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7.xml"/>
  <Override ContentType="application/vnd.openxmlformats-officedocument.presentationml.notesSlide+xml" PartName="/ppt/notesSlides/notesSlide92.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84.xml"/>
  <Override ContentType="application/vnd.openxmlformats-officedocument.presentationml.notesSlide+xml" PartName="/ppt/notesSlides/notesSlide3.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91.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68.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82.xml"/>
  <Override ContentType="application/vnd.openxmlformats-officedocument.presentationml.notesSlide+xml" PartName="/ppt/notesSlides/notesSlide85.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77.xml"/>
  <Override ContentType="application/vnd.openxmlformats-officedocument.presentationml.notesSlide+xml" PartName="/ppt/notesSlides/notesSlide90.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86.xml"/>
  <Override ContentType="application/vnd.openxmlformats-officedocument.presentationml.notesSlide+xml" PartName="/ppt/notesSlides/notesSlide1.xml"/>
  <Override ContentType="application/vnd.openxmlformats-officedocument.presentationml.notesSlide+xml" PartName="/ppt/notesSlides/notesSlide73.xml"/>
  <Override ContentType="application/vnd.openxmlformats-officedocument.presentationml.notesSlide+xml" PartName="/ppt/notesSlides/notesSlide56.xml"/>
  <Override ContentType="application/vnd.openxmlformats-officedocument.presentationml.notesSlide+xml" PartName="/ppt/notesSlides/notesSlide81.xml"/>
  <Override ContentType="application/vnd.openxmlformats-officedocument.presentationml.notesSlide+xml" PartName="/ppt/notesSlides/notesSlide30.xml"/>
  <Override ContentType="application/vnd.openxmlformats-officedocument.presentationml.notesSlide+xml" PartName="/ppt/notesSlides/notesSlide69.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61.xml"/>
  <Override ContentType="application/vnd.openxmlformats-officedocument.presentationml.notesSlide+xml" PartName="/ppt/notesSlides/notesSlide74.xml"/>
  <Override ContentType="application/vnd.openxmlformats-officedocument.presentationml.notesSlide+xml" PartName="/ppt/notesSlides/notesSlide87.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14.xml"/>
  <Override ContentType="application/vnd.openxmlformats-officedocument.presentationml.notesSlide+xml" PartName="/ppt/notesSlides/notesSlide75.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70.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89.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72.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64.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65.xml"/>
  <Override ContentType="application/vnd.openxmlformats-officedocument.presentationml.notesSlide+xml" PartName="/ppt/notesSlides/notesSlide78.xml"/>
  <Override ContentType="application/vnd.openxmlformats-officedocument.presentationml.notesSlide+xml" PartName="/ppt/notesSlides/notesSlide79.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83.xml"/>
  <Override ContentType="application/vnd.openxmlformats-officedocument.presentationml.notesSlide+xml" PartName="/ppt/notesSlides/notesSlide71.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37.xml"/>
  <Override ContentType="application/vnd.openxmlformats-officedocument.presentationml.slideLayout+xml" PartName="/ppt/slideLayouts/slideLayout5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20.xml"/>
  <Override ContentType="application/vnd.openxmlformats-officedocument.presentationml.slideLayout+xml" PartName="/ppt/slideLayouts/slideLayout55.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52.xml"/>
  <Override ContentType="application/vnd.openxmlformats-officedocument.presentationml.slideLayout+xml" PartName="/ppt/slideLayouts/slideLayout21.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49.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53.xml"/>
  <Override ContentType="application/vnd.openxmlformats-officedocument.presentationml.slideLayout+xml" PartName="/ppt/slideLayouts/slideLayout10.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24.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4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30.xml"/>
  <Override ContentType="application/vnd.openxmlformats-officedocument.presentationml.slideLayout+xml" PartName="/ppt/slideLayouts/slideLayout56.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5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39.xml"/>
  <Override ContentType="application/vnd.openxmlformats-officedocument.presentationml.slideLayout+xml" PartName="/ppt/slideLayouts/slideLayout57.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50.xml"/>
  <Override ContentType="application/vnd.openxmlformats-officedocument.presentationml.slideLayout+xml" PartName="/ppt/slideLayouts/slideLayout4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5.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77.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68.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84.xml"/>
  <Override ContentType="application/vnd.openxmlformats-officedocument.presentationml.slide+xml" PartName="/ppt/slides/slide37.xml"/>
  <Override ContentType="application/vnd.openxmlformats-officedocument.presentationml.slide+xml" PartName="/ppt/slides/slide71.xml"/>
  <Override ContentType="application/vnd.openxmlformats-officedocument.presentationml.slide+xml" PartName="/ppt/slides/slide41.xml"/>
  <Override ContentType="application/vnd.openxmlformats-officedocument.presentationml.slide+xml" PartName="/ppt/slides/slide67.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66.xml"/>
  <Override ContentType="application/vnd.openxmlformats-officedocument.presentationml.slide+xml" PartName="/ppt/slides/slide79.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83.xml"/>
  <Override ContentType="application/vnd.openxmlformats-officedocument.presentationml.slide+xml" PartName="/ppt/slides/slide7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7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82.xml"/>
  <Override ContentType="application/vnd.openxmlformats-officedocument.presentationml.slide+xml" PartName="/ppt/slides/slide39.xml"/>
  <Override ContentType="application/vnd.openxmlformats-officedocument.presentationml.slide+xml" PartName="/ppt/slides/slide65.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72.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90.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8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75.xml"/>
  <Override ContentType="application/vnd.openxmlformats-officedocument.presentationml.slide+xml" PartName="/ppt/slides/slide76.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80.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87.xml"/>
  <Override ContentType="application/vnd.openxmlformats-officedocument.presentationml.slide+xml" PartName="/ppt/slides/slide74.xml"/>
  <Override ContentType="application/vnd.openxmlformats-officedocument.presentationml.slide+xml" PartName="/ppt/slides/slide88.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slide+xml" PartName="/ppt/slides/slide92.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705" r:id="rId4"/>
    <p:sldMasterId id="2147483706" r:id="rId5"/>
    <p:sldMasterId id="2147483707"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 id="312" r:id="rId64"/>
    <p:sldId id="313" r:id="rId65"/>
    <p:sldId id="314" r:id="rId66"/>
    <p:sldId id="315" r:id="rId67"/>
    <p:sldId id="316" r:id="rId68"/>
    <p:sldId id="317" r:id="rId69"/>
    <p:sldId id="318" r:id="rId70"/>
    <p:sldId id="319" r:id="rId71"/>
    <p:sldId id="320" r:id="rId72"/>
    <p:sldId id="321" r:id="rId73"/>
    <p:sldId id="322" r:id="rId74"/>
    <p:sldId id="323" r:id="rId75"/>
    <p:sldId id="324" r:id="rId76"/>
    <p:sldId id="325" r:id="rId77"/>
    <p:sldId id="326" r:id="rId78"/>
    <p:sldId id="327" r:id="rId79"/>
    <p:sldId id="328" r:id="rId80"/>
    <p:sldId id="329" r:id="rId81"/>
    <p:sldId id="330" r:id="rId82"/>
    <p:sldId id="331" r:id="rId83"/>
    <p:sldId id="332" r:id="rId84"/>
    <p:sldId id="333" r:id="rId85"/>
    <p:sldId id="334" r:id="rId86"/>
    <p:sldId id="335" r:id="rId87"/>
    <p:sldId id="336" r:id="rId88"/>
    <p:sldId id="337" r:id="rId89"/>
    <p:sldId id="338" r:id="rId90"/>
    <p:sldId id="339" r:id="rId91"/>
    <p:sldId id="340" r:id="rId92"/>
    <p:sldId id="341" r:id="rId93"/>
    <p:sldId id="342" r:id="rId94"/>
    <p:sldId id="343" r:id="rId95"/>
    <p:sldId id="344" r:id="rId96"/>
    <p:sldId id="345" r:id="rId97"/>
    <p:sldId id="346" r:id="rId98"/>
    <p:sldId id="347" r:id="rId99"/>
  </p:sldIdLst>
  <p:sldSz cy="5143500" cx="9144000"/>
  <p:notesSz cx="6858000" cy="9144000"/>
  <p:embeddedFontLst>
    <p:embeddedFont>
      <p:font typeface="Proxima Nova"/>
      <p:regular r:id="rId100"/>
      <p:bold r:id="rId101"/>
      <p:italic r:id="rId102"/>
      <p:boldItalic r:id="rId103"/>
    </p:embeddedFont>
    <p:embeddedFont>
      <p:font typeface="Roboto Medium"/>
      <p:regular r:id="rId104"/>
      <p:bold r:id="rId105"/>
      <p:italic r:id="rId106"/>
      <p:boldItalic r:id="rId107"/>
    </p:embeddedFont>
    <p:embeddedFont>
      <p:font typeface="Inconsolata"/>
      <p:regular r:id="rId108"/>
      <p:bold r:id="rId109"/>
    </p:embeddedFont>
    <p:embeddedFont>
      <p:font typeface="Amatic SC"/>
      <p:regular r:id="rId110"/>
      <p:bold r:id="rId111"/>
    </p:embeddedFont>
    <p:embeddedFont>
      <p:font typeface="Poppins"/>
      <p:regular r:id="rId112"/>
      <p:bold r:id="rId113"/>
      <p:italic r:id="rId114"/>
      <p:boldItalic r:id="rId115"/>
    </p:embeddedFont>
    <p:embeddedFont>
      <p:font typeface="Ranchers"/>
      <p:regular r:id="rId116"/>
    </p:embeddedFont>
    <p:embeddedFont>
      <p:font typeface="Lilita One"/>
      <p:regular r:id="rId117"/>
    </p:embeddedFont>
    <p:embeddedFont>
      <p:font typeface="Proxima Nova Semibold"/>
      <p:regular r:id="rId118"/>
      <p:bold r:id="rId119"/>
      <p:boldItalic r:id="rId120"/>
    </p:embeddedFont>
    <p:embeddedFont>
      <p:font typeface="Niramit"/>
      <p:regular r:id="rId121"/>
      <p:bold r:id="rId122"/>
      <p:italic r:id="rId123"/>
      <p:boldItalic r:id="rId12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9F27167-5E44-4066-B5C9-EDA1809D024C}">
  <a:tblStyle styleId="{69F27167-5E44-4066-B5C9-EDA1809D024C}"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107" Type="http://schemas.openxmlformats.org/officeDocument/2006/relationships/font" Target="fonts/RobotoMedium-boldItalic.fntdata"/><Relationship Id="rId106" Type="http://schemas.openxmlformats.org/officeDocument/2006/relationships/font" Target="fonts/RobotoMedium-italic.fntdata"/><Relationship Id="rId105" Type="http://schemas.openxmlformats.org/officeDocument/2006/relationships/font" Target="fonts/RobotoMedium-bold.fntdata"/><Relationship Id="rId104" Type="http://schemas.openxmlformats.org/officeDocument/2006/relationships/font" Target="fonts/RobotoMedium-regular.fntdata"/><Relationship Id="rId109" Type="http://schemas.openxmlformats.org/officeDocument/2006/relationships/font" Target="fonts/Inconsolata-bold.fntdata"/><Relationship Id="rId108" Type="http://schemas.openxmlformats.org/officeDocument/2006/relationships/font" Target="fonts/Inconsolata-regular.fntdata"/><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103" Type="http://schemas.openxmlformats.org/officeDocument/2006/relationships/font" Target="fonts/ProximaNova-boldItalic.fntdata"/><Relationship Id="rId102" Type="http://schemas.openxmlformats.org/officeDocument/2006/relationships/font" Target="fonts/ProximaNova-italic.fntdata"/><Relationship Id="rId101" Type="http://schemas.openxmlformats.org/officeDocument/2006/relationships/font" Target="fonts/ProximaNova-bold.fntdata"/><Relationship Id="rId100" Type="http://schemas.openxmlformats.org/officeDocument/2006/relationships/font" Target="fonts/ProximaNova-regular.fntdata"/><Relationship Id="rId31" Type="http://schemas.openxmlformats.org/officeDocument/2006/relationships/slide" Target="slides/slide24.xml"/><Relationship Id="rId30" Type="http://schemas.openxmlformats.org/officeDocument/2006/relationships/slide" Target="slides/slide23.xml"/><Relationship Id="rId33" Type="http://schemas.openxmlformats.org/officeDocument/2006/relationships/slide" Target="slides/slide26.xml"/><Relationship Id="rId32" Type="http://schemas.openxmlformats.org/officeDocument/2006/relationships/slide" Target="slides/slide25.xml"/><Relationship Id="rId35" Type="http://schemas.openxmlformats.org/officeDocument/2006/relationships/slide" Target="slides/slide28.xml"/><Relationship Id="rId34" Type="http://schemas.openxmlformats.org/officeDocument/2006/relationships/slide" Target="slides/slide27.xml"/><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20" Type="http://schemas.openxmlformats.org/officeDocument/2006/relationships/slide" Target="slides/slide13.xml"/><Relationship Id="rId22" Type="http://schemas.openxmlformats.org/officeDocument/2006/relationships/slide" Target="slides/slide15.xml"/><Relationship Id="rId21" Type="http://schemas.openxmlformats.org/officeDocument/2006/relationships/slide" Target="slides/slide14.xml"/><Relationship Id="rId24" Type="http://schemas.openxmlformats.org/officeDocument/2006/relationships/slide" Target="slides/slide17.xml"/><Relationship Id="rId23" Type="http://schemas.openxmlformats.org/officeDocument/2006/relationships/slide" Target="slides/slide16.xml"/><Relationship Id="rId26" Type="http://schemas.openxmlformats.org/officeDocument/2006/relationships/slide" Target="slides/slide19.xml"/><Relationship Id="rId121" Type="http://schemas.openxmlformats.org/officeDocument/2006/relationships/font" Target="fonts/Niramit-regular.fntdata"/><Relationship Id="rId25" Type="http://schemas.openxmlformats.org/officeDocument/2006/relationships/slide" Target="slides/slide18.xml"/><Relationship Id="rId120" Type="http://schemas.openxmlformats.org/officeDocument/2006/relationships/font" Target="fonts/ProximaNovaSemibold-bold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124" Type="http://schemas.openxmlformats.org/officeDocument/2006/relationships/font" Target="fonts/Niramit-boldItalic.fntdata"/><Relationship Id="rId123" Type="http://schemas.openxmlformats.org/officeDocument/2006/relationships/font" Target="fonts/Niramit-italic.fntdata"/><Relationship Id="rId122" Type="http://schemas.openxmlformats.org/officeDocument/2006/relationships/font" Target="fonts/Niramit-bold.fntdata"/><Relationship Id="rId95" Type="http://schemas.openxmlformats.org/officeDocument/2006/relationships/slide" Target="slides/slide88.xml"/><Relationship Id="rId94" Type="http://schemas.openxmlformats.org/officeDocument/2006/relationships/slide" Target="slides/slide87.xml"/><Relationship Id="rId97" Type="http://schemas.openxmlformats.org/officeDocument/2006/relationships/slide" Target="slides/slide90.xml"/><Relationship Id="rId96" Type="http://schemas.openxmlformats.org/officeDocument/2006/relationships/slide" Target="slides/slide89.xml"/><Relationship Id="rId11" Type="http://schemas.openxmlformats.org/officeDocument/2006/relationships/slide" Target="slides/slide4.xml"/><Relationship Id="rId99" Type="http://schemas.openxmlformats.org/officeDocument/2006/relationships/slide" Target="slides/slide92.xml"/><Relationship Id="rId10" Type="http://schemas.openxmlformats.org/officeDocument/2006/relationships/slide" Target="slides/slide3.xml"/><Relationship Id="rId98" Type="http://schemas.openxmlformats.org/officeDocument/2006/relationships/slide" Target="slides/slide91.xml"/><Relationship Id="rId13" Type="http://schemas.openxmlformats.org/officeDocument/2006/relationships/slide" Target="slides/slide6.xml"/><Relationship Id="rId12" Type="http://schemas.openxmlformats.org/officeDocument/2006/relationships/slide" Target="slides/slide5.xml"/><Relationship Id="rId91" Type="http://schemas.openxmlformats.org/officeDocument/2006/relationships/slide" Target="slides/slide84.xml"/><Relationship Id="rId90" Type="http://schemas.openxmlformats.org/officeDocument/2006/relationships/slide" Target="slides/slide83.xml"/><Relationship Id="rId93" Type="http://schemas.openxmlformats.org/officeDocument/2006/relationships/slide" Target="slides/slide86.xml"/><Relationship Id="rId92" Type="http://schemas.openxmlformats.org/officeDocument/2006/relationships/slide" Target="slides/slide85.xml"/><Relationship Id="rId118" Type="http://schemas.openxmlformats.org/officeDocument/2006/relationships/font" Target="fonts/ProximaNovaSemibold-regular.fntdata"/><Relationship Id="rId117" Type="http://schemas.openxmlformats.org/officeDocument/2006/relationships/font" Target="fonts/LilitaOne-regular.fntdata"/><Relationship Id="rId116" Type="http://schemas.openxmlformats.org/officeDocument/2006/relationships/font" Target="fonts/Ranchers-regular.fntdata"/><Relationship Id="rId115" Type="http://schemas.openxmlformats.org/officeDocument/2006/relationships/font" Target="fonts/Poppins-boldItalic.fntdata"/><Relationship Id="rId119" Type="http://schemas.openxmlformats.org/officeDocument/2006/relationships/font" Target="fonts/ProximaNovaSemibold-bold.fntdata"/><Relationship Id="rId15" Type="http://schemas.openxmlformats.org/officeDocument/2006/relationships/slide" Target="slides/slide8.xml"/><Relationship Id="rId110" Type="http://schemas.openxmlformats.org/officeDocument/2006/relationships/font" Target="fonts/AmaticSC-regular.fntdata"/><Relationship Id="rId14" Type="http://schemas.openxmlformats.org/officeDocument/2006/relationships/slide" Target="slides/slide7.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14" Type="http://schemas.openxmlformats.org/officeDocument/2006/relationships/font" Target="fonts/Poppins-italic.fntdata"/><Relationship Id="rId18" Type="http://schemas.openxmlformats.org/officeDocument/2006/relationships/slide" Target="slides/slide11.xml"/><Relationship Id="rId113" Type="http://schemas.openxmlformats.org/officeDocument/2006/relationships/font" Target="fonts/Poppins-bold.fntdata"/><Relationship Id="rId112" Type="http://schemas.openxmlformats.org/officeDocument/2006/relationships/font" Target="fonts/Poppins-regular.fntdata"/><Relationship Id="rId111" Type="http://schemas.openxmlformats.org/officeDocument/2006/relationships/font" Target="fonts/AmaticSC-bold.fntdata"/><Relationship Id="rId84" Type="http://schemas.openxmlformats.org/officeDocument/2006/relationships/slide" Target="slides/slide77.xml"/><Relationship Id="rId83" Type="http://schemas.openxmlformats.org/officeDocument/2006/relationships/slide" Target="slides/slide76.xml"/><Relationship Id="rId86" Type="http://schemas.openxmlformats.org/officeDocument/2006/relationships/slide" Target="slides/slide79.xml"/><Relationship Id="rId85" Type="http://schemas.openxmlformats.org/officeDocument/2006/relationships/slide" Target="slides/slide78.xml"/><Relationship Id="rId88" Type="http://schemas.openxmlformats.org/officeDocument/2006/relationships/slide" Target="slides/slide81.xml"/><Relationship Id="rId87" Type="http://schemas.openxmlformats.org/officeDocument/2006/relationships/slide" Target="slides/slide80.xml"/><Relationship Id="rId89" Type="http://schemas.openxmlformats.org/officeDocument/2006/relationships/slide" Target="slides/slide82.xml"/><Relationship Id="rId80" Type="http://schemas.openxmlformats.org/officeDocument/2006/relationships/slide" Target="slides/slide73.xml"/><Relationship Id="rId82" Type="http://schemas.openxmlformats.org/officeDocument/2006/relationships/slide" Target="slides/slide75.xml"/><Relationship Id="rId81" Type="http://schemas.openxmlformats.org/officeDocument/2006/relationships/slide" Target="slides/slide74.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slide" Target="slides/slide66.xml"/><Relationship Id="rId72" Type="http://schemas.openxmlformats.org/officeDocument/2006/relationships/slide" Target="slides/slide65.xml"/><Relationship Id="rId75" Type="http://schemas.openxmlformats.org/officeDocument/2006/relationships/slide" Target="slides/slide68.xml"/><Relationship Id="rId74" Type="http://schemas.openxmlformats.org/officeDocument/2006/relationships/slide" Target="slides/slide67.xml"/><Relationship Id="rId77" Type="http://schemas.openxmlformats.org/officeDocument/2006/relationships/slide" Target="slides/slide70.xml"/><Relationship Id="rId76" Type="http://schemas.openxmlformats.org/officeDocument/2006/relationships/slide" Target="slides/slide69.xml"/><Relationship Id="rId79" Type="http://schemas.openxmlformats.org/officeDocument/2006/relationships/slide" Target="slides/slide72.xml"/><Relationship Id="rId78" Type="http://schemas.openxmlformats.org/officeDocument/2006/relationships/slide" Target="slides/slide71.xml"/><Relationship Id="rId71" Type="http://schemas.openxmlformats.org/officeDocument/2006/relationships/slide" Target="slides/slide64.xml"/><Relationship Id="rId70" Type="http://schemas.openxmlformats.org/officeDocument/2006/relationships/slide" Target="slides/slide63.xml"/><Relationship Id="rId62" Type="http://schemas.openxmlformats.org/officeDocument/2006/relationships/slide" Target="slides/slide55.xml"/><Relationship Id="rId61" Type="http://schemas.openxmlformats.org/officeDocument/2006/relationships/slide" Target="slides/slide54.xml"/><Relationship Id="rId64" Type="http://schemas.openxmlformats.org/officeDocument/2006/relationships/slide" Target="slides/slide57.xml"/><Relationship Id="rId63" Type="http://schemas.openxmlformats.org/officeDocument/2006/relationships/slide" Target="slides/slide56.xml"/><Relationship Id="rId66" Type="http://schemas.openxmlformats.org/officeDocument/2006/relationships/slide" Target="slides/slide59.xml"/><Relationship Id="rId65" Type="http://schemas.openxmlformats.org/officeDocument/2006/relationships/slide" Target="slides/slide58.xml"/><Relationship Id="rId68" Type="http://schemas.openxmlformats.org/officeDocument/2006/relationships/slide" Target="slides/slide61.xml"/><Relationship Id="rId67" Type="http://schemas.openxmlformats.org/officeDocument/2006/relationships/slide" Target="slides/slide60.xml"/><Relationship Id="rId60" Type="http://schemas.openxmlformats.org/officeDocument/2006/relationships/slide" Target="slides/slide53.xml"/><Relationship Id="rId69" Type="http://schemas.openxmlformats.org/officeDocument/2006/relationships/slide" Target="slides/slide6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55" Type="http://schemas.openxmlformats.org/officeDocument/2006/relationships/slide" Target="slides/slide48.xml"/><Relationship Id="rId54" Type="http://schemas.openxmlformats.org/officeDocument/2006/relationships/slide" Target="slides/slide47.xml"/><Relationship Id="rId57" Type="http://schemas.openxmlformats.org/officeDocument/2006/relationships/slide" Target="slides/slide50.xml"/><Relationship Id="rId56" Type="http://schemas.openxmlformats.org/officeDocument/2006/relationships/slide" Target="slides/slide49.xml"/><Relationship Id="rId59" Type="http://schemas.openxmlformats.org/officeDocument/2006/relationships/slide" Target="slides/slide52.xml"/><Relationship Id="rId58" Type="http://schemas.openxmlformats.org/officeDocument/2006/relationships/slide" Target="slides/slide5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6" name="Shape 456"/>
        <p:cNvGrpSpPr/>
        <p:nvPr/>
      </p:nvGrpSpPr>
      <p:grpSpPr>
        <a:xfrm>
          <a:off x="0" y="0"/>
          <a:ext cx="0" cy="0"/>
          <a:chOff x="0" y="0"/>
          <a:chExt cx="0" cy="0"/>
        </a:xfrm>
      </p:grpSpPr>
      <p:sp>
        <p:nvSpPr>
          <p:cNvPr id="457" name="Google Shape;457;g8732cfaf4f_4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58" name="Google Shape;458;g8732cfaf4f_4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7" name="Shape 757"/>
        <p:cNvGrpSpPr/>
        <p:nvPr/>
      </p:nvGrpSpPr>
      <p:grpSpPr>
        <a:xfrm>
          <a:off x="0" y="0"/>
          <a:ext cx="0" cy="0"/>
          <a:chOff x="0" y="0"/>
          <a:chExt cx="0" cy="0"/>
        </a:xfrm>
      </p:grpSpPr>
      <p:sp>
        <p:nvSpPr>
          <p:cNvPr id="758" name="Google Shape;758;g70f1f795cd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9" name="Google Shape;759;g70f1f795cd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5" name="Shape 775"/>
        <p:cNvGrpSpPr/>
        <p:nvPr/>
      </p:nvGrpSpPr>
      <p:grpSpPr>
        <a:xfrm>
          <a:off x="0" y="0"/>
          <a:ext cx="0" cy="0"/>
          <a:chOff x="0" y="0"/>
          <a:chExt cx="0" cy="0"/>
        </a:xfrm>
      </p:grpSpPr>
      <p:sp>
        <p:nvSpPr>
          <p:cNvPr id="776" name="Google Shape;776;g11d7aa8b1a4_2_18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7" name="Google Shape;777;g11d7aa8b1a4_2_18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2" name="Shape 792"/>
        <p:cNvGrpSpPr/>
        <p:nvPr/>
      </p:nvGrpSpPr>
      <p:grpSpPr>
        <a:xfrm>
          <a:off x="0" y="0"/>
          <a:ext cx="0" cy="0"/>
          <a:chOff x="0" y="0"/>
          <a:chExt cx="0" cy="0"/>
        </a:xfrm>
      </p:grpSpPr>
      <p:sp>
        <p:nvSpPr>
          <p:cNvPr id="793" name="Google Shape;793;g12048c4156f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4" name="Google Shape;794;g12048c4156f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5" name="Shape 935"/>
        <p:cNvGrpSpPr/>
        <p:nvPr/>
      </p:nvGrpSpPr>
      <p:grpSpPr>
        <a:xfrm>
          <a:off x="0" y="0"/>
          <a:ext cx="0" cy="0"/>
          <a:chOff x="0" y="0"/>
          <a:chExt cx="0" cy="0"/>
        </a:xfrm>
      </p:grpSpPr>
      <p:sp>
        <p:nvSpPr>
          <p:cNvPr id="936" name="Google Shape;936;g70f1f795cd_1_1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7" name="Google Shape;937;g70f1f795cd_1_1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6" name="Shape 946"/>
        <p:cNvGrpSpPr/>
        <p:nvPr/>
      </p:nvGrpSpPr>
      <p:grpSpPr>
        <a:xfrm>
          <a:off x="0" y="0"/>
          <a:ext cx="0" cy="0"/>
          <a:chOff x="0" y="0"/>
          <a:chExt cx="0" cy="0"/>
        </a:xfrm>
      </p:grpSpPr>
      <p:sp>
        <p:nvSpPr>
          <p:cNvPr id="947" name="Google Shape;947;g11d7aa8b1a4_2_18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8" name="Google Shape;948;g11d7aa8b1a4_2_18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9" name="Shape 999"/>
        <p:cNvGrpSpPr/>
        <p:nvPr/>
      </p:nvGrpSpPr>
      <p:grpSpPr>
        <a:xfrm>
          <a:off x="0" y="0"/>
          <a:ext cx="0" cy="0"/>
          <a:chOff x="0" y="0"/>
          <a:chExt cx="0" cy="0"/>
        </a:xfrm>
      </p:grpSpPr>
      <p:sp>
        <p:nvSpPr>
          <p:cNvPr id="1000" name="Google Shape;1000;ga2eb8a8b60_0_208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1" name="Google Shape;1001;ga2eb8a8b60_0_208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6" name="Shape 1026"/>
        <p:cNvGrpSpPr/>
        <p:nvPr/>
      </p:nvGrpSpPr>
      <p:grpSpPr>
        <a:xfrm>
          <a:off x="0" y="0"/>
          <a:ext cx="0" cy="0"/>
          <a:chOff x="0" y="0"/>
          <a:chExt cx="0" cy="0"/>
        </a:xfrm>
      </p:grpSpPr>
      <p:sp>
        <p:nvSpPr>
          <p:cNvPr id="1027" name="Google Shape;1027;g12048c4156f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8" name="Google Shape;1028;g12048c4156f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7" name="Shape 1137"/>
        <p:cNvGrpSpPr/>
        <p:nvPr/>
      </p:nvGrpSpPr>
      <p:grpSpPr>
        <a:xfrm>
          <a:off x="0" y="0"/>
          <a:ext cx="0" cy="0"/>
          <a:chOff x="0" y="0"/>
          <a:chExt cx="0" cy="0"/>
        </a:xfrm>
      </p:grpSpPr>
      <p:sp>
        <p:nvSpPr>
          <p:cNvPr id="1138" name="Google Shape;1138;g8732cfaf4f_0_5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9" name="Google Shape;1139;g8732cfaf4f_0_5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5" name="Shape 1155"/>
        <p:cNvGrpSpPr/>
        <p:nvPr/>
      </p:nvGrpSpPr>
      <p:grpSpPr>
        <a:xfrm>
          <a:off x="0" y="0"/>
          <a:ext cx="0" cy="0"/>
          <a:chOff x="0" y="0"/>
          <a:chExt cx="0" cy="0"/>
        </a:xfrm>
      </p:grpSpPr>
      <p:sp>
        <p:nvSpPr>
          <p:cNvPr id="1156" name="Google Shape;1156;g12048c4156f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7" name="Google Shape;1157;g12048c4156f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8" name="Shape 1168"/>
        <p:cNvGrpSpPr/>
        <p:nvPr/>
      </p:nvGrpSpPr>
      <p:grpSpPr>
        <a:xfrm>
          <a:off x="0" y="0"/>
          <a:ext cx="0" cy="0"/>
          <a:chOff x="0" y="0"/>
          <a:chExt cx="0" cy="0"/>
        </a:xfrm>
      </p:grpSpPr>
      <p:sp>
        <p:nvSpPr>
          <p:cNvPr id="1169" name="Google Shape;1169;g12048c4156f_0_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0" name="Google Shape;1170;g12048c4156f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 name="Shape 563"/>
        <p:cNvGrpSpPr/>
        <p:nvPr/>
      </p:nvGrpSpPr>
      <p:grpSpPr>
        <a:xfrm>
          <a:off x="0" y="0"/>
          <a:ext cx="0" cy="0"/>
          <a:chOff x="0" y="0"/>
          <a:chExt cx="0" cy="0"/>
        </a:xfrm>
      </p:grpSpPr>
      <p:sp>
        <p:nvSpPr>
          <p:cNvPr id="564" name="Google Shape;564;g70f1f795cd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5" name="Google Shape;565;g70f1f795cd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5" name="Shape 1255"/>
        <p:cNvGrpSpPr/>
        <p:nvPr/>
      </p:nvGrpSpPr>
      <p:grpSpPr>
        <a:xfrm>
          <a:off x="0" y="0"/>
          <a:ext cx="0" cy="0"/>
          <a:chOff x="0" y="0"/>
          <a:chExt cx="0" cy="0"/>
        </a:xfrm>
      </p:grpSpPr>
      <p:sp>
        <p:nvSpPr>
          <p:cNvPr id="1256" name="Google Shape;1256;g70f1f795cd_1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7" name="Google Shape;1257;g70f1f795cd_1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7" name="Shape 1277"/>
        <p:cNvGrpSpPr/>
        <p:nvPr/>
      </p:nvGrpSpPr>
      <p:grpSpPr>
        <a:xfrm>
          <a:off x="0" y="0"/>
          <a:ext cx="0" cy="0"/>
          <a:chOff x="0" y="0"/>
          <a:chExt cx="0" cy="0"/>
        </a:xfrm>
      </p:grpSpPr>
      <p:sp>
        <p:nvSpPr>
          <p:cNvPr id="1278" name="Google Shape;1278;g12048c4156f_0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9" name="Google Shape;1279;g12048c4156f_0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4" name="Shape 1654"/>
        <p:cNvGrpSpPr/>
        <p:nvPr/>
      </p:nvGrpSpPr>
      <p:grpSpPr>
        <a:xfrm>
          <a:off x="0" y="0"/>
          <a:ext cx="0" cy="0"/>
          <a:chOff x="0" y="0"/>
          <a:chExt cx="0" cy="0"/>
        </a:xfrm>
      </p:grpSpPr>
      <p:sp>
        <p:nvSpPr>
          <p:cNvPr id="1655" name="Google Shape;1655;g70f1f795cd_0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6" name="Google Shape;1656;g70f1f795cd_0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0" name="Shape 1680"/>
        <p:cNvGrpSpPr/>
        <p:nvPr/>
      </p:nvGrpSpPr>
      <p:grpSpPr>
        <a:xfrm>
          <a:off x="0" y="0"/>
          <a:ext cx="0" cy="0"/>
          <a:chOff x="0" y="0"/>
          <a:chExt cx="0" cy="0"/>
        </a:xfrm>
      </p:grpSpPr>
      <p:sp>
        <p:nvSpPr>
          <p:cNvPr id="1681" name="Google Shape;1681;g70f1f795cd_1_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2" name="Google Shape;1682;g70f1f795cd_1_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1" name="Shape 1711"/>
        <p:cNvGrpSpPr/>
        <p:nvPr/>
      </p:nvGrpSpPr>
      <p:grpSpPr>
        <a:xfrm>
          <a:off x="0" y="0"/>
          <a:ext cx="0" cy="0"/>
          <a:chOff x="0" y="0"/>
          <a:chExt cx="0" cy="0"/>
        </a:xfrm>
      </p:grpSpPr>
      <p:sp>
        <p:nvSpPr>
          <p:cNvPr id="1712" name="Google Shape;1712;g12048c4156f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3" name="Google Shape;1713;g12048c4156f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9" name="Shape 1789"/>
        <p:cNvGrpSpPr/>
        <p:nvPr/>
      </p:nvGrpSpPr>
      <p:grpSpPr>
        <a:xfrm>
          <a:off x="0" y="0"/>
          <a:ext cx="0" cy="0"/>
          <a:chOff x="0" y="0"/>
          <a:chExt cx="0" cy="0"/>
        </a:xfrm>
      </p:grpSpPr>
      <p:sp>
        <p:nvSpPr>
          <p:cNvPr id="1790" name="Google Shape;1790;g7105a416b5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1" name="Google Shape;1791;g7105a416b5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18" name="Shape 1818"/>
        <p:cNvGrpSpPr/>
        <p:nvPr/>
      </p:nvGrpSpPr>
      <p:grpSpPr>
        <a:xfrm>
          <a:off x="0" y="0"/>
          <a:ext cx="0" cy="0"/>
          <a:chOff x="0" y="0"/>
          <a:chExt cx="0" cy="0"/>
        </a:xfrm>
      </p:grpSpPr>
      <p:sp>
        <p:nvSpPr>
          <p:cNvPr id="1819" name="Google Shape;1819;g12048c4156f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20" name="Google Shape;1820;g12048c4156f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9" name="Shape 1849"/>
        <p:cNvGrpSpPr/>
        <p:nvPr/>
      </p:nvGrpSpPr>
      <p:grpSpPr>
        <a:xfrm>
          <a:off x="0" y="0"/>
          <a:ext cx="0" cy="0"/>
          <a:chOff x="0" y="0"/>
          <a:chExt cx="0" cy="0"/>
        </a:xfrm>
      </p:grpSpPr>
      <p:sp>
        <p:nvSpPr>
          <p:cNvPr id="1850" name="Google Shape;1850;g12048c4156f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1" name="Google Shape;1851;g12048c4156f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7" name="Shape 2137"/>
        <p:cNvGrpSpPr/>
        <p:nvPr/>
      </p:nvGrpSpPr>
      <p:grpSpPr>
        <a:xfrm>
          <a:off x="0" y="0"/>
          <a:ext cx="0" cy="0"/>
          <a:chOff x="0" y="0"/>
          <a:chExt cx="0" cy="0"/>
        </a:xfrm>
      </p:grpSpPr>
      <p:sp>
        <p:nvSpPr>
          <p:cNvPr id="2138" name="Google Shape;2138;g7105a416b5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9" name="Google Shape;2139;g7105a416b5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3" name="Shape 2143"/>
        <p:cNvGrpSpPr/>
        <p:nvPr/>
      </p:nvGrpSpPr>
      <p:grpSpPr>
        <a:xfrm>
          <a:off x="0" y="0"/>
          <a:ext cx="0" cy="0"/>
          <a:chOff x="0" y="0"/>
          <a:chExt cx="0" cy="0"/>
        </a:xfrm>
      </p:grpSpPr>
      <p:sp>
        <p:nvSpPr>
          <p:cNvPr id="2144" name="Google Shape;2144;g12048c4156f_0_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5" name="Google Shape;2145;g12048c4156f_0_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8" name="Shape 578"/>
        <p:cNvGrpSpPr/>
        <p:nvPr/>
      </p:nvGrpSpPr>
      <p:grpSpPr>
        <a:xfrm>
          <a:off x="0" y="0"/>
          <a:ext cx="0" cy="0"/>
          <a:chOff x="0" y="0"/>
          <a:chExt cx="0" cy="0"/>
        </a:xfrm>
      </p:grpSpPr>
      <p:sp>
        <p:nvSpPr>
          <p:cNvPr id="579" name="Google Shape;579;g11d7aa8b1a4_2_18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80" name="Google Shape;580;g11d7aa8b1a4_2_18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8" name="Shape 2148"/>
        <p:cNvGrpSpPr/>
        <p:nvPr/>
      </p:nvGrpSpPr>
      <p:grpSpPr>
        <a:xfrm>
          <a:off x="0" y="0"/>
          <a:ext cx="0" cy="0"/>
          <a:chOff x="0" y="0"/>
          <a:chExt cx="0" cy="0"/>
        </a:xfrm>
      </p:grpSpPr>
      <p:sp>
        <p:nvSpPr>
          <p:cNvPr id="2149" name="Google Shape;2149;g70f1f795cd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0" name="Google Shape;2150;g70f1f795cd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2" name="Shape 2242"/>
        <p:cNvGrpSpPr/>
        <p:nvPr/>
      </p:nvGrpSpPr>
      <p:grpSpPr>
        <a:xfrm>
          <a:off x="0" y="0"/>
          <a:ext cx="0" cy="0"/>
          <a:chOff x="0" y="0"/>
          <a:chExt cx="0" cy="0"/>
        </a:xfrm>
      </p:grpSpPr>
      <p:sp>
        <p:nvSpPr>
          <p:cNvPr id="2243" name="Google Shape;2243;g12048c4156f_0_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4" name="Google Shape;2244;g12048c4156f_0_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03" name="Shape 2303"/>
        <p:cNvGrpSpPr/>
        <p:nvPr/>
      </p:nvGrpSpPr>
      <p:grpSpPr>
        <a:xfrm>
          <a:off x="0" y="0"/>
          <a:ext cx="0" cy="0"/>
          <a:chOff x="0" y="0"/>
          <a:chExt cx="0" cy="0"/>
        </a:xfrm>
      </p:grpSpPr>
      <p:sp>
        <p:nvSpPr>
          <p:cNvPr id="2304" name="Google Shape;2304;g70f1f795cd_1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05" name="Google Shape;2305;g70f1f795cd_1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2" name="Shape 2482"/>
        <p:cNvGrpSpPr/>
        <p:nvPr/>
      </p:nvGrpSpPr>
      <p:grpSpPr>
        <a:xfrm>
          <a:off x="0" y="0"/>
          <a:ext cx="0" cy="0"/>
          <a:chOff x="0" y="0"/>
          <a:chExt cx="0" cy="0"/>
        </a:xfrm>
      </p:grpSpPr>
      <p:sp>
        <p:nvSpPr>
          <p:cNvPr id="2483" name="Google Shape;2483;g12048c4156f_0_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4" name="Google Shape;2484;g12048c4156f_0_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5" name="Shape 2575"/>
        <p:cNvGrpSpPr/>
        <p:nvPr/>
      </p:nvGrpSpPr>
      <p:grpSpPr>
        <a:xfrm>
          <a:off x="0" y="0"/>
          <a:ext cx="0" cy="0"/>
          <a:chOff x="0" y="0"/>
          <a:chExt cx="0" cy="0"/>
        </a:xfrm>
      </p:grpSpPr>
      <p:sp>
        <p:nvSpPr>
          <p:cNvPr id="2576" name="Google Shape;2576;g70f1f795cd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7" name="Google Shape;2577;g70f1f795cd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9" name="Shape 2689"/>
        <p:cNvGrpSpPr/>
        <p:nvPr/>
      </p:nvGrpSpPr>
      <p:grpSpPr>
        <a:xfrm>
          <a:off x="0" y="0"/>
          <a:ext cx="0" cy="0"/>
          <a:chOff x="0" y="0"/>
          <a:chExt cx="0" cy="0"/>
        </a:xfrm>
      </p:grpSpPr>
      <p:sp>
        <p:nvSpPr>
          <p:cNvPr id="2690" name="Google Shape;2690;g12048c4156f_0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1" name="Google Shape;2691;g12048c4156f_0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7" name="Shape 2807"/>
        <p:cNvGrpSpPr/>
        <p:nvPr/>
      </p:nvGrpSpPr>
      <p:grpSpPr>
        <a:xfrm>
          <a:off x="0" y="0"/>
          <a:ext cx="0" cy="0"/>
          <a:chOff x="0" y="0"/>
          <a:chExt cx="0" cy="0"/>
        </a:xfrm>
      </p:grpSpPr>
      <p:sp>
        <p:nvSpPr>
          <p:cNvPr id="2808" name="Google Shape;2808;g70f1f795cd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09" name="Google Shape;2809;g70f1f795cd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1" name="Shape 2831"/>
        <p:cNvGrpSpPr/>
        <p:nvPr/>
      </p:nvGrpSpPr>
      <p:grpSpPr>
        <a:xfrm>
          <a:off x="0" y="0"/>
          <a:ext cx="0" cy="0"/>
          <a:chOff x="0" y="0"/>
          <a:chExt cx="0" cy="0"/>
        </a:xfrm>
      </p:grpSpPr>
      <p:sp>
        <p:nvSpPr>
          <p:cNvPr id="2832" name="Google Shape;2832;g12048c4156f_0_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3" name="Google Shape;2833;g12048c4156f_0_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5" name="Shape 2855"/>
        <p:cNvGrpSpPr/>
        <p:nvPr/>
      </p:nvGrpSpPr>
      <p:grpSpPr>
        <a:xfrm>
          <a:off x="0" y="0"/>
          <a:ext cx="0" cy="0"/>
          <a:chOff x="0" y="0"/>
          <a:chExt cx="0" cy="0"/>
        </a:xfrm>
      </p:grpSpPr>
      <p:sp>
        <p:nvSpPr>
          <p:cNvPr id="2856" name="Google Shape;2856;g7105a416b5_0_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7" name="Google Shape;2857;g7105a416b5_0_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8" name="Shape 2878"/>
        <p:cNvGrpSpPr/>
        <p:nvPr/>
      </p:nvGrpSpPr>
      <p:grpSpPr>
        <a:xfrm>
          <a:off x="0" y="0"/>
          <a:ext cx="0" cy="0"/>
          <a:chOff x="0" y="0"/>
          <a:chExt cx="0" cy="0"/>
        </a:xfrm>
      </p:grpSpPr>
      <p:sp>
        <p:nvSpPr>
          <p:cNvPr id="2879" name="Google Shape;2879;g12048c4156f_0_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80" name="Google Shape;2880;g12048c4156f_0_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5" name="Shape 625"/>
        <p:cNvGrpSpPr/>
        <p:nvPr/>
      </p:nvGrpSpPr>
      <p:grpSpPr>
        <a:xfrm>
          <a:off x="0" y="0"/>
          <a:ext cx="0" cy="0"/>
          <a:chOff x="0" y="0"/>
          <a:chExt cx="0" cy="0"/>
        </a:xfrm>
      </p:grpSpPr>
      <p:sp>
        <p:nvSpPr>
          <p:cNvPr id="626" name="Google Shape;626;g70f1f795cd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27" name="Google Shape;627;g70f1f795cd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1" name="Shape 2901"/>
        <p:cNvGrpSpPr/>
        <p:nvPr/>
      </p:nvGrpSpPr>
      <p:grpSpPr>
        <a:xfrm>
          <a:off x="0" y="0"/>
          <a:ext cx="0" cy="0"/>
          <a:chOff x="0" y="0"/>
          <a:chExt cx="0" cy="0"/>
        </a:xfrm>
      </p:grpSpPr>
      <p:sp>
        <p:nvSpPr>
          <p:cNvPr id="2902" name="Google Shape;2902;ga79251e5f4_0_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03" name="Google Shape;2903;ga79251e5f4_0_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3" name="Shape 2973"/>
        <p:cNvGrpSpPr/>
        <p:nvPr/>
      </p:nvGrpSpPr>
      <p:grpSpPr>
        <a:xfrm>
          <a:off x="0" y="0"/>
          <a:ext cx="0" cy="0"/>
          <a:chOff x="0" y="0"/>
          <a:chExt cx="0" cy="0"/>
        </a:xfrm>
      </p:grpSpPr>
      <p:sp>
        <p:nvSpPr>
          <p:cNvPr id="2974" name="Google Shape;2974;g70f1f795cd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5" name="Google Shape;2975;g70f1f795cd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5" name="Shape 3025"/>
        <p:cNvGrpSpPr/>
        <p:nvPr/>
      </p:nvGrpSpPr>
      <p:grpSpPr>
        <a:xfrm>
          <a:off x="0" y="0"/>
          <a:ext cx="0" cy="0"/>
          <a:chOff x="0" y="0"/>
          <a:chExt cx="0" cy="0"/>
        </a:xfrm>
      </p:grpSpPr>
      <p:sp>
        <p:nvSpPr>
          <p:cNvPr id="3026" name="Google Shape;3026;gad5707b9c9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27" name="Google Shape;3027;gad5707b9c9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56" name="Shape 3056"/>
        <p:cNvGrpSpPr/>
        <p:nvPr/>
      </p:nvGrpSpPr>
      <p:grpSpPr>
        <a:xfrm>
          <a:off x="0" y="0"/>
          <a:ext cx="0" cy="0"/>
          <a:chOff x="0" y="0"/>
          <a:chExt cx="0" cy="0"/>
        </a:xfrm>
      </p:grpSpPr>
      <p:sp>
        <p:nvSpPr>
          <p:cNvPr id="3057" name="Google Shape;3057;g12048c4156f_0_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8" name="Google Shape;3058;g12048c4156f_0_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15" name="Shape 3115"/>
        <p:cNvGrpSpPr/>
        <p:nvPr/>
      </p:nvGrpSpPr>
      <p:grpSpPr>
        <a:xfrm>
          <a:off x="0" y="0"/>
          <a:ext cx="0" cy="0"/>
          <a:chOff x="0" y="0"/>
          <a:chExt cx="0" cy="0"/>
        </a:xfrm>
      </p:grpSpPr>
      <p:sp>
        <p:nvSpPr>
          <p:cNvPr id="3116" name="Google Shape;3116;g70ff5ca009_7_4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17" name="Google Shape;3117;g70ff5ca009_7_4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4" name="Shape 3234"/>
        <p:cNvGrpSpPr/>
        <p:nvPr/>
      </p:nvGrpSpPr>
      <p:grpSpPr>
        <a:xfrm>
          <a:off x="0" y="0"/>
          <a:ext cx="0" cy="0"/>
          <a:chOff x="0" y="0"/>
          <a:chExt cx="0" cy="0"/>
        </a:xfrm>
      </p:grpSpPr>
      <p:sp>
        <p:nvSpPr>
          <p:cNvPr id="3235" name="Google Shape;3235;g12048c4156f_0_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36" name="Google Shape;3236;g12048c4156f_0_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6" name="Shape 3266"/>
        <p:cNvGrpSpPr/>
        <p:nvPr/>
      </p:nvGrpSpPr>
      <p:grpSpPr>
        <a:xfrm>
          <a:off x="0" y="0"/>
          <a:ext cx="0" cy="0"/>
          <a:chOff x="0" y="0"/>
          <a:chExt cx="0" cy="0"/>
        </a:xfrm>
      </p:grpSpPr>
      <p:sp>
        <p:nvSpPr>
          <p:cNvPr id="3267" name="Google Shape;3267;ga79251e5f4_0_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8" name="Google Shape;3268;ga79251e5f4_0_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95" name="Shape 3295"/>
        <p:cNvGrpSpPr/>
        <p:nvPr/>
      </p:nvGrpSpPr>
      <p:grpSpPr>
        <a:xfrm>
          <a:off x="0" y="0"/>
          <a:ext cx="0" cy="0"/>
          <a:chOff x="0" y="0"/>
          <a:chExt cx="0" cy="0"/>
        </a:xfrm>
      </p:grpSpPr>
      <p:sp>
        <p:nvSpPr>
          <p:cNvPr id="3296" name="Google Shape;3296;g12048c4156f_0_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97" name="Google Shape;3297;g12048c4156f_0_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25" name="Shape 3425"/>
        <p:cNvGrpSpPr/>
        <p:nvPr/>
      </p:nvGrpSpPr>
      <p:grpSpPr>
        <a:xfrm>
          <a:off x="0" y="0"/>
          <a:ext cx="0" cy="0"/>
          <a:chOff x="0" y="0"/>
          <a:chExt cx="0" cy="0"/>
        </a:xfrm>
      </p:grpSpPr>
      <p:sp>
        <p:nvSpPr>
          <p:cNvPr id="3426" name="Google Shape;3426;ga36d923691_0_15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7" name="Google Shape;3427;ga36d923691_0_15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0" name="Shape 3540"/>
        <p:cNvGrpSpPr/>
        <p:nvPr/>
      </p:nvGrpSpPr>
      <p:grpSpPr>
        <a:xfrm>
          <a:off x="0" y="0"/>
          <a:ext cx="0" cy="0"/>
          <a:chOff x="0" y="0"/>
          <a:chExt cx="0" cy="0"/>
        </a:xfrm>
      </p:grpSpPr>
      <p:sp>
        <p:nvSpPr>
          <p:cNvPr id="3541" name="Google Shape;3541;g12048c4156f_0_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42" name="Google Shape;3542;g12048c4156f_0_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 name="Shape 635"/>
        <p:cNvGrpSpPr/>
        <p:nvPr/>
      </p:nvGrpSpPr>
      <p:grpSpPr>
        <a:xfrm>
          <a:off x="0" y="0"/>
          <a:ext cx="0" cy="0"/>
          <a:chOff x="0" y="0"/>
          <a:chExt cx="0" cy="0"/>
        </a:xfrm>
      </p:grpSpPr>
      <p:sp>
        <p:nvSpPr>
          <p:cNvPr id="636" name="Google Shape;636;g70f1f795cd_1_1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 name="Google Shape;637;g70f1f795cd_1_1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51" name="Shape 3551"/>
        <p:cNvGrpSpPr/>
        <p:nvPr/>
      </p:nvGrpSpPr>
      <p:grpSpPr>
        <a:xfrm>
          <a:off x="0" y="0"/>
          <a:ext cx="0" cy="0"/>
          <a:chOff x="0" y="0"/>
          <a:chExt cx="0" cy="0"/>
        </a:xfrm>
      </p:grpSpPr>
      <p:sp>
        <p:nvSpPr>
          <p:cNvPr id="3552" name="Google Shape;3552;gad3b3528ff_0_1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53" name="Google Shape;3553;gad3b3528ff_0_1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37" name="Shape 3637"/>
        <p:cNvGrpSpPr/>
        <p:nvPr/>
      </p:nvGrpSpPr>
      <p:grpSpPr>
        <a:xfrm>
          <a:off x="0" y="0"/>
          <a:ext cx="0" cy="0"/>
          <a:chOff x="0" y="0"/>
          <a:chExt cx="0" cy="0"/>
        </a:xfrm>
      </p:grpSpPr>
      <p:sp>
        <p:nvSpPr>
          <p:cNvPr id="3638" name="Google Shape;3638;g12048c4156f_0_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39" name="Google Shape;3639;g12048c4156f_0_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6" name="Shape 3726"/>
        <p:cNvGrpSpPr/>
        <p:nvPr/>
      </p:nvGrpSpPr>
      <p:grpSpPr>
        <a:xfrm>
          <a:off x="0" y="0"/>
          <a:ext cx="0" cy="0"/>
          <a:chOff x="0" y="0"/>
          <a:chExt cx="0" cy="0"/>
        </a:xfrm>
      </p:grpSpPr>
      <p:sp>
        <p:nvSpPr>
          <p:cNvPr id="3727" name="Google Shape;3727;g7fe0ef0084_2_3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8" name="Google Shape;3728;g7fe0ef0084_2_3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9" name="Shape 3779"/>
        <p:cNvGrpSpPr/>
        <p:nvPr/>
      </p:nvGrpSpPr>
      <p:grpSpPr>
        <a:xfrm>
          <a:off x="0" y="0"/>
          <a:ext cx="0" cy="0"/>
          <a:chOff x="0" y="0"/>
          <a:chExt cx="0" cy="0"/>
        </a:xfrm>
      </p:grpSpPr>
      <p:sp>
        <p:nvSpPr>
          <p:cNvPr id="3780" name="Google Shape;3780;g12048c4156f_0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1" name="Google Shape;3781;g12048c4156f_0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2" name="Shape 3812"/>
        <p:cNvGrpSpPr/>
        <p:nvPr/>
      </p:nvGrpSpPr>
      <p:grpSpPr>
        <a:xfrm>
          <a:off x="0" y="0"/>
          <a:ext cx="0" cy="0"/>
          <a:chOff x="0" y="0"/>
          <a:chExt cx="0" cy="0"/>
        </a:xfrm>
      </p:grpSpPr>
      <p:sp>
        <p:nvSpPr>
          <p:cNvPr id="3813" name="Google Shape;3813;g70f1f795cd_1_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14" name="Google Shape;3814;g70f1f795cd_1_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4" name="Shape 3824"/>
        <p:cNvGrpSpPr/>
        <p:nvPr/>
      </p:nvGrpSpPr>
      <p:grpSpPr>
        <a:xfrm>
          <a:off x="0" y="0"/>
          <a:ext cx="0" cy="0"/>
          <a:chOff x="0" y="0"/>
          <a:chExt cx="0" cy="0"/>
        </a:xfrm>
      </p:grpSpPr>
      <p:sp>
        <p:nvSpPr>
          <p:cNvPr id="3825" name="Google Shape;3825;g70f1f795cd_1_1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26" name="Google Shape;3826;g70f1f795cd_1_1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4" name="Shape 3834"/>
        <p:cNvGrpSpPr/>
        <p:nvPr/>
      </p:nvGrpSpPr>
      <p:grpSpPr>
        <a:xfrm>
          <a:off x="0" y="0"/>
          <a:ext cx="0" cy="0"/>
          <a:chOff x="0" y="0"/>
          <a:chExt cx="0" cy="0"/>
        </a:xfrm>
      </p:grpSpPr>
      <p:sp>
        <p:nvSpPr>
          <p:cNvPr id="3835" name="Google Shape;3835;g70f1f795cd_1_1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6" name="Google Shape;3836;g70f1f795cd_1_1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0" name="Shape 3850"/>
        <p:cNvGrpSpPr/>
        <p:nvPr/>
      </p:nvGrpSpPr>
      <p:grpSpPr>
        <a:xfrm>
          <a:off x="0" y="0"/>
          <a:ext cx="0" cy="0"/>
          <a:chOff x="0" y="0"/>
          <a:chExt cx="0" cy="0"/>
        </a:xfrm>
      </p:grpSpPr>
      <p:sp>
        <p:nvSpPr>
          <p:cNvPr id="3851" name="Google Shape;3851;g12048c4156f_0_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2" name="Google Shape;3852;g12048c4156f_0_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3" name="Shape 3863"/>
        <p:cNvGrpSpPr/>
        <p:nvPr/>
      </p:nvGrpSpPr>
      <p:grpSpPr>
        <a:xfrm>
          <a:off x="0" y="0"/>
          <a:ext cx="0" cy="0"/>
          <a:chOff x="0" y="0"/>
          <a:chExt cx="0" cy="0"/>
        </a:xfrm>
      </p:grpSpPr>
      <p:sp>
        <p:nvSpPr>
          <p:cNvPr id="3864" name="Google Shape;3864;ga2eb8a8b60_0_212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5" name="Google Shape;3865;ga2eb8a8b60_0_212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64" name="Shape 4064"/>
        <p:cNvGrpSpPr/>
        <p:nvPr/>
      </p:nvGrpSpPr>
      <p:grpSpPr>
        <a:xfrm>
          <a:off x="0" y="0"/>
          <a:ext cx="0" cy="0"/>
          <a:chOff x="0" y="0"/>
          <a:chExt cx="0" cy="0"/>
        </a:xfrm>
      </p:grpSpPr>
      <p:sp>
        <p:nvSpPr>
          <p:cNvPr id="4065" name="Google Shape;4065;g12048c4156f_0_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6" name="Google Shape;4066;g12048c4156f_0_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1" name="Shape 661"/>
        <p:cNvGrpSpPr/>
        <p:nvPr/>
      </p:nvGrpSpPr>
      <p:grpSpPr>
        <a:xfrm>
          <a:off x="0" y="0"/>
          <a:ext cx="0" cy="0"/>
          <a:chOff x="0" y="0"/>
          <a:chExt cx="0" cy="0"/>
        </a:xfrm>
      </p:grpSpPr>
      <p:sp>
        <p:nvSpPr>
          <p:cNvPr id="662" name="Google Shape;662;g11d7aa8b1a4_2_18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3" name="Google Shape;663;g11d7aa8b1a4_2_18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63" name="Shape 4163"/>
        <p:cNvGrpSpPr/>
        <p:nvPr/>
      </p:nvGrpSpPr>
      <p:grpSpPr>
        <a:xfrm>
          <a:off x="0" y="0"/>
          <a:ext cx="0" cy="0"/>
          <a:chOff x="0" y="0"/>
          <a:chExt cx="0" cy="0"/>
        </a:xfrm>
      </p:grpSpPr>
      <p:sp>
        <p:nvSpPr>
          <p:cNvPr id="4164" name="Google Shape;4164;g7105a416b5_0_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65" name="Google Shape;4165;g7105a416b5_0_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43" name="Shape 4243"/>
        <p:cNvGrpSpPr/>
        <p:nvPr/>
      </p:nvGrpSpPr>
      <p:grpSpPr>
        <a:xfrm>
          <a:off x="0" y="0"/>
          <a:ext cx="0" cy="0"/>
          <a:chOff x="0" y="0"/>
          <a:chExt cx="0" cy="0"/>
        </a:xfrm>
      </p:grpSpPr>
      <p:sp>
        <p:nvSpPr>
          <p:cNvPr id="4244" name="Google Shape;4244;g11d7aa8b1a4_2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45" name="Google Shape;4245;g11d7aa8b1a4_2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75" name="Shape 4975"/>
        <p:cNvGrpSpPr/>
        <p:nvPr/>
      </p:nvGrpSpPr>
      <p:grpSpPr>
        <a:xfrm>
          <a:off x="0" y="0"/>
          <a:ext cx="0" cy="0"/>
          <a:chOff x="0" y="0"/>
          <a:chExt cx="0" cy="0"/>
        </a:xfrm>
      </p:grpSpPr>
      <p:sp>
        <p:nvSpPr>
          <p:cNvPr id="4976" name="Google Shape;4976;g70f1f795cd_1_1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977" name="Google Shape;4977;g70f1f795cd_1_1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71" name="Shape 5771"/>
        <p:cNvGrpSpPr/>
        <p:nvPr/>
      </p:nvGrpSpPr>
      <p:grpSpPr>
        <a:xfrm>
          <a:off x="0" y="0"/>
          <a:ext cx="0" cy="0"/>
          <a:chOff x="0" y="0"/>
          <a:chExt cx="0" cy="0"/>
        </a:xfrm>
      </p:grpSpPr>
      <p:sp>
        <p:nvSpPr>
          <p:cNvPr id="5772" name="Google Shape;5772;g11d7aa8b1a4_2_6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73" name="Google Shape;5773;g11d7aa8b1a4_2_6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52" name="Shape 6052"/>
        <p:cNvGrpSpPr/>
        <p:nvPr/>
      </p:nvGrpSpPr>
      <p:grpSpPr>
        <a:xfrm>
          <a:off x="0" y="0"/>
          <a:ext cx="0" cy="0"/>
          <a:chOff x="0" y="0"/>
          <a:chExt cx="0" cy="0"/>
        </a:xfrm>
      </p:grpSpPr>
      <p:sp>
        <p:nvSpPr>
          <p:cNvPr id="6053" name="Google Shape;6053;g12048c4156f_0_2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54" name="Google Shape;6054;g12048c4156f_0_2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57" name="Shape 6357"/>
        <p:cNvGrpSpPr/>
        <p:nvPr/>
      </p:nvGrpSpPr>
      <p:grpSpPr>
        <a:xfrm>
          <a:off x="0" y="0"/>
          <a:ext cx="0" cy="0"/>
          <a:chOff x="0" y="0"/>
          <a:chExt cx="0" cy="0"/>
        </a:xfrm>
      </p:grpSpPr>
      <p:sp>
        <p:nvSpPr>
          <p:cNvPr id="6358" name="Google Shape;6358;g70f1f795cd_1_1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59" name="Google Shape;6359;g70f1f795cd_1_1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7" name="Shape 6367"/>
        <p:cNvGrpSpPr/>
        <p:nvPr/>
      </p:nvGrpSpPr>
      <p:grpSpPr>
        <a:xfrm>
          <a:off x="0" y="0"/>
          <a:ext cx="0" cy="0"/>
          <a:chOff x="0" y="0"/>
          <a:chExt cx="0" cy="0"/>
        </a:xfrm>
      </p:grpSpPr>
      <p:sp>
        <p:nvSpPr>
          <p:cNvPr id="6368" name="Google Shape;6368;g11d7aa8b1a4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69" name="Google Shape;6369;g11d7aa8b1a4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73" name="Shape 6373"/>
        <p:cNvGrpSpPr/>
        <p:nvPr/>
      </p:nvGrpSpPr>
      <p:grpSpPr>
        <a:xfrm>
          <a:off x="0" y="0"/>
          <a:ext cx="0" cy="0"/>
          <a:chOff x="0" y="0"/>
          <a:chExt cx="0" cy="0"/>
        </a:xfrm>
      </p:grpSpPr>
      <p:sp>
        <p:nvSpPr>
          <p:cNvPr id="6374" name="Google Shape;6374;g12048c4156f_0_39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375" name="Google Shape;6375;g12048c4156f_0_39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2" name="Shape 6482"/>
        <p:cNvGrpSpPr/>
        <p:nvPr/>
      </p:nvGrpSpPr>
      <p:grpSpPr>
        <a:xfrm>
          <a:off x="0" y="0"/>
          <a:ext cx="0" cy="0"/>
          <a:chOff x="0" y="0"/>
          <a:chExt cx="0" cy="0"/>
        </a:xfrm>
      </p:grpSpPr>
      <p:sp>
        <p:nvSpPr>
          <p:cNvPr id="6483" name="Google Shape;6483;SLIDES_API743706025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84" name="Google Shape;6484;SLIDES_API743706025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9" name="Shape 6489"/>
        <p:cNvGrpSpPr/>
        <p:nvPr/>
      </p:nvGrpSpPr>
      <p:grpSpPr>
        <a:xfrm>
          <a:off x="0" y="0"/>
          <a:ext cx="0" cy="0"/>
          <a:chOff x="0" y="0"/>
          <a:chExt cx="0" cy="0"/>
        </a:xfrm>
      </p:grpSpPr>
      <p:sp>
        <p:nvSpPr>
          <p:cNvPr id="6490" name="Google Shape;6490;SLIDES_API743706025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91" name="Google Shape;6491;SLIDES_API743706025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0" name="Shape 690"/>
        <p:cNvGrpSpPr/>
        <p:nvPr/>
      </p:nvGrpSpPr>
      <p:grpSpPr>
        <a:xfrm>
          <a:off x="0" y="0"/>
          <a:ext cx="0" cy="0"/>
          <a:chOff x="0" y="0"/>
          <a:chExt cx="0" cy="0"/>
        </a:xfrm>
      </p:grpSpPr>
      <p:sp>
        <p:nvSpPr>
          <p:cNvPr id="691" name="Google Shape;691;g11d7aa8b1a4_2_18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2" name="Google Shape;692;g11d7aa8b1a4_2_18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6" name="Shape 6496"/>
        <p:cNvGrpSpPr/>
        <p:nvPr/>
      </p:nvGrpSpPr>
      <p:grpSpPr>
        <a:xfrm>
          <a:off x="0" y="0"/>
          <a:ext cx="0" cy="0"/>
          <a:chOff x="0" y="0"/>
          <a:chExt cx="0" cy="0"/>
        </a:xfrm>
      </p:grpSpPr>
      <p:sp>
        <p:nvSpPr>
          <p:cNvPr id="6497" name="Google Shape;6497;gae9f138522_1_5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98" name="Google Shape;6498;gae9f138522_1_5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18" name="Shape 6518"/>
        <p:cNvGrpSpPr/>
        <p:nvPr/>
      </p:nvGrpSpPr>
      <p:grpSpPr>
        <a:xfrm>
          <a:off x="0" y="0"/>
          <a:ext cx="0" cy="0"/>
          <a:chOff x="0" y="0"/>
          <a:chExt cx="0" cy="0"/>
        </a:xfrm>
      </p:grpSpPr>
      <p:sp>
        <p:nvSpPr>
          <p:cNvPr id="6519" name="Google Shape;6519;gae9f138522_1_5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20" name="Google Shape;6520;gae9f138522_1_5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34" name="Shape 6534"/>
        <p:cNvGrpSpPr/>
        <p:nvPr/>
      </p:nvGrpSpPr>
      <p:grpSpPr>
        <a:xfrm>
          <a:off x="0" y="0"/>
          <a:ext cx="0" cy="0"/>
          <a:chOff x="0" y="0"/>
          <a:chExt cx="0" cy="0"/>
        </a:xfrm>
      </p:grpSpPr>
      <p:sp>
        <p:nvSpPr>
          <p:cNvPr id="6535" name="Google Shape;6535;gae9f138522_1_5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36" name="Google Shape;6536;gae9f138522_1_5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71" name="Shape 6871"/>
        <p:cNvGrpSpPr/>
        <p:nvPr/>
      </p:nvGrpSpPr>
      <p:grpSpPr>
        <a:xfrm>
          <a:off x="0" y="0"/>
          <a:ext cx="0" cy="0"/>
          <a:chOff x="0" y="0"/>
          <a:chExt cx="0" cy="0"/>
        </a:xfrm>
      </p:grpSpPr>
      <p:sp>
        <p:nvSpPr>
          <p:cNvPr id="6872" name="Google Shape;6872;gae9f138522_1_9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873" name="Google Shape;6873;gae9f138522_1_9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72" name="Shape 9072"/>
        <p:cNvGrpSpPr/>
        <p:nvPr/>
      </p:nvGrpSpPr>
      <p:grpSpPr>
        <a:xfrm>
          <a:off x="0" y="0"/>
          <a:ext cx="0" cy="0"/>
          <a:chOff x="0" y="0"/>
          <a:chExt cx="0" cy="0"/>
        </a:xfrm>
      </p:grpSpPr>
      <p:sp>
        <p:nvSpPr>
          <p:cNvPr id="9073" name="Google Shape;9073;gae9f138522_1_36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74" name="Google Shape;9074;gae9f138522_1_36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91" name="Shape 9491"/>
        <p:cNvGrpSpPr/>
        <p:nvPr/>
      </p:nvGrpSpPr>
      <p:grpSpPr>
        <a:xfrm>
          <a:off x="0" y="0"/>
          <a:ext cx="0" cy="0"/>
          <a:chOff x="0" y="0"/>
          <a:chExt cx="0" cy="0"/>
        </a:xfrm>
      </p:grpSpPr>
      <p:sp>
        <p:nvSpPr>
          <p:cNvPr id="9492" name="Google Shape;9492;gae9f138522_1_41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93" name="Google Shape;9493;gae9f138522_1_41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61" name="Shape 9661"/>
        <p:cNvGrpSpPr/>
        <p:nvPr/>
      </p:nvGrpSpPr>
      <p:grpSpPr>
        <a:xfrm>
          <a:off x="0" y="0"/>
          <a:ext cx="0" cy="0"/>
          <a:chOff x="0" y="0"/>
          <a:chExt cx="0" cy="0"/>
        </a:xfrm>
      </p:grpSpPr>
      <p:sp>
        <p:nvSpPr>
          <p:cNvPr id="9662" name="Google Shape;9662;gae9f138522_1_42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63" name="Google Shape;9663;gae9f138522_1_42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66" name="Shape 10066"/>
        <p:cNvGrpSpPr/>
        <p:nvPr/>
      </p:nvGrpSpPr>
      <p:grpSpPr>
        <a:xfrm>
          <a:off x="0" y="0"/>
          <a:ext cx="0" cy="0"/>
          <a:chOff x="0" y="0"/>
          <a:chExt cx="0" cy="0"/>
        </a:xfrm>
      </p:grpSpPr>
      <p:sp>
        <p:nvSpPr>
          <p:cNvPr id="10067" name="Google Shape;10067;gae9f138522_1_46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68" name="Google Shape;10068;gae9f138522_1_46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46" name="Shape 10446"/>
        <p:cNvGrpSpPr/>
        <p:nvPr/>
      </p:nvGrpSpPr>
      <p:grpSpPr>
        <a:xfrm>
          <a:off x="0" y="0"/>
          <a:ext cx="0" cy="0"/>
          <a:chOff x="0" y="0"/>
          <a:chExt cx="0" cy="0"/>
        </a:xfrm>
      </p:grpSpPr>
      <p:sp>
        <p:nvSpPr>
          <p:cNvPr id="10447" name="Google Shape;10447;gae9f138522_1_50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48" name="Google Shape;10448;gae9f138522_1_50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14" name="Shape 11214"/>
        <p:cNvGrpSpPr/>
        <p:nvPr/>
      </p:nvGrpSpPr>
      <p:grpSpPr>
        <a:xfrm>
          <a:off x="0" y="0"/>
          <a:ext cx="0" cy="0"/>
          <a:chOff x="0" y="0"/>
          <a:chExt cx="0" cy="0"/>
        </a:xfrm>
      </p:grpSpPr>
      <p:sp>
        <p:nvSpPr>
          <p:cNvPr id="11215" name="Google Shape;11215;gae9f138522_1_58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16" name="Google Shape;11216;gae9f138522_1_58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2" name="Shape 722"/>
        <p:cNvGrpSpPr/>
        <p:nvPr/>
      </p:nvGrpSpPr>
      <p:grpSpPr>
        <a:xfrm>
          <a:off x="0" y="0"/>
          <a:ext cx="0" cy="0"/>
          <a:chOff x="0" y="0"/>
          <a:chExt cx="0" cy="0"/>
        </a:xfrm>
      </p:grpSpPr>
      <p:sp>
        <p:nvSpPr>
          <p:cNvPr id="723" name="Google Shape;723;gad5707b9c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4" name="Google Shape;724;gad5707b9c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21" name="Shape 12621"/>
        <p:cNvGrpSpPr/>
        <p:nvPr/>
      </p:nvGrpSpPr>
      <p:grpSpPr>
        <a:xfrm>
          <a:off x="0" y="0"/>
          <a:ext cx="0" cy="0"/>
          <a:chOff x="0" y="0"/>
          <a:chExt cx="0" cy="0"/>
        </a:xfrm>
      </p:grpSpPr>
      <p:sp>
        <p:nvSpPr>
          <p:cNvPr id="12622" name="Google Shape;12622;gae9f138522_1_72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23" name="Google Shape;12623;gae9f138522_1_72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015" name="Shape 15015"/>
        <p:cNvGrpSpPr/>
        <p:nvPr/>
      </p:nvGrpSpPr>
      <p:grpSpPr>
        <a:xfrm>
          <a:off x="0" y="0"/>
          <a:ext cx="0" cy="0"/>
          <a:chOff x="0" y="0"/>
          <a:chExt cx="0" cy="0"/>
        </a:xfrm>
      </p:grpSpPr>
      <p:sp>
        <p:nvSpPr>
          <p:cNvPr id="15016" name="Google Shape;15016;gae9f138522_1_96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017" name="Google Shape;15017;gae9f138522_1_96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029" name="Shape 17029"/>
        <p:cNvGrpSpPr/>
        <p:nvPr/>
      </p:nvGrpSpPr>
      <p:grpSpPr>
        <a:xfrm>
          <a:off x="0" y="0"/>
          <a:ext cx="0" cy="0"/>
          <a:chOff x="0" y="0"/>
          <a:chExt cx="0" cy="0"/>
        </a:xfrm>
      </p:grpSpPr>
      <p:sp>
        <p:nvSpPr>
          <p:cNvPr id="17030" name="Google Shape;17030;gae9f138522_1_116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031" name="Google Shape;17031;gae9f138522_1_116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65" name="Shape 18665"/>
        <p:cNvGrpSpPr/>
        <p:nvPr/>
      </p:nvGrpSpPr>
      <p:grpSpPr>
        <a:xfrm>
          <a:off x="0" y="0"/>
          <a:ext cx="0" cy="0"/>
          <a:chOff x="0" y="0"/>
          <a:chExt cx="0" cy="0"/>
        </a:xfrm>
      </p:grpSpPr>
      <p:sp>
        <p:nvSpPr>
          <p:cNvPr id="18666" name="Google Shape;18666;gae9f138522_1_132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67" name="Google Shape;18667;gae9f138522_1_132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07" name="Shape 19707"/>
        <p:cNvGrpSpPr/>
        <p:nvPr/>
      </p:nvGrpSpPr>
      <p:grpSpPr>
        <a:xfrm>
          <a:off x="0" y="0"/>
          <a:ext cx="0" cy="0"/>
          <a:chOff x="0" y="0"/>
          <a:chExt cx="0" cy="0"/>
        </a:xfrm>
      </p:grpSpPr>
      <p:sp>
        <p:nvSpPr>
          <p:cNvPr id="19708" name="Google Shape;19708;gae9f138522_1_143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09" name="Google Shape;19709;gae9f138522_1_143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50" name="Shape 21250"/>
        <p:cNvGrpSpPr/>
        <p:nvPr/>
      </p:nvGrpSpPr>
      <p:grpSpPr>
        <a:xfrm>
          <a:off x="0" y="0"/>
          <a:ext cx="0" cy="0"/>
          <a:chOff x="0" y="0"/>
          <a:chExt cx="0" cy="0"/>
        </a:xfrm>
      </p:grpSpPr>
      <p:sp>
        <p:nvSpPr>
          <p:cNvPr id="21251" name="Google Shape;21251;g12d04225d58_0_39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52" name="Google Shape;21252;g12d04225d58_0_39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03" name="Shape 21403"/>
        <p:cNvGrpSpPr/>
        <p:nvPr/>
      </p:nvGrpSpPr>
      <p:grpSpPr>
        <a:xfrm>
          <a:off x="0" y="0"/>
          <a:ext cx="0" cy="0"/>
          <a:chOff x="0" y="0"/>
          <a:chExt cx="0" cy="0"/>
        </a:xfrm>
      </p:grpSpPr>
      <p:sp>
        <p:nvSpPr>
          <p:cNvPr id="21404" name="Google Shape;21404;g12d04225d58_0_4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05" name="Google Shape;21405;g12d04225d58_0_4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46" name="Shape 21446"/>
        <p:cNvGrpSpPr/>
        <p:nvPr/>
      </p:nvGrpSpPr>
      <p:grpSpPr>
        <a:xfrm>
          <a:off x="0" y="0"/>
          <a:ext cx="0" cy="0"/>
          <a:chOff x="0" y="0"/>
          <a:chExt cx="0" cy="0"/>
        </a:xfrm>
      </p:grpSpPr>
      <p:sp>
        <p:nvSpPr>
          <p:cNvPr id="21447" name="Google Shape;21447;g12d04225d58_0_41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48" name="Google Shape;21448;g12d04225d58_0_41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28" name="Shape 22028"/>
        <p:cNvGrpSpPr/>
        <p:nvPr/>
      </p:nvGrpSpPr>
      <p:grpSpPr>
        <a:xfrm>
          <a:off x="0" y="0"/>
          <a:ext cx="0" cy="0"/>
          <a:chOff x="0" y="0"/>
          <a:chExt cx="0" cy="0"/>
        </a:xfrm>
      </p:grpSpPr>
      <p:sp>
        <p:nvSpPr>
          <p:cNvPr id="22029" name="Google Shape;22029;g12d04225d58_0_47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30" name="Google Shape;22030;g12d04225d58_0_47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92" name="Shape 22992"/>
        <p:cNvGrpSpPr/>
        <p:nvPr/>
      </p:nvGrpSpPr>
      <p:grpSpPr>
        <a:xfrm>
          <a:off x="0" y="0"/>
          <a:ext cx="0" cy="0"/>
          <a:chOff x="0" y="0"/>
          <a:chExt cx="0" cy="0"/>
        </a:xfrm>
      </p:grpSpPr>
      <p:sp>
        <p:nvSpPr>
          <p:cNvPr id="22993" name="Google Shape;22993;g12d04225d58_0_57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94" name="Google Shape;22994;g12d04225d58_0_57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9" name="Shape 739"/>
        <p:cNvGrpSpPr/>
        <p:nvPr/>
      </p:nvGrpSpPr>
      <p:grpSpPr>
        <a:xfrm>
          <a:off x="0" y="0"/>
          <a:ext cx="0" cy="0"/>
          <a:chOff x="0" y="0"/>
          <a:chExt cx="0" cy="0"/>
        </a:xfrm>
      </p:grpSpPr>
      <p:sp>
        <p:nvSpPr>
          <p:cNvPr id="740" name="Google Shape;740;ga36d923691_0_1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1" name="Google Shape;741;ga36d923691_0_1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44" name="Shape 23644"/>
        <p:cNvGrpSpPr/>
        <p:nvPr/>
      </p:nvGrpSpPr>
      <p:grpSpPr>
        <a:xfrm>
          <a:off x="0" y="0"/>
          <a:ext cx="0" cy="0"/>
          <a:chOff x="0" y="0"/>
          <a:chExt cx="0" cy="0"/>
        </a:xfrm>
      </p:grpSpPr>
      <p:sp>
        <p:nvSpPr>
          <p:cNvPr id="23645" name="Google Shape;23645;g12d04225d58_0_63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46" name="Google Shape;23646;g12d04225d58_0_63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464" name="Shape 24464"/>
        <p:cNvGrpSpPr/>
        <p:nvPr/>
      </p:nvGrpSpPr>
      <p:grpSpPr>
        <a:xfrm>
          <a:off x="0" y="0"/>
          <a:ext cx="0" cy="0"/>
          <a:chOff x="0" y="0"/>
          <a:chExt cx="0" cy="0"/>
        </a:xfrm>
      </p:grpSpPr>
      <p:sp>
        <p:nvSpPr>
          <p:cNvPr id="24465" name="Google Shape;24465;g12d04225d58_0_71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466" name="Google Shape;24466;g12d04225d58_0_71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23" name="Shape 25223"/>
        <p:cNvGrpSpPr/>
        <p:nvPr/>
      </p:nvGrpSpPr>
      <p:grpSpPr>
        <a:xfrm>
          <a:off x="0" y="0"/>
          <a:ext cx="0" cy="0"/>
          <a:chOff x="0" y="0"/>
          <a:chExt cx="0" cy="0"/>
        </a:xfrm>
      </p:grpSpPr>
      <p:sp>
        <p:nvSpPr>
          <p:cNvPr id="25224" name="Google Shape;25224;gae9f138522_1_158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25" name="Google Shape;25225;gae9f138522_1_158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1" Type="http://schemas.openxmlformats.org/officeDocument/2006/relationships/slide" Target="/ppt/slides/slide10.xml"/><Relationship Id="rId10" Type="http://schemas.openxmlformats.org/officeDocument/2006/relationships/slide" Target="/ppt/slides/slide10.xml"/><Relationship Id="rId13" Type="http://schemas.openxmlformats.org/officeDocument/2006/relationships/slide" Target="/ppt/slides/slide9.xml"/><Relationship Id="rId12" Type="http://schemas.openxmlformats.org/officeDocument/2006/relationships/slide" Target="/ppt/slides/slide9.xml"/><Relationship Id="rId1" Type="http://schemas.openxmlformats.org/officeDocument/2006/relationships/slideMaster" Target="../slideMasters/slideMaster1.xml"/><Relationship Id="rId2" Type="http://schemas.openxmlformats.org/officeDocument/2006/relationships/slide" Target="/ppt/slides/slide8.xml"/><Relationship Id="rId3" Type="http://schemas.openxmlformats.org/officeDocument/2006/relationships/slide" Target="/ppt/slides/slide8.xml"/><Relationship Id="rId4" Type="http://schemas.openxmlformats.org/officeDocument/2006/relationships/slide" Target="/ppt/slides/slide11.xml"/><Relationship Id="rId9" Type="http://schemas.openxmlformats.org/officeDocument/2006/relationships/slide" Target="/ppt/slides/slide8.xml"/><Relationship Id="rId5" Type="http://schemas.openxmlformats.org/officeDocument/2006/relationships/slide" Target="/ppt/slides/slide11.xml"/><Relationship Id="rId6" Type="http://schemas.openxmlformats.org/officeDocument/2006/relationships/slide" Target="/ppt/slides/slide9.xml"/><Relationship Id="rId7" Type="http://schemas.openxmlformats.org/officeDocument/2006/relationships/slide" Target="/ppt/slides/slide9.xml"/><Relationship Id="rId8" Type="http://schemas.openxmlformats.org/officeDocument/2006/relationships/slide" Target="/ppt/slides/slide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slide" Target="/ppt/slides/slide9.xml"/><Relationship Id="rId3" Type="http://schemas.openxmlformats.org/officeDocument/2006/relationships/slide" Target="/ppt/slides/slide11.xml"/><Relationship Id="rId4" Type="http://schemas.openxmlformats.org/officeDocument/2006/relationships/slide" Target="/ppt/slides/slide8.xml"/><Relationship Id="rId5" Type="http://schemas.openxmlformats.org/officeDocument/2006/relationships/slide" Target="/ppt/slides/slide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s://www.freepik.com/home" TargetMode="Externa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flipH="1">
            <a:off x="3309975" y="-436124"/>
            <a:ext cx="9810503" cy="665303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819000" y="1179150"/>
            <a:ext cx="3519600" cy="2097600"/>
          </a:xfrm>
          <a:prstGeom prst="rect">
            <a:avLst/>
          </a:prstGeom>
          <a:ln>
            <a:noFill/>
          </a:ln>
        </p:spPr>
        <p:txBody>
          <a:bodyPr anchorCtr="0" anchor="t" bIns="91425" lIns="91425" spcFirstLastPara="1" rIns="91425" wrap="square" tIns="91425">
            <a:noAutofit/>
          </a:bodyPr>
          <a:lstStyle>
            <a:lvl1pPr lvl="0">
              <a:lnSpc>
                <a:spcPct val="80000"/>
              </a:lnSpc>
              <a:spcBef>
                <a:spcPts val="0"/>
              </a:spcBef>
              <a:spcAft>
                <a:spcPts val="0"/>
              </a:spcAft>
              <a:buClr>
                <a:schemeClr val="accent3"/>
              </a:buClr>
              <a:buSzPts val="4300"/>
              <a:buNone/>
              <a:defRPr sz="8000">
                <a:solidFill>
                  <a:schemeClr val="accent5"/>
                </a:solidFill>
              </a:defRPr>
            </a:lvl1pPr>
            <a:lvl2pPr lvl="1" algn="ctr">
              <a:spcBef>
                <a:spcPts val="0"/>
              </a:spcBef>
              <a:spcAft>
                <a:spcPts val="0"/>
              </a:spcAft>
              <a:buClr>
                <a:schemeClr val="accent3"/>
              </a:buClr>
              <a:buSzPts val="5200"/>
              <a:buNone/>
              <a:defRPr sz="5200">
                <a:solidFill>
                  <a:schemeClr val="accent3"/>
                </a:solidFill>
              </a:defRPr>
            </a:lvl2pPr>
            <a:lvl3pPr lvl="2" algn="ctr">
              <a:spcBef>
                <a:spcPts val="0"/>
              </a:spcBef>
              <a:spcAft>
                <a:spcPts val="0"/>
              </a:spcAft>
              <a:buClr>
                <a:schemeClr val="accent3"/>
              </a:buClr>
              <a:buSzPts val="5200"/>
              <a:buNone/>
              <a:defRPr sz="5200">
                <a:solidFill>
                  <a:schemeClr val="accent3"/>
                </a:solidFill>
              </a:defRPr>
            </a:lvl3pPr>
            <a:lvl4pPr lvl="3" algn="ctr">
              <a:spcBef>
                <a:spcPts val="0"/>
              </a:spcBef>
              <a:spcAft>
                <a:spcPts val="0"/>
              </a:spcAft>
              <a:buClr>
                <a:schemeClr val="accent3"/>
              </a:buClr>
              <a:buSzPts val="5200"/>
              <a:buNone/>
              <a:defRPr sz="5200">
                <a:solidFill>
                  <a:schemeClr val="accent3"/>
                </a:solidFill>
              </a:defRPr>
            </a:lvl4pPr>
            <a:lvl5pPr lvl="4" algn="ctr">
              <a:spcBef>
                <a:spcPts val="0"/>
              </a:spcBef>
              <a:spcAft>
                <a:spcPts val="0"/>
              </a:spcAft>
              <a:buClr>
                <a:schemeClr val="accent3"/>
              </a:buClr>
              <a:buSzPts val="5200"/>
              <a:buNone/>
              <a:defRPr sz="5200">
                <a:solidFill>
                  <a:schemeClr val="accent3"/>
                </a:solidFill>
              </a:defRPr>
            </a:lvl5pPr>
            <a:lvl6pPr lvl="5" algn="ctr">
              <a:spcBef>
                <a:spcPts val="0"/>
              </a:spcBef>
              <a:spcAft>
                <a:spcPts val="0"/>
              </a:spcAft>
              <a:buClr>
                <a:schemeClr val="accent3"/>
              </a:buClr>
              <a:buSzPts val="5200"/>
              <a:buNone/>
              <a:defRPr sz="5200">
                <a:solidFill>
                  <a:schemeClr val="accent3"/>
                </a:solidFill>
              </a:defRPr>
            </a:lvl6pPr>
            <a:lvl7pPr lvl="6" algn="ctr">
              <a:spcBef>
                <a:spcPts val="0"/>
              </a:spcBef>
              <a:spcAft>
                <a:spcPts val="0"/>
              </a:spcAft>
              <a:buClr>
                <a:schemeClr val="accent3"/>
              </a:buClr>
              <a:buSzPts val="5200"/>
              <a:buNone/>
              <a:defRPr sz="5200">
                <a:solidFill>
                  <a:schemeClr val="accent3"/>
                </a:solidFill>
              </a:defRPr>
            </a:lvl7pPr>
            <a:lvl8pPr lvl="7" algn="ctr">
              <a:spcBef>
                <a:spcPts val="0"/>
              </a:spcBef>
              <a:spcAft>
                <a:spcPts val="0"/>
              </a:spcAft>
              <a:buClr>
                <a:schemeClr val="accent3"/>
              </a:buClr>
              <a:buSzPts val="5200"/>
              <a:buNone/>
              <a:defRPr sz="5200">
                <a:solidFill>
                  <a:schemeClr val="accent3"/>
                </a:solidFill>
              </a:defRPr>
            </a:lvl8pPr>
            <a:lvl9pPr lvl="8" algn="ctr">
              <a:spcBef>
                <a:spcPts val="0"/>
              </a:spcBef>
              <a:spcAft>
                <a:spcPts val="0"/>
              </a:spcAft>
              <a:buClr>
                <a:schemeClr val="accent3"/>
              </a:buClr>
              <a:buSzPts val="5200"/>
              <a:buNone/>
              <a:defRPr sz="5200">
                <a:solidFill>
                  <a:schemeClr val="accent3"/>
                </a:solidFill>
              </a:defRPr>
            </a:lvl9pPr>
          </a:lstStyle>
          <a:p/>
        </p:txBody>
      </p:sp>
      <p:sp>
        <p:nvSpPr>
          <p:cNvPr id="11" name="Google Shape;11;p2"/>
          <p:cNvSpPr txBox="1"/>
          <p:nvPr>
            <p:ph idx="1" type="subTitle"/>
          </p:nvPr>
        </p:nvSpPr>
        <p:spPr>
          <a:xfrm>
            <a:off x="819000" y="3276750"/>
            <a:ext cx="2302200" cy="687600"/>
          </a:xfrm>
          <a:prstGeom prst="rect">
            <a:avLst/>
          </a:prstGeom>
          <a:noFill/>
        </p:spPr>
        <p:txBody>
          <a:bodyPr anchorCtr="0" anchor="t" bIns="91425" lIns="91425" spcFirstLastPara="1" rIns="91425" wrap="square" tIns="91425">
            <a:noAutofit/>
          </a:bodyPr>
          <a:lstStyle>
            <a:lvl1pPr lvl="0">
              <a:lnSpc>
                <a:spcPct val="100000"/>
              </a:lnSpc>
              <a:spcBef>
                <a:spcPts val="0"/>
              </a:spcBef>
              <a:spcAft>
                <a:spcPts val="0"/>
              </a:spcAft>
              <a:buClr>
                <a:srgbClr val="000000"/>
              </a:buClr>
              <a:buSzPts val="2800"/>
              <a:buNone/>
              <a:defRPr sz="1600">
                <a:solidFill>
                  <a:schemeClr val="dk1"/>
                </a:solidFill>
              </a:defRPr>
            </a:lvl1pPr>
            <a:lvl2pPr lvl="1" algn="ctr">
              <a:lnSpc>
                <a:spcPct val="100000"/>
              </a:lnSpc>
              <a:spcBef>
                <a:spcPts val="0"/>
              </a:spcBef>
              <a:spcAft>
                <a:spcPts val="0"/>
              </a:spcAft>
              <a:buClr>
                <a:srgbClr val="000000"/>
              </a:buClr>
              <a:buSzPts val="2800"/>
              <a:buNone/>
              <a:defRPr sz="2800">
                <a:solidFill>
                  <a:srgbClr val="000000"/>
                </a:solidFill>
              </a:defRPr>
            </a:lvl2pPr>
            <a:lvl3pPr lvl="2" algn="ctr">
              <a:lnSpc>
                <a:spcPct val="100000"/>
              </a:lnSpc>
              <a:spcBef>
                <a:spcPts val="0"/>
              </a:spcBef>
              <a:spcAft>
                <a:spcPts val="0"/>
              </a:spcAft>
              <a:buClr>
                <a:srgbClr val="000000"/>
              </a:buClr>
              <a:buSzPts val="2800"/>
              <a:buNone/>
              <a:defRPr sz="2800">
                <a:solidFill>
                  <a:srgbClr val="000000"/>
                </a:solidFill>
              </a:defRPr>
            </a:lvl3pPr>
            <a:lvl4pPr lvl="3" algn="ctr">
              <a:lnSpc>
                <a:spcPct val="100000"/>
              </a:lnSpc>
              <a:spcBef>
                <a:spcPts val="0"/>
              </a:spcBef>
              <a:spcAft>
                <a:spcPts val="0"/>
              </a:spcAft>
              <a:buClr>
                <a:srgbClr val="000000"/>
              </a:buClr>
              <a:buSzPts val="2800"/>
              <a:buNone/>
              <a:defRPr sz="2800">
                <a:solidFill>
                  <a:srgbClr val="000000"/>
                </a:solidFill>
              </a:defRPr>
            </a:lvl4pPr>
            <a:lvl5pPr lvl="4" algn="ctr">
              <a:lnSpc>
                <a:spcPct val="100000"/>
              </a:lnSpc>
              <a:spcBef>
                <a:spcPts val="0"/>
              </a:spcBef>
              <a:spcAft>
                <a:spcPts val="0"/>
              </a:spcAft>
              <a:buClr>
                <a:srgbClr val="000000"/>
              </a:buClr>
              <a:buSzPts val="2800"/>
              <a:buNone/>
              <a:defRPr sz="2800">
                <a:solidFill>
                  <a:srgbClr val="000000"/>
                </a:solidFill>
              </a:defRPr>
            </a:lvl5pPr>
            <a:lvl6pPr lvl="5" algn="ctr">
              <a:lnSpc>
                <a:spcPct val="100000"/>
              </a:lnSpc>
              <a:spcBef>
                <a:spcPts val="0"/>
              </a:spcBef>
              <a:spcAft>
                <a:spcPts val="0"/>
              </a:spcAft>
              <a:buClr>
                <a:srgbClr val="000000"/>
              </a:buClr>
              <a:buSzPts val="2800"/>
              <a:buNone/>
              <a:defRPr sz="2800">
                <a:solidFill>
                  <a:srgbClr val="000000"/>
                </a:solidFill>
              </a:defRPr>
            </a:lvl6pPr>
            <a:lvl7pPr lvl="6" algn="ctr">
              <a:lnSpc>
                <a:spcPct val="100000"/>
              </a:lnSpc>
              <a:spcBef>
                <a:spcPts val="0"/>
              </a:spcBef>
              <a:spcAft>
                <a:spcPts val="0"/>
              </a:spcAft>
              <a:buClr>
                <a:srgbClr val="000000"/>
              </a:buClr>
              <a:buSzPts val="2800"/>
              <a:buNone/>
              <a:defRPr sz="2800">
                <a:solidFill>
                  <a:srgbClr val="000000"/>
                </a:solidFill>
              </a:defRPr>
            </a:lvl7pPr>
            <a:lvl8pPr lvl="7" algn="ctr">
              <a:lnSpc>
                <a:spcPct val="100000"/>
              </a:lnSpc>
              <a:spcBef>
                <a:spcPts val="0"/>
              </a:spcBef>
              <a:spcAft>
                <a:spcPts val="0"/>
              </a:spcAft>
              <a:buClr>
                <a:srgbClr val="000000"/>
              </a:buClr>
              <a:buSzPts val="2800"/>
              <a:buNone/>
              <a:defRPr sz="2800">
                <a:solidFill>
                  <a:srgbClr val="000000"/>
                </a:solidFill>
              </a:defRPr>
            </a:lvl8pPr>
            <a:lvl9pPr lvl="8" algn="ctr">
              <a:lnSpc>
                <a:spcPct val="100000"/>
              </a:lnSpc>
              <a:spcBef>
                <a:spcPts val="0"/>
              </a:spcBef>
              <a:spcAft>
                <a:spcPts val="0"/>
              </a:spcAft>
              <a:buClr>
                <a:srgbClr val="000000"/>
              </a:buClr>
              <a:buSzPts val="2800"/>
              <a:buNone/>
              <a:defRPr sz="2800">
                <a:solidFill>
                  <a:srgbClr val="000000"/>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6" name="Shape 56"/>
        <p:cNvGrpSpPr/>
        <p:nvPr/>
      </p:nvGrpSpPr>
      <p:grpSpPr>
        <a:xfrm>
          <a:off x="0" y="0"/>
          <a:ext cx="0" cy="0"/>
          <a:chOff x="0" y="0"/>
          <a:chExt cx="0" cy="0"/>
        </a:xfrm>
      </p:grpSpPr>
      <p:sp>
        <p:nvSpPr>
          <p:cNvPr id="57" name="Google Shape;57;p11"/>
          <p:cNvSpPr txBox="1"/>
          <p:nvPr>
            <p:ph hasCustomPrompt="1" type="title"/>
          </p:nvPr>
        </p:nvSpPr>
        <p:spPr>
          <a:xfrm>
            <a:off x="2994550" y="1629250"/>
            <a:ext cx="5440200" cy="1467300"/>
          </a:xfrm>
          <a:prstGeom prst="rect">
            <a:avLst/>
          </a:prstGeom>
        </p:spPr>
        <p:txBody>
          <a:bodyPr anchorCtr="0" anchor="ctr" bIns="91425" lIns="91425" spcFirstLastPara="1" rIns="91425" wrap="square" tIns="91425">
            <a:noAutofit/>
          </a:bodyPr>
          <a:lstStyle>
            <a:lvl1pPr lvl="0" algn="r">
              <a:spcBef>
                <a:spcPts val="0"/>
              </a:spcBef>
              <a:spcAft>
                <a:spcPts val="0"/>
              </a:spcAft>
              <a:buSzPts val="12000"/>
              <a:buNone/>
              <a:defRPr sz="8500"/>
            </a:lvl1pPr>
            <a:lvl2pPr lvl="1" algn="ctr">
              <a:spcBef>
                <a:spcPts val="0"/>
              </a:spcBef>
              <a:spcAft>
                <a:spcPts val="0"/>
              </a:spcAft>
              <a:buClr>
                <a:schemeClr val="accent1"/>
              </a:buClr>
              <a:buSzPts val="12000"/>
              <a:buNone/>
              <a:defRPr sz="12000">
                <a:solidFill>
                  <a:schemeClr val="accent1"/>
                </a:solidFill>
              </a:defRPr>
            </a:lvl2pPr>
            <a:lvl3pPr lvl="2" algn="ctr">
              <a:spcBef>
                <a:spcPts val="0"/>
              </a:spcBef>
              <a:spcAft>
                <a:spcPts val="0"/>
              </a:spcAft>
              <a:buClr>
                <a:schemeClr val="accent1"/>
              </a:buClr>
              <a:buSzPts val="12000"/>
              <a:buNone/>
              <a:defRPr sz="12000">
                <a:solidFill>
                  <a:schemeClr val="accent1"/>
                </a:solidFill>
              </a:defRPr>
            </a:lvl3pPr>
            <a:lvl4pPr lvl="3" algn="ctr">
              <a:spcBef>
                <a:spcPts val="0"/>
              </a:spcBef>
              <a:spcAft>
                <a:spcPts val="0"/>
              </a:spcAft>
              <a:buClr>
                <a:schemeClr val="accent1"/>
              </a:buClr>
              <a:buSzPts val="12000"/>
              <a:buNone/>
              <a:defRPr sz="12000">
                <a:solidFill>
                  <a:schemeClr val="accent1"/>
                </a:solidFill>
              </a:defRPr>
            </a:lvl4pPr>
            <a:lvl5pPr lvl="4" algn="ctr">
              <a:spcBef>
                <a:spcPts val="0"/>
              </a:spcBef>
              <a:spcAft>
                <a:spcPts val="0"/>
              </a:spcAft>
              <a:buClr>
                <a:schemeClr val="accent1"/>
              </a:buClr>
              <a:buSzPts val="12000"/>
              <a:buNone/>
              <a:defRPr sz="12000">
                <a:solidFill>
                  <a:schemeClr val="accent1"/>
                </a:solidFill>
              </a:defRPr>
            </a:lvl5pPr>
            <a:lvl6pPr lvl="5" algn="ctr">
              <a:spcBef>
                <a:spcPts val="0"/>
              </a:spcBef>
              <a:spcAft>
                <a:spcPts val="0"/>
              </a:spcAft>
              <a:buClr>
                <a:schemeClr val="accent1"/>
              </a:buClr>
              <a:buSzPts val="12000"/>
              <a:buNone/>
              <a:defRPr sz="12000">
                <a:solidFill>
                  <a:schemeClr val="accent1"/>
                </a:solidFill>
              </a:defRPr>
            </a:lvl6pPr>
            <a:lvl7pPr lvl="6" algn="ctr">
              <a:spcBef>
                <a:spcPts val="0"/>
              </a:spcBef>
              <a:spcAft>
                <a:spcPts val="0"/>
              </a:spcAft>
              <a:buClr>
                <a:schemeClr val="accent1"/>
              </a:buClr>
              <a:buSzPts val="12000"/>
              <a:buNone/>
              <a:defRPr sz="12000">
                <a:solidFill>
                  <a:schemeClr val="accent1"/>
                </a:solidFill>
              </a:defRPr>
            </a:lvl7pPr>
            <a:lvl8pPr lvl="7" algn="ctr">
              <a:spcBef>
                <a:spcPts val="0"/>
              </a:spcBef>
              <a:spcAft>
                <a:spcPts val="0"/>
              </a:spcAft>
              <a:buClr>
                <a:schemeClr val="accent1"/>
              </a:buClr>
              <a:buSzPts val="12000"/>
              <a:buNone/>
              <a:defRPr sz="12000">
                <a:solidFill>
                  <a:schemeClr val="accent1"/>
                </a:solidFill>
              </a:defRPr>
            </a:lvl8pPr>
            <a:lvl9pPr lvl="8" algn="ctr">
              <a:spcBef>
                <a:spcPts val="0"/>
              </a:spcBef>
              <a:spcAft>
                <a:spcPts val="0"/>
              </a:spcAft>
              <a:buClr>
                <a:schemeClr val="accent1"/>
              </a:buClr>
              <a:buSzPts val="12000"/>
              <a:buNone/>
              <a:defRPr sz="12000">
                <a:solidFill>
                  <a:schemeClr val="accent1"/>
                </a:solidFill>
              </a:defRPr>
            </a:lvl9pPr>
          </a:lstStyle>
          <a:p>
            <a:r>
              <a:t>xx%</a:t>
            </a:r>
          </a:p>
        </p:txBody>
      </p:sp>
      <p:sp>
        <p:nvSpPr>
          <p:cNvPr id="58" name="Google Shape;58;p11"/>
          <p:cNvSpPr txBox="1"/>
          <p:nvPr>
            <p:ph idx="1" type="subTitle"/>
          </p:nvPr>
        </p:nvSpPr>
        <p:spPr>
          <a:xfrm>
            <a:off x="3818150" y="2887488"/>
            <a:ext cx="4619700" cy="584100"/>
          </a:xfrm>
          <a:prstGeom prst="rect">
            <a:avLst/>
          </a:prstGeom>
          <a:noFill/>
        </p:spPr>
        <p:txBody>
          <a:bodyPr anchorCtr="0" anchor="ctr" bIns="91425" lIns="91425" spcFirstLastPara="1" rIns="91425" wrap="square" tIns="91425">
            <a:noAutofit/>
          </a:bodyPr>
          <a:lstStyle>
            <a:lvl1pPr lvl="0" rtl="0" algn="r">
              <a:lnSpc>
                <a:spcPct val="100000"/>
              </a:lnSpc>
              <a:spcBef>
                <a:spcPts val="0"/>
              </a:spcBef>
              <a:spcAft>
                <a:spcPts val="0"/>
              </a:spcAft>
              <a:buClr>
                <a:schemeClr val="accent1"/>
              </a:buClr>
              <a:buSzPts val="2100"/>
              <a:buNone/>
              <a:defRPr>
                <a:solidFill>
                  <a:schemeClr val="dk1"/>
                </a:solidFill>
              </a:defRPr>
            </a:lvl1pPr>
            <a:lvl2pPr lvl="1" rtl="0" algn="ctr">
              <a:lnSpc>
                <a:spcPct val="100000"/>
              </a:lnSpc>
              <a:spcBef>
                <a:spcPts val="0"/>
              </a:spcBef>
              <a:spcAft>
                <a:spcPts val="0"/>
              </a:spcAft>
              <a:buClr>
                <a:schemeClr val="accent1"/>
              </a:buClr>
              <a:buSzPts val="2100"/>
              <a:buNone/>
              <a:defRPr sz="2100">
                <a:solidFill>
                  <a:schemeClr val="accent1"/>
                </a:solidFill>
              </a:defRPr>
            </a:lvl2pPr>
            <a:lvl3pPr lvl="2" rtl="0" algn="ctr">
              <a:lnSpc>
                <a:spcPct val="100000"/>
              </a:lnSpc>
              <a:spcBef>
                <a:spcPts val="0"/>
              </a:spcBef>
              <a:spcAft>
                <a:spcPts val="0"/>
              </a:spcAft>
              <a:buClr>
                <a:schemeClr val="accent1"/>
              </a:buClr>
              <a:buSzPts val="2100"/>
              <a:buNone/>
              <a:defRPr sz="2100">
                <a:solidFill>
                  <a:schemeClr val="accent1"/>
                </a:solidFill>
              </a:defRPr>
            </a:lvl3pPr>
            <a:lvl4pPr lvl="3" rtl="0" algn="ctr">
              <a:lnSpc>
                <a:spcPct val="100000"/>
              </a:lnSpc>
              <a:spcBef>
                <a:spcPts val="0"/>
              </a:spcBef>
              <a:spcAft>
                <a:spcPts val="0"/>
              </a:spcAft>
              <a:buClr>
                <a:schemeClr val="accent1"/>
              </a:buClr>
              <a:buSzPts val="2100"/>
              <a:buNone/>
              <a:defRPr sz="2100">
                <a:solidFill>
                  <a:schemeClr val="accent1"/>
                </a:solidFill>
              </a:defRPr>
            </a:lvl4pPr>
            <a:lvl5pPr lvl="4" rtl="0" algn="ctr">
              <a:lnSpc>
                <a:spcPct val="100000"/>
              </a:lnSpc>
              <a:spcBef>
                <a:spcPts val="0"/>
              </a:spcBef>
              <a:spcAft>
                <a:spcPts val="0"/>
              </a:spcAft>
              <a:buClr>
                <a:schemeClr val="accent1"/>
              </a:buClr>
              <a:buSzPts val="2100"/>
              <a:buNone/>
              <a:defRPr sz="2100">
                <a:solidFill>
                  <a:schemeClr val="accent1"/>
                </a:solidFill>
              </a:defRPr>
            </a:lvl5pPr>
            <a:lvl6pPr lvl="5" rtl="0" algn="ctr">
              <a:lnSpc>
                <a:spcPct val="100000"/>
              </a:lnSpc>
              <a:spcBef>
                <a:spcPts val="0"/>
              </a:spcBef>
              <a:spcAft>
                <a:spcPts val="0"/>
              </a:spcAft>
              <a:buClr>
                <a:schemeClr val="accent1"/>
              </a:buClr>
              <a:buSzPts val="2100"/>
              <a:buNone/>
              <a:defRPr sz="2100">
                <a:solidFill>
                  <a:schemeClr val="accent1"/>
                </a:solidFill>
              </a:defRPr>
            </a:lvl6pPr>
            <a:lvl7pPr lvl="6" rtl="0" algn="ctr">
              <a:lnSpc>
                <a:spcPct val="100000"/>
              </a:lnSpc>
              <a:spcBef>
                <a:spcPts val="0"/>
              </a:spcBef>
              <a:spcAft>
                <a:spcPts val="0"/>
              </a:spcAft>
              <a:buClr>
                <a:schemeClr val="accent1"/>
              </a:buClr>
              <a:buSzPts val="2100"/>
              <a:buNone/>
              <a:defRPr sz="2100">
                <a:solidFill>
                  <a:schemeClr val="accent1"/>
                </a:solidFill>
              </a:defRPr>
            </a:lvl7pPr>
            <a:lvl8pPr lvl="7" rtl="0" algn="ctr">
              <a:lnSpc>
                <a:spcPct val="100000"/>
              </a:lnSpc>
              <a:spcBef>
                <a:spcPts val="0"/>
              </a:spcBef>
              <a:spcAft>
                <a:spcPts val="0"/>
              </a:spcAft>
              <a:buClr>
                <a:schemeClr val="accent1"/>
              </a:buClr>
              <a:buSzPts val="2100"/>
              <a:buNone/>
              <a:defRPr sz="2100">
                <a:solidFill>
                  <a:schemeClr val="accent1"/>
                </a:solidFill>
              </a:defRPr>
            </a:lvl8pPr>
            <a:lvl9pPr lvl="8" rtl="0" algn="ctr">
              <a:lnSpc>
                <a:spcPct val="100000"/>
              </a:lnSpc>
              <a:spcBef>
                <a:spcPts val="0"/>
              </a:spcBef>
              <a:spcAft>
                <a:spcPts val="0"/>
              </a:spcAft>
              <a:buClr>
                <a:schemeClr val="accent1"/>
              </a:buClr>
              <a:buSzPts val="2100"/>
              <a:buNone/>
              <a:defRPr sz="2100">
                <a:solidFill>
                  <a:schemeClr val="accent1"/>
                </a:solidFill>
              </a:defRPr>
            </a:lvl9pPr>
          </a:lstStyle>
          <a:p/>
        </p:txBody>
      </p:sp>
      <p:grpSp>
        <p:nvGrpSpPr>
          <p:cNvPr id="59" name="Google Shape;59;p11"/>
          <p:cNvGrpSpPr/>
          <p:nvPr/>
        </p:nvGrpSpPr>
        <p:grpSpPr>
          <a:xfrm>
            <a:off x="-3999278" y="-4342890"/>
            <a:ext cx="15279196" cy="13844602"/>
            <a:chOff x="-3999278" y="-4342890"/>
            <a:chExt cx="15279196" cy="13844602"/>
          </a:xfrm>
        </p:grpSpPr>
        <p:sp>
          <p:nvSpPr>
            <p:cNvPr id="60" name="Google Shape;60;p11"/>
            <p:cNvSpPr/>
            <p:nvPr/>
          </p:nvSpPr>
          <p:spPr>
            <a:xfrm flipH="1" rot="-9000168">
              <a:off x="-3142183" y="-2603119"/>
              <a:ext cx="8487719" cy="570222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1"/>
            <p:cNvSpPr/>
            <p:nvPr/>
          </p:nvSpPr>
          <p:spPr>
            <a:xfrm flipH="1" rot="2699781">
              <a:off x="3728250" y="3085768"/>
              <a:ext cx="6920987" cy="4650162"/>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62" name="Shape 6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9_1">
    <p:spTree>
      <p:nvGrpSpPr>
        <p:cNvPr id="63" name="Shape 63"/>
        <p:cNvGrpSpPr/>
        <p:nvPr/>
      </p:nvGrpSpPr>
      <p:grpSpPr>
        <a:xfrm>
          <a:off x="0" y="0"/>
          <a:ext cx="0" cy="0"/>
          <a:chOff x="0" y="0"/>
          <a:chExt cx="0" cy="0"/>
        </a:xfrm>
      </p:grpSpPr>
      <p:sp>
        <p:nvSpPr>
          <p:cNvPr id="64" name="Google Shape;64;p13"/>
          <p:cNvSpPr/>
          <p:nvPr/>
        </p:nvSpPr>
        <p:spPr>
          <a:xfrm rot="-1799977">
            <a:off x="-3608516" y="-94354"/>
            <a:ext cx="13031996" cy="8837708"/>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3"/>
          <p:cNvSpPr txBox="1"/>
          <p:nvPr>
            <p:ph idx="1" type="subTitle"/>
          </p:nvPr>
        </p:nvSpPr>
        <p:spPr>
          <a:xfrm>
            <a:off x="5945879" y="3839904"/>
            <a:ext cx="2508900" cy="63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66" name="Google Shape;66;p13"/>
          <p:cNvSpPr txBox="1"/>
          <p:nvPr>
            <p:ph hasCustomPrompt="1" type="title"/>
          </p:nvPr>
        </p:nvSpPr>
        <p:spPr>
          <a:xfrm>
            <a:off x="999151" y="1880464"/>
            <a:ext cx="18711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5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7" name="Google Shape;67;p13"/>
          <p:cNvSpPr txBox="1"/>
          <p:nvPr>
            <p:ph hasCustomPrompt="1" idx="2" type="title"/>
          </p:nvPr>
        </p:nvSpPr>
        <p:spPr>
          <a:xfrm>
            <a:off x="3628301" y="1878325"/>
            <a:ext cx="18711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5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8" name="Google Shape;68;p13"/>
          <p:cNvSpPr txBox="1"/>
          <p:nvPr>
            <p:ph hasCustomPrompt="1" idx="3" type="title"/>
          </p:nvPr>
        </p:nvSpPr>
        <p:spPr>
          <a:xfrm>
            <a:off x="6257447" y="1880470"/>
            <a:ext cx="18711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5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69" name="Google Shape;69;p13"/>
          <p:cNvSpPr txBox="1"/>
          <p:nvPr>
            <p:ph idx="4" type="subTitle"/>
          </p:nvPr>
        </p:nvSpPr>
        <p:spPr>
          <a:xfrm>
            <a:off x="694856" y="3846300"/>
            <a:ext cx="2508900" cy="63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0" name="Google Shape;70;p13"/>
          <p:cNvSpPr txBox="1"/>
          <p:nvPr>
            <p:ph idx="5" type="subTitle"/>
          </p:nvPr>
        </p:nvSpPr>
        <p:spPr>
          <a:xfrm>
            <a:off x="3317255" y="3846300"/>
            <a:ext cx="2508900" cy="630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71" name="Google Shape;71;p13"/>
          <p:cNvSpPr txBox="1"/>
          <p:nvPr>
            <p:ph idx="6"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72" name="Google Shape;72;p13"/>
          <p:cNvSpPr txBox="1"/>
          <p:nvPr>
            <p:ph idx="7" type="title"/>
          </p:nvPr>
        </p:nvSpPr>
        <p:spPr>
          <a:xfrm>
            <a:off x="670966" y="3056075"/>
            <a:ext cx="2557200" cy="863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73" name="Google Shape;73;p13"/>
          <p:cNvSpPr txBox="1"/>
          <p:nvPr>
            <p:ph idx="8" type="title"/>
          </p:nvPr>
        </p:nvSpPr>
        <p:spPr>
          <a:xfrm>
            <a:off x="3293243" y="3056075"/>
            <a:ext cx="2557200" cy="863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74" name="Google Shape;74;p13"/>
          <p:cNvSpPr txBox="1"/>
          <p:nvPr>
            <p:ph idx="9" type="title"/>
          </p:nvPr>
        </p:nvSpPr>
        <p:spPr>
          <a:xfrm>
            <a:off x="5915511" y="3056075"/>
            <a:ext cx="2557200" cy="863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1">
  <p:cSld name="CUSTOM_9_1_1">
    <p:spTree>
      <p:nvGrpSpPr>
        <p:cNvPr id="75" name="Shape 75"/>
        <p:cNvGrpSpPr/>
        <p:nvPr/>
      </p:nvGrpSpPr>
      <p:grpSpPr>
        <a:xfrm>
          <a:off x="0" y="0"/>
          <a:ext cx="0" cy="0"/>
          <a:chOff x="0" y="0"/>
          <a:chExt cx="0" cy="0"/>
        </a:xfrm>
      </p:grpSpPr>
      <p:grpSp>
        <p:nvGrpSpPr>
          <p:cNvPr id="76" name="Google Shape;76;p14"/>
          <p:cNvGrpSpPr/>
          <p:nvPr/>
        </p:nvGrpSpPr>
        <p:grpSpPr>
          <a:xfrm>
            <a:off x="-546191" y="-1302926"/>
            <a:ext cx="14003916" cy="10162931"/>
            <a:chOff x="-546191" y="-1302926"/>
            <a:chExt cx="14003916" cy="10162931"/>
          </a:xfrm>
        </p:grpSpPr>
        <p:sp>
          <p:nvSpPr>
            <p:cNvPr id="77" name="Google Shape;77;p14"/>
            <p:cNvSpPr/>
            <p:nvPr/>
          </p:nvSpPr>
          <p:spPr>
            <a:xfrm rot="5400000">
              <a:off x="-1115179" y="-733938"/>
              <a:ext cx="3535782" cy="239780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4"/>
            <p:cNvSpPr/>
            <p:nvPr/>
          </p:nvSpPr>
          <p:spPr>
            <a:xfrm flipH="1" rot="899874">
              <a:off x="3973065" y="1808878"/>
              <a:ext cx="8858247" cy="6007260"/>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 name="Google Shape;79;p14">
            <a:hlinkClick action="ppaction://hlinksldjump" r:id="rId2"/>
          </p:cNvPr>
          <p:cNvSpPr txBox="1"/>
          <p:nvPr>
            <p:ph hasCustomPrompt="1" type="title"/>
          </p:nvPr>
        </p:nvSpPr>
        <p:spPr>
          <a:xfrm>
            <a:off x="1554271" y="1379659"/>
            <a:ext cx="8151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3200">
                <a:solidFill>
                  <a:schemeClr val="l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0" name="Google Shape;80;p14"/>
          <p:cNvSpPr txBox="1"/>
          <p:nvPr>
            <p:ph idx="1" type="subTitle"/>
          </p:nvPr>
        </p:nvSpPr>
        <p:spPr>
          <a:xfrm>
            <a:off x="720000" y="2487025"/>
            <a:ext cx="2483100" cy="44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1" name="Google Shape;81;p14"/>
          <p:cNvSpPr txBox="1"/>
          <p:nvPr>
            <p:ph idx="2"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82" name="Google Shape;82;p14">
            <a:hlinkClick action="ppaction://hlinksldjump" r:id="rId3"/>
          </p:cNvPr>
          <p:cNvSpPr txBox="1"/>
          <p:nvPr>
            <p:ph idx="3" type="title"/>
          </p:nvPr>
        </p:nvSpPr>
        <p:spPr>
          <a:xfrm>
            <a:off x="720267" y="2073050"/>
            <a:ext cx="2483100" cy="41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83" name="Google Shape;83;p14">
            <a:hlinkClick action="ppaction://hlinksldjump" r:id="rId4"/>
          </p:cNvPr>
          <p:cNvSpPr txBox="1"/>
          <p:nvPr>
            <p:ph hasCustomPrompt="1" idx="4" type="title"/>
          </p:nvPr>
        </p:nvSpPr>
        <p:spPr>
          <a:xfrm>
            <a:off x="1554271" y="3091734"/>
            <a:ext cx="8151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3200">
                <a:solidFill>
                  <a:schemeClr val="l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4" name="Google Shape;84;p14"/>
          <p:cNvSpPr txBox="1"/>
          <p:nvPr>
            <p:ph idx="5" type="subTitle"/>
          </p:nvPr>
        </p:nvSpPr>
        <p:spPr>
          <a:xfrm>
            <a:off x="720000" y="4199100"/>
            <a:ext cx="2483100" cy="44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5" name="Google Shape;85;p14">
            <a:hlinkClick action="ppaction://hlinksldjump" r:id="rId5"/>
          </p:cNvPr>
          <p:cNvSpPr txBox="1"/>
          <p:nvPr>
            <p:ph idx="6" type="title"/>
          </p:nvPr>
        </p:nvSpPr>
        <p:spPr>
          <a:xfrm>
            <a:off x="720267" y="3785125"/>
            <a:ext cx="2483100" cy="41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86" name="Google Shape;86;p14">
            <a:hlinkClick action="ppaction://hlinksldjump" r:id="rId6"/>
          </p:cNvPr>
          <p:cNvSpPr txBox="1"/>
          <p:nvPr>
            <p:ph hasCustomPrompt="1" idx="7" type="title"/>
          </p:nvPr>
        </p:nvSpPr>
        <p:spPr>
          <a:xfrm>
            <a:off x="4164659" y="1379659"/>
            <a:ext cx="8151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3200">
                <a:solidFill>
                  <a:schemeClr val="l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87" name="Google Shape;87;p14"/>
          <p:cNvSpPr txBox="1"/>
          <p:nvPr>
            <p:ph idx="8" type="subTitle"/>
          </p:nvPr>
        </p:nvSpPr>
        <p:spPr>
          <a:xfrm>
            <a:off x="3330238" y="2487025"/>
            <a:ext cx="2483400" cy="44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88" name="Google Shape;88;p14">
            <a:hlinkClick action="ppaction://hlinksldjump" r:id="rId7"/>
          </p:cNvPr>
          <p:cNvSpPr txBox="1"/>
          <p:nvPr>
            <p:ph idx="9" type="title"/>
          </p:nvPr>
        </p:nvSpPr>
        <p:spPr>
          <a:xfrm>
            <a:off x="3330505" y="2073050"/>
            <a:ext cx="2483400" cy="41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89" name="Google Shape;89;p14">
            <a:hlinkClick action="ppaction://hlinksldjump" r:id="rId8"/>
          </p:cNvPr>
          <p:cNvSpPr txBox="1"/>
          <p:nvPr>
            <p:ph hasCustomPrompt="1" idx="13" type="title"/>
          </p:nvPr>
        </p:nvSpPr>
        <p:spPr>
          <a:xfrm>
            <a:off x="4164659" y="3091734"/>
            <a:ext cx="8151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3200">
                <a:solidFill>
                  <a:schemeClr val="l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0" name="Google Shape;90;p14"/>
          <p:cNvSpPr txBox="1"/>
          <p:nvPr>
            <p:ph idx="14" type="subTitle"/>
          </p:nvPr>
        </p:nvSpPr>
        <p:spPr>
          <a:xfrm>
            <a:off x="3330238" y="4199100"/>
            <a:ext cx="2483400" cy="44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1" name="Google Shape;91;p14">
            <a:hlinkClick action="ppaction://hlinksldjump" r:id="rId9"/>
          </p:cNvPr>
          <p:cNvSpPr txBox="1"/>
          <p:nvPr>
            <p:ph idx="15" type="title"/>
          </p:nvPr>
        </p:nvSpPr>
        <p:spPr>
          <a:xfrm>
            <a:off x="3330505" y="3785125"/>
            <a:ext cx="2483400" cy="41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92" name="Google Shape;92;p14">
            <a:hlinkClick action="ppaction://hlinksldjump" r:id="rId10"/>
          </p:cNvPr>
          <p:cNvSpPr txBox="1"/>
          <p:nvPr>
            <p:ph hasCustomPrompt="1" idx="16" type="title"/>
          </p:nvPr>
        </p:nvSpPr>
        <p:spPr>
          <a:xfrm>
            <a:off x="6775023" y="1379659"/>
            <a:ext cx="8151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3200">
                <a:solidFill>
                  <a:schemeClr val="l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3" name="Google Shape;93;p14"/>
          <p:cNvSpPr txBox="1"/>
          <p:nvPr>
            <p:ph idx="17" type="subTitle"/>
          </p:nvPr>
        </p:nvSpPr>
        <p:spPr>
          <a:xfrm>
            <a:off x="5940752" y="2487025"/>
            <a:ext cx="2483100" cy="44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4" name="Google Shape;94;p14">
            <a:hlinkClick action="ppaction://hlinksldjump" r:id="rId11"/>
          </p:cNvPr>
          <p:cNvSpPr txBox="1"/>
          <p:nvPr>
            <p:ph idx="18" type="title"/>
          </p:nvPr>
        </p:nvSpPr>
        <p:spPr>
          <a:xfrm>
            <a:off x="5941019" y="2073050"/>
            <a:ext cx="2483100" cy="41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95" name="Google Shape;95;p14">
            <a:hlinkClick action="ppaction://hlinksldjump" r:id="rId12"/>
          </p:cNvPr>
          <p:cNvSpPr txBox="1"/>
          <p:nvPr>
            <p:ph hasCustomPrompt="1" idx="19" type="title"/>
          </p:nvPr>
        </p:nvSpPr>
        <p:spPr>
          <a:xfrm>
            <a:off x="6775023" y="3091734"/>
            <a:ext cx="815100" cy="597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3200">
                <a:solidFill>
                  <a:schemeClr val="lt2"/>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96" name="Google Shape;96;p14"/>
          <p:cNvSpPr txBox="1"/>
          <p:nvPr>
            <p:ph idx="20" type="subTitle"/>
          </p:nvPr>
        </p:nvSpPr>
        <p:spPr>
          <a:xfrm>
            <a:off x="5940752" y="4199100"/>
            <a:ext cx="2483100" cy="446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solidFill>
                  <a:schemeClr val="dk1"/>
                </a:solidFill>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97" name="Google Shape;97;p14">
            <a:hlinkClick action="ppaction://hlinksldjump" r:id="rId13"/>
          </p:cNvPr>
          <p:cNvSpPr txBox="1"/>
          <p:nvPr>
            <p:ph idx="21" type="title"/>
          </p:nvPr>
        </p:nvSpPr>
        <p:spPr>
          <a:xfrm>
            <a:off x="5941019" y="3785125"/>
            <a:ext cx="2483100" cy="414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2">
  <p:cSld name="CUSTOM_9_1_2">
    <p:spTree>
      <p:nvGrpSpPr>
        <p:cNvPr id="98" name="Shape 98"/>
        <p:cNvGrpSpPr/>
        <p:nvPr/>
      </p:nvGrpSpPr>
      <p:grpSpPr>
        <a:xfrm>
          <a:off x="0" y="0"/>
          <a:ext cx="0" cy="0"/>
          <a:chOff x="0" y="0"/>
          <a:chExt cx="0" cy="0"/>
        </a:xfrm>
      </p:grpSpPr>
      <p:sp>
        <p:nvSpPr>
          <p:cNvPr id="99" name="Google Shape;99;p15"/>
          <p:cNvSpPr/>
          <p:nvPr/>
        </p:nvSpPr>
        <p:spPr>
          <a:xfrm rot="-9000031">
            <a:off x="-3881077" y="-4396514"/>
            <a:ext cx="14481283" cy="8035296"/>
          </a:xfrm>
          <a:custGeom>
            <a:rect b="b" l="l" r="r" t="t"/>
            <a:pathLst>
              <a:path extrusionOk="0" h="78224" w="140976">
                <a:moveTo>
                  <a:pt x="83176" y="1"/>
                </a:moveTo>
                <a:cubicBezTo>
                  <a:pt x="74943" y="1"/>
                  <a:pt x="66561" y="1656"/>
                  <a:pt x="61825" y="5878"/>
                </a:cubicBezTo>
                <a:cubicBezTo>
                  <a:pt x="56202" y="10894"/>
                  <a:pt x="57448" y="17915"/>
                  <a:pt x="52524" y="23234"/>
                </a:cubicBezTo>
                <a:cubicBezTo>
                  <a:pt x="49485" y="26517"/>
                  <a:pt x="44348" y="28827"/>
                  <a:pt x="38755" y="30073"/>
                </a:cubicBezTo>
                <a:cubicBezTo>
                  <a:pt x="34067" y="31118"/>
                  <a:pt x="29122" y="31479"/>
                  <a:pt x="24208" y="31479"/>
                </a:cubicBezTo>
                <a:cubicBezTo>
                  <a:pt x="23260" y="31479"/>
                  <a:pt x="22313" y="31466"/>
                  <a:pt x="21369" y="31441"/>
                </a:cubicBezTo>
                <a:cubicBezTo>
                  <a:pt x="19894" y="31410"/>
                  <a:pt x="18418" y="31346"/>
                  <a:pt x="16956" y="31346"/>
                </a:cubicBezTo>
                <a:cubicBezTo>
                  <a:pt x="15586" y="31346"/>
                  <a:pt x="14226" y="31402"/>
                  <a:pt x="12888" y="31593"/>
                </a:cubicBezTo>
                <a:cubicBezTo>
                  <a:pt x="5867" y="32627"/>
                  <a:pt x="1064" y="37247"/>
                  <a:pt x="548" y="41806"/>
                </a:cubicBezTo>
                <a:cubicBezTo>
                  <a:pt x="0" y="46365"/>
                  <a:pt x="3010" y="50834"/>
                  <a:pt x="6931" y="54572"/>
                </a:cubicBezTo>
                <a:cubicBezTo>
                  <a:pt x="14925" y="62384"/>
                  <a:pt x="27022" y="68220"/>
                  <a:pt x="40396" y="71989"/>
                </a:cubicBezTo>
                <a:cubicBezTo>
                  <a:pt x="53770" y="75758"/>
                  <a:pt x="68421" y="77490"/>
                  <a:pt x="83102" y="78068"/>
                </a:cubicBezTo>
                <a:cubicBezTo>
                  <a:pt x="85551" y="78163"/>
                  <a:pt x="88027" y="78223"/>
                  <a:pt x="90506" y="78223"/>
                </a:cubicBezTo>
                <a:cubicBezTo>
                  <a:pt x="99105" y="78223"/>
                  <a:pt x="107738" y="77499"/>
                  <a:pt x="115383" y="74998"/>
                </a:cubicBezTo>
                <a:cubicBezTo>
                  <a:pt x="124744" y="71958"/>
                  <a:pt x="131887" y="66396"/>
                  <a:pt x="135839" y="60195"/>
                </a:cubicBezTo>
                <a:cubicBezTo>
                  <a:pt x="139517" y="54481"/>
                  <a:pt x="140976" y="47642"/>
                  <a:pt x="140155" y="41107"/>
                </a:cubicBezTo>
                <a:cubicBezTo>
                  <a:pt x="139456" y="35089"/>
                  <a:pt x="137936" y="29769"/>
                  <a:pt x="134471" y="24116"/>
                </a:cubicBezTo>
                <a:cubicBezTo>
                  <a:pt x="132495" y="20803"/>
                  <a:pt x="129790" y="17672"/>
                  <a:pt x="126447" y="14784"/>
                </a:cubicBezTo>
                <a:cubicBezTo>
                  <a:pt x="117510" y="7125"/>
                  <a:pt x="103984" y="1714"/>
                  <a:pt x="89151" y="286"/>
                </a:cubicBezTo>
                <a:cubicBezTo>
                  <a:pt x="87206" y="100"/>
                  <a:pt x="85196" y="1"/>
                  <a:pt x="83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5"/>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101" name="Google Shape;101;p15"/>
          <p:cNvSpPr txBox="1"/>
          <p:nvPr>
            <p:ph hasCustomPrompt="1" idx="2" type="title"/>
          </p:nvPr>
        </p:nvSpPr>
        <p:spPr>
          <a:xfrm>
            <a:off x="4770175" y="1782175"/>
            <a:ext cx="1072500" cy="784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5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2" name="Google Shape;102;p15"/>
          <p:cNvSpPr txBox="1"/>
          <p:nvPr>
            <p:ph idx="1" type="subTitle"/>
          </p:nvPr>
        </p:nvSpPr>
        <p:spPr>
          <a:xfrm>
            <a:off x="5939975" y="2196175"/>
            <a:ext cx="22950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b="0" sz="1400">
                <a:solidFill>
                  <a:schemeClr val="dk1"/>
                </a:solidFill>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03" name="Google Shape;103;p15">
            <a:hlinkClick action="ppaction://hlinksldjump" r:id="rId2"/>
          </p:cNvPr>
          <p:cNvSpPr txBox="1"/>
          <p:nvPr>
            <p:ph idx="3" type="title"/>
          </p:nvPr>
        </p:nvSpPr>
        <p:spPr>
          <a:xfrm>
            <a:off x="5940241" y="1782175"/>
            <a:ext cx="2483700" cy="414000"/>
          </a:xfrm>
          <a:prstGeom prst="rect">
            <a:avLst/>
          </a:prstGeom>
        </p:spPr>
        <p:txBody>
          <a:bodyPr anchorCtr="0" anchor="ctr" bIns="91425" lIns="91425" spcFirstLastPara="1" rIns="91425" wrap="square" tIns="91425">
            <a:noAutofit/>
          </a:bodyPr>
          <a:lstStyle>
            <a:lvl1pPr lvl="0" rtl="0">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104" name="Google Shape;104;p15"/>
          <p:cNvSpPr txBox="1"/>
          <p:nvPr>
            <p:ph hasCustomPrompt="1" idx="4" type="title"/>
          </p:nvPr>
        </p:nvSpPr>
        <p:spPr>
          <a:xfrm>
            <a:off x="4770175" y="3527400"/>
            <a:ext cx="1072500" cy="784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5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5" name="Google Shape;105;p15"/>
          <p:cNvSpPr txBox="1"/>
          <p:nvPr>
            <p:ph idx="5" type="subTitle"/>
          </p:nvPr>
        </p:nvSpPr>
        <p:spPr>
          <a:xfrm>
            <a:off x="5939975" y="3941425"/>
            <a:ext cx="2295000" cy="446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800"/>
              <a:buNone/>
              <a:defRPr b="0" sz="1400">
                <a:solidFill>
                  <a:schemeClr val="dk1"/>
                </a:solidFill>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p:txBody>
      </p:sp>
      <p:sp>
        <p:nvSpPr>
          <p:cNvPr id="106" name="Google Shape;106;p15">
            <a:hlinkClick action="ppaction://hlinksldjump" r:id="rId3"/>
          </p:cNvPr>
          <p:cNvSpPr txBox="1"/>
          <p:nvPr>
            <p:ph idx="6" type="title"/>
          </p:nvPr>
        </p:nvSpPr>
        <p:spPr>
          <a:xfrm>
            <a:off x="5940241" y="3527425"/>
            <a:ext cx="2483700" cy="414000"/>
          </a:xfrm>
          <a:prstGeom prst="rect">
            <a:avLst/>
          </a:prstGeom>
        </p:spPr>
        <p:txBody>
          <a:bodyPr anchorCtr="0" anchor="ctr" bIns="91425" lIns="91425" spcFirstLastPara="1" rIns="91425" wrap="square" tIns="91425">
            <a:noAutofit/>
          </a:bodyPr>
          <a:lstStyle>
            <a:lvl1pPr lvl="0" rtl="0">
              <a:spcBef>
                <a:spcPts val="0"/>
              </a:spcBef>
              <a:spcAft>
                <a:spcPts val="0"/>
              </a:spcAft>
              <a:buSzPts val="2300"/>
              <a:buNone/>
              <a:defRPr sz="2300"/>
            </a:lvl1pPr>
            <a:lvl2pPr lvl="1" rtl="0">
              <a:spcBef>
                <a:spcPts val="0"/>
              </a:spcBef>
              <a:spcAft>
                <a:spcPts val="0"/>
              </a:spcAft>
              <a:buSzPts val="2300"/>
              <a:buNone/>
              <a:defRPr sz="2300"/>
            </a:lvl2pPr>
            <a:lvl3pPr lvl="2" rtl="0">
              <a:spcBef>
                <a:spcPts val="0"/>
              </a:spcBef>
              <a:spcAft>
                <a:spcPts val="0"/>
              </a:spcAft>
              <a:buSzPts val="2300"/>
              <a:buNone/>
              <a:defRPr sz="2300"/>
            </a:lvl3pPr>
            <a:lvl4pPr lvl="3" rtl="0">
              <a:spcBef>
                <a:spcPts val="0"/>
              </a:spcBef>
              <a:spcAft>
                <a:spcPts val="0"/>
              </a:spcAft>
              <a:buSzPts val="2300"/>
              <a:buNone/>
              <a:defRPr sz="2300"/>
            </a:lvl4pPr>
            <a:lvl5pPr lvl="4" rtl="0">
              <a:spcBef>
                <a:spcPts val="0"/>
              </a:spcBef>
              <a:spcAft>
                <a:spcPts val="0"/>
              </a:spcAft>
              <a:buSzPts val="2300"/>
              <a:buNone/>
              <a:defRPr sz="2300"/>
            </a:lvl5pPr>
            <a:lvl6pPr lvl="5" rtl="0">
              <a:spcBef>
                <a:spcPts val="0"/>
              </a:spcBef>
              <a:spcAft>
                <a:spcPts val="0"/>
              </a:spcAft>
              <a:buSzPts val="2300"/>
              <a:buNone/>
              <a:defRPr sz="2300"/>
            </a:lvl6pPr>
            <a:lvl7pPr lvl="6" rtl="0">
              <a:spcBef>
                <a:spcPts val="0"/>
              </a:spcBef>
              <a:spcAft>
                <a:spcPts val="0"/>
              </a:spcAft>
              <a:buSzPts val="2300"/>
              <a:buNone/>
              <a:defRPr sz="2300"/>
            </a:lvl7pPr>
            <a:lvl8pPr lvl="7" rtl="0">
              <a:spcBef>
                <a:spcPts val="0"/>
              </a:spcBef>
              <a:spcAft>
                <a:spcPts val="0"/>
              </a:spcAft>
              <a:buSzPts val="2300"/>
              <a:buNone/>
              <a:defRPr sz="2300"/>
            </a:lvl8pPr>
            <a:lvl9pPr lvl="8" rtl="0">
              <a:spcBef>
                <a:spcPts val="0"/>
              </a:spcBef>
              <a:spcAft>
                <a:spcPts val="0"/>
              </a:spcAft>
              <a:buSzPts val="2300"/>
              <a:buNone/>
              <a:defRPr sz="2300"/>
            </a:lvl9pPr>
          </a:lstStyle>
          <a:p/>
        </p:txBody>
      </p:sp>
      <p:sp>
        <p:nvSpPr>
          <p:cNvPr id="107" name="Google Shape;107;p15"/>
          <p:cNvSpPr txBox="1"/>
          <p:nvPr>
            <p:ph hasCustomPrompt="1" idx="7" type="title"/>
          </p:nvPr>
        </p:nvSpPr>
        <p:spPr>
          <a:xfrm>
            <a:off x="3301200" y="1782175"/>
            <a:ext cx="1072500" cy="784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5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08" name="Google Shape;108;p15"/>
          <p:cNvSpPr txBox="1"/>
          <p:nvPr>
            <p:ph idx="8" type="subTitle"/>
          </p:nvPr>
        </p:nvSpPr>
        <p:spPr>
          <a:xfrm>
            <a:off x="908675" y="2196175"/>
            <a:ext cx="2295000" cy="446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800"/>
              <a:buNone/>
              <a:defRPr b="0" sz="1400">
                <a:solidFill>
                  <a:schemeClr val="dk1"/>
                </a:solidFill>
              </a:defRPr>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109" name="Google Shape;109;p15">
            <a:hlinkClick action="ppaction://hlinksldjump" r:id="rId4"/>
          </p:cNvPr>
          <p:cNvSpPr txBox="1"/>
          <p:nvPr>
            <p:ph idx="9" type="title"/>
          </p:nvPr>
        </p:nvSpPr>
        <p:spPr>
          <a:xfrm>
            <a:off x="720267" y="1782175"/>
            <a:ext cx="2483400" cy="414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300"/>
              <a:buNone/>
              <a:defRPr sz="2300"/>
            </a:lvl1pPr>
            <a:lvl2pPr lvl="1" rtl="0" algn="r">
              <a:spcBef>
                <a:spcPts val="0"/>
              </a:spcBef>
              <a:spcAft>
                <a:spcPts val="0"/>
              </a:spcAft>
              <a:buSzPts val="2300"/>
              <a:buNone/>
              <a:defRPr sz="2300"/>
            </a:lvl2pPr>
            <a:lvl3pPr lvl="2" rtl="0" algn="r">
              <a:spcBef>
                <a:spcPts val="0"/>
              </a:spcBef>
              <a:spcAft>
                <a:spcPts val="0"/>
              </a:spcAft>
              <a:buSzPts val="2300"/>
              <a:buNone/>
              <a:defRPr sz="2300"/>
            </a:lvl3pPr>
            <a:lvl4pPr lvl="3" rtl="0" algn="r">
              <a:spcBef>
                <a:spcPts val="0"/>
              </a:spcBef>
              <a:spcAft>
                <a:spcPts val="0"/>
              </a:spcAft>
              <a:buSzPts val="2300"/>
              <a:buNone/>
              <a:defRPr sz="2300"/>
            </a:lvl4pPr>
            <a:lvl5pPr lvl="4" rtl="0" algn="r">
              <a:spcBef>
                <a:spcPts val="0"/>
              </a:spcBef>
              <a:spcAft>
                <a:spcPts val="0"/>
              </a:spcAft>
              <a:buSzPts val="2300"/>
              <a:buNone/>
              <a:defRPr sz="2300"/>
            </a:lvl5pPr>
            <a:lvl6pPr lvl="5" rtl="0" algn="r">
              <a:spcBef>
                <a:spcPts val="0"/>
              </a:spcBef>
              <a:spcAft>
                <a:spcPts val="0"/>
              </a:spcAft>
              <a:buSzPts val="2300"/>
              <a:buNone/>
              <a:defRPr sz="2300"/>
            </a:lvl6pPr>
            <a:lvl7pPr lvl="6" rtl="0" algn="r">
              <a:spcBef>
                <a:spcPts val="0"/>
              </a:spcBef>
              <a:spcAft>
                <a:spcPts val="0"/>
              </a:spcAft>
              <a:buSzPts val="2300"/>
              <a:buNone/>
              <a:defRPr sz="2300"/>
            </a:lvl7pPr>
            <a:lvl8pPr lvl="7" rtl="0" algn="r">
              <a:spcBef>
                <a:spcPts val="0"/>
              </a:spcBef>
              <a:spcAft>
                <a:spcPts val="0"/>
              </a:spcAft>
              <a:buSzPts val="2300"/>
              <a:buNone/>
              <a:defRPr sz="2300"/>
            </a:lvl8pPr>
            <a:lvl9pPr lvl="8" rtl="0" algn="r">
              <a:spcBef>
                <a:spcPts val="0"/>
              </a:spcBef>
              <a:spcAft>
                <a:spcPts val="0"/>
              </a:spcAft>
              <a:buSzPts val="2300"/>
              <a:buNone/>
              <a:defRPr sz="2300"/>
            </a:lvl9pPr>
          </a:lstStyle>
          <a:p/>
        </p:txBody>
      </p:sp>
      <p:sp>
        <p:nvSpPr>
          <p:cNvPr id="110" name="Google Shape;110;p15"/>
          <p:cNvSpPr txBox="1"/>
          <p:nvPr>
            <p:ph hasCustomPrompt="1" idx="13" type="title"/>
          </p:nvPr>
        </p:nvSpPr>
        <p:spPr>
          <a:xfrm>
            <a:off x="3301200" y="3527400"/>
            <a:ext cx="1072500" cy="784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400"/>
              <a:buNone/>
              <a:defRPr sz="5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11" name="Google Shape;111;p15"/>
          <p:cNvSpPr txBox="1"/>
          <p:nvPr>
            <p:ph idx="14" type="subTitle"/>
          </p:nvPr>
        </p:nvSpPr>
        <p:spPr>
          <a:xfrm>
            <a:off x="908675" y="3941425"/>
            <a:ext cx="2295000" cy="446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800"/>
              <a:buNone/>
              <a:defRPr b="0" sz="1400">
                <a:solidFill>
                  <a:schemeClr val="dk1"/>
                </a:solidFill>
              </a:defRPr>
            </a:lvl1pPr>
            <a:lvl2pPr lvl="1" rtl="0" algn="r">
              <a:lnSpc>
                <a:spcPct val="100000"/>
              </a:lnSpc>
              <a:spcBef>
                <a:spcPts val="0"/>
              </a:spcBef>
              <a:spcAft>
                <a:spcPts val="0"/>
              </a:spcAft>
              <a:buSzPts val="2800"/>
              <a:buNone/>
              <a:defRPr sz="2800"/>
            </a:lvl2pPr>
            <a:lvl3pPr lvl="2" rtl="0" algn="r">
              <a:lnSpc>
                <a:spcPct val="100000"/>
              </a:lnSpc>
              <a:spcBef>
                <a:spcPts val="0"/>
              </a:spcBef>
              <a:spcAft>
                <a:spcPts val="0"/>
              </a:spcAft>
              <a:buSzPts val="2800"/>
              <a:buNone/>
              <a:defRPr sz="2800"/>
            </a:lvl3pPr>
            <a:lvl4pPr lvl="3" rtl="0" algn="r">
              <a:lnSpc>
                <a:spcPct val="100000"/>
              </a:lnSpc>
              <a:spcBef>
                <a:spcPts val="0"/>
              </a:spcBef>
              <a:spcAft>
                <a:spcPts val="0"/>
              </a:spcAft>
              <a:buSzPts val="2800"/>
              <a:buNone/>
              <a:defRPr sz="2800"/>
            </a:lvl4pPr>
            <a:lvl5pPr lvl="4" rtl="0" algn="r">
              <a:lnSpc>
                <a:spcPct val="100000"/>
              </a:lnSpc>
              <a:spcBef>
                <a:spcPts val="0"/>
              </a:spcBef>
              <a:spcAft>
                <a:spcPts val="0"/>
              </a:spcAft>
              <a:buSzPts val="2800"/>
              <a:buNone/>
              <a:defRPr sz="2800"/>
            </a:lvl5pPr>
            <a:lvl6pPr lvl="5" rtl="0" algn="r">
              <a:lnSpc>
                <a:spcPct val="100000"/>
              </a:lnSpc>
              <a:spcBef>
                <a:spcPts val="0"/>
              </a:spcBef>
              <a:spcAft>
                <a:spcPts val="0"/>
              </a:spcAft>
              <a:buSzPts val="2800"/>
              <a:buNone/>
              <a:defRPr sz="2800"/>
            </a:lvl6pPr>
            <a:lvl7pPr lvl="6" rtl="0" algn="r">
              <a:lnSpc>
                <a:spcPct val="100000"/>
              </a:lnSpc>
              <a:spcBef>
                <a:spcPts val="0"/>
              </a:spcBef>
              <a:spcAft>
                <a:spcPts val="0"/>
              </a:spcAft>
              <a:buSzPts val="2800"/>
              <a:buNone/>
              <a:defRPr sz="2800"/>
            </a:lvl7pPr>
            <a:lvl8pPr lvl="7" rtl="0" algn="r">
              <a:lnSpc>
                <a:spcPct val="100000"/>
              </a:lnSpc>
              <a:spcBef>
                <a:spcPts val="0"/>
              </a:spcBef>
              <a:spcAft>
                <a:spcPts val="0"/>
              </a:spcAft>
              <a:buSzPts val="2800"/>
              <a:buNone/>
              <a:defRPr sz="2800"/>
            </a:lvl8pPr>
            <a:lvl9pPr lvl="8" rtl="0" algn="r">
              <a:lnSpc>
                <a:spcPct val="100000"/>
              </a:lnSpc>
              <a:spcBef>
                <a:spcPts val="0"/>
              </a:spcBef>
              <a:spcAft>
                <a:spcPts val="0"/>
              </a:spcAft>
              <a:buSzPts val="2800"/>
              <a:buNone/>
              <a:defRPr sz="2800"/>
            </a:lvl9pPr>
          </a:lstStyle>
          <a:p/>
        </p:txBody>
      </p:sp>
      <p:sp>
        <p:nvSpPr>
          <p:cNvPr id="112" name="Google Shape;112;p15">
            <a:hlinkClick action="ppaction://hlinksldjump" r:id="rId5"/>
          </p:cNvPr>
          <p:cNvSpPr txBox="1"/>
          <p:nvPr>
            <p:ph idx="15" type="title"/>
          </p:nvPr>
        </p:nvSpPr>
        <p:spPr>
          <a:xfrm>
            <a:off x="720267" y="3527425"/>
            <a:ext cx="2483400" cy="414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300"/>
              <a:buNone/>
              <a:defRPr sz="2300"/>
            </a:lvl1pPr>
            <a:lvl2pPr lvl="1" rtl="0" algn="r">
              <a:spcBef>
                <a:spcPts val="0"/>
              </a:spcBef>
              <a:spcAft>
                <a:spcPts val="0"/>
              </a:spcAft>
              <a:buSzPts val="2300"/>
              <a:buNone/>
              <a:defRPr sz="2300"/>
            </a:lvl2pPr>
            <a:lvl3pPr lvl="2" rtl="0" algn="r">
              <a:spcBef>
                <a:spcPts val="0"/>
              </a:spcBef>
              <a:spcAft>
                <a:spcPts val="0"/>
              </a:spcAft>
              <a:buSzPts val="2300"/>
              <a:buNone/>
              <a:defRPr sz="2300"/>
            </a:lvl3pPr>
            <a:lvl4pPr lvl="3" rtl="0" algn="r">
              <a:spcBef>
                <a:spcPts val="0"/>
              </a:spcBef>
              <a:spcAft>
                <a:spcPts val="0"/>
              </a:spcAft>
              <a:buSzPts val="2300"/>
              <a:buNone/>
              <a:defRPr sz="2300"/>
            </a:lvl4pPr>
            <a:lvl5pPr lvl="4" rtl="0" algn="r">
              <a:spcBef>
                <a:spcPts val="0"/>
              </a:spcBef>
              <a:spcAft>
                <a:spcPts val="0"/>
              </a:spcAft>
              <a:buSzPts val="2300"/>
              <a:buNone/>
              <a:defRPr sz="2300"/>
            </a:lvl5pPr>
            <a:lvl6pPr lvl="5" rtl="0" algn="r">
              <a:spcBef>
                <a:spcPts val="0"/>
              </a:spcBef>
              <a:spcAft>
                <a:spcPts val="0"/>
              </a:spcAft>
              <a:buSzPts val="2300"/>
              <a:buNone/>
              <a:defRPr sz="2300"/>
            </a:lvl6pPr>
            <a:lvl7pPr lvl="6" rtl="0" algn="r">
              <a:spcBef>
                <a:spcPts val="0"/>
              </a:spcBef>
              <a:spcAft>
                <a:spcPts val="0"/>
              </a:spcAft>
              <a:buSzPts val="2300"/>
              <a:buNone/>
              <a:defRPr sz="2300"/>
            </a:lvl7pPr>
            <a:lvl8pPr lvl="7" rtl="0" algn="r">
              <a:spcBef>
                <a:spcPts val="0"/>
              </a:spcBef>
              <a:spcAft>
                <a:spcPts val="0"/>
              </a:spcAft>
              <a:buSzPts val="2300"/>
              <a:buNone/>
              <a:defRPr sz="2300"/>
            </a:lvl8pPr>
            <a:lvl9pPr lvl="8" rtl="0" algn="r">
              <a:spcBef>
                <a:spcPts val="0"/>
              </a:spcBef>
              <a:spcAft>
                <a:spcPts val="0"/>
              </a:spcAft>
              <a:buSzPts val="2300"/>
              <a:buNone/>
              <a:defRPr sz="23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
    <p:spTree>
      <p:nvGrpSpPr>
        <p:cNvPr id="113" name="Shape 113"/>
        <p:cNvGrpSpPr/>
        <p:nvPr/>
      </p:nvGrpSpPr>
      <p:grpSpPr>
        <a:xfrm>
          <a:off x="0" y="0"/>
          <a:ext cx="0" cy="0"/>
          <a:chOff x="0" y="0"/>
          <a:chExt cx="0" cy="0"/>
        </a:xfrm>
      </p:grpSpPr>
      <p:grpSp>
        <p:nvGrpSpPr>
          <p:cNvPr id="114" name="Google Shape;114;p16"/>
          <p:cNvGrpSpPr/>
          <p:nvPr/>
        </p:nvGrpSpPr>
        <p:grpSpPr>
          <a:xfrm>
            <a:off x="-1175498" y="-934849"/>
            <a:ext cx="11292967" cy="9246786"/>
            <a:chOff x="-1175498" y="-934849"/>
            <a:chExt cx="11292967" cy="9246786"/>
          </a:xfrm>
        </p:grpSpPr>
        <p:sp>
          <p:nvSpPr>
            <p:cNvPr id="115" name="Google Shape;115;p16"/>
            <p:cNvSpPr/>
            <p:nvPr/>
          </p:nvSpPr>
          <p:spPr>
            <a:xfrm flipH="1" rot="-9900016">
              <a:off x="-974279" y="239587"/>
              <a:ext cx="2845233" cy="192930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6"/>
            <p:cNvSpPr/>
            <p:nvPr/>
          </p:nvSpPr>
          <p:spPr>
            <a:xfrm flipH="1" rot="-4500001">
              <a:off x="7292376" y="-250849"/>
              <a:ext cx="2952348" cy="200194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6"/>
            <p:cNvSpPr/>
            <p:nvPr/>
          </p:nvSpPr>
          <p:spPr>
            <a:xfrm flipH="1" rot="2699831">
              <a:off x="3139231" y="4141763"/>
              <a:ext cx="4473036" cy="3032961"/>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 name="Google Shape;118;p16"/>
          <p:cNvSpPr txBox="1"/>
          <p:nvPr>
            <p:ph idx="1" type="subTitle"/>
          </p:nvPr>
        </p:nvSpPr>
        <p:spPr>
          <a:xfrm>
            <a:off x="835125" y="2307332"/>
            <a:ext cx="23094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9" name="Google Shape;119;p16"/>
          <p:cNvSpPr txBox="1"/>
          <p:nvPr>
            <p:ph idx="2" type="subTitle"/>
          </p:nvPr>
        </p:nvSpPr>
        <p:spPr>
          <a:xfrm>
            <a:off x="3417212" y="2307332"/>
            <a:ext cx="23094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0" name="Google Shape;120;p16"/>
          <p:cNvSpPr txBox="1"/>
          <p:nvPr>
            <p:ph idx="3" type="subTitle"/>
          </p:nvPr>
        </p:nvSpPr>
        <p:spPr>
          <a:xfrm>
            <a:off x="5999301" y="2307332"/>
            <a:ext cx="23094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1" name="Google Shape;121;p16"/>
          <p:cNvSpPr txBox="1"/>
          <p:nvPr>
            <p:ph idx="4" type="subTitle"/>
          </p:nvPr>
        </p:nvSpPr>
        <p:spPr>
          <a:xfrm>
            <a:off x="835125" y="3827375"/>
            <a:ext cx="23094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22" name="Google Shape;122;p16"/>
          <p:cNvSpPr txBox="1"/>
          <p:nvPr>
            <p:ph idx="5" type="subTitle"/>
          </p:nvPr>
        </p:nvSpPr>
        <p:spPr>
          <a:xfrm>
            <a:off x="3417212" y="3827375"/>
            <a:ext cx="23094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23" name="Google Shape;123;p16"/>
          <p:cNvSpPr txBox="1"/>
          <p:nvPr>
            <p:ph idx="6" type="subTitle"/>
          </p:nvPr>
        </p:nvSpPr>
        <p:spPr>
          <a:xfrm>
            <a:off x="5999301" y="3827375"/>
            <a:ext cx="2309400" cy="7134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124" name="Google Shape;124;p16"/>
          <p:cNvSpPr txBox="1"/>
          <p:nvPr>
            <p:ph type="title"/>
          </p:nvPr>
        </p:nvSpPr>
        <p:spPr>
          <a:xfrm>
            <a:off x="842533" y="1921150"/>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25" name="Google Shape;125;p16"/>
          <p:cNvSpPr txBox="1"/>
          <p:nvPr>
            <p:ph idx="7" type="title"/>
          </p:nvPr>
        </p:nvSpPr>
        <p:spPr>
          <a:xfrm>
            <a:off x="3424690" y="1921150"/>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26" name="Google Shape;126;p16"/>
          <p:cNvSpPr txBox="1"/>
          <p:nvPr>
            <p:ph idx="8" type="title"/>
          </p:nvPr>
        </p:nvSpPr>
        <p:spPr>
          <a:xfrm>
            <a:off x="5999298" y="1921150"/>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27" name="Google Shape;127;p16"/>
          <p:cNvSpPr txBox="1"/>
          <p:nvPr>
            <p:ph idx="9" type="title"/>
          </p:nvPr>
        </p:nvSpPr>
        <p:spPr>
          <a:xfrm>
            <a:off x="842533" y="3441313"/>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28" name="Google Shape;128;p16"/>
          <p:cNvSpPr txBox="1"/>
          <p:nvPr>
            <p:ph idx="13" type="title"/>
          </p:nvPr>
        </p:nvSpPr>
        <p:spPr>
          <a:xfrm>
            <a:off x="3424690" y="3441313"/>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29" name="Google Shape;129;p16"/>
          <p:cNvSpPr txBox="1"/>
          <p:nvPr>
            <p:ph idx="14" type="title"/>
          </p:nvPr>
        </p:nvSpPr>
        <p:spPr>
          <a:xfrm>
            <a:off x="6006706" y="3441313"/>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30" name="Google Shape;130;p16"/>
          <p:cNvSpPr txBox="1"/>
          <p:nvPr>
            <p:ph idx="15"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1">
  <p:cSld name="CUSTOM_1_1">
    <p:spTree>
      <p:nvGrpSpPr>
        <p:cNvPr id="131" name="Shape 131"/>
        <p:cNvGrpSpPr/>
        <p:nvPr/>
      </p:nvGrpSpPr>
      <p:grpSpPr>
        <a:xfrm>
          <a:off x="0" y="0"/>
          <a:ext cx="0" cy="0"/>
          <a:chOff x="0" y="0"/>
          <a:chExt cx="0" cy="0"/>
        </a:xfrm>
      </p:grpSpPr>
      <p:sp>
        <p:nvSpPr>
          <p:cNvPr id="132" name="Google Shape;132;p17"/>
          <p:cNvSpPr txBox="1"/>
          <p:nvPr>
            <p:ph idx="1" type="subTitle"/>
          </p:nvPr>
        </p:nvSpPr>
        <p:spPr>
          <a:xfrm>
            <a:off x="835125" y="1837787"/>
            <a:ext cx="2309400" cy="578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3" name="Google Shape;133;p17"/>
          <p:cNvSpPr txBox="1"/>
          <p:nvPr>
            <p:ph idx="2" type="subTitle"/>
          </p:nvPr>
        </p:nvSpPr>
        <p:spPr>
          <a:xfrm>
            <a:off x="3417212" y="1837787"/>
            <a:ext cx="2309400" cy="578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4" name="Google Shape;134;p17"/>
          <p:cNvSpPr txBox="1"/>
          <p:nvPr>
            <p:ph idx="3" type="subTitle"/>
          </p:nvPr>
        </p:nvSpPr>
        <p:spPr>
          <a:xfrm>
            <a:off x="5999299" y="1837787"/>
            <a:ext cx="2309400" cy="578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5" name="Google Shape;135;p17"/>
          <p:cNvSpPr txBox="1"/>
          <p:nvPr>
            <p:ph type="title"/>
          </p:nvPr>
        </p:nvSpPr>
        <p:spPr>
          <a:xfrm>
            <a:off x="842625" y="2407325"/>
            <a:ext cx="2294400" cy="3492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36" name="Google Shape;136;p17"/>
          <p:cNvSpPr txBox="1"/>
          <p:nvPr>
            <p:ph idx="4" type="title"/>
          </p:nvPr>
        </p:nvSpPr>
        <p:spPr>
          <a:xfrm>
            <a:off x="3424712" y="2407325"/>
            <a:ext cx="2294400" cy="3492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37" name="Google Shape;137;p17"/>
          <p:cNvSpPr txBox="1"/>
          <p:nvPr>
            <p:ph idx="5" type="title"/>
          </p:nvPr>
        </p:nvSpPr>
        <p:spPr>
          <a:xfrm>
            <a:off x="6006799" y="2407325"/>
            <a:ext cx="2294400" cy="3492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38" name="Google Shape;138;p17"/>
          <p:cNvSpPr txBox="1"/>
          <p:nvPr>
            <p:ph idx="6"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139" name="Google Shape;139;p17"/>
          <p:cNvSpPr txBox="1"/>
          <p:nvPr>
            <p:ph idx="7" type="subTitle"/>
          </p:nvPr>
        </p:nvSpPr>
        <p:spPr>
          <a:xfrm>
            <a:off x="835125" y="3431361"/>
            <a:ext cx="2309400" cy="578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0" name="Google Shape;140;p17"/>
          <p:cNvSpPr txBox="1"/>
          <p:nvPr>
            <p:ph idx="8" type="subTitle"/>
          </p:nvPr>
        </p:nvSpPr>
        <p:spPr>
          <a:xfrm>
            <a:off x="3417212" y="3431361"/>
            <a:ext cx="2309400" cy="578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1" name="Google Shape;141;p17"/>
          <p:cNvSpPr txBox="1"/>
          <p:nvPr>
            <p:ph idx="9" type="subTitle"/>
          </p:nvPr>
        </p:nvSpPr>
        <p:spPr>
          <a:xfrm>
            <a:off x="5999299" y="3431361"/>
            <a:ext cx="2309400" cy="5781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2" name="Google Shape;142;p17"/>
          <p:cNvSpPr txBox="1"/>
          <p:nvPr>
            <p:ph idx="13" type="title"/>
          </p:nvPr>
        </p:nvSpPr>
        <p:spPr>
          <a:xfrm>
            <a:off x="842625" y="4000900"/>
            <a:ext cx="2294400" cy="3492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43" name="Google Shape;143;p17"/>
          <p:cNvSpPr txBox="1"/>
          <p:nvPr>
            <p:ph idx="14" type="title"/>
          </p:nvPr>
        </p:nvSpPr>
        <p:spPr>
          <a:xfrm>
            <a:off x="3424712" y="4000900"/>
            <a:ext cx="2294400" cy="3492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144" name="Google Shape;144;p17"/>
          <p:cNvSpPr txBox="1"/>
          <p:nvPr>
            <p:ph idx="15" type="title"/>
          </p:nvPr>
        </p:nvSpPr>
        <p:spPr>
          <a:xfrm>
            <a:off x="6006799" y="4000900"/>
            <a:ext cx="2294400" cy="3492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grpSp>
        <p:nvGrpSpPr>
          <p:cNvPr id="145" name="Google Shape;145;p17"/>
          <p:cNvGrpSpPr/>
          <p:nvPr/>
        </p:nvGrpSpPr>
        <p:grpSpPr>
          <a:xfrm>
            <a:off x="-546191" y="-1302926"/>
            <a:ext cx="14003916" cy="10162931"/>
            <a:chOff x="-546191" y="-1302926"/>
            <a:chExt cx="14003916" cy="10162931"/>
          </a:xfrm>
        </p:grpSpPr>
        <p:sp>
          <p:nvSpPr>
            <p:cNvPr id="146" name="Google Shape;146;p17"/>
            <p:cNvSpPr/>
            <p:nvPr/>
          </p:nvSpPr>
          <p:spPr>
            <a:xfrm rot="5400000">
              <a:off x="-1115179" y="-733938"/>
              <a:ext cx="3535782" cy="239780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7"/>
            <p:cNvSpPr/>
            <p:nvPr/>
          </p:nvSpPr>
          <p:spPr>
            <a:xfrm flipH="1" rot="899874">
              <a:off x="3973065" y="1808878"/>
              <a:ext cx="8858247" cy="6007260"/>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27">
    <p:bg>
      <p:bgPr>
        <a:solidFill>
          <a:schemeClr val="accent1"/>
        </a:solidFill>
      </p:bgPr>
    </p:bg>
    <p:spTree>
      <p:nvGrpSpPr>
        <p:cNvPr id="148" name="Shape 148"/>
        <p:cNvGrpSpPr/>
        <p:nvPr/>
      </p:nvGrpSpPr>
      <p:grpSpPr>
        <a:xfrm>
          <a:off x="0" y="0"/>
          <a:ext cx="0" cy="0"/>
          <a:chOff x="0" y="0"/>
          <a:chExt cx="0" cy="0"/>
        </a:xfrm>
      </p:grpSpPr>
      <p:grpSp>
        <p:nvGrpSpPr>
          <p:cNvPr id="149" name="Google Shape;149;p18"/>
          <p:cNvGrpSpPr/>
          <p:nvPr/>
        </p:nvGrpSpPr>
        <p:grpSpPr>
          <a:xfrm>
            <a:off x="-1562408" y="-2831656"/>
            <a:ext cx="13146447" cy="12065924"/>
            <a:chOff x="-1562408" y="-2831656"/>
            <a:chExt cx="13146447" cy="12065924"/>
          </a:xfrm>
        </p:grpSpPr>
        <p:sp>
          <p:nvSpPr>
            <p:cNvPr id="150" name="Google Shape;150;p18"/>
            <p:cNvSpPr/>
            <p:nvPr/>
          </p:nvSpPr>
          <p:spPr>
            <a:xfrm rot="-1800004">
              <a:off x="-443676" y="-395388"/>
              <a:ext cx="10908984" cy="739797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8"/>
            <p:cNvSpPr/>
            <p:nvPr/>
          </p:nvSpPr>
          <p:spPr>
            <a:xfrm rot="9739395">
              <a:off x="3835164" y="-1991161"/>
              <a:ext cx="6188594" cy="419682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 name="Google Shape;152;p18"/>
          <p:cNvSpPr txBox="1"/>
          <p:nvPr>
            <p:ph type="title"/>
          </p:nvPr>
        </p:nvSpPr>
        <p:spPr>
          <a:xfrm>
            <a:off x="1616700" y="2076575"/>
            <a:ext cx="5910600" cy="1656300"/>
          </a:xfrm>
          <a:prstGeom prst="rect">
            <a:avLst/>
          </a:prstGeom>
          <a:ln>
            <a:noFill/>
          </a:ln>
        </p:spPr>
        <p:txBody>
          <a:bodyPr anchorCtr="0" anchor="t" bIns="91425" lIns="91425" spcFirstLastPara="1" rIns="91425" wrap="square" tIns="91425">
            <a:noAutofit/>
          </a:bodyPr>
          <a:lstStyle>
            <a:lvl1pPr lvl="0" rtl="0" algn="ctr">
              <a:lnSpc>
                <a:spcPct val="90000"/>
              </a:lnSpc>
              <a:spcBef>
                <a:spcPts val="0"/>
              </a:spcBef>
              <a:spcAft>
                <a:spcPts val="0"/>
              </a:spcAft>
              <a:buClr>
                <a:schemeClr val="dk1"/>
              </a:buClr>
              <a:buSzPts val="4200"/>
              <a:buNone/>
              <a:defRPr sz="6000"/>
            </a:lvl1pPr>
            <a:lvl2pPr lvl="1" rtl="0" algn="ctr">
              <a:spcBef>
                <a:spcPts val="0"/>
              </a:spcBef>
              <a:spcAft>
                <a:spcPts val="0"/>
              </a:spcAft>
              <a:buClr>
                <a:schemeClr val="dk1"/>
              </a:buClr>
              <a:buSzPts val="4200"/>
              <a:buNone/>
              <a:defRPr sz="4200">
                <a:solidFill>
                  <a:schemeClr val="dk1"/>
                </a:solidFill>
              </a:defRPr>
            </a:lvl2pPr>
            <a:lvl3pPr lvl="2" rtl="0" algn="ctr">
              <a:spcBef>
                <a:spcPts val="0"/>
              </a:spcBef>
              <a:spcAft>
                <a:spcPts val="0"/>
              </a:spcAft>
              <a:buClr>
                <a:schemeClr val="dk1"/>
              </a:buClr>
              <a:buSzPts val="4200"/>
              <a:buNone/>
              <a:defRPr sz="4200">
                <a:solidFill>
                  <a:schemeClr val="dk1"/>
                </a:solidFill>
              </a:defRPr>
            </a:lvl3pPr>
            <a:lvl4pPr lvl="3" rtl="0" algn="ctr">
              <a:spcBef>
                <a:spcPts val="0"/>
              </a:spcBef>
              <a:spcAft>
                <a:spcPts val="0"/>
              </a:spcAft>
              <a:buClr>
                <a:schemeClr val="dk1"/>
              </a:buClr>
              <a:buSzPts val="4200"/>
              <a:buNone/>
              <a:defRPr sz="4200">
                <a:solidFill>
                  <a:schemeClr val="dk1"/>
                </a:solidFill>
              </a:defRPr>
            </a:lvl4pPr>
            <a:lvl5pPr lvl="4" rtl="0" algn="ctr">
              <a:spcBef>
                <a:spcPts val="0"/>
              </a:spcBef>
              <a:spcAft>
                <a:spcPts val="0"/>
              </a:spcAft>
              <a:buClr>
                <a:schemeClr val="dk1"/>
              </a:buClr>
              <a:buSzPts val="4200"/>
              <a:buNone/>
              <a:defRPr sz="4200">
                <a:solidFill>
                  <a:schemeClr val="dk1"/>
                </a:solidFill>
              </a:defRPr>
            </a:lvl5pPr>
            <a:lvl6pPr lvl="5" rtl="0" algn="ctr">
              <a:spcBef>
                <a:spcPts val="0"/>
              </a:spcBef>
              <a:spcAft>
                <a:spcPts val="0"/>
              </a:spcAft>
              <a:buClr>
                <a:schemeClr val="dk1"/>
              </a:buClr>
              <a:buSzPts val="4200"/>
              <a:buNone/>
              <a:defRPr sz="4200">
                <a:solidFill>
                  <a:schemeClr val="dk1"/>
                </a:solidFill>
              </a:defRPr>
            </a:lvl6pPr>
            <a:lvl7pPr lvl="6" rtl="0" algn="ctr">
              <a:spcBef>
                <a:spcPts val="0"/>
              </a:spcBef>
              <a:spcAft>
                <a:spcPts val="0"/>
              </a:spcAft>
              <a:buClr>
                <a:schemeClr val="dk1"/>
              </a:buClr>
              <a:buSzPts val="4200"/>
              <a:buNone/>
              <a:defRPr sz="4200">
                <a:solidFill>
                  <a:schemeClr val="dk1"/>
                </a:solidFill>
              </a:defRPr>
            </a:lvl7pPr>
            <a:lvl8pPr lvl="7" rtl="0" algn="ctr">
              <a:spcBef>
                <a:spcPts val="0"/>
              </a:spcBef>
              <a:spcAft>
                <a:spcPts val="0"/>
              </a:spcAft>
              <a:buClr>
                <a:schemeClr val="dk1"/>
              </a:buClr>
              <a:buSzPts val="4200"/>
              <a:buNone/>
              <a:defRPr sz="4200">
                <a:solidFill>
                  <a:schemeClr val="dk1"/>
                </a:solidFill>
              </a:defRPr>
            </a:lvl8pPr>
            <a:lvl9pPr lvl="8" rtl="0" algn="ctr">
              <a:spcBef>
                <a:spcPts val="0"/>
              </a:spcBef>
              <a:spcAft>
                <a:spcPts val="0"/>
              </a:spcAft>
              <a:buClr>
                <a:schemeClr val="dk1"/>
              </a:buClr>
              <a:buSzPts val="4200"/>
              <a:buNone/>
              <a:defRPr sz="4200">
                <a:solidFill>
                  <a:schemeClr val="dk1"/>
                </a:solidFill>
              </a:defRPr>
            </a:lvl9pPr>
          </a:lstStyle>
          <a:p/>
        </p:txBody>
      </p:sp>
      <p:sp>
        <p:nvSpPr>
          <p:cNvPr id="153" name="Google Shape;153;p18"/>
          <p:cNvSpPr txBox="1"/>
          <p:nvPr>
            <p:ph idx="1" type="subTitle"/>
          </p:nvPr>
        </p:nvSpPr>
        <p:spPr>
          <a:xfrm>
            <a:off x="1796350" y="3972908"/>
            <a:ext cx="5553300" cy="492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100"/>
              <a:buNone/>
              <a:defRPr sz="1800">
                <a:solidFill>
                  <a:schemeClr val="dk2"/>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54" name="Google Shape;154;p18"/>
          <p:cNvSpPr txBox="1"/>
          <p:nvPr>
            <p:ph hasCustomPrompt="1" idx="2" type="title"/>
          </p:nvPr>
        </p:nvSpPr>
        <p:spPr>
          <a:xfrm>
            <a:off x="6989883" y="451079"/>
            <a:ext cx="1474200" cy="145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2000"/>
              <a:buNone/>
              <a:defRPr sz="8500"/>
            </a:lvl1pPr>
            <a:lvl2pPr lvl="1" rtl="0" algn="ctr">
              <a:spcBef>
                <a:spcPts val="0"/>
              </a:spcBef>
              <a:spcAft>
                <a:spcPts val="0"/>
              </a:spcAft>
              <a:buClr>
                <a:schemeClr val="accent1"/>
              </a:buClr>
              <a:buSzPts val="12000"/>
              <a:buNone/>
              <a:defRPr sz="12000">
                <a:solidFill>
                  <a:schemeClr val="accent1"/>
                </a:solidFill>
              </a:defRPr>
            </a:lvl2pPr>
            <a:lvl3pPr lvl="2" rtl="0" algn="ctr">
              <a:spcBef>
                <a:spcPts val="0"/>
              </a:spcBef>
              <a:spcAft>
                <a:spcPts val="0"/>
              </a:spcAft>
              <a:buClr>
                <a:schemeClr val="accent1"/>
              </a:buClr>
              <a:buSzPts val="12000"/>
              <a:buNone/>
              <a:defRPr sz="12000">
                <a:solidFill>
                  <a:schemeClr val="accent1"/>
                </a:solidFill>
              </a:defRPr>
            </a:lvl3pPr>
            <a:lvl4pPr lvl="3" rtl="0" algn="ctr">
              <a:spcBef>
                <a:spcPts val="0"/>
              </a:spcBef>
              <a:spcAft>
                <a:spcPts val="0"/>
              </a:spcAft>
              <a:buClr>
                <a:schemeClr val="accent1"/>
              </a:buClr>
              <a:buSzPts val="12000"/>
              <a:buNone/>
              <a:defRPr sz="12000">
                <a:solidFill>
                  <a:schemeClr val="accent1"/>
                </a:solidFill>
              </a:defRPr>
            </a:lvl4pPr>
            <a:lvl5pPr lvl="4" rtl="0" algn="ctr">
              <a:spcBef>
                <a:spcPts val="0"/>
              </a:spcBef>
              <a:spcAft>
                <a:spcPts val="0"/>
              </a:spcAft>
              <a:buClr>
                <a:schemeClr val="accent1"/>
              </a:buClr>
              <a:buSzPts val="12000"/>
              <a:buNone/>
              <a:defRPr sz="12000">
                <a:solidFill>
                  <a:schemeClr val="accent1"/>
                </a:solidFill>
              </a:defRPr>
            </a:lvl5pPr>
            <a:lvl6pPr lvl="5" rtl="0" algn="ctr">
              <a:spcBef>
                <a:spcPts val="0"/>
              </a:spcBef>
              <a:spcAft>
                <a:spcPts val="0"/>
              </a:spcAft>
              <a:buClr>
                <a:schemeClr val="accent1"/>
              </a:buClr>
              <a:buSzPts val="12000"/>
              <a:buNone/>
              <a:defRPr sz="12000">
                <a:solidFill>
                  <a:schemeClr val="accent1"/>
                </a:solidFill>
              </a:defRPr>
            </a:lvl6pPr>
            <a:lvl7pPr lvl="6" rtl="0" algn="ctr">
              <a:spcBef>
                <a:spcPts val="0"/>
              </a:spcBef>
              <a:spcAft>
                <a:spcPts val="0"/>
              </a:spcAft>
              <a:buClr>
                <a:schemeClr val="accent1"/>
              </a:buClr>
              <a:buSzPts val="12000"/>
              <a:buNone/>
              <a:defRPr sz="12000">
                <a:solidFill>
                  <a:schemeClr val="accent1"/>
                </a:solidFill>
              </a:defRPr>
            </a:lvl7pPr>
            <a:lvl8pPr lvl="7" rtl="0" algn="ctr">
              <a:spcBef>
                <a:spcPts val="0"/>
              </a:spcBef>
              <a:spcAft>
                <a:spcPts val="0"/>
              </a:spcAft>
              <a:buClr>
                <a:schemeClr val="accent1"/>
              </a:buClr>
              <a:buSzPts val="12000"/>
              <a:buNone/>
              <a:defRPr sz="12000">
                <a:solidFill>
                  <a:schemeClr val="accent1"/>
                </a:solidFill>
              </a:defRPr>
            </a:lvl8pPr>
            <a:lvl9pPr lvl="8" rtl="0" algn="ctr">
              <a:spcBef>
                <a:spcPts val="0"/>
              </a:spcBef>
              <a:spcAft>
                <a:spcPts val="0"/>
              </a:spcAft>
              <a:buClr>
                <a:schemeClr val="accent1"/>
              </a:buClr>
              <a:buSzPts val="12000"/>
              <a:buNone/>
              <a:defRPr sz="12000">
                <a:solidFill>
                  <a:schemeClr val="accent1"/>
                </a:solidFill>
              </a:defRPr>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28">
    <p:bg>
      <p:bgPr>
        <a:solidFill>
          <a:schemeClr val="accent1"/>
        </a:solidFill>
      </p:bgPr>
    </p:bg>
    <p:spTree>
      <p:nvGrpSpPr>
        <p:cNvPr id="155" name="Shape 155"/>
        <p:cNvGrpSpPr/>
        <p:nvPr/>
      </p:nvGrpSpPr>
      <p:grpSpPr>
        <a:xfrm>
          <a:off x="0" y="0"/>
          <a:ext cx="0" cy="0"/>
          <a:chOff x="0" y="0"/>
          <a:chExt cx="0" cy="0"/>
        </a:xfrm>
      </p:grpSpPr>
      <p:grpSp>
        <p:nvGrpSpPr>
          <p:cNvPr id="156" name="Google Shape;156;p19"/>
          <p:cNvGrpSpPr/>
          <p:nvPr/>
        </p:nvGrpSpPr>
        <p:grpSpPr>
          <a:xfrm>
            <a:off x="-5374925" y="-5596719"/>
            <a:ext cx="17864741" cy="11327085"/>
            <a:chOff x="-5374925" y="-5596719"/>
            <a:chExt cx="17864741" cy="11327085"/>
          </a:xfrm>
        </p:grpSpPr>
        <p:sp>
          <p:nvSpPr>
            <p:cNvPr id="157" name="Google Shape;157;p19"/>
            <p:cNvSpPr/>
            <p:nvPr/>
          </p:nvSpPr>
          <p:spPr>
            <a:xfrm flipH="1" rot="-8999937">
              <a:off x="-4306584" y="-3465528"/>
              <a:ext cx="10417543" cy="706470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9"/>
            <p:cNvSpPr/>
            <p:nvPr/>
          </p:nvSpPr>
          <p:spPr>
            <a:xfrm flipH="1" rot="470698">
              <a:off x="6318598" y="-1669766"/>
              <a:ext cx="5924736" cy="401788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 name="Google Shape;159;p19"/>
          <p:cNvSpPr txBox="1"/>
          <p:nvPr>
            <p:ph type="title"/>
          </p:nvPr>
        </p:nvSpPr>
        <p:spPr>
          <a:xfrm>
            <a:off x="1141875" y="2076575"/>
            <a:ext cx="6860100" cy="1656300"/>
          </a:xfrm>
          <a:prstGeom prst="rect">
            <a:avLst/>
          </a:prstGeom>
          <a:ln>
            <a:noFill/>
          </a:ln>
        </p:spPr>
        <p:txBody>
          <a:bodyPr anchorCtr="0" anchor="t" bIns="91425" lIns="91425" spcFirstLastPara="1" rIns="91425" wrap="square" tIns="91425">
            <a:noAutofit/>
          </a:bodyPr>
          <a:lstStyle>
            <a:lvl1pPr lvl="0" rtl="0" algn="ctr">
              <a:lnSpc>
                <a:spcPct val="90000"/>
              </a:lnSpc>
              <a:spcBef>
                <a:spcPts val="0"/>
              </a:spcBef>
              <a:spcAft>
                <a:spcPts val="0"/>
              </a:spcAft>
              <a:buClr>
                <a:schemeClr val="dk1"/>
              </a:buClr>
              <a:buSzPts val="4200"/>
              <a:buNone/>
              <a:defRPr sz="6000"/>
            </a:lvl1pPr>
            <a:lvl2pPr lvl="1" rtl="0" algn="ctr">
              <a:spcBef>
                <a:spcPts val="0"/>
              </a:spcBef>
              <a:spcAft>
                <a:spcPts val="0"/>
              </a:spcAft>
              <a:buClr>
                <a:schemeClr val="dk1"/>
              </a:buClr>
              <a:buSzPts val="4200"/>
              <a:buNone/>
              <a:defRPr sz="4200">
                <a:solidFill>
                  <a:schemeClr val="dk1"/>
                </a:solidFill>
              </a:defRPr>
            </a:lvl2pPr>
            <a:lvl3pPr lvl="2" rtl="0" algn="ctr">
              <a:spcBef>
                <a:spcPts val="0"/>
              </a:spcBef>
              <a:spcAft>
                <a:spcPts val="0"/>
              </a:spcAft>
              <a:buClr>
                <a:schemeClr val="dk1"/>
              </a:buClr>
              <a:buSzPts val="4200"/>
              <a:buNone/>
              <a:defRPr sz="4200">
                <a:solidFill>
                  <a:schemeClr val="dk1"/>
                </a:solidFill>
              </a:defRPr>
            </a:lvl3pPr>
            <a:lvl4pPr lvl="3" rtl="0" algn="ctr">
              <a:spcBef>
                <a:spcPts val="0"/>
              </a:spcBef>
              <a:spcAft>
                <a:spcPts val="0"/>
              </a:spcAft>
              <a:buClr>
                <a:schemeClr val="dk1"/>
              </a:buClr>
              <a:buSzPts val="4200"/>
              <a:buNone/>
              <a:defRPr sz="4200">
                <a:solidFill>
                  <a:schemeClr val="dk1"/>
                </a:solidFill>
              </a:defRPr>
            </a:lvl4pPr>
            <a:lvl5pPr lvl="4" rtl="0" algn="ctr">
              <a:spcBef>
                <a:spcPts val="0"/>
              </a:spcBef>
              <a:spcAft>
                <a:spcPts val="0"/>
              </a:spcAft>
              <a:buClr>
                <a:schemeClr val="dk1"/>
              </a:buClr>
              <a:buSzPts val="4200"/>
              <a:buNone/>
              <a:defRPr sz="4200">
                <a:solidFill>
                  <a:schemeClr val="dk1"/>
                </a:solidFill>
              </a:defRPr>
            </a:lvl5pPr>
            <a:lvl6pPr lvl="5" rtl="0" algn="ctr">
              <a:spcBef>
                <a:spcPts val="0"/>
              </a:spcBef>
              <a:spcAft>
                <a:spcPts val="0"/>
              </a:spcAft>
              <a:buClr>
                <a:schemeClr val="dk1"/>
              </a:buClr>
              <a:buSzPts val="4200"/>
              <a:buNone/>
              <a:defRPr sz="4200">
                <a:solidFill>
                  <a:schemeClr val="dk1"/>
                </a:solidFill>
              </a:defRPr>
            </a:lvl6pPr>
            <a:lvl7pPr lvl="6" rtl="0" algn="ctr">
              <a:spcBef>
                <a:spcPts val="0"/>
              </a:spcBef>
              <a:spcAft>
                <a:spcPts val="0"/>
              </a:spcAft>
              <a:buClr>
                <a:schemeClr val="dk1"/>
              </a:buClr>
              <a:buSzPts val="4200"/>
              <a:buNone/>
              <a:defRPr sz="4200">
                <a:solidFill>
                  <a:schemeClr val="dk1"/>
                </a:solidFill>
              </a:defRPr>
            </a:lvl7pPr>
            <a:lvl8pPr lvl="7" rtl="0" algn="ctr">
              <a:spcBef>
                <a:spcPts val="0"/>
              </a:spcBef>
              <a:spcAft>
                <a:spcPts val="0"/>
              </a:spcAft>
              <a:buClr>
                <a:schemeClr val="dk1"/>
              </a:buClr>
              <a:buSzPts val="4200"/>
              <a:buNone/>
              <a:defRPr sz="4200">
                <a:solidFill>
                  <a:schemeClr val="dk1"/>
                </a:solidFill>
              </a:defRPr>
            </a:lvl8pPr>
            <a:lvl9pPr lvl="8" rtl="0" algn="ctr">
              <a:spcBef>
                <a:spcPts val="0"/>
              </a:spcBef>
              <a:spcAft>
                <a:spcPts val="0"/>
              </a:spcAft>
              <a:buClr>
                <a:schemeClr val="dk1"/>
              </a:buClr>
              <a:buSzPts val="4200"/>
              <a:buNone/>
              <a:defRPr sz="4200">
                <a:solidFill>
                  <a:schemeClr val="dk1"/>
                </a:solidFill>
              </a:defRPr>
            </a:lvl9pPr>
          </a:lstStyle>
          <a:p/>
        </p:txBody>
      </p:sp>
      <p:sp>
        <p:nvSpPr>
          <p:cNvPr id="160" name="Google Shape;160;p19"/>
          <p:cNvSpPr txBox="1"/>
          <p:nvPr>
            <p:ph idx="1" type="subTitle"/>
          </p:nvPr>
        </p:nvSpPr>
        <p:spPr>
          <a:xfrm>
            <a:off x="1796350" y="3972908"/>
            <a:ext cx="5553300" cy="492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100"/>
              <a:buNone/>
              <a:defRPr sz="1800">
                <a:solidFill>
                  <a:schemeClr val="dk2"/>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61" name="Google Shape;161;p19"/>
          <p:cNvSpPr txBox="1"/>
          <p:nvPr>
            <p:ph hasCustomPrompt="1" idx="2" type="title"/>
          </p:nvPr>
        </p:nvSpPr>
        <p:spPr>
          <a:xfrm>
            <a:off x="6989883" y="451079"/>
            <a:ext cx="1474200" cy="145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2000"/>
              <a:buNone/>
              <a:defRPr sz="8500"/>
            </a:lvl1pPr>
            <a:lvl2pPr lvl="1" rtl="0" algn="ctr">
              <a:spcBef>
                <a:spcPts val="0"/>
              </a:spcBef>
              <a:spcAft>
                <a:spcPts val="0"/>
              </a:spcAft>
              <a:buClr>
                <a:schemeClr val="accent1"/>
              </a:buClr>
              <a:buSzPts val="12000"/>
              <a:buNone/>
              <a:defRPr sz="12000">
                <a:solidFill>
                  <a:schemeClr val="accent1"/>
                </a:solidFill>
              </a:defRPr>
            </a:lvl2pPr>
            <a:lvl3pPr lvl="2" rtl="0" algn="ctr">
              <a:spcBef>
                <a:spcPts val="0"/>
              </a:spcBef>
              <a:spcAft>
                <a:spcPts val="0"/>
              </a:spcAft>
              <a:buClr>
                <a:schemeClr val="accent1"/>
              </a:buClr>
              <a:buSzPts val="12000"/>
              <a:buNone/>
              <a:defRPr sz="12000">
                <a:solidFill>
                  <a:schemeClr val="accent1"/>
                </a:solidFill>
              </a:defRPr>
            </a:lvl3pPr>
            <a:lvl4pPr lvl="3" rtl="0" algn="ctr">
              <a:spcBef>
                <a:spcPts val="0"/>
              </a:spcBef>
              <a:spcAft>
                <a:spcPts val="0"/>
              </a:spcAft>
              <a:buClr>
                <a:schemeClr val="accent1"/>
              </a:buClr>
              <a:buSzPts val="12000"/>
              <a:buNone/>
              <a:defRPr sz="12000">
                <a:solidFill>
                  <a:schemeClr val="accent1"/>
                </a:solidFill>
              </a:defRPr>
            </a:lvl4pPr>
            <a:lvl5pPr lvl="4" rtl="0" algn="ctr">
              <a:spcBef>
                <a:spcPts val="0"/>
              </a:spcBef>
              <a:spcAft>
                <a:spcPts val="0"/>
              </a:spcAft>
              <a:buClr>
                <a:schemeClr val="accent1"/>
              </a:buClr>
              <a:buSzPts val="12000"/>
              <a:buNone/>
              <a:defRPr sz="12000">
                <a:solidFill>
                  <a:schemeClr val="accent1"/>
                </a:solidFill>
              </a:defRPr>
            </a:lvl5pPr>
            <a:lvl6pPr lvl="5" rtl="0" algn="ctr">
              <a:spcBef>
                <a:spcPts val="0"/>
              </a:spcBef>
              <a:spcAft>
                <a:spcPts val="0"/>
              </a:spcAft>
              <a:buClr>
                <a:schemeClr val="accent1"/>
              </a:buClr>
              <a:buSzPts val="12000"/>
              <a:buNone/>
              <a:defRPr sz="12000">
                <a:solidFill>
                  <a:schemeClr val="accent1"/>
                </a:solidFill>
              </a:defRPr>
            </a:lvl6pPr>
            <a:lvl7pPr lvl="6" rtl="0" algn="ctr">
              <a:spcBef>
                <a:spcPts val="0"/>
              </a:spcBef>
              <a:spcAft>
                <a:spcPts val="0"/>
              </a:spcAft>
              <a:buClr>
                <a:schemeClr val="accent1"/>
              </a:buClr>
              <a:buSzPts val="12000"/>
              <a:buNone/>
              <a:defRPr sz="12000">
                <a:solidFill>
                  <a:schemeClr val="accent1"/>
                </a:solidFill>
              </a:defRPr>
            </a:lvl7pPr>
            <a:lvl8pPr lvl="7" rtl="0" algn="ctr">
              <a:spcBef>
                <a:spcPts val="0"/>
              </a:spcBef>
              <a:spcAft>
                <a:spcPts val="0"/>
              </a:spcAft>
              <a:buClr>
                <a:schemeClr val="accent1"/>
              </a:buClr>
              <a:buSzPts val="12000"/>
              <a:buNone/>
              <a:defRPr sz="12000">
                <a:solidFill>
                  <a:schemeClr val="accent1"/>
                </a:solidFill>
              </a:defRPr>
            </a:lvl8pPr>
            <a:lvl9pPr lvl="8" rtl="0" algn="ctr">
              <a:spcBef>
                <a:spcPts val="0"/>
              </a:spcBef>
              <a:spcAft>
                <a:spcPts val="0"/>
              </a:spcAft>
              <a:buClr>
                <a:schemeClr val="accent1"/>
              </a:buClr>
              <a:buSzPts val="12000"/>
              <a:buNone/>
              <a:defRPr sz="12000">
                <a:solidFill>
                  <a:schemeClr val="accent1"/>
                </a:solidFill>
              </a:defRPr>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1">
    <p:bg>
      <p:bgPr>
        <a:solidFill>
          <a:schemeClr val="accent1"/>
        </a:solidFill>
      </p:bgPr>
    </p:bg>
    <p:spTree>
      <p:nvGrpSpPr>
        <p:cNvPr id="162" name="Shape 162"/>
        <p:cNvGrpSpPr/>
        <p:nvPr/>
      </p:nvGrpSpPr>
      <p:grpSpPr>
        <a:xfrm>
          <a:off x="0" y="0"/>
          <a:ext cx="0" cy="0"/>
          <a:chOff x="0" y="0"/>
          <a:chExt cx="0" cy="0"/>
        </a:xfrm>
      </p:grpSpPr>
      <p:grpSp>
        <p:nvGrpSpPr>
          <p:cNvPr id="163" name="Google Shape;163;p20"/>
          <p:cNvGrpSpPr/>
          <p:nvPr/>
        </p:nvGrpSpPr>
        <p:grpSpPr>
          <a:xfrm rot="10800000">
            <a:off x="-862578" y="-4734324"/>
            <a:ext cx="14663318" cy="14392943"/>
            <a:chOff x="-3527353" y="-5976299"/>
            <a:chExt cx="14663318" cy="14392943"/>
          </a:xfrm>
        </p:grpSpPr>
        <p:sp>
          <p:nvSpPr>
            <p:cNvPr id="164" name="Google Shape;164;p20"/>
            <p:cNvSpPr/>
            <p:nvPr/>
          </p:nvSpPr>
          <p:spPr>
            <a:xfrm flipH="1" rot="1800004">
              <a:off x="-2408622" y="-1213013"/>
              <a:ext cx="10908984" cy="739797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0"/>
            <p:cNvSpPr/>
            <p:nvPr/>
          </p:nvSpPr>
          <p:spPr>
            <a:xfrm flipH="1" rot="-5400000">
              <a:off x="3364929" y="-4485929"/>
              <a:ext cx="9261406" cy="628066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 name="Google Shape;166;p20"/>
          <p:cNvSpPr txBox="1"/>
          <p:nvPr>
            <p:ph type="title"/>
          </p:nvPr>
        </p:nvSpPr>
        <p:spPr>
          <a:xfrm>
            <a:off x="3303625" y="668200"/>
            <a:ext cx="4156500" cy="1656300"/>
          </a:xfrm>
          <a:prstGeom prst="rect">
            <a:avLst/>
          </a:prstGeom>
          <a:ln>
            <a:noFill/>
          </a:ln>
        </p:spPr>
        <p:txBody>
          <a:bodyPr anchorCtr="0" anchor="t" bIns="91425" lIns="91425" spcFirstLastPara="1" rIns="91425" wrap="square" tIns="91425">
            <a:noAutofit/>
          </a:bodyPr>
          <a:lstStyle>
            <a:lvl1pPr lvl="0" rtl="0" algn="ctr">
              <a:lnSpc>
                <a:spcPct val="90000"/>
              </a:lnSpc>
              <a:spcBef>
                <a:spcPts val="0"/>
              </a:spcBef>
              <a:spcAft>
                <a:spcPts val="0"/>
              </a:spcAft>
              <a:buClr>
                <a:schemeClr val="dk1"/>
              </a:buClr>
              <a:buSzPts val="4200"/>
              <a:buNone/>
              <a:defRPr sz="6000"/>
            </a:lvl1pPr>
            <a:lvl2pPr lvl="1" rtl="0" algn="ctr">
              <a:spcBef>
                <a:spcPts val="0"/>
              </a:spcBef>
              <a:spcAft>
                <a:spcPts val="0"/>
              </a:spcAft>
              <a:buClr>
                <a:schemeClr val="dk1"/>
              </a:buClr>
              <a:buSzPts val="4200"/>
              <a:buNone/>
              <a:defRPr sz="4200">
                <a:solidFill>
                  <a:schemeClr val="dk1"/>
                </a:solidFill>
              </a:defRPr>
            </a:lvl2pPr>
            <a:lvl3pPr lvl="2" rtl="0" algn="ctr">
              <a:spcBef>
                <a:spcPts val="0"/>
              </a:spcBef>
              <a:spcAft>
                <a:spcPts val="0"/>
              </a:spcAft>
              <a:buClr>
                <a:schemeClr val="dk1"/>
              </a:buClr>
              <a:buSzPts val="4200"/>
              <a:buNone/>
              <a:defRPr sz="4200">
                <a:solidFill>
                  <a:schemeClr val="dk1"/>
                </a:solidFill>
              </a:defRPr>
            </a:lvl3pPr>
            <a:lvl4pPr lvl="3" rtl="0" algn="ctr">
              <a:spcBef>
                <a:spcPts val="0"/>
              </a:spcBef>
              <a:spcAft>
                <a:spcPts val="0"/>
              </a:spcAft>
              <a:buClr>
                <a:schemeClr val="dk1"/>
              </a:buClr>
              <a:buSzPts val="4200"/>
              <a:buNone/>
              <a:defRPr sz="4200">
                <a:solidFill>
                  <a:schemeClr val="dk1"/>
                </a:solidFill>
              </a:defRPr>
            </a:lvl4pPr>
            <a:lvl5pPr lvl="4" rtl="0" algn="ctr">
              <a:spcBef>
                <a:spcPts val="0"/>
              </a:spcBef>
              <a:spcAft>
                <a:spcPts val="0"/>
              </a:spcAft>
              <a:buClr>
                <a:schemeClr val="dk1"/>
              </a:buClr>
              <a:buSzPts val="4200"/>
              <a:buNone/>
              <a:defRPr sz="4200">
                <a:solidFill>
                  <a:schemeClr val="dk1"/>
                </a:solidFill>
              </a:defRPr>
            </a:lvl5pPr>
            <a:lvl6pPr lvl="5" rtl="0" algn="ctr">
              <a:spcBef>
                <a:spcPts val="0"/>
              </a:spcBef>
              <a:spcAft>
                <a:spcPts val="0"/>
              </a:spcAft>
              <a:buClr>
                <a:schemeClr val="dk1"/>
              </a:buClr>
              <a:buSzPts val="4200"/>
              <a:buNone/>
              <a:defRPr sz="4200">
                <a:solidFill>
                  <a:schemeClr val="dk1"/>
                </a:solidFill>
              </a:defRPr>
            </a:lvl6pPr>
            <a:lvl7pPr lvl="6" rtl="0" algn="ctr">
              <a:spcBef>
                <a:spcPts val="0"/>
              </a:spcBef>
              <a:spcAft>
                <a:spcPts val="0"/>
              </a:spcAft>
              <a:buClr>
                <a:schemeClr val="dk1"/>
              </a:buClr>
              <a:buSzPts val="4200"/>
              <a:buNone/>
              <a:defRPr sz="4200">
                <a:solidFill>
                  <a:schemeClr val="dk1"/>
                </a:solidFill>
              </a:defRPr>
            </a:lvl7pPr>
            <a:lvl8pPr lvl="7" rtl="0" algn="ctr">
              <a:spcBef>
                <a:spcPts val="0"/>
              </a:spcBef>
              <a:spcAft>
                <a:spcPts val="0"/>
              </a:spcAft>
              <a:buClr>
                <a:schemeClr val="dk1"/>
              </a:buClr>
              <a:buSzPts val="4200"/>
              <a:buNone/>
              <a:defRPr sz="4200">
                <a:solidFill>
                  <a:schemeClr val="dk1"/>
                </a:solidFill>
              </a:defRPr>
            </a:lvl8pPr>
            <a:lvl9pPr lvl="8" rtl="0" algn="ctr">
              <a:spcBef>
                <a:spcPts val="0"/>
              </a:spcBef>
              <a:spcAft>
                <a:spcPts val="0"/>
              </a:spcAft>
              <a:buClr>
                <a:schemeClr val="dk1"/>
              </a:buClr>
              <a:buSzPts val="4200"/>
              <a:buNone/>
              <a:defRPr sz="4200">
                <a:solidFill>
                  <a:schemeClr val="dk1"/>
                </a:solidFill>
              </a:defRPr>
            </a:lvl9pPr>
          </a:lstStyle>
          <a:p/>
        </p:txBody>
      </p:sp>
      <p:sp>
        <p:nvSpPr>
          <p:cNvPr id="167" name="Google Shape;167;p20"/>
          <p:cNvSpPr txBox="1"/>
          <p:nvPr>
            <p:ph idx="1" type="subTitle"/>
          </p:nvPr>
        </p:nvSpPr>
        <p:spPr>
          <a:xfrm>
            <a:off x="2605225" y="2385333"/>
            <a:ext cx="5553300" cy="492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100"/>
              <a:buNone/>
              <a:defRPr sz="1800">
                <a:solidFill>
                  <a:schemeClr val="dk2"/>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68" name="Google Shape;168;p20"/>
          <p:cNvSpPr txBox="1"/>
          <p:nvPr>
            <p:ph hasCustomPrompt="1" idx="2" type="title"/>
          </p:nvPr>
        </p:nvSpPr>
        <p:spPr>
          <a:xfrm>
            <a:off x="719998" y="3443425"/>
            <a:ext cx="1941300" cy="1457700"/>
          </a:xfrm>
          <a:prstGeom prst="rect">
            <a:avLst/>
          </a:prstGeom>
        </p:spPr>
        <p:txBody>
          <a:bodyPr anchorCtr="0" anchor="ctr" bIns="91425" lIns="91425" spcFirstLastPara="1" rIns="91425" wrap="square" tIns="91425">
            <a:noAutofit/>
          </a:bodyPr>
          <a:lstStyle>
            <a:lvl1pPr lvl="0" rtl="0">
              <a:spcBef>
                <a:spcPts val="0"/>
              </a:spcBef>
              <a:spcAft>
                <a:spcPts val="0"/>
              </a:spcAft>
              <a:buSzPts val="12000"/>
              <a:buNone/>
              <a:defRPr sz="8500"/>
            </a:lvl1pPr>
            <a:lvl2pPr lvl="1" rtl="0" algn="ctr">
              <a:spcBef>
                <a:spcPts val="0"/>
              </a:spcBef>
              <a:spcAft>
                <a:spcPts val="0"/>
              </a:spcAft>
              <a:buClr>
                <a:schemeClr val="accent1"/>
              </a:buClr>
              <a:buSzPts val="12000"/>
              <a:buNone/>
              <a:defRPr sz="12000">
                <a:solidFill>
                  <a:schemeClr val="accent1"/>
                </a:solidFill>
              </a:defRPr>
            </a:lvl2pPr>
            <a:lvl3pPr lvl="2" rtl="0" algn="ctr">
              <a:spcBef>
                <a:spcPts val="0"/>
              </a:spcBef>
              <a:spcAft>
                <a:spcPts val="0"/>
              </a:spcAft>
              <a:buClr>
                <a:schemeClr val="accent1"/>
              </a:buClr>
              <a:buSzPts val="12000"/>
              <a:buNone/>
              <a:defRPr sz="12000">
                <a:solidFill>
                  <a:schemeClr val="accent1"/>
                </a:solidFill>
              </a:defRPr>
            </a:lvl3pPr>
            <a:lvl4pPr lvl="3" rtl="0" algn="ctr">
              <a:spcBef>
                <a:spcPts val="0"/>
              </a:spcBef>
              <a:spcAft>
                <a:spcPts val="0"/>
              </a:spcAft>
              <a:buClr>
                <a:schemeClr val="accent1"/>
              </a:buClr>
              <a:buSzPts val="12000"/>
              <a:buNone/>
              <a:defRPr sz="12000">
                <a:solidFill>
                  <a:schemeClr val="accent1"/>
                </a:solidFill>
              </a:defRPr>
            </a:lvl4pPr>
            <a:lvl5pPr lvl="4" rtl="0" algn="ctr">
              <a:spcBef>
                <a:spcPts val="0"/>
              </a:spcBef>
              <a:spcAft>
                <a:spcPts val="0"/>
              </a:spcAft>
              <a:buClr>
                <a:schemeClr val="accent1"/>
              </a:buClr>
              <a:buSzPts val="12000"/>
              <a:buNone/>
              <a:defRPr sz="12000">
                <a:solidFill>
                  <a:schemeClr val="accent1"/>
                </a:solidFill>
              </a:defRPr>
            </a:lvl5pPr>
            <a:lvl6pPr lvl="5" rtl="0" algn="ctr">
              <a:spcBef>
                <a:spcPts val="0"/>
              </a:spcBef>
              <a:spcAft>
                <a:spcPts val="0"/>
              </a:spcAft>
              <a:buClr>
                <a:schemeClr val="accent1"/>
              </a:buClr>
              <a:buSzPts val="12000"/>
              <a:buNone/>
              <a:defRPr sz="12000">
                <a:solidFill>
                  <a:schemeClr val="accent1"/>
                </a:solidFill>
              </a:defRPr>
            </a:lvl6pPr>
            <a:lvl7pPr lvl="6" rtl="0" algn="ctr">
              <a:spcBef>
                <a:spcPts val="0"/>
              </a:spcBef>
              <a:spcAft>
                <a:spcPts val="0"/>
              </a:spcAft>
              <a:buClr>
                <a:schemeClr val="accent1"/>
              </a:buClr>
              <a:buSzPts val="12000"/>
              <a:buNone/>
              <a:defRPr sz="12000">
                <a:solidFill>
                  <a:schemeClr val="accent1"/>
                </a:solidFill>
              </a:defRPr>
            </a:lvl7pPr>
            <a:lvl8pPr lvl="7" rtl="0" algn="ctr">
              <a:spcBef>
                <a:spcPts val="0"/>
              </a:spcBef>
              <a:spcAft>
                <a:spcPts val="0"/>
              </a:spcAft>
              <a:buClr>
                <a:schemeClr val="accent1"/>
              </a:buClr>
              <a:buSzPts val="12000"/>
              <a:buNone/>
              <a:defRPr sz="12000">
                <a:solidFill>
                  <a:schemeClr val="accent1"/>
                </a:solidFill>
              </a:defRPr>
            </a:lvl8pPr>
            <a:lvl9pPr lvl="8" rtl="0" algn="ctr">
              <a:spcBef>
                <a:spcPts val="0"/>
              </a:spcBef>
              <a:spcAft>
                <a:spcPts val="0"/>
              </a:spcAft>
              <a:buClr>
                <a:schemeClr val="accent1"/>
              </a:buClr>
              <a:buSzPts val="12000"/>
              <a:buNone/>
              <a:defRPr sz="12000">
                <a:solidFill>
                  <a:schemeClr val="accent1"/>
                </a:solidFill>
              </a:defRPr>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1"/>
        </a:solidFill>
      </p:bgPr>
    </p:bg>
    <p:spTree>
      <p:nvGrpSpPr>
        <p:cNvPr id="12" name="Shape 12"/>
        <p:cNvGrpSpPr/>
        <p:nvPr/>
      </p:nvGrpSpPr>
      <p:grpSpPr>
        <a:xfrm>
          <a:off x="0" y="0"/>
          <a:ext cx="0" cy="0"/>
          <a:chOff x="0" y="0"/>
          <a:chExt cx="0" cy="0"/>
        </a:xfrm>
      </p:grpSpPr>
      <p:grpSp>
        <p:nvGrpSpPr>
          <p:cNvPr id="13" name="Google Shape;13;p3"/>
          <p:cNvGrpSpPr/>
          <p:nvPr/>
        </p:nvGrpSpPr>
        <p:grpSpPr>
          <a:xfrm>
            <a:off x="-3489403" y="-5976299"/>
            <a:ext cx="14625368" cy="15025318"/>
            <a:chOff x="-3489403" y="-5976299"/>
            <a:chExt cx="14625368" cy="15025318"/>
          </a:xfrm>
        </p:grpSpPr>
        <p:sp>
          <p:nvSpPr>
            <p:cNvPr id="14" name="Google Shape;14;p3"/>
            <p:cNvSpPr/>
            <p:nvPr/>
          </p:nvSpPr>
          <p:spPr>
            <a:xfrm flipH="1" rot="1800004">
              <a:off x="-2370672" y="-580638"/>
              <a:ext cx="10908984" cy="739797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3"/>
            <p:cNvSpPr/>
            <p:nvPr/>
          </p:nvSpPr>
          <p:spPr>
            <a:xfrm flipH="1" rot="-9739395">
              <a:off x="-1929123" y="-2078911"/>
              <a:ext cx="6188594" cy="419682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3"/>
            <p:cNvSpPr/>
            <p:nvPr/>
          </p:nvSpPr>
          <p:spPr>
            <a:xfrm flipH="1" rot="-5400000">
              <a:off x="3364929" y="-4485929"/>
              <a:ext cx="9261406" cy="628066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 name="Google Shape;17;p3"/>
          <p:cNvSpPr txBox="1"/>
          <p:nvPr>
            <p:ph type="title"/>
          </p:nvPr>
        </p:nvSpPr>
        <p:spPr>
          <a:xfrm>
            <a:off x="1558525" y="2076575"/>
            <a:ext cx="6027000" cy="1656300"/>
          </a:xfrm>
          <a:prstGeom prst="rect">
            <a:avLst/>
          </a:prstGeom>
          <a:ln>
            <a:noFill/>
          </a:ln>
        </p:spPr>
        <p:txBody>
          <a:bodyPr anchorCtr="0" anchor="t" bIns="91425" lIns="91425" spcFirstLastPara="1" rIns="91425" wrap="square" tIns="91425">
            <a:noAutofit/>
          </a:bodyPr>
          <a:lstStyle>
            <a:lvl1pPr lvl="0" rtl="0" algn="ctr">
              <a:lnSpc>
                <a:spcPct val="90000"/>
              </a:lnSpc>
              <a:spcBef>
                <a:spcPts val="0"/>
              </a:spcBef>
              <a:spcAft>
                <a:spcPts val="0"/>
              </a:spcAft>
              <a:buClr>
                <a:schemeClr val="dk1"/>
              </a:buClr>
              <a:buSzPts val="4200"/>
              <a:buNone/>
              <a:defRPr sz="6000"/>
            </a:lvl1pPr>
            <a:lvl2pPr lvl="1" rtl="0" algn="ctr">
              <a:spcBef>
                <a:spcPts val="0"/>
              </a:spcBef>
              <a:spcAft>
                <a:spcPts val="0"/>
              </a:spcAft>
              <a:buClr>
                <a:schemeClr val="dk1"/>
              </a:buClr>
              <a:buSzPts val="4200"/>
              <a:buNone/>
              <a:defRPr sz="4200">
                <a:solidFill>
                  <a:schemeClr val="dk1"/>
                </a:solidFill>
              </a:defRPr>
            </a:lvl2pPr>
            <a:lvl3pPr lvl="2" rtl="0" algn="ctr">
              <a:spcBef>
                <a:spcPts val="0"/>
              </a:spcBef>
              <a:spcAft>
                <a:spcPts val="0"/>
              </a:spcAft>
              <a:buClr>
                <a:schemeClr val="dk1"/>
              </a:buClr>
              <a:buSzPts val="4200"/>
              <a:buNone/>
              <a:defRPr sz="4200">
                <a:solidFill>
                  <a:schemeClr val="dk1"/>
                </a:solidFill>
              </a:defRPr>
            </a:lvl3pPr>
            <a:lvl4pPr lvl="3" rtl="0" algn="ctr">
              <a:spcBef>
                <a:spcPts val="0"/>
              </a:spcBef>
              <a:spcAft>
                <a:spcPts val="0"/>
              </a:spcAft>
              <a:buClr>
                <a:schemeClr val="dk1"/>
              </a:buClr>
              <a:buSzPts val="4200"/>
              <a:buNone/>
              <a:defRPr sz="4200">
                <a:solidFill>
                  <a:schemeClr val="dk1"/>
                </a:solidFill>
              </a:defRPr>
            </a:lvl4pPr>
            <a:lvl5pPr lvl="4" rtl="0" algn="ctr">
              <a:spcBef>
                <a:spcPts val="0"/>
              </a:spcBef>
              <a:spcAft>
                <a:spcPts val="0"/>
              </a:spcAft>
              <a:buClr>
                <a:schemeClr val="dk1"/>
              </a:buClr>
              <a:buSzPts val="4200"/>
              <a:buNone/>
              <a:defRPr sz="4200">
                <a:solidFill>
                  <a:schemeClr val="dk1"/>
                </a:solidFill>
              </a:defRPr>
            </a:lvl5pPr>
            <a:lvl6pPr lvl="5" rtl="0" algn="ctr">
              <a:spcBef>
                <a:spcPts val="0"/>
              </a:spcBef>
              <a:spcAft>
                <a:spcPts val="0"/>
              </a:spcAft>
              <a:buClr>
                <a:schemeClr val="dk1"/>
              </a:buClr>
              <a:buSzPts val="4200"/>
              <a:buNone/>
              <a:defRPr sz="4200">
                <a:solidFill>
                  <a:schemeClr val="dk1"/>
                </a:solidFill>
              </a:defRPr>
            </a:lvl6pPr>
            <a:lvl7pPr lvl="6" rtl="0" algn="ctr">
              <a:spcBef>
                <a:spcPts val="0"/>
              </a:spcBef>
              <a:spcAft>
                <a:spcPts val="0"/>
              </a:spcAft>
              <a:buClr>
                <a:schemeClr val="dk1"/>
              </a:buClr>
              <a:buSzPts val="4200"/>
              <a:buNone/>
              <a:defRPr sz="4200">
                <a:solidFill>
                  <a:schemeClr val="dk1"/>
                </a:solidFill>
              </a:defRPr>
            </a:lvl7pPr>
            <a:lvl8pPr lvl="7" rtl="0" algn="ctr">
              <a:spcBef>
                <a:spcPts val="0"/>
              </a:spcBef>
              <a:spcAft>
                <a:spcPts val="0"/>
              </a:spcAft>
              <a:buClr>
                <a:schemeClr val="dk1"/>
              </a:buClr>
              <a:buSzPts val="4200"/>
              <a:buNone/>
              <a:defRPr sz="4200">
                <a:solidFill>
                  <a:schemeClr val="dk1"/>
                </a:solidFill>
              </a:defRPr>
            </a:lvl8pPr>
            <a:lvl9pPr lvl="8" rtl="0" algn="ctr">
              <a:spcBef>
                <a:spcPts val="0"/>
              </a:spcBef>
              <a:spcAft>
                <a:spcPts val="0"/>
              </a:spcAft>
              <a:buClr>
                <a:schemeClr val="dk1"/>
              </a:buClr>
              <a:buSzPts val="4200"/>
              <a:buNone/>
              <a:defRPr sz="4200">
                <a:solidFill>
                  <a:schemeClr val="dk1"/>
                </a:solidFill>
              </a:defRPr>
            </a:lvl9pPr>
          </a:lstStyle>
          <a:p/>
        </p:txBody>
      </p:sp>
      <p:sp>
        <p:nvSpPr>
          <p:cNvPr id="18" name="Google Shape;18;p3"/>
          <p:cNvSpPr txBox="1"/>
          <p:nvPr>
            <p:ph idx="1" type="subTitle"/>
          </p:nvPr>
        </p:nvSpPr>
        <p:spPr>
          <a:xfrm>
            <a:off x="1796350" y="3972908"/>
            <a:ext cx="5553300" cy="492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100"/>
              <a:buNone/>
              <a:defRPr sz="1800">
                <a:solidFill>
                  <a:schemeClr val="dk2"/>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9" name="Google Shape;19;p3"/>
          <p:cNvSpPr txBox="1"/>
          <p:nvPr>
            <p:ph hasCustomPrompt="1" idx="2" type="title"/>
          </p:nvPr>
        </p:nvSpPr>
        <p:spPr>
          <a:xfrm>
            <a:off x="6989883" y="451079"/>
            <a:ext cx="1474200" cy="145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2000"/>
              <a:buNone/>
              <a:defRPr sz="8500"/>
            </a:lvl1pPr>
            <a:lvl2pPr lvl="1" rtl="0" algn="ctr">
              <a:spcBef>
                <a:spcPts val="0"/>
              </a:spcBef>
              <a:spcAft>
                <a:spcPts val="0"/>
              </a:spcAft>
              <a:buClr>
                <a:schemeClr val="accent1"/>
              </a:buClr>
              <a:buSzPts val="12000"/>
              <a:buNone/>
              <a:defRPr sz="12000">
                <a:solidFill>
                  <a:schemeClr val="accent1"/>
                </a:solidFill>
              </a:defRPr>
            </a:lvl2pPr>
            <a:lvl3pPr lvl="2" rtl="0" algn="ctr">
              <a:spcBef>
                <a:spcPts val="0"/>
              </a:spcBef>
              <a:spcAft>
                <a:spcPts val="0"/>
              </a:spcAft>
              <a:buClr>
                <a:schemeClr val="accent1"/>
              </a:buClr>
              <a:buSzPts val="12000"/>
              <a:buNone/>
              <a:defRPr sz="12000">
                <a:solidFill>
                  <a:schemeClr val="accent1"/>
                </a:solidFill>
              </a:defRPr>
            </a:lvl3pPr>
            <a:lvl4pPr lvl="3" rtl="0" algn="ctr">
              <a:spcBef>
                <a:spcPts val="0"/>
              </a:spcBef>
              <a:spcAft>
                <a:spcPts val="0"/>
              </a:spcAft>
              <a:buClr>
                <a:schemeClr val="accent1"/>
              </a:buClr>
              <a:buSzPts val="12000"/>
              <a:buNone/>
              <a:defRPr sz="12000">
                <a:solidFill>
                  <a:schemeClr val="accent1"/>
                </a:solidFill>
              </a:defRPr>
            </a:lvl4pPr>
            <a:lvl5pPr lvl="4" rtl="0" algn="ctr">
              <a:spcBef>
                <a:spcPts val="0"/>
              </a:spcBef>
              <a:spcAft>
                <a:spcPts val="0"/>
              </a:spcAft>
              <a:buClr>
                <a:schemeClr val="accent1"/>
              </a:buClr>
              <a:buSzPts val="12000"/>
              <a:buNone/>
              <a:defRPr sz="12000">
                <a:solidFill>
                  <a:schemeClr val="accent1"/>
                </a:solidFill>
              </a:defRPr>
            </a:lvl5pPr>
            <a:lvl6pPr lvl="5" rtl="0" algn="ctr">
              <a:spcBef>
                <a:spcPts val="0"/>
              </a:spcBef>
              <a:spcAft>
                <a:spcPts val="0"/>
              </a:spcAft>
              <a:buClr>
                <a:schemeClr val="accent1"/>
              </a:buClr>
              <a:buSzPts val="12000"/>
              <a:buNone/>
              <a:defRPr sz="12000">
                <a:solidFill>
                  <a:schemeClr val="accent1"/>
                </a:solidFill>
              </a:defRPr>
            </a:lvl6pPr>
            <a:lvl7pPr lvl="6" rtl="0" algn="ctr">
              <a:spcBef>
                <a:spcPts val="0"/>
              </a:spcBef>
              <a:spcAft>
                <a:spcPts val="0"/>
              </a:spcAft>
              <a:buClr>
                <a:schemeClr val="accent1"/>
              </a:buClr>
              <a:buSzPts val="12000"/>
              <a:buNone/>
              <a:defRPr sz="12000">
                <a:solidFill>
                  <a:schemeClr val="accent1"/>
                </a:solidFill>
              </a:defRPr>
            </a:lvl7pPr>
            <a:lvl8pPr lvl="7" rtl="0" algn="ctr">
              <a:spcBef>
                <a:spcPts val="0"/>
              </a:spcBef>
              <a:spcAft>
                <a:spcPts val="0"/>
              </a:spcAft>
              <a:buClr>
                <a:schemeClr val="accent1"/>
              </a:buClr>
              <a:buSzPts val="12000"/>
              <a:buNone/>
              <a:defRPr sz="12000">
                <a:solidFill>
                  <a:schemeClr val="accent1"/>
                </a:solidFill>
              </a:defRPr>
            </a:lvl8pPr>
            <a:lvl9pPr lvl="8" rtl="0" algn="ctr">
              <a:spcBef>
                <a:spcPts val="0"/>
              </a:spcBef>
              <a:spcAft>
                <a:spcPts val="0"/>
              </a:spcAft>
              <a:buClr>
                <a:schemeClr val="accent1"/>
              </a:buClr>
              <a:buSzPts val="12000"/>
              <a:buNone/>
              <a:defRPr sz="12000">
                <a:solidFill>
                  <a:schemeClr val="accent1"/>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1">
  <p:cSld name="MAIN_POINT_1">
    <p:spTree>
      <p:nvGrpSpPr>
        <p:cNvPr id="169" name="Shape 169"/>
        <p:cNvGrpSpPr/>
        <p:nvPr/>
      </p:nvGrpSpPr>
      <p:grpSpPr>
        <a:xfrm>
          <a:off x="0" y="0"/>
          <a:ext cx="0" cy="0"/>
          <a:chOff x="0" y="0"/>
          <a:chExt cx="0" cy="0"/>
        </a:xfrm>
      </p:grpSpPr>
      <p:grpSp>
        <p:nvGrpSpPr>
          <p:cNvPr id="170" name="Google Shape;170;p21"/>
          <p:cNvGrpSpPr/>
          <p:nvPr/>
        </p:nvGrpSpPr>
        <p:grpSpPr>
          <a:xfrm rot="10800000">
            <a:off x="-1873619" y="-7171233"/>
            <a:ext cx="15410032" cy="13903865"/>
            <a:chOff x="-4862182" y="-1960533"/>
            <a:chExt cx="15410032" cy="13903865"/>
          </a:xfrm>
        </p:grpSpPr>
        <p:sp>
          <p:nvSpPr>
            <p:cNvPr id="171" name="Google Shape;171;p21"/>
            <p:cNvSpPr/>
            <p:nvPr/>
          </p:nvSpPr>
          <p:spPr>
            <a:xfrm flipH="1" rot="1800135">
              <a:off x="-3550807" y="655522"/>
              <a:ext cx="12787283" cy="867175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1"/>
            <p:cNvSpPr/>
            <p:nvPr/>
          </p:nvSpPr>
          <p:spPr>
            <a:xfrm flipH="1" rot="-5400000">
              <a:off x="7279860" y="-479531"/>
              <a:ext cx="2584992" cy="175302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1"/>
            <p:cNvSpPr/>
            <p:nvPr/>
          </p:nvSpPr>
          <p:spPr>
            <a:xfrm flipH="1" rot="-9900048">
              <a:off x="-2399316" y="-1196416"/>
              <a:ext cx="4699671" cy="3186899"/>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 name="Google Shape;174;p21"/>
          <p:cNvSpPr txBox="1"/>
          <p:nvPr>
            <p:ph type="title"/>
          </p:nvPr>
        </p:nvSpPr>
        <p:spPr>
          <a:xfrm>
            <a:off x="720000" y="2487325"/>
            <a:ext cx="7704000" cy="2127600"/>
          </a:xfrm>
          <a:prstGeom prst="rect">
            <a:avLst/>
          </a:prstGeom>
          <a:ln>
            <a:noFill/>
          </a:ln>
        </p:spPr>
        <p:txBody>
          <a:bodyPr anchorCtr="0" anchor="ctr" bIns="91425" lIns="91425" spcFirstLastPara="1" rIns="91425" wrap="square" tIns="91425">
            <a:noAutofit/>
          </a:bodyPr>
          <a:lstStyle>
            <a:lvl1pPr lvl="0" rtl="0" algn="ctr">
              <a:lnSpc>
                <a:spcPct val="80000"/>
              </a:lnSpc>
              <a:spcBef>
                <a:spcPts val="0"/>
              </a:spcBef>
              <a:spcAft>
                <a:spcPts val="0"/>
              </a:spcAft>
              <a:buClr>
                <a:schemeClr val="accent6"/>
              </a:buClr>
              <a:buSzPts val="4500"/>
              <a:buNone/>
              <a:defRPr sz="9100">
                <a:solidFill>
                  <a:schemeClr val="accent5"/>
                </a:solidFill>
              </a:defRPr>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1">
  <p:cSld name="CAPTION_ONLY_1">
    <p:bg>
      <p:bgPr>
        <a:solidFill>
          <a:schemeClr val="dk1"/>
        </a:solidFill>
      </p:bgPr>
    </p:bg>
    <p:spTree>
      <p:nvGrpSpPr>
        <p:cNvPr id="175" name="Shape 175"/>
        <p:cNvGrpSpPr/>
        <p:nvPr/>
      </p:nvGrpSpPr>
      <p:grpSpPr>
        <a:xfrm>
          <a:off x="0" y="0"/>
          <a:ext cx="0" cy="0"/>
          <a:chOff x="0" y="0"/>
          <a:chExt cx="0" cy="0"/>
        </a:xfrm>
      </p:grpSpPr>
      <p:sp>
        <p:nvSpPr>
          <p:cNvPr id="176" name="Google Shape;176;p22"/>
          <p:cNvSpPr txBox="1"/>
          <p:nvPr>
            <p:ph type="title"/>
          </p:nvPr>
        </p:nvSpPr>
        <p:spPr>
          <a:xfrm>
            <a:off x="1491600" y="4138632"/>
            <a:ext cx="6160800" cy="653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Clr>
                <a:schemeClr val="lt1"/>
              </a:buClr>
              <a:buSzPts val="2500"/>
              <a:buNone/>
              <a:defRPr b="0" sz="2800"/>
            </a:lvl1pPr>
            <a:lvl2pPr lvl="1" rtl="0">
              <a:spcBef>
                <a:spcPts val="0"/>
              </a:spcBef>
              <a:spcAft>
                <a:spcPts val="0"/>
              </a:spcAft>
              <a:buClr>
                <a:schemeClr val="lt1"/>
              </a:buClr>
              <a:buSzPts val="4800"/>
              <a:buNone/>
              <a:defRPr sz="4800">
                <a:solidFill>
                  <a:schemeClr val="lt1"/>
                </a:solidFill>
              </a:defRPr>
            </a:lvl2pPr>
            <a:lvl3pPr lvl="2" rtl="0">
              <a:spcBef>
                <a:spcPts val="0"/>
              </a:spcBef>
              <a:spcAft>
                <a:spcPts val="0"/>
              </a:spcAft>
              <a:buClr>
                <a:schemeClr val="lt1"/>
              </a:buClr>
              <a:buSzPts val="4800"/>
              <a:buNone/>
              <a:defRPr sz="4800">
                <a:solidFill>
                  <a:schemeClr val="lt1"/>
                </a:solidFill>
              </a:defRPr>
            </a:lvl3pPr>
            <a:lvl4pPr lvl="3" rtl="0">
              <a:spcBef>
                <a:spcPts val="0"/>
              </a:spcBef>
              <a:spcAft>
                <a:spcPts val="0"/>
              </a:spcAft>
              <a:buClr>
                <a:schemeClr val="lt1"/>
              </a:buClr>
              <a:buSzPts val="4800"/>
              <a:buNone/>
              <a:defRPr sz="4800">
                <a:solidFill>
                  <a:schemeClr val="lt1"/>
                </a:solidFill>
              </a:defRPr>
            </a:lvl4pPr>
            <a:lvl5pPr lvl="4" rtl="0">
              <a:spcBef>
                <a:spcPts val="0"/>
              </a:spcBef>
              <a:spcAft>
                <a:spcPts val="0"/>
              </a:spcAft>
              <a:buClr>
                <a:schemeClr val="lt1"/>
              </a:buClr>
              <a:buSzPts val="4800"/>
              <a:buNone/>
              <a:defRPr sz="4800">
                <a:solidFill>
                  <a:schemeClr val="lt1"/>
                </a:solidFill>
              </a:defRPr>
            </a:lvl5pPr>
            <a:lvl6pPr lvl="5" rtl="0">
              <a:spcBef>
                <a:spcPts val="0"/>
              </a:spcBef>
              <a:spcAft>
                <a:spcPts val="0"/>
              </a:spcAft>
              <a:buClr>
                <a:schemeClr val="lt1"/>
              </a:buClr>
              <a:buSzPts val="4800"/>
              <a:buNone/>
              <a:defRPr sz="4800">
                <a:solidFill>
                  <a:schemeClr val="lt1"/>
                </a:solidFill>
              </a:defRPr>
            </a:lvl6pPr>
            <a:lvl7pPr lvl="6" rtl="0">
              <a:spcBef>
                <a:spcPts val="0"/>
              </a:spcBef>
              <a:spcAft>
                <a:spcPts val="0"/>
              </a:spcAft>
              <a:buClr>
                <a:schemeClr val="lt1"/>
              </a:buClr>
              <a:buSzPts val="4800"/>
              <a:buNone/>
              <a:defRPr sz="4800">
                <a:solidFill>
                  <a:schemeClr val="lt1"/>
                </a:solidFill>
              </a:defRPr>
            </a:lvl7pPr>
            <a:lvl8pPr lvl="7" rtl="0">
              <a:spcBef>
                <a:spcPts val="0"/>
              </a:spcBef>
              <a:spcAft>
                <a:spcPts val="0"/>
              </a:spcAft>
              <a:buClr>
                <a:schemeClr val="lt1"/>
              </a:buClr>
              <a:buSzPts val="4800"/>
              <a:buNone/>
              <a:defRPr sz="4800">
                <a:solidFill>
                  <a:schemeClr val="lt1"/>
                </a:solidFill>
              </a:defRPr>
            </a:lvl8pPr>
            <a:lvl9pPr lvl="8" rtl="0">
              <a:spcBef>
                <a:spcPts val="0"/>
              </a:spcBef>
              <a:spcAft>
                <a:spcPts val="0"/>
              </a:spcAft>
              <a:buClr>
                <a:schemeClr val="lt1"/>
              </a:buClr>
              <a:buSzPts val="4800"/>
              <a:buNone/>
              <a:defRPr sz="4800">
                <a:solidFill>
                  <a:schemeClr val="lt1"/>
                </a:solidFill>
              </a:defRPr>
            </a:lvl9pPr>
          </a:lstStyle>
          <a:p/>
        </p:txBody>
      </p:sp>
      <p:sp>
        <p:nvSpPr>
          <p:cNvPr id="177" name="Google Shape;177;p22"/>
          <p:cNvSpPr/>
          <p:nvPr/>
        </p:nvSpPr>
        <p:spPr>
          <a:xfrm flipH="1" rot="2834202">
            <a:off x="-810665" y="1390453"/>
            <a:ext cx="12353837" cy="864057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25">
    <p:spTree>
      <p:nvGrpSpPr>
        <p:cNvPr id="178" name="Shape 178"/>
        <p:cNvGrpSpPr/>
        <p:nvPr/>
      </p:nvGrpSpPr>
      <p:grpSpPr>
        <a:xfrm>
          <a:off x="0" y="0"/>
          <a:ext cx="0" cy="0"/>
          <a:chOff x="0" y="0"/>
          <a:chExt cx="0" cy="0"/>
        </a:xfrm>
      </p:grpSpPr>
      <p:sp>
        <p:nvSpPr>
          <p:cNvPr id="179" name="Google Shape;179;p23"/>
          <p:cNvSpPr/>
          <p:nvPr/>
        </p:nvSpPr>
        <p:spPr>
          <a:xfrm flipH="1" rot="899910">
            <a:off x="-1792578" y="-2148990"/>
            <a:ext cx="6395364" cy="4337046"/>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3"/>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5_1">
    <p:bg>
      <p:bgPr>
        <a:solidFill>
          <a:schemeClr val="accent1"/>
        </a:solidFill>
      </p:bgPr>
    </p:bg>
    <p:spTree>
      <p:nvGrpSpPr>
        <p:cNvPr id="181" name="Shape 181"/>
        <p:cNvGrpSpPr/>
        <p:nvPr/>
      </p:nvGrpSpPr>
      <p:grpSpPr>
        <a:xfrm>
          <a:off x="0" y="0"/>
          <a:ext cx="0" cy="0"/>
          <a:chOff x="0" y="0"/>
          <a:chExt cx="0" cy="0"/>
        </a:xfrm>
      </p:grpSpPr>
      <p:grpSp>
        <p:nvGrpSpPr>
          <p:cNvPr id="182" name="Google Shape;182;p24"/>
          <p:cNvGrpSpPr/>
          <p:nvPr/>
        </p:nvGrpSpPr>
        <p:grpSpPr>
          <a:xfrm>
            <a:off x="-546191" y="-1302926"/>
            <a:ext cx="14003916" cy="10162931"/>
            <a:chOff x="-546191" y="-1302926"/>
            <a:chExt cx="14003916" cy="10162931"/>
          </a:xfrm>
        </p:grpSpPr>
        <p:sp>
          <p:nvSpPr>
            <p:cNvPr id="183" name="Google Shape;183;p24"/>
            <p:cNvSpPr/>
            <p:nvPr/>
          </p:nvSpPr>
          <p:spPr>
            <a:xfrm rot="5400000">
              <a:off x="-1115179" y="-733938"/>
              <a:ext cx="3535782" cy="239780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4"/>
            <p:cNvSpPr/>
            <p:nvPr/>
          </p:nvSpPr>
          <p:spPr>
            <a:xfrm flipH="1" rot="899874">
              <a:off x="3973065" y="1808878"/>
              <a:ext cx="8858247" cy="6007260"/>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 name="Google Shape;185;p24"/>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29">
    <p:spTree>
      <p:nvGrpSpPr>
        <p:cNvPr id="186" name="Shape 186"/>
        <p:cNvGrpSpPr/>
        <p:nvPr/>
      </p:nvGrpSpPr>
      <p:grpSpPr>
        <a:xfrm>
          <a:off x="0" y="0"/>
          <a:ext cx="0" cy="0"/>
          <a:chOff x="0" y="0"/>
          <a:chExt cx="0" cy="0"/>
        </a:xfrm>
      </p:grpSpPr>
      <p:sp>
        <p:nvSpPr>
          <p:cNvPr id="187" name="Google Shape;187;p25"/>
          <p:cNvSpPr txBox="1"/>
          <p:nvPr>
            <p:ph idx="1" type="body"/>
          </p:nvPr>
        </p:nvSpPr>
        <p:spPr>
          <a:xfrm>
            <a:off x="4990225" y="2268075"/>
            <a:ext cx="3444900" cy="2187000"/>
          </a:xfrm>
          <a:prstGeom prst="rect">
            <a:avLst/>
          </a:prstGeom>
        </p:spPr>
        <p:txBody>
          <a:bodyPr anchorCtr="0" anchor="b" bIns="91425" lIns="91425" spcFirstLastPara="1" rIns="91425" wrap="square" tIns="91425">
            <a:noAutofit/>
          </a:bodyPr>
          <a:lstStyle>
            <a:lvl1pPr indent="-304800" lvl="0" marL="457200" marR="50800" rtl="0">
              <a:lnSpc>
                <a:spcPct val="100000"/>
              </a:lnSpc>
              <a:spcBef>
                <a:spcPts val="0"/>
              </a:spcBef>
              <a:spcAft>
                <a:spcPts val="0"/>
              </a:spcAft>
              <a:buClr>
                <a:schemeClr val="accent1"/>
              </a:buClr>
              <a:buSzPts val="1200"/>
              <a:buChar char="●"/>
              <a:defRPr sz="1200">
                <a:solidFill>
                  <a:schemeClr val="dk1"/>
                </a:solidFill>
              </a:defRPr>
            </a:lvl1pPr>
            <a:lvl2pPr indent="-317500" lvl="1" marL="914400" rtl="0">
              <a:spcBef>
                <a:spcPts val="0"/>
              </a:spcBef>
              <a:spcAft>
                <a:spcPts val="0"/>
              </a:spcAft>
              <a:buClr>
                <a:schemeClr val="dk1"/>
              </a:buClr>
              <a:buSzPts val="1400"/>
              <a:buChar char="○"/>
              <a:defRPr>
                <a:solidFill>
                  <a:schemeClr val="dk1"/>
                </a:solidFill>
              </a:defRPr>
            </a:lvl2pPr>
            <a:lvl3pPr indent="-317500" lvl="2" marL="1371600" rtl="0">
              <a:spcBef>
                <a:spcPts val="1600"/>
              </a:spcBef>
              <a:spcAft>
                <a:spcPts val="0"/>
              </a:spcAft>
              <a:buClr>
                <a:schemeClr val="dk1"/>
              </a:buClr>
              <a:buSzPts val="1400"/>
              <a:buChar char="■"/>
              <a:defRPr>
                <a:solidFill>
                  <a:schemeClr val="dk1"/>
                </a:solidFill>
              </a:defRPr>
            </a:lvl3pPr>
            <a:lvl4pPr indent="-317500" lvl="3" marL="1828800" rtl="0">
              <a:spcBef>
                <a:spcPts val="1600"/>
              </a:spcBef>
              <a:spcAft>
                <a:spcPts val="0"/>
              </a:spcAft>
              <a:buClr>
                <a:schemeClr val="dk1"/>
              </a:buClr>
              <a:buSzPts val="1400"/>
              <a:buChar char="●"/>
              <a:defRPr>
                <a:solidFill>
                  <a:schemeClr val="dk1"/>
                </a:solidFill>
              </a:defRPr>
            </a:lvl4pPr>
            <a:lvl5pPr indent="-317500" lvl="4" marL="2286000" rtl="0">
              <a:spcBef>
                <a:spcPts val="1600"/>
              </a:spcBef>
              <a:spcAft>
                <a:spcPts val="0"/>
              </a:spcAft>
              <a:buClr>
                <a:schemeClr val="dk1"/>
              </a:buClr>
              <a:buSzPts val="1400"/>
              <a:buChar char="○"/>
              <a:defRPr>
                <a:solidFill>
                  <a:schemeClr val="dk1"/>
                </a:solidFill>
              </a:defRPr>
            </a:lvl5pPr>
            <a:lvl6pPr indent="-317500" lvl="5" marL="2743200" rtl="0">
              <a:spcBef>
                <a:spcPts val="1600"/>
              </a:spcBef>
              <a:spcAft>
                <a:spcPts val="0"/>
              </a:spcAft>
              <a:buClr>
                <a:schemeClr val="dk1"/>
              </a:buClr>
              <a:buSzPts val="1400"/>
              <a:buChar char="■"/>
              <a:defRPr>
                <a:solidFill>
                  <a:schemeClr val="dk1"/>
                </a:solidFill>
              </a:defRPr>
            </a:lvl6pPr>
            <a:lvl7pPr indent="-317500" lvl="6" marL="3200400" rtl="0">
              <a:spcBef>
                <a:spcPts val="1600"/>
              </a:spcBef>
              <a:spcAft>
                <a:spcPts val="0"/>
              </a:spcAft>
              <a:buClr>
                <a:schemeClr val="dk1"/>
              </a:buClr>
              <a:buSzPts val="1400"/>
              <a:buChar char="●"/>
              <a:defRPr>
                <a:solidFill>
                  <a:schemeClr val="dk1"/>
                </a:solidFill>
              </a:defRPr>
            </a:lvl7pPr>
            <a:lvl8pPr indent="-317500" lvl="7" marL="3657600" rtl="0">
              <a:spcBef>
                <a:spcPts val="1600"/>
              </a:spcBef>
              <a:spcAft>
                <a:spcPts val="0"/>
              </a:spcAft>
              <a:buClr>
                <a:schemeClr val="dk1"/>
              </a:buClr>
              <a:buSzPts val="1400"/>
              <a:buChar char="○"/>
              <a:defRPr>
                <a:solidFill>
                  <a:schemeClr val="dk1"/>
                </a:solidFill>
              </a:defRPr>
            </a:lvl8pPr>
            <a:lvl9pPr indent="-317500" lvl="8" marL="4114800" rtl="0">
              <a:spcBef>
                <a:spcPts val="1600"/>
              </a:spcBef>
              <a:spcAft>
                <a:spcPts val="1600"/>
              </a:spcAft>
              <a:buClr>
                <a:schemeClr val="dk1"/>
              </a:buClr>
              <a:buSzPts val="1400"/>
              <a:buChar char="■"/>
              <a:defRPr>
                <a:solidFill>
                  <a:schemeClr val="dk1"/>
                </a:solidFill>
              </a:defRPr>
            </a:lvl9pPr>
          </a:lstStyle>
          <a:p/>
        </p:txBody>
      </p:sp>
      <p:sp>
        <p:nvSpPr>
          <p:cNvPr id="188" name="Google Shape;188;p25"/>
          <p:cNvSpPr txBox="1"/>
          <p:nvPr>
            <p:ph idx="2" type="body"/>
          </p:nvPr>
        </p:nvSpPr>
        <p:spPr>
          <a:xfrm>
            <a:off x="717350" y="2268075"/>
            <a:ext cx="4349700" cy="2187000"/>
          </a:xfrm>
          <a:prstGeom prst="rect">
            <a:avLst/>
          </a:prstGeom>
        </p:spPr>
        <p:txBody>
          <a:bodyPr anchorCtr="0" anchor="b" bIns="91425" lIns="91425" spcFirstLastPara="1" rIns="91425" wrap="square" tIns="91425">
            <a:noAutofit/>
          </a:bodyPr>
          <a:lstStyle>
            <a:lvl1pPr indent="-304800" lvl="0" marL="457200" marR="50800" rtl="0">
              <a:lnSpc>
                <a:spcPct val="100000"/>
              </a:lnSpc>
              <a:spcBef>
                <a:spcPts val="0"/>
              </a:spcBef>
              <a:spcAft>
                <a:spcPts val="0"/>
              </a:spcAft>
              <a:buClr>
                <a:schemeClr val="accent1"/>
              </a:buClr>
              <a:buSzPts val="1200"/>
              <a:buChar char="●"/>
              <a:defRPr sz="1200">
                <a:solidFill>
                  <a:schemeClr val="dk1"/>
                </a:solidFill>
              </a:defRPr>
            </a:lvl1pPr>
            <a:lvl2pPr indent="-317500" lvl="1" marL="914400" rtl="0">
              <a:spcBef>
                <a:spcPts val="0"/>
              </a:spcBef>
              <a:spcAft>
                <a:spcPts val="0"/>
              </a:spcAft>
              <a:buClr>
                <a:schemeClr val="dk1"/>
              </a:buClr>
              <a:buSzPts val="1400"/>
              <a:buChar char="○"/>
              <a:defRPr>
                <a:solidFill>
                  <a:schemeClr val="dk1"/>
                </a:solidFill>
              </a:defRPr>
            </a:lvl2pPr>
            <a:lvl3pPr indent="-317500" lvl="2" marL="1371600" rtl="0">
              <a:spcBef>
                <a:spcPts val="1600"/>
              </a:spcBef>
              <a:spcAft>
                <a:spcPts val="0"/>
              </a:spcAft>
              <a:buClr>
                <a:schemeClr val="dk1"/>
              </a:buClr>
              <a:buSzPts val="1400"/>
              <a:buChar char="■"/>
              <a:defRPr>
                <a:solidFill>
                  <a:schemeClr val="dk1"/>
                </a:solidFill>
              </a:defRPr>
            </a:lvl3pPr>
            <a:lvl4pPr indent="-317500" lvl="3" marL="1828800" rtl="0">
              <a:spcBef>
                <a:spcPts val="1600"/>
              </a:spcBef>
              <a:spcAft>
                <a:spcPts val="0"/>
              </a:spcAft>
              <a:buClr>
                <a:schemeClr val="dk1"/>
              </a:buClr>
              <a:buSzPts val="1400"/>
              <a:buChar char="●"/>
              <a:defRPr>
                <a:solidFill>
                  <a:schemeClr val="dk1"/>
                </a:solidFill>
              </a:defRPr>
            </a:lvl4pPr>
            <a:lvl5pPr indent="-317500" lvl="4" marL="2286000" rtl="0">
              <a:spcBef>
                <a:spcPts val="1600"/>
              </a:spcBef>
              <a:spcAft>
                <a:spcPts val="0"/>
              </a:spcAft>
              <a:buClr>
                <a:schemeClr val="dk1"/>
              </a:buClr>
              <a:buSzPts val="1400"/>
              <a:buChar char="○"/>
              <a:defRPr>
                <a:solidFill>
                  <a:schemeClr val="dk1"/>
                </a:solidFill>
              </a:defRPr>
            </a:lvl5pPr>
            <a:lvl6pPr indent="-317500" lvl="5" marL="2743200" rtl="0">
              <a:spcBef>
                <a:spcPts val="1600"/>
              </a:spcBef>
              <a:spcAft>
                <a:spcPts val="0"/>
              </a:spcAft>
              <a:buClr>
                <a:schemeClr val="dk1"/>
              </a:buClr>
              <a:buSzPts val="1400"/>
              <a:buChar char="■"/>
              <a:defRPr>
                <a:solidFill>
                  <a:schemeClr val="dk1"/>
                </a:solidFill>
              </a:defRPr>
            </a:lvl6pPr>
            <a:lvl7pPr indent="-317500" lvl="6" marL="3200400" rtl="0">
              <a:spcBef>
                <a:spcPts val="1600"/>
              </a:spcBef>
              <a:spcAft>
                <a:spcPts val="0"/>
              </a:spcAft>
              <a:buClr>
                <a:schemeClr val="dk1"/>
              </a:buClr>
              <a:buSzPts val="1400"/>
              <a:buChar char="●"/>
              <a:defRPr>
                <a:solidFill>
                  <a:schemeClr val="dk1"/>
                </a:solidFill>
              </a:defRPr>
            </a:lvl7pPr>
            <a:lvl8pPr indent="-317500" lvl="7" marL="3657600" rtl="0">
              <a:spcBef>
                <a:spcPts val="1600"/>
              </a:spcBef>
              <a:spcAft>
                <a:spcPts val="0"/>
              </a:spcAft>
              <a:buClr>
                <a:schemeClr val="dk1"/>
              </a:buClr>
              <a:buSzPts val="1400"/>
              <a:buChar char="○"/>
              <a:defRPr>
                <a:solidFill>
                  <a:schemeClr val="dk1"/>
                </a:solidFill>
              </a:defRPr>
            </a:lvl8pPr>
            <a:lvl9pPr indent="-317500" lvl="8" marL="4114800" rtl="0">
              <a:spcBef>
                <a:spcPts val="1600"/>
              </a:spcBef>
              <a:spcAft>
                <a:spcPts val="1600"/>
              </a:spcAft>
              <a:buClr>
                <a:schemeClr val="dk1"/>
              </a:buClr>
              <a:buSzPts val="1400"/>
              <a:buChar char="■"/>
              <a:defRPr>
                <a:solidFill>
                  <a:schemeClr val="dk1"/>
                </a:solidFill>
              </a:defRPr>
            </a:lvl9pPr>
          </a:lstStyle>
          <a:p/>
        </p:txBody>
      </p:sp>
      <p:sp>
        <p:nvSpPr>
          <p:cNvPr id="189" name="Google Shape;189;p25"/>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190" name="Google Shape;190;p25"/>
          <p:cNvSpPr/>
          <p:nvPr/>
        </p:nvSpPr>
        <p:spPr>
          <a:xfrm flipH="1" rot="8100000">
            <a:off x="-2677269" y="270032"/>
            <a:ext cx="4608556" cy="312531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5"/>
          <p:cNvSpPr/>
          <p:nvPr/>
        </p:nvSpPr>
        <p:spPr>
          <a:xfrm flipH="1" rot="-2700000">
            <a:off x="7105814" y="1672304"/>
            <a:ext cx="4608556" cy="312531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2_3">
    <p:spTree>
      <p:nvGrpSpPr>
        <p:cNvPr id="192" name="Shape 192"/>
        <p:cNvGrpSpPr/>
        <p:nvPr/>
      </p:nvGrpSpPr>
      <p:grpSpPr>
        <a:xfrm>
          <a:off x="0" y="0"/>
          <a:ext cx="0" cy="0"/>
          <a:chOff x="0" y="0"/>
          <a:chExt cx="0" cy="0"/>
        </a:xfrm>
      </p:grpSpPr>
      <p:sp>
        <p:nvSpPr>
          <p:cNvPr id="193" name="Google Shape;193;p26"/>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194" name="Google Shape;194;p26"/>
          <p:cNvSpPr txBox="1"/>
          <p:nvPr>
            <p:ph idx="2" type="title"/>
          </p:nvPr>
        </p:nvSpPr>
        <p:spPr>
          <a:xfrm>
            <a:off x="3657358" y="1843412"/>
            <a:ext cx="2051100" cy="4254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195" name="Google Shape;195;p26"/>
          <p:cNvSpPr txBox="1"/>
          <p:nvPr>
            <p:ph idx="1" type="subTitle"/>
          </p:nvPr>
        </p:nvSpPr>
        <p:spPr>
          <a:xfrm>
            <a:off x="2436358" y="2309713"/>
            <a:ext cx="32721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6" name="Google Shape;196;p26"/>
          <p:cNvSpPr txBox="1"/>
          <p:nvPr>
            <p:ph idx="3" type="title"/>
          </p:nvPr>
        </p:nvSpPr>
        <p:spPr>
          <a:xfrm>
            <a:off x="3237058" y="3298312"/>
            <a:ext cx="2051100" cy="425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197" name="Google Shape;197;p26"/>
          <p:cNvSpPr txBox="1"/>
          <p:nvPr>
            <p:ph idx="4" type="subTitle"/>
          </p:nvPr>
        </p:nvSpPr>
        <p:spPr>
          <a:xfrm>
            <a:off x="3237058" y="3764625"/>
            <a:ext cx="32721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98" name="Google Shape;198;p26"/>
          <p:cNvSpPr/>
          <p:nvPr/>
        </p:nvSpPr>
        <p:spPr>
          <a:xfrm flipH="1" rot="8100000">
            <a:off x="-2677269" y="270032"/>
            <a:ext cx="4608556" cy="312531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6"/>
          <p:cNvSpPr/>
          <p:nvPr/>
        </p:nvSpPr>
        <p:spPr>
          <a:xfrm flipH="1" rot="-2700000">
            <a:off x="7105814" y="1672304"/>
            <a:ext cx="4608556" cy="312531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
    <p:spTree>
      <p:nvGrpSpPr>
        <p:cNvPr id="200" name="Shape 200"/>
        <p:cNvGrpSpPr/>
        <p:nvPr/>
      </p:nvGrpSpPr>
      <p:grpSpPr>
        <a:xfrm>
          <a:off x="0" y="0"/>
          <a:ext cx="0" cy="0"/>
          <a:chOff x="0" y="0"/>
          <a:chExt cx="0" cy="0"/>
        </a:xfrm>
      </p:grpSpPr>
      <p:grpSp>
        <p:nvGrpSpPr>
          <p:cNvPr id="201" name="Google Shape;201;p27"/>
          <p:cNvGrpSpPr/>
          <p:nvPr/>
        </p:nvGrpSpPr>
        <p:grpSpPr>
          <a:xfrm>
            <a:off x="-828953" y="-833378"/>
            <a:ext cx="10527833" cy="6209627"/>
            <a:chOff x="-828953" y="-833378"/>
            <a:chExt cx="10527833" cy="6209627"/>
          </a:xfrm>
        </p:grpSpPr>
        <p:sp>
          <p:nvSpPr>
            <p:cNvPr id="202" name="Google Shape;202;p27"/>
            <p:cNvSpPr/>
            <p:nvPr/>
          </p:nvSpPr>
          <p:spPr>
            <a:xfrm flipH="1" rot="-9900135">
              <a:off x="-665877" y="-561626"/>
              <a:ext cx="2306104" cy="156389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7"/>
            <p:cNvSpPr/>
            <p:nvPr/>
          </p:nvSpPr>
          <p:spPr>
            <a:xfrm flipH="1" rot="-130391">
              <a:off x="8089994" y="4116397"/>
              <a:ext cx="1586104" cy="123022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4" name="Google Shape;204;p27"/>
          <p:cNvSpPr txBox="1"/>
          <p:nvPr>
            <p:ph type="title"/>
          </p:nvPr>
        </p:nvSpPr>
        <p:spPr>
          <a:xfrm>
            <a:off x="1064450" y="2012350"/>
            <a:ext cx="3070800" cy="369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05" name="Google Shape;205;p27"/>
          <p:cNvSpPr txBox="1"/>
          <p:nvPr>
            <p:ph idx="1" type="subTitle"/>
          </p:nvPr>
        </p:nvSpPr>
        <p:spPr>
          <a:xfrm>
            <a:off x="1064438" y="2381847"/>
            <a:ext cx="3070800" cy="53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06" name="Google Shape;206;p27"/>
          <p:cNvSpPr txBox="1"/>
          <p:nvPr>
            <p:ph idx="2" type="title"/>
          </p:nvPr>
        </p:nvSpPr>
        <p:spPr>
          <a:xfrm>
            <a:off x="1064450" y="3619300"/>
            <a:ext cx="3070800" cy="369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07" name="Google Shape;207;p27"/>
          <p:cNvSpPr txBox="1"/>
          <p:nvPr>
            <p:ph idx="3" type="subTitle"/>
          </p:nvPr>
        </p:nvSpPr>
        <p:spPr>
          <a:xfrm>
            <a:off x="1064438" y="3986700"/>
            <a:ext cx="3070800" cy="53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08" name="Google Shape;208;p27"/>
          <p:cNvSpPr txBox="1"/>
          <p:nvPr>
            <p:ph idx="4" type="title"/>
          </p:nvPr>
        </p:nvSpPr>
        <p:spPr>
          <a:xfrm>
            <a:off x="5008775" y="2012350"/>
            <a:ext cx="3070800" cy="369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09" name="Google Shape;209;p27"/>
          <p:cNvSpPr txBox="1"/>
          <p:nvPr>
            <p:ph idx="5" type="subTitle"/>
          </p:nvPr>
        </p:nvSpPr>
        <p:spPr>
          <a:xfrm>
            <a:off x="5008763" y="2381863"/>
            <a:ext cx="3070800" cy="53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10" name="Google Shape;210;p27"/>
          <p:cNvSpPr txBox="1"/>
          <p:nvPr>
            <p:ph idx="6" type="title"/>
          </p:nvPr>
        </p:nvSpPr>
        <p:spPr>
          <a:xfrm>
            <a:off x="5008775" y="3619301"/>
            <a:ext cx="3070800" cy="369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11" name="Google Shape;211;p27"/>
          <p:cNvSpPr txBox="1"/>
          <p:nvPr>
            <p:ph idx="7" type="subTitle"/>
          </p:nvPr>
        </p:nvSpPr>
        <p:spPr>
          <a:xfrm>
            <a:off x="5008763" y="3986701"/>
            <a:ext cx="3070800" cy="53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12" name="Google Shape;212;p27"/>
          <p:cNvSpPr txBox="1"/>
          <p:nvPr>
            <p:ph idx="8"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2_2">
    <p:spTree>
      <p:nvGrpSpPr>
        <p:cNvPr id="213" name="Shape 213"/>
        <p:cNvGrpSpPr/>
        <p:nvPr/>
      </p:nvGrpSpPr>
      <p:grpSpPr>
        <a:xfrm>
          <a:off x="0" y="0"/>
          <a:ext cx="0" cy="0"/>
          <a:chOff x="0" y="0"/>
          <a:chExt cx="0" cy="0"/>
        </a:xfrm>
      </p:grpSpPr>
      <p:sp>
        <p:nvSpPr>
          <p:cNvPr id="214" name="Google Shape;214;p28"/>
          <p:cNvSpPr txBox="1"/>
          <p:nvPr>
            <p:ph type="title"/>
          </p:nvPr>
        </p:nvSpPr>
        <p:spPr>
          <a:xfrm>
            <a:off x="781350" y="1849375"/>
            <a:ext cx="2051100" cy="5508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15" name="Google Shape;215;p28"/>
          <p:cNvSpPr txBox="1"/>
          <p:nvPr>
            <p:ph idx="1" type="subTitle"/>
          </p:nvPr>
        </p:nvSpPr>
        <p:spPr>
          <a:xfrm>
            <a:off x="781350" y="2228004"/>
            <a:ext cx="20511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16" name="Google Shape;216;p28"/>
          <p:cNvSpPr txBox="1"/>
          <p:nvPr>
            <p:ph idx="2" type="title"/>
          </p:nvPr>
        </p:nvSpPr>
        <p:spPr>
          <a:xfrm>
            <a:off x="781350" y="3304586"/>
            <a:ext cx="2051100" cy="5508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17" name="Google Shape;217;p28"/>
          <p:cNvSpPr txBox="1"/>
          <p:nvPr>
            <p:ph idx="3" type="subTitle"/>
          </p:nvPr>
        </p:nvSpPr>
        <p:spPr>
          <a:xfrm>
            <a:off x="781350" y="3681201"/>
            <a:ext cx="2051100" cy="538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18" name="Google Shape;218;p28"/>
          <p:cNvSpPr txBox="1"/>
          <p:nvPr>
            <p:ph idx="4" type="title"/>
          </p:nvPr>
        </p:nvSpPr>
        <p:spPr>
          <a:xfrm>
            <a:off x="6311550" y="1849350"/>
            <a:ext cx="2051100" cy="550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19" name="Google Shape;219;p28"/>
          <p:cNvSpPr txBox="1"/>
          <p:nvPr>
            <p:ph idx="5" type="subTitle"/>
          </p:nvPr>
        </p:nvSpPr>
        <p:spPr>
          <a:xfrm>
            <a:off x="6311550" y="2228006"/>
            <a:ext cx="20511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20" name="Google Shape;220;p28"/>
          <p:cNvSpPr txBox="1"/>
          <p:nvPr>
            <p:ph idx="6" type="title"/>
          </p:nvPr>
        </p:nvSpPr>
        <p:spPr>
          <a:xfrm>
            <a:off x="6311550" y="3304579"/>
            <a:ext cx="2051100" cy="5508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21" name="Google Shape;221;p28"/>
          <p:cNvSpPr txBox="1"/>
          <p:nvPr>
            <p:ph idx="7" type="subTitle"/>
          </p:nvPr>
        </p:nvSpPr>
        <p:spPr>
          <a:xfrm>
            <a:off x="6311550" y="3681198"/>
            <a:ext cx="2051100" cy="538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22" name="Google Shape;222;p28"/>
          <p:cNvSpPr txBox="1"/>
          <p:nvPr>
            <p:ph idx="8"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grpSp>
        <p:nvGrpSpPr>
          <p:cNvPr id="223" name="Google Shape;223;p28"/>
          <p:cNvGrpSpPr/>
          <p:nvPr/>
        </p:nvGrpSpPr>
        <p:grpSpPr>
          <a:xfrm>
            <a:off x="-1175498" y="-934849"/>
            <a:ext cx="11292967" cy="9246786"/>
            <a:chOff x="-1175498" y="-934849"/>
            <a:chExt cx="11292967" cy="9246786"/>
          </a:xfrm>
        </p:grpSpPr>
        <p:sp>
          <p:nvSpPr>
            <p:cNvPr id="224" name="Google Shape;224;p28"/>
            <p:cNvSpPr/>
            <p:nvPr/>
          </p:nvSpPr>
          <p:spPr>
            <a:xfrm flipH="1" rot="-9900016">
              <a:off x="-974279" y="239587"/>
              <a:ext cx="2845233" cy="192930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8"/>
            <p:cNvSpPr/>
            <p:nvPr/>
          </p:nvSpPr>
          <p:spPr>
            <a:xfrm flipH="1" rot="-4500001">
              <a:off x="7292376" y="-250849"/>
              <a:ext cx="2952348" cy="200194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8"/>
            <p:cNvSpPr/>
            <p:nvPr/>
          </p:nvSpPr>
          <p:spPr>
            <a:xfrm flipH="1" rot="2699831">
              <a:off x="3139231" y="4141763"/>
              <a:ext cx="4473036" cy="3032961"/>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2_2_1">
    <p:spTree>
      <p:nvGrpSpPr>
        <p:cNvPr id="227" name="Shape 227"/>
        <p:cNvGrpSpPr/>
        <p:nvPr/>
      </p:nvGrpSpPr>
      <p:grpSpPr>
        <a:xfrm>
          <a:off x="0" y="0"/>
          <a:ext cx="0" cy="0"/>
          <a:chOff x="0" y="0"/>
          <a:chExt cx="0" cy="0"/>
        </a:xfrm>
      </p:grpSpPr>
      <p:sp>
        <p:nvSpPr>
          <p:cNvPr id="228" name="Google Shape;228;p29"/>
          <p:cNvSpPr txBox="1"/>
          <p:nvPr>
            <p:ph type="title"/>
          </p:nvPr>
        </p:nvSpPr>
        <p:spPr>
          <a:xfrm>
            <a:off x="2259548" y="1534650"/>
            <a:ext cx="1484100" cy="378600"/>
          </a:xfrm>
          <a:prstGeom prst="rect">
            <a:avLst/>
          </a:prstGeom>
        </p:spPr>
        <p:txBody>
          <a:bodyPr anchorCtr="0" anchor="t" bIns="0" lIns="91425" spcFirstLastPara="1" rIns="91425" wrap="square" tIns="0">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29" name="Google Shape;229;p29"/>
          <p:cNvSpPr txBox="1"/>
          <p:nvPr>
            <p:ph idx="1" type="subTitle"/>
          </p:nvPr>
        </p:nvSpPr>
        <p:spPr>
          <a:xfrm>
            <a:off x="3743648" y="1640222"/>
            <a:ext cx="3876300" cy="229500"/>
          </a:xfrm>
          <a:prstGeom prst="rect">
            <a:avLst/>
          </a:prstGeom>
        </p:spPr>
        <p:txBody>
          <a:bodyPr anchorCtr="0" anchor="t" bIns="0" lIns="91425" spcFirstLastPara="1" rIns="91425" wrap="square" tIns="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30" name="Google Shape;230;p29"/>
          <p:cNvSpPr txBox="1"/>
          <p:nvPr>
            <p:ph idx="2"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231" name="Google Shape;231;p29"/>
          <p:cNvSpPr txBox="1"/>
          <p:nvPr>
            <p:ph idx="3" type="title"/>
          </p:nvPr>
        </p:nvSpPr>
        <p:spPr>
          <a:xfrm>
            <a:off x="2259548" y="2138725"/>
            <a:ext cx="1484100" cy="378600"/>
          </a:xfrm>
          <a:prstGeom prst="rect">
            <a:avLst/>
          </a:prstGeom>
        </p:spPr>
        <p:txBody>
          <a:bodyPr anchorCtr="0" anchor="t" bIns="0" lIns="91425" spcFirstLastPara="1" rIns="91425" wrap="square" tIns="0">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32" name="Google Shape;232;p29"/>
          <p:cNvSpPr txBox="1"/>
          <p:nvPr>
            <p:ph idx="4" type="subTitle"/>
          </p:nvPr>
        </p:nvSpPr>
        <p:spPr>
          <a:xfrm>
            <a:off x="3743648" y="2242746"/>
            <a:ext cx="3876300" cy="229500"/>
          </a:xfrm>
          <a:prstGeom prst="rect">
            <a:avLst/>
          </a:prstGeom>
        </p:spPr>
        <p:txBody>
          <a:bodyPr anchorCtr="0" anchor="t" bIns="0" lIns="91425" spcFirstLastPara="1" rIns="91425" wrap="square" tIns="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33" name="Google Shape;233;p29"/>
          <p:cNvSpPr txBox="1"/>
          <p:nvPr>
            <p:ph idx="5" type="title"/>
          </p:nvPr>
        </p:nvSpPr>
        <p:spPr>
          <a:xfrm>
            <a:off x="2259548" y="2742800"/>
            <a:ext cx="1484100" cy="378600"/>
          </a:xfrm>
          <a:prstGeom prst="rect">
            <a:avLst/>
          </a:prstGeom>
        </p:spPr>
        <p:txBody>
          <a:bodyPr anchorCtr="0" anchor="t" bIns="0" lIns="91425" spcFirstLastPara="1" rIns="91425" wrap="square" tIns="0">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34" name="Google Shape;234;p29"/>
          <p:cNvSpPr txBox="1"/>
          <p:nvPr>
            <p:ph idx="6" type="subTitle"/>
          </p:nvPr>
        </p:nvSpPr>
        <p:spPr>
          <a:xfrm>
            <a:off x="3743648" y="2845270"/>
            <a:ext cx="3876300" cy="229500"/>
          </a:xfrm>
          <a:prstGeom prst="rect">
            <a:avLst/>
          </a:prstGeom>
        </p:spPr>
        <p:txBody>
          <a:bodyPr anchorCtr="0" anchor="t" bIns="0" lIns="91425" spcFirstLastPara="1" rIns="91425" wrap="square" tIns="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35" name="Google Shape;235;p29"/>
          <p:cNvSpPr txBox="1"/>
          <p:nvPr>
            <p:ph idx="7" type="title"/>
          </p:nvPr>
        </p:nvSpPr>
        <p:spPr>
          <a:xfrm>
            <a:off x="2259548" y="3346875"/>
            <a:ext cx="1484100" cy="378600"/>
          </a:xfrm>
          <a:prstGeom prst="rect">
            <a:avLst/>
          </a:prstGeom>
        </p:spPr>
        <p:txBody>
          <a:bodyPr anchorCtr="0" anchor="t" bIns="0" lIns="91425" spcFirstLastPara="1" rIns="91425" wrap="square" tIns="0">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36" name="Google Shape;236;p29"/>
          <p:cNvSpPr txBox="1"/>
          <p:nvPr>
            <p:ph idx="8" type="subTitle"/>
          </p:nvPr>
        </p:nvSpPr>
        <p:spPr>
          <a:xfrm>
            <a:off x="3743648" y="3447794"/>
            <a:ext cx="3876300" cy="229500"/>
          </a:xfrm>
          <a:prstGeom prst="rect">
            <a:avLst/>
          </a:prstGeom>
        </p:spPr>
        <p:txBody>
          <a:bodyPr anchorCtr="0" anchor="t" bIns="0" lIns="91425" spcFirstLastPara="1" rIns="91425" wrap="square" tIns="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37" name="Google Shape;237;p29"/>
          <p:cNvSpPr txBox="1"/>
          <p:nvPr>
            <p:ph idx="9" type="title"/>
          </p:nvPr>
        </p:nvSpPr>
        <p:spPr>
          <a:xfrm>
            <a:off x="2259548" y="3950950"/>
            <a:ext cx="1484100" cy="378600"/>
          </a:xfrm>
          <a:prstGeom prst="rect">
            <a:avLst/>
          </a:prstGeom>
        </p:spPr>
        <p:txBody>
          <a:bodyPr anchorCtr="0" anchor="t" bIns="0" lIns="91425" spcFirstLastPara="1" rIns="91425" wrap="square" tIns="0">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38" name="Google Shape;238;p29"/>
          <p:cNvSpPr txBox="1"/>
          <p:nvPr>
            <p:ph idx="13" type="subTitle"/>
          </p:nvPr>
        </p:nvSpPr>
        <p:spPr>
          <a:xfrm>
            <a:off x="3743648" y="4050318"/>
            <a:ext cx="3876300" cy="229500"/>
          </a:xfrm>
          <a:prstGeom prst="rect">
            <a:avLst/>
          </a:prstGeom>
        </p:spPr>
        <p:txBody>
          <a:bodyPr anchorCtr="0" anchor="t" bIns="0" lIns="91425" spcFirstLastPara="1" rIns="91425" wrap="square" tIns="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39" name="Google Shape;239;p29"/>
          <p:cNvSpPr/>
          <p:nvPr/>
        </p:nvSpPr>
        <p:spPr>
          <a:xfrm flipH="1" rot="8100000">
            <a:off x="-2677269" y="270032"/>
            <a:ext cx="4608556" cy="312531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9"/>
          <p:cNvSpPr/>
          <p:nvPr/>
        </p:nvSpPr>
        <p:spPr>
          <a:xfrm flipH="1" rot="-2700000">
            <a:off x="7105814" y="1672304"/>
            <a:ext cx="4608556" cy="312531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1">
  <p:cSld name="CUSTOM_1_2">
    <p:spTree>
      <p:nvGrpSpPr>
        <p:cNvPr id="241" name="Shape 241"/>
        <p:cNvGrpSpPr/>
        <p:nvPr/>
      </p:nvGrpSpPr>
      <p:grpSpPr>
        <a:xfrm>
          <a:off x="0" y="0"/>
          <a:ext cx="0" cy="0"/>
          <a:chOff x="0" y="0"/>
          <a:chExt cx="0" cy="0"/>
        </a:xfrm>
      </p:grpSpPr>
      <p:grpSp>
        <p:nvGrpSpPr>
          <p:cNvPr id="242" name="Google Shape;242;p30"/>
          <p:cNvGrpSpPr/>
          <p:nvPr/>
        </p:nvGrpSpPr>
        <p:grpSpPr>
          <a:xfrm>
            <a:off x="-1175498" y="-934849"/>
            <a:ext cx="11292967" cy="9246786"/>
            <a:chOff x="-1175498" y="-934849"/>
            <a:chExt cx="11292967" cy="9246786"/>
          </a:xfrm>
        </p:grpSpPr>
        <p:sp>
          <p:nvSpPr>
            <p:cNvPr id="243" name="Google Shape;243;p30"/>
            <p:cNvSpPr/>
            <p:nvPr/>
          </p:nvSpPr>
          <p:spPr>
            <a:xfrm flipH="1" rot="-9900016">
              <a:off x="-974279" y="239587"/>
              <a:ext cx="2845233" cy="192930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0"/>
            <p:cNvSpPr/>
            <p:nvPr/>
          </p:nvSpPr>
          <p:spPr>
            <a:xfrm flipH="1" rot="-4500001">
              <a:off x="7292376" y="-250849"/>
              <a:ext cx="2952348" cy="200194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0"/>
            <p:cNvSpPr/>
            <p:nvPr/>
          </p:nvSpPr>
          <p:spPr>
            <a:xfrm flipH="1" rot="2699831">
              <a:off x="3139231" y="4141763"/>
              <a:ext cx="4473036" cy="3032961"/>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 name="Google Shape;246;p30"/>
          <p:cNvSpPr txBox="1"/>
          <p:nvPr>
            <p:ph idx="1" type="subTitle"/>
          </p:nvPr>
        </p:nvSpPr>
        <p:spPr>
          <a:xfrm>
            <a:off x="2126250" y="2449387"/>
            <a:ext cx="2309400" cy="429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7" name="Google Shape;247;p30"/>
          <p:cNvSpPr txBox="1"/>
          <p:nvPr>
            <p:ph idx="2" type="subTitle"/>
          </p:nvPr>
        </p:nvSpPr>
        <p:spPr>
          <a:xfrm>
            <a:off x="4708345" y="2449387"/>
            <a:ext cx="2309400" cy="429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48" name="Google Shape;248;p30"/>
          <p:cNvSpPr txBox="1"/>
          <p:nvPr>
            <p:ph idx="3" type="subTitle"/>
          </p:nvPr>
        </p:nvSpPr>
        <p:spPr>
          <a:xfrm>
            <a:off x="835125" y="4113025"/>
            <a:ext cx="2309400" cy="429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249" name="Google Shape;249;p30"/>
          <p:cNvSpPr txBox="1"/>
          <p:nvPr>
            <p:ph idx="4" type="subTitle"/>
          </p:nvPr>
        </p:nvSpPr>
        <p:spPr>
          <a:xfrm>
            <a:off x="3417212" y="4113025"/>
            <a:ext cx="2309400" cy="429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250" name="Google Shape;250;p30"/>
          <p:cNvSpPr txBox="1"/>
          <p:nvPr>
            <p:ph idx="5" type="subTitle"/>
          </p:nvPr>
        </p:nvSpPr>
        <p:spPr>
          <a:xfrm>
            <a:off x="5999300" y="4113025"/>
            <a:ext cx="2309400" cy="429300"/>
          </a:xfrm>
          <a:prstGeom prst="rect">
            <a:avLst/>
          </a:prstGeom>
          <a:noFill/>
          <a:ln>
            <a:noFill/>
          </a:ln>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ctr">
              <a:lnSpc>
                <a:spcPct val="100000"/>
              </a:lnSpc>
              <a:spcBef>
                <a:spcPts val="0"/>
              </a:spcBef>
              <a:spcAft>
                <a:spcPts val="0"/>
              </a:spcAft>
              <a:buClr>
                <a:schemeClr val="dk1"/>
              </a:buClr>
              <a:buSzPts val="1400"/>
              <a:buNone/>
              <a:defRPr>
                <a:solidFill>
                  <a:schemeClr val="dk1"/>
                </a:solidFill>
              </a:defRPr>
            </a:lvl2pPr>
            <a:lvl3pPr lvl="2" rtl="0" algn="ctr">
              <a:lnSpc>
                <a:spcPct val="100000"/>
              </a:lnSpc>
              <a:spcBef>
                <a:spcPts val="0"/>
              </a:spcBef>
              <a:spcAft>
                <a:spcPts val="0"/>
              </a:spcAft>
              <a:buClr>
                <a:schemeClr val="dk1"/>
              </a:buClr>
              <a:buSzPts val="1400"/>
              <a:buNone/>
              <a:defRPr>
                <a:solidFill>
                  <a:schemeClr val="dk1"/>
                </a:solidFill>
              </a:defRPr>
            </a:lvl3pPr>
            <a:lvl4pPr lvl="3" rtl="0" algn="ctr">
              <a:lnSpc>
                <a:spcPct val="100000"/>
              </a:lnSpc>
              <a:spcBef>
                <a:spcPts val="0"/>
              </a:spcBef>
              <a:spcAft>
                <a:spcPts val="0"/>
              </a:spcAft>
              <a:buClr>
                <a:schemeClr val="dk1"/>
              </a:buClr>
              <a:buSzPts val="1400"/>
              <a:buNone/>
              <a:defRPr>
                <a:solidFill>
                  <a:schemeClr val="dk1"/>
                </a:solidFill>
              </a:defRPr>
            </a:lvl4pPr>
            <a:lvl5pPr lvl="4" rtl="0" algn="ctr">
              <a:lnSpc>
                <a:spcPct val="100000"/>
              </a:lnSpc>
              <a:spcBef>
                <a:spcPts val="0"/>
              </a:spcBef>
              <a:spcAft>
                <a:spcPts val="0"/>
              </a:spcAft>
              <a:buClr>
                <a:schemeClr val="dk1"/>
              </a:buClr>
              <a:buSzPts val="1400"/>
              <a:buNone/>
              <a:defRPr>
                <a:solidFill>
                  <a:schemeClr val="dk1"/>
                </a:solidFill>
              </a:defRPr>
            </a:lvl5pPr>
            <a:lvl6pPr lvl="5" rtl="0" algn="ctr">
              <a:lnSpc>
                <a:spcPct val="100000"/>
              </a:lnSpc>
              <a:spcBef>
                <a:spcPts val="0"/>
              </a:spcBef>
              <a:spcAft>
                <a:spcPts val="0"/>
              </a:spcAft>
              <a:buClr>
                <a:schemeClr val="dk1"/>
              </a:buClr>
              <a:buSzPts val="1400"/>
              <a:buNone/>
              <a:defRPr>
                <a:solidFill>
                  <a:schemeClr val="dk1"/>
                </a:solidFill>
              </a:defRPr>
            </a:lvl6pPr>
            <a:lvl7pPr lvl="6" rtl="0" algn="ctr">
              <a:lnSpc>
                <a:spcPct val="100000"/>
              </a:lnSpc>
              <a:spcBef>
                <a:spcPts val="0"/>
              </a:spcBef>
              <a:spcAft>
                <a:spcPts val="0"/>
              </a:spcAft>
              <a:buClr>
                <a:schemeClr val="dk1"/>
              </a:buClr>
              <a:buSzPts val="1400"/>
              <a:buNone/>
              <a:defRPr>
                <a:solidFill>
                  <a:schemeClr val="dk1"/>
                </a:solidFill>
              </a:defRPr>
            </a:lvl7pPr>
            <a:lvl8pPr lvl="7" rtl="0" algn="ctr">
              <a:lnSpc>
                <a:spcPct val="100000"/>
              </a:lnSpc>
              <a:spcBef>
                <a:spcPts val="0"/>
              </a:spcBef>
              <a:spcAft>
                <a:spcPts val="0"/>
              </a:spcAft>
              <a:buClr>
                <a:schemeClr val="dk1"/>
              </a:buClr>
              <a:buSzPts val="1400"/>
              <a:buNone/>
              <a:defRPr>
                <a:solidFill>
                  <a:schemeClr val="dk1"/>
                </a:solidFill>
              </a:defRPr>
            </a:lvl8pPr>
            <a:lvl9pPr lvl="8" rtl="0" algn="ctr">
              <a:lnSpc>
                <a:spcPct val="100000"/>
              </a:lnSpc>
              <a:spcBef>
                <a:spcPts val="0"/>
              </a:spcBef>
              <a:spcAft>
                <a:spcPts val="0"/>
              </a:spcAft>
              <a:buClr>
                <a:schemeClr val="dk1"/>
              </a:buClr>
              <a:buSzPts val="1400"/>
              <a:buNone/>
              <a:defRPr>
                <a:solidFill>
                  <a:schemeClr val="dk1"/>
                </a:solidFill>
              </a:defRPr>
            </a:lvl9pPr>
          </a:lstStyle>
          <a:p/>
        </p:txBody>
      </p:sp>
      <p:sp>
        <p:nvSpPr>
          <p:cNvPr id="251" name="Google Shape;251;p30"/>
          <p:cNvSpPr txBox="1"/>
          <p:nvPr>
            <p:ph type="title"/>
          </p:nvPr>
        </p:nvSpPr>
        <p:spPr>
          <a:xfrm>
            <a:off x="2133750" y="1997350"/>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52" name="Google Shape;252;p30"/>
          <p:cNvSpPr txBox="1"/>
          <p:nvPr>
            <p:ph idx="6" type="title"/>
          </p:nvPr>
        </p:nvSpPr>
        <p:spPr>
          <a:xfrm>
            <a:off x="4715845" y="1997350"/>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53" name="Google Shape;253;p30"/>
          <p:cNvSpPr txBox="1"/>
          <p:nvPr>
            <p:ph idx="7" type="title"/>
          </p:nvPr>
        </p:nvSpPr>
        <p:spPr>
          <a:xfrm>
            <a:off x="842625" y="3661038"/>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54" name="Google Shape;254;p30"/>
          <p:cNvSpPr txBox="1"/>
          <p:nvPr>
            <p:ph idx="8" type="title"/>
          </p:nvPr>
        </p:nvSpPr>
        <p:spPr>
          <a:xfrm>
            <a:off x="3424712" y="3661038"/>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55" name="Google Shape;255;p30"/>
          <p:cNvSpPr txBox="1"/>
          <p:nvPr>
            <p:ph idx="9" type="title"/>
          </p:nvPr>
        </p:nvSpPr>
        <p:spPr>
          <a:xfrm>
            <a:off x="6006800" y="3661038"/>
            <a:ext cx="2294400" cy="4293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Clr>
                <a:schemeClr val="dk1"/>
              </a:buClr>
              <a:buSzPts val="1800"/>
              <a:buNone/>
              <a:defRPr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56" name="Google Shape;256;p30"/>
          <p:cNvSpPr txBox="1"/>
          <p:nvPr>
            <p:ph idx="13"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0" name="Shape 20"/>
        <p:cNvGrpSpPr/>
        <p:nvPr/>
      </p:nvGrpSpPr>
      <p:grpSpPr>
        <a:xfrm>
          <a:off x="0" y="0"/>
          <a:ext cx="0" cy="0"/>
          <a:chOff x="0" y="0"/>
          <a:chExt cx="0" cy="0"/>
        </a:xfrm>
      </p:grpSpPr>
      <p:sp>
        <p:nvSpPr>
          <p:cNvPr id="21" name="Google Shape;21;p4"/>
          <p:cNvSpPr txBox="1"/>
          <p:nvPr>
            <p:ph idx="1" type="body"/>
          </p:nvPr>
        </p:nvSpPr>
        <p:spPr>
          <a:xfrm>
            <a:off x="819000" y="1285350"/>
            <a:ext cx="7506000" cy="3305700"/>
          </a:xfrm>
          <a:prstGeom prst="rect">
            <a:avLst/>
          </a:prstGeom>
        </p:spPr>
        <p:txBody>
          <a:bodyPr anchorCtr="0" anchor="t" bIns="91425" lIns="91425" spcFirstLastPara="1" rIns="91425" wrap="square" tIns="91425">
            <a:noAutofit/>
          </a:bodyPr>
          <a:lstStyle>
            <a:lvl1pPr indent="-317500" lvl="0" marL="457200" marR="50800">
              <a:lnSpc>
                <a:spcPct val="100000"/>
              </a:lnSpc>
              <a:spcBef>
                <a:spcPts val="0"/>
              </a:spcBef>
              <a:spcAft>
                <a:spcPts val="0"/>
              </a:spcAft>
              <a:buClr>
                <a:schemeClr val="accent2"/>
              </a:buClr>
              <a:buSzPts val="1400"/>
              <a:buAutoNum type="arabicPeriod"/>
              <a:defRPr sz="1200">
                <a:solidFill>
                  <a:schemeClr val="dk1"/>
                </a:solidFill>
              </a:defRPr>
            </a:lvl1pPr>
            <a:lvl2pPr indent="-317500" lvl="1" marL="914400">
              <a:spcBef>
                <a:spcPts val="0"/>
              </a:spcBef>
              <a:spcAft>
                <a:spcPts val="0"/>
              </a:spcAft>
              <a:buClr>
                <a:schemeClr val="dk1"/>
              </a:buClr>
              <a:buSzPts val="1400"/>
              <a:buAutoNum type="alphaLcPeriod"/>
              <a:defRPr>
                <a:solidFill>
                  <a:schemeClr val="dk1"/>
                </a:solidFill>
              </a:defRPr>
            </a:lvl2pPr>
            <a:lvl3pPr indent="-317500" lvl="2" marL="1371600">
              <a:spcBef>
                <a:spcPts val="1600"/>
              </a:spcBef>
              <a:spcAft>
                <a:spcPts val="0"/>
              </a:spcAft>
              <a:buClr>
                <a:schemeClr val="dk1"/>
              </a:buClr>
              <a:buSzPts val="1400"/>
              <a:buAutoNum type="romanLcPeriod"/>
              <a:defRPr>
                <a:solidFill>
                  <a:schemeClr val="dk1"/>
                </a:solidFill>
              </a:defRPr>
            </a:lvl3pPr>
            <a:lvl4pPr indent="-317500" lvl="3" marL="1828800">
              <a:spcBef>
                <a:spcPts val="1600"/>
              </a:spcBef>
              <a:spcAft>
                <a:spcPts val="0"/>
              </a:spcAft>
              <a:buClr>
                <a:schemeClr val="dk1"/>
              </a:buClr>
              <a:buSzPts val="1400"/>
              <a:buAutoNum type="arabicPeriod"/>
              <a:defRPr>
                <a:solidFill>
                  <a:schemeClr val="dk1"/>
                </a:solidFill>
              </a:defRPr>
            </a:lvl4pPr>
            <a:lvl5pPr indent="-317500" lvl="4" marL="2286000">
              <a:spcBef>
                <a:spcPts val="1600"/>
              </a:spcBef>
              <a:spcAft>
                <a:spcPts val="0"/>
              </a:spcAft>
              <a:buClr>
                <a:schemeClr val="dk1"/>
              </a:buClr>
              <a:buSzPts val="1400"/>
              <a:buAutoNum type="alphaLcPeriod"/>
              <a:defRPr>
                <a:solidFill>
                  <a:schemeClr val="dk1"/>
                </a:solidFill>
              </a:defRPr>
            </a:lvl5pPr>
            <a:lvl6pPr indent="-317500" lvl="5" marL="2743200">
              <a:spcBef>
                <a:spcPts val="1600"/>
              </a:spcBef>
              <a:spcAft>
                <a:spcPts val="0"/>
              </a:spcAft>
              <a:buClr>
                <a:schemeClr val="dk1"/>
              </a:buClr>
              <a:buSzPts val="1400"/>
              <a:buAutoNum type="romanLcPeriod"/>
              <a:defRPr>
                <a:solidFill>
                  <a:schemeClr val="dk1"/>
                </a:solidFill>
              </a:defRPr>
            </a:lvl6pPr>
            <a:lvl7pPr indent="-317500" lvl="6" marL="3200400">
              <a:spcBef>
                <a:spcPts val="1600"/>
              </a:spcBef>
              <a:spcAft>
                <a:spcPts val="0"/>
              </a:spcAft>
              <a:buClr>
                <a:schemeClr val="dk1"/>
              </a:buClr>
              <a:buSzPts val="1400"/>
              <a:buAutoNum type="arabicPeriod"/>
              <a:defRPr>
                <a:solidFill>
                  <a:schemeClr val="dk1"/>
                </a:solidFill>
              </a:defRPr>
            </a:lvl7pPr>
            <a:lvl8pPr indent="-317500" lvl="7" marL="3657600">
              <a:spcBef>
                <a:spcPts val="1600"/>
              </a:spcBef>
              <a:spcAft>
                <a:spcPts val="0"/>
              </a:spcAft>
              <a:buClr>
                <a:schemeClr val="dk1"/>
              </a:buClr>
              <a:buSzPts val="1400"/>
              <a:buAutoNum type="alphaLcPeriod"/>
              <a:defRPr>
                <a:solidFill>
                  <a:schemeClr val="dk1"/>
                </a:solidFill>
              </a:defRPr>
            </a:lvl8pPr>
            <a:lvl9pPr indent="-317500" lvl="8" marL="4114800">
              <a:spcBef>
                <a:spcPts val="1600"/>
              </a:spcBef>
              <a:spcAft>
                <a:spcPts val="1600"/>
              </a:spcAft>
              <a:buClr>
                <a:schemeClr val="dk1"/>
              </a:buClr>
              <a:buSzPts val="1400"/>
              <a:buAutoNum type="romanLcPeriod"/>
              <a:defRPr>
                <a:solidFill>
                  <a:schemeClr val="dk1"/>
                </a:solidFill>
              </a:defRPr>
            </a:lvl9pPr>
          </a:lstStyle>
          <a:p/>
        </p:txBody>
      </p:sp>
      <p:sp>
        <p:nvSpPr>
          <p:cNvPr id="22" name="Google Shape;22;p4"/>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23" name="Google Shape;23;p4"/>
          <p:cNvSpPr/>
          <p:nvPr/>
        </p:nvSpPr>
        <p:spPr>
          <a:xfrm rot="-4499931">
            <a:off x="7030136" y="4273946"/>
            <a:ext cx="2589730" cy="175623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eight columns">
  <p:cSld name="CUSTOM_2_2_2">
    <p:spTree>
      <p:nvGrpSpPr>
        <p:cNvPr id="257" name="Shape 257"/>
        <p:cNvGrpSpPr/>
        <p:nvPr/>
      </p:nvGrpSpPr>
      <p:grpSpPr>
        <a:xfrm>
          <a:off x="0" y="0"/>
          <a:ext cx="0" cy="0"/>
          <a:chOff x="0" y="0"/>
          <a:chExt cx="0" cy="0"/>
        </a:xfrm>
      </p:grpSpPr>
      <p:sp>
        <p:nvSpPr>
          <p:cNvPr id="258" name="Google Shape;258;p31"/>
          <p:cNvSpPr txBox="1"/>
          <p:nvPr>
            <p:ph type="title"/>
          </p:nvPr>
        </p:nvSpPr>
        <p:spPr>
          <a:xfrm>
            <a:off x="720000" y="2052350"/>
            <a:ext cx="1875600" cy="332700"/>
          </a:xfrm>
          <a:prstGeom prst="rect">
            <a:avLst/>
          </a:prstGeom>
        </p:spPr>
        <p:txBody>
          <a:bodyPr anchorCtr="0" anchor="t" bIns="0" lIns="91425" spcFirstLastPara="1" rIns="91425" wrap="square" tIns="0">
            <a:noAutofit/>
          </a:bodyPr>
          <a:lstStyle>
            <a:lvl1pPr lvl="0" rtl="0" algn="ctr">
              <a:spcBef>
                <a:spcPts val="0"/>
              </a:spcBef>
              <a:spcAft>
                <a:spcPts val="0"/>
              </a:spcAft>
              <a:buClr>
                <a:schemeClr val="accent3"/>
              </a:buClr>
              <a:buSzPts val="2500"/>
              <a:buNone/>
              <a:defRPr sz="2300"/>
            </a:lvl1pPr>
            <a:lvl2pPr lvl="1" rtl="0" algn="ctr">
              <a:spcBef>
                <a:spcPts val="0"/>
              </a:spcBef>
              <a:spcAft>
                <a:spcPts val="0"/>
              </a:spcAft>
              <a:buClr>
                <a:schemeClr val="accent3"/>
              </a:buClr>
              <a:buSzPts val="2500"/>
              <a:buNone/>
              <a:defRPr sz="2500">
                <a:solidFill>
                  <a:schemeClr val="accent3"/>
                </a:solidFill>
              </a:defRPr>
            </a:lvl2pPr>
            <a:lvl3pPr lvl="2" rtl="0" algn="ctr">
              <a:spcBef>
                <a:spcPts val="0"/>
              </a:spcBef>
              <a:spcAft>
                <a:spcPts val="0"/>
              </a:spcAft>
              <a:buClr>
                <a:schemeClr val="accent3"/>
              </a:buClr>
              <a:buSzPts val="2500"/>
              <a:buNone/>
              <a:defRPr sz="2500">
                <a:solidFill>
                  <a:schemeClr val="accent3"/>
                </a:solidFill>
              </a:defRPr>
            </a:lvl3pPr>
            <a:lvl4pPr lvl="3" rtl="0" algn="ctr">
              <a:spcBef>
                <a:spcPts val="0"/>
              </a:spcBef>
              <a:spcAft>
                <a:spcPts val="0"/>
              </a:spcAft>
              <a:buClr>
                <a:schemeClr val="accent3"/>
              </a:buClr>
              <a:buSzPts val="2500"/>
              <a:buNone/>
              <a:defRPr sz="2500">
                <a:solidFill>
                  <a:schemeClr val="accent3"/>
                </a:solidFill>
              </a:defRPr>
            </a:lvl4pPr>
            <a:lvl5pPr lvl="4" rtl="0" algn="ctr">
              <a:spcBef>
                <a:spcPts val="0"/>
              </a:spcBef>
              <a:spcAft>
                <a:spcPts val="0"/>
              </a:spcAft>
              <a:buClr>
                <a:schemeClr val="accent3"/>
              </a:buClr>
              <a:buSzPts val="2500"/>
              <a:buNone/>
              <a:defRPr sz="2500">
                <a:solidFill>
                  <a:schemeClr val="accent3"/>
                </a:solidFill>
              </a:defRPr>
            </a:lvl5pPr>
            <a:lvl6pPr lvl="5" rtl="0" algn="ctr">
              <a:spcBef>
                <a:spcPts val="0"/>
              </a:spcBef>
              <a:spcAft>
                <a:spcPts val="0"/>
              </a:spcAft>
              <a:buClr>
                <a:schemeClr val="accent3"/>
              </a:buClr>
              <a:buSzPts val="2500"/>
              <a:buNone/>
              <a:defRPr sz="2500">
                <a:solidFill>
                  <a:schemeClr val="accent3"/>
                </a:solidFill>
              </a:defRPr>
            </a:lvl6pPr>
            <a:lvl7pPr lvl="6" rtl="0" algn="ctr">
              <a:spcBef>
                <a:spcPts val="0"/>
              </a:spcBef>
              <a:spcAft>
                <a:spcPts val="0"/>
              </a:spcAft>
              <a:buClr>
                <a:schemeClr val="accent3"/>
              </a:buClr>
              <a:buSzPts val="2500"/>
              <a:buNone/>
              <a:defRPr sz="2500">
                <a:solidFill>
                  <a:schemeClr val="accent3"/>
                </a:solidFill>
              </a:defRPr>
            </a:lvl7pPr>
            <a:lvl8pPr lvl="7" rtl="0" algn="ctr">
              <a:spcBef>
                <a:spcPts val="0"/>
              </a:spcBef>
              <a:spcAft>
                <a:spcPts val="0"/>
              </a:spcAft>
              <a:buClr>
                <a:schemeClr val="accent3"/>
              </a:buClr>
              <a:buSzPts val="2500"/>
              <a:buNone/>
              <a:defRPr sz="2500">
                <a:solidFill>
                  <a:schemeClr val="accent3"/>
                </a:solidFill>
              </a:defRPr>
            </a:lvl8pPr>
            <a:lvl9pPr lvl="8" rtl="0" algn="ctr">
              <a:spcBef>
                <a:spcPts val="0"/>
              </a:spcBef>
              <a:spcAft>
                <a:spcPts val="0"/>
              </a:spcAft>
              <a:buClr>
                <a:schemeClr val="accent3"/>
              </a:buClr>
              <a:buSzPts val="2500"/>
              <a:buNone/>
              <a:defRPr sz="2500">
                <a:solidFill>
                  <a:schemeClr val="accent3"/>
                </a:solidFill>
              </a:defRPr>
            </a:lvl9pPr>
          </a:lstStyle>
          <a:p/>
        </p:txBody>
      </p:sp>
      <p:sp>
        <p:nvSpPr>
          <p:cNvPr id="259" name="Google Shape;259;p31"/>
          <p:cNvSpPr txBox="1"/>
          <p:nvPr>
            <p:ph idx="1" type="subTitle"/>
          </p:nvPr>
        </p:nvSpPr>
        <p:spPr>
          <a:xfrm>
            <a:off x="720000" y="2430977"/>
            <a:ext cx="1875600" cy="538200"/>
          </a:xfrm>
          <a:prstGeom prst="rect">
            <a:avLst/>
          </a:prstGeom>
        </p:spPr>
        <p:txBody>
          <a:bodyPr anchorCtr="0" anchor="t" bIns="0" lIns="91425" spcFirstLastPara="1" rIns="91425" wrap="square" tIns="0">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0" name="Google Shape;260;p31"/>
          <p:cNvSpPr txBox="1"/>
          <p:nvPr>
            <p:ph idx="2"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261" name="Google Shape;261;p31"/>
          <p:cNvSpPr txBox="1"/>
          <p:nvPr>
            <p:ph idx="3" type="title"/>
          </p:nvPr>
        </p:nvSpPr>
        <p:spPr>
          <a:xfrm>
            <a:off x="2662836" y="2052350"/>
            <a:ext cx="1875600" cy="332700"/>
          </a:xfrm>
          <a:prstGeom prst="rect">
            <a:avLst/>
          </a:prstGeom>
        </p:spPr>
        <p:txBody>
          <a:bodyPr anchorCtr="0" anchor="t" bIns="0" lIns="91425" spcFirstLastPara="1" rIns="91425" wrap="square" tIns="0">
            <a:noAutofit/>
          </a:bodyPr>
          <a:lstStyle>
            <a:lvl1pPr lvl="0" rtl="0" algn="ctr">
              <a:spcBef>
                <a:spcPts val="0"/>
              </a:spcBef>
              <a:spcAft>
                <a:spcPts val="0"/>
              </a:spcAft>
              <a:buClr>
                <a:schemeClr val="accent3"/>
              </a:buClr>
              <a:buSzPts val="2500"/>
              <a:buNone/>
              <a:defRPr sz="2300"/>
            </a:lvl1pPr>
            <a:lvl2pPr lvl="1" rtl="0" algn="ctr">
              <a:spcBef>
                <a:spcPts val="0"/>
              </a:spcBef>
              <a:spcAft>
                <a:spcPts val="0"/>
              </a:spcAft>
              <a:buClr>
                <a:schemeClr val="accent3"/>
              </a:buClr>
              <a:buSzPts val="2500"/>
              <a:buNone/>
              <a:defRPr sz="2500">
                <a:solidFill>
                  <a:schemeClr val="accent3"/>
                </a:solidFill>
              </a:defRPr>
            </a:lvl2pPr>
            <a:lvl3pPr lvl="2" rtl="0" algn="ctr">
              <a:spcBef>
                <a:spcPts val="0"/>
              </a:spcBef>
              <a:spcAft>
                <a:spcPts val="0"/>
              </a:spcAft>
              <a:buClr>
                <a:schemeClr val="accent3"/>
              </a:buClr>
              <a:buSzPts val="2500"/>
              <a:buNone/>
              <a:defRPr sz="2500">
                <a:solidFill>
                  <a:schemeClr val="accent3"/>
                </a:solidFill>
              </a:defRPr>
            </a:lvl3pPr>
            <a:lvl4pPr lvl="3" rtl="0" algn="ctr">
              <a:spcBef>
                <a:spcPts val="0"/>
              </a:spcBef>
              <a:spcAft>
                <a:spcPts val="0"/>
              </a:spcAft>
              <a:buClr>
                <a:schemeClr val="accent3"/>
              </a:buClr>
              <a:buSzPts val="2500"/>
              <a:buNone/>
              <a:defRPr sz="2500">
                <a:solidFill>
                  <a:schemeClr val="accent3"/>
                </a:solidFill>
              </a:defRPr>
            </a:lvl4pPr>
            <a:lvl5pPr lvl="4" rtl="0" algn="ctr">
              <a:spcBef>
                <a:spcPts val="0"/>
              </a:spcBef>
              <a:spcAft>
                <a:spcPts val="0"/>
              </a:spcAft>
              <a:buClr>
                <a:schemeClr val="accent3"/>
              </a:buClr>
              <a:buSzPts val="2500"/>
              <a:buNone/>
              <a:defRPr sz="2500">
                <a:solidFill>
                  <a:schemeClr val="accent3"/>
                </a:solidFill>
              </a:defRPr>
            </a:lvl5pPr>
            <a:lvl6pPr lvl="5" rtl="0" algn="ctr">
              <a:spcBef>
                <a:spcPts val="0"/>
              </a:spcBef>
              <a:spcAft>
                <a:spcPts val="0"/>
              </a:spcAft>
              <a:buClr>
                <a:schemeClr val="accent3"/>
              </a:buClr>
              <a:buSzPts val="2500"/>
              <a:buNone/>
              <a:defRPr sz="2500">
                <a:solidFill>
                  <a:schemeClr val="accent3"/>
                </a:solidFill>
              </a:defRPr>
            </a:lvl6pPr>
            <a:lvl7pPr lvl="6" rtl="0" algn="ctr">
              <a:spcBef>
                <a:spcPts val="0"/>
              </a:spcBef>
              <a:spcAft>
                <a:spcPts val="0"/>
              </a:spcAft>
              <a:buClr>
                <a:schemeClr val="accent3"/>
              </a:buClr>
              <a:buSzPts val="2500"/>
              <a:buNone/>
              <a:defRPr sz="2500">
                <a:solidFill>
                  <a:schemeClr val="accent3"/>
                </a:solidFill>
              </a:defRPr>
            </a:lvl7pPr>
            <a:lvl8pPr lvl="7" rtl="0" algn="ctr">
              <a:spcBef>
                <a:spcPts val="0"/>
              </a:spcBef>
              <a:spcAft>
                <a:spcPts val="0"/>
              </a:spcAft>
              <a:buClr>
                <a:schemeClr val="accent3"/>
              </a:buClr>
              <a:buSzPts val="2500"/>
              <a:buNone/>
              <a:defRPr sz="2500">
                <a:solidFill>
                  <a:schemeClr val="accent3"/>
                </a:solidFill>
              </a:defRPr>
            </a:lvl8pPr>
            <a:lvl9pPr lvl="8" rtl="0" algn="ctr">
              <a:spcBef>
                <a:spcPts val="0"/>
              </a:spcBef>
              <a:spcAft>
                <a:spcPts val="0"/>
              </a:spcAft>
              <a:buClr>
                <a:schemeClr val="accent3"/>
              </a:buClr>
              <a:buSzPts val="2500"/>
              <a:buNone/>
              <a:defRPr sz="2500">
                <a:solidFill>
                  <a:schemeClr val="accent3"/>
                </a:solidFill>
              </a:defRPr>
            </a:lvl9pPr>
          </a:lstStyle>
          <a:p/>
        </p:txBody>
      </p:sp>
      <p:sp>
        <p:nvSpPr>
          <p:cNvPr id="262" name="Google Shape;262;p31"/>
          <p:cNvSpPr txBox="1"/>
          <p:nvPr>
            <p:ph idx="4" type="subTitle"/>
          </p:nvPr>
        </p:nvSpPr>
        <p:spPr>
          <a:xfrm>
            <a:off x="2662836" y="2430977"/>
            <a:ext cx="1875600" cy="538200"/>
          </a:xfrm>
          <a:prstGeom prst="rect">
            <a:avLst/>
          </a:prstGeom>
        </p:spPr>
        <p:txBody>
          <a:bodyPr anchorCtr="0" anchor="t" bIns="0" lIns="91425" spcFirstLastPara="1" rIns="91425" wrap="square" tIns="0">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3" name="Google Shape;263;p31"/>
          <p:cNvSpPr txBox="1"/>
          <p:nvPr>
            <p:ph idx="5" type="title"/>
          </p:nvPr>
        </p:nvSpPr>
        <p:spPr>
          <a:xfrm>
            <a:off x="4605672" y="2052350"/>
            <a:ext cx="1875600" cy="332700"/>
          </a:xfrm>
          <a:prstGeom prst="rect">
            <a:avLst/>
          </a:prstGeom>
        </p:spPr>
        <p:txBody>
          <a:bodyPr anchorCtr="0" anchor="t" bIns="0" lIns="91425" spcFirstLastPara="1" rIns="91425" wrap="square" tIns="0">
            <a:noAutofit/>
          </a:bodyPr>
          <a:lstStyle>
            <a:lvl1pPr lvl="0" rtl="0" algn="ctr">
              <a:spcBef>
                <a:spcPts val="0"/>
              </a:spcBef>
              <a:spcAft>
                <a:spcPts val="0"/>
              </a:spcAft>
              <a:buClr>
                <a:schemeClr val="accent3"/>
              </a:buClr>
              <a:buSzPts val="2500"/>
              <a:buNone/>
              <a:defRPr sz="2300"/>
            </a:lvl1pPr>
            <a:lvl2pPr lvl="1" rtl="0" algn="ctr">
              <a:spcBef>
                <a:spcPts val="0"/>
              </a:spcBef>
              <a:spcAft>
                <a:spcPts val="0"/>
              </a:spcAft>
              <a:buClr>
                <a:schemeClr val="accent3"/>
              </a:buClr>
              <a:buSzPts val="2500"/>
              <a:buNone/>
              <a:defRPr sz="2500">
                <a:solidFill>
                  <a:schemeClr val="accent3"/>
                </a:solidFill>
              </a:defRPr>
            </a:lvl2pPr>
            <a:lvl3pPr lvl="2" rtl="0" algn="ctr">
              <a:spcBef>
                <a:spcPts val="0"/>
              </a:spcBef>
              <a:spcAft>
                <a:spcPts val="0"/>
              </a:spcAft>
              <a:buClr>
                <a:schemeClr val="accent3"/>
              </a:buClr>
              <a:buSzPts val="2500"/>
              <a:buNone/>
              <a:defRPr sz="2500">
                <a:solidFill>
                  <a:schemeClr val="accent3"/>
                </a:solidFill>
              </a:defRPr>
            </a:lvl3pPr>
            <a:lvl4pPr lvl="3" rtl="0" algn="ctr">
              <a:spcBef>
                <a:spcPts val="0"/>
              </a:spcBef>
              <a:spcAft>
                <a:spcPts val="0"/>
              </a:spcAft>
              <a:buClr>
                <a:schemeClr val="accent3"/>
              </a:buClr>
              <a:buSzPts val="2500"/>
              <a:buNone/>
              <a:defRPr sz="2500">
                <a:solidFill>
                  <a:schemeClr val="accent3"/>
                </a:solidFill>
              </a:defRPr>
            </a:lvl4pPr>
            <a:lvl5pPr lvl="4" rtl="0" algn="ctr">
              <a:spcBef>
                <a:spcPts val="0"/>
              </a:spcBef>
              <a:spcAft>
                <a:spcPts val="0"/>
              </a:spcAft>
              <a:buClr>
                <a:schemeClr val="accent3"/>
              </a:buClr>
              <a:buSzPts val="2500"/>
              <a:buNone/>
              <a:defRPr sz="2500">
                <a:solidFill>
                  <a:schemeClr val="accent3"/>
                </a:solidFill>
              </a:defRPr>
            </a:lvl5pPr>
            <a:lvl6pPr lvl="5" rtl="0" algn="ctr">
              <a:spcBef>
                <a:spcPts val="0"/>
              </a:spcBef>
              <a:spcAft>
                <a:spcPts val="0"/>
              </a:spcAft>
              <a:buClr>
                <a:schemeClr val="accent3"/>
              </a:buClr>
              <a:buSzPts val="2500"/>
              <a:buNone/>
              <a:defRPr sz="2500">
                <a:solidFill>
                  <a:schemeClr val="accent3"/>
                </a:solidFill>
              </a:defRPr>
            </a:lvl6pPr>
            <a:lvl7pPr lvl="6" rtl="0" algn="ctr">
              <a:spcBef>
                <a:spcPts val="0"/>
              </a:spcBef>
              <a:spcAft>
                <a:spcPts val="0"/>
              </a:spcAft>
              <a:buClr>
                <a:schemeClr val="accent3"/>
              </a:buClr>
              <a:buSzPts val="2500"/>
              <a:buNone/>
              <a:defRPr sz="2500">
                <a:solidFill>
                  <a:schemeClr val="accent3"/>
                </a:solidFill>
              </a:defRPr>
            </a:lvl7pPr>
            <a:lvl8pPr lvl="7" rtl="0" algn="ctr">
              <a:spcBef>
                <a:spcPts val="0"/>
              </a:spcBef>
              <a:spcAft>
                <a:spcPts val="0"/>
              </a:spcAft>
              <a:buClr>
                <a:schemeClr val="accent3"/>
              </a:buClr>
              <a:buSzPts val="2500"/>
              <a:buNone/>
              <a:defRPr sz="2500">
                <a:solidFill>
                  <a:schemeClr val="accent3"/>
                </a:solidFill>
              </a:defRPr>
            </a:lvl8pPr>
            <a:lvl9pPr lvl="8" rtl="0" algn="ctr">
              <a:spcBef>
                <a:spcPts val="0"/>
              </a:spcBef>
              <a:spcAft>
                <a:spcPts val="0"/>
              </a:spcAft>
              <a:buClr>
                <a:schemeClr val="accent3"/>
              </a:buClr>
              <a:buSzPts val="2500"/>
              <a:buNone/>
              <a:defRPr sz="2500">
                <a:solidFill>
                  <a:schemeClr val="accent3"/>
                </a:solidFill>
              </a:defRPr>
            </a:lvl9pPr>
          </a:lstStyle>
          <a:p/>
        </p:txBody>
      </p:sp>
      <p:sp>
        <p:nvSpPr>
          <p:cNvPr id="264" name="Google Shape;264;p31"/>
          <p:cNvSpPr txBox="1"/>
          <p:nvPr>
            <p:ph idx="6" type="subTitle"/>
          </p:nvPr>
        </p:nvSpPr>
        <p:spPr>
          <a:xfrm>
            <a:off x="4605672" y="2430977"/>
            <a:ext cx="1875600" cy="538200"/>
          </a:xfrm>
          <a:prstGeom prst="rect">
            <a:avLst/>
          </a:prstGeom>
        </p:spPr>
        <p:txBody>
          <a:bodyPr anchorCtr="0" anchor="t" bIns="0" lIns="91425" spcFirstLastPara="1" rIns="91425" wrap="square" tIns="0">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5" name="Google Shape;265;p31"/>
          <p:cNvSpPr txBox="1"/>
          <p:nvPr>
            <p:ph idx="7" type="title"/>
          </p:nvPr>
        </p:nvSpPr>
        <p:spPr>
          <a:xfrm>
            <a:off x="6548508" y="2052350"/>
            <a:ext cx="1875600" cy="332700"/>
          </a:xfrm>
          <a:prstGeom prst="rect">
            <a:avLst/>
          </a:prstGeom>
        </p:spPr>
        <p:txBody>
          <a:bodyPr anchorCtr="0" anchor="t" bIns="0" lIns="91425" spcFirstLastPara="1" rIns="91425" wrap="square" tIns="0">
            <a:noAutofit/>
          </a:bodyPr>
          <a:lstStyle>
            <a:lvl1pPr lvl="0" rtl="0" algn="ctr">
              <a:spcBef>
                <a:spcPts val="0"/>
              </a:spcBef>
              <a:spcAft>
                <a:spcPts val="0"/>
              </a:spcAft>
              <a:buClr>
                <a:schemeClr val="accent3"/>
              </a:buClr>
              <a:buSzPts val="2500"/>
              <a:buNone/>
              <a:defRPr sz="2300"/>
            </a:lvl1pPr>
            <a:lvl2pPr lvl="1" rtl="0" algn="ctr">
              <a:spcBef>
                <a:spcPts val="0"/>
              </a:spcBef>
              <a:spcAft>
                <a:spcPts val="0"/>
              </a:spcAft>
              <a:buClr>
                <a:schemeClr val="accent3"/>
              </a:buClr>
              <a:buSzPts val="2500"/>
              <a:buNone/>
              <a:defRPr sz="2500">
                <a:solidFill>
                  <a:schemeClr val="accent3"/>
                </a:solidFill>
              </a:defRPr>
            </a:lvl2pPr>
            <a:lvl3pPr lvl="2" rtl="0" algn="ctr">
              <a:spcBef>
                <a:spcPts val="0"/>
              </a:spcBef>
              <a:spcAft>
                <a:spcPts val="0"/>
              </a:spcAft>
              <a:buClr>
                <a:schemeClr val="accent3"/>
              </a:buClr>
              <a:buSzPts val="2500"/>
              <a:buNone/>
              <a:defRPr sz="2500">
                <a:solidFill>
                  <a:schemeClr val="accent3"/>
                </a:solidFill>
              </a:defRPr>
            </a:lvl3pPr>
            <a:lvl4pPr lvl="3" rtl="0" algn="ctr">
              <a:spcBef>
                <a:spcPts val="0"/>
              </a:spcBef>
              <a:spcAft>
                <a:spcPts val="0"/>
              </a:spcAft>
              <a:buClr>
                <a:schemeClr val="accent3"/>
              </a:buClr>
              <a:buSzPts val="2500"/>
              <a:buNone/>
              <a:defRPr sz="2500">
                <a:solidFill>
                  <a:schemeClr val="accent3"/>
                </a:solidFill>
              </a:defRPr>
            </a:lvl4pPr>
            <a:lvl5pPr lvl="4" rtl="0" algn="ctr">
              <a:spcBef>
                <a:spcPts val="0"/>
              </a:spcBef>
              <a:spcAft>
                <a:spcPts val="0"/>
              </a:spcAft>
              <a:buClr>
                <a:schemeClr val="accent3"/>
              </a:buClr>
              <a:buSzPts val="2500"/>
              <a:buNone/>
              <a:defRPr sz="2500">
                <a:solidFill>
                  <a:schemeClr val="accent3"/>
                </a:solidFill>
              </a:defRPr>
            </a:lvl5pPr>
            <a:lvl6pPr lvl="5" rtl="0" algn="ctr">
              <a:spcBef>
                <a:spcPts val="0"/>
              </a:spcBef>
              <a:spcAft>
                <a:spcPts val="0"/>
              </a:spcAft>
              <a:buClr>
                <a:schemeClr val="accent3"/>
              </a:buClr>
              <a:buSzPts val="2500"/>
              <a:buNone/>
              <a:defRPr sz="2500">
                <a:solidFill>
                  <a:schemeClr val="accent3"/>
                </a:solidFill>
              </a:defRPr>
            </a:lvl6pPr>
            <a:lvl7pPr lvl="6" rtl="0" algn="ctr">
              <a:spcBef>
                <a:spcPts val="0"/>
              </a:spcBef>
              <a:spcAft>
                <a:spcPts val="0"/>
              </a:spcAft>
              <a:buClr>
                <a:schemeClr val="accent3"/>
              </a:buClr>
              <a:buSzPts val="2500"/>
              <a:buNone/>
              <a:defRPr sz="2500">
                <a:solidFill>
                  <a:schemeClr val="accent3"/>
                </a:solidFill>
              </a:defRPr>
            </a:lvl7pPr>
            <a:lvl8pPr lvl="7" rtl="0" algn="ctr">
              <a:spcBef>
                <a:spcPts val="0"/>
              </a:spcBef>
              <a:spcAft>
                <a:spcPts val="0"/>
              </a:spcAft>
              <a:buClr>
                <a:schemeClr val="accent3"/>
              </a:buClr>
              <a:buSzPts val="2500"/>
              <a:buNone/>
              <a:defRPr sz="2500">
                <a:solidFill>
                  <a:schemeClr val="accent3"/>
                </a:solidFill>
              </a:defRPr>
            </a:lvl8pPr>
            <a:lvl9pPr lvl="8" rtl="0" algn="ctr">
              <a:spcBef>
                <a:spcPts val="0"/>
              </a:spcBef>
              <a:spcAft>
                <a:spcPts val="0"/>
              </a:spcAft>
              <a:buClr>
                <a:schemeClr val="accent3"/>
              </a:buClr>
              <a:buSzPts val="2500"/>
              <a:buNone/>
              <a:defRPr sz="2500">
                <a:solidFill>
                  <a:schemeClr val="accent3"/>
                </a:solidFill>
              </a:defRPr>
            </a:lvl9pPr>
          </a:lstStyle>
          <a:p/>
        </p:txBody>
      </p:sp>
      <p:sp>
        <p:nvSpPr>
          <p:cNvPr id="266" name="Google Shape;266;p31"/>
          <p:cNvSpPr txBox="1"/>
          <p:nvPr>
            <p:ph idx="8" type="subTitle"/>
          </p:nvPr>
        </p:nvSpPr>
        <p:spPr>
          <a:xfrm>
            <a:off x="6548508" y="2430977"/>
            <a:ext cx="1875600" cy="538200"/>
          </a:xfrm>
          <a:prstGeom prst="rect">
            <a:avLst/>
          </a:prstGeom>
        </p:spPr>
        <p:txBody>
          <a:bodyPr anchorCtr="0" anchor="t" bIns="0" lIns="91425" spcFirstLastPara="1" rIns="91425" wrap="square" tIns="0">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7" name="Google Shape;267;p31"/>
          <p:cNvSpPr txBox="1"/>
          <p:nvPr>
            <p:ph idx="9" type="title"/>
          </p:nvPr>
        </p:nvSpPr>
        <p:spPr>
          <a:xfrm>
            <a:off x="720000" y="3761850"/>
            <a:ext cx="1875600" cy="332700"/>
          </a:xfrm>
          <a:prstGeom prst="rect">
            <a:avLst/>
          </a:prstGeom>
        </p:spPr>
        <p:txBody>
          <a:bodyPr anchorCtr="0" anchor="t" bIns="0" lIns="91425" spcFirstLastPara="1" rIns="91425" wrap="square" tIns="0">
            <a:noAutofit/>
          </a:bodyPr>
          <a:lstStyle>
            <a:lvl1pPr lvl="0" rtl="0" algn="ctr">
              <a:spcBef>
                <a:spcPts val="0"/>
              </a:spcBef>
              <a:spcAft>
                <a:spcPts val="0"/>
              </a:spcAft>
              <a:buClr>
                <a:schemeClr val="accent3"/>
              </a:buClr>
              <a:buSzPts val="2500"/>
              <a:buNone/>
              <a:defRPr sz="2300"/>
            </a:lvl1pPr>
            <a:lvl2pPr lvl="1" rtl="0" algn="ctr">
              <a:spcBef>
                <a:spcPts val="0"/>
              </a:spcBef>
              <a:spcAft>
                <a:spcPts val="0"/>
              </a:spcAft>
              <a:buClr>
                <a:schemeClr val="accent3"/>
              </a:buClr>
              <a:buSzPts val="2500"/>
              <a:buNone/>
              <a:defRPr sz="2500">
                <a:solidFill>
                  <a:schemeClr val="accent3"/>
                </a:solidFill>
              </a:defRPr>
            </a:lvl2pPr>
            <a:lvl3pPr lvl="2" rtl="0" algn="ctr">
              <a:spcBef>
                <a:spcPts val="0"/>
              </a:spcBef>
              <a:spcAft>
                <a:spcPts val="0"/>
              </a:spcAft>
              <a:buClr>
                <a:schemeClr val="accent3"/>
              </a:buClr>
              <a:buSzPts val="2500"/>
              <a:buNone/>
              <a:defRPr sz="2500">
                <a:solidFill>
                  <a:schemeClr val="accent3"/>
                </a:solidFill>
              </a:defRPr>
            </a:lvl3pPr>
            <a:lvl4pPr lvl="3" rtl="0" algn="ctr">
              <a:spcBef>
                <a:spcPts val="0"/>
              </a:spcBef>
              <a:spcAft>
                <a:spcPts val="0"/>
              </a:spcAft>
              <a:buClr>
                <a:schemeClr val="accent3"/>
              </a:buClr>
              <a:buSzPts val="2500"/>
              <a:buNone/>
              <a:defRPr sz="2500">
                <a:solidFill>
                  <a:schemeClr val="accent3"/>
                </a:solidFill>
              </a:defRPr>
            </a:lvl4pPr>
            <a:lvl5pPr lvl="4" rtl="0" algn="ctr">
              <a:spcBef>
                <a:spcPts val="0"/>
              </a:spcBef>
              <a:spcAft>
                <a:spcPts val="0"/>
              </a:spcAft>
              <a:buClr>
                <a:schemeClr val="accent3"/>
              </a:buClr>
              <a:buSzPts val="2500"/>
              <a:buNone/>
              <a:defRPr sz="2500">
                <a:solidFill>
                  <a:schemeClr val="accent3"/>
                </a:solidFill>
              </a:defRPr>
            </a:lvl5pPr>
            <a:lvl6pPr lvl="5" rtl="0" algn="ctr">
              <a:spcBef>
                <a:spcPts val="0"/>
              </a:spcBef>
              <a:spcAft>
                <a:spcPts val="0"/>
              </a:spcAft>
              <a:buClr>
                <a:schemeClr val="accent3"/>
              </a:buClr>
              <a:buSzPts val="2500"/>
              <a:buNone/>
              <a:defRPr sz="2500">
                <a:solidFill>
                  <a:schemeClr val="accent3"/>
                </a:solidFill>
              </a:defRPr>
            </a:lvl6pPr>
            <a:lvl7pPr lvl="6" rtl="0" algn="ctr">
              <a:spcBef>
                <a:spcPts val="0"/>
              </a:spcBef>
              <a:spcAft>
                <a:spcPts val="0"/>
              </a:spcAft>
              <a:buClr>
                <a:schemeClr val="accent3"/>
              </a:buClr>
              <a:buSzPts val="2500"/>
              <a:buNone/>
              <a:defRPr sz="2500">
                <a:solidFill>
                  <a:schemeClr val="accent3"/>
                </a:solidFill>
              </a:defRPr>
            </a:lvl7pPr>
            <a:lvl8pPr lvl="7" rtl="0" algn="ctr">
              <a:spcBef>
                <a:spcPts val="0"/>
              </a:spcBef>
              <a:spcAft>
                <a:spcPts val="0"/>
              </a:spcAft>
              <a:buClr>
                <a:schemeClr val="accent3"/>
              </a:buClr>
              <a:buSzPts val="2500"/>
              <a:buNone/>
              <a:defRPr sz="2500">
                <a:solidFill>
                  <a:schemeClr val="accent3"/>
                </a:solidFill>
              </a:defRPr>
            </a:lvl8pPr>
            <a:lvl9pPr lvl="8" rtl="0" algn="ctr">
              <a:spcBef>
                <a:spcPts val="0"/>
              </a:spcBef>
              <a:spcAft>
                <a:spcPts val="0"/>
              </a:spcAft>
              <a:buClr>
                <a:schemeClr val="accent3"/>
              </a:buClr>
              <a:buSzPts val="2500"/>
              <a:buNone/>
              <a:defRPr sz="2500">
                <a:solidFill>
                  <a:schemeClr val="accent3"/>
                </a:solidFill>
              </a:defRPr>
            </a:lvl9pPr>
          </a:lstStyle>
          <a:p/>
        </p:txBody>
      </p:sp>
      <p:sp>
        <p:nvSpPr>
          <p:cNvPr id="268" name="Google Shape;268;p31"/>
          <p:cNvSpPr txBox="1"/>
          <p:nvPr>
            <p:ph idx="13" type="subTitle"/>
          </p:nvPr>
        </p:nvSpPr>
        <p:spPr>
          <a:xfrm>
            <a:off x="720000" y="4140477"/>
            <a:ext cx="1875600" cy="538200"/>
          </a:xfrm>
          <a:prstGeom prst="rect">
            <a:avLst/>
          </a:prstGeom>
        </p:spPr>
        <p:txBody>
          <a:bodyPr anchorCtr="0" anchor="t" bIns="0" lIns="91425" spcFirstLastPara="1" rIns="91425" wrap="square" tIns="0">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9" name="Google Shape;269;p31"/>
          <p:cNvSpPr txBox="1"/>
          <p:nvPr>
            <p:ph idx="14" type="title"/>
          </p:nvPr>
        </p:nvSpPr>
        <p:spPr>
          <a:xfrm>
            <a:off x="2662836" y="3761850"/>
            <a:ext cx="1875600" cy="332700"/>
          </a:xfrm>
          <a:prstGeom prst="rect">
            <a:avLst/>
          </a:prstGeom>
        </p:spPr>
        <p:txBody>
          <a:bodyPr anchorCtr="0" anchor="t" bIns="0" lIns="91425" spcFirstLastPara="1" rIns="91425" wrap="square" tIns="0">
            <a:noAutofit/>
          </a:bodyPr>
          <a:lstStyle>
            <a:lvl1pPr lvl="0" rtl="0" algn="ctr">
              <a:spcBef>
                <a:spcPts val="0"/>
              </a:spcBef>
              <a:spcAft>
                <a:spcPts val="0"/>
              </a:spcAft>
              <a:buClr>
                <a:schemeClr val="accent3"/>
              </a:buClr>
              <a:buSzPts val="2500"/>
              <a:buNone/>
              <a:defRPr sz="2300"/>
            </a:lvl1pPr>
            <a:lvl2pPr lvl="1" rtl="0" algn="ctr">
              <a:spcBef>
                <a:spcPts val="0"/>
              </a:spcBef>
              <a:spcAft>
                <a:spcPts val="0"/>
              </a:spcAft>
              <a:buClr>
                <a:schemeClr val="accent3"/>
              </a:buClr>
              <a:buSzPts val="2500"/>
              <a:buNone/>
              <a:defRPr sz="2500">
                <a:solidFill>
                  <a:schemeClr val="accent3"/>
                </a:solidFill>
              </a:defRPr>
            </a:lvl2pPr>
            <a:lvl3pPr lvl="2" rtl="0" algn="ctr">
              <a:spcBef>
                <a:spcPts val="0"/>
              </a:spcBef>
              <a:spcAft>
                <a:spcPts val="0"/>
              </a:spcAft>
              <a:buClr>
                <a:schemeClr val="accent3"/>
              </a:buClr>
              <a:buSzPts val="2500"/>
              <a:buNone/>
              <a:defRPr sz="2500">
                <a:solidFill>
                  <a:schemeClr val="accent3"/>
                </a:solidFill>
              </a:defRPr>
            </a:lvl3pPr>
            <a:lvl4pPr lvl="3" rtl="0" algn="ctr">
              <a:spcBef>
                <a:spcPts val="0"/>
              </a:spcBef>
              <a:spcAft>
                <a:spcPts val="0"/>
              </a:spcAft>
              <a:buClr>
                <a:schemeClr val="accent3"/>
              </a:buClr>
              <a:buSzPts val="2500"/>
              <a:buNone/>
              <a:defRPr sz="2500">
                <a:solidFill>
                  <a:schemeClr val="accent3"/>
                </a:solidFill>
              </a:defRPr>
            </a:lvl4pPr>
            <a:lvl5pPr lvl="4" rtl="0" algn="ctr">
              <a:spcBef>
                <a:spcPts val="0"/>
              </a:spcBef>
              <a:spcAft>
                <a:spcPts val="0"/>
              </a:spcAft>
              <a:buClr>
                <a:schemeClr val="accent3"/>
              </a:buClr>
              <a:buSzPts val="2500"/>
              <a:buNone/>
              <a:defRPr sz="2500">
                <a:solidFill>
                  <a:schemeClr val="accent3"/>
                </a:solidFill>
              </a:defRPr>
            </a:lvl5pPr>
            <a:lvl6pPr lvl="5" rtl="0" algn="ctr">
              <a:spcBef>
                <a:spcPts val="0"/>
              </a:spcBef>
              <a:spcAft>
                <a:spcPts val="0"/>
              </a:spcAft>
              <a:buClr>
                <a:schemeClr val="accent3"/>
              </a:buClr>
              <a:buSzPts val="2500"/>
              <a:buNone/>
              <a:defRPr sz="2500">
                <a:solidFill>
                  <a:schemeClr val="accent3"/>
                </a:solidFill>
              </a:defRPr>
            </a:lvl6pPr>
            <a:lvl7pPr lvl="6" rtl="0" algn="ctr">
              <a:spcBef>
                <a:spcPts val="0"/>
              </a:spcBef>
              <a:spcAft>
                <a:spcPts val="0"/>
              </a:spcAft>
              <a:buClr>
                <a:schemeClr val="accent3"/>
              </a:buClr>
              <a:buSzPts val="2500"/>
              <a:buNone/>
              <a:defRPr sz="2500">
                <a:solidFill>
                  <a:schemeClr val="accent3"/>
                </a:solidFill>
              </a:defRPr>
            </a:lvl7pPr>
            <a:lvl8pPr lvl="7" rtl="0" algn="ctr">
              <a:spcBef>
                <a:spcPts val="0"/>
              </a:spcBef>
              <a:spcAft>
                <a:spcPts val="0"/>
              </a:spcAft>
              <a:buClr>
                <a:schemeClr val="accent3"/>
              </a:buClr>
              <a:buSzPts val="2500"/>
              <a:buNone/>
              <a:defRPr sz="2500">
                <a:solidFill>
                  <a:schemeClr val="accent3"/>
                </a:solidFill>
              </a:defRPr>
            </a:lvl8pPr>
            <a:lvl9pPr lvl="8" rtl="0" algn="ctr">
              <a:spcBef>
                <a:spcPts val="0"/>
              </a:spcBef>
              <a:spcAft>
                <a:spcPts val="0"/>
              </a:spcAft>
              <a:buClr>
                <a:schemeClr val="accent3"/>
              </a:buClr>
              <a:buSzPts val="2500"/>
              <a:buNone/>
              <a:defRPr sz="2500">
                <a:solidFill>
                  <a:schemeClr val="accent3"/>
                </a:solidFill>
              </a:defRPr>
            </a:lvl9pPr>
          </a:lstStyle>
          <a:p/>
        </p:txBody>
      </p:sp>
      <p:sp>
        <p:nvSpPr>
          <p:cNvPr id="270" name="Google Shape;270;p31"/>
          <p:cNvSpPr txBox="1"/>
          <p:nvPr>
            <p:ph idx="15" type="subTitle"/>
          </p:nvPr>
        </p:nvSpPr>
        <p:spPr>
          <a:xfrm>
            <a:off x="2662836" y="4140477"/>
            <a:ext cx="1875600" cy="538200"/>
          </a:xfrm>
          <a:prstGeom prst="rect">
            <a:avLst/>
          </a:prstGeom>
        </p:spPr>
        <p:txBody>
          <a:bodyPr anchorCtr="0" anchor="t" bIns="0" lIns="91425" spcFirstLastPara="1" rIns="91425" wrap="square" tIns="0">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71" name="Google Shape;271;p31"/>
          <p:cNvSpPr txBox="1"/>
          <p:nvPr>
            <p:ph idx="16" type="title"/>
          </p:nvPr>
        </p:nvSpPr>
        <p:spPr>
          <a:xfrm>
            <a:off x="4605672" y="3761850"/>
            <a:ext cx="1875600" cy="332700"/>
          </a:xfrm>
          <a:prstGeom prst="rect">
            <a:avLst/>
          </a:prstGeom>
        </p:spPr>
        <p:txBody>
          <a:bodyPr anchorCtr="0" anchor="t" bIns="0" lIns="91425" spcFirstLastPara="1" rIns="91425" wrap="square" tIns="0">
            <a:noAutofit/>
          </a:bodyPr>
          <a:lstStyle>
            <a:lvl1pPr lvl="0" rtl="0" algn="ctr">
              <a:spcBef>
                <a:spcPts val="0"/>
              </a:spcBef>
              <a:spcAft>
                <a:spcPts val="0"/>
              </a:spcAft>
              <a:buClr>
                <a:schemeClr val="accent3"/>
              </a:buClr>
              <a:buSzPts val="2500"/>
              <a:buNone/>
              <a:defRPr sz="2300"/>
            </a:lvl1pPr>
            <a:lvl2pPr lvl="1" rtl="0" algn="ctr">
              <a:spcBef>
                <a:spcPts val="0"/>
              </a:spcBef>
              <a:spcAft>
                <a:spcPts val="0"/>
              </a:spcAft>
              <a:buClr>
                <a:schemeClr val="accent3"/>
              </a:buClr>
              <a:buSzPts val="2500"/>
              <a:buNone/>
              <a:defRPr sz="2500">
                <a:solidFill>
                  <a:schemeClr val="accent3"/>
                </a:solidFill>
              </a:defRPr>
            </a:lvl2pPr>
            <a:lvl3pPr lvl="2" rtl="0" algn="ctr">
              <a:spcBef>
                <a:spcPts val="0"/>
              </a:spcBef>
              <a:spcAft>
                <a:spcPts val="0"/>
              </a:spcAft>
              <a:buClr>
                <a:schemeClr val="accent3"/>
              </a:buClr>
              <a:buSzPts val="2500"/>
              <a:buNone/>
              <a:defRPr sz="2500">
                <a:solidFill>
                  <a:schemeClr val="accent3"/>
                </a:solidFill>
              </a:defRPr>
            </a:lvl3pPr>
            <a:lvl4pPr lvl="3" rtl="0" algn="ctr">
              <a:spcBef>
                <a:spcPts val="0"/>
              </a:spcBef>
              <a:spcAft>
                <a:spcPts val="0"/>
              </a:spcAft>
              <a:buClr>
                <a:schemeClr val="accent3"/>
              </a:buClr>
              <a:buSzPts val="2500"/>
              <a:buNone/>
              <a:defRPr sz="2500">
                <a:solidFill>
                  <a:schemeClr val="accent3"/>
                </a:solidFill>
              </a:defRPr>
            </a:lvl4pPr>
            <a:lvl5pPr lvl="4" rtl="0" algn="ctr">
              <a:spcBef>
                <a:spcPts val="0"/>
              </a:spcBef>
              <a:spcAft>
                <a:spcPts val="0"/>
              </a:spcAft>
              <a:buClr>
                <a:schemeClr val="accent3"/>
              </a:buClr>
              <a:buSzPts val="2500"/>
              <a:buNone/>
              <a:defRPr sz="2500">
                <a:solidFill>
                  <a:schemeClr val="accent3"/>
                </a:solidFill>
              </a:defRPr>
            </a:lvl5pPr>
            <a:lvl6pPr lvl="5" rtl="0" algn="ctr">
              <a:spcBef>
                <a:spcPts val="0"/>
              </a:spcBef>
              <a:spcAft>
                <a:spcPts val="0"/>
              </a:spcAft>
              <a:buClr>
                <a:schemeClr val="accent3"/>
              </a:buClr>
              <a:buSzPts val="2500"/>
              <a:buNone/>
              <a:defRPr sz="2500">
                <a:solidFill>
                  <a:schemeClr val="accent3"/>
                </a:solidFill>
              </a:defRPr>
            </a:lvl6pPr>
            <a:lvl7pPr lvl="6" rtl="0" algn="ctr">
              <a:spcBef>
                <a:spcPts val="0"/>
              </a:spcBef>
              <a:spcAft>
                <a:spcPts val="0"/>
              </a:spcAft>
              <a:buClr>
                <a:schemeClr val="accent3"/>
              </a:buClr>
              <a:buSzPts val="2500"/>
              <a:buNone/>
              <a:defRPr sz="2500">
                <a:solidFill>
                  <a:schemeClr val="accent3"/>
                </a:solidFill>
              </a:defRPr>
            </a:lvl7pPr>
            <a:lvl8pPr lvl="7" rtl="0" algn="ctr">
              <a:spcBef>
                <a:spcPts val="0"/>
              </a:spcBef>
              <a:spcAft>
                <a:spcPts val="0"/>
              </a:spcAft>
              <a:buClr>
                <a:schemeClr val="accent3"/>
              </a:buClr>
              <a:buSzPts val="2500"/>
              <a:buNone/>
              <a:defRPr sz="2500">
                <a:solidFill>
                  <a:schemeClr val="accent3"/>
                </a:solidFill>
              </a:defRPr>
            </a:lvl8pPr>
            <a:lvl9pPr lvl="8" rtl="0" algn="ctr">
              <a:spcBef>
                <a:spcPts val="0"/>
              </a:spcBef>
              <a:spcAft>
                <a:spcPts val="0"/>
              </a:spcAft>
              <a:buClr>
                <a:schemeClr val="accent3"/>
              </a:buClr>
              <a:buSzPts val="2500"/>
              <a:buNone/>
              <a:defRPr sz="2500">
                <a:solidFill>
                  <a:schemeClr val="accent3"/>
                </a:solidFill>
              </a:defRPr>
            </a:lvl9pPr>
          </a:lstStyle>
          <a:p/>
        </p:txBody>
      </p:sp>
      <p:sp>
        <p:nvSpPr>
          <p:cNvPr id="272" name="Google Shape;272;p31"/>
          <p:cNvSpPr txBox="1"/>
          <p:nvPr>
            <p:ph idx="17" type="subTitle"/>
          </p:nvPr>
        </p:nvSpPr>
        <p:spPr>
          <a:xfrm>
            <a:off x="4605672" y="4140477"/>
            <a:ext cx="1875600" cy="538200"/>
          </a:xfrm>
          <a:prstGeom prst="rect">
            <a:avLst/>
          </a:prstGeom>
        </p:spPr>
        <p:txBody>
          <a:bodyPr anchorCtr="0" anchor="t" bIns="0" lIns="91425" spcFirstLastPara="1" rIns="91425" wrap="square" tIns="0">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73" name="Google Shape;273;p31"/>
          <p:cNvSpPr txBox="1"/>
          <p:nvPr>
            <p:ph idx="18" type="title"/>
          </p:nvPr>
        </p:nvSpPr>
        <p:spPr>
          <a:xfrm>
            <a:off x="6548508" y="3761850"/>
            <a:ext cx="1875600" cy="332700"/>
          </a:xfrm>
          <a:prstGeom prst="rect">
            <a:avLst/>
          </a:prstGeom>
        </p:spPr>
        <p:txBody>
          <a:bodyPr anchorCtr="0" anchor="t" bIns="0" lIns="91425" spcFirstLastPara="1" rIns="91425" wrap="square" tIns="0">
            <a:noAutofit/>
          </a:bodyPr>
          <a:lstStyle>
            <a:lvl1pPr lvl="0" rtl="0" algn="ctr">
              <a:spcBef>
                <a:spcPts val="0"/>
              </a:spcBef>
              <a:spcAft>
                <a:spcPts val="0"/>
              </a:spcAft>
              <a:buClr>
                <a:schemeClr val="accent3"/>
              </a:buClr>
              <a:buSzPts val="2500"/>
              <a:buNone/>
              <a:defRPr sz="2300"/>
            </a:lvl1pPr>
            <a:lvl2pPr lvl="1" rtl="0" algn="ctr">
              <a:spcBef>
                <a:spcPts val="0"/>
              </a:spcBef>
              <a:spcAft>
                <a:spcPts val="0"/>
              </a:spcAft>
              <a:buClr>
                <a:schemeClr val="accent3"/>
              </a:buClr>
              <a:buSzPts val="2500"/>
              <a:buNone/>
              <a:defRPr sz="2500">
                <a:solidFill>
                  <a:schemeClr val="accent3"/>
                </a:solidFill>
              </a:defRPr>
            </a:lvl2pPr>
            <a:lvl3pPr lvl="2" rtl="0" algn="ctr">
              <a:spcBef>
                <a:spcPts val="0"/>
              </a:spcBef>
              <a:spcAft>
                <a:spcPts val="0"/>
              </a:spcAft>
              <a:buClr>
                <a:schemeClr val="accent3"/>
              </a:buClr>
              <a:buSzPts val="2500"/>
              <a:buNone/>
              <a:defRPr sz="2500">
                <a:solidFill>
                  <a:schemeClr val="accent3"/>
                </a:solidFill>
              </a:defRPr>
            </a:lvl3pPr>
            <a:lvl4pPr lvl="3" rtl="0" algn="ctr">
              <a:spcBef>
                <a:spcPts val="0"/>
              </a:spcBef>
              <a:spcAft>
                <a:spcPts val="0"/>
              </a:spcAft>
              <a:buClr>
                <a:schemeClr val="accent3"/>
              </a:buClr>
              <a:buSzPts val="2500"/>
              <a:buNone/>
              <a:defRPr sz="2500">
                <a:solidFill>
                  <a:schemeClr val="accent3"/>
                </a:solidFill>
              </a:defRPr>
            </a:lvl4pPr>
            <a:lvl5pPr lvl="4" rtl="0" algn="ctr">
              <a:spcBef>
                <a:spcPts val="0"/>
              </a:spcBef>
              <a:spcAft>
                <a:spcPts val="0"/>
              </a:spcAft>
              <a:buClr>
                <a:schemeClr val="accent3"/>
              </a:buClr>
              <a:buSzPts val="2500"/>
              <a:buNone/>
              <a:defRPr sz="2500">
                <a:solidFill>
                  <a:schemeClr val="accent3"/>
                </a:solidFill>
              </a:defRPr>
            </a:lvl5pPr>
            <a:lvl6pPr lvl="5" rtl="0" algn="ctr">
              <a:spcBef>
                <a:spcPts val="0"/>
              </a:spcBef>
              <a:spcAft>
                <a:spcPts val="0"/>
              </a:spcAft>
              <a:buClr>
                <a:schemeClr val="accent3"/>
              </a:buClr>
              <a:buSzPts val="2500"/>
              <a:buNone/>
              <a:defRPr sz="2500">
                <a:solidFill>
                  <a:schemeClr val="accent3"/>
                </a:solidFill>
              </a:defRPr>
            </a:lvl6pPr>
            <a:lvl7pPr lvl="6" rtl="0" algn="ctr">
              <a:spcBef>
                <a:spcPts val="0"/>
              </a:spcBef>
              <a:spcAft>
                <a:spcPts val="0"/>
              </a:spcAft>
              <a:buClr>
                <a:schemeClr val="accent3"/>
              </a:buClr>
              <a:buSzPts val="2500"/>
              <a:buNone/>
              <a:defRPr sz="2500">
                <a:solidFill>
                  <a:schemeClr val="accent3"/>
                </a:solidFill>
              </a:defRPr>
            </a:lvl7pPr>
            <a:lvl8pPr lvl="7" rtl="0" algn="ctr">
              <a:spcBef>
                <a:spcPts val="0"/>
              </a:spcBef>
              <a:spcAft>
                <a:spcPts val="0"/>
              </a:spcAft>
              <a:buClr>
                <a:schemeClr val="accent3"/>
              </a:buClr>
              <a:buSzPts val="2500"/>
              <a:buNone/>
              <a:defRPr sz="2500">
                <a:solidFill>
                  <a:schemeClr val="accent3"/>
                </a:solidFill>
              </a:defRPr>
            </a:lvl8pPr>
            <a:lvl9pPr lvl="8" rtl="0" algn="ctr">
              <a:spcBef>
                <a:spcPts val="0"/>
              </a:spcBef>
              <a:spcAft>
                <a:spcPts val="0"/>
              </a:spcAft>
              <a:buClr>
                <a:schemeClr val="accent3"/>
              </a:buClr>
              <a:buSzPts val="2500"/>
              <a:buNone/>
              <a:defRPr sz="2500">
                <a:solidFill>
                  <a:schemeClr val="accent3"/>
                </a:solidFill>
              </a:defRPr>
            </a:lvl9pPr>
          </a:lstStyle>
          <a:p/>
        </p:txBody>
      </p:sp>
      <p:sp>
        <p:nvSpPr>
          <p:cNvPr id="274" name="Google Shape;274;p31"/>
          <p:cNvSpPr txBox="1"/>
          <p:nvPr>
            <p:ph idx="19" type="subTitle"/>
          </p:nvPr>
        </p:nvSpPr>
        <p:spPr>
          <a:xfrm>
            <a:off x="6548508" y="4140477"/>
            <a:ext cx="1875600" cy="538200"/>
          </a:xfrm>
          <a:prstGeom prst="rect">
            <a:avLst/>
          </a:prstGeom>
        </p:spPr>
        <p:txBody>
          <a:bodyPr anchorCtr="0" anchor="t" bIns="0" lIns="91425" spcFirstLastPara="1" rIns="91425" wrap="square" tIns="0">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75" name="Google Shape;275;p31"/>
          <p:cNvGrpSpPr/>
          <p:nvPr/>
        </p:nvGrpSpPr>
        <p:grpSpPr>
          <a:xfrm>
            <a:off x="-1175498" y="-934849"/>
            <a:ext cx="11292967" cy="9246786"/>
            <a:chOff x="-1175498" y="-934849"/>
            <a:chExt cx="11292967" cy="9246786"/>
          </a:xfrm>
        </p:grpSpPr>
        <p:sp>
          <p:nvSpPr>
            <p:cNvPr id="276" name="Google Shape;276;p31"/>
            <p:cNvSpPr/>
            <p:nvPr/>
          </p:nvSpPr>
          <p:spPr>
            <a:xfrm flipH="1" rot="-9900016">
              <a:off x="-974279" y="239587"/>
              <a:ext cx="2845233" cy="192930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1"/>
            <p:cNvSpPr/>
            <p:nvPr/>
          </p:nvSpPr>
          <p:spPr>
            <a:xfrm flipH="1" rot="-4500001">
              <a:off x="7292376" y="-250849"/>
              <a:ext cx="2952348" cy="200194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1"/>
            <p:cNvSpPr/>
            <p:nvPr/>
          </p:nvSpPr>
          <p:spPr>
            <a:xfrm flipH="1" rot="2699831">
              <a:off x="3139231" y="4141763"/>
              <a:ext cx="4473036" cy="3032961"/>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_1">
    <p:spTree>
      <p:nvGrpSpPr>
        <p:cNvPr id="279" name="Shape 279"/>
        <p:cNvGrpSpPr/>
        <p:nvPr/>
      </p:nvGrpSpPr>
      <p:grpSpPr>
        <a:xfrm>
          <a:off x="0" y="0"/>
          <a:ext cx="0" cy="0"/>
          <a:chOff x="0" y="0"/>
          <a:chExt cx="0" cy="0"/>
        </a:xfrm>
      </p:grpSpPr>
      <p:grpSp>
        <p:nvGrpSpPr>
          <p:cNvPr id="280" name="Google Shape;280;p32"/>
          <p:cNvGrpSpPr/>
          <p:nvPr/>
        </p:nvGrpSpPr>
        <p:grpSpPr>
          <a:xfrm>
            <a:off x="-1695901" y="-1285622"/>
            <a:ext cx="11574741" cy="3975456"/>
            <a:chOff x="-1695901" y="-1285622"/>
            <a:chExt cx="11574741" cy="3975456"/>
          </a:xfrm>
        </p:grpSpPr>
        <p:sp>
          <p:nvSpPr>
            <p:cNvPr id="281" name="Google Shape;281;p32"/>
            <p:cNvSpPr/>
            <p:nvPr/>
          </p:nvSpPr>
          <p:spPr>
            <a:xfrm flipH="1" rot="-6299775">
              <a:off x="7129094" y="-620009"/>
              <a:ext cx="2873577" cy="1948729"/>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2"/>
            <p:cNvSpPr/>
            <p:nvPr/>
          </p:nvSpPr>
          <p:spPr>
            <a:xfrm flipH="1" rot="-9899864">
              <a:off x="-1492646" y="402329"/>
              <a:ext cx="2873658" cy="194878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 name="Google Shape;283;p32"/>
          <p:cNvSpPr txBox="1"/>
          <p:nvPr>
            <p:ph type="title"/>
          </p:nvPr>
        </p:nvSpPr>
        <p:spPr>
          <a:xfrm>
            <a:off x="3577475" y="2689827"/>
            <a:ext cx="3351000" cy="5508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84" name="Google Shape;284;p32"/>
          <p:cNvSpPr txBox="1"/>
          <p:nvPr>
            <p:ph idx="1" type="subTitle"/>
          </p:nvPr>
        </p:nvSpPr>
        <p:spPr>
          <a:xfrm>
            <a:off x="3577475" y="3073702"/>
            <a:ext cx="3351000" cy="386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85" name="Google Shape;285;p32"/>
          <p:cNvSpPr txBox="1"/>
          <p:nvPr>
            <p:ph idx="2" type="title"/>
          </p:nvPr>
        </p:nvSpPr>
        <p:spPr>
          <a:xfrm>
            <a:off x="3577475" y="1805450"/>
            <a:ext cx="3351000" cy="550800"/>
          </a:xfrm>
          <a:prstGeom prst="rect">
            <a:avLst/>
          </a:prstGeom>
        </p:spPr>
        <p:txBody>
          <a:bodyPr anchorCtr="0" anchor="ctr" bIns="91425" lIns="91425" spcFirstLastPara="1" rIns="91425" wrap="square" tIns="91425">
            <a:noAutofit/>
          </a:bodyPr>
          <a:lstStyle>
            <a:lvl1pPr lvl="0" rtl="0" algn="r">
              <a:lnSpc>
                <a:spcPct val="115000"/>
              </a:lnSpc>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86" name="Google Shape;286;p32"/>
          <p:cNvSpPr txBox="1"/>
          <p:nvPr>
            <p:ph idx="3" type="subTitle"/>
          </p:nvPr>
        </p:nvSpPr>
        <p:spPr>
          <a:xfrm>
            <a:off x="3577475" y="2189329"/>
            <a:ext cx="3351000" cy="38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87" name="Google Shape;287;p32"/>
          <p:cNvSpPr txBox="1"/>
          <p:nvPr>
            <p:ph idx="4" type="title"/>
          </p:nvPr>
        </p:nvSpPr>
        <p:spPr>
          <a:xfrm>
            <a:off x="3577475" y="3574203"/>
            <a:ext cx="3351000" cy="5508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288" name="Google Shape;288;p32"/>
          <p:cNvSpPr txBox="1"/>
          <p:nvPr>
            <p:ph idx="5" type="subTitle"/>
          </p:nvPr>
        </p:nvSpPr>
        <p:spPr>
          <a:xfrm>
            <a:off x="3577475" y="3958075"/>
            <a:ext cx="3351000" cy="3867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289" name="Google Shape;289;p32"/>
          <p:cNvSpPr txBox="1"/>
          <p:nvPr>
            <p:ph idx="6"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4">
    <p:spTree>
      <p:nvGrpSpPr>
        <p:cNvPr id="290" name="Shape 290"/>
        <p:cNvGrpSpPr/>
        <p:nvPr/>
      </p:nvGrpSpPr>
      <p:grpSpPr>
        <a:xfrm>
          <a:off x="0" y="0"/>
          <a:ext cx="0" cy="0"/>
          <a:chOff x="0" y="0"/>
          <a:chExt cx="0" cy="0"/>
        </a:xfrm>
      </p:grpSpPr>
      <p:sp>
        <p:nvSpPr>
          <p:cNvPr id="291" name="Google Shape;291;p33"/>
          <p:cNvSpPr/>
          <p:nvPr/>
        </p:nvSpPr>
        <p:spPr>
          <a:xfrm rot="10092789">
            <a:off x="-3880070" y="2249773"/>
            <a:ext cx="14479287" cy="5357188"/>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3"/>
          <p:cNvSpPr txBox="1"/>
          <p:nvPr>
            <p:ph type="title"/>
          </p:nvPr>
        </p:nvSpPr>
        <p:spPr>
          <a:xfrm>
            <a:off x="852700" y="3406135"/>
            <a:ext cx="23208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93" name="Google Shape;293;p33"/>
          <p:cNvSpPr txBox="1"/>
          <p:nvPr>
            <p:ph idx="1" type="subTitle"/>
          </p:nvPr>
        </p:nvSpPr>
        <p:spPr>
          <a:xfrm>
            <a:off x="852700" y="3858144"/>
            <a:ext cx="2320800" cy="56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4" name="Google Shape;294;p33"/>
          <p:cNvSpPr txBox="1"/>
          <p:nvPr>
            <p:ph idx="2" type="title"/>
          </p:nvPr>
        </p:nvSpPr>
        <p:spPr>
          <a:xfrm>
            <a:off x="3411595" y="3406135"/>
            <a:ext cx="23208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95" name="Google Shape;295;p33"/>
          <p:cNvSpPr txBox="1"/>
          <p:nvPr>
            <p:ph idx="3" type="subTitle"/>
          </p:nvPr>
        </p:nvSpPr>
        <p:spPr>
          <a:xfrm>
            <a:off x="3411595" y="3858144"/>
            <a:ext cx="2320800" cy="56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6" name="Google Shape;296;p33"/>
          <p:cNvSpPr txBox="1"/>
          <p:nvPr>
            <p:ph idx="4" type="title"/>
          </p:nvPr>
        </p:nvSpPr>
        <p:spPr>
          <a:xfrm>
            <a:off x="5970501" y="3406135"/>
            <a:ext cx="23208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97" name="Google Shape;297;p33"/>
          <p:cNvSpPr txBox="1"/>
          <p:nvPr>
            <p:ph idx="5" type="subTitle"/>
          </p:nvPr>
        </p:nvSpPr>
        <p:spPr>
          <a:xfrm>
            <a:off x="5970500" y="3858144"/>
            <a:ext cx="2320800" cy="56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8" name="Google Shape;298;p33"/>
          <p:cNvSpPr txBox="1"/>
          <p:nvPr>
            <p:ph idx="6"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4_1">
    <p:spTree>
      <p:nvGrpSpPr>
        <p:cNvPr id="299" name="Shape 299"/>
        <p:cNvGrpSpPr/>
        <p:nvPr/>
      </p:nvGrpSpPr>
      <p:grpSpPr>
        <a:xfrm>
          <a:off x="0" y="0"/>
          <a:ext cx="0" cy="0"/>
          <a:chOff x="0" y="0"/>
          <a:chExt cx="0" cy="0"/>
        </a:xfrm>
      </p:grpSpPr>
      <p:sp>
        <p:nvSpPr>
          <p:cNvPr id="300" name="Google Shape;300;p34"/>
          <p:cNvSpPr/>
          <p:nvPr/>
        </p:nvSpPr>
        <p:spPr>
          <a:xfrm rot="-9000031">
            <a:off x="-3881077" y="-4396514"/>
            <a:ext cx="14481283" cy="8035296"/>
          </a:xfrm>
          <a:custGeom>
            <a:rect b="b" l="l" r="r" t="t"/>
            <a:pathLst>
              <a:path extrusionOk="0" h="78224" w="140976">
                <a:moveTo>
                  <a:pt x="83176" y="1"/>
                </a:moveTo>
                <a:cubicBezTo>
                  <a:pt x="74943" y="1"/>
                  <a:pt x="66561" y="1656"/>
                  <a:pt x="61825" y="5878"/>
                </a:cubicBezTo>
                <a:cubicBezTo>
                  <a:pt x="56202" y="10894"/>
                  <a:pt x="57448" y="17915"/>
                  <a:pt x="52524" y="23234"/>
                </a:cubicBezTo>
                <a:cubicBezTo>
                  <a:pt x="49485" y="26517"/>
                  <a:pt x="44348" y="28827"/>
                  <a:pt x="38755" y="30073"/>
                </a:cubicBezTo>
                <a:cubicBezTo>
                  <a:pt x="34067" y="31118"/>
                  <a:pt x="29122" y="31479"/>
                  <a:pt x="24208" y="31479"/>
                </a:cubicBezTo>
                <a:cubicBezTo>
                  <a:pt x="23260" y="31479"/>
                  <a:pt x="22313" y="31466"/>
                  <a:pt x="21369" y="31441"/>
                </a:cubicBezTo>
                <a:cubicBezTo>
                  <a:pt x="19894" y="31410"/>
                  <a:pt x="18418" y="31346"/>
                  <a:pt x="16956" y="31346"/>
                </a:cubicBezTo>
                <a:cubicBezTo>
                  <a:pt x="15586" y="31346"/>
                  <a:pt x="14226" y="31402"/>
                  <a:pt x="12888" y="31593"/>
                </a:cubicBezTo>
                <a:cubicBezTo>
                  <a:pt x="5867" y="32627"/>
                  <a:pt x="1064" y="37247"/>
                  <a:pt x="548" y="41806"/>
                </a:cubicBezTo>
                <a:cubicBezTo>
                  <a:pt x="0" y="46365"/>
                  <a:pt x="3010" y="50834"/>
                  <a:pt x="6931" y="54572"/>
                </a:cubicBezTo>
                <a:cubicBezTo>
                  <a:pt x="14925" y="62384"/>
                  <a:pt x="27022" y="68220"/>
                  <a:pt x="40396" y="71989"/>
                </a:cubicBezTo>
                <a:cubicBezTo>
                  <a:pt x="53770" y="75758"/>
                  <a:pt x="68421" y="77490"/>
                  <a:pt x="83102" y="78068"/>
                </a:cubicBezTo>
                <a:cubicBezTo>
                  <a:pt x="85551" y="78163"/>
                  <a:pt x="88027" y="78223"/>
                  <a:pt x="90506" y="78223"/>
                </a:cubicBezTo>
                <a:cubicBezTo>
                  <a:pt x="99105" y="78223"/>
                  <a:pt x="107738" y="77499"/>
                  <a:pt x="115383" y="74998"/>
                </a:cubicBezTo>
                <a:cubicBezTo>
                  <a:pt x="124744" y="71958"/>
                  <a:pt x="131887" y="66396"/>
                  <a:pt x="135839" y="60195"/>
                </a:cubicBezTo>
                <a:cubicBezTo>
                  <a:pt x="139517" y="54481"/>
                  <a:pt x="140976" y="47642"/>
                  <a:pt x="140155" y="41107"/>
                </a:cubicBezTo>
                <a:cubicBezTo>
                  <a:pt x="139456" y="35089"/>
                  <a:pt x="137936" y="29769"/>
                  <a:pt x="134471" y="24116"/>
                </a:cubicBezTo>
                <a:cubicBezTo>
                  <a:pt x="132495" y="20803"/>
                  <a:pt x="129790" y="17672"/>
                  <a:pt x="126447" y="14784"/>
                </a:cubicBezTo>
                <a:cubicBezTo>
                  <a:pt x="117510" y="7125"/>
                  <a:pt x="103984" y="1714"/>
                  <a:pt x="89151" y="286"/>
                </a:cubicBezTo>
                <a:cubicBezTo>
                  <a:pt x="87206" y="100"/>
                  <a:pt x="85196" y="1"/>
                  <a:pt x="83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4"/>
          <p:cNvSpPr txBox="1"/>
          <p:nvPr>
            <p:ph type="title"/>
          </p:nvPr>
        </p:nvSpPr>
        <p:spPr>
          <a:xfrm>
            <a:off x="852700" y="3463855"/>
            <a:ext cx="23208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302" name="Google Shape;302;p34"/>
          <p:cNvSpPr txBox="1"/>
          <p:nvPr>
            <p:ph idx="1" type="subTitle"/>
          </p:nvPr>
        </p:nvSpPr>
        <p:spPr>
          <a:xfrm>
            <a:off x="852700" y="3863379"/>
            <a:ext cx="2320800" cy="56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3" name="Google Shape;303;p34"/>
          <p:cNvSpPr txBox="1"/>
          <p:nvPr>
            <p:ph idx="2" type="title"/>
          </p:nvPr>
        </p:nvSpPr>
        <p:spPr>
          <a:xfrm>
            <a:off x="3411595" y="3463855"/>
            <a:ext cx="23208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304" name="Google Shape;304;p34"/>
          <p:cNvSpPr txBox="1"/>
          <p:nvPr>
            <p:ph idx="3" type="subTitle"/>
          </p:nvPr>
        </p:nvSpPr>
        <p:spPr>
          <a:xfrm>
            <a:off x="3411595" y="3863379"/>
            <a:ext cx="2320800" cy="56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5" name="Google Shape;305;p34"/>
          <p:cNvSpPr txBox="1"/>
          <p:nvPr>
            <p:ph idx="4" type="title"/>
          </p:nvPr>
        </p:nvSpPr>
        <p:spPr>
          <a:xfrm>
            <a:off x="5970501" y="3463855"/>
            <a:ext cx="23208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306" name="Google Shape;306;p34"/>
          <p:cNvSpPr txBox="1"/>
          <p:nvPr>
            <p:ph idx="5" type="subTitle"/>
          </p:nvPr>
        </p:nvSpPr>
        <p:spPr>
          <a:xfrm>
            <a:off x="5970500" y="3863379"/>
            <a:ext cx="2320800" cy="56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7" name="Google Shape;307;p34"/>
          <p:cNvSpPr txBox="1"/>
          <p:nvPr>
            <p:ph idx="6"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3">
  <p:cSld name="CUSTOM_2_1_1">
    <p:spTree>
      <p:nvGrpSpPr>
        <p:cNvPr id="308" name="Shape 308"/>
        <p:cNvGrpSpPr/>
        <p:nvPr/>
      </p:nvGrpSpPr>
      <p:grpSpPr>
        <a:xfrm>
          <a:off x="0" y="0"/>
          <a:ext cx="0" cy="0"/>
          <a:chOff x="0" y="0"/>
          <a:chExt cx="0" cy="0"/>
        </a:xfrm>
      </p:grpSpPr>
      <p:grpSp>
        <p:nvGrpSpPr>
          <p:cNvPr id="309" name="Google Shape;309;p35"/>
          <p:cNvGrpSpPr/>
          <p:nvPr/>
        </p:nvGrpSpPr>
        <p:grpSpPr>
          <a:xfrm>
            <a:off x="-9670477" y="-4977466"/>
            <a:ext cx="30642184" cy="16931115"/>
            <a:chOff x="-9670477" y="-4977466"/>
            <a:chExt cx="30642184" cy="16931115"/>
          </a:xfrm>
        </p:grpSpPr>
        <p:sp>
          <p:nvSpPr>
            <p:cNvPr id="310" name="Google Shape;310;p35"/>
            <p:cNvSpPr/>
            <p:nvPr/>
          </p:nvSpPr>
          <p:spPr>
            <a:xfrm flipH="1" rot="-9900069">
              <a:off x="-8897507" y="-3300639"/>
              <a:ext cx="13987362" cy="7814099"/>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5"/>
            <p:cNvSpPr/>
            <p:nvPr/>
          </p:nvSpPr>
          <p:spPr>
            <a:xfrm flipH="1" rot="899950">
              <a:off x="2699579" y="204447"/>
              <a:ext cx="17315254" cy="967337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 name="Google Shape;312;p35"/>
          <p:cNvSpPr txBox="1"/>
          <p:nvPr>
            <p:ph type="title"/>
          </p:nvPr>
        </p:nvSpPr>
        <p:spPr>
          <a:xfrm>
            <a:off x="2056059" y="3606350"/>
            <a:ext cx="2212500" cy="374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lgn="r">
              <a:spcBef>
                <a:spcPts val="0"/>
              </a:spcBef>
              <a:spcAft>
                <a:spcPts val="0"/>
              </a:spcAft>
              <a:buClr>
                <a:schemeClr val="accent3"/>
              </a:buClr>
              <a:buSzPts val="2500"/>
              <a:buNone/>
              <a:defRPr sz="2500">
                <a:solidFill>
                  <a:schemeClr val="accent3"/>
                </a:solidFill>
              </a:defRPr>
            </a:lvl2pPr>
            <a:lvl3pPr lvl="2" rtl="0" algn="r">
              <a:spcBef>
                <a:spcPts val="0"/>
              </a:spcBef>
              <a:spcAft>
                <a:spcPts val="0"/>
              </a:spcAft>
              <a:buClr>
                <a:schemeClr val="accent3"/>
              </a:buClr>
              <a:buSzPts val="2500"/>
              <a:buNone/>
              <a:defRPr sz="2500">
                <a:solidFill>
                  <a:schemeClr val="accent3"/>
                </a:solidFill>
              </a:defRPr>
            </a:lvl3pPr>
            <a:lvl4pPr lvl="3" rtl="0" algn="r">
              <a:spcBef>
                <a:spcPts val="0"/>
              </a:spcBef>
              <a:spcAft>
                <a:spcPts val="0"/>
              </a:spcAft>
              <a:buClr>
                <a:schemeClr val="accent3"/>
              </a:buClr>
              <a:buSzPts val="2500"/>
              <a:buNone/>
              <a:defRPr sz="2500">
                <a:solidFill>
                  <a:schemeClr val="accent3"/>
                </a:solidFill>
              </a:defRPr>
            </a:lvl4pPr>
            <a:lvl5pPr lvl="4" rtl="0" algn="r">
              <a:spcBef>
                <a:spcPts val="0"/>
              </a:spcBef>
              <a:spcAft>
                <a:spcPts val="0"/>
              </a:spcAft>
              <a:buClr>
                <a:schemeClr val="accent3"/>
              </a:buClr>
              <a:buSzPts val="2500"/>
              <a:buNone/>
              <a:defRPr sz="2500">
                <a:solidFill>
                  <a:schemeClr val="accent3"/>
                </a:solidFill>
              </a:defRPr>
            </a:lvl5pPr>
            <a:lvl6pPr lvl="5" rtl="0" algn="r">
              <a:spcBef>
                <a:spcPts val="0"/>
              </a:spcBef>
              <a:spcAft>
                <a:spcPts val="0"/>
              </a:spcAft>
              <a:buClr>
                <a:schemeClr val="accent3"/>
              </a:buClr>
              <a:buSzPts val="2500"/>
              <a:buNone/>
              <a:defRPr sz="2500">
                <a:solidFill>
                  <a:schemeClr val="accent3"/>
                </a:solidFill>
              </a:defRPr>
            </a:lvl6pPr>
            <a:lvl7pPr lvl="6" rtl="0" algn="r">
              <a:spcBef>
                <a:spcPts val="0"/>
              </a:spcBef>
              <a:spcAft>
                <a:spcPts val="0"/>
              </a:spcAft>
              <a:buClr>
                <a:schemeClr val="accent3"/>
              </a:buClr>
              <a:buSzPts val="2500"/>
              <a:buNone/>
              <a:defRPr sz="2500">
                <a:solidFill>
                  <a:schemeClr val="accent3"/>
                </a:solidFill>
              </a:defRPr>
            </a:lvl7pPr>
            <a:lvl8pPr lvl="7" rtl="0" algn="r">
              <a:spcBef>
                <a:spcPts val="0"/>
              </a:spcBef>
              <a:spcAft>
                <a:spcPts val="0"/>
              </a:spcAft>
              <a:buClr>
                <a:schemeClr val="accent3"/>
              </a:buClr>
              <a:buSzPts val="2500"/>
              <a:buNone/>
              <a:defRPr sz="2500">
                <a:solidFill>
                  <a:schemeClr val="accent3"/>
                </a:solidFill>
              </a:defRPr>
            </a:lvl8pPr>
            <a:lvl9pPr lvl="8" rtl="0" algn="r">
              <a:spcBef>
                <a:spcPts val="0"/>
              </a:spcBef>
              <a:spcAft>
                <a:spcPts val="0"/>
              </a:spcAft>
              <a:buClr>
                <a:schemeClr val="accent3"/>
              </a:buClr>
              <a:buSzPts val="2500"/>
              <a:buNone/>
              <a:defRPr sz="2500">
                <a:solidFill>
                  <a:schemeClr val="accent3"/>
                </a:solidFill>
              </a:defRPr>
            </a:lvl9pPr>
          </a:lstStyle>
          <a:p/>
        </p:txBody>
      </p:sp>
      <p:sp>
        <p:nvSpPr>
          <p:cNvPr id="313" name="Google Shape;313;p35"/>
          <p:cNvSpPr txBox="1"/>
          <p:nvPr>
            <p:ph idx="1" type="subTitle"/>
          </p:nvPr>
        </p:nvSpPr>
        <p:spPr>
          <a:xfrm>
            <a:off x="2056050" y="3980625"/>
            <a:ext cx="22125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314" name="Google Shape;314;p35"/>
          <p:cNvSpPr txBox="1"/>
          <p:nvPr>
            <p:ph idx="2" type="title"/>
          </p:nvPr>
        </p:nvSpPr>
        <p:spPr>
          <a:xfrm>
            <a:off x="2056059" y="1483425"/>
            <a:ext cx="2212500" cy="374400"/>
          </a:xfrm>
          <a:prstGeom prst="rect">
            <a:avLst/>
          </a:prstGeom>
        </p:spPr>
        <p:txBody>
          <a:bodyPr anchorCtr="0" anchor="ctr" bIns="91425" lIns="91425" spcFirstLastPara="1" rIns="91425" wrap="square" tIns="91425">
            <a:noAutofit/>
          </a:bodyPr>
          <a:lstStyle>
            <a:lvl1pPr lvl="0" rtl="0">
              <a:lnSpc>
                <a:spcPct val="115000"/>
              </a:lnSpc>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315" name="Google Shape;315;p35"/>
          <p:cNvSpPr txBox="1"/>
          <p:nvPr>
            <p:ph idx="3" type="subTitle"/>
          </p:nvPr>
        </p:nvSpPr>
        <p:spPr>
          <a:xfrm>
            <a:off x="2056050" y="1857700"/>
            <a:ext cx="2212500" cy="57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6" name="Google Shape;316;p35"/>
          <p:cNvSpPr txBox="1"/>
          <p:nvPr>
            <p:ph idx="4" type="title"/>
          </p:nvPr>
        </p:nvSpPr>
        <p:spPr>
          <a:xfrm>
            <a:off x="2056059" y="2544825"/>
            <a:ext cx="2212500" cy="3744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accent3"/>
              </a:buClr>
              <a:buSzPts val="2500"/>
              <a:buNone/>
              <a:defRPr sz="2300"/>
            </a:lvl1pPr>
            <a:lvl2pPr lvl="1" rtl="0">
              <a:spcBef>
                <a:spcPts val="0"/>
              </a:spcBef>
              <a:spcAft>
                <a:spcPts val="0"/>
              </a:spcAft>
              <a:buClr>
                <a:schemeClr val="accent3"/>
              </a:buClr>
              <a:buSzPts val="2500"/>
              <a:buNone/>
              <a:defRPr sz="2500">
                <a:solidFill>
                  <a:schemeClr val="accent3"/>
                </a:solidFill>
              </a:defRPr>
            </a:lvl2pPr>
            <a:lvl3pPr lvl="2" rtl="0">
              <a:spcBef>
                <a:spcPts val="0"/>
              </a:spcBef>
              <a:spcAft>
                <a:spcPts val="0"/>
              </a:spcAft>
              <a:buClr>
                <a:schemeClr val="accent3"/>
              </a:buClr>
              <a:buSzPts val="2500"/>
              <a:buNone/>
              <a:defRPr sz="2500">
                <a:solidFill>
                  <a:schemeClr val="accent3"/>
                </a:solidFill>
              </a:defRPr>
            </a:lvl3pPr>
            <a:lvl4pPr lvl="3" rtl="0">
              <a:spcBef>
                <a:spcPts val="0"/>
              </a:spcBef>
              <a:spcAft>
                <a:spcPts val="0"/>
              </a:spcAft>
              <a:buClr>
                <a:schemeClr val="accent3"/>
              </a:buClr>
              <a:buSzPts val="2500"/>
              <a:buNone/>
              <a:defRPr sz="2500">
                <a:solidFill>
                  <a:schemeClr val="accent3"/>
                </a:solidFill>
              </a:defRPr>
            </a:lvl4pPr>
            <a:lvl5pPr lvl="4" rtl="0">
              <a:spcBef>
                <a:spcPts val="0"/>
              </a:spcBef>
              <a:spcAft>
                <a:spcPts val="0"/>
              </a:spcAft>
              <a:buClr>
                <a:schemeClr val="accent3"/>
              </a:buClr>
              <a:buSzPts val="2500"/>
              <a:buNone/>
              <a:defRPr sz="2500">
                <a:solidFill>
                  <a:schemeClr val="accent3"/>
                </a:solidFill>
              </a:defRPr>
            </a:lvl5pPr>
            <a:lvl6pPr lvl="5" rtl="0">
              <a:spcBef>
                <a:spcPts val="0"/>
              </a:spcBef>
              <a:spcAft>
                <a:spcPts val="0"/>
              </a:spcAft>
              <a:buClr>
                <a:schemeClr val="accent3"/>
              </a:buClr>
              <a:buSzPts val="2500"/>
              <a:buNone/>
              <a:defRPr sz="2500">
                <a:solidFill>
                  <a:schemeClr val="accent3"/>
                </a:solidFill>
              </a:defRPr>
            </a:lvl6pPr>
            <a:lvl7pPr lvl="6" rtl="0">
              <a:spcBef>
                <a:spcPts val="0"/>
              </a:spcBef>
              <a:spcAft>
                <a:spcPts val="0"/>
              </a:spcAft>
              <a:buClr>
                <a:schemeClr val="accent3"/>
              </a:buClr>
              <a:buSzPts val="2500"/>
              <a:buNone/>
              <a:defRPr sz="2500">
                <a:solidFill>
                  <a:schemeClr val="accent3"/>
                </a:solidFill>
              </a:defRPr>
            </a:lvl7pPr>
            <a:lvl8pPr lvl="7" rtl="0">
              <a:spcBef>
                <a:spcPts val="0"/>
              </a:spcBef>
              <a:spcAft>
                <a:spcPts val="0"/>
              </a:spcAft>
              <a:buClr>
                <a:schemeClr val="accent3"/>
              </a:buClr>
              <a:buSzPts val="2500"/>
              <a:buNone/>
              <a:defRPr sz="2500">
                <a:solidFill>
                  <a:schemeClr val="accent3"/>
                </a:solidFill>
              </a:defRPr>
            </a:lvl8pPr>
            <a:lvl9pPr lvl="8" rtl="0">
              <a:spcBef>
                <a:spcPts val="0"/>
              </a:spcBef>
              <a:spcAft>
                <a:spcPts val="0"/>
              </a:spcAft>
              <a:buClr>
                <a:schemeClr val="accent3"/>
              </a:buClr>
              <a:buSzPts val="2500"/>
              <a:buNone/>
              <a:defRPr sz="2500">
                <a:solidFill>
                  <a:schemeClr val="accent3"/>
                </a:solidFill>
              </a:defRPr>
            </a:lvl9pPr>
          </a:lstStyle>
          <a:p/>
        </p:txBody>
      </p:sp>
      <p:sp>
        <p:nvSpPr>
          <p:cNvPr id="317" name="Google Shape;317;p35"/>
          <p:cNvSpPr txBox="1"/>
          <p:nvPr>
            <p:ph idx="5" type="subTitle"/>
          </p:nvPr>
        </p:nvSpPr>
        <p:spPr>
          <a:xfrm>
            <a:off x="2056050" y="2919225"/>
            <a:ext cx="2212500" cy="576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160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18" name="Google Shape;318;p35"/>
          <p:cNvSpPr txBox="1"/>
          <p:nvPr>
            <p:ph idx="6"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319" name="Google Shape;319;p35"/>
          <p:cNvSpPr txBox="1"/>
          <p:nvPr>
            <p:ph idx="7" type="title"/>
          </p:nvPr>
        </p:nvSpPr>
        <p:spPr>
          <a:xfrm>
            <a:off x="4876409" y="3606350"/>
            <a:ext cx="2212500" cy="3744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3"/>
              </a:buClr>
              <a:buSzPts val="2500"/>
              <a:buNone/>
              <a:defRPr sz="2300"/>
            </a:lvl1pPr>
            <a:lvl2pPr lvl="1" rtl="0" algn="r">
              <a:spcBef>
                <a:spcPts val="0"/>
              </a:spcBef>
              <a:spcAft>
                <a:spcPts val="0"/>
              </a:spcAft>
              <a:buClr>
                <a:schemeClr val="accent3"/>
              </a:buClr>
              <a:buSzPts val="2500"/>
              <a:buNone/>
              <a:defRPr sz="2500">
                <a:solidFill>
                  <a:schemeClr val="accent3"/>
                </a:solidFill>
              </a:defRPr>
            </a:lvl2pPr>
            <a:lvl3pPr lvl="2" rtl="0" algn="r">
              <a:spcBef>
                <a:spcPts val="0"/>
              </a:spcBef>
              <a:spcAft>
                <a:spcPts val="0"/>
              </a:spcAft>
              <a:buClr>
                <a:schemeClr val="accent3"/>
              </a:buClr>
              <a:buSzPts val="2500"/>
              <a:buNone/>
              <a:defRPr sz="2500">
                <a:solidFill>
                  <a:schemeClr val="accent3"/>
                </a:solidFill>
              </a:defRPr>
            </a:lvl3pPr>
            <a:lvl4pPr lvl="3" rtl="0" algn="r">
              <a:spcBef>
                <a:spcPts val="0"/>
              </a:spcBef>
              <a:spcAft>
                <a:spcPts val="0"/>
              </a:spcAft>
              <a:buClr>
                <a:schemeClr val="accent3"/>
              </a:buClr>
              <a:buSzPts val="2500"/>
              <a:buNone/>
              <a:defRPr sz="2500">
                <a:solidFill>
                  <a:schemeClr val="accent3"/>
                </a:solidFill>
              </a:defRPr>
            </a:lvl4pPr>
            <a:lvl5pPr lvl="4" rtl="0" algn="r">
              <a:spcBef>
                <a:spcPts val="0"/>
              </a:spcBef>
              <a:spcAft>
                <a:spcPts val="0"/>
              </a:spcAft>
              <a:buClr>
                <a:schemeClr val="accent3"/>
              </a:buClr>
              <a:buSzPts val="2500"/>
              <a:buNone/>
              <a:defRPr sz="2500">
                <a:solidFill>
                  <a:schemeClr val="accent3"/>
                </a:solidFill>
              </a:defRPr>
            </a:lvl5pPr>
            <a:lvl6pPr lvl="5" rtl="0" algn="r">
              <a:spcBef>
                <a:spcPts val="0"/>
              </a:spcBef>
              <a:spcAft>
                <a:spcPts val="0"/>
              </a:spcAft>
              <a:buClr>
                <a:schemeClr val="accent3"/>
              </a:buClr>
              <a:buSzPts val="2500"/>
              <a:buNone/>
              <a:defRPr sz="2500">
                <a:solidFill>
                  <a:schemeClr val="accent3"/>
                </a:solidFill>
              </a:defRPr>
            </a:lvl6pPr>
            <a:lvl7pPr lvl="6" rtl="0" algn="r">
              <a:spcBef>
                <a:spcPts val="0"/>
              </a:spcBef>
              <a:spcAft>
                <a:spcPts val="0"/>
              </a:spcAft>
              <a:buClr>
                <a:schemeClr val="accent3"/>
              </a:buClr>
              <a:buSzPts val="2500"/>
              <a:buNone/>
              <a:defRPr sz="2500">
                <a:solidFill>
                  <a:schemeClr val="accent3"/>
                </a:solidFill>
              </a:defRPr>
            </a:lvl7pPr>
            <a:lvl8pPr lvl="7" rtl="0" algn="r">
              <a:spcBef>
                <a:spcPts val="0"/>
              </a:spcBef>
              <a:spcAft>
                <a:spcPts val="0"/>
              </a:spcAft>
              <a:buClr>
                <a:schemeClr val="accent3"/>
              </a:buClr>
              <a:buSzPts val="2500"/>
              <a:buNone/>
              <a:defRPr sz="2500">
                <a:solidFill>
                  <a:schemeClr val="accent3"/>
                </a:solidFill>
              </a:defRPr>
            </a:lvl8pPr>
            <a:lvl9pPr lvl="8" rtl="0" algn="r">
              <a:spcBef>
                <a:spcPts val="0"/>
              </a:spcBef>
              <a:spcAft>
                <a:spcPts val="0"/>
              </a:spcAft>
              <a:buClr>
                <a:schemeClr val="accent3"/>
              </a:buClr>
              <a:buSzPts val="2500"/>
              <a:buNone/>
              <a:defRPr sz="2500">
                <a:solidFill>
                  <a:schemeClr val="accent3"/>
                </a:solidFill>
              </a:defRPr>
            </a:lvl9pPr>
          </a:lstStyle>
          <a:p/>
        </p:txBody>
      </p:sp>
      <p:sp>
        <p:nvSpPr>
          <p:cNvPr id="320" name="Google Shape;320;p35"/>
          <p:cNvSpPr txBox="1"/>
          <p:nvPr>
            <p:ph idx="8" type="subTitle"/>
          </p:nvPr>
        </p:nvSpPr>
        <p:spPr>
          <a:xfrm>
            <a:off x="4876400" y="3980625"/>
            <a:ext cx="2212500" cy="576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321" name="Google Shape;321;p35"/>
          <p:cNvSpPr txBox="1"/>
          <p:nvPr>
            <p:ph idx="9" type="title"/>
          </p:nvPr>
        </p:nvSpPr>
        <p:spPr>
          <a:xfrm>
            <a:off x="4876409" y="1483425"/>
            <a:ext cx="2212500" cy="374400"/>
          </a:xfrm>
          <a:prstGeom prst="rect">
            <a:avLst/>
          </a:prstGeom>
        </p:spPr>
        <p:txBody>
          <a:bodyPr anchorCtr="0" anchor="ctr" bIns="91425" lIns="91425" spcFirstLastPara="1" rIns="91425" wrap="square" tIns="91425">
            <a:noAutofit/>
          </a:bodyPr>
          <a:lstStyle>
            <a:lvl1pPr lvl="0" rtl="0" algn="r">
              <a:lnSpc>
                <a:spcPct val="115000"/>
              </a:lnSpc>
              <a:spcBef>
                <a:spcPts val="0"/>
              </a:spcBef>
              <a:spcAft>
                <a:spcPts val="0"/>
              </a:spcAft>
              <a:buClr>
                <a:schemeClr val="accent3"/>
              </a:buClr>
              <a:buSzPts val="2500"/>
              <a:buNone/>
              <a:defRPr sz="2300"/>
            </a:lvl1pPr>
            <a:lvl2pPr lvl="1" rtl="0" algn="r">
              <a:spcBef>
                <a:spcPts val="0"/>
              </a:spcBef>
              <a:spcAft>
                <a:spcPts val="0"/>
              </a:spcAft>
              <a:buClr>
                <a:schemeClr val="accent3"/>
              </a:buClr>
              <a:buSzPts val="2500"/>
              <a:buNone/>
              <a:defRPr sz="2500">
                <a:solidFill>
                  <a:schemeClr val="accent3"/>
                </a:solidFill>
              </a:defRPr>
            </a:lvl2pPr>
            <a:lvl3pPr lvl="2" rtl="0" algn="r">
              <a:spcBef>
                <a:spcPts val="0"/>
              </a:spcBef>
              <a:spcAft>
                <a:spcPts val="0"/>
              </a:spcAft>
              <a:buClr>
                <a:schemeClr val="accent3"/>
              </a:buClr>
              <a:buSzPts val="2500"/>
              <a:buNone/>
              <a:defRPr sz="2500">
                <a:solidFill>
                  <a:schemeClr val="accent3"/>
                </a:solidFill>
              </a:defRPr>
            </a:lvl3pPr>
            <a:lvl4pPr lvl="3" rtl="0" algn="r">
              <a:spcBef>
                <a:spcPts val="0"/>
              </a:spcBef>
              <a:spcAft>
                <a:spcPts val="0"/>
              </a:spcAft>
              <a:buClr>
                <a:schemeClr val="accent3"/>
              </a:buClr>
              <a:buSzPts val="2500"/>
              <a:buNone/>
              <a:defRPr sz="2500">
                <a:solidFill>
                  <a:schemeClr val="accent3"/>
                </a:solidFill>
              </a:defRPr>
            </a:lvl4pPr>
            <a:lvl5pPr lvl="4" rtl="0" algn="r">
              <a:spcBef>
                <a:spcPts val="0"/>
              </a:spcBef>
              <a:spcAft>
                <a:spcPts val="0"/>
              </a:spcAft>
              <a:buClr>
                <a:schemeClr val="accent3"/>
              </a:buClr>
              <a:buSzPts val="2500"/>
              <a:buNone/>
              <a:defRPr sz="2500">
                <a:solidFill>
                  <a:schemeClr val="accent3"/>
                </a:solidFill>
              </a:defRPr>
            </a:lvl5pPr>
            <a:lvl6pPr lvl="5" rtl="0" algn="r">
              <a:spcBef>
                <a:spcPts val="0"/>
              </a:spcBef>
              <a:spcAft>
                <a:spcPts val="0"/>
              </a:spcAft>
              <a:buClr>
                <a:schemeClr val="accent3"/>
              </a:buClr>
              <a:buSzPts val="2500"/>
              <a:buNone/>
              <a:defRPr sz="2500">
                <a:solidFill>
                  <a:schemeClr val="accent3"/>
                </a:solidFill>
              </a:defRPr>
            </a:lvl6pPr>
            <a:lvl7pPr lvl="6" rtl="0" algn="r">
              <a:spcBef>
                <a:spcPts val="0"/>
              </a:spcBef>
              <a:spcAft>
                <a:spcPts val="0"/>
              </a:spcAft>
              <a:buClr>
                <a:schemeClr val="accent3"/>
              </a:buClr>
              <a:buSzPts val="2500"/>
              <a:buNone/>
              <a:defRPr sz="2500">
                <a:solidFill>
                  <a:schemeClr val="accent3"/>
                </a:solidFill>
              </a:defRPr>
            </a:lvl7pPr>
            <a:lvl8pPr lvl="7" rtl="0" algn="r">
              <a:spcBef>
                <a:spcPts val="0"/>
              </a:spcBef>
              <a:spcAft>
                <a:spcPts val="0"/>
              </a:spcAft>
              <a:buClr>
                <a:schemeClr val="accent3"/>
              </a:buClr>
              <a:buSzPts val="2500"/>
              <a:buNone/>
              <a:defRPr sz="2500">
                <a:solidFill>
                  <a:schemeClr val="accent3"/>
                </a:solidFill>
              </a:defRPr>
            </a:lvl8pPr>
            <a:lvl9pPr lvl="8" rtl="0" algn="r">
              <a:spcBef>
                <a:spcPts val="0"/>
              </a:spcBef>
              <a:spcAft>
                <a:spcPts val="0"/>
              </a:spcAft>
              <a:buClr>
                <a:schemeClr val="accent3"/>
              </a:buClr>
              <a:buSzPts val="2500"/>
              <a:buNone/>
              <a:defRPr sz="2500">
                <a:solidFill>
                  <a:schemeClr val="accent3"/>
                </a:solidFill>
              </a:defRPr>
            </a:lvl9pPr>
          </a:lstStyle>
          <a:p/>
        </p:txBody>
      </p:sp>
      <p:sp>
        <p:nvSpPr>
          <p:cNvPr id="322" name="Google Shape;322;p35"/>
          <p:cNvSpPr txBox="1"/>
          <p:nvPr>
            <p:ph idx="13" type="subTitle"/>
          </p:nvPr>
        </p:nvSpPr>
        <p:spPr>
          <a:xfrm>
            <a:off x="4876400" y="1857700"/>
            <a:ext cx="2212500" cy="578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
        <p:nvSpPr>
          <p:cNvPr id="323" name="Google Shape;323;p35"/>
          <p:cNvSpPr txBox="1"/>
          <p:nvPr>
            <p:ph idx="14" type="title"/>
          </p:nvPr>
        </p:nvSpPr>
        <p:spPr>
          <a:xfrm>
            <a:off x="4876409" y="2544825"/>
            <a:ext cx="2212500" cy="3744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accent3"/>
              </a:buClr>
              <a:buSzPts val="2500"/>
              <a:buNone/>
              <a:defRPr sz="2300"/>
            </a:lvl1pPr>
            <a:lvl2pPr lvl="1" rtl="0" algn="r">
              <a:spcBef>
                <a:spcPts val="0"/>
              </a:spcBef>
              <a:spcAft>
                <a:spcPts val="0"/>
              </a:spcAft>
              <a:buClr>
                <a:schemeClr val="accent3"/>
              </a:buClr>
              <a:buSzPts val="2500"/>
              <a:buNone/>
              <a:defRPr sz="2500">
                <a:solidFill>
                  <a:schemeClr val="accent3"/>
                </a:solidFill>
              </a:defRPr>
            </a:lvl2pPr>
            <a:lvl3pPr lvl="2" rtl="0" algn="r">
              <a:spcBef>
                <a:spcPts val="0"/>
              </a:spcBef>
              <a:spcAft>
                <a:spcPts val="0"/>
              </a:spcAft>
              <a:buClr>
                <a:schemeClr val="accent3"/>
              </a:buClr>
              <a:buSzPts val="2500"/>
              <a:buNone/>
              <a:defRPr sz="2500">
                <a:solidFill>
                  <a:schemeClr val="accent3"/>
                </a:solidFill>
              </a:defRPr>
            </a:lvl3pPr>
            <a:lvl4pPr lvl="3" rtl="0" algn="r">
              <a:spcBef>
                <a:spcPts val="0"/>
              </a:spcBef>
              <a:spcAft>
                <a:spcPts val="0"/>
              </a:spcAft>
              <a:buClr>
                <a:schemeClr val="accent3"/>
              </a:buClr>
              <a:buSzPts val="2500"/>
              <a:buNone/>
              <a:defRPr sz="2500">
                <a:solidFill>
                  <a:schemeClr val="accent3"/>
                </a:solidFill>
              </a:defRPr>
            </a:lvl4pPr>
            <a:lvl5pPr lvl="4" rtl="0" algn="r">
              <a:spcBef>
                <a:spcPts val="0"/>
              </a:spcBef>
              <a:spcAft>
                <a:spcPts val="0"/>
              </a:spcAft>
              <a:buClr>
                <a:schemeClr val="accent3"/>
              </a:buClr>
              <a:buSzPts val="2500"/>
              <a:buNone/>
              <a:defRPr sz="2500">
                <a:solidFill>
                  <a:schemeClr val="accent3"/>
                </a:solidFill>
              </a:defRPr>
            </a:lvl5pPr>
            <a:lvl6pPr lvl="5" rtl="0" algn="r">
              <a:spcBef>
                <a:spcPts val="0"/>
              </a:spcBef>
              <a:spcAft>
                <a:spcPts val="0"/>
              </a:spcAft>
              <a:buClr>
                <a:schemeClr val="accent3"/>
              </a:buClr>
              <a:buSzPts val="2500"/>
              <a:buNone/>
              <a:defRPr sz="2500">
                <a:solidFill>
                  <a:schemeClr val="accent3"/>
                </a:solidFill>
              </a:defRPr>
            </a:lvl6pPr>
            <a:lvl7pPr lvl="6" rtl="0" algn="r">
              <a:spcBef>
                <a:spcPts val="0"/>
              </a:spcBef>
              <a:spcAft>
                <a:spcPts val="0"/>
              </a:spcAft>
              <a:buClr>
                <a:schemeClr val="accent3"/>
              </a:buClr>
              <a:buSzPts val="2500"/>
              <a:buNone/>
              <a:defRPr sz="2500">
                <a:solidFill>
                  <a:schemeClr val="accent3"/>
                </a:solidFill>
              </a:defRPr>
            </a:lvl7pPr>
            <a:lvl8pPr lvl="7" rtl="0" algn="r">
              <a:spcBef>
                <a:spcPts val="0"/>
              </a:spcBef>
              <a:spcAft>
                <a:spcPts val="0"/>
              </a:spcAft>
              <a:buClr>
                <a:schemeClr val="accent3"/>
              </a:buClr>
              <a:buSzPts val="2500"/>
              <a:buNone/>
              <a:defRPr sz="2500">
                <a:solidFill>
                  <a:schemeClr val="accent3"/>
                </a:solidFill>
              </a:defRPr>
            </a:lvl8pPr>
            <a:lvl9pPr lvl="8" rtl="0" algn="r">
              <a:spcBef>
                <a:spcPts val="0"/>
              </a:spcBef>
              <a:spcAft>
                <a:spcPts val="0"/>
              </a:spcAft>
              <a:buClr>
                <a:schemeClr val="accent3"/>
              </a:buClr>
              <a:buSzPts val="2500"/>
              <a:buNone/>
              <a:defRPr sz="2500">
                <a:solidFill>
                  <a:schemeClr val="accent3"/>
                </a:solidFill>
              </a:defRPr>
            </a:lvl9pPr>
          </a:lstStyle>
          <a:p/>
        </p:txBody>
      </p:sp>
      <p:sp>
        <p:nvSpPr>
          <p:cNvPr id="324" name="Google Shape;324;p35"/>
          <p:cNvSpPr txBox="1"/>
          <p:nvPr>
            <p:ph idx="15" type="subTitle"/>
          </p:nvPr>
        </p:nvSpPr>
        <p:spPr>
          <a:xfrm>
            <a:off x="4876400" y="2919225"/>
            <a:ext cx="2212500" cy="576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400"/>
              <a:buNone/>
              <a:defRPr sz="1400">
                <a:solidFill>
                  <a:schemeClr val="dk1"/>
                </a:solidFill>
              </a:defRPr>
            </a:lvl1pPr>
            <a:lvl2pPr lvl="1" rtl="0" algn="r">
              <a:lnSpc>
                <a:spcPct val="100000"/>
              </a:lnSpc>
              <a:spcBef>
                <a:spcPts val="160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8">
    <p:bg>
      <p:bgPr>
        <a:solidFill>
          <a:schemeClr val="accent1"/>
        </a:solidFill>
      </p:bgPr>
    </p:bg>
    <p:spTree>
      <p:nvGrpSpPr>
        <p:cNvPr id="325" name="Shape 325"/>
        <p:cNvGrpSpPr/>
        <p:nvPr/>
      </p:nvGrpSpPr>
      <p:grpSpPr>
        <a:xfrm>
          <a:off x="0" y="0"/>
          <a:ext cx="0" cy="0"/>
          <a:chOff x="0" y="0"/>
          <a:chExt cx="0" cy="0"/>
        </a:xfrm>
      </p:grpSpPr>
      <p:grpSp>
        <p:nvGrpSpPr>
          <p:cNvPr id="326" name="Google Shape;326;p36"/>
          <p:cNvGrpSpPr/>
          <p:nvPr/>
        </p:nvGrpSpPr>
        <p:grpSpPr>
          <a:xfrm>
            <a:off x="-9670477" y="-4977466"/>
            <a:ext cx="30642184" cy="16931115"/>
            <a:chOff x="-9670477" y="-4977466"/>
            <a:chExt cx="30642184" cy="16931115"/>
          </a:xfrm>
        </p:grpSpPr>
        <p:sp>
          <p:nvSpPr>
            <p:cNvPr id="327" name="Google Shape;327;p36"/>
            <p:cNvSpPr/>
            <p:nvPr/>
          </p:nvSpPr>
          <p:spPr>
            <a:xfrm flipH="1" rot="-9900069">
              <a:off x="-8897507" y="-3300639"/>
              <a:ext cx="13987362" cy="7814099"/>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6"/>
            <p:cNvSpPr/>
            <p:nvPr/>
          </p:nvSpPr>
          <p:spPr>
            <a:xfrm flipH="1" rot="899950">
              <a:off x="2699579" y="204447"/>
              <a:ext cx="17315254" cy="967337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 name="Google Shape;329;p36"/>
          <p:cNvSpPr txBox="1"/>
          <p:nvPr>
            <p:ph type="title"/>
          </p:nvPr>
        </p:nvSpPr>
        <p:spPr>
          <a:xfrm>
            <a:off x="4529750" y="2958592"/>
            <a:ext cx="3138900" cy="684900"/>
          </a:xfrm>
          <a:prstGeom prst="rect">
            <a:avLst/>
          </a:prstGeom>
          <a:ln>
            <a:noFill/>
          </a:ln>
        </p:spPr>
        <p:txBody>
          <a:bodyPr anchorCtr="0" anchor="ctr" bIns="91425" lIns="91425" spcFirstLastPara="1" rIns="182875" wrap="square" tIns="91425">
            <a:noAutofit/>
          </a:bodyPr>
          <a:lstStyle>
            <a:lvl1pPr lvl="0" rtl="0" algn="r">
              <a:spcBef>
                <a:spcPts val="0"/>
              </a:spcBef>
              <a:spcAft>
                <a:spcPts val="0"/>
              </a:spcAft>
              <a:buNone/>
              <a:defRPr b="0" sz="2300"/>
            </a:lvl1pPr>
            <a:lvl2pPr lvl="1" rtl="0" algn="r">
              <a:spcBef>
                <a:spcPts val="0"/>
              </a:spcBef>
              <a:spcAft>
                <a:spcPts val="0"/>
              </a:spcAft>
              <a:buNone/>
              <a:defRPr b="0" sz="2300"/>
            </a:lvl2pPr>
            <a:lvl3pPr lvl="2" rtl="0" algn="r">
              <a:spcBef>
                <a:spcPts val="0"/>
              </a:spcBef>
              <a:spcAft>
                <a:spcPts val="0"/>
              </a:spcAft>
              <a:buNone/>
              <a:defRPr b="0" sz="2300"/>
            </a:lvl3pPr>
            <a:lvl4pPr lvl="3" rtl="0" algn="r">
              <a:spcBef>
                <a:spcPts val="0"/>
              </a:spcBef>
              <a:spcAft>
                <a:spcPts val="0"/>
              </a:spcAft>
              <a:buNone/>
              <a:defRPr b="0" sz="2300"/>
            </a:lvl4pPr>
            <a:lvl5pPr lvl="4" rtl="0" algn="r">
              <a:spcBef>
                <a:spcPts val="0"/>
              </a:spcBef>
              <a:spcAft>
                <a:spcPts val="0"/>
              </a:spcAft>
              <a:buNone/>
              <a:defRPr b="0" sz="2300"/>
            </a:lvl5pPr>
            <a:lvl6pPr lvl="5" rtl="0" algn="r">
              <a:spcBef>
                <a:spcPts val="0"/>
              </a:spcBef>
              <a:spcAft>
                <a:spcPts val="0"/>
              </a:spcAft>
              <a:buNone/>
              <a:defRPr b="0" sz="2300"/>
            </a:lvl6pPr>
            <a:lvl7pPr lvl="6" rtl="0" algn="r">
              <a:spcBef>
                <a:spcPts val="0"/>
              </a:spcBef>
              <a:spcAft>
                <a:spcPts val="0"/>
              </a:spcAft>
              <a:buNone/>
              <a:defRPr b="0" sz="2300"/>
            </a:lvl7pPr>
            <a:lvl8pPr lvl="7" rtl="0" algn="r">
              <a:spcBef>
                <a:spcPts val="0"/>
              </a:spcBef>
              <a:spcAft>
                <a:spcPts val="0"/>
              </a:spcAft>
              <a:buNone/>
              <a:defRPr b="0" sz="2300"/>
            </a:lvl8pPr>
            <a:lvl9pPr lvl="8" rtl="0" algn="r">
              <a:spcBef>
                <a:spcPts val="0"/>
              </a:spcBef>
              <a:spcAft>
                <a:spcPts val="0"/>
              </a:spcAft>
              <a:buNone/>
              <a:defRPr b="0" sz="2300"/>
            </a:lvl9pPr>
          </a:lstStyle>
          <a:p/>
        </p:txBody>
      </p:sp>
      <p:sp>
        <p:nvSpPr>
          <p:cNvPr id="330" name="Google Shape;330;p36"/>
          <p:cNvSpPr txBox="1"/>
          <p:nvPr>
            <p:ph idx="1" type="subTitle"/>
          </p:nvPr>
        </p:nvSpPr>
        <p:spPr>
          <a:xfrm>
            <a:off x="1475450" y="1500000"/>
            <a:ext cx="6193200" cy="144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400"/>
              <a:buNone/>
              <a:defRPr sz="2500">
                <a:solidFill>
                  <a:schemeClr val="dk1"/>
                </a:solidFill>
              </a:defRPr>
            </a:lvl1pPr>
            <a:lvl2pPr lvl="1" rtl="0">
              <a:lnSpc>
                <a:spcPct val="100000"/>
              </a:lnSpc>
              <a:spcBef>
                <a:spcPts val="0"/>
              </a:spcBef>
              <a:spcAft>
                <a:spcPts val="0"/>
              </a:spcAft>
              <a:buClr>
                <a:schemeClr val="accent1"/>
              </a:buClr>
              <a:buSzPts val="1400"/>
              <a:buNone/>
              <a:defRPr>
                <a:solidFill>
                  <a:schemeClr val="accent1"/>
                </a:solidFill>
              </a:defRPr>
            </a:lvl2pPr>
            <a:lvl3pPr lvl="2" rtl="0">
              <a:lnSpc>
                <a:spcPct val="100000"/>
              </a:lnSpc>
              <a:spcBef>
                <a:spcPts val="0"/>
              </a:spcBef>
              <a:spcAft>
                <a:spcPts val="0"/>
              </a:spcAft>
              <a:buClr>
                <a:schemeClr val="accent1"/>
              </a:buClr>
              <a:buSzPts val="1400"/>
              <a:buNone/>
              <a:defRPr>
                <a:solidFill>
                  <a:schemeClr val="accent1"/>
                </a:solidFill>
              </a:defRPr>
            </a:lvl3pPr>
            <a:lvl4pPr lvl="3" rtl="0">
              <a:lnSpc>
                <a:spcPct val="100000"/>
              </a:lnSpc>
              <a:spcBef>
                <a:spcPts val="0"/>
              </a:spcBef>
              <a:spcAft>
                <a:spcPts val="0"/>
              </a:spcAft>
              <a:buClr>
                <a:schemeClr val="accent1"/>
              </a:buClr>
              <a:buSzPts val="1400"/>
              <a:buNone/>
              <a:defRPr>
                <a:solidFill>
                  <a:schemeClr val="accent1"/>
                </a:solidFill>
              </a:defRPr>
            </a:lvl4pPr>
            <a:lvl5pPr lvl="4" rtl="0">
              <a:lnSpc>
                <a:spcPct val="100000"/>
              </a:lnSpc>
              <a:spcBef>
                <a:spcPts val="0"/>
              </a:spcBef>
              <a:spcAft>
                <a:spcPts val="0"/>
              </a:spcAft>
              <a:buClr>
                <a:schemeClr val="accent1"/>
              </a:buClr>
              <a:buSzPts val="1400"/>
              <a:buNone/>
              <a:defRPr>
                <a:solidFill>
                  <a:schemeClr val="accent1"/>
                </a:solidFill>
              </a:defRPr>
            </a:lvl5pPr>
            <a:lvl6pPr lvl="5" rtl="0">
              <a:lnSpc>
                <a:spcPct val="100000"/>
              </a:lnSpc>
              <a:spcBef>
                <a:spcPts val="0"/>
              </a:spcBef>
              <a:spcAft>
                <a:spcPts val="0"/>
              </a:spcAft>
              <a:buClr>
                <a:schemeClr val="accent1"/>
              </a:buClr>
              <a:buSzPts val="1400"/>
              <a:buNone/>
              <a:defRPr>
                <a:solidFill>
                  <a:schemeClr val="accent1"/>
                </a:solidFill>
              </a:defRPr>
            </a:lvl6pPr>
            <a:lvl7pPr lvl="6" rtl="0">
              <a:lnSpc>
                <a:spcPct val="100000"/>
              </a:lnSpc>
              <a:spcBef>
                <a:spcPts val="0"/>
              </a:spcBef>
              <a:spcAft>
                <a:spcPts val="0"/>
              </a:spcAft>
              <a:buClr>
                <a:schemeClr val="accent1"/>
              </a:buClr>
              <a:buSzPts val="1400"/>
              <a:buNone/>
              <a:defRPr>
                <a:solidFill>
                  <a:schemeClr val="accent1"/>
                </a:solidFill>
              </a:defRPr>
            </a:lvl7pPr>
            <a:lvl8pPr lvl="7" rtl="0">
              <a:lnSpc>
                <a:spcPct val="100000"/>
              </a:lnSpc>
              <a:spcBef>
                <a:spcPts val="0"/>
              </a:spcBef>
              <a:spcAft>
                <a:spcPts val="0"/>
              </a:spcAft>
              <a:buClr>
                <a:schemeClr val="accent1"/>
              </a:buClr>
              <a:buSzPts val="1400"/>
              <a:buNone/>
              <a:defRPr>
                <a:solidFill>
                  <a:schemeClr val="accent1"/>
                </a:solidFill>
              </a:defRPr>
            </a:lvl8pPr>
            <a:lvl9pPr lvl="8" rtl="0">
              <a:lnSpc>
                <a:spcPct val="100000"/>
              </a:lnSpc>
              <a:spcBef>
                <a:spcPts val="0"/>
              </a:spcBef>
              <a:spcAft>
                <a:spcPts val="0"/>
              </a:spcAft>
              <a:buClr>
                <a:schemeClr val="accent1"/>
              </a:buClr>
              <a:buSzPts val="1400"/>
              <a:buNone/>
              <a:defRPr>
                <a:solidFill>
                  <a:schemeClr val="accent1"/>
                </a:solidFill>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1">
  <p:cSld name="CUSTOM_8_1">
    <p:bg>
      <p:bgPr>
        <a:solidFill>
          <a:schemeClr val="accent1"/>
        </a:solidFill>
      </p:bgPr>
    </p:bg>
    <p:spTree>
      <p:nvGrpSpPr>
        <p:cNvPr id="331" name="Shape 331"/>
        <p:cNvGrpSpPr/>
        <p:nvPr/>
      </p:nvGrpSpPr>
      <p:grpSpPr>
        <a:xfrm>
          <a:off x="0" y="0"/>
          <a:ext cx="0" cy="0"/>
          <a:chOff x="0" y="0"/>
          <a:chExt cx="0" cy="0"/>
        </a:xfrm>
      </p:grpSpPr>
      <p:sp>
        <p:nvSpPr>
          <p:cNvPr id="332" name="Google Shape;332;p37"/>
          <p:cNvSpPr txBox="1"/>
          <p:nvPr>
            <p:ph type="title"/>
          </p:nvPr>
        </p:nvSpPr>
        <p:spPr>
          <a:xfrm>
            <a:off x="1837025" y="3422777"/>
            <a:ext cx="3138900" cy="684900"/>
          </a:xfrm>
          <a:prstGeom prst="rect">
            <a:avLst/>
          </a:prstGeom>
          <a:ln>
            <a:noFill/>
          </a:ln>
        </p:spPr>
        <p:txBody>
          <a:bodyPr anchorCtr="0" anchor="ctr" bIns="91425" lIns="91425" spcFirstLastPara="1" rIns="182875" wrap="square" tIns="91425">
            <a:noAutofit/>
          </a:bodyPr>
          <a:lstStyle>
            <a:lvl1pPr lvl="0" rtl="0" algn="r">
              <a:spcBef>
                <a:spcPts val="0"/>
              </a:spcBef>
              <a:spcAft>
                <a:spcPts val="0"/>
              </a:spcAft>
              <a:buNone/>
              <a:defRPr b="0" sz="2300"/>
            </a:lvl1pPr>
            <a:lvl2pPr lvl="1" rtl="0" algn="r">
              <a:spcBef>
                <a:spcPts val="0"/>
              </a:spcBef>
              <a:spcAft>
                <a:spcPts val="0"/>
              </a:spcAft>
              <a:buNone/>
              <a:defRPr b="0" sz="2300"/>
            </a:lvl2pPr>
            <a:lvl3pPr lvl="2" rtl="0" algn="r">
              <a:spcBef>
                <a:spcPts val="0"/>
              </a:spcBef>
              <a:spcAft>
                <a:spcPts val="0"/>
              </a:spcAft>
              <a:buNone/>
              <a:defRPr b="0" sz="2300"/>
            </a:lvl3pPr>
            <a:lvl4pPr lvl="3" rtl="0" algn="r">
              <a:spcBef>
                <a:spcPts val="0"/>
              </a:spcBef>
              <a:spcAft>
                <a:spcPts val="0"/>
              </a:spcAft>
              <a:buNone/>
              <a:defRPr b="0" sz="2300"/>
            </a:lvl4pPr>
            <a:lvl5pPr lvl="4" rtl="0" algn="r">
              <a:spcBef>
                <a:spcPts val="0"/>
              </a:spcBef>
              <a:spcAft>
                <a:spcPts val="0"/>
              </a:spcAft>
              <a:buNone/>
              <a:defRPr b="0" sz="2300"/>
            </a:lvl5pPr>
            <a:lvl6pPr lvl="5" rtl="0" algn="r">
              <a:spcBef>
                <a:spcPts val="0"/>
              </a:spcBef>
              <a:spcAft>
                <a:spcPts val="0"/>
              </a:spcAft>
              <a:buNone/>
              <a:defRPr b="0" sz="2300"/>
            </a:lvl6pPr>
            <a:lvl7pPr lvl="6" rtl="0" algn="r">
              <a:spcBef>
                <a:spcPts val="0"/>
              </a:spcBef>
              <a:spcAft>
                <a:spcPts val="0"/>
              </a:spcAft>
              <a:buNone/>
              <a:defRPr b="0" sz="2300"/>
            </a:lvl7pPr>
            <a:lvl8pPr lvl="7" rtl="0" algn="r">
              <a:spcBef>
                <a:spcPts val="0"/>
              </a:spcBef>
              <a:spcAft>
                <a:spcPts val="0"/>
              </a:spcAft>
              <a:buNone/>
              <a:defRPr b="0" sz="2300"/>
            </a:lvl8pPr>
            <a:lvl9pPr lvl="8" rtl="0" algn="r">
              <a:spcBef>
                <a:spcPts val="0"/>
              </a:spcBef>
              <a:spcAft>
                <a:spcPts val="0"/>
              </a:spcAft>
              <a:buNone/>
              <a:defRPr b="0" sz="2300"/>
            </a:lvl9pPr>
          </a:lstStyle>
          <a:p/>
        </p:txBody>
      </p:sp>
      <p:sp>
        <p:nvSpPr>
          <p:cNvPr id="333" name="Google Shape;333;p37"/>
          <p:cNvSpPr txBox="1"/>
          <p:nvPr>
            <p:ph idx="1" type="subTitle"/>
          </p:nvPr>
        </p:nvSpPr>
        <p:spPr>
          <a:xfrm>
            <a:off x="819075" y="1252411"/>
            <a:ext cx="4156800" cy="21519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accent1"/>
              </a:buClr>
              <a:buSzPts val="1400"/>
              <a:buNone/>
              <a:defRPr sz="2500">
                <a:solidFill>
                  <a:schemeClr val="dk1"/>
                </a:solidFill>
              </a:defRPr>
            </a:lvl1pPr>
            <a:lvl2pPr lvl="1" rtl="0">
              <a:lnSpc>
                <a:spcPct val="100000"/>
              </a:lnSpc>
              <a:spcBef>
                <a:spcPts val="0"/>
              </a:spcBef>
              <a:spcAft>
                <a:spcPts val="0"/>
              </a:spcAft>
              <a:buClr>
                <a:schemeClr val="accent1"/>
              </a:buClr>
              <a:buSzPts val="1400"/>
              <a:buNone/>
              <a:defRPr>
                <a:solidFill>
                  <a:schemeClr val="accent1"/>
                </a:solidFill>
              </a:defRPr>
            </a:lvl2pPr>
            <a:lvl3pPr lvl="2" rtl="0">
              <a:lnSpc>
                <a:spcPct val="100000"/>
              </a:lnSpc>
              <a:spcBef>
                <a:spcPts val="0"/>
              </a:spcBef>
              <a:spcAft>
                <a:spcPts val="0"/>
              </a:spcAft>
              <a:buClr>
                <a:schemeClr val="accent1"/>
              </a:buClr>
              <a:buSzPts val="1400"/>
              <a:buNone/>
              <a:defRPr>
                <a:solidFill>
                  <a:schemeClr val="accent1"/>
                </a:solidFill>
              </a:defRPr>
            </a:lvl3pPr>
            <a:lvl4pPr lvl="3" rtl="0">
              <a:lnSpc>
                <a:spcPct val="100000"/>
              </a:lnSpc>
              <a:spcBef>
                <a:spcPts val="0"/>
              </a:spcBef>
              <a:spcAft>
                <a:spcPts val="0"/>
              </a:spcAft>
              <a:buClr>
                <a:schemeClr val="accent1"/>
              </a:buClr>
              <a:buSzPts val="1400"/>
              <a:buNone/>
              <a:defRPr>
                <a:solidFill>
                  <a:schemeClr val="accent1"/>
                </a:solidFill>
              </a:defRPr>
            </a:lvl4pPr>
            <a:lvl5pPr lvl="4" rtl="0">
              <a:lnSpc>
                <a:spcPct val="100000"/>
              </a:lnSpc>
              <a:spcBef>
                <a:spcPts val="0"/>
              </a:spcBef>
              <a:spcAft>
                <a:spcPts val="0"/>
              </a:spcAft>
              <a:buClr>
                <a:schemeClr val="accent1"/>
              </a:buClr>
              <a:buSzPts val="1400"/>
              <a:buNone/>
              <a:defRPr>
                <a:solidFill>
                  <a:schemeClr val="accent1"/>
                </a:solidFill>
              </a:defRPr>
            </a:lvl5pPr>
            <a:lvl6pPr lvl="5" rtl="0">
              <a:lnSpc>
                <a:spcPct val="100000"/>
              </a:lnSpc>
              <a:spcBef>
                <a:spcPts val="0"/>
              </a:spcBef>
              <a:spcAft>
                <a:spcPts val="0"/>
              </a:spcAft>
              <a:buClr>
                <a:schemeClr val="accent1"/>
              </a:buClr>
              <a:buSzPts val="1400"/>
              <a:buNone/>
              <a:defRPr>
                <a:solidFill>
                  <a:schemeClr val="accent1"/>
                </a:solidFill>
              </a:defRPr>
            </a:lvl6pPr>
            <a:lvl7pPr lvl="6" rtl="0">
              <a:lnSpc>
                <a:spcPct val="100000"/>
              </a:lnSpc>
              <a:spcBef>
                <a:spcPts val="0"/>
              </a:spcBef>
              <a:spcAft>
                <a:spcPts val="0"/>
              </a:spcAft>
              <a:buClr>
                <a:schemeClr val="accent1"/>
              </a:buClr>
              <a:buSzPts val="1400"/>
              <a:buNone/>
              <a:defRPr>
                <a:solidFill>
                  <a:schemeClr val="accent1"/>
                </a:solidFill>
              </a:defRPr>
            </a:lvl7pPr>
            <a:lvl8pPr lvl="7" rtl="0">
              <a:lnSpc>
                <a:spcPct val="100000"/>
              </a:lnSpc>
              <a:spcBef>
                <a:spcPts val="0"/>
              </a:spcBef>
              <a:spcAft>
                <a:spcPts val="0"/>
              </a:spcAft>
              <a:buClr>
                <a:schemeClr val="accent1"/>
              </a:buClr>
              <a:buSzPts val="1400"/>
              <a:buNone/>
              <a:defRPr>
                <a:solidFill>
                  <a:schemeClr val="accent1"/>
                </a:solidFill>
              </a:defRPr>
            </a:lvl8pPr>
            <a:lvl9pPr lvl="8" rtl="0">
              <a:lnSpc>
                <a:spcPct val="100000"/>
              </a:lnSpc>
              <a:spcBef>
                <a:spcPts val="0"/>
              </a:spcBef>
              <a:spcAft>
                <a:spcPts val="0"/>
              </a:spcAft>
              <a:buClr>
                <a:schemeClr val="accent1"/>
              </a:buClr>
              <a:buSzPts val="1400"/>
              <a:buNone/>
              <a:defRPr>
                <a:solidFill>
                  <a:schemeClr val="accent1"/>
                </a:solidFill>
              </a:defRPr>
            </a:lvl9pPr>
          </a:lstStyle>
          <a:p/>
        </p:txBody>
      </p:sp>
      <p:sp>
        <p:nvSpPr>
          <p:cNvPr id="334" name="Google Shape;334;p37"/>
          <p:cNvSpPr/>
          <p:nvPr/>
        </p:nvSpPr>
        <p:spPr>
          <a:xfrm flipH="1" rot="-9899864">
            <a:off x="-584033" y="-476671"/>
            <a:ext cx="2873658" cy="194878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7"/>
          <p:cNvSpPr/>
          <p:nvPr/>
        </p:nvSpPr>
        <p:spPr>
          <a:xfrm flipH="1" rot="-2886215">
            <a:off x="-2668523" y="2990701"/>
            <a:ext cx="14481060" cy="8035172"/>
          </a:xfrm>
          <a:custGeom>
            <a:rect b="b" l="l" r="r" t="t"/>
            <a:pathLst>
              <a:path extrusionOk="0" h="78224" w="140976">
                <a:moveTo>
                  <a:pt x="83176" y="1"/>
                </a:moveTo>
                <a:cubicBezTo>
                  <a:pt x="74943" y="1"/>
                  <a:pt x="66561" y="1656"/>
                  <a:pt x="61825" y="5878"/>
                </a:cubicBezTo>
                <a:cubicBezTo>
                  <a:pt x="56202" y="10894"/>
                  <a:pt x="57448" y="17915"/>
                  <a:pt x="52524" y="23234"/>
                </a:cubicBezTo>
                <a:cubicBezTo>
                  <a:pt x="49485" y="26517"/>
                  <a:pt x="44348" y="28827"/>
                  <a:pt x="38755" y="30073"/>
                </a:cubicBezTo>
                <a:cubicBezTo>
                  <a:pt x="34067" y="31118"/>
                  <a:pt x="29122" y="31479"/>
                  <a:pt x="24208" y="31479"/>
                </a:cubicBezTo>
                <a:cubicBezTo>
                  <a:pt x="23260" y="31479"/>
                  <a:pt x="22313" y="31466"/>
                  <a:pt x="21369" y="31441"/>
                </a:cubicBezTo>
                <a:cubicBezTo>
                  <a:pt x="19894" y="31410"/>
                  <a:pt x="18418" y="31346"/>
                  <a:pt x="16956" y="31346"/>
                </a:cubicBezTo>
                <a:cubicBezTo>
                  <a:pt x="15586" y="31346"/>
                  <a:pt x="14226" y="31402"/>
                  <a:pt x="12888" y="31593"/>
                </a:cubicBezTo>
                <a:cubicBezTo>
                  <a:pt x="5867" y="32627"/>
                  <a:pt x="1064" y="37247"/>
                  <a:pt x="548" y="41806"/>
                </a:cubicBezTo>
                <a:cubicBezTo>
                  <a:pt x="0" y="46365"/>
                  <a:pt x="3010" y="50834"/>
                  <a:pt x="6931" y="54572"/>
                </a:cubicBezTo>
                <a:cubicBezTo>
                  <a:pt x="14925" y="62384"/>
                  <a:pt x="27022" y="68220"/>
                  <a:pt x="40396" y="71989"/>
                </a:cubicBezTo>
                <a:cubicBezTo>
                  <a:pt x="53770" y="75758"/>
                  <a:pt x="68421" y="77490"/>
                  <a:pt x="83102" y="78068"/>
                </a:cubicBezTo>
                <a:cubicBezTo>
                  <a:pt x="85551" y="78163"/>
                  <a:pt x="88027" y="78223"/>
                  <a:pt x="90506" y="78223"/>
                </a:cubicBezTo>
                <a:cubicBezTo>
                  <a:pt x="99105" y="78223"/>
                  <a:pt x="107738" y="77499"/>
                  <a:pt x="115383" y="74998"/>
                </a:cubicBezTo>
                <a:cubicBezTo>
                  <a:pt x="124744" y="71958"/>
                  <a:pt x="131887" y="66396"/>
                  <a:pt x="135839" y="60195"/>
                </a:cubicBezTo>
                <a:cubicBezTo>
                  <a:pt x="139517" y="54481"/>
                  <a:pt x="140976" y="47642"/>
                  <a:pt x="140155" y="41107"/>
                </a:cubicBezTo>
                <a:cubicBezTo>
                  <a:pt x="139456" y="35089"/>
                  <a:pt x="137936" y="29769"/>
                  <a:pt x="134471" y="24116"/>
                </a:cubicBezTo>
                <a:cubicBezTo>
                  <a:pt x="132495" y="20803"/>
                  <a:pt x="129790" y="17672"/>
                  <a:pt x="126447" y="14784"/>
                </a:cubicBezTo>
                <a:cubicBezTo>
                  <a:pt x="117510" y="7125"/>
                  <a:pt x="103984" y="1714"/>
                  <a:pt x="89151" y="286"/>
                </a:cubicBezTo>
                <a:cubicBezTo>
                  <a:pt x="87206" y="100"/>
                  <a:pt x="85196" y="1"/>
                  <a:pt x="83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10">
    <p:spTree>
      <p:nvGrpSpPr>
        <p:cNvPr id="336" name="Shape 336"/>
        <p:cNvGrpSpPr/>
        <p:nvPr/>
      </p:nvGrpSpPr>
      <p:grpSpPr>
        <a:xfrm>
          <a:off x="0" y="0"/>
          <a:ext cx="0" cy="0"/>
          <a:chOff x="0" y="0"/>
          <a:chExt cx="0" cy="0"/>
        </a:xfrm>
      </p:grpSpPr>
      <p:sp>
        <p:nvSpPr>
          <p:cNvPr id="337" name="Google Shape;337;p38"/>
          <p:cNvSpPr/>
          <p:nvPr/>
        </p:nvSpPr>
        <p:spPr>
          <a:xfrm flipH="1" rot="8999708">
            <a:off x="3072411" y="1385966"/>
            <a:ext cx="3107617" cy="2694786"/>
          </a:xfrm>
          <a:custGeom>
            <a:rect b="b" l="l" r="r" t="t"/>
            <a:pathLst>
              <a:path extrusionOk="0" h="80065" w="90588">
                <a:moveTo>
                  <a:pt x="55411" y="1"/>
                </a:moveTo>
                <a:cubicBezTo>
                  <a:pt x="42565" y="1"/>
                  <a:pt x="28434" y="4918"/>
                  <a:pt x="17781" y="10398"/>
                </a:cubicBezTo>
                <a:cubicBezTo>
                  <a:pt x="1357" y="18793"/>
                  <a:pt x="0" y="36317"/>
                  <a:pt x="5426" y="51824"/>
                </a:cubicBezTo>
                <a:cubicBezTo>
                  <a:pt x="7736" y="58423"/>
                  <a:pt x="11218" y="64545"/>
                  <a:pt x="15654" y="69971"/>
                </a:cubicBezTo>
                <a:cubicBezTo>
                  <a:pt x="20159" y="75298"/>
                  <a:pt x="26493" y="80064"/>
                  <a:pt x="33305" y="80064"/>
                </a:cubicBezTo>
                <a:cubicBezTo>
                  <a:pt x="34088" y="80064"/>
                  <a:pt x="34877" y="80001"/>
                  <a:pt x="35671" y="79869"/>
                </a:cubicBezTo>
                <a:cubicBezTo>
                  <a:pt x="40143" y="79136"/>
                  <a:pt x="43993" y="76277"/>
                  <a:pt x="47402" y="73307"/>
                </a:cubicBezTo>
                <a:cubicBezTo>
                  <a:pt x="61809" y="60916"/>
                  <a:pt x="90588" y="27958"/>
                  <a:pt x="75484" y="7795"/>
                </a:cubicBezTo>
                <a:cubicBezTo>
                  <a:pt x="72514" y="3836"/>
                  <a:pt x="67712" y="1490"/>
                  <a:pt x="62836" y="610"/>
                </a:cubicBezTo>
                <a:cubicBezTo>
                  <a:pt x="60436" y="193"/>
                  <a:pt x="57948" y="1"/>
                  <a:pt x="55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8"/>
          <p:cNvSpPr txBox="1"/>
          <p:nvPr>
            <p:ph hasCustomPrompt="1" type="title"/>
          </p:nvPr>
        </p:nvSpPr>
        <p:spPr>
          <a:xfrm>
            <a:off x="5480653" y="1708200"/>
            <a:ext cx="2842500" cy="796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5000"/>
              <a:buNone/>
              <a:defRPr sz="55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39" name="Google Shape;339;p38"/>
          <p:cNvSpPr txBox="1"/>
          <p:nvPr>
            <p:ph idx="1" type="subTitle"/>
          </p:nvPr>
        </p:nvSpPr>
        <p:spPr>
          <a:xfrm>
            <a:off x="5478575" y="2543798"/>
            <a:ext cx="2846400" cy="379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100"/>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340" name="Google Shape;340;p38"/>
          <p:cNvSpPr txBox="1"/>
          <p:nvPr>
            <p:ph hasCustomPrompt="1" idx="2" type="title"/>
          </p:nvPr>
        </p:nvSpPr>
        <p:spPr>
          <a:xfrm>
            <a:off x="823429" y="1708200"/>
            <a:ext cx="2846400" cy="796200"/>
          </a:xfrm>
          <a:prstGeom prst="rect">
            <a:avLst/>
          </a:prstGeom>
        </p:spPr>
        <p:txBody>
          <a:bodyPr anchorCtr="0" anchor="ctr" bIns="91425" lIns="91425" spcFirstLastPara="1" rIns="91425" wrap="square" tIns="91425">
            <a:noAutofit/>
          </a:bodyPr>
          <a:lstStyle>
            <a:lvl1pPr lvl="0" rtl="0">
              <a:spcBef>
                <a:spcPts val="0"/>
              </a:spcBef>
              <a:spcAft>
                <a:spcPts val="0"/>
              </a:spcAft>
              <a:buSzPts val="5000"/>
              <a:buNone/>
              <a:defRPr sz="55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41" name="Google Shape;341;p38"/>
          <p:cNvSpPr txBox="1"/>
          <p:nvPr>
            <p:ph idx="3" type="subTitle"/>
          </p:nvPr>
        </p:nvSpPr>
        <p:spPr>
          <a:xfrm>
            <a:off x="819000" y="2543751"/>
            <a:ext cx="2855100" cy="379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100"/>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342" name="Google Shape;342;p38"/>
          <p:cNvSpPr txBox="1"/>
          <p:nvPr>
            <p:ph hasCustomPrompt="1" idx="4" type="title"/>
          </p:nvPr>
        </p:nvSpPr>
        <p:spPr>
          <a:xfrm>
            <a:off x="819000" y="3224025"/>
            <a:ext cx="2855100" cy="796200"/>
          </a:xfrm>
          <a:prstGeom prst="rect">
            <a:avLst/>
          </a:prstGeom>
        </p:spPr>
        <p:txBody>
          <a:bodyPr anchorCtr="0" anchor="ctr" bIns="91425" lIns="91425" spcFirstLastPara="1" rIns="91425" wrap="square" tIns="91425">
            <a:noAutofit/>
          </a:bodyPr>
          <a:lstStyle>
            <a:lvl1pPr lvl="0" rtl="0">
              <a:spcBef>
                <a:spcPts val="0"/>
              </a:spcBef>
              <a:spcAft>
                <a:spcPts val="0"/>
              </a:spcAft>
              <a:buSzPts val="5000"/>
              <a:buNone/>
              <a:defRPr sz="55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43" name="Google Shape;343;p38"/>
          <p:cNvSpPr txBox="1"/>
          <p:nvPr>
            <p:ph idx="5" type="subTitle"/>
          </p:nvPr>
        </p:nvSpPr>
        <p:spPr>
          <a:xfrm>
            <a:off x="819000" y="4060172"/>
            <a:ext cx="2855100" cy="379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100"/>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344" name="Google Shape;344;p38"/>
          <p:cNvSpPr txBox="1"/>
          <p:nvPr>
            <p:ph idx="6"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345" name="Google Shape;345;p38"/>
          <p:cNvSpPr txBox="1"/>
          <p:nvPr>
            <p:ph hasCustomPrompt="1" idx="7" type="title"/>
          </p:nvPr>
        </p:nvSpPr>
        <p:spPr>
          <a:xfrm>
            <a:off x="5471959" y="3224025"/>
            <a:ext cx="2850900" cy="796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5000"/>
              <a:buNone/>
              <a:defRPr sz="55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46" name="Google Shape;346;p38"/>
          <p:cNvSpPr txBox="1"/>
          <p:nvPr>
            <p:ph idx="8" type="subTitle"/>
          </p:nvPr>
        </p:nvSpPr>
        <p:spPr>
          <a:xfrm>
            <a:off x="5469875" y="4060197"/>
            <a:ext cx="2855100" cy="3792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dk1"/>
              </a:buClr>
              <a:buSzPts val="2100"/>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grpSp>
        <p:nvGrpSpPr>
          <p:cNvPr id="347" name="Google Shape;347;p38"/>
          <p:cNvGrpSpPr/>
          <p:nvPr/>
        </p:nvGrpSpPr>
        <p:grpSpPr>
          <a:xfrm>
            <a:off x="-1347611" y="-1062156"/>
            <a:ext cx="12372632" cy="6686626"/>
            <a:chOff x="-1347611" y="-1062156"/>
            <a:chExt cx="12372632" cy="6686626"/>
          </a:xfrm>
        </p:grpSpPr>
        <p:sp>
          <p:nvSpPr>
            <p:cNvPr id="348" name="Google Shape;348;p38"/>
            <p:cNvSpPr/>
            <p:nvPr/>
          </p:nvSpPr>
          <p:spPr>
            <a:xfrm flipH="1" rot="-9900016">
              <a:off x="-1146391" y="-726838"/>
              <a:ext cx="2845233" cy="192930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8"/>
            <p:cNvSpPr/>
            <p:nvPr/>
          </p:nvSpPr>
          <p:spPr>
            <a:xfrm flipH="1" rot="-899984">
              <a:off x="7978569" y="3359848"/>
              <a:ext cx="2845233" cy="192930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10_1">
    <p:bg>
      <p:bgPr>
        <a:solidFill>
          <a:schemeClr val="accent1"/>
        </a:solidFill>
      </p:bgPr>
    </p:bg>
    <p:spTree>
      <p:nvGrpSpPr>
        <p:cNvPr id="350" name="Shape 350"/>
        <p:cNvGrpSpPr/>
        <p:nvPr/>
      </p:nvGrpSpPr>
      <p:grpSpPr>
        <a:xfrm>
          <a:off x="0" y="0"/>
          <a:ext cx="0" cy="0"/>
          <a:chOff x="0" y="0"/>
          <a:chExt cx="0" cy="0"/>
        </a:xfrm>
      </p:grpSpPr>
      <p:sp>
        <p:nvSpPr>
          <p:cNvPr id="351" name="Google Shape;351;p39"/>
          <p:cNvSpPr/>
          <p:nvPr/>
        </p:nvSpPr>
        <p:spPr>
          <a:xfrm flipH="1" rot="8999739">
            <a:off x="59620" y="-1301699"/>
            <a:ext cx="10085646" cy="8345044"/>
          </a:xfrm>
          <a:custGeom>
            <a:rect b="b" l="l" r="r" t="t"/>
            <a:pathLst>
              <a:path extrusionOk="0" h="80065" w="90588">
                <a:moveTo>
                  <a:pt x="55411" y="1"/>
                </a:moveTo>
                <a:cubicBezTo>
                  <a:pt x="42565" y="1"/>
                  <a:pt x="28434" y="4918"/>
                  <a:pt x="17781" y="10398"/>
                </a:cubicBezTo>
                <a:cubicBezTo>
                  <a:pt x="1357" y="18793"/>
                  <a:pt x="0" y="36317"/>
                  <a:pt x="5426" y="51824"/>
                </a:cubicBezTo>
                <a:cubicBezTo>
                  <a:pt x="7736" y="58423"/>
                  <a:pt x="11218" y="64545"/>
                  <a:pt x="15654" y="69971"/>
                </a:cubicBezTo>
                <a:cubicBezTo>
                  <a:pt x="20159" y="75298"/>
                  <a:pt x="26493" y="80064"/>
                  <a:pt x="33305" y="80064"/>
                </a:cubicBezTo>
                <a:cubicBezTo>
                  <a:pt x="34088" y="80064"/>
                  <a:pt x="34877" y="80001"/>
                  <a:pt x="35671" y="79869"/>
                </a:cubicBezTo>
                <a:cubicBezTo>
                  <a:pt x="40143" y="79136"/>
                  <a:pt x="43993" y="76277"/>
                  <a:pt x="47402" y="73307"/>
                </a:cubicBezTo>
                <a:cubicBezTo>
                  <a:pt x="61809" y="60916"/>
                  <a:pt x="90588" y="27958"/>
                  <a:pt x="75484" y="7795"/>
                </a:cubicBezTo>
                <a:cubicBezTo>
                  <a:pt x="72514" y="3836"/>
                  <a:pt x="67712" y="1490"/>
                  <a:pt x="62836" y="610"/>
                </a:cubicBezTo>
                <a:cubicBezTo>
                  <a:pt x="60436" y="193"/>
                  <a:pt x="57948" y="1"/>
                  <a:pt x="55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9"/>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353" name="Google Shape;353;p39"/>
          <p:cNvSpPr txBox="1"/>
          <p:nvPr>
            <p:ph hasCustomPrompt="1" idx="2" type="title"/>
          </p:nvPr>
        </p:nvSpPr>
        <p:spPr>
          <a:xfrm>
            <a:off x="1047601" y="1934950"/>
            <a:ext cx="3084300" cy="796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80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54" name="Google Shape;354;p39"/>
          <p:cNvSpPr txBox="1"/>
          <p:nvPr>
            <p:ph idx="1" type="subTitle"/>
          </p:nvPr>
        </p:nvSpPr>
        <p:spPr>
          <a:xfrm>
            <a:off x="1047588" y="3100500"/>
            <a:ext cx="1504200" cy="122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355" name="Google Shape;355;p39"/>
          <p:cNvSpPr txBox="1"/>
          <p:nvPr>
            <p:ph hasCustomPrompt="1" idx="3" type="title"/>
          </p:nvPr>
        </p:nvSpPr>
        <p:spPr>
          <a:xfrm>
            <a:off x="5012101" y="1934950"/>
            <a:ext cx="3084300" cy="796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80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56" name="Google Shape;356;p39"/>
          <p:cNvSpPr txBox="1"/>
          <p:nvPr>
            <p:ph idx="4" type="subTitle"/>
          </p:nvPr>
        </p:nvSpPr>
        <p:spPr>
          <a:xfrm>
            <a:off x="6592208" y="3100581"/>
            <a:ext cx="1504200" cy="122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CUSTOM_10_1_1">
    <p:bg>
      <p:bgPr>
        <a:solidFill>
          <a:schemeClr val="lt1"/>
        </a:solidFill>
      </p:bgPr>
    </p:bg>
    <p:spTree>
      <p:nvGrpSpPr>
        <p:cNvPr id="357" name="Shape 357"/>
        <p:cNvGrpSpPr/>
        <p:nvPr/>
      </p:nvGrpSpPr>
      <p:grpSpPr>
        <a:xfrm>
          <a:off x="0" y="0"/>
          <a:ext cx="0" cy="0"/>
          <a:chOff x="0" y="0"/>
          <a:chExt cx="0" cy="0"/>
        </a:xfrm>
      </p:grpSpPr>
      <p:sp>
        <p:nvSpPr>
          <p:cNvPr id="358" name="Google Shape;358;p40"/>
          <p:cNvSpPr/>
          <p:nvPr/>
        </p:nvSpPr>
        <p:spPr>
          <a:xfrm rot="-9000031">
            <a:off x="-3881077" y="-4396514"/>
            <a:ext cx="14481283" cy="8035296"/>
          </a:xfrm>
          <a:custGeom>
            <a:rect b="b" l="l" r="r" t="t"/>
            <a:pathLst>
              <a:path extrusionOk="0" h="78224" w="140976">
                <a:moveTo>
                  <a:pt x="83176" y="1"/>
                </a:moveTo>
                <a:cubicBezTo>
                  <a:pt x="74943" y="1"/>
                  <a:pt x="66561" y="1656"/>
                  <a:pt x="61825" y="5878"/>
                </a:cubicBezTo>
                <a:cubicBezTo>
                  <a:pt x="56202" y="10894"/>
                  <a:pt x="57448" y="17915"/>
                  <a:pt x="52524" y="23234"/>
                </a:cubicBezTo>
                <a:cubicBezTo>
                  <a:pt x="49485" y="26517"/>
                  <a:pt x="44348" y="28827"/>
                  <a:pt x="38755" y="30073"/>
                </a:cubicBezTo>
                <a:cubicBezTo>
                  <a:pt x="34067" y="31118"/>
                  <a:pt x="29122" y="31479"/>
                  <a:pt x="24208" y="31479"/>
                </a:cubicBezTo>
                <a:cubicBezTo>
                  <a:pt x="23260" y="31479"/>
                  <a:pt x="22313" y="31466"/>
                  <a:pt x="21369" y="31441"/>
                </a:cubicBezTo>
                <a:cubicBezTo>
                  <a:pt x="19894" y="31410"/>
                  <a:pt x="18418" y="31346"/>
                  <a:pt x="16956" y="31346"/>
                </a:cubicBezTo>
                <a:cubicBezTo>
                  <a:pt x="15586" y="31346"/>
                  <a:pt x="14226" y="31402"/>
                  <a:pt x="12888" y="31593"/>
                </a:cubicBezTo>
                <a:cubicBezTo>
                  <a:pt x="5867" y="32627"/>
                  <a:pt x="1064" y="37247"/>
                  <a:pt x="548" y="41806"/>
                </a:cubicBezTo>
                <a:cubicBezTo>
                  <a:pt x="0" y="46365"/>
                  <a:pt x="3010" y="50834"/>
                  <a:pt x="6931" y="54572"/>
                </a:cubicBezTo>
                <a:cubicBezTo>
                  <a:pt x="14925" y="62384"/>
                  <a:pt x="27022" y="68220"/>
                  <a:pt x="40396" y="71989"/>
                </a:cubicBezTo>
                <a:cubicBezTo>
                  <a:pt x="53770" y="75758"/>
                  <a:pt x="68421" y="77490"/>
                  <a:pt x="83102" y="78068"/>
                </a:cubicBezTo>
                <a:cubicBezTo>
                  <a:pt x="85551" y="78163"/>
                  <a:pt x="88027" y="78223"/>
                  <a:pt x="90506" y="78223"/>
                </a:cubicBezTo>
                <a:cubicBezTo>
                  <a:pt x="99105" y="78223"/>
                  <a:pt x="107738" y="77499"/>
                  <a:pt x="115383" y="74998"/>
                </a:cubicBezTo>
                <a:cubicBezTo>
                  <a:pt x="124744" y="71958"/>
                  <a:pt x="131887" y="66396"/>
                  <a:pt x="135839" y="60195"/>
                </a:cubicBezTo>
                <a:cubicBezTo>
                  <a:pt x="139517" y="54481"/>
                  <a:pt x="140976" y="47642"/>
                  <a:pt x="140155" y="41107"/>
                </a:cubicBezTo>
                <a:cubicBezTo>
                  <a:pt x="139456" y="35089"/>
                  <a:pt x="137936" y="29769"/>
                  <a:pt x="134471" y="24116"/>
                </a:cubicBezTo>
                <a:cubicBezTo>
                  <a:pt x="132495" y="20803"/>
                  <a:pt x="129790" y="17672"/>
                  <a:pt x="126447" y="14784"/>
                </a:cubicBezTo>
                <a:cubicBezTo>
                  <a:pt x="117510" y="7125"/>
                  <a:pt x="103984" y="1714"/>
                  <a:pt x="89151" y="286"/>
                </a:cubicBezTo>
                <a:cubicBezTo>
                  <a:pt x="87206" y="100"/>
                  <a:pt x="85196" y="1"/>
                  <a:pt x="83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40"/>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360" name="Google Shape;360;p40"/>
          <p:cNvSpPr txBox="1"/>
          <p:nvPr>
            <p:ph hasCustomPrompt="1" idx="2" type="title"/>
          </p:nvPr>
        </p:nvSpPr>
        <p:spPr>
          <a:xfrm>
            <a:off x="1047625" y="3856725"/>
            <a:ext cx="2072700" cy="65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7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61" name="Google Shape;361;p40"/>
          <p:cNvSpPr txBox="1"/>
          <p:nvPr>
            <p:ph idx="1" type="subTitle"/>
          </p:nvPr>
        </p:nvSpPr>
        <p:spPr>
          <a:xfrm>
            <a:off x="972525" y="2488250"/>
            <a:ext cx="2223000" cy="79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362" name="Google Shape;362;p40"/>
          <p:cNvSpPr txBox="1"/>
          <p:nvPr>
            <p:ph hasCustomPrompt="1" idx="3" type="title"/>
          </p:nvPr>
        </p:nvSpPr>
        <p:spPr>
          <a:xfrm>
            <a:off x="3535658" y="3856725"/>
            <a:ext cx="2072700" cy="65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7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63" name="Google Shape;363;p40"/>
          <p:cNvSpPr txBox="1"/>
          <p:nvPr>
            <p:ph idx="4" type="subTitle"/>
          </p:nvPr>
        </p:nvSpPr>
        <p:spPr>
          <a:xfrm>
            <a:off x="3460488" y="2488250"/>
            <a:ext cx="2223000" cy="79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364" name="Google Shape;364;p40"/>
          <p:cNvSpPr txBox="1"/>
          <p:nvPr>
            <p:ph hasCustomPrompt="1" idx="5" type="title"/>
          </p:nvPr>
        </p:nvSpPr>
        <p:spPr>
          <a:xfrm>
            <a:off x="6023679" y="3856725"/>
            <a:ext cx="2072700" cy="655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47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65" name="Google Shape;365;p40"/>
          <p:cNvSpPr txBox="1"/>
          <p:nvPr>
            <p:ph idx="6" type="subTitle"/>
          </p:nvPr>
        </p:nvSpPr>
        <p:spPr>
          <a:xfrm>
            <a:off x="5948500" y="2488250"/>
            <a:ext cx="2223000" cy="796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100"/>
              <a:buNone/>
              <a:defRPr>
                <a:solidFill>
                  <a:schemeClr val="dk1"/>
                </a:solidFill>
              </a:defRPr>
            </a:lvl1pPr>
            <a:lvl2pPr lvl="1" rtl="0" algn="ctr">
              <a:lnSpc>
                <a:spcPct val="100000"/>
              </a:lnSpc>
              <a:spcBef>
                <a:spcPts val="0"/>
              </a:spcBef>
              <a:spcAft>
                <a:spcPts val="0"/>
              </a:spcAft>
              <a:buClr>
                <a:schemeClr val="dk1"/>
              </a:buClr>
              <a:buSzPts val="2100"/>
              <a:buNone/>
              <a:defRPr sz="2100">
                <a:solidFill>
                  <a:schemeClr val="dk1"/>
                </a:solidFill>
              </a:defRPr>
            </a:lvl2pPr>
            <a:lvl3pPr lvl="2" rtl="0" algn="ctr">
              <a:lnSpc>
                <a:spcPct val="100000"/>
              </a:lnSpc>
              <a:spcBef>
                <a:spcPts val="0"/>
              </a:spcBef>
              <a:spcAft>
                <a:spcPts val="0"/>
              </a:spcAft>
              <a:buClr>
                <a:schemeClr val="dk1"/>
              </a:buClr>
              <a:buSzPts val="2100"/>
              <a:buNone/>
              <a:defRPr sz="2100">
                <a:solidFill>
                  <a:schemeClr val="dk1"/>
                </a:solidFill>
              </a:defRPr>
            </a:lvl3pPr>
            <a:lvl4pPr lvl="3" rtl="0" algn="ctr">
              <a:lnSpc>
                <a:spcPct val="100000"/>
              </a:lnSpc>
              <a:spcBef>
                <a:spcPts val="0"/>
              </a:spcBef>
              <a:spcAft>
                <a:spcPts val="0"/>
              </a:spcAft>
              <a:buClr>
                <a:schemeClr val="dk1"/>
              </a:buClr>
              <a:buSzPts val="2100"/>
              <a:buNone/>
              <a:defRPr sz="2100">
                <a:solidFill>
                  <a:schemeClr val="dk1"/>
                </a:solidFill>
              </a:defRPr>
            </a:lvl4pPr>
            <a:lvl5pPr lvl="4" rtl="0" algn="ctr">
              <a:lnSpc>
                <a:spcPct val="100000"/>
              </a:lnSpc>
              <a:spcBef>
                <a:spcPts val="0"/>
              </a:spcBef>
              <a:spcAft>
                <a:spcPts val="0"/>
              </a:spcAft>
              <a:buClr>
                <a:schemeClr val="dk1"/>
              </a:buClr>
              <a:buSzPts val="2100"/>
              <a:buNone/>
              <a:defRPr sz="2100">
                <a:solidFill>
                  <a:schemeClr val="dk1"/>
                </a:solidFill>
              </a:defRPr>
            </a:lvl5pPr>
            <a:lvl6pPr lvl="5" rtl="0" algn="ctr">
              <a:lnSpc>
                <a:spcPct val="100000"/>
              </a:lnSpc>
              <a:spcBef>
                <a:spcPts val="0"/>
              </a:spcBef>
              <a:spcAft>
                <a:spcPts val="0"/>
              </a:spcAft>
              <a:buClr>
                <a:schemeClr val="dk1"/>
              </a:buClr>
              <a:buSzPts val="2100"/>
              <a:buNone/>
              <a:defRPr sz="2100">
                <a:solidFill>
                  <a:schemeClr val="dk1"/>
                </a:solidFill>
              </a:defRPr>
            </a:lvl6pPr>
            <a:lvl7pPr lvl="6" rtl="0" algn="ctr">
              <a:lnSpc>
                <a:spcPct val="100000"/>
              </a:lnSpc>
              <a:spcBef>
                <a:spcPts val="0"/>
              </a:spcBef>
              <a:spcAft>
                <a:spcPts val="0"/>
              </a:spcAft>
              <a:buClr>
                <a:schemeClr val="dk1"/>
              </a:buClr>
              <a:buSzPts val="2100"/>
              <a:buNone/>
              <a:defRPr sz="2100">
                <a:solidFill>
                  <a:schemeClr val="dk1"/>
                </a:solidFill>
              </a:defRPr>
            </a:lvl7pPr>
            <a:lvl8pPr lvl="7" rtl="0" algn="ctr">
              <a:lnSpc>
                <a:spcPct val="100000"/>
              </a:lnSpc>
              <a:spcBef>
                <a:spcPts val="0"/>
              </a:spcBef>
              <a:spcAft>
                <a:spcPts val="0"/>
              </a:spcAft>
              <a:buClr>
                <a:schemeClr val="dk1"/>
              </a:buClr>
              <a:buSzPts val="2100"/>
              <a:buNone/>
              <a:defRPr sz="2100">
                <a:solidFill>
                  <a:schemeClr val="dk1"/>
                </a:solidFill>
              </a:defRPr>
            </a:lvl8pPr>
            <a:lvl9pPr lvl="8" rtl="0" algn="ctr">
              <a:lnSpc>
                <a:spcPct val="100000"/>
              </a:lnSpc>
              <a:spcBef>
                <a:spcPts val="0"/>
              </a:spcBef>
              <a:spcAft>
                <a:spcPts val="0"/>
              </a:spcAft>
              <a:buClr>
                <a:schemeClr val="dk1"/>
              </a:buClr>
              <a:buSzPts val="2100"/>
              <a:buNone/>
              <a:defRPr sz="2100">
                <a:solidFill>
                  <a:schemeClr val="dk1"/>
                </a:solidFill>
              </a:defRPr>
            </a:lvl9pPr>
          </a:lstStyle>
          <a:p/>
        </p:txBody>
      </p:sp>
      <p:sp>
        <p:nvSpPr>
          <p:cNvPr id="366" name="Google Shape;366;p40"/>
          <p:cNvSpPr txBox="1"/>
          <p:nvPr>
            <p:ph idx="7" type="subTitle"/>
          </p:nvPr>
        </p:nvSpPr>
        <p:spPr>
          <a:xfrm>
            <a:off x="1047600" y="1964150"/>
            <a:ext cx="2072700" cy="524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1pPr>
            <a:lvl2pPr lvl="1"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2pPr>
            <a:lvl3pPr lvl="2"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3pPr>
            <a:lvl4pPr lvl="3"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4pPr>
            <a:lvl5pPr lvl="4"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5pPr>
            <a:lvl6pPr lvl="5"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6pPr>
            <a:lvl7pPr lvl="6"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7pPr>
            <a:lvl8pPr lvl="7"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8pPr>
            <a:lvl9pPr lvl="8"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9pPr>
          </a:lstStyle>
          <a:p/>
        </p:txBody>
      </p:sp>
      <p:sp>
        <p:nvSpPr>
          <p:cNvPr id="367" name="Google Shape;367;p40"/>
          <p:cNvSpPr txBox="1"/>
          <p:nvPr>
            <p:ph idx="8" type="subTitle"/>
          </p:nvPr>
        </p:nvSpPr>
        <p:spPr>
          <a:xfrm>
            <a:off x="3535631" y="1964150"/>
            <a:ext cx="2072700" cy="524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1pPr>
            <a:lvl2pPr lvl="1"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2pPr>
            <a:lvl3pPr lvl="2"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3pPr>
            <a:lvl4pPr lvl="3"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4pPr>
            <a:lvl5pPr lvl="4"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5pPr>
            <a:lvl6pPr lvl="5"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6pPr>
            <a:lvl7pPr lvl="6"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7pPr>
            <a:lvl8pPr lvl="7"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8pPr>
            <a:lvl9pPr lvl="8"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9pPr>
          </a:lstStyle>
          <a:p/>
        </p:txBody>
      </p:sp>
      <p:sp>
        <p:nvSpPr>
          <p:cNvPr id="368" name="Google Shape;368;p40"/>
          <p:cNvSpPr txBox="1"/>
          <p:nvPr>
            <p:ph idx="9" type="subTitle"/>
          </p:nvPr>
        </p:nvSpPr>
        <p:spPr>
          <a:xfrm>
            <a:off x="6023650" y="1964150"/>
            <a:ext cx="2072700" cy="524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1pPr>
            <a:lvl2pPr lvl="1"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2pPr>
            <a:lvl3pPr lvl="2"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3pPr>
            <a:lvl4pPr lvl="3"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4pPr>
            <a:lvl5pPr lvl="4"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5pPr>
            <a:lvl6pPr lvl="5"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6pPr>
            <a:lvl7pPr lvl="6"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7pPr>
            <a:lvl8pPr lvl="7"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8pPr>
            <a:lvl9pPr lvl="8"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4" name="Shape 24"/>
        <p:cNvGrpSpPr/>
        <p:nvPr/>
      </p:nvGrpSpPr>
      <p:grpSpPr>
        <a:xfrm>
          <a:off x="0" y="0"/>
          <a:ext cx="0" cy="0"/>
          <a:chOff x="0" y="0"/>
          <a:chExt cx="0" cy="0"/>
        </a:xfrm>
      </p:grpSpPr>
      <p:sp>
        <p:nvSpPr>
          <p:cNvPr id="25" name="Google Shape;25;p5"/>
          <p:cNvSpPr/>
          <p:nvPr/>
        </p:nvSpPr>
        <p:spPr>
          <a:xfrm flipH="1" rot="-9899943">
            <a:off x="-1612965" y="1571130"/>
            <a:ext cx="3986381" cy="2703382"/>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5"/>
          <p:cNvSpPr/>
          <p:nvPr/>
        </p:nvSpPr>
        <p:spPr>
          <a:xfrm flipH="1">
            <a:off x="5952139" y="-613925"/>
            <a:ext cx="5173411" cy="3508372"/>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5"/>
          <p:cNvSpPr txBox="1"/>
          <p:nvPr>
            <p:ph type="title"/>
          </p:nvPr>
        </p:nvSpPr>
        <p:spPr>
          <a:xfrm>
            <a:off x="1200000" y="3391821"/>
            <a:ext cx="33825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28" name="Google Shape;28;p5"/>
          <p:cNvSpPr txBox="1"/>
          <p:nvPr>
            <p:ph idx="1" type="subTitle"/>
          </p:nvPr>
        </p:nvSpPr>
        <p:spPr>
          <a:xfrm>
            <a:off x="1200000" y="3802160"/>
            <a:ext cx="3382500" cy="714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9" name="Google Shape;29;p5"/>
          <p:cNvSpPr txBox="1"/>
          <p:nvPr>
            <p:ph idx="2" type="title"/>
          </p:nvPr>
        </p:nvSpPr>
        <p:spPr>
          <a:xfrm>
            <a:off x="4561492" y="3391821"/>
            <a:ext cx="3382500" cy="43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800"/>
              <a:buNone/>
              <a:defRPr b="0" sz="2300"/>
            </a:lvl1pPr>
            <a:lvl2pPr lvl="1" rtl="0" algn="ctr">
              <a:spcBef>
                <a:spcPts val="0"/>
              </a:spcBef>
              <a:spcAft>
                <a:spcPts val="0"/>
              </a:spcAft>
              <a:buSzPts val="4000"/>
              <a:buNone/>
              <a:defRPr/>
            </a:lvl2pPr>
            <a:lvl3pPr lvl="2" rtl="0" algn="ctr">
              <a:spcBef>
                <a:spcPts val="0"/>
              </a:spcBef>
              <a:spcAft>
                <a:spcPts val="0"/>
              </a:spcAft>
              <a:buSzPts val="4000"/>
              <a:buNone/>
              <a:defRPr/>
            </a:lvl3pPr>
            <a:lvl4pPr lvl="3" rtl="0" algn="ctr">
              <a:spcBef>
                <a:spcPts val="0"/>
              </a:spcBef>
              <a:spcAft>
                <a:spcPts val="0"/>
              </a:spcAft>
              <a:buSzPts val="4000"/>
              <a:buNone/>
              <a:defRPr/>
            </a:lvl4pPr>
            <a:lvl5pPr lvl="4" rtl="0" algn="ctr">
              <a:spcBef>
                <a:spcPts val="0"/>
              </a:spcBef>
              <a:spcAft>
                <a:spcPts val="0"/>
              </a:spcAft>
              <a:buSzPts val="4000"/>
              <a:buNone/>
              <a:defRPr/>
            </a:lvl5pPr>
            <a:lvl6pPr lvl="5" rtl="0" algn="ctr">
              <a:spcBef>
                <a:spcPts val="0"/>
              </a:spcBef>
              <a:spcAft>
                <a:spcPts val="0"/>
              </a:spcAft>
              <a:buSzPts val="4000"/>
              <a:buNone/>
              <a:defRPr/>
            </a:lvl6pPr>
            <a:lvl7pPr lvl="6" rtl="0" algn="ctr">
              <a:spcBef>
                <a:spcPts val="0"/>
              </a:spcBef>
              <a:spcAft>
                <a:spcPts val="0"/>
              </a:spcAft>
              <a:buSzPts val="4000"/>
              <a:buNone/>
              <a:defRPr/>
            </a:lvl7pPr>
            <a:lvl8pPr lvl="7" rtl="0" algn="ctr">
              <a:spcBef>
                <a:spcPts val="0"/>
              </a:spcBef>
              <a:spcAft>
                <a:spcPts val="0"/>
              </a:spcAft>
              <a:buSzPts val="4000"/>
              <a:buNone/>
              <a:defRPr/>
            </a:lvl8pPr>
            <a:lvl9pPr lvl="8" rtl="0" algn="ctr">
              <a:spcBef>
                <a:spcPts val="0"/>
              </a:spcBef>
              <a:spcAft>
                <a:spcPts val="0"/>
              </a:spcAft>
              <a:buSzPts val="4000"/>
              <a:buNone/>
              <a:defRPr/>
            </a:lvl9pPr>
          </a:lstStyle>
          <a:p/>
        </p:txBody>
      </p:sp>
      <p:sp>
        <p:nvSpPr>
          <p:cNvPr id="30" name="Google Shape;30;p5"/>
          <p:cNvSpPr txBox="1"/>
          <p:nvPr>
            <p:ph idx="3" type="subTitle"/>
          </p:nvPr>
        </p:nvSpPr>
        <p:spPr>
          <a:xfrm>
            <a:off x="4561499" y="3802160"/>
            <a:ext cx="3382500" cy="714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1" name="Google Shape;31;p5"/>
          <p:cNvSpPr txBox="1"/>
          <p:nvPr>
            <p:ph idx="4"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3">
  <p:cSld name="CUSTOM_10_1_1_1">
    <p:bg>
      <p:bgPr>
        <a:solidFill>
          <a:schemeClr val="lt1"/>
        </a:solidFill>
      </p:bgPr>
    </p:bg>
    <p:spTree>
      <p:nvGrpSpPr>
        <p:cNvPr id="369" name="Shape 369"/>
        <p:cNvGrpSpPr/>
        <p:nvPr/>
      </p:nvGrpSpPr>
      <p:grpSpPr>
        <a:xfrm>
          <a:off x="0" y="0"/>
          <a:ext cx="0" cy="0"/>
          <a:chOff x="0" y="0"/>
          <a:chExt cx="0" cy="0"/>
        </a:xfrm>
      </p:grpSpPr>
      <p:sp>
        <p:nvSpPr>
          <p:cNvPr id="370" name="Google Shape;370;p41"/>
          <p:cNvSpPr/>
          <p:nvPr/>
        </p:nvSpPr>
        <p:spPr>
          <a:xfrm rot="-9000031">
            <a:off x="-3881077" y="-4396514"/>
            <a:ext cx="14481283" cy="8035296"/>
          </a:xfrm>
          <a:custGeom>
            <a:rect b="b" l="l" r="r" t="t"/>
            <a:pathLst>
              <a:path extrusionOk="0" h="78224" w="140976">
                <a:moveTo>
                  <a:pt x="83176" y="1"/>
                </a:moveTo>
                <a:cubicBezTo>
                  <a:pt x="74943" y="1"/>
                  <a:pt x="66561" y="1656"/>
                  <a:pt x="61825" y="5878"/>
                </a:cubicBezTo>
                <a:cubicBezTo>
                  <a:pt x="56202" y="10894"/>
                  <a:pt x="57448" y="17915"/>
                  <a:pt x="52524" y="23234"/>
                </a:cubicBezTo>
                <a:cubicBezTo>
                  <a:pt x="49485" y="26517"/>
                  <a:pt x="44348" y="28827"/>
                  <a:pt x="38755" y="30073"/>
                </a:cubicBezTo>
                <a:cubicBezTo>
                  <a:pt x="34067" y="31118"/>
                  <a:pt x="29122" y="31479"/>
                  <a:pt x="24208" y="31479"/>
                </a:cubicBezTo>
                <a:cubicBezTo>
                  <a:pt x="23260" y="31479"/>
                  <a:pt x="22313" y="31466"/>
                  <a:pt x="21369" y="31441"/>
                </a:cubicBezTo>
                <a:cubicBezTo>
                  <a:pt x="19894" y="31410"/>
                  <a:pt x="18418" y="31346"/>
                  <a:pt x="16956" y="31346"/>
                </a:cubicBezTo>
                <a:cubicBezTo>
                  <a:pt x="15586" y="31346"/>
                  <a:pt x="14226" y="31402"/>
                  <a:pt x="12888" y="31593"/>
                </a:cubicBezTo>
                <a:cubicBezTo>
                  <a:pt x="5867" y="32627"/>
                  <a:pt x="1064" y="37247"/>
                  <a:pt x="548" y="41806"/>
                </a:cubicBezTo>
                <a:cubicBezTo>
                  <a:pt x="0" y="46365"/>
                  <a:pt x="3010" y="50834"/>
                  <a:pt x="6931" y="54572"/>
                </a:cubicBezTo>
                <a:cubicBezTo>
                  <a:pt x="14925" y="62384"/>
                  <a:pt x="27022" y="68220"/>
                  <a:pt x="40396" y="71989"/>
                </a:cubicBezTo>
                <a:cubicBezTo>
                  <a:pt x="53770" y="75758"/>
                  <a:pt x="68421" y="77490"/>
                  <a:pt x="83102" y="78068"/>
                </a:cubicBezTo>
                <a:cubicBezTo>
                  <a:pt x="85551" y="78163"/>
                  <a:pt x="88027" y="78223"/>
                  <a:pt x="90506" y="78223"/>
                </a:cubicBezTo>
                <a:cubicBezTo>
                  <a:pt x="99105" y="78223"/>
                  <a:pt x="107738" y="77499"/>
                  <a:pt x="115383" y="74998"/>
                </a:cubicBezTo>
                <a:cubicBezTo>
                  <a:pt x="124744" y="71958"/>
                  <a:pt x="131887" y="66396"/>
                  <a:pt x="135839" y="60195"/>
                </a:cubicBezTo>
                <a:cubicBezTo>
                  <a:pt x="139517" y="54481"/>
                  <a:pt x="140976" y="47642"/>
                  <a:pt x="140155" y="41107"/>
                </a:cubicBezTo>
                <a:cubicBezTo>
                  <a:pt x="139456" y="35089"/>
                  <a:pt x="137936" y="29769"/>
                  <a:pt x="134471" y="24116"/>
                </a:cubicBezTo>
                <a:cubicBezTo>
                  <a:pt x="132495" y="20803"/>
                  <a:pt x="129790" y="17672"/>
                  <a:pt x="126447" y="14784"/>
                </a:cubicBezTo>
                <a:cubicBezTo>
                  <a:pt x="117510" y="7125"/>
                  <a:pt x="103984" y="1714"/>
                  <a:pt x="89151" y="286"/>
                </a:cubicBezTo>
                <a:cubicBezTo>
                  <a:pt x="87206" y="100"/>
                  <a:pt x="85196" y="1"/>
                  <a:pt x="83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41"/>
          <p:cNvSpPr txBox="1"/>
          <p:nvPr>
            <p:ph hasCustomPrompt="1" type="title"/>
          </p:nvPr>
        </p:nvSpPr>
        <p:spPr>
          <a:xfrm>
            <a:off x="3922275" y="603175"/>
            <a:ext cx="4158300" cy="869700"/>
          </a:xfrm>
          <a:prstGeom prst="rect">
            <a:avLst/>
          </a:prstGeom>
        </p:spPr>
        <p:txBody>
          <a:bodyPr anchorCtr="0" anchor="ctr" bIns="91425" lIns="91425" spcFirstLastPara="1" rIns="91425" wrap="square" tIns="91425">
            <a:noAutofit/>
          </a:bodyPr>
          <a:lstStyle>
            <a:lvl1pPr lvl="0" rtl="0">
              <a:spcBef>
                <a:spcPts val="0"/>
              </a:spcBef>
              <a:spcAft>
                <a:spcPts val="0"/>
              </a:spcAft>
              <a:buSzPts val="5000"/>
              <a:buNone/>
              <a:defRPr sz="72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72" name="Google Shape;372;p41"/>
          <p:cNvSpPr txBox="1"/>
          <p:nvPr>
            <p:ph idx="1" type="subTitle"/>
          </p:nvPr>
        </p:nvSpPr>
        <p:spPr>
          <a:xfrm>
            <a:off x="3922280" y="1549200"/>
            <a:ext cx="4158300" cy="322200"/>
          </a:xfrm>
          <a:prstGeom prst="rect">
            <a:avLst/>
          </a:prstGeom>
        </p:spPr>
        <p:txBody>
          <a:bodyPr anchorCtr="0" anchor="t" bIns="0" lIns="91425" spcFirstLastPara="1" rIns="91425" wrap="square" tIns="0">
            <a:noAutofit/>
          </a:bodyPr>
          <a:lstStyle>
            <a:lvl1pPr lvl="0" rtl="0">
              <a:lnSpc>
                <a:spcPct val="100000"/>
              </a:lnSpc>
              <a:spcBef>
                <a:spcPts val="0"/>
              </a:spcBef>
              <a:spcAft>
                <a:spcPts val="0"/>
              </a:spcAft>
              <a:buClr>
                <a:schemeClr val="dk1"/>
              </a:buClr>
              <a:buSzPts val="2100"/>
              <a:buNone/>
              <a:defRPr>
                <a:solidFill>
                  <a:schemeClr val="dk1"/>
                </a:solidFill>
              </a:defRPr>
            </a:lvl1pPr>
            <a:lvl2pPr lvl="1" rtl="0">
              <a:lnSpc>
                <a:spcPct val="100000"/>
              </a:lnSpc>
              <a:spcBef>
                <a:spcPts val="0"/>
              </a:spcBef>
              <a:spcAft>
                <a:spcPts val="0"/>
              </a:spcAft>
              <a:buClr>
                <a:schemeClr val="dk1"/>
              </a:buClr>
              <a:buSzPts val="2100"/>
              <a:buNone/>
              <a:defRPr sz="2100">
                <a:solidFill>
                  <a:schemeClr val="dk1"/>
                </a:solidFill>
              </a:defRPr>
            </a:lvl2pPr>
            <a:lvl3pPr lvl="2" rtl="0">
              <a:lnSpc>
                <a:spcPct val="100000"/>
              </a:lnSpc>
              <a:spcBef>
                <a:spcPts val="0"/>
              </a:spcBef>
              <a:spcAft>
                <a:spcPts val="0"/>
              </a:spcAft>
              <a:buClr>
                <a:schemeClr val="dk1"/>
              </a:buClr>
              <a:buSzPts val="2100"/>
              <a:buNone/>
              <a:defRPr sz="2100">
                <a:solidFill>
                  <a:schemeClr val="dk1"/>
                </a:solidFill>
              </a:defRPr>
            </a:lvl3pPr>
            <a:lvl4pPr lvl="3" rtl="0">
              <a:lnSpc>
                <a:spcPct val="100000"/>
              </a:lnSpc>
              <a:spcBef>
                <a:spcPts val="0"/>
              </a:spcBef>
              <a:spcAft>
                <a:spcPts val="0"/>
              </a:spcAft>
              <a:buClr>
                <a:schemeClr val="dk1"/>
              </a:buClr>
              <a:buSzPts val="2100"/>
              <a:buNone/>
              <a:defRPr sz="2100">
                <a:solidFill>
                  <a:schemeClr val="dk1"/>
                </a:solidFill>
              </a:defRPr>
            </a:lvl4pPr>
            <a:lvl5pPr lvl="4" rtl="0">
              <a:lnSpc>
                <a:spcPct val="100000"/>
              </a:lnSpc>
              <a:spcBef>
                <a:spcPts val="0"/>
              </a:spcBef>
              <a:spcAft>
                <a:spcPts val="0"/>
              </a:spcAft>
              <a:buClr>
                <a:schemeClr val="dk1"/>
              </a:buClr>
              <a:buSzPts val="2100"/>
              <a:buNone/>
              <a:defRPr sz="2100">
                <a:solidFill>
                  <a:schemeClr val="dk1"/>
                </a:solidFill>
              </a:defRPr>
            </a:lvl5pPr>
            <a:lvl6pPr lvl="5" rtl="0">
              <a:lnSpc>
                <a:spcPct val="100000"/>
              </a:lnSpc>
              <a:spcBef>
                <a:spcPts val="0"/>
              </a:spcBef>
              <a:spcAft>
                <a:spcPts val="0"/>
              </a:spcAft>
              <a:buClr>
                <a:schemeClr val="dk1"/>
              </a:buClr>
              <a:buSzPts val="2100"/>
              <a:buNone/>
              <a:defRPr sz="2100">
                <a:solidFill>
                  <a:schemeClr val="dk1"/>
                </a:solidFill>
              </a:defRPr>
            </a:lvl6pPr>
            <a:lvl7pPr lvl="6" rtl="0">
              <a:lnSpc>
                <a:spcPct val="100000"/>
              </a:lnSpc>
              <a:spcBef>
                <a:spcPts val="0"/>
              </a:spcBef>
              <a:spcAft>
                <a:spcPts val="0"/>
              </a:spcAft>
              <a:buClr>
                <a:schemeClr val="dk1"/>
              </a:buClr>
              <a:buSzPts val="2100"/>
              <a:buNone/>
              <a:defRPr sz="2100">
                <a:solidFill>
                  <a:schemeClr val="dk1"/>
                </a:solidFill>
              </a:defRPr>
            </a:lvl7pPr>
            <a:lvl8pPr lvl="7" rtl="0">
              <a:lnSpc>
                <a:spcPct val="100000"/>
              </a:lnSpc>
              <a:spcBef>
                <a:spcPts val="0"/>
              </a:spcBef>
              <a:spcAft>
                <a:spcPts val="0"/>
              </a:spcAft>
              <a:buClr>
                <a:schemeClr val="dk1"/>
              </a:buClr>
              <a:buSzPts val="2100"/>
              <a:buNone/>
              <a:defRPr sz="2100">
                <a:solidFill>
                  <a:schemeClr val="dk1"/>
                </a:solidFill>
              </a:defRPr>
            </a:lvl8pPr>
            <a:lvl9pPr lvl="8" rtl="0">
              <a:lnSpc>
                <a:spcPct val="100000"/>
              </a:lnSpc>
              <a:spcBef>
                <a:spcPts val="0"/>
              </a:spcBef>
              <a:spcAft>
                <a:spcPts val="0"/>
              </a:spcAft>
              <a:buClr>
                <a:schemeClr val="dk1"/>
              </a:buClr>
              <a:buSzPts val="2100"/>
              <a:buNone/>
              <a:defRPr sz="2100">
                <a:solidFill>
                  <a:schemeClr val="dk1"/>
                </a:solidFill>
              </a:defRPr>
            </a:lvl9pPr>
          </a:lstStyle>
          <a:p/>
        </p:txBody>
      </p:sp>
      <p:sp>
        <p:nvSpPr>
          <p:cNvPr id="373" name="Google Shape;373;p41"/>
          <p:cNvSpPr txBox="1"/>
          <p:nvPr>
            <p:ph hasCustomPrompt="1" idx="2" type="title"/>
          </p:nvPr>
        </p:nvSpPr>
        <p:spPr>
          <a:xfrm>
            <a:off x="3922275" y="1943650"/>
            <a:ext cx="4158300" cy="869700"/>
          </a:xfrm>
          <a:prstGeom prst="rect">
            <a:avLst/>
          </a:prstGeom>
        </p:spPr>
        <p:txBody>
          <a:bodyPr anchorCtr="0" anchor="ctr" bIns="91425" lIns="91425" spcFirstLastPara="1" rIns="91425" wrap="square" tIns="91425">
            <a:noAutofit/>
          </a:bodyPr>
          <a:lstStyle>
            <a:lvl1pPr lvl="0" rtl="0">
              <a:spcBef>
                <a:spcPts val="0"/>
              </a:spcBef>
              <a:spcAft>
                <a:spcPts val="0"/>
              </a:spcAft>
              <a:buSzPts val="5000"/>
              <a:buNone/>
              <a:defRPr sz="72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74" name="Google Shape;374;p41"/>
          <p:cNvSpPr txBox="1"/>
          <p:nvPr>
            <p:ph idx="3" type="subTitle"/>
          </p:nvPr>
        </p:nvSpPr>
        <p:spPr>
          <a:xfrm>
            <a:off x="3922280" y="2889800"/>
            <a:ext cx="4158300" cy="322200"/>
          </a:xfrm>
          <a:prstGeom prst="rect">
            <a:avLst/>
          </a:prstGeom>
        </p:spPr>
        <p:txBody>
          <a:bodyPr anchorCtr="0" anchor="t" bIns="0" lIns="91425" spcFirstLastPara="1" rIns="91425" wrap="square" tIns="0">
            <a:noAutofit/>
          </a:bodyPr>
          <a:lstStyle>
            <a:lvl1pPr lvl="0" rtl="0">
              <a:lnSpc>
                <a:spcPct val="100000"/>
              </a:lnSpc>
              <a:spcBef>
                <a:spcPts val="0"/>
              </a:spcBef>
              <a:spcAft>
                <a:spcPts val="0"/>
              </a:spcAft>
              <a:buClr>
                <a:schemeClr val="dk1"/>
              </a:buClr>
              <a:buSzPts val="2100"/>
              <a:buNone/>
              <a:defRPr>
                <a:solidFill>
                  <a:schemeClr val="dk1"/>
                </a:solidFill>
              </a:defRPr>
            </a:lvl1pPr>
            <a:lvl2pPr lvl="1" rtl="0">
              <a:lnSpc>
                <a:spcPct val="100000"/>
              </a:lnSpc>
              <a:spcBef>
                <a:spcPts val="0"/>
              </a:spcBef>
              <a:spcAft>
                <a:spcPts val="0"/>
              </a:spcAft>
              <a:buClr>
                <a:schemeClr val="dk1"/>
              </a:buClr>
              <a:buSzPts val="2100"/>
              <a:buNone/>
              <a:defRPr sz="2100">
                <a:solidFill>
                  <a:schemeClr val="dk1"/>
                </a:solidFill>
              </a:defRPr>
            </a:lvl2pPr>
            <a:lvl3pPr lvl="2" rtl="0">
              <a:lnSpc>
                <a:spcPct val="100000"/>
              </a:lnSpc>
              <a:spcBef>
                <a:spcPts val="0"/>
              </a:spcBef>
              <a:spcAft>
                <a:spcPts val="0"/>
              </a:spcAft>
              <a:buClr>
                <a:schemeClr val="dk1"/>
              </a:buClr>
              <a:buSzPts val="2100"/>
              <a:buNone/>
              <a:defRPr sz="2100">
                <a:solidFill>
                  <a:schemeClr val="dk1"/>
                </a:solidFill>
              </a:defRPr>
            </a:lvl3pPr>
            <a:lvl4pPr lvl="3" rtl="0">
              <a:lnSpc>
                <a:spcPct val="100000"/>
              </a:lnSpc>
              <a:spcBef>
                <a:spcPts val="0"/>
              </a:spcBef>
              <a:spcAft>
                <a:spcPts val="0"/>
              </a:spcAft>
              <a:buClr>
                <a:schemeClr val="dk1"/>
              </a:buClr>
              <a:buSzPts val="2100"/>
              <a:buNone/>
              <a:defRPr sz="2100">
                <a:solidFill>
                  <a:schemeClr val="dk1"/>
                </a:solidFill>
              </a:defRPr>
            </a:lvl4pPr>
            <a:lvl5pPr lvl="4" rtl="0">
              <a:lnSpc>
                <a:spcPct val="100000"/>
              </a:lnSpc>
              <a:spcBef>
                <a:spcPts val="0"/>
              </a:spcBef>
              <a:spcAft>
                <a:spcPts val="0"/>
              </a:spcAft>
              <a:buClr>
                <a:schemeClr val="dk1"/>
              </a:buClr>
              <a:buSzPts val="2100"/>
              <a:buNone/>
              <a:defRPr sz="2100">
                <a:solidFill>
                  <a:schemeClr val="dk1"/>
                </a:solidFill>
              </a:defRPr>
            </a:lvl5pPr>
            <a:lvl6pPr lvl="5" rtl="0">
              <a:lnSpc>
                <a:spcPct val="100000"/>
              </a:lnSpc>
              <a:spcBef>
                <a:spcPts val="0"/>
              </a:spcBef>
              <a:spcAft>
                <a:spcPts val="0"/>
              </a:spcAft>
              <a:buClr>
                <a:schemeClr val="dk1"/>
              </a:buClr>
              <a:buSzPts val="2100"/>
              <a:buNone/>
              <a:defRPr sz="2100">
                <a:solidFill>
                  <a:schemeClr val="dk1"/>
                </a:solidFill>
              </a:defRPr>
            </a:lvl6pPr>
            <a:lvl7pPr lvl="6" rtl="0">
              <a:lnSpc>
                <a:spcPct val="100000"/>
              </a:lnSpc>
              <a:spcBef>
                <a:spcPts val="0"/>
              </a:spcBef>
              <a:spcAft>
                <a:spcPts val="0"/>
              </a:spcAft>
              <a:buClr>
                <a:schemeClr val="dk1"/>
              </a:buClr>
              <a:buSzPts val="2100"/>
              <a:buNone/>
              <a:defRPr sz="2100">
                <a:solidFill>
                  <a:schemeClr val="dk1"/>
                </a:solidFill>
              </a:defRPr>
            </a:lvl7pPr>
            <a:lvl8pPr lvl="7" rtl="0">
              <a:lnSpc>
                <a:spcPct val="100000"/>
              </a:lnSpc>
              <a:spcBef>
                <a:spcPts val="0"/>
              </a:spcBef>
              <a:spcAft>
                <a:spcPts val="0"/>
              </a:spcAft>
              <a:buClr>
                <a:schemeClr val="dk1"/>
              </a:buClr>
              <a:buSzPts val="2100"/>
              <a:buNone/>
              <a:defRPr sz="2100">
                <a:solidFill>
                  <a:schemeClr val="dk1"/>
                </a:solidFill>
              </a:defRPr>
            </a:lvl8pPr>
            <a:lvl9pPr lvl="8" rtl="0">
              <a:lnSpc>
                <a:spcPct val="100000"/>
              </a:lnSpc>
              <a:spcBef>
                <a:spcPts val="0"/>
              </a:spcBef>
              <a:spcAft>
                <a:spcPts val="0"/>
              </a:spcAft>
              <a:buClr>
                <a:schemeClr val="dk1"/>
              </a:buClr>
              <a:buSzPts val="2100"/>
              <a:buNone/>
              <a:defRPr sz="2100">
                <a:solidFill>
                  <a:schemeClr val="dk1"/>
                </a:solidFill>
              </a:defRPr>
            </a:lvl9pPr>
          </a:lstStyle>
          <a:p/>
        </p:txBody>
      </p:sp>
      <p:sp>
        <p:nvSpPr>
          <p:cNvPr id="375" name="Google Shape;375;p41"/>
          <p:cNvSpPr txBox="1"/>
          <p:nvPr>
            <p:ph hasCustomPrompt="1" idx="4" type="title"/>
          </p:nvPr>
        </p:nvSpPr>
        <p:spPr>
          <a:xfrm>
            <a:off x="3922275" y="3284250"/>
            <a:ext cx="4158300" cy="869700"/>
          </a:xfrm>
          <a:prstGeom prst="rect">
            <a:avLst/>
          </a:prstGeom>
        </p:spPr>
        <p:txBody>
          <a:bodyPr anchorCtr="0" anchor="ctr" bIns="91425" lIns="91425" spcFirstLastPara="1" rIns="91425" wrap="square" tIns="91425">
            <a:noAutofit/>
          </a:bodyPr>
          <a:lstStyle>
            <a:lvl1pPr lvl="0" rtl="0">
              <a:spcBef>
                <a:spcPts val="0"/>
              </a:spcBef>
              <a:spcAft>
                <a:spcPts val="0"/>
              </a:spcAft>
              <a:buSzPts val="5000"/>
              <a:buNone/>
              <a:defRPr sz="72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76" name="Google Shape;376;p41"/>
          <p:cNvSpPr txBox="1"/>
          <p:nvPr>
            <p:ph idx="5" type="subTitle"/>
          </p:nvPr>
        </p:nvSpPr>
        <p:spPr>
          <a:xfrm>
            <a:off x="3922280" y="4230400"/>
            <a:ext cx="4158300" cy="322200"/>
          </a:xfrm>
          <a:prstGeom prst="rect">
            <a:avLst/>
          </a:prstGeom>
        </p:spPr>
        <p:txBody>
          <a:bodyPr anchorCtr="0" anchor="t" bIns="0" lIns="91425" spcFirstLastPara="1" rIns="91425" wrap="square" tIns="0">
            <a:noAutofit/>
          </a:bodyPr>
          <a:lstStyle>
            <a:lvl1pPr lvl="0" rtl="0">
              <a:lnSpc>
                <a:spcPct val="100000"/>
              </a:lnSpc>
              <a:spcBef>
                <a:spcPts val="0"/>
              </a:spcBef>
              <a:spcAft>
                <a:spcPts val="0"/>
              </a:spcAft>
              <a:buClr>
                <a:schemeClr val="dk1"/>
              </a:buClr>
              <a:buSzPts val="2100"/>
              <a:buNone/>
              <a:defRPr>
                <a:solidFill>
                  <a:schemeClr val="dk1"/>
                </a:solidFill>
              </a:defRPr>
            </a:lvl1pPr>
            <a:lvl2pPr lvl="1" rtl="0">
              <a:lnSpc>
                <a:spcPct val="100000"/>
              </a:lnSpc>
              <a:spcBef>
                <a:spcPts val="0"/>
              </a:spcBef>
              <a:spcAft>
                <a:spcPts val="0"/>
              </a:spcAft>
              <a:buClr>
                <a:schemeClr val="dk1"/>
              </a:buClr>
              <a:buSzPts val="2100"/>
              <a:buNone/>
              <a:defRPr sz="2100">
                <a:solidFill>
                  <a:schemeClr val="dk1"/>
                </a:solidFill>
              </a:defRPr>
            </a:lvl2pPr>
            <a:lvl3pPr lvl="2" rtl="0">
              <a:lnSpc>
                <a:spcPct val="100000"/>
              </a:lnSpc>
              <a:spcBef>
                <a:spcPts val="0"/>
              </a:spcBef>
              <a:spcAft>
                <a:spcPts val="0"/>
              </a:spcAft>
              <a:buClr>
                <a:schemeClr val="dk1"/>
              </a:buClr>
              <a:buSzPts val="2100"/>
              <a:buNone/>
              <a:defRPr sz="2100">
                <a:solidFill>
                  <a:schemeClr val="dk1"/>
                </a:solidFill>
              </a:defRPr>
            </a:lvl3pPr>
            <a:lvl4pPr lvl="3" rtl="0">
              <a:lnSpc>
                <a:spcPct val="100000"/>
              </a:lnSpc>
              <a:spcBef>
                <a:spcPts val="0"/>
              </a:spcBef>
              <a:spcAft>
                <a:spcPts val="0"/>
              </a:spcAft>
              <a:buClr>
                <a:schemeClr val="dk1"/>
              </a:buClr>
              <a:buSzPts val="2100"/>
              <a:buNone/>
              <a:defRPr sz="2100">
                <a:solidFill>
                  <a:schemeClr val="dk1"/>
                </a:solidFill>
              </a:defRPr>
            </a:lvl4pPr>
            <a:lvl5pPr lvl="4" rtl="0">
              <a:lnSpc>
                <a:spcPct val="100000"/>
              </a:lnSpc>
              <a:spcBef>
                <a:spcPts val="0"/>
              </a:spcBef>
              <a:spcAft>
                <a:spcPts val="0"/>
              </a:spcAft>
              <a:buClr>
                <a:schemeClr val="dk1"/>
              </a:buClr>
              <a:buSzPts val="2100"/>
              <a:buNone/>
              <a:defRPr sz="2100">
                <a:solidFill>
                  <a:schemeClr val="dk1"/>
                </a:solidFill>
              </a:defRPr>
            </a:lvl5pPr>
            <a:lvl6pPr lvl="5" rtl="0">
              <a:lnSpc>
                <a:spcPct val="100000"/>
              </a:lnSpc>
              <a:spcBef>
                <a:spcPts val="0"/>
              </a:spcBef>
              <a:spcAft>
                <a:spcPts val="0"/>
              </a:spcAft>
              <a:buClr>
                <a:schemeClr val="dk1"/>
              </a:buClr>
              <a:buSzPts val="2100"/>
              <a:buNone/>
              <a:defRPr sz="2100">
                <a:solidFill>
                  <a:schemeClr val="dk1"/>
                </a:solidFill>
              </a:defRPr>
            </a:lvl6pPr>
            <a:lvl7pPr lvl="6" rtl="0">
              <a:lnSpc>
                <a:spcPct val="100000"/>
              </a:lnSpc>
              <a:spcBef>
                <a:spcPts val="0"/>
              </a:spcBef>
              <a:spcAft>
                <a:spcPts val="0"/>
              </a:spcAft>
              <a:buClr>
                <a:schemeClr val="dk1"/>
              </a:buClr>
              <a:buSzPts val="2100"/>
              <a:buNone/>
              <a:defRPr sz="2100">
                <a:solidFill>
                  <a:schemeClr val="dk1"/>
                </a:solidFill>
              </a:defRPr>
            </a:lvl7pPr>
            <a:lvl8pPr lvl="7" rtl="0">
              <a:lnSpc>
                <a:spcPct val="100000"/>
              </a:lnSpc>
              <a:spcBef>
                <a:spcPts val="0"/>
              </a:spcBef>
              <a:spcAft>
                <a:spcPts val="0"/>
              </a:spcAft>
              <a:buClr>
                <a:schemeClr val="dk1"/>
              </a:buClr>
              <a:buSzPts val="2100"/>
              <a:buNone/>
              <a:defRPr sz="2100">
                <a:solidFill>
                  <a:schemeClr val="dk1"/>
                </a:solidFill>
              </a:defRPr>
            </a:lvl8pPr>
            <a:lvl9pPr lvl="8" rtl="0">
              <a:lnSpc>
                <a:spcPct val="100000"/>
              </a:lnSpc>
              <a:spcBef>
                <a:spcPts val="0"/>
              </a:spcBef>
              <a:spcAft>
                <a:spcPts val="0"/>
              </a:spcAft>
              <a:buClr>
                <a:schemeClr val="dk1"/>
              </a:buClr>
              <a:buSzPts val="2100"/>
              <a:buNone/>
              <a:defRPr sz="2100">
                <a:solidFill>
                  <a:schemeClr val="dk1"/>
                </a:solidFill>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4">
  <p:cSld name="CUSTOM_10_1_2">
    <p:bg>
      <p:bgPr>
        <a:solidFill>
          <a:schemeClr val="accent1"/>
        </a:solidFill>
      </p:bgPr>
    </p:bg>
    <p:spTree>
      <p:nvGrpSpPr>
        <p:cNvPr id="377" name="Shape 377"/>
        <p:cNvGrpSpPr/>
        <p:nvPr/>
      </p:nvGrpSpPr>
      <p:grpSpPr>
        <a:xfrm>
          <a:off x="0" y="0"/>
          <a:ext cx="0" cy="0"/>
          <a:chOff x="0" y="0"/>
          <a:chExt cx="0" cy="0"/>
        </a:xfrm>
      </p:grpSpPr>
      <p:sp>
        <p:nvSpPr>
          <p:cNvPr id="378" name="Google Shape;378;p42"/>
          <p:cNvSpPr/>
          <p:nvPr/>
        </p:nvSpPr>
        <p:spPr>
          <a:xfrm flipH="1" rot="8999739">
            <a:off x="59620" y="-1301699"/>
            <a:ext cx="10085646" cy="8345044"/>
          </a:xfrm>
          <a:custGeom>
            <a:rect b="b" l="l" r="r" t="t"/>
            <a:pathLst>
              <a:path extrusionOk="0" h="80065" w="90588">
                <a:moveTo>
                  <a:pt x="55411" y="1"/>
                </a:moveTo>
                <a:cubicBezTo>
                  <a:pt x="42565" y="1"/>
                  <a:pt x="28434" y="4918"/>
                  <a:pt x="17781" y="10398"/>
                </a:cubicBezTo>
                <a:cubicBezTo>
                  <a:pt x="1357" y="18793"/>
                  <a:pt x="0" y="36317"/>
                  <a:pt x="5426" y="51824"/>
                </a:cubicBezTo>
                <a:cubicBezTo>
                  <a:pt x="7736" y="58423"/>
                  <a:pt x="11218" y="64545"/>
                  <a:pt x="15654" y="69971"/>
                </a:cubicBezTo>
                <a:cubicBezTo>
                  <a:pt x="20159" y="75298"/>
                  <a:pt x="26493" y="80064"/>
                  <a:pt x="33305" y="80064"/>
                </a:cubicBezTo>
                <a:cubicBezTo>
                  <a:pt x="34088" y="80064"/>
                  <a:pt x="34877" y="80001"/>
                  <a:pt x="35671" y="79869"/>
                </a:cubicBezTo>
                <a:cubicBezTo>
                  <a:pt x="40143" y="79136"/>
                  <a:pt x="43993" y="76277"/>
                  <a:pt x="47402" y="73307"/>
                </a:cubicBezTo>
                <a:cubicBezTo>
                  <a:pt x="61809" y="60916"/>
                  <a:pt x="90588" y="27958"/>
                  <a:pt x="75484" y="7795"/>
                </a:cubicBezTo>
                <a:cubicBezTo>
                  <a:pt x="72514" y="3836"/>
                  <a:pt x="67712" y="1490"/>
                  <a:pt x="62836" y="610"/>
                </a:cubicBezTo>
                <a:cubicBezTo>
                  <a:pt x="60436" y="193"/>
                  <a:pt x="57948" y="1"/>
                  <a:pt x="55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42"/>
          <p:cNvSpPr txBox="1"/>
          <p:nvPr>
            <p:ph hasCustomPrompt="1" type="title"/>
          </p:nvPr>
        </p:nvSpPr>
        <p:spPr>
          <a:xfrm>
            <a:off x="2805999" y="1934950"/>
            <a:ext cx="3084300" cy="796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80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80" name="Google Shape;380;p42"/>
          <p:cNvSpPr txBox="1"/>
          <p:nvPr>
            <p:ph idx="1" type="subTitle"/>
          </p:nvPr>
        </p:nvSpPr>
        <p:spPr>
          <a:xfrm>
            <a:off x="5961105" y="2230713"/>
            <a:ext cx="2169300" cy="57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100"/>
              <a:buNone/>
              <a:defRPr>
                <a:solidFill>
                  <a:schemeClr val="dk1"/>
                </a:solidFill>
              </a:defRPr>
            </a:lvl1pPr>
            <a:lvl2pPr lvl="1" rtl="0">
              <a:lnSpc>
                <a:spcPct val="100000"/>
              </a:lnSpc>
              <a:spcBef>
                <a:spcPts val="0"/>
              </a:spcBef>
              <a:spcAft>
                <a:spcPts val="0"/>
              </a:spcAft>
              <a:buClr>
                <a:schemeClr val="dk1"/>
              </a:buClr>
              <a:buSzPts val="2100"/>
              <a:buNone/>
              <a:defRPr sz="2100">
                <a:solidFill>
                  <a:schemeClr val="dk1"/>
                </a:solidFill>
              </a:defRPr>
            </a:lvl2pPr>
            <a:lvl3pPr lvl="2" rtl="0">
              <a:lnSpc>
                <a:spcPct val="100000"/>
              </a:lnSpc>
              <a:spcBef>
                <a:spcPts val="0"/>
              </a:spcBef>
              <a:spcAft>
                <a:spcPts val="0"/>
              </a:spcAft>
              <a:buClr>
                <a:schemeClr val="dk1"/>
              </a:buClr>
              <a:buSzPts val="2100"/>
              <a:buNone/>
              <a:defRPr sz="2100">
                <a:solidFill>
                  <a:schemeClr val="dk1"/>
                </a:solidFill>
              </a:defRPr>
            </a:lvl3pPr>
            <a:lvl4pPr lvl="3" rtl="0">
              <a:lnSpc>
                <a:spcPct val="100000"/>
              </a:lnSpc>
              <a:spcBef>
                <a:spcPts val="0"/>
              </a:spcBef>
              <a:spcAft>
                <a:spcPts val="0"/>
              </a:spcAft>
              <a:buClr>
                <a:schemeClr val="dk1"/>
              </a:buClr>
              <a:buSzPts val="2100"/>
              <a:buNone/>
              <a:defRPr sz="2100">
                <a:solidFill>
                  <a:schemeClr val="dk1"/>
                </a:solidFill>
              </a:defRPr>
            </a:lvl4pPr>
            <a:lvl5pPr lvl="4" rtl="0">
              <a:lnSpc>
                <a:spcPct val="100000"/>
              </a:lnSpc>
              <a:spcBef>
                <a:spcPts val="0"/>
              </a:spcBef>
              <a:spcAft>
                <a:spcPts val="0"/>
              </a:spcAft>
              <a:buClr>
                <a:schemeClr val="dk1"/>
              </a:buClr>
              <a:buSzPts val="2100"/>
              <a:buNone/>
              <a:defRPr sz="2100">
                <a:solidFill>
                  <a:schemeClr val="dk1"/>
                </a:solidFill>
              </a:defRPr>
            </a:lvl5pPr>
            <a:lvl6pPr lvl="5" rtl="0">
              <a:lnSpc>
                <a:spcPct val="100000"/>
              </a:lnSpc>
              <a:spcBef>
                <a:spcPts val="0"/>
              </a:spcBef>
              <a:spcAft>
                <a:spcPts val="0"/>
              </a:spcAft>
              <a:buClr>
                <a:schemeClr val="dk1"/>
              </a:buClr>
              <a:buSzPts val="2100"/>
              <a:buNone/>
              <a:defRPr sz="2100">
                <a:solidFill>
                  <a:schemeClr val="dk1"/>
                </a:solidFill>
              </a:defRPr>
            </a:lvl6pPr>
            <a:lvl7pPr lvl="6" rtl="0">
              <a:lnSpc>
                <a:spcPct val="100000"/>
              </a:lnSpc>
              <a:spcBef>
                <a:spcPts val="0"/>
              </a:spcBef>
              <a:spcAft>
                <a:spcPts val="0"/>
              </a:spcAft>
              <a:buClr>
                <a:schemeClr val="dk1"/>
              </a:buClr>
              <a:buSzPts val="2100"/>
              <a:buNone/>
              <a:defRPr sz="2100">
                <a:solidFill>
                  <a:schemeClr val="dk1"/>
                </a:solidFill>
              </a:defRPr>
            </a:lvl7pPr>
            <a:lvl8pPr lvl="7" rtl="0">
              <a:lnSpc>
                <a:spcPct val="100000"/>
              </a:lnSpc>
              <a:spcBef>
                <a:spcPts val="0"/>
              </a:spcBef>
              <a:spcAft>
                <a:spcPts val="0"/>
              </a:spcAft>
              <a:buClr>
                <a:schemeClr val="dk1"/>
              </a:buClr>
              <a:buSzPts val="2100"/>
              <a:buNone/>
              <a:defRPr sz="2100">
                <a:solidFill>
                  <a:schemeClr val="dk1"/>
                </a:solidFill>
              </a:defRPr>
            </a:lvl8pPr>
            <a:lvl9pPr lvl="8" rtl="0">
              <a:lnSpc>
                <a:spcPct val="100000"/>
              </a:lnSpc>
              <a:spcBef>
                <a:spcPts val="0"/>
              </a:spcBef>
              <a:spcAft>
                <a:spcPts val="0"/>
              </a:spcAft>
              <a:buClr>
                <a:schemeClr val="dk1"/>
              </a:buClr>
              <a:buSzPts val="2100"/>
              <a:buNone/>
              <a:defRPr sz="2100">
                <a:solidFill>
                  <a:schemeClr val="dk1"/>
                </a:solidFill>
              </a:defRPr>
            </a:lvl9pPr>
          </a:lstStyle>
          <a:p/>
        </p:txBody>
      </p:sp>
      <p:sp>
        <p:nvSpPr>
          <p:cNvPr id="381" name="Google Shape;381;p42"/>
          <p:cNvSpPr txBox="1"/>
          <p:nvPr>
            <p:ph idx="2"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382" name="Google Shape;382;p42"/>
          <p:cNvSpPr txBox="1"/>
          <p:nvPr>
            <p:ph hasCustomPrompt="1" idx="3" type="title"/>
          </p:nvPr>
        </p:nvSpPr>
        <p:spPr>
          <a:xfrm>
            <a:off x="2805999" y="3313500"/>
            <a:ext cx="3084300" cy="796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000"/>
              <a:buNone/>
              <a:defRPr sz="8000"/>
            </a:lvl1pPr>
            <a:lvl2pPr lvl="1" rtl="0" algn="ctr">
              <a:spcBef>
                <a:spcPts val="0"/>
              </a:spcBef>
              <a:spcAft>
                <a:spcPts val="0"/>
              </a:spcAft>
              <a:buClr>
                <a:schemeClr val="dk2"/>
              </a:buClr>
              <a:buSzPts val="12000"/>
              <a:buNone/>
              <a:defRPr sz="12000">
                <a:solidFill>
                  <a:schemeClr val="dk2"/>
                </a:solidFill>
              </a:defRPr>
            </a:lvl2pPr>
            <a:lvl3pPr lvl="2" rtl="0" algn="ctr">
              <a:spcBef>
                <a:spcPts val="0"/>
              </a:spcBef>
              <a:spcAft>
                <a:spcPts val="0"/>
              </a:spcAft>
              <a:buClr>
                <a:schemeClr val="dk2"/>
              </a:buClr>
              <a:buSzPts val="12000"/>
              <a:buNone/>
              <a:defRPr sz="12000">
                <a:solidFill>
                  <a:schemeClr val="dk2"/>
                </a:solidFill>
              </a:defRPr>
            </a:lvl3pPr>
            <a:lvl4pPr lvl="3" rtl="0" algn="ctr">
              <a:spcBef>
                <a:spcPts val="0"/>
              </a:spcBef>
              <a:spcAft>
                <a:spcPts val="0"/>
              </a:spcAft>
              <a:buClr>
                <a:schemeClr val="dk2"/>
              </a:buClr>
              <a:buSzPts val="12000"/>
              <a:buNone/>
              <a:defRPr sz="12000">
                <a:solidFill>
                  <a:schemeClr val="dk2"/>
                </a:solidFill>
              </a:defRPr>
            </a:lvl4pPr>
            <a:lvl5pPr lvl="4" rtl="0" algn="ctr">
              <a:spcBef>
                <a:spcPts val="0"/>
              </a:spcBef>
              <a:spcAft>
                <a:spcPts val="0"/>
              </a:spcAft>
              <a:buClr>
                <a:schemeClr val="dk2"/>
              </a:buClr>
              <a:buSzPts val="12000"/>
              <a:buNone/>
              <a:defRPr sz="12000">
                <a:solidFill>
                  <a:schemeClr val="dk2"/>
                </a:solidFill>
              </a:defRPr>
            </a:lvl5pPr>
            <a:lvl6pPr lvl="5" rtl="0" algn="ctr">
              <a:spcBef>
                <a:spcPts val="0"/>
              </a:spcBef>
              <a:spcAft>
                <a:spcPts val="0"/>
              </a:spcAft>
              <a:buClr>
                <a:schemeClr val="dk2"/>
              </a:buClr>
              <a:buSzPts val="12000"/>
              <a:buNone/>
              <a:defRPr sz="12000">
                <a:solidFill>
                  <a:schemeClr val="dk2"/>
                </a:solidFill>
              </a:defRPr>
            </a:lvl6pPr>
            <a:lvl7pPr lvl="6" rtl="0" algn="ctr">
              <a:spcBef>
                <a:spcPts val="0"/>
              </a:spcBef>
              <a:spcAft>
                <a:spcPts val="0"/>
              </a:spcAft>
              <a:buClr>
                <a:schemeClr val="dk2"/>
              </a:buClr>
              <a:buSzPts val="12000"/>
              <a:buNone/>
              <a:defRPr sz="12000">
                <a:solidFill>
                  <a:schemeClr val="dk2"/>
                </a:solidFill>
              </a:defRPr>
            </a:lvl7pPr>
            <a:lvl8pPr lvl="7" rtl="0" algn="ctr">
              <a:spcBef>
                <a:spcPts val="0"/>
              </a:spcBef>
              <a:spcAft>
                <a:spcPts val="0"/>
              </a:spcAft>
              <a:buClr>
                <a:schemeClr val="dk2"/>
              </a:buClr>
              <a:buSzPts val="12000"/>
              <a:buNone/>
              <a:defRPr sz="12000">
                <a:solidFill>
                  <a:schemeClr val="dk2"/>
                </a:solidFill>
              </a:defRPr>
            </a:lvl8pPr>
            <a:lvl9pPr lvl="8" rtl="0" algn="ctr">
              <a:spcBef>
                <a:spcPts val="0"/>
              </a:spcBef>
              <a:spcAft>
                <a:spcPts val="0"/>
              </a:spcAft>
              <a:buClr>
                <a:schemeClr val="dk2"/>
              </a:buClr>
              <a:buSzPts val="12000"/>
              <a:buNone/>
              <a:defRPr sz="12000">
                <a:solidFill>
                  <a:schemeClr val="dk2"/>
                </a:solidFill>
              </a:defRPr>
            </a:lvl9pPr>
          </a:lstStyle>
          <a:p>
            <a:r>
              <a:t>xx%</a:t>
            </a:r>
          </a:p>
        </p:txBody>
      </p:sp>
      <p:sp>
        <p:nvSpPr>
          <p:cNvPr id="383" name="Google Shape;383;p42"/>
          <p:cNvSpPr txBox="1"/>
          <p:nvPr>
            <p:ph idx="4" type="subTitle"/>
          </p:nvPr>
        </p:nvSpPr>
        <p:spPr>
          <a:xfrm>
            <a:off x="5961105" y="3609263"/>
            <a:ext cx="2169300" cy="57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2100"/>
              <a:buNone/>
              <a:defRPr>
                <a:solidFill>
                  <a:schemeClr val="dk1"/>
                </a:solidFill>
              </a:defRPr>
            </a:lvl1pPr>
            <a:lvl2pPr lvl="1" rtl="0">
              <a:lnSpc>
                <a:spcPct val="100000"/>
              </a:lnSpc>
              <a:spcBef>
                <a:spcPts val="0"/>
              </a:spcBef>
              <a:spcAft>
                <a:spcPts val="0"/>
              </a:spcAft>
              <a:buClr>
                <a:schemeClr val="dk1"/>
              </a:buClr>
              <a:buSzPts val="2100"/>
              <a:buNone/>
              <a:defRPr sz="2100">
                <a:solidFill>
                  <a:schemeClr val="dk1"/>
                </a:solidFill>
              </a:defRPr>
            </a:lvl2pPr>
            <a:lvl3pPr lvl="2" rtl="0">
              <a:lnSpc>
                <a:spcPct val="100000"/>
              </a:lnSpc>
              <a:spcBef>
                <a:spcPts val="0"/>
              </a:spcBef>
              <a:spcAft>
                <a:spcPts val="0"/>
              </a:spcAft>
              <a:buClr>
                <a:schemeClr val="dk1"/>
              </a:buClr>
              <a:buSzPts val="2100"/>
              <a:buNone/>
              <a:defRPr sz="2100">
                <a:solidFill>
                  <a:schemeClr val="dk1"/>
                </a:solidFill>
              </a:defRPr>
            </a:lvl3pPr>
            <a:lvl4pPr lvl="3" rtl="0">
              <a:lnSpc>
                <a:spcPct val="100000"/>
              </a:lnSpc>
              <a:spcBef>
                <a:spcPts val="0"/>
              </a:spcBef>
              <a:spcAft>
                <a:spcPts val="0"/>
              </a:spcAft>
              <a:buClr>
                <a:schemeClr val="dk1"/>
              </a:buClr>
              <a:buSzPts val="2100"/>
              <a:buNone/>
              <a:defRPr sz="2100">
                <a:solidFill>
                  <a:schemeClr val="dk1"/>
                </a:solidFill>
              </a:defRPr>
            </a:lvl4pPr>
            <a:lvl5pPr lvl="4" rtl="0">
              <a:lnSpc>
                <a:spcPct val="100000"/>
              </a:lnSpc>
              <a:spcBef>
                <a:spcPts val="0"/>
              </a:spcBef>
              <a:spcAft>
                <a:spcPts val="0"/>
              </a:spcAft>
              <a:buClr>
                <a:schemeClr val="dk1"/>
              </a:buClr>
              <a:buSzPts val="2100"/>
              <a:buNone/>
              <a:defRPr sz="2100">
                <a:solidFill>
                  <a:schemeClr val="dk1"/>
                </a:solidFill>
              </a:defRPr>
            </a:lvl5pPr>
            <a:lvl6pPr lvl="5" rtl="0">
              <a:lnSpc>
                <a:spcPct val="100000"/>
              </a:lnSpc>
              <a:spcBef>
                <a:spcPts val="0"/>
              </a:spcBef>
              <a:spcAft>
                <a:spcPts val="0"/>
              </a:spcAft>
              <a:buClr>
                <a:schemeClr val="dk1"/>
              </a:buClr>
              <a:buSzPts val="2100"/>
              <a:buNone/>
              <a:defRPr sz="2100">
                <a:solidFill>
                  <a:schemeClr val="dk1"/>
                </a:solidFill>
              </a:defRPr>
            </a:lvl6pPr>
            <a:lvl7pPr lvl="6" rtl="0">
              <a:lnSpc>
                <a:spcPct val="100000"/>
              </a:lnSpc>
              <a:spcBef>
                <a:spcPts val="0"/>
              </a:spcBef>
              <a:spcAft>
                <a:spcPts val="0"/>
              </a:spcAft>
              <a:buClr>
                <a:schemeClr val="dk1"/>
              </a:buClr>
              <a:buSzPts val="2100"/>
              <a:buNone/>
              <a:defRPr sz="2100">
                <a:solidFill>
                  <a:schemeClr val="dk1"/>
                </a:solidFill>
              </a:defRPr>
            </a:lvl7pPr>
            <a:lvl8pPr lvl="7" rtl="0">
              <a:lnSpc>
                <a:spcPct val="100000"/>
              </a:lnSpc>
              <a:spcBef>
                <a:spcPts val="0"/>
              </a:spcBef>
              <a:spcAft>
                <a:spcPts val="0"/>
              </a:spcAft>
              <a:buClr>
                <a:schemeClr val="dk1"/>
              </a:buClr>
              <a:buSzPts val="2100"/>
              <a:buNone/>
              <a:defRPr sz="2100">
                <a:solidFill>
                  <a:schemeClr val="dk1"/>
                </a:solidFill>
              </a:defRPr>
            </a:lvl8pPr>
            <a:lvl9pPr lvl="8" rtl="0">
              <a:lnSpc>
                <a:spcPct val="100000"/>
              </a:lnSpc>
              <a:spcBef>
                <a:spcPts val="0"/>
              </a:spcBef>
              <a:spcAft>
                <a:spcPts val="0"/>
              </a:spcAft>
              <a:buClr>
                <a:schemeClr val="dk1"/>
              </a:buClr>
              <a:buSzPts val="2100"/>
              <a:buNone/>
              <a:defRPr sz="2100">
                <a:solidFill>
                  <a:schemeClr val="dk1"/>
                </a:solidFill>
              </a:defRPr>
            </a:lvl9pPr>
          </a:lstStyle>
          <a:p/>
        </p:txBody>
      </p:sp>
      <p:sp>
        <p:nvSpPr>
          <p:cNvPr id="384" name="Google Shape;384;p42"/>
          <p:cNvSpPr txBox="1"/>
          <p:nvPr>
            <p:ph idx="5" type="subTitle"/>
          </p:nvPr>
        </p:nvSpPr>
        <p:spPr>
          <a:xfrm>
            <a:off x="5961105" y="1855713"/>
            <a:ext cx="2169300" cy="344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1pPr>
            <a:lvl2pPr lvl="1"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2pPr>
            <a:lvl3pPr lvl="2"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3pPr>
            <a:lvl4pPr lvl="3"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4pPr>
            <a:lvl5pPr lvl="4"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5pPr>
            <a:lvl6pPr lvl="5"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6pPr>
            <a:lvl7pPr lvl="6"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7pPr>
            <a:lvl8pPr lvl="7"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8pPr>
            <a:lvl9pPr lvl="8"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9pPr>
          </a:lstStyle>
          <a:p/>
        </p:txBody>
      </p:sp>
      <p:sp>
        <p:nvSpPr>
          <p:cNvPr id="385" name="Google Shape;385;p42"/>
          <p:cNvSpPr txBox="1"/>
          <p:nvPr>
            <p:ph idx="6" type="subTitle"/>
          </p:nvPr>
        </p:nvSpPr>
        <p:spPr>
          <a:xfrm>
            <a:off x="5961105" y="3240663"/>
            <a:ext cx="2169300" cy="344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1pPr>
            <a:lvl2pPr lvl="1"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2pPr>
            <a:lvl3pPr lvl="2"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3pPr>
            <a:lvl4pPr lvl="3"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4pPr>
            <a:lvl5pPr lvl="4"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5pPr>
            <a:lvl6pPr lvl="5"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6pPr>
            <a:lvl7pPr lvl="6"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7pPr>
            <a:lvl8pPr lvl="7"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8pPr>
            <a:lvl9pPr lvl="8" rtl="0" algn="ctr">
              <a:lnSpc>
                <a:spcPct val="100000"/>
              </a:lnSpc>
              <a:spcBef>
                <a:spcPts val="0"/>
              </a:spcBef>
              <a:spcAft>
                <a:spcPts val="0"/>
              </a:spcAft>
              <a:buClr>
                <a:schemeClr val="dk2"/>
              </a:buClr>
              <a:buSzPts val="2300"/>
              <a:buFont typeface="Lilita One"/>
              <a:buNone/>
              <a:defRPr sz="2300">
                <a:solidFill>
                  <a:schemeClr val="dk2"/>
                </a:solidFill>
                <a:latin typeface="Lilita One"/>
                <a:ea typeface="Lilita One"/>
                <a:cs typeface="Lilita One"/>
                <a:sym typeface="Lilita One"/>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1">
  <p:cSld name="BIG_NUMBER_1">
    <p:spTree>
      <p:nvGrpSpPr>
        <p:cNvPr id="386" name="Shape 386"/>
        <p:cNvGrpSpPr/>
        <p:nvPr/>
      </p:nvGrpSpPr>
      <p:grpSpPr>
        <a:xfrm>
          <a:off x="0" y="0"/>
          <a:ext cx="0" cy="0"/>
          <a:chOff x="0" y="0"/>
          <a:chExt cx="0" cy="0"/>
        </a:xfrm>
      </p:grpSpPr>
      <p:sp>
        <p:nvSpPr>
          <p:cNvPr id="387" name="Google Shape;387;p43"/>
          <p:cNvSpPr txBox="1"/>
          <p:nvPr>
            <p:ph hasCustomPrompt="1" type="title"/>
          </p:nvPr>
        </p:nvSpPr>
        <p:spPr>
          <a:xfrm>
            <a:off x="897450" y="1526477"/>
            <a:ext cx="4221300" cy="1467300"/>
          </a:xfrm>
          <a:prstGeom prst="rect">
            <a:avLst/>
          </a:prstGeom>
        </p:spPr>
        <p:txBody>
          <a:bodyPr anchorCtr="0" anchor="ctr" bIns="91425" lIns="91425" spcFirstLastPara="1" rIns="91425" wrap="square" tIns="91425">
            <a:noAutofit/>
          </a:bodyPr>
          <a:lstStyle>
            <a:lvl1pPr lvl="0" rtl="0">
              <a:spcBef>
                <a:spcPts val="0"/>
              </a:spcBef>
              <a:spcAft>
                <a:spcPts val="0"/>
              </a:spcAft>
              <a:buSzPts val="12000"/>
              <a:buNone/>
              <a:defRPr sz="12700"/>
            </a:lvl1pPr>
            <a:lvl2pPr lvl="1" rtl="0">
              <a:spcBef>
                <a:spcPts val="0"/>
              </a:spcBef>
              <a:spcAft>
                <a:spcPts val="0"/>
              </a:spcAft>
              <a:buClr>
                <a:schemeClr val="accent1"/>
              </a:buClr>
              <a:buSzPts val="12000"/>
              <a:buNone/>
              <a:defRPr sz="12000">
                <a:solidFill>
                  <a:schemeClr val="accent1"/>
                </a:solidFill>
              </a:defRPr>
            </a:lvl2pPr>
            <a:lvl3pPr lvl="2" rtl="0">
              <a:spcBef>
                <a:spcPts val="0"/>
              </a:spcBef>
              <a:spcAft>
                <a:spcPts val="0"/>
              </a:spcAft>
              <a:buClr>
                <a:schemeClr val="accent1"/>
              </a:buClr>
              <a:buSzPts val="12000"/>
              <a:buNone/>
              <a:defRPr sz="12000">
                <a:solidFill>
                  <a:schemeClr val="accent1"/>
                </a:solidFill>
              </a:defRPr>
            </a:lvl3pPr>
            <a:lvl4pPr lvl="3" rtl="0">
              <a:spcBef>
                <a:spcPts val="0"/>
              </a:spcBef>
              <a:spcAft>
                <a:spcPts val="0"/>
              </a:spcAft>
              <a:buClr>
                <a:schemeClr val="accent1"/>
              </a:buClr>
              <a:buSzPts val="12000"/>
              <a:buNone/>
              <a:defRPr sz="12000">
                <a:solidFill>
                  <a:schemeClr val="accent1"/>
                </a:solidFill>
              </a:defRPr>
            </a:lvl4pPr>
            <a:lvl5pPr lvl="4" rtl="0">
              <a:spcBef>
                <a:spcPts val="0"/>
              </a:spcBef>
              <a:spcAft>
                <a:spcPts val="0"/>
              </a:spcAft>
              <a:buClr>
                <a:schemeClr val="accent1"/>
              </a:buClr>
              <a:buSzPts val="12000"/>
              <a:buNone/>
              <a:defRPr sz="12000">
                <a:solidFill>
                  <a:schemeClr val="accent1"/>
                </a:solidFill>
              </a:defRPr>
            </a:lvl5pPr>
            <a:lvl6pPr lvl="5" rtl="0">
              <a:spcBef>
                <a:spcPts val="0"/>
              </a:spcBef>
              <a:spcAft>
                <a:spcPts val="0"/>
              </a:spcAft>
              <a:buClr>
                <a:schemeClr val="accent1"/>
              </a:buClr>
              <a:buSzPts val="12000"/>
              <a:buNone/>
              <a:defRPr sz="12000">
                <a:solidFill>
                  <a:schemeClr val="accent1"/>
                </a:solidFill>
              </a:defRPr>
            </a:lvl6pPr>
            <a:lvl7pPr lvl="6" rtl="0">
              <a:spcBef>
                <a:spcPts val="0"/>
              </a:spcBef>
              <a:spcAft>
                <a:spcPts val="0"/>
              </a:spcAft>
              <a:buClr>
                <a:schemeClr val="accent1"/>
              </a:buClr>
              <a:buSzPts val="12000"/>
              <a:buNone/>
              <a:defRPr sz="12000">
                <a:solidFill>
                  <a:schemeClr val="accent1"/>
                </a:solidFill>
              </a:defRPr>
            </a:lvl7pPr>
            <a:lvl8pPr lvl="7" rtl="0">
              <a:spcBef>
                <a:spcPts val="0"/>
              </a:spcBef>
              <a:spcAft>
                <a:spcPts val="0"/>
              </a:spcAft>
              <a:buClr>
                <a:schemeClr val="accent1"/>
              </a:buClr>
              <a:buSzPts val="12000"/>
              <a:buNone/>
              <a:defRPr sz="12000">
                <a:solidFill>
                  <a:schemeClr val="accent1"/>
                </a:solidFill>
              </a:defRPr>
            </a:lvl8pPr>
            <a:lvl9pPr lvl="8" rtl="0">
              <a:spcBef>
                <a:spcPts val="0"/>
              </a:spcBef>
              <a:spcAft>
                <a:spcPts val="0"/>
              </a:spcAft>
              <a:buClr>
                <a:schemeClr val="accent1"/>
              </a:buClr>
              <a:buSzPts val="12000"/>
              <a:buNone/>
              <a:defRPr sz="12000">
                <a:solidFill>
                  <a:schemeClr val="accent1"/>
                </a:solidFill>
              </a:defRPr>
            </a:lvl9pPr>
          </a:lstStyle>
          <a:p>
            <a:r>
              <a:t>xx%</a:t>
            </a:r>
          </a:p>
        </p:txBody>
      </p:sp>
      <p:sp>
        <p:nvSpPr>
          <p:cNvPr id="388" name="Google Shape;388;p43"/>
          <p:cNvSpPr txBox="1"/>
          <p:nvPr>
            <p:ph idx="1" type="subTitle"/>
          </p:nvPr>
        </p:nvSpPr>
        <p:spPr>
          <a:xfrm>
            <a:off x="897450" y="3032902"/>
            <a:ext cx="2781900" cy="584100"/>
          </a:xfrm>
          <a:prstGeom prst="rect">
            <a:avLst/>
          </a:prstGeom>
          <a:noFill/>
        </p:spPr>
        <p:txBody>
          <a:bodyPr anchorCtr="0" anchor="ctr" bIns="91425" lIns="91425" spcFirstLastPara="1" rIns="91425" wrap="square" tIns="91425">
            <a:noAutofit/>
          </a:bodyPr>
          <a:lstStyle>
            <a:lvl1pPr lvl="0" rtl="0">
              <a:lnSpc>
                <a:spcPct val="100000"/>
              </a:lnSpc>
              <a:spcBef>
                <a:spcPts val="0"/>
              </a:spcBef>
              <a:spcAft>
                <a:spcPts val="0"/>
              </a:spcAft>
              <a:buClr>
                <a:schemeClr val="accent1"/>
              </a:buClr>
              <a:buSzPts val="2100"/>
              <a:buNone/>
              <a:defRPr>
                <a:solidFill>
                  <a:schemeClr val="dk1"/>
                </a:solidFill>
              </a:defRPr>
            </a:lvl1pPr>
            <a:lvl2pPr lvl="1" rtl="0">
              <a:lnSpc>
                <a:spcPct val="100000"/>
              </a:lnSpc>
              <a:spcBef>
                <a:spcPts val="0"/>
              </a:spcBef>
              <a:spcAft>
                <a:spcPts val="0"/>
              </a:spcAft>
              <a:buClr>
                <a:schemeClr val="accent1"/>
              </a:buClr>
              <a:buSzPts val="2100"/>
              <a:buNone/>
              <a:defRPr sz="2100">
                <a:solidFill>
                  <a:schemeClr val="accent1"/>
                </a:solidFill>
              </a:defRPr>
            </a:lvl2pPr>
            <a:lvl3pPr lvl="2" rtl="0">
              <a:lnSpc>
                <a:spcPct val="100000"/>
              </a:lnSpc>
              <a:spcBef>
                <a:spcPts val="0"/>
              </a:spcBef>
              <a:spcAft>
                <a:spcPts val="0"/>
              </a:spcAft>
              <a:buClr>
                <a:schemeClr val="accent1"/>
              </a:buClr>
              <a:buSzPts val="2100"/>
              <a:buNone/>
              <a:defRPr sz="2100">
                <a:solidFill>
                  <a:schemeClr val="accent1"/>
                </a:solidFill>
              </a:defRPr>
            </a:lvl3pPr>
            <a:lvl4pPr lvl="3" rtl="0">
              <a:lnSpc>
                <a:spcPct val="100000"/>
              </a:lnSpc>
              <a:spcBef>
                <a:spcPts val="0"/>
              </a:spcBef>
              <a:spcAft>
                <a:spcPts val="0"/>
              </a:spcAft>
              <a:buClr>
                <a:schemeClr val="accent1"/>
              </a:buClr>
              <a:buSzPts val="2100"/>
              <a:buNone/>
              <a:defRPr sz="2100">
                <a:solidFill>
                  <a:schemeClr val="accent1"/>
                </a:solidFill>
              </a:defRPr>
            </a:lvl4pPr>
            <a:lvl5pPr lvl="4" rtl="0">
              <a:lnSpc>
                <a:spcPct val="100000"/>
              </a:lnSpc>
              <a:spcBef>
                <a:spcPts val="0"/>
              </a:spcBef>
              <a:spcAft>
                <a:spcPts val="0"/>
              </a:spcAft>
              <a:buClr>
                <a:schemeClr val="accent1"/>
              </a:buClr>
              <a:buSzPts val="2100"/>
              <a:buNone/>
              <a:defRPr sz="2100">
                <a:solidFill>
                  <a:schemeClr val="accent1"/>
                </a:solidFill>
              </a:defRPr>
            </a:lvl5pPr>
            <a:lvl6pPr lvl="5" rtl="0">
              <a:lnSpc>
                <a:spcPct val="100000"/>
              </a:lnSpc>
              <a:spcBef>
                <a:spcPts val="0"/>
              </a:spcBef>
              <a:spcAft>
                <a:spcPts val="0"/>
              </a:spcAft>
              <a:buClr>
                <a:schemeClr val="accent1"/>
              </a:buClr>
              <a:buSzPts val="2100"/>
              <a:buNone/>
              <a:defRPr sz="2100">
                <a:solidFill>
                  <a:schemeClr val="accent1"/>
                </a:solidFill>
              </a:defRPr>
            </a:lvl6pPr>
            <a:lvl7pPr lvl="6" rtl="0">
              <a:lnSpc>
                <a:spcPct val="100000"/>
              </a:lnSpc>
              <a:spcBef>
                <a:spcPts val="0"/>
              </a:spcBef>
              <a:spcAft>
                <a:spcPts val="0"/>
              </a:spcAft>
              <a:buClr>
                <a:schemeClr val="accent1"/>
              </a:buClr>
              <a:buSzPts val="2100"/>
              <a:buNone/>
              <a:defRPr sz="2100">
                <a:solidFill>
                  <a:schemeClr val="accent1"/>
                </a:solidFill>
              </a:defRPr>
            </a:lvl7pPr>
            <a:lvl8pPr lvl="7" rtl="0">
              <a:lnSpc>
                <a:spcPct val="100000"/>
              </a:lnSpc>
              <a:spcBef>
                <a:spcPts val="0"/>
              </a:spcBef>
              <a:spcAft>
                <a:spcPts val="0"/>
              </a:spcAft>
              <a:buClr>
                <a:schemeClr val="accent1"/>
              </a:buClr>
              <a:buSzPts val="2100"/>
              <a:buNone/>
              <a:defRPr sz="2100">
                <a:solidFill>
                  <a:schemeClr val="accent1"/>
                </a:solidFill>
              </a:defRPr>
            </a:lvl8pPr>
            <a:lvl9pPr lvl="8" rtl="0">
              <a:lnSpc>
                <a:spcPct val="100000"/>
              </a:lnSpc>
              <a:spcBef>
                <a:spcPts val="0"/>
              </a:spcBef>
              <a:spcAft>
                <a:spcPts val="0"/>
              </a:spcAft>
              <a:buClr>
                <a:schemeClr val="accent1"/>
              </a:buClr>
              <a:buSzPts val="2100"/>
              <a:buNone/>
              <a:defRPr sz="2100">
                <a:solidFill>
                  <a:schemeClr val="accent1"/>
                </a:solidFill>
              </a:defRPr>
            </a:lvl9pPr>
          </a:lstStyle>
          <a:p/>
        </p:txBody>
      </p:sp>
      <p:grpSp>
        <p:nvGrpSpPr>
          <p:cNvPr id="389" name="Google Shape;389;p43"/>
          <p:cNvGrpSpPr/>
          <p:nvPr/>
        </p:nvGrpSpPr>
        <p:grpSpPr>
          <a:xfrm>
            <a:off x="-2622374" y="-7470858"/>
            <a:ext cx="14088186" cy="15221581"/>
            <a:chOff x="-2622374" y="-7470858"/>
            <a:chExt cx="14088186" cy="15221581"/>
          </a:xfrm>
        </p:grpSpPr>
        <p:sp>
          <p:nvSpPr>
            <p:cNvPr id="390" name="Google Shape;390;p43"/>
            <p:cNvSpPr/>
            <p:nvPr/>
          </p:nvSpPr>
          <p:spPr>
            <a:xfrm rot="6299984">
              <a:off x="-3092208" y="-4943866"/>
              <a:ext cx="10908930" cy="7397940"/>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3"/>
            <p:cNvSpPr/>
            <p:nvPr/>
          </p:nvSpPr>
          <p:spPr>
            <a:xfrm rot="-6299937">
              <a:off x="5452112" y="2033205"/>
              <a:ext cx="6284395" cy="4261791"/>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1">
    <p:spTree>
      <p:nvGrpSpPr>
        <p:cNvPr id="392" name="Shape 392"/>
        <p:cNvGrpSpPr/>
        <p:nvPr/>
      </p:nvGrpSpPr>
      <p:grpSpPr>
        <a:xfrm>
          <a:off x="0" y="0"/>
          <a:ext cx="0" cy="0"/>
          <a:chOff x="0" y="0"/>
          <a:chExt cx="0" cy="0"/>
        </a:xfrm>
      </p:grpSpPr>
      <p:sp>
        <p:nvSpPr>
          <p:cNvPr id="393" name="Google Shape;393;p44"/>
          <p:cNvSpPr/>
          <p:nvPr/>
        </p:nvSpPr>
        <p:spPr>
          <a:xfrm rot="7200027">
            <a:off x="-865298" y="-2051906"/>
            <a:ext cx="5884166" cy="399008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44"/>
          <p:cNvSpPr txBox="1"/>
          <p:nvPr>
            <p:ph type="title"/>
          </p:nvPr>
        </p:nvSpPr>
        <p:spPr>
          <a:xfrm>
            <a:off x="819000" y="1843400"/>
            <a:ext cx="3340500" cy="1063500"/>
          </a:xfrm>
          <a:prstGeom prst="rect">
            <a:avLst/>
          </a:prstGeom>
          <a:ln>
            <a:noFill/>
          </a:ln>
        </p:spPr>
        <p:txBody>
          <a:bodyPr anchorCtr="0" anchor="ctr" bIns="91425" lIns="91425" spcFirstLastPara="1" rIns="91425" wrap="square" tIns="91425">
            <a:noAutofit/>
          </a:bodyPr>
          <a:lstStyle>
            <a:lvl1pPr lvl="0" rtl="0">
              <a:lnSpc>
                <a:spcPct val="90000"/>
              </a:lnSpc>
              <a:spcBef>
                <a:spcPts val="0"/>
              </a:spcBef>
              <a:spcAft>
                <a:spcPts val="0"/>
              </a:spcAft>
              <a:buSzPts val="3500"/>
              <a:buNone/>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395" name="Google Shape;395;p44"/>
          <p:cNvSpPr txBox="1"/>
          <p:nvPr>
            <p:ph idx="1" type="subTitle"/>
          </p:nvPr>
        </p:nvSpPr>
        <p:spPr>
          <a:xfrm>
            <a:off x="819000" y="2979747"/>
            <a:ext cx="3340500" cy="87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Title 1">
  <p:cSld name="CUSTOM_13">
    <p:bg>
      <p:bgPr>
        <a:solidFill>
          <a:schemeClr val="accent1"/>
        </a:solidFill>
      </p:bgPr>
    </p:bg>
    <p:spTree>
      <p:nvGrpSpPr>
        <p:cNvPr id="396" name="Shape 396"/>
        <p:cNvGrpSpPr/>
        <p:nvPr/>
      </p:nvGrpSpPr>
      <p:grpSpPr>
        <a:xfrm>
          <a:off x="0" y="0"/>
          <a:ext cx="0" cy="0"/>
          <a:chOff x="0" y="0"/>
          <a:chExt cx="0" cy="0"/>
        </a:xfrm>
      </p:grpSpPr>
      <p:grpSp>
        <p:nvGrpSpPr>
          <p:cNvPr id="397" name="Google Shape;397;p45"/>
          <p:cNvGrpSpPr/>
          <p:nvPr/>
        </p:nvGrpSpPr>
        <p:grpSpPr>
          <a:xfrm>
            <a:off x="-2622374" y="-7470858"/>
            <a:ext cx="14088186" cy="15221581"/>
            <a:chOff x="-2622374" y="-7470858"/>
            <a:chExt cx="14088186" cy="15221581"/>
          </a:xfrm>
        </p:grpSpPr>
        <p:sp>
          <p:nvSpPr>
            <p:cNvPr id="398" name="Google Shape;398;p45"/>
            <p:cNvSpPr/>
            <p:nvPr/>
          </p:nvSpPr>
          <p:spPr>
            <a:xfrm rot="6299984">
              <a:off x="-3092208" y="-4943866"/>
              <a:ext cx="10908930" cy="7397940"/>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45"/>
            <p:cNvSpPr/>
            <p:nvPr/>
          </p:nvSpPr>
          <p:spPr>
            <a:xfrm rot="-6299937">
              <a:off x="5452112" y="2033205"/>
              <a:ext cx="6284395" cy="4261791"/>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0" name="Google Shape;400;p45"/>
          <p:cNvSpPr txBox="1"/>
          <p:nvPr>
            <p:ph type="title"/>
          </p:nvPr>
        </p:nvSpPr>
        <p:spPr>
          <a:xfrm>
            <a:off x="2271900" y="1443663"/>
            <a:ext cx="4600200" cy="14571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500"/>
              <a:buNone/>
              <a:defRPr sz="10000"/>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p:txBody>
      </p:sp>
      <p:sp>
        <p:nvSpPr>
          <p:cNvPr id="401" name="Google Shape;401;p45"/>
          <p:cNvSpPr txBox="1"/>
          <p:nvPr>
            <p:ph idx="1" type="subTitle"/>
          </p:nvPr>
        </p:nvSpPr>
        <p:spPr>
          <a:xfrm>
            <a:off x="2517975" y="2835225"/>
            <a:ext cx="4107900" cy="864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160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6">
    <p:spTree>
      <p:nvGrpSpPr>
        <p:cNvPr id="402" name="Shape 402"/>
        <p:cNvGrpSpPr/>
        <p:nvPr/>
      </p:nvGrpSpPr>
      <p:grpSpPr>
        <a:xfrm>
          <a:off x="0" y="0"/>
          <a:ext cx="0" cy="0"/>
          <a:chOff x="0" y="0"/>
          <a:chExt cx="0" cy="0"/>
        </a:xfrm>
      </p:grpSpPr>
      <p:sp>
        <p:nvSpPr>
          <p:cNvPr id="403" name="Google Shape;403;p46"/>
          <p:cNvSpPr/>
          <p:nvPr/>
        </p:nvSpPr>
        <p:spPr>
          <a:xfrm flipH="1" rot="-7200027">
            <a:off x="3941802" y="-2051906"/>
            <a:ext cx="5884166" cy="399008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6"/>
          <p:cNvSpPr txBox="1"/>
          <p:nvPr>
            <p:ph type="title"/>
          </p:nvPr>
        </p:nvSpPr>
        <p:spPr>
          <a:xfrm>
            <a:off x="4998475" y="1843375"/>
            <a:ext cx="3326400" cy="1063800"/>
          </a:xfrm>
          <a:prstGeom prst="rect">
            <a:avLst/>
          </a:prstGeom>
          <a:ln>
            <a:noFill/>
          </a:ln>
        </p:spPr>
        <p:txBody>
          <a:bodyPr anchorCtr="0" anchor="ctr" bIns="91425" lIns="91425" spcFirstLastPara="1" rIns="91425" wrap="square" tIns="91425">
            <a:noAutofit/>
          </a:bodyPr>
          <a:lstStyle>
            <a:lvl1pPr lvl="0" rtl="0">
              <a:lnSpc>
                <a:spcPct val="90000"/>
              </a:lnSpc>
              <a:spcBef>
                <a:spcPts val="0"/>
              </a:spcBef>
              <a:spcAft>
                <a:spcPts val="0"/>
              </a:spcAft>
              <a:buSzPts val="3500"/>
              <a:buNone/>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05" name="Google Shape;405;p46"/>
          <p:cNvSpPr txBox="1"/>
          <p:nvPr>
            <p:ph idx="1" type="subTitle"/>
          </p:nvPr>
        </p:nvSpPr>
        <p:spPr>
          <a:xfrm>
            <a:off x="4998475" y="2979740"/>
            <a:ext cx="3326400" cy="87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4">
    <p:bg>
      <p:bgPr>
        <a:solidFill>
          <a:schemeClr val="accent1"/>
        </a:solidFill>
      </p:bgPr>
    </p:bg>
    <p:spTree>
      <p:nvGrpSpPr>
        <p:cNvPr id="406" name="Shape 406"/>
        <p:cNvGrpSpPr/>
        <p:nvPr/>
      </p:nvGrpSpPr>
      <p:grpSpPr>
        <a:xfrm>
          <a:off x="0" y="0"/>
          <a:ext cx="0" cy="0"/>
          <a:chOff x="0" y="0"/>
          <a:chExt cx="0" cy="0"/>
        </a:xfrm>
      </p:grpSpPr>
      <p:sp>
        <p:nvSpPr>
          <p:cNvPr id="407" name="Google Shape;407;p47"/>
          <p:cNvSpPr/>
          <p:nvPr/>
        </p:nvSpPr>
        <p:spPr>
          <a:xfrm flipH="1" rot="2834202">
            <a:off x="-810665" y="262753"/>
            <a:ext cx="12353837" cy="864057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7"/>
          <p:cNvSpPr txBox="1"/>
          <p:nvPr>
            <p:ph type="title"/>
          </p:nvPr>
        </p:nvSpPr>
        <p:spPr>
          <a:xfrm>
            <a:off x="819000" y="3281225"/>
            <a:ext cx="5803500" cy="578100"/>
          </a:xfrm>
          <a:prstGeom prst="rect">
            <a:avLst/>
          </a:prstGeom>
          <a:ln>
            <a:noFill/>
          </a:ln>
        </p:spPr>
        <p:txBody>
          <a:bodyPr anchorCtr="0" anchor="ctr" bIns="91425" lIns="91425" spcFirstLastPara="1" rIns="91425" wrap="square" tIns="91425">
            <a:noAutofit/>
          </a:bodyPr>
          <a:lstStyle>
            <a:lvl1pPr lvl="0" rtl="0">
              <a:lnSpc>
                <a:spcPct val="80000"/>
              </a:lnSpc>
              <a:spcBef>
                <a:spcPts val="0"/>
              </a:spcBef>
              <a:spcAft>
                <a:spcPts val="0"/>
              </a:spcAft>
              <a:buSzPts val="2500"/>
              <a:buNone/>
              <a:defRPr sz="35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09" name="Google Shape;409;p47"/>
          <p:cNvSpPr txBox="1"/>
          <p:nvPr>
            <p:ph idx="1" type="subTitle"/>
          </p:nvPr>
        </p:nvSpPr>
        <p:spPr>
          <a:xfrm>
            <a:off x="819000" y="3859325"/>
            <a:ext cx="5803500" cy="667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a:solidFill>
                  <a:schemeClr val="dk1"/>
                </a:solidFill>
              </a:defRPr>
            </a:lvl1pPr>
            <a:lvl2pPr lvl="1" rtl="0" algn="ctr">
              <a:lnSpc>
                <a:spcPct val="100000"/>
              </a:lnSpc>
              <a:spcBef>
                <a:spcPts val="160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10" name="Google Shape;410;p47"/>
          <p:cNvSpPr/>
          <p:nvPr/>
        </p:nvSpPr>
        <p:spPr>
          <a:xfrm flipH="1" rot="-5400617">
            <a:off x="7981452" y="-406570"/>
            <a:ext cx="1737040" cy="121496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3_1">
    <p:bg>
      <p:bgPr>
        <a:solidFill>
          <a:schemeClr val="accent1"/>
        </a:solidFill>
      </p:bgPr>
    </p:bg>
    <p:spTree>
      <p:nvGrpSpPr>
        <p:cNvPr id="411" name="Shape 411"/>
        <p:cNvGrpSpPr/>
        <p:nvPr/>
      </p:nvGrpSpPr>
      <p:grpSpPr>
        <a:xfrm>
          <a:off x="0" y="0"/>
          <a:ext cx="0" cy="0"/>
          <a:chOff x="0" y="0"/>
          <a:chExt cx="0" cy="0"/>
        </a:xfrm>
      </p:grpSpPr>
      <p:sp>
        <p:nvSpPr>
          <p:cNvPr id="412" name="Google Shape;412;p48"/>
          <p:cNvSpPr/>
          <p:nvPr/>
        </p:nvSpPr>
        <p:spPr>
          <a:xfrm rot="-2834202">
            <a:off x="-2309390" y="262753"/>
            <a:ext cx="12353837" cy="864057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8"/>
          <p:cNvSpPr/>
          <p:nvPr/>
        </p:nvSpPr>
        <p:spPr>
          <a:xfrm rot="5400617">
            <a:off x="-484709" y="-406570"/>
            <a:ext cx="1737040" cy="121496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8"/>
          <p:cNvSpPr txBox="1"/>
          <p:nvPr>
            <p:ph type="title"/>
          </p:nvPr>
        </p:nvSpPr>
        <p:spPr>
          <a:xfrm>
            <a:off x="4101163" y="1443675"/>
            <a:ext cx="4107900" cy="1391400"/>
          </a:xfrm>
          <a:prstGeom prst="rect">
            <a:avLst/>
          </a:prstGeom>
        </p:spPr>
        <p:txBody>
          <a:bodyPr anchorCtr="0" anchor="ctr" bIns="91425" lIns="91425" spcFirstLastPara="1" rIns="91425" wrap="square" tIns="91425">
            <a:noAutofit/>
          </a:bodyPr>
          <a:lstStyle>
            <a:lvl1pPr lvl="0" rtl="0">
              <a:spcBef>
                <a:spcPts val="0"/>
              </a:spcBef>
              <a:spcAft>
                <a:spcPts val="0"/>
              </a:spcAft>
              <a:buSzPts val="4500"/>
              <a:buNone/>
              <a:defRPr sz="10000"/>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p:txBody>
      </p:sp>
      <p:sp>
        <p:nvSpPr>
          <p:cNvPr id="415" name="Google Shape;415;p48"/>
          <p:cNvSpPr txBox="1"/>
          <p:nvPr>
            <p:ph idx="1" type="subTitle"/>
          </p:nvPr>
        </p:nvSpPr>
        <p:spPr>
          <a:xfrm>
            <a:off x="4101163" y="2835225"/>
            <a:ext cx="4107900" cy="864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160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SECTION_TITLE_AND_DESCRIPTION_1">
    <p:spTree>
      <p:nvGrpSpPr>
        <p:cNvPr id="416" name="Shape 416"/>
        <p:cNvGrpSpPr/>
        <p:nvPr/>
      </p:nvGrpSpPr>
      <p:grpSpPr>
        <a:xfrm>
          <a:off x="0" y="0"/>
          <a:ext cx="0" cy="0"/>
          <a:chOff x="0" y="0"/>
          <a:chExt cx="0" cy="0"/>
        </a:xfrm>
      </p:grpSpPr>
      <p:sp>
        <p:nvSpPr>
          <p:cNvPr id="417" name="Google Shape;417;p49"/>
          <p:cNvSpPr txBox="1"/>
          <p:nvPr>
            <p:ph type="title"/>
          </p:nvPr>
        </p:nvSpPr>
        <p:spPr>
          <a:xfrm>
            <a:off x="790125" y="871763"/>
            <a:ext cx="3921600" cy="1283100"/>
          </a:xfrm>
          <a:prstGeom prst="rect">
            <a:avLst/>
          </a:prstGeom>
          <a:solidFill>
            <a:schemeClr val="lt1"/>
          </a:solidFill>
          <a:ln>
            <a:noFill/>
          </a:ln>
        </p:spPr>
        <p:txBody>
          <a:bodyPr anchorCtr="0" anchor="ctr" bIns="91425" lIns="91425" spcFirstLastPara="1" rIns="91425" wrap="square" tIns="91425">
            <a:noAutofit/>
          </a:bodyPr>
          <a:lstStyle>
            <a:lvl1pPr lvl="0" rtl="0">
              <a:lnSpc>
                <a:spcPct val="90000"/>
              </a:lnSpc>
              <a:spcBef>
                <a:spcPts val="0"/>
              </a:spcBef>
              <a:spcAft>
                <a:spcPts val="0"/>
              </a:spcAft>
              <a:buSzPts val="3500"/>
              <a:buNone/>
              <a:defRPr sz="45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18" name="Google Shape;418;p49"/>
          <p:cNvSpPr txBox="1"/>
          <p:nvPr>
            <p:ph idx="1" type="body"/>
          </p:nvPr>
        </p:nvSpPr>
        <p:spPr>
          <a:xfrm>
            <a:off x="790125" y="2277351"/>
            <a:ext cx="5003700" cy="2127900"/>
          </a:xfrm>
          <a:prstGeom prst="rect">
            <a:avLst/>
          </a:prstGeom>
        </p:spPr>
        <p:txBody>
          <a:bodyPr anchorCtr="0" anchor="t" bIns="91425" lIns="91425" spcFirstLastPara="1" rIns="91425" wrap="square" tIns="91425">
            <a:noAutofit/>
          </a:bodyPr>
          <a:lstStyle>
            <a:lvl1pPr indent="-317500" lvl="0" marL="457200">
              <a:spcBef>
                <a:spcPts val="0"/>
              </a:spcBef>
              <a:spcAft>
                <a:spcPts val="0"/>
              </a:spcAft>
              <a:buSzPts val="14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19" name="Google Shape;419;p49"/>
          <p:cNvSpPr/>
          <p:nvPr/>
        </p:nvSpPr>
        <p:spPr>
          <a:xfrm flipH="1" rot="-3599998">
            <a:off x="2324803" y="-1393740"/>
            <a:ext cx="11709269" cy="794069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4_1_1">
    <p:bg>
      <p:bgPr>
        <a:solidFill>
          <a:schemeClr val="accent1"/>
        </a:solidFill>
      </p:bgPr>
    </p:bg>
    <p:spTree>
      <p:nvGrpSpPr>
        <p:cNvPr id="420" name="Shape 420"/>
        <p:cNvGrpSpPr/>
        <p:nvPr/>
      </p:nvGrpSpPr>
      <p:grpSpPr>
        <a:xfrm>
          <a:off x="0" y="0"/>
          <a:ext cx="0" cy="0"/>
          <a:chOff x="0" y="0"/>
          <a:chExt cx="0" cy="0"/>
        </a:xfrm>
      </p:grpSpPr>
      <p:sp>
        <p:nvSpPr>
          <p:cNvPr id="421" name="Google Shape;421;p50"/>
          <p:cNvSpPr/>
          <p:nvPr/>
        </p:nvSpPr>
        <p:spPr>
          <a:xfrm flipH="1" rot="2834202">
            <a:off x="-810665" y="262753"/>
            <a:ext cx="12353837" cy="864057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50"/>
          <p:cNvSpPr txBox="1"/>
          <p:nvPr>
            <p:ph type="title"/>
          </p:nvPr>
        </p:nvSpPr>
        <p:spPr>
          <a:xfrm>
            <a:off x="2258900" y="3352600"/>
            <a:ext cx="4626300" cy="599100"/>
          </a:xfrm>
          <a:prstGeom prst="rect">
            <a:avLst/>
          </a:prstGeom>
          <a:ln>
            <a:noFill/>
          </a:ln>
        </p:spPr>
        <p:txBody>
          <a:bodyPr anchorCtr="0" anchor="t" bIns="91425" lIns="91425" spcFirstLastPara="1" rIns="91425" wrap="square" tIns="91425">
            <a:noAutofit/>
          </a:bodyPr>
          <a:lstStyle>
            <a:lvl1pPr lvl="0" rtl="0" algn="ctr">
              <a:lnSpc>
                <a:spcPct val="90000"/>
              </a:lnSpc>
              <a:spcBef>
                <a:spcPts val="0"/>
              </a:spcBef>
              <a:spcAft>
                <a:spcPts val="0"/>
              </a:spcAft>
              <a:buSzPts val="3500"/>
              <a:buNone/>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23" name="Google Shape;423;p50"/>
          <p:cNvSpPr txBox="1"/>
          <p:nvPr>
            <p:ph idx="1" type="subTitle"/>
          </p:nvPr>
        </p:nvSpPr>
        <p:spPr>
          <a:xfrm>
            <a:off x="2258900" y="4003375"/>
            <a:ext cx="4626300" cy="59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160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24" name="Google Shape;424;p50"/>
          <p:cNvSpPr/>
          <p:nvPr/>
        </p:nvSpPr>
        <p:spPr>
          <a:xfrm flipH="1" rot="-5400617">
            <a:off x="7981452" y="-406570"/>
            <a:ext cx="1737040" cy="121496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2" name="Shape 32"/>
        <p:cNvGrpSpPr/>
        <p:nvPr/>
      </p:nvGrpSpPr>
      <p:grpSpPr>
        <a:xfrm>
          <a:off x="0" y="0"/>
          <a:ext cx="0" cy="0"/>
          <a:chOff x="0" y="0"/>
          <a:chExt cx="0" cy="0"/>
        </a:xfrm>
      </p:grpSpPr>
      <p:grpSp>
        <p:nvGrpSpPr>
          <p:cNvPr id="33" name="Google Shape;33;p6"/>
          <p:cNvGrpSpPr/>
          <p:nvPr/>
        </p:nvGrpSpPr>
        <p:grpSpPr>
          <a:xfrm>
            <a:off x="-1241606" y="-2242820"/>
            <a:ext cx="11037387" cy="3986403"/>
            <a:chOff x="-1241606" y="-2242820"/>
            <a:chExt cx="11037387" cy="3986403"/>
          </a:xfrm>
        </p:grpSpPr>
        <p:sp>
          <p:nvSpPr>
            <p:cNvPr id="34" name="Google Shape;34;p6"/>
            <p:cNvSpPr/>
            <p:nvPr/>
          </p:nvSpPr>
          <p:spPr>
            <a:xfrm flipH="1" rot="-9899943">
              <a:off x="-959665" y="-1429645"/>
              <a:ext cx="3986381" cy="2703382"/>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6"/>
            <p:cNvSpPr/>
            <p:nvPr/>
          </p:nvSpPr>
          <p:spPr>
            <a:xfrm flipH="1" rot="-5400000">
              <a:off x="6450881" y="-1601317"/>
              <a:ext cx="3986403" cy="2703397"/>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 name="Google Shape;36;p6"/>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SECTION_TITLE_AND_DESCRIPTION_1_1">
    <p:spTree>
      <p:nvGrpSpPr>
        <p:cNvPr id="425" name="Shape 425"/>
        <p:cNvGrpSpPr/>
        <p:nvPr/>
      </p:nvGrpSpPr>
      <p:grpSpPr>
        <a:xfrm>
          <a:off x="0" y="0"/>
          <a:ext cx="0" cy="0"/>
          <a:chOff x="0" y="0"/>
          <a:chExt cx="0" cy="0"/>
        </a:xfrm>
      </p:grpSpPr>
      <p:sp>
        <p:nvSpPr>
          <p:cNvPr id="426" name="Google Shape;426;p51"/>
          <p:cNvSpPr txBox="1"/>
          <p:nvPr>
            <p:ph type="title"/>
          </p:nvPr>
        </p:nvSpPr>
        <p:spPr>
          <a:xfrm>
            <a:off x="923325" y="1253600"/>
            <a:ext cx="3423000" cy="1255800"/>
          </a:xfrm>
          <a:prstGeom prst="rect">
            <a:avLst/>
          </a:prstGeom>
          <a:solidFill>
            <a:schemeClr val="lt1"/>
          </a:solidFill>
          <a:ln>
            <a:noFill/>
          </a:ln>
        </p:spPr>
        <p:txBody>
          <a:bodyPr anchorCtr="0" anchor="ctr" bIns="91425" lIns="91425" spcFirstLastPara="1" rIns="91425" wrap="square" tIns="91425">
            <a:noAutofit/>
          </a:bodyPr>
          <a:lstStyle>
            <a:lvl1pPr lvl="0" rtl="0">
              <a:spcBef>
                <a:spcPts val="0"/>
              </a:spcBef>
              <a:spcAft>
                <a:spcPts val="0"/>
              </a:spcAft>
              <a:buSzPts val="3500"/>
              <a:buNone/>
              <a:defRPr sz="45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27" name="Google Shape;427;p51"/>
          <p:cNvSpPr/>
          <p:nvPr/>
        </p:nvSpPr>
        <p:spPr>
          <a:xfrm flipH="1" rot="-3599998">
            <a:off x="2324803" y="-1393740"/>
            <a:ext cx="11709269" cy="794069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1"/>
          <p:cNvSpPr txBox="1"/>
          <p:nvPr>
            <p:ph idx="1" type="subTitle"/>
          </p:nvPr>
        </p:nvSpPr>
        <p:spPr>
          <a:xfrm>
            <a:off x="923325" y="2732813"/>
            <a:ext cx="3423000" cy="11571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8">
  <p:cSld name="CUSTOM_25_2">
    <p:spTree>
      <p:nvGrpSpPr>
        <p:cNvPr id="429" name="Shape 429"/>
        <p:cNvGrpSpPr/>
        <p:nvPr/>
      </p:nvGrpSpPr>
      <p:grpSpPr>
        <a:xfrm>
          <a:off x="0" y="0"/>
          <a:ext cx="0" cy="0"/>
          <a:chOff x="0" y="0"/>
          <a:chExt cx="0" cy="0"/>
        </a:xfrm>
      </p:grpSpPr>
      <p:sp>
        <p:nvSpPr>
          <p:cNvPr id="430" name="Google Shape;430;p52"/>
          <p:cNvSpPr/>
          <p:nvPr/>
        </p:nvSpPr>
        <p:spPr>
          <a:xfrm flipH="1" rot="899910">
            <a:off x="-1792578" y="-2148990"/>
            <a:ext cx="6395364" cy="4337046"/>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52"/>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432" name="Google Shape;432;p52"/>
          <p:cNvSpPr txBox="1"/>
          <p:nvPr>
            <p:ph idx="1" type="subTitle"/>
          </p:nvPr>
        </p:nvSpPr>
        <p:spPr>
          <a:xfrm>
            <a:off x="720250" y="1322300"/>
            <a:ext cx="7703700" cy="341400"/>
          </a:xfrm>
          <a:prstGeom prst="rect">
            <a:avLst/>
          </a:prstGeom>
        </p:spPr>
        <p:txBody>
          <a:bodyPr anchorCtr="0" anchor="t" bIns="91425" lIns="91425" spcFirstLastPara="1" rIns="91425" wrap="square" tIns="91425">
            <a:noAutofit/>
          </a:bodyPr>
          <a:lstStyle>
            <a:lvl1pPr lvl="0" algn="ctr">
              <a:spcBef>
                <a:spcPts val="0"/>
              </a:spcBef>
              <a:spcAft>
                <a:spcPts val="0"/>
              </a:spcAft>
              <a:buSzPts val="1400"/>
              <a:buNone/>
              <a:defRPr sz="12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2_1">
    <p:spTree>
      <p:nvGrpSpPr>
        <p:cNvPr id="433" name="Shape 433"/>
        <p:cNvGrpSpPr/>
        <p:nvPr/>
      </p:nvGrpSpPr>
      <p:grpSpPr>
        <a:xfrm>
          <a:off x="0" y="0"/>
          <a:ext cx="0" cy="0"/>
          <a:chOff x="0" y="0"/>
          <a:chExt cx="0" cy="0"/>
        </a:xfrm>
      </p:grpSpPr>
      <p:sp>
        <p:nvSpPr>
          <p:cNvPr id="434" name="Google Shape;434;p53"/>
          <p:cNvSpPr/>
          <p:nvPr/>
        </p:nvSpPr>
        <p:spPr>
          <a:xfrm flipH="1" rot="-3599998">
            <a:off x="2096203" y="-1393740"/>
            <a:ext cx="11709269" cy="794069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53"/>
          <p:cNvSpPr txBox="1"/>
          <p:nvPr>
            <p:ph type="title"/>
          </p:nvPr>
        </p:nvSpPr>
        <p:spPr>
          <a:xfrm>
            <a:off x="819000" y="681525"/>
            <a:ext cx="3295800" cy="831300"/>
          </a:xfrm>
          <a:prstGeom prst="rect">
            <a:avLst/>
          </a:prstGeom>
          <a:noFill/>
          <a:ln>
            <a:noFill/>
          </a:ln>
        </p:spPr>
        <p:txBody>
          <a:bodyPr anchorCtr="0" anchor="t" bIns="91425" lIns="91425" spcFirstLastPara="1" rIns="91425" wrap="square" tIns="91425">
            <a:noAutofit/>
          </a:bodyPr>
          <a:lstStyle>
            <a:lvl1pPr lvl="0" rtl="0">
              <a:lnSpc>
                <a:spcPct val="80000"/>
              </a:lnSpc>
              <a:spcBef>
                <a:spcPts val="0"/>
              </a:spcBef>
              <a:spcAft>
                <a:spcPts val="0"/>
              </a:spcAft>
              <a:buClr>
                <a:srgbClr val="000000"/>
              </a:buClr>
              <a:buSzPts val="4800"/>
              <a:buNone/>
              <a:defRPr sz="5000"/>
            </a:lvl1pPr>
            <a:lvl2pPr lvl="1" rtl="0" algn="ctr">
              <a:spcBef>
                <a:spcPts val="0"/>
              </a:spcBef>
              <a:spcAft>
                <a:spcPts val="0"/>
              </a:spcAft>
              <a:buClr>
                <a:srgbClr val="000000"/>
              </a:buClr>
              <a:buSzPts val="3600"/>
              <a:buNone/>
              <a:defRPr sz="3600">
                <a:solidFill>
                  <a:srgbClr val="000000"/>
                </a:solidFill>
              </a:defRPr>
            </a:lvl2pPr>
            <a:lvl3pPr lvl="2" rtl="0" algn="ctr">
              <a:spcBef>
                <a:spcPts val="0"/>
              </a:spcBef>
              <a:spcAft>
                <a:spcPts val="0"/>
              </a:spcAft>
              <a:buClr>
                <a:srgbClr val="000000"/>
              </a:buClr>
              <a:buSzPts val="3600"/>
              <a:buNone/>
              <a:defRPr sz="3600">
                <a:solidFill>
                  <a:srgbClr val="000000"/>
                </a:solidFill>
              </a:defRPr>
            </a:lvl3pPr>
            <a:lvl4pPr lvl="3" rtl="0" algn="ctr">
              <a:spcBef>
                <a:spcPts val="0"/>
              </a:spcBef>
              <a:spcAft>
                <a:spcPts val="0"/>
              </a:spcAft>
              <a:buClr>
                <a:srgbClr val="000000"/>
              </a:buClr>
              <a:buSzPts val="3600"/>
              <a:buNone/>
              <a:defRPr sz="3600">
                <a:solidFill>
                  <a:srgbClr val="000000"/>
                </a:solidFill>
              </a:defRPr>
            </a:lvl4pPr>
            <a:lvl5pPr lvl="4" rtl="0" algn="ctr">
              <a:spcBef>
                <a:spcPts val="0"/>
              </a:spcBef>
              <a:spcAft>
                <a:spcPts val="0"/>
              </a:spcAft>
              <a:buClr>
                <a:srgbClr val="000000"/>
              </a:buClr>
              <a:buSzPts val="3600"/>
              <a:buNone/>
              <a:defRPr sz="3600">
                <a:solidFill>
                  <a:srgbClr val="000000"/>
                </a:solidFill>
              </a:defRPr>
            </a:lvl5pPr>
            <a:lvl6pPr lvl="5" rtl="0" algn="ctr">
              <a:spcBef>
                <a:spcPts val="0"/>
              </a:spcBef>
              <a:spcAft>
                <a:spcPts val="0"/>
              </a:spcAft>
              <a:buClr>
                <a:srgbClr val="000000"/>
              </a:buClr>
              <a:buSzPts val="3600"/>
              <a:buNone/>
              <a:defRPr sz="3600">
                <a:solidFill>
                  <a:srgbClr val="000000"/>
                </a:solidFill>
              </a:defRPr>
            </a:lvl6pPr>
            <a:lvl7pPr lvl="6" rtl="0" algn="ctr">
              <a:spcBef>
                <a:spcPts val="0"/>
              </a:spcBef>
              <a:spcAft>
                <a:spcPts val="0"/>
              </a:spcAft>
              <a:buClr>
                <a:srgbClr val="000000"/>
              </a:buClr>
              <a:buSzPts val="3600"/>
              <a:buNone/>
              <a:defRPr sz="3600">
                <a:solidFill>
                  <a:srgbClr val="000000"/>
                </a:solidFill>
              </a:defRPr>
            </a:lvl7pPr>
            <a:lvl8pPr lvl="7" rtl="0" algn="ctr">
              <a:spcBef>
                <a:spcPts val="0"/>
              </a:spcBef>
              <a:spcAft>
                <a:spcPts val="0"/>
              </a:spcAft>
              <a:buClr>
                <a:srgbClr val="000000"/>
              </a:buClr>
              <a:buSzPts val="3600"/>
              <a:buNone/>
              <a:defRPr sz="3600">
                <a:solidFill>
                  <a:srgbClr val="000000"/>
                </a:solidFill>
              </a:defRPr>
            </a:lvl8pPr>
            <a:lvl9pPr lvl="8" rtl="0" algn="ctr">
              <a:spcBef>
                <a:spcPts val="0"/>
              </a:spcBef>
              <a:spcAft>
                <a:spcPts val="0"/>
              </a:spcAft>
              <a:buClr>
                <a:srgbClr val="000000"/>
              </a:buClr>
              <a:buSzPts val="3600"/>
              <a:buNone/>
              <a:defRPr sz="3600">
                <a:solidFill>
                  <a:srgbClr val="000000"/>
                </a:solidFill>
              </a:defRPr>
            </a:lvl9pPr>
          </a:lstStyle>
          <a:p/>
        </p:txBody>
      </p:sp>
      <p:sp>
        <p:nvSpPr>
          <p:cNvPr id="436" name="Google Shape;436;p53"/>
          <p:cNvSpPr txBox="1"/>
          <p:nvPr>
            <p:ph idx="1" type="subTitle"/>
          </p:nvPr>
        </p:nvSpPr>
        <p:spPr>
          <a:xfrm>
            <a:off x="819000" y="1568975"/>
            <a:ext cx="3145800" cy="1190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None/>
              <a:defRPr sz="1600">
                <a:solidFill>
                  <a:schemeClr val="dk1"/>
                </a:solidFill>
              </a:defRPr>
            </a:lvl1pPr>
            <a:lvl2pPr lvl="1" rtl="0">
              <a:lnSpc>
                <a:spcPct val="100000"/>
              </a:lnSpc>
              <a:spcBef>
                <a:spcPts val="0"/>
              </a:spcBef>
              <a:spcAft>
                <a:spcPts val="0"/>
              </a:spcAft>
              <a:buClr>
                <a:schemeClr val="dk1"/>
              </a:buClr>
              <a:buSzPts val="2800"/>
              <a:buNone/>
              <a:defRPr sz="2800">
                <a:solidFill>
                  <a:schemeClr val="dk1"/>
                </a:solidFill>
              </a:defRPr>
            </a:lvl2pPr>
            <a:lvl3pPr lvl="2" rtl="0">
              <a:lnSpc>
                <a:spcPct val="100000"/>
              </a:lnSpc>
              <a:spcBef>
                <a:spcPts val="0"/>
              </a:spcBef>
              <a:spcAft>
                <a:spcPts val="0"/>
              </a:spcAft>
              <a:buClr>
                <a:schemeClr val="dk1"/>
              </a:buClr>
              <a:buSzPts val="2800"/>
              <a:buNone/>
              <a:defRPr sz="2800">
                <a:solidFill>
                  <a:schemeClr val="dk1"/>
                </a:solidFill>
              </a:defRPr>
            </a:lvl3pPr>
            <a:lvl4pPr lvl="3" rtl="0">
              <a:lnSpc>
                <a:spcPct val="100000"/>
              </a:lnSpc>
              <a:spcBef>
                <a:spcPts val="0"/>
              </a:spcBef>
              <a:spcAft>
                <a:spcPts val="0"/>
              </a:spcAft>
              <a:buClr>
                <a:schemeClr val="dk1"/>
              </a:buClr>
              <a:buSzPts val="2800"/>
              <a:buNone/>
              <a:defRPr sz="2800">
                <a:solidFill>
                  <a:schemeClr val="dk1"/>
                </a:solidFill>
              </a:defRPr>
            </a:lvl4pPr>
            <a:lvl5pPr lvl="4" rtl="0">
              <a:lnSpc>
                <a:spcPct val="100000"/>
              </a:lnSpc>
              <a:spcBef>
                <a:spcPts val="0"/>
              </a:spcBef>
              <a:spcAft>
                <a:spcPts val="0"/>
              </a:spcAft>
              <a:buClr>
                <a:schemeClr val="dk1"/>
              </a:buClr>
              <a:buSzPts val="2800"/>
              <a:buNone/>
              <a:defRPr sz="2800">
                <a:solidFill>
                  <a:schemeClr val="dk1"/>
                </a:solidFill>
              </a:defRPr>
            </a:lvl5pPr>
            <a:lvl6pPr lvl="5" rtl="0">
              <a:lnSpc>
                <a:spcPct val="100000"/>
              </a:lnSpc>
              <a:spcBef>
                <a:spcPts val="0"/>
              </a:spcBef>
              <a:spcAft>
                <a:spcPts val="0"/>
              </a:spcAft>
              <a:buClr>
                <a:schemeClr val="dk1"/>
              </a:buClr>
              <a:buSzPts val="2800"/>
              <a:buNone/>
              <a:defRPr sz="2800">
                <a:solidFill>
                  <a:schemeClr val="dk1"/>
                </a:solidFill>
              </a:defRPr>
            </a:lvl6pPr>
            <a:lvl7pPr lvl="6" rtl="0">
              <a:lnSpc>
                <a:spcPct val="100000"/>
              </a:lnSpc>
              <a:spcBef>
                <a:spcPts val="0"/>
              </a:spcBef>
              <a:spcAft>
                <a:spcPts val="0"/>
              </a:spcAft>
              <a:buClr>
                <a:schemeClr val="dk1"/>
              </a:buClr>
              <a:buSzPts val="2800"/>
              <a:buNone/>
              <a:defRPr sz="2800">
                <a:solidFill>
                  <a:schemeClr val="dk1"/>
                </a:solidFill>
              </a:defRPr>
            </a:lvl7pPr>
            <a:lvl8pPr lvl="7" rtl="0">
              <a:lnSpc>
                <a:spcPct val="100000"/>
              </a:lnSpc>
              <a:spcBef>
                <a:spcPts val="0"/>
              </a:spcBef>
              <a:spcAft>
                <a:spcPts val="0"/>
              </a:spcAft>
              <a:buClr>
                <a:schemeClr val="dk1"/>
              </a:buClr>
              <a:buSzPts val="2800"/>
              <a:buNone/>
              <a:defRPr sz="2800">
                <a:solidFill>
                  <a:schemeClr val="dk1"/>
                </a:solidFill>
              </a:defRPr>
            </a:lvl8pPr>
            <a:lvl9pPr lvl="8" rtl="0">
              <a:lnSpc>
                <a:spcPct val="100000"/>
              </a:lnSpc>
              <a:spcBef>
                <a:spcPts val="0"/>
              </a:spcBef>
              <a:spcAft>
                <a:spcPts val="0"/>
              </a:spcAft>
              <a:buClr>
                <a:schemeClr val="dk1"/>
              </a:buClr>
              <a:buSzPts val="2800"/>
              <a:buNone/>
              <a:defRPr sz="2800">
                <a:solidFill>
                  <a:schemeClr val="dk1"/>
                </a:solidFill>
              </a:defRPr>
            </a:lvl9pPr>
          </a:lstStyle>
          <a:p/>
        </p:txBody>
      </p:sp>
      <p:sp>
        <p:nvSpPr>
          <p:cNvPr id="437" name="Google Shape;437;p53"/>
          <p:cNvSpPr txBox="1"/>
          <p:nvPr/>
        </p:nvSpPr>
        <p:spPr>
          <a:xfrm>
            <a:off x="819000" y="3561900"/>
            <a:ext cx="2996400" cy="624000"/>
          </a:xfrm>
          <a:prstGeom prst="rect">
            <a:avLst/>
          </a:prstGeom>
          <a:noFill/>
          <a:ln>
            <a:noFill/>
          </a:ln>
        </p:spPr>
        <p:txBody>
          <a:bodyPr anchorCtr="0" anchor="ctr" bIns="91425" lIns="91425" spcFirstLastPara="1" rIns="91425" wrap="square" tIns="91425">
            <a:noAutofit/>
          </a:bodyPr>
          <a:lstStyle/>
          <a:p>
            <a:pPr indent="0" lvl="0" marL="0" rtl="0" algn="l">
              <a:spcBef>
                <a:spcPts val="300"/>
              </a:spcBef>
              <a:spcAft>
                <a:spcPts val="0"/>
              </a:spcAft>
              <a:buNone/>
            </a:pPr>
            <a:r>
              <a:rPr lang="en" sz="1000">
                <a:solidFill>
                  <a:schemeClr val="dk1"/>
                </a:solidFill>
                <a:latin typeface="Poppins"/>
                <a:ea typeface="Poppins"/>
                <a:cs typeface="Poppins"/>
                <a:sym typeface="Poppins"/>
              </a:rPr>
              <a:t>CREDITS: This presentation template was created by </a:t>
            </a:r>
            <a:r>
              <a:rPr b="1" lang="en" sz="1000">
                <a:solidFill>
                  <a:schemeClr val="dk1"/>
                </a:solidFill>
                <a:uFill>
                  <a:noFill/>
                </a:uFill>
                <a:latin typeface="Poppins"/>
                <a:ea typeface="Poppins"/>
                <a:cs typeface="Poppins"/>
                <a:sym typeface="Poppins"/>
                <a:hlinkClick r:id="rId2">
                  <a:extLst>
                    <a:ext uri="{A12FA001-AC4F-418D-AE19-62706E023703}">
                      <ahyp:hlinkClr val="tx"/>
                    </a:ext>
                  </a:extLst>
                </a:hlinkClick>
              </a:rPr>
              <a:t>Slidesgo</a:t>
            </a:r>
            <a:r>
              <a:rPr lang="en" sz="1000">
                <a:solidFill>
                  <a:schemeClr val="dk1"/>
                </a:solidFill>
                <a:latin typeface="Poppins"/>
                <a:ea typeface="Poppins"/>
                <a:cs typeface="Poppins"/>
                <a:sym typeface="Poppins"/>
              </a:rPr>
              <a:t>, including icons by </a:t>
            </a:r>
            <a:r>
              <a:rPr b="1" lang="en" sz="1000">
                <a:solidFill>
                  <a:schemeClr val="dk1"/>
                </a:solidFill>
                <a:uFill>
                  <a:noFill/>
                </a:uFill>
                <a:latin typeface="Poppins"/>
                <a:ea typeface="Poppins"/>
                <a:cs typeface="Poppins"/>
                <a:sym typeface="Poppins"/>
                <a:hlinkClick r:id="rId3">
                  <a:extLst>
                    <a:ext uri="{A12FA001-AC4F-418D-AE19-62706E023703}">
                      <ahyp:hlinkClr val="tx"/>
                    </a:ext>
                  </a:extLst>
                </a:hlinkClick>
              </a:rPr>
              <a:t>Flaticon</a:t>
            </a:r>
            <a:r>
              <a:rPr lang="en" sz="1000">
                <a:solidFill>
                  <a:schemeClr val="dk1"/>
                </a:solidFill>
                <a:latin typeface="Poppins"/>
                <a:ea typeface="Poppins"/>
                <a:cs typeface="Poppins"/>
                <a:sym typeface="Poppins"/>
              </a:rPr>
              <a:t>, infographics &amp; images by </a:t>
            </a:r>
            <a:r>
              <a:rPr b="1" lang="en" sz="1000">
                <a:solidFill>
                  <a:schemeClr val="dk1"/>
                </a:solidFill>
                <a:uFill>
                  <a:noFill/>
                </a:uFill>
                <a:latin typeface="Poppins"/>
                <a:ea typeface="Poppins"/>
                <a:cs typeface="Poppins"/>
                <a:sym typeface="Poppins"/>
                <a:hlinkClick r:id="rId4">
                  <a:extLst>
                    <a:ext uri="{A12FA001-AC4F-418D-AE19-62706E023703}">
                      <ahyp:hlinkClr val="tx"/>
                    </a:ext>
                  </a:extLst>
                </a:hlinkClick>
              </a:rPr>
              <a:t>Freepik</a:t>
            </a:r>
            <a:r>
              <a:rPr lang="en" sz="1000">
                <a:solidFill>
                  <a:schemeClr val="dk1"/>
                </a:solidFill>
                <a:latin typeface="Poppins"/>
                <a:ea typeface="Poppins"/>
                <a:cs typeface="Poppins"/>
                <a:sym typeface="Poppins"/>
              </a:rPr>
              <a:t> </a:t>
            </a:r>
            <a:endParaRPr b="1" sz="1000">
              <a:solidFill>
                <a:schemeClr val="dk1"/>
              </a:solidFill>
              <a:latin typeface="Poppins"/>
              <a:ea typeface="Poppins"/>
              <a:cs typeface="Poppins"/>
              <a:sym typeface="Poppins"/>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21">
    <p:spTree>
      <p:nvGrpSpPr>
        <p:cNvPr id="438" name="Shape 438"/>
        <p:cNvGrpSpPr/>
        <p:nvPr/>
      </p:nvGrpSpPr>
      <p:grpSpPr>
        <a:xfrm>
          <a:off x="0" y="0"/>
          <a:ext cx="0" cy="0"/>
          <a:chOff x="0" y="0"/>
          <a:chExt cx="0" cy="0"/>
        </a:xfrm>
      </p:grpSpPr>
      <p:sp>
        <p:nvSpPr>
          <p:cNvPr id="439" name="Google Shape;439;p54"/>
          <p:cNvSpPr/>
          <p:nvPr/>
        </p:nvSpPr>
        <p:spPr>
          <a:xfrm rot="-9899867">
            <a:off x="7335495" y="-351955"/>
            <a:ext cx="2761705" cy="187286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54"/>
          <p:cNvSpPr/>
          <p:nvPr/>
        </p:nvSpPr>
        <p:spPr>
          <a:xfrm rot="899937">
            <a:off x="-2632860" y="1803084"/>
            <a:ext cx="6284395" cy="4261791"/>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21_1">
    <p:bg>
      <p:bgPr>
        <a:solidFill>
          <a:schemeClr val="accent1"/>
        </a:solidFill>
      </p:bgPr>
    </p:bg>
    <p:spTree>
      <p:nvGrpSpPr>
        <p:cNvPr id="441" name="Shape 441"/>
        <p:cNvGrpSpPr/>
        <p:nvPr/>
      </p:nvGrpSpPr>
      <p:grpSpPr>
        <a:xfrm>
          <a:off x="0" y="0"/>
          <a:ext cx="0" cy="0"/>
          <a:chOff x="0" y="0"/>
          <a:chExt cx="0" cy="0"/>
        </a:xfrm>
      </p:grpSpPr>
      <p:grpSp>
        <p:nvGrpSpPr>
          <p:cNvPr id="442" name="Google Shape;442;p55"/>
          <p:cNvGrpSpPr/>
          <p:nvPr/>
        </p:nvGrpSpPr>
        <p:grpSpPr>
          <a:xfrm>
            <a:off x="-1434460" y="-1604967"/>
            <a:ext cx="11726995" cy="11113880"/>
            <a:chOff x="-1434460" y="-1604967"/>
            <a:chExt cx="11726995" cy="11113880"/>
          </a:xfrm>
        </p:grpSpPr>
        <p:sp>
          <p:nvSpPr>
            <p:cNvPr id="443" name="Google Shape;443;p55"/>
            <p:cNvSpPr/>
            <p:nvPr/>
          </p:nvSpPr>
          <p:spPr>
            <a:xfrm rot="-9899867">
              <a:off x="7335495" y="-351955"/>
              <a:ext cx="2761705" cy="187286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55"/>
            <p:cNvSpPr/>
            <p:nvPr/>
          </p:nvSpPr>
          <p:spPr>
            <a:xfrm rot="4500077">
              <a:off x="-1638361" y="-508487"/>
              <a:ext cx="4733536" cy="3210069"/>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55"/>
            <p:cNvSpPr/>
            <p:nvPr/>
          </p:nvSpPr>
          <p:spPr>
            <a:xfrm rot="-2700000">
              <a:off x="2916718" y="3408392"/>
              <a:ext cx="6542854" cy="4437066"/>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49" name="Shape 449"/>
        <p:cNvGrpSpPr/>
        <p:nvPr/>
      </p:nvGrpSpPr>
      <p:grpSpPr>
        <a:xfrm>
          <a:off x="0" y="0"/>
          <a:ext cx="0" cy="0"/>
          <a:chOff x="0" y="0"/>
          <a:chExt cx="0" cy="0"/>
        </a:xfrm>
      </p:grpSpPr>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453" name="Shape 453"/>
        <p:cNvGrpSpPr/>
        <p:nvPr/>
      </p:nvGrpSpPr>
      <p:grpSpPr>
        <a:xfrm>
          <a:off x="0" y="0"/>
          <a:ext cx="0" cy="0"/>
          <a:chOff x="0" y="0"/>
          <a:chExt cx="0" cy="0"/>
        </a:xfrm>
      </p:grpSpPr>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454" name="Shape 454"/>
        <p:cNvGrpSpPr/>
        <p:nvPr/>
      </p:nvGrpSpPr>
      <p:grpSpPr>
        <a:xfrm>
          <a:off x="0" y="0"/>
          <a:ext cx="0" cy="0"/>
          <a:chOff x="0" y="0"/>
          <a:chExt cx="0" cy="0"/>
        </a:xfrm>
      </p:grpSpPr>
      <p:sp>
        <p:nvSpPr>
          <p:cNvPr id="455" name="Google Shape;455;p6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7" name="Shape 37"/>
        <p:cNvGrpSpPr/>
        <p:nvPr/>
      </p:nvGrpSpPr>
      <p:grpSpPr>
        <a:xfrm>
          <a:off x="0" y="0"/>
          <a:ext cx="0" cy="0"/>
          <a:chOff x="0" y="0"/>
          <a:chExt cx="0" cy="0"/>
        </a:xfrm>
      </p:grpSpPr>
      <p:sp>
        <p:nvSpPr>
          <p:cNvPr id="38" name="Google Shape;38;p7"/>
          <p:cNvSpPr/>
          <p:nvPr/>
        </p:nvSpPr>
        <p:spPr>
          <a:xfrm flipH="1">
            <a:off x="4271435" y="1800100"/>
            <a:ext cx="6177491" cy="418929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7"/>
          <p:cNvSpPr/>
          <p:nvPr/>
        </p:nvSpPr>
        <p:spPr>
          <a:xfrm flipH="1" rot="8100000">
            <a:off x="-4207927" y="780748"/>
            <a:ext cx="7361261" cy="499207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7"/>
          <p:cNvSpPr txBox="1"/>
          <p:nvPr>
            <p:ph type="title"/>
          </p:nvPr>
        </p:nvSpPr>
        <p:spPr>
          <a:xfrm>
            <a:off x="819000" y="688949"/>
            <a:ext cx="7506000" cy="578100"/>
          </a:xfrm>
          <a:prstGeom prst="rect">
            <a:avLst/>
          </a:prstGeom>
          <a:ln>
            <a:noFill/>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p:txBody>
      </p:sp>
      <p:sp>
        <p:nvSpPr>
          <p:cNvPr id="41" name="Google Shape;41;p7"/>
          <p:cNvSpPr txBox="1"/>
          <p:nvPr>
            <p:ph idx="1" type="subTitle"/>
          </p:nvPr>
        </p:nvSpPr>
        <p:spPr>
          <a:xfrm>
            <a:off x="1454025" y="1494025"/>
            <a:ext cx="2710800" cy="28305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6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2" name="Shape 42"/>
        <p:cNvGrpSpPr/>
        <p:nvPr/>
      </p:nvGrpSpPr>
      <p:grpSpPr>
        <a:xfrm>
          <a:off x="0" y="0"/>
          <a:ext cx="0" cy="0"/>
          <a:chOff x="0" y="0"/>
          <a:chExt cx="0" cy="0"/>
        </a:xfrm>
      </p:grpSpPr>
      <p:grpSp>
        <p:nvGrpSpPr>
          <p:cNvPr id="43" name="Google Shape;43;p8"/>
          <p:cNvGrpSpPr/>
          <p:nvPr/>
        </p:nvGrpSpPr>
        <p:grpSpPr>
          <a:xfrm>
            <a:off x="-4862182" y="-1960533"/>
            <a:ext cx="15410032" cy="13903865"/>
            <a:chOff x="-4862182" y="-1960533"/>
            <a:chExt cx="15410032" cy="13903865"/>
          </a:xfrm>
        </p:grpSpPr>
        <p:sp>
          <p:nvSpPr>
            <p:cNvPr id="44" name="Google Shape;44;p8"/>
            <p:cNvSpPr/>
            <p:nvPr/>
          </p:nvSpPr>
          <p:spPr>
            <a:xfrm flipH="1" rot="1800135">
              <a:off x="-3550807" y="655522"/>
              <a:ext cx="12787283" cy="867175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8"/>
            <p:cNvSpPr/>
            <p:nvPr/>
          </p:nvSpPr>
          <p:spPr>
            <a:xfrm flipH="1" rot="-5400000">
              <a:off x="7279860" y="-479531"/>
              <a:ext cx="2584992" cy="175302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8"/>
            <p:cNvSpPr/>
            <p:nvPr/>
          </p:nvSpPr>
          <p:spPr>
            <a:xfrm flipH="1" rot="-9900048">
              <a:off x="-2399316" y="-1196416"/>
              <a:ext cx="4699671" cy="3186899"/>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 name="Google Shape;47;p8"/>
          <p:cNvSpPr txBox="1"/>
          <p:nvPr>
            <p:ph type="title"/>
          </p:nvPr>
        </p:nvSpPr>
        <p:spPr>
          <a:xfrm>
            <a:off x="3337800" y="814175"/>
            <a:ext cx="4987200" cy="3515400"/>
          </a:xfrm>
          <a:prstGeom prst="rect">
            <a:avLst/>
          </a:prstGeom>
          <a:ln>
            <a:noFill/>
          </a:ln>
        </p:spPr>
        <p:txBody>
          <a:bodyPr anchorCtr="0" anchor="ctr" bIns="91425" lIns="91425" spcFirstLastPara="1" rIns="91425" wrap="square" tIns="91425">
            <a:noAutofit/>
          </a:bodyPr>
          <a:lstStyle>
            <a:lvl1pPr lvl="0" rtl="0" algn="r">
              <a:lnSpc>
                <a:spcPct val="80000"/>
              </a:lnSpc>
              <a:spcBef>
                <a:spcPts val="0"/>
              </a:spcBef>
              <a:spcAft>
                <a:spcPts val="0"/>
              </a:spcAft>
              <a:buClr>
                <a:schemeClr val="accent6"/>
              </a:buClr>
              <a:buSzPts val="4500"/>
              <a:buNone/>
              <a:defRPr sz="13000">
                <a:solidFill>
                  <a:schemeClr val="accent5"/>
                </a:solidFill>
              </a:defRPr>
            </a:lvl1pPr>
            <a:lvl2pPr lvl="1" rtl="0">
              <a:spcBef>
                <a:spcPts val="0"/>
              </a:spcBef>
              <a:spcAft>
                <a:spcPts val="0"/>
              </a:spcAft>
              <a:buSzPts val="4500"/>
              <a:buNone/>
              <a:defRPr sz="4500"/>
            </a:lvl2pPr>
            <a:lvl3pPr lvl="2" rtl="0">
              <a:spcBef>
                <a:spcPts val="0"/>
              </a:spcBef>
              <a:spcAft>
                <a:spcPts val="0"/>
              </a:spcAft>
              <a:buSzPts val="4500"/>
              <a:buNone/>
              <a:defRPr sz="4500"/>
            </a:lvl3pPr>
            <a:lvl4pPr lvl="3" rtl="0">
              <a:spcBef>
                <a:spcPts val="0"/>
              </a:spcBef>
              <a:spcAft>
                <a:spcPts val="0"/>
              </a:spcAft>
              <a:buSzPts val="4500"/>
              <a:buNone/>
              <a:defRPr sz="4500"/>
            </a:lvl4pPr>
            <a:lvl5pPr lvl="4" rtl="0">
              <a:spcBef>
                <a:spcPts val="0"/>
              </a:spcBef>
              <a:spcAft>
                <a:spcPts val="0"/>
              </a:spcAft>
              <a:buSzPts val="4500"/>
              <a:buNone/>
              <a:defRPr sz="4500"/>
            </a:lvl5pPr>
            <a:lvl6pPr lvl="5" rtl="0">
              <a:spcBef>
                <a:spcPts val="0"/>
              </a:spcBef>
              <a:spcAft>
                <a:spcPts val="0"/>
              </a:spcAft>
              <a:buSzPts val="4500"/>
              <a:buNone/>
              <a:defRPr sz="4500"/>
            </a:lvl6pPr>
            <a:lvl7pPr lvl="6" rtl="0">
              <a:spcBef>
                <a:spcPts val="0"/>
              </a:spcBef>
              <a:spcAft>
                <a:spcPts val="0"/>
              </a:spcAft>
              <a:buSzPts val="4500"/>
              <a:buNone/>
              <a:defRPr sz="4500"/>
            </a:lvl7pPr>
            <a:lvl8pPr lvl="7" rtl="0">
              <a:spcBef>
                <a:spcPts val="0"/>
              </a:spcBef>
              <a:spcAft>
                <a:spcPts val="0"/>
              </a:spcAft>
              <a:buSzPts val="4500"/>
              <a:buNone/>
              <a:defRPr sz="4500"/>
            </a:lvl8pPr>
            <a:lvl9pPr lvl="8" rtl="0">
              <a:spcBef>
                <a:spcPts val="0"/>
              </a:spcBef>
              <a:spcAft>
                <a:spcPts val="0"/>
              </a:spcAft>
              <a:buSzPts val="4500"/>
              <a:buNone/>
              <a:defRPr sz="45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8" name="Shape 48"/>
        <p:cNvGrpSpPr/>
        <p:nvPr/>
      </p:nvGrpSpPr>
      <p:grpSpPr>
        <a:xfrm>
          <a:off x="0" y="0"/>
          <a:ext cx="0" cy="0"/>
          <a:chOff x="0" y="0"/>
          <a:chExt cx="0" cy="0"/>
        </a:xfrm>
      </p:grpSpPr>
      <p:sp>
        <p:nvSpPr>
          <p:cNvPr id="49" name="Google Shape;49;p9"/>
          <p:cNvSpPr txBox="1"/>
          <p:nvPr>
            <p:ph type="title"/>
          </p:nvPr>
        </p:nvSpPr>
        <p:spPr>
          <a:xfrm>
            <a:off x="4962899" y="894575"/>
            <a:ext cx="3362100" cy="684900"/>
          </a:xfrm>
          <a:prstGeom prst="rect">
            <a:avLst/>
          </a:prstGeom>
          <a:solidFill>
            <a:schemeClr val="lt1"/>
          </a:solidFill>
          <a:ln>
            <a:noFill/>
          </a:ln>
        </p:spPr>
        <p:txBody>
          <a:bodyPr anchorCtr="0" anchor="ctr" bIns="91425" lIns="91425" spcFirstLastPara="1" rIns="91425" wrap="square" tIns="91425">
            <a:noAutofit/>
          </a:bodyPr>
          <a:lstStyle>
            <a:lvl1pPr lvl="0" algn="ctr">
              <a:lnSpc>
                <a:spcPct val="90000"/>
              </a:lnSpc>
              <a:spcBef>
                <a:spcPts val="0"/>
              </a:spcBef>
              <a:spcAft>
                <a:spcPts val="0"/>
              </a:spcAft>
              <a:buSzPts val="3500"/>
              <a:buNone/>
              <a:defRPr sz="45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50" name="Google Shape;50;p9"/>
          <p:cNvSpPr txBox="1"/>
          <p:nvPr>
            <p:ph idx="1" type="subTitle"/>
          </p:nvPr>
        </p:nvSpPr>
        <p:spPr>
          <a:xfrm>
            <a:off x="4962875" y="1692025"/>
            <a:ext cx="3362100" cy="25569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Clr>
                <a:schemeClr val="accent1"/>
              </a:buClr>
              <a:buSzPts val="1600"/>
              <a:buChar char="●"/>
              <a:defRPr sz="1600">
                <a:solidFill>
                  <a:schemeClr val="dk1"/>
                </a:solidFill>
              </a:defRPr>
            </a:lvl1pPr>
            <a:lvl2pPr lvl="1" algn="ctr">
              <a:lnSpc>
                <a:spcPct val="100000"/>
              </a:lnSpc>
              <a:spcBef>
                <a:spcPts val="1000"/>
              </a:spcBef>
              <a:spcAft>
                <a:spcPts val="0"/>
              </a:spcAft>
              <a:buSzPts val="2100"/>
              <a:buChar char="○"/>
              <a:defRPr sz="2100"/>
            </a:lvl2pPr>
            <a:lvl3pPr lvl="2" algn="ctr">
              <a:lnSpc>
                <a:spcPct val="100000"/>
              </a:lnSpc>
              <a:spcBef>
                <a:spcPts val="0"/>
              </a:spcBef>
              <a:spcAft>
                <a:spcPts val="0"/>
              </a:spcAft>
              <a:buSzPts val="2100"/>
              <a:buChar char="■"/>
              <a:defRPr sz="2100"/>
            </a:lvl3pPr>
            <a:lvl4pPr lvl="3" algn="ctr">
              <a:lnSpc>
                <a:spcPct val="100000"/>
              </a:lnSpc>
              <a:spcBef>
                <a:spcPts val="0"/>
              </a:spcBef>
              <a:spcAft>
                <a:spcPts val="0"/>
              </a:spcAft>
              <a:buSzPts val="2100"/>
              <a:buChar char="●"/>
              <a:defRPr sz="2100"/>
            </a:lvl4pPr>
            <a:lvl5pPr lvl="4" algn="ctr">
              <a:lnSpc>
                <a:spcPct val="100000"/>
              </a:lnSpc>
              <a:spcBef>
                <a:spcPts val="0"/>
              </a:spcBef>
              <a:spcAft>
                <a:spcPts val="0"/>
              </a:spcAft>
              <a:buSzPts val="2100"/>
              <a:buChar char="○"/>
              <a:defRPr sz="2100"/>
            </a:lvl5pPr>
            <a:lvl6pPr lvl="5" algn="ctr">
              <a:lnSpc>
                <a:spcPct val="100000"/>
              </a:lnSpc>
              <a:spcBef>
                <a:spcPts val="0"/>
              </a:spcBef>
              <a:spcAft>
                <a:spcPts val="0"/>
              </a:spcAft>
              <a:buSzPts val="2100"/>
              <a:buChar char="■"/>
              <a:defRPr sz="2100"/>
            </a:lvl6pPr>
            <a:lvl7pPr lvl="6" algn="ctr">
              <a:lnSpc>
                <a:spcPct val="100000"/>
              </a:lnSpc>
              <a:spcBef>
                <a:spcPts val="0"/>
              </a:spcBef>
              <a:spcAft>
                <a:spcPts val="0"/>
              </a:spcAft>
              <a:buSzPts val="2100"/>
              <a:buChar char="●"/>
              <a:defRPr sz="2100"/>
            </a:lvl7pPr>
            <a:lvl8pPr lvl="7" algn="ctr">
              <a:lnSpc>
                <a:spcPct val="100000"/>
              </a:lnSpc>
              <a:spcBef>
                <a:spcPts val="0"/>
              </a:spcBef>
              <a:spcAft>
                <a:spcPts val="0"/>
              </a:spcAft>
              <a:buSzPts val="2100"/>
              <a:buChar char="○"/>
              <a:defRPr sz="2100"/>
            </a:lvl8pPr>
            <a:lvl9pPr lvl="8" algn="ctr">
              <a:lnSpc>
                <a:spcPct val="100000"/>
              </a:lnSpc>
              <a:spcBef>
                <a:spcPts val="0"/>
              </a:spcBef>
              <a:spcAft>
                <a:spcPts val="0"/>
              </a:spcAft>
              <a:buSzPts val="2100"/>
              <a:buChar char="■"/>
              <a:defRPr sz="2100"/>
            </a:lvl9pPr>
          </a:lstStyle>
          <a:p/>
        </p:txBody>
      </p:sp>
      <p:sp>
        <p:nvSpPr>
          <p:cNvPr id="51" name="Google Shape;51;p9"/>
          <p:cNvSpPr/>
          <p:nvPr/>
        </p:nvSpPr>
        <p:spPr>
          <a:xfrm rot="-900031">
            <a:off x="-2177367" y="2722878"/>
            <a:ext cx="5043620" cy="342035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dk1"/>
        </a:solidFill>
      </p:bgPr>
    </p:bg>
    <p:spTree>
      <p:nvGrpSpPr>
        <p:cNvPr id="52" name="Shape 52"/>
        <p:cNvGrpSpPr/>
        <p:nvPr/>
      </p:nvGrpSpPr>
      <p:grpSpPr>
        <a:xfrm>
          <a:off x="0" y="0"/>
          <a:ext cx="0" cy="0"/>
          <a:chOff x="0" y="0"/>
          <a:chExt cx="0" cy="0"/>
        </a:xfrm>
      </p:grpSpPr>
      <p:sp>
        <p:nvSpPr>
          <p:cNvPr id="53" name="Google Shape;53;p10"/>
          <p:cNvSpPr/>
          <p:nvPr/>
        </p:nvSpPr>
        <p:spPr>
          <a:xfrm rot="-900014">
            <a:off x="-1390726" y="1566499"/>
            <a:ext cx="7286832" cy="4941598"/>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10"/>
          <p:cNvSpPr/>
          <p:nvPr/>
        </p:nvSpPr>
        <p:spPr>
          <a:xfrm rot="-9899941">
            <a:off x="7292871" y="-207110"/>
            <a:ext cx="3438561" cy="2331876"/>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10"/>
          <p:cNvSpPr txBox="1"/>
          <p:nvPr>
            <p:ph type="title"/>
          </p:nvPr>
        </p:nvSpPr>
        <p:spPr>
          <a:xfrm>
            <a:off x="731845" y="2826259"/>
            <a:ext cx="1930800" cy="16179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lt1"/>
              </a:buClr>
              <a:buSzPts val="2500"/>
              <a:buNone/>
              <a:defRPr b="0" sz="2500"/>
            </a:lvl1pPr>
            <a:lvl2pPr lvl="1" rtl="0">
              <a:spcBef>
                <a:spcPts val="0"/>
              </a:spcBef>
              <a:spcAft>
                <a:spcPts val="0"/>
              </a:spcAft>
              <a:buClr>
                <a:schemeClr val="lt1"/>
              </a:buClr>
              <a:buSzPts val="4800"/>
              <a:buNone/>
              <a:defRPr sz="4800">
                <a:solidFill>
                  <a:schemeClr val="lt1"/>
                </a:solidFill>
              </a:defRPr>
            </a:lvl2pPr>
            <a:lvl3pPr lvl="2" rtl="0">
              <a:spcBef>
                <a:spcPts val="0"/>
              </a:spcBef>
              <a:spcAft>
                <a:spcPts val="0"/>
              </a:spcAft>
              <a:buClr>
                <a:schemeClr val="lt1"/>
              </a:buClr>
              <a:buSzPts val="4800"/>
              <a:buNone/>
              <a:defRPr sz="4800">
                <a:solidFill>
                  <a:schemeClr val="lt1"/>
                </a:solidFill>
              </a:defRPr>
            </a:lvl3pPr>
            <a:lvl4pPr lvl="3" rtl="0">
              <a:spcBef>
                <a:spcPts val="0"/>
              </a:spcBef>
              <a:spcAft>
                <a:spcPts val="0"/>
              </a:spcAft>
              <a:buClr>
                <a:schemeClr val="lt1"/>
              </a:buClr>
              <a:buSzPts val="4800"/>
              <a:buNone/>
              <a:defRPr sz="4800">
                <a:solidFill>
                  <a:schemeClr val="lt1"/>
                </a:solidFill>
              </a:defRPr>
            </a:lvl4pPr>
            <a:lvl5pPr lvl="4" rtl="0">
              <a:spcBef>
                <a:spcPts val="0"/>
              </a:spcBef>
              <a:spcAft>
                <a:spcPts val="0"/>
              </a:spcAft>
              <a:buClr>
                <a:schemeClr val="lt1"/>
              </a:buClr>
              <a:buSzPts val="4800"/>
              <a:buNone/>
              <a:defRPr sz="4800">
                <a:solidFill>
                  <a:schemeClr val="lt1"/>
                </a:solidFill>
              </a:defRPr>
            </a:lvl5pPr>
            <a:lvl6pPr lvl="5" rtl="0">
              <a:spcBef>
                <a:spcPts val="0"/>
              </a:spcBef>
              <a:spcAft>
                <a:spcPts val="0"/>
              </a:spcAft>
              <a:buClr>
                <a:schemeClr val="lt1"/>
              </a:buClr>
              <a:buSzPts val="4800"/>
              <a:buNone/>
              <a:defRPr sz="4800">
                <a:solidFill>
                  <a:schemeClr val="lt1"/>
                </a:solidFill>
              </a:defRPr>
            </a:lvl6pPr>
            <a:lvl7pPr lvl="6" rtl="0">
              <a:spcBef>
                <a:spcPts val="0"/>
              </a:spcBef>
              <a:spcAft>
                <a:spcPts val="0"/>
              </a:spcAft>
              <a:buClr>
                <a:schemeClr val="lt1"/>
              </a:buClr>
              <a:buSzPts val="4800"/>
              <a:buNone/>
              <a:defRPr sz="4800">
                <a:solidFill>
                  <a:schemeClr val="lt1"/>
                </a:solidFill>
              </a:defRPr>
            </a:lvl7pPr>
            <a:lvl8pPr lvl="7" rtl="0">
              <a:spcBef>
                <a:spcPts val="0"/>
              </a:spcBef>
              <a:spcAft>
                <a:spcPts val="0"/>
              </a:spcAft>
              <a:buClr>
                <a:schemeClr val="lt1"/>
              </a:buClr>
              <a:buSzPts val="4800"/>
              <a:buNone/>
              <a:defRPr sz="4800">
                <a:solidFill>
                  <a:schemeClr val="lt1"/>
                </a:solidFill>
              </a:defRPr>
            </a:lvl8pPr>
            <a:lvl9pPr lvl="8" rtl="0">
              <a:spcBef>
                <a:spcPts val="0"/>
              </a:spcBef>
              <a:spcAft>
                <a:spcPts val="0"/>
              </a:spcAft>
              <a:buClr>
                <a:schemeClr val="lt1"/>
              </a:buClr>
              <a:buSzPts val="4800"/>
              <a:buNone/>
              <a:defRPr sz="4800">
                <a:solidFill>
                  <a:schemeClr val="lt1"/>
                </a:solidFill>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44" Type="http://schemas.openxmlformats.org/officeDocument/2006/relationships/slideLayout" Target="../slideLayouts/slideLayout44.xml"/><Relationship Id="rId43" Type="http://schemas.openxmlformats.org/officeDocument/2006/relationships/slideLayout" Target="../slideLayouts/slideLayout43.xml"/><Relationship Id="rId46" Type="http://schemas.openxmlformats.org/officeDocument/2006/relationships/slideLayout" Target="../slideLayouts/slideLayout46.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48" Type="http://schemas.openxmlformats.org/officeDocument/2006/relationships/slideLayout" Target="../slideLayouts/slideLayout48.xml"/><Relationship Id="rId47" Type="http://schemas.openxmlformats.org/officeDocument/2006/relationships/slideLayout" Target="../slideLayouts/slideLayout47.xml"/><Relationship Id="rId49" Type="http://schemas.openxmlformats.org/officeDocument/2006/relationships/slideLayout" Target="../slideLayouts/slideLayout4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33" Type="http://schemas.openxmlformats.org/officeDocument/2006/relationships/slideLayout" Target="../slideLayouts/slideLayout33.xml"/><Relationship Id="rId32" Type="http://schemas.openxmlformats.org/officeDocument/2006/relationships/slideLayout" Target="../slideLayouts/slideLayout32.xml"/><Relationship Id="rId35" Type="http://schemas.openxmlformats.org/officeDocument/2006/relationships/slideLayout" Target="../slideLayouts/slideLayout35.xml"/><Relationship Id="rId34" Type="http://schemas.openxmlformats.org/officeDocument/2006/relationships/slideLayout" Target="../slideLayouts/slideLayout34.xml"/><Relationship Id="rId37" Type="http://schemas.openxmlformats.org/officeDocument/2006/relationships/slideLayout" Target="../slideLayouts/slideLayout37.xml"/><Relationship Id="rId36" Type="http://schemas.openxmlformats.org/officeDocument/2006/relationships/slideLayout" Target="../slideLayouts/slideLayout36.xml"/><Relationship Id="rId39" Type="http://schemas.openxmlformats.org/officeDocument/2006/relationships/slideLayout" Target="../slideLayouts/slideLayout39.xml"/><Relationship Id="rId38" Type="http://schemas.openxmlformats.org/officeDocument/2006/relationships/slideLayout" Target="../slideLayouts/slideLayout38.xml"/><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29" Type="http://schemas.openxmlformats.org/officeDocument/2006/relationships/slideLayout" Target="../slideLayouts/slideLayout29.xml"/><Relationship Id="rId51" Type="http://schemas.openxmlformats.org/officeDocument/2006/relationships/slideLayout" Target="../slideLayouts/slideLayout51.xml"/><Relationship Id="rId50" Type="http://schemas.openxmlformats.org/officeDocument/2006/relationships/slideLayout" Target="../slideLayouts/slideLayout50.xml"/><Relationship Id="rId53" Type="http://schemas.openxmlformats.org/officeDocument/2006/relationships/slideLayout" Target="../slideLayouts/slideLayout53.xml"/><Relationship Id="rId52" Type="http://schemas.openxmlformats.org/officeDocument/2006/relationships/slideLayout" Target="../slideLayouts/slideLayout52.xml"/><Relationship Id="rId11" Type="http://schemas.openxmlformats.org/officeDocument/2006/relationships/slideLayout" Target="../slideLayouts/slideLayout11.xml"/><Relationship Id="rId55" Type="http://schemas.openxmlformats.org/officeDocument/2006/relationships/theme" Target="../theme/theme2.xml"/><Relationship Id="rId10" Type="http://schemas.openxmlformats.org/officeDocument/2006/relationships/slideLayout" Target="../slideLayouts/slideLayout10.xml"/><Relationship Id="rId54" Type="http://schemas.openxmlformats.org/officeDocument/2006/relationships/slideLayout" Target="../slideLayouts/slideLayout5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theme" Target="../theme/theme1.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slideLayout" Target="../slideLayouts/slideLayout57.xml"/><Relationship Id="rId3" Type="http://schemas.openxmlformats.org/officeDocument/2006/relationships/theme" Target="../theme/theme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87200" y="541025"/>
            <a:ext cx="75960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dk2"/>
              </a:buClr>
              <a:buSzPts val="3500"/>
              <a:buFont typeface="Lilita One"/>
              <a:buNone/>
              <a:defRPr sz="3500">
                <a:solidFill>
                  <a:schemeClr val="dk2"/>
                </a:solidFill>
                <a:latin typeface="Lilita One"/>
                <a:ea typeface="Lilita One"/>
                <a:cs typeface="Lilita One"/>
                <a:sym typeface="Lilita One"/>
              </a:defRPr>
            </a:lvl1pPr>
            <a:lvl2pPr lvl="1">
              <a:spcBef>
                <a:spcPts val="0"/>
              </a:spcBef>
              <a:spcAft>
                <a:spcPts val="0"/>
              </a:spcAft>
              <a:buClr>
                <a:schemeClr val="accent5"/>
              </a:buClr>
              <a:buSzPts val="4000"/>
              <a:buFont typeface="Ranchers"/>
              <a:buNone/>
              <a:defRPr sz="4000">
                <a:solidFill>
                  <a:schemeClr val="accent5"/>
                </a:solidFill>
                <a:latin typeface="Ranchers"/>
                <a:ea typeface="Ranchers"/>
                <a:cs typeface="Ranchers"/>
                <a:sym typeface="Ranchers"/>
              </a:defRPr>
            </a:lvl2pPr>
            <a:lvl3pPr lvl="2">
              <a:spcBef>
                <a:spcPts val="0"/>
              </a:spcBef>
              <a:spcAft>
                <a:spcPts val="0"/>
              </a:spcAft>
              <a:buClr>
                <a:schemeClr val="accent5"/>
              </a:buClr>
              <a:buSzPts val="4000"/>
              <a:buFont typeface="Ranchers"/>
              <a:buNone/>
              <a:defRPr sz="4000">
                <a:solidFill>
                  <a:schemeClr val="accent5"/>
                </a:solidFill>
                <a:latin typeface="Ranchers"/>
                <a:ea typeface="Ranchers"/>
                <a:cs typeface="Ranchers"/>
                <a:sym typeface="Ranchers"/>
              </a:defRPr>
            </a:lvl3pPr>
            <a:lvl4pPr lvl="3">
              <a:spcBef>
                <a:spcPts val="0"/>
              </a:spcBef>
              <a:spcAft>
                <a:spcPts val="0"/>
              </a:spcAft>
              <a:buClr>
                <a:schemeClr val="accent5"/>
              </a:buClr>
              <a:buSzPts val="4000"/>
              <a:buFont typeface="Ranchers"/>
              <a:buNone/>
              <a:defRPr sz="4000">
                <a:solidFill>
                  <a:schemeClr val="accent5"/>
                </a:solidFill>
                <a:latin typeface="Ranchers"/>
                <a:ea typeface="Ranchers"/>
                <a:cs typeface="Ranchers"/>
                <a:sym typeface="Ranchers"/>
              </a:defRPr>
            </a:lvl4pPr>
            <a:lvl5pPr lvl="4">
              <a:spcBef>
                <a:spcPts val="0"/>
              </a:spcBef>
              <a:spcAft>
                <a:spcPts val="0"/>
              </a:spcAft>
              <a:buClr>
                <a:schemeClr val="accent5"/>
              </a:buClr>
              <a:buSzPts val="4000"/>
              <a:buFont typeface="Ranchers"/>
              <a:buNone/>
              <a:defRPr sz="4000">
                <a:solidFill>
                  <a:schemeClr val="accent5"/>
                </a:solidFill>
                <a:latin typeface="Ranchers"/>
                <a:ea typeface="Ranchers"/>
                <a:cs typeface="Ranchers"/>
                <a:sym typeface="Ranchers"/>
              </a:defRPr>
            </a:lvl5pPr>
            <a:lvl6pPr lvl="5">
              <a:spcBef>
                <a:spcPts val="0"/>
              </a:spcBef>
              <a:spcAft>
                <a:spcPts val="0"/>
              </a:spcAft>
              <a:buClr>
                <a:schemeClr val="accent5"/>
              </a:buClr>
              <a:buSzPts val="4000"/>
              <a:buFont typeface="Ranchers"/>
              <a:buNone/>
              <a:defRPr sz="4000">
                <a:solidFill>
                  <a:schemeClr val="accent5"/>
                </a:solidFill>
                <a:latin typeface="Ranchers"/>
                <a:ea typeface="Ranchers"/>
                <a:cs typeface="Ranchers"/>
                <a:sym typeface="Ranchers"/>
              </a:defRPr>
            </a:lvl6pPr>
            <a:lvl7pPr lvl="6">
              <a:spcBef>
                <a:spcPts val="0"/>
              </a:spcBef>
              <a:spcAft>
                <a:spcPts val="0"/>
              </a:spcAft>
              <a:buClr>
                <a:schemeClr val="accent5"/>
              </a:buClr>
              <a:buSzPts val="4000"/>
              <a:buFont typeface="Ranchers"/>
              <a:buNone/>
              <a:defRPr sz="4000">
                <a:solidFill>
                  <a:schemeClr val="accent5"/>
                </a:solidFill>
                <a:latin typeface="Ranchers"/>
                <a:ea typeface="Ranchers"/>
                <a:cs typeface="Ranchers"/>
                <a:sym typeface="Ranchers"/>
              </a:defRPr>
            </a:lvl7pPr>
            <a:lvl8pPr lvl="7">
              <a:spcBef>
                <a:spcPts val="0"/>
              </a:spcBef>
              <a:spcAft>
                <a:spcPts val="0"/>
              </a:spcAft>
              <a:buClr>
                <a:schemeClr val="accent5"/>
              </a:buClr>
              <a:buSzPts val="4000"/>
              <a:buFont typeface="Ranchers"/>
              <a:buNone/>
              <a:defRPr sz="4000">
                <a:solidFill>
                  <a:schemeClr val="accent5"/>
                </a:solidFill>
                <a:latin typeface="Ranchers"/>
                <a:ea typeface="Ranchers"/>
                <a:cs typeface="Ranchers"/>
                <a:sym typeface="Ranchers"/>
              </a:defRPr>
            </a:lvl8pPr>
            <a:lvl9pPr lvl="8">
              <a:spcBef>
                <a:spcPts val="0"/>
              </a:spcBef>
              <a:spcAft>
                <a:spcPts val="0"/>
              </a:spcAft>
              <a:buClr>
                <a:schemeClr val="accent5"/>
              </a:buClr>
              <a:buSzPts val="4000"/>
              <a:buFont typeface="Ranchers"/>
              <a:buNone/>
              <a:defRPr sz="4000">
                <a:solidFill>
                  <a:schemeClr val="accent5"/>
                </a:solidFill>
                <a:latin typeface="Ranchers"/>
                <a:ea typeface="Ranchers"/>
                <a:cs typeface="Ranchers"/>
                <a:sym typeface="Ranchers"/>
              </a:defRPr>
            </a:lvl9pPr>
          </a:lstStyle>
          <a:p/>
        </p:txBody>
      </p:sp>
      <p:sp>
        <p:nvSpPr>
          <p:cNvPr id="7" name="Google Shape;7;p1"/>
          <p:cNvSpPr txBox="1"/>
          <p:nvPr>
            <p:ph idx="1" type="body"/>
          </p:nvPr>
        </p:nvSpPr>
        <p:spPr>
          <a:xfrm>
            <a:off x="727200" y="1152475"/>
            <a:ext cx="76899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Poppins"/>
              <a:buChar char="●"/>
              <a:defRPr>
                <a:solidFill>
                  <a:schemeClr val="dk1"/>
                </a:solidFill>
                <a:latin typeface="Poppins"/>
                <a:ea typeface="Poppins"/>
                <a:cs typeface="Poppins"/>
                <a:sym typeface="Poppins"/>
              </a:defRPr>
            </a:lvl1pPr>
            <a:lvl2pPr indent="-317500" lvl="1" marL="9144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2pPr>
            <a:lvl3pPr indent="-317500" lvl="2" marL="13716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3pPr>
            <a:lvl4pPr indent="-317500" lvl="3" marL="18288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4pPr>
            <a:lvl5pPr indent="-317500" lvl="4" marL="22860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5pPr>
            <a:lvl6pPr indent="-317500" lvl="5" marL="27432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6pPr>
            <a:lvl7pPr indent="-317500" lvl="6" marL="32004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7pPr>
            <a:lvl8pPr indent="-317500" lvl="7" marL="3657600">
              <a:lnSpc>
                <a:spcPct val="115000"/>
              </a:lnSpc>
              <a:spcBef>
                <a:spcPts val="1600"/>
              </a:spcBef>
              <a:spcAft>
                <a:spcPts val="0"/>
              </a:spcAft>
              <a:buClr>
                <a:schemeClr val="dk1"/>
              </a:buClr>
              <a:buSzPts val="1400"/>
              <a:buFont typeface="Poppins"/>
              <a:buChar char="○"/>
              <a:defRPr>
                <a:solidFill>
                  <a:schemeClr val="dk1"/>
                </a:solidFill>
                <a:latin typeface="Poppins"/>
                <a:ea typeface="Poppins"/>
                <a:cs typeface="Poppins"/>
                <a:sym typeface="Poppins"/>
              </a:defRPr>
            </a:lvl8pPr>
            <a:lvl9pPr indent="-317500" lvl="8" marL="4114800">
              <a:lnSpc>
                <a:spcPct val="115000"/>
              </a:lnSpc>
              <a:spcBef>
                <a:spcPts val="1600"/>
              </a:spcBef>
              <a:spcAft>
                <a:spcPts val="1600"/>
              </a:spcAft>
              <a:buClr>
                <a:schemeClr val="dk1"/>
              </a:buClr>
              <a:buSzPts val="1400"/>
              <a:buFont typeface="Poppins"/>
              <a:buChar char="■"/>
              <a:defRPr>
                <a:solidFill>
                  <a:schemeClr val="dk1"/>
                </a:solidFill>
                <a:latin typeface="Poppins"/>
                <a:ea typeface="Poppins"/>
                <a:cs typeface="Poppins"/>
                <a:sym typeface="Poppi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46" name="Shape 446"/>
        <p:cNvGrpSpPr/>
        <p:nvPr/>
      </p:nvGrpSpPr>
      <p:grpSpPr>
        <a:xfrm>
          <a:off x="0" y="0"/>
          <a:ext cx="0" cy="0"/>
          <a:chOff x="0" y="0"/>
          <a:chExt cx="0" cy="0"/>
        </a:xfrm>
      </p:grpSpPr>
      <p:sp>
        <p:nvSpPr>
          <p:cNvPr id="447" name="Google Shape;447;p5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448" name="Google Shape;448;p5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70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450" name="Shape 450"/>
        <p:cNvGrpSpPr/>
        <p:nvPr/>
      </p:nvGrpSpPr>
      <p:grpSpPr>
        <a:xfrm>
          <a:off x="0" y="0"/>
          <a:ext cx="0" cy="0"/>
          <a:chOff x="0" y="0"/>
          <a:chExt cx="0" cy="0"/>
        </a:xfrm>
      </p:grpSpPr>
      <p:sp>
        <p:nvSpPr>
          <p:cNvPr id="451" name="Google Shape;451;p5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452" name="Google Shape;452;p5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703" r:id="rId1"/>
    <p:sldLayoutId id="2147483704"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 Id="rId3" Type="http://schemas.openxmlformats.org/officeDocument/2006/relationships/slide" Target="/ppt/slides/slide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1.xml"/><Relationship Id="rId3" Type="http://schemas.openxmlformats.org/officeDocument/2006/relationships/slide" Target="/ppt/slides/slide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3.xml"/><Relationship Id="rId3" Type="http://schemas.openxmlformats.org/officeDocument/2006/relationships/image" Target="../media/image3.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5.xml"/><Relationship Id="rId3" Type="http://schemas.openxmlformats.org/officeDocument/2006/relationships/image" Target="../media/image9.jpg"/><Relationship Id="rId4" Type="http://schemas.openxmlformats.org/officeDocument/2006/relationships/image" Target="../media/image5.jpg"/><Relationship Id="rId5" Type="http://schemas.openxmlformats.org/officeDocument/2006/relationships/image" Target="../media/image7.jpg"/><Relationship Id="rId6" Type="http://schemas.openxmlformats.org/officeDocument/2006/relationships/image" Target="../media/image8.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slide" Target="/ppt/slides/slide70.xml"/><Relationship Id="rId4" Type="http://schemas.openxmlformats.org/officeDocument/2006/relationships/slide" Target="/ppt/slides/slide65.xml"/><Relationship Id="rId9" Type="http://schemas.openxmlformats.org/officeDocument/2006/relationships/slide" Target="/ppt/slides/slide72.xml"/><Relationship Id="rId5" Type="http://schemas.openxmlformats.org/officeDocument/2006/relationships/slide" Target="/ppt/slides/slide62.xml"/><Relationship Id="rId6" Type="http://schemas.openxmlformats.org/officeDocument/2006/relationships/slide" Target="/ppt/slides/slide62.xml"/><Relationship Id="rId7" Type="http://schemas.openxmlformats.org/officeDocument/2006/relationships/slide" Target="/ppt/slides/slide60.xml"/><Relationship Id="rId8" Type="http://schemas.openxmlformats.org/officeDocument/2006/relationships/slide" Target="/ppt/slides/slide70.xml"/><Relationship Id="rId11" Type="http://schemas.openxmlformats.org/officeDocument/2006/relationships/hyperlink" Target="http://bit.ly/2Tynxth" TargetMode="External"/><Relationship Id="rId10" Type="http://schemas.openxmlformats.org/officeDocument/2006/relationships/slide" Target="/ppt/slides/slide78.xml"/><Relationship Id="rId13" Type="http://schemas.openxmlformats.org/officeDocument/2006/relationships/hyperlink" Target="http://bit.ly/33VAFh3" TargetMode="External"/><Relationship Id="rId12" Type="http://schemas.openxmlformats.org/officeDocument/2006/relationships/hyperlink" Target="http://bit.ly/30B07Gq" TargetMode="External"/><Relationship Id="rId15" Type="http://schemas.openxmlformats.org/officeDocument/2006/relationships/hyperlink" Target="https://www.flaticon.com/?utm_source=slidesgo_template&amp;utm_medium=referral-link&amp;utm_campaign=promo-slide&amp;utm_term=slidesgo&amp;utm_content=flaticon" TargetMode="External"/><Relationship Id="rId14" Type="http://schemas.openxmlformats.org/officeDocument/2006/relationships/hyperlink" Target="https://www.freepik.com/?utm_source=slidesgo_template&amp;utm_medium=referral-link&amp;utm_campaign=promo-slide&amp;utm_term=slidesgo&amp;utm_content=freepik" TargetMode="External"/><Relationship Id="rId17" Type="http://schemas.openxmlformats.org/officeDocument/2006/relationships/hyperlink" Target="https://wepik.com/?utm_source=slidesgo_template&amp;utm_medium=referral-link&amp;utm_campaign=promo-slide&amp;utm_term=slidesgo&amp;utm_content=wepik" TargetMode="External"/><Relationship Id="rId16" Type="http://schemas.openxmlformats.org/officeDocument/2006/relationships/hyperlink" Target="https://storyset.com/?utm_source=slidesgo_template&amp;utm_medium=referral-link&amp;utm_campaign=promo-slide&amp;utm_term=slidesgo&amp;utm_content=storyset" TargetMode="External"/><Relationship Id="rId18" Type="http://schemas.openxmlformats.org/officeDocument/2006/relationships/hyperlink" Target="https://vidfy.com/?utm_source=slidesgo_template&amp;utm_medium=referral-link&amp;utm_campaign=promo-slide&amp;utm_term=slidesgo&amp;utm_content=vidfy"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 Id="rId3" Type="http://schemas.openxmlformats.org/officeDocument/2006/relationships/hyperlink" Target="https://docs.google.com/spreadsheets/d/12UhkJhC8FAVZ8AIbvLymBIRY2GTv7EghhYBzDSnz_WQ/copy" TargetMode="External"/><Relationship Id="rId4" Type="http://schemas.openxmlformats.org/officeDocument/2006/relationships/image" Target="../media/image1.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xml"/><Relationship Id="rId3" Type="http://schemas.openxmlformats.org/officeDocument/2006/relationships/image" Target="../media/image13.jp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 Id="rId3" Type="http://schemas.openxmlformats.org/officeDocument/2006/relationships/image" Target="../media/image6.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0.xml"/><Relationship Id="rId3" Type="http://schemas.openxmlformats.org/officeDocument/2006/relationships/hyperlink" Target="https://docs.google.com/spreadsheets/d/12UhkJhC8FAVZ8AIbvLymBIRY2GTv7EghhYBzDSnz_WQ/copy" TargetMode="External"/><Relationship Id="rId4" Type="http://schemas.openxmlformats.org/officeDocument/2006/relationships/image" Target="../media/image4.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41.xml"/><Relationship Id="rId3" Type="http://schemas.openxmlformats.org/officeDocument/2006/relationships/image" Target="../media/image17.jp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0.xml"/><Relationship Id="rId2" Type="http://schemas.openxmlformats.org/officeDocument/2006/relationships/notesSlide" Target="../notesSlides/notesSlide49.xml"/><Relationship Id="rId3" Type="http://schemas.openxmlformats.org/officeDocument/2006/relationships/image" Target="../media/image20.jp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5.xml"/><Relationship Id="rId3" Type="http://schemas.openxmlformats.org/officeDocument/2006/relationships/slide" Target="/ppt/slides/slide9.xml"/><Relationship Id="rId4" Type="http://schemas.openxmlformats.org/officeDocument/2006/relationships/slide" Target="/ppt/slides/slide10.xml"/><Relationship Id="rId5" Type="http://schemas.openxmlformats.org/officeDocument/2006/relationships/slide" Target="/ppt/slides/slide8.xml"/><Relationship Id="rId6" Type="http://schemas.openxmlformats.org/officeDocument/2006/relationships/slide" Target="/ppt/slides/slide8.xml"/><Relationship Id="rId7" Type="http://schemas.openxmlformats.org/officeDocument/2006/relationships/slide" Target="/ppt/slides/slide9.xml"/><Relationship Id="rId8" Type="http://schemas.openxmlformats.org/officeDocument/2006/relationships/slide" Target="/ppt/slides/slide10.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54.xml"/><Relationship Id="rId3" Type="http://schemas.openxmlformats.org/officeDocument/2006/relationships/image" Target="../media/image2.jp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55.xml"/><Relationship Id="rId3" Type="http://schemas.openxmlformats.org/officeDocument/2006/relationships/image" Target="../media/image13.jp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56.xml"/><Relationship Id="rId3" Type="http://schemas.openxmlformats.org/officeDocument/2006/relationships/image" Target="../media/image8.jp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9.xml"/><Relationship Id="rId2" Type="http://schemas.openxmlformats.org/officeDocument/2006/relationships/notesSlide" Target="../notesSlides/notesSlide57.xml"/><Relationship Id="rId3" Type="http://schemas.openxmlformats.org/officeDocument/2006/relationships/image" Target="../media/image10.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xml"/><Relationship Id="rId3" Type="http://schemas.openxmlformats.org/officeDocument/2006/relationships/slide" Target="/ppt/slides/slide8.xml"/><Relationship Id="rId4" Type="http://schemas.openxmlformats.org/officeDocument/2006/relationships/slide" Target="/ppt/slides/slide8.xml"/><Relationship Id="rId9" Type="http://schemas.openxmlformats.org/officeDocument/2006/relationships/slide" Target="/ppt/slides/slide8.xml"/><Relationship Id="rId5" Type="http://schemas.openxmlformats.org/officeDocument/2006/relationships/slide" Target="/ppt/slides/slide11.xml"/><Relationship Id="rId6" Type="http://schemas.openxmlformats.org/officeDocument/2006/relationships/slide" Target="/ppt/slides/slide11.xml"/><Relationship Id="rId7" Type="http://schemas.openxmlformats.org/officeDocument/2006/relationships/slide" Target="/ppt/slides/slide9.xml"/><Relationship Id="rId8" Type="http://schemas.openxmlformats.org/officeDocument/2006/relationships/slide" Target="/ppt/slides/slide9.xml"/><Relationship Id="rId11" Type="http://schemas.openxmlformats.org/officeDocument/2006/relationships/slide" Target="/ppt/slides/slide10.xml"/><Relationship Id="rId10" Type="http://schemas.openxmlformats.org/officeDocument/2006/relationships/slide" Target="/ppt/slides/slide8.xml"/><Relationship Id="rId13" Type="http://schemas.openxmlformats.org/officeDocument/2006/relationships/slide" Target="/ppt/slides/slide9.xml"/><Relationship Id="rId12" Type="http://schemas.openxmlformats.org/officeDocument/2006/relationships/slide" Target="/ppt/slides/slide10.xml"/><Relationship Id="rId14" Type="http://schemas.openxmlformats.org/officeDocument/2006/relationships/slide" Target="/ppt/slides/slide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51.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5.xml"/><Relationship Id="rId3" Type="http://schemas.openxmlformats.org/officeDocument/2006/relationships/hyperlink" Target="https://www.freepik.com/free-photo/group-people-holding-nameplate-hands_2399402.htm/?utm_source=slidesgo_template&amp;utm_medium=referral-link&amp;utm_campaign=sg_resources&amp;utm_content=freepik" TargetMode="External"/><Relationship Id="rId4" Type="http://schemas.openxmlformats.org/officeDocument/2006/relationships/hyperlink" Target="https://www.freepik.com/free-photo/empty-plastic-water-bottles-plastic-bag-sand_5127444.htm/?utm_source=slidesgo_template&amp;utm_medium=referral-link&amp;utm_campaign=sg_resources&amp;utm_content=freepik" TargetMode="External"/><Relationship Id="rId9" Type="http://schemas.openxmlformats.org/officeDocument/2006/relationships/hyperlink" Target="https://www.freepik.com/free-photo/group-volunteers-collecting-garbage_2169931.htm/?utm_source=slidesgo_template&amp;utm_medium=referral-link&amp;utm_campaign=sg_resources&amp;utm_content=freepik" TargetMode="External"/><Relationship Id="rId5" Type="http://schemas.openxmlformats.org/officeDocument/2006/relationships/hyperlink" Target="https://www.freepik.com/free-photo/close-up-tree-trunks-covered-snow_3860331.htm/?utm_source=slidesgo_template&amp;utm_medium=referral-link&amp;utm_campaign=sg_resources&amp;utm_content=freepik" TargetMode="External"/><Relationship Id="rId6" Type="http://schemas.openxmlformats.org/officeDocument/2006/relationships/hyperlink" Target="https://www.freepik.com/free-photo/close-up-cows-walking-dirt-road_5078884.htm/?utm_source=slidesgo_template&amp;utm_medium=referral-link&amp;utm_campaign=sg_resources&amp;utm_content=freepik" TargetMode="External"/><Relationship Id="rId7" Type="http://schemas.openxmlformats.org/officeDocument/2006/relationships/hyperlink" Target="https://www.freepik.com/free-photo/crane-building_2087386.htm/?utm_source=slidesgo_template&amp;utm_medium=referral-link&amp;utm_campaign=sg_resources&amp;utm_content=freepik" TargetMode="External"/><Relationship Id="rId8" Type="http://schemas.openxmlformats.org/officeDocument/2006/relationships/hyperlink" Target="https://www.freepik.com/free-photo/eco-friendly-recycling-concept_10888439.htm/?utm_source=slidesgo_template&amp;utm_medium=referral-link&amp;utm_campaign=sg_resources&amp;utm_content=freepik" TargetMode="External"/><Relationship Id="rId11" Type="http://schemas.openxmlformats.org/officeDocument/2006/relationships/hyperlink" Target="https://www.freepik.com/free-vector/hand-drawn-ecology-badges-stickers_6721218.htm/?utm_source=slidesgo_template&amp;utm_medium=referral-link&amp;utm_campaign=sg_resources&amp;utm_content=freepik" TargetMode="External"/><Relationship Id="rId10" Type="http://schemas.openxmlformats.org/officeDocument/2006/relationships/hyperlink" Target="https://www.freepik.com/free-vector/save-earth-hand-drawn-ecology-badges_6721214.htm/?utm_source=slidesgo_template&amp;utm_medium=referral-link&amp;utm_campaign=sg_resources&amp;utm_content=freepik" TargetMode="External"/><Relationship Id="rId13" Type="http://schemas.openxmlformats.org/officeDocument/2006/relationships/hyperlink" Target="https://www.freepik.com/free-vector/hand-drawn-ecology-badges-with-tree-whale_6614482.htm/?utm_source=slidesgo_template&amp;utm_medium=referral-link&amp;utm_campaign=sg_resources&amp;utm_content=freepik" TargetMode="External"/><Relationship Id="rId12" Type="http://schemas.openxmlformats.org/officeDocument/2006/relationships/hyperlink" Target="https://www.freepik.com/free-vector/hand-drawn-ecology-badges-pack_6849673.htm/?utm_source=slidesgo_template&amp;utm_medium=referral-link&amp;utm_campaign=sg_resources&amp;utm_content=freepik" TargetMode="External"/><Relationship Id="rId15" Type="http://schemas.openxmlformats.org/officeDocument/2006/relationships/hyperlink" Target="https://www.freepik.com/free-vector/hand-drawn-ecology-badges-collection_6726131.htm/?utm_source=slidesgo_template&amp;utm_medium=referral-link&amp;utm_campaign=sg_resources&amp;utm_content=freepik" TargetMode="External"/><Relationship Id="rId14" Type="http://schemas.openxmlformats.org/officeDocument/2006/relationships/hyperlink" Target="https://www.freepik.com/free-vector/hand-drawn-ecology-badges_6614486.htm/?utm_source=slidesgo_template&amp;utm_medium=referral-link&amp;utm_campaign=sg_resources&amp;utm_content=freepik" TargetMode="External"/><Relationship Id="rId17" Type="http://schemas.openxmlformats.org/officeDocument/2006/relationships/hyperlink" Target="https://www.freepik.com/free-vector/hand-drawn-ecology-badges_6756107.htm/?utm_source=slidesgo_template&amp;utm_medium=referral-link&amp;utm_campaign=sg_resources&amp;utm_content=freepik" TargetMode="External"/><Relationship Id="rId16" Type="http://schemas.openxmlformats.org/officeDocument/2006/relationships/hyperlink" Target="https://www.freepik.com/free-vector/mother-earth-day-stickers-collection_2004518.htm/?utm_source=slidesgo_template&amp;utm_medium=referral-link&amp;utm_campaign=sg_resources&amp;utm_content=freepik" TargetMode="External"/><Relationship Id="rId19" Type="http://schemas.openxmlformats.org/officeDocument/2006/relationships/hyperlink" Target="https://www.freepik.com/free-vector/business-growth-concept-with-plants-graph_2110736.htm/?utm_source=slidesgo_template&amp;utm_medium=referral-link&amp;utm_campaign=sg_resources&amp;utm_content=freepik" TargetMode="External"/><Relationship Id="rId18" Type="http://schemas.openxmlformats.org/officeDocument/2006/relationships/hyperlink" Target="https://www.freepik.com/free-vector/drawing-ecology-badges-collection_6600479.htm/?utm_source=slidesgo_template&amp;utm_medium=referral-link&amp;utm_campaign=sg_resources&amp;utm_content=freepik" TargetMode="Externa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66.xml"/><Relationship Id="rId3" Type="http://schemas.openxmlformats.org/officeDocument/2006/relationships/hyperlink" Target="https://www.freepik.com/premium-vector/hand-drawn-flat-design-ecology-labels_21714576.htm/?utm_source=slidesgo_template&amp;utm_medium=referral-link&amp;utm_campaign=s%20g_resources&amp;utm_content=freepik" TargetMode="External"/><Relationship Id="rId4" Type="http://schemas.openxmlformats.org/officeDocument/2006/relationships/hyperlink" Target="https://www.freepik.com/premium-vector/hand-drawn-ecology-badges-stickers_6721218.htm/?utm_source=slidesgo_template&amp;utm_medium=referral-link&amp;utm_campaign=s%20g_resources&amp;utm_content=freepik" TargetMode="External"/><Relationship Id="rId9" Type="http://schemas.openxmlformats.org/officeDocument/2006/relationships/hyperlink" Target="https://www.freepik.com/premium-photo/people-holding-earth-miniature_9366486.htm/?utm_source=slidesgo_template&amp;utm_medium=referral-link&amp;utm_campaign=s%20g_resources&amp;utm_content=freepik" TargetMode="External"/><Relationship Id="rId5" Type="http://schemas.openxmlformats.org/officeDocument/2006/relationships/hyperlink" Target="https://www.freepik.com/premium-vector/flat-design-eco-concept-badge-pack_21438950.htm/?utm_source=slidesgo_template&amp;utm_medium=referral-link&amp;utm_campaign=s%20g_resources&amp;utm_content=freepik" TargetMode="External"/><Relationship Id="rId6" Type="http://schemas.openxmlformats.org/officeDocument/2006/relationships/hyperlink" Target="https://www.freepik.com/premium-vector/hand-drawn-eco-friendly-label-collection_21438939.htm/?utm_source=slidesgo_template&amp;utm_medium=referral-link&amp;utm_campaign=s%20g_resources&amp;utm_content=freepik" TargetMode="External"/><Relationship Id="rId7" Type="http://schemas.openxmlformats.org/officeDocument/2006/relationships/hyperlink" Target="https://www.freepik.com/premium-vector/hand-drawn-eco-friendly-labels_21438964.htm/?utm_source=slidesgo_template&amp;utm_medium=referral-link&amp;utm_campaign=s%20g_resources&amp;utm_content=freepik" TargetMode="External"/><Relationship Id="rId8" Type="http://schemas.openxmlformats.org/officeDocument/2006/relationships/hyperlink" Target="https://www.flaticon.com/packs/climate-change-12?word=climate%20change/?utm_source=slidesgo_template&amp;utm_medium=referral-link&amp;utm_campaign=s%20g_resources&amp;utm_content=flaticon" TargetMode="External"/><Relationship Id="rId11" Type="http://schemas.openxmlformats.org/officeDocument/2006/relationships/hyperlink" Target="https://www.freepik.com/premium-photo/non-eco-friendly-plastic-objects-arrangement_16189952.htm/?utm_source=slidesgo_template&amp;utm_medium=referral-link&amp;utm_campaign=s%20g_resources&amp;utm_content=freepik" TargetMode="External"/><Relationship Id="rId10" Type="http://schemas.openxmlformats.org/officeDocument/2006/relationships/hyperlink" Target="https://www.freepik.com/premium-photo/rescue-team-making-discussion-recycle-wooden-desk_3006115.htm/?utm_source=slidesgo_template&amp;utm_medium=referral-link&amp;utm_campaign=s%20g_resources&amp;utm_content=freepik" TargetMode="Externa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68.xml"/><Relationship Id="rId3" Type="http://schemas.openxmlformats.org/officeDocument/2006/relationships/hyperlink" Target="http://bit.ly/2PfT4lq" TargetMode="External"/><Relationship Id="rId4" Type="http://schemas.openxmlformats.org/officeDocument/2006/relationships/slide" Target="/ppt/slides/slide6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6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 Id="rId3" Type="http://schemas.openxmlformats.org/officeDocument/2006/relationships/slide" Target="/ppt/slides/slide9.xml"/><Relationship Id="rId4" Type="http://schemas.openxmlformats.org/officeDocument/2006/relationships/slide" Target="/ppt/slides/slide11.xml"/><Relationship Id="rId5" Type="http://schemas.openxmlformats.org/officeDocument/2006/relationships/slide" Target="/ppt/slides/slide8.xml"/><Relationship Id="rId6" Type="http://schemas.openxmlformats.org/officeDocument/2006/relationships/slide" Target="/ppt/slides/slide10.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0.xml"/><Relationship Id="rId3" Type="http://schemas.openxmlformats.org/officeDocument/2006/relationships/hyperlink" Target="https://fonts.google.com/specimen/Lilita+One?query=lilita+one" TargetMode="External"/><Relationship Id="rId4" Type="http://schemas.openxmlformats.org/officeDocument/2006/relationships/hyperlink" Target="https://fonts.google.com/specimen/Poppins?query=popp" TargetMode="Externa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8.gif"/><Relationship Id="rId9" Type="http://schemas.openxmlformats.org/officeDocument/2006/relationships/image" Target="../media/image16.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1" Type="http://schemas.openxmlformats.org/officeDocument/2006/relationships/image" Target="../media/image11.gif"/><Relationship Id="rId10" Type="http://schemas.openxmlformats.org/officeDocument/2006/relationships/image" Target="../media/image12.gif"/><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12" Type="http://schemas.openxmlformats.org/officeDocument/2006/relationships/image" Target="../media/image15.gif"/></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2.xml"/><Relationship Id="rId3" Type="http://schemas.openxmlformats.org/officeDocument/2006/relationships/hyperlink" Target="https://bit.ly/2ZjL1pd" TargetMode="Externa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8.xml"/><Relationship Id="rId3" Type="http://schemas.openxmlformats.org/officeDocument/2006/relationships/hyperlink" Target="https://chrome.google.com/webstore/detail/flaticon-for-gsuit-gslide/haekgjfnhhdkgfgmldhfokhmfkgmciba" TargetMode="Externa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8.xml"/><Relationship Id="rId3" Type="http://schemas.openxmlformats.org/officeDocument/2006/relationships/slide" Target="/ppt/slides/slide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8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7.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9.xml"/><Relationship Id="rId3" Type="http://schemas.openxmlformats.org/officeDocument/2006/relationships/slide" Target="/ppt/slides/slide5.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6.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5.xml"/><Relationship Id="rId2" Type="http://schemas.openxmlformats.org/officeDocument/2006/relationships/notesSlide" Target="../notesSlides/notesSlide92.xml"/><Relationship Id="rId3" Type="http://schemas.openxmlformats.org/officeDocument/2006/relationships/hyperlink" Target="http://bit.ly/2PfT4lq" TargetMode="External"/><Relationship Id="rId4" Type="http://schemas.openxmlformats.org/officeDocument/2006/relationships/image" Target="../media/image21.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9" name="Shape 459"/>
        <p:cNvGrpSpPr/>
        <p:nvPr/>
      </p:nvGrpSpPr>
      <p:grpSpPr>
        <a:xfrm>
          <a:off x="0" y="0"/>
          <a:ext cx="0" cy="0"/>
          <a:chOff x="0" y="0"/>
          <a:chExt cx="0" cy="0"/>
        </a:xfrm>
      </p:grpSpPr>
      <p:sp>
        <p:nvSpPr>
          <p:cNvPr id="460" name="Google Shape;460;p61"/>
          <p:cNvSpPr txBox="1"/>
          <p:nvPr>
            <p:ph idx="1" type="subTitle"/>
          </p:nvPr>
        </p:nvSpPr>
        <p:spPr>
          <a:xfrm>
            <a:off x="819000" y="3276750"/>
            <a:ext cx="2302200" cy="6876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Here is where your presentation begins</a:t>
            </a:r>
            <a:endParaRPr/>
          </a:p>
        </p:txBody>
      </p:sp>
      <p:sp>
        <p:nvSpPr>
          <p:cNvPr id="461" name="Google Shape;461;p61"/>
          <p:cNvSpPr txBox="1"/>
          <p:nvPr>
            <p:ph type="ctrTitle"/>
          </p:nvPr>
        </p:nvSpPr>
        <p:spPr>
          <a:xfrm>
            <a:off x="819000" y="1179150"/>
            <a:ext cx="3519600" cy="2097600"/>
          </a:xfrm>
          <a:prstGeom prst="rect">
            <a:avLst/>
          </a:prstGeom>
        </p:spPr>
        <p:txBody>
          <a:bodyPr anchorCtr="0" anchor="t" bIns="91425" lIns="0" spcFirstLastPara="1" rIns="91425" wrap="square" tIns="91425">
            <a:noAutofit/>
          </a:bodyPr>
          <a:lstStyle/>
          <a:p>
            <a:pPr indent="0" lvl="0" marL="0" rtl="0" algn="l">
              <a:spcBef>
                <a:spcPts val="0"/>
              </a:spcBef>
              <a:spcAft>
                <a:spcPts val="0"/>
              </a:spcAft>
              <a:buNone/>
            </a:pPr>
            <a:r>
              <a:rPr lang="en"/>
              <a:t>Climate Change</a:t>
            </a:r>
            <a:endParaRPr/>
          </a:p>
        </p:txBody>
      </p:sp>
      <p:grpSp>
        <p:nvGrpSpPr>
          <p:cNvPr id="462" name="Google Shape;462;p61"/>
          <p:cNvGrpSpPr/>
          <p:nvPr/>
        </p:nvGrpSpPr>
        <p:grpSpPr>
          <a:xfrm>
            <a:off x="4881945" y="553155"/>
            <a:ext cx="3597281" cy="3819615"/>
            <a:chOff x="4881945" y="553155"/>
            <a:chExt cx="3597281" cy="3819615"/>
          </a:xfrm>
        </p:grpSpPr>
        <p:sp>
          <p:nvSpPr>
            <p:cNvPr id="463" name="Google Shape;463;p61"/>
            <p:cNvSpPr/>
            <p:nvPr/>
          </p:nvSpPr>
          <p:spPr>
            <a:xfrm rot="361530">
              <a:off x="7552177" y="598651"/>
              <a:ext cx="898224" cy="596500"/>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61"/>
            <p:cNvSpPr/>
            <p:nvPr/>
          </p:nvSpPr>
          <p:spPr>
            <a:xfrm rot="-9899959">
              <a:off x="4943835" y="3670196"/>
              <a:ext cx="898215" cy="596494"/>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 name="Google Shape;465;p61"/>
          <p:cNvGrpSpPr/>
          <p:nvPr/>
        </p:nvGrpSpPr>
        <p:grpSpPr>
          <a:xfrm>
            <a:off x="4703400" y="1072575"/>
            <a:ext cx="3621606" cy="2998289"/>
            <a:chOff x="4703400" y="1072575"/>
            <a:chExt cx="3621606" cy="2998289"/>
          </a:xfrm>
        </p:grpSpPr>
        <p:sp>
          <p:nvSpPr>
            <p:cNvPr id="466" name="Google Shape;466;p61"/>
            <p:cNvSpPr/>
            <p:nvPr/>
          </p:nvSpPr>
          <p:spPr>
            <a:xfrm>
              <a:off x="4703400" y="1072575"/>
              <a:ext cx="3621606" cy="2998289"/>
            </a:xfrm>
            <a:custGeom>
              <a:rect b="b" l="l" r="r" t="t"/>
              <a:pathLst>
                <a:path extrusionOk="0" h="70234" w="84835">
                  <a:moveTo>
                    <a:pt x="59477" y="0"/>
                  </a:moveTo>
                  <a:cubicBezTo>
                    <a:pt x="53891" y="0"/>
                    <a:pt x="48180" y="1940"/>
                    <a:pt x="43314" y="5564"/>
                  </a:cubicBezTo>
                  <a:cubicBezTo>
                    <a:pt x="39465" y="3673"/>
                    <a:pt x="35171" y="1906"/>
                    <a:pt x="30283" y="1906"/>
                  </a:cubicBezTo>
                  <a:cubicBezTo>
                    <a:pt x="26138" y="1906"/>
                    <a:pt x="21566" y="3176"/>
                    <a:pt x="16475" y="6719"/>
                  </a:cubicBezTo>
                  <a:cubicBezTo>
                    <a:pt x="1581" y="17054"/>
                    <a:pt x="0" y="32525"/>
                    <a:pt x="8602" y="45534"/>
                  </a:cubicBezTo>
                  <a:cubicBezTo>
                    <a:pt x="17022" y="58240"/>
                    <a:pt x="31095" y="65717"/>
                    <a:pt x="43314" y="69851"/>
                  </a:cubicBezTo>
                  <a:cubicBezTo>
                    <a:pt x="44075" y="70111"/>
                    <a:pt x="44911" y="70233"/>
                    <a:pt x="45809" y="70233"/>
                  </a:cubicBezTo>
                  <a:cubicBezTo>
                    <a:pt x="54879" y="70233"/>
                    <a:pt x="70178" y="57724"/>
                    <a:pt x="76567" y="48209"/>
                  </a:cubicBezTo>
                  <a:cubicBezTo>
                    <a:pt x="84834" y="35899"/>
                    <a:pt x="83649" y="18482"/>
                    <a:pt x="78755" y="10792"/>
                  </a:cubicBezTo>
                  <a:cubicBezTo>
                    <a:pt x="74046" y="3399"/>
                    <a:pt x="66871" y="0"/>
                    <a:pt x="59477"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7" name="Google Shape;467;p61"/>
            <p:cNvGrpSpPr/>
            <p:nvPr/>
          </p:nvGrpSpPr>
          <p:grpSpPr>
            <a:xfrm>
              <a:off x="4881959" y="1118616"/>
              <a:ext cx="3256991" cy="2812887"/>
              <a:chOff x="12820925" y="2039475"/>
              <a:chExt cx="1907350" cy="1647275"/>
            </a:xfrm>
          </p:grpSpPr>
          <p:sp>
            <p:nvSpPr>
              <p:cNvPr id="468" name="Google Shape;468;p61"/>
              <p:cNvSpPr/>
              <p:nvPr/>
            </p:nvSpPr>
            <p:spPr>
              <a:xfrm>
                <a:off x="13203925" y="2172025"/>
                <a:ext cx="193775" cy="257000"/>
              </a:xfrm>
              <a:custGeom>
                <a:rect b="b" l="l" r="r" t="t"/>
                <a:pathLst>
                  <a:path extrusionOk="0" h="10280" w="7751">
                    <a:moveTo>
                      <a:pt x="2064" y="1"/>
                    </a:moveTo>
                    <a:cubicBezTo>
                      <a:pt x="1479" y="1"/>
                      <a:pt x="903" y="152"/>
                      <a:pt x="426" y="550"/>
                    </a:cubicBezTo>
                    <a:cubicBezTo>
                      <a:pt x="0" y="854"/>
                      <a:pt x="182" y="1796"/>
                      <a:pt x="243" y="2252"/>
                    </a:cubicBezTo>
                    <a:cubicBezTo>
                      <a:pt x="304" y="3498"/>
                      <a:pt x="638" y="4623"/>
                      <a:pt x="1094" y="5778"/>
                    </a:cubicBezTo>
                    <a:cubicBezTo>
                      <a:pt x="1854" y="7662"/>
                      <a:pt x="3313" y="8848"/>
                      <a:pt x="5046" y="9820"/>
                    </a:cubicBezTo>
                    <a:cubicBezTo>
                      <a:pt x="5381" y="10012"/>
                      <a:pt x="5793" y="10280"/>
                      <a:pt x="6145" y="10280"/>
                    </a:cubicBezTo>
                    <a:cubicBezTo>
                      <a:pt x="6240" y="10280"/>
                      <a:pt x="6330" y="10261"/>
                      <a:pt x="6414" y="10216"/>
                    </a:cubicBezTo>
                    <a:cubicBezTo>
                      <a:pt x="7295" y="9729"/>
                      <a:pt x="7447" y="7936"/>
                      <a:pt x="7538" y="7054"/>
                    </a:cubicBezTo>
                    <a:cubicBezTo>
                      <a:pt x="7751" y="4714"/>
                      <a:pt x="6626" y="2191"/>
                      <a:pt x="4681" y="823"/>
                    </a:cubicBezTo>
                    <a:cubicBezTo>
                      <a:pt x="4053" y="424"/>
                      <a:pt x="3044" y="1"/>
                      <a:pt x="20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61"/>
              <p:cNvSpPr/>
              <p:nvPr/>
            </p:nvSpPr>
            <p:spPr>
              <a:xfrm>
                <a:off x="13201625" y="2156400"/>
                <a:ext cx="201400" cy="305450"/>
              </a:xfrm>
              <a:custGeom>
                <a:rect b="b" l="l" r="r" t="t"/>
                <a:pathLst>
                  <a:path extrusionOk="0" h="12218" w="8056">
                    <a:moveTo>
                      <a:pt x="3191" y="1"/>
                    </a:moveTo>
                    <a:cubicBezTo>
                      <a:pt x="3084" y="1"/>
                      <a:pt x="3004" y="83"/>
                      <a:pt x="2980" y="202"/>
                    </a:cubicBezTo>
                    <a:cubicBezTo>
                      <a:pt x="2919" y="476"/>
                      <a:pt x="2858" y="871"/>
                      <a:pt x="2858" y="1388"/>
                    </a:cubicBezTo>
                    <a:cubicBezTo>
                      <a:pt x="2828" y="1783"/>
                      <a:pt x="2828" y="2391"/>
                      <a:pt x="2706" y="2786"/>
                    </a:cubicBezTo>
                    <a:cubicBezTo>
                      <a:pt x="2493" y="2330"/>
                      <a:pt x="2250" y="1874"/>
                      <a:pt x="2068" y="1388"/>
                    </a:cubicBezTo>
                    <a:cubicBezTo>
                      <a:pt x="2068" y="1023"/>
                      <a:pt x="2098" y="658"/>
                      <a:pt x="2220" y="415"/>
                    </a:cubicBezTo>
                    <a:cubicBezTo>
                      <a:pt x="2250" y="263"/>
                      <a:pt x="2189" y="172"/>
                      <a:pt x="2068" y="81"/>
                    </a:cubicBezTo>
                    <a:cubicBezTo>
                      <a:pt x="2042" y="75"/>
                      <a:pt x="2017" y="73"/>
                      <a:pt x="1992" y="73"/>
                    </a:cubicBezTo>
                    <a:cubicBezTo>
                      <a:pt x="1876" y="73"/>
                      <a:pt x="1784" y="132"/>
                      <a:pt x="1733" y="233"/>
                    </a:cubicBezTo>
                    <a:cubicBezTo>
                      <a:pt x="1733" y="263"/>
                      <a:pt x="1703" y="324"/>
                      <a:pt x="1703" y="385"/>
                    </a:cubicBezTo>
                    <a:cubicBezTo>
                      <a:pt x="1642" y="324"/>
                      <a:pt x="1642" y="263"/>
                      <a:pt x="1612" y="202"/>
                    </a:cubicBezTo>
                    <a:cubicBezTo>
                      <a:pt x="1588" y="84"/>
                      <a:pt x="1492" y="40"/>
                      <a:pt x="1379" y="40"/>
                    </a:cubicBezTo>
                    <a:cubicBezTo>
                      <a:pt x="1346" y="40"/>
                      <a:pt x="1312" y="43"/>
                      <a:pt x="1278" y="50"/>
                    </a:cubicBezTo>
                    <a:cubicBezTo>
                      <a:pt x="1126" y="81"/>
                      <a:pt x="1095" y="233"/>
                      <a:pt x="1126" y="385"/>
                    </a:cubicBezTo>
                    <a:cubicBezTo>
                      <a:pt x="1278" y="780"/>
                      <a:pt x="1399" y="1144"/>
                      <a:pt x="1521" y="1479"/>
                    </a:cubicBezTo>
                    <a:lnTo>
                      <a:pt x="1521" y="1722"/>
                    </a:lnTo>
                    <a:cubicBezTo>
                      <a:pt x="1217" y="1722"/>
                      <a:pt x="882" y="1600"/>
                      <a:pt x="670" y="1479"/>
                    </a:cubicBezTo>
                    <a:cubicBezTo>
                      <a:pt x="631" y="1460"/>
                      <a:pt x="590" y="1449"/>
                      <a:pt x="548" y="1449"/>
                    </a:cubicBezTo>
                    <a:cubicBezTo>
                      <a:pt x="458" y="1449"/>
                      <a:pt x="367" y="1497"/>
                      <a:pt x="305" y="1600"/>
                    </a:cubicBezTo>
                    <a:cubicBezTo>
                      <a:pt x="244" y="1722"/>
                      <a:pt x="274" y="1874"/>
                      <a:pt x="426" y="1935"/>
                    </a:cubicBezTo>
                    <a:cubicBezTo>
                      <a:pt x="687" y="2100"/>
                      <a:pt x="1094" y="2247"/>
                      <a:pt x="1519" y="2247"/>
                    </a:cubicBezTo>
                    <a:cubicBezTo>
                      <a:pt x="1641" y="2247"/>
                      <a:pt x="1764" y="2235"/>
                      <a:pt x="1885" y="2208"/>
                    </a:cubicBezTo>
                    <a:cubicBezTo>
                      <a:pt x="2037" y="2543"/>
                      <a:pt x="2220" y="2907"/>
                      <a:pt x="2372" y="3272"/>
                    </a:cubicBezTo>
                    <a:cubicBezTo>
                      <a:pt x="2308" y="3290"/>
                      <a:pt x="2231" y="3298"/>
                      <a:pt x="2144" y="3298"/>
                    </a:cubicBezTo>
                    <a:cubicBezTo>
                      <a:pt x="1652" y="3298"/>
                      <a:pt x="858" y="3041"/>
                      <a:pt x="548" y="2938"/>
                    </a:cubicBezTo>
                    <a:lnTo>
                      <a:pt x="396" y="2907"/>
                    </a:lnTo>
                    <a:cubicBezTo>
                      <a:pt x="364" y="2894"/>
                      <a:pt x="332" y="2888"/>
                      <a:pt x="303" y="2888"/>
                    </a:cubicBezTo>
                    <a:cubicBezTo>
                      <a:pt x="195" y="2888"/>
                      <a:pt x="110" y="2970"/>
                      <a:pt x="62" y="3090"/>
                    </a:cubicBezTo>
                    <a:cubicBezTo>
                      <a:pt x="1" y="3242"/>
                      <a:pt x="92" y="3363"/>
                      <a:pt x="244" y="3424"/>
                    </a:cubicBezTo>
                    <a:lnTo>
                      <a:pt x="396" y="3454"/>
                    </a:lnTo>
                    <a:cubicBezTo>
                      <a:pt x="976" y="3655"/>
                      <a:pt x="1605" y="3839"/>
                      <a:pt x="2102" y="3839"/>
                    </a:cubicBezTo>
                    <a:cubicBezTo>
                      <a:pt x="2283" y="3839"/>
                      <a:pt x="2447" y="3815"/>
                      <a:pt x="2585" y="3758"/>
                    </a:cubicBezTo>
                    <a:cubicBezTo>
                      <a:pt x="2737" y="4032"/>
                      <a:pt x="2858" y="4306"/>
                      <a:pt x="3010" y="4579"/>
                    </a:cubicBezTo>
                    <a:cubicBezTo>
                      <a:pt x="3132" y="4792"/>
                      <a:pt x="3253" y="5035"/>
                      <a:pt x="3405" y="5278"/>
                    </a:cubicBezTo>
                    <a:cubicBezTo>
                      <a:pt x="2889" y="5187"/>
                      <a:pt x="2250" y="5035"/>
                      <a:pt x="2037" y="4762"/>
                    </a:cubicBezTo>
                    <a:cubicBezTo>
                      <a:pt x="1989" y="4696"/>
                      <a:pt x="1914" y="4666"/>
                      <a:pt x="1836" y="4666"/>
                    </a:cubicBezTo>
                    <a:cubicBezTo>
                      <a:pt x="1768" y="4666"/>
                      <a:pt x="1699" y="4689"/>
                      <a:pt x="1642" y="4731"/>
                    </a:cubicBezTo>
                    <a:cubicBezTo>
                      <a:pt x="1521" y="4792"/>
                      <a:pt x="1521" y="4974"/>
                      <a:pt x="1612" y="5096"/>
                    </a:cubicBezTo>
                    <a:cubicBezTo>
                      <a:pt x="1977" y="5521"/>
                      <a:pt x="2797" y="5704"/>
                      <a:pt x="3436" y="5856"/>
                    </a:cubicBezTo>
                    <a:cubicBezTo>
                      <a:pt x="3496" y="5856"/>
                      <a:pt x="3588" y="5886"/>
                      <a:pt x="3648" y="5886"/>
                    </a:cubicBezTo>
                    <a:cubicBezTo>
                      <a:pt x="3892" y="6342"/>
                      <a:pt x="4074" y="6768"/>
                      <a:pt x="4317" y="7224"/>
                    </a:cubicBezTo>
                    <a:lnTo>
                      <a:pt x="3952" y="7102"/>
                    </a:lnTo>
                    <a:cubicBezTo>
                      <a:pt x="3892" y="7072"/>
                      <a:pt x="3770" y="7072"/>
                      <a:pt x="3709" y="7041"/>
                    </a:cubicBezTo>
                    <a:cubicBezTo>
                      <a:pt x="3557" y="6950"/>
                      <a:pt x="3344" y="6920"/>
                      <a:pt x="3162" y="6859"/>
                    </a:cubicBezTo>
                    <a:cubicBezTo>
                      <a:pt x="2493" y="6616"/>
                      <a:pt x="1764" y="6342"/>
                      <a:pt x="1369" y="5856"/>
                    </a:cubicBezTo>
                    <a:cubicBezTo>
                      <a:pt x="1335" y="5787"/>
                      <a:pt x="1262" y="5748"/>
                      <a:pt x="1184" y="5748"/>
                    </a:cubicBezTo>
                    <a:cubicBezTo>
                      <a:pt x="1122" y="5748"/>
                      <a:pt x="1057" y="5772"/>
                      <a:pt x="1004" y="5825"/>
                    </a:cubicBezTo>
                    <a:cubicBezTo>
                      <a:pt x="882" y="5886"/>
                      <a:pt x="852" y="6099"/>
                      <a:pt x="974" y="6190"/>
                    </a:cubicBezTo>
                    <a:cubicBezTo>
                      <a:pt x="1460" y="6859"/>
                      <a:pt x="2281" y="7163"/>
                      <a:pt x="3010" y="7376"/>
                    </a:cubicBezTo>
                    <a:cubicBezTo>
                      <a:pt x="3192" y="7467"/>
                      <a:pt x="3344" y="7497"/>
                      <a:pt x="3557" y="7558"/>
                    </a:cubicBezTo>
                    <a:cubicBezTo>
                      <a:pt x="3618" y="7619"/>
                      <a:pt x="3740" y="7649"/>
                      <a:pt x="3800" y="7649"/>
                    </a:cubicBezTo>
                    <a:cubicBezTo>
                      <a:pt x="4044" y="7710"/>
                      <a:pt x="4378" y="7831"/>
                      <a:pt x="4469" y="7953"/>
                    </a:cubicBezTo>
                    <a:cubicBezTo>
                      <a:pt x="4499" y="8014"/>
                      <a:pt x="4621" y="8075"/>
                      <a:pt x="4682" y="8075"/>
                    </a:cubicBezTo>
                    <a:cubicBezTo>
                      <a:pt x="4864" y="8409"/>
                      <a:pt x="5077" y="8743"/>
                      <a:pt x="5229" y="9078"/>
                    </a:cubicBezTo>
                    <a:cubicBezTo>
                      <a:pt x="5259" y="9169"/>
                      <a:pt x="5290" y="9230"/>
                      <a:pt x="5320" y="9290"/>
                    </a:cubicBezTo>
                    <a:cubicBezTo>
                      <a:pt x="5229" y="9230"/>
                      <a:pt x="5138" y="9199"/>
                      <a:pt x="5016" y="9199"/>
                    </a:cubicBezTo>
                    <a:cubicBezTo>
                      <a:pt x="4955" y="9199"/>
                      <a:pt x="4864" y="9169"/>
                      <a:pt x="4803" y="9138"/>
                    </a:cubicBezTo>
                    <a:cubicBezTo>
                      <a:pt x="3800" y="8835"/>
                      <a:pt x="2737" y="8287"/>
                      <a:pt x="1885" y="7558"/>
                    </a:cubicBezTo>
                    <a:cubicBezTo>
                      <a:pt x="1835" y="7533"/>
                      <a:pt x="1780" y="7518"/>
                      <a:pt x="1723" y="7518"/>
                    </a:cubicBezTo>
                    <a:cubicBezTo>
                      <a:pt x="1643" y="7518"/>
                      <a:pt x="1562" y="7547"/>
                      <a:pt x="1490" y="7619"/>
                    </a:cubicBezTo>
                    <a:cubicBezTo>
                      <a:pt x="1430" y="7710"/>
                      <a:pt x="1430" y="7862"/>
                      <a:pt x="1521" y="7983"/>
                    </a:cubicBezTo>
                    <a:cubicBezTo>
                      <a:pt x="2493" y="8743"/>
                      <a:pt x="3588" y="9351"/>
                      <a:pt x="4651" y="9655"/>
                    </a:cubicBezTo>
                    <a:cubicBezTo>
                      <a:pt x="4712" y="9686"/>
                      <a:pt x="4803" y="9686"/>
                      <a:pt x="4925" y="9746"/>
                    </a:cubicBezTo>
                    <a:cubicBezTo>
                      <a:pt x="5138" y="9777"/>
                      <a:pt x="5381" y="9838"/>
                      <a:pt x="5533" y="9959"/>
                    </a:cubicBezTo>
                    <a:cubicBezTo>
                      <a:pt x="5554" y="9980"/>
                      <a:pt x="5589" y="10016"/>
                      <a:pt x="5639" y="10016"/>
                    </a:cubicBezTo>
                    <a:cubicBezTo>
                      <a:pt x="5662" y="10016"/>
                      <a:pt x="5687" y="10008"/>
                      <a:pt x="5715" y="9990"/>
                    </a:cubicBezTo>
                    <a:cubicBezTo>
                      <a:pt x="5746" y="10111"/>
                      <a:pt x="5837" y="10233"/>
                      <a:pt x="5867" y="10354"/>
                    </a:cubicBezTo>
                    <a:lnTo>
                      <a:pt x="5989" y="10567"/>
                    </a:lnTo>
                    <a:cubicBezTo>
                      <a:pt x="6232" y="11114"/>
                      <a:pt x="6506" y="11631"/>
                      <a:pt x="6901" y="12117"/>
                    </a:cubicBezTo>
                    <a:cubicBezTo>
                      <a:pt x="6936" y="12188"/>
                      <a:pt x="7014" y="12218"/>
                      <a:pt x="7090" y="12218"/>
                    </a:cubicBezTo>
                    <a:cubicBezTo>
                      <a:pt x="7144" y="12218"/>
                      <a:pt x="7197" y="12203"/>
                      <a:pt x="7235" y="12178"/>
                    </a:cubicBezTo>
                    <a:cubicBezTo>
                      <a:pt x="7357" y="12087"/>
                      <a:pt x="7357" y="11904"/>
                      <a:pt x="7265" y="11783"/>
                    </a:cubicBezTo>
                    <a:cubicBezTo>
                      <a:pt x="6931" y="11357"/>
                      <a:pt x="6658" y="10871"/>
                      <a:pt x="6445" y="10354"/>
                    </a:cubicBezTo>
                    <a:lnTo>
                      <a:pt x="6323" y="10111"/>
                    </a:lnTo>
                    <a:cubicBezTo>
                      <a:pt x="6232" y="9959"/>
                      <a:pt x="6171" y="9777"/>
                      <a:pt x="6050" y="9625"/>
                    </a:cubicBezTo>
                    <a:cubicBezTo>
                      <a:pt x="6688" y="8683"/>
                      <a:pt x="7235" y="7558"/>
                      <a:pt x="7691" y="6494"/>
                    </a:cubicBezTo>
                    <a:cubicBezTo>
                      <a:pt x="7813" y="6281"/>
                      <a:pt x="7904" y="6038"/>
                      <a:pt x="7995" y="5825"/>
                    </a:cubicBezTo>
                    <a:cubicBezTo>
                      <a:pt x="8056" y="5704"/>
                      <a:pt x="7995" y="5521"/>
                      <a:pt x="7873" y="5491"/>
                    </a:cubicBezTo>
                    <a:cubicBezTo>
                      <a:pt x="7838" y="5464"/>
                      <a:pt x="7797" y="5453"/>
                      <a:pt x="7756" y="5453"/>
                    </a:cubicBezTo>
                    <a:cubicBezTo>
                      <a:pt x="7658" y="5453"/>
                      <a:pt x="7561" y="5518"/>
                      <a:pt x="7539" y="5582"/>
                    </a:cubicBezTo>
                    <a:cubicBezTo>
                      <a:pt x="7417" y="5825"/>
                      <a:pt x="7296" y="6038"/>
                      <a:pt x="7235" y="6281"/>
                    </a:cubicBezTo>
                    <a:cubicBezTo>
                      <a:pt x="6779" y="7224"/>
                      <a:pt x="6354" y="8227"/>
                      <a:pt x="5776" y="9047"/>
                    </a:cubicBezTo>
                    <a:lnTo>
                      <a:pt x="5685" y="8835"/>
                    </a:lnTo>
                    <a:cubicBezTo>
                      <a:pt x="5442" y="8409"/>
                      <a:pt x="5259" y="8014"/>
                      <a:pt x="5016" y="7619"/>
                    </a:cubicBezTo>
                    <a:cubicBezTo>
                      <a:pt x="5624" y="6281"/>
                      <a:pt x="6384" y="4701"/>
                      <a:pt x="7144" y="3272"/>
                    </a:cubicBezTo>
                    <a:cubicBezTo>
                      <a:pt x="7205" y="3090"/>
                      <a:pt x="7174" y="2938"/>
                      <a:pt x="7053" y="2847"/>
                    </a:cubicBezTo>
                    <a:cubicBezTo>
                      <a:pt x="7014" y="2827"/>
                      <a:pt x="6973" y="2817"/>
                      <a:pt x="6932" y="2817"/>
                    </a:cubicBezTo>
                    <a:cubicBezTo>
                      <a:pt x="6844" y="2817"/>
                      <a:pt x="6760" y="2864"/>
                      <a:pt x="6718" y="2968"/>
                    </a:cubicBezTo>
                    <a:cubicBezTo>
                      <a:pt x="6019" y="4306"/>
                      <a:pt x="5351" y="5673"/>
                      <a:pt x="4773" y="6920"/>
                    </a:cubicBezTo>
                    <a:cubicBezTo>
                      <a:pt x="4621" y="6555"/>
                      <a:pt x="4439" y="6160"/>
                      <a:pt x="4226" y="5795"/>
                    </a:cubicBezTo>
                    <a:lnTo>
                      <a:pt x="4226" y="5734"/>
                    </a:lnTo>
                    <a:cubicBezTo>
                      <a:pt x="4317" y="5582"/>
                      <a:pt x="4348" y="5400"/>
                      <a:pt x="4439" y="5217"/>
                    </a:cubicBezTo>
                    <a:cubicBezTo>
                      <a:pt x="4530" y="4822"/>
                      <a:pt x="4651" y="4458"/>
                      <a:pt x="4834" y="4184"/>
                    </a:cubicBezTo>
                    <a:cubicBezTo>
                      <a:pt x="4925" y="4062"/>
                      <a:pt x="4925" y="3910"/>
                      <a:pt x="4803" y="3789"/>
                    </a:cubicBezTo>
                    <a:cubicBezTo>
                      <a:pt x="4753" y="3764"/>
                      <a:pt x="4698" y="3749"/>
                      <a:pt x="4643" y="3749"/>
                    </a:cubicBezTo>
                    <a:cubicBezTo>
                      <a:pt x="4566" y="3749"/>
                      <a:pt x="4492" y="3778"/>
                      <a:pt x="4439" y="3850"/>
                    </a:cubicBezTo>
                    <a:cubicBezTo>
                      <a:pt x="4165" y="4184"/>
                      <a:pt x="4044" y="4640"/>
                      <a:pt x="3922" y="5035"/>
                    </a:cubicBezTo>
                    <a:cubicBezTo>
                      <a:pt x="3922" y="5065"/>
                      <a:pt x="3922" y="5065"/>
                      <a:pt x="3892" y="5096"/>
                    </a:cubicBezTo>
                    <a:cubicBezTo>
                      <a:pt x="3740" y="4822"/>
                      <a:pt x="3588" y="4518"/>
                      <a:pt x="3466" y="4275"/>
                    </a:cubicBezTo>
                    <a:cubicBezTo>
                      <a:pt x="3314" y="3971"/>
                      <a:pt x="3162" y="3637"/>
                      <a:pt x="3010" y="3394"/>
                    </a:cubicBezTo>
                    <a:cubicBezTo>
                      <a:pt x="3284" y="2938"/>
                      <a:pt x="3314" y="2147"/>
                      <a:pt x="3375" y="1388"/>
                    </a:cubicBezTo>
                    <a:cubicBezTo>
                      <a:pt x="3405" y="962"/>
                      <a:pt x="3405" y="537"/>
                      <a:pt x="3466" y="324"/>
                    </a:cubicBezTo>
                    <a:cubicBezTo>
                      <a:pt x="3527" y="172"/>
                      <a:pt x="3436" y="50"/>
                      <a:pt x="3284" y="20"/>
                    </a:cubicBezTo>
                    <a:cubicBezTo>
                      <a:pt x="3251" y="7"/>
                      <a:pt x="3220" y="1"/>
                      <a:pt x="3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61"/>
              <p:cNvSpPr/>
              <p:nvPr/>
            </p:nvSpPr>
            <p:spPr>
              <a:xfrm>
                <a:off x="12956200" y="2454725"/>
                <a:ext cx="193775" cy="257300"/>
              </a:xfrm>
              <a:custGeom>
                <a:rect b="b" l="l" r="r" t="t"/>
                <a:pathLst>
                  <a:path extrusionOk="0" h="10292" w="7751">
                    <a:moveTo>
                      <a:pt x="2102" y="1"/>
                    </a:moveTo>
                    <a:cubicBezTo>
                      <a:pt x="1503" y="1"/>
                      <a:pt x="913" y="161"/>
                      <a:pt x="426" y="579"/>
                    </a:cubicBezTo>
                    <a:cubicBezTo>
                      <a:pt x="0" y="883"/>
                      <a:pt x="182" y="1826"/>
                      <a:pt x="213" y="2282"/>
                    </a:cubicBezTo>
                    <a:cubicBezTo>
                      <a:pt x="304" y="3497"/>
                      <a:pt x="638" y="4652"/>
                      <a:pt x="1094" y="5777"/>
                    </a:cubicBezTo>
                    <a:cubicBezTo>
                      <a:pt x="1854" y="7692"/>
                      <a:pt x="3313" y="8847"/>
                      <a:pt x="5046" y="9850"/>
                    </a:cubicBezTo>
                    <a:cubicBezTo>
                      <a:pt x="5377" y="10016"/>
                      <a:pt x="5763" y="10291"/>
                      <a:pt x="6118" y="10291"/>
                    </a:cubicBezTo>
                    <a:cubicBezTo>
                      <a:pt x="6220" y="10291"/>
                      <a:pt x="6319" y="10269"/>
                      <a:pt x="6414" y="10215"/>
                    </a:cubicBezTo>
                    <a:cubicBezTo>
                      <a:pt x="7295" y="9728"/>
                      <a:pt x="7447" y="7935"/>
                      <a:pt x="7508" y="7084"/>
                    </a:cubicBezTo>
                    <a:cubicBezTo>
                      <a:pt x="7751" y="4713"/>
                      <a:pt x="6596" y="2221"/>
                      <a:pt x="4681" y="853"/>
                    </a:cubicBezTo>
                    <a:cubicBezTo>
                      <a:pt x="4061" y="421"/>
                      <a:pt x="3070" y="1"/>
                      <a:pt x="21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61"/>
              <p:cNvSpPr/>
              <p:nvPr/>
            </p:nvSpPr>
            <p:spPr>
              <a:xfrm>
                <a:off x="12953900" y="2438600"/>
                <a:ext cx="201400" cy="305250"/>
              </a:xfrm>
              <a:custGeom>
                <a:rect b="b" l="l" r="r" t="t"/>
                <a:pathLst>
                  <a:path extrusionOk="0" h="12210" w="8056">
                    <a:moveTo>
                      <a:pt x="3210" y="1"/>
                    </a:moveTo>
                    <a:cubicBezTo>
                      <a:pt x="3094" y="1"/>
                      <a:pt x="3005" y="64"/>
                      <a:pt x="2980" y="191"/>
                    </a:cubicBezTo>
                    <a:cubicBezTo>
                      <a:pt x="2889" y="464"/>
                      <a:pt x="2858" y="890"/>
                      <a:pt x="2858" y="1376"/>
                    </a:cubicBezTo>
                    <a:cubicBezTo>
                      <a:pt x="2828" y="1802"/>
                      <a:pt x="2828" y="2410"/>
                      <a:pt x="2706" y="2775"/>
                    </a:cubicBezTo>
                    <a:cubicBezTo>
                      <a:pt x="2493" y="2319"/>
                      <a:pt x="2250" y="1863"/>
                      <a:pt x="2068" y="1376"/>
                    </a:cubicBezTo>
                    <a:cubicBezTo>
                      <a:pt x="2068" y="1042"/>
                      <a:pt x="2098" y="647"/>
                      <a:pt x="2220" y="434"/>
                    </a:cubicBezTo>
                    <a:cubicBezTo>
                      <a:pt x="2250" y="282"/>
                      <a:pt x="2189" y="161"/>
                      <a:pt x="2068" y="69"/>
                    </a:cubicBezTo>
                    <a:cubicBezTo>
                      <a:pt x="2047" y="65"/>
                      <a:pt x="2028" y="63"/>
                      <a:pt x="2008" y="63"/>
                    </a:cubicBezTo>
                    <a:cubicBezTo>
                      <a:pt x="1884" y="63"/>
                      <a:pt x="1786" y="142"/>
                      <a:pt x="1733" y="221"/>
                    </a:cubicBezTo>
                    <a:cubicBezTo>
                      <a:pt x="1733" y="282"/>
                      <a:pt x="1673" y="313"/>
                      <a:pt x="1673" y="373"/>
                    </a:cubicBezTo>
                    <a:cubicBezTo>
                      <a:pt x="1642" y="313"/>
                      <a:pt x="1642" y="282"/>
                      <a:pt x="1612" y="191"/>
                    </a:cubicBezTo>
                    <a:cubicBezTo>
                      <a:pt x="1588" y="73"/>
                      <a:pt x="1492" y="28"/>
                      <a:pt x="1379" y="28"/>
                    </a:cubicBezTo>
                    <a:cubicBezTo>
                      <a:pt x="1346" y="28"/>
                      <a:pt x="1312" y="32"/>
                      <a:pt x="1278" y="39"/>
                    </a:cubicBezTo>
                    <a:cubicBezTo>
                      <a:pt x="1126" y="69"/>
                      <a:pt x="1065" y="221"/>
                      <a:pt x="1126" y="373"/>
                    </a:cubicBezTo>
                    <a:cubicBezTo>
                      <a:pt x="1278" y="768"/>
                      <a:pt x="1369" y="1133"/>
                      <a:pt x="1521" y="1498"/>
                    </a:cubicBezTo>
                    <a:lnTo>
                      <a:pt x="1521" y="1711"/>
                    </a:lnTo>
                    <a:cubicBezTo>
                      <a:pt x="1217" y="1711"/>
                      <a:pt x="882" y="1589"/>
                      <a:pt x="670" y="1498"/>
                    </a:cubicBezTo>
                    <a:cubicBezTo>
                      <a:pt x="624" y="1464"/>
                      <a:pt x="574" y="1447"/>
                      <a:pt x="525" y="1447"/>
                    </a:cubicBezTo>
                    <a:cubicBezTo>
                      <a:pt x="443" y="1447"/>
                      <a:pt x="362" y="1494"/>
                      <a:pt x="305" y="1589"/>
                    </a:cubicBezTo>
                    <a:cubicBezTo>
                      <a:pt x="244" y="1711"/>
                      <a:pt x="274" y="1863"/>
                      <a:pt x="426" y="1954"/>
                    </a:cubicBezTo>
                    <a:cubicBezTo>
                      <a:pt x="685" y="2095"/>
                      <a:pt x="1090" y="2236"/>
                      <a:pt x="1500" y="2236"/>
                    </a:cubicBezTo>
                    <a:cubicBezTo>
                      <a:pt x="1619" y="2236"/>
                      <a:pt x="1739" y="2224"/>
                      <a:pt x="1855" y="2197"/>
                    </a:cubicBezTo>
                    <a:cubicBezTo>
                      <a:pt x="2007" y="2562"/>
                      <a:pt x="2220" y="2896"/>
                      <a:pt x="2372" y="3261"/>
                    </a:cubicBezTo>
                    <a:cubicBezTo>
                      <a:pt x="2308" y="3279"/>
                      <a:pt x="2231" y="3287"/>
                      <a:pt x="2144" y="3287"/>
                    </a:cubicBezTo>
                    <a:cubicBezTo>
                      <a:pt x="1652" y="3287"/>
                      <a:pt x="858" y="3030"/>
                      <a:pt x="548" y="2927"/>
                    </a:cubicBezTo>
                    <a:lnTo>
                      <a:pt x="396" y="2896"/>
                    </a:lnTo>
                    <a:cubicBezTo>
                      <a:pt x="371" y="2891"/>
                      <a:pt x="346" y="2889"/>
                      <a:pt x="323" y="2889"/>
                    </a:cubicBezTo>
                    <a:cubicBezTo>
                      <a:pt x="204" y="2889"/>
                      <a:pt x="107" y="2952"/>
                      <a:pt x="31" y="3079"/>
                    </a:cubicBezTo>
                    <a:cubicBezTo>
                      <a:pt x="1" y="3230"/>
                      <a:pt x="92" y="3352"/>
                      <a:pt x="244" y="3413"/>
                    </a:cubicBezTo>
                    <a:lnTo>
                      <a:pt x="396" y="3474"/>
                    </a:lnTo>
                    <a:cubicBezTo>
                      <a:pt x="993" y="3657"/>
                      <a:pt x="1643" y="3841"/>
                      <a:pt x="2148" y="3841"/>
                    </a:cubicBezTo>
                    <a:cubicBezTo>
                      <a:pt x="2311" y="3841"/>
                      <a:pt x="2458" y="3822"/>
                      <a:pt x="2585" y="3778"/>
                    </a:cubicBezTo>
                    <a:cubicBezTo>
                      <a:pt x="2737" y="4021"/>
                      <a:pt x="2858" y="4294"/>
                      <a:pt x="3010" y="4568"/>
                    </a:cubicBezTo>
                    <a:cubicBezTo>
                      <a:pt x="3132" y="4781"/>
                      <a:pt x="3223" y="5024"/>
                      <a:pt x="3375" y="5297"/>
                    </a:cubicBezTo>
                    <a:cubicBezTo>
                      <a:pt x="2889" y="5176"/>
                      <a:pt x="2250" y="5024"/>
                      <a:pt x="2007" y="4750"/>
                    </a:cubicBezTo>
                    <a:cubicBezTo>
                      <a:pt x="1974" y="4685"/>
                      <a:pt x="1907" y="4655"/>
                      <a:pt x="1833" y="4655"/>
                    </a:cubicBezTo>
                    <a:cubicBezTo>
                      <a:pt x="1768" y="4655"/>
                      <a:pt x="1699" y="4678"/>
                      <a:pt x="1642" y="4720"/>
                    </a:cubicBezTo>
                    <a:cubicBezTo>
                      <a:pt x="1521" y="4781"/>
                      <a:pt x="1521" y="4993"/>
                      <a:pt x="1612" y="5085"/>
                    </a:cubicBezTo>
                    <a:cubicBezTo>
                      <a:pt x="1977" y="5510"/>
                      <a:pt x="2767" y="5693"/>
                      <a:pt x="3436" y="5845"/>
                    </a:cubicBezTo>
                    <a:cubicBezTo>
                      <a:pt x="3496" y="5845"/>
                      <a:pt x="3588" y="5905"/>
                      <a:pt x="3648" y="5905"/>
                    </a:cubicBezTo>
                    <a:cubicBezTo>
                      <a:pt x="3892" y="6361"/>
                      <a:pt x="4074" y="6756"/>
                      <a:pt x="4287" y="7212"/>
                    </a:cubicBezTo>
                    <a:lnTo>
                      <a:pt x="3952" y="7121"/>
                    </a:lnTo>
                    <a:cubicBezTo>
                      <a:pt x="3892" y="7060"/>
                      <a:pt x="3770" y="7060"/>
                      <a:pt x="3679" y="7030"/>
                    </a:cubicBezTo>
                    <a:cubicBezTo>
                      <a:pt x="3527" y="6969"/>
                      <a:pt x="3344" y="6908"/>
                      <a:pt x="3162" y="6848"/>
                    </a:cubicBezTo>
                    <a:cubicBezTo>
                      <a:pt x="2463" y="6604"/>
                      <a:pt x="1764" y="6361"/>
                      <a:pt x="1369" y="5845"/>
                    </a:cubicBezTo>
                    <a:cubicBezTo>
                      <a:pt x="1332" y="5790"/>
                      <a:pt x="1241" y="5746"/>
                      <a:pt x="1154" y="5746"/>
                    </a:cubicBezTo>
                    <a:cubicBezTo>
                      <a:pt x="1096" y="5746"/>
                      <a:pt x="1040" y="5765"/>
                      <a:pt x="1004" y="5814"/>
                    </a:cubicBezTo>
                    <a:cubicBezTo>
                      <a:pt x="882" y="5905"/>
                      <a:pt x="852" y="6088"/>
                      <a:pt x="943" y="6209"/>
                    </a:cubicBezTo>
                    <a:cubicBezTo>
                      <a:pt x="1460" y="6848"/>
                      <a:pt x="2281" y="7152"/>
                      <a:pt x="3010" y="7364"/>
                    </a:cubicBezTo>
                    <a:cubicBezTo>
                      <a:pt x="3192" y="7455"/>
                      <a:pt x="3344" y="7486"/>
                      <a:pt x="3527" y="7577"/>
                    </a:cubicBezTo>
                    <a:cubicBezTo>
                      <a:pt x="3618" y="7607"/>
                      <a:pt x="3740" y="7638"/>
                      <a:pt x="3800" y="7638"/>
                    </a:cubicBezTo>
                    <a:cubicBezTo>
                      <a:pt x="4044" y="7729"/>
                      <a:pt x="4378" y="7820"/>
                      <a:pt x="4439" y="7942"/>
                    </a:cubicBezTo>
                    <a:cubicBezTo>
                      <a:pt x="4499" y="8033"/>
                      <a:pt x="4591" y="8063"/>
                      <a:pt x="4682" y="8063"/>
                    </a:cubicBezTo>
                    <a:cubicBezTo>
                      <a:pt x="4864" y="8398"/>
                      <a:pt x="5047" y="8732"/>
                      <a:pt x="5199" y="9097"/>
                    </a:cubicBezTo>
                    <a:cubicBezTo>
                      <a:pt x="5259" y="9158"/>
                      <a:pt x="5290" y="9249"/>
                      <a:pt x="5320" y="9279"/>
                    </a:cubicBezTo>
                    <a:cubicBezTo>
                      <a:pt x="5199" y="9249"/>
                      <a:pt x="5138" y="9188"/>
                      <a:pt x="5016" y="9188"/>
                    </a:cubicBezTo>
                    <a:cubicBezTo>
                      <a:pt x="4955" y="9188"/>
                      <a:pt x="4864" y="9158"/>
                      <a:pt x="4803" y="9127"/>
                    </a:cubicBezTo>
                    <a:cubicBezTo>
                      <a:pt x="3800" y="8823"/>
                      <a:pt x="2737" y="8276"/>
                      <a:pt x="1855" y="7547"/>
                    </a:cubicBezTo>
                    <a:cubicBezTo>
                      <a:pt x="1817" y="7521"/>
                      <a:pt x="1769" y="7507"/>
                      <a:pt x="1717" y="7507"/>
                    </a:cubicBezTo>
                    <a:cubicBezTo>
                      <a:pt x="1643" y="7507"/>
                      <a:pt x="1562" y="7536"/>
                      <a:pt x="1490" y="7607"/>
                    </a:cubicBezTo>
                    <a:cubicBezTo>
                      <a:pt x="1399" y="7699"/>
                      <a:pt x="1399" y="7851"/>
                      <a:pt x="1521" y="7972"/>
                    </a:cubicBezTo>
                    <a:cubicBezTo>
                      <a:pt x="2463" y="8732"/>
                      <a:pt x="3588" y="9340"/>
                      <a:pt x="4651" y="9644"/>
                    </a:cubicBezTo>
                    <a:cubicBezTo>
                      <a:pt x="4712" y="9674"/>
                      <a:pt x="4803" y="9674"/>
                      <a:pt x="4895" y="9735"/>
                    </a:cubicBezTo>
                    <a:cubicBezTo>
                      <a:pt x="5138" y="9766"/>
                      <a:pt x="5351" y="9826"/>
                      <a:pt x="5503" y="9948"/>
                    </a:cubicBezTo>
                    <a:cubicBezTo>
                      <a:pt x="5547" y="9992"/>
                      <a:pt x="5592" y="10021"/>
                      <a:pt x="5648" y="10021"/>
                    </a:cubicBezTo>
                    <a:cubicBezTo>
                      <a:pt x="5669" y="10021"/>
                      <a:pt x="5691" y="10017"/>
                      <a:pt x="5715" y="10009"/>
                    </a:cubicBezTo>
                    <a:cubicBezTo>
                      <a:pt x="5746" y="10100"/>
                      <a:pt x="5807" y="10221"/>
                      <a:pt x="5867" y="10343"/>
                    </a:cubicBezTo>
                    <a:lnTo>
                      <a:pt x="5958" y="10556"/>
                    </a:lnTo>
                    <a:cubicBezTo>
                      <a:pt x="6232" y="11103"/>
                      <a:pt x="6506" y="11620"/>
                      <a:pt x="6870" y="12136"/>
                    </a:cubicBezTo>
                    <a:cubicBezTo>
                      <a:pt x="6921" y="12187"/>
                      <a:pt x="6998" y="12209"/>
                      <a:pt x="7073" y="12209"/>
                    </a:cubicBezTo>
                    <a:cubicBezTo>
                      <a:pt x="7135" y="12209"/>
                      <a:pt x="7194" y="12194"/>
                      <a:pt x="7235" y="12167"/>
                    </a:cubicBezTo>
                    <a:cubicBezTo>
                      <a:pt x="7326" y="12076"/>
                      <a:pt x="7326" y="11893"/>
                      <a:pt x="7265" y="11772"/>
                    </a:cubicBezTo>
                    <a:cubicBezTo>
                      <a:pt x="6931" y="11377"/>
                      <a:pt x="6658" y="10860"/>
                      <a:pt x="6414" y="10343"/>
                    </a:cubicBezTo>
                    <a:lnTo>
                      <a:pt x="6323" y="10100"/>
                    </a:lnTo>
                    <a:cubicBezTo>
                      <a:pt x="6232" y="9948"/>
                      <a:pt x="6171" y="9766"/>
                      <a:pt x="6050" y="9614"/>
                    </a:cubicBezTo>
                    <a:cubicBezTo>
                      <a:pt x="6688" y="8671"/>
                      <a:pt x="7235" y="7577"/>
                      <a:pt x="7691" y="6513"/>
                    </a:cubicBezTo>
                    <a:cubicBezTo>
                      <a:pt x="7782" y="6270"/>
                      <a:pt x="7904" y="6057"/>
                      <a:pt x="7995" y="5814"/>
                    </a:cubicBezTo>
                    <a:cubicBezTo>
                      <a:pt x="8056" y="5693"/>
                      <a:pt x="7995" y="5510"/>
                      <a:pt x="7873" y="5480"/>
                    </a:cubicBezTo>
                    <a:cubicBezTo>
                      <a:pt x="7839" y="5454"/>
                      <a:pt x="7800" y="5443"/>
                      <a:pt x="7760" y="5443"/>
                    </a:cubicBezTo>
                    <a:cubicBezTo>
                      <a:pt x="7661" y="5443"/>
                      <a:pt x="7561" y="5514"/>
                      <a:pt x="7539" y="5601"/>
                    </a:cubicBezTo>
                    <a:cubicBezTo>
                      <a:pt x="7417" y="5814"/>
                      <a:pt x="7296" y="6057"/>
                      <a:pt x="7235" y="6270"/>
                    </a:cubicBezTo>
                    <a:cubicBezTo>
                      <a:pt x="6779" y="7212"/>
                      <a:pt x="6354" y="8215"/>
                      <a:pt x="5776" y="9036"/>
                    </a:cubicBezTo>
                    <a:lnTo>
                      <a:pt x="5655" y="8823"/>
                    </a:lnTo>
                    <a:cubicBezTo>
                      <a:pt x="5442" y="8398"/>
                      <a:pt x="5259" y="8003"/>
                      <a:pt x="5016" y="7607"/>
                    </a:cubicBezTo>
                    <a:cubicBezTo>
                      <a:pt x="5624" y="6270"/>
                      <a:pt x="6384" y="4720"/>
                      <a:pt x="7144" y="3261"/>
                    </a:cubicBezTo>
                    <a:cubicBezTo>
                      <a:pt x="7205" y="3079"/>
                      <a:pt x="7144" y="2927"/>
                      <a:pt x="7053" y="2866"/>
                    </a:cubicBezTo>
                    <a:cubicBezTo>
                      <a:pt x="7007" y="2832"/>
                      <a:pt x="6957" y="2814"/>
                      <a:pt x="6908" y="2814"/>
                    </a:cubicBezTo>
                    <a:cubicBezTo>
                      <a:pt x="6826" y="2814"/>
                      <a:pt x="6745" y="2862"/>
                      <a:pt x="6688" y="2957"/>
                    </a:cubicBezTo>
                    <a:cubicBezTo>
                      <a:pt x="6019" y="4294"/>
                      <a:pt x="5320" y="5662"/>
                      <a:pt x="4773" y="6908"/>
                    </a:cubicBezTo>
                    <a:cubicBezTo>
                      <a:pt x="4621" y="6544"/>
                      <a:pt x="4408" y="6148"/>
                      <a:pt x="4226" y="5784"/>
                    </a:cubicBezTo>
                    <a:lnTo>
                      <a:pt x="4226" y="5723"/>
                    </a:lnTo>
                    <a:cubicBezTo>
                      <a:pt x="4317" y="5571"/>
                      <a:pt x="4348" y="5389"/>
                      <a:pt x="4408" y="5206"/>
                    </a:cubicBezTo>
                    <a:cubicBezTo>
                      <a:pt x="4530" y="4811"/>
                      <a:pt x="4651" y="4446"/>
                      <a:pt x="4834" y="4173"/>
                    </a:cubicBezTo>
                    <a:cubicBezTo>
                      <a:pt x="4925" y="4051"/>
                      <a:pt x="4925" y="3899"/>
                      <a:pt x="4803" y="3808"/>
                    </a:cubicBezTo>
                    <a:cubicBezTo>
                      <a:pt x="4747" y="3766"/>
                      <a:pt x="4684" y="3743"/>
                      <a:pt x="4621" y="3743"/>
                    </a:cubicBezTo>
                    <a:cubicBezTo>
                      <a:pt x="4547" y="3743"/>
                      <a:pt x="4473" y="3773"/>
                      <a:pt x="4408" y="3838"/>
                    </a:cubicBezTo>
                    <a:cubicBezTo>
                      <a:pt x="4165" y="4173"/>
                      <a:pt x="4044" y="4629"/>
                      <a:pt x="3922" y="5024"/>
                    </a:cubicBezTo>
                    <a:cubicBezTo>
                      <a:pt x="3922" y="5054"/>
                      <a:pt x="3922" y="5054"/>
                      <a:pt x="3892" y="5085"/>
                    </a:cubicBezTo>
                    <a:cubicBezTo>
                      <a:pt x="3740" y="4811"/>
                      <a:pt x="3588" y="4537"/>
                      <a:pt x="3466" y="4264"/>
                    </a:cubicBezTo>
                    <a:cubicBezTo>
                      <a:pt x="3314" y="3960"/>
                      <a:pt x="3162" y="3656"/>
                      <a:pt x="3010" y="3382"/>
                    </a:cubicBezTo>
                    <a:cubicBezTo>
                      <a:pt x="3284" y="2927"/>
                      <a:pt x="3314" y="2136"/>
                      <a:pt x="3344" y="1376"/>
                    </a:cubicBezTo>
                    <a:cubicBezTo>
                      <a:pt x="3405" y="951"/>
                      <a:pt x="3405" y="525"/>
                      <a:pt x="3466" y="313"/>
                    </a:cubicBezTo>
                    <a:cubicBezTo>
                      <a:pt x="3496" y="161"/>
                      <a:pt x="3436" y="39"/>
                      <a:pt x="3284" y="9"/>
                    </a:cubicBezTo>
                    <a:cubicBezTo>
                      <a:pt x="3258" y="3"/>
                      <a:pt x="3234" y="1"/>
                      <a:pt x="3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61"/>
              <p:cNvSpPr/>
              <p:nvPr/>
            </p:nvSpPr>
            <p:spPr>
              <a:xfrm>
                <a:off x="13392375" y="2192175"/>
                <a:ext cx="148950" cy="212375"/>
              </a:xfrm>
              <a:custGeom>
                <a:rect b="b" l="l" r="r" t="t"/>
                <a:pathLst>
                  <a:path extrusionOk="0" h="8495" w="5958">
                    <a:moveTo>
                      <a:pt x="3988" y="1"/>
                    </a:moveTo>
                    <a:cubicBezTo>
                      <a:pt x="3603" y="1"/>
                      <a:pt x="3108" y="493"/>
                      <a:pt x="2888" y="686"/>
                    </a:cubicBezTo>
                    <a:cubicBezTo>
                      <a:pt x="2128" y="1324"/>
                      <a:pt x="1520" y="2084"/>
                      <a:pt x="973" y="2875"/>
                    </a:cubicBezTo>
                    <a:cubicBezTo>
                      <a:pt x="61" y="4242"/>
                      <a:pt x="0" y="5762"/>
                      <a:pt x="122" y="7343"/>
                    </a:cubicBezTo>
                    <a:cubicBezTo>
                      <a:pt x="183" y="7738"/>
                      <a:pt x="183" y="8255"/>
                      <a:pt x="547" y="8407"/>
                    </a:cubicBezTo>
                    <a:cubicBezTo>
                      <a:pt x="688" y="8468"/>
                      <a:pt x="844" y="8495"/>
                      <a:pt x="1009" y="8495"/>
                    </a:cubicBezTo>
                    <a:cubicBezTo>
                      <a:pt x="1736" y="8495"/>
                      <a:pt x="2635" y="7980"/>
                      <a:pt x="3131" y="7707"/>
                    </a:cubicBezTo>
                    <a:cubicBezTo>
                      <a:pt x="4772" y="6735"/>
                      <a:pt x="5958" y="4850"/>
                      <a:pt x="5897" y="2905"/>
                    </a:cubicBezTo>
                    <a:cubicBezTo>
                      <a:pt x="5867" y="1993"/>
                      <a:pt x="5380" y="352"/>
                      <a:pt x="4104" y="17"/>
                    </a:cubicBezTo>
                    <a:cubicBezTo>
                      <a:pt x="4067" y="6"/>
                      <a:pt x="4028" y="1"/>
                      <a:pt x="39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61"/>
              <p:cNvSpPr/>
              <p:nvPr/>
            </p:nvSpPr>
            <p:spPr>
              <a:xfrm>
                <a:off x="13384000" y="2188775"/>
                <a:ext cx="161900" cy="238850"/>
              </a:xfrm>
              <a:custGeom>
                <a:rect b="b" l="l" r="r" t="t"/>
                <a:pathLst>
                  <a:path extrusionOk="0" h="9554" w="6476">
                    <a:moveTo>
                      <a:pt x="5336" y="0"/>
                    </a:moveTo>
                    <a:cubicBezTo>
                      <a:pt x="5268" y="0"/>
                      <a:pt x="5197" y="34"/>
                      <a:pt x="5138" y="93"/>
                    </a:cubicBezTo>
                    <a:cubicBezTo>
                      <a:pt x="4955" y="336"/>
                      <a:pt x="4803" y="609"/>
                      <a:pt x="4621" y="883"/>
                    </a:cubicBezTo>
                    <a:cubicBezTo>
                      <a:pt x="4591" y="913"/>
                      <a:pt x="4499" y="944"/>
                      <a:pt x="4469" y="1004"/>
                    </a:cubicBezTo>
                    <a:cubicBezTo>
                      <a:pt x="4317" y="792"/>
                      <a:pt x="4226" y="549"/>
                      <a:pt x="4195" y="305"/>
                    </a:cubicBezTo>
                    <a:cubicBezTo>
                      <a:pt x="4195" y="184"/>
                      <a:pt x="4074" y="123"/>
                      <a:pt x="3983" y="123"/>
                    </a:cubicBezTo>
                    <a:cubicBezTo>
                      <a:pt x="3861" y="123"/>
                      <a:pt x="3770" y="245"/>
                      <a:pt x="3770" y="336"/>
                    </a:cubicBezTo>
                    <a:cubicBezTo>
                      <a:pt x="3831" y="640"/>
                      <a:pt x="3983" y="1156"/>
                      <a:pt x="4287" y="1400"/>
                    </a:cubicBezTo>
                    <a:cubicBezTo>
                      <a:pt x="4135" y="1673"/>
                      <a:pt x="3983" y="1947"/>
                      <a:pt x="3831" y="2251"/>
                    </a:cubicBezTo>
                    <a:cubicBezTo>
                      <a:pt x="3557" y="2008"/>
                      <a:pt x="3284" y="1187"/>
                      <a:pt x="3223" y="913"/>
                    </a:cubicBezTo>
                    <a:lnTo>
                      <a:pt x="3162" y="792"/>
                    </a:lnTo>
                    <a:cubicBezTo>
                      <a:pt x="3132" y="701"/>
                      <a:pt x="3010" y="640"/>
                      <a:pt x="2919" y="640"/>
                    </a:cubicBezTo>
                    <a:cubicBezTo>
                      <a:pt x="2797" y="701"/>
                      <a:pt x="2767" y="792"/>
                      <a:pt x="2767" y="913"/>
                    </a:cubicBezTo>
                    <a:lnTo>
                      <a:pt x="2797" y="1035"/>
                    </a:lnTo>
                    <a:cubicBezTo>
                      <a:pt x="2980" y="1673"/>
                      <a:pt x="3253" y="2372"/>
                      <a:pt x="3618" y="2615"/>
                    </a:cubicBezTo>
                    <a:cubicBezTo>
                      <a:pt x="3527" y="2859"/>
                      <a:pt x="3405" y="3041"/>
                      <a:pt x="3284" y="3284"/>
                    </a:cubicBezTo>
                    <a:cubicBezTo>
                      <a:pt x="3162" y="3467"/>
                      <a:pt x="3101" y="3649"/>
                      <a:pt x="2980" y="3831"/>
                    </a:cubicBezTo>
                    <a:cubicBezTo>
                      <a:pt x="2828" y="3467"/>
                      <a:pt x="2645" y="2980"/>
                      <a:pt x="2706" y="2707"/>
                    </a:cubicBezTo>
                    <a:cubicBezTo>
                      <a:pt x="2737" y="2585"/>
                      <a:pt x="2676" y="2463"/>
                      <a:pt x="2554" y="2433"/>
                    </a:cubicBezTo>
                    <a:cubicBezTo>
                      <a:pt x="2538" y="2428"/>
                      <a:pt x="2522" y="2425"/>
                      <a:pt x="2505" y="2425"/>
                    </a:cubicBezTo>
                    <a:cubicBezTo>
                      <a:pt x="2423" y="2425"/>
                      <a:pt x="2331" y="2484"/>
                      <a:pt x="2281" y="2585"/>
                    </a:cubicBezTo>
                    <a:cubicBezTo>
                      <a:pt x="2189" y="3041"/>
                      <a:pt x="2463" y="3649"/>
                      <a:pt x="2645" y="4135"/>
                    </a:cubicBezTo>
                    <a:cubicBezTo>
                      <a:pt x="2676" y="4226"/>
                      <a:pt x="2676" y="4257"/>
                      <a:pt x="2706" y="4348"/>
                    </a:cubicBezTo>
                    <a:cubicBezTo>
                      <a:pt x="2524" y="4682"/>
                      <a:pt x="2341" y="5017"/>
                      <a:pt x="2098" y="5351"/>
                    </a:cubicBezTo>
                    <a:cubicBezTo>
                      <a:pt x="2068" y="5260"/>
                      <a:pt x="2068" y="5169"/>
                      <a:pt x="2037" y="5047"/>
                    </a:cubicBezTo>
                    <a:cubicBezTo>
                      <a:pt x="2007" y="4986"/>
                      <a:pt x="2007" y="4895"/>
                      <a:pt x="1946" y="4865"/>
                    </a:cubicBezTo>
                    <a:lnTo>
                      <a:pt x="1855" y="4409"/>
                    </a:lnTo>
                    <a:cubicBezTo>
                      <a:pt x="1703" y="3892"/>
                      <a:pt x="1490" y="3223"/>
                      <a:pt x="1642" y="2737"/>
                    </a:cubicBezTo>
                    <a:cubicBezTo>
                      <a:pt x="1703" y="2615"/>
                      <a:pt x="1612" y="2524"/>
                      <a:pt x="1490" y="2463"/>
                    </a:cubicBezTo>
                    <a:cubicBezTo>
                      <a:pt x="1478" y="2459"/>
                      <a:pt x="1465" y="2457"/>
                      <a:pt x="1452" y="2457"/>
                    </a:cubicBezTo>
                    <a:cubicBezTo>
                      <a:pt x="1368" y="2457"/>
                      <a:pt x="1269" y="2536"/>
                      <a:pt x="1217" y="2615"/>
                    </a:cubicBezTo>
                    <a:cubicBezTo>
                      <a:pt x="1034" y="3223"/>
                      <a:pt x="1217" y="3922"/>
                      <a:pt x="1429" y="4530"/>
                    </a:cubicBezTo>
                    <a:cubicBezTo>
                      <a:pt x="1460" y="4682"/>
                      <a:pt x="1490" y="4834"/>
                      <a:pt x="1521" y="4956"/>
                    </a:cubicBezTo>
                    <a:cubicBezTo>
                      <a:pt x="1521" y="5017"/>
                      <a:pt x="1581" y="5108"/>
                      <a:pt x="1612" y="5169"/>
                    </a:cubicBezTo>
                    <a:cubicBezTo>
                      <a:pt x="1703" y="5351"/>
                      <a:pt x="1764" y="5625"/>
                      <a:pt x="1733" y="5746"/>
                    </a:cubicBezTo>
                    <a:cubicBezTo>
                      <a:pt x="1703" y="5807"/>
                      <a:pt x="1733" y="5898"/>
                      <a:pt x="1764" y="5929"/>
                    </a:cubicBezTo>
                    <a:cubicBezTo>
                      <a:pt x="1612" y="6202"/>
                      <a:pt x="1460" y="6506"/>
                      <a:pt x="1338" y="6780"/>
                    </a:cubicBezTo>
                    <a:cubicBezTo>
                      <a:pt x="1308" y="6810"/>
                      <a:pt x="1308" y="6871"/>
                      <a:pt x="1278" y="6932"/>
                    </a:cubicBezTo>
                    <a:cubicBezTo>
                      <a:pt x="1217" y="6840"/>
                      <a:pt x="1186" y="6780"/>
                      <a:pt x="1186" y="6688"/>
                    </a:cubicBezTo>
                    <a:cubicBezTo>
                      <a:pt x="1156" y="6628"/>
                      <a:pt x="1156" y="6567"/>
                      <a:pt x="1126" y="6506"/>
                    </a:cubicBezTo>
                    <a:cubicBezTo>
                      <a:pt x="852" y="5716"/>
                      <a:pt x="730" y="4743"/>
                      <a:pt x="761" y="3831"/>
                    </a:cubicBezTo>
                    <a:cubicBezTo>
                      <a:pt x="761" y="3740"/>
                      <a:pt x="700" y="3618"/>
                      <a:pt x="578" y="3618"/>
                    </a:cubicBezTo>
                    <a:cubicBezTo>
                      <a:pt x="457" y="3618"/>
                      <a:pt x="366" y="3679"/>
                      <a:pt x="366" y="3801"/>
                    </a:cubicBezTo>
                    <a:cubicBezTo>
                      <a:pt x="274" y="4804"/>
                      <a:pt x="426" y="5777"/>
                      <a:pt x="700" y="6658"/>
                    </a:cubicBezTo>
                    <a:cubicBezTo>
                      <a:pt x="730" y="6719"/>
                      <a:pt x="730" y="6780"/>
                      <a:pt x="761" y="6840"/>
                    </a:cubicBezTo>
                    <a:cubicBezTo>
                      <a:pt x="852" y="7023"/>
                      <a:pt x="943" y="7175"/>
                      <a:pt x="882" y="7327"/>
                    </a:cubicBezTo>
                    <a:cubicBezTo>
                      <a:pt x="882" y="7388"/>
                      <a:pt x="882" y="7448"/>
                      <a:pt x="913" y="7479"/>
                    </a:cubicBezTo>
                    <a:cubicBezTo>
                      <a:pt x="882" y="7570"/>
                      <a:pt x="852" y="7691"/>
                      <a:pt x="761" y="7752"/>
                    </a:cubicBezTo>
                    <a:lnTo>
                      <a:pt x="670" y="7935"/>
                    </a:lnTo>
                    <a:cubicBezTo>
                      <a:pt x="426" y="8360"/>
                      <a:pt x="214" y="8786"/>
                      <a:pt x="62" y="9272"/>
                    </a:cubicBezTo>
                    <a:cubicBezTo>
                      <a:pt x="1" y="9394"/>
                      <a:pt x="92" y="9515"/>
                      <a:pt x="214" y="9546"/>
                    </a:cubicBezTo>
                    <a:cubicBezTo>
                      <a:pt x="229" y="9551"/>
                      <a:pt x="246" y="9553"/>
                      <a:pt x="263" y="9553"/>
                    </a:cubicBezTo>
                    <a:cubicBezTo>
                      <a:pt x="344" y="9553"/>
                      <a:pt x="432" y="9494"/>
                      <a:pt x="457" y="9394"/>
                    </a:cubicBezTo>
                    <a:cubicBezTo>
                      <a:pt x="578" y="8968"/>
                      <a:pt x="822" y="8543"/>
                      <a:pt x="1004" y="8178"/>
                    </a:cubicBezTo>
                    <a:lnTo>
                      <a:pt x="1126" y="7995"/>
                    </a:lnTo>
                    <a:cubicBezTo>
                      <a:pt x="1186" y="7874"/>
                      <a:pt x="1278" y="7722"/>
                      <a:pt x="1338" y="7570"/>
                    </a:cubicBezTo>
                    <a:cubicBezTo>
                      <a:pt x="2281" y="7570"/>
                      <a:pt x="3253" y="7388"/>
                      <a:pt x="4165" y="7236"/>
                    </a:cubicBezTo>
                    <a:cubicBezTo>
                      <a:pt x="4347" y="7175"/>
                      <a:pt x="4560" y="7144"/>
                      <a:pt x="4773" y="7114"/>
                    </a:cubicBezTo>
                    <a:cubicBezTo>
                      <a:pt x="4864" y="7084"/>
                      <a:pt x="4955" y="6992"/>
                      <a:pt x="4955" y="6871"/>
                    </a:cubicBezTo>
                    <a:cubicBezTo>
                      <a:pt x="4925" y="6780"/>
                      <a:pt x="4834" y="6688"/>
                      <a:pt x="4743" y="6688"/>
                    </a:cubicBezTo>
                    <a:cubicBezTo>
                      <a:pt x="4530" y="6719"/>
                      <a:pt x="4317" y="6780"/>
                      <a:pt x="4135" y="6810"/>
                    </a:cubicBezTo>
                    <a:cubicBezTo>
                      <a:pt x="3284" y="6962"/>
                      <a:pt x="2463" y="7114"/>
                      <a:pt x="1612" y="7144"/>
                    </a:cubicBezTo>
                    <a:cubicBezTo>
                      <a:pt x="1642" y="7084"/>
                      <a:pt x="1703" y="7023"/>
                      <a:pt x="1703" y="6962"/>
                    </a:cubicBezTo>
                    <a:cubicBezTo>
                      <a:pt x="1855" y="6628"/>
                      <a:pt x="2037" y="6263"/>
                      <a:pt x="2220" y="5959"/>
                    </a:cubicBezTo>
                    <a:cubicBezTo>
                      <a:pt x="3405" y="5746"/>
                      <a:pt x="4773" y="5503"/>
                      <a:pt x="6050" y="5351"/>
                    </a:cubicBezTo>
                    <a:cubicBezTo>
                      <a:pt x="6109" y="5373"/>
                      <a:pt x="6157" y="5383"/>
                      <a:pt x="6196" y="5383"/>
                    </a:cubicBezTo>
                    <a:cubicBezTo>
                      <a:pt x="6317" y="5383"/>
                      <a:pt x="6346" y="5291"/>
                      <a:pt x="6323" y="5199"/>
                    </a:cubicBezTo>
                    <a:cubicBezTo>
                      <a:pt x="6323" y="5108"/>
                      <a:pt x="6202" y="5017"/>
                      <a:pt x="6110" y="5017"/>
                    </a:cubicBezTo>
                    <a:cubicBezTo>
                      <a:pt x="4925" y="5169"/>
                      <a:pt x="3679" y="5351"/>
                      <a:pt x="2554" y="5564"/>
                    </a:cubicBezTo>
                    <a:cubicBezTo>
                      <a:pt x="2706" y="5260"/>
                      <a:pt x="2919" y="4986"/>
                      <a:pt x="3071" y="4682"/>
                    </a:cubicBezTo>
                    <a:lnTo>
                      <a:pt x="3101" y="4682"/>
                    </a:lnTo>
                    <a:cubicBezTo>
                      <a:pt x="3253" y="4652"/>
                      <a:pt x="3405" y="4591"/>
                      <a:pt x="3557" y="4530"/>
                    </a:cubicBezTo>
                    <a:cubicBezTo>
                      <a:pt x="3861" y="4409"/>
                      <a:pt x="4165" y="4348"/>
                      <a:pt x="4439" y="4348"/>
                    </a:cubicBezTo>
                    <a:cubicBezTo>
                      <a:pt x="4530" y="4348"/>
                      <a:pt x="4651" y="4257"/>
                      <a:pt x="4651" y="4135"/>
                    </a:cubicBezTo>
                    <a:cubicBezTo>
                      <a:pt x="4651" y="4044"/>
                      <a:pt x="4560" y="3922"/>
                      <a:pt x="4469" y="3922"/>
                    </a:cubicBezTo>
                    <a:cubicBezTo>
                      <a:pt x="4104" y="3922"/>
                      <a:pt x="3770" y="4014"/>
                      <a:pt x="3436" y="4135"/>
                    </a:cubicBezTo>
                    <a:lnTo>
                      <a:pt x="3405" y="4135"/>
                    </a:lnTo>
                    <a:lnTo>
                      <a:pt x="3740" y="3467"/>
                    </a:lnTo>
                    <a:cubicBezTo>
                      <a:pt x="3861" y="3223"/>
                      <a:pt x="4013" y="2980"/>
                      <a:pt x="4135" y="2737"/>
                    </a:cubicBezTo>
                    <a:cubicBezTo>
                      <a:pt x="4530" y="2707"/>
                      <a:pt x="5077" y="2372"/>
                      <a:pt x="5594" y="2008"/>
                    </a:cubicBezTo>
                    <a:cubicBezTo>
                      <a:pt x="5898" y="1825"/>
                      <a:pt x="6171" y="1673"/>
                      <a:pt x="6323" y="1612"/>
                    </a:cubicBezTo>
                    <a:cubicBezTo>
                      <a:pt x="6445" y="1552"/>
                      <a:pt x="6475" y="1460"/>
                      <a:pt x="6445" y="1339"/>
                    </a:cubicBezTo>
                    <a:cubicBezTo>
                      <a:pt x="6422" y="1246"/>
                      <a:pt x="6345" y="1206"/>
                      <a:pt x="6256" y="1206"/>
                    </a:cubicBezTo>
                    <a:cubicBezTo>
                      <a:pt x="6229" y="1206"/>
                      <a:pt x="6200" y="1210"/>
                      <a:pt x="6171" y="1217"/>
                    </a:cubicBezTo>
                    <a:cubicBezTo>
                      <a:pt x="5958" y="1308"/>
                      <a:pt x="5685" y="1491"/>
                      <a:pt x="5351" y="1673"/>
                    </a:cubicBezTo>
                    <a:cubicBezTo>
                      <a:pt x="5047" y="1856"/>
                      <a:pt x="4651" y="2099"/>
                      <a:pt x="4347" y="2251"/>
                    </a:cubicBezTo>
                    <a:cubicBezTo>
                      <a:pt x="4530" y="1856"/>
                      <a:pt x="4773" y="1521"/>
                      <a:pt x="4955" y="1187"/>
                    </a:cubicBezTo>
                    <a:cubicBezTo>
                      <a:pt x="5199" y="1035"/>
                      <a:pt x="5442" y="883"/>
                      <a:pt x="5654" y="852"/>
                    </a:cubicBezTo>
                    <a:cubicBezTo>
                      <a:pt x="5746" y="792"/>
                      <a:pt x="5837" y="701"/>
                      <a:pt x="5806" y="579"/>
                    </a:cubicBezTo>
                    <a:cubicBezTo>
                      <a:pt x="5756" y="478"/>
                      <a:pt x="5685" y="419"/>
                      <a:pt x="5593" y="419"/>
                    </a:cubicBezTo>
                    <a:cubicBezTo>
                      <a:pt x="5574" y="419"/>
                      <a:pt x="5554" y="422"/>
                      <a:pt x="5533" y="427"/>
                    </a:cubicBezTo>
                    <a:cubicBezTo>
                      <a:pt x="5503" y="427"/>
                      <a:pt x="5442" y="457"/>
                      <a:pt x="5411" y="457"/>
                    </a:cubicBezTo>
                    <a:cubicBezTo>
                      <a:pt x="5442" y="427"/>
                      <a:pt x="5442" y="397"/>
                      <a:pt x="5503" y="336"/>
                    </a:cubicBezTo>
                    <a:cubicBezTo>
                      <a:pt x="5563" y="275"/>
                      <a:pt x="5533" y="123"/>
                      <a:pt x="5442" y="32"/>
                    </a:cubicBezTo>
                    <a:cubicBezTo>
                      <a:pt x="5409" y="10"/>
                      <a:pt x="5373" y="0"/>
                      <a:pt x="53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61"/>
              <p:cNvSpPr/>
              <p:nvPr/>
            </p:nvSpPr>
            <p:spPr>
              <a:xfrm>
                <a:off x="13067125" y="2411375"/>
                <a:ext cx="157325" cy="102300"/>
              </a:xfrm>
              <a:custGeom>
                <a:rect b="b" l="l" r="r" t="t"/>
                <a:pathLst>
                  <a:path extrusionOk="0" h="4092" w="6293">
                    <a:moveTo>
                      <a:pt x="2241" y="0"/>
                    </a:moveTo>
                    <a:cubicBezTo>
                      <a:pt x="2194" y="0"/>
                      <a:pt x="2146" y="1"/>
                      <a:pt x="2098" y="3"/>
                    </a:cubicBezTo>
                    <a:cubicBezTo>
                      <a:pt x="1460" y="34"/>
                      <a:pt x="305" y="398"/>
                      <a:pt x="92" y="1310"/>
                    </a:cubicBezTo>
                    <a:cubicBezTo>
                      <a:pt x="1" y="1584"/>
                      <a:pt x="426" y="1979"/>
                      <a:pt x="578" y="2161"/>
                    </a:cubicBezTo>
                    <a:cubicBezTo>
                      <a:pt x="1034" y="2678"/>
                      <a:pt x="1551" y="3104"/>
                      <a:pt x="2129" y="3499"/>
                    </a:cubicBezTo>
                    <a:cubicBezTo>
                      <a:pt x="2803" y="3941"/>
                      <a:pt x="3535" y="4092"/>
                      <a:pt x="4296" y="4092"/>
                    </a:cubicBezTo>
                    <a:cubicBezTo>
                      <a:pt x="4633" y="4092"/>
                      <a:pt x="4975" y="4062"/>
                      <a:pt x="5320" y="4016"/>
                    </a:cubicBezTo>
                    <a:cubicBezTo>
                      <a:pt x="5594" y="3985"/>
                      <a:pt x="5958" y="3985"/>
                      <a:pt x="6080" y="3712"/>
                    </a:cubicBezTo>
                    <a:cubicBezTo>
                      <a:pt x="6293" y="3195"/>
                      <a:pt x="5776" y="2313"/>
                      <a:pt x="5503" y="1888"/>
                    </a:cubicBezTo>
                    <a:cubicBezTo>
                      <a:pt x="4857" y="802"/>
                      <a:pt x="3561" y="0"/>
                      <a:pt x="2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61"/>
              <p:cNvSpPr/>
              <p:nvPr/>
            </p:nvSpPr>
            <p:spPr>
              <a:xfrm>
                <a:off x="13067900" y="2405850"/>
                <a:ext cx="172525" cy="108200"/>
              </a:xfrm>
              <a:custGeom>
                <a:rect b="b" l="l" r="r" t="t"/>
                <a:pathLst>
                  <a:path extrusionOk="0" h="4328" w="6901">
                    <a:moveTo>
                      <a:pt x="975" y="0"/>
                    </a:moveTo>
                    <a:cubicBezTo>
                      <a:pt x="956" y="0"/>
                      <a:pt x="935" y="4"/>
                      <a:pt x="912" y="12"/>
                    </a:cubicBezTo>
                    <a:cubicBezTo>
                      <a:pt x="851" y="72"/>
                      <a:pt x="821" y="133"/>
                      <a:pt x="851" y="224"/>
                    </a:cubicBezTo>
                    <a:cubicBezTo>
                      <a:pt x="912" y="376"/>
                      <a:pt x="1034" y="559"/>
                      <a:pt x="1186" y="771"/>
                    </a:cubicBezTo>
                    <a:cubicBezTo>
                      <a:pt x="1338" y="984"/>
                      <a:pt x="1490" y="1288"/>
                      <a:pt x="1611" y="1471"/>
                    </a:cubicBezTo>
                    <a:cubicBezTo>
                      <a:pt x="1338" y="1319"/>
                      <a:pt x="1064" y="1197"/>
                      <a:pt x="851" y="1045"/>
                    </a:cubicBezTo>
                    <a:cubicBezTo>
                      <a:pt x="730" y="893"/>
                      <a:pt x="608" y="711"/>
                      <a:pt x="578" y="559"/>
                    </a:cubicBezTo>
                    <a:cubicBezTo>
                      <a:pt x="547" y="467"/>
                      <a:pt x="456" y="437"/>
                      <a:pt x="395" y="437"/>
                    </a:cubicBezTo>
                    <a:cubicBezTo>
                      <a:pt x="304" y="467"/>
                      <a:pt x="274" y="559"/>
                      <a:pt x="274" y="619"/>
                    </a:cubicBezTo>
                    <a:cubicBezTo>
                      <a:pt x="274" y="680"/>
                      <a:pt x="274" y="680"/>
                      <a:pt x="304" y="711"/>
                    </a:cubicBezTo>
                    <a:cubicBezTo>
                      <a:pt x="274" y="680"/>
                      <a:pt x="243" y="680"/>
                      <a:pt x="243" y="619"/>
                    </a:cubicBezTo>
                    <a:cubicBezTo>
                      <a:pt x="210" y="608"/>
                      <a:pt x="181" y="601"/>
                      <a:pt x="156" y="601"/>
                    </a:cubicBezTo>
                    <a:cubicBezTo>
                      <a:pt x="112" y="601"/>
                      <a:pt x="80" y="622"/>
                      <a:pt x="61" y="680"/>
                    </a:cubicBezTo>
                    <a:cubicBezTo>
                      <a:pt x="0" y="741"/>
                      <a:pt x="0" y="832"/>
                      <a:pt x="91" y="863"/>
                    </a:cubicBezTo>
                    <a:cubicBezTo>
                      <a:pt x="274" y="984"/>
                      <a:pt x="456" y="1136"/>
                      <a:pt x="669" y="1227"/>
                    </a:cubicBezTo>
                    <a:cubicBezTo>
                      <a:pt x="699" y="1288"/>
                      <a:pt x="730" y="1319"/>
                      <a:pt x="730" y="1349"/>
                    </a:cubicBezTo>
                    <a:cubicBezTo>
                      <a:pt x="578" y="1471"/>
                      <a:pt x="395" y="1501"/>
                      <a:pt x="243" y="1531"/>
                    </a:cubicBezTo>
                    <a:cubicBezTo>
                      <a:pt x="152" y="1531"/>
                      <a:pt x="91" y="1623"/>
                      <a:pt x="122" y="1683"/>
                    </a:cubicBezTo>
                    <a:cubicBezTo>
                      <a:pt x="122" y="1758"/>
                      <a:pt x="184" y="1813"/>
                      <a:pt x="239" y="1813"/>
                    </a:cubicBezTo>
                    <a:cubicBezTo>
                      <a:pt x="251" y="1813"/>
                      <a:pt x="263" y="1810"/>
                      <a:pt x="274" y="1805"/>
                    </a:cubicBezTo>
                    <a:cubicBezTo>
                      <a:pt x="517" y="1774"/>
                      <a:pt x="851" y="1653"/>
                      <a:pt x="1034" y="1440"/>
                    </a:cubicBezTo>
                    <a:cubicBezTo>
                      <a:pt x="1216" y="1531"/>
                      <a:pt x="1429" y="1653"/>
                      <a:pt x="1611" y="1714"/>
                    </a:cubicBezTo>
                    <a:cubicBezTo>
                      <a:pt x="1459" y="1926"/>
                      <a:pt x="851" y="2109"/>
                      <a:pt x="669" y="2200"/>
                    </a:cubicBezTo>
                    <a:lnTo>
                      <a:pt x="578" y="2230"/>
                    </a:lnTo>
                    <a:cubicBezTo>
                      <a:pt x="517" y="2261"/>
                      <a:pt x="456" y="2322"/>
                      <a:pt x="517" y="2413"/>
                    </a:cubicBezTo>
                    <a:cubicBezTo>
                      <a:pt x="540" y="2481"/>
                      <a:pt x="580" y="2515"/>
                      <a:pt x="637" y="2515"/>
                    </a:cubicBezTo>
                    <a:cubicBezTo>
                      <a:pt x="656" y="2515"/>
                      <a:pt x="677" y="2512"/>
                      <a:pt x="699" y="2504"/>
                    </a:cubicBezTo>
                    <a:lnTo>
                      <a:pt x="760" y="2443"/>
                    </a:lnTo>
                    <a:cubicBezTo>
                      <a:pt x="1216" y="2291"/>
                      <a:pt x="1733" y="2109"/>
                      <a:pt x="1885" y="1835"/>
                    </a:cubicBezTo>
                    <a:lnTo>
                      <a:pt x="2341" y="2078"/>
                    </a:lnTo>
                    <a:cubicBezTo>
                      <a:pt x="2493" y="2139"/>
                      <a:pt x="2584" y="2230"/>
                      <a:pt x="2736" y="2261"/>
                    </a:cubicBezTo>
                    <a:cubicBezTo>
                      <a:pt x="2514" y="2372"/>
                      <a:pt x="2191" y="2508"/>
                      <a:pt x="1998" y="2508"/>
                    </a:cubicBezTo>
                    <a:cubicBezTo>
                      <a:pt x="1979" y="2508"/>
                      <a:pt x="1962" y="2507"/>
                      <a:pt x="1946" y="2504"/>
                    </a:cubicBezTo>
                    <a:cubicBezTo>
                      <a:pt x="1931" y="2490"/>
                      <a:pt x="1916" y="2484"/>
                      <a:pt x="1899" y="2484"/>
                    </a:cubicBezTo>
                    <a:cubicBezTo>
                      <a:pt x="1846" y="2484"/>
                      <a:pt x="1787" y="2549"/>
                      <a:pt x="1763" y="2595"/>
                    </a:cubicBezTo>
                    <a:cubicBezTo>
                      <a:pt x="1733" y="2686"/>
                      <a:pt x="1794" y="2747"/>
                      <a:pt x="1885" y="2808"/>
                    </a:cubicBezTo>
                    <a:cubicBezTo>
                      <a:pt x="1926" y="2816"/>
                      <a:pt x="1970" y="2820"/>
                      <a:pt x="2016" y="2820"/>
                    </a:cubicBezTo>
                    <a:cubicBezTo>
                      <a:pt x="2310" y="2820"/>
                      <a:pt x="2690" y="2666"/>
                      <a:pt x="2979" y="2534"/>
                    </a:cubicBezTo>
                    <a:cubicBezTo>
                      <a:pt x="3009" y="2474"/>
                      <a:pt x="3040" y="2474"/>
                      <a:pt x="3101" y="2443"/>
                    </a:cubicBezTo>
                    <a:cubicBezTo>
                      <a:pt x="3344" y="2565"/>
                      <a:pt x="3587" y="2717"/>
                      <a:pt x="3861" y="2869"/>
                    </a:cubicBezTo>
                    <a:cubicBezTo>
                      <a:pt x="3769" y="2869"/>
                      <a:pt x="3709" y="2899"/>
                      <a:pt x="3648" y="2960"/>
                    </a:cubicBezTo>
                    <a:cubicBezTo>
                      <a:pt x="3617" y="2960"/>
                      <a:pt x="3557" y="2990"/>
                      <a:pt x="3496" y="2990"/>
                    </a:cubicBezTo>
                    <a:cubicBezTo>
                      <a:pt x="3405" y="3021"/>
                      <a:pt x="3313" y="3051"/>
                      <a:pt x="3192" y="3051"/>
                    </a:cubicBezTo>
                    <a:cubicBezTo>
                      <a:pt x="2922" y="3141"/>
                      <a:pt x="2602" y="3248"/>
                      <a:pt x="2318" y="3248"/>
                    </a:cubicBezTo>
                    <a:cubicBezTo>
                      <a:pt x="2219" y="3248"/>
                      <a:pt x="2124" y="3235"/>
                      <a:pt x="2037" y="3203"/>
                    </a:cubicBezTo>
                    <a:cubicBezTo>
                      <a:pt x="2024" y="3199"/>
                      <a:pt x="2012" y="3197"/>
                      <a:pt x="2001" y="3197"/>
                    </a:cubicBezTo>
                    <a:cubicBezTo>
                      <a:pt x="1929" y="3197"/>
                      <a:pt x="1877" y="3272"/>
                      <a:pt x="1824" y="3325"/>
                    </a:cubicBezTo>
                    <a:cubicBezTo>
                      <a:pt x="1794" y="3416"/>
                      <a:pt x="1885" y="3477"/>
                      <a:pt x="1946" y="3507"/>
                    </a:cubicBezTo>
                    <a:cubicBezTo>
                      <a:pt x="2079" y="3552"/>
                      <a:pt x="2213" y="3570"/>
                      <a:pt x="2346" y="3570"/>
                    </a:cubicBezTo>
                    <a:cubicBezTo>
                      <a:pt x="2669" y="3570"/>
                      <a:pt x="2991" y="3463"/>
                      <a:pt x="3313" y="3355"/>
                    </a:cubicBezTo>
                    <a:cubicBezTo>
                      <a:pt x="3435" y="3325"/>
                      <a:pt x="3496" y="3294"/>
                      <a:pt x="3617" y="3294"/>
                    </a:cubicBezTo>
                    <a:cubicBezTo>
                      <a:pt x="3648" y="3294"/>
                      <a:pt x="3739" y="3233"/>
                      <a:pt x="3769" y="3233"/>
                    </a:cubicBezTo>
                    <a:cubicBezTo>
                      <a:pt x="3868" y="3209"/>
                      <a:pt x="4026" y="3164"/>
                      <a:pt x="4131" y="3164"/>
                    </a:cubicBezTo>
                    <a:cubicBezTo>
                      <a:pt x="4156" y="3164"/>
                      <a:pt x="4177" y="3167"/>
                      <a:pt x="4195" y="3173"/>
                    </a:cubicBezTo>
                    <a:cubicBezTo>
                      <a:pt x="4225" y="3173"/>
                      <a:pt x="4316" y="3173"/>
                      <a:pt x="4316" y="3142"/>
                    </a:cubicBezTo>
                    <a:cubicBezTo>
                      <a:pt x="4499" y="3233"/>
                      <a:pt x="4712" y="3325"/>
                      <a:pt x="4924" y="3446"/>
                    </a:cubicBezTo>
                    <a:cubicBezTo>
                      <a:pt x="4955" y="3446"/>
                      <a:pt x="4985" y="3477"/>
                      <a:pt x="5016" y="3507"/>
                    </a:cubicBezTo>
                    <a:cubicBezTo>
                      <a:pt x="4955" y="3537"/>
                      <a:pt x="4924" y="3537"/>
                      <a:pt x="4833" y="3598"/>
                    </a:cubicBezTo>
                    <a:cubicBezTo>
                      <a:pt x="4803" y="3598"/>
                      <a:pt x="4742" y="3629"/>
                      <a:pt x="4712" y="3629"/>
                    </a:cubicBezTo>
                    <a:cubicBezTo>
                      <a:pt x="4221" y="3792"/>
                      <a:pt x="3633" y="3907"/>
                      <a:pt x="3034" y="3907"/>
                    </a:cubicBezTo>
                    <a:cubicBezTo>
                      <a:pt x="2965" y="3907"/>
                      <a:pt x="2896" y="3905"/>
                      <a:pt x="2827" y="3902"/>
                    </a:cubicBezTo>
                    <a:cubicBezTo>
                      <a:pt x="2736" y="3902"/>
                      <a:pt x="2675" y="3963"/>
                      <a:pt x="2675" y="4054"/>
                    </a:cubicBezTo>
                    <a:cubicBezTo>
                      <a:pt x="2675" y="4115"/>
                      <a:pt x="2736" y="4206"/>
                      <a:pt x="2827" y="4206"/>
                    </a:cubicBezTo>
                    <a:cubicBezTo>
                      <a:pt x="2895" y="4209"/>
                      <a:pt x="2964" y="4211"/>
                      <a:pt x="3034" y="4211"/>
                    </a:cubicBezTo>
                    <a:cubicBezTo>
                      <a:pt x="3643" y="4211"/>
                      <a:pt x="4287" y="4093"/>
                      <a:pt x="4833" y="3902"/>
                    </a:cubicBezTo>
                    <a:cubicBezTo>
                      <a:pt x="4864" y="3902"/>
                      <a:pt x="4924" y="3841"/>
                      <a:pt x="4985" y="3841"/>
                    </a:cubicBezTo>
                    <a:cubicBezTo>
                      <a:pt x="5107" y="3811"/>
                      <a:pt x="5228" y="3750"/>
                      <a:pt x="5320" y="3750"/>
                    </a:cubicBezTo>
                    <a:cubicBezTo>
                      <a:pt x="5380" y="3750"/>
                      <a:pt x="5411" y="3750"/>
                      <a:pt x="5441" y="3720"/>
                    </a:cubicBezTo>
                    <a:cubicBezTo>
                      <a:pt x="5532" y="3750"/>
                      <a:pt x="5563" y="3781"/>
                      <a:pt x="5623" y="3811"/>
                    </a:cubicBezTo>
                    <a:lnTo>
                      <a:pt x="5745" y="3902"/>
                    </a:lnTo>
                    <a:cubicBezTo>
                      <a:pt x="6049" y="4054"/>
                      <a:pt x="6353" y="4206"/>
                      <a:pt x="6687" y="4328"/>
                    </a:cubicBezTo>
                    <a:cubicBezTo>
                      <a:pt x="6779" y="4328"/>
                      <a:pt x="6839" y="4267"/>
                      <a:pt x="6900" y="4206"/>
                    </a:cubicBezTo>
                    <a:cubicBezTo>
                      <a:pt x="6900" y="4115"/>
                      <a:pt x="6839" y="4054"/>
                      <a:pt x="6779" y="4024"/>
                    </a:cubicBezTo>
                    <a:cubicBezTo>
                      <a:pt x="6475" y="3933"/>
                      <a:pt x="6171" y="3781"/>
                      <a:pt x="5897" y="3629"/>
                    </a:cubicBezTo>
                    <a:lnTo>
                      <a:pt x="5745" y="3568"/>
                    </a:lnTo>
                    <a:cubicBezTo>
                      <a:pt x="5623" y="3507"/>
                      <a:pt x="5563" y="3446"/>
                      <a:pt x="5441" y="3416"/>
                    </a:cubicBezTo>
                    <a:cubicBezTo>
                      <a:pt x="5411" y="2747"/>
                      <a:pt x="5289" y="2078"/>
                      <a:pt x="5137" y="1440"/>
                    </a:cubicBezTo>
                    <a:cubicBezTo>
                      <a:pt x="5107" y="1288"/>
                      <a:pt x="5076" y="1136"/>
                      <a:pt x="5076" y="1015"/>
                    </a:cubicBezTo>
                    <a:cubicBezTo>
                      <a:pt x="5076" y="940"/>
                      <a:pt x="5015" y="885"/>
                      <a:pt x="4925" y="885"/>
                    </a:cubicBezTo>
                    <a:cubicBezTo>
                      <a:pt x="4906" y="885"/>
                      <a:pt x="4885" y="888"/>
                      <a:pt x="4864" y="893"/>
                    </a:cubicBezTo>
                    <a:cubicBezTo>
                      <a:pt x="4803" y="893"/>
                      <a:pt x="4712" y="984"/>
                      <a:pt x="4772" y="1075"/>
                    </a:cubicBezTo>
                    <a:cubicBezTo>
                      <a:pt x="4803" y="1227"/>
                      <a:pt x="4803" y="1379"/>
                      <a:pt x="4833" y="1501"/>
                    </a:cubicBezTo>
                    <a:cubicBezTo>
                      <a:pt x="4955" y="2078"/>
                      <a:pt x="5076" y="2686"/>
                      <a:pt x="5107" y="3294"/>
                    </a:cubicBezTo>
                    <a:cubicBezTo>
                      <a:pt x="5076" y="3264"/>
                      <a:pt x="5016" y="3264"/>
                      <a:pt x="4985" y="3203"/>
                    </a:cubicBezTo>
                    <a:cubicBezTo>
                      <a:pt x="4772" y="3112"/>
                      <a:pt x="4499" y="2990"/>
                      <a:pt x="4256" y="2869"/>
                    </a:cubicBezTo>
                    <a:cubicBezTo>
                      <a:pt x="4104" y="2048"/>
                      <a:pt x="3921" y="1075"/>
                      <a:pt x="3769" y="133"/>
                    </a:cubicBezTo>
                    <a:cubicBezTo>
                      <a:pt x="3769" y="139"/>
                      <a:pt x="3767" y="142"/>
                      <a:pt x="3762" y="142"/>
                    </a:cubicBezTo>
                    <a:cubicBezTo>
                      <a:pt x="3744" y="142"/>
                      <a:pt x="3690" y="103"/>
                      <a:pt x="3617" y="103"/>
                    </a:cubicBezTo>
                    <a:cubicBezTo>
                      <a:pt x="3557" y="103"/>
                      <a:pt x="3465" y="164"/>
                      <a:pt x="3496" y="255"/>
                    </a:cubicBezTo>
                    <a:cubicBezTo>
                      <a:pt x="3617" y="1075"/>
                      <a:pt x="3769" y="1957"/>
                      <a:pt x="3952" y="2717"/>
                    </a:cubicBezTo>
                    <a:cubicBezTo>
                      <a:pt x="3769" y="2595"/>
                      <a:pt x="3557" y="2504"/>
                      <a:pt x="3344" y="2382"/>
                    </a:cubicBezTo>
                    <a:lnTo>
                      <a:pt x="3344" y="2352"/>
                    </a:lnTo>
                    <a:cubicBezTo>
                      <a:pt x="3313" y="2230"/>
                      <a:pt x="3283" y="2139"/>
                      <a:pt x="3253" y="2048"/>
                    </a:cubicBezTo>
                    <a:cubicBezTo>
                      <a:pt x="3161" y="1805"/>
                      <a:pt x="3101" y="1623"/>
                      <a:pt x="3101" y="1440"/>
                    </a:cubicBezTo>
                    <a:cubicBezTo>
                      <a:pt x="3101" y="1349"/>
                      <a:pt x="3009" y="1288"/>
                      <a:pt x="2949" y="1288"/>
                    </a:cubicBezTo>
                    <a:cubicBezTo>
                      <a:pt x="2857" y="1288"/>
                      <a:pt x="2797" y="1349"/>
                      <a:pt x="2797" y="1440"/>
                    </a:cubicBezTo>
                    <a:cubicBezTo>
                      <a:pt x="2797" y="1653"/>
                      <a:pt x="2857" y="1926"/>
                      <a:pt x="2949" y="2139"/>
                    </a:cubicBezTo>
                    <a:lnTo>
                      <a:pt x="2949" y="2200"/>
                    </a:lnTo>
                    <a:cubicBezTo>
                      <a:pt x="2797" y="2109"/>
                      <a:pt x="2645" y="2048"/>
                      <a:pt x="2432" y="1957"/>
                    </a:cubicBezTo>
                    <a:cubicBezTo>
                      <a:pt x="2280" y="1896"/>
                      <a:pt x="2098" y="1805"/>
                      <a:pt x="1946" y="1683"/>
                    </a:cubicBezTo>
                    <a:cubicBezTo>
                      <a:pt x="1915" y="1379"/>
                      <a:pt x="1672" y="1015"/>
                      <a:pt x="1429" y="619"/>
                    </a:cubicBezTo>
                    <a:cubicBezTo>
                      <a:pt x="1277" y="437"/>
                      <a:pt x="1155" y="255"/>
                      <a:pt x="1125" y="103"/>
                    </a:cubicBezTo>
                    <a:cubicBezTo>
                      <a:pt x="1079" y="34"/>
                      <a:pt x="1034" y="0"/>
                      <a:pt x="9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61"/>
              <p:cNvSpPr/>
              <p:nvPr/>
            </p:nvSpPr>
            <p:spPr>
              <a:xfrm>
                <a:off x="13494950" y="2120300"/>
                <a:ext cx="247750" cy="394075"/>
              </a:xfrm>
              <a:custGeom>
                <a:rect b="b" l="l" r="r" t="t"/>
                <a:pathLst>
                  <a:path extrusionOk="0" h="15763" w="9910">
                    <a:moveTo>
                      <a:pt x="4640" y="0"/>
                    </a:moveTo>
                    <a:cubicBezTo>
                      <a:pt x="4583" y="0"/>
                      <a:pt x="4526" y="2"/>
                      <a:pt x="4469" y="5"/>
                    </a:cubicBezTo>
                    <a:cubicBezTo>
                      <a:pt x="3739" y="5"/>
                      <a:pt x="3192" y="1221"/>
                      <a:pt x="2797" y="1768"/>
                    </a:cubicBezTo>
                    <a:cubicBezTo>
                      <a:pt x="1855" y="3166"/>
                      <a:pt x="1247" y="4686"/>
                      <a:pt x="791" y="6327"/>
                    </a:cubicBezTo>
                    <a:cubicBezTo>
                      <a:pt x="1" y="9063"/>
                      <a:pt x="639" y="11586"/>
                      <a:pt x="1703" y="14169"/>
                    </a:cubicBezTo>
                    <a:cubicBezTo>
                      <a:pt x="1976" y="14777"/>
                      <a:pt x="2189" y="15659"/>
                      <a:pt x="2919" y="15750"/>
                    </a:cubicBezTo>
                    <a:cubicBezTo>
                      <a:pt x="2984" y="15758"/>
                      <a:pt x="3051" y="15762"/>
                      <a:pt x="3118" y="15762"/>
                    </a:cubicBezTo>
                    <a:cubicBezTo>
                      <a:pt x="4472" y="15762"/>
                      <a:pt x="6026" y="14067"/>
                      <a:pt x="6779" y="13227"/>
                    </a:cubicBezTo>
                    <a:cubicBezTo>
                      <a:pt x="9028" y="10826"/>
                      <a:pt x="9910" y="7087"/>
                      <a:pt x="8907" y="3926"/>
                    </a:cubicBezTo>
                    <a:cubicBezTo>
                      <a:pt x="8462" y="2354"/>
                      <a:pt x="6917" y="0"/>
                      <a:pt x="46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61"/>
              <p:cNvSpPr/>
              <p:nvPr/>
            </p:nvSpPr>
            <p:spPr>
              <a:xfrm>
                <a:off x="13495725" y="2101700"/>
                <a:ext cx="258375" cy="459475"/>
              </a:xfrm>
              <a:custGeom>
                <a:rect b="b" l="l" r="r" t="t"/>
                <a:pathLst>
                  <a:path extrusionOk="0" h="18379" w="10335">
                    <a:moveTo>
                      <a:pt x="6151" y="1"/>
                    </a:moveTo>
                    <a:cubicBezTo>
                      <a:pt x="6009" y="1"/>
                      <a:pt x="5878" y="93"/>
                      <a:pt x="5806" y="262"/>
                    </a:cubicBezTo>
                    <a:lnTo>
                      <a:pt x="5350" y="1843"/>
                    </a:lnTo>
                    <a:cubicBezTo>
                      <a:pt x="5289" y="1965"/>
                      <a:pt x="5198" y="2025"/>
                      <a:pt x="5167" y="2147"/>
                    </a:cubicBezTo>
                    <a:cubicBezTo>
                      <a:pt x="4833" y="1873"/>
                      <a:pt x="4559" y="1509"/>
                      <a:pt x="4407" y="1174"/>
                    </a:cubicBezTo>
                    <a:cubicBezTo>
                      <a:pt x="4338" y="1013"/>
                      <a:pt x="4200" y="939"/>
                      <a:pt x="4070" y="939"/>
                    </a:cubicBezTo>
                    <a:cubicBezTo>
                      <a:pt x="4029" y="939"/>
                      <a:pt x="3988" y="947"/>
                      <a:pt x="3951" y="962"/>
                    </a:cubicBezTo>
                    <a:cubicBezTo>
                      <a:pt x="3769" y="1053"/>
                      <a:pt x="3678" y="1266"/>
                      <a:pt x="3769" y="1418"/>
                    </a:cubicBezTo>
                    <a:cubicBezTo>
                      <a:pt x="3982" y="1965"/>
                      <a:pt x="4438" y="2633"/>
                      <a:pt x="5107" y="2937"/>
                    </a:cubicBezTo>
                    <a:lnTo>
                      <a:pt x="4772" y="4548"/>
                    </a:lnTo>
                    <a:cubicBezTo>
                      <a:pt x="4195" y="4275"/>
                      <a:pt x="3374" y="3059"/>
                      <a:pt x="3070" y="2633"/>
                    </a:cubicBezTo>
                    <a:lnTo>
                      <a:pt x="2918" y="2451"/>
                    </a:lnTo>
                    <a:cubicBezTo>
                      <a:pt x="2847" y="2362"/>
                      <a:pt x="2745" y="2315"/>
                      <a:pt x="2643" y="2315"/>
                    </a:cubicBezTo>
                    <a:cubicBezTo>
                      <a:pt x="2569" y="2315"/>
                      <a:pt x="2495" y="2339"/>
                      <a:pt x="2432" y="2390"/>
                    </a:cubicBezTo>
                    <a:cubicBezTo>
                      <a:pt x="2280" y="2481"/>
                      <a:pt x="2219" y="2725"/>
                      <a:pt x="2341" y="2877"/>
                    </a:cubicBezTo>
                    <a:lnTo>
                      <a:pt x="2462" y="3059"/>
                    </a:lnTo>
                    <a:cubicBezTo>
                      <a:pt x="3131" y="4001"/>
                      <a:pt x="3891" y="5035"/>
                      <a:pt x="4620" y="5278"/>
                    </a:cubicBezTo>
                    <a:cubicBezTo>
                      <a:pt x="4559" y="5673"/>
                      <a:pt x="4468" y="6068"/>
                      <a:pt x="4407" y="6494"/>
                    </a:cubicBezTo>
                    <a:cubicBezTo>
                      <a:pt x="4316" y="6858"/>
                      <a:pt x="4255" y="7193"/>
                      <a:pt x="4195" y="7588"/>
                    </a:cubicBezTo>
                    <a:cubicBezTo>
                      <a:pt x="3739" y="7010"/>
                      <a:pt x="3192" y="6342"/>
                      <a:pt x="3192" y="5825"/>
                    </a:cubicBezTo>
                    <a:cubicBezTo>
                      <a:pt x="3192" y="5642"/>
                      <a:pt x="2979" y="5491"/>
                      <a:pt x="2796" y="5491"/>
                    </a:cubicBezTo>
                    <a:cubicBezTo>
                      <a:pt x="2614" y="5491"/>
                      <a:pt x="2462" y="5673"/>
                      <a:pt x="2462" y="5886"/>
                    </a:cubicBezTo>
                    <a:cubicBezTo>
                      <a:pt x="2493" y="6676"/>
                      <a:pt x="3222" y="7557"/>
                      <a:pt x="3830" y="8226"/>
                    </a:cubicBezTo>
                    <a:cubicBezTo>
                      <a:pt x="3891" y="8317"/>
                      <a:pt x="3982" y="8408"/>
                      <a:pt x="4043" y="8500"/>
                    </a:cubicBezTo>
                    <a:cubicBezTo>
                      <a:pt x="3891" y="9168"/>
                      <a:pt x="3800" y="9867"/>
                      <a:pt x="3587" y="10506"/>
                    </a:cubicBezTo>
                    <a:cubicBezTo>
                      <a:pt x="3526" y="10354"/>
                      <a:pt x="3404" y="10202"/>
                      <a:pt x="3344" y="10080"/>
                    </a:cubicBezTo>
                    <a:cubicBezTo>
                      <a:pt x="3252" y="9989"/>
                      <a:pt x="3192" y="9867"/>
                      <a:pt x="3131" y="9776"/>
                    </a:cubicBezTo>
                    <a:cubicBezTo>
                      <a:pt x="3040" y="9564"/>
                      <a:pt x="2888" y="9381"/>
                      <a:pt x="2736" y="9138"/>
                    </a:cubicBezTo>
                    <a:cubicBezTo>
                      <a:pt x="2189" y="8317"/>
                      <a:pt x="1581" y="7405"/>
                      <a:pt x="1581" y="6524"/>
                    </a:cubicBezTo>
                    <a:cubicBezTo>
                      <a:pt x="1581" y="6342"/>
                      <a:pt x="1429" y="6129"/>
                      <a:pt x="1246" y="6129"/>
                    </a:cubicBezTo>
                    <a:cubicBezTo>
                      <a:pt x="1064" y="6129"/>
                      <a:pt x="851" y="6281"/>
                      <a:pt x="851" y="6494"/>
                    </a:cubicBezTo>
                    <a:cubicBezTo>
                      <a:pt x="821" y="7588"/>
                      <a:pt x="1520" y="8621"/>
                      <a:pt x="2128" y="9533"/>
                    </a:cubicBezTo>
                    <a:cubicBezTo>
                      <a:pt x="2280" y="9746"/>
                      <a:pt x="2432" y="9928"/>
                      <a:pt x="2523" y="10171"/>
                    </a:cubicBezTo>
                    <a:lnTo>
                      <a:pt x="2766" y="10506"/>
                    </a:lnTo>
                    <a:cubicBezTo>
                      <a:pt x="2948" y="10779"/>
                      <a:pt x="3222" y="11205"/>
                      <a:pt x="3252" y="11418"/>
                    </a:cubicBezTo>
                    <a:cubicBezTo>
                      <a:pt x="3252" y="11539"/>
                      <a:pt x="3344" y="11661"/>
                      <a:pt x="3404" y="11722"/>
                    </a:cubicBezTo>
                    <a:cubicBezTo>
                      <a:pt x="3283" y="12269"/>
                      <a:pt x="3222" y="12785"/>
                      <a:pt x="3131" y="13333"/>
                    </a:cubicBezTo>
                    <a:cubicBezTo>
                      <a:pt x="3131" y="13424"/>
                      <a:pt x="3100" y="13545"/>
                      <a:pt x="3100" y="13637"/>
                    </a:cubicBezTo>
                    <a:cubicBezTo>
                      <a:pt x="3040" y="13515"/>
                      <a:pt x="2918" y="13393"/>
                      <a:pt x="2827" y="13272"/>
                    </a:cubicBezTo>
                    <a:cubicBezTo>
                      <a:pt x="2766" y="13211"/>
                      <a:pt x="2675" y="13089"/>
                      <a:pt x="2644" y="13029"/>
                    </a:cubicBezTo>
                    <a:cubicBezTo>
                      <a:pt x="1763" y="11843"/>
                      <a:pt x="1125" y="10354"/>
                      <a:pt x="760" y="8804"/>
                    </a:cubicBezTo>
                    <a:cubicBezTo>
                      <a:pt x="705" y="8640"/>
                      <a:pt x="553" y="8525"/>
                      <a:pt x="369" y="8525"/>
                    </a:cubicBezTo>
                    <a:cubicBezTo>
                      <a:pt x="348" y="8525"/>
                      <a:pt x="326" y="8527"/>
                      <a:pt x="304" y="8530"/>
                    </a:cubicBezTo>
                    <a:cubicBezTo>
                      <a:pt x="91" y="8560"/>
                      <a:pt x="0" y="8773"/>
                      <a:pt x="30" y="8986"/>
                    </a:cubicBezTo>
                    <a:cubicBezTo>
                      <a:pt x="456" y="10658"/>
                      <a:pt x="1155" y="12208"/>
                      <a:pt x="2067" y="13485"/>
                    </a:cubicBezTo>
                    <a:cubicBezTo>
                      <a:pt x="2158" y="13576"/>
                      <a:pt x="2219" y="13667"/>
                      <a:pt x="2310" y="13728"/>
                    </a:cubicBezTo>
                    <a:cubicBezTo>
                      <a:pt x="2493" y="14001"/>
                      <a:pt x="2736" y="14244"/>
                      <a:pt x="2766" y="14488"/>
                    </a:cubicBezTo>
                    <a:cubicBezTo>
                      <a:pt x="2796" y="14579"/>
                      <a:pt x="2827" y="14700"/>
                      <a:pt x="2948" y="14731"/>
                    </a:cubicBezTo>
                    <a:cubicBezTo>
                      <a:pt x="2918" y="14883"/>
                      <a:pt x="2888" y="15065"/>
                      <a:pt x="2888" y="15217"/>
                    </a:cubicBezTo>
                    <a:lnTo>
                      <a:pt x="2796" y="15551"/>
                    </a:lnTo>
                    <a:cubicBezTo>
                      <a:pt x="2644" y="16372"/>
                      <a:pt x="2462" y="17193"/>
                      <a:pt x="2493" y="18044"/>
                    </a:cubicBezTo>
                    <a:cubicBezTo>
                      <a:pt x="2493" y="18226"/>
                      <a:pt x="2675" y="18378"/>
                      <a:pt x="2888" y="18378"/>
                    </a:cubicBezTo>
                    <a:lnTo>
                      <a:pt x="2918" y="18378"/>
                    </a:lnTo>
                    <a:cubicBezTo>
                      <a:pt x="3100" y="18378"/>
                      <a:pt x="3252" y="18196"/>
                      <a:pt x="3252" y="17983"/>
                    </a:cubicBezTo>
                    <a:cubicBezTo>
                      <a:pt x="3222" y="17223"/>
                      <a:pt x="3374" y="16463"/>
                      <a:pt x="3526" y="15703"/>
                    </a:cubicBezTo>
                    <a:lnTo>
                      <a:pt x="3587" y="15369"/>
                    </a:lnTo>
                    <a:cubicBezTo>
                      <a:pt x="3648" y="15096"/>
                      <a:pt x="3708" y="14883"/>
                      <a:pt x="3739" y="14609"/>
                    </a:cubicBezTo>
                    <a:cubicBezTo>
                      <a:pt x="5259" y="14123"/>
                      <a:pt x="6748" y="13363"/>
                      <a:pt x="8207" y="12603"/>
                    </a:cubicBezTo>
                    <a:cubicBezTo>
                      <a:pt x="8511" y="12451"/>
                      <a:pt x="8845" y="12269"/>
                      <a:pt x="9149" y="12117"/>
                    </a:cubicBezTo>
                    <a:cubicBezTo>
                      <a:pt x="9332" y="12026"/>
                      <a:pt x="9423" y="11813"/>
                      <a:pt x="9301" y="11600"/>
                    </a:cubicBezTo>
                    <a:cubicBezTo>
                      <a:pt x="9238" y="11474"/>
                      <a:pt x="9117" y="11406"/>
                      <a:pt x="8988" y="11406"/>
                    </a:cubicBezTo>
                    <a:cubicBezTo>
                      <a:pt x="8931" y="11406"/>
                      <a:pt x="8871" y="11420"/>
                      <a:pt x="8815" y="11448"/>
                    </a:cubicBezTo>
                    <a:cubicBezTo>
                      <a:pt x="8511" y="11600"/>
                      <a:pt x="8146" y="11813"/>
                      <a:pt x="7842" y="11965"/>
                    </a:cubicBezTo>
                    <a:cubicBezTo>
                      <a:pt x="6566" y="12633"/>
                      <a:pt x="5228" y="13333"/>
                      <a:pt x="3860" y="13819"/>
                    </a:cubicBezTo>
                    <a:cubicBezTo>
                      <a:pt x="3891" y="13697"/>
                      <a:pt x="3891" y="13576"/>
                      <a:pt x="3951" y="13485"/>
                    </a:cubicBezTo>
                    <a:cubicBezTo>
                      <a:pt x="4043" y="12877"/>
                      <a:pt x="4164" y="12208"/>
                      <a:pt x="4286" y="11570"/>
                    </a:cubicBezTo>
                    <a:cubicBezTo>
                      <a:pt x="6110" y="10627"/>
                      <a:pt x="8237" y="9564"/>
                      <a:pt x="10274" y="8621"/>
                    </a:cubicBezTo>
                    <a:cubicBezTo>
                      <a:pt x="10243" y="8530"/>
                      <a:pt x="10335" y="8317"/>
                      <a:pt x="10243" y="8135"/>
                    </a:cubicBezTo>
                    <a:cubicBezTo>
                      <a:pt x="10197" y="7974"/>
                      <a:pt x="10047" y="7900"/>
                      <a:pt x="9897" y="7900"/>
                    </a:cubicBezTo>
                    <a:cubicBezTo>
                      <a:pt x="9849" y="7900"/>
                      <a:pt x="9801" y="7907"/>
                      <a:pt x="9757" y="7922"/>
                    </a:cubicBezTo>
                    <a:cubicBezTo>
                      <a:pt x="7873" y="8773"/>
                      <a:pt x="5958" y="9746"/>
                      <a:pt x="4255" y="10627"/>
                    </a:cubicBezTo>
                    <a:cubicBezTo>
                      <a:pt x="4407" y="10050"/>
                      <a:pt x="4529" y="9503"/>
                      <a:pt x="4620" y="8956"/>
                    </a:cubicBezTo>
                    <a:cubicBezTo>
                      <a:pt x="4620" y="8956"/>
                      <a:pt x="4681" y="8956"/>
                      <a:pt x="4681" y="8925"/>
                    </a:cubicBezTo>
                    <a:cubicBezTo>
                      <a:pt x="4894" y="8804"/>
                      <a:pt x="5076" y="8621"/>
                      <a:pt x="5319" y="8469"/>
                    </a:cubicBezTo>
                    <a:cubicBezTo>
                      <a:pt x="5775" y="8165"/>
                      <a:pt x="6231" y="7801"/>
                      <a:pt x="6657" y="7709"/>
                    </a:cubicBezTo>
                    <a:cubicBezTo>
                      <a:pt x="6839" y="7649"/>
                      <a:pt x="6961" y="7436"/>
                      <a:pt x="6900" y="7253"/>
                    </a:cubicBezTo>
                    <a:cubicBezTo>
                      <a:pt x="6873" y="7067"/>
                      <a:pt x="6707" y="6974"/>
                      <a:pt x="6523" y="6974"/>
                    </a:cubicBezTo>
                    <a:cubicBezTo>
                      <a:pt x="6497" y="6974"/>
                      <a:pt x="6471" y="6976"/>
                      <a:pt x="6444" y="6980"/>
                    </a:cubicBezTo>
                    <a:cubicBezTo>
                      <a:pt x="5897" y="7132"/>
                      <a:pt x="5350" y="7497"/>
                      <a:pt x="4894" y="7861"/>
                    </a:cubicBezTo>
                    <a:cubicBezTo>
                      <a:pt x="4863" y="7892"/>
                      <a:pt x="4863" y="7892"/>
                      <a:pt x="4833" y="7892"/>
                    </a:cubicBezTo>
                    <a:cubicBezTo>
                      <a:pt x="4894" y="7466"/>
                      <a:pt x="4985" y="7010"/>
                      <a:pt x="5046" y="6585"/>
                    </a:cubicBezTo>
                    <a:cubicBezTo>
                      <a:pt x="5137" y="6129"/>
                      <a:pt x="5198" y="5673"/>
                      <a:pt x="5319" y="5217"/>
                    </a:cubicBezTo>
                    <a:cubicBezTo>
                      <a:pt x="5988" y="4974"/>
                      <a:pt x="6718" y="4123"/>
                      <a:pt x="7417" y="3302"/>
                    </a:cubicBezTo>
                    <a:cubicBezTo>
                      <a:pt x="7781" y="2846"/>
                      <a:pt x="8177" y="2421"/>
                      <a:pt x="8389" y="2238"/>
                    </a:cubicBezTo>
                    <a:cubicBezTo>
                      <a:pt x="8541" y="2117"/>
                      <a:pt x="8572" y="1873"/>
                      <a:pt x="8480" y="1721"/>
                    </a:cubicBezTo>
                    <a:cubicBezTo>
                      <a:pt x="8410" y="1633"/>
                      <a:pt x="8298" y="1586"/>
                      <a:pt x="8186" y="1586"/>
                    </a:cubicBezTo>
                    <a:cubicBezTo>
                      <a:pt x="8106" y="1586"/>
                      <a:pt x="8027" y="1610"/>
                      <a:pt x="7964" y="1661"/>
                    </a:cubicBezTo>
                    <a:cubicBezTo>
                      <a:pt x="7660" y="1873"/>
                      <a:pt x="7295" y="2329"/>
                      <a:pt x="6869" y="2846"/>
                    </a:cubicBezTo>
                    <a:cubicBezTo>
                      <a:pt x="6505" y="3302"/>
                      <a:pt x="5958" y="3910"/>
                      <a:pt x="5502" y="4275"/>
                    </a:cubicBezTo>
                    <a:cubicBezTo>
                      <a:pt x="5654" y="3606"/>
                      <a:pt x="5806" y="2877"/>
                      <a:pt x="5958" y="2177"/>
                    </a:cubicBezTo>
                    <a:cubicBezTo>
                      <a:pt x="6262" y="1813"/>
                      <a:pt x="6596" y="1478"/>
                      <a:pt x="6961" y="1235"/>
                    </a:cubicBezTo>
                    <a:cubicBezTo>
                      <a:pt x="7113" y="1114"/>
                      <a:pt x="7173" y="901"/>
                      <a:pt x="7052" y="749"/>
                    </a:cubicBezTo>
                    <a:cubicBezTo>
                      <a:pt x="6990" y="646"/>
                      <a:pt x="6859" y="571"/>
                      <a:pt x="6733" y="571"/>
                    </a:cubicBezTo>
                    <a:cubicBezTo>
                      <a:pt x="6673" y="571"/>
                      <a:pt x="6615" y="588"/>
                      <a:pt x="6566" y="627"/>
                    </a:cubicBezTo>
                    <a:cubicBezTo>
                      <a:pt x="6535" y="658"/>
                      <a:pt x="6444" y="718"/>
                      <a:pt x="6414" y="749"/>
                    </a:cubicBezTo>
                    <a:cubicBezTo>
                      <a:pt x="6444" y="658"/>
                      <a:pt x="6444" y="597"/>
                      <a:pt x="6505" y="475"/>
                    </a:cubicBezTo>
                    <a:cubicBezTo>
                      <a:pt x="6566" y="293"/>
                      <a:pt x="6444" y="110"/>
                      <a:pt x="6262" y="19"/>
                    </a:cubicBezTo>
                    <a:cubicBezTo>
                      <a:pt x="6224" y="7"/>
                      <a:pt x="6187" y="1"/>
                      <a:pt x="6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61"/>
              <p:cNvSpPr/>
              <p:nvPr/>
            </p:nvSpPr>
            <p:spPr>
              <a:xfrm>
                <a:off x="13080825" y="2282750"/>
                <a:ext cx="252300" cy="195825"/>
              </a:xfrm>
              <a:custGeom>
                <a:rect b="b" l="l" r="r" t="t"/>
                <a:pathLst>
                  <a:path extrusionOk="0" h="7833" w="10092">
                    <a:moveTo>
                      <a:pt x="3404" y="1"/>
                    </a:moveTo>
                    <a:cubicBezTo>
                      <a:pt x="2274" y="1"/>
                      <a:pt x="793" y="366"/>
                      <a:pt x="213" y="1653"/>
                    </a:cubicBezTo>
                    <a:cubicBezTo>
                      <a:pt x="0" y="2109"/>
                      <a:pt x="547" y="2869"/>
                      <a:pt x="790" y="3203"/>
                    </a:cubicBezTo>
                    <a:cubicBezTo>
                      <a:pt x="1368" y="4236"/>
                      <a:pt x="2158" y="5088"/>
                      <a:pt x="2979" y="5908"/>
                    </a:cubicBezTo>
                    <a:cubicBezTo>
                      <a:pt x="4468" y="7276"/>
                      <a:pt x="6231" y="7641"/>
                      <a:pt x="8146" y="7793"/>
                    </a:cubicBezTo>
                    <a:cubicBezTo>
                      <a:pt x="8330" y="7805"/>
                      <a:pt x="8549" y="7832"/>
                      <a:pt x="8760" y="7832"/>
                    </a:cubicBezTo>
                    <a:cubicBezTo>
                      <a:pt x="9073" y="7832"/>
                      <a:pt x="9369" y="7773"/>
                      <a:pt x="9514" y="7519"/>
                    </a:cubicBezTo>
                    <a:cubicBezTo>
                      <a:pt x="10091" y="6698"/>
                      <a:pt x="9453" y="5088"/>
                      <a:pt x="9180" y="4297"/>
                    </a:cubicBezTo>
                    <a:cubicBezTo>
                      <a:pt x="8389" y="2170"/>
                      <a:pt x="6322" y="407"/>
                      <a:pt x="4043" y="42"/>
                    </a:cubicBezTo>
                    <a:cubicBezTo>
                      <a:pt x="3852" y="16"/>
                      <a:pt x="3635" y="1"/>
                      <a:pt x="34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61"/>
              <p:cNvSpPr/>
              <p:nvPr/>
            </p:nvSpPr>
            <p:spPr>
              <a:xfrm>
                <a:off x="13087650" y="2271425"/>
                <a:ext cx="265225" cy="227275"/>
              </a:xfrm>
              <a:custGeom>
                <a:rect b="b" l="l" r="r" t="t"/>
                <a:pathLst>
                  <a:path extrusionOk="0" h="9091" w="10609">
                    <a:moveTo>
                      <a:pt x="1958" y="1"/>
                    </a:moveTo>
                    <a:cubicBezTo>
                      <a:pt x="1935" y="1"/>
                      <a:pt x="1910" y="3"/>
                      <a:pt x="1885" y="9"/>
                    </a:cubicBezTo>
                    <a:cubicBezTo>
                      <a:pt x="1733" y="39"/>
                      <a:pt x="1642" y="161"/>
                      <a:pt x="1672" y="312"/>
                    </a:cubicBezTo>
                    <a:cubicBezTo>
                      <a:pt x="1733" y="586"/>
                      <a:pt x="1885" y="951"/>
                      <a:pt x="2067" y="1376"/>
                    </a:cubicBezTo>
                    <a:cubicBezTo>
                      <a:pt x="2219" y="1741"/>
                      <a:pt x="2432" y="2288"/>
                      <a:pt x="2523" y="2653"/>
                    </a:cubicBezTo>
                    <a:cubicBezTo>
                      <a:pt x="2159" y="2349"/>
                      <a:pt x="1764" y="2045"/>
                      <a:pt x="1399" y="1711"/>
                    </a:cubicBezTo>
                    <a:cubicBezTo>
                      <a:pt x="1216" y="1407"/>
                      <a:pt x="1125" y="1072"/>
                      <a:pt x="1125" y="799"/>
                    </a:cubicBezTo>
                    <a:cubicBezTo>
                      <a:pt x="1125" y="647"/>
                      <a:pt x="973" y="556"/>
                      <a:pt x="852" y="556"/>
                    </a:cubicBezTo>
                    <a:cubicBezTo>
                      <a:pt x="700" y="556"/>
                      <a:pt x="639" y="708"/>
                      <a:pt x="639" y="829"/>
                    </a:cubicBezTo>
                    <a:cubicBezTo>
                      <a:pt x="639" y="890"/>
                      <a:pt x="639" y="920"/>
                      <a:pt x="669" y="981"/>
                    </a:cubicBezTo>
                    <a:lnTo>
                      <a:pt x="548" y="890"/>
                    </a:lnTo>
                    <a:cubicBezTo>
                      <a:pt x="487" y="829"/>
                      <a:pt x="419" y="799"/>
                      <a:pt x="358" y="799"/>
                    </a:cubicBezTo>
                    <a:cubicBezTo>
                      <a:pt x="297" y="799"/>
                      <a:pt x="244" y="829"/>
                      <a:pt x="213" y="890"/>
                    </a:cubicBezTo>
                    <a:cubicBezTo>
                      <a:pt x="92" y="981"/>
                      <a:pt x="92" y="1133"/>
                      <a:pt x="213" y="1224"/>
                    </a:cubicBezTo>
                    <a:cubicBezTo>
                      <a:pt x="457" y="1498"/>
                      <a:pt x="760" y="1741"/>
                      <a:pt x="1034" y="2015"/>
                    </a:cubicBezTo>
                    <a:cubicBezTo>
                      <a:pt x="1064" y="2106"/>
                      <a:pt x="1125" y="2167"/>
                      <a:pt x="1156" y="2197"/>
                    </a:cubicBezTo>
                    <a:cubicBezTo>
                      <a:pt x="953" y="2310"/>
                      <a:pt x="716" y="2372"/>
                      <a:pt x="496" y="2372"/>
                    </a:cubicBezTo>
                    <a:cubicBezTo>
                      <a:pt x="420" y="2372"/>
                      <a:pt x="345" y="2365"/>
                      <a:pt x="274" y="2349"/>
                    </a:cubicBezTo>
                    <a:cubicBezTo>
                      <a:pt x="122" y="2349"/>
                      <a:pt x="1" y="2440"/>
                      <a:pt x="1" y="2592"/>
                    </a:cubicBezTo>
                    <a:cubicBezTo>
                      <a:pt x="1" y="2744"/>
                      <a:pt x="92" y="2866"/>
                      <a:pt x="244" y="2866"/>
                    </a:cubicBezTo>
                    <a:cubicBezTo>
                      <a:pt x="287" y="2869"/>
                      <a:pt x="333" y="2871"/>
                      <a:pt x="381" y="2871"/>
                    </a:cubicBezTo>
                    <a:cubicBezTo>
                      <a:pt x="743" y="2871"/>
                      <a:pt x="1236" y="2765"/>
                      <a:pt x="1612" y="2471"/>
                    </a:cubicBezTo>
                    <a:cubicBezTo>
                      <a:pt x="1915" y="2714"/>
                      <a:pt x="2189" y="2927"/>
                      <a:pt x="2493" y="3200"/>
                    </a:cubicBezTo>
                    <a:cubicBezTo>
                      <a:pt x="2128" y="3474"/>
                      <a:pt x="1125" y="3626"/>
                      <a:pt x="760" y="3656"/>
                    </a:cubicBezTo>
                    <a:lnTo>
                      <a:pt x="608" y="3686"/>
                    </a:lnTo>
                    <a:cubicBezTo>
                      <a:pt x="457" y="3717"/>
                      <a:pt x="396" y="3838"/>
                      <a:pt x="396" y="3990"/>
                    </a:cubicBezTo>
                    <a:cubicBezTo>
                      <a:pt x="426" y="4142"/>
                      <a:pt x="548" y="4234"/>
                      <a:pt x="700" y="4234"/>
                    </a:cubicBezTo>
                    <a:lnTo>
                      <a:pt x="852" y="4173"/>
                    </a:lnTo>
                    <a:cubicBezTo>
                      <a:pt x="1642" y="4082"/>
                      <a:pt x="2523" y="3930"/>
                      <a:pt x="2888" y="3534"/>
                    </a:cubicBezTo>
                    <a:cubicBezTo>
                      <a:pt x="3131" y="3717"/>
                      <a:pt x="3344" y="3869"/>
                      <a:pt x="3587" y="4082"/>
                    </a:cubicBezTo>
                    <a:cubicBezTo>
                      <a:pt x="3770" y="4234"/>
                      <a:pt x="4013" y="4385"/>
                      <a:pt x="4195" y="4537"/>
                    </a:cubicBezTo>
                    <a:cubicBezTo>
                      <a:pt x="3855" y="4601"/>
                      <a:pt x="3456" y="4680"/>
                      <a:pt x="3142" y="4680"/>
                    </a:cubicBezTo>
                    <a:cubicBezTo>
                      <a:pt x="3007" y="4680"/>
                      <a:pt x="2888" y="4665"/>
                      <a:pt x="2797" y="4629"/>
                    </a:cubicBezTo>
                    <a:cubicBezTo>
                      <a:pt x="2764" y="4612"/>
                      <a:pt x="2730" y="4605"/>
                      <a:pt x="2694" y="4605"/>
                    </a:cubicBezTo>
                    <a:cubicBezTo>
                      <a:pt x="2598" y="4605"/>
                      <a:pt x="2499" y="4661"/>
                      <a:pt x="2432" y="4750"/>
                    </a:cubicBezTo>
                    <a:cubicBezTo>
                      <a:pt x="2371" y="4872"/>
                      <a:pt x="2432" y="5024"/>
                      <a:pt x="2554" y="5085"/>
                    </a:cubicBezTo>
                    <a:cubicBezTo>
                      <a:pt x="2725" y="5170"/>
                      <a:pt x="2938" y="5203"/>
                      <a:pt x="3168" y="5203"/>
                    </a:cubicBezTo>
                    <a:cubicBezTo>
                      <a:pt x="3592" y="5203"/>
                      <a:pt x="4075" y="5092"/>
                      <a:pt x="4469" y="4993"/>
                    </a:cubicBezTo>
                    <a:cubicBezTo>
                      <a:pt x="4530" y="4933"/>
                      <a:pt x="4621" y="4933"/>
                      <a:pt x="4682" y="4933"/>
                    </a:cubicBezTo>
                    <a:lnTo>
                      <a:pt x="5837" y="5844"/>
                    </a:lnTo>
                    <a:cubicBezTo>
                      <a:pt x="5715" y="5844"/>
                      <a:pt x="5593" y="5905"/>
                      <a:pt x="5472" y="5905"/>
                    </a:cubicBezTo>
                    <a:cubicBezTo>
                      <a:pt x="5411" y="5905"/>
                      <a:pt x="5289" y="5936"/>
                      <a:pt x="5229" y="5936"/>
                    </a:cubicBezTo>
                    <a:cubicBezTo>
                      <a:pt x="5016" y="5936"/>
                      <a:pt x="4864" y="5966"/>
                      <a:pt x="4682" y="5996"/>
                    </a:cubicBezTo>
                    <a:cubicBezTo>
                      <a:pt x="4335" y="6044"/>
                      <a:pt x="3963" y="6099"/>
                      <a:pt x="3605" y="6099"/>
                    </a:cubicBezTo>
                    <a:cubicBezTo>
                      <a:pt x="3273" y="6099"/>
                      <a:pt x="2953" y="6052"/>
                      <a:pt x="2675" y="5905"/>
                    </a:cubicBezTo>
                    <a:cubicBezTo>
                      <a:pt x="2640" y="5879"/>
                      <a:pt x="2602" y="5868"/>
                      <a:pt x="2564" y="5868"/>
                    </a:cubicBezTo>
                    <a:cubicBezTo>
                      <a:pt x="2473" y="5868"/>
                      <a:pt x="2384" y="5932"/>
                      <a:pt x="2341" y="5996"/>
                    </a:cubicBezTo>
                    <a:cubicBezTo>
                      <a:pt x="2250" y="6118"/>
                      <a:pt x="2341" y="6270"/>
                      <a:pt x="2432" y="6361"/>
                    </a:cubicBezTo>
                    <a:cubicBezTo>
                      <a:pt x="2808" y="6557"/>
                      <a:pt x="3236" y="6613"/>
                      <a:pt x="3670" y="6613"/>
                    </a:cubicBezTo>
                    <a:cubicBezTo>
                      <a:pt x="4044" y="6613"/>
                      <a:pt x="4421" y="6572"/>
                      <a:pt x="4773" y="6544"/>
                    </a:cubicBezTo>
                    <a:cubicBezTo>
                      <a:pt x="4955" y="6513"/>
                      <a:pt x="5107" y="6513"/>
                      <a:pt x="5289" y="6513"/>
                    </a:cubicBezTo>
                    <a:cubicBezTo>
                      <a:pt x="5381" y="6513"/>
                      <a:pt x="5472" y="6452"/>
                      <a:pt x="5563" y="6452"/>
                    </a:cubicBezTo>
                    <a:cubicBezTo>
                      <a:pt x="5686" y="6435"/>
                      <a:pt x="5859" y="6417"/>
                      <a:pt x="6013" y="6417"/>
                    </a:cubicBezTo>
                    <a:cubicBezTo>
                      <a:pt x="6126" y="6417"/>
                      <a:pt x="6228" y="6427"/>
                      <a:pt x="6292" y="6452"/>
                    </a:cubicBezTo>
                    <a:cubicBezTo>
                      <a:pt x="6323" y="6483"/>
                      <a:pt x="6361" y="6498"/>
                      <a:pt x="6399" y="6498"/>
                    </a:cubicBezTo>
                    <a:cubicBezTo>
                      <a:pt x="6437" y="6498"/>
                      <a:pt x="6475" y="6483"/>
                      <a:pt x="6505" y="6452"/>
                    </a:cubicBezTo>
                    <a:lnTo>
                      <a:pt x="7417" y="7151"/>
                    </a:lnTo>
                    <a:cubicBezTo>
                      <a:pt x="7508" y="7182"/>
                      <a:pt x="7539" y="7212"/>
                      <a:pt x="7599" y="7243"/>
                    </a:cubicBezTo>
                    <a:cubicBezTo>
                      <a:pt x="7508" y="7243"/>
                      <a:pt x="7417" y="7303"/>
                      <a:pt x="7296" y="7303"/>
                    </a:cubicBezTo>
                    <a:cubicBezTo>
                      <a:pt x="7235" y="7303"/>
                      <a:pt x="7144" y="7334"/>
                      <a:pt x="7083" y="7334"/>
                    </a:cubicBezTo>
                    <a:cubicBezTo>
                      <a:pt x="6678" y="7395"/>
                      <a:pt x="6249" y="7427"/>
                      <a:pt x="5812" y="7427"/>
                    </a:cubicBezTo>
                    <a:cubicBezTo>
                      <a:pt x="5163" y="7427"/>
                      <a:pt x="4496" y="7357"/>
                      <a:pt x="3861" y="7212"/>
                    </a:cubicBezTo>
                    <a:cubicBezTo>
                      <a:pt x="3841" y="7208"/>
                      <a:pt x="3822" y="7206"/>
                      <a:pt x="3804" y="7206"/>
                    </a:cubicBezTo>
                    <a:cubicBezTo>
                      <a:pt x="3679" y="7206"/>
                      <a:pt x="3583" y="7293"/>
                      <a:pt x="3557" y="7425"/>
                    </a:cubicBezTo>
                    <a:cubicBezTo>
                      <a:pt x="3496" y="7577"/>
                      <a:pt x="3587" y="7668"/>
                      <a:pt x="3739" y="7699"/>
                    </a:cubicBezTo>
                    <a:cubicBezTo>
                      <a:pt x="4424" y="7865"/>
                      <a:pt x="5165" y="7942"/>
                      <a:pt x="5880" y="7942"/>
                    </a:cubicBezTo>
                    <a:cubicBezTo>
                      <a:pt x="6340" y="7942"/>
                      <a:pt x="6788" y="7910"/>
                      <a:pt x="7204" y="7851"/>
                    </a:cubicBezTo>
                    <a:cubicBezTo>
                      <a:pt x="7265" y="7851"/>
                      <a:pt x="7356" y="7820"/>
                      <a:pt x="7448" y="7820"/>
                    </a:cubicBezTo>
                    <a:cubicBezTo>
                      <a:pt x="7619" y="7799"/>
                      <a:pt x="7776" y="7777"/>
                      <a:pt x="7928" y="7777"/>
                    </a:cubicBezTo>
                    <a:cubicBezTo>
                      <a:pt x="7992" y="7777"/>
                      <a:pt x="8054" y="7781"/>
                      <a:pt x="8116" y="7790"/>
                    </a:cubicBezTo>
                    <a:cubicBezTo>
                      <a:pt x="8177" y="7790"/>
                      <a:pt x="8268" y="7790"/>
                      <a:pt x="8299" y="7759"/>
                    </a:cubicBezTo>
                    <a:cubicBezTo>
                      <a:pt x="8420" y="7820"/>
                      <a:pt x="8481" y="7911"/>
                      <a:pt x="8603" y="7972"/>
                    </a:cubicBezTo>
                    <a:lnTo>
                      <a:pt x="8785" y="8124"/>
                    </a:lnTo>
                    <a:cubicBezTo>
                      <a:pt x="9241" y="8459"/>
                      <a:pt x="9697" y="8854"/>
                      <a:pt x="10244" y="9066"/>
                    </a:cubicBezTo>
                    <a:cubicBezTo>
                      <a:pt x="10269" y="9083"/>
                      <a:pt x="10300" y="9091"/>
                      <a:pt x="10332" y="9091"/>
                    </a:cubicBezTo>
                    <a:cubicBezTo>
                      <a:pt x="10415" y="9091"/>
                      <a:pt x="10513" y="9041"/>
                      <a:pt x="10578" y="8975"/>
                    </a:cubicBezTo>
                    <a:cubicBezTo>
                      <a:pt x="10609" y="8854"/>
                      <a:pt x="10578" y="8702"/>
                      <a:pt x="10457" y="8610"/>
                    </a:cubicBezTo>
                    <a:cubicBezTo>
                      <a:pt x="9970" y="8428"/>
                      <a:pt x="9545" y="8063"/>
                      <a:pt x="9119" y="7699"/>
                    </a:cubicBezTo>
                    <a:lnTo>
                      <a:pt x="8937" y="7577"/>
                    </a:lnTo>
                    <a:cubicBezTo>
                      <a:pt x="8785" y="7455"/>
                      <a:pt x="8633" y="7334"/>
                      <a:pt x="8511" y="7212"/>
                    </a:cubicBezTo>
                    <a:cubicBezTo>
                      <a:pt x="8724" y="6118"/>
                      <a:pt x="8663" y="4933"/>
                      <a:pt x="8663" y="3808"/>
                    </a:cubicBezTo>
                    <a:lnTo>
                      <a:pt x="8663" y="3078"/>
                    </a:lnTo>
                    <a:cubicBezTo>
                      <a:pt x="8663" y="2927"/>
                      <a:pt x="8572" y="2805"/>
                      <a:pt x="8420" y="2805"/>
                    </a:cubicBezTo>
                    <a:cubicBezTo>
                      <a:pt x="8268" y="2805"/>
                      <a:pt x="8147" y="2927"/>
                      <a:pt x="8147" y="3078"/>
                    </a:cubicBezTo>
                    <a:lnTo>
                      <a:pt x="8147" y="3838"/>
                    </a:lnTo>
                    <a:cubicBezTo>
                      <a:pt x="8147" y="4872"/>
                      <a:pt x="8177" y="5905"/>
                      <a:pt x="8055" y="6908"/>
                    </a:cubicBezTo>
                    <a:cubicBezTo>
                      <a:pt x="7995" y="6878"/>
                      <a:pt x="7903" y="6817"/>
                      <a:pt x="7873" y="6756"/>
                    </a:cubicBezTo>
                    <a:cubicBezTo>
                      <a:pt x="7539" y="6513"/>
                      <a:pt x="7144" y="6240"/>
                      <a:pt x="6809" y="5966"/>
                    </a:cubicBezTo>
                    <a:cubicBezTo>
                      <a:pt x="6779" y="4537"/>
                      <a:pt x="6779" y="2896"/>
                      <a:pt x="6840" y="1285"/>
                    </a:cubicBezTo>
                    <a:cubicBezTo>
                      <a:pt x="6627" y="920"/>
                      <a:pt x="6505" y="799"/>
                      <a:pt x="6353" y="799"/>
                    </a:cubicBezTo>
                    <a:cubicBezTo>
                      <a:pt x="6201" y="799"/>
                      <a:pt x="6110" y="920"/>
                      <a:pt x="6110" y="1042"/>
                    </a:cubicBezTo>
                    <a:cubicBezTo>
                      <a:pt x="6019" y="2471"/>
                      <a:pt x="6049" y="3960"/>
                      <a:pt x="6049" y="5328"/>
                    </a:cubicBezTo>
                    <a:cubicBezTo>
                      <a:pt x="5745" y="5054"/>
                      <a:pt x="5441" y="4841"/>
                      <a:pt x="5107" y="4568"/>
                    </a:cubicBezTo>
                    <a:lnTo>
                      <a:pt x="5107" y="4537"/>
                    </a:lnTo>
                    <a:cubicBezTo>
                      <a:pt x="5107" y="4325"/>
                      <a:pt x="5077" y="4173"/>
                      <a:pt x="5046" y="3990"/>
                    </a:cubicBezTo>
                    <a:cubicBezTo>
                      <a:pt x="4955" y="3626"/>
                      <a:pt x="4925" y="3230"/>
                      <a:pt x="4955" y="2927"/>
                    </a:cubicBezTo>
                    <a:cubicBezTo>
                      <a:pt x="4985" y="2775"/>
                      <a:pt x="4894" y="2653"/>
                      <a:pt x="4773" y="2623"/>
                    </a:cubicBezTo>
                    <a:cubicBezTo>
                      <a:pt x="4756" y="2619"/>
                      <a:pt x="4741" y="2618"/>
                      <a:pt x="4725" y="2618"/>
                    </a:cubicBezTo>
                    <a:cubicBezTo>
                      <a:pt x="4596" y="2618"/>
                      <a:pt x="4496" y="2723"/>
                      <a:pt x="4469" y="2805"/>
                    </a:cubicBezTo>
                    <a:cubicBezTo>
                      <a:pt x="4378" y="3230"/>
                      <a:pt x="4469" y="3656"/>
                      <a:pt x="4530" y="4082"/>
                    </a:cubicBezTo>
                    <a:lnTo>
                      <a:pt x="4530" y="4142"/>
                    </a:lnTo>
                    <a:cubicBezTo>
                      <a:pt x="4317" y="3960"/>
                      <a:pt x="4043" y="3778"/>
                      <a:pt x="3830" y="3626"/>
                    </a:cubicBezTo>
                    <a:cubicBezTo>
                      <a:pt x="3557" y="3413"/>
                      <a:pt x="3283" y="3230"/>
                      <a:pt x="3071" y="3048"/>
                    </a:cubicBezTo>
                    <a:cubicBezTo>
                      <a:pt x="3101" y="2562"/>
                      <a:pt x="2797" y="1832"/>
                      <a:pt x="2523" y="1133"/>
                    </a:cubicBezTo>
                    <a:cubicBezTo>
                      <a:pt x="2371" y="768"/>
                      <a:pt x="2219" y="373"/>
                      <a:pt x="2189" y="191"/>
                    </a:cubicBezTo>
                    <a:cubicBezTo>
                      <a:pt x="2164" y="64"/>
                      <a:pt x="2075" y="1"/>
                      <a:pt x="19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61"/>
              <p:cNvSpPr/>
              <p:nvPr/>
            </p:nvSpPr>
            <p:spPr>
              <a:xfrm>
                <a:off x="12975200" y="2909400"/>
                <a:ext cx="224950" cy="177725"/>
              </a:xfrm>
              <a:custGeom>
                <a:rect b="b" l="l" r="r" t="t"/>
                <a:pathLst>
                  <a:path extrusionOk="0" h="7109" w="8998">
                    <a:moveTo>
                      <a:pt x="6655" y="1"/>
                    </a:moveTo>
                    <a:cubicBezTo>
                      <a:pt x="6369" y="1"/>
                      <a:pt x="6105" y="14"/>
                      <a:pt x="5897" y="22"/>
                    </a:cubicBezTo>
                    <a:cubicBezTo>
                      <a:pt x="3830" y="143"/>
                      <a:pt x="1793" y="1390"/>
                      <a:pt x="881" y="3244"/>
                    </a:cubicBezTo>
                    <a:cubicBezTo>
                      <a:pt x="334" y="4186"/>
                      <a:pt x="0" y="5979"/>
                      <a:pt x="1094" y="6982"/>
                    </a:cubicBezTo>
                    <a:cubicBezTo>
                      <a:pt x="1197" y="7075"/>
                      <a:pt x="1356" y="7109"/>
                      <a:pt x="1538" y="7109"/>
                    </a:cubicBezTo>
                    <a:cubicBezTo>
                      <a:pt x="1892" y="7109"/>
                      <a:pt x="2333" y="6982"/>
                      <a:pt x="2614" y="6922"/>
                    </a:cubicBezTo>
                    <a:cubicBezTo>
                      <a:pt x="3647" y="6709"/>
                      <a:pt x="4590" y="6283"/>
                      <a:pt x="5532" y="5736"/>
                    </a:cubicBezTo>
                    <a:cubicBezTo>
                      <a:pt x="7113" y="4885"/>
                      <a:pt x="7933" y="3457"/>
                      <a:pt x="8572" y="1846"/>
                    </a:cubicBezTo>
                    <a:cubicBezTo>
                      <a:pt x="8724" y="1450"/>
                      <a:pt x="8997" y="964"/>
                      <a:pt x="8724" y="599"/>
                    </a:cubicBezTo>
                    <a:cubicBezTo>
                      <a:pt x="8326" y="91"/>
                      <a:pt x="7415" y="1"/>
                      <a:pt x="66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61"/>
              <p:cNvSpPr/>
              <p:nvPr/>
            </p:nvSpPr>
            <p:spPr>
              <a:xfrm>
                <a:off x="12968350" y="2900700"/>
                <a:ext cx="246225" cy="188600"/>
              </a:xfrm>
              <a:custGeom>
                <a:rect b="b" l="l" r="r" t="t"/>
                <a:pathLst>
                  <a:path extrusionOk="0" h="7544" w="9849">
                    <a:moveTo>
                      <a:pt x="9629" y="1"/>
                    </a:moveTo>
                    <a:cubicBezTo>
                      <a:pt x="9569" y="1"/>
                      <a:pt x="9502" y="31"/>
                      <a:pt x="9454" y="96"/>
                    </a:cubicBezTo>
                    <a:cubicBezTo>
                      <a:pt x="9150" y="431"/>
                      <a:pt x="8724" y="735"/>
                      <a:pt x="8329" y="1008"/>
                    </a:cubicBezTo>
                    <a:lnTo>
                      <a:pt x="8116" y="1130"/>
                    </a:lnTo>
                    <a:cubicBezTo>
                      <a:pt x="7964" y="1190"/>
                      <a:pt x="7873" y="1312"/>
                      <a:pt x="7721" y="1373"/>
                    </a:cubicBezTo>
                    <a:cubicBezTo>
                      <a:pt x="6809" y="917"/>
                      <a:pt x="5806" y="613"/>
                      <a:pt x="4833" y="370"/>
                    </a:cubicBezTo>
                    <a:cubicBezTo>
                      <a:pt x="4590" y="279"/>
                      <a:pt x="4408" y="248"/>
                      <a:pt x="4165" y="157"/>
                    </a:cubicBezTo>
                    <a:cubicBezTo>
                      <a:pt x="4152" y="153"/>
                      <a:pt x="4139" y="151"/>
                      <a:pt x="4125" y="151"/>
                    </a:cubicBezTo>
                    <a:cubicBezTo>
                      <a:pt x="4035" y="151"/>
                      <a:pt x="3921" y="230"/>
                      <a:pt x="3921" y="309"/>
                    </a:cubicBezTo>
                    <a:cubicBezTo>
                      <a:pt x="3891" y="431"/>
                      <a:pt x="3952" y="583"/>
                      <a:pt x="4073" y="583"/>
                    </a:cubicBezTo>
                    <a:cubicBezTo>
                      <a:pt x="4286" y="674"/>
                      <a:pt x="4469" y="704"/>
                      <a:pt x="4712" y="765"/>
                    </a:cubicBezTo>
                    <a:cubicBezTo>
                      <a:pt x="5593" y="1039"/>
                      <a:pt x="6505" y="1312"/>
                      <a:pt x="7295" y="1677"/>
                    </a:cubicBezTo>
                    <a:cubicBezTo>
                      <a:pt x="7204" y="1738"/>
                      <a:pt x="7174" y="1768"/>
                      <a:pt x="7113" y="1798"/>
                    </a:cubicBezTo>
                    <a:cubicBezTo>
                      <a:pt x="6809" y="2042"/>
                      <a:pt x="6444" y="2285"/>
                      <a:pt x="6110" y="2528"/>
                    </a:cubicBezTo>
                    <a:cubicBezTo>
                      <a:pt x="4864" y="2133"/>
                      <a:pt x="3466" y="1738"/>
                      <a:pt x="2128" y="1221"/>
                    </a:cubicBezTo>
                    <a:lnTo>
                      <a:pt x="2128" y="1221"/>
                    </a:lnTo>
                    <a:cubicBezTo>
                      <a:pt x="2159" y="1312"/>
                      <a:pt x="2067" y="1342"/>
                      <a:pt x="2007" y="1464"/>
                    </a:cubicBezTo>
                    <a:cubicBezTo>
                      <a:pt x="1976" y="1586"/>
                      <a:pt x="2007" y="1738"/>
                      <a:pt x="2159" y="1768"/>
                    </a:cubicBezTo>
                    <a:cubicBezTo>
                      <a:pt x="3374" y="2224"/>
                      <a:pt x="4681" y="2619"/>
                      <a:pt x="5806" y="2984"/>
                    </a:cubicBezTo>
                    <a:cubicBezTo>
                      <a:pt x="5502" y="3166"/>
                      <a:pt x="5198" y="3379"/>
                      <a:pt x="4894" y="3592"/>
                    </a:cubicBezTo>
                    <a:lnTo>
                      <a:pt x="4864" y="3592"/>
                    </a:lnTo>
                    <a:cubicBezTo>
                      <a:pt x="4712" y="3561"/>
                      <a:pt x="4560" y="3531"/>
                      <a:pt x="4377" y="3531"/>
                    </a:cubicBezTo>
                    <a:cubicBezTo>
                      <a:pt x="4043" y="3470"/>
                      <a:pt x="3678" y="3409"/>
                      <a:pt x="3435" y="3288"/>
                    </a:cubicBezTo>
                    <a:cubicBezTo>
                      <a:pt x="3395" y="3257"/>
                      <a:pt x="3351" y="3244"/>
                      <a:pt x="3309" y="3244"/>
                    </a:cubicBezTo>
                    <a:cubicBezTo>
                      <a:pt x="3226" y="3244"/>
                      <a:pt x="3151" y="3298"/>
                      <a:pt x="3131" y="3379"/>
                    </a:cubicBezTo>
                    <a:cubicBezTo>
                      <a:pt x="3040" y="3470"/>
                      <a:pt x="3070" y="3622"/>
                      <a:pt x="3192" y="3683"/>
                    </a:cubicBezTo>
                    <a:cubicBezTo>
                      <a:pt x="3496" y="3865"/>
                      <a:pt x="3921" y="3896"/>
                      <a:pt x="4286" y="3956"/>
                    </a:cubicBezTo>
                    <a:lnTo>
                      <a:pt x="4377" y="3956"/>
                    </a:lnTo>
                    <a:lnTo>
                      <a:pt x="3678" y="4443"/>
                    </a:lnTo>
                    <a:cubicBezTo>
                      <a:pt x="3466" y="4564"/>
                      <a:pt x="3222" y="4777"/>
                      <a:pt x="2979" y="4929"/>
                    </a:cubicBezTo>
                    <a:cubicBezTo>
                      <a:pt x="2778" y="4828"/>
                      <a:pt x="2515" y="4796"/>
                      <a:pt x="2224" y="4796"/>
                    </a:cubicBezTo>
                    <a:cubicBezTo>
                      <a:pt x="1899" y="4796"/>
                      <a:pt x="1538" y="4836"/>
                      <a:pt x="1186" y="4868"/>
                    </a:cubicBezTo>
                    <a:cubicBezTo>
                      <a:pt x="897" y="4913"/>
                      <a:pt x="640" y="4941"/>
                      <a:pt x="452" y="4941"/>
                    </a:cubicBezTo>
                    <a:cubicBezTo>
                      <a:pt x="383" y="4941"/>
                      <a:pt x="323" y="4937"/>
                      <a:pt x="274" y="4929"/>
                    </a:cubicBezTo>
                    <a:cubicBezTo>
                      <a:pt x="152" y="4929"/>
                      <a:pt x="31" y="4990"/>
                      <a:pt x="0" y="5112"/>
                    </a:cubicBezTo>
                    <a:cubicBezTo>
                      <a:pt x="0" y="5233"/>
                      <a:pt x="92" y="5324"/>
                      <a:pt x="183" y="5385"/>
                    </a:cubicBezTo>
                    <a:cubicBezTo>
                      <a:pt x="256" y="5393"/>
                      <a:pt x="334" y="5397"/>
                      <a:pt x="416" y="5397"/>
                    </a:cubicBezTo>
                    <a:cubicBezTo>
                      <a:pt x="642" y="5397"/>
                      <a:pt x="905" y="5369"/>
                      <a:pt x="1216" y="5324"/>
                    </a:cubicBezTo>
                    <a:cubicBezTo>
                      <a:pt x="1496" y="5303"/>
                      <a:pt x="1821" y="5281"/>
                      <a:pt x="2116" y="5281"/>
                    </a:cubicBezTo>
                    <a:cubicBezTo>
                      <a:pt x="2238" y="5281"/>
                      <a:pt x="2356" y="5285"/>
                      <a:pt x="2462" y="5294"/>
                    </a:cubicBezTo>
                    <a:cubicBezTo>
                      <a:pt x="2098" y="5567"/>
                      <a:pt x="1703" y="5780"/>
                      <a:pt x="1338" y="6023"/>
                    </a:cubicBezTo>
                    <a:cubicBezTo>
                      <a:pt x="1186" y="6039"/>
                      <a:pt x="1034" y="6046"/>
                      <a:pt x="890" y="6046"/>
                    </a:cubicBezTo>
                    <a:cubicBezTo>
                      <a:pt x="745" y="6046"/>
                      <a:pt x="608" y="6039"/>
                      <a:pt x="487" y="6023"/>
                    </a:cubicBezTo>
                    <a:cubicBezTo>
                      <a:pt x="475" y="6019"/>
                      <a:pt x="462" y="6017"/>
                      <a:pt x="450" y="6017"/>
                    </a:cubicBezTo>
                    <a:cubicBezTo>
                      <a:pt x="365" y="6017"/>
                      <a:pt x="270" y="6100"/>
                      <a:pt x="244" y="6206"/>
                    </a:cubicBezTo>
                    <a:cubicBezTo>
                      <a:pt x="183" y="6327"/>
                      <a:pt x="304" y="6449"/>
                      <a:pt x="426" y="6479"/>
                    </a:cubicBezTo>
                    <a:lnTo>
                      <a:pt x="548" y="6479"/>
                    </a:lnTo>
                    <a:cubicBezTo>
                      <a:pt x="487" y="6510"/>
                      <a:pt x="426" y="6510"/>
                      <a:pt x="365" y="6571"/>
                    </a:cubicBezTo>
                    <a:cubicBezTo>
                      <a:pt x="274" y="6631"/>
                      <a:pt x="213" y="6753"/>
                      <a:pt x="274" y="6844"/>
                    </a:cubicBezTo>
                    <a:cubicBezTo>
                      <a:pt x="320" y="6937"/>
                      <a:pt x="402" y="6977"/>
                      <a:pt x="493" y="6977"/>
                    </a:cubicBezTo>
                    <a:cubicBezTo>
                      <a:pt x="521" y="6977"/>
                      <a:pt x="549" y="6973"/>
                      <a:pt x="578" y="6966"/>
                    </a:cubicBezTo>
                    <a:cubicBezTo>
                      <a:pt x="882" y="6814"/>
                      <a:pt x="1186" y="6631"/>
                      <a:pt x="1490" y="6479"/>
                    </a:cubicBezTo>
                    <a:cubicBezTo>
                      <a:pt x="1551" y="6479"/>
                      <a:pt x="1642" y="6449"/>
                      <a:pt x="1703" y="6449"/>
                    </a:cubicBezTo>
                    <a:cubicBezTo>
                      <a:pt x="1733" y="6722"/>
                      <a:pt x="1703" y="6996"/>
                      <a:pt x="1611" y="7209"/>
                    </a:cubicBezTo>
                    <a:cubicBezTo>
                      <a:pt x="1551" y="7300"/>
                      <a:pt x="1611" y="7482"/>
                      <a:pt x="1703" y="7513"/>
                    </a:cubicBezTo>
                    <a:cubicBezTo>
                      <a:pt x="1731" y="7520"/>
                      <a:pt x="1762" y="7524"/>
                      <a:pt x="1792" y="7524"/>
                    </a:cubicBezTo>
                    <a:cubicBezTo>
                      <a:pt x="1889" y="7524"/>
                      <a:pt x="1983" y="7484"/>
                      <a:pt x="2007" y="7391"/>
                    </a:cubicBezTo>
                    <a:cubicBezTo>
                      <a:pt x="2128" y="7057"/>
                      <a:pt x="2250" y="6540"/>
                      <a:pt x="2037" y="6084"/>
                    </a:cubicBezTo>
                    <a:cubicBezTo>
                      <a:pt x="2341" y="5902"/>
                      <a:pt x="2614" y="5719"/>
                      <a:pt x="2888" y="5537"/>
                    </a:cubicBezTo>
                    <a:lnTo>
                      <a:pt x="2888" y="5537"/>
                    </a:lnTo>
                    <a:cubicBezTo>
                      <a:pt x="3040" y="5902"/>
                      <a:pt x="2888" y="6814"/>
                      <a:pt x="2797" y="7118"/>
                    </a:cubicBezTo>
                    <a:lnTo>
                      <a:pt x="2766" y="7270"/>
                    </a:lnTo>
                    <a:cubicBezTo>
                      <a:pt x="2766" y="7391"/>
                      <a:pt x="2858" y="7513"/>
                      <a:pt x="2949" y="7543"/>
                    </a:cubicBezTo>
                    <a:cubicBezTo>
                      <a:pt x="3070" y="7543"/>
                      <a:pt x="3192" y="7482"/>
                      <a:pt x="3222" y="7361"/>
                    </a:cubicBezTo>
                    <a:lnTo>
                      <a:pt x="3253" y="7209"/>
                    </a:lnTo>
                    <a:cubicBezTo>
                      <a:pt x="3374" y="6479"/>
                      <a:pt x="3496" y="5689"/>
                      <a:pt x="3253" y="5264"/>
                    </a:cubicBezTo>
                    <a:cubicBezTo>
                      <a:pt x="3496" y="5112"/>
                      <a:pt x="3678" y="4960"/>
                      <a:pt x="3921" y="4808"/>
                    </a:cubicBezTo>
                    <a:cubicBezTo>
                      <a:pt x="4104" y="4656"/>
                      <a:pt x="4286" y="4534"/>
                      <a:pt x="4469" y="4382"/>
                    </a:cubicBezTo>
                    <a:lnTo>
                      <a:pt x="4469" y="4382"/>
                    </a:lnTo>
                    <a:cubicBezTo>
                      <a:pt x="4438" y="4838"/>
                      <a:pt x="4408" y="5385"/>
                      <a:pt x="4165" y="5598"/>
                    </a:cubicBezTo>
                    <a:cubicBezTo>
                      <a:pt x="4104" y="5689"/>
                      <a:pt x="4104" y="5841"/>
                      <a:pt x="4165" y="5902"/>
                    </a:cubicBezTo>
                    <a:cubicBezTo>
                      <a:pt x="4210" y="5947"/>
                      <a:pt x="4271" y="5970"/>
                      <a:pt x="4328" y="5970"/>
                    </a:cubicBezTo>
                    <a:cubicBezTo>
                      <a:pt x="4385" y="5970"/>
                      <a:pt x="4438" y="5947"/>
                      <a:pt x="4469" y="5902"/>
                    </a:cubicBezTo>
                    <a:cubicBezTo>
                      <a:pt x="4833" y="5537"/>
                      <a:pt x="4864" y="4838"/>
                      <a:pt x="4894" y="4230"/>
                    </a:cubicBezTo>
                    <a:lnTo>
                      <a:pt x="4894" y="4017"/>
                    </a:lnTo>
                    <a:cubicBezTo>
                      <a:pt x="5229" y="3774"/>
                      <a:pt x="5624" y="3531"/>
                      <a:pt x="5958" y="3288"/>
                    </a:cubicBezTo>
                    <a:lnTo>
                      <a:pt x="5958" y="3288"/>
                    </a:lnTo>
                    <a:cubicBezTo>
                      <a:pt x="5928" y="3409"/>
                      <a:pt x="5928" y="3531"/>
                      <a:pt x="5897" y="3592"/>
                    </a:cubicBezTo>
                    <a:cubicBezTo>
                      <a:pt x="5897" y="3683"/>
                      <a:pt x="5836" y="3744"/>
                      <a:pt x="5836" y="3805"/>
                    </a:cubicBezTo>
                    <a:cubicBezTo>
                      <a:pt x="5806" y="3956"/>
                      <a:pt x="5776" y="4108"/>
                      <a:pt x="5745" y="4321"/>
                    </a:cubicBezTo>
                    <a:cubicBezTo>
                      <a:pt x="5624" y="4929"/>
                      <a:pt x="5502" y="5598"/>
                      <a:pt x="5077" y="5993"/>
                    </a:cubicBezTo>
                    <a:cubicBezTo>
                      <a:pt x="5016" y="6054"/>
                      <a:pt x="5016" y="6206"/>
                      <a:pt x="5077" y="6297"/>
                    </a:cubicBezTo>
                    <a:cubicBezTo>
                      <a:pt x="5122" y="6327"/>
                      <a:pt x="5183" y="6343"/>
                      <a:pt x="5240" y="6343"/>
                    </a:cubicBezTo>
                    <a:cubicBezTo>
                      <a:pt x="5297" y="6343"/>
                      <a:pt x="5350" y="6327"/>
                      <a:pt x="5380" y="6297"/>
                    </a:cubicBezTo>
                    <a:cubicBezTo>
                      <a:pt x="5897" y="5780"/>
                      <a:pt x="6049" y="5020"/>
                      <a:pt x="6140" y="4352"/>
                    </a:cubicBezTo>
                    <a:lnTo>
                      <a:pt x="6262" y="3896"/>
                    </a:lnTo>
                    <a:cubicBezTo>
                      <a:pt x="6262" y="3805"/>
                      <a:pt x="6292" y="3744"/>
                      <a:pt x="6292" y="3622"/>
                    </a:cubicBezTo>
                    <a:cubicBezTo>
                      <a:pt x="6353" y="3440"/>
                      <a:pt x="6384" y="3105"/>
                      <a:pt x="6505" y="3014"/>
                    </a:cubicBezTo>
                    <a:cubicBezTo>
                      <a:pt x="6536" y="2984"/>
                      <a:pt x="6566" y="2893"/>
                      <a:pt x="6536" y="2832"/>
                    </a:cubicBezTo>
                    <a:cubicBezTo>
                      <a:pt x="6809" y="2649"/>
                      <a:pt x="7113" y="2437"/>
                      <a:pt x="7356" y="2224"/>
                    </a:cubicBezTo>
                    <a:cubicBezTo>
                      <a:pt x="7417" y="2194"/>
                      <a:pt x="7478" y="2133"/>
                      <a:pt x="7508" y="2102"/>
                    </a:cubicBezTo>
                    <a:lnTo>
                      <a:pt x="7508" y="2102"/>
                    </a:lnTo>
                    <a:cubicBezTo>
                      <a:pt x="7508" y="2194"/>
                      <a:pt x="7478" y="2285"/>
                      <a:pt x="7478" y="2376"/>
                    </a:cubicBezTo>
                    <a:cubicBezTo>
                      <a:pt x="7478" y="2437"/>
                      <a:pt x="7478" y="2528"/>
                      <a:pt x="7447" y="2558"/>
                    </a:cubicBezTo>
                    <a:cubicBezTo>
                      <a:pt x="7326" y="3470"/>
                      <a:pt x="6961" y="4412"/>
                      <a:pt x="6444" y="5294"/>
                    </a:cubicBezTo>
                    <a:cubicBezTo>
                      <a:pt x="6384" y="5415"/>
                      <a:pt x="6414" y="5567"/>
                      <a:pt x="6536" y="5598"/>
                    </a:cubicBezTo>
                    <a:cubicBezTo>
                      <a:pt x="6578" y="5630"/>
                      <a:pt x="6624" y="5643"/>
                      <a:pt x="6667" y="5643"/>
                    </a:cubicBezTo>
                    <a:cubicBezTo>
                      <a:pt x="6748" y="5643"/>
                      <a:pt x="6820" y="5596"/>
                      <a:pt x="6839" y="5537"/>
                    </a:cubicBezTo>
                    <a:cubicBezTo>
                      <a:pt x="7387" y="4625"/>
                      <a:pt x="7751" y="3592"/>
                      <a:pt x="7903" y="2649"/>
                    </a:cubicBezTo>
                    <a:cubicBezTo>
                      <a:pt x="7903" y="2558"/>
                      <a:pt x="7903" y="2498"/>
                      <a:pt x="7934" y="2406"/>
                    </a:cubicBezTo>
                    <a:cubicBezTo>
                      <a:pt x="7964" y="2224"/>
                      <a:pt x="7964" y="1981"/>
                      <a:pt x="8055" y="1829"/>
                    </a:cubicBezTo>
                    <a:cubicBezTo>
                      <a:pt x="8086" y="1798"/>
                      <a:pt x="8086" y="1738"/>
                      <a:pt x="8086" y="1646"/>
                    </a:cubicBezTo>
                    <a:cubicBezTo>
                      <a:pt x="8177" y="1586"/>
                      <a:pt x="8268" y="1525"/>
                      <a:pt x="8359" y="1464"/>
                    </a:cubicBezTo>
                    <a:lnTo>
                      <a:pt x="8542" y="1342"/>
                    </a:lnTo>
                    <a:cubicBezTo>
                      <a:pt x="8967" y="1039"/>
                      <a:pt x="9423" y="765"/>
                      <a:pt x="9757" y="370"/>
                    </a:cubicBezTo>
                    <a:cubicBezTo>
                      <a:pt x="9849" y="279"/>
                      <a:pt x="9849" y="127"/>
                      <a:pt x="9757" y="66"/>
                    </a:cubicBezTo>
                    <a:cubicBezTo>
                      <a:pt x="9729" y="24"/>
                      <a:pt x="9681" y="1"/>
                      <a:pt x="96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61"/>
              <p:cNvSpPr/>
              <p:nvPr/>
            </p:nvSpPr>
            <p:spPr>
              <a:xfrm>
                <a:off x="13204675" y="3139175"/>
                <a:ext cx="406575" cy="321375"/>
              </a:xfrm>
              <a:custGeom>
                <a:rect b="b" l="l" r="r" t="t"/>
                <a:pathLst>
                  <a:path extrusionOk="0" h="12855" w="16263">
                    <a:moveTo>
                      <a:pt x="11997" y="1"/>
                    </a:moveTo>
                    <a:cubicBezTo>
                      <a:pt x="11474" y="1"/>
                      <a:pt x="10989" y="24"/>
                      <a:pt x="10609" y="41"/>
                    </a:cubicBezTo>
                    <a:cubicBezTo>
                      <a:pt x="6900" y="253"/>
                      <a:pt x="3192" y="2564"/>
                      <a:pt x="1490" y="5907"/>
                    </a:cubicBezTo>
                    <a:cubicBezTo>
                      <a:pt x="608" y="7548"/>
                      <a:pt x="1" y="10801"/>
                      <a:pt x="1976" y="12594"/>
                    </a:cubicBezTo>
                    <a:cubicBezTo>
                      <a:pt x="2169" y="12787"/>
                      <a:pt x="2459" y="12854"/>
                      <a:pt x="2787" y="12854"/>
                    </a:cubicBezTo>
                    <a:cubicBezTo>
                      <a:pt x="3442" y="12854"/>
                      <a:pt x="4246" y="12584"/>
                      <a:pt x="4712" y="12503"/>
                    </a:cubicBezTo>
                    <a:cubicBezTo>
                      <a:pt x="6627" y="12108"/>
                      <a:pt x="8299" y="11348"/>
                      <a:pt x="10001" y="10375"/>
                    </a:cubicBezTo>
                    <a:cubicBezTo>
                      <a:pt x="12858" y="8795"/>
                      <a:pt x="14286" y="6241"/>
                      <a:pt x="15502" y="3323"/>
                    </a:cubicBezTo>
                    <a:cubicBezTo>
                      <a:pt x="15776" y="2594"/>
                      <a:pt x="16262" y="1712"/>
                      <a:pt x="15776" y="1074"/>
                    </a:cubicBezTo>
                    <a:cubicBezTo>
                      <a:pt x="15068" y="167"/>
                      <a:pt x="13395" y="1"/>
                      <a:pt x="119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61"/>
              <p:cNvSpPr/>
              <p:nvPr/>
            </p:nvSpPr>
            <p:spPr>
              <a:xfrm>
                <a:off x="13191750" y="3128575"/>
                <a:ext cx="453675" cy="333150"/>
              </a:xfrm>
              <a:custGeom>
                <a:rect b="b" l="l" r="r" t="t"/>
                <a:pathLst>
                  <a:path extrusionOk="0" h="13326" w="18147">
                    <a:moveTo>
                      <a:pt x="17695" y="0"/>
                    </a:moveTo>
                    <a:cubicBezTo>
                      <a:pt x="17582" y="0"/>
                      <a:pt x="17471" y="47"/>
                      <a:pt x="17387" y="130"/>
                    </a:cubicBezTo>
                    <a:cubicBezTo>
                      <a:pt x="16810" y="769"/>
                      <a:pt x="16050" y="1285"/>
                      <a:pt x="15351" y="1772"/>
                    </a:cubicBezTo>
                    <a:lnTo>
                      <a:pt x="14986" y="1984"/>
                    </a:lnTo>
                    <a:cubicBezTo>
                      <a:pt x="14773" y="2136"/>
                      <a:pt x="14500" y="2349"/>
                      <a:pt x="14287" y="2501"/>
                    </a:cubicBezTo>
                    <a:cubicBezTo>
                      <a:pt x="12645" y="1680"/>
                      <a:pt x="10822" y="1133"/>
                      <a:pt x="9059" y="586"/>
                    </a:cubicBezTo>
                    <a:lnTo>
                      <a:pt x="7934" y="252"/>
                    </a:lnTo>
                    <a:cubicBezTo>
                      <a:pt x="7879" y="231"/>
                      <a:pt x="7826" y="222"/>
                      <a:pt x="7775" y="222"/>
                    </a:cubicBezTo>
                    <a:cubicBezTo>
                      <a:pt x="7601" y="222"/>
                      <a:pt x="7458" y="337"/>
                      <a:pt x="7387" y="525"/>
                    </a:cubicBezTo>
                    <a:cubicBezTo>
                      <a:pt x="7326" y="738"/>
                      <a:pt x="7448" y="981"/>
                      <a:pt x="7660" y="1042"/>
                    </a:cubicBezTo>
                    <a:lnTo>
                      <a:pt x="8816" y="1377"/>
                    </a:lnTo>
                    <a:cubicBezTo>
                      <a:pt x="10396" y="1893"/>
                      <a:pt x="12037" y="2349"/>
                      <a:pt x="13527" y="3018"/>
                    </a:cubicBezTo>
                    <a:lnTo>
                      <a:pt x="13162" y="3261"/>
                    </a:lnTo>
                    <a:cubicBezTo>
                      <a:pt x="12615" y="3656"/>
                      <a:pt x="12007" y="4112"/>
                      <a:pt x="11399" y="4538"/>
                    </a:cubicBezTo>
                    <a:cubicBezTo>
                      <a:pt x="9150" y="3869"/>
                      <a:pt x="6566" y="3048"/>
                      <a:pt x="4135" y="2197"/>
                    </a:cubicBezTo>
                    <a:cubicBezTo>
                      <a:pt x="4100" y="2177"/>
                      <a:pt x="4063" y="2167"/>
                      <a:pt x="4024" y="2167"/>
                    </a:cubicBezTo>
                    <a:cubicBezTo>
                      <a:pt x="3891" y="2167"/>
                      <a:pt x="3742" y="2282"/>
                      <a:pt x="3648" y="2471"/>
                    </a:cubicBezTo>
                    <a:cubicBezTo>
                      <a:pt x="3557" y="2684"/>
                      <a:pt x="3679" y="2927"/>
                      <a:pt x="3861" y="2988"/>
                    </a:cubicBezTo>
                    <a:cubicBezTo>
                      <a:pt x="6080" y="3778"/>
                      <a:pt x="8390" y="4507"/>
                      <a:pt x="10487" y="5146"/>
                    </a:cubicBezTo>
                    <a:cubicBezTo>
                      <a:pt x="9910" y="5510"/>
                      <a:pt x="9393" y="5875"/>
                      <a:pt x="8846" y="6209"/>
                    </a:cubicBezTo>
                    <a:cubicBezTo>
                      <a:pt x="8816" y="6209"/>
                      <a:pt x="8816" y="6209"/>
                      <a:pt x="8785" y="6179"/>
                    </a:cubicBezTo>
                    <a:cubicBezTo>
                      <a:pt x="8512" y="6088"/>
                      <a:pt x="8208" y="6057"/>
                      <a:pt x="7904" y="6027"/>
                    </a:cubicBezTo>
                    <a:cubicBezTo>
                      <a:pt x="7296" y="5966"/>
                      <a:pt x="6657" y="5845"/>
                      <a:pt x="6232" y="5602"/>
                    </a:cubicBezTo>
                    <a:cubicBezTo>
                      <a:pt x="6175" y="5573"/>
                      <a:pt x="6110" y="5560"/>
                      <a:pt x="6044" y="5560"/>
                    </a:cubicBezTo>
                    <a:cubicBezTo>
                      <a:pt x="5895" y="5560"/>
                      <a:pt x="5738" y="5628"/>
                      <a:pt x="5654" y="5754"/>
                    </a:cubicBezTo>
                    <a:cubicBezTo>
                      <a:pt x="5533" y="5966"/>
                      <a:pt x="5624" y="6209"/>
                      <a:pt x="5806" y="6331"/>
                    </a:cubicBezTo>
                    <a:cubicBezTo>
                      <a:pt x="6384" y="6635"/>
                      <a:pt x="7144" y="6757"/>
                      <a:pt x="7782" y="6848"/>
                    </a:cubicBezTo>
                    <a:lnTo>
                      <a:pt x="7904" y="6848"/>
                    </a:lnTo>
                    <a:cubicBezTo>
                      <a:pt x="7478" y="7152"/>
                      <a:pt x="7113" y="7425"/>
                      <a:pt x="6688" y="7699"/>
                    </a:cubicBezTo>
                    <a:cubicBezTo>
                      <a:pt x="6262" y="8003"/>
                      <a:pt x="5806" y="8307"/>
                      <a:pt x="5381" y="8611"/>
                    </a:cubicBezTo>
                    <a:cubicBezTo>
                      <a:pt x="4988" y="8438"/>
                      <a:pt x="4465" y="8379"/>
                      <a:pt x="3884" y="8379"/>
                    </a:cubicBezTo>
                    <a:cubicBezTo>
                      <a:pt x="3341" y="8379"/>
                      <a:pt x="2746" y="8430"/>
                      <a:pt x="2159" y="8489"/>
                    </a:cubicBezTo>
                    <a:cubicBezTo>
                      <a:pt x="1657" y="8557"/>
                      <a:pt x="1173" y="8592"/>
                      <a:pt x="808" y="8592"/>
                    </a:cubicBezTo>
                    <a:cubicBezTo>
                      <a:pt x="687" y="8592"/>
                      <a:pt x="578" y="8588"/>
                      <a:pt x="487" y="8580"/>
                    </a:cubicBezTo>
                    <a:cubicBezTo>
                      <a:pt x="469" y="8578"/>
                      <a:pt x="451" y="8576"/>
                      <a:pt x="432" y="8576"/>
                    </a:cubicBezTo>
                    <a:cubicBezTo>
                      <a:pt x="239" y="8576"/>
                      <a:pt x="59" y="8720"/>
                      <a:pt x="31" y="8915"/>
                    </a:cubicBezTo>
                    <a:cubicBezTo>
                      <a:pt x="1" y="9158"/>
                      <a:pt x="153" y="9340"/>
                      <a:pt x="366" y="9371"/>
                    </a:cubicBezTo>
                    <a:cubicBezTo>
                      <a:pt x="504" y="9398"/>
                      <a:pt x="662" y="9409"/>
                      <a:pt x="837" y="9409"/>
                    </a:cubicBezTo>
                    <a:cubicBezTo>
                      <a:pt x="1236" y="9409"/>
                      <a:pt x="1721" y="9352"/>
                      <a:pt x="2250" y="9310"/>
                    </a:cubicBezTo>
                    <a:cubicBezTo>
                      <a:pt x="2732" y="9244"/>
                      <a:pt x="3340" y="9194"/>
                      <a:pt x="3881" y="9194"/>
                    </a:cubicBezTo>
                    <a:cubicBezTo>
                      <a:pt x="4091" y="9194"/>
                      <a:pt x="4291" y="9202"/>
                      <a:pt x="4469" y="9219"/>
                    </a:cubicBezTo>
                    <a:cubicBezTo>
                      <a:pt x="3800" y="9675"/>
                      <a:pt x="3162" y="10130"/>
                      <a:pt x="2432" y="10556"/>
                    </a:cubicBezTo>
                    <a:cubicBezTo>
                      <a:pt x="2159" y="10586"/>
                      <a:pt x="1870" y="10602"/>
                      <a:pt x="1604" y="10602"/>
                    </a:cubicBezTo>
                    <a:cubicBezTo>
                      <a:pt x="1338" y="10602"/>
                      <a:pt x="1095" y="10586"/>
                      <a:pt x="913" y="10556"/>
                    </a:cubicBezTo>
                    <a:cubicBezTo>
                      <a:pt x="888" y="10553"/>
                      <a:pt x="864" y="10551"/>
                      <a:pt x="840" y="10551"/>
                    </a:cubicBezTo>
                    <a:cubicBezTo>
                      <a:pt x="628" y="10551"/>
                      <a:pt x="454" y="10672"/>
                      <a:pt x="426" y="10890"/>
                    </a:cubicBezTo>
                    <a:cubicBezTo>
                      <a:pt x="366" y="11134"/>
                      <a:pt x="518" y="11346"/>
                      <a:pt x="761" y="11377"/>
                    </a:cubicBezTo>
                    <a:cubicBezTo>
                      <a:pt x="821" y="11377"/>
                      <a:pt x="913" y="11407"/>
                      <a:pt x="973" y="11407"/>
                    </a:cubicBezTo>
                    <a:cubicBezTo>
                      <a:pt x="913" y="11468"/>
                      <a:pt x="791" y="11529"/>
                      <a:pt x="730" y="11559"/>
                    </a:cubicBezTo>
                    <a:cubicBezTo>
                      <a:pt x="518" y="11681"/>
                      <a:pt x="457" y="11924"/>
                      <a:pt x="518" y="12137"/>
                    </a:cubicBezTo>
                    <a:cubicBezTo>
                      <a:pt x="607" y="12270"/>
                      <a:pt x="761" y="12355"/>
                      <a:pt x="920" y="12355"/>
                    </a:cubicBezTo>
                    <a:cubicBezTo>
                      <a:pt x="979" y="12355"/>
                      <a:pt x="1038" y="12343"/>
                      <a:pt x="1095" y="12319"/>
                    </a:cubicBezTo>
                    <a:cubicBezTo>
                      <a:pt x="1673" y="12045"/>
                      <a:pt x="2189" y="11711"/>
                      <a:pt x="2736" y="11407"/>
                    </a:cubicBezTo>
                    <a:cubicBezTo>
                      <a:pt x="2828" y="11377"/>
                      <a:pt x="3010" y="11377"/>
                      <a:pt x="3101" y="11346"/>
                    </a:cubicBezTo>
                    <a:lnTo>
                      <a:pt x="3101" y="11346"/>
                    </a:lnTo>
                    <a:cubicBezTo>
                      <a:pt x="3192" y="11833"/>
                      <a:pt x="3071" y="12380"/>
                      <a:pt x="2919" y="12744"/>
                    </a:cubicBezTo>
                    <a:cubicBezTo>
                      <a:pt x="2828" y="12988"/>
                      <a:pt x="2919" y="13200"/>
                      <a:pt x="3132" y="13292"/>
                    </a:cubicBezTo>
                    <a:cubicBezTo>
                      <a:pt x="3189" y="13306"/>
                      <a:pt x="3245" y="13314"/>
                      <a:pt x="3297" y="13314"/>
                    </a:cubicBezTo>
                    <a:cubicBezTo>
                      <a:pt x="3468" y="13314"/>
                      <a:pt x="3609" y="13234"/>
                      <a:pt x="3679" y="13048"/>
                    </a:cubicBezTo>
                    <a:cubicBezTo>
                      <a:pt x="3891" y="12471"/>
                      <a:pt x="4074" y="11529"/>
                      <a:pt x="3800" y="10738"/>
                    </a:cubicBezTo>
                    <a:cubicBezTo>
                      <a:pt x="4317" y="10404"/>
                      <a:pt x="4834" y="10039"/>
                      <a:pt x="5320" y="9705"/>
                    </a:cubicBezTo>
                    <a:lnTo>
                      <a:pt x="5320" y="9705"/>
                    </a:lnTo>
                    <a:cubicBezTo>
                      <a:pt x="5594" y="10343"/>
                      <a:pt x="5320" y="12015"/>
                      <a:pt x="5198" y="12593"/>
                    </a:cubicBezTo>
                    <a:lnTo>
                      <a:pt x="5168" y="12866"/>
                    </a:lnTo>
                    <a:cubicBezTo>
                      <a:pt x="5138" y="13079"/>
                      <a:pt x="5290" y="13292"/>
                      <a:pt x="5502" y="13322"/>
                    </a:cubicBezTo>
                    <a:cubicBezTo>
                      <a:pt x="5523" y="13325"/>
                      <a:pt x="5544" y="13326"/>
                      <a:pt x="5564" y="13326"/>
                    </a:cubicBezTo>
                    <a:cubicBezTo>
                      <a:pt x="5776" y="13326"/>
                      <a:pt x="5931" y="13182"/>
                      <a:pt x="5958" y="12988"/>
                    </a:cubicBezTo>
                    <a:lnTo>
                      <a:pt x="5989" y="12714"/>
                    </a:lnTo>
                    <a:cubicBezTo>
                      <a:pt x="6232" y="11407"/>
                      <a:pt x="6384" y="9978"/>
                      <a:pt x="5989" y="9219"/>
                    </a:cubicBezTo>
                    <a:lnTo>
                      <a:pt x="7144" y="8428"/>
                    </a:lnTo>
                    <a:cubicBezTo>
                      <a:pt x="7478" y="8185"/>
                      <a:pt x="7812" y="7912"/>
                      <a:pt x="8177" y="7699"/>
                    </a:cubicBezTo>
                    <a:lnTo>
                      <a:pt x="8177" y="7699"/>
                    </a:lnTo>
                    <a:cubicBezTo>
                      <a:pt x="8086" y="8520"/>
                      <a:pt x="8025" y="9523"/>
                      <a:pt x="7630" y="9948"/>
                    </a:cubicBezTo>
                    <a:cubicBezTo>
                      <a:pt x="7478" y="10100"/>
                      <a:pt x="7509" y="10404"/>
                      <a:pt x="7660" y="10495"/>
                    </a:cubicBezTo>
                    <a:cubicBezTo>
                      <a:pt x="7733" y="10568"/>
                      <a:pt x="7833" y="10606"/>
                      <a:pt x="7935" y="10606"/>
                    </a:cubicBezTo>
                    <a:cubicBezTo>
                      <a:pt x="8046" y="10606"/>
                      <a:pt x="8159" y="10560"/>
                      <a:pt x="8238" y="10465"/>
                    </a:cubicBezTo>
                    <a:cubicBezTo>
                      <a:pt x="8846" y="9796"/>
                      <a:pt x="8907" y="8489"/>
                      <a:pt x="8998" y="7456"/>
                    </a:cubicBezTo>
                    <a:cubicBezTo>
                      <a:pt x="8998" y="7304"/>
                      <a:pt x="9028" y="7212"/>
                      <a:pt x="9028" y="7091"/>
                    </a:cubicBezTo>
                    <a:cubicBezTo>
                      <a:pt x="9667" y="6635"/>
                      <a:pt x="10335" y="6209"/>
                      <a:pt x="11004" y="5784"/>
                    </a:cubicBezTo>
                    <a:lnTo>
                      <a:pt x="11004" y="5784"/>
                    </a:lnTo>
                    <a:lnTo>
                      <a:pt x="10913" y="6361"/>
                    </a:lnTo>
                    <a:cubicBezTo>
                      <a:pt x="10852" y="6513"/>
                      <a:pt x="10852" y="6665"/>
                      <a:pt x="10822" y="6787"/>
                    </a:cubicBezTo>
                    <a:cubicBezTo>
                      <a:pt x="10730" y="7061"/>
                      <a:pt x="10700" y="7364"/>
                      <a:pt x="10639" y="7668"/>
                    </a:cubicBezTo>
                    <a:cubicBezTo>
                      <a:pt x="10396" y="8763"/>
                      <a:pt x="10183" y="9978"/>
                      <a:pt x="9454" y="10708"/>
                    </a:cubicBezTo>
                    <a:cubicBezTo>
                      <a:pt x="9302" y="10860"/>
                      <a:pt x="9302" y="11103"/>
                      <a:pt x="9454" y="11255"/>
                    </a:cubicBezTo>
                    <a:cubicBezTo>
                      <a:pt x="9530" y="11331"/>
                      <a:pt x="9636" y="11369"/>
                      <a:pt x="9743" y="11369"/>
                    </a:cubicBezTo>
                    <a:cubicBezTo>
                      <a:pt x="9849" y="11369"/>
                      <a:pt x="9955" y="11331"/>
                      <a:pt x="10031" y="11255"/>
                    </a:cubicBezTo>
                    <a:cubicBezTo>
                      <a:pt x="10943" y="10404"/>
                      <a:pt x="11186" y="8975"/>
                      <a:pt x="11430" y="7760"/>
                    </a:cubicBezTo>
                    <a:cubicBezTo>
                      <a:pt x="11460" y="7456"/>
                      <a:pt x="11551" y="7212"/>
                      <a:pt x="11612" y="6939"/>
                    </a:cubicBezTo>
                    <a:cubicBezTo>
                      <a:pt x="11673" y="6817"/>
                      <a:pt x="11703" y="6635"/>
                      <a:pt x="11703" y="6483"/>
                    </a:cubicBezTo>
                    <a:cubicBezTo>
                      <a:pt x="11764" y="6088"/>
                      <a:pt x="11855" y="5541"/>
                      <a:pt x="12007" y="5389"/>
                    </a:cubicBezTo>
                    <a:cubicBezTo>
                      <a:pt x="12068" y="5267"/>
                      <a:pt x="12129" y="5146"/>
                      <a:pt x="12129" y="5024"/>
                    </a:cubicBezTo>
                    <a:cubicBezTo>
                      <a:pt x="12615" y="4690"/>
                      <a:pt x="13132" y="4325"/>
                      <a:pt x="13648" y="3960"/>
                    </a:cubicBezTo>
                    <a:cubicBezTo>
                      <a:pt x="13740" y="3899"/>
                      <a:pt x="13831" y="3808"/>
                      <a:pt x="13952" y="3747"/>
                    </a:cubicBezTo>
                    <a:lnTo>
                      <a:pt x="13952" y="3747"/>
                    </a:lnTo>
                    <a:cubicBezTo>
                      <a:pt x="13892" y="3899"/>
                      <a:pt x="13892" y="4082"/>
                      <a:pt x="13861" y="4234"/>
                    </a:cubicBezTo>
                    <a:cubicBezTo>
                      <a:pt x="13861" y="4355"/>
                      <a:pt x="13831" y="4507"/>
                      <a:pt x="13831" y="4629"/>
                    </a:cubicBezTo>
                    <a:cubicBezTo>
                      <a:pt x="13588" y="6240"/>
                      <a:pt x="12949" y="8003"/>
                      <a:pt x="12037" y="9553"/>
                    </a:cubicBezTo>
                    <a:cubicBezTo>
                      <a:pt x="11916" y="9735"/>
                      <a:pt x="12007" y="10009"/>
                      <a:pt x="12189" y="10130"/>
                    </a:cubicBezTo>
                    <a:cubicBezTo>
                      <a:pt x="12247" y="10169"/>
                      <a:pt x="12313" y="10186"/>
                      <a:pt x="12381" y="10186"/>
                    </a:cubicBezTo>
                    <a:cubicBezTo>
                      <a:pt x="12529" y="10186"/>
                      <a:pt x="12684" y="10104"/>
                      <a:pt x="12767" y="9978"/>
                    </a:cubicBezTo>
                    <a:cubicBezTo>
                      <a:pt x="13740" y="8307"/>
                      <a:pt x="14439" y="6453"/>
                      <a:pt x="14652" y="4720"/>
                    </a:cubicBezTo>
                    <a:cubicBezTo>
                      <a:pt x="14712" y="4568"/>
                      <a:pt x="14712" y="4477"/>
                      <a:pt x="14712" y="4325"/>
                    </a:cubicBezTo>
                    <a:cubicBezTo>
                      <a:pt x="14743" y="3930"/>
                      <a:pt x="14773" y="3595"/>
                      <a:pt x="14925" y="3322"/>
                    </a:cubicBezTo>
                    <a:cubicBezTo>
                      <a:pt x="14955" y="3200"/>
                      <a:pt x="14986" y="3109"/>
                      <a:pt x="14955" y="3018"/>
                    </a:cubicBezTo>
                    <a:cubicBezTo>
                      <a:pt x="15107" y="2896"/>
                      <a:pt x="15259" y="2805"/>
                      <a:pt x="15442" y="2684"/>
                    </a:cubicBezTo>
                    <a:lnTo>
                      <a:pt x="15807" y="2440"/>
                    </a:lnTo>
                    <a:cubicBezTo>
                      <a:pt x="16566" y="1924"/>
                      <a:pt x="17357" y="1377"/>
                      <a:pt x="17995" y="677"/>
                    </a:cubicBezTo>
                    <a:cubicBezTo>
                      <a:pt x="18147" y="525"/>
                      <a:pt x="18147" y="252"/>
                      <a:pt x="17965" y="100"/>
                    </a:cubicBezTo>
                    <a:cubicBezTo>
                      <a:pt x="17882" y="31"/>
                      <a:pt x="17788" y="0"/>
                      <a:pt x="17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61"/>
              <p:cNvSpPr/>
              <p:nvPr/>
            </p:nvSpPr>
            <p:spPr>
              <a:xfrm>
                <a:off x="12873350" y="2784550"/>
                <a:ext cx="298675" cy="176225"/>
              </a:xfrm>
              <a:custGeom>
                <a:rect b="b" l="l" r="r" t="t"/>
                <a:pathLst>
                  <a:path extrusionOk="0" h="7049" w="11947">
                    <a:moveTo>
                      <a:pt x="7094" y="0"/>
                    </a:moveTo>
                    <a:cubicBezTo>
                      <a:pt x="5134" y="0"/>
                      <a:pt x="3141" y="814"/>
                      <a:pt x="1825" y="2250"/>
                    </a:cubicBezTo>
                    <a:cubicBezTo>
                      <a:pt x="1034" y="3192"/>
                      <a:pt x="1" y="5137"/>
                      <a:pt x="943" y="6596"/>
                    </a:cubicBezTo>
                    <a:cubicBezTo>
                      <a:pt x="1185" y="6999"/>
                      <a:pt x="1994" y="7022"/>
                      <a:pt x="2515" y="7022"/>
                    </a:cubicBezTo>
                    <a:cubicBezTo>
                      <a:pt x="2585" y="7022"/>
                      <a:pt x="2649" y="7022"/>
                      <a:pt x="2706" y="7022"/>
                    </a:cubicBezTo>
                    <a:cubicBezTo>
                      <a:pt x="2949" y="7040"/>
                      <a:pt x="3190" y="7048"/>
                      <a:pt x="3431" y="7048"/>
                    </a:cubicBezTo>
                    <a:cubicBezTo>
                      <a:pt x="4427" y="7048"/>
                      <a:pt x="5411" y="6902"/>
                      <a:pt x="6414" y="6657"/>
                    </a:cubicBezTo>
                    <a:cubicBezTo>
                      <a:pt x="8512" y="6140"/>
                      <a:pt x="9910" y="4773"/>
                      <a:pt x="11187" y="3162"/>
                    </a:cubicBezTo>
                    <a:cubicBezTo>
                      <a:pt x="11491" y="2767"/>
                      <a:pt x="11946" y="2280"/>
                      <a:pt x="11734" y="1794"/>
                    </a:cubicBezTo>
                    <a:cubicBezTo>
                      <a:pt x="11339" y="791"/>
                      <a:pt x="9545" y="426"/>
                      <a:pt x="8664" y="183"/>
                    </a:cubicBezTo>
                    <a:cubicBezTo>
                      <a:pt x="8152" y="60"/>
                      <a:pt x="7625" y="0"/>
                      <a:pt x="7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61"/>
              <p:cNvSpPr/>
              <p:nvPr/>
            </p:nvSpPr>
            <p:spPr>
              <a:xfrm>
                <a:off x="12872600" y="2770125"/>
                <a:ext cx="333625" cy="198175"/>
              </a:xfrm>
              <a:custGeom>
                <a:rect b="b" l="l" r="r" t="t"/>
                <a:pathLst>
                  <a:path extrusionOk="0" h="7927" w="13345">
                    <a:moveTo>
                      <a:pt x="6703" y="0"/>
                    </a:moveTo>
                    <a:cubicBezTo>
                      <a:pt x="6607" y="0"/>
                      <a:pt x="6505" y="41"/>
                      <a:pt x="6444" y="122"/>
                    </a:cubicBezTo>
                    <a:cubicBezTo>
                      <a:pt x="6384" y="213"/>
                      <a:pt x="6414" y="426"/>
                      <a:pt x="6536" y="486"/>
                    </a:cubicBezTo>
                    <a:cubicBezTo>
                      <a:pt x="6748" y="638"/>
                      <a:pt x="6992" y="790"/>
                      <a:pt x="7204" y="912"/>
                    </a:cubicBezTo>
                    <a:cubicBezTo>
                      <a:pt x="8116" y="1520"/>
                      <a:pt x="9089" y="2097"/>
                      <a:pt x="9879" y="2796"/>
                    </a:cubicBezTo>
                    <a:cubicBezTo>
                      <a:pt x="9788" y="2857"/>
                      <a:pt x="9727" y="2888"/>
                      <a:pt x="9606" y="2888"/>
                    </a:cubicBezTo>
                    <a:cubicBezTo>
                      <a:pt x="9150" y="3040"/>
                      <a:pt x="8694" y="3222"/>
                      <a:pt x="8238" y="3374"/>
                    </a:cubicBezTo>
                    <a:cubicBezTo>
                      <a:pt x="6961" y="2553"/>
                      <a:pt x="5472" y="1550"/>
                      <a:pt x="4104" y="578"/>
                    </a:cubicBezTo>
                    <a:cubicBezTo>
                      <a:pt x="3922" y="578"/>
                      <a:pt x="3709" y="578"/>
                      <a:pt x="3648" y="730"/>
                    </a:cubicBezTo>
                    <a:cubicBezTo>
                      <a:pt x="3557" y="851"/>
                      <a:pt x="3557" y="1033"/>
                      <a:pt x="3709" y="1094"/>
                    </a:cubicBezTo>
                    <a:cubicBezTo>
                      <a:pt x="4985" y="2006"/>
                      <a:pt x="6292" y="2888"/>
                      <a:pt x="7508" y="3678"/>
                    </a:cubicBezTo>
                    <a:cubicBezTo>
                      <a:pt x="7113" y="3799"/>
                      <a:pt x="6688" y="3951"/>
                      <a:pt x="6292" y="4073"/>
                    </a:cubicBezTo>
                    <a:cubicBezTo>
                      <a:pt x="6292" y="4073"/>
                      <a:pt x="6262" y="4073"/>
                      <a:pt x="6262" y="4043"/>
                    </a:cubicBezTo>
                    <a:cubicBezTo>
                      <a:pt x="6110" y="3951"/>
                      <a:pt x="5928" y="3830"/>
                      <a:pt x="5745" y="3769"/>
                    </a:cubicBezTo>
                    <a:cubicBezTo>
                      <a:pt x="5350" y="3617"/>
                      <a:pt x="4985" y="3435"/>
                      <a:pt x="4742" y="3192"/>
                    </a:cubicBezTo>
                    <a:cubicBezTo>
                      <a:pt x="4682" y="3131"/>
                      <a:pt x="4613" y="3100"/>
                      <a:pt x="4549" y="3100"/>
                    </a:cubicBezTo>
                    <a:cubicBezTo>
                      <a:pt x="4484" y="3100"/>
                      <a:pt x="4423" y="3131"/>
                      <a:pt x="4378" y="3192"/>
                    </a:cubicBezTo>
                    <a:cubicBezTo>
                      <a:pt x="4256" y="3313"/>
                      <a:pt x="4256" y="3465"/>
                      <a:pt x="4378" y="3587"/>
                    </a:cubicBezTo>
                    <a:cubicBezTo>
                      <a:pt x="4682" y="3860"/>
                      <a:pt x="5137" y="4073"/>
                      <a:pt x="5502" y="4255"/>
                    </a:cubicBezTo>
                    <a:cubicBezTo>
                      <a:pt x="5533" y="4255"/>
                      <a:pt x="5533" y="4286"/>
                      <a:pt x="5593" y="4286"/>
                    </a:cubicBezTo>
                    <a:cubicBezTo>
                      <a:pt x="5289" y="4407"/>
                      <a:pt x="4985" y="4529"/>
                      <a:pt x="4682" y="4590"/>
                    </a:cubicBezTo>
                    <a:cubicBezTo>
                      <a:pt x="4317" y="4711"/>
                      <a:pt x="4013" y="4833"/>
                      <a:pt x="3678" y="4924"/>
                    </a:cubicBezTo>
                    <a:cubicBezTo>
                      <a:pt x="3253" y="4590"/>
                      <a:pt x="2432" y="4438"/>
                      <a:pt x="1672" y="4286"/>
                    </a:cubicBezTo>
                    <a:cubicBezTo>
                      <a:pt x="1216" y="4225"/>
                      <a:pt x="821" y="4134"/>
                      <a:pt x="608" y="4012"/>
                    </a:cubicBezTo>
                    <a:cubicBezTo>
                      <a:pt x="569" y="3997"/>
                      <a:pt x="530" y="3989"/>
                      <a:pt x="493" y="3989"/>
                    </a:cubicBezTo>
                    <a:cubicBezTo>
                      <a:pt x="386" y="3989"/>
                      <a:pt x="297" y="4052"/>
                      <a:pt x="274" y="4164"/>
                    </a:cubicBezTo>
                    <a:cubicBezTo>
                      <a:pt x="183" y="4316"/>
                      <a:pt x="274" y="4468"/>
                      <a:pt x="426" y="4529"/>
                    </a:cubicBezTo>
                    <a:cubicBezTo>
                      <a:pt x="669" y="4620"/>
                      <a:pt x="1095" y="4711"/>
                      <a:pt x="1581" y="4833"/>
                    </a:cubicBezTo>
                    <a:cubicBezTo>
                      <a:pt x="2037" y="4894"/>
                      <a:pt x="2615" y="5015"/>
                      <a:pt x="3040" y="5167"/>
                    </a:cubicBezTo>
                    <a:cubicBezTo>
                      <a:pt x="2554" y="5319"/>
                      <a:pt x="2007" y="5502"/>
                      <a:pt x="1520" y="5623"/>
                    </a:cubicBezTo>
                    <a:cubicBezTo>
                      <a:pt x="1186" y="5593"/>
                      <a:pt x="791" y="5471"/>
                      <a:pt x="517" y="5350"/>
                    </a:cubicBezTo>
                    <a:cubicBezTo>
                      <a:pt x="477" y="5333"/>
                      <a:pt x="436" y="5326"/>
                      <a:pt x="397" y="5326"/>
                    </a:cubicBezTo>
                    <a:cubicBezTo>
                      <a:pt x="290" y="5326"/>
                      <a:pt x="197" y="5382"/>
                      <a:pt x="153" y="5471"/>
                    </a:cubicBezTo>
                    <a:cubicBezTo>
                      <a:pt x="61" y="5623"/>
                      <a:pt x="153" y="5775"/>
                      <a:pt x="274" y="5836"/>
                    </a:cubicBezTo>
                    <a:cubicBezTo>
                      <a:pt x="305" y="5897"/>
                      <a:pt x="335" y="5897"/>
                      <a:pt x="426" y="5927"/>
                    </a:cubicBezTo>
                    <a:cubicBezTo>
                      <a:pt x="335" y="5927"/>
                      <a:pt x="305" y="5958"/>
                      <a:pt x="213" y="5958"/>
                    </a:cubicBezTo>
                    <a:cubicBezTo>
                      <a:pt x="61" y="5988"/>
                      <a:pt x="1" y="6140"/>
                      <a:pt x="1" y="6262"/>
                    </a:cubicBezTo>
                    <a:cubicBezTo>
                      <a:pt x="31" y="6413"/>
                      <a:pt x="183" y="6505"/>
                      <a:pt x="305" y="6505"/>
                    </a:cubicBezTo>
                    <a:cubicBezTo>
                      <a:pt x="730" y="6413"/>
                      <a:pt x="1095" y="6292"/>
                      <a:pt x="1520" y="6201"/>
                    </a:cubicBezTo>
                    <a:lnTo>
                      <a:pt x="1794" y="6201"/>
                    </a:lnTo>
                    <a:cubicBezTo>
                      <a:pt x="1733" y="6505"/>
                      <a:pt x="1581" y="6839"/>
                      <a:pt x="1399" y="7052"/>
                    </a:cubicBezTo>
                    <a:cubicBezTo>
                      <a:pt x="1338" y="7173"/>
                      <a:pt x="1338" y="7356"/>
                      <a:pt x="1429" y="7447"/>
                    </a:cubicBezTo>
                    <a:cubicBezTo>
                      <a:pt x="1484" y="7474"/>
                      <a:pt x="1551" y="7489"/>
                      <a:pt x="1616" y="7489"/>
                    </a:cubicBezTo>
                    <a:cubicBezTo>
                      <a:pt x="1696" y="7489"/>
                      <a:pt x="1774" y="7467"/>
                      <a:pt x="1824" y="7417"/>
                    </a:cubicBezTo>
                    <a:cubicBezTo>
                      <a:pt x="2098" y="7052"/>
                      <a:pt x="2341" y="6505"/>
                      <a:pt x="2311" y="5958"/>
                    </a:cubicBezTo>
                    <a:cubicBezTo>
                      <a:pt x="2706" y="5836"/>
                      <a:pt x="3071" y="5745"/>
                      <a:pt x="3466" y="5593"/>
                    </a:cubicBezTo>
                    <a:lnTo>
                      <a:pt x="3466" y="5593"/>
                    </a:lnTo>
                    <a:cubicBezTo>
                      <a:pt x="3496" y="6049"/>
                      <a:pt x="3040" y="7021"/>
                      <a:pt x="2858" y="7417"/>
                    </a:cubicBezTo>
                    <a:lnTo>
                      <a:pt x="2767" y="7569"/>
                    </a:lnTo>
                    <a:cubicBezTo>
                      <a:pt x="2706" y="7721"/>
                      <a:pt x="2767" y="7872"/>
                      <a:pt x="2919" y="7903"/>
                    </a:cubicBezTo>
                    <a:cubicBezTo>
                      <a:pt x="2958" y="7919"/>
                      <a:pt x="2997" y="7926"/>
                      <a:pt x="3034" y="7926"/>
                    </a:cubicBezTo>
                    <a:cubicBezTo>
                      <a:pt x="3141" y="7926"/>
                      <a:pt x="3230" y="7864"/>
                      <a:pt x="3253" y="7751"/>
                    </a:cubicBezTo>
                    <a:lnTo>
                      <a:pt x="3344" y="7599"/>
                    </a:lnTo>
                    <a:cubicBezTo>
                      <a:pt x="3709" y="6809"/>
                      <a:pt x="4104" y="5927"/>
                      <a:pt x="3982" y="5350"/>
                    </a:cubicBezTo>
                    <a:cubicBezTo>
                      <a:pt x="4286" y="5228"/>
                      <a:pt x="4560" y="5167"/>
                      <a:pt x="4864" y="5046"/>
                    </a:cubicBezTo>
                    <a:cubicBezTo>
                      <a:pt x="5137" y="4985"/>
                      <a:pt x="5381" y="4863"/>
                      <a:pt x="5654" y="4772"/>
                    </a:cubicBezTo>
                    <a:lnTo>
                      <a:pt x="5654" y="4772"/>
                    </a:lnTo>
                    <a:cubicBezTo>
                      <a:pt x="5472" y="5289"/>
                      <a:pt x="5198" y="5927"/>
                      <a:pt x="4894" y="6110"/>
                    </a:cubicBezTo>
                    <a:cubicBezTo>
                      <a:pt x="4773" y="6201"/>
                      <a:pt x="4742" y="6383"/>
                      <a:pt x="4833" y="6505"/>
                    </a:cubicBezTo>
                    <a:cubicBezTo>
                      <a:pt x="4873" y="6564"/>
                      <a:pt x="4964" y="6611"/>
                      <a:pt x="5057" y="6611"/>
                    </a:cubicBezTo>
                    <a:cubicBezTo>
                      <a:pt x="5106" y="6611"/>
                      <a:pt x="5156" y="6597"/>
                      <a:pt x="5198" y="6565"/>
                    </a:cubicBezTo>
                    <a:cubicBezTo>
                      <a:pt x="5685" y="6262"/>
                      <a:pt x="5989" y="5471"/>
                      <a:pt x="6232" y="4833"/>
                    </a:cubicBezTo>
                    <a:cubicBezTo>
                      <a:pt x="6262" y="4742"/>
                      <a:pt x="6292" y="4681"/>
                      <a:pt x="6292" y="4590"/>
                    </a:cubicBezTo>
                    <a:lnTo>
                      <a:pt x="7782" y="4134"/>
                    </a:lnTo>
                    <a:lnTo>
                      <a:pt x="7782" y="4134"/>
                    </a:lnTo>
                    <a:cubicBezTo>
                      <a:pt x="7721" y="4255"/>
                      <a:pt x="7660" y="4377"/>
                      <a:pt x="7600" y="4468"/>
                    </a:cubicBezTo>
                    <a:cubicBezTo>
                      <a:pt x="7569" y="4559"/>
                      <a:pt x="7508" y="4681"/>
                      <a:pt x="7478" y="4711"/>
                    </a:cubicBezTo>
                    <a:cubicBezTo>
                      <a:pt x="7417" y="4863"/>
                      <a:pt x="7296" y="5046"/>
                      <a:pt x="7204" y="5228"/>
                    </a:cubicBezTo>
                    <a:cubicBezTo>
                      <a:pt x="6870" y="5897"/>
                      <a:pt x="6505" y="6657"/>
                      <a:pt x="5928" y="6961"/>
                    </a:cubicBezTo>
                    <a:cubicBezTo>
                      <a:pt x="5806" y="7021"/>
                      <a:pt x="5745" y="7173"/>
                      <a:pt x="5806" y="7325"/>
                    </a:cubicBezTo>
                    <a:cubicBezTo>
                      <a:pt x="5873" y="7414"/>
                      <a:pt x="5972" y="7471"/>
                      <a:pt x="6080" y="7471"/>
                    </a:cubicBezTo>
                    <a:cubicBezTo>
                      <a:pt x="6120" y="7471"/>
                      <a:pt x="6161" y="7463"/>
                      <a:pt x="6201" y="7447"/>
                    </a:cubicBezTo>
                    <a:cubicBezTo>
                      <a:pt x="6900" y="7052"/>
                      <a:pt x="7326" y="6231"/>
                      <a:pt x="7721" y="5502"/>
                    </a:cubicBezTo>
                    <a:cubicBezTo>
                      <a:pt x="7782" y="5319"/>
                      <a:pt x="7903" y="5167"/>
                      <a:pt x="7964" y="5015"/>
                    </a:cubicBezTo>
                    <a:cubicBezTo>
                      <a:pt x="8025" y="4924"/>
                      <a:pt x="8055" y="4833"/>
                      <a:pt x="8116" y="4742"/>
                    </a:cubicBezTo>
                    <a:cubicBezTo>
                      <a:pt x="8238" y="4529"/>
                      <a:pt x="8390" y="4164"/>
                      <a:pt x="8542" y="4103"/>
                    </a:cubicBezTo>
                    <a:cubicBezTo>
                      <a:pt x="8633" y="4073"/>
                      <a:pt x="8663" y="3982"/>
                      <a:pt x="8663" y="3860"/>
                    </a:cubicBezTo>
                    <a:cubicBezTo>
                      <a:pt x="9028" y="3769"/>
                      <a:pt x="9423" y="3617"/>
                      <a:pt x="9788" y="3465"/>
                    </a:cubicBezTo>
                    <a:cubicBezTo>
                      <a:pt x="9879" y="3404"/>
                      <a:pt x="9940" y="3404"/>
                      <a:pt x="10031" y="3374"/>
                    </a:cubicBezTo>
                    <a:lnTo>
                      <a:pt x="10031" y="3374"/>
                    </a:lnTo>
                    <a:cubicBezTo>
                      <a:pt x="10001" y="3496"/>
                      <a:pt x="9940" y="3556"/>
                      <a:pt x="9879" y="3678"/>
                    </a:cubicBezTo>
                    <a:cubicBezTo>
                      <a:pt x="9849" y="3769"/>
                      <a:pt x="9788" y="3830"/>
                      <a:pt x="9788" y="3921"/>
                    </a:cubicBezTo>
                    <a:cubicBezTo>
                      <a:pt x="9332" y="4894"/>
                      <a:pt x="8633" y="5897"/>
                      <a:pt x="7751" y="6717"/>
                    </a:cubicBezTo>
                    <a:cubicBezTo>
                      <a:pt x="7630" y="6839"/>
                      <a:pt x="7630" y="6991"/>
                      <a:pt x="7751" y="7113"/>
                    </a:cubicBezTo>
                    <a:cubicBezTo>
                      <a:pt x="7812" y="7158"/>
                      <a:pt x="7881" y="7181"/>
                      <a:pt x="7945" y="7181"/>
                    </a:cubicBezTo>
                    <a:cubicBezTo>
                      <a:pt x="8010" y="7181"/>
                      <a:pt x="8071" y="7158"/>
                      <a:pt x="8116" y="7113"/>
                    </a:cubicBezTo>
                    <a:cubicBezTo>
                      <a:pt x="9028" y="6231"/>
                      <a:pt x="9849" y="5167"/>
                      <a:pt x="10305" y="4134"/>
                    </a:cubicBezTo>
                    <a:cubicBezTo>
                      <a:pt x="10335" y="4073"/>
                      <a:pt x="10366" y="3982"/>
                      <a:pt x="10396" y="3860"/>
                    </a:cubicBezTo>
                    <a:cubicBezTo>
                      <a:pt x="10487" y="3647"/>
                      <a:pt x="10609" y="3404"/>
                      <a:pt x="10761" y="3252"/>
                    </a:cubicBezTo>
                    <a:cubicBezTo>
                      <a:pt x="10791" y="3222"/>
                      <a:pt x="10821" y="3161"/>
                      <a:pt x="10821" y="3070"/>
                    </a:cubicBezTo>
                    <a:cubicBezTo>
                      <a:pt x="10943" y="3040"/>
                      <a:pt x="11065" y="3009"/>
                      <a:pt x="11217" y="2948"/>
                    </a:cubicBezTo>
                    <a:lnTo>
                      <a:pt x="11460" y="2888"/>
                    </a:lnTo>
                    <a:cubicBezTo>
                      <a:pt x="12037" y="2705"/>
                      <a:pt x="12645" y="2492"/>
                      <a:pt x="13192" y="2158"/>
                    </a:cubicBezTo>
                    <a:cubicBezTo>
                      <a:pt x="13284" y="2097"/>
                      <a:pt x="13344" y="1945"/>
                      <a:pt x="13253" y="1793"/>
                    </a:cubicBezTo>
                    <a:cubicBezTo>
                      <a:pt x="13213" y="1712"/>
                      <a:pt x="13105" y="1672"/>
                      <a:pt x="13010" y="1672"/>
                    </a:cubicBezTo>
                    <a:cubicBezTo>
                      <a:pt x="12963" y="1672"/>
                      <a:pt x="12919" y="1682"/>
                      <a:pt x="12888" y="1702"/>
                    </a:cubicBezTo>
                    <a:cubicBezTo>
                      <a:pt x="12432" y="2006"/>
                      <a:pt x="11855" y="2189"/>
                      <a:pt x="11277" y="2340"/>
                    </a:cubicBezTo>
                    <a:lnTo>
                      <a:pt x="11004" y="2432"/>
                    </a:lnTo>
                    <a:cubicBezTo>
                      <a:pt x="10821" y="2492"/>
                      <a:pt x="10639" y="2553"/>
                      <a:pt x="10457" y="2614"/>
                    </a:cubicBezTo>
                    <a:cubicBezTo>
                      <a:pt x="9575" y="1824"/>
                      <a:pt x="8511" y="1125"/>
                      <a:pt x="7478" y="456"/>
                    </a:cubicBezTo>
                    <a:cubicBezTo>
                      <a:pt x="7265" y="304"/>
                      <a:pt x="7022" y="152"/>
                      <a:pt x="6840" y="30"/>
                    </a:cubicBezTo>
                    <a:cubicBezTo>
                      <a:pt x="6799" y="10"/>
                      <a:pt x="6752" y="0"/>
                      <a:pt x="67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61"/>
              <p:cNvSpPr/>
              <p:nvPr/>
            </p:nvSpPr>
            <p:spPr>
              <a:xfrm>
                <a:off x="13130200" y="3117825"/>
                <a:ext cx="180125" cy="276375"/>
              </a:xfrm>
              <a:custGeom>
                <a:rect b="b" l="l" r="r" t="t"/>
                <a:pathLst>
                  <a:path extrusionOk="0" h="11055" w="7205">
                    <a:moveTo>
                      <a:pt x="5510" y="0"/>
                    </a:moveTo>
                    <a:cubicBezTo>
                      <a:pt x="4582" y="0"/>
                      <a:pt x="3451" y="927"/>
                      <a:pt x="2828" y="1442"/>
                    </a:cubicBezTo>
                    <a:cubicBezTo>
                      <a:pt x="1004" y="2931"/>
                      <a:pt x="1" y="5484"/>
                      <a:pt x="396" y="7825"/>
                    </a:cubicBezTo>
                    <a:cubicBezTo>
                      <a:pt x="609" y="8980"/>
                      <a:pt x="1460" y="10864"/>
                      <a:pt x="3131" y="11047"/>
                    </a:cubicBezTo>
                    <a:cubicBezTo>
                      <a:pt x="3159" y="11052"/>
                      <a:pt x="3187" y="11054"/>
                      <a:pt x="3215" y="11054"/>
                    </a:cubicBezTo>
                    <a:cubicBezTo>
                      <a:pt x="3706" y="11054"/>
                      <a:pt x="4210" y="10328"/>
                      <a:pt x="4469" y="9983"/>
                    </a:cubicBezTo>
                    <a:cubicBezTo>
                      <a:pt x="5259" y="9071"/>
                      <a:pt x="5867" y="8068"/>
                      <a:pt x="6384" y="6943"/>
                    </a:cubicBezTo>
                    <a:cubicBezTo>
                      <a:pt x="7205" y="5089"/>
                      <a:pt x="7022" y="3235"/>
                      <a:pt x="6536" y="1290"/>
                    </a:cubicBezTo>
                    <a:cubicBezTo>
                      <a:pt x="6414" y="834"/>
                      <a:pt x="6293" y="196"/>
                      <a:pt x="5837" y="44"/>
                    </a:cubicBezTo>
                    <a:cubicBezTo>
                      <a:pt x="5732" y="14"/>
                      <a:pt x="5622" y="0"/>
                      <a:pt x="55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61"/>
              <p:cNvSpPr/>
              <p:nvPr/>
            </p:nvSpPr>
            <p:spPr>
              <a:xfrm>
                <a:off x="13124125" y="3084700"/>
                <a:ext cx="186950" cy="316750"/>
              </a:xfrm>
              <a:custGeom>
                <a:rect b="b" l="l" r="r" t="t"/>
                <a:pathLst>
                  <a:path extrusionOk="0" h="12670" w="7478">
                    <a:moveTo>
                      <a:pt x="6384" y="1"/>
                    </a:moveTo>
                    <a:cubicBezTo>
                      <a:pt x="6232" y="1"/>
                      <a:pt x="6110" y="62"/>
                      <a:pt x="6110" y="214"/>
                    </a:cubicBezTo>
                    <a:cubicBezTo>
                      <a:pt x="6080" y="761"/>
                      <a:pt x="5897" y="1277"/>
                      <a:pt x="5715" y="1825"/>
                    </a:cubicBezTo>
                    <a:lnTo>
                      <a:pt x="5624" y="2037"/>
                    </a:lnTo>
                    <a:cubicBezTo>
                      <a:pt x="5563" y="2220"/>
                      <a:pt x="5502" y="2372"/>
                      <a:pt x="5441" y="2584"/>
                    </a:cubicBezTo>
                    <a:cubicBezTo>
                      <a:pt x="4286" y="2767"/>
                      <a:pt x="3162" y="3192"/>
                      <a:pt x="2098" y="3557"/>
                    </a:cubicBezTo>
                    <a:cubicBezTo>
                      <a:pt x="1855" y="3648"/>
                      <a:pt x="1612" y="3709"/>
                      <a:pt x="1368" y="3831"/>
                    </a:cubicBezTo>
                    <a:cubicBezTo>
                      <a:pt x="1216" y="3861"/>
                      <a:pt x="1186" y="4013"/>
                      <a:pt x="1216" y="4165"/>
                    </a:cubicBezTo>
                    <a:cubicBezTo>
                      <a:pt x="1240" y="4283"/>
                      <a:pt x="1337" y="4328"/>
                      <a:pt x="1450" y="4328"/>
                    </a:cubicBezTo>
                    <a:cubicBezTo>
                      <a:pt x="1482" y="4328"/>
                      <a:pt x="1517" y="4324"/>
                      <a:pt x="1551" y="4317"/>
                    </a:cubicBezTo>
                    <a:cubicBezTo>
                      <a:pt x="1794" y="4256"/>
                      <a:pt x="2067" y="4165"/>
                      <a:pt x="2280" y="4043"/>
                    </a:cubicBezTo>
                    <a:cubicBezTo>
                      <a:pt x="3283" y="3709"/>
                      <a:pt x="4286" y="3344"/>
                      <a:pt x="5289" y="3132"/>
                    </a:cubicBezTo>
                    <a:lnTo>
                      <a:pt x="5289" y="3132"/>
                    </a:lnTo>
                    <a:cubicBezTo>
                      <a:pt x="5259" y="3223"/>
                      <a:pt x="5259" y="3284"/>
                      <a:pt x="5198" y="3375"/>
                    </a:cubicBezTo>
                    <a:cubicBezTo>
                      <a:pt x="5046" y="3800"/>
                      <a:pt x="4955" y="4256"/>
                      <a:pt x="4803" y="4712"/>
                    </a:cubicBezTo>
                    <a:cubicBezTo>
                      <a:pt x="3374" y="5198"/>
                      <a:pt x="1794" y="5715"/>
                      <a:pt x="244" y="6171"/>
                    </a:cubicBezTo>
                    <a:cubicBezTo>
                      <a:pt x="92" y="6262"/>
                      <a:pt x="1" y="6414"/>
                      <a:pt x="31" y="6566"/>
                    </a:cubicBezTo>
                    <a:cubicBezTo>
                      <a:pt x="79" y="6686"/>
                      <a:pt x="183" y="6768"/>
                      <a:pt x="270" y="6768"/>
                    </a:cubicBezTo>
                    <a:cubicBezTo>
                      <a:pt x="293" y="6768"/>
                      <a:pt x="315" y="6762"/>
                      <a:pt x="335" y="6749"/>
                    </a:cubicBezTo>
                    <a:cubicBezTo>
                      <a:pt x="1764" y="6353"/>
                      <a:pt x="3223" y="5837"/>
                      <a:pt x="4530" y="5381"/>
                    </a:cubicBezTo>
                    <a:lnTo>
                      <a:pt x="4530" y="5381"/>
                    </a:lnTo>
                    <a:cubicBezTo>
                      <a:pt x="4378" y="5776"/>
                      <a:pt x="4226" y="6141"/>
                      <a:pt x="4104" y="6566"/>
                    </a:cubicBezTo>
                    <a:lnTo>
                      <a:pt x="4074" y="6566"/>
                    </a:lnTo>
                    <a:cubicBezTo>
                      <a:pt x="3922" y="6657"/>
                      <a:pt x="3739" y="6718"/>
                      <a:pt x="3587" y="6840"/>
                    </a:cubicBezTo>
                    <a:cubicBezTo>
                      <a:pt x="3223" y="7022"/>
                      <a:pt x="2888" y="7205"/>
                      <a:pt x="2554" y="7265"/>
                    </a:cubicBezTo>
                    <a:cubicBezTo>
                      <a:pt x="2402" y="7265"/>
                      <a:pt x="2311" y="7417"/>
                      <a:pt x="2311" y="7569"/>
                    </a:cubicBezTo>
                    <a:cubicBezTo>
                      <a:pt x="2311" y="7721"/>
                      <a:pt x="2463" y="7782"/>
                      <a:pt x="2615" y="7782"/>
                    </a:cubicBezTo>
                    <a:cubicBezTo>
                      <a:pt x="3040" y="7752"/>
                      <a:pt x="3466" y="7509"/>
                      <a:pt x="3830" y="7326"/>
                    </a:cubicBezTo>
                    <a:cubicBezTo>
                      <a:pt x="3891" y="7326"/>
                      <a:pt x="3891" y="7296"/>
                      <a:pt x="3922" y="7296"/>
                    </a:cubicBezTo>
                    <a:cubicBezTo>
                      <a:pt x="3800" y="7600"/>
                      <a:pt x="3739" y="7904"/>
                      <a:pt x="3618" y="8177"/>
                    </a:cubicBezTo>
                    <a:cubicBezTo>
                      <a:pt x="3496" y="8481"/>
                      <a:pt x="3374" y="8816"/>
                      <a:pt x="3314" y="9119"/>
                    </a:cubicBezTo>
                    <a:cubicBezTo>
                      <a:pt x="2767" y="9241"/>
                      <a:pt x="2219" y="9758"/>
                      <a:pt x="1642" y="10244"/>
                    </a:cubicBezTo>
                    <a:cubicBezTo>
                      <a:pt x="1338" y="10518"/>
                      <a:pt x="1034" y="10822"/>
                      <a:pt x="791" y="10913"/>
                    </a:cubicBezTo>
                    <a:cubicBezTo>
                      <a:pt x="700" y="10974"/>
                      <a:pt x="608" y="11126"/>
                      <a:pt x="700" y="11247"/>
                    </a:cubicBezTo>
                    <a:cubicBezTo>
                      <a:pt x="744" y="11336"/>
                      <a:pt x="838" y="11393"/>
                      <a:pt x="932" y="11393"/>
                    </a:cubicBezTo>
                    <a:cubicBezTo>
                      <a:pt x="967" y="11393"/>
                      <a:pt x="1001" y="11385"/>
                      <a:pt x="1034" y="11369"/>
                    </a:cubicBezTo>
                    <a:cubicBezTo>
                      <a:pt x="1308" y="11217"/>
                      <a:pt x="1612" y="10943"/>
                      <a:pt x="1946" y="10639"/>
                    </a:cubicBezTo>
                    <a:cubicBezTo>
                      <a:pt x="2250" y="10335"/>
                      <a:pt x="2706" y="9940"/>
                      <a:pt x="3040" y="9758"/>
                    </a:cubicBezTo>
                    <a:lnTo>
                      <a:pt x="3040" y="9758"/>
                    </a:lnTo>
                    <a:cubicBezTo>
                      <a:pt x="2888" y="10244"/>
                      <a:pt x="2706" y="10700"/>
                      <a:pt x="2523" y="11217"/>
                    </a:cubicBezTo>
                    <a:cubicBezTo>
                      <a:pt x="2280" y="11430"/>
                      <a:pt x="1976" y="11673"/>
                      <a:pt x="1703" y="11764"/>
                    </a:cubicBezTo>
                    <a:cubicBezTo>
                      <a:pt x="1612" y="11855"/>
                      <a:pt x="1520" y="12007"/>
                      <a:pt x="1612" y="12129"/>
                    </a:cubicBezTo>
                    <a:cubicBezTo>
                      <a:pt x="1655" y="12193"/>
                      <a:pt x="1743" y="12258"/>
                      <a:pt x="1834" y="12258"/>
                    </a:cubicBezTo>
                    <a:cubicBezTo>
                      <a:pt x="1872" y="12258"/>
                      <a:pt x="1910" y="12247"/>
                      <a:pt x="1946" y="12220"/>
                    </a:cubicBezTo>
                    <a:cubicBezTo>
                      <a:pt x="1976" y="12189"/>
                      <a:pt x="2007" y="12189"/>
                      <a:pt x="2067" y="12159"/>
                    </a:cubicBezTo>
                    <a:lnTo>
                      <a:pt x="2067" y="12159"/>
                    </a:lnTo>
                    <a:cubicBezTo>
                      <a:pt x="2007" y="12189"/>
                      <a:pt x="2007" y="12250"/>
                      <a:pt x="1976" y="12311"/>
                    </a:cubicBezTo>
                    <a:cubicBezTo>
                      <a:pt x="1915" y="12402"/>
                      <a:pt x="1976" y="12554"/>
                      <a:pt x="2098" y="12645"/>
                    </a:cubicBezTo>
                    <a:cubicBezTo>
                      <a:pt x="2130" y="12662"/>
                      <a:pt x="2165" y="12669"/>
                      <a:pt x="2200" y="12669"/>
                    </a:cubicBezTo>
                    <a:cubicBezTo>
                      <a:pt x="2294" y="12669"/>
                      <a:pt x="2388" y="12613"/>
                      <a:pt x="2432" y="12524"/>
                    </a:cubicBezTo>
                    <a:cubicBezTo>
                      <a:pt x="2615" y="12189"/>
                      <a:pt x="2767" y="11794"/>
                      <a:pt x="2919" y="11460"/>
                    </a:cubicBezTo>
                    <a:cubicBezTo>
                      <a:pt x="3010" y="11399"/>
                      <a:pt x="3040" y="11369"/>
                      <a:pt x="3071" y="11278"/>
                    </a:cubicBezTo>
                    <a:cubicBezTo>
                      <a:pt x="3314" y="11521"/>
                      <a:pt x="3466" y="11794"/>
                      <a:pt x="3496" y="12068"/>
                    </a:cubicBezTo>
                    <a:cubicBezTo>
                      <a:pt x="3523" y="12200"/>
                      <a:pt x="3641" y="12286"/>
                      <a:pt x="3752" y="12286"/>
                    </a:cubicBezTo>
                    <a:cubicBezTo>
                      <a:pt x="3768" y="12286"/>
                      <a:pt x="3784" y="12285"/>
                      <a:pt x="3800" y="12281"/>
                    </a:cubicBezTo>
                    <a:cubicBezTo>
                      <a:pt x="3952" y="12220"/>
                      <a:pt x="4043" y="12068"/>
                      <a:pt x="3982" y="11977"/>
                    </a:cubicBezTo>
                    <a:cubicBezTo>
                      <a:pt x="3891" y="11582"/>
                      <a:pt x="3618" y="11065"/>
                      <a:pt x="3192" y="10761"/>
                    </a:cubicBezTo>
                    <a:cubicBezTo>
                      <a:pt x="3344" y="10366"/>
                      <a:pt x="3466" y="10031"/>
                      <a:pt x="3587" y="9636"/>
                    </a:cubicBezTo>
                    <a:cubicBezTo>
                      <a:pt x="3952" y="9879"/>
                      <a:pt x="4408" y="10822"/>
                      <a:pt x="4590" y="11156"/>
                    </a:cubicBezTo>
                    <a:lnTo>
                      <a:pt x="4681" y="11308"/>
                    </a:lnTo>
                    <a:cubicBezTo>
                      <a:pt x="4725" y="11395"/>
                      <a:pt x="4815" y="11467"/>
                      <a:pt x="4908" y="11467"/>
                    </a:cubicBezTo>
                    <a:cubicBezTo>
                      <a:pt x="4944" y="11467"/>
                      <a:pt x="4981" y="11455"/>
                      <a:pt x="5016" y="11430"/>
                    </a:cubicBezTo>
                    <a:cubicBezTo>
                      <a:pt x="5137" y="11338"/>
                      <a:pt x="5198" y="11186"/>
                      <a:pt x="5137" y="11095"/>
                    </a:cubicBezTo>
                    <a:lnTo>
                      <a:pt x="5046" y="10943"/>
                    </a:lnTo>
                    <a:cubicBezTo>
                      <a:pt x="4681" y="10183"/>
                      <a:pt x="4256" y="9423"/>
                      <a:pt x="3739" y="9150"/>
                    </a:cubicBezTo>
                    <a:cubicBezTo>
                      <a:pt x="3800" y="8876"/>
                      <a:pt x="3922" y="8572"/>
                      <a:pt x="3982" y="8299"/>
                    </a:cubicBezTo>
                    <a:cubicBezTo>
                      <a:pt x="4074" y="8056"/>
                      <a:pt x="4134" y="7812"/>
                      <a:pt x="4256" y="7539"/>
                    </a:cubicBezTo>
                    <a:cubicBezTo>
                      <a:pt x="4530" y="7995"/>
                      <a:pt x="4864" y="8542"/>
                      <a:pt x="4833" y="8876"/>
                    </a:cubicBezTo>
                    <a:cubicBezTo>
                      <a:pt x="4833" y="9028"/>
                      <a:pt x="4955" y="9150"/>
                      <a:pt x="5046" y="9150"/>
                    </a:cubicBezTo>
                    <a:cubicBezTo>
                      <a:pt x="5198" y="9150"/>
                      <a:pt x="5320" y="9059"/>
                      <a:pt x="5320" y="8907"/>
                    </a:cubicBezTo>
                    <a:cubicBezTo>
                      <a:pt x="5350" y="8360"/>
                      <a:pt x="4955" y="7660"/>
                      <a:pt x="4590" y="7083"/>
                    </a:cubicBezTo>
                    <a:lnTo>
                      <a:pt x="4499" y="6870"/>
                    </a:lnTo>
                    <a:cubicBezTo>
                      <a:pt x="4651" y="6414"/>
                      <a:pt x="4833" y="5928"/>
                      <a:pt x="5016" y="5472"/>
                    </a:cubicBezTo>
                    <a:cubicBezTo>
                      <a:pt x="5046" y="5563"/>
                      <a:pt x="5137" y="5685"/>
                      <a:pt x="5168" y="5806"/>
                    </a:cubicBezTo>
                    <a:lnTo>
                      <a:pt x="5289" y="6019"/>
                    </a:lnTo>
                    <a:cubicBezTo>
                      <a:pt x="5350" y="6171"/>
                      <a:pt x="5441" y="6384"/>
                      <a:pt x="5502" y="6566"/>
                    </a:cubicBezTo>
                    <a:cubicBezTo>
                      <a:pt x="5806" y="7205"/>
                      <a:pt x="6171" y="7934"/>
                      <a:pt x="6049" y="8542"/>
                    </a:cubicBezTo>
                    <a:cubicBezTo>
                      <a:pt x="6019" y="8694"/>
                      <a:pt x="6110" y="8816"/>
                      <a:pt x="6262" y="8846"/>
                    </a:cubicBezTo>
                    <a:cubicBezTo>
                      <a:pt x="6414" y="8846"/>
                      <a:pt x="6536" y="8755"/>
                      <a:pt x="6566" y="8603"/>
                    </a:cubicBezTo>
                    <a:cubicBezTo>
                      <a:pt x="6688" y="7812"/>
                      <a:pt x="6323" y="7022"/>
                      <a:pt x="6019" y="6323"/>
                    </a:cubicBezTo>
                    <a:cubicBezTo>
                      <a:pt x="5928" y="6171"/>
                      <a:pt x="5867" y="5989"/>
                      <a:pt x="5776" y="5837"/>
                    </a:cubicBezTo>
                    <a:cubicBezTo>
                      <a:pt x="5745" y="5776"/>
                      <a:pt x="5715" y="5685"/>
                      <a:pt x="5654" y="5563"/>
                    </a:cubicBezTo>
                    <a:cubicBezTo>
                      <a:pt x="5563" y="5350"/>
                      <a:pt x="5411" y="5046"/>
                      <a:pt x="5411" y="4894"/>
                    </a:cubicBezTo>
                    <a:cubicBezTo>
                      <a:pt x="5411" y="4803"/>
                      <a:pt x="5350" y="4743"/>
                      <a:pt x="5320" y="4651"/>
                    </a:cubicBezTo>
                    <a:cubicBezTo>
                      <a:pt x="5441" y="4287"/>
                      <a:pt x="5563" y="3891"/>
                      <a:pt x="5715" y="3557"/>
                    </a:cubicBezTo>
                    <a:cubicBezTo>
                      <a:pt x="5745" y="3496"/>
                      <a:pt x="5745" y="3405"/>
                      <a:pt x="5776" y="3344"/>
                    </a:cubicBezTo>
                    <a:cubicBezTo>
                      <a:pt x="5806" y="3435"/>
                      <a:pt x="5897" y="3527"/>
                      <a:pt x="5928" y="3587"/>
                    </a:cubicBezTo>
                    <a:cubicBezTo>
                      <a:pt x="5958" y="3679"/>
                      <a:pt x="6019" y="3739"/>
                      <a:pt x="6049" y="3800"/>
                    </a:cubicBezTo>
                    <a:cubicBezTo>
                      <a:pt x="6536" y="4712"/>
                      <a:pt x="6870" y="5837"/>
                      <a:pt x="6961" y="6992"/>
                    </a:cubicBezTo>
                    <a:cubicBezTo>
                      <a:pt x="6961" y="7124"/>
                      <a:pt x="7076" y="7210"/>
                      <a:pt x="7186" y="7210"/>
                    </a:cubicBezTo>
                    <a:cubicBezTo>
                      <a:pt x="7203" y="7210"/>
                      <a:pt x="7219" y="7208"/>
                      <a:pt x="7235" y="7205"/>
                    </a:cubicBezTo>
                    <a:cubicBezTo>
                      <a:pt x="7387" y="7205"/>
                      <a:pt x="7478" y="7053"/>
                      <a:pt x="7448" y="6931"/>
                    </a:cubicBezTo>
                    <a:cubicBezTo>
                      <a:pt x="7326" y="5715"/>
                      <a:pt x="6992" y="4499"/>
                      <a:pt x="6475" y="3557"/>
                    </a:cubicBezTo>
                    <a:lnTo>
                      <a:pt x="6353" y="3344"/>
                    </a:lnTo>
                    <a:cubicBezTo>
                      <a:pt x="6232" y="3132"/>
                      <a:pt x="6110" y="2949"/>
                      <a:pt x="6080" y="2736"/>
                    </a:cubicBezTo>
                    <a:cubicBezTo>
                      <a:pt x="6080" y="2645"/>
                      <a:pt x="6049" y="2615"/>
                      <a:pt x="5958" y="2524"/>
                    </a:cubicBezTo>
                    <a:lnTo>
                      <a:pt x="6080" y="2189"/>
                    </a:lnTo>
                    <a:lnTo>
                      <a:pt x="6171" y="1977"/>
                    </a:lnTo>
                    <a:cubicBezTo>
                      <a:pt x="6353" y="1399"/>
                      <a:pt x="6566" y="821"/>
                      <a:pt x="6627" y="244"/>
                    </a:cubicBezTo>
                    <a:cubicBezTo>
                      <a:pt x="6627" y="92"/>
                      <a:pt x="6536" y="1"/>
                      <a:pt x="6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61"/>
              <p:cNvSpPr/>
              <p:nvPr/>
            </p:nvSpPr>
            <p:spPr>
              <a:xfrm>
                <a:off x="12834600" y="2631725"/>
                <a:ext cx="354900" cy="189675"/>
              </a:xfrm>
              <a:custGeom>
                <a:rect b="b" l="l" r="r" t="t"/>
                <a:pathLst>
                  <a:path extrusionOk="0" h="7587" w="14196">
                    <a:moveTo>
                      <a:pt x="6711" y="0"/>
                    </a:moveTo>
                    <a:cubicBezTo>
                      <a:pt x="5504" y="0"/>
                      <a:pt x="4301" y="255"/>
                      <a:pt x="3223" y="794"/>
                    </a:cubicBezTo>
                    <a:cubicBezTo>
                      <a:pt x="1946" y="1402"/>
                      <a:pt x="1" y="3104"/>
                      <a:pt x="366" y="5110"/>
                    </a:cubicBezTo>
                    <a:cubicBezTo>
                      <a:pt x="457" y="5718"/>
                      <a:pt x="1581" y="6114"/>
                      <a:pt x="2098" y="6326"/>
                    </a:cubicBezTo>
                    <a:cubicBezTo>
                      <a:pt x="3405" y="6995"/>
                      <a:pt x="4834" y="7329"/>
                      <a:pt x="6293" y="7512"/>
                    </a:cubicBezTo>
                    <a:cubicBezTo>
                      <a:pt x="6667" y="7563"/>
                      <a:pt x="7033" y="7587"/>
                      <a:pt x="7392" y="7587"/>
                    </a:cubicBezTo>
                    <a:cubicBezTo>
                      <a:pt x="9393" y="7587"/>
                      <a:pt x="11176" y="6836"/>
                      <a:pt x="12980" y="5779"/>
                    </a:cubicBezTo>
                    <a:cubicBezTo>
                      <a:pt x="13466" y="5475"/>
                      <a:pt x="14196" y="5171"/>
                      <a:pt x="14196" y="4503"/>
                    </a:cubicBezTo>
                    <a:cubicBezTo>
                      <a:pt x="14196" y="3256"/>
                      <a:pt x="12402" y="2071"/>
                      <a:pt x="11551" y="1463"/>
                    </a:cubicBezTo>
                    <a:cubicBezTo>
                      <a:pt x="10158" y="517"/>
                      <a:pt x="8430" y="0"/>
                      <a:pt x="67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61"/>
              <p:cNvSpPr/>
              <p:nvPr/>
            </p:nvSpPr>
            <p:spPr>
              <a:xfrm>
                <a:off x="12820925" y="2610950"/>
                <a:ext cx="408100" cy="222400"/>
              </a:xfrm>
              <a:custGeom>
                <a:rect b="b" l="l" r="r" t="t"/>
                <a:pathLst>
                  <a:path extrusionOk="0" h="8896" w="16324">
                    <a:moveTo>
                      <a:pt x="6803" y="0"/>
                    </a:moveTo>
                    <a:cubicBezTo>
                      <a:pt x="6744" y="0"/>
                      <a:pt x="6678" y="24"/>
                      <a:pt x="6627" y="75"/>
                    </a:cubicBezTo>
                    <a:cubicBezTo>
                      <a:pt x="6475" y="136"/>
                      <a:pt x="6445" y="379"/>
                      <a:pt x="6505" y="531"/>
                    </a:cubicBezTo>
                    <a:cubicBezTo>
                      <a:pt x="7508" y="2051"/>
                      <a:pt x="8572" y="3601"/>
                      <a:pt x="9515" y="4969"/>
                    </a:cubicBezTo>
                    <a:cubicBezTo>
                      <a:pt x="9028" y="4938"/>
                      <a:pt x="8511" y="4878"/>
                      <a:pt x="7995" y="4847"/>
                    </a:cubicBezTo>
                    <a:cubicBezTo>
                      <a:pt x="7995" y="4847"/>
                      <a:pt x="7995" y="4817"/>
                      <a:pt x="7964" y="4817"/>
                    </a:cubicBezTo>
                    <a:cubicBezTo>
                      <a:pt x="7812" y="4665"/>
                      <a:pt x="7660" y="4483"/>
                      <a:pt x="7508" y="4331"/>
                    </a:cubicBezTo>
                    <a:cubicBezTo>
                      <a:pt x="7144" y="3966"/>
                      <a:pt x="6809" y="3631"/>
                      <a:pt x="6657" y="3267"/>
                    </a:cubicBezTo>
                    <a:cubicBezTo>
                      <a:pt x="6613" y="3157"/>
                      <a:pt x="6489" y="3078"/>
                      <a:pt x="6367" y="3078"/>
                    </a:cubicBezTo>
                    <a:cubicBezTo>
                      <a:pt x="6320" y="3078"/>
                      <a:pt x="6274" y="3090"/>
                      <a:pt x="6232" y="3115"/>
                    </a:cubicBezTo>
                    <a:cubicBezTo>
                      <a:pt x="6080" y="3175"/>
                      <a:pt x="6019" y="3358"/>
                      <a:pt x="6080" y="3510"/>
                    </a:cubicBezTo>
                    <a:cubicBezTo>
                      <a:pt x="6293" y="3966"/>
                      <a:pt x="6688" y="4391"/>
                      <a:pt x="7052" y="4786"/>
                    </a:cubicBezTo>
                    <a:cubicBezTo>
                      <a:pt x="7083" y="4817"/>
                      <a:pt x="7083" y="4817"/>
                      <a:pt x="7083" y="4847"/>
                    </a:cubicBezTo>
                    <a:cubicBezTo>
                      <a:pt x="6688" y="4847"/>
                      <a:pt x="6323" y="4817"/>
                      <a:pt x="5928" y="4817"/>
                    </a:cubicBezTo>
                    <a:cubicBezTo>
                      <a:pt x="5533" y="4817"/>
                      <a:pt x="5138" y="4786"/>
                      <a:pt x="4712" y="4786"/>
                    </a:cubicBezTo>
                    <a:cubicBezTo>
                      <a:pt x="4408" y="4209"/>
                      <a:pt x="3587" y="3723"/>
                      <a:pt x="2797" y="3175"/>
                    </a:cubicBezTo>
                    <a:cubicBezTo>
                      <a:pt x="2341" y="2902"/>
                      <a:pt x="1916" y="2659"/>
                      <a:pt x="1733" y="2446"/>
                    </a:cubicBezTo>
                    <a:cubicBezTo>
                      <a:pt x="1672" y="2400"/>
                      <a:pt x="1581" y="2378"/>
                      <a:pt x="1494" y="2378"/>
                    </a:cubicBezTo>
                    <a:cubicBezTo>
                      <a:pt x="1406" y="2378"/>
                      <a:pt x="1323" y="2400"/>
                      <a:pt x="1277" y="2446"/>
                    </a:cubicBezTo>
                    <a:cubicBezTo>
                      <a:pt x="1156" y="2568"/>
                      <a:pt x="1156" y="2811"/>
                      <a:pt x="1277" y="2902"/>
                    </a:cubicBezTo>
                    <a:cubicBezTo>
                      <a:pt x="1490" y="3145"/>
                      <a:pt x="1946" y="3449"/>
                      <a:pt x="2432" y="3753"/>
                    </a:cubicBezTo>
                    <a:cubicBezTo>
                      <a:pt x="2888" y="4027"/>
                      <a:pt x="3466" y="4391"/>
                      <a:pt x="3861" y="4726"/>
                    </a:cubicBezTo>
                    <a:cubicBezTo>
                      <a:pt x="3253" y="4695"/>
                      <a:pt x="2584" y="4665"/>
                      <a:pt x="1976" y="4574"/>
                    </a:cubicBezTo>
                    <a:cubicBezTo>
                      <a:pt x="1642" y="4391"/>
                      <a:pt x="1247" y="4087"/>
                      <a:pt x="1034" y="3875"/>
                    </a:cubicBezTo>
                    <a:cubicBezTo>
                      <a:pt x="961" y="3801"/>
                      <a:pt x="865" y="3761"/>
                      <a:pt x="767" y="3761"/>
                    </a:cubicBezTo>
                    <a:cubicBezTo>
                      <a:pt x="703" y="3761"/>
                      <a:pt x="638" y="3778"/>
                      <a:pt x="578" y="3814"/>
                    </a:cubicBezTo>
                    <a:cubicBezTo>
                      <a:pt x="457" y="3935"/>
                      <a:pt x="426" y="4118"/>
                      <a:pt x="548" y="4270"/>
                    </a:cubicBezTo>
                    <a:lnTo>
                      <a:pt x="669" y="4391"/>
                    </a:lnTo>
                    <a:cubicBezTo>
                      <a:pt x="578" y="4391"/>
                      <a:pt x="487" y="4361"/>
                      <a:pt x="426" y="4361"/>
                    </a:cubicBezTo>
                    <a:cubicBezTo>
                      <a:pt x="403" y="4357"/>
                      <a:pt x="381" y="4355"/>
                      <a:pt x="359" y="4355"/>
                    </a:cubicBezTo>
                    <a:cubicBezTo>
                      <a:pt x="208" y="4355"/>
                      <a:pt x="88" y="4448"/>
                      <a:pt x="61" y="4634"/>
                    </a:cubicBezTo>
                    <a:cubicBezTo>
                      <a:pt x="1" y="4817"/>
                      <a:pt x="122" y="4969"/>
                      <a:pt x="305" y="4999"/>
                    </a:cubicBezTo>
                    <a:cubicBezTo>
                      <a:pt x="761" y="5090"/>
                      <a:pt x="1277" y="5151"/>
                      <a:pt x="1764" y="5182"/>
                    </a:cubicBezTo>
                    <a:cubicBezTo>
                      <a:pt x="1824" y="5242"/>
                      <a:pt x="1946" y="5273"/>
                      <a:pt x="2037" y="5303"/>
                    </a:cubicBezTo>
                    <a:cubicBezTo>
                      <a:pt x="1824" y="5638"/>
                      <a:pt x="1520" y="5911"/>
                      <a:pt x="1277" y="6063"/>
                    </a:cubicBezTo>
                    <a:cubicBezTo>
                      <a:pt x="1125" y="6154"/>
                      <a:pt x="1065" y="6337"/>
                      <a:pt x="1156" y="6489"/>
                    </a:cubicBezTo>
                    <a:cubicBezTo>
                      <a:pt x="1197" y="6592"/>
                      <a:pt x="1310" y="6640"/>
                      <a:pt x="1425" y="6640"/>
                    </a:cubicBezTo>
                    <a:cubicBezTo>
                      <a:pt x="1479" y="6640"/>
                      <a:pt x="1533" y="6629"/>
                      <a:pt x="1581" y="6610"/>
                    </a:cubicBezTo>
                    <a:cubicBezTo>
                      <a:pt x="1976" y="6367"/>
                      <a:pt x="2524" y="5850"/>
                      <a:pt x="2706" y="5242"/>
                    </a:cubicBezTo>
                    <a:cubicBezTo>
                      <a:pt x="3162" y="5273"/>
                      <a:pt x="3648" y="5303"/>
                      <a:pt x="4104" y="5303"/>
                    </a:cubicBezTo>
                    <a:cubicBezTo>
                      <a:pt x="3952" y="5850"/>
                      <a:pt x="3010" y="6701"/>
                      <a:pt x="2675" y="7005"/>
                    </a:cubicBezTo>
                    <a:lnTo>
                      <a:pt x="2524" y="7157"/>
                    </a:lnTo>
                    <a:cubicBezTo>
                      <a:pt x="2402" y="7279"/>
                      <a:pt x="2402" y="7461"/>
                      <a:pt x="2524" y="7613"/>
                    </a:cubicBezTo>
                    <a:cubicBezTo>
                      <a:pt x="2584" y="7674"/>
                      <a:pt x="2660" y="7704"/>
                      <a:pt x="2740" y="7704"/>
                    </a:cubicBezTo>
                    <a:cubicBezTo>
                      <a:pt x="2820" y="7704"/>
                      <a:pt x="2903" y="7674"/>
                      <a:pt x="2979" y="7613"/>
                    </a:cubicBezTo>
                    <a:lnTo>
                      <a:pt x="3131" y="7461"/>
                    </a:lnTo>
                    <a:cubicBezTo>
                      <a:pt x="3861" y="6793"/>
                      <a:pt x="4651" y="6002"/>
                      <a:pt x="4773" y="5334"/>
                    </a:cubicBezTo>
                    <a:cubicBezTo>
                      <a:pt x="5107" y="5334"/>
                      <a:pt x="5472" y="5394"/>
                      <a:pt x="5837" y="5394"/>
                    </a:cubicBezTo>
                    <a:cubicBezTo>
                      <a:pt x="6141" y="5394"/>
                      <a:pt x="6475" y="5425"/>
                      <a:pt x="6809" y="5425"/>
                    </a:cubicBezTo>
                    <a:cubicBezTo>
                      <a:pt x="6384" y="5881"/>
                      <a:pt x="5867" y="6458"/>
                      <a:pt x="5442" y="6519"/>
                    </a:cubicBezTo>
                    <a:cubicBezTo>
                      <a:pt x="5259" y="6549"/>
                      <a:pt x="5168" y="6762"/>
                      <a:pt x="5168" y="6914"/>
                    </a:cubicBezTo>
                    <a:cubicBezTo>
                      <a:pt x="5218" y="7064"/>
                      <a:pt x="5330" y="7173"/>
                      <a:pt x="5469" y="7173"/>
                    </a:cubicBezTo>
                    <a:cubicBezTo>
                      <a:pt x="5499" y="7173"/>
                      <a:pt x="5531" y="7168"/>
                      <a:pt x="5563" y="7157"/>
                    </a:cubicBezTo>
                    <a:cubicBezTo>
                      <a:pt x="6232" y="7066"/>
                      <a:pt x="6900" y="6306"/>
                      <a:pt x="7417" y="5698"/>
                    </a:cubicBezTo>
                    <a:cubicBezTo>
                      <a:pt x="7508" y="5607"/>
                      <a:pt x="7569" y="5546"/>
                      <a:pt x="7600" y="5455"/>
                    </a:cubicBezTo>
                    <a:cubicBezTo>
                      <a:pt x="8208" y="5486"/>
                      <a:pt x="8815" y="5546"/>
                      <a:pt x="9393" y="5577"/>
                    </a:cubicBezTo>
                    <a:cubicBezTo>
                      <a:pt x="9271" y="5698"/>
                      <a:pt x="9180" y="5759"/>
                      <a:pt x="9059" y="5881"/>
                    </a:cubicBezTo>
                    <a:lnTo>
                      <a:pt x="8815" y="6093"/>
                    </a:lnTo>
                    <a:cubicBezTo>
                      <a:pt x="8663" y="6245"/>
                      <a:pt x="8481" y="6397"/>
                      <a:pt x="8299" y="6549"/>
                    </a:cubicBezTo>
                    <a:cubicBezTo>
                      <a:pt x="7660" y="7127"/>
                      <a:pt x="6931" y="7765"/>
                      <a:pt x="6171" y="7856"/>
                    </a:cubicBezTo>
                    <a:cubicBezTo>
                      <a:pt x="5989" y="7887"/>
                      <a:pt x="5867" y="8039"/>
                      <a:pt x="5897" y="8191"/>
                    </a:cubicBezTo>
                    <a:cubicBezTo>
                      <a:pt x="5925" y="8329"/>
                      <a:pt x="6054" y="8468"/>
                      <a:pt x="6192" y="8468"/>
                    </a:cubicBezTo>
                    <a:cubicBezTo>
                      <a:pt x="6205" y="8468"/>
                      <a:pt x="6219" y="8467"/>
                      <a:pt x="6232" y="8464"/>
                    </a:cubicBezTo>
                    <a:cubicBezTo>
                      <a:pt x="7204" y="8343"/>
                      <a:pt x="8025" y="7613"/>
                      <a:pt x="8724" y="6975"/>
                    </a:cubicBezTo>
                    <a:cubicBezTo>
                      <a:pt x="8907" y="6823"/>
                      <a:pt x="9059" y="6671"/>
                      <a:pt x="9211" y="6549"/>
                    </a:cubicBezTo>
                    <a:cubicBezTo>
                      <a:pt x="9271" y="6489"/>
                      <a:pt x="9363" y="6397"/>
                      <a:pt x="9484" y="6337"/>
                    </a:cubicBezTo>
                    <a:cubicBezTo>
                      <a:pt x="9697" y="6154"/>
                      <a:pt x="10001" y="5850"/>
                      <a:pt x="10183" y="5790"/>
                    </a:cubicBezTo>
                    <a:cubicBezTo>
                      <a:pt x="10305" y="5790"/>
                      <a:pt x="10396" y="5729"/>
                      <a:pt x="10426" y="5607"/>
                    </a:cubicBezTo>
                    <a:cubicBezTo>
                      <a:pt x="10913" y="5638"/>
                      <a:pt x="11369" y="5638"/>
                      <a:pt x="11825" y="5638"/>
                    </a:cubicBezTo>
                    <a:lnTo>
                      <a:pt x="12098" y="5638"/>
                    </a:lnTo>
                    <a:cubicBezTo>
                      <a:pt x="11977" y="5729"/>
                      <a:pt x="11916" y="5850"/>
                      <a:pt x="11825" y="5911"/>
                    </a:cubicBezTo>
                    <a:cubicBezTo>
                      <a:pt x="11764" y="6002"/>
                      <a:pt x="11703" y="6063"/>
                      <a:pt x="11642" y="6093"/>
                    </a:cubicBezTo>
                    <a:cubicBezTo>
                      <a:pt x="10730" y="6975"/>
                      <a:pt x="9515" y="7765"/>
                      <a:pt x="8208" y="8282"/>
                    </a:cubicBezTo>
                    <a:cubicBezTo>
                      <a:pt x="8056" y="8343"/>
                      <a:pt x="7995" y="8525"/>
                      <a:pt x="8025" y="8677"/>
                    </a:cubicBezTo>
                    <a:cubicBezTo>
                      <a:pt x="8105" y="8809"/>
                      <a:pt x="8253" y="8896"/>
                      <a:pt x="8391" y="8896"/>
                    </a:cubicBezTo>
                    <a:cubicBezTo>
                      <a:pt x="8411" y="8896"/>
                      <a:pt x="8431" y="8894"/>
                      <a:pt x="8451" y="8890"/>
                    </a:cubicBezTo>
                    <a:cubicBezTo>
                      <a:pt x="9818" y="8343"/>
                      <a:pt x="11095" y="7522"/>
                      <a:pt x="12098" y="6549"/>
                    </a:cubicBezTo>
                    <a:lnTo>
                      <a:pt x="12311" y="6337"/>
                    </a:lnTo>
                    <a:cubicBezTo>
                      <a:pt x="12524" y="6093"/>
                      <a:pt x="12706" y="5911"/>
                      <a:pt x="12919" y="5850"/>
                    </a:cubicBezTo>
                    <a:cubicBezTo>
                      <a:pt x="13010" y="5790"/>
                      <a:pt x="13071" y="5729"/>
                      <a:pt x="13101" y="5638"/>
                    </a:cubicBezTo>
                    <a:cubicBezTo>
                      <a:pt x="13284" y="5638"/>
                      <a:pt x="13405" y="5638"/>
                      <a:pt x="13588" y="5698"/>
                    </a:cubicBezTo>
                    <a:lnTo>
                      <a:pt x="13861" y="5729"/>
                    </a:lnTo>
                    <a:cubicBezTo>
                      <a:pt x="14280" y="5746"/>
                      <a:pt x="14699" y="5784"/>
                      <a:pt x="15118" y="5784"/>
                    </a:cubicBezTo>
                    <a:cubicBezTo>
                      <a:pt x="15428" y="5784"/>
                      <a:pt x="15739" y="5763"/>
                      <a:pt x="16050" y="5698"/>
                    </a:cubicBezTo>
                    <a:cubicBezTo>
                      <a:pt x="16202" y="5638"/>
                      <a:pt x="16323" y="5486"/>
                      <a:pt x="16323" y="5334"/>
                    </a:cubicBezTo>
                    <a:cubicBezTo>
                      <a:pt x="16262" y="5151"/>
                      <a:pt x="16110" y="5090"/>
                      <a:pt x="15928" y="5090"/>
                    </a:cubicBezTo>
                    <a:cubicBezTo>
                      <a:pt x="15609" y="5136"/>
                      <a:pt x="15275" y="5151"/>
                      <a:pt x="14936" y="5151"/>
                    </a:cubicBezTo>
                    <a:cubicBezTo>
                      <a:pt x="14598" y="5151"/>
                      <a:pt x="14256" y="5136"/>
                      <a:pt x="13922" y="5121"/>
                    </a:cubicBezTo>
                    <a:lnTo>
                      <a:pt x="13618" y="5090"/>
                    </a:lnTo>
                    <a:cubicBezTo>
                      <a:pt x="13375" y="5090"/>
                      <a:pt x="13162" y="5030"/>
                      <a:pt x="12919" y="5030"/>
                    </a:cubicBezTo>
                    <a:cubicBezTo>
                      <a:pt x="12311" y="3783"/>
                      <a:pt x="11460" y="2568"/>
                      <a:pt x="10639" y="1443"/>
                    </a:cubicBezTo>
                    <a:cubicBezTo>
                      <a:pt x="10457" y="1169"/>
                      <a:pt x="10274" y="926"/>
                      <a:pt x="10122" y="683"/>
                    </a:cubicBezTo>
                    <a:cubicBezTo>
                      <a:pt x="10045" y="587"/>
                      <a:pt x="9944" y="527"/>
                      <a:pt x="9842" y="527"/>
                    </a:cubicBezTo>
                    <a:cubicBezTo>
                      <a:pt x="9782" y="527"/>
                      <a:pt x="9722" y="547"/>
                      <a:pt x="9667" y="592"/>
                    </a:cubicBezTo>
                    <a:cubicBezTo>
                      <a:pt x="9515" y="713"/>
                      <a:pt x="9484" y="896"/>
                      <a:pt x="9575" y="1048"/>
                    </a:cubicBezTo>
                    <a:cubicBezTo>
                      <a:pt x="9788" y="1321"/>
                      <a:pt x="9940" y="1534"/>
                      <a:pt x="10122" y="1808"/>
                    </a:cubicBezTo>
                    <a:cubicBezTo>
                      <a:pt x="10882" y="2841"/>
                      <a:pt x="11642" y="3905"/>
                      <a:pt x="12220" y="5030"/>
                    </a:cubicBezTo>
                    <a:lnTo>
                      <a:pt x="11916" y="5030"/>
                    </a:lnTo>
                    <a:cubicBezTo>
                      <a:pt x="11338" y="5030"/>
                      <a:pt x="10761" y="4999"/>
                      <a:pt x="10244" y="4969"/>
                    </a:cubicBezTo>
                    <a:cubicBezTo>
                      <a:pt x="9180" y="3479"/>
                      <a:pt x="7995" y="1808"/>
                      <a:pt x="6931" y="136"/>
                    </a:cubicBezTo>
                    <a:cubicBezTo>
                      <a:pt x="6949" y="47"/>
                      <a:pt x="6884" y="0"/>
                      <a:pt x="68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61"/>
              <p:cNvSpPr/>
              <p:nvPr/>
            </p:nvSpPr>
            <p:spPr>
              <a:xfrm>
                <a:off x="13090700" y="2955700"/>
                <a:ext cx="157300" cy="222350"/>
              </a:xfrm>
              <a:custGeom>
                <a:rect b="b" l="l" r="r" t="t"/>
                <a:pathLst>
                  <a:path extrusionOk="0" h="8894" w="6292">
                    <a:moveTo>
                      <a:pt x="5287" y="1"/>
                    </a:moveTo>
                    <a:cubicBezTo>
                      <a:pt x="4522" y="1"/>
                      <a:pt x="3609" y="518"/>
                      <a:pt x="3101" y="784"/>
                    </a:cubicBezTo>
                    <a:cubicBezTo>
                      <a:pt x="1338" y="1726"/>
                      <a:pt x="91" y="3702"/>
                      <a:pt x="61" y="5769"/>
                    </a:cubicBezTo>
                    <a:cubicBezTo>
                      <a:pt x="0" y="6741"/>
                      <a:pt x="456" y="8474"/>
                      <a:pt x="1824" y="8869"/>
                    </a:cubicBezTo>
                    <a:cubicBezTo>
                      <a:pt x="1870" y="8886"/>
                      <a:pt x="1918" y="8893"/>
                      <a:pt x="1968" y="8893"/>
                    </a:cubicBezTo>
                    <a:cubicBezTo>
                      <a:pt x="2372" y="8893"/>
                      <a:pt x="2860" y="8390"/>
                      <a:pt x="3131" y="8200"/>
                    </a:cubicBezTo>
                    <a:cubicBezTo>
                      <a:pt x="3952" y="7562"/>
                      <a:pt x="4620" y="6802"/>
                      <a:pt x="5167" y="5951"/>
                    </a:cubicBezTo>
                    <a:cubicBezTo>
                      <a:pt x="6170" y="4522"/>
                      <a:pt x="6292" y="2942"/>
                      <a:pt x="6201" y="1240"/>
                    </a:cubicBezTo>
                    <a:cubicBezTo>
                      <a:pt x="6170" y="814"/>
                      <a:pt x="6201" y="298"/>
                      <a:pt x="5836" y="115"/>
                    </a:cubicBezTo>
                    <a:cubicBezTo>
                      <a:pt x="5669" y="35"/>
                      <a:pt x="5483" y="1"/>
                      <a:pt x="5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61"/>
              <p:cNvSpPr/>
              <p:nvPr/>
            </p:nvSpPr>
            <p:spPr>
              <a:xfrm>
                <a:off x="13081575" y="2932250"/>
                <a:ext cx="167200" cy="246350"/>
              </a:xfrm>
              <a:custGeom>
                <a:rect b="b" l="l" r="r" t="t"/>
                <a:pathLst>
                  <a:path extrusionOk="0" h="9854" w="6688">
                    <a:moveTo>
                      <a:pt x="6426" y="0"/>
                    </a:moveTo>
                    <a:cubicBezTo>
                      <a:pt x="6335" y="0"/>
                      <a:pt x="6255" y="77"/>
                      <a:pt x="6232" y="172"/>
                    </a:cubicBezTo>
                    <a:cubicBezTo>
                      <a:pt x="6110" y="628"/>
                      <a:pt x="5836" y="1023"/>
                      <a:pt x="5624" y="1418"/>
                    </a:cubicBezTo>
                    <a:lnTo>
                      <a:pt x="5502" y="1600"/>
                    </a:lnTo>
                    <a:cubicBezTo>
                      <a:pt x="5441" y="1752"/>
                      <a:pt x="5350" y="1874"/>
                      <a:pt x="5289" y="2026"/>
                    </a:cubicBezTo>
                    <a:cubicBezTo>
                      <a:pt x="4286" y="2026"/>
                      <a:pt x="3314" y="2178"/>
                      <a:pt x="2310" y="2330"/>
                    </a:cubicBezTo>
                    <a:cubicBezTo>
                      <a:pt x="2098" y="2360"/>
                      <a:pt x="1885" y="2391"/>
                      <a:pt x="1672" y="2451"/>
                    </a:cubicBezTo>
                    <a:cubicBezTo>
                      <a:pt x="1551" y="2451"/>
                      <a:pt x="1490" y="2543"/>
                      <a:pt x="1490" y="2694"/>
                    </a:cubicBezTo>
                    <a:cubicBezTo>
                      <a:pt x="1490" y="2816"/>
                      <a:pt x="1581" y="2907"/>
                      <a:pt x="1733" y="2907"/>
                    </a:cubicBezTo>
                    <a:cubicBezTo>
                      <a:pt x="1976" y="2846"/>
                      <a:pt x="2158" y="2816"/>
                      <a:pt x="2402" y="2786"/>
                    </a:cubicBezTo>
                    <a:cubicBezTo>
                      <a:pt x="3253" y="2634"/>
                      <a:pt x="4165" y="2512"/>
                      <a:pt x="5046" y="2482"/>
                    </a:cubicBezTo>
                    <a:lnTo>
                      <a:pt x="5046" y="2482"/>
                    </a:lnTo>
                    <a:cubicBezTo>
                      <a:pt x="5016" y="2543"/>
                      <a:pt x="4985" y="2603"/>
                      <a:pt x="4925" y="2664"/>
                    </a:cubicBezTo>
                    <a:lnTo>
                      <a:pt x="4377" y="3698"/>
                    </a:lnTo>
                    <a:cubicBezTo>
                      <a:pt x="3108" y="3879"/>
                      <a:pt x="1718" y="4120"/>
                      <a:pt x="327" y="4213"/>
                    </a:cubicBezTo>
                    <a:lnTo>
                      <a:pt x="327" y="4213"/>
                    </a:lnTo>
                    <a:cubicBezTo>
                      <a:pt x="326" y="4211"/>
                      <a:pt x="323" y="4210"/>
                      <a:pt x="320" y="4210"/>
                    </a:cubicBezTo>
                    <a:cubicBezTo>
                      <a:pt x="316" y="4210"/>
                      <a:pt x="311" y="4211"/>
                      <a:pt x="304" y="4214"/>
                    </a:cubicBezTo>
                    <a:cubicBezTo>
                      <a:pt x="312" y="4214"/>
                      <a:pt x="320" y="4213"/>
                      <a:pt x="327" y="4213"/>
                    </a:cubicBezTo>
                    <a:lnTo>
                      <a:pt x="327" y="4213"/>
                    </a:lnTo>
                    <a:cubicBezTo>
                      <a:pt x="344" y="4231"/>
                      <a:pt x="304" y="4329"/>
                      <a:pt x="304" y="4427"/>
                    </a:cubicBezTo>
                    <a:cubicBezTo>
                      <a:pt x="304" y="4533"/>
                      <a:pt x="396" y="4615"/>
                      <a:pt x="480" y="4615"/>
                    </a:cubicBezTo>
                    <a:cubicBezTo>
                      <a:pt x="493" y="4615"/>
                      <a:pt x="505" y="4613"/>
                      <a:pt x="517" y="4609"/>
                    </a:cubicBezTo>
                    <a:cubicBezTo>
                      <a:pt x="1794" y="4488"/>
                      <a:pt x="3070" y="4305"/>
                      <a:pt x="4256" y="4123"/>
                    </a:cubicBezTo>
                    <a:lnTo>
                      <a:pt x="4256" y="4123"/>
                    </a:lnTo>
                    <a:cubicBezTo>
                      <a:pt x="4073" y="4427"/>
                      <a:pt x="3861" y="4731"/>
                      <a:pt x="3709" y="5035"/>
                    </a:cubicBezTo>
                    <a:lnTo>
                      <a:pt x="3678" y="5035"/>
                    </a:lnTo>
                    <a:cubicBezTo>
                      <a:pt x="3526" y="5065"/>
                      <a:pt x="3374" y="5096"/>
                      <a:pt x="3222" y="5187"/>
                    </a:cubicBezTo>
                    <a:cubicBezTo>
                      <a:pt x="2918" y="5309"/>
                      <a:pt x="2584" y="5369"/>
                      <a:pt x="2310" y="5369"/>
                    </a:cubicBezTo>
                    <a:cubicBezTo>
                      <a:pt x="2189" y="5369"/>
                      <a:pt x="2098" y="5460"/>
                      <a:pt x="2098" y="5552"/>
                    </a:cubicBezTo>
                    <a:cubicBezTo>
                      <a:pt x="2098" y="5673"/>
                      <a:pt x="2158" y="5795"/>
                      <a:pt x="2280" y="5795"/>
                    </a:cubicBezTo>
                    <a:cubicBezTo>
                      <a:pt x="2310" y="5798"/>
                      <a:pt x="2340" y="5799"/>
                      <a:pt x="2371" y="5799"/>
                    </a:cubicBezTo>
                    <a:cubicBezTo>
                      <a:pt x="2685" y="5799"/>
                      <a:pt x="3039" y="5668"/>
                      <a:pt x="3344" y="5612"/>
                    </a:cubicBezTo>
                    <a:lnTo>
                      <a:pt x="3374" y="5612"/>
                    </a:lnTo>
                    <a:cubicBezTo>
                      <a:pt x="3253" y="5825"/>
                      <a:pt x="3101" y="6068"/>
                      <a:pt x="2979" y="6281"/>
                    </a:cubicBezTo>
                    <a:cubicBezTo>
                      <a:pt x="2827" y="6524"/>
                      <a:pt x="2736" y="6767"/>
                      <a:pt x="2584" y="7041"/>
                    </a:cubicBezTo>
                    <a:cubicBezTo>
                      <a:pt x="2128" y="7071"/>
                      <a:pt x="1551" y="7436"/>
                      <a:pt x="973" y="7771"/>
                    </a:cubicBezTo>
                    <a:cubicBezTo>
                      <a:pt x="669" y="7953"/>
                      <a:pt x="365" y="8135"/>
                      <a:pt x="183" y="8196"/>
                    </a:cubicBezTo>
                    <a:cubicBezTo>
                      <a:pt x="61" y="8226"/>
                      <a:pt x="0" y="8348"/>
                      <a:pt x="31" y="8439"/>
                    </a:cubicBezTo>
                    <a:cubicBezTo>
                      <a:pt x="55" y="8534"/>
                      <a:pt x="134" y="8611"/>
                      <a:pt x="225" y="8611"/>
                    </a:cubicBezTo>
                    <a:cubicBezTo>
                      <a:pt x="251" y="8611"/>
                      <a:pt x="278" y="8605"/>
                      <a:pt x="304" y="8591"/>
                    </a:cubicBezTo>
                    <a:cubicBezTo>
                      <a:pt x="517" y="8530"/>
                      <a:pt x="821" y="8348"/>
                      <a:pt x="1155" y="8135"/>
                    </a:cubicBezTo>
                    <a:cubicBezTo>
                      <a:pt x="1459" y="7953"/>
                      <a:pt x="1885" y="7679"/>
                      <a:pt x="2219" y="7588"/>
                    </a:cubicBezTo>
                    <a:lnTo>
                      <a:pt x="2219" y="7588"/>
                    </a:lnTo>
                    <a:cubicBezTo>
                      <a:pt x="2007" y="7953"/>
                      <a:pt x="1763" y="8348"/>
                      <a:pt x="1551" y="8682"/>
                    </a:cubicBezTo>
                    <a:cubicBezTo>
                      <a:pt x="1338" y="8834"/>
                      <a:pt x="1003" y="8986"/>
                      <a:pt x="791" y="9017"/>
                    </a:cubicBezTo>
                    <a:cubicBezTo>
                      <a:pt x="669" y="9047"/>
                      <a:pt x="608" y="9169"/>
                      <a:pt x="639" y="9290"/>
                    </a:cubicBezTo>
                    <a:cubicBezTo>
                      <a:pt x="665" y="9369"/>
                      <a:pt x="760" y="9448"/>
                      <a:pt x="864" y="9448"/>
                    </a:cubicBezTo>
                    <a:cubicBezTo>
                      <a:pt x="880" y="9448"/>
                      <a:pt x="896" y="9446"/>
                      <a:pt x="912" y="9442"/>
                    </a:cubicBezTo>
                    <a:cubicBezTo>
                      <a:pt x="943" y="9442"/>
                      <a:pt x="973" y="9382"/>
                      <a:pt x="1003" y="9382"/>
                    </a:cubicBezTo>
                    <a:lnTo>
                      <a:pt x="1003" y="9382"/>
                    </a:lnTo>
                    <a:cubicBezTo>
                      <a:pt x="973" y="9442"/>
                      <a:pt x="943" y="9473"/>
                      <a:pt x="943" y="9503"/>
                    </a:cubicBezTo>
                    <a:cubicBezTo>
                      <a:pt x="851" y="9625"/>
                      <a:pt x="912" y="9746"/>
                      <a:pt x="973" y="9807"/>
                    </a:cubicBezTo>
                    <a:cubicBezTo>
                      <a:pt x="1018" y="9841"/>
                      <a:pt x="1062" y="9854"/>
                      <a:pt x="1104" y="9854"/>
                    </a:cubicBezTo>
                    <a:cubicBezTo>
                      <a:pt x="1176" y="9854"/>
                      <a:pt x="1239" y="9815"/>
                      <a:pt x="1277" y="9777"/>
                    </a:cubicBezTo>
                    <a:cubicBezTo>
                      <a:pt x="1459" y="9503"/>
                      <a:pt x="1672" y="9230"/>
                      <a:pt x="1855" y="8926"/>
                    </a:cubicBezTo>
                    <a:cubicBezTo>
                      <a:pt x="1915" y="8895"/>
                      <a:pt x="1976" y="8865"/>
                      <a:pt x="2007" y="8834"/>
                    </a:cubicBezTo>
                    <a:cubicBezTo>
                      <a:pt x="2158" y="9047"/>
                      <a:pt x="2219" y="9321"/>
                      <a:pt x="2219" y="9533"/>
                    </a:cubicBezTo>
                    <a:cubicBezTo>
                      <a:pt x="2219" y="9642"/>
                      <a:pt x="2317" y="9751"/>
                      <a:pt x="2424" y="9751"/>
                    </a:cubicBezTo>
                    <a:cubicBezTo>
                      <a:pt x="2437" y="9751"/>
                      <a:pt x="2450" y="9749"/>
                      <a:pt x="2462" y="9746"/>
                    </a:cubicBezTo>
                    <a:cubicBezTo>
                      <a:pt x="2584" y="9746"/>
                      <a:pt x="2675" y="9625"/>
                      <a:pt x="2645" y="9503"/>
                    </a:cubicBezTo>
                    <a:cubicBezTo>
                      <a:pt x="2614" y="9169"/>
                      <a:pt x="2493" y="8682"/>
                      <a:pt x="2158" y="8378"/>
                    </a:cubicBezTo>
                    <a:cubicBezTo>
                      <a:pt x="2341" y="8105"/>
                      <a:pt x="2493" y="7801"/>
                      <a:pt x="2645" y="7527"/>
                    </a:cubicBezTo>
                    <a:cubicBezTo>
                      <a:pt x="2918" y="7801"/>
                      <a:pt x="3192" y="8682"/>
                      <a:pt x="3253" y="8986"/>
                    </a:cubicBezTo>
                    <a:lnTo>
                      <a:pt x="3283" y="9138"/>
                    </a:lnTo>
                    <a:cubicBezTo>
                      <a:pt x="3336" y="9217"/>
                      <a:pt x="3411" y="9296"/>
                      <a:pt x="3509" y="9296"/>
                    </a:cubicBezTo>
                    <a:cubicBezTo>
                      <a:pt x="3525" y="9296"/>
                      <a:pt x="3540" y="9294"/>
                      <a:pt x="3557" y="9290"/>
                    </a:cubicBezTo>
                    <a:cubicBezTo>
                      <a:pt x="3678" y="9230"/>
                      <a:pt x="3739" y="9138"/>
                      <a:pt x="3709" y="9017"/>
                    </a:cubicBezTo>
                    <a:lnTo>
                      <a:pt x="3678" y="8895"/>
                    </a:lnTo>
                    <a:cubicBezTo>
                      <a:pt x="3496" y="8226"/>
                      <a:pt x="3222" y="7497"/>
                      <a:pt x="2827" y="7193"/>
                    </a:cubicBezTo>
                    <a:cubicBezTo>
                      <a:pt x="2949" y="6950"/>
                      <a:pt x="3070" y="6737"/>
                      <a:pt x="3222" y="6555"/>
                    </a:cubicBezTo>
                    <a:cubicBezTo>
                      <a:pt x="3344" y="6342"/>
                      <a:pt x="3435" y="6160"/>
                      <a:pt x="3557" y="5947"/>
                    </a:cubicBezTo>
                    <a:cubicBezTo>
                      <a:pt x="3709" y="6342"/>
                      <a:pt x="3891" y="6859"/>
                      <a:pt x="3830" y="7163"/>
                    </a:cubicBezTo>
                    <a:cubicBezTo>
                      <a:pt x="3800" y="7254"/>
                      <a:pt x="3861" y="7375"/>
                      <a:pt x="3982" y="7406"/>
                    </a:cubicBezTo>
                    <a:cubicBezTo>
                      <a:pt x="4009" y="7419"/>
                      <a:pt x="4034" y="7425"/>
                      <a:pt x="4058" y="7425"/>
                    </a:cubicBezTo>
                    <a:cubicBezTo>
                      <a:pt x="4142" y="7425"/>
                      <a:pt x="4208" y="7349"/>
                      <a:pt x="4256" y="7254"/>
                    </a:cubicBezTo>
                    <a:cubicBezTo>
                      <a:pt x="4347" y="6798"/>
                      <a:pt x="4134" y="6160"/>
                      <a:pt x="3891" y="5643"/>
                    </a:cubicBezTo>
                    <a:cubicBezTo>
                      <a:pt x="3861" y="5552"/>
                      <a:pt x="3861" y="5491"/>
                      <a:pt x="3830" y="5430"/>
                    </a:cubicBezTo>
                    <a:cubicBezTo>
                      <a:pt x="4043" y="5065"/>
                      <a:pt x="4256" y="4731"/>
                      <a:pt x="4469" y="4366"/>
                    </a:cubicBezTo>
                    <a:cubicBezTo>
                      <a:pt x="4499" y="4488"/>
                      <a:pt x="4499" y="4579"/>
                      <a:pt x="4560" y="4670"/>
                    </a:cubicBezTo>
                    <a:cubicBezTo>
                      <a:pt x="4590" y="4761"/>
                      <a:pt x="4590" y="4822"/>
                      <a:pt x="4621" y="4913"/>
                    </a:cubicBezTo>
                    <a:lnTo>
                      <a:pt x="4742" y="5369"/>
                    </a:lnTo>
                    <a:cubicBezTo>
                      <a:pt x="4894" y="5947"/>
                      <a:pt x="5076" y="6616"/>
                      <a:pt x="4894" y="7102"/>
                    </a:cubicBezTo>
                    <a:cubicBezTo>
                      <a:pt x="4864" y="7223"/>
                      <a:pt x="4894" y="7345"/>
                      <a:pt x="5046" y="7375"/>
                    </a:cubicBezTo>
                    <a:cubicBezTo>
                      <a:pt x="5073" y="7382"/>
                      <a:pt x="5099" y="7386"/>
                      <a:pt x="5123" y="7386"/>
                    </a:cubicBezTo>
                    <a:cubicBezTo>
                      <a:pt x="5207" y="7386"/>
                      <a:pt x="5273" y="7341"/>
                      <a:pt x="5320" y="7223"/>
                    </a:cubicBezTo>
                    <a:cubicBezTo>
                      <a:pt x="5532" y="6585"/>
                      <a:pt x="5350" y="5856"/>
                      <a:pt x="5198" y="5217"/>
                    </a:cubicBezTo>
                    <a:lnTo>
                      <a:pt x="5076" y="4761"/>
                    </a:lnTo>
                    <a:cubicBezTo>
                      <a:pt x="5076" y="4670"/>
                      <a:pt x="5046" y="4609"/>
                      <a:pt x="5016" y="4518"/>
                    </a:cubicBezTo>
                    <a:cubicBezTo>
                      <a:pt x="4985" y="4336"/>
                      <a:pt x="4864" y="4032"/>
                      <a:pt x="4894" y="3910"/>
                    </a:cubicBezTo>
                    <a:cubicBezTo>
                      <a:pt x="4925" y="3850"/>
                      <a:pt x="4894" y="3758"/>
                      <a:pt x="4864" y="3728"/>
                    </a:cubicBezTo>
                    <a:cubicBezTo>
                      <a:pt x="5016" y="3424"/>
                      <a:pt x="5168" y="3150"/>
                      <a:pt x="5350" y="2846"/>
                    </a:cubicBezTo>
                    <a:cubicBezTo>
                      <a:pt x="5380" y="2816"/>
                      <a:pt x="5441" y="2755"/>
                      <a:pt x="5441" y="2664"/>
                    </a:cubicBezTo>
                    <a:cubicBezTo>
                      <a:pt x="5472" y="2755"/>
                      <a:pt x="5472" y="2846"/>
                      <a:pt x="5502" y="2938"/>
                    </a:cubicBezTo>
                    <a:cubicBezTo>
                      <a:pt x="5532" y="3029"/>
                      <a:pt x="5532" y="3059"/>
                      <a:pt x="5593" y="3120"/>
                    </a:cubicBezTo>
                    <a:cubicBezTo>
                      <a:pt x="5836" y="3971"/>
                      <a:pt x="5958" y="4944"/>
                      <a:pt x="5836" y="5947"/>
                    </a:cubicBezTo>
                    <a:cubicBezTo>
                      <a:pt x="5836" y="6038"/>
                      <a:pt x="5928" y="6160"/>
                      <a:pt x="6049" y="6160"/>
                    </a:cubicBezTo>
                    <a:cubicBezTo>
                      <a:pt x="6140" y="6160"/>
                      <a:pt x="6262" y="6099"/>
                      <a:pt x="6262" y="5977"/>
                    </a:cubicBezTo>
                    <a:cubicBezTo>
                      <a:pt x="6353" y="4944"/>
                      <a:pt x="6262" y="3880"/>
                      <a:pt x="5958" y="2968"/>
                    </a:cubicBezTo>
                    <a:cubicBezTo>
                      <a:pt x="5928" y="2907"/>
                      <a:pt x="5928" y="2816"/>
                      <a:pt x="5897" y="2786"/>
                    </a:cubicBezTo>
                    <a:cubicBezTo>
                      <a:pt x="5806" y="2603"/>
                      <a:pt x="5745" y="2421"/>
                      <a:pt x="5776" y="2269"/>
                    </a:cubicBezTo>
                    <a:cubicBezTo>
                      <a:pt x="5776" y="2178"/>
                      <a:pt x="5776" y="2147"/>
                      <a:pt x="5745" y="2117"/>
                    </a:cubicBezTo>
                    <a:cubicBezTo>
                      <a:pt x="5776" y="2026"/>
                      <a:pt x="5836" y="1904"/>
                      <a:pt x="5897" y="1843"/>
                    </a:cubicBezTo>
                    <a:lnTo>
                      <a:pt x="5988" y="1661"/>
                    </a:lnTo>
                    <a:cubicBezTo>
                      <a:pt x="6262" y="1236"/>
                      <a:pt x="6535" y="780"/>
                      <a:pt x="6657" y="263"/>
                    </a:cubicBezTo>
                    <a:cubicBezTo>
                      <a:pt x="6687" y="172"/>
                      <a:pt x="6596" y="50"/>
                      <a:pt x="6505" y="20"/>
                    </a:cubicBezTo>
                    <a:cubicBezTo>
                      <a:pt x="6478" y="6"/>
                      <a:pt x="6452" y="0"/>
                      <a:pt x="6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61"/>
              <p:cNvSpPr/>
              <p:nvPr/>
            </p:nvSpPr>
            <p:spPr>
              <a:xfrm>
                <a:off x="13743450" y="3407725"/>
                <a:ext cx="188475" cy="263175"/>
              </a:xfrm>
              <a:custGeom>
                <a:rect b="b" l="l" r="r" t="t"/>
                <a:pathLst>
                  <a:path extrusionOk="0" h="10527" w="7539">
                    <a:moveTo>
                      <a:pt x="1904" y="1"/>
                    </a:moveTo>
                    <a:cubicBezTo>
                      <a:pt x="1816" y="1"/>
                      <a:pt x="1728" y="18"/>
                      <a:pt x="1641" y="59"/>
                    </a:cubicBezTo>
                    <a:cubicBezTo>
                      <a:pt x="730" y="515"/>
                      <a:pt x="486" y="2278"/>
                      <a:pt x="334" y="3159"/>
                    </a:cubicBezTo>
                    <a:cubicBezTo>
                      <a:pt x="0" y="5469"/>
                      <a:pt x="1003" y="8053"/>
                      <a:pt x="2857" y="9542"/>
                    </a:cubicBezTo>
                    <a:cubicBezTo>
                      <a:pt x="3484" y="10007"/>
                      <a:pt x="4555" y="10526"/>
                      <a:pt x="5604" y="10526"/>
                    </a:cubicBezTo>
                    <a:cubicBezTo>
                      <a:pt x="6132" y="10526"/>
                      <a:pt x="6655" y="10395"/>
                      <a:pt x="7113" y="10059"/>
                    </a:cubicBezTo>
                    <a:cubicBezTo>
                      <a:pt x="7538" y="9785"/>
                      <a:pt x="7386" y="8813"/>
                      <a:pt x="7386" y="8357"/>
                    </a:cubicBezTo>
                    <a:cubicBezTo>
                      <a:pt x="7386" y="7141"/>
                      <a:pt x="7113" y="5986"/>
                      <a:pt x="6718" y="4831"/>
                    </a:cubicBezTo>
                    <a:cubicBezTo>
                      <a:pt x="6079" y="2855"/>
                      <a:pt x="4681" y="1639"/>
                      <a:pt x="3009" y="515"/>
                    </a:cubicBezTo>
                    <a:cubicBezTo>
                      <a:pt x="2664" y="318"/>
                      <a:pt x="2280" y="1"/>
                      <a:pt x="19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61"/>
              <p:cNvSpPr/>
              <p:nvPr/>
            </p:nvSpPr>
            <p:spPr>
              <a:xfrm>
                <a:off x="13740400" y="3377075"/>
                <a:ext cx="196825" cy="309675"/>
              </a:xfrm>
              <a:custGeom>
                <a:rect b="b" l="l" r="r" t="t"/>
                <a:pathLst>
                  <a:path extrusionOk="0" h="12387" w="7873">
                    <a:moveTo>
                      <a:pt x="1339" y="1"/>
                    </a:moveTo>
                    <a:cubicBezTo>
                      <a:pt x="1288" y="1"/>
                      <a:pt x="1235" y="20"/>
                      <a:pt x="1186" y="69"/>
                    </a:cubicBezTo>
                    <a:cubicBezTo>
                      <a:pt x="1064" y="160"/>
                      <a:pt x="1034" y="342"/>
                      <a:pt x="1156" y="464"/>
                    </a:cubicBezTo>
                    <a:cubicBezTo>
                      <a:pt x="1490" y="859"/>
                      <a:pt x="1672" y="1406"/>
                      <a:pt x="1915" y="1923"/>
                    </a:cubicBezTo>
                    <a:lnTo>
                      <a:pt x="2037" y="2166"/>
                    </a:lnTo>
                    <a:cubicBezTo>
                      <a:pt x="2098" y="2349"/>
                      <a:pt x="2189" y="2501"/>
                      <a:pt x="2250" y="2683"/>
                    </a:cubicBezTo>
                    <a:cubicBezTo>
                      <a:pt x="1520" y="3595"/>
                      <a:pt x="943" y="4659"/>
                      <a:pt x="426" y="5692"/>
                    </a:cubicBezTo>
                    <a:lnTo>
                      <a:pt x="92" y="6391"/>
                    </a:lnTo>
                    <a:cubicBezTo>
                      <a:pt x="0" y="6482"/>
                      <a:pt x="61" y="6634"/>
                      <a:pt x="183" y="6726"/>
                    </a:cubicBezTo>
                    <a:cubicBezTo>
                      <a:pt x="221" y="6745"/>
                      <a:pt x="266" y="6755"/>
                      <a:pt x="311" y="6755"/>
                    </a:cubicBezTo>
                    <a:cubicBezTo>
                      <a:pt x="408" y="6755"/>
                      <a:pt x="506" y="6708"/>
                      <a:pt x="548" y="6604"/>
                    </a:cubicBezTo>
                    <a:cubicBezTo>
                      <a:pt x="639" y="6391"/>
                      <a:pt x="760" y="6148"/>
                      <a:pt x="912" y="5935"/>
                    </a:cubicBezTo>
                    <a:cubicBezTo>
                      <a:pt x="1399" y="5023"/>
                      <a:pt x="1915" y="4051"/>
                      <a:pt x="2523" y="3230"/>
                    </a:cubicBezTo>
                    <a:lnTo>
                      <a:pt x="2645" y="3443"/>
                    </a:lnTo>
                    <a:lnTo>
                      <a:pt x="3192" y="4719"/>
                    </a:lnTo>
                    <a:cubicBezTo>
                      <a:pt x="2523" y="5996"/>
                      <a:pt x="1672" y="7516"/>
                      <a:pt x="852" y="8884"/>
                    </a:cubicBezTo>
                    <a:cubicBezTo>
                      <a:pt x="669" y="9005"/>
                      <a:pt x="700" y="9157"/>
                      <a:pt x="821" y="9248"/>
                    </a:cubicBezTo>
                    <a:cubicBezTo>
                      <a:pt x="852" y="9269"/>
                      <a:pt x="889" y="9279"/>
                      <a:pt x="928" y="9279"/>
                    </a:cubicBezTo>
                    <a:cubicBezTo>
                      <a:pt x="1007" y="9279"/>
                      <a:pt x="1095" y="9238"/>
                      <a:pt x="1156" y="9157"/>
                    </a:cubicBezTo>
                    <a:cubicBezTo>
                      <a:pt x="1915" y="7911"/>
                      <a:pt x="2675" y="6543"/>
                      <a:pt x="3314" y="5327"/>
                    </a:cubicBezTo>
                    <a:lnTo>
                      <a:pt x="3770" y="6452"/>
                    </a:lnTo>
                    <a:cubicBezTo>
                      <a:pt x="3770" y="6452"/>
                      <a:pt x="3770" y="6513"/>
                      <a:pt x="3739" y="6513"/>
                    </a:cubicBezTo>
                    <a:cubicBezTo>
                      <a:pt x="3648" y="6665"/>
                      <a:pt x="3587" y="6847"/>
                      <a:pt x="3557" y="7029"/>
                    </a:cubicBezTo>
                    <a:cubicBezTo>
                      <a:pt x="3435" y="7425"/>
                      <a:pt x="3283" y="7789"/>
                      <a:pt x="3040" y="8033"/>
                    </a:cubicBezTo>
                    <a:cubicBezTo>
                      <a:pt x="2979" y="8124"/>
                      <a:pt x="2979" y="8276"/>
                      <a:pt x="3101" y="8397"/>
                    </a:cubicBezTo>
                    <a:cubicBezTo>
                      <a:pt x="3143" y="8440"/>
                      <a:pt x="3199" y="8462"/>
                      <a:pt x="3258" y="8462"/>
                    </a:cubicBezTo>
                    <a:cubicBezTo>
                      <a:pt x="3327" y="8462"/>
                      <a:pt x="3400" y="8432"/>
                      <a:pt x="3466" y="8367"/>
                    </a:cubicBezTo>
                    <a:cubicBezTo>
                      <a:pt x="3739" y="8063"/>
                      <a:pt x="3891" y="7607"/>
                      <a:pt x="4043" y="7212"/>
                    </a:cubicBezTo>
                    <a:cubicBezTo>
                      <a:pt x="4043" y="7181"/>
                      <a:pt x="4043" y="7181"/>
                      <a:pt x="4073" y="7151"/>
                    </a:cubicBezTo>
                    <a:cubicBezTo>
                      <a:pt x="4195" y="7455"/>
                      <a:pt x="4347" y="7698"/>
                      <a:pt x="4469" y="8002"/>
                    </a:cubicBezTo>
                    <a:cubicBezTo>
                      <a:pt x="4621" y="8306"/>
                      <a:pt x="4712" y="8610"/>
                      <a:pt x="4864" y="8914"/>
                    </a:cubicBezTo>
                    <a:cubicBezTo>
                      <a:pt x="4560" y="9340"/>
                      <a:pt x="4499" y="10130"/>
                      <a:pt x="4408" y="10890"/>
                    </a:cubicBezTo>
                    <a:cubicBezTo>
                      <a:pt x="4377" y="11315"/>
                      <a:pt x="4347" y="11741"/>
                      <a:pt x="4256" y="11923"/>
                    </a:cubicBezTo>
                    <a:cubicBezTo>
                      <a:pt x="4225" y="12075"/>
                      <a:pt x="4286" y="12197"/>
                      <a:pt x="4408" y="12258"/>
                    </a:cubicBezTo>
                    <a:cubicBezTo>
                      <a:pt x="4441" y="12271"/>
                      <a:pt x="4473" y="12277"/>
                      <a:pt x="4503" y="12277"/>
                    </a:cubicBezTo>
                    <a:cubicBezTo>
                      <a:pt x="4612" y="12277"/>
                      <a:pt x="4701" y="12200"/>
                      <a:pt x="4773" y="12106"/>
                    </a:cubicBezTo>
                    <a:cubicBezTo>
                      <a:pt x="4833" y="11862"/>
                      <a:pt x="4925" y="11437"/>
                      <a:pt x="4955" y="10981"/>
                    </a:cubicBezTo>
                    <a:cubicBezTo>
                      <a:pt x="4985" y="10555"/>
                      <a:pt x="5077" y="9978"/>
                      <a:pt x="5168" y="9583"/>
                    </a:cubicBezTo>
                    <a:cubicBezTo>
                      <a:pt x="5381" y="10039"/>
                      <a:pt x="5563" y="10525"/>
                      <a:pt x="5745" y="11011"/>
                    </a:cubicBezTo>
                    <a:cubicBezTo>
                      <a:pt x="5715" y="11346"/>
                      <a:pt x="5624" y="11741"/>
                      <a:pt x="5563" y="11954"/>
                    </a:cubicBezTo>
                    <a:cubicBezTo>
                      <a:pt x="5532" y="12106"/>
                      <a:pt x="5563" y="12258"/>
                      <a:pt x="5715" y="12318"/>
                    </a:cubicBezTo>
                    <a:cubicBezTo>
                      <a:pt x="5749" y="12325"/>
                      <a:pt x="5783" y="12329"/>
                      <a:pt x="5816" y="12329"/>
                    </a:cubicBezTo>
                    <a:cubicBezTo>
                      <a:pt x="5929" y="12329"/>
                      <a:pt x="6026" y="12284"/>
                      <a:pt x="6049" y="12166"/>
                    </a:cubicBezTo>
                    <a:cubicBezTo>
                      <a:pt x="6049" y="12106"/>
                      <a:pt x="6080" y="12075"/>
                      <a:pt x="6080" y="12014"/>
                    </a:cubicBezTo>
                    <a:cubicBezTo>
                      <a:pt x="6080" y="12075"/>
                      <a:pt x="6140" y="12106"/>
                      <a:pt x="6140" y="12197"/>
                    </a:cubicBezTo>
                    <a:cubicBezTo>
                      <a:pt x="6166" y="12323"/>
                      <a:pt x="6275" y="12387"/>
                      <a:pt x="6399" y="12387"/>
                    </a:cubicBezTo>
                    <a:cubicBezTo>
                      <a:pt x="6424" y="12387"/>
                      <a:pt x="6449" y="12384"/>
                      <a:pt x="6475" y="12379"/>
                    </a:cubicBezTo>
                    <a:cubicBezTo>
                      <a:pt x="6627" y="12349"/>
                      <a:pt x="6688" y="12197"/>
                      <a:pt x="6657" y="12045"/>
                    </a:cubicBezTo>
                    <a:cubicBezTo>
                      <a:pt x="6536" y="11650"/>
                      <a:pt x="6444" y="11285"/>
                      <a:pt x="6292" y="10890"/>
                    </a:cubicBezTo>
                    <a:lnTo>
                      <a:pt x="6292" y="10647"/>
                    </a:lnTo>
                    <a:cubicBezTo>
                      <a:pt x="6596" y="10647"/>
                      <a:pt x="6931" y="10799"/>
                      <a:pt x="7113" y="10890"/>
                    </a:cubicBezTo>
                    <a:cubicBezTo>
                      <a:pt x="7161" y="10926"/>
                      <a:pt x="7214" y="10943"/>
                      <a:pt x="7267" y="10943"/>
                    </a:cubicBezTo>
                    <a:cubicBezTo>
                      <a:pt x="7350" y="10943"/>
                      <a:pt x="7435" y="10903"/>
                      <a:pt x="7508" y="10829"/>
                    </a:cubicBezTo>
                    <a:cubicBezTo>
                      <a:pt x="7569" y="10707"/>
                      <a:pt x="7539" y="10555"/>
                      <a:pt x="7417" y="10434"/>
                    </a:cubicBezTo>
                    <a:cubicBezTo>
                      <a:pt x="7127" y="10249"/>
                      <a:pt x="6654" y="10088"/>
                      <a:pt x="6216" y="10088"/>
                    </a:cubicBezTo>
                    <a:cubicBezTo>
                      <a:pt x="6150" y="10088"/>
                      <a:pt x="6083" y="10091"/>
                      <a:pt x="6019" y="10099"/>
                    </a:cubicBezTo>
                    <a:cubicBezTo>
                      <a:pt x="5867" y="9735"/>
                      <a:pt x="5715" y="9370"/>
                      <a:pt x="5563" y="9036"/>
                    </a:cubicBezTo>
                    <a:cubicBezTo>
                      <a:pt x="5593" y="9031"/>
                      <a:pt x="5627" y="9029"/>
                      <a:pt x="5663" y="9029"/>
                    </a:cubicBezTo>
                    <a:cubicBezTo>
                      <a:pt x="6111" y="9029"/>
                      <a:pt x="7019" y="9349"/>
                      <a:pt x="7356" y="9461"/>
                    </a:cubicBezTo>
                    <a:lnTo>
                      <a:pt x="7508" y="9552"/>
                    </a:lnTo>
                    <a:cubicBezTo>
                      <a:pt x="7529" y="9556"/>
                      <a:pt x="7548" y="9558"/>
                      <a:pt x="7566" y="9558"/>
                    </a:cubicBezTo>
                    <a:cubicBezTo>
                      <a:pt x="7685" y="9558"/>
                      <a:pt x="7764" y="9479"/>
                      <a:pt x="7843" y="9400"/>
                    </a:cubicBezTo>
                    <a:cubicBezTo>
                      <a:pt x="7873" y="9248"/>
                      <a:pt x="7812" y="9096"/>
                      <a:pt x="7691" y="9036"/>
                    </a:cubicBezTo>
                    <a:lnTo>
                      <a:pt x="7539" y="9005"/>
                    </a:lnTo>
                    <a:cubicBezTo>
                      <a:pt x="6904" y="8761"/>
                      <a:pt x="6229" y="8536"/>
                      <a:pt x="5721" y="8536"/>
                    </a:cubicBezTo>
                    <a:cubicBezTo>
                      <a:pt x="5596" y="8536"/>
                      <a:pt x="5482" y="8550"/>
                      <a:pt x="5381" y="8580"/>
                    </a:cubicBezTo>
                    <a:lnTo>
                      <a:pt x="5016" y="7789"/>
                    </a:lnTo>
                    <a:cubicBezTo>
                      <a:pt x="4925" y="7546"/>
                      <a:pt x="4803" y="7303"/>
                      <a:pt x="4681" y="7060"/>
                    </a:cubicBezTo>
                    <a:lnTo>
                      <a:pt x="4681" y="7060"/>
                    </a:lnTo>
                    <a:cubicBezTo>
                      <a:pt x="5168" y="7212"/>
                      <a:pt x="5776" y="7425"/>
                      <a:pt x="6019" y="7668"/>
                    </a:cubicBezTo>
                    <a:cubicBezTo>
                      <a:pt x="6054" y="7739"/>
                      <a:pt x="6132" y="7768"/>
                      <a:pt x="6214" y="7768"/>
                    </a:cubicBezTo>
                    <a:cubicBezTo>
                      <a:pt x="6272" y="7768"/>
                      <a:pt x="6333" y="7754"/>
                      <a:pt x="6384" y="7729"/>
                    </a:cubicBezTo>
                    <a:cubicBezTo>
                      <a:pt x="6505" y="7637"/>
                      <a:pt x="6536" y="7455"/>
                      <a:pt x="6414" y="7333"/>
                    </a:cubicBezTo>
                    <a:cubicBezTo>
                      <a:pt x="6080" y="6877"/>
                      <a:pt x="5289" y="6665"/>
                      <a:pt x="4681" y="6513"/>
                    </a:cubicBezTo>
                    <a:cubicBezTo>
                      <a:pt x="4590" y="6452"/>
                      <a:pt x="4529" y="6452"/>
                      <a:pt x="4438" y="6422"/>
                    </a:cubicBezTo>
                    <a:lnTo>
                      <a:pt x="3891" y="5054"/>
                    </a:lnTo>
                    <a:lnTo>
                      <a:pt x="3891" y="5054"/>
                    </a:lnTo>
                    <a:cubicBezTo>
                      <a:pt x="3982" y="5084"/>
                      <a:pt x="4104" y="5175"/>
                      <a:pt x="4225" y="5206"/>
                    </a:cubicBezTo>
                    <a:cubicBezTo>
                      <a:pt x="4317" y="5236"/>
                      <a:pt x="4408" y="5267"/>
                      <a:pt x="4438" y="5327"/>
                    </a:cubicBezTo>
                    <a:cubicBezTo>
                      <a:pt x="4621" y="5388"/>
                      <a:pt x="4803" y="5479"/>
                      <a:pt x="4985" y="5540"/>
                    </a:cubicBezTo>
                    <a:cubicBezTo>
                      <a:pt x="5624" y="5814"/>
                      <a:pt x="6384" y="6118"/>
                      <a:pt x="6718" y="6634"/>
                    </a:cubicBezTo>
                    <a:cubicBezTo>
                      <a:pt x="6779" y="6715"/>
                      <a:pt x="6867" y="6756"/>
                      <a:pt x="6963" y="6756"/>
                    </a:cubicBezTo>
                    <a:cubicBezTo>
                      <a:pt x="7012" y="6756"/>
                      <a:pt x="7062" y="6746"/>
                      <a:pt x="7113" y="6726"/>
                    </a:cubicBezTo>
                    <a:cubicBezTo>
                      <a:pt x="7235" y="6634"/>
                      <a:pt x="7265" y="6482"/>
                      <a:pt x="7204" y="6330"/>
                    </a:cubicBezTo>
                    <a:cubicBezTo>
                      <a:pt x="6718" y="5662"/>
                      <a:pt x="5928" y="5358"/>
                      <a:pt x="5198" y="5054"/>
                    </a:cubicBezTo>
                    <a:cubicBezTo>
                      <a:pt x="5016" y="4963"/>
                      <a:pt x="4864" y="4902"/>
                      <a:pt x="4712" y="4811"/>
                    </a:cubicBezTo>
                    <a:cubicBezTo>
                      <a:pt x="4651" y="4780"/>
                      <a:pt x="4529" y="4750"/>
                      <a:pt x="4438" y="4719"/>
                    </a:cubicBezTo>
                    <a:cubicBezTo>
                      <a:pt x="4225" y="4628"/>
                      <a:pt x="3891" y="4476"/>
                      <a:pt x="3800" y="4385"/>
                    </a:cubicBezTo>
                    <a:cubicBezTo>
                      <a:pt x="3770" y="4294"/>
                      <a:pt x="3678" y="4263"/>
                      <a:pt x="3587" y="4263"/>
                    </a:cubicBezTo>
                    <a:cubicBezTo>
                      <a:pt x="3435" y="3868"/>
                      <a:pt x="3283" y="3534"/>
                      <a:pt x="3101" y="3200"/>
                    </a:cubicBezTo>
                    <a:cubicBezTo>
                      <a:pt x="3040" y="3108"/>
                      <a:pt x="3010" y="3048"/>
                      <a:pt x="2979" y="3017"/>
                    </a:cubicBezTo>
                    <a:lnTo>
                      <a:pt x="2979" y="3017"/>
                    </a:lnTo>
                    <a:cubicBezTo>
                      <a:pt x="3101" y="3048"/>
                      <a:pt x="3162" y="3078"/>
                      <a:pt x="3283" y="3108"/>
                    </a:cubicBezTo>
                    <a:cubicBezTo>
                      <a:pt x="3344" y="3169"/>
                      <a:pt x="3435" y="3169"/>
                      <a:pt x="3496" y="3200"/>
                    </a:cubicBezTo>
                    <a:cubicBezTo>
                      <a:pt x="4499" y="3534"/>
                      <a:pt x="5472" y="4142"/>
                      <a:pt x="6353" y="4932"/>
                    </a:cubicBezTo>
                    <a:cubicBezTo>
                      <a:pt x="6406" y="4985"/>
                      <a:pt x="6466" y="5010"/>
                      <a:pt x="6523" y="5010"/>
                    </a:cubicBezTo>
                    <a:cubicBezTo>
                      <a:pt x="6596" y="5010"/>
                      <a:pt x="6667" y="4970"/>
                      <a:pt x="6718" y="4902"/>
                    </a:cubicBezTo>
                    <a:cubicBezTo>
                      <a:pt x="6840" y="4780"/>
                      <a:pt x="6809" y="4628"/>
                      <a:pt x="6688" y="4537"/>
                    </a:cubicBezTo>
                    <a:cubicBezTo>
                      <a:pt x="5776" y="3686"/>
                      <a:pt x="4712" y="3048"/>
                      <a:pt x="3648" y="2713"/>
                    </a:cubicBezTo>
                    <a:cubicBezTo>
                      <a:pt x="3587" y="2653"/>
                      <a:pt x="3496" y="2653"/>
                      <a:pt x="3435" y="2622"/>
                    </a:cubicBezTo>
                    <a:cubicBezTo>
                      <a:pt x="3192" y="2561"/>
                      <a:pt x="2979" y="2470"/>
                      <a:pt x="2827" y="2349"/>
                    </a:cubicBezTo>
                    <a:cubicBezTo>
                      <a:pt x="2797" y="2318"/>
                      <a:pt x="2706" y="2288"/>
                      <a:pt x="2645" y="2288"/>
                    </a:cubicBezTo>
                    <a:cubicBezTo>
                      <a:pt x="2584" y="2166"/>
                      <a:pt x="2523" y="2045"/>
                      <a:pt x="2493" y="1953"/>
                    </a:cubicBezTo>
                    <a:lnTo>
                      <a:pt x="2371" y="1710"/>
                    </a:lnTo>
                    <a:cubicBezTo>
                      <a:pt x="2128" y="1194"/>
                      <a:pt x="1915" y="616"/>
                      <a:pt x="1520" y="99"/>
                    </a:cubicBezTo>
                    <a:cubicBezTo>
                      <a:pt x="1484" y="45"/>
                      <a:pt x="1414" y="1"/>
                      <a:pt x="1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61"/>
              <p:cNvSpPr/>
              <p:nvPr/>
            </p:nvSpPr>
            <p:spPr>
              <a:xfrm>
                <a:off x="13964575" y="3274775"/>
                <a:ext cx="345000" cy="284525"/>
              </a:xfrm>
              <a:custGeom>
                <a:rect b="b" l="l" r="r" t="t"/>
                <a:pathLst>
                  <a:path extrusionOk="0" h="11381" w="13800">
                    <a:moveTo>
                      <a:pt x="1758" y="0"/>
                    </a:moveTo>
                    <a:cubicBezTo>
                      <a:pt x="1399" y="0"/>
                      <a:pt x="1069" y="81"/>
                      <a:pt x="851" y="361"/>
                    </a:cubicBezTo>
                    <a:cubicBezTo>
                      <a:pt x="0" y="1486"/>
                      <a:pt x="730" y="3766"/>
                      <a:pt x="1064" y="4890"/>
                    </a:cubicBezTo>
                    <a:cubicBezTo>
                      <a:pt x="2037" y="7960"/>
                      <a:pt x="4772" y="10544"/>
                      <a:pt x="7903" y="11243"/>
                    </a:cubicBezTo>
                    <a:cubicBezTo>
                      <a:pt x="8302" y="11327"/>
                      <a:pt x="8784" y="11381"/>
                      <a:pt x="9299" y="11381"/>
                    </a:cubicBezTo>
                    <a:cubicBezTo>
                      <a:pt x="10824" y="11381"/>
                      <a:pt x="12640" y="10912"/>
                      <a:pt x="13435" y="9389"/>
                    </a:cubicBezTo>
                    <a:cubicBezTo>
                      <a:pt x="13800" y="8781"/>
                      <a:pt x="13040" y="7656"/>
                      <a:pt x="12766" y="7140"/>
                    </a:cubicBezTo>
                    <a:cubicBezTo>
                      <a:pt x="12067" y="5650"/>
                      <a:pt x="11034" y="4404"/>
                      <a:pt x="9879" y="3188"/>
                    </a:cubicBezTo>
                    <a:cubicBezTo>
                      <a:pt x="7964" y="1182"/>
                      <a:pt x="5471" y="483"/>
                      <a:pt x="2797" y="118"/>
                    </a:cubicBezTo>
                    <a:cubicBezTo>
                      <a:pt x="2470" y="74"/>
                      <a:pt x="2101" y="0"/>
                      <a:pt x="17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61"/>
              <p:cNvSpPr/>
              <p:nvPr/>
            </p:nvSpPr>
            <p:spPr>
              <a:xfrm>
                <a:off x="13944800" y="3250825"/>
                <a:ext cx="356425" cy="330975"/>
              </a:xfrm>
              <a:custGeom>
                <a:rect b="b" l="l" r="r" t="t"/>
                <a:pathLst>
                  <a:path extrusionOk="0" h="13239" w="14257">
                    <a:moveTo>
                      <a:pt x="374" y="1"/>
                    </a:moveTo>
                    <a:cubicBezTo>
                      <a:pt x="246" y="1"/>
                      <a:pt x="125" y="69"/>
                      <a:pt x="62" y="195"/>
                    </a:cubicBezTo>
                    <a:cubicBezTo>
                      <a:pt x="1" y="377"/>
                      <a:pt x="62" y="560"/>
                      <a:pt x="244" y="681"/>
                    </a:cubicBezTo>
                    <a:cubicBezTo>
                      <a:pt x="882" y="1015"/>
                      <a:pt x="1490" y="1532"/>
                      <a:pt x="2068" y="2049"/>
                    </a:cubicBezTo>
                    <a:lnTo>
                      <a:pt x="2311" y="2292"/>
                    </a:lnTo>
                    <a:cubicBezTo>
                      <a:pt x="2524" y="2444"/>
                      <a:pt x="2706" y="2626"/>
                      <a:pt x="2889" y="2778"/>
                    </a:cubicBezTo>
                    <a:cubicBezTo>
                      <a:pt x="2554" y="4329"/>
                      <a:pt x="2524" y="5970"/>
                      <a:pt x="2433" y="7520"/>
                    </a:cubicBezTo>
                    <a:cubicBezTo>
                      <a:pt x="2433" y="7854"/>
                      <a:pt x="2402" y="8219"/>
                      <a:pt x="2402" y="8554"/>
                    </a:cubicBezTo>
                    <a:cubicBezTo>
                      <a:pt x="2402" y="8736"/>
                      <a:pt x="2554" y="8918"/>
                      <a:pt x="2737" y="8918"/>
                    </a:cubicBezTo>
                    <a:cubicBezTo>
                      <a:pt x="2919" y="8918"/>
                      <a:pt x="3132" y="8766"/>
                      <a:pt x="3132" y="8584"/>
                    </a:cubicBezTo>
                    <a:cubicBezTo>
                      <a:pt x="3132" y="8250"/>
                      <a:pt x="3162" y="7915"/>
                      <a:pt x="3162" y="7551"/>
                    </a:cubicBezTo>
                    <a:cubicBezTo>
                      <a:pt x="3223" y="6122"/>
                      <a:pt x="3284" y="4663"/>
                      <a:pt x="3527" y="3265"/>
                    </a:cubicBezTo>
                    <a:cubicBezTo>
                      <a:pt x="3618" y="3356"/>
                      <a:pt x="3740" y="3417"/>
                      <a:pt x="3800" y="3508"/>
                    </a:cubicBezTo>
                    <a:cubicBezTo>
                      <a:pt x="4287" y="3873"/>
                      <a:pt x="4803" y="4298"/>
                      <a:pt x="5259" y="4724"/>
                    </a:cubicBezTo>
                    <a:cubicBezTo>
                      <a:pt x="5168" y="6730"/>
                      <a:pt x="5047" y="9040"/>
                      <a:pt x="4834" y="11289"/>
                    </a:cubicBezTo>
                    <a:cubicBezTo>
                      <a:pt x="4743" y="11441"/>
                      <a:pt x="4895" y="11624"/>
                      <a:pt x="5107" y="11624"/>
                    </a:cubicBezTo>
                    <a:cubicBezTo>
                      <a:pt x="5290" y="11624"/>
                      <a:pt x="5472" y="11502"/>
                      <a:pt x="5472" y="11320"/>
                    </a:cubicBezTo>
                    <a:cubicBezTo>
                      <a:pt x="5655" y="9313"/>
                      <a:pt x="5776" y="7216"/>
                      <a:pt x="5867" y="5332"/>
                    </a:cubicBezTo>
                    <a:lnTo>
                      <a:pt x="7114" y="6456"/>
                    </a:lnTo>
                    <a:lnTo>
                      <a:pt x="7114" y="6487"/>
                    </a:lnTo>
                    <a:cubicBezTo>
                      <a:pt x="7114" y="6730"/>
                      <a:pt x="7144" y="7003"/>
                      <a:pt x="7174" y="7247"/>
                    </a:cubicBezTo>
                    <a:cubicBezTo>
                      <a:pt x="7265" y="7794"/>
                      <a:pt x="7296" y="8310"/>
                      <a:pt x="7174" y="8766"/>
                    </a:cubicBezTo>
                    <a:cubicBezTo>
                      <a:pt x="7144" y="8979"/>
                      <a:pt x="7265" y="9161"/>
                      <a:pt x="7448" y="9192"/>
                    </a:cubicBezTo>
                    <a:cubicBezTo>
                      <a:pt x="7471" y="9196"/>
                      <a:pt x="7494" y="9198"/>
                      <a:pt x="7517" y="9198"/>
                    </a:cubicBezTo>
                    <a:cubicBezTo>
                      <a:pt x="7681" y="9198"/>
                      <a:pt x="7847" y="9105"/>
                      <a:pt x="7873" y="8918"/>
                    </a:cubicBezTo>
                    <a:cubicBezTo>
                      <a:pt x="8025" y="8371"/>
                      <a:pt x="7934" y="7763"/>
                      <a:pt x="7873" y="7186"/>
                    </a:cubicBezTo>
                    <a:lnTo>
                      <a:pt x="7873" y="7095"/>
                    </a:lnTo>
                    <a:cubicBezTo>
                      <a:pt x="8208" y="7368"/>
                      <a:pt x="8512" y="7672"/>
                      <a:pt x="8846" y="7946"/>
                    </a:cubicBezTo>
                    <a:cubicBezTo>
                      <a:pt x="9211" y="8250"/>
                      <a:pt x="9545" y="8523"/>
                      <a:pt x="9880" y="8827"/>
                    </a:cubicBezTo>
                    <a:cubicBezTo>
                      <a:pt x="9758" y="9526"/>
                      <a:pt x="10153" y="10560"/>
                      <a:pt x="10487" y="11563"/>
                    </a:cubicBezTo>
                    <a:cubicBezTo>
                      <a:pt x="10670" y="12079"/>
                      <a:pt x="10883" y="12627"/>
                      <a:pt x="10913" y="12931"/>
                    </a:cubicBezTo>
                    <a:cubicBezTo>
                      <a:pt x="10941" y="13097"/>
                      <a:pt x="11070" y="13238"/>
                      <a:pt x="11231" y="13238"/>
                    </a:cubicBezTo>
                    <a:cubicBezTo>
                      <a:pt x="11246" y="13238"/>
                      <a:pt x="11262" y="13237"/>
                      <a:pt x="11278" y="13235"/>
                    </a:cubicBezTo>
                    <a:cubicBezTo>
                      <a:pt x="11460" y="13174"/>
                      <a:pt x="11642" y="13022"/>
                      <a:pt x="11582" y="12839"/>
                    </a:cubicBezTo>
                    <a:cubicBezTo>
                      <a:pt x="11551" y="12475"/>
                      <a:pt x="11369" y="11927"/>
                      <a:pt x="11126" y="11320"/>
                    </a:cubicBezTo>
                    <a:cubicBezTo>
                      <a:pt x="10943" y="10742"/>
                      <a:pt x="10670" y="10043"/>
                      <a:pt x="10548" y="9465"/>
                    </a:cubicBezTo>
                    <a:lnTo>
                      <a:pt x="10548" y="9465"/>
                    </a:lnTo>
                    <a:cubicBezTo>
                      <a:pt x="11095" y="9921"/>
                      <a:pt x="11582" y="10408"/>
                      <a:pt x="12129" y="10864"/>
                    </a:cubicBezTo>
                    <a:cubicBezTo>
                      <a:pt x="12311" y="11289"/>
                      <a:pt x="12433" y="11776"/>
                      <a:pt x="12463" y="12171"/>
                    </a:cubicBezTo>
                    <a:cubicBezTo>
                      <a:pt x="12463" y="12353"/>
                      <a:pt x="12646" y="12505"/>
                      <a:pt x="12828" y="12505"/>
                    </a:cubicBezTo>
                    <a:cubicBezTo>
                      <a:pt x="13041" y="12505"/>
                      <a:pt x="13193" y="12323"/>
                      <a:pt x="13193" y="12110"/>
                    </a:cubicBezTo>
                    <a:cubicBezTo>
                      <a:pt x="13193" y="12049"/>
                      <a:pt x="13193" y="12019"/>
                      <a:pt x="13162" y="11927"/>
                    </a:cubicBezTo>
                    <a:lnTo>
                      <a:pt x="13162" y="11927"/>
                    </a:lnTo>
                    <a:lnTo>
                      <a:pt x="13345" y="12110"/>
                    </a:lnTo>
                    <a:cubicBezTo>
                      <a:pt x="13413" y="12196"/>
                      <a:pt x="13511" y="12233"/>
                      <a:pt x="13610" y="12233"/>
                    </a:cubicBezTo>
                    <a:cubicBezTo>
                      <a:pt x="13687" y="12233"/>
                      <a:pt x="13765" y="12210"/>
                      <a:pt x="13831" y="12171"/>
                    </a:cubicBezTo>
                    <a:cubicBezTo>
                      <a:pt x="13983" y="12049"/>
                      <a:pt x="13983" y="11806"/>
                      <a:pt x="13861" y="11654"/>
                    </a:cubicBezTo>
                    <a:cubicBezTo>
                      <a:pt x="13497" y="11259"/>
                      <a:pt x="13132" y="10864"/>
                      <a:pt x="12737" y="10499"/>
                    </a:cubicBezTo>
                    <a:cubicBezTo>
                      <a:pt x="12706" y="10377"/>
                      <a:pt x="12615" y="10286"/>
                      <a:pt x="12585" y="10195"/>
                    </a:cubicBezTo>
                    <a:cubicBezTo>
                      <a:pt x="12855" y="10082"/>
                      <a:pt x="13193" y="10020"/>
                      <a:pt x="13498" y="10020"/>
                    </a:cubicBezTo>
                    <a:cubicBezTo>
                      <a:pt x="13604" y="10020"/>
                      <a:pt x="13706" y="10027"/>
                      <a:pt x="13801" y="10043"/>
                    </a:cubicBezTo>
                    <a:cubicBezTo>
                      <a:pt x="13816" y="10046"/>
                      <a:pt x="13832" y="10047"/>
                      <a:pt x="13848" y="10047"/>
                    </a:cubicBezTo>
                    <a:cubicBezTo>
                      <a:pt x="14013" y="10047"/>
                      <a:pt x="14168" y="9906"/>
                      <a:pt x="14196" y="9739"/>
                    </a:cubicBezTo>
                    <a:cubicBezTo>
                      <a:pt x="14257" y="9526"/>
                      <a:pt x="14105" y="9344"/>
                      <a:pt x="13892" y="9313"/>
                    </a:cubicBezTo>
                    <a:cubicBezTo>
                      <a:pt x="13774" y="9293"/>
                      <a:pt x="13638" y="9281"/>
                      <a:pt x="13493" y="9281"/>
                    </a:cubicBezTo>
                    <a:cubicBezTo>
                      <a:pt x="13002" y="9281"/>
                      <a:pt x="12399" y="9411"/>
                      <a:pt x="11977" y="9739"/>
                    </a:cubicBezTo>
                    <a:cubicBezTo>
                      <a:pt x="11582" y="9374"/>
                      <a:pt x="11187" y="9010"/>
                      <a:pt x="10791" y="8675"/>
                    </a:cubicBezTo>
                    <a:cubicBezTo>
                      <a:pt x="11278" y="8310"/>
                      <a:pt x="12737" y="8158"/>
                      <a:pt x="13223" y="8128"/>
                    </a:cubicBezTo>
                    <a:lnTo>
                      <a:pt x="13466" y="8098"/>
                    </a:lnTo>
                    <a:cubicBezTo>
                      <a:pt x="13649" y="8067"/>
                      <a:pt x="13801" y="7915"/>
                      <a:pt x="13740" y="7703"/>
                    </a:cubicBezTo>
                    <a:cubicBezTo>
                      <a:pt x="13712" y="7536"/>
                      <a:pt x="13583" y="7395"/>
                      <a:pt x="13422" y="7395"/>
                    </a:cubicBezTo>
                    <a:cubicBezTo>
                      <a:pt x="13406" y="7395"/>
                      <a:pt x="13391" y="7396"/>
                      <a:pt x="13375" y="7399"/>
                    </a:cubicBezTo>
                    <a:lnTo>
                      <a:pt x="13162" y="7459"/>
                    </a:lnTo>
                    <a:cubicBezTo>
                      <a:pt x="12007" y="7551"/>
                      <a:pt x="10791" y="7703"/>
                      <a:pt x="10214" y="8219"/>
                    </a:cubicBezTo>
                    <a:lnTo>
                      <a:pt x="9302" y="7399"/>
                    </a:lnTo>
                    <a:cubicBezTo>
                      <a:pt x="9028" y="7186"/>
                      <a:pt x="8724" y="6943"/>
                      <a:pt x="8481" y="6699"/>
                    </a:cubicBezTo>
                    <a:cubicBezTo>
                      <a:pt x="8927" y="6622"/>
                      <a:pt x="9434" y="6532"/>
                      <a:pt x="9853" y="6532"/>
                    </a:cubicBezTo>
                    <a:cubicBezTo>
                      <a:pt x="10092" y="6532"/>
                      <a:pt x="10303" y="6561"/>
                      <a:pt x="10457" y="6639"/>
                    </a:cubicBezTo>
                    <a:cubicBezTo>
                      <a:pt x="10507" y="6664"/>
                      <a:pt x="10557" y="6675"/>
                      <a:pt x="10606" y="6675"/>
                    </a:cubicBezTo>
                    <a:cubicBezTo>
                      <a:pt x="10735" y="6675"/>
                      <a:pt x="10855" y="6597"/>
                      <a:pt x="10943" y="6487"/>
                    </a:cubicBezTo>
                    <a:cubicBezTo>
                      <a:pt x="11004" y="6304"/>
                      <a:pt x="10974" y="6122"/>
                      <a:pt x="10791" y="6000"/>
                    </a:cubicBezTo>
                    <a:cubicBezTo>
                      <a:pt x="10502" y="5862"/>
                      <a:pt x="10144" y="5812"/>
                      <a:pt x="9762" y="5812"/>
                    </a:cubicBezTo>
                    <a:cubicBezTo>
                      <a:pt x="9222" y="5812"/>
                      <a:pt x="8633" y="5911"/>
                      <a:pt x="8117" y="6000"/>
                    </a:cubicBezTo>
                    <a:cubicBezTo>
                      <a:pt x="8025" y="6031"/>
                      <a:pt x="7904" y="6031"/>
                      <a:pt x="7782" y="6092"/>
                    </a:cubicBezTo>
                    <a:cubicBezTo>
                      <a:pt x="7296" y="5636"/>
                      <a:pt x="6749" y="5180"/>
                      <a:pt x="6262" y="4724"/>
                    </a:cubicBezTo>
                    <a:cubicBezTo>
                      <a:pt x="6414" y="4724"/>
                      <a:pt x="6597" y="4724"/>
                      <a:pt x="6749" y="4663"/>
                    </a:cubicBezTo>
                    <a:cubicBezTo>
                      <a:pt x="6870" y="4663"/>
                      <a:pt x="7022" y="4633"/>
                      <a:pt x="7114" y="4633"/>
                    </a:cubicBezTo>
                    <a:cubicBezTo>
                      <a:pt x="7326" y="4633"/>
                      <a:pt x="7600" y="4602"/>
                      <a:pt x="7873" y="4602"/>
                    </a:cubicBezTo>
                    <a:cubicBezTo>
                      <a:pt x="8204" y="4570"/>
                      <a:pt x="8553" y="4546"/>
                      <a:pt x="8899" y="4546"/>
                    </a:cubicBezTo>
                    <a:cubicBezTo>
                      <a:pt x="9542" y="4546"/>
                      <a:pt x="10176" y="4630"/>
                      <a:pt x="10670" y="4906"/>
                    </a:cubicBezTo>
                    <a:cubicBezTo>
                      <a:pt x="10719" y="4945"/>
                      <a:pt x="10777" y="4962"/>
                      <a:pt x="10837" y="4962"/>
                    </a:cubicBezTo>
                    <a:cubicBezTo>
                      <a:pt x="10963" y="4962"/>
                      <a:pt x="11094" y="4887"/>
                      <a:pt x="11156" y="4785"/>
                    </a:cubicBezTo>
                    <a:cubicBezTo>
                      <a:pt x="11247" y="4633"/>
                      <a:pt x="11217" y="4420"/>
                      <a:pt x="11065" y="4298"/>
                    </a:cubicBezTo>
                    <a:cubicBezTo>
                      <a:pt x="10425" y="3918"/>
                      <a:pt x="9705" y="3828"/>
                      <a:pt x="8984" y="3828"/>
                    </a:cubicBezTo>
                    <a:cubicBezTo>
                      <a:pt x="8611" y="3828"/>
                      <a:pt x="8237" y="3852"/>
                      <a:pt x="7873" y="3873"/>
                    </a:cubicBezTo>
                    <a:cubicBezTo>
                      <a:pt x="7600" y="3873"/>
                      <a:pt x="7357" y="3903"/>
                      <a:pt x="7114" y="3903"/>
                    </a:cubicBezTo>
                    <a:cubicBezTo>
                      <a:pt x="6992" y="3903"/>
                      <a:pt x="6840" y="3903"/>
                      <a:pt x="6688" y="3964"/>
                    </a:cubicBezTo>
                    <a:cubicBezTo>
                      <a:pt x="6538" y="3977"/>
                      <a:pt x="6365" y="3991"/>
                      <a:pt x="6199" y="3991"/>
                    </a:cubicBezTo>
                    <a:cubicBezTo>
                      <a:pt x="5994" y="3991"/>
                      <a:pt x="5803" y="3970"/>
                      <a:pt x="5685" y="3903"/>
                    </a:cubicBezTo>
                    <a:cubicBezTo>
                      <a:pt x="5632" y="3886"/>
                      <a:pt x="5569" y="3868"/>
                      <a:pt x="5502" y="3868"/>
                    </a:cubicBezTo>
                    <a:cubicBezTo>
                      <a:pt x="5453" y="3868"/>
                      <a:pt x="5402" y="3877"/>
                      <a:pt x="5351" y="3903"/>
                    </a:cubicBezTo>
                    <a:cubicBezTo>
                      <a:pt x="4925" y="3569"/>
                      <a:pt x="4530" y="3234"/>
                      <a:pt x="4135" y="2900"/>
                    </a:cubicBezTo>
                    <a:cubicBezTo>
                      <a:pt x="4074" y="2809"/>
                      <a:pt x="3983" y="2748"/>
                      <a:pt x="3922" y="2687"/>
                    </a:cubicBezTo>
                    <a:cubicBezTo>
                      <a:pt x="4074" y="2687"/>
                      <a:pt x="4226" y="2657"/>
                      <a:pt x="4378" y="2657"/>
                    </a:cubicBezTo>
                    <a:cubicBezTo>
                      <a:pt x="4469" y="2657"/>
                      <a:pt x="4591" y="2626"/>
                      <a:pt x="4682" y="2626"/>
                    </a:cubicBezTo>
                    <a:cubicBezTo>
                      <a:pt x="5031" y="2588"/>
                      <a:pt x="5392" y="2569"/>
                      <a:pt x="5761" y="2569"/>
                    </a:cubicBezTo>
                    <a:cubicBezTo>
                      <a:pt x="6867" y="2569"/>
                      <a:pt x="8041" y="2740"/>
                      <a:pt x="9180" y="3082"/>
                    </a:cubicBezTo>
                    <a:cubicBezTo>
                      <a:pt x="9214" y="3087"/>
                      <a:pt x="9247" y="3090"/>
                      <a:pt x="9279" y="3090"/>
                    </a:cubicBezTo>
                    <a:cubicBezTo>
                      <a:pt x="9449" y="3090"/>
                      <a:pt x="9590" y="3018"/>
                      <a:pt x="9667" y="2839"/>
                    </a:cubicBezTo>
                    <a:cubicBezTo>
                      <a:pt x="9697" y="2657"/>
                      <a:pt x="9606" y="2474"/>
                      <a:pt x="9424" y="2383"/>
                    </a:cubicBezTo>
                    <a:cubicBezTo>
                      <a:pt x="8251" y="2045"/>
                      <a:pt x="6995" y="1857"/>
                      <a:pt x="5830" y="1857"/>
                    </a:cubicBezTo>
                    <a:cubicBezTo>
                      <a:pt x="5424" y="1857"/>
                      <a:pt x="5028" y="1880"/>
                      <a:pt x="4651" y="1927"/>
                    </a:cubicBezTo>
                    <a:cubicBezTo>
                      <a:pt x="4530" y="1927"/>
                      <a:pt x="4408" y="1988"/>
                      <a:pt x="4287" y="1988"/>
                    </a:cubicBezTo>
                    <a:cubicBezTo>
                      <a:pt x="4072" y="2010"/>
                      <a:pt x="3857" y="2031"/>
                      <a:pt x="3663" y="2031"/>
                    </a:cubicBezTo>
                    <a:cubicBezTo>
                      <a:pt x="3583" y="2031"/>
                      <a:pt x="3507" y="2027"/>
                      <a:pt x="3436" y="2019"/>
                    </a:cubicBezTo>
                    <a:cubicBezTo>
                      <a:pt x="3409" y="2010"/>
                      <a:pt x="3380" y="2006"/>
                      <a:pt x="3350" y="2006"/>
                    </a:cubicBezTo>
                    <a:cubicBezTo>
                      <a:pt x="3278" y="2006"/>
                      <a:pt x="3205" y="2027"/>
                      <a:pt x="3162" y="2049"/>
                    </a:cubicBezTo>
                    <a:cubicBezTo>
                      <a:pt x="3040" y="1927"/>
                      <a:pt x="2889" y="1836"/>
                      <a:pt x="2767" y="1715"/>
                    </a:cubicBezTo>
                    <a:lnTo>
                      <a:pt x="2524" y="1471"/>
                    </a:lnTo>
                    <a:cubicBezTo>
                      <a:pt x="1916" y="955"/>
                      <a:pt x="1308" y="377"/>
                      <a:pt x="548" y="43"/>
                    </a:cubicBezTo>
                    <a:cubicBezTo>
                      <a:pt x="492" y="15"/>
                      <a:pt x="432" y="1"/>
                      <a:pt x="3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61"/>
              <p:cNvSpPr/>
              <p:nvPr/>
            </p:nvSpPr>
            <p:spPr>
              <a:xfrm>
                <a:off x="13598300" y="3439200"/>
                <a:ext cx="145150" cy="228450"/>
              </a:xfrm>
              <a:custGeom>
                <a:rect b="b" l="l" r="r" t="t"/>
                <a:pathLst>
                  <a:path extrusionOk="0" h="9138" w="5806">
                    <a:moveTo>
                      <a:pt x="4058" y="0"/>
                    </a:moveTo>
                    <a:cubicBezTo>
                      <a:pt x="3276" y="0"/>
                      <a:pt x="2399" y="930"/>
                      <a:pt x="1946" y="1383"/>
                    </a:cubicBezTo>
                    <a:cubicBezTo>
                      <a:pt x="608" y="2751"/>
                      <a:pt x="0" y="4879"/>
                      <a:pt x="517" y="6763"/>
                    </a:cubicBezTo>
                    <a:cubicBezTo>
                      <a:pt x="791" y="7706"/>
                      <a:pt x="1672" y="9134"/>
                      <a:pt x="3040" y="9134"/>
                    </a:cubicBezTo>
                    <a:cubicBezTo>
                      <a:pt x="3057" y="9137"/>
                      <a:pt x="3074" y="9138"/>
                      <a:pt x="3090" y="9138"/>
                    </a:cubicBezTo>
                    <a:cubicBezTo>
                      <a:pt x="3494" y="9138"/>
                      <a:pt x="3838" y="8453"/>
                      <a:pt x="4013" y="8162"/>
                    </a:cubicBezTo>
                    <a:cubicBezTo>
                      <a:pt x="4590" y="7341"/>
                      <a:pt x="4985" y="6490"/>
                      <a:pt x="5289" y="5548"/>
                    </a:cubicBezTo>
                    <a:cubicBezTo>
                      <a:pt x="5806" y="3937"/>
                      <a:pt x="5472" y="2508"/>
                      <a:pt x="4894" y="988"/>
                    </a:cubicBezTo>
                    <a:cubicBezTo>
                      <a:pt x="4742" y="593"/>
                      <a:pt x="4621" y="107"/>
                      <a:pt x="4225" y="16"/>
                    </a:cubicBezTo>
                    <a:cubicBezTo>
                      <a:pt x="4170" y="5"/>
                      <a:pt x="4114" y="0"/>
                      <a:pt x="40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61"/>
              <p:cNvSpPr/>
              <p:nvPr/>
            </p:nvSpPr>
            <p:spPr>
              <a:xfrm>
                <a:off x="13593825" y="3412975"/>
                <a:ext cx="153425" cy="263975"/>
              </a:xfrm>
              <a:custGeom>
                <a:rect b="b" l="l" r="r" t="t"/>
                <a:pathLst>
                  <a:path extrusionOk="0" h="10559" w="6137">
                    <a:moveTo>
                      <a:pt x="4678" y="1"/>
                    </a:moveTo>
                    <a:cubicBezTo>
                      <a:pt x="4587" y="1"/>
                      <a:pt x="4496" y="122"/>
                      <a:pt x="4496" y="244"/>
                    </a:cubicBezTo>
                    <a:cubicBezTo>
                      <a:pt x="4496" y="669"/>
                      <a:pt x="4374" y="1125"/>
                      <a:pt x="4313" y="1581"/>
                    </a:cubicBezTo>
                    <a:lnTo>
                      <a:pt x="4283" y="1764"/>
                    </a:lnTo>
                    <a:lnTo>
                      <a:pt x="4161" y="2220"/>
                    </a:lnTo>
                    <a:cubicBezTo>
                      <a:pt x="3249" y="2493"/>
                      <a:pt x="2368" y="2888"/>
                      <a:pt x="1547" y="3314"/>
                    </a:cubicBezTo>
                    <a:cubicBezTo>
                      <a:pt x="1335" y="3405"/>
                      <a:pt x="1152" y="3496"/>
                      <a:pt x="970" y="3587"/>
                    </a:cubicBezTo>
                    <a:cubicBezTo>
                      <a:pt x="848" y="3618"/>
                      <a:pt x="818" y="3770"/>
                      <a:pt x="848" y="3861"/>
                    </a:cubicBezTo>
                    <a:cubicBezTo>
                      <a:pt x="870" y="3927"/>
                      <a:pt x="955" y="3977"/>
                      <a:pt x="1035" y="3977"/>
                    </a:cubicBezTo>
                    <a:cubicBezTo>
                      <a:pt x="1066" y="3977"/>
                      <a:pt x="1096" y="3969"/>
                      <a:pt x="1122" y="3952"/>
                    </a:cubicBezTo>
                    <a:cubicBezTo>
                      <a:pt x="1304" y="3891"/>
                      <a:pt x="1486" y="3770"/>
                      <a:pt x="1699" y="3709"/>
                    </a:cubicBezTo>
                    <a:cubicBezTo>
                      <a:pt x="2459" y="3314"/>
                      <a:pt x="3249" y="2949"/>
                      <a:pt x="4040" y="2706"/>
                    </a:cubicBezTo>
                    <a:lnTo>
                      <a:pt x="4040" y="2706"/>
                    </a:lnTo>
                    <a:cubicBezTo>
                      <a:pt x="4040" y="2797"/>
                      <a:pt x="4009" y="2858"/>
                      <a:pt x="4009" y="2888"/>
                    </a:cubicBezTo>
                    <a:cubicBezTo>
                      <a:pt x="3949" y="3283"/>
                      <a:pt x="3857" y="3618"/>
                      <a:pt x="3797" y="4013"/>
                    </a:cubicBezTo>
                    <a:cubicBezTo>
                      <a:pt x="2733" y="4530"/>
                      <a:pt x="1456" y="5107"/>
                      <a:pt x="240" y="5593"/>
                    </a:cubicBezTo>
                    <a:cubicBezTo>
                      <a:pt x="218" y="5590"/>
                      <a:pt x="197" y="5589"/>
                      <a:pt x="178" y="5589"/>
                    </a:cubicBezTo>
                    <a:cubicBezTo>
                      <a:pt x="22" y="5589"/>
                      <a:pt x="0" y="5694"/>
                      <a:pt x="27" y="5776"/>
                    </a:cubicBezTo>
                    <a:cubicBezTo>
                      <a:pt x="51" y="5869"/>
                      <a:pt x="127" y="5908"/>
                      <a:pt x="216" y="5908"/>
                    </a:cubicBezTo>
                    <a:cubicBezTo>
                      <a:pt x="244" y="5908"/>
                      <a:pt x="272" y="5905"/>
                      <a:pt x="301" y="5897"/>
                    </a:cubicBezTo>
                    <a:cubicBezTo>
                      <a:pt x="1395" y="5441"/>
                      <a:pt x="2520" y="4925"/>
                      <a:pt x="3523" y="4469"/>
                    </a:cubicBezTo>
                    <a:lnTo>
                      <a:pt x="3523" y="4469"/>
                    </a:lnTo>
                    <a:cubicBezTo>
                      <a:pt x="3432" y="4773"/>
                      <a:pt x="3371" y="5107"/>
                      <a:pt x="3280" y="5441"/>
                    </a:cubicBezTo>
                    <a:lnTo>
                      <a:pt x="3249" y="5441"/>
                    </a:lnTo>
                    <a:cubicBezTo>
                      <a:pt x="3128" y="5533"/>
                      <a:pt x="2976" y="5593"/>
                      <a:pt x="2885" y="5715"/>
                    </a:cubicBezTo>
                    <a:cubicBezTo>
                      <a:pt x="2611" y="5897"/>
                      <a:pt x="2338" y="6049"/>
                      <a:pt x="2064" y="6141"/>
                    </a:cubicBezTo>
                    <a:cubicBezTo>
                      <a:pt x="1973" y="6171"/>
                      <a:pt x="1882" y="6293"/>
                      <a:pt x="1912" y="6384"/>
                    </a:cubicBezTo>
                    <a:cubicBezTo>
                      <a:pt x="1959" y="6479"/>
                      <a:pt x="2025" y="6555"/>
                      <a:pt x="2110" y="6555"/>
                    </a:cubicBezTo>
                    <a:cubicBezTo>
                      <a:pt x="2134" y="6555"/>
                      <a:pt x="2159" y="6549"/>
                      <a:pt x="2186" y="6536"/>
                    </a:cubicBezTo>
                    <a:cubicBezTo>
                      <a:pt x="2520" y="6475"/>
                      <a:pt x="2824" y="6232"/>
                      <a:pt x="3097" y="6049"/>
                    </a:cubicBezTo>
                    <a:lnTo>
                      <a:pt x="3128" y="6019"/>
                    </a:lnTo>
                    <a:lnTo>
                      <a:pt x="3128" y="6019"/>
                    </a:lnTo>
                    <a:cubicBezTo>
                      <a:pt x="3097" y="6293"/>
                      <a:pt x="3037" y="6505"/>
                      <a:pt x="2976" y="6749"/>
                    </a:cubicBezTo>
                    <a:cubicBezTo>
                      <a:pt x="2945" y="6992"/>
                      <a:pt x="2885" y="7265"/>
                      <a:pt x="2794" y="7539"/>
                    </a:cubicBezTo>
                    <a:cubicBezTo>
                      <a:pt x="2368" y="7691"/>
                      <a:pt x="1973" y="8147"/>
                      <a:pt x="1547" y="8603"/>
                    </a:cubicBezTo>
                    <a:cubicBezTo>
                      <a:pt x="1304" y="8876"/>
                      <a:pt x="1091" y="9089"/>
                      <a:pt x="939" y="9211"/>
                    </a:cubicBezTo>
                    <a:cubicBezTo>
                      <a:pt x="818" y="9271"/>
                      <a:pt x="818" y="9393"/>
                      <a:pt x="909" y="9514"/>
                    </a:cubicBezTo>
                    <a:cubicBezTo>
                      <a:pt x="942" y="9580"/>
                      <a:pt x="992" y="9610"/>
                      <a:pt x="1050" y="9610"/>
                    </a:cubicBezTo>
                    <a:cubicBezTo>
                      <a:pt x="1100" y="9610"/>
                      <a:pt x="1157" y="9587"/>
                      <a:pt x="1213" y="9545"/>
                    </a:cubicBezTo>
                    <a:cubicBezTo>
                      <a:pt x="1395" y="9423"/>
                      <a:pt x="1608" y="9180"/>
                      <a:pt x="1882" y="8876"/>
                    </a:cubicBezTo>
                    <a:cubicBezTo>
                      <a:pt x="2125" y="8603"/>
                      <a:pt x="2429" y="8268"/>
                      <a:pt x="2672" y="8056"/>
                    </a:cubicBezTo>
                    <a:lnTo>
                      <a:pt x="2672" y="8056"/>
                    </a:lnTo>
                    <a:cubicBezTo>
                      <a:pt x="2581" y="8481"/>
                      <a:pt x="2490" y="8876"/>
                      <a:pt x="2368" y="9271"/>
                    </a:cubicBezTo>
                    <a:cubicBezTo>
                      <a:pt x="2186" y="9514"/>
                      <a:pt x="2003" y="9697"/>
                      <a:pt x="1821" y="9818"/>
                    </a:cubicBezTo>
                    <a:cubicBezTo>
                      <a:pt x="1699" y="9879"/>
                      <a:pt x="1699" y="10001"/>
                      <a:pt x="1730" y="10122"/>
                    </a:cubicBezTo>
                    <a:cubicBezTo>
                      <a:pt x="1783" y="10194"/>
                      <a:pt x="1836" y="10223"/>
                      <a:pt x="1896" y="10223"/>
                    </a:cubicBezTo>
                    <a:cubicBezTo>
                      <a:pt x="1938" y="10223"/>
                      <a:pt x="1983" y="10208"/>
                      <a:pt x="2034" y="10183"/>
                    </a:cubicBezTo>
                    <a:cubicBezTo>
                      <a:pt x="2064" y="10153"/>
                      <a:pt x="2125" y="10153"/>
                      <a:pt x="2155" y="10122"/>
                    </a:cubicBezTo>
                    <a:lnTo>
                      <a:pt x="2155" y="10122"/>
                    </a:lnTo>
                    <a:cubicBezTo>
                      <a:pt x="2155" y="10153"/>
                      <a:pt x="2125" y="10244"/>
                      <a:pt x="2125" y="10274"/>
                    </a:cubicBezTo>
                    <a:cubicBezTo>
                      <a:pt x="2064" y="10396"/>
                      <a:pt x="2125" y="10487"/>
                      <a:pt x="2216" y="10548"/>
                    </a:cubicBezTo>
                    <a:cubicBezTo>
                      <a:pt x="2245" y="10555"/>
                      <a:pt x="2273" y="10559"/>
                      <a:pt x="2301" y="10559"/>
                    </a:cubicBezTo>
                    <a:cubicBezTo>
                      <a:pt x="2390" y="10559"/>
                      <a:pt x="2466" y="10519"/>
                      <a:pt x="2490" y="10426"/>
                    </a:cubicBezTo>
                    <a:cubicBezTo>
                      <a:pt x="2611" y="10122"/>
                      <a:pt x="2672" y="9818"/>
                      <a:pt x="2794" y="9514"/>
                    </a:cubicBezTo>
                    <a:cubicBezTo>
                      <a:pt x="2824" y="9484"/>
                      <a:pt x="2885" y="9393"/>
                      <a:pt x="2915" y="9363"/>
                    </a:cubicBezTo>
                    <a:cubicBezTo>
                      <a:pt x="3097" y="9514"/>
                      <a:pt x="3249" y="9727"/>
                      <a:pt x="3341" y="9970"/>
                    </a:cubicBezTo>
                    <a:cubicBezTo>
                      <a:pt x="3364" y="10063"/>
                      <a:pt x="3440" y="10103"/>
                      <a:pt x="3516" y="10103"/>
                    </a:cubicBezTo>
                    <a:cubicBezTo>
                      <a:pt x="3539" y="10103"/>
                      <a:pt x="3562" y="10099"/>
                      <a:pt x="3584" y="10092"/>
                    </a:cubicBezTo>
                    <a:cubicBezTo>
                      <a:pt x="3705" y="10031"/>
                      <a:pt x="3736" y="9940"/>
                      <a:pt x="3705" y="9818"/>
                    </a:cubicBezTo>
                    <a:cubicBezTo>
                      <a:pt x="3584" y="9514"/>
                      <a:pt x="3341" y="9089"/>
                      <a:pt x="2945" y="8907"/>
                    </a:cubicBezTo>
                    <a:lnTo>
                      <a:pt x="3189" y="7995"/>
                    </a:lnTo>
                    <a:cubicBezTo>
                      <a:pt x="3462" y="8147"/>
                      <a:pt x="3979" y="8876"/>
                      <a:pt x="4131" y="9119"/>
                    </a:cubicBezTo>
                    <a:lnTo>
                      <a:pt x="4192" y="9241"/>
                    </a:lnTo>
                    <a:cubicBezTo>
                      <a:pt x="4253" y="9322"/>
                      <a:pt x="4327" y="9349"/>
                      <a:pt x="4397" y="9349"/>
                    </a:cubicBezTo>
                    <a:cubicBezTo>
                      <a:pt x="4431" y="9349"/>
                      <a:pt x="4465" y="9342"/>
                      <a:pt x="4496" y="9332"/>
                    </a:cubicBezTo>
                    <a:cubicBezTo>
                      <a:pt x="4617" y="9241"/>
                      <a:pt x="4617" y="9119"/>
                      <a:pt x="4587" y="9028"/>
                    </a:cubicBezTo>
                    <a:lnTo>
                      <a:pt x="4496" y="8907"/>
                    </a:lnTo>
                    <a:cubicBezTo>
                      <a:pt x="4131" y="8329"/>
                      <a:pt x="3705" y="7721"/>
                      <a:pt x="3280" y="7569"/>
                    </a:cubicBezTo>
                    <a:cubicBezTo>
                      <a:pt x="3310" y="7356"/>
                      <a:pt x="3401" y="7113"/>
                      <a:pt x="3432" y="6900"/>
                    </a:cubicBezTo>
                    <a:cubicBezTo>
                      <a:pt x="3462" y="6688"/>
                      <a:pt x="3523" y="6475"/>
                      <a:pt x="3584" y="6232"/>
                    </a:cubicBezTo>
                    <a:cubicBezTo>
                      <a:pt x="3857" y="6597"/>
                      <a:pt x="4161" y="6992"/>
                      <a:pt x="4161" y="7265"/>
                    </a:cubicBezTo>
                    <a:cubicBezTo>
                      <a:pt x="4161" y="7387"/>
                      <a:pt x="4283" y="7448"/>
                      <a:pt x="4404" y="7448"/>
                    </a:cubicBezTo>
                    <a:cubicBezTo>
                      <a:pt x="4496" y="7448"/>
                      <a:pt x="4617" y="7356"/>
                      <a:pt x="4587" y="7235"/>
                    </a:cubicBezTo>
                    <a:cubicBezTo>
                      <a:pt x="4587" y="6779"/>
                      <a:pt x="4161" y="6232"/>
                      <a:pt x="3827" y="5837"/>
                    </a:cubicBezTo>
                    <a:cubicBezTo>
                      <a:pt x="3797" y="5776"/>
                      <a:pt x="3736" y="5715"/>
                      <a:pt x="3705" y="5685"/>
                    </a:cubicBezTo>
                    <a:cubicBezTo>
                      <a:pt x="3797" y="5290"/>
                      <a:pt x="3888" y="4864"/>
                      <a:pt x="4009" y="4499"/>
                    </a:cubicBezTo>
                    <a:cubicBezTo>
                      <a:pt x="4040" y="4560"/>
                      <a:pt x="4131" y="4682"/>
                      <a:pt x="4161" y="4773"/>
                    </a:cubicBezTo>
                    <a:cubicBezTo>
                      <a:pt x="4192" y="4834"/>
                      <a:pt x="4253" y="4864"/>
                      <a:pt x="4283" y="4955"/>
                    </a:cubicBezTo>
                    <a:cubicBezTo>
                      <a:pt x="4344" y="5077"/>
                      <a:pt x="4435" y="5229"/>
                      <a:pt x="4496" y="5320"/>
                    </a:cubicBezTo>
                    <a:cubicBezTo>
                      <a:pt x="4800" y="5837"/>
                      <a:pt x="5164" y="6353"/>
                      <a:pt x="5104" y="6900"/>
                    </a:cubicBezTo>
                    <a:cubicBezTo>
                      <a:pt x="5104" y="6992"/>
                      <a:pt x="5195" y="7113"/>
                      <a:pt x="5286" y="7113"/>
                    </a:cubicBezTo>
                    <a:cubicBezTo>
                      <a:pt x="5408" y="7113"/>
                      <a:pt x="5529" y="7052"/>
                      <a:pt x="5529" y="6931"/>
                    </a:cubicBezTo>
                    <a:cubicBezTo>
                      <a:pt x="5560" y="6293"/>
                      <a:pt x="5195" y="5685"/>
                      <a:pt x="4830" y="5138"/>
                    </a:cubicBezTo>
                    <a:cubicBezTo>
                      <a:pt x="4769" y="5016"/>
                      <a:pt x="4678" y="4864"/>
                      <a:pt x="4617" y="4773"/>
                    </a:cubicBezTo>
                    <a:cubicBezTo>
                      <a:pt x="4587" y="4682"/>
                      <a:pt x="4526" y="4651"/>
                      <a:pt x="4496" y="4560"/>
                    </a:cubicBezTo>
                    <a:cubicBezTo>
                      <a:pt x="4404" y="4408"/>
                      <a:pt x="4222" y="4165"/>
                      <a:pt x="4222" y="4043"/>
                    </a:cubicBezTo>
                    <a:cubicBezTo>
                      <a:pt x="4222" y="3952"/>
                      <a:pt x="4192" y="3922"/>
                      <a:pt x="4161" y="3861"/>
                    </a:cubicBezTo>
                    <a:cubicBezTo>
                      <a:pt x="4222" y="3557"/>
                      <a:pt x="4313" y="3253"/>
                      <a:pt x="4344" y="2949"/>
                    </a:cubicBezTo>
                    <a:cubicBezTo>
                      <a:pt x="4344" y="2858"/>
                      <a:pt x="4374" y="2827"/>
                      <a:pt x="4374" y="2736"/>
                    </a:cubicBezTo>
                    <a:cubicBezTo>
                      <a:pt x="4435" y="2827"/>
                      <a:pt x="4496" y="2888"/>
                      <a:pt x="4526" y="2979"/>
                    </a:cubicBezTo>
                    <a:cubicBezTo>
                      <a:pt x="4587" y="3010"/>
                      <a:pt x="4617" y="3101"/>
                      <a:pt x="4648" y="3131"/>
                    </a:cubicBezTo>
                    <a:cubicBezTo>
                      <a:pt x="5104" y="3800"/>
                      <a:pt x="5499" y="4682"/>
                      <a:pt x="5681" y="5624"/>
                    </a:cubicBezTo>
                    <a:cubicBezTo>
                      <a:pt x="5705" y="5719"/>
                      <a:pt x="5784" y="5795"/>
                      <a:pt x="5876" y="5795"/>
                    </a:cubicBezTo>
                    <a:cubicBezTo>
                      <a:pt x="5901" y="5795"/>
                      <a:pt x="5928" y="5789"/>
                      <a:pt x="5955" y="5776"/>
                    </a:cubicBezTo>
                    <a:cubicBezTo>
                      <a:pt x="6046" y="5745"/>
                      <a:pt x="6137" y="5624"/>
                      <a:pt x="6107" y="5533"/>
                    </a:cubicBezTo>
                    <a:cubicBezTo>
                      <a:pt x="5924" y="4560"/>
                      <a:pt x="5529" y="3618"/>
                      <a:pt x="4982" y="2858"/>
                    </a:cubicBezTo>
                    <a:cubicBezTo>
                      <a:pt x="4952" y="2797"/>
                      <a:pt x="4921" y="2736"/>
                      <a:pt x="4891" y="2706"/>
                    </a:cubicBezTo>
                    <a:cubicBezTo>
                      <a:pt x="4769" y="2554"/>
                      <a:pt x="4648" y="2402"/>
                      <a:pt x="4617" y="2250"/>
                    </a:cubicBezTo>
                    <a:cubicBezTo>
                      <a:pt x="4617" y="2220"/>
                      <a:pt x="4587" y="2128"/>
                      <a:pt x="4526" y="2128"/>
                    </a:cubicBezTo>
                    <a:cubicBezTo>
                      <a:pt x="4587" y="2037"/>
                      <a:pt x="4587" y="1946"/>
                      <a:pt x="4617" y="1824"/>
                    </a:cubicBezTo>
                    <a:lnTo>
                      <a:pt x="4648" y="1642"/>
                    </a:lnTo>
                    <a:cubicBezTo>
                      <a:pt x="4769" y="1186"/>
                      <a:pt x="4891" y="700"/>
                      <a:pt x="4891" y="213"/>
                    </a:cubicBezTo>
                    <a:cubicBezTo>
                      <a:pt x="4891" y="92"/>
                      <a:pt x="4800" y="1"/>
                      <a:pt x="4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61"/>
              <p:cNvSpPr/>
              <p:nvPr/>
            </p:nvSpPr>
            <p:spPr>
              <a:xfrm>
                <a:off x="13982800" y="3379750"/>
                <a:ext cx="110975" cy="145525"/>
              </a:xfrm>
              <a:custGeom>
                <a:rect b="b" l="l" r="r" t="t"/>
                <a:pathLst>
                  <a:path extrusionOk="0" h="5821" w="4439">
                    <a:moveTo>
                      <a:pt x="845" y="0"/>
                    </a:moveTo>
                    <a:cubicBezTo>
                      <a:pt x="776" y="0"/>
                      <a:pt x="706" y="16"/>
                      <a:pt x="639" y="53"/>
                    </a:cubicBezTo>
                    <a:cubicBezTo>
                      <a:pt x="153" y="357"/>
                      <a:pt x="92" y="1360"/>
                      <a:pt x="92" y="1877"/>
                    </a:cubicBezTo>
                    <a:cubicBezTo>
                      <a:pt x="1" y="3184"/>
                      <a:pt x="700" y="4643"/>
                      <a:pt x="1824" y="5403"/>
                    </a:cubicBezTo>
                    <a:cubicBezTo>
                      <a:pt x="2157" y="5606"/>
                      <a:pt x="2704" y="5821"/>
                      <a:pt x="3245" y="5821"/>
                    </a:cubicBezTo>
                    <a:cubicBezTo>
                      <a:pt x="3594" y="5821"/>
                      <a:pt x="3940" y="5732"/>
                      <a:pt x="4226" y="5494"/>
                    </a:cubicBezTo>
                    <a:cubicBezTo>
                      <a:pt x="4438" y="5281"/>
                      <a:pt x="4347" y="4764"/>
                      <a:pt x="4286" y="4491"/>
                    </a:cubicBezTo>
                    <a:cubicBezTo>
                      <a:pt x="4226" y="3822"/>
                      <a:pt x="4043" y="3153"/>
                      <a:pt x="3770" y="2515"/>
                    </a:cubicBezTo>
                    <a:cubicBezTo>
                      <a:pt x="3314" y="1421"/>
                      <a:pt x="2432" y="813"/>
                      <a:pt x="1460" y="235"/>
                    </a:cubicBezTo>
                    <a:cubicBezTo>
                      <a:pt x="1276" y="144"/>
                      <a:pt x="1059" y="0"/>
                      <a:pt x="8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61"/>
              <p:cNvSpPr/>
              <p:nvPr/>
            </p:nvSpPr>
            <p:spPr>
              <a:xfrm>
                <a:off x="13978250" y="3360350"/>
                <a:ext cx="115525" cy="174725"/>
              </a:xfrm>
              <a:custGeom>
                <a:rect b="b" l="l" r="r" t="t"/>
                <a:pathLst>
                  <a:path extrusionOk="0" h="6989" w="4621">
                    <a:moveTo>
                      <a:pt x="502" y="1"/>
                    </a:moveTo>
                    <a:cubicBezTo>
                      <a:pt x="464" y="1"/>
                      <a:pt x="426" y="24"/>
                      <a:pt x="395" y="69"/>
                    </a:cubicBezTo>
                    <a:cubicBezTo>
                      <a:pt x="335" y="100"/>
                      <a:pt x="335" y="221"/>
                      <a:pt x="395" y="282"/>
                    </a:cubicBezTo>
                    <a:cubicBezTo>
                      <a:pt x="608" y="525"/>
                      <a:pt x="760" y="829"/>
                      <a:pt x="912" y="1103"/>
                    </a:cubicBezTo>
                    <a:lnTo>
                      <a:pt x="973" y="1255"/>
                    </a:lnTo>
                    <a:cubicBezTo>
                      <a:pt x="1003" y="1346"/>
                      <a:pt x="1095" y="1437"/>
                      <a:pt x="1125" y="1498"/>
                    </a:cubicBezTo>
                    <a:cubicBezTo>
                      <a:pt x="760" y="2075"/>
                      <a:pt x="487" y="2683"/>
                      <a:pt x="213" y="3291"/>
                    </a:cubicBezTo>
                    <a:cubicBezTo>
                      <a:pt x="152" y="3443"/>
                      <a:pt x="92" y="3565"/>
                      <a:pt x="31" y="3717"/>
                    </a:cubicBezTo>
                    <a:cubicBezTo>
                      <a:pt x="0" y="3777"/>
                      <a:pt x="31" y="3869"/>
                      <a:pt x="92" y="3899"/>
                    </a:cubicBezTo>
                    <a:cubicBezTo>
                      <a:pt x="116" y="3907"/>
                      <a:pt x="138" y="3911"/>
                      <a:pt x="159" y="3911"/>
                    </a:cubicBezTo>
                    <a:cubicBezTo>
                      <a:pt x="215" y="3911"/>
                      <a:pt x="260" y="3883"/>
                      <a:pt x="304" y="3838"/>
                    </a:cubicBezTo>
                    <a:cubicBezTo>
                      <a:pt x="365" y="3717"/>
                      <a:pt x="395" y="3565"/>
                      <a:pt x="487" y="3413"/>
                    </a:cubicBezTo>
                    <a:cubicBezTo>
                      <a:pt x="699" y="2835"/>
                      <a:pt x="973" y="2318"/>
                      <a:pt x="1277" y="1771"/>
                    </a:cubicBezTo>
                    <a:cubicBezTo>
                      <a:pt x="1307" y="1802"/>
                      <a:pt x="1307" y="1863"/>
                      <a:pt x="1368" y="1893"/>
                    </a:cubicBezTo>
                    <a:cubicBezTo>
                      <a:pt x="1459" y="2106"/>
                      <a:pt x="1611" y="2349"/>
                      <a:pt x="1733" y="2562"/>
                    </a:cubicBezTo>
                    <a:cubicBezTo>
                      <a:pt x="1399" y="3382"/>
                      <a:pt x="1003" y="4233"/>
                      <a:pt x="608" y="5084"/>
                    </a:cubicBezTo>
                    <a:cubicBezTo>
                      <a:pt x="578" y="5267"/>
                      <a:pt x="578" y="5358"/>
                      <a:pt x="639" y="5388"/>
                    </a:cubicBezTo>
                    <a:cubicBezTo>
                      <a:pt x="661" y="5396"/>
                      <a:pt x="682" y="5400"/>
                      <a:pt x="701" y="5400"/>
                    </a:cubicBezTo>
                    <a:cubicBezTo>
                      <a:pt x="758" y="5400"/>
                      <a:pt x="798" y="5366"/>
                      <a:pt x="821" y="5297"/>
                    </a:cubicBezTo>
                    <a:cubicBezTo>
                      <a:pt x="1216" y="4537"/>
                      <a:pt x="1551" y="3747"/>
                      <a:pt x="1885" y="3018"/>
                    </a:cubicBezTo>
                    <a:cubicBezTo>
                      <a:pt x="2006" y="3261"/>
                      <a:pt x="2128" y="3443"/>
                      <a:pt x="2189" y="3686"/>
                    </a:cubicBezTo>
                    <a:lnTo>
                      <a:pt x="2189" y="3717"/>
                    </a:lnTo>
                    <a:cubicBezTo>
                      <a:pt x="2158" y="3838"/>
                      <a:pt x="2128" y="3899"/>
                      <a:pt x="2128" y="4021"/>
                    </a:cubicBezTo>
                    <a:cubicBezTo>
                      <a:pt x="2098" y="4233"/>
                      <a:pt x="2006" y="4477"/>
                      <a:pt x="1885" y="4629"/>
                    </a:cubicBezTo>
                    <a:cubicBezTo>
                      <a:pt x="1854" y="4689"/>
                      <a:pt x="1854" y="4780"/>
                      <a:pt x="1946" y="4811"/>
                    </a:cubicBezTo>
                    <a:cubicBezTo>
                      <a:pt x="1971" y="4823"/>
                      <a:pt x="2001" y="4831"/>
                      <a:pt x="2030" y="4831"/>
                    </a:cubicBezTo>
                    <a:cubicBezTo>
                      <a:pt x="2072" y="4831"/>
                      <a:pt x="2110" y="4816"/>
                      <a:pt x="2128" y="4780"/>
                    </a:cubicBezTo>
                    <a:cubicBezTo>
                      <a:pt x="2280" y="4598"/>
                      <a:pt x="2310" y="4325"/>
                      <a:pt x="2402" y="4081"/>
                    </a:cubicBezTo>
                    <a:lnTo>
                      <a:pt x="2402" y="4051"/>
                    </a:lnTo>
                    <a:cubicBezTo>
                      <a:pt x="2462" y="4203"/>
                      <a:pt x="2584" y="4355"/>
                      <a:pt x="2645" y="4507"/>
                    </a:cubicBezTo>
                    <a:cubicBezTo>
                      <a:pt x="2736" y="4659"/>
                      <a:pt x="2858" y="4841"/>
                      <a:pt x="2918" y="4993"/>
                    </a:cubicBezTo>
                    <a:cubicBezTo>
                      <a:pt x="2766" y="5267"/>
                      <a:pt x="2766" y="5723"/>
                      <a:pt x="2766" y="6179"/>
                    </a:cubicBezTo>
                    <a:cubicBezTo>
                      <a:pt x="2766" y="6422"/>
                      <a:pt x="2766" y="6665"/>
                      <a:pt x="2736" y="6787"/>
                    </a:cubicBezTo>
                    <a:cubicBezTo>
                      <a:pt x="2706" y="6878"/>
                      <a:pt x="2766" y="6939"/>
                      <a:pt x="2858" y="6969"/>
                    </a:cubicBezTo>
                    <a:cubicBezTo>
                      <a:pt x="2872" y="6983"/>
                      <a:pt x="2887" y="6989"/>
                      <a:pt x="2904" y="6989"/>
                    </a:cubicBezTo>
                    <a:cubicBezTo>
                      <a:pt x="2957" y="6989"/>
                      <a:pt x="3017" y="6924"/>
                      <a:pt x="3040" y="6878"/>
                    </a:cubicBezTo>
                    <a:cubicBezTo>
                      <a:pt x="3070" y="6726"/>
                      <a:pt x="3070" y="6483"/>
                      <a:pt x="3070" y="6179"/>
                    </a:cubicBezTo>
                    <a:cubicBezTo>
                      <a:pt x="3070" y="5905"/>
                      <a:pt x="3070" y="5601"/>
                      <a:pt x="3161" y="5388"/>
                    </a:cubicBezTo>
                    <a:cubicBezTo>
                      <a:pt x="3313" y="5662"/>
                      <a:pt x="3405" y="5905"/>
                      <a:pt x="3526" y="6179"/>
                    </a:cubicBezTo>
                    <a:cubicBezTo>
                      <a:pt x="3526" y="6361"/>
                      <a:pt x="3496" y="6604"/>
                      <a:pt x="3465" y="6756"/>
                    </a:cubicBezTo>
                    <a:cubicBezTo>
                      <a:pt x="3405" y="6817"/>
                      <a:pt x="3496" y="6908"/>
                      <a:pt x="3557" y="6939"/>
                    </a:cubicBezTo>
                    <a:cubicBezTo>
                      <a:pt x="3573" y="6944"/>
                      <a:pt x="3588" y="6946"/>
                      <a:pt x="3602" y="6946"/>
                    </a:cubicBezTo>
                    <a:cubicBezTo>
                      <a:pt x="3669" y="6946"/>
                      <a:pt x="3719" y="6892"/>
                      <a:pt x="3769" y="6817"/>
                    </a:cubicBezTo>
                    <a:cubicBezTo>
                      <a:pt x="3769" y="6787"/>
                      <a:pt x="3769" y="6787"/>
                      <a:pt x="3800" y="6756"/>
                    </a:cubicBezTo>
                    <a:cubicBezTo>
                      <a:pt x="3800" y="6787"/>
                      <a:pt x="3830" y="6817"/>
                      <a:pt x="3830" y="6878"/>
                    </a:cubicBezTo>
                    <a:cubicBezTo>
                      <a:pt x="3852" y="6922"/>
                      <a:pt x="3907" y="6951"/>
                      <a:pt x="3959" y="6951"/>
                    </a:cubicBezTo>
                    <a:cubicBezTo>
                      <a:pt x="3978" y="6951"/>
                      <a:pt x="3996" y="6947"/>
                      <a:pt x="4013" y="6939"/>
                    </a:cubicBezTo>
                    <a:cubicBezTo>
                      <a:pt x="4104" y="6908"/>
                      <a:pt x="4134" y="6817"/>
                      <a:pt x="4104" y="6756"/>
                    </a:cubicBezTo>
                    <a:cubicBezTo>
                      <a:pt x="4013" y="6513"/>
                      <a:pt x="3891" y="6331"/>
                      <a:pt x="3830" y="6148"/>
                    </a:cubicBezTo>
                    <a:lnTo>
                      <a:pt x="3830" y="5996"/>
                    </a:lnTo>
                    <a:cubicBezTo>
                      <a:pt x="4013" y="5996"/>
                      <a:pt x="4195" y="6027"/>
                      <a:pt x="4317" y="6118"/>
                    </a:cubicBezTo>
                    <a:cubicBezTo>
                      <a:pt x="4339" y="6125"/>
                      <a:pt x="4360" y="6129"/>
                      <a:pt x="4379" y="6129"/>
                    </a:cubicBezTo>
                    <a:cubicBezTo>
                      <a:pt x="4436" y="6129"/>
                      <a:pt x="4476" y="6095"/>
                      <a:pt x="4499" y="6027"/>
                    </a:cubicBezTo>
                    <a:cubicBezTo>
                      <a:pt x="4560" y="5966"/>
                      <a:pt x="4499" y="5875"/>
                      <a:pt x="4438" y="5844"/>
                    </a:cubicBezTo>
                    <a:cubicBezTo>
                      <a:pt x="4305" y="5755"/>
                      <a:pt x="4073" y="5699"/>
                      <a:pt x="3840" y="5699"/>
                    </a:cubicBezTo>
                    <a:cubicBezTo>
                      <a:pt x="3754" y="5699"/>
                      <a:pt x="3668" y="5706"/>
                      <a:pt x="3587" y="5723"/>
                    </a:cubicBezTo>
                    <a:cubicBezTo>
                      <a:pt x="3496" y="5540"/>
                      <a:pt x="3405" y="5358"/>
                      <a:pt x="3283" y="5115"/>
                    </a:cubicBezTo>
                    <a:cubicBezTo>
                      <a:pt x="3317" y="5106"/>
                      <a:pt x="3359" y="5103"/>
                      <a:pt x="3406" y="5103"/>
                    </a:cubicBezTo>
                    <a:cubicBezTo>
                      <a:pt x="3689" y="5103"/>
                      <a:pt x="4160" y="5241"/>
                      <a:pt x="4317" y="5267"/>
                    </a:cubicBezTo>
                    <a:lnTo>
                      <a:pt x="4408" y="5297"/>
                    </a:lnTo>
                    <a:cubicBezTo>
                      <a:pt x="4422" y="5311"/>
                      <a:pt x="4438" y="5317"/>
                      <a:pt x="4454" y="5317"/>
                    </a:cubicBezTo>
                    <a:cubicBezTo>
                      <a:pt x="4508" y="5317"/>
                      <a:pt x="4567" y="5253"/>
                      <a:pt x="4590" y="5206"/>
                    </a:cubicBezTo>
                    <a:cubicBezTo>
                      <a:pt x="4620" y="5115"/>
                      <a:pt x="4560" y="5054"/>
                      <a:pt x="4468" y="4993"/>
                    </a:cubicBezTo>
                    <a:lnTo>
                      <a:pt x="4408" y="4963"/>
                    </a:lnTo>
                    <a:cubicBezTo>
                      <a:pt x="4070" y="4873"/>
                      <a:pt x="3699" y="4766"/>
                      <a:pt x="3406" y="4766"/>
                    </a:cubicBezTo>
                    <a:cubicBezTo>
                      <a:pt x="3303" y="4766"/>
                      <a:pt x="3210" y="4779"/>
                      <a:pt x="3131" y="4811"/>
                    </a:cubicBezTo>
                    <a:lnTo>
                      <a:pt x="2918" y="4355"/>
                    </a:lnTo>
                    <a:cubicBezTo>
                      <a:pt x="2827" y="4233"/>
                      <a:pt x="2766" y="4081"/>
                      <a:pt x="2706" y="3929"/>
                    </a:cubicBezTo>
                    <a:lnTo>
                      <a:pt x="2706" y="3929"/>
                    </a:lnTo>
                    <a:cubicBezTo>
                      <a:pt x="3010" y="3990"/>
                      <a:pt x="3344" y="4081"/>
                      <a:pt x="3496" y="4233"/>
                    </a:cubicBezTo>
                    <a:cubicBezTo>
                      <a:pt x="3511" y="4279"/>
                      <a:pt x="3549" y="4302"/>
                      <a:pt x="3591" y="4302"/>
                    </a:cubicBezTo>
                    <a:cubicBezTo>
                      <a:pt x="3633" y="4302"/>
                      <a:pt x="3678" y="4279"/>
                      <a:pt x="3709" y="4233"/>
                    </a:cubicBezTo>
                    <a:cubicBezTo>
                      <a:pt x="3800" y="4203"/>
                      <a:pt x="3800" y="4081"/>
                      <a:pt x="3709" y="4021"/>
                    </a:cubicBezTo>
                    <a:cubicBezTo>
                      <a:pt x="3496" y="3777"/>
                      <a:pt x="3040" y="3686"/>
                      <a:pt x="2645" y="3595"/>
                    </a:cubicBezTo>
                    <a:cubicBezTo>
                      <a:pt x="2614" y="3595"/>
                      <a:pt x="2523" y="3595"/>
                      <a:pt x="2493" y="3565"/>
                    </a:cubicBezTo>
                    <a:cubicBezTo>
                      <a:pt x="2341" y="3291"/>
                      <a:pt x="2219" y="3078"/>
                      <a:pt x="2128" y="2805"/>
                    </a:cubicBezTo>
                    <a:lnTo>
                      <a:pt x="2128" y="2805"/>
                    </a:lnTo>
                    <a:cubicBezTo>
                      <a:pt x="2189" y="2835"/>
                      <a:pt x="2280" y="2835"/>
                      <a:pt x="2310" y="2866"/>
                    </a:cubicBezTo>
                    <a:cubicBezTo>
                      <a:pt x="2341" y="2866"/>
                      <a:pt x="2432" y="2926"/>
                      <a:pt x="2462" y="2926"/>
                    </a:cubicBezTo>
                    <a:cubicBezTo>
                      <a:pt x="2584" y="2957"/>
                      <a:pt x="2645" y="2987"/>
                      <a:pt x="2766" y="3018"/>
                    </a:cubicBezTo>
                    <a:cubicBezTo>
                      <a:pt x="3131" y="3139"/>
                      <a:pt x="3587" y="3291"/>
                      <a:pt x="3830" y="3565"/>
                    </a:cubicBezTo>
                    <a:cubicBezTo>
                      <a:pt x="3848" y="3600"/>
                      <a:pt x="3897" y="3615"/>
                      <a:pt x="3947" y="3615"/>
                    </a:cubicBezTo>
                    <a:cubicBezTo>
                      <a:pt x="3982" y="3615"/>
                      <a:pt x="4018" y="3608"/>
                      <a:pt x="4043" y="3595"/>
                    </a:cubicBezTo>
                    <a:cubicBezTo>
                      <a:pt x="4134" y="3565"/>
                      <a:pt x="4134" y="3443"/>
                      <a:pt x="4104" y="3382"/>
                    </a:cubicBezTo>
                    <a:cubicBezTo>
                      <a:pt x="3830" y="2987"/>
                      <a:pt x="3344" y="2835"/>
                      <a:pt x="2918" y="2714"/>
                    </a:cubicBezTo>
                    <a:cubicBezTo>
                      <a:pt x="2797" y="2683"/>
                      <a:pt x="2736" y="2653"/>
                      <a:pt x="2614" y="2622"/>
                    </a:cubicBezTo>
                    <a:cubicBezTo>
                      <a:pt x="2584" y="2622"/>
                      <a:pt x="2493" y="2562"/>
                      <a:pt x="2462" y="2562"/>
                    </a:cubicBezTo>
                    <a:cubicBezTo>
                      <a:pt x="2341" y="2531"/>
                      <a:pt x="2128" y="2470"/>
                      <a:pt x="2067" y="2410"/>
                    </a:cubicBezTo>
                    <a:cubicBezTo>
                      <a:pt x="2037" y="2379"/>
                      <a:pt x="2006" y="2379"/>
                      <a:pt x="1976" y="2379"/>
                    </a:cubicBezTo>
                    <a:lnTo>
                      <a:pt x="1611" y="1802"/>
                    </a:lnTo>
                    <a:cubicBezTo>
                      <a:pt x="1581" y="1771"/>
                      <a:pt x="1581" y="1741"/>
                      <a:pt x="1551" y="1711"/>
                    </a:cubicBezTo>
                    <a:cubicBezTo>
                      <a:pt x="1611" y="1711"/>
                      <a:pt x="1672" y="1741"/>
                      <a:pt x="1733" y="1741"/>
                    </a:cubicBezTo>
                    <a:cubicBezTo>
                      <a:pt x="1763" y="1741"/>
                      <a:pt x="1824" y="1771"/>
                      <a:pt x="1854" y="1771"/>
                    </a:cubicBezTo>
                    <a:cubicBezTo>
                      <a:pt x="2432" y="1923"/>
                      <a:pt x="3040" y="2227"/>
                      <a:pt x="3557" y="2622"/>
                    </a:cubicBezTo>
                    <a:cubicBezTo>
                      <a:pt x="3590" y="2634"/>
                      <a:pt x="3619" y="2641"/>
                      <a:pt x="3648" y="2641"/>
                    </a:cubicBezTo>
                    <a:cubicBezTo>
                      <a:pt x="3696" y="2641"/>
                      <a:pt x="3742" y="2619"/>
                      <a:pt x="3800" y="2562"/>
                    </a:cubicBezTo>
                    <a:cubicBezTo>
                      <a:pt x="3830" y="2501"/>
                      <a:pt x="3830" y="2410"/>
                      <a:pt x="3739" y="2349"/>
                    </a:cubicBezTo>
                    <a:cubicBezTo>
                      <a:pt x="3192" y="1923"/>
                      <a:pt x="2523" y="1589"/>
                      <a:pt x="1915" y="1437"/>
                    </a:cubicBezTo>
                    <a:cubicBezTo>
                      <a:pt x="1885" y="1437"/>
                      <a:pt x="1824" y="1407"/>
                      <a:pt x="1763" y="1407"/>
                    </a:cubicBezTo>
                    <a:cubicBezTo>
                      <a:pt x="1611" y="1346"/>
                      <a:pt x="1520" y="1346"/>
                      <a:pt x="1429" y="1285"/>
                    </a:cubicBezTo>
                    <a:cubicBezTo>
                      <a:pt x="1399" y="1255"/>
                      <a:pt x="1368" y="1255"/>
                      <a:pt x="1307" y="1255"/>
                    </a:cubicBezTo>
                    <a:cubicBezTo>
                      <a:pt x="1277" y="1163"/>
                      <a:pt x="1247" y="1133"/>
                      <a:pt x="1216" y="1042"/>
                    </a:cubicBezTo>
                    <a:lnTo>
                      <a:pt x="1125" y="951"/>
                    </a:lnTo>
                    <a:cubicBezTo>
                      <a:pt x="973" y="647"/>
                      <a:pt x="821" y="343"/>
                      <a:pt x="608" y="69"/>
                    </a:cubicBezTo>
                    <a:cubicBezTo>
                      <a:pt x="578" y="24"/>
                      <a:pt x="540" y="1"/>
                      <a:pt x="5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61"/>
              <p:cNvSpPr/>
              <p:nvPr/>
            </p:nvSpPr>
            <p:spPr>
              <a:xfrm>
                <a:off x="13398450" y="3299450"/>
                <a:ext cx="348800" cy="292675"/>
              </a:xfrm>
              <a:custGeom>
                <a:rect b="b" l="l" r="r" t="t"/>
                <a:pathLst>
                  <a:path extrusionOk="0" h="11707" w="13952">
                    <a:moveTo>
                      <a:pt x="10645" y="1"/>
                    </a:moveTo>
                    <a:cubicBezTo>
                      <a:pt x="9996" y="1"/>
                      <a:pt x="9378" y="59"/>
                      <a:pt x="8937" y="104"/>
                    </a:cubicBezTo>
                    <a:cubicBezTo>
                      <a:pt x="5684" y="408"/>
                      <a:pt x="2523" y="2566"/>
                      <a:pt x="1155" y="5606"/>
                    </a:cubicBezTo>
                    <a:cubicBezTo>
                      <a:pt x="456" y="7095"/>
                      <a:pt x="0" y="10013"/>
                      <a:pt x="1824" y="11502"/>
                    </a:cubicBezTo>
                    <a:cubicBezTo>
                      <a:pt x="1992" y="11651"/>
                      <a:pt x="2225" y="11706"/>
                      <a:pt x="2486" y="11706"/>
                    </a:cubicBezTo>
                    <a:cubicBezTo>
                      <a:pt x="3075" y="11706"/>
                      <a:pt x="3804" y="11425"/>
                      <a:pt x="4225" y="11320"/>
                    </a:cubicBezTo>
                    <a:cubicBezTo>
                      <a:pt x="5867" y="10894"/>
                      <a:pt x="7356" y="10165"/>
                      <a:pt x="8785" y="9253"/>
                    </a:cubicBezTo>
                    <a:cubicBezTo>
                      <a:pt x="11216" y="7733"/>
                      <a:pt x="12432" y="5454"/>
                      <a:pt x="13344" y="2809"/>
                    </a:cubicBezTo>
                    <a:cubicBezTo>
                      <a:pt x="13557" y="2171"/>
                      <a:pt x="13952" y="1350"/>
                      <a:pt x="13496" y="833"/>
                    </a:cubicBezTo>
                    <a:cubicBezTo>
                      <a:pt x="12924" y="166"/>
                      <a:pt x="11740" y="1"/>
                      <a:pt x="106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61"/>
              <p:cNvSpPr/>
              <p:nvPr/>
            </p:nvSpPr>
            <p:spPr>
              <a:xfrm>
                <a:off x="13386300" y="3289850"/>
                <a:ext cx="390600" cy="302500"/>
              </a:xfrm>
              <a:custGeom>
                <a:rect b="b" l="l" r="r" t="t"/>
                <a:pathLst>
                  <a:path extrusionOk="0" h="12100" w="15624">
                    <a:moveTo>
                      <a:pt x="15241" y="0"/>
                    </a:moveTo>
                    <a:cubicBezTo>
                      <a:pt x="15136" y="0"/>
                      <a:pt x="15037" y="38"/>
                      <a:pt x="14985" y="123"/>
                    </a:cubicBezTo>
                    <a:cubicBezTo>
                      <a:pt x="14529" y="670"/>
                      <a:pt x="13861" y="1187"/>
                      <a:pt x="13222" y="1643"/>
                    </a:cubicBezTo>
                    <a:lnTo>
                      <a:pt x="12918" y="1856"/>
                    </a:lnTo>
                    <a:cubicBezTo>
                      <a:pt x="12705" y="2008"/>
                      <a:pt x="12493" y="2160"/>
                      <a:pt x="12310" y="2342"/>
                    </a:cubicBezTo>
                    <a:cubicBezTo>
                      <a:pt x="10821" y="1704"/>
                      <a:pt x="9240" y="1278"/>
                      <a:pt x="7629" y="883"/>
                    </a:cubicBezTo>
                    <a:cubicBezTo>
                      <a:pt x="7295" y="792"/>
                      <a:pt x="6961" y="670"/>
                      <a:pt x="6626" y="610"/>
                    </a:cubicBezTo>
                    <a:cubicBezTo>
                      <a:pt x="6600" y="606"/>
                      <a:pt x="6574" y="604"/>
                      <a:pt x="6548" y="604"/>
                    </a:cubicBezTo>
                    <a:cubicBezTo>
                      <a:pt x="6370" y="604"/>
                      <a:pt x="6224" y="697"/>
                      <a:pt x="6170" y="883"/>
                    </a:cubicBezTo>
                    <a:cubicBezTo>
                      <a:pt x="6110" y="1065"/>
                      <a:pt x="6231" y="1248"/>
                      <a:pt x="6414" y="1339"/>
                    </a:cubicBezTo>
                    <a:cubicBezTo>
                      <a:pt x="6778" y="1400"/>
                      <a:pt x="7113" y="1521"/>
                      <a:pt x="7447" y="1582"/>
                    </a:cubicBezTo>
                    <a:cubicBezTo>
                      <a:pt x="8845" y="1947"/>
                      <a:pt x="10304" y="2312"/>
                      <a:pt x="11642" y="2889"/>
                    </a:cubicBezTo>
                    <a:cubicBezTo>
                      <a:pt x="11550" y="2950"/>
                      <a:pt x="11429" y="3041"/>
                      <a:pt x="11368" y="3102"/>
                    </a:cubicBezTo>
                    <a:cubicBezTo>
                      <a:pt x="10882" y="3497"/>
                      <a:pt x="10365" y="3923"/>
                      <a:pt x="9848" y="4287"/>
                    </a:cubicBezTo>
                    <a:cubicBezTo>
                      <a:pt x="7842" y="3771"/>
                      <a:pt x="5562" y="3163"/>
                      <a:pt x="3374" y="2464"/>
                    </a:cubicBezTo>
                    <a:cubicBezTo>
                      <a:pt x="3314" y="2379"/>
                      <a:pt x="3244" y="2343"/>
                      <a:pt x="3179" y="2343"/>
                    </a:cubicBezTo>
                    <a:cubicBezTo>
                      <a:pt x="3082" y="2343"/>
                      <a:pt x="2997" y="2427"/>
                      <a:pt x="2979" y="2555"/>
                    </a:cubicBezTo>
                    <a:cubicBezTo>
                      <a:pt x="2888" y="2737"/>
                      <a:pt x="3009" y="2920"/>
                      <a:pt x="3192" y="3011"/>
                    </a:cubicBezTo>
                    <a:cubicBezTo>
                      <a:pt x="5167" y="3619"/>
                      <a:pt x="7204" y="4166"/>
                      <a:pt x="9119" y="4683"/>
                    </a:cubicBezTo>
                    <a:cubicBezTo>
                      <a:pt x="8663" y="5017"/>
                      <a:pt x="8177" y="5351"/>
                      <a:pt x="7721" y="5686"/>
                    </a:cubicBezTo>
                    <a:lnTo>
                      <a:pt x="7690" y="5686"/>
                    </a:lnTo>
                    <a:cubicBezTo>
                      <a:pt x="7417" y="5655"/>
                      <a:pt x="7173" y="5625"/>
                      <a:pt x="6870" y="5594"/>
                    </a:cubicBezTo>
                    <a:cubicBezTo>
                      <a:pt x="6353" y="5534"/>
                      <a:pt x="5775" y="5473"/>
                      <a:pt x="5350" y="5290"/>
                    </a:cubicBezTo>
                    <a:cubicBezTo>
                      <a:pt x="5300" y="5265"/>
                      <a:pt x="5249" y="5254"/>
                      <a:pt x="5200" y="5254"/>
                    </a:cubicBezTo>
                    <a:cubicBezTo>
                      <a:pt x="5072" y="5254"/>
                      <a:pt x="4952" y="5332"/>
                      <a:pt x="4863" y="5442"/>
                    </a:cubicBezTo>
                    <a:cubicBezTo>
                      <a:pt x="4803" y="5625"/>
                      <a:pt x="4863" y="5807"/>
                      <a:pt x="5015" y="5929"/>
                    </a:cubicBezTo>
                    <a:cubicBezTo>
                      <a:pt x="5562" y="6202"/>
                      <a:pt x="6201" y="6263"/>
                      <a:pt x="6778" y="6293"/>
                    </a:cubicBezTo>
                    <a:lnTo>
                      <a:pt x="6839" y="6293"/>
                    </a:lnTo>
                    <a:lnTo>
                      <a:pt x="5806" y="7114"/>
                    </a:lnTo>
                    <a:cubicBezTo>
                      <a:pt x="5441" y="7357"/>
                      <a:pt x="5107" y="7661"/>
                      <a:pt x="4711" y="7935"/>
                    </a:cubicBezTo>
                    <a:cubicBezTo>
                      <a:pt x="4442" y="7825"/>
                      <a:pt x="4099" y="7784"/>
                      <a:pt x="3716" y="7784"/>
                    </a:cubicBezTo>
                    <a:cubicBezTo>
                      <a:pt x="3147" y="7784"/>
                      <a:pt x="2490" y="7874"/>
                      <a:pt x="1854" y="7965"/>
                    </a:cubicBezTo>
                    <a:cubicBezTo>
                      <a:pt x="1354" y="8040"/>
                      <a:pt x="915" y="8095"/>
                      <a:pt x="573" y="8095"/>
                    </a:cubicBezTo>
                    <a:cubicBezTo>
                      <a:pt x="499" y="8095"/>
                      <a:pt x="429" y="8092"/>
                      <a:pt x="365" y="8087"/>
                    </a:cubicBezTo>
                    <a:cubicBezTo>
                      <a:pt x="182" y="8087"/>
                      <a:pt x="0" y="8208"/>
                      <a:pt x="0" y="8421"/>
                    </a:cubicBezTo>
                    <a:cubicBezTo>
                      <a:pt x="0" y="8634"/>
                      <a:pt x="122" y="8816"/>
                      <a:pt x="334" y="8816"/>
                    </a:cubicBezTo>
                    <a:cubicBezTo>
                      <a:pt x="402" y="8822"/>
                      <a:pt x="475" y="8824"/>
                      <a:pt x="553" y="8824"/>
                    </a:cubicBezTo>
                    <a:cubicBezTo>
                      <a:pt x="930" y="8824"/>
                      <a:pt x="1422" y="8765"/>
                      <a:pt x="1976" y="8664"/>
                    </a:cubicBezTo>
                    <a:cubicBezTo>
                      <a:pt x="2502" y="8585"/>
                      <a:pt x="3166" y="8506"/>
                      <a:pt x="3709" y="8506"/>
                    </a:cubicBezTo>
                    <a:cubicBezTo>
                      <a:pt x="3793" y="8506"/>
                      <a:pt x="3874" y="8508"/>
                      <a:pt x="3952" y="8512"/>
                    </a:cubicBezTo>
                    <a:cubicBezTo>
                      <a:pt x="3374" y="8938"/>
                      <a:pt x="2827" y="9333"/>
                      <a:pt x="2219" y="9759"/>
                    </a:cubicBezTo>
                    <a:cubicBezTo>
                      <a:pt x="1954" y="9812"/>
                      <a:pt x="1658" y="9844"/>
                      <a:pt x="1385" y="9844"/>
                    </a:cubicBezTo>
                    <a:cubicBezTo>
                      <a:pt x="1189" y="9844"/>
                      <a:pt x="1004" y="9827"/>
                      <a:pt x="851" y="9789"/>
                    </a:cubicBezTo>
                    <a:cubicBezTo>
                      <a:pt x="833" y="9786"/>
                      <a:pt x="815" y="9785"/>
                      <a:pt x="797" y="9785"/>
                    </a:cubicBezTo>
                    <a:cubicBezTo>
                      <a:pt x="608" y="9785"/>
                      <a:pt x="453" y="9926"/>
                      <a:pt x="426" y="10093"/>
                    </a:cubicBezTo>
                    <a:cubicBezTo>
                      <a:pt x="395" y="10306"/>
                      <a:pt x="547" y="10488"/>
                      <a:pt x="730" y="10518"/>
                    </a:cubicBezTo>
                    <a:cubicBezTo>
                      <a:pt x="790" y="10518"/>
                      <a:pt x="851" y="10518"/>
                      <a:pt x="912" y="10549"/>
                    </a:cubicBezTo>
                    <a:cubicBezTo>
                      <a:pt x="851" y="10610"/>
                      <a:pt x="760" y="10640"/>
                      <a:pt x="699" y="10701"/>
                    </a:cubicBezTo>
                    <a:cubicBezTo>
                      <a:pt x="486" y="10822"/>
                      <a:pt x="456" y="11066"/>
                      <a:pt x="578" y="11218"/>
                    </a:cubicBezTo>
                    <a:cubicBezTo>
                      <a:pt x="651" y="11327"/>
                      <a:pt x="756" y="11382"/>
                      <a:pt x="862" y="11382"/>
                    </a:cubicBezTo>
                    <a:cubicBezTo>
                      <a:pt x="933" y="11382"/>
                      <a:pt x="1003" y="11357"/>
                      <a:pt x="1064" y="11309"/>
                    </a:cubicBezTo>
                    <a:cubicBezTo>
                      <a:pt x="1550" y="11066"/>
                      <a:pt x="2006" y="10762"/>
                      <a:pt x="2462" y="10458"/>
                    </a:cubicBezTo>
                    <a:cubicBezTo>
                      <a:pt x="2584" y="10397"/>
                      <a:pt x="2705" y="10397"/>
                      <a:pt x="2827" y="10366"/>
                    </a:cubicBezTo>
                    <a:lnTo>
                      <a:pt x="2827" y="10366"/>
                    </a:lnTo>
                    <a:cubicBezTo>
                      <a:pt x="2888" y="10792"/>
                      <a:pt x="2857" y="11278"/>
                      <a:pt x="2705" y="11613"/>
                    </a:cubicBezTo>
                    <a:cubicBezTo>
                      <a:pt x="2614" y="11825"/>
                      <a:pt x="2736" y="12008"/>
                      <a:pt x="2918" y="12069"/>
                    </a:cubicBezTo>
                    <a:cubicBezTo>
                      <a:pt x="2968" y="12090"/>
                      <a:pt x="3016" y="12100"/>
                      <a:pt x="3061" y="12100"/>
                    </a:cubicBezTo>
                    <a:cubicBezTo>
                      <a:pt x="3209" y="12100"/>
                      <a:pt x="3327" y="11996"/>
                      <a:pt x="3374" y="11856"/>
                    </a:cubicBezTo>
                    <a:cubicBezTo>
                      <a:pt x="3587" y="11309"/>
                      <a:pt x="3678" y="10488"/>
                      <a:pt x="3374" y="9789"/>
                    </a:cubicBezTo>
                    <a:cubicBezTo>
                      <a:pt x="3830" y="9485"/>
                      <a:pt x="4255" y="9151"/>
                      <a:pt x="4681" y="8847"/>
                    </a:cubicBezTo>
                    <a:cubicBezTo>
                      <a:pt x="4894" y="9424"/>
                      <a:pt x="4742" y="10914"/>
                      <a:pt x="4681" y="11400"/>
                    </a:cubicBezTo>
                    <a:lnTo>
                      <a:pt x="4651" y="11613"/>
                    </a:lnTo>
                    <a:cubicBezTo>
                      <a:pt x="4590" y="11825"/>
                      <a:pt x="4742" y="12008"/>
                      <a:pt x="4955" y="12038"/>
                    </a:cubicBezTo>
                    <a:cubicBezTo>
                      <a:pt x="4970" y="12041"/>
                      <a:pt x="4986" y="12042"/>
                      <a:pt x="5002" y="12042"/>
                    </a:cubicBezTo>
                    <a:cubicBezTo>
                      <a:pt x="5167" y="12042"/>
                      <a:pt x="5322" y="11901"/>
                      <a:pt x="5350" y="11734"/>
                    </a:cubicBezTo>
                    <a:lnTo>
                      <a:pt x="5411" y="11522"/>
                    </a:lnTo>
                    <a:cubicBezTo>
                      <a:pt x="5562" y="10366"/>
                      <a:pt x="5623" y="9090"/>
                      <a:pt x="5259" y="8421"/>
                    </a:cubicBezTo>
                    <a:cubicBezTo>
                      <a:pt x="5593" y="8178"/>
                      <a:pt x="5897" y="7935"/>
                      <a:pt x="6231" y="7661"/>
                    </a:cubicBezTo>
                    <a:cubicBezTo>
                      <a:pt x="6535" y="7449"/>
                      <a:pt x="6809" y="7205"/>
                      <a:pt x="7113" y="6993"/>
                    </a:cubicBezTo>
                    <a:lnTo>
                      <a:pt x="7113" y="6993"/>
                    </a:lnTo>
                    <a:cubicBezTo>
                      <a:pt x="7082" y="7722"/>
                      <a:pt x="7021" y="8573"/>
                      <a:pt x="6718" y="8968"/>
                    </a:cubicBezTo>
                    <a:cubicBezTo>
                      <a:pt x="6626" y="9120"/>
                      <a:pt x="6657" y="9333"/>
                      <a:pt x="6778" y="9455"/>
                    </a:cubicBezTo>
                    <a:cubicBezTo>
                      <a:pt x="6850" y="9512"/>
                      <a:pt x="6935" y="9542"/>
                      <a:pt x="7018" y="9542"/>
                    </a:cubicBezTo>
                    <a:cubicBezTo>
                      <a:pt x="7111" y="9542"/>
                      <a:pt x="7200" y="9504"/>
                      <a:pt x="7265" y="9424"/>
                    </a:cubicBezTo>
                    <a:cubicBezTo>
                      <a:pt x="7751" y="8816"/>
                      <a:pt x="7781" y="7661"/>
                      <a:pt x="7842" y="6749"/>
                    </a:cubicBezTo>
                    <a:lnTo>
                      <a:pt x="7842" y="6415"/>
                    </a:lnTo>
                    <a:cubicBezTo>
                      <a:pt x="8389" y="5990"/>
                      <a:pt x="8936" y="5594"/>
                      <a:pt x="9514" y="5199"/>
                    </a:cubicBezTo>
                    <a:lnTo>
                      <a:pt x="9514" y="5199"/>
                    </a:lnTo>
                    <a:cubicBezTo>
                      <a:pt x="9453" y="5351"/>
                      <a:pt x="9453" y="5534"/>
                      <a:pt x="9423" y="5686"/>
                    </a:cubicBezTo>
                    <a:cubicBezTo>
                      <a:pt x="9423" y="5838"/>
                      <a:pt x="9392" y="5959"/>
                      <a:pt x="9392" y="6081"/>
                    </a:cubicBezTo>
                    <a:cubicBezTo>
                      <a:pt x="9362" y="6293"/>
                      <a:pt x="9301" y="6567"/>
                      <a:pt x="9271" y="6841"/>
                    </a:cubicBezTo>
                    <a:cubicBezTo>
                      <a:pt x="9119" y="7813"/>
                      <a:pt x="8967" y="8938"/>
                      <a:pt x="8359" y="9576"/>
                    </a:cubicBezTo>
                    <a:cubicBezTo>
                      <a:pt x="8207" y="9728"/>
                      <a:pt x="8237" y="9941"/>
                      <a:pt x="8359" y="10093"/>
                    </a:cubicBezTo>
                    <a:cubicBezTo>
                      <a:pt x="8435" y="10154"/>
                      <a:pt x="8534" y="10184"/>
                      <a:pt x="8632" y="10184"/>
                    </a:cubicBezTo>
                    <a:cubicBezTo>
                      <a:pt x="8731" y="10184"/>
                      <a:pt x="8830" y="10154"/>
                      <a:pt x="8906" y="10093"/>
                    </a:cubicBezTo>
                    <a:cubicBezTo>
                      <a:pt x="9666" y="9303"/>
                      <a:pt x="9848" y="8056"/>
                      <a:pt x="10000" y="6993"/>
                    </a:cubicBezTo>
                    <a:cubicBezTo>
                      <a:pt x="10031" y="6719"/>
                      <a:pt x="10061" y="6445"/>
                      <a:pt x="10122" y="6233"/>
                    </a:cubicBezTo>
                    <a:cubicBezTo>
                      <a:pt x="10152" y="6111"/>
                      <a:pt x="10152" y="5959"/>
                      <a:pt x="10183" y="5807"/>
                    </a:cubicBezTo>
                    <a:cubicBezTo>
                      <a:pt x="10213" y="5473"/>
                      <a:pt x="10304" y="4986"/>
                      <a:pt x="10426" y="4834"/>
                    </a:cubicBezTo>
                    <a:cubicBezTo>
                      <a:pt x="10487" y="4743"/>
                      <a:pt x="10517" y="4622"/>
                      <a:pt x="10487" y="4531"/>
                    </a:cubicBezTo>
                    <a:cubicBezTo>
                      <a:pt x="10943" y="4166"/>
                      <a:pt x="11368" y="3831"/>
                      <a:pt x="11794" y="3527"/>
                    </a:cubicBezTo>
                    <a:cubicBezTo>
                      <a:pt x="11854" y="3467"/>
                      <a:pt x="11946" y="3376"/>
                      <a:pt x="12037" y="3345"/>
                    </a:cubicBezTo>
                    <a:lnTo>
                      <a:pt x="12037" y="3345"/>
                    </a:lnTo>
                    <a:cubicBezTo>
                      <a:pt x="12037" y="3497"/>
                      <a:pt x="12006" y="3649"/>
                      <a:pt x="12006" y="3801"/>
                    </a:cubicBezTo>
                    <a:cubicBezTo>
                      <a:pt x="12006" y="3923"/>
                      <a:pt x="12006" y="4014"/>
                      <a:pt x="11976" y="4135"/>
                    </a:cubicBezTo>
                    <a:cubicBezTo>
                      <a:pt x="11824" y="5594"/>
                      <a:pt x="11338" y="7145"/>
                      <a:pt x="10578" y="8573"/>
                    </a:cubicBezTo>
                    <a:cubicBezTo>
                      <a:pt x="10456" y="8786"/>
                      <a:pt x="10517" y="8968"/>
                      <a:pt x="10730" y="9090"/>
                    </a:cubicBezTo>
                    <a:cubicBezTo>
                      <a:pt x="10785" y="9108"/>
                      <a:pt x="10840" y="9118"/>
                      <a:pt x="10894" y="9118"/>
                    </a:cubicBezTo>
                    <a:cubicBezTo>
                      <a:pt x="11017" y="9118"/>
                      <a:pt x="11131" y="9065"/>
                      <a:pt x="11216" y="8938"/>
                    </a:cubicBezTo>
                    <a:cubicBezTo>
                      <a:pt x="12006" y="7449"/>
                      <a:pt x="12554" y="5777"/>
                      <a:pt x="12705" y="4227"/>
                    </a:cubicBezTo>
                    <a:cubicBezTo>
                      <a:pt x="12705" y="4105"/>
                      <a:pt x="12705" y="3983"/>
                      <a:pt x="12736" y="3862"/>
                    </a:cubicBezTo>
                    <a:cubicBezTo>
                      <a:pt x="12766" y="3527"/>
                      <a:pt x="12766" y="3224"/>
                      <a:pt x="12888" y="3011"/>
                    </a:cubicBezTo>
                    <a:cubicBezTo>
                      <a:pt x="12918" y="2920"/>
                      <a:pt x="12918" y="2798"/>
                      <a:pt x="12918" y="2737"/>
                    </a:cubicBezTo>
                    <a:cubicBezTo>
                      <a:pt x="13070" y="2616"/>
                      <a:pt x="13192" y="2494"/>
                      <a:pt x="13344" y="2433"/>
                    </a:cubicBezTo>
                    <a:lnTo>
                      <a:pt x="13648" y="2190"/>
                    </a:lnTo>
                    <a:cubicBezTo>
                      <a:pt x="14286" y="1704"/>
                      <a:pt x="14985" y="1217"/>
                      <a:pt x="15502" y="579"/>
                    </a:cubicBezTo>
                    <a:cubicBezTo>
                      <a:pt x="15623" y="427"/>
                      <a:pt x="15623" y="184"/>
                      <a:pt x="15471" y="62"/>
                    </a:cubicBezTo>
                    <a:cubicBezTo>
                      <a:pt x="15405" y="23"/>
                      <a:pt x="15321" y="0"/>
                      <a:pt x="152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61"/>
              <p:cNvSpPr/>
              <p:nvPr/>
            </p:nvSpPr>
            <p:spPr>
              <a:xfrm>
                <a:off x="13857425" y="3385150"/>
                <a:ext cx="177075" cy="273325"/>
              </a:xfrm>
              <a:custGeom>
                <a:rect b="b" l="l" r="r" t="t"/>
                <a:pathLst>
                  <a:path extrusionOk="0" h="10933" w="7083">
                    <a:moveTo>
                      <a:pt x="5050" y="1"/>
                    </a:moveTo>
                    <a:cubicBezTo>
                      <a:pt x="4092" y="1"/>
                      <a:pt x="2998" y="1093"/>
                      <a:pt x="2432" y="1630"/>
                    </a:cubicBezTo>
                    <a:cubicBezTo>
                      <a:pt x="791" y="3211"/>
                      <a:pt x="0" y="5795"/>
                      <a:pt x="608" y="8044"/>
                    </a:cubicBezTo>
                    <a:cubicBezTo>
                      <a:pt x="882" y="9138"/>
                      <a:pt x="1946" y="10901"/>
                      <a:pt x="3587" y="10931"/>
                    </a:cubicBezTo>
                    <a:cubicBezTo>
                      <a:pt x="3596" y="10932"/>
                      <a:pt x="3605" y="10932"/>
                      <a:pt x="3613" y="10932"/>
                    </a:cubicBezTo>
                    <a:cubicBezTo>
                      <a:pt x="4090" y="10932"/>
                      <a:pt x="4534" y="10135"/>
                      <a:pt x="4803" y="9776"/>
                    </a:cubicBezTo>
                    <a:cubicBezTo>
                      <a:pt x="5502" y="8834"/>
                      <a:pt x="5958" y="7801"/>
                      <a:pt x="6384" y="6676"/>
                    </a:cubicBezTo>
                    <a:cubicBezTo>
                      <a:pt x="7083" y="4761"/>
                      <a:pt x="6687" y="2968"/>
                      <a:pt x="6049" y="1144"/>
                    </a:cubicBezTo>
                    <a:cubicBezTo>
                      <a:pt x="5897" y="688"/>
                      <a:pt x="5745" y="111"/>
                      <a:pt x="5259" y="19"/>
                    </a:cubicBezTo>
                    <a:cubicBezTo>
                      <a:pt x="5190" y="7"/>
                      <a:pt x="5120" y="1"/>
                      <a:pt x="5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61"/>
              <p:cNvSpPr/>
              <p:nvPr/>
            </p:nvSpPr>
            <p:spPr>
              <a:xfrm>
                <a:off x="13852275" y="3352950"/>
                <a:ext cx="183750" cy="314875"/>
              </a:xfrm>
              <a:custGeom>
                <a:rect b="b" l="l" r="r" t="t"/>
                <a:pathLst>
                  <a:path extrusionOk="0" h="12595" w="7350">
                    <a:moveTo>
                      <a:pt x="5708" y="0"/>
                    </a:moveTo>
                    <a:cubicBezTo>
                      <a:pt x="5556" y="0"/>
                      <a:pt x="5465" y="122"/>
                      <a:pt x="5465" y="274"/>
                    </a:cubicBezTo>
                    <a:cubicBezTo>
                      <a:pt x="5465" y="821"/>
                      <a:pt x="5313" y="1338"/>
                      <a:pt x="5191" y="1885"/>
                    </a:cubicBezTo>
                    <a:lnTo>
                      <a:pt x="5100" y="2128"/>
                    </a:lnTo>
                    <a:cubicBezTo>
                      <a:pt x="5070" y="2341"/>
                      <a:pt x="5039" y="2493"/>
                      <a:pt x="5009" y="2675"/>
                    </a:cubicBezTo>
                    <a:cubicBezTo>
                      <a:pt x="3884" y="2979"/>
                      <a:pt x="2820" y="3435"/>
                      <a:pt x="1817" y="3921"/>
                    </a:cubicBezTo>
                    <a:cubicBezTo>
                      <a:pt x="1574" y="4043"/>
                      <a:pt x="1361" y="4104"/>
                      <a:pt x="1118" y="4225"/>
                    </a:cubicBezTo>
                    <a:cubicBezTo>
                      <a:pt x="997" y="4317"/>
                      <a:pt x="936" y="4408"/>
                      <a:pt x="997" y="4560"/>
                    </a:cubicBezTo>
                    <a:cubicBezTo>
                      <a:pt x="1062" y="4647"/>
                      <a:pt x="1143" y="4718"/>
                      <a:pt x="1240" y="4718"/>
                    </a:cubicBezTo>
                    <a:cubicBezTo>
                      <a:pt x="1278" y="4718"/>
                      <a:pt x="1318" y="4707"/>
                      <a:pt x="1361" y="4681"/>
                    </a:cubicBezTo>
                    <a:cubicBezTo>
                      <a:pt x="1574" y="4560"/>
                      <a:pt x="1817" y="4499"/>
                      <a:pt x="2030" y="4377"/>
                    </a:cubicBezTo>
                    <a:cubicBezTo>
                      <a:pt x="2942" y="3952"/>
                      <a:pt x="3884" y="3496"/>
                      <a:pt x="4887" y="3253"/>
                    </a:cubicBezTo>
                    <a:lnTo>
                      <a:pt x="4887" y="3253"/>
                    </a:lnTo>
                    <a:cubicBezTo>
                      <a:pt x="4887" y="3314"/>
                      <a:pt x="4857" y="3405"/>
                      <a:pt x="4857" y="3466"/>
                    </a:cubicBezTo>
                    <a:cubicBezTo>
                      <a:pt x="4735" y="3891"/>
                      <a:pt x="4644" y="4347"/>
                      <a:pt x="4553" y="4803"/>
                    </a:cubicBezTo>
                    <a:cubicBezTo>
                      <a:pt x="3216" y="5411"/>
                      <a:pt x="1726" y="6049"/>
                      <a:pt x="237" y="6657"/>
                    </a:cubicBezTo>
                    <a:cubicBezTo>
                      <a:pt x="192" y="6638"/>
                      <a:pt x="156" y="6630"/>
                      <a:pt x="126" y="6630"/>
                    </a:cubicBezTo>
                    <a:cubicBezTo>
                      <a:pt x="14" y="6630"/>
                      <a:pt x="0" y="6750"/>
                      <a:pt x="24" y="6870"/>
                    </a:cubicBezTo>
                    <a:cubicBezTo>
                      <a:pt x="50" y="6949"/>
                      <a:pt x="168" y="7028"/>
                      <a:pt x="298" y="7028"/>
                    </a:cubicBezTo>
                    <a:cubicBezTo>
                      <a:pt x="318" y="7028"/>
                      <a:pt x="338" y="7026"/>
                      <a:pt x="358" y="7022"/>
                    </a:cubicBezTo>
                    <a:cubicBezTo>
                      <a:pt x="1696" y="6475"/>
                      <a:pt x="3094" y="5867"/>
                      <a:pt x="4310" y="5350"/>
                    </a:cubicBezTo>
                    <a:lnTo>
                      <a:pt x="4310" y="5350"/>
                    </a:lnTo>
                    <a:cubicBezTo>
                      <a:pt x="4188" y="5715"/>
                      <a:pt x="4097" y="6110"/>
                      <a:pt x="4006" y="6505"/>
                    </a:cubicBezTo>
                    <a:lnTo>
                      <a:pt x="3975" y="6505"/>
                    </a:lnTo>
                    <a:cubicBezTo>
                      <a:pt x="3824" y="6596"/>
                      <a:pt x="3672" y="6718"/>
                      <a:pt x="3520" y="6809"/>
                    </a:cubicBezTo>
                    <a:cubicBezTo>
                      <a:pt x="3216" y="7022"/>
                      <a:pt x="2881" y="7235"/>
                      <a:pt x="2577" y="7326"/>
                    </a:cubicBezTo>
                    <a:cubicBezTo>
                      <a:pt x="2425" y="7356"/>
                      <a:pt x="2334" y="7478"/>
                      <a:pt x="2365" y="7630"/>
                    </a:cubicBezTo>
                    <a:cubicBezTo>
                      <a:pt x="2417" y="7735"/>
                      <a:pt x="2493" y="7818"/>
                      <a:pt x="2612" y="7818"/>
                    </a:cubicBezTo>
                    <a:cubicBezTo>
                      <a:pt x="2630" y="7818"/>
                      <a:pt x="2648" y="7816"/>
                      <a:pt x="2668" y="7812"/>
                    </a:cubicBezTo>
                    <a:cubicBezTo>
                      <a:pt x="3064" y="7721"/>
                      <a:pt x="3489" y="7478"/>
                      <a:pt x="3824" y="7235"/>
                    </a:cubicBezTo>
                    <a:lnTo>
                      <a:pt x="3854" y="7204"/>
                    </a:lnTo>
                    <a:lnTo>
                      <a:pt x="3854" y="7204"/>
                    </a:lnTo>
                    <a:cubicBezTo>
                      <a:pt x="3793" y="7508"/>
                      <a:pt x="3702" y="7812"/>
                      <a:pt x="3641" y="8055"/>
                    </a:cubicBezTo>
                    <a:cubicBezTo>
                      <a:pt x="3550" y="8359"/>
                      <a:pt x="3489" y="8724"/>
                      <a:pt x="3398" y="9028"/>
                    </a:cubicBezTo>
                    <a:cubicBezTo>
                      <a:pt x="2912" y="9180"/>
                      <a:pt x="2365" y="9727"/>
                      <a:pt x="1878" y="10274"/>
                    </a:cubicBezTo>
                    <a:lnTo>
                      <a:pt x="1149" y="11004"/>
                    </a:lnTo>
                    <a:cubicBezTo>
                      <a:pt x="1057" y="11064"/>
                      <a:pt x="997" y="11216"/>
                      <a:pt x="1088" y="11338"/>
                    </a:cubicBezTo>
                    <a:cubicBezTo>
                      <a:pt x="1125" y="11412"/>
                      <a:pt x="1195" y="11452"/>
                      <a:pt x="1272" y="11452"/>
                    </a:cubicBezTo>
                    <a:cubicBezTo>
                      <a:pt x="1322" y="11452"/>
                      <a:pt x="1374" y="11435"/>
                      <a:pt x="1422" y="11399"/>
                    </a:cubicBezTo>
                    <a:cubicBezTo>
                      <a:pt x="1665" y="11247"/>
                      <a:pt x="1909" y="10943"/>
                      <a:pt x="2273" y="10608"/>
                    </a:cubicBezTo>
                    <a:cubicBezTo>
                      <a:pt x="2577" y="10305"/>
                      <a:pt x="2942" y="9879"/>
                      <a:pt x="3246" y="9666"/>
                    </a:cubicBezTo>
                    <a:lnTo>
                      <a:pt x="3246" y="9666"/>
                    </a:lnTo>
                    <a:cubicBezTo>
                      <a:pt x="3124" y="10153"/>
                      <a:pt x="2972" y="10608"/>
                      <a:pt x="2820" y="11095"/>
                    </a:cubicBezTo>
                    <a:cubicBezTo>
                      <a:pt x="2608" y="11368"/>
                      <a:pt x="2334" y="11612"/>
                      <a:pt x="2121" y="11703"/>
                    </a:cubicBezTo>
                    <a:cubicBezTo>
                      <a:pt x="2000" y="11794"/>
                      <a:pt x="1969" y="11946"/>
                      <a:pt x="2030" y="12067"/>
                    </a:cubicBezTo>
                    <a:cubicBezTo>
                      <a:pt x="2090" y="12127"/>
                      <a:pt x="2175" y="12173"/>
                      <a:pt x="2252" y="12173"/>
                    </a:cubicBezTo>
                    <a:cubicBezTo>
                      <a:pt x="2294" y="12173"/>
                      <a:pt x="2333" y="12160"/>
                      <a:pt x="2365" y="12128"/>
                    </a:cubicBezTo>
                    <a:cubicBezTo>
                      <a:pt x="2425" y="12098"/>
                      <a:pt x="2456" y="12098"/>
                      <a:pt x="2486" y="12067"/>
                    </a:cubicBezTo>
                    <a:lnTo>
                      <a:pt x="2486" y="12067"/>
                    </a:lnTo>
                    <a:cubicBezTo>
                      <a:pt x="2456" y="12128"/>
                      <a:pt x="2456" y="12159"/>
                      <a:pt x="2425" y="12250"/>
                    </a:cubicBezTo>
                    <a:cubicBezTo>
                      <a:pt x="2365" y="12371"/>
                      <a:pt x="2425" y="12523"/>
                      <a:pt x="2577" y="12584"/>
                    </a:cubicBezTo>
                    <a:cubicBezTo>
                      <a:pt x="2598" y="12591"/>
                      <a:pt x="2621" y="12595"/>
                      <a:pt x="2647" y="12595"/>
                    </a:cubicBezTo>
                    <a:cubicBezTo>
                      <a:pt x="2734" y="12595"/>
                      <a:pt x="2841" y="12550"/>
                      <a:pt x="2912" y="12432"/>
                    </a:cubicBezTo>
                    <a:cubicBezTo>
                      <a:pt x="3064" y="12098"/>
                      <a:pt x="3185" y="11703"/>
                      <a:pt x="3276" y="11338"/>
                    </a:cubicBezTo>
                    <a:cubicBezTo>
                      <a:pt x="3337" y="11247"/>
                      <a:pt x="3398" y="11216"/>
                      <a:pt x="3428" y="11156"/>
                    </a:cubicBezTo>
                    <a:cubicBezTo>
                      <a:pt x="3672" y="11338"/>
                      <a:pt x="3854" y="11642"/>
                      <a:pt x="3945" y="11855"/>
                    </a:cubicBezTo>
                    <a:cubicBezTo>
                      <a:pt x="3969" y="11950"/>
                      <a:pt x="4067" y="12026"/>
                      <a:pt x="4181" y="12026"/>
                    </a:cubicBezTo>
                    <a:cubicBezTo>
                      <a:pt x="4213" y="12026"/>
                      <a:pt x="4246" y="12020"/>
                      <a:pt x="4279" y="12007"/>
                    </a:cubicBezTo>
                    <a:cubicBezTo>
                      <a:pt x="4401" y="11976"/>
                      <a:pt x="4462" y="11824"/>
                      <a:pt x="4431" y="11672"/>
                    </a:cubicBezTo>
                    <a:cubicBezTo>
                      <a:pt x="4310" y="11308"/>
                      <a:pt x="3975" y="10791"/>
                      <a:pt x="3550" y="10578"/>
                    </a:cubicBezTo>
                    <a:cubicBezTo>
                      <a:pt x="3672" y="10183"/>
                      <a:pt x="3732" y="9849"/>
                      <a:pt x="3854" y="9484"/>
                    </a:cubicBezTo>
                    <a:cubicBezTo>
                      <a:pt x="4249" y="9666"/>
                      <a:pt x="4766" y="10548"/>
                      <a:pt x="5009" y="10882"/>
                    </a:cubicBezTo>
                    <a:lnTo>
                      <a:pt x="5070" y="11034"/>
                    </a:lnTo>
                    <a:cubicBezTo>
                      <a:pt x="5125" y="11108"/>
                      <a:pt x="5202" y="11148"/>
                      <a:pt x="5275" y="11148"/>
                    </a:cubicBezTo>
                    <a:cubicBezTo>
                      <a:pt x="5323" y="11148"/>
                      <a:pt x="5368" y="11131"/>
                      <a:pt x="5404" y="11095"/>
                    </a:cubicBezTo>
                    <a:cubicBezTo>
                      <a:pt x="5526" y="11034"/>
                      <a:pt x="5556" y="10882"/>
                      <a:pt x="5495" y="10760"/>
                    </a:cubicBezTo>
                    <a:lnTo>
                      <a:pt x="5404" y="10608"/>
                    </a:lnTo>
                    <a:cubicBezTo>
                      <a:pt x="5009" y="9940"/>
                      <a:pt x="4492" y="9210"/>
                      <a:pt x="3975" y="8998"/>
                    </a:cubicBezTo>
                    <a:cubicBezTo>
                      <a:pt x="4036" y="8724"/>
                      <a:pt x="4127" y="8420"/>
                      <a:pt x="4158" y="8146"/>
                    </a:cubicBezTo>
                    <a:cubicBezTo>
                      <a:pt x="4249" y="7873"/>
                      <a:pt x="4279" y="7660"/>
                      <a:pt x="4340" y="7387"/>
                    </a:cubicBezTo>
                    <a:cubicBezTo>
                      <a:pt x="4644" y="7812"/>
                      <a:pt x="5009" y="8298"/>
                      <a:pt x="5009" y="8633"/>
                    </a:cubicBezTo>
                    <a:cubicBezTo>
                      <a:pt x="5009" y="8785"/>
                      <a:pt x="5100" y="8906"/>
                      <a:pt x="5252" y="8906"/>
                    </a:cubicBezTo>
                    <a:cubicBezTo>
                      <a:pt x="5404" y="8906"/>
                      <a:pt x="5526" y="8785"/>
                      <a:pt x="5526" y="8633"/>
                    </a:cubicBezTo>
                    <a:cubicBezTo>
                      <a:pt x="5526" y="8116"/>
                      <a:pt x="5070" y="7447"/>
                      <a:pt x="4644" y="6931"/>
                    </a:cubicBezTo>
                    <a:cubicBezTo>
                      <a:pt x="4614" y="6839"/>
                      <a:pt x="4553" y="6779"/>
                      <a:pt x="4492" y="6748"/>
                    </a:cubicBezTo>
                    <a:cubicBezTo>
                      <a:pt x="4614" y="6292"/>
                      <a:pt x="4735" y="5776"/>
                      <a:pt x="4887" y="5320"/>
                    </a:cubicBezTo>
                    <a:cubicBezTo>
                      <a:pt x="4948" y="5441"/>
                      <a:pt x="5009" y="5563"/>
                      <a:pt x="5070" y="5624"/>
                    </a:cubicBezTo>
                    <a:cubicBezTo>
                      <a:pt x="5100" y="5715"/>
                      <a:pt x="5191" y="5776"/>
                      <a:pt x="5191" y="5867"/>
                    </a:cubicBezTo>
                    <a:cubicBezTo>
                      <a:pt x="5252" y="6019"/>
                      <a:pt x="5374" y="6171"/>
                      <a:pt x="5465" y="6353"/>
                    </a:cubicBezTo>
                    <a:cubicBezTo>
                      <a:pt x="5799" y="6961"/>
                      <a:pt x="6225" y="7599"/>
                      <a:pt x="6134" y="8268"/>
                    </a:cubicBezTo>
                    <a:cubicBezTo>
                      <a:pt x="6134" y="8420"/>
                      <a:pt x="6225" y="8511"/>
                      <a:pt x="6377" y="8511"/>
                    </a:cubicBezTo>
                    <a:cubicBezTo>
                      <a:pt x="6529" y="8511"/>
                      <a:pt x="6620" y="8450"/>
                      <a:pt x="6620" y="8298"/>
                    </a:cubicBezTo>
                    <a:cubicBezTo>
                      <a:pt x="6711" y="7539"/>
                      <a:pt x="6255" y="6779"/>
                      <a:pt x="5860" y="6140"/>
                    </a:cubicBezTo>
                    <a:cubicBezTo>
                      <a:pt x="5799" y="5988"/>
                      <a:pt x="5678" y="5836"/>
                      <a:pt x="5617" y="5684"/>
                    </a:cubicBezTo>
                    <a:cubicBezTo>
                      <a:pt x="5556" y="5593"/>
                      <a:pt x="5526" y="5532"/>
                      <a:pt x="5465" y="5441"/>
                    </a:cubicBezTo>
                    <a:cubicBezTo>
                      <a:pt x="5343" y="5259"/>
                      <a:pt x="5161" y="4955"/>
                      <a:pt x="5161" y="4803"/>
                    </a:cubicBezTo>
                    <a:cubicBezTo>
                      <a:pt x="5161" y="4712"/>
                      <a:pt x="5100" y="4651"/>
                      <a:pt x="5039" y="4621"/>
                    </a:cubicBezTo>
                    <a:cubicBezTo>
                      <a:pt x="5100" y="4225"/>
                      <a:pt x="5222" y="3861"/>
                      <a:pt x="5313" y="3496"/>
                    </a:cubicBezTo>
                    <a:cubicBezTo>
                      <a:pt x="5313" y="3435"/>
                      <a:pt x="5343" y="3344"/>
                      <a:pt x="5343" y="3283"/>
                    </a:cubicBezTo>
                    <a:cubicBezTo>
                      <a:pt x="5374" y="3344"/>
                      <a:pt x="5465" y="3466"/>
                      <a:pt x="5526" y="3557"/>
                    </a:cubicBezTo>
                    <a:cubicBezTo>
                      <a:pt x="5556" y="3618"/>
                      <a:pt x="5617" y="3648"/>
                      <a:pt x="5647" y="3739"/>
                    </a:cubicBezTo>
                    <a:cubicBezTo>
                      <a:pt x="6225" y="4560"/>
                      <a:pt x="6620" y="5684"/>
                      <a:pt x="6833" y="6779"/>
                    </a:cubicBezTo>
                    <a:cubicBezTo>
                      <a:pt x="6858" y="6905"/>
                      <a:pt x="6947" y="6969"/>
                      <a:pt x="7063" y="6969"/>
                    </a:cubicBezTo>
                    <a:cubicBezTo>
                      <a:pt x="7087" y="6969"/>
                      <a:pt x="7111" y="6966"/>
                      <a:pt x="7137" y="6961"/>
                    </a:cubicBezTo>
                    <a:cubicBezTo>
                      <a:pt x="7289" y="6931"/>
                      <a:pt x="7349" y="6809"/>
                      <a:pt x="7319" y="6657"/>
                    </a:cubicBezTo>
                    <a:cubicBezTo>
                      <a:pt x="7076" y="5472"/>
                      <a:pt x="6681" y="4347"/>
                      <a:pt x="6073" y="3466"/>
                    </a:cubicBezTo>
                    <a:cubicBezTo>
                      <a:pt x="6012" y="3405"/>
                      <a:pt x="5982" y="3314"/>
                      <a:pt x="5921" y="3283"/>
                    </a:cubicBezTo>
                    <a:cubicBezTo>
                      <a:pt x="5769" y="3101"/>
                      <a:pt x="5647" y="2888"/>
                      <a:pt x="5617" y="2706"/>
                    </a:cubicBezTo>
                    <a:cubicBezTo>
                      <a:pt x="5617" y="2645"/>
                      <a:pt x="5556" y="2584"/>
                      <a:pt x="5495" y="2554"/>
                    </a:cubicBezTo>
                    <a:cubicBezTo>
                      <a:pt x="5526" y="2432"/>
                      <a:pt x="5526" y="2341"/>
                      <a:pt x="5556" y="2219"/>
                    </a:cubicBezTo>
                    <a:lnTo>
                      <a:pt x="5647" y="1976"/>
                    </a:lnTo>
                    <a:cubicBezTo>
                      <a:pt x="5799" y="1429"/>
                      <a:pt x="5951" y="852"/>
                      <a:pt x="5951" y="274"/>
                    </a:cubicBezTo>
                    <a:cubicBezTo>
                      <a:pt x="5951" y="122"/>
                      <a:pt x="5830" y="61"/>
                      <a:pt x="5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61"/>
              <p:cNvSpPr/>
              <p:nvPr/>
            </p:nvSpPr>
            <p:spPr>
              <a:xfrm>
                <a:off x="14387825" y="2593300"/>
                <a:ext cx="256100" cy="135075"/>
              </a:xfrm>
              <a:custGeom>
                <a:rect b="b" l="l" r="r" t="t"/>
                <a:pathLst>
                  <a:path extrusionOk="0" h="5403" w="10244">
                    <a:moveTo>
                      <a:pt x="5046" y="0"/>
                    </a:moveTo>
                    <a:cubicBezTo>
                      <a:pt x="3471" y="0"/>
                      <a:pt x="2146" y="661"/>
                      <a:pt x="821" y="1571"/>
                    </a:cubicBezTo>
                    <a:cubicBezTo>
                      <a:pt x="487" y="1784"/>
                      <a:pt x="1" y="2058"/>
                      <a:pt x="31" y="2514"/>
                    </a:cubicBezTo>
                    <a:cubicBezTo>
                      <a:pt x="92" y="3395"/>
                      <a:pt x="1429" y="4185"/>
                      <a:pt x="2068" y="4581"/>
                    </a:cubicBezTo>
                    <a:cubicBezTo>
                      <a:pt x="2988" y="5120"/>
                      <a:pt x="4090" y="5403"/>
                      <a:pt x="5189" y="5403"/>
                    </a:cubicBezTo>
                    <a:cubicBezTo>
                      <a:pt x="6195" y="5403"/>
                      <a:pt x="7198" y="5166"/>
                      <a:pt x="8055" y="4672"/>
                    </a:cubicBezTo>
                    <a:cubicBezTo>
                      <a:pt x="8967" y="4155"/>
                      <a:pt x="10244" y="2848"/>
                      <a:pt x="9910" y="1450"/>
                    </a:cubicBezTo>
                    <a:cubicBezTo>
                      <a:pt x="9818" y="994"/>
                      <a:pt x="8998" y="812"/>
                      <a:pt x="8603" y="660"/>
                    </a:cubicBezTo>
                    <a:cubicBezTo>
                      <a:pt x="7630" y="234"/>
                      <a:pt x="6596" y="82"/>
                      <a:pt x="5533" y="21"/>
                    </a:cubicBezTo>
                    <a:cubicBezTo>
                      <a:pt x="5368" y="7"/>
                      <a:pt x="5205" y="0"/>
                      <a:pt x="50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61"/>
              <p:cNvSpPr/>
              <p:nvPr/>
            </p:nvSpPr>
            <p:spPr>
              <a:xfrm>
                <a:off x="14361225" y="2588225"/>
                <a:ext cx="289550" cy="157600"/>
              </a:xfrm>
              <a:custGeom>
                <a:rect b="b" l="l" r="r" t="t"/>
                <a:pathLst>
                  <a:path extrusionOk="0" h="6304" w="11582">
                    <a:moveTo>
                      <a:pt x="5545" y="1"/>
                    </a:moveTo>
                    <a:cubicBezTo>
                      <a:pt x="5518" y="1"/>
                      <a:pt x="5494" y="4"/>
                      <a:pt x="5472" y="11"/>
                    </a:cubicBezTo>
                    <a:cubicBezTo>
                      <a:pt x="4499" y="467"/>
                      <a:pt x="3587" y="1106"/>
                      <a:pt x="2949" y="1835"/>
                    </a:cubicBezTo>
                    <a:cubicBezTo>
                      <a:pt x="2919" y="1866"/>
                      <a:pt x="2828" y="1957"/>
                      <a:pt x="2797" y="2018"/>
                    </a:cubicBezTo>
                    <a:cubicBezTo>
                      <a:pt x="2676" y="2170"/>
                      <a:pt x="2524" y="2322"/>
                      <a:pt x="2372" y="2413"/>
                    </a:cubicBezTo>
                    <a:cubicBezTo>
                      <a:pt x="2341" y="2443"/>
                      <a:pt x="2280" y="2504"/>
                      <a:pt x="2280" y="2565"/>
                    </a:cubicBezTo>
                    <a:lnTo>
                      <a:pt x="1733" y="2565"/>
                    </a:lnTo>
                    <a:cubicBezTo>
                      <a:pt x="1217" y="2565"/>
                      <a:pt x="669" y="2565"/>
                      <a:pt x="183" y="2717"/>
                    </a:cubicBezTo>
                    <a:cubicBezTo>
                      <a:pt x="62" y="2747"/>
                      <a:pt x="1" y="2869"/>
                      <a:pt x="31" y="2990"/>
                    </a:cubicBezTo>
                    <a:cubicBezTo>
                      <a:pt x="57" y="3069"/>
                      <a:pt x="152" y="3148"/>
                      <a:pt x="256" y="3148"/>
                    </a:cubicBezTo>
                    <a:cubicBezTo>
                      <a:pt x="272" y="3148"/>
                      <a:pt x="288" y="3146"/>
                      <a:pt x="305" y="3142"/>
                    </a:cubicBezTo>
                    <a:cubicBezTo>
                      <a:pt x="761" y="3021"/>
                      <a:pt x="1247" y="3021"/>
                      <a:pt x="1733" y="3021"/>
                    </a:cubicBezTo>
                    <a:lnTo>
                      <a:pt x="2463" y="3021"/>
                    </a:lnTo>
                    <a:cubicBezTo>
                      <a:pt x="2949" y="3902"/>
                      <a:pt x="3648" y="4692"/>
                      <a:pt x="4287" y="5483"/>
                    </a:cubicBezTo>
                    <a:cubicBezTo>
                      <a:pt x="4439" y="5665"/>
                      <a:pt x="4560" y="5817"/>
                      <a:pt x="4712" y="6030"/>
                    </a:cubicBezTo>
                    <a:cubicBezTo>
                      <a:pt x="4746" y="6080"/>
                      <a:pt x="4807" y="6103"/>
                      <a:pt x="4870" y="6103"/>
                    </a:cubicBezTo>
                    <a:cubicBezTo>
                      <a:pt x="4922" y="6103"/>
                      <a:pt x="4975" y="6088"/>
                      <a:pt x="5016" y="6060"/>
                    </a:cubicBezTo>
                    <a:cubicBezTo>
                      <a:pt x="5107" y="5969"/>
                      <a:pt x="5107" y="5817"/>
                      <a:pt x="5046" y="5756"/>
                    </a:cubicBezTo>
                    <a:cubicBezTo>
                      <a:pt x="4894" y="5574"/>
                      <a:pt x="4773" y="5422"/>
                      <a:pt x="4621" y="5240"/>
                    </a:cubicBezTo>
                    <a:cubicBezTo>
                      <a:pt x="4043" y="4510"/>
                      <a:pt x="3435" y="3781"/>
                      <a:pt x="2980" y="3021"/>
                    </a:cubicBezTo>
                    <a:lnTo>
                      <a:pt x="3223" y="3021"/>
                    </a:lnTo>
                    <a:cubicBezTo>
                      <a:pt x="3587" y="3021"/>
                      <a:pt x="4013" y="2990"/>
                      <a:pt x="4439" y="2990"/>
                    </a:cubicBezTo>
                    <a:cubicBezTo>
                      <a:pt x="5258" y="3961"/>
                      <a:pt x="6168" y="5144"/>
                      <a:pt x="7018" y="6298"/>
                    </a:cubicBezTo>
                    <a:lnTo>
                      <a:pt x="7018" y="6298"/>
                    </a:lnTo>
                    <a:cubicBezTo>
                      <a:pt x="6935" y="6183"/>
                      <a:pt x="7054" y="6211"/>
                      <a:pt x="7174" y="6151"/>
                    </a:cubicBezTo>
                    <a:cubicBezTo>
                      <a:pt x="7296" y="6060"/>
                      <a:pt x="7296" y="5908"/>
                      <a:pt x="7205" y="5847"/>
                    </a:cubicBezTo>
                    <a:cubicBezTo>
                      <a:pt x="6445" y="4784"/>
                      <a:pt x="5624" y="3750"/>
                      <a:pt x="4864" y="2808"/>
                    </a:cubicBezTo>
                    <a:lnTo>
                      <a:pt x="5958" y="2808"/>
                    </a:lnTo>
                    <a:cubicBezTo>
                      <a:pt x="5958" y="2808"/>
                      <a:pt x="5958" y="2838"/>
                      <a:pt x="5989" y="2838"/>
                    </a:cubicBezTo>
                    <a:lnTo>
                      <a:pt x="6323" y="3173"/>
                    </a:lnTo>
                    <a:cubicBezTo>
                      <a:pt x="6597" y="3416"/>
                      <a:pt x="6870" y="3629"/>
                      <a:pt x="6992" y="3902"/>
                    </a:cubicBezTo>
                    <a:cubicBezTo>
                      <a:pt x="7038" y="3995"/>
                      <a:pt x="7120" y="4035"/>
                      <a:pt x="7210" y="4035"/>
                    </a:cubicBezTo>
                    <a:cubicBezTo>
                      <a:pt x="7238" y="4035"/>
                      <a:pt x="7267" y="4031"/>
                      <a:pt x="7296" y="4024"/>
                    </a:cubicBezTo>
                    <a:cubicBezTo>
                      <a:pt x="7387" y="3933"/>
                      <a:pt x="7448" y="3811"/>
                      <a:pt x="7387" y="3720"/>
                    </a:cubicBezTo>
                    <a:cubicBezTo>
                      <a:pt x="7235" y="3355"/>
                      <a:pt x="6931" y="3112"/>
                      <a:pt x="6627" y="2869"/>
                    </a:cubicBezTo>
                    <a:lnTo>
                      <a:pt x="6597" y="2838"/>
                    </a:lnTo>
                    <a:lnTo>
                      <a:pt x="7448" y="2838"/>
                    </a:lnTo>
                    <a:cubicBezTo>
                      <a:pt x="7752" y="2838"/>
                      <a:pt x="7995" y="2838"/>
                      <a:pt x="8299" y="2777"/>
                    </a:cubicBezTo>
                    <a:cubicBezTo>
                      <a:pt x="8572" y="3173"/>
                      <a:pt x="9180" y="3507"/>
                      <a:pt x="9758" y="3811"/>
                    </a:cubicBezTo>
                    <a:cubicBezTo>
                      <a:pt x="10092" y="4024"/>
                      <a:pt x="10396" y="4145"/>
                      <a:pt x="10548" y="4297"/>
                    </a:cubicBezTo>
                    <a:cubicBezTo>
                      <a:pt x="10590" y="4340"/>
                      <a:pt x="10639" y="4362"/>
                      <a:pt x="10689" y="4362"/>
                    </a:cubicBezTo>
                    <a:cubicBezTo>
                      <a:pt x="10746" y="4362"/>
                      <a:pt x="10803" y="4332"/>
                      <a:pt x="10852" y="4267"/>
                    </a:cubicBezTo>
                    <a:cubicBezTo>
                      <a:pt x="10943" y="4206"/>
                      <a:pt x="10943" y="4054"/>
                      <a:pt x="10822" y="3963"/>
                    </a:cubicBezTo>
                    <a:cubicBezTo>
                      <a:pt x="10639" y="3811"/>
                      <a:pt x="10335" y="3629"/>
                      <a:pt x="9940" y="3446"/>
                    </a:cubicBezTo>
                    <a:cubicBezTo>
                      <a:pt x="9606" y="3264"/>
                      <a:pt x="9180" y="3021"/>
                      <a:pt x="8876" y="2777"/>
                    </a:cubicBezTo>
                    <a:cubicBezTo>
                      <a:pt x="9332" y="2777"/>
                      <a:pt x="9788" y="2777"/>
                      <a:pt x="10214" y="2838"/>
                    </a:cubicBezTo>
                    <a:cubicBezTo>
                      <a:pt x="10487" y="2929"/>
                      <a:pt x="10730" y="3142"/>
                      <a:pt x="10943" y="3325"/>
                    </a:cubicBezTo>
                    <a:cubicBezTo>
                      <a:pt x="10974" y="3355"/>
                      <a:pt x="11027" y="3370"/>
                      <a:pt x="11084" y="3370"/>
                    </a:cubicBezTo>
                    <a:cubicBezTo>
                      <a:pt x="11141" y="3370"/>
                      <a:pt x="11202" y="3355"/>
                      <a:pt x="11247" y="3325"/>
                    </a:cubicBezTo>
                    <a:cubicBezTo>
                      <a:pt x="11308" y="3233"/>
                      <a:pt x="11308" y="3081"/>
                      <a:pt x="11247" y="3021"/>
                    </a:cubicBezTo>
                    <a:cubicBezTo>
                      <a:pt x="11186" y="2990"/>
                      <a:pt x="11156" y="2990"/>
                      <a:pt x="11156" y="2929"/>
                    </a:cubicBezTo>
                    <a:lnTo>
                      <a:pt x="11308" y="2929"/>
                    </a:lnTo>
                    <a:cubicBezTo>
                      <a:pt x="11430" y="2929"/>
                      <a:pt x="11551" y="2869"/>
                      <a:pt x="11582" y="2747"/>
                    </a:cubicBezTo>
                    <a:cubicBezTo>
                      <a:pt x="11582" y="2626"/>
                      <a:pt x="11490" y="2534"/>
                      <a:pt x="11399" y="2474"/>
                    </a:cubicBezTo>
                    <a:cubicBezTo>
                      <a:pt x="11034" y="2443"/>
                      <a:pt x="10700" y="2413"/>
                      <a:pt x="10366" y="2413"/>
                    </a:cubicBezTo>
                    <a:cubicBezTo>
                      <a:pt x="10275" y="2382"/>
                      <a:pt x="10214" y="2322"/>
                      <a:pt x="10183" y="2322"/>
                    </a:cubicBezTo>
                    <a:cubicBezTo>
                      <a:pt x="10275" y="2109"/>
                      <a:pt x="10518" y="1866"/>
                      <a:pt x="10700" y="1714"/>
                    </a:cubicBezTo>
                    <a:cubicBezTo>
                      <a:pt x="10822" y="1653"/>
                      <a:pt x="10822" y="1501"/>
                      <a:pt x="10791" y="1410"/>
                    </a:cubicBezTo>
                    <a:cubicBezTo>
                      <a:pt x="10733" y="1352"/>
                      <a:pt x="10651" y="1331"/>
                      <a:pt x="10583" y="1331"/>
                    </a:cubicBezTo>
                    <a:cubicBezTo>
                      <a:pt x="10544" y="1331"/>
                      <a:pt x="10510" y="1338"/>
                      <a:pt x="10487" y="1349"/>
                    </a:cubicBezTo>
                    <a:cubicBezTo>
                      <a:pt x="10183" y="1531"/>
                      <a:pt x="9819" y="1926"/>
                      <a:pt x="9727" y="2382"/>
                    </a:cubicBezTo>
                    <a:lnTo>
                      <a:pt x="8694" y="2382"/>
                    </a:lnTo>
                    <a:cubicBezTo>
                      <a:pt x="8755" y="1987"/>
                      <a:pt x="9423" y="1318"/>
                      <a:pt x="9636" y="1075"/>
                    </a:cubicBezTo>
                    <a:lnTo>
                      <a:pt x="9758" y="954"/>
                    </a:lnTo>
                    <a:cubicBezTo>
                      <a:pt x="9819" y="893"/>
                      <a:pt x="9819" y="741"/>
                      <a:pt x="9758" y="650"/>
                    </a:cubicBezTo>
                    <a:cubicBezTo>
                      <a:pt x="9712" y="619"/>
                      <a:pt x="9651" y="604"/>
                      <a:pt x="9594" y="604"/>
                    </a:cubicBezTo>
                    <a:cubicBezTo>
                      <a:pt x="9537" y="604"/>
                      <a:pt x="9484" y="619"/>
                      <a:pt x="9454" y="650"/>
                    </a:cubicBezTo>
                    <a:lnTo>
                      <a:pt x="9332" y="771"/>
                    </a:lnTo>
                    <a:cubicBezTo>
                      <a:pt x="8846" y="1318"/>
                      <a:pt x="8299" y="1926"/>
                      <a:pt x="8268" y="2382"/>
                    </a:cubicBezTo>
                    <a:lnTo>
                      <a:pt x="6840" y="2382"/>
                    </a:lnTo>
                    <a:cubicBezTo>
                      <a:pt x="7083" y="2018"/>
                      <a:pt x="7478" y="1562"/>
                      <a:pt x="7782" y="1501"/>
                    </a:cubicBezTo>
                    <a:cubicBezTo>
                      <a:pt x="7904" y="1470"/>
                      <a:pt x="7964" y="1349"/>
                      <a:pt x="7934" y="1227"/>
                    </a:cubicBezTo>
                    <a:cubicBezTo>
                      <a:pt x="7909" y="1127"/>
                      <a:pt x="7821" y="1068"/>
                      <a:pt x="7723" y="1068"/>
                    </a:cubicBezTo>
                    <a:cubicBezTo>
                      <a:pt x="7702" y="1068"/>
                      <a:pt x="7681" y="1070"/>
                      <a:pt x="7660" y="1075"/>
                    </a:cubicBezTo>
                    <a:cubicBezTo>
                      <a:pt x="7174" y="1197"/>
                      <a:pt x="6749" y="1774"/>
                      <a:pt x="6384" y="2230"/>
                    </a:cubicBezTo>
                    <a:cubicBezTo>
                      <a:pt x="6323" y="2291"/>
                      <a:pt x="6293" y="2322"/>
                      <a:pt x="6232" y="2413"/>
                    </a:cubicBezTo>
                    <a:lnTo>
                      <a:pt x="4925" y="2413"/>
                    </a:lnTo>
                    <a:lnTo>
                      <a:pt x="5168" y="2170"/>
                    </a:lnTo>
                    <a:lnTo>
                      <a:pt x="5320" y="2018"/>
                    </a:lnTo>
                    <a:lnTo>
                      <a:pt x="5654" y="1683"/>
                    </a:lnTo>
                    <a:cubicBezTo>
                      <a:pt x="6080" y="1227"/>
                      <a:pt x="6566" y="741"/>
                      <a:pt x="7144" y="650"/>
                    </a:cubicBezTo>
                    <a:cubicBezTo>
                      <a:pt x="7235" y="619"/>
                      <a:pt x="7326" y="498"/>
                      <a:pt x="7326" y="407"/>
                    </a:cubicBezTo>
                    <a:cubicBezTo>
                      <a:pt x="7296" y="285"/>
                      <a:pt x="7174" y="194"/>
                      <a:pt x="7053" y="194"/>
                    </a:cubicBezTo>
                    <a:cubicBezTo>
                      <a:pt x="6384" y="315"/>
                      <a:pt x="5837" y="893"/>
                      <a:pt x="5350" y="1379"/>
                    </a:cubicBezTo>
                    <a:lnTo>
                      <a:pt x="5016" y="1714"/>
                    </a:lnTo>
                    <a:lnTo>
                      <a:pt x="4803" y="1926"/>
                    </a:lnTo>
                    <a:cubicBezTo>
                      <a:pt x="4651" y="2078"/>
                      <a:pt x="4469" y="2291"/>
                      <a:pt x="4317" y="2322"/>
                    </a:cubicBezTo>
                    <a:cubicBezTo>
                      <a:pt x="4256" y="2322"/>
                      <a:pt x="4195" y="2413"/>
                      <a:pt x="4165" y="2474"/>
                    </a:cubicBezTo>
                    <a:cubicBezTo>
                      <a:pt x="3831" y="2474"/>
                      <a:pt x="3496" y="2474"/>
                      <a:pt x="3132" y="2534"/>
                    </a:cubicBezTo>
                    <a:lnTo>
                      <a:pt x="2949" y="2534"/>
                    </a:lnTo>
                    <a:cubicBezTo>
                      <a:pt x="3040" y="2443"/>
                      <a:pt x="3071" y="2382"/>
                      <a:pt x="3132" y="2291"/>
                    </a:cubicBezTo>
                    <a:cubicBezTo>
                      <a:pt x="3192" y="2261"/>
                      <a:pt x="3223" y="2170"/>
                      <a:pt x="3283" y="2139"/>
                    </a:cubicBezTo>
                    <a:cubicBezTo>
                      <a:pt x="3891" y="1470"/>
                      <a:pt x="4742" y="863"/>
                      <a:pt x="5654" y="437"/>
                    </a:cubicBezTo>
                    <a:cubicBezTo>
                      <a:pt x="5776" y="407"/>
                      <a:pt x="5806" y="255"/>
                      <a:pt x="5776" y="133"/>
                    </a:cubicBezTo>
                    <a:cubicBezTo>
                      <a:pt x="5730" y="40"/>
                      <a:pt x="5630" y="1"/>
                      <a:pt x="5545" y="1"/>
                    </a:cubicBezTo>
                    <a:close/>
                    <a:moveTo>
                      <a:pt x="7018" y="6298"/>
                    </a:moveTo>
                    <a:cubicBezTo>
                      <a:pt x="7019" y="6300"/>
                      <a:pt x="7021" y="6301"/>
                      <a:pt x="7022" y="6303"/>
                    </a:cubicBezTo>
                    <a:cubicBezTo>
                      <a:pt x="7021" y="6301"/>
                      <a:pt x="7019" y="6300"/>
                      <a:pt x="7018" y="629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61"/>
              <p:cNvSpPr/>
              <p:nvPr/>
            </p:nvSpPr>
            <p:spPr>
              <a:xfrm>
                <a:off x="14327025" y="3043575"/>
                <a:ext cx="217375" cy="149225"/>
              </a:xfrm>
              <a:custGeom>
                <a:rect b="b" l="l" r="r" t="t"/>
                <a:pathLst>
                  <a:path extrusionOk="0" h="5969" w="8695">
                    <a:moveTo>
                      <a:pt x="1815" y="1"/>
                    </a:moveTo>
                    <a:cubicBezTo>
                      <a:pt x="1697" y="1"/>
                      <a:pt x="1579" y="2"/>
                      <a:pt x="1460" y="4"/>
                    </a:cubicBezTo>
                    <a:cubicBezTo>
                      <a:pt x="1408" y="4"/>
                      <a:pt x="1352" y="4"/>
                      <a:pt x="1294" y="4"/>
                    </a:cubicBezTo>
                    <a:cubicBezTo>
                      <a:pt x="946" y="4"/>
                      <a:pt x="522" y="26"/>
                      <a:pt x="366" y="339"/>
                    </a:cubicBezTo>
                    <a:cubicBezTo>
                      <a:pt x="1" y="1068"/>
                      <a:pt x="639" y="2314"/>
                      <a:pt x="943" y="2922"/>
                    </a:cubicBezTo>
                    <a:cubicBezTo>
                      <a:pt x="1764" y="4594"/>
                      <a:pt x="3588" y="5871"/>
                      <a:pt x="5503" y="5962"/>
                    </a:cubicBezTo>
                    <a:cubicBezTo>
                      <a:pt x="5567" y="5966"/>
                      <a:pt x="5635" y="5968"/>
                      <a:pt x="5706" y="5968"/>
                    </a:cubicBezTo>
                    <a:cubicBezTo>
                      <a:pt x="6665" y="5968"/>
                      <a:pt x="8118" y="5570"/>
                      <a:pt x="8542" y="4381"/>
                    </a:cubicBezTo>
                    <a:cubicBezTo>
                      <a:pt x="8694" y="3986"/>
                      <a:pt x="8147" y="3439"/>
                      <a:pt x="7934" y="3135"/>
                    </a:cubicBezTo>
                    <a:cubicBezTo>
                      <a:pt x="7357" y="2314"/>
                      <a:pt x="6688" y="1676"/>
                      <a:pt x="5867" y="1099"/>
                    </a:cubicBezTo>
                    <a:cubicBezTo>
                      <a:pt x="4657" y="198"/>
                      <a:pt x="3290" y="1"/>
                      <a:pt x="18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61"/>
              <p:cNvSpPr/>
              <p:nvPr/>
            </p:nvSpPr>
            <p:spPr>
              <a:xfrm>
                <a:off x="14309550" y="3036625"/>
                <a:ext cx="232550" cy="166050"/>
              </a:xfrm>
              <a:custGeom>
                <a:rect b="b" l="l" r="r" t="t"/>
                <a:pathLst>
                  <a:path extrusionOk="0" h="6642" w="9302">
                    <a:moveTo>
                      <a:pt x="243" y="1"/>
                    </a:moveTo>
                    <a:cubicBezTo>
                      <a:pt x="152" y="1"/>
                      <a:pt x="81" y="55"/>
                      <a:pt x="31" y="130"/>
                    </a:cubicBezTo>
                    <a:cubicBezTo>
                      <a:pt x="1" y="252"/>
                      <a:pt x="92" y="343"/>
                      <a:pt x="183" y="404"/>
                    </a:cubicBezTo>
                    <a:cubicBezTo>
                      <a:pt x="609" y="495"/>
                      <a:pt x="1004" y="769"/>
                      <a:pt x="1369" y="1012"/>
                    </a:cubicBezTo>
                    <a:lnTo>
                      <a:pt x="1551" y="1103"/>
                    </a:lnTo>
                    <a:cubicBezTo>
                      <a:pt x="1673" y="1194"/>
                      <a:pt x="1825" y="1255"/>
                      <a:pt x="1946" y="1346"/>
                    </a:cubicBezTo>
                    <a:cubicBezTo>
                      <a:pt x="1916" y="2258"/>
                      <a:pt x="2007" y="3200"/>
                      <a:pt x="2129" y="4143"/>
                    </a:cubicBezTo>
                    <a:cubicBezTo>
                      <a:pt x="2159" y="4355"/>
                      <a:pt x="2159" y="4568"/>
                      <a:pt x="2220" y="4751"/>
                    </a:cubicBezTo>
                    <a:cubicBezTo>
                      <a:pt x="2220" y="4872"/>
                      <a:pt x="2311" y="4963"/>
                      <a:pt x="2433" y="4963"/>
                    </a:cubicBezTo>
                    <a:cubicBezTo>
                      <a:pt x="2554" y="4963"/>
                      <a:pt x="2615" y="4842"/>
                      <a:pt x="2615" y="4720"/>
                    </a:cubicBezTo>
                    <a:cubicBezTo>
                      <a:pt x="2584" y="4538"/>
                      <a:pt x="2584" y="4295"/>
                      <a:pt x="2554" y="4112"/>
                    </a:cubicBezTo>
                    <a:cubicBezTo>
                      <a:pt x="2433" y="3292"/>
                      <a:pt x="2372" y="2441"/>
                      <a:pt x="2372" y="1620"/>
                    </a:cubicBezTo>
                    <a:lnTo>
                      <a:pt x="2372" y="1620"/>
                    </a:lnTo>
                    <a:cubicBezTo>
                      <a:pt x="2433" y="1650"/>
                      <a:pt x="2463" y="1681"/>
                      <a:pt x="2554" y="1711"/>
                    </a:cubicBezTo>
                    <a:cubicBezTo>
                      <a:pt x="2858" y="1924"/>
                      <a:pt x="3192" y="2106"/>
                      <a:pt x="3496" y="2289"/>
                    </a:cubicBezTo>
                    <a:cubicBezTo>
                      <a:pt x="3648" y="3474"/>
                      <a:pt x="3800" y="4842"/>
                      <a:pt x="3892" y="6118"/>
                    </a:cubicBezTo>
                    <a:cubicBezTo>
                      <a:pt x="3892" y="6179"/>
                      <a:pt x="3952" y="6240"/>
                      <a:pt x="4074" y="6240"/>
                    </a:cubicBezTo>
                    <a:cubicBezTo>
                      <a:pt x="4195" y="6240"/>
                      <a:pt x="4256" y="6149"/>
                      <a:pt x="4256" y="6027"/>
                    </a:cubicBezTo>
                    <a:cubicBezTo>
                      <a:pt x="4195" y="4842"/>
                      <a:pt x="4074" y="3596"/>
                      <a:pt x="3922" y="2532"/>
                    </a:cubicBezTo>
                    <a:lnTo>
                      <a:pt x="3922" y="2532"/>
                    </a:lnTo>
                    <a:cubicBezTo>
                      <a:pt x="4195" y="2714"/>
                      <a:pt x="4469" y="2896"/>
                      <a:pt x="4743" y="3048"/>
                    </a:cubicBezTo>
                    <a:lnTo>
                      <a:pt x="4743" y="3079"/>
                    </a:lnTo>
                    <a:lnTo>
                      <a:pt x="4864" y="3565"/>
                    </a:lnTo>
                    <a:cubicBezTo>
                      <a:pt x="4955" y="3839"/>
                      <a:pt x="5016" y="4173"/>
                      <a:pt x="5016" y="4416"/>
                    </a:cubicBezTo>
                    <a:cubicBezTo>
                      <a:pt x="5016" y="4538"/>
                      <a:pt x="5107" y="4659"/>
                      <a:pt x="5199" y="4659"/>
                    </a:cubicBezTo>
                    <a:cubicBezTo>
                      <a:pt x="5320" y="4659"/>
                      <a:pt x="5442" y="4568"/>
                      <a:pt x="5442" y="4447"/>
                    </a:cubicBezTo>
                    <a:cubicBezTo>
                      <a:pt x="5472" y="4112"/>
                      <a:pt x="5350" y="3778"/>
                      <a:pt x="5290" y="3444"/>
                    </a:cubicBezTo>
                    <a:lnTo>
                      <a:pt x="5290" y="3383"/>
                    </a:lnTo>
                    <a:cubicBezTo>
                      <a:pt x="5502" y="3504"/>
                      <a:pt x="5685" y="3656"/>
                      <a:pt x="5928" y="3778"/>
                    </a:cubicBezTo>
                    <a:cubicBezTo>
                      <a:pt x="6141" y="3930"/>
                      <a:pt x="6384" y="4051"/>
                      <a:pt x="6597" y="4203"/>
                    </a:cubicBezTo>
                    <a:cubicBezTo>
                      <a:pt x="6597" y="4599"/>
                      <a:pt x="6901" y="5176"/>
                      <a:pt x="7205" y="5723"/>
                    </a:cubicBezTo>
                    <a:cubicBezTo>
                      <a:pt x="7357" y="6027"/>
                      <a:pt x="7569" y="6270"/>
                      <a:pt x="7600" y="6483"/>
                    </a:cubicBezTo>
                    <a:cubicBezTo>
                      <a:pt x="7626" y="6562"/>
                      <a:pt x="7721" y="6641"/>
                      <a:pt x="7825" y="6641"/>
                    </a:cubicBezTo>
                    <a:cubicBezTo>
                      <a:pt x="7841" y="6641"/>
                      <a:pt x="7857" y="6639"/>
                      <a:pt x="7873" y="6635"/>
                    </a:cubicBezTo>
                    <a:cubicBezTo>
                      <a:pt x="7965" y="6574"/>
                      <a:pt x="8056" y="6483"/>
                      <a:pt x="8025" y="6362"/>
                    </a:cubicBezTo>
                    <a:cubicBezTo>
                      <a:pt x="7934" y="6118"/>
                      <a:pt x="7782" y="5875"/>
                      <a:pt x="7600" y="5510"/>
                    </a:cubicBezTo>
                    <a:cubicBezTo>
                      <a:pt x="7448" y="5207"/>
                      <a:pt x="7235" y="4811"/>
                      <a:pt x="7113" y="4507"/>
                    </a:cubicBezTo>
                    <a:lnTo>
                      <a:pt x="7113" y="4507"/>
                    </a:lnTo>
                    <a:lnTo>
                      <a:pt x="8147" y="5176"/>
                    </a:lnTo>
                    <a:cubicBezTo>
                      <a:pt x="8299" y="5419"/>
                      <a:pt x="8390" y="5662"/>
                      <a:pt x="8451" y="5906"/>
                    </a:cubicBezTo>
                    <a:cubicBezTo>
                      <a:pt x="8476" y="6006"/>
                      <a:pt x="8564" y="6065"/>
                      <a:pt x="8645" y="6065"/>
                    </a:cubicBezTo>
                    <a:cubicBezTo>
                      <a:pt x="8662" y="6065"/>
                      <a:pt x="8678" y="6063"/>
                      <a:pt x="8694" y="6058"/>
                    </a:cubicBezTo>
                    <a:cubicBezTo>
                      <a:pt x="8816" y="6027"/>
                      <a:pt x="8907" y="5906"/>
                      <a:pt x="8846" y="5784"/>
                    </a:cubicBezTo>
                    <a:cubicBezTo>
                      <a:pt x="8846" y="5754"/>
                      <a:pt x="8816" y="5723"/>
                      <a:pt x="8816" y="5662"/>
                    </a:cubicBezTo>
                    <a:lnTo>
                      <a:pt x="8816" y="5662"/>
                    </a:lnTo>
                    <a:cubicBezTo>
                      <a:pt x="8846" y="5723"/>
                      <a:pt x="8907" y="5754"/>
                      <a:pt x="8937" y="5754"/>
                    </a:cubicBezTo>
                    <a:cubicBezTo>
                      <a:pt x="8965" y="5781"/>
                      <a:pt x="9010" y="5796"/>
                      <a:pt x="9061" y="5796"/>
                    </a:cubicBezTo>
                    <a:cubicBezTo>
                      <a:pt x="9122" y="5796"/>
                      <a:pt x="9191" y="5773"/>
                      <a:pt x="9241" y="5723"/>
                    </a:cubicBezTo>
                    <a:cubicBezTo>
                      <a:pt x="9302" y="5632"/>
                      <a:pt x="9302" y="5480"/>
                      <a:pt x="9211" y="5419"/>
                    </a:cubicBezTo>
                    <a:cubicBezTo>
                      <a:pt x="8937" y="5207"/>
                      <a:pt x="8694" y="5024"/>
                      <a:pt x="8451" y="4842"/>
                    </a:cubicBezTo>
                    <a:cubicBezTo>
                      <a:pt x="8390" y="4811"/>
                      <a:pt x="8360" y="4720"/>
                      <a:pt x="8329" y="4690"/>
                    </a:cubicBezTo>
                    <a:cubicBezTo>
                      <a:pt x="8512" y="4568"/>
                      <a:pt x="8816" y="4507"/>
                      <a:pt x="8998" y="4507"/>
                    </a:cubicBezTo>
                    <a:cubicBezTo>
                      <a:pt x="9120" y="4507"/>
                      <a:pt x="9211" y="4386"/>
                      <a:pt x="9211" y="4264"/>
                    </a:cubicBezTo>
                    <a:cubicBezTo>
                      <a:pt x="9211" y="4143"/>
                      <a:pt x="9089" y="4082"/>
                      <a:pt x="8968" y="4082"/>
                    </a:cubicBezTo>
                    <a:cubicBezTo>
                      <a:pt x="8664" y="4082"/>
                      <a:pt x="8177" y="4203"/>
                      <a:pt x="7873" y="4507"/>
                    </a:cubicBezTo>
                    <a:cubicBezTo>
                      <a:pt x="7600" y="4295"/>
                      <a:pt x="7326" y="4143"/>
                      <a:pt x="7083" y="3991"/>
                    </a:cubicBezTo>
                    <a:cubicBezTo>
                      <a:pt x="7326" y="3748"/>
                      <a:pt x="8147" y="3535"/>
                      <a:pt x="8451" y="3474"/>
                    </a:cubicBezTo>
                    <a:lnTo>
                      <a:pt x="8542" y="3444"/>
                    </a:lnTo>
                    <a:cubicBezTo>
                      <a:pt x="8664" y="3383"/>
                      <a:pt x="8755" y="3292"/>
                      <a:pt x="8694" y="3170"/>
                    </a:cubicBezTo>
                    <a:cubicBezTo>
                      <a:pt x="8669" y="3069"/>
                      <a:pt x="8581" y="3010"/>
                      <a:pt x="8500" y="3010"/>
                    </a:cubicBezTo>
                    <a:cubicBezTo>
                      <a:pt x="8483" y="3010"/>
                      <a:pt x="8467" y="3013"/>
                      <a:pt x="8451" y="3018"/>
                    </a:cubicBezTo>
                    <a:lnTo>
                      <a:pt x="8329" y="3048"/>
                    </a:lnTo>
                    <a:cubicBezTo>
                      <a:pt x="7691" y="3200"/>
                      <a:pt x="6992" y="3444"/>
                      <a:pt x="6688" y="3778"/>
                    </a:cubicBezTo>
                    <a:cubicBezTo>
                      <a:pt x="6506" y="3656"/>
                      <a:pt x="6262" y="3535"/>
                      <a:pt x="6080" y="3383"/>
                    </a:cubicBezTo>
                    <a:cubicBezTo>
                      <a:pt x="5898" y="3292"/>
                      <a:pt x="5715" y="3170"/>
                      <a:pt x="5563" y="3048"/>
                    </a:cubicBezTo>
                    <a:cubicBezTo>
                      <a:pt x="5835" y="2935"/>
                      <a:pt x="6175" y="2822"/>
                      <a:pt x="6443" y="2822"/>
                    </a:cubicBezTo>
                    <a:cubicBezTo>
                      <a:pt x="6535" y="2822"/>
                      <a:pt x="6618" y="2835"/>
                      <a:pt x="6688" y="2866"/>
                    </a:cubicBezTo>
                    <a:cubicBezTo>
                      <a:pt x="6709" y="2871"/>
                      <a:pt x="6730" y="2874"/>
                      <a:pt x="6750" y="2874"/>
                    </a:cubicBezTo>
                    <a:cubicBezTo>
                      <a:pt x="6849" y="2874"/>
                      <a:pt x="6936" y="2815"/>
                      <a:pt x="6961" y="2714"/>
                    </a:cubicBezTo>
                    <a:cubicBezTo>
                      <a:pt x="6992" y="2592"/>
                      <a:pt x="6931" y="2471"/>
                      <a:pt x="6809" y="2441"/>
                    </a:cubicBezTo>
                    <a:cubicBezTo>
                      <a:pt x="6716" y="2407"/>
                      <a:pt x="6612" y="2393"/>
                      <a:pt x="6501" y="2393"/>
                    </a:cubicBezTo>
                    <a:cubicBezTo>
                      <a:pt x="6110" y="2393"/>
                      <a:pt x="5638" y="2572"/>
                      <a:pt x="5259" y="2714"/>
                    </a:cubicBezTo>
                    <a:cubicBezTo>
                      <a:pt x="5168" y="2744"/>
                      <a:pt x="5138" y="2744"/>
                      <a:pt x="5047" y="2775"/>
                    </a:cubicBezTo>
                    <a:cubicBezTo>
                      <a:pt x="4712" y="2562"/>
                      <a:pt x="4378" y="2380"/>
                      <a:pt x="4074" y="2137"/>
                    </a:cubicBezTo>
                    <a:cubicBezTo>
                      <a:pt x="4195" y="2137"/>
                      <a:pt x="4256" y="2106"/>
                      <a:pt x="4378" y="2076"/>
                    </a:cubicBezTo>
                    <a:cubicBezTo>
                      <a:pt x="4439" y="2076"/>
                      <a:pt x="4530" y="2015"/>
                      <a:pt x="4560" y="2015"/>
                    </a:cubicBezTo>
                    <a:cubicBezTo>
                      <a:pt x="4712" y="1985"/>
                      <a:pt x="4864" y="1954"/>
                      <a:pt x="5016" y="1954"/>
                    </a:cubicBezTo>
                    <a:cubicBezTo>
                      <a:pt x="5381" y="1873"/>
                      <a:pt x="5786" y="1779"/>
                      <a:pt x="6151" y="1779"/>
                    </a:cubicBezTo>
                    <a:cubicBezTo>
                      <a:pt x="6333" y="1779"/>
                      <a:pt x="6506" y="1802"/>
                      <a:pt x="6658" y="1863"/>
                    </a:cubicBezTo>
                    <a:cubicBezTo>
                      <a:pt x="6691" y="1880"/>
                      <a:pt x="6723" y="1887"/>
                      <a:pt x="6752" y="1887"/>
                    </a:cubicBezTo>
                    <a:cubicBezTo>
                      <a:pt x="6828" y="1887"/>
                      <a:pt x="6887" y="1838"/>
                      <a:pt x="6931" y="1772"/>
                    </a:cubicBezTo>
                    <a:cubicBezTo>
                      <a:pt x="6961" y="1650"/>
                      <a:pt x="6931" y="1529"/>
                      <a:pt x="6809" y="1498"/>
                    </a:cubicBezTo>
                    <a:cubicBezTo>
                      <a:pt x="6573" y="1404"/>
                      <a:pt x="6322" y="1369"/>
                      <a:pt x="6069" y="1369"/>
                    </a:cubicBezTo>
                    <a:cubicBezTo>
                      <a:pt x="5671" y="1369"/>
                      <a:pt x="5266" y="1454"/>
                      <a:pt x="4895" y="1529"/>
                    </a:cubicBezTo>
                    <a:cubicBezTo>
                      <a:pt x="4743" y="1559"/>
                      <a:pt x="4591" y="1620"/>
                      <a:pt x="4499" y="1620"/>
                    </a:cubicBezTo>
                    <a:cubicBezTo>
                      <a:pt x="4408" y="1620"/>
                      <a:pt x="4347" y="1650"/>
                      <a:pt x="4256" y="1650"/>
                    </a:cubicBezTo>
                    <a:cubicBezTo>
                      <a:pt x="4118" y="1673"/>
                      <a:pt x="3927" y="1731"/>
                      <a:pt x="3789" y="1731"/>
                    </a:cubicBezTo>
                    <a:cubicBezTo>
                      <a:pt x="3746" y="1731"/>
                      <a:pt x="3708" y="1726"/>
                      <a:pt x="3679" y="1711"/>
                    </a:cubicBezTo>
                    <a:cubicBezTo>
                      <a:pt x="3662" y="1703"/>
                      <a:pt x="3644" y="1699"/>
                      <a:pt x="3625" y="1699"/>
                    </a:cubicBezTo>
                    <a:cubicBezTo>
                      <a:pt x="3573" y="1699"/>
                      <a:pt x="3519" y="1727"/>
                      <a:pt x="3496" y="1772"/>
                    </a:cubicBezTo>
                    <a:cubicBezTo>
                      <a:pt x="3223" y="1620"/>
                      <a:pt x="2980" y="1407"/>
                      <a:pt x="2706" y="1255"/>
                    </a:cubicBezTo>
                    <a:cubicBezTo>
                      <a:pt x="2676" y="1225"/>
                      <a:pt x="2584" y="1194"/>
                      <a:pt x="2554" y="1194"/>
                    </a:cubicBezTo>
                    <a:cubicBezTo>
                      <a:pt x="2615" y="1164"/>
                      <a:pt x="2706" y="1164"/>
                      <a:pt x="2828" y="1103"/>
                    </a:cubicBezTo>
                    <a:cubicBezTo>
                      <a:pt x="2888" y="1073"/>
                      <a:pt x="2919" y="1073"/>
                      <a:pt x="3010" y="1073"/>
                    </a:cubicBezTo>
                    <a:cubicBezTo>
                      <a:pt x="3529" y="933"/>
                      <a:pt x="4114" y="859"/>
                      <a:pt x="4712" y="859"/>
                    </a:cubicBezTo>
                    <a:cubicBezTo>
                      <a:pt x="5025" y="859"/>
                      <a:pt x="5342" y="879"/>
                      <a:pt x="5654" y="921"/>
                    </a:cubicBezTo>
                    <a:cubicBezTo>
                      <a:pt x="5776" y="921"/>
                      <a:pt x="5898" y="860"/>
                      <a:pt x="5898" y="738"/>
                    </a:cubicBezTo>
                    <a:cubicBezTo>
                      <a:pt x="5898" y="617"/>
                      <a:pt x="5806" y="495"/>
                      <a:pt x="5715" y="495"/>
                    </a:cubicBezTo>
                    <a:cubicBezTo>
                      <a:pt x="5423" y="469"/>
                      <a:pt x="5133" y="455"/>
                      <a:pt x="4848" y="455"/>
                    </a:cubicBezTo>
                    <a:cubicBezTo>
                      <a:pt x="4155" y="455"/>
                      <a:pt x="3491" y="536"/>
                      <a:pt x="2888" y="708"/>
                    </a:cubicBezTo>
                    <a:cubicBezTo>
                      <a:pt x="2828" y="708"/>
                      <a:pt x="2767" y="738"/>
                      <a:pt x="2706" y="769"/>
                    </a:cubicBezTo>
                    <a:cubicBezTo>
                      <a:pt x="2524" y="860"/>
                      <a:pt x="2372" y="890"/>
                      <a:pt x="2220" y="890"/>
                    </a:cubicBezTo>
                    <a:cubicBezTo>
                      <a:pt x="2159" y="890"/>
                      <a:pt x="2098" y="890"/>
                      <a:pt x="2068" y="921"/>
                    </a:cubicBezTo>
                    <a:cubicBezTo>
                      <a:pt x="1977" y="890"/>
                      <a:pt x="1916" y="799"/>
                      <a:pt x="1794" y="769"/>
                    </a:cubicBezTo>
                    <a:lnTo>
                      <a:pt x="1612" y="647"/>
                    </a:lnTo>
                    <a:cubicBezTo>
                      <a:pt x="1217" y="404"/>
                      <a:pt x="791" y="130"/>
                      <a:pt x="305" y="9"/>
                    </a:cubicBezTo>
                    <a:cubicBezTo>
                      <a:pt x="283" y="3"/>
                      <a:pt x="263" y="1"/>
                      <a:pt x="2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61"/>
              <p:cNvSpPr/>
              <p:nvPr/>
            </p:nvSpPr>
            <p:spPr>
              <a:xfrm>
                <a:off x="14241925" y="3082275"/>
                <a:ext cx="245475" cy="233025"/>
              </a:xfrm>
              <a:custGeom>
                <a:rect b="b" l="l" r="r" t="t"/>
                <a:pathLst>
                  <a:path extrusionOk="0" h="9321" w="9819">
                    <a:moveTo>
                      <a:pt x="1342" y="1"/>
                    </a:moveTo>
                    <a:cubicBezTo>
                      <a:pt x="1127" y="1"/>
                      <a:pt x="925" y="54"/>
                      <a:pt x="761" y="219"/>
                    </a:cubicBezTo>
                    <a:cubicBezTo>
                      <a:pt x="1" y="979"/>
                      <a:pt x="396" y="2742"/>
                      <a:pt x="548" y="3654"/>
                    </a:cubicBezTo>
                    <a:cubicBezTo>
                      <a:pt x="1004" y="6055"/>
                      <a:pt x="2827" y="8305"/>
                      <a:pt x="5168" y="9095"/>
                    </a:cubicBezTo>
                    <a:cubicBezTo>
                      <a:pt x="5590" y="9220"/>
                      <a:pt x="6163" y="9320"/>
                      <a:pt x="6767" y="9320"/>
                    </a:cubicBezTo>
                    <a:cubicBezTo>
                      <a:pt x="7770" y="9320"/>
                      <a:pt x="8858" y="9045"/>
                      <a:pt x="9484" y="8153"/>
                    </a:cubicBezTo>
                    <a:cubicBezTo>
                      <a:pt x="9818" y="7727"/>
                      <a:pt x="9332" y="6815"/>
                      <a:pt x="9180" y="6390"/>
                    </a:cubicBezTo>
                    <a:cubicBezTo>
                      <a:pt x="8755" y="5174"/>
                      <a:pt x="8116" y="4171"/>
                      <a:pt x="7356" y="3137"/>
                    </a:cubicBezTo>
                    <a:cubicBezTo>
                      <a:pt x="6049" y="1435"/>
                      <a:pt x="4256" y="675"/>
                      <a:pt x="2250" y="159"/>
                    </a:cubicBezTo>
                    <a:cubicBezTo>
                      <a:pt x="1967" y="105"/>
                      <a:pt x="1642" y="1"/>
                      <a:pt x="13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61"/>
              <p:cNvSpPr/>
              <p:nvPr/>
            </p:nvSpPr>
            <p:spPr>
              <a:xfrm>
                <a:off x="14229775" y="3057750"/>
                <a:ext cx="250775" cy="276975"/>
              </a:xfrm>
              <a:custGeom>
                <a:rect b="b" l="l" r="r" t="t"/>
                <a:pathLst>
                  <a:path extrusionOk="0" h="11079" w="10031">
                    <a:moveTo>
                      <a:pt x="322" y="0"/>
                    </a:moveTo>
                    <a:cubicBezTo>
                      <a:pt x="236" y="0"/>
                      <a:pt x="151" y="47"/>
                      <a:pt x="91" y="106"/>
                    </a:cubicBezTo>
                    <a:cubicBezTo>
                      <a:pt x="0" y="228"/>
                      <a:pt x="31" y="410"/>
                      <a:pt x="152" y="501"/>
                    </a:cubicBezTo>
                    <a:cubicBezTo>
                      <a:pt x="608" y="805"/>
                      <a:pt x="1034" y="1261"/>
                      <a:pt x="1399" y="1687"/>
                    </a:cubicBezTo>
                    <a:lnTo>
                      <a:pt x="1611" y="1869"/>
                    </a:lnTo>
                    <a:cubicBezTo>
                      <a:pt x="1702" y="2021"/>
                      <a:pt x="1854" y="2173"/>
                      <a:pt x="1976" y="2295"/>
                    </a:cubicBezTo>
                    <a:cubicBezTo>
                      <a:pt x="1611" y="3419"/>
                      <a:pt x="1368" y="4635"/>
                      <a:pt x="1186" y="5851"/>
                    </a:cubicBezTo>
                    <a:lnTo>
                      <a:pt x="1064" y="6641"/>
                    </a:lnTo>
                    <a:cubicBezTo>
                      <a:pt x="1034" y="6793"/>
                      <a:pt x="1155" y="6945"/>
                      <a:pt x="1307" y="6945"/>
                    </a:cubicBezTo>
                    <a:cubicBezTo>
                      <a:pt x="1335" y="6956"/>
                      <a:pt x="1362" y="6961"/>
                      <a:pt x="1389" y="6961"/>
                    </a:cubicBezTo>
                    <a:cubicBezTo>
                      <a:pt x="1509" y="6961"/>
                      <a:pt x="1611" y="6857"/>
                      <a:pt x="1611" y="6732"/>
                    </a:cubicBezTo>
                    <a:lnTo>
                      <a:pt x="1702" y="5942"/>
                    </a:lnTo>
                    <a:cubicBezTo>
                      <a:pt x="1915" y="4878"/>
                      <a:pt x="2067" y="3754"/>
                      <a:pt x="2402" y="2751"/>
                    </a:cubicBezTo>
                    <a:lnTo>
                      <a:pt x="2584" y="2933"/>
                    </a:lnTo>
                    <a:cubicBezTo>
                      <a:pt x="2918" y="3267"/>
                      <a:pt x="3222" y="3602"/>
                      <a:pt x="3587" y="3997"/>
                    </a:cubicBezTo>
                    <a:cubicBezTo>
                      <a:pt x="3313" y="5517"/>
                      <a:pt x="3040" y="7249"/>
                      <a:pt x="2675" y="8921"/>
                    </a:cubicBezTo>
                    <a:cubicBezTo>
                      <a:pt x="2706" y="9103"/>
                      <a:pt x="2766" y="9255"/>
                      <a:pt x="2918" y="9286"/>
                    </a:cubicBezTo>
                    <a:cubicBezTo>
                      <a:pt x="2935" y="9289"/>
                      <a:pt x="2951" y="9290"/>
                      <a:pt x="2967" y="9290"/>
                    </a:cubicBezTo>
                    <a:cubicBezTo>
                      <a:pt x="3102" y="9290"/>
                      <a:pt x="3229" y="9185"/>
                      <a:pt x="3283" y="9103"/>
                    </a:cubicBezTo>
                    <a:cubicBezTo>
                      <a:pt x="3617" y="7583"/>
                      <a:pt x="3891" y="6003"/>
                      <a:pt x="4104" y="4574"/>
                    </a:cubicBezTo>
                    <a:cubicBezTo>
                      <a:pt x="4377" y="4909"/>
                      <a:pt x="4681" y="5213"/>
                      <a:pt x="4955" y="5547"/>
                    </a:cubicBezTo>
                    <a:lnTo>
                      <a:pt x="4955" y="5608"/>
                    </a:lnTo>
                    <a:cubicBezTo>
                      <a:pt x="4955" y="5790"/>
                      <a:pt x="4894" y="5972"/>
                      <a:pt x="4894" y="6216"/>
                    </a:cubicBezTo>
                    <a:cubicBezTo>
                      <a:pt x="4894" y="6611"/>
                      <a:pt x="4894" y="7036"/>
                      <a:pt x="4803" y="7340"/>
                    </a:cubicBezTo>
                    <a:cubicBezTo>
                      <a:pt x="4742" y="7492"/>
                      <a:pt x="4803" y="7644"/>
                      <a:pt x="4955" y="7675"/>
                    </a:cubicBezTo>
                    <a:cubicBezTo>
                      <a:pt x="4994" y="7690"/>
                      <a:pt x="5033" y="7698"/>
                      <a:pt x="5070" y="7698"/>
                    </a:cubicBezTo>
                    <a:cubicBezTo>
                      <a:pt x="5177" y="7698"/>
                      <a:pt x="5267" y="7635"/>
                      <a:pt x="5289" y="7523"/>
                    </a:cubicBezTo>
                    <a:cubicBezTo>
                      <a:pt x="5441" y="7128"/>
                      <a:pt x="5441" y="6611"/>
                      <a:pt x="5441" y="6216"/>
                    </a:cubicBezTo>
                    <a:lnTo>
                      <a:pt x="5441" y="6124"/>
                    </a:lnTo>
                    <a:cubicBezTo>
                      <a:pt x="5654" y="6368"/>
                      <a:pt x="5897" y="6611"/>
                      <a:pt x="6079" y="6854"/>
                    </a:cubicBezTo>
                    <a:cubicBezTo>
                      <a:pt x="6323" y="7128"/>
                      <a:pt x="6535" y="7340"/>
                      <a:pt x="6809" y="7614"/>
                    </a:cubicBezTo>
                    <a:cubicBezTo>
                      <a:pt x="6657" y="8131"/>
                      <a:pt x="6839" y="8951"/>
                      <a:pt x="7022" y="9742"/>
                    </a:cubicBezTo>
                    <a:cubicBezTo>
                      <a:pt x="7143" y="10167"/>
                      <a:pt x="7234" y="10562"/>
                      <a:pt x="7234" y="10805"/>
                    </a:cubicBezTo>
                    <a:cubicBezTo>
                      <a:pt x="7234" y="10957"/>
                      <a:pt x="7326" y="11079"/>
                      <a:pt x="7478" y="11079"/>
                    </a:cubicBezTo>
                    <a:cubicBezTo>
                      <a:pt x="7630" y="11079"/>
                      <a:pt x="7751" y="10957"/>
                      <a:pt x="7751" y="10805"/>
                    </a:cubicBezTo>
                    <a:cubicBezTo>
                      <a:pt x="7751" y="10501"/>
                      <a:pt x="7630" y="10076"/>
                      <a:pt x="7569" y="9590"/>
                    </a:cubicBezTo>
                    <a:cubicBezTo>
                      <a:pt x="7447" y="9134"/>
                      <a:pt x="7326" y="8556"/>
                      <a:pt x="7295" y="8131"/>
                    </a:cubicBezTo>
                    <a:lnTo>
                      <a:pt x="7295" y="8131"/>
                    </a:lnTo>
                    <a:cubicBezTo>
                      <a:pt x="7630" y="8526"/>
                      <a:pt x="8025" y="8951"/>
                      <a:pt x="8329" y="9346"/>
                    </a:cubicBezTo>
                    <a:cubicBezTo>
                      <a:pt x="8390" y="9711"/>
                      <a:pt x="8481" y="10076"/>
                      <a:pt x="8450" y="10349"/>
                    </a:cubicBezTo>
                    <a:cubicBezTo>
                      <a:pt x="8450" y="10501"/>
                      <a:pt x="8541" y="10623"/>
                      <a:pt x="8693" y="10623"/>
                    </a:cubicBezTo>
                    <a:cubicBezTo>
                      <a:pt x="8845" y="10623"/>
                      <a:pt x="8967" y="10501"/>
                      <a:pt x="8967" y="10349"/>
                    </a:cubicBezTo>
                    <a:lnTo>
                      <a:pt x="8967" y="10197"/>
                    </a:lnTo>
                    <a:cubicBezTo>
                      <a:pt x="8997" y="10228"/>
                      <a:pt x="9058" y="10319"/>
                      <a:pt x="9089" y="10349"/>
                    </a:cubicBezTo>
                    <a:cubicBezTo>
                      <a:pt x="9125" y="10423"/>
                      <a:pt x="9218" y="10463"/>
                      <a:pt x="9306" y="10463"/>
                    </a:cubicBezTo>
                    <a:cubicBezTo>
                      <a:pt x="9363" y="10463"/>
                      <a:pt x="9417" y="10446"/>
                      <a:pt x="9453" y="10410"/>
                    </a:cubicBezTo>
                    <a:cubicBezTo>
                      <a:pt x="9575" y="10349"/>
                      <a:pt x="9605" y="10167"/>
                      <a:pt x="9545" y="10045"/>
                    </a:cubicBezTo>
                    <a:cubicBezTo>
                      <a:pt x="9301" y="9711"/>
                      <a:pt x="9058" y="9346"/>
                      <a:pt x="8785" y="9042"/>
                    </a:cubicBezTo>
                    <a:cubicBezTo>
                      <a:pt x="8754" y="8982"/>
                      <a:pt x="8754" y="8890"/>
                      <a:pt x="8693" y="8830"/>
                    </a:cubicBezTo>
                    <a:cubicBezTo>
                      <a:pt x="8845" y="8784"/>
                      <a:pt x="9020" y="8761"/>
                      <a:pt x="9191" y="8761"/>
                    </a:cubicBezTo>
                    <a:cubicBezTo>
                      <a:pt x="9362" y="8761"/>
                      <a:pt x="9529" y="8784"/>
                      <a:pt x="9666" y="8830"/>
                    </a:cubicBezTo>
                    <a:cubicBezTo>
                      <a:pt x="9691" y="8835"/>
                      <a:pt x="9717" y="8837"/>
                      <a:pt x="9742" y="8837"/>
                    </a:cubicBezTo>
                    <a:cubicBezTo>
                      <a:pt x="9865" y="8837"/>
                      <a:pt x="9975" y="8774"/>
                      <a:pt x="10000" y="8647"/>
                    </a:cubicBezTo>
                    <a:cubicBezTo>
                      <a:pt x="10031" y="8495"/>
                      <a:pt x="9970" y="8343"/>
                      <a:pt x="9818" y="8283"/>
                    </a:cubicBezTo>
                    <a:cubicBezTo>
                      <a:pt x="9656" y="8248"/>
                      <a:pt x="9469" y="8226"/>
                      <a:pt x="9271" y="8226"/>
                    </a:cubicBezTo>
                    <a:cubicBezTo>
                      <a:pt x="8948" y="8226"/>
                      <a:pt x="8600" y="8284"/>
                      <a:pt x="8298" y="8435"/>
                    </a:cubicBezTo>
                    <a:lnTo>
                      <a:pt x="7478" y="7523"/>
                    </a:lnTo>
                    <a:cubicBezTo>
                      <a:pt x="7809" y="7357"/>
                      <a:pt x="8544" y="7339"/>
                      <a:pt x="9041" y="7339"/>
                    </a:cubicBezTo>
                    <a:cubicBezTo>
                      <a:pt x="9182" y="7339"/>
                      <a:pt x="9305" y="7340"/>
                      <a:pt x="9393" y="7340"/>
                    </a:cubicBezTo>
                    <a:lnTo>
                      <a:pt x="9575" y="7340"/>
                    </a:lnTo>
                    <a:cubicBezTo>
                      <a:pt x="9727" y="7340"/>
                      <a:pt x="9849" y="7219"/>
                      <a:pt x="9849" y="7067"/>
                    </a:cubicBezTo>
                    <a:cubicBezTo>
                      <a:pt x="9849" y="6915"/>
                      <a:pt x="9727" y="6824"/>
                      <a:pt x="9575" y="6824"/>
                    </a:cubicBezTo>
                    <a:lnTo>
                      <a:pt x="9423" y="6824"/>
                    </a:lnTo>
                    <a:cubicBezTo>
                      <a:pt x="9167" y="6806"/>
                      <a:pt x="8907" y="6793"/>
                      <a:pt x="8654" y="6793"/>
                    </a:cubicBezTo>
                    <a:cubicBezTo>
                      <a:pt x="8036" y="6793"/>
                      <a:pt x="7467" y="6869"/>
                      <a:pt x="7143" y="7128"/>
                    </a:cubicBezTo>
                    <a:cubicBezTo>
                      <a:pt x="6961" y="6884"/>
                      <a:pt x="6718" y="6641"/>
                      <a:pt x="6535" y="6428"/>
                    </a:cubicBezTo>
                    <a:cubicBezTo>
                      <a:pt x="6353" y="6246"/>
                      <a:pt x="6171" y="6003"/>
                      <a:pt x="5958" y="5821"/>
                    </a:cubicBezTo>
                    <a:cubicBezTo>
                      <a:pt x="6116" y="5812"/>
                      <a:pt x="6285" y="5805"/>
                      <a:pt x="6452" y="5805"/>
                    </a:cubicBezTo>
                    <a:cubicBezTo>
                      <a:pt x="6862" y="5805"/>
                      <a:pt x="7262" y="5843"/>
                      <a:pt x="7478" y="5972"/>
                    </a:cubicBezTo>
                    <a:cubicBezTo>
                      <a:pt x="7518" y="6003"/>
                      <a:pt x="7565" y="6016"/>
                      <a:pt x="7614" y="6016"/>
                    </a:cubicBezTo>
                    <a:cubicBezTo>
                      <a:pt x="7711" y="6016"/>
                      <a:pt x="7812" y="5962"/>
                      <a:pt x="7873" y="5881"/>
                    </a:cubicBezTo>
                    <a:cubicBezTo>
                      <a:pt x="7934" y="5790"/>
                      <a:pt x="7903" y="5608"/>
                      <a:pt x="7782" y="5517"/>
                    </a:cubicBezTo>
                    <a:cubicBezTo>
                      <a:pt x="7465" y="5299"/>
                      <a:pt x="7005" y="5249"/>
                      <a:pt x="6530" y="5249"/>
                    </a:cubicBezTo>
                    <a:cubicBezTo>
                      <a:pt x="6277" y="5249"/>
                      <a:pt x="6019" y="5263"/>
                      <a:pt x="5775" y="5273"/>
                    </a:cubicBezTo>
                    <a:lnTo>
                      <a:pt x="5502" y="5273"/>
                    </a:lnTo>
                    <a:cubicBezTo>
                      <a:pt x="5168" y="4909"/>
                      <a:pt x="4833" y="4513"/>
                      <a:pt x="4499" y="4118"/>
                    </a:cubicBezTo>
                    <a:cubicBezTo>
                      <a:pt x="4590" y="4118"/>
                      <a:pt x="4742" y="4118"/>
                      <a:pt x="4864" y="4149"/>
                    </a:cubicBezTo>
                    <a:lnTo>
                      <a:pt x="5137" y="4149"/>
                    </a:lnTo>
                    <a:cubicBezTo>
                      <a:pt x="5320" y="4149"/>
                      <a:pt x="5502" y="4179"/>
                      <a:pt x="5715" y="4179"/>
                    </a:cubicBezTo>
                    <a:cubicBezTo>
                      <a:pt x="6414" y="4240"/>
                      <a:pt x="7265" y="4270"/>
                      <a:pt x="7782" y="4665"/>
                    </a:cubicBezTo>
                    <a:cubicBezTo>
                      <a:pt x="7838" y="4708"/>
                      <a:pt x="7908" y="4730"/>
                      <a:pt x="7975" y="4730"/>
                    </a:cubicBezTo>
                    <a:cubicBezTo>
                      <a:pt x="8053" y="4730"/>
                      <a:pt x="8128" y="4700"/>
                      <a:pt x="8177" y="4635"/>
                    </a:cubicBezTo>
                    <a:cubicBezTo>
                      <a:pt x="8238" y="4513"/>
                      <a:pt x="8238" y="4331"/>
                      <a:pt x="8146" y="4270"/>
                    </a:cubicBezTo>
                    <a:cubicBezTo>
                      <a:pt x="7478" y="3723"/>
                      <a:pt x="6535" y="3693"/>
                      <a:pt x="5745" y="3662"/>
                    </a:cubicBezTo>
                    <a:cubicBezTo>
                      <a:pt x="5563" y="3662"/>
                      <a:pt x="5350" y="3602"/>
                      <a:pt x="5168" y="3602"/>
                    </a:cubicBezTo>
                    <a:lnTo>
                      <a:pt x="4864" y="3602"/>
                    </a:lnTo>
                    <a:cubicBezTo>
                      <a:pt x="4590" y="3602"/>
                      <a:pt x="4256" y="3571"/>
                      <a:pt x="4104" y="3510"/>
                    </a:cubicBezTo>
                    <a:cubicBezTo>
                      <a:pt x="4059" y="3466"/>
                      <a:pt x="3998" y="3438"/>
                      <a:pt x="3945" y="3438"/>
                    </a:cubicBezTo>
                    <a:cubicBezTo>
                      <a:pt x="3926" y="3438"/>
                      <a:pt x="3907" y="3442"/>
                      <a:pt x="3891" y="3450"/>
                    </a:cubicBezTo>
                    <a:cubicBezTo>
                      <a:pt x="3617" y="3146"/>
                      <a:pt x="3313" y="2842"/>
                      <a:pt x="3040" y="2599"/>
                    </a:cubicBezTo>
                    <a:cubicBezTo>
                      <a:pt x="3009" y="2538"/>
                      <a:pt x="2918" y="2477"/>
                      <a:pt x="2888" y="2386"/>
                    </a:cubicBezTo>
                    <a:lnTo>
                      <a:pt x="3496" y="2386"/>
                    </a:lnTo>
                    <a:cubicBezTo>
                      <a:pt x="4560" y="2386"/>
                      <a:pt x="5775" y="2659"/>
                      <a:pt x="6870" y="3146"/>
                    </a:cubicBezTo>
                    <a:cubicBezTo>
                      <a:pt x="6912" y="3171"/>
                      <a:pt x="6953" y="3182"/>
                      <a:pt x="6993" y="3182"/>
                    </a:cubicBezTo>
                    <a:cubicBezTo>
                      <a:pt x="7098" y="3182"/>
                      <a:pt x="7190" y="3104"/>
                      <a:pt x="7234" y="2994"/>
                    </a:cubicBezTo>
                    <a:cubicBezTo>
                      <a:pt x="7295" y="2842"/>
                      <a:pt x="7234" y="2720"/>
                      <a:pt x="7083" y="2659"/>
                    </a:cubicBezTo>
                    <a:cubicBezTo>
                      <a:pt x="5897" y="2173"/>
                      <a:pt x="4651" y="1869"/>
                      <a:pt x="3465" y="1869"/>
                    </a:cubicBezTo>
                    <a:lnTo>
                      <a:pt x="3192" y="1869"/>
                    </a:lnTo>
                    <a:cubicBezTo>
                      <a:pt x="2918" y="1869"/>
                      <a:pt x="2706" y="1869"/>
                      <a:pt x="2523" y="1778"/>
                    </a:cubicBezTo>
                    <a:cubicBezTo>
                      <a:pt x="2478" y="1763"/>
                      <a:pt x="2440" y="1755"/>
                      <a:pt x="2402" y="1755"/>
                    </a:cubicBezTo>
                    <a:cubicBezTo>
                      <a:pt x="2364" y="1755"/>
                      <a:pt x="2326" y="1763"/>
                      <a:pt x="2280" y="1778"/>
                    </a:cubicBezTo>
                    <a:lnTo>
                      <a:pt x="2006" y="1535"/>
                    </a:lnTo>
                    <a:lnTo>
                      <a:pt x="1824" y="1322"/>
                    </a:lnTo>
                    <a:cubicBezTo>
                      <a:pt x="1399" y="866"/>
                      <a:pt x="1003" y="380"/>
                      <a:pt x="456" y="45"/>
                    </a:cubicBezTo>
                    <a:cubicBezTo>
                      <a:pt x="414" y="14"/>
                      <a:pt x="368" y="0"/>
                      <a:pt x="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61"/>
              <p:cNvSpPr/>
              <p:nvPr/>
            </p:nvSpPr>
            <p:spPr>
              <a:xfrm>
                <a:off x="14365800" y="2921325"/>
                <a:ext cx="292575" cy="155100"/>
              </a:xfrm>
              <a:custGeom>
                <a:rect b="b" l="l" r="r" t="t"/>
                <a:pathLst>
                  <a:path extrusionOk="0" h="6204" w="11703">
                    <a:moveTo>
                      <a:pt x="6044" y="0"/>
                    </a:moveTo>
                    <a:cubicBezTo>
                      <a:pt x="4053" y="0"/>
                      <a:pt x="2468" y="932"/>
                      <a:pt x="912" y="2128"/>
                    </a:cubicBezTo>
                    <a:cubicBezTo>
                      <a:pt x="517" y="2432"/>
                      <a:pt x="0" y="2767"/>
                      <a:pt x="61" y="3253"/>
                    </a:cubicBezTo>
                    <a:cubicBezTo>
                      <a:pt x="213" y="4287"/>
                      <a:pt x="1793" y="5046"/>
                      <a:pt x="2553" y="5472"/>
                    </a:cubicBezTo>
                    <a:cubicBezTo>
                      <a:pt x="3500" y="5959"/>
                      <a:pt x="4586" y="6204"/>
                      <a:pt x="5681" y="6204"/>
                    </a:cubicBezTo>
                    <a:cubicBezTo>
                      <a:pt x="6978" y="6204"/>
                      <a:pt x="8288" y="5860"/>
                      <a:pt x="9392" y="5168"/>
                    </a:cubicBezTo>
                    <a:cubicBezTo>
                      <a:pt x="10335" y="4530"/>
                      <a:pt x="11702" y="2919"/>
                      <a:pt x="11216" y="1338"/>
                    </a:cubicBezTo>
                    <a:cubicBezTo>
                      <a:pt x="11095" y="821"/>
                      <a:pt x="10092" y="639"/>
                      <a:pt x="9696" y="517"/>
                    </a:cubicBezTo>
                    <a:cubicBezTo>
                      <a:pt x="8541" y="153"/>
                      <a:pt x="7356" y="31"/>
                      <a:pt x="6140" y="1"/>
                    </a:cubicBezTo>
                    <a:cubicBezTo>
                      <a:pt x="6108" y="0"/>
                      <a:pt x="6076" y="0"/>
                      <a:pt x="60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61"/>
              <p:cNvSpPr/>
              <p:nvPr/>
            </p:nvSpPr>
            <p:spPr>
              <a:xfrm>
                <a:off x="14330075" y="2913125"/>
                <a:ext cx="336650" cy="177950"/>
              </a:xfrm>
              <a:custGeom>
                <a:rect b="b" l="l" r="r" t="t"/>
                <a:pathLst>
                  <a:path extrusionOk="0" h="7118" w="13466">
                    <a:moveTo>
                      <a:pt x="6156" y="0"/>
                    </a:moveTo>
                    <a:cubicBezTo>
                      <a:pt x="6120" y="0"/>
                      <a:pt x="6083" y="8"/>
                      <a:pt x="6049" y="25"/>
                    </a:cubicBezTo>
                    <a:cubicBezTo>
                      <a:pt x="4985" y="633"/>
                      <a:pt x="4043" y="1423"/>
                      <a:pt x="3374" y="2304"/>
                    </a:cubicBezTo>
                    <a:cubicBezTo>
                      <a:pt x="3314" y="2365"/>
                      <a:pt x="3253" y="2456"/>
                      <a:pt x="3192" y="2487"/>
                    </a:cubicBezTo>
                    <a:cubicBezTo>
                      <a:pt x="3040" y="2669"/>
                      <a:pt x="2949" y="2852"/>
                      <a:pt x="2736" y="2943"/>
                    </a:cubicBezTo>
                    <a:cubicBezTo>
                      <a:pt x="2675" y="2973"/>
                      <a:pt x="2645" y="3004"/>
                      <a:pt x="2645" y="3095"/>
                    </a:cubicBezTo>
                    <a:cubicBezTo>
                      <a:pt x="2523" y="3095"/>
                      <a:pt x="2402" y="3125"/>
                      <a:pt x="2250" y="3125"/>
                    </a:cubicBezTo>
                    <a:lnTo>
                      <a:pt x="1976" y="3125"/>
                    </a:lnTo>
                    <a:cubicBezTo>
                      <a:pt x="1429" y="3156"/>
                      <a:pt x="821" y="3216"/>
                      <a:pt x="213" y="3399"/>
                    </a:cubicBezTo>
                    <a:cubicBezTo>
                      <a:pt x="92" y="3429"/>
                      <a:pt x="1" y="3581"/>
                      <a:pt x="61" y="3703"/>
                    </a:cubicBezTo>
                    <a:cubicBezTo>
                      <a:pt x="84" y="3815"/>
                      <a:pt x="173" y="3878"/>
                      <a:pt x="280" y="3878"/>
                    </a:cubicBezTo>
                    <a:cubicBezTo>
                      <a:pt x="317" y="3878"/>
                      <a:pt x="356" y="3870"/>
                      <a:pt x="396" y="3855"/>
                    </a:cubicBezTo>
                    <a:cubicBezTo>
                      <a:pt x="882" y="3672"/>
                      <a:pt x="1460" y="3672"/>
                      <a:pt x="2037" y="3611"/>
                    </a:cubicBezTo>
                    <a:lnTo>
                      <a:pt x="2280" y="3611"/>
                    </a:lnTo>
                    <a:cubicBezTo>
                      <a:pt x="2493" y="3611"/>
                      <a:pt x="2675" y="3581"/>
                      <a:pt x="2858" y="3581"/>
                    </a:cubicBezTo>
                    <a:cubicBezTo>
                      <a:pt x="3496" y="4523"/>
                      <a:pt x="4317" y="5405"/>
                      <a:pt x="5107" y="6286"/>
                    </a:cubicBezTo>
                    <a:cubicBezTo>
                      <a:pt x="5289" y="6469"/>
                      <a:pt x="5441" y="6651"/>
                      <a:pt x="5654" y="6864"/>
                    </a:cubicBezTo>
                    <a:cubicBezTo>
                      <a:pt x="5700" y="6909"/>
                      <a:pt x="5761" y="6932"/>
                      <a:pt x="5825" y="6932"/>
                    </a:cubicBezTo>
                    <a:cubicBezTo>
                      <a:pt x="5890" y="6932"/>
                      <a:pt x="5958" y="6909"/>
                      <a:pt x="6019" y="6864"/>
                    </a:cubicBezTo>
                    <a:cubicBezTo>
                      <a:pt x="6140" y="6742"/>
                      <a:pt x="6140" y="6590"/>
                      <a:pt x="6019" y="6469"/>
                    </a:cubicBezTo>
                    <a:cubicBezTo>
                      <a:pt x="5867" y="6286"/>
                      <a:pt x="5685" y="6104"/>
                      <a:pt x="5472" y="5891"/>
                    </a:cubicBezTo>
                    <a:cubicBezTo>
                      <a:pt x="4773" y="5131"/>
                      <a:pt x="4043" y="4341"/>
                      <a:pt x="3435" y="3520"/>
                    </a:cubicBezTo>
                    <a:cubicBezTo>
                      <a:pt x="3496" y="3520"/>
                      <a:pt x="3618" y="3520"/>
                      <a:pt x="3709" y="3459"/>
                    </a:cubicBezTo>
                    <a:cubicBezTo>
                      <a:pt x="4165" y="3429"/>
                      <a:pt x="4621" y="3368"/>
                      <a:pt x="5077" y="3368"/>
                    </a:cubicBezTo>
                    <a:cubicBezTo>
                      <a:pt x="6080" y="4463"/>
                      <a:pt x="7235" y="5678"/>
                      <a:pt x="8268" y="6925"/>
                    </a:cubicBezTo>
                    <a:cubicBezTo>
                      <a:pt x="8306" y="7055"/>
                      <a:pt x="8400" y="7117"/>
                      <a:pt x="8489" y="7117"/>
                    </a:cubicBezTo>
                    <a:cubicBezTo>
                      <a:pt x="8545" y="7117"/>
                      <a:pt x="8598" y="7093"/>
                      <a:pt x="8633" y="7046"/>
                    </a:cubicBezTo>
                    <a:cubicBezTo>
                      <a:pt x="8755" y="6985"/>
                      <a:pt x="8755" y="6773"/>
                      <a:pt x="8694" y="6681"/>
                    </a:cubicBezTo>
                    <a:cubicBezTo>
                      <a:pt x="7721" y="5526"/>
                      <a:pt x="6688" y="4402"/>
                      <a:pt x="5745" y="3399"/>
                    </a:cubicBezTo>
                    <a:cubicBezTo>
                      <a:pt x="6171" y="3399"/>
                      <a:pt x="6596" y="3368"/>
                      <a:pt x="6992" y="3308"/>
                    </a:cubicBezTo>
                    <a:cubicBezTo>
                      <a:pt x="6992" y="3308"/>
                      <a:pt x="6992" y="3368"/>
                      <a:pt x="7052" y="3368"/>
                    </a:cubicBezTo>
                    <a:cubicBezTo>
                      <a:pt x="7144" y="3459"/>
                      <a:pt x="7296" y="3581"/>
                      <a:pt x="7447" y="3733"/>
                    </a:cubicBezTo>
                    <a:cubicBezTo>
                      <a:pt x="7751" y="3976"/>
                      <a:pt x="8055" y="4219"/>
                      <a:pt x="8268" y="4493"/>
                    </a:cubicBezTo>
                    <a:cubicBezTo>
                      <a:pt x="8309" y="4574"/>
                      <a:pt x="8390" y="4615"/>
                      <a:pt x="8475" y="4615"/>
                    </a:cubicBezTo>
                    <a:cubicBezTo>
                      <a:pt x="8518" y="4615"/>
                      <a:pt x="8562" y="4604"/>
                      <a:pt x="8603" y="4584"/>
                    </a:cubicBezTo>
                    <a:cubicBezTo>
                      <a:pt x="8724" y="4493"/>
                      <a:pt x="8755" y="4341"/>
                      <a:pt x="8663" y="4250"/>
                    </a:cubicBezTo>
                    <a:cubicBezTo>
                      <a:pt x="8451" y="3885"/>
                      <a:pt x="8116" y="3581"/>
                      <a:pt x="7751" y="3338"/>
                    </a:cubicBezTo>
                    <a:lnTo>
                      <a:pt x="7721" y="3277"/>
                    </a:lnTo>
                    <a:cubicBezTo>
                      <a:pt x="8025" y="3247"/>
                      <a:pt x="8329" y="3247"/>
                      <a:pt x="8663" y="3216"/>
                    </a:cubicBezTo>
                    <a:cubicBezTo>
                      <a:pt x="9028" y="3186"/>
                      <a:pt x="9332" y="3125"/>
                      <a:pt x="9666" y="3125"/>
                    </a:cubicBezTo>
                    <a:cubicBezTo>
                      <a:pt x="9970" y="3551"/>
                      <a:pt x="10700" y="3885"/>
                      <a:pt x="11399" y="4189"/>
                    </a:cubicBezTo>
                    <a:cubicBezTo>
                      <a:pt x="11794" y="4371"/>
                      <a:pt x="12159" y="4523"/>
                      <a:pt x="12372" y="4675"/>
                    </a:cubicBezTo>
                    <a:cubicBezTo>
                      <a:pt x="12414" y="4718"/>
                      <a:pt x="12469" y="4740"/>
                      <a:pt x="12529" y="4740"/>
                    </a:cubicBezTo>
                    <a:cubicBezTo>
                      <a:pt x="12597" y="4740"/>
                      <a:pt x="12671" y="4710"/>
                      <a:pt x="12736" y="4645"/>
                    </a:cubicBezTo>
                    <a:cubicBezTo>
                      <a:pt x="12828" y="4523"/>
                      <a:pt x="12828" y="4371"/>
                      <a:pt x="12706" y="4280"/>
                    </a:cubicBezTo>
                    <a:cubicBezTo>
                      <a:pt x="12463" y="4067"/>
                      <a:pt x="12098" y="3915"/>
                      <a:pt x="11672" y="3733"/>
                    </a:cubicBezTo>
                    <a:cubicBezTo>
                      <a:pt x="11308" y="3551"/>
                      <a:pt x="10761" y="3308"/>
                      <a:pt x="10426" y="3095"/>
                    </a:cubicBezTo>
                    <a:cubicBezTo>
                      <a:pt x="10913" y="3064"/>
                      <a:pt x="11460" y="3004"/>
                      <a:pt x="11946" y="3004"/>
                    </a:cubicBezTo>
                    <a:cubicBezTo>
                      <a:pt x="12250" y="3125"/>
                      <a:pt x="12584" y="3308"/>
                      <a:pt x="12767" y="3520"/>
                    </a:cubicBezTo>
                    <a:cubicBezTo>
                      <a:pt x="12817" y="3545"/>
                      <a:pt x="12873" y="3560"/>
                      <a:pt x="12929" y="3560"/>
                    </a:cubicBezTo>
                    <a:cubicBezTo>
                      <a:pt x="13009" y="3560"/>
                      <a:pt x="13091" y="3531"/>
                      <a:pt x="13162" y="3459"/>
                    </a:cubicBezTo>
                    <a:cubicBezTo>
                      <a:pt x="13223" y="3368"/>
                      <a:pt x="13223" y="3216"/>
                      <a:pt x="13131" y="3095"/>
                    </a:cubicBezTo>
                    <a:cubicBezTo>
                      <a:pt x="13071" y="3064"/>
                      <a:pt x="13040" y="3004"/>
                      <a:pt x="13010" y="3004"/>
                    </a:cubicBezTo>
                    <a:lnTo>
                      <a:pt x="13192" y="3004"/>
                    </a:lnTo>
                    <a:cubicBezTo>
                      <a:pt x="13344" y="3004"/>
                      <a:pt x="13466" y="2912"/>
                      <a:pt x="13466" y="2760"/>
                    </a:cubicBezTo>
                    <a:cubicBezTo>
                      <a:pt x="13466" y="2608"/>
                      <a:pt x="13344" y="2487"/>
                      <a:pt x="13192" y="2487"/>
                    </a:cubicBezTo>
                    <a:cubicBezTo>
                      <a:pt x="12949" y="2487"/>
                      <a:pt x="12679" y="2473"/>
                      <a:pt x="12409" y="2473"/>
                    </a:cubicBezTo>
                    <a:cubicBezTo>
                      <a:pt x="12274" y="2473"/>
                      <a:pt x="12139" y="2477"/>
                      <a:pt x="12007" y="2487"/>
                    </a:cubicBezTo>
                    <a:cubicBezTo>
                      <a:pt x="11946" y="2456"/>
                      <a:pt x="11855" y="2456"/>
                      <a:pt x="11794" y="2396"/>
                    </a:cubicBezTo>
                    <a:cubicBezTo>
                      <a:pt x="11916" y="2152"/>
                      <a:pt x="12128" y="1849"/>
                      <a:pt x="12341" y="1697"/>
                    </a:cubicBezTo>
                    <a:cubicBezTo>
                      <a:pt x="12432" y="1605"/>
                      <a:pt x="12493" y="1423"/>
                      <a:pt x="12372" y="1301"/>
                    </a:cubicBezTo>
                    <a:cubicBezTo>
                      <a:pt x="12320" y="1233"/>
                      <a:pt x="12240" y="1194"/>
                      <a:pt x="12159" y="1194"/>
                    </a:cubicBezTo>
                    <a:cubicBezTo>
                      <a:pt x="12095" y="1194"/>
                      <a:pt x="12030" y="1218"/>
                      <a:pt x="11976" y="1271"/>
                    </a:cubicBezTo>
                    <a:cubicBezTo>
                      <a:pt x="11672" y="1484"/>
                      <a:pt x="11308" y="2001"/>
                      <a:pt x="11186" y="2487"/>
                    </a:cubicBezTo>
                    <a:cubicBezTo>
                      <a:pt x="10821" y="2487"/>
                      <a:pt x="10426" y="2517"/>
                      <a:pt x="10062" y="2548"/>
                    </a:cubicBezTo>
                    <a:cubicBezTo>
                      <a:pt x="10122" y="2152"/>
                      <a:pt x="10821" y="1301"/>
                      <a:pt x="11034" y="997"/>
                    </a:cubicBezTo>
                    <a:lnTo>
                      <a:pt x="11156" y="876"/>
                    </a:lnTo>
                    <a:cubicBezTo>
                      <a:pt x="11217" y="785"/>
                      <a:pt x="11217" y="633"/>
                      <a:pt x="11125" y="511"/>
                    </a:cubicBezTo>
                    <a:cubicBezTo>
                      <a:pt x="11069" y="469"/>
                      <a:pt x="11006" y="446"/>
                      <a:pt x="10943" y="446"/>
                    </a:cubicBezTo>
                    <a:cubicBezTo>
                      <a:pt x="10869" y="446"/>
                      <a:pt x="10795" y="476"/>
                      <a:pt x="10730" y="542"/>
                    </a:cubicBezTo>
                    <a:lnTo>
                      <a:pt x="10609" y="663"/>
                    </a:lnTo>
                    <a:cubicBezTo>
                      <a:pt x="10092" y="1301"/>
                      <a:pt x="9545" y="2031"/>
                      <a:pt x="9514" y="2548"/>
                    </a:cubicBezTo>
                    <a:cubicBezTo>
                      <a:pt x="9210" y="2608"/>
                      <a:pt x="8937" y="2608"/>
                      <a:pt x="8633" y="2639"/>
                    </a:cubicBezTo>
                    <a:cubicBezTo>
                      <a:pt x="8390" y="2669"/>
                      <a:pt x="8116" y="2669"/>
                      <a:pt x="7843" y="2700"/>
                    </a:cubicBezTo>
                    <a:cubicBezTo>
                      <a:pt x="8147" y="2304"/>
                      <a:pt x="8542" y="1757"/>
                      <a:pt x="8846" y="1636"/>
                    </a:cubicBezTo>
                    <a:cubicBezTo>
                      <a:pt x="8998" y="1605"/>
                      <a:pt x="9028" y="1453"/>
                      <a:pt x="8998" y="1301"/>
                    </a:cubicBezTo>
                    <a:cubicBezTo>
                      <a:pt x="8953" y="1189"/>
                      <a:pt x="8857" y="1126"/>
                      <a:pt x="8749" y="1126"/>
                    </a:cubicBezTo>
                    <a:cubicBezTo>
                      <a:pt x="8711" y="1126"/>
                      <a:pt x="8672" y="1134"/>
                      <a:pt x="8633" y="1149"/>
                    </a:cubicBezTo>
                    <a:cubicBezTo>
                      <a:pt x="8116" y="1332"/>
                      <a:pt x="7660" y="2001"/>
                      <a:pt x="7265" y="2548"/>
                    </a:cubicBezTo>
                    <a:cubicBezTo>
                      <a:pt x="7235" y="2639"/>
                      <a:pt x="7174" y="2700"/>
                      <a:pt x="7113" y="2760"/>
                    </a:cubicBezTo>
                    <a:cubicBezTo>
                      <a:pt x="6627" y="2791"/>
                      <a:pt x="6140" y="2821"/>
                      <a:pt x="5654" y="2821"/>
                    </a:cubicBezTo>
                    <a:cubicBezTo>
                      <a:pt x="5715" y="2760"/>
                      <a:pt x="5806" y="2639"/>
                      <a:pt x="5867" y="2548"/>
                    </a:cubicBezTo>
                    <a:cubicBezTo>
                      <a:pt x="5928" y="2487"/>
                      <a:pt x="5988" y="2396"/>
                      <a:pt x="6049" y="2365"/>
                    </a:cubicBezTo>
                    <a:cubicBezTo>
                      <a:pt x="6171" y="2244"/>
                      <a:pt x="6323" y="2092"/>
                      <a:pt x="6444" y="1940"/>
                    </a:cubicBezTo>
                    <a:cubicBezTo>
                      <a:pt x="6900" y="1423"/>
                      <a:pt x="7417" y="815"/>
                      <a:pt x="8025" y="663"/>
                    </a:cubicBezTo>
                    <a:cubicBezTo>
                      <a:pt x="8177" y="633"/>
                      <a:pt x="8268" y="481"/>
                      <a:pt x="8207" y="359"/>
                    </a:cubicBezTo>
                    <a:cubicBezTo>
                      <a:pt x="8183" y="240"/>
                      <a:pt x="8084" y="158"/>
                      <a:pt x="7999" y="158"/>
                    </a:cubicBezTo>
                    <a:cubicBezTo>
                      <a:pt x="7976" y="158"/>
                      <a:pt x="7953" y="164"/>
                      <a:pt x="7934" y="177"/>
                    </a:cubicBezTo>
                    <a:cubicBezTo>
                      <a:pt x="7174" y="359"/>
                      <a:pt x="6566" y="1028"/>
                      <a:pt x="6049" y="1605"/>
                    </a:cubicBezTo>
                    <a:cubicBezTo>
                      <a:pt x="5928" y="1757"/>
                      <a:pt x="5837" y="1879"/>
                      <a:pt x="5685" y="2031"/>
                    </a:cubicBezTo>
                    <a:cubicBezTo>
                      <a:pt x="5593" y="2092"/>
                      <a:pt x="5563" y="2183"/>
                      <a:pt x="5472" y="2244"/>
                    </a:cubicBezTo>
                    <a:cubicBezTo>
                      <a:pt x="5320" y="2456"/>
                      <a:pt x="5107" y="2700"/>
                      <a:pt x="4955" y="2760"/>
                    </a:cubicBezTo>
                    <a:cubicBezTo>
                      <a:pt x="4864" y="2791"/>
                      <a:pt x="4803" y="2821"/>
                      <a:pt x="4803" y="2912"/>
                    </a:cubicBezTo>
                    <a:cubicBezTo>
                      <a:pt x="4408" y="2943"/>
                      <a:pt x="4013" y="2973"/>
                      <a:pt x="3618" y="3004"/>
                    </a:cubicBezTo>
                    <a:cubicBezTo>
                      <a:pt x="3557" y="3004"/>
                      <a:pt x="3466" y="3004"/>
                      <a:pt x="3405" y="3064"/>
                    </a:cubicBezTo>
                    <a:cubicBezTo>
                      <a:pt x="3466" y="2973"/>
                      <a:pt x="3557" y="2912"/>
                      <a:pt x="3587" y="2791"/>
                    </a:cubicBezTo>
                    <a:cubicBezTo>
                      <a:pt x="3618" y="2700"/>
                      <a:pt x="3648" y="2669"/>
                      <a:pt x="3739" y="2608"/>
                    </a:cubicBezTo>
                    <a:cubicBezTo>
                      <a:pt x="4378" y="1788"/>
                      <a:pt x="5289" y="1028"/>
                      <a:pt x="6292" y="481"/>
                    </a:cubicBezTo>
                    <a:cubicBezTo>
                      <a:pt x="6414" y="390"/>
                      <a:pt x="6444" y="238"/>
                      <a:pt x="6414" y="116"/>
                    </a:cubicBezTo>
                    <a:cubicBezTo>
                      <a:pt x="6348" y="50"/>
                      <a:pt x="6251" y="0"/>
                      <a:pt x="61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61"/>
              <p:cNvSpPr/>
              <p:nvPr/>
            </p:nvSpPr>
            <p:spPr>
              <a:xfrm>
                <a:off x="14130975" y="3065650"/>
                <a:ext cx="223450" cy="324975"/>
              </a:xfrm>
              <a:custGeom>
                <a:rect b="b" l="l" r="r" t="t"/>
                <a:pathLst>
                  <a:path extrusionOk="0" h="12999" w="8938">
                    <a:moveTo>
                      <a:pt x="2625" y="1"/>
                    </a:moveTo>
                    <a:cubicBezTo>
                      <a:pt x="2520" y="1"/>
                      <a:pt x="2415" y="20"/>
                      <a:pt x="2311" y="64"/>
                    </a:cubicBezTo>
                    <a:cubicBezTo>
                      <a:pt x="1186" y="580"/>
                      <a:pt x="791" y="2708"/>
                      <a:pt x="578" y="3711"/>
                    </a:cubicBezTo>
                    <a:cubicBezTo>
                      <a:pt x="1" y="6538"/>
                      <a:pt x="1065" y="9729"/>
                      <a:pt x="3284" y="11614"/>
                    </a:cubicBezTo>
                    <a:cubicBezTo>
                      <a:pt x="4059" y="12285"/>
                      <a:pt x="5398" y="12999"/>
                      <a:pt x="6703" y="12999"/>
                    </a:cubicBezTo>
                    <a:cubicBezTo>
                      <a:pt x="7291" y="12999"/>
                      <a:pt x="7871" y="12854"/>
                      <a:pt x="8390" y="12495"/>
                    </a:cubicBezTo>
                    <a:cubicBezTo>
                      <a:pt x="8937" y="12192"/>
                      <a:pt x="8816" y="10976"/>
                      <a:pt x="8816" y="10459"/>
                    </a:cubicBezTo>
                    <a:cubicBezTo>
                      <a:pt x="8846" y="8970"/>
                      <a:pt x="8633" y="7571"/>
                      <a:pt x="8208" y="6112"/>
                    </a:cubicBezTo>
                    <a:cubicBezTo>
                      <a:pt x="7569" y="3681"/>
                      <a:pt x="5928" y="2131"/>
                      <a:pt x="3952" y="672"/>
                    </a:cubicBezTo>
                    <a:cubicBezTo>
                      <a:pt x="3578" y="397"/>
                      <a:pt x="3103" y="1"/>
                      <a:pt x="2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61"/>
              <p:cNvSpPr/>
              <p:nvPr/>
            </p:nvSpPr>
            <p:spPr>
              <a:xfrm>
                <a:off x="14126425" y="3027625"/>
                <a:ext cx="236350" cy="384775"/>
              </a:xfrm>
              <a:custGeom>
                <a:rect b="b" l="l" r="r" t="t"/>
                <a:pathLst>
                  <a:path extrusionOk="0" h="15391" w="9454">
                    <a:moveTo>
                      <a:pt x="1989" y="0"/>
                    </a:moveTo>
                    <a:cubicBezTo>
                      <a:pt x="1936" y="0"/>
                      <a:pt x="1880" y="20"/>
                      <a:pt x="1824" y="65"/>
                    </a:cubicBezTo>
                    <a:cubicBezTo>
                      <a:pt x="1672" y="187"/>
                      <a:pt x="1611" y="369"/>
                      <a:pt x="1733" y="521"/>
                    </a:cubicBezTo>
                    <a:cubicBezTo>
                      <a:pt x="2128" y="1068"/>
                      <a:pt x="2341" y="1706"/>
                      <a:pt x="2584" y="2345"/>
                    </a:cubicBezTo>
                    <a:lnTo>
                      <a:pt x="2675" y="2649"/>
                    </a:lnTo>
                    <a:cubicBezTo>
                      <a:pt x="2766" y="2892"/>
                      <a:pt x="2827" y="3074"/>
                      <a:pt x="2918" y="3287"/>
                    </a:cubicBezTo>
                    <a:cubicBezTo>
                      <a:pt x="2007" y="4351"/>
                      <a:pt x="1247" y="5627"/>
                      <a:pt x="517" y="6843"/>
                    </a:cubicBezTo>
                    <a:lnTo>
                      <a:pt x="61" y="7633"/>
                    </a:lnTo>
                    <a:cubicBezTo>
                      <a:pt x="0" y="7785"/>
                      <a:pt x="31" y="7968"/>
                      <a:pt x="183" y="8059"/>
                    </a:cubicBezTo>
                    <a:cubicBezTo>
                      <a:pt x="231" y="8078"/>
                      <a:pt x="282" y="8088"/>
                      <a:pt x="333" y="8088"/>
                    </a:cubicBezTo>
                    <a:cubicBezTo>
                      <a:pt x="441" y="8088"/>
                      <a:pt x="546" y="8041"/>
                      <a:pt x="608" y="7937"/>
                    </a:cubicBezTo>
                    <a:cubicBezTo>
                      <a:pt x="760" y="7664"/>
                      <a:pt x="912" y="7390"/>
                      <a:pt x="1095" y="7147"/>
                    </a:cubicBezTo>
                    <a:cubicBezTo>
                      <a:pt x="1733" y="6022"/>
                      <a:pt x="2432" y="4928"/>
                      <a:pt x="3192" y="3956"/>
                    </a:cubicBezTo>
                    <a:cubicBezTo>
                      <a:pt x="3222" y="4047"/>
                      <a:pt x="3253" y="4138"/>
                      <a:pt x="3283" y="4260"/>
                    </a:cubicBezTo>
                    <a:cubicBezTo>
                      <a:pt x="3526" y="4776"/>
                      <a:pt x="3709" y="5263"/>
                      <a:pt x="3891" y="5810"/>
                    </a:cubicBezTo>
                    <a:cubicBezTo>
                      <a:pt x="2979" y="7360"/>
                      <a:pt x="1885" y="9123"/>
                      <a:pt x="791" y="10795"/>
                    </a:cubicBezTo>
                    <a:cubicBezTo>
                      <a:pt x="730" y="10855"/>
                      <a:pt x="760" y="11068"/>
                      <a:pt x="912" y="11159"/>
                    </a:cubicBezTo>
                    <a:cubicBezTo>
                      <a:pt x="976" y="11210"/>
                      <a:pt x="1045" y="11234"/>
                      <a:pt x="1112" y="11234"/>
                    </a:cubicBezTo>
                    <a:cubicBezTo>
                      <a:pt x="1206" y="11234"/>
                      <a:pt x="1297" y="11187"/>
                      <a:pt x="1368" y="11099"/>
                    </a:cubicBezTo>
                    <a:cubicBezTo>
                      <a:pt x="2402" y="9609"/>
                      <a:pt x="3344" y="7998"/>
                      <a:pt x="4225" y="6570"/>
                    </a:cubicBezTo>
                    <a:cubicBezTo>
                      <a:pt x="4377" y="7056"/>
                      <a:pt x="4560" y="7512"/>
                      <a:pt x="4712" y="7998"/>
                    </a:cubicBezTo>
                    <a:lnTo>
                      <a:pt x="4681" y="8059"/>
                    </a:lnTo>
                    <a:cubicBezTo>
                      <a:pt x="4560" y="8241"/>
                      <a:pt x="4469" y="8484"/>
                      <a:pt x="4408" y="8697"/>
                    </a:cubicBezTo>
                    <a:cubicBezTo>
                      <a:pt x="4225" y="9153"/>
                      <a:pt x="4013" y="9609"/>
                      <a:pt x="3770" y="9883"/>
                    </a:cubicBezTo>
                    <a:cubicBezTo>
                      <a:pt x="3648" y="10004"/>
                      <a:pt x="3648" y="10217"/>
                      <a:pt x="3770" y="10339"/>
                    </a:cubicBezTo>
                    <a:cubicBezTo>
                      <a:pt x="3815" y="10399"/>
                      <a:pt x="3899" y="10430"/>
                      <a:pt x="3986" y="10430"/>
                    </a:cubicBezTo>
                    <a:cubicBezTo>
                      <a:pt x="4074" y="10430"/>
                      <a:pt x="4165" y="10399"/>
                      <a:pt x="4225" y="10339"/>
                    </a:cubicBezTo>
                    <a:cubicBezTo>
                      <a:pt x="4560" y="9943"/>
                      <a:pt x="4773" y="9427"/>
                      <a:pt x="4985" y="8971"/>
                    </a:cubicBezTo>
                    <a:cubicBezTo>
                      <a:pt x="4985" y="8940"/>
                      <a:pt x="5016" y="8940"/>
                      <a:pt x="5016" y="8880"/>
                    </a:cubicBezTo>
                    <a:cubicBezTo>
                      <a:pt x="5168" y="9244"/>
                      <a:pt x="5289" y="9609"/>
                      <a:pt x="5441" y="9943"/>
                    </a:cubicBezTo>
                    <a:lnTo>
                      <a:pt x="5897" y="11099"/>
                    </a:lnTo>
                    <a:cubicBezTo>
                      <a:pt x="5502" y="11585"/>
                      <a:pt x="5350" y="12558"/>
                      <a:pt x="5198" y="13469"/>
                    </a:cubicBezTo>
                    <a:cubicBezTo>
                      <a:pt x="5137" y="14016"/>
                      <a:pt x="5046" y="14472"/>
                      <a:pt x="4925" y="14746"/>
                    </a:cubicBezTo>
                    <a:cubicBezTo>
                      <a:pt x="4864" y="14898"/>
                      <a:pt x="4925" y="15080"/>
                      <a:pt x="5137" y="15141"/>
                    </a:cubicBezTo>
                    <a:cubicBezTo>
                      <a:pt x="5178" y="15166"/>
                      <a:pt x="5221" y="15177"/>
                      <a:pt x="5263" y="15177"/>
                    </a:cubicBezTo>
                    <a:cubicBezTo>
                      <a:pt x="5378" y="15177"/>
                      <a:pt x="5488" y="15092"/>
                      <a:pt x="5533" y="14959"/>
                    </a:cubicBezTo>
                    <a:cubicBezTo>
                      <a:pt x="5654" y="14624"/>
                      <a:pt x="5715" y="14138"/>
                      <a:pt x="5836" y="13561"/>
                    </a:cubicBezTo>
                    <a:cubicBezTo>
                      <a:pt x="5928" y="13013"/>
                      <a:pt x="6019" y="12345"/>
                      <a:pt x="6201" y="11889"/>
                    </a:cubicBezTo>
                    <a:cubicBezTo>
                      <a:pt x="6414" y="12466"/>
                      <a:pt x="6596" y="13074"/>
                      <a:pt x="6779" y="13682"/>
                    </a:cubicBezTo>
                    <a:cubicBezTo>
                      <a:pt x="6748" y="14077"/>
                      <a:pt x="6627" y="14503"/>
                      <a:pt x="6475" y="14807"/>
                    </a:cubicBezTo>
                    <a:cubicBezTo>
                      <a:pt x="6414" y="14959"/>
                      <a:pt x="6475" y="15141"/>
                      <a:pt x="6657" y="15232"/>
                    </a:cubicBezTo>
                    <a:cubicBezTo>
                      <a:pt x="6699" y="15257"/>
                      <a:pt x="6743" y="15269"/>
                      <a:pt x="6786" y="15269"/>
                    </a:cubicBezTo>
                    <a:cubicBezTo>
                      <a:pt x="6900" y="15269"/>
                      <a:pt x="7008" y="15190"/>
                      <a:pt x="7052" y="15080"/>
                    </a:cubicBezTo>
                    <a:cubicBezTo>
                      <a:pt x="7083" y="15050"/>
                      <a:pt x="7083" y="14959"/>
                      <a:pt x="7143" y="14928"/>
                    </a:cubicBezTo>
                    <a:cubicBezTo>
                      <a:pt x="7143" y="15020"/>
                      <a:pt x="7174" y="15080"/>
                      <a:pt x="7204" y="15172"/>
                    </a:cubicBezTo>
                    <a:cubicBezTo>
                      <a:pt x="7231" y="15304"/>
                      <a:pt x="7396" y="15390"/>
                      <a:pt x="7538" y="15390"/>
                    </a:cubicBezTo>
                    <a:cubicBezTo>
                      <a:pt x="7559" y="15390"/>
                      <a:pt x="7580" y="15388"/>
                      <a:pt x="7599" y="15384"/>
                    </a:cubicBezTo>
                    <a:cubicBezTo>
                      <a:pt x="7751" y="15354"/>
                      <a:pt x="7873" y="15172"/>
                      <a:pt x="7812" y="15020"/>
                    </a:cubicBezTo>
                    <a:cubicBezTo>
                      <a:pt x="7721" y="14564"/>
                      <a:pt x="7599" y="14047"/>
                      <a:pt x="7447" y="13591"/>
                    </a:cubicBezTo>
                    <a:lnTo>
                      <a:pt x="7447" y="13287"/>
                    </a:lnTo>
                    <a:cubicBezTo>
                      <a:pt x="7812" y="13348"/>
                      <a:pt x="8207" y="13500"/>
                      <a:pt x="8481" y="13682"/>
                    </a:cubicBezTo>
                    <a:cubicBezTo>
                      <a:pt x="8537" y="13727"/>
                      <a:pt x="8597" y="13747"/>
                      <a:pt x="8656" y="13747"/>
                    </a:cubicBezTo>
                    <a:cubicBezTo>
                      <a:pt x="8759" y="13747"/>
                      <a:pt x="8860" y="13687"/>
                      <a:pt x="8937" y="13591"/>
                    </a:cubicBezTo>
                    <a:cubicBezTo>
                      <a:pt x="9028" y="13439"/>
                      <a:pt x="8998" y="13257"/>
                      <a:pt x="8846" y="13135"/>
                    </a:cubicBezTo>
                    <a:cubicBezTo>
                      <a:pt x="8529" y="12872"/>
                      <a:pt x="7962" y="12631"/>
                      <a:pt x="7401" y="12631"/>
                    </a:cubicBezTo>
                    <a:cubicBezTo>
                      <a:pt x="7315" y="12631"/>
                      <a:pt x="7228" y="12637"/>
                      <a:pt x="7143" y="12649"/>
                    </a:cubicBezTo>
                    <a:cubicBezTo>
                      <a:pt x="6992" y="12193"/>
                      <a:pt x="6840" y="11767"/>
                      <a:pt x="6657" y="11311"/>
                    </a:cubicBezTo>
                    <a:cubicBezTo>
                      <a:pt x="6686" y="11308"/>
                      <a:pt x="6716" y="11306"/>
                      <a:pt x="6748" y="11306"/>
                    </a:cubicBezTo>
                    <a:cubicBezTo>
                      <a:pt x="7302" y="11306"/>
                      <a:pt x="8381" y="11776"/>
                      <a:pt x="8754" y="11919"/>
                    </a:cubicBezTo>
                    <a:lnTo>
                      <a:pt x="8967" y="12010"/>
                    </a:lnTo>
                    <a:cubicBezTo>
                      <a:pt x="9005" y="12026"/>
                      <a:pt x="9045" y="12033"/>
                      <a:pt x="9085" y="12033"/>
                    </a:cubicBezTo>
                    <a:cubicBezTo>
                      <a:pt x="9203" y="12033"/>
                      <a:pt x="9317" y="11965"/>
                      <a:pt x="9362" y="11828"/>
                    </a:cubicBezTo>
                    <a:cubicBezTo>
                      <a:pt x="9454" y="11676"/>
                      <a:pt x="9362" y="11463"/>
                      <a:pt x="9210" y="11402"/>
                    </a:cubicBezTo>
                    <a:lnTo>
                      <a:pt x="9028" y="11311"/>
                    </a:lnTo>
                    <a:cubicBezTo>
                      <a:pt x="8235" y="10953"/>
                      <a:pt x="7377" y="10638"/>
                      <a:pt x="6744" y="10638"/>
                    </a:cubicBezTo>
                    <a:cubicBezTo>
                      <a:pt x="6626" y="10638"/>
                      <a:pt x="6515" y="10649"/>
                      <a:pt x="6414" y="10673"/>
                    </a:cubicBezTo>
                    <a:cubicBezTo>
                      <a:pt x="6292" y="10339"/>
                      <a:pt x="6140" y="10004"/>
                      <a:pt x="6019" y="9670"/>
                    </a:cubicBezTo>
                    <a:lnTo>
                      <a:pt x="5684" y="8758"/>
                    </a:lnTo>
                    <a:lnTo>
                      <a:pt x="5684" y="8758"/>
                    </a:lnTo>
                    <a:cubicBezTo>
                      <a:pt x="6292" y="8971"/>
                      <a:pt x="7022" y="9244"/>
                      <a:pt x="7235" y="9609"/>
                    </a:cubicBezTo>
                    <a:cubicBezTo>
                      <a:pt x="7311" y="9704"/>
                      <a:pt x="7410" y="9752"/>
                      <a:pt x="7512" y="9752"/>
                    </a:cubicBezTo>
                    <a:cubicBezTo>
                      <a:pt x="7572" y="9752"/>
                      <a:pt x="7634" y="9735"/>
                      <a:pt x="7691" y="9700"/>
                    </a:cubicBezTo>
                    <a:cubicBezTo>
                      <a:pt x="7843" y="9579"/>
                      <a:pt x="7903" y="9396"/>
                      <a:pt x="7782" y="9244"/>
                    </a:cubicBezTo>
                    <a:cubicBezTo>
                      <a:pt x="7387" y="8667"/>
                      <a:pt x="6444" y="8363"/>
                      <a:pt x="5684" y="8089"/>
                    </a:cubicBezTo>
                    <a:cubicBezTo>
                      <a:pt x="5563" y="8059"/>
                      <a:pt x="5502" y="7998"/>
                      <a:pt x="5381" y="7968"/>
                    </a:cubicBezTo>
                    <a:cubicBezTo>
                      <a:pt x="5168" y="7421"/>
                      <a:pt x="4955" y="6843"/>
                      <a:pt x="4773" y="6266"/>
                    </a:cubicBezTo>
                    <a:lnTo>
                      <a:pt x="4773" y="6266"/>
                    </a:lnTo>
                    <a:cubicBezTo>
                      <a:pt x="4925" y="6357"/>
                      <a:pt x="5046" y="6387"/>
                      <a:pt x="5198" y="6448"/>
                    </a:cubicBezTo>
                    <a:cubicBezTo>
                      <a:pt x="5320" y="6509"/>
                      <a:pt x="5411" y="6539"/>
                      <a:pt x="5502" y="6600"/>
                    </a:cubicBezTo>
                    <a:cubicBezTo>
                      <a:pt x="5684" y="6722"/>
                      <a:pt x="5928" y="6813"/>
                      <a:pt x="6110" y="6904"/>
                    </a:cubicBezTo>
                    <a:cubicBezTo>
                      <a:pt x="6870" y="7238"/>
                      <a:pt x="7782" y="7664"/>
                      <a:pt x="8147" y="8363"/>
                    </a:cubicBezTo>
                    <a:cubicBezTo>
                      <a:pt x="8204" y="8458"/>
                      <a:pt x="8296" y="8505"/>
                      <a:pt x="8395" y="8505"/>
                    </a:cubicBezTo>
                    <a:cubicBezTo>
                      <a:pt x="8454" y="8505"/>
                      <a:pt x="8515" y="8488"/>
                      <a:pt x="8572" y="8454"/>
                    </a:cubicBezTo>
                    <a:cubicBezTo>
                      <a:pt x="8724" y="8393"/>
                      <a:pt x="8754" y="8211"/>
                      <a:pt x="8694" y="8059"/>
                    </a:cubicBezTo>
                    <a:cubicBezTo>
                      <a:pt x="8207" y="7208"/>
                      <a:pt x="7204" y="6752"/>
                      <a:pt x="6384" y="6326"/>
                    </a:cubicBezTo>
                    <a:cubicBezTo>
                      <a:pt x="6140" y="6235"/>
                      <a:pt x="5958" y="6144"/>
                      <a:pt x="5776" y="6022"/>
                    </a:cubicBezTo>
                    <a:cubicBezTo>
                      <a:pt x="5684" y="5992"/>
                      <a:pt x="5563" y="5931"/>
                      <a:pt x="5411" y="5870"/>
                    </a:cubicBezTo>
                    <a:cubicBezTo>
                      <a:pt x="5168" y="5779"/>
                      <a:pt x="4742" y="5567"/>
                      <a:pt x="4651" y="5415"/>
                    </a:cubicBezTo>
                    <a:cubicBezTo>
                      <a:pt x="4621" y="5354"/>
                      <a:pt x="4499" y="5263"/>
                      <a:pt x="4408" y="5263"/>
                    </a:cubicBezTo>
                    <a:cubicBezTo>
                      <a:pt x="4256" y="4807"/>
                      <a:pt x="4043" y="4411"/>
                      <a:pt x="3861" y="3956"/>
                    </a:cubicBezTo>
                    <a:cubicBezTo>
                      <a:pt x="3830" y="3864"/>
                      <a:pt x="3800" y="3743"/>
                      <a:pt x="3739" y="3682"/>
                    </a:cubicBezTo>
                    <a:lnTo>
                      <a:pt x="3739" y="3682"/>
                    </a:lnTo>
                    <a:cubicBezTo>
                      <a:pt x="3861" y="3712"/>
                      <a:pt x="3982" y="3804"/>
                      <a:pt x="4134" y="3834"/>
                    </a:cubicBezTo>
                    <a:cubicBezTo>
                      <a:pt x="4195" y="3864"/>
                      <a:pt x="4317" y="3895"/>
                      <a:pt x="4408" y="3956"/>
                    </a:cubicBezTo>
                    <a:cubicBezTo>
                      <a:pt x="5563" y="4442"/>
                      <a:pt x="6748" y="5232"/>
                      <a:pt x="7782" y="6235"/>
                    </a:cubicBezTo>
                    <a:cubicBezTo>
                      <a:pt x="7843" y="6281"/>
                      <a:pt x="7926" y="6304"/>
                      <a:pt x="8010" y="6304"/>
                    </a:cubicBezTo>
                    <a:cubicBezTo>
                      <a:pt x="8093" y="6304"/>
                      <a:pt x="8177" y="6281"/>
                      <a:pt x="8238" y="6235"/>
                    </a:cubicBezTo>
                    <a:cubicBezTo>
                      <a:pt x="8359" y="6114"/>
                      <a:pt x="8359" y="5870"/>
                      <a:pt x="8238" y="5779"/>
                    </a:cubicBezTo>
                    <a:cubicBezTo>
                      <a:pt x="7174" y="4715"/>
                      <a:pt x="5928" y="3864"/>
                      <a:pt x="4651" y="3378"/>
                    </a:cubicBezTo>
                    <a:cubicBezTo>
                      <a:pt x="4560" y="3348"/>
                      <a:pt x="4469" y="3287"/>
                      <a:pt x="4347" y="3256"/>
                    </a:cubicBezTo>
                    <a:cubicBezTo>
                      <a:pt x="4104" y="3135"/>
                      <a:pt x="3830" y="3074"/>
                      <a:pt x="3648" y="2922"/>
                    </a:cubicBezTo>
                    <a:cubicBezTo>
                      <a:pt x="3557" y="2831"/>
                      <a:pt x="3496" y="2831"/>
                      <a:pt x="3405" y="2831"/>
                    </a:cubicBezTo>
                    <a:cubicBezTo>
                      <a:pt x="3374" y="2679"/>
                      <a:pt x="3283" y="2588"/>
                      <a:pt x="3253" y="2436"/>
                    </a:cubicBezTo>
                    <a:lnTo>
                      <a:pt x="3131" y="2132"/>
                    </a:lnTo>
                    <a:cubicBezTo>
                      <a:pt x="2918" y="1433"/>
                      <a:pt x="2645" y="764"/>
                      <a:pt x="2219" y="156"/>
                    </a:cubicBezTo>
                    <a:cubicBezTo>
                      <a:pt x="2162" y="60"/>
                      <a:pt x="2080" y="0"/>
                      <a:pt x="19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61"/>
              <p:cNvSpPr/>
              <p:nvPr/>
            </p:nvSpPr>
            <p:spPr>
              <a:xfrm>
                <a:off x="14417475" y="2471950"/>
                <a:ext cx="276625" cy="182200"/>
              </a:xfrm>
              <a:custGeom>
                <a:rect b="b" l="l" r="r" t="t"/>
                <a:pathLst>
                  <a:path extrusionOk="0" h="7288" w="11065">
                    <a:moveTo>
                      <a:pt x="9166" y="0"/>
                    </a:moveTo>
                    <a:cubicBezTo>
                      <a:pt x="8848" y="0"/>
                      <a:pt x="8517" y="42"/>
                      <a:pt x="8298" y="42"/>
                    </a:cubicBezTo>
                    <a:cubicBezTo>
                      <a:pt x="7082" y="103"/>
                      <a:pt x="5958" y="407"/>
                      <a:pt x="4803" y="833"/>
                    </a:cubicBezTo>
                    <a:cubicBezTo>
                      <a:pt x="2857" y="1562"/>
                      <a:pt x="1672" y="2991"/>
                      <a:pt x="669" y="4723"/>
                    </a:cubicBezTo>
                    <a:cubicBezTo>
                      <a:pt x="395" y="5118"/>
                      <a:pt x="0" y="5635"/>
                      <a:pt x="274" y="6091"/>
                    </a:cubicBezTo>
                    <a:cubicBezTo>
                      <a:pt x="760" y="7003"/>
                      <a:pt x="2523" y="7155"/>
                      <a:pt x="3404" y="7246"/>
                    </a:cubicBezTo>
                    <a:cubicBezTo>
                      <a:pt x="3643" y="7274"/>
                      <a:pt x="3884" y="7288"/>
                      <a:pt x="4126" y="7288"/>
                    </a:cubicBezTo>
                    <a:cubicBezTo>
                      <a:pt x="6254" y="7288"/>
                      <a:pt x="8438" y="6230"/>
                      <a:pt x="9666" y="4511"/>
                    </a:cubicBezTo>
                    <a:cubicBezTo>
                      <a:pt x="10365" y="3538"/>
                      <a:pt x="11064" y="1593"/>
                      <a:pt x="10000" y="255"/>
                    </a:cubicBezTo>
                    <a:cubicBezTo>
                      <a:pt x="9842" y="50"/>
                      <a:pt x="9512" y="0"/>
                      <a:pt x="9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61"/>
              <p:cNvSpPr/>
              <p:nvPr/>
            </p:nvSpPr>
            <p:spPr>
              <a:xfrm>
                <a:off x="14391625" y="2465200"/>
                <a:ext cx="306250" cy="195675"/>
              </a:xfrm>
              <a:custGeom>
                <a:rect b="b" l="l" r="r" t="t"/>
                <a:pathLst>
                  <a:path extrusionOk="0" h="7827" w="12250">
                    <a:moveTo>
                      <a:pt x="9196" y="1"/>
                    </a:moveTo>
                    <a:cubicBezTo>
                      <a:pt x="9078" y="1"/>
                      <a:pt x="8982" y="60"/>
                      <a:pt x="8907" y="160"/>
                    </a:cubicBezTo>
                    <a:lnTo>
                      <a:pt x="8876" y="312"/>
                    </a:lnTo>
                    <a:cubicBezTo>
                      <a:pt x="8603" y="1103"/>
                      <a:pt x="8359" y="1984"/>
                      <a:pt x="8542" y="2501"/>
                    </a:cubicBezTo>
                    <a:cubicBezTo>
                      <a:pt x="8268" y="2622"/>
                      <a:pt x="7995" y="2774"/>
                      <a:pt x="7751" y="2896"/>
                    </a:cubicBezTo>
                    <a:cubicBezTo>
                      <a:pt x="7508" y="3018"/>
                      <a:pt x="7235" y="3109"/>
                      <a:pt x="7022" y="3230"/>
                    </a:cubicBezTo>
                    <a:cubicBezTo>
                      <a:pt x="7144" y="2744"/>
                      <a:pt x="7326" y="2136"/>
                      <a:pt x="7600" y="1893"/>
                    </a:cubicBezTo>
                    <a:cubicBezTo>
                      <a:pt x="7691" y="1832"/>
                      <a:pt x="7691" y="1650"/>
                      <a:pt x="7630" y="1528"/>
                    </a:cubicBezTo>
                    <a:cubicBezTo>
                      <a:pt x="7581" y="1463"/>
                      <a:pt x="7506" y="1433"/>
                      <a:pt x="7428" y="1433"/>
                    </a:cubicBezTo>
                    <a:cubicBezTo>
                      <a:pt x="7361" y="1433"/>
                      <a:pt x="7291" y="1455"/>
                      <a:pt x="7235" y="1498"/>
                    </a:cubicBezTo>
                    <a:cubicBezTo>
                      <a:pt x="6779" y="1832"/>
                      <a:pt x="6596" y="2622"/>
                      <a:pt x="6444" y="3261"/>
                    </a:cubicBezTo>
                    <a:cubicBezTo>
                      <a:pt x="6414" y="3352"/>
                      <a:pt x="6414" y="3413"/>
                      <a:pt x="6384" y="3504"/>
                    </a:cubicBezTo>
                    <a:cubicBezTo>
                      <a:pt x="5928" y="3717"/>
                      <a:pt x="5472" y="3929"/>
                      <a:pt x="5016" y="4112"/>
                    </a:cubicBezTo>
                    <a:lnTo>
                      <a:pt x="5107" y="3777"/>
                    </a:lnTo>
                    <a:cubicBezTo>
                      <a:pt x="5168" y="3686"/>
                      <a:pt x="5198" y="3565"/>
                      <a:pt x="5198" y="3504"/>
                    </a:cubicBezTo>
                    <a:cubicBezTo>
                      <a:pt x="5259" y="3352"/>
                      <a:pt x="5320" y="3170"/>
                      <a:pt x="5381" y="2957"/>
                    </a:cubicBezTo>
                    <a:cubicBezTo>
                      <a:pt x="5624" y="2318"/>
                      <a:pt x="5928" y="1559"/>
                      <a:pt x="6414" y="1194"/>
                    </a:cubicBezTo>
                    <a:cubicBezTo>
                      <a:pt x="6536" y="1103"/>
                      <a:pt x="6566" y="951"/>
                      <a:pt x="6475" y="799"/>
                    </a:cubicBezTo>
                    <a:cubicBezTo>
                      <a:pt x="6438" y="725"/>
                      <a:pt x="6368" y="685"/>
                      <a:pt x="6284" y="685"/>
                    </a:cubicBezTo>
                    <a:cubicBezTo>
                      <a:pt x="6230" y="685"/>
                      <a:pt x="6170" y="702"/>
                      <a:pt x="6110" y="738"/>
                    </a:cubicBezTo>
                    <a:cubicBezTo>
                      <a:pt x="5472" y="1194"/>
                      <a:pt x="5168" y="2015"/>
                      <a:pt x="4894" y="2744"/>
                    </a:cubicBezTo>
                    <a:cubicBezTo>
                      <a:pt x="4803" y="2926"/>
                      <a:pt x="4773" y="3078"/>
                      <a:pt x="4712" y="3230"/>
                    </a:cubicBezTo>
                    <a:cubicBezTo>
                      <a:pt x="4651" y="3322"/>
                      <a:pt x="4621" y="3413"/>
                      <a:pt x="4590" y="3504"/>
                    </a:cubicBezTo>
                    <a:cubicBezTo>
                      <a:pt x="4499" y="3717"/>
                      <a:pt x="4408" y="4081"/>
                      <a:pt x="4286" y="4142"/>
                    </a:cubicBezTo>
                    <a:cubicBezTo>
                      <a:pt x="4195" y="4173"/>
                      <a:pt x="4165" y="4264"/>
                      <a:pt x="4165" y="4385"/>
                    </a:cubicBezTo>
                    <a:cubicBezTo>
                      <a:pt x="3830" y="4568"/>
                      <a:pt x="3435" y="4720"/>
                      <a:pt x="3101" y="4902"/>
                    </a:cubicBezTo>
                    <a:cubicBezTo>
                      <a:pt x="3040" y="4932"/>
                      <a:pt x="2949" y="4993"/>
                      <a:pt x="2919" y="5024"/>
                    </a:cubicBezTo>
                    <a:cubicBezTo>
                      <a:pt x="2949" y="4902"/>
                      <a:pt x="2979" y="4841"/>
                      <a:pt x="2979" y="4720"/>
                    </a:cubicBezTo>
                    <a:cubicBezTo>
                      <a:pt x="3040" y="4629"/>
                      <a:pt x="3040" y="4568"/>
                      <a:pt x="3071" y="4477"/>
                    </a:cubicBezTo>
                    <a:cubicBezTo>
                      <a:pt x="3375" y="3504"/>
                      <a:pt x="3952" y="2470"/>
                      <a:pt x="4712" y="1559"/>
                    </a:cubicBezTo>
                    <a:cubicBezTo>
                      <a:pt x="4773" y="1437"/>
                      <a:pt x="4773" y="1285"/>
                      <a:pt x="4651" y="1194"/>
                    </a:cubicBezTo>
                    <a:cubicBezTo>
                      <a:pt x="4609" y="1152"/>
                      <a:pt x="4553" y="1129"/>
                      <a:pt x="4494" y="1129"/>
                    </a:cubicBezTo>
                    <a:cubicBezTo>
                      <a:pt x="4425" y="1129"/>
                      <a:pt x="4352" y="1159"/>
                      <a:pt x="4286" y="1224"/>
                    </a:cubicBezTo>
                    <a:cubicBezTo>
                      <a:pt x="3496" y="2166"/>
                      <a:pt x="2888" y="3261"/>
                      <a:pt x="2584" y="4294"/>
                    </a:cubicBezTo>
                    <a:cubicBezTo>
                      <a:pt x="2523" y="4385"/>
                      <a:pt x="2523" y="4446"/>
                      <a:pt x="2493" y="4568"/>
                    </a:cubicBezTo>
                    <a:cubicBezTo>
                      <a:pt x="2432" y="4781"/>
                      <a:pt x="2371" y="5024"/>
                      <a:pt x="2280" y="5176"/>
                    </a:cubicBezTo>
                    <a:cubicBezTo>
                      <a:pt x="2219" y="5206"/>
                      <a:pt x="2189" y="5297"/>
                      <a:pt x="2219" y="5358"/>
                    </a:cubicBezTo>
                    <a:cubicBezTo>
                      <a:pt x="2128" y="5388"/>
                      <a:pt x="2007" y="5480"/>
                      <a:pt x="1885" y="5510"/>
                    </a:cubicBezTo>
                    <a:lnTo>
                      <a:pt x="1672" y="5632"/>
                    </a:lnTo>
                    <a:cubicBezTo>
                      <a:pt x="1125" y="5844"/>
                      <a:pt x="548" y="6118"/>
                      <a:pt x="92" y="6513"/>
                    </a:cubicBezTo>
                    <a:cubicBezTo>
                      <a:pt x="1" y="6574"/>
                      <a:pt x="1" y="6726"/>
                      <a:pt x="61" y="6847"/>
                    </a:cubicBezTo>
                    <a:cubicBezTo>
                      <a:pt x="112" y="6898"/>
                      <a:pt x="189" y="6920"/>
                      <a:pt x="270" y="6920"/>
                    </a:cubicBezTo>
                    <a:cubicBezTo>
                      <a:pt x="335" y="6920"/>
                      <a:pt x="402" y="6905"/>
                      <a:pt x="457" y="6878"/>
                    </a:cubicBezTo>
                    <a:cubicBezTo>
                      <a:pt x="852" y="6543"/>
                      <a:pt x="1399" y="6300"/>
                      <a:pt x="1885" y="6088"/>
                    </a:cubicBezTo>
                    <a:lnTo>
                      <a:pt x="2128" y="5966"/>
                    </a:lnTo>
                    <a:cubicBezTo>
                      <a:pt x="2280" y="5905"/>
                      <a:pt x="2463" y="5814"/>
                      <a:pt x="2615" y="5753"/>
                    </a:cubicBezTo>
                    <a:cubicBezTo>
                      <a:pt x="3557" y="6422"/>
                      <a:pt x="4621" y="6969"/>
                      <a:pt x="5685" y="7455"/>
                    </a:cubicBezTo>
                    <a:lnTo>
                      <a:pt x="6384" y="7790"/>
                    </a:lnTo>
                    <a:cubicBezTo>
                      <a:pt x="6410" y="7816"/>
                      <a:pt x="6445" y="7827"/>
                      <a:pt x="6484" y="7827"/>
                    </a:cubicBezTo>
                    <a:cubicBezTo>
                      <a:pt x="6581" y="7827"/>
                      <a:pt x="6696" y="7755"/>
                      <a:pt x="6718" y="7668"/>
                    </a:cubicBezTo>
                    <a:cubicBezTo>
                      <a:pt x="6779" y="7577"/>
                      <a:pt x="6718" y="7364"/>
                      <a:pt x="6596" y="7334"/>
                    </a:cubicBezTo>
                    <a:lnTo>
                      <a:pt x="5928" y="6999"/>
                    </a:lnTo>
                    <a:cubicBezTo>
                      <a:pt x="4955" y="6543"/>
                      <a:pt x="4013" y="6088"/>
                      <a:pt x="3131" y="5480"/>
                    </a:cubicBezTo>
                    <a:lnTo>
                      <a:pt x="3375" y="5358"/>
                    </a:lnTo>
                    <a:cubicBezTo>
                      <a:pt x="3800" y="5176"/>
                      <a:pt x="4195" y="4932"/>
                      <a:pt x="4621" y="4750"/>
                    </a:cubicBezTo>
                    <a:cubicBezTo>
                      <a:pt x="5958" y="5388"/>
                      <a:pt x="7478" y="6148"/>
                      <a:pt x="8907" y="6969"/>
                    </a:cubicBezTo>
                    <a:cubicBezTo>
                      <a:pt x="8970" y="7080"/>
                      <a:pt x="9042" y="7125"/>
                      <a:pt x="9109" y="7125"/>
                    </a:cubicBezTo>
                    <a:cubicBezTo>
                      <a:pt x="9170" y="7125"/>
                      <a:pt x="9228" y="7088"/>
                      <a:pt x="9271" y="7030"/>
                    </a:cubicBezTo>
                    <a:cubicBezTo>
                      <a:pt x="9332" y="6908"/>
                      <a:pt x="9302" y="6756"/>
                      <a:pt x="9150" y="6695"/>
                    </a:cubicBezTo>
                    <a:cubicBezTo>
                      <a:pt x="7843" y="5966"/>
                      <a:pt x="6475" y="5297"/>
                      <a:pt x="5229" y="4689"/>
                    </a:cubicBezTo>
                    <a:cubicBezTo>
                      <a:pt x="5624" y="4537"/>
                      <a:pt x="5989" y="4325"/>
                      <a:pt x="6384" y="4173"/>
                    </a:cubicBezTo>
                    <a:cubicBezTo>
                      <a:pt x="6384" y="4173"/>
                      <a:pt x="6414" y="4173"/>
                      <a:pt x="6414" y="4233"/>
                    </a:cubicBezTo>
                    <a:cubicBezTo>
                      <a:pt x="6566" y="4294"/>
                      <a:pt x="6748" y="4325"/>
                      <a:pt x="6931" y="4416"/>
                    </a:cubicBezTo>
                    <a:cubicBezTo>
                      <a:pt x="7326" y="4537"/>
                      <a:pt x="7691" y="4629"/>
                      <a:pt x="7964" y="4841"/>
                    </a:cubicBezTo>
                    <a:cubicBezTo>
                      <a:pt x="8015" y="4866"/>
                      <a:pt x="8070" y="4881"/>
                      <a:pt x="8127" y="4881"/>
                    </a:cubicBezTo>
                    <a:cubicBezTo>
                      <a:pt x="8207" y="4881"/>
                      <a:pt x="8288" y="4852"/>
                      <a:pt x="8359" y="4781"/>
                    </a:cubicBezTo>
                    <a:cubicBezTo>
                      <a:pt x="8420" y="4689"/>
                      <a:pt x="8420" y="4537"/>
                      <a:pt x="8299" y="4416"/>
                    </a:cubicBezTo>
                    <a:cubicBezTo>
                      <a:pt x="7964" y="4142"/>
                      <a:pt x="7508" y="3990"/>
                      <a:pt x="7144" y="3869"/>
                    </a:cubicBezTo>
                    <a:cubicBezTo>
                      <a:pt x="7083" y="3869"/>
                      <a:pt x="7083" y="3869"/>
                      <a:pt x="7052" y="3838"/>
                    </a:cubicBezTo>
                    <a:cubicBezTo>
                      <a:pt x="7326" y="3686"/>
                      <a:pt x="7630" y="3565"/>
                      <a:pt x="7903" y="3413"/>
                    </a:cubicBezTo>
                    <a:lnTo>
                      <a:pt x="8815" y="2957"/>
                    </a:lnTo>
                    <a:cubicBezTo>
                      <a:pt x="9271" y="3230"/>
                      <a:pt x="10062" y="3322"/>
                      <a:pt x="10821" y="3352"/>
                    </a:cubicBezTo>
                    <a:cubicBezTo>
                      <a:pt x="11247" y="3382"/>
                      <a:pt x="11642" y="3382"/>
                      <a:pt x="11885" y="3473"/>
                    </a:cubicBezTo>
                    <a:cubicBezTo>
                      <a:pt x="11905" y="3477"/>
                      <a:pt x="11924" y="3479"/>
                      <a:pt x="11943" y="3479"/>
                    </a:cubicBezTo>
                    <a:cubicBezTo>
                      <a:pt x="12068" y="3479"/>
                      <a:pt x="12167" y="3393"/>
                      <a:pt x="12220" y="3261"/>
                    </a:cubicBezTo>
                    <a:cubicBezTo>
                      <a:pt x="12250" y="3109"/>
                      <a:pt x="12189" y="3018"/>
                      <a:pt x="12037" y="2926"/>
                    </a:cubicBezTo>
                    <a:cubicBezTo>
                      <a:pt x="11764" y="2866"/>
                      <a:pt x="11338" y="2805"/>
                      <a:pt x="10852" y="2774"/>
                    </a:cubicBezTo>
                    <a:cubicBezTo>
                      <a:pt x="10426" y="2744"/>
                      <a:pt x="9879" y="2714"/>
                      <a:pt x="9454" y="2622"/>
                    </a:cubicBezTo>
                    <a:cubicBezTo>
                      <a:pt x="9910" y="2410"/>
                      <a:pt x="10396" y="2197"/>
                      <a:pt x="10852" y="2015"/>
                    </a:cubicBezTo>
                    <a:cubicBezTo>
                      <a:pt x="11186" y="2015"/>
                      <a:pt x="11581" y="2106"/>
                      <a:pt x="11794" y="2166"/>
                    </a:cubicBezTo>
                    <a:cubicBezTo>
                      <a:pt x="11820" y="2172"/>
                      <a:pt x="11845" y="2174"/>
                      <a:pt x="11870" y="2174"/>
                    </a:cubicBezTo>
                    <a:cubicBezTo>
                      <a:pt x="11987" y="2174"/>
                      <a:pt x="12083" y="2115"/>
                      <a:pt x="12159" y="2015"/>
                    </a:cubicBezTo>
                    <a:cubicBezTo>
                      <a:pt x="12189" y="1863"/>
                      <a:pt x="12098" y="1711"/>
                      <a:pt x="12007" y="1680"/>
                    </a:cubicBezTo>
                    <a:cubicBezTo>
                      <a:pt x="11946" y="1680"/>
                      <a:pt x="11916" y="1650"/>
                      <a:pt x="11855" y="1650"/>
                    </a:cubicBezTo>
                    <a:cubicBezTo>
                      <a:pt x="11916" y="1589"/>
                      <a:pt x="11946" y="1589"/>
                      <a:pt x="12037" y="1559"/>
                    </a:cubicBezTo>
                    <a:cubicBezTo>
                      <a:pt x="12189" y="1528"/>
                      <a:pt x="12250" y="1376"/>
                      <a:pt x="12189" y="1224"/>
                    </a:cubicBezTo>
                    <a:cubicBezTo>
                      <a:pt x="12167" y="1114"/>
                      <a:pt x="12081" y="1036"/>
                      <a:pt x="11978" y="1036"/>
                    </a:cubicBezTo>
                    <a:cubicBezTo>
                      <a:pt x="11939" y="1036"/>
                      <a:pt x="11897" y="1047"/>
                      <a:pt x="11855" y="1072"/>
                    </a:cubicBezTo>
                    <a:cubicBezTo>
                      <a:pt x="11460" y="1194"/>
                      <a:pt x="11095" y="1346"/>
                      <a:pt x="10730" y="1498"/>
                    </a:cubicBezTo>
                    <a:lnTo>
                      <a:pt x="10518" y="1498"/>
                    </a:lnTo>
                    <a:cubicBezTo>
                      <a:pt x="10518" y="1194"/>
                      <a:pt x="10639" y="829"/>
                      <a:pt x="10791" y="616"/>
                    </a:cubicBezTo>
                    <a:cubicBezTo>
                      <a:pt x="10852" y="495"/>
                      <a:pt x="10821" y="343"/>
                      <a:pt x="10700" y="282"/>
                    </a:cubicBezTo>
                    <a:cubicBezTo>
                      <a:pt x="10652" y="246"/>
                      <a:pt x="10599" y="229"/>
                      <a:pt x="10549" y="229"/>
                    </a:cubicBezTo>
                    <a:cubicBezTo>
                      <a:pt x="10473" y="229"/>
                      <a:pt x="10402" y="269"/>
                      <a:pt x="10366" y="343"/>
                    </a:cubicBezTo>
                    <a:cubicBezTo>
                      <a:pt x="10183" y="677"/>
                      <a:pt x="9970" y="1255"/>
                      <a:pt x="10062" y="1802"/>
                    </a:cubicBezTo>
                    <a:cubicBezTo>
                      <a:pt x="9727" y="1954"/>
                      <a:pt x="9332" y="2106"/>
                      <a:pt x="8998" y="2288"/>
                    </a:cubicBezTo>
                    <a:cubicBezTo>
                      <a:pt x="8907" y="1863"/>
                      <a:pt x="9210" y="829"/>
                      <a:pt x="9362" y="495"/>
                    </a:cubicBezTo>
                    <a:lnTo>
                      <a:pt x="9423" y="343"/>
                    </a:lnTo>
                    <a:cubicBezTo>
                      <a:pt x="9454" y="191"/>
                      <a:pt x="9362" y="69"/>
                      <a:pt x="9271" y="8"/>
                    </a:cubicBezTo>
                    <a:cubicBezTo>
                      <a:pt x="9245" y="3"/>
                      <a:pt x="9220" y="1"/>
                      <a:pt x="91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61"/>
              <p:cNvSpPr/>
              <p:nvPr/>
            </p:nvSpPr>
            <p:spPr>
              <a:xfrm>
                <a:off x="14203925" y="2180225"/>
                <a:ext cx="275875" cy="182700"/>
              </a:xfrm>
              <a:custGeom>
                <a:rect b="b" l="l" r="r" t="t"/>
                <a:pathLst>
                  <a:path extrusionOk="0" h="7308" w="11035">
                    <a:moveTo>
                      <a:pt x="9130" y="1"/>
                    </a:moveTo>
                    <a:cubicBezTo>
                      <a:pt x="8823" y="1"/>
                      <a:pt x="8509" y="39"/>
                      <a:pt x="8299" y="39"/>
                    </a:cubicBezTo>
                    <a:cubicBezTo>
                      <a:pt x="7083" y="131"/>
                      <a:pt x="5928" y="404"/>
                      <a:pt x="4803" y="830"/>
                    </a:cubicBezTo>
                    <a:cubicBezTo>
                      <a:pt x="2858" y="1559"/>
                      <a:pt x="1673" y="3018"/>
                      <a:pt x="639" y="4720"/>
                    </a:cubicBezTo>
                    <a:cubicBezTo>
                      <a:pt x="396" y="5146"/>
                      <a:pt x="1" y="5632"/>
                      <a:pt x="274" y="6088"/>
                    </a:cubicBezTo>
                    <a:cubicBezTo>
                      <a:pt x="761" y="7000"/>
                      <a:pt x="2524" y="7152"/>
                      <a:pt x="3375" y="7274"/>
                    </a:cubicBezTo>
                    <a:cubicBezTo>
                      <a:pt x="3594" y="7296"/>
                      <a:pt x="3816" y="7307"/>
                      <a:pt x="4037" y="7307"/>
                    </a:cubicBezTo>
                    <a:cubicBezTo>
                      <a:pt x="6209" y="7307"/>
                      <a:pt x="8426" y="6248"/>
                      <a:pt x="9667" y="4538"/>
                    </a:cubicBezTo>
                    <a:cubicBezTo>
                      <a:pt x="10335" y="3565"/>
                      <a:pt x="11034" y="1590"/>
                      <a:pt x="10001" y="283"/>
                    </a:cubicBezTo>
                    <a:cubicBezTo>
                      <a:pt x="9837" y="53"/>
                      <a:pt x="9489" y="1"/>
                      <a:pt x="91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61"/>
              <p:cNvSpPr/>
              <p:nvPr/>
            </p:nvSpPr>
            <p:spPr>
              <a:xfrm>
                <a:off x="14176575" y="2173400"/>
                <a:ext cx="307025" cy="195700"/>
              </a:xfrm>
              <a:custGeom>
                <a:rect b="b" l="l" r="r" t="t"/>
                <a:pathLst>
                  <a:path extrusionOk="0" h="7828" w="12281">
                    <a:moveTo>
                      <a:pt x="9196" y="1"/>
                    </a:moveTo>
                    <a:cubicBezTo>
                      <a:pt x="9079" y="1"/>
                      <a:pt x="8987" y="60"/>
                      <a:pt x="8937" y="160"/>
                    </a:cubicBezTo>
                    <a:lnTo>
                      <a:pt x="8907" y="312"/>
                    </a:lnTo>
                    <a:cubicBezTo>
                      <a:pt x="8633" y="1103"/>
                      <a:pt x="8359" y="1984"/>
                      <a:pt x="8542" y="2531"/>
                    </a:cubicBezTo>
                    <a:cubicBezTo>
                      <a:pt x="8299" y="2623"/>
                      <a:pt x="8025" y="2774"/>
                      <a:pt x="7752" y="2896"/>
                    </a:cubicBezTo>
                    <a:cubicBezTo>
                      <a:pt x="7539" y="3018"/>
                      <a:pt x="7265" y="3139"/>
                      <a:pt x="7022" y="3230"/>
                    </a:cubicBezTo>
                    <a:cubicBezTo>
                      <a:pt x="7144" y="2744"/>
                      <a:pt x="7326" y="2136"/>
                      <a:pt x="7600" y="1923"/>
                    </a:cubicBezTo>
                    <a:cubicBezTo>
                      <a:pt x="7721" y="1832"/>
                      <a:pt x="7721" y="1650"/>
                      <a:pt x="7630" y="1528"/>
                    </a:cubicBezTo>
                    <a:cubicBezTo>
                      <a:pt x="7597" y="1463"/>
                      <a:pt x="7530" y="1433"/>
                      <a:pt x="7456" y="1433"/>
                    </a:cubicBezTo>
                    <a:cubicBezTo>
                      <a:pt x="7391" y="1433"/>
                      <a:pt x="7322" y="1456"/>
                      <a:pt x="7265" y="1498"/>
                    </a:cubicBezTo>
                    <a:cubicBezTo>
                      <a:pt x="6809" y="1832"/>
                      <a:pt x="6627" y="2623"/>
                      <a:pt x="6475" y="3291"/>
                    </a:cubicBezTo>
                    <a:cubicBezTo>
                      <a:pt x="6414" y="3352"/>
                      <a:pt x="6414" y="3443"/>
                      <a:pt x="6384" y="3504"/>
                    </a:cubicBezTo>
                    <a:cubicBezTo>
                      <a:pt x="5928" y="3747"/>
                      <a:pt x="5472" y="3930"/>
                      <a:pt x="5016" y="4112"/>
                    </a:cubicBezTo>
                    <a:lnTo>
                      <a:pt x="5137" y="3778"/>
                    </a:lnTo>
                    <a:cubicBezTo>
                      <a:pt x="5168" y="3686"/>
                      <a:pt x="5198" y="3595"/>
                      <a:pt x="5198" y="3504"/>
                    </a:cubicBezTo>
                    <a:cubicBezTo>
                      <a:pt x="5289" y="3352"/>
                      <a:pt x="5320" y="3170"/>
                      <a:pt x="5411" y="2987"/>
                    </a:cubicBezTo>
                    <a:cubicBezTo>
                      <a:pt x="5624" y="2319"/>
                      <a:pt x="5928" y="1559"/>
                      <a:pt x="6414" y="1194"/>
                    </a:cubicBezTo>
                    <a:cubicBezTo>
                      <a:pt x="6536" y="1103"/>
                      <a:pt x="6566" y="951"/>
                      <a:pt x="6505" y="799"/>
                    </a:cubicBezTo>
                    <a:cubicBezTo>
                      <a:pt x="6446" y="739"/>
                      <a:pt x="6361" y="693"/>
                      <a:pt x="6267" y="693"/>
                    </a:cubicBezTo>
                    <a:cubicBezTo>
                      <a:pt x="6216" y="693"/>
                      <a:pt x="6163" y="706"/>
                      <a:pt x="6110" y="738"/>
                    </a:cubicBezTo>
                    <a:cubicBezTo>
                      <a:pt x="5472" y="1194"/>
                      <a:pt x="5168" y="2015"/>
                      <a:pt x="4894" y="2744"/>
                    </a:cubicBezTo>
                    <a:cubicBezTo>
                      <a:pt x="4834" y="2926"/>
                      <a:pt x="4803" y="3078"/>
                      <a:pt x="4712" y="3230"/>
                    </a:cubicBezTo>
                    <a:cubicBezTo>
                      <a:pt x="4682" y="3322"/>
                      <a:pt x="4651" y="3413"/>
                      <a:pt x="4590" y="3504"/>
                    </a:cubicBezTo>
                    <a:cubicBezTo>
                      <a:pt x="4530" y="3717"/>
                      <a:pt x="4408" y="4082"/>
                      <a:pt x="4286" y="4142"/>
                    </a:cubicBezTo>
                    <a:cubicBezTo>
                      <a:pt x="4226" y="4203"/>
                      <a:pt x="4195" y="4264"/>
                      <a:pt x="4195" y="4385"/>
                    </a:cubicBezTo>
                    <a:cubicBezTo>
                      <a:pt x="3830" y="4568"/>
                      <a:pt x="3466" y="4720"/>
                      <a:pt x="3131" y="4902"/>
                    </a:cubicBezTo>
                    <a:cubicBezTo>
                      <a:pt x="3040" y="4963"/>
                      <a:pt x="2979" y="4993"/>
                      <a:pt x="2919" y="5024"/>
                    </a:cubicBezTo>
                    <a:cubicBezTo>
                      <a:pt x="2979" y="4902"/>
                      <a:pt x="3010" y="4841"/>
                      <a:pt x="3010" y="4720"/>
                    </a:cubicBezTo>
                    <a:cubicBezTo>
                      <a:pt x="3040" y="4629"/>
                      <a:pt x="3040" y="4568"/>
                      <a:pt x="3071" y="4477"/>
                    </a:cubicBezTo>
                    <a:cubicBezTo>
                      <a:pt x="3375" y="3504"/>
                      <a:pt x="3952" y="2471"/>
                      <a:pt x="4712" y="1559"/>
                    </a:cubicBezTo>
                    <a:cubicBezTo>
                      <a:pt x="4803" y="1437"/>
                      <a:pt x="4803" y="1285"/>
                      <a:pt x="4682" y="1194"/>
                    </a:cubicBezTo>
                    <a:cubicBezTo>
                      <a:pt x="4625" y="1152"/>
                      <a:pt x="4562" y="1129"/>
                      <a:pt x="4499" y="1129"/>
                    </a:cubicBezTo>
                    <a:cubicBezTo>
                      <a:pt x="4425" y="1129"/>
                      <a:pt x="4352" y="1159"/>
                      <a:pt x="4286" y="1224"/>
                    </a:cubicBezTo>
                    <a:cubicBezTo>
                      <a:pt x="3496" y="2167"/>
                      <a:pt x="2888" y="3261"/>
                      <a:pt x="2584" y="4294"/>
                    </a:cubicBezTo>
                    <a:cubicBezTo>
                      <a:pt x="2554" y="4385"/>
                      <a:pt x="2554" y="4446"/>
                      <a:pt x="2523" y="4568"/>
                    </a:cubicBezTo>
                    <a:cubicBezTo>
                      <a:pt x="2432" y="4811"/>
                      <a:pt x="2402" y="5024"/>
                      <a:pt x="2280" y="5176"/>
                    </a:cubicBezTo>
                    <a:cubicBezTo>
                      <a:pt x="2250" y="5206"/>
                      <a:pt x="2219" y="5297"/>
                      <a:pt x="2250" y="5358"/>
                    </a:cubicBezTo>
                    <a:cubicBezTo>
                      <a:pt x="2128" y="5419"/>
                      <a:pt x="2007" y="5480"/>
                      <a:pt x="1916" y="5510"/>
                    </a:cubicBezTo>
                    <a:lnTo>
                      <a:pt x="1672" y="5632"/>
                    </a:lnTo>
                    <a:cubicBezTo>
                      <a:pt x="1156" y="5875"/>
                      <a:pt x="578" y="6118"/>
                      <a:pt x="122" y="6513"/>
                    </a:cubicBezTo>
                    <a:cubicBezTo>
                      <a:pt x="1" y="6574"/>
                      <a:pt x="1" y="6726"/>
                      <a:pt x="92" y="6848"/>
                    </a:cubicBezTo>
                    <a:cubicBezTo>
                      <a:pt x="124" y="6913"/>
                      <a:pt x="192" y="6943"/>
                      <a:pt x="266" y="6943"/>
                    </a:cubicBezTo>
                    <a:cubicBezTo>
                      <a:pt x="331" y="6943"/>
                      <a:pt x="400" y="6920"/>
                      <a:pt x="457" y="6878"/>
                    </a:cubicBezTo>
                    <a:cubicBezTo>
                      <a:pt x="882" y="6544"/>
                      <a:pt x="1399" y="6300"/>
                      <a:pt x="1916" y="6088"/>
                    </a:cubicBezTo>
                    <a:lnTo>
                      <a:pt x="2128" y="5966"/>
                    </a:lnTo>
                    <a:cubicBezTo>
                      <a:pt x="2280" y="5905"/>
                      <a:pt x="2463" y="5814"/>
                      <a:pt x="2615" y="5753"/>
                    </a:cubicBezTo>
                    <a:cubicBezTo>
                      <a:pt x="3587" y="6422"/>
                      <a:pt x="4651" y="6969"/>
                      <a:pt x="5715" y="7455"/>
                    </a:cubicBezTo>
                    <a:lnTo>
                      <a:pt x="6384" y="7790"/>
                    </a:lnTo>
                    <a:cubicBezTo>
                      <a:pt x="6419" y="7816"/>
                      <a:pt x="6460" y="7828"/>
                      <a:pt x="6501" y="7828"/>
                    </a:cubicBezTo>
                    <a:cubicBezTo>
                      <a:pt x="6599" y="7828"/>
                      <a:pt x="6697" y="7763"/>
                      <a:pt x="6718" y="7699"/>
                    </a:cubicBezTo>
                    <a:cubicBezTo>
                      <a:pt x="6809" y="7577"/>
                      <a:pt x="6718" y="7395"/>
                      <a:pt x="6627" y="7334"/>
                    </a:cubicBezTo>
                    <a:lnTo>
                      <a:pt x="5928" y="6999"/>
                    </a:lnTo>
                    <a:cubicBezTo>
                      <a:pt x="4986" y="6544"/>
                      <a:pt x="4043" y="6088"/>
                      <a:pt x="3162" y="5480"/>
                    </a:cubicBezTo>
                    <a:lnTo>
                      <a:pt x="3375" y="5358"/>
                    </a:lnTo>
                    <a:cubicBezTo>
                      <a:pt x="3800" y="5176"/>
                      <a:pt x="4226" y="4963"/>
                      <a:pt x="4651" y="4750"/>
                    </a:cubicBezTo>
                    <a:cubicBezTo>
                      <a:pt x="5958" y="5419"/>
                      <a:pt x="7478" y="6179"/>
                      <a:pt x="8937" y="6969"/>
                    </a:cubicBezTo>
                    <a:cubicBezTo>
                      <a:pt x="8995" y="7101"/>
                      <a:pt x="9068" y="7148"/>
                      <a:pt x="9131" y="7148"/>
                    </a:cubicBezTo>
                    <a:cubicBezTo>
                      <a:pt x="9199" y="7148"/>
                      <a:pt x="9256" y="7093"/>
                      <a:pt x="9271" y="7030"/>
                    </a:cubicBezTo>
                    <a:cubicBezTo>
                      <a:pt x="9362" y="6939"/>
                      <a:pt x="9302" y="6787"/>
                      <a:pt x="9150" y="6696"/>
                    </a:cubicBezTo>
                    <a:cubicBezTo>
                      <a:pt x="7873" y="5966"/>
                      <a:pt x="6505" y="5297"/>
                      <a:pt x="5259" y="4689"/>
                    </a:cubicBezTo>
                    <a:cubicBezTo>
                      <a:pt x="5624" y="4537"/>
                      <a:pt x="6019" y="4355"/>
                      <a:pt x="6384" y="4203"/>
                    </a:cubicBezTo>
                    <a:cubicBezTo>
                      <a:pt x="6384" y="4203"/>
                      <a:pt x="6414" y="4203"/>
                      <a:pt x="6414" y="4233"/>
                    </a:cubicBezTo>
                    <a:cubicBezTo>
                      <a:pt x="6566" y="4294"/>
                      <a:pt x="6779" y="4355"/>
                      <a:pt x="6961" y="4416"/>
                    </a:cubicBezTo>
                    <a:cubicBezTo>
                      <a:pt x="7326" y="4537"/>
                      <a:pt x="7721" y="4659"/>
                      <a:pt x="7995" y="4841"/>
                    </a:cubicBezTo>
                    <a:cubicBezTo>
                      <a:pt x="8036" y="4869"/>
                      <a:pt x="8089" y="4884"/>
                      <a:pt x="8146" y="4884"/>
                    </a:cubicBezTo>
                    <a:cubicBezTo>
                      <a:pt x="8216" y="4884"/>
                      <a:pt x="8292" y="4861"/>
                      <a:pt x="8359" y="4811"/>
                    </a:cubicBezTo>
                    <a:cubicBezTo>
                      <a:pt x="8451" y="4689"/>
                      <a:pt x="8451" y="4537"/>
                      <a:pt x="8329" y="4416"/>
                    </a:cubicBezTo>
                    <a:cubicBezTo>
                      <a:pt x="7995" y="4142"/>
                      <a:pt x="7539" y="3990"/>
                      <a:pt x="7144" y="3899"/>
                    </a:cubicBezTo>
                    <a:cubicBezTo>
                      <a:pt x="7113" y="3899"/>
                      <a:pt x="7113" y="3899"/>
                      <a:pt x="7083" y="3838"/>
                    </a:cubicBezTo>
                    <a:cubicBezTo>
                      <a:pt x="7326" y="3686"/>
                      <a:pt x="7630" y="3595"/>
                      <a:pt x="7903" y="3443"/>
                    </a:cubicBezTo>
                    <a:lnTo>
                      <a:pt x="8815" y="2987"/>
                    </a:lnTo>
                    <a:cubicBezTo>
                      <a:pt x="9271" y="3230"/>
                      <a:pt x="10062" y="3322"/>
                      <a:pt x="10821" y="3352"/>
                    </a:cubicBezTo>
                    <a:cubicBezTo>
                      <a:pt x="11247" y="3382"/>
                      <a:pt x="11673" y="3382"/>
                      <a:pt x="11885" y="3474"/>
                    </a:cubicBezTo>
                    <a:cubicBezTo>
                      <a:pt x="11911" y="3479"/>
                      <a:pt x="11935" y="3481"/>
                      <a:pt x="11959" y="3481"/>
                    </a:cubicBezTo>
                    <a:cubicBezTo>
                      <a:pt x="12077" y="3481"/>
                      <a:pt x="12174" y="3418"/>
                      <a:pt x="12250" y="3291"/>
                    </a:cubicBezTo>
                    <a:cubicBezTo>
                      <a:pt x="12280" y="3139"/>
                      <a:pt x="12189" y="3018"/>
                      <a:pt x="12037" y="2926"/>
                    </a:cubicBezTo>
                    <a:cubicBezTo>
                      <a:pt x="11794" y="2866"/>
                      <a:pt x="11369" y="2835"/>
                      <a:pt x="10882" y="2774"/>
                    </a:cubicBezTo>
                    <a:cubicBezTo>
                      <a:pt x="10457" y="2744"/>
                      <a:pt x="9879" y="2714"/>
                      <a:pt x="9454" y="2623"/>
                    </a:cubicBezTo>
                    <a:cubicBezTo>
                      <a:pt x="9910" y="2410"/>
                      <a:pt x="10426" y="2227"/>
                      <a:pt x="10882" y="2015"/>
                    </a:cubicBezTo>
                    <a:cubicBezTo>
                      <a:pt x="11217" y="2015"/>
                      <a:pt x="11581" y="2106"/>
                      <a:pt x="11825" y="2167"/>
                    </a:cubicBezTo>
                    <a:cubicBezTo>
                      <a:pt x="11858" y="2180"/>
                      <a:pt x="11890" y="2186"/>
                      <a:pt x="11920" y="2186"/>
                    </a:cubicBezTo>
                    <a:cubicBezTo>
                      <a:pt x="12027" y="2186"/>
                      <a:pt x="12111" y="2110"/>
                      <a:pt x="12159" y="2015"/>
                    </a:cubicBezTo>
                    <a:cubicBezTo>
                      <a:pt x="12189" y="1863"/>
                      <a:pt x="12128" y="1711"/>
                      <a:pt x="12007" y="1680"/>
                    </a:cubicBezTo>
                    <a:cubicBezTo>
                      <a:pt x="11977" y="1680"/>
                      <a:pt x="11946" y="1650"/>
                      <a:pt x="11855" y="1650"/>
                    </a:cubicBezTo>
                    <a:cubicBezTo>
                      <a:pt x="11946" y="1619"/>
                      <a:pt x="11977" y="1619"/>
                      <a:pt x="12037" y="1559"/>
                    </a:cubicBezTo>
                    <a:cubicBezTo>
                      <a:pt x="12189" y="1528"/>
                      <a:pt x="12280" y="1376"/>
                      <a:pt x="12189" y="1224"/>
                    </a:cubicBezTo>
                    <a:cubicBezTo>
                      <a:pt x="12167" y="1112"/>
                      <a:pt x="12077" y="1049"/>
                      <a:pt x="11971" y="1049"/>
                    </a:cubicBezTo>
                    <a:cubicBezTo>
                      <a:pt x="11933" y="1049"/>
                      <a:pt x="11894" y="1057"/>
                      <a:pt x="11855" y="1072"/>
                    </a:cubicBezTo>
                    <a:cubicBezTo>
                      <a:pt x="11490" y="1194"/>
                      <a:pt x="11095" y="1346"/>
                      <a:pt x="10761" y="1498"/>
                    </a:cubicBezTo>
                    <a:lnTo>
                      <a:pt x="10518" y="1498"/>
                    </a:lnTo>
                    <a:cubicBezTo>
                      <a:pt x="10518" y="1194"/>
                      <a:pt x="10639" y="860"/>
                      <a:pt x="10791" y="616"/>
                    </a:cubicBezTo>
                    <a:cubicBezTo>
                      <a:pt x="10882" y="495"/>
                      <a:pt x="10821" y="343"/>
                      <a:pt x="10730" y="282"/>
                    </a:cubicBezTo>
                    <a:cubicBezTo>
                      <a:pt x="10688" y="250"/>
                      <a:pt x="10642" y="237"/>
                      <a:pt x="10596" y="237"/>
                    </a:cubicBezTo>
                    <a:cubicBezTo>
                      <a:pt x="10510" y="237"/>
                      <a:pt x="10425" y="283"/>
                      <a:pt x="10366" y="343"/>
                    </a:cubicBezTo>
                    <a:cubicBezTo>
                      <a:pt x="10183" y="708"/>
                      <a:pt x="10001" y="1255"/>
                      <a:pt x="10062" y="1802"/>
                    </a:cubicBezTo>
                    <a:cubicBezTo>
                      <a:pt x="9727" y="1954"/>
                      <a:pt x="9362" y="2106"/>
                      <a:pt x="8998" y="2288"/>
                    </a:cubicBezTo>
                    <a:cubicBezTo>
                      <a:pt x="8937" y="1863"/>
                      <a:pt x="9241" y="860"/>
                      <a:pt x="9393" y="495"/>
                    </a:cubicBezTo>
                    <a:lnTo>
                      <a:pt x="9423" y="343"/>
                    </a:lnTo>
                    <a:cubicBezTo>
                      <a:pt x="9454" y="191"/>
                      <a:pt x="9393" y="100"/>
                      <a:pt x="9271" y="9"/>
                    </a:cubicBezTo>
                    <a:cubicBezTo>
                      <a:pt x="9245" y="3"/>
                      <a:pt x="9220" y="1"/>
                      <a:pt x="91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61"/>
              <p:cNvSpPr/>
              <p:nvPr/>
            </p:nvSpPr>
            <p:spPr>
              <a:xfrm>
                <a:off x="14501800" y="2616400"/>
                <a:ext cx="221925" cy="146900"/>
              </a:xfrm>
              <a:custGeom>
                <a:rect b="b" l="l" r="r" t="t"/>
                <a:pathLst>
                  <a:path extrusionOk="0" h="5876" w="8877">
                    <a:moveTo>
                      <a:pt x="2423" y="0"/>
                    </a:moveTo>
                    <a:cubicBezTo>
                      <a:pt x="2106" y="0"/>
                      <a:pt x="1785" y="15"/>
                      <a:pt x="1460" y="40"/>
                    </a:cubicBezTo>
                    <a:cubicBezTo>
                      <a:pt x="1095" y="70"/>
                      <a:pt x="548" y="40"/>
                      <a:pt x="366" y="404"/>
                    </a:cubicBezTo>
                    <a:cubicBezTo>
                      <a:pt x="1" y="1164"/>
                      <a:pt x="700" y="2380"/>
                      <a:pt x="1065" y="2988"/>
                    </a:cubicBezTo>
                    <a:cubicBezTo>
                      <a:pt x="1977" y="4660"/>
                      <a:pt x="3861" y="5845"/>
                      <a:pt x="5776" y="5875"/>
                    </a:cubicBezTo>
                    <a:cubicBezTo>
                      <a:pt x="6718" y="5875"/>
                      <a:pt x="8360" y="5480"/>
                      <a:pt x="8725" y="4143"/>
                    </a:cubicBezTo>
                    <a:cubicBezTo>
                      <a:pt x="8877" y="3748"/>
                      <a:pt x="8299" y="3201"/>
                      <a:pt x="8086" y="2927"/>
                    </a:cubicBezTo>
                    <a:cubicBezTo>
                      <a:pt x="7478" y="2137"/>
                      <a:pt x="6749" y="1559"/>
                      <a:pt x="5959" y="982"/>
                    </a:cubicBezTo>
                    <a:cubicBezTo>
                      <a:pt x="4867" y="230"/>
                      <a:pt x="3678" y="0"/>
                      <a:pt x="24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61"/>
              <p:cNvSpPr/>
              <p:nvPr/>
            </p:nvSpPr>
            <p:spPr>
              <a:xfrm>
                <a:off x="14488125" y="2611900"/>
                <a:ext cx="234850" cy="159275"/>
              </a:xfrm>
              <a:custGeom>
                <a:rect b="b" l="l" r="r" t="t"/>
                <a:pathLst>
                  <a:path extrusionOk="0" h="6371" w="9394">
                    <a:moveTo>
                      <a:pt x="258" y="1"/>
                    </a:moveTo>
                    <a:cubicBezTo>
                      <a:pt x="159" y="1"/>
                      <a:pt x="84" y="80"/>
                      <a:pt x="31" y="159"/>
                    </a:cubicBezTo>
                    <a:cubicBezTo>
                      <a:pt x="1" y="280"/>
                      <a:pt x="92" y="402"/>
                      <a:pt x="183" y="432"/>
                    </a:cubicBezTo>
                    <a:cubicBezTo>
                      <a:pt x="609" y="554"/>
                      <a:pt x="1034" y="767"/>
                      <a:pt x="1399" y="1010"/>
                    </a:cubicBezTo>
                    <a:lnTo>
                      <a:pt x="1612" y="1131"/>
                    </a:lnTo>
                    <a:cubicBezTo>
                      <a:pt x="1703" y="1192"/>
                      <a:pt x="1855" y="1283"/>
                      <a:pt x="1977" y="1344"/>
                    </a:cubicBezTo>
                    <a:cubicBezTo>
                      <a:pt x="1977" y="2286"/>
                      <a:pt x="2129" y="3259"/>
                      <a:pt x="2281" y="4171"/>
                    </a:cubicBezTo>
                    <a:cubicBezTo>
                      <a:pt x="2311" y="4353"/>
                      <a:pt x="2372" y="4566"/>
                      <a:pt x="2402" y="4779"/>
                    </a:cubicBezTo>
                    <a:cubicBezTo>
                      <a:pt x="2402" y="4870"/>
                      <a:pt x="2524" y="4961"/>
                      <a:pt x="2615" y="4961"/>
                    </a:cubicBezTo>
                    <a:cubicBezTo>
                      <a:pt x="2736" y="4961"/>
                      <a:pt x="2828" y="4840"/>
                      <a:pt x="2828" y="4718"/>
                    </a:cubicBezTo>
                    <a:cubicBezTo>
                      <a:pt x="2767" y="4536"/>
                      <a:pt x="2736" y="4323"/>
                      <a:pt x="2706" y="4110"/>
                    </a:cubicBezTo>
                    <a:cubicBezTo>
                      <a:pt x="2554" y="3289"/>
                      <a:pt x="2433" y="2408"/>
                      <a:pt x="2402" y="1618"/>
                    </a:cubicBezTo>
                    <a:lnTo>
                      <a:pt x="2402" y="1618"/>
                    </a:lnTo>
                    <a:cubicBezTo>
                      <a:pt x="2463" y="1648"/>
                      <a:pt x="2524" y="1679"/>
                      <a:pt x="2584" y="1739"/>
                    </a:cubicBezTo>
                    <a:cubicBezTo>
                      <a:pt x="2919" y="1922"/>
                      <a:pt x="3223" y="2074"/>
                      <a:pt x="3588" y="2256"/>
                    </a:cubicBezTo>
                    <a:cubicBezTo>
                      <a:pt x="3770" y="3441"/>
                      <a:pt x="3952" y="4809"/>
                      <a:pt x="4104" y="6086"/>
                    </a:cubicBezTo>
                    <a:cubicBezTo>
                      <a:pt x="3957" y="6110"/>
                      <a:pt x="4008" y="6155"/>
                      <a:pt x="4081" y="6155"/>
                    </a:cubicBezTo>
                    <a:cubicBezTo>
                      <a:pt x="4099" y="6155"/>
                      <a:pt x="4117" y="6152"/>
                      <a:pt x="4135" y="6147"/>
                    </a:cubicBezTo>
                    <a:cubicBezTo>
                      <a:pt x="4256" y="6147"/>
                      <a:pt x="4347" y="6025"/>
                      <a:pt x="4347" y="5903"/>
                    </a:cubicBezTo>
                    <a:cubicBezTo>
                      <a:pt x="4226" y="4718"/>
                      <a:pt x="4043" y="3472"/>
                      <a:pt x="3831" y="2378"/>
                    </a:cubicBezTo>
                    <a:lnTo>
                      <a:pt x="3831" y="2378"/>
                    </a:lnTo>
                    <a:cubicBezTo>
                      <a:pt x="4104" y="2560"/>
                      <a:pt x="4408" y="2712"/>
                      <a:pt x="4712" y="2864"/>
                    </a:cubicBezTo>
                    <a:lnTo>
                      <a:pt x="4712" y="2925"/>
                    </a:lnTo>
                    <a:lnTo>
                      <a:pt x="4834" y="3381"/>
                    </a:lnTo>
                    <a:cubicBezTo>
                      <a:pt x="4925" y="3685"/>
                      <a:pt x="5016" y="3989"/>
                      <a:pt x="5016" y="4232"/>
                    </a:cubicBezTo>
                    <a:cubicBezTo>
                      <a:pt x="5016" y="4353"/>
                      <a:pt x="5107" y="4475"/>
                      <a:pt x="5199" y="4475"/>
                    </a:cubicBezTo>
                    <a:cubicBezTo>
                      <a:pt x="5320" y="4475"/>
                      <a:pt x="5442" y="4384"/>
                      <a:pt x="5442" y="4293"/>
                    </a:cubicBezTo>
                    <a:cubicBezTo>
                      <a:pt x="5442" y="3928"/>
                      <a:pt x="5320" y="3593"/>
                      <a:pt x="5229" y="3259"/>
                    </a:cubicBezTo>
                    <a:lnTo>
                      <a:pt x="5229" y="3198"/>
                    </a:lnTo>
                    <a:cubicBezTo>
                      <a:pt x="5472" y="3320"/>
                      <a:pt x="5685" y="3441"/>
                      <a:pt x="5898" y="3593"/>
                    </a:cubicBezTo>
                    <a:cubicBezTo>
                      <a:pt x="6110" y="3715"/>
                      <a:pt x="6354" y="3867"/>
                      <a:pt x="6627" y="3958"/>
                    </a:cubicBezTo>
                    <a:cubicBezTo>
                      <a:pt x="6658" y="4384"/>
                      <a:pt x="6961" y="4961"/>
                      <a:pt x="7296" y="5478"/>
                    </a:cubicBezTo>
                    <a:cubicBezTo>
                      <a:pt x="7478" y="5782"/>
                      <a:pt x="7630" y="6055"/>
                      <a:pt x="7721" y="6238"/>
                    </a:cubicBezTo>
                    <a:cubicBezTo>
                      <a:pt x="7745" y="6331"/>
                      <a:pt x="7821" y="6370"/>
                      <a:pt x="7896" y="6370"/>
                    </a:cubicBezTo>
                    <a:cubicBezTo>
                      <a:pt x="7920" y="6370"/>
                      <a:pt x="7943" y="6367"/>
                      <a:pt x="7965" y="6359"/>
                    </a:cubicBezTo>
                    <a:cubicBezTo>
                      <a:pt x="8086" y="6329"/>
                      <a:pt x="8147" y="6207"/>
                      <a:pt x="8086" y="6086"/>
                    </a:cubicBezTo>
                    <a:cubicBezTo>
                      <a:pt x="8025" y="5873"/>
                      <a:pt x="7873" y="5600"/>
                      <a:pt x="7630" y="5265"/>
                    </a:cubicBezTo>
                    <a:cubicBezTo>
                      <a:pt x="7448" y="4961"/>
                      <a:pt x="7205" y="4566"/>
                      <a:pt x="7113" y="4232"/>
                    </a:cubicBezTo>
                    <a:lnTo>
                      <a:pt x="7113" y="4232"/>
                    </a:lnTo>
                    <a:cubicBezTo>
                      <a:pt x="7448" y="4414"/>
                      <a:pt x="7813" y="4657"/>
                      <a:pt x="8177" y="4870"/>
                    </a:cubicBezTo>
                    <a:cubicBezTo>
                      <a:pt x="8329" y="5113"/>
                      <a:pt x="8420" y="5387"/>
                      <a:pt x="8512" y="5600"/>
                    </a:cubicBezTo>
                    <a:cubicBezTo>
                      <a:pt x="8537" y="5700"/>
                      <a:pt x="8625" y="5759"/>
                      <a:pt x="8723" y="5759"/>
                    </a:cubicBezTo>
                    <a:cubicBezTo>
                      <a:pt x="8743" y="5759"/>
                      <a:pt x="8764" y="5757"/>
                      <a:pt x="8785" y="5752"/>
                    </a:cubicBezTo>
                    <a:cubicBezTo>
                      <a:pt x="8876" y="5721"/>
                      <a:pt x="8968" y="5600"/>
                      <a:pt x="8937" y="5478"/>
                    </a:cubicBezTo>
                    <a:cubicBezTo>
                      <a:pt x="8937" y="5448"/>
                      <a:pt x="8907" y="5417"/>
                      <a:pt x="8907" y="5387"/>
                    </a:cubicBezTo>
                    <a:lnTo>
                      <a:pt x="8907" y="5387"/>
                    </a:lnTo>
                    <a:cubicBezTo>
                      <a:pt x="8937" y="5417"/>
                      <a:pt x="8968" y="5448"/>
                      <a:pt x="8998" y="5448"/>
                    </a:cubicBezTo>
                    <a:cubicBezTo>
                      <a:pt x="9031" y="5481"/>
                      <a:pt x="9073" y="5494"/>
                      <a:pt x="9116" y="5494"/>
                    </a:cubicBezTo>
                    <a:cubicBezTo>
                      <a:pt x="9189" y="5494"/>
                      <a:pt x="9263" y="5456"/>
                      <a:pt x="9302" y="5417"/>
                    </a:cubicBezTo>
                    <a:cubicBezTo>
                      <a:pt x="9393" y="5326"/>
                      <a:pt x="9332" y="5174"/>
                      <a:pt x="9272" y="5113"/>
                    </a:cubicBezTo>
                    <a:cubicBezTo>
                      <a:pt x="8998" y="4931"/>
                      <a:pt x="8724" y="4718"/>
                      <a:pt x="8481" y="4566"/>
                    </a:cubicBezTo>
                    <a:cubicBezTo>
                      <a:pt x="8451" y="4536"/>
                      <a:pt x="8390" y="4475"/>
                      <a:pt x="8360" y="4414"/>
                    </a:cubicBezTo>
                    <a:cubicBezTo>
                      <a:pt x="8542" y="4262"/>
                      <a:pt x="8846" y="4201"/>
                      <a:pt x="9059" y="4201"/>
                    </a:cubicBezTo>
                    <a:cubicBezTo>
                      <a:pt x="9150" y="4201"/>
                      <a:pt x="9241" y="4080"/>
                      <a:pt x="9241" y="3958"/>
                    </a:cubicBezTo>
                    <a:cubicBezTo>
                      <a:pt x="9241" y="3867"/>
                      <a:pt x="9120" y="3776"/>
                      <a:pt x="8998" y="3776"/>
                    </a:cubicBezTo>
                    <a:cubicBezTo>
                      <a:pt x="8694" y="3806"/>
                      <a:pt x="8208" y="3928"/>
                      <a:pt x="7934" y="4232"/>
                    </a:cubicBezTo>
                    <a:lnTo>
                      <a:pt x="7144" y="3776"/>
                    </a:lnTo>
                    <a:cubicBezTo>
                      <a:pt x="7387" y="3502"/>
                      <a:pt x="8208" y="3289"/>
                      <a:pt x="8512" y="3168"/>
                    </a:cubicBezTo>
                    <a:lnTo>
                      <a:pt x="8633" y="3137"/>
                    </a:lnTo>
                    <a:cubicBezTo>
                      <a:pt x="8755" y="3107"/>
                      <a:pt x="8816" y="2986"/>
                      <a:pt x="8785" y="2864"/>
                    </a:cubicBezTo>
                    <a:cubicBezTo>
                      <a:pt x="8760" y="2763"/>
                      <a:pt x="8672" y="2704"/>
                      <a:pt x="8574" y="2704"/>
                    </a:cubicBezTo>
                    <a:cubicBezTo>
                      <a:pt x="8553" y="2704"/>
                      <a:pt x="8533" y="2707"/>
                      <a:pt x="8512" y="2712"/>
                    </a:cubicBezTo>
                    <a:lnTo>
                      <a:pt x="8390" y="2742"/>
                    </a:lnTo>
                    <a:cubicBezTo>
                      <a:pt x="7752" y="2955"/>
                      <a:pt x="7083" y="3168"/>
                      <a:pt x="6809" y="3563"/>
                    </a:cubicBezTo>
                    <a:cubicBezTo>
                      <a:pt x="6627" y="3441"/>
                      <a:pt x="6384" y="3320"/>
                      <a:pt x="6202" y="3198"/>
                    </a:cubicBezTo>
                    <a:cubicBezTo>
                      <a:pt x="6019" y="3107"/>
                      <a:pt x="5806" y="3016"/>
                      <a:pt x="5624" y="2894"/>
                    </a:cubicBezTo>
                    <a:cubicBezTo>
                      <a:pt x="5946" y="2771"/>
                      <a:pt x="6328" y="2627"/>
                      <a:pt x="6606" y="2627"/>
                    </a:cubicBezTo>
                    <a:cubicBezTo>
                      <a:pt x="6670" y="2627"/>
                      <a:pt x="6728" y="2634"/>
                      <a:pt x="6779" y="2651"/>
                    </a:cubicBezTo>
                    <a:cubicBezTo>
                      <a:pt x="6791" y="2655"/>
                      <a:pt x="6804" y="2657"/>
                      <a:pt x="6817" y="2657"/>
                    </a:cubicBezTo>
                    <a:cubicBezTo>
                      <a:pt x="6901" y="2657"/>
                      <a:pt x="6996" y="2578"/>
                      <a:pt x="7022" y="2499"/>
                    </a:cubicBezTo>
                    <a:cubicBezTo>
                      <a:pt x="7083" y="2378"/>
                      <a:pt x="6992" y="2256"/>
                      <a:pt x="6870" y="2226"/>
                    </a:cubicBezTo>
                    <a:cubicBezTo>
                      <a:pt x="6785" y="2203"/>
                      <a:pt x="6694" y="2193"/>
                      <a:pt x="6600" y="2193"/>
                    </a:cubicBezTo>
                    <a:cubicBezTo>
                      <a:pt x="6191" y="2193"/>
                      <a:pt x="5715" y="2381"/>
                      <a:pt x="5320" y="2530"/>
                    </a:cubicBezTo>
                    <a:cubicBezTo>
                      <a:pt x="5259" y="2560"/>
                      <a:pt x="5199" y="2560"/>
                      <a:pt x="5138" y="2590"/>
                    </a:cubicBezTo>
                    <a:cubicBezTo>
                      <a:pt x="4803" y="2408"/>
                      <a:pt x="4439" y="2195"/>
                      <a:pt x="4104" y="1982"/>
                    </a:cubicBezTo>
                    <a:cubicBezTo>
                      <a:pt x="4226" y="1952"/>
                      <a:pt x="4287" y="1952"/>
                      <a:pt x="4408" y="1922"/>
                    </a:cubicBezTo>
                    <a:cubicBezTo>
                      <a:pt x="4499" y="1891"/>
                      <a:pt x="4560" y="1891"/>
                      <a:pt x="4591" y="1891"/>
                    </a:cubicBezTo>
                    <a:lnTo>
                      <a:pt x="5047" y="1770"/>
                    </a:lnTo>
                    <a:cubicBezTo>
                      <a:pt x="5433" y="1662"/>
                      <a:pt x="5866" y="1555"/>
                      <a:pt x="6258" y="1555"/>
                    </a:cubicBezTo>
                    <a:cubicBezTo>
                      <a:pt x="6420" y="1555"/>
                      <a:pt x="6576" y="1573"/>
                      <a:pt x="6718" y="1618"/>
                    </a:cubicBezTo>
                    <a:cubicBezTo>
                      <a:pt x="6747" y="1625"/>
                      <a:pt x="6776" y="1629"/>
                      <a:pt x="6803" y="1629"/>
                    </a:cubicBezTo>
                    <a:cubicBezTo>
                      <a:pt x="6892" y="1629"/>
                      <a:pt x="6969" y="1589"/>
                      <a:pt x="6992" y="1496"/>
                    </a:cubicBezTo>
                    <a:cubicBezTo>
                      <a:pt x="7022" y="1375"/>
                      <a:pt x="6992" y="1283"/>
                      <a:pt x="6870" y="1223"/>
                    </a:cubicBezTo>
                    <a:cubicBezTo>
                      <a:pt x="6675" y="1154"/>
                      <a:pt x="6474" y="1127"/>
                      <a:pt x="6271" y="1127"/>
                    </a:cubicBezTo>
                    <a:cubicBezTo>
                      <a:pt x="5840" y="1127"/>
                      <a:pt x="5399" y="1251"/>
                      <a:pt x="4986" y="1375"/>
                    </a:cubicBezTo>
                    <a:cubicBezTo>
                      <a:pt x="4834" y="1435"/>
                      <a:pt x="4682" y="1466"/>
                      <a:pt x="4560" y="1496"/>
                    </a:cubicBezTo>
                    <a:cubicBezTo>
                      <a:pt x="4499" y="1496"/>
                      <a:pt x="4408" y="1527"/>
                      <a:pt x="4347" y="1587"/>
                    </a:cubicBezTo>
                    <a:cubicBezTo>
                      <a:pt x="4176" y="1612"/>
                      <a:pt x="3985" y="1695"/>
                      <a:pt x="3854" y="1695"/>
                    </a:cubicBezTo>
                    <a:cubicBezTo>
                      <a:pt x="3822" y="1695"/>
                      <a:pt x="3794" y="1690"/>
                      <a:pt x="3770" y="1679"/>
                    </a:cubicBezTo>
                    <a:cubicBezTo>
                      <a:pt x="3745" y="1670"/>
                      <a:pt x="3723" y="1667"/>
                      <a:pt x="3703" y="1667"/>
                    </a:cubicBezTo>
                    <a:cubicBezTo>
                      <a:pt x="3648" y="1667"/>
                      <a:pt x="3610" y="1695"/>
                      <a:pt x="3588" y="1739"/>
                    </a:cubicBezTo>
                    <a:cubicBezTo>
                      <a:pt x="3314" y="1587"/>
                      <a:pt x="3010" y="1435"/>
                      <a:pt x="2736" y="1283"/>
                    </a:cubicBezTo>
                    <a:cubicBezTo>
                      <a:pt x="2706" y="1223"/>
                      <a:pt x="2615" y="1192"/>
                      <a:pt x="2584" y="1192"/>
                    </a:cubicBezTo>
                    <a:cubicBezTo>
                      <a:pt x="2676" y="1162"/>
                      <a:pt x="2736" y="1162"/>
                      <a:pt x="2858" y="1131"/>
                    </a:cubicBezTo>
                    <a:cubicBezTo>
                      <a:pt x="2919" y="1071"/>
                      <a:pt x="2980" y="1071"/>
                      <a:pt x="3040" y="1040"/>
                    </a:cubicBezTo>
                    <a:cubicBezTo>
                      <a:pt x="3649" y="830"/>
                      <a:pt x="4365" y="745"/>
                      <a:pt x="5079" y="745"/>
                    </a:cubicBezTo>
                    <a:cubicBezTo>
                      <a:pt x="5292" y="745"/>
                      <a:pt x="5505" y="753"/>
                      <a:pt x="5715" y="767"/>
                    </a:cubicBezTo>
                    <a:cubicBezTo>
                      <a:pt x="5806" y="767"/>
                      <a:pt x="5928" y="706"/>
                      <a:pt x="5928" y="584"/>
                    </a:cubicBezTo>
                    <a:cubicBezTo>
                      <a:pt x="5928" y="463"/>
                      <a:pt x="5867" y="371"/>
                      <a:pt x="5746" y="371"/>
                    </a:cubicBezTo>
                    <a:cubicBezTo>
                      <a:pt x="5524" y="351"/>
                      <a:pt x="5303" y="342"/>
                      <a:pt x="5085" y="342"/>
                    </a:cubicBezTo>
                    <a:cubicBezTo>
                      <a:pt x="4317" y="342"/>
                      <a:pt x="3575" y="462"/>
                      <a:pt x="2888" y="675"/>
                    </a:cubicBezTo>
                    <a:cubicBezTo>
                      <a:pt x="2828" y="706"/>
                      <a:pt x="2767" y="706"/>
                      <a:pt x="2706" y="736"/>
                    </a:cubicBezTo>
                    <a:cubicBezTo>
                      <a:pt x="2524" y="827"/>
                      <a:pt x="2372" y="858"/>
                      <a:pt x="2220" y="858"/>
                    </a:cubicBezTo>
                    <a:cubicBezTo>
                      <a:pt x="2159" y="858"/>
                      <a:pt x="2098" y="858"/>
                      <a:pt x="2068" y="888"/>
                    </a:cubicBezTo>
                    <a:cubicBezTo>
                      <a:pt x="1977" y="858"/>
                      <a:pt x="1855" y="767"/>
                      <a:pt x="1794" y="736"/>
                    </a:cubicBezTo>
                    <a:lnTo>
                      <a:pt x="1612" y="615"/>
                    </a:lnTo>
                    <a:cubicBezTo>
                      <a:pt x="1186" y="402"/>
                      <a:pt x="761" y="128"/>
                      <a:pt x="305" y="7"/>
                    </a:cubicBezTo>
                    <a:cubicBezTo>
                      <a:pt x="289" y="3"/>
                      <a:pt x="273" y="1"/>
                      <a:pt x="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61"/>
              <p:cNvSpPr/>
              <p:nvPr/>
            </p:nvSpPr>
            <p:spPr>
              <a:xfrm>
                <a:off x="14401500" y="2289525"/>
                <a:ext cx="105650" cy="151650"/>
              </a:xfrm>
              <a:custGeom>
                <a:rect b="b" l="l" r="r" t="t"/>
                <a:pathLst>
                  <a:path extrusionOk="0" h="6066" w="4226">
                    <a:moveTo>
                      <a:pt x="2894" y="1"/>
                    </a:moveTo>
                    <a:cubicBezTo>
                      <a:pt x="2633" y="1"/>
                      <a:pt x="2317" y="336"/>
                      <a:pt x="2098" y="500"/>
                    </a:cubicBezTo>
                    <a:cubicBezTo>
                      <a:pt x="1581" y="956"/>
                      <a:pt x="1156" y="1443"/>
                      <a:pt x="730" y="2051"/>
                    </a:cubicBezTo>
                    <a:cubicBezTo>
                      <a:pt x="92" y="3054"/>
                      <a:pt x="1" y="4117"/>
                      <a:pt x="122" y="5242"/>
                    </a:cubicBezTo>
                    <a:cubicBezTo>
                      <a:pt x="153" y="5516"/>
                      <a:pt x="122" y="5880"/>
                      <a:pt x="396" y="6002"/>
                    </a:cubicBezTo>
                    <a:cubicBezTo>
                      <a:pt x="490" y="6046"/>
                      <a:pt x="597" y="6065"/>
                      <a:pt x="711" y="6065"/>
                    </a:cubicBezTo>
                    <a:cubicBezTo>
                      <a:pt x="1219" y="6065"/>
                      <a:pt x="1872" y="5684"/>
                      <a:pt x="2220" y="5485"/>
                    </a:cubicBezTo>
                    <a:cubicBezTo>
                      <a:pt x="3405" y="4786"/>
                      <a:pt x="4195" y="3449"/>
                      <a:pt x="4195" y="2081"/>
                    </a:cubicBezTo>
                    <a:cubicBezTo>
                      <a:pt x="4226" y="1412"/>
                      <a:pt x="3891" y="257"/>
                      <a:pt x="2980" y="14"/>
                    </a:cubicBezTo>
                    <a:cubicBezTo>
                      <a:pt x="2952" y="5"/>
                      <a:pt x="2923" y="1"/>
                      <a:pt x="2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61"/>
              <p:cNvSpPr/>
              <p:nvPr/>
            </p:nvSpPr>
            <p:spPr>
              <a:xfrm>
                <a:off x="14397700" y="2287900"/>
                <a:ext cx="115525" cy="171950"/>
              </a:xfrm>
              <a:custGeom>
                <a:rect b="b" l="l" r="r" t="t"/>
                <a:pathLst>
                  <a:path extrusionOk="0" h="6878" w="4621">
                    <a:moveTo>
                      <a:pt x="3847" y="0"/>
                    </a:moveTo>
                    <a:cubicBezTo>
                      <a:pt x="3802" y="0"/>
                      <a:pt x="3759" y="21"/>
                      <a:pt x="3739" y="79"/>
                    </a:cubicBezTo>
                    <a:cubicBezTo>
                      <a:pt x="3618" y="261"/>
                      <a:pt x="3466" y="444"/>
                      <a:pt x="3344" y="626"/>
                    </a:cubicBezTo>
                    <a:cubicBezTo>
                      <a:pt x="3314" y="687"/>
                      <a:pt x="3283" y="717"/>
                      <a:pt x="3253" y="717"/>
                    </a:cubicBezTo>
                    <a:cubicBezTo>
                      <a:pt x="3132" y="565"/>
                      <a:pt x="3101" y="383"/>
                      <a:pt x="3040" y="231"/>
                    </a:cubicBezTo>
                    <a:cubicBezTo>
                      <a:pt x="3040" y="140"/>
                      <a:pt x="2980" y="79"/>
                      <a:pt x="2888" y="79"/>
                    </a:cubicBezTo>
                    <a:cubicBezTo>
                      <a:pt x="2828" y="79"/>
                      <a:pt x="2736" y="140"/>
                      <a:pt x="2736" y="231"/>
                    </a:cubicBezTo>
                    <a:cubicBezTo>
                      <a:pt x="2767" y="444"/>
                      <a:pt x="2858" y="778"/>
                      <a:pt x="3101" y="991"/>
                    </a:cubicBezTo>
                    <a:lnTo>
                      <a:pt x="2736" y="1538"/>
                    </a:lnTo>
                    <a:cubicBezTo>
                      <a:pt x="2554" y="1386"/>
                      <a:pt x="2372" y="778"/>
                      <a:pt x="2280" y="596"/>
                    </a:cubicBezTo>
                    <a:lnTo>
                      <a:pt x="2250" y="535"/>
                    </a:lnTo>
                    <a:cubicBezTo>
                      <a:pt x="2227" y="467"/>
                      <a:pt x="2170" y="432"/>
                      <a:pt x="2118" y="432"/>
                    </a:cubicBezTo>
                    <a:cubicBezTo>
                      <a:pt x="2100" y="432"/>
                      <a:pt x="2083" y="436"/>
                      <a:pt x="2068" y="444"/>
                    </a:cubicBezTo>
                    <a:cubicBezTo>
                      <a:pt x="1976" y="474"/>
                      <a:pt x="1946" y="565"/>
                      <a:pt x="1976" y="626"/>
                    </a:cubicBezTo>
                    <a:lnTo>
                      <a:pt x="2007" y="717"/>
                    </a:lnTo>
                    <a:cubicBezTo>
                      <a:pt x="2189" y="1173"/>
                      <a:pt x="2311" y="1660"/>
                      <a:pt x="2584" y="1842"/>
                    </a:cubicBezTo>
                    <a:lnTo>
                      <a:pt x="2372" y="2298"/>
                    </a:lnTo>
                    <a:cubicBezTo>
                      <a:pt x="2280" y="2450"/>
                      <a:pt x="2220" y="2571"/>
                      <a:pt x="2128" y="2723"/>
                    </a:cubicBezTo>
                    <a:cubicBezTo>
                      <a:pt x="2037" y="2450"/>
                      <a:pt x="1916" y="2116"/>
                      <a:pt x="1946" y="1933"/>
                    </a:cubicBezTo>
                    <a:cubicBezTo>
                      <a:pt x="1976" y="1842"/>
                      <a:pt x="1916" y="1781"/>
                      <a:pt x="1824" y="1751"/>
                    </a:cubicBezTo>
                    <a:cubicBezTo>
                      <a:pt x="1810" y="1737"/>
                      <a:pt x="1795" y="1731"/>
                      <a:pt x="1778" y="1731"/>
                    </a:cubicBezTo>
                    <a:cubicBezTo>
                      <a:pt x="1725" y="1731"/>
                      <a:pt x="1665" y="1795"/>
                      <a:pt x="1642" y="1842"/>
                    </a:cubicBezTo>
                    <a:cubicBezTo>
                      <a:pt x="1581" y="2146"/>
                      <a:pt x="1764" y="2602"/>
                      <a:pt x="1885" y="2967"/>
                    </a:cubicBezTo>
                    <a:cubicBezTo>
                      <a:pt x="1916" y="2997"/>
                      <a:pt x="1916" y="3027"/>
                      <a:pt x="1916" y="3119"/>
                    </a:cubicBezTo>
                    <a:cubicBezTo>
                      <a:pt x="1764" y="3362"/>
                      <a:pt x="1642" y="3605"/>
                      <a:pt x="1490" y="3818"/>
                    </a:cubicBezTo>
                    <a:cubicBezTo>
                      <a:pt x="1490" y="3757"/>
                      <a:pt x="1460" y="3666"/>
                      <a:pt x="1429" y="3635"/>
                    </a:cubicBezTo>
                    <a:cubicBezTo>
                      <a:pt x="1429" y="3605"/>
                      <a:pt x="1369" y="3514"/>
                      <a:pt x="1369" y="3483"/>
                    </a:cubicBezTo>
                    <a:cubicBezTo>
                      <a:pt x="1338" y="3362"/>
                      <a:pt x="1338" y="3301"/>
                      <a:pt x="1308" y="3179"/>
                    </a:cubicBezTo>
                    <a:cubicBezTo>
                      <a:pt x="1186" y="2815"/>
                      <a:pt x="1065" y="2359"/>
                      <a:pt x="1186" y="1994"/>
                    </a:cubicBezTo>
                    <a:cubicBezTo>
                      <a:pt x="1217" y="1933"/>
                      <a:pt x="1186" y="1842"/>
                      <a:pt x="1125" y="1812"/>
                    </a:cubicBezTo>
                    <a:cubicBezTo>
                      <a:pt x="1103" y="1804"/>
                      <a:pt x="1080" y="1800"/>
                      <a:pt x="1058" y="1800"/>
                    </a:cubicBezTo>
                    <a:cubicBezTo>
                      <a:pt x="992" y="1800"/>
                      <a:pt x="935" y="1834"/>
                      <a:pt x="913" y="1903"/>
                    </a:cubicBezTo>
                    <a:cubicBezTo>
                      <a:pt x="761" y="2298"/>
                      <a:pt x="913" y="2815"/>
                      <a:pt x="1034" y="3271"/>
                    </a:cubicBezTo>
                    <a:cubicBezTo>
                      <a:pt x="1065" y="3362"/>
                      <a:pt x="1125" y="3453"/>
                      <a:pt x="1125" y="3575"/>
                    </a:cubicBezTo>
                    <a:cubicBezTo>
                      <a:pt x="1125" y="3605"/>
                      <a:pt x="1156" y="3666"/>
                      <a:pt x="1156" y="3726"/>
                    </a:cubicBezTo>
                    <a:cubicBezTo>
                      <a:pt x="1186" y="3818"/>
                      <a:pt x="1247" y="4061"/>
                      <a:pt x="1217" y="4122"/>
                    </a:cubicBezTo>
                    <a:cubicBezTo>
                      <a:pt x="1217" y="4182"/>
                      <a:pt x="1217" y="4243"/>
                      <a:pt x="1247" y="4274"/>
                    </a:cubicBezTo>
                    <a:cubicBezTo>
                      <a:pt x="1156" y="4486"/>
                      <a:pt x="1065" y="4699"/>
                      <a:pt x="943" y="4882"/>
                    </a:cubicBezTo>
                    <a:cubicBezTo>
                      <a:pt x="913" y="4942"/>
                      <a:pt x="913" y="4973"/>
                      <a:pt x="882" y="5003"/>
                    </a:cubicBezTo>
                    <a:cubicBezTo>
                      <a:pt x="852" y="4942"/>
                      <a:pt x="852" y="4882"/>
                      <a:pt x="791" y="4821"/>
                    </a:cubicBezTo>
                    <a:cubicBezTo>
                      <a:pt x="791" y="4790"/>
                      <a:pt x="761" y="4730"/>
                      <a:pt x="761" y="4699"/>
                    </a:cubicBezTo>
                    <a:cubicBezTo>
                      <a:pt x="578" y="4122"/>
                      <a:pt x="487" y="3453"/>
                      <a:pt x="548" y="2815"/>
                    </a:cubicBezTo>
                    <a:cubicBezTo>
                      <a:pt x="548" y="2723"/>
                      <a:pt x="457" y="2663"/>
                      <a:pt x="396" y="2663"/>
                    </a:cubicBezTo>
                    <a:cubicBezTo>
                      <a:pt x="305" y="2663"/>
                      <a:pt x="244" y="2723"/>
                      <a:pt x="244" y="2815"/>
                    </a:cubicBezTo>
                    <a:cubicBezTo>
                      <a:pt x="183" y="3483"/>
                      <a:pt x="274" y="4213"/>
                      <a:pt x="487" y="4821"/>
                    </a:cubicBezTo>
                    <a:cubicBezTo>
                      <a:pt x="487" y="4851"/>
                      <a:pt x="548" y="4882"/>
                      <a:pt x="548" y="4973"/>
                    </a:cubicBezTo>
                    <a:cubicBezTo>
                      <a:pt x="578" y="5094"/>
                      <a:pt x="639" y="5246"/>
                      <a:pt x="609" y="5307"/>
                    </a:cubicBezTo>
                    <a:cubicBezTo>
                      <a:pt x="609" y="5337"/>
                      <a:pt x="609" y="5398"/>
                      <a:pt x="639" y="5429"/>
                    </a:cubicBezTo>
                    <a:cubicBezTo>
                      <a:pt x="609" y="5489"/>
                      <a:pt x="578" y="5550"/>
                      <a:pt x="548" y="5611"/>
                    </a:cubicBezTo>
                    <a:lnTo>
                      <a:pt x="457" y="5733"/>
                    </a:lnTo>
                    <a:cubicBezTo>
                      <a:pt x="305" y="6037"/>
                      <a:pt x="122" y="6341"/>
                      <a:pt x="31" y="6675"/>
                    </a:cubicBezTo>
                    <a:cubicBezTo>
                      <a:pt x="1" y="6766"/>
                      <a:pt x="92" y="6827"/>
                      <a:pt x="153" y="6857"/>
                    </a:cubicBezTo>
                    <a:cubicBezTo>
                      <a:pt x="174" y="6871"/>
                      <a:pt x="193" y="6877"/>
                      <a:pt x="211" y="6877"/>
                    </a:cubicBezTo>
                    <a:cubicBezTo>
                      <a:pt x="271" y="6877"/>
                      <a:pt x="312" y="6813"/>
                      <a:pt x="335" y="6766"/>
                    </a:cubicBezTo>
                    <a:cubicBezTo>
                      <a:pt x="426" y="6462"/>
                      <a:pt x="578" y="6189"/>
                      <a:pt x="730" y="5885"/>
                    </a:cubicBezTo>
                    <a:lnTo>
                      <a:pt x="791" y="5763"/>
                    </a:lnTo>
                    <a:cubicBezTo>
                      <a:pt x="852" y="5702"/>
                      <a:pt x="913" y="5581"/>
                      <a:pt x="943" y="5489"/>
                    </a:cubicBezTo>
                    <a:cubicBezTo>
                      <a:pt x="1612" y="5489"/>
                      <a:pt x="2280" y="5398"/>
                      <a:pt x="2980" y="5246"/>
                    </a:cubicBezTo>
                    <a:cubicBezTo>
                      <a:pt x="3132" y="5185"/>
                      <a:pt x="3283" y="5185"/>
                      <a:pt x="3375" y="5155"/>
                    </a:cubicBezTo>
                    <a:cubicBezTo>
                      <a:pt x="3466" y="5155"/>
                      <a:pt x="3527" y="5094"/>
                      <a:pt x="3496" y="4973"/>
                    </a:cubicBezTo>
                    <a:cubicBezTo>
                      <a:pt x="3496" y="4898"/>
                      <a:pt x="3455" y="4843"/>
                      <a:pt x="3373" y="4843"/>
                    </a:cubicBezTo>
                    <a:cubicBezTo>
                      <a:pt x="3355" y="4843"/>
                      <a:pt x="3335" y="4846"/>
                      <a:pt x="3314" y="4851"/>
                    </a:cubicBezTo>
                    <a:cubicBezTo>
                      <a:pt x="3162" y="4882"/>
                      <a:pt x="3010" y="4882"/>
                      <a:pt x="2888" y="4942"/>
                    </a:cubicBezTo>
                    <a:cubicBezTo>
                      <a:pt x="2280" y="5034"/>
                      <a:pt x="1703" y="5155"/>
                      <a:pt x="1095" y="5155"/>
                    </a:cubicBezTo>
                    <a:cubicBezTo>
                      <a:pt x="1156" y="5125"/>
                      <a:pt x="1156" y="5094"/>
                      <a:pt x="1186" y="5034"/>
                    </a:cubicBezTo>
                    <a:cubicBezTo>
                      <a:pt x="1308" y="4821"/>
                      <a:pt x="1399" y="4578"/>
                      <a:pt x="1551" y="4334"/>
                    </a:cubicBezTo>
                    <a:cubicBezTo>
                      <a:pt x="2402" y="4182"/>
                      <a:pt x="3344" y="4030"/>
                      <a:pt x="4287" y="3909"/>
                    </a:cubicBezTo>
                    <a:cubicBezTo>
                      <a:pt x="4469" y="3818"/>
                      <a:pt x="4499" y="3757"/>
                      <a:pt x="4499" y="3666"/>
                    </a:cubicBezTo>
                    <a:cubicBezTo>
                      <a:pt x="4499" y="3619"/>
                      <a:pt x="4446" y="3554"/>
                      <a:pt x="4393" y="3554"/>
                    </a:cubicBezTo>
                    <a:cubicBezTo>
                      <a:pt x="4377" y="3554"/>
                      <a:pt x="4361" y="3560"/>
                      <a:pt x="4347" y="3575"/>
                    </a:cubicBezTo>
                    <a:cubicBezTo>
                      <a:pt x="3496" y="3666"/>
                      <a:pt x="2645" y="3818"/>
                      <a:pt x="1824" y="3939"/>
                    </a:cubicBezTo>
                    <a:cubicBezTo>
                      <a:pt x="1946" y="3757"/>
                      <a:pt x="2068" y="3514"/>
                      <a:pt x="2189" y="3331"/>
                    </a:cubicBezTo>
                    <a:lnTo>
                      <a:pt x="2220" y="3331"/>
                    </a:lnTo>
                    <a:cubicBezTo>
                      <a:pt x="2341" y="3301"/>
                      <a:pt x="2402" y="3271"/>
                      <a:pt x="2524" y="3210"/>
                    </a:cubicBezTo>
                    <a:cubicBezTo>
                      <a:pt x="2736" y="3149"/>
                      <a:pt x="2949" y="3058"/>
                      <a:pt x="3132" y="3058"/>
                    </a:cubicBezTo>
                    <a:cubicBezTo>
                      <a:pt x="3192" y="3058"/>
                      <a:pt x="3283" y="2997"/>
                      <a:pt x="3283" y="2906"/>
                    </a:cubicBezTo>
                    <a:cubicBezTo>
                      <a:pt x="3283" y="2845"/>
                      <a:pt x="3192" y="2754"/>
                      <a:pt x="3132" y="2754"/>
                    </a:cubicBezTo>
                    <a:cubicBezTo>
                      <a:pt x="2888" y="2754"/>
                      <a:pt x="2645" y="2845"/>
                      <a:pt x="2402" y="2906"/>
                    </a:cubicBezTo>
                    <a:lnTo>
                      <a:pt x="2372" y="2906"/>
                    </a:lnTo>
                    <a:cubicBezTo>
                      <a:pt x="2432" y="2754"/>
                      <a:pt x="2524" y="2602"/>
                      <a:pt x="2645" y="2419"/>
                    </a:cubicBezTo>
                    <a:cubicBezTo>
                      <a:pt x="2706" y="2268"/>
                      <a:pt x="2828" y="2085"/>
                      <a:pt x="2888" y="1933"/>
                    </a:cubicBezTo>
                    <a:cubicBezTo>
                      <a:pt x="3192" y="1903"/>
                      <a:pt x="3587" y="1660"/>
                      <a:pt x="3952" y="1447"/>
                    </a:cubicBezTo>
                    <a:cubicBezTo>
                      <a:pt x="4165" y="1325"/>
                      <a:pt x="4378" y="1173"/>
                      <a:pt x="4499" y="1143"/>
                    </a:cubicBezTo>
                    <a:cubicBezTo>
                      <a:pt x="4560" y="1082"/>
                      <a:pt x="4621" y="1021"/>
                      <a:pt x="4560" y="930"/>
                    </a:cubicBezTo>
                    <a:cubicBezTo>
                      <a:pt x="4538" y="886"/>
                      <a:pt x="4499" y="857"/>
                      <a:pt x="4444" y="857"/>
                    </a:cubicBezTo>
                    <a:cubicBezTo>
                      <a:pt x="4424" y="857"/>
                      <a:pt x="4402" y="861"/>
                      <a:pt x="4378" y="869"/>
                    </a:cubicBezTo>
                    <a:cubicBezTo>
                      <a:pt x="4226" y="900"/>
                      <a:pt x="4043" y="1052"/>
                      <a:pt x="3800" y="1204"/>
                    </a:cubicBezTo>
                    <a:cubicBezTo>
                      <a:pt x="3587" y="1325"/>
                      <a:pt x="3314" y="1508"/>
                      <a:pt x="3101" y="1599"/>
                    </a:cubicBezTo>
                    <a:cubicBezTo>
                      <a:pt x="3253" y="1325"/>
                      <a:pt x="3405" y="1082"/>
                      <a:pt x="3557" y="839"/>
                    </a:cubicBezTo>
                    <a:cubicBezTo>
                      <a:pt x="3709" y="717"/>
                      <a:pt x="3891" y="626"/>
                      <a:pt x="4043" y="565"/>
                    </a:cubicBezTo>
                    <a:cubicBezTo>
                      <a:pt x="4104" y="535"/>
                      <a:pt x="4165" y="444"/>
                      <a:pt x="4165" y="383"/>
                    </a:cubicBezTo>
                    <a:cubicBezTo>
                      <a:pt x="4104" y="292"/>
                      <a:pt x="4043" y="261"/>
                      <a:pt x="3952" y="261"/>
                    </a:cubicBezTo>
                    <a:cubicBezTo>
                      <a:pt x="3922" y="261"/>
                      <a:pt x="3922" y="261"/>
                      <a:pt x="3891" y="292"/>
                    </a:cubicBezTo>
                    <a:cubicBezTo>
                      <a:pt x="3922" y="261"/>
                      <a:pt x="3922" y="231"/>
                      <a:pt x="3952" y="231"/>
                    </a:cubicBezTo>
                    <a:cubicBezTo>
                      <a:pt x="3983" y="140"/>
                      <a:pt x="3983" y="79"/>
                      <a:pt x="3922" y="18"/>
                    </a:cubicBezTo>
                    <a:cubicBezTo>
                      <a:pt x="3900" y="7"/>
                      <a:pt x="3873" y="0"/>
                      <a:pt x="3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61"/>
              <p:cNvSpPr/>
              <p:nvPr/>
            </p:nvSpPr>
            <p:spPr>
              <a:xfrm>
                <a:off x="14311850" y="2716200"/>
                <a:ext cx="398950" cy="223525"/>
              </a:xfrm>
              <a:custGeom>
                <a:rect b="b" l="l" r="r" t="t"/>
                <a:pathLst>
                  <a:path extrusionOk="0" h="8941" w="15958">
                    <a:moveTo>
                      <a:pt x="6961" y="0"/>
                    </a:moveTo>
                    <a:cubicBezTo>
                      <a:pt x="5213" y="0"/>
                      <a:pt x="3518" y="498"/>
                      <a:pt x="1824" y="1184"/>
                    </a:cubicBezTo>
                    <a:cubicBezTo>
                      <a:pt x="1216" y="1397"/>
                      <a:pt x="334" y="1671"/>
                      <a:pt x="213" y="2339"/>
                    </a:cubicBezTo>
                    <a:cubicBezTo>
                      <a:pt x="0" y="3768"/>
                      <a:pt x="1763" y="5440"/>
                      <a:pt x="2644" y="6260"/>
                    </a:cubicBezTo>
                    <a:cubicBezTo>
                      <a:pt x="4404" y="7952"/>
                      <a:pt x="6900" y="8941"/>
                      <a:pt x="9374" y="8941"/>
                    </a:cubicBezTo>
                    <a:cubicBezTo>
                      <a:pt x="10234" y="8941"/>
                      <a:pt x="11092" y="8821"/>
                      <a:pt x="11915" y="8570"/>
                    </a:cubicBezTo>
                    <a:cubicBezTo>
                      <a:pt x="13465" y="8084"/>
                      <a:pt x="15958" y="6504"/>
                      <a:pt x="15897" y="4163"/>
                    </a:cubicBezTo>
                    <a:cubicBezTo>
                      <a:pt x="15958" y="3464"/>
                      <a:pt x="14742" y="2856"/>
                      <a:pt x="14195" y="2491"/>
                    </a:cubicBezTo>
                    <a:cubicBezTo>
                      <a:pt x="12797" y="1519"/>
                      <a:pt x="11277" y="911"/>
                      <a:pt x="9666" y="424"/>
                    </a:cubicBezTo>
                    <a:cubicBezTo>
                      <a:pt x="8746" y="128"/>
                      <a:pt x="7846" y="0"/>
                      <a:pt x="69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61"/>
              <p:cNvSpPr/>
              <p:nvPr/>
            </p:nvSpPr>
            <p:spPr>
              <a:xfrm>
                <a:off x="14270050" y="2703600"/>
                <a:ext cx="458225" cy="258225"/>
              </a:xfrm>
              <a:custGeom>
                <a:rect b="b" l="l" r="r" t="t"/>
                <a:pathLst>
                  <a:path extrusionOk="0" h="10329" w="18329">
                    <a:moveTo>
                      <a:pt x="9550" y="1"/>
                    </a:moveTo>
                    <a:cubicBezTo>
                      <a:pt x="9518" y="1"/>
                      <a:pt x="9486" y="6"/>
                      <a:pt x="9453" y="17"/>
                    </a:cubicBezTo>
                    <a:cubicBezTo>
                      <a:pt x="7782" y="381"/>
                      <a:pt x="6171" y="1080"/>
                      <a:pt x="4924" y="1932"/>
                    </a:cubicBezTo>
                    <a:cubicBezTo>
                      <a:pt x="4803" y="2023"/>
                      <a:pt x="4742" y="2084"/>
                      <a:pt x="4620" y="2175"/>
                    </a:cubicBezTo>
                    <a:cubicBezTo>
                      <a:pt x="4347" y="2357"/>
                      <a:pt x="4134" y="2539"/>
                      <a:pt x="3861" y="2631"/>
                    </a:cubicBezTo>
                    <a:cubicBezTo>
                      <a:pt x="3800" y="2661"/>
                      <a:pt x="3678" y="2691"/>
                      <a:pt x="3648" y="2783"/>
                    </a:cubicBezTo>
                    <a:cubicBezTo>
                      <a:pt x="3496" y="2752"/>
                      <a:pt x="3283" y="2691"/>
                      <a:pt x="3131" y="2661"/>
                    </a:cubicBezTo>
                    <a:lnTo>
                      <a:pt x="2797" y="2600"/>
                    </a:lnTo>
                    <a:cubicBezTo>
                      <a:pt x="2065" y="2403"/>
                      <a:pt x="1281" y="2232"/>
                      <a:pt x="517" y="2232"/>
                    </a:cubicBezTo>
                    <a:cubicBezTo>
                      <a:pt x="456" y="2232"/>
                      <a:pt x="395" y="2233"/>
                      <a:pt x="335" y="2235"/>
                    </a:cubicBezTo>
                    <a:cubicBezTo>
                      <a:pt x="152" y="2235"/>
                      <a:pt x="0" y="2387"/>
                      <a:pt x="0" y="2600"/>
                    </a:cubicBezTo>
                    <a:lnTo>
                      <a:pt x="0" y="2631"/>
                    </a:lnTo>
                    <a:cubicBezTo>
                      <a:pt x="0" y="2813"/>
                      <a:pt x="183" y="2965"/>
                      <a:pt x="365" y="2965"/>
                    </a:cubicBezTo>
                    <a:cubicBezTo>
                      <a:pt x="421" y="2963"/>
                      <a:pt x="478" y="2962"/>
                      <a:pt x="534" y="2962"/>
                    </a:cubicBezTo>
                    <a:cubicBezTo>
                      <a:pt x="1238" y="2962"/>
                      <a:pt x="1941" y="3130"/>
                      <a:pt x="2645" y="3299"/>
                    </a:cubicBezTo>
                    <a:lnTo>
                      <a:pt x="2979" y="3391"/>
                    </a:lnTo>
                    <a:cubicBezTo>
                      <a:pt x="3253" y="3421"/>
                      <a:pt x="3496" y="3512"/>
                      <a:pt x="3739" y="3543"/>
                    </a:cubicBezTo>
                    <a:cubicBezTo>
                      <a:pt x="4195" y="5093"/>
                      <a:pt x="4955" y="6582"/>
                      <a:pt x="5684" y="8011"/>
                    </a:cubicBezTo>
                    <a:cubicBezTo>
                      <a:pt x="5836" y="8315"/>
                      <a:pt x="5988" y="8679"/>
                      <a:pt x="6140" y="8983"/>
                    </a:cubicBezTo>
                    <a:cubicBezTo>
                      <a:pt x="6203" y="9109"/>
                      <a:pt x="6324" y="9177"/>
                      <a:pt x="6453" y="9177"/>
                    </a:cubicBezTo>
                    <a:cubicBezTo>
                      <a:pt x="6511" y="9177"/>
                      <a:pt x="6570" y="9164"/>
                      <a:pt x="6627" y="9135"/>
                    </a:cubicBezTo>
                    <a:cubicBezTo>
                      <a:pt x="6839" y="9044"/>
                      <a:pt x="6900" y="8831"/>
                      <a:pt x="6779" y="8619"/>
                    </a:cubicBezTo>
                    <a:cubicBezTo>
                      <a:pt x="6627" y="8315"/>
                      <a:pt x="6475" y="7980"/>
                      <a:pt x="6323" y="7676"/>
                    </a:cubicBezTo>
                    <a:cubicBezTo>
                      <a:pt x="5684" y="6400"/>
                      <a:pt x="5016" y="5032"/>
                      <a:pt x="4560" y="3664"/>
                    </a:cubicBezTo>
                    <a:lnTo>
                      <a:pt x="4560" y="3664"/>
                    </a:lnTo>
                    <a:cubicBezTo>
                      <a:pt x="4651" y="3694"/>
                      <a:pt x="4772" y="3694"/>
                      <a:pt x="4894" y="3725"/>
                    </a:cubicBezTo>
                    <a:cubicBezTo>
                      <a:pt x="5502" y="3846"/>
                      <a:pt x="6140" y="3968"/>
                      <a:pt x="6779" y="4120"/>
                    </a:cubicBezTo>
                    <a:cubicBezTo>
                      <a:pt x="7690" y="5974"/>
                      <a:pt x="8724" y="8102"/>
                      <a:pt x="9636" y="10199"/>
                    </a:cubicBezTo>
                    <a:cubicBezTo>
                      <a:pt x="9657" y="10264"/>
                      <a:pt x="9785" y="10328"/>
                      <a:pt x="9912" y="10328"/>
                    </a:cubicBezTo>
                    <a:cubicBezTo>
                      <a:pt x="9964" y="10328"/>
                      <a:pt x="10017" y="10317"/>
                      <a:pt x="10061" y="10290"/>
                    </a:cubicBezTo>
                    <a:cubicBezTo>
                      <a:pt x="10244" y="10230"/>
                      <a:pt x="10335" y="9986"/>
                      <a:pt x="10244" y="9804"/>
                    </a:cubicBezTo>
                    <a:cubicBezTo>
                      <a:pt x="9423" y="7919"/>
                      <a:pt x="8511" y="5974"/>
                      <a:pt x="7660" y="4272"/>
                    </a:cubicBezTo>
                    <a:lnTo>
                      <a:pt x="7660" y="4272"/>
                    </a:lnTo>
                    <a:cubicBezTo>
                      <a:pt x="8238" y="4424"/>
                      <a:pt x="8754" y="4515"/>
                      <a:pt x="9332" y="4667"/>
                    </a:cubicBezTo>
                    <a:cubicBezTo>
                      <a:pt x="9332" y="4667"/>
                      <a:pt x="9332" y="4728"/>
                      <a:pt x="9362" y="4728"/>
                    </a:cubicBezTo>
                    <a:cubicBezTo>
                      <a:pt x="9484" y="4941"/>
                      <a:pt x="9636" y="5123"/>
                      <a:pt x="9818" y="5366"/>
                    </a:cubicBezTo>
                    <a:cubicBezTo>
                      <a:pt x="10122" y="5822"/>
                      <a:pt x="10487" y="6278"/>
                      <a:pt x="10578" y="6704"/>
                    </a:cubicBezTo>
                    <a:cubicBezTo>
                      <a:pt x="10628" y="6854"/>
                      <a:pt x="10760" y="6963"/>
                      <a:pt x="10924" y="6963"/>
                    </a:cubicBezTo>
                    <a:cubicBezTo>
                      <a:pt x="10959" y="6963"/>
                      <a:pt x="10996" y="6958"/>
                      <a:pt x="11034" y="6947"/>
                    </a:cubicBezTo>
                    <a:cubicBezTo>
                      <a:pt x="11247" y="6916"/>
                      <a:pt x="11338" y="6734"/>
                      <a:pt x="11307" y="6491"/>
                    </a:cubicBezTo>
                    <a:cubicBezTo>
                      <a:pt x="11156" y="5944"/>
                      <a:pt x="10791" y="5397"/>
                      <a:pt x="10487" y="4910"/>
                    </a:cubicBezTo>
                    <a:cubicBezTo>
                      <a:pt x="10487" y="4880"/>
                      <a:pt x="10426" y="4880"/>
                      <a:pt x="10426" y="4819"/>
                    </a:cubicBezTo>
                    <a:lnTo>
                      <a:pt x="10426" y="4819"/>
                    </a:lnTo>
                    <a:cubicBezTo>
                      <a:pt x="10852" y="4910"/>
                      <a:pt x="11307" y="5032"/>
                      <a:pt x="11733" y="5093"/>
                    </a:cubicBezTo>
                    <a:cubicBezTo>
                      <a:pt x="12189" y="5184"/>
                      <a:pt x="12645" y="5275"/>
                      <a:pt x="13101" y="5366"/>
                    </a:cubicBezTo>
                    <a:cubicBezTo>
                      <a:pt x="13374" y="6035"/>
                      <a:pt x="14165" y="6764"/>
                      <a:pt x="14985" y="7494"/>
                    </a:cubicBezTo>
                    <a:cubicBezTo>
                      <a:pt x="15441" y="7859"/>
                      <a:pt x="15867" y="8254"/>
                      <a:pt x="16049" y="8527"/>
                    </a:cubicBezTo>
                    <a:cubicBezTo>
                      <a:pt x="16120" y="8616"/>
                      <a:pt x="16232" y="8663"/>
                      <a:pt x="16343" y="8663"/>
                    </a:cubicBezTo>
                    <a:cubicBezTo>
                      <a:pt x="16423" y="8663"/>
                      <a:pt x="16502" y="8639"/>
                      <a:pt x="16566" y="8588"/>
                    </a:cubicBezTo>
                    <a:cubicBezTo>
                      <a:pt x="16718" y="8467"/>
                      <a:pt x="16748" y="8254"/>
                      <a:pt x="16627" y="8102"/>
                    </a:cubicBezTo>
                    <a:cubicBezTo>
                      <a:pt x="16414" y="7798"/>
                      <a:pt x="15988" y="7372"/>
                      <a:pt x="15441" y="6947"/>
                    </a:cubicBezTo>
                    <a:cubicBezTo>
                      <a:pt x="14985" y="6582"/>
                      <a:pt x="14377" y="6005"/>
                      <a:pt x="14043" y="5579"/>
                    </a:cubicBezTo>
                    <a:lnTo>
                      <a:pt x="14043" y="5579"/>
                    </a:lnTo>
                    <a:cubicBezTo>
                      <a:pt x="14742" y="5731"/>
                      <a:pt x="15441" y="5883"/>
                      <a:pt x="16140" y="6096"/>
                    </a:cubicBezTo>
                    <a:cubicBezTo>
                      <a:pt x="16505" y="6400"/>
                      <a:pt x="16870" y="6764"/>
                      <a:pt x="17052" y="7068"/>
                    </a:cubicBezTo>
                    <a:cubicBezTo>
                      <a:pt x="17135" y="7171"/>
                      <a:pt x="17259" y="7246"/>
                      <a:pt x="17377" y="7246"/>
                    </a:cubicBezTo>
                    <a:cubicBezTo>
                      <a:pt x="17434" y="7246"/>
                      <a:pt x="17490" y="7229"/>
                      <a:pt x="17539" y="7190"/>
                    </a:cubicBezTo>
                    <a:cubicBezTo>
                      <a:pt x="17691" y="7068"/>
                      <a:pt x="17782" y="6856"/>
                      <a:pt x="17660" y="6704"/>
                    </a:cubicBezTo>
                    <a:cubicBezTo>
                      <a:pt x="17630" y="6643"/>
                      <a:pt x="17569" y="6582"/>
                      <a:pt x="17539" y="6552"/>
                    </a:cubicBezTo>
                    <a:lnTo>
                      <a:pt x="17539" y="6552"/>
                    </a:lnTo>
                    <a:cubicBezTo>
                      <a:pt x="17630" y="6582"/>
                      <a:pt x="17691" y="6582"/>
                      <a:pt x="17812" y="6612"/>
                    </a:cubicBezTo>
                    <a:cubicBezTo>
                      <a:pt x="17855" y="6634"/>
                      <a:pt x="17897" y="6643"/>
                      <a:pt x="17939" y="6643"/>
                    </a:cubicBezTo>
                    <a:cubicBezTo>
                      <a:pt x="18075" y="6643"/>
                      <a:pt x="18198" y="6539"/>
                      <a:pt x="18268" y="6400"/>
                    </a:cubicBezTo>
                    <a:cubicBezTo>
                      <a:pt x="18329" y="6187"/>
                      <a:pt x="18238" y="6005"/>
                      <a:pt x="18025" y="5944"/>
                    </a:cubicBezTo>
                    <a:cubicBezTo>
                      <a:pt x="17508" y="5731"/>
                      <a:pt x="16961" y="5579"/>
                      <a:pt x="16444" y="5427"/>
                    </a:cubicBezTo>
                    <a:cubicBezTo>
                      <a:pt x="16353" y="5366"/>
                      <a:pt x="16262" y="5275"/>
                      <a:pt x="16171" y="5245"/>
                    </a:cubicBezTo>
                    <a:cubicBezTo>
                      <a:pt x="16444" y="4910"/>
                      <a:pt x="16870" y="4637"/>
                      <a:pt x="17204" y="4515"/>
                    </a:cubicBezTo>
                    <a:cubicBezTo>
                      <a:pt x="17387" y="4454"/>
                      <a:pt x="17478" y="4272"/>
                      <a:pt x="17387" y="4059"/>
                    </a:cubicBezTo>
                    <a:cubicBezTo>
                      <a:pt x="17341" y="3922"/>
                      <a:pt x="17210" y="3854"/>
                      <a:pt x="17070" y="3854"/>
                    </a:cubicBezTo>
                    <a:cubicBezTo>
                      <a:pt x="17024" y="3854"/>
                      <a:pt x="16976" y="3862"/>
                      <a:pt x="16931" y="3877"/>
                    </a:cubicBezTo>
                    <a:cubicBezTo>
                      <a:pt x="16414" y="4059"/>
                      <a:pt x="15715" y="4576"/>
                      <a:pt x="15381" y="5214"/>
                    </a:cubicBezTo>
                    <a:cubicBezTo>
                      <a:pt x="14833" y="5093"/>
                      <a:pt x="14317" y="4941"/>
                      <a:pt x="13770" y="4819"/>
                    </a:cubicBezTo>
                    <a:cubicBezTo>
                      <a:pt x="14043" y="4272"/>
                      <a:pt x="15259" y="3451"/>
                      <a:pt x="15715" y="3147"/>
                    </a:cubicBezTo>
                    <a:lnTo>
                      <a:pt x="15897" y="3056"/>
                    </a:lnTo>
                    <a:cubicBezTo>
                      <a:pt x="16049" y="2935"/>
                      <a:pt x="16110" y="2691"/>
                      <a:pt x="15988" y="2539"/>
                    </a:cubicBezTo>
                    <a:cubicBezTo>
                      <a:pt x="15918" y="2451"/>
                      <a:pt x="15816" y="2404"/>
                      <a:pt x="15713" y="2404"/>
                    </a:cubicBezTo>
                    <a:cubicBezTo>
                      <a:pt x="15640" y="2404"/>
                      <a:pt x="15566" y="2428"/>
                      <a:pt x="15502" y="2479"/>
                    </a:cubicBezTo>
                    <a:lnTo>
                      <a:pt x="15289" y="2600"/>
                    </a:lnTo>
                    <a:cubicBezTo>
                      <a:pt x="14347" y="3239"/>
                      <a:pt x="13314" y="3998"/>
                      <a:pt x="13070" y="4728"/>
                    </a:cubicBezTo>
                    <a:cubicBezTo>
                      <a:pt x="12645" y="4637"/>
                      <a:pt x="12250" y="4576"/>
                      <a:pt x="11855" y="4485"/>
                    </a:cubicBezTo>
                    <a:cubicBezTo>
                      <a:pt x="11490" y="4424"/>
                      <a:pt x="11125" y="4333"/>
                      <a:pt x="10730" y="4272"/>
                    </a:cubicBezTo>
                    <a:cubicBezTo>
                      <a:pt x="11307" y="3816"/>
                      <a:pt x="12007" y="3269"/>
                      <a:pt x="12493" y="3269"/>
                    </a:cubicBezTo>
                    <a:cubicBezTo>
                      <a:pt x="12675" y="3269"/>
                      <a:pt x="12827" y="3087"/>
                      <a:pt x="12827" y="2904"/>
                    </a:cubicBezTo>
                    <a:cubicBezTo>
                      <a:pt x="12827" y="2691"/>
                      <a:pt x="12645" y="2539"/>
                      <a:pt x="12463" y="2539"/>
                    </a:cubicBezTo>
                    <a:cubicBezTo>
                      <a:pt x="11642" y="2600"/>
                      <a:pt x="10791" y="3269"/>
                      <a:pt x="10061" y="3877"/>
                    </a:cubicBezTo>
                    <a:cubicBezTo>
                      <a:pt x="9940" y="3968"/>
                      <a:pt x="9879" y="4029"/>
                      <a:pt x="9788" y="4120"/>
                    </a:cubicBezTo>
                    <a:cubicBezTo>
                      <a:pt x="9119" y="3968"/>
                      <a:pt x="8420" y="3816"/>
                      <a:pt x="7782" y="3603"/>
                    </a:cubicBezTo>
                    <a:cubicBezTo>
                      <a:pt x="7934" y="3543"/>
                      <a:pt x="8086" y="3421"/>
                      <a:pt x="8207" y="3360"/>
                    </a:cubicBezTo>
                    <a:cubicBezTo>
                      <a:pt x="8298" y="3269"/>
                      <a:pt x="8420" y="3208"/>
                      <a:pt x="8511" y="3147"/>
                    </a:cubicBezTo>
                    <a:cubicBezTo>
                      <a:pt x="8724" y="3056"/>
                      <a:pt x="8967" y="2904"/>
                      <a:pt x="9180" y="2752"/>
                    </a:cubicBezTo>
                    <a:cubicBezTo>
                      <a:pt x="10010" y="2218"/>
                      <a:pt x="10928" y="1626"/>
                      <a:pt x="11791" y="1626"/>
                    </a:cubicBezTo>
                    <a:cubicBezTo>
                      <a:pt x="11812" y="1626"/>
                      <a:pt x="11833" y="1627"/>
                      <a:pt x="11855" y="1628"/>
                    </a:cubicBezTo>
                    <a:cubicBezTo>
                      <a:pt x="12037" y="1628"/>
                      <a:pt x="12219" y="1476"/>
                      <a:pt x="12219" y="1293"/>
                    </a:cubicBezTo>
                    <a:cubicBezTo>
                      <a:pt x="12219" y="1111"/>
                      <a:pt x="12067" y="928"/>
                      <a:pt x="11885" y="928"/>
                    </a:cubicBezTo>
                    <a:cubicBezTo>
                      <a:pt x="11838" y="926"/>
                      <a:pt x="11792" y="925"/>
                      <a:pt x="11745" y="925"/>
                    </a:cubicBezTo>
                    <a:cubicBezTo>
                      <a:pt x="10700" y="925"/>
                      <a:pt x="9688" y="1562"/>
                      <a:pt x="8815" y="2144"/>
                    </a:cubicBezTo>
                    <a:cubicBezTo>
                      <a:pt x="8572" y="2296"/>
                      <a:pt x="8359" y="2387"/>
                      <a:pt x="8146" y="2509"/>
                    </a:cubicBezTo>
                    <a:lnTo>
                      <a:pt x="7812" y="2752"/>
                    </a:lnTo>
                    <a:cubicBezTo>
                      <a:pt x="7538" y="2935"/>
                      <a:pt x="7143" y="3208"/>
                      <a:pt x="6900" y="3208"/>
                    </a:cubicBezTo>
                    <a:cubicBezTo>
                      <a:pt x="6779" y="3208"/>
                      <a:pt x="6687" y="3269"/>
                      <a:pt x="6596" y="3360"/>
                    </a:cubicBezTo>
                    <a:cubicBezTo>
                      <a:pt x="6049" y="3239"/>
                      <a:pt x="5532" y="3117"/>
                      <a:pt x="5016" y="3056"/>
                    </a:cubicBezTo>
                    <a:cubicBezTo>
                      <a:pt x="4894" y="2995"/>
                      <a:pt x="4772" y="2995"/>
                      <a:pt x="4712" y="2965"/>
                    </a:cubicBezTo>
                    <a:cubicBezTo>
                      <a:pt x="4803" y="2904"/>
                      <a:pt x="4924" y="2783"/>
                      <a:pt x="5076" y="2691"/>
                    </a:cubicBezTo>
                    <a:cubicBezTo>
                      <a:pt x="5168" y="2631"/>
                      <a:pt x="5259" y="2539"/>
                      <a:pt x="5350" y="2509"/>
                    </a:cubicBezTo>
                    <a:cubicBezTo>
                      <a:pt x="6535" y="1688"/>
                      <a:pt x="8055" y="1020"/>
                      <a:pt x="9605" y="685"/>
                    </a:cubicBezTo>
                    <a:cubicBezTo>
                      <a:pt x="9788" y="655"/>
                      <a:pt x="9909" y="473"/>
                      <a:pt x="9879" y="260"/>
                    </a:cubicBezTo>
                    <a:cubicBezTo>
                      <a:pt x="9829" y="110"/>
                      <a:pt x="9697" y="1"/>
                      <a:pt x="95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61"/>
              <p:cNvSpPr/>
              <p:nvPr/>
            </p:nvSpPr>
            <p:spPr>
              <a:xfrm>
                <a:off x="14434175" y="2308150"/>
                <a:ext cx="204450" cy="237150"/>
              </a:xfrm>
              <a:custGeom>
                <a:rect b="b" l="l" r="r" t="t"/>
                <a:pathLst>
                  <a:path extrusionOk="0" h="9486" w="8178">
                    <a:moveTo>
                      <a:pt x="6251" y="0"/>
                    </a:moveTo>
                    <a:cubicBezTo>
                      <a:pt x="5803" y="0"/>
                      <a:pt x="5223" y="425"/>
                      <a:pt x="4894" y="576"/>
                    </a:cubicBezTo>
                    <a:cubicBezTo>
                      <a:pt x="3831" y="1154"/>
                      <a:pt x="3010" y="1913"/>
                      <a:pt x="2159" y="2765"/>
                    </a:cubicBezTo>
                    <a:cubicBezTo>
                      <a:pt x="761" y="4193"/>
                      <a:pt x="335" y="5956"/>
                      <a:pt x="153" y="7871"/>
                    </a:cubicBezTo>
                    <a:cubicBezTo>
                      <a:pt x="122" y="8327"/>
                      <a:pt x="1" y="8935"/>
                      <a:pt x="365" y="9239"/>
                    </a:cubicBezTo>
                    <a:cubicBezTo>
                      <a:pt x="610" y="9417"/>
                      <a:pt x="935" y="9485"/>
                      <a:pt x="1292" y="9485"/>
                    </a:cubicBezTo>
                    <a:cubicBezTo>
                      <a:pt x="2089" y="9485"/>
                      <a:pt x="3041" y="9145"/>
                      <a:pt x="3587" y="8935"/>
                    </a:cubicBezTo>
                    <a:cubicBezTo>
                      <a:pt x="5776" y="8175"/>
                      <a:pt x="7569" y="6169"/>
                      <a:pt x="7934" y="3889"/>
                    </a:cubicBezTo>
                    <a:cubicBezTo>
                      <a:pt x="8177" y="2795"/>
                      <a:pt x="7964" y="789"/>
                      <a:pt x="6505" y="59"/>
                    </a:cubicBezTo>
                    <a:cubicBezTo>
                      <a:pt x="6428" y="18"/>
                      <a:pt x="6342" y="0"/>
                      <a:pt x="62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61"/>
              <p:cNvSpPr/>
              <p:nvPr/>
            </p:nvSpPr>
            <p:spPr>
              <a:xfrm>
                <a:off x="14419750" y="2311150"/>
                <a:ext cx="231025" cy="261250"/>
              </a:xfrm>
              <a:custGeom>
                <a:rect b="b" l="l" r="r" t="t"/>
                <a:pathLst>
                  <a:path extrusionOk="0" h="10450" w="9241">
                    <a:moveTo>
                      <a:pt x="6657" y="0"/>
                    </a:moveTo>
                    <a:cubicBezTo>
                      <a:pt x="6505" y="0"/>
                      <a:pt x="6383" y="91"/>
                      <a:pt x="6383" y="243"/>
                    </a:cubicBezTo>
                    <a:cubicBezTo>
                      <a:pt x="6353" y="608"/>
                      <a:pt x="6414" y="1186"/>
                      <a:pt x="6718" y="1611"/>
                    </a:cubicBezTo>
                    <a:cubicBezTo>
                      <a:pt x="6505" y="1915"/>
                      <a:pt x="6231" y="2189"/>
                      <a:pt x="5988" y="2493"/>
                    </a:cubicBezTo>
                    <a:cubicBezTo>
                      <a:pt x="5745" y="2128"/>
                      <a:pt x="5623" y="1125"/>
                      <a:pt x="5532" y="730"/>
                    </a:cubicBezTo>
                    <a:lnTo>
                      <a:pt x="5502" y="578"/>
                    </a:lnTo>
                    <a:cubicBezTo>
                      <a:pt x="5471" y="426"/>
                      <a:pt x="5350" y="365"/>
                      <a:pt x="5198" y="365"/>
                    </a:cubicBezTo>
                    <a:cubicBezTo>
                      <a:pt x="5046" y="395"/>
                      <a:pt x="4985" y="517"/>
                      <a:pt x="4985" y="669"/>
                    </a:cubicBezTo>
                    <a:lnTo>
                      <a:pt x="5016" y="821"/>
                    </a:lnTo>
                    <a:cubicBezTo>
                      <a:pt x="5137" y="1611"/>
                      <a:pt x="5228" y="2493"/>
                      <a:pt x="5623" y="2857"/>
                    </a:cubicBezTo>
                    <a:cubicBezTo>
                      <a:pt x="5441" y="3100"/>
                      <a:pt x="5289" y="3313"/>
                      <a:pt x="5076" y="3556"/>
                    </a:cubicBezTo>
                    <a:cubicBezTo>
                      <a:pt x="4924" y="3739"/>
                      <a:pt x="4772" y="3952"/>
                      <a:pt x="4590" y="4164"/>
                    </a:cubicBezTo>
                    <a:cubicBezTo>
                      <a:pt x="4468" y="3648"/>
                      <a:pt x="4377" y="3040"/>
                      <a:pt x="4529" y="2736"/>
                    </a:cubicBezTo>
                    <a:cubicBezTo>
                      <a:pt x="4590" y="2645"/>
                      <a:pt x="4529" y="2462"/>
                      <a:pt x="4408" y="2401"/>
                    </a:cubicBezTo>
                    <a:cubicBezTo>
                      <a:pt x="4373" y="2376"/>
                      <a:pt x="4336" y="2364"/>
                      <a:pt x="4300" y="2364"/>
                    </a:cubicBezTo>
                    <a:cubicBezTo>
                      <a:pt x="4207" y="2364"/>
                      <a:pt x="4117" y="2436"/>
                      <a:pt x="4073" y="2523"/>
                    </a:cubicBezTo>
                    <a:cubicBezTo>
                      <a:pt x="3830" y="3009"/>
                      <a:pt x="3982" y="3800"/>
                      <a:pt x="4134" y="4407"/>
                    </a:cubicBezTo>
                    <a:cubicBezTo>
                      <a:pt x="4134" y="4499"/>
                      <a:pt x="4164" y="4559"/>
                      <a:pt x="4164" y="4651"/>
                    </a:cubicBezTo>
                    <a:cubicBezTo>
                      <a:pt x="3860" y="5015"/>
                      <a:pt x="3557" y="5411"/>
                      <a:pt x="3253" y="5745"/>
                    </a:cubicBezTo>
                    <a:cubicBezTo>
                      <a:pt x="3253" y="5623"/>
                      <a:pt x="3222" y="5502"/>
                      <a:pt x="3222" y="5411"/>
                    </a:cubicBezTo>
                    <a:cubicBezTo>
                      <a:pt x="3222" y="5319"/>
                      <a:pt x="3192" y="5228"/>
                      <a:pt x="3192" y="5137"/>
                    </a:cubicBezTo>
                    <a:cubicBezTo>
                      <a:pt x="3192" y="4955"/>
                      <a:pt x="3161" y="4803"/>
                      <a:pt x="3161" y="4590"/>
                    </a:cubicBezTo>
                    <a:cubicBezTo>
                      <a:pt x="3070" y="3921"/>
                      <a:pt x="3009" y="3161"/>
                      <a:pt x="3313" y="2584"/>
                    </a:cubicBezTo>
                    <a:cubicBezTo>
                      <a:pt x="3374" y="2493"/>
                      <a:pt x="3344" y="2310"/>
                      <a:pt x="3192" y="2249"/>
                    </a:cubicBezTo>
                    <a:cubicBezTo>
                      <a:pt x="3153" y="2230"/>
                      <a:pt x="3112" y="2220"/>
                      <a:pt x="3071" y="2220"/>
                    </a:cubicBezTo>
                    <a:cubicBezTo>
                      <a:pt x="2983" y="2220"/>
                      <a:pt x="2899" y="2267"/>
                      <a:pt x="2857" y="2371"/>
                    </a:cubicBezTo>
                    <a:cubicBezTo>
                      <a:pt x="2462" y="3040"/>
                      <a:pt x="2553" y="3921"/>
                      <a:pt x="2614" y="4651"/>
                    </a:cubicBezTo>
                    <a:cubicBezTo>
                      <a:pt x="2614" y="4833"/>
                      <a:pt x="2645" y="5015"/>
                      <a:pt x="2645" y="5167"/>
                    </a:cubicBezTo>
                    <a:cubicBezTo>
                      <a:pt x="2645" y="5259"/>
                      <a:pt x="2645" y="5350"/>
                      <a:pt x="2705" y="5471"/>
                    </a:cubicBezTo>
                    <a:cubicBezTo>
                      <a:pt x="2736" y="5714"/>
                      <a:pt x="2766" y="6049"/>
                      <a:pt x="2705" y="6201"/>
                    </a:cubicBezTo>
                    <a:cubicBezTo>
                      <a:pt x="2645" y="6262"/>
                      <a:pt x="2645" y="6353"/>
                      <a:pt x="2705" y="6414"/>
                    </a:cubicBezTo>
                    <a:lnTo>
                      <a:pt x="2006" y="7325"/>
                    </a:lnTo>
                    <a:cubicBezTo>
                      <a:pt x="1976" y="7417"/>
                      <a:pt x="1946" y="7447"/>
                      <a:pt x="1854" y="7538"/>
                    </a:cubicBezTo>
                    <a:cubicBezTo>
                      <a:pt x="1854" y="7417"/>
                      <a:pt x="1824" y="7325"/>
                      <a:pt x="1824" y="7234"/>
                    </a:cubicBezTo>
                    <a:cubicBezTo>
                      <a:pt x="1824" y="7143"/>
                      <a:pt x="1794" y="7082"/>
                      <a:pt x="1794" y="6991"/>
                    </a:cubicBezTo>
                    <a:cubicBezTo>
                      <a:pt x="1642" y="6018"/>
                      <a:pt x="1702" y="4833"/>
                      <a:pt x="1976" y="3769"/>
                    </a:cubicBezTo>
                    <a:cubicBezTo>
                      <a:pt x="2006" y="3617"/>
                      <a:pt x="1946" y="3496"/>
                      <a:pt x="1794" y="3465"/>
                    </a:cubicBezTo>
                    <a:cubicBezTo>
                      <a:pt x="1768" y="3460"/>
                      <a:pt x="1744" y="3458"/>
                      <a:pt x="1720" y="3458"/>
                    </a:cubicBezTo>
                    <a:cubicBezTo>
                      <a:pt x="1604" y="3458"/>
                      <a:pt x="1515" y="3521"/>
                      <a:pt x="1490" y="3648"/>
                    </a:cubicBezTo>
                    <a:cubicBezTo>
                      <a:pt x="1186" y="4803"/>
                      <a:pt x="1094" y="6018"/>
                      <a:pt x="1277" y="7082"/>
                    </a:cubicBezTo>
                    <a:cubicBezTo>
                      <a:pt x="1277" y="7143"/>
                      <a:pt x="1338" y="7234"/>
                      <a:pt x="1338" y="7356"/>
                    </a:cubicBezTo>
                    <a:cubicBezTo>
                      <a:pt x="1368" y="7569"/>
                      <a:pt x="1398" y="7812"/>
                      <a:pt x="1368" y="7994"/>
                    </a:cubicBezTo>
                    <a:cubicBezTo>
                      <a:pt x="1368" y="8055"/>
                      <a:pt x="1368" y="8146"/>
                      <a:pt x="1398" y="8177"/>
                    </a:cubicBezTo>
                    <a:cubicBezTo>
                      <a:pt x="1338" y="8268"/>
                      <a:pt x="1246" y="8359"/>
                      <a:pt x="1186" y="8450"/>
                    </a:cubicBezTo>
                    <a:lnTo>
                      <a:pt x="1034" y="8632"/>
                    </a:lnTo>
                    <a:cubicBezTo>
                      <a:pt x="639" y="9088"/>
                      <a:pt x="274" y="9544"/>
                      <a:pt x="31" y="10091"/>
                    </a:cubicBezTo>
                    <a:cubicBezTo>
                      <a:pt x="0" y="10183"/>
                      <a:pt x="31" y="10335"/>
                      <a:pt x="152" y="10426"/>
                    </a:cubicBezTo>
                    <a:cubicBezTo>
                      <a:pt x="185" y="10442"/>
                      <a:pt x="220" y="10450"/>
                      <a:pt x="254" y="10450"/>
                    </a:cubicBezTo>
                    <a:cubicBezTo>
                      <a:pt x="349" y="10450"/>
                      <a:pt x="442" y="10393"/>
                      <a:pt x="487" y="10304"/>
                    </a:cubicBezTo>
                    <a:cubicBezTo>
                      <a:pt x="730" y="9848"/>
                      <a:pt x="1064" y="9392"/>
                      <a:pt x="1398" y="8967"/>
                    </a:cubicBezTo>
                    <a:lnTo>
                      <a:pt x="1550" y="8784"/>
                    </a:lnTo>
                    <a:cubicBezTo>
                      <a:pt x="1672" y="8632"/>
                      <a:pt x="1794" y="8511"/>
                      <a:pt x="1885" y="8359"/>
                    </a:cubicBezTo>
                    <a:cubicBezTo>
                      <a:pt x="3009" y="8572"/>
                      <a:pt x="4164" y="8572"/>
                      <a:pt x="5319" y="8572"/>
                    </a:cubicBezTo>
                    <a:lnTo>
                      <a:pt x="6049" y="8572"/>
                    </a:lnTo>
                    <a:cubicBezTo>
                      <a:pt x="6201" y="8572"/>
                      <a:pt x="6323" y="8450"/>
                      <a:pt x="6323" y="8298"/>
                    </a:cubicBezTo>
                    <a:cubicBezTo>
                      <a:pt x="6323" y="8146"/>
                      <a:pt x="6201" y="8025"/>
                      <a:pt x="6049" y="8025"/>
                    </a:cubicBezTo>
                    <a:lnTo>
                      <a:pt x="5289" y="8025"/>
                    </a:lnTo>
                    <a:cubicBezTo>
                      <a:pt x="4256" y="8025"/>
                      <a:pt x="3222" y="8025"/>
                      <a:pt x="2250" y="7873"/>
                    </a:cubicBezTo>
                    <a:cubicBezTo>
                      <a:pt x="2280" y="7781"/>
                      <a:pt x="2341" y="7721"/>
                      <a:pt x="2401" y="7690"/>
                    </a:cubicBezTo>
                    <a:cubicBezTo>
                      <a:pt x="2675" y="7356"/>
                      <a:pt x="2918" y="6961"/>
                      <a:pt x="3222" y="6626"/>
                    </a:cubicBezTo>
                    <a:cubicBezTo>
                      <a:pt x="4681" y="6626"/>
                      <a:pt x="6323" y="6657"/>
                      <a:pt x="7903" y="6748"/>
                    </a:cubicBezTo>
                    <a:cubicBezTo>
                      <a:pt x="8085" y="6626"/>
                      <a:pt x="8237" y="6535"/>
                      <a:pt x="8237" y="6383"/>
                    </a:cubicBezTo>
                    <a:cubicBezTo>
                      <a:pt x="8237" y="6231"/>
                      <a:pt x="8146" y="6110"/>
                      <a:pt x="8025" y="6110"/>
                    </a:cubicBezTo>
                    <a:cubicBezTo>
                      <a:pt x="6566" y="6049"/>
                      <a:pt x="5107" y="6018"/>
                      <a:pt x="3739" y="6018"/>
                    </a:cubicBezTo>
                    <a:cubicBezTo>
                      <a:pt x="3982" y="5714"/>
                      <a:pt x="4256" y="5411"/>
                      <a:pt x="4499" y="5107"/>
                    </a:cubicBezTo>
                    <a:lnTo>
                      <a:pt x="4529" y="5107"/>
                    </a:lnTo>
                    <a:cubicBezTo>
                      <a:pt x="4712" y="5107"/>
                      <a:pt x="4864" y="5076"/>
                      <a:pt x="5046" y="5015"/>
                    </a:cubicBezTo>
                    <a:cubicBezTo>
                      <a:pt x="5319" y="4994"/>
                      <a:pt x="5577" y="4959"/>
                      <a:pt x="5810" y="4959"/>
                    </a:cubicBezTo>
                    <a:cubicBezTo>
                      <a:pt x="5915" y="4959"/>
                      <a:pt x="6016" y="4966"/>
                      <a:pt x="6110" y="4985"/>
                    </a:cubicBezTo>
                    <a:cubicBezTo>
                      <a:pt x="6135" y="4990"/>
                      <a:pt x="6160" y="4993"/>
                      <a:pt x="6183" y="4993"/>
                    </a:cubicBezTo>
                    <a:cubicBezTo>
                      <a:pt x="6300" y="4993"/>
                      <a:pt x="6388" y="4929"/>
                      <a:pt x="6414" y="4803"/>
                    </a:cubicBezTo>
                    <a:cubicBezTo>
                      <a:pt x="6475" y="4651"/>
                      <a:pt x="6383" y="4529"/>
                      <a:pt x="6231" y="4499"/>
                    </a:cubicBezTo>
                    <a:cubicBezTo>
                      <a:pt x="6097" y="4465"/>
                      <a:pt x="5951" y="4452"/>
                      <a:pt x="5798" y="4452"/>
                    </a:cubicBezTo>
                    <a:cubicBezTo>
                      <a:pt x="5536" y="4452"/>
                      <a:pt x="5254" y="4491"/>
                      <a:pt x="4985" y="4529"/>
                    </a:cubicBezTo>
                    <a:lnTo>
                      <a:pt x="4894" y="4529"/>
                    </a:lnTo>
                    <a:cubicBezTo>
                      <a:pt x="5107" y="4316"/>
                      <a:pt x="5289" y="4043"/>
                      <a:pt x="5471" y="3800"/>
                    </a:cubicBezTo>
                    <a:cubicBezTo>
                      <a:pt x="5654" y="3556"/>
                      <a:pt x="5897" y="3313"/>
                      <a:pt x="6079" y="3040"/>
                    </a:cubicBezTo>
                    <a:cubicBezTo>
                      <a:pt x="6139" y="3051"/>
                      <a:pt x="6203" y="3056"/>
                      <a:pt x="6270" y="3056"/>
                    </a:cubicBezTo>
                    <a:cubicBezTo>
                      <a:pt x="6746" y="3056"/>
                      <a:pt x="7385" y="2793"/>
                      <a:pt x="8025" y="2553"/>
                    </a:cubicBezTo>
                    <a:cubicBezTo>
                      <a:pt x="8389" y="2401"/>
                      <a:pt x="8785" y="2249"/>
                      <a:pt x="8997" y="2219"/>
                    </a:cubicBezTo>
                    <a:cubicBezTo>
                      <a:pt x="9149" y="2189"/>
                      <a:pt x="9241" y="2067"/>
                      <a:pt x="9241" y="1915"/>
                    </a:cubicBezTo>
                    <a:cubicBezTo>
                      <a:pt x="9180" y="1763"/>
                      <a:pt x="9089" y="1672"/>
                      <a:pt x="8937" y="1672"/>
                    </a:cubicBezTo>
                    <a:cubicBezTo>
                      <a:pt x="8663" y="1733"/>
                      <a:pt x="8268" y="1885"/>
                      <a:pt x="7873" y="2067"/>
                    </a:cubicBezTo>
                    <a:cubicBezTo>
                      <a:pt x="7478" y="2219"/>
                      <a:pt x="6961" y="2432"/>
                      <a:pt x="6566" y="2523"/>
                    </a:cubicBezTo>
                    <a:cubicBezTo>
                      <a:pt x="6870" y="2128"/>
                      <a:pt x="7204" y="1763"/>
                      <a:pt x="7569" y="1368"/>
                    </a:cubicBezTo>
                    <a:cubicBezTo>
                      <a:pt x="7873" y="1216"/>
                      <a:pt x="8207" y="1155"/>
                      <a:pt x="8481" y="1125"/>
                    </a:cubicBezTo>
                    <a:cubicBezTo>
                      <a:pt x="8633" y="1125"/>
                      <a:pt x="8693" y="973"/>
                      <a:pt x="8693" y="851"/>
                    </a:cubicBezTo>
                    <a:cubicBezTo>
                      <a:pt x="8693" y="699"/>
                      <a:pt x="8541" y="608"/>
                      <a:pt x="8420" y="608"/>
                    </a:cubicBezTo>
                    <a:cubicBezTo>
                      <a:pt x="8389" y="608"/>
                      <a:pt x="8359" y="608"/>
                      <a:pt x="8268" y="669"/>
                    </a:cubicBezTo>
                    <a:lnTo>
                      <a:pt x="8389" y="547"/>
                    </a:lnTo>
                    <a:cubicBezTo>
                      <a:pt x="8511" y="426"/>
                      <a:pt x="8511" y="274"/>
                      <a:pt x="8389" y="213"/>
                    </a:cubicBezTo>
                    <a:cubicBezTo>
                      <a:pt x="8329" y="152"/>
                      <a:pt x="8260" y="122"/>
                      <a:pt x="8199" y="122"/>
                    </a:cubicBezTo>
                    <a:cubicBezTo>
                      <a:pt x="8139" y="122"/>
                      <a:pt x="8085" y="152"/>
                      <a:pt x="8055" y="213"/>
                    </a:cubicBezTo>
                    <a:cubicBezTo>
                      <a:pt x="7782" y="456"/>
                      <a:pt x="7508" y="730"/>
                      <a:pt x="7265" y="1034"/>
                    </a:cubicBezTo>
                    <a:lnTo>
                      <a:pt x="7022" y="1155"/>
                    </a:lnTo>
                    <a:cubicBezTo>
                      <a:pt x="6900" y="882"/>
                      <a:pt x="6870" y="547"/>
                      <a:pt x="6870" y="274"/>
                    </a:cubicBezTo>
                    <a:cubicBezTo>
                      <a:pt x="6870" y="122"/>
                      <a:pt x="6809" y="0"/>
                      <a:pt x="66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61"/>
              <p:cNvSpPr/>
              <p:nvPr/>
            </p:nvSpPr>
            <p:spPr>
              <a:xfrm>
                <a:off x="13829300" y="2193525"/>
                <a:ext cx="180875" cy="213600"/>
              </a:xfrm>
              <a:custGeom>
                <a:rect b="b" l="l" r="r" t="t"/>
                <a:pathLst>
                  <a:path extrusionOk="0" h="8544" w="7235">
                    <a:moveTo>
                      <a:pt x="2147" y="0"/>
                    </a:moveTo>
                    <a:cubicBezTo>
                      <a:pt x="1496" y="0"/>
                      <a:pt x="832" y="182"/>
                      <a:pt x="335" y="693"/>
                    </a:cubicBezTo>
                    <a:cubicBezTo>
                      <a:pt x="1" y="997"/>
                      <a:pt x="305" y="1787"/>
                      <a:pt x="366" y="2213"/>
                    </a:cubicBezTo>
                    <a:cubicBezTo>
                      <a:pt x="548" y="3277"/>
                      <a:pt x="973" y="4188"/>
                      <a:pt x="1460" y="5131"/>
                    </a:cubicBezTo>
                    <a:cubicBezTo>
                      <a:pt x="2311" y="6742"/>
                      <a:pt x="3709" y="7562"/>
                      <a:pt x="5320" y="8261"/>
                    </a:cubicBezTo>
                    <a:cubicBezTo>
                      <a:pt x="5572" y="8366"/>
                      <a:pt x="5881" y="8543"/>
                      <a:pt x="6169" y="8543"/>
                    </a:cubicBezTo>
                    <a:cubicBezTo>
                      <a:pt x="6298" y="8543"/>
                      <a:pt x="6423" y="8508"/>
                      <a:pt x="6536" y="8413"/>
                    </a:cubicBezTo>
                    <a:cubicBezTo>
                      <a:pt x="7235" y="7866"/>
                      <a:pt x="7174" y="6316"/>
                      <a:pt x="7144" y="5556"/>
                    </a:cubicBezTo>
                    <a:cubicBezTo>
                      <a:pt x="7053" y="3489"/>
                      <a:pt x="5837" y="1422"/>
                      <a:pt x="3983" y="450"/>
                    </a:cubicBezTo>
                    <a:cubicBezTo>
                      <a:pt x="3540" y="213"/>
                      <a:pt x="2852" y="0"/>
                      <a:pt x="21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61"/>
              <p:cNvSpPr/>
              <p:nvPr/>
            </p:nvSpPr>
            <p:spPr>
              <a:xfrm>
                <a:off x="13831575" y="2179675"/>
                <a:ext cx="182400" cy="251925"/>
              </a:xfrm>
              <a:custGeom>
                <a:rect b="b" l="l" r="r" t="t"/>
                <a:pathLst>
                  <a:path extrusionOk="0" h="10077" w="7296">
                    <a:moveTo>
                      <a:pt x="2524" y="1"/>
                    </a:moveTo>
                    <a:cubicBezTo>
                      <a:pt x="2402" y="1"/>
                      <a:pt x="2281" y="61"/>
                      <a:pt x="2250" y="183"/>
                    </a:cubicBezTo>
                    <a:cubicBezTo>
                      <a:pt x="2220" y="396"/>
                      <a:pt x="2250" y="791"/>
                      <a:pt x="2281" y="1216"/>
                    </a:cubicBezTo>
                    <a:cubicBezTo>
                      <a:pt x="2341" y="1581"/>
                      <a:pt x="2372" y="2068"/>
                      <a:pt x="2341" y="2463"/>
                    </a:cubicBezTo>
                    <a:cubicBezTo>
                      <a:pt x="2098" y="2068"/>
                      <a:pt x="1825" y="1703"/>
                      <a:pt x="1612" y="1308"/>
                    </a:cubicBezTo>
                    <a:cubicBezTo>
                      <a:pt x="1582" y="1004"/>
                      <a:pt x="1582" y="700"/>
                      <a:pt x="1642" y="487"/>
                    </a:cubicBezTo>
                    <a:cubicBezTo>
                      <a:pt x="1673" y="365"/>
                      <a:pt x="1612" y="244"/>
                      <a:pt x="1460" y="213"/>
                    </a:cubicBezTo>
                    <a:cubicBezTo>
                      <a:pt x="1440" y="208"/>
                      <a:pt x="1419" y="206"/>
                      <a:pt x="1400" y="206"/>
                    </a:cubicBezTo>
                    <a:cubicBezTo>
                      <a:pt x="1300" y="206"/>
                      <a:pt x="1212" y="269"/>
                      <a:pt x="1186" y="396"/>
                    </a:cubicBezTo>
                    <a:cubicBezTo>
                      <a:pt x="1186" y="457"/>
                      <a:pt x="1186" y="487"/>
                      <a:pt x="1156" y="517"/>
                    </a:cubicBezTo>
                    <a:cubicBezTo>
                      <a:pt x="1126" y="487"/>
                      <a:pt x="1126" y="396"/>
                      <a:pt x="1065" y="365"/>
                    </a:cubicBezTo>
                    <a:cubicBezTo>
                      <a:pt x="1042" y="273"/>
                      <a:pt x="947" y="233"/>
                      <a:pt x="850" y="233"/>
                    </a:cubicBezTo>
                    <a:cubicBezTo>
                      <a:pt x="820" y="233"/>
                      <a:pt x="790" y="237"/>
                      <a:pt x="761" y="244"/>
                    </a:cubicBezTo>
                    <a:cubicBezTo>
                      <a:pt x="670" y="305"/>
                      <a:pt x="609" y="457"/>
                      <a:pt x="670" y="548"/>
                    </a:cubicBezTo>
                    <a:cubicBezTo>
                      <a:pt x="822" y="852"/>
                      <a:pt x="974" y="1156"/>
                      <a:pt x="1156" y="1460"/>
                    </a:cubicBezTo>
                    <a:cubicBezTo>
                      <a:pt x="1156" y="1551"/>
                      <a:pt x="1186" y="1612"/>
                      <a:pt x="1186" y="1703"/>
                    </a:cubicBezTo>
                    <a:cubicBezTo>
                      <a:pt x="1138" y="1708"/>
                      <a:pt x="1089" y="1711"/>
                      <a:pt x="1039" y="1711"/>
                    </a:cubicBezTo>
                    <a:cubicBezTo>
                      <a:pt x="809" y="1711"/>
                      <a:pt x="577" y="1656"/>
                      <a:pt x="426" y="1581"/>
                    </a:cubicBezTo>
                    <a:cubicBezTo>
                      <a:pt x="398" y="1574"/>
                      <a:pt x="367" y="1570"/>
                      <a:pt x="337" y="1570"/>
                    </a:cubicBezTo>
                    <a:cubicBezTo>
                      <a:pt x="240" y="1570"/>
                      <a:pt x="146" y="1610"/>
                      <a:pt x="123" y="1703"/>
                    </a:cubicBezTo>
                    <a:cubicBezTo>
                      <a:pt x="92" y="1824"/>
                      <a:pt x="123" y="1976"/>
                      <a:pt x="244" y="2007"/>
                    </a:cubicBezTo>
                    <a:cubicBezTo>
                      <a:pt x="425" y="2097"/>
                      <a:pt x="682" y="2156"/>
                      <a:pt x="957" y="2156"/>
                    </a:cubicBezTo>
                    <a:cubicBezTo>
                      <a:pt x="1143" y="2156"/>
                      <a:pt x="1337" y="2129"/>
                      <a:pt x="1521" y="2068"/>
                    </a:cubicBezTo>
                    <a:cubicBezTo>
                      <a:pt x="1734" y="2372"/>
                      <a:pt x="1916" y="2645"/>
                      <a:pt x="2068" y="2919"/>
                    </a:cubicBezTo>
                    <a:cubicBezTo>
                      <a:pt x="1961" y="2952"/>
                      <a:pt x="1815" y="2964"/>
                      <a:pt x="1655" y="2964"/>
                    </a:cubicBezTo>
                    <a:cubicBezTo>
                      <a:pt x="1223" y="2964"/>
                      <a:pt x="678" y="2872"/>
                      <a:pt x="457" y="2827"/>
                    </a:cubicBezTo>
                    <a:lnTo>
                      <a:pt x="305" y="2797"/>
                    </a:lnTo>
                    <a:cubicBezTo>
                      <a:pt x="295" y="2794"/>
                      <a:pt x="285" y="2792"/>
                      <a:pt x="275" y="2792"/>
                    </a:cubicBezTo>
                    <a:cubicBezTo>
                      <a:pt x="188" y="2792"/>
                      <a:pt x="86" y="2898"/>
                      <a:pt x="31" y="2979"/>
                    </a:cubicBezTo>
                    <a:cubicBezTo>
                      <a:pt x="1" y="3101"/>
                      <a:pt x="123" y="3223"/>
                      <a:pt x="244" y="3253"/>
                    </a:cubicBezTo>
                    <a:lnTo>
                      <a:pt x="396" y="3283"/>
                    </a:lnTo>
                    <a:cubicBezTo>
                      <a:pt x="857" y="3360"/>
                      <a:pt x="1343" y="3437"/>
                      <a:pt x="1738" y="3437"/>
                    </a:cubicBezTo>
                    <a:cubicBezTo>
                      <a:pt x="1967" y="3437"/>
                      <a:pt x="2166" y="3411"/>
                      <a:pt x="2311" y="3344"/>
                    </a:cubicBezTo>
                    <a:cubicBezTo>
                      <a:pt x="2493" y="3557"/>
                      <a:pt x="2615" y="3739"/>
                      <a:pt x="2737" y="3982"/>
                    </a:cubicBezTo>
                    <a:cubicBezTo>
                      <a:pt x="2858" y="4165"/>
                      <a:pt x="3010" y="4347"/>
                      <a:pt x="3132" y="4560"/>
                    </a:cubicBezTo>
                    <a:cubicBezTo>
                      <a:pt x="2676" y="4499"/>
                      <a:pt x="2129" y="4438"/>
                      <a:pt x="1916" y="4256"/>
                    </a:cubicBezTo>
                    <a:cubicBezTo>
                      <a:pt x="1870" y="4210"/>
                      <a:pt x="1810" y="4188"/>
                      <a:pt x="1753" y="4188"/>
                    </a:cubicBezTo>
                    <a:cubicBezTo>
                      <a:pt x="1696" y="4188"/>
                      <a:pt x="1642" y="4210"/>
                      <a:pt x="1612" y="4256"/>
                    </a:cubicBezTo>
                    <a:cubicBezTo>
                      <a:pt x="1521" y="4317"/>
                      <a:pt x="1521" y="4469"/>
                      <a:pt x="1612" y="4560"/>
                    </a:cubicBezTo>
                    <a:cubicBezTo>
                      <a:pt x="1977" y="4894"/>
                      <a:pt x="2676" y="4955"/>
                      <a:pt x="3223" y="5016"/>
                    </a:cubicBezTo>
                    <a:cubicBezTo>
                      <a:pt x="3314" y="5016"/>
                      <a:pt x="3375" y="5016"/>
                      <a:pt x="3466" y="5046"/>
                    </a:cubicBezTo>
                    <a:cubicBezTo>
                      <a:pt x="3679" y="5411"/>
                      <a:pt x="3922" y="5776"/>
                      <a:pt x="4135" y="6141"/>
                    </a:cubicBezTo>
                    <a:cubicBezTo>
                      <a:pt x="4044" y="6110"/>
                      <a:pt x="3922" y="6110"/>
                      <a:pt x="3831" y="6080"/>
                    </a:cubicBezTo>
                    <a:cubicBezTo>
                      <a:pt x="3770" y="6080"/>
                      <a:pt x="3679" y="6019"/>
                      <a:pt x="3618" y="6019"/>
                    </a:cubicBezTo>
                    <a:cubicBezTo>
                      <a:pt x="3466" y="5989"/>
                      <a:pt x="3314" y="5958"/>
                      <a:pt x="3132" y="5928"/>
                    </a:cubicBezTo>
                    <a:cubicBezTo>
                      <a:pt x="2524" y="5806"/>
                      <a:pt x="1825" y="5654"/>
                      <a:pt x="1460" y="5229"/>
                    </a:cubicBezTo>
                    <a:cubicBezTo>
                      <a:pt x="1407" y="5194"/>
                      <a:pt x="1334" y="5159"/>
                      <a:pt x="1270" y="5159"/>
                    </a:cubicBezTo>
                    <a:cubicBezTo>
                      <a:pt x="1224" y="5159"/>
                      <a:pt x="1182" y="5177"/>
                      <a:pt x="1156" y="5229"/>
                    </a:cubicBezTo>
                    <a:cubicBezTo>
                      <a:pt x="1065" y="5320"/>
                      <a:pt x="1034" y="5472"/>
                      <a:pt x="1156" y="5533"/>
                    </a:cubicBezTo>
                    <a:cubicBezTo>
                      <a:pt x="1642" y="6019"/>
                      <a:pt x="2402" y="6232"/>
                      <a:pt x="3041" y="6323"/>
                    </a:cubicBezTo>
                    <a:lnTo>
                      <a:pt x="3496" y="6445"/>
                    </a:lnTo>
                    <a:cubicBezTo>
                      <a:pt x="3588" y="6445"/>
                      <a:pt x="3648" y="6475"/>
                      <a:pt x="3770" y="6475"/>
                    </a:cubicBezTo>
                    <a:cubicBezTo>
                      <a:pt x="3952" y="6536"/>
                      <a:pt x="4256" y="6597"/>
                      <a:pt x="4378" y="6688"/>
                    </a:cubicBezTo>
                    <a:cubicBezTo>
                      <a:pt x="4408" y="6718"/>
                      <a:pt x="4500" y="6748"/>
                      <a:pt x="4560" y="6748"/>
                    </a:cubicBezTo>
                    <a:cubicBezTo>
                      <a:pt x="4743" y="7052"/>
                      <a:pt x="4955" y="7326"/>
                      <a:pt x="5138" y="7600"/>
                    </a:cubicBezTo>
                    <a:cubicBezTo>
                      <a:pt x="5168" y="7630"/>
                      <a:pt x="5199" y="7691"/>
                      <a:pt x="5259" y="7752"/>
                    </a:cubicBezTo>
                    <a:cubicBezTo>
                      <a:pt x="5168" y="7752"/>
                      <a:pt x="5047" y="7691"/>
                      <a:pt x="4986" y="7691"/>
                    </a:cubicBezTo>
                    <a:cubicBezTo>
                      <a:pt x="4895" y="7691"/>
                      <a:pt x="4834" y="7691"/>
                      <a:pt x="4803" y="7660"/>
                    </a:cubicBezTo>
                    <a:cubicBezTo>
                      <a:pt x="3892" y="7508"/>
                      <a:pt x="2919" y="7144"/>
                      <a:pt x="2068" y="6597"/>
                    </a:cubicBezTo>
                    <a:cubicBezTo>
                      <a:pt x="2027" y="6576"/>
                      <a:pt x="1983" y="6566"/>
                      <a:pt x="1942" y="6566"/>
                    </a:cubicBezTo>
                    <a:cubicBezTo>
                      <a:pt x="1858" y="6566"/>
                      <a:pt x="1784" y="6607"/>
                      <a:pt x="1764" y="6688"/>
                    </a:cubicBezTo>
                    <a:cubicBezTo>
                      <a:pt x="1673" y="6779"/>
                      <a:pt x="1703" y="6931"/>
                      <a:pt x="1825" y="6992"/>
                    </a:cubicBezTo>
                    <a:cubicBezTo>
                      <a:pt x="2737" y="7539"/>
                      <a:pt x="3770" y="7934"/>
                      <a:pt x="4712" y="8086"/>
                    </a:cubicBezTo>
                    <a:cubicBezTo>
                      <a:pt x="4803" y="8086"/>
                      <a:pt x="4864" y="8116"/>
                      <a:pt x="4955" y="8116"/>
                    </a:cubicBezTo>
                    <a:cubicBezTo>
                      <a:pt x="5138" y="8147"/>
                      <a:pt x="5351" y="8147"/>
                      <a:pt x="5472" y="8268"/>
                    </a:cubicBezTo>
                    <a:cubicBezTo>
                      <a:pt x="5503" y="8299"/>
                      <a:pt x="5594" y="8299"/>
                      <a:pt x="5655" y="8299"/>
                    </a:cubicBezTo>
                    <a:cubicBezTo>
                      <a:pt x="5746" y="8390"/>
                      <a:pt x="5776" y="8511"/>
                      <a:pt x="5867" y="8572"/>
                    </a:cubicBezTo>
                    <a:lnTo>
                      <a:pt x="5959" y="8755"/>
                    </a:lnTo>
                    <a:cubicBezTo>
                      <a:pt x="6232" y="9180"/>
                      <a:pt x="6536" y="9636"/>
                      <a:pt x="6931" y="10031"/>
                    </a:cubicBezTo>
                    <a:cubicBezTo>
                      <a:pt x="6962" y="10062"/>
                      <a:pt x="7015" y="10077"/>
                      <a:pt x="7072" y="10077"/>
                    </a:cubicBezTo>
                    <a:cubicBezTo>
                      <a:pt x="7129" y="10077"/>
                      <a:pt x="7190" y="10062"/>
                      <a:pt x="7235" y="10031"/>
                    </a:cubicBezTo>
                    <a:cubicBezTo>
                      <a:pt x="7296" y="9940"/>
                      <a:pt x="7296" y="9788"/>
                      <a:pt x="7235" y="9727"/>
                    </a:cubicBezTo>
                    <a:cubicBezTo>
                      <a:pt x="6870" y="9423"/>
                      <a:pt x="6627" y="8998"/>
                      <a:pt x="6354" y="8572"/>
                    </a:cubicBezTo>
                    <a:lnTo>
                      <a:pt x="6232" y="8390"/>
                    </a:lnTo>
                    <a:cubicBezTo>
                      <a:pt x="6171" y="8238"/>
                      <a:pt x="6050" y="8116"/>
                      <a:pt x="5959" y="7964"/>
                    </a:cubicBezTo>
                    <a:cubicBezTo>
                      <a:pt x="6414" y="7052"/>
                      <a:pt x="6779" y="6080"/>
                      <a:pt x="7083" y="5107"/>
                    </a:cubicBezTo>
                    <a:cubicBezTo>
                      <a:pt x="7144" y="4894"/>
                      <a:pt x="7235" y="4712"/>
                      <a:pt x="7266" y="4469"/>
                    </a:cubicBezTo>
                    <a:cubicBezTo>
                      <a:pt x="7296" y="4347"/>
                      <a:pt x="7235" y="4195"/>
                      <a:pt x="7114" y="4165"/>
                    </a:cubicBezTo>
                    <a:cubicBezTo>
                      <a:pt x="7093" y="4160"/>
                      <a:pt x="7071" y="4157"/>
                      <a:pt x="7049" y="4157"/>
                    </a:cubicBezTo>
                    <a:cubicBezTo>
                      <a:pt x="6943" y="4157"/>
                      <a:pt x="6835" y="4216"/>
                      <a:pt x="6810" y="4317"/>
                    </a:cubicBezTo>
                    <a:cubicBezTo>
                      <a:pt x="6718" y="4560"/>
                      <a:pt x="6658" y="4742"/>
                      <a:pt x="6627" y="4955"/>
                    </a:cubicBezTo>
                    <a:cubicBezTo>
                      <a:pt x="6354" y="5837"/>
                      <a:pt x="6050" y="6718"/>
                      <a:pt x="5655" y="7539"/>
                    </a:cubicBezTo>
                    <a:cubicBezTo>
                      <a:pt x="5624" y="7478"/>
                      <a:pt x="5594" y="7448"/>
                      <a:pt x="5563" y="7356"/>
                    </a:cubicBezTo>
                    <a:cubicBezTo>
                      <a:pt x="5320" y="7022"/>
                      <a:pt x="5107" y="6718"/>
                      <a:pt x="4864" y="6384"/>
                    </a:cubicBezTo>
                    <a:cubicBezTo>
                      <a:pt x="5259" y="5168"/>
                      <a:pt x="5746" y="3709"/>
                      <a:pt x="6232" y="2372"/>
                    </a:cubicBezTo>
                    <a:cubicBezTo>
                      <a:pt x="6293" y="2189"/>
                      <a:pt x="6202" y="2068"/>
                      <a:pt x="6080" y="2007"/>
                    </a:cubicBezTo>
                    <a:cubicBezTo>
                      <a:pt x="6055" y="1990"/>
                      <a:pt x="6024" y="1982"/>
                      <a:pt x="5993" y="1982"/>
                    </a:cubicBezTo>
                    <a:cubicBezTo>
                      <a:pt x="5911" y="1982"/>
                      <a:pt x="5820" y="2032"/>
                      <a:pt x="5776" y="2098"/>
                    </a:cubicBezTo>
                    <a:cubicBezTo>
                      <a:pt x="5320" y="3344"/>
                      <a:pt x="4864" y="4590"/>
                      <a:pt x="4530" y="5776"/>
                    </a:cubicBezTo>
                    <a:lnTo>
                      <a:pt x="3952" y="4864"/>
                    </a:lnTo>
                    <a:lnTo>
                      <a:pt x="3952" y="4803"/>
                    </a:lnTo>
                    <a:cubicBezTo>
                      <a:pt x="4013" y="4651"/>
                      <a:pt x="4044" y="4499"/>
                      <a:pt x="4044" y="4317"/>
                    </a:cubicBezTo>
                    <a:cubicBezTo>
                      <a:pt x="4074" y="3982"/>
                      <a:pt x="4165" y="3648"/>
                      <a:pt x="4317" y="3405"/>
                    </a:cubicBezTo>
                    <a:cubicBezTo>
                      <a:pt x="4378" y="3283"/>
                      <a:pt x="4348" y="3131"/>
                      <a:pt x="4226" y="3101"/>
                    </a:cubicBezTo>
                    <a:cubicBezTo>
                      <a:pt x="4185" y="3081"/>
                      <a:pt x="4142" y="3071"/>
                      <a:pt x="4100" y="3071"/>
                    </a:cubicBezTo>
                    <a:cubicBezTo>
                      <a:pt x="4017" y="3071"/>
                      <a:pt x="3942" y="3111"/>
                      <a:pt x="3922" y="3192"/>
                    </a:cubicBezTo>
                    <a:cubicBezTo>
                      <a:pt x="3740" y="3496"/>
                      <a:pt x="3648" y="3891"/>
                      <a:pt x="3618" y="4286"/>
                    </a:cubicBezTo>
                    <a:lnTo>
                      <a:pt x="3618" y="4347"/>
                    </a:lnTo>
                    <a:lnTo>
                      <a:pt x="3162" y="3679"/>
                    </a:lnTo>
                    <a:cubicBezTo>
                      <a:pt x="3010" y="3435"/>
                      <a:pt x="2828" y="3192"/>
                      <a:pt x="2676" y="2949"/>
                    </a:cubicBezTo>
                    <a:cubicBezTo>
                      <a:pt x="2858" y="2523"/>
                      <a:pt x="2828" y="1855"/>
                      <a:pt x="2737" y="1156"/>
                    </a:cubicBezTo>
                    <a:cubicBezTo>
                      <a:pt x="2706" y="791"/>
                      <a:pt x="2706" y="457"/>
                      <a:pt x="2706" y="244"/>
                    </a:cubicBezTo>
                    <a:cubicBezTo>
                      <a:pt x="2706" y="153"/>
                      <a:pt x="2645" y="31"/>
                      <a:pt x="25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61"/>
              <p:cNvSpPr/>
              <p:nvPr/>
            </p:nvSpPr>
            <p:spPr>
              <a:xfrm>
                <a:off x="13959250" y="2099825"/>
                <a:ext cx="184675" cy="282250"/>
              </a:xfrm>
              <a:custGeom>
                <a:rect b="b" l="l" r="r" t="t"/>
                <a:pathLst>
                  <a:path extrusionOk="0" h="11290" w="7387">
                    <a:moveTo>
                      <a:pt x="1871" y="0"/>
                    </a:moveTo>
                    <a:cubicBezTo>
                      <a:pt x="1431" y="0"/>
                      <a:pt x="990" y="99"/>
                      <a:pt x="578" y="337"/>
                    </a:cubicBezTo>
                    <a:cubicBezTo>
                      <a:pt x="61" y="550"/>
                      <a:pt x="152" y="1584"/>
                      <a:pt x="122" y="2070"/>
                    </a:cubicBezTo>
                    <a:cubicBezTo>
                      <a:pt x="0" y="3347"/>
                      <a:pt x="152" y="4562"/>
                      <a:pt x="426" y="5809"/>
                    </a:cubicBezTo>
                    <a:cubicBezTo>
                      <a:pt x="882" y="7906"/>
                      <a:pt x="2189" y="9335"/>
                      <a:pt x="3800" y="10642"/>
                    </a:cubicBezTo>
                    <a:cubicBezTo>
                      <a:pt x="4110" y="10900"/>
                      <a:pt x="4529" y="11289"/>
                      <a:pt x="4946" y="11289"/>
                    </a:cubicBezTo>
                    <a:cubicBezTo>
                      <a:pt x="5020" y="11289"/>
                      <a:pt x="5094" y="11277"/>
                      <a:pt x="5168" y="11249"/>
                    </a:cubicBezTo>
                    <a:cubicBezTo>
                      <a:pt x="6140" y="10854"/>
                      <a:pt x="6596" y="9061"/>
                      <a:pt x="6809" y="8210"/>
                    </a:cubicBezTo>
                    <a:cubicBezTo>
                      <a:pt x="7387" y="5809"/>
                      <a:pt x="6627" y="3043"/>
                      <a:pt x="4864" y="1310"/>
                    </a:cubicBezTo>
                    <a:cubicBezTo>
                      <a:pt x="4243" y="712"/>
                      <a:pt x="3057" y="0"/>
                      <a:pt x="18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61"/>
              <p:cNvSpPr/>
              <p:nvPr/>
            </p:nvSpPr>
            <p:spPr>
              <a:xfrm>
                <a:off x="13952400" y="2085450"/>
                <a:ext cx="194575" cy="337700"/>
              </a:xfrm>
              <a:custGeom>
                <a:rect b="b" l="l" r="r" t="t"/>
                <a:pathLst>
                  <a:path extrusionOk="0" h="13508" w="7783">
                    <a:moveTo>
                      <a:pt x="1794" y="1"/>
                    </a:moveTo>
                    <a:cubicBezTo>
                      <a:pt x="1642" y="31"/>
                      <a:pt x="1551" y="153"/>
                      <a:pt x="1551" y="305"/>
                    </a:cubicBezTo>
                    <a:cubicBezTo>
                      <a:pt x="1642" y="730"/>
                      <a:pt x="1703" y="1095"/>
                      <a:pt x="1825" y="1520"/>
                    </a:cubicBezTo>
                    <a:cubicBezTo>
                      <a:pt x="1825" y="1581"/>
                      <a:pt x="1794" y="1703"/>
                      <a:pt x="1794" y="1794"/>
                    </a:cubicBezTo>
                    <a:cubicBezTo>
                      <a:pt x="1490" y="1733"/>
                      <a:pt x="1156" y="1551"/>
                      <a:pt x="943" y="1399"/>
                    </a:cubicBezTo>
                    <a:cubicBezTo>
                      <a:pt x="902" y="1371"/>
                      <a:pt x="837" y="1356"/>
                      <a:pt x="771" y="1356"/>
                    </a:cubicBezTo>
                    <a:cubicBezTo>
                      <a:pt x="691" y="1356"/>
                      <a:pt x="612" y="1379"/>
                      <a:pt x="578" y="1429"/>
                    </a:cubicBezTo>
                    <a:cubicBezTo>
                      <a:pt x="487" y="1551"/>
                      <a:pt x="487" y="1733"/>
                      <a:pt x="609" y="1824"/>
                    </a:cubicBezTo>
                    <a:cubicBezTo>
                      <a:pt x="924" y="2082"/>
                      <a:pt x="1429" y="2313"/>
                      <a:pt x="1969" y="2313"/>
                    </a:cubicBezTo>
                    <a:cubicBezTo>
                      <a:pt x="2002" y="2313"/>
                      <a:pt x="2035" y="2312"/>
                      <a:pt x="2068" y="2311"/>
                    </a:cubicBezTo>
                    <a:cubicBezTo>
                      <a:pt x="2159" y="2706"/>
                      <a:pt x="2281" y="3071"/>
                      <a:pt x="2402" y="3496"/>
                    </a:cubicBezTo>
                    <a:cubicBezTo>
                      <a:pt x="2388" y="3497"/>
                      <a:pt x="2374" y="3497"/>
                      <a:pt x="2359" y="3497"/>
                    </a:cubicBezTo>
                    <a:cubicBezTo>
                      <a:pt x="1886" y="3497"/>
                      <a:pt x="933" y="3035"/>
                      <a:pt x="609" y="2858"/>
                    </a:cubicBezTo>
                    <a:lnTo>
                      <a:pt x="457" y="2767"/>
                    </a:lnTo>
                    <a:cubicBezTo>
                      <a:pt x="414" y="2741"/>
                      <a:pt x="371" y="2730"/>
                      <a:pt x="330" y="2730"/>
                    </a:cubicBezTo>
                    <a:cubicBezTo>
                      <a:pt x="226" y="2730"/>
                      <a:pt x="136" y="2801"/>
                      <a:pt x="92" y="2888"/>
                    </a:cubicBezTo>
                    <a:cubicBezTo>
                      <a:pt x="1" y="3040"/>
                      <a:pt x="92" y="3192"/>
                      <a:pt x="183" y="3253"/>
                    </a:cubicBezTo>
                    <a:lnTo>
                      <a:pt x="335" y="3344"/>
                    </a:lnTo>
                    <a:cubicBezTo>
                      <a:pt x="1020" y="3673"/>
                      <a:pt x="1803" y="4026"/>
                      <a:pt x="2374" y="4026"/>
                    </a:cubicBezTo>
                    <a:cubicBezTo>
                      <a:pt x="2437" y="4026"/>
                      <a:pt x="2497" y="4022"/>
                      <a:pt x="2554" y="4013"/>
                    </a:cubicBezTo>
                    <a:cubicBezTo>
                      <a:pt x="2615" y="4317"/>
                      <a:pt x="2736" y="4590"/>
                      <a:pt x="2858" y="4894"/>
                    </a:cubicBezTo>
                    <a:cubicBezTo>
                      <a:pt x="2919" y="5168"/>
                      <a:pt x="3040" y="5411"/>
                      <a:pt x="3132" y="5685"/>
                    </a:cubicBezTo>
                    <a:cubicBezTo>
                      <a:pt x="2615" y="5502"/>
                      <a:pt x="2007" y="5229"/>
                      <a:pt x="1825" y="4925"/>
                    </a:cubicBezTo>
                    <a:cubicBezTo>
                      <a:pt x="1785" y="4865"/>
                      <a:pt x="1681" y="4819"/>
                      <a:pt x="1588" y="4819"/>
                    </a:cubicBezTo>
                    <a:cubicBezTo>
                      <a:pt x="1538" y="4819"/>
                      <a:pt x="1492" y="4832"/>
                      <a:pt x="1460" y="4864"/>
                    </a:cubicBezTo>
                    <a:cubicBezTo>
                      <a:pt x="1338" y="4925"/>
                      <a:pt x="1277" y="5077"/>
                      <a:pt x="1369" y="5229"/>
                    </a:cubicBezTo>
                    <a:cubicBezTo>
                      <a:pt x="1673" y="5715"/>
                      <a:pt x="2463" y="6019"/>
                      <a:pt x="3101" y="6292"/>
                    </a:cubicBezTo>
                    <a:lnTo>
                      <a:pt x="3344" y="6414"/>
                    </a:lnTo>
                    <a:cubicBezTo>
                      <a:pt x="3496" y="6900"/>
                      <a:pt x="3648" y="7387"/>
                      <a:pt x="3770" y="7903"/>
                    </a:cubicBezTo>
                    <a:cubicBezTo>
                      <a:pt x="3648" y="7812"/>
                      <a:pt x="3527" y="7782"/>
                      <a:pt x="3405" y="7691"/>
                    </a:cubicBezTo>
                    <a:cubicBezTo>
                      <a:pt x="3344" y="7660"/>
                      <a:pt x="3223" y="7630"/>
                      <a:pt x="3192" y="7600"/>
                    </a:cubicBezTo>
                    <a:cubicBezTo>
                      <a:pt x="3040" y="7508"/>
                      <a:pt x="2858" y="7387"/>
                      <a:pt x="2645" y="7326"/>
                    </a:cubicBezTo>
                    <a:cubicBezTo>
                      <a:pt x="2007" y="6992"/>
                      <a:pt x="1277" y="6596"/>
                      <a:pt x="974" y="5989"/>
                    </a:cubicBezTo>
                    <a:cubicBezTo>
                      <a:pt x="932" y="5885"/>
                      <a:pt x="848" y="5838"/>
                      <a:pt x="750" y="5838"/>
                    </a:cubicBezTo>
                    <a:cubicBezTo>
                      <a:pt x="705" y="5838"/>
                      <a:pt x="657" y="5848"/>
                      <a:pt x="609" y="5867"/>
                    </a:cubicBezTo>
                    <a:cubicBezTo>
                      <a:pt x="487" y="5958"/>
                      <a:pt x="426" y="6110"/>
                      <a:pt x="487" y="6262"/>
                    </a:cubicBezTo>
                    <a:cubicBezTo>
                      <a:pt x="882" y="7022"/>
                      <a:pt x="1703" y="7448"/>
                      <a:pt x="2402" y="7812"/>
                    </a:cubicBezTo>
                    <a:cubicBezTo>
                      <a:pt x="2585" y="7903"/>
                      <a:pt x="2736" y="7995"/>
                      <a:pt x="2888" y="8086"/>
                    </a:cubicBezTo>
                    <a:cubicBezTo>
                      <a:pt x="2949" y="8116"/>
                      <a:pt x="3040" y="8147"/>
                      <a:pt x="3162" y="8238"/>
                    </a:cubicBezTo>
                    <a:cubicBezTo>
                      <a:pt x="3375" y="8359"/>
                      <a:pt x="3709" y="8511"/>
                      <a:pt x="3800" y="8663"/>
                    </a:cubicBezTo>
                    <a:cubicBezTo>
                      <a:pt x="3831" y="8724"/>
                      <a:pt x="3922" y="8755"/>
                      <a:pt x="3983" y="8815"/>
                    </a:cubicBezTo>
                    <a:cubicBezTo>
                      <a:pt x="4104" y="9180"/>
                      <a:pt x="4256" y="9575"/>
                      <a:pt x="4378" y="9940"/>
                    </a:cubicBezTo>
                    <a:cubicBezTo>
                      <a:pt x="4408" y="10031"/>
                      <a:pt x="4408" y="10092"/>
                      <a:pt x="4439" y="10183"/>
                    </a:cubicBezTo>
                    <a:cubicBezTo>
                      <a:pt x="4317" y="10122"/>
                      <a:pt x="4256" y="10062"/>
                      <a:pt x="4135" y="10031"/>
                    </a:cubicBezTo>
                    <a:lnTo>
                      <a:pt x="3922" y="9910"/>
                    </a:lnTo>
                    <a:cubicBezTo>
                      <a:pt x="2919" y="9454"/>
                      <a:pt x="1946" y="8694"/>
                      <a:pt x="1126" y="7812"/>
                    </a:cubicBezTo>
                    <a:cubicBezTo>
                      <a:pt x="1080" y="7767"/>
                      <a:pt x="1019" y="7744"/>
                      <a:pt x="955" y="7744"/>
                    </a:cubicBezTo>
                    <a:cubicBezTo>
                      <a:pt x="890" y="7744"/>
                      <a:pt x="822" y="7767"/>
                      <a:pt x="761" y="7812"/>
                    </a:cubicBezTo>
                    <a:cubicBezTo>
                      <a:pt x="639" y="7934"/>
                      <a:pt x="639" y="8086"/>
                      <a:pt x="761" y="8207"/>
                    </a:cubicBezTo>
                    <a:cubicBezTo>
                      <a:pt x="1581" y="9150"/>
                      <a:pt x="2645" y="9940"/>
                      <a:pt x="3679" y="10457"/>
                    </a:cubicBezTo>
                    <a:lnTo>
                      <a:pt x="3922" y="10548"/>
                    </a:lnTo>
                    <a:cubicBezTo>
                      <a:pt x="4135" y="10669"/>
                      <a:pt x="4378" y="10730"/>
                      <a:pt x="4469" y="10882"/>
                    </a:cubicBezTo>
                    <a:cubicBezTo>
                      <a:pt x="4530" y="10943"/>
                      <a:pt x="4591" y="10973"/>
                      <a:pt x="4682" y="10973"/>
                    </a:cubicBezTo>
                    <a:cubicBezTo>
                      <a:pt x="4712" y="11095"/>
                      <a:pt x="4743" y="11217"/>
                      <a:pt x="4773" y="11338"/>
                    </a:cubicBezTo>
                    <a:lnTo>
                      <a:pt x="4864" y="11612"/>
                    </a:lnTo>
                    <a:cubicBezTo>
                      <a:pt x="5047" y="12220"/>
                      <a:pt x="5199" y="12828"/>
                      <a:pt x="5533" y="13375"/>
                    </a:cubicBezTo>
                    <a:cubicBezTo>
                      <a:pt x="5603" y="13468"/>
                      <a:pt x="5708" y="13507"/>
                      <a:pt x="5808" y="13507"/>
                    </a:cubicBezTo>
                    <a:cubicBezTo>
                      <a:pt x="5839" y="13507"/>
                      <a:pt x="5869" y="13503"/>
                      <a:pt x="5898" y="13496"/>
                    </a:cubicBezTo>
                    <a:cubicBezTo>
                      <a:pt x="5989" y="13405"/>
                      <a:pt x="6050" y="13253"/>
                      <a:pt x="5958" y="13101"/>
                    </a:cubicBezTo>
                    <a:cubicBezTo>
                      <a:pt x="5654" y="12615"/>
                      <a:pt x="5502" y="12037"/>
                      <a:pt x="5320" y="11490"/>
                    </a:cubicBezTo>
                    <a:lnTo>
                      <a:pt x="5229" y="11247"/>
                    </a:lnTo>
                    <a:cubicBezTo>
                      <a:pt x="5168" y="11034"/>
                      <a:pt x="5138" y="10852"/>
                      <a:pt x="5047" y="10669"/>
                    </a:cubicBezTo>
                    <a:cubicBezTo>
                      <a:pt x="5898" y="9788"/>
                      <a:pt x="6566" y="8755"/>
                      <a:pt x="7265" y="7751"/>
                    </a:cubicBezTo>
                    <a:cubicBezTo>
                      <a:pt x="7417" y="7508"/>
                      <a:pt x="7569" y="7296"/>
                      <a:pt x="7721" y="7083"/>
                    </a:cubicBezTo>
                    <a:cubicBezTo>
                      <a:pt x="7782" y="6992"/>
                      <a:pt x="7752" y="6779"/>
                      <a:pt x="7630" y="6718"/>
                    </a:cubicBezTo>
                    <a:cubicBezTo>
                      <a:pt x="7588" y="6686"/>
                      <a:pt x="7538" y="6673"/>
                      <a:pt x="7489" y="6673"/>
                    </a:cubicBezTo>
                    <a:cubicBezTo>
                      <a:pt x="7396" y="6673"/>
                      <a:pt x="7305" y="6719"/>
                      <a:pt x="7265" y="6779"/>
                    </a:cubicBezTo>
                    <a:cubicBezTo>
                      <a:pt x="7113" y="7022"/>
                      <a:pt x="6961" y="7235"/>
                      <a:pt x="6810" y="7448"/>
                    </a:cubicBezTo>
                    <a:cubicBezTo>
                      <a:pt x="6202" y="8359"/>
                      <a:pt x="5594" y="9271"/>
                      <a:pt x="4864" y="10062"/>
                    </a:cubicBezTo>
                    <a:cubicBezTo>
                      <a:pt x="4834" y="9970"/>
                      <a:pt x="4773" y="9910"/>
                      <a:pt x="4773" y="9788"/>
                    </a:cubicBezTo>
                    <a:lnTo>
                      <a:pt x="4317" y="8420"/>
                    </a:lnTo>
                    <a:cubicBezTo>
                      <a:pt x="5199" y="7144"/>
                      <a:pt x="6202" y="5685"/>
                      <a:pt x="7205" y="4317"/>
                    </a:cubicBezTo>
                    <a:cubicBezTo>
                      <a:pt x="7448" y="3982"/>
                      <a:pt x="7417" y="3800"/>
                      <a:pt x="7296" y="3709"/>
                    </a:cubicBezTo>
                    <a:cubicBezTo>
                      <a:pt x="7245" y="3684"/>
                      <a:pt x="7185" y="3669"/>
                      <a:pt x="7126" y="3669"/>
                    </a:cubicBezTo>
                    <a:cubicBezTo>
                      <a:pt x="7044" y="3669"/>
                      <a:pt x="6967" y="3698"/>
                      <a:pt x="6931" y="3770"/>
                    </a:cubicBezTo>
                    <a:cubicBezTo>
                      <a:pt x="5958" y="5016"/>
                      <a:pt x="5047" y="6292"/>
                      <a:pt x="4256" y="7508"/>
                    </a:cubicBezTo>
                    <a:cubicBezTo>
                      <a:pt x="4135" y="7113"/>
                      <a:pt x="4044" y="6688"/>
                      <a:pt x="3892" y="6262"/>
                    </a:cubicBezTo>
                    <a:cubicBezTo>
                      <a:pt x="3892" y="6262"/>
                      <a:pt x="3892" y="6232"/>
                      <a:pt x="3922" y="6232"/>
                    </a:cubicBezTo>
                    <a:cubicBezTo>
                      <a:pt x="3983" y="6080"/>
                      <a:pt x="4104" y="5897"/>
                      <a:pt x="4195" y="5685"/>
                    </a:cubicBezTo>
                    <a:cubicBezTo>
                      <a:pt x="4378" y="5320"/>
                      <a:pt x="4530" y="4925"/>
                      <a:pt x="4803" y="4712"/>
                    </a:cubicBezTo>
                    <a:cubicBezTo>
                      <a:pt x="4895" y="4590"/>
                      <a:pt x="4895" y="4438"/>
                      <a:pt x="4803" y="4317"/>
                    </a:cubicBezTo>
                    <a:cubicBezTo>
                      <a:pt x="4743" y="4271"/>
                      <a:pt x="4674" y="4248"/>
                      <a:pt x="4606" y="4248"/>
                    </a:cubicBezTo>
                    <a:cubicBezTo>
                      <a:pt x="4537" y="4248"/>
                      <a:pt x="4469" y="4271"/>
                      <a:pt x="4408" y="4317"/>
                    </a:cubicBezTo>
                    <a:cubicBezTo>
                      <a:pt x="4104" y="4621"/>
                      <a:pt x="3861" y="5077"/>
                      <a:pt x="3679" y="5472"/>
                    </a:cubicBezTo>
                    <a:cubicBezTo>
                      <a:pt x="3679" y="5502"/>
                      <a:pt x="3648" y="5502"/>
                      <a:pt x="3648" y="5533"/>
                    </a:cubicBezTo>
                    <a:cubicBezTo>
                      <a:pt x="3527" y="5229"/>
                      <a:pt x="3466" y="4925"/>
                      <a:pt x="3344" y="4621"/>
                    </a:cubicBezTo>
                    <a:cubicBezTo>
                      <a:pt x="3223" y="4286"/>
                      <a:pt x="3132" y="3982"/>
                      <a:pt x="3040" y="3648"/>
                    </a:cubicBezTo>
                    <a:cubicBezTo>
                      <a:pt x="3375" y="3223"/>
                      <a:pt x="3588" y="2432"/>
                      <a:pt x="3740" y="1642"/>
                    </a:cubicBezTo>
                    <a:cubicBezTo>
                      <a:pt x="3800" y="1216"/>
                      <a:pt x="3922" y="791"/>
                      <a:pt x="3983" y="578"/>
                    </a:cubicBezTo>
                    <a:cubicBezTo>
                      <a:pt x="4074" y="426"/>
                      <a:pt x="3983" y="274"/>
                      <a:pt x="3831" y="213"/>
                    </a:cubicBezTo>
                    <a:cubicBezTo>
                      <a:pt x="3791" y="198"/>
                      <a:pt x="3752" y="190"/>
                      <a:pt x="3715" y="190"/>
                    </a:cubicBezTo>
                    <a:cubicBezTo>
                      <a:pt x="3608" y="190"/>
                      <a:pt x="3519" y="253"/>
                      <a:pt x="3496" y="365"/>
                    </a:cubicBezTo>
                    <a:cubicBezTo>
                      <a:pt x="3375" y="639"/>
                      <a:pt x="3284" y="1064"/>
                      <a:pt x="3192" y="1551"/>
                    </a:cubicBezTo>
                    <a:cubicBezTo>
                      <a:pt x="3101" y="2007"/>
                      <a:pt x="2980" y="2584"/>
                      <a:pt x="2797" y="3010"/>
                    </a:cubicBezTo>
                    <a:cubicBezTo>
                      <a:pt x="2645" y="2493"/>
                      <a:pt x="2524" y="1976"/>
                      <a:pt x="2402" y="1490"/>
                    </a:cubicBezTo>
                    <a:cubicBezTo>
                      <a:pt x="2433" y="1125"/>
                      <a:pt x="2585" y="760"/>
                      <a:pt x="2706" y="517"/>
                    </a:cubicBezTo>
                    <a:cubicBezTo>
                      <a:pt x="2767" y="365"/>
                      <a:pt x="2706" y="213"/>
                      <a:pt x="2585" y="153"/>
                    </a:cubicBezTo>
                    <a:cubicBezTo>
                      <a:pt x="2550" y="127"/>
                      <a:pt x="2511" y="116"/>
                      <a:pt x="2471" y="116"/>
                    </a:cubicBezTo>
                    <a:cubicBezTo>
                      <a:pt x="2369" y="116"/>
                      <a:pt x="2263" y="187"/>
                      <a:pt x="2220" y="274"/>
                    </a:cubicBezTo>
                    <a:cubicBezTo>
                      <a:pt x="2159" y="305"/>
                      <a:pt x="2159" y="335"/>
                      <a:pt x="2129" y="426"/>
                    </a:cubicBezTo>
                    <a:cubicBezTo>
                      <a:pt x="2129" y="335"/>
                      <a:pt x="2098" y="305"/>
                      <a:pt x="2098" y="213"/>
                    </a:cubicBezTo>
                    <a:cubicBezTo>
                      <a:pt x="2068" y="61"/>
                      <a:pt x="1946" y="1"/>
                      <a:pt x="1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61"/>
              <p:cNvSpPr/>
              <p:nvPr/>
            </p:nvSpPr>
            <p:spPr>
              <a:xfrm>
                <a:off x="13663650" y="2278425"/>
                <a:ext cx="177850" cy="282275"/>
              </a:xfrm>
              <a:custGeom>
                <a:rect b="b" l="l" r="r" t="t"/>
                <a:pathLst>
                  <a:path extrusionOk="0" h="11291" w="7114">
                    <a:moveTo>
                      <a:pt x="3278" y="1"/>
                    </a:moveTo>
                    <a:cubicBezTo>
                      <a:pt x="3249" y="1"/>
                      <a:pt x="3221" y="1"/>
                      <a:pt x="3192" y="2"/>
                    </a:cubicBezTo>
                    <a:cubicBezTo>
                      <a:pt x="2675" y="2"/>
                      <a:pt x="2250" y="853"/>
                      <a:pt x="2007" y="1248"/>
                    </a:cubicBezTo>
                    <a:cubicBezTo>
                      <a:pt x="1338" y="2282"/>
                      <a:pt x="912" y="3346"/>
                      <a:pt x="578" y="4501"/>
                    </a:cubicBezTo>
                    <a:cubicBezTo>
                      <a:pt x="1" y="6476"/>
                      <a:pt x="456" y="8270"/>
                      <a:pt x="1216" y="10124"/>
                    </a:cubicBezTo>
                    <a:cubicBezTo>
                      <a:pt x="1399" y="10580"/>
                      <a:pt x="1611" y="11188"/>
                      <a:pt x="2098" y="11279"/>
                    </a:cubicBezTo>
                    <a:cubicBezTo>
                      <a:pt x="2153" y="11287"/>
                      <a:pt x="2208" y="11291"/>
                      <a:pt x="2263" y="11291"/>
                    </a:cubicBezTo>
                    <a:cubicBezTo>
                      <a:pt x="3252" y="11291"/>
                      <a:pt x="4317" y="10061"/>
                      <a:pt x="4864" y="9486"/>
                    </a:cubicBezTo>
                    <a:cubicBezTo>
                      <a:pt x="6475" y="7783"/>
                      <a:pt x="7113" y="5078"/>
                      <a:pt x="6384" y="2829"/>
                    </a:cubicBezTo>
                    <a:cubicBezTo>
                      <a:pt x="6055" y="1723"/>
                      <a:pt x="4933" y="1"/>
                      <a:pt x="32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61"/>
              <p:cNvSpPr/>
              <p:nvPr/>
            </p:nvSpPr>
            <p:spPr>
              <a:xfrm>
                <a:off x="13659850" y="2268400"/>
                <a:ext cx="189225" cy="325450"/>
              </a:xfrm>
              <a:custGeom>
                <a:rect b="b" l="l" r="r" t="t"/>
                <a:pathLst>
                  <a:path extrusionOk="0" h="13018" w="7569">
                    <a:moveTo>
                      <a:pt x="4517" y="0"/>
                    </a:moveTo>
                    <a:cubicBezTo>
                      <a:pt x="4407" y="0"/>
                      <a:pt x="4331" y="59"/>
                      <a:pt x="4256" y="160"/>
                    </a:cubicBezTo>
                    <a:lnTo>
                      <a:pt x="3922" y="1315"/>
                    </a:lnTo>
                    <a:cubicBezTo>
                      <a:pt x="3891" y="1376"/>
                      <a:pt x="3800" y="1467"/>
                      <a:pt x="3770" y="1497"/>
                    </a:cubicBezTo>
                    <a:cubicBezTo>
                      <a:pt x="3526" y="1315"/>
                      <a:pt x="3314" y="1041"/>
                      <a:pt x="3222" y="768"/>
                    </a:cubicBezTo>
                    <a:cubicBezTo>
                      <a:pt x="3199" y="650"/>
                      <a:pt x="3102" y="605"/>
                      <a:pt x="2989" y="605"/>
                    </a:cubicBezTo>
                    <a:cubicBezTo>
                      <a:pt x="2956" y="605"/>
                      <a:pt x="2922" y="609"/>
                      <a:pt x="2888" y="616"/>
                    </a:cubicBezTo>
                    <a:cubicBezTo>
                      <a:pt x="2767" y="646"/>
                      <a:pt x="2706" y="798"/>
                      <a:pt x="2736" y="950"/>
                    </a:cubicBezTo>
                    <a:cubicBezTo>
                      <a:pt x="2888" y="1345"/>
                      <a:pt x="3222" y="1832"/>
                      <a:pt x="3709" y="2075"/>
                    </a:cubicBezTo>
                    <a:lnTo>
                      <a:pt x="3496" y="3199"/>
                    </a:lnTo>
                    <a:cubicBezTo>
                      <a:pt x="3070" y="3017"/>
                      <a:pt x="2463" y="2136"/>
                      <a:pt x="2280" y="1832"/>
                    </a:cubicBezTo>
                    <a:lnTo>
                      <a:pt x="2159" y="1680"/>
                    </a:lnTo>
                    <a:cubicBezTo>
                      <a:pt x="2122" y="1606"/>
                      <a:pt x="2052" y="1566"/>
                      <a:pt x="1968" y="1566"/>
                    </a:cubicBezTo>
                    <a:cubicBezTo>
                      <a:pt x="1914" y="1566"/>
                      <a:pt x="1854" y="1583"/>
                      <a:pt x="1794" y="1619"/>
                    </a:cubicBezTo>
                    <a:cubicBezTo>
                      <a:pt x="1672" y="1680"/>
                      <a:pt x="1642" y="1832"/>
                      <a:pt x="1703" y="1984"/>
                    </a:cubicBezTo>
                    <a:lnTo>
                      <a:pt x="1794" y="2105"/>
                    </a:lnTo>
                    <a:cubicBezTo>
                      <a:pt x="2280" y="2774"/>
                      <a:pt x="2797" y="3503"/>
                      <a:pt x="3344" y="3686"/>
                    </a:cubicBezTo>
                    <a:cubicBezTo>
                      <a:pt x="3314" y="3990"/>
                      <a:pt x="3222" y="4263"/>
                      <a:pt x="3192" y="4567"/>
                    </a:cubicBezTo>
                    <a:cubicBezTo>
                      <a:pt x="3162" y="4841"/>
                      <a:pt x="3070" y="5114"/>
                      <a:pt x="3040" y="5358"/>
                    </a:cubicBezTo>
                    <a:cubicBezTo>
                      <a:pt x="2706" y="4962"/>
                      <a:pt x="2311" y="4446"/>
                      <a:pt x="2311" y="4111"/>
                    </a:cubicBezTo>
                    <a:cubicBezTo>
                      <a:pt x="2311" y="3959"/>
                      <a:pt x="2159" y="3838"/>
                      <a:pt x="2037" y="3838"/>
                    </a:cubicBezTo>
                    <a:cubicBezTo>
                      <a:pt x="1885" y="3838"/>
                      <a:pt x="1794" y="3959"/>
                      <a:pt x="1794" y="4111"/>
                    </a:cubicBezTo>
                    <a:cubicBezTo>
                      <a:pt x="1824" y="4689"/>
                      <a:pt x="2311" y="5297"/>
                      <a:pt x="2767" y="5783"/>
                    </a:cubicBezTo>
                    <a:cubicBezTo>
                      <a:pt x="2797" y="5874"/>
                      <a:pt x="2888" y="5905"/>
                      <a:pt x="2919" y="5965"/>
                    </a:cubicBezTo>
                    <a:cubicBezTo>
                      <a:pt x="2797" y="6482"/>
                      <a:pt x="2736" y="6969"/>
                      <a:pt x="2615" y="7424"/>
                    </a:cubicBezTo>
                    <a:cubicBezTo>
                      <a:pt x="2554" y="7303"/>
                      <a:pt x="2463" y="7181"/>
                      <a:pt x="2432" y="7121"/>
                    </a:cubicBezTo>
                    <a:cubicBezTo>
                      <a:pt x="2402" y="7029"/>
                      <a:pt x="2311" y="6969"/>
                      <a:pt x="2280" y="6877"/>
                    </a:cubicBezTo>
                    <a:cubicBezTo>
                      <a:pt x="2189" y="6725"/>
                      <a:pt x="2098" y="6573"/>
                      <a:pt x="1976" y="6391"/>
                    </a:cubicBezTo>
                    <a:cubicBezTo>
                      <a:pt x="1581" y="5814"/>
                      <a:pt x="1125" y="5145"/>
                      <a:pt x="1186" y="4506"/>
                    </a:cubicBezTo>
                    <a:cubicBezTo>
                      <a:pt x="1186" y="4355"/>
                      <a:pt x="1064" y="4233"/>
                      <a:pt x="912" y="4233"/>
                    </a:cubicBezTo>
                    <a:cubicBezTo>
                      <a:pt x="760" y="4233"/>
                      <a:pt x="639" y="4355"/>
                      <a:pt x="639" y="4506"/>
                    </a:cubicBezTo>
                    <a:cubicBezTo>
                      <a:pt x="639" y="5297"/>
                      <a:pt x="1095" y="6026"/>
                      <a:pt x="1551" y="6695"/>
                    </a:cubicBezTo>
                    <a:cubicBezTo>
                      <a:pt x="1672" y="6847"/>
                      <a:pt x="1733" y="6999"/>
                      <a:pt x="1855" y="7151"/>
                    </a:cubicBezTo>
                    <a:cubicBezTo>
                      <a:pt x="1885" y="7242"/>
                      <a:pt x="1976" y="7303"/>
                      <a:pt x="2007" y="7394"/>
                    </a:cubicBezTo>
                    <a:cubicBezTo>
                      <a:pt x="2159" y="7576"/>
                      <a:pt x="2341" y="7880"/>
                      <a:pt x="2341" y="8032"/>
                    </a:cubicBezTo>
                    <a:cubicBezTo>
                      <a:pt x="2341" y="8093"/>
                      <a:pt x="2402" y="8184"/>
                      <a:pt x="2463" y="8215"/>
                    </a:cubicBezTo>
                    <a:cubicBezTo>
                      <a:pt x="2402" y="8610"/>
                      <a:pt x="2311" y="8975"/>
                      <a:pt x="2280" y="9370"/>
                    </a:cubicBezTo>
                    <a:cubicBezTo>
                      <a:pt x="2280" y="9431"/>
                      <a:pt x="2250" y="9522"/>
                      <a:pt x="2250" y="9583"/>
                    </a:cubicBezTo>
                    <a:cubicBezTo>
                      <a:pt x="2159" y="9522"/>
                      <a:pt x="2128" y="9400"/>
                      <a:pt x="2037" y="9309"/>
                    </a:cubicBezTo>
                    <a:cubicBezTo>
                      <a:pt x="2007" y="9248"/>
                      <a:pt x="1946" y="9218"/>
                      <a:pt x="1885" y="9127"/>
                    </a:cubicBezTo>
                    <a:cubicBezTo>
                      <a:pt x="1277" y="8306"/>
                      <a:pt x="791" y="7242"/>
                      <a:pt x="517" y="6087"/>
                    </a:cubicBezTo>
                    <a:cubicBezTo>
                      <a:pt x="492" y="5960"/>
                      <a:pt x="382" y="5897"/>
                      <a:pt x="276" y="5897"/>
                    </a:cubicBezTo>
                    <a:cubicBezTo>
                      <a:pt x="255" y="5897"/>
                      <a:pt x="234" y="5900"/>
                      <a:pt x="213" y="5905"/>
                    </a:cubicBezTo>
                    <a:cubicBezTo>
                      <a:pt x="61" y="5935"/>
                      <a:pt x="1" y="6087"/>
                      <a:pt x="31" y="6209"/>
                    </a:cubicBezTo>
                    <a:cubicBezTo>
                      <a:pt x="335" y="7394"/>
                      <a:pt x="821" y="8519"/>
                      <a:pt x="1490" y="9431"/>
                    </a:cubicBezTo>
                    <a:cubicBezTo>
                      <a:pt x="1520" y="9522"/>
                      <a:pt x="1581" y="9583"/>
                      <a:pt x="1642" y="9613"/>
                    </a:cubicBezTo>
                    <a:cubicBezTo>
                      <a:pt x="1794" y="9826"/>
                      <a:pt x="1946" y="10008"/>
                      <a:pt x="1976" y="10190"/>
                    </a:cubicBezTo>
                    <a:cubicBezTo>
                      <a:pt x="1976" y="10282"/>
                      <a:pt x="2037" y="10312"/>
                      <a:pt x="2098" y="10342"/>
                    </a:cubicBezTo>
                    <a:cubicBezTo>
                      <a:pt x="2037" y="10464"/>
                      <a:pt x="2037" y="10586"/>
                      <a:pt x="2007" y="10738"/>
                    </a:cubicBezTo>
                    <a:lnTo>
                      <a:pt x="1976" y="10981"/>
                    </a:lnTo>
                    <a:cubicBezTo>
                      <a:pt x="1855" y="11558"/>
                      <a:pt x="1733" y="12166"/>
                      <a:pt x="1733" y="12774"/>
                    </a:cubicBezTo>
                    <a:cubicBezTo>
                      <a:pt x="1733" y="12926"/>
                      <a:pt x="1855" y="13017"/>
                      <a:pt x="2007" y="13017"/>
                    </a:cubicBezTo>
                    <a:cubicBezTo>
                      <a:pt x="2159" y="13017"/>
                      <a:pt x="2280" y="12896"/>
                      <a:pt x="2250" y="12744"/>
                    </a:cubicBezTo>
                    <a:cubicBezTo>
                      <a:pt x="2189" y="12197"/>
                      <a:pt x="2311" y="11649"/>
                      <a:pt x="2432" y="11102"/>
                    </a:cubicBezTo>
                    <a:lnTo>
                      <a:pt x="2463" y="10829"/>
                    </a:lnTo>
                    <a:cubicBezTo>
                      <a:pt x="2493" y="10646"/>
                      <a:pt x="2554" y="10464"/>
                      <a:pt x="2584" y="10312"/>
                    </a:cubicBezTo>
                    <a:cubicBezTo>
                      <a:pt x="3678" y="9978"/>
                      <a:pt x="4742" y="9400"/>
                      <a:pt x="5776" y="8853"/>
                    </a:cubicBezTo>
                    <a:lnTo>
                      <a:pt x="6444" y="8519"/>
                    </a:lnTo>
                    <a:cubicBezTo>
                      <a:pt x="6566" y="8458"/>
                      <a:pt x="6657" y="8306"/>
                      <a:pt x="6566" y="8184"/>
                    </a:cubicBezTo>
                    <a:cubicBezTo>
                      <a:pt x="6521" y="8095"/>
                      <a:pt x="6428" y="8039"/>
                      <a:pt x="6334" y="8039"/>
                    </a:cubicBezTo>
                    <a:cubicBezTo>
                      <a:pt x="6299" y="8039"/>
                      <a:pt x="6264" y="8046"/>
                      <a:pt x="6232" y="8063"/>
                    </a:cubicBezTo>
                    <a:lnTo>
                      <a:pt x="5533" y="8397"/>
                    </a:lnTo>
                    <a:cubicBezTo>
                      <a:pt x="4621" y="8914"/>
                      <a:pt x="3678" y="9400"/>
                      <a:pt x="2706" y="9735"/>
                    </a:cubicBezTo>
                    <a:cubicBezTo>
                      <a:pt x="2706" y="9674"/>
                      <a:pt x="2736" y="9583"/>
                      <a:pt x="2736" y="9461"/>
                    </a:cubicBezTo>
                    <a:lnTo>
                      <a:pt x="2949" y="8093"/>
                    </a:lnTo>
                    <a:cubicBezTo>
                      <a:pt x="4286" y="7424"/>
                      <a:pt x="5776" y="6665"/>
                      <a:pt x="7265" y="5965"/>
                    </a:cubicBezTo>
                    <a:cubicBezTo>
                      <a:pt x="7478" y="5965"/>
                      <a:pt x="7569" y="5814"/>
                      <a:pt x="7478" y="5722"/>
                    </a:cubicBezTo>
                    <a:cubicBezTo>
                      <a:pt x="7434" y="5635"/>
                      <a:pt x="7344" y="5564"/>
                      <a:pt x="7251" y="5564"/>
                    </a:cubicBezTo>
                    <a:cubicBezTo>
                      <a:pt x="7215" y="5564"/>
                      <a:pt x="7178" y="5575"/>
                      <a:pt x="7144" y="5601"/>
                    </a:cubicBezTo>
                    <a:cubicBezTo>
                      <a:pt x="5776" y="6209"/>
                      <a:pt x="4408" y="6877"/>
                      <a:pt x="3192" y="7546"/>
                    </a:cubicBezTo>
                    <a:cubicBezTo>
                      <a:pt x="3314" y="7121"/>
                      <a:pt x="3374" y="6725"/>
                      <a:pt x="3466" y="6330"/>
                    </a:cubicBezTo>
                    <a:lnTo>
                      <a:pt x="3496" y="6330"/>
                    </a:lnTo>
                    <a:cubicBezTo>
                      <a:pt x="3648" y="6239"/>
                      <a:pt x="3800" y="6117"/>
                      <a:pt x="3952" y="6026"/>
                    </a:cubicBezTo>
                    <a:cubicBezTo>
                      <a:pt x="4256" y="5783"/>
                      <a:pt x="4590" y="5570"/>
                      <a:pt x="4894" y="5479"/>
                    </a:cubicBezTo>
                    <a:cubicBezTo>
                      <a:pt x="5046" y="5449"/>
                      <a:pt x="5137" y="5297"/>
                      <a:pt x="5107" y="5175"/>
                    </a:cubicBezTo>
                    <a:cubicBezTo>
                      <a:pt x="5056" y="5049"/>
                      <a:pt x="4942" y="4985"/>
                      <a:pt x="4853" y="4985"/>
                    </a:cubicBezTo>
                    <a:cubicBezTo>
                      <a:pt x="4835" y="4985"/>
                      <a:pt x="4818" y="4988"/>
                      <a:pt x="4803" y="4993"/>
                    </a:cubicBezTo>
                    <a:cubicBezTo>
                      <a:pt x="4378" y="5114"/>
                      <a:pt x="3982" y="5358"/>
                      <a:pt x="3648" y="5631"/>
                    </a:cubicBezTo>
                    <a:lnTo>
                      <a:pt x="3618" y="5662"/>
                    </a:lnTo>
                    <a:cubicBezTo>
                      <a:pt x="3678" y="5358"/>
                      <a:pt x="3739" y="5054"/>
                      <a:pt x="3770" y="4750"/>
                    </a:cubicBezTo>
                    <a:cubicBezTo>
                      <a:pt x="3830" y="4415"/>
                      <a:pt x="3891" y="4111"/>
                      <a:pt x="3952" y="3777"/>
                    </a:cubicBezTo>
                    <a:cubicBezTo>
                      <a:pt x="4438" y="3595"/>
                      <a:pt x="4955" y="2987"/>
                      <a:pt x="5472" y="2409"/>
                    </a:cubicBezTo>
                    <a:cubicBezTo>
                      <a:pt x="5745" y="2075"/>
                      <a:pt x="6019" y="1771"/>
                      <a:pt x="6201" y="1649"/>
                    </a:cubicBezTo>
                    <a:cubicBezTo>
                      <a:pt x="6323" y="1558"/>
                      <a:pt x="6353" y="1376"/>
                      <a:pt x="6232" y="1254"/>
                    </a:cubicBezTo>
                    <a:cubicBezTo>
                      <a:pt x="6195" y="1199"/>
                      <a:pt x="6104" y="1156"/>
                      <a:pt x="6017" y="1156"/>
                    </a:cubicBezTo>
                    <a:cubicBezTo>
                      <a:pt x="5959" y="1156"/>
                      <a:pt x="5903" y="1175"/>
                      <a:pt x="5867" y="1224"/>
                    </a:cubicBezTo>
                    <a:cubicBezTo>
                      <a:pt x="5624" y="1376"/>
                      <a:pt x="5350" y="1710"/>
                      <a:pt x="5046" y="2075"/>
                    </a:cubicBezTo>
                    <a:cubicBezTo>
                      <a:pt x="4803" y="2409"/>
                      <a:pt x="4408" y="2835"/>
                      <a:pt x="4074" y="3078"/>
                    </a:cubicBezTo>
                    <a:lnTo>
                      <a:pt x="4408" y="1619"/>
                    </a:lnTo>
                    <a:cubicBezTo>
                      <a:pt x="4590" y="1345"/>
                      <a:pt x="4894" y="1072"/>
                      <a:pt x="5107" y="920"/>
                    </a:cubicBezTo>
                    <a:cubicBezTo>
                      <a:pt x="5198" y="859"/>
                      <a:pt x="5259" y="707"/>
                      <a:pt x="5168" y="555"/>
                    </a:cubicBezTo>
                    <a:cubicBezTo>
                      <a:pt x="5127" y="474"/>
                      <a:pt x="5046" y="433"/>
                      <a:pt x="4961" y="433"/>
                    </a:cubicBezTo>
                    <a:cubicBezTo>
                      <a:pt x="4918" y="433"/>
                      <a:pt x="4874" y="444"/>
                      <a:pt x="4833" y="464"/>
                    </a:cubicBezTo>
                    <a:cubicBezTo>
                      <a:pt x="4803" y="494"/>
                      <a:pt x="4742" y="494"/>
                      <a:pt x="4712" y="555"/>
                    </a:cubicBezTo>
                    <a:cubicBezTo>
                      <a:pt x="4712" y="464"/>
                      <a:pt x="4742" y="433"/>
                      <a:pt x="4742" y="342"/>
                    </a:cubicBezTo>
                    <a:cubicBezTo>
                      <a:pt x="4803" y="190"/>
                      <a:pt x="4712" y="99"/>
                      <a:pt x="4590" y="8"/>
                    </a:cubicBezTo>
                    <a:cubicBezTo>
                      <a:pt x="4564" y="3"/>
                      <a:pt x="4540" y="0"/>
                      <a:pt x="45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61"/>
              <p:cNvSpPr/>
              <p:nvPr/>
            </p:nvSpPr>
            <p:spPr>
              <a:xfrm>
                <a:off x="14092225" y="2057925"/>
                <a:ext cx="209750" cy="346700"/>
              </a:xfrm>
              <a:custGeom>
                <a:rect b="b" l="l" r="r" t="t"/>
                <a:pathLst>
                  <a:path extrusionOk="0" h="13868" w="8390">
                    <a:moveTo>
                      <a:pt x="3371" y="0"/>
                    </a:moveTo>
                    <a:cubicBezTo>
                      <a:pt x="3222" y="0"/>
                      <a:pt x="3071" y="12"/>
                      <a:pt x="2919" y="38"/>
                    </a:cubicBezTo>
                    <a:cubicBezTo>
                      <a:pt x="2311" y="99"/>
                      <a:pt x="1946" y="1223"/>
                      <a:pt x="1672" y="1710"/>
                    </a:cubicBezTo>
                    <a:cubicBezTo>
                      <a:pt x="973" y="3017"/>
                      <a:pt x="639" y="4415"/>
                      <a:pt x="426" y="5874"/>
                    </a:cubicBezTo>
                    <a:cubicBezTo>
                      <a:pt x="1" y="8336"/>
                      <a:pt x="821" y="10494"/>
                      <a:pt x="2007" y="12622"/>
                    </a:cubicBezTo>
                    <a:cubicBezTo>
                      <a:pt x="2311" y="13108"/>
                      <a:pt x="2615" y="13837"/>
                      <a:pt x="3223" y="13868"/>
                    </a:cubicBezTo>
                    <a:cubicBezTo>
                      <a:pt x="4469" y="13868"/>
                      <a:pt x="5685" y="12105"/>
                      <a:pt x="6353" y="11284"/>
                    </a:cubicBezTo>
                    <a:cubicBezTo>
                      <a:pt x="8025" y="8974"/>
                      <a:pt x="8390" y="5631"/>
                      <a:pt x="7204" y="2986"/>
                    </a:cubicBezTo>
                    <a:cubicBezTo>
                      <a:pt x="6643" y="1779"/>
                      <a:pt x="5173" y="0"/>
                      <a:pt x="33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61"/>
              <p:cNvSpPr/>
              <p:nvPr/>
            </p:nvSpPr>
            <p:spPr>
              <a:xfrm>
                <a:off x="14086150" y="2039475"/>
                <a:ext cx="226475" cy="407700"/>
              </a:xfrm>
              <a:custGeom>
                <a:rect b="b" l="l" r="r" t="t"/>
                <a:pathLst>
                  <a:path extrusionOk="0" h="16308" w="9059">
                    <a:moveTo>
                      <a:pt x="4557" y="0"/>
                    </a:moveTo>
                    <a:cubicBezTo>
                      <a:pt x="4418" y="0"/>
                      <a:pt x="4306" y="109"/>
                      <a:pt x="4256" y="259"/>
                    </a:cubicBezTo>
                    <a:cubicBezTo>
                      <a:pt x="4195" y="715"/>
                      <a:pt x="4104" y="1232"/>
                      <a:pt x="4043" y="1718"/>
                    </a:cubicBezTo>
                    <a:cubicBezTo>
                      <a:pt x="4013" y="1779"/>
                      <a:pt x="3922" y="1900"/>
                      <a:pt x="3891" y="1992"/>
                    </a:cubicBezTo>
                    <a:cubicBezTo>
                      <a:pt x="3557" y="1779"/>
                      <a:pt x="3283" y="1475"/>
                      <a:pt x="3131" y="1171"/>
                    </a:cubicBezTo>
                    <a:cubicBezTo>
                      <a:pt x="3074" y="1076"/>
                      <a:pt x="2982" y="1028"/>
                      <a:pt x="2883" y="1028"/>
                    </a:cubicBezTo>
                    <a:cubicBezTo>
                      <a:pt x="2824" y="1028"/>
                      <a:pt x="2763" y="1046"/>
                      <a:pt x="2706" y="1080"/>
                    </a:cubicBezTo>
                    <a:cubicBezTo>
                      <a:pt x="2554" y="1141"/>
                      <a:pt x="2523" y="1353"/>
                      <a:pt x="2584" y="1475"/>
                    </a:cubicBezTo>
                    <a:cubicBezTo>
                      <a:pt x="2827" y="1900"/>
                      <a:pt x="3314" y="2448"/>
                      <a:pt x="3922" y="2660"/>
                    </a:cubicBezTo>
                    <a:cubicBezTo>
                      <a:pt x="3891" y="3116"/>
                      <a:pt x="3861" y="3633"/>
                      <a:pt x="3800" y="4089"/>
                    </a:cubicBezTo>
                    <a:cubicBezTo>
                      <a:pt x="3283" y="3937"/>
                      <a:pt x="2432" y="2934"/>
                      <a:pt x="2128" y="2599"/>
                    </a:cubicBezTo>
                    <a:lnTo>
                      <a:pt x="1976" y="2448"/>
                    </a:lnTo>
                    <a:cubicBezTo>
                      <a:pt x="1928" y="2383"/>
                      <a:pt x="1846" y="2345"/>
                      <a:pt x="1757" y="2345"/>
                    </a:cubicBezTo>
                    <a:cubicBezTo>
                      <a:pt x="1677" y="2345"/>
                      <a:pt x="1592" y="2376"/>
                      <a:pt x="1520" y="2448"/>
                    </a:cubicBezTo>
                    <a:cubicBezTo>
                      <a:pt x="1429" y="2569"/>
                      <a:pt x="1368" y="2751"/>
                      <a:pt x="1520" y="2903"/>
                    </a:cubicBezTo>
                    <a:lnTo>
                      <a:pt x="1642" y="3055"/>
                    </a:lnTo>
                    <a:cubicBezTo>
                      <a:pt x="2341" y="3815"/>
                      <a:pt x="3101" y="4606"/>
                      <a:pt x="3770" y="4727"/>
                    </a:cubicBezTo>
                    <a:cubicBezTo>
                      <a:pt x="3739" y="5062"/>
                      <a:pt x="3739" y="5457"/>
                      <a:pt x="3709" y="5791"/>
                    </a:cubicBezTo>
                    <a:cubicBezTo>
                      <a:pt x="3709" y="6095"/>
                      <a:pt x="3648" y="6429"/>
                      <a:pt x="3618" y="6764"/>
                    </a:cubicBezTo>
                    <a:cubicBezTo>
                      <a:pt x="3162" y="6369"/>
                      <a:pt x="2584" y="5791"/>
                      <a:pt x="2554" y="5366"/>
                    </a:cubicBezTo>
                    <a:cubicBezTo>
                      <a:pt x="2526" y="5202"/>
                      <a:pt x="2401" y="5087"/>
                      <a:pt x="2244" y="5087"/>
                    </a:cubicBezTo>
                    <a:cubicBezTo>
                      <a:pt x="2226" y="5087"/>
                      <a:pt x="2208" y="5089"/>
                      <a:pt x="2189" y="5092"/>
                    </a:cubicBezTo>
                    <a:cubicBezTo>
                      <a:pt x="1976" y="5153"/>
                      <a:pt x="1885" y="5274"/>
                      <a:pt x="1915" y="5487"/>
                    </a:cubicBezTo>
                    <a:cubicBezTo>
                      <a:pt x="2007" y="6156"/>
                      <a:pt x="2736" y="6855"/>
                      <a:pt x="3344" y="7372"/>
                    </a:cubicBezTo>
                    <a:lnTo>
                      <a:pt x="3587" y="7615"/>
                    </a:lnTo>
                    <a:cubicBezTo>
                      <a:pt x="3526" y="8223"/>
                      <a:pt x="3466" y="8831"/>
                      <a:pt x="3435" y="9408"/>
                    </a:cubicBezTo>
                    <a:cubicBezTo>
                      <a:pt x="3344" y="9287"/>
                      <a:pt x="3222" y="9165"/>
                      <a:pt x="3131" y="9043"/>
                    </a:cubicBezTo>
                    <a:cubicBezTo>
                      <a:pt x="3040" y="8983"/>
                      <a:pt x="2979" y="8891"/>
                      <a:pt x="2919" y="8831"/>
                    </a:cubicBezTo>
                    <a:cubicBezTo>
                      <a:pt x="2767" y="8679"/>
                      <a:pt x="2615" y="8496"/>
                      <a:pt x="2463" y="8283"/>
                    </a:cubicBezTo>
                    <a:cubicBezTo>
                      <a:pt x="1915" y="7645"/>
                      <a:pt x="1308" y="6885"/>
                      <a:pt x="1216" y="6125"/>
                    </a:cubicBezTo>
                    <a:cubicBezTo>
                      <a:pt x="1216" y="5962"/>
                      <a:pt x="1070" y="5847"/>
                      <a:pt x="930" y="5847"/>
                    </a:cubicBezTo>
                    <a:cubicBezTo>
                      <a:pt x="914" y="5847"/>
                      <a:pt x="898" y="5849"/>
                      <a:pt x="882" y="5852"/>
                    </a:cubicBezTo>
                    <a:cubicBezTo>
                      <a:pt x="730" y="5913"/>
                      <a:pt x="578" y="6034"/>
                      <a:pt x="608" y="6186"/>
                    </a:cubicBezTo>
                    <a:cubicBezTo>
                      <a:pt x="730" y="7189"/>
                      <a:pt x="1399" y="7980"/>
                      <a:pt x="2007" y="8709"/>
                    </a:cubicBezTo>
                    <a:cubicBezTo>
                      <a:pt x="2159" y="8891"/>
                      <a:pt x="2311" y="9043"/>
                      <a:pt x="2432" y="9195"/>
                    </a:cubicBezTo>
                    <a:cubicBezTo>
                      <a:pt x="2523" y="9287"/>
                      <a:pt x="2584" y="9378"/>
                      <a:pt x="2675" y="9469"/>
                    </a:cubicBezTo>
                    <a:cubicBezTo>
                      <a:pt x="2858" y="9712"/>
                      <a:pt x="3162" y="9986"/>
                      <a:pt x="3162" y="10198"/>
                    </a:cubicBezTo>
                    <a:cubicBezTo>
                      <a:pt x="3162" y="10290"/>
                      <a:pt x="3222" y="10381"/>
                      <a:pt x="3314" y="10411"/>
                    </a:cubicBezTo>
                    <a:cubicBezTo>
                      <a:pt x="3283" y="10897"/>
                      <a:pt x="3283" y="11384"/>
                      <a:pt x="3222" y="11840"/>
                    </a:cubicBezTo>
                    <a:lnTo>
                      <a:pt x="3222" y="12083"/>
                    </a:lnTo>
                    <a:cubicBezTo>
                      <a:pt x="3162" y="11992"/>
                      <a:pt x="3040" y="11901"/>
                      <a:pt x="2979" y="11840"/>
                    </a:cubicBezTo>
                    <a:lnTo>
                      <a:pt x="2767" y="11627"/>
                    </a:lnTo>
                    <a:cubicBezTo>
                      <a:pt x="1915" y="10715"/>
                      <a:pt x="1186" y="9469"/>
                      <a:pt x="700" y="8192"/>
                    </a:cubicBezTo>
                    <a:cubicBezTo>
                      <a:pt x="625" y="8068"/>
                      <a:pt x="509" y="7964"/>
                      <a:pt x="370" y="7964"/>
                    </a:cubicBezTo>
                    <a:cubicBezTo>
                      <a:pt x="339" y="7964"/>
                      <a:pt x="307" y="7969"/>
                      <a:pt x="274" y="7980"/>
                    </a:cubicBezTo>
                    <a:cubicBezTo>
                      <a:pt x="122" y="8071"/>
                      <a:pt x="1" y="8223"/>
                      <a:pt x="92" y="8405"/>
                    </a:cubicBezTo>
                    <a:cubicBezTo>
                      <a:pt x="608" y="9803"/>
                      <a:pt x="1399" y="11110"/>
                      <a:pt x="2311" y="12083"/>
                    </a:cubicBezTo>
                    <a:lnTo>
                      <a:pt x="2554" y="12326"/>
                    </a:lnTo>
                    <a:cubicBezTo>
                      <a:pt x="2736" y="12508"/>
                      <a:pt x="2979" y="12691"/>
                      <a:pt x="3040" y="12934"/>
                    </a:cubicBezTo>
                    <a:cubicBezTo>
                      <a:pt x="3070" y="12995"/>
                      <a:pt x="3131" y="13086"/>
                      <a:pt x="3222" y="13116"/>
                    </a:cubicBezTo>
                    <a:cubicBezTo>
                      <a:pt x="3222" y="13268"/>
                      <a:pt x="3222" y="13420"/>
                      <a:pt x="3192" y="13572"/>
                    </a:cubicBezTo>
                    <a:lnTo>
                      <a:pt x="3162" y="13876"/>
                    </a:lnTo>
                    <a:cubicBezTo>
                      <a:pt x="3070" y="14606"/>
                      <a:pt x="3040" y="15335"/>
                      <a:pt x="3162" y="16034"/>
                    </a:cubicBezTo>
                    <a:cubicBezTo>
                      <a:pt x="3192" y="16186"/>
                      <a:pt x="3344" y="16308"/>
                      <a:pt x="3496" y="16308"/>
                    </a:cubicBezTo>
                    <a:cubicBezTo>
                      <a:pt x="3678" y="16278"/>
                      <a:pt x="3800" y="16126"/>
                      <a:pt x="3770" y="15943"/>
                    </a:cubicBezTo>
                    <a:cubicBezTo>
                      <a:pt x="3648" y="15274"/>
                      <a:pt x="3739" y="14606"/>
                      <a:pt x="3770" y="13907"/>
                    </a:cubicBezTo>
                    <a:lnTo>
                      <a:pt x="3800" y="13603"/>
                    </a:lnTo>
                    <a:cubicBezTo>
                      <a:pt x="3800" y="13390"/>
                      <a:pt x="3830" y="13147"/>
                      <a:pt x="3830" y="12934"/>
                    </a:cubicBezTo>
                    <a:cubicBezTo>
                      <a:pt x="5137" y="12326"/>
                      <a:pt x="6323" y="11536"/>
                      <a:pt x="7478" y="10715"/>
                    </a:cubicBezTo>
                    <a:cubicBezTo>
                      <a:pt x="7751" y="10533"/>
                      <a:pt x="7995" y="10381"/>
                      <a:pt x="8238" y="10198"/>
                    </a:cubicBezTo>
                    <a:cubicBezTo>
                      <a:pt x="8390" y="10077"/>
                      <a:pt x="8451" y="9894"/>
                      <a:pt x="8329" y="9742"/>
                    </a:cubicBezTo>
                    <a:cubicBezTo>
                      <a:pt x="8253" y="9647"/>
                      <a:pt x="8153" y="9600"/>
                      <a:pt x="8052" y="9600"/>
                    </a:cubicBezTo>
                    <a:cubicBezTo>
                      <a:pt x="7991" y="9600"/>
                      <a:pt x="7930" y="9617"/>
                      <a:pt x="7873" y="9651"/>
                    </a:cubicBezTo>
                    <a:cubicBezTo>
                      <a:pt x="7599" y="9864"/>
                      <a:pt x="7387" y="10016"/>
                      <a:pt x="7113" y="10198"/>
                    </a:cubicBezTo>
                    <a:cubicBezTo>
                      <a:pt x="6049" y="10928"/>
                      <a:pt x="4985" y="11688"/>
                      <a:pt x="3830" y="12205"/>
                    </a:cubicBezTo>
                    <a:lnTo>
                      <a:pt x="3830" y="11901"/>
                    </a:lnTo>
                    <a:cubicBezTo>
                      <a:pt x="3891" y="11323"/>
                      <a:pt x="3891" y="10776"/>
                      <a:pt x="3922" y="10229"/>
                    </a:cubicBezTo>
                    <a:cubicBezTo>
                      <a:pt x="5411" y="9195"/>
                      <a:pt x="7113" y="8071"/>
                      <a:pt x="8815" y="7037"/>
                    </a:cubicBezTo>
                    <a:cubicBezTo>
                      <a:pt x="8967" y="6916"/>
                      <a:pt x="9058" y="6733"/>
                      <a:pt x="8937" y="6581"/>
                    </a:cubicBezTo>
                    <a:cubicBezTo>
                      <a:pt x="8895" y="6477"/>
                      <a:pt x="8769" y="6430"/>
                      <a:pt x="8654" y="6430"/>
                    </a:cubicBezTo>
                    <a:cubicBezTo>
                      <a:pt x="8600" y="6430"/>
                      <a:pt x="8550" y="6440"/>
                      <a:pt x="8511" y="6460"/>
                    </a:cubicBezTo>
                    <a:cubicBezTo>
                      <a:pt x="6961" y="7432"/>
                      <a:pt x="5411" y="8435"/>
                      <a:pt x="4043" y="9408"/>
                    </a:cubicBezTo>
                    <a:cubicBezTo>
                      <a:pt x="4074" y="8891"/>
                      <a:pt x="4165" y="8405"/>
                      <a:pt x="4195" y="7888"/>
                    </a:cubicBezTo>
                    <a:cubicBezTo>
                      <a:pt x="4195" y="7888"/>
                      <a:pt x="4226" y="7888"/>
                      <a:pt x="4226" y="7828"/>
                    </a:cubicBezTo>
                    <a:cubicBezTo>
                      <a:pt x="4408" y="7676"/>
                      <a:pt x="4560" y="7524"/>
                      <a:pt x="4773" y="7372"/>
                    </a:cubicBezTo>
                    <a:cubicBezTo>
                      <a:pt x="5107" y="7037"/>
                      <a:pt x="5472" y="6733"/>
                      <a:pt x="5836" y="6581"/>
                    </a:cubicBezTo>
                    <a:cubicBezTo>
                      <a:pt x="5988" y="6521"/>
                      <a:pt x="6049" y="6308"/>
                      <a:pt x="6019" y="6156"/>
                    </a:cubicBezTo>
                    <a:cubicBezTo>
                      <a:pt x="5943" y="6029"/>
                      <a:pt x="5804" y="5966"/>
                      <a:pt x="5671" y="5966"/>
                    </a:cubicBezTo>
                    <a:cubicBezTo>
                      <a:pt x="5645" y="5966"/>
                      <a:pt x="5619" y="5968"/>
                      <a:pt x="5593" y="5973"/>
                    </a:cubicBezTo>
                    <a:cubicBezTo>
                      <a:pt x="5137" y="6156"/>
                      <a:pt x="4681" y="6551"/>
                      <a:pt x="4347" y="6916"/>
                    </a:cubicBezTo>
                    <a:cubicBezTo>
                      <a:pt x="4317" y="6976"/>
                      <a:pt x="4317" y="6976"/>
                      <a:pt x="4256" y="6976"/>
                    </a:cubicBezTo>
                    <a:cubicBezTo>
                      <a:pt x="4317" y="6581"/>
                      <a:pt x="4317" y="6217"/>
                      <a:pt x="4347" y="5821"/>
                    </a:cubicBezTo>
                    <a:cubicBezTo>
                      <a:pt x="4377" y="5396"/>
                      <a:pt x="4377" y="5031"/>
                      <a:pt x="4408" y="4606"/>
                    </a:cubicBezTo>
                    <a:cubicBezTo>
                      <a:pt x="4985" y="4302"/>
                      <a:pt x="5533" y="3511"/>
                      <a:pt x="6019" y="2721"/>
                    </a:cubicBezTo>
                    <a:cubicBezTo>
                      <a:pt x="6323" y="2296"/>
                      <a:pt x="6596" y="1870"/>
                      <a:pt x="6779" y="1688"/>
                    </a:cubicBezTo>
                    <a:cubicBezTo>
                      <a:pt x="6900" y="1566"/>
                      <a:pt x="6900" y="1384"/>
                      <a:pt x="6779" y="1232"/>
                    </a:cubicBezTo>
                    <a:cubicBezTo>
                      <a:pt x="6718" y="1171"/>
                      <a:pt x="6642" y="1141"/>
                      <a:pt x="6562" y="1141"/>
                    </a:cubicBezTo>
                    <a:cubicBezTo>
                      <a:pt x="6482" y="1141"/>
                      <a:pt x="6399" y="1171"/>
                      <a:pt x="6323" y="1232"/>
                    </a:cubicBezTo>
                    <a:cubicBezTo>
                      <a:pt x="6049" y="1444"/>
                      <a:pt x="5776" y="1870"/>
                      <a:pt x="5472" y="2356"/>
                    </a:cubicBezTo>
                    <a:cubicBezTo>
                      <a:pt x="5168" y="2812"/>
                      <a:pt x="4803" y="3390"/>
                      <a:pt x="4469" y="3755"/>
                    </a:cubicBezTo>
                    <a:cubicBezTo>
                      <a:pt x="4499" y="3147"/>
                      <a:pt x="4560" y="2508"/>
                      <a:pt x="4651" y="1900"/>
                    </a:cubicBezTo>
                    <a:cubicBezTo>
                      <a:pt x="4833" y="1566"/>
                      <a:pt x="5137" y="1201"/>
                      <a:pt x="5411" y="989"/>
                    </a:cubicBezTo>
                    <a:cubicBezTo>
                      <a:pt x="5533" y="897"/>
                      <a:pt x="5563" y="685"/>
                      <a:pt x="5441" y="533"/>
                    </a:cubicBezTo>
                    <a:cubicBezTo>
                      <a:pt x="5368" y="478"/>
                      <a:pt x="5274" y="434"/>
                      <a:pt x="5177" y="434"/>
                    </a:cubicBezTo>
                    <a:cubicBezTo>
                      <a:pt x="5112" y="434"/>
                      <a:pt x="5046" y="454"/>
                      <a:pt x="4985" y="502"/>
                    </a:cubicBezTo>
                    <a:lnTo>
                      <a:pt x="4864" y="624"/>
                    </a:lnTo>
                    <a:cubicBezTo>
                      <a:pt x="4864" y="533"/>
                      <a:pt x="4925" y="472"/>
                      <a:pt x="4925" y="381"/>
                    </a:cubicBezTo>
                    <a:cubicBezTo>
                      <a:pt x="4955" y="198"/>
                      <a:pt x="4833" y="46"/>
                      <a:pt x="4651" y="16"/>
                    </a:cubicBezTo>
                    <a:cubicBezTo>
                      <a:pt x="4619" y="5"/>
                      <a:pt x="4587" y="0"/>
                      <a:pt x="45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61"/>
              <p:cNvSpPr/>
              <p:nvPr/>
            </p:nvSpPr>
            <p:spPr>
              <a:xfrm>
                <a:off x="13757875" y="2281125"/>
                <a:ext cx="181650" cy="203700"/>
              </a:xfrm>
              <a:custGeom>
                <a:rect b="b" l="l" r="r" t="t"/>
                <a:pathLst>
                  <a:path extrusionOk="0" h="8148" w="7266">
                    <a:moveTo>
                      <a:pt x="2136" y="0"/>
                    </a:moveTo>
                    <a:cubicBezTo>
                      <a:pt x="1460" y="0"/>
                      <a:pt x="776" y="183"/>
                      <a:pt x="305" y="715"/>
                    </a:cubicBezTo>
                    <a:cubicBezTo>
                      <a:pt x="1" y="1019"/>
                      <a:pt x="274" y="1809"/>
                      <a:pt x="365" y="2174"/>
                    </a:cubicBezTo>
                    <a:cubicBezTo>
                      <a:pt x="608" y="3177"/>
                      <a:pt x="1034" y="4089"/>
                      <a:pt x="1520" y="4970"/>
                    </a:cubicBezTo>
                    <a:cubicBezTo>
                      <a:pt x="2402" y="6490"/>
                      <a:pt x="3770" y="7250"/>
                      <a:pt x="5350" y="7888"/>
                    </a:cubicBezTo>
                    <a:cubicBezTo>
                      <a:pt x="5616" y="7990"/>
                      <a:pt x="5922" y="8147"/>
                      <a:pt x="6196" y="8147"/>
                    </a:cubicBezTo>
                    <a:cubicBezTo>
                      <a:pt x="6330" y="8147"/>
                      <a:pt x="6456" y="8110"/>
                      <a:pt x="6566" y="8010"/>
                    </a:cubicBezTo>
                    <a:cubicBezTo>
                      <a:pt x="7265" y="7493"/>
                      <a:pt x="7144" y="5973"/>
                      <a:pt x="7113" y="5244"/>
                    </a:cubicBezTo>
                    <a:cubicBezTo>
                      <a:pt x="6992" y="3238"/>
                      <a:pt x="5745" y="1262"/>
                      <a:pt x="3922" y="380"/>
                    </a:cubicBezTo>
                    <a:cubicBezTo>
                      <a:pt x="3481" y="183"/>
                      <a:pt x="2812" y="0"/>
                      <a:pt x="21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61"/>
              <p:cNvSpPr/>
              <p:nvPr/>
            </p:nvSpPr>
            <p:spPr>
              <a:xfrm>
                <a:off x="13763200" y="2265550"/>
                <a:ext cx="182400" cy="241100"/>
              </a:xfrm>
              <a:custGeom>
                <a:rect b="b" l="l" r="r" t="t"/>
                <a:pathLst>
                  <a:path extrusionOk="0" h="9644" w="7296">
                    <a:moveTo>
                      <a:pt x="2310" y="0"/>
                    </a:moveTo>
                    <a:cubicBezTo>
                      <a:pt x="2219" y="0"/>
                      <a:pt x="2098" y="92"/>
                      <a:pt x="2098" y="213"/>
                    </a:cubicBezTo>
                    <a:cubicBezTo>
                      <a:pt x="2067" y="426"/>
                      <a:pt x="2098" y="821"/>
                      <a:pt x="2128" y="1186"/>
                    </a:cubicBezTo>
                    <a:cubicBezTo>
                      <a:pt x="2158" y="1581"/>
                      <a:pt x="2219" y="2037"/>
                      <a:pt x="2219" y="2402"/>
                    </a:cubicBezTo>
                    <a:cubicBezTo>
                      <a:pt x="1946" y="2067"/>
                      <a:pt x="1733" y="1672"/>
                      <a:pt x="1490" y="1307"/>
                    </a:cubicBezTo>
                    <a:cubicBezTo>
                      <a:pt x="1459" y="1034"/>
                      <a:pt x="1459" y="699"/>
                      <a:pt x="1490" y="456"/>
                    </a:cubicBezTo>
                    <a:cubicBezTo>
                      <a:pt x="1520" y="365"/>
                      <a:pt x="1399" y="244"/>
                      <a:pt x="1307" y="213"/>
                    </a:cubicBezTo>
                    <a:cubicBezTo>
                      <a:pt x="1285" y="202"/>
                      <a:pt x="1263" y="197"/>
                      <a:pt x="1241" y="197"/>
                    </a:cubicBezTo>
                    <a:cubicBezTo>
                      <a:pt x="1144" y="197"/>
                      <a:pt x="1059" y="296"/>
                      <a:pt x="1034" y="396"/>
                    </a:cubicBezTo>
                    <a:lnTo>
                      <a:pt x="1034" y="517"/>
                    </a:lnTo>
                    <a:cubicBezTo>
                      <a:pt x="1003" y="456"/>
                      <a:pt x="1003" y="426"/>
                      <a:pt x="943" y="365"/>
                    </a:cubicBezTo>
                    <a:cubicBezTo>
                      <a:pt x="902" y="284"/>
                      <a:pt x="835" y="244"/>
                      <a:pt x="758" y="244"/>
                    </a:cubicBezTo>
                    <a:cubicBezTo>
                      <a:pt x="720" y="244"/>
                      <a:pt x="679" y="254"/>
                      <a:pt x="639" y="274"/>
                    </a:cubicBezTo>
                    <a:cubicBezTo>
                      <a:pt x="547" y="365"/>
                      <a:pt x="487" y="456"/>
                      <a:pt x="578" y="578"/>
                    </a:cubicBezTo>
                    <a:cubicBezTo>
                      <a:pt x="730" y="882"/>
                      <a:pt x="912" y="1155"/>
                      <a:pt x="1064" y="1459"/>
                    </a:cubicBezTo>
                    <a:cubicBezTo>
                      <a:pt x="1064" y="1520"/>
                      <a:pt x="1095" y="1611"/>
                      <a:pt x="1095" y="1642"/>
                    </a:cubicBezTo>
                    <a:cubicBezTo>
                      <a:pt x="1034" y="1649"/>
                      <a:pt x="969" y="1653"/>
                      <a:pt x="903" y="1653"/>
                    </a:cubicBezTo>
                    <a:cubicBezTo>
                      <a:pt x="705" y="1653"/>
                      <a:pt x="494" y="1619"/>
                      <a:pt x="335" y="1551"/>
                    </a:cubicBezTo>
                    <a:cubicBezTo>
                      <a:pt x="313" y="1543"/>
                      <a:pt x="290" y="1540"/>
                      <a:pt x="266" y="1540"/>
                    </a:cubicBezTo>
                    <a:cubicBezTo>
                      <a:pt x="188" y="1540"/>
                      <a:pt x="100" y="1579"/>
                      <a:pt x="31" y="1672"/>
                    </a:cubicBezTo>
                    <a:cubicBezTo>
                      <a:pt x="0" y="1794"/>
                      <a:pt x="31" y="1915"/>
                      <a:pt x="152" y="1976"/>
                    </a:cubicBezTo>
                    <a:cubicBezTo>
                      <a:pt x="329" y="2047"/>
                      <a:pt x="587" y="2097"/>
                      <a:pt x="849" y="2097"/>
                    </a:cubicBezTo>
                    <a:cubicBezTo>
                      <a:pt x="1040" y="2097"/>
                      <a:pt x="1233" y="2070"/>
                      <a:pt x="1399" y="2006"/>
                    </a:cubicBezTo>
                    <a:lnTo>
                      <a:pt x="1976" y="2827"/>
                    </a:lnTo>
                    <a:cubicBezTo>
                      <a:pt x="1871" y="2875"/>
                      <a:pt x="1709" y="2893"/>
                      <a:pt x="1527" y="2893"/>
                    </a:cubicBezTo>
                    <a:cubicBezTo>
                      <a:pt x="1129" y="2893"/>
                      <a:pt x="634" y="2808"/>
                      <a:pt x="426" y="2766"/>
                    </a:cubicBezTo>
                    <a:lnTo>
                      <a:pt x="274" y="2736"/>
                    </a:lnTo>
                    <a:cubicBezTo>
                      <a:pt x="152" y="2736"/>
                      <a:pt x="31" y="2827"/>
                      <a:pt x="0" y="2918"/>
                    </a:cubicBezTo>
                    <a:cubicBezTo>
                      <a:pt x="0" y="3040"/>
                      <a:pt x="92" y="3162"/>
                      <a:pt x="183" y="3192"/>
                    </a:cubicBezTo>
                    <a:lnTo>
                      <a:pt x="335" y="3222"/>
                    </a:lnTo>
                    <a:cubicBezTo>
                      <a:pt x="712" y="3288"/>
                      <a:pt x="1117" y="3345"/>
                      <a:pt x="1476" y="3345"/>
                    </a:cubicBezTo>
                    <a:cubicBezTo>
                      <a:pt x="1781" y="3345"/>
                      <a:pt x="2054" y="3304"/>
                      <a:pt x="2250" y="3192"/>
                    </a:cubicBezTo>
                    <a:cubicBezTo>
                      <a:pt x="2402" y="3374"/>
                      <a:pt x="2554" y="3617"/>
                      <a:pt x="2706" y="3800"/>
                    </a:cubicBezTo>
                    <a:cubicBezTo>
                      <a:pt x="2827" y="3982"/>
                      <a:pt x="2979" y="4195"/>
                      <a:pt x="3070" y="4377"/>
                    </a:cubicBezTo>
                    <a:cubicBezTo>
                      <a:pt x="2614" y="4347"/>
                      <a:pt x="2098" y="4286"/>
                      <a:pt x="1854" y="4104"/>
                    </a:cubicBezTo>
                    <a:cubicBezTo>
                      <a:pt x="1827" y="4076"/>
                      <a:pt x="1781" y="4061"/>
                      <a:pt x="1731" y="4061"/>
                    </a:cubicBezTo>
                    <a:cubicBezTo>
                      <a:pt x="1669" y="4061"/>
                      <a:pt x="1601" y="4084"/>
                      <a:pt x="1551" y="4134"/>
                    </a:cubicBezTo>
                    <a:cubicBezTo>
                      <a:pt x="1490" y="4225"/>
                      <a:pt x="1490" y="4377"/>
                      <a:pt x="1611" y="4438"/>
                    </a:cubicBezTo>
                    <a:cubicBezTo>
                      <a:pt x="1976" y="4742"/>
                      <a:pt x="2675" y="4833"/>
                      <a:pt x="3192" y="4864"/>
                    </a:cubicBezTo>
                    <a:lnTo>
                      <a:pt x="3435" y="4864"/>
                    </a:lnTo>
                    <a:cubicBezTo>
                      <a:pt x="3648" y="5198"/>
                      <a:pt x="3921" y="5563"/>
                      <a:pt x="4134" y="5928"/>
                    </a:cubicBezTo>
                    <a:cubicBezTo>
                      <a:pt x="4043" y="5897"/>
                      <a:pt x="3952" y="5897"/>
                      <a:pt x="3830" y="5897"/>
                    </a:cubicBezTo>
                    <a:cubicBezTo>
                      <a:pt x="3769" y="5897"/>
                      <a:pt x="3678" y="5867"/>
                      <a:pt x="3617" y="5867"/>
                    </a:cubicBezTo>
                    <a:cubicBezTo>
                      <a:pt x="3465" y="5806"/>
                      <a:pt x="3313" y="5776"/>
                      <a:pt x="3161" y="5776"/>
                    </a:cubicBezTo>
                    <a:cubicBezTo>
                      <a:pt x="2554" y="5654"/>
                      <a:pt x="1915" y="5563"/>
                      <a:pt x="1520" y="5168"/>
                    </a:cubicBezTo>
                    <a:cubicBezTo>
                      <a:pt x="1490" y="5137"/>
                      <a:pt x="1437" y="5122"/>
                      <a:pt x="1380" y="5122"/>
                    </a:cubicBezTo>
                    <a:cubicBezTo>
                      <a:pt x="1323" y="5122"/>
                      <a:pt x="1262" y="5137"/>
                      <a:pt x="1216" y="5168"/>
                    </a:cubicBezTo>
                    <a:cubicBezTo>
                      <a:pt x="1155" y="5259"/>
                      <a:pt x="1155" y="5411"/>
                      <a:pt x="1216" y="5472"/>
                    </a:cubicBezTo>
                    <a:cubicBezTo>
                      <a:pt x="1703" y="5958"/>
                      <a:pt x="2432" y="6079"/>
                      <a:pt x="3070" y="6201"/>
                    </a:cubicBezTo>
                    <a:cubicBezTo>
                      <a:pt x="3253" y="6231"/>
                      <a:pt x="3374" y="6262"/>
                      <a:pt x="3526" y="6262"/>
                    </a:cubicBezTo>
                    <a:cubicBezTo>
                      <a:pt x="3617" y="6262"/>
                      <a:pt x="3709" y="6323"/>
                      <a:pt x="3769" y="6323"/>
                    </a:cubicBezTo>
                    <a:cubicBezTo>
                      <a:pt x="3952" y="6353"/>
                      <a:pt x="4256" y="6383"/>
                      <a:pt x="4377" y="6475"/>
                    </a:cubicBezTo>
                    <a:cubicBezTo>
                      <a:pt x="4399" y="6496"/>
                      <a:pt x="4451" y="6518"/>
                      <a:pt x="4501" y="6518"/>
                    </a:cubicBezTo>
                    <a:cubicBezTo>
                      <a:pt x="4521" y="6518"/>
                      <a:pt x="4542" y="6514"/>
                      <a:pt x="4560" y="6505"/>
                    </a:cubicBezTo>
                    <a:lnTo>
                      <a:pt x="5137" y="7295"/>
                    </a:lnTo>
                    <a:cubicBezTo>
                      <a:pt x="5168" y="7326"/>
                      <a:pt x="5198" y="7417"/>
                      <a:pt x="5259" y="7447"/>
                    </a:cubicBezTo>
                    <a:cubicBezTo>
                      <a:pt x="5168" y="7447"/>
                      <a:pt x="5046" y="7417"/>
                      <a:pt x="4985" y="7417"/>
                    </a:cubicBezTo>
                    <a:cubicBezTo>
                      <a:pt x="4894" y="7417"/>
                      <a:pt x="4833" y="7417"/>
                      <a:pt x="4803" y="7386"/>
                    </a:cubicBezTo>
                    <a:cubicBezTo>
                      <a:pt x="3921" y="7265"/>
                      <a:pt x="2979" y="6931"/>
                      <a:pt x="2128" y="6414"/>
                    </a:cubicBezTo>
                    <a:cubicBezTo>
                      <a:pt x="2088" y="6394"/>
                      <a:pt x="2050" y="6383"/>
                      <a:pt x="2015" y="6383"/>
                    </a:cubicBezTo>
                    <a:cubicBezTo>
                      <a:pt x="1946" y="6383"/>
                      <a:pt x="1885" y="6424"/>
                      <a:pt x="1824" y="6505"/>
                    </a:cubicBezTo>
                    <a:cubicBezTo>
                      <a:pt x="1763" y="6627"/>
                      <a:pt x="1794" y="6718"/>
                      <a:pt x="1915" y="6809"/>
                    </a:cubicBezTo>
                    <a:cubicBezTo>
                      <a:pt x="2827" y="7326"/>
                      <a:pt x="3800" y="7690"/>
                      <a:pt x="4742" y="7782"/>
                    </a:cubicBezTo>
                    <a:cubicBezTo>
                      <a:pt x="4833" y="7782"/>
                      <a:pt x="4894" y="7782"/>
                      <a:pt x="4985" y="7842"/>
                    </a:cubicBezTo>
                    <a:cubicBezTo>
                      <a:pt x="5168" y="7842"/>
                      <a:pt x="5350" y="7873"/>
                      <a:pt x="5502" y="7934"/>
                    </a:cubicBezTo>
                    <a:cubicBezTo>
                      <a:pt x="5532" y="7964"/>
                      <a:pt x="5563" y="7979"/>
                      <a:pt x="5589" y="7979"/>
                    </a:cubicBezTo>
                    <a:cubicBezTo>
                      <a:pt x="5616" y="7979"/>
                      <a:pt x="5639" y="7964"/>
                      <a:pt x="5654" y="7934"/>
                    </a:cubicBezTo>
                    <a:cubicBezTo>
                      <a:pt x="5745" y="8025"/>
                      <a:pt x="5776" y="8086"/>
                      <a:pt x="5867" y="8207"/>
                    </a:cubicBezTo>
                    <a:lnTo>
                      <a:pt x="5958" y="8390"/>
                    </a:lnTo>
                    <a:cubicBezTo>
                      <a:pt x="6231" y="8815"/>
                      <a:pt x="6535" y="9241"/>
                      <a:pt x="6931" y="9575"/>
                    </a:cubicBezTo>
                    <a:cubicBezTo>
                      <a:pt x="6961" y="9621"/>
                      <a:pt x="7014" y="9643"/>
                      <a:pt x="7071" y="9643"/>
                    </a:cubicBezTo>
                    <a:cubicBezTo>
                      <a:pt x="7128" y="9643"/>
                      <a:pt x="7189" y="9621"/>
                      <a:pt x="7235" y="9575"/>
                    </a:cubicBezTo>
                    <a:cubicBezTo>
                      <a:pt x="7295" y="9514"/>
                      <a:pt x="7295" y="9362"/>
                      <a:pt x="7174" y="9271"/>
                    </a:cubicBezTo>
                    <a:cubicBezTo>
                      <a:pt x="6839" y="8967"/>
                      <a:pt x="6566" y="8602"/>
                      <a:pt x="6323" y="8177"/>
                    </a:cubicBezTo>
                    <a:lnTo>
                      <a:pt x="6201" y="7994"/>
                    </a:lnTo>
                    <a:cubicBezTo>
                      <a:pt x="6110" y="7873"/>
                      <a:pt x="6019" y="7721"/>
                      <a:pt x="5928" y="7599"/>
                    </a:cubicBezTo>
                    <a:cubicBezTo>
                      <a:pt x="6353" y="6718"/>
                      <a:pt x="6657" y="5745"/>
                      <a:pt x="6931" y="4803"/>
                    </a:cubicBezTo>
                    <a:cubicBezTo>
                      <a:pt x="6991" y="4590"/>
                      <a:pt x="7022" y="4377"/>
                      <a:pt x="7113" y="4195"/>
                    </a:cubicBezTo>
                    <a:cubicBezTo>
                      <a:pt x="7143" y="4073"/>
                      <a:pt x="7083" y="3952"/>
                      <a:pt x="6961" y="3921"/>
                    </a:cubicBezTo>
                    <a:cubicBezTo>
                      <a:pt x="6940" y="3916"/>
                      <a:pt x="6919" y="3914"/>
                      <a:pt x="6899" y="3914"/>
                    </a:cubicBezTo>
                    <a:cubicBezTo>
                      <a:pt x="6800" y="3914"/>
                      <a:pt x="6713" y="3973"/>
                      <a:pt x="6687" y="4073"/>
                    </a:cubicBezTo>
                    <a:cubicBezTo>
                      <a:pt x="6627" y="4256"/>
                      <a:pt x="6566" y="4499"/>
                      <a:pt x="6505" y="4681"/>
                    </a:cubicBezTo>
                    <a:cubicBezTo>
                      <a:pt x="6231" y="5502"/>
                      <a:pt x="6019" y="6414"/>
                      <a:pt x="5624" y="7235"/>
                    </a:cubicBezTo>
                    <a:cubicBezTo>
                      <a:pt x="5593" y="7143"/>
                      <a:pt x="5563" y="7113"/>
                      <a:pt x="5502" y="7022"/>
                    </a:cubicBezTo>
                    <a:cubicBezTo>
                      <a:pt x="5289" y="6718"/>
                      <a:pt x="5046" y="6383"/>
                      <a:pt x="4833" y="6079"/>
                    </a:cubicBezTo>
                    <a:cubicBezTo>
                      <a:pt x="5168" y="4864"/>
                      <a:pt x="5593" y="3496"/>
                      <a:pt x="6079" y="2158"/>
                    </a:cubicBezTo>
                    <a:cubicBezTo>
                      <a:pt x="5988" y="2098"/>
                      <a:pt x="5897" y="1976"/>
                      <a:pt x="5776" y="1946"/>
                    </a:cubicBezTo>
                    <a:cubicBezTo>
                      <a:pt x="5755" y="1939"/>
                      <a:pt x="5733" y="1935"/>
                      <a:pt x="5711" y="1935"/>
                    </a:cubicBezTo>
                    <a:cubicBezTo>
                      <a:pt x="5634" y="1935"/>
                      <a:pt x="5556" y="1980"/>
                      <a:pt x="5532" y="2098"/>
                    </a:cubicBezTo>
                    <a:cubicBezTo>
                      <a:pt x="5107" y="3283"/>
                      <a:pt x="4712" y="4529"/>
                      <a:pt x="4377" y="5654"/>
                    </a:cubicBezTo>
                    <a:cubicBezTo>
                      <a:pt x="4195" y="5380"/>
                      <a:pt x="4013" y="5107"/>
                      <a:pt x="3800" y="4803"/>
                    </a:cubicBezTo>
                    <a:lnTo>
                      <a:pt x="3800" y="4772"/>
                    </a:lnTo>
                    <a:cubicBezTo>
                      <a:pt x="3830" y="4620"/>
                      <a:pt x="3830" y="4469"/>
                      <a:pt x="3891" y="4256"/>
                    </a:cubicBezTo>
                    <a:cubicBezTo>
                      <a:pt x="3921" y="3921"/>
                      <a:pt x="3952" y="3587"/>
                      <a:pt x="4104" y="3344"/>
                    </a:cubicBezTo>
                    <a:cubicBezTo>
                      <a:pt x="4195" y="3253"/>
                      <a:pt x="4134" y="3131"/>
                      <a:pt x="4043" y="3040"/>
                    </a:cubicBezTo>
                    <a:cubicBezTo>
                      <a:pt x="4002" y="3020"/>
                      <a:pt x="3962" y="3010"/>
                      <a:pt x="3924" y="3010"/>
                    </a:cubicBezTo>
                    <a:cubicBezTo>
                      <a:pt x="3847" y="3010"/>
                      <a:pt x="3780" y="3050"/>
                      <a:pt x="3739" y="3131"/>
                    </a:cubicBezTo>
                    <a:cubicBezTo>
                      <a:pt x="3526" y="3435"/>
                      <a:pt x="3496" y="3861"/>
                      <a:pt x="3465" y="4195"/>
                    </a:cubicBezTo>
                    <a:lnTo>
                      <a:pt x="3465" y="4225"/>
                    </a:lnTo>
                    <a:cubicBezTo>
                      <a:pt x="3313" y="4013"/>
                      <a:pt x="3161" y="3800"/>
                      <a:pt x="3010" y="3587"/>
                    </a:cubicBezTo>
                    <a:cubicBezTo>
                      <a:pt x="2858" y="3344"/>
                      <a:pt x="2675" y="3131"/>
                      <a:pt x="2523" y="2888"/>
                    </a:cubicBezTo>
                    <a:cubicBezTo>
                      <a:pt x="2706" y="2493"/>
                      <a:pt x="2614" y="1794"/>
                      <a:pt x="2554" y="1155"/>
                    </a:cubicBezTo>
                    <a:cubicBezTo>
                      <a:pt x="2523" y="760"/>
                      <a:pt x="2462" y="426"/>
                      <a:pt x="2523" y="244"/>
                    </a:cubicBezTo>
                    <a:cubicBezTo>
                      <a:pt x="2523" y="122"/>
                      <a:pt x="2432" y="0"/>
                      <a:pt x="2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61"/>
              <p:cNvSpPr/>
              <p:nvPr/>
            </p:nvSpPr>
            <p:spPr>
              <a:xfrm>
                <a:off x="13022300" y="2292025"/>
                <a:ext cx="1538800" cy="1198475"/>
              </a:xfrm>
              <a:custGeom>
                <a:rect b="b" l="l" r="r" t="t"/>
                <a:pathLst>
                  <a:path extrusionOk="0" h="47939" w="61552">
                    <a:moveTo>
                      <a:pt x="44761" y="1"/>
                    </a:moveTo>
                    <a:cubicBezTo>
                      <a:pt x="44087" y="1"/>
                      <a:pt x="43383" y="33"/>
                      <a:pt x="42646" y="96"/>
                    </a:cubicBezTo>
                    <a:cubicBezTo>
                      <a:pt x="36323" y="613"/>
                      <a:pt x="30244" y="3622"/>
                      <a:pt x="30183" y="10400"/>
                    </a:cubicBezTo>
                    <a:cubicBezTo>
                      <a:pt x="28667" y="4004"/>
                      <a:pt x="22969" y="2122"/>
                      <a:pt x="17896" y="2122"/>
                    </a:cubicBezTo>
                    <a:cubicBezTo>
                      <a:pt x="15954" y="2122"/>
                      <a:pt x="14104" y="2398"/>
                      <a:pt x="12615" y="2802"/>
                    </a:cubicBezTo>
                    <a:cubicBezTo>
                      <a:pt x="4985" y="4838"/>
                      <a:pt x="1" y="15142"/>
                      <a:pt x="2493" y="22559"/>
                    </a:cubicBezTo>
                    <a:cubicBezTo>
                      <a:pt x="7296" y="36875"/>
                      <a:pt x="16110" y="42255"/>
                      <a:pt x="25290" y="46723"/>
                    </a:cubicBezTo>
                    <a:cubicBezTo>
                      <a:pt x="27516" y="47614"/>
                      <a:pt x="29417" y="47938"/>
                      <a:pt x="31046" y="47938"/>
                    </a:cubicBezTo>
                    <a:cubicBezTo>
                      <a:pt x="34754" y="47938"/>
                      <a:pt x="37052" y="46257"/>
                      <a:pt x="38573" y="45751"/>
                    </a:cubicBezTo>
                    <a:cubicBezTo>
                      <a:pt x="45533" y="43380"/>
                      <a:pt x="52038" y="36176"/>
                      <a:pt x="56020" y="30188"/>
                    </a:cubicBezTo>
                    <a:cubicBezTo>
                      <a:pt x="60306" y="23714"/>
                      <a:pt x="61552" y="13866"/>
                      <a:pt x="57266" y="7300"/>
                    </a:cubicBezTo>
                    <a:cubicBezTo>
                      <a:pt x="54082" y="2347"/>
                      <a:pt x="50532" y="1"/>
                      <a:pt x="447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61"/>
              <p:cNvSpPr/>
              <p:nvPr/>
            </p:nvSpPr>
            <p:spPr>
              <a:xfrm>
                <a:off x="14063350" y="2405150"/>
                <a:ext cx="49425" cy="51050"/>
              </a:xfrm>
              <a:custGeom>
                <a:rect b="b" l="l" r="r" t="t"/>
                <a:pathLst>
                  <a:path extrusionOk="0" h="2042" w="1977">
                    <a:moveTo>
                      <a:pt x="944" y="1"/>
                    </a:moveTo>
                    <a:cubicBezTo>
                      <a:pt x="911" y="1"/>
                      <a:pt x="907" y="45"/>
                      <a:pt x="882" y="70"/>
                    </a:cubicBezTo>
                    <a:cubicBezTo>
                      <a:pt x="882" y="90"/>
                      <a:pt x="879" y="97"/>
                      <a:pt x="873" y="97"/>
                    </a:cubicBezTo>
                    <a:cubicBezTo>
                      <a:pt x="862" y="97"/>
                      <a:pt x="842" y="70"/>
                      <a:pt x="821" y="70"/>
                    </a:cubicBezTo>
                    <a:lnTo>
                      <a:pt x="548" y="70"/>
                    </a:lnTo>
                    <a:cubicBezTo>
                      <a:pt x="517" y="70"/>
                      <a:pt x="517" y="131"/>
                      <a:pt x="457" y="161"/>
                    </a:cubicBezTo>
                    <a:cubicBezTo>
                      <a:pt x="457" y="161"/>
                      <a:pt x="457" y="192"/>
                      <a:pt x="517" y="222"/>
                    </a:cubicBezTo>
                    <a:lnTo>
                      <a:pt x="517" y="313"/>
                    </a:lnTo>
                    <a:lnTo>
                      <a:pt x="517" y="374"/>
                    </a:lnTo>
                    <a:cubicBezTo>
                      <a:pt x="517" y="394"/>
                      <a:pt x="521" y="401"/>
                      <a:pt x="526" y="401"/>
                    </a:cubicBezTo>
                    <a:cubicBezTo>
                      <a:pt x="538" y="401"/>
                      <a:pt x="558" y="374"/>
                      <a:pt x="578" y="374"/>
                    </a:cubicBezTo>
                    <a:cubicBezTo>
                      <a:pt x="609" y="374"/>
                      <a:pt x="700" y="435"/>
                      <a:pt x="730" y="435"/>
                    </a:cubicBezTo>
                    <a:cubicBezTo>
                      <a:pt x="761" y="435"/>
                      <a:pt x="730" y="465"/>
                      <a:pt x="700" y="465"/>
                    </a:cubicBezTo>
                    <a:cubicBezTo>
                      <a:pt x="669" y="465"/>
                      <a:pt x="669" y="495"/>
                      <a:pt x="669" y="556"/>
                    </a:cubicBezTo>
                    <a:cubicBezTo>
                      <a:pt x="609" y="556"/>
                      <a:pt x="578" y="587"/>
                      <a:pt x="578" y="587"/>
                    </a:cubicBezTo>
                    <a:lnTo>
                      <a:pt x="548" y="647"/>
                    </a:lnTo>
                    <a:cubicBezTo>
                      <a:pt x="517" y="647"/>
                      <a:pt x="517" y="647"/>
                      <a:pt x="457" y="617"/>
                    </a:cubicBezTo>
                    <a:cubicBezTo>
                      <a:pt x="441" y="602"/>
                      <a:pt x="434" y="594"/>
                      <a:pt x="426" y="594"/>
                    </a:cubicBezTo>
                    <a:cubicBezTo>
                      <a:pt x="419" y="594"/>
                      <a:pt x="411" y="602"/>
                      <a:pt x="396" y="617"/>
                    </a:cubicBezTo>
                    <a:cubicBezTo>
                      <a:pt x="365" y="617"/>
                      <a:pt x="305" y="647"/>
                      <a:pt x="274" y="647"/>
                    </a:cubicBezTo>
                    <a:cubicBezTo>
                      <a:pt x="244" y="647"/>
                      <a:pt x="274" y="617"/>
                      <a:pt x="244" y="587"/>
                    </a:cubicBezTo>
                    <a:cubicBezTo>
                      <a:pt x="229" y="571"/>
                      <a:pt x="206" y="571"/>
                      <a:pt x="183" y="571"/>
                    </a:cubicBezTo>
                    <a:cubicBezTo>
                      <a:pt x="160" y="571"/>
                      <a:pt x="137" y="571"/>
                      <a:pt x="122" y="556"/>
                    </a:cubicBezTo>
                    <a:cubicBezTo>
                      <a:pt x="92" y="556"/>
                      <a:pt x="92" y="587"/>
                      <a:pt x="61" y="587"/>
                    </a:cubicBezTo>
                    <a:cubicBezTo>
                      <a:pt x="61" y="617"/>
                      <a:pt x="1" y="617"/>
                      <a:pt x="1" y="647"/>
                    </a:cubicBezTo>
                    <a:cubicBezTo>
                      <a:pt x="1" y="647"/>
                      <a:pt x="1" y="739"/>
                      <a:pt x="61" y="739"/>
                    </a:cubicBezTo>
                    <a:cubicBezTo>
                      <a:pt x="77" y="754"/>
                      <a:pt x="92" y="754"/>
                      <a:pt x="103" y="754"/>
                    </a:cubicBezTo>
                    <a:cubicBezTo>
                      <a:pt x="115" y="754"/>
                      <a:pt x="122" y="754"/>
                      <a:pt x="122" y="769"/>
                    </a:cubicBezTo>
                    <a:cubicBezTo>
                      <a:pt x="122" y="799"/>
                      <a:pt x="122" y="860"/>
                      <a:pt x="153" y="860"/>
                    </a:cubicBezTo>
                    <a:lnTo>
                      <a:pt x="244" y="891"/>
                    </a:lnTo>
                    <a:lnTo>
                      <a:pt x="213" y="921"/>
                    </a:lnTo>
                    <a:cubicBezTo>
                      <a:pt x="213" y="951"/>
                      <a:pt x="122" y="951"/>
                      <a:pt x="122" y="951"/>
                    </a:cubicBezTo>
                    <a:cubicBezTo>
                      <a:pt x="122" y="951"/>
                      <a:pt x="122" y="1012"/>
                      <a:pt x="153" y="1043"/>
                    </a:cubicBezTo>
                    <a:cubicBezTo>
                      <a:pt x="153" y="1073"/>
                      <a:pt x="213" y="1073"/>
                      <a:pt x="244" y="1073"/>
                    </a:cubicBezTo>
                    <a:cubicBezTo>
                      <a:pt x="274" y="1073"/>
                      <a:pt x="274" y="1103"/>
                      <a:pt x="305" y="1103"/>
                    </a:cubicBezTo>
                    <a:cubicBezTo>
                      <a:pt x="365" y="1103"/>
                      <a:pt x="365" y="1103"/>
                      <a:pt x="396" y="1073"/>
                    </a:cubicBezTo>
                    <a:cubicBezTo>
                      <a:pt x="426" y="1073"/>
                      <a:pt x="426" y="1073"/>
                      <a:pt x="426" y="1103"/>
                    </a:cubicBezTo>
                    <a:cubicBezTo>
                      <a:pt x="426" y="1103"/>
                      <a:pt x="426" y="1164"/>
                      <a:pt x="457" y="1164"/>
                    </a:cubicBezTo>
                    <a:cubicBezTo>
                      <a:pt x="517" y="1164"/>
                      <a:pt x="548" y="1103"/>
                      <a:pt x="578" y="1103"/>
                    </a:cubicBezTo>
                    <a:cubicBezTo>
                      <a:pt x="609" y="1103"/>
                      <a:pt x="609" y="1164"/>
                      <a:pt x="578" y="1195"/>
                    </a:cubicBezTo>
                    <a:cubicBezTo>
                      <a:pt x="563" y="1210"/>
                      <a:pt x="555" y="1210"/>
                      <a:pt x="552" y="1210"/>
                    </a:cubicBezTo>
                    <a:cubicBezTo>
                      <a:pt x="548" y="1210"/>
                      <a:pt x="548" y="1210"/>
                      <a:pt x="548" y="1225"/>
                    </a:cubicBezTo>
                    <a:lnTo>
                      <a:pt x="548" y="1316"/>
                    </a:lnTo>
                    <a:cubicBezTo>
                      <a:pt x="548" y="1347"/>
                      <a:pt x="517" y="1347"/>
                      <a:pt x="457" y="1347"/>
                    </a:cubicBezTo>
                    <a:cubicBezTo>
                      <a:pt x="426" y="1347"/>
                      <a:pt x="457" y="1407"/>
                      <a:pt x="457" y="1407"/>
                    </a:cubicBezTo>
                    <a:cubicBezTo>
                      <a:pt x="457" y="1468"/>
                      <a:pt x="517" y="1468"/>
                      <a:pt x="517" y="1499"/>
                    </a:cubicBezTo>
                    <a:cubicBezTo>
                      <a:pt x="517" y="1514"/>
                      <a:pt x="502" y="1514"/>
                      <a:pt x="487" y="1514"/>
                    </a:cubicBezTo>
                    <a:cubicBezTo>
                      <a:pt x="472" y="1514"/>
                      <a:pt x="457" y="1514"/>
                      <a:pt x="457" y="1529"/>
                    </a:cubicBezTo>
                    <a:lnTo>
                      <a:pt x="457" y="1620"/>
                    </a:lnTo>
                    <a:cubicBezTo>
                      <a:pt x="457" y="1630"/>
                      <a:pt x="453" y="1634"/>
                      <a:pt x="448" y="1634"/>
                    </a:cubicBezTo>
                    <a:cubicBezTo>
                      <a:pt x="436" y="1634"/>
                      <a:pt x="416" y="1620"/>
                      <a:pt x="396" y="1620"/>
                    </a:cubicBezTo>
                    <a:cubicBezTo>
                      <a:pt x="365" y="1620"/>
                      <a:pt x="365" y="1620"/>
                      <a:pt x="365" y="1651"/>
                    </a:cubicBezTo>
                    <a:lnTo>
                      <a:pt x="365" y="1772"/>
                    </a:lnTo>
                    <a:cubicBezTo>
                      <a:pt x="305" y="1802"/>
                      <a:pt x="305" y="1802"/>
                      <a:pt x="365" y="1833"/>
                    </a:cubicBezTo>
                    <a:cubicBezTo>
                      <a:pt x="396" y="1833"/>
                      <a:pt x="457" y="1924"/>
                      <a:pt x="457" y="1924"/>
                    </a:cubicBezTo>
                    <a:cubicBezTo>
                      <a:pt x="457" y="1924"/>
                      <a:pt x="517" y="1954"/>
                      <a:pt x="548" y="1954"/>
                    </a:cubicBezTo>
                    <a:lnTo>
                      <a:pt x="730" y="1954"/>
                    </a:lnTo>
                    <a:cubicBezTo>
                      <a:pt x="821" y="1954"/>
                      <a:pt x="761" y="1985"/>
                      <a:pt x="821" y="2015"/>
                    </a:cubicBezTo>
                    <a:cubicBezTo>
                      <a:pt x="831" y="2034"/>
                      <a:pt x="840" y="2041"/>
                      <a:pt x="851" y="2041"/>
                    </a:cubicBezTo>
                    <a:cubicBezTo>
                      <a:pt x="876" y="2041"/>
                      <a:pt x="910" y="2006"/>
                      <a:pt x="973" y="1985"/>
                    </a:cubicBezTo>
                    <a:cubicBezTo>
                      <a:pt x="1004" y="1954"/>
                      <a:pt x="1019" y="1947"/>
                      <a:pt x="1027" y="1947"/>
                    </a:cubicBezTo>
                    <a:cubicBezTo>
                      <a:pt x="1034" y="1947"/>
                      <a:pt x="1034" y="1954"/>
                      <a:pt x="1034" y="1954"/>
                    </a:cubicBezTo>
                    <a:lnTo>
                      <a:pt x="1186" y="1863"/>
                    </a:lnTo>
                    <a:cubicBezTo>
                      <a:pt x="1216" y="1833"/>
                      <a:pt x="1277" y="1833"/>
                      <a:pt x="1277" y="1833"/>
                    </a:cubicBezTo>
                    <a:lnTo>
                      <a:pt x="1429" y="1833"/>
                    </a:lnTo>
                    <a:cubicBezTo>
                      <a:pt x="1460" y="1833"/>
                      <a:pt x="1490" y="1802"/>
                      <a:pt x="1520" y="1772"/>
                    </a:cubicBezTo>
                    <a:cubicBezTo>
                      <a:pt x="1581" y="1711"/>
                      <a:pt x="1612" y="1711"/>
                      <a:pt x="1612" y="1711"/>
                    </a:cubicBezTo>
                    <a:cubicBezTo>
                      <a:pt x="1612" y="1711"/>
                      <a:pt x="1631" y="1706"/>
                      <a:pt x="1658" y="1706"/>
                    </a:cubicBezTo>
                    <a:cubicBezTo>
                      <a:pt x="1699" y="1706"/>
                      <a:pt x="1758" y="1717"/>
                      <a:pt x="1794" y="1772"/>
                    </a:cubicBezTo>
                    <a:cubicBezTo>
                      <a:pt x="1806" y="1776"/>
                      <a:pt x="1818" y="1778"/>
                      <a:pt x="1828" y="1778"/>
                    </a:cubicBezTo>
                    <a:cubicBezTo>
                      <a:pt x="1893" y="1778"/>
                      <a:pt x="1920" y="1703"/>
                      <a:pt x="1946" y="1651"/>
                    </a:cubicBezTo>
                    <a:cubicBezTo>
                      <a:pt x="1976" y="1620"/>
                      <a:pt x="1946" y="1529"/>
                      <a:pt x="1946" y="1499"/>
                    </a:cubicBezTo>
                    <a:cubicBezTo>
                      <a:pt x="1946" y="1407"/>
                      <a:pt x="1976" y="1407"/>
                      <a:pt x="1976" y="1316"/>
                    </a:cubicBezTo>
                    <a:cubicBezTo>
                      <a:pt x="1794" y="1195"/>
                      <a:pt x="1764" y="1164"/>
                      <a:pt x="1733" y="1103"/>
                    </a:cubicBezTo>
                    <a:cubicBezTo>
                      <a:pt x="1672" y="1073"/>
                      <a:pt x="1733" y="1073"/>
                      <a:pt x="1642" y="1012"/>
                    </a:cubicBezTo>
                    <a:cubicBezTo>
                      <a:pt x="1581" y="951"/>
                      <a:pt x="1642" y="1012"/>
                      <a:pt x="1642" y="921"/>
                    </a:cubicBezTo>
                    <a:cubicBezTo>
                      <a:pt x="1642" y="830"/>
                      <a:pt x="1612" y="830"/>
                      <a:pt x="1520" y="830"/>
                    </a:cubicBezTo>
                    <a:cubicBezTo>
                      <a:pt x="1460" y="830"/>
                      <a:pt x="1460" y="708"/>
                      <a:pt x="1460" y="708"/>
                    </a:cubicBezTo>
                    <a:cubicBezTo>
                      <a:pt x="1460" y="688"/>
                      <a:pt x="1473" y="681"/>
                      <a:pt x="1492" y="681"/>
                    </a:cubicBezTo>
                    <a:cubicBezTo>
                      <a:pt x="1531" y="681"/>
                      <a:pt x="1591" y="708"/>
                      <a:pt x="1612" y="708"/>
                    </a:cubicBezTo>
                    <a:cubicBezTo>
                      <a:pt x="1642" y="708"/>
                      <a:pt x="1642" y="647"/>
                      <a:pt x="1642" y="617"/>
                    </a:cubicBezTo>
                    <a:cubicBezTo>
                      <a:pt x="1642" y="587"/>
                      <a:pt x="1672" y="587"/>
                      <a:pt x="1764" y="526"/>
                    </a:cubicBezTo>
                    <a:cubicBezTo>
                      <a:pt x="1794" y="495"/>
                      <a:pt x="1764" y="465"/>
                      <a:pt x="1794" y="374"/>
                    </a:cubicBezTo>
                    <a:lnTo>
                      <a:pt x="1794" y="313"/>
                    </a:lnTo>
                    <a:cubicBezTo>
                      <a:pt x="1794" y="283"/>
                      <a:pt x="1672" y="283"/>
                      <a:pt x="1672" y="283"/>
                    </a:cubicBezTo>
                    <a:cubicBezTo>
                      <a:pt x="1642" y="283"/>
                      <a:pt x="1612" y="222"/>
                      <a:pt x="1612" y="192"/>
                    </a:cubicBezTo>
                    <a:cubicBezTo>
                      <a:pt x="1612" y="161"/>
                      <a:pt x="1520" y="161"/>
                      <a:pt x="1490" y="161"/>
                    </a:cubicBezTo>
                    <a:cubicBezTo>
                      <a:pt x="1460" y="161"/>
                      <a:pt x="1460" y="131"/>
                      <a:pt x="1460" y="70"/>
                    </a:cubicBezTo>
                    <a:cubicBezTo>
                      <a:pt x="1460" y="40"/>
                      <a:pt x="1368" y="9"/>
                      <a:pt x="1338" y="9"/>
                    </a:cubicBezTo>
                    <a:cubicBezTo>
                      <a:pt x="1308" y="9"/>
                      <a:pt x="1216" y="9"/>
                      <a:pt x="1216" y="40"/>
                    </a:cubicBezTo>
                    <a:cubicBezTo>
                      <a:pt x="1186" y="40"/>
                      <a:pt x="1186" y="40"/>
                      <a:pt x="1125" y="70"/>
                    </a:cubicBezTo>
                    <a:cubicBezTo>
                      <a:pt x="1064" y="70"/>
                      <a:pt x="1064" y="40"/>
                      <a:pt x="1064" y="40"/>
                    </a:cubicBezTo>
                    <a:cubicBezTo>
                      <a:pt x="1064" y="40"/>
                      <a:pt x="1004" y="9"/>
                      <a:pt x="973" y="9"/>
                    </a:cubicBezTo>
                    <a:cubicBezTo>
                      <a:pt x="962" y="3"/>
                      <a:pt x="952" y="1"/>
                      <a:pt x="9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61"/>
              <p:cNvSpPr/>
              <p:nvPr/>
            </p:nvSpPr>
            <p:spPr>
              <a:xfrm>
                <a:off x="14286000" y="2586975"/>
                <a:ext cx="22075" cy="33475"/>
              </a:xfrm>
              <a:custGeom>
                <a:rect b="b" l="l" r="r" t="t"/>
                <a:pathLst>
                  <a:path extrusionOk="0" h="1339" w="883">
                    <a:moveTo>
                      <a:pt x="365" y="1"/>
                    </a:moveTo>
                    <a:cubicBezTo>
                      <a:pt x="335" y="1"/>
                      <a:pt x="335" y="31"/>
                      <a:pt x="305" y="31"/>
                    </a:cubicBezTo>
                    <a:cubicBezTo>
                      <a:pt x="274" y="31"/>
                      <a:pt x="305" y="61"/>
                      <a:pt x="274" y="92"/>
                    </a:cubicBezTo>
                    <a:cubicBezTo>
                      <a:pt x="213" y="153"/>
                      <a:pt x="213" y="153"/>
                      <a:pt x="183" y="153"/>
                    </a:cubicBezTo>
                    <a:cubicBezTo>
                      <a:pt x="153" y="153"/>
                      <a:pt x="153" y="153"/>
                      <a:pt x="122" y="183"/>
                    </a:cubicBezTo>
                    <a:cubicBezTo>
                      <a:pt x="61" y="183"/>
                      <a:pt x="61" y="213"/>
                      <a:pt x="31" y="213"/>
                    </a:cubicBezTo>
                    <a:cubicBezTo>
                      <a:pt x="1" y="213"/>
                      <a:pt x="1" y="305"/>
                      <a:pt x="1" y="305"/>
                    </a:cubicBezTo>
                    <a:cubicBezTo>
                      <a:pt x="1" y="335"/>
                      <a:pt x="1" y="335"/>
                      <a:pt x="31" y="365"/>
                    </a:cubicBezTo>
                    <a:cubicBezTo>
                      <a:pt x="61" y="365"/>
                      <a:pt x="61" y="365"/>
                      <a:pt x="61" y="426"/>
                    </a:cubicBezTo>
                    <a:lnTo>
                      <a:pt x="61" y="487"/>
                    </a:lnTo>
                    <a:cubicBezTo>
                      <a:pt x="61" y="517"/>
                      <a:pt x="61" y="517"/>
                      <a:pt x="122" y="517"/>
                    </a:cubicBezTo>
                    <a:cubicBezTo>
                      <a:pt x="153" y="578"/>
                      <a:pt x="153" y="609"/>
                      <a:pt x="153" y="639"/>
                    </a:cubicBezTo>
                    <a:cubicBezTo>
                      <a:pt x="153" y="669"/>
                      <a:pt x="122" y="730"/>
                      <a:pt x="153" y="730"/>
                    </a:cubicBezTo>
                    <a:cubicBezTo>
                      <a:pt x="183" y="730"/>
                      <a:pt x="213" y="761"/>
                      <a:pt x="213" y="791"/>
                    </a:cubicBezTo>
                    <a:cubicBezTo>
                      <a:pt x="213" y="821"/>
                      <a:pt x="274" y="821"/>
                      <a:pt x="274" y="882"/>
                    </a:cubicBezTo>
                    <a:cubicBezTo>
                      <a:pt x="274" y="913"/>
                      <a:pt x="213" y="943"/>
                      <a:pt x="213" y="943"/>
                    </a:cubicBezTo>
                    <a:cubicBezTo>
                      <a:pt x="213" y="973"/>
                      <a:pt x="274" y="973"/>
                      <a:pt x="213" y="1034"/>
                    </a:cubicBezTo>
                    <a:cubicBezTo>
                      <a:pt x="213" y="1065"/>
                      <a:pt x="183" y="1065"/>
                      <a:pt x="213" y="1095"/>
                    </a:cubicBezTo>
                    <a:cubicBezTo>
                      <a:pt x="213" y="1125"/>
                      <a:pt x="213" y="1186"/>
                      <a:pt x="274" y="1186"/>
                    </a:cubicBezTo>
                    <a:cubicBezTo>
                      <a:pt x="274" y="1186"/>
                      <a:pt x="274" y="1217"/>
                      <a:pt x="305" y="1217"/>
                    </a:cubicBezTo>
                    <a:cubicBezTo>
                      <a:pt x="335" y="1217"/>
                      <a:pt x="335" y="1217"/>
                      <a:pt x="365" y="1247"/>
                    </a:cubicBezTo>
                    <a:cubicBezTo>
                      <a:pt x="365" y="1277"/>
                      <a:pt x="365" y="1338"/>
                      <a:pt x="426" y="1338"/>
                    </a:cubicBezTo>
                    <a:lnTo>
                      <a:pt x="517" y="1338"/>
                    </a:lnTo>
                    <a:cubicBezTo>
                      <a:pt x="578" y="1338"/>
                      <a:pt x="609" y="1338"/>
                      <a:pt x="609" y="1277"/>
                    </a:cubicBezTo>
                    <a:cubicBezTo>
                      <a:pt x="639" y="1247"/>
                      <a:pt x="578" y="1217"/>
                      <a:pt x="609" y="1217"/>
                    </a:cubicBezTo>
                    <a:cubicBezTo>
                      <a:pt x="639" y="1186"/>
                      <a:pt x="639" y="1186"/>
                      <a:pt x="669" y="1186"/>
                    </a:cubicBezTo>
                    <a:lnTo>
                      <a:pt x="791" y="1186"/>
                    </a:lnTo>
                    <a:cubicBezTo>
                      <a:pt x="821" y="1186"/>
                      <a:pt x="882" y="1186"/>
                      <a:pt x="882" y="1125"/>
                    </a:cubicBezTo>
                    <a:cubicBezTo>
                      <a:pt x="882" y="1095"/>
                      <a:pt x="821" y="1095"/>
                      <a:pt x="821" y="1065"/>
                    </a:cubicBezTo>
                    <a:lnTo>
                      <a:pt x="821" y="943"/>
                    </a:lnTo>
                    <a:lnTo>
                      <a:pt x="821" y="821"/>
                    </a:lnTo>
                    <a:lnTo>
                      <a:pt x="821" y="761"/>
                    </a:lnTo>
                    <a:cubicBezTo>
                      <a:pt x="821" y="730"/>
                      <a:pt x="821" y="730"/>
                      <a:pt x="791" y="669"/>
                    </a:cubicBezTo>
                    <a:cubicBezTo>
                      <a:pt x="791" y="669"/>
                      <a:pt x="760" y="669"/>
                      <a:pt x="760" y="639"/>
                    </a:cubicBezTo>
                    <a:cubicBezTo>
                      <a:pt x="760" y="632"/>
                      <a:pt x="759" y="630"/>
                      <a:pt x="757" y="630"/>
                    </a:cubicBezTo>
                    <a:cubicBezTo>
                      <a:pt x="753" y="630"/>
                      <a:pt x="748" y="637"/>
                      <a:pt x="747" y="637"/>
                    </a:cubicBezTo>
                    <a:cubicBezTo>
                      <a:pt x="746" y="637"/>
                      <a:pt x="749" y="631"/>
                      <a:pt x="760" y="609"/>
                    </a:cubicBezTo>
                    <a:cubicBezTo>
                      <a:pt x="669" y="426"/>
                      <a:pt x="669" y="426"/>
                      <a:pt x="669" y="365"/>
                    </a:cubicBezTo>
                    <a:cubicBezTo>
                      <a:pt x="669" y="350"/>
                      <a:pt x="669" y="350"/>
                      <a:pt x="665" y="350"/>
                    </a:cubicBezTo>
                    <a:cubicBezTo>
                      <a:pt x="662" y="350"/>
                      <a:pt x="654" y="350"/>
                      <a:pt x="639" y="335"/>
                    </a:cubicBezTo>
                    <a:cubicBezTo>
                      <a:pt x="639" y="305"/>
                      <a:pt x="639" y="305"/>
                      <a:pt x="609" y="274"/>
                    </a:cubicBezTo>
                    <a:cubicBezTo>
                      <a:pt x="609" y="244"/>
                      <a:pt x="601" y="244"/>
                      <a:pt x="593" y="244"/>
                    </a:cubicBezTo>
                    <a:cubicBezTo>
                      <a:pt x="586" y="244"/>
                      <a:pt x="578" y="244"/>
                      <a:pt x="578" y="213"/>
                    </a:cubicBezTo>
                    <a:cubicBezTo>
                      <a:pt x="517" y="183"/>
                      <a:pt x="517" y="183"/>
                      <a:pt x="517" y="153"/>
                    </a:cubicBezTo>
                    <a:cubicBezTo>
                      <a:pt x="517" y="92"/>
                      <a:pt x="457" y="61"/>
                      <a:pt x="457" y="61"/>
                    </a:cubicBezTo>
                    <a:cubicBezTo>
                      <a:pt x="457" y="31"/>
                      <a:pt x="426" y="1"/>
                      <a:pt x="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61"/>
              <p:cNvSpPr/>
              <p:nvPr/>
            </p:nvSpPr>
            <p:spPr>
              <a:xfrm>
                <a:off x="14285250" y="2563425"/>
                <a:ext cx="10650" cy="21975"/>
              </a:xfrm>
              <a:custGeom>
                <a:rect b="b" l="l" r="r" t="t"/>
                <a:pathLst>
                  <a:path extrusionOk="0" h="879" w="426">
                    <a:moveTo>
                      <a:pt x="213" y="0"/>
                    </a:moveTo>
                    <a:cubicBezTo>
                      <a:pt x="213" y="0"/>
                      <a:pt x="243" y="92"/>
                      <a:pt x="183" y="152"/>
                    </a:cubicBezTo>
                    <a:cubicBezTo>
                      <a:pt x="61" y="213"/>
                      <a:pt x="91" y="213"/>
                      <a:pt x="61" y="244"/>
                    </a:cubicBezTo>
                    <a:lnTo>
                      <a:pt x="0" y="335"/>
                    </a:lnTo>
                    <a:lnTo>
                      <a:pt x="0" y="456"/>
                    </a:lnTo>
                    <a:cubicBezTo>
                      <a:pt x="0" y="456"/>
                      <a:pt x="61" y="487"/>
                      <a:pt x="61" y="517"/>
                    </a:cubicBezTo>
                    <a:lnTo>
                      <a:pt x="61" y="608"/>
                    </a:lnTo>
                    <a:cubicBezTo>
                      <a:pt x="61" y="639"/>
                      <a:pt x="61" y="669"/>
                      <a:pt x="91" y="700"/>
                    </a:cubicBezTo>
                    <a:cubicBezTo>
                      <a:pt x="91" y="760"/>
                      <a:pt x="183" y="760"/>
                      <a:pt x="183" y="791"/>
                    </a:cubicBezTo>
                    <a:cubicBezTo>
                      <a:pt x="183" y="821"/>
                      <a:pt x="183" y="852"/>
                      <a:pt x="213" y="852"/>
                    </a:cubicBezTo>
                    <a:cubicBezTo>
                      <a:pt x="233" y="852"/>
                      <a:pt x="267" y="879"/>
                      <a:pt x="296" y="879"/>
                    </a:cubicBezTo>
                    <a:cubicBezTo>
                      <a:pt x="311" y="879"/>
                      <a:pt x="324" y="872"/>
                      <a:pt x="335" y="852"/>
                    </a:cubicBezTo>
                    <a:cubicBezTo>
                      <a:pt x="350" y="836"/>
                      <a:pt x="365" y="836"/>
                      <a:pt x="376" y="836"/>
                    </a:cubicBezTo>
                    <a:cubicBezTo>
                      <a:pt x="388" y="836"/>
                      <a:pt x="395" y="836"/>
                      <a:pt x="395" y="821"/>
                    </a:cubicBezTo>
                    <a:cubicBezTo>
                      <a:pt x="395" y="791"/>
                      <a:pt x="426" y="700"/>
                      <a:pt x="395" y="669"/>
                    </a:cubicBezTo>
                    <a:cubicBezTo>
                      <a:pt x="365" y="639"/>
                      <a:pt x="365" y="639"/>
                      <a:pt x="365" y="608"/>
                    </a:cubicBezTo>
                    <a:cubicBezTo>
                      <a:pt x="365" y="548"/>
                      <a:pt x="395" y="548"/>
                      <a:pt x="395" y="517"/>
                    </a:cubicBezTo>
                    <a:lnTo>
                      <a:pt x="395" y="396"/>
                    </a:lnTo>
                    <a:cubicBezTo>
                      <a:pt x="395" y="365"/>
                      <a:pt x="365" y="335"/>
                      <a:pt x="365" y="335"/>
                    </a:cubicBezTo>
                    <a:cubicBezTo>
                      <a:pt x="365" y="335"/>
                      <a:pt x="335" y="244"/>
                      <a:pt x="335" y="213"/>
                    </a:cubicBezTo>
                    <a:lnTo>
                      <a:pt x="335" y="152"/>
                    </a:lnTo>
                    <a:lnTo>
                      <a:pt x="335" y="61"/>
                    </a:lnTo>
                    <a:cubicBezTo>
                      <a:pt x="335" y="31"/>
                      <a:pt x="243" y="0"/>
                      <a:pt x="2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61"/>
              <p:cNvSpPr/>
              <p:nvPr/>
            </p:nvSpPr>
            <p:spPr>
              <a:xfrm>
                <a:off x="14330825" y="2624975"/>
                <a:ext cx="27400" cy="20125"/>
              </a:xfrm>
              <a:custGeom>
                <a:rect b="b" l="l" r="r" t="t"/>
                <a:pathLst>
                  <a:path extrusionOk="0" h="805" w="1096">
                    <a:moveTo>
                      <a:pt x="244" y="0"/>
                    </a:moveTo>
                    <a:cubicBezTo>
                      <a:pt x="214" y="0"/>
                      <a:pt x="214" y="31"/>
                      <a:pt x="183" y="61"/>
                    </a:cubicBezTo>
                    <a:cubicBezTo>
                      <a:pt x="183" y="122"/>
                      <a:pt x="92" y="122"/>
                      <a:pt x="92" y="122"/>
                    </a:cubicBezTo>
                    <a:cubicBezTo>
                      <a:pt x="92" y="122"/>
                      <a:pt x="62" y="152"/>
                      <a:pt x="31" y="152"/>
                    </a:cubicBezTo>
                    <a:cubicBezTo>
                      <a:pt x="1" y="152"/>
                      <a:pt x="1" y="183"/>
                      <a:pt x="1" y="213"/>
                    </a:cubicBezTo>
                    <a:cubicBezTo>
                      <a:pt x="1" y="274"/>
                      <a:pt x="31" y="304"/>
                      <a:pt x="62" y="304"/>
                    </a:cubicBezTo>
                    <a:cubicBezTo>
                      <a:pt x="92" y="335"/>
                      <a:pt x="92" y="335"/>
                      <a:pt x="153" y="335"/>
                    </a:cubicBezTo>
                    <a:lnTo>
                      <a:pt x="214" y="335"/>
                    </a:lnTo>
                    <a:cubicBezTo>
                      <a:pt x="244" y="335"/>
                      <a:pt x="244" y="426"/>
                      <a:pt x="305" y="426"/>
                    </a:cubicBezTo>
                    <a:lnTo>
                      <a:pt x="366" y="487"/>
                    </a:lnTo>
                    <a:cubicBezTo>
                      <a:pt x="396" y="517"/>
                      <a:pt x="487" y="578"/>
                      <a:pt x="518" y="578"/>
                    </a:cubicBezTo>
                    <a:cubicBezTo>
                      <a:pt x="548" y="608"/>
                      <a:pt x="548" y="608"/>
                      <a:pt x="639" y="608"/>
                    </a:cubicBezTo>
                    <a:cubicBezTo>
                      <a:pt x="700" y="608"/>
                      <a:pt x="670" y="608"/>
                      <a:pt x="700" y="639"/>
                    </a:cubicBezTo>
                    <a:cubicBezTo>
                      <a:pt x="761" y="639"/>
                      <a:pt x="761" y="669"/>
                      <a:pt x="791" y="730"/>
                    </a:cubicBezTo>
                    <a:lnTo>
                      <a:pt x="852" y="791"/>
                    </a:lnTo>
                    <a:cubicBezTo>
                      <a:pt x="872" y="801"/>
                      <a:pt x="886" y="804"/>
                      <a:pt x="896" y="804"/>
                    </a:cubicBezTo>
                    <a:cubicBezTo>
                      <a:pt x="916" y="804"/>
                      <a:pt x="923" y="791"/>
                      <a:pt x="943" y="791"/>
                    </a:cubicBezTo>
                    <a:lnTo>
                      <a:pt x="1065" y="791"/>
                    </a:lnTo>
                    <a:cubicBezTo>
                      <a:pt x="1095" y="791"/>
                      <a:pt x="1065" y="760"/>
                      <a:pt x="1065" y="730"/>
                    </a:cubicBezTo>
                    <a:lnTo>
                      <a:pt x="1065" y="608"/>
                    </a:lnTo>
                    <a:cubicBezTo>
                      <a:pt x="1065" y="517"/>
                      <a:pt x="1004" y="517"/>
                      <a:pt x="1004" y="487"/>
                    </a:cubicBezTo>
                    <a:cubicBezTo>
                      <a:pt x="974" y="456"/>
                      <a:pt x="1004" y="456"/>
                      <a:pt x="974" y="426"/>
                    </a:cubicBezTo>
                    <a:cubicBezTo>
                      <a:pt x="943" y="365"/>
                      <a:pt x="974" y="365"/>
                      <a:pt x="974" y="335"/>
                    </a:cubicBezTo>
                    <a:lnTo>
                      <a:pt x="974" y="213"/>
                    </a:lnTo>
                    <a:lnTo>
                      <a:pt x="974" y="122"/>
                    </a:lnTo>
                    <a:cubicBezTo>
                      <a:pt x="978" y="126"/>
                      <a:pt x="982" y="128"/>
                      <a:pt x="985" y="128"/>
                    </a:cubicBezTo>
                    <a:cubicBezTo>
                      <a:pt x="1004" y="128"/>
                      <a:pt x="1004" y="61"/>
                      <a:pt x="1004" y="61"/>
                    </a:cubicBezTo>
                    <a:cubicBezTo>
                      <a:pt x="974" y="61"/>
                      <a:pt x="913" y="31"/>
                      <a:pt x="852" y="31"/>
                    </a:cubicBezTo>
                    <a:lnTo>
                      <a:pt x="791" y="31"/>
                    </a:lnTo>
                    <a:lnTo>
                      <a:pt x="700" y="61"/>
                    </a:lnTo>
                    <a:cubicBezTo>
                      <a:pt x="700" y="61"/>
                      <a:pt x="639" y="122"/>
                      <a:pt x="578" y="122"/>
                    </a:cubicBezTo>
                    <a:lnTo>
                      <a:pt x="487" y="122"/>
                    </a:lnTo>
                    <a:cubicBezTo>
                      <a:pt x="457" y="122"/>
                      <a:pt x="396" y="61"/>
                      <a:pt x="366" y="31"/>
                    </a:cubicBezTo>
                    <a:cubicBezTo>
                      <a:pt x="335" y="0"/>
                      <a:pt x="305" y="0"/>
                      <a:pt x="2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61"/>
              <p:cNvSpPr/>
              <p:nvPr/>
            </p:nvSpPr>
            <p:spPr>
              <a:xfrm>
                <a:off x="14081600" y="2375725"/>
                <a:ext cx="9900" cy="8300"/>
              </a:xfrm>
              <a:custGeom>
                <a:rect b="b" l="l" r="r" t="t"/>
                <a:pathLst>
                  <a:path extrusionOk="0" h="332" w="396">
                    <a:moveTo>
                      <a:pt x="31" y="1"/>
                    </a:moveTo>
                    <a:lnTo>
                      <a:pt x="0" y="62"/>
                    </a:lnTo>
                    <a:lnTo>
                      <a:pt x="0" y="153"/>
                    </a:lnTo>
                    <a:cubicBezTo>
                      <a:pt x="0" y="213"/>
                      <a:pt x="31" y="213"/>
                      <a:pt x="91" y="213"/>
                    </a:cubicBezTo>
                    <a:cubicBezTo>
                      <a:pt x="122" y="213"/>
                      <a:pt x="122" y="213"/>
                      <a:pt x="122" y="244"/>
                    </a:cubicBezTo>
                    <a:lnTo>
                      <a:pt x="122" y="305"/>
                    </a:lnTo>
                    <a:cubicBezTo>
                      <a:pt x="122" y="325"/>
                      <a:pt x="128" y="332"/>
                      <a:pt x="137" y="332"/>
                    </a:cubicBezTo>
                    <a:cubicBezTo>
                      <a:pt x="156" y="332"/>
                      <a:pt x="183" y="305"/>
                      <a:pt x="183" y="305"/>
                    </a:cubicBezTo>
                    <a:lnTo>
                      <a:pt x="334" y="305"/>
                    </a:lnTo>
                    <a:cubicBezTo>
                      <a:pt x="395" y="305"/>
                      <a:pt x="334" y="244"/>
                      <a:pt x="334" y="213"/>
                    </a:cubicBezTo>
                    <a:cubicBezTo>
                      <a:pt x="319" y="183"/>
                      <a:pt x="312" y="168"/>
                      <a:pt x="308" y="168"/>
                    </a:cubicBezTo>
                    <a:cubicBezTo>
                      <a:pt x="304" y="168"/>
                      <a:pt x="304" y="183"/>
                      <a:pt x="304" y="213"/>
                    </a:cubicBezTo>
                    <a:cubicBezTo>
                      <a:pt x="304" y="213"/>
                      <a:pt x="274" y="153"/>
                      <a:pt x="243" y="153"/>
                    </a:cubicBezTo>
                    <a:cubicBezTo>
                      <a:pt x="183" y="153"/>
                      <a:pt x="152" y="122"/>
                      <a:pt x="152" y="92"/>
                    </a:cubicBezTo>
                    <a:cubicBezTo>
                      <a:pt x="152" y="62"/>
                      <a:pt x="122" y="1"/>
                      <a:pt x="1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61"/>
              <p:cNvSpPr/>
              <p:nvPr/>
            </p:nvSpPr>
            <p:spPr>
              <a:xfrm>
                <a:off x="14072475" y="2364325"/>
                <a:ext cx="9900" cy="10675"/>
              </a:xfrm>
              <a:custGeom>
                <a:rect b="b" l="l" r="r" t="t"/>
                <a:pathLst>
                  <a:path extrusionOk="0" h="427" w="396">
                    <a:moveTo>
                      <a:pt x="365" y="1"/>
                    </a:moveTo>
                    <a:cubicBezTo>
                      <a:pt x="335" y="1"/>
                      <a:pt x="304" y="1"/>
                      <a:pt x="244" y="62"/>
                    </a:cubicBezTo>
                    <a:cubicBezTo>
                      <a:pt x="213" y="62"/>
                      <a:pt x="244" y="122"/>
                      <a:pt x="183" y="122"/>
                    </a:cubicBezTo>
                    <a:cubicBezTo>
                      <a:pt x="92" y="153"/>
                      <a:pt x="92" y="214"/>
                      <a:pt x="61" y="214"/>
                    </a:cubicBezTo>
                    <a:cubicBezTo>
                      <a:pt x="31" y="214"/>
                      <a:pt x="31" y="214"/>
                      <a:pt x="31" y="244"/>
                    </a:cubicBezTo>
                    <a:cubicBezTo>
                      <a:pt x="31" y="274"/>
                      <a:pt x="0" y="305"/>
                      <a:pt x="0" y="305"/>
                    </a:cubicBezTo>
                    <a:cubicBezTo>
                      <a:pt x="31" y="305"/>
                      <a:pt x="152" y="305"/>
                      <a:pt x="92" y="366"/>
                    </a:cubicBezTo>
                    <a:cubicBezTo>
                      <a:pt x="61" y="396"/>
                      <a:pt x="92" y="426"/>
                      <a:pt x="183" y="426"/>
                    </a:cubicBezTo>
                    <a:cubicBezTo>
                      <a:pt x="213" y="426"/>
                      <a:pt x="304" y="396"/>
                      <a:pt x="304" y="366"/>
                    </a:cubicBezTo>
                    <a:cubicBezTo>
                      <a:pt x="304" y="305"/>
                      <a:pt x="304" y="305"/>
                      <a:pt x="335" y="305"/>
                    </a:cubicBezTo>
                    <a:cubicBezTo>
                      <a:pt x="335" y="305"/>
                      <a:pt x="396" y="274"/>
                      <a:pt x="396" y="244"/>
                    </a:cubicBezTo>
                    <a:lnTo>
                      <a:pt x="396" y="214"/>
                    </a:lnTo>
                    <a:lnTo>
                      <a:pt x="396" y="122"/>
                    </a:lnTo>
                    <a:cubicBezTo>
                      <a:pt x="396" y="92"/>
                      <a:pt x="396" y="62"/>
                      <a:pt x="3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61"/>
              <p:cNvSpPr/>
              <p:nvPr/>
            </p:nvSpPr>
            <p:spPr>
              <a:xfrm>
                <a:off x="14154550" y="2290625"/>
                <a:ext cx="114750" cy="124275"/>
              </a:xfrm>
              <a:custGeom>
                <a:rect b="b" l="l" r="r" t="t"/>
                <a:pathLst>
                  <a:path extrusionOk="0" h="4971" w="4590">
                    <a:moveTo>
                      <a:pt x="274" y="0"/>
                    </a:moveTo>
                    <a:cubicBezTo>
                      <a:pt x="578" y="122"/>
                      <a:pt x="578" y="152"/>
                      <a:pt x="578" y="183"/>
                    </a:cubicBezTo>
                    <a:lnTo>
                      <a:pt x="578" y="274"/>
                    </a:lnTo>
                    <a:cubicBezTo>
                      <a:pt x="578" y="304"/>
                      <a:pt x="578" y="304"/>
                      <a:pt x="608" y="335"/>
                    </a:cubicBezTo>
                    <a:cubicBezTo>
                      <a:pt x="638" y="365"/>
                      <a:pt x="608" y="365"/>
                      <a:pt x="608" y="426"/>
                    </a:cubicBezTo>
                    <a:cubicBezTo>
                      <a:pt x="578" y="456"/>
                      <a:pt x="608" y="456"/>
                      <a:pt x="578" y="487"/>
                    </a:cubicBezTo>
                    <a:cubicBezTo>
                      <a:pt x="568" y="497"/>
                      <a:pt x="557" y="500"/>
                      <a:pt x="546" y="500"/>
                    </a:cubicBezTo>
                    <a:cubicBezTo>
                      <a:pt x="524" y="500"/>
                      <a:pt x="497" y="487"/>
                      <a:pt x="456" y="487"/>
                    </a:cubicBezTo>
                    <a:cubicBezTo>
                      <a:pt x="426" y="487"/>
                      <a:pt x="456" y="517"/>
                      <a:pt x="456" y="608"/>
                    </a:cubicBezTo>
                    <a:cubicBezTo>
                      <a:pt x="456" y="639"/>
                      <a:pt x="395" y="639"/>
                      <a:pt x="395" y="639"/>
                    </a:cubicBezTo>
                    <a:lnTo>
                      <a:pt x="395" y="760"/>
                    </a:lnTo>
                    <a:cubicBezTo>
                      <a:pt x="395" y="791"/>
                      <a:pt x="365" y="791"/>
                      <a:pt x="304" y="791"/>
                    </a:cubicBezTo>
                    <a:cubicBezTo>
                      <a:pt x="274" y="791"/>
                      <a:pt x="274" y="791"/>
                      <a:pt x="243" y="760"/>
                    </a:cubicBezTo>
                    <a:cubicBezTo>
                      <a:pt x="213" y="730"/>
                      <a:pt x="152" y="730"/>
                      <a:pt x="152" y="730"/>
                    </a:cubicBezTo>
                    <a:lnTo>
                      <a:pt x="152" y="791"/>
                    </a:lnTo>
                    <a:cubicBezTo>
                      <a:pt x="152" y="821"/>
                      <a:pt x="243" y="821"/>
                      <a:pt x="243" y="821"/>
                    </a:cubicBezTo>
                    <a:lnTo>
                      <a:pt x="395" y="821"/>
                    </a:lnTo>
                    <a:cubicBezTo>
                      <a:pt x="426" y="821"/>
                      <a:pt x="426" y="912"/>
                      <a:pt x="426" y="912"/>
                    </a:cubicBezTo>
                    <a:cubicBezTo>
                      <a:pt x="426" y="912"/>
                      <a:pt x="395" y="943"/>
                      <a:pt x="334" y="943"/>
                    </a:cubicBezTo>
                    <a:lnTo>
                      <a:pt x="152" y="943"/>
                    </a:lnTo>
                    <a:cubicBezTo>
                      <a:pt x="152" y="943"/>
                      <a:pt x="122" y="973"/>
                      <a:pt x="122" y="1034"/>
                    </a:cubicBezTo>
                    <a:cubicBezTo>
                      <a:pt x="122" y="1064"/>
                      <a:pt x="213" y="1095"/>
                      <a:pt x="152" y="1125"/>
                    </a:cubicBezTo>
                    <a:lnTo>
                      <a:pt x="31" y="1125"/>
                    </a:lnTo>
                    <a:cubicBezTo>
                      <a:pt x="0" y="1125"/>
                      <a:pt x="31" y="1186"/>
                      <a:pt x="31" y="1216"/>
                    </a:cubicBezTo>
                    <a:cubicBezTo>
                      <a:pt x="31" y="1247"/>
                      <a:pt x="91" y="1247"/>
                      <a:pt x="122" y="1247"/>
                    </a:cubicBezTo>
                    <a:cubicBezTo>
                      <a:pt x="152" y="1247"/>
                      <a:pt x="243" y="1277"/>
                      <a:pt x="243" y="1277"/>
                    </a:cubicBezTo>
                    <a:cubicBezTo>
                      <a:pt x="243" y="1277"/>
                      <a:pt x="213" y="1338"/>
                      <a:pt x="152" y="1338"/>
                    </a:cubicBezTo>
                    <a:cubicBezTo>
                      <a:pt x="122" y="1338"/>
                      <a:pt x="91" y="1338"/>
                      <a:pt x="91" y="1277"/>
                    </a:cubicBezTo>
                    <a:cubicBezTo>
                      <a:pt x="31" y="1277"/>
                      <a:pt x="91" y="1368"/>
                      <a:pt x="91" y="1368"/>
                    </a:cubicBezTo>
                    <a:lnTo>
                      <a:pt x="91" y="1429"/>
                    </a:lnTo>
                    <a:cubicBezTo>
                      <a:pt x="91" y="1429"/>
                      <a:pt x="122" y="1490"/>
                      <a:pt x="152" y="1490"/>
                    </a:cubicBezTo>
                    <a:cubicBezTo>
                      <a:pt x="183" y="1490"/>
                      <a:pt x="152" y="1642"/>
                      <a:pt x="152" y="1672"/>
                    </a:cubicBezTo>
                    <a:cubicBezTo>
                      <a:pt x="152" y="1703"/>
                      <a:pt x="183" y="1703"/>
                      <a:pt x="243" y="1703"/>
                    </a:cubicBezTo>
                    <a:cubicBezTo>
                      <a:pt x="274" y="1703"/>
                      <a:pt x="274" y="1672"/>
                      <a:pt x="304" y="1642"/>
                    </a:cubicBezTo>
                    <a:cubicBezTo>
                      <a:pt x="314" y="1622"/>
                      <a:pt x="328" y="1615"/>
                      <a:pt x="343" y="1615"/>
                    </a:cubicBezTo>
                    <a:cubicBezTo>
                      <a:pt x="375" y="1615"/>
                      <a:pt x="416" y="1642"/>
                      <a:pt x="456" y="1642"/>
                    </a:cubicBezTo>
                    <a:lnTo>
                      <a:pt x="517" y="1642"/>
                    </a:lnTo>
                    <a:cubicBezTo>
                      <a:pt x="547" y="1642"/>
                      <a:pt x="608" y="1581"/>
                      <a:pt x="669" y="1581"/>
                    </a:cubicBezTo>
                    <a:cubicBezTo>
                      <a:pt x="699" y="1581"/>
                      <a:pt x="669" y="1672"/>
                      <a:pt x="669" y="1672"/>
                    </a:cubicBezTo>
                    <a:lnTo>
                      <a:pt x="578" y="1672"/>
                    </a:lnTo>
                    <a:cubicBezTo>
                      <a:pt x="578" y="1672"/>
                      <a:pt x="547" y="1672"/>
                      <a:pt x="517" y="1703"/>
                    </a:cubicBezTo>
                    <a:cubicBezTo>
                      <a:pt x="517" y="1733"/>
                      <a:pt x="426" y="1733"/>
                      <a:pt x="426" y="1733"/>
                    </a:cubicBezTo>
                    <a:lnTo>
                      <a:pt x="334" y="1703"/>
                    </a:lnTo>
                    <a:lnTo>
                      <a:pt x="274" y="1703"/>
                    </a:lnTo>
                    <a:lnTo>
                      <a:pt x="183" y="1733"/>
                    </a:lnTo>
                    <a:lnTo>
                      <a:pt x="183" y="1824"/>
                    </a:lnTo>
                    <a:cubicBezTo>
                      <a:pt x="183" y="1855"/>
                      <a:pt x="243" y="1855"/>
                      <a:pt x="274" y="1855"/>
                    </a:cubicBezTo>
                    <a:cubicBezTo>
                      <a:pt x="304" y="1855"/>
                      <a:pt x="304" y="1855"/>
                      <a:pt x="334" y="1885"/>
                    </a:cubicBezTo>
                    <a:cubicBezTo>
                      <a:pt x="395" y="1885"/>
                      <a:pt x="334" y="1946"/>
                      <a:pt x="334" y="1976"/>
                    </a:cubicBezTo>
                    <a:cubicBezTo>
                      <a:pt x="334" y="1986"/>
                      <a:pt x="341" y="1990"/>
                      <a:pt x="351" y="1990"/>
                    </a:cubicBezTo>
                    <a:cubicBezTo>
                      <a:pt x="372" y="1990"/>
                      <a:pt x="405" y="1976"/>
                      <a:pt x="426" y="1976"/>
                    </a:cubicBezTo>
                    <a:cubicBezTo>
                      <a:pt x="456" y="1976"/>
                      <a:pt x="426" y="1885"/>
                      <a:pt x="456" y="1885"/>
                    </a:cubicBezTo>
                    <a:cubicBezTo>
                      <a:pt x="476" y="1885"/>
                      <a:pt x="483" y="1871"/>
                      <a:pt x="503" y="1871"/>
                    </a:cubicBezTo>
                    <a:cubicBezTo>
                      <a:pt x="513" y="1871"/>
                      <a:pt x="527" y="1875"/>
                      <a:pt x="547" y="1885"/>
                    </a:cubicBezTo>
                    <a:cubicBezTo>
                      <a:pt x="578" y="1885"/>
                      <a:pt x="578" y="1946"/>
                      <a:pt x="547" y="1976"/>
                    </a:cubicBezTo>
                    <a:cubicBezTo>
                      <a:pt x="547" y="2007"/>
                      <a:pt x="517" y="2007"/>
                      <a:pt x="456" y="2007"/>
                    </a:cubicBezTo>
                    <a:lnTo>
                      <a:pt x="395" y="2007"/>
                    </a:lnTo>
                    <a:lnTo>
                      <a:pt x="334" y="2037"/>
                    </a:lnTo>
                    <a:lnTo>
                      <a:pt x="334" y="2128"/>
                    </a:lnTo>
                    <a:lnTo>
                      <a:pt x="395" y="2159"/>
                    </a:lnTo>
                    <a:cubicBezTo>
                      <a:pt x="395" y="2189"/>
                      <a:pt x="426" y="2189"/>
                      <a:pt x="456" y="2189"/>
                    </a:cubicBezTo>
                    <a:cubicBezTo>
                      <a:pt x="486" y="2189"/>
                      <a:pt x="486" y="2159"/>
                      <a:pt x="578" y="2159"/>
                    </a:cubicBezTo>
                    <a:lnTo>
                      <a:pt x="638" y="2159"/>
                    </a:lnTo>
                    <a:cubicBezTo>
                      <a:pt x="699" y="2159"/>
                      <a:pt x="638" y="2128"/>
                      <a:pt x="699" y="2098"/>
                    </a:cubicBezTo>
                    <a:cubicBezTo>
                      <a:pt x="730" y="2037"/>
                      <a:pt x="699" y="2007"/>
                      <a:pt x="730" y="1976"/>
                    </a:cubicBezTo>
                    <a:cubicBezTo>
                      <a:pt x="745" y="1961"/>
                      <a:pt x="752" y="1953"/>
                      <a:pt x="760" y="1953"/>
                    </a:cubicBezTo>
                    <a:cubicBezTo>
                      <a:pt x="768" y="1953"/>
                      <a:pt x="775" y="1961"/>
                      <a:pt x="790" y="1976"/>
                    </a:cubicBezTo>
                    <a:cubicBezTo>
                      <a:pt x="851" y="1976"/>
                      <a:pt x="790" y="2037"/>
                      <a:pt x="790" y="2037"/>
                    </a:cubicBezTo>
                    <a:cubicBezTo>
                      <a:pt x="790" y="2037"/>
                      <a:pt x="760" y="2098"/>
                      <a:pt x="760" y="2128"/>
                    </a:cubicBezTo>
                    <a:cubicBezTo>
                      <a:pt x="760" y="2159"/>
                      <a:pt x="730" y="2189"/>
                      <a:pt x="730" y="2189"/>
                    </a:cubicBezTo>
                    <a:lnTo>
                      <a:pt x="638" y="2280"/>
                    </a:lnTo>
                    <a:cubicBezTo>
                      <a:pt x="638" y="2310"/>
                      <a:pt x="730" y="2310"/>
                      <a:pt x="760" y="2310"/>
                    </a:cubicBezTo>
                    <a:cubicBezTo>
                      <a:pt x="790" y="2310"/>
                      <a:pt x="730" y="2341"/>
                      <a:pt x="699" y="2341"/>
                    </a:cubicBezTo>
                    <a:cubicBezTo>
                      <a:pt x="638" y="2341"/>
                      <a:pt x="608" y="2432"/>
                      <a:pt x="578" y="2432"/>
                    </a:cubicBezTo>
                    <a:cubicBezTo>
                      <a:pt x="547" y="2462"/>
                      <a:pt x="578" y="2493"/>
                      <a:pt x="638" y="2493"/>
                    </a:cubicBezTo>
                    <a:cubicBezTo>
                      <a:pt x="699" y="2554"/>
                      <a:pt x="638" y="2554"/>
                      <a:pt x="638" y="2584"/>
                    </a:cubicBezTo>
                    <a:cubicBezTo>
                      <a:pt x="638" y="2599"/>
                      <a:pt x="654" y="2599"/>
                      <a:pt x="673" y="2599"/>
                    </a:cubicBezTo>
                    <a:cubicBezTo>
                      <a:pt x="692" y="2599"/>
                      <a:pt x="714" y="2599"/>
                      <a:pt x="730" y="2614"/>
                    </a:cubicBezTo>
                    <a:cubicBezTo>
                      <a:pt x="760" y="2614"/>
                      <a:pt x="790" y="2584"/>
                      <a:pt x="790" y="2554"/>
                    </a:cubicBezTo>
                    <a:cubicBezTo>
                      <a:pt x="811" y="2533"/>
                      <a:pt x="828" y="2527"/>
                      <a:pt x="842" y="2527"/>
                    </a:cubicBezTo>
                    <a:cubicBezTo>
                      <a:pt x="871" y="2527"/>
                      <a:pt x="892" y="2554"/>
                      <a:pt x="912" y="2554"/>
                    </a:cubicBezTo>
                    <a:cubicBezTo>
                      <a:pt x="942" y="2554"/>
                      <a:pt x="942" y="2584"/>
                      <a:pt x="912" y="2614"/>
                    </a:cubicBezTo>
                    <a:lnTo>
                      <a:pt x="912" y="2706"/>
                    </a:lnTo>
                    <a:lnTo>
                      <a:pt x="851" y="2736"/>
                    </a:lnTo>
                    <a:lnTo>
                      <a:pt x="851" y="2858"/>
                    </a:lnTo>
                    <a:cubicBezTo>
                      <a:pt x="851" y="2858"/>
                      <a:pt x="882" y="2918"/>
                      <a:pt x="912" y="2918"/>
                    </a:cubicBezTo>
                    <a:cubicBezTo>
                      <a:pt x="1003" y="2918"/>
                      <a:pt x="1003" y="3010"/>
                      <a:pt x="1003" y="3040"/>
                    </a:cubicBezTo>
                    <a:cubicBezTo>
                      <a:pt x="1003" y="3070"/>
                      <a:pt x="1034" y="3070"/>
                      <a:pt x="1064" y="3070"/>
                    </a:cubicBezTo>
                    <a:cubicBezTo>
                      <a:pt x="1094" y="3070"/>
                      <a:pt x="1186" y="3101"/>
                      <a:pt x="1186" y="3101"/>
                    </a:cubicBezTo>
                    <a:lnTo>
                      <a:pt x="1216" y="3192"/>
                    </a:lnTo>
                    <a:cubicBezTo>
                      <a:pt x="1216" y="3192"/>
                      <a:pt x="1338" y="3222"/>
                      <a:pt x="1368" y="3222"/>
                    </a:cubicBezTo>
                    <a:cubicBezTo>
                      <a:pt x="1398" y="3222"/>
                      <a:pt x="1459" y="3222"/>
                      <a:pt x="1490" y="3253"/>
                    </a:cubicBezTo>
                    <a:cubicBezTo>
                      <a:pt x="1520" y="3253"/>
                      <a:pt x="1550" y="3222"/>
                      <a:pt x="1611" y="3222"/>
                    </a:cubicBezTo>
                    <a:cubicBezTo>
                      <a:pt x="1641" y="3222"/>
                      <a:pt x="1641" y="3222"/>
                      <a:pt x="1672" y="3253"/>
                    </a:cubicBezTo>
                    <a:cubicBezTo>
                      <a:pt x="1681" y="3272"/>
                      <a:pt x="1688" y="3279"/>
                      <a:pt x="1694" y="3279"/>
                    </a:cubicBezTo>
                    <a:cubicBezTo>
                      <a:pt x="1708" y="3279"/>
                      <a:pt x="1721" y="3243"/>
                      <a:pt x="1763" y="3222"/>
                    </a:cubicBezTo>
                    <a:cubicBezTo>
                      <a:pt x="1793" y="3222"/>
                      <a:pt x="1824" y="3192"/>
                      <a:pt x="1854" y="3162"/>
                    </a:cubicBezTo>
                    <a:cubicBezTo>
                      <a:pt x="1915" y="3101"/>
                      <a:pt x="1915" y="3070"/>
                      <a:pt x="1976" y="3040"/>
                    </a:cubicBezTo>
                    <a:cubicBezTo>
                      <a:pt x="2006" y="3010"/>
                      <a:pt x="1976" y="3010"/>
                      <a:pt x="1976" y="2949"/>
                    </a:cubicBezTo>
                    <a:cubicBezTo>
                      <a:pt x="1976" y="2918"/>
                      <a:pt x="2006" y="2918"/>
                      <a:pt x="2006" y="2888"/>
                    </a:cubicBezTo>
                    <a:lnTo>
                      <a:pt x="2006" y="2797"/>
                    </a:lnTo>
                    <a:lnTo>
                      <a:pt x="2006" y="2736"/>
                    </a:lnTo>
                    <a:cubicBezTo>
                      <a:pt x="2006" y="2726"/>
                      <a:pt x="2006" y="2723"/>
                      <a:pt x="2010" y="2723"/>
                    </a:cubicBezTo>
                    <a:cubicBezTo>
                      <a:pt x="2016" y="2723"/>
                      <a:pt x="2037" y="2736"/>
                      <a:pt x="2097" y="2736"/>
                    </a:cubicBezTo>
                    <a:cubicBezTo>
                      <a:pt x="2158" y="2736"/>
                      <a:pt x="2128" y="2736"/>
                      <a:pt x="2158" y="2706"/>
                    </a:cubicBezTo>
                    <a:cubicBezTo>
                      <a:pt x="2219" y="2645"/>
                      <a:pt x="2158" y="2645"/>
                      <a:pt x="2158" y="2614"/>
                    </a:cubicBezTo>
                    <a:cubicBezTo>
                      <a:pt x="2158" y="2584"/>
                      <a:pt x="2158" y="2554"/>
                      <a:pt x="2128" y="2554"/>
                    </a:cubicBezTo>
                    <a:cubicBezTo>
                      <a:pt x="2097" y="2554"/>
                      <a:pt x="2097" y="2493"/>
                      <a:pt x="2097" y="2462"/>
                    </a:cubicBezTo>
                    <a:cubicBezTo>
                      <a:pt x="2097" y="2447"/>
                      <a:pt x="2105" y="2440"/>
                      <a:pt x="2124" y="2440"/>
                    </a:cubicBezTo>
                    <a:cubicBezTo>
                      <a:pt x="2143" y="2440"/>
                      <a:pt x="2173" y="2447"/>
                      <a:pt x="2219" y="2462"/>
                    </a:cubicBezTo>
                    <a:cubicBezTo>
                      <a:pt x="2249" y="2462"/>
                      <a:pt x="2249" y="2493"/>
                      <a:pt x="2249" y="2554"/>
                    </a:cubicBezTo>
                    <a:cubicBezTo>
                      <a:pt x="2280" y="2584"/>
                      <a:pt x="2249" y="2614"/>
                      <a:pt x="2249" y="2614"/>
                    </a:cubicBezTo>
                    <a:lnTo>
                      <a:pt x="2310" y="2706"/>
                    </a:lnTo>
                    <a:cubicBezTo>
                      <a:pt x="2310" y="2716"/>
                      <a:pt x="2320" y="2719"/>
                      <a:pt x="2334" y="2719"/>
                    </a:cubicBezTo>
                    <a:cubicBezTo>
                      <a:pt x="2361" y="2719"/>
                      <a:pt x="2401" y="2706"/>
                      <a:pt x="2401" y="2706"/>
                    </a:cubicBezTo>
                    <a:lnTo>
                      <a:pt x="2401" y="2766"/>
                    </a:lnTo>
                    <a:cubicBezTo>
                      <a:pt x="2401" y="2797"/>
                      <a:pt x="2493" y="2797"/>
                      <a:pt x="2493" y="2797"/>
                    </a:cubicBezTo>
                    <a:lnTo>
                      <a:pt x="2523" y="2888"/>
                    </a:lnTo>
                    <a:cubicBezTo>
                      <a:pt x="2523" y="2888"/>
                      <a:pt x="2553" y="2918"/>
                      <a:pt x="2584" y="2918"/>
                    </a:cubicBezTo>
                    <a:cubicBezTo>
                      <a:pt x="2614" y="2918"/>
                      <a:pt x="2584" y="2949"/>
                      <a:pt x="2584" y="3010"/>
                    </a:cubicBezTo>
                    <a:cubicBezTo>
                      <a:pt x="2584" y="3040"/>
                      <a:pt x="2614" y="3070"/>
                      <a:pt x="2614" y="3070"/>
                    </a:cubicBezTo>
                    <a:cubicBezTo>
                      <a:pt x="2614" y="3101"/>
                      <a:pt x="2675" y="3162"/>
                      <a:pt x="2736" y="3162"/>
                    </a:cubicBezTo>
                    <a:lnTo>
                      <a:pt x="2827" y="3162"/>
                    </a:lnTo>
                    <a:cubicBezTo>
                      <a:pt x="2857" y="3162"/>
                      <a:pt x="2888" y="3192"/>
                      <a:pt x="2888" y="3192"/>
                    </a:cubicBezTo>
                    <a:lnTo>
                      <a:pt x="2888" y="3253"/>
                    </a:lnTo>
                    <a:cubicBezTo>
                      <a:pt x="2888" y="3314"/>
                      <a:pt x="2888" y="3344"/>
                      <a:pt x="2918" y="3344"/>
                    </a:cubicBezTo>
                    <a:cubicBezTo>
                      <a:pt x="2979" y="3344"/>
                      <a:pt x="3009" y="3374"/>
                      <a:pt x="3009" y="3374"/>
                    </a:cubicBezTo>
                    <a:cubicBezTo>
                      <a:pt x="3009" y="3374"/>
                      <a:pt x="3040" y="3466"/>
                      <a:pt x="3070" y="3496"/>
                    </a:cubicBezTo>
                    <a:lnTo>
                      <a:pt x="3161" y="3557"/>
                    </a:lnTo>
                    <a:cubicBezTo>
                      <a:pt x="3192" y="3617"/>
                      <a:pt x="3252" y="3709"/>
                      <a:pt x="3313" y="3769"/>
                    </a:cubicBezTo>
                    <a:cubicBezTo>
                      <a:pt x="3344" y="3769"/>
                      <a:pt x="3344" y="3800"/>
                      <a:pt x="3404" y="3830"/>
                    </a:cubicBezTo>
                    <a:cubicBezTo>
                      <a:pt x="3435" y="3861"/>
                      <a:pt x="3465" y="3861"/>
                      <a:pt x="3465" y="3921"/>
                    </a:cubicBezTo>
                    <a:cubicBezTo>
                      <a:pt x="3465" y="3952"/>
                      <a:pt x="3496" y="3982"/>
                      <a:pt x="3496" y="3982"/>
                    </a:cubicBezTo>
                    <a:cubicBezTo>
                      <a:pt x="3496" y="3992"/>
                      <a:pt x="3506" y="3996"/>
                      <a:pt x="3520" y="3996"/>
                    </a:cubicBezTo>
                    <a:cubicBezTo>
                      <a:pt x="3550" y="3996"/>
                      <a:pt x="3597" y="3982"/>
                      <a:pt x="3617" y="3982"/>
                    </a:cubicBezTo>
                    <a:cubicBezTo>
                      <a:pt x="3648" y="3982"/>
                      <a:pt x="3648" y="4073"/>
                      <a:pt x="3617" y="4104"/>
                    </a:cubicBezTo>
                    <a:lnTo>
                      <a:pt x="3617" y="4165"/>
                    </a:lnTo>
                    <a:cubicBezTo>
                      <a:pt x="3617" y="4225"/>
                      <a:pt x="3617" y="4225"/>
                      <a:pt x="3587" y="4256"/>
                    </a:cubicBezTo>
                    <a:lnTo>
                      <a:pt x="3496" y="4256"/>
                    </a:lnTo>
                    <a:cubicBezTo>
                      <a:pt x="3465" y="4256"/>
                      <a:pt x="3556" y="4286"/>
                      <a:pt x="3556" y="4317"/>
                    </a:cubicBezTo>
                    <a:cubicBezTo>
                      <a:pt x="3556" y="4377"/>
                      <a:pt x="3496" y="4408"/>
                      <a:pt x="3465" y="4408"/>
                    </a:cubicBezTo>
                    <a:cubicBezTo>
                      <a:pt x="3435" y="4408"/>
                      <a:pt x="3374" y="4317"/>
                      <a:pt x="3374" y="4286"/>
                    </a:cubicBezTo>
                    <a:cubicBezTo>
                      <a:pt x="3374" y="4276"/>
                      <a:pt x="3371" y="4273"/>
                      <a:pt x="3366" y="4273"/>
                    </a:cubicBezTo>
                    <a:cubicBezTo>
                      <a:pt x="3357" y="4273"/>
                      <a:pt x="3344" y="4286"/>
                      <a:pt x="3344" y="4286"/>
                    </a:cubicBezTo>
                    <a:cubicBezTo>
                      <a:pt x="3344" y="4286"/>
                      <a:pt x="3344" y="4377"/>
                      <a:pt x="3313" y="4377"/>
                    </a:cubicBezTo>
                    <a:cubicBezTo>
                      <a:pt x="3283" y="4377"/>
                      <a:pt x="3252" y="4377"/>
                      <a:pt x="3252" y="4408"/>
                    </a:cubicBezTo>
                    <a:cubicBezTo>
                      <a:pt x="3252" y="4438"/>
                      <a:pt x="3252" y="4469"/>
                      <a:pt x="3283" y="4529"/>
                    </a:cubicBezTo>
                    <a:cubicBezTo>
                      <a:pt x="3313" y="4560"/>
                      <a:pt x="3313" y="4560"/>
                      <a:pt x="3374" y="4590"/>
                    </a:cubicBezTo>
                    <a:cubicBezTo>
                      <a:pt x="3465" y="4621"/>
                      <a:pt x="3435" y="4681"/>
                      <a:pt x="3435" y="4681"/>
                    </a:cubicBezTo>
                    <a:cubicBezTo>
                      <a:pt x="3435" y="4712"/>
                      <a:pt x="3465" y="4773"/>
                      <a:pt x="3465" y="4773"/>
                    </a:cubicBezTo>
                    <a:cubicBezTo>
                      <a:pt x="3465" y="4773"/>
                      <a:pt x="3496" y="4773"/>
                      <a:pt x="3526" y="4742"/>
                    </a:cubicBezTo>
                    <a:cubicBezTo>
                      <a:pt x="3546" y="4732"/>
                      <a:pt x="3563" y="4729"/>
                      <a:pt x="3577" y="4729"/>
                    </a:cubicBezTo>
                    <a:cubicBezTo>
                      <a:pt x="3604" y="4729"/>
                      <a:pt x="3617" y="4742"/>
                      <a:pt x="3617" y="4742"/>
                    </a:cubicBezTo>
                    <a:lnTo>
                      <a:pt x="3678" y="4833"/>
                    </a:lnTo>
                    <a:cubicBezTo>
                      <a:pt x="3678" y="4833"/>
                      <a:pt x="3678" y="4864"/>
                      <a:pt x="3648" y="4864"/>
                    </a:cubicBezTo>
                    <a:cubicBezTo>
                      <a:pt x="3617" y="4864"/>
                      <a:pt x="3617" y="4833"/>
                      <a:pt x="3556" y="4773"/>
                    </a:cubicBezTo>
                    <a:cubicBezTo>
                      <a:pt x="3496" y="4773"/>
                      <a:pt x="3465" y="4833"/>
                      <a:pt x="3465" y="4833"/>
                    </a:cubicBezTo>
                    <a:lnTo>
                      <a:pt x="3496" y="4894"/>
                    </a:lnTo>
                    <a:cubicBezTo>
                      <a:pt x="3506" y="4904"/>
                      <a:pt x="3513" y="4908"/>
                      <a:pt x="3519" y="4908"/>
                    </a:cubicBezTo>
                    <a:cubicBezTo>
                      <a:pt x="3533" y="4908"/>
                      <a:pt x="3546" y="4894"/>
                      <a:pt x="3587" y="4894"/>
                    </a:cubicBezTo>
                    <a:cubicBezTo>
                      <a:pt x="3617" y="4894"/>
                      <a:pt x="3617" y="4894"/>
                      <a:pt x="3617" y="4925"/>
                    </a:cubicBezTo>
                    <a:cubicBezTo>
                      <a:pt x="3617" y="4955"/>
                      <a:pt x="3625" y="4970"/>
                      <a:pt x="3636" y="4970"/>
                    </a:cubicBezTo>
                    <a:cubicBezTo>
                      <a:pt x="3648" y="4970"/>
                      <a:pt x="3663" y="4955"/>
                      <a:pt x="3678" y="4925"/>
                    </a:cubicBezTo>
                    <a:cubicBezTo>
                      <a:pt x="3739" y="4925"/>
                      <a:pt x="3739" y="4894"/>
                      <a:pt x="3739" y="4894"/>
                    </a:cubicBezTo>
                    <a:cubicBezTo>
                      <a:pt x="3739" y="4884"/>
                      <a:pt x="3746" y="4881"/>
                      <a:pt x="3755" y="4881"/>
                    </a:cubicBezTo>
                    <a:cubicBezTo>
                      <a:pt x="3773" y="4881"/>
                      <a:pt x="3800" y="4894"/>
                      <a:pt x="3800" y="4894"/>
                    </a:cubicBezTo>
                    <a:cubicBezTo>
                      <a:pt x="3800" y="4894"/>
                      <a:pt x="3830" y="4864"/>
                      <a:pt x="3830" y="4833"/>
                    </a:cubicBezTo>
                    <a:cubicBezTo>
                      <a:pt x="3830" y="4773"/>
                      <a:pt x="3830" y="4773"/>
                      <a:pt x="3800" y="4742"/>
                    </a:cubicBezTo>
                    <a:lnTo>
                      <a:pt x="3769" y="4712"/>
                    </a:lnTo>
                    <a:cubicBezTo>
                      <a:pt x="3739" y="4681"/>
                      <a:pt x="3769" y="4681"/>
                      <a:pt x="3769" y="4621"/>
                    </a:cubicBezTo>
                    <a:cubicBezTo>
                      <a:pt x="3739" y="4590"/>
                      <a:pt x="3800" y="4590"/>
                      <a:pt x="3800" y="4560"/>
                    </a:cubicBezTo>
                    <a:cubicBezTo>
                      <a:pt x="3800" y="4529"/>
                      <a:pt x="3800" y="4529"/>
                      <a:pt x="3739" y="4469"/>
                    </a:cubicBezTo>
                    <a:cubicBezTo>
                      <a:pt x="3739" y="4469"/>
                      <a:pt x="3769" y="4438"/>
                      <a:pt x="3769" y="4408"/>
                    </a:cubicBezTo>
                    <a:cubicBezTo>
                      <a:pt x="3769" y="4377"/>
                      <a:pt x="3769" y="4377"/>
                      <a:pt x="3739" y="4377"/>
                    </a:cubicBezTo>
                    <a:cubicBezTo>
                      <a:pt x="3678" y="4377"/>
                      <a:pt x="3678" y="4317"/>
                      <a:pt x="3678" y="4286"/>
                    </a:cubicBezTo>
                    <a:cubicBezTo>
                      <a:pt x="3678" y="4276"/>
                      <a:pt x="3685" y="4273"/>
                      <a:pt x="3694" y="4273"/>
                    </a:cubicBezTo>
                    <a:cubicBezTo>
                      <a:pt x="3712" y="4273"/>
                      <a:pt x="3739" y="4286"/>
                      <a:pt x="3739" y="4286"/>
                    </a:cubicBezTo>
                    <a:lnTo>
                      <a:pt x="3769" y="4286"/>
                    </a:lnTo>
                    <a:cubicBezTo>
                      <a:pt x="3769" y="4286"/>
                      <a:pt x="3830" y="4317"/>
                      <a:pt x="3830" y="4377"/>
                    </a:cubicBezTo>
                    <a:cubicBezTo>
                      <a:pt x="3830" y="4408"/>
                      <a:pt x="3921" y="4438"/>
                      <a:pt x="3921" y="4438"/>
                    </a:cubicBezTo>
                    <a:lnTo>
                      <a:pt x="3952" y="4469"/>
                    </a:lnTo>
                    <a:lnTo>
                      <a:pt x="3952" y="4560"/>
                    </a:lnTo>
                    <a:cubicBezTo>
                      <a:pt x="3952" y="4590"/>
                      <a:pt x="4043" y="4590"/>
                      <a:pt x="4043" y="4621"/>
                    </a:cubicBezTo>
                    <a:cubicBezTo>
                      <a:pt x="4073" y="4621"/>
                      <a:pt x="4104" y="4560"/>
                      <a:pt x="4104" y="4560"/>
                    </a:cubicBezTo>
                    <a:cubicBezTo>
                      <a:pt x="4112" y="4551"/>
                      <a:pt x="4119" y="4547"/>
                      <a:pt x="4125" y="4547"/>
                    </a:cubicBezTo>
                    <a:cubicBezTo>
                      <a:pt x="4139" y="4547"/>
                      <a:pt x="4152" y="4569"/>
                      <a:pt x="4195" y="4590"/>
                    </a:cubicBezTo>
                    <a:cubicBezTo>
                      <a:pt x="4201" y="4596"/>
                      <a:pt x="4207" y="4599"/>
                      <a:pt x="4213" y="4599"/>
                    </a:cubicBezTo>
                    <a:cubicBezTo>
                      <a:pt x="4236" y="4599"/>
                      <a:pt x="4256" y="4560"/>
                      <a:pt x="4256" y="4560"/>
                    </a:cubicBezTo>
                    <a:cubicBezTo>
                      <a:pt x="4286" y="4560"/>
                      <a:pt x="4286" y="4529"/>
                      <a:pt x="4256" y="4469"/>
                    </a:cubicBezTo>
                    <a:cubicBezTo>
                      <a:pt x="4225" y="4438"/>
                      <a:pt x="4256" y="4438"/>
                      <a:pt x="4225" y="4438"/>
                    </a:cubicBezTo>
                    <a:cubicBezTo>
                      <a:pt x="4195" y="4438"/>
                      <a:pt x="4225" y="4408"/>
                      <a:pt x="4195" y="4377"/>
                    </a:cubicBezTo>
                    <a:lnTo>
                      <a:pt x="4164" y="4317"/>
                    </a:lnTo>
                    <a:lnTo>
                      <a:pt x="4195" y="4286"/>
                    </a:lnTo>
                    <a:cubicBezTo>
                      <a:pt x="4225" y="4256"/>
                      <a:pt x="4225" y="4256"/>
                      <a:pt x="4225" y="4225"/>
                    </a:cubicBezTo>
                    <a:cubicBezTo>
                      <a:pt x="4225" y="4205"/>
                      <a:pt x="4229" y="4198"/>
                      <a:pt x="4233" y="4198"/>
                    </a:cubicBezTo>
                    <a:cubicBezTo>
                      <a:pt x="4242" y="4198"/>
                      <a:pt x="4256" y="4225"/>
                      <a:pt x="4256" y="4225"/>
                    </a:cubicBezTo>
                    <a:lnTo>
                      <a:pt x="4347" y="4225"/>
                    </a:lnTo>
                    <a:cubicBezTo>
                      <a:pt x="4347" y="4225"/>
                      <a:pt x="4377" y="4225"/>
                      <a:pt x="4408" y="4256"/>
                    </a:cubicBezTo>
                    <a:cubicBezTo>
                      <a:pt x="4418" y="4266"/>
                      <a:pt x="4424" y="4269"/>
                      <a:pt x="4432" y="4269"/>
                    </a:cubicBezTo>
                    <a:cubicBezTo>
                      <a:pt x="4448" y="4269"/>
                      <a:pt x="4468" y="4256"/>
                      <a:pt x="4529" y="4256"/>
                    </a:cubicBezTo>
                    <a:cubicBezTo>
                      <a:pt x="4590" y="4256"/>
                      <a:pt x="4559" y="4225"/>
                      <a:pt x="4529" y="4165"/>
                    </a:cubicBezTo>
                    <a:cubicBezTo>
                      <a:pt x="4529" y="4134"/>
                      <a:pt x="4559" y="4104"/>
                      <a:pt x="4559" y="4104"/>
                    </a:cubicBezTo>
                    <a:cubicBezTo>
                      <a:pt x="4559" y="4013"/>
                      <a:pt x="4559" y="3952"/>
                      <a:pt x="4529" y="3921"/>
                    </a:cubicBezTo>
                    <a:cubicBezTo>
                      <a:pt x="4499" y="3861"/>
                      <a:pt x="4529" y="3800"/>
                      <a:pt x="4529" y="3800"/>
                    </a:cubicBezTo>
                    <a:cubicBezTo>
                      <a:pt x="4529" y="3800"/>
                      <a:pt x="4499" y="3709"/>
                      <a:pt x="4408" y="3709"/>
                    </a:cubicBezTo>
                    <a:cubicBezTo>
                      <a:pt x="4377" y="3709"/>
                      <a:pt x="4377" y="3648"/>
                      <a:pt x="4347" y="3648"/>
                    </a:cubicBezTo>
                    <a:cubicBezTo>
                      <a:pt x="4316" y="3648"/>
                      <a:pt x="4316" y="3617"/>
                      <a:pt x="4347" y="3526"/>
                    </a:cubicBezTo>
                    <a:cubicBezTo>
                      <a:pt x="4377" y="3466"/>
                      <a:pt x="4316" y="3466"/>
                      <a:pt x="4256" y="3405"/>
                    </a:cubicBezTo>
                    <a:cubicBezTo>
                      <a:pt x="4225" y="3405"/>
                      <a:pt x="4225" y="3344"/>
                      <a:pt x="4225" y="3314"/>
                    </a:cubicBezTo>
                    <a:lnTo>
                      <a:pt x="4134" y="3222"/>
                    </a:lnTo>
                    <a:cubicBezTo>
                      <a:pt x="4104" y="3192"/>
                      <a:pt x="4073" y="3101"/>
                      <a:pt x="4043" y="3070"/>
                    </a:cubicBezTo>
                    <a:cubicBezTo>
                      <a:pt x="4012" y="3070"/>
                      <a:pt x="4012" y="3040"/>
                      <a:pt x="4012" y="3010"/>
                    </a:cubicBezTo>
                    <a:cubicBezTo>
                      <a:pt x="4012" y="2949"/>
                      <a:pt x="4012" y="2918"/>
                      <a:pt x="4043" y="2918"/>
                    </a:cubicBezTo>
                    <a:cubicBezTo>
                      <a:pt x="4073" y="2918"/>
                      <a:pt x="4134" y="2918"/>
                      <a:pt x="4104" y="2888"/>
                    </a:cubicBezTo>
                    <a:cubicBezTo>
                      <a:pt x="4104" y="2858"/>
                      <a:pt x="4104" y="2797"/>
                      <a:pt x="4134" y="2797"/>
                    </a:cubicBezTo>
                    <a:cubicBezTo>
                      <a:pt x="4195" y="2766"/>
                      <a:pt x="4225" y="2766"/>
                      <a:pt x="4225" y="2766"/>
                    </a:cubicBezTo>
                    <a:lnTo>
                      <a:pt x="4256" y="2706"/>
                    </a:lnTo>
                    <a:cubicBezTo>
                      <a:pt x="4256" y="2645"/>
                      <a:pt x="4286" y="2645"/>
                      <a:pt x="4286" y="2584"/>
                    </a:cubicBezTo>
                    <a:cubicBezTo>
                      <a:pt x="4286" y="2493"/>
                      <a:pt x="4256" y="2554"/>
                      <a:pt x="4195" y="2493"/>
                    </a:cubicBezTo>
                    <a:cubicBezTo>
                      <a:pt x="4195" y="2493"/>
                      <a:pt x="4195" y="2432"/>
                      <a:pt x="4225" y="2402"/>
                    </a:cubicBezTo>
                    <a:cubicBezTo>
                      <a:pt x="4256" y="2341"/>
                      <a:pt x="4225" y="2310"/>
                      <a:pt x="4195" y="2250"/>
                    </a:cubicBezTo>
                    <a:cubicBezTo>
                      <a:pt x="4158" y="2195"/>
                      <a:pt x="4144" y="2184"/>
                      <a:pt x="4125" y="2184"/>
                    </a:cubicBezTo>
                    <a:cubicBezTo>
                      <a:pt x="4112" y="2184"/>
                      <a:pt x="4097" y="2189"/>
                      <a:pt x="4073" y="2189"/>
                    </a:cubicBezTo>
                    <a:cubicBezTo>
                      <a:pt x="4043" y="2189"/>
                      <a:pt x="4073" y="2128"/>
                      <a:pt x="4043" y="2128"/>
                    </a:cubicBezTo>
                    <a:cubicBezTo>
                      <a:pt x="4012" y="2098"/>
                      <a:pt x="3952" y="2098"/>
                      <a:pt x="3891" y="2098"/>
                    </a:cubicBezTo>
                    <a:cubicBezTo>
                      <a:pt x="3800" y="2098"/>
                      <a:pt x="3800" y="2007"/>
                      <a:pt x="3769" y="1976"/>
                    </a:cubicBezTo>
                    <a:cubicBezTo>
                      <a:pt x="3739" y="1946"/>
                      <a:pt x="3678" y="1885"/>
                      <a:pt x="3648" y="1885"/>
                    </a:cubicBezTo>
                    <a:cubicBezTo>
                      <a:pt x="3617" y="1885"/>
                      <a:pt x="3465" y="1855"/>
                      <a:pt x="3435" y="1824"/>
                    </a:cubicBezTo>
                    <a:cubicBezTo>
                      <a:pt x="3404" y="1824"/>
                      <a:pt x="3404" y="1824"/>
                      <a:pt x="3344" y="1794"/>
                    </a:cubicBezTo>
                    <a:cubicBezTo>
                      <a:pt x="3313" y="1733"/>
                      <a:pt x="3344" y="1703"/>
                      <a:pt x="3344" y="1672"/>
                    </a:cubicBezTo>
                    <a:lnTo>
                      <a:pt x="3344" y="1551"/>
                    </a:lnTo>
                    <a:cubicBezTo>
                      <a:pt x="3344" y="1540"/>
                      <a:pt x="3340" y="1537"/>
                      <a:pt x="3335" y="1537"/>
                    </a:cubicBezTo>
                    <a:cubicBezTo>
                      <a:pt x="3323" y="1537"/>
                      <a:pt x="3303" y="1551"/>
                      <a:pt x="3283" y="1551"/>
                    </a:cubicBezTo>
                    <a:cubicBezTo>
                      <a:pt x="3252" y="1551"/>
                      <a:pt x="3283" y="1490"/>
                      <a:pt x="3252" y="1490"/>
                    </a:cubicBezTo>
                    <a:cubicBezTo>
                      <a:pt x="3192" y="1429"/>
                      <a:pt x="3192" y="1429"/>
                      <a:pt x="3161" y="1429"/>
                    </a:cubicBezTo>
                    <a:cubicBezTo>
                      <a:pt x="3131" y="1429"/>
                      <a:pt x="3131" y="1368"/>
                      <a:pt x="3070" y="1368"/>
                    </a:cubicBezTo>
                    <a:cubicBezTo>
                      <a:pt x="3040" y="1338"/>
                      <a:pt x="3070" y="1338"/>
                      <a:pt x="3070" y="1277"/>
                    </a:cubicBezTo>
                    <a:cubicBezTo>
                      <a:pt x="3070" y="1247"/>
                      <a:pt x="3070" y="1216"/>
                      <a:pt x="3040" y="1186"/>
                    </a:cubicBezTo>
                    <a:cubicBezTo>
                      <a:pt x="3009" y="1125"/>
                      <a:pt x="3009" y="1125"/>
                      <a:pt x="3009" y="1095"/>
                    </a:cubicBezTo>
                    <a:cubicBezTo>
                      <a:pt x="3009" y="1064"/>
                      <a:pt x="2979" y="1064"/>
                      <a:pt x="2979" y="1064"/>
                    </a:cubicBezTo>
                    <a:cubicBezTo>
                      <a:pt x="2949" y="1064"/>
                      <a:pt x="2949" y="1034"/>
                      <a:pt x="2888" y="1034"/>
                    </a:cubicBezTo>
                    <a:cubicBezTo>
                      <a:pt x="2857" y="1034"/>
                      <a:pt x="2888" y="973"/>
                      <a:pt x="2888" y="943"/>
                    </a:cubicBezTo>
                    <a:cubicBezTo>
                      <a:pt x="2888" y="912"/>
                      <a:pt x="2888" y="882"/>
                      <a:pt x="2857" y="882"/>
                    </a:cubicBezTo>
                    <a:cubicBezTo>
                      <a:pt x="2827" y="882"/>
                      <a:pt x="2857" y="791"/>
                      <a:pt x="2857" y="791"/>
                    </a:cubicBezTo>
                    <a:lnTo>
                      <a:pt x="2888" y="730"/>
                    </a:lnTo>
                    <a:cubicBezTo>
                      <a:pt x="2888" y="730"/>
                      <a:pt x="2888" y="639"/>
                      <a:pt x="2857" y="608"/>
                    </a:cubicBezTo>
                    <a:cubicBezTo>
                      <a:pt x="2827" y="578"/>
                      <a:pt x="2857" y="578"/>
                      <a:pt x="2857" y="517"/>
                    </a:cubicBezTo>
                    <a:cubicBezTo>
                      <a:pt x="2857" y="487"/>
                      <a:pt x="2888" y="456"/>
                      <a:pt x="2888" y="456"/>
                    </a:cubicBezTo>
                    <a:lnTo>
                      <a:pt x="2949" y="365"/>
                    </a:lnTo>
                    <a:cubicBezTo>
                      <a:pt x="2097" y="183"/>
                      <a:pt x="1216" y="61"/>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61"/>
              <p:cNvSpPr/>
              <p:nvPr/>
            </p:nvSpPr>
            <p:spPr>
              <a:xfrm>
                <a:off x="14294350" y="2363225"/>
                <a:ext cx="8400" cy="9375"/>
              </a:xfrm>
              <a:custGeom>
                <a:rect b="b" l="l" r="r" t="t"/>
                <a:pathLst>
                  <a:path extrusionOk="0" h="375" w="336">
                    <a:moveTo>
                      <a:pt x="232" y="1"/>
                    </a:moveTo>
                    <a:cubicBezTo>
                      <a:pt x="217" y="1"/>
                      <a:pt x="193" y="4"/>
                      <a:pt x="153" y="14"/>
                    </a:cubicBezTo>
                    <a:cubicBezTo>
                      <a:pt x="92" y="45"/>
                      <a:pt x="1" y="45"/>
                      <a:pt x="1" y="45"/>
                    </a:cubicBezTo>
                    <a:cubicBezTo>
                      <a:pt x="1" y="45"/>
                      <a:pt x="1" y="166"/>
                      <a:pt x="31" y="166"/>
                    </a:cubicBezTo>
                    <a:cubicBezTo>
                      <a:pt x="62" y="166"/>
                      <a:pt x="123" y="197"/>
                      <a:pt x="123" y="258"/>
                    </a:cubicBezTo>
                    <a:cubicBezTo>
                      <a:pt x="123" y="288"/>
                      <a:pt x="153" y="288"/>
                      <a:pt x="153" y="318"/>
                    </a:cubicBezTo>
                    <a:cubicBezTo>
                      <a:pt x="174" y="339"/>
                      <a:pt x="209" y="375"/>
                      <a:pt x="239" y="375"/>
                    </a:cubicBezTo>
                    <a:cubicBezTo>
                      <a:pt x="253" y="375"/>
                      <a:pt x="265" y="368"/>
                      <a:pt x="275" y="349"/>
                    </a:cubicBezTo>
                    <a:cubicBezTo>
                      <a:pt x="305" y="318"/>
                      <a:pt x="335" y="288"/>
                      <a:pt x="335" y="197"/>
                    </a:cubicBezTo>
                    <a:cubicBezTo>
                      <a:pt x="335" y="166"/>
                      <a:pt x="275" y="106"/>
                      <a:pt x="275" y="106"/>
                    </a:cubicBezTo>
                    <a:cubicBezTo>
                      <a:pt x="305" y="45"/>
                      <a:pt x="335" y="14"/>
                      <a:pt x="275" y="14"/>
                    </a:cubicBezTo>
                    <a:cubicBezTo>
                      <a:pt x="254" y="14"/>
                      <a:pt x="261" y="1"/>
                      <a:pt x="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61"/>
              <p:cNvSpPr/>
              <p:nvPr/>
            </p:nvSpPr>
            <p:spPr>
              <a:xfrm>
                <a:off x="14292850" y="2355750"/>
                <a:ext cx="7625" cy="6675"/>
              </a:xfrm>
              <a:custGeom>
                <a:rect b="b" l="l" r="r" t="t"/>
                <a:pathLst>
                  <a:path extrusionOk="0" h="267" w="305">
                    <a:moveTo>
                      <a:pt x="100" y="1"/>
                    </a:moveTo>
                    <a:cubicBezTo>
                      <a:pt x="91" y="1"/>
                      <a:pt x="79" y="3"/>
                      <a:pt x="61" y="9"/>
                    </a:cubicBezTo>
                    <a:cubicBezTo>
                      <a:pt x="0" y="40"/>
                      <a:pt x="0" y="131"/>
                      <a:pt x="0" y="131"/>
                    </a:cubicBezTo>
                    <a:cubicBezTo>
                      <a:pt x="0" y="161"/>
                      <a:pt x="31" y="192"/>
                      <a:pt x="61" y="192"/>
                    </a:cubicBezTo>
                    <a:cubicBezTo>
                      <a:pt x="91" y="192"/>
                      <a:pt x="91" y="192"/>
                      <a:pt x="91" y="253"/>
                    </a:cubicBezTo>
                    <a:cubicBezTo>
                      <a:pt x="91" y="263"/>
                      <a:pt x="101" y="266"/>
                      <a:pt x="116" y="266"/>
                    </a:cubicBezTo>
                    <a:cubicBezTo>
                      <a:pt x="145" y="266"/>
                      <a:pt x="193" y="253"/>
                      <a:pt x="213" y="253"/>
                    </a:cubicBezTo>
                    <a:cubicBezTo>
                      <a:pt x="243" y="253"/>
                      <a:pt x="304" y="192"/>
                      <a:pt x="304" y="161"/>
                    </a:cubicBezTo>
                    <a:lnTo>
                      <a:pt x="304" y="161"/>
                    </a:lnTo>
                    <a:cubicBezTo>
                      <a:pt x="286" y="170"/>
                      <a:pt x="274" y="174"/>
                      <a:pt x="264" y="174"/>
                    </a:cubicBezTo>
                    <a:cubicBezTo>
                      <a:pt x="241" y="174"/>
                      <a:pt x="234" y="153"/>
                      <a:pt x="213" y="131"/>
                    </a:cubicBezTo>
                    <a:cubicBezTo>
                      <a:pt x="183" y="101"/>
                      <a:pt x="152" y="101"/>
                      <a:pt x="152" y="40"/>
                    </a:cubicBezTo>
                    <a:cubicBezTo>
                      <a:pt x="103" y="40"/>
                      <a:pt x="133" y="1"/>
                      <a:pt x="1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61"/>
              <p:cNvSpPr/>
              <p:nvPr/>
            </p:nvSpPr>
            <p:spPr>
              <a:xfrm>
                <a:off x="14422775" y="2659175"/>
                <a:ext cx="22825" cy="10650"/>
              </a:xfrm>
              <a:custGeom>
                <a:rect b="b" l="l" r="r" t="t"/>
                <a:pathLst>
                  <a:path extrusionOk="0" h="426" w="913">
                    <a:moveTo>
                      <a:pt x="31" y="0"/>
                    </a:moveTo>
                    <a:cubicBezTo>
                      <a:pt x="31" y="0"/>
                      <a:pt x="1" y="31"/>
                      <a:pt x="1" y="91"/>
                    </a:cubicBezTo>
                    <a:cubicBezTo>
                      <a:pt x="1" y="183"/>
                      <a:pt x="1" y="213"/>
                      <a:pt x="62" y="213"/>
                    </a:cubicBezTo>
                    <a:cubicBezTo>
                      <a:pt x="183" y="213"/>
                      <a:pt x="274" y="274"/>
                      <a:pt x="305" y="274"/>
                    </a:cubicBezTo>
                    <a:cubicBezTo>
                      <a:pt x="322" y="274"/>
                      <a:pt x="359" y="254"/>
                      <a:pt x="388" y="254"/>
                    </a:cubicBezTo>
                    <a:cubicBezTo>
                      <a:pt x="410" y="254"/>
                      <a:pt x="426" y="265"/>
                      <a:pt x="426" y="304"/>
                    </a:cubicBezTo>
                    <a:cubicBezTo>
                      <a:pt x="426" y="365"/>
                      <a:pt x="426" y="365"/>
                      <a:pt x="457" y="426"/>
                    </a:cubicBezTo>
                    <a:lnTo>
                      <a:pt x="548" y="426"/>
                    </a:lnTo>
                    <a:cubicBezTo>
                      <a:pt x="609" y="426"/>
                      <a:pt x="639" y="365"/>
                      <a:pt x="670" y="365"/>
                    </a:cubicBezTo>
                    <a:lnTo>
                      <a:pt x="761" y="365"/>
                    </a:lnTo>
                    <a:cubicBezTo>
                      <a:pt x="791" y="365"/>
                      <a:pt x="821" y="335"/>
                      <a:pt x="852" y="335"/>
                    </a:cubicBezTo>
                    <a:cubicBezTo>
                      <a:pt x="913" y="304"/>
                      <a:pt x="913" y="304"/>
                      <a:pt x="913" y="243"/>
                    </a:cubicBezTo>
                    <a:cubicBezTo>
                      <a:pt x="913" y="213"/>
                      <a:pt x="913" y="183"/>
                      <a:pt x="852" y="183"/>
                    </a:cubicBezTo>
                    <a:lnTo>
                      <a:pt x="761" y="183"/>
                    </a:lnTo>
                    <a:cubicBezTo>
                      <a:pt x="720" y="183"/>
                      <a:pt x="693" y="210"/>
                      <a:pt x="671" y="210"/>
                    </a:cubicBezTo>
                    <a:cubicBezTo>
                      <a:pt x="659" y="210"/>
                      <a:pt x="649" y="203"/>
                      <a:pt x="639" y="183"/>
                    </a:cubicBezTo>
                    <a:lnTo>
                      <a:pt x="548" y="91"/>
                    </a:lnTo>
                    <a:cubicBezTo>
                      <a:pt x="518" y="61"/>
                      <a:pt x="487" y="61"/>
                      <a:pt x="457" y="61"/>
                    </a:cubicBezTo>
                    <a:lnTo>
                      <a:pt x="305" y="61"/>
                    </a:lnTo>
                    <a:cubicBezTo>
                      <a:pt x="244" y="61"/>
                      <a:pt x="214" y="31"/>
                      <a:pt x="183" y="31"/>
                    </a:cubicBezTo>
                    <a:cubicBezTo>
                      <a:pt x="153" y="31"/>
                      <a:pt x="62" y="0"/>
                      <a:pt x="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61"/>
              <p:cNvSpPr/>
              <p:nvPr/>
            </p:nvSpPr>
            <p:spPr>
              <a:xfrm>
                <a:off x="14277650" y="2371600"/>
                <a:ext cx="11425" cy="14025"/>
              </a:xfrm>
              <a:custGeom>
                <a:rect b="b" l="l" r="r" t="t"/>
                <a:pathLst>
                  <a:path extrusionOk="0" h="561" w="457">
                    <a:moveTo>
                      <a:pt x="168" y="0"/>
                    </a:moveTo>
                    <a:cubicBezTo>
                      <a:pt x="132" y="0"/>
                      <a:pt x="91" y="14"/>
                      <a:pt x="91" y="14"/>
                    </a:cubicBezTo>
                    <a:cubicBezTo>
                      <a:pt x="91" y="14"/>
                      <a:pt x="0" y="227"/>
                      <a:pt x="61" y="257"/>
                    </a:cubicBezTo>
                    <a:cubicBezTo>
                      <a:pt x="152" y="287"/>
                      <a:pt x="152" y="318"/>
                      <a:pt x="183" y="378"/>
                    </a:cubicBezTo>
                    <a:cubicBezTo>
                      <a:pt x="183" y="409"/>
                      <a:pt x="183" y="439"/>
                      <a:pt x="213" y="470"/>
                    </a:cubicBezTo>
                    <a:cubicBezTo>
                      <a:pt x="243" y="530"/>
                      <a:pt x="304" y="561"/>
                      <a:pt x="335" y="561"/>
                    </a:cubicBezTo>
                    <a:cubicBezTo>
                      <a:pt x="365" y="561"/>
                      <a:pt x="395" y="561"/>
                      <a:pt x="395" y="470"/>
                    </a:cubicBezTo>
                    <a:cubicBezTo>
                      <a:pt x="456" y="409"/>
                      <a:pt x="456" y="409"/>
                      <a:pt x="365" y="318"/>
                    </a:cubicBezTo>
                    <a:cubicBezTo>
                      <a:pt x="335" y="287"/>
                      <a:pt x="319" y="287"/>
                      <a:pt x="312" y="287"/>
                    </a:cubicBezTo>
                    <a:cubicBezTo>
                      <a:pt x="304" y="287"/>
                      <a:pt x="304" y="287"/>
                      <a:pt x="304" y="257"/>
                    </a:cubicBezTo>
                    <a:cubicBezTo>
                      <a:pt x="304" y="166"/>
                      <a:pt x="335" y="196"/>
                      <a:pt x="304" y="135"/>
                    </a:cubicBezTo>
                    <a:cubicBezTo>
                      <a:pt x="243" y="75"/>
                      <a:pt x="304" y="105"/>
                      <a:pt x="243" y="75"/>
                    </a:cubicBezTo>
                    <a:lnTo>
                      <a:pt x="213" y="14"/>
                    </a:lnTo>
                    <a:cubicBezTo>
                      <a:pt x="203" y="4"/>
                      <a:pt x="186" y="0"/>
                      <a:pt x="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61"/>
              <p:cNvSpPr/>
              <p:nvPr/>
            </p:nvSpPr>
            <p:spPr>
              <a:xfrm>
                <a:off x="14479025" y="2659175"/>
                <a:ext cx="9125" cy="12175"/>
              </a:xfrm>
              <a:custGeom>
                <a:rect b="b" l="l" r="r" t="t"/>
                <a:pathLst>
                  <a:path extrusionOk="0" h="487" w="365">
                    <a:moveTo>
                      <a:pt x="334" y="0"/>
                    </a:moveTo>
                    <a:cubicBezTo>
                      <a:pt x="334" y="0"/>
                      <a:pt x="334" y="61"/>
                      <a:pt x="243" y="91"/>
                    </a:cubicBezTo>
                    <a:cubicBezTo>
                      <a:pt x="182" y="91"/>
                      <a:pt x="182" y="152"/>
                      <a:pt x="152" y="152"/>
                    </a:cubicBezTo>
                    <a:lnTo>
                      <a:pt x="61" y="213"/>
                    </a:lnTo>
                    <a:cubicBezTo>
                      <a:pt x="30" y="274"/>
                      <a:pt x="61" y="274"/>
                      <a:pt x="30" y="304"/>
                    </a:cubicBezTo>
                    <a:cubicBezTo>
                      <a:pt x="0" y="335"/>
                      <a:pt x="0" y="365"/>
                      <a:pt x="0" y="365"/>
                    </a:cubicBezTo>
                    <a:cubicBezTo>
                      <a:pt x="0" y="365"/>
                      <a:pt x="0" y="456"/>
                      <a:pt x="61" y="456"/>
                    </a:cubicBezTo>
                    <a:cubicBezTo>
                      <a:pt x="91" y="456"/>
                      <a:pt x="152" y="487"/>
                      <a:pt x="182" y="487"/>
                    </a:cubicBezTo>
                    <a:cubicBezTo>
                      <a:pt x="213" y="487"/>
                      <a:pt x="243" y="456"/>
                      <a:pt x="304" y="426"/>
                    </a:cubicBezTo>
                    <a:cubicBezTo>
                      <a:pt x="334" y="365"/>
                      <a:pt x="334" y="365"/>
                      <a:pt x="334" y="335"/>
                    </a:cubicBezTo>
                    <a:cubicBezTo>
                      <a:pt x="365" y="304"/>
                      <a:pt x="365" y="213"/>
                      <a:pt x="365" y="183"/>
                    </a:cubicBezTo>
                    <a:lnTo>
                      <a:pt x="365" y="122"/>
                    </a:lnTo>
                    <a:cubicBezTo>
                      <a:pt x="334" y="122"/>
                      <a:pt x="365" y="122"/>
                      <a:pt x="365" y="61"/>
                    </a:cubicBezTo>
                    <a:cubicBezTo>
                      <a:pt x="365" y="31"/>
                      <a:pt x="365" y="0"/>
                      <a:pt x="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61"/>
              <p:cNvSpPr/>
              <p:nvPr/>
            </p:nvSpPr>
            <p:spPr>
              <a:xfrm>
                <a:off x="14449375" y="2648950"/>
                <a:ext cx="4575" cy="7300"/>
              </a:xfrm>
              <a:custGeom>
                <a:rect b="b" l="l" r="r" t="t"/>
                <a:pathLst>
                  <a:path extrusionOk="0" h="292" w="183">
                    <a:moveTo>
                      <a:pt x="32" y="1"/>
                    </a:moveTo>
                    <a:cubicBezTo>
                      <a:pt x="21" y="1"/>
                      <a:pt x="11" y="4"/>
                      <a:pt x="1" y="14"/>
                    </a:cubicBezTo>
                    <a:lnTo>
                      <a:pt x="31" y="166"/>
                    </a:lnTo>
                    <a:cubicBezTo>
                      <a:pt x="31" y="166"/>
                      <a:pt x="56" y="292"/>
                      <a:pt x="106" y="292"/>
                    </a:cubicBezTo>
                    <a:cubicBezTo>
                      <a:pt x="111" y="292"/>
                      <a:pt x="117" y="290"/>
                      <a:pt x="122" y="288"/>
                    </a:cubicBezTo>
                    <a:cubicBezTo>
                      <a:pt x="153" y="257"/>
                      <a:pt x="153" y="197"/>
                      <a:pt x="153" y="166"/>
                    </a:cubicBezTo>
                    <a:cubicBezTo>
                      <a:pt x="153" y="136"/>
                      <a:pt x="183" y="136"/>
                      <a:pt x="153" y="105"/>
                    </a:cubicBezTo>
                    <a:cubicBezTo>
                      <a:pt x="122" y="75"/>
                      <a:pt x="153" y="14"/>
                      <a:pt x="122" y="14"/>
                    </a:cubicBezTo>
                    <a:cubicBezTo>
                      <a:pt x="82" y="14"/>
                      <a:pt x="55"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61"/>
              <p:cNvSpPr/>
              <p:nvPr/>
            </p:nvSpPr>
            <p:spPr>
              <a:xfrm>
                <a:off x="13395400" y="2871175"/>
                <a:ext cx="23200" cy="7925"/>
              </a:xfrm>
              <a:custGeom>
                <a:rect b="b" l="l" r="r" t="t"/>
                <a:pathLst>
                  <a:path extrusionOk="0" h="317" w="928">
                    <a:moveTo>
                      <a:pt x="578" y="1"/>
                    </a:moveTo>
                    <a:cubicBezTo>
                      <a:pt x="457" y="1"/>
                      <a:pt x="426" y="1"/>
                      <a:pt x="366" y="31"/>
                    </a:cubicBezTo>
                    <a:cubicBezTo>
                      <a:pt x="320" y="46"/>
                      <a:pt x="282" y="54"/>
                      <a:pt x="252" y="54"/>
                    </a:cubicBezTo>
                    <a:cubicBezTo>
                      <a:pt x="221" y="54"/>
                      <a:pt x="198" y="46"/>
                      <a:pt x="183" y="31"/>
                    </a:cubicBezTo>
                    <a:cubicBezTo>
                      <a:pt x="171" y="25"/>
                      <a:pt x="164" y="23"/>
                      <a:pt x="159" y="23"/>
                    </a:cubicBezTo>
                    <a:cubicBezTo>
                      <a:pt x="141" y="23"/>
                      <a:pt x="165" y="61"/>
                      <a:pt x="92" y="61"/>
                    </a:cubicBezTo>
                    <a:cubicBezTo>
                      <a:pt x="1" y="61"/>
                      <a:pt x="62" y="213"/>
                      <a:pt x="62" y="244"/>
                    </a:cubicBezTo>
                    <a:cubicBezTo>
                      <a:pt x="62" y="288"/>
                      <a:pt x="62" y="317"/>
                      <a:pt x="109" y="317"/>
                    </a:cubicBezTo>
                    <a:cubicBezTo>
                      <a:pt x="127" y="317"/>
                      <a:pt x="151" y="313"/>
                      <a:pt x="183" y="305"/>
                    </a:cubicBezTo>
                    <a:cubicBezTo>
                      <a:pt x="274" y="305"/>
                      <a:pt x="396" y="244"/>
                      <a:pt x="426" y="244"/>
                    </a:cubicBezTo>
                    <a:cubicBezTo>
                      <a:pt x="487" y="244"/>
                      <a:pt x="518" y="305"/>
                      <a:pt x="578" y="305"/>
                    </a:cubicBezTo>
                    <a:cubicBezTo>
                      <a:pt x="670" y="305"/>
                      <a:pt x="670" y="305"/>
                      <a:pt x="700" y="244"/>
                    </a:cubicBezTo>
                    <a:cubicBezTo>
                      <a:pt x="730" y="213"/>
                      <a:pt x="670" y="183"/>
                      <a:pt x="730" y="183"/>
                    </a:cubicBezTo>
                    <a:cubicBezTo>
                      <a:pt x="791" y="183"/>
                      <a:pt x="852" y="191"/>
                      <a:pt x="886" y="191"/>
                    </a:cubicBezTo>
                    <a:cubicBezTo>
                      <a:pt x="920" y="191"/>
                      <a:pt x="928" y="183"/>
                      <a:pt x="882" y="153"/>
                    </a:cubicBezTo>
                    <a:cubicBezTo>
                      <a:pt x="822" y="61"/>
                      <a:pt x="822" y="61"/>
                      <a:pt x="730" y="31"/>
                    </a:cubicBezTo>
                    <a:cubicBezTo>
                      <a:pt x="700" y="31"/>
                      <a:pt x="700" y="1"/>
                      <a:pt x="5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61"/>
              <p:cNvSpPr/>
              <p:nvPr/>
            </p:nvSpPr>
            <p:spPr>
              <a:xfrm>
                <a:off x="13249500" y="2526625"/>
                <a:ext cx="17500" cy="6875"/>
              </a:xfrm>
              <a:custGeom>
                <a:rect b="b" l="l" r="r" t="t"/>
                <a:pathLst>
                  <a:path extrusionOk="0" h="275" w="700">
                    <a:moveTo>
                      <a:pt x="151" y="1"/>
                    </a:moveTo>
                    <a:cubicBezTo>
                      <a:pt x="140" y="1"/>
                      <a:pt x="131" y="5"/>
                      <a:pt x="122" y="13"/>
                    </a:cubicBezTo>
                    <a:cubicBezTo>
                      <a:pt x="1" y="13"/>
                      <a:pt x="92" y="105"/>
                      <a:pt x="153" y="165"/>
                    </a:cubicBezTo>
                    <a:cubicBezTo>
                      <a:pt x="198" y="211"/>
                      <a:pt x="229" y="211"/>
                      <a:pt x="252" y="211"/>
                    </a:cubicBezTo>
                    <a:cubicBezTo>
                      <a:pt x="274" y="211"/>
                      <a:pt x="290" y="211"/>
                      <a:pt x="305" y="257"/>
                    </a:cubicBezTo>
                    <a:cubicBezTo>
                      <a:pt x="311" y="269"/>
                      <a:pt x="320" y="274"/>
                      <a:pt x="331" y="274"/>
                    </a:cubicBezTo>
                    <a:cubicBezTo>
                      <a:pt x="360" y="274"/>
                      <a:pt x="401" y="239"/>
                      <a:pt x="431" y="239"/>
                    </a:cubicBezTo>
                    <a:cubicBezTo>
                      <a:pt x="441" y="239"/>
                      <a:pt x="450" y="244"/>
                      <a:pt x="457" y="257"/>
                    </a:cubicBezTo>
                    <a:cubicBezTo>
                      <a:pt x="468" y="268"/>
                      <a:pt x="491" y="275"/>
                      <a:pt x="518" y="275"/>
                    </a:cubicBezTo>
                    <a:cubicBezTo>
                      <a:pt x="564" y="275"/>
                      <a:pt x="620" y="254"/>
                      <a:pt x="639" y="196"/>
                    </a:cubicBezTo>
                    <a:cubicBezTo>
                      <a:pt x="639" y="135"/>
                      <a:pt x="700" y="135"/>
                      <a:pt x="609" y="105"/>
                    </a:cubicBezTo>
                    <a:cubicBezTo>
                      <a:pt x="589" y="84"/>
                      <a:pt x="568" y="78"/>
                      <a:pt x="548" y="78"/>
                    </a:cubicBezTo>
                    <a:cubicBezTo>
                      <a:pt x="507" y="78"/>
                      <a:pt x="467" y="105"/>
                      <a:pt x="426" y="105"/>
                    </a:cubicBezTo>
                    <a:cubicBezTo>
                      <a:pt x="335" y="105"/>
                      <a:pt x="335" y="105"/>
                      <a:pt x="274" y="44"/>
                    </a:cubicBezTo>
                    <a:cubicBezTo>
                      <a:pt x="210" y="22"/>
                      <a:pt x="176" y="1"/>
                      <a:pt x="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61"/>
              <p:cNvSpPr/>
              <p:nvPr/>
            </p:nvSpPr>
            <p:spPr>
              <a:xfrm>
                <a:off x="13053790" y="2349449"/>
                <a:ext cx="757075" cy="1083625"/>
              </a:xfrm>
              <a:custGeom>
                <a:rect b="b" l="l" r="r" t="t"/>
                <a:pathLst>
                  <a:path extrusionOk="0" h="43345" w="30283">
                    <a:moveTo>
                      <a:pt x="6954" y="5498"/>
                    </a:moveTo>
                    <a:cubicBezTo>
                      <a:pt x="6959" y="5498"/>
                      <a:pt x="6964" y="5499"/>
                      <a:pt x="6969" y="5502"/>
                    </a:cubicBezTo>
                    <a:cubicBezTo>
                      <a:pt x="6979" y="5512"/>
                      <a:pt x="6989" y="5512"/>
                      <a:pt x="7002" y="5512"/>
                    </a:cubicBezTo>
                    <a:lnTo>
                      <a:pt x="7002" y="5512"/>
                    </a:lnTo>
                    <a:cubicBezTo>
                      <a:pt x="7027" y="5512"/>
                      <a:pt x="7060" y="5512"/>
                      <a:pt x="7121" y="5593"/>
                    </a:cubicBezTo>
                    <a:cubicBezTo>
                      <a:pt x="7182" y="5654"/>
                      <a:pt x="7273" y="5654"/>
                      <a:pt x="7334" y="5654"/>
                    </a:cubicBezTo>
                    <a:cubicBezTo>
                      <a:pt x="7372" y="5641"/>
                      <a:pt x="7404" y="5634"/>
                      <a:pt x="7429" y="5634"/>
                    </a:cubicBezTo>
                    <a:cubicBezTo>
                      <a:pt x="7465" y="5634"/>
                      <a:pt x="7486" y="5648"/>
                      <a:pt x="7486" y="5684"/>
                    </a:cubicBezTo>
                    <a:cubicBezTo>
                      <a:pt x="7486" y="5775"/>
                      <a:pt x="7516" y="5775"/>
                      <a:pt x="7486" y="5927"/>
                    </a:cubicBezTo>
                    <a:cubicBezTo>
                      <a:pt x="7456" y="6049"/>
                      <a:pt x="7425" y="6079"/>
                      <a:pt x="7516" y="6079"/>
                    </a:cubicBezTo>
                    <a:cubicBezTo>
                      <a:pt x="7562" y="6079"/>
                      <a:pt x="7630" y="6072"/>
                      <a:pt x="7684" y="6072"/>
                    </a:cubicBezTo>
                    <a:cubicBezTo>
                      <a:pt x="7737" y="6072"/>
                      <a:pt x="7775" y="6079"/>
                      <a:pt x="7759" y="6110"/>
                    </a:cubicBezTo>
                    <a:cubicBezTo>
                      <a:pt x="7729" y="6201"/>
                      <a:pt x="7729" y="6201"/>
                      <a:pt x="7668" y="6231"/>
                    </a:cubicBezTo>
                    <a:cubicBezTo>
                      <a:pt x="7668" y="6262"/>
                      <a:pt x="7638" y="6292"/>
                      <a:pt x="7729" y="6353"/>
                    </a:cubicBezTo>
                    <a:cubicBezTo>
                      <a:pt x="7790" y="6383"/>
                      <a:pt x="7881" y="6383"/>
                      <a:pt x="7790" y="6414"/>
                    </a:cubicBezTo>
                    <a:cubicBezTo>
                      <a:pt x="7729" y="6505"/>
                      <a:pt x="7729" y="6505"/>
                      <a:pt x="7729" y="6566"/>
                    </a:cubicBezTo>
                    <a:cubicBezTo>
                      <a:pt x="7729" y="6657"/>
                      <a:pt x="7820" y="6717"/>
                      <a:pt x="7729" y="6717"/>
                    </a:cubicBezTo>
                    <a:cubicBezTo>
                      <a:pt x="7648" y="6717"/>
                      <a:pt x="7675" y="6758"/>
                      <a:pt x="7666" y="6758"/>
                    </a:cubicBezTo>
                    <a:cubicBezTo>
                      <a:pt x="7662" y="6758"/>
                      <a:pt x="7648" y="6748"/>
                      <a:pt x="7608" y="6717"/>
                    </a:cubicBezTo>
                    <a:cubicBezTo>
                      <a:pt x="7543" y="6675"/>
                      <a:pt x="7555" y="6632"/>
                      <a:pt x="7545" y="6632"/>
                    </a:cubicBezTo>
                    <a:lnTo>
                      <a:pt x="7545" y="6632"/>
                    </a:lnTo>
                    <a:cubicBezTo>
                      <a:pt x="7542" y="6632"/>
                      <a:pt x="7534" y="6639"/>
                      <a:pt x="7516" y="6657"/>
                    </a:cubicBezTo>
                    <a:cubicBezTo>
                      <a:pt x="7456" y="6687"/>
                      <a:pt x="7486" y="6717"/>
                      <a:pt x="7364" y="6717"/>
                    </a:cubicBezTo>
                    <a:cubicBezTo>
                      <a:pt x="7273" y="6717"/>
                      <a:pt x="7212" y="6717"/>
                      <a:pt x="7091" y="6687"/>
                    </a:cubicBezTo>
                    <a:cubicBezTo>
                      <a:pt x="7030" y="6687"/>
                      <a:pt x="7000" y="6687"/>
                      <a:pt x="6939" y="6717"/>
                    </a:cubicBezTo>
                    <a:cubicBezTo>
                      <a:pt x="6908" y="6717"/>
                      <a:pt x="6848" y="6809"/>
                      <a:pt x="6848" y="6809"/>
                    </a:cubicBezTo>
                    <a:cubicBezTo>
                      <a:pt x="6848" y="6809"/>
                      <a:pt x="6837" y="6812"/>
                      <a:pt x="6823" y="6812"/>
                    </a:cubicBezTo>
                    <a:cubicBezTo>
                      <a:pt x="6794" y="6812"/>
                      <a:pt x="6746" y="6799"/>
                      <a:pt x="6726" y="6717"/>
                    </a:cubicBezTo>
                    <a:cubicBezTo>
                      <a:pt x="6635" y="6657"/>
                      <a:pt x="6756" y="6596"/>
                      <a:pt x="6696" y="6596"/>
                    </a:cubicBezTo>
                    <a:cubicBezTo>
                      <a:pt x="6665" y="6596"/>
                      <a:pt x="6604" y="6566"/>
                      <a:pt x="6574" y="6566"/>
                    </a:cubicBezTo>
                    <a:cubicBezTo>
                      <a:pt x="6544" y="6566"/>
                      <a:pt x="6513" y="6566"/>
                      <a:pt x="6513" y="6535"/>
                    </a:cubicBezTo>
                    <a:lnTo>
                      <a:pt x="6513" y="6505"/>
                    </a:lnTo>
                    <a:cubicBezTo>
                      <a:pt x="6544" y="6505"/>
                      <a:pt x="6544" y="6505"/>
                      <a:pt x="6574" y="6444"/>
                    </a:cubicBezTo>
                    <a:cubicBezTo>
                      <a:pt x="6604" y="6414"/>
                      <a:pt x="6604" y="6414"/>
                      <a:pt x="6604" y="6383"/>
                    </a:cubicBezTo>
                    <a:cubicBezTo>
                      <a:pt x="6604" y="6322"/>
                      <a:pt x="6635" y="6322"/>
                      <a:pt x="6635" y="6322"/>
                    </a:cubicBezTo>
                    <a:lnTo>
                      <a:pt x="6696" y="6322"/>
                    </a:lnTo>
                    <a:cubicBezTo>
                      <a:pt x="6696" y="6307"/>
                      <a:pt x="6703" y="6307"/>
                      <a:pt x="6707" y="6307"/>
                    </a:cubicBezTo>
                    <a:cubicBezTo>
                      <a:pt x="6711" y="6307"/>
                      <a:pt x="6711" y="6307"/>
                      <a:pt x="6696" y="6292"/>
                    </a:cubicBezTo>
                    <a:cubicBezTo>
                      <a:pt x="6665" y="6277"/>
                      <a:pt x="6650" y="6277"/>
                      <a:pt x="6639" y="6277"/>
                    </a:cubicBezTo>
                    <a:cubicBezTo>
                      <a:pt x="6627" y="6277"/>
                      <a:pt x="6620" y="6277"/>
                      <a:pt x="6604" y="6262"/>
                    </a:cubicBezTo>
                    <a:cubicBezTo>
                      <a:pt x="6574" y="6262"/>
                      <a:pt x="6574" y="6231"/>
                      <a:pt x="6544" y="6231"/>
                    </a:cubicBezTo>
                    <a:lnTo>
                      <a:pt x="6452" y="6231"/>
                    </a:lnTo>
                    <a:cubicBezTo>
                      <a:pt x="6452" y="6231"/>
                      <a:pt x="6422" y="6231"/>
                      <a:pt x="6422" y="6262"/>
                    </a:cubicBezTo>
                    <a:cubicBezTo>
                      <a:pt x="6422" y="6292"/>
                      <a:pt x="6392" y="6292"/>
                      <a:pt x="6331" y="6292"/>
                    </a:cubicBezTo>
                    <a:cubicBezTo>
                      <a:pt x="6301" y="6322"/>
                      <a:pt x="6270" y="6322"/>
                      <a:pt x="6240" y="6322"/>
                    </a:cubicBezTo>
                    <a:cubicBezTo>
                      <a:pt x="6179" y="6322"/>
                      <a:pt x="6149" y="6383"/>
                      <a:pt x="6149" y="6414"/>
                    </a:cubicBezTo>
                    <a:cubicBezTo>
                      <a:pt x="6149" y="6444"/>
                      <a:pt x="6149" y="6444"/>
                      <a:pt x="6118" y="6505"/>
                    </a:cubicBezTo>
                    <a:cubicBezTo>
                      <a:pt x="6027" y="6535"/>
                      <a:pt x="6027" y="6535"/>
                      <a:pt x="5997" y="6535"/>
                    </a:cubicBezTo>
                    <a:cubicBezTo>
                      <a:pt x="5976" y="6535"/>
                      <a:pt x="5929" y="6522"/>
                      <a:pt x="5891" y="6522"/>
                    </a:cubicBezTo>
                    <a:cubicBezTo>
                      <a:pt x="5872" y="6522"/>
                      <a:pt x="5855" y="6525"/>
                      <a:pt x="5845" y="6535"/>
                    </a:cubicBezTo>
                    <a:cubicBezTo>
                      <a:pt x="5814" y="6535"/>
                      <a:pt x="5814" y="6566"/>
                      <a:pt x="5784" y="6566"/>
                    </a:cubicBezTo>
                    <a:cubicBezTo>
                      <a:pt x="5723" y="6566"/>
                      <a:pt x="5693" y="6657"/>
                      <a:pt x="5662" y="6657"/>
                    </a:cubicBezTo>
                    <a:cubicBezTo>
                      <a:pt x="5632" y="6657"/>
                      <a:pt x="5571" y="6657"/>
                      <a:pt x="5541" y="6596"/>
                    </a:cubicBezTo>
                    <a:cubicBezTo>
                      <a:pt x="5510" y="6566"/>
                      <a:pt x="5541" y="6566"/>
                      <a:pt x="5541" y="6535"/>
                    </a:cubicBezTo>
                    <a:cubicBezTo>
                      <a:pt x="5541" y="6505"/>
                      <a:pt x="5510" y="6505"/>
                      <a:pt x="5510" y="6505"/>
                    </a:cubicBezTo>
                    <a:lnTo>
                      <a:pt x="5480" y="6505"/>
                    </a:lnTo>
                    <a:cubicBezTo>
                      <a:pt x="5480" y="6505"/>
                      <a:pt x="5389" y="6596"/>
                      <a:pt x="5297" y="6596"/>
                    </a:cubicBezTo>
                    <a:cubicBezTo>
                      <a:pt x="5216" y="6596"/>
                      <a:pt x="5203" y="6636"/>
                      <a:pt x="5176" y="6663"/>
                    </a:cubicBezTo>
                    <a:lnTo>
                      <a:pt x="5176" y="6663"/>
                    </a:lnTo>
                    <a:cubicBezTo>
                      <a:pt x="5185" y="6640"/>
                      <a:pt x="5193" y="6606"/>
                      <a:pt x="5206" y="6566"/>
                    </a:cubicBezTo>
                    <a:cubicBezTo>
                      <a:pt x="5237" y="6535"/>
                      <a:pt x="5389" y="6505"/>
                      <a:pt x="5449" y="6444"/>
                    </a:cubicBezTo>
                    <a:cubicBezTo>
                      <a:pt x="5480" y="6444"/>
                      <a:pt x="5601" y="6444"/>
                      <a:pt x="5632" y="6414"/>
                    </a:cubicBezTo>
                    <a:cubicBezTo>
                      <a:pt x="5662" y="6383"/>
                      <a:pt x="5784" y="6353"/>
                      <a:pt x="5814" y="6292"/>
                    </a:cubicBezTo>
                    <a:cubicBezTo>
                      <a:pt x="5845" y="6262"/>
                      <a:pt x="5936" y="6201"/>
                      <a:pt x="5997" y="6140"/>
                    </a:cubicBezTo>
                    <a:cubicBezTo>
                      <a:pt x="6088" y="6110"/>
                      <a:pt x="6118" y="6140"/>
                      <a:pt x="6149" y="6079"/>
                    </a:cubicBezTo>
                    <a:lnTo>
                      <a:pt x="6301" y="5988"/>
                    </a:lnTo>
                    <a:cubicBezTo>
                      <a:pt x="6392" y="5958"/>
                      <a:pt x="6392" y="5836"/>
                      <a:pt x="6422" y="5806"/>
                    </a:cubicBezTo>
                    <a:cubicBezTo>
                      <a:pt x="6422" y="5775"/>
                      <a:pt x="6422" y="5745"/>
                      <a:pt x="6513" y="5745"/>
                    </a:cubicBezTo>
                    <a:cubicBezTo>
                      <a:pt x="6539" y="5745"/>
                      <a:pt x="6588" y="5678"/>
                      <a:pt x="6639" y="5678"/>
                    </a:cubicBezTo>
                    <a:cubicBezTo>
                      <a:pt x="6648" y="5678"/>
                      <a:pt x="6657" y="5680"/>
                      <a:pt x="6665" y="5684"/>
                    </a:cubicBezTo>
                    <a:cubicBezTo>
                      <a:pt x="6680" y="5714"/>
                      <a:pt x="6703" y="5730"/>
                      <a:pt x="6722" y="5730"/>
                    </a:cubicBezTo>
                    <a:cubicBezTo>
                      <a:pt x="6741" y="5730"/>
                      <a:pt x="6756" y="5714"/>
                      <a:pt x="6756" y="5684"/>
                    </a:cubicBezTo>
                    <a:cubicBezTo>
                      <a:pt x="6756" y="5669"/>
                      <a:pt x="6779" y="5669"/>
                      <a:pt x="6806" y="5669"/>
                    </a:cubicBezTo>
                    <a:cubicBezTo>
                      <a:pt x="6832" y="5669"/>
                      <a:pt x="6863" y="5669"/>
                      <a:pt x="6878" y="5654"/>
                    </a:cubicBezTo>
                    <a:cubicBezTo>
                      <a:pt x="6906" y="5626"/>
                      <a:pt x="6908" y="5498"/>
                      <a:pt x="6954" y="5498"/>
                    </a:cubicBezTo>
                    <a:close/>
                    <a:moveTo>
                      <a:pt x="7972" y="6748"/>
                    </a:moveTo>
                    <a:cubicBezTo>
                      <a:pt x="8033" y="6748"/>
                      <a:pt x="8063" y="6809"/>
                      <a:pt x="8094" y="6809"/>
                    </a:cubicBezTo>
                    <a:cubicBezTo>
                      <a:pt x="8124" y="6809"/>
                      <a:pt x="8124" y="6839"/>
                      <a:pt x="8124" y="6869"/>
                    </a:cubicBezTo>
                    <a:cubicBezTo>
                      <a:pt x="8124" y="6869"/>
                      <a:pt x="8215" y="6869"/>
                      <a:pt x="8246" y="6900"/>
                    </a:cubicBezTo>
                    <a:cubicBezTo>
                      <a:pt x="8276" y="6900"/>
                      <a:pt x="8337" y="6961"/>
                      <a:pt x="8367" y="6961"/>
                    </a:cubicBezTo>
                    <a:cubicBezTo>
                      <a:pt x="8398" y="6961"/>
                      <a:pt x="8428" y="6900"/>
                      <a:pt x="8459" y="6900"/>
                    </a:cubicBezTo>
                    <a:lnTo>
                      <a:pt x="8550" y="6900"/>
                    </a:lnTo>
                    <a:lnTo>
                      <a:pt x="8702" y="6991"/>
                    </a:lnTo>
                    <a:cubicBezTo>
                      <a:pt x="8702" y="6991"/>
                      <a:pt x="8793" y="6991"/>
                      <a:pt x="8823" y="7021"/>
                    </a:cubicBezTo>
                    <a:cubicBezTo>
                      <a:pt x="8854" y="7021"/>
                      <a:pt x="8884" y="7052"/>
                      <a:pt x="8915" y="7052"/>
                    </a:cubicBezTo>
                    <a:cubicBezTo>
                      <a:pt x="8975" y="7052"/>
                      <a:pt x="9006" y="7113"/>
                      <a:pt x="9006" y="7113"/>
                    </a:cubicBezTo>
                    <a:cubicBezTo>
                      <a:pt x="9006" y="7113"/>
                      <a:pt x="9097" y="7173"/>
                      <a:pt x="9127" y="7173"/>
                    </a:cubicBezTo>
                    <a:cubicBezTo>
                      <a:pt x="9158" y="7173"/>
                      <a:pt x="9127" y="7265"/>
                      <a:pt x="9097" y="7295"/>
                    </a:cubicBezTo>
                    <a:cubicBezTo>
                      <a:pt x="9036" y="7325"/>
                      <a:pt x="9158" y="7325"/>
                      <a:pt x="9158" y="7356"/>
                    </a:cubicBezTo>
                    <a:lnTo>
                      <a:pt x="9279" y="7477"/>
                    </a:lnTo>
                    <a:cubicBezTo>
                      <a:pt x="9279" y="7508"/>
                      <a:pt x="9279" y="7569"/>
                      <a:pt x="9249" y="7599"/>
                    </a:cubicBezTo>
                    <a:cubicBezTo>
                      <a:pt x="9218" y="7614"/>
                      <a:pt x="9203" y="7614"/>
                      <a:pt x="9192" y="7614"/>
                    </a:cubicBezTo>
                    <a:cubicBezTo>
                      <a:pt x="9180" y="7614"/>
                      <a:pt x="9173" y="7614"/>
                      <a:pt x="9158" y="7629"/>
                    </a:cubicBezTo>
                    <a:cubicBezTo>
                      <a:pt x="9127" y="7660"/>
                      <a:pt x="9158" y="7721"/>
                      <a:pt x="9127" y="7781"/>
                    </a:cubicBezTo>
                    <a:cubicBezTo>
                      <a:pt x="9114" y="7820"/>
                      <a:pt x="9107" y="7832"/>
                      <a:pt x="9098" y="7832"/>
                    </a:cubicBezTo>
                    <a:cubicBezTo>
                      <a:pt x="9086" y="7832"/>
                      <a:pt x="9071" y="7812"/>
                      <a:pt x="9036" y="7812"/>
                    </a:cubicBezTo>
                    <a:cubicBezTo>
                      <a:pt x="9016" y="7812"/>
                      <a:pt x="8982" y="7839"/>
                      <a:pt x="8962" y="7839"/>
                    </a:cubicBezTo>
                    <a:cubicBezTo>
                      <a:pt x="8952" y="7839"/>
                      <a:pt x="8945" y="7832"/>
                      <a:pt x="8945" y="7812"/>
                    </a:cubicBezTo>
                    <a:cubicBezTo>
                      <a:pt x="8945" y="7812"/>
                      <a:pt x="8854" y="7721"/>
                      <a:pt x="8884" y="7660"/>
                    </a:cubicBezTo>
                    <a:cubicBezTo>
                      <a:pt x="8945" y="7629"/>
                      <a:pt x="8823" y="7599"/>
                      <a:pt x="8854" y="7599"/>
                    </a:cubicBezTo>
                    <a:cubicBezTo>
                      <a:pt x="8854" y="7569"/>
                      <a:pt x="8823" y="7569"/>
                      <a:pt x="8793" y="7569"/>
                    </a:cubicBezTo>
                    <a:cubicBezTo>
                      <a:pt x="8732" y="7569"/>
                      <a:pt x="8732" y="7508"/>
                      <a:pt x="8732" y="7477"/>
                    </a:cubicBezTo>
                    <a:cubicBezTo>
                      <a:pt x="8732" y="7447"/>
                      <a:pt x="8702" y="7477"/>
                      <a:pt x="8702" y="7417"/>
                    </a:cubicBezTo>
                    <a:cubicBezTo>
                      <a:pt x="8702" y="7356"/>
                      <a:pt x="8671" y="7356"/>
                      <a:pt x="8671" y="7356"/>
                    </a:cubicBezTo>
                    <a:lnTo>
                      <a:pt x="8641" y="7356"/>
                    </a:lnTo>
                    <a:lnTo>
                      <a:pt x="8580" y="7417"/>
                    </a:lnTo>
                    <a:lnTo>
                      <a:pt x="8641" y="7447"/>
                    </a:lnTo>
                    <a:cubicBezTo>
                      <a:pt x="8641" y="7477"/>
                      <a:pt x="8671" y="7477"/>
                      <a:pt x="8671" y="7477"/>
                    </a:cubicBezTo>
                    <a:lnTo>
                      <a:pt x="8671" y="7569"/>
                    </a:lnTo>
                    <a:cubicBezTo>
                      <a:pt x="8671" y="7599"/>
                      <a:pt x="8702" y="7629"/>
                      <a:pt x="8702" y="7629"/>
                    </a:cubicBezTo>
                    <a:cubicBezTo>
                      <a:pt x="8702" y="7660"/>
                      <a:pt x="8702" y="7660"/>
                      <a:pt x="8671" y="7660"/>
                    </a:cubicBezTo>
                    <a:cubicBezTo>
                      <a:pt x="8641" y="7660"/>
                      <a:pt x="8641" y="7721"/>
                      <a:pt x="8641" y="7721"/>
                    </a:cubicBezTo>
                    <a:cubicBezTo>
                      <a:pt x="8580" y="7721"/>
                      <a:pt x="8550" y="7721"/>
                      <a:pt x="8550" y="7751"/>
                    </a:cubicBezTo>
                    <a:cubicBezTo>
                      <a:pt x="8519" y="7781"/>
                      <a:pt x="8550" y="7812"/>
                      <a:pt x="8519" y="7812"/>
                    </a:cubicBezTo>
                    <a:cubicBezTo>
                      <a:pt x="8489" y="7812"/>
                      <a:pt x="8489" y="7873"/>
                      <a:pt x="8489" y="7873"/>
                    </a:cubicBezTo>
                    <a:cubicBezTo>
                      <a:pt x="8489" y="7873"/>
                      <a:pt x="8428" y="7903"/>
                      <a:pt x="8489" y="7964"/>
                    </a:cubicBezTo>
                    <a:cubicBezTo>
                      <a:pt x="8489" y="8055"/>
                      <a:pt x="8428" y="8055"/>
                      <a:pt x="8398" y="8055"/>
                    </a:cubicBezTo>
                    <a:cubicBezTo>
                      <a:pt x="8367" y="8055"/>
                      <a:pt x="8367" y="8085"/>
                      <a:pt x="8398" y="8116"/>
                    </a:cubicBezTo>
                    <a:lnTo>
                      <a:pt x="8398" y="8207"/>
                    </a:lnTo>
                    <a:cubicBezTo>
                      <a:pt x="8398" y="8237"/>
                      <a:pt x="8367" y="8268"/>
                      <a:pt x="8367" y="8268"/>
                    </a:cubicBezTo>
                    <a:lnTo>
                      <a:pt x="8367" y="8359"/>
                    </a:lnTo>
                    <a:cubicBezTo>
                      <a:pt x="8367" y="8374"/>
                      <a:pt x="8345" y="8374"/>
                      <a:pt x="8318" y="8374"/>
                    </a:cubicBezTo>
                    <a:cubicBezTo>
                      <a:pt x="8291" y="8374"/>
                      <a:pt x="8261" y="8374"/>
                      <a:pt x="8246" y="8389"/>
                    </a:cubicBezTo>
                    <a:cubicBezTo>
                      <a:pt x="8215" y="8389"/>
                      <a:pt x="8215" y="8420"/>
                      <a:pt x="8215" y="8420"/>
                    </a:cubicBezTo>
                    <a:cubicBezTo>
                      <a:pt x="8195" y="8420"/>
                      <a:pt x="8188" y="8447"/>
                      <a:pt x="8186" y="8447"/>
                    </a:cubicBezTo>
                    <a:cubicBezTo>
                      <a:pt x="8185" y="8447"/>
                      <a:pt x="8185" y="8440"/>
                      <a:pt x="8185" y="8420"/>
                    </a:cubicBezTo>
                    <a:cubicBezTo>
                      <a:pt x="8185" y="8389"/>
                      <a:pt x="8124" y="8328"/>
                      <a:pt x="8215" y="8268"/>
                    </a:cubicBezTo>
                    <a:cubicBezTo>
                      <a:pt x="8246" y="8237"/>
                      <a:pt x="8185" y="8207"/>
                      <a:pt x="8185" y="8176"/>
                    </a:cubicBezTo>
                    <a:cubicBezTo>
                      <a:pt x="8185" y="8116"/>
                      <a:pt x="8124" y="8085"/>
                      <a:pt x="8185" y="8024"/>
                    </a:cubicBezTo>
                    <a:cubicBezTo>
                      <a:pt x="8215" y="7933"/>
                      <a:pt x="8185" y="7933"/>
                      <a:pt x="8124" y="7933"/>
                    </a:cubicBezTo>
                    <a:cubicBezTo>
                      <a:pt x="8104" y="7933"/>
                      <a:pt x="8070" y="7920"/>
                      <a:pt x="8032" y="7920"/>
                    </a:cubicBezTo>
                    <a:cubicBezTo>
                      <a:pt x="8013" y="7920"/>
                      <a:pt x="7993" y="7923"/>
                      <a:pt x="7972" y="7933"/>
                    </a:cubicBezTo>
                    <a:cubicBezTo>
                      <a:pt x="7942" y="7933"/>
                      <a:pt x="7911" y="8024"/>
                      <a:pt x="7911" y="8024"/>
                    </a:cubicBezTo>
                    <a:cubicBezTo>
                      <a:pt x="7911" y="8024"/>
                      <a:pt x="7820" y="8055"/>
                      <a:pt x="7820" y="8085"/>
                    </a:cubicBezTo>
                    <a:cubicBezTo>
                      <a:pt x="7820" y="8116"/>
                      <a:pt x="7790" y="8116"/>
                      <a:pt x="7759" y="8116"/>
                    </a:cubicBezTo>
                    <a:cubicBezTo>
                      <a:pt x="7729" y="8116"/>
                      <a:pt x="7729" y="8176"/>
                      <a:pt x="7729" y="8207"/>
                    </a:cubicBezTo>
                    <a:cubicBezTo>
                      <a:pt x="7729" y="8222"/>
                      <a:pt x="7714" y="8230"/>
                      <a:pt x="7699" y="8230"/>
                    </a:cubicBezTo>
                    <a:cubicBezTo>
                      <a:pt x="7684" y="8230"/>
                      <a:pt x="7668" y="8222"/>
                      <a:pt x="7668" y="8207"/>
                    </a:cubicBezTo>
                    <a:cubicBezTo>
                      <a:pt x="7638" y="8176"/>
                      <a:pt x="7668" y="8116"/>
                      <a:pt x="7729" y="8116"/>
                    </a:cubicBezTo>
                    <a:cubicBezTo>
                      <a:pt x="7729" y="8085"/>
                      <a:pt x="7759" y="8085"/>
                      <a:pt x="7790" y="8055"/>
                    </a:cubicBezTo>
                    <a:cubicBezTo>
                      <a:pt x="7790" y="8055"/>
                      <a:pt x="7820" y="7964"/>
                      <a:pt x="7881" y="7964"/>
                    </a:cubicBezTo>
                    <a:cubicBezTo>
                      <a:pt x="7881" y="7964"/>
                      <a:pt x="7881" y="7903"/>
                      <a:pt x="7911" y="7873"/>
                    </a:cubicBezTo>
                    <a:cubicBezTo>
                      <a:pt x="7911" y="7812"/>
                      <a:pt x="8033" y="7781"/>
                      <a:pt x="8094" y="7751"/>
                    </a:cubicBezTo>
                    <a:cubicBezTo>
                      <a:pt x="8185" y="7721"/>
                      <a:pt x="8094" y="7660"/>
                      <a:pt x="8094" y="7599"/>
                    </a:cubicBezTo>
                    <a:cubicBezTo>
                      <a:pt x="8094" y="7569"/>
                      <a:pt x="8124" y="7508"/>
                      <a:pt x="8185" y="7477"/>
                    </a:cubicBezTo>
                    <a:cubicBezTo>
                      <a:pt x="8215" y="7447"/>
                      <a:pt x="8185" y="7417"/>
                      <a:pt x="8124" y="7356"/>
                    </a:cubicBezTo>
                    <a:cubicBezTo>
                      <a:pt x="8124" y="7325"/>
                      <a:pt x="8063" y="7325"/>
                      <a:pt x="8063" y="7265"/>
                    </a:cubicBezTo>
                    <a:cubicBezTo>
                      <a:pt x="8063" y="7210"/>
                      <a:pt x="8031" y="7199"/>
                      <a:pt x="7991" y="7199"/>
                    </a:cubicBezTo>
                    <a:cubicBezTo>
                      <a:pt x="7965" y="7199"/>
                      <a:pt x="7936" y="7204"/>
                      <a:pt x="7911" y="7204"/>
                    </a:cubicBezTo>
                    <a:cubicBezTo>
                      <a:pt x="7820" y="7204"/>
                      <a:pt x="7759" y="7204"/>
                      <a:pt x="7759" y="7173"/>
                    </a:cubicBezTo>
                    <a:cubicBezTo>
                      <a:pt x="7759" y="7143"/>
                      <a:pt x="7668" y="7143"/>
                      <a:pt x="7638" y="7113"/>
                    </a:cubicBezTo>
                    <a:cubicBezTo>
                      <a:pt x="7638" y="7113"/>
                      <a:pt x="7584" y="7086"/>
                      <a:pt x="7539" y="7086"/>
                    </a:cubicBezTo>
                    <a:cubicBezTo>
                      <a:pt x="7516" y="7086"/>
                      <a:pt x="7496" y="7092"/>
                      <a:pt x="7486" y="7113"/>
                    </a:cubicBezTo>
                    <a:cubicBezTo>
                      <a:pt x="7456" y="7113"/>
                      <a:pt x="7486" y="7173"/>
                      <a:pt x="7456" y="7204"/>
                    </a:cubicBezTo>
                    <a:cubicBezTo>
                      <a:pt x="7425" y="7295"/>
                      <a:pt x="7456" y="7295"/>
                      <a:pt x="7425" y="7295"/>
                    </a:cubicBezTo>
                    <a:cubicBezTo>
                      <a:pt x="7364" y="7295"/>
                      <a:pt x="7334" y="7325"/>
                      <a:pt x="7334" y="7356"/>
                    </a:cubicBezTo>
                    <a:cubicBezTo>
                      <a:pt x="7334" y="7417"/>
                      <a:pt x="7273" y="7477"/>
                      <a:pt x="7273" y="7477"/>
                    </a:cubicBezTo>
                    <a:cubicBezTo>
                      <a:pt x="7261" y="7483"/>
                      <a:pt x="7249" y="7486"/>
                      <a:pt x="7237" y="7486"/>
                    </a:cubicBezTo>
                    <a:cubicBezTo>
                      <a:pt x="7190" y="7486"/>
                      <a:pt x="7152" y="7447"/>
                      <a:pt x="7152" y="7447"/>
                    </a:cubicBezTo>
                    <a:cubicBezTo>
                      <a:pt x="7121" y="7447"/>
                      <a:pt x="7152" y="7477"/>
                      <a:pt x="7121" y="7508"/>
                    </a:cubicBezTo>
                    <a:cubicBezTo>
                      <a:pt x="7060" y="7569"/>
                      <a:pt x="7060" y="7569"/>
                      <a:pt x="7030" y="7569"/>
                    </a:cubicBezTo>
                    <a:cubicBezTo>
                      <a:pt x="7000" y="7569"/>
                      <a:pt x="7030" y="7599"/>
                      <a:pt x="7000" y="7660"/>
                    </a:cubicBezTo>
                    <a:cubicBezTo>
                      <a:pt x="7000" y="7751"/>
                      <a:pt x="6969" y="7751"/>
                      <a:pt x="6908" y="7781"/>
                    </a:cubicBezTo>
                    <a:lnTo>
                      <a:pt x="6848" y="7873"/>
                    </a:lnTo>
                    <a:lnTo>
                      <a:pt x="6756" y="7933"/>
                    </a:lnTo>
                    <a:cubicBezTo>
                      <a:pt x="6726" y="7964"/>
                      <a:pt x="6726" y="8024"/>
                      <a:pt x="6696" y="8176"/>
                    </a:cubicBezTo>
                    <a:cubicBezTo>
                      <a:pt x="6683" y="8238"/>
                      <a:pt x="6676" y="8255"/>
                      <a:pt x="6672" y="8255"/>
                    </a:cubicBezTo>
                    <a:cubicBezTo>
                      <a:pt x="6667" y="8255"/>
                      <a:pt x="6666" y="8232"/>
                      <a:pt x="6665" y="8232"/>
                    </a:cubicBezTo>
                    <a:cubicBezTo>
                      <a:pt x="6665" y="8232"/>
                      <a:pt x="6665" y="8234"/>
                      <a:pt x="6665" y="8237"/>
                    </a:cubicBezTo>
                    <a:lnTo>
                      <a:pt x="6665" y="8389"/>
                    </a:lnTo>
                    <a:cubicBezTo>
                      <a:pt x="6678" y="8428"/>
                      <a:pt x="6680" y="8439"/>
                      <a:pt x="6678" y="8439"/>
                    </a:cubicBezTo>
                    <a:cubicBezTo>
                      <a:pt x="6675" y="8439"/>
                      <a:pt x="6665" y="8420"/>
                      <a:pt x="6665" y="8420"/>
                    </a:cubicBezTo>
                    <a:lnTo>
                      <a:pt x="6665" y="8511"/>
                    </a:lnTo>
                    <a:lnTo>
                      <a:pt x="6665" y="8632"/>
                    </a:lnTo>
                    <a:cubicBezTo>
                      <a:pt x="6665" y="8663"/>
                      <a:pt x="6665" y="8724"/>
                      <a:pt x="6604" y="8784"/>
                    </a:cubicBezTo>
                    <a:lnTo>
                      <a:pt x="6604" y="8876"/>
                    </a:lnTo>
                    <a:cubicBezTo>
                      <a:pt x="6604" y="8936"/>
                      <a:pt x="6574" y="8967"/>
                      <a:pt x="6544" y="8967"/>
                    </a:cubicBezTo>
                    <a:cubicBezTo>
                      <a:pt x="6528" y="8982"/>
                      <a:pt x="6521" y="8982"/>
                      <a:pt x="6517" y="8982"/>
                    </a:cubicBezTo>
                    <a:cubicBezTo>
                      <a:pt x="6513" y="8982"/>
                      <a:pt x="6513" y="8982"/>
                      <a:pt x="6513" y="8997"/>
                    </a:cubicBezTo>
                    <a:lnTo>
                      <a:pt x="6513" y="9088"/>
                    </a:lnTo>
                    <a:cubicBezTo>
                      <a:pt x="6513" y="9119"/>
                      <a:pt x="6452" y="9119"/>
                      <a:pt x="6392" y="9119"/>
                    </a:cubicBezTo>
                    <a:cubicBezTo>
                      <a:pt x="6301" y="9119"/>
                      <a:pt x="6301" y="9149"/>
                      <a:pt x="6301" y="9180"/>
                    </a:cubicBezTo>
                    <a:cubicBezTo>
                      <a:pt x="6301" y="9240"/>
                      <a:pt x="6270" y="9301"/>
                      <a:pt x="6240" y="9301"/>
                    </a:cubicBezTo>
                    <a:cubicBezTo>
                      <a:pt x="6219" y="9301"/>
                      <a:pt x="6186" y="9315"/>
                      <a:pt x="6156" y="9315"/>
                    </a:cubicBezTo>
                    <a:cubicBezTo>
                      <a:pt x="6142" y="9315"/>
                      <a:pt x="6128" y="9311"/>
                      <a:pt x="6118" y="9301"/>
                    </a:cubicBezTo>
                    <a:lnTo>
                      <a:pt x="6057" y="9240"/>
                    </a:lnTo>
                    <a:cubicBezTo>
                      <a:pt x="5997" y="9180"/>
                      <a:pt x="6057" y="9149"/>
                      <a:pt x="6057" y="9119"/>
                    </a:cubicBezTo>
                    <a:lnTo>
                      <a:pt x="6057" y="8997"/>
                    </a:lnTo>
                    <a:cubicBezTo>
                      <a:pt x="6057" y="8967"/>
                      <a:pt x="6057" y="8876"/>
                      <a:pt x="6088" y="8845"/>
                    </a:cubicBezTo>
                    <a:cubicBezTo>
                      <a:pt x="6118" y="8815"/>
                      <a:pt x="6118" y="8784"/>
                      <a:pt x="6118" y="8724"/>
                    </a:cubicBezTo>
                    <a:lnTo>
                      <a:pt x="6118" y="8572"/>
                    </a:lnTo>
                    <a:cubicBezTo>
                      <a:pt x="6118" y="8541"/>
                      <a:pt x="6088" y="8511"/>
                      <a:pt x="6088" y="8511"/>
                    </a:cubicBezTo>
                    <a:cubicBezTo>
                      <a:pt x="6088" y="8496"/>
                      <a:pt x="6088" y="8488"/>
                      <a:pt x="6103" y="8488"/>
                    </a:cubicBezTo>
                    <a:cubicBezTo>
                      <a:pt x="6118" y="8488"/>
                      <a:pt x="6149" y="8496"/>
                      <a:pt x="6209" y="8511"/>
                    </a:cubicBezTo>
                    <a:cubicBezTo>
                      <a:pt x="6226" y="8516"/>
                      <a:pt x="6238" y="8519"/>
                      <a:pt x="6245" y="8519"/>
                    </a:cubicBezTo>
                    <a:cubicBezTo>
                      <a:pt x="6279" y="8519"/>
                      <a:pt x="6234" y="8469"/>
                      <a:pt x="6209" y="8420"/>
                    </a:cubicBezTo>
                    <a:cubicBezTo>
                      <a:pt x="6209" y="8389"/>
                      <a:pt x="6240" y="8328"/>
                      <a:pt x="6270" y="8268"/>
                    </a:cubicBezTo>
                    <a:cubicBezTo>
                      <a:pt x="6301" y="8207"/>
                      <a:pt x="6270" y="8237"/>
                      <a:pt x="6301" y="8207"/>
                    </a:cubicBezTo>
                    <a:cubicBezTo>
                      <a:pt x="6361" y="8176"/>
                      <a:pt x="6361" y="8116"/>
                      <a:pt x="6392" y="8085"/>
                    </a:cubicBezTo>
                    <a:cubicBezTo>
                      <a:pt x="6422" y="8055"/>
                      <a:pt x="6452" y="7964"/>
                      <a:pt x="6452" y="7964"/>
                    </a:cubicBezTo>
                    <a:lnTo>
                      <a:pt x="6452" y="7903"/>
                    </a:lnTo>
                    <a:lnTo>
                      <a:pt x="6452" y="7812"/>
                    </a:lnTo>
                    <a:cubicBezTo>
                      <a:pt x="6452" y="7781"/>
                      <a:pt x="6513" y="7781"/>
                      <a:pt x="6544" y="7781"/>
                    </a:cubicBezTo>
                    <a:lnTo>
                      <a:pt x="6604" y="7721"/>
                    </a:lnTo>
                    <a:cubicBezTo>
                      <a:pt x="6604" y="7660"/>
                      <a:pt x="6665" y="7660"/>
                      <a:pt x="6665" y="7629"/>
                    </a:cubicBezTo>
                    <a:cubicBezTo>
                      <a:pt x="6665" y="7599"/>
                      <a:pt x="6696" y="7599"/>
                      <a:pt x="6696" y="7599"/>
                    </a:cubicBezTo>
                    <a:lnTo>
                      <a:pt x="6756" y="7599"/>
                    </a:lnTo>
                    <a:cubicBezTo>
                      <a:pt x="6817" y="7599"/>
                      <a:pt x="6817" y="7508"/>
                      <a:pt x="6817" y="7508"/>
                    </a:cubicBezTo>
                    <a:cubicBezTo>
                      <a:pt x="6817" y="7477"/>
                      <a:pt x="6756" y="7447"/>
                      <a:pt x="6756" y="7447"/>
                    </a:cubicBezTo>
                    <a:lnTo>
                      <a:pt x="6726" y="7477"/>
                    </a:lnTo>
                    <a:lnTo>
                      <a:pt x="6696" y="7508"/>
                    </a:lnTo>
                    <a:cubicBezTo>
                      <a:pt x="6665" y="7508"/>
                      <a:pt x="6665" y="7569"/>
                      <a:pt x="6665" y="7569"/>
                    </a:cubicBezTo>
                    <a:cubicBezTo>
                      <a:pt x="6665" y="7599"/>
                      <a:pt x="6604" y="7599"/>
                      <a:pt x="6604" y="7629"/>
                    </a:cubicBezTo>
                    <a:cubicBezTo>
                      <a:pt x="6574" y="7629"/>
                      <a:pt x="6574" y="7660"/>
                      <a:pt x="6544" y="7660"/>
                    </a:cubicBezTo>
                    <a:cubicBezTo>
                      <a:pt x="6513" y="7721"/>
                      <a:pt x="6513" y="7721"/>
                      <a:pt x="6513" y="7751"/>
                    </a:cubicBezTo>
                    <a:cubicBezTo>
                      <a:pt x="6513" y="7781"/>
                      <a:pt x="6452" y="7781"/>
                      <a:pt x="6452" y="7781"/>
                    </a:cubicBezTo>
                    <a:cubicBezTo>
                      <a:pt x="6422" y="7781"/>
                      <a:pt x="6452" y="7751"/>
                      <a:pt x="6452" y="7721"/>
                    </a:cubicBezTo>
                    <a:cubicBezTo>
                      <a:pt x="6452" y="7660"/>
                      <a:pt x="6513" y="7660"/>
                      <a:pt x="6513" y="7629"/>
                    </a:cubicBezTo>
                    <a:cubicBezTo>
                      <a:pt x="6513" y="7599"/>
                      <a:pt x="6544" y="7599"/>
                      <a:pt x="6544" y="7569"/>
                    </a:cubicBezTo>
                    <a:cubicBezTo>
                      <a:pt x="6544" y="7569"/>
                      <a:pt x="6574" y="7477"/>
                      <a:pt x="6604" y="7477"/>
                    </a:cubicBezTo>
                    <a:lnTo>
                      <a:pt x="6696" y="7417"/>
                    </a:lnTo>
                    <a:cubicBezTo>
                      <a:pt x="6726" y="7417"/>
                      <a:pt x="6726" y="7356"/>
                      <a:pt x="6756" y="7356"/>
                    </a:cubicBezTo>
                    <a:cubicBezTo>
                      <a:pt x="6817" y="7356"/>
                      <a:pt x="6848" y="7325"/>
                      <a:pt x="6848" y="7325"/>
                    </a:cubicBezTo>
                    <a:cubicBezTo>
                      <a:pt x="6848" y="7325"/>
                      <a:pt x="6878" y="7295"/>
                      <a:pt x="6878" y="7265"/>
                    </a:cubicBezTo>
                    <a:cubicBezTo>
                      <a:pt x="6878" y="7204"/>
                      <a:pt x="6969" y="7173"/>
                      <a:pt x="6969" y="7173"/>
                    </a:cubicBezTo>
                    <a:lnTo>
                      <a:pt x="7030" y="7173"/>
                    </a:lnTo>
                    <a:cubicBezTo>
                      <a:pt x="7060" y="7173"/>
                      <a:pt x="7152" y="7143"/>
                      <a:pt x="7182" y="7143"/>
                    </a:cubicBezTo>
                    <a:lnTo>
                      <a:pt x="7273" y="7052"/>
                    </a:lnTo>
                    <a:cubicBezTo>
                      <a:pt x="7304" y="7052"/>
                      <a:pt x="7456" y="7021"/>
                      <a:pt x="7486" y="7021"/>
                    </a:cubicBezTo>
                    <a:cubicBezTo>
                      <a:pt x="7516" y="7021"/>
                      <a:pt x="7608" y="7052"/>
                      <a:pt x="7638" y="7052"/>
                    </a:cubicBezTo>
                    <a:cubicBezTo>
                      <a:pt x="7668" y="7052"/>
                      <a:pt x="7668" y="7021"/>
                      <a:pt x="7729" y="6991"/>
                    </a:cubicBezTo>
                    <a:cubicBezTo>
                      <a:pt x="7739" y="6981"/>
                      <a:pt x="7749" y="6978"/>
                      <a:pt x="7758" y="6978"/>
                    </a:cubicBezTo>
                    <a:cubicBezTo>
                      <a:pt x="7776" y="6978"/>
                      <a:pt x="7790" y="6991"/>
                      <a:pt x="7790" y="6991"/>
                    </a:cubicBezTo>
                    <a:cubicBezTo>
                      <a:pt x="7820" y="6991"/>
                      <a:pt x="7881" y="7021"/>
                      <a:pt x="7881" y="7021"/>
                    </a:cubicBezTo>
                    <a:cubicBezTo>
                      <a:pt x="7881" y="7021"/>
                      <a:pt x="7908" y="7035"/>
                      <a:pt x="7935" y="7035"/>
                    </a:cubicBezTo>
                    <a:cubicBezTo>
                      <a:pt x="7949" y="7035"/>
                      <a:pt x="7962" y="7032"/>
                      <a:pt x="7972" y="7021"/>
                    </a:cubicBezTo>
                    <a:cubicBezTo>
                      <a:pt x="8033" y="6991"/>
                      <a:pt x="7972" y="6991"/>
                      <a:pt x="7972" y="6961"/>
                    </a:cubicBezTo>
                    <a:cubicBezTo>
                      <a:pt x="7972" y="6900"/>
                      <a:pt x="7972" y="6900"/>
                      <a:pt x="7942" y="6869"/>
                    </a:cubicBezTo>
                    <a:cubicBezTo>
                      <a:pt x="7790" y="6809"/>
                      <a:pt x="7820" y="6809"/>
                      <a:pt x="7881" y="6748"/>
                    </a:cubicBezTo>
                    <a:close/>
                    <a:moveTo>
                      <a:pt x="10556" y="8024"/>
                    </a:moveTo>
                    <a:cubicBezTo>
                      <a:pt x="10617" y="8024"/>
                      <a:pt x="10617" y="8176"/>
                      <a:pt x="10617" y="8298"/>
                    </a:cubicBezTo>
                    <a:lnTo>
                      <a:pt x="10617" y="8389"/>
                    </a:lnTo>
                    <a:cubicBezTo>
                      <a:pt x="10617" y="8480"/>
                      <a:pt x="10556" y="8420"/>
                      <a:pt x="10526" y="8511"/>
                    </a:cubicBezTo>
                    <a:cubicBezTo>
                      <a:pt x="10519" y="8523"/>
                      <a:pt x="10510" y="8528"/>
                      <a:pt x="10498" y="8528"/>
                    </a:cubicBezTo>
                    <a:cubicBezTo>
                      <a:pt x="10451" y="8528"/>
                      <a:pt x="10374" y="8450"/>
                      <a:pt x="10374" y="8450"/>
                    </a:cubicBezTo>
                    <a:cubicBezTo>
                      <a:pt x="10374" y="8450"/>
                      <a:pt x="10282" y="8511"/>
                      <a:pt x="10252" y="8511"/>
                    </a:cubicBezTo>
                    <a:cubicBezTo>
                      <a:pt x="10242" y="8521"/>
                      <a:pt x="10232" y="8524"/>
                      <a:pt x="10220" y="8524"/>
                    </a:cubicBezTo>
                    <a:cubicBezTo>
                      <a:pt x="10198" y="8524"/>
                      <a:pt x="10171" y="8511"/>
                      <a:pt x="10130" y="8511"/>
                    </a:cubicBezTo>
                    <a:cubicBezTo>
                      <a:pt x="10110" y="8511"/>
                      <a:pt x="10090" y="8484"/>
                      <a:pt x="10070" y="8484"/>
                    </a:cubicBezTo>
                    <a:cubicBezTo>
                      <a:pt x="10059" y="8484"/>
                      <a:pt x="10049" y="8491"/>
                      <a:pt x="10039" y="8511"/>
                    </a:cubicBezTo>
                    <a:cubicBezTo>
                      <a:pt x="10029" y="8521"/>
                      <a:pt x="10016" y="8524"/>
                      <a:pt x="10001" y="8524"/>
                    </a:cubicBezTo>
                    <a:cubicBezTo>
                      <a:pt x="9972" y="8524"/>
                      <a:pt x="9938" y="8511"/>
                      <a:pt x="9918" y="8511"/>
                    </a:cubicBezTo>
                    <a:cubicBezTo>
                      <a:pt x="9887" y="8511"/>
                      <a:pt x="9857" y="8420"/>
                      <a:pt x="9857" y="8420"/>
                    </a:cubicBezTo>
                    <a:cubicBezTo>
                      <a:pt x="9857" y="8420"/>
                      <a:pt x="9766" y="8389"/>
                      <a:pt x="9674" y="8389"/>
                    </a:cubicBezTo>
                    <a:cubicBezTo>
                      <a:pt x="9614" y="8389"/>
                      <a:pt x="9522" y="8389"/>
                      <a:pt x="9492" y="8450"/>
                    </a:cubicBezTo>
                    <a:cubicBezTo>
                      <a:pt x="9474" y="8505"/>
                      <a:pt x="9401" y="8516"/>
                      <a:pt x="9345" y="8516"/>
                    </a:cubicBezTo>
                    <a:cubicBezTo>
                      <a:pt x="9345" y="8516"/>
                      <a:pt x="9344" y="8516"/>
                      <a:pt x="9344" y="8516"/>
                    </a:cubicBezTo>
                    <a:lnTo>
                      <a:pt x="9344" y="8516"/>
                    </a:lnTo>
                    <a:cubicBezTo>
                      <a:pt x="9431" y="8635"/>
                      <a:pt x="9430" y="8724"/>
                      <a:pt x="9340" y="8724"/>
                    </a:cubicBezTo>
                    <a:cubicBezTo>
                      <a:pt x="9279" y="8724"/>
                      <a:pt x="9188" y="8845"/>
                      <a:pt x="9188" y="8845"/>
                    </a:cubicBezTo>
                    <a:cubicBezTo>
                      <a:pt x="9158" y="8845"/>
                      <a:pt x="9097" y="8876"/>
                      <a:pt x="9036" y="8936"/>
                    </a:cubicBezTo>
                    <a:cubicBezTo>
                      <a:pt x="8975" y="8967"/>
                      <a:pt x="8915" y="8997"/>
                      <a:pt x="8823" y="8997"/>
                    </a:cubicBezTo>
                    <a:cubicBezTo>
                      <a:pt x="8732" y="8997"/>
                      <a:pt x="8611" y="9088"/>
                      <a:pt x="8580" y="9088"/>
                    </a:cubicBezTo>
                    <a:cubicBezTo>
                      <a:pt x="8550" y="9088"/>
                      <a:pt x="8519" y="9149"/>
                      <a:pt x="8489" y="9149"/>
                    </a:cubicBezTo>
                    <a:cubicBezTo>
                      <a:pt x="8428" y="9180"/>
                      <a:pt x="8337" y="9240"/>
                      <a:pt x="8276" y="9271"/>
                    </a:cubicBezTo>
                    <a:cubicBezTo>
                      <a:pt x="8215" y="9301"/>
                      <a:pt x="8124" y="9301"/>
                      <a:pt x="8063" y="9301"/>
                    </a:cubicBezTo>
                    <a:cubicBezTo>
                      <a:pt x="7995" y="9301"/>
                      <a:pt x="7875" y="9352"/>
                      <a:pt x="7807" y="9352"/>
                    </a:cubicBezTo>
                    <a:cubicBezTo>
                      <a:pt x="7784" y="9352"/>
                      <a:pt x="7767" y="9347"/>
                      <a:pt x="7759" y="9332"/>
                    </a:cubicBezTo>
                    <a:cubicBezTo>
                      <a:pt x="7729" y="9301"/>
                      <a:pt x="7729" y="9271"/>
                      <a:pt x="7638" y="9240"/>
                    </a:cubicBezTo>
                    <a:cubicBezTo>
                      <a:pt x="7577" y="9240"/>
                      <a:pt x="7516" y="9180"/>
                      <a:pt x="7516" y="9149"/>
                    </a:cubicBezTo>
                    <a:cubicBezTo>
                      <a:pt x="7516" y="9119"/>
                      <a:pt x="7516" y="9088"/>
                      <a:pt x="7577" y="9088"/>
                    </a:cubicBezTo>
                    <a:cubicBezTo>
                      <a:pt x="7597" y="9088"/>
                      <a:pt x="7618" y="9102"/>
                      <a:pt x="7629" y="9102"/>
                    </a:cubicBezTo>
                    <a:cubicBezTo>
                      <a:pt x="7635" y="9102"/>
                      <a:pt x="7638" y="9098"/>
                      <a:pt x="7638" y="9088"/>
                    </a:cubicBezTo>
                    <a:cubicBezTo>
                      <a:pt x="7638" y="9028"/>
                      <a:pt x="7668" y="8997"/>
                      <a:pt x="7668" y="8997"/>
                    </a:cubicBezTo>
                    <a:cubicBezTo>
                      <a:pt x="7668" y="8997"/>
                      <a:pt x="7740" y="9093"/>
                      <a:pt x="7778" y="9093"/>
                    </a:cubicBezTo>
                    <a:cubicBezTo>
                      <a:pt x="7782" y="9093"/>
                      <a:pt x="7787" y="9092"/>
                      <a:pt x="7790" y="9088"/>
                    </a:cubicBezTo>
                    <a:cubicBezTo>
                      <a:pt x="7881" y="9028"/>
                      <a:pt x="7942" y="9088"/>
                      <a:pt x="7972" y="8997"/>
                    </a:cubicBezTo>
                    <a:cubicBezTo>
                      <a:pt x="8003" y="8967"/>
                      <a:pt x="8025" y="8967"/>
                      <a:pt x="8037" y="8967"/>
                    </a:cubicBezTo>
                    <a:cubicBezTo>
                      <a:pt x="8048" y="8967"/>
                      <a:pt x="8048" y="8967"/>
                      <a:pt x="8033" y="8936"/>
                    </a:cubicBezTo>
                    <a:cubicBezTo>
                      <a:pt x="7972" y="8876"/>
                      <a:pt x="7851" y="8936"/>
                      <a:pt x="7851" y="8845"/>
                    </a:cubicBezTo>
                    <a:lnTo>
                      <a:pt x="7851" y="8724"/>
                    </a:lnTo>
                    <a:cubicBezTo>
                      <a:pt x="7851" y="8724"/>
                      <a:pt x="8033" y="8724"/>
                      <a:pt x="8033" y="8784"/>
                    </a:cubicBezTo>
                    <a:cubicBezTo>
                      <a:pt x="8063" y="8815"/>
                      <a:pt x="8063" y="8876"/>
                      <a:pt x="8094" y="8876"/>
                    </a:cubicBezTo>
                    <a:cubicBezTo>
                      <a:pt x="8114" y="8876"/>
                      <a:pt x="8148" y="8903"/>
                      <a:pt x="8168" y="8903"/>
                    </a:cubicBezTo>
                    <a:cubicBezTo>
                      <a:pt x="8178" y="8903"/>
                      <a:pt x="8185" y="8896"/>
                      <a:pt x="8185" y="8876"/>
                    </a:cubicBezTo>
                    <a:cubicBezTo>
                      <a:pt x="8215" y="8845"/>
                      <a:pt x="8246" y="8815"/>
                      <a:pt x="8246" y="8784"/>
                    </a:cubicBezTo>
                    <a:cubicBezTo>
                      <a:pt x="8276" y="8724"/>
                      <a:pt x="8337" y="8724"/>
                      <a:pt x="8367" y="8724"/>
                    </a:cubicBezTo>
                    <a:cubicBezTo>
                      <a:pt x="8392" y="8724"/>
                      <a:pt x="8416" y="8685"/>
                      <a:pt x="8456" y="8685"/>
                    </a:cubicBezTo>
                    <a:cubicBezTo>
                      <a:pt x="8466" y="8685"/>
                      <a:pt x="8477" y="8687"/>
                      <a:pt x="8489" y="8693"/>
                    </a:cubicBezTo>
                    <a:cubicBezTo>
                      <a:pt x="8504" y="8708"/>
                      <a:pt x="8512" y="8708"/>
                      <a:pt x="8523" y="8708"/>
                    </a:cubicBezTo>
                    <a:cubicBezTo>
                      <a:pt x="8535" y="8708"/>
                      <a:pt x="8550" y="8708"/>
                      <a:pt x="8580" y="8724"/>
                    </a:cubicBezTo>
                    <a:cubicBezTo>
                      <a:pt x="8626" y="8754"/>
                      <a:pt x="8649" y="8769"/>
                      <a:pt x="8664" y="8769"/>
                    </a:cubicBezTo>
                    <a:cubicBezTo>
                      <a:pt x="8679" y="8769"/>
                      <a:pt x="8687" y="8754"/>
                      <a:pt x="8702" y="8724"/>
                    </a:cubicBezTo>
                    <a:cubicBezTo>
                      <a:pt x="8732" y="8724"/>
                      <a:pt x="8823" y="8693"/>
                      <a:pt x="8823" y="8663"/>
                    </a:cubicBezTo>
                    <a:cubicBezTo>
                      <a:pt x="8823" y="8632"/>
                      <a:pt x="8854" y="8572"/>
                      <a:pt x="8884" y="8572"/>
                    </a:cubicBezTo>
                    <a:cubicBezTo>
                      <a:pt x="8910" y="8572"/>
                      <a:pt x="8959" y="8639"/>
                      <a:pt x="9010" y="8639"/>
                    </a:cubicBezTo>
                    <a:cubicBezTo>
                      <a:pt x="9019" y="8639"/>
                      <a:pt x="9027" y="8637"/>
                      <a:pt x="9036" y="8632"/>
                    </a:cubicBezTo>
                    <a:cubicBezTo>
                      <a:pt x="9127" y="8572"/>
                      <a:pt x="9249" y="8541"/>
                      <a:pt x="9249" y="8541"/>
                    </a:cubicBezTo>
                    <a:cubicBezTo>
                      <a:pt x="9273" y="8541"/>
                      <a:pt x="9292" y="8527"/>
                      <a:pt x="9306" y="8514"/>
                    </a:cubicBezTo>
                    <a:lnTo>
                      <a:pt x="9306" y="8514"/>
                    </a:lnTo>
                    <a:cubicBezTo>
                      <a:pt x="9317" y="8515"/>
                      <a:pt x="9330" y="8516"/>
                      <a:pt x="9344" y="8516"/>
                    </a:cubicBezTo>
                    <a:lnTo>
                      <a:pt x="9344" y="8516"/>
                    </a:lnTo>
                    <a:cubicBezTo>
                      <a:pt x="9342" y="8514"/>
                      <a:pt x="9341" y="8512"/>
                      <a:pt x="9340" y="8511"/>
                    </a:cubicBezTo>
                    <a:cubicBezTo>
                      <a:pt x="9340" y="8496"/>
                      <a:pt x="9338" y="8490"/>
                      <a:pt x="9334" y="8490"/>
                    </a:cubicBezTo>
                    <a:cubicBezTo>
                      <a:pt x="9329" y="8490"/>
                      <a:pt x="9320" y="8502"/>
                      <a:pt x="9306" y="8514"/>
                    </a:cubicBezTo>
                    <a:lnTo>
                      <a:pt x="9306" y="8514"/>
                    </a:lnTo>
                    <a:cubicBezTo>
                      <a:pt x="9290" y="8513"/>
                      <a:pt x="9279" y="8511"/>
                      <a:pt x="9279" y="8511"/>
                    </a:cubicBezTo>
                    <a:cubicBezTo>
                      <a:pt x="9340" y="8511"/>
                      <a:pt x="9310" y="8420"/>
                      <a:pt x="9310" y="8420"/>
                    </a:cubicBezTo>
                    <a:cubicBezTo>
                      <a:pt x="9310" y="8420"/>
                      <a:pt x="9340" y="8237"/>
                      <a:pt x="9401" y="8237"/>
                    </a:cubicBezTo>
                    <a:cubicBezTo>
                      <a:pt x="9431" y="8207"/>
                      <a:pt x="9431" y="8176"/>
                      <a:pt x="9462" y="8176"/>
                    </a:cubicBezTo>
                    <a:cubicBezTo>
                      <a:pt x="9477" y="8146"/>
                      <a:pt x="9484" y="8131"/>
                      <a:pt x="9500" y="8131"/>
                    </a:cubicBezTo>
                    <a:cubicBezTo>
                      <a:pt x="9515" y="8131"/>
                      <a:pt x="9538" y="8146"/>
                      <a:pt x="9583" y="8176"/>
                    </a:cubicBezTo>
                    <a:cubicBezTo>
                      <a:pt x="9644" y="8176"/>
                      <a:pt x="9644" y="8116"/>
                      <a:pt x="9735" y="8116"/>
                    </a:cubicBezTo>
                    <a:cubicBezTo>
                      <a:pt x="9776" y="8116"/>
                      <a:pt x="9789" y="8102"/>
                      <a:pt x="9830" y="8102"/>
                    </a:cubicBezTo>
                    <a:cubicBezTo>
                      <a:pt x="9850" y="8102"/>
                      <a:pt x="9877" y="8106"/>
                      <a:pt x="9918" y="8116"/>
                    </a:cubicBezTo>
                    <a:cubicBezTo>
                      <a:pt x="10039" y="8176"/>
                      <a:pt x="9948" y="8116"/>
                      <a:pt x="10039" y="8207"/>
                    </a:cubicBezTo>
                    <a:cubicBezTo>
                      <a:pt x="10051" y="8213"/>
                      <a:pt x="10061" y="8215"/>
                      <a:pt x="10070" y="8215"/>
                    </a:cubicBezTo>
                    <a:cubicBezTo>
                      <a:pt x="10105" y="8215"/>
                      <a:pt x="10124" y="8176"/>
                      <a:pt x="10222" y="8176"/>
                    </a:cubicBezTo>
                    <a:cubicBezTo>
                      <a:pt x="10343" y="8116"/>
                      <a:pt x="10343" y="8116"/>
                      <a:pt x="10465" y="8116"/>
                    </a:cubicBezTo>
                    <a:cubicBezTo>
                      <a:pt x="10556" y="8085"/>
                      <a:pt x="10526" y="8024"/>
                      <a:pt x="10556" y="8024"/>
                    </a:cubicBezTo>
                    <a:close/>
                    <a:moveTo>
                      <a:pt x="17486" y="0"/>
                    </a:moveTo>
                    <a:lnTo>
                      <a:pt x="17456" y="30"/>
                    </a:lnTo>
                    <a:cubicBezTo>
                      <a:pt x="17456" y="30"/>
                      <a:pt x="17304" y="182"/>
                      <a:pt x="17243" y="182"/>
                    </a:cubicBezTo>
                    <a:cubicBezTo>
                      <a:pt x="17213" y="182"/>
                      <a:pt x="17243" y="213"/>
                      <a:pt x="17243" y="304"/>
                    </a:cubicBezTo>
                    <a:cubicBezTo>
                      <a:pt x="17243" y="334"/>
                      <a:pt x="17213" y="365"/>
                      <a:pt x="17213" y="395"/>
                    </a:cubicBezTo>
                    <a:cubicBezTo>
                      <a:pt x="17182" y="395"/>
                      <a:pt x="17091" y="456"/>
                      <a:pt x="17061" y="486"/>
                    </a:cubicBezTo>
                    <a:lnTo>
                      <a:pt x="16939" y="608"/>
                    </a:lnTo>
                    <a:cubicBezTo>
                      <a:pt x="16939" y="638"/>
                      <a:pt x="16848" y="638"/>
                      <a:pt x="16848" y="699"/>
                    </a:cubicBezTo>
                    <a:cubicBezTo>
                      <a:pt x="16848" y="760"/>
                      <a:pt x="16848" y="821"/>
                      <a:pt x="16787" y="821"/>
                    </a:cubicBezTo>
                    <a:cubicBezTo>
                      <a:pt x="16738" y="821"/>
                      <a:pt x="16748" y="743"/>
                      <a:pt x="16723" y="743"/>
                    </a:cubicBezTo>
                    <a:cubicBezTo>
                      <a:pt x="16717" y="743"/>
                      <a:pt x="16708" y="748"/>
                      <a:pt x="16696" y="760"/>
                    </a:cubicBezTo>
                    <a:cubicBezTo>
                      <a:pt x="16635" y="790"/>
                      <a:pt x="16605" y="790"/>
                      <a:pt x="16574" y="821"/>
                    </a:cubicBezTo>
                    <a:cubicBezTo>
                      <a:pt x="16544" y="851"/>
                      <a:pt x="16483" y="912"/>
                      <a:pt x="16453" y="912"/>
                    </a:cubicBezTo>
                    <a:cubicBezTo>
                      <a:pt x="16422" y="912"/>
                      <a:pt x="16331" y="912"/>
                      <a:pt x="16301" y="942"/>
                    </a:cubicBezTo>
                    <a:cubicBezTo>
                      <a:pt x="16270" y="973"/>
                      <a:pt x="16240" y="973"/>
                      <a:pt x="16240" y="973"/>
                    </a:cubicBezTo>
                    <a:lnTo>
                      <a:pt x="16149" y="1003"/>
                    </a:lnTo>
                    <a:cubicBezTo>
                      <a:pt x="16149" y="1003"/>
                      <a:pt x="16118" y="912"/>
                      <a:pt x="16118" y="851"/>
                    </a:cubicBezTo>
                    <a:cubicBezTo>
                      <a:pt x="16118" y="821"/>
                      <a:pt x="16088" y="790"/>
                      <a:pt x="16088" y="790"/>
                    </a:cubicBezTo>
                    <a:cubicBezTo>
                      <a:pt x="16027" y="790"/>
                      <a:pt x="15997" y="790"/>
                      <a:pt x="15997" y="760"/>
                    </a:cubicBezTo>
                    <a:cubicBezTo>
                      <a:pt x="15997" y="699"/>
                      <a:pt x="15997" y="608"/>
                      <a:pt x="15966" y="608"/>
                    </a:cubicBezTo>
                    <a:cubicBezTo>
                      <a:pt x="15936" y="608"/>
                      <a:pt x="15814" y="547"/>
                      <a:pt x="15814" y="547"/>
                    </a:cubicBezTo>
                    <a:lnTo>
                      <a:pt x="15693" y="547"/>
                    </a:lnTo>
                    <a:cubicBezTo>
                      <a:pt x="15693" y="547"/>
                      <a:pt x="15679" y="534"/>
                      <a:pt x="15661" y="534"/>
                    </a:cubicBezTo>
                    <a:cubicBezTo>
                      <a:pt x="15652" y="534"/>
                      <a:pt x="15642" y="537"/>
                      <a:pt x="15632" y="547"/>
                    </a:cubicBezTo>
                    <a:lnTo>
                      <a:pt x="15541" y="638"/>
                    </a:lnTo>
                    <a:cubicBezTo>
                      <a:pt x="15541" y="638"/>
                      <a:pt x="15480" y="669"/>
                      <a:pt x="15419" y="669"/>
                    </a:cubicBezTo>
                    <a:cubicBezTo>
                      <a:pt x="15389" y="669"/>
                      <a:pt x="15389" y="578"/>
                      <a:pt x="15389" y="578"/>
                    </a:cubicBezTo>
                    <a:cubicBezTo>
                      <a:pt x="15389" y="578"/>
                      <a:pt x="15419" y="517"/>
                      <a:pt x="15480" y="517"/>
                    </a:cubicBezTo>
                    <a:cubicBezTo>
                      <a:pt x="15510" y="517"/>
                      <a:pt x="15571" y="486"/>
                      <a:pt x="15571" y="486"/>
                    </a:cubicBezTo>
                    <a:lnTo>
                      <a:pt x="15662" y="456"/>
                    </a:lnTo>
                    <a:cubicBezTo>
                      <a:pt x="15662" y="456"/>
                      <a:pt x="15693" y="395"/>
                      <a:pt x="15693" y="365"/>
                    </a:cubicBezTo>
                    <a:lnTo>
                      <a:pt x="15693" y="304"/>
                    </a:lnTo>
                    <a:cubicBezTo>
                      <a:pt x="15693" y="243"/>
                      <a:pt x="15662" y="213"/>
                      <a:pt x="15662" y="213"/>
                    </a:cubicBezTo>
                    <a:cubicBezTo>
                      <a:pt x="15662" y="213"/>
                      <a:pt x="15662" y="182"/>
                      <a:pt x="15723" y="182"/>
                    </a:cubicBezTo>
                    <a:cubicBezTo>
                      <a:pt x="15814" y="152"/>
                      <a:pt x="15693" y="30"/>
                      <a:pt x="15784" y="0"/>
                    </a:cubicBezTo>
                    <a:lnTo>
                      <a:pt x="15784" y="0"/>
                    </a:lnTo>
                    <a:cubicBezTo>
                      <a:pt x="14629" y="30"/>
                      <a:pt x="13565" y="182"/>
                      <a:pt x="12592" y="365"/>
                    </a:cubicBezTo>
                    <a:cubicBezTo>
                      <a:pt x="12501" y="395"/>
                      <a:pt x="12471" y="456"/>
                      <a:pt x="12380" y="486"/>
                    </a:cubicBezTo>
                    <a:cubicBezTo>
                      <a:pt x="12319" y="547"/>
                      <a:pt x="12319" y="547"/>
                      <a:pt x="12228" y="547"/>
                    </a:cubicBezTo>
                    <a:cubicBezTo>
                      <a:pt x="12197" y="547"/>
                      <a:pt x="12167" y="608"/>
                      <a:pt x="12167" y="638"/>
                    </a:cubicBezTo>
                    <a:cubicBezTo>
                      <a:pt x="12167" y="669"/>
                      <a:pt x="12167" y="669"/>
                      <a:pt x="12197" y="699"/>
                    </a:cubicBezTo>
                    <a:cubicBezTo>
                      <a:pt x="12197" y="760"/>
                      <a:pt x="12228" y="760"/>
                      <a:pt x="12288" y="790"/>
                    </a:cubicBezTo>
                    <a:cubicBezTo>
                      <a:pt x="12319" y="821"/>
                      <a:pt x="12349" y="821"/>
                      <a:pt x="12380" y="851"/>
                    </a:cubicBezTo>
                    <a:cubicBezTo>
                      <a:pt x="12440" y="912"/>
                      <a:pt x="12501" y="942"/>
                      <a:pt x="12501" y="1003"/>
                    </a:cubicBezTo>
                    <a:cubicBezTo>
                      <a:pt x="12501" y="1094"/>
                      <a:pt x="12532" y="1125"/>
                      <a:pt x="12532" y="1155"/>
                    </a:cubicBezTo>
                    <a:cubicBezTo>
                      <a:pt x="12532" y="1216"/>
                      <a:pt x="12592" y="1246"/>
                      <a:pt x="12592" y="1307"/>
                    </a:cubicBezTo>
                    <a:cubicBezTo>
                      <a:pt x="12592" y="1398"/>
                      <a:pt x="12532" y="1429"/>
                      <a:pt x="12532" y="1459"/>
                    </a:cubicBezTo>
                    <a:cubicBezTo>
                      <a:pt x="12501" y="1520"/>
                      <a:pt x="12440" y="1611"/>
                      <a:pt x="12440" y="1702"/>
                    </a:cubicBezTo>
                    <a:cubicBezTo>
                      <a:pt x="12440" y="1733"/>
                      <a:pt x="12380" y="1885"/>
                      <a:pt x="12228" y="1976"/>
                    </a:cubicBezTo>
                    <a:cubicBezTo>
                      <a:pt x="12136" y="2067"/>
                      <a:pt x="12045" y="2128"/>
                      <a:pt x="11984" y="2189"/>
                    </a:cubicBezTo>
                    <a:cubicBezTo>
                      <a:pt x="11893" y="2219"/>
                      <a:pt x="11833" y="2310"/>
                      <a:pt x="11772" y="2341"/>
                    </a:cubicBezTo>
                    <a:cubicBezTo>
                      <a:pt x="11741" y="2341"/>
                      <a:pt x="11711" y="2432"/>
                      <a:pt x="11620" y="2432"/>
                    </a:cubicBezTo>
                    <a:cubicBezTo>
                      <a:pt x="11589" y="2432"/>
                      <a:pt x="11559" y="2462"/>
                      <a:pt x="11468" y="2462"/>
                    </a:cubicBezTo>
                    <a:cubicBezTo>
                      <a:pt x="11407" y="2493"/>
                      <a:pt x="11316" y="2553"/>
                      <a:pt x="11285" y="2553"/>
                    </a:cubicBezTo>
                    <a:cubicBezTo>
                      <a:pt x="11255" y="2553"/>
                      <a:pt x="11164" y="2614"/>
                      <a:pt x="11133" y="2614"/>
                    </a:cubicBezTo>
                    <a:cubicBezTo>
                      <a:pt x="11103" y="2614"/>
                      <a:pt x="10981" y="2644"/>
                      <a:pt x="10981" y="2644"/>
                    </a:cubicBezTo>
                    <a:cubicBezTo>
                      <a:pt x="10981" y="2644"/>
                      <a:pt x="10890" y="2644"/>
                      <a:pt x="10860" y="2705"/>
                    </a:cubicBezTo>
                    <a:lnTo>
                      <a:pt x="10860" y="2796"/>
                    </a:lnTo>
                    <a:cubicBezTo>
                      <a:pt x="10890" y="2857"/>
                      <a:pt x="10860" y="2857"/>
                      <a:pt x="10890" y="2918"/>
                    </a:cubicBezTo>
                    <a:cubicBezTo>
                      <a:pt x="10890" y="2948"/>
                      <a:pt x="10951" y="3070"/>
                      <a:pt x="10890" y="3070"/>
                    </a:cubicBezTo>
                    <a:lnTo>
                      <a:pt x="10890" y="3192"/>
                    </a:lnTo>
                    <a:cubicBezTo>
                      <a:pt x="10890" y="3222"/>
                      <a:pt x="10860" y="3344"/>
                      <a:pt x="10860" y="3344"/>
                    </a:cubicBezTo>
                    <a:lnTo>
                      <a:pt x="10829" y="3435"/>
                    </a:lnTo>
                    <a:lnTo>
                      <a:pt x="10829" y="3556"/>
                    </a:lnTo>
                    <a:lnTo>
                      <a:pt x="10829" y="3678"/>
                    </a:lnTo>
                    <a:cubicBezTo>
                      <a:pt x="10799" y="3739"/>
                      <a:pt x="10799" y="3860"/>
                      <a:pt x="10799" y="3860"/>
                    </a:cubicBezTo>
                    <a:lnTo>
                      <a:pt x="10829" y="3982"/>
                    </a:lnTo>
                    <a:lnTo>
                      <a:pt x="10829" y="4043"/>
                    </a:lnTo>
                    <a:cubicBezTo>
                      <a:pt x="10829" y="4043"/>
                      <a:pt x="10799" y="4043"/>
                      <a:pt x="10708" y="4103"/>
                    </a:cubicBezTo>
                    <a:lnTo>
                      <a:pt x="10556" y="4164"/>
                    </a:lnTo>
                    <a:cubicBezTo>
                      <a:pt x="10556" y="4164"/>
                      <a:pt x="10495" y="4195"/>
                      <a:pt x="10526" y="4255"/>
                    </a:cubicBezTo>
                    <a:lnTo>
                      <a:pt x="10526" y="4347"/>
                    </a:lnTo>
                    <a:cubicBezTo>
                      <a:pt x="10526" y="4407"/>
                      <a:pt x="10465" y="4438"/>
                      <a:pt x="10465" y="4438"/>
                    </a:cubicBezTo>
                    <a:cubicBezTo>
                      <a:pt x="10465" y="4438"/>
                      <a:pt x="10404" y="4347"/>
                      <a:pt x="10404" y="4316"/>
                    </a:cubicBezTo>
                    <a:cubicBezTo>
                      <a:pt x="10374" y="4316"/>
                      <a:pt x="10343" y="4286"/>
                      <a:pt x="10343" y="4286"/>
                    </a:cubicBezTo>
                    <a:lnTo>
                      <a:pt x="10222" y="4316"/>
                    </a:lnTo>
                    <a:cubicBezTo>
                      <a:pt x="10222" y="4377"/>
                      <a:pt x="10161" y="4407"/>
                      <a:pt x="10191" y="4407"/>
                    </a:cubicBezTo>
                    <a:cubicBezTo>
                      <a:pt x="10222" y="4438"/>
                      <a:pt x="10191" y="4499"/>
                      <a:pt x="10191" y="4499"/>
                    </a:cubicBezTo>
                    <a:lnTo>
                      <a:pt x="10100" y="4559"/>
                    </a:lnTo>
                    <a:lnTo>
                      <a:pt x="10009" y="4499"/>
                    </a:lnTo>
                    <a:lnTo>
                      <a:pt x="10009" y="4438"/>
                    </a:lnTo>
                    <a:cubicBezTo>
                      <a:pt x="9948" y="4407"/>
                      <a:pt x="10039" y="4407"/>
                      <a:pt x="9948" y="4407"/>
                    </a:cubicBezTo>
                    <a:cubicBezTo>
                      <a:pt x="9887" y="4347"/>
                      <a:pt x="9887" y="4316"/>
                      <a:pt x="9887" y="4316"/>
                    </a:cubicBezTo>
                    <a:cubicBezTo>
                      <a:pt x="9887" y="4286"/>
                      <a:pt x="9796" y="4255"/>
                      <a:pt x="9796" y="4195"/>
                    </a:cubicBezTo>
                    <a:cubicBezTo>
                      <a:pt x="9796" y="4164"/>
                      <a:pt x="9735" y="4134"/>
                      <a:pt x="9735" y="4103"/>
                    </a:cubicBezTo>
                    <a:cubicBezTo>
                      <a:pt x="9735" y="4043"/>
                      <a:pt x="9705" y="3982"/>
                      <a:pt x="9705" y="3982"/>
                    </a:cubicBezTo>
                    <a:lnTo>
                      <a:pt x="9705" y="3860"/>
                    </a:lnTo>
                    <a:lnTo>
                      <a:pt x="9614" y="3769"/>
                    </a:lnTo>
                    <a:lnTo>
                      <a:pt x="9583" y="3648"/>
                    </a:lnTo>
                    <a:lnTo>
                      <a:pt x="9614" y="3556"/>
                    </a:lnTo>
                    <a:lnTo>
                      <a:pt x="9614" y="3496"/>
                    </a:lnTo>
                    <a:lnTo>
                      <a:pt x="9705" y="3465"/>
                    </a:lnTo>
                    <a:cubicBezTo>
                      <a:pt x="9705" y="3465"/>
                      <a:pt x="9766" y="3313"/>
                      <a:pt x="9766" y="3252"/>
                    </a:cubicBezTo>
                    <a:cubicBezTo>
                      <a:pt x="9796" y="3222"/>
                      <a:pt x="9796" y="3222"/>
                      <a:pt x="9766" y="3161"/>
                    </a:cubicBezTo>
                    <a:cubicBezTo>
                      <a:pt x="9735" y="3100"/>
                      <a:pt x="9766" y="3070"/>
                      <a:pt x="9796" y="3040"/>
                    </a:cubicBezTo>
                    <a:cubicBezTo>
                      <a:pt x="9857" y="3009"/>
                      <a:pt x="9766" y="2948"/>
                      <a:pt x="9796" y="2918"/>
                    </a:cubicBezTo>
                    <a:lnTo>
                      <a:pt x="9918" y="2796"/>
                    </a:lnTo>
                    <a:cubicBezTo>
                      <a:pt x="9948" y="2766"/>
                      <a:pt x="9948" y="2705"/>
                      <a:pt x="10039" y="2644"/>
                    </a:cubicBezTo>
                    <a:cubicBezTo>
                      <a:pt x="10070" y="2614"/>
                      <a:pt x="10100" y="2584"/>
                      <a:pt x="10070" y="2553"/>
                    </a:cubicBezTo>
                    <a:cubicBezTo>
                      <a:pt x="10039" y="2493"/>
                      <a:pt x="10009" y="2493"/>
                      <a:pt x="9918" y="2493"/>
                    </a:cubicBezTo>
                    <a:cubicBezTo>
                      <a:pt x="9857" y="2493"/>
                      <a:pt x="9796" y="2553"/>
                      <a:pt x="9766" y="2553"/>
                    </a:cubicBezTo>
                    <a:lnTo>
                      <a:pt x="9674" y="2462"/>
                    </a:lnTo>
                    <a:cubicBezTo>
                      <a:pt x="9664" y="2452"/>
                      <a:pt x="9654" y="2449"/>
                      <a:pt x="9642" y="2449"/>
                    </a:cubicBezTo>
                    <a:cubicBezTo>
                      <a:pt x="9617" y="2449"/>
                      <a:pt x="9583" y="2462"/>
                      <a:pt x="9522" y="2462"/>
                    </a:cubicBezTo>
                    <a:cubicBezTo>
                      <a:pt x="9462" y="2462"/>
                      <a:pt x="9370" y="2493"/>
                      <a:pt x="9340" y="2493"/>
                    </a:cubicBezTo>
                    <a:lnTo>
                      <a:pt x="9188" y="2493"/>
                    </a:lnTo>
                    <a:lnTo>
                      <a:pt x="9036" y="2553"/>
                    </a:lnTo>
                    <a:cubicBezTo>
                      <a:pt x="9036" y="2553"/>
                      <a:pt x="9006" y="2493"/>
                      <a:pt x="9006" y="2462"/>
                    </a:cubicBezTo>
                    <a:cubicBezTo>
                      <a:pt x="9006" y="2432"/>
                      <a:pt x="8975" y="2401"/>
                      <a:pt x="8975" y="2341"/>
                    </a:cubicBezTo>
                    <a:cubicBezTo>
                      <a:pt x="8975" y="2310"/>
                      <a:pt x="8975" y="2249"/>
                      <a:pt x="8915" y="2249"/>
                    </a:cubicBezTo>
                    <a:lnTo>
                      <a:pt x="8823" y="2249"/>
                    </a:lnTo>
                    <a:cubicBezTo>
                      <a:pt x="8793" y="2249"/>
                      <a:pt x="8732" y="2189"/>
                      <a:pt x="8702" y="2158"/>
                    </a:cubicBezTo>
                    <a:cubicBezTo>
                      <a:pt x="8671" y="2128"/>
                      <a:pt x="8580" y="2097"/>
                      <a:pt x="8519" y="2097"/>
                    </a:cubicBezTo>
                    <a:cubicBezTo>
                      <a:pt x="8507" y="2097"/>
                      <a:pt x="8485" y="2102"/>
                      <a:pt x="8463" y="2102"/>
                    </a:cubicBezTo>
                    <a:cubicBezTo>
                      <a:pt x="8431" y="2102"/>
                      <a:pt x="8398" y="2091"/>
                      <a:pt x="8398" y="2037"/>
                    </a:cubicBezTo>
                    <a:cubicBezTo>
                      <a:pt x="8398" y="2006"/>
                      <a:pt x="8428" y="1945"/>
                      <a:pt x="8398" y="1945"/>
                    </a:cubicBezTo>
                    <a:cubicBezTo>
                      <a:pt x="3249" y="5024"/>
                      <a:pt x="0" y="11926"/>
                      <a:pt x="696" y="17877"/>
                    </a:cubicBezTo>
                    <a:lnTo>
                      <a:pt x="696" y="17877"/>
                    </a:lnTo>
                    <a:cubicBezTo>
                      <a:pt x="705" y="17867"/>
                      <a:pt x="719" y="17855"/>
                      <a:pt x="738" y="17842"/>
                    </a:cubicBezTo>
                    <a:cubicBezTo>
                      <a:pt x="768" y="17812"/>
                      <a:pt x="829" y="17751"/>
                      <a:pt x="799" y="17690"/>
                    </a:cubicBezTo>
                    <a:cubicBezTo>
                      <a:pt x="768" y="17660"/>
                      <a:pt x="677" y="17508"/>
                      <a:pt x="738" y="17508"/>
                    </a:cubicBezTo>
                    <a:cubicBezTo>
                      <a:pt x="758" y="17508"/>
                      <a:pt x="779" y="17548"/>
                      <a:pt x="799" y="17548"/>
                    </a:cubicBezTo>
                    <a:cubicBezTo>
                      <a:pt x="809" y="17548"/>
                      <a:pt x="819" y="17538"/>
                      <a:pt x="829" y="17508"/>
                    </a:cubicBezTo>
                    <a:cubicBezTo>
                      <a:pt x="890" y="17447"/>
                      <a:pt x="920" y="17386"/>
                      <a:pt x="920" y="17326"/>
                    </a:cubicBezTo>
                    <a:cubicBezTo>
                      <a:pt x="890" y="17234"/>
                      <a:pt x="920" y="17082"/>
                      <a:pt x="920" y="17022"/>
                    </a:cubicBezTo>
                    <a:cubicBezTo>
                      <a:pt x="920" y="16930"/>
                      <a:pt x="920" y="16900"/>
                      <a:pt x="890" y="16839"/>
                    </a:cubicBezTo>
                    <a:cubicBezTo>
                      <a:pt x="829" y="16748"/>
                      <a:pt x="799" y="16748"/>
                      <a:pt x="829" y="16687"/>
                    </a:cubicBezTo>
                    <a:cubicBezTo>
                      <a:pt x="890" y="16596"/>
                      <a:pt x="890" y="16566"/>
                      <a:pt x="890" y="16535"/>
                    </a:cubicBezTo>
                    <a:cubicBezTo>
                      <a:pt x="890" y="16505"/>
                      <a:pt x="905" y="16505"/>
                      <a:pt x="920" y="16505"/>
                    </a:cubicBezTo>
                    <a:cubicBezTo>
                      <a:pt x="936" y="16505"/>
                      <a:pt x="951" y="16505"/>
                      <a:pt x="951" y="16474"/>
                    </a:cubicBezTo>
                    <a:cubicBezTo>
                      <a:pt x="951" y="16444"/>
                      <a:pt x="981" y="16383"/>
                      <a:pt x="981" y="16383"/>
                    </a:cubicBezTo>
                    <a:cubicBezTo>
                      <a:pt x="951" y="16322"/>
                      <a:pt x="981" y="16262"/>
                      <a:pt x="981" y="16262"/>
                    </a:cubicBezTo>
                    <a:cubicBezTo>
                      <a:pt x="981" y="16231"/>
                      <a:pt x="1042" y="16171"/>
                      <a:pt x="1042" y="16140"/>
                    </a:cubicBezTo>
                    <a:cubicBezTo>
                      <a:pt x="1042" y="16110"/>
                      <a:pt x="1042" y="16079"/>
                      <a:pt x="1072" y="16079"/>
                    </a:cubicBezTo>
                    <a:lnTo>
                      <a:pt x="1194" y="16079"/>
                    </a:lnTo>
                    <a:cubicBezTo>
                      <a:pt x="1224" y="16019"/>
                      <a:pt x="1255" y="16019"/>
                      <a:pt x="1255" y="15988"/>
                    </a:cubicBezTo>
                    <a:cubicBezTo>
                      <a:pt x="1255" y="15958"/>
                      <a:pt x="1285" y="15867"/>
                      <a:pt x="1285" y="15867"/>
                    </a:cubicBezTo>
                    <a:cubicBezTo>
                      <a:pt x="1285" y="15867"/>
                      <a:pt x="1407" y="15927"/>
                      <a:pt x="1407" y="15958"/>
                    </a:cubicBezTo>
                    <a:cubicBezTo>
                      <a:pt x="1407" y="15975"/>
                      <a:pt x="1417" y="15993"/>
                      <a:pt x="1443" y="15993"/>
                    </a:cubicBezTo>
                    <a:cubicBezTo>
                      <a:pt x="1462" y="15993"/>
                      <a:pt x="1490" y="15983"/>
                      <a:pt x="1528" y="15958"/>
                    </a:cubicBezTo>
                    <a:cubicBezTo>
                      <a:pt x="1589" y="15867"/>
                      <a:pt x="1620" y="15867"/>
                      <a:pt x="1620" y="15836"/>
                    </a:cubicBezTo>
                    <a:cubicBezTo>
                      <a:pt x="1620" y="15806"/>
                      <a:pt x="1680" y="15775"/>
                      <a:pt x="1711" y="15715"/>
                    </a:cubicBezTo>
                    <a:cubicBezTo>
                      <a:pt x="1741" y="15684"/>
                      <a:pt x="1772" y="15715"/>
                      <a:pt x="1772" y="15654"/>
                    </a:cubicBezTo>
                    <a:lnTo>
                      <a:pt x="1772" y="15532"/>
                    </a:lnTo>
                    <a:cubicBezTo>
                      <a:pt x="1772" y="15532"/>
                      <a:pt x="1832" y="15502"/>
                      <a:pt x="1832" y="15471"/>
                    </a:cubicBezTo>
                    <a:cubicBezTo>
                      <a:pt x="1832" y="15422"/>
                      <a:pt x="1832" y="15372"/>
                      <a:pt x="1849" y="15372"/>
                    </a:cubicBezTo>
                    <a:cubicBezTo>
                      <a:pt x="1853" y="15372"/>
                      <a:pt x="1857" y="15375"/>
                      <a:pt x="1863" y="15380"/>
                    </a:cubicBezTo>
                    <a:cubicBezTo>
                      <a:pt x="1893" y="15380"/>
                      <a:pt x="1893" y="15380"/>
                      <a:pt x="1893" y="15411"/>
                    </a:cubicBezTo>
                    <a:cubicBezTo>
                      <a:pt x="1893" y="15411"/>
                      <a:pt x="2015" y="15471"/>
                      <a:pt x="2045" y="15471"/>
                    </a:cubicBezTo>
                    <a:lnTo>
                      <a:pt x="2167" y="15350"/>
                    </a:lnTo>
                    <a:cubicBezTo>
                      <a:pt x="2197" y="15319"/>
                      <a:pt x="2227" y="15319"/>
                      <a:pt x="2288" y="15319"/>
                    </a:cubicBezTo>
                    <a:cubicBezTo>
                      <a:pt x="2319" y="15319"/>
                      <a:pt x="2440" y="15319"/>
                      <a:pt x="2471" y="15350"/>
                    </a:cubicBezTo>
                    <a:cubicBezTo>
                      <a:pt x="2531" y="15380"/>
                      <a:pt x="2349" y="15380"/>
                      <a:pt x="2531" y="15380"/>
                    </a:cubicBezTo>
                    <a:cubicBezTo>
                      <a:pt x="2582" y="15390"/>
                      <a:pt x="2612" y="15394"/>
                      <a:pt x="2634" y="15394"/>
                    </a:cubicBezTo>
                    <a:cubicBezTo>
                      <a:pt x="2677" y="15394"/>
                      <a:pt x="2683" y="15380"/>
                      <a:pt x="2744" y="15380"/>
                    </a:cubicBezTo>
                    <a:cubicBezTo>
                      <a:pt x="2785" y="15380"/>
                      <a:pt x="2812" y="15394"/>
                      <a:pt x="2825" y="15394"/>
                    </a:cubicBezTo>
                    <a:cubicBezTo>
                      <a:pt x="2832" y="15394"/>
                      <a:pt x="2835" y="15390"/>
                      <a:pt x="2835" y="15380"/>
                    </a:cubicBezTo>
                    <a:cubicBezTo>
                      <a:pt x="2882" y="15357"/>
                      <a:pt x="2858" y="15299"/>
                      <a:pt x="2870" y="15299"/>
                    </a:cubicBezTo>
                    <a:lnTo>
                      <a:pt x="2870" y="15299"/>
                    </a:lnTo>
                    <a:cubicBezTo>
                      <a:pt x="2874" y="15299"/>
                      <a:pt x="2882" y="15305"/>
                      <a:pt x="2896" y="15319"/>
                    </a:cubicBezTo>
                    <a:cubicBezTo>
                      <a:pt x="2927" y="15319"/>
                      <a:pt x="3048" y="15411"/>
                      <a:pt x="3079" y="15471"/>
                    </a:cubicBezTo>
                    <a:cubicBezTo>
                      <a:pt x="3079" y="15502"/>
                      <a:pt x="3139" y="15532"/>
                      <a:pt x="3109" y="15563"/>
                    </a:cubicBezTo>
                    <a:cubicBezTo>
                      <a:pt x="3109" y="15623"/>
                      <a:pt x="3109" y="15623"/>
                      <a:pt x="3200" y="15623"/>
                    </a:cubicBezTo>
                    <a:cubicBezTo>
                      <a:pt x="3241" y="15623"/>
                      <a:pt x="3295" y="15637"/>
                      <a:pt x="3326" y="15637"/>
                    </a:cubicBezTo>
                    <a:cubicBezTo>
                      <a:pt x="3342" y="15637"/>
                      <a:pt x="3352" y="15634"/>
                      <a:pt x="3352" y="15623"/>
                    </a:cubicBezTo>
                    <a:cubicBezTo>
                      <a:pt x="3352" y="15574"/>
                      <a:pt x="3352" y="15524"/>
                      <a:pt x="3369" y="15524"/>
                    </a:cubicBezTo>
                    <a:cubicBezTo>
                      <a:pt x="3372" y="15524"/>
                      <a:pt x="3377" y="15527"/>
                      <a:pt x="3383" y="15532"/>
                    </a:cubicBezTo>
                    <a:cubicBezTo>
                      <a:pt x="3406" y="15568"/>
                      <a:pt x="3430" y="15580"/>
                      <a:pt x="3450" y="15580"/>
                    </a:cubicBezTo>
                    <a:cubicBezTo>
                      <a:pt x="3482" y="15580"/>
                      <a:pt x="3504" y="15551"/>
                      <a:pt x="3504" y="15532"/>
                    </a:cubicBezTo>
                    <a:cubicBezTo>
                      <a:pt x="3504" y="15502"/>
                      <a:pt x="3443" y="15411"/>
                      <a:pt x="3534" y="15411"/>
                    </a:cubicBezTo>
                    <a:cubicBezTo>
                      <a:pt x="3595" y="15411"/>
                      <a:pt x="3595" y="15502"/>
                      <a:pt x="3656" y="15532"/>
                    </a:cubicBezTo>
                    <a:cubicBezTo>
                      <a:pt x="3663" y="15539"/>
                      <a:pt x="3675" y="15541"/>
                      <a:pt x="3688" y="15541"/>
                    </a:cubicBezTo>
                    <a:cubicBezTo>
                      <a:pt x="3711" y="15541"/>
                      <a:pt x="3739" y="15534"/>
                      <a:pt x="3754" y="15534"/>
                    </a:cubicBezTo>
                    <a:cubicBezTo>
                      <a:pt x="3767" y="15534"/>
                      <a:pt x="3770" y="15540"/>
                      <a:pt x="3747" y="15563"/>
                    </a:cubicBezTo>
                    <a:cubicBezTo>
                      <a:pt x="3697" y="15638"/>
                      <a:pt x="3668" y="15692"/>
                      <a:pt x="3693" y="15692"/>
                    </a:cubicBezTo>
                    <a:cubicBezTo>
                      <a:pt x="3698" y="15692"/>
                      <a:pt x="3706" y="15690"/>
                      <a:pt x="3717" y="15684"/>
                    </a:cubicBezTo>
                    <a:cubicBezTo>
                      <a:pt x="3808" y="15684"/>
                      <a:pt x="3869" y="15623"/>
                      <a:pt x="3869" y="15623"/>
                    </a:cubicBezTo>
                    <a:cubicBezTo>
                      <a:pt x="3960" y="15563"/>
                      <a:pt x="4021" y="15502"/>
                      <a:pt x="3990" y="15471"/>
                    </a:cubicBezTo>
                    <a:cubicBezTo>
                      <a:pt x="3960" y="15411"/>
                      <a:pt x="3960" y="15380"/>
                      <a:pt x="3869" y="15380"/>
                    </a:cubicBezTo>
                    <a:lnTo>
                      <a:pt x="3747" y="15380"/>
                    </a:lnTo>
                    <a:cubicBezTo>
                      <a:pt x="3747" y="15380"/>
                      <a:pt x="3686" y="15350"/>
                      <a:pt x="3717" y="15350"/>
                    </a:cubicBezTo>
                    <a:cubicBezTo>
                      <a:pt x="3747" y="15319"/>
                      <a:pt x="3808" y="15228"/>
                      <a:pt x="3808" y="15228"/>
                    </a:cubicBezTo>
                    <a:cubicBezTo>
                      <a:pt x="3808" y="15228"/>
                      <a:pt x="3869" y="15198"/>
                      <a:pt x="3808" y="15198"/>
                    </a:cubicBezTo>
                    <a:cubicBezTo>
                      <a:pt x="3747" y="15198"/>
                      <a:pt x="3686" y="15167"/>
                      <a:pt x="3686" y="15167"/>
                    </a:cubicBezTo>
                    <a:cubicBezTo>
                      <a:pt x="3686" y="15167"/>
                      <a:pt x="3709" y="15100"/>
                      <a:pt x="3677" y="15100"/>
                    </a:cubicBezTo>
                    <a:cubicBezTo>
                      <a:pt x="3672" y="15100"/>
                      <a:pt x="3665" y="15102"/>
                      <a:pt x="3656" y="15107"/>
                    </a:cubicBezTo>
                    <a:lnTo>
                      <a:pt x="3534" y="15107"/>
                    </a:lnTo>
                    <a:cubicBezTo>
                      <a:pt x="3504" y="15107"/>
                      <a:pt x="3504" y="15076"/>
                      <a:pt x="3504" y="15076"/>
                    </a:cubicBezTo>
                    <a:cubicBezTo>
                      <a:pt x="3504" y="15076"/>
                      <a:pt x="3504" y="15015"/>
                      <a:pt x="3534" y="15015"/>
                    </a:cubicBezTo>
                    <a:cubicBezTo>
                      <a:pt x="3555" y="15015"/>
                      <a:pt x="3575" y="14988"/>
                      <a:pt x="3586" y="14988"/>
                    </a:cubicBezTo>
                    <a:cubicBezTo>
                      <a:pt x="3592" y="14988"/>
                      <a:pt x="3595" y="14995"/>
                      <a:pt x="3595" y="15015"/>
                    </a:cubicBezTo>
                    <a:cubicBezTo>
                      <a:pt x="3595" y="15031"/>
                      <a:pt x="3588" y="15031"/>
                      <a:pt x="3584" y="15031"/>
                    </a:cubicBezTo>
                    <a:cubicBezTo>
                      <a:pt x="3580" y="15031"/>
                      <a:pt x="3580" y="15031"/>
                      <a:pt x="3595" y="15046"/>
                    </a:cubicBezTo>
                    <a:cubicBezTo>
                      <a:pt x="3656" y="15076"/>
                      <a:pt x="3686" y="15107"/>
                      <a:pt x="3717" y="15107"/>
                    </a:cubicBezTo>
                    <a:lnTo>
                      <a:pt x="3747" y="15107"/>
                    </a:lnTo>
                    <a:cubicBezTo>
                      <a:pt x="3838" y="15107"/>
                      <a:pt x="3808" y="15076"/>
                      <a:pt x="3869" y="15046"/>
                    </a:cubicBezTo>
                    <a:cubicBezTo>
                      <a:pt x="3960" y="15015"/>
                      <a:pt x="3990" y="15015"/>
                      <a:pt x="4051" y="15015"/>
                    </a:cubicBezTo>
                    <a:cubicBezTo>
                      <a:pt x="4082" y="15026"/>
                      <a:pt x="4102" y="15029"/>
                      <a:pt x="4117" y="15029"/>
                    </a:cubicBezTo>
                    <a:cubicBezTo>
                      <a:pt x="4146" y="15029"/>
                      <a:pt x="4153" y="15015"/>
                      <a:pt x="4173" y="15015"/>
                    </a:cubicBezTo>
                    <a:lnTo>
                      <a:pt x="4264" y="15015"/>
                    </a:lnTo>
                    <a:lnTo>
                      <a:pt x="4325" y="14924"/>
                    </a:lnTo>
                    <a:lnTo>
                      <a:pt x="4355" y="15076"/>
                    </a:lnTo>
                    <a:cubicBezTo>
                      <a:pt x="4355" y="15076"/>
                      <a:pt x="4507" y="15046"/>
                      <a:pt x="4507" y="15015"/>
                    </a:cubicBezTo>
                    <a:cubicBezTo>
                      <a:pt x="4507" y="14966"/>
                      <a:pt x="4568" y="14916"/>
                      <a:pt x="4607" y="14916"/>
                    </a:cubicBezTo>
                    <a:cubicBezTo>
                      <a:pt x="4616" y="14916"/>
                      <a:pt x="4623" y="14919"/>
                      <a:pt x="4629" y="14924"/>
                    </a:cubicBezTo>
                    <a:cubicBezTo>
                      <a:pt x="4707" y="14950"/>
                      <a:pt x="4763" y="15022"/>
                      <a:pt x="4835" y="15022"/>
                    </a:cubicBezTo>
                    <a:cubicBezTo>
                      <a:pt x="4847" y="15022"/>
                      <a:pt x="4859" y="15020"/>
                      <a:pt x="4872" y="15015"/>
                    </a:cubicBezTo>
                    <a:cubicBezTo>
                      <a:pt x="4916" y="14971"/>
                      <a:pt x="4977" y="14943"/>
                      <a:pt x="5007" y="14943"/>
                    </a:cubicBezTo>
                    <a:cubicBezTo>
                      <a:pt x="5017" y="14943"/>
                      <a:pt x="5024" y="14947"/>
                      <a:pt x="5024" y="14955"/>
                    </a:cubicBezTo>
                    <a:cubicBezTo>
                      <a:pt x="5054" y="15015"/>
                      <a:pt x="5085" y="15015"/>
                      <a:pt x="5115" y="15046"/>
                    </a:cubicBezTo>
                    <a:cubicBezTo>
                      <a:pt x="5176" y="15076"/>
                      <a:pt x="5176" y="15076"/>
                      <a:pt x="5176" y="15137"/>
                    </a:cubicBezTo>
                    <a:cubicBezTo>
                      <a:pt x="5176" y="15198"/>
                      <a:pt x="5267" y="15259"/>
                      <a:pt x="5267" y="15289"/>
                    </a:cubicBezTo>
                    <a:cubicBezTo>
                      <a:pt x="5237" y="15350"/>
                      <a:pt x="5237" y="15380"/>
                      <a:pt x="5267" y="15411"/>
                    </a:cubicBezTo>
                    <a:cubicBezTo>
                      <a:pt x="5297" y="15426"/>
                      <a:pt x="5351" y="15433"/>
                      <a:pt x="5400" y="15433"/>
                    </a:cubicBezTo>
                    <a:cubicBezTo>
                      <a:pt x="5449" y="15433"/>
                      <a:pt x="5495" y="15426"/>
                      <a:pt x="5510" y="15411"/>
                    </a:cubicBezTo>
                    <a:cubicBezTo>
                      <a:pt x="5541" y="15380"/>
                      <a:pt x="5662" y="15350"/>
                      <a:pt x="5662" y="15289"/>
                    </a:cubicBezTo>
                    <a:cubicBezTo>
                      <a:pt x="5662" y="15259"/>
                      <a:pt x="5723" y="15198"/>
                      <a:pt x="5784" y="15198"/>
                    </a:cubicBezTo>
                    <a:lnTo>
                      <a:pt x="5936" y="15198"/>
                    </a:lnTo>
                    <a:cubicBezTo>
                      <a:pt x="5936" y="15198"/>
                      <a:pt x="5966" y="15350"/>
                      <a:pt x="5997" y="15411"/>
                    </a:cubicBezTo>
                    <a:cubicBezTo>
                      <a:pt x="6027" y="15502"/>
                      <a:pt x="6027" y="15563"/>
                      <a:pt x="6118" y="15623"/>
                    </a:cubicBezTo>
                    <a:cubicBezTo>
                      <a:pt x="6179" y="15654"/>
                      <a:pt x="6270" y="15654"/>
                      <a:pt x="6301" y="15684"/>
                    </a:cubicBezTo>
                    <a:cubicBezTo>
                      <a:pt x="6331" y="15684"/>
                      <a:pt x="6452" y="15684"/>
                      <a:pt x="6422" y="15775"/>
                    </a:cubicBezTo>
                    <a:cubicBezTo>
                      <a:pt x="6392" y="15867"/>
                      <a:pt x="6392" y="15867"/>
                      <a:pt x="6392" y="15927"/>
                    </a:cubicBezTo>
                    <a:cubicBezTo>
                      <a:pt x="6392" y="15958"/>
                      <a:pt x="6422" y="16019"/>
                      <a:pt x="6392" y="16110"/>
                    </a:cubicBezTo>
                    <a:cubicBezTo>
                      <a:pt x="6331" y="16171"/>
                      <a:pt x="6331" y="16231"/>
                      <a:pt x="6301" y="16231"/>
                    </a:cubicBezTo>
                    <a:cubicBezTo>
                      <a:pt x="6270" y="16231"/>
                      <a:pt x="6240" y="16292"/>
                      <a:pt x="6240" y="16292"/>
                    </a:cubicBezTo>
                    <a:cubicBezTo>
                      <a:pt x="6240" y="16292"/>
                      <a:pt x="6179" y="16414"/>
                      <a:pt x="6240" y="16414"/>
                    </a:cubicBezTo>
                    <a:cubicBezTo>
                      <a:pt x="6260" y="16414"/>
                      <a:pt x="6321" y="16373"/>
                      <a:pt x="6359" y="16373"/>
                    </a:cubicBezTo>
                    <a:cubicBezTo>
                      <a:pt x="6378" y="16373"/>
                      <a:pt x="6392" y="16383"/>
                      <a:pt x="6392" y="16414"/>
                    </a:cubicBezTo>
                    <a:lnTo>
                      <a:pt x="6392" y="16535"/>
                    </a:lnTo>
                    <a:cubicBezTo>
                      <a:pt x="6392" y="16566"/>
                      <a:pt x="6331" y="16566"/>
                      <a:pt x="6331" y="16626"/>
                    </a:cubicBezTo>
                    <a:cubicBezTo>
                      <a:pt x="6331" y="16657"/>
                      <a:pt x="6392" y="16718"/>
                      <a:pt x="6392" y="16748"/>
                    </a:cubicBezTo>
                    <a:cubicBezTo>
                      <a:pt x="6392" y="16778"/>
                      <a:pt x="6452" y="16778"/>
                      <a:pt x="6483" y="16809"/>
                    </a:cubicBezTo>
                    <a:cubicBezTo>
                      <a:pt x="6544" y="16870"/>
                      <a:pt x="6483" y="16870"/>
                      <a:pt x="6483" y="16900"/>
                    </a:cubicBezTo>
                    <a:cubicBezTo>
                      <a:pt x="6483" y="16930"/>
                      <a:pt x="6574" y="17022"/>
                      <a:pt x="6544" y="17022"/>
                    </a:cubicBezTo>
                    <a:cubicBezTo>
                      <a:pt x="6483" y="17052"/>
                      <a:pt x="6604" y="17082"/>
                      <a:pt x="6604" y="17082"/>
                    </a:cubicBezTo>
                    <a:lnTo>
                      <a:pt x="6635" y="17174"/>
                    </a:lnTo>
                    <a:lnTo>
                      <a:pt x="6696" y="17295"/>
                    </a:lnTo>
                    <a:cubicBezTo>
                      <a:pt x="6696" y="17295"/>
                      <a:pt x="6756" y="17295"/>
                      <a:pt x="6756" y="17326"/>
                    </a:cubicBezTo>
                    <a:lnTo>
                      <a:pt x="6878" y="17417"/>
                    </a:lnTo>
                    <a:lnTo>
                      <a:pt x="6908" y="17538"/>
                    </a:lnTo>
                    <a:lnTo>
                      <a:pt x="7000" y="17630"/>
                    </a:lnTo>
                    <a:cubicBezTo>
                      <a:pt x="7091" y="17660"/>
                      <a:pt x="7182" y="17660"/>
                      <a:pt x="7182" y="17660"/>
                    </a:cubicBezTo>
                    <a:cubicBezTo>
                      <a:pt x="7182" y="17660"/>
                      <a:pt x="7304" y="17569"/>
                      <a:pt x="7334" y="17569"/>
                    </a:cubicBezTo>
                    <a:cubicBezTo>
                      <a:pt x="7364" y="17569"/>
                      <a:pt x="7334" y="17569"/>
                      <a:pt x="7364" y="17508"/>
                    </a:cubicBezTo>
                    <a:cubicBezTo>
                      <a:pt x="7395" y="17417"/>
                      <a:pt x="7456" y="17326"/>
                      <a:pt x="7456" y="17265"/>
                    </a:cubicBezTo>
                    <a:cubicBezTo>
                      <a:pt x="7456" y="17234"/>
                      <a:pt x="7486" y="17265"/>
                      <a:pt x="7486" y="17113"/>
                    </a:cubicBezTo>
                    <a:lnTo>
                      <a:pt x="7486" y="16961"/>
                    </a:lnTo>
                    <a:lnTo>
                      <a:pt x="7486" y="16748"/>
                    </a:lnTo>
                    <a:cubicBezTo>
                      <a:pt x="7486" y="16748"/>
                      <a:pt x="7486" y="16626"/>
                      <a:pt x="7456" y="16626"/>
                    </a:cubicBezTo>
                    <a:cubicBezTo>
                      <a:pt x="7395" y="16626"/>
                      <a:pt x="7364" y="16566"/>
                      <a:pt x="7364" y="16535"/>
                    </a:cubicBezTo>
                    <a:cubicBezTo>
                      <a:pt x="7364" y="16474"/>
                      <a:pt x="7334" y="16444"/>
                      <a:pt x="7364" y="16414"/>
                    </a:cubicBezTo>
                    <a:cubicBezTo>
                      <a:pt x="7395" y="16383"/>
                      <a:pt x="7364" y="16262"/>
                      <a:pt x="7364" y="16262"/>
                    </a:cubicBezTo>
                    <a:lnTo>
                      <a:pt x="7243" y="16140"/>
                    </a:lnTo>
                    <a:cubicBezTo>
                      <a:pt x="7243" y="16140"/>
                      <a:pt x="7212" y="16079"/>
                      <a:pt x="7212" y="16019"/>
                    </a:cubicBezTo>
                    <a:lnTo>
                      <a:pt x="7212" y="15958"/>
                    </a:lnTo>
                    <a:cubicBezTo>
                      <a:pt x="7212" y="15927"/>
                      <a:pt x="7182" y="15836"/>
                      <a:pt x="7212" y="15836"/>
                    </a:cubicBezTo>
                    <a:cubicBezTo>
                      <a:pt x="7243" y="15836"/>
                      <a:pt x="7334" y="15836"/>
                      <a:pt x="7304" y="15806"/>
                    </a:cubicBezTo>
                    <a:cubicBezTo>
                      <a:pt x="7243" y="15775"/>
                      <a:pt x="7243" y="15684"/>
                      <a:pt x="7243" y="15684"/>
                    </a:cubicBezTo>
                    <a:cubicBezTo>
                      <a:pt x="7212" y="15684"/>
                      <a:pt x="7152" y="15654"/>
                      <a:pt x="7152" y="15654"/>
                    </a:cubicBezTo>
                    <a:cubicBezTo>
                      <a:pt x="7152" y="15654"/>
                      <a:pt x="7091" y="15623"/>
                      <a:pt x="7091" y="15563"/>
                    </a:cubicBezTo>
                    <a:cubicBezTo>
                      <a:pt x="7091" y="15532"/>
                      <a:pt x="7060" y="15471"/>
                      <a:pt x="7091" y="15411"/>
                    </a:cubicBezTo>
                    <a:cubicBezTo>
                      <a:pt x="7152" y="15380"/>
                      <a:pt x="7152" y="15380"/>
                      <a:pt x="7091" y="15350"/>
                    </a:cubicBezTo>
                    <a:cubicBezTo>
                      <a:pt x="7060" y="15319"/>
                      <a:pt x="7030" y="15228"/>
                      <a:pt x="7030" y="15198"/>
                    </a:cubicBezTo>
                    <a:cubicBezTo>
                      <a:pt x="7030" y="15167"/>
                      <a:pt x="7000" y="15107"/>
                      <a:pt x="7000" y="15076"/>
                    </a:cubicBezTo>
                    <a:cubicBezTo>
                      <a:pt x="7000" y="15046"/>
                      <a:pt x="6939" y="14924"/>
                      <a:pt x="6939" y="14924"/>
                    </a:cubicBezTo>
                    <a:lnTo>
                      <a:pt x="6939" y="14772"/>
                    </a:lnTo>
                    <a:lnTo>
                      <a:pt x="6939" y="14651"/>
                    </a:lnTo>
                    <a:cubicBezTo>
                      <a:pt x="6939" y="14651"/>
                      <a:pt x="6961" y="14684"/>
                      <a:pt x="6978" y="14684"/>
                    </a:cubicBezTo>
                    <a:cubicBezTo>
                      <a:pt x="6990" y="14684"/>
                      <a:pt x="7000" y="14669"/>
                      <a:pt x="7000" y="14620"/>
                    </a:cubicBezTo>
                    <a:cubicBezTo>
                      <a:pt x="7000" y="14499"/>
                      <a:pt x="7030" y="14468"/>
                      <a:pt x="7060" y="14408"/>
                    </a:cubicBezTo>
                    <a:cubicBezTo>
                      <a:pt x="7091" y="14316"/>
                      <a:pt x="7152" y="14286"/>
                      <a:pt x="7152" y="14256"/>
                    </a:cubicBezTo>
                    <a:cubicBezTo>
                      <a:pt x="7152" y="14235"/>
                      <a:pt x="7155" y="14229"/>
                      <a:pt x="7161" y="14229"/>
                    </a:cubicBezTo>
                    <a:cubicBezTo>
                      <a:pt x="7172" y="14229"/>
                      <a:pt x="7192" y="14256"/>
                      <a:pt x="7212" y="14256"/>
                    </a:cubicBezTo>
                    <a:cubicBezTo>
                      <a:pt x="7243" y="14256"/>
                      <a:pt x="7243" y="14195"/>
                      <a:pt x="7304" y="14134"/>
                    </a:cubicBezTo>
                    <a:cubicBezTo>
                      <a:pt x="7334" y="14043"/>
                      <a:pt x="7304" y="14012"/>
                      <a:pt x="7364" y="14012"/>
                    </a:cubicBezTo>
                    <a:lnTo>
                      <a:pt x="7516" y="14012"/>
                    </a:lnTo>
                    <a:cubicBezTo>
                      <a:pt x="7516" y="14012"/>
                      <a:pt x="7608" y="13982"/>
                      <a:pt x="7668" y="13891"/>
                    </a:cubicBezTo>
                    <a:cubicBezTo>
                      <a:pt x="7759" y="13830"/>
                      <a:pt x="7759" y="13800"/>
                      <a:pt x="7790" y="13800"/>
                    </a:cubicBezTo>
                    <a:cubicBezTo>
                      <a:pt x="7820" y="13800"/>
                      <a:pt x="7881" y="13800"/>
                      <a:pt x="7911" y="13708"/>
                    </a:cubicBezTo>
                    <a:cubicBezTo>
                      <a:pt x="7972" y="13648"/>
                      <a:pt x="7972" y="13587"/>
                      <a:pt x="8033" y="13556"/>
                    </a:cubicBezTo>
                    <a:cubicBezTo>
                      <a:pt x="8063" y="13526"/>
                      <a:pt x="8063" y="13526"/>
                      <a:pt x="8124" y="13526"/>
                    </a:cubicBezTo>
                    <a:cubicBezTo>
                      <a:pt x="8155" y="13526"/>
                      <a:pt x="8215" y="13435"/>
                      <a:pt x="8246" y="13405"/>
                    </a:cubicBezTo>
                    <a:lnTo>
                      <a:pt x="8276" y="13344"/>
                    </a:lnTo>
                    <a:cubicBezTo>
                      <a:pt x="8276" y="13344"/>
                      <a:pt x="8367" y="13283"/>
                      <a:pt x="8428" y="13283"/>
                    </a:cubicBezTo>
                    <a:cubicBezTo>
                      <a:pt x="8519" y="13283"/>
                      <a:pt x="8550" y="13283"/>
                      <a:pt x="8580" y="13253"/>
                    </a:cubicBezTo>
                    <a:cubicBezTo>
                      <a:pt x="8671" y="13222"/>
                      <a:pt x="8611" y="13222"/>
                      <a:pt x="8702" y="13192"/>
                    </a:cubicBezTo>
                    <a:cubicBezTo>
                      <a:pt x="8793" y="13131"/>
                      <a:pt x="8702" y="13070"/>
                      <a:pt x="8823" y="13040"/>
                    </a:cubicBezTo>
                    <a:cubicBezTo>
                      <a:pt x="8915" y="12979"/>
                      <a:pt x="8884" y="12888"/>
                      <a:pt x="9006" y="12888"/>
                    </a:cubicBezTo>
                    <a:cubicBezTo>
                      <a:pt x="9097" y="12827"/>
                      <a:pt x="9279" y="12766"/>
                      <a:pt x="9310" y="12766"/>
                    </a:cubicBezTo>
                    <a:cubicBezTo>
                      <a:pt x="9370" y="12766"/>
                      <a:pt x="9462" y="12766"/>
                      <a:pt x="9492" y="12736"/>
                    </a:cubicBezTo>
                    <a:cubicBezTo>
                      <a:pt x="9522" y="12675"/>
                      <a:pt x="9462" y="12645"/>
                      <a:pt x="9431" y="12614"/>
                    </a:cubicBezTo>
                    <a:lnTo>
                      <a:pt x="9310" y="12493"/>
                    </a:lnTo>
                    <a:cubicBezTo>
                      <a:pt x="9310" y="12493"/>
                      <a:pt x="9323" y="12479"/>
                      <a:pt x="9341" y="12479"/>
                    </a:cubicBezTo>
                    <a:cubicBezTo>
                      <a:pt x="9350" y="12479"/>
                      <a:pt x="9360" y="12483"/>
                      <a:pt x="9370" y="12493"/>
                    </a:cubicBezTo>
                    <a:cubicBezTo>
                      <a:pt x="9412" y="12514"/>
                      <a:pt x="9454" y="12549"/>
                      <a:pt x="9496" y="12549"/>
                    </a:cubicBezTo>
                    <a:cubicBezTo>
                      <a:pt x="9515" y="12549"/>
                      <a:pt x="9534" y="12542"/>
                      <a:pt x="9553" y="12523"/>
                    </a:cubicBezTo>
                    <a:cubicBezTo>
                      <a:pt x="9583" y="12523"/>
                      <a:pt x="9644" y="12462"/>
                      <a:pt x="9644" y="12432"/>
                    </a:cubicBezTo>
                    <a:cubicBezTo>
                      <a:pt x="9654" y="12412"/>
                      <a:pt x="9668" y="12405"/>
                      <a:pt x="9682" y="12405"/>
                    </a:cubicBezTo>
                    <a:cubicBezTo>
                      <a:pt x="9712" y="12405"/>
                      <a:pt x="9745" y="12432"/>
                      <a:pt x="9766" y="12432"/>
                    </a:cubicBezTo>
                    <a:cubicBezTo>
                      <a:pt x="9857" y="12432"/>
                      <a:pt x="9887" y="12310"/>
                      <a:pt x="9857" y="12310"/>
                    </a:cubicBezTo>
                    <a:cubicBezTo>
                      <a:pt x="9796" y="12280"/>
                      <a:pt x="9766" y="12189"/>
                      <a:pt x="9644" y="12189"/>
                    </a:cubicBezTo>
                    <a:cubicBezTo>
                      <a:pt x="9553" y="12189"/>
                      <a:pt x="9431" y="12158"/>
                      <a:pt x="9492" y="12128"/>
                    </a:cubicBezTo>
                    <a:cubicBezTo>
                      <a:pt x="9538" y="12098"/>
                      <a:pt x="9568" y="12098"/>
                      <a:pt x="9595" y="12098"/>
                    </a:cubicBezTo>
                    <a:cubicBezTo>
                      <a:pt x="9621" y="12098"/>
                      <a:pt x="9644" y="12098"/>
                      <a:pt x="9674" y="12067"/>
                    </a:cubicBezTo>
                    <a:cubicBezTo>
                      <a:pt x="9766" y="12037"/>
                      <a:pt x="9766" y="11976"/>
                      <a:pt x="9766" y="11915"/>
                    </a:cubicBezTo>
                    <a:cubicBezTo>
                      <a:pt x="9766" y="11885"/>
                      <a:pt x="9674" y="11733"/>
                      <a:pt x="9766" y="11702"/>
                    </a:cubicBezTo>
                    <a:cubicBezTo>
                      <a:pt x="9735" y="11702"/>
                      <a:pt x="9614" y="11702"/>
                      <a:pt x="9583" y="11672"/>
                    </a:cubicBezTo>
                    <a:cubicBezTo>
                      <a:pt x="9492" y="11611"/>
                      <a:pt x="9462" y="11550"/>
                      <a:pt x="9492" y="11550"/>
                    </a:cubicBezTo>
                    <a:cubicBezTo>
                      <a:pt x="9522" y="11520"/>
                      <a:pt x="9522" y="11429"/>
                      <a:pt x="9583" y="11429"/>
                    </a:cubicBezTo>
                    <a:cubicBezTo>
                      <a:pt x="9614" y="11398"/>
                      <a:pt x="9644" y="11277"/>
                      <a:pt x="9644" y="11277"/>
                    </a:cubicBezTo>
                    <a:cubicBezTo>
                      <a:pt x="9644" y="11277"/>
                      <a:pt x="9735" y="11246"/>
                      <a:pt x="9674" y="11216"/>
                    </a:cubicBezTo>
                    <a:cubicBezTo>
                      <a:pt x="9614" y="11216"/>
                      <a:pt x="9492" y="11094"/>
                      <a:pt x="9462" y="11094"/>
                    </a:cubicBezTo>
                    <a:cubicBezTo>
                      <a:pt x="9431" y="11094"/>
                      <a:pt x="9279" y="10973"/>
                      <a:pt x="9340" y="10973"/>
                    </a:cubicBezTo>
                    <a:cubicBezTo>
                      <a:pt x="9431" y="10973"/>
                      <a:pt x="9492" y="10973"/>
                      <a:pt x="9553" y="11003"/>
                    </a:cubicBezTo>
                    <a:cubicBezTo>
                      <a:pt x="9563" y="11024"/>
                      <a:pt x="9573" y="11030"/>
                      <a:pt x="9582" y="11030"/>
                    </a:cubicBezTo>
                    <a:cubicBezTo>
                      <a:pt x="9600" y="11030"/>
                      <a:pt x="9614" y="11003"/>
                      <a:pt x="9614" y="11003"/>
                    </a:cubicBezTo>
                    <a:cubicBezTo>
                      <a:pt x="9614" y="10973"/>
                      <a:pt x="9614" y="11003"/>
                      <a:pt x="9583" y="10942"/>
                    </a:cubicBezTo>
                    <a:cubicBezTo>
                      <a:pt x="9553" y="10851"/>
                      <a:pt x="9583" y="10821"/>
                      <a:pt x="9644" y="10821"/>
                    </a:cubicBezTo>
                    <a:cubicBezTo>
                      <a:pt x="9735" y="10821"/>
                      <a:pt x="9735" y="10821"/>
                      <a:pt x="9735" y="10760"/>
                    </a:cubicBezTo>
                    <a:cubicBezTo>
                      <a:pt x="9735" y="10669"/>
                      <a:pt x="9735" y="10517"/>
                      <a:pt x="9766" y="10517"/>
                    </a:cubicBezTo>
                    <a:cubicBezTo>
                      <a:pt x="9796" y="10517"/>
                      <a:pt x="9887" y="10487"/>
                      <a:pt x="9887" y="10487"/>
                    </a:cubicBezTo>
                    <a:cubicBezTo>
                      <a:pt x="9887" y="10487"/>
                      <a:pt x="9937" y="10361"/>
                      <a:pt x="9947" y="10361"/>
                    </a:cubicBezTo>
                    <a:cubicBezTo>
                      <a:pt x="9947" y="10361"/>
                      <a:pt x="9948" y="10362"/>
                      <a:pt x="9948" y="10365"/>
                    </a:cubicBezTo>
                    <a:cubicBezTo>
                      <a:pt x="9948" y="10395"/>
                      <a:pt x="9887" y="10608"/>
                      <a:pt x="9857" y="10669"/>
                    </a:cubicBezTo>
                    <a:cubicBezTo>
                      <a:pt x="9857" y="10760"/>
                      <a:pt x="9887" y="10790"/>
                      <a:pt x="9857" y="10821"/>
                    </a:cubicBezTo>
                    <a:cubicBezTo>
                      <a:pt x="9796" y="10851"/>
                      <a:pt x="9887" y="10851"/>
                      <a:pt x="9766" y="10912"/>
                    </a:cubicBezTo>
                    <a:cubicBezTo>
                      <a:pt x="9756" y="10917"/>
                      <a:pt x="9746" y="10919"/>
                      <a:pt x="9736" y="10919"/>
                    </a:cubicBezTo>
                    <a:cubicBezTo>
                      <a:pt x="9704" y="10919"/>
                      <a:pt x="9673" y="10901"/>
                      <a:pt x="9667" y="10901"/>
                    </a:cubicBezTo>
                    <a:lnTo>
                      <a:pt x="9667" y="10901"/>
                    </a:lnTo>
                    <a:cubicBezTo>
                      <a:pt x="9663" y="10901"/>
                      <a:pt x="9672" y="10910"/>
                      <a:pt x="9705" y="10942"/>
                    </a:cubicBezTo>
                    <a:cubicBezTo>
                      <a:pt x="9766" y="11003"/>
                      <a:pt x="9766" y="11064"/>
                      <a:pt x="9796" y="11064"/>
                    </a:cubicBezTo>
                    <a:cubicBezTo>
                      <a:pt x="9857" y="11064"/>
                      <a:pt x="9887" y="11064"/>
                      <a:pt x="9887" y="11094"/>
                    </a:cubicBezTo>
                    <a:cubicBezTo>
                      <a:pt x="9887" y="11125"/>
                      <a:pt x="9918" y="11216"/>
                      <a:pt x="9918" y="11216"/>
                    </a:cubicBezTo>
                    <a:cubicBezTo>
                      <a:pt x="9918" y="11216"/>
                      <a:pt x="9887" y="11307"/>
                      <a:pt x="9857" y="11368"/>
                    </a:cubicBezTo>
                    <a:cubicBezTo>
                      <a:pt x="9766" y="11429"/>
                      <a:pt x="9766" y="11459"/>
                      <a:pt x="9766" y="11520"/>
                    </a:cubicBezTo>
                    <a:cubicBezTo>
                      <a:pt x="9766" y="11550"/>
                      <a:pt x="9857" y="11581"/>
                      <a:pt x="9857" y="11581"/>
                    </a:cubicBezTo>
                    <a:cubicBezTo>
                      <a:pt x="9857" y="11581"/>
                      <a:pt x="9887" y="11550"/>
                      <a:pt x="9887" y="11459"/>
                    </a:cubicBezTo>
                    <a:cubicBezTo>
                      <a:pt x="9887" y="11429"/>
                      <a:pt x="9948" y="11368"/>
                      <a:pt x="9948" y="11368"/>
                    </a:cubicBezTo>
                    <a:cubicBezTo>
                      <a:pt x="9948" y="11368"/>
                      <a:pt x="9978" y="11368"/>
                      <a:pt x="10039" y="11307"/>
                    </a:cubicBezTo>
                    <a:cubicBezTo>
                      <a:pt x="10070" y="11277"/>
                      <a:pt x="10130" y="11125"/>
                      <a:pt x="10130" y="11125"/>
                    </a:cubicBezTo>
                    <a:cubicBezTo>
                      <a:pt x="10130" y="11094"/>
                      <a:pt x="10100" y="11064"/>
                      <a:pt x="10191" y="11064"/>
                    </a:cubicBezTo>
                    <a:cubicBezTo>
                      <a:pt x="10252" y="11064"/>
                      <a:pt x="10282" y="11064"/>
                      <a:pt x="10282" y="10973"/>
                    </a:cubicBezTo>
                    <a:cubicBezTo>
                      <a:pt x="10282" y="10942"/>
                      <a:pt x="10252" y="10821"/>
                      <a:pt x="10252" y="10821"/>
                    </a:cubicBezTo>
                    <a:cubicBezTo>
                      <a:pt x="10252" y="10821"/>
                      <a:pt x="10222" y="10760"/>
                      <a:pt x="10252" y="10699"/>
                    </a:cubicBezTo>
                    <a:cubicBezTo>
                      <a:pt x="10282" y="10669"/>
                      <a:pt x="10222" y="10608"/>
                      <a:pt x="10222" y="10608"/>
                    </a:cubicBezTo>
                    <a:lnTo>
                      <a:pt x="10100" y="10456"/>
                    </a:lnTo>
                    <a:cubicBezTo>
                      <a:pt x="10100" y="10456"/>
                      <a:pt x="10113" y="10429"/>
                      <a:pt x="10140" y="10429"/>
                    </a:cubicBezTo>
                    <a:cubicBezTo>
                      <a:pt x="10154" y="10429"/>
                      <a:pt x="10171" y="10436"/>
                      <a:pt x="10191" y="10456"/>
                    </a:cubicBezTo>
                    <a:cubicBezTo>
                      <a:pt x="10222" y="10487"/>
                      <a:pt x="10313" y="10517"/>
                      <a:pt x="10343" y="10547"/>
                    </a:cubicBezTo>
                    <a:cubicBezTo>
                      <a:pt x="10366" y="10616"/>
                      <a:pt x="10389" y="10650"/>
                      <a:pt x="10437" y="10650"/>
                    </a:cubicBezTo>
                    <a:cubicBezTo>
                      <a:pt x="10453" y="10650"/>
                      <a:pt x="10472" y="10646"/>
                      <a:pt x="10495" y="10639"/>
                    </a:cubicBezTo>
                    <a:cubicBezTo>
                      <a:pt x="10526" y="10608"/>
                      <a:pt x="10677" y="10517"/>
                      <a:pt x="10677" y="10487"/>
                    </a:cubicBezTo>
                    <a:cubicBezTo>
                      <a:pt x="10677" y="10456"/>
                      <a:pt x="10708" y="10304"/>
                      <a:pt x="10799" y="10304"/>
                    </a:cubicBezTo>
                    <a:cubicBezTo>
                      <a:pt x="10860" y="10304"/>
                      <a:pt x="10921" y="10243"/>
                      <a:pt x="10921" y="10213"/>
                    </a:cubicBezTo>
                    <a:cubicBezTo>
                      <a:pt x="10921" y="10183"/>
                      <a:pt x="10860" y="10061"/>
                      <a:pt x="10921" y="10061"/>
                    </a:cubicBezTo>
                    <a:cubicBezTo>
                      <a:pt x="10951" y="10061"/>
                      <a:pt x="10981" y="10031"/>
                      <a:pt x="10981" y="10000"/>
                    </a:cubicBezTo>
                    <a:cubicBezTo>
                      <a:pt x="10981" y="9939"/>
                      <a:pt x="10981" y="9879"/>
                      <a:pt x="10951" y="9879"/>
                    </a:cubicBezTo>
                    <a:cubicBezTo>
                      <a:pt x="10921" y="9879"/>
                      <a:pt x="10799" y="9879"/>
                      <a:pt x="10829" y="9848"/>
                    </a:cubicBezTo>
                    <a:cubicBezTo>
                      <a:pt x="10854" y="9799"/>
                      <a:pt x="10899" y="9749"/>
                      <a:pt x="10915" y="9749"/>
                    </a:cubicBezTo>
                    <a:cubicBezTo>
                      <a:pt x="10919" y="9749"/>
                      <a:pt x="10921" y="9751"/>
                      <a:pt x="10921" y="9757"/>
                    </a:cubicBezTo>
                    <a:cubicBezTo>
                      <a:pt x="10951" y="9787"/>
                      <a:pt x="10981" y="9848"/>
                      <a:pt x="11012" y="9848"/>
                    </a:cubicBezTo>
                    <a:cubicBezTo>
                      <a:pt x="11103" y="9848"/>
                      <a:pt x="11103" y="9848"/>
                      <a:pt x="11164" y="9787"/>
                    </a:cubicBezTo>
                    <a:cubicBezTo>
                      <a:pt x="11194" y="9772"/>
                      <a:pt x="11225" y="9772"/>
                      <a:pt x="11251" y="9772"/>
                    </a:cubicBezTo>
                    <a:cubicBezTo>
                      <a:pt x="11278" y="9772"/>
                      <a:pt x="11301" y="9772"/>
                      <a:pt x="11316" y="9757"/>
                    </a:cubicBezTo>
                    <a:cubicBezTo>
                      <a:pt x="11407" y="9727"/>
                      <a:pt x="11589" y="9635"/>
                      <a:pt x="11620" y="9635"/>
                    </a:cubicBezTo>
                    <a:lnTo>
                      <a:pt x="11863" y="9635"/>
                    </a:lnTo>
                    <a:cubicBezTo>
                      <a:pt x="11863" y="9635"/>
                      <a:pt x="11924" y="9575"/>
                      <a:pt x="11984" y="9575"/>
                    </a:cubicBezTo>
                    <a:cubicBezTo>
                      <a:pt x="12015" y="9575"/>
                      <a:pt x="11893" y="9544"/>
                      <a:pt x="11863" y="9544"/>
                    </a:cubicBezTo>
                    <a:lnTo>
                      <a:pt x="11681" y="9544"/>
                    </a:lnTo>
                    <a:cubicBezTo>
                      <a:pt x="11620" y="9544"/>
                      <a:pt x="11468" y="9575"/>
                      <a:pt x="11437" y="9605"/>
                    </a:cubicBezTo>
                    <a:lnTo>
                      <a:pt x="11285" y="9605"/>
                    </a:lnTo>
                    <a:lnTo>
                      <a:pt x="11407" y="9544"/>
                    </a:lnTo>
                    <a:cubicBezTo>
                      <a:pt x="11437" y="9544"/>
                      <a:pt x="11437" y="9483"/>
                      <a:pt x="11559" y="9483"/>
                    </a:cubicBezTo>
                    <a:lnTo>
                      <a:pt x="12167" y="9483"/>
                    </a:lnTo>
                    <a:cubicBezTo>
                      <a:pt x="12167" y="9483"/>
                      <a:pt x="12197" y="9453"/>
                      <a:pt x="12288" y="9453"/>
                    </a:cubicBezTo>
                    <a:cubicBezTo>
                      <a:pt x="12349" y="9453"/>
                      <a:pt x="12380" y="9453"/>
                      <a:pt x="12380" y="9392"/>
                    </a:cubicBezTo>
                    <a:cubicBezTo>
                      <a:pt x="12380" y="9332"/>
                      <a:pt x="12471" y="9301"/>
                      <a:pt x="12471" y="9301"/>
                    </a:cubicBezTo>
                    <a:lnTo>
                      <a:pt x="12471" y="9301"/>
                    </a:lnTo>
                    <a:cubicBezTo>
                      <a:pt x="12471" y="9301"/>
                      <a:pt x="12440" y="9423"/>
                      <a:pt x="12501" y="9423"/>
                    </a:cubicBezTo>
                    <a:cubicBezTo>
                      <a:pt x="12532" y="9423"/>
                      <a:pt x="12623" y="9392"/>
                      <a:pt x="12623" y="9392"/>
                    </a:cubicBezTo>
                    <a:cubicBezTo>
                      <a:pt x="12649" y="9392"/>
                      <a:pt x="12630" y="9325"/>
                      <a:pt x="12663" y="9325"/>
                    </a:cubicBezTo>
                    <a:cubicBezTo>
                      <a:pt x="12668" y="9325"/>
                      <a:pt x="12675" y="9327"/>
                      <a:pt x="12684" y="9332"/>
                    </a:cubicBezTo>
                    <a:cubicBezTo>
                      <a:pt x="12775" y="9392"/>
                      <a:pt x="12836" y="9392"/>
                      <a:pt x="12896" y="9392"/>
                    </a:cubicBezTo>
                    <a:cubicBezTo>
                      <a:pt x="12927" y="9392"/>
                      <a:pt x="13109" y="9332"/>
                      <a:pt x="13109" y="9332"/>
                    </a:cubicBezTo>
                    <a:lnTo>
                      <a:pt x="13140" y="9271"/>
                    </a:lnTo>
                    <a:lnTo>
                      <a:pt x="12927" y="9271"/>
                    </a:lnTo>
                    <a:cubicBezTo>
                      <a:pt x="12866" y="9271"/>
                      <a:pt x="12873" y="9298"/>
                      <a:pt x="12866" y="9298"/>
                    </a:cubicBezTo>
                    <a:cubicBezTo>
                      <a:pt x="12863" y="9298"/>
                      <a:pt x="12856" y="9291"/>
                      <a:pt x="12836" y="9271"/>
                    </a:cubicBezTo>
                    <a:cubicBezTo>
                      <a:pt x="12805" y="9180"/>
                      <a:pt x="12775" y="9149"/>
                      <a:pt x="12775" y="9149"/>
                    </a:cubicBezTo>
                    <a:cubicBezTo>
                      <a:pt x="12775" y="9149"/>
                      <a:pt x="12744" y="9149"/>
                      <a:pt x="12744" y="9088"/>
                    </a:cubicBezTo>
                    <a:cubicBezTo>
                      <a:pt x="12744" y="8997"/>
                      <a:pt x="12684" y="8997"/>
                      <a:pt x="12684" y="8967"/>
                    </a:cubicBezTo>
                    <a:cubicBezTo>
                      <a:pt x="12653" y="8876"/>
                      <a:pt x="12775" y="8784"/>
                      <a:pt x="12775" y="8784"/>
                    </a:cubicBezTo>
                    <a:lnTo>
                      <a:pt x="12744" y="8572"/>
                    </a:lnTo>
                    <a:cubicBezTo>
                      <a:pt x="12744" y="8572"/>
                      <a:pt x="12653" y="8480"/>
                      <a:pt x="12836" y="8480"/>
                    </a:cubicBezTo>
                    <a:cubicBezTo>
                      <a:pt x="13048" y="8420"/>
                      <a:pt x="13079" y="8389"/>
                      <a:pt x="13109" y="8359"/>
                    </a:cubicBezTo>
                    <a:cubicBezTo>
                      <a:pt x="13140" y="8268"/>
                      <a:pt x="13140" y="8237"/>
                      <a:pt x="13200" y="8237"/>
                    </a:cubicBezTo>
                    <a:cubicBezTo>
                      <a:pt x="13221" y="8237"/>
                      <a:pt x="13254" y="8251"/>
                      <a:pt x="13293" y="8251"/>
                    </a:cubicBezTo>
                    <a:cubicBezTo>
                      <a:pt x="13312" y="8251"/>
                      <a:pt x="13332" y="8247"/>
                      <a:pt x="13352" y="8237"/>
                    </a:cubicBezTo>
                    <a:cubicBezTo>
                      <a:pt x="13383" y="8237"/>
                      <a:pt x="13565" y="8176"/>
                      <a:pt x="13565" y="8116"/>
                    </a:cubicBezTo>
                    <a:cubicBezTo>
                      <a:pt x="13595" y="8085"/>
                      <a:pt x="13565" y="8085"/>
                      <a:pt x="13656" y="8085"/>
                    </a:cubicBezTo>
                    <a:cubicBezTo>
                      <a:pt x="13717" y="8085"/>
                      <a:pt x="13687" y="7964"/>
                      <a:pt x="13717" y="7933"/>
                    </a:cubicBezTo>
                    <a:cubicBezTo>
                      <a:pt x="13723" y="7927"/>
                      <a:pt x="13730" y="7925"/>
                      <a:pt x="13739" y="7925"/>
                    </a:cubicBezTo>
                    <a:cubicBezTo>
                      <a:pt x="13772" y="7925"/>
                      <a:pt x="13820" y="7964"/>
                      <a:pt x="13869" y="7964"/>
                    </a:cubicBezTo>
                    <a:cubicBezTo>
                      <a:pt x="13899" y="7964"/>
                      <a:pt x="13991" y="7964"/>
                      <a:pt x="14021" y="7933"/>
                    </a:cubicBezTo>
                    <a:cubicBezTo>
                      <a:pt x="14051" y="7903"/>
                      <a:pt x="14051" y="7812"/>
                      <a:pt x="14143" y="7812"/>
                    </a:cubicBezTo>
                    <a:cubicBezTo>
                      <a:pt x="14203" y="7812"/>
                      <a:pt x="14203" y="7873"/>
                      <a:pt x="14325" y="7873"/>
                    </a:cubicBezTo>
                    <a:cubicBezTo>
                      <a:pt x="14447" y="7873"/>
                      <a:pt x="14477" y="7812"/>
                      <a:pt x="14507" y="7781"/>
                    </a:cubicBezTo>
                    <a:cubicBezTo>
                      <a:pt x="14599" y="7751"/>
                      <a:pt x="14599" y="7660"/>
                      <a:pt x="14629" y="7660"/>
                    </a:cubicBezTo>
                    <a:cubicBezTo>
                      <a:pt x="14654" y="7660"/>
                      <a:pt x="14658" y="7554"/>
                      <a:pt x="14712" y="7554"/>
                    </a:cubicBezTo>
                    <a:cubicBezTo>
                      <a:pt x="14723" y="7554"/>
                      <a:pt x="14735" y="7558"/>
                      <a:pt x="14751" y="7569"/>
                    </a:cubicBezTo>
                    <a:cubicBezTo>
                      <a:pt x="14781" y="7584"/>
                      <a:pt x="14819" y="7591"/>
                      <a:pt x="14857" y="7591"/>
                    </a:cubicBezTo>
                    <a:cubicBezTo>
                      <a:pt x="14895" y="7591"/>
                      <a:pt x="14933" y="7584"/>
                      <a:pt x="14963" y="7569"/>
                    </a:cubicBezTo>
                    <a:cubicBezTo>
                      <a:pt x="15054" y="7569"/>
                      <a:pt x="15054" y="7508"/>
                      <a:pt x="15085" y="7508"/>
                    </a:cubicBezTo>
                    <a:cubicBezTo>
                      <a:pt x="15111" y="7508"/>
                      <a:pt x="15070" y="7441"/>
                      <a:pt x="15096" y="7441"/>
                    </a:cubicBezTo>
                    <a:cubicBezTo>
                      <a:pt x="15100" y="7441"/>
                      <a:pt x="15107" y="7443"/>
                      <a:pt x="15115" y="7447"/>
                    </a:cubicBezTo>
                    <a:cubicBezTo>
                      <a:pt x="15206" y="7447"/>
                      <a:pt x="15206" y="7477"/>
                      <a:pt x="15237" y="7477"/>
                    </a:cubicBezTo>
                    <a:cubicBezTo>
                      <a:pt x="15267" y="7477"/>
                      <a:pt x="15267" y="7417"/>
                      <a:pt x="15389" y="7417"/>
                    </a:cubicBezTo>
                    <a:cubicBezTo>
                      <a:pt x="15510" y="7417"/>
                      <a:pt x="15541" y="7356"/>
                      <a:pt x="15632" y="7325"/>
                    </a:cubicBezTo>
                    <a:cubicBezTo>
                      <a:pt x="15693" y="7325"/>
                      <a:pt x="15723" y="7265"/>
                      <a:pt x="15814" y="7265"/>
                    </a:cubicBezTo>
                    <a:cubicBezTo>
                      <a:pt x="15875" y="7204"/>
                      <a:pt x="16027" y="7173"/>
                      <a:pt x="16027" y="7173"/>
                    </a:cubicBezTo>
                    <a:lnTo>
                      <a:pt x="16027" y="7173"/>
                    </a:lnTo>
                    <a:cubicBezTo>
                      <a:pt x="16027" y="7204"/>
                      <a:pt x="16088" y="7265"/>
                      <a:pt x="15997" y="7295"/>
                    </a:cubicBezTo>
                    <a:cubicBezTo>
                      <a:pt x="15966" y="7310"/>
                      <a:pt x="15921" y="7310"/>
                      <a:pt x="15883" y="7310"/>
                    </a:cubicBezTo>
                    <a:cubicBezTo>
                      <a:pt x="15845" y="7310"/>
                      <a:pt x="15814" y="7310"/>
                      <a:pt x="15814" y="7325"/>
                    </a:cubicBezTo>
                    <a:cubicBezTo>
                      <a:pt x="15814" y="7356"/>
                      <a:pt x="15814" y="7417"/>
                      <a:pt x="15875" y="7417"/>
                    </a:cubicBezTo>
                    <a:lnTo>
                      <a:pt x="16118" y="7417"/>
                    </a:lnTo>
                    <a:cubicBezTo>
                      <a:pt x="16118" y="7447"/>
                      <a:pt x="15997" y="7477"/>
                      <a:pt x="16027" y="7477"/>
                    </a:cubicBezTo>
                    <a:cubicBezTo>
                      <a:pt x="16069" y="7498"/>
                      <a:pt x="16053" y="7534"/>
                      <a:pt x="16029" y="7534"/>
                    </a:cubicBezTo>
                    <a:cubicBezTo>
                      <a:pt x="16019" y="7534"/>
                      <a:pt x="16006" y="7527"/>
                      <a:pt x="15997" y="7508"/>
                    </a:cubicBezTo>
                    <a:cubicBezTo>
                      <a:pt x="15966" y="7477"/>
                      <a:pt x="15936" y="7477"/>
                      <a:pt x="15875" y="7477"/>
                    </a:cubicBezTo>
                    <a:cubicBezTo>
                      <a:pt x="15855" y="7477"/>
                      <a:pt x="15862" y="7464"/>
                      <a:pt x="15841" y="7464"/>
                    </a:cubicBezTo>
                    <a:cubicBezTo>
                      <a:pt x="15831" y="7464"/>
                      <a:pt x="15814" y="7467"/>
                      <a:pt x="15784" y="7477"/>
                    </a:cubicBezTo>
                    <a:cubicBezTo>
                      <a:pt x="15662" y="7508"/>
                      <a:pt x="15632" y="7508"/>
                      <a:pt x="15541" y="7569"/>
                    </a:cubicBezTo>
                    <a:cubicBezTo>
                      <a:pt x="15480" y="7599"/>
                      <a:pt x="15480" y="7599"/>
                      <a:pt x="15419" y="7660"/>
                    </a:cubicBezTo>
                    <a:cubicBezTo>
                      <a:pt x="15389" y="7721"/>
                      <a:pt x="15389" y="7721"/>
                      <a:pt x="15358" y="7781"/>
                    </a:cubicBezTo>
                    <a:cubicBezTo>
                      <a:pt x="15267" y="7812"/>
                      <a:pt x="15267" y="7812"/>
                      <a:pt x="15206" y="7812"/>
                    </a:cubicBezTo>
                    <a:cubicBezTo>
                      <a:pt x="15115" y="7812"/>
                      <a:pt x="15054" y="7873"/>
                      <a:pt x="15054" y="7903"/>
                    </a:cubicBezTo>
                    <a:cubicBezTo>
                      <a:pt x="15024" y="7933"/>
                      <a:pt x="14963" y="7964"/>
                      <a:pt x="14963" y="8024"/>
                    </a:cubicBezTo>
                    <a:cubicBezTo>
                      <a:pt x="14963" y="8055"/>
                      <a:pt x="14963" y="8116"/>
                      <a:pt x="15024" y="8116"/>
                    </a:cubicBezTo>
                    <a:cubicBezTo>
                      <a:pt x="15054" y="8176"/>
                      <a:pt x="15176" y="8207"/>
                      <a:pt x="15176" y="8237"/>
                    </a:cubicBezTo>
                    <a:cubicBezTo>
                      <a:pt x="15176" y="8268"/>
                      <a:pt x="15115" y="8389"/>
                      <a:pt x="15206" y="8389"/>
                    </a:cubicBezTo>
                    <a:cubicBezTo>
                      <a:pt x="15267" y="8389"/>
                      <a:pt x="15389" y="8359"/>
                      <a:pt x="15419" y="8328"/>
                    </a:cubicBezTo>
                    <a:cubicBezTo>
                      <a:pt x="15450" y="8268"/>
                      <a:pt x="15571" y="8207"/>
                      <a:pt x="15571" y="8207"/>
                    </a:cubicBezTo>
                    <a:lnTo>
                      <a:pt x="15723" y="8116"/>
                    </a:lnTo>
                    <a:cubicBezTo>
                      <a:pt x="15814" y="8116"/>
                      <a:pt x="15814" y="8024"/>
                      <a:pt x="15845" y="7964"/>
                    </a:cubicBezTo>
                    <a:cubicBezTo>
                      <a:pt x="15875" y="7933"/>
                      <a:pt x="15997" y="7873"/>
                      <a:pt x="16027" y="7873"/>
                    </a:cubicBezTo>
                    <a:cubicBezTo>
                      <a:pt x="16088" y="7873"/>
                      <a:pt x="16240" y="7812"/>
                      <a:pt x="16240" y="7812"/>
                    </a:cubicBezTo>
                    <a:cubicBezTo>
                      <a:pt x="16240" y="7812"/>
                      <a:pt x="16392" y="7781"/>
                      <a:pt x="16422" y="7781"/>
                    </a:cubicBezTo>
                    <a:cubicBezTo>
                      <a:pt x="16453" y="7781"/>
                      <a:pt x="16544" y="7721"/>
                      <a:pt x="16544" y="7721"/>
                    </a:cubicBezTo>
                    <a:cubicBezTo>
                      <a:pt x="16544" y="7721"/>
                      <a:pt x="16878" y="7599"/>
                      <a:pt x="17000" y="7599"/>
                    </a:cubicBezTo>
                    <a:cubicBezTo>
                      <a:pt x="17081" y="7599"/>
                      <a:pt x="17186" y="7503"/>
                      <a:pt x="17272" y="7503"/>
                    </a:cubicBezTo>
                    <a:cubicBezTo>
                      <a:pt x="17283" y="7503"/>
                      <a:pt x="17294" y="7504"/>
                      <a:pt x="17304" y="7508"/>
                    </a:cubicBezTo>
                    <a:cubicBezTo>
                      <a:pt x="17365" y="7508"/>
                      <a:pt x="17608" y="7477"/>
                      <a:pt x="17547" y="7447"/>
                    </a:cubicBezTo>
                    <a:cubicBezTo>
                      <a:pt x="17547" y="7417"/>
                      <a:pt x="17456" y="7325"/>
                      <a:pt x="17456" y="7325"/>
                    </a:cubicBezTo>
                    <a:lnTo>
                      <a:pt x="17638" y="7325"/>
                    </a:lnTo>
                    <a:cubicBezTo>
                      <a:pt x="17679" y="7325"/>
                      <a:pt x="17733" y="7366"/>
                      <a:pt x="17800" y="7366"/>
                    </a:cubicBezTo>
                    <a:cubicBezTo>
                      <a:pt x="17834" y="7366"/>
                      <a:pt x="17871" y="7356"/>
                      <a:pt x="17912" y="7325"/>
                    </a:cubicBezTo>
                    <a:cubicBezTo>
                      <a:pt x="18003" y="7295"/>
                      <a:pt x="18064" y="7265"/>
                      <a:pt x="18064" y="7265"/>
                    </a:cubicBezTo>
                    <a:lnTo>
                      <a:pt x="18094" y="7204"/>
                    </a:lnTo>
                    <a:cubicBezTo>
                      <a:pt x="18124" y="7173"/>
                      <a:pt x="18216" y="7143"/>
                      <a:pt x="18216" y="7143"/>
                    </a:cubicBezTo>
                    <a:cubicBezTo>
                      <a:pt x="18216" y="7143"/>
                      <a:pt x="18246" y="7052"/>
                      <a:pt x="18276" y="7021"/>
                    </a:cubicBezTo>
                    <a:cubicBezTo>
                      <a:pt x="18307" y="6991"/>
                      <a:pt x="18276" y="6961"/>
                      <a:pt x="18216" y="6961"/>
                    </a:cubicBezTo>
                    <a:cubicBezTo>
                      <a:pt x="18155" y="6961"/>
                      <a:pt x="18003" y="6900"/>
                      <a:pt x="18003" y="6869"/>
                    </a:cubicBezTo>
                    <a:cubicBezTo>
                      <a:pt x="18003" y="6839"/>
                      <a:pt x="18064" y="6839"/>
                      <a:pt x="18064" y="6748"/>
                    </a:cubicBezTo>
                    <a:cubicBezTo>
                      <a:pt x="18094" y="6717"/>
                      <a:pt x="18094" y="6596"/>
                      <a:pt x="18094" y="6596"/>
                    </a:cubicBezTo>
                    <a:cubicBezTo>
                      <a:pt x="18094" y="6596"/>
                      <a:pt x="17942" y="6566"/>
                      <a:pt x="17912" y="6566"/>
                    </a:cubicBezTo>
                    <a:cubicBezTo>
                      <a:pt x="17851" y="6566"/>
                      <a:pt x="17790" y="6596"/>
                      <a:pt x="17729" y="6657"/>
                    </a:cubicBezTo>
                    <a:cubicBezTo>
                      <a:pt x="17729" y="6687"/>
                      <a:pt x="17699" y="6748"/>
                      <a:pt x="17668" y="6809"/>
                    </a:cubicBezTo>
                    <a:cubicBezTo>
                      <a:pt x="17577" y="6839"/>
                      <a:pt x="17547" y="6839"/>
                      <a:pt x="17486" y="6869"/>
                    </a:cubicBezTo>
                    <a:cubicBezTo>
                      <a:pt x="17395" y="6900"/>
                      <a:pt x="17334" y="6900"/>
                      <a:pt x="17365" y="6991"/>
                    </a:cubicBezTo>
                    <a:cubicBezTo>
                      <a:pt x="17395" y="7021"/>
                      <a:pt x="17334" y="7052"/>
                      <a:pt x="17334" y="7113"/>
                    </a:cubicBezTo>
                    <a:lnTo>
                      <a:pt x="17334" y="7204"/>
                    </a:lnTo>
                    <a:cubicBezTo>
                      <a:pt x="17334" y="7265"/>
                      <a:pt x="17395" y="7265"/>
                      <a:pt x="17304" y="7295"/>
                    </a:cubicBezTo>
                    <a:cubicBezTo>
                      <a:pt x="17218" y="7316"/>
                      <a:pt x="17193" y="7338"/>
                      <a:pt x="17185" y="7338"/>
                    </a:cubicBezTo>
                    <a:cubicBezTo>
                      <a:pt x="17182" y="7338"/>
                      <a:pt x="17182" y="7334"/>
                      <a:pt x="17182" y="7325"/>
                    </a:cubicBezTo>
                    <a:cubicBezTo>
                      <a:pt x="17182" y="7295"/>
                      <a:pt x="17213" y="7173"/>
                      <a:pt x="17182" y="7173"/>
                    </a:cubicBezTo>
                    <a:cubicBezTo>
                      <a:pt x="17152" y="7173"/>
                      <a:pt x="17091" y="7204"/>
                      <a:pt x="17091" y="7204"/>
                    </a:cubicBezTo>
                    <a:cubicBezTo>
                      <a:pt x="17091" y="7204"/>
                      <a:pt x="17061" y="7295"/>
                      <a:pt x="17030" y="7295"/>
                    </a:cubicBezTo>
                    <a:cubicBezTo>
                      <a:pt x="17010" y="7295"/>
                      <a:pt x="16909" y="7309"/>
                      <a:pt x="16843" y="7309"/>
                    </a:cubicBezTo>
                    <a:cubicBezTo>
                      <a:pt x="16811" y="7309"/>
                      <a:pt x="16787" y="7305"/>
                      <a:pt x="16787" y="7295"/>
                    </a:cubicBezTo>
                    <a:cubicBezTo>
                      <a:pt x="16787" y="7265"/>
                      <a:pt x="16848" y="7204"/>
                      <a:pt x="16787" y="7204"/>
                    </a:cubicBezTo>
                    <a:cubicBezTo>
                      <a:pt x="16757" y="7204"/>
                      <a:pt x="16605" y="7265"/>
                      <a:pt x="16574" y="7265"/>
                    </a:cubicBezTo>
                    <a:cubicBezTo>
                      <a:pt x="16544" y="7265"/>
                      <a:pt x="16453" y="7204"/>
                      <a:pt x="16453" y="7204"/>
                    </a:cubicBezTo>
                    <a:cubicBezTo>
                      <a:pt x="16453" y="7204"/>
                      <a:pt x="16544" y="7143"/>
                      <a:pt x="16453" y="7143"/>
                    </a:cubicBezTo>
                    <a:lnTo>
                      <a:pt x="16301" y="7143"/>
                    </a:lnTo>
                    <a:cubicBezTo>
                      <a:pt x="16301" y="7143"/>
                      <a:pt x="16270" y="7143"/>
                      <a:pt x="16270" y="7113"/>
                    </a:cubicBezTo>
                    <a:cubicBezTo>
                      <a:pt x="16270" y="7052"/>
                      <a:pt x="16179" y="7021"/>
                      <a:pt x="16179" y="7021"/>
                    </a:cubicBezTo>
                    <a:lnTo>
                      <a:pt x="16088" y="7021"/>
                    </a:lnTo>
                    <a:cubicBezTo>
                      <a:pt x="16088" y="7021"/>
                      <a:pt x="15997" y="6991"/>
                      <a:pt x="15997" y="6961"/>
                    </a:cubicBezTo>
                    <a:cubicBezTo>
                      <a:pt x="15997" y="6900"/>
                      <a:pt x="16027" y="6900"/>
                      <a:pt x="15997" y="6869"/>
                    </a:cubicBezTo>
                    <a:cubicBezTo>
                      <a:pt x="15997" y="6839"/>
                      <a:pt x="15966" y="6778"/>
                      <a:pt x="15966" y="6748"/>
                    </a:cubicBezTo>
                    <a:cubicBezTo>
                      <a:pt x="15936" y="6717"/>
                      <a:pt x="15845" y="6596"/>
                      <a:pt x="15845" y="6596"/>
                    </a:cubicBezTo>
                    <a:cubicBezTo>
                      <a:pt x="15845" y="6596"/>
                      <a:pt x="15997" y="6596"/>
                      <a:pt x="15936" y="6566"/>
                    </a:cubicBezTo>
                    <a:cubicBezTo>
                      <a:pt x="15890" y="6550"/>
                      <a:pt x="15868" y="6543"/>
                      <a:pt x="15852" y="6543"/>
                    </a:cubicBezTo>
                    <a:cubicBezTo>
                      <a:pt x="15837" y="6543"/>
                      <a:pt x="15830" y="6550"/>
                      <a:pt x="15814" y="6566"/>
                    </a:cubicBezTo>
                    <a:cubicBezTo>
                      <a:pt x="15723" y="6566"/>
                      <a:pt x="15966" y="6414"/>
                      <a:pt x="15966" y="6414"/>
                    </a:cubicBezTo>
                    <a:cubicBezTo>
                      <a:pt x="15966" y="6414"/>
                      <a:pt x="16027" y="6292"/>
                      <a:pt x="15997" y="6262"/>
                    </a:cubicBezTo>
                    <a:cubicBezTo>
                      <a:pt x="15966" y="6231"/>
                      <a:pt x="15966" y="6140"/>
                      <a:pt x="15966" y="6140"/>
                    </a:cubicBezTo>
                    <a:lnTo>
                      <a:pt x="15723" y="6231"/>
                    </a:lnTo>
                    <a:lnTo>
                      <a:pt x="15541" y="6231"/>
                    </a:lnTo>
                    <a:cubicBezTo>
                      <a:pt x="15510" y="6231"/>
                      <a:pt x="15510" y="6140"/>
                      <a:pt x="15510" y="6140"/>
                    </a:cubicBezTo>
                    <a:lnTo>
                      <a:pt x="15328" y="6140"/>
                    </a:lnTo>
                    <a:cubicBezTo>
                      <a:pt x="15267" y="6140"/>
                      <a:pt x="15206" y="6110"/>
                      <a:pt x="15206" y="6110"/>
                    </a:cubicBezTo>
                    <a:cubicBezTo>
                      <a:pt x="15206" y="6110"/>
                      <a:pt x="15206" y="6049"/>
                      <a:pt x="15237" y="6049"/>
                    </a:cubicBezTo>
                    <a:cubicBezTo>
                      <a:pt x="15267" y="6049"/>
                      <a:pt x="15510" y="6049"/>
                      <a:pt x="15541" y="6079"/>
                    </a:cubicBezTo>
                    <a:cubicBezTo>
                      <a:pt x="15571" y="6110"/>
                      <a:pt x="15662" y="6140"/>
                      <a:pt x="15662" y="6140"/>
                    </a:cubicBezTo>
                    <a:cubicBezTo>
                      <a:pt x="15662" y="6140"/>
                      <a:pt x="15814" y="6140"/>
                      <a:pt x="15845" y="6079"/>
                    </a:cubicBezTo>
                    <a:cubicBezTo>
                      <a:pt x="15875" y="5988"/>
                      <a:pt x="15936" y="5958"/>
                      <a:pt x="15966" y="5958"/>
                    </a:cubicBezTo>
                    <a:lnTo>
                      <a:pt x="16118" y="5958"/>
                    </a:lnTo>
                    <a:cubicBezTo>
                      <a:pt x="16118" y="5958"/>
                      <a:pt x="16149" y="5836"/>
                      <a:pt x="16179" y="5806"/>
                    </a:cubicBezTo>
                    <a:cubicBezTo>
                      <a:pt x="16240" y="5775"/>
                      <a:pt x="16270" y="5745"/>
                      <a:pt x="16301" y="5745"/>
                    </a:cubicBezTo>
                    <a:cubicBezTo>
                      <a:pt x="16331" y="5745"/>
                      <a:pt x="16331" y="5593"/>
                      <a:pt x="16301" y="5593"/>
                    </a:cubicBezTo>
                    <a:cubicBezTo>
                      <a:pt x="16270" y="5593"/>
                      <a:pt x="16149" y="5532"/>
                      <a:pt x="16149" y="5471"/>
                    </a:cubicBezTo>
                    <a:cubicBezTo>
                      <a:pt x="16149" y="5380"/>
                      <a:pt x="16088" y="5380"/>
                      <a:pt x="16027" y="5380"/>
                    </a:cubicBezTo>
                    <a:cubicBezTo>
                      <a:pt x="15997" y="5380"/>
                      <a:pt x="15632" y="5441"/>
                      <a:pt x="15632" y="5441"/>
                    </a:cubicBezTo>
                    <a:cubicBezTo>
                      <a:pt x="15632" y="5441"/>
                      <a:pt x="15480" y="5380"/>
                      <a:pt x="15419" y="5380"/>
                    </a:cubicBezTo>
                    <a:cubicBezTo>
                      <a:pt x="15389" y="5380"/>
                      <a:pt x="15085" y="5502"/>
                      <a:pt x="14963" y="5532"/>
                    </a:cubicBezTo>
                    <a:cubicBezTo>
                      <a:pt x="14902" y="5593"/>
                      <a:pt x="14811" y="5593"/>
                      <a:pt x="14781" y="5623"/>
                    </a:cubicBezTo>
                    <a:cubicBezTo>
                      <a:pt x="14720" y="5623"/>
                      <a:pt x="14507" y="5745"/>
                      <a:pt x="14477" y="5745"/>
                    </a:cubicBezTo>
                    <a:cubicBezTo>
                      <a:pt x="14416" y="5745"/>
                      <a:pt x="14325" y="5806"/>
                      <a:pt x="14325" y="5806"/>
                    </a:cubicBezTo>
                    <a:lnTo>
                      <a:pt x="14264" y="5897"/>
                    </a:lnTo>
                    <a:cubicBezTo>
                      <a:pt x="14264" y="5897"/>
                      <a:pt x="14203" y="5927"/>
                      <a:pt x="14143" y="5958"/>
                    </a:cubicBezTo>
                    <a:cubicBezTo>
                      <a:pt x="14112" y="5988"/>
                      <a:pt x="13991" y="6079"/>
                      <a:pt x="13991" y="6079"/>
                    </a:cubicBezTo>
                    <a:lnTo>
                      <a:pt x="13869" y="6110"/>
                    </a:lnTo>
                    <a:lnTo>
                      <a:pt x="13747" y="6201"/>
                    </a:lnTo>
                    <a:lnTo>
                      <a:pt x="13687" y="6262"/>
                    </a:lnTo>
                    <a:cubicBezTo>
                      <a:pt x="13656" y="6262"/>
                      <a:pt x="13565" y="6292"/>
                      <a:pt x="13535" y="6292"/>
                    </a:cubicBezTo>
                    <a:cubicBezTo>
                      <a:pt x="13504" y="6292"/>
                      <a:pt x="13443" y="6383"/>
                      <a:pt x="13443" y="6383"/>
                    </a:cubicBezTo>
                    <a:lnTo>
                      <a:pt x="13383" y="6444"/>
                    </a:lnTo>
                    <a:cubicBezTo>
                      <a:pt x="13352" y="6505"/>
                      <a:pt x="13292" y="6535"/>
                      <a:pt x="13261" y="6535"/>
                    </a:cubicBezTo>
                    <a:cubicBezTo>
                      <a:pt x="13231" y="6566"/>
                      <a:pt x="13261" y="6566"/>
                      <a:pt x="13200" y="6596"/>
                    </a:cubicBezTo>
                    <a:cubicBezTo>
                      <a:pt x="13109" y="6657"/>
                      <a:pt x="13079" y="6657"/>
                      <a:pt x="13079" y="6657"/>
                    </a:cubicBezTo>
                    <a:lnTo>
                      <a:pt x="13079" y="6535"/>
                    </a:lnTo>
                    <a:lnTo>
                      <a:pt x="13140" y="6505"/>
                    </a:lnTo>
                    <a:cubicBezTo>
                      <a:pt x="13140" y="6505"/>
                      <a:pt x="13200" y="6505"/>
                      <a:pt x="13231" y="6444"/>
                    </a:cubicBezTo>
                    <a:cubicBezTo>
                      <a:pt x="13261" y="6414"/>
                      <a:pt x="13352" y="6383"/>
                      <a:pt x="13352" y="6383"/>
                    </a:cubicBezTo>
                    <a:lnTo>
                      <a:pt x="13504" y="6292"/>
                    </a:lnTo>
                    <a:lnTo>
                      <a:pt x="13595" y="6231"/>
                    </a:lnTo>
                    <a:lnTo>
                      <a:pt x="13717" y="6110"/>
                    </a:lnTo>
                    <a:cubicBezTo>
                      <a:pt x="13808" y="6079"/>
                      <a:pt x="13839" y="6049"/>
                      <a:pt x="13839" y="6049"/>
                    </a:cubicBezTo>
                    <a:lnTo>
                      <a:pt x="13899" y="5958"/>
                    </a:lnTo>
                    <a:cubicBezTo>
                      <a:pt x="13991" y="5927"/>
                      <a:pt x="14021" y="5927"/>
                      <a:pt x="14051" y="5897"/>
                    </a:cubicBezTo>
                    <a:cubicBezTo>
                      <a:pt x="14112" y="5836"/>
                      <a:pt x="14112" y="5806"/>
                      <a:pt x="14173" y="5775"/>
                    </a:cubicBezTo>
                    <a:cubicBezTo>
                      <a:pt x="14264" y="5745"/>
                      <a:pt x="14264" y="5745"/>
                      <a:pt x="14295" y="5684"/>
                    </a:cubicBezTo>
                    <a:cubicBezTo>
                      <a:pt x="14325" y="5684"/>
                      <a:pt x="14325" y="5684"/>
                      <a:pt x="14416" y="5623"/>
                    </a:cubicBezTo>
                    <a:cubicBezTo>
                      <a:pt x="14477" y="5532"/>
                      <a:pt x="14416" y="5593"/>
                      <a:pt x="14507" y="5532"/>
                    </a:cubicBezTo>
                    <a:cubicBezTo>
                      <a:pt x="14629" y="5502"/>
                      <a:pt x="14629" y="5502"/>
                      <a:pt x="14720" y="5502"/>
                    </a:cubicBezTo>
                    <a:cubicBezTo>
                      <a:pt x="14781" y="5502"/>
                      <a:pt x="14902" y="5441"/>
                      <a:pt x="14902" y="5441"/>
                    </a:cubicBezTo>
                    <a:cubicBezTo>
                      <a:pt x="14902" y="5441"/>
                      <a:pt x="15085" y="5319"/>
                      <a:pt x="15085" y="5228"/>
                    </a:cubicBezTo>
                    <a:cubicBezTo>
                      <a:pt x="15085" y="5167"/>
                      <a:pt x="15206" y="5137"/>
                      <a:pt x="15206" y="5137"/>
                    </a:cubicBezTo>
                    <a:lnTo>
                      <a:pt x="15358" y="5076"/>
                    </a:lnTo>
                    <a:cubicBezTo>
                      <a:pt x="15358" y="5076"/>
                      <a:pt x="15328" y="5046"/>
                      <a:pt x="15419" y="5015"/>
                    </a:cubicBezTo>
                    <a:cubicBezTo>
                      <a:pt x="15482" y="4994"/>
                      <a:pt x="15531" y="4959"/>
                      <a:pt x="15594" y="4959"/>
                    </a:cubicBezTo>
                    <a:cubicBezTo>
                      <a:pt x="15623" y="4959"/>
                      <a:pt x="15655" y="4966"/>
                      <a:pt x="15693" y="4985"/>
                    </a:cubicBezTo>
                    <a:lnTo>
                      <a:pt x="16301" y="4985"/>
                    </a:lnTo>
                    <a:cubicBezTo>
                      <a:pt x="16402" y="4985"/>
                      <a:pt x="16449" y="4958"/>
                      <a:pt x="16488" y="4958"/>
                    </a:cubicBezTo>
                    <a:cubicBezTo>
                      <a:pt x="16507" y="4958"/>
                      <a:pt x="16524" y="4965"/>
                      <a:pt x="16544" y="4985"/>
                    </a:cubicBezTo>
                    <a:cubicBezTo>
                      <a:pt x="16561" y="5002"/>
                      <a:pt x="16569" y="5020"/>
                      <a:pt x="16607" y="5020"/>
                    </a:cubicBezTo>
                    <a:cubicBezTo>
                      <a:pt x="16635" y="5020"/>
                      <a:pt x="16680" y="5011"/>
                      <a:pt x="16757" y="4985"/>
                    </a:cubicBezTo>
                    <a:cubicBezTo>
                      <a:pt x="16939" y="4924"/>
                      <a:pt x="16939" y="4894"/>
                      <a:pt x="17030" y="4894"/>
                    </a:cubicBezTo>
                    <a:cubicBezTo>
                      <a:pt x="17091" y="4924"/>
                      <a:pt x="17243" y="4924"/>
                      <a:pt x="17304" y="4924"/>
                    </a:cubicBezTo>
                    <a:cubicBezTo>
                      <a:pt x="17334" y="4924"/>
                      <a:pt x="17486" y="4985"/>
                      <a:pt x="17517" y="4985"/>
                    </a:cubicBezTo>
                    <a:lnTo>
                      <a:pt x="17699" y="4985"/>
                    </a:lnTo>
                    <a:cubicBezTo>
                      <a:pt x="17699" y="4985"/>
                      <a:pt x="17851" y="5015"/>
                      <a:pt x="17942" y="5015"/>
                    </a:cubicBezTo>
                    <a:lnTo>
                      <a:pt x="18216" y="5015"/>
                    </a:lnTo>
                    <a:cubicBezTo>
                      <a:pt x="18368" y="5000"/>
                      <a:pt x="18451" y="5000"/>
                      <a:pt x="18497" y="5000"/>
                    </a:cubicBezTo>
                    <a:cubicBezTo>
                      <a:pt x="18542" y="5000"/>
                      <a:pt x="18550" y="5000"/>
                      <a:pt x="18550" y="4985"/>
                    </a:cubicBezTo>
                    <a:cubicBezTo>
                      <a:pt x="18575" y="4934"/>
                      <a:pt x="18558" y="4819"/>
                      <a:pt x="18624" y="4819"/>
                    </a:cubicBezTo>
                    <a:cubicBezTo>
                      <a:pt x="18636" y="4819"/>
                      <a:pt x="18652" y="4823"/>
                      <a:pt x="18672" y="4833"/>
                    </a:cubicBezTo>
                    <a:cubicBezTo>
                      <a:pt x="18680" y="4836"/>
                      <a:pt x="18688" y="4837"/>
                      <a:pt x="18697" y="4837"/>
                    </a:cubicBezTo>
                    <a:cubicBezTo>
                      <a:pt x="18784" y="4837"/>
                      <a:pt x="18887" y="4709"/>
                      <a:pt x="18915" y="4681"/>
                    </a:cubicBezTo>
                    <a:cubicBezTo>
                      <a:pt x="19006" y="4620"/>
                      <a:pt x="19036" y="4529"/>
                      <a:pt x="19036" y="4529"/>
                    </a:cubicBezTo>
                    <a:cubicBezTo>
                      <a:pt x="19036" y="4468"/>
                      <a:pt x="19067" y="4468"/>
                      <a:pt x="19127" y="4468"/>
                    </a:cubicBezTo>
                    <a:cubicBezTo>
                      <a:pt x="19148" y="4468"/>
                      <a:pt x="19168" y="4455"/>
                      <a:pt x="19188" y="4455"/>
                    </a:cubicBezTo>
                    <a:cubicBezTo>
                      <a:pt x="19198" y="4455"/>
                      <a:pt x="19209" y="4458"/>
                      <a:pt x="19219" y="4468"/>
                    </a:cubicBezTo>
                    <a:lnTo>
                      <a:pt x="19583" y="4468"/>
                    </a:lnTo>
                    <a:cubicBezTo>
                      <a:pt x="19614" y="4468"/>
                      <a:pt x="19644" y="4407"/>
                      <a:pt x="19735" y="4407"/>
                    </a:cubicBezTo>
                    <a:lnTo>
                      <a:pt x="19827" y="4407"/>
                    </a:lnTo>
                    <a:cubicBezTo>
                      <a:pt x="19847" y="4418"/>
                      <a:pt x="19867" y="4421"/>
                      <a:pt x="19886" y="4421"/>
                    </a:cubicBezTo>
                    <a:cubicBezTo>
                      <a:pt x="19925" y="4421"/>
                      <a:pt x="19958" y="4407"/>
                      <a:pt x="19979" y="4407"/>
                    </a:cubicBezTo>
                    <a:cubicBezTo>
                      <a:pt x="20039" y="4407"/>
                      <a:pt x="20070" y="4286"/>
                      <a:pt x="20100" y="4286"/>
                    </a:cubicBezTo>
                    <a:cubicBezTo>
                      <a:pt x="20120" y="4286"/>
                      <a:pt x="20181" y="4299"/>
                      <a:pt x="20228" y="4299"/>
                    </a:cubicBezTo>
                    <a:cubicBezTo>
                      <a:pt x="20252" y="4299"/>
                      <a:pt x="20272" y="4296"/>
                      <a:pt x="20283" y="4286"/>
                    </a:cubicBezTo>
                    <a:cubicBezTo>
                      <a:pt x="20343" y="4255"/>
                      <a:pt x="20435" y="4164"/>
                      <a:pt x="20495" y="4134"/>
                    </a:cubicBezTo>
                    <a:cubicBezTo>
                      <a:pt x="20556" y="4103"/>
                      <a:pt x="20586" y="3951"/>
                      <a:pt x="20586" y="3951"/>
                    </a:cubicBezTo>
                    <a:lnTo>
                      <a:pt x="20435" y="3830"/>
                    </a:lnTo>
                    <a:cubicBezTo>
                      <a:pt x="20435" y="3830"/>
                      <a:pt x="20252" y="3830"/>
                      <a:pt x="20343" y="3800"/>
                    </a:cubicBezTo>
                    <a:cubicBezTo>
                      <a:pt x="20404" y="3769"/>
                      <a:pt x="20435" y="3769"/>
                      <a:pt x="20526" y="3678"/>
                    </a:cubicBezTo>
                    <a:lnTo>
                      <a:pt x="20647" y="3465"/>
                    </a:lnTo>
                    <a:lnTo>
                      <a:pt x="20526" y="3344"/>
                    </a:lnTo>
                    <a:cubicBezTo>
                      <a:pt x="20526" y="3344"/>
                      <a:pt x="20647" y="3222"/>
                      <a:pt x="20556" y="3222"/>
                    </a:cubicBezTo>
                    <a:lnTo>
                      <a:pt x="20283" y="3222"/>
                    </a:lnTo>
                    <a:cubicBezTo>
                      <a:pt x="20252" y="3222"/>
                      <a:pt x="20252" y="3192"/>
                      <a:pt x="20222" y="3192"/>
                    </a:cubicBezTo>
                    <a:cubicBezTo>
                      <a:pt x="20191" y="3192"/>
                      <a:pt x="20070" y="3192"/>
                      <a:pt x="20070" y="3222"/>
                    </a:cubicBezTo>
                    <a:cubicBezTo>
                      <a:pt x="20070" y="3252"/>
                      <a:pt x="20070" y="3344"/>
                      <a:pt x="19979" y="3344"/>
                    </a:cubicBezTo>
                    <a:cubicBezTo>
                      <a:pt x="19930" y="3344"/>
                      <a:pt x="19920" y="3382"/>
                      <a:pt x="19903" y="3382"/>
                    </a:cubicBezTo>
                    <a:cubicBezTo>
                      <a:pt x="19898" y="3382"/>
                      <a:pt x="19893" y="3380"/>
                      <a:pt x="19887" y="3374"/>
                    </a:cubicBezTo>
                    <a:cubicBezTo>
                      <a:pt x="19827" y="3344"/>
                      <a:pt x="19918" y="3313"/>
                      <a:pt x="19918" y="3252"/>
                    </a:cubicBezTo>
                    <a:cubicBezTo>
                      <a:pt x="19948" y="3222"/>
                      <a:pt x="19979" y="3192"/>
                      <a:pt x="19979" y="3161"/>
                    </a:cubicBezTo>
                    <a:cubicBezTo>
                      <a:pt x="19948" y="3100"/>
                      <a:pt x="19948" y="3040"/>
                      <a:pt x="19948" y="3040"/>
                    </a:cubicBezTo>
                    <a:lnTo>
                      <a:pt x="19766" y="3070"/>
                    </a:lnTo>
                    <a:cubicBezTo>
                      <a:pt x="19766" y="3070"/>
                      <a:pt x="19766" y="3040"/>
                      <a:pt x="19675" y="3040"/>
                    </a:cubicBezTo>
                    <a:cubicBezTo>
                      <a:pt x="19614" y="3040"/>
                      <a:pt x="19492" y="3040"/>
                      <a:pt x="19492" y="3070"/>
                    </a:cubicBezTo>
                    <a:cubicBezTo>
                      <a:pt x="19492" y="3100"/>
                      <a:pt x="19462" y="3161"/>
                      <a:pt x="19431" y="3161"/>
                    </a:cubicBezTo>
                    <a:cubicBezTo>
                      <a:pt x="19371" y="3161"/>
                      <a:pt x="19310" y="3070"/>
                      <a:pt x="19310" y="3070"/>
                    </a:cubicBezTo>
                    <a:cubicBezTo>
                      <a:pt x="19310" y="3070"/>
                      <a:pt x="19219" y="3161"/>
                      <a:pt x="19188" y="3161"/>
                    </a:cubicBezTo>
                    <a:cubicBezTo>
                      <a:pt x="19158" y="3192"/>
                      <a:pt x="19067" y="3222"/>
                      <a:pt x="19036" y="3252"/>
                    </a:cubicBezTo>
                    <a:cubicBezTo>
                      <a:pt x="19006" y="3252"/>
                      <a:pt x="18976" y="3313"/>
                      <a:pt x="18884" y="3344"/>
                    </a:cubicBezTo>
                    <a:cubicBezTo>
                      <a:pt x="18864" y="3344"/>
                      <a:pt x="18830" y="3357"/>
                      <a:pt x="18801" y="3357"/>
                    </a:cubicBezTo>
                    <a:cubicBezTo>
                      <a:pt x="18786" y="3357"/>
                      <a:pt x="18773" y="3354"/>
                      <a:pt x="18763" y="3344"/>
                    </a:cubicBezTo>
                    <a:cubicBezTo>
                      <a:pt x="18732" y="3344"/>
                      <a:pt x="18732" y="3313"/>
                      <a:pt x="18732" y="3313"/>
                    </a:cubicBezTo>
                    <a:cubicBezTo>
                      <a:pt x="18732" y="3313"/>
                      <a:pt x="18732" y="3252"/>
                      <a:pt x="18763" y="3252"/>
                    </a:cubicBezTo>
                    <a:lnTo>
                      <a:pt x="18884" y="3252"/>
                    </a:lnTo>
                    <a:cubicBezTo>
                      <a:pt x="18915" y="3252"/>
                      <a:pt x="18915" y="3222"/>
                      <a:pt x="18976" y="3222"/>
                    </a:cubicBezTo>
                    <a:cubicBezTo>
                      <a:pt x="19006" y="3222"/>
                      <a:pt x="19036" y="3161"/>
                      <a:pt x="19067" y="3161"/>
                    </a:cubicBezTo>
                    <a:lnTo>
                      <a:pt x="19188" y="3100"/>
                    </a:lnTo>
                    <a:lnTo>
                      <a:pt x="19310" y="3040"/>
                    </a:lnTo>
                    <a:cubicBezTo>
                      <a:pt x="19310" y="3040"/>
                      <a:pt x="19377" y="3026"/>
                      <a:pt x="19431" y="3026"/>
                    </a:cubicBezTo>
                    <a:cubicBezTo>
                      <a:pt x="19458" y="3026"/>
                      <a:pt x="19482" y="3029"/>
                      <a:pt x="19492" y="3040"/>
                    </a:cubicBezTo>
                    <a:cubicBezTo>
                      <a:pt x="19492" y="3040"/>
                      <a:pt x="19553" y="3009"/>
                      <a:pt x="19614" y="3009"/>
                    </a:cubicBezTo>
                    <a:cubicBezTo>
                      <a:pt x="19644" y="3009"/>
                      <a:pt x="19675" y="2948"/>
                      <a:pt x="19705" y="2948"/>
                    </a:cubicBezTo>
                    <a:cubicBezTo>
                      <a:pt x="19746" y="2948"/>
                      <a:pt x="19773" y="2975"/>
                      <a:pt x="19795" y="2975"/>
                    </a:cubicBezTo>
                    <a:cubicBezTo>
                      <a:pt x="19806" y="2975"/>
                      <a:pt x="19816" y="2969"/>
                      <a:pt x="19827" y="2948"/>
                    </a:cubicBezTo>
                    <a:lnTo>
                      <a:pt x="19918" y="2888"/>
                    </a:lnTo>
                    <a:cubicBezTo>
                      <a:pt x="19918" y="2888"/>
                      <a:pt x="19948" y="2888"/>
                      <a:pt x="19948" y="2857"/>
                    </a:cubicBezTo>
                    <a:cubicBezTo>
                      <a:pt x="19948" y="2796"/>
                      <a:pt x="19948" y="2766"/>
                      <a:pt x="19918" y="2766"/>
                    </a:cubicBezTo>
                    <a:lnTo>
                      <a:pt x="19796" y="2766"/>
                    </a:lnTo>
                    <a:cubicBezTo>
                      <a:pt x="19766" y="2766"/>
                      <a:pt x="19675" y="2766"/>
                      <a:pt x="19675" y="2736"/>
                    </a:cubicBezTo>
                    <a:cubicBezTo>
                      <a:pt x="19675" y="2705"/>
                      <a:pt x="19644" y="2644"/>
                      <a:pt x="19614" y="2644"/>
                    </a:cubicBezTo>
                    <a:cubicBezTo>
                      <a:pt x="19553" y="2644"/>
                      <a:pt x="19553" y="2614"/>
                      <a:pt x="19523" y="2614"/>
                    </a:cubicBezTo>
                    <a:cubicBezTo>
                      <a:pt x="19502" y="2614"/>
                      <a:pt x="19496" y="2628"/>
                      <a:pt x="19484" y="2628"/>
                    </a:cubicBezTo>
                    <a:cubicBezTo>
                      <a:pt x="19479" y="2628"/>
                      <a:pt x="19472" y="2624"/>
                      <a:pt x="19462" y="2614"/>
                    </a:cubicBezTo>
                    <a:cubicBezTo>
                      <a:pt x="19431" y="2599"/>
                      <a:pt x="19409" y="2599"/>
                      <a:pt x="19390" y="2599"/>
                    </a:cubicBezTo>
                    <a:cubicBezTo>
                      <a:pt x="19371" y="2599"/>
                      <a:pt x="19355" y="2599"/>
                      <a:pt x="19340" y="2584"/>
                    </a:cubicBezTo>
                    <a:cubicBezTo>
                      <a:pt x="19340" y="2553"/>
                      <a:pt x="19310" y="2493"/>
                      <a:pt x="19249" y="2493"/>
                    </a:cubicBezTo>
                    <a:cubicBezTo>
                      <a:pt x="19219" y="2493"/>
                      <a:pt x="19219" y="2462"/>
                      <a:pt x="19158" y="2462"/>
                    </a:cubicBezTo>
                    <a:cubicBezTo>
                      <a:pt x="19067" y="2493"/>
                      <a:pt x="19036" y="2493"/>
                      <a:pt x="19036" y="2493"/>
                    </a:cubicBezTo>
                    <a:cubicBezTo>
                      <a:pt x="19036" y="2462"/>
                      <a:pt x="19036" y="2432"/>
                      <a:pt x="19006" y="2432"/>
                    </a:cubicBezTo>
                    <a:lnTo>
                      <a:pt x="18884" y="2432"/>
                    </a:lnTo>
                    <a:cubicBezTo>
                      <a:pt x="18854" y="2432"/>
                      <a:pt x="18763" y="2462"/>
                      <a:pt x="18732" y="2462"/>
                    </a:cubicBezTo>
                    <a:lnTo>
                      <a:pt x="18702" y="2462"/>
                    </a:lnTo>
                    <a:lnTo>
                      <a:pt x="18702" y="2341"/>
                    </a:lnTo>
                    <a:cubicBezTo>
                      <a:pt x="18702" y="2310"/>
                      <a:pt x="18702" y="2280"/>
                      <a:pt x="18672" y="2280"/>
                    </a:cubicBezTo>
                    <a:cubicBezTo>
                      <a:pt x="18611" y="2219"/>
                      <a:pt x="18580" y="2219"/>
                      <a:pt x="18580" y="2189"/>
                    </a:cubicBezTo>
                    <a:cubicBezTo>
                      <a:pt x="18550" y="2158"/>
                      <a:pt x="18550" y="2158"/>
                      <a:pt x="18459" y="2128"/>
                    </a:cubicBezTo>
                    <a:cubicBezTo>
                      <a:pt x="18398" y="2067"/>
                      <a:pt x="18368" y="2067"/>
                      <a:pt x="18307" y="2006"/>
                    </a:cubicBezTo>
                    <a:cubicBezTo>
                      <a:pt x="18276" y="1976"/>
                      <a:pt x="18246" y="1885"/>
                      <a:pt x="18246" y="1885"/>
                    </a:cubicBezTo>
                    <a:lnTo>
                      <a:pt x="18276" y="1733"/>
                    </a:lnTo>
                    <a:lnTo>
                      <a:pt x="18337" y="1672"/>
                    </a:lnTo>
                    <a:cubicBezTo>
                      <a:pt x="18337" y="1672"/>
                      <a:pt x="18459" y="1581"/>
                      <a:pt x="18489" y="1550"/>
                    </a:cubicBezTo>
                    <a:cubicBezTo>
                      <a:pt x="18550" y="1520"/>
                      <a:pt x="18550" y="1520"/>
                      <a:pt x="18489" y="1459"/>
                    </a:cubicBezTo>
                    <a:cubicBezTo>
                      <a:pt x="18459" y="1429"/>
                      <a:pt x="18428" y="1429"/>
                      <a:pt x="18398" y="1398"/>
                    </a:cubicBezTo>
                    <a:lnTo>
                      <a:pt x="18307" y="1307"/>
                    </a:lnTo>
                    <a:lnTo>
                      <a:pt x="18246" y="1307"/>
                    </a:lnTo>
                    <a:cubicBezTo>
                      <a:pt x="18216" y="1307"/>
                      <a:pt x="18216" y="1246"/>
                      <a:pt x="18246" y="1246"/>
                    </a:cubicBezTo>
                    <a:cubicBezTo>
                      <a:pt x="18276" y="1246"/>
                      <a:pt x="18398" y="1246"/>
                      <a:pt x="18337" y="1216"/>
                    </a:cubicBezTo>
                    <a:cubicBezTo>
                      <a:pt x="18307" y="1155"/>
                      <a:pt x="18337" y="1125"/>
                      <a:pt x="18307" y="1125"/>
                    </a:cubicBezTo>
                    <a:cubicBezTo>
                      <a:pt x="18276" y="1125"/>
                      <a:pt x="18246" y="1094"/>
                      <a:pt x="18216" y="1094"/>
                    </a:cubicBezTo>
                    <a:cubicBezTo>
                      <a:pt x="18155" y="1064"/>
                      <a:pt x="18155" y="1003"/>
                      <a:pt x="18155" y="973"/>
                    </a:cubicBezTo>
                    <a:cubicBezTo>
                      <a:pt x="18124" y="942"/>
                      <a:pt x="18155" y="912"/>
                      <a:pt x="18124" y="851"/>
                    </a:cubicBezTo>
                    <a:cubicBezTo>
                      <a:pt x="18124" y="821"/>
                      <a:pt x="18124" y="790"/>
                      <a:pt x="18094" y="760"/>
                    </a:cubicBezTo>
                    <a:cubicBezTo>
                      <a:pt x="18064" y="760"/>
                      <a:pt x="18003" y="699"/>
                      <a:pt x="18003" y="638"/>
                    </a:cubicBezTo>
                    <a:lnTo>
                      <a:pt x="18003" y="486"/>
                    </a:lnTo>
                    <a:lnTo>
                      <a:pt x="17942" y="365"/>
                    </a:lnTo>
                    <a:lnTo>
                      <a:pt x="17912" y="213"/>
                    </a:lnTo>
                    <a:cubicBezTo>
                      <a:pt x="17912" y="213"/>
                      <a:pt x="17851" y="182"/>
                      <a:pt x="17820" y="182"/>
                    </a:cubicBezTo>
                    <a:cubicBezTo>
                      <a:pt x="17790" y="152"/>
                      <a:pt x="17790" y="152"/>
                      <a:pt x="17790" y="91"/>
                    </a:cubicBezTo>
                    <a:cubicBezTo>
                      <a:pt x="17790" y="61"/>
                      <a:pt x="17760" y="0"/>
                      <a:pt x="17760" y="0"/>
                    </a:cubicBezTo>
                    <a:close/>
                    <a:moveTo>
                      <a:pt x="696" y="17877"/>
                    </a:moveTo>
                    <a:cubicBezTo>
                      <a:pt x="670" y="17907"/>
                      <a:pt x="679" y="17931"/>
                      <a:pt x="706" y="17961"/>
                    </a:cubicBezTo>
                    <a:lnTo>
                      <a:pt x="706" y="17961"/>
                    </a:lnTo>
                    <a:cubicBezTo>
                      <a:pt x="702" y="17933"/>
                      <a:pt x="699" y="17905"/>
                      <a:pt x="696" y="17877"/>
                    </a:cubicBezTo>
                    <a:close/>
                    <a:moveTo>
                      <a:pt x="706" y="17961"/>
                    </a:moveTo>
                    <a:cubicBezTo>
                      <a:pt x="716" y="18042"/>
                      <a:pt x="727" y="18123"/>
                      <a:pt x="738" y="18204"/>
                    </a:cubicBezTo>
                    <a:lnTo>
                      <a:pt x="738" y="18204"/>
                    </a:lnTo>
                    <a:lnTo>
                      <a:pt x="738" y="17994"/>
                    </a:lnTo>
                    <a:cubicBezTo>
                      <a:pt x="726" y="17982"/>
                      <a:pt x="715" y="17971"/>
                      <a:pt x="706" y="17961"/>
                    </a:cubicBezTo>
                    <a:close/>
                    <a:moveTo>
                      <a:pt x="738" y="18204"/>
                    </a:moveTo>
                    <a:lnTo>
                      <a:pt x="738" y="18268"/>
                    </a:lnTo>
                    <a:lnTo>
                      <a:pt x="677" y="18420"/>
                    </a:lnTo>
                    <a:lnTo>
                      <a:pt x="677" y="18572"/>
                    </a:lnTo>
                    <a:lnTo>
                      <a:pt x="738" y="18724"/>
                    </a:lnTo>
                    <a:lnTo>
                      <a:pt x="738" y="19119"/>
                    </a:lnTo>
                    <a:lnTo>
                      <a:pt x="768" y="19271"/>
                    </a:lnTo>
                    <a:lnTo>
                      <a:pt x="799" y="19423"/>
                    </a:lnTo>
                    <a:lnTo>
                      <a:pt x="920" y="19514"/>
                    </a:lnTo>
                    <a:lnTo>
                      <a:pt x="920" y="19636"/>
                    </a:lnTo>
                    <a:cubicBezTo>
                      <a:pt x="920" y="19636"/>
                      <a:pt x="920" y="19666"/>
                      <a:pt x="951" y="19757"/>
                    </a:cubicBezTo>
                    <a:cubicBezTo>
                      <a:pt x="981" y="19818"/>
                      <a:pt x="981" y="19909"/>
                      <a:pt x="981" y="19909"/>
                    </a:cubicBezTo>
                    <a:cubicBezTo>
                      <a:pt x="981" y="19909"/>
                      <a:pt x="1012" y="19970"/>
                      <a:pt x="1012" y="20031"/>
                    </a:cubicBezTo>
                    <a:cubicBezTo>
                      <a:pt x="1012" y="20092"/>
                      <a:pt x="1012" y="20092"/>
                      <a:pt x="1072" y="20122"/>
                    </a:cubicBezTo>
                    <a:lnTo>
                      <a:pt x="1133" y="20213"/>
                    </a:lnTo>
                    <a:lnTo>
                      <a:pt x="1164" y="20335"/>
                    </a:lnTo>
                    <a:lnTo>
                      <a:pt x="1255" y="20426"/>
                    </a:lnTo>
                    <a:lnTo>
                      <a:pt x="1277" y="20459"/>
                    </a:lnTo>
                    <a:lnTo>
                      <a:pt x="1277" y="20459"/>
                    </a:lnTo>
                    <a:cubicBezTo>
                      <a:pt x="1270" y="20438"/>
                      <a:pt x="1262" y="20417"/>
                      <a:pt x="1255" y="20395"/>
                    </a:cubicBezTo>
                    <a:cubicBezTo>
                      <a:pt x="1016" y="19688"/>
                      <a:pt x="845" y="18954"/>
                      <a:pt x="738" y="18204"/>
                    </a:cubicBezTo>
                    <a:close/>
                    <a:moveTo>
                      <a:pt x="15412" y="34850"/>
                    </a:moveTo>
                    <a:cubicBezTo>
                      <a:pt x="15426" y="34850"/>
                      <a:pt x="15439" y="34864"/>
                      <a:pt x="15480" y="34864"/>
                    </a:cubicBezTo>
                    <a:cubicBezTo>
                      <a:pt x="15510" y="34864"/>
                      <a:pt x="15541" y="34894"/>
                      <a:pt x="15541" y="34894"/>
                    </a:cubicBezTo>
                    <a:lnTo>
                      <a:pt x="15662" y="35016"/>
                    </a:lnTo>
                    <a:cubicBezTo>
                      <a:pt x="15693" y="35046"/>
                      <a:pt x="15723" y="35107"/>
                      <a:pt x="15723" y="35137"/>
                    </a:cubicBezTo>
                    <a:cubicBezTo>
                      <a:pt x="15723" y="35168"/>
                      <a:pt x="15845" y="35168"/>
                      <a:pt x="15845" y="35259"/>
                    </a:cubicBezTo>
                    <a:cubicBezTo>
                      <a:pt x="15875" y="35289"/>
                      <a:pt x="15997" y="35350"/>
                      <a:pt x="15997" y="35350"/>
                    </a:cubicBezTo>
                    <a:cubicBezTo>
                      <a:pt x="15997" y="35350"/>
                      <a:pt x="15952" y="35417"/>
                      <a:pt x="15882" y="35417"/>
                    </a:cubicBezTo>
                    <a:cubicBezTo>
                      <a:pt x="15870" y="35417"/>
                      <a:pt x="15858" y="35415"/>
                      <a:pt x="15845" y="35411"/>
                    </a:cubicBezTo>
                    <a:cubicBezTo>
                      <a:pt x="15784" y="35411"/>
                      <a:pt x="15814" y="35320"/>
                      <a:pt x="15814" y="35320"/>
                    </a:cubicBezTo>
                    <a:lnTo>
                      <a:pt x="15784" y="35259"/>
                    </a:lnTo>
                    <a:lnTo>
                      <a:pt x="15662" y="35198"/>
                    </a:lnTo>
                    <a:cubicBezTo>
                      <a:pt x="15662" y="35198"/>
                      <a:pt x="15632" y="35168"/>
                      <a:pt x="15571" y="35168"/>
                    </a:cubicBezTo>
                    <a:cubicBezTo>
                      <a:pt x="15541" y="35168"/>
                      <a:pt x="15480" y="35137"/>
                      <a:pt x="15419" y="35137"/>
                    </a:cubicBezTo>
                    <a:cubicBezTo>
                      <a:pt x="15389" y="35137"/>
                      <a:pt x="15389" y="35107"/>
                      <a:pt x="15389" y="35046"/>
                    </a:cubicBezTo>
                    <a:cubicBezTo>
                      <a:pt x="15389" y="35016"/>
                      <a:pt x="15358" y="34985"/>
                      <a:pt x="15358" y="34985"/>
                    </a:cubicBezTo>
                    <a:cubicBezTo>
                      <a:pt x="15358" y="34985"/>
                      <a:pt x="15358" y="34894"/>
                      <a:pt x="15389" y="34864"/>
                    </a:cubicBezTo>
                    <a:cubicBezTo>
                      <a:pt x="15399" y="34854"/>
                      <a:pt x="15406" y="34850"/>
                      <a:pt x="15412" y="34850"/>
                    </a:cubicBezTo>
                    <a:close/>
                    <a:moveTo>
                      <a:pt x="4406" y="19349"/>
                    </a:moveTo>
                    <a:cubicBezTo>
                      <a:pt x="4392" y="19349"/>
                      <a:pt x="4375" y="19352"/>
                      <a:pt x="4355" y="19362"/>
                    </a:cubicBezTo>
                    <a:cubicBezTo>
                      <a:pt x="4325" y="19423"/>
                      <a:pt x="4325" y="19484"/>
                      <a:pt x="4294" y="19484"/>
                    </a:cubicBezTo>
                    <a:cubicBezTo>
                      <a:pt x="4203" y="19423"/>
                      <a:pt x="4203" y="19453"/>
                      <a:pt x="4142" y="19423"/>
                    </a:cubicBezTo>
                    <a:cubicBezTo>
                      <a:pt x="4112" y="19403"/>
                      <a:pt x="4085" y="19396"/>
                      <a:pt x="4061" y="19396"/>
                    </a:cubicBezTo>
                    <a:cubicBezTo>
                      <a:pt x="4014" y="19396"/>
                      <a:pt x="3980" y="19423"/>
                      <a:pt x="3960" y="19423"/>
                    </a:cubicBezTo>
                    <a:cubicBezTo>
                      <a:pt x="3899" y="19453"/>
                      <a:pt x="3899" y="19453"/>
                      <a:pt x="3869" y="19453"/>
                    </a:cubicBezTo>
                    <a:cubicBezTo>
                      <a:pt x="3838" y="19453"/>
                      <a:pt x="3838" y="19453"/>
                      <a:pt x="3808" y="19484"/>
                    </a:cubicBezTo>
                    <a:lnTo>
                      <a:pt x="3747" y="19514"/>
                    </a:lnTo>
                    <a:cubicBezTo>
                      <a:pt x="3747" y="19514"/>
                      <a:pt x="3595" y="19575"/>
                      <a:pt x="3534" y="19575"/>
                    </a:cubicBezTo>
                    <a:cubicBezTo>
                      <a:pt x="3443" y="19575"/>
                      <a:pt x="3413" y="19605"/>
                      <a:pt x="3352" y="19605"/>
                    </a:cubicBezTo>
                    <a:lnTo>
                      <a:pt x="3261" y="19605"/>
                    </a:lnTo>
                    <a:lnTo>
                      <a:pt x="3231" y="19666"/>
                    </a:lnTo>
                    <a:lnTo>
                      <a:pt x="3231" y="19788"/>
                    </a:lnTo>
                    <a:cubicBezTo>
                      <a:pt x="3231" y="19788"/>
                      <a:pt x="3109" y="19879"/>
                      <a:pt x="3139" y="19909"/>
                    </a:cubicBezTo>
                    <a:cubicBezTo>
                      <a:pt x="3200" y="19940"/>
                      <a:pt x="3200" y="19970"/>
                      <a:pt x="3200" y="20031"/>
                    </a:cubicBezTo>
                    <a:cubicBezTo>
                      <a:pt x="3200" y="20061"/>
                      <a:pt x="3231" y="20061"/>
                      <a:pt x="3231" y="20092"/>
                    </a:cubicBezTo>
                    <a:lnTo>
                      <a:pt x="3231" y="20213"/>
                    </a:lnTo>
                    <a:cubicBezTo>
                      <a:pt x="3231" y="20244"/>
                      <a:pt x="3200" y="20274"/>
                      <a:pt x="3200" y="20335"/>
                    </a:cubicBezTo>
                    <a:cubicBezTo>
                      <a:pt x="3200" y="20365"/>
                      <a:pt x="3139" y="20426"/>
                      <a:pt x="3109" y="20517"/>
                    </a:cubicBezTo>
                    <a:cubicBezTo>
                      <a:pt x="3079" y="20547"/>
                      <a:pt x="3079" y="20578"/>
                      <a:pt x="3079" y="20578"/>
                    </a:cubicBezTo>
                    <a:cubicBezTo>
                      <a:pt x="3079" y="20578"/>
                      <a:pt x="3048" y="20669"/>
                      <a:pt x="2987" y="20669"/>
                    </a:cubicBezTo>
                    <a:lnTo>
                      <a:pt x="2957" y="20669"/>
                    </a:lnTo>
                    <a:cubicBezTo>
                      <a:pt x="2957" y="20669"/>
                      <a:pt x="2896" y="20699"/>
                      <a:pt x="2896" y="20730"/>
                    </a:cubicBezTo>
                    <a:lnTo>
                      <a:pt x="2835" y="20791"/>
                    </a:lnTo>
                    <a:cubicBezTo>
                      <a:pt x="2835" y="20791"/>
                      <a:pt x="2927" y="20821"/>
                      <a:pt x="2927" y="20851"/>
                    </a:cubicBezTo>
                    <a:cubicBezTo>
                      <a:pt x="2927" y="20882"/>
                      <a:pt x="2957" y="20882"/>
                      <a:pt x="2927" y="20943"/>
                    </a:cubicBezTo>
                    <a:lnTo>
                      <a:pt x="2896" y="20973"/>
                    </a:lnTo>
                    <a:cubicBezTo>
                      <a:pt x="2896" y="20973"/>
                      <a:pt x="2805" y="20943"/>
                      <a:pt x="2805" y="20882"/>
                    </a:cubicBezTo>
                    <a:cubicBezTo>
                      <a:pt x="2805" y="20857"/>
                      <a:pt x="2785" y="20813"/>
                      <a:pt x="2761" y="20813"/>
                    </a:cubicBezTo>
                    <a:cubicBezTo>
                      <a:pt x="2756" y="20813"/>
                      <a:pt x="2750" y="20815"/>
                      <a:pt x="2744" y="20821"/>
                    </a:cubicBezTo>
                    <a:cubicBezTo>
                      <a:pt x="2653" y="20851"/>
                      <a:pt x="2683" y="20851"/>
                      <a:pt x="2653" y="20882"/>
                    </a:cubicBezTo>
                    <a:cubicBezTo>
                      <a:pt x="2623" y="20943"/>
                      <a:pt x="2501" y="21003"/>
                      <a:pt x="2501" y="21003"/>
                    </a:cubicBezTo>
                    <a:lnTo>
                      <a:pt x="2319" y="21034"/>
                    </a:lnTo>
                    <a:cubicBezTo>
                      <a:pt x="2319" y="21034"/>
                      <a:pt x="2338" y="20995"/>
                      <a:pt x="2315" y="20995"/>
                    </a:cubicBezTo>
                    <a:cubicBezTo>
                      <a:pt x="2309" y="20995"/>
                      <a:pt x="2300" y="20997"/>
                      <a:pt x="2288" y="21003"/>
                    </a:cubicBezTo>
                    <a:cubicBezTo>
                      <a:pt x="2197" y="21034"/>
                      <a:pt x="2167" y="21034"/>
                      <a:pt x="2136" y="21034"/>
                    </a:cubicBezTo>
                    <a:cubicBezTo>
                      <a:pt x="2076" y="21034"/>
                      <a:pt x="2076" y="21095"/>
                      <a:pt x="2045" y="21095"/>
                    </a:cubicBezTo>
                    <a:cubicBezTo>
                      <a:pt x="2015" y="21095"/>
                      <a:pt x="1984" y="21125"/>
                      <a:pt x="1924" y="21125"/>
                    </a:cubicBezTo>
                    <a:lnTo>
                      <a:pt x="1832" y="21003"/>
                    </a:lnTo>
                    <a:cubicBezTo>
                      <a:pt x="1832" y="21003"/>
                      <a:pt x="1620" y="20882"/>
                      <a:pt x="1589" y="20882"/>
                    </a:cubicBezTo>
                    <a:cubicBezTo>
                      <a:pt x="1528" y="20882"/>
                      <a:pt x="1528" y="20882"/>
                      <a:pt x="1468" y="20851"/>
                    </a:cubicBezTo>
                    <a:cubicBezTo>
                      <a:pt x="1437" y="20821"/>
                      <a:pt x="1437" y="20699"/>
                      <a:pt x="1437" y="20699"/>
                    </a:cubicBezTo>
                    <a:lnTo>
                      <a:pt x="1407" y="20578"/>
                    </a:lnTo>
                    <a:lnTo>
                      <a:pt x="1316" y="20517"/>
                    </a:lnTo>
                    <a:lnTo>
                      <a:pt x="1277" y="20459"/>
                    </a:lnTo>
                    <a:lnTo>
                      <a:pt x="1277" y="20459"/>
                    </a:lnTo>
                    <a:cubicBezTo>
                      <a:pt x="1513" y="21135"/>
                      <a:pt x="1749" y="21783"/>
                      <a:pt x="1984" y="22402"/>
                    </a:cubicBezTo>
                    <a:cubicBezTo>
                      <a:pt x="2045" y="22371"/>
                      <a:pt x="2258" y="22250"/>
                      <a:pt x="2288" y="22219"/>
                    </a:cubicBezTo>
                    <a:cubicBezTo>
                      <a:pt x="2319" y="22189"/>
                      <a:pt x="2349" y="22098"/>
                      <a:pt x="2349" y="22098"/>
                    </a:cubicBezTo>
                    <a:cubicBezTo>
                      <a:pt x="2349" y="22098"/>
                      <a:pt x="2390" y="22084"/>
                      <a:pt x="2426" y="22084"/>
                    </a:cubicBezTo>
                    <a:cubicBezTo>
                      <a:pt x="2444" y="22084"/>
                      <a:pt x="2461" y="22088"/>
                      <a:pt x="2471" y="22098"/>
                    </a:cubicBezTo>
                    <a:cubicBezTo>
                      <a:pt x="2501" y="22158"/>
                      <a:pt x="2623" y="22189"/>
                      <a:pt x="2653" y="22189"/>
                    </a:cubicBezTo>
                    <a:cubicBezTo>
                      <a:pt x="2744" y="22189"/>
                      <a:pt x="2805" y="22250"/>
                      <a:pt x="2866" y="22341"/>
                    </a:cubicBezTo>
                    <a:cubicBezTo>
                      <a:pt x="2896" y="22402"/>
                      <a:pt x="3352" y="22918"/>
                      <a:pt x="3383" y="23010"/>
                    </a:cubicBezTo>
                    <a:cubicBezTo>
                      <a:pt x="3474" y="23131"/>
                      <a:pt x="3626" y="23161"/>
                      <a:pt x="3656" y="23161"/>
                    </a:cubicBezTo>
                    <a:cubicBezTo>
                      <a:pt x="3664" y="23177"/>
                      <a:pt x="3680" y="23183"/>
                      <a:pt x="3701" y="23183"/>
                    </a:cubicBezTo>
                    <a:cubicBezTo>
                      <a:pt x="3746" y="23183"/>
                      <a:pt x="3812" y="23155"/>
                      <a:pt x="3848" y="23155"/>
                    </a:cubicBezTo>
                    <a:cubicBezTo>
                      <a:pt x="3857" y="23155"/>
                      <a:pt x="3864" y="23157"/>
                      <a:pt x="3869" y="23161"/>
                    </a:cubicBezTo>
                    <a:cubicBezTo>
                      <a:pt x="3930" y="23161"/>
                      <a:pt x="4082" y="23283"/>
                      <a:pt x="4112" y="23313"/>
                    </a:cubicBezTo>
                    <a:cubicBezTo>
                      <a:pt x="4142" y="23374"/>
                      <a:pt x="4416" y="23405"/>
                      <a:pt x="4446" y="23465"/>
                    </a:cubicBezTo>
                    <a:cubicBezTo>
                      <a:pt x="4477" y="23526"/>
                      <a:pt x="4629" y="23587"/>
                      <a:pt x="4690" y="23587"/>
                    </a:cubicBezTo>
                    <a:cubicBezTo>
                      <a:pt x="4712" y="23587"/>
                      <a:pt x="4821" y="23638"/>
                      <a:pt x="4873" y="23638"/>
                    </a:cubicBezTo>
                    <a:cubicBezTo>
                      <a:pt x="4891" y="23638"/>
                      <a:pt x="4902" y="23633"/>
                      <a:pt x="4902" y="23617"/>
                    </a:cubicBezTo>
                    <a:cubicBezTo>
                      <a:pt x="4902" y="23587"/>
                      <a:pt x="4902" y="23526"/>
                      <a:pt x="4933" y="23526"/>
                    </a:cubicBezTo>
                    <a:cubicBezTo>
                      <a:pt x="4963" y="23526"/>
                      <a:pt x="5085" y="23587"/>
                      <a:pt x="5054" y="23587"/>
                    </a:cubicBezTo>
                    <a:lnTo>
                      <a:pt x="4963" y="23678"/>
                    </a:lnTo>
                    <a:cubicBezTo>
                      <a:pt x="4933" y="23709"/>
                      <a:pt x="4933" y="23739"/>
                      <a:pt x="5024" y="23769"/>
                    </a:cubicBezTo>
                    <a:cubicBezTo>
                      <a:pt x="5054" y="23830"/>
                      <a:pt x="5176" y="23830"/>
                      <a:pt x="5176" y="23861"/>
                    </a:cubicBezTo>
                    <a:cubicBezTo>
                      <a:pt x="5206" y="23921"/>
                      <a:pt x="5328" y="23891"/>
                      <a:pt x="5358" y="23982"/>
                    </a:cubicBezTo>
                    <a:lnTo>
                      <a:pt x="5480" y="24195"/>
                    </a:lnTo>
                    <a:cubicBezTo>
                      <a:pt x="5510" y="24225"/>
                      <a:pt x="5541" y="24347"/>
                      <a:pt x="5632" y="24377"/>
                    </a:cubicBezTo>
                    <a:cubicBezTo>
                      <a:pt x="5693" y="24438"/>
                      <a:pt x="5784" y="24377"/>
                      <a:pt x="5784" y="24469"/>
                    </a:cubicBezTo>
                    <a:lnTo>
                      <a:pt x="5784" y="24681"/>
                    </a:lnTo>
                    <a:cubicBezTo>
                      <a:pt x="5784" y="24742"/>
                      <a:pt x="5845" y="24803"/>
                      <a:pt x="5845" y="24833"/>
                    </a:cubicBezTo>
                    <a:cubicBezTo>
                      <a:pt x="5845" y="24924"/>
                      <a:pt x="5845" y="24985"/>
                      <a:pt x="5875" y="24985"/>
                    </a:cubicBezTo>
                    <a:cubicBezTo>
                      <a:pt x="5936" y="25046"/>
                      <a:pt x="6057" y="25046"/>
                      <a:pt x="6088" y="25107"/>
                    </a:cubicBezTo>
                    <a:cubicBezTo>
                      <a:pt x="6111" y="25175"/>
                      <a:pt x="6116" y="25209"/>
                      <a:pt x="6130" y="25209"/>
                    </a:cubicBezTo>
                    <a:cubicBezTo>
                      <a:pt x="6135" y="25209"/>
                      <a:pt x="6141" y="25206"/>
                      <a:pt x="6149" y="25198"/>
                    </a:cubicBezTo>
                    <a:cubicBezTo>
                      <a:pt x="6209" y="25137"/>
                      <a:pt x="6270" y="25137"/>
                      <a:pt x="6301" y="25137"/>
                    </a:cubicBezTo>
                    <a:cubicBezTo>
                      <a:pt x="6331" y="25198"/>
                      <a:pt x="6574" y="25228"/>
                      <a:pt x="6604" y="25289"/>
                    </a:cubicBezTo>
                    <a:cubicBezTo>
                      <a:pt x="6635" y="25380"/>
                      <a:pt x="6817" y="25441"/>
                      <a:pt x="6817" y="25532"/>
                    </a:cubicBezTo>
                    <a:cubicBezTo>
                      <a:pt x="6817" y="25593"/>
                      <a:pt x="6756" y="25654"/>
                      <a:pt x="6848" y="25684"/>
                    </a:cubicBezTo>
                    <a:cubicBezTo>
                      <a:pt x="6878" y="25715"/>
                      <a:pt x="7000" y="25715"/>
                      <a:pt x="7000" y="25715"/>
                    </a:cubicBezTo>
                    <a:cubicBezTo>
                      <a:pt x="7030" y="25715"/>
                      <a:pt x="7091" y="25745"/>
                      <a:pt x="7091" y="25806"/>
                    </a:cubicBezTo>
                    <a:cubicBezTo>
                      <a:pt x="7091" y="25867"/>
                      <a:pt x="7152" y="25867"/>
                      <a:pt x="7182" y="25867"/>
                    </a:cubicBezTo>
                    <a:cubicBezTo>
                      <a:pt x="7205" y="25844"/>
                      <a:pt x="7281" y="25785"/>
                      <a:pt x="7316" y="25785"/>
                    </a:cubicBezTo>
                    <a:cubicBezTo>
                      <a:pt x="7327" y="25785"/>
                      <a:pt x="7334" y="25791"/>
                      <a:pt x="7334" y="25806"/>
                    </a:cubicBezTo>
                    <a:cubicBezTo>
                      <a:pt x="7364" y="25836"/>
                      <a:pt x="7608" y="25836"/>
                      <a:pt x="7608" y="25897"/>
                    </a:cubicBezTo>
                    <a:cubicBezTo>
                      <a:pt x="7608" y="25988"/>
                      <a:pt x="7638" y="25988"/>
                      <a:pt x="7668" y="26019"/>
                    </a:cubicBezTo>
                    <a:cubicBezTo>
                      <a:pt x="7689" y="26029"/>
                      <a:pt x="7709" y="26032"/>
                      <a:pt x="7728" y="26032"/>
                    </a:cubicBezTo>
                    <a:cubicBezTo>
                      <a:pt x="7766" y="26032"/>
                      <a:pt x="7800" y="26019"/>
                      <a:pt x="7820" y="26019"/>
                    </a:cubicBezTo>
                    <a:cubicBezTo>
                      <a:pt x="7881" y="26019"/>
                      <a:pt x="7911" y="26110"/>
                      <a:pt x="7911" y="26140"/>
                    </a:cubicBezTo>
                    <a:cubicBezTo>
                      <a:pt x="7911" y="26171"/>
                      <a:pt x="8033" y="26201"/>
                      <a:pt x="8063" y="26292"/>
                    </a:cubicBezTo>
                    <a:cubicBezTo>
                      <a:pt x="8070" y="26298"/>
                      <a:pt x="8076" y="26301"/>
                      <a:pt x="8082" y="26301"/>
                    </a:cubicBezTo>
                    <a:cubicBezTo>
                      <a:pt x="8108" y="26301"/>
                      <a:pt x="8142" y="26262"/>
                      <a:pt x="8215" y="26262"/>
                    </a:cubicBezTo>
                    <a:cubicBezTo>
                      <a:pt x="8276" y="26262"/>
                      <a:pt x="8246" y="26140"/>
                      <a:pt x="8276" y="26140"/>
                    </a:cubicBezTo>
                    <a:cubicBezTo>
                      <a:pt x="8287" y="26146"/>
                      <a:pt x="8298" y="26148"/>
                      <a:pt x="8307" y="26148"/>
                    </a:cubicBezTo>
                    <a:cubicBezTo>
                      <a:pt x="8347" y="26148"/>
                      <a:pt x="8367" y="26099"/>
                      <a:pt x="8367" y="26049"/>
                    </a:cubicBezTo>
                    <a:cubicBezTo>
                      <a:pt x="8337" y="26019"/>
                      <a:pt x="8185" y="25988"/>
                      <a:pt x="8185" y="25958"/>
                    </a:cubicBezTo>
                    <a:cubicBezTo>
                      <a:pt x="8185" y="25897"/>
                      <a:pt x="8124" y="25836"/>
                      <a:pt x="8124" y="25836"/>
                    </a:cubicBezTo>
                    <a:cubicBezTo>
                      <a:pt x="8124" y="25836"/>
                      <a:pt x="8094" y="25745"/>
                      <a:pt x="8185" y="25745"/>
                    </a:cubicBezTo>
                    <a:cubicBezTo>
                      <a:pt x="8246" y="25745"/>
                      <a:pt x="8337" y="25715"/>
                      <a:pt x="8337" y="25684"/>
                    </a:cubicBezTo>
                    <a:cubicBezTo>
                      <a:pt x="8337" y="25654"/>
                      <a:pt x="8398" y="25593"/>
                      <a:pt x="8367" y="25563"/>
                    </a:cubicBezTo>
                    <a:cubicBezTo>
                      <a:pt x="8367" y="25532"/>
                      <a:pt x="8398" y="25441"/>
                      <a:pt x="8398" y="25441"/>
                    </a:cubicBezTo>
                    <a:cubicBezTo>
                      <a:pt x="8398" y="25441"/>
                      <a:pt x="8398" y="25411"/>
                      <a:pt x="8489" y="25411"/>
                    </a:cubicBezTo>
                    <a:cubicBezTo>
                      <a:pt x="8519" y="25411"/>
                      <a:pt x="8550" y="25380"/>
                      <a:pt x="8580" y="25380"/>
                    </a:cubicBezTo>
                    <a:cubicBezTo>
                      <a:pt x="8641" y="25380"/>
                      <a:pt x="8702" y="25411"/>
                      <a:pt x="8732" y="25441"/>
                    </a:cubicBezTo>
                    <a:cubicBezTo>
                      <a:pt x="8793" y="25532"/>
                      <a:pt x="8823" y="25532"/>
                      <a:pt x="8854" y="25532"/>
                    </a:cubicBezTo>
                    <a:cubicBezTo>
                      <a:pt x="8884" y="25532"/>
                      <a:pt x="8945" y="25532"/>
                      <a:pt x="8975" y="25563"/>
                    </a:cubicBezTo>
                    <a:cubicBezTo>
                      <a:pt x="8975" y="25593"/>
                      <a:pt x="9036" y="25593"/>
                      <a:pt x="9006" y="25684"/>
                    </a:cubicBezTo>
                    <a:cubicBezTo>
                      <a:pt x="8975" y="25745"/>
                      <a:pt x="9097" y="25715"/>
                      <a:pt x="9036" y="25745"/>
                    </a:cubicBezTo>
                    <a:cubicBezTo>
                      <a:pt x="9006" y="25806"/>
                      <a:pt x="8884" y="25867"/>
                      <a:pt x="8975" y="25897"/>
                    </a:cubicBezTo>
                    <a:cubicBezTo>
                      <a:pt x="9006" y="25958"/>
                      <a:pt x="9158" y="26019"/>
                      <a:pt x="9158" y="26049"/>
                    </a:cubicBezTo>
                    <a:cubicBezTo>
                      <a:pt x="9158" y="26110"/>
                      <a:pt x="9249" y="26171"/>
                      <a:pt x="9310" y="26201"/>
                    </a:cubicBezTo>
                    <a:cubicBezTo>
                      <a:pt x="9340" y="26262"/>
                      <a:pt x="9492" y="26414"/>
                      <a:pt x="9492" y="26444"/>
                    </a:cubicBezTo>
                    <a:cubicBezTo>
                      <a:pt x="9492" y="26475"/>
                      <a:pt x="9583" y="26657"/>
                      <a:pt x="9583" y="26748"/>
                    </a:cubicBezTo>
                    <a:cubicBezTo>
                      <a:pt x="9583" y="26809"/>
                      <a:pt x="9644" y="26870"/>
                      <a:pt x="9614" y="26931"/>
                    </a:cubicBezTo>
                    <a:cubicBezTo>
                      <a:pt x="9583" y="27052"/>
                      <a:pt x="9614" y="27113"/>
                      <a:pt x="9614" y="27174"/>
                    </a:cubicBezTo>
                    <a:cubicBezTo>
                      <a:pt x="9614" y="27204"/>
                      <a:pt x="9705" y="27265"/>
                      <a:pt x="9705" y="27386"/>
                    </a:cubicBezTo>
                    <a:cubicBezTo>
                      <a:pt x="9705" y="27508"/>
                      <a:pt x="9705" y="27630"/>
                      <a:pt x="9766" y="27630"/>
                    </a:cubicBezTo>
                    <a:cubicBezTo>
                      <a:pt x="9796" y="27660"/>
                      <a:pt x="9918" y="27660"/>
                      <a:pt x="9887" y="27690"/>
                    </a:cubicBezTo>
                    <a:cubicBezTo>
                      <a:pt x="9857" y="27782"/>
                      <a:pt x="9796" y="27812"/>
                      <a:pt x="9796" y="27812"/>
                    </a:cubicBezTo>
                    <a:cubicBezTo>
                      <a:pt x="9796" y="27842"/>
                      <a:pt x="9735" y="27873"/>
                      <a:pt x="9735" y="27964"/>
                    </a:cubicBezTo>
                    <a:cubicBezTo>
                      <a:pt x="9735" y="28025"/>
                      <a:pt x="9705" y="28025"/>
                      <a:pt x="9705" y="28086"/>
                    </a:cubicBezTo>
                    <a:cubicBezTo>
                      <a:pt x="9705" y="28116"/>
                      <a:pt x="9644" y="28146"/>
                      <a:pt x="9644" y="28146"/>
                    </a:cubicBezTo>
                    <a:lnTo>
                      <a:pt x="9583" y="28238"/>
                    </a:lnTo>
                    <a:lnTo>
                      <a:pt x="9462" y="28238"/>
                    </a:lnTo>
                    <a:cubicBezTo>
                      <a:pt x="9431" y="28238"/>
                      <a:pt x="9401" y="28238"/>
                      <a:pt x="9401" y="28268"/>
                    </a:cubicBezTo>
                    <a:lnTo>
                      <a:pt x="9401" y="28390"/>
                    </a:lnTo>
                    <a:cubicBezTo>
                      <a:pt x="9401" y="28420"/>
                      <a:pt x="9431" y="28450"/>
                      <a:pt x="9401" y="28481"/>
                    </a:cubicBezTo>
                    <a:cubicBezTo>
                      <a:pt x="9340" y="28542"/>
                      <a:pt x="9279" y="28542"/>
                      <a:pt x="9310" y="28602"/>
                    </a:cubicBezTo>
                    <a:cubicBezTo>
                      <a:pt x="9340" y="28693"/>
                      <a:pt x="9401" y="28785"/>
                      <a:pt x="9340" y="28785"/>
                    </a:cubicBezTo>
                    <a:cubicBezTo>
                      <a:pt x="9279" y="28785"/>
                      <a:pt x="9249" y="28785"/>
                      <a:pt x="9158" y="28845"/>
                    </a:cubicBezTo>
                    <a:cubicBezTo>
                      <a:pt x="9158" y="28845"/>
                      <a:pt x="9097" y="28906"/>
                      <a:pt x="9036" y="28906"/>
                    </a:cubicBezTo>
                    <a:cubicBezTo>
                      <a:pt x="8975" y="28906"/>
                      <a:pt x="8975" y="28937"/>
                      <a:pt x="8975" y="28997"/>
                    </a:cubicBezTo>
                    <a:cubicBezTo>
                      <a:pt x="8975" y="29028"/>
                      <a:pt x="9097" y="29089"/>
                      <a:pt x="9036" y="29149"/>
                    </a:cubicBezTo>
                    <a:cubicBezTo>
                      <a:pt x="9006" y="29180"/>
                      <a:pt x="9036" y="29241"/>
                      <a:pt x="9006" y="29301"/>
                    </a:cubicBezTo>
                    <a:cubicBezTo>
                      <a:pt x="8975" y="29332"/>
                      <a:pt x="8945" y="29362"/>
                      <a:pt x="8945" y="29393"/>
                    </a:cubicBezTo>
                    <a:cubicBezTo>
                      <a:pt x="8945" y="29453"/>
                      <a:pt x="9006" y="29514"/>
                      <a:pt x="8975" y="29545"/>
                    </a:cubicBezTo>
                    <a:cubicBezTo>
                      <a:pt x="8945" y="29605"/>
                      <a:pt x="8945" y="29666"/>
                      <a:pt x="8884" y="29666"/>
                    </a:cubicBezTo>
                    <a:cubicBezTo>
                      <a:pt x="8854" y="29666"/>
                      <a:pt x="8975" y="29697"/>
                      <a:pt x="8975" y="29788"/>
                    </a:cubicBezTo>
                    <a:cubicBezTo>
                      <a:pt x="8975" y="29849"/>
                      <a:pt x="9036" y="29940"/>
                      <a:pt x="9006" y="29970"/>
                    </a:cubicBezTo>
                    <a:cubicBezTo>
                      <a:pt x="9006" y="30061"/>
                      <a:pt x="9006" y="30152"/>
                      <a:pt x="9036" y="30213"/>
                    </a:cubicBezTo>
                    <a:cubicBezTo>
                      <a:pt x="9097" y="30244"/>
                      <a:pt x="9158" y="30274"/>
                      <a:pt x="9249" y="30274"/>
                    </a:cubicBezTo>
                    <a:cubicBezTo>
                      <a:pt x="9294" y="30274"/>
                      <a:pt x="9323" y="30325"/>
                      <a:pt x="9360" y="30325"/>
                    </a:cubicBezTo>
                    <a:cubicBezTo>
                      <a:pt x="9372" y="30325"/>
                      <a:pt x="9386" y="30320"/>
                      <a:pt x="9401" y="30304"/>
                    </a:cubicBezTo>
                    <a:cubicBezTo>
                      <a:pt x="9419" y="30269"/>
                      <a:pt x="9447" y="30254"/>
                      <a:pt x="9467" y="30254"/>
                    </a:cubicBezTo>
                    <a:cubicBezTo>
                      <a:pt x="9482" y="30254"/>
                      <a:pt x="9492" y="30261"/>
                      <a:pt x="9492" y="30274"/>
                    </a:cubicBezTo>
                    <a:cubicBezTo>
                      <a:pt x="9492" y="30365"/>
                      <a:pt x="9553" y="30548"/>
                      <a:pt x="9462" y="30548"/>
                    </a:cubicBezTo>
                    <a:cubicBezTo>
                      <a:pt x="9401" y="30548"/>
                      <a:pt x="9310" y="30578"/>
                      <a:pt x="9279" y="30608"/>
                    </a:cubicBezTo>
                    <a:cubicBezTo>
                      <a:pt x="9249" y="30700"/>
                      <a:pt x="9188" y="30760"/>
                      <a:pt x="9127" y="30852"/>
                    </a:cubicBezTo>
                    <a:cubicBezTo>
                      <a:pt x="9036" y="30912"/>
                      <a:pt x="9127" y="31034"/>
                      <a:pt x="9188" y="31156"/>
                    </a:cubicBezTo>
                    <a:cubicBezTo>
                      <a:pt x="9249" y="31216"/>
                      <a:pt x="9279" y="31338"/>
                      <a:pt x="9340" y="31368"/>
                    </a:cubicBezTo>
                    <a:cubicBezTo>
                      <a:pt x="9431" y="31429"/>
                      <a:pt x="9583" y="31520"/>
                      <a:pt x="9492" y="31581"/>
                    </a:cubicBezTo>
                    <a:cubicBezTo>
                      <a:pt x="9431" y="31611"/>
                      <a:pt x="9401" y="31672"/>
                      <a:pt x="9431" y="31672"/>
                    </a:cubicBezTo>
                    <a:cubicBezTo>
                      <a:pt x="9462" y="31672"/>
                      <a:pt x="9614" y="31733"/>
                      <a:pt x="9644" y="31794"/>
                    </a:cubicBezTo>
                    <a:cubicBezTo>
                      <a:pt x="9705" y="31885"/>
                      <a:pt x="9796" y="31915"/>
                      <a:pt x="9887" y="31946"/>
                    </a:cubicBezTo>
                    <a:cubicBezTo>
                      <a:pt x="9948" y="31976"/>
                      <a:pt x="10070" y="31976"/>
                      <a:pt x="10100" y="32067"/>
                    </a:cubicBezTo>
                    <a:cubicBezTo>
                      <a:pt x="10130" y="32128"/>
                      <a:pt x="10191" y="32219"/>
                      <a:pt x="10191" y="32250"/>
                    </a:cubicBezTo>
                    <a:cubicBezTo>
                      <a:pt x="10191" y="32341"/>
                      <a:pt x="10252" y="32341"/>
                      <a:pt x="10343" y="32402"/>
                    </a:cubicBezTo>
                    <a:cubicBezTo>
                      <a:pt x="10374" y="32493"/>
                      <a:pt x="10526" y="32432"/>
                      <a:pt x="10647" y="32584"/>
                    </a:cubicBezTo>
                    <a:cubicBezTo>
                      <a:pt x="10769" y="32736"/>
                      <a:pt x="11225" y="33283"/>
                      <a:pt x="11559" y="33587"/>
                    </a:cubicBezTo>
                    <a:cubicBezTo>
                      <a:pt x="11893" y="33891"/>
                      <a:pt x="12349" y="34469"/>
                      <a:pt x="12440" y="34529"/>
                    </a:cubicBezTo>
                    <a:cubicBezTo>
                      <a:pt x="12471" y="34651"/>
                      <a:pt x="12684" y="34925"/>
                      <a:pt x="12775" y="34955"/>
                    </a:cubicBezTo>
                    <a:cubicBezTo>
                      <a:pt x="12836" y="35016"/>
                      <a:pt x="14629" y="35776"/>
                      <a:pt x="14781" y="35867"/>
                    </a:cubicBezTo>
                    <a:cubicBezTo>
                      <a:pt x="14933" y="35928"/>
                      <a:pt x="14902" y="36019"/>
                      <a:pt x="15024" y="36080"/>
                    </a:cubicBezTo>
                    <a:cubicBezTo>
                      <a:pt x="15085" y="36140"/>
                      <a:pt x="15419" y="36171"/>
                      <a:pt x="15419" y="36232"/>
                    </a:cubicBezTo>
                    <a:cubicBezTo>
                      <a:pt x="15419" y="36323"/>
                      <a:pt x="15450" y="36444"/>
                      <a:pt x="15450" y="36505"/>
                    </a:cubicBezTo>
                    <a:cubicBezTo>
                      <a:pt x="15510" y="36596"/>
                      <a:pt x="15632" y="36748"/>
                      <a:pt x="15662" y="36779"/>
                    </a:cubicBezTo>
                    <a:cubicBezTo>
                      <a:pt x="15693" y="36809"/>
                      <a:pt x="15754" y="36900"/>
                      <a:pt x="15754" y="36961"/>
                    </a:cubicBezTo>
                    <a:cubicBezTo>
                      <a:pt x="15754" y="37052"/>
                      <a:pt x="15845" y="37204"/>
                      <a:pt x="15875" y="37265"/>
                    </a:cubicBezTo>
                    <a:cubicBezTo>
                      <a:pt x="15906" y="37295"/>
                      <a:pt x="15997" y="37387"/>
                      <a:pt x="15997" y="37447"/>
                    </a:cubicBezTo>
                    <a:cubicBezTo>
                      <a:pt x="15997" y="37539"/>
                      <a:pt x="16058" y="37691"/>
                      <a:pt x="16058" y="37843"/>
                    </a:cubicBezTo>
                    <a:cubicBezTo>
                      <a:pt x="16058" y="37995"/>
                      <a:pt x="16149" y="38298"/>
                      <a:pt x="16210" y="38420"/>
                    </a:cubicBezTo>
                    <a:cubicBezTo>
                      <a:pt x="16301" y="38511"/>
                      <a:pt x="16483" y="38602"/>
                      <a:pt x="16453" y="38724"/>
                    </a:cubicBezTo>
                    <a:cubicBezTo>
                      <a:pt x="16422" y="38815"/>
                      <a:pt x="16361" y="38906"/>
                      <a:pt x="16422" y="38937"/>
                    </a:cubicBezTo>
                    <a:cubicBezTo>
                      <a:pt x="16453" y="39028"/>
                      <a:pt x="16605" y="38967"/>
                      <a:pt x="16605" y="39089"/>
                    </a:cubicBezTo>
                    <a:cubicBezTo>
                      <a:pt x="16605" y="39241"/>
                      <a:pt x="16635" y="39362"/>
                      <a:pt x="16696" y="39514"/>
                    </a:cubicBezTo>
                    <a:cubicBezTo>
                      <a:pt x="16696" y="39666"/>
                      <a:pt x="16726" y="39940"/>
                      <a:pt x="16757" y="39970"/>
                    </a:cubicBezTo>
                    <a:cubicBezTo>
                      <a:pt x="16787" y="40001"/>
                      <a:pt x="17030" y="40274"/>
                      <a:pt x="16969" y="40396"/>
                    </a:cubicBezTo>
                    <a:cubicBezTo>
                      <a:pt x="16939" y="40487"/>
                      <a:pt x="17091" y="40578"/>
                      <a:pt x="17152" y="40578"/>
                    </a:cubicBezTo>
                    <a:cubicBezTo>
                      <a:pt x="17182" y="40578"/>
                      <a:pt x="17334" y="40791"/>
                      <a:pt x="17486" y="41034"/>
                    </a:cubicBezTo>
                    <a:cubicBezTo>
                      <a:pt x="18854" y="41855"/>
                      <a:pt x="20222" y="42615"/>
                      <a:pt x="21620" y="43344"/>
                    </a:cubicBezTo>
                    <a:cubicBezTo>
                      <a:pt x="21620" y="43283"/>
                      <a:pt x="21590" y="43162"/>
                      <a:pt x="21590" y="43162"/>
                    </a:cubicBezTo>
                    <a:cubicBezTo>
                      <a:pt x="21498" y="43131"/>
                      <a:pt x="21438" y="43010"/>
                      <a:pt x="21438" y="43010"/>
                    </a:cubicBezTo>
                    <a:cubicBezTo>
                      <a:pt x="21458" y="43000"/>
                      <a:pt x="21485" y="42996"/>
                      <a:pt x="21516" y="42996"/>
                    </a:cubicBezTo>
                    <a:cubicBezTo>
                      <a:pt x="21579" y="42996"/>
                      <a:pt x="21660" y="43010"/>
                      <a:pt x="21742" y="43010"/>
                    </a:cubicBezTo>
                    <a:cubicBezTo>
                      <a:pt x="21802" y="43010"/>
                      <a:pt x="22015" y="42979"/>
                      <a:pt x="22045" y="42979"/>
                    </a:cubicBezTo>
                    <a:cubicBezTo>
                      <a:pt x="22076" y="42979"/>
                      <a:pt x="22167" y="42888"/>
                      <a:pt x="22228" y="42888"/>
                    </a:cubicBezTo>
                    <a:cubicBezTo>
                      <a:pt x="22319" y="42888"/>
                      <a:pt x="22501" y="42827"/>
                      <a:pt x="22501" y="42827"/>
                    </a:cubicBezTo>
                    <a:lnTo>
                      <a:pt x="22653" y="42736"/>
                    </a:lnTo>
                    <a:lnTo>
                      <a:pt x="22653" y="42554"/>
                    </a:lnTo>
                    <a:lnTo>
                      <a:pt x="22714" y="42463"/>
                    </a:lnTo>
                    <a:lnTo>
                      <a:pt x="22714" y="42311"/>
                    </a:lnTo>
                    <a:lnTo>
                      <a:pt x="22684" y="42250"/>
                    </a:lnTo>
                    <a:lnTo>
                      <a:pt x="22653" y="42128"/>
                    </a:lnTo>
                    <a:lnTo>
                      <a:pt x="22501" y="42128"/>
                    </a:lnTo>
                    <a:lnTo>
                      <a:pt x="22410" y="42098"/>
                    </a:lnTo>
                    <a:lnTo>
                      <a:pt x="22410" y="41946"/>
                    </a:lnTo>
                    <a:cubicBezTo>
                      <a:pt x="22410" y="41946"/>
                      <a:pt x="22380" y="41794"/>
                      <a:pt x="22349" y="41794"/>
                    </a:cubicBezTo>
                    <a:cubicBezTo>
                      <a:pt x="22319" y="41794"/>
                      <a:pt x="22197" y="41764"/>
                      <a:pt x="22197" y="41764"/>
                    </a:cubicBezTo>
                    <a:cubicBezTo>
                      <a:pt x="22197" y="41764"/>
                      <a:pt x="22076" y="41672"/>
                      <a:pt x="22045" y="41672"/>
                    </a:cubicBezTo>
                    <a:cubicBezTo>
                      <a:pt x="22015" y="41672"/>
                      <a:pt x="21924" y="41642"/>
                      <a:pt x="21924" y="41642"/>
                    </a:cubicBezTo>
                    <a:lnTo>
                      <a:pt x="21863" y="41551"/>
                    </a:lnTo>
                    <a:lnTo>
                      <a:pt x="21772" y="41399"/>
                    </a:lnTo>
                    <a:lnTo>
                      <a:pt x="21772" y="41399"/>
                    </a:lnTo>
                    <a:cubicBezTo>
                      <a:pt x="21772" y="41399"/>
                      <a:pt x="21924" y="41551"/>
                      <a:pt x="22015" y="41551"/>
                    </a:cubicBezTo>
                    <a:cubicBezTo>
                      <a:pt x="22076" y="41551"/>
                      <a:pt x="22197" y="41551"/>
                      <a:pt x="22228" y="41612"/>
                    </a:cubicBezTo>
                    <a:cubicBezTo>
                      <a:pt x="22243" y="41627"/>
                      <a:pt x="22281" y="41627"/>
                      <a:pt x="22315" y="41627"/>
                    </a:cubicBezTo>
                    <a:cubicBezTo>
                      <a:pt x="22349" y="41627"/>
                      <a:pt x="22380" y="41627"/>
                      <a:pt x="22380" y="41642"/>
                    </a:cubicBezTo>
                    <a:cubicBezTo>
                      <a:pt x="22386" y="41648"/>
                      <a:pt x="22395" y="41651"/>
                      <a:pt x="22406" y="41651"/>
                    </a:cubicBezTo>
                    <a:cubicBezTo>
                      <a:pt x="22434" y="41651"/>
                      <a:pt x="22472" y="41633"/>
                      <a:pt x="22491" y="41633"/>
                    </a:cubicBezTo>
                    <a:cubicBezTo>
                      <a:pt x="22497" y="41633"/>
                      <a:pt x="22501" y="41636"/>
                      <a:pt x="22501" y="41642"/>
                    </a:cubicBezTo>
                    <a:cubicBezTo>
                      <a:pt x="22501" y="41672"/>
                      <a:pt x="22501" y="41672"/>
                      <a:pt x="22562" y="41703"/>
                    </a:cubicBezTo>
                    <a:cubicBezTo>
                      <a:pt x="22572" y="41723"/>
                      <a:pt x="22586" y="41730"/>
                      <a:pt x="22600" y="41730"/>
                    </a:cubicBezTo>
                    <a:cubicBezTo>
                      <a:pt x="22630" y="41730"/>
                      <a:pt x="22664" y="41703"/>
                      <a:pt x="22684" y="41703"/>
                    </a:cubicBezTo>
                    <a:cubicBezTo>
                      <a:pt x="22714" y="41672"/>
                      <a:pt x="22775" y="41672"/>
                      <a:pt x="22805" y="41672"/>
                    </a:cubicBezTo>
                    <a:cubicBezTo>
                      <a:pt x="22826" y="41672"/>
                      <a:pt x="22846" y="41659"/>
                      <a:pt x="22857" y="41659"/>
                    </a:cubicBezTo>
                    <a:cubicBezTo>
                      <a:pt x="22863" y="41659"/>
                      <a:pt x="22866" y="41662"/>
                      <a:pt x="22866" y="41672"/>
                    </a:cubicBezTo>
                    <a:lnTo>
                      <a:pt x="22897" y="41703"/>
                    </a:lnTo>
                    <a:cubicBezTo>
                      <a:pt x="22951" y="41758"/>
                      <a:pt x="22995" y="41768"/>
                      <a:pt x="23034" y="41768"/>
                    </a:cubicBezTo>
                    <a:cubicBezTo>
                      <a:pt x="23061" y="41768"/>
                      <a:pt x="23085" y="41764"/>
                      <a:pt x="23109" y="41764"/>
                    </a:cubicBezTo>
                    <a:cubicBezTo>
                      <a:pt x="23140" y="41764"/>
                      <a:pt x="23170" y="41672"/>
                      <a:pt x="23261" y="41642"/>
                    </a:cubicBezTo>
                    <a:cubicBezTo>
                      <a:pt x="23292" y="41612"/>
                      <a:pt x="23322" y="41368"/>
                      <a:pt x="23413" y="41368"/>
                    </a:cubicBezTo>
                    <a:cubicBezTo>
                      <a:pt x="23474" y="41368"/>
                      <a:pt x="23474" y="41338"/>
                      <a:pt x="23535" y="41308"/>
                    </a:cubicBezTo>
                    <a:cubicBezTo>
                      <a:pt x="23565" y="41247"/>
                      <a:pt x="23565" y="41186"/>
                      <a:pt x="23565" y="41156"/>
                    </a:cubicBezTo>
                    <a:cubicBezTo>
                      <a:pt x="23565" y="41095"/>
                      <a:pt x="23565" y="41034"/>
                      <a:pt x="23596" y="41034"/>
                    </a:cubicBezTo>
                    <a:cubicBezTo>
                      <a:pt x="23598" y="41037"/>
                      <a:pt x="23601" y="41038"/>
                      <a:pt x="23604" y="41038"/>
                    </a:cubicBezTo>
                    <a:cubicBezTo>
                      <a:pt x="23631" y="41038"/>
                      <a:pt x="23656" y="40913"/>
                      <a:pt x="23656" y="40913"/>
                    </a:cubicBezTo>
                    <a:lnTo>
                      <a:pt x="23626" y="40791"/>
                    </a:lnTo>
                    <a:lnTo>
                      <a:pt x="23596" y="40730"/>
                    </a:lnTo>
                    <a:cubicBezTo>
                      <a:pt x="23596" y="40730"/>
                      <a:pt x="23596" y="40609"/>
                      <a:pt x="23626" y="40609"/>
                    </a:cubicBezTo>
                    <a:cubicBezTo>
                      <a:pt x="23656" y="40578"/>
                      <a:pt x="23656" y="40548"/>
                      <a:pt x="23717" y="40487"/>
                    </a:cubicBezTo>
                    <a:cubicBezTo>
                      <a:pt x="23748" y="40457"/>
                      <a:pt x="23748" y="40396"/>
                      <a:pt x="23778" y="40396"/>
                    </a:cubicBezTo>
                    <a:cubicBezTo>
                      <a:pt x="23808" y="40396"/>
                      <a:pt x="23869" y="40335"/>
                      <a:pt x="23869" y="40305"/>
                    </a:cubicBezTo>
                    <a:lnTo>
                      <a:pt x="23869" y="40244"/>
                    </a:lnTo>
                    <a:lnTo>
                      <a:pt x="23930" y="40183"/>
                    </a:lnTo>
                    <a:cubicBezTo>
                      <a:pt x="23930" y="40183"/>
                      <a:pt x="23971" y="40170"/>
                      <a:pt x="23998" y="40170"/>
                    </a:cubicBezTo>
                    <a:cubicBezTo>
                      <a:pt x="24011" y="40170"/>
                      <a:pt x="24021" y="40173"/>
                      <a:pt x="24021" y="40183"/>
                    </a:cubicBezTo>
                    <a:lnTo>
                      <a:pt x="24021" y="40335"/>
                    </a:lnTo>
                    <a:lnTo>
                      <a:pt x="23900" y="40457"/>
                    </a:lnTo>
                    <a:cubicBezTo>
                      <a:pt x="23900" y="40457"/>
                      <a:pt x="23839" y="40487"/>
                      <a:pt x="23778" y="40548"/>
                    </a:cubicBezTo>
                    <a:lnTo>
                      <a:pt x="23717" y="40609"/>
                    </a:lnTo>
                    <a:cubicBezTo>
                      <a:pt x="23687" y="40730"/>
                      <a:pt x="23626" y="40700"/>
                      <a:pt x="23687" y="40730"/>
                    </a:cubicBezTo>
                    <a:cubicBezTo>
                      <a:pt x="23702" y="40745"/>
                      <a:pt x="23725" y="40753"/>
                      <a:pt x="23744" y="40753"/>
                    </a:cubicBezTo>
                    <a:cubicBezTo>
                      <a:pt x="23763" y="40753"/>
                      <a:pt x="23778" y="40745"/>
                      <a:pt x="23778" y="40730"/>
                    </a:cubicBezTo>
                    <a:cubicBezTo>
                      <a:pt x="23778" y="40700"/>
                      <a:pt x="23778" y="40609"/>
                      <a:pt x="23839" y="40609"/>
                    </a:cubicBezTo>
                    <a:cubicBezTo>
                      <a:pt x="23869" y="40609"/>
                      <a:pt x="23900" y="40578"/>
                      <a:pt x="23930" y="40548"/>
                    </a:cubicBezTo>
                    <a:lnTo>
                      <a:pt x="24052" y="40426"/>
                    </a:lnTo>
                    <a:lnTo>
                      <a:pt x="24143" y="40335"/>
                    </a:lnTo>
                    <a:cubicBezTo>
                      <a:pt x="24173" y="40305"/>
                      <a:pt x="24204" y="40305"/>
                      <a:pt x="24204" y="40274"/>
                    </a:cubicBezTo>
                    <a:cubicBezTo>
                      <a:pt x="24204" y="40244"/>
                      <a:pt x="24173" y="40153"/>
                      <a:pt x="24173" y="40153"/>
                    </a:cubicBezTo>
                    <a:lnTo>
                      <a:pt x="24173" y="40092"/>
                    </a:lnTo>
                    <a:cubicBezTo>
                      <a:pt x="24173" y="40031"/>
                      <a:pt x="24204" y="40001"/>
                      <a:pt x="24204" y="39970"/>
                    </a:cubicBezTo>
                    <a:cubicBezTo>
                      <a:pt x="24234" y="39970"/>
                      <a:pt x="24234" y="39940"/>
                      <a:pt x="24295" y="39879"/>
                    </a:cubicBezTo>
                    <a:lnTo>
                      <a:pt x="24356" y="39818"/>
                    </a:lnTo>
                    <a:cubicBezTo>
                      <a:pt x="24386" y="39788"/>
                      <a:pt x="24447" y="39788"/>
                      <a:pt x="24447" y="39727"/>
                    </a:cubicBezTo>
                    <a:cubicBezTo>
                      <a:pt x="24447" y="39697"/>
                      <a:pt x="24447" y="39666"/>
                      <a:pt x="24477" y="39666"/>
                    </a:cubicBezTo>
                    <a:cubicBezTo>
                      <a:pt x="24508" y="39666"/>
                      <a:pt x="24538" y="39606"/>
                      <a:pt x="24599" y="39575"/>
                    </a:cubicBezTo>
                    <a:cubicBezTo>
                      <a:pt x="24599" y="39545"/>
                      <a:pt x="24629" y="39423"/>
                      <a:pt x="24629" y="39423"/>
                    </a:cubicBezTo>
                    <a:lnTo>
                      <a:pt x="24599" y="39362"/>
                    </a:lnTo>
                    <a:cubicBezTo>
                      <a:pt x="24599" y="39302"/>
                      <a:pt x="24538" y="39241"/>
                      <a:pt x="24599" y="39210"/>
                    </a:cubicBezTo>
                    <a:cubicBezTo>
                      <a:pt x="24629" y="39150"/>
                      <a:pt x="24599" y="39089"/>
                      <a:pt x="24599" y="39089"/>
                    </a:cubicBezTo>
                    <a:cubicBezTo>
                      <a:pt x="24599" y="39089"/>
                      <a:pt x="24599" y="38998"/>
                      <a:pt x="24538" y="38998"/>
                    </a:cubicBezTo>
                    <a:cubicBezTo>
                      <a:pt x="24508" y="38967"/>
                      <a:pt x="24508" y="38937"/>
                      <a:pt x="24477" y="38906"/>
                    </a:cubicBezTo>
                    <a:cubicBezTo>
                      <a:pt x="24447" y="38846"/>
                      <a:pt x="24447" y="38815"/>
                      <a:pt x="24447" y="38815"/>
                    </a:cubicBezTo>
                    <a:cubicBezTo>
                      <a:pt x="24447" y="38815"/>
                      <a:pt x="24447" y="38785"/>
                      <a:pt x="24477" y="38754"/>
                    </a:cubicBezTo>
                    <a:cubicBezTo>
                      <a:pt x="24477" y="38694"/>
                      <a:pt x="24508" y="38694"/>
                      <a:pt x="24508" y="38663"/>
                    </a:cubicBezTo>
                    <a:cubicBezTo>
                      <a:pt x="24508" y="38633"/>
                      <a:pt x="24477" y="38602"/>
                      <a:pt x="24477" y="38542"/>
                    </a:cubicBezTo>
                    <a:lnTo>
                      <a:pt x="24538" y="38481"/>
                    </a:lnTo>
                    <a:cubicBezTo>
                      <a:pt x="24538" y="38481"/>
                      <a:pt x="24629" y="38450"/>
                      <a:pt x="24751" y="38359"/>
                    </a:cubicBezTo>
                    <a:cubicBezTo>
                      <a:pt x="24842" y="38329"/>
                      <a:pt x="24842" y="38298"/>
                      <a:pt x="24903" y="38238"/>
                    </a:cubicBezTo>
                    <a:cubicBezTo>
                      <a:pt x="24933" y="38207"/>
                      <a:pt x="24994" y="38177"/>
                      <a:pt x="25085" y="38177"/>
                    </a:cubicBezTo>
                    <a:cubicBezTo>
                      <a:pt x="25115" y="38177"/>
                      <a:pt x="25146" y="38086"/>
                      <a:pt x="25207" y="38055"/>
                    </a:cubicBezTo>
                    <a:cubicBezTo>
                      <a:pt x="25237" y="38025"/>
                      <a:pt x="25298" y="37995"/>
                      <a:pt x="25359" y="37995"/>
                    </a:cubicBezTo>
                    <a:cubicBezTo>
                      <a:pt x="25419" y="37995"/>
                      <a:pt x="25541" y="37903"/>
                      <a:pt x="25602" y="37903"/>
                    </a:cubicBezTo>
                    <a:cubicBezTo>
                      <a:pt x="25693" y="37903"/>
                      <a:pt x="25754" y="37903"/>
                      <a:pt x="25815" y="37873"/>
                    </a:cubicBezTo>
                    <a:cubicBezTo>
                      <a:pt x="25845" y="37873"/>
                      <a:pt x="25906" y="37782"/>
                      <a:pt x="25906" y="37751"/>
                    </a:cubicBezTo>
                    <a:cubicBezTo>
                      <a:pt x="25967" y="37721"/>
                      <a:pt x="25997" y="37630"/>
                      <a:pt x="25997" y="37630"/>
                    </a:cubicBezTo>
                    <a:cubicBezTo>
                      <a:pt x="26017" y="37630"/>
                      <a:pt x="26024" y="37616"/>
                      <a:pt x="26053" y="37616"/>
                    </a:cubicBezTo>
                    <a:cubicBezTo>
                      <a:pt x="26068" y="37616"/>
                      <a:pt x="26088" y="37620"/>
                      <a:pt x="26119" y="37630"/>
                    </a:cubicBezTo>
                    <a:cubicBezTo>
                      <a:pt x="26134" y="37646"/>
                      <a:pt x="26159" y="37651"/>
                      <a:pt x="26187" y="37651"/>
                    </a:cubicBezTo>
                    <a:cubicBezTo>
                      <a:pt x="26250" y="37651"/>
                      <a:pt x="26334" y="37623"/>
                      <a:pt x="26388" y="37623"/>
                    </a:cubicBezTo>
                    <a:cubicBezTo>
                      <a:pt x="26401" y="37623"/>
                      <a:pt x="26413" y="37625"/>
                      <a:pt x="26422" y="37630"/>
                    </a:cubicBezTo>
                    <a:cubicBezTo>
                      <a:pt x="26443" y="37630"/>
                      <a:pt x="26531" y="37616"/>
                      <a:pt x="26596" y="37616"/>
                    </a:cubicBezTo>
                    <a:cubicBezTo>
                      <a:pt x="26628" y="37616"/>
                      <a:pt x="26655" y="37620"/>
                      <a:pt x="26666" y="37630"/>
                    </a:cubicBezTo>
                    <a:cubicBezTo>
                      <a:pt x="26726" y="37630"/>
                      <a:pt x="26814" y="37657"/>
                      <a:pt x="26875" y="37657"/>
                    </a:cubicBezTo>
                    <a:cubicBezTo>
                      <a:pt x="26905" y="37657"/>
                      <a:pt x="26929" y="37650"/>
                      <a:pt x="26939" y="37630"/>
                    </a:cubicBezTo>
                    <a:cubicBezTo>
                      <a:pt x="27030" y="37599"/>
                      <a:pt x="27030" y="37569"/>
                      <a:pt x="27061" y="37539"/>
                    </a:cubicBezTo>
                    <a:cubicBezTo>
                      <a:pt x="27091" y="37478"/>
                      <a:pt x="27213" y="37447"/>
                      <a:pt x="27243" y="37447"/>
                    </a:cubicBezTo>
                    <a:cubicBezTo>
                      <a:pt x="27334" y="37447"/>
                      <a:pt x="27395" y="37447"/>
                      <a:pt x="27395" y="37387"/>
                    </a:cubicBezTo>
                    <a:cubicBezTo>
                      <a:pt x="27426" y="37326"/>
                      <a:pt x="27426" y="37265"/>
                      <a:pt x="27426" y="37235"/>
                    </a:cubicBezTo>
                    <a:lnTo>
                      <a:pt x="27426" y="37083"/>
                    </a:lnTo>
                    <a:lnTo>
                      <a:pt x="27517" y="36961"/>
                    </a:lnTo>
                    <a:cubicBezTo>
                      <a:pt x="27517" y="36961"/>
                      <a:pt x="27638" y="36870"/>
                      <a:pt x="27669" y="36840"/>
                    </a:cubicBezTo>
                    <a:cubicBezTo>
                      <a:pt x="27699" y="36809"/>
                      <a:pt x="27729" y="36748"/>
                      <a:pt x="27729" y="36748"/>
                    </a:cubicBezTo>
                    <a:lnTo>
                      <a:pt x="27790" y="36627"/>
                    </a:lnTo>
                    <a:cubicBezTo>
                      <a:pt x="27790" y="36596"/>
                      <a:pt x="27790" y="36505"/>
                      <a:pt x="27851" y="36505"/>
                    </a:cubicBezTo>
                    <a:cubicBezTo>
                      <a:pt x="27942" y="36505"/>
                      <a:pt x="28003" y="36505"/>
                      <a:pt x="28003" y="36475"/>
                    </a:cubicBezTo>
                    <a:cubicBezTo>
                      <a:pt x="28033" y="36444"/>
                      <a:pt x="28003" y="36353"/>
                      <a:pt x="28003" y="36353"/>
                    </a:cubicBezTo>
                    <a:cubicBezTo>
                      <a:pt x="28003" y="36353"/>
                      <a:pt x="27942" y="36292"/>
                      <a:pt x="27942" y="36201"/>
                    </a:cubicBezTo>
                    <a:lnTo>
                      <a:pt x="27942" y="36049"/>
                    </a:lnTo>
                    <a:cubicBezTo>
                      <a:pt x="27942" y="36019"/>
                      <a:pt x="27942" y="35988"/>
                      <a:pt x="27973" y="35988"/>
                    </a:cubicBezTo>
                    <a:cubicBezTo>
                      <a:pt x="28003" y="35988"/>
                      <a:pt x="28033" y="35988"/>
                      <a:pt x="28094" y="35897"/>
                    </a:cubicBezTo>
                    <a:cubicBezTo>
                      <a:pt x="28125" y="35836"/>
                      <a:pt x="28094" y="35593"/>
                      <a:pt x="28125" y="35563"/>
                    </a:cubicBezTo>
                    <a:cubicBezTo>
                      <a:pt x="28155" y="35532"/>
                      <a:pt x="28277" y="35289"/>
                      <a:pt x="28277" y="35259"/>
                    </a:cubicBezTo>
                    <a:cubicBezTo>
                      <a:pt x="28246" y="35229"/>
                      <a:pt x="28246" y="35107"/>
                      <a:pt x="28185" y="35016"/>
                    </a:cubicBezTo>
                    <a:cubicBezTo>
                      <a:pt x="28155" y="34985"/>
                      <a:pt x="28155" y="34803"/>
                      <a:pt x="28155" y="34803"/>
                    </a:cubicBezTo>
                    <a:cubicBezTo>
                      <a:pt x="28185" y="34803"/>
                      <a:pt x="28246" y="34712"/>
                      <a:pt x="28185" y="34681"/>
                    </a:cubicBezTo>
                    <a:cubicBezTo>
                      <a:pt x="28155" y="34651"/>
                      <a:pt x="28125" y="34529"/>
                      <a:pt x="28125" y="34529"/>
                    </a:cubicBezTo>
                    <a:cubicBezTo>
                      <a:pt x="28155" y="34499"/>
                      <a:pt x="28185" y="34408"/>
                      <a:pt x="28185" y="34408"/>
                    </a:cubicBezTo>
                    <a:cubicBezTo>
                      <a:pt x="28246" y="34408"/>
                      <a:pt x="28125" y="34317"/>
                      <a:pt x="28125" y="34317"/>
                    </a:cubicBezTo>
                    <a:lnTo>
                      <a:pt x="28155" y="34225"/>
                    </a:lnTo>
                    <a:cubicBezTo>
                      <a:pt x="28155" y="34225"/>
                      <a:pt x="28185" y="34104"/>
                      <a:pt x="28185" y="34074"/>
                    </a:cubicBezTo>
                    <a:cubicBezTo>
                      <a:pt x="28185" y="34046"/>
                      <a:pt x="28137" y="33947"/>
                      <a:pt x="28170" y="33947"/>
                    </a:cubicBezTo>
                    <a:cubicBezTo>
                      <a:pt x="28174" y="33947"/>
                      <a:pt x="28179" y="33949"/>
                      <a:pt x="28185" y="33952"/>
                    </a:cubicBezTo>
                    <a:cubicBezTo>
                      <a:pt x="28277" y="34013"/>
                      <a:pt x="28337" y="34013"/>
                      <a:pt x="28337" y="34074"/>
                    </a:cubicBezTo>
                    <a:cubicBezTo>
                      <a:pt x="28337" y="34124"/>
                      <a:pt x="28383" y="34146"/>
                      <a:pt x="28425" y="34146"/>
                    </a:cubicBezTo>
                    <a:cubicBezTo>
                      <a:pt x="28459" y="34146"/>
                      <a:pt x="28489" y="34131"/>
                      <a:pt x="28489" y="34104"/>
                    </a:cubicBezTo>
                    <a:cubicBezTo>
                      <a:pt x="28489" y="34074"/>
                      <a:pt x="28550" y="34013"/>
                      <a:pt x="28581" y="33952"/>
                    </a:cubicBezTo>
                    <a:cubicBezTo>
                      <a:pt x="28611" y="33922"/>
                      <a:pt x="28702" y="33922"/>
                      <a:pt x="28733" y="33891"/>
                    </a:cubicBezTo>
                    <a:cubicBezTo>
                      <a:pt x="28763" y="33861"/>
                      <a:pt x="28885" y="33739"/>
                      <a:pt x="28885" y="33709"/>
                    </a:cubicBezTo>
                    <a:lnTo>
                      <a:pt x="28885" y="33557"/>
                    </a:lnTo>
                    <a:cubicBezTo>
                      <a:pt x="28885" y="33496"/>
                      <a:pt x="29006" y="33435"/>
                      <a:pt x="29006" y="33435"/>
                    </a:cubicBezTo>
                    <a:lnTo>
                      <a:pt x="29158" y="33344"/>
                    </a:lnTo>
                    <a:cubicBezTo>
                      <a:pt x="29219" y="33314"/>
                      <a:pt x="29492" y="33010"/>
                      <a:pt x="29553" y="33010"/>
                    </a:cubicBezTo>
                    <a:cubicBezTo>
                      <a:pt x="29644" y="33010"/>
                      <a:pt x="29675" y="32888"/>
                      <a:pt x="29766" y="32827"/>
                    </a:cubicBezTo>
                    <a:cubicBezTo>
                      <a:pt x="29827" y="32736"/>
                      <a:pt x="29857" y="32645"/>
                      <a:pt x="29918" y="32584"/>
                    </a:cubicBezTo>
                    <a:cubicBezTo>
                      <a:pt x="29948" y="32554"/>
                      <a:pt x="30009" y="32493"/>
                      <a:pt x="30009" y="32432"/>
                    </a:cubicBezTo>
                    <a:cubicBezTo>
                      <a:pt x="30009" y="32371"/>
                      <a:pt x="30100" y="32280"/>
                      <a:pt x="30070" y="32250"/>
                    </a:cubicBezTo>
                    <a:cubicBezTo>
                      <a:pt x="30222" y="32098"/>
                      <a:pt x="30283" y="31915"/>
                      <a:pt x="30283" y="31824"/>
                    </a:cubicBezTo>
                    <a:cubicBezTo>
                      <a:pt x="30252" y="31794"/>
                      <a:pt x="30222" y="31733"/>
                      <a:pt x="30161" y="31642"/>
                    </a:cubicBezTo>
                    <a:cubicBezTo>
                      <a:pt x="30131" y="31581"/>
                      <a:pt x="30070" y="31459"/>
                      <a:pt x="30070" y="31429"/>
                    </a:cubicBezTo>
                    <a:lnTo>
                      <a:pt x="30070" y="31277"/>
                    </a:lnTo>
                    <a:cubicBezTo>
                      <a:pt x="30070" y="31186"/>
                      <a:pt x="30100" y="31156"/>
                      <a:pt x="30100" y="31125"/>
                    </a:cubicBezTo>
                    <a:cubicBezTo>
                      <a:pt x="30070" y="31064"/>
                      <a:pt x="30131" y="31064"/>
                      <a:pt x="30070" y="31034"/>
                    </a:cubicBezTo>
                    <a:cubicBezTo>
                      <a:pt x="30009" y="31034"/>
                      <a:pt x="29975" y="31020"/>
                      <a:pt x="29933" y="31020"/>
                    </a:cubicBezTo>
                    <a:cubicBezTo>
                      <a:pt x="29911" y="31020"/>
                      <a:pt x="29888" y="31024"/>
                      <a:pt x="29857" y="31034"/>
                    </a:cubicBezTo>
                    <a:cubicBezTo>
                      <a:pt x="29817" y="31034"/>
                      <a:pt x="29749" y="31047"/>
                      <a:pt x="29700" y="31047"/>
                    </a:cubicBezTo>
                    <a:cubicBezTo>
                      <a:pt x="29675" y="31047"/>
                      <a:pt x="29655" y="31044"/>
                      <a:pt x="29644" y="31034"/>
                    </a:cubicBezTo>
                    <a:lnTo>
                      <a:pt x="29401" y="31034"/>
                    </a:lnTo>
                    <a:cubicBezTo>
                      <a:pt x="29371" y="31034"/>
                      <a:pt x="29310" y="31034"/>
                      <a:pt x="29310" y="31004"/>
                    </a:cubicBezTo>
                    <a:cubicBezTo>
                      <a:pt x="29249" y="30973"/>
                      <a:pt x="29188" y="30912"/>
                      <a:pt x="29158" y="30882"/>
                    </a:cubicBezTo>
                    <a:cubicBezTo>
                      <a:pt x="29097" y="30882"/>
                      <a:pt x="28641" y="30548"/>
                      <a:pt x="28611" y="30548"/>
                    </a:cubicBezTo>
                    <a:cubicBezTo>
                      <a:pt x="28581" y="30548"/>
                      <a:pt x="28337" y="30426"/>
                      <a:pt x="28307" y="30396"/>
                    </a:cubicBezTo>
                    <a:cubicBezTo>
                      <a:pt x="28277" y="30304"/>
                      <a:pt x="28246" y="30304"/>
                      <a:pt x="28246" y="30274"/>
                    </a:cubicBezTo>
                    <a:cubicBezTo>
                      <a:pt x="28246" y="30244"/>
                      <a:pt x="28155" y="30244"/>
                      <a:pt x="28125" y="30213"/>
                    </a:cubicBezTo>
                    <a:cubicBezTo>
                      <a:pt x="28094" y="30152"/>
                      <a:pt x="28033" y="30122"/>
                      <a:pt x="28003" y="30122"/>
                    </a:cubicBezTo>
                    <a:cubicBezTo>
                      <a:pt x="27973" y="30122"/>
                      <a:pt x="27973" y="30092"/>
                      <a:pt x="27881" y="30092"/>
                    </a:cubicBezTo>
                    <a:cubicBezTo>
                      <a:pt x="27841" y="30092"/>
                      <a:pt x="27773" y="30105"/>
                      <a:pt x="27724" y="30105"/>
                    </a:cubicBezTo>
                    <a:cubicBezTo>
                      <a:pt x="27699" y="30105"/>
                      <a:pt x="27679" y="30102"/>
                      <a:pt x="27669" y="30092"/>
                    </a:cubicBezTo>
                    <a:lnTo>
                      <a:pt x="27274" y="30092"/>
                    </a:lnTo>
                    <a:cubicBezTo>
                      <a:pt x="27274" y="30092"/>
                      <a:pt x="27182" y="30092"/>
                      <a:pt x="27122" y="30122"/>
                    </a:cubicBezTo>
                    <a:cubicBezTo>
                      <a:pt x="27101" y="30143"/>
                      <a:pt x="27137" y="30178"/>
                      <a:pt x="27132" y="30178"/>
                    </a:cubicBezTo>
                    <a:cubicBezTo>
                      <a:pt x="27130" y="30178"/>
                      <a:pt x="27119" y="30171"/>
                      <a:pt x="27091" y="30152"/>
                    </a:cubicBezTo>
                    <a:cubicBezTo>
                      <a:pt x="27030" y="30122"/>
                      <a:pt x="26970" y="30092"/>
                      <a:pt x="26939" y="30092"/>
                    </a:cubicBezTo>
                    <a:cubicBezTo>
                      <a:pt x="26909" y="30061"/>
                      <a:pt x="26787" y="30061"/>
                      <a:pt x="26726" y="30061"/>
                    </a:cubicBezTo>
                    <a:cubicBezTo>
                      <a:pt x="26666" y="30061"/>
                      <a:pt x="26605" y="30000"/>
                      <a:pt x="26574" y="30000"/>
                    </a:cubicBezTo>
                    <a:cubicBezTo>
                      <a:pt x="26514" y="30000"/>
                      <a:pt x="26483" y="30000"/>
                      <a:pt x="26453" y="29970"/>
                    </a:cubicBezTo>
                    <a:cubicBezTo>
                      <a:pt x="26422" y="29940"/>
                      <a:pt x="26179" y="29940"/>
                      <a:pt x="26179" y="29940"/>
                    </a:cubicBezTo>
                    <a:cubicBezTo>
                      <a:pt x="26179" y="29940"/>
                      <a:pt x="26149" y="29970"/>
                      <a:pt x="26119" y="29970"/>
                    </a:cubicBezTo>
                    <a:cubicBezTo>
                      <a:pt x="26064" y="29970"/>
                      <a:pt x="25938" y="30066"/>
                      <a:pt x="25890" y="30066"/>
                    </a:cubicBezTo>
                    <a:cubicBezTo>
                      <a:pt x="25884" y="30066"/>
                      <a:pt x="25879" y="30065"/>
                      <a:pt x="25875" y="30061"/>
                    </a:cubicBezTo>
                    <a:cubicBezTo>
                      <a:pt x="25851" y="30061"/>
                      <a:pt x="25827" y="30100"/>
                      <a:pt x="25787" y="30100"/>
                    </a:cubicBezTo>
                    <a:cubicBezTo>
                      <a:pt x="25777" y="30100"/>
                      <a:pt x="25766" y="30098"/>
                      <a:pt x="25754" y="30092"/>
                    </a:cubicBezTo>
                    <a:cubicBezTo>
                      <a:pt x="25723" y="30061"/>
                      <a:pt x="25754" y="29970"/>
                      <a:pt x="25723" y="29970"/>
                    </a:cubicBezTo>
                    <a:cubicBezTo>
                      <a:pt x="25693" y="29970"/>
                      <a:pt x="25663" y="30000"/>
                      <a:pt x="25663" y="30061"/>
                    </a:cubicBezTo>
                    <a:cubicBezTo>
                      <a:pt x="25663" y="30092"/>
                      <a:pt x="25693" y="30152"/>
                      <a:pt x="25663" y="30152"/>
                    </a:cubicBezTo>
                    <a:cubicBezTo>
                      <a:pt x="25602" y="30152"/>
                      <a:pt x="25541" y="30122"/>
                      <a:pt x="25541" y="30122"/>
                    </a:cubicBezTo>
                    <a:cubicBezTo>
                      <a:pt x="25541" y="30122"/>
                      <a:pt x="25511" y="30061"/>
                      <a:pt x="25541" y="30000"/>
                    </a:cubicBezTo>
                    <a:lnTo>
                      <a:pt x="25663" y="29909"/>
                    </a:lnTo>
                    <a:cubicBezTo>
                      <a:pt x="25663" y="29849"/>
                      <a:pt x="25602" y="29788"/>
                      <a:pt x="25602" y="29757"/>
                    </a:cubicBezTo>
                    <a:cubicBezTo>
                      <a:pt x="25602" y="29697"/>
                      <a:pt x="25511" y="29545"/>
                      <a:pt x="25450" y="29545"/>
                    </a:cubicBezTo>
                    <a:lnTo>
                      <a:pt x="25146" y="29545"/>
                    </a:lnTo>
                    <a:cubicBezTo>
                      <a:pt x="25085" y="29545"/>
                      <a:pt x="24933" y="29514"/>
                      <a:pt x="24933" y="29484"/>
                    </a:cubicBezTo>
                    <a:cubicBezTo>
                      <a:pt x="24933" y="29469"/>
                      <a:pt x="24872" y="29469"/>
                      <a:pt x="24811" y="29469"/>
                    </a:cubicBezTo>
                    <a:cubicBezTo>
                      <a:pt x="24751" y="29469"/>
                      <a:pt x="24690" y="29469"/>
                      <a:pt x="24690" y="29453"/>
                    </a:cubicBezTo>
                    <a:cubicBezTo>
                      <a:pt x="24660" y="29393"/>
                      <a:pt x="24599" y="29362"/>
                      <a:pt x="24538" y="29362"/>
                    </a:cubicBezTo>
                    <a:lnTo>
                      <a:pt x="24386" y="29362"/>
                    </a:lnTo>
                    <a:cubicBezTo>
                      <a:pt x="24356" y="29332"/>
                      <a:pt x="24295" y="29301"/>
                      <a:pt x="24295" y="29301"/>
                    </a:cubicBezTo>
                    <a:lnTo>
                      <a:pt x="24173" y="29241"/>
                    </a:lnTo>
                    <a:cubicBezTo>
                      <a:pt x="24173" y="29241"/>
                      <a:pt x="24021" y="29241"/>
                      <a:pt x="23991" y="29210"/>
                    </a:cubicBezTo>
                    <a:lnTo>
                      <a:pt x="23839" y="29210"/>
                    </a:lnTo>
                    <a:lnTo>
                      <a:pt x="23717" y="29332"/>
                    </a:lnTo>
                    <a:cubicBezTo>
                      <a:pt x="23717" y="29332"/>
                      <a:pt x="23717" y="29423"/>
                      <a:pt x="23687" y="29423"/>
                    </a:cubicBezTo>
                    <a:cubicBezTo>
                      <a:pt x="23626" y="29423"/>
                      <a:pt x="23596" y="29514"/>
                      <a:pt x="23596" y="29545"/>
                    </a:cubicBezTo>
                    <a:cubicBezTo>
                      <a:pt x="23596" y="29575"/>
                      <a:pt x="23626" y="29636"/>
                      <a:pt x="23596" y="29636"/>
                    </a:cubicBezTo>
                    <a:cubicBezTo>
                      <a:pt x="23570" y="29636"/>
                      <a:pt x="23499" y="29569"/>
                      <a:pt x="23460" y="29569"/>
                    </a:cubicBezTo>
                    <a:cubicBezTo>
                      <a:pt x="23454" y="29569"/>
                      <a:pt x="23448" y="29571"/>
                      <a:pt x="23444" y="29575"/>
                    </a:cubicBezTo>
                    <a:cubicBezTo>
                      <a:pt x="23413" y="29575"/>
                      <a:pt x="23383" y="29697"/>
                      <a:pt x="23383" y="29697"/>
                    </a:cubicBezTo>
                    <a:lnTo>
                      <a:pt x="23292" y="29727"/>
                    </a:lnTo>
                    <a:lnTo>
                      <a:pt x="23170" y="29818"/>
                    </a:lnTo>
                    <a:cubicBezTo>
                      <a:pt x="23170" y="29818"/>
                      <a:pt x="23109" y="29727"/>
                      <a:pt x="23140" y="29727"/>
                    </a:cubicBezTo>
                    <a:cubicBezTo>
                      <a:pt x="23170" y="29727"/>
                      <a:pt x="23170" y="29666"/>
                      <a:pt x="23170" y="29666"/>
                    </a:cubicBezTo>
                    <a:cubicBezTo>
                      <a:pt x="23150" y="29666"/>
                      <a:pt x="23116" y="29680"/>
                      <a:pt x="23096" y="29680"/>
                    </a:cubicBezTo>
                    <a:cubicBezTo>
                      <a:pt x="23086" y="29680"/>
                      <a:pt x="23079" y="29676"/>
                      <a:pt x="23079" y="29666"/>
                    </a:cubicBezTo>
                    <a:cubicBezTo>
                      <a:pt x="23018" y="29636"/>
                      <a:pt x="23079" y="29575"/>
                      <a:pt x="23109" y="29575"/>
                    </a:cubicBezTo>
                    <a:lnTo>
                      <a:pt x="23322" y="29575"/>
                    </a:lnTo>
                    <a:cubicBezTo>
                      <a:pt x="23383" y="29545"/>
                      <a:pt x="23413" y="29514"/>
                      <a:pt x="23444" y="29514"/>
                    </a:cubicBezTo>
                    <a:lnTo>
                      <a:pt x="23565" y="29393"/>
                    </a:lnTo>
                    <a:cubicBezTo>
                      <a:pt x="23565" y="29393"/>
                      <a:pt x="23596" y="29332"/>
                      <a:pt x="23596" y="29271"/>
                    </a:cubicBezTo>
                    <a:cubicBezTo>
                      <a:pt x="23596" y="29241"/>
                      <a:pt x="23565" y="29180"/>
                      <a:pt x="23565" y="29180"/>
                    </a:cubicBezTo>
                    <a:cubicBezTo>
                      <a:pt x="23565" y="29119"/>
                      <a:pt x="23596" y="29119"/>
                      <a:pt x="23596" y="29089"/>
                    </a:cubicBezTo>
                    <a:cubicBezTo>
                      <a:pt x="23596" y="29058"/>
                      <a:pt x="23474" y="29058"/>
                      <a:pt x="23444" y="29058"/>
                    </a:cubicBezTo>
                    <a:cubicBezTo>
                      <a:pt x="23413" y="29058"/>
                      <a:pt x="23292" y="29058"/>
                      <a:pt x="23261" y="29089"/>
                    </a:cubicBezTo>
                    <a:lnTo>
                      <a:pt x="23109" y="29089"/>
                    </a:lnTo>
                    <a:cubicBezTo>
                      <a:pt x="23109" y="29089"/>
                      <a:pt x="22988" y="29089"/>
                      <a:pt x="22988" y="29058"/>
                    </a:cubicBezTo>
                    <a:cubicBezTo>
                      <a:pt x="22988" y="29043"/>
                      <a:pt x="22973" y="29043"/>
                      <a:pt x="22950" y="29043"/>
                    </a:cubicBezTo>
                    <a:cubicBezTo>
                      <a:pt x="22927" y="29043"/>
                      <a:pt x="22897" y="29043"/>
                      <a:pt x="22866" y="29028"/>
                    </a:cubicBezTo>
                    <a:lnTo>
                      <a:pt x="22775" y="29028"/>
                    </a:lnTo>
                    <a:cubicBezTo>
                      <a:pt x="22714" y="29028"/>
                      <a:pt x="22775" y="29028"/>
                      <a:pt x="22714" y="29058"/>
                    </a:cubicBezTo>
                    <a:cubicBezTo>
                      <a:pt x="22653" y="29058"/>
                      <a:pt x="22653" y="29028"/>
                      <a:pt x="22623" y="29028"/>
                    </a:cubicBezTo>
                    <a:cubicBezTo>
                      <a:pt x="22532" y="29058"/>
                      <a:pt x="22501" y="29241"/>
                      <a:pt x="22501" y="29271"/>
                    </a:cubicBezTo>
                    <a:cubicBezTo>
                      <a:pt x="22501" y="29332"/>
                      <a:pt x="22532" y="29332"/>
                      <a:pt x="22501" y="29362"/>
                    </a:cubicBezTo>
                    <a:cubicBezTo>
                      <a:pt x="22471" y="29393"/>
                      <a:pt x="22501" y="29484"/>
                      <a:pt x="22501" y="29484"/>
                    </a:cubicBezTo>
                    <a:cubicBezTo>
                      <a:pt x="22501" y="29484"/>
                      <a:pt x="22380" y="29423"/>
                      <a:pt x="22349" y="29423"/>
                    </a:cubicBezTo>
                    <a:lnTo>
                      <a:pt x="22228" y="29423"/>
                    </a:lnTo>
                    <a:lnTo>
                      <a:pt x="22167" y="29484"/>
                    </a:lnTo>
                    <a:lnTo>
                      <a:pt x="22045" y="29545"/>
                    </a:lnTo>
                    <a:lnTo>
                      <a:pt x="21954" y="29575"/>
                    </a:lnTo>
                    <a:lnTo>
                      <a:pt x="21863" y="29666"/>
                    </a:lnTo>
                    <a:lnTo>
                      <a:pt x="21742" y="29666"/>
                    </a:lnTo>
                    <a:lnTo>
                      <a:pt x="21620" y="29545"/>
                    </a:lnTo>
                    <a:lnTo>
                      <a:pt x="21772" y="29545"/>
                    </a:lnTo>
                    <a:cubicBezTo>
                      <a:pt x="21802" y="29545"/>
                      <a:pt x="21924" y="29514"/>
                      <a:pt x="21924" y="29514"/>
                    </a:cubicBezTo>
                    <a:cubicBezTo>
                      <a:pt x="21924" y="29514"/>
                      <a:pt x="22015" y="29484"/>
                      <a:pt x="22015" y="29423"/>
                    </a:cubicBezTo>
                    <a:lnTo>
                      <a:pt x="22015" y="29362"/>
                    </a:lnTo>
                    <a:cubicBezTo>
                      <a:pt x="22015" y="29332"/>
                      <a:pt x="22045" y="29301"/>
                      <a:pt x="22076" y="29301"/>
                    </a:cubicBezTo>
                    <a:cubicBezTo>
                      <a:pt x="22106" y="29301"/>
                      <a:pt x="22167" y="29180"/>
                      <a:pt x="22167" y="29180"/>
                    </a:cubicBezTo>
                    <a:cubicBezTo>
                      <a:pt x="22167" y="29149"/>
                      <a:pt x="22106" y="29089"/>
                      <a:pt x="22167" y="29089"/>
                    </a:cubicBezTo>
                    <a:cubicBezTo>
                      <a:pt x="22197" y="29089"/>
                      <a:pt x="22258" y="29058"/>
                      <a:pt x="22319" y="29028"/>
                    </a:cubicBezTo>
                    <a:cubicBezTo>
                      <a:pt x="22349" y="29028"/>
                      <a:pt x="22349" y="28937"/>
                      <a:pt x="22349" y="28937"/>
                    </a:cubicBezTo>
                    <a:lnTo>
                      <a:pt x="22410" y="28937"/>
                    </a:lnTo>
                    <a:cubicBezTo>
                      <a:pt x="22471" y="28937"/>
                      <a:pt x="22532" y="28937"/>
                      <a:pt x="22532" y="28906"/>
                    </a:cubicBezTo>
                    <a:cubicBezTo>
                      <a:pt x="22532" y="28876"/>
                      <a:pt x="22532" y="28754"/>
                      <a:pt x="22623" y="28754"/>
                    </a:cubicBezTo>
                    <a:cubicBezTo>
                      <a:pt x="22653" y="28754"/>
                      <a:pt x="22684" y="28633"/>
                      <a:pt x="22775" y="28602"/>
                    </a:cubicBezTo>
                    <a:cubicBezTo>
                      <a:pt x="22836" y="28572"/>
                      <a:pt x="22714" y="28481"/>
                      <a:pt x="22805" y="28450"/>
                    </a:cubicBezTo>
                    <a:cubicBezTo>
                      <a:pt x="22866" y="28420"/>
                      <a:pt x="22836" y="28329"/>
                      <a:pt x="22805" y="28298"/>
                    </a:cubicBezTo>
                    <a:cubicBezTo>
                      <a:pt x="22795" y="28288"/>
                      <a:pt x="22782" y="28285"/>
                      <a:pt x="22766" y="28285"/>
                    </a:cubicBezTo>
                    <a:cubicBezTo>
                      <a:pt x="22734" y="28285"/>
                      <a:pt x="22694" y="28298"/>
                      <a:pt x="22653" y="28298"/>
                    </a:cubicBezTo>
                    <a:cubicBezTo>
                      <a:pt x="22562" y="28268"/>
                      <a:pt x="22501" y="28268"/>
                      <a:pt x="22471" y="28177"/>
                    </a:cubicBezTo>
                    <a:cubicBezTo>
                      <a:pt x="22410" y="28116"/>
                      <a:pt x="22349" y="28146"/>
                      <a:pt x="22349" y="28086"/>
                    </a:cubicBezTo>
                    <a:cubicBezTo>
                      <a:pt x="22349" y="27994"/>
                      <a:pt x="22319" y="27964"/>
                      <a:pt x="22258" y="27873"/>
                    </a:cubicBezTo>
                    <a:cubicBezTo>
                      <a:pt x="22228" y="27812"/>
                      <a:pt x="22228" y="27782"/>
                      <a:pt x="22197" y="27721"/>
                    </a:cubicBezTo>
                    <a:cubicBezTo>
                      <a:pt x="22167" y="27660"/>
                      <a:pt x="22106" y="27660"/>
                      <a:pt x="22167" y="27569"/>
                    </a:cubicBezTo>
                    <a:cubicBezTo>
                      <a:pt x="22197" y="27538"/>
                      <a:pt x="22228" y="27508"/>
                      <a:pt x="22197" y="27478"/>
                    </a:cubicBezTo>
                    <a:cubicBezTo>
                      <a:pt x="22167" y="27417"/>
                      <a:pt x="22197" y="27386"/>
                      <a:pt x="22167" y="27356"/>
                    </a:cubicBezTo>
                    <a:cubicBezTo>
                      <a:pt x="22106" y="27326"/>
                      <a:pt x="22076" y="27265"/>
                      <a:pt x="22045" y="27265"/>
                    </a:cubicBezTo>
                    <a:lnTo>
                      <a:pt x="21893" y="27265"/>
                    </a:lnTo>
                    <a:cubicBezTo>
                      <a:pt x="21863" y="27265"/>
                      <a:pt x="21863" y="27204"/>
                      <a:pt x="21772" y="27174"/>
                    </a:cubicBezTo>
                    <a:cubicBezTo>
                      <a:pt x="21711" y="27083"/>
                      <a:pt x="21590" y="27052"/>
                      <a:pt x="21498" y="26961"/>
                    </a:cubicBezTo>
                    <a:cubicBezTo>
                      <a:pt x="21438" y="26900"/>
                      <a:pt x="21346" y="26809"/>
                      <a:pt x="21286" y="26779"/>
                    </a:cubicBezTo>
                    <a:cubicBezTo>
                      <a:pt x="21194" y="26748"/>
                      <a:pt x="21012" y="26748"/>
                      <a:pt x="20982" y="26748"/>
                    </a:cubicBezTo>
                    <a:cubicBezTo>
                      <a:pt x="20951" y="26748"/>
                      <a:pt x="20830" y="26748"/>
                      <a:pt x="20830" y="26718"/>
                    </a:cubicBezTo>
                    <a:cubicBezTo>
                      <a:pt x="20799" y="26657"/>
                      <a:pt x="20799" y="26627"/>
                      <a:pt x="20738" y="26596"/>
                    </a:cubicBezTo>
                    <a:cubicBezTo>
                      <a:pt x="20712" y="26570"/>
                      <a:pt x="20619" y="26499"/>
                      <a:pt x="20574" y="26499"/>
                    </a:cubicBezTo>
                    <a:cubicBezTo>
                      <a:pt x="20566" y="26499"/>
                      <a:pt x="20560" y="26501"/>
                      <a:pt x="20556" y="26505"/>
                    </a:cubicBezTo>
                    <a:cubicBezTo>
                      <a:pt x="20526" y="26505"/>
                      <a:pt x="20495" y="26566"/>
                      <a:pt x="20495" y="26596"/>
                    </a:cubicBezTo>
                    <a:cubicBezTo>
                      <a:pt x="20435" y="26596"/>
                      <a:pt x="20374" y="26596"/>
                      <a:pt x="20374" y="26566"/>
                    </a:cubicBezTo>
                    <a:cubicBezTo>
                      <a:pt x="20343" y="26505"/>
                      <a:pt x="20343" y="26475"/>
                      <a:pt x="20222" y="26475"/>
                    </a:cubicBezTo>
                    <a:cubicBezTo>
                      <a:pt x="20100" y="26475"/>
                      <a:pt x="20100" y="26475"/>
                      <a:pt x="20100" y="26505"/>
                    </a:cubicBezTo>
                    <a:cubicBezTo>
                      <a:pt x="20100" y="26557"/>
                      <a:pt x="20123" y="26633"/>
                      <a:pt x="20090" y="26633"/>
                    </a:cubicBezTo>
                    <a:cubicBezTo>
                      <a:pt x="20085" y="26633"/>
                      <a:pt x="20078" y="26631"/>
                      <a:pt x="20070" y="26627"/>
                    </a:cubicBezTo>
                    <a:lnTo>
                      <a:pt x="19918" y="26566"/>
                    </a:lnTo>
                    <a:cubicBezTo>
                      <a:pt x="19918" y="26566"/>
                      <a:pt x="19979" y="26566"/>
                      <a:pt x="19918" y="26505"/>
                    </a:cubicBezTo>
                    <a:cubicBezTo>
                      <a:pt x="19853" y="26484"/>
                      <a:pt x="19819" y="26462"/>
                      <a:pt x="19783" y="26462"/>
                    </a:cubicBezTo>
                    <a:cubicBezTo>
                      <a:pt x="19768" y="26462"/>
                      <a:pt x="19753" y="26466"/>
                      <a:pt x="19735" y="26475"/>
                    </a:cubicBezTo>
                    <a:cubicBezTo>
                      <a:pt x="19644" y="26475"/>
                      <a:pt x="19614" y="26566"/>
                      <a:pt x="19614" y="26566"/>
                    </a:cubicBezTo>
                    <a:cubicBezTo>
                      <a:pt x="19614" y="26566"/>
                      <a:pt x="19675" y="26627"/>
                      <a:pt x="19614" y="26627"/>
                    </a:cubicBezTo>
                    <a:cubicBezTo>
                      <a:pt x="19523" y="26627"/>
                      <a:pt x="19492" y="26627"/>
                      <a:pt x="19492" y="26596"/>
                    </a:cubicBezTo>
                    <a:cubicBezTo>
                      <a:pt x="19492" y="26566"/>
                      <a:pt x="19462" y="26505"/>
                      <a:pt x="19371" y="26505"/>
                    </a:cubicBezTo>
                    <a:lnTo>
                      <a:pt x="19067" y="26505"/>
                    </a:lnTo>
                    <a:cubicBezTo>
                      <a:pt x="19036" y="26505"/>
                      <a:pt x="19036" y="26627"/>
                      <a:pt x="19006" y="26627"/>
                    </a:cubicBezTo>
                    <a:cubicBezTo>
                      <a:pt x="18976" y="26627"/>
                      <a:pt x="18915" y="26596"/>
                      <a:pt x="18915" y="26535"/>
                    </a:cubicBezTo>
                    <a:cubicBezTo>
                      <a:pt x="18915" y="26505"/>
                      <a:pt x="18976" y="26414"/>
                      <a:pt x="18884" y="26353"/>
                    </a:cubicBezTo>
                    <a:cubicBezTo>
                      <a:pt x="18854" y="26353"/>
                      <a:pt x="18702" y="26292"/>
                      <a:pt x="18702" y="26292"/>
                    </a:cubicBezTo>
                    <a:cubicBezTo>
                      <a:pt x="18702" y="26292"/>
                      <a:pt x="18580" y="26201"/>
                      <a:pt x="18550" y="26201"/>
                    </a:cubicBezTo>
                    <a:cubicBezTo>
                      <a:pt x="18520" y="26201"/>
                      <a:pt x="18428" y="26171"/>
                      <a:pt x="18398" y="26171"/>
                    </a:cubicBezTo>
                    <a:cubicBezTo>
                      <a:pt x="18368" y="26171"/>
                      <a:pt x="18246" y="26201"/>
                      <a:pt x="18246" y="26201"/>
                    </a:cubicBezTo>
                    <a:cubicBezTo>
                      <a:pt x="18246" y="26201"/>
                      <a:pt x="18246" y="26206"/>
                      <a:pt x="18244" y="26206"/>
                    </a:cubicBezTo>
                    <a:cubicBezTo>
                      <a:pt x="18241" y="26206"/>
                      <a:pt x="18234" y="26195"/>
                      <a:pt x="18216" y="26140"/>
                    </a:cubicBezTo>
                    <a:cubicBezTo>
                      <a:pt x="18216" y="26019"/>
                      <a:pt x="18307" y="26019"/>
                      <a:pt x="18155" y="25867"/>
                    </a:cubicBezTo>
                    <a:cubicBezTo>
                      <a:pt x="18003" y="25715"/>
                      <a:pt x="17790" y="25593"/>
                      <a:pt x="17668" y="25532"/>
                    </a:cubicBezTo>
                    <a:cubicBezTo>
                      <a:pt x="17517" y="25441"/>
                      <a:pt x="17486" y="25380"/>
                      <a:pt x="17395" y="25380"/>
                    </a:cubicBezTo>
                    <a:cubicBezTo>
                      <a:pt x="17304" y="25380"/>
                      <a:pt x="17304" y="25320"/>
                      <a:pt x="17213" y="25320"/>
                    </a:cubicBezTo>
                    <a:cubicBezTo>
                      <a:pt x="17152" y="25320"/>
                      <a:pt x="17152" y="25380"/>
                      <a:pt x="17061" y="25380"/>
                    </a:cubicBezTo>
                    <a:cubicBezTo>
                      <a:pt x="17020" y="25380"/>
                      <a:pt x="16980" y="25353"/>
                      <a:pt x="16948" y="25353"/>
                    </a:cubicBezTo>
                    <a:cubicBezTo>
                      <a:pt x="16932" y="25353"/>
                      <a:pt x="16919" y="25360"/>
                      <a:pt x="16909" y="25380"/>
                    </a:cubicBezTo>
                    <a:cubicBezTo>
                      <a:pt x="16909" y="25411"/>
                      <a:pt x="16878" y="25441"/>
                      <a:pt x="16848" y="25441"/>
                    </a:cubicBezTo>
                    <a:cubicBezTo>
                      <a:pt x="16757" y="25441"/>
                      <a:pt x="16605" y="25411"/>
                      <a:pt x="16696" y="25380"/>
                    </a:cubicBezTo>
                    <a:cubicBezTo>
                      <a:pt x="16704" y="25364"/>
                      <a:pt x="16714" y="25359"/>
                      <a:pt x="16725" y="25359"/>
                    </a:cubicBezTo>
                    <a:cubicBezTo>
                      <a:pt x="16751" y="25359"/>
                      <a:pt x="16785" y="25387"/>
                      <a:pt x="16820" y="25387"/>
                    </a:cubicBezTo>
                    <a:cubicBezTo>
                      <a:pt x="16830" y="25387"/>
                      <a:pt x="16839" y="25385"/>
                      <a:pt x="16848" y="25380"/>
                    </a:cubicBezTo>
                    <a:cubicBezTo>
                      <a:pt x="16878" y="25320"/>
                      <a:pt x="16787" y="25289"/>
                      <a:pt x="16878" y="25259"/>
                    </a:cubicBezTo>
                    <a:cubicBezTo>
                      <a:pt x="16939" y="25228"/>
                      <a:pt x="17000" y="25168"/>
                      <a:pt x="17000" y="25107"/>
                    </a:cubicBezTo>
                    <a:cubicBezTo>
                      <a:pt x="17000" y="25016"/>
                      <a:pt x="17030" y="25016"/>
                      <a:pt x="16939" y="24985"/>
                    </a:cubicBezTo>
                    <a:cubicBezTo>
                      <a:pt x="16878" y="24955"/>
                      <a:pt x="16909" y="24924"/>
                      <a:pt x="16757" y="24924"/>
                    </a:cubicBezTo>
                    <a:cubicBezTo>
                      <a:pt x="16696" y="24924"/>
                      <a:pt x="16659" y="24929"/>
                      <a:pt x="16634" y="24929"/>
                    </a:cubicBezTo>
                    <a:cubicBezTo>
                      <a:pt x="16595" y="24929"/>
                      <a:pt x="16580" y="24918"/>
                      <a:pt x="16544" y="24864"/>
                    </a:cubicBezTo>
                    <a:cubicBezTo>
                      <a:pt x="16453" y="24803"/>
                      <a:pt x="16574" y="24833"/>
                      <a:pt x="16453" y="24803"/>
                    </a:cubicBezTo>
                    <a:cubicBezTo>
                      <a:pt x="16331" y="24772"/>
                      <a:pt x="16331" y="24772"/>
                      <a:pt x="16301" y="24772"/>
                    </a:cubicBezTo>
                    <a:cubicBezTo>
                      <a:pt x="16270" y="24772"/>
                      <a:pt x="16301" y="24833"/>
                      <a:pt x="16240" y="24833"/>
                    </a:cubicBezTo>
                    <a:cubicBezTo>
                      <a:pt x="16149" y="24833"/>
                      <a:pt x="16118" y="24803"/>
                      <a:pt x="16118" y="24712"/>
                    </a:cubicBezTo>
                    <a:cubicBezTo>
                      <a:pt x="16118" y="24681"/>
                      <a:pt x="16118" y="24651"/>
                      <a:pt x="16027" y="24651"/>
                    </a:cubicBezTo>
                    <a:cubicBezTo>
                      <a:pt x="15987" y="24651"/>
                      <a:pt x="15933" y="24664"/>
                      <a:pt x="15901" y="24664"/>
                    </a:cubicBezTo>
                    <a:cubicBezTo>
                      <a:pt x="15885" y="24664"/>
                      <a:pt x="15875" y="24661"/>
                      <a:pt x="15875" y="24651"/>
                    </a:cubicBezTo>
                    <a:cubicBezTo>
                      <a:pt x="15875" y="24625"/>
                      <a:pt x="15920" y="24554"/>
                      <a:pt x="15952" y="24554"/>
                    </a:cubicBezTo>
                    <a:cubicBezTo>
                      <a:pt x="15957" y="24554"/>
                      <a:pt x="15962" y="24555"/>
                      <a:pt x="15966" y="24560"/>
                    </a:cubicBezTo>
                    <a:cubicBezTo>
                      <a:pt x="15987" y="24560"/>
                      <a:pt x="16061" y="24587"/>
                      <a:pt x="16117" y="24587"/>
                    </a:cubicBezTo>
                    <a:cubicBezTo>
                      <a:pt x="16145" y="24587"/>
                      <a:pt x="16169" y="24580"/>
                      <a:pt x="16179" y="24560"/>
                    </a:cubicBezTo>
                    <a:cubicBezTo>
                      <a:pt x="16240" y="24560"/>
                      <a:pt x="16270" y="24499"/>
                      <a:pt x="16240" y="24469"/>
                    </a:cubicBezTo>
                    <a:cubicBezTo>
                      <a:pt x="16210" y="24438"/>
                      <a:pt x="16179" y="24423"/>
                      <a:pt x="16141" y="24423"/>
                    </a:cubicBezTo>
                    <a:cubicBezTo>
                      <a:pt x="16103" y="24423"/>
                      <a:pt x="16058" y="24438"/>
                      <a:pt x="15997" y="24469"/>
                    </a:cubicBezTo>
                    <a:lnTo>
                      <a:pt x="15784" y="24469"/>
                    </a:lnTo>
                    <a:cubicBezTo>
                      <a:pt x="15693" y="24469"/>
                      <a:pt x="15662" y="24377"/>
                      <a:pt x="15632" y="24377"/>
                    </a:cubicBezTo>
                    <a:cubicBezTo>
                      <a:pt x="15571" y="24377"/>
                      <a:pt x="15480" y="24408"/>
                      <a:pt x="15480" y="24408"/>
                    </a:cubicBezTo>
                    <a:cubicBezTo>
                      <a:pt x="15480" y="24408"/>
                      <a:pt x="15389" y="24469"/>
                      <a:pt x="15358" y="24499"/>
                    </a:cubicBezTo>
                    <a:cubicBezTo>
                      <a:pt x="15336" y="24499"/>
                      <a:pt x="15347" y="24448"/>
                      <a:pt x="15303" y="24448"/>
                    </a:cubicBezTo>
                    <a:cubicBezTo>
                      <a:pt x="15288" y="24448"/>
                      <a:pt x="15267" y="24453"/>
                      <a:pt x="15237" y="24469"/>
                    </a:cubicBezTo>
                    <a:cubicBezTo>
                      <a:pt x="15115" y="24499"/>
                      <a:pt x="15115" y="24620"/>
                      <a:pt x="15085" y="24620"/>
                    </a:cubicBezTo>
                    <a:cubicBezTo>
                      <a:pt x="15054" y="24620"/>
                      <a:pt x="14963" y="24651"/>
                      <a:pt x="14963" y="24651"/>
                    </a:cubicBezTo>
                    <a:cubicBezTo>
                      <a:pt x="14963" y="24651"/>
                      <a:pt x="14811" y="24681"/>
                      <a:pt x="14781" y="24712"/>
                    </a:cubicBezTo>
                    <a:lnTo>
                      <a:pt x="14599" y="24712"/>
                    </a:lnTo>
                    <a:cubicBezTo>
                      <a:pt x="14568" y="24712"/>
                      <a:pt x="14447" y="24651"/>
                      <a:pt x="14447" y="24651"/>
                    </a:cubicBezTo>
                    <a:cubicBezTo>
                      <a:pt x="14416" y="24651"/>
                      <a:pt x="14325" y="24620"/>
                      <a:pt x="14295" y="24529"/>
                    </a:cubicBezTo>
                    <a:cubicBezTo>
                      <a:pt x="14295" y="24469"/>
                      <a:pt x="14264" y="24469"/>
                      <a:pt x="14143" y="24469"/>
                    </a:cubicBezTo>
                    <a:cubicBezTo>
                      <a:pt x="14021" y="24469"/>
                      <a:pt x="13869" y="24499"/>
                      <a:pt x="13808" y="24499"/>
                    </a:cubicBezTo>
                    <a:cubicBezTo>
                      <a:pt x="13717" y="24499"/>
                      <a:pt x="13656" y="24499"/>
                      <a:pt x="13535" y="24529"/>
                    </a:cubicBezTo>
                    <a:cubicBezTo>
                      <a:pt x="13443" y="24529"/>
                      <a:pt x="13352" y="24560"/>
                      <a:pt x="13261" y="24560"/>
                    </a:cubicBezTo>
                    <a:cubicBezTo>
                      <a:pt x="13246" y="24560"/>
                      <a:pt x="13231" y="24575"/>
                      <a:pt x="13219" y="24575"/>
                    </a:cubicBezTo>
                    <a:cubicBezTo>
                      <a:pt x="13208" y="24575"/>
                      <a:pt x="13200" y="24560"/>
                      <a:pt x="13200" y="24499"/>
                    </a:cubicBezTo>
                    <a:cubicBezTo>
                      <a:pt x="13200" y="24377"/>
                      <a:pt x="13079" y="24256"/>
                      <a:pt x="13048" y="24225"/>
                    </a:cubicBezTo>
                    <a:cubicBezTo>
                      <a:pt x="12988" y="24195"/>
                      <a:pt x="13048" y="24073"/>
                      <a:pt x="12957" y="24073"/>
                    </a:cubicBezTo>
                    <a:lnTo>
                      <a:pt x="12592" y="24073"/>
                    </a:lnTo>
                    <a:cubicBezTo>
                      <a:pt x="12592" y="24073"/>
                      <a:pt x="12511" y="24087"/>
                      <a:pt x="12457" y="24087"/>
                    </a:cubicBezTo>
                    <a:cubicBezTo>
                      <a:pt x="12430" y="24087"/>
                      <a:pt x="12410" y="24083"/>
                      <a:pt x="12410" y="24073"/>
                    </a:cubicBezTo>
                    <a:cubicBezTo>
                      <a:pt x="12410" y="24043"/>
                      <a:pt x="12380" y="24043"/>
                      <a:pt x="12349" y="23952"/>
                    </a:cubicBezTo>
                    <a:cubicBezTo>
                      <a:pt x="12319" y="23921"/>
                      <a:pt x="12349" y="23861"/>
                      <a:pt x="12319" y="23861"/>
                    </a:cubicBezTo>
                    <a:cubicBezTo>
                      <a:pt x="12288" y="23800"/>
                      <a:pt x="12349" y="23769"/>
                      <a:pt x="12288" y="23739"/>
                    </a:cubicBezTo>
                    <a:cubicBezTo>
                      <a:pt x="12228" y="23739"/>
                      <a:pt x="12221" y="23726"/>
                      <a:pt x="12214" y="23726"/>
                    </a:cubicBezTo>
                    <a:cubicBezTo>
                      <a:pt x="12211" y="23726"/>
                      <a:pt x="12207" y="23729"/>
                      <a:pt x="12197" y="23739"/>
                    </a:cubicBezTo>
                    <a:cubicBezTo>
                      <a:pt x="12167" y="23769"/>
                      <a:pt x="12136" y="23769"/>
                      <a:pt x="12136" y="23830"/>
                    </a:cubicBezTo>
                    <a:cubicBezTo>
                      <a:pt x="12167" y="23861"/>
                      <a:pt x="12136" y="23861"/>
                      <a:pt x="12167" y="23891"/>
                    </a:cubicBezTo>
                    <a:cubicBezTo>
                      <a:pt x="12197" y="23921"/>
                      <a:pt x="12197" y="23921"/>
                      <a:pt x="12197" y="24013"/>
                    </a:cubicBezTo>
                    <a:cubicBezTo>
                      <a:pt x="12197" y="24043"/>
                      <a:pt x="12167" y="24134"/>
                      <a:pt x="12167" y="24134"/>
                    </a:cubicBezTo>
                    <a:cubicBezTo>
                      <a:pt x="12106" y="24165"/>
                      <a:pt x="12053" y="24172"/>
                      <a:pt x="12015" y="24172"/>
                    </a:cubicBezTo>
                    <a:cubicBezTo>
                      <a:pt x="11977" y="24172"/>
                      <a:pt x="11954" y="24165"/>
                      <a:pt x="11954" y="24165"/>
                    </a:cubicBezTo>
                    <a:cubicBezTo>
                      <a:pt x="11954" y="24165"/>
                      <a:pt x="11802" y="24195"/>
                      <a:pt x="11711" y="24225"/>
                    </a:cubicBezTo>
                    <a:cubicBezTo>
                      <a:pt x="11620" y="24286"/>
                      <a:pt x="11589" y="24286"/>
                      <a:pt x="11559" y="24347"/>
                    </a:cubicBezTo>
                    <a:cubicBezTo>
                      <a:pt x="11498" y="24438"/>
                      <a:pt x="11559" y="24469"/>
                      <a:pt x="11559" y="24499"/>
                    </a:cubicBezTo>
                    <a:cubicBezTo>
                      <a:pt x="11559" y="24529"/>
                      <a:pt x="11559" y="24620"/>
                      <a:pt x="11589" y="24620"/>
                    </a:cubicBezTo>
                    <a:lnTo>
                      <a:pt x="11650" y="24681"/>
                    </a:lnTo>
                    <a:cubicBezTo>
                      <a:pt x="11650" y="24681"/>
                      <a:pt x="11711" y="24742"/>
                      <a:pt x="11711" y="24772"/>
                    </a:cubicBezTo>
                    <a:cubicBezTo>
                      <a:pt x="11711" y="24803"/>
                      <a:pt x="11741" y="24803"/>
                      <a:pt x="11772" y="24833"/>
                    </a:cubicBezTo>
                    <a:cubicBezTo>
                      <a:pt x="11802" y="24894"/>
                      <a:pt x="11802" y="24955"/>
                      <a:pt x="11802" y="24955"/>
                    </a:cubicBezTo>
                    <a:cubicBezTo>
                      <a:pt x="11802" y="24955"/>
                      <a:pt x="11863" y="24955"/>
                      <a:pt x="11863" y="25046"/>
                    </a:cubicBezTo>
                    <a:lnTo>
                      <a:pt x="11772" y="25107"/>
                    </a:lnTo>
                    <a:cubicBezTo>
                      <a:pt x="11772" y="25107"/>
                      <a:pt x="11741" y="25137"/>
                      <a:pt x="11711" y="25137"/>
                    </a:cubicBezTo>
                    <a:cubicBezTo>
                      <a:pt x="11670" y="25137"/>
                      <a:pt x="11616" y="25164"/>
                      <a:pt x="11585" y="25164"/>
                    </a:cubicBezTo>
                    <a:cubicBezTo>
                      <a:pt x="11569" y="25164"/>
                      <a:pt x="11559" y="25157"/>
                      <a:pt x="11559" y="25137"/>
                    </a:cubicBezTo>
                    <a:lnTo>
                      <a:pt x="11559" y="25076"/>
                    </a:lnTo>
                    <a:cubicBezTo>
                      <a:pt x="11589" y="25046"/>
                      <a:pt x="11559" y="24955"/>
                      <a:pt x="11468" y="24955"/>
                    </a:cubicBezTo>
                    <a:cubicBezTo>
                      <a:pt x="11445" y="24955"/>
                      <a:pt x="11439" y="25006"/>
                      <a:pt x="11425" y="25006"/>
                    </a:cubicBezTo>
                    <a:cubicBezTo>
                      <a:pt x="11420" y="25006"/>
                      <a:pt x="11415" y="25000"/>
                      <a:pt x="11407" y="24985"/>
                    </a:cubicBezTo>
                    <a:cubicBezTo>
                      <a:pt x="11346" y="24955"/>
                      <a:pt x="11316" y="24894"/>
                      <a:pt x="11316" y="24894"/>
                    </a:cubicBezTo>
                    <a:cubicBezTo>
                      <a:pt x="11316" y="24833"/>
                      <a:pt x="11255" y="24803"/>
                      <a:pt x="11316" y="24772"/>
                    </a:cubicBezTo>
                    <a:cubicBezTo>
                      <a:pt x="11407" y="24772"/>
                      <a:pt x="11437" y="24681"/>
                      <a:pt x="11437" y="24681"/>
                    </a:cubicBezTo>
                    <a:lnTo>
                      <a:pt x="11437" y="24620"/>
                    </a:lnTo>
                    <a:cubicBezTo>
                      <a:pt x="11468" y="24529"/>
                      <a:pt x="11559" y="24529"/>
                      <a:pt x="11468" y="24377"/>
                    </a:cubicBezTo>
                    <a:cubicBezTo>
                      <a:pt x="11407" y="24225"/>
                      <a:pt x="11346" y="24165"/>
                      <a:pt x="11346" y="24134"/>
                    </a:cubicBezTo>
                    <a:cubicBezTo>
                      <a:pt x="11346" y="24073"/>
                      <a:pt x="11285" y="24043"/>
                      <a:pt x="11316" y="24043"/>
                    </a:cubicBezTo>
                    <a:lnTo>
                      <a:pt x="11437" y="24043"/>
                    </a:lnTo>
                    <a:cubicBezTo>
                      <a:pt x="11468" y="24043"/>
                      <a:pt x="11559" y="24013"/>
                      <a:pt x="11559" y="23982"/>
                    </a:cubicBezTo>
                    <a:cubicBezTo>
                      <a:pt x="11559" y="23921"/>
                      <a:pt x="11468" y="23921"/>
                      <a:pt x="11589" y="23891"/>
                    </a:cubicBezTo>
                    <a:cubicBezTo>
                      <a:pt x="11650" y="23891"/>
                      <a:pt x="11711" y="23861"/>
                      <a:pt x="11650" y="23739"/>
                    </a:cubicBezTo>
                    <a:cubicBezTo>
                      <a:pt x="11620" y="23617"/>
                      <a:pt x="11650" y="23617"/>
                      <a:pt x="11589" y="23617"/>
                    </a:cubicBezTo>
                    <a:cubicBezTo>
                      <a:pt x="11544" y="23602"/>
                      <a:pt x="11521" y="23602"/>
                      <a:pt x="11506" y="23602"/>
                    </a:cubicBezTo>
                    <a:cubicBezTo>
                      <a:pt x="11491" y="23602"/>
                      <a:pt x="11483" y="23602"/>
                      <a:pt x="11468" y="23587"/>
                    </a:cubicBezTo>
                    <a:cubicBezTo>
                      <a:pt x="11455" y="23574"/>
                      <a:pt x="11443" y="23567"/>
                      <a:pt x="11426" y="23567"/>
                    </a:cubicBezTo>
                    <a:cubicBezTo>
                      <a:pt x="11402" y="23567"/>
                      <a:pt x="11369" y="23582"/>
                      <a:pt x="11316" y="23617"/>
                    </a:cubicBezTo>
                    <a:cubicBezTo>
                      <a:pt x="11255" y="23709"/>
                      <a:pt x="11194" y="23709"/>
                      <a:pt x="11133" y="23739"/>
                    </a:cubicBezTo>
                    <a:cubicBezTo>
                      <a:pt x="11042" y="23769"/>
                      <a:pt x="11012" y="23739"/>
                      <a:pt x="11012" y="23861"/>
                    </a:cubicBezTo>
                    <a:cubicBezTo>
                      <a:pt x="10981" y="23921"/>
                      <a:pt x="10981" y="23921"/>
                      <a:pt x="10951" y="23952"/>
                    </a:cubicBezTo>
                    <a:cubicBezTo>
                      <a:pt x="10890" y="24013"/>
                      <a:pt x="10890" y="24043"/>
                      <a:pt x="10799" y="24043"/>
                    </a:cubicBezTo>
                    <a:cubicBezTo>
                      <a:pt x="10708" y="24043"/>
                      <a:pt x="10685" y="24094"/>
                      <a:pt x="10641" y="24094"/>
                    </a:cubicBezTo>
                    <a:cubicBezTo>
                      <a:pt x="10626" y="24094"/>
                      <a:pt x="10609" y="24089"/>
                      <a:pt x="10586" y="24073"/>
                    </a:cubicBezTo>
                    <a:lnTo>
                      <a:pt x="10343" y="24073"/>
                    </a:lnTo>
                    <a:cubicBezTo>
                      <a:pt x="10282" y="24073"/>
                      <a:pt x="10282" y="24073"/>
                      <a:pt x="10252" y="24134"/>
                    </a:cubicBezTo>
                    <a:cubicBezTo>
                      <a:pt x="10222" y="24165"/>
                      <a:pt x="10222" y="24225"/>
                      <a:pt x="10222" y="24256"/>
                    </a:cubicBezTo>
                    <a:cubicBezTo>
                      <a:pt x="10222" y="24317"/>
                      <a:pt x="10252" y="24317"/>
                      <a:pt x="10191" y="24347"/>
                    </a:cubicBezTo>
                    <a:cubicBezTo>
                      <a:pt x="10150" y="24368"/>
                      <a:pt x="10165" y="24417"/>
                      <a:pt x="10159" y="24417"/>
                    </a:cubicBezTo>
                    <a:cubicBezTo>
                      <a:pt x="10157" y="24417"/>
                      <a:pt x="10150" y="24406"/>
                      <a:pt x="10130" y="24377"/>
                    </a:cubicBezTo>
                    <a:cubicBezTo>
                      <a:pt x="10100" y="24317"/>
                      <a:pt x="10100" y="24286"/>
                      <a:pt x="10070" y="24225"/>
                    </a:cubicBezTo>
                    <a:cubicBezTo>
                      <a:pt x="10048" y="24204"/>
                      <a:pt x="10042" y="24182"/>
                      <a:pt x="10008" y="24182"/>
                    </a:cubicBezTo>
                    <a:cubicBezTo>
                      <a:pt x="9994" y="24182"/>
                      <a:pt x="9975" y="24186"/>
                      <a:pt x="9948" y="24195"/>
                    </a:cubicBezTo>
                    <a:cubicBezTo>
                      <a:pt x="9887" y="24225"/>
                      <a:pt x="9887" y="24225"/>
                      <a:pt x="9826" y="24286"/>
                    </a:cubicBezTo>
                    <a:cubicBezTo>
                      <a:pt x="9766" y="24317"/>
                      <a:pt x="9766" y="24317"/>
                      <a:pt x="9766" y="24347"/>
                    </a:cubicBezTo>
                    <a:cubicBezTo>
                      <a:pt x="9766" y="24377"/>
                      <a:pt x="9796" y="24438"/>
                      <a:pt x="9766" y="24438"/>
                    </a:cubicBezTo>
                    <a:cubicBezTo>
                      <a:pt x="9735" y="24469"/>
                      <a:pt x="9674" y="24469"/>
                      <a:pt x="9674" y="24469"/>
                    </a:cubicBezTo>
                    <a:cubicBezTo>
                      <a:pt x="9674" y="24469"/>
                      <a:pt x="9766" y="24894"/>
                      <a:pt x="9735" y="24924"/>
                    </a:cubicBezTo>
                    <a:cubicBezTo>
                      <a:pt x="9644" y="24955"/>
                      <a:pt x="9522" y="24985"/>
                      <a:pt x="9522" y="25046"/>
                    </a:cubicBezTo>
                    <a:cubicBezTo>
                      <a:pt x="9522" y="25076"/>
                      <a:pt x="9462" y="25137"/>
                      <a:pt x="9370" y="25198"/>
                    </a:cubicBezTo>
                    <a:cubicBezTo>
                      <a:pt x="9310" y="25228"/>
                      <a:pt x="9279" y="25259"/>
                      <a:pt x="9279" y="25259"/>
                    </a:cubicBezTo>
                    <a:cubicBezTo>
                      <a:pt x="9279" y="25259"/>
                      <a:pt x="9310" y="25380"/>
                      <a:pt x="9279" y="25380"/>
                    </a:cubicBezTo>
                    <a:cubicBezTo>
                      <a:pt x="9239" y="25380"/>
                      <a:pt x="9266" y="25407"/>
                      <a:pt x="9261" y="25407"/>
                    </a:cubicBezTo>
                    <a:cubicBezTo>
                      <a:pt x="9259" y="25407"/>
                      <a:pt x="9249" y="25401"/>
                      <a:pt x="9218" y="25380"/>
                    </a:cubicBezTo>
                    <a:cubicBezTo>
                      <a:pt x="9158" y="25350"/>
                      <a:pt x="9036" y="25380"/>
                      <a:pt x="9006" y="25289"/>
                    </a:cubicBezTo>
                    <a:cubicBezTo>
                      <a:pt x="8975" y="25228"/>
                      <a:pt x="8915" y="25198"/>
                      <a:pt x="8854" y="25137"/>
                    </a:cubicBezTo>
                    <a:cubicBezTo>
                      <a:pt x="8763" y="25107"/>
                      <a:pt x="8702" y="25137"/>
                      <a:pt x="8611" y="25046"/>
                    </a:cubicBezTo>
                    <a:cubicBezTo>
                      <a:pt x="8580" y="24955"/>
                      <a:pt x="8428" y="24924"/>
                      <a:pt x="8398" y="24924"/>
                    </a:cubicBezTo>
                    <a:lnTo>
                      <a:pt x="8246" y="24924"/>
                    </a:lnTo>
                    <a:cubicBezTo>
                      <a:pt x="8185" y="24924"/>
                      <a:pt x="8165" y="24938"/>
                      <a:pt x="8158" y="24938"/>
                    </a:cubicBezTo>
                    <a:cubicBezTo>
                      <a:pt x="8155" y="24938"/>
                      <a:pt x="8155" y="24935"/>
                      <a:pt x="8155" y="24924"/>
                    </a:cubicBezTo>
                    <a:cubicBezTo>
                      <a:pt x="8155" y="24894"/>
                      <a:pt x="8094" y="24833"/>
                      <a:pt x="8094" y="24803"/>
                    </a:cubicBezTo>
                    <a:cubicBezTo>
                      <a:pt x="8063" y="24803"/>
                      <a:pt x="8003" y="24803"/>
                      <a:pt x="7972" y="24833"/>
                    </a:cubicBezTo>
                    <a:lnTo>
                      <a:pt x="7851" y="24955"/>
                    </a:lnTo>
                    <a:cubicBezTo>
                      <a:pt x="7820" y="24985"/>
                      <a:pt x="7759" y="25046"/>
                      <a:pt x="7759" y="25046"/>
                    </a:cubicBezTo>
                    <a:cubicBezTo>
                      <a:pt x="7759" y="25046"/>
                      <a:pt x="7668" y="25076"/>
                      <a:pt x="7638" y="25076"/>
                    </a:cubicBezTo>
                    <a:lnTo>
                      <a:pt x="7486" y="25076"/>
                    </a:lnTo>
                    <a:lnTo>
                      <a:pt x="7395" y="25137"/>
                    </a:lnTo>
                    <a:cubicBezTo>
                      <a:pt x="7369" y="25137"/>
                      <a:pt x="7343" y="25204"/>
                      <a:pt x="7317" y="25204"/>
                    </a:cubicBezTo>
                    <a:cubicBezTo>
                      <a:pt x="7312" y="25204"/>
                      <a:pt x="7308" y="25202"/>
                      <a:pt x="7304" y="25198"/>
                    </a:cubicBezTo>
                    <a:cubicBezTo>
                      <a:pt x="7243" y="25137"/>
                      <a:pt x="7212" y="25137"/>
                      <a:pt x="7182" y="25137"/>
                    </a:cubicBezTo>
                    <a:cubicBezTo>
                      <a:pt x="7158" y="25137"/>
                      <a:pt x="7094" y="25098"/>
                      <a:pt x="7055" y="25098"/>
                    </a:cubicBezTo>
                    <a:cubicBezTo>
                      <a:pt x="7045" y="25098"/>
                      <a:pt x="7036" y="25101"/>
                      <a:pt x="7030" y="25107"/>
                    </a:cubicBezTo>
                    <a:cubicBezTo>
                      <a:pt x="7010" y="25107"/>
                      <a:pt x="6962" y="25120"/>
                      <a:pt x="6924" y="25120"/>
                    </a:cubicBezTo>
                    <a:cubicBezTo>
                      <a:pt x="6905" y="25120"/>
                      <a:pt x="6888" y="25117"/>
                      <a:pt x="6878" y="25107"/>
                    </a:cubicBezTo>
                    <a:cubicBezTo>
                      <a:pt x="6848" y="25046"/>
                      <a:pt x="6787" y="24955"/>
                      <a:pt x="6787" y="24924"/>
                    </a:cubicBezTo>
                    <a:cubicBezTo>
                      <a:pt x="6787" y="24894"/>
                      <a:pt x="6726" y="24803"/>
                      <a:pt x="6696" y="24803"/>
                    </a:cubicBezTo>
                    <a:cubicBezTo>
                      <a:pt x="6635" y="24803"/>
                      <a:pt x="6544" y="24742"/>
                      <a:pt x="6544" y="24681"/>
                    </a:cubicBezTo>
                    <a:cubicBezTo>
                      <a:pt x="6483" y="24651"/>
                      <a:pt x="6452" y="24620"/>
                      <a:pt x="6392" y="24590"/>
                    </a:cubicBezTo>
                    <a:cubicBezTo>
                      <a:pt x="6331" y="24529"/>
                      <a:pt x="6301" y="24529"/>
                      <a:pt x="6270" y="24499"/>
                    </a:cubicBezTo>
                    <a:cubicBezTo>
                      <a:pt x="6240" y="24469"/>
                      <a:pt x="6240" y="24438"/>
                      <a:pt x="6240" y="24377"/>
                    </a:cubicBezTo>
                    <a:cubicBezTo>
                      <a:pt x="6240" y="24347"/>
                      <a:pt x="6179" y="24286"/>
                      <a:pt x="6179" y="24225"/>
                    </a:cubicBezTo>
                    <a:cubicBezTo>
                      <a:pt x="6149" y="24195"/>
                      <a:pt x="6118" y="24195"/>
                      <a:pt x="6149" y="24134"/>
                    </a:cubicBezTo>
                    <a:lnTo>
                      <a:pt x="6149" y="24013"/>
                    </a:lnTo>
                    <a:cubicBezTo>
                      <a:pt x="6149" y="23982"/>
                      <a:pt x="6179" y="23982"/>
                      <a:pt x="6149" y="23921"/>
                    </a:cubicBezTo>
                    <a:cubicBezTo>
                      <a:pt x="6118" y="23891"/>
                      <a:pt x="6088" y="23861"/>
                      <a:pt x="6118" y="23830"/>
                    </a:cubicBezTo>
                    <a:cubicBezTo>
                      <a:pt x="6149" y="23769"/>
                      <a:pt x="6149" y="23769"/>
                      <a:pt x="6149" y="23739"/>
                    </a:cubicBezTo>
                    <a:cubicBezTo>
                      <a:pt x="6179" y="23709"/>
                      <a:pt x="6179" y="23678"/>
                      <a:pt x="6149" y="23617"/>
                    </a:cubicBezTo>
                    <a:cubicBezTo>
                      <a:pt x="6149" y="23587"/>
                      <a:pt x="6149" y="23557"/>
                      <a:pt x="6118" y="23526"/>
                    </a:cubicBezTo>
                    <a:lnTo>
                      <a:pt x="6118" y="23374"/>
                    </a:lnTo>
                    <a:cubicBezTo>
                      <a:pt x="6118" y="23313"/>
                      <a:pt x="6118" y="23313"/>
                      <a:pt x="6088" y="23253"/>
                    </a:cubicBezTo>
                    <a:cubicBezTo>
                      <a:pt x="6027" y="23222"/>
                      <a:pt x="5997" y="23161"/>
                      <a:pt x="6027" y="23131"/>
                    </a:cubicBezTo>
                    <a:cubicBezTo>
                      <a:pt x="6088" y="23101"/>
                      <a:pt x="6088" y="23070"/>
                      <a:pt x="6088" y="23010"/>
                    </a:cubicBezTo>
                    <a:cubicBezTo>
                      <a:pt x="6088" y="22979"/>
                      <a:pt x="6027" y="22949"/>
                      <a:pt x="6088" y="22949"/>
                    </a:cubicBezTo>
                    <a:cubicBezTo>
                      <a:pt x="6118" y="22949"/>
                      <a:pt x="6118" y="22949"/>
                      <a:pt x="6149" y="22858"/>
                    </a:cubicBezTo>
                    <a:cubicBezTo>
                      <a:pt x="6179" y="22827"/>
                      <a:pt x="6240" y="22797"/>
                      <a:pt x="6240" y="22766"/>
                    </a:cubicBezTo>
                    <a:cubicBezTo>
                      <a:pt x="6240" y="22706"/>
                      <a:pt x="6149" y="22645"/>
                      <a:pt x="6149" y="22645"/>
                    </a:cubicBezTo>
                    <a:cubicBezTo>
                      <a:pt x="6149" y="22645"/>
                      <a:pt x="6118" y="22645"/>
                      <a:pt x="6149" y="22614"/>
                    </a:cubicBezTo>
                    <a:cubicBezTo>
                      <a:pt x="6149" y="22554"/>
                      <a:pt x="6179" y="22462"/>
                      <a:pt x="6179" y="22462"/>
                    </a:cubicBezTo>
                    <a:cubicBezTo>
                      <a:pt x="6179" y="22462"/>
                      <a:pt x="6179" y="22371"/>
                      <a:pt x="6149" y="22371"/>
                    </a:cubicBezTo>
                    <a:lnTo>
                      <a:pt x="6027" y="22371"/>
                    </a:lnTo>
                    <a:cubicBezTo>
                      <a:pt x="5986" y="22371"/>
                      <a:pt x="5932" y="22385"/>
                      <a:pt x="5901" y="22385"/>
                    </a:cubicBezTo>
                    <a:cubicBezTo>
                      <a:pt x="5885" y="22385"/>
                      <a:pt x="5875" y="22381"/>
                      <a:pt x="5875" y="22371"/>
                    </a:cubicBezTo>
                    <a:cubicBezTo>
                      <a:pt x="5875" y="22341"/>
                      <a:pt x="5845" y="22371"/>
                      <a:pt x="5845" y="22310"/>
                    </a:cubicBezTo>
                    <a:cubicBezTo>
                      <a:pt x="5845" y="22219"/>
                      <a:pt x="5845" y="22219"/>
                      <a:pt x="5814" y="22189"/>
                    </a:cubicBezTo>
                    <a:cubicBezTo>
                      <a:pt x="5784" y="22098"/>
                      <a:pt x="5784" y="22037"/>
                      <a:pt x="5723" y="22037"/>
                    </a:cubicBezTo>
                    <a:cubicBezTo>
                      <a:pt x="5693" y="22037"/>
                      <a:pt x="5632" y="22067"/>
                      <a:pt x="5541" y="22067"/>
                    </a:cubicBezTo>
                    <a:cubicBezTo>
                      <a:pt x="5480" y="22067"/>
                      <a:pt x="5419" y="22006"/>
                      <a:pt x="5358" y="22006"/>
                    </a:cubicBezTo>
                    <a:cubicBezTo>
                      <a:pt x="5267" y="22006"/>
                      <a:pt x="5328" y="22037"/>
                      <a:pt x="5206" y="22067"/>
                    </a:cubicBezTo>
                    <a:cubicBezTo>
                      <a:pt x="5125" y="22067"/>
                      <a:pt x="5085" y="22081"/>
                      <a:pt x="5058" y="22081"/>
                    </a:cubicBezTo>
                    <a:cubicBezTo>
                      <a:pt x="5044" y="22081"/>
                      <a:pt x="5034" y="22077"/>
                      <a:pt x="5024" y="22067"/>
                    </a:cubicBezTo>
                    <a:lnTo>
                      <a:pt x="4963" y="22067"/>
                    </a:lnTo>
                    <a:cubicBezTo>
                      <a:pt x="4902" y="22067"/>
                      <a:pt x="4872" y="22098"/>
                      <a:pt x="4872" y="22098"/>
                    </a:cubicBezTo>
                    <a:lnTo>
                      <a:pt x="4781" y="22098"/>
                    </a:lnTo>
                    <a:cubicBezTo>
                      <a:pt x="4720" y="22098"/>
                      <a:pt x="4598" y="22158"/>
                      <a:pt x="4598" y="22158"/>
                    </a:cubicBezTo>
                    <a:cubicBezTo>
                      <a:pt x="4598" y="22158"/>
                      <a:pt x="4598" y="22098"/>
                      <a:pt x="4568" y="22067"/>
                    </a:cubicBezTo>
                    <a:cubicBezTo>
                      <a:pt x="4527" y="22067"/>
                      <a:pt x="4500" y="22054"/>
                      <a:pt x="4478" y="22054"/>
                    </a:cubicBezTo>
                    <a:cubicBezTo>
                      <a:pt x="4467" y="22054"/>
                      <a:pt x="4456" y="22057"/>
                      <a:pt x="4446" y="22067"/>
                    </a:cubicBezTo>
                    <a:cubicBezTo>
                      <a:pt x="4416" y="22067"/>
                      <a:pt x="4355" y="22098"/>
                      <a:pt x="4325" y="22098"/>
                    </a:cubicBezTo>
                    <a:cubicBezTo>
                      <a:pt x="4294" y="22098"/>
                      <a:pt x="4264" y="22189"/>
                      <a:pt x="4264" y="22189"/>
                    </a:cubicBezTo>
                    <a:lnTo>
                      <a:pt x="4173" y="22158"/>
                    </a:lnTo>
                    <a:cubicBezTo>
                      <a:pt x="4173" y="22098"/>
                      <a:pt x="4112" y="22098"/>
                      <a:pt x="4112" y="22098"/>
                    </a:cubicBezTo>
                    <a:cubicBezTo>
                      <a:pt x="4112" y="22098"/>
                      <a:pt x="4112" y="22158"/>
                      <a:pt x="4051" y="22189"/>
                    </a:cubicBezTo>
                    <a:lnTo>
                      <a:pt x="4021" y="22189"/>
                    </a:lnTo>
                    <a:cubicBezTo>
                      <a:pt x="4021" y="22189"/>
                      <a:pt x="4096" y="22063"/>
                      <a:pt x="4041" y="22063"/>
                    </a:cubicBezTo>
                    <a:cubicBezTo>
                      <a:pt x="4036" y="22063"/>
                      <a:pt x="4029" y="22064"/>
                      <a:pt x="4021" y="22067"/>
                    </a:cubicBezTo>
                    <a:lnTo>
                      <a:pt x="3960" y="22067"/>
                    </a:lnTo>
                    <a:cubicBezTo>
                      <a:pt x="3960" y="22067"/>
                      <a:pt x="3960" y="21946"/>
                      <a:pt x="3990" y="21946"/>
                    </a:cubicBezTo>
                    <a:cubicBezTo>
                      <a:pt x="4112" y="21915"/>
                      <a:pt x="4142" y="21885"/>
                      <a:pt x="4142" y="21885"/>
                    </a:cubicBezTo>
                    <a:lnTo>
                      <a:pt x="4142" y="21763"/>
                    </a:lnTo>
                    <a:lnTo>
                      <a:pt x="4112" y="21642"/>
                    </a:lnTo>
                    <a:cubicBezTo>
                      <a:pt x="4112" y="21642"/>
                      <a:pt x="4142" y="21338"/>
                      <a:pt x="4112" y="21277"/>
                    </a:cubicBezTo>
                    <a:lnTo>
                      <a:pt x="4112" y="21034"/>
                    </a:lnTo>
                    <a:cubicBezTo>
                      <a:pt x="4112" y="21003"/>
                      <a:pt x="4142" y="20943"/>
                      <a:pt x="4112" y="20943"/>
                    </a:cubicBezTo>
                    <a:cubicBezTo>
                      <a:pt x="4051" y="20943"/>
                      <a:pt x="3990" y="20882"/>
                      <a:pt x="3990" y="20851"/>
                    </a:cubicBezTo>
                    <a:cubicBezTo>
                      <a:pt x="3990" y="20821"/>
                      <a:pt x="3990" y="20730"/>
                      <a:pt x="4021" y="20730"/>
                    </a:cubicBezTo>
                    <a:cubicBezTo>
                      <a:pt x="4051" y="20730"/>
                      <a:pt x="4112" y="20730"/>
                      <a:pt x="4142" y="20821"/>
                    </a:cubicBezTo>
                    <a:cubicBezTo>
                      <a:pt x="4164" y="20864"/>
                      <a:pt x="4170" y="20907"/>
                      <a:pt x="4183" y="20907"/>
                    </a:cubicBezTo>
                    <a:cubicBezTo>
                      <a:pt x="4188" y="20907"/>
                      <a:pt x="4194" y="20900"/>
                      <a:pt x="4203" y="20882"/>
                    </a:cubicBezTo>
                    <a:cubicBezTo>
                      <a:pt x="4294" y="20821"/>
                      <a:pt x="4355" y="20730"/>
                      <a:pt x="4325" y="20699"/>
                    </a:cubicBezTo>
                    <a:cubicBezTo>
                      <a:pt x="4294" y="20669"/>
                      <a:pt x="4294" y="20639"/>
                      <a:pt x="4294" y="20578"/>
                    </a:cubicBezTo>
                    <a:lnTo>
                      <a:pt x="4294" y="20487"/>
                    </a:lnTo>
                    <a:lnTo>
                      <a:pt x="4294" y="20244"/>
                    </a:lnTo>
                    <a:cubicBezTo>
                      <a:pt x="4294" y="20213"/>
                      <a:pt x="4325" y="20122"/>
                      <a:pt x="4325" y="20092"/>
                    </a:cubicBezTo>
                    <a:cubicBezTo>
                      <a:pt x="4325" y="20061"/>
                      <a:pt x="4355" y="19970"/>
                      <a:pt x="4355" y="19970"/>
                    </a:cubicBezTo>
                    <a:lnTo>
                      <a:pt x="4416" y="19940"/>
                    </a:lnTo>
                    <a:cubicBezTo>
                      <a:pt x="4446" y="19909"/>
                      <a:pt x="4477" y="19909"/>
                      <a:pt x="4507" y="19879"/>
                    </a:cubicBezTo>
                    <a:cubicBezTo>
                      <a:pt x="4568" y="19818"/>
                      <a:pt x="4568" y="19788"/>
                      <a:pt x="4568" y="19757"/>
                    </a:cubicBezTo>
                    <a:cubicBezTo>
                      <a:pt x="4568" y="19727"/>
                      <a:pt x="4507" y="19636"/>
                      <a:pt x="4507" y="19605"/>
                    </a:cubicBezTo>
                    <a:cubicBezTo>
                      <a:pt x="4507" y="19575"/>
                      <a:pt x="4507" y="19484"/>
                      <a:pt x="4477" y="19453"/>
                    </a:cubicBezTo>
                    <a:cubicBezTo>
                      <a:pt x="4477" y="19423"/>
                      <a:pt x="4446" y="19362"/>
                      <a:pt x="4446" y="19362"/>
                    </a:cubicBezTo>
                    <a:cubicBezTo>
                      <a:pt x="4446" y="19362"/>
                      <a:pt x="4433" y="19349"/>
                      <a:pt x="4406" y="1934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61"/>
              <p:cNvSpPr/>
              <p:nvPr/>
            </p:nvSpPr>
            <p:spPr>
              <a:xfrm>
                <a:off x="13514700" y="2451150"/>
                <a:ext cx="80575" cy="64000"/>
              </a:xfrm>
              <a:custGeom>
                <a:rect b="b" l="l" r="r" t="t"/>
                <a:pathLst>
                  <a:path extrusionOk="0" h="2560" w="3223">
                    <a:moveTo>
                      <a:pt x="3162" y="2131"/>
                    </a:moveTo>
                    <a:lnTo>
                      <a:pt x="3162" y="2136"/>
                    </a:lnTo>
                    <a:lnTo>
                      <a:pt x="3162" y="2136"/>
                    </a:lnTo>
                    <a:cubicBezTo>
                      <a:pt x="3161" y="2136"/>
                      <a:pt x="3159" y="2136"/>
                      <a:pt x="3158" y="2136"/>
                    </a:cubicBezTo>
                    <a:cubicBezTo>
                      <a:pt x="3150" y="2136"/>
                      <a:pt x="3148" y="2136"/>
                      <a:pt x="3162" y="2131"/>
                    </a:cubicBezTo>
                    <a:close/>
                    <a:moveTo>
                      <a:pt x="2083" y="0"/>
                    </a:moveTo>
                    <a:cubicBezTo>
                      <a:pt x="2068" y="0"/>
                      <a:pt x="2037" y="8"/>
                      <a:pt x="1977" y="23"/>
                    </a:cubicBezTo>
                    <a:cubicBezTo>
                      <a:pt x="1946" y="23"/>
                      <a:pt x="1855" y="114"/>
                      <a:pt x="1794" y="114"/>
                    </a:cubicBezTo>
                    <a:cubicBezTo>
                      <a:pt x="1703" y="114"/>
                      <a:pt x="1673" y="114"/>
                      <a:pt x="1642" y="145"/>
                    </a:cubicBezTo>
                    <a:cubicBezTo>
                      <a:pt x="1582" y="175"/>
                      <a:pt x="1521" y="175"/>
                      <a:pt x="1521" y="206"/>
                    </a:cubicBezTo>
                    <a:lnTo>
                      <a:pt x="1430" y="297"/>
                    </a:lnTo>
                    <a:lnTo>
                      <a:pt x="1338" y="418"/>
                    </a:lnTo>
                    <a:cubicBezTo>
                      <a:pt x="1278" y="449"/>
                      <a:pt x="1338" y="479"/>
                      <a:pt x="1278" y="479"/>
                    </a:cubicBezTo>
                    <a:cubicBezTo>
                      <a:pt x="1247" y="510"/>
                      <a:pt x="1217" y="601"/>
                      <a:pt x="1186" y="601"/>
                    </a:cubicBezTo>
                    <a:cubicBezTo>
                      <a:pt x="1126" y="601"/>
                      <a:pt x="1095" y="662"/>
                      <a:pt x="1065" y="722"/>
                    </a:cubicBezTo>
                    <a:cubicBezTo>
                      <a:pt x="1034" y="722"/>
                      <a:pt x="974" y="783"/>
                      <a:pt x="974" y="783"/>
                    </a:cubicBezTo>
                    <a:lnTo>
                      <a:pt x="882" y="905"/>
                    </a:lnTo>
                    <a:cubicBezTo>
                      <a:pt x="822" y="935"/>
                      <a:pt x="791" y="1026"/>
                      <a:pt x="791" y="1057"/>
                    </a:cubicBezTo>
                    <a:cubicBezTo>
                      <a:pt x="761" y="1087"/>
                      <a:pt x="761" y="1118"/>
                      <a:pt x="730" y="1178"/>
                    </a:cubicBezTo>
                    <a:cubicBezTo>
                      <a:pt x="700" y="1194"/>
                      <a:pt x="677" y="1194"/>
                      <a:pt x="662" y="1194"/>
                    </a:cubicBezTo>
                    <a:cubicBezTo>
                      <a:pt x="647" y="1194"/>
                      <a:pt x="639" y="1194"/>
                      <a:pt x="639" y="1209"/>
                    </a:cubicBezTo>
                    <a:cubicBezTo>
                      <a:pt x="609" y="1209"/>
                      <a:pt x="578" y="1270"/>
                      <a:pt x="609" y="1270"/>
                    </a:cubicBezTo>
                    <a:lnTo>
                      <a:pt x="670" y="1270"/>
                    </a:lnTo>
                    <a:cubicBezTo>
                      <a:pt x="730" y="1330"/>
                      <a:pt x="730" y="1361"/>
                      <a:pt x="730" y="1361"/>
                    </a:cubicBezTo>
                    <a:cubicBezTo>
                      <a:pt x="730" y="1361"/>
                      <a:pt x="672" y="1400"/>
                      <a:pt x="649" y="1400"/>
                    </a:cubicBezTo>
                    <a:cubicBezTo>
                      <a:pt x="643" y="1400"/>
                      <a:pt x="639" y="1397"/>
                      <a:pt x="639" y="1391"/>
                    </a:cubicBezTo>
                    <a:cubicBezTo>
                      <a:pt x="618" y="1370"/>
                      <a:pt x="596" y="1348"/>
                      <a:pt x="564" y="1348"/>
                    </a:cubicBezTo>
                    <a:cubicBezTo>
                      <a:pt x="551" y="1348"/>
                      <a:pt x="535" y="1352"/>
                      <a:pt x="518" y="1361"/>
                    </a:cubicBezTo>
                    <a:lnTo>
                      <a:pt x="457" y="1421"/>
                    </a:lnTo>
                    <a:cubicBezTo>
                      <a:pt x="457" y="1482"/>
                      <a:pt x="487" y="1543"/>
                      <a:pt x="366" y="1543"/>
                    </a:cubicBezTo>
                    <a:lnTo>
                      <a:pt x="214" y="1543"/>
                    </a:lnTo>
                    <a:cubicBezTo>
                      <a:pt x="214" y="1543"/>
                      <a:pt x="183" y="1543"/>
                      <a:pt x="183" y="1573"/>
                    </a:cubicBezTo>
                    <a:cubicBezTo>
                      <a:pt x="183" y="1634"/>
                      <a:pt x="214" y="1695"/>
                      <a:pt x="214" y="1695"/>
                    </a:cubicBezTo>
                    <a:cubicBezTo>
                      <a:pt x="214" y="1695"/>
                      <a:pt x="335" y="1725"/>
                      <a:pt x="214" y="1725"/>
                    </a:cubicBezTo>
                    <a:cubicBezTo>
                      <a:pt x="123" y="1786"/>
                      <a:pt x="123" y="1786"/>
                      <a:pt x="62" y="1817"/>
                    </a:cubicBezTo>
                    <a:cubicBezTo>
                      <a:pt x="31" y="1847"/>
                      <a:pt x="1" y="1908"/>
                      <a:pt x="1" y="1938"/>
                    </a:cubicBezTo>
                    <a:cubicBezTo>
                      <a:pt x="31" y="1999"/>
                      <a:pt x="1" y="2029"/>
                      <a:pt x="31" y="2090"/>
                    </a:cubicBezTo>
                    <a:cubicBezTo>
                      <a:pt x="53" y="2112"/>
                      <a:pt x="59" y="2133"/>
                      <a:pt x="93" y="2133"/>
                    </a:cubicBezTo>
                    <a:cubicBezTo>
                      <a:pt x="107" y="2133"/>
                      <a:pt x="126" y="2129"/>
                      <a:pt x="153" y="2121"/>
                    </a:cubicBezTo>
                    <a:cubicBezTo>
                      <a:pt x="183" y="2121"/>
                      <a:pt x="183" y="2090"/>
                      <a:pt x="275" y="2090"/>
                    </a:cubicBezTo>
                    <a:lnTo>
                      <a:pt x="426" y="2090"/>
                    </a:lnTo>
                    <a:cubicBezTo>
                      <a:pt x="487" y="2090"/>
                      <a:pt x="578" y="2121"/>
                      <a:pt x="639" y="2121"/>
                    </a:cubicBezTo>
                    <a:lnTo>
                      <a:pt x="822" y="2121"/>
                    </a:lnTo>
                    <a:cubicBezTo>
                      <a:pt x="885" y="2100"/>
                      <a:pt x="890" y="2064"/>
                      <a:pt x="917" y="2064"/>
                    </a:cubicBezTo>
                    <a:cubicBezTo>
                      <a:pt x="929" y="2064"/>
                      <a:pt x="945" y="2071"/>
                      <a:pt x="974" y="2090"/>
                    </a:cubicBezTo>
                    <a:cubicBezTo>
                      <a:pt x="1095" y="2121"/>
                      <a:pt x="1065" y="2121"/>
                      <a:pt x="1186" y="2121"/>
                    </a:cubicBezTo>
                    <a:cubicBezTo>
                      <a:pt x="1247" y="2121"/>
                      <a:pt x="1294" y="2134"/>
                      <a:pt x="1328" y="2134"/>
                    </a:cubicBezTo>
                    <a:cubicBezTo>
                      <a:pt x="1345" y="2134"/>
                      <a:pt x="1359" y="2131"/>
                      <a:pt x="1369" y="2121"/>
                    </a:cubicBezTo>
                    <a:cubicBezTo>
                      <a:pt x="1430" y="2090"/>
                      <a:pt x="1430" y="2029"/>
                      <a:pt x="1521" y="2029"/>
                    </a:cubicBezTo>
                    <a:cubicBezTo>
                      <a:pt x="1551" y="1999"/>
                      <a:pt x="1673" y="1999"/>
                      <a:pt x="1673" y="1999"/>
                    </a:cubicBezTo>
                    <a:cubicBezTo>
                      <a:pt x="1673" y="1999"/>
                      <a:pt x="1673" y="2090"/>
                      <a:pt x="1703" y="2090"/>
                    </a:cubicBezTo>
                    <a:cubicBezTo>
                      <a:pt x="1734" y="2090"/>
                      <a:pt x="1794" y="2121"/>
                      <a:pt x="1825" y="2121"/>
                    </a:cubicBezTo>
                    <a:cubicBezTo>
                      <a:pt x="1855" y="2121"/>
                      <a:pt x="1885" y="2029"/>
                      <a:pt x="1946" y="2029"/>
                    </a:cubicBezTo>
                    <a:cubicBezTo>
                      <a:pt x="1977" y="2029"/>
                      <a:pt x="1885" y="2151"/>
                      <a:pt x="1885" y="2151"/>
                    </a:cubicBezTo>
                    <a:cubicBezTo>
                      <a:pt x="1885" y="2151"/>
                      <a:pt x="1855" y="2273"/>
                      <a:pt x="1794" y="2273"/>
                    </a:cubicBezTo>
                    <a:cubicBezTo>
                      <a:pt x="1703" y="2273"/>
                      <a:pt x="1734" y="2303"/>
                      <a:pt x="1673" y="2303"/>
                    </a:cubicBezTo>
                    <a:cubicBezTo>
                      <a:pt x="1582" y="2303"/>
                      <a:pt x="1551" y="2303"/>
                      <a:pt x="1551" y="2333"/>
                    </a:cubicBezTo>
                    <a:cubicBezTo>
                      <a:pt x="1551" y="2394"/>
                      <a:pt x="1490" y="2425"/>
                      <a:pt x="1551" y="2455"/>
                    </a:cubicBezTo>
                    <a:cubicBezTo>
                      <a:pt x="1582" y="2455"/>
                      <a:pt x="1642" y="2485"/>
                      <a:pt x="1703" y="2485"/>
                    </a:cubicBezTo>
                    <a:cubicBezTo>
                      <a:pt x="1794" y="2485"/>
                      <a:pt x="1855" y="2485"/>
                      <a:pt x="1885" y="2455"/>
                    </a:cubicBezTo>
                    <a:cubicBezTo>
                      <a:pt x="1946" y="2425"/>
                      <a:pt x="1946" y="2394"/>
                      <a:pt x="1977" y="2333"/>
                    </a:cubicBezTo>
                    <a:cubicBezTo>
                      <a:pt x="1977" y="2303"/>
                      <a:pt x="1977" y="2273"/>
                      <a:pt x="2037" y="2273"/>
                    </a:cubicBezTo>
                    <a:cubicBezTo>
                      <a:pt x="2129" y="2273"/>
                      <a:pt x="2159" y="2273"/>
                      <a:pt x="2159" y="2242"/>
                    </a:cubicBezTo>
                    <a:cubicBezTo>
                      <a:pt x="2159" y="2181"/>
                      <a:pt x="2159" y="2151"/>
                      <a:pt x="2189" y="2151"/>
                    </a:cubicBezTo>
                    <a:lnTo>
                      <a:pt x="2311" y="2151"/>
                    </a:lnTo>
                    <a:cubicBezTo>
                      <a:pt x="2341" y="2151"/>
                      <a:pt x="2402" y="2121"/>
                      <a:pt x="2433" y="2090"/>
                    </a:cubicBezTo>
                    <a:cubicBezTo>
                      <a:pt x="2463" y="2029"/>
                      <a:pt x="2463" y="1969"/>
                      <a:pt x="2493" y="1969"/>
                    </a:cubicBezTo>
                    <a:lnTo>
                      <a:pt x="2615" y="1969"/>
                    </a:lnTo>
                    <a:cubicBezTo>
                      <a:pt x="2615" y="1984"/>
                      <a:pt x="2623" y="1984"/>
                      <a:pt x="2630" y="1984"/>
                    </a:cubicBezTo>
                    <a:cubicBezTo>
                      <a:pt x="2638" y="1984"/>
                      <a:pt x="2645" y="1984"/>
                      <a:pt x="2645" y="1999"/>
                    </a:cubicBezTo>
                    <a:cubicBezTo>
                      <a:pt x="2615" y="2029"/>
                      <a:pt x="2585" y="2121"/>
                      <a:pt x="2554" y="2151"/>
                    </a:cubicBezTo>
                    <a:cubicBezTo>
                      <a:pt x="2493" y="2181"/>
                      <a:pt x="2615" y="2242"/>
                      <a:pt x="2554" y="2273"/>
                    </a:cubicBezTo>
                    <a:cubicBezTo>
                      <a:pt x="2463" y="2303"/>
                      <a:pt x="2463" y="2303"/>
                      <a:pt x="2463" y="2333"/>
                    </a:cubicBezTo>
                    <a:cubicBezTo>
                      <a:pt x="2463" y="2394"/>
                      <a:pt x="2463" y="2425"/>
                      <a:pt x="2554" y="2455"/>
                    </a:cubicBezTo>
                    <a:cubicBezTo>
                      <a:pt x="2591" y="2473"/>
                      <a:pt x="2617" y="2503"/>
                      <a:pt x="2631" y="2503"/>
                    </a:cubicBezTo>
                    <a:cubicBezTo>
                      <a:pt x="2641" y="2503"/>
                      <a:pt x="2645" y="2491"/>
                      <a:pt x="2645" y="2455"/>
                    </a:cubicBezTo>
                    <a:cubicBezTo>
                      <a:pt x="2645" y="2425"/>
                      <a:pt x="2706" y="2333"/>
                      <a:pt x="2737" y="2333"/>
                    </a:cubicBezTo>
                    <a:cubicBezTo>
                      <a:pt x="2767" y="2333"/>
                      <a:pt x="2797" y="2333"/>
                      <a:pt x="2797" y="2394"/>
                    </a:cubicBezTo>
                    <a:cubicBezTo>
                      <a:pt x="2767" y="2425"/>
                      <a:pt x="2767" y="2455"/>
                      <a:pt x="2797" y="2485"/>
                    </a:cubicBezTo>
                    <a:cubicBezTo>
                      <a:pt x="2858" y="2546"/>
                      <a:pt x="2858" y="2546"/>
                      <a:pt x="2889" y="2546"/>
                    </a:cubicBezTo>
                    <a:cubicBezTo>
                      <a:pt x="2929" y="2546"/>
                      <a:pt x="2943" y="2560"/>
                      <a:pt x="2965" y="2560"/>
                    </a:cubicBezTo>
                    <a:cubicBezTo>
                      <a:pt x="2976" y="2560"/>
                      <a:pt x="2990" y="2556"/>
                      <a:pt x="3010" y="2546"/>
                    </a:cubicBezTo>
                    <a:cubicBezTo>
                      <a:pt x="3028" y="2528"/>
                      <a:pt x="3044" y="2523"/>
                      <a:pt x="3056" y="2523"/>
                    </a:cubicBezTo>
                    <a:cubicBezTo>
                      <a:pt x="3070" y="2523"/>
                      <a:pt x="3080" y="2529"/>
                      <a:pt x="3088" y="2529"/>
                    </a:cubicBezTo>
                    <a:cubicBezTo>
                      <a:pt x="3097" y="2529"/>
                      <a:pt x="3101" y="2521"/>
                      <a:pt x="3101" y="2485"/>
                    </a:cubicBezTo>
                    <a:cubicBezTo>
                      <a:pt x="3162" y="2425"/>
                      <a:pt x="3101" y="2394"/>
                      <a:pt x="3101" y="2333"/>
                    </a:cubicBezTo>
                    <a:cubicBezTo>
                      <a:pt x="3101" y="2303"/>
                      <a:pt x="3101" y="2333"/>
                      <a:pt x="3162" y="2273"/>
                    </a:cubicBezTo>
                    <a:cubicBezTo>
                      <a:pt x="3192" y="2242"/>
                      <a:pt x="3223" y="2181"/>
                      <a:pt x="3192" y="2151"/>
                    </a:cubicBezTo>
                    <a:cubicBezTo>
                      <a:pt x="3192" y="2144"/>
                      <a:pt x="3188" y="2140"/>
                      <a:pt x="3182" y="2138"/>
                    </a:cubicBezTo>
                    <a:lnTo>
                      <a:pt x="3182" y="2138"/>
                    </a:lnTo>
                    <a:cubicBezTo>
                      <a:pt x="3175" y="2150"/>
                      <a:pt x="3168" y="2161"/>
                      <a:pt x="3162" y="2171"/>
                    </a:cubicBezTo>
                    <a:lnTo>
                      <a:pt x="3162" y="2171"/>
                    </a:lnTo>
                    <a:lnTo>
                      <a:pt x="3162" y="2136"/>
                    </a:lnTo>
                    <a:lnTo>
                      <a:pt x="3162" y="2136"/>
                    </a:lnTo>
                    <a:cubicBezTo>
                      <a:pt x="3168" y="2136"/>
                      <a:pt x="3176" y="2136"/>
                      <a:pt x="3182" y="2138"/>
                    </a:cubicBezTo>
                    <a:lnTo>
                      <a:pt x="3182" y="2138"/>
                    </a:lnTo>
                    <a:cubicBezTo>
                      <a:pt x="3185" y="2133"/>
                      <a:pt x="3189" y="2127"/>
                      <a:pt x="3192" y="2121"/>
                    </a:cubicBezTo>
                    <a:lnTo>
                      <a:pt x="3192" y="2121"/>
                    </a:lnTo>
                    <a:cubicBezTo>
                      <a:pt x="3178" y="2125"/>
                      <a:pt x="3168" y="2129"/>
                      <a:pt x="3162" y="2131"/>
                    </a:cubicBezTo>
                    <a:lnTo>
                      <a:pt x="3162" y="2131"/>
                    </a:lnTo>
                    <a:lnTo>
                      <a:pt x="3162" y="2121"/>
                    </a:lnTo>
                    <a:cubicBezTo>
                      <a:pt x="3119" y="2099"/>
                      <a:pt x="3091" y="2078"/>
                      <a:pt x="3079" y="2078"/>
                    </a:cubicBezTo>
                    <a:cubicBezTo>
                      <a:pt x="3074" y="2078"/>
                      <a:pt x="3071" y="2081"/>
                      <a:pt x="3071" y="2090"/>
                    </a:cubicBezTo>
                    <a:cubicBezTo>
                      <a:pt x="3041" y="2090"/>
                      <a:pt x="3010" y="2151"/>
                      <a:pt x="3010" y="2151"/>
                    </a:cubicBezTo>
                    <a:cubicBezTo>
                      <a:pt x="3010" y="2151"/>
                      <a:pt x="3041" y="2242"/>
                      <a:pt x="2949" y="2242"/>
                    </a:cubicBezTo>
                    <a:cubicBezTo>
                      <a:pt x="2889" y="2212"/>
                      <a:pt x="2889" y="2212"/>
                      <a:pt x="2889" y="2151"/>
                    </a:cubicBezTo>
                    <a:cubicBezTo>
                      <a:pt x="2889" y="2151"/>
                      <a:pt x="2919" y="2151"/>
                      <a:pt x="2949" y="2090"/>
                    </a:cubicBezTo>
                    <a:cubicBezTo>
                      <a:pt x="3010" y="2060"/>
                      <a:pt x="3041" y="1999"/>
                      <a:pt x="3041" y="1969"/>
                    </a:cubicBezTo>
                    <a:cubicBezTo>
                      <a:pt x="3041" y="1938"/>
                      <a:pt x="3071" y="1908"/>
                      <a:pt x="3041" y="1908"/>
                    </a:cubicBezTo>
                    <a:cubicBezTo>
                      <a:pt x="3020" y="1908"/>
                      <a:pt x="3014" y="1881"/>
                      <a:pt x="3011" y="1881"/>
                    </a:cubicBezTo>
                    <a:cubicBezTo>
                      <a:pt x="3010" y="1881"/>
                      <a:pt x="3010" y="1888"/>
                      <a:pt x="3010" y="1908"/>
                    </a:cubicBezTo>
                    <a:cubicBezTo>
                      <a:pt x="2949" y="1908"/>
                      <a:pt x="2919" y="1908"/>
                      <a:pt x="2919" y="1969"/>
                    </a:cubicBezTo>
                    <a:cubicBezTo>
                      <a:pt x="2919" y="1999"/>
                      <a:pt x="3010" y="1999"/>
                      <a:pt x="2919" y="1999"/>
                    </a:cubicBezTo>
                    <a:cubicBezTo>
                      <a:pt x="2889" y="2029"/>
                      <a:pt x="2873" y="2029"/>
                      <a:pt x="2858" y="2029"/>
                    </a:cubicBezTo>
                    <a:cubicBezTo>
                      <a:pt x="2843" y="2029"/>
                      <a:pt x="2828" y="2029"/>
                      <a:pt x="2797" y="2060"/>
                    </a:cubicBezTo>
                    <a:cubicBezTo>
                      <a:pt x="2767" y="2090"/>
                      <a:pt x="2767" y="2090"/>
                      <a:pt x="2767" y="2121"/>
                    </a:cubicBezTo>
                    <a:cubicBezTo>
                      <a:pt x="2767" y="2151"/>
                      <a:pt x="2797" y="2151"/>
                      <a:pt x="2737" y="2151"/>
                    </a:cubicBezTo>
                    <a:cubicBezTo>
                      <a:pt x="2676" y="2151"/>
                      <a:pt x="2656" y="2178"/>
                      <a:pt x="2640" y="2178"/>
                    </a:cubicBezTo>
                    <a:cubicBezTo>
                      <a:pt x="2632" y="2178"/>
                      <a:pt x="2625" y="2171"/>
                      <a:pt x="2615" y="2151"/>
                    </a:cubicBezTo>
                    <a:cubicBezTo>
                      <a:pt x="2615" y="2121"/>
                      <a:pt x="2615" y="2090"/>
                      <a:pt x="2645" y="2060"/>
                    </a:cubicBezTo>
                    <a:cubicBezTo>
                      <a:pt x="2706" y="2060"/>
                      <a:pt x="2767" y="1999"/>
                      <a:pt x="2737" y="1969"/>
                    </a:cubicBezTo>
                    <a:cubicBezTo>
                      <a:pt x="2706" y="1938"/>
                      <a:pt x="2706" y="1908"/>
                      <a:pt x="2706" y="1908"/>
                    </a:cubicBezTo>
                    <a:cubicBezTo>
                      <a:pt x="2737" y="1908"/>
                      <a:pt x="2737" y="1847"/>
                      <a:pt x="2767" y="1817"/>
                    </a:cubicBezTo>
                    <a:cubicBezTo>
                      <a:pt x="2797" y="1786"/>
                      <a:pt x="2767" y="1756"/>
                      <a:pt x="2858" y="1756"/>
                    </a:cubicBezTo>
                    <a:cubicBezTo>
                      <a:pt x="2899" y="1756"/>
                      <a:pt x="2912" y="1769"/>
                      <a:pt x="2926" y="1769"/>
                    </a:cubicBezTo>
                    <a:cubicBezTo>
                      <a:pt x="2932" y="1769"/>
                      <a:pt x="2939" y="1766"/>
                      <a:pt x="2949" y="1756"/>
                    </a:cubicBezTo>
                    <a:cubicBezTo>
                      <a:pt x="3010" y="1695"/>
                      <a:pt x="3041" y="1695"/>
                      <a:pt x="3010" y="1665"/>
                    </a:cubicBezTo>
                    <a:cubicBezTo>
                      <a:pt x="2949" y="1634"/>
                      <a:pt x="2949" y="1634"/>
                      <a:pt x="2949" y="1604"/>
                    </a:cubicBezTo>
                    <a:cubicBezTo>
                      <a:pt x="2919" y="1604"/>
                      <a:pt x="2919" y="1543"/>
                      <a:pt x="2889" y="1543"/>
                    </a:cubicBezTo>
                    <a:cubicBezTo>
                      <a:pt x="2858" y="1604"/>
                      <a:pt x="2858" y="1634"/>
                      <a:pt x="2858" y="1634"/>
                    </a:cubicBezTo>
                    <a:cubicBezTo>
                      <a:pt x="2797" y="1634"/>
                      <a:pt x="2767" y="1665"/>
                      <a:pt x="2767" y="1665"/>
                    </a:cubicBezTo>
                    <a:lnTo>
                      <a:pt x="2706" y="1665"/>
                    </a:lnTo>
                    <a:lnTo>
                      <a:pt x="2645" y="1634"/>
                    </a:lnTo>
                    <a:cubicBezTo>
                      <a:pt x="2645" y="1634"/>
                      <a:pt x="2615" y="1543"/>
                      <a:pt x="2645" y="1543"/>
                    </a:cubicBezTo>
                    <a:cubicBezTo>
                      <a:pt x="2706" y="1543"/>
                      <a:pt x="2706" y="1513"/>
                      <a:pt x="2706" y="1513"/>
                    </a:cubicBezTo>
                    <a:cubicBezTo>
                      <a:pt x="2706" y="1513"/>
                      <a:pt x="2706" y="1482"/>
                      <a:pt x="2767" y="1482"/>
                    </a:cubicBezTo>
                    <a:cubicBezTo>
                      <a:pt x="2858" y="1482"/>
                      <a:pt x="2797" y="1421"/>
                      <a:pt x="2858" y="1391"/>
                    </a:cubicBezTo>
                    <a:cubicBezTo>
                      <a:pt x="2889" y="1391"/>
                      <a:pt x="2949" y="1391"/>
                      <a:pt x="2949" y="1361"/>
                    </a:cubicBezTo>
                    <a:cubicBezTo>
                      <a:pt x="2949" y="1270"/>
                      <a:pt x="2889" y="1270"/>
                      <a:pt x="2919" y="1239"/>
                    </a:cubicBezTo>
                    <a:cubicBezTo>
                      <a:pt x="2919" y="1209"/>
                      <a:pt x="2889" y="1178"/>
                      <a:pt x="2858" y="1178"/>
                    </a:cubicBezTo>
                    <a:lnTo>
                      <a:pt x="2281" y="1178"/>
                    </a:lnTo>
                    <a:cubicBezTo>
                      <a:pt x="2250" y="1178"/>
                      <a:pt x="2189" y="1209"/>
                      <a:pt x="2159" y="1209"/>
                    </a:cubicBezTo>
                    <a:lnTo>
                      <a:pt x="2129" y="1239"/>
                    </a:lnTo>
                    <a:lnTo>
                      <a:pt x="2098" y="1270"/>
                    </a:lnTo>
                    <a:cubicBezTo>
                      <a:pt x="2058" y="1270"/>
                      <a:pt x="2044" y="1256"/>
                      <a:pt x="2040" y="1256"/>
                    </a:cubicBezTo>
                    <a:cubicBezTo>
                      <a:pt x="2037" y="1256"/>
                      <a:pt x="2037" y="1259"/>
                      <a:pt x="2037" y="1270"/>
                    </a:cubicBezTo>
                    <a:cubicBezTo>
                      <a:pt x="2037" y="1316"/>
                      <a:pt x="2020" y="1381"/>
                      <a:pt x="1997" y="1381"/>
                    </a:cubicBezTo>
                    <a:cubicBezTo>
                      <a:pt x="1991" y="1381"/>
                      <a:pt x="1984" y="1375"/>
                      <a:pt x="1977" y="1361"/>
                    </a:cubicBezTo>
                    <a:cubicBezTo>
                      <a:pt x="1946" y="1270"/>
                      <a:pt x="1946" y="1239"/>
                      <a:pt x="1977" y="1239"/>
                    </a:cubicBezTo>
                    <a:cubicBezTo>
                      <a:pt x="2007" y="1239"/>
                      <a:pt x="2007" y="1178"/>
                      <a:pt x="1977" y="1148"/>
                    </a:cubicBezTo>
                    <a:cubicBezTo>
                      <a:pt x="1977" y="1087"/>
                      <a:pt x="2007" y="1087"/>
                      <a:pt x="1946" y="1087"/>
                    </a:cubicBezTo>
                    <a:cubicBezTo>
                      <a:pt x="1885" y="1087"/>
                      <a:pt x="1852" y="1114"/>
                      <a:pt x="1827" y="1114"/>
                    </a:cubicBezTo>
                    <a:cubicBezTo>
                      <a:pt x="1815" y="1114"/>
                      <a:pt x="1804" y="1107"/>
                      <a:pt x="1794" y="1087"/>
                    </a:cubicBezTo>
                    <a:cubicBezTo>
                      <a:pt x="1734" y="1057"/>
                      <a:pt x="1703" y="1026"/>
                      <a:pt x="1734" y="1026"/>
                    </a:cubicBezTo>
                    <a:cubicBezTo>
                      <a:pt x="1794" y="1026"/>
                      <a:pt x="1825" y="935"/>
                      <a:pt x="1855" y="935"/>
                    </a:cubicBezTo>
                    <a:cubicBezTo>
                      <a:pt x="1855" y="905"/>
                      <a:pt x="1946" y="905"/>
                      <a:pt x="1855" y="874"/>
                    </a:cubicBezTo>
                    <a:cubicBezTo>
                      <a:pt x="1794" y="874"/>
                      <a:pt x="1734" y="874"/>
                      <a:pt x="1703" y="814"/>
                    </a:cubicBezTo>
                    <a:cubicBezTo>
                      <a:pt x="1682" y="792"/>
                      <a:pt x="1675" y="771"/>
                      <a:pt x="1663" y="771"/>
                    </a:cubicBezTo>
                    <a:cubicBezTo>
                      <a:pt x="1658" y="771"/>
                      <a:pt x="1651" y="774"/>
                      <a:pt x="1642" y="783"/>
                    </a:cubicBezTo>
                    <a:cubicBezTo>
                      <a:pt x="1582" y="783"/>
                      <a:pt x="1551" y="814"/>
                      <a:pt x="1551" y="874"/>
                    </a:cubicBezTo>
                    <a:cubicBezTo>
                      <a:pt x="1551" y="905"/>
                      <a:pt x="1521" y="966"/>
                      <a:pt x="1490" y="966"/>
                    </a:cubicBezTo>
                    <a:cubicBezTo>
                      <a:pt x="1430" y="935"/>
                      <a:pt x="1399" y="935"/>
                      <a:pt x="1399" y="905"/>
                    </a:cubicBezTo>
                    <a:cubicBezTo>
                      <a:pt x="1399" y="874"/>
                      <a:pt x="1369" y="874"/>
                      <a:pt x="1430" y="814"/>
                    </a:cubicBezTo>
                    <a:cubicBezTo>
                      <a:pt x="1490" y="783"/>
                      <a:pt x="1521" y="783"/>
                      <a:pt x="1551" y="753"/>
                    </a:cubicBezTo>
                    <a:cubicBezTo>
                      <a:pt x="1582" y="722"/>
                      <a:pt x="1582" y="631"/>
                      <a:pt x="1642" y="631"/>
                    </a:cubicBezTo>
                    <a:cubicBezTo>
                      <a:pt x="1673" y="631"/>
                      <a:pt x="1703" y="631"/>
                      <a:pt x="1734" y="570"/>
                    </a:cubicBezTo>
                    <a:cubicBezTo>
                      <a:pt x="1825" y="510"/>
                      <a:pt x="1825" y="510"/>
                      <a:pt x="1825" y="449"/>
                    </a:cubicBezTo>
                    <a:cubicBezTo>
                      <a:pt x="1825" y="418"/>
                      <a:pt x="1794" y="327"/>
                      <a:pt x="1855" y="327"/>
                    </a:cubicBezTo>
                    <a:cubicBezTo>
                      <a:pt x="1946" y="327"/>
                      <a:pt x="1946" y="327"/>
                      <a:pt x="1977" y="297"/>
                    </a:cubicBezTo>
                    <a:cubicBezTo>
                      <a:pt x="2007" y="266"/>
                      <a:pt x="1885" y="206"/>
                      <a:pt x="1946" y="175"/>
                    </a:cubicBezTo>
                    <a:cubicBezTo>
                      <a:pt x="1977" y="175"/>
                      <a:pt x="1946" y="145"/>
                      <a:pt x="2007" y="114"/>
                    </a:cubicBezTo>
                    <a:cubicBezTo>
                      <a:pt x="2098" y="54"/>
                      <a:pt x="2098" y="23"/>
                      <a:pt x="2098" y="23"/>
                    </a:cubicBezTo>
                    <a:cubicBezTo>
                      <a:pt x="2098" y="8"/>
                      <a:pt x="2098" y="0"/>
                      <a:pt x="20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61"/>
              <p:cNvSpPr/>
              <p:nvPr/>
            </p:nvSpPr>
            <p:spPr>
              <a:xfrm>
                <a:off x="13301950" y="2643200"/>
                <a:ext cx="775" cy="25"/>
              </a:xfrm>
              <a:custGeom>
                <a:rect b="b" l="l" r="r" t="t"/>
                <a:pathLst>
                  <a:path extrusionOk="0" h="1" w="31">
                    <a:moveTo>
                      <a:pt x="0" y="1"/>
                    </a:moveTo>
                    <a:lnTo>
                      <a:pt x="0" y="1"/>
                    </a:lnTo>
                    <a:cubicBezTo>
                      <a:pt x="31" y="1"/>
                      <a:pt x="3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61"/>
              <p:cNvSpPr/>
              <p:nvPr/>
            </p:nvSpPr>
            <p:spPr>
              <a:xfrm>
                <a:off x="13293575" y="2429925"/>
                <a:ext cx="12950" cy="9650"/>
              </a:xfrm>
              <a:custGeom>
                <a:rect b="b" l="l" r="r" t="t"/>
                <a:pathLst>
                  <a:path extrusionOk="0" h="386" w="518">
                    <a:moveTo>
                      <a:pt x="326" y="1"/>
                    </a:moveTo>
                    <a:cubicBezTo>
                      <a:pt x="319" y="1"/>
                      <a:pt x="312" y="7"/>
                      <a:pt x="305" y="21"/>
                    </a:cubicBezTo>
                    <a:cubicBezTo>
                      <a:pt x="244" y="52"/>
                      <a:pt x="31" y="112"/>
                      <a:pt x="1" y="234"/>
                    </a:cubicBezTo>
                    <a:cubicBezTo>
                      <a:pt x="1" y="234"/>
                      <a:pt x="153" y="264"/>
                      <a:pt x="153" y="325"/>
                    </a:cubicBezTo>
                    <a:cubicBezTo>
                      <a:pt x="153" y="356"/>
                      <a:pt x="153" y="386"/>
                      <a:pt x="244" y="386"/>
                    </a:cubicBezTo>
                    <a:cubicBezTo>
                      <a:pt x="366" y="386"/>
                      <a:pt x="366" y="386"/>
                      <a:pt x="457" y="356"/>
                    </a:cubicBezTo>
                    <a:cubicBezTo>
                      <a:pt x="518" y="325"/>
                      <a:pt x="518" y="264"/>
                      <a:pt x="487" y="234"/>
                    </a:cubicBezTo>
                    <a:cubicBezTo>
                      <a:pt x="457" y="173"/>
                      <a:pt x="366" y="173"/>
                      <a:pt x="366" y="82"/>
                    </a:cubicBezTo>
                    <a:cubicBezTo>
                      <a:pt x="366" y="59"/>
                      <a:pt x="348" y="1"/>
                      <a:pt x="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61"/>
              <p:cNvSpPr/>
              <p:nvPr/>
            </p:nvSpPr>
            <p:spPr>
              <a:xfrm>
                <a:off x="14017750" y="2305050"/>
                <a:ext cx="512950" cy="1008400"/>
              </a:xfrm>
              <a:custGeom>
                <a:rect b="b" l="l" r="r" t="t"/>
                <a:pathLst>
                  <a:path extrusionOk="0" h="40336" w="20518">
                    <a:moveTo>
                      <a:pt x="17661" y="8238"/>
                    </a:moveTo>
                    <a:cubicBezTo>
                      <a:pt x="17752" y="8238"/>
                      <a:pt x="17630" y="8360"/>
                      <a:pt x="17630" y="8421"/>
                    </a:cubicBezTo>
                    <a:cubicBezTo>
                      <a:pt x="17630" y="8512"/>
                      <a:pt x="17600" y="8512"/>
                      <a:pt x="17570" y="8542"/>
                    </a:cubicBezTo>
                    <a:cubicBezTo>
                      <a:pt x="17570" y="8603"/>
                      <a:pt x="17570" y="8572"/>
                      <a:pt x="17600" y="8603"/>
                    </a:cubicBezTo>
                    <a:cubicBezTo>
                      <a:pt x="17630" y="8664"/>
                      <a:pt x="17661" y="8664"/>
                      <a:pt x="17722" y="8724"/>
                    </a:cubicBezTo>
                    <a:cubicBezTo>
                      <a:pt x="17752" y="8755"/>
                      <a:pt x="17722" y="8755"/>
                      <a:pt x="17722" y="8846"/>
                    </a:cubicBezTo>
                    <a:cubicBezTo>
                      <a:pt x="17722" y="8907"/>
                      <a:pt x="17752" y="8998"/>
                      <a:pt x="17813" y="9059"/>
                    </a:cubicBezTo>
                    <a:cubicBezTo>
                      <a:pt x="17874" y="9150"/>
                      <a:pt x="17813" y="9120"/>
                      <a:pt x="17782" y="9150"/>
                    </a:cubicBezTo>
                    <a:cubicBezTo>
                      <a:pt x="17767" y="9165"/>
                      <a:pt x="17752" y="9165"/>
                      <a:pt x="17729" y="9165"/>
                    </a:cubicBezTo>
                    <a:cubicBezTo>
                      <a:pt x="17706" y="9165"/>
                      <a:pt x="17676" y="9165"/>
                      <a:pt x="17630" y="9180"/>
                    </a:cubicBezTo>
                    <a:cubicBezTo>
                      <a:pt x="17600" y="9180"/>
                      <a:pt x="17570" y="9211"/>
                      <a:pt x="17509" y="9211"/>
                    </a:cubicBezTo>
                    <a:cubicBezTo>
                      <a:pt x="17478" y="9211"/>
                      <a:pt x="17448" y="9180"/>
                      <a:pt x="17448" y="9150"/>
                    </a:cubicBezTo>
                    <a:cubicBezTo>
                      <a:pt x="17448" y="9120"/>
                      <a:pt x="17357" y="9120"/>
                      <a:pt x="17357" y="9028"/>
                    </a:cubicBezTo>
                    <a:cubicBezTo>
                      <a:pt x="17357" y="8968"/>
                      <a:pt x="17205" y="8876"/>
                      <a:pt x="17205" y="8876"/>
                    </a:cubicBezTo>
                    <a:lnTo>
                      <a:pt x="17235" y="8846"/>
                    </a:lnTo>
                    <a:cubicBezTo>
                      <a:pt x="17266" y="8816"/>
                      <a:pt x="17266" y="8816"/>
                      <a:pt x="17266" y="8755"/>
                    </a:cubicBezTo>
                    <a:cubicBezTo>
                      <a:pt x="17266" y="8724"/>
                      <a:pt x="17266" y="8724"/>
                      <a:pt x="17296" y="8664"/>
                    </a:cubicBezTo>
                    <a:lnTo>
                      <a:pt x="17418" y="8542"/>
                    </a:lnTo>
                    <a:cubicBezTo>
                      <a:pt x="17448" y="8512"/>
                      <a:pt x="17448" y="8421"/>
                      <a:pt x="17509" y="8390"/>
                    </a:cubicBezTo>
                    <a:cubicBezTo>
                      <a:pt x="17600" y="8299"/>
                      <a:pt x="17630" y="8238"/>
                      <a:pt x="17661" y="8238"/>
                    </a:cubicBezTo>
                    <a:close/>
                    <a:moveTo>
                      <a:pt x="16489" y="8340"/>
                    </a:moveTo>
                    <a:cubicBezTo>
                      <a:pt x="16500" y="8340"/>
                      <a:pt x="16506" y="8351"/>
                      <a:pt x="16506" y="8390"/>
                    </a:cubicBezTo>
                    <a:cubicBezTo>
                      <a:pt x="16506" y="8451"/>
                      <a:pt x="16536" y="8451"/>
                      <a:pt x="16536" y="8542"/>
                    </a:cubicBezTo>
                    <a:cubicBezTo>
                      <a:pt x="16536" y="8603"/>
                      <a:pt x="16567" y="8603"/>
                      <a:pt x="16658" y="8633"/>
                    </a:cubicBezTo>
                    <a:cubicBezTo>
                      <a:pt x="16678" y="8633"/>
                      <a:pt x="16698" y="8660"/>
                      <a:pt x="16728" y="8660"/>
                    </a:cubicBezTo>
                    <a:cubicBezTo>
                      <a:pt x="16742" y="8660"/>
                      <a:pt x="16759" y="8654"/>
                      <a:pt x="16779" y="8633"/>
                    </a:cubicBezTo>
                    <a:cubicBezTo>
                      <a:pt x="16810" y="8603"/>
                      <a:pt x="16840" y="8603"/>
                      <a:pt x="16840" y="8603"/>
                    </a:cubicBezTo>
                    <a:cubicBezTo>
                      <a:pt x="16871" y="8603"/>
                      <a:pt x="16931" y="8603"/>
                      <a:pt x="16931" y="8633"/>
                    </a:cubicBezTo>
                    <a:cubicBezTo>
                      <a:pt x="16931" y="8694"/>
                      <a:pt x="16962" y="8694"/>
                      <a:pt x="16931" y="8755"/>
                    </a:cubicBezTo>
                    <a:cubicBezTo>
                      <a:pt x="16871" y="8846"/>
                      <a:pt x="16931" y="8846"/>
                      <a:pt x="16871" y="8876"/>
                    </a:cubicBezTo>
                    <a:cubicBezTo>
                      <a:pt x="16840" y="8907"/>
                      <a:pt x="16840" y="8907"/>
                      <a:pt x="16840" y="8937"/>
                    </a:cubicBezTo>
                    <a:cubicBezTo>
                      <a:pt x="16840" y="8998"/>
                      <a:pt x="16810" y="9059"/>
                      <a:pt x="16871" y="9059"/>
                    </a:cubicBezTo>
                    <a:cubicBezTo>
                      <a:pt x="16962" y="9059"/>
                      <a:pt x="16992" y="9089"/>
                      <a:pt x="17022" y="9089"/>
                    </a:cubicBezTo>
                    <a:cubicBezTo>
                      <a:pt x="17083" y="9089"/>
                      <a:pt x="17144" y="9150"/>
                      <a:pt x="17144" y="9180"/>
                    </a:cubicBezTo>
                    <a:cubicBezTo>
                      <a:pt x="17144" y="9211"/>
                      <a:pt x="17174" y="9272"/>
                      <a:pt x="17174" y="9332"/>
                    </a:cubicBezTo>
                    <a:cubicBezTo>
                      <a:pt x="17174" y="9393"/>
                      <a:pt x="17266" y="9454"/>
                      <a:pt x="17266" y="9484"/>
                    </a:cubicBezTo>
                    <a:cubicBezTo>
                      <a:pt x="17266" y="9515"/>
                      <a:pt x="17296" y="9606"/>
                      <a:pt x="17326" y="9606"/>
                    </a:cubicBezTo>
                    <a:cubicBezTo>
                      <a:pt x="17349" y="9617"/>
                      <a:pt x="17371" y="9624"/>
                      <a:pt x="17390" y="9624"/>
                    </a:cubicBezTo>
                    <a:cubicBezTo>
                      <a:pt x="17424" y="9624"/>
                      <a:pt x="17448" y="9603"/>
                      <a:pt x="17448" y="9545"/>
                    </a:cubicBezTo>
                    <a:cubicBezTo>
                      <a:pt x="17448" y="9484"/>
                      <a:pt x="17418" y="9454"/>
                      <a:pt x="17448" y="9393"/>
                    </a:cubicBezTo>
                    <a:cubicBezTo>
                      <a:pt x="17448" y="9363"/>
                      <a:pt x="17448" y="9332"/>
                      <a:pt x="17478" y="9332"/>
                    </a:cubicBezTo>
                    <a:cubicBezTo>
                      <a:pt x="17539" y="9332"/>
                      <a:pt x="17570" y="9302"/>
                      <a:pt x="17570" y="9302"/>
                    </a:cubicBezTo>
                    <a:lnTo>
                      <a:pt x="17630" y="9211"/>
                    </a:lnTo>
                    <a:lnTo>
                      <a:pt x="17752" y="9211"/>
                    </a:lnTo>
                    <a:cubicBezTo>
                      <a:pt x="17752" y="9211"/>
                      <a:pt x="17843" y="9211"/>
                      <a:pt x="17843" y="9241"/>
                    </a:cubicBezTo>
                    <a:cubicBezTo>
                      <a:pt x="17843" y="9332"/>
                      <a:pt x="17843" y="9363"/>
                      <a:pt x="17874" y="9393"/>
                    </a:cubicBezTo>
                    <a:cubicBezTo>
                      <a:pt x="17904" y="9393"/>
                      <a:pt x="17904" y="9484"/>
                      <a:pt x="17995" y="9484"/>
                    </a:cubicBezTo>
                    <a:cubicBezTo>
                      <a:pt x="18026" y="9484"/>
                      <a:pt x="18178" y="9515"/>
                      <a:pt x="18178" y="9545"/>
                    </a:cubicBezTo>
                    <a:cubicBezTo>
                      <a:pt x="18178" y="9606"/>
                      <a:pt x="18178" y="9636"/>
                      <a:pt x="18299" y="9667"/>
                    </a:cubicBezTo>
                    <a:cubicBezTo>
                      <a:pt x="18360" y="9697"/>
                      <a:pt x="18360" y="9758"/>
                      <a:pt x="18360" y="9819"/>
                    </a:cubicBezTo>
                    <a:cubicBezTo>
                      <a:pt x="18360" y="9910"/>
                      <a:pt x="18360" y="9940"/>
                      <a:pt x="18390" y="9971"/>
                    </a:cubicBezTo>
                    <a:cubicBezTo>
                      <a:pt x="18451" y="10001"/>
                      <a:pt x="18481" y="10001"/>
                      <a:pt x="18512" y="10062"/>
                    </a:cubicBezTo>
                    <a:cubicBezTo>
                      <a:pt x="18542" y="10092"/>
                      <a:pt x="18603" y="10153"/>
                      <a:pt x="18633" y="10153"/>
                    </a:cubicBezTo>
                    <a:cubicBezTo>
                      <a:pt x="18664" y="10214"/>
                      <a:pt x="18785" y="10366"/>
                      <a:pt x="18816" y="10427"/>
                    </a:cubicBezTo>
                    <a:cubicBezTo>
                      <a:pt x="18816" y="10518"/>
                      <a:pt x="18907" y="10548"/>
                      <a:pt x="18937" y="10579"/>
                    </a:cubicBezTo>
                    <a:cubicBezTo>
                      <a:pt x="18968" y="10609"/>
                      <a:pt x="18968" y="10670"/>
                      <a:pt x="18998" y="10700"/>
                    </a:cubicBezTo>
                    <a:cubicBezTo>
                      <a:pt x="18998" y="10731"/>
                      <a:pt x="18998" y="10731"/>
                      <a:pt x="19059" y="10822"/>
                    </a:cubicBezTo>
                    <a:cubicBezTo>
                      <a:pt x="19059" y="10883"/>
                      <a:pt x="19089" y="11004"/>
                      <a:pt x="19089" y="11004"/>
                    </a:cubicBezTo>
                    <a:cubicBezTo>
                      <a:pt x="19059" y="11156"/>
                      <a:pt x="19089" y="11187"/>
                      <a:pt x="19059" y="11247"/>
                    </a:cubicBezTo>
                    <a:cubicBezTo>
                      <a:pt x="18998" y="11278"/>
                      <a:pt x="19059" y="11278"/>
                      <a:pt x="18998" y="11308"/>
                    </a:cubicBezTo>
                    <a:cubicBezTo>
                      <a:pt x="18968" y="11338"/>
                      <a:pt x="19059" y="11338"/>
                      <a:pt x="18968" y="11338"/>
                    </a:cubicBezTo>
                    <a:lnTo>
                      <a:pt x="18846" y="11338"/>
                    </a:lnTo>
                    <a:cubicBezTo>
                      <a:pt x="18826" y="11338"/>
                      <a:pt x="18792" y="11325"/>
                      <a:pt x="18772" y="11325"/>
                    </a:cubicBezTo>
                    <a:cubicBezTo>
                      <a:pt x="18762" y="11325"/>
                      <a:pt x="18755" y="11328"/>
                      <a:pt x="18755" y="11338"/>
                    </a:cubicBezTo>
                    <a:cubicBezTo>
                      <a:pt x="18755" y="11399"/>
                      <a:pt x="18755" y="11430"/>
                      <a:pt x="18694" y="11430"/>
                    </a:cubicBezTo>
                    <a:cubicBezTo>
                      <a:pt x="18664" y="11430"/>
                      <a:pt x="18633" y="11430"/>
                      <a:pt x="18603" y="11399"/>
                    </a:cubicBezTo>
                    <a:cubicBezTo>
                      <a:pt x="18603" y="11338"/>
                      <a:pt x="18542" y="11338"/>
                      <a:pt x="18542" y="11308"/>
                    </a:cubicBezTo>
                    <a:cubicBezTo>
                      <a:pt x="18542" y="11278"/>
                      <a:pt x="18512" y="11278"/>
                      <a:pt x="18481" y="11247"/>
                    </a:cubicBezTo>
                    <a:cubicBezTo>
                      <a:pt x="18466" y="11217"/>
                      <a:pt x="18443" y="11217"/>
                      <a:pt x="18421" y="11217"/>
                    </a:cubicBezTo>
                    <a:cubicBezTo>
                      <a:pt x="18398" y="11217"/>
                      <a:pt x="18375" y="11217"/>
                      <a:pt x="18360" y="11187"/>
                    </a:cubicBezTo>
                    <a:cubicBezTo>
                      <a:pt x="18360" y="11156"/>
                      <a:pt x="18360" y="11187"/>
                      <a:pt x="18330" y="11126"/>
                    </a:cubicBezTo>
                    <a:lnTo>
                      <a:pt x="18238" y="11035"/>
                    </a:lnTo>
                    <a:lnTo>
                      <a:pt x="18178" y="10974"/>
                    </a:lnTo>
                    <a:cubicBezTo>
                      <a:pt x="18147" y="10974"/>
                      <a:pt x="18086" y="10974"/>
                      <a:pt x="18086" y="10913"/>
                    </a:cubicBezTo>
                    <a:cubicBezTo>
                      <a:pt x="18056" y="10883"/>
                      <a:pt x="18056" y="10883"/>
                      <a:pt x="18056" y="10852"/>
                    </a:cubicBezTo>
                    <a:cubicBezTo>
                      <a:pt x="18026" y="10822"/>
                      <a:pt x="18026" y="10822"/>
                      <a:pt x="17995" y="10822"/>
                    </a:cubicBezTo>
                    <a:cubicBezTo>
                      <a:pt x="17934" y="10761"/>
                      <a:pt x="17934" y="10761"/>
                      <a:pt x="17874" y="10761"/>
                    </a:cubicBezTo>
                    <a:cubicBezTo>
                      <a:pt x="17843" y="10761"/>
                      <a:pt x="17782" y="10761"/>
                      <a:pt x="17752" y="10822"/>
                    </a:cubicBezTo>
                    <a:lnTo>
                      <a:pt x="17630" y="10822"/>
                    </a:lnTo>
                    <a:cubicBezTo>
                      <a:pt x="17600" y="10822"/>
                      <a:pt x="17570" y="10852"/>
                      <a:pt x="17570" y="10852"/>
                    </a:cubicBezTo>
                    <a:cubicBezTo>
                      <a:pt x="17570" y="10867"/>
                      <a:pt x="17562" y="10867"/>
                      <a:pt x="17554" y="10867"/>
                    </a:cubicBezTo>
                    <a:cubicBezTo>
                      <a:pt x="17547" y="10867"/>
                      <a:pt x="17539" y="10867"/>
                      <a:pt x="17539" y="10883"/>
                    </a:cubicBezTo>
                    <a:cubicBezTo>
                      <a:pt x="17539" y="10913"/>
                      <a:pt x="17539" y="10913"/>
                      <a:pt x="17478" y="10974"/>
                    </a:cubicBezTo>
                    <a:cubicBezTo>
                      <a:pt x="17448" y="11004"/>
                      <a:pt x="17418" y="11004"/>
                      <a:pt x="17418" y="11035"/>
                    </a:cubicBezTo>
                    <a:lnTo>
                      <a:pt x="17418" y="11126"/>
                    </a:lnTo>
                    <a:cubicBezTo>
                      <a:pt x="17402" y="11141"/>
                      <a:pt x="17410" y="11141"/>
                      <a:pt x="17414" y="11141"/>
                    </a:cubicBezTo>
                    <a:cubicBezTo>
                      <a:pt x="17418" y="11141"/>
                      <a:pt x="17418" y="11141"/>
                      <a:pt x="17387" y="11156"/>
                    </a:cubicBezTo>
                    <a:cubicBezTo>
                      <a:pt x="17296" y="11187"/>
                      <a:pt x="17266" y="11247"/>
                      <a:pt x="17266" y="11247"/>
                    </a:cubicBezTo>
                    <a:lnTo>
                      <a:pt x="17114" y="11247"/>
                    </a:lnTo>
                    <a:cubicBezTo>
                      <a:pt x="17053" y="11247"/>
                      <a:pt x="17033" y="11261"/>
                      <a:pt x="17017" y="11261"/>
                    </a:cubicBezTo>
                    <a:cubicBezTo>
                      <a:pt x="17009" y="11261"/>
                      <a:pt x="17002" y="11257"/>
                      <a:pt x="16992" y="11247"/>
                    </a:cubicBezTo>
                    <a:cubicBezTo>
                      <a:pt x="16962" y="11187"/>
                      <a:pt x="16931" y="11187"/>
                      <a:pt x="16871" y="11187"/>
                    </a:cubicBezTo>
                    <a:cubicBezTo>
                      <a:pt x="16855" y="11171"/>
                      <a:pt x="16848" y="11171"/>
                      <a:pt x="16840" y="11171"/>
                    </a:cubicBezTo>
                    <a:cubicBezTo>
                      <a:pt x="16833" y="11171"/>
                      <a:pt x="16825" y="11171"/>
                      <a:pt x="16810" y="11156"/>
                    </a:cubicBezTo>
                    <a:lnTo>
                      <a:pt x="16719" y="11065"/>
                    </a:lnTo>
                    <a:lnTo>
                      <a:pt x="16688" y="11035"/>
                    </a:lnTo>
                    <a:cubicBezTo>
                      <a:pt x="16658" y="11004"/>
                      <a:pt x="16658" y="11004"/>
                      <a:pt x="16658" y="10913"/>
                    </a:cubicBezTo>
                    <a:cubicBezTo>
                      <a:pt x="16658" y="10883"/>
                      <a:pt x="16658" y="10852"/>
                      <a:pt x="16627" y="10822"/>
                    </a:cubicBezTo>
                    <a:cubicBezTo>
                      <a:pt x="16567" y="10791"/>
                      <a:pt x="16567" y="10791"/>
                      <a:pt x="16567" y="10731"/>
                    </a:cubicBezTo>
                    <a:cubicBezTo>
                      <a:pt x="16536" y="10700"/>
                      <a:pt x="16567" y="10700"/>
                      <a:pt x="16536" y="10670"/>
                    </a:cubicBezTo>
                    <a:cubicBezTo>
                      <a:pt x="16506" y="10609"/>
                      <a:pt x="16506" y="10579"/>
                      <a:pt x="16475" y="10579"/>
                    </a:cubicBezTo>
                    <a:cubicBezTo>
                      <a:pt x="16445" y="10579"/>
                      <a:pt x="16430" y="10586"/>
                      <a:pt x="16418" y="10586"/>
                    </a:cubicBezTo>
                    <a:cubicBezTo>
                      <a:pt x="16407" y="10586"/>
                      <a:pt x="16399" y="10579"/>
                      <a:pt x="16384" y="10548"/>
                    </a:cubicBezTo>
                    <a:cubicBezTo>
                      <a:pt x="16354" y="10518"/>
                      <a:pt x="16384" y="10518"/>
                      <a:pt x="16354" y="10457"/>
                    </a:cubicBezTo>
                    <a:cubicBezTo>
                      <a:pt x="16354" y="10427"/>
                      <a:pt x="16384" y="10427"/>
                      <a:pt x="16384" y="10396"/>
                    </a:cubicBezTo>
                    <a:cubicBezTo>
                      <a:pt x="16384" y="10366"/>
                      <a:pt x="16415" y="10366"/>
                      <a:pt x="16415" y="10305"/>
                    </a:cubicBezTo>
                    <a:cubicBezTo>
                      <a:pt x="16415" y="10275"/>
                      <a:pt x="16384" y="10214"/>
                      <a:pt x="16354" y="10153"/>
                    </a:cubicBezTo>
                    <a:cubicBezTo>
                      <a:pt x="16354" y="10123"/>
                      <a:pt x="16354" y="10123"/>
                      <a:pt x="16384" y="10062"/>
                    </a:cubicBezTo>
                    <a:cubicBezTo>
                      <a:pt x="16384" y="9971"/>
                      <a:pt x="16415" y="9971"/>
                      <a:pt x="16384" y="9910"/>
                    </a:cubicBezTo>
                    <a:cubicBezTo>
                      <a:pt x="16384" y="9819"/>
                      <a:pt x="16384" y="9788"/>
                      <a:pt x="16354" y="9758"/>
                    </a:cubicBezTo>
                    <a:cubicBezTo>
                      <a:pt x="16323" y="9697"/>
                      <a:pt x="16263" y="9697"/>
                      <a:pt x="16263" y="9636"/>
                    </a:cubicBezTo>
                    <a:cubicBezTo>
                      <a:pt x="16263" y="9545"/>
                      <a:pt x="16354" y="9515"/>
                      <a:pt x="16263" y="9484"/>
                    </a:cubicBezTo>
                    <a:cubicBezTo>
                      <a:pt x="16232" y="9454"/>
                      <a:pt x="16202" y="9454"/>
                      <a:pt x="16202" y="9363"/>
                    </a:cubicBezTo>
                    <a:cubicBezTo>
                      <a:pt x="16202" y="9318"/>
                      <a:pt x="16202" y="9290"/>
                      <a:pt x="16214" y="9290"/>
                    </a:cubicBezTo>
                    <a:cubicBezTo>
                      <a:pt x="16218" y="9290"/>
                      <a:pt x="16224" y="9294"/>
                      <a:pt x="16232" y="9302"/>
                    </a:cubicBezTo>
                    <a:cubicBezTo>
                      <a:pt x="16254" y="9323"/>
                      <a:pt x="16290" y="9345"/>
                      <a:pt x="16321" y="9345"/>
                    </a:cubicBezTo>
                    <a:cubicBezTo>
                      <a:pt x="16333" y="9345"/>
                      <a:pt x="16345" y="9341"/>
                      <a:pt x="16354" y="9332"/>
                    </a:cubicBezTo>
                    <a:cubicBezTo>
                      <a:pt x="16384" y="9302"/>
                      <a:pt x="16354" y="9302"/>
                      <a:pt x="16354" y="9211"/>
                    </a:cubicBezTo>
                    <a:lnTo>
                      <a:pt x="16354" y="9120"/>
                    </a:lnTo>
                    <a:cubicBezTo>
                      <a:pt x="16354" y="9059"/>
                      <a:pt x="16384" y="8968"/>
                      <a:pt x="16354" y="8968"/>
                    </a:cubicBezTo>
                    <a:cubicBezTo>
                      <a:pt x="16323" y="8968"/>
                      <a:pt x="16263" y="8968"/>
                      <a:pt x="16232" y="8907"/>
                    </a:cubicBezTo>
                    <a:cubicBezTo>
                      <a:pt x="16202" y="8876"/>
                      <a:pt x="16080" y="8846"/>
                      <a:pt x="16171" y="8846"/>
                    </a:cubicBezTo>
                    <a:cubicBezTo>
                      <a:pt x="16202" y="8846"/>
                      <a:pt x="16263" y="8846"/>
                      <a:pt x="16263" y="8785"/>
                    </a:cubicBezTo>
                    <a:lnTo>
                      <a:pt x="16263" y="8694"/>
                    </a:lnTo>
                    <a:lnTo>
                      <a:pt x="16263" y="8542"/>
                    </a:lnTo>
                    <a:cubicBezTo>
                      <a:pt x="16263" y="8421"/>
                      <a:pt x="16263" y="8390"/>
                      <a:pt x="16323" y="8390"/>
                    </a:cubicBezTo>
                    <a:cubicBezTo>
                      <a:pt x="16354" y="8390"/>
                      <a:pt x="16384" y="8360"/>
                      <a:pt x="16415" y="8360"/>
                    </a:cubicBezTo>
                    <a:cubicBezTo>
                      <a:pt x="16449" y="8360"/>
                      <a:pt x="16474" y="8340"/>
                      <a:pt x="16489" y="8340"/>
                    </a:cubicBezTo>
                    <a:close/>
                    <a:moveTo>
                      <a:pt x="16536" y="11187"/>
                    </a:moveTo>
                    <a:cubicBezTo>
                      <a:pt x="16536" y="11187"/>
                      <a:pt x="16597" y="11247"/>
                      <a:pt x="16658" y="11247"/>
                    </a:cubicBezTo>
                    <a:cubicBezTo>
                      <a:pt x="16688" y="11247"/>
                      <a:pt x="16688" y="11278"/>
                      <a:pt x="16749" y="11308"/>
                    </a:cubicBezTo>
                    <a:cubicBezTo>
                      <a:pt x="16810" y="11323"/>
                      <a:pt x="16810" y="11323"/>
                      <a:pt x="16802" y="11323"/>
                    </a:cubicBezTo>
                    <a:cubicBezTo>
                      <a:pt x="16795" y="11323"/>
                      <a:pt x="16779" y="11323"/>
                      <a:pt x="16810" y="11338"/>
                    </a:cubicBezTo>
                    <a:cubicBezTo>
                      <a:pt x="16840" y="11399"/>
                      <a:pt x="16810" y="11399"/>
                      <a:pt x="16810" y="11430"/>
                    </a:cubicBezTo>
                    <a:cubicBezTo>
                      <a:pt x="16810" y="11460"/>
                      <a:pt x="16749" y="11490"/>
                      <a:pt x="16749" y="11551"/>
                    </a:cubicBezTo>
                    <a:cubicBezTo>
                      <a:pt x="16749" y="11566"/>
                      <a:pt x="16741" y="11574"/>
                      <a:pt x="16726" y="11574"/>
                    </a:cubicBezTo>
                    <a:cubicBezTo>
                      <a:pt x="16711" y="11574"/>
                      <a:pt x="16688" y="11566"/>
                      <a:pt x="16658" y="11551"/>
                    </a:cubicBezTo>
                    <a:cubicBezTo>
                      <a:pt x="16642" y="11535"/>
                      <a:pt x="16628" y="11530"/>
                      <a:pt x="16616" y="11530"/>
                    </a:cubicBezTo>
                    <a:cubicBezTo>
                      <a:pt x="16588" y="11530"/>
                      <a:pt x="16568" y="11558"/>
                      <a:pt x="16550" y="11558"/>
                    </a:cubicBezTo>
                    <a:cubicBezTo>
                      <a:pt x="16545" y="11558"/>
                      <a:pt x="16541" y="11556"/>
                      <a:pt x="16536" y="11551"/>
                    </a:cubicBezTo>
                    <a:lnTo>
                      <a:pt x="16415" y="11551"/>
                    </a:lnTo>
                    <a:cubicBezTo>
                      <a:pt x="16415" y="11551"/>
                      <a:pt x="16388" y="11565"/>
                      <a:pt x="16343" y="11565"/>
                    </a:cubicBezTo>
                    <a:cubicBezTo>
                      <a:pt x="16320" y="11565"/>
                      <a:pt x="16293" y="11561"/>
                      <a:pt x="16263" y="11551"/>
                    </a:cubicBezTo>
                    <a:cubicBezTo>
                      <a:pt x="16257" y="11541"/>
                      <a:pt x="16252" y="11534"/>
                      <a:pt x="16247" y="11530"/>
                    </a:cubicBezTo>
                    <a:lnTo>
                      <a:pt x="16247" y="11530"/>
                    </a:lnTo>
                    <a:cubicBezTo>
                      <a:pt x="16260" y="11521"/>
                      <a:pt x="16275" y="11508"/>
                      <a:pt x="16293" y="11490"/>
                    </a:cubicBezTo>
                    <a:lnTo>
                      <a:pt x="16384" y="11460"/>
                    </a:lnTo>
                    <a:lnTo>
                      <a:pt x="16415" y="11399"/>
                    </a:lnTo>
                    <a:cubicBezTo>
                      <a:pt x="16415" y="11399"/>
                      <a:pt x="16506" y="11278"/>
                      <a:pt x="16536" y="11187"/>
                    </a:cubicBezTo>
                    <a:close/>
                    <a:moveTo>
                      <a:pt x="9089" y="1"/>
                    </a:moveTo>
                    <a:lnTo>
                      <a:pt x="9089" y="31"/>
                    </a:lnTo>
                    <a:cubicBezTo>
                      <a:pt x="9089" y="62"/>
                      <a:pt x="9120" y="92"/>
                      <a:pt x="9180" y="153"/>
                    </a:cubicBezTo>
                    <a:lnTo>
                      <a:pt x="9211" y="214"/>
                    </a:lnTo>
                    <a:lnTo>
                      <a:pt x="9272" y="305"/>
                    </a:lnTo>
                    <a:cubicBezTo>
                      <a:pt x="9332" y="335"/>
                      <a:pt x="9272" y="335"/>
                      <a:pt x="9332" y="366"/>
                    </a:cubicBezTo>
                    <a:cubicBezTo>
                      <a:pt x="9332" y="396"/>
                      <a:pt x="9363" y="396"/>
                      <a:pt x="9363" y="457"/>
                    </a:cubicBezTo>
                    <a:cubicBezTo>
                      <a:pt x="9363" y="487"/>
                      <a:pt x="9393" y="487"/>
                      <a:pt x="9393" y="518"/>
                    </a:cubicBezTo>
                    <a:cubicBezTo>
                      <a:pt x="9424" y="548"/>
                      <a:pt x="9424" y="548"/>
                      <a:pt x="9515" y="548"/>
                    </a:cubicBezTo>
                    <a:cubicBezTo>
                      <a:pt x="9576" y="548"/>
                      <a:pt x="9545" y="639"/>
                      <a:pt x="9545" y="670"/>
                    </a:cubicBezTo>
                    <a:cubicBezTo>
                      <a:pt x="9545" y="700"/>
                      <a:pt x="9606" y="761"/>
                      <a:pt x="9667" y="791"/>
                    </a:cubicBezTo>
                    <a:cubicBezTo>
                      <a:pt x="9697" y="822"/>
                      <a:pt x="9697" y="852"/>
                      <a:pt x="9728" y="852"/>
                    </a:cubicBezTo>
                    <a:lnTo>
                      <a:pt x="9819" y="943"/>
                    </a:lnTo>
                    <a:cubicBezTo>
                      <a:pt x="9849" y="974"/>
                      <a:pt x="9819" y="1004"/>
                      <a:pt x="9880" y="1004"/>
                    </a:cubicBezTo>
                    <a:cubicBezTo>
                      <a:pt x="9971" y="1065"/>
                      <a:pt x="9971" y="1065"/>
                      <a:pt x="10001" y="1095"/>
                    </a:cubicBezTo>
                    <a:cubicBezTo>
                      <a:pt x="10031" y="1126"/>
                      <a:pt x="10123" y="1308"/>
                      <a:pt x="10123" y="1308"/>
                    </a:cubicBezTo>
                    <a:cubicBezTo>
                      <a:pt x="10123" y="1308"/>
                      <a:pt x="10183" y="1369"/>
                      <a:pt x="10214" y="1399"/>
                    </a:cubicBezTo>
                    <a:cubicBezTo>
                      <a:pt x="10275" y="1430"/>
                      <a:pt x="10335" y="1430"/>
                      <a:pt x="10366" y="1430"/>
                    </a:cubicBezTo>
                    <a:cubicBezTo>
                      <a:pt x="10427" y="1430"/>
                      <a:pt x="10427" y="1521"/>
                      <a:pt x="10457" y="1551"/>
                    </a:cubicBezTo>
                    <a:cubicBezTo>
                      <a:pt x="10487" y="1582"/>
                      <a:pt x="10487" y="1582"/>
                      <a:pt x="10579" y="1582"/>
                    </a:cubicBezTo>
                    <a:lnTo>
                      <a:pt x="10639" y="1582"/>
                    </a:lnTo>
                    <a:cubicBezTo>
                      <a:pt x="10639" y="1582"/>
                      <a:pt x="10761" y="1612"/>
                      <a:pt x="10761" y="1673"/>
                    </a:cubicBezTo>
                    <a:cubicBezTo>
                      <a:pt x="10761" y="1683"/>
                      <a:pt x="10768" y="1686"/>
                      <a:pt x="10780" y="1686"/>
                    </a:cubicBezTo>
                    <a:cubicBezTo>
                      <a:pt x="10805" y="1686"/>
                      <a:pt x="10852" y="1673"/>
                      <a:pt x="10913" y="1673"/>
                    </a:cubicBezTo>
                    <a:cubicBezTo>
                      <a:pt x="11004" y="1673"/>
                      <a:pt x="11004" y="1612"/>
                      <a:pt x="11004" y="1612"/>
                    </a:cubicBezTo>
                    <a:cubicBezTo>
                      <a:pt x="11004" y="1612"/>
                      <a:pt x="11065" y="1582"/>
                      <a:pt x="11095" y="1551"/>
                    </a:cubicBezTo>
                    <a:cubicBezTo>
                      <a:pt x="11187" y="1521"/>
                      <a:pt x="11187" y="1521"/>
                      <a:pt x="11217" y="1430"/>
                    </a:cubicBezTo>
                    <a:lnTo>
                      <a:pt x="11308" y="1369"/>
                    </a:lnTo>
                    <a:cubicBezTo>
                      <a:pt x="11308" y="1369"/>
                      <a:pt x="11339" y="1399"/>
                      <a:pt x="11369" y="1399"/>
                    </a:cubicBezTo>
                    <a:cubicBezTo>
                      <a:pt x="11399" y="1399"/>
                      <a:pt x="11521" y="1308"/>
                      <a:pt x="11582" y="1278"/>
                    </a:cubicBezTo>
                    <a:cubicBezTo>
                      <a:pt x="11582" y="1278"/>
                      <a:pt x="11673" y="1369"/>
                      <a:pt x="11673" y="1399"/>
                    </a:cubicBezTo>
                    <a:cubicBezTo>
                      <a:pt x="11673" y="1414"/>
                      <a:pt x="11696" y="1414"/>
                      <a:pt x="11722" y="1414"/>
                    </a:cubicBezTo>
                    <a:cubicBezTo>
                      <a:pt x="11749" y="1414"/>
                      <a:pt x="11779" y="1414"/>
                      <a:pt x="11794" y="1430"/>
                    </a:cubicBezTo>
                    <a:cubicBezTo>
                      <a:pt x="11794" y="1460"/>
                      <a:pt x="11825" y="1521"/>
                      <a:pt x="11886" y="1551"/>
                    </a:cubicBezTo>
                    <a:cubicBezTo>
                      <a:pt x="11926" y="1561"/>
                      <a:pt x="11967" y="1565"/>
                      <a:pt x="12003" y="1565"/>
                    </a:cubicBezTo>
                    <a:cubicBezTo>
                      <a:pt x="12075" y="1565"/>
                      <a:pt x="12129" y="1551"/>
                      <a:pt x="12129" y="1551"/>
                    </a:cubicBezTo>
                    <a:lnTo>
                      <a:pt x="12129" y="1551"/>
                    </a:lnTo>
                    <a:lnTo>
                      <a:pt x="12038" y="1612"/>
                    </a:lnTo>
                    <a:cubicBezTo>
                      <a:pt x="12027" y="1632"/>
                      <a:pt x="12021" y="1639"/>
                      <a:pt x="12016" y="1639"/>
                    </a:cubicBezTo>
                    <a:cubicBezTo>
                      <a:pt x="12007" y="1639"/>
                      <a:pt x="12007" y="1612"/>
                      <a:pt x="12007" y="1612"/>
                    </a:cubicBezTo>
                    <a:cubicBezTo>
                      <a:pt x="11977" y="1612"/>
                      <a:pt x="11946" y="1673"/>
                      <a:pt x="11946" y="1673"/>
                    </a:cubicBezTo>
                    <a:cubicBezTo>
                      <a:pt x="11946" y="1673"/>
                      <a:pt x="11946" y="1703"/>
                      <a:pt x="11886" y="1733"/>
                    </a:cubicBezTo>
                    <a:cubicBezTo>
                      <a:pt x="11886" y="1764"/>
                      <a:pt x="11886" y="1764"/>
                      <a:pt x="11977" y="1825"/>
                    </a:cubicBezTo>
                    <a:cubicBezTo>
                      <a:pt x="12007" y="1855"/>
                      <a:pt x="11977" y="1885"/>
                      <a:pt x="11977" y="1885"/>
                    </a:cubicBezTo>
                    <a:cubicBezTo>
                      <a:pt x="11977" y="1885"/>
                      <a:pt x="11936" y="1899"/>
                      <a:pt x="11900" y="1899"/>
                    </a:cubicBezTo>
                    <a:cubicBezTo>
                      <a:pt x="11882" y="1899"/>
                      <a:pt x="11865" y="1896"/>
                      <a:pt x="11855" y="1885"/>
                    </a:cubicBezTo>
                    <a:lnTo>
                      <a:pt x="11673" y="1885"/>
                    </a:lnTo>
                    <a:cubicBezTo>
                      <a:pt x="11673" y="1885"/>
                      <a:pt x="11642" y="1855"/>
                      <a:pt x="11642" y="1825"/>
                    </a:cubicBezTo>
                    <a:cubicBezTo>
                      <a:pt x="11642" y="1794"/>
                      <a:pt x="11635" y="1794"/>
                      <a:pt x="11627" y="1794"/>
                    </a:cubicBezTo>
                    <a:cubicBezTo>
                      <a:pt x="11620" y="1794"/>
                      <a:pt x="11612" y="1794"/>
                      <a:pt x="11612" y="1764"/>
                    </a:cubicBezTo>
                    <a:cubicBezTo>
                      <a:pt x="11612" y="1754"/>
                      <a:pt x="11602" y="1750"/>
                      <a:pt x="11587" y="1750"/>
                    </a:cubicBezTo>
                    <a:cubicBezTo>
                      <a:pt x="11558" y="1750"/>
                      <a:pt x="11511" y="1764"/>
                      <a:pt x="11490" y="1764"/>
                    </a:cubicBezTo>
                    <a:cubicBezTo>
                      <a:pt x="11460" y="1764"/>
                      <a:pt x="11399" y="1825"/>
                      <a:pt x="11339" y="1855"/>
                    </a:cubicBezTo>
                    <a:cubicBezTo>
                      <a:pt x="11323" y="1870"/>
                      <a:pt x="11301" y="1870"/>
                      <a:pt x="11282" y="1870"/>
                    </a:cubicBezTo>
                    <a:cubicBezTo>
                      <a:pt x="11263" y="1870"/>
                      <a:pt x="11247" y="1870"/>
                      <a:pt x="11247" y="1885"/>
                    </a:cubicBezTo>
                    <a:cubicBezTo>
                      <a:pt x="11217" y="1916"/>
                      <a:pt x="11217" y="1916"/>
                      <a:pt x="11247" y="2007"/>
                    </a:cubicBezTo>
                    <a:cubicBezTo>
                      <a:pt x="11278" y="2037"/>
                      <a:pt x="11263" y="2045"/>
                      <a:pt x="11240" y="2045"/>
                    </a:cubicBezTo>
                    <a:cubicBezTo>
                      <a:pt x="11217" y="2045"/>
                      <a:pt x="11187" y="2037"/>
                      <a:pt x="11187" y="2037"/>
                    </a:cubicBezTo>
                    <a:cubicBezTo>
                      <a:pt x="11156" y="2037"/>
                      <a:pt x="11156" y="2037"/>
                      <a:pt x="11156" y="2068"/>
                    </a:cubicBezTo>
                    <a:cubicBezTo>
                      <a:pt x="11156" y="2129"/>
                      <a:pt x="11217" y="2159"/>
                      <a:pt x="11247" y="2159"/>
                    </a:cubicBezTo>
                    <a:cubicBezTo>
                      <a:pt x="11308" y="2189"/>
                      <a:pt x="11308" y="2189"/>
                      <a:pt x="11308" y="2220"/>
                    </a:cubicBezTo>
                    <a:cubicBezTo>
                      <a:pt x="11308" y="2281"/>
                      <a:pt x="11339" y="2281"/>
                      <a:pt x="11369" y="2311"/>
                    </a:cubicBezTo>
                    <a:cubicBezTo>
                      <a:pt x="11399" y="2341"/>
                      <a:pt x="11399" y="2372"/>
                      <a:pt x="11399" y="2372"/>
                    </a:cubicBezTo>
                    <a:cubicBezTo>
                      <a:pt x="11399" y="2433"/>
                      <a:pt x="11399" y="2463"/>
                      <a:pt x="11430" y="2463"/>
                    </a:cubicBezTo>
                    <a:cubicBezTo>
                      <a:pt x="11490" y="2463"/>
                      <a:pt x="11521" y="2493"/>
                      <a:pt x="11551" y="2493"/>
                    </a:cubicBezTo>
                    <a:lnTo>
                      <a:pt x="11673" y="2493"/>
                    </a:lnTo>
                    <a:cubicBezTo>
                      <a:pt x="11703" y="2493"/>
                      <a:pt x="11703" y="2585"/>
                      <a:pt x="11703" y="2585"/>
                    </a:cubicBezTo>
                    <a:cubicBezTo>
                      <a:pt x="11734" y="2585"/>
                      <a:pt x="11734" y="2615"/>
                      <a:pt x="11734" y="2615"/>
                    </a:cubicBezTo>
                    <a:lnTo>
                      <a:pt x="11825" y="2676"/>
                    </a:lnTo>
                    <a:cubicBezTo>
                      <a:pt x="11855" y="2737"/>
                      <a:pt x="11855" y="2767"/>
                      <a:pt x="11886" y="2767"/>
                    </a:cubicBezTo>
                    <a:cubicBezTo>
                      <a:pt x="11886" y="2797"/>
                      <a:pt x="11946" y="2797"/>
                      <a:pt x="11946" y="2828"/>
                    </a:cubicBezTo>
                    <a:cubicBezTo>
                      <a:pt x="11946" y="2889"/>
                      <a:pt x="11977" y="2889"/>
                      <a:pt x="12007" y="2889"/>
                    </a:cubicBezTo>
                    <a:cubicBezTo>
                      <a:pt x="12038" y="2919"/>
                      <a:pt x="12007" y="2949"/>
                      <a:pt x="12007" y="2949"/>
                    </a:cubicBezTo>
                    <a:cubicBezTo>
                      <a:pt x="12007" y="2980"/>
                      <a:pt x="11977" y="3040"/>
                      <a:pt x="11977" y="3040"/>
                    </a:cubicBezTo>
                    <a:cubicBezTo>
                      <a:pt x="11977" y="3045"/>
                      <a:pt x="11975" y="3047"/>
                      <a:pt x="11972" y="3047"/>
                    </a:cubicBezTo>
                    <a:cubicBezTo>
                      <a:pt x="11952" y="3047"/>
                      <a:pt x="11881" y="2980"/>
                      <a:pt x="11855" y="2980"/>
                    </a:cubicBezTo>
                    <a:cubicBezTo>
                      <a:pt x="11825" y="2980"/>
                      <a:pt x="11825" y="2949"/>
                      <a:pt x="11794" y="2919"/>
                    </a:cubicBezTo>
                    <a:cubicBezTo>
                      <a:pt x="11794" y="2889"/>
                      <a:pt x="11734" y="2889"/>
                      <a:pt x="11703" y="2828"/>
                    </a:cubicBezTo>
                    <a:cubicBezTo>
                      <a:pt x="11673" y="2797"/>
                      <a:pt x="11703" y="2797"/>
                      <a:pt x="11642" y="2797"/>
                    </a:cubicBezTo>
                    <a:cubicBezTo>
                      <a:pt x="11551" y="2797"/>
                      <a:pt x="11551" y="2767"/>
                      <a:pt x="11521" y="2676"/>
                    </a:cubicBezTo>
                    <a:cubicBezTo>
                      <a:pt x="11490" y="2615"/>
                      <a:pt x="11490" y="2615"/>
                      <a:pt x="11430" y="2615"/>
                    </a:cubicBezTo>
                    <a:cubicBezTo>
                      <a:pt x="11399" y="2615"/>
                      <a:pt x="11369" y="2676"/>
                      <a:pt x="11369" y="2676"/>
                    </a:cubicBezTo>
                    <a:lnTo>
                      <a:pt x="11278" y="2797"/>
                    </a:lnTo>
                    <a:lnTo>
                      <a:pt x="11278" y="2980"/>
                    </a:lnTo>
                    <a:cubicBezTo>
                      <a:pt x="11278" y="3040"/>
                      <a:pt x="11339" y="3040"/>
                      <a:pt x="11369" y="3040"/>
                    </a:cubicBezTo>
                    <a:cubicBezTo>
                      <a:pt x="11399" y="3071"/>
                      <a:pt x="11369" y="3101"/>
                      <a:pt x="11369" y="3132"/>
                    </a:cubicBezTo>
                    <a:cubicBezTo>
                      <a:pt x="11369" y="3192"/>
                      <a:pt x="11369" y="3223"/>
                      <a:pt x="11339" y="3253"/>
                    </a:cubicBezTo>
                    <a:cubicBezTo>
                      <a:pt x="11339" y="3284"/>
                      <a:pt x="11399" y="3344"/>
                      <a:pt x="11490" y="3375"/>
                    </a:cubicBezTo>
                    <a:cubicBezTo>
                      <a:pt x="11521" y="3405"/>
                      <a:pt x="11521" y="3496"/>
                      <a:pt x="11551" y="3496"/>
                    </a:cubicBezTo>
                    <a:cubicBezTo>
                      <a:pt x="11582" y="3496"/>
                      <a:pt x="11642" y="3557"/>
                      <a:pt x="11642" y="3557"/>
                    </a:cubicBezTo>
                    <a:cubicBezTo>
                      <a:pt x="11673" y="3557"/>
                      <a:pt x="11703" y="3648"/>
                      <a:pt x="11734" y="3679"/>
                    </a:cubicBezTo>
                    <a:cubicBezTo>
                      <a:pt x="11794" y="3709"/>
                      <a:pt x="11794" y="3800"/>
                      <a:pt x="11825" y="3831"/>
                    </a:cubicBezTo>
                    <a:cubicBezTo>
                      <a:pt x="11855" y="3861"/>
                      <a:pt x="11855" y="3892"/>
                      <a:pt x="11886" y="3952"/>
                    </a:cubicBezTo>
                    <a:cubicBezTo>
                      <a:pt x="11946" y="3983"/>
                      <a:pt x="11977" y="4013"/>
                      <a:pt x="11977" y="4044"/>
                    </a:cubicBezTo>
                    <a:cubicBezTo>
                      <a:pt x="11977" y="4104"/>
                      <a:pt x="11946" y="4104"/>
                      <a:pt x="11886" y="4135"/>
                    </a:cubicBezTo>
                    <a:cubicBezTo>
                      <a:pt x="11855" y="4135"/>
                      <a:pt x="11825" y="4135"/>
                      <a:pt x="11825" y="4104"/>
                    </a:cubicBezTo>
                    <a:cubicBezTo>
                      <a:pt x="11815" y="4084"/>
                      <a:pt x="11808" y="4077"/>
                      <a:pt x="11801" y="4077"/>
                    </a:cubicBezTo>
                    <a:cubicBezTo>
                      <a:pt x="11788" y="4077"/>
                      <a:pt x="11774" y="4104"/>
                      <a:pt x="11734" y="4104"/>
                    </a:cubicBezTo>
                    <a:lnTo>
                      <a:pt x="11582" y="4104"/>
                    </a:lnTo>
                    <a:cubicBezTo>
                      <a:pt x="11582" y="4104"/>
                      <a:pt x="11582" y="4165"/>
                      <a:pt x="11642" y="4165"/>
                    </a:cubicBezTo>
                    <a:cubicBezTo>
                      <a:pt x="11673" y="4165"/>
                      <a:pt x="11703" y="4196"/>
                      <a:pt x="11734" y="4196"/>
                    </a:cubicBezTo>
                    <a:cubicBezTo>
                      <a:pt x="11794" y="4196"/>
                      <a:pt x="11703" y="4287"/>
                      <a:pt x="11703" y="4317"/>
                    </a:cubicBezTo>
                    <a:lnTo>
                      <a:pt x="11673" y="4348"/>
                    </a:lnTo>
                    <a:cubicBezTo>
                      <a:pt x="11673" y="4368"/>
                      <a:pt x="11663" y="4375"/>
                      <a:pt x="11648" y="4375"/>
                    </a:cubicBezTo>
                    <a:cubicBezTo>
                      <a:pt x="11619" y="4375"/>
                      <a:pt x="11572" y="4348"/>
                      <a:pt x="11551" y="4348"/>
                    </a:cubicBezTo>
                    <a:cubicBezTo>
                      <a:pt x="11521" y="4348"/>
                      <a:pt x="11521" y="4317"/>
                      <a:pt x="11490" y="4317"/>
                    </a:cubicBezTo>
                    <a:cubicBezTo>
                      <a:pt x="11430" y="4317"/>
                      <a:pt x="11430" y="4256"/>
                      <a:pt x="11430" y="4256"/>
                    </a:cubicBezTo>
                    <a:cubicBezTo>
                      <a:pt x="11430" y="4196"/>
                      <a:pt x="11399" y="4196"/>
                      <a:pt x="11399" y="4165"/>
                    </a:cubicBezTo>
                    <a:cubicBezTo>
                      <a:pt x="11399" y="4135"/>
                      <a:pt x="11369" y="4135"/>
                      <a:pt x="11369" y="4135"/>
                    </a:cubicBezTo>
                    <a:lnTo>
                      <a:pt x="11095" y="4135"/>
                    </a:lnTo>
                    <a:cubicBezTo>
                      <a:pt x="11065" y="4135"/>
                      <a:pt x="11035" y="4135"/>
                      <a:pt x="11035" y="4165"/>
                    </a:cubicBezTo>
                    <a:cubicBezTo>
                      <a:pt x="11004" y="4196"/>
                      <a:pt x="11004" y="4256"/>
                      <a:pt x="10943" y="4256"/>
                    </a:cubicBezTo>
                    <a:cubicBezTo>
                      <a:pt x="10933" y="4266"/>
                      <a:pt x="10923" y="4270"/>
                      <a:pt x="10914" y="4270"/>
                    </a:cubicBezTo>
                    <a:cubicBezTo>
                      <a:pt x="10896" y="4270"/>
                      <a:pt x="10883" y="4256"/>
                      <a:pt x="10883" y="4256"/>
                    </a:cubicBezTo>
                    <a:cubicBezTo>
                      <a:pt x="10883" y="4256"/>
                      <a:pt x="10822" y="4287"/>
                      <a:pt x="10822" y="4317"/>
                    </a:cubicBezTo>
                    <a:lnTo>
                      <a:pt x="10822" y="4408"/>
                    </a:lnTo>
                    <a:cubicBezTo>
                      <a:pt x="10822" y="4423"/>
                      <a:pt x="10814" y="4423"/>
                      <a:pt x="10803" y="4423"/>
                    </a:cubicBezTo>
                    <a:cubicBezTo>
                      <a:pt x="10791" y="4423"/>
                      <a:pt x="10776" y="4423"/>
                      <a:pt x="10761" y="4439"/>
                    </a:cubicBezTo>
                    <a:cubicBezTo>
                      <a:pt x="10731" y="4439"/>
                      <a:pt x="10670" y="4469"/>
                      <a:pt x="10609" y="4499"/>
                    </a:cubicBezTo>
                    <a:cubicBezTo>
                      <a:pt x="10594" y="4530"/>
                      <a:pt x="10571" y="4530"/>
                      <a:pt x="10552" y="4530"/>
                    </a:cubicBezTo>
                    <a:cubicBezTo>
                      <a:pt x="10533" y="4530"/>
                      <a:pt x="10518" y="4530"/>
                      <a:pt x="10518" y="4560"/>
                    </a:cubicBezTo>
                    <a:cubicBezTo>
                      <a:pt x="10487" y="4591"/>
                      <a:pt x="10457" y="4591"/>
                      <a:pt x="10457" y="4621"/>
                    </a:cubicBezTo>
                    <a:cubicBezTo>
                      <a:pt x="10427" y="4651"/>
                      <a:pt x="10366" y="4651"/>
                      <a:pt x="10366" y="4651"/>
                    </a:cubicBezTo>
                    <a:cubicBezTo>
                      <a:pt x="10366" y="4651"/>
                      <a:pt x="10335" y="4621"/>
                      <a:pt x="10335" y="4591"/>
                    </a:cubicBezTo>
                    <a:cubicBezTo>
                      <a:pt x="10335" y="4560"/>
                      <a:pt x="10275" y="4499"/>
                      <a:pt x="10214" y="4499"/>
                    </a:cubicBezTo>
                    <a:cubicBezTo>
                      <a:pt x="10183" y="4469"/>
                      <a:pt x="10183" y="4469"/>
                      <a:pt x="10123" y="4469"/>
                    </a:cubicBezTo>
                    <a:cubicBezTo>
                      <a:pt x="10031" y="4469"/>
                      <a:pt x="10031" y="4469"/>
                      <a:pt x="10001" y="4439"/>
                    </a:cubicBezTo>
                    <a:cubicBezTo>
                      <a:pt x="9971" y="4439"/>
                      <a:pt x="10001" y="4408"/>
                      <a:pt x="9971" y="4348"/>
                    </a:cubicBezTo>
                    <a:cubicBezTo>
                      <a:pt x="9971" y="4332"/>
                      <a:pt x="9963" y="4332"/>
                      <a:pt x="9944" y="4332"/>
                    </a:cubicBezTo>
                    <a:cubicBezTo>
                      <a:pt x="9925" y="4332"/>
                      <a:pt x="9895" y="4332"/>
                      <a:pt x="9849" y="4317"/>
                    </a:cubicBezTo>
                    <a:lnTo>
                      <a:pt x="9728" y="4317"/>
                    </a:lnTo>
                    <a:cubicBezTo>
                      <a:pt x="9697" y="4317"/>
                      <a:pt x="9667" y="4348"/>
                      <a:pt x="9667" y="4408"/>
                    </a:cubicBezTo>
                    <a:cubicBezTo>
                      <a:pt x="9667" y="4431"/>
                      <a:pt x="9663" y="4437"/>
                      <a:pt x="9654" y="4437"/>
                    </a:cubicBezTo>
                    <a:cubicBezTo>
                      <a:pt x="9645" y="4437"/>
                      <a:pt x="9631" y="4430"/>
                      <a:pt x="9612" y="4430"/>
                    </a:cubicBezTo>
                    <a:cubicBezTo>
                      <a:pt x="9602" y="4430"/>
                      <a:pt x="9589" y="4432"/>
                      <a:pt x="9576" y="4439"/>
                    </a:cubicBezTo>
                    <a:cubicBezTo>
                      <a:pt x="9545" y="4469"/>
                      <a:pt x="9545" y="4469"/>
                      <a:pt x="9545" y="4499"/>
                    </a:cubicBezTo>
                    <a:cubicBezTo>
                      <a:pt x="9515" y="4560"/>
                      <a:pt x="9484" y="4560"/>
                      <a:pt x="9424" y="4560"/>
                    </a:cubicBezTo>
                    <a:cubicBezTo>
                      <a:pt x="9393" y="4560"/>
                      <a:pt x="9363" y="4499"/>
                      <a:pt x="9363" y="4499"/>
                    </a:cubicBezTo>
                    <a:lnTo>
                      <a:pt x="9363" y="4408"/>
                    </a:lnTo>
                    <a:lnTo>
                      <a:pt x="9272" y="4317"/>
                    </a:lnTo>
                    <a:lnTo>
                      <a:pt x="9211" y="4317"/>
                    </a:lnTo>
                    <a:cubicBezTo>
                      <a:pt x="9180" y="4317"/>
                      <a:pt x="9180" y="4317"/>
                      <a:pt x="9120" y="4287"/>
                    </a:cubicBezTo>
                    <a:cubicBezTo>
                      <a:pt x="9109" y="4277"/>
                      <a:pt x="9099" y="4273"/>
                      <a:pt x="9090" y="4273"/>
                    </a:cubicBezTo>
                    <a:cubicBezTo>
                      <a:pt x="9072" y="4273"/>
                      <a:pt x="9059" y="4287"/>
                      <a:pt x="9059" y="4287"/>
                    </a:cubicBezTo>
                    <a:lnTo>
                      <a:pt x="8968" y="4256"/>
                    </a:lnTo>
                    <a:lnTo>
                      <a:pt x="8968" y="4165"/>
                    </a:lnTo>
                    <a:cubicBezTo>
                      <a:pt x="8968" y="4150"/>
                      <a:pt x="8952" y="4150"/>
                      <a:pt x="8937" y="4150"/>
                    </a:cubicBezTo>
                    <a:cubicBezTo>
                      <a:pt x="8922" y="4150"/>
                      <a:pt x="8907" y="4150"/>
                      <a:pt x="8907" y="4135"/>
                    </a:cubicBezTo>
                    <a:lnTo>
                      <a:pt x="8846" y="4104"/>
                    </a:lnTo>
                    <a:lnTo>
                      <a:pt x="8785" y="4013"/>
                    </a:lnTo>
                    <a:cubicBezTo>
                      <a:pt x="8755" y="3983"/>
                      <a:pt x="8755" y="3983"/>
                      <a:pt x="8694" y="3983"/>
                    </a:cubicBezTo>
                    <a:lnTo>
                      <a:pt x="8664" y="3983"/>
                    </a:lnTo>
                    <a:cubicBezTo>
                      <a:pt x="8633" y="3983"/>
                      <a:pt x="8664" y="3952"/>
                      <a:pt x="8633" y="3861"/>
                    </a:cubicBezTo>
                    <a:cubicBezTo>
                      <a:pt x="8619" y="3834"/>
                      <a:pt x="8599" y="3818"/>
                      <a:pt x="8582" y="3810"/>
                    </a:cubicBezTo>
                    <a:lnTo>
                      <a:pt x="8582" y="3810"/>
                    </a:lnTo>
                    <a:lnTo>
                      <a:pt x="8664" y="3831"/>
                    </a:lnTo>
                    <a:lnTo>
                      <a:pt x="8664" y="3861"/>
                    </a:lnTo>
                    <a:cubicBezTo>
                      <a:pt x="8664" y="3892"/>
                      <a:pt x="8755" y="3952"/>
                      <a:pt x="8755" y="3952"/>
                    </a:cubicBezTo>
                    <a:cubicBezTo>
                      <a:pt x="8785" y="3952"/>
                      <a:pt x="8846" y="3983"/>
                      <a:pt x="8846" y="4013"/>
                    </a:cubicBezTo>
                    <a:cubicBezTo>
                      <a:pt x="8907" y="4044"/>
                      <a:pt x="8937" y="4044"/>
                      <a:pt x="8968" y="4044"/>
                    </a:cubicBezTo>
                    <a:cubicBezTo>
                      <a:pt x="8998" y="4044"/>
                      <a:pt x="8968" y="4013"/>
                      <a:pt x="8968" y="3983"/>
                    </a:cubicBezTo>
                    <a:lnTo>
                      <a:pt x="8968" y="3892"/>
                    </a:lnTo>
                    <a:cubicBezTo>
                      <a:pt x="8968" y="3861"/>
                      <a:pt x="8937" y="3861"/>
                      <a:pt x="8907" y="3831"/>
                    </a:cubicBezTo>
                    <a:lnTo>
                      <a:pt x="8846" y="3800"/>
                    </a:lnTo>
                    <a:cubicBezTo>
                      <a:pt x="8816" y="3740"/>
                      <a:pt x="8816" y="3740"/>
                      <a:pt x="8785" y="3740"/>
                    </a:cubicBezTo>
                    <a:cubicBezTo>
                      <a:pt x="8755" y="3740"/>
                      <a:pt x="8694" y="3709"/>
                      <a:pt x="8664" y="3709"/>
                    </a:cubicBezTo>
                    <a:cubicBezTo>
                      <a:pt x="8633" y="3709"/>
                      <a:pt x="8603" y="3709"/>
                      <a:pt x="8603" y="3679"/>
                    </a:cubicBezTo>
                    <a:cubicBezTo>
                      <a:pt x="8542" y="3648"/>
                      <a:pt x="8512" y="3648"/>
                      <a:pt x="8512" y="3648"/>
                    </a:cubicBezTo>
                    <a:cubicBezTo>
                      <a:pt x="8512" y="3648"/>
                      <a:pt x="8542" y="3588"/>
                      <a:pt x="8542" y="3557"/>
                    </a:cubicBezTo>
                    <a:cubicBezTo>
                      <a:pt x="8603" y="3527"/>
                      <a:pt x="8542" y="3527"/>
                      <a:pt x="8542" y="3496"/>
                    </a:cubicBezTo>
                    <a:cubicBezTo>
                      <a:pt x="8542" y="3436"/>
                      <a:pt x="8542" y="3436"/>
                      <a:pt x="8633" y="3436"/>
                    </a:cubicBezTo>
                    <a:cubicBezTo>
                      <a:pt x="8664" y="3436"/>
                      <a:pt x="8664" y="3375"/>
                      <a:pt x="8664" y="3375"/>
                    </a:cubicBezTo>
                    <a:cubicBezTo>
                      <a:pt x="8694" y="3375"/>
                      <a:pt x="8694" y="3284"/>
                      <a:pt x="8694" y="3253"/>
                    </a:cubicBezTo>
                    <a:cubicBezTo>
                      <a:pt x="8694" y="3238"/>
                      <a:pt x="8686" y="3230"/>
                      <a:pt x="8671" y="3230"/>
                    </a:cubicBezTo>
                    <a:cubicBezTo>
                      <a:pt x="8656" y="3230"/>
                      <a:pt x="8633" y="3238"/>
                      <a:pt x="8603" y="3253"/>
                    </a:cubicBezTo>
                    <a:cubicBezTo>
                      <a:pt x="8576" y="3262"/>
                      <a:pt x="8557" y="3266"/>
                      <a:pt x="8543" y="3266"/>
                    </a:cubicBezTo>
                    <a:cubicBezTo>
                      <a:pt x="8509" y="3266"/>
                      <a:pt x="8503" y="3244"/>
                      <a:pt x="8481" y="3223"/>
                    </a:cubicBezTo>
                    <a:cubicBezTo>
                      <a:pt x="8451" y="3223"/>
                      <a:pt x="8390" y="3132"/>
                      <a:pt x="8390" y="3132"/>
                    </a:cubicBezTo>
                    <a:cubicBezTo>
                      <a:pt x="8390" y="3101"/>
                      <a:pt x="8360" y="3040"/>
                      <a:pt x="8360" y="2980"/>
                    </a:cubicBezTo>
                    <a:cubicBezTo>
                      <a:pt x="8360" y="2949"/>
                      <a:pt x="8329" y="2949"/>
                      <a:pt x="8329" y="2919"/>
                    </a:cubicBezTo>
                    <a:lnTo>
                      <a:pt x="8329" y="2828"/>
                    </a:lnTo>
                    <a:cubicBezTo>
                      <a:pt x="8329" y="2767"/>
                      <a:pt x="8238" y="2797"/>
                      <a:pt x="8208" y="2767"/>
                    </a:cubicBezTo>
                    <a:cubicBezTo>
                      <a:pt x="8177" y="2737"/>
                      <a:pt x="8208" y="2737"/>
                      <a:pt x="8208" y="2645"/>
                    </a:cubicBezTo>
                    <a:cubicBezTo>
                      <a:pt x="8208" y="2615"/>
                      <a:pt x="8193" y="2607"/>
                      <a:pt x="8170" y="2607"/>
                    </a:cubicBezTo>
                    <a:cubicBezTo>
                      <a:pt x="8147" y="2607"/>
                      <a:pt x="8117" y="2615"/>
                      <a:pt x="8086" y="2615"/>
                    </a:cubicBezTo>
                    <a:cubicBezTo>
                      <a:pt x="8077" y="2606"/>
                      <a:pt x="8071" y="2602"/>
                      <a:pt x="8067" y="2602"/>
                    </a:cubicBezTo>
                    <a:cubicBezTo>
                      <a:pt x="8056" y="2602"/>
                      <a:pt x="8056" y="2624"/>
                      <a:pt x="8056" y="2645"/>
                    </a:cubicBezTo>
                    <a:cubicBezTo>
                      <a:pt x="8056" y="2676"/>
                      <a:pt x="8056" y="2676"/>
                      <a:pt x="8025" y="2737"/>
                    </a:cubicBezTo>
                    <a:cubicBezTo>
                      <a:pt x="7995" y="2767"/>
                      <a:pt x="7965" y="2767"/>
                      <a:pt x="7965" y="2828"/>
                    </a:cubicBezTo>
                    <a:lnTo>
                      <a:pt x="7965" y="2949"/>
                    </a:lnTo>
                    <a:cubicBezTo>
                      <a:pt x="7965" y="2985"/>
                      <a:pt x="7955" y="2997"/>
                      <a:pt x="7942" y="2997"/>
                    </a:cubicBezTo>
                    <a:cubicBezTo>
                      <a:pt x="7922" y="2997"/>
                      <a:pt x="7892" y="2968"/>
                      <a:pt x="7873" y="2949"/>
                    </a:cubicBezTo>
                    <a:lnTo>
                      <a:pt x="7782" y="2949"/>
                    </a:lnTo>
                    <a:cubicBezTo>
                      <a:pt x="7752" y="2949"/>
                      <a:pt x="7721" y="2980"/>
                      <a:pt x="7691" y="3040"/>
                    </a:cubicBezTo>
                    <a:lnTo>
                      <a:pt x="7691" y="3132"/>
                    </a:lnTo>
                    <a:cubicBezTo>
                      <a:pt x="7691" y="3192"/>
                      <a:pt x="7691" y="3192"/>
                      <a:pt x="7721" y="3192"/>
                    </a:cubicBezTo>
                    <a:cubicBezTo>
                      <a:pt x="7752" y="3192"/>
                      <a:pt x="7782" y="3132"/>
                      <a:pt x="7782" y="3132"/>
                    </a:cubicBezTo>
                    <a:cubicBezTo>
                      <a:pt x="7782" y="3101"/>
                      <a:pt x="7843" y="3101"/>
                      <a:pt x="7843" y="3101"/>
                    </a:cubicBezTo>
                    <a:cubicBezTo>
                      <a:pt x="7843" y="3101"/>
                      <a:pt x="7857" y="3088"/>
                      <a:pt x="7884" y="3088"/>
                    </a:cubicBezTo>
                    <a:cubicBezTo>
                      <a:pt x="7897" y="3088"/>
                      <a:pt x="7914" y="3091"/>
                      <a:pt x="7934" y="3101"/>
                    </a:cubicBezTo>
                    <a:lnTo>
                      <a:pt x="7995" y="3132"/>
                    </a:lnTo>
                    <a:cubicBezTo>
                      <a:pt x="8025" y="3192"/>
                      <a:pt x="7995" y="3192"/>
                      <a:pt x="7995" y="3192"/>
                    </a:cubicBezTo>
                    <a:lnTo>
                      <a:pt x="7873" y="3192"/>
                    </a:lnTo>
                    <a:cubicBezTo>
                      <a:pt x="7843" y="3192"/>
                      <a:pt x="7873" y="3223"/>
                      <a:pt x="7873" y="3253"/>
                    </a:cubicBezTo>
                    <a:cubicBezTo>
                      <a:pt x="7873" y="3268"/>
                      <a:pt x="7866" y="3276"/>
                      <a:pt x="7851" y="3276"/>
                    </a:cubicBezTo>
                    <a:cubicBezTo>
                      <a:pt x="7835" y="3276"/>
                      <a:pt x="7813" y="3268"/>
                      <a:pt x="7782" y="3253"/>
                    </a:cubicBezTo>
                    <a:cubicBezTo>
                      <a:pt x="7773" y="3244"/>
                      <a:pt x="7764" y="3241"/>
                      <a:pt x="7755" y="3241"/>
                    </a:cubicBezTo>
                    <a:cubicBezTo>
                      <a:pt x="7734" y="3241"/>
                      <a:pt x="7713" y="3262"/>
                      <a:pt x="7691" y="3284"/>
                    </a:cubicBezTo>
                    <a:cubicBezTo>
                      <a:pt x="7630" y="3344"/>
                      <a:pt x="7691" y="3284"/>
                      <a:pt x="7721" y="3375"/>
                    </a:cubicBezTo>
                    <a:cubicBezTo>
                      <a:pt x="7752" y="3436"/>
                      <a:pt x="7721" y="3436"/>
                      <a:pt x="7721" y="3496"/>
                    </a:cubicBezTo>
                    <a:cubicBezTo>
                      <a:pt x="7721" y="3527"/>
                      <a:pt x="7721" y="3557"/>
                      <a:pt x="7752" y="3588"/>
                    </a:cubicBezTo>
                    <a:lnTo>
                      <a:pt x="7843" y="3679"/>
                    </a:lnTo>
                    <a:cubicBezTo>
                      <a:pt x="7904" y="3709"/>
                      <a:pt x="7873" y="3740"/>
                      <a:pt x="7873" y="3800"/>
                    </a:cubicBezTo>
                    <a:cubicBezTo>
                      <a:pt x="7873" y="3831"/>
                      <a:pt x="7934" y="3892"/>
                      <a:pt x="7995" y="3892"/>
                    </a:cubicBezTo>
                    <a:cubicBezTo>
                      <a:pt x="8056" y="3892"/>
                      <a:pt x="8025" y="3983"/>
                      <a:pt x="8056" y="3983"/>
                    </a:cubicBezTo>
                    <a:cubicBezTo>
                      <a:pt x="8086" y="3983"/>
                      <a:pt x="8086" y="4013"/>
                      <a:pt x="8177" y="4044"/>
                    </a:cubicBezTo>
                    <a:cubicBezTo>
                      <a:pt x="8238" y="4044"/>
                      <a:pt x="8208" y="4104"/>
                      <a:pt x="8177" y="4135"/>
                    </a:cubicBezTo>
                    <a:cubicBezTo>
                      <a:pt x="8177" y="4165"/>
                      <a:pt x="8147" y="4196"/>
                      <a:pt x="8147" y="4196"/>
                    </a:cubicBezTo>
                    <a:cubicBezTo>
                      <a:pt x="8147" y="4226"/>
                      <a:pt x="8147" y="4241"/>
                      <a:pt x="8158" y="4241"/>
                    </a:cubicBezTo>
                    <a:cubicBezTo>
                      <a:pt x="8170" y="4241"/>
                      <a:pt x="8193" y="4226"/>
                      <a:pt x="8238" y="4196"/>
                    </a:cubicBezTo>
                    <a:cubicBezTo>
                      <a:pt x="8329" y="4196"/>
                      <a:pt x="8299" y="4256"/>
                      <a:pt x="8329" y="4256"/>
                    </a:cubicBezTo>
                    <a:cubicBezTo>
                      <a:pt x="8360" y="4256"/>
                      <a:pt x="8329" y="4287"/>
                      <a:pt x="8329" y="4317"/>
                    </a:cubicBezTo>
                    <a:lnTo>
                      <a:pt x="8329" y="4469"/>
                    </a:lnTo>
                    <a:cubicBezTo>
                      <a:pt x="8329" y="4508"/>
                      <a:pt x="8335" y="4519"/>
                      <a:pt x="8344" y="4519"/>
                    </a:cubicBezTo>
                    <a:cubicBezTo>
                      <a:pt x="8355" y="4519"/>
                      <a:pt x="8373" y="4499"/>
                      <a:pt x="8390" y="4499"/>
                    </a:cubicBezTo>
                    <a:cubicBezTo>
                      <a:pt x="8451" y="4499"/>
                      <a:pt x="8451" y="4560"/>
                      <a:pt x="8481" y="4591"/>
                    </a:cubicBezTo>
                    <a:cubicBezTo>
                      <a:pt x="8512" y="4591"/>
                      <a:pt x="8481" y="4651"/>
                      <a:pt x="8481" y="4651"/>
                    </a:cubicBezTo>
                    <a:cubicBezTo>
                      <a:pt x="8481" y="4712"/>
                      <a:pt x="8451" y="4712"/>
                      <a:pt x="8451" y="4743"/>
                    </a:cubicBezTo>
                    <a:cubicBezTo>
                      <a:pt x="8451" y="4773"/>
                      <a:pt x="8451" y="4773"/>
                      <a:pt x="8390" y="4803"/>
                    </a:cubicBezTo>
                    <a:cubicBezTo>
                      <a:pt x="8360" y="4803"/>
                      <a:pt x="8329" y="4773"/>
                      <a:pt x="8238" y="4743"/>
                    </a:cubicBezTo>
                    <a:lnTo>
                      <a:pt x="8177" y="4743"/>
                    </a:lnTo>
                    <a:cubicBezTo>
                      <a:pt x="8147" y="4743"/>
                      <a:pt x="8147" y="4712"/>
                      <a:pt x="8086" y="4712"/>
                    </a:cubicBezTo>
                    <a:cubicBezTo>
                      <a:pt x="8056" y="4712"/>
                      <a:pt x="8056" y="4743"/>
                      <a:pt x="8025" y="4803"/>
                    </a:cubicBezTo>
                    <a:cubicBezTo>
                      <a:pt x="8025" y="4864"/>
                      <a:pt x="8025" y="4925"/>
                      <a:pt x="7995" y="4925"/>
                    </a:cubicBezTo>
                    <a:cubicBezTo>
                      <a:pt x="7934" y="4925"/>
                      <a:pt x="7934" y="4895"/>
                      <a:pt x="7904" y="4895"/>
                    </a:cubicBezTo>
                    <a:lnTo>
                      <a:pt x="7782" y="4895"/>
                    </a:lnTo>
                    <a:lnTo>
                      <a:pt x="7630" y="4925"/>
                    </a:lnTo>
                    <a:lnTo>
                      <a:pt x="7600" y="5016"/>
                    </a:lnTo>
                    <a:lnTo>
                      <a:pt x="7539" y="5168"/>
                    </a:lnTo>
                    <a:cubicBezTo>
                      <a:pt x="7503" y="5204"/>
                      <a:pt x="7489" y="5219"/>
                      <a:pt x="7476" y="5219"/>
                    </a:cubicBezTo>
                    <a:cubicBezTo>
                      <a:pt x="7468" y="5219"/>
                      <a:pt x="7460" y="5211"/>
                      <a:pt x="7448" y="5199"/>
                    </a:cubicBezTo>
                    <a:cubicBezTo>
                      <a:pt x="7417" y="5199"/>
                      <a:pt x="7387" y="5199"/>
                      <a:pt x="7387" y="5229"/>
                    </a:cubicBezTo>
                    <a:cubicBezTo>
                      <a:pt x="7326" y="5259"/>
                      <a:pt x="7387" y="5259"/>
                      <a:pt x="7417" y="5320"/>
                    </a:cubicBezTo>
                    <a:cubicBezTo>
                      <a:pt x="7448" y="5351"/>
                      <a:pt x="7387" y="5381"/>
                      <a:pt x="7417" y="5472"/>
                    </a:cubicBezTo>
                    <a:cubicBezTo>
                      <a:pt x="7448" y="5503"/>
                      <a:pt x="7417" y="5533"/>
                      <a:pt x="7417" y="5563"/>
                    </a:cubicBezTo>
                    <a:cubicBezTo>
                      <a:pt x="7417" y="5624"/>
                      <a:pt x="7387" y="5655"/>
                      <a:pt x="7387" y="5685"/>
                    </a:cubicBezTo>
                    <a:cubicBezTo>
                      <a:pt x="7326" y="5715"/>
                      <a:pt x="7326" y="5715"/>
                      <a:pt x="7326" y="5776"/>
                    </a:cubicBezTo>
                    <a:cubicBezTo>
                      <a:pt x="7326" y="5806"/>
                      <a:pt x="7387" y="5837"/>
                      <a:pt x="7387" y="5867"/>
                    </a:cubicBezTo>
                    <a:cubicBezTo>
                      <a:pt x="7387" y="5898"/>
                      <a:pt x="7387" y="5898"/>
                      <a:pt x="7379" y="5898"/>
                    </a:cubicBezTo>
                    <a:cubicBezTo>
                      <a:pt x="7372" y="5898"/>
                      <a:pt x="7357" y="5898"/>
                      <a:pt x="7326" y="5928"/>
                    </a:cubicBezTo>
                    <a:cubicBezTo>
                      <a:pt x="7318" y="5936"/>
                      <a:pt x="7312" y="5940"/>
                      <a:pt x="7308" y="5940"/>
                    </a:cubicBezTo>
                    <a:cubicBezTo>
                      <a:pt x="7296" y="5940"/>
                      <a:pt x="7296" y="5912"/>
                      <a:pt x="7296" y="5867"/>
                    </a:cubicBezTo>
                    <a:cubicBezTo>
                      <a:pt x="7296" y="5857"/>
                      <a:pt x="7289" y="5854"/>
                      <a:pt x="7280" y="5854"/>
                    </a:cubicBezTo>
                    <a:cubicBezTo>
                      <a:pt x="7262" y="5854"/>
                      <a:pt x="7235" y="5867"/>
                      <a:pt x="7235" y="5867"/>
                    </a:cubicBezTo>
                    <a:cubicBezTo>
                      <a:pt x="7235" y="5867"/>
                      <a:pt x="7235" y="5958"/>
                      <a:pt x="7265" y="5989"/>
                    </a:cubicBezTo>
                    <a:cubicBezTo>
                      <a:pt x="7265" y="6028"/>
                      <a:pt x="7260" y="6039"/>
                      <a:pt x="7249" y="6039"/>
                    </a:cubicBezTo>
                    <a:cubicBezTo>
                      <a:pt x="7234" y="6039"/>
                      <a:pt x="7209" y="6019"/>
                      <a:pt x="7174" y="6019"/>
                    </a:cubicBezTo>
                    <a:lnTo>
                      <a:pt x="7113" y="6019"/>
                    </a:lnTo>
                    <a:cubicBezTo>
                      <a:pt x="7083" y="6019"/>
                      <a:pt x="7083" y="6080"/>
                      <a:pt x="7022" y="6141"/>
                    </a:cubicBezTo>
                    <a:cubicBezTo>
                      <a:pt x="7022" y="6180"/>
                      <a:pt x="7006" y="6191"/>
                      <a:pt x="6979" y="6191"/>
                    </a:cubicBezTo>
                    <a:cubicBezTo>
                      <a:pt x="6944" y="6191"/>
                      <a:pt x="6892" y="6171"/>
                      <a:pt x="6840" y="6171"/>
                    </a:cubicBezTo>
                    <a:cubicBezTo>
                      <a:pt x="6779" y="6171"/>
                      <a:pt x="6718" y="6232"/>
                      <a:pt x="6688" y="6262"/>
                    </a:cubicBezTo>
                    <a:cubicBezTo>
                      <a:pt x="6658" y="6293"/>
                      <a:pt x="6688" y="6414"/>
                      <a:pt x="6688" y="6414"/>
                    </a:cubicBezTo>
                    <a:cubicBezTo>
                      <a:pt x="6688" y="6414"/>
                      <a:pt x="6718" y="6475"/>
                      <a:pt x="6718" y="6536"/>
                    </a:cubicBezTo>
                    <a:cubicBezTo>
                      <a:pt x="6718" y="6566"/>
                      <a:pt x="6779" y="6566"/>
                      <a:pt x="6779" y="6566"/>
                    </a:cubicBezTo>
                    <a:cubicBezTo>
                      <a:pt x="6779" y="6566"/>
                      <a:pt x="6779" y="6597"/>
                      <a:pt x="6718" y="6627"/>
                    </a:cubicBezTo>
                    <a:cubicBezTo>
                      <a:pt x="6700" y="6682"/>
                      <a:pt x="6682" y="6693"/>
                      <a:pt x="6664" y="6693"/>
                    </a:cubicBezTo>
                    <a:cubicBezTo>
                      <a:pt x="6651" y="6693"/>
                      <a:pt x="6639" y="6688"/>
                      <a:pt x="6627" y="6688"/>
                    </a:cubicBezTo>
                    <a:cubicBezTo>
                      <a:pt x="6566" y="6688"/>
                      <a:pt x="6627" y="6718"/>
                      <a:pt x="6627" y="6718"/>
                    </a:cubicBezTo>
                    <a:cubicBezTo>
                      <a:pt x="6627" y="6718"/>
                      <a:pt x="6566" y="6749"/>
                      <a:pt x="6506" y="6749"/>
                    </a:cubicBezTo>
                    <a:cubicBezTo>
                      <a:pt x="6475" y="6749"/>
                      <a:pt x="6475" y="6779"/>
                      <a:pt x="6414" y="6779"/>
                    </a:cubicBezTo>
                    <a:cubicBezTo>
                      <a:pt x="6384" y="6779"/>
                      <a:pt x="6384" y="6840"/>
                      <a:pt x="6384" y="6870"/>
                    </a:cubicBezTo>
                    <a:cubicBezTo>
                      <a:pt x="6384" y="6901"/>
                      <a:pt x="6384" y="6901"/>
                      <a:pt x="6414" y="6931"/>
                    </a:cubicBezTo>
                    <a:lnTo>
                      <a:pt x="6414" y="6992"/>
                    </a:lnTo>
                    <a:lnTo>
                      <a:pt x="6354" y="6992"/>
                    </a:lnTo>
                    <a:cubicBezTo>
                      <a:pt x="6262" y="6992"/>
                      <a:pt x="6262" y="7022"/>
                      <a:pt x="6232" y="7022"/>
                    </a:cubicBezTo>
                    <a:lnTo>
                      <a:pt x="6050" y="7022"/>
                    </a:lnTo>
                    <a:cubicBezTo>
                      <a:pt x="6019" y="7022"/>
                      <a:pt x="6019" y="6992"/>
                      <a:pt x="6019" y="6931"/>
                    </a:cubicBezTo>
                    <a:cubicBezTo>
                      <a:pt x="6019" y="6901"/>
                      <a:pt x="5928" y="6901"/>
                      <a:pt x="5958" y="6870"/>
                    </a:cubicBezTo>
                    <a:cubicBezTo>
                      <a:pt x="5958" y="6855"/>
                      <a:pt x="5951" y="6855"/>
                      <a:pt x="5939" y="6855"/>
                    </a:cubicBezTo>
                    <a:cubicBezTo>
                      <a:pt x="5928" y="6855"/>
                      <a:pt x="5913" y="6855"/>
                      <a:pt x="5898" y="6840"/>
                    </a:cubicBezTo>
                    <a:lnTo>
                      <a:pt x="5624" y="6840"/>
                    </a:lnTo>
                    <a:cubicBezTo>
                      <a:pt x="5563" y="6840"/>
                      <a:pt x="5594" y="6870"/>
                      <a:pt x="5655" y="6901"/>
                    </a:cubicBezTo>
                    <a:cubicBezTo>
                      <a:pt x="5655" y="6931"/>
                      <a:pt x="5715" y="6931"/>
                      <a:pt x="5746" y="6992"/>
                    </a:cubicBezTo>
                    <a:lnTo>
                      <a:pt x="5776" y="7022"/>
                    </a:lnTo>
                    <a:lnTo>
                      <a:pt x="5867" y="7083"/>
                    </a:lnTo>
                    <a:cubicBezTo>
                      <a:pt x="5867" y="7083"/>
                      <a:pt x="5898" y="7144"/>
                      <a:pt x="5898" y="7174"/>
                    </a:cubicBezTo>
                    <a:cubicBezTo>
                      <a:pt x="5898" y="7205"/>
                      <a:pt x="5928" y="7235"/>
                      <a:pt x="5928" y="7235"/>
                    </a:cubicBezTo>
                    <a:cubicBezTo>
                      <a:pt x="5928" y="7235"/>
                      <a:pt x="5958" y="7326"/>
                      <a:pt x="5928" y="7357"/>
                    </a:cubicBezTo>
                    <a:cubicBezTo>
                      <a:pt x="5918" y="7367"/>
                      <a:pt x="5915" y="7370"/>
                      <a:pt x="5913" y="7370"/>
                    </a:cubicBezTo>
                    <a:cubicBezTo>
                      <a:pt x="5911" y="7370"/>
                      <a:pt x="5918" y="7357"/>
                      <a:pt x="5898" y="7357"/>
                    </a:cubicBezTo>
                    <a:lnTo>
                      <a:pt x="5594" y="7357"/>
                    </a:lnTo>
                    <a:cubicBezTo>
                      <a:pt x="5563" y="7357"/>
                      <a:pt x="5563" y="7387"/>
                      <a:pt x="5503" y="7387"/>
                    </a:cubicBezTo>
                    <a:cubicBezTo>
                      <a:pt x="5472" y="7387"/>
                      <a:pt x="5442" y="7357"/>
                      <a:pt x="5442" y="7357"/>
                    </a:cubicBezTo>
                    <a:cubicBezTo>
                      <a:pt x="5442" y="7357"/>
                      <a:pt x="5411" y="7326"/>
                      <a:pt x="5442" y="7296"/>
                    </a:cubicBezTo>
                    <a:cubicBezTo>
                      <a:pt x="5442" y="7235"/>
                      <a:pt x="5351" y="7235"/>
                      <a:pt x="5351" y="7235"/>
                    </a:cubicBezTo>
                    <a:lnTo>
                      <a:pt x="5259" y="7235"/>
                    </a:lnTo>
                    <a:lnTo>
                      <a:pt x="5168" y="7326"/>
                    </a:lnTo>
                    <a:lnTo>
                      <a:pt x="5107" y="7357"/>
                    </a:lnTo>
                    <a:lnTo>
                      <a:pt x="5016" y="7326"/>
                    </a:lnTo>
                    <a:lnTo>
                      <a:pt x="4895" y="7326"/>
                    </a:lnTo>
                    <a:cubicBezTo>
                      <a:pt x="4864" y="7326"/>
                      <a:pt x="4864" y="7387"/>
                      <a:pt x="4834" y="7387"/>
                    </a:cubicBezTo>
                    <a:lnTo>
                      <a:pt x="4682" y="7387"/>
                    </a:lnTo>
                    <a:lnTo>
                      <a:pt x="4651" y="7478"/>
                    </a:lnTo>
                    <a:cubicBezTo>
                      <a:pt x="4651" y="7478"/>
                      <a:pt x="4682" y="7539"/>
                      <a:pt x="4712" y="7539"/>
                    </a:cubicBezTo>
                    <a:cubicBezTo>
                      <a:pt x="4743" y="7559"/>
                      <a:pt x="4753" y="7566"/>
                      <a:pt x="4754" y="7566"/>
                    </a:cubicBezTo>
                    <a:cubicBezTo>
                      <a:pt x="4756" y="7566"/>
                      <a:pt x="4722" y="7539"/>
                      <a:pt x="4743" y="7539"/>
                    </a:cubicBezTo>
                    <a:cubicBezTo>
                      <a:pt x="4803" y="7539"/>
                      <a:pt x="4803" y="7630"/>
                      <a:pt x="4803" y="7630"/>
                    </a:cubicBezTo>
                    <a:cubicBezTo>
                      <a:pt x="4834" y="7661"/>
                      <a:pt x="4803" y="7691"/>
                      <a:pt x="4834" y="7691"/>
                    </a:cubicBezTo>
                    <a:cubicBezTo>
                      <a:pt x="4864" y="7752"/>
                      <a:pt x="4864" y="7813"/>
                      <a:pt x="4864" y="7813"/>
                    </a:cubicBezTo>
                    <a:cubicBezTo>
                      <a:pt x="4864" y="7813"/>
                      <a:pt x="4955" y="7843"/>
                      <a:pt x="4986" y="7843"/>
                    </a:cubicBezTo>
                    <a:cubicBezTo>
                      <a:pt x="5016" y="7843"/>
                      <a:pt x="5047" y="7904"/>
                      <a:pt x="5107" y="7904"/>
                    </a:cubicBezTo>
                    <a:cubicBezTo>
                      <a:pt x="5138" y="7904"/>
                      <a:pt x="5199" y="7843"/>
                      <a:pt x="5199" y="7843"/>
                    </a:cubicBezTo>
                    <a:lnTo>
                      <a:pt x="5290" y="7904"/>
                    </a:lnTo>
                    <a:cubicBezTo>
                      <a:pt x="5305" y="7919"/>
                      <a:pt x="5320" y="7919"/>
                      <a:pt x="5339" y="7919"/>
                    </a:cubicBezTo>
                    <a:cubicBezTo>
                      <a:pt x="5358" y="7919"/>
                      <a:pt x="5381" y="7919"/>
                      <a:pt x="5411" y="7934"/>
                    </a:cubicBezTo>
                    <a:cubicBezTo>
                      <a:pt x="5442" y="7965"/>
                      <a:pt x="5472" y="7965"/>
                      <a:pt x="5472" y="7965"/>
                    </a:cubicBezTo>
                    <a:lnTo>
                      <a:pt x="5776" y="7965"/>
                    </a:lnTo>
                    <a:cubicBezTo>
                      <a:pt x="5806" y="7965"/>
                      <a:pt x="5806" y="7995"/>
                      <a:pt x="5867" y="8056"/>
                    </a:cubicBezTo>
                    <a:cubicBezTo>
                      <a:pt x="5898" y="8086"/>
                      <a:pt x="5867" y="8117"/>
                      <a:pt x="5898" y="8147"/>
                    </a:cubicBezTo>
                    <a:cubicBezTo>
                      <a:pt x="5913" y="8177"/>
                      <a:pt x="5920" y="8177"/>
                      <a:pt x="5928" y="8177"/>
                    </a:cubicBezTo>
                    <a:cubicBezTo>
                      <a:pt x="5936" y="8177"/>
                      <a:pt x="5943" y="8177"/>
                      <a:pt x="5958" y="8208"/>
                    </a:cubicBezTo>
                    <a:cubicBezTo>
                      <a:pt x="6019" y="8238"/>
                      <a:pt x="5958" y="8269"/>
                      <a:pt x="6019" y="8269"/>
                    </a:cubicBezTo>
                    <a:cubicBezTo>
                      <a:pt x="6050" y="8299"/>
                      <a:pt x="6019" y="8299"/>
                      <a:pt x="6050" y="8390"/>
                    </a:cubicBezTo>
                    <a:cubicBezTo>
                      <a:pt x="6050" y="8421"/>
                      <a:pt x="6050" y="8428"/>
                      <a:pt x="6053" y="8428"/>
                    </a:cubicBezTo>
                    <a:cubicBezTo>
                      <a:pt x="6057" y="8428"/>
                      <a:pt x="6065" y="8421"/>
                      <a:pt x="6080" y="8421"/>
                    </a:cubicBezTo>
                    <a:cubicBezTo>
                      <a:pt x="6110" y="8421"/>
                      <a:pt x="6080" y="8451"/>
                      <a:pt x="6110" y="8451"/>
                    </a:cubicBezTo>
                    <a:cubicBezTo>
                      <a:pt x="6171" y="8512"/>
                      <a:pt x="6202" y="8512"/>
                      <a:pt x="6232" y="8542"/>
                    </a:cubicBezTo>
                    <a:cubicBezTo>
                      <a:pt x="6242" y="8552"/>
                      <a:pt x="6256" y="8556"/>
                      <a:pt x="6270" y="8556"/>
                    </a:cubicBezTo>
                    <a:cubicBezTo>
                      <a:pt x="6300" y="8556"/>
                      <a:pt x="6333" y="8542"/>
                      <a:pt x="6354" y="8542"/>
                    </a:cubicBezTo>
                    <a:cubicBezTo>
                      <a:pt x="6384" y="8542"/>
                      <a:pt x="6414" y="8572"/>
                      <a:pt x="6475" y="8572"/>
                    </a:cubicBezTo>
                    <a:cubicBezTo>
                      <a:pt x="6506" y="8603"/>
                      <a:pt x="6475" y="8664"/>
                      <a:pt x="6475" y="8664"/>
                    </a:cubicBezTo>
                    <a:lnTo>
                      <a:pt x="6475" y="8755"/>
                    </a:lnTo>
                    <a:lnTo>
                      <a:pt x="6475" y="8876"/>
                    </a:lnTo>
                    <a:cubicBezTo>
                      <a:pt x="6475" y="8907"/>
                      <a:pt x="6536" y="8907"/>
                      <a:pt x="6627" y="8968"/>
                    </a:cubicBezTo>
                    <a:cubicBezTo>
                      <a:pt x="6688" y="8998"/>
                      <a:pt x="6566" y="9028"/>
                      <a:pt x="6566" y="9028"/>
                    </a:cubicBezTo>
                    <a:lnTo>
                      <a:pt x="6566" y="9059"/>
                    </a:lnTo>
                    <a:cubicBezTo>
                      <a:pt x="6566" y="9120"/>
                      <a:pt x="6536" y="9150"/>
                      <a:pt x="6536" y="9180"/>
                    </a:cubicBezTo>
                    <a:lnTo>
                      <a:pt x="6536" y="9272"/>
                    </a:lnTo>
                    <a:cubicBezTo>
                      <a:pt x="6536" y="9302"/>
                      <a:pt x="6566" y="9332"/>
                      <a:pt x="6566" y="9332"/>
                    </a:cubicBezTo>
                    <a:cubicBezTo>
                      <a:pt x="6627" y="9363"/>
                      <a:pt x="6566" y="9363"/>
                      <a:pt x="6566" y="9424"/>
                    </a:cubicBezTo>
                    <a:lnTo>
                      <a:pt x="6566" y="9515"/>
                    </a:lnTo>
                    <a:cubicBezTo>
                      <a:pt x="6566" y="9576"/>
                      <a:pt x="6566" y="9606"/>
                      <a:pt x="6627" y="9636"/>
                    </a:cubicBezTo>
                    <a:cubicBezTo>
                      <a:pt x="6658" y="9728"/>
                      <a:pt x="6627" y="9728"/>
                      <a:pt x="6627" y="9758"/>
                    </a:cubicBezTo>
                    <a:cubicBezTo>
                      <a:pt x="6627" y="9788"/>
                      <a:pt x="6627" y="9910"/>
                      <a:pt x="6658" y="9940"/>
                    </a:cubicBezTo>
                    <a:cubicBezTo>
                      <a:pt x="6658" y="9971"/>
                      <a:pt x="6627" y="9971"/>
                      <a:pt x="6627" y="10031"/>
                    </a:cubicBezTo>
                    <a:cubicBezTo>
                      <a:pt x="6566" y="10062"/>
                      <a:pt x="6536" y="10062"/>
                      <a:pt x="6506" y="10062"/>
                    </a:cubicBezTo>
                    <a:cubicBezTo>
                      <a:pt x="6475" y="10062"/>
                      <a:pt x="6384" y="10092"/>
                      <a:pt x="6384" y="10092"/>
                    </a:cubicBezTo>
                    <a:lnTo>
                      <a:pt x="6110" y="10092"/>
                    </a:lnTo>
                    <a:cubicBezTo>
                      <a:pt x="6080" y="10092"/>
                      <a:pt x="6080" y="10062"/>
                      <a:pt x="6080" y="10062"/>
                    </a:cubicBezTo>
                    <a:cubicBezTo>
                      <a:pt x="6080" y="10047"/>
                      <a:pt x="6042" y="10047"/>
                      <a:pt x="6000" y="10047"/>
                    </a:cubicBezTo>
                    <a:cubicBezTo>
                      <a:pt x="5958" y="10047"/>
                      <a:pt x="5913" y="10047"/>
                      <a:pt x="5898" y="10031"/>
                    </a:cubicBezTo>
                    <a:cubicBezTo>
                      <a:pt x="5867" y="10031"/>
                      <a:pt x="5806" y="9971"/>
                      <a:pt x="5746" y="9971"/>
                    </a:cubicBezTo>
                    <a:cubicBezTo>
                      <a:pt x="5715" y="9971"/>
                      <a:pt x="5715" y="10031"/>
                      <a:pt x="5715" y="10031"/>
                    </a:cubicBezTo>
                    <a:cubicBezTo>
                      <a:pt x="5715" y="10042"/>
                      <a:pt x="5705" y="10045"/>
                      <a:pt x="5689" y="10045"/>
                    </a:cubicBezTo>
                    <a:cubicBezTo>
                      <a:pt x="5658" y="10045"/>
                      <a:pt x="5604" y="10031"/>
                      <a:pt x="5563" y="10031"/>
                    </a:cubicBezTo>
                    <a:cubicBezTo>
                      <a:pt x="5472" y="10031"/>
                      <a:pt x="5351" y="10031"/>
                      <a:pt x="5320" y="10062"/>
                    </a:cubicBezTo>
                    <a:cubicBezTo>
                      <a:pt x="5290" y="10062"/>
                      <a:pt x="5199" y="9971"/>
                      <a:pt x="5199" y="9971"/>
                    </a:cubicBezTo>
                    <a:lnTo>
                      <a:pt x="5047" y="9971"/>
                    </a:lnTo>
                    <a:cubicBezTo>
                      <a:pt x="5047" y="9971"/>
                      <a:pt x="4955" y="9940"/>
                      <a:pt x="4895" y="9940"/>
                    </a:cubicBezTo>
                    <a:lnTo>
                      <a:pt x="4803" y="9940"/>
                    </a:lnTo>
                    <a:cubicBezTo>
                      <a:pt x="4743" y="9940"/>
                      <a:pt x="4712" y="9971"/>
                      <a:pt x="4682" y="9971"/>
                    </a:cubicBezTo>
                    <a:cubicBezTo>
                      <a:pt x="4651" y="9971"/>
                      <a:pt x="4439" y="9971"/>
                      <a:pt x="4408" y="10031"/>
                    </a:cubicBezTo>
                    <a:cubicBezTo>
                      <a:pt x="4405" y="10035"/>
                      <a:pt x="4402" y="10036"/>
                      <a:pt x="4399" y="10036"/>
                    </a:cubicBezTo>
                    <a:cubicBezTo>
                      <a:pt x="4378" y="10036"/>
                      <a:pt x="4375" y="9940"/>
                      <a:pt x="4347" y="9940"/>
                    </a:cubicBezTo>
                    <a:cubicBezTo>
                      <a:pt x="4287" y="9910"/>
                      <a:pt x="4256" y="9910"/>
                      <a:pt x="4256" y="9879"/>
                    </a:cubicBezTo>
                    <a:cubicBezTo>
                      <a:pt x="4249" y="9864"/>
                      <a:pt x="4241" y="9859"/>
                      <a:pt x="4233" y="9859"/>
                    </a:cubicBezTo>
                    <a:cubicBezTo>
                      <a:pt x="4209" y="9859"/>
                      <a:pt x="4180" y="9910"/>
                      <a:pt x="4135" y="9910"/>
                    </a:cubicBezTo>
                    <a:cubicBezTo>
                      <a:pt x="4104" y="9910"/>
                      <a:pt x="4074" y="9879"/>
                      <a:pt x="4074" y="9879"/>
                    </a:cubicBezTo>
                    <a:lnTo>
                      <a:pt x="3952" y="9819"/>
                    </a:lnTo>
                    <a:cubicBezTo>
                      <a:pt x="3952" y="9819"/>
                      <a:pt x="3892" y="9879"/>
                      <a:pt x="3831" y="9879"/>
                    </a:cubicBezTo>
                    <a:cubicBezTo>
                      <a:pt x="3800" y="9879"/>
                      <a:pt x="3831" y="9940"/>
                      <a:pt x="3831" y="9971"/>
                    </a:cubicBezTo>
                    <a:lnTo>
                      <a:pt x="3831" y="10062"/>
                    </a:lnTo>
                    <a:lnTo>
                      <a:pt x="3648" y="10062"/>
                    </a:lnTo>
                    <a:cubicBezTo>
                      <a:pt x="3648" y="10062"/>
                      <a:pt x="3633" y="10054"/>
                      <a:pt x="3610" y="10054"/>
                    </a:cubicBezTo>
                    <a:cubicBezTo>
                      <a:pt x="3588" y="10054"/>
                      <a:pt x="3557" y="10062"/>
                      <a:pt x="3527" y="10092"/>
                    </a:cubicBezTo>
                    <a:cubicBezTo>
                      <a:pt x="3514" y="10131"/>
                      <a:pt x="3501" y="10143"/>
                      <a:pt x="3488" y="10143"/>
                    </a:cubicBezTo>
                    <a:cubicBezTo>
                      <a:pt x="3470" y="10143"/>
                      <a:pt x="3453" y="10123"/>
                      <a:pt x="3436" y="10123"/>
                    </a:cubicBezTo>
                    <a:cubicBezTo>
                      <a:pt x="3375" y="10123"/>
                      <a:pt x="3344" y="10183"/>
                      <a:pt x="3344" y="10214"/>
                    </a:cubicBezTo>
                    <a:lnTo>
                      <a:pt x="3344" y="10275"/>
                    </a:lnTo>
                    <a:cubicBezTo>
                      <a:pt x="3344" y="10275"/>
                      <a:pt x="3375" y="10335"/>
                      <a:pt x="3436" y="10335"/>
                    </a:cubicBezTo>
                    <a:cubicBezTo>
                      <a:pt x="3436" y="10346"/>
                      <a:pt x="3439" y="10349"/>
                      <a:pt x="3445" y="10349"/>
                    </a:cubicBezTo>
                    <a:cubicBezTo>
                      <a:pt x="3456" y="10349"/>
                      <a:pt x="3476" y="10335"/>
                      <a:pt x="3496" y="10335"/>
                    </a:cubicBezTo>
                    <a:cubicBezTo>
                      <a:pt x="3527" y="10335"/>
                      <a:pt x="3527" y="10366"/>
                      <a:pt x="3527" y="10366"/>
                    </a:cubicBezTo>
                    <a:lnTo>
                      <a:pt x="3588" y="10396"/>
                    </a:lnTo>
                    <a:lnTo>
                      <a:pt x="3618" y="10427"/>
                    </a:lnTo>
                    <a:cubicBezTo>
                      <a:pt x="3618" y="10427"/>
                      <a:pt x="3648" y="10487"/>
                      <a:pt x="3648" y="10518"/>
                    </a:cubicBezTo>
                    <a:lnTo>
                      <a:pt x="3648" y="10579"/>
                    </a:lnTo>
                    <a:cubicBezTo>
                      <a:pt x="3648" y="10639"/>
                      <a:pt x="3648" y="10670"/>
                      <a:pt x="3679" y="10670"/>
                    </a:cubicBezTo>
                    <a:lnTo>
                      <a:pt x="3679" y="10731"/>
                    </a:lnTo>
                    <a:cubicBezTo>
                      <a:pt x="3679" y="10791"/>
                      <a:pt x="3648" y="10822"/>
                      <a:pt x="3648" y="10822"/>
                    </a:cubicBezTo>
                    <a:cubicBezTo>
                      <a:pt x="3648" y="10852"/>
                      <a:pt x="3679" y="10852"/>
                      <a:pt x="3740" y="10883"/>
                    </a:cubicBezTo>
                    <a:cubicBezTo>
                      <a:pt x="3770" y="10943"/>
                      <a:pt x="3740" y="10943"/>
                      <a:pt x="3740" y="10974"/>
                    </a:cubicBezTo>
                    <a:cubicBezTo>
                      <a:pt x="3740" y="11004"/>
                      <a:pt x="3740" y="11004"/>
                      <a:pt x="3770" y="11035"/>
                    </a:cubicBezTo>
                    <a:lnTo>
                      <a:pt x="3800" y="11095"/>
                    </a:lnTo>
                    <a:cubicBezTo>
                      <a:pt x="3831" y="11126"/>
                      <a:pt x="3800" y="11126"/>
                      <a:pt x="3800" y="11126"/>
                    </a:cubicBezTo>
                    <a:lnTo>
                      <a:pt x="3800" y="11187"/>
                    </a:lnTo>
                    <a:lnTo>
                      <a:pt x="3800" y="11308"/>
                    </a:lnTo>
                    <a:lnTo>
                      <a:pt x="3800" y="11430"/>
                    </a:lnTo>
                    <a:lnTo>
                      <a:pt x="3800" y="11551"/>
                    </a:lnTo>
                    <a:lnTo>
                      <a:pt x="3800" y="11642"/>
                    </a:lnTo>
                    <a:lnTo>
                      <a:pt x="3800" y="11764"/>
                    </a:lnTo>
                    <a:lnTo>
                      <a:pt x="3800" y="11886"/>
                    </a:lnTo>
                    <a:cubicBezTo>
                      <a:pt x="3800" y="11916"/>
                      <a:pt x="3770" y="11916"/>
                      <a:pt x="3740" y="11946"/>
                    </a:cubicBezTo>
                    <a:cubicBezTo>
                      <a:pt x="3679" y="11946"/>
                      <a:pt x="3679" y="12007"/>
                      <a:pt x="3648" y="12038"/>
                    </a:cubicBezTo>
                    <a:cubicBezTo>
                      <a:pt x="3618" y="12038"/>
                      <a:pt x="3648" y="12068"/>
                      <a:pt x="3648" y="12098"/>
                    </a:cubicBezTo>
                    <a:lnTo>
                      <a:pt x="3648" y="12220"/>
                    </a:lnTo>
                    <a:cubicBezTo>
                      <a:pt x="3648" y="12250"/>
                      <a:pt x="3618" y="12342"/>
                      <a:pt x="3618" y="12342"/>
                    </a:cubicBezTo>
                    <a:cubicBezTo>
                      <a:pt x="3618" y="12342"/>
                      <a:pt x="3618" y="12402"/>
                      <a:pt x="3679" y="12402"/>
                    </a:cubicBezTo>
                    <a:cubicBezTo>
                      <a:pt x="3740" y="12463"/>
                      <a:pt x="3679" y="12402"/>
                      <a:pt x="3740" y="12494"/>
                    </a:cubicBezTo>
                    <a:cubicBezTo>
                      <a:pt x="3751" y="12516"/>
                      <a:pt x="3754" y="12522"/>
                      <a:pt x="3755" y="12522"/>
                    </a:cubicBezTo>
                    <a:cubicBezTo>
                      <a:pt x="3755" y="12522"/>
                      <a:pt x="3754" y="12515"/>
                      <a:pt x="3757" y="12515"/>
                    </a:cubicBezTo>
                    <a:cubicBezTo>
                      <a:pt x="3759" y="12515"/>
                      <a:pt x="3763" y="12517"/>
                      <a:pt x="3770" y="12524"/>
                    </a:cubicBezTo>
                    <a:cubicBezTo>
                      <a:pt x="3780" y="12534"/>
                      <a:pt x="3787" y="12537"/>
                      <a:pt x="3795" y="12537"/>
                    </a:cubicBezTo>
                    <a:cubicBezTo>
                      <a:pt x="3811" y="12537"/>
                      <a:pt x="3831" y="12524"/>
                      <a:pt x="3892" y="12524"/>
                    </a:cubicBezTo>
                    <a:cubicBezTo>
                      <a:pt x="3952" y="12524"/>
                      <a:pt x="3892" y="12554"/>
                      <a:pt x="3922" y="12615"/>
                    </a:cubicBezTo>
                    <a:cubicBezTo>
                      <a:pt x="3952" y="12645"/>
                      <a:pt x="3952" y="12645"/>
                      <a:pt x="3952" y="12676"/>
                    </a:cubicBezTo>
                    <a:cubicBezTo>
                      <a:pt x="3983" y="12706"/>
                      <a:pt x="3952" y="12767"/>
                      <a:pt x="3922" y="12767"/>
                    </a:cubicBezTo>
                    <a:cubicBezTo>
                      <a:pt x="3922" y="12797"/>
                      <a:pt x="3922" y="12828"/>
                      <a:pt x="3952" y="12858"/>
                    </a:cubicBezTo>
                    <a:cubicBezTo>
                      <a:pt x="3952" y="12919"/>
                      <a:pt x="3983" y="12949"/>
                      <a:pt x="3983" y="12949"/>
                    </a:cubicBezTo>
                    <a:lnTo>
                      <a:pt x="3983" y="13010"/>
                    </a:lnTo>
                    <a:cubicBezTo>
                      <a:pt x="3983" y="13071"/>
                      <a:pt x="3952" y="13101"/>
                      <a:pt x="3952" y="13101"/>
                    </a:cubicBezTo>
                    <a:cubicBezTo>
                      <a:pt x="3952" y="13101"/>
                      <a:pt x="3983" y="13162"/>
                      <a:pt x="3983" y="13223"/>
                    </a:cubicBezTo>
                    <a:cubicBezTo>
                      <a:pt x="4013" y="13238"/>
                      <a:pt x="4028" y="13238"/>
                      <a:pt x="4040" y="13238"/>
                    </a:cubicBezTo>
                    <a:cubicBezTo>
                      <a:pt x="4051" y="13238"/>
                      <a:pt x="4059" y="13238"/>
                      <a:pt x="4074" y="13253"/>
                    </a:cubicBezTo>
                    <a:cubicBezTo>
                      <a:pt x="4084" y="13264"/>
                      <a:pt x="4087" y="13267"/>
                      <a:pt x="4090" y="13267"/>
                    </a:cubicBezTo>
                    <a:cubicBezTo>
                      <a:pt x="4094" y="13267"/>
                      <a:pt x="4094" y="13253"/>
                      <a:pt x="4135" y="13253"/>
                    </a:cubicBezTo>
                    <a:cubicBezTo>
                      <a:pt x="4226" y="13253"/>
                      <a:pt x="4196" y="13253"/>
                      <a:pt x="4226" y="13223"/>
                    </a:cubicBezTo>
                    <a:cubicBezTo>
                      <a:pt x="4235" y="13204"/>
                      <a:pt x="4242" y="13197"/>
                      <a:pt x="4247" y="13197"/>
                    </a:cubicBezTo>
                    <a:cubicBezTo>
                      <a:pt x="4259" y="13197"/>
                      <a:pt x="4266" y="13232"/>
                      <a:pt x="4287" y="13253"/>
                    </a:cubicBezTo>
                    <a:cubicBezTo>
                      <a:pt x="4347" y="13253"/>
                      <a:pt x="4408" y="13284"/>
                      <a:pt x="4499" y="13314"/>
                    </a:cubicBezTo>
                    <a:cubicBezTo>
                      <a:pt x="4518" y="13333"/>
                      <a:pt x="4531" y="13340"/>
                      <a:pt x="4543" y="13340"/>
                    </a:cubicBezTo>
                    <a:cubicBezTo>
                      <a:pt x="4569" y="13340"/>
                      <a:pt x="4589" y="13305"/>
                      <a:pt x="4651" y="13284"/>
                    </a:cubicBezTo>
                    <a:cubicBezTo>
                      <a:pt x="4682" y="13253"/>
                      <a:pt x="4712" y="13253"/>
                      <a:pt x="4743" y="13223"/>
                    </a:cubicBezTo>
                    <a:cubicBezTo>
                      <a:pt x="4771" y="13204"/>
                      <a:pt x="4787" y="13197"/>
                      <a:pt x="4799" y="13197"/>
                    </a:cubicBezTo>
                    <a:cubicBezTo>
                      <a:pt x="4824" y="13197"/>
                      <a:pt x="4822" y="13232"/>
                      <a:pt x="4864" y="13253"/>
                    </a:cubicBezTo>
                    <a:cubicBezTo>
                      <a:pt x="4895" y="13284"/>
                      <a:pt x="4986" y="13284"/>
                      <a:pt x="5016" y="13314"/>
                    </a:cubicBezTo>
                    <a:cubicBezTo>
                      <a:pt x="5047" y="13375"/>
                      <a:pt x="5138" y="13405"/>
                      <a:pt x="5168" y="13405"/>
                    </a:cubicBezTo>
                    <a:lnTo>
                      <a:pt x="5168" y="13527"/>
                    </a:lnTo>
                    <a:cubicBezTo>
                      <a:pt x="5168" y="13588"/>
                      <a:pt x="5259" y="13557"/>
                      <a:pt x="5290" y="13588"/>
                    </a:cubicBezTo>
                    <a:cubicBezTo>
                      <a:pt x="5320" y="13618"/>
                      <a:pt x="5290" y="13679"/>
                      <a:pt x="5290" y="13679"/>
                    </a:cubicBezTo>
                    <a:lnTo>
                      <a:pt x="5411" y="13770"/>
                    </a:lnTo>
                    <a:cubicBezTo>
                      <a:pt x="5442" y="13770"/>
                      <a:pt x="5472" y="13770"/>
                      <a:pt x="5503" y="13831"/>
                    </a:cubicBezTo>
                    <a:cubicBezTo>
                      <a:pt x="5518" y="13839"/>
                      <a:pt x="5531" y="13842"/>
                      <a:pt x="5543" y="13842"/>
                    </a:cubicBezTo>
                    <a:cubicBezTo>
                      <a:pt x="5579" y="13842"/>
                      <a:pt x="5601" y="13808"/>
                      <a:pt x="5624" y="13740"/>
                    </a:cubicBezTo>
                    <a:cubicBezTo>
                      <a:pt x="5635" y="13717"/>
                      <a:pt x="5638" y="13711"/>
                      <a:pt x="5638" y="13711"/>
                    </a:cubicBezTo>
                    <a:lnTo>
                      <a:pt x="5638" y="13711"/>
                    </a:lnTo>
                    <a:cubicBezTo>
                      <a:pt x="5637" y="13711"/>
                      <a:pt x="5631" y="13718"/>
                      <a:pt x="5628" y="13718"/>
                    </a:cubicBezTo>
                    <a:cubicBezTo>
                      <a:pt x="5626" y="13718"/>
                      <a:pt x="5624" y="13716"/>
                      <a:pt x="5624" y="13709"/>
                    </a:cubicBezTo>
                    <a:cubicBezTo>
                      <a:pt x="5624" y="13679"/>
                      <a:pt x="5655" y="13618"/>
                      <a:pt x="5715" y="13588"/>
                    </a:cubicBezTo>
                    <a:lnTo>
                      <a:pt x="5776" y="13527"/>
                    </a:lnTo>
                    <a:cubicBezTo>
                      <a:pt x="5784" y="13512"/>
                      <a:pt x="5789" y="13506"/>
                      <a:pt x="5795" y="13506"/>
                    </a:cubicBezTo>
                    <a:cubicBezTo>
                      <a:pt x="5812" y="13506"/>
                      <a:pt x="5829" y="13557"/>
                      <a:pt x="5898" y="13557"/>
                    </a:cubicBezTo>
                    <a:cubicBezTo>
                      <a:pt x="5928" y="13557"/>
                      <a:pt x="5928" y="13527"/>
                      <a:pt x="6019" y="13466"/>
                    </a:cubicBezTo>
                    <a:cubicBezTo>
                      <a:pt x="6050" y="13436"/>
                      <a:pt x="6050" y="13405"/>
                      <a:pt x="6080" y="13405"/>
                    </a:cubicBezTo>
                    <a:cubicBezTo>
                      <a:pt x="6095" y="13390"/>
                      <a:pt x="6103" y="13390"/>
                      <a:pt x="6114" y="13390"/>
                    </a:cubicBezTo>
                    <a:cubicBezTo>
                      <a:pt x="6126" y="13390"/>
                      <a:pt x="6141" y="13390"/>
                      <a:pt x="6171" y="13375"/>
                    </a:cubicBezTo>
                    <a:lnTo>
                      <a:pt x="6232" y="13375"/>
                    </a:lnTo>
                    <a:cubicBezTo>
                      <a:pt x="6252" y="13375"/>
                      <a:pt x="6259" y="13388"/>
                      <a:pt x="6288" y="13388"/>
                    </a:cubicBezTo>
                    <a:cubicBezTo>
                      <a:pt x="6303" y="13388"/>
                      <a:pt x="6323" y="13385"/>
                      <a:pt x="6354" y="13375"/>
                    </a:cubicBezTo>
                    <a:cubicBezTo>
                      <a:pt x="6384" y="13375"/>
                      <a:pt x="6414" y="13314"/>
                      <a:pt x="6506" y="13314"/>
                    </a:cubicBezTo>
                    <a:cubicBezTo>
                      <a:pt x="6566" y="13314"/>
                      <a:pt x="6566" y="13314"/>
                      <a:pt x="6627" y="13375"/>
                    </a:cubicBezTo>
                    <a:cubicBezTo>
                      <a:pt x="6642" y="13390"/>
                      <a:pt x="6650" y="13398"/>
                      <a:pt x="6661" y="13398"/>
                    </a:cubicBezTo>
                    <a:cubicBezTo>
                      <a:pt x="6673" y="13398"/>
                      <a:pt x="6688" y="13390"/>
                      <a:pt x="6718" y="13375"/>
                    </a:cubicBezTo>
                    <a:cubicBezTo>
                      <a:pt x="6810" y="13375"/>
                      <a:pt x="6779" y="13314"/>
                      <a:pt x="6840" y="13314"/>
                    </a:cubicBezTo>
                    <a:cubicBezTo>
                      <a:pt x="6870" y="13304"/>
                      <a:pt x="6891" y="13301"/>
                      <a:pt x="6905" y="13301"/>
                    </a:cubicBezTo>
                    <a:cubicBezTo>
                      <a:pt x="6935" y="13301"/>
                      <a:pt x="6941" y="13314"/>
                      <a:pt x="6962" y="13314"/>
                    </a:cubicBezTo>
                    <a:cubicBezTo>
                      <a:pt x="7022" y="13314"/>
                      <a:pt x="7083" y="13253"/>
                      <a:pt x="7083" y="13253"/>
                    </a:cubicBezTo>
                    <a:cubicBezTo>
                      <a:pt x="7083" y="13253"/>
                      <a:pt x="7144" y="13101"/>
                      <a:pt x="7144" y="13071"/>
                    </a:cubicBezTo>
                    <a:cubicBezTo>
                      <a:pt x="7174" y="13010"/>
                      <a:pt x="7174" y="12980"/>
                      <a:pt x="7174" y="12949"/>
                    </a:cubicBezTo>
                    <a:cubicBezTo>
                      <a:pt x="7174" y="12939"/>
                      <a:pt x="7184" y="12936"/>
                      <a:pt x="7198" y="12936"/>
                    </a:cubicBezTo>
                    <a:cubicBezTo>
                      <a:pt x="7225" y="12936"/>
                      <a:pt x="7265" y="12949"/>
                      <a:pt x="7265" y="12949"/>
                    </a:cubicBezTo>
                    <a:lnTo>
                      <a:pt x="7387" y="12949"/>
                    </a:lnTo>
                    <a:cubicBezTo>
                      <a:pt x="7448" y="12949"/>
                      <a:pt x="7417" y="12919"/>
                      <a:pt x="7417" y="12858"/>
                    </a:cubicBezTo>
                    <a:cubicBezTo>
                      <a:pt x="7417" y="12797"/>
                      <a:pt x="7417" y="12797"/>
                      <a:pt x="7448" y="12767"/>
                    </a:cubicBezTo>
                    <a:cubicBezTo>
                      <a:pt x="7448" y="12706"/>
                      <a:pt x="7478" y="12676"/>
                      <a:pt x="7539" y="12615"/>
                    </a:cubicBezTo>
                    <a:cubicBezTo>
                      <a:pt x="7569" y="12524"/>
                      <a:pt x="7600" y="12524"/>
                      <a:pt x="7600" y="12524"/>
                    </a:cubicBezTo>
                    <a:cubicBezTo>
                      <a:pt x="7600" y="12494"/>
                      <a:pt x="7630" y="12494"/>
                      <a:pt x="7691" y="12463"/>
                    </a:cubicBezTo>
                    <a:cubicBezTo>
                      <a:pt x="7701" y="12443"/>
                      <a:pt x="7708" y="12436"/>
                      <a:pt x="7714" y="12436"/>
                    </a:cubicBezTo>
                    <a:cubicBezTo>
                      <a:pt x="7725" y="12436"/>
                      <a:pt x="7732" y="12463"/>
                      <a:pt x="7752" y="12463"/>
                    </a:cubicBezTo>
                    <a:cubicBezTo>
                      <a:pt x="7782" y="12463"/>
                      <a:pt x="7782" y="12372"/>
                      <a:pt x="7782" y="12372"/>
                    </a:cubicBezTo>
                    <a:cubicBezTo>
                      <a:pt x="7782" y="12372"/>
                      <a:pt x="7782" y="12342"/>
                      <a:pt x="7752" y="12342"/>
                    </a:cubicBezTo>
                    <a:cubicBezTo>
                      <a:pt x="7721" y="12342"/>
                      <a:pt x="7721" y="12311"/>
                      <a:pt x="7691" y="12311"/>
                    </a:cubicBezTo>
                    <a:cubicBezTo>
                      <a:pt x="7630" y="12311"/>
                      <a:pt x="7630" y="12220"/>
                      <a:pt x="7600" y="12220"/>
                    </a:cubicBezTo>
                    <a:cubicBezTo>
                      <a:pt x="7569" y="12220"/>
                      <a:pt x="7569" y="12190"/>
                      <a:pt x="7539" y="12159"/>
                    </a:cubicBezTo>
                    <a:cubicBezTo>
                      <a:pt x="7478" y="12098"/>
                      <a:pt x="7478" y="12068"/>
                      <a:pt x="7478" y="12038"/>
                    </a:cubicBezTo>
                    <a:cubicBezTo>
                      <a:pt x="7448" y="12007"/>
                      <a:pt x="7478" y="11946"/>
                      <a:pt x="7478" y="11916"/>
                    </a:cubicBezTo>
                    <a:cubicBezTo>
                      <a:pt x="7478" y="11886"/>
                      <a:pt x="7569" y="11855"/>
                      <a:pt x="7569" y="11855"/>
                    </a:cubicBezTo>
                    <a:lnTo>
                      <a:pt x="7600" y="11764"/>
                    </a:lnTo>
                    <a:cubicBezTo>
                      <a:pt x="7600" y="11734"/>
                      <a:pt x="7630" y="11734"/>
                      <a:pt x="7691" y="11703"/>
                    </a:cubicBezTo>
                    <a:cubicBezTo>
                      <a:pt x="7721" y="11642"/>
                      <a:pt x="7691" y="11612"/>
                      <a:pt x="7721" y="11582"/>
                    </a:cubicBezTo>
                    <a:cubicBezTo>
                      <a:pt x="7721" y="11490"/>
                      <a:pt x="7752" y="11551"/>
                      <a:pt x="7843" y="11490"/>
                    </a:cubicBezTo>
                    <a:cubicBezTo>
                      <a:pt x="7904" y="11460"/>
                      <a:pt x="7873" y="11460"/>
                      <a:pt x="7873" y="11430"/>
                    </a:cubicBezTo>
                    <a:cubicBezTo>
                      <a:pt x="7873" y="11399"/>
                      <a:pt x="7873" y="11338"/>
                      <a:pt x="7843" y="11308"/>
                    </a:cubicBezTo>
                    <a:cubicBezTo>
                      <a:pt x="7782" y="11278"/>
                      <a:pt x="7873" y="11187"/>
                      <a:pt x="7873" y="11187"/>
                    </a:cubicBezTo>
                    <a:cubicBezTo>
                      <a:pt x="7873" y="11156"/>
                      <a:pt x="7934" y="11156"/>
                      <a:pt x="7934" y="11156"/>
                    </a:cubicBezTo>
                    <a:lnTo>
                      <a:pt x="8056" y="11126"/>
                    </a:lnTo>
                    <a:lnTo>
                      <a:pt x="8208" y="11126"/>
                    </a:lnTo>
                    <a:cubicBezTo>
                      <a:pt x="8217" y="11135"/>
                      <a:pt x="8228" y="11138"/>
                      <a:pt x="8241" y="11138"/>
                    </a:cubicBezTo>
                    <a:cubicBezTo>
                      <a:pt x="8271" y="11138"/>
                      <a:pt x="8308" y="11117"/>
                      <a:pt x="8329" y="11095"/>
                    </a:cubicBezTo>
                    <a:cubicBezTo>
                      <a:pt x="8329" y="11035"/>
                      <a:pt x="8390" y="11035"/>
                      <a:pt x="8390" y="11004"/>
                    </a:cubicBezTo>
                    <a:lnTo>
                      <a:pt x="8481" y="10943"/>
                    </a:lnTo>
                    <a:cubicBezTo>
                      <a:pt x="8481" y="10883"/>
                      <a:pt x="8512" y="10852"/>
                      <a:pt x="8542" y="10852"/>
                    </a:cubicBezTo>
                    <a:cubicBezTo>
                      <a:pt x="8603" y="10822"/>
                      <a:pt x="8633" y="10822"/>
                      <a:pt x="8633" y="10791"/>
                    </a:cubicBezTo>
                    <a:lnTo>
                      <a:pt x="8633" y="10700"/>
                    </a:lnTo>
                    <a:lnTo>
                      <a:pt x="8633" y="10639"/>
                    </a:lnTo>
                    <a:cubicBezTo>
                      <a:pt x="8603" y="10579"/>
                      <a:pt x="8633" y="10548"/>
                      <a:pt x="8633" y="10548"/>
                    </a:cubicBezTo>
                    <a:cubicBezTo>
                      <a:pt x="8633" y="10518"/>
                      <a:pt x="8603" y="10518"/>
                      <a:pt x="8603" y="10518"/>
                    </a:cubicBezTo>
                    <a:cubicBezTo>
                      <a:pt x="8542" y="10518"/>
                      <a:pt x="8603" y="10487"/>
                      <a:pt x="8512" y="10427"/>
                    </a:cubicBezTo>
                    <a:cubicBezTo>
                      <a:pt x="8481" y="10411"/>
                      <a:pt x="8481" y="10411"/>
                      <a:pt x="8485" y="10411"/>
                    </a:cubicBezTo>
                    <a:cubicBezTo>
                      <a:pt x="8489" y="10411"/>
                      <a:pt x="8497" y="10411"/>
                      <a:pt x="8481" y="10396"/>
                    </a:cubicBezTo>
                    <a:cubicBezTo>
                      <a:pt x="8451" y="10366"/>
                      <a:pt x="8481" y="10335"/>
                      <a:pt x="8481" y="10275"/>
                    </a:cubicBezTo>
                    <a:cubicBezTo>
                      <a:pt x="8481" y="10244"/>
                      <a:pt x="8481" y="10214"/>
                      <a:pt x="8512" y="10183"/>
                    </a:cubicBezTo>
                    <a:cubicBezTo>
                      <a:pt x="8512" y="10123"/>
                      <a:pt x="8481" y="10092"/>
                      <a:pt x="8512" y="10092"/>
                    </a:cubicBezTo>
                    <a:lnTo>
                      <a:pt x="8633" y="10092"/>
                    </a:lnTo>
                    <a:cubicBezTo>
                      <a:pt x="8664" y="10092"/>
                      <a:pt x="8664" y="10062"/>
                      <a:pt x="8694" y="10062"/>
                    </a:cubicBezTo>
                    <a:cubicBezTo>
                      <a:pt x="8755" y="10031"/>
                      <a:pt x="8694" y="10031"/>
                      <a:pt x="8694" y="9971"/>
                    </a:cubicBezTo>
                    <a:cubicBezTo>
                      <a:pt x="8694" y="9955"/>
                      <a:pt x="8694" y="9955"/>
                      <a:pt x="8702" y="9955"/>
                    </a:cubicBezTo>
                    <a:cubicBezTo>
                      <a:pt x="8709" y="9955"/>
                      <a:pt x="8724" y="9955"/>
                      <a:pt x="8755" y="9940"/>
                    </a:cubicBezTo>
                    <a:cubicBezTo>
                      <a:pt x="8761" y="9934"/>
                      <a:pt x="8769" y="9932"/>
                      <a:pt x="8777" y="9932"/>
                    </a:cubicBezTo>
                    <a:cubicBezTo>
                      <a:pt x="8800" y="9932"/>
                      <a:pt x="8826" y="9949"/>
                      <a:pt x="8839" y="9949"/>
                    </a:cubicBezTo>
                    <a:cubicBezTo>
                      <a:pt x="8843" y="9949"/>
                      <a:pt x="8846" y="9947"/>
                      <a:pt x="8846" y="9940"/>
                    </a:cubicBezTo>
                    <a:cubicBezTo>
                      <a:pt x="8907" y="9940"/>
                      <a:pt x="8907" y="9971"/>
                      <a:pt x="8937" y="9971"/>
                    </a:cubicBezTo>
                    <a:cubicBezTo>
                      <a:pt x="8968" y="10031"/>
                      <a:pt x="8998" y="10031"/>
                      <a:pt x="9059" y="10031"/>
                    </a:cubicBezTo>
                    <a:cubicBezTo>
                      <a:pt x="9089" y="10031"/>
                      <a:pt x="9120" y="9971"/>
                      <a:pt x="9211" y="9971"/>
                    </a:cubicBezTo>
                    <a:cubicBezTo>
                      <a:pt x="9241" y="9971"/>
                      <a:pt x="9302" y="10031"/>
                      <a:pt x="9302" y="10031"/>
                    </a:cubicBezTo>
                    <a:cubicBezTo>
                      <a:pt x="9302" y="10031"/>
                      <a:pt x="9393" y="10092"/>
                      <a:pt x="9424" y="10092"/>
                    </a:cubicBezTo>
                    <a:cubicBezTo>
                      <a:pt x="9454" y="10092"/>
                      <a:pt x="9515" y="10123"/>
                      <a:pt x="9545" y="10123"/>
                    </a:cubicBezTo>
                    <a:cubicBezTo>
                      <a:pt x="9576" y="10183"/>
                      <a:pt x="9576" y="10183"/>
                      <a:pt x="9606" y="10183"/>
                    </a:cubicBezTo>
                    <a:cubicBezTo>
                      <a:pt x="9667" y="10183"/>
                      <a:pt x="9697" y="10183"/>
                      <a:pt x="9728" y="10123"/>
                    </a:cubicBezTo>
                    <a:cubicBezTo>
                      <a:pt x="9758" y="10092"/>
                      <a:pt x="9849" y="10092"/>
                      <a:pt x="9849" y="10092"/>
                    </a:cubicBezTo>
                    <a:cubicBezTo>
                      <a:pt x="9849" y="10062"/>
                      <a:pt x="9880" y="10031"/>
                      <a:pt x="9880" y="10031"/>
                    </a:cubicBezTo>
                    <a:cubicBezTo>
                      <a:pt x="9880" y="10031"/>
                      <a:pt x="9910" y="9971"/>
                      <a:pt x="9971" y="9910"/>
                    </a:cubicBezTo>
                    <a:cubicBezTo>
                      <a:pt x="10001" y="9879"/>
                      <a:pt x="10001" y="9819"/>
                      <a:pt x="10031" y="9788"/>
                    </a:cubicBezTo>
                    <a:cubicBezTo>
                      <a:pt x="10042" y="9778"/>
                      <a:pt x="10048" y="9775"/>
                      <a:pt x="10055" y="9775"/>
                    </a:cubicBezTo>
                    <a:cubicBezTo>
                      <a:pt x="10069" y="9775"/>
                      <a:pt x="10082" y="9788"/>
                      <a:pt x="10123" y="9788"/>
                    </a:cubicBezTo>
                    <a:cubicBezTo>
                      <a:pt x="10153" y="9788"/>
                      <a:pt x="10183" y="9819"/>
                      <a:pt x="10214" y="9819"/>
                    </a:cubicBezTo>
                    <a:cubicBezTo>
                      <a:pt x="10305" y="9819"/>
                      <a:pt x="10305" y="9788"/>
                      <a:pt x="10305" y="9758"/>
                    </a:cubicBezTo>
                    <a:lnTo>
                      <a:pt x="10305" y="9667"/>
                    </a:lnTo>
                    <a:lnTo>
                      <a:pt x="10305" y="9576"/>
                    </a:lnTo>
                    <a:cubicBezTo>
                      <a:pt x="10305" y="9515"/>
                      <a:pt x="10335" y="9484"/>
                      <a:pt x="10366" y="9484"/>
                    </a:cubicBezTo>
                    <a:lnTo>
                      <a:pt x="10518" y="9484"/>
                    </a:lnTo>
                    <a:cubicBezTo>
                      <a:pt x="10579" y="9484"/>
                      <a:pt x="10609" y="9515"/>
                      <a:pt x="10609" y="9515"/>
                    </a:cubicBezTo>
                    <a:lnTo>
                      <a:pt x="10670" y="9606"/>
                    </a:lnTo>
                    <a:cubicBezTo>
                      <a:pt x="10731" y="9636"/>
                      <a:pt x="10791" y="9636"/>
                      <a:pt x="10822" y="9636"/>
                    </a:cubicBezTo>
                    <a:cubicBezTo>
                      <a:pt x="10883" y="9636"/>
                      <a:pt x="10913" y="9667"/>
                      <a:pt x="10943" y="9728"/>
                    </a:cubicBezTo>
                    <a:cubicBezTo>
                      <a:pt x="10974" y="9728"/>
                      <a:pt x="10974" y="9788"/>
                      <a:pt x="10974" y="9788"/>
                    </a:cubicBezTo>
                    <a:lnTo>
                      <a:pt x="10974" y="9879"/>
                    </a:lnTo>
                    <a:cubicBezTo>
                      <a:pt x="10974" y="9910"/>
                      <a:pt x="11035" y="9940"/>
                      <a:pt x="11035" y="9940"/>
                    </a:cubicBezTo>
                    <a:lnTo>
                      <a:pt x="11126" y="9971"/>
                    </a:lnTo>
                    <a:cubicBezTo>
                      <a:pt x="11126" y="9971"/>
                      <a:pt x="11187" y="10062"/>
                      <a:pt x="11187" y="10092"/>
                    </a:cubicBezTo>
                    <a:cubicBezTo>
                      <a:pt x="11187" y="10123"/>
                      <a:pt x="11217" y="10183"/>
                      <a:pt x="11278" y="10183"/>
                    </a:cubicBezTo>
                    <a:cubicBezTo>
                      <a:pt x="11339" y="10214"/>
                      <a:pt x="11339" y="10275"/>
                      <a:pt x="11369" y="10335"/>
                    </a:cubicBezTo>
                    <a:cubicBezTo>
                      <a:pt x="11369" y="10366"/>
                      <a:pt x="11399" y="10396"/>
                      <a:pt x="11430" y="10427"/>
                    </a:cubicBezTo>
                    <a:cubicBezTo>
                      <a:pt x="11430" y="10487"/>
                      <a:pt x="11521" y="10487"/>
                      <a:pt x="11521" y="10487"/>
                    </a:cubicBezTo>
                    <a:lnTo>
                      <a:pt x="11582" y="10487"/>
                    </a:lnTo>
                    <a:cubicBezTo>
                      <a:pt x="11642" y="10487"/>
                      <a:pt x="11642" y="10548"/>
                      <a:pt x="11673" y="10548"/>
                    </a:cubicBezTo>
                    <a:cubicBezTo>
                      <a:pt x="11673" y="10579"/>
                      <a:pt x="11794" y="10579"/>
                      <a:pt x="11825" y="10639"/>
                    </a:cubicBezTo>
                    <a:cubicBezTo>
                      <a:pt x="11855" y="10670"/>
                      <a:pt x="11855" y="10700"/>
                      <a:pt x="11855" y="10700"/>
                    </a:cubicBezTo>
                    <a:lnTo>
                      <a:pt x="12007" y="10852"/>
                    </a:lnTo>
                    <a:lnTo>
                      <a:pt x="12129" y="10974"/>
                    </a:lnTo>
                    <a:cubicBezTo>
                      <a:pt x="12159" y="11004"/>
                      <a:pt x="12159" y="11035"/>
                      <a:pt x="12250" y="11035"/>
                    </a:cubicBezTo>
                    <a:lnTo>
                      <a:pt x="12494" y="11035"/>
                    </a:lnTo>
                    <a:cubicBezTo>
                      <a:pt x="12554" y="11035"/>
                      <a:pt x="12554" y="11095"/>
                      <a:pt x="12554" y="11095"/>
                    </a:cubicBezTo>
                    <a:lnTo>
                      <a:pt x="12585" y="11126"/>
                    </a:lnTo>
                    <a:lnTo>
                      <a:pt x="12646" y="11187"/>
                    </a:lnTo>
                    <a:lnTo>
                      <a:pt x="12706" y="11247"/>
                    </a:lnTo>
                    <a:cubicBezTo>
                      <a:pt x="12706" y="11247"/>
                      <a:pt x="12737" y="11278"/>
                      <a:pt x="12767" y="11278"/>
                    </a:cubicBezTo>
                    <a:cubicBezTo>
                      <a:pt x="12797" y="11278"/>
                      <a:pt x="12797" y="11308"/>
                      <a:pt x="12797" y="11338"/>
                    </a:cubicBezTo>
                    <a:cubicBezTo>
                      <a:pt x="12797" y="11399"/>
                      <a:pt x="12858" y="11399"/>
                      <a:pt x="12889" y="11399"/>
                    </a:cubicBezTo>
                    <a:lnTo>
                      <a:pt x="12949" y="11399"/>
                    </a:lnTo>
                    <a:cubicBezTo>
                      <a:pt x="13010" y="11399"/>
                      <a:pt x="13010" y="11430"/>
                      <a:pt x="13041" y="11460"/>
                    </a:cubicBezTo>
                    <a:cubicBezTo>
                      <a:pt x="13101" y="11490"/>
                      <a:pt x="13071" y="11582"/>
                      <a:pt x="13071" y="11612"/>
                    </a:cubicBezTo>
                    <a:cubicBezTo>
                      <a:pt x="13101" y="11642"/>
                      <a:pt x="13162" y="11642"/>
                      <a:pt x="13193" y="11703"/>
                    </a:cubicBezTo>
                    <a:cubicBezTo>
                      <a:pt x="13223" y="11703"/>
                      <a:pt x="13223" y="11734"/>
                      <a:pt x="13314" y="11734"/>
                    </a:cubicBezTo>
                    <a:cubicBezTo>
                      <a:pt x="13375" y="11734"/>
                      <a:pt x="13375" y="11794"/>
                      <a:pt x="13375" y="11794"/>
                    </a:cubicBezTo>
                    <a:cubicBezTo>
                      <a:pt x="13375" y="11794"/>
                      <a:pt x="13405" y="11886"/>
                      <a:pt x="13405" y="11916"/>
                    </a:cubicBezTo>
                    <a:cubicBezTo>
                      <a:pt x="13405" y="11946"/>
                      <a:pt x="13497" y="12038"/>
                      <a:pt x="13527" y="12068"/>
                    </a:cubicBezTo>
                    <a:cubicBezTo>
                      <a:pt x="13557" y="12098"/>
                      <a:pt x="13557" y="12159"/>
                      <a:pt x="13557" y="12190"/>
                    </a:cubicBezTo>
                    <a:cubicBezTo>
                      <a:pt x="13557" y="12220"/>
                      <a:pt x="13618" y="12250"/>
                      <a:pt x="13649" y="12311"/>
                    </a:cubicBezTo>
                    <a:cubicBezTo>
                      <a:pt x="13679" y="12342"/>
                      <a:pt x="13618" y="12372"/>
                      <a:pt x="13618" y="12372"/>
                    </a:cubicBezTo>
                    <a:cubicBezTo>
                      <a:pt x="13618" y="12372"/>
                      <a:pt x="13557" y="12463"/>
                      <a:pt x="13618" y="12494"/>
                    </a:cubicBezTo>
                    <a:cubicBezTo>
                      <a:pt x="13618" y="12524"/>
                      <a:pt x="13618" y="12645"/>
                      <a:pt x="13557" y="12676"/>
                    </a:cubicBezTo>
                    <a:cubicBezTo>
                      <a:pt x="13527" y="12706"/>
                      <a:pt x="13557" y="12706"/>
                      <a:pt x="13557" y="12767"/>
                    </a:cubicBezTo>
                    <a:cubicBezTo>
                      <a:pt x="13557" y="12797"/>
                      <a:pt x="13618" y="12797"/>
                      <a:pt x="13679" y="12828"/>
                    </a:cubicBezTo>
                    <a:cubicBezTo>
                      <a:pt x="13709" y="12828"/>
                      <a:pt x="13709" y="12828"/>
                      <a:pt x="13770" y="12797"/>
                    </a:cubicBezTo>
                    <a:cubicBezTo>
                      <a:pt x="13801" y="12767"/>
                      <a:pt x="13801" y="12767"/>
                      <a:pt x="13801" y="12706"/>
                    </a:cubicBezTo>
                    <a:cubicBezTo>
                      <a:pt x="13801" y="12676"/>
                      <a:pt x="13801" y="12676"/>
                      <a:pt x="13831" y="12645"/>
                    </a:cubicBezTo>
                    <a:cubicBezTo>
                      <a:pt x="13831" y="12615"/>
                      <a:pt x="13861" y="12615"/>
                      <a:pt x="13861" y="12554"/>
                    </a:cubicBezTo>
                    <a:lnTo>
                      <a:pt x="13861" y="12494"/>
                    </a:lnTo>
                    <a:cubicBezTo>
                      <a:pt x="13861" y="12463"/>
                      <a:pt x="13861" y="12463"/>
                      <a:pt x="13831" y="12402"/>
                    </a:cubicBezTo>
                    <a:lnTo>
                      <a:pt x="13831" y="12342"/>
                    </a:lnTo>
                    <a:cubicBezTo>
                      <a:pt x="13831" y="12311"/>
                      <a:pt x="13861" y="12311"/>
                      <a:pt x="13861" y="12311"/>
                    </a:cubicBezTo>
                    <a:lnTo>
                      <a:pt x="13953" y="12220"/>
                    </a:lnTo>
                    <a:cubicBezTo>
                      <a:pt x="13983" y="12205"/>
                      <a:pt x="13983" y="12205"/>
                      <a:pt x="13975" y="12205"/>
                    </a:cubicBezTo>
                    <a:cubicBezTo>
                      <a:pt x="13968" y="12205"/>
                      <a:pt x="13953" y="12205"/>
                      <a:pt x="13953" y="12190"/>
                    </a:cubicBezTo>
                    <a:cubicBezTo>
                      <a:pt x="13953" y="12159"/>
                      <a:pt x="13953" y="12159"/>
                      <a:pt x="13922" y="12098"/>
                    </a:cubicBezTo>
                    <a:cubicBezTo>
                      <a:pt x="13922" y="12068"/>
                      <a:pt x="13861" y="12038"/>
                      <a:pt x="13831" y="12038"/>
                    </a:cubicBezTo>
                    <a:cubicBezTo>
                      <a:pt x="13801" y="12007"/>
                      <a:pt x="13831" y="11946"/>
                      <a:pt x="13801" y="11946"/>
                    </a:cubicBezTo>
                    <a:cubicBezTo>
                      <a:pt x="13770" y="11946"/>
                      <a:pt x="13709" y="11916"/>
                      <a:pt x="13679" y="11886"/>
                    </a:cubicBezTo>
                    <a:cubicBezTo>
                      <a:pt x="13649" y="11855"/>
                      <a:pt x="13649" y="11855"/>
                      <a:pt x="13679" y="11794"/>
                    </a:cubicBezTo>
                    <a:cubicBezTo>
                      <a:pt x="13679" y="11764"/>
                      <a:pt x="13679" y="11734"/>
                      <a:pt x="13649" y="11703"/>
                    </a:cubicBezTo>
                    <a:cubicBezTo>
                      <a:pt x="13618" y="11642"/>
                      <a:pt x="13649" y="11612"/>
                      <a:pt x="13649" y="11612"/>
                    </a:cubicBezTo>
                    <a:cubicBezTo>
                      <a:pt x="13649" y="11582"/>
                      <a:pt x="13679" y="11551"/>
                      <a:pt x="13709" y="11490"/>
                    </a:cubicBezTo>
                    <a:cubicBezTo>
                      <a:pt x="13716" y="11487"/>
                      <a:pt x="13722" y="11486"/>
                      <a:pt x="13727" y="11486"/>
                    </a:cubicBezTo>
                    <a:cubicBezTo>
                      <a:pt x="13770" y="11486"/>
                      <a:pt x="13770" y="11582"/>
                      <a:pt x="13770" y="11582"/>
                    </a:cubicBezTo>
                    <a:cubicBezTo>
                      <a:pt x="13801" y="11582"/>
                      <a:pt x="13801" y="11612"/>
                      <a:pt x="13831" y="11612"/>
                    </a:cubicBezTo>
                    <a:cubicBezTo>
                      <a:pt x="13861" y="11612"/>
                      <a:pt x="13922" y="11642"/>
                      <a:pt x="13922" y="11703"/>
                    </a:cubicBezTo>
                    <a:cubicBezTo>
                      <a:pt x="13922" y="11734"/>
                      <a:pt x="13983" y="11734"/>
                      <a:pt x="14013" y="11734"/>
                    </a:cubicBezTo>
                    <a:cubicBezTo>
                      <a:pt x="14074" y="11734"/>
                      <a:pt x="14074" y="11764"/>
                      <a:pt x="14105" y="11794"/>
                    </a:cubicBezTo>
                    <a:cubicBezTo>
                      <a:pt x="14105" y="11855"/>
                      <a:pt x="14105" y="11855"/>
                      <a:pt x="14135" y="11886"/>
                    </a:cubicBezTo>
                    <a:cubicBezTo>
                      <a:pt x="14144" y="11895"/>
                      <a:pt x="14155" y="11898"/>
                      <a:pt x="14168" y="11898"/>
                    </a:cubicBezTo>
                    <a:cubicBezTo>
                      <a:pt x="14198" y="11898"/>
                      <a:pt x="14235" y="11877"/>
                      <a:pt x="14256" y="11855"/>
                    </a:cubicBezTo>
                    <a:lnTo>
                      <a:pt x="14287" y="11794"/>
                    </a:lnTo>
                    <a:lnTo>
                      <a:pt x="14256" y="11703"/>
                    </a:lnTo>
                    <a:lnTo>
                      <a:pt x="14226" y="11612"/>
                    </a:lnTo>
                    <a:cubicBezTo>
                      <a:pt x="14165" y="11582"/>
                      <a:pt x="14165" y="11582"/>
                      <a:pt x="14135" y="11582"/>
                    </a:cubicBezTo>
                    <a:cubicBezTo>
                      <a:pt x="14105" y="11582"/>
                      <a:pt x="14074" y="11490"/>
                      <a:pt x="14013" y="11460"/>
                    </a:cubicBezTo>
                    <a:cubicBezTo>
                      <a:pt x="13983" y="11430"/>
                      <a:pt x="13922" y="11399"/>
                      <a:pt x="13861" y="11338"/>
                    </a:cubicBezTo>
                    <a:cubicBezTo>
                      <a:pt x="13831" y="11308"/>
                      <a:pt x="13831" y="11278"/>
                      <a:pt x="13801" y="11278"/>
                    </a:cubicBezTo>
                    <a:cubicBezTo>
                      <a:pt x="13770" y="11247"/>
                      <a:pt x="13709" y="11247"/>
                      <a:pt x="13649" y="11187"/>
                    </a:cubicBezTo>
                    <a:cubicBezTo>
                      <a:pt x="13618" y="11156"/>
                      <a:pt x="13527" y="11126"/>
                      <a:pt x="13466" y="11126"/>
                    </a:cubicBezTo>
                    <a:cubicBezTo>
                      <a:pt x="13375" y="11126"/>
                      <a:pt x="13375" y="11095"/>
                      <a:pt x="13314" y="11035"/>
                    </a:cubicBezTo>
                    <a:cubicBezTo>
                      <a:pt x="13223" y="11004"/>
                      <a:pt x="13253" y="10974"/>
                      <a:pt x="13253" y="10883"/>
                    </a:cubicBezTo>
                    <a:lnTo>
                      <a:pt x="13253" y="10791"/>
                    </a:lnTo>
                    <a:cubicBezTo>
                      <a:pt x="13253" y="10791"/>
                      <a:pt x="13223" y="10822"/>
                      <a:pt x="13193" y="10822"/>
                    </a:cubicBezTo>
                    <a:cubicBezTo>
                      <a:pt x="13162" y="10822"/>
                      <a:pt x="13101" y="10822"/>
                      <a:pt x="13041" y="10852"/>
                    </a:cubicBezTo>
                    <a:cubicBezTo>
                      <a:pt x="12949" y="10852"/>
                      <a:pt x="12949" y="10822"/>
                      <a:pt x="12889" y="10822"/>
                    </a:cubicBezTo>
                    <a:cubicBezTo>
                      <a:pt x="12797" y="10791"/>
                      <a:pt x="12797" y="10791"/>
                      <a:pt x="12737" y="10700"/>
                    </a:cubicBezTo>
                    <a:cubicBezTo>
                      <a:pt x="12646" y="10639"/>
                      <a:pt x="12585" y="10579"/>
                      <a:pt x="12554" y="10579"/>
                    </a:cubicBezTo>
                    <a:lnTo>
                      <a:pt x="12463" y="10518"/>
                    </a:lnTo>
                    <a:lnTo>
                      <a:pt x="12402" y="10366"/>
                    </a:lnTo>
                    <a:cubicBezTo>
                      <a:pt x="12342" y="10335"/>
                      <a:pt x="12342" y="10275"/>
                      <a:pt x="12342" y="10244"/>
                    </a:cubicBezTo>
                    <a:cubicBezTo>
                      <a:pt x="12342" y="10214"/>
                      <a:pt x="12281" y="10183"/>
                      <a:pt x="12281" y="10092"/>
                    </a:cubicBezTo>
                    <a:cubicBezTo>
                      <a:pt x="12250" y="10062"/>
                      <a:pt x="12190" y="10062"/>
                      <a:pt x="12159" y="10031"/>
                    </a:cubicBezTo>
                    <a:cubicBezTo>
                      <a:pt x="12129" y="9971"/>
                      <a:pt x="12129" y="9940"/>
                      <a:pt x="12038" y="9910"/>
                    </a:cubicBezTo>
                    <a:cubicBezTo>
                      <a:pt x="11977" y="9879"/>
                      <a:pt x="12007" y="9879"/>
                      <a:pt x="11977" y="9788"/>
                    </a:cubicBezTo>
                    <a:cubicBezTo>
                      <a:pt x="11946" y="9728"/>
                      <a:pt x="11886" y="9758"/>
                      <a:pt x="11855" y="9728"/>
                    </a:cubicBezTo>
                    <a:cubicBezTo>
                      <a:pt x="11825" y="9667"/>
                      <a:pt x="11825" y="9636"/>
                      <a:pt x="11734" y="9636"/>
                    </a:cubicBezTo>
                    <a:cubicBezTo>
                      <a:pt x="11673" y="9636"/>
                      <a:pt x="11703" y="9606"/>
                      <a:pt x="11642" y="9576"/>
                    </a:cubicBezTo>
                    <a:cubicBezTo>
                      <a:pt x="11551" y="9576"/>
                      <a:pt x="11582" y="9454"/>
                      <a:pt x="11582" y="9454"/>
                    </a:cubicBezTo>
                    <a:cubicBezTo>
                      <a:pt x="11582" y="9454"/>
                      <a:pt x="11551" y="9272"/>
                      <a:pt x="11551" y="9180"/>
                    </a:cubicBezTo>
                    <a:cubicBezTo>
                      <a:pt x="11551" y="9120"/>
                      <a:pt x="11551" y="9120"/>
                      <a:pt x="11521" y="9059"/>
                    </a:cubicBezTo>
                    <a:cubicBezTo>
                      <a:pt x="11490" y="9028"/>
                      <a:pt x="11430" y="8998"/>
                      <a:pt x="11369" y="8998"/>
                    </a:cubicBezTo>
                    <a:cubicBezTo>
                      <a:pt x="11339" y="8968"/>
                      <a:pt x="11399" y="8907"/>
                      <a:pt x="11399" y="8907"/>
                    </a:cubicBezTo>
                    <a:cubicBezTo>
                      <a:pt x="11399" y="8907"/>
                      <a:pt x="11429" y="8927"/>
                      <a:pt x="11466" y="8927"/>
                    </a:cubicBezTo>
                    <a:cubicBezTo>
                      <a:pt x="11494" y="8927"/>
                      <a:pt x="11525" y="8916"/>
                      <a:pt x="11551" y="8876"/>
                    </a:cubicBezTo>
                    <a:cubicBezTo>
                      <a:pt x="11642" y="8816"/>
                      <a:pt x="11582" y="8816"/>
                      <a:pt x="11582" y="8816"/>
                    </a:cubicBezTo>
                    <a:cubicBezTo>
                      <a:pt x="11582" y="8816"/>
                      <a:pt x="11703" y="8755"/>
                      <a:pt x="11825" y="8755"/>
                    </a:cubicBezTo>
                    <a:cubicBezTo>
                      <a:pt x="11825" y="8755"/>
                      <a:pt x="11794" y="8846"/>
                      <a:pt x="11825" y="8907"/>
                    </a:cubicBezTo>
                    <a:cubicBezTo>
                      <a:pt x="11837" y="8942"/>
                      <a:pt x="11839" y="8950"/>
                      <a:pt x="11840" y="8950"/>
                    </a:cubicBezTo>
                    <a:cubicBezTo>
                      <a:pt x="11840" y="8950"/>
                      <a:pt x="11839" y="8945"/>
                      <a:pt x="11841" y="8945"/>
                    </a:cubicBezTo>
                    <a:cubicBezTo>
                      <a:pt x="11843" y="8945"/>
                      <a:pt x="11846" y="8950"/>
                      <a:pt x="11855" y="8968"/>
                    </a:cubicBezTo>
                    <a:lnTo>
                      <a:pt x="11946" y="9028"/>
                    </a:lnTo>
                    <a:cubicBezTo>
                      <a:pt x="11977" y="9059"/>
                      <a:pt x="11977" y="9120"/>
                      <a:pt x="12007" y="9211"/>
                    </a:cubicBezTo>
                    <a:cubicBezTo>
                      <a:pt x="12007" y="9238"/>
                      <a:pt x="12026" y="9253"/>
                      <a:pt x="12049" y="9253"/>
                    </a:cubicBezTo>
                    <a:cubicBezTo>
                      <a:pt x="12077" y="9253"/>
                      <a:pt x="12112" y="9231"/>
                      <a:pt x="12129" y="9180"/>
                    </a:cubicBezTo>
                    <a:cubicBezTo>
                      <a:pt x="12144" y="9150"/>
                      <a:pt x="12144" y="9150"/>
                      <a:pt x="12136" y="9150"/>
                    </a:cubicBezTo>
                    <a:cubicBezTo>
                      <a:pt x="12129" y="9150"/>
                      <a:pt x="12114" y="9150"/>
                      <a:pt x="12098" y="9120"/>
                    </a:cubicBezTo>
                    <a:cubicBezTo>
                      <a:pt x="12038" y="9028"/>
                      <a:pt x="12098" y="8907"/>
                      <a:pt x="12098" y="8907"/>
                    </a:cubicBezTo>
                    <a:cubicBezTo>
                      <a:pt x="12103" y="8902"/>
                      <a:pt x="12107" y="8901"/>
                      <a:pt x="12111" y="8901"/>
                    </a:cubicBezTo>
                    <a:cubicBezTo>
                      <a:pt x="12137" y="8901"/>
                      <a:pt x="12159" y="8968"/>
                      <a:pt x="12159" y="8968"/>
                    </a:cubicBezTo>
                    <a:lnTo>
                      <a:pt x="12250" y="9120"/>
                    </a:lnTo>
                    <a:cubicBezTo>
                      <a:pt x="12281" y="9150"/>
                      <a:pt x="12281" y="9211"/>
                      <a:pt x="12311" y="9272"/>
                    </a:cubicBezTo>
                    <a:cubicBezTo>
                      <a:pt x="12342" y="9302"/>
                      <a:pt x="12342" y="9332"/>
                      <a:pt x="12433" y="9424"/>
                    </a:cubicBezTo>
                    <a:cubicBezTo>
                      <a:pt x="12494" y="9484"/>
                      <a:pt x="12494" y="9576"/>
                      <a:pt x="12494" y="9576"/>
                    </a:cubicBezTo>
                    <a:lnTo>
                      <a:pt x="12554" y="9667"/>
                    </a:lnTo>
                    <a:cubicBezTo>
                      <a:pt x="12554" y="9667"/>
                      <a:pt x="12585" y="9758"/>
                      <a:pt x="12706" y="9788"/>
                    </a:cubicBezTo>
                    <a:cubicBezTo>
                      <a:pt x="12797" y="9819"/>
                      <a:pt x="12767" y="9819"/>
                      <a:pt x="12858" y="9819"/>
                    </a:cubicBezTo>
                    <a:cubicBezTo>
                      <a:pt x="12889" y="9819"/>
                      <a:pt x="12949" y="9940"/>
                      <a:pt x="12949" y="9940"/>
                    </a:cubicBezTo>
                    <a:lnTo>
                      <a:pt x="13101" y="10031"/>
                    </a:lnTo>
                    <a:cubicBezTo>
                      <a:pt x="13193" y="10062"/>
                      <a:pt x="13223" y="10062"/>
                      <a:pt x="13314" y="10092"/>
                    </a:cubicBezTo>
                    <a:cubicBezTo>
                      <a:pt x="13375" y="10123"/>
                      <a:pt x="13314" y="10183"/>
                      <a:pt x="13314" y="10183"/>
                    </a:cubicBezTo>
                    <a:cubicBezTo>
                      <a:pt x="13314" y="10183"/>
                      <a:pt x="13345" y="10214"/>
                      <a:pt x="13405" y="10244"/>
                    </a:cubicBezTo>
                    <a:cubicBezTo>
                      <a:pt x="13497" y="10275"/>
                      <a:pt x="13497" y="10275"/>
                      <a:pt x="13497" y="10335"/>
                    </a:cubicBezTo>
                    <a:cubicBezTo>
                      <a:pt x="13527" y="10366"/>
                      <a:pt x="13679" y="10366"/>
                      <a:pt x="13679" y="10396"/>
                    </a:cubicBezTo>
                    <a:cubicBezTo>
                      <a:pt x="13679" y="10427"/>
                      <a:pt x="13770" y="10487"/>
                      <a:pt x="13861" y="10487"/>
                    </a:cubicBezTo>
                    <a:cubicBezTo>
                      <a:pt x="13983" y="10518"/>
                      <a:pt x="14105" y="10700"/>
                      <a:pt x="14165" y="10731"/>
                    </a:cubicBezTo>
                    <a:cubicBezTo>
                      <a:pt x="14226" y="10791"/>
                      <a:pt x="14226" y="10822"/>
                      <a:pt x="14226" y="10852"/>
                    </a:cubicBezTo>
                    <a:cubicBezTo>
                      <a:pt x="14226" y="10883"/>
                      <a:pt x="14226" y="10974"/>
                      <a:pt x="14256" y="11004"/>
                    </a:cubicBezTo>
                    <a:cubicBezTo>
                      <a:pt x="14287" y="11095"/>
                      <a:pt x="14256" y="11156"/>
                      <a:pt x="14256" y="11247"/>
                    </a:cubicBezTo>
                    <a:lnTo>
                      <a:pt x="14256" y="11399"/>
                    </a:lnTo>
                    <a:cubicBezTo>
                      <a:pt x="14256" y="11430"/>
                      <a:pt x="14317" y="11430"/>
                      <a:pt x="14317" y="11490"/>
                    </a:cubicBezTo>
                    <a:cubicBezTo>
                      <a:pt x="14317" y="11582"/>
                      <a:pt x="14317" y="11582"/>
                      <a:pt x="14378" y="11612"/>
                    </a:cubicBezTo>
                    <a:cubicBezTo>
                      <a:pt x="14378" y="11627"/>
                      <a:pt x="14386" y="11627"/>
                      <a:pt x="14401" y="11627"/>
                    </a:cubicBezTo>
                    <a:cubicBezTo>
                      <a:pt x="14416" y="11627"/>
                      <a:pt x="14439" y="11627"/>
                      <a:pt x="14469" y="11642"/>
                    </a:cubicBezTo>
                    <a:cubicBezTo>
                      <a:pt x="14560" y="11703"/>
                      <a:pt x="14530" y="11703"/>
                      <a:pt x="14530" y="11734"/>
                    </a:cubicBezTo>
                    <a:cubicBezTo>
                      <a:pt x="14560" y="11764"/>
                      <a:pt x="14530" y="11794"/>
                      <a:pt x="14591" y="11855"/>
                    </a:cubicBezTo>
                    <a:cubicBezTo>
                      <a:pt x="14682" y="11886"/>
                      <a:pt x="14682" y="11886"/>
                      <a:pt x="14712" y="11916"/>
                    </a:cubicBezTo>
                    <a:cubicBezTo>
                      <a:pt x="14743" y="11946"/>
                      <a:pt x="14712" y="12007"/>
                      <a:pt x="14712" y="12068"/>
                    </a:cubicBezTo>
                    <a:cubicBezTo>
                      <a:pt x="14712" y="12159"/>
                      <a:pt x="14834" y="12190"/>
                      <a:pt x="14895" y="12220"/>
                    </a:cubicBezTo>
                    <a:cubicBezTo>
                      <a:pt x="14986" y="12311"/>
                      <a:pt x="14864" y="12311"/>
                      <a:pt x="14864" y="12342"/>
                    </a:cubicBezTo>
                    <a:cubicBezTo>
                      <a:pt x="14864" y="12372"/>
                      <a:pt x="14986" y="12402"/>
                      <a:pt x="15016" y="12463"/>
                    </a:cubicBezTo>
                    <a:cubicBezTo>
                      <a:pt x="15047" y="12494"/>
                      <a:pt x="15138" y="12524"/>
                      <a:pt x="15199" y="12554"/>
                    </a:cubicBezTo>
                    <a:cubicBezTo>
                      <a:pt x="15290" y="12615"/>
                      <a:pt x="15168" y="12676"/>
                      <a:pt x="15168" y="12676"/>
                    </a:cubicBezTo>
                    <a:lnTo>
                      <a:pt x="15077" y="12767"/>
                    </a:lnTo>
                    <a:cubicBezTo>
                      <a:pt x="15047" y="12797"/>
                      <a:pt x="15138" y="12828"/>
                      <a:pt x="15168" y="12858"/>
                    </a:cubicBezTo>
                    <a:cubicBezTo>
                      <a:pt x="15229" y="12919"/>
                      <a:pt x="15168" y="12949"/>
                      <a:pt x="15168" y="12980"/>
                    </a:cubicBezTo>
                    <a:cubicBezTo>
                      <a:pt x="15168" y="13010"/>
                      <a:pt x="15229" y="13071"/>
                      <a:pt x="15290" y="13101"/>
                    </a:cubicBezTo>
                    <a:cubicBezTo>
                      <a:pt x="15320" y="13132"/>
                      <a:pt x="15320" y="13132"/>
                      <a:pt x="15351" y="13223"/>
                    </a:cubicBezTo>
                    <a:lnTo>
                      <a:pt x="15351" y="13375"/>
                    </a:lnTo>
                    <a:cubicBezTo>
                      <a:pt x="15351" y="13405"/>
                      <a:pt x="15381" y="13405"/>
                      <a:pt x="15503" y="13405"/>
                    </a:cubicBezTo>
                    <a:cubicBezTo>
                      <a:pt x="15594" y="13405"/>
                      <a:pt x="15594" y="13466"/>
                      <a:pt x="15594" y="13466"/>
                    </a:cubicBezTo>
                    <a:cubicBezTo>
                      <a:pt x="15594" y="13466"/>
                      <a:pt x="15594" y="13557"/>
                      <a:pt x="15655" y="13588"/>
                    </a:cubicBezTo>
                    <a:cubicBezTo>
                      <a:pt x="15673" y="13594"/>
                      <a:pt x="15685" y="13596"/>
                      <a:pt x="15694" y="13596"/>
                    </a:cubicBezTo>
                    <a:cubicBezTo>
                      <a:pt x="15729" y="13596"/>
                      <a:pt x="15709" y="13557"/>
                      <a:pt x="15807" y="13557"/>
                    </a:cubicBezTo>
                    <a:cubicBezTo>
                      <a:pt x="15898" y="13557"/>
                      <a:pt x="15837" y="13679"/>
                      <a:pt x="15898" y="13679"/>
                    </a:cubicBezTo>
                    <a:cubicBezTo>
                      <a:pt x="15928" y="13679"/>
                      <a:pt x="15959" y="13618"/>
                      <a:pt x="15928" y="13557"/>
                    </a:cubicBezTo>
                    <a:cubicBezTo>
                      <a:pt x="15928" y="13466"/>
                      <a:pt x="15959" y="13527"/>
                      <a:pt x="15928" y="13436"/>
                    </a:cubicBezTo>
                    <a:cubicBezTo>
                      <a:pt x="15898" y="13375"/>
                      <a:pt x="15837" y="13375"/>
                      <a:pt x="15837" y="13375"/>
                    </a:cubicBezTo>
                    <a:cubicBezTo>
                      <a:pt x="15837" y="13375"/>
                      <a:pt x="15807" y="13284"/>
                      <a:pt x="15807" y="13253"/>
                    </a:cubicBezTo>
                    <a:cubicBezTo>
                      <a:pt x="15776" y="13223"/>
                      <a:pt x="15746" y="13223"/>
                      <a:pt x="15746" y="13132"/>
                    </a:cubicBezTo>
                    <a:cubicBezTo>
                      <a:pt x="15746" y="13117"/>
                      <a:pt x="15750" y="13111"/>
                      <a:pt x="15756" y="13111"/>
                    </a:cubicBezTo>
                    <a:cubicBezTo>
                      <a:pt x="15774" y="13111"/>
                      <a:pt x="15814" y="13162"/>
                      <a:pt x="15837" y="13162"/>
                    </a:cubicBezTo>
                    <a:cubicBezTo>
                      <a:pt x="15898" y="13162"/>
                      <a:pt x="15928" y="13101"/>
                      <a:pt x="15928" y="13101"/>
                    </a:cubicBezTo>
                    <a:cubicBezTo>
                      <a:pt x="15928" y="13101"/>
                      <a:pt x="15898" y="13071"/>
                      <a:pt x="15776" y="12980"/>
                    </a:cubicBezTo>
                    <a:cubicBezTo>
                      <a:pt x="15746" y="12949"/>
                      <a:pt x="15746" y="12919"/>
                      <a:pt x="15685" y="12919"/>
                    </a:cubicBezTo>
                    <a:cubicBezTo>
                      <a:pt x="15655" y="12919"/>
                      <a:pt x="15624" y="12828"/>
                      <a:pt x="15594" y="12797"/>
                    </a:cubicBezTo>
                    <a:cubicBezTo>
                      <a:pt x="15564" y="12782"/>
                      <a:pt x="15541" y="12782"/>
                      <a:pt x="15522" y="12782"/>
                    </a:cubicBezTo>
                    <a:cubicBezTo>
                      <a:pt x="15503" y="12782"/>
                      <a:pt x="15488" y="12782"/>
                      <a:pt x="15472" y="12767"/>
                    </a:cubicBezTo>
                    <a:cubicBezTo>
                      <a:pt x="15442" y="12767"/>
                      <a:pt x="15381" y="12706"/>
                      <a:pt x="15351" y="12676"/>
                    </a:cubicBezTo>
                    <a:cubicBezTo>
                      <a:pt x="15320" y="12645"/>
                      <a:pt x="15351" y="12615"/>
                      <a:pt x="15381" y="12615"/>
                    </a:cubicBezTo>
                    <a:cubicBezTo>
                      <a:pt x="15442" y="12615"/>
                      <a:pt x="15503" y="12676"/>
                      <a:pt x="15503" y="12676"/>
                    </a:cubicBezTo>
                    <a:cubicBezTo>
                      <a:pt x="15503" y="12676"/>
                      <a:pt x="15624" y="12676"/>
                      <a:pt x="15624" y="12706"/>
                    </a:cubicBezTo>
                    <a:cubicBezTo>
                      <a:pt x="15624" y="12767"/>
                      <a:pt x="15685" y="12767"/>
                      <a:pt x="15746" y="12797"/>
                    </a:cubicBezTo>
                    <a:lnTo>
                      <a:pt x="15807" y="12858"/>
                    </a:lnTo>
                    <a:cubicBezTo>
                      <a:pt x="15807" y="12919"/>
                      <a:pt x="15898" y="12980"/>
                      <a:pt x="15928" y="12980"/>
                    </a:cubicBezTo>
                    <a:cubicBezTo>
                      <a:pt x="15959" y="12980"/>
                      <a:pt x="15928" y="12919"/>
                      <a:pt x="15928" y="12828"/>
                    </a:cubicBezTo>
                    <a:cubicBezTo>
                      <a:pt x="15917" y="12805"/>
                      <a:pt x="15914" y="12800"/>
                      <a:pt x="15916" y="12800"/>
                    </a:cubicBezTo>
                    <a:lnTo>
                      <a:pt x="15916" y="12800"/>
                    </a:lnTo>
                    <a:cubicBezTo>
                      <a:pt x="15919" y="12800"/>
                      <a:pt x="15928" y="12807"/>
                      <a:pt x="15939" y="12807"/>
                    </a:cubicBezTo>
                    <a:cubicBezTo>
                      <a:pt x="15945" y="12807"/>
                      <a:pt x="15952" y="12804"/>
                      <a:pt x="15959" y="12797"/>
                    </a:cubicBezTo>
                    <a:cubicBezTo>
                      <a:pt x="15989" y="12767"/>
                      <a:pt x="15989" y="12706"/>
                      <a:pt x="15989" y="12706"/>
                    </a:cubicBezTo>
                    <a:cubicBezTo>
                      <a:pt x="15959" y="12676"/>
                      <a:pt x="15928" y="12676"/>
                      <a:pt x="15928" y="12645"/>
                    </a:cubicBezTo>
                    <a:cubicBezTo>
                      <a:pt x="15928" y="12615"/>
                      <a:pt x="15959" y="12554"/>
                      <a:pt x="15898" y="12524"/>
                    </a:cubicBezTo>
                    <a:cubicBezTo>
                      <a:pt x="15807" y="12494"/>
                      <a:pt x="15837" y="12494"/>
                      <a:pt x="15807" y="12494"/>
                    </a:cubicBezTo>
                    <a:cubicBezTo>
                      <a:pt x="15776" y="12494"/>
                      <a:pt x="15776" y="12463"/>
                      <a:pt x="15685" y="12402"/>
                    </a:cubicBezTo>
                    <a:cubicBezTo>
                      <a:pt x="15655" y="12372"/>
                      <a:pt x="15655" y="12342"/>
                      <a:pt x="15594" y="12311"/>
                    </a:cubicBezTo>
                    <a:cubicBezTo>
                      <a:pt x="15575" y="12298"/>
                      <a:pt x="15557" y="12294"/>
                      <a:pt x="15540" y="12294"/>
                    </a:cubicBezTo>
                    <a:cubicBezTo>
                      <a:pt x="15496" y="12294"/>
                      <a:pt x="15464" y="12329"/>
                      <a:pt x="15450" y="12329"/>
                    </a:cubicBezTo>
                    <a:cubicBezTo>
                      <a:pt x="15445" y="12329"/>
                      <a:pt x="15442" y="12324"/>
                      <a:pt x="15442" y="12311"/>
                    </a:cubicBezTo>
                    <a:cubicBezTo>
                      <a:pt x="15442" y="12311"/>
                      <a:pt x="15442" y="12250"/>
                      <a:pt x="15503" y="12190"/>
                    </a:cubicBezTo>
                    <a:cubicBezTo>
                      <a:pt x="15533" y="12098"/>
                      <a:pt x="15503" y="12098"/>
                      <a:pt x="15503" y="12068"/>
                    </a:cubicBezTo>
                    <a:cubicBezTo>
                      <a:pt x="15472" y="12038"/>
                      <a:pt x="15442" y="12038"/>
                      <a:pt x="15381" y="12007"/>
                    </a:cubicBezTo>
                    <a:cubicBezTo>
                      <a:pt x="15351" y="11946"/>
                      <a:pt x="15351" y="11916"/>
                      <a:pt x="15320" y="11886"/>
                    </a:cubicBezTo>
                    <a:lnTo>
                      <a:pt x="15229" y="11794"/>
                    </a:lnTo>
                    <a:cubicBezTo>
                      <a:pt x="15168" y="11764"/>
                      <a:pt x="15199" y="11734"/>
                      <a:pt x="15199" y="11703"/>
                    </a:cubicBezTo>
                    <a:cubicBezTo>
                      <a:pt x="15199" y="11642"/>
                      <a:pt x="15199" y="11612"/>
                      <a:pt x="15290" y="11612"/>
                    </a:cubicBezTo>
                    <a:cubicBezTo>
                      <a:pt x="15320" y="11612"/>
                      <a:pt x="15320" y="11703"/>
                      <a:pt x="15351" y="11703"/>
                    </a:cubicBezTo>
                    <a:cubicBezTo>
                      <a:pt x="15381" y="11734"/>
                      <a:pt x="15381" y="11734"/>
                      <a:pt x="15442" y="11794"/>
                    </a:cubicBezTo>
                    <a:cubicBezTo>
                      <a:pt x="15452" y="11815"/>
                      <a:pt x="15462" y="11821"/>
                      <a:pt x="15472" y="11821"/>
                    </a:cubicBezTo>
                    <a:cubicBezTo>
                      <a:pt x="15493" y="11821"/>
                      <a:pt x="15513" y="11794"/>
                      <a:pt x="15533" y="11794"/>
                    </a:cubicBezTo>
                    <a:cubicBezTo>
                      <a:pt x="15594" y="11794"/>
                      <a:pt x="15624" y="11794"/>
                      <a:pt x="15655" y="11734"/>
                    </a:cubicBezTo>
                    <a:cubicBezTo>
                      <a:pt x="15685" y="11642"/>
                      <a:pt x="15655" y="11703"/>
                      <a:pt x="15655" y="11642"/>
                    </a:cubicBezTo>
                    <a:cubicBezTo>
                      <a:pt x="15655" y="11612"/>
                      <a:pt x="15594" y="11582"/>
                      <a:pt x="15594" y="11582"/>
                    </a:cubicBezTo>
                    <a:lnTo>
                      <a:pt x="15503" y="11490"/>
                    </a:lnTo>
                    <a:lnTo>
                      <a:pt x="15533" y="11430"/>
                    </a:lnTo>
                    <a:lnTo>
                      <a:pt x="15685" y="11399"/>
                    </a:lnTo>
                    <a:lnTo>
                      <a:pt x="15685" y="11308"/>
                    </a:lnTo>
                    <a:cubicBezTo>
                      <a:pt x="15685" y="11308"/>
                      <a:pt x="15743" y="11269"/>
                      <a:pt x="15798" y="11269"/>
                    </a:cubicBezTo>
                    <a:cubicBezTo>
                      <a:pt x="15812" y="11269"/>
                      <a:pt x="15825" y="11272"/>
                      <a:pt x="15837" y="11278"/>
                    </a:cubicBezTo>
                    <a:cubicBezTo>
                      <a:pt x="15837" y="11278"/>
                      <a:pt x="15898" y="11338"/>
                      <a:pt x="15928" y="11338"/>
                    </a:cubicBezTo>
                    <a:lnTo>
                      <a:pt x="15989" y="11430"/>
                    </a:lnTo>
                    <a:lnTo>
                      <a:pt x="16080" y="11460"/>
                    </a:lnTo>
                    <a:lnTo>
                      <a:pt x="16202" y="11551"/>
                    </a:lnTo>
                    <a:cubicBezTo>
                      <a:pt x="16202" y="11551"/>
                      <a:pt x="16161" y="11524"/>
                      <a:pt x="16125" y="11524"/>
                    </a:cubicBezTo>
                    <a:cubicBezTo>
                      <a:pt x="16107" y="11524"/>
                      <a:pt x="16090" y="11531"/>
                      <a:pt x="16080" y="11551"/>
                    </a:cubicBezTo>
                    <a:cubicBezTo>
                      <a:pt x="16050" y="11551"/>
                      <a:pt x="16080" y="11612"/>
                      <a:pt x="16080" y="11612"/>
                    </a:cubicBezTo>
                    <a:cubicBezTo>
                      <a:pt x="16080" y="11612"/>
                      <a:pt x="16111" y="11703"/>
                      <a:pt x="16111" y="11734"/>
                    </a:cubicBezTo>
                    <a:cubicBezTo>
                      <a:pt x="16141" y="11764"/>
                      <a:pt x="16141" y="11794"/>
                      <a:pt x="16141" y="11855"/>
                    </a:cubicBezTo>
                    <a:lnTo>
                      <a:pt x="16141" y="12007"/>
                    </a:lnTo>
                    <a:cubicBezTo>
                      <a:pt x="16141" y="12038"/>
                      <a:pt x="16141" y="12068"/>
                      <a:pt x="16202" y="12098"/>
                    </a:cubicBezTo>
                    <a:cubicBezTo>
                      <a:pt x="16202" y="12111"/>
                      <a:pt x="16205" y="12115"/>
                      <a:pt x="16211" y="12115"/>
                    </a:cubicBezTo>
                    <a:cubicBezTo>
                      <a:pt x="16235" y="12115"/>
                      <a:pt x="16293" y="12038"/>
                      <a:pt x="16293" y="12038"/>
                    </a:cubicBezTo>
                    <a:cubicBezTo>
                      <a:pt x="16293" y="12038"/>
                      <a:pt x="16354" y="12098"/>
                      <a:pt x="16354" y="12159"/>
                    </a:cubicBezTo>
                    <a:cubicBezTo>
                      <a:pt x="16354" y="12190"/>
                      <a:pt x="16384" y="12220"/>
                      <a:pt x="16384" y="12250"/>
                    </a:cubicBezTo>
                    <a:cubicBezTo>
                      <a:pt x="16384" y="12342"/>
                      <a:pt x="16415" y="12342"/>
                      <a:pt x="16415" y="12402"/>
                    </a:cubicBezTo>
                    <a:cubicBezTo>
                      <a:pt x="16415" y="12463"/>
                      <a:pt x="16506" y="12463"/>
                      <a:pt x="16506" y="12494"/>
                    </a:cubicBezTo>
                    <a:cubicBezTo>
                      <a:pt x="16506" y="12524"/>
                      <a:pt x="16445" y="12554"/>
                      <a:pt x="16415" y="12676"/>
                    </a:cubicBezTo>
                    <a:cubicBezTo>
                      <a:pt x="16384" y="12706"/>
                      <a:pt x="16384" y="12767"/>
                      <a:pt x="16384" y="12767"/>
                    </a:cubicBezTo>
                    <a:lnTo>
                      <a:pt x="16415" y="12797"/>
                    </a:lnTo>
                    <a:cubicBezTo>
                      <a:pt x="16445" y="12828"/>
                      <a:pt x="16536" y="12858"/>
                      <a:pt x="16536" y="12858"/>
                    </a:cubicBezTo>
                    <a:lnTo>
                      <a:pt x="16597" y="12919"/>
                    </a:lnTo>
                    <a:cubicBezTo>
                      <a:pt x="16597" y="12919"/>
                      <a:pt x="16658" y="12980"/>
                      <a:pt x="16688" y="12980"/>
                    </a:cubicBezTo>
                    <a:cubicBezTo>
                      <a:pt x="16719" y="13010"/>
                      <a:pt x="16688" y="13071"/>
                      <a:pt x="16688" y="13132"/>
                    </a:cubicBezTo>
                    <a:lnTo>
                      <a:pt x="16688" y="13223"/>
                    </a:lnTo>
                    <a:lnTo>
                      <a:pt x="16749" y="13314"/>
                    </a:lnTo>
                    <a:cubicBezTo>
                      <a:pt x="16749" y="13314"/>
                      <a:pt x="16749" y="13405"/>
                      <a:pt x="16810" y="13466"/>
                    </a:cubicBezTo>
                    <a:cubicBezTo>
                      <a:pt x="16840" y="13557"/>
                      <a:pt x="16810" y="13557"/>
                      <a:pt x="16810" y="13588"/>
                    </a:cubicBezTo>
                    <a:cubicBezTo>
                      <a:pt x="16820" y="13618"/>
                      <a:pt x="16823" y="13628"/>
                      <a:pt x="16825" y="13628"/>
                    </a:cubicBezTo>
                    <a:cubicBezTo>
                      <a:pt x="16830" y="13628"/>
                      <a:pt x="16830" y="13588"/>
                      <a:pt x="16871" y="13588"/>
                    </a:cubicBezTo>
                    <a:cubicBezTo>
                      <a:pt x="16962" y="13588"/>
                      <a:pt x="16901" y="13466"/>
                      <a:pt x="16962" y="13436"/>
                    </a:cubicBezTo>
                    <a:cubicBezTo>
                      <a:pt x="16965" y="13432"/>
                      <a:pt x="16968" y="13431"/>
                      <a:pt x="16971" y="13431"/>
                    </a:cubicBezTo>
                    <a:cubicBezTo>
                      <a:pt x="16992" y="13431"/>
                      <a:pt x="16992" y="13530"/>
                      <a:pt x="16992" y="13557"/>
                    </a:cubicBezTo>
                    <a:cubicBezTo>
                      <a:pt x="17022" y="13588"/>
                      <a:pt x="17053" y="13618"/>
                      <a:pt x="17114" y="13709"/>
                    </a:cubicBezTo>
                    <a:lnTo>
                      <a:pt x="17205" y="13831"/>
                    </a:lnTo>
                    <a:cubicBezTo>
                      <a:pt x="17205" y="13831"/>
                      <a:pt x="17296" y="13831"/>
                      <a:pt x="17357" y="13861"/>
                    </a:cubicBezTo>
                    <a:cubicBezTo>
                      <a:pt x="17448" y="13861"/>
                      <a:pt x="17418" y="13892"/>
                      <a:pt x="17448" y="13892"/>
                    </a:cubicBezTo>
                    <a:cubicBezTo>
                      <a:pt x="17478" y="13892"/>
                      <a:pt x="17478" y="13861"/>
                      <a:pt x="17478" y="13831"/>
                    </a:cubicBezTo>
                    <a:cubicBezTo>
                      <a:pt x="17478" y="13770"/>
                      <a:pt x="17448" y="13740"/>
                      <a:pt x="17448" y="13679"/>
                    </a:cubicBezTo>
                    <a:cubicBezTo>
                      <a:pt x="17418" y="13588"/>
                      <a:pt x="17478" y="13466"/>
                      <a:pt x="17478" y="13466"/>
                    </a:cubicBezTo>
                    <a:cubicBezTo>
                      <a:pt x="17478" y="13466"/>
                      <a:pt x="17509" y="13466"/>
                      <a:pt x="17570" y="13527"/>
                    </a:cubicBezTo>
                    <a:lnTo>
                      <a:pt x="17630" y="13588"/>
                    </a:lnTo>
                    <a:cubicBezTo>
                      <a:pt x="17630" y="13588"/>
                      <a:pt x="17661" y="13618"/>
                      <a:pt x="17722" y="13709"/>
                    </a:cubicBezTo>
                    <a:cubicBezTo>
                      <a:pt x="17752" y="13740"/>
                      <a:pt x="17782" y="13770"/>
                      <a:pt x="17813" y="13861"/>
                    </a:cubicBezTo>
                    <a:cubicBezTo>
                      <a:pt x="17874" y="13922"/>
                      <a:pt x="17874" y="13922"/>
                      <a:pt x="17904" y="13983"/>
                    </a:cubicBezTo>
                    <a:cubicBezTo>
                      <a:pt x="17908" y="13987"/>
                      <a:pt x="17912" y="13989"/>
                      <a:pt x="17915" y="13989"/>
                    </a:cubicBezTo>
                    <a:cubicBezTo>
                      <a:pt x="17936" y="13989"/>
                      <a:pt x="17947" y="13922"/>
                      <a:pt x="18026" y="13922"/>
                    </a:cubicBezTo>
                    <a:cubicBezTo>
                      <a:pt x="18056" y="13922"/>
                      <a:pt x="18086" y="13892"/>
                      <a:pt x="18086" y="13831"/>
                    </a:cubicBezTo>
                    <a:cubicBezTo>
                      <a:pt x="18086" y="13740"/>
                      <a:pt x="18117" y="13740"/>
                      <a:pt x="18117" y="13709"/>
                    </a:cubicBezTo>
                    <a:lnTo>
                      <a:pt x="18117" y="13588"/>
                    </a:lnTo>
                    <a:cubicBezTo>
                      <a:pt x="18117" y="13588"/>
                      <a:pt x="18144" y="13574"/>
                      <a:pt x="18189" y="13574"/>
                    </a:cubicBezTo>
                    <a:cubicBezTo>
                      <a:pt x="18211" y="13574"/>
                      <a:pt x="18238" y="13578"/>
                      <a:pt x="18269" y="13588"/>
                    </a:cubicBezTo>
                    <a:cubicBezTo>
                      <a:pt x="18330" y="13588"/>
                      <a:pt x="18421" y="13618"/>
                      <a:pt x="18421" y="13618"/>
                    </a:cubicBezTo>
                    <a:lnTo>
                      <a:pt x="18481" y="13588"/>
                    </a:lnTo>
                    <a:cubicBezTo>
                      <a:pt x="18512" y="13557"/>
                      <a:pt x="18512" y="13466"/>
                      <a:pt x="18512" y="13466"/>
                    </a:cubicBezTo>
                    <a:lnTo>
                      <a:pt x="18542" y="13618"/>
                    </a:lnTo>
                    <a:cubicBezTo>
                      <a:pt x="18542" y="13618"/>
                      <a:pt x="18512" y="13770"/>
                      <a:pt x="18512" y="13831"/>
                    </a:cubicBezTo>
                    <a:lnTo>
                      <a:pt x="18512" y="14044"/>
                    </a:lnTo>
                    <a:cubicBezTo>
                      <a:pt x="18512" y="14135"/>
                      <a:pt x="18542" y="14135"/>
                      <a:pt x="18573" y="14165"/>
                    </a:cubicBezTo>
                    <a:cubicBezTo>
                      <a:pt x="18633" y="14196"/>
                      <a:pt x="18573" y="14287"/>
                      <a:pt x="18573" y="14348"/>
                    </a:cubicBezTo>
                    <a:cubicBezTo>
                      <a:pt x="18573" y="14439"/>
                      <a:pt x="18633" y="14469"/>
                      <a:pt x="18664" y="14530"/>
                    </a:cubicBezTo>
                    <a:cubicBezTo>
                      <a:pt x="18694" y="14621"/>
                      <a:pt x="18664" y="14743"/>
                      <a:pt x="18664" y="14834"/>
                    </a:cubicBezTo>
                    <a:lnTo>
                      <a:pt x="18664" y="15199"/>
                    </a:lnTo>
                    <a:lnTo>
                      <a:pt x="18664" y="15837"/>
                    </a:lnTo>
                    <a:lnTo>
                      <a:pt x="18664" y="15989"/>
                    </a:lnTo>
                    <a:cubicBezTo>
                      <a:pt x="18664" y="15989"/>
                      <a:pt x="18633" y="16111"/>
                      <a:pt x="18633" y="16141"/>
                    </a:cubicBezTo>
                    <a:cubicBezTo>
                      <a:pt x="18633" y="16171"/>
                      <a:pt x="18573" y="16202"/>
                      <a:pt x="18573" y="16263"/>
                    </a:cubicBezTo>
                    <a:cubicBezTo>
                      <a:pt x="18542" y="16293"/>
                      <a:pt x="18542" y="16323"/>
                      <a:pt x="18481" y="16354"/>
                    </a:cubicBezTo>
                    <a:cubicBezTo>
                      <a:pt x="18421" y="16415"/>
                      <a:pt x="18360" y="16445"/>
                      <a:pt x="18360" y="16445"/>
                    </a:cubicBezTo>
                    <a:lnTo>
                      <a:pt x="18208" y="16415"/>
                    </a:lnTo>
                    <a:cubicBezTo>
                      <a:pt x="18178" y="16415"/>
                      <a:pt x="18208" y="16293"/>
                      <a:pt x="18238" y="16263"/>
                    </a:cubicBezTo>
                    <a:cubicBezTo>
                      <a:pt x="18269" y="16202"/>
                      <a:pt x="18208" y="16202"/>
                      <a:pt x="18208" y="16202"/>
                    </a:cubicBezTo>
                    <a:cubicBezTo>
                      <a:pt x="18208" y="16202"/>
                      <a:pt x="18140" y="16188"/>
                      <a:pt x="18086" y="16188"/>
                    </a:cubicBezTo>
                    <a:cubicBezTo>
                      <a:pt x="18059" y="16188"/>
                      <a:pt x="18036" y="16192"/>
                      <a:pt x="18026" y="16202"/>
                    </a:cubicBezTo>
                    <a:cubicBezTo>
                      <a:pt x="17995" y="16232"/>
                      <a:pt x="17972" y="16232"/>
                      <a:pt x="17953" y="16232"/>
                    </a:cubicBezTo>
                    <a:cubicBezTo>
                      <a:pt x="17934" y="16232"/>
                      <a:pt x="17919" y="16232"/>
                      <a:pt x="17904" y="16263"/>
                    </a:cubicBezTo>
                    <a:cubicBezTo>
                      <a:pt x="17874" y="16293"/>
                      <a:pt x="17813" y="16354"/>
                      <a:pt x="17813" y="16415"/>
                    </a:cubicBezTo>
                    <a:cubicBezTo>
                      <a:pt x="17813" y="16445"/>
                      <a:pt x="17722" y="16506"/>
                      <a:pt x="17722" y="16567"/>
                    </a:cubicBezTo>
                    <a:cubicBezTo>
                      <a:pt x="17661" y="16627"/>
                      <a:pt x="17661" y="16597"/>
                      <a:pt x="17630" y="16627"/>
                    </a:cubicBezTo>
                    <a:cubicBezTo>
                      <a:pt x="17626" y="16632"/>
                      <a:pt x="17620" y="16634"/>
                      <a:pt x="17614" y="16634"/>
                    </a:cubicBezTo>
                    <a:cubicBezTo>
                      <a:pt x="17576" y="16634"/>
                      <a:pt x="17509" y="16567"/>
                      <a:pt x="17509" y="16567"/>
                    </a:cubicBezTo>
                    <a:lnTo>
                      <a:pt x="17448" y="16475"/>
                    </a:lnTo>
                    <a:lnTo>
                      <a:pt x="17296" y="16415"/>
                    </a:lnTo>
                    <a:cubicBezTo>
                      <a:pt x="17296" y="16415"/>
                      <a:pt x="17205" y="16323"/>
                      <a:pt x="17205" y="16293"/>
                    </a:cubicBezTo>
                    <a:cubicBezTo>
                      <a:pt x="17205" y="16263"/>
                      <a:pt x="17022" y="16171"/>
                      <a:pt x="17022" y="16171"/>
                    </a:cubicBezTo>
                    <a:lnTo>
                      <a:pt x="16901" y="16141"/>
                    </a:lnTo>
                    <a:cubicBezTo>
                      <a:pt x="16901" y="16141"/>
                      <a:pt x="16749" y="16141"/>
                      <a:pt x="16749" y="16171"/>
                    </a:cubicBezTo>
                    <a:cubicBezTo>
                      <a:pt x="16749" y="16176"/>
                      <a:pt x="16746" y="16178"/>
                      <a:pt x="16741" y="16178"/>
                    </a:cubicBezTo>
                    <a:cubicBezTo>
                      <a:pt x="16709" y="16178"/>
                      <a:pt x="16597" y="16111"/>
                      <a:pt x="16597" y="16111"/>
                    </a:cubicBezTo>
                    <a:lnTo>
                      <a:pt x="16597" y="16019"/>
                    </a:lnTo>
                    <a:cubicBezTo>
                      <a:pt x="16597" y="16019"/>
                      <a:pt x="16597" y="15959"/>
                      <a:pt x="16567" y="15959"/>
                    </a:cubicBezTo>
                    <a:cubicBezTo>
                      <a:pt x="16556" y="15938"/>
                      <a:pt x="16546" y="15932"/>
                      <a:pt x="16535" y="15932"/>
                    </a:cubicBezTo>
                    <a:cubicBezTo>
                      <a:pt x="16513" y="15932"/>
                      <a:pt x="16486" y="15959"/>
                      <a:pt x="16445" y="15959"/>
                    </a:cubicBezTo>
                    <a:cubicBezTo>
                      <a:pt x="16419" y="15959"/>
                      <a:pt x="16415" y="15892"/>
                      <a:pt x="16376" y="15892"/>
                    </a:cubicBezTo>
                    <a:cubicBezTo>
                      <a:pt x="16370" y="15892"/>
                      <a:pt x="16362" y="15893"/>
                      <a:pt x="16354" y="15898"/>
                    </a:cubicBezTo>
                    <a:cubicBezTo>
                      <a:pt x="16263" y="15898"/>
                      <a:pt x="16263" y="15867"/>
                      <a:pt x="16202" y="15867"/>
                    </a:cubicBezTo>
                    <a:cubicBezTo>
                      <a:pt x="16111" y="15867"/>
                      <a:pt x="16080" y="15837"/>
                      <a:pt x="16050" y="15807"/>
                    </a:cubicBezTo>
                    <a:cubicBezTo>
                      <a:pt x="15989" y="15807"/>
                      <a:pt x="15989" y="15685"/>
                      <a:pt x="15989" y="15655"/>
                    </a:cubicBezTo>
                    <a:cubicBezTo>
                      <a:pt x="15989" y="15594"/>
                      <a:pt x="15959" y="15563"/>
                      <a:pt x="15898" y="15563"/>
                    </a:cubicBezTo>
                    <a:cubicBezTo>
                      <a:pt x="15837" y="15563"/>
                      <a:pt x="15807" y="15563"/>
                      <a:pt x="15746" y="15533"/>
                    </a:cubicBezTo>
                    <a:cubicBezTo>
                      <a:pt x="15685" y="15503"/>
                      <a:pt x="15655" y="15442"/>
                      <a:pt x="15624" y="15442"/>
                    </a:cubicBezTo>
                    <a:cubicBezTo>
                      <a:pt x="15533" y="15503"/>
                      <a:pt x="15442" y="15503"/>
                      <a:pt x="15381" y="15533"/>
                    </a:cubicBezTo>
                    <a:cubicBezTo>
                      <a:pt x="15351" y="15533"/>
                      <a:pt x="15351" y="15533"/>
                      <a:pt x="15320" y="15563"/>
                    </a:cubicBezTo>
                    <a:cubicBezTo>
                      <a:pt x="15290" y="15594"/>
                      <a:pt x="15229" y="15594"/>
                      <a:pt x="15199" y="15655"/>
                    </a:cubicBezTo>
                    <a:cubicBezTo>
                      <a:pt x="15168" y="15685"/>
                      <a:pt x="15138" y="15685"/>
                      <a:pt x="15077" y="15715"/>
                    </a:cubicBezTo>
                    <a:cubicBezTo>
                      <a:pt x="15047" y="15746"/>
                      <a:pt x="15047" y="15837"/>
                      <a:pt x="15047" y="15837"/>
                    </a:cubicBezTo>
                    <a:cubicBezTo>
                      <a:pt x="15047" y="15837"/>
                      <a:pt x="15047" y="15898"/>
                      <a:pt x="15077" y="15959"/>
                    </a:cubicBezTo>
                    <a:cubicBezTo>
                      <a:pt x="15077" y="15989"/>
                      <a:pt x="15047" y="16050"/>
                      <a:pt x="15077" y="16111"/>
                    </a:cubicBezTo>
                    <a:cubicBezTo>
                      <a:pt x="15077" y="16141"/>
                      <a:pt x="15138" y="16141"/>
                      <a:pt x="15138" y="16202"/>
                    </a:cubicBezTo>
                    <a:cubicBezTo>
                      <a:pt x="15138" y="16263"/>
                      <a:pt x="15168" y="16293"/>
                      <a:pt x="15168" y="16323"/>
                    </a:cubicBezTo>
                    <a:cubicBezTo>
                      <a:pt x="15199" y="16415"/>
                      <a:pt x="15168" y="16415"/>
                      <a:pt x="15199" y="16445"/>
                    </a:cubicBezTo>
                    <a:lnTo>
                      <a:pt x="15199" y="16597"/>
                    </a:lnTo>
                    <a:cubicBezTo>
                      <a:pt x="15199" y="16627"/>
                      <a:pt x="15199" y="16627"/>
                      <a:pt x="15168" y="16658"/>
                    </a:cubicBezTo>
                    <a:cubicBezTo>
                      <a:pt x="15138" y="16719"/>
                      <a:pt x="15138" y="16749"/>
                      <a:pt x="15077" y="16779"/>
                    </a:cubicBezTo>
                    <a:cubicBezTo>
                      <a:pt x="15047" y="16810"/>
                      <a:pt x="15047" y="16810"/>
                      <a:pt x="14925" y="16870"/>
                    </a:cubicBezTo>
                    <a:cubicBezTo>
                      <a:pt x="14905" y="16881"/>
                      <a:pt x="14898" y="16884"/>
                      <a:pt x="14897" y="16884"/>
                    </a:cubicBezTo>
                    <a:cubicBezTo>
                      <a:pt x="14895" y="16884"/>
                      <a:pt x="14915" y="16870"/>
                      <a:pt x="14895" y="16870"/>
                    </a:cubicBezTo>
                    <a:cubicBezTo>
                      <a:pt x="14864" y="16870"/>
                      <a:pt x="14834" y="16810"/>
                      <a:pt x="14773" y="16810"/>
                    </a:cubicBezTo>
                    <a:cubicBezTo>
                      <a:pt x="14743" y="16810"/>
                      <a:pt x="14712" y="16749"/>
                      <a:pt x="14712" y="16749"/>
                    </a:cubicBezTo>
                    <a:cubicBezTo>
                      <a:pt x="14712" y="16749"/>
                      <a:pt x="14621" y="16719"/>
                      <a:pt x="14621" y="16658"/>
                    </a:cubicBezTo>
                    <a:cubicBezTo>
                      <a:pt x="14621" y="16627"/>
                      <a:pt x="14560" y="16597"/>
                      <a:pt x="14469" y="16597"/>
                    </a:cubicBezTo>
                    <a:lnTo>
                      <a:pt x="14408" y="16506"/>
                    </a:lnTo>
                    <a:lnTo>
                      <a:pt x="14317" y="16475"/>
                    </a:lnTo>
                    <a:cubicBezTo>
                      <a:pt x="14287" y="16475"/>
                      <a:pt x="14287" y="16445"/>
                      <a:pt x="14256" y="16445"/>
                    </a:cubicBezTo>
                    <a:cubicBezTo>
                      <a:pt x="14250" y="16451"/>
                      <a:pt x="14241" y="16454"/>
                      <a:pt x="14230" y="16454"/>
                    </a:cubicBezTo>
                    <a:cubicBezTo>
                      <a:pt x="14201" y="16454"/>
                      <a:pt x="14160" y="16436"/>
                      <a:pt x="14131" y="16436"/>
                    </a:cubicBezTo>
                    <a:cubicBezTo>
                      <a:pt x="14120" y="16436"/>
                      <a:pt x="14111" y="16439"/>
                      <a:pt x="14105" y="16445"/>
                    </a:cubicBezTo>
                    <a:cubicBezTo>
                      <a:pt x="14099" y="16451"/>
                      <a:pt x="14091" y="16453"/>
                      <a:pt x="14082" y="16453"/>
                    </a:cubicBezTo>
                    <a:cubicBezTo>
                      <a:pt x="14042" y="16453"/>
                      <a:pt x="13972" y="16403"/>
                      <a:pt x="13922" y="16354"/>
                    </a:cubicBezTo>
                    <a:cubicBezTo>
                      <a:pt x="13861" y="16323"/>
                      <a:pt x="13709" y="16293"/>
                      <a:pt x="13709" y="16293"/>
                    </a:cubicBezTo>
                    <a:cubicBezTo>
                      <a:pt x="13709" y="16293"/>
                      <a:pt x="13679" y="16202"/>
                      <a:pt x="13649" y="16171"/>
                    </a:cubicBezTo>
                    <a:cubicBezTo>
                      <a:pt x="13618" y="16141"/>
                      <a:pt x="13618" y="16050"/>
                      <a:pt x="13618" y="16050"/>
                    </a:cubicBezTo>
                    <a:lnTo>
                      <a:pt x="13649" y="15959"/>
                    </a:lnTo>
                    <a:cubicBezTo>
                      <a:pt x="13649" y="15959"/>
                      <a:pt x="13649" y="15867"/>
                      <a:pt x="13679" y="15837"/>
                    </a:cubicBezTo>
                    <a:cubicBezTo>
                      <a:pt x="13709" y="15807"/>
                      <a:pt x="13618" y="15746"/>
                      <a:pt x="13618" y="15746"/>
                    </a:cubicBezTo>
                    <a:lnTo>
                      <a:pt x="13466" y="15715"/>
                    </a:lnTo>
                    <a:cubicBezTo>
                      <a:pt x="13466" y="15715"/>
                      <a:pt x="13466" y="15685"/>
                      <a:pt x="13405" y="15655"/>
                    </a:cubicBezTo>
                    <a:lnTo>
                      <a:pt x="13375" y="15594"/>
                    </a:lnTo>
                    <a:cubicBezTo>
                      <a:pt x="13365" y="15584"/>
                      <a:pt x="13355" y="15580"/>
                      <a:pt x="13342" y="15580"/>
                    </a:cubicBezTo>
                    <a:cubicBezTo>
                      <a:pt x="13318" y="15580"/>
                      <a:pt x="13284" y="15594"/>
                      <a:pt x="13223" y="15594"/>
                    </a:cubicBezTo>
                    <a:cubicBezTo>
                      <a:pt x="13193" y="15594"/>
                      <a:pt x="13101" y="15563"/>
                      <a:pt x="13101" y="15563"/>
                    </a:cubicBezTo>
                    <a:cubicBezTo>
                      <a:pt x="13101" y="15563"/>
                      <a:pt x="13041" y="15503"/>
                      <a:pt x="13010" y="15503"/>
                    </a:cubicBezTo>
                    <a:cubicBezTo>
                      <a:pt x="12980" y="15472"/>
                      <a:pt x="12965" y="15457"/>
                      <a:pt x="12953" y="15457"/>
                    </a:cubicBezTo>
                    <a:cubicBezTo>
                      <a:pt x="12942" y="15457"/>
                      <a:pt x="12934" y="15472"/>
                      <a:pt x="12919" y="15503"/>
                    </a:cubicBezTo>
                    <a:cubicBezTo>
                      <a:pt x="12889" y="15533"/>
                      <a:pt x="12889" y="15533"/>
                      <a:pt x="12797" y="15533"/>
                    </a:cubicBezTo>
                    <a:cubicBezTo>
                      <a:pt x="12777" y="15543"/>
                      <a:pt x="12764" y="15547"/>
                      <a:pt x="12754" y="15547"/>
                    </a:cubicBezTo>
                    <a:cubicBezTo>
                      <a:pt x="12733" y="15547"/>
                      <a:pt x="12727" y="15533"/>
                      <a:pt x="12706" y="15533"/>
                    </a:cubicBezTo>
                    <a:cubicBezTo>
                      <a:pt x="12646" y="15533"/>
                      <a:pt x="12554" y="15503"/>
                      <a:pt x="12494" y="15442"/>
                    </a:cubicBezTo>
                    <a:cubicBezTo>
                      <a:pt x="12463" y="15411"/>
                      <a:pt x="12433" y="15381"/>
                      <a:pt x="12433" y="15351"/>
                    </a:cubicBezTo>
                    <a:cubicBezTo>
                      <a:pt x="12433" y="15260"/>
                      <a:pt x="12281" y="15260"/>
                      <a:pt x="12281" y="15260"/>
                    </a:cubicBezTo>
                    <a:lnTo>
                      <a:pt x="12129" y="15229"/>
                    </a:lnTo>
                    <a:lnTo>
                      <a:pt x="12098" y="15138"/>
                    </a:lnTo>
                    <a:cubicBezTo>
                      <a:pt x="12098" y="15138"/>
                      <a:pt x="12007" y="15108"/>
                      <a:pt x="11977" y="15108"/>
                    </a:cubicBezTo>
                    <a:cubicBezTo>
                      <a:pt x="11946" y="15108"/>
                      <a:pt x="11886" y="15108"/>
                      <a:pt x="11825" y="15077"/>
                    </a:cubicBezTo>
                    <a:cubicBezTo>
                      <a:pt x="11734" y="15077"/>
                      <a:pt x="11703" y="14956"/>
                      <a:pt x="11703" y="14956"/>
                    </a:cubicBezTo>
                    <a:lnTo>
                      <a:pt x="11703" y="14773"/>
                    </a:lnTo>
                    <a:lnTo>
                      <a:pt x="11794" y="14682"/>
                    </a:lnTo>
                    <a:lnTo>
                      <a:pt x="11855" y="14591"/>
                    </a:lnTo>
                    <a:lnTo>
                      <a:pt x="11946" y="14469"/>
                    </a:lnTo>
                    <a:lnTo>
                      <a:pt x="11977" y="14317"/>
                    </a:lnTo>
                    <a:lnTo>
                      <a:pt x="12007" y="14196"/>
                    </a:lnTo>
                    <a:lnTo>
                      <a:pt x="12038" y="14135"/>
                    </a:lnTo>
                    <a:cubicBezTo>
                      <a:pt x="12038" y="14135"/>
                      <a:pt x="11977" y="14044"/>
                      <a:pt x="11946" y="13983"/>
                    </a:cubicBezTo>
                    <a:lnTo>
                      <a:pt x="11794" y="13892"/>
                    </a:lnTo>
                    <a:lnTo>
                      <a:pt x="11703" y="13770"/>
                    </a:lnTo>
                    <a:lnTo>
                      <a:pt x="11734" y="13679"/>
                    </a:lnTo>
                    <a:lnTo>
                      <a:pt x="11825" y="13557"/>
                    </a:lnTo>
                    <a:lnTo>
                      <a:pt x="11886" y="13436"/>
                    </a:lnTo>
                    <a:cubicBezTo>
                      <a:pt x="11886" y="13436"/>
                      <a:pt x="11886" y="13375"/>
                      <a:pt x="11855" y="13284"/>
                    </a:cubicBezTo>
                    <a:lnTo>
                      <a:pt x="11794" y="13284"/>
                    </a:lnTo>
                    <a:cubicBezTo>
                      <a:pt x="11794" y="13284"/>
                      <a:pt x="11703" y="13405"/>
                      <a:pt x="11673" y="13405"/>
                    </a:cubicBezTo>
                    <a:cubicBezTo>
                      <a:pt x="11642" y="13405"/>
                      <a:pt x="11582" y="13314"/>
                      <a:pt x="11582" y="13314"/>
                    </a:cubicBezTo>
                    <a:lnTo>
                      <a:pt x="11582" y="13253"/>
                    </a:lnTo>
                    <a:lnTo>
                      <a:pt x="11551" y="13132"/>
                    </a:lnTo>
                    <a:lnTo>
                      <a:pt x="11430" y="13101"/>
                    </a:lnTo>
                    <a:lnTo>
                      <a:pt x="11278" y="13101"/>
                    </a:lnTo>
                    <a:cubicBezTo>
                      <a:pt x="11247" y="13132"/>
                      <a:pt x="11217" y="13132"/>
                      <a:pt x="11187" y="13162"/>
                    </a:cubicBezTo>
                    <a:cubicBezTo>
                      <a:pt x="11126" y="13223"/>
                      <a:pt x="11126" y="13223"/>
                      <a:pt x="11095" y="13284"/>
                    </a:cubicBezTo>
                    <a:cubicBezTo>
                      <a:pt x="11080" y="13299"/>
                      <a:pt x="11065" y="13299"/>
                      <a:pt x="11046" y="13299"/>
                    </a:cubicBezTo>
                    <a:cubicBezTo>
                      <a:pt x="11027" y="13299"/>
                      <a:pt x="11004" y="13299"/>
                      <a:pt x="10974" y="13314"/>
                    </a:cubicBezTo>
                    <a:cubicBezTo>
                      <a:pt x="10964" y="13334"/>
                      <a:pt x="10950" y="13341"/>
                      <a:pt x="10933" y="13341"/>
                    </a:cubicBezTo>
                    <a:cubicBezTo>
                      <a:pt x="10899" y="13341"/>
                      <a:pt x="10852" y="13314"/>
                      <a:pt x="10791" y="13314"/>
                    </a:cubicBezTo>
                    <a:cubicBezTo>
                      <a:pt x="10731" y="13314"/>
                      <a:pt x="10731" y="13314"/>
                      <a:pt x="10670" y="13284"/>
                    </a:cubicBezTo>
                    <a:cubicBezTo>
                      <a:pt x="10639" y="13253"/>
                      <a:pt x="10609" y="13253"/>
                      <a:pt x="10518" y="13253"/>
                    </a:cubicBezTo>
                    <a:cubicBezTo>
                      <a:pt x="10487" y="13253"/>
                      <a:pt x="10366" y="13284"/>
                      <a:pt x="10366" y="13314"/>
                    </a:cubicBezTo>
                    <a:cubicBezTo>
                      <a:pt x="10366" y="13345"/>
                      <a:pt x="10351" y="13360"/>
                      <a:pt x="10324" y="13360"/>
                    </a:cubicBezTo>
                    <a:cubicBezTo>
                      <a:pt x="10297" y="13360"/>
                      <a:pt x="10259" y="13345"/>
                      <a:pt x="10214" y="13314"/>
                    </a:cubicBezTo>
                    <a:cubicBezTo>
                      <a:pt x="10183" y="13314"/>
                      <a:pt x="10123" y="13284"/>
                      <a:pt x="10062" y="13284"/>
                    </a:cubicBezTo>
                    <a:cubicBezTo>
                      <a:pt x="10031" y="13284"/>
                      <a:pt x="9819" y="13405"/>
                      <a:pt x="9758" y="13405"/>
                    </a:cubicBezTo>
                    <a:cubicBezTo>
                      <a:pt x="9728" y="13436"/>
                      <a:pt x="9667" y="13436"/>
                      <a:pt x="9606" y="13436"/>
                    </a:cubicBezTo>
                    <a:cubicBezTo>
                      <a:pt x="9545" y="13436"/>
                      <a:pt x="9545" y="13314"/>
                      <a:pt x="9545" y="13314"/>
                    </a:cubicBezTo>
                    <a:cubicBezTo>
                      <a:pt x="9545" y="13314"/>
                      <a:pt x="9393" y="13284"/>
                      <a:pt x="9363" y="13284"/>
                    </a:cubicBezTo>
                    <a:cubicBezTo>
                      <a:pt x="9302" y="13284"/>
                      <a:pt x="9211" y="13284"/>
                      <a:pt x="9150" y="13314"/>
                    </a:cubicBezTo>
                    <a:cubicBezTo>
                      <a:pt x="9140" y="13334"/>
                      <a:pt x="9116" y="13341"/>
                      <a:pt x="9088" y="13341"/>
                    </a:cubicBezTo>
                    <a:cubicBezTo>
                      <a:pt x="9032" y="13341"/>
                      <a:pt x="8958" y="13314"/>
                      <a:pt x="8937" y="13314"/>
                    </a:cubicBezTo>
                    <a:cubicBezTo>
                      <a:pt x="8846" y="13314"/>
                      <a:pt x="8816" y="13314"/>
                      <a:pt x="8785" y="13375"/>
                    </a:cubicBezTo>
                    <a:lnTo>
                      <a:pt x="8694" y="13436"/>
                    </a:lnTo>
                    <a:cubicBezTo>
                      <a:pt x="8694" y="13436"/>
                      <a:pt x="8633" y="13466"/>
                      <a:pt x="8603" y="13466"/>
                    </a:cubicBezTo>
                    <a:cubicBezTo>
                      <a:pt x="8542" y="13466"/>
                      <a:pt x="8451" y="13466"/>
                      <a:pt x="8451" y="13527"/>
                    </a:cubicBezTo>
                    <a:cubicBezTo>
                      <a:pt x="8451" y="13537"/>
                      <a:pt x="8437" y="13540"/>
                      <a:pt x="8416" y="13540"/>
                    </a:cubicBezTo>
                    <a:cubicBezTo>
                      <a:pt x="8373" y="13540"/>
                      <a:pt x="8299" y="13527"/>
                      <a:pt x="8238" y="13527"/>
                    </a:cubicBezTo>
                    <a:cubicBezTo>
                      <a:pt x="8208" y="13527"/>
                      <a:pt x="8086" y="13557"/>
                      <a:pt x="8056" y="13588"/>
                    </a:cubicBezTo>
                    <a:cubicBezTo>
                      <a:pt x="8025" y="13618"/>
                      <a:pt x="7904" y="13618"/>
                      <a:pt x="7782" y="13679"/>
                    </a:cubicBezTo>
                    <a:cubicBezTo>
                      <a:pt x="7737" y="13694"/>
                      <a:pt x="7737" y="13694"/>
                      <a:pt x="7744" y="13694"/>
                    </a:cubicBezTo>
                    <a:cubicBezTo>
                      <a:pt x="7752" y="13694"/>
                      <a:pt x="7767" y="13694"/>
                      <a:pt x="7752" y="13709"/>
                    </a:cubicBezTo>
                    <a:cubicBezTo>
                      <a:pt x="7721" y="13740"/>
                      <a:pt x="7691" y="13831"/>
                      <a:pt x="7630" y="13861"/>
                    </a:cubicBezTo>
                    <a:cubicBezTo>
                      <a:pt x="7617" y="13887"/>
                      <a:pt x="7610" y="13896"/>
                      <a:pt x="7603" y="13896"/>
                    </a:cubicBezTo>
                    <a:cubicBezTo>
                      <a:pt x="7594" y="13896"/>
                      <a:pt x="7587" y="13879"/>
                      <a:pt x="7569" y="13861"/>
                    </a:cubicBezTo>
                    <a:cubicBezTo>
                      <a:pt x="7561" y="13852"/>
                      <a:pt x="7549" y="13849"/>
                      <a:pt x="7536" y="13849"/>
                    </a:cubicBezTo>
                    <a:cubicBezTo>
                      <a:pt x="7503" y="13849"/>
                      <a:pt x="7460" y="13870"/>
                      <a:pt x="7417" y="13892"/>
                    </a:cubicBezTo>
                    <a:lnTo>
                      <a:pt x="7326" y="13983"/>
                    </a:lnTo>
                    <a:cubicBezTo>
                      <a:pt x="7296" y="14013"/>
                      <a:pt x="7235" y="14013"/>
                      <a:pt x="7235" y="14013"/>
                    </a:cubicBezTo>
                    <a:lnTo>
                      <a:pt x="7113" y="14135"/>
                    </a:lnTo>
                    <a:cubicBezTo>
                      <a:pt x="7083" y="14165"/>
                      <a:pt x="7022" y="14165"/>
                      <a:pt x="6992" y="14196"/>
                    </a:cubicBezTo>
                    <a:cubicBezTo>
                      <a:pt x="6962" y="14226"/>
                      <a:pt x="6962" y="14317"/>
                      <a:pt x="6962" y="14317"/>
                    </a:cubicBezTo>
                    <a:cubicBezTo>
                      <a:pt x="6962" y="14324"/>
                      <a:pt x="6953" y="14326"/>
                      <a:pt x="6940" y="14326"/>
                    </a:cubicBezTo>
                    <a:cubicBezTo>
                      <a:pt x="6903" y="14326"/>
                      <a:pt x="6827" y="14308"/>
                      <a:pt x="6770" y="14308"/>
                    </a:cubicBezTo>
                    <a:cubicBezTo>
                      <a:pt x="6749" y="14308"/>
                      <a:pt x="6731" y="14311"/>
                      <a:pt x="6718" y="14317"/>
                    </a:cubicBezTo>
                    <a:cubicBezTo>
                      <a:pt x="6701" y="14326"/>
                      <a:pt x="6680" y="14330"/>
                      <a:pt x="6659" y="14330"/>
                    </a:cubicBezTo>
                    <a:cubicBezTo>
                      <a:pt x="6609" y="14330"/>
                      <a:pt x="6557" y="14308"/>
                      <a:pt x="6536" y="14287"/>
                    </a:cubicBezTo>
                    <a:cubicBezTo>
                      <a:pt x="6506" y="14226"/>
                      <a:pt x="6475" y="14226"/>
                      <a:pt x="6414" y="14196"/>
                    </a:cubicBezTo>
                    <a:cubicBezTo>
                      <a:pt x="6407" y="14188"/>
                      <a:pt x="6399" y="14184"/>
                      <a:pt x="6392" y="14184"/>
                    </a:cubicBezTo>
                    <a:cubicBezTo>
                      <a:pt x="6369" y="14184"/>
                      <a:pt x="6346" y="14218"/>
                      <a:pt x="6323" y="14287"/>
                    </a:cubicBezTo>
                    <a:cubicBezTo>
                      <a:pt x="6315" y="14291"/>
                      <a:pt x="6306" y="14293"/>
                      <a:pt x="6298" y="14293"/>
                    </a:cubicBezTo>
                    <a:cubicBezTo>
                      <a:pt x="6246" y="14293"/>
                      <a:pt x="6197" y="14222"/>
                      <a:pt x="6171" y="14196"/>
                    </a:cubicBezTo>
                    <a:cubicBezTo>
                      <a:pt x="6110" y="14196"/>
                      <a:pt x="5898" y="14226"/>
                      <a:pt x="5898" y="14226"/>
                    </a:cubicBezTo>
                    <a:cubicBezTo>
                      <a:pt x="5867" y="14226"/>
                      <a:pt x="5655" y="14196"/>
                      <a:pt x="5624" y="14196"/>
                    </a:cubicBezTo>
                    <a:cubicBezTo>
                      <a:pt x="5594" y="14196"/>
                      <a:pt x="5563" y="14196"/>
                      <a:pt x="5503" y="14135"/>
                    </a:cubicBezTo>
                    <a:cubicBezTo>
                      <a:pt x="5472" y="14074"/>
                      <a:pt x="5442" y="13922"/>
                      <a:pt x="5442" y="13922"/>
                    </a:cubicBezTo>
                    <a:lnTo>
                      <a:pt x="5411" y="13861"/>
                    </a:lnTo>
                    <a:cubicBezTo>
                      <a:pt x="5385" y="13822"/>
                      <a:pt x="5365" y="13811"/>
                      <a:pt x="5348" y="13811"/>
                    </a:cubicBezTo>
                    <a:cubicBezTo>
                      <a:pt x="5324" y="13811"/>
                      <a:pt x="5307" y="13831"/>
                      <a:pt x="5290" y="13831"/>
                    </a:cubicBezTo>
                    <a:cubicBezTo>
                      <a:pt x="5259" y="13831"/>
                      <a:pt x="5138" y="13892"/>
                      <a:pt x="5138" y="13892"/>
                    </a:cubicBezTo>
                    <a:cubicBezTo>
                      <a:pt x="5138" y="13892"/>
                      <a:pt x="5107" y="13983"/>
                      <a:pt x="5138" y="14013"/>
                    </a:cubicBezTo>
                    <a:lnTo>
                      <a:pt x="5138" y="14135"/>
                    </a:lnTo>
                    <a:cubicBezTo>
                      <a:pt x="5138" y="14135"/>
                      <a:pt x="5107" y="14226"/>
                      <a:pt x="5047" y="14287"/>
                    </a:cubicBezTo>
                    <a:cubicBezTo>
                      <a:pt x="5016" y="14317"/>
                      <a:pt x="4986" y="14500"/>
                      <a:pt x="4895" y="14621"/>
                    </a:cubicBezTo>
                    <a:cubicBezTo>
                      <a:pt x="4834" y="14743"/>
                      <a:pt x="4834" y="14743"/>
                      <a:pt x="4834" y="14804"/>
                    </a:cubicBezTo>
                    <a:cubicBezTo>
                      <a:pt x="4803" y="14834"/>
                      <a:pt x="4803" y="14834"/>
                      <a:pt x="4743" y="14925"/>
                    </a:cubicBezTo>
                    <a:cubicBezTo>
                      <a:pt x="4712" y="14986"/>
                      <a:pt x="4682" y="14956"/>
                      <a:pt x="4651" y="14986"/>
                    </a:cubicBezTo>
                    <a:cubicBezTo>
                      <a:pt x="4560" y="15047"/>
                      <a:pt x="4560" y="14986"/>
                      <a:pt x="4499" y="15077"/>
                    </a:cubicBezTo>
                    <a:cubicBezTo>
                      <a:pt x="4408" y="15138"/>
                      <a:pt x="4347" y="15138"/>
                      <a:pt x="4287" y="15138"/>
                    </a:cubicBezTo>
                    <a:cubicBezTo>
                      <a:pt x="4256" y="15138"/>
                      <a:pt x="4226" y="15138"/>
                      <a:pt x="4196" y="15199"/>
                    </a:cubicBezTo>
                    <a:cubicBezTo>
                      <a:pt x="4135" y="15229"/>
                      <a:pt x="4074" y="15260"/>
                      <a:pt x="4074" y="15351"/>
                    </a:cubicBezTo>
                    <a:cubicBezTo>
                      <a:pt x="4074" y="15411"/>
                      <a:pt x="3983" y="15411"/>
                      <a:pt x="3952" y="15442"/>
                    </a:cubicBezTo>
                    <a:cubicBezTo>
                      <a:pt x="3922" y="15503"/>
                      <a:pt x="3892" y="15503"/>
                      <a:pt x="3831" y="15563"/>
                    </a:cubicBezTo>
                    <a:cubicBezTo>
                      <a:pt x="3800" y="15594"/>
                      <a:pt x="3831" y="15685"/>
                      <a:pt x="3831" y="15715"/>
                    </a:cubicBezTo>
                    <a:cubicBezTo>
                      <a:pt x="3831" y="15807"/>
                      <a:pt x="3831" y="15746"/>
                      <a:pt x="3800" y="15837"/>
                    </a:cubicBezTo>
                    <a:cubicBezTo>
                      <a:pt x="3770" y="15898"/>
                      <a:pt x="3770" y="15898"/>
                      <a:pt x="3770" y="15959"/>
                    </a:cubicBezTo>
                    <a:lnTo>
                      <a:pt x="3648" y="16050"/>
                    </a:lnTo>
                    <a:cubicBezTo>
                      <a:pt x="3618" y="16111"/>
                      <a:pt x="3618" y="16293"/>
                      <a:pt x="3618" y="16293"/>
                    </a:cubicBezTo>
                    <a:cubicBezTo>
                      <a:pt x="3618" y="16293"/>
                      <a:pt x="3588" y="16354"/>
                      <a:pt x="3618" y="16445"/>
                    </a:cubicBezTo>
                    <a:cubicBezTo>
                      <a:pt x="3648" y="16506"/>
                      <a:pt x="3618" y="16597"/>
                      <a:pt x="3618" y="16597"/>
                    </a:cubicBezTo>
                    <a:lnTo>
                      <a:pt x="3648" y="16719"/>
                    </a:lnTo>
                    <a:lnTo>
                      <a:pt x="3740" y="16779"/>
                    </a:lnTo>
                    <a:lnTo>
                      <a:pt x="3740" y="16870"/>
                    </a:lnTo>
                    <a:cubicBezTo>
                      <a:pt x="3740" y="16901"/>
                      <a:pt x="3679" y="16962"/>
                      <a:pt x="3679" y="17022"/>
                    </a:cubicBezTo>
                    <a:cubicBezTo>
                      <a:pt x="3679" y="17053"/>
                      <a:pt x="3648" y="17083"/>
                      <a:pt x="3618" y="17174"/>
                    </a:cubicBezTo>
                    <a:cubicBezTo>
                      <a:pt x="3588" y="17235"/>
                      <a:pt x="3527" y="17235"/>
                      <a:pt x="3496" y="17266"/>
                    </a:cubicBezTo>
                    <a:cubicBezTo>
                      <a:pt x="3466" y="17326"/>
                      <a:pt x="3375" y="17387"/>
                      <a:pt x="3344" y="17478"/>
                    </a:cubicBezTo>
                    <a:cubicBezTo>
                      <a:pt x="3314" y="17539"/>
                      <a:pt x="3223" y="17539"/>
                      <a:pt x="3162" y="17570"/>
                    </a:cubicBezTo>
                    <a:cubicBezTo>
                      <a:pt x="3071" y="17630"/>
                      <a:pt x="2980" y="17722"/>
                      <a:pt x="2888" y="17813"/>
                    </a:cubicBezTo>
                    <a:cubicBezTo>
                      <a:pt x="2828" y="17874"/>
                      <a:pt x="2706" y="17874"/>
                      <a:pt x="2676" y="17934"/>
                    </a:cubicBezTo>
                    <a:cubicBezTo>
                      <a:pt x="2615" y="17965"/>
                      <a:pt x="2463" y="17965"/>
                      <a:pt x="2402" y="17965"/>
                    </a:cubicBezTo>
                    <a:cubicBezTo>
                      <a:pt x="2311" y="17965"/>
                      <a:pt x="2250" y="18026"/>
                      <a:pt x="2220" y="18026"/>
                    </a:cubicBezTo>
                    <a:cubicBezTo>
                      <a:pt x="2159" y="18086"/>
                      <a:pt x="2159" y="18117"/>
                      <a:pt x="2159" y="18147"/>
                    </a:cubicBezTo>
                    <a:cubicBezTo>
                      <a:pt x="2159" y="18177"/>
                      <a:pt x="2129" y="18238"/>
                      <a:pt x="2098" y="18329"/>
                    </a:cubicBezTo>
                    <a:cubicBezTo>
                      <a:pt x="2068" y="18451"/>
                      <a:pt x="2007" y="18451"/>
                      <a:pt x="2007" y="18542"/>
                    </a:cubicBezTo>
                    <a:cubicBezTo>
                      <a:pt x="1977" y="18603"/>
                      <a:pt x="1977" y="18633"/>
                      <a:pt x="1916" y="18755"/>
                    </a:cubicBezTo>
                    <a:cubicBezTo>
                      <a:pt x="1825" y="18877"/>
                      <a:pt x="1794" y="18877"/>
                      <a:pt x="1703" y="18907"/>
                    </a:cubicBezTo>
                    <a:cubicBezTo>
                      <a:pt x="1642" y="18937"/>
                      <a:pt x="1521" y="19029"/>
                      <a:pt x="1521" y="19029"/>
                    </a:cubicBezTo>
                    <a:cubicBezTo>
                      <a:pt x="1521" y="19029"/>
                      <a:pt x="1460" y="19302"/>
                      <a:pt x="1399" y="19363"/>
                    </a:cubicBezTo>
                    <a:cubicBezTo>
                      <a:pt x="1369" y="19454"/>
                      <a:pt x="1369" y="19545"/>
                      <a:pt x="1369" y="19606"/>
                    </a:cubicBezTo>
                    <a:cubicBezTo>
                      <a:pt x="1369" y="19636"/>
                      <a:pt x="1338" y="19667"/>
                      <a:pt x="1338" y="19758"/>
                    </a:cubicBezTo>
                    <a:cubicBezTo>
                      <a:pt x="1338" y="19819"/>
                      <a:pt x="1247" y="19849"/>
                      <a:pt x="1217" y="19940"/>
                    </a:cubicBezTo>
                    <a:cubicBezTo>
                      <a:pt x="1186" y="20001"/>
                      <a:pt x="1065" y="20032"/>
                      <a:pt x="1034" y="20032"/>
                    </a:cubicBezTo>
                    <a:cubicBezTo>
                      <a:pt x="1004" y="20092"/>
                      <a:pt x="943" y="20123"/>
                      <a:pt x="913" y="20123"/>
                    </a:cubicBezTo>
                    <a:cubicBezTo>
                      <a:pt x="882" y="20153"/>
                      <a:pt x="852" y="20244"/>
                      <a:pt x="852" y="20305"/>
                    </a:cubicBezTo>
                    <a:cubicBezTo>
                      <a:pt x="852" y="20427"/>
                      <a:pt x="761" y="20366"/>
                      <a:pt x="730" y="20427"/>
                    </a:cubicBezTo>
                    <a:cubicBezTo>
                      <a:pt x="700" y="20518"/>
                      <a:pt x="639" y="20792"/>
                      <a:pt x="639" y="20852"/>
                    </a:cubicBezTo>
                    <a:cubicBezTo>
                      <a:pt x="639" y="20862"/>
                      <a:pt x="636" y="20866"/>
                      <a:pt x="630" y="20866"/>
                    </a:cubicBezTo>
                    <a:cubicBezTo>
                      <a:pt x="619" y="20866"/>
                      <a:pt x="599" y="20852"/>
                      <a:pt x="578" y="20852"/>
                    </a:cubicBezTo>
                    <a:cubicBezTo>
                      <a:pt x="548" y="20852"/>
                      <a:pt x="487" y="20913"/>
                      <a:pt x="457" y="20943"/>
                    </a:cubicBezTo>
                    <a:cubicBezTo>
                      <a:pt x="426" y="21004"/>
                      <a:pt x="396" y="21065"/>
                      <a:pt x="396" y="21065"/>
                    </a:cubicBezTo>
                    <a:lnTo>
                      <a:pt x="305" y="21217"/>
                    </a:lnTo>
                    <a:cubicBezTo>
                      <a:pt x="274" y="21308"/>
                      <a:pt x="335" y="21369"/>
                      <a:pt x="305" y="21399"/>
                    </a:cubicBezTo>
                    <a:cubicBezTo>
                      <a:pt x="274" y="21491"/>
                      <a:pt x="244" y="21521"/>
                      <a:pt x="244" y="21551"/>
                    </a:cubicBezTo>
                    <a:cubicBezTo>
                      <a:pt x="244" y="21612"/>
                      <a:pt x="274" y="21643"/>
                      <a:pt x="305" y="21673"/>
                    </a:cubicBezTo>
                    <a:cubicBezTo>
                      <a:pt x="311" y="21679"/>
                      <a:pt x="319" y="21681"/>
                      <a:pt x="329" y="21681"/>
                    </a:cubicBezTo>
                    <a:cubicBezTo>
                      <a:pt x="368" y="21681"/>
                      <a:pt x="426" y="21643"/>
                      <a:pt x="426" y="21643"/>
                    </a:cubicBezTo>
                    <a:lnTo>
                      <a:pt x="578" y="21703"/>
                    </a:lnTo>
                    <a:cubicBezTo>
                      <a:pt x="609" y="21764"/>
                      <a:pt x="609" y="21825"/>
                      <a:pt x="639" y="21855"/>
                    </a:cubicBezTo>
                    <a:cubicBezTo>
                      <a:pt x="700" y="21916"/>
                      <a:pt x="639" y="22099"/>
                      <a:pt x="609" y="22159"/>
                    </a:cubicBezTo>
                    <a:cubicBezTo>
                      <a:pt x="578" y="22250"/>
                      <a:pt x="578" y="22220"/>
                      <a:pt x="548" y="22250"/>
                    </a:cubicBezTo>
                    <a:cubicBezTo>
                      <a:pt x="487" y="22311"/>
                      <a:pt x="487" y="22402"/>
                      <a:pt x="487" y="22402"/>
                    </a:cubicBezTo>
                    <a:cubicBezTo>
                      <a:pt x="487" y="22402"/>
                      <a:pt x="548" y="22433"/>
                      <a:pt x="578" y="22524"/>
                    </a:cubicBezTo>
                    <a:cubicBezTo>
                      <a:pt x="578" y="22554"/>
                      <a:pt x="548" y="22585"/>
                      <a:pt x="609" y="22706"/>
                    </a:cubicBezTo>
                    <a:lnTo>
                      <a:pt x="700" y="22858"/>
                    </a:lnTo>
                    <a:cubicBezTo>
                      <a:pt x="730" y="22980"/>
                      <a:pt x="730" y="23010"/>
                      <a:pt x="730" y="23071"/>
                    </a:cubicBezTo>
                    <a:cubicBezTo>
                      <a:pt x="730" y="23162"/>
                      <a:pt x="761" y="23223"/>
                      <a:pt x="730" y="23314"/>
                    </a:cubicBezTo>
                    <a:cubicBezTo>
                      <a:pt x="700" y="23375"/>
                      <a:pt x="639" y="23375"/>
                      <a:pt x="639" y="23375"/>
                    </a:cubicBezTo>
                    <a:cubicBezTo>
                      <a:pt x="609" y="23436"/>
                      <a:pt x="609" y="23497"/>
                      <a:pt x="609" y="23588"/>
                    </a:cubicBezTo>
                    <a:cubicBezTo>
                      <a:pt x="578" y="23649"/>
                      <a:pt x="578" y="23679"/>
                      <a:pt x="578" y="23740"/>
                    </a:cubicBezTo>
                    <a:cubicBezTo>
                      <a:pt x="578" y="23770"/>
                      <a:pt x="487" y="23801"/>
                      <a:pt x="487" y="23892"/>
                    </a:cubicBezTo>
                    <a:lnTo>
                      <a:pt x="487" y="24074"/>
                    </a:lnTo>
                    <a:cubicBezTo>
                      <a:pt x="487" y="24135"/>
                      <a:pt x="457" y="24196"/>
                      <a:pt x="457" y="24257"/>
                    </a:cubicBezTo>
                    <a:cubicBezTo>
                      <a:pt x="457" y="24348"/>
                      <a:pt x="305" y="24409"/>
                      <a:pt x="244" y="24500"/>
                    </a:cubicBezTo>
                    <a:cubicBezTo>
                      <a:pt x="183" y="24561"/>
                      <a:pt x="92" y="24561"/>
                      <a:pt x="92" y="24561"/>
                    </a:cubicBezTo>
                    <a:lnTo>
                      <a:pt x="1" y="24652"/>
                    </a:lnTo>
                    <a:cubicBezTo>
                      <a:pt x="1" y="24652"/>
                      <a:pt x="1" y="24682"/>
                      <a:pt x="31" y="24713"/>
                    </a:cubicBezTo>
                    <a:cubicBezTo>
                      <a:pt x="92" y="24713"/>
                      <a:pt x="92" y="24804"/>
                      <a:pt x="92" y="24834"/>
                    </a:cubicBezTo>
                    <a:cubicBezTo>
                      <a:pt x="92" y="24865"/>
                      <a:pt x="153" y="24956"/>
                      <a:pt x="153" y="24986"/>
                    </a:cubicBezTo>
                    <a:cubicBezTo>
                      <a:pt x="153" y="25016"/>
                      <a:pt x="183" y="25016"/>
                      <a:pt x="244" y="25108"/>
                    </a:cubicBezTo>
                    <a:cubicBezTo>
                      <a:pt x="274" y="25138"/>
                      <a:pt x="274" y="25168"/>
                      <a:pt x="335" y="25168"/>
                    </a:cubicBezTo>
                    <a:cubicBezTo>
                      <a:pt x="426" y="25199"/>
                      <a:pt x="396" y="25199"/>
                      <a:pt x="396" y="25260"/>
                    </a:cubicBezTo>
                    <a:cubicBezTo>
                      <a:pt x="396" y="25320"/>
                      <a:pt x="457" y="25351"/>
                      <a:pt x="548" y="25412"/>
                    </a:cubicBezTo>
                    <a:cubicBezTo>
                      <a:pt x="558" y="25422"/>
                      <a:pt x="551" y="25425"/>
                      <a:pt x="538" y="25425"/>
                    </a:cubicBezTo>
                    <a:cubicBezTo>
                      <a:pt x="511" y="25425"/>
                      <a:pt x="457" y="25412"/>
                      <a:pt x="457" y="25412"/>
                    </a:cubicBezTo>
                    <a:lnTo>
                      <a:pt x="335" y="25290"/>
                    </a:lnTo>
                    <a:cubicBezTo>
                      <a:pt x="335" y="25260"/>
                      <a:pt x="244" y="25260"/>
                      <a:pt x="244" y="25260"/>
                    </a:cubicBezTo>
                    <a:cubicBezTo>
                      <a:pt x="244" y="25260"/>
                      <a:pt x="183" y="25320"/>
                      <a:pt x="244" y="25412"/>
                    </a:cubicBezTo>
                    <a:cubicBezTo>
                      <a:pt x="274" y="25503"/>
                      <a:pt x="183" y="25564"/>
                      <a:pt x="244" y="25594"/>
                    </a:cubicBezTo>
                    <a:cubicBezTo>
                      <a:pt x="274" y="25624"/>
                      <a:pt x="305" y="25655"/>
                      <a:pt x="426" y="25655"/>
                    </a:cubicBezTo>
                    <a:cubicBezTo>
                      <a:pt x="548" y="25655"/>
                      <a:pt x="396" y="25716"/>
                      <a:pt x="335" y="25716"/>
                    </a:cubicBezTo>
                    <a:cubicBezTo>
                      <a:pt x="305" y="25716"/>
                      <a:pt x="274" y="25716"/>
                      <a:pt x="244" y="25776"/>
                    </a:cubicBezTo>
                    <a:lnTo>
                      <a:pt x="244" y="25868"/>
                    </a:lnTo>
                    <a:cubicBezTo>
                      <a:pt x="274" y="25898"/>
                      <a:pt x="335" y="25898"/>
                      <a:pt x="396" y="25898"/>
                    </a:cubicBezTo>
                    <a:lnTo>
                      <a:pt x="457" y="25928"/>
                    </a:lnTo>
                    <a:cubicBezTo>
                      <a:pt x="457" y="25928"/>
                      <a:pt x="426" y="26050"/>
                      <a:pt x="457" y="26080"/>
                    </a:cubicBezTo>
                    <a:cubicBezTo>
                      <a:pt x="464" y="26096"/>
                      <a:pt x="470" y="26101"/>
                      <a:pt x="476" y="26101"/>
                    </a:cubicBezTo>
                    <a:cubicBezTo>
                      <a:pt x="493" y="26101"/>
                      <a:pt x="510" y="26050"/>
                      <a:pt x="578" y="26050"/>
                    </a:cubicBezTo>
                    <a:cubicBezTo>
                      <a:pt x="584" y="26045"/>
                      <a:pt x="588" y="26042"/>
                      <a:pt x="593" y="26042"/>
                    </a:cubicBezTo>
                    <a:cubicBezTo>
                      <a:pt x="613" y="26042"/>
                      <a:pt x="630" y="26096"/>
                      <a:pt x="730" y="26172"/>
                    </a:cubicBezTo>
                    <a:cubicBezTo>
                      <a:pt x="730" y="26172"/>
                      <a:pt x="791" y="26172"/>
                      <a:pt x="913" y="26080"/>
                    </a:cubicBezTo>
                    <a:cubicBezTo>
                      <a:pt x="937" y="26056"/>
                      <a:pt x="1002" y="26011"/>
                      <a:pt x="1042" y="26011"/>
                    </a:cubicBezTo>
                    <a:cubicBezTo>
                      <a:pt x="1051" y="26011"/>
                      <a:pt x="1059" y="26014"/>
                      <a:pt x="1065" y="26020"/>
                    </a:cubicBezTo>
                    <a:cubicBezTo>
                      <a:pt x="1095" y="26050"/>
                      <a:pt x="1065" y="26050"/>
                      <a:pt x="1095" y="26111"/>
                    </a:cubicBezTo>
                    <a:cubicBezTo>
                      <a:pt x="1095" y="26165"/>
                      <a:pt x="1073" y="26176"/>
                      <a:pt x="1049" y="26176"/>
                    </a:cubicBezTo>
                    <a:cubicBezTo>
                      <a:pt x="1033" y="26176"/>
                      <a:pt x="1016" y="26172"/>
                      <a:pt x="1004" y="26172"/>
                    </a:cubicBezTo>
                    <a:lnTo>
                      <a:pt x="913" y="26232"/>
                    </a:lnTo>
                    <a:lnTo>
                      <a:pt x="913" y="26384"/>
                    </a:lnTo>
                    <a:cubicBezTo>
                      <a:pt x="913" y="26415"/>
                      <a:pt x="1034" y="26506"/>
                      <a:pt x="1034" y="26506"/>
                    </a:cubicBezTo>
                    <a:cubicBezTo>
                      <a:pt x="1034" y="26536"/>
                      <a:pt x="1095" y="26567"/>
                      <a:pt x="1156" y="26567"/>
                    </a:cubicBezTo>
                    <a:cubicBezTo>
                      <a:pt x="1186" y="26567"/>
                      <a:pt x="1217" y="26627"/>
                      <a:pt x="1217" y="26627"/>
                    </a:cubicBezTo>
                    <a:lnTo>
                      <a:pt x="1217" y="26779"/>
                    </a:lnTo>
                    <a:cubicBezTo>
                      <a:pt x="1217" y="26810"/>
                      <a:pt x="1247" y="26840"/>
                      <a:pt x="1338" y="26840"/>
                    </a:cubicBezTo>
                    <a:cubicBezTo>
                      <a:pt x="1399" y="26840"/>
                      <a:pt x="1399" y="26871"/>
                      <a:pt x="1399" y="26871"/>
                    </a:cubicBezTo>
                    <a:cubicBezTo>
                      <a:pt x="1399" y="26871"/>
                      <a:pt x="1490" y="26992"/>
                      <a:pt x="1521" y="27023"/>
                    </a:cubicBezTo>
                    <a:lnTo>
                      <a:pt x="1673" y="27114"/>
                    </a:lnTo>
                    <a:cubicBezTo>
                      <a:pt x="1764" y="27144"/>
                      <a:pt x="1703" y="27235"/>
                      <a:pt x="1764" y="27266"/>
                    </a:cubicBezTo>
                    <a:cubicBezTo>
                      <a:pt x="1794" y="27296"/>
                      <a:pt x="1855" y="27357"/>
                      <a:pt x="1855" y="27357"/>
                    </a:cubicBezTo>
                    <a:cubicBezTo>
                      <a:pt x="1855" y="27357"/>
                      <a:pt x="1794" y="27387"/>
                      <a:pt x="1825" y="27387"/>
                    </a:cubicBezTo>
                    <a:cubicBezTo>
                      <a:pt x="1855" y="27418"/>
                      <a:pt x="1764" y="27539"/>
                      <a:pt x="1764" y="27539"/>
                    </a:cubicBezTo>
                    <a:cubicBezTo>
                      <a:pt x="1764" y="27539"/>
                      <a:pt x="1764" y="27600"/>
                      <a:pt x="1794" y="27631"/>
                    </a:cubicBezTo>
                    <a:cubicBezTo>
                      <a:pt x="1825" y="27691"/>
                      <a:pt x="1794" y="27752"/>
                      <a:pt x="1794" y="27782"/>
                    </a:cubicBezTo>
                    <a:cubicBezTo>
                      <a:pt x="1794" y="27843"/>
                      <a:pt x="1855" y="27904"/>
                      <a:pt x="1916" y="27934"/>
                    </a:cubicBezTo>
                    <a:lnTo>
                      <a:pt x="2007" y="28056"/>
                    </a:lnTo>
                    <a:cubicBezTo>
                      <a:pt x="2007" y="28056"/>
                      <a:pt x="2098" y="28086"/>
                      <a:pt x="2129" y="28147"/>
                    </a:cubicBezTo>
                    <a:cubicBezTo>
                      <a:pt x="2139" y="28157"/>
                      <a:pt x="2152" y="28161"/>
                      <a:pt x="2168" y="28161"/>
                    </a:cubicBezTo>
                    <a:cubicBezTo>
                      <a:pt x="2200" y="28161"/>
                      <a:pt x="2240" y="28147"/>
                      <a:pt x="2281" y="28147"/>
                    </a:cubicBezTo>
                    <a:cubicBezTo>
                      <a:pt x="2372" y="28147"/>
                      <a:pt x="2311" y="28178"/>
                      <a:pt x="2372" y="28238"/>
                    </a:cubicBezTo>
                    <a:cubicBezTo>
                      <a:pt x="2402" y="28330"/>
                      <a:pt x="2402" y="28330"/>
                      <a:pt x="2433" y="28360"/>
                    </a:cubicBezTo>
                    <a:cubicBezTo>
                      <a:pt x="2463" y="28390"/>
                      <a:pt x="2463" y="28451"/>
                      <a:pt x="2524" y="28482"/>
                    </a:cubicBezTo>
                    <a:cubicBezTo>
                      <a:pt x="2554" y="28512"/>
                      <a:pt x="2554" y="28542"/>
                      <a:pt x="2676" y="28603"/>
                    </a:cubicBezTo>
                    <a:cubicBezTo>
                      <a:pt x="2737" y="28664"/>
                      <a:pt x="2858" y="28634"/>
                      <a:pt x="2888" y="28664"/>
                    </a:cubicBezTo>
                    <a:lnTo>
                      <a:pt x="2980" y="28755"/>
                    </a:lnTo>
                    <a:cubicBezTo>
                      <a:pt x="3010" y="28786"/>
                      <a:pt x="3040" y="28938"/>
                      <a:pt x="3040" y="28968"/>
                    </a:cubicBezTo>
                    <a:cubicBezTo>
                      <a:pt x="3071" y="28998"/>
                      <a:pt x="3162" y="29059"/>
                      <a:pt x="3192" y="29059"/>
                    </a:cubicBezTo>
                    <a:cubicBezTo>
                      <a:pt x="3223" y="29059"/>
                      <a:pt x="3375" y="29120"/>
                      <a:pt x="3436" y="29211"/>
                    </a:cubicBezTo>
                    <a:cubicBezTo>
                      <a:pt x="3466" y="29272"/>
                      <a:pt x="3588" y="29302"/>
                      <a:pt x="3648" y="29363"/>
                    </a:cubicBezTo>
                    <a:lnTo>
                      <a:pt x="3892" y="29454"/>
                    </a:lnTo>
                    <a:cubicBezTo>
                      <a:pt x="3941" y="29504"/>
                      <a:pt x="3950" y="29554"/>
                      <a:pt x="3969" y="29554"/>
                    </a:cubicBezTo>
                    <a:cubicBezTo>
                      <a:pt x="3973" y="29554"/>
                      <a:pt x="3977" y="29551"/>
                      <a:pt x="3983" y="29545"/>
                    </a:cubicBezTo>
                    <a:cubicBezTo>
                      <a:pt x="4044" y="29515"/>
                      <a:pt x="4074" y="29515"/>
                      <a:pt x="4135" y="29424"/>
                    </a:cubicBezTo>
                    <a:cubicBezTo>
                      <a:pt x="4180" y="29393"/>
                      <a:pt x="4203" y="29386"/>
                      <a:pt x="4218" y="29386"/>
                    </a:cubicBezTo>
                    <a:cubicBezTo>
                      <a:pt x="4234" y="29386"/>
                      <a:pt x="4241" y="29393"/>
                      <a:pt x="4256" y="29393"/>
                    </a:cubicBezTo>
                    <a:cubicBezTo>
                      <a:pt x="4287" y="29363"/>
                      <a:pt x="4347" y="29363"/>
                      <a:pt x="4378" y="29302"/>
                    </a:cubicBezTo>
                    <a:cubicBezTo>
                      <a:pt x="4408" y="29272"/>
                      <a:pt x="4439" y="29272"/>
                      <a:pt x="4499" y="29241"/>
                    </a:cubicBezTo>
                    <a:cubicBezTo>
                      <a:pt x="4530" y="29211"/>
                      <a:pt x="4591" y="29150"/>
                      <a:pt x="4682" y="29120"/>
                    </a:cubicBezTo>
                    <a:cubicBezTo>
                      <a:pt x="4743" y="29090"/>
                      <a:pt x="4803" y="29059"/>
                      <a:pt x="4834" y="29059"/>
                    </a:cubicBezTo>
                    <a:cubicBezTo>
                      <a:pt x="4844" y="29039"/>
                      <a:pt x="4854" y="29032"/>
                      <a:pt x="4865" y="29032"/>
                    </a:cubicBezTo>
                    <a:cubicBezTo>
                      <a:pt x="4888" y="29032"/>
                      <a:pt x="4915" y="29059"/>
                      <a:pt x="4955" y="29059"/>
                    </a:cubicBezTo>
                    <a:cubicBezTo>
                      <a:pt x="4986" y="29059"/>
                      <a:pt x="5016" y="29090"/>
                      <a:pt x="5138" y="29090"/>
                    </a:cubicBezTo>
                    <a:cubicBezTo>
                      <a:pt x="5156" y="29098"/>
                      <a:pt x="5168" y="29102"/>
                      <a:pt x="5179" y="29102"/>
                    </a:cubicBezTo>
                    <a:cubicBezTo>
                      <a:pt x="5204" y="29102"/>
                      <a:pt x="5216" y="29081"/>
                      <a:pt x="5259" y="29059"/>
                    </a:cubicBezTo>
                    <a:cubicBezTo>
                      <a:pt x="5278" y="29004"/>
                      <a:pt x="5285" y="28993"/>
                      <a:pt x="5294" y="28993"/>
                    </a:cubicBezTo>
                    <a:cubicBezTo>
                      <a:pt x="5301" y="28993"/>
                      <a:pt x="5308" y="28998"/>
                      <a:pt x="5320" y="28998"/>
                    </a:cubicBezTo>
                    <a:cubicBezTo>
                      <a:pt x="5351" y="28998"/>
                      <a:pt x="5442" y="28968"/>
                      <a:pt x="5472" y="28968"/>
                    </a:cubicBezTo>
                    <a:cubicBezTo>
                      <a:pt x="5503" y="28968"/>
                      <a:pt x="5594" y="28998"/>
                      <a:pt x="5655" y="29059"/>
                    </a:cubicBezTo>
                    <a:cubicBezTo>
                      <a:pt x="5746" y="29090"/>
                      <a:pt x="5655" y="29059"/>
                      <a:pt x="5655" y="29120"/>
                    </a:cubicBezTo>
                    <a:cubicBezTo>
                      <a:pt x="5655" y="29148"/>
                      <a:pt x="5660" y="29158"/>
                      <a:pt x="5670" y="29158"/>
                    </a:cubicBezTo>
                    <a:cubicBezTo>
                      <a:pt x="5694" y="29158"/>
                      <a:pt x="5743" y="29101"/>
                      <a:pt x="5806" y="29059"/>
                    </a:cubicBezTo>
                    <a:cubicBezTo>
                      <a:pt x="5806" y="29059"/>
                      <a:pt x="5898" y="29120"/>
                      <a:pt x="5958" y="29120"/>
                    </a:cubicBezTo>
                    <a:cubicBezTo>
                      <a:pt x="6019" y="29150"/>
                      <a:pt x="6019" y="29150"/>
                      <a:pt x="6080" y="29150"/>
                    </a:cubicBezTo>
                    <a:lnTo>
                      <a:pt x="6232" y="29241"/>
                    </a:lnTo>
                    <a:cubicBezTo>
                      <a:pt x="6232" y="29241"/>
                      <a:pt x="6354" y="29272"/>
                      <a:pt x="6384" y="29272"/>
                    </a:cubicBezTo>
                    <a:cubicBezTo>
                      <a:pt x="6393" y="29281"/>
                      <a:pt x="6399" y="29284"/>
                      <a:pt x="6405" y="29284"/>
                    </a:cubicBezTo>
                    <a:cubicBezTo>
                      <a:pt x="6420" y="29284"/>
                      <a:pt x="6432" y="29263"/>
                      <a:pt x="6475" y="29241"/>
                    </a:cubicBezTo>
                    <a:cubicBezTo>
                      <a:pt x="6506" y="29241"/>
                      <a:pt x="6506" y="29211"/>
                      <a:pt x="6506" y="29150"/>
                    </a:cubicBezTo>
                    <a:cubicBezTo>
                      <a:pt x="6506" y="29120"/>
                      <a:pt x="6536" y="29120"/>
                      <a:pt x="6566" y="29090"/>
                    </a:cubicBezTo>
                    <a:cubicBezTo>
                      <a:pt x="6627" y="29059"/>
                      <a:pt x="6658" y="29059"/>
                      <a:pt x="6718" y="29059"/>
                    </a:cubicBezTo>
                    <a:cubicBezTo>
                      <a:pt x="6779" y="29059"/>
                      <a:pt x="6779" y="29059"/>
                      <a:pt x="6840" y="28998"/>
                    </a:cubicBezTo>
                    <a:cubicBezTo>
                      <a:pt x="6848" y="28990"/>
                      <a:pt x="6858" y="28986"/>
                      <a:pt x="6870" y="28986"/>
                    </a:cubicBezTo>
                    <a:cubicBezTo>
                      <a:pt x="6901" y="28986"/>
                      <a:pt x="6939" y="29015"/>
                      <a:pt x="6962" y="29059"/>
                    </a:cubicBezTo>
                    <a:cubicBezTo>
                      <a:pt x="6977" y="29074"/>
                      <a:pt x="6992" y="29082"/>
                      <a:pt x="7015" y="29082"/>
                    </a:cubicBezTo>
                    <a:cubicBezTo>
                      <a:pt x="7038" y="29082"/>
                      <a:pt x="7068" y="29074"/>
                      <a:pt x="7113" y="29059"/>
                    </a:cubicBezTo>
                    <a:cubicBezTo>
                      <a:pt x="7144" y="29059"/>
                      <a:pt x="7144" y="28998"/>
                      <a:pt x="7235" y="28938"/>
                    </a:cubicBezTo>
                    <a:cubicBezTo>
                      <a:pt x="7296" y="28846"/>
                      <a:pt x="7265" y="28846"/>
                      <a:pt x="7326" y="28846"/>
                    </a:cubicBezTo>
                    <a:cubicBezTo>
                      <a:pt x="7417" y="28816"/>
                      <a:pt x="7478" y="28816"/>
                      <a:pt x="7539" y="28816"/>
                    </a:cubicBezTo>
                    <a:cubicBezTo>
                      <a:pt x="7569" y="28816"/>
                      <a:pt x="7592" y="28824"/>
                      <a:pt x="7615" y="28824"/>
                    </a:cubicBezTo>
                    <a:cubicBezTo>
                      <a:pt x="7638" y="28824"/>
                      <a:pt x="7661" y="28816"/>
                      <a:pt x="7691" y="28786"/>
                    </a:cubicBezTo>
                    <a:cubicBezTo>
                      <a:pt x="7752" y="28755"/>
                      <a:pt x="7721" y="28664"/>
                      <a:pt x="7752" y="28634"/>
                    </a:cubicBezTo>
                    <a:cubicBezTo>
                      <a:pt x="7782" y="28603"/>
                      <a:pt x="7934" y="28542"/>
                      <a:pt x="7995" y="28542"/>
                    </a:cubicBezTo>
                    <a:cubicBezTo>
                      <a:pt x="8025" y="28542"/>
                      <a:pt x="8177" y="28512"/>
                      <a:pt x="8177" y="28512"/>
                    </a:cubicBezTo>
                    <a:lnTo>
                      <a:pt x="8329" y="28482"/>
                    </a:lnTo>
                    <a:lnTo>
                      <a:pt x="8542" y="28482"/>
                    </a:lnTo>
                    <a:cubicBezTo>
                      <a:pt x="8603" y="28482"/>
                      <a:pt x="8755" y="28451"/>
                      <a:pt x="8785" y="28451"/>
                    </a:cubicBezTo>
                    <a:cubicBezTo>
                      <a:pt x="8793" y="28436"/>
                      <a:pt x="8806" y="28430"/>
                      <a:pt x="8822" y="28430"/>
                    </a:cubicBezTo>
                    <a:cubicBezTo>
                      <a:pt x="8871" y="28430"/>
                      <a:pt x="8945" y="28482"/>
                      <a:pt x="8968" y="28482"/>
                    </a:cubicBezTo>
                    <a:cubicBezTo>
                      <a:pt x="8998" y="28482"/>
                      <a:pt x="9059" y="28512"/>
                      <a:pt x="9089" y="28542"/>
                    </a:cubicBezTo>
                    <a:cubicBezTo>
                      <a:pt x="9120" y="28603"/>
                      <a:pt x="9211" y="28603"/>
                      <a:pt x="9211" y="28664"/>
                    </a:cubicBezTo>
                    <a:cubicBezTo>
                      <a:pt x="9211" y="28755"/>
                      <a:pt x="9272" y="28755"/>
                      <a:pt x="9363" y="28786"/>
                    </a:cubicBezTo>
                    <a:cubicBezTo>
                      <a:pt x="9393" y="28846"/>
                      <a:pt x="9393" y="28907"/>
                      <a:pt x="9454" y="28907"/>
                    </a:cubicBezTo>
                    <a:cubicBezTo>
                      <a:pt x="9515" y="28938"/>
                      <a:pt x="9454" y="28998"/>
                      <a:pt x="9424" y="29059"/>
                    </a:cubicBezTo>
                    <a:cubicBezTo>
                      <a:pt x="9393" y="29090"/>
                      <a:pt x="9393" y="29120"/>
                      <a:pt x="9393" y="29211"/>
                    </a:cubicBezTo>
                    <a:cubicBezTo>
                      <a:pt x="9404" y="29234"/>
                      <a:pt x="9407" y="29239"/>
                      <a:pt x="9408" y="29239"/>
                    </a:cubicBezTo>
                    <a:cubicBezTo>
                      <a:pt x="9409" y="29239"/>
                      <a:pt x="9407" y="29232"/>
                      <a:pt x="9411" y="29232"/>
                    </a:cubicBezTo>
                    <a:cubicBezTo>
                      <a:pt x="9413" y="29232"/>
                      <a:pt x="9417" y="29235"/>
                      <a:pt x="9424" y="29241"/>
                    </a:cubicBezTo>
                    <a:cubicBezTo>
                      <a:pt x="9454" y="29272"/>
                      <a:pt x="9454" y="29302"/>
                      <a:pt x="9454" y="29393"/>
                    </a:cubicBezTo>
                    <a:cubicBezTo>
                      <a:pt x="9454" y="29454"/>
                      <a:pt x="9545" y="29454"/>
                      <a:pt x="9545" y="29454"/>
                    </a:cubicBezTo>
                    <a:lnTo>
                      <a:pt x="9667" y="29454"/>
                    </a:lnTo>
                    <a:cubicBezTo>
                      <a:pt x="9697" y="29454"/>
                      <a:pt x="9728" y="29424"/>
                      <a:pt x="9728" y="29424"/>
                    </a:cubicBezTo>
                    <a:cubicBezTo>
                      <a:pt x="9758" y="29393"/>
                      <a:pt x="9819" y="29393"/>
                      <a:pt x="9819" y="29393"/>
                    </a:cubicBezTo>
                    <a:cubicBezTo>
                      <a:pt x="9819" y="29393"/>
                      <a:pt x="9880" y="29363"/>
                      <a:pt x="9910" y="29363"/>
                    </a:cubicBezTo>
                    <a:cubicBezTo>
                      <a:pt x="9950" y="29363"/>
                      <a:pt x="9964" y="29336"/>
                      <a:pt x="9986" y="29336"/>
                    </a:cubicBezTo>
                    <a:cubicBezTo>
                      <a:pt x="9998" y="29336"/>
                      <a:pt x="10011" y="29343"/>
                      <a:pt x="10031" y="29363"/>
                    </a:cubicBezTo>
                    <a:cubicBezTo>
                      <a:pt x="10123" y="29393"/>
                      <a:pt x="10123" y="29393"/>
                      <a:pt x="10183" y="29393"/>
                    </a:cubicBezTo>
                    <a:cubicBezTo>
                      <a:pt x="10275" y="29393"/>
                      <a:pt x="10335" y="29302"/>
                      <a:pt x="10427" y="29302"/>
                    </a:cubicBezTo>
                    <a:cubicBezTo>
                      <a:pt x="10487" y="29272"/>
                      <a:pt x="10457" y="29150"/>
                      <a:pt x="10487" y="29120"/>
                    </a:cubicBezTo>
                    <a:cubicBezTo>
                      <a:pt x="10490" y="29118"/>
                      <a:pt x="10492" y="29116"/>
                      <a:pt x="10494" y="29116"/>
                    </a:cubicBezTo>
                    <a:cubicBezTo>
                      <a:pt x="10518" y="29116"/>
                      <a:pt x="10518" y="29274"/>
                      <a:pt x="10518" y="29302"/>
                    </a:cubicBezTo>
                    <a:cubicBezTo>
                      <a:pt x="10518" y="29363"/>
                      <a:pt x="10609" y="29363"/>
                      <a:pt x="10639" y="29393"/>
                    </a:cubicBezTo>
                    <a:lnTo>
                      <a:pt x="10639" y="29545"/>
                    </a:lnTo>
                    <a:cubicBezTo>
                      <a:pt x="10645" y="29552"/>
                      <a:pt x="10655" y="29554"/>
                      <a:pt x="10667" y="29554"/>
                    </a:cubicBezTo>
                    <a:cubicBezTo>
                      <a:pt x="10714" y="29554"/>
                      <a:pt x="10791" y="29515"/>
                      <a:pt x="10791" y="29515"/>
                    </a:cubicBezTo>
                    <a:lnTo>
                      <a:pt x="10791" y="29606"/>
                    </a:lnTo>
                    <a:cubicBezTo>
                      <a:pt x="10791" y="29667"/>
                      <a:pt x="10822" y="29758"/>
                      <a:pt x="10822" y="29819"/>
                    </a:cubicBezTo>
                    <a:cubicBezTo>
                      <a:pt x="10822" y="29849"/>
                      <a:pt x="10883" y="29910"/>
                      <a:pt x="10822" y="29910"/>
                    </a:cubicBezTo>
                    <a:cubicBezTo>
                      <a:pt x="10791" y="29910"/>
                      <a:pt x="10822" y="29971"/>
                      <a:pt x="10822" y="30001"/>
                    </a:cubicBezTo>
                    <a:cubicBezTo>
                      <a:pt x="10822" y="30032"/>
                      <a:pt x="10791" y="30062"/>
                      <a:pt x="10761" y="30123"/>
                    </a:cubicBezTo>
                    <a:cubicBezTo>
                      <a:pt x="10731" y="30153"/>
                      <a:pt x="10731" y="30153"/>
                      <a:pt x="10670" y="30214"/>
                    </a:cubicBezTo>
                    <a:cubicBezTo>
                      <a:pt x="10639" y="30275"/>
                      <a:pt x="10670" y="30366"/>
                      <a:pt x="10639" y="30457"/>
                    </a:cubicBezTo>
                    <a:cubicBezTo>
                      <a:pt x="10628" y="30480"/>
                      <a:pt x="10625" y="30486"/>
                      <a:pt x="10624" y="30486"/>
                    </a:cubicBezTo>
                    <a:cubicBezTo>
                      <a:pt x="10624" y="30486"/>
                      <a:pt x="10625" y="30479"/>
                      <a:pt x="10622" y="30479"/>
                    </a:cubicBezTo>
                    <a:cubicBezTo>
                      <a:pt x="10620" y="30479"/>
                      <a:pt x="10616" y="30481"/>
                      <a:pt x="10609" y="30488"/>
                    </a:cubicBezTo>
                    <a:cubicBezTo>
                      <a:pt x="10579" y="30518"/>
                      <a:pt x="10579" y="30579"/>
                      <a:pt x="10518" y="30579"/>
                    </a:cubicBezTo>
                    <a:cubicBezTo>
                      <a:pt x="10503" y="30594"/>
                      <a:pt x="10495" y="30594"/>
                      <a:pt x="10487" y="30594"/>
                    </a:cubicBezTo>
                    <a:cubicBezTo>
                      <a:pt x="10480" y="30594"/>
                      <a:pt x="10472" y="30594"/>
                      <a:pt x="10457" y="30609"/>
                    </a:cubicBezTo>
                    <a:cubicBezTo>
                      <a:pt x="10427" y="30640"/>
                      <a:pt x="10457" y="30670"/>
                      <a:pt x="10427" y="30731"/>
                    </a:cubicBezTo>
                    <a:cubicBezTo>
                      <a:pt x="10427" y="30761"/>
                      <a:pt x="10487" y="30792"/>
                      <a:pt x="10487" y="30792"/>
                    </a:cubicBezTo>
                    <a:cubicBezTo>
                      <a:pt x="10487" y="30822"/>
                      <a:pt x="10487" y="30944"/>
                      <a:pt x="10427" y="30944"/>
                    </a:cubicBezTo>
                    <a:cubicBezTo>
                      <a:pt x="10335" y="30944"/>
                      <a:pt x="10305" y="31065"/>
                      <a:pt x="10305" y="31065"/>
                    </a:cubicBezTo>
                    <a:lnTo>
                      <a:pt x="10214" y="31217"/>
                    </a:lnTo>
                    <a:lnTo>
                      <a:pt x="10153" y="31278"/>
                    </a:lnTo>
                    <a:cubicBezTo>
                      <a:pt x="10153" y="31339"/>
                      <a:pt x="10123" y="31369"/>
                      <a:pt x="10123" y="31430"/>
                    </a:cubicBezTo>
                    <a:cubicBezTo>
                      <a:pt x="10077" y="31498"/>
                      <a:pt x="10066" y="31533"/>
                      <a:pt x="10050" y="31533"/>
                    </a:cubicBezTo>
                    <a:cubicBezTo>
                      <a:pt x="10045" y="31533"/>
                      <a:pt x="10039" y="31529"/>
                      <a:pt x="10031" y="31521"/>
                    </a:cubicBezTo>
                    <a:lnTo>
                      <a:pt x="9971" y="31521"/>
                    </a:lnTo>
                    <a:cubicBezTo>
                      <a:pt x="9971" y="31521"/>
                      <a:pt x="9910" y="31643"/>
                      <a:pt x="9910" y="31673"/>
                    </a:cubicBezTo>
                    <a:cubicBezTo>
                      <a:pt x="9910" y="31704"/>
                      <a:pt x="9971" y="31795"/>
                      <a:pt x="9971" y="31825"/>
                    </a:cubicBezTo>
                    <a:lnTo>
                      <a:pt x="9971" y="31947"/>
                    </a:lnTo>
                    <a:cubicBezTo>
                      <a:pt x="9971" y="31977"/>
                      <a:pt x="9971" y="32007"/>
                      <a:pt x="10001" y="32038"/>
                    </a:cubicBezTo>
                    <a:cubicBezTo>
                      <a:pt x="10031" y="32099"/>
                      <a:pt x="10031" y="32129"/>
                      <a:pt x="10062" y="32159"/>
                    </a:cubicBezTo>
                    <a:cubicBezTo>
                      <a:pt x="10123" y="32251"/>
                      <a:pt x="10123" y="32281"/>
                      <a:pt x="10123" y="32403"/>
                    </a:cubicBezTo>
                    <a:cubicBezTo>
                      <a:pt x="10153" y="32494"/>
                      <a:pt x="10153" y="32585"/>
                      <a:pt x="10183" y="32615"/>
                    </a:cubicBezTo>
                    <a:cubicBezTo>
                      <a:pt x="10214" y="32707"/>
                      <a:pt x="10214" y="32737"/>
                      <a:pt x="10305" y="32767"/>
                    </a:cubicBezTo>
                    <a:cubicBezTo>
                      <a:pt x="10366" y="32798"/>
                      <a:pt x="10335" y="32889"/>
                      <a:pt x="10366" y="32950"/>
                    </a:cubicBezTo>
                    <a:cubicBezTo>
                      <a:pt x="10427" y="33041"/>
                      <a:pt x="10335" y="33071"/>
                      <a:pt x="10366" y="33102"/>
                    </a:cubicBezTo>
                    <a:cubicBezTo>
                      <a:pt x="10427" y="33163"/>
                      <a:pt x="10366" y="33193"/>
                      <a:pt x="10427" y="33223"/>
                    </a:cubicBezTo>
                    <a:cubicBezTo>
                      <a:pt x="10457" y="33254"/>
                      <a:pt x="10335" y="33314"/>
                      <a:pt x="10335" y="33314"/>
                    </a:cubicBezTo>
                    <a:cubicBezTo>
                      <a:pt x="10335" y="33314"/>
                      <a:pt x="10305" y="33406"/>
                      <a:pt x="10366" y="33527"/>
                    </a:cubicBezTo>
                    <a:cubicBezTo>
                      <a:pt x="10387" y="33570"/>
                      <a:pt x="10393" y="33582"/>
                      <a:pt x="10395" y="33582"/>
                    </a:cubicBezTo>
                    <a:cubicBezTo>
                      <a:pt x="10398" y="33582"/>
                      <a:pt x="10391" y="33553"/>
                      <a:pt x="10410" y="33553"/>
                    </a:cubicBezTo>
                    <a:cubicBezTo>
                      <a:pt x="10414" y="33553"/>
                      <a:pt x="10419" y="33554"/>
                      <a:pt x="10427" y="33558"/>
                    </a:cubicBezTo>
                    <a:cubicBezTo>
                      <a:pt x="10457" y="33618"/>
                      <a:pt x="10366" y="33618"/>
                      <a:pt x="10335" y="33649"/>
                    </a:cubicBezTo>
                    <a:cubicBezTo>
                      <a:pt x="10305" y="33679"/>
                      <a:pt x="10335" y="33770"/>
                      <a:pt x="10366" y="33831"/>
                    </a:cubicBezTo>
                    <a:cubicBezTo>
                      <a:pt x="10387" y="33874"/>
                      <a:pt x="10393" y="33886"/>
                      <a:pt x="10393" y="33886"/>
                    </a:cubicBezTo>
                    <a:cubicBezTo>
                      <a:pt x="10392" y="33886"/>
                      <a:pt x="10374" y="33857"/>
                      <a:pt x="10368" y="33857"/>
                    </a:cubicBezTo>
                    <a:cubicBezTo>
                      <a:pt x="10367" y="33857"/>
                      <a:pt x="10366" y="33858"/>
                      <a:pt x="10366" y="33862"/>
                    </a:cubicBezTo>
                    <a:cubicBezTo>
                      <a:pt x="10366" y="33922"/>
                      <a:pt x="10366" y="33953"/>
                      <a:pt x="10335" y="34014"/>
                    </a:cubicBezTo>
                    <a:cubicBezTo>
                      <a:pt x="10335" y="34105"/>
                      <a:pt x="10335" y="34135"/>
                      <a:pt x="10305" y="34226"/>
                    </a:cubicBezTo>
                    <a:cubicBezTo>
                      <a:pt x="10275" y="34287"/>
                      <a:pt x="10305" y="34318"/>
                      <a:pt x="10305" y="34439"/>
                    </a:cubicBezTo>
                    <a:cubicBezTo>
                      <a:pt x="10305" y="34561"/>
                      <a:pt x="10275" y="34530"/>
                      <a:pt x="10214" y="34591"/>
                    </a:cubicBezTo>
                    <a:cubicBezTo>
                      <a:pt x="10183" y="34682"/>
                      <a:pt x="10123" y="34621"/>
                      <a:pt x="10062" y="34682"/>
                    </a:cubicBezTo>
                    <a:cubicBezTo>
                      <a:pt x="10031" y="34713"/>
                      <a:pt x="10031" y="34865"/>
                      <a:pt x="10031" y="34925"/>
                    </a:cubicBezTo>
                    <a:lnTo>
                      <a:pt x="10031" y="35138"/>
                    </a:lnTo>
                    <a:cubicBezTo>
                      <a:pt x="10031" y="35199"/>
                      <a:pt x="10001" y="35169"/>
                      <a:pt x="10031" y="35290"/>
                    </a:cubicBezTo>
                    <a:cubicBezTo>
                      <a:pt x="10062" y="35381"/>
                      <a:pt x="9971" y="35503"/>
                      <a:pt x="9880" y="35533"/>
                    </a:cubicBezTo>
                    <a:cubicBezTo>
                      <a:pt x="9819" y="35594"/>
                      <a:pt x="9880" y="35625"/>
                      <a:pt x="9849" y="35685"/>
                    </a:cubicBezTo>
                    <a:cubicBezTo>
                      <a:pt x="9819" y="35777"/>
                      <a:pt x="9758" y="35807"/>
                      <a:pt x="9697" y="35898"/>
                    </a:cubicBezTo>
                    <a:lnTo>
                      <a:pt x="9515" y="36080"/>
                    </a:lnTo>
                    <a:cubicBezTo>
                      <a:pt x="9424" y="36141"/>
                      <a:pt x="9424" y="36141"/>
                      <a:pt x="9302" y="36232"/>
                    </a:cubicBezTo>
                    <a:cubicBezTo>
                      <a:pt x="9241" y="36293"/>
                      <a:pt x="9211" y="36354"/>
                      <a:pt x="9150" y="36415"/>
                    </a:cubicBezTo>
                    <a:cubicBezTo>
                      <a:pt x="9120" y="36506"/>
                      <a:pt x="8998" y="36506"/>
                      <a:pt x="8968" y="36567"/>
                    </a:cubicBezTo>
                    <a:cubicBezTo>
                      <a:pt x="8907" y="36597"/>
                      <a:pt x="8907" y="36658"/>
                      <a:pt x="8846" y="36749"/>
                    </a:cubicBezTo>
                    <a:cubicBezTo>
                      <a:pt x="8816" y="36840"/>
                      <a:pt x="8907" y="36840"/>
                      <a:pt x="8846" y="36901"/>
                    </a:cubicBezTo>
                    <a:cubicBezTo>
                      <a:pt x="8816" y="36992"/>
                      <a:pt x="8816" y="37023"/>
                      <a:pt x="8785" y="37053"/>
                    </a:cubicBezTo>
                    <a:cubicBezTo>
                      <a:pt x="8755" y="37114"/>
                      <a:pt x="8664" y="37205"/>
                      <a:pt x="8603" y="37296"/>
                    </a:cubicBezTo>
                    <a:cubicBezTo>
                      <a:pt x="8512" y="37357"/>
                      <a:pt x="8512" y="37357"/>
                      <a:pt x="8451" y="37357"/>
                    </a:cubicBezTo>
                    <a:cubicBezTo>
                      <a:pt x="8360" y="37418"/>
                      <a:pt x="8360" y="37448"/>
                      <a:pt x="8329" y="37570"/>
                    </a:cubicBezTo>
                    <a:cubicBezTo>
                      <a:pt x="8299" y="37722"/>
                      <a:pt x="8147" y="37783"/>
                      <a:pt x="8147" y="37904"/>
                    </a:cubicBezTo>
                    <a:cubicBezTo>
                      <a:pt x="8086" y="38026"/>
                      <a:pt x="8025" y="37965"/>
                      <a:pt x="7995" y="38026"/>
                    </a:cubicBezTo>
                    <a:cubicBezTo>
                      <a:pt x="7934" y="38056"/>
                      <a:pt x="7873" y="38117"/>
                      <a:pt x="7904" y="38178"/>
                    </a:cubicBezTo>
                    <a:cubicBezTo>
                      <a:pt x="7904" y="38239"/>
                      <a:pt x="7873" y="38239"/>
                      <a:pt x="7843" y="38269"/>
                    </a:cubicBezTo>
                    <a:cubicBezTo>
                      <a:pt x="7782" y="38330"/>
                      <a:pt x="7843" y="38421"/>
                      <a:pt x="7873" y="38512"/>
                    </a:cubicBezTo>
                    <a:cubicBezTo>
                      <a:pt x="7904" y="38573"/>
                      <a:pt x="7873" y="38634"/>
                      <a:pt x="7873" y="38695"/>
                    </a:cubicBezTo>
                    <a:lnTo>
                      <a:pt x="7873" y="38938"/>
                    </a:lnTo>
                    <a:cubicBezTo>
                      <a:pt x="7873" y="39029"/>
                      <a:pt x="7843" y="39029"/>
                      <a:pt x="7843" y="39150"/>
                    </a:cubicBezTo>
                    <a:cubicBezTo>
                      <a:pt x="7873" y="39272"/>
                      <a:pt x="7752" y="39272"/>
                      <a:pt x="7721" y="39394"/>
                    </a:cubicBezTo>
                    <a:cubicBezTo>
                      <a:pt x="7691" y="39485"/>
                      <a:pt x="7691" y="39546"/>
                      <a:pt x="7691" y="39606"/>
                    </a:cubicBezTo>
                    <a:cubicBezTo>
                      <a:pt x="7691" y="39728"/>
                      <a:pt x="7630" y="39728"/>
                      <a:pt x="7691" y="39850"/>
                    </a:cubicBezTo>
                    <a:cubicBezTo>
                      <a:pt x="7691" y="39895"/>
                      <a:pt x="7668" y="39903"/>
                      <a:pt x="7630" y="39903"/>
                    </a:cubicBezTo>
                    <a:cubicBezTo>
                      <a:pt x="7611" y="39903"/>
                      <a:pt x="7588" y="39901"/>
                      <a:pt x="7563" y="39901"/>
                    </a:cubicBezTo>
                    <a:cubicBezTo>
                      <a:pt x="7537" y="39901"/>
                      <a:pt x="7509" y="39903"/>
                      <a:pt x="7478" y="39910"/>
                    </a:cubicBezTo>
                    <a:cubicBezTo>
                      <a:pt x="7417" y="39941"/>
                      <a:pt x="7296" y="40214"/>
                      <a:pt x="7235" y="40336"/>
                    </a:cubicBezTo>
                    <a:cubicBezTo>
                      <a:pt x="10731" y="37266"/>
                      <a:pt x="13801" y="33466"/>
                      <a:pt x="16050" y="30062"/>
                    </a:cubicBezTo>
                    <a:cubicBezTo>
                      <a:pt x="17904" y="27083"/>
                      <a:pt x="19120" y="24044"/>
                      <a:pt x="19697" y="20822"/>
                    </a:cubicBezTo>
                    <a:cubicBezTo>
                      <a:pt x="19667" y="20731"/>
                      <a:pt x="19606" y="20700"/>
                      <a:pt x="19576" y="20670"/>
                    </a:cubicBezTo>
                    <a:cubicBezTo>
                      <a:pt x="19515" y="20579"/>
                      <a:pt x="19576" y="20579"/>
                      <a:pt x="19545" y="20518"/>
                    </a:cubicBezTo>
                    <a:cubicBezTo>
                      <a:pt x="19515" y="20427"/>
                      <a:pt x="19545" y="20396"/>
                      <a:pt x="19545" y="20153"/>
                    </a:cubicBezTo>
                    <a:cubicBezTo>
                      <a:pt x="19545" y="19940"/>
                      <a:pt x="19545" y="20001"/>
                      <a:pt x="19515" y="19849"/>
                    </a:cubicBezTo>
                    <a:cubicBezTo>
                      <a:pt x="19515" y="19697"/>
                      <a:pt x="19363" y="19485"/>
                      <a:pt x="19363" y="19485"/>
                    </a:cubicBezTo>
                    <a:cubicBezTo>
                      <a:pt x="19363" y="19485"/>
                      <a:pt x="19393" y="19393"/>
                      <a:pt x="19363" y="19333"/>
                    </a:cubicBezTo>
                    <a:cubicBezTo>
                      <a:pt x="19363" y="19302"/>
                      <a:pt x="19302" y="19211"/>
                      <a:pt x="19272" y="19181"/>
                    </a:cubicBezTo>
                    <a:cubicBezTo>
                      <a:pt x="19241" y="19150"/>
                      <a:pt x="19272" y="19059"/>
                      <a:pt x="19241" y="19029"/>
                    </a:cubicBezTo>
                    <a:cubicBezTo>
                      <a:pt x="19211" y="18998"/>
                      <a:pt x="19211" y="18846"/>
                      <a:pt x="19211" y="18755"/>
                    </a:cubicBezTo>
                    <a:cubicBezTo>
                      <a:pt x="19150" y="18694"/>
                      <a:pt x="19150" y="18573"/>
                      <a:pt x="19150" y="18573"/>
                    </a:cubicBezTo>
                    <a:cubicBezTo>
                      <a:pt x="19120" y="18542"/>
                      <a:pt x="19120" y="18451"/>
                      <a:pt x="19120" y="18421"/>
                    </a:cubicBezTo>
                    <a:lnTo>
                      <a:pt x="19120" y="18269"/>
                    </a:lnTo>
                    <a:cubicBezTo>
                      <a:pt x="19120" y="18177"/>
                      <a:pt x="18998" y="18117"/>
                      <a:pt x="18998" y="18117"/>
                    </a:cubicBezTo>
                    <a:cubicBezTo>
                      <a:pt x="18998" y="18117"/>
                      <a:pt x="18968" y="17995"/>
                      <a:pt x="18937" y="17965"/>
                    </a:cubicBezTo>
                    <a:cubicBezTo>
                      <a:pt x="18907" y="17934"/>
                      <a:pt x="18937" y="17843"/>
                      <a:pt x="18907" y="17813"/>
                    </a:cubicBezTo>
                    <a:cubicBezTo>
                      <a:pt x="18846" y="17782"/>
                      <a:pt x="18907" y="17691"/>
                      <a:pt x="18846" y="17630"/>
                    </a:cubicBezTo>
                    <a:cubicBezTo>
                      <a:pt x="18816" y="17539"/>
                      <a:pt x="18785" y="17539"/>
                      <a:pt x="18785" y="17509"/>
                    </a:cubicBezTo>
                    <a:cubicBezTo>
                      <a:pt x="18755" y="17478"/>
                      <a:pt x="18755" y="17418"/>
                      <a:pt x="18755" y="17387"/>
                    </a:cubicBezTo>
                    <a:cubicBezTo>
                      <a:pt x="18694" y="17326"/>
                      <a:pt x="18755" y="17326"/>
                      <a:pt x="18755" y="17235"/>
                    </a:cubicBezTo>
                    <a:cubicBezTo>
                      <a:pt x="18755" y="17174"/>
                      <a:pt x="18694" y="17174"/>
                      <a:pt x="18694" y="17114"/>
                    </a:cubicBezTo>
                    <a:cubicBezTo>
                      <a:pt x="18664" y="17083"/>
                      <a:pt x="18755" y="16962"/>
                      <a:pt x="18755" y="16962"/>
                    </a:cubicBezTo>
                    <a:cubicBezTo>
                      <a:pt x="18755" y="16962"/>
                      <a:pt x="18816" y="17053"/>
                      <a:pt x="18816" y="17083"/>
                    </a:cubicBezTo>
                    <a:cubicBezTo>
                      <a:pt x="18846" y="17114"/>
                      <a:pt x="18846" y="17174"/>
                      <a:pt x="18846" y="17205"/>
                    </a:cubicBezTo>
                    <a:lnTo>
                      <a:pt x="18846" y="17326"/>
                    </a:lnTo>
                    <a:cubicBezTo>
                      <a:pt x="18846" y="17357"/>
                      <a:pt x="18846" y="17387"/>
                      <a:pt x="18907" y="17478"/>
                    </a:cubicBezTo>
                    <a:lnTo>
                      <a:pt x="18937" y="17539"/>
                    </a:lnTo>
                    <a:cubicBezTo>
                      <a:pt x="18953" y="17585"/>
                      <a:pt x="18953" y="17585"/>
                      <a:pt x="18949" y="17585"/>
                    </a:cubicBezTo>
                    <a:cubicBezTo>
                      <a:pt x="18945" y="17585"/>
                      <a:pt x="18937" y="17585"/>
                      <a:pt x="18937" y="17630"/>
                    </a:cubicBezTo>
                    <a:cubicBezTo>
                      <a:pt x="18937" y="17691"/>
                      <a:pt x="18968" y="17691"/>
                      <a:pt x="18968" y="17782"/>
                    </a:cubicBezTo>
                    <a:cubicBezTo>
                      <a:pt x="18968" y="17843"/>
                      <a:pt x="18998" y="17843"/>
                      <a:pt x="19059" y="17874"/>
                    </a:cubicBezTo>
                    <a:cubicBezTo>
                      <a:pt x="19089" y="17965"/>
                      <a:pt x="19120" y="18086"/>
                      <a:pt x="19120" y="18086"/>
                    </a:cubicBezTo>
                    <a:cubicBezTo>
                      <a:pt x="19120" y="18086"/>
                      <a:pt x="19150" y="18086"/>
                      <a:pt x="19150" y="17995"/>
                    </a:cubicBezTo>
                    <a:lnTo>
                      <a:pt x="19150" y="17843"/>
                    </a:lnTo>
                    <a:cubicBezTo>
                      <a:pt x="19150" y="17782"/>
                      <a:pt x="19150" y="17722"/>
                      <a:pt x="19120" y="17661"/>
                    </a:cubicBezTo>
                    <a:cubicBezTo>
                      <a:pt x="19089" y="17570"/>
                      <a:pt x="19150" y="17418"/>
                      <a:pt x="19150" y="17418"/>
                    </a:cubicBezTo>
                    <a:cubicBezTo>
                      <a:pt x="19150" y="17418"/>
                      <a:pt x="19211" y="17630"/>
                      <a:pt x="19211" y="17691"/>
                    </a:cubicBezTo>
                    <a:cubicBezTo>
                      <a:pt x="19211" y="17782"/>
                      <a:pt x="19211" y="17782"/>
                      <a:pt x="19241" y="17843"/>
                    </a:cubicBezTo>
                    <a:cubicBezTo>
                      <a:pt x="19272" y="17934"/>
                      <a:pt x="19272" y="17965"/>
                      <a:pt x="19272" y="17965"/>
                    </a:cubicBezTo>
                    <a:lnTo>
                      <a:pt x="19363" y="18117"/>
                    </a:lnTo>
                    <a:cubicBezTo>
                      <a:pt x="19393" y="18177"/>
                      <a:pt x="19393" y="18177"/>
                      <a:pt x="19424" y="18238"/>
                    </a:cubicBezTo>
                    <a:cubicBezTo>
                      <a:pt x="19454" y="18269"/>
                      <a:pt x="19454" y="18329"/>
                      <a:pt x="19515" y="18390"/>
                    </a:cubicBezTo>
                    <a:cubicBezTo>
                      <a:pt x="19545" y="18421"/>
                      <a:pt x="19545" y="18481"/>
                      <a:pt x="19545" y="18573"/>
                    </a:cubicBezTo>
                    <a:cubicBezTo>
                      <a:pt x="19545" y="18633"/>
                      <a:pt x="19576" y="18694"/>
                      <a:pt x="19606" y="18755"/>
                    </a:cubicBezTo>
                    <a:cubicBezTo>
                      <a:pt x="19667" y="18846"/>
                      <a:pt x="19606" y="18907"/>
                      <a:pt x="19606" y="18998"/>
                    </a:cubicBezTo>
                    <a:cubicBezTo>
                      <a:pt x="19606" y="19059"/>
                      <a:pt x="19697" y="19089"/>
                      <a:pt x="19697" y="19181"/>
                    </a:cubicBezTo>
                    <a:cubicBezTo>
                      <a:pt x="19697" y="19241"/>
                      <a:pt x="19697" y="19363"/>
                      <a:pt x="19728" y="19454"/>
                    </a:cubicBezTo>
                    <a:cubicBezTo>
                      <a:pt x="19758" y="19515"/>
                      <a:pt x="19697" y="19667"/>
                      <a:pt x="19728" y="19697"/>
                    </a:cubicBezTo>
                    <a:cubicBezTo>
                      <a:pt x="19758" y="19758"/>
                      <a:pt x="19819" y="19819"/>
                      <a:pt x="19849" y="19910"/>
                    </a:cubicBezTo>
                    <a:cubicBezTo>
                      <a:pt x="20518" y="15260"/>
                      <a:pt x="19880" y="10487"/>
                      <a:pt x="17448" y="6749"/>
                    </a:cubicBezTo>
                    <a:cubicBezTo>
                      <a:pt x="15108" y="3132"/>
                      <a:pt x="12554" y="913"/>
                      <a:pt x="9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61"/>
              <p:cNvSpPr/>
              <p:nvPr/>
            </p:nvSpPr>
            <p:spPr>
              <a:xfrm>
                <a:off x="13260900" y="2871950"/>
                <a:ext cx="28900" cy="9125"/>
              </a:xfrm>
              <a:custGeom>
                <a:rect b="b" l="l" r="r" t="t"/>
                <a:pathLst>
                  <a:path extrusionOk="0" h="365" w="1156">
                    <a:moveTo>
                      <a:pt x="244" y="0"/>
                    </a:moveTo>
                    <a:cubicBezTo>
                      <a:pt x="244" y="0"/>
                      <a:pt x="122" y="30"/>
                      <a:pt x="92" y="30"/>
                    </a:cubicBezTo>
                    <a:cubicBezTo>
                      <a:pt x="31" y="30"/>
                      <a:pt x="1" y="30"/>
                      <a:pt x="1" y="61"/>
                    </a:cubicBezTo>
                    <a:cubicBezTo>
                      <a:pt x="1" y="122"/>
                      <a:pt x="92" y="182"/>
                      <a:pt x="122" y="182"/>
                    </a:cubicBezTo>
                    <a:cubicBezTo>
                      <a:pt x="143" y="182"/>
                      <a:pt x="190" y="169"/>
                      <a:pt x="228" y="169"/>
                    </a:cubicBezTo>
                    <a:cubicBezTo>
                      <a:pt x="247" y="169"/>
                      <a:pt x="264" y="172"/>
                      <a:pt x="274" y="182"/>
                    </a:cubicBezTo>
                    <a:cubicBezTo>
                      <a:pt x="396" y="274"/>
                      <a:pt x="335" y="213"/>
                      <a:pt x="426" y="304"/>
                    </a:cubicBezTo>
                    <a:cubicBezTo>
                      <a:pt x="487" y="365"/>
                      <a:pt x="487" y="365"/>
                      <a:pt x="578" y="365"/>
                    </a:cubicBezTo>
                    <a:lnTo>
                      <a:pt x="730" y="365"/>
                    </a:lnTo>
                    <a:cubicBezTo>
                      <a:pt x="761" y="365"/>
                      <a:pt x="761" y="365"/>
                      <a:pt x="852" y="334"/>
                    </a:cubicBezTo>
                    <a:cubicBezTo>
                      <a:pt x="882" y="319"/>
                      <a:pt x="890" y="312"/>
                      <a:pt x="897" y="312"/>
                    </a:cubicBezTo>
                    <a:cubicBezTo>
                      <a:pt x="905" y="312"/>
                      <a:pt x="913" y="319"/>
                      <a:pt x="943" y="334"/>
                    </a:cubicBezTo>
                    <a:cubicBezTo>
                      <a:pt x="989" y="350"/>
                      <a:pt x="1011" y="357"/>
                      <a:pt x="1027" y="357"/>
                    </a:cubicBezTo>
                    <a:cubicBezTo>
                      <a:pt x="1042" y="357"/>
                      <a:pt x="1049" y="350"/>
                      <a:pt x="1065" y="334"/>
                    </a:cubicBezTo>
                    <a:cubicBezTo>
                      <a:pt x="1095" y="334"/>
                      <a:pt x="1156" y="334"/>
                      <a:pt x="1156" y="304"/>
                    </a:cubicBezTo>
                    <a:cubicBezTo>
                      <a:pt x="1156" y="274"/>
                      <a:pt x="1156" y="182"/>
                      <a:pt x="1065" y="182"/>
                    </a:cubicBezTo>
                    <a:cubicBezTo>
                      <a:pt x="1065" y="182"/>
                      <a:pt x="882" y="182"/>
                      <a:pt x="852" y="122"/>
                    </a:cubicBezTo>
                    <a:cubicBezTo>
                      <a:pt x="791" y="30"/>
                      <a:pt x="730" y="30"/>
                      <a:pt x="7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61"/>
              <p:cNvSpPr/>
              <p:nvPr/>
            </p:nvSpPr>
            <p:spPr>
              <a:xfrm>
                <a:off x="14086150" y="2359775"/>
                <a:ext cx="102600" cy="113250"/>
              </a:xfrm>
              <a:custGeom>
                <a:rect b="b" l="l" r="r" t="t"/>
                <a:pathLst>
                  <a:path extrusionOk="0" h="4530" w="4104">
                    <a:moveTo>
                      <a:pt x="213" y="0"/>
                    </a:moveTo>
                    <a:cubicBezTo>
                      <a:pt x="152" y="0"/>
                      <a:pt x="213" y="31"/>
                      <a:pt x="152" y="31"/>
                    </a:cubicBezTo>
                    <a:lnTo>
                      <a:pt x="122" y="92"/>
                    </a:lnTo>
                    <a:cubicBezTo>
                      <a:pt x="122" y="92"/>
                      <a:pt x="122" y="152"/>
                      <a:pt x="92" y="183"/>
                    </a:cubicBezTo>
                    <a:cubicBezTo>
                      <a:pt x="122" y="396"/>
                      <a:pt x="92" y="426"/>
                      <a:pt x="122" y="456"/>
                    </a:cubicBezTo>
                    <a:cubicBezTo>
                      <a:pt x="152" y="456"/>
                      <a:pt x="213" y="487"/>
                      <a:pt x="152" y="487"/>
                    </a:cubicBezTo>
                    <a:cubicBezTo>
                      <a:pt x="122" y="487"/>
                      <a:pt x="122" y="487"/>
                      <a:pt x="92" y="548"/>
                    </a:cubicBezTo>
                    <a:cubicBezTo>
                      <a:pt x="61" y="578"/>
                      <a:pt x="1" y="608"/>
                      <a:pt x="1" y="639"/>
                    </a:cubicBezTo>
                    <a:cubicBezTo>
                      <a:pt x="1" y="639"/>
                      <a:pt x="31" y="700"/>
                      <a:pt x="31" y="730"/>
                    </a:cubicBezTo>
                    <a:cubicBezTo>
                      <a:pt x="31" y="730"/>
                      <a:pt x="31" y="760"/>
                      <a:pt x="92" y="760"/>
                    </a:cubicBezTo>
                    <a:cubicBezTo>
                      <a:pt x="92" y="791"/>
                      <a:pt x="152" y="791"/>
                      <a:pt x="183" y="851"/>
                    </a:cubicBezTo>
                    <a:cubicBezTo>
                      <a:pt x="244" y="851"/>
                      <a:pt x="274" y="882"/>
                      <a:pt x="274" y="912"/>
                    </a:cubicBezTo>
                    <a:cubicBezTo>
                      <a:pt x="274" y="943"/>
                      <a:pt x="304" y="1003"/>
                      <a:pt x="274" y="1034"/>
                    </a:cubicBezTo>
                    <a:cubicBezTo>
                      <a:pt x="274" y="1064"/>
                      <a:pt x="274" y="1064"/>
                      <a:pt x="244" y="1095"/>
                    </a:cubicBezTo>
                    <a:lnTo>
                      <a:pt x="213" y="1155"/>
                    </a:lnTo>
                    <a:lnTo>
                      <a:pt x="152" y="1186"/>
                    </a:lnTo>
                    <a:cubicBezTo>
                      <a:pt x="152" y="1186"/>
                      <a:pt x="122" y="1247"/>
                      <a:pt x="152" y="1247"/>
                    </a:cubicBezTo>
                    <a:cubicBezTo>
                      <a:pt x="213" y="1307"/>
                      <a:pt x="152" y="1338"/>
                      <a:pt x="244" y="1338"/>
                    </a:cubicBezTo>
                    <a:cubicBezTo>
                      <a:pt x="274" y="1338"/>
                      <a:pt x="274" y="1368"/>
                      <a:pt x="274" y="1368"/>
                    </a:cubicBezTo>
                    <a:cubicBezTo>
                      <a:pt x="274" y="1368"/>
                      <a:pt x="288" y="1382"/>
                      <a:pt x="315" y="1382"/>
                    </a:cubicBezTo>
                    <a:cubicBezTo>
                      <a:pt x="328" y="1382"/>
                      <a:pt x="345" y="1378"/>
                      <a:pt x="365" y="1368"/>
                    </a:cubicBezTo>
                    <a:cubicBezTo>
                      <a:pt x="396" y="1338"/>
                      <a:pt x="365" y="1338"/>
                      <a:pt x="396" y="1307"/>
                    </a:cubicBezTo>
                    <a:cubicBezTo>
                      <a:pt x="396" y="1247"/>
                      <a:pt x="365" y="1216"/>
                      <a:pt x="396" y="1186"/>
                    </a:cubicBezTo>
                    <a:cubicBezTo>
                      <a:pt x="426" y="1186"/>
                      <a:pt x="456" y="1155"/>
                      <a:pt x="456" y="1155"/>
                    </a:cubicBezTo>
                    <a:lnTo>
                      <a:pt x="456" y="1064"/>
                    </a:lnTo>
                    <a:lnTo>
                      <a:pt x="548" y="1155"/>
                    </a:lnTo>
                    <a:lnTo>
                      <a:pt x="548" y="1247"/>
                    </a:lnTo>
                    <a:cubicBezTo>
                      <a:pt x="517" y="1307"/>
                      <a:pt x="456" y="1338"/>
                      <a:pt x="517" y="1338"/>
                    </a:cubicBezTo>
                    <a:cubicBezTo>
                      <a:pt x="548" y="1338"/>
                      <a:pt x="578" y="1368"/>
                      <a:pt x="548" y="1368"/>
                    </a:cubicBezTo>
                    <a:cubicBezTo>
                      <a:pt x="517" y="1399"/>
                      <a:pt x="456" y="1490"/>
                      <a:pt x="517" y="1490"/>
                    </a:cubicBezTo>
                    <a:cubicBezTo>
                      <a:pt x="548" y="1490"/>
                      <a:pt x="548" y="1520"/>
                      <a:pt x="578" y="1551"/>
                    </a:cubicBezTo>
                    <a:cubicBezTo>
                      <a:pt x="578" y="1611"/>
                      <a:pt x="548" y="1672"/>
                      <a:pt x="548" y="1672"/>
                    </a:cubicBezTo>
                    <a:cubicBezTo>
                      <a:pt x="548" y="1672"/>
                      <a:pt x="548" y="1824"/>
                      <a:pt x="578" y="1824"/>
                    </a:cubicBezTo>
                    <a:lnTo>
                      <a:pt x="700" y="1824"/>
                    </a:lnTo>
                    <a:cubicBezTo>
                      <a:pt x="700" y="1824"/>
                      <a:pt x="730" y="1794"/>
                      <a:pt x="700" y="1763"/>
                    </a:cubicBezTo>
                    <a:cubicBezTo>
                      <a:pt x="669" y="1703"/>
                      <a:pt x="608" y="1672"/>
                      <a:pt x="669" y="1642"/>
                    </a:cubicBezTo>
                    <a:cubicBezTo>
                      <a:pt x="700" y="1642"/>
                      <a:pt x="730" y="1611"/>
                      <a:pt x="700" y="1551"/>
                    </a:cubicBezTo>
                    <a:cubicBezTo>
                      <a:pt x="700" y="1520"/>
                      <a:pt x="669" y="1520"/>
                      <a:pt x="669" y="1490"/>
                    </a:cubicBezTo>
                    <a:cubicBezTo>
                      <a:pt x="669" y="1490"/>
                      <a:pt x="608" y="1459"/>
                      <a:pt x="669" y="1399"/>
                    </a:cubicBezTo>
                    <a:cubicBezTo>
                      <a:pt x="700" y="1368"/>
                      <a:pt x="669" y="1368"/>
                      <a:pt x="700" y="1368"/>
                    </a:cubicBezTo>
                    <a:cubicBezTo>
                      <a:pt x="730" y="1368"/>
                      <a:pt x="730" y="1399"/>
                      <a:pt x="760" y="1399"/>
                    </a:cubicBezTo>
                    <a:cubicBezTo>
                      <a:pt x="821" y="1399"/>
                      <a:pt x="821" y="1368"/>
                      <a:pt x="852" y="1368"/>
                    </a:cubicBezTo>
                    <a:cubicBezTo>
                      <a:pt x="852" y="1353"/>
                      <a:pt x="859" y="1345"/>
                      <a:pt x="867" y="1345"/>
                    </a:cubicBezTo>
                    <a:cubicBezTo>
                      <a:pt x="874" y="1345"/>
                      <a:pt x="882" y="1353"/>
                      <a:pt x="882" y="1368"/>
                    </a:cubicBezTo>
                    <a:cubicBezTo>
                      <a:pt x="882" y="1399"/>
                      <a:pt x="852" y="1459"/>
                      <a:pt x="852" y="1490"/>
                    </a:cubicBezTo>
                    <a:cubicBezTo>
                      <a:pt x="852" y="1520"/>
                      <a:pt x="882" y="1520"/>
                      <a:pt x="912" y="1520"/>
                    </a:cubicBezTo>
                    <a:cubicBezTo>
                      <a:pt x="973" y="1520"/>
                      <a:pt x="1004" y="1551"/>
                      <a:pt x="1004" y="1611"/>
                    </a:cubicBezTo>
                    <a:lnTo>
                      <a:pt x="1004" y="1672"/>
                    </a:lnTo>
                    <a:cubicBezTo>
                      <a:pt x="1004" y="1672"/>
                      <a:pt x="1034" y="1763"/>
                      <a:pt x="1004" y="1763"/>
                    </a:cubicBezTo>
                    <a:cubicBezTo>
                      <a:pt x="973" y="1763"/>
                      <a:pt x="973" y="1794"/>
                      <a:pt x="973" y="1824"/>
                    </a:cubicBezTo>
                    <a:lnTo>
                      <a:pt x="973" y="1946"/>
                    </a:lnTo>
                    <a:cubicBezTo>
                      <a:pt x="1004" y="1946"/>
                      <a:pt x="1004" y="2007"/>
                      <a:pt x="1034" y="2007"/>
                    </a:cubicBezTo>
                    <a:lnTo>
                      <a:pt x="1186" y="2007"/>
                    </a:lnTo>
                    <a:cubicBezTo>
                      <a:pt x="1209" y="2007"/>
                      <a:pt x="1214" y="1955"/>
                      <a:pt x="1254" y="1955"/>
                    </a:cubicBezTo>
                    <a:cubicBezTo>
                      <a:pt x="1268" y="1955"/>
                      <a:pt x="1285" y="1961"/>
                      <a:pt x="1308" y="1976"/>
                    </a:cubicBezTo>
                    <a:cubicBezTo>
                      <a:pt x="1338" y="2067"/>
                      <a:pt x="1368" y="2098"/>
                      <a:pt x="1429" y="2098"/>
                    </a:cubicBezTo>
                    <a:cubicBezTo>
                      <a:pt x="1460" y="2098"/>
                      <a:pt x="1460" y="1976"/>
                      <a:pt x="1460" y="1976"/>
                    </a:cubicBezTo>
                    <a:cubicBezTo>
                      <a:pt x="1460" y="1961"/>
                      <a:pt x="1475" y="1953"/>
                      <a:pt x="1490" y="1953"/>
                    </a:cubicBezTo>
                    <a:cubicBezTo>
                      <a:pt x="1505" y="1953"/>
                      <a:pt x="1520" y="1961"/>
                      <a:pt x="1520" y="1976"/>
                    </a:cubicBezTo>
                    <a:lnTo>
                      <a:pt x="1581" y="2007"/>
                    </a:lnTo>
                    <a:cubicBezTo>
                      <a:pt x="1581" y="1996"/>
                      <a:pt x="1591" y="1993"/>
                      <a:pt x="1605" y="1993"/>
                    </a:cubicBezTo>
                    <a:cubicBezTo>
                      <a:pt x="1632" y="1993"/>
                      <a:pt x="1672" y="2007"/>
                      <a:pt x="1672" y="2007"/>
                    </a:cubicBezTo>
                    <a:cubicBezTo>
                      <a:pt x="1642" y="2007"/>
                      <a:pt x="1611" y="2098"/>
                      <a:pt x="1642" y="2159"/>
                    </a:cubicBezTo>
                    <a:cubicBezTo>
                      <a:pt x="1672" y="2250"/>
                      <a:pt x="1733" y="2250"/>
                      <a:pt x="1763" y="2280"/>
                    </a:cubicBezTo>
                    <a:cubicBezTo>
                      <a:pt x="1794" y="2371"/>
                      <a:pt x="1763" y="2402"/>
                      <a:pt x="1794" y="2402"/>
                    </a:cubicBezTo>
                    <a:lnTo>
                      <a:pt x="1885" y="2402"/>
                    </a:lnTo>
                    <a:cubicBezTo>
                      <a:pt x="1905" y="2402"/>
                      <a:pt x="1912" y="2388"/>
                      <a:pt x="1923" y="2388"/>
                    </a:cubicBezTo>
                    <a:cubicBezTo>
                      <a:pt x="1929" y="2388"/>
                      <a:pt x="1936" y="2392"/>
                      <a:pt x="1946" y="2402"/>
                    </a:cubicBezTo>
                    <a:cubicBezTo>
                      <a:pt x="1976" y="2432"/>
                      <a:pt x="2037" y="2432"/>
                      <a:pt x="1976" y="2462"/>
                    </a:cubicBezTo>
                    <a:cubicBezTo>
                      <a:pt x="1976" y="2523"/>
                      <a:pt x="1946" y="2554"/>
                      <a:pt x="1976" y="2584"/>
                    </a:cubicBezTo>
                    <a:cubicBezTo>
                      <a:pt x="2037" y="2614"/>
                      <a:pt x="2037" y="2614"/>
                      <a:pt x="2037" y="2675"/>
                    </a:cubicBezTo>
                    <a:cubicBezTo>
                      <a:pt x="2037" y="2706"/>
                      <a:pt x="1976" y="2706"/>
                      <a:pt x="1976" y="2736"/>
                    </a:cubicBezTo>
                    <a:cubicBezTo>
                      <a:pt x="2037" y="2766"/>
                      <a:pt x="2037" y="2766"/>
                      <a:pt x="1976" y="2766"/>
                    </a:cubicBezTo>
                    <a:lnTo>
                      <a:pt x="1915" y="2827"/>
                    </a:lnTo>
                    <a:cubicBezTo>
                      <a:pt x="1915" y="2766"/>
                      <a:pt x="1824" y="2766"/>
                      <a:pt x="1824" y="2766"/>
                    </a:cubicBezTo>
                    <a:lnTo>
                      <a:pt x="1763" y="2766"/>
                    </a:lnTo>
                    <a:cubicBezTo>
                      <a:pt x="1733" y="2766"/>
                      <a:pt x="1672" y="2827"/>
                      <a:pt x="1672" y="2827"/>
                    </a:cubicBezTo>
                    <a:cubicBezTo>
                      <a:pt x="1672" y="2797"/>
                      <a:pt x="1665" y="2797"/>
                      <a:pt x="1657" y="2797"/>
                    </a:cubicBezTo>
                    <a:cubicBezTo>
                      <a:pt x="1649" y="2797"/>
                      <a:pt x="1642" y="2797"/>
                      <a:pt x="1642" y="2766"/>
                    </a:cubicBezTo>
                    <a:cubicBezTo>
                      <a:pt x="1642" y="2736"/>
                      <a:pt x="1611" y="2736"/>
                      <a:pt x="1581" y="2736"/>
                    </a:cubicBezTo>
                    <a:lnTo>
                      <a:pt x="1490" y="2736"/>
                    </a:lnTo>
                    <a:cubicBezTo>
                      <a:pt x="1460" y="2736"/>
                      <a:pt x="1460" y="2766"/>
                      <a:pt x="1460" y="2766"/>
                    </a:cubicBezTo>
                    <a:cubicBezTo>
                      <a:pt x="1460" y="2766"/>
                      <a:pt x="1368" y="2858"/>
                      <a:pt x="1460" y="2858"/>
                    </a:cubicBezTo>
                    <a:cubicBezTo>
                      <a:pt x="1490" y="2858"/>
                      <a:pt x="1581" y="2888"/>
                      <a:pt x="1581" y="2888"/>
                    </a:cubicBezTo>
                    <a:lnTo>
                      <a:pt x="1581" y="2979"/>
                    </a:lnTo>
                    <a:cubicBezTo>
                      <a:pt x="1581" y="2979"/>
                      <a:pt x="1642" y="3010"/>
                      <a:pt x="1611" y="3010"/>
                    </a:cubicBezTo>
                    <a:cubicBezTo>
                      <a:pt x="1581" y="3010"/>
                      <a:pt x="1490" y="3070"/>
                      <a:pt x="1520" y="3070"/>
                    </a:cubicBezTo>
                    <a:cubicBezTo>
                      <a:pt x="1551" y="3070"/>
                      <a:pt x="1551" y="3131"/>
                      <a:pt x="1611" y="3131"/>
                    </a:cubicBezTo>
                    <a:cubicBezTo>
                      <a:pt x="1642" y="3131"/>
                      <a:pt x="1642" y="3131"/>
                      <a:pt x="1672" y="3070"/>
                    </a:cubicBezTo>
                    <a:cubicBezTo>
                      <a:pt x="1713" y="3070"/>
                      <a:pt x="1740" y="3057"/>
                      <a:pt x="1753" y="3057"/>
                    </a:cubicBezTo>
                    <a:cubicBezTo>
                      <a:pt x="1760" y="3057"/>
                      <a:pt x="1763" y="3060"/>
                      <a:pt x="1763" y="3070"/>
                    </a:cubicBezTo>
                    <a:cubicBezTo>
                      <a:pt x="1763" y="3083"/>
                      <a:pt x="1765" y="3088"/>
                      <a:pt x="1767" y="3088"/>
                    </a:cubicBezTo>
                    <a:cubicBezTo>
                      <a:pt x="1774" y="3088"/>
                      <a:pt x="1789" y="3053"/>
                      <a:pt x="1805" y="3053"/>
                    </a:cubicBezTo>
                    <a:cubicBezTo>
                      <a:pt x="1811" y="3053"/>
                      <a:pt x="1818" y="3058"/>
                      <a:pt x="1824" y="3070"/>
                    </a:cubicBezTo>
                    <a:cubicBezTo>
                      <a:pt x="1824" y="3162"/>
                      <a:pt x="1824" y="3192"/>
                      <a:pt x="1794" y="3222"/>
                    </a:cubicBezTo>
                    <a:cubicBezTo>
                      <a:pt x="1794" y="3222"/>
                      <a:pt x="1733" y="3283"/>
                      <a:pt x="1763" y="3314"/>
                    </a:cubicBezTo>
                    <a:cubicBezTo>
                      <a:pt x="1794" y="3344"/>
                      <a:pt x="1794" y="3374"/>
                      <a:pt x="1763" y="3374"/>
                    </a:cubicBezTo>
                    <a:cubicBezTo>
                      <a:pt x="1733" y="3374"/>
                      <a:pt x="1733" y="3374"/>
                      <a:pt x="1642" y="3435"/>
                    </a:cubicBezTo>
                    <a:cubicBezTo>
                      <a:pt x="1581" y="3466"/>
                      <a:pt x="1611" y="3496"/>
                      <a:pt x="1520" y="3496"/>
                    </a:cubicBezTo>
                    <a:cubicBezTo>
                      <a:pt x="1490" y="3496"/>
                      <a:pt x="1460" y="3496"/>
                      <a:pt x="1460" y="3526"/>
                    </a:cubicBezTo>
                    <a:lnTo>
                      <a:pt x="1460" y="3617"/>
                    </a:lnTo>
                    <a:cubicBezTo>
                      <a:pt x="1460" y="3617"/>
                      <a:pt x="1490" y="3648"/>
                      <a:pt x="1520" y="3648"/>
                    </a:cubicBezTo>
                    <a:cubicBezTo>
                      <a:pt x="1581" y="3648"/>
                      <a:pt x="1520" y="3678"/>
                      <a:pt x="1581" y="3739"/>
                    </a:cubicBezTo>
                    <a:cubicBezTo>
                      <a:pt x="1601" y="3739"/>
                      <a:pt x="1622" y="3753"/>
                      <a:pt x="1642" y="3753"/>
                    </a:cubicBezTo>
                    <a:cubicBezTo>
                      <a:pt x="1652" y="3753"/>
                      <a:pt x="1662" y="3749"/>
                      <a:pt x="1672" y="3739"/>
                    </a:cubicBezTo>
                    <a:lnTo>
                      <a:pt x="1763" y="3648"/>
                    </a:lnTo>
                    <a:lnTo>
                      <a:pt x="1824" y="3648"/>
                    </a:lnTo>
                    <a:cubicBezTo>
                      <a:pt x="1885" y="3648"/>
                      <a:pt x="1885" y="3648"/>
                      <a:pt x="1885" y="3678"/>
                    </a:cubicBezTo>
                    <a:cubicBezTo>
                      <a:pt x="1885" y="3739"/>
                      <a:pt x="1885" y="3769"/>
                      <a:pt x="1915" y="3769"/>
                    </a:cubicBezTo>
                    <a:cubicBezTo>
                      <a:pt x="1946" y="3769"/>
                      <a:pt x="1976" y="3739"/>
                      <a:pt x="2037" y="3739"/>
                    </a:cubicBezTo>
                    <a:cubicBezTo>
                      <a:pt x="2067" y="3739"/>
                      <a:pt x="2067" y="3739"/>
                      <a:pt x="2067" y="3769"/>
                    </a:cubicBezTo>
                    <a:cubicBezTo>
                      <a:pt x="2067" y="3791"/>
                      <a:pt x="2067" y="3812"/>
                      <a:pt x="2078" y="3812"/>
                    </a:cubicBezTo>
                    <a:cubicBezTo>
                      <a:pt x="2083" y="3812"/>
                      <a:pt x="2089" y="3809"/>
                      <a:pt x="2098" y="3800"/>
                    </a:cubicBezTo>
                    <a:lnTo>
                      <a:pt x="2189" y="3800"/>
                    </a:lnTo>
                    <a:cubicBezTo>
                      <a:pt x="2219" y="3800"/>
                      <a:pt x="2189" y="3800"/>
                      <a:pt x="2219" y="3830"/>
                    </a:cubicBezTo>
                    <a:cubicBezTo>
                      <a:pt x="2240" y="3830"/>
                      <a:pt x="2260" y="3857"/>
                      <a:pt x="2271" y="3857"/>
                    </a:cubicBezTo>
                    <a:cubicBezTo>
                      <a:pt x="2277" y="3857"/>
                      <a:pt x="2280" y="3851"/>
                      <a:pt x="2280" y="3830"/>
                    </a:cubicBezTo>
                    <a:cubicBezTo>
                      <a:pt x="2280" y="3800"/>
                      <a:pt x="2311" y="3769"/>
                      <a:pt x="2311" y="3769"/>
                    </a:cubicBezTo>
                    <a:lnTo>
                      <a:pt x="2402" y="3739"/>
                    </a:lnTo>
                    <a:cubicBezTo>
                      <a:pt x="2402" y="3739"/>
                      <a:pt x="2493" y="3739"/>
                      <a:pt x="2432" y="3769"/>
                    </a:cubicBezTo>
                    <a:cubicBezTo>
                      <a:pt x="2432" y="3800"/>
                      <a:pt x="2371" y="3800"/>
                      <a:pt x="2371" y="3830"/>
                    </a:cubicBezTo>
                    <a:cubicBezTo>
                      <a:pt x="2371" y="3891"/>
                      <a:pt x="2371" y="3921"/>
                      <a:pt x="2311" y="3921"/>
                    </a:cubicBezTo>
                    <a:cubicBezTo>
                      <a:pt x="2290" y="3921"/>
                      <a:pt x="2284" y="3935"/>
                      <a:pt x="2272" y="3935"/>
                    </a:cubicBezTo>
                    <a:cubicBezTo>
                      <a:pt x="2267" y="3935"/>
                      <a:pt x="2260" y="3932"/>
                      <a:pt x="2250" y="3921"/>
                    </a:cubicBezTo>
                    <a:lnTo>
                      <a:pt x="2067" y="3921"/>
                    </a:lnTo>
                    <a:cubicBezTo>
                      <a:pt x="2007" y="3921"/>
                      <a:pt x="2007" y="3952"/>
                      <a:pt x="1946" y="3952"/>
                    </a:cubicBezTo>
                    <a:cubicBezTo>
                      <a:pt x="1915" y="3952"/>
                      <a:pt x="1915" y="3982"/>
                      <a:pt x="1855" y="3982"/>
                    </a:cubicBezTo>
                    <a:cubicBezTo>
                      <a:pt x="1855" y="3982"/>
                      <a:pt x="1855" y="4043"/>
                      <a:pt x="1824" y="4043"/>
                    </a:cubicBezTo>
                    <a:cubicBezTo>
                      <a:pt x="1794" y="4043"/>
                      <a:pt x="1763" y="4043"/>
                      <a:pt x="1763" y="4073"/>
                    </a:cubicBezTo>
                    <a:cubicBezTo>
                      <a:pt x="1763" y="4104"/>
                      <a:pt x="1794" y="4134"/>
                      <a:pt x="1763" y="4134"/>
                    </a:cubicBezTo>
                    <a:cubicBezTo>
                      <a:pt x="1763" y="4134"/>
                      <a:pt x="1763" y="4195"/>
                      <a:pt x="1733" y="4225"/>
                    </a:cubicBezTo>
                    <a:cubicBezTo>
                      <a:pt x="1672" y="4256"/>
                      <a:pt x="1672" y="4286"/>
                      <a:pt x="1672" y="4286"/>
                    </a:cubicBezTo>
                    <a:cubicBezTo>
                      <a:pt x="1642" y="4347"/>
                      <a:pt x="1672" y="4347"/>
                      <a:pt x="1642" y="4347"/>
                    </a:cubicBezTo>
                    <a:cubicBezTo>
                      <a:pt x="1611" y="4347"/>
                      <a:pt x="1581" y="4347"/>
                      <a:pt x="1581" y="4377"/>
                    </a:cubicBezTo>
                    <a:cubicBezTo>
                      <a:pt x="1581" y="4408"/>
                      <a:pt x="1520" y="4408"/>
                      <a:pt x="1581" y="4438"/>
                    </a:cubicBezTo>
                    <a:cubicBezTo>
                      <a:pt x="1581" y="4499"/>
                      <a:pt x="1581" y="4499"/>
                      <a:pt x="1611" y="4529"/>
                    </a:cubicBezTo>
                    <a:lnTo>
                      <a:pt x="1794" y="4529"/>
                    </a:lnTo>
                    <a:cubicBezTo>
                      <a:pt x="1824" y="4499"/>
                      <a:pt x="1885" y="4408"/>
                      <a:pt x="1915" y="4408"/>
                    </a:cubicBezTo>
                    <a:lnTo>
                      <a:pt x="2007" y="4408"/>
                    </a:lnTo>
                    <a:cubicBezTo>
                      <a:pt x="2067" y="4408"/>
                      <a:pt x="2098" y="4347"/>
                      <a:pt x="2098" y="4347"/>
                    </a:cubicBezTo>
                    <a:cubicBezTo>
                      <a:pt x="2098" y="4347"/>
                      <a:pt x="2098" y="4320"/>
                      <a:pt x="2107" y="4320"/>
                    </a:cubicBezTo>
                    <a:cubicBezTo>
                      <a:pt x="2111" y="4320"/>
                      <a:pt x="2118" y="4327"/>
                      <a:pt x="2128" y="4347"/>
                    </a:cubicBezTo>
                    <a:cubicBezTo>
                      <a:pt x="2159" y="4377"/>
                      <a:pt x="2159" y="4377"/>
                      <a:pt x="2219" y="4377"/>
                    </a:cubicBezTo>
                    <a:cubicBezTo>
                      <a:pt x="2250" y="4377"/>
                      <a:pt x="2250" y="4377"/>
                      <a:pt x="2280" y="4408"/>
                    </a:cubicBezTo>
                    <a:cubicBezTo>
                      <a:pt x="2280" y="4438"/>
                      <a:pt x="2280" y="4438"/>
                      <a:pt x="2311" y="4438"/>
                    </a:cubicBezTo>
                    <a:lnTo>
                      <a:pt x="2402" y="4438"/>
                    </a:lnTo>
                    <a:cubicBezTo>
                      <a:pt x="2402" y="4438"/>
                      <a:pt x="2371" y="4408"/>
                      <a:pt x="2371" y="4347"/>
                    </a:cubicBezTo>
                    <a:cubicBezTo>
                      <a:pt x="2371" y="4286"/>
                      <a:pt x="2371" y="4225"/>
                      <a:pt x="2402" y="4225"/>
                    </a:cubicBezTo>
                    <a:cubicBezTo>
                      <a:pt x="2432" y="4225"/>
                      <a:pt x="2432" y="4195"/>
                      <a:pt x="2432" y="4134"/>
                    </a:cubicBezTo>
                    <a:lnTo>
                      <a:pt x="2523" y="4134"/>
                    </a:lnTo>
                    <a:cubicBezTo>
                      <a:pt x="2523" y="4134"/>
                      <a:pt x="2584" y="4134"/>
                      <a:pt x="2584" y="4195"/>
                    </a:cubicBezTo>
                    <a:cubicBezTo>
                      <a:pt x="2584" y="4225"/>
                      <a:pt x="2615" y="4225"/>
                      <a:pt x="2675" y="4225"/>
                    </a:cubicBezTo>
                    <a:lnTo>
                      <a:pt x="2949" y="4225"/>
                    </a:lnTo>
                    <a:cubicBezTo>
                      <a:pt x="2979" y="4225"/>
                      <a:pt x="3010" y="4195"/>
                      <a:pt x="3010" y="4195"/>
                    </a:cubicBezTo>
                    <a:cubicBezTo>
                      <a:pt x="3010" y="4134"/>
                      <a:pt x="3040" y="4134"/>
                      <a:pt x="3101" y="4134"/>
                    </a:cubicBezTo>
                    <a:lnTo>
                      <a:pt x="3192" y="4134"/>
                    </a:lnTo>
                    <a:cubicBezTo>
                      <a:pt x="3192" y="4134"/>
                      <a:pt x="3253" y="4134"/>
                      <a:pt x="3253" y="4195"/>
                    </a:cubicBezTo>
                    <a:cubicBezTo>
                      <a:pt x="3253" y="4195"/>
                      <a:pt x="3272" y="4234"/>
                      <a:pt x="3296" y="4234"/>
                    </a:cubicBezTo>
                    <a:cubicBezTo>
                      <a:pt x="3301" y="4234"/>
                      <a:pt x="3308" y="4231"/>
                      <a:pt x="3314" y="4225"/>
                    </a:cubicBezTo>
                    <a:cubicBezTo>
                      <a:pt x="3344" y="4195"/>
                      <a:pt x="3435" y="4195"/>
                      <a:pt x="3466" y="4134"/>
                    </a:cubicBezTo>
                    <a:lnTo>
                      <a:pt x="3800" y="4134"/>
                    </a:lnTo>
                    <a:cubicBezTo>
                      <a:pt x="3830" y="4134"/>
                      <a:pt x="3891" y="4073"/>
                      <a:pt x="3891" y="4073"/>
                    </a:cubicBezTo>
                    <a:cubicBezTo>
                      <a:pt x="3891" y="4073"/>
                      <a:pt x="3952" y="4043"/>
                      <a:pt x="4013" y="4043"/>
                    </a:cubicBezTo>
                    <a:cubicBezTo>
                      <a:pt x="4074" y="4043"/>
                      <a:pt x="4074" y="4043"/>
                      <a:pt x="4074" y="3952"/>
                    </a:cubicBezTo>
                    <a:cubicBezTo>
                      <a:pt x="4074" y="3891"/>
                      <a:pt x="4104" y="3891"/>
                      <a:pt x="4074" y="3800"/>
                    </a:cubicBezTo>
                    <a:cubicBezTo>
                      <a:pt x="4074" y="3769"/>
                      <a:pt x="4074" y="3769"/>
                      <a:pt x="4043" y="3769"/>
                    </a:cubicBezTo>
                    <a:cubicBezTo>
                      <a:pt x="4013" y="3769"/>
                      <a:pt x="3952" y="3800"/>
                      <a:pt x="3922" y="3800"/>
                    </a:cubicBezTo>
                    <a:cubicBezTo>
                      <a:pt x="3891" y="3800"/>
                      <a:pt x="3861" y="3769"/>
                      <a:pt x="3770" y="3769"/>
                    </a:cubicBezTo>
                    <a:cubicBezTo>
                      <a:pt x="3709" y="3769"/>
                      <a:pt x="3709" y="3800"/>
                      <a:pt x="3648" y="3800"/>
                    </a:cubicBezTo>
                    <a:cubicBezTo>
                      <a:pt x="3618" y="3800"/>
                      <a:pt x="3648" y="3769"/>
                      <a:pt x="3648" y="3739"/>
                    </a:cubicBezTo>
                    <a:cubicBezTo>
                      <a:pt x="3648" y="3739"/>
                      <a:pt x="3618" y="3678"/>
                      <a:pt x="3648" y="3678"/>
                    </a:cubicBezTo>
                    <a:cubicBezTo>
                      <a:pt x="3709" y="3678"/>
                      <a:pt x="3739" y="3678"/>
                      <a:pt x="3739" y="3648"/>
                    </a:cubicBezTo>
                    <a:cubicBezTo>
                      <a:pt x="3739" y="3617"/>
                      <a:pt x="3709" y="3617"/>
                      <a:pt x="3739" y="3617"/>
                    </a:cubicBezTo>
                    <a:cubicBezTo>
                      <a:pt x="3770" y="3617"/>
                      <a:pt x="3770" y="3617"/>
                      <a:pt x="3800" y="3587"/>
                    </a:cubicBezTo>
                    <a:cubicBezTo>
                      <a:pt x="3861" y="3526"/>
                      <a:pt x="3800" y="3526"/>
                      <a:pt x="3861" y="3496"/>
                    </a:cubicBezTo>
                    <a:cubicBezTo>
                      <a:pt x="3861" y="3481"/>
                      <a:pt x="3861" y="3481"/>
                      <a:pt x="3865" y="3481"/>
                    </a:cubicBezTo>
                    <a:cubicBezTo>
                      <a:pt x="3868" y="3481"/>
                      <a:pt x="3876" y="3481"/>
                      <a:pt x="3891" y="3466"/>
                    </a:cubicBezTo>
                    <a:cubicBezTo>
                      <a:pt x="3922" y="3435"/>
                      <a:pt x="3952" y="3466"/>
                      <a:pt x="3922" y="3374"/>
                    </a:cubicBezTo>
                    <a:cubicBezTo>
                      <a:pt x="3922" y="3314"/>
                      <a:pt x="3891" y="3314"/>
                      <a:pt x="3891" y="3283"/>
                    </a:cubicBezTo>
                    <a:cubicBezTo>
                      <a:pt x="3891" y="3222"/>
                      <a:pt x="3922" y="3192"/>
                      <a:pt x="3922" y="3162"/>
                    </a:cubicBezTo>
                    <a:cubicBezTo>
                      <a:pt x="3922" y="3131"/>
                      <a:pt x="3922" y="3131"/>
                      <a:pt x="3830" y="3070"/>
                    </a:cubicBezTo>
                    <a:cubicBezTo>
                      <a:pt x="3800" y="3055"/>
                      <a:pt x="3777" y="3055"/>
                      <a:pt x="3762" y="3055"/>
                    </a:cubicBezTo>
                    <a:cubicBezTo>
                      <a:pt x="3747" y="3055"/>
                      <a:pt x="3739" y="3055"/>
                      <a:pt x="3739" y="3040"/>
                    </a:cubicBezTo>
                    <a:cubicBezTo>
                      <a:pt x="3709" y="3010"/>
                      <a:pt x="3709" y="3010"/>
                      <a:pt x="3648" y="3010"/>
                    </a:cubicBezTo>
                    <a:cubicBezTo>
                      <a:pt x="3618" y="3010"/>
                      <a:pt x="3587" y="3040"/>
                      <a:pt x="3496" y="3040"/>
                    </a:cubicBezTo>
                    <a:cubicBezTo>
                      <a:pt x="3435" y="3040"/>
                      <a:pt x="3374" y="3010"/>
                      <a:pt x="3344" y="3010"/>
                    </a:cubicBezTo>
                    <a:cubicBezTo>
                      <a:pt x="3314" y="3010"/>
                      <a:pt x="3344" y="3040"/>
                      <a:pt x="3283" y="3040"/>
                    </a:cubicBezTo>
                    <a:cubicBezTo>
                      <a:pt x="3238" y="3040"/>
                      <a:pt x="3192" y="3091"/>
                      <a:pt x="3172" y="3091"/>
                    </a:cubicBezTo>
                    <a:cubicBezTo>
                      <a:pt x="3165" y="3091"/>
                      <a:pt x="3162" y="3086"/>
                      <a:pt x="3162" y="3070"/>
                    </a:cubicBezTo>
                    <a:cubicBezTo>
                      <a:pt x="3162" y="3040"/>
                      <a:pt x="3131" y="3010"/>
                      <a:pt x="3162" y="3010"/>
                    </a:cubicBezTo>
                    <a:cubicBezTo>
                      <a:pt x="3162" y="3010"/>
                      <a:pt x="3222" y="2979"/>
                      <a:pt x="3222" y="2918"/>
                    </a:cubicBezTo>
                    <a:cubicBezTo>
                      <a:pt x="3222" y="2888"/>
                      <a:pt x="3192" y="2858"/>
                      <a:pt x="3192" y="2827"/>
                    </a:cubicBezTo>
                    <a:cubicBezTo>
                      <a:pt x="3192" y="2766"/>
                      <a:pt x="3192" y="2766"/>
                      <a:pt x="3162" y="2736"/>
                    </a:cubicBezTo>
                    <a:cubicBezTo>
                      <a:pt x="3146" y="2721"/>
                      <a:pt x="3116" y="2721"/>
                      <a:pt x="3089" y="2721"/>
                    </a:cubicBezTo>
                    <a:cubicBezTo>
                      <a:pt x="3063" y="2721"/>
                      <a:pt x="3040" y="2721"/>
                      <a:pt x="3040" y="2706"/>
                    </a:cubicBezTo>
                    <a:cubicBezTo>
                      <a:pt x="3040" y="2675"/>
                      <a:pt x="3040" y="2614"/>
                      <a:pt x="3010" y="2614"/>
                    </a:cubicBezTo>
                    <a:cubicBezTo>
                      <a:pt x="2979" y="2614"/>
                      <a:pt x="2949" y="2614"/>
                      <a:pt x="2949" y="2554"/>
                    </a:cubicBezTo>
                    <a:cubicBezTo>
                      <a:pt x="2949" y="2523"/>
                      <a:pt x="2888" y="2402"/>
                      <a:pt x="2888" y="2402"/>
                    </a:cubicBezTo>
                    <a:cubicBezTo>
                      <a:pt x="2858" y="2402"/>
                      <a:pt x="2827" y="2402"/>
                      <a:pt x="2797" y="2371"/>
                    </a:cubicBezTo>
                    <a:cubicBezTo>
                      <a:pt x="2736" y="2310"/>
                      <a:pt x="2706" y="2280"/>
                      <a:pt x="2706" y="2250"/>
                    </a:cubicBezTo>
                    <a:cubicBezTo>
                      <a:pt x="2706" y="2234"/>
                      <a:pt x="2706" y="2234"/>
                      <a:pt x="2702" y="2234"/>
                    </a:cubicBezTo>
                    <a:cubicBezTo>
                      <a:pt x="2698" y="2234"/>
                      <a:pt x="2691" y="2234"/>
                      <a:pt x="2675" y="2219"/>
                    </a:cubicBezTo>
                    <a:cubicBezTo>
                      <a:pt x="2645" y="2219"/>
                      <a:pt x="2645" y="2159"/>
                      <a:pt x="2584" y="2159"/>
                    </a:cubicBezTo>
                    <a:lnTo>
                      <a:pt x="2493" y="2159"/>
                    </a:lnTo>
                    <a:cubicBezTo>
                      <a:pt x="2432" y="2159"/>
                      <a:pt x="2398" y="2186"/>
                      <a:pt x="2383" y="2186"/>
                    </a:cubicBezTo>
                    <a:cubicBezTo>
                      <a:pt x="2375" y="2186"/>
                      <a:pt x="2371" y="2179"/>
                      <a:pt x="2371" y="2159"/>
                    </a:cubicBezTo>
                    <a:lnTo>
                      <a:pt x="2371" y="2098"/>
                    </a:lnTo>
                    <a:cubicBezTo>
                      <a:pt x="2371" y="2067"/>
                      <a:pt x="2341" y="2067"/>
                      <a:pt x="2341" y="2007"/>
                    </a:cubicBezTo>
                    <a:cubicBezTo>
                      <a:pt x="2341" y="1976"/>
                      <a:pt x="2250" y="1946"/>
                      <a:pt x="2219" y="1915"/>
                    </a:cubicBezTo>
                    <a:cubicBezTo>
                      <a:pt x="2219" y="1855"/>
                      <a:pt x="2128" y="1824"/>
                      <a:pt x="2128" y="1794"/>
                    </a:cubicBezTo>
                    <a:cubicBezTo>
                      <a:pt x="2128" y="1763"/>
                      <a:pt x="2128" y="1703"/>
                      <a:pt x="2098" y="1703"/>
                    </a:cubicBezTo>
                    <a:cubicBezTo>
                      <a:pt x="2098" y="1672"/>
                      <a:pt x="2067" y="1672"/>
                      <a:pt x="2067" y="1642"/>
                    </a:cubicBezTo>
                    <a:cubicBezTo>
                      <a:pt x="2037" y="1611"/>
                      <a:pt x="1976" y="1551"/>
                      <a:pt x="1946" y="1551"/>
                    </a:cubicBezTo>
                    <a:cubicBezTo>
                      <a:pt x="1915" y="1551"/>
                      <a:pt x="1824" y="1520"/>
                      <a:pt x="1824" y="1520"/>
                    </a:cubicBezTo>
                    <a:cubicBezTo>
                      <a:pt x="1824" y="1520"/>
                      <a:pt x="1794" y="1490"/>
                      <a:pt x="1763" y="1490"/>
                    </a:cubicBezTo>
                    <a:lnTo>
                      <a:pt x="1520" y="1490"/>
                    </a:lnTo>
                    <a:lnTo>
                      <a:pt x="1460" y="1520"/>
                    </a:lnTo>
                    <a:cubicBezTo>
                      <a:pt x="1460" y="1520"/>
                      <a:pt x="1368" y="1520"/>
                      <a:pt x="1368" y="1490"/>
                    </a:cubicBezTo>
                    <a:lnTo>
                      <a:pt x="1368" y="1459"/>
                    </a:lnTo>
                    <a:lnTo>
                      <a:pt x="1460" y="1459"/>
                    </a:lnTo>
                    <a:cubicBezTo>
                      <a:pt x="1490" y="1459"/>
                      <a:pt x="1490" y="1399"/>
                      <a:pt x="1490" y="1399"/>
                    </a:cubicBezTo>
                    <a:cubicBezTo>
                      <a:pt x="1490" y="1368"/>
                      <a:pt x="1490" y="1368"/>
                      <a:pt x="1460" y="1368"/>
                    </a:cubicBezTo>
                    <a:cubicBezTo>
                      <a:pt x="1460" y="1368"/>
                      <a:pt x="1429" y="1368"/>
                      <a:pt x="1429" y="1338"/>
                    </a:cubicBezTo>
                    <a:cubicBezTo>
                      <a:pt x="1429" y="1331"/>
                      <a:pt x="1426" y="1329"/>
                      <a:pt x="1422" y="1329"/>
                    </a:cubicBezTo>
                    <a:cubicBezTo>
                      <a:pt x="1415" y="1329"/>
                      <a:pt x="1404" y="1336"/>
                      <a:pt x="1402" y="1336"/>
                    </a:cubicBezTo>
                    <a:cubicBezTo>
                      <a:pt x="1401" y="1336"/>
                      <a:pt x="1407" y="1330"/>
                      <a:pt x="1429" y="1307"/>
                    </a:cubicBezTo>
                    <a:lnTo>
                      <a:pt x="1490" y="1216"/>
                    </a:lnTo>
                    <a:cubicBezTo>
                      <a:pt x="1490" y="1186"/>
                      <a:pt x="1520" y="1095"/>
                      <a:pt x="1520" y="1095"/>
                    </a:cubicBezTo>
                    <a:cubicBezTo>
                      <a:pt x="1520" y="1095"/>
                      <a:pt x="1490" y="1034"/>
                      <a:pt x="1520" y="1034"/>
                    </a:cubicBezTo>
                    <a:cubicBezTo>
                      <a:pt x="1520" y="1003"/>
                      <a:pt x="1581" y="943"/>
                      <a:pt x="1581" y="912"/>
                    </a:cubicBezTo>
                    <a:cubicBezTo>
                      <a:pt x="1581" y="882"/>
                      <a:pt x="1520" y="882"/>
                      <a:pt x="1581" y="851"/>
                    </a:cubicBezTo>
                    <a:lnTo>
                      <a:pt x="1581" y="730"/>
                    </a:lnTo>
                    <a:cubicBezTo>
                      <a:pt x="1581" y="700"/>
                      <a:pt x="1581" y="639"/>
                      <a:pt x="1520" y="608"/>
                    </a:cubicBezTo>
                    <a:cubicBezTo>
                      <a:pt x="1520" y="608"/>
                      <a:pt x="1490" y="578"/>
                      <a:pt x="1460" y="578"/>
                    </a:cubicBezTo>
                    <a:lnTo>
                      <a:pt x="912" y="578"/>
                    </a:lnTo>
                    <a:cubicBezTo>
                      <a:pt x="882" y="578"/>
                      <a:pt x="882" y="608"/>
                      <a:pt x="852" y="608"/>
                    </a:cubicBezTo>
                    <a:lnTo>
                      <a:pt x="760" y="608"/>
                    </a:lnTo>
                    <a:cubicBezTo>
                      <a:pt x="760" y="608"/>
                      <a:pt x="760" y="639"/>
                      <a:pt x="730" y="639"/>
                    </a:cubicBezTo>
                    <a:cubicBezTo>
                      <a:pt x="730" y="639"/>
                      <a:pt x="730" y="700"/>
                      <a:pt x="700" y="700"/>
                    </a:cubicBezTo>
                    <a:lnTo>
                      <a:pt x="669" y="700"/>
                    </a:lnTo>
                    <a:lnTo>
                      <a:pt x="669" y="639"/>
                    </a:lnTo>
                    <a:cubicBezTo>
                      <a:pt x="700" y="608"/>
                      <a:pt x="700" y="578"/>
                      <a:pt x="730" y="578"/>
                    </a:cubicBezTo>
                    <a:cubicBezTo>
                      <a:pt x="730" y="563"/>
                      <a:pt x="753" y="563"/>
                      <a:pt x="764" y="563"/>
                    </a:cubicBezTo>
                    <a:cubicBezTo>
                      <a:pt x="776" y="563"/>
                      <a:pt x="776" y="563"/>
                      <a:pt x="730" y="548"/>
                    </a:cubicBezTo>
                    <a:cubicBezTo>
                      <a:pt x="700" y="487"/>
                      <a:pt x="608" y="487"/>
                      <a:pt x="608" y="487"/>
                    </a:cubicBezTo>
                    <a:cubicBezTo>
                      <a:pt x="608" y="487"/>
                      <a:pt x="578" y="487"/>
                      <a:pt x="578" y="456"/>
                    </a:cubicBezTo>
                    <a:cubicBezTo>
                      <a:pt x="578" y="456"/>
                      <a:pt x="578" y="426"/>
                      <a:pt x="608" y="426"/>
                    </a:cubicBezTo>
                    <a:lnTo>
                      <a:pt x="700" y="426"/>
                    </a:lnTo>
                    <a:cubicBezTo>
                      <a:pt x="730" y="426"/>
                      <a:pt x="730" y="335"/>
                      <a:pt x="760" y="335"/>
                    </a:cubicBezTo>
                    <a:cubicBezTo>
                      <a:pt x="821" y="335"/>
                      <a:pt x="821" y="335"/>
                      <a:pt x="852" y="304"/>
                    </a:cubicBezTo>
                    <a:cubicBezTo>
                      <a:pt x="882" y="304"/>
                      <a:pt x="882" y="274"/>
                      <a:pt x="882" y="274"/>
                    </a:cubicBezTo>
                    <a:lnTo>
                      <a:pt x="882" y="183"/>
                    </a:lnTo>
                    <a:cubicBezTo>
                      <a:pt x="882" y="152"/>
                      <a:pt x="821" y="152"/>
                      <a:pt x="821" y="122"/>
                    </a:cubicBezTo>
                    <a:lnTo>
                      <a:pt x="821" y="31"/>
                    </a:lnTo>
                    <a:lnTo>
                      <a:pt x="700" y="31"/>
                    </a:lnTo>
                    <a:cubicBezTo>
                      <a:pt x="700" y="31"/>
                      <a:pt x="608" y="92"/>
                      <a:pt x="578" y="92"/>
                    </a:cubicBezTo>
                    <a:lnTo>
                      <a:pt x="456" y="92"/>
                    </a:lnTo>
                    <a:cubicBezTo>
                      <a:pt x="436" y="92"/>
                      <a:pt x="416" y="105"/>
                      <a:pt x="396" y="105"/>
                    </a:cubicBezTo>
                    <a:cubicBezTo>
                      <a:pt x="386" y="105"/>
                      <a:pt x="375" y="102"/>
                      <a:pt x="365" y="92"/>
                    </a:cubicBezTo>
                    <a:cubicBezTo>
                      <a:pt x="335" y="61"/>
                      <a:pt x="320" y="61"/>
                      <a:pt x="308" y="61"/>
                    </a:cubicBezTo>
                    <a:cubicBezTo>
                      <a:pt x="297" y="61"/>
                      <a:pt x="289" y="61"/>
                      <a:pt x="274" y="31"/>
                    </a:cubicBezTo>
                    <a:cubicBezTo>
                      <a:pt x="244" y="31"/>
                      <a:pt x="244" y="0"/>
                      <a:pt x="2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61"/>
              <p:cNvSpPr/>
              <p:nvPr/>
            </p:nvSpPr>
            <p:spPr>
              <a:xfrm>
                <a:off x="13453925" y="2514025"/>
                <a:ext cx="26625" cy="12300"/>
              </a:xfrm>
              <a:custGeom>
                <a:rect b="b" l="l" r="r" t="t"/>
                <a:pathLst>
                  <a:path extrusionOk="0" h="492" w="1065">
                    <a:moveTo>
                      <a:pt x="122" y="1"/>
                    </a:moveTo>
                    <a:cubicBezTo>
                      <a:pt x="61" y="31"/>
                      <a:pt x="152" y="31"/>
                      <a:pt x="61" y="62"/>
                    </a:cubicBezTo>
                    <a:cubicBezTo>
                      <a:pt x="0" y="92"/>
                      <a:pt x="0" y="183"/>
                      <a:pt x="122" y="213"/>
                    </a:cubicBezTo>
                    <a:cubicBezTo>
                      <a:pt x="183" y="244"/>
                      <a:pt x="304" y="213"/>
                      <a:pt x="304" y="305"/>
                    </a:cubicBezTo>
                    <a:cubicBezTo>
                      <a:pt x="304" y="365"/>
                      <a:pt x="304" y="396"/>
                      <a:pt x="365" y="396"/>
                    </a:cubicBezTo>
                    <a:cubicBezTo>
                      <a:pt x="438" y="396"/>
                      <a:pt x="491" y="357"/>
                      <a:pt x="541" y="357"/>
                    </a:cubicBezTo>
                    <a:cubicBezTo>
                      <a:pt x="553" y="357"/>
                      <a:pt x="566" y="359"/>
                      <a:pt x="578" y="365"/>
                    </a:cubicBezTo>
                    <a:lnTo>
                      <a:pt x="639" y="457"/>
                    </a:lnTo>
                    <a:cubicBezTo>
                      <a:pt x="669" y="487"/>
                      <a:pt x="730" y="487"/>
                      <a:pt x="760" y="487"/>
                    </a:cubicBezTo>
                    <a:cubicBezTo>
                      <a:pt x="767" y="490"/>
                      <a:pt x="774" y="492"/>
                      <a:pt x="781" y="492"/>
                    </a:cubicBezTo>
                    <a:cubicBezTo>
                      <a:pt x="840" y="492"/>
                      <a:pt x="912" y="396"/>
                      <a:pt x="912" y="396"/>
                    </a:cubicBezTo>
                    <a:cubicBezTo>
                      <a:pt x="912" y="396"/>
                      <a:pt x="912" y="365"/>
                      <a:pt x="943" y="335"/>
                    </a:cubicBezTo>
                    <a:cubicBezTo>
                      <a:pt x="1034" y="305"/>
                      <a:pt x="1064" y="213"/>
                      <a:pt x="1064" y="213"/>
                    </a:cubicBezTo>
                    <a:cubicBezTo>
                      <a:pt x="1064" y="213"/>
                      <a:pt x="973" y="183"/>
                      <a:pt x="912" y="183"/>
                    </a:cubicBezTo>
                    <a:cubicBezTo>
                      <a:pt x="867" y="198"/>
                      <a:pt x="798" y="198"/>
                      <a:pt x="737" y="198"/>
                    </a:cubicBezTo>
                    <a:cubicBezTo>
                      <a:pt x="677" y="198"/>
                      <a:pt x="623" y="198"/>
                      <a:pt x="608" y="213"/>
                    </a:cubicBezTo>
                    <a:lnTo>
                      <a:pt x="365" y="213"/>
                    </a:lnTo>
                    <a:cubicBezTo>
                      <a:pt x="365" y="213"/>
                      <a:pt x="355" y="218"/>
                      <a:pt x="338" y="218"/>
                    </a:cubicBezTo>
                    <a:cubicBezTo>
                      <a:pt x="312" y="218"/>
                      <a:pt x="268" y="207"/>
                      <a:pt x="213" y="153"/>
                    </a:cubicBezTo>
                    <a:cubicBezTo>
                      <a:pt x="152" y="31"/>
                      <a:pt x="122" y="1"/>
                      <a:pt x="1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61"/>
              <p:cNvSpPr/>
              <p:nvPr/>
            </p:nvSpPr>
            <p:spPr>
              <a:xfrm>
                <a:off x="13202400" y="2814950"/>
                <a:ext cx="110975" cy="42575"/>
              </a:xfrm>
              <a:custGeom>
                <a:rect b="b" l="l" r="r" t="t"/>
                <a:pathLst>
                  <a:path extrusionOk="0" h="1703" w="4439">
                    <a:moveTo>
                      <a:pt x="851" y="0"/>
                    </a:moveTo>
                    <a:cubicBezTo>
                      <a:pt x="821" y="0"/>
                      <a:pt x="760" y="31"/>
                      <a:pt x="699" y="31"/>
                    </a:cubicBezTo>
                    <a:cubicBezTo>
                      <a:pt x="669" y="31"/>
                      <a:pt x="669" y="61"/>
                      <a:pt x="608" y="61"/>
                    </a:cubicBezTo>
                    <a:lnTo>
                      <a:pt x="395" y="61"/>
                    </a:lnTo>
                    <a:cubicBezTo>
                      <a:pt x="365" y="92"/>
                      <a:pt x="243" y="152"/>
                      <a:pt x="243" y="152"/>
                    </a:cubicBezTo>
                    <a:lnTo>
                      <a:pt x="183" y="213"/>
                    </a:lnTo>
                    <a:cubicBezTo>
                      <a:pt x="92" y="244"/>
                      <a:pt x="61" y="244"/>
                      <a:pt x="61" y="244"/>
                    </a:cubicBezTo>
                    <a:lnTo>
                      <a:pt x="61" y="335"/>
                    </a:lnTo>
                    <a:lnTo>
                      <a:pt x="61" y="487"/>
                    </a:lnTo>
                    <a:cubicBezTo>
                      <a:pt x="31" y="517"/>
                      <a:pt x="0" y="487"/>
                      <a:pt x="0" y="547"/>
                    </a:cubicBezTo>
                    <a:cubicBezTo>
                      <a:pt x="0" y="608"/>
                      <a:pt x="31" y="639"/>
                      <a:pt x="92" y="639"/>
                    </a:cubicBezTo>
                    <a:lnTo>
                      <a:pt x="243" y="639"/>
                    </a:lnTo>
                    <a:lnTo>
                      <a:pt x="365" y="517"/>
                    </a:lnTo>
                    <a:cubicBezTo>
                      <a:pt x="365" y="496"/>
                      <a:pt x="380" y="474"/>
                      <a:pt x="411" y="474"/>
                    </a:cubicBezTo>
                    <a:cubicBezTo>
                      <a:pt x="423" y="474"/>
                      <a:pt x="438" y="478"/>
                      <a:pt x="456" y="487"/>
                    </a:cubicBezTo>
                    <a:cubicBezTo>
                      <a:pt x="487" y="487"/>
                      <a:pt x="487" y="456"/>
                      <a:pt x="517" y="456"/>
                    </a:cubicBezTo>
                    <a:cubicBezTo>
                      <a:pt x="608" y="456"/>
                      <a:pt x="669" y="456"/>
                      <a:pt x="669" y="365"/>
                    </a:cubicBezTo>
                    <a:cubicBezTo>
                      <a:pt x="669" y="304"/>
                      <a:pt x="669" y="304"/>
                      <a:pt x="699" y="244"/>
                    </a:cubicBezTo>
                    <a:cubicBezTo>
                      <a:pt x="760" y="213"/>
                      <a:pt x="791" y="213"/>
                      <a:pt x="821" y="213"/>
                    </a:cubicBezTo>
                    <a:cubicBezTo>
                      <a:pt x="845" y="213"/>
                      <a:pt x="889" y="174"/>
                      <a:pt x="921" y="174"/>
                    </a:cubicBezTo>
                    <a:cubicBezTo>
                      <a:pt x="929" y="174"/>
                      <a:pt x="937" y="177"/>
                      <a:pt x="943" y="183"/>
                    </a:cubicBezTo>
                    <a:cubicBezTo>
                      <a:pt x="958" y="198"/>
                      <a:pt x="1003" y="198"/>
                      <a:pt x="1049" y="198"/>
                    </a:cubicBezTo>
                    <a:cubicBezTo>
                      <a:pt x="1095" y="198"/>
                      <a:pt x="1140" y="198"/>
                      <a:pt x="1155" y="213"/>
                    </a:cubicBezTo>
                    <a:cubicBezTo>
                      <a:pt x="1216" y="244"/>
                      <a:pt x="1277" y="244"/>
                      <a:pt x="1216" y="304"/>
                    </a:cubicBezTo>
                    <a:cubicBezTo>
                      <a:pt x="1186" y="320"/>
                      <a:pt x="1171" y="320"/>
                      <a:pt x="1155" y="320"/>
                    </a:cubicBezTo>
                    <a:cubicBezTo>
                      <a:pt x="1140" y="320"/>
                      <a:pt x="1125" y="320"/>
                      <a:pt x="1095" y="335"/>
                    </a:cubicBezTo>
                    <a:lnTo>
                      <a:pt x="1003" y="396"/>
                    </a:lnTo>
                    <a:cubicBezTo>
                      <a:pt x="1003" y="456"/>
                      <a:pt x="1003" y="456"/>
                      <a:pt x="1064" y="456"/>
                    </a:cubicBezTo>
                    <a:cubicBezTo>
                      <a:pt x="1088" y="456"/>
                      <a:pt x="1113" y="495"/>
                      <a:pt x="1137" y="495"/>
                    </a:cubicBezTo>
                    <a:cubicBezTo>
                      <a:pt x="1143" y="495"/>
                      <a:pt x="1149" y="493"/>
                      <a:pt x="1155" y="487"/>
                    </a:cubicBezTo>
                    <a:cubicBezTo>
                      <a:pt x="1171" y="471"/>
                      <a:pt x="1193" y="464"/>
                      <a:pt x="1212" y="464"/>
                    </a:cubicBezTo>
                    <a:cubicBezTo>
                      <a:pt x="1231" y="464"/>
                      <a:pt x="1247" y="471"/>
                      <a:pt x="1247" y="487"/>
                    </a:cubicBezTo>
                    <a:cubicBezTo>
                      <a:pt x="1277" y="487"/>
                      <a:pt x="1368" y="547"/>
                      <a:pt x="1368" y="547"/>
                    </a:cubicBezTo>
                    <a:cubicBezTo>
                      <a:pt x="1368" y="547"/>
                      <a:pt x="1409" y="588"/>
                      <a:pt x="1454" y="588"/>
                    </a:cubicBezTo>
                    <a:cubicBezTo>
                      <a:pt x="1476" y="588"/>
                      <a:pt x="1500" y="578"/>
                      <a:pt x="1520" y="547"/>
                    </a:cubicBezTo>
                    <a:cubicBezTo>
                      <a:pt x="1550" y="517"/>
                      <a:pt x="1581" y="517"/>
                      <a:pt x="1581" y="517"/>
                    </a:cubicBezTo>
                    <a:lnTo>
                      <a:pt x="1702" y="608"/>
                    </a:lnTo>
                    <a:cubicBezTo>
                      <a:pt x="1702" y="608"/>
                      <a:pt x="1763" y="639"/>
                      <a:pt x="1824" y="639"/>
                    </a:cubicBezTo>
                    <a:cubicBezTo>
                      <a:pt x="1848" y="639"/>
                      <a:pt x="1951" y="678"/>
                      <a:pt x="2006" y="678"/>
                    </a:cubicBezTo>
                    <a:cubicBezTo>
                      <a:pt x="2020" y="678"/>
                      <a:pt x="2031" y="675"/>
                      <a:pt x="2037" y="669"/>
                    </a:cubicBezTo>
                    <a:cubicBezTo>
                      <a:pt x="2067" y="639"/>
                      <a:pt x="2219" y="608"/>
                      <a:pt x="2219" y="608"/>
                    </a:cubicBezTo>
                    <a:cubicBezTo>
                      <a:pt x="2219" y="608"/>
                      <a:pt x="2462" y="608"/>
                      <a:pt x="2402" y="639"/>
                    </a:cubicBezTo>
                    <a:cubicBezTo>
                      <a:pt x="2371" y="669"/>
                      <a:pt x="2402" y="669"/>
                      <a:pt x="2371" y="699"/>
                    </a:cubicBezTo>
                    <a:cubicBezTo>
                      <a:pt x="2371" y="760"/>
                      <a:pt x="2523" y="912"/>
                      <a:pt x="2523" y="943"/>
                    </a:cubicBezTo>
                    <a:cubicBezTo>
                      <a:pt x="2523" y="973"/>
                      <a:pt x="2584" y="1034"/>
                      <a:pt x="2614" y="1064"/>
                    </a:cubicBezTo>
                    <a:cubicBezTo>
                      <a:pt x="2645" y="1095"/>
                      <a:pt x="2797" y="1095"/>
                      <a:pt x="2797" y="1095"/>
                    </a:cubicBezTo>
                    <a:lnTo>
                      <a:pt x="2949" y="1095"/>
                    </a:lnTo>
                    <a:cubicBezTo>
                      <a:pt x="2949" y="1095"/>
                      <a:pt x="3070" y="1095"/>
                      <a:pt x="3070" y="1125"/>
                    </a:cubicBezTo>
                    <a:cubicBezTo>
                      <a:pt x="3070" y="1155"/>
                      <a:pt x="3070" y="1216"/>
                      <a:pt x="3040" y="1247"/>
                    </a:cubicBezTo>
                    <a:cubicBezTo>
                      <a:pt x="2979" y="1277"/>
                      <a:pt x="2979" y="1307"/>
                      <a:pt x="2949" y="1307"/>
                    </a:cubicBezTo>
                    <a:cubicBezTo>
                      <a:pt x="2918" y="1307"/>
                      <a:pt x="2827" y="1399"/>
                      <a:pt x="2827" y="1399"/>
                    </a:cubicBezTo>
                    <a:lnTo>
                      <a:pt x="2797" y="1490"/>
                    </a:lnTo>
                    <a:cubicBezTo>
                      <a:pt x="2797" y="1520"/>
                      <a:pt x="2766" y="1551"/>
                      <a:pt x="2827" y="1551"/>
                    </a:cubicBezTo>
                    <a:lnTo>
                      <a:pt x="3101" y="1551"/>
                    </a:lnTo>
                    <a:cubicBezTo>
                      <a:pt x="3131" y="1551"/>
                      <a:pt x="3222" y="1490"/>
                      <a:pt x="3253" y="1490"/>
                    </a:cubicBezTo>
                    <a:cubicBezTo>
                      <a:pt x="3283" y="1490"/>
                      <a:pt x="3374" y="1520"/>
                      <a:pt x="3405" y="1520"/>
                    </a:cubicBezTo>
                    <a:cubicBezTo>
                      <a:pt x="3435" y="1520"/>
                      <a:pt x="3496" y="1490"/>
                      <a:pt x="3557" y="1429"/>
                    </a:cubicBezTo>
                    <a:cubicBezTo>
                      <a:pt x="3587" y="1581"/>
                      <a:pt x="3648" y="1642"/>
                      <a:pt x="3678" y="1642"/>
                    </a:cubicBezTo>
                    <a:cubicBezTo>
                      <a:pt x="3678" y="1672"/>
                      <a:pt x="3709" y="1672"/>
                      <a:pt x="3800" y="1703"/>
                    </a:cubicBezTo>
                    <a:lnTo>
                      <a:pt x="3982" y="1703"/>
                    </a:lnTo>
                    <a:cubicBezTo>
                      <a:pt x="3982" y="1703"/>
                      <a:pt x="4013" y="1642"/>
                      <a:pt x="4043" y="1642"/>
                    </a:cubicBezTo>
                    <a:cubicBezTo>
                      <a:pt x="4104" y="1642"/>
                      <a:pt x="4104" y="1581"/>
                      <a:pt x="4165" y="1581"/>
                    </a:cubicBezTo>
                    <a:lnTo>
                      <a:pt x="4317" y="1581"/>
                    </a:lnTo>
                    <a:cubicBezTo>
                      <a:pt x="4347" y="1581"/>
                      <a:pt x="4438" y="1551"/>
                      <a:pt x="4438" y="1520"/>
                    </a:cubicBezTo>
                    <a:cubicBezTo>
                      <a:pt x="4438" y="1459"/>
                      <a:pt x="4438" y="1429"/>
                      <a:pt x="4408" y="1368"/>
                    </a:cubicBezTo>
                    <a:cubicBezTo>
                      <a:pt x="4347" y="1307"/>
                      <a:pt x="4317" y="1307"/>
                      <a:pt x="4256" y="1277"/>
                    </a:cubicBezTo>
                    <a:cubicBezTo>
                      <a:pt x="4195" y="1277"/>
                      <a:pt x="4165" y="1216"/>
                      <a:pt x="4134" y="1216"/>
                    </a:cubicBezTo>
                    <a:cubicBezTo>
                      <a:pt x="4104" y="1155"/>
                      <a:pt x="4043" y="1155"/>
                      <a:pt x="4013" y="1155"/>
                    </a:cubicBezTo>
                    <a:cubicBezTo>
                      <a:pt x="3982" y="1155"/>
                      <a:pt x="3861" y="1216"/>
                      <a:pt x="3830" y="1216"/>
                    </a:cubicBezTo>
                    <a:cubicBezTo>
                      <a:pt x="3800" y="1216"/>
                      <a:pt x="3709" y="1155"/>
                      <a:pt x="3709" y="1155"/>
                    </a:cubicBezTo>
                    <a:cubicBezTo>
                      <a:pt x="3709" y="1155"/>
                      <a:pt x="3739" y="1125"/>
                      <a:pt x="3739" y="1095"/>
                    </a:cubicBezTo>
                    <a:cubicBezTo>
                      <a:pt x="3739" y="1064"/>
                      <a:pt x="3739" y="1064"/>
                      <a:pt x="3709" y="1003"/>
                    </a:cubicBezTo>
                    <a:cubicBezTo>
                      <a:pt x="3678" y="1003"/>
                      <a:pt x="3648" y="973"/>
                      <a:pt x="3587" y="973"/>
                    </a:cubicBezTo>
                    <a:cubicBezTo>
                      <a:pt x="3557" y="973"/>
                      <a:pt x="3496" y="973"/>
                      <a:pt x="3435" y="943"/>
                    </a:cubicBezTo>
                    <a:cubicBezTo>
                      <a:pt x="3435" y="927"/>
                      <a:pt x="3427" y="927"/>
                      <a:pt x="3416" y="927"/>
                    </a:cubicBezTo>
                    <a:cubicBezTo>
                      <a:pt x="3405" y="927"/>
                      <a:pt x="3389" y="927"/>
                      <a:pt x="3374" y="912"/>
                    </a:cubicBezTo>
                    <a:cubicBezTo>
                      <a:pt x="3344" y="851"/>
                      <a:pt x="3283" y="851"/>
                      <a:pt x="3253" y="821"/>
                    </a:cubicBezTo>
                    <a:cubicBezTo>
                      <a:pt x="3222" y="791"/>
                      <a:pt x="3192" y="791"/>
                      <a:pt x="3131" y="760"/>
                    </a:cubicBezTo>
                    <a:cubicBezTo>
                      <a:pt x="3101" y="699"/>
                      <a:pt x="3040" y="699"/>
                      <a:pt x="2979" y="699"/>
                    </a:cubicBezTo>
                    <a:cubicBezTo>
                      <a:pt x="2949" y="699"/>
                      <a:pt x="2949" y="699"/>
                      <a:pt x="2949" y="669"/>
                    </a:cubicBezTo>
                    <a:cubicBezTo>
                      <a:pt x="2949" y="639"/>
                      <a:pt x="2918" y="608"/>
                      <a:pt x="2918" y="608"/>
                    </a:cubicBezTo>
                    <a:lnTo>
                      <a:pt x="2827" y="608"/>
                    </a:lnTo>
                    <a:cubicBezTo>
                      <a:pt x="2797" y="608"/>
                      <a:pt x="2675" y="608"/>
                      <a:pt x="2675" y="547"/>
                    </a:cubicBezTo>
                    <a:cubicBezTo>
                      <a:pt x="2675" y="517"/>
                      <a:pt x="2675" y="517"/>
                      <a:pt x="2614" y="487"/>
                    </a:cubicBezTo>
                    <a:cubicBezTo>
                      <a:pt x="2584" y="456"/>
                      <a:pt x="2523" y="365"/>
                      <a:pt x="2462" y="365"/>
                    </a:cubicBezTo>
                    <a:lnTo>
                      <a:pt x="2280" y="365"/>
                    </a:lnTo>
                    <a:cubicBezTo>
                      <a:pt x="2280" y="365"/>
                      <a:pt x="2158" y="365"/>
                      <a:pt x="2158" y="335"/>
                    </a:cubicBezTo>
                    <a:cubicBezTo>
                      <a:pt x="2158" y="320"/>
                      <a:pt x="2136" y="320"/>
                      <a:pt x="2113" y="320"/>
                    </a:cubicBezTo>
                    <a:cubicBezTo>
                      <a:pt x="2090" y="320"/>
                      <a:pt x="2067" y="320"/>
                      <a:pt x="2067" y="304"/>
                    </a:cubicBezTo>
                    <a:cubicBezTo>
                      <a:pt x="2067" y="244"/>
                      <a:pt x="2067" y="213"/>
                      <a:pt x="2037" y="183"/>
                    </a:cubicBezTo>
                    <a:cubicBezTo>
                      <a:pt x="2006" y="152"/>
                      <a:pt x="2037" y="92"/>
                      <a:pt x="1915" y="92"/>
                    </a:cubicBezTo>
                    <a:cubicBezTo>
                      <a:pt x="1814" y="92"/>
                      <a:pt x="1767" y="119"/>
                      <a:pt x="1737" y="119"/>
                    </a:cubicBezTo>
                    <a:cubicBezTo>
                      <a:pt x="1723" y="119"/>
                      <a:pt x="1713" y="112"/>
                      <a:pt x="1702" y="92"/>
                    </a:cubicBezTo>
                    <a:cubicBezTo>
                      <a:pt x="1702" y="61"/>
                      <a:pt x="1550" y="61"/>
                      <a:pt x="1459" y="31"/>
                    </a:cubicBezTo>
                    <a:cubicBezTo>
                      <a:pt x="1399" y="0"/>
                      <a:pt x="1307" y="0"/>
                      <a:pt x="12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61"/>
              <p:cNvSpPr/>
              <p:nvPr/>
            </p:nvSpPr>
            <p:spPr>
              <a:xfrm>
                <a:off x="13456200" y="2476150"/>
                <a:ext cx="35750" cy="13600"/>
              </a:xfrm>
              <a:custGeom>
                <a:rect b="b" l="l" r="r" t="t"/>
                <a:pathLst>
                  <a:path extrusionOk="0" h="544" w="1430">
                    <a:moveTo>
                      <a:pt x="274" y="0"/>
                    </a:moveTo>
                    <a:cubicBezTo>
                      <a:pt x="204" y="0"/>
                      <a:pt x="134" y="36"/>
                      <a:pt x="92" y="57"/>
                    </a:cubicBezTo>
                    <a:cubicBezTo>
                      <a:pt x="0" y="87"/>
                      <a:pt x="304" y="148"/>
                      <a:pt x="365" y="148"/>
                    </a:cubicBezTo>
                    <a:cubicBezTo>
                      <a:pt x="370" y="153"/>
                      <a:pt x="374" y="155"/>
                      <a:pt x="378" y="155"/>
                    </a:cubicBezTo>
                    <a:cubicBezTo>
                      <a:pt x="387" y="155"/>
                      <a:pt x="392" y="143"/>
                      <a:pt x="399" y="143"/>
                    </a:cubicBezTo>
                    <a:cubicBezTo>
                      <a:pt x="405" y="143"/>
                      <a:pt x="413" y="156"/>
                      <a:pt x="426" y="209"/>
                    </a:cubicBezTo>
                    <a:cubicBezTo>
                      <a:pt x="456" y="300"/>
                      <a:pt x="456" y="330"/>
                      <a:pt x="608" y="361"/>
                    </a:cubicBezTo>
                    <a:cubicBezTo>
                      <a:pt x="650" y="368"/>
                      <a:pt x="682" y="370"/>
                      <a:pt x="707" y="370"/>
                    </a:cubicBezTo>
                    <a:cubicBezTo>
                      <a:pt x="752" y="370"/>
                      <a:pt x="777" y="363"/>
                      <a:pt x="797" y="363"/>
                    </a:cubicBezTo>
                    <a:cubicBezTo>
                      <a:pt x="815" y="363"/>
                      <a:pt x="829" y="369"/>
                      <a:pt x="852" y="391"/>
                    </a:cubicBezTo>
                    <a:cubicBezTo>
                      <a:pt x="973" y="513"/>
                      <a:pt x="943" y="543"/>
                      <a:pt x="1034" y="543"/>
                    </a:cubicBezTo>
                    <a:cubicBezTo>
                      <a:pt x="1156" y="513"/>
                      <a:pt x="1277" y="482"/>
                      <a:pt x="1338" y="452"/>
                    </a:cubicBezTo>
                    <a:cubicBezTo>
                      <a:pt x="1429" y="391"/>
                      <a:pt x="1368" y="361"/>
                      <a:pt x="1307" y="300"/>
                    </a:cubicBezTo>
                    <a:cubicBezTo>
                      <a:pt x="1247" y="239"/>
                      <a:pt x="1095" y="239"/>
                      <a:pt x="1034" y="209"/>
                    </a:cubicBezTo>
                    <a:cubicBezTo>
                      <a:pt x="1004" y="178"/>
                      <a:pt x="973" y="148"/>
                      <a:pt x="882" y="148"/>
                    </a:cubicBezTo>
                    <a:cubicBezTo>
                      <a:pt x="841" y="148"/>
                      <a:pt x="787" y="161"/>
                      <a:pt x="747" y="161"/>
                    </a:cubicBezTo>
                    <a:cubicBezTo>
                      <a:pt x="727" y="161"/>
                      <a:pt x="710" y="158"/>
                      <a:pt x="700" y="148"/>
                    </a:cubicBezTo>
                    <a:cubicBezTo>
                      <a:pt x="669" y="87"/>
                      <a:pt x="548" y="57"/>
                      <a:pt x="517" y="57"/>
                    </a:cubicBezTo>
                    <a:cubicBezTo>
                      <a:pt x="502" y="42"/>
                      <a:pt x="479" y="42"/>
                      <a:pt x="453" y="42"/>
                    </a:cubicBezTo>
                    <a:cubicBezTo>
                      <a:pt x="426" y="42"/>
                      <a:pt x="396" y="42"/>
                      <a:pt x="365" y="26"/>
                    </a:cubicBezTo>
                    <a:cubicBezTo>
                      <a:pt x="337" y="7"/>
                      <a:pt x="306" y="0"/>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61"/>
              <p:cNvSpPr/>
              <p:nvPr/>
            </p:nvSpPr>
            <p:spPr>
              <a:xfrm>
                <a:off x="13307250" y="2855225"/>
                <a:ext cx="75275" cy="25425"/>
              </a:xfrm>
              <a:custGeom>
                <a:rect b="b" l="l" r="r" t="t"/>
                <a:pathLst>
                  <a:path extrusionOk="0" h="1017" w="3011">
                    <a:moveTo>
                      <a:pt x="852" y="0"/>
                    </a:moveTo>
                    <a:cubicBezTo>
                      <a:pt x="700" y="0"/>
                      <a:pt x="670" y="0"/>
                      <a:pt x="609" y="61"/>
                    </a:cubicBezTo>
                    <a:cubicBezTo>
                      <a:pt x="578" y="61"/>
                      <a:pt x="609" y="122"/>
                      <a:pt x="609" y="122"/>
                    </a:cubicBezTo>
                    <a:cubicBezTo>
                      <a:pt x="609" y="143"/>
                      <a:pt x="638" y="178"/>
                      <a:pt x="676" y="178"/>
                    </a:cubicBezTo>
                    <a:cubicBezTo>
                      <a:pt x="693" y="178"/>
                      <a:pt x="712" y="171"/>
                      <a:pt x="730" y="152"/>
                    </a:cubicBezTo>
                    <a:cubicBezTo>
                      <a:pt x="751" y="152"/>
                      <a:pt x="811" y="139"/>
                      <a:pt x="841" y="139"/>
                    </a:cubicBezTo>
                    <a:cubicBezTo>
                      <a:pt x="855" y="139"/>
                      <a:pt x="862" y="142"/>
                      <a:pt x="852" y="152"/>
                    </a:cubicBezTo>
                    <a:lnTo>
                      <a:pt x="852" y="274"/>
                    </a:lnTo>
                    <a:cubicBezTo>
                      <a:pt x="852" y="304"/>
                      <a:pt x="852" y="395"/>
                      <a:pt x="882" y="395"/>
                    </a:cubicBezTo>
                    <a:cubicBezTo>
                      <a:pt x="913" y="395"/>
                      <a:pt x="1004" y="426"/>
                      <a:pt x="1004" y="456"/>
                    </a:cubicBezTo>
                    <a:cubicBezTo>
                      <a:pt x="1004" y="517"/>
                      <a:pt x="913" y="517"/>
                      <a:pt x="974" y="547"/>
                    </a:cubicBezTo>
                    <a:lnTo>
                      <a:pt x="1065" y="669"/>
                    </a:lnTo>
                    <a:lnTo>
                      <a:pt x="670" y="669"/>
                    </a:lnTo>
                    <a:cubicBezTo>
                      <a:pt x="624" y="639"/>
                      <a:pt x="571" y="639"/>
                      <a:pt x="525" y="639"/>
                    </a:cubicBezTo>
                    <a:cubicBezTo>
                      <a:pt x="480" y="639"/>
                      <a:pt x="442" y="639"/>
                      <a:pt x="426" y="608"/>
                    </a:cubicBezTo>
                    <a:cubicBezTo>
                      <a:pt x="366" y="608"/>
                      <a:pt x="396" y="608"/>
                      <a:pt x="274" y="578"/>
                    </a:cubicBezTo>
                    <a:lnTo>
                      <a:pt x="92" y="578"/>
                    </a:lnTo>
                    <a:cubicBezTo>
                      <a:pt x="92" y="608"/>
                      <a:pt x="1" y="730"/>
                      <a:pt x="92" y="730"/>
                    </a:cubicBezTo>
                    <a:cubicBezTo>
                      <a:pt x="153" y="730"/>
                      <a:pt x="274" y="760"/>
                      <a:pt x="274" y="821"/>
                    </a:cubicBezTo>
                    <a:cubicBezTo>
                      <a:pt x="274" y="851"/>
                      <a:pt x="244" y="882"/>
                      <a:pt x="274" y="882"/>
                    </a:cubicBezTo>
                    <a:lnTo>
                      <a:pt x="426" y="882"/>
                    </a:lnTo>
                    <a:cubicBezTo>
                      <a:pt x="457" y="851"/>
                      <a:pt x="518" y="821"/>
                      <a:pt x="548" y="821"/>
                    </a:cubicBezTo>
                    <a:cubicBezTo>
                      <a:pt x="578" y="760"/>
                      <a:pt x="578" y="760"/>
                      <a:pt x="609" y="760"/>
                    </a:cubicBezTo>
                    <a:cubicBezTo>
                      <a:pt x="639" y="791"/>
                      <a:pt x="662" y="791"/>
                      <a:pt x="685" y="791"/>
                    </a:cubicBezTo>
                    <a:cubicBezTo>
                      <a:pt x="708" y="791"/>
                      <a:pt x="730" y="791"/>
                      <a:pt x="761" y="821"/>
                    </a:cubicBezTo>
                    <a:cubicBezTo>
                      <a:pt x="771" y="824"/>
                      <a:pt x="780" y="826"/>
                      <a:pt x="787" y="826"/>
                    </a:cubicBezTo>
                    <a:cubicBezTo>
                      <a:pt x="839" y="826"/>
                      <a:pt x="834" y="755"/>
                      <a:pt x="886" y="755"/>
                    </a:cubicBezTo>
                    <a:cubicBezTo>
                      <a:pt x="894" y="755"/>
                      <a:pt x="903" y="757"/>
                      <a:pt x="913" y="760"/>
                    </a:cubicBezTo>
                    <a:lnTo>
                      <a:pt x="1156" y="760"/>
                    </a:lnTo>
                    <a:cubicBezTo>
                      <a:pt x="1156" y="760"/>
                      <a:pt x="1186" y="760"/>
                      <a:pt x="1217" y="821"/>
                    </a:cubicBezTo>
                    <a:cubicBezTo>
                      <a:pt x="1278" y="851"/>
                      <a:pt x="1338" y="821"/>
                      <a:pt x="1338" y="882"/>
                    </a:cubicBezTo>
                    <a:cubicBezTo>
                      <a:pt x="1338" y="912"/>
                      <a:pt x="1308" y="973"/>
                      <a:pt x="1369" y="1003"/>
                    </a:cubicBezTo>
                    <a:cubicBezTo>
                      <a:pt x="1399" y="1014"/>
                      <a:pt x="1416" y="1017"/>
                      <a:pt x="1427" y="1017"/>
                    </a:cubicBezTo>
                    <a:cubicBezTo>
                      <a:pt x="1450" y="1017"/>
                      <a:pt x="1450" y="1003"/>
                      <a:pt x="1490" y="1003"/>
                    </a:cubicBezTo>
                    <a:cubicBezTo>
                      <a:pt x="1581" y="1003"/>
                      <a:pt x="1612" y="1003"/>
                      <a:pt x="1642" y="973"/>
                    </a:cubicBezTo>
                    <a:cubicBezTo>
                      <a:pt x="1673" y="973"/>
                      <a:pt x="1733" y="882"/>
                      <a:pt x="1733" y="851"/>
                    </a:cubicBezTo>
                    <a:cubicBezTo>
                      <a:pt x="1733" y="821"/>
                      <a:pt x="1673" y="760"/>
                      <a:pt x="1733" y="760"/>
                    </a:cubicBezTo>
                    <a:cubicBezTo>
                      <a:pt x="1885" y="821"/>
                      <a:pt x="1916" y="791"/>
                      <a:pt x="1946" y="821"/>
                    </a:cubicBezTo>
                    <a:cubicBezTo>
                      <a:pt x="1968" y="843"/>
                      <a:pt x="2020" y="864"/>
                      <a:pt x="2059" y="864"/>
                    </a:cubicBezTo>
                    <a:cubicBezTo>
                      <a:pt x="2075" y="864"/>
                      <a:pt x="2089" y="860"/>
                      <a:pt x="2098" y="851"/>
                    </a:cubicBezTo>
                    <a:cubicBezTo>
                      <a:pt x="2129" y="821"/>
                      <a:pt x="2189" y="821"/>
                      <a:pt x="2220" y="791"/>
                    </a:cubicBezTo>
                    <a:cubicBezTo>
                      <a:pt x="2250" y="730"/>
                      <a:pt x="2250" y="699"/>
                      <a:pt x="2281" y="699"/>
                    </a:cubicBezTo>
                    <a:cubicBezTo>
                      <a:pt x="2311" y="715"/>
                      <a:pt x="2402" y="715"/>
                      <a:pt x="2490" y="715"/>
                    </a:cubicBezTo>
                    <a:cubicBezTo>
                      <a:pt x="2577" y="715"/>
                      <a:pt x="2661" y="715"/>
                      <a:pt x="2676" y="730"/>
                    </a:cubicBezTo>
                    <a:cubicBezTo>
                      <a:pt x="2691" y="760"/>
                      <a:pt x="2706" y="760"/>
                      <a:pt x="2729" y="760"/>
                    </a:cubicBezTo>
                    <a:cubicBezTo>
                      <a:pt x="2752" y="760"/>
                      <a:pt x="2782" y="760"/>
                      <a:pt x="2828" y="791"/>
                    </a:cubicBezTo>
                    <a:cubicBezTo>
                      <a:pt x="2889" y="791"/>
                      <a:pt x="2889" y="791"/>
                      <a:pt x="2949" y="730"/>
                    </a:cubicBezTo>
                    <a:cubicBezTo>
                      <a:pt x="2980" y="730"/>
                      <a:pt x="3010" y="699"/>
                      <a:pt x="3010" y="669"/>
                    </a:cubicBezTo>
                    <a:cubicBezTo>
                      <a:pt x="3010" y="608"/>
                      <a:pt x="2980" y="547"/>
                      <a:pt x="2949" y="517"/>
                    </a:cubicBezTo>
                    <a:cubicBezTo>
                      <a:pt x="2889" y="456"/>
                      <a:pt x="2889" y="426"/>
                      <a:pt x="2828" y="426"/>
                    </a:cubicBezTo>
                    <a:lnTo>
                      <a:pt x="2524" y="426"/>
                    </a:lnTo>
                    <a:cubicBezTo>
                      <a:pt x="2493" y="426"/>
                      <a:pt x="2372" y="395"/>
                      <a:pt x="2433" y="395"/>
                    </a:cubicBezTo>
                    <a:cubicBezTo>
                      <a:pt x="2524" y="395"/>
                      <a:pt x="2554" y="395"/>
                      <a:pt x="2554" y="365"/>
                    </a:cubicBezTo>
                    <a:cubicBezTo>
                      <a:pt x="2554" y="304"/>
                      <a:pt x="2554" y="274"/>
                      <a:pt x="2493" y="274"/>
                    </a:cubicBezTo>
                    <a:cubicBezTo>
                      <a:pt x="2433" y="274"/>
                      <a:pt x="2385" y="287"/>
                      <a:pt x="2343" y="287"/>
                    </a:cubicBezTo>
                    <a:cubicBezTo>
                      <a:pt x="2321" y="287"/>
                      <a:pt x="2301" y="284"/>
                      <a:pt x="2281" y="274"/>
                    </a:cubicBezTo>
                    <a:cubicBezTo>
                      <a:pt x="2281" y="243"/>
                      <a:pt x="2250" y="274"/>
                      <a:pt x="2250" y="213"/>
                    </a:cubicBezTo>
                    <a:cubicBezTo>
                      <a:pt x="2250" y="152"/>
                      <a:pt x="2250" y="122"/>
                      <a:pt x="2189" y="122"/>
                    </a:cubicBezTo>
                    <a:cubicBezTo>
                      <a:pt x="2149" y="122"/>
                      <a:pt x="2108" y="108"/>
                      <a:pt x="2086" y="108"/>
                    </a:cubicBezTo>
                    <a:cubicBezTo>
                      <a:pt x="2075" y="108"/>
                      <a:pt x="2068" y="112"/>
                      <a:pt x="2068" y="122"/>
                    </a:cubicBezTo>
                    <a:cubicBezTo>
                      <a:pt x="2037" y="122"/>
                      <a:pt x="1946" y="92"/>
                      <a:pt x="1946" y="92"/>
                    </a:cubicBezTo>
                    <a:cubicBezTo>
                      <a:pt x="1946" y="92"/>
                      <a:pt x="1916" y="92"/>
                      <a:pt x="1885" y="61"/>
                    </a:cubicBezTo>
                    <a:cubicBezTo>
                      <a:pt x="1825" y="0"/>
                      <a:pt x="1764" y="0"/>
                      <a:pt x="1764" y="0"/>
                    </a:cubicBezTo>
                    <a:cubicBezTo>
                      <a:pt x="1764" y="0"/>
                      <a:pt x="1460" y="61"/>
                      <a:pt x="1430" y="61"/>
                    </a:cubicBezTo>
                    <a:cubicBezTo>
                      <a:pt x="1381" y="61"/>
                      <a:pt x="1371" y="100"/>
                      <a:pt x="1338" y="100"/>
                    </a:cubicBezTo>
                    <a:cubicBezTo>
                      <a:pt x="1330" y="100"/>
                      <a:pt x="1320" y="98"/>
                      <a:pt x="1308" y="92"/>
                    </a:cubicBezTo>
                    <a:lnTo>
                      <a:pt x="1156" y="92"/>
                    </a:lnTo>
                    <a:cubicBezTo>
                      <a:pt x="1065" y="92"/>
                      <a:pt x="1065" y="61"/>
                      <a:pt x="1004" y="61"/>
                    </a:cubicBezTo>
                    <a:cubicBezTo>
                      <a:pt x="913" y="61"/>
                      <a:pt x="1004" y="0"/>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462"/>
                                        </p:tgtEl>
                                        <p:attrNameLst>
                                          <p:attrName>r</p:attrName>
                                        </p:attrNameLst>
                                      </p:cBhvr>
                                    </p:animRot>
                                  </p:childTnLst>
                                </p:cTn>
                              </p:par>
                              <p:par>
                                <p:cTn fill="hold" nodeType="withEffect" presetClass="entr" presetID="23" presetSubtype="16">
                                  <p:stCondLst>
                                    <p:cond delay="0"/>
                                  </p:stCondLst>
                                  <p:childTnLst>
                                    <p:set>
                                      <p:cBhvr>
                                        <p:cTn dur="1" fill="hold">
                                          <p:stCondLst>
                                            <p:cond delay="0"/>
                                          </p:stCondLst>
                                        </p:cTn>
                                        <p:tgtEl>
                                          <p:spTgt spid="465"/>
                                        </p:tgtEl>
                                        <p:attrNameLst>
                                          <p:attrName>style.visibility</p:attrName>
                                        </p:attrNameLst>
                                      </p:cBhvr>
                                      <p:to>
                                        <p:strVal val="visible"/>
                                      </p:to>
                                    </p:set>
                                    <p:anim calcmode="lin" valueType="num">
                                      <p:cBhvr additive="base">
                                        <p:cTn dur="1000"/>
                                        <p:tgtEl>
                                          <p:spTgt spid="465"/>
                                        </p:tgtEl>
                                        <p:attrNameLst>
                                          <p:attrName>ppt_w</p:attrName>
                                        </p:attrNameLst>
                                      </p:cBhvr>
                                      <p:tavLst>
                                        <p:tav fmla="" tm="0">
                                          <p:val>
                                            <p:strVal val="0"/>
                                          </p:val>
                                        </p:tav>
                                        <p:tav fmla="" tm="100000">
                                          <p:val>
                                            <p:strVal val="#ppt_w"/>
                                          </p:val>
                                        </p:tav>
                                      </p:tavLst>
                                    </p:anim>
                                    <p:anim calcmode="lin" valueType="num">
                                      <p:cBhvr additive="base">
                                        <p:cTn dur="1000"/>
                                        <p:tgtEl>
                                          <p:spTgt spid="465"/>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0" name="Shape 760"/>
        <p:cNvGrpSpPr/>
        <p:nvPr/>
      </p:nvGrpSpPr>
      <p:grpSpPr>
        <a:xfrm>
          <a:off x="0" y="0"/>
          <a:ext cx="0" cy="0"/>
          <a:chOff x="0" y="0"/>
          <a:chExt cx="0" cy="0"/>
        </a:xfrm>
      </p:grpSpPr>
      <p:sp>
        <p:nvSpPr>
          <p:cNvPr id="761" name="Google Shape;761;p70"/>
          <p:cNvSpPr txBox="1"/>
          <p:nvPr>
            <p:ph type="title"/>
          </p:nvPr>
        </p:nvSpPr>
        <p:spPr>
          <a:xfrm>
            <a:off x="1558525" y="2076575"/>
            <a:ext cx="6027000" cy="1656300"/>
          </a:xfrm>
          <a:prstGeom prst="rect">
            <a:avLst/>
          </a:prstGeom>
        </p:spPr>
        <p:txBody>
          <a:bodyPr anchorCtr="0" anchor="t" bIns="91425" lIns="228600" spcFirstLastPara="1" rIns="91425" wrap="square" tIns="91425">
            <a:noAutofit/>
          </a:bodyPr>
          <a:lstStyle/>
          <a:p>
            <a:pPr indent="0" lvl="0" marL="0" rtl="0" algn="ctr">
              <a:spcBef>
                <a:spcPts val="0"/>
              </a:spcBef>
              <a:spcAft>
                <a:spcPts val="0"/>
              </a:spcAft>
              <a:buNone/>
            </a:pPr>
            <a:r>
              <a:rPr lang="en"/>
              <a:t>Practice zero waste concept</a:t>
            </a:r>
            <a:endParaRPr/>
          </a:p>
        </p:txBody>
      </p:sp>
      <p:sp>
        <p:nvSpPr>
          <p:cNvPr id="762" name="Google Shape;762;p70"/>
          <p:cNvSpPr txBox="1"/>
          <p:nvPr>
            <p:ph idx="1" type="subTitle"/>
          </p:nvPr>
        </p:nvSpPr>
        <p:spPr>
          <a:xfrm>
            <a:off x="1796350" y="3972908"/>
            <a:ext cx="5553300" cy="49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763" name="Google Shape;763;p70"/>
          <p:cNvGrpSpPr/>
          <p:nvPr/>
        </p:nvGrpSpPr>
        <p:grpSpPr>
          <a:xfrm>
            <a:off x="3214625" y="1067405"/>
            <a:ext cx="2716749" cy="1009178"/>
            <a:chOff x="3214625" y="1067405"/>
            <a:chExt cx="2716749" cy="1009178"/>
          </a:xfrm>
        </p:grpSpPr>
        <p:sp>
          <p:nvSpPr>
            <p:cNvPr id="764" name="Google Shape;764;p70"/>
            <p:cNvSpPr/>
            <p:nvPr/>
          </p:nvSpPr>
          <p:spPr>
            <a:xfrm rot="-3600098">
              <a:off x="3246257" y="1292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70"/>
            <p:cNvSpPr/>
            <p:nvPr/>
          </p:nvSpPr>
          <p:spPr>
            <a:xfrm rot="-3600098">
              <a:off x="4151833" y="1292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70"/>
            <p:cNvSpPr/>
            <p:nvPr/>
          </p:nvSpPr>
          <p:spPr>
            <a:xfrm rot="-3600098">
              <a:off x="5057410" y="1292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7" name="Google Shape;767;p70"/>
          <p:cNvSpPr txBox="1"/>
          <p:nvPr>
            <p:ph idx="2" type="title"/>
          </p:nvPr>
        </p:nvSpPr>
        <p:spPr>
          <a:xfrm>
            <a:off x="6989883" y="451079"/>
            <a:ext cx="1474200" cy="145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a:t>
            </a:r>
            <a:endParaRPr/>
          </a:p>
        </p:txBody>
      </p:sp>
      <p:sp>
        <p:nvSpPr>
          <p:cNvPr id="768" name="Google Shape;768;p70">
            <a:hlinkClick action="ppaction://hlinksldjump" r:id="rId3"/>
          </p:cNvPr>
          <p:cNvSpPr/>
          <p:nvPr/>
        </p:nvSpPr>
        <p:spPr>
          <a:xfrm>
            <a:off x="540988" y="346588"/>
            <a:ext cx="732000" cy="732000"/>
          </a:xfrm>
          <a:prstGeom prst="ellipse">
            <a:avLst/>
          </a:prstGeom>
          <a:solidFill>
            <a:schemeClr val="l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 name="Google Shape;769;p70"/>
          <p:cNvGrpSpPr/>
          <p:nvPr/>
        </p:nvGrpSpPr>
        <p:grpSpPr>
          <a:xfrm>
            <a:off x="720008" y="541021"/>
            <a:ext cx="373963" cy="343119"/>
            <a:chOff x="6319908" y="3696721"/>
            <a:chExt cx="373963" cy="343119"/>
          </a:xfrm>
        </p:grpSpPr>
        <p:sp>
          <p:nvSpPr>
            <p:cNvPr id="770" name="Google Shape;770;p70"/>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70"/>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70"/>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70"/>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70"/>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763"/>
                                        </p:tgtEl>
                                        <p:attrNameLst>
                                          <p:attrName>style.visibility</p:attrName>
                                        </p:attrNameLst>
                                      </p:cBhvr>
                                      <p:to>
                                        <p:strVal val="visible"/>
                                      </p:to>
                                    </p:set>
                                    <p:anim calcmode="lin" valueType="num">
                                      <p:cBhvr additive="base">
                                        <p:cTn dur="500"/>
                                        <p:tgtEl>
                                          <p:spTgt spid="763"/>
                                        </p:tgtEl>
                                        <p:attrNameLst>
                                          <p:attrName>ppt_w</p:attrName>
                                        </p:attrNameLst>
                                      </p:cBhvr>
                                      <p:tavLst>
                                        <p:tav fmla="" tm="0">
                                          <p:val>
                                            <p:strVal val="0"/>
                                          </p:val>
                                        </p:tav>
                                        <p:tav fmla="" tm="100000">
                                          <p:val>
                                            <p:strVal val="#ppt_w"/>
                                          </p:val>
                                        </p:tav>
                                      </p:tavLst>
                                    </p:anim>
                                    <p:anim calcmode="lin" valueType="num">
                                      <p:cBhvr additive="base">
                                        <p:cTn dur="500"/>
                                        <p:tgtEl>
                                          <p:spTgt spid="763"/>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8" name="Shape 778"/>
        <p:cNvGrpSpPr/>
        <p:nvPr/>
      </p:nvGrpSpPr>
      <p:grpSpPr>
        <a:xfrm>
          <a:off x="0" y="0"/>
          <a:ext cx="0" cy="0"/>
          <a:chOff x="0" y="0"/>
          <a:chExt cx="0" cy="0"/>
        </a:xfrm>
      </p:grpSpPr>
      <p:sp>
        <p:nvSpPr>
          <p:cNvPr id="779" name="Google Shape;779;p71"/>
          <p:cNvSpPr txBox="1"/>
          <p:nvPr>
            <p:ph type="title"/>
          </p:nvPr>
        </p:nvSpPr>
        <p:spPr>
          <a:xfrm>
            <a:off x="3303625" y="668200"/>
            <a:ext cx="4156500" cy="1656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Needed next steps</a:t>
            </a:r>
            <a:endParaRPr/>
          </a:p>
        </p:txBody>
      </p:sp>
      <p:sp>
        <p:nvSpPr>
          <p:cNvPr id="780" name="Google Shape;780;p71"/>
          <p:cNvSpPr txBox="1"/>
          <p:nvPr>
            <p:ph idx="1" type="subTitle"/>
          </p:nvPr>
        </p:nvSpPr>
        <p:spPr>
          <a:xfrm>
            <a:off x="2605225" y="2385333"/>
            <a:ext cx="5553300" cy="49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781" name="Google Shape;781;p71"/>
          <p:cNvSpPr txBox="1"/>
          <p:nvPr>
            <p:ph idx="2" type="title"/>
          </p:nvPr>
        </p:nvSpPr>
        <p:spPr>
          <a:xfrm>
            <a:off x="719998" y="3443425"/>
            <a:ext cx="1941300" cy="145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4</a:t>
            </a:r>
            <a:endParaRPr/>
          </a:p>
        </p:txBody>
      </p:sp>
      <p:sp>
        <p:nvSpPr>
          <p:cNvPr id="782" name="Google Shape;782;p71"/>
          <p:cNvSpPr/>
          <p:nvPr/>
        </p:nvSpPr>
        <p:spPr>
          <a:xfrm rot="-3600098">
            <a:off x="5738882" y="3960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71"/>
          <p:cNvSpPr/>
          <p:nvPr/>
        </p:nvSpPr>
        <p:spPr>
          <a:xfrm rot="-3600098">
            <a:off x="6644458" y="3960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71"/>
          <p:cNvSpPr/>
          <p:nvPr/>
        </p:nvSpPr>
        <p:spPr>
          <a:xfrm rot="-3600098">
            <a:off x="7550035" y="3960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6"/>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71">
            <a:hlinkClick action="ppaction://hlinksldjump" r:id="rId3"/>
          </p:cNvPr>
          <p:cNvSpPr/>
          <p:nvPr/>
        </p:nvSpPr>
        <p:spPr>
          <a:xfrm>
            <a:off x="540988" y="346588"/>
            <a:ext cx="732000" cy="732000"/>
          </a:xfrm>
          <a:prstGeom prst="ellipse">
            <a:avLst/>
          </a:prstGeom>
          <a:solidFill>
            <a:schemeClr val="l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6" name="Google Shape;786;p71"/>
          <p:cNvGrpSpPr/>
          <p:nvPr/>
        </p:nvGrpSpPr>
        <p:grpSpPr>
          <a:xfrm>
            <a:off x="720008" y="541021"/>
            <a:ext cx="373963" cy="343119"/>
            <a:chOff x="6319908" y="3696721"/>
            <a:chExt cx="373963" cy="343119"/>
          </a:xfrm>
        </p:grpSpPr>
        <p:sp>
          <p:nvSpPr>
            <p:cNvPr id="787" name="Google Shape;787;p71"/>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71"/>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71"/>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71"/>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71"/>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782"/>
                                        </p:tgtEl>
                                        <p:attrNameLst>
                                          <p:attrName>style.visibility</p:attrName>
                                        </p:attrNameLst>
                                      </p:cBhvr>
                                      <p:to>
                                        <p:strVal val="visible"/>
                                      </p:to>
                                    </p:set>
                                    <p:anim calcmode="lin" valueType="num">
                                      <p:cBhvr additive="base">
                                        <p:cTn dur="500"/>
                                        <p:tgtEl>
                                          <p:spTgt spid="782"/>
                                        </p:tgtEl>
                                        <p:attrNameLst>
                                          <p:attrName>ppt_x</p:attrName>
                                        </p:attrNameLst>
                                      </p:cBhvr>
                                      <p:tavLst>
                                        <p:tav fmla="" tm="0">
                                          <p:val>
                                            <p:strVal val="#ppt_x+1"/>
                                          </p:val>
                                        </p:tav>
                                        <p:tav fmla="" tm="100000">
                                          <p:val>
                                            <p:strVal val="#ppt_x"/>
                                          </p:val>
                                        </p:tav>
                                      </p:tavLst>
                                    </p:anim>
                                  </p:childTnLst>
                                </p:cTn>
                              </p:par>
                            </p:childTnLst>
                          </p:cTn>
                        </p:par>
                        <p:par>
                          <p:cTn fill="hold">
                            <p:stCondLst>
                              <p:cond delay="500"/>
                            </p:stCondLst>
                            <p:childTnLst>
                              <p:par>
                                <p:cTn fill="hold" nodeType="afterEffect" presetClass="entr" presetID="2" presetSubtype="2">
                                  <p:stCondLst>
                                    <p:cond delay="0"/>
                                  </p:stCondLst>
                                  <p:childTnLst>
                                    <p:set>
                                      <p:cBhvr>
                                        <p:cTn dur="1" fill="hold">
                                          <p:stCondLst>
                                            <p:cond delay="0"/>
                                          </p:stCondLst>
                                        </p:cTn>
                                        <p:tgtEl>
                                          <p:spTgt spid="783"/>
                                        </p:tgtEl>
                                        <p:attrNameLst>
                                          <p:attrName>style.visibility</p:attrName>
                                        </p:attrNameLst>
                                      </p:cBhvr>
                                      <p:to>
                                        <p:strVal val="visible"/>
                                      </p:to>
                                    </p:set>
                                    <p:anim calcmode="lin" valueType="num">
                                      <p:cBhvr additive="base">
                                        <p:cTn dur="500"/>
                                        <p:tgtEl>
                                          <p:spTgt spid="783"/>
                                        </p:tgtEl>
                                        <p:attrNameLst>
                                          <p:attrName>ppt_x</p:attrName>
                                        </p:attrNameLst>
                                      </p:cBhvr>
                                      <p:tavLst>
                                        <p:tav fmla="" tm="0">
                                          <p:val>
                                            <p:strVal val="#ppt_x+1"/>
                                          </p:val>
                                        </p:tav>
                                        <p:tav fmla="" tm="100000">
                                          <p:val>
                                            <p:strVal val="#ppt_x"/>
                                          </p:val>
                                        </p:tav>
                                      </p:tavLst>
                                    </p:anim>
                                  </p:childTnLst>
                                </p:cTn>
                              </p:par>
                            </p:childTnLst>
                          </p:cTn>
                        </p:par>
                        <p:par>
                          <p:cTn fill="hold">
                            <p:stCondLst>
                              <p:cond delay="1000"/>
                            </p:stCondLst>
                            <p:childTnLst>
                              <p:par>
                                <p:cTn fill="hold" nodeType="afterEffect" presetClass="entr" presetID="2" presetSubtype="2">
                                  <p:stCondLst>
                                    <p:cond delay="0"/>
                                  </p:stCondLst>
                                  <p:childTnLst>
                                    <p:set>
                                      <p:cBhvr>
                                        <p:cTn dur="1" fill="hold">
                                          <p:stCondLst>
                                            <p:cond delay="0"/>
                                          </p:stCondLst>
                                        </p:cTn>
                                        <p:tgtEl>
                                          <p:spTgt spid="784"/>
                                        </p:tgtEl>
                                        <p:attrNameLst>
                                          <p:attrName>style.visibility</p:attrName>
                                        </p:attrNameLst>
                                      </p:cBhvr>
                                      <p:to>
                                        <p:strVal val="visible"/>
                                      </p:to>
                                    </p:set>
                                    <p:anim calcmode="lin" valueType="num">
                                      <p:cBhvr additive="base">
                                        <p:cTn dur="500"/>
                                        <p:tgtEl>
                                          <p:spTgt spid="784"/>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5" name="Shape 795"/>
        <p:cNvGrpSpPr/>
        <p:nvPr/>
      </p:nvGrpSpPr>
      <p:grpSpPr>
        <a:xfrm>
          <a:off x="0" y="0"/>
          <a:ext cx="0" cy="0"/>
          <a:chOff x="0" y="0"/>
          <a:chExt cx="0" cy="0"/>
        </a:xfrm>
      </p:grpSpPr>
      <p:sp>
        <p:nvSpPr>
          <p:cNvPr id="796" name="Google Shape;796;p72"/>
          <p:cNvSpPr txBox="1"/>
          <p:nvPr>
            <p:ph type="title"/>
          </p:nvPr>
        </p:nvSpPr>
        <p:spPr>
          <a:xfrm>
            <a:off x="720000" y="2052350"/>
            <a:ext cx="1875600" cy="3327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Mercury</a:t>
            </a:r>
            <a:endParaRPr/>
          </a:p>
        </p:txBody>
      </p:sp>
      <p:sp>
        <p:nvSpPr>
          <p:cNvPr id="797" name="Google Shape;797;p72"/>
          <p:cNvSpPr txBox="1"/>
          <p:nvPr>
            <p:ph idx="1" type="subTitle"/>
          </p:nvPr>
        </p:nvSpPr>
        <p:spPr>
          <a:xfrm>
            <a:off x="720000" y="2430977"/>
            <a:ext cx="1875600" cy="5382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It’s the closest planet to the Sun</a:t>
            </a:r>
            <a:endParaRPr/>
          </a:p>
        </p:txBody>
      </p:sp>
      <p:sp>
        <p:nvSpPr>
          <p:cNvPr id="798" name="Google Shape;798;p72"/>
          <p:cNvSpPr txBox="1"/>
          <p:nvPr>
            <p:ph idx="2"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 take into consideration</a:t>
            </a:r>
            <a:endParaRPr/>
          </a:p>
        </p:txBody>
      </p:sp>
      <p:sp>
        <p:nvSpPr>
          <p:cNvPr id="799" name="Google Shape;799;p72"/>
          <p:cNvSpPr txBox="1"/>
          <p:nvPr>
            <p:ph idx="3" type="title"/>
          </p:nvPr>
        </p:nvSpPr>
        <p:spPr>
          <a:xfrm>
            <a:off x="2662836" y="2052350"/>
            <a:ext cx="1875600" cy="3327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Venus</a:t>
            </a:r>
            <a:endParaRPr/>
          </a:p>
        </p:txBody>
      </p:sp>
      <p:sp>
        <p:nvSpPr>
          <p:cNvPr id="800" name="Google Shape;800;p72"/>
          <p:cNvSpPr txBox="1"/>
          <p:nvPr>
            <p:ph idx="4" type="subTitle"/>
          </p:nvPr>
        </p:nvSpPr>
        <p:spPr>
          <a:xfrm>
            <a:off x="2662836" y="2430977"/>
            <a:ext cx="1875600" cy="5382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Venus has very high temperatures</a:t>
            </a:r>
            <a:endParaRPr/>
          </a:p>
        </p:txBody>
      </p:sp>
      <p:sp>
        <p:nvSpPr>
          <p:cNvPr id="801" name="Google Shape;801;p72"/>
          <p:cNvSpPr txBox="1"/>
          <p:nvPr>
            <p:ph idx="5" type="title"/>
          </p:nvPr>
        </p:nvSpPr>
        <p:spPr>
          <a:xfrm>
            <a:off x="4605672" y="2052350"/>
            <a:ext cx="1875600" cy="3327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Mars</a:t>
            </a:r>
            <a:endParaRPr/>
          </a:p>
        </p:txBody>
      </p:sp>
      <p:sp>
        <p:nvSpPr>
          <p:cNvPr id="802" name="Google Shape;802;p72"/>
          <p:cNvSpPr txBox="1"/>
          <p:nvPr>
            <p:ph idx="6" type="subTitle"/>
          </p:nvPr>
        </p:nvSpPr>
        <p:spPr>
          <a:xfrm>
            <a:off x="4605672" y="2430977"/>
            <a:ext cx="1875600" cy="5382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Mars is actually a very cold place</a:t>
            </a:r>
            <a:endParaRPr/>
          </a:p>
        </p:txBody>
      </p:sp>
      <p:sp>
        <p:nvSpPr>
          <p:cNvPr id="803" name="Google Shape;803;p72"/>
          <p:cNvSpPr txBox="1"/>
          <p:nvPr>
            <p:ph idx="7" type="title"/>
          </p:nvPr>
        </p:nvSpPr>
        <p:spPr>
          <a:xfrm>
            <a:off x="6548508" y="2052350"/>
            <a:ext cx="1875600" cy="3327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Jupiter</a:t>
            </a:r>
            <a:endParaRPr/>
          </a:p>
        </p:txBody>
      </p:sp>
      <p:sp>
        <p:nvSpPr>
          <p:cNvPr id="804" name="Google Shape;804;p72"/>
          <p:cNvSpPr txBox="1"/>
          <p:nvPr>
            <p:ph idx="8" type="subTitle"/>
          </p:nvPr>
        </p:nvSpPr>
        <p:spPr>
          <a:xfrm>
            <a:off x="6548508" y="2430977"/>
            <a:ext cx="1875600" cy="5382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Jupiter is the biggest planet</a:t>
            </a:r>
            <a:endParaRPr/>
          </a:p>
        </p:txBody>
      </p:sp>
      <p:sp>
        <p:nvSpPr>
          <p:cNvPr id="805" name="Google Shape;805;p72"/>
          <p:cNvSpPr txBox="1"/>
          <p:nvPr>
            <p:ph idx="9" type="title"/>
          </p:nvPr>
        </p:nvSpPr>
        <p:spPr>
          <a:xfrm>
            <a:off x="720000" y="3761850"/>
            <a:ext cx="1875600" cy="3327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Saturn</a:t>
            </a:r>
            <a:endParaRPr/>
          </a:p>
        </p:txBody>
      </p:sp>
      <p:sp>
        <p:nvSpPr>
          <p:cNvPr id="806" name="Google Shape;806;p72"/>
          <p:cNvSpPr txBox="1"/>
          <p:nvPr>
            <p:ph idx="13" type="subTitle"/>
          </p:nvPr>
        </p:nvSpPr>
        <p:spPr>
          <a:xfrm>
            <a:off x="720000" y="4140477"/>
            <a:ext cx="1875600" cy="5382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It’s composed of two main gases</a:t>
            </a:r>
            <a:endParaRPr/>
          </a:p>
        </p:txBody>
      </p:sp>
      <p:sp>
        <p:nvSpPr>
          <p:cNvPr id="807" name="Google Shape;807;p72"/>
          <p:cNvSpPr txBox="1"/>
          <p:nvPr>
            <p:ph idx="14" type="title"/>
          </p:nvPr>
        </p:nvSpPr>
        <p:spPr>
          <a:xfrm>
            <a:off x="2662836" y="3761850"/>
            <a:ext cx="1875600" cy="3327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Earth</a:t>
            </a:r>
            <a:endParaRPr/>
          </a:p>
        </p:txBody>
      </p:sp>
      <p:sp>
        <p:nvSpPr>
          <p:cNvPr id="808" name="Google Shape;808;p72"/>
          <p:cNvSpPr txBox="1"/>
          <p:nvPr>
            <p:ph idx="15" type="subTitle"/>
          </p:nvPr>
        </p:nvSpPr>
        <p:spPr>
          <a:xfrm>
            <a:off x="2662836" y="4140477"/>
            <a:ext cx="1875600" cy="5382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Earth is the planet where we all live</a:t>
            </a:r>
            <a:endParaRPr/>
          </a:p>
        </p:txBody>
      </p:sp>
      <p:sp>
        <p:nvSpPr>
          <p:cNvPr id="809" name="Google Shape;809;p72"/>
          <p:cNvSpPr txBox="1"/>
          <p:nvPr>
            <p:ph idx="16" type="title"/>
          </p:nvPr>
        </p:nvSpPr>
        <p:spPr>
          <a:xfrm>
            <a:off x="4605672" y="3761850"/>
            <a:ext cx="1875600" cy="3327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Neptune</a:t>
            </a:r>
            <a:endParaRPr/>
          </a:p>
        </p:txBody>
      </p:sp>
      <p:sp>
        <p:nvSpPr>
          <p:cNvPr id="810" name="Google Shape;810;p72"/>
          <p:cNvSpPr txBox="1"/>
          <p:nvPr>
            <p:ph idx="17" type="subTitle"/>
          </p:nvPr>
        </p:nvSpPr>
        <p:spPr>
          <a:xfrm>
            <a:off x="4605672" y="4140477"/>
            <a:ext cx="1875600" cy="5382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Neptune is</a:t>
            </a:r>
            <a:r>
              <a:rPr lang="en"/>
              <a:t> very far from the Sun</a:t>
            </a:r>
            <a:endParaRPr/>
          </a:p>
        </p:txBody>
      </p:sp>
      <p:sp>
        <p:nvSpPr>
          <p:cNvPr id="811" name="Google Shape;811;p72"/>
          <p:cNvSpPr txBox="1"/>
          <p:nvPr>
            <p:ph idx="18" type="title"/>
          </p:nvPr>
        </p:nvSpPr>
        <p:spPr>
          <a:xfrm>
            <a:off x="6548508" y="3761850"/>
            <a:ext cx="1875600" cy="3327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Ceres</a:t>
            </a:r>
            <a:endParaRPr/>
          </a:p>
        </p:txBody>
      </p:sp>
      <p:sp>
        <p:nvSpPr>
          <p:cNvPr id="812" name="Google Shape;812;p72"/>
          <p:cNvSpPr txBox="1"/>
          <p:nvPr>
            <p:ph idx="19" type="subTitle"/>
          </p:nvPr>
        </p:nvSpPr>
        <p:spPr>
          <a:xfrm>
            <a:off x="6548508" y="4140477"/>
            <a:ext cx="1875600" cy="5382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It</a:t>
            </a:r>
            <a:r>
              <a:rPr lang="en"/>
              <a:t> is located in the main asteroid belt</a:t>
            </a:r>
            <a:endParaRPr/>
          </a:p>
        </p:txBody>
      </p:sp>
      <p:grpSp>
        <p:nvGrpSpPr>
          <p:cNvPr id="813" name="Google Shape;813;p72"/>
          <p:cNvGrpSpPr/>
          <p:nvPr/>
        </p:nvGrpSpPr>
        <p:grpSpPr>
          <a:xfrm>
            <a:off x="1400467" y="1430193"/>
            <a:ext cx="514667" cy="422091"/>
            <a:chOff x="1550313" y="1498767"/>
            <a:chExt cx="412228" cy="338078"/>
          </a:xfrm>
        </p:grpSpPr>
        <p:sp>
          <p:nvSpPr>
            <p:cNvPr id="814" name="Google Shape;814;p72"/>
            <p:cNvSpPr/>
            <p:nvPr/>
          </p:nvSpPr>
          <p:spPr>
            <a:xfrm>
              <a:off x="1550313" y="1498767"/>
              <a:ext cx="412228" cy="338078"/>
            </a:xfrm>
            <a:custGeom>
              <a:rect b="b" l="l" r="r" t="t"/>
              <a:pathLst>
                <a:path extrusionOk="0" h="8061" w="9829">
                  <a:moveTo>
                    <a:pt x="3831" y="1858"/>
                  </a:moveTo>
                  <a:lnTo>
                    <a:pt x="3521" y="2322"/>
                  </a:lnTo>
                  <a:lnTo>
                    <a:pt x="3521" y="2128"/>
                  </a:lnTo>
                  <a:cubicBezTo>
                    <a:pt x="3521" y="1987"/>
                    <a:pt x="3638" y="1870"/>
                    <a:pt x="3779" y="1870"/>
                  </a:cubicBezTo>
                  <a:cubicBezTo>
                    <a:pt x="3792" y="1870"/>
                    <a:pt x="3818" y="1858"/>
                    <a:pt x="3831" y="1858"/>
                  </a:cubicBezTo>
                  <a:close/>
                  <a:moveTo>
                    <a:pt x="5017" y="1"/>
                  </a:moveTo>
                  <a:lnTo>
                    <a:pt x="5017" y="362"/>
                  </a:lnTo>
                  <a:lnTo>
                    <a:pt x="5005" y="362"/>
                  </a:lnTo>
                  <a:cubicBezTo>
                    <a:pt x="5005" y="362"/>
                    <a:pt x="4991" y="374"/>
                    <a:pt x="4979" y="374"/>
                  </a:cubicBezTo>
                  <a:cubicBezTo>
                    <a:pt x="4979" y="374"/>
                    <a:pt x="4966" y="388"/>
                    <a:pt x="4953" y="388"/>
                  </a:cubicBezTo>
                  <a:cubicBezTo>
                    <a:pt x="4940" y="388"/>
                    <a:pt x="4940" y="400"/>
                    <a:pt x="4927" y="400"/>
                  </a:cubicBezTo>
                  <a:cubicBezTo>
                    <a:pt x="4927" y="400"/>
                    <a:pt x="4914" y="400"/>
                    <a:pt x="4914" y="413"/>
                  </a:cubicBezTo>
                  <a:cubicBezTo>
                    <a:pt x="4902" y="413"/>
                    <a:pt x="4888" y="426"/>
                    <a:pt x="4876" y="426"/>
                  </a:cubicBezTo>
                  <a:lnTo>
                    <a:pt x="4862" y="439"/>
                  </a:lnTo>
                  <a:cubicBezTo>
                    <a:pt x="4837" y="452"/>
                    <a:pt x="4824" y="465"/>
                    <a:pt x="4798" y="477"/>
                  </a:cubicBezTo>
                  <a:cubicBezTo>
                    <a:pt x="4798" y="491"/>
                    <a:pt x="4785" y="491"/>
                    <a:pt x="4773" y="503"/>
                  </a:cubicBezTo>
                  <a:lnTo>
                    <a:pt x="4747" y="529"/>
                  </a:lnTo>
                  <a:cubicBezTo>
                    <a:pt x="4747" y="529"/>
                    <a:pt x="4733" y="542"/>
                    <a:pt x="4721" y="542"/>
                  </a:cubicBezTo>
                  <a:cubicBezTo>
                    <a:pt x="4721" y="555"/>
                    <a:pt x="4708" y="568"/>
                    <a:pt x="4695" y="580"/>
                  </a:cubicBezTo>
                  <a:lnTo>
                    <a:pt x="4682" y="594"/>
                  </a:lnTo>
                  <a:cubicBezTo>
                    <a:pt x="4669" y="606"/>
                    <a:pt x="4656" y="620"/>
                    <a:pt x="4656" y="632"/>
                  </a:cubicBezTo>
                  <a:cubicBezTo>
                    <a:pt x="4656" y="632"/>
                    <a:pt x="4644" y="632"/>
                    <a:pt x="4644" y="645"/>
                  </a:cubicBezTo>
                  <a:lnTo>
                    <a:pt x="4515" y="838"/>
                  </a:lnTo>
                  <a:cubicBezTo>
                    <a:pt x="4412" y="542"/>
                    <a:pt x="4114" y="323"/>
                    <a:pt x="3779" y="323"/>
                  </a:cubicBezTo>
                  <a:cubicBezTo>
                    <a:pt x="3148" y="323"/>
                    <a:pt x="2606" y="632"/>
                    <a:pt x="2271" y="1122"/>
                  </a:cubicBezTo>
                  <a:cubicBezTo>
                    <a:pt x="1948" y="632"/>
                    <a:pt x="1394" y="323"/>
                    <a:pt x="775" y="323"/>
                  </a:cubicBezTo>
                  <a:cubicBezTo>
                    <a:pt x="348" y="323"/>
                    <a:pt x="1" y="658"/>
                    <a:pt x="1" y="1096"/>
                  </a:cubicBezTo>
                  <a:cubicBezTo>
                    <a:pt x="1" y="1522"/>
                    <a:pt x="348" y="1870"/>
                    <a:pt x="775" y="1870"/>
                  </a:cubicBezTo>
                  <a:cubicBezTo>
                    <a:pt x="916" y="1870"/>
                    <a:pt x="1033" y="1987"/>
                    <a:pt x="1033" y="2128"/>
                  </a:cubicBezTo>
                  <a:lnTo>
                    <a:pt x="1033" y="2606"/>
                  </a:lnTo>
                  <a:cubicBezTo>
                    <a:pt x="606" y="2864"/>
                    <a:pt x="336" y="3328"/>
                    <a:pt x="336" y="3844"/>
                  </a:cubicBezTo>
                  <a:lnTo>
                    <a:pt x="336" y="3856"/>
                  </a:lnTo>
                  <a:lnTo>
                    <a:pt x="336" y="5223"/>
                  </a:lnTo>
                  <a:cubicBezTo>
                    <a:pt x="336" y="5842"/>
                    <a:pt x="735" y="6384"/>
                    <a:pt x="1290" y="6590"/>
                  </a:cubicBezTo>
                  <a:cubicBezTo>
                    <a:pt x="1033" y="6707"/>
                    <a:pt x="852" y="6977"/>
                    <a:pt x="852" y="7287"/>
                  </a:cubicBezTo>
                  <a:cubicBezTo>
                    <a:pt x="852" y="7713"/>
                    <a:pt x="1200" y="8061"/>
                    <a:pt x="1626" y="8061"/>
                  </a:cubicBezTo>
                  <a:lnTo>
                    <a:pt x="2322" y="8061"/>
                  </a:lnTo>
                  <a:cubicBezTo>
                    <a:pt x="2618" y="8061"/>
                    <a:pt x="2876" y="7894"/>
                    <a:pt x="3005" y="7622"/>
                  </a:cubicBezTo>
                  <a:lnTo>
                    <a:pt x="3483" y="6681"/>
                  </a:lnTo>
                  <a:lnTo>
                    <a:pt x="3560" y="6681"/>
                  </a:lnTo>
                  <a:lnTo>
                    <a:pt x="4037" y="7622"/>
                  </a:lnTo>
                  <a:cubicBezTo>
                    <a:pt x="4166" y="7894"/>
                    <a:pt x="4437" y="8061"/>
                    <a:pt x="4721" y="8061"/>
                  </a:cubicBezTo>
                  <a:lnTo>
                    <a:pt x="5418" y="8061"/>
                  </a:lnTo>
                  <a:cubicBezTo>
                    <a:pt x="5843" y="8061"/>
                    <a:pt x="6191" y="7713"/>
                    <a:pt x="6191" y="7287"/>
                  </a:cubicBezTo>
                  <a:cubicBezTo>
                    <a:pt x="6191" y="7042"/>
                    <a:pt x="6075" y="6823"/>
                    <a:pt x="5894" y="6681"/>
                  </a:cubicBezTo>
                  <a:lnTo>
                    <a:pt x="6307" y="6681"/>
                  </a:lnTo>
                  <a:cubicBezTo>
                    <a:pt x="6591" y="6681"/>
                    <a:pt x="6874" y="6630"/>
                    <a:pt x="7132" y="6539"/>
                  </a:cubicBezTo>
                  <a:lnTo>
                    <a:pt x="7674" y="7622"/>
                  </a:lnTo>
                  <a:cubicBezTo>
                    <a:pt x="7816" y="7894"/>
                    <a:pt x="8074" y="8061"/>
                    <a:pt x="8370" y="8061"/>
                  </a:cubicBezTo>
                  <a:lnTo>
                    <a:pt x="9054" y="8061"/>
                  </a:lnTo>
                  <a:cubicBezTo>
                    <a:pt x="9493" y="8061"/>
                    <a:pt x="9828" y="7713"/>
                    <a:pt x="9828" y="7287"/>
                  </a:cubicBezTo>
                  <a:cubicBezTo>
                    <a:pt x="9828" y="6848"/>
                    <a:pt x="9493" y="6513"/>
                    <a:pt x="9054" y="6513"/>
                  </a:cubicBezTo>
                  <a:lnTo>
                    <a:pt x="8848" y="6513"/>
                  </a:lnTo>
                  <a:lnTo>
                    <a:pt x="8384" y="5572"/>
                  </a:lnTo>
                  <a:cubicBezTo>
                    <a:pt x="8539" y="5340"/>
                    <a:pt x="8654" y="5094"/>
                    <a:pt x="8719" y="4824"/>
                  </a:cubicBezTo>
                  <a:cubicBezTo>
                    <a:pt x="9376" y="4553"/>
                    <a:pt x="9828" y="3896"/>
                    <a:pt x="9828" y="3160"/>
                  </a:cubicBezTo>
                  <a:cubicBezTo>
                    <a:pt x="9828" y="2721"/>
                    <a:pt x="9493" y="2386"/>
                    <a:pt x="9054" y="2386"/>
                  </a:cubicBezTo>
                  <a:lnTo>
                    <a:pt x="6785" y="2386"/>
                  </a:lnTo>
                  <a:lnTo>
                    <a:pt x="5972" y="749"/>
                  </a:lnTo>
                  <a:lnTo>
                    <a:pt x="5959" y="723"/>
                  </a:lnTo>
                  <a:cubicBezTo>
                    <a:pt x="5946" y="709"/>
                    <a:pt x="5933" y="684"/>
                    <a:pt x="5933" y="671"/>
                  </a:cubicBezTo>
                  <a:cubicBezTo>
                    <a:pt x="5920" y="671"/>
                    <a:pt x="5920" y="671"/>
                    <a:pt x="5920" y="658"/>
                  </a:cubicBezTo>
                  <a:cubicBezTo>
                    <a:pt x="5908" y="645"/>
                    <a:pt x="5908" y="632"/>
                    <a:pt x="5894" y="620"/>
                  </a:cubicBezTo>
                  <a:cubicBezTo>
                    <a:pt x="5882" y="620"/>
                    <a:pt x="5882" y="606"/>
                    <a:pt x="5868" y="594"/>
                  </a:cubicBezTo>
                  <a:lnTo>
                    <a:pt x="5843" y="568"/>
                  </a:lnTo>
                  <a:cubicBezTo>
                    <a:pt x="5843" y="555"/>
                    <a:pt x="5830" y="555"/>
                    <a:pt x="5830" y="542"/>
                  </a:cubicBezTo>
                  <a:cubicBezTo>
                    <a:pt x="5817" y="542"/>
                    <a:pt x="5804" y="529"/>
                    <a:pt x="5791" y="517"/>
                  </a:cubicBezTo>
                  <a:lnTo>
                    <a:pt x="5779" y="503"/>
                  </a:lnTo>
                  <a:cubicBezTo>
                    <a:pt x="5753" y="491"/>
                    <a:pt x="5739" y="477"/>
                    <a:pt x="5727" y="452"/>
                  </a:cubicBezTo>
                  <a:cubicBezTo>
                    <a:pt x="5714" y="452"/>
                    <a:pt x="5714" y="452"/>
                    <a:pt x="5701" y="439"/>
                  </a:cubicBezTo>
                  <a:cubicBezTo>
                    <a:pt x="5688" y="439"/>
                    <a:pt x="5675" y="426"/>
                    <a:pt x="5662" y="426"/>
                  </a:cubicBezTo>
                  <a:cubicBezTo>
                    <a:pt x="5662" y="413"/>
                    <a:pt x="5650" y="413"/>
                    <a:pt x="5636" y="413"/>
                  </a:cubicBezTo>
                  <a:cubicBezTo>
                    <a:pt x="5624" y="400"/>
                    <a:pt x="5610" y="400"/>
                    <a:pt x="5598" y="388"/>
                  </a:cubicBezTo>
                  <a:cubicBezTo>
                    <a:pt x="5598" y="388"/>
                    <a:pt x="5585" y="388"/>
                    <a:pt x="5572" y="374"/>
                  </a:cubicBezTo>
                  <a:cubicBezTo>
                    <a:pt x="5559" y="374"/>
                    <a:pt x="5546" y="362"/>
                    <a:pt x="5533" y="362"/>
                  </a:cubicBezTo>
                  <a:lnTo>
                    <a:pt x="5521" y="362"/>
                  </a:lnTo>
                  <a:cubicBezTo>
                    <a:pt x="5521" y="348"/>
                    <a:pt x="5507" y="348"/>
                    <a:pt x="5495" y="348"/>
                  </a:cubicBezTo>
                  <a:cubicBezTo>
                    <a:pt x="5495" y="348"/>
                    <a:pt x="5481" y="348"/>
                    <a:pt x="5469" y="336"/>
                  </a:cubicBezTo>
                  <a:lnTo>
                    <a:pt x="5443" y="336"/>
                  </a:lnTo>
                  <a:cubicBezTo>
                    <a:pt x="5430" y="336"/>
                    <a:pt x="5404" y="323"/>
                    <a:pt x="5378" y="323"/>
                  </a:cubicBezTo>
                  <a:lnTo>
                    <a:pt x="5185" y="323"/>
                  </a:lnTo>
                  <a:lnTo>
                    <a:pt x="5017"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72"/>
            <p:cNvSpPr/>
            <p:nvPr/>
          </p:nvSpPr>
          <p:spPr>
            <a:xfrm>
              <a:off x="1756402" y="1515501"/>
              <a:ext cx="0" cy="42"/>
            </a:xfrm>
            <a:custGeom>
              <a:rect b="b" l="l" r="r" t="t"/>
              <a:pathLst>
                <a:path extrusionOk="0" h="1" w="0">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72"/>
            <p:cNvSpPr/>
            <p:nvPr/>
          </p:nvSpPr>
          <p:spPr>
            <a:xfrm>
              <a:off x="1607644" y="1735599"/>
              <a:ext cx="81196" cy="79602"/>
            </a:xfrm>
            <a:custGeom>
              <a:rect b="b" l="l" r="r" t="t"/>
              <a:pathLst>
                <a:path extrusionOk="0" h="1898" w="1936">
                  <a:moveTo>
                    <a:pt x="1638" y="0"/>
                  </a:moveTo>
                  <a:cubicBezTo>
                    <a:pt x="1543" y="0"/>
                    <a:pt x="1452" y="53"/>
                    <a:pt x="1406" y="144"/>
                  </a:cubicBezTo>
                  <a:lnTo>
                    <a:pt x="787" y="1382"/>
                  </a:lnTo>
                  <a:lnTo>
                    <a:pt x="259" y="1382"/>
                  </a:lnTo>
                  <a:cubicBezTo>
                    <a:pt x="116" y="1382"/>
                    <a:pt x="1" y="1485"/>
                    <a:pt x="1" y="1640"/>
                  </a:cubicBezTo>
                  <a:cubicBezTo>
                    <a:pt x="1" y="1782"/>
                    <a:pt x="116" y="1898"/>
                    <a:pt x="259" y="1898"/>
                  </a:cubicBezTo>
                  <a:lnTo>
                    <a:pt x="955" y="1898"/>
                  </a:lnTo>
                  <a:cubicBezTo>
                    <a:pt x="1045" y="1898"/>
                    <a:pt x="1136" y="1834"/>
                    <a:pt x="1187" y="1743"/>
                  </a:cubicBezTo>
                  <a:lnTo>
                    <a:pt x="1870" y="376"/>
                  </a:lnTo>
                  <a:cubicBezTo>
                    <a:pt x="1935" y="247"/>
                    <a:pt x="1884" y="92"/>
                    <a:pt x="1755" y="28"/>
                  </a:cubicBezTo>
                  <a:cubicBezTo>
                    <a:pt x="1717" y="9"/>
                    <a:pt x="1677" y="0"/>
                    <a:pt x="163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72"/>
            <p:cNvSpPr/>
            <p:nvPr/>
          </p:nvSpPr>
          <p:spPr>
            <a:xfrm>
              <a:off x="1707166" y="1735599"/>
              <a:ext cx="81196" cy="79602"/>
            </a:xfrm>
            <a:custGeom>
              <a:rect b="b" l="l" r="r" t="t"/>
              <a:pathLst>
                <a:path extrusionOk="0" h="1898" w="1936">
                  <a:moveTo>
                    <a:pt x="299" y="0"/>
                  </a:moveTo>
                  <a:cubicBezTo>
                    <a:pt x="259" y="0"/>
                    <a:pt x="219" y="9"/>
                    <a:pt x="181" y="28"/>
                  </a:cubicBezTo>
                  <a:cubicBezTo>
                    <a:pt x="52" y="92"/>
                    <a:pt x="1" y="247"/>
                    <a:pt x="65" y="376"/>
                  </a:cubicBezTo>
                  <a:lnTo>
                    <a:pt x="761" y="1743"/>
                  </a:lnTo>
                  <a:cubicBezTo>
                    <a:pt x="801" y="1834"/>
                    <a:pt x="890" y="1898"/>
                    <a:pt x="981" y="1898"/>
                  </a:cubicBezTo>
                  <a:lnTo>
                    <a:pt x="1678" y="1898"/>
                  </a:lnTo>
                  <a:cubicBezTo>
                    <a:pt x="1819" y="1898"/>
                    <a:pt x="1935" y="1782"/>
                    <a:pt x="1935" y="1640"/>
                  </a:cubicBezTo>
                  <a:cubicBezTo>
                    <a:pt x="1935" y="1485"/>
                    <a:pt x="1819" y="1382"/>
                    <a:pt x="1678" y="1382"/>
                  </a:cubicBezTo>
                  <a:lnTo>
                    <a:pt x="1148" y="1382"/>
                  </a:lnTo>
                  <a:lnTo>
                    <a:pt x="529" y="144"/>
                  </a:lnTo>
                  <a:cubicBezTo>
                    <a:pt x="484" y="53"/>
                    <a:pt x="393" y="0"/>
                    <a:pt x="29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72"/>
            <p:cNvSpPr/>
            <p:nvPr/>
          </p:nvSpPr>
          <p:spPr>
            <a:xfrm>
              <a:off x="1571953" y="1533913"/>
              <a:ext cx="64965" cy="108205"/>
            </a:xfrm>
            <a:custGeom>
              <a:rect b="b" l="l" r="r" t="t"/>
              <a:pathLst>
                <a:path extrusionOk="0" h="2580" w="1549">
                  <a:moveTo>
                    <a:pt x="259" y="0"/>
                  </a:moveTo>
                  <a:cubicBezTo>
                    <a:pt x="116" y="0"/>
                    <a:pt x="1" y="104"/>
                    <a:pt x="1" y="258"/>
                  </a:cubicBezTo>
                  <a:cubicBezTo>
                    <a:pt x="1" y="401"/>
                    <a:pt x="116" y="516"/>
                    <a:pt x="259" y="516"/>
                  </a:cubicBezTo>
                  <a:cubicBezTo>
                    <a:pt x="684" y="516"/>
                    <a:pt x="1032" y="852"/>
                    <a:pt x="1032" y="1290"/>
                  </a:cubicBezTo>
                  <a:lnTo>
                    <a:pt x="1032" y="2322"/>
                  </a:lnTo>
                  <a:cubicBezTo>
                    <a:pt x="1032" y="2464"/>
                    <a:pt x="1148" y="2580"/>
                    <a:pt x="1290" y="2580"/>
                  </a:cubicBezTo>
                  <a:cubicBezTo>
                    <a:pt x="1432" y="2580"/>
                    <a:pt x="1548" y="2464"/>
                    <a:pt x="1548" y="2322"/>
                  </a:cubicBezTo>
                  <a:lnTo>
                    <a:pt x="1548" y="1290"/>
                  </a:lnTo>
                  <a:cubicBezTo>
                    <a:pt x="1548" y="568"/>
                    <a:pt x="967"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72"/>
            <p:cNvSpPr/>
            <p:nvPr/>
          </p:nvSpPr>
          <p:spPr>
            <a:xfrm>
              <a:off x="1654700" y="1533913"/>
              <a:ext cx="64965" cy="108205"/>
            </a:xfrm>
            <a:custGeom>
              <a:rect b="b" l="l" r="r" t="t"/>
              <a:pathLst>
                <a:path extrusionOk="0" h="2580" w="1549">
                  <a:moveTo>
                    <a:pt x="1290" y="0"/>
                  </a:moveTo>
                  <a:cubicBezTo>
                    <a:pt x="581" y="0"/>
                    <a:pt x="0" y="568"/>
                    <a:pt x="0" y="1290"/>
                  </a:cubicBezTo>
                  <a:lnTo>
                    <a:pt x="0" y="2322"/>
                  </a:lnTo>
                  <a:cubicBezTo>
                    <a:pt x="0" y="2464"/>
                    <a:pt x="117" y="2580"/>
                    <a:pt x="258" y="2580"/>
                  </a:cubicBezTo>
                  <a:cubicBezTo>
                    <a:pt x="401" y="2580"/>
                    <a:pt x="516" y="2464"/>
                    <a:pt x="516" y="2322"/>
                  </a:cubicBezTo>
                  <a:lnTo>
                    <a:pt x="516" y="1290"/>
                  </a:lnTo>
                  <a:cubicBezTo>
                    <a:pt x="516" y="852"/>
                    <a:pt x="865" y="516"/>
                    <a:pt x="1290" y="516"/>
                  </a:cubicBezTo>
                  <a:cubicBezTo>
                    <a:pt x="1432" y="516"/>
                    <a:pt x="1548" y="401"/>
                    <a:pt x="1548" y="258"/>
                  </a:cubicBezTo>
                  <a:cubicBezTo>
                    <a:pt x="1548" y="104"/>
                    <a:pt x="1432" y="0"/>
                    <a:pt x="129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72"/>
            <p:cNvSpPr/>
            <p:nvPr/>
          </p:nvSpPr>
          <p:spPr>
            <a:xfrm>
              <a:off x="1615235" y="1620434"/>
              <a:ext cx="288296" cy="136934"/>
            </a:xfrm>
            <a:custGeom>
              <a:rect b="b" l="l" r="r" t="t"/>
              <a:pathLst>
                <a:path extrusionOk="0" h="3265" w="6874">
                  <a:moveTo>
                    <a:pt x="258" y="1"/>
                  </a:moveTo>
                  <a:cubicBezTo>
                    <a:pt x="116" y="1"/>
                    <a:pt x="0" y="104"/>
                    <a:pt x="0" y="259"/>
                  </a:cubicBezTo>
                  <a:cubicBezTo>
                    <a:pt x="0" y="401"/>
                    <a:pt x="116" y="517"/>
                    <a:pt x="258" y="517"/>
                  </a:cubicBezTo>
                  <a:cubicBezTo>
                    <a:pt x="265" y="516"/>
                    <a:pt x="272" y="516"/>
                    <a:pt x="278" y="516"/>
                  </a:cubicBezTo>
                  <a:cubicBezTo>
                    <a:pt x="501" y="516"/>
                    <a:pt x="683" y="717"/>
                    <a:pt x="683" y="943"/>
                  </a:cubicBezTo>
                  <a:lnTo>
                    <a:pt x="683" y="3006"/>
                  </a:lnTo>
                  <a:cubicBezTo>
                    <a:pt x="683" y="3148"/>
                    <a:pt x="800" y="3264"/>
                    <a:pt x="941" y="3264"/>
                  </a:cubicBezTo>
                  <a:lnTo>
                    <a:pt x="4759" y="3264"/>
                  </a:lnTo>
                  <a:cubicBezTo>
                    <a:pt x="5933" y="3264"/>
                    <a:pt x="6874" y="2233"/>
                    <a:pt x="6719" y="1033"/>
                  </a:cubicBezTo>
                  <a:lnTo>
                    <a:pt x="3701" y="1033"/>
                  </a:lnTo>
                  <a:lnTo>
                    <a:pt x="2606" y="259"/>
                  </a:lnTo>
                  <a:cubicBezTo>
                    <a:pt x="2606" y="104"/>
                    <a:pt x="2489" y="1"/>
                    <a:pt x="234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72"/>
            <p:cNvSpPr/>
            <p:nvPr/>
          </p:nvSpPr>
          <p:spPr>
            <a:xfrm>
              <a:off x="1756402" y="1620434"/>
              <a:ext cx="184494" cy="64965"/>
            </a:xfrm>
            <a:custGeom>
              <a:rect b="b" l="l" r="r" t="t"/>
              <a:pathLst>
                <a:path extrusionOk="0" h="1549" w="4399">
                  <a:moveTo>
                    <a:pt x="361" y="1"/>
                  </a:moveTo>
                  <a:cubicBezTo>
                    <a:pt x="220" y="1"/>
                    <a:pt x="103" y="104"/>
                    <a:pt x="103" y="259"/>
                  </a:cubicBezTo>
                  <a:lnTo>
                    <a:pt x="103" y="943"/>
                  </a:lnTo>
                  <a:cubicBezTo>
                    <a:pt x="103" y="1020"/>
                    <a:pt x="91" y="1084"/>
                    <a:pt x="52" y="1162"/>
                  </a:cubicBezTo>
                  <a:cubicBezTo>
                    <a:pt x="0" y="1239"/>
                    <a:pt x="0" y="1330"/>
                    <a:pt x="52" y="1420"/>
                  </a:cubicBezTo>
                  <a:cubicBezTo>
                    <a:pt x="91" y="1497"/>
                    <a:pt x="181" y="1549"/>
                    <a:pt x="271" y="1549"/>
                  </a:cubicBezTo>
                  <a:lnTo>
                    <a:pt x="3109" y="1549"/>
                  </a:lnTo>
                  <a:cubicBezTo>
                    <a:pt x="3831" y="1549"/>
                    <a:pt x="4398" y="969"/>
                    <a:pt x="4398" y="259"/>
                  </a:cubicBezTo>
                  <a:cubicBezTo>
                    <a:pt x="4398" y="104"/>
                    <a:pt x="4282" y="1"/>
                    <a:pt x="4140"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72"/>
            <p:cNvSpPr/>
            <p:nvPr/>
          </p:nvSpPr>
          <p:spPr>
            <a:xfrm>
              <a:off x="1586003" y="1620434"/>
              <a:ext cx="79560" cy="136934"/>
            </a:xfrm>
            <a:custGeom>
              <a:rect b="b" l="l" r="r" t="t"/>
              <a:pathLst>
                <a:path extrusionOk="0" h="3265" w="1897">
                  <a:moveTo>
                    <a:pt x="964" y="1"/>
                  </a:moveTo>
                  <a:cubicBezTo>
                    <a:pt x="957" y="1"/>
                    <a:pt x="949" y="1"/>
                    <a:pt x="942" y="1"/>
                  </a:cubicBezTo>
                  <a:cubicBezTo>
                    <a:pt x="414" y="1"/>
                    <a:pt x="1" y="439"/>
                    <a:pt x="1" y="955"/>
                  </a:cubicBezTo>
                  <a:lnTo>
                    <a:pt x="1" y="2322"/>
                  </a:lnTo>
                  <a:cubicBezTo>
                    <a:pt x="1" y="2838"/>
                    <a:pt x="426" y="3264"/>
                    <a:pt x="955" y="3264"/>
                  </a:cubicBezTo>
                  <a:lnTo>
                    <a:pt x="1896" y="3264"/>
                  </a:lnTo>
                  <a:lnTo>
                    <a:pt x="1896" y="943"/>
                  </a:lnTo>
                  <a:cubicBezTo>
                    <a:pt x="1896" y="421"/>
                    <a:pt x="1483" y="1"/>
                    <a:pt x="96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72"/>
            <p:cNvSpPr/>
            <p:nvPr/>
          </p:nvSpPr>
          <p:spPr>
            <a:xfrm>
              <a:off x="1586003" y="1620434"/>
              <a:ext cx="79560" cy="79015"/>
            </a:xfrm>
            <a:custGeom>
              <a:rect b="b" l="l" r="r" t="t"/>
              <a:pathLst>
                <a:path extrusionOk="0" h="1884" w="1897">
                  <a:moveTo>
                    <a:pt x="955" y="1"/>
                  </a:moveTo>
                  <a:cubicBezTo>
                    <a:pt x="426" y="1"/>
                    <a:pt x="1" y="414"/>
                    <a:pt x="1" y="943"/>
                  </a:cubicBezTo>
                  <a:cubicBezTo>
                    <a:pt x="1" y="1459"/>
                    <a:pt x="426" y="1884"/>
                    <a:pt x="955" y="1884"/>
                  </a:cubicBezTo>
                  <a:cubicBezTo>
                    <a:pt x="1471" y="1884"/>
                    <a:pt x="1896" y="1459"/>
                    <a:pt x="1896" y="943"/>
                  </a:cubicBezTo>
                  <a:cubicBezTo>
                    <a:pt x="1896" y="414"/>
                    <a:pt x="1471" y="1"/>
                    <a:pt x="955"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72"/>
            <p:cNvSpPr/>
            <p:nvPr/>
          </p:nvSpPr>
          <p:spPr>
            <a:xfrm>
              <a:off x="1687161" y="1714042"/>
              <a:ext cx="21683" cy="43324"/>
            </a:xfrm>
            <a:custGeom>
              <a:rect b="b" l="l" r="r" t="t"/>
              <a:pathLst>
                <a:path extrusionOk="0" h="1033" w="517">
                  <a:moveTo>
                    <a:pt x="258" y="1"/>
                  </a:moveTo>
                  <a:cubicBezTo>
                    <a:pt x="117" y="1"/>
                    <a:pt x="0" y="116"/>
                    <a:pt x="0" y="259"/>
                  </a:cubicBezTo>
                  <a:lnTo>
                    <a:pt x="0" y="1032"/>
                  </a:lnTo>
                  <a:lnTo>
                    <a:pt x="516" y="1032"/>
                  </a:lnTo>
                  <a:lnTo>
                    <a:pt x="516" y="259"/>
                  </a:lnTo>
                  <a:cubicBezTo>
                    <a:pt x="516" y="116"/>
                    <a:pt x="401"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72"/>
            <p:cNvSpPr/>
            <p:nvPr/>
          </p:nvSpPr>
          <p:spPr>
            <a:xfrm>
              <a:off x="1773681" y="1714042"/>
              <a:ext cx="21683" cy="43324"/>
            </a:xfrm>
            <a:custGeom>
              <a:rect b="b" l="l" r="r" t="t"/>
              <a:pathLst>
                <a:path extrusionOk="0" h="1033" w="517">
                  <a:moveTo>
                    <a:pt x="259" y="1"/>
                  </a:moveTo>
                  <a:cubicBezTo>
                    <a:pt x="117" y="1"/>
                    <a:pt x="1" y="116"/>
                    <a:pt x="1" y="259"/>
                  </a:cubicBezTo>
                  <a:lnTo>
                    <a:pt x="1" y="1032"/>
                  </a:lnTo>
                  <a:lnTo>
                    <a:pt x="517" y="1032"/>
                  </a:lnTo>
                  <a:lnTo>
                    <a:pt x="517" y="259"/>
                  </a:ln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72"/>
            <p:cNvSpPr/>
            <p:nvPr/>
          </p:nvSpPr>
          <p:spPr>
            <a:xfrm>
              <a:off x="1730400" y="1714042"/>
              <a:ext cx="21683" cy="43324"/>
            </a:xfrm>
            <a:custGeom>
              <a:rect b="b" l="l" r="r" t="t"/>
              <a:pathLst>
                <a:path extrusionOk="0" h="1033" w="517">
                  <a:moveTo>
                    <a:pt x="259" y="1"/>
                  </a:moveTo>
                  <a:cubicBezTo>
                    <a:pt x="118" y="1"/>
                    <a:pt x="1" y="116"/>
                    <a:pt x="1" y="259"/>
                  </a:cubicBezTo>
                  <a:lnTo>
                    <a:pt x="1" y="1032"/>
                  </a:lnTo>
                  <a:lnTo>
                    <a:pt x="517" y="1032"/>
                  </a:lnTo>
                  <a:lnTo>
                    <a:pt x="517" y="259"/>
                  </a:ln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72"/>
            <p:cNvSpPr/>
            <p:nvPr/>
          </p:nvSpPr>
          <p:spPr>
            <a:xfrm>
              <a:off x="1702846" y="1533577"/>
              <a:ext cx="79560" cy="165873"/>
            </a:xfrm>
            <a:custGeom>
              <a:rect b="b" l="l" r="r" t="t"/>
              <a:pathLst>
                <a:path extrusionOk="0" h="3955" w="1897">
                  <a:moveTo>
                    <a:pt x="1645" y="1"/>
                  </a:moveTo>
                  <a:cubicBezTo>
                    <a:pt x="1555" y="1"/>
                    <a:pt x="1470" y="40"/>
                    <a:pt x="1419" y="112"/>
                  </a:cubicBezTo>
                  <a:lnTo>
                    <a:pt x="52" y="2175"/>
                  </a:lnTo>
                  <a:cubicBezTo>
                    <a:pt x="27" y="2227"/>
                    <a:pt x="1" y="2278"/>
                    <a:pt x="1" y="2330"/>
                  </a:cubicBezTo>
                  <a:lnTo>
                    <a:pt x="1" y="3014"/>
                  </a:lnTo>
                  <a:cubicBezTo>
                    <a:pt x="1" y="3530"/>
                    <a:pt x="426" y="3955"/>
                    <a:pt x="955" y="3955"/>
                  </a:cubicBezTo>
                  <a:cubicBezTo>
                    <a:pt x="1471" y="3955"/>
                    <a:pt x="1896" y="3530"/>
                    <a:pt x="1896" y="3014"/>
                  </a:cubicBezTo>
                  <a:lnTo>
                    <a:pt x="1896" y="266"/>
                  </a:lnTo>
                  <a:cubicBezTo>
                    <a:pt x="1896" y="151"/>
                    <a:pt x="1819" y="48"/>
                    <a:pt x="1716" y="8"/>
                  </a:cubicBezTo>
                  <a:cubicBezTo>
                    <a:pt x="1692" y="3"/>
                    <a:pt x="1669" y="1"/>
                    <a:pt x="1645"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72"/>
            <p:cNvSpPr/>
            <p:nvPr/>
          </p:nvSpPr>
          <p:spPr>
            <a:xfrm>
              <a:off x="1759128" y="1533829"/>
              <a:ext cx="181768" cy="281375"/>
            </a:xfrm>
            <a:custGeom>
              <a:rect b="b" l="l" r="r" t="t"/>
              <a:pathLst>
                <a:path extrusionOk="0" h="6709" w="4334">
                  <a:moveTo>
                    <a:pt x="297" y="1"/>
                  </a:moveTo>
                  <a:cubicBezTo>
                    <a:pt x="258" y="1"/>
                    <a:pt x="218" y="10"/>
                    <a:pt x="181" y="28"/>
                  </a:cubicBezTo>
                  <a:cubicBezTo>
                    <a:pt x="52" y="93"/>
                    <a:pt x="0" y="248"/>
                    <a:pt x="64" y="364"/>
                  </a:cubicBezTo>
                  <a:lnTo>
                    <a:pt x="3159" y="6554"/>
                  </a:lnTo>
                  <a:cubicBezTo>
                    <a:pt x="3211" y="6645"/>
                    <a:pt x="3302" y="6709"/>
                    <a:pt x="3391" y="6709"/>
                  </a:cubicBezTo>
                  <a:lnTo>
                    <a:pt x="4075" y="6709"/>
                  </a:lnTo>
                  <a:cubicBezTo>
                    <a:pt x="4217" y="6709"/>
                    <a:pt x="4333" y="6593"/>
                    <a:pt x="4333" y="6451"/>
                  </a:cubicBezTo>
                  <a:cubicBezTo>
                    <a:pt x="4333" y="6296"/>
                    <a:pt x="4217" y="6193"/>
                    <a:pt x="4075" y="6193"/>
                  </a:cubicBezTo>
                  <a:lnTo>
                    <a:pt x="3546" y="6193"/>
                  </a:lnTo>
                  <a:lnTo>
                    <a:pt x="528" y="145"/>
                  </a:lnTo>
                  <a:cubicBezTo>
                    <a:pt x="483" y="53"/>
                    <a:pt x="392" y="1"/>
                    <a:pt x="29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 name="Google Shape;829;p72"/>
          <p:cNvGrpSpPr/>
          <p:nvPr/>
        </p:nvGrpSpPr>
        <p:grpSpPr>
          <a:xfrm>
            <a:off x="1400152" y="3158386"/>
            <a:ext cx="515295" cy="514981"/>
            <a:chOff x="2800860" y="1468194"/>
            <a:chExt cx="412732" cy="412480"/>
          </a:xfrm>
        </p:grpSpPr>
        <p:sp>
          <p:nvSpPr>
            <p:cNvPr id="830" name="Google Shape;830;p72"/>
            <p:cNvSpPr/>
            <p:nvPr/>
          </p:nvSpPr>
          <p:spPr>
            <a:xfrm>
              <a:off x="2800860" y="1468194"/>
              <a:ext cx="412732" cy="412480"/>
            </a:xfrm>
            <a:custGeom>
              <a:rect b="b" l="l" r="r" t="t"/>
              <a:pathLst>
                <a:path extrusionOk="0" h="9835" w="9841">
                  <a:moveTo>
                    <a:pt x="4916" y="1"/>
                  </a:moveTo>
                  <a:cubicBezTo>
                    <a:pt x="4881" y="1"/>
                    <a:pt x="4846" y="3"/>
                    <a:pt x="4811" y="7"/>
                  </a:cubicBezTo>
                  <a:lnTo>
                    <a:pt x="4759" y="7"/>
                  </a:lnTo>
                  <a:cubicBezTo>
                    <a:pt x="4759" y="20"/>
                    <a:pt x="4747" y="20"/>
                    <a:pt x="4733" y="20"/>
                  </a:cubicBezTo>
                  <a:lnTo>
                    <a:pt x="4707" y="20"/>
                  </a:lnTo>
                  <a:cubicBezTo>
                    <a:pt x="4695" y="33"/>
                    <a:pt x="4695" y="33"/>
                    <a:pt x="4669" y="33"/>
                  </a:cubicBezTo>
                  <a:lnTo>
                    <a:pt x="4656" y="46"/>
                  </a:lnTo>
                  <a:cubicBezTo>
                    <a:pt x="4643" y="46"/>
                    <a:pt x="4630" y="59"/>
                    <a:pt x="4618" y="59"/>
                  </a:cubicBezTo>
                  <a:lnTo>
                    <a:pt x="4592" y="71"/>
                  </a:lnTo>
                  <a:cubicBezTo>
                    <a:pt x="4578" y="71"/>
                    <a:pt x="4566" y="85"/>
                    <a:pt x="4553" y="85"/>
                  </a:cubicBezTo>
                  <a:cubicBezTo>
                    <a:pt x="4553" y="97"/>
                    <a:pt x="4540" y="97"/>
                    <a:pt x="4540" y="97"/>
                  </a:cubicBezTo>
                  <a:cubicBezTo>
                    <a:pt x="4527" y="111"/>
                    <a:pt x="4514" y="111"/>
                    <a:pt x="4501" y="123"/>
                  </a:cubicBezTo>
                  <a:cubicBezTo>
                    <a:pt x="4475" y="136"/>
                    <a:pt x="4463" y="149"/>
                    <a:pt x="4449" y="162"/>
                  </a:cubicBezTo>
                  <a:lnTo>
                    <a:pt x="658" y="3103"/>
                  </a:lnTo>
                  <a:cubicBezTo>
                    <a:pt x="503" y="3232"/>
                    <a:pt x="387" y="3412"/>
                    <a:pt x="374" y="3619"/>
                  </a:cubicBezTo>
                  <a:cubicBezTo>
                    <a:pt x="348" y="3825"/>
                    <a:pt x="400" y="4031"/>
                    <a:pt x="529" y="4186"/>
                  </a:cubicBezTo>
                  <a:cubicBezTo>
                    <a:pt x="658" y="4353"/>
                    <a:pt x="838" y="4456"/>
                    <a:pt x="1045" y="4482"/>
                  </a:cubicBezTo>
                  <a:lnTo>
                    <a:pt x="1045" y="5553"/>
                  </a:lnTo>
                  <a:cubicBezTo>
                    <a:pt x="967" y="5540"/>
                    <a:pt x="890" y="5540"/>
                    <a:pt x="787" y="5540"/>
                  </a:cubicBezTo>
                  <a:cubicBezTo>
                    <a:pt x="658" y="5540"/>
                    <a:pt x="516" y="5553"/>
                    <a:pt x="400" y="5579"/>
                  </a:cubicBezTo>
                  <a:lnTo>
                    <a:pt x="1" y="5682"/>
                  </a:lnTo>
                  <a:lnTo>
                    <a:pt x="1" y="9061"/>
                  </a:lnTo>
                  <a:cubicBezTo>
                    <a:pt x="1" y="9486"/>
                    <a:pt x="348" y="9835"/>
                    <a:pt x="774" y="9835"/>
                  </a:cubicBezTo>
                  <a:lnTo>
                    <a:pt x="9067" y="9835"/>
                  </a:lnTo>
                  <a:cubicBezTo>
                    <a:pt x="9493" y="9835"/>
                    <a:pt x="9840" y="9486"/>
                    <a:pt x="9840" y="9061"/>
                  </a:cubicBezTo>
                  <a:lnTo>
                    <a:pt x="9840" y="5682"/>
                  </a:lnTo>
                  <a:lnTo>
                    <a:pt x="9441" y="5579"/>
                  </a:lnTo>
                  <a:cubicBezTo>
                    <a:pt x="9325" y="5553"/>
                    <a:pt x="9183" y="5540"/>
                    <a:pt x="9041" y="5540"/>
                  </a:cubicBezTo>
                  <a:cubicBezTo>
                    <a:pt x="8951" y="5540"/>
                    <a:pt x="8860" y="5540"/>
                    <a:pt x="8783" y="5553"/>
                  </a:cubicBezTo>
                  <a:lnTo>
                    <a:pt x="8783" y="4482"/>
                  </a:lnTo>
                  <a:cubicBezTo>
                    <a:pt x="8989" y="4456"/>
                    <a:pt x="9183" y="4353"/>
                    <a:pt x="9312" y="4186"/>
                  </a:cubicBezTo>
                  <a:cubicBezTo>
                    <a:pt x="9570" y="3851"/>
                    <a:pt x="9519" y="3361"/>
                    <a:pt x="9183" y="3103"/>
                  </a:cubicBezTo>
                  <a:lnTo>
                    <a:pt x="5391" y="162"/>
                  </a:lnTo>
                  <a:cubicBezTo>
                    <a:pt x="5263" y="55"/>
                    <a:pt x="5090" y="1"/>
                    <a:pt x="491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72"/>
            <p:cNvSpPr/>
            <p:nvPr/>
          </p:nvSpPr>
          <p:spPr>
            <a:xfrm>
              <a:off x="2866285" y="1489709"/>
              <a:ext cx="281292" cy="268164"/>
            </a:xfrm>
            <a:custGeom>
              <a:rect b="b" l="l" r="r" t="t"/>
              <a:pathLst>
                <a:path extrusionOk="0" h="6394" w="6707">
                  <a:moveTo>
                    <a:pt x="3356" y="0"/>
                  </a:moveTo>
                  <a:cubicBezTo>
                    <a:pt x="3299" y="0"/>
                    <a:pt x="3244" y="16"/>
                    <a:pt x="3199" y="48"/>
                  </a:cubicBezTo>
                  <a:lnTo>
                    <a:pt x="104" y="2461"/>
                  </a:lnTo>
                  <a:cubicBezTo>
                    <a:pt x="40" y="2512"/>
                    <a:pt x="1" y="2590"/>
                    <a:pt x="1" y="2667"/>
                  </a:cubicBezTo>
                  <a:lnTo>
                    <a:pt x="1" y="6136"/>
                  </a:lnTo>
                  <a:cubicBezTo>
                    <a:pt x="1" y="6278"/>
                    <a:pt x="117" y="6394"/>
                    <a:pt x="259" y="6394"/>
                  </a:cubicBezTo>
                  <a:lnTo>
                    <a:pt x="6449" y="6394"/>
                  </a:lnTo>
                  <a:cubicBezTo>
                    <a:pt x="6591" y="6394"/>
                    <a:pt x="6707" y="6278"/>
                    <a:pt x="6707" y="6136"/>
                  </a:cubicBezTo>
                  <a:lnTo>
                    <a:pt x="6707" y="2667"/>
                  </a:lnTo>
                  <a:cubicBezTo>
                    <a:pt x="6707" y="2590"/>
                    <a:pt x="6681" y="2512"/>
                    <a:pt x="6617" y="2461"/>
                  </a:cubicBezTo>
                  <a:lnTo>
                    <a:pt x="3522" y="48"/>
                  </a:lnTo>
                  <a:cubicBezTo>
                    <a:pt x="3470" y="16"/>
                    <a:pt x="3412" y="0"/>
                    <a:pt x="335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72"/>
            <p:cNvSpPr/>
            <p:nvPr/>
          </p:nvSpPr>
          <p:spPr>
            <a:xfrm>
              <a:off x="2836005" y="1489709"/>
              <a:ext cx="341895" cy="144861"/>
            </a:xfrm>
            <a:custGeom>
              <a:rect b="b" l="l" r="r" t="t"/>
              <a:pathLst>
                <a:path extrusionOk="0" h="3454" w="8152">
                  <a:moveTo>
                    <a:pt x="4082" y="0"/>
                  </a:moveTo>
                  <a:cubicBezTo>
                    <a:pt x="4024" y="0"/>
                    <a:pt x="3966" y="16"/>
                    <a:pt x="3921" y="48"/>
                  </a:cubicBezTo>
                  <a:lnTo>
                    <a:pt x="143" y="3002"/>
                  </a:lnTo>
                  <a:cubicBezTo>
                    <a:pt x="26" y="3080"/>
                    <a:pt x="0" y="3247"/>
                    <a:pt x="91" y="3364"/>
                  </a:cubicBezTo>
                  <a:cubicBezTo>
                    <a:pt x="143" y="3427"/>
                    <a:pt x="220" y="3453"/>
                    <a:pt x="297" y="3453"/>
                  </a:cubicBezTo>
                  <a:cubicBezTo>
                    <a:pt x="349" y="3453"/>
                    <a:pt x="413" y="3441"/>
                    <a:pt x="452" y="3402"/>
                  </a:cubicBezTo>
                  <a:lnTo>
                    <a:pt x="4076" y="590"/>
                  </a:lnTo>
                  <a:lnTo>
                    <a:pt x="7700" y="3402"/>
                  </a:lnTo>
                  <a:cubicBezTo>
                    <a:pt x="7752" y="3441"/>
                    <a:pt x="7804" y="3453"/>
                    <a:pt x="7867" y="3453"/>
                  </a:cubicBezTo>
                  <a:cubicBezTo>
                    <a:pt x="7945" y="3453"/>
                    <a:pt x="8022" y="3427"/>
                    <a:pt x="8061" y="3364"/>
                  </a:cubicBezTo>
                  <a:cubicBezTo>
                    <a:pt x="8151" y="3247"/>
                    <a:pt x="8139" y="3080"/>
                    <a:pt x="8022" y="3002"/>
                  </a:cubicBezTo>
                  <a:lnTo>
                    <a:pt x="4244" y="48"/>
                  </a:lnTo>
                  <a:cubicBezTo>
                    <a:pt x="4199" y="16"/>
                    <a:pt x="4141" y="0"/>
                    <a:pt x="4082"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72"/>
            <p:cNvSpPr/>
            <p:nvPr/>
          </p:nvSpPr>
          <p:spPr>
            <a:xfrm>
              <a:off x="3025319" y="1624795"/>
              <a:ext cx="79015" cy="79015"/>
            </a:xfrm>
            <a:custGeom>
              <a:rect b="b" l="l" r="r" t="t"/>
              <a:pathLst>
                <a:path extrusionOk="0" h="1884" w="1884">
                  <a:moveTo>
                    <a:pt x="258" y="0"/>
                  </a:moveTo>
                  <a:cubicBezTo>
                    <a:pt x="117" y="0"/>
                    <a:pt x="0" y="103"/>
                    <a:pt x="0" y="258"/>
                  </a:cubicBezTo>
                  <a:lnTo>
                    <a:pt x="0" y="1625"/>
                  </a:lnTo>
                  <a:cubicBezTo>
                    <a:pt x="0" y="1768"/>
                    <a:pt x="117" y="1883"/>
                    <a:pt x="258" y="1883"/>
                  </a:cubicBezTo>
                  <a:lnTo>
                    <a:pt x="1625" y="1883"/>
                  </a:lnTo>
                  <a:cubicBezTo>
                    <a:pt x="1768" y="1883"/>
                    <a:pt x="1883" y="1768"/>
                    <a:pt x="1883" y="1625"/>
                  </a:cubicBezTo>
                  <a:lnTo>
                    <a:pt x="1883" y="258"/>
                  </a:lnTo>
                  <a:cubicBezTo>
                    <a:pt x="1883" y="103"/>
                    <a:pt x="1768" y="0"/>
                    <a:pt x="162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72"/>
            <p:cNvSpPr/>
            <p:nvPr/>
          </p:nvSpPr>
          <p:spPr>
            <a:xfrm>
              <a:off x="3046960" y="1646436"/>
              <a:ext cx="35733" cy="35733"/>
            </a:xfrm>
            <a:custGeom>
              <a:rect b="b" l="l" r="r" t="t"/>
              <a:pathLst>
                <a:path extrusionOk="0" h="852" w="852">
                  <a:moveTo>
                    <a:pt x="0" y="0"/>
                  </a:moveTo>
                  <a:lnTo>
                    <a:pt x="0" y="851"/>
                  </a:lnTo>
                  <a:lnTo>
                    <a:pt x="851" y="851"/>
                  </a:lnTo>
                  <a:lnTo>
                    <a:pt x="851"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72"/>
            <p:cNvSpPr/>
            <p:nvPr/>
          </p:nvSpPr>
          <p:spPr>
            <a:xfrm>
              <a:off x="2909567" y="1624795"/>
              <a:ext cx="94155" cy="122255"/>
            </a:xfrm>
            <a:custGeom>
              <a:rect b="b" l="l" r="r" t="t"/>
              <a:pathLst>
                <a:path extrusionOk="0" h="2915" w="2245">
                  <a:moveTo>
                    <a:pt x="258" y="0"/>
                  </a:moveTo>
                  <a:cubicBezTo>
                    <a:pt x="117" y="0"/>
                    <a:pt x="0" y="103"/>
                    <a:pt x="0" y="258"/>
                  </a:cubicBezTo>
                  <a:lnTo>
                    <a:pt x="0" y="2915"/>
                  </a:lnTo>
                  <a:lnTo>
                    <a:pt x="2244" y="2915"/>
                  </a:lnTo>
                  <a:lnTo>
                    <a:pt x="2244" y="258"/>
                  </a:lnTo>
                  <a:cubicBezTo>
                    <a:pt x="2244" y="103"/>
                    <a:pt x="2129" y="0"/>
                    <a:pt x="198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72"/>
            <p:cNvSpPr/>
            <p:nvPr/>
          </p:nvSpPr>
          <p:spPr>
            <a:xfrm>
              <a:off x="2931207" y="1646436"/>
              <a:ext cx="50873" cy="100614"/>
            </a:xfrm>
            <a:custGeom>
              <a:rect b="b" l="l" r="r" t="t"/>
              <a:pathLst>
                <a:path extrusionOk="0" h="2399" w="1213">
                  <a:moveTo>
                    <a:pt x="0" y="0"/>
                  </a:moveTo>
                  <a:lnTo>
                    <a:pt x="0" y="2399"/>
                  </a:lnTo>
                  <a:lnTo>
                    <a:pt x="1213" y="2399"/>
                  </a:lnTo>
                  <a:lnTo>
                    <a:pt x="1213"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72"/>
            <p:cNvSpPr/>
            <p:nvPr/>
          </p:nvSpPr>
          <p:spPr>
            <a:xfrm>
              <a:off x="2822500" y="1722137"/>
              <a:ext cx="369449" cy="136934"/>
            </a:xfrm>
            <a:custGeom>
              <a:rect b="b" l="l" r="r" t="t"/>
              <a:pathLst>
                <a:path extrusionOk="0" h="3265" w="8809">
                  <a:moveTo>
                    <a:pt x="271" y="1"/>
                  </a:moveTo>
                  <a:cubicBezTo>
                    <a:pt x="168" y="1"/>
                    <a:pt x="78" y="1"/>
                    <a:pt x="0" y="26"/>
                  </a:cubicBezTo>
                  <a:lnTo>
                    <a:pt x="0" y="3006"/>
                  </a:lnTo>
                  <a:cubicBezTo>
                    <a:pt x="0" y="3147"/>
                    <a:pt x="116" y="3264"/>
                    <a:pt x="258" y="3264"/>
                  </a:cubicBezTo>
                  <a:lnTo>
                    <a:pt x="8551" y="3264"/>
                  </a:lnTo>
                  <a:cubicBezTo>
                    <a:pt x="8693" y="3264"/>
                    <a:pt x="8809" y="3147"/>
                    <a:pt x="8809" y="3006"/>
                  </a:cubicBezTo>
                  <a:lnTo>
                    <a:pt x="8809" y="26"/>
                  </a:lnTo>
                  <a:cubicBezTo>
                    <a:pt x="8731" y="1"/>
                    <a:pt x="8641" y="1"/>
                    <a:pt x="8525" y="1"/>
                  </a:cubicBezTo>
                  <a:cubicBezTo>
                    <a:pt x="8189" y="1"/>
                    <a:pt x="8009" y="117"/>
                    <a:pt x="7868" y="207"/>
                  </a:cubicBezTo>
                  <a:cubicBezTo>
                    <a:pt x="7751" y="284"/>
                    <a:pt x="7674" y="336"/>
                    <a:pt x="7493" y="336"/>
                  </a:cubicBezTo>
                  <a:cubicBezTo>
                    <a:pt x="7312" y="336"/>
                    <a:pt x="7235" y="284"/>
                    <a:pt x="7120" y="207"/>
                  </a:cubicBezTo>
                  <a:cubicBezTo>
                    <a:pt x="6977" y="117"/>
                    <a:pt x="6797" y="1"/>
                    <a:pt x="6461" y="1"/>
                  </a:cubicBezTo>
                  <a:cubicBezTo>
                    <a:pt x="6126" y="1"/>
                    <a:pt x="5945" y="117"/>
                    <a:pt x="5804" y="207"/>
                  </a:cubicBezTo>
                  <a:cubicBezTo>
                    <a:pt x="5687" y="284"/>
                    <a:pt x="5610" y="336"/>
                    <a:pt x="5430" y="336"/>
                  </a:cubicBezTo>
                  <a:cubicBezTo>
                    <a:pt x="5249" y="336"/>
                    <a:pt x="5172" y="284"/>
                    <a:pt x="5056" y="207"/>
                  </a:cubicBezTo>
                  <a:cubicBezTo>
                    <a:pt x="4914" y="117"/>
                    <a:pt x="4733" y="1"/>
                    <a:pt x="4398" y="1"/>
                  </a:cubicBezTo>
                  <a:cubicBezTo>
                    <a:pt x="4062" y="1"/>
                    <a:pt x="3882" y="117"/>
                    <a:pt x="3741" y="207"/>
                  </a:cubicBezTo>
                  <a:cubicBezTo>
                    <a:pt x="3624" y="284"/>
                    <a:pt x="3547" y="336"/>
                    <a:pt x="3366" y="336"/>
                  </a:cubicBezTo>
                  <a:cubicBezTo>
                    <a:pt x="3185" y="336"/>
                    <a:pt x="3108" y="284"/>
                    <a:pt x="2993" y="207"/>
                  </a:cubicBezTo>
                  <a:cubicBezTo>
                    <a:pt x="2850" y="117"/>
                    <a:pt x="2670" y="1"/>
                    <a:pt x="2334" y="1"/>
                  </a:cubicBezTo>
                  <a:cubicBezTo>
                    <a:pt x="1999" y="1"/>
                    <a:pt x="1818" y="117"/>
                    <a:pt x="1677" y="207"/>
                  </a:cubicBezTo>
                  <a:cubicBezTo>
                    <a:pt x="1560" y="284"/>
                    <a:pt x="1483" y="336"/>
                    <a:pt x="1303" y="336"/>
                  </a:cubicBezTo>
                  <a:cubicBezTo>
                    <a:pt x="1122" y="336"/>
                    <a:pt x="1045" y="284"/>
                    <a:pt x="929" y="207"/>
                  </a:cubicBezTo>
                  <a:cubicBezTo>
                    <a:pt x="787" y="117"/>
                    <a:pt x="606" y="1"/>
                    <a:pt x="27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72"/>
            <p:cNvSpPr/>
            <p:nvPr/>
          </p:nvSpPr>
          <p:spPr>
            <a:xfrm>
              <a:off x="3006908" y="1722137"/>
              <a:ext cx="185039" cy="136934"/>
            </a:xfrm>
            <a:custGeom>
              <a:rect b="b" l="l" r="r" t="t"/>
              <a:pathLst>
                <a:path extrusionOk="0" h="3265" w="4412">
                  <a:moveTo>
                    <a:pt x="1" y="1"/>
                  </a:moveTo>
                  <a:lnTo>
                    <a:pt x="1" y="3264"/>
                  </a:lnTo>
                  <a:lnTo>
                    <a:pt x="4154" y="3264"/>
                  </a:lnTo>
                  <a:cubicBezTo>
                    <a:pt x="4296" y="3264"/>
                    <a:pt x="4412" y="3147"/>
                    <a:pt x="4412" y="3006"/>
                  </a:cubicBezTo>
                  <a:lnTo>
                    <a:pt x="4412" y="26"/>
                  </a:lnTo>
                  <a:cubicBezTo>
                    <a:pt x="4334" y="1"/>
                    <a:pt x="4244" y="1"/>
                    <a:pt x="4128" y="1"/>
                  </a:cubicBezTo>
                  <a:cubicBezTo>
                    <a:pt x="3792" y="1"/>
                    <a:pt x="3612" y="117"/>
                    <a:pt x="3471" y="207"/>
                  </a:cubicBezTo>
                  <a:cubicBezTo>
                    <a:pt x="3354" y="284"/>
                    <a:pt x="3277" y="336"/>
                    <a:pt x="3096" y="336"/>
                  </a:cubicBezTo>
                  <a:cubicBezTo>
                    <a:pt x="2915" y="336"/>
                    <a:pt x="2838" y="284"/>
                    <a:pt x="2723" y="207"/>
                  </a:cubicBezTo>
                  <a:cubicBezTo>
                    <a:pt x="2580" y="117"/>
                    <a:pt x="2400" y="1"/>
                    <a:pt x="2064" y="1"/>
                  </a:cubicBezTo>
                  <a:cubicBezTo>
                    <a:pt x="1729" y="1"/>
                    <a:pt x="1548" y="117"/>
                    <a:pt x="1407" y="207"/>
                  </a:cubicBezTo>
                  <a:cubicBezTo>
                    <a:pt x="1290" y="284"/>
                    <a:pt x="1213" y="336"/>
                    <a:pt x="1033" y="336"/>
                  </a:cubicBezTo>
                  <a:cubicBezTo>
                    <a:pt x="852" y="336"/>
                    <a:pt x="775" y="284"/>
                    <a:pt x="659" y="207"/>
                  </a:cubicBezTo>
                  <a:cubicBezTo>
                    <a:pt x="517" y="117"/>
                    <a:pt x="336" y="1"/>
                    <a:pt x="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72"/>
            <p:cNvSpPr/>
            <p:nvPr/>
          </p:nvSpPr>
          <p:spPr>
            <a:xfrm>
              <a:off x="2822500" y="1783284"/>
              <a:ext cx="369449" cy="75786"/>
            </a:xfrm>
            <a:custGeom>
              <a:rect b="b" l="l" r="r" t="t"/>
              <a:pathLst>
                <a:path extrusionOk="0" h="1807" w="8809">
                  <a:moveTo>
                    <a:pt x="271" y="0"/>
                  </a:moveTo>
                  <a:cubicBezTo>
                    <a:pt x="168" y="0"/>
                    <a:pt x="78" y="13"/>
                    <a:pt x="0" y="26"/>
                  </a:cubicBezTo>
                  <a:lnTo>
                    <a:pt x="0" y="1548"/>
                  </a:lnTo>
                  <a:cubicBezTo>
                    <a:pt x="0" y="1689"/>
                    <a:pt x="116" y="1806"/>
                    <a:pt x="258" y="1806"/>
                  </a:cubicBezTo>
                  <a:lnTo>
                    <a:pt x="8551" y="1806"/>
                  </a:lnTo>
                  <a:cubicBezTo>
                    <a:pt x="8693" y="1806"/>
                    <a:pt x="8809" y="1689"/>
                    <a:pt x="8809" y="1548"/>
                  </a:cubicBezTo>
                  <a:lnTo>
                    <a:pt x="8809" y="26"/>
                  </a:lnTo>
                  <a:cubicBezTo>
                    <a:pt x="8731" y="13"/>
                    <a:pt x="8641" y="0"/>
                    <a:pt x="8525" y="0"/>
                  </a:cubicBezTo>
                  <a:cubicBezTo>
                    <a:pt x="8189" y="0"/>
                    <a:pt x="8009" y="116"/>
                    <a:pt x="7868" y="219"/>
                  </a:cubicBezTo>
                  <a:cubicBezTo>
                    <a:pt x="7751" y="297"/>
                    <a:pt x="7674" y="348"/>
                    <a:pt x="7493" y="348"/>
                  </a:cubicBezTo>
                  <a:cubicBezTo>
                    <a:pt x="7312" y="348"/>
                    <a:pt x="7235" y="297"/>
                    <a:pt x="7120" y="219"/>
                  </a:cubicBezTo>
                  <a:cubicBezTo>
                    <a:pt x="6977" y="116"/>
                    <a:pt x="6797" y="0"/>
                    <a:pt x="6461" y="0"/>
                  </a:cubicBezTo>
                  <a:cubicBezTo>
                    <a:pt x="6126" y="0"/>
                    <a:pt x="5945" y="116"/>
                    <a:pt x="5804" y="219"/>
                  </a:cubicBezTo>
                  <a:cubicBezTo>
                    <a:pt x="5687" y="297"/>
                    <a:pt x="5610" y="348"/>
                    <a:pt x="5430" y="348"/>
                  </a:cubicBezTo>
                  <a:cubicBezTo>
                    <a:pt x="5249" y="348"/>
                    <a:pt x="5172" y="297"/>
                    <a:pt x="5056" y="219"/>
                  </a:cubicBezTo>
                  <a:cubicBezTo>
                    <a:pt x="4914" y="116"/>
                    <a:pt x="4733" y="0"/>
                    <a:pt x="4398" y="0"/>
                  </a:cubicBezTo>
                  <a:cubicBezTo>
                    <a:pt x="4062" y="0"/>
                    <a:pt x="3882" y="116"/>
                    <a:pt x="3741" y="219"/>
                  </a:cubicBezTo>
                  <a:cubicBezTo>
                    <a:pt x="3624" y="297"/>
                    <a:pt x="3547" y="348"/>
                    <a:pt x="3366" y="348"/>
                  </a:cubicBezTo>
                  <a:cubicBezTo>
                    <a:pt x="3185" y="348"/>
                    <a:pt x="3108" y="297"/>
                    <a:pt x="2993" y="219"/>
                  </a:cubicBezTo>
                  <a:cubicBezTo>
                    <a:pt x="2850" y="116"/>
                    <a:pt x="2670" y="0"/>
                    <a:pt x="2334" y="0"/>
                  </a:cubicBezTo>
                  <a:cubicBezTo>
                    <a:pt x="1999" y="0"/>
                    <a:pt x="1818" y="116"/>
                    <a:pt x="1677" y="219"/>
                  </a:cubicBezTo>
                  <a:cubicBezTo>
                    <a:pt x="1560" y="297"/>
                    <a:pt x="1483" y="348"/>
                    <a:pt x="1303" y="348"/>
                  </a:cubicBezTo>
                  <a:cubicBezTo>
                    <a:pt x="1122" y="348"/>
                    <a:pt x="1045" y="297"/>
                    <a:pt x="929" y="219"/>
                  </a:cubicBezTo>
                  <a:cubicBezTo>
                    <a:pt x="787" y="116"/>
                    <a:pt x="606" y="0"/>
                    <a:pt x="271"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72"/>
            <p:cNvSpPr/>
            <p:nvPr/>
          </p:nvSpPr>
          <p:spPr>
            <a:xfrm>
              <a:off x="3006908" y="1783284"/>
              <a:ext cx="185039" cy="75786"/>
            </a:xfrm>
            <a:custGeom>
              <a:rect b="b" l="l" r="r" t="t"/>
              <a:pathLst>
                <a:path extrusionOk="0" h="1807" w="4412">
                  <a:moveTo>
                    <a:pt x="1" y="0"/>
                  </a:moveTo>
                  <a:lnTo>
                    <a:pt x="1" y="1806"/>
                  </a:lnTo>
                  <a:lnTo>
                    <a:pt x="4154" y="1806"/>
                  </a:lnTo>
                  <a:cubicBezTo>
                    <a:pt x="4296" y="1806"/>
                    <a:pt x="4412" y="1689"/>
                    <a:pt x="4412" y="1548"/>
                  </a:cubicBezTo>
                  <a:lnTo>
                    <a:pt x="4412" y="26"/>
                  </a:lnTo>
                  <a:cubicBezTo>
                    <a:pt x="4334" y="13"/>
                    <a:pt x="4244" y="0"/>
                    <a:pt x="4128" y="0"/>
                  </a:cubicBezTo>
                  <a:cubicBezTo>
                    <a:pt x="3792" y="0"/>
                    <a:pt x="3612" y="116"/>
                    <a:pt x="3471" y="219"/>
                  </a:cubicBezTo>
                  <a:cubicBezTo>
                    <a:pt x="3354" y="297"/>
                    <a:pt x="3277" y="348"/>
                    <a:pt x="3096" y="348"/>
                  </a:cubicBezTo>
                  <a:cubicBezTo>
                    <a:pt x="2915" y="348"/>
                    <a:pt x="2838" y="297"/>
                    <a:pt x="2723" y="219"/>
                  </a:cubicBezTo>
                  <a:cubicBezTo>
                    <a:pt x="2580" y="116"/>
                    <a:pt x="2400" y="0"/>
                    <a:pt x="2064" y="0"/>
                  </a:cubicBezTo>
                  <a:cubicBezTo>
                    <a:pt x="1729" y="0"/>
                    <a:pt x="1548" y="116"/>
                    <a:pt x="1407" y="219"/>
                  </a:cubicBezTo>
                  <a:cubicBezTo>
                    <a:pt x="1290" y="297"/>
                    <a:pt x="1213" y="348"/>
                    <a:pt x="1033" y="348"/>
                  </a:cubicBezTo>
                  <a:cubicBezTo>
                    <a:pt x="852" y="348"/>
                    <a:pt x="775" y="297"/>
                    <a:pt x="659" y="219"/>
                  </a:cubicBezTo>
                  <a:cubicBezTo>
                    <a:pt x="517" y="116"/>
                    <a:pt x="336" y="0"/>
                    <a:pt x="1"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 name="Google Shape;841;p72"/>
          <p:cNvGrpSpPr/>
          <p:nvPr/>
        </p:nvGrpSpPr>
        <p:grpSpPr>
          <a:xfrm>
            <a:off x="5284803" y="3158205"/>
            <a:ext cx="517337" cy="515348"/>
            <a:chOff x="3426133" y="1467900"/>
            <a:chExt cx="414367" cy="412773"/>
          </a:xfrm>
        </p:grpSpPr>
        <p:sp>
          <p:nvSpPr>
            <p:cNvPr id="842" name="Google Shape;842;p72"/>
            <p:cNvSpPr/>
            <p:nvPr/>
          </p:nvSpPr>
          <p:spPr>
            <a:xfrm>
              <a:off x="3426133" y="1467900"/>
              <a:ext cx="414367" cy="412773"/>
            </a:xfrm>
            <a:custGeom>
              <a:rect b="b" l="l" r="r" t="t"/>
              <a:pathLst>
                <a:path extrusionOk="0" h="9842" w="9880">
                  <a:moveTo>
                    <a:pt x="5201" y="1"/>
                  </a:moveTo>
                  <a:cubicBezTo>
                    <a:pt x="5169" y="1"/>
                    <a:pt x="5146" y="1"/>
                    <a:pt x="5133" y="1"/>
                  </a:cubicBezTo>
                  <a:cubicBezTo>
                    <a:pt x="4733" y="27"/>
                    <a:pt x="4424" y="336"/>
                    <a:pt x="4398" y="737"/>
                  </a:cubicBezTo>
                  <a:cubicBezTo>
                    <a:pt x="4398" y="826"/>
                    <a:pt x="4372" y="1497"/>
                    <a:pt x="4669" y="2142"/>
                  </a:cubicBezTo>
                  <a:cubicBezTo>
                    <a:pt x="4411" y="2090"/>
                    <a:pt x="4153" y="2065"/>
                    <a:pt x="3895" y="2065"/>
                  </a:cubicBezTo>
                  <a:cubicBezTo>
                    <a:pt x="3276" y="2065"/>
                    <a:pt x="2695" y="2207"/>
                    <a:pt x="2154" y="2477"/>
                  </a:cubicBezTo>
                  <a:cubicBezTo>
                    <a:pt x="1638" y="2735"/>
                    <a:pt x="1174" y="3110"/>
                    <a:pt x="812" y="3574"/>
                  </a:cubicBezTo>
                  <a:cubicBezTo>
                    <a:pt x="284" y="4257"/>
                    <a:pt x="0" y="5082"/>
                    <a:pt x="0" y="5959"/>
                  </a:cubicBezTo>
                  <a:cubicBezTo>
                    <a:pt x="0" y="6360"/>
                    <a:pt x="64" y="6759"/>
                    <a:pt x="193" y="7146"/>
                  </a:cubicBezTo>
                  <a:cubicBezTo>
                    <a:pt x="439" y="7920"/>
                    <a:pt x="916" y="8590"/>
                    <a:pt x="1574" y="9080"/>
                  </a:cubicBezTo>
                  <a:cubicBezTo>
                    <a:pt x="2257" y="9571"/>
                    <a:pt x="3056" y="9842"/>
                    <a:pt x="3895" y="9842"/>
                  </a:cubicBezTo>
                  <a:cubicBezTo>
                    <a:pt x="4501" y="9842"/>
                    <a:pt x="5082" y="9700"/>
                    <a:pt x="5624" y="9429"/>
                  </a:cubicBezTo>
                  <a:cubicBezTo>
                    <a:pt x="6139" y="9171"/>
                    <a:pt x="6604" y="8797"/>
                    <a:pt x="6965" y="8332"/>
                  </a:cubicBezTo>
                  <a:cubicBezTo>
                    <a:pt x="7364" y="7817"/>
                    <a:pt x="7635" y="7198"/>
                    <a:pt x="7725" y="6553"/>
                  </a:cubicBezTo>
                  <a:lnTo>
                    <a:pt x="7816" y="5959"/>
                  </a:lnTo>
                  <a:lnTo>
                    <a:pt x="7777" y="5959"/>
                  </a:lnTo>
                  <a:cubicBezTo>
                    <a:pt x="7777" y="5572"/>
                    <a:pt x="7725" y="5199"/>
                    <a:pt x="7610" y="4838"/>
                  </a:cubicBezTo>
                  <a:cubicBezTo>
                    <a:pt x="7803" y="4554"/>
                    <a:pt x="7893" y="4219"/>
                    <a:pt x="7893" y="3870"/>
                  </a:cubicBezTo>
                  <a:lnTo>
                    <a:pt x="7893" y="3419"/>
                  </a:lnTo>
                  <a:cubicBezTo>
                    <a:pt x="8280" y="3328"/>
                    <a:pt x="8757" y="3161"/>
                    <a:pt x="9118" y="2787"/>
                  </a:cubicBezTo>
                  <a:cubicBezTo>
                    <a:pt x="9879" y="2026"/>
                    <a:pt x="9840" y="866"/>
                    <a:pt x="9840" y="737"/>
                  </a:cubicBezTo>
                  <a:cubicBezTo>
                    <a:pt x="9814" y="336"/>
                    <a:pt x="9505" y="27"/>
                    <a:pt x="9106" y="1"/>
                  </a:cubicBezTo>
                  <a:cubicBezTo>
                    <a:pt x="9093" y="1"/>
                    <a:pt x="9070" y="1"/>
                    <a:pt x="9038" y="1"/>
                  </a:cubicBezTo>
                  <a:cubicBezTo>
                    <a:pt x="8758" y="1"/>
                    <a:pt x="7803" y="32"/>
                    <a:pt x="7120" y="659"/>
                  </a:cubicBezTo>
                  <a:cubicBezTo>
                    <a:pt x="6435" y="32"/>
                    <a:pt x="5480" y="1"/>
                    <a:pt x="520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72"/>
            <p:cNvSpPr/>
            <p:nvPr/>
          </p:nvSpPr>
          <p:spPr>
            <a:xfrm>
              <a:off x="3454778" y="1576104"/>
              <a:ext cx="275881" cy="282969"/>
            </a:xfrm>
            <a:custGeom>
              <a:rect b="b" l="l" r="r" t="t"/>
              <a:pathLst>
                <a:path extrusionOk="0" h="6747" w="6578">
                  <a:moveTo>
                    <a:pt x="3212" y="0"/>
                  </a:moveTo>
                  <a:cubicBezTo>
                    <a:pt x="2129" y="0"/>
                    <a:pt x="1161" y="516"/>
                    <a:pt x="542" y="1316"/>
                  </a:cubicBezTo>
                  <a:lnTo>
                    <a:pt x="0" y="4411"/>
                  </a:lnTo>
                  <a:cubicBezTo>
                    <a:pt x="439" y="5766"/>
                    <a:pt x="1703" y="6746"/>
                    <a:pt x="3212" y="6746"/>
                  </a:cubicBezTo>
                  <a:cubicBezTo>
                    <a:pt x="4282" y="6746"/>
                    <a:pt x="5250" y="6230"/>
                    <a:pt x="5869" y="5443"/>
                  </a:cubicBezTo>
                  <a:lnTo>
                    <a:pt x="6540" y="3895"/>
                  </a:lnTo>
                  <a:cubicBezTo>
                    <a:pt x="6566" y="3715"/>
                    <a:pt x="6578" y="3548"/>
                    <a:pt x="6578" y="3379"/>
                  </a:cubicBezTo>
                  <a:cubicBezTo>
                    <a:pt x="6578" y="1510"/>
                    <a:pt x="5069" y="0"/>
                    <a:pt x="321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72"/>
            <p:cNvSpPr/>
            <p:nvPr/>
          </p:nvSpPr>
          <p:spPr>
            <a:xfrm>
              <a:off x="3711740" y="1489499"/>
              <a:ext cx="107618" cy="103424"/>
            </a:xfrm>
            <a:custGeom>
              <a:rect b="b" l="l" r="r" t="t"/>
              <a:pathLst>
                <a:path extrusionOk="0" h="2466" w="2566">
                  <a:moveTo>
                    <a:pt x="2198" y="1"/>
                  </a:moveTo>
                  <a:cubicBezTo>
                    <a:pt x="1951" y="1"/>
                    <a:pt x="1136" y="39"/>
                    <a:pt x="606" y="569"/>
                  </a:cubicBezTo>
                  <a:cubicBezTo>
                    <a:pt x="0" y="1176"/>
                    <a:pt x="52" y="2182"/>
                    <a:pt x="52" y="2220"/>
                  </a:cubicBezTo>
                  <a:cubicBezTo>
                    <a:pt x="52" y="2349"/>
                    <a:pt x="167" y="2466"/>
                    <a:pt x="296" y="2466"/>
                  </a:cubicBezTo>
                  <a:lnTo>
                    <a:pt x="374" y="2466"/>
                  </a:lnTo>
                  <a:cubicBezTo>
                    <a:pt x="631" y="2466"/>
                    <a:pt x="1431" y="2427"/>
                    <a:pt x="1947" y="1911"/>
                  </a:cubicBezTo>
                  <a:cubicBezTo>
                    <a:pt x="2566" y="1292"/>
                    <a:pt x="2514" y="286"/>
                    <a:pt x="2514" y="247"/>
                  </a:cubicBezTo>
                  <a:cubicBezTo>
                    <a:pt x="2502" y="118"/>
                    <a:pt x="2399" y="15"/>
                    <a:pt x="2270" y="2"/>
                  </a:cubicBezTo>
                  <a:cubicBezTo>
                    <a:pt x="2264" y="2"/>
                    <a:pt x="2239" y="1"/>
                    <a:pt x="219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72"/>
            <p:cNvSpPr/>
            <p:nvPr/>
          </p:nvSpPr>
          <p:spPr>
            <a:xfrm>
              <a:off x="3630042" y="1489499"/>
              <a:ext cx="107702" cy="103424"/>
            </a:xfrm>
            <a:custGeom>
              <a:rect b="b" l="l" r="r" t="t"/>
              <a:pathLst>
                <a:path extrusionOk="0" h="2466" w="2568">
                  <a:moveTo>
                    <a:pt x="369" y="1"/>
                  </a:moveTo>
                  <a:cubicBezTo>
                    <a:pt x="328" y="1"/>
                    <a:pt x="303" y="2"/>
                    <a:pt x="297" y="2"/>
                  </a:cubicBezTo>
                  <a:cubicBezTo>
                    <a:pt x="168" y="15"/>
                    <a:pt x="65" y="118"/>
                    <a:pt x="52" y="247"/>
                  </a:cubicBezTo>
                  <a:cubicBezTo>
                    <a:pt x="52" y="286"/>
                    <a:pt x="0" y="1292"/>
                    <a:pt x="619" y="1911"/>
                  </a:cubicBezTo>
                  <a:cubicBezTo>
                    <a:pt x="1135" y="2427"/>
                    <a:pt x="1935" y="2466"/>
                    <a:pt x="2193" y="2466"/>
                  </a:cubicBezTo>
                  <a:lnTo>
                    <a:pt x="2270" y="2466"/>
                  </a:lnTo>
                  <a:cubicBezTo>
                    <a:pt x="2399" y="2466"/>
                    <a:pt x="2502" y="2349"/>
                    <a:pt x="2515" y="2220"/>
                  </a:cubicBezTo>
                  <a:cubicBezTo>
                    <a:pt x="2515" y="2182"/>
                    <a:pt x="2567" y="1176"/>
                    <a:pt x="1960" y="569"/>
                  </a:cubicBezTo>
                  <a:cubicBezTo>
                    <a:pt x="1430" y="39"/>
                    <a:pt x="615" y="1"/>
                    <a:pt x="36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72"/>
            <p:cNvSpPr/>
            <p:nvPr/>
          </p:nvSpPr>
          <p:spPr>
            <a:xfrm>
              <a:off x="3592716" y="1739458"/>
              <a:ext cx="136347" cy="64923"/>
            </a:xfrm>
            <a:custGeom>
              <a:rect b="b" l="l" r="r" t="t"/>
              <a:pathLst>
                <a:path extrusionOk="0" h="1548" w="3251">
                  <a:moveTo>
                    <a:pt x="775" y="0"/>
                  </a:moveTo>
                  <a:cubicBezTo>
                    <a:pt x="348" y="0"/>
                    <a:pt x="1" y="336"/>
                    <a:pt x="1" y="774"/>
                  </a:cubicBezTo>
                  <a:cubicBezTo>
                    <a:pt x="1" y="1200"/>
                    <a:pt x="348" y="1548"/>
                    <a:pt x="775" y="1548"/>
                  </a:cubicBezTo>
                  <a:lnTo>
                    <a:pt x="2580" y="1548"/>
                  </a:lnTo>
                  <a:cubicBezTo>
                    <a:pt x="2928" y="1097"/>
                    <a:pt x="3160" y="568"/>
                    <a:pt x="3251"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72"/>
            <p:cNvSpPr/>
            <p:nvPr/>
          </p:nvSpPr>
          <p:spPr>
            <a:xfrm>
              <a:off x="3644637" y="1569100"/>
              <a:ext cx="90926" cy="115209"/>
            </a:xfrm>
            <a:custGeom>
              <a:rect b="b" l="l" r="r" t="t"/>
              <a:pathLst>
                <a:path extrusionOk="0" h="2747" w="2168">
                  <a:moveTo>
                    <a:pt x="1910" y="0"/>
                  </a:moveTo>
                  <a:cubicBezTo>
                    <a:pt x="1767" y="0"/>
                    <a:pt x="1652" y="116"/>
                    <a:pt x="1652" y="258"/>
                  </a:cubicBezTo>
                  <a:lnTo>
                    <a:pt x="1652" y="1457"/>
                  </a:lnTo>
                  <a:cubicBezTo>
                    <a:pt x="1652" y="1883"/>
                    <a:pt x="1303" y="2231"/>
                    <a:pt x="878" y="2231"/>
                  </a:cubicBezTo>
                  <a:lnTo>
                    <a:pt x="259" y="2231"/>
                  </a:lnTo>
                  <a:cubicBezTo>
                    <a:pt x="116" y="2231"/>
                    <a:pt x="1" y="2347"/>
                    <a:pt x="1" y="2489"/>
                  </a:cubicBezTo>
                  <a:cubicBezTo>
                    <a:pt x="1" y="2631"/>
                    <a:pt x="116" y="2747"/>
                    <a:pt x="259" y="2747"/>
                  </a:cubicBezTo>
                  <a:lnTo>
                    <a:pt x="878" y="2747"/>
                  </a:lnTo>
                  <a:cubicBezTo>
                    <a:pt x="1587" y="2747"/>
                    <a:pt x="2167" y="2167"/>
                    <a:pt x="2167" y="1457"/>
                  </a:cubicBezTo>
                  <a:lnTo>
                    <a:pt x="2167" y="258"/>
                  </a:lnTo>
                  <a:cubicBezTo>
                    <a:pt x="2167" y="116"/>
                    <a:pt x="2051" y="0"/>
                    <a:pt x="191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72"/>
            <p:cNvSpPr/>
            <p:nvPr/>
          </p:nvSpPr>
          <p:spPr>
            <a:xfrm>
              <a:off x="3447774" y="1631254"/>
              <a:ext cx="174219" cy="129888"/>
            </a:xfrm>
            <a:custGeom>
              <a:rect b="b" l="l" r="r" t="t"/>
              <a:pathLst>
                <a:path extrusionOk="0" h="3097" w="4154">
                  <a:moveTo>
                    <a:pt x="709" y="1"/>
                  </a:moveTo>
                  <a:cubicBezTo>
                    <a:pt x="271" y="568"/>
                    <a:pt x="0" y="1278"/>
                    <a:pt x="0" y="2064"/>
                  </a:cubicBezTo>
                  <a:cubicBezTo>
                    <a:pt x="0" y="2413"/>
                    <a:pt x="64" y="2761"/>
                    <a:pt x="167" y="3096"/>
                  </a:cubicBezTo>
                  <a:lnTo>
                    <a:pt x="1638" y="3096"/>
                  </a:lnTo>
                  <a:cubicBezTo>
                    <a:pt x="2064" y="3096"/>
                    <a:pt x="2412" y="2748"/>
                    <a:pt x="2412" y="2322"/>
                  </a:cubicBezTo>
                  <a:cubicBezTo>
                    <a:pt x="2412" y="2233"/>
                    <a:pt x="2399" y="2142"/>
                    <a:pt x="2360" y="2064"/>
                  </a:cubicBezTo>
                  <a:lnTo>
                    <a:pt x="3121" y="2064"/>
                  </a:lnTo>
                  <a:cubicBezTo>
                    <a:pt x="3689" y="2064"/>
                    <a:pt x="4153" y="1600"/>
                    <a:pt x="4153" y="1033"/>
                  </a:cubicBezTo>
                  <a:cubicBezTo>
                    <a:pt x="4153" y="453"/>
                    <a:pt x="3689" y="1"/>
                    <a:pt x="312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 name="Google Shape;849;p72"/>
          <p:cNvGrpSpPr/>
          <p:nvPr/>
        </p:nvGrpSpPr>
        <p:grpSpPr>
          <a:xfrm>
            <a:off x="7228661" y="3158232"/>
            <a:ext cx="515295" cy="515295"/>
            <a:chOff x="4051407" y="1467942"/>
            <a:chExt cx="412732" cy="412732"/>
          </a:xfrm>
        </p:grpSpPr>
        <p:sp>
          <p:nvSpPr>
            <p:cNvPr id="850" name="Google Shape;850;p72"/>
            <p:cNvSpPr/>
            <p:nvPr/>
          </p:nvSpPr>
          <p:spPr>
            <a:xfrm>
              <a:off x="4051407" y="1467942"/>
              <a:ext cx="412732" cy="412732"/>
            </a:xfrm>
            <a:custGeom>
              <a:rect b="b" l="l" r="r" t="t"/>
              <a:pathLst>
                <a:path extrusionOk="0" h="9841" w="9841">
                  <a:moveTo>
                    <a:pt x="5494" y="1548"/>
                  </a:moveTo>
                  <a:cubicBezTo>
                    <a:pt x="5649" y="1548"/>
                    <a:pt x="5791" y="1625"/>
                    <a:pt x="5881" y="1728"/>
                  </a:cubicBezTo>
                  <a:cubicBezTo>
                    <a:pt x="5623" y="1819"/>
                    <a:pt x="5352" y="1960"/>
                    <a:pt x="5120" y="2192"/>
                  </a:cubicBezTo>
                  <a:cubicBezTo>
                    <a:pt x="5082" y="2232"/>
                    <a:pt x="5043" y="2270"/>
                    <a:pt x="5004" y="2321"/>
                  </a:cubicBezTo>
                  <a:lnTo>
                    <a:pt x="5004" y="2038"/>
                  </a:lnTo>
                  <a:cubicBezTo>
                    <a:pt x="5004" y="1767"/>
                    <a:pt x="5223" y="1548"/>
                    <a:pt x="5494" y="1548"/>
                  </a:cubicBezTo>
                  <a:close/>
                  <a:moveTo>
                    <a:pt x="5494" y="0"/>
                  </a:moveTo>
                  <a:cubicBezTo>
                    <a:pt x="4372" y="0"/>
                    <a:pt x="3457" y="916"/>
                    <a:pt x="3457" y="2038"/>
                  </a:cubicBezTo>
                  <a:lnTo>
                    <a:pt x="3457" y="2734"/>
                  </a:lnTo>
                  <a:cubicBezTo>
                    <a:pt x="3379" y="2696"/>
                    <a:pt x="3289" y="2683"/>
                    <a:pt x="3199" y="2683"/>
                  </a:cubicBezTo>
                  <a:cubicBezTo>
                    <a:pt x="2992" y="2683"/>
                    <a:pt x="2798" y="2760"/>
                    <a:pt x="2657" y="2915"/>
                  </a:cubicBezTo>
                  <a:cubicBezTo>
                    <a:pt x="2515" y="3057"/>
                    <a:pt x="2425" y="3250"/>
                    <a:pt x="2425" y="3456"/>
                  </a:cubicBezTo>
                  <a:cubicBezTo>
                    <a:pt x="2425" y="3663"/>
                    <a:pt x="2515" y="3857"/>
                    <a:pt x="2657" y="4011"/>
                  </a:cubicBezTo>
                  <a:lnTo>
                    <a:pt x="3457" y="4811"/>
                  </a:lnTo>
                  <a:lnTo>
                    <a:pt x="3457" y="5198"/>
                  </a:lnTo>
                  <a:lnTo>
                    <a:pt x="774" y="5198"/>
                  </a:lnTo>
                  <a:cubicBezTo>
                    <a:pt x="348" y="5198"/>
                    <a:pt x="0" y="5546"/>
                    <a:pt x="0" y="5972"/>
                  </a:cubicBezTo>
                  <a:lnTo>
                    <a:pt x="0" y="9067"/>
                  </a:lnTo>
                  <a:cubicBezTo>
                    <a:pt x="0" y="9492"/>
                    <a:pt x="348" y="9841"/>
                    <a:pt x="774" y="9841"/>
                  </a:cubicBezTo>
                  <a:lnTo>
                    <a:pt x="9066" y="9841"/>
                  </a:lnTo>
                  <a:cubicBezTo>
                    <a:pt x="9492" y="9841"/>
                    <a:pt x="9840" y="9492"/>
                    <a:pt x="9840" y="9067"/>
                  </a:cubicBezTo>
                  <a:lnTo>
                    <a:pt x="9840" y="5972"/>
                  </a:lnTo>
                  <a:cubicBezTo>
                    <a:pt x="9840" y="5546"/>
                    <a:pt x="9492" y="5198"/>
                    <a:pt x="9066" y="5198"/>
                  </a:cubicBezTo>
                  <a:lnTo>
                    <a:pt x="5004" y="5198"/>
                  </a:lnTo>
                  <a:lnTo>
                    <a:pt x="5004" y="4553"/>
                  </a:lnTo>
                  <a:cubicBezTo>
                    <a:pt x="5082" y="4579"/>
                    <a:pt x="5171" y="4605"/>
                    <a:pt x="5262" y="4605"/>
                  </a:cubicBezTo>
                  <a:lnTo>
                    <a:pt x="5352" y="4605"/>
                  </a:lnTo>
                  <a:cubicBezTo>
                    <a:pt x="5623" y="4605"/>
                    <a:pt x="6255" y="4566"/>
                    <a:pt x="6758" y="4179"/>
                  </a:cubicBezTo>
                  <a:cubicBezTo>
                    <a:pt x="7274" y="4566"/>
                    <a:pt x="7906" y="4605"/>
                    <a:pt x="8177" y="4605"/>
                  </a:cubicBezTo>
                  <a:lnTo>
                    <a:pt x="8267" y="4605"/>
                  </a:lnTo>
                  <a:cubicBezTo>
                    <a:pt x="8654" y="4579"/>
                    <a:pt x="8977" y="4269"/>
                    <a:pt x="8989" y="3883"/>
                  </a:cubicBezTo>
                  <a:cubicBezTo>
                    <a:pt x="9002" y="3766"/>
                    <a:pt x="9041" y="2825"/>
                    <a:pt x="8409" y="2192"/>
                  </a:cubicBezTo>
                  <a:cubicBezTo>
                    <a:pt x="8138" y="1922"/>
                    <a:pt x="7802" y="1780"/>
                    <a:pt x="7506" y="1690"/>
                  </a:cubicBezTo>
                  <a:cubicBezTo>
                    <a:pt x="7338" y="736"/>
                    <a:pt x="6500" y="0"/>
                    <a:pt x="5494"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72"/>
            <p:cNvSpPr/>
            <p:nvPr/>
          </p:nvSpPr>
          <p:spPr>
            <a:xfrm>
              <a:off x="4322377" y="1556602"/>
              <a:ext cx="86061" cy="82831"/>
            </a:xfrm>
            <a:custGeom>
              <a:rect b="b" l="l" r="r" t="t"/>
              <a:pathLst>
                <a:path extrusionOk="0" h="1975" w="2052">
                  <a:moveTo>
                    <a:pt x="339" y="0"/>
                  </a:moveTo>
                  <a:cubicBezTo>
                    <a:pt x="309" y="0"/>
                    <a:pt x="289" y="1"/>
                    <a:pt x="284" y="1"/>
                  </a:cubicBezTo>
                  <a:cubicBezTo>
                    <a:pt x="155" y="15"/>
                    <a:pt x="52" y="118"/>
                    <a:pt x="39" y="247"/>
                  </a:cubicBezTo>
                  <a:cubicBezTo>
                    <a:pt x="39" y="285"/>
                    <a:pt x="0" y="1059"/>
                    <a:pt x="478" y="1536"/>
                  </a:cubicBezTo>
                  <a:cubicBezTo>
                    <a:pt x="891" y="1949"/>
                    <a:pt x="1510" y="1975"/>
                    <a:pt x="1716" y="1975"/>
                  </a:cubicBezTo>
                  <a:lnTo>
                    <a:pt x="1780" y="1975"/>
                  </a:lnTo>
                  <a:cubicBezTo>
                    <a:pt x="1909" y="1975"/>
                    <a:pt x="2012" y="1872"/>
                    <a:pt x="2012" y="1729"/>
                  </a:cubicBezTo>
                  <a:cubicBezTo>
                    <a:pt x="2026" y="1704"/>
                    <a:pt x="2051" y="917"/>
                    <a:pt x="1574" y="440"/>
                  </a:cubicBezTo>
                  <a:cubicBezTo>
                    <a:pt x="1163" y="29"/>
                    <a:pt x="531" y="0"/>
                    <a:pt x="33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72"/>
            <p:cNvSpPr/>
            <p:nvPr/>
          </p:nvSpPr>
          <p:spPr>
            <a:xfrm>
              <a:off x="4173660" y="1489541"/>
              <a:ext cx="172038" cy="239687"/>
            </a:xfrm>
            <a:custGeom>
              <a:rect b="b" l="l" r="r" t="t"/>
              <a:pathLst>
                <a:path extrusionOk="0" h="5715" w="4102">
                  <a:moveTo>
                    <a:pt x="2579" y="1"/>
                  </a:moveTo>
                  <a:cubicBezTo>
                    <a:pt x="1741" y="1"/>
                    <a:pt x="1058" y="685"/>
                    <a:pt x="1058" y="1523"/>
                  </a:cubicBezTo>
                  <a:lnTo>
                    <a:pt x="1058" y="3354"/>
                  </a:lnTo>
                  <a:lnTo>
                    <a:pt x="464" y="2761"/>
                  </a:lnTo>
                  <a:cubicBezTo>
                    <a:pt x="419" y="2709"/>
                    <a:pt x="354" y="2683"/>
                    <a:pt x="288" y="2683"/>
                  </a:cubicBezTo>
                  <a:cubicBezTo>
                    <a:pt x="222" y="2683"/>
                    <a:pt x="155" y="2709"/>
                    <a:pt x="103" y="2761"/>
                  </a:cubicBezTo>
                  <a:cubicBezTo>
                    <a:pt x="0" y="2864"/>
                    <a:pt x="0" y="3032"/>
                    <a:pt x="103" y="3122"/>
                  </a:cubicBezTo>
                  <a:lnTo>
                    <a:pt x="1058" y="4076"/>
                  </a:lnTo>
                  <a:lnTo>
                    <a:pt x="1058" y="5457"/>
                  </a:lnTo>
                  <a:cubicBezTo>
                    <a:pt x="1058" y="5598"/>
                    <a:pt x="1173" y="5715"/>
                    <a:pt x="1316" y="5715"/>
                  </a:cubicBezTo>
                  <a:cubicBezTo>
                    <a:pt x="1457" y="5715"/>
                    <a:pt x="1573" y="5598"/>
                    <a:pt x="1573" y="5457"/>
                  </a:cubicBezTo>
                  <a:lnTo>
                    <a:pt x="1573" y="1523"/>
                  </a:lnTo>
                  <a:cubicBezTo>
                    <a:pt x="1573" y="969"/>
                    <a:pt x="2024" y="517"/>
                    <a:pt x="2579" y="517"/>
                  </a:cubicBezTo>
                  <a:cubicBezTo>
                    <a:pt x="3133" y="517"/>
                    <a:pt x="3585" y="969"/>
                    <a:pt x="3585" y="1523"/>
                  </a:cubicBezTo>
                  <a:lnTo>
                    <a:pt x="3585" y="1858"/>
                  </a:lnTo>
                  <a:cubicBezTo>
                    <a:pt x="3585" y="2000"/>
                    <a:pt x="3701" y="2116"/>
                    <a:pt x="3843" y="2116"/>
                  </a:cubicBezTo>
                  <a:cubicBezTo>
                    <a:pt x="3985" y="2116"/>
                    <a:pt x="4101" y="2000"/>
                    <a:pt x="4101" y="1858"/>
                  </a:cubicBezTo>
                  <a:lnTo>
                    <a:pt x="4101" y="1523"/>
                  </a:lnTo>
                  <a:cubicBezTo>
                    <a:pt x="4101" y="685"/>
                    <a:pt x="3417" y="1"/>
                    <a:pt x="257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72"/>
            <p:cNvSpPr/>
            <p:nvPr/>
          </p:nvSpPr>
          <p:spPr>
            <a:xfrm>
              <a:off x="4073048" y="1718362"/>
              <a:ext cx="369449" cy="140709"/>
            </a:xfrm>
            <a:custGeom>
              <a:rect b="b" l="l" r="r" t="t"/>
              <a:pathLst>
                <a:path extrusionOk="0" h="3355" w="8809">
                  <a:moveTo>
                    <a:pt x="0" y="1"/>
                  </a:moveTo>
                  <a:lnTo>
                    <a:pt x="0" y="3096"/>
                  </a:lnTo>
                  <a:cubicBezTo>
                    <a:pt x="0" y="3237"/>
                    <a:pt x="116" y="3354"/>
                    <a:pt x="258" y="3354"/>
                  </a:cubicBezTo>
                  <a:lnTo>
                    <a:pt x="8550" y="3354"/>
                  </a:lnTo>
                  <a:cubicBezTo>
                    <a:pt x="8693" y="3354"/>
                    <a:pt x="8808" y="3237"/>
                    <a:pt x="8808" y="3096"/>
                  </a:cubicBezTo>
                  <a:lnTo>
                    <a:pt x="8808"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72"/>
            <p:cNvSpPr/>
            <p:nvPr/>
          </p:nvSpPr>
          <p:spPr>
            <a:xfrm>
              <a:off x="4120062" y="1783788"/>
              <a:ext cx="21683" cy="21683"/>
            </a:xfrm>
            <a:custGeom>
              <a:rect b="b" l="l" r="r" t="t"/>
              <a:pathLst>
                <a:path extrusionOk="0" h="517" w="517">
                  <a:moveTo>
                    <a:pt x="259" y="1"/>
                  </a:moveTo>
                  <a:cubicBezTo>
                    <a:pt x="117" y="1"/>
                    <a:pt x="1" y="117"/>
                    <a:pt x="1" y="259"/>
                  </a:cubicBezTo>
                  <a:cubicBezTo>
                    <a:pt x="1" y="401"/>
                    <a:pt x="117" y="517"/>
                    <a:pt x="259" y="517"/>
                  </a:cubicBezTo>
                  <a:cubicBezTo>
                    <a:pt x="401" y="517"/>
                    <a:pt x="517" y="401"/>
                    <a:pt x="517" y="259"/>
                  </a:cubicBezTo>
                  <a:cubicBezTo>
                    <a:pt x="517" y="117"/>
                    <a:pt x="401"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72"/>
            <p:cNvSpPr/>
            <p:nvPr/>
          </p:nvSpPr>
          <p:spPr>
            <a:xfrm>
              <a:off x="4325606" y="1762147"/>
              <a:ext cx="21683" cy="21683"/>
            </a:xfrm>
            <a:custGeom>
              <a:rect b="b" l="l" r="r" t="t"/>
              <a:pathLst>
                <a:path extrusionOk="0" h="517" w="517">
                  <a:moveTo>
                    <a:pt x="258" y="1"/>
                  </a:moveTo>
                  <a:cubicBezTo>
                    <a:pt x="117" y="1"/>
                    <a:pt x="1" y="118"/>
                    <a:pt x="1" y="259"/>
                  </a:cubicBezTo>
                  <a:cubicBezTo>
                    <a:pt x="1" y="401"/>
                    <a:pt x="117" y="517"/>
                    <a:pt x="258" y="517"/>
                  </a:cubicBezTo>
                  <a:cubicBezTo>
                    <a:pt x="401" y="517"/>
                    <a:pt x="516" y="401"/>
                    <a:pt x="516" y="259"/>
                  </a:cubicBezTo>
                  <a:cubicBezTo>
                    <a:pt x="516" y="118"/>
                    <a:pt x="401"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72"/>
            <p:cNvSpPr/>
            <p:nvPr/>
          </p:nvSpPr>
          <p:spPr>
            <a:xfrm>
              <a:off x="4232040" y="1744323"/>
              <a:ext cx="21683" cy="21683"/>
            </a:xfrm>
            <a:custGeom>
              <a:rect b="b" l="l" r="r" t="t"/>
              <a:pathLst>
                <a:path extrusionOk="0" h="517" w="517">
                  <a:moveTo>
                    <a:pt x="259" y="1"/>
                  </a:moveTo>
                  <a:cubicBezTo>
                    <a:pt x="116" y="1"/>
                    <a:pt x="1" y="116"/>
                    <a:pt x="1" y="259"/>
                  </a:cubicBezTo>
                  <a:cubicBezTo>
                    <a:pt x="1" y="400"/>
                    <a:pt x="116" y="517"/>
                    <a:pt x="259" y="517"/>
                  </a:cubicBezTo>
                  <a:cubicBezTo>
                    <a:pt x="400" y="517"/>
                    <a:pt x="517" y="400"/>
                    <a:pt x="517" y="259"/>
                  </a:cubicBezTo>
                  <a:cubicBezTo>
                    <a:pt x="517" y="116"/>
                    <a:pt x="400"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72"/>
            <p:cNvSpPr/>
            <p:nvPr/>
          </p:nvSpPr>
          <p:spPr>
            <a:xfrm>
              <a:off x="4382434" y="1798928"/>
              <a:ext cx="21683" cy="21683"/>
            </a:xfrm>
            <a:custGeom>
              <a:rect b="b" l="l" r="r" t="t"/>
              <a:pathLst>
                <a:path extrusionOk="0" h="517" w="517">
                  <a:moveTo>
                    <a:pt x="258" y="1"/>
                  </a:moveTo>
                  <a:cubicBezTo>
                    <a:pt x="116" y="1"/>
                    <a:pt x="0" y="118"/>
                    <a:pt x="0" y="259"/>
                  </a:cubicBezTo>
                  <a:cubicBezTo>
                    <a:pt x="0" y="401"/>
                    <a:pt x="116" y="517"/>
                    <a:pt x="258" y="517"/>
                  </a:cubicBezTo>
                  <a:cubicBezTo>
                    <a:pt x="400" y="517"/>
                    <a:pt x="516" y="401"/>
                    <a:pt x="516" y="259"/>
                  </a:cubicBezTo>
                  <a:cubicBezTo>
                    <a:pt x="516" y="118"/>
                    <a:pt x="400"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72"/>
            <p:cNvSpPr/>
            <p:nvPr/>
          </p:nvSpPr>
          <p:spPr>
            <a:xfrm>
              <a:off x="4376437" y="1718362"/>
              <a:ext cx="66056" cy="54145"/>
            </a:xfrm>
            <a:custGeom>
              <a:rect b="b" l="l" r="r" t="t"/>
              <a:pathLst>
                <a:path extrusionOk="0" h="1291" w="1575">
                  <a:moveTo>
                    <a:pt x="955" y="1"/>
                  </a:moveTo>
                  <a:lnTo>
                    <a:pt x="104" y="839"/>
                  </a:lnTo>
                  <a:cubicBezTo>
                    <a:pt x="1" y="942"/>
                    <a:pt x="1" y="1110"/>
                    <a:pt x="104" y="1213"/>
                  </a:cubicBezTo>
                  <a:cubicBezTo>
                    <a:pt x="156" y="1265"/>
                    <a:pt x="221" y="1291"/>
                    <a:pt x="285" y="1291"/>
                  </a:cubicBezTo>
                  <a:cubicBezTo>
                    <a:pt x="350" y="1291"/>
                    <a:pt x="414" y="1265"/>
                    <a:pt x="465" y="1213"/>
                  </a:cubicBezTo>
                  <a:lnTo>
                    <a:pt x="1574" y="104"/>
                  </a:lnTo>
                  <a:lnTo>
                    <a:pt x="1471" y="1"/>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72"/>
            <p:cNvSpPr/>
            <p:nvPr/>
          </p:nvSpPr>
          <p:spPr>
            <a:xfrm>
              <a:off x="4263410" y="1718362"/>
              <a:ext cx="68194" cy="104431"/>
            </a:xfrm>
            <a:custGeom>
              <a:rect b="b" l="l" r="r" t="t"/>
              <a:pathLst>
                <a:path extrusionOk="0" h="2490" w="1626">
                  <a:moveTo>
                    <a:pt x="1007" y="1"/>
                  </a:moveTo>
                  <a:lnTo>
                    <a:pt x="65" y="1406"/>
                  </a:lnTo>
                  <a:cubicBezTo>
                    <a:pt x="1" y="1509"/>
                    <a:pt x="13" y="1638"/>
                    <a:pt x="104" y="1729"/>
                  </a:cubicBezTo>
                  <a:lnTo>
                    <a:pt x="787" y="2412"/>
                  </a:lnTo>
                  <a:cubicBezTo>
                    <a:pt x="839" y="2464"/>
                    <a:pt x="904" y="2489"/>
                    <a:pt x="968" y="2489"/>
                  </a:cubicBezTo>
                  <a:cubicBezTo>
                    <a:pt x="1033" y="2489"/>
                    <a:pt x="1097" y="2464"/>
                    <a:pt x="1148" y="2412"/>
                  </a:cubicBezTo>
                  <a:cubicBezTo>
                    <a:pt x="1251" y="2322"/>
                    <a:pt x="1251" y="2154"/>
                    <a:pt x="1148" y="2051"/>
                  </a:cubicBezTo>
                  <a:lnTo>
                    <a:pt x="607" y="1509"/>
                  </a:lnTo>
                  <a:lnTo>
                    <a:pt x="1626" y="1"/>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72"/>
            <p:cNvSpPr/>
            <p:nvPr/>
          </p:nvSpPr>
          <p:spPr>
            <a:xfrm>
              <a:off x="4343473" y="1815746"/>
              <a:ext cx="21683" cy="43324"/>
            </a:xfrm>
            <a:custGeom>
              <a:rect b="b" l="l" r="r" t="t"/>
              <a:pathLst>
                <a:path extrusionOk="0" h="1033" w="517">
                  <a:moveTo>
                    <a:pt x="259" y="0"/>
                  </a:moveTo>
                  <a:cubicBezTo>
                    <a:pt x="116" y="0"/>
                    <a:pt x="1" y="116"/>
                    <a:pt x="1" y="258"/>
                  </a:cubicBezTo>
                  <a:lnTo>
                    <a:pt x="1" y="1032"/>
                  </a:lnTo>
                  <a:lnTo>
                    <a:pt x="517" y="1032"/>
                  </a:lnTo>
                  <a:lnTo>
                    <a:pt x="517" y="258"/>
                  </a:lnTo>
                  <a:cubicBezTo>
                    <a:pt x="517" y="116"/>
                    <a:pt x="400" y="0"/>
                    <a:pt x="25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72"/>
            <p:cNvSpPr/>
            <p:nvPr/>
          </p:nvSpPr>
          <p:spPr>
            <a:xfrm>
              <a:off x="4103328" y="1758918"/>
              <a:ext cx="139576" cy="100153"/>
            </a:xfrm>
            <a:custGeom>
              <a:rect b="b" l="l" r="r" t="t"/>
              <a:pathLst>
                <a:path extrusionOk="0" h="2388" w="3328">
                  <a:moveTo>
                    <a:pt x="2205" y="1"/>
                  </a:moveTo>
                  <a:cubicBezTo>
                    <a:pt x="2064" y="1"/>
                    <a:pt x="1947" y="104"/>
                    <a:pt x="1947" y="259"/>
                  </a:cubicBezTo>
                  <a:lnTo>
                    <a:pt x="1947" y="981"/>
                  </a:lnTo>
                  <a:lnTo>
                    <a:pt x="0" y="2387"/>
                  </a:lnTo>
                  <a:lnTo>
                    <a:pt x="877" y="2387"/>
                  </a:lnTo>
                  <a:lnTo>
                    <a:pt x="2283" y="1368"/>
                  </a:lnTo>
                  <a:lnTo>
                    <a:pt x="3056" y="1368"/>
                  </a:lnTo>
                  <a:cubicBezTo>
                    <a:pt x="3199" y="1368"/>
                    <a:pt x="3314" y="1264"/>
                    <a:pt x="3328" y="1123"/>
                  </a:cubicBezTo>
                  <a:cubicBezTo>
                    <a:pt x="3328" y="981"/>
                    <a:pt x="3211" y="852"/>
                    <a:pt x="3070" y="852"/>
                  </a:cubicBezTo>
                  <a:lnTo>
                    <a:pt x="2463" y="852"/>
                  </a:lnTo>
                  <a:lnTo>
                    <a:pt x="2463" y="259"/>
                  </a:lnTo>
                  <a:cubicBezTo>
                    <a:pt x="2463" y="104"/>
                    <a:pt x="2348" y="1"/>
                    <a:pt x="220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72"/>
            <p:cNvSpPr/>
            <p:nvPr/>
          </p:nvSpPr>
          <p:spPr>
            <a:xfrm>
              <a:off x="4100602" y="1707542"/>
              <a:ext cx="64420" cy="58464"/>
            </a:xfrm>
            <a:custGeom>
              <a:rect b="b" l="l" r="r" t="t"/>
              <a:pathLst>
                <a:path extrusionOk="0" h="1394" w="1536">
                  <a:moveTo>
                    <a:pt x="0" y="1"/>
                  </a:moveTo>
                  <a:lnTo>
                    <a:pt x="1032" y="1291"/>
                  </a:lnTo>
                  <a:cubicBezTo>
                    <a:pt x="1084" y="1355"/>
                    <a:pt x="1161" y="1394"/>
                    <a:pt x="1239" y="1394"/>
                  </a:cubicBezTo>
                  <a:cubicBezTo>
                    <a:pt x="1290" y="1394"/>
                    <a:pt x="1355" y="1368"/>
                    <a:pt x="1393" y="1329"/>
                  </a:cubicBezTo>
                  <a:cubicBezTo>
                    <a:pt x="1510" y="1251"/>
                    <a:pt x="1536" y="1084"/>
                    <a:pt x="1445" y="968"/>
                  </a:cubicBezTo>
                  <a:lnTo>
                    <a:pt x="659" y="1"/>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72"/>
            <p:cNvSpPr/>
            <p:nvPr/>
          </p:nvSpPr>
          <p:spPr>
            <a:xfrm>
              <a:off x="4261271" y="1556602"/>
              <a:ext cx="86019" cy="82831"/>
            </a:xfrm>
            <a:custGeom>
              <a:rect b="b" l="l" r="r" t="t"/>
              <a:pathLst>
                <a:path extrusionOk="0" h="1975" w="2051">
                  <a:moveTo>
                    <a:pt x="1715" y="0"/>
                  </a:moveTo>
                  <a:cubicBezTo>
                    <a:pt x="1530" y="0"/>
                    <a:pt x="889" y="29"/>
                    <a:pt x="477" y="440"/>
                  </a:cubicBezTo>
                  <a:cubicBezTo>
                    <a:pt x="0" y="917"/>
                    <a:pt x="39" y="1704"/>
                    <a:pt x="39" y="1729"/>
                  </a:cubicBezTo>
                  <a:cubicBezTo>
                    <a:pt x="52" y="1872"/>
                    <a:pt x="155" y="1975"/>
                    <a:pt x="284" y="1975"/>
                  </a:cubicBezTo>
                  <a:lnTo>
                    <a:pt x="348" y="1975"/>
                  </a:lnTo>
                  <a:cubicBezTo>
                    <a:pt x="542" y="1975"/>
                    <a:pt x="1173" y="1949"/>
                    <a:pt x="1574" y="1536"/>
                  </a:cubicBezTo>
                  <a:cubicBezTo>
                    <a:pt x="2050" y="1059"/>
                    <a:pt x="2012" y="285"/>
                    <a:pt x="2012" y="247"/>
                  </a:cubicBezTo>
                  <a:cubicBezTo>
                    <a:pt x="2012" y="118"/>
                    <a:pt x="1909" y="15"/>
                    <a:pt x="1767" y="1"/>
                  </a:cubicBezTo>
                  <a:cubicBezTo>
                    <a:pt x="1763" y="1"/>
                    <a:pt x="1745" y="0"/>
                    <a:pt x="1715"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72"/>
            <p:cNvSpPr/>
            <p:nvPr/>
          </p:nvSpPr>
          <p:spPr>
            <a:xfrm>
              <a:off x="4073048" y="1707542"/>
              <a:ext cx="369449" cy="21683"/>
            </a:xfrm>
            <a:custGeom>
              <a:rect b="b" l="l" r="r" t="t"/>
              <a:pathLst>
                <a:path extrusionOk="0" h="517" w="8809">
                  <a:moveTo>
                    <a:pt x="258" y="1"/>
                  </a:moveTo>
                  <a:cubicBezTo>
                    <a:pt x="116" y="1"/>
                    <a:pt x="0" y="116"/>
                    <a:pt x="0" y="259"/>
                  </a:cubicBezTo>
                  <a:lnTo>
                    <a:pt x="0" y="517"/>
                  </a:lnTo>
                  <a:lnTo>
                    <a:pt x="8808" y="517"/>
                  </a:lnTo>
                  <a:lnTo>
                    <a:pt x="8808" y="259"/>
                  </a:lnTo>
                  <a:cubicBezTo>
                    <a:pt x="8808" y="116"/>
                    <a:pt x="8693" y="1"/>
                    <a:pt x="855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 name="Google Shape;865;p72"/>
          <p:cNvGrpSpPr/>
          <p:nvPr/>
        </p:nvGrpSpPr>
        <p:grpSpPr>
          <a:xfrm>
            <a:off x="5281086" y="1391707"/>
            <a:ext cx="524773" cy="515295"/>
            <a:chOff x="4672864" y="1467942"/>
            <a:chExt cx="420323" cy="412732"/>
          </a:xfrm>
        </p:grpSpPr>
        <p:sp>
          <p:nvSpPr>
            <p:cNvPr id="866" name="Google Shape;866;p72"/>
            <p:cNvSpPr/>
            <p:nvPr/>
          </p:nvSpPr>
          <p:spPr>
            <a:xfrm>
              <a:off x="4672864" y="1467942"/>
              <a:ext cx="420323" cy="412732"/>
            </a:xfrm>
            <a:custGeom>
              <a:rect b="b" l="l" r="r" t="t"/>
              <a:pathLst>
                <a:path extrusionOk="0" h="9841" w="10022">
                  <a:moveTo>
                    <a:pt x="5262" y="2464"/>
                  </a:moveTo>
                  <a:lnTo>
                    <a:pt x="5262" y="2464"/>
                  </a:lnTo>
                  <a:cubicBezTo>
                    <a:pt x="5302" y="2476"/>
                    <a:pt x="5353" y="2490"/>
                    <a:pt x="5391" y="2490"/>
                  </a:cubicBezTo>
                  <a:lnTo>
                    <a:pt x="5611" y="2515"/>
                  </a:lnTo>
                  <a:lnTo>
                    <a:pt x="5353" y="2748"/>
                  </a:lnTo>
                  <a:lnTo>
                    <a:pt x="5262" y="2464"/>
                  </a:lnTo>
                  <a:close/>
                  <a:moveTo>
                    <a:pt x="7506" y="3212"/>
                  </a:moveTo>
                  <a:lnTo>
                    <a:pt x="7506" y="3547"/>
                  </a:lnTo>
                  <a:lnTo>
                    <a:pt x="7004" y="3418"/>
                  </a:lnTo>
                  <a:lnTo>
                    <a:pt x="7506" y="3212"/>
                  </a:lnTo>
                  <a:close/>
                  <a:moveTo>
                    <a:pt x="2671" y="3186"/>
                  </a:moveTo>
                  <a:cubicBezTo>
                    <a:pt x="2671" y="3198"/>
                    <a:pt x="2683" y="3198"/>
                    <a:pt x="2683" y="3212"/>
                  </a:cubicBezTo>
                  <a:lnTo>
                    <a:pt x="2812" y="3547"/>
                  </a:lnTo>
                  <a:lnTo>
                    <a:pt x="2760" y="3585"/>
                  </a:lnTo>
                  <a:lnTo>
                    <a:pt x="2502" y="3392"/>
                  </a:lnTo>
                  <a:lnTo>
                    <a:pt x="2542" y="3315"/>
                  </a:lnTo>
                  <a:lnTo>
                    <a:pt x="2671" y="3186"/>
                  </a:lnTo>
                  <a:close/>
                  <a:moveTo>
                    <a:pt x="3921" y="4631"/>
                  </a:moveTo>
                  <a:lnTo>
                    <a:pt x="4244" y="4720"/>
                  </a:lnTo>
                  <a:lnTo>
                    <a:pt x="4244" y="6230"/>
                  </a:lnTo>
                  <a:lnTo>
                    <a:pt x="2812" y="6230"/>
                  </a:lnTo>
                  <a:cubicBezTo>
                    <a:pt x="2929" y="6139"/>
                    <a:pt x="3032" y="6023"/>
                    <a:pt x="3083" y="5881"/>
                  </a:cubicBezTo>
                  <a:lnTo>
                    <a:pt x="3419" y="5030"/>
                  </a:lnTo>
                  <a:lnTo>
                    <a:pt x="3921" y="4631"/>
                  </a:lnTo>
                  <a:close/>
                  <a:moveTo>
                    <a:pt x="5018" y="0"/>
                  </a:moveTo>
                  <a:cubicBezTo>
                    <a:pt x="4811" y="0"/>
                    <a:pt x="4618" y="77"/>
                    <a:pt x="4463" y="232"/>
                  </a:cubicBezTo>
                  <a:lnTo>
                    <a:pt x="3998" y="696"/>
                  </a:lnTo>
                  <a:lnTo>
                    <a:pt x="3121" y="258"/>
                  </a:lnTo>
                  <a:cubicBezTo>
                    <a:pt x="3013" y="202"/>
                    <a:pt x="2896" y="175"/>
                    <a:pt x="2781" y="175"/>
                  </a:cubicBezTo>
                  <a:cubicBezTo>
                    <a:pt x="2500" y="175"/>
                    <a:pt x="2227" y="333"/>
                    <a:pt x="2090" y="607"/>
                  </a:cubicBezTo>
                  <a:cubicBezTo>
                    <a:pt x="2000" y="787"/>
                    <a:pt x="1974" y="994"/>
                    <a:pt x="2052" y="1200"/>
                  </a:cubicBezTo>
                  <a:cubicBezTo>
                    <a:pt x="2077" y="1303"/>
                    <a:pt x="2141" y="1393"/>
                    <a:pt x="2206" y="1470"/>
                  </a:cubicBezTo>
                  <a:lnTo>
                    <a:pt x="2167" y="1509"/>
                  </a:lnTo>
                  <a:lnTo>
                    <a:pt x="1871" y="1806"/>
                  </a:lnTo>
                  <a:lnTo>
                    <a:pt x="1367" y="1380"/>
                  </a:lnTo>
                  <a:cubicBezTo>
                    <a:pt x="1223" y="1263"/>
                    <a:pt x="1049" y="1206"/>
                    <a:pt x="877" y="1206"/>
                  </a:cubicBezTo>
                  <a:cubicBezTo>
                    <a:pt x="650" y="1206"/>
                    <a:pt x="425" y="1305"/>
                    <a:pt x="272" y="1496"/>
                  </a:cubicBezTo>
                  <a:cubicBezTo>
                    <a:pt x="0" y="1819"/>
                    <a:pt x="52" y="2309"/>
                    <a:pt x="375" y="2579"/>
                  </a:cubicBezTo>
                  <a:lnTo>
                    <a:pt x="942" y="3031"/>
                  </a:lnTo>
                  <a:lnTo>
                    <a:pt x="826" y="3250"/>
                  </a:lnTo>
                  <a:cubicBezTo>
                    <a:pt x="684" y="3508"/>
                    <a:pt x="710" y="3805"/>
                    <a:pt x="852" y="4037"/>
                  </a:cubicBezTo>
                  <a:cubicBezTo>
                    <a:pt x="671" y="4192"/>
                    <a:pt x="542" y="4424"/>
                    <a:pt x="568" y="4694"/>
                  </a:cubicBezTo>
                  <a:cubicBezTo>
                    <a:pt x="581" y="5095"/>
                    <a:pt x="929" y="5417"/>
                    <a:pt x="1329" y="5417"/>
                  </a:cubicBezTo>
                  <a:lnTo>
                    <a:pt x="1381" y="5417"/>
                  </a:lnTo>
                  <a:lnTo>
                    <a:pt x="1613" y="5404"/>
                  </a:lnTo>
                  <a:lnTo>
                    <a:pt x="1613" y="5404"/>
                  </a:lnTo>
                  <a:cubicBezTo>
                    <a:pt x="1536" y="5714"/>
                    <a:pt x="1665" y="6049"/>
                    <a:pt x="1923" y="6230"/>
                  </a:cubicBezTo>
                  <a:lnTo>
                    <a:pt x="865" y="6230"/>
                  </a:lnTo>
                  <a:cubicBezTo>
                    <a:pt x="439" y="6230"/>
                    <a:pt x="91" y="6577"/>
                    <a:pt x="91" y="7004"/>
                  </a:cubicBezTo>
                  <a:lnTo>
                    <a:pt x="91" y="9067"/>
                  </a:lnTo>
                  <a:cubicBezTo>
                    <a:pt x="91" y="9492"/>
                    <a:pt x="439" y="9841"/>
                    <a:pt x="865" y="9841"/>
                  </a:cubicBezTo>
                  <a:lnTo>
                    <a:pt x="9157" y="9841"/>
                  </a:lnTo>
                  <a:cubicBezTo>
                    <a:pt x="9583" y="9841"/>
                    <a:pt x="9931" y="9492"/>
                    <a:pt x="9931" y="9067"/>
                  </a:cubicBezTo>
                  <a:lnTo>
                    <a:pt x="9931" y="7004"/>
                  </a:lnTo>
                  <a:cubicBezTo>
                    <a:pt x="9931" y="6577"/>
                    <a:pt x="9583" y="6230"/>
                    <a:pt x="9157" y="6230"/>
                  </a:cubicBezTo>
                  <a:lnTo>
                    <a:pt x="5792" y="6230"/>
                  </a:lnTo>
                  <a:lnTo>
                    <a:pt x="5792" y="4901"/>
                  </a:lnTo>
                  <a:lnTo>
                    <a:pt x="6268" y="4901"/>
                  </a:lnTo>
                  <a:lnTo>
                    <a:pt x="6901" y="5778"/>
                  </a:lnTo>
                  <a:cubicBezTo>
                    <a:pt x="7042" y="5984"/>
                    <a:pt x="7274" y="6113"/>
                    <a:pt x="7532" y="6113"/>
                  </a:cubicBezTo>
                  <a:cubicBezTo>
                    <a:pt x="7687" y="6113"/>
                    <a:pt x="7842" y="6062"/>
                    <a:pt x="7971" y="5958"/>
                  </a:cubicBezTo>
                  <a:cubicBezTo>
                    <a:pt x="8139" y="5843"/>
                    <a:pt x="8254" y="5662"/>
                    <a:pt x="8294" y="5456"/>
                  </a:cubicBezTo>
                  <a:lnTo>
                    <a:pt x="8294" y="5339"/>
                  </a:lnTo>
                  <a:cubicBezTo>
                    <a:pt x="8371" y="5327"/>
                    <a:pt x="8435" y="5327"/>
                    <a:pt x="8500" y="5301"/>
                  </a:cubicBezTo>
                  <a:lnTo>
                    <a:pt x="9377" y="5043"/>
                  </a:lnTo>
                  <a:cubicBezTo>
                    <a:pt x="9790" y="4927"/>
                    <a:pt x="10022" y="4488"/>
                    <a:pt x="9905" y="4089"/>
                  </a:cubicBezTo>
                  <a:cubicBezTo>
                    <a:pt x="9841" y="3883"/>
                    <a:pt x="9712" y="3728"/>
                    <a:pt x="9532" y="3625"/>
                  </a:cubicBezTo>
                  <a:cubicBezTo>
                    <a:pt x="9419" y="3563"/>
                    <a:pt x="9290" y="3526"/>
                    <a:pt x="9158" y="3526"/>
                  </a:cubicBezTo>
                  <a:cubicBezTo>
                    <a:pt x="9124" y="3526"/>
                    <a:pt x="9089" y="3528"/>
                    <a:pt x="9054" y="3534"/>
                  </a:cubicBezTo>
                  <a:lnTo>
                    <a:pt x="9054" y="3186"/>
                  </a:lnTo>
                  <a:cubicBezTo>
                    <a:pt x="9054" y="2760"/>
                    <a:pt x="8706" y="2412"/>
                    <a:pt x="8280" y="2412"/>
                  </a:cubicBezTo>
                  <a:lnTo>
                    <a:pt x="8203" y="2412"/>
                  </a:lnTo>
                  <a:cubicBezTo>
                    <a:pt x="8203" y="2309"/>
                    <a:pt x="8177" y="2206"/>
                    <a:pt x="8139" y="2115"/>
                  </a:cubicBezTo>
                  <a:cubicBezTo>
                    <a:pt x="8048" y="1883"/>
                    <a:pt x="7855" y="1728"/>
                    <a:pt x="7623" y="1664"/>
                  </a:cubicBezTo>
                  <a:lnTo>
                    <a:pt x="7661" y="1625"/>
                  </a:lnTo>
                  <a:lnTo>
                    <a:pt x="8383" y="1793"/>
                  </a:lnTo>
                  <a:cubicBezTo>
                    <a:pt x="8439" y="1805"/>
                    <a:pt x="8494" y="1811"/>
                    <a:pt x="8549" y="1811"/>
                  </a:cubicBezTo>
                  <a:cubicBezTo>
                    <a:pt x="8904" y="1811"/>
                    <a:pt x="9234" y="1568"/>
                    <a:pt x="9312" y="1200"/>
                  </a:cubicBezTo>
                  <a:cubicBezTo>
                    <a:pt x="9364" y="1006"/>
                    <a:pt x="9325" y="800"/>
                    <a:pt x="9209" y="619"/>
                  </a:cubicBezTo>
                  <a:cubicBezTo>
                    <a:pt x="9106" y="452"/>
                    <a:pt x="8925" y="323"/>
                    <a:pt x="8732" y="284"/>
                  </a:cubicBezTo>
                  <a:lnTo>
                    <a:pt x="7597" y="26"/>
                  </a:lnTo>
                  <a:cubicBezTo>
                    <a:pt x="7537" y="11"/>
                    <a:pt x="7477" y="3"/>
                    <a:pt x="7417" y="3"/>
                  </a:cubicBezTo>
                  <a:cubicBezTo>
                    <a:pt x="7218" y="3"/>
                    <a:pt x="7023" y="84"/>
                    <a:pt x="6875" y="232"/>
                  </a:cubicBezTo>
                  <a:lnTo>
                    <a:pt x="6720" y="387"/>
                  </a:lnTo>
                  <a:cubicBezTo>
                    <a:pt x="6580" y="147"/>
                    <a:pt x="6317" y="0"/>
                    <a:pt x="6043" y="0"/>
                  </a:cubicBezTo>
                  <a:cubicBezTo>
                    <a:pt x="5963" y="0"/>
                    <a:pt x="5883" y="13"/>
                    <a:pt x="5804" y="39"/>
                  </a:cubicBezTo>
                  <a:cubicBezTo>
                    <a:pt x="5701" y="77"/>
                    <a:pt x="5611" y="129"/>
                    <a:pt x="5534" y="194"/>
                  </a:cubicBezTo>
                  <a:cubicBezTo>
                    <a:pt x="5391" y="77"/>
                    <a:pt x="5211" y="0"/>
                    <a:pt x="501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72"/>
            <p:cNvSpPr/>
            <p:nvPr/>
          </p:nvSpPr>
          <p:spPr>
            <a:xfrm>
              <a:off x="4697231" y="1489541"/>
              <a:ext cx="371588" cy="282969"/>
            </a:xfrm>
            <a:custGeom>
              <a:rect b="b" l="l" r="r" t="t"/>
              <a:pathLst>
                <a:path extrusionOk="0" h="6747" w="8860">
                  <a:moveTo>
                    <a:pt x="4432" y="1"/>
                  </a:moveTo>
                  <a:cubicBezTo>
                    <a:pt x="4366" y="1"/>
                    <a:pt x="4301" y="27"/>
                    <a:pt x="4256" y="78"/>
                  </a:cubicBezTo>
                  <a:lnTo>
                    <a:pt x="3521" y="814"/>
                  </a:lnTo>
                  <a:lnTo>
                    <a:pt x="2308" y="207"/>
                  </a:lnTo>
                  <a:cubicBezTo>
                    <a:pt x="2275" y="189"/>
                    <a:pt x="2238" y="180"/>
                    <a:pt x="2201" y="180"/>
                  </a:cubicBezTo>
                  <a:cubicBezTo>
                    <a:pt x="2110" y="180"/>
                    <a:pt x="2019" y="232"/>
                    <a:pt x="1973" y="324"/>
                  </a:cubicBezTo>
                  <a:cubicBezTo>
                    <a:pt x="1909" y="439"/>
                    <a:pt x="1961" y="594"/>
                    <a:pt x="2090" y="659"/>
                  </a:cubicBezTo>
                  <a:lnTo>
                    <a:pt x="3366" y="1304"/>
                  </a:lnTo>
                  <a:lnTo>
                    <a:pt x="4037" y="3239"/>
                  </a:lnTo>
                  <a:lnTo>
                    <a:pt x="3353" y="3058"/>
                  </a:lnTo>
                  <a:lnTo>
                    <a:pt x="3056" y="2310"/>
                  </a:lnTo>
                  <a:cubicBezTo>
                    <a:pt x="3017" y="2211"/>
                    <a:pt x="2917" y="2150"/>
                    <a:pt x="2814" y="2150"/>
                  </a:cubicBezTo>
                  <a:cubicBezTo>
                    <a:pt x="2783" y="2150"/>
                    <a:pt x="2751" y="2156"/>
                    <a:pt x="2721" y="2168"/>
                  </a:cubicBezTo>
                  <a:cubicBezTo>
                    <a:pt x="2592" y="2219"/>
                    <a:pt x="2528" y="2374"/>
                    <a:pt x="2580" y="2503"/>
                  </a:cubicBezTo>
                  <a:lnTo>
                    <a:pt x="2850" y="3187"/>
                  </a:lnTo>
                  <a:lnTo>
                    <a:pt x="2193" y="3715"/>
                  </a:lnTo>
                  <a:lnTo>
                    <a:pt x="1264" y="3019"/>
                  </a:lnTo>
                  <a:lnTo>
                    <a:pt x="1548" y="2477"/>
                  </a:lnTo>
                  <a:lnTo>
                    <a:pt x="2308" y="1729"/>
                  </a:lnTo>
                  <a:cubicBezTo>
                    <a:pt x="2411" y="1639"/>
                    <a:pt x="2411" y="1471"/>
                    <a:pt x="2308" y="1368"/>
                  </a:cubicBezTo>
                  <a:cubicBezTo>
                    <a:pt x="2263" y="1316"/>
                    <a:pt x="2199" y="1291"/>
                    <a:pt x="2133" y="1291"/>
                  </a:cubicBezTo>
                  <a:cubicBezTo>
                    <a:pt x="2067" y="1291"/>
                    <a:pt x="1999" y="1316"/>
                    <a:pt x="1947" y="1368"/>
                  </a:cubicBezTo>
                  <a:lnTo>
                    <a:pt x="1328" y="1975"/>
                  </a:lnTo>
                  <a:lnTo>
                    <a:pt x="451" y="1265"/>
                  </a:lnTo>
                  <a:cubicBezTo>
                    <a:pt x="406" y="1226"/>
                    <a:pt x="349" y="1206"/>
                    <a:pt x="291" y="1206"/>
                  </a:cubicBezTo>
                  <a:cubicBezTo>
                    <a:pt x="216" y="1206"/>
                    <a:pt x="141" y="1238"/>
                    <a:pt x="90" y="1304"/>
                  </a:cubicBezTo>
                  <a:cubicBezTo>
                    <a:pt x="0" y="1407"/>
                    <a:pt x="13" y="1574"/>
                    <a:pt x="129" y="1665"/>
                  </a:cubicBezTo>
                  <a:lnTo>
                    <a:pt x="1006" y="2387"/>
                  </a:lnTo>
                  <a:lnTo>
                    <a:pt x="697" y="2981"/>
                  </a:lnTo>
                  <a:cubicBezTo>
                    <a:pt x="645" y="3096"/>
                    <a:pt x="671" y="3225"/>
                    <a:pt x="774" y="3303"/>
                  </a:cubicBezTo>
                  <a:lnTo>
                    <a:pt x="1471" y="3832"/>
                  </a:lnTo>
                  <a:lnTo>
                    <a:pt x="735" y="3870"/>
                  </a:lnTo>
                  <a:cubicBezTo>
                    <a:pt x="594" y="3883"/>
                    <a:pt x="490" y="3999"/>
                    <a:pt x="503" y="4141"/>
                  </a:cubicBezTo>
                  <a:cubicBezTo>
                    <a:pt x="503" y="4283"/>
                    <a:pt x="619" y="4386"/>
                    <a:pt x="748" y="4386"/>
                  </a:cubicBezTo>
                  <a:lnTo>
                    <a:pt x="774" y="4386"/>
                  </a:lnTo>
                  <a:lnTo>
                    <a:pt x="1806" y="4322"/>
                  </a:lnTo>
                  <a:lnTo>
                    <a:pt x="1548" y="4979"/>
                  </a:lnTo>
                  <a:cubicBezTo>
                    <a:pt x="1496" y="5108"/>
                    <a:pt x="1560" y="5263"/>
                    <a:pt x="1689" y="5314"/>
                  </a:cubicBezTo>
                  <a:cubicBezTo>
                    <a:pt x="1715" y="5328"/>
                    <a:pt x="1754" y="5340"/>
                    <a:pt x="1780" y="5340"/>
                  </a:cubicBezTo>
                  <a:cubicBezTo>
                    <a:pt x="1883" y="5340"/>
                    <a:pt x="1986" y="5276"/>
                    <a:pt x="2025" y="5173"/>
                  </a:cubicBezTo>
                  <a:lnTo>
                    <a:pt x="2411" y="4205"/>
                  </a:lnTo>
                  <a:lnTo>
                    <a:pt x="3225" y="3548"/>
                  </a:lnTo>
                  <a:lnTo>
                    <a:pt x="4179" y="3818"/>
                  </a:lnTo>
                  <a:lnTo>
                    <a:pt x="4179" y="6489"/>
                  </a:lnTo>
                  <a:cubicBezTo>
                    <a:pt x="4179" y="6630"/>
                    <a:pt x="4294" y="6747"/>
                    <a:pt x="4437" y="6747"/>
                  </a:cubicBezTo>
                  <a:cubicBezTo>
                    <a:pt x="4578" y="6747"/>
                    <a:pt x="4695" y="6630"/>
                    <a:pt x="4695" y="6489"/>
                  </a:cubicBezTo>
                  <a:lnTo>
                    <a:pt x="4695" y="3870"/>
                  </a:lnTo>
                  <a:lnTo>
                    <a:pt x="5959" y="3870"/>
                  </a:lnTo>
                  <a:lnTo>
                    <a:pt x="6732" y="4967"/>
                  </a:lnTo>
                  <a:cubicBezTo>
                    <a:pt x="6784" y="5044"/>
                    <a:pt x="6861" y="5082"/>
                    <a:pt x="6939" y="5082"/>
                  </a:cubicBezTo>
                  <a:cubicBezTo>
                    <a:pt x="7003" y="5082"/>
                    <a:pt x="7054" y="5056"/>
                    <a:pt x="7094" y="5031"/>
                  </a:cubicBezTo>
                  <a:cubicBezTo>
                    <a:pt x="7209" y="4941"/>
                    <a:pt x="7235" y="4786"/>
                    <a:pt x="7158" y="4670"/>
                  </a:cubicBezTo>
                  <a:lnTo>
                    <a:pt x="6707" y="4051"/>
                  </a:lnTo>
                  <a:lnTo>
                    <a:pt x="7635" y="4296"/>
                  </a:lnTo>
                  <a:cubicBezTo>
                    <a:pt x="7661" y="4296"/>
                    <a:pt x="7673" y="4308"/>
                    <a:pt x="7699" y="4308"/>
                  </a:cubicBezTo>
                  <a:cubicBezTo>
                    <a:pt x="7725" y="4308"/>
                    <a:pt x="7751" y="4296"/>
                    <a:pt x="7777" y="4296"/>
                  </a:cubicBezTo>
                  <a:lnTo>
                    <a:pt x="8654" y="4038"/>
                  </a:lnTo>
                  <a:cubicBezTo>
                    <a:pt x="8783" y="3999"/>
                    <a:pt x="8860" y="3844"/>
                    <a:pt x="8822" y="3715"/>
                  </a:cubicBezTo>
                  <a:cubicBezTo>
                    <a:pt x="8789" y="3598"/>
                    <a:pt x="8687" y="3525"/>
                    <a:pt x="8579" y="3525"/>
                  </a:cubicBezTo>
                  <a:cubicBezTo>
                    <a:pt x="8557" y="3525"/>
                    <a:pt x="8534" y="3528"/>
                    <a:pt x="8512" y="3535"/>
                  </a:cubicBezTo>
                  <a:lnTo>
                    <a:pt x="7957" y="3703"/>
                  </a:lnTo>
                  <a:lnTo>
                    <a:pt x="7957" y="2671"/>
                  </a:lnTo>
                  <a:cubicBezTo>
                    <a:pt x="7957" y="2529"/>
                    <a:pt x="7842" y="2413"/>
                    <a:pt x="7699" y="2413"/>
                  </a:cubicBezTo>
                  <a:cubicBezTo>
                    <a:pt x="7558" y="2413"/>
                    <a:pt x="7441" y="2529"/>
                    <a:pt x="7441" y="2671"/>
                  </a:cubicBezTo>
                  <a:lnTo>
                    <a:pt x="7441" y="3715"/>
                  </a:lnTo>
                  <a:lnTo>
                    <a:pt x="6152" y="3368"/>
                  </a:lnTo>
                  <a:cubicBezTo>
                    <a:pt x="6126" y="3354"/>
                    <a:pt x="6113" y="3354"/>
                    <a:pt x="6088" y="3354"/>
                  </a:cubicBezTo>
                  <a:lnTo>
                    <a:pt x="5082" y="3354"/>
                  </a:lnTo>
                  <a:lnTo>
                    <a:pt x="5959" y="2542"/>
                  </a:lnTo>
                  <a:lnTo>
                    <a:pt x="6939" y="2129"/>
                  </a:lnTo>
                  <a:cubicBezTo>
                    <a:pt x="7068" y="2078"/>
                    <a:pt x="7132" y="1923"/>
                    <a:pt x="7080" y="1794"/>
                  </a:cubicBezTo>
                  <a:cubicBezTo>
                    <a:pt x="7041" y="1695"/>
                    <a:pt x="6940" y="1634"/>
                    <a:pt x="6838" y="1634"/>
                  </a:cubicBezTo>
                  <a:cubicBezTo>
                    <a:pt x="6807" y="1634"/>
                    <a:pt x="6775" y="1640"/>
                    <a:pt x="6745" y="1652"/>
                  </a:cubicBezTo>
                  <a:lnTo>
                    <a:pt x="6062" y="1935"/>
                  </a:lnTo>
                  <a:lnTo>
                    <a:pt x="6062" y="1394"/>
                  </a:lnTo>
                  <a:lnTo>
                    <a:pt x="6925" y="543"/>
                  </a:lnTo>
                  <a:lnTo>
                    <a:pt x="7919" y="775"/>
                  </a:lnTo>
                  <a:cubicBezTo>
                    <a:pt x="7935" y="778"/>
                    <a:pt x="7952" y="779"/>
                    <a:pt x="7968" y="779"/>
                  </a:cubicBezTo>
                  <a:cubicBezTo>
                    <a:pt x="8092" y="779"/>
                    <a:pt x="8206" y="696"/>
                    <a:pt x="8229" y="582"/>
                  </a:cubicBezTo>
                  <a:cubicBezTo>
                    <a:pt x="8254" y="439"/>
                    <a:pt x="8177" y="298"/>
                    <a:pt x="8035" y="272"/>
                  </a:cubicBezTo>
                  <a:lnTo>
                    <a:pt x="6900" y="14"/>
                  </a:lnTo>
                  <a:cubicBezTo>
                    <a:pt x="6876" y="8"/>
                    <a:pt x="6853" y="4"/>
                    <a:pt x="6830" y="4"/>
                  </a:cubicBezTo>
                  <a:cubicBezTo>
                    <a:pt x="6765" y="4"/>
                    <a:pt x="6703" y="31"/>
                    <a:pt x="6655" y="78"/>
                  </a:cubicBezTo>
                  <a:lnTo>
                    <a:pt x="5919" y="814"/>
                  </a:lnTo>
                  <a:lnTo>
                    <a:pt x="5713" y="181"/>
                  </a:lnTo>
                  <a:cubicBezTo>
                    <a:pt x="5671" y="67"/>
                    <a:pt x="5571" y="3"/>
                    <a:pt x="5460" y="3"/>
                  </a:cubicBezTo>
                  <a:cubicBezTo>
                    <a:pt x="5433" y="3"/>
                    <a:pt x="5405" y="7"/>
                    <a:pt x="5378" y="14"/>
                  </a:cubicBezTo>
                  <a:cubicBezTo>
                    <a:pt x="5249" y="66"/>
                    <a:pt x="5171" y="207"/>
                    <a:pt x="5223" y="350"/>
                  </a:cubicBezTo>
                  <a:lnTo>
                    <a:pt x="5443" y="994"/>
                  </a:lnTo>
                  <a:lnTo>
                    <a:pt x="4901" y="955"/>
                  </a:lnTo>
                  <a:cubicBezTo>
                    <a:pt x="4893" y="955"/>
                    <a:pt x="4886" y="954"/>
                    <a:pt x="4878" y="954"/>
                  </a:cubicBezTo>
                  <a:cubicBezTo>
                    <a:pt x="4746" y="954"/>
                    <a:pt x="4642" y="1054"/>
                    <a:pt x="4630" y="1187"/>
                  </a:cubicBezTo>
                  <a:cubicBezTo>
                    <a:pt x="4617" y="1330"/>
                    <a:pt x="4721" y="1445"/>
                    <a:pt x="4862" y="1459"/>
                  </a:cubicBezTo>
                  <a:lnTo>
                    <a:pt x="5546" y="1523"/>
                  </a:lnTo>
                  <a:lnTo>
                    <a:pt x="5546" y="2219"/>
                  </a:lnTo>
                  <a:lnTo>
                    <a:pt x="4552" y="3148"/>
                  </a:lnTo>
                  <a:lnTo>
                    <a:pt x="3869" y="1187"/>
                  </a:lnTo>
                  <a:lnTo>
                    <a:pt x="4617" y="439"/>
                  </a:lnTo>
                  <a:cubicBezTo>
                    <a:pt x="4721" y="350"/>
                    <a:pt x="4721" y="181"/>
                    <a:pt x="4617" y="78"/>
                  </a:cubicBezTo>
                  <a:cubicBezTo>
                    <a:pt x="4566" y="27"/>
                    <a:pt x="4498" y="1"/>
                    <a:pt x="443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72"/>
            <p:cNvSpPr/>
            <p:nvPr/>
          </p:nvSpPr>
          <p:spPr>
            <a:xfrm>
              <a:off x="4698321" y="1761644"/>
              <a:ext cx="369449" cy="97427"/>
            </a:xfrm>
            <a:custGeom>
              <a:rect b="b" l="l" r="r" t="t"/>
              <a:pathLst>
                <a:path extrusionOk="0" h="2323" w="8809">
                  <a:moveTo>
                    <a:pt x="0" y="1"/>
                  </a:moveTo>
                  <a:lnTo>
                    <a:pt x="0" y="2064"/>
                  </a:lnTo>
                  <a:cubicBezTo>
                    <a:pt x="0" y="2205"/>
                    <a:pt x="116" y="2322"/>
                    <a:pt x="258" y="2322"/>
                  </a:cubicBezTo>
                  <a:lnTo>
                    <a:pt x="8550" y="2322"/>
                  </a:lnTo>
                  <a:cubicBezTo>
                    <a:pt x="8693" y="2322"/>
                    <a:pt x="8808" y="2205"/>
                    <a:pt x="8808" y="2064"/>
                  </a:cubicBezTo>
                  <a:lnTo>
                    <a:pt x="8808"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72"/>
            <p:cNvSpPr/>
            <p:nvPr/>
          </p:nvSpPr>
          <p:spPr>
            <a:xfrm>
              <a:off x="4774022" y="1765418"/>
              <a:ext cx="21683" cy="28729"/>
            </a:xfrm>
            <a:custGeom>
              <a:rect b="b" l="l" r="r" t="t"/>
              <a:pathLst>
                <a:path extrusionOk="0" h="685" w="517">
                  <a:moveTo>
                    <a:pt x="1" y="0"/>
                  </a:moveTo>
                  <a:lnTo>
                    <a:pt x="1" y="426"/>
                  </a:lnTo>
                  <a:cubicBezTo>
                    <a:pt x="1" y="568"/>
                    <a:pt x="116" y="684"/>
                    <a:pt x="259" y="684"/>
                  </a:cubicBezTo>
                  <a:cubicBezTo>
                    <a:pt x="413" y="684"/>
                    <a:pt x="517" y="568"/>
                    <a:pt x="517" y="426"/>
                  </a:cubicBezTo>
                  <a:lnTo>
                    <a:pt x="517"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72"/>
            <p:cNvSpPr/>
            <p:nvPr/>
          </p:nvSpPr>
          <p:spPr>
            <a:xfrm>
              <a:off x="4698321" y="1750823"/>
              <a:ext cx="369449" cy="21683"/>
            </a:xfrm>
            <a:custGeom>
              <a:rect b="b" l="l" r="r" t="t"/>
              <a:pathLst>
                <a:path extrusionOk="0" h="517" w="8809">
                  <a:moveTo>
                    <a:pt x="258" y="1"/>
                  </a:moveTo>
                  <a:cubicBezTo>
                    <a:pt x="116" y="1"/>
                    <a:pt x="0" y="116"/>
                    <a:pt x="0" y="259"/>
                  </a:cubicBezTo>
                  <a:lnTo>
                    <a:pt x="0" y="517"/>
                  </a:lnTo>
                  <a:lnTo>
                    <a:pt x="8808" y="517"/>
                  </a:lnTo>
                  <a:lnTo>
                    <a:pt x="8808" y="259"/>
                  </a:lnTo>
                  <a:cubicBezTo>
                    <a:pt x="8808" y="116"/>
                    <a:pt x="8693" y="1"/>
                    <a:pt x="855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72"/>
            <p:cNvSpPr/>
            <p:nvPr/>
          </p:nvSpPr>
          <p:spPr>
            <a:xfrm>
              <a:off x="4741561" y="1794105"/>
              <a:ext cx="21683" cy="21683"/>
            </a:xfrm>
            <a:custGeom>
              <a:rect b="b" l="l" r="r" t="t"/>
              <a:pathLst>
                <a:path extrusionOk="0" h="517" w="517">
                  <a:moveTo>
                    <a:pt x="259" y="0"/>
                  </a:moveTo>
                  <a:cubicBezTo>
                    <a:pt x="116" y="0"/>
                    <a:pt x="1" y="116"/>
                    <a:pt x="1" y="258"/>
                  </a:cubicBezTo>
                  <a:cubicBezTo>
                    <a:pt x="1" y="400"/>
                    <a:pt x="116" y="516"/>
                    <a:pt x="259" y="516"/>
                  </a:cubicBezTo>
                  <a:cubicBezTo>
                    <a:pt x="414" y="516"/>
                    <a:pt x="517" y="400"/>
                    <a:pt x="517" y="258"/>
                  </a:cubicBezTo>
                  <a:cubicBezTo>
                    <a:pt x="517" y="116"/>
                    <a:pt x="414" y="0"/>
                    <a:pt x="25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72"/>
            <p:cNvSpPr/>
            <p:nvPr/>
          </p:nvSpPr>
          <p:spPr>
            <a:xfrm>
              <a:off x="4887635" y="1794105"/>
              <a:ext cx="21641" cy="21683"/>
            </a:xfrm>
            <a:custGeom>
              <a:rect b="b" l="l" r="r" t="t"/>
              <a:pathLst>
                <a:path extrusionOk="0" h="517" w="516">
                  <a:moveTo>
                    <a:pt x="258" y="0"/>
                  </a:moveTo>
                  <a:cubicBezTo>
                    <a:pt x="116" y="0"/>
                    <a:pt x="0" y="116"/>
                    <a:pt x="0" y="258"/>
                  </a:cubicBezTo>
                  <a:cubicBezTo>
                    <a:pt x="0" y="400"/>
                    <a:pt x="116" y="516"/>
                    <a:pt x="258" y="516"/>
                  </a:cubicBezTo>
                  <a:cubicBezTo>
                    <a:pt x="399" y="516"/>
                    <a:pt x="516" y="400"/>
                    <a:pt x="516" y="258"/>
                  </a:cubicBezTo>
                  <a:cubicBezTo>
                    <a:pt x="516" y="116"/>
                    <a:pt x="399" y="0"/>
                    <a:pt x="25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72"/>
            <p:cNvSpPr/>
            <p:nvPr/>
          </p:nvSpPr>
          <p:spPr>
            <a:xfrm>
              <a:off x="5002801" y="1794105"/>
              <a:ext cx="21683" cy="21683"/>
            </a:xfrm>
            <a:custGeom>
              <a:rect b="b" l="l" r="r" t="t"/>
              <a:pathLst>
                <a:path extrusionOk="0" h="517" w="517">
                  <a:moveTo>
                    <a:pt x="258" y="0"/>
                  </a:moveTo>
                  <a:cubicBezTo>
                    <a:pt x="117" y="0"/>
                    <a:pt x="1" y="116"/>
                    <a:pt x="1" y="258"/>
                  </a:cubicBezTo>
                  <a:cubicBezTo>
                    <a:pt x="1" y="400"/>
                    <a:pt x="117" y="516"/>
                    <a:pt x="258" y="516"/>
                  </a:cubicBezTo>
                  <a:cubicBezTo>
                    <a:pt x="401" y="516"/>
                    <a:pt x="516" y="400"/>
                    <a:pt x="516" y="258"/>
                  </a:cubicBezTo>
                  <a:cubicBezTo>
                    <a:pt x="516" y="116"/>
                    <a:pt x="401" y="0"/>
                    <a:pt x="25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72"/>
            <p:cNvSpPr/>
            <p:nvPr/>
          </p:nvSpPr>
          <p:spPr>
            <a:xfrm>
              <a:off x="4972521" y="1815746"/>
              <a:ext cx="21683" cy="43324"/>
            </a:xfrm>
            <a:custGeom>
              <a:rect b="b" l="l" r="r" t="t"/>
              <a:pathLst>
                <a:path extrusionOk="0" h="1033" w="517">
                  <a:moveTo>
                    <a:pt x="258" y="0"/>
                  </a:moveTo>
                  <a:cubicBezTo>
                    <a:pt x="117" y="0"/>
                    <a:pt x="0" y="116"/>
                    <a:pt x="0" y="258"/>
                  </a:cubicBezTo>
                  <a:lnTo>
                    <a:pt x="0" y="1032"/>
                  </a:lnTo>
                  <a:lnTo>
                    <a:pt x="516" y="1032"/>
                  </a:lnTo>
                  <a:lnTo>
                    <a:pt x="516" y="258"/>
                  </a:lnTo>
                  <a:cubicBezTo>
                    <a:pt x="516" y="116"/>
                    <a:pt x="401" y="0"/>
                    <a:pt x="25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72"/>
            <p:cNvSpPr/>
            <p:nvPr/>
          </p:nvSpPr>
          <p:spPr>
            <a:xfrm>
              <a:off x="4750242" y="1794105"/>
              <a:ext cx="116300" cy="64965"/>
            </a:xfrm>
            <a:custGeom>
              <a:rect b="b" l="l" r="r" t="t"/>
              <a:pathLst>
                <a:path extrusionOk="0" h="1549" w="2773">
                  <a:moveTo>
                    <a:pt x="1651" y="0"/>
                  </a:moveTo>
                  <a:cubicBezTo>
                    <a:pt x="1586" y="0"/>
                    <a:pt x="1522" y="26"/>
                    <a:pt x="1470" y="78"/>
                  </a:cubicBezTo>
                  <a:lnTo>
                    <a:pt x="0" y="1548"/>
                  </a:lnTo>
                  <a:lnTo>
                    <a:pt x="735" y="1548"/>
                  </a:lnTo>
                  <a:lnTo>
                    <a:pt x="1767" y="516"/>
                  </a:lnTo>
                  <a:lnTo>
                    <a:pt x="2515" y="516"/>
                  </a:lnTo>
                  <a:cubicBezTo>
                    <a:pt x="2657" y="516"/>
                    <a:pt x="2773" y="400"/>
                    <a:pt x="2773" y="258"/>
                  </a:cubicBezTo>
                  <a:cubicBezTo>
                    <a:pt x="2773" y="116"/>
                    <a:pt x="2657" y="0"/>
                    <a:pt x="251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 name="Google Shape;876;p72"/>
          <p:cNvGrpSpPr/>
          <p:nvPr/>
        </p:nvGrpSpPr>
        <p:grpSpPr>
          <a:xfrm>
            <a:off x="3343329" y="1438970"/>
            <a:ext cx="514615" cy="515295"/>
            <a:chOff x="5302457" y="1467942"/>
            <a:chExt cx="412186" cy="412732"/>
          </a:xfrm>
        </p:grpSpPr>
        <p:sp>
          <p:nvSpPr>
            <p:cNvPr id="877" name="Google Shape;877;p72"/>
            <p:cNvSpPr/>
            <p:nvPr/>
          </p:nvSpPr>
          <p:spPr>
            <a:xfrm>
              <a:off x="5302457" y="1467942"/>
              <a:ext cx="412186" cy="412732"/>
            </a:xfrm>
            <a:custGeom>
              <a:rect b="b" l="l" r="r" t="t"/>
              <a:pathLst>
                <a:path extrusionOk="0" h="9841" w="9828">
                  <a:moveTo>
                    <a:pt x="4992" y="5675"/>
                  </a:moveTo>
                  <a:cubicBezTo>
                    <a:pt x="4979" y="5675"/>
                    <a:pt x="4979" y="5688"/>
                    <a:pt x="4979" y="5688"/>
                  </a:cubicBezTo>
                  <a:cubicBezTo>
                    <a:pt x="4966" y="5700"/>
                    <a:pt x="4953" y="5700"/>
                    <a:pt x="4953" y="5714"/>
                  </a:cubicBezTo>
                  <a:lnTo>
                    <a:pt x="4941" y="5714"/>
                  </a:lnTo>
                  <a:cubicBezTo>
                    <a:pt x="4941" y="5726"/>
                    <a:pt x="4927" y="5740"/>
                    <a:pt x="4915" y="5752"/>
                  </a:cubicBezTo>
                  <a:lnTo>
                    <a:pt x="4837" y="5675"/>
                  </a:lnTo>
                  <a:close/>
                  <a:moveTo>
                    <a:pt x="4915" y="0"/>
                  </a:moveTo>
                  <a:cubicBezTo>
                    <a:pt x="4631" y="0"/>
                    <a:pt x="4385" y="155"/>
                    <a:pt x="4256" y="375"/>
                  </a:cubicBezTo>
                  <a:cubicBezTo>
                    <a:pt x="4205" y="349"/>
                    <a:pt x="4141" y="323"/>
                    <a:pt x="4076" y="310"/>
                  </a:cubicBezTo>
                  <a:cubicBezTo>
                    <a:pt x="4012" y="292"/>
                    <a:pt x="3946" y="284"/>
                    <a:pt x="3880" y="284"/>
                  </a:cubicBezTo>
                  <a:cubicBezTo>
                    <a:pt x="3748" y="284"/>
                    <a:pt x="3616" y="318"/>
                    <a:pt x="3496" y="387"/>
                  </a:cubicBezTo>
                  <a:cubicBezTo>
                    <a:pt x="3250" y="529"/>
                    <a:pt x="3122" y="774"/>
                    <a:pt x="3109" y="1032"/>
                  </a:cubicBezTo>
                  <a:cubicBezTo>
                    <a:pt x="2851" y="1045"/>
                    <a:pt x="2593" y="1174"/>
                    <a:pt x="2451" y="1419"/>
                  </a:cubicBezTo>
                  <a:cubicBezTo>
                    <a:pt x="2348" y="1599"/>
                    <a:pt x="2322" y="1806"/>
                    <a:pt x="2373" y="2012"/>
                  </a:cubicBezTo>
                  <a:cubicBezTo>
                    <a:pt x="2399" y="2064"/>
                    <a:pt x="2413" y="2129"/>
                    <a:pt x="2451" y="2180"/>
                  </a:cubicBezTo>
                  <a:cubicBezTo>
                    <a:pt x="2219" y="2321"/>
                    <a:pt x="2077" y="2567"/>
                    <a:pt x="2077" y="2837"/>
                  </a:cubicBezTo>
                  <a:cubicBezTo>
                    <a:pt x="2077" y="3121"/>
                    <a:pt x="2219" y="3367"/>
                    <a:pt x="2451" y="3496"/>
                  </a:cubicBezTo>
                  <a:cubicBezTo>
                    <a:pt x="2413" y="3560"/>
                    <a:pt x="2399" y="3611"/>
                    <a:pt x="2373" y="3676"/>
                  </a:cubicBezTo>
                  <a:cubicBezTo>
                    <a:pt x="2322" y="3869"/>
                    <a:pt x="2348" y="4075"/>
                    <a:pt x="2451" y="4256"/>
                  </a:cubicBezTo>
                  <a:cubicBezTo>
                    <a:pt x="2464" y="4269"/>
                    <a:pt x="2477" y="4295"/>
                    <a:pt x="2490" y="4308"/>
                  </a:cubicBezTo>
                  <a:cubicBezTo>
                    <a:pt x="2103" y="4218"/>
                    <a:pt x="1703" y="4166"/>
                    <a:pt x="1304" y="4166"/>
                  </a:cubicBezTo>
                  <a:lnTo>
                    <a:pt x="774" y="4166"/>
                  </a:lnTo>
                  <a:cubicBezTo>
                    <a:pt x="349" y="4166"/>
                    <a:pt x="0" y="4514"/>
                    <a:pt x="0" y="4940"/>
                  </a:cubicBezTo>
                  <a:lnTo>
                    <a:pt x="0" y="9067"/>
                  </a:lnTo>
                  <a:cubicBezTo>
                    <a:pt x="0" y="9492"/>
                    <a:pt x="349" y="9841"/>
                    <a:pt x="774" y="9841"/>
                  </a:cubicBezTo>
                  <a:lnTo>
                    <a:pt x="9054" y="9841"/>
                  </a:lnTo>
                  <a:cubicBezTo>
                    <a:pt x="9454" y="9841"/>
                    <a:pt x="9790" y="9544"/>
                    <a:pt x="9828" y="9144"/>
                  </a:cubicBezTo>
                  <a:lnTo>
                    <a:pt x="9828" y="9067"/>
                  </a:lnTo>
                  <a:lnTo>
                    <a:pt x="9828" y="4940"/>
                  </a:lnTo>
                  <a:cubicBezTo>
                    <a:pt x="9828" y="4514"/>
                    <a:pt x="9480" y="4166"/>
                    <a:pt x="9054" y="4166"/>
                  </a:cubicBezTo>
                  <a:lnTo>
                    <a:pt x="8526" y="4166"/>
                  </a:lnTo>
                  <a:cubicBezTo>
                    <a:pt x="8126" y="4166"/>
                    <a:pt x="7726" y="4218"/>
                    <a:pt x="7339" y="4308"/>
                  </a:cubicBezTo>
                  <a:cubicBezTo>
                    <a:pt x="7352" y="4295"/>
                    <a:pt x="7365" y="4269"/>
                    <a:pt x="7365" y="4256"/>
                  </a:cubicBezTo>
                  <a:cubicBezTo>
                    <a:pt x="7481" y="4075"/>
                    <a:pt x="7506" y="3869"/>
                    <a:pt x="7443" y="3676"/>
                  </a:cubicBezTo>
                  <a:cubicBezTo>
                    <a:pt x="7429" y="3611"/>
                    <a:pt x="7403" y="3560"/>
                    <a:pt x="7378" y="3496"/>
                  </a:cubicBezTo>
                  <a:cubicBezTo>
                    <a:pt x="7597" y="3367"/>
                    <a:pt x="7752" y="3121"/>
                    <a:pt x="7752" y="2837"/>
                  </a:cubicBezTo>
                  <a:cubicBezTo>
                    <a:pt x="7752" y="2567"/>
                    <a:pt x="7597" y="2321"/>
                    <a:pt x="7378" y="2180"/>
                  </a:cubicBezTo>
                  <a:cubicBezTo>
                    <a:pt x="7403" y="2129"/>
                    <a:pt x="7429" y="2064"/>
                    <a:pt x="7443" y="2012"/>
                  </a:cubicBezTo>
                  <a:cubicBezTo>
                    <a:pt x="7506" y="1806"/>
                    <a:pt x="7481" y="1599"/>
                    <a:pt x="7365" y="1419"/>
                  </a:cubicBezTo>
                  <a:cubicBezTo>
                    <a:pt x="7236" y="1174"/>
                    <a:pt x="6978" y="1045"/>
                    <a:pt x="6720" y="1032"/>
                  </a:cubicBezTo>
                  <a:cubicBezTo>
                    <a:pt x="6707" y="774"/>
                    <a:pt x="6578" y="529"/>
                    <a:pt x="6333" y="387"/>
                  </a:cubicBezTo>
                  <a:cubicBezTo>
                    <a:pt x="6213" y="318"/>
                    <a:pt x="6081" y="284"/>
                    <a:pt x="5946" y="284"/>
                  </a:cubicBezTo>
                  <a:cubicBezTo>
                    <a:pt x="5878" y="284"/>
                    <a:pt x="5809" y="292"/>
                    <a:pt x="5740" y="310"/>
                  </a:cubicBezTo>
                  <a:cubicBezTo>
                    <a:pt x="5689" y="323"/>
                    <a:pt x="5624" y="349"/>
                    <a:pt x="5572" y="375"/>
                  </a:cubicBezTo>
                  <a:cubicBezTo>
                    <a:pt x="5443" y="155"/>
                    <a:pt x="5198" y="0"/>
                    <a:pt x="491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72"/>
            <p:cNvSpPr/>
            <p:nvPr/>
          </p:nvSpPr>
          <p:spPr>
            <a:xfrm>
              <a:off x="5497727" y="1489541"/>
              <a:ext cx="21683" cy="43324"/>
            </a:xfrm>
            <a:custGeom>
              <a:rect b="b" l="l" r="r" t="t"/>
              <a:pathLst>
                <a:path extrusionOk="0" h="1033" w="517">
                  <a:moveTo>
                    <a:pt x="259" y="1"/>
                  </a:moveTo>
                  <a:cubicBezTo>
                    <a:pt x="116" y="1"/>
                    <a:pt x="1" y="117"/>
                    <a:pt x="1" y="259"/>
                  </a:cubicBezTo>
                  <a:lnTo>
                    <a:pt x="1" y="775"/>
                  </a:lnTo>
                  <a:cubicBezTo>
                    <a:pt x="1" y="917"/>
                    <a:pt x="116" y="1033"/>
                    <a:pt x="259" y="1033"/>
                  </a:cubicBezTo>
                  <a:cubicBezTo>
                    <a:pt x="400" y="1033"/>
                    <a:pt x="517" y="917"/>
                    <a:pt x="517" y="775"/>
                  </a:cubicBezTo>
                  <a:lnTo>
                    <a:pt x="517" y="259"/>
                  </a:lnTo>
                  <a:cubicBezTo>
                    <a:pt x="517" y="117"/>
                    <a:pt x="400"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72"/>
            <p:cNvSpPr/>
            <p:nvPr/>
          </p:nvSpPr>
          <p:spPr>
            <a:xfrm>
              <a:off x="5497727" y="1641026"/>
              <a:ext cx="21683" cy="43282"/>
            </a:xfrm>
            <a:custGeom>
              <a:rect b="b" l="l" r="r" t="t"/>
              <a:pathLst>
                <a:path extrusionOk="0" h="1032" w="517">
                  <a:moveTo>
                    <a:pt x="259" y="0"/>
                  </a:moveTo>
                  <a:cubicBezTo>
                    <a:pt x="116" y="0"/>
                    <a:pt x="1" y="117"/>
                    <a:pt x="1" y="258"/>
                  </a:cubicBezTo>
                  <a:lnTo>
                    <a:pt x="1" y="774"/>
                  </a:lnTo>
                  <a:cubicBezTo>
                    <a:pt x="1" y="916"/>
                    <a:pt x="116" y="1032"/>
                    <a:pt x="259" y="1032"/>
                  </a:cubicBezTo>
                  <a:cubicBezTo>
                    <a:pt x="400" y="1032"/>
                    <a:pt x="517" y="916"/>
                    <a:pt x="517" y="774"/>
                  </a:cubicBezTo>
                  <a:lnTo>
                    <a:pt x="517" y="258"/>
                  </a:lnTo>
                  <a:cubicBezTo>
                    <a:pt x="517" y="117"/>
                    <a:pt x="400"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72"/>
            <p:cNvSpPr/>
            <p:nvPr/>
          </p:nvSpPr>
          <p:spPr>
            <a:xfrm>
              <a:off x="5452810" y="1501284"/>
              <a:ext cx="35733" cy="40220"/>
            </a:xfrm>
            <a:custGeom>
              <a:rect b="b" l="l" r="r" t="t"/>
              <a:pathLst>
                <a:path extrusionOk="0" h="959" w="852">
                  <a:moveTo>
                    <a:pt x="296" y="0"/>
                  </a:moveTo>
                  <a:cubicBezTo>
                    <a:pt x="254" y="0"/>
                    <a:pt x="210" y="10"/>
                    <a:pt x="169" y="30"/>
                  </a:cubicBezTo>
                  <a:cubicBezTo>
                    <a:pt x="40" y="108"/>
                    <a:pt x="1" y="263"/>
                    <a:pt x="78" y="392"/>
                  </a:cubicBezTo>
                  <a:lnTo>
                    <a:pt x="336" y="830"/>
                  </a:lnTo>
                  <a:cubicBezTo>
                    <a:pt x="375" y="921"/>
                    <a:pt x="465" y="959"/>
                    <a:pt x="556" y="959"/>
                  </a:cubicBezTo>
                  <a:cubicBezTo>
                    <a:pt x="594" y="959"/>
                    <a:pt x="646" y="947"/>
                    <a:pt x="685" y="933"/>
                  </a:cubicBezTo>
                  <a:cubicBezTo>
                    <a:pt x="814" y="856"/>
                    <a:pt x="852" y="701"/>
                    <a:pt x="775" y="572"/>
                  </a:cubicBezTo>
                  <a:lnTo>
                    <a:pt x="517" y="134"/>
                  </a:lnTo>
                  <a:cubicBezTo>
                    <a:pt x="473" y="46"/>
                    <a:pt x="387" y="0"/>
                    <a:pt x="29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72"/>
            <p:cNvSpPr/>
            <p:nvPr/>
          </p:nvSpPr>
          <p:spPr>
            <a:xfrm>
              <a:off x="5421439" y="1532948"/>
              <a:ext cx="43324" cy="32378"/>
            </a:xfrm>
            <a:custGeom>
              <a:rect b="b" l="l" r="r" t="t"/>
              <a:pathLst>
                <a:path extrusionOk="0" h="772" w="1033">
                  <a:moveTo>
                    <a:pt x="292" y="0"/>
                  </a:moveTo>
                  <a:cubicBezTo>
                    <a:pt x="205" y="0"/>
                    <a:pt x="118" y="49"/>
                    <a:pt x="66" y="127"/>
                  </a:cubicBezTo>
                  <a:cubicBezTo>
                    <a:pt x="1" y="256"/>
                    <a:pt x="40" y="410"/>
                    <a:pt x="156" y="488"/>
                  </a:cubicBezTo>
                  <a:lnTo>
                    <a:pt x="607" y="746"/>
                  </a:lnTo>
                  <a:cubicBezTo>
                    <a:pt x="646" y="759"/>
                    <a:pt x="697" y="771"/>
                    <a:pt x="736" y="771"/>
                  </a:cubicBezTo>
                  <a:cubicBezTo>
                    <a:pt x="826" y="771"/>
                    <a:pt x="917" y="733"/>
                    <a:pt x="955" y="642"/>
                  </a:cubicBezTo>
                  <a:cubicBezTo>
                    <a:pt x="1033" y="527"/>
                    <a:pt x="994" y="359"/>
                    <a:pt x="865" y="295"/>
                  </a:cubicBezTo>
                  <a:lnTo>
                    <a:pt x="413" y="37"/>
                  </a:lnTo>
                  <a:cubicBezTo>
                    <a:pt x="376" y="12"/>
                    <a:pt x="334" y="0"/>
                    <a:pt x="292"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72"/>
            <p:cNvSpPr/>
            <p:nvPr/>
          </p:nvSpPr>
          <p:spPr>
            <a:xfrm>
              <a:off x="5411206" y="1576104"/>
              <a:ext cx="43282" cy="21683"/>
            </a:xfrm>
            <a:custGeom>
              <a:rect b="b" l="l" r="r" t="t"/>
              <a:pathLst>
                <a:path extrusionOk="0" h="517" w="1032">
                  <a:moveTo>
                    <a:pt x="258" y="0"/>
                  </a:moveTo>
                  <a:cubicBezTo>
                    <a:pt x="116" y="0"/>
                    <a:pt x="0" y="117"/>
                    <a:pt x="0" y="258"/>
                  </a:cubicBezTo>
                  <a:cubicBezTo>
                    <a:pt x="0" y="401"/>
                    <a:pt x="116" y="516"/>
                    <a:pt x="258" y="516"/>
                  </a:cubicBezTo>
                  <a:lnTo>
                    <a:pt x="774" y="516"/>
                  </a:lnTo>
                  <a:cubicBezTo>
                    <a:pt x="915" y="516"/>
                    <a:pt x="1032" y="401"/>
                    <a:pt x="1032" y="258"/>
                  </a:cubicBezTo>
                  <a:cubicBezTo>
                    <a:pt x="1032" y="117"/>
                    <a:pt x="915"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72"/>
            <p:cNvSpPr/>
            <p:nvPr/>
          </p:nvSpPr>
          <p:spPr>
            <a:xfrm>
              <a:off x="5421439" y="1608649"/>
              <a:ext cx="43324" cy="32420"/>
            </a:xfrm>
            <a:custGeom>
              <a:rect b="b" l="l" r="r" t="t"/>
              <a:pathLst>
                <a:path extrusionOk="0" h="773" w="1033">
                  <a:moveTo>
                    <a:pt x="738" y="1"/>
                  </a:moveTo>
                  <a:cubicBezTo>
                    <a:pt x="695" y="1"/>
                    <a:pt x="650" y="12"/>
                    <a:pt x="607" y="37"/>
                  </a:cubicBezTo>
                  <a:lnTo>
                    <a:pt x="156" y="295"/>
                  </a:lnTo>
                  <a:cubicBezTo>
                    <a:pt x="40" y="359"/>
                    <a:pt x="1" y="528"/>
                    <a:pt x="66" y="643"/>
                  </a:cubicBezTo>
                  <a:cubicBezTo>
                    <a:pt x="117" y="734"/>
                    <a:pt x="207" y="772"/>
                    <a:pt x="285" y="772"/>
                  </a:cubicBezTo>
                  <a:cubicBezTo>
                    <a:pt x="336" y="772"/>
                    <a:pt x="375" y="760"/>
                    <a:pt x="413" y="746"/>
                  </a:cubicBezTo>
                  <a:lnTo>
                    <a:pt x="865" y="488"/>
                  </a:lnTo>
                  <a:cubicBezTo>
                    <a:pt x="994" y="411"/>
                    <a:pt x="1033" y="256"/>
                    <a:pt x="955" y="127"/>
                  </a:cubicBezTo>
                  <a:cubicBezTo>
                    <a:pt x="912" y="49"/>
                    <a:pt x="828" y="1"/>
                    <a:pt x="73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72"/>
            <p:cNvSpPr/>
            <p:nvPr/>
          </p:nvSpPr>
          <p:spPr>
            <a:xfrm>
              <a:off x="5452810" y="1632470"/>
              <a:ext cx="35733" cy="40514"/>
            </a:xfrm>
            <a:custGeom>
              <a:rect b="b" l="l" r="r" t="t"/>
              <a:pathLst>
                <a:path extrusionOk="0" h="966" w="852">
                  <a:moveTo>
                    <a:pt x="554" y="0"/>
                  </a:moveTo>
                  <a:cubicBezTo>
                    <a:pt x="464" y="0"/>
                    <a:pt x="380" y="49"/>
                    <a:pt x="336" y="127"/>
                  </a:cubicBezTo>
                  <a:lnTo>
                    <a:pt x="78" y="579"/>
                  </a:lnTo>
                  <a:cubicBezTo>
                    <a:pt x="1" y="694"/>
                    <a:pt x="40" y="862"/>
                    <a:pt x="169" y="926"/>
                  </a:cubicBezTo>
                  <a:cubicBezTo>
                    <a:pt x="207" y="952"/>
                    <a:pt x="259" y="965"/>
                    <a:pt x="298" y="965"/>
                  </a:cubicBezTo>
                  <a:cubicBezTo>
                    <a:pt x="388" y="965"/>
                    <a:pt x="479" y="914"/>
                    <a:pt x="517" y="836"/>
                  </a:cubicBezTo>
                  <a:lnTo>
                    <a:pt x="775" y="385"/>
                  </a:lnTo>
                  <a:cubicBezTo>
                    <a:pt x="852" y="269"/>
                    <a:pt x="814" y="101"/>
                    <a:pt x="685" y="37"/>
                  </a:cubicBezTo>
                  <a:cubicBezTo>
                    <a:pt x="643" y="12"/>
                    <a:pt x="598" y="0"/>
                    <a:pt x="55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72"/>
            <p:cNvSpPr/>
            <p:nvPr/>
          </p:nvSpPr>
          <p:spPr>
            <a:xfrm>
              <a:off x="5508547" y="1489541"/>
              <a:ext cx="10862" cy="43324"/>
            </a:xfrm>
            <a:custGeom>
              <a:rect b="b" l="l" r="r" t="t"/>
              <a:pathLst>
                <a:path extrusionOk="0" h="1033" w="259">
                  <a:moveTo>
                    <a:pt x="1" y="1"/>
                  </a:moveTo>
                  <a:lnTo>
                    <a:pt x="1" y="1033"/>
                  </a:lnTo>
                  <a:cubicBezTo>
                    <a:pt x="142" y="1033"/>
                    <a:pt x="259" y="917"/>
                    <a:pt x="259" y="775"/>
                  </a:cubicBezTo>
                  <a:lnTo>
                    <a:pt x="259" y="259"/>
                  </a:lnTo>
                  <a:cubicBezTo>
                    <a:pt x="259" y="117"/>
                    <a:pt x="142" y="1"/>
                    <a:pt x="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72"/>
            <p:cNvSpPr/>
            <p:nvPr/>
          </p:nvSpPr>
          <p:spPr>
            <a:xfrm>
              <a:off x="5508547" y="1641026"/>
              <a:ext cx="10862" cy="43282"/>
            </a:xfrm>
            <a:custGeom>
              <a:rect b="b" l="l" r="r" t="t"/>
              <a:pathLst>
                <a:path extrusionOk="0" h="1032" w="259">
                  <a:moveTo>
                    <a:pt x="1" y="0"/>
                  </a:moveTo>
                  <a:lnTo>
                    <a:pt x="1" y="1032"/>
                  </a:lnTo>
                  <a:cubicBezTo>
                    <a:pt x="142" y="1032"/>
                    <a:pt x="259" y="916"/>
                    <a:pt x="259" y="774"/>
                  </a:cubicBezTo>
                  <a:lnTo>
                    <a:pt x="259" y="258"/>
                  </a:lnTo>
                  <a:cubicBezTo>
                    <a:pt x="259" y="117"/>
                    <a:pt x="142" y="0"/>
                    <a:pt x="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72"/>
            <p:cNvSpPr/>
            <p:nvPr/>
          </p:nvSpPr>
          <p:spPr>
            <a:xfrm>
              <a:off x="5528552" y="1632470"/>
              <a:ext cx="35733" cy="40514"/>
            </a:xfrm>
            <a:custGeom>
              <a:rect b="b" l="l" r="r" t="t"/>
              <a:pathLst>
                <a:path extrusionOk="0" h="966" w="852">
                  <a:moveTo>
                    <a:pt x="299" y="0"/>
                  </a:moveTo>
                  <a:cubicBezTo>
                    <a:pt x="256" y="0"/>
                    <a:pt x="211" y="12"/>
                    <a:pt x="169" y="37"/>
                  </a:cubicBezTo>
                  <a:cubicBezTo>
                    <a:pt x="40" y="101"/>
                    <a:pt x="0" y="269"/>
                    <a:pt x="78" y="385"/>
                  </a:cubicBezTo>
                  <a:lnTo>
                    <a:pt x="336" y="836"/>
                  </a:lnTo>
                  <a:cubicBezTo>
                    <a:pt x="375" y="914"/>
                    <a:pt x="465" y="965"/>
                    <a:pt x="555" y="965"/>
                  </a:cubicBezTo>
                  <a:cubicBezTo>
                    <a:pt x="594" y="965"/>
                    <a:pt x="645" y="952"/>
                    <a:pt x="684" y="926"/>
                  </a:cubicBezTo>
                  <a:cubicBezTo>
                    <a:pt x="813" y="862"/>
                    <a:pt x="852" y="694"/>
                    <a:pt x="774" y="579"/>
                  </a:cubicBezTo>
                  <a:lnTo>
                    <a:pt x="516" y="127"/>
                  </a:lnTo>
                  <a:cubicBezTo>
                    <a:pt x="473" y="49"/>
                    <a:pt x="389" y="0"/>
                    <a:pt x="29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72"/>
            <p:cNvSpPr/>
            <p:nvPr/>
          </p:nvSpPr>
          <p:spPr>
            <a:xfrm>
              <a:off x="5552332" y="1608649"/>
              <a:ext cx="43324" cy="32420"/>
            </a:xfrm>
            <a:custGeom>
              <a:rect b="b" l="l" r="r" t="t"/>
              <a:pathLst>
                <a:path extrusionOk="0" h="773" w="1033">
                  <a:moveTo>
                    <a:pt x="296" y="1"/>
                  </a:moveTo>
                  <a:cubicBezTo>
                    <a:pt x="206" y="1"/>
                    <a:pt x="122" y="49"/>
                    <a:pt x="78" y="127"/>
                  </a:cubicBezTo>
                  <a:cubicBezTo>
                    <a:pt x="1" y="256"/>
                    <a:pt x="40" y="411"/>
                    <a:pt x="169" y="488"/>
                  </a:cubicBezTo>
                  <a:lnTo>
                    <a:pt x="620" y="746"/>
                  </a:lnTo>
                  <a:cubicBezTo>
                    <a:pt x="659" y="760"/>
                    <a:pt x="697" y="772"/>
                    <a:pt x="749" y="772"/>
                  </a:cubicBezTo>
                  <a:cubicBezTo>
                    <a:pt x="826" y="772"/>
                    <a:pt x="917" y="734"/>
                    <a:pt x="969" y="643"/>
                  </a:cubicBezTo>
                  <a:cubicBezTo>
                    <a:pt x="1033" y="528"/>
                    <a:pt x="994" y="359"/>
                    <a:pt x="878" y="295"/>
                  </a:cubicBezTo>
                  <a:lnTo>
                    <a:pt x="427" y="37"/>
                  </a:lnTo>
                  <a:cubicBezTo>
                    <a:pt x="385" y="12"/>
                    <a:pt x="340" y="1"/>
                    <a:pt x="29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72"/>
            <p:cNvSpPr/>
            <p:nvPr/>
          </p:nvSpPr>
          <p:spPr>
            <a:xfrm>
              <a:off x="5562649" y="1576104"/>
              <a:ext cx="43324" cy="21683"/>
            </a:xfrm>
            <a:custGeom>
              <a:rect b="b" l="l" r="r" t="t"/>
              <a:pathLst>
                <a:path extrusionOk="0" h="517" w="1033">
                  <a:moveTo>
                    <a:pt x="258" y="0"/>
                  </a:moveTo>
                  <a:cubicBezTo>
                    <a:pt x="116" y="0"/>
                    <a:pt x="0" y="117"/>
                    <a:pt x="0" y="258"/>
                  </a:cubicBezTo>
                  <a:cubicBezTo>
                    <a:pt x="0" y="401"/>
                    <a:pt x="116" y="516"/>
                    <a:pt x="258" y="516"/>
                  </a:cubicBezTo>
                  <a:lnTo>
                    <a:pt x="774" y="516"/>
                  </a:lnTo>
                  <a:cubicBezTo>
                    <a:pt x="916" y="516"/>
                    <a:pt x="1032" y="401"/>
                    <a:pt x="1032" y="258"/>
                  </a:cubicBezTo>
                  <a:cubicBezTo>
                    <a:pt x="1032" y="117"/>
                    <a:pt x="916"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72"/>
            <p:cNvSpPr/>
            <p:nvPr/>
          </p:nvSpPr>
          <p:spPr>
            <a:xfrm>
              <a:off x="5552332" y="1532948"/>
              <a:ext cx="43324" cy="32378"/>
            </a:xfrm>
            <a:custGeom>
              <a:rect b="b" l="l" r="r" t="t"/>
              <a:pathLst>
                <a:path extrusionOk="0" h="772" w="1033">
                  <a:moveTo>
                    <a:pt x="742" y="0"/>
                  </a:moveTo>
                  <a:cubicBezTo>
                    <a:pt x="700" y="0"/>
                    <a:pt x="658" y="12"/>
                    <a:pt x="620" y="37"/>
                  </a:cubicBezTo>
                  <a:lnTo>
                    <a:pt x="169" y="295"/>
                  </a:lnTo>
                  <a:cubicBezTo>
                    <a:pt x="40" y="359"/>
                    <a:pt x="1" y="527"/>
                    <a:pt x="78" y="642"/>
                  </a:cubicBezTo>
                  <a:cubicBezTo>
                    <a:pt x="117" y="733"/>
                    <a:pt x="207" y="771"/>
                    <a:pt x="298" y="771"/>
                  </a:cubicBezTo>
                  <a:cubicBezTo>
                    <a:pt x="336" y="771"/>
                    <a:pt x="388" y="759"/>
                    <a:pt x="427" y="746"/>
                  </a:cubicBezTo>
                  <a:lnTo>
                    <a:pt x="878" y="488"/>
                  </a:lnTo>
                  <a:cubicBezTo>
                    <a:pt x="994" y="410"/>
                    <a:pt x="1033" y="256"/>
                    <a:pt x="969" y="127"/>
                  </a:cubicBezTo>
                  <a:cubicBezTo>
                    <a:pt x="917" y="49"/>
                    <a:pt x="829" y="0"/>
                    <a:pt x="742"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72"/>
            <p:cNvSpPr/>
            <p:nvPr/>
          </p:nvSpPr>
          <p:spPr>
            <a:xfrm>
              <a:off x="5528552" y="1501284"/>
              <a:ext cx="35733" cy="40220"/>
            </a:xfrm>
            <a:custGeom>
              <a:rect b="b" l="l" r="r" t="t"/>
              <a:pathLst>
                <a:path extrusionOk="0" h="959" w="852">
                  <a:moveTo>
                    <a:pt x="557" y="0"/>
                  </a:moveTo>
                  <a:cubicBezTo>
                    <a:pt x="466" y="0"/>
                    <a:pt x="380" y="46"/>
                    <a:pt x="336" y="134"/>
                  </a:cubicBezTo>
                  <a:lnTo>
                    <a:pt x="78" y="572"/>
                  </a:lnTo>
                  <a:cubicBezTo>
                    <a:pt x="0" y="701"/>
                    <a:pt x="40" y="856"/>
                    <a:pt x="169" y="933"/>
                  </a:cubicBezTo>
                  <a:cubicBezTo>
                    <a:pt x="207" y="947"/>
                    <a:pt x="258" y="959"/>
                    <a:pt x="298" y="959"/>
                  </a:cubicBezTo>
                  <a:cubicBezTo>
                    <a:pt x="387" y="959"/>
                    <a:pt x="478" y="921"/>
                    <a:pt x="516" y="830"/>
                  </a:cubicBezTo>
                  <a:lnTo>
                    <a:pt x="774" y="392"/>
                  </a:lnTo>
                  <a:cubicBezTo>
                    <a:pt x="852" y="263"/>
                    <a:pt x="813" y="108"/>
                    <a:pt x="684" y="30"/>
                  </a:cubicBezTo>
                  <a:cubicBezTo>
                    <a:pt x="643" y="10"/>
                    <a:pt x="600" y="0"/>
                    <a:pt x="55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72"/>
            <p:cNvSpPr/>
            <p:nvPr/>
          </p:nvSpPr>
          <p:spPr>
            <a:xfrm>
              <a:off x="5432847" y="1511181"/>
              <a:ext cx="151487" cy="151487"/>
            </a:xfrm>
            <a:custGeom>
              <a:rect b="b" l="l" r="r" t="t"/>
              <a:pathLst>
                <a:path extrusionOk="0" h="3612" w="3612">
                  <a:moveTo>
                    <a:pt x="1806" y="1"/>
                  </a:moveTo>
                  <a:cubicBezTo>
                    <a:pt x="812" y="1"/>
                    <a:pt x="0" y="814"/>
                    <a:pt x="0" y="1806"/>
                  </a:cubicBezTo>
                  <a:cubicBezTo>
                    <a:pt x="0" y="2800"/>
                    <a:pt x="812" y="3612"/>
                    <a:pt x="1806" y="3612"/>
                  </a:cubicBezTo>
                  <a:cubicBezTo>
                    <a:pt x="2798" y="3612"/>
                    <a:pt x="3611" y="2800"/>
                    <a:pt x="3611" y="1806"/>
                  </a:cubicBezTo>
                  <a:cubicBezTo>
                    <a:pt x="3611" y="814"/>
                    <a:pt x="2798" y="1"/>
                    <a:pt x="1806"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72"/>
            <p:cNvSpPr/>
            <p:nvPr/>
          </p:nvSpPr>
          <p:spPr>
            <a:xfrm>
              <a:off x="5324098" y="1664302"/>
              <a:ext cx="216956" cy="194769"/>
            </a:xfrm>
            <a:custGeom>
              <a:rect b="b" l="l" r="r" t="t"/>
              <a:pathLst>
                <a:path extrusionOk="0" h="4644" w="5173">
                  <a:moveTo>
                    <a:pt x="258" y="0"/>
                  </a:moveTo>
                  <a:cubicBezTo>
                    <a:pt x="117" y="0"/>
                    <a:pt x="0" y="116"/>
                    <a:pt x="0" y="258"/>
                  </a:cubicBezTo>
                  <a:lnTo>
                    <a:pt x="0" y="4385"/>
                  </a:lnTo>
                  <a:cubicBezTo>
                    <a:pt x="0" y="4526"/>
                    <a:pt x="117" y="4643"/>
                    <a:pt x="258" y="4643"/>
                  </a:cubicBezTo>
                  <a:lnTo>
                    <a:pt x="4915" y="4643"/>
                  </a:lnTo>
                  <a:cubicBezTo>
                    <a:pt x="5056" y="4643"/>
                    <a:pt x="5173" y="4526"/>
                    <a:pt x="5173" y="4385"/>
                  </a:cubicBezTo>
                  <a:cubicBezTo>
                    <a:pt x="5173" y="3211"/>
                    <a:pt x="4721" y="2115"/>
                    <a:pt x="3883" y="1276"/>
                  </a:cubicBezTo>
                  <a:cubicBezTo>
                    <a:pt x="3057" y="451"/>
                    <a:pt x="1961" y="0"/>
                    <a:pt x="78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72"/>
            <p:cNvSpPr/>
            <p:nvPr/>
          </p:nvSpPr>
          <p:spPr>
            <a:xfrm>
              <a:off x="5324098" y="1707542"/>
              <a:ext cx="173674" cy="151529"/>
            </a:xfrm>
            <a:custGeom>
              <a:rect b="b" l="l" r="r" t="t"/>
              <a:pathLst>
                <a:path extrusionOk="0" h="3613" w="4141">
                  <a:moveTo>
                    <a:pt x="0" y="1"/>
                  </a:moveTo>
                  <a:lnTo>
                    <a:pt x="0" y="517"/>
                  </a:lnTo>
                  <a:lnTo>
                    <a:pt x="788" y="517"/>
                  </a:lnTo>
                  <a:cubicBezTo>
                    <a:pt x="2348" y="517"/>
                    <a:pt x="3625" y="1793"/>
                    <a:pt x="3625" y="3354"/>
                  </a:cubicBezTo>
                  <a:lnTo>
                    <a:pt x="3625" y="3612"/>
                  </a:lnTo>
                  <a:lnTo>
                    <a:pt x="4141" y="3612"/>
                  </a:lnTo>
                  <a:lnTo>
                    <a:pt x="4141" y="3354"/>
                  </a:lnTo>
                  <a:cubicBezTo>
                    <a:pt x="4141" y="1509"/>
                    <a:pt x="2631" y="1"/>
                    <a:pt x="78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72"/>
            <p:cNvSpPr/>
            <p:nvPr/>
          </p:nvSpPr>
          <p:spPr>
            <a:xfrm>
              <a:off x="5324098" y="1750823"/>
              <a:ext cx="130391" cy="108247"/>
            </a:xfrm>
            <a:custGeom>
              <a:rect b="b" l="l" r="r" t="t"/>
              <a:pathLst>
                <a:path extrusionOk="0" h="2581" w="3109">
                  <a:moveTo>
                    <a:pt x="0" y="1"/>
                  </a:moveTo>
                  <a:lnTo>
                    <a:pt x="0" y="517"/>
                  </a:lnTo>
                  <a:lnTo>
                    <a:pt x="788" y="517"/>
                  </a:lnTo>
                  <a:cubicBezTo>
                    <a:pt x="1780" y="517"/>
                    <a:pt x="2593" y="1329"/>
                    <a:pt x="2593" y="2322"/>
                  </a:cubicBezTo>
                  <a:lnTo>
                    <a:pt x="2593" y="2580"/>
                  </a:lnTo>
                  <a:lnTo>
                    <a:pt x="3109" y="2580"/>
                  </a:lnTo>
                  <a:lnTo>
                    <a:pt x="3109" y="2322"/>
                  </a:lnTo>
                  <a:cubicBezTo>
                    <a:pt x="3109" y="1045"/>
                    <a:pt x="2064" y="1"/>
                    <a:pt x="78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72"/>
            <p:cNvSpPr/>
            <p:nvPr/>
          </p:nvSpPr>
          <p:spPr>
            <a:xfrm>
              <a:off x="5324098" y="1794105"/>
              <a:ext cx="87151" cy="64965"/>
            </a:xfrm>
            <a:custGeom>
              <a:rect b="b" l="l" r="r" t="t"/>
              <a:pathLst>
                <a:path extrusionOk="0" h="1549" w="2078">
                  <a:moveTo>
                    <a:pt x="0" y="0"/>
                  </a:moveTo>
                  <a:lnTo>
                    <a:pt x="0" y="516"/>
                  </a:lnTo>
                  <a:lnTo>
                    <a:pt x="788" y="516"/>
                  </a:lnTo>
                  <a:cubicBezTo>
                    <a:pt x="1213" y="516"/>
                    <a:pt x="1561" y="864"/>
                    <a:pt x="1561" y="1290"/>
                  </a:cubicBezTo>
                  <a:lnTo>
                    <a:pt x="1561" y="1548"/>
                  </a:lnTo>
                  <a:lnTo>
                    <a:pt x="2077" y="1548"/>
                  </a:lnTo>
                  <a:lnTo>
                    <a:pt x="2077" y="1290"/>
                  </a:lnTo>
                  <a:cubicBezTo>
                    <a:pt x="2077" y="580"/>
                    <a:pt x="1496" y="0"/>
                    <a:pt x="78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72"/>
            <p:cNvSpPr/>
            <p:nvPr/>
          </p:nvSpPr>
          <p:spPr>
            <a:xfrm>
              <a:off x="5473360" y="1664302"/>
              <a:ext cx="219682" cy="194769"/>
            </a:xfrm>
            <a:custGeom>
              <a:rect b="b" l="l" r="r" t="t"/>
              <a:pathLst>
                <a:path extrusionOk="0" h="4644" w="5238">
                  <a:moveTo>
                    <a:pt x="4451" y="0"/>
                  </a:moveTo>
                  <a:cubicBezTo>
                    <a:pt x="3277" y="0"/>
                    <a:pt x="2181" y="451"/>
                    <a:pt x="1356" y="1276"/>
                  </a:cubicBezTo>
                  <a:cubicBezTo>
                    <a:pt x="465" y="2167"/>
                    <a:pt x="1" y="3379"/>
                    <a:pt x="78" y="4643"/>
                  </a:cubicBezTo>
                  <a:lnTo>
                    <a:pt x="4979" y="4643"/>
                  </a:lnTo>
                  <a:cubicBezTo>
                    <a:pt x="5121" y="4643"/>
                    <a:pt x="5237" y="4526"/>
                    <a:pt x="5237" y="4385"/>
                  </a:cubicBezTo>
                  <a:lnTo>
                    <a:pt x="5237" y="258"/>
                  </a:lnTo>
                  <a:cubicBezTo>
                    <a:pt x="5237" y="116"/>
                    <a:pt x="5121" y="0"/>
                    <a:pt x="497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72"/>
            <p:cNvSpPr/>
            <p:nvPr/>
          </p:nvSpPr>
          <p:spPr>
            <a:xfrm>
              <a:off x="5508547" y="1664302"/>
              <a:ext cx="184494" cy="194769"/>
            </a:xfrm>
            <a:custGeom>
              <a:rect b="b" l="l" r="r" t="t"/>
              <a:pathLst>
                <a:path extrusionOk="0" h="4644" w="4399">
                  <a:moveTo>
                    <a:pt x="3612" y="0"/>
                  </a:moveTo>
                  <a:cubicBezTo>
                    <a:pt x="2438" y="0"/>
                    <a:pt x="1342" y="451"/>
                    <a:pt x="517" y="1276"/>
                  </a:cubicBezTo>
                  <a:cubicBezTo>
                    <a:pt x="323" y="1470"/>
                    <a:pt x="155" y="1677"/>
                    <a:pt x="1" y="1895"/>
                  </a:cubicBezTo>
                  <a:lnTo>
                    <a:pt x="1" y="4643"/>
                  </a:lnTo>
                  <a:lnTo>
                    <a:pt x="4140" y="4643"/>
                  </a:lnTo>
                  <a:cubicBezTo>
                    <a:pt x="4282" y="4643"/>
                    <a:pt x="4398" y="4526"/>
                    <a:pt x="4398" y="4385"/>
                  </a:cubicBezTo>
                  <a:lnTo>
                    <a:pt x="4398" y="258"/>
                  </a:lnTo>
                  <a:cubicBezTo>
                    <a:pt x="4398" y="116"/>
                    <a:pt x="4282" y="0"/>
                    <a:pt x="414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72"/>
            <p:cNvSpPr/>
            <p:nvPr/>
          </p:nvSpPr>
          <p:spPr>
            <a:xfrm>
              <a:off x="5519368" y="1707542"/>
              <a:ext cx="173674" cy="151529"/>
            </a:xfrm>
            <a:custGeom>
              <a:rect b="b" l="l" r="r" t="t"/>
              <a:pathLst>
                <a:path extrusionOk="0" h="3613" w="4141">
                  <a:moveTo>
                    <a:pt x="3354" y="1"/>
                  </a:moveTo>
                  <a:cubicBezTo>
                    <a:pt x="1509" y="1"/>
                    <a:pt x="1" y="1509"/>
                    <a:pt x="1" y="3354"/>
                  </a:cubicBezTo>
                  <a:lnTo>
                    <a:pt x="1" y="3612"/>
                  </a:lnTo>
                  <a:lnTo>
                    <a:pt x="517" y="3612"/>
                  </a:lnTo>
                  <a:lnTo>
                    <a:pt x="517" y="3354"/>
                  </a:lnTo>
                  <a:cubicBezTo>
                    <a:pt x="517" y="1793"/>
                    <a:pt x="1793" y="517"/>
                    <a:pt x="3354" y="517"/>
                  </a:cubicBezTo>
                  <a:lnTo>
                    <a:pt x="4140" y="517"/>
                  </a:lnTo>
                  <a:lnTo>
                    <a:pt x="4140"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72"/>
            <p:cNvSpPr/>
            <p:nvPr/>
          </p:nvSpPr>
          <p:spPr>
            <a:xfrm>
              <a:off x="5562649" y="1750823"/>
              <a:ext cx="130391" cy="108247"/>
            </a:xfrm>
            <a:custGeom>
              <a:rect b="b" l="l" r="r" t="t"/>
              <a:pathLst>
                <a:path extrusionOk="0" h="2581" w="3109">
                  <a:moveTo>
                    <a:pt x="2322" y="1"/>
                  </a:moveTo>
                  <a:cubicBezTo>
                    <a:pt x="1045" y="1"/>
                    <a:pt x="0" y="1045"/>
                    <a:pt x="0" y="2322"/>
                  </a:cubicBezTo>
                  <a:lnTo>
                    <a:pt x="0" y="2580"/>
                  </a:lnTo>
                  <a:lnTo>
                    <a:pt x="516" y="2580"/>
                  </a:lnTo>
                  <a:lnTo>
                    <a:pt x="516" y="2322"/>
                  </a:lnTo>
                  <a:cubicBezTo>
                    <a:pt x="516" y="1329"/>
                    <a:pt x="1328" y="517"/>
                    <a:pt x="2322" y="517"/>
                  </a:cubicBezTo>
                  <a:lnTo>
                    <a:pt x="3108" y="517"/>
                  </a:lnTo>
                  <a:lnTo>
                    <a:pt x="3108"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72"/>
            <p:cNvSpPr/>
            <p:nvPr/>
          </p:nvSpPr>
          <p:spPr>
            <a:xfrm>
              <a:off x="5605931" y="1794105"/>
              <a:ext cx="87109" cy="64965"/>
            </a:xfrm>
            <a:custGeom>
              <a:rect b="b" l="l" r="r" t="t"/>
              <a:pathLst>
                <a:path extrusionOk="0" h="1549" w="2077">
                  <a:moveTo>
                    <a:pt x="1290" y="0"/>
                  </a:moveTo>
                  <a:cubicBezTo>
                    <a:pt x="580" y="0"/>
                    <a:pt x="0" y="580"/>
                    <a:pt x="0" y="1290"/>
                  </a:cubicBezTo>
                  <a:lnTo>
                    <a:pt x="0" y="1548"/>
                  </a:lnTo>
                  <a:lnTo>
                    <a:pt x="516" y="1548"/>
                  </a:lnTo>
                  <a:lnTo>
                    <a:pt x="516" y="1290"/>
                  </a:lnTo>
                  <a:cubicBezTo>
                    <a:pt x="516" y="864"/>
                    <a:pt x="864" y="516"/>
                    <a:pt x="1290" y="516"/>
                  </a:cubicBezTo>
                  <a:lnTo>
                    <a:pt x="2076" y="516"/>
                  </a:lnTo>
                  <a:lnTo>
                    <a:pt x="2076"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 name="Google Shape;902;p72"/>
          <p:cNvGrpSpPr/>
          <p:nvPr/>
        </p:nvGrpSpPr>
        <p:grpSpPr>
          <a:xfrm>
            <a:off x="7229655" y="1438970"/>
            <a:ext cx="513306" cy="515295"/>
            <a:chOff x="6553550" y="1467942"/>
            <a:chExt cx="411138" cy="412732"/>
          </a:xfrm>
        </p:grpSpPr>
        <p:sp>
          <p:nvSpPr>
            <p:cNvPr id="903" name="Google Shape;903;p72"/>
            <p:cNvSpPr/>
            <p:nvPr/>
          </p:nvSpPr>
          <p:spPr>
            <a:xfrm>
              <a:off x="6553550" y="1467942"/>
              <a:ext cx="411138" cy="412732"/>
            </a:xfrm>
            <a:custGeom>
              <a:rect b="b" l="l" r="r" t="t"/>
              <a:pathLst>
                <a:path extrusionOk="0" h="9841" w="9803">
                  <a:moveTo>
                    <a:pt x="6797" y="0"/>
                  </a:moveTo>
                  <a:cubicBezTo>
                    <a:pt x="5985" y="0"/>
                    <a:pt x="5314" y="593"/>
                    <a:pt x="5185" y="1367"/>
                  </a:cubicBezTo>
                  <a:cubicBezTo>
                    <a:pt x="4850" y="1638"/>
                    <a:pt x="4644" y="2064"/>
                    <a:pt x="4644" y="2502"/>
                  </a:cubicBezTo>
                  <a:cubicBezTo>
                    <a:pt x="4644" y="3018"/>
                    <a:pt x="4914" y="3470"/>
                    <a:pt x="5327" y="3728"/>
                  </a:cubicBezTo>
                  <a:lnTo>
                    <a:pt x="4876" y="4179"/>
                  </a:lnTo>
                  <a:cubicBezTo>
                    <a:pt x="4733" y="4333"/>
                    <a:pt x="4644" y="4527"/>
                    <a:pt x="4644" y="4734"/>
                  </a:cubicBezTo>
                  <a:cubicBezTo>
                    <a:pt x="4644" y="4901"/>
                    <a:pt x="4695" y="5069"/>
                    <a:pt x="4798" y="5198"/>
                  </a:cubicBezTo>
                  <a:lnTo>
                    <a:pt x="4308" y="5198"/>
                  </a:lnTo>
                  <a:lnTo>
                    <a:pt x="4308" y="2877"/>
                  </a:lnTo>
                  <a:cubicBezTo>
                    <a:pt x="4308" y="2450"/>
                    <a:pt x="3959" y="2103"/>
                    <a:pt x="3534" y="2103"/>
                  </a:cubicBezTo>
                  <a:lnTo>
                    <a:pt x="774" y="2103"/>
                  </a:lnTo>
                  <a:cubicBezTo>
                    <a:pt x="348" y="2103"/>
                    <a:pt x="1" y="2450"/>
                    <a:pt x="1" y="2877"/>
                  </a:cubicBezTo>
                  <a:lnTo>
                    <a:pt x="1" y="9067"/>
                  </a:lnTo>
                  <a:cubicBezTo>
                    <a:pt x="1" y="9492"/>
                    <a:pt x="348" y="9841"/>
                    <a:pt x="774" y="9841"/>
                  </a:cubicBezTo>
                  <a:lnTo>
                    <a:pt x="9802" y="9841"/>
                  </a:lnTo>
                  <a:lnTo>
                    <a:pt x="9802" y="5972"/>
                  </a:lnTo>
                  <a:cubicBezTo>
                    <a:pt x="9802" y="5546"/>
                    <a:pt x="9454" y="5198"/>
                    <a:pt x="9028" y="5198"/>
                  </a:cubicBezTo>
                  <a:lnTo>
                    <a:pt x="8461" y="5198"/>
                  </a:lnTo>
                  <a:lnTo>
                    <a:pt x="8886" y="4759"/>
                  </a:lnTo>
                  <a:cubicBezTo>
                    <a:pt x="9041" y="4617"/>
                    <a:pt x="9118" y="4424"/>
                    <a:pt x="9118" y="4218"/>
                  </a:cubicBezTo>
                  <a:cubicBezTo>
                    <a:pt x="9118" y="4037"/>
                    <a:pt x="9054" y="3869"/>
                    <a:pt x="8951" y="3728"/>
                  </a:cubicBezTo>
                  <a:cubicBezTo>
                    <a:pt x="9364" y="3470"/>
                    <a:pt x="9634" y="3018"/>
                    <a:pt x="9634" y="2502"/>
                  </a:cubicBezTo>
                  <a:cubicBezTo>
                    <a:pt x="9634" y="2141"/>
                    <a:pt x="9505" y="1793"/>
                    <a:pt x="9261" y="1522"/>
                  </a:cubicBezTo>
                  <a:cubicBezTo>
                    <a:pt x="9209" y="1238"/>
                    <a:pt x="9054" y="968"/>
                    <a:pt x="8848" y="761"/>
                  </a:cubicBezTo>
                  <a:cubicBezTo>
                    <a:pt x="8564" y="490"/>
                    <a:pt x="8203" y="349"/>
                    <a:pt x="7829" y="349"/>
                  </a:cubicBezTo>
                  <a:lnTo>
                    <a:pt x="7803" y="349"/>
                  </a:lnTo>
                  <a:cubicBezTo>
                    <a:pt x="7519" y="129"/>
                    <a:pt x="7158" y="0"/>
                    <a:pt x="6797"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72"/>
            <p:cNvSpPr/>
            <p:nvPr/>
          </p:nvSpPr>
          <p:spPr>
            <a:xfrm>
              <a:off x="6575191" y="1577739"/>
              <a:ext cx="137437" cy="281334"/>
            </a:xfrm>
            <a:custGeom>
              <a:rect b="b" l="l" r="r" t="t"/>
              <a:pathLst>
                <a:path extrusionOk="0" h="6708" w="3277">
                  <a:moveTo>
                    <a:pt x="258" y="1"/>
                  </a:moveTo>
                  <a:cubicBezTo>
                    <a:pt x="116" y="1"/>
                    <a:pt x="1" y="116"/>
                    <a:pt x="1" y="259"/>
                  </a:cubicBezTo>
                  <a:lnTo>
                    <a:pt x="1" y="6449"/>
                  </a:lnTo>
                  <a:cubicBezTo>
                    <a:pt x="1" y="6590"/>
                    <a:pt x="116" y="6707"/>
                    <a:pt x="258" y="6707"/>
                  </a:cubicBezTo>
                  <a:lnTo>
                    <a:pt x="3276" y="6707"/>
                  </a:lnTo>
                  <a:lnTo>
                    <a:pt x="3276" y="259"/>
                  </a:lnTo>
                  <a:cubicBezTo>
                    <a:pt x="3276" y="116"/>
                    <a:pt x="3160" y="1"/>
                    <a:pt x="301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72"/>
            <p:cNvSpPr/>
            <p:nvPr/>
          </p:nvSpPr>
          <p:spPr>
            <a:xfrm>
              <a:off x="6611426" y="1794105"/>
              <a:ext cx="64923" cy="64965"/>
            </a:xfrm>
            <a:custGeom>
              <a:rect b="b" l="l" r="r" t="t"/>
              <a:pathLst>
                <a:path extrusionOk="0" h="1549" w="1548">
                  <a:moveTo>
                    <a:pt x="258" y="0"/>
                  </a:moveTo>
                  <a:cubicBezTo>
                    <a:pt x="117" y="0"/>
                    <a:pt x="0" y="116"/>
                    <a:pt x="0" y="258"/>
                  </a:cubicBezTo>
                  <a:lnTo>
                    <a:pt x="0" y="1548"/>
                  </a:lnTo>
                  <a:lnTo>
                    <a:pt x="1548" y="1548"/>
                  </a:lnTo>
                  <a:lnTo>
                    <a:pt x="1548" y="258"/>
                  </a:lnTo>
                  <a:cubicBezTo>
                    <a:pt x="1548" y="116"/>
                    <a:pt x="1432" y="0"/>
                    <a:pt x="129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72"/>
            <p:cNvSpPr/>
            <p:nvPr/>
          </p:nvSpPr>
          <p:spPr>
            <a:xfrm>
              <a:off x="6654666" y="1707542"/>
              <a:ext cx="21683" cy="21683"/>
            </a:xfrm>
            <a:custGeom>
              <a:rect b="b" l="l" r="r" t="t"/>
              <a:pathLst>
                <a:path extrusionOk="0" h="517" w="517">
                  <a:moveTo>
                    <a:pt x="259" y="1"/>
                  </a:moveTo>
                  <a:cubicBezTo>
                    <a:pt x="117" y="1"/>
                    <a:pt x="1" y="116"/>
                    <a:pt x="1" y="259"/>
                  </a:cubicBezTo>
                  <a:cubicBezTo>
                    <a:pt x="1" y="400"/>
                    <a:pt x="117" y="517"/>
                    <a:pt x="259" y="517"/>
                  </a:cubicBezTo>
                  <a:cubicBezTo>
                    <a:pt x="401" y="517"/>
                    <a:pt x="517" y="400"/>
                    <a:pt x="517" y="259"/>
                  </a:cubicBez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72"/>
            <p:cNvSpPr/>
            <p:nvPr/>
          </p:nvSpPr>
          <p:spPr>
            <a:xfrm>
              <a:off x="6611426" y="1707542"/>
              <a:ext cx="21641" cy="21683"/>
            </a:xfrm>
            <a:custGeom>
              <a:rect b="b" l="l" r="r" t="t"/>
              <a:pathLst>
                <a:path extrusionOk="0" h="517" w="516">
                  <a:moveTo>
                    <a:pt x="258" y="1"/>
                  </a:moveTo>
                  <a:cubicBezTo>
                    <a:pt x="117" y="1"/>
                    <a:pt x="0" y="116"/>
                    <a:pt x="0" y="259"/>
                  </a:cubicBezTo>
                  <a:cubicBezTo>
                    <a:pt x="0" y="400"/>
                    <a:pt x="117" y="517"/>
                    <a:pt x="258" y="517"/>
                  </a:cubicBezTo>
                  <a:cubicBezTo>
                    <a:pt x="400" y="517"/>
                    <a:pt x="516" y="400"/>
                    <a:pt x="516" y="259"/>
                  </a:cubicBezTo>
                  <a:cubicBezTo>
                    <a:pt x="516" y="116"/>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72"/>
            <p:cNvSpPr/>
            <p:nvPr/>
          </p:nvSpPr>
          <p:spPr>
            <a:xfrm>
              <a:off x="6654666" y="1664302"/>
              <a:ext cx="21683" cy="21641"/>
            </a:xfrm>
            <a:custGeom>
              <a:rect b="b" l="l" r="r" t="t"/>
              <a:pathLst>
                <a:path extrusionOk="0" h="516" w="517">
                  <a:moveTo>
                    <a:pt x="259" y="0"/>
                  </a:moveTo>
                  <a:cubicBezTo>
                    <a:pt x="117" y="0"/>
                    <a:pt x="1" y="116"/>
                    <a:pt x="1" y="258"/>
                  </a:cubicBezTo>
                  <a:cubicBezTo>
                    <a:pt x="1" y="399"/>
                    <a:pt x="117" y="516"/>
                    <a:pt x="259" y="516"/>
                  </a:cubicBezTo>
                  <a:cubicBezTo>
                    <a:pt x="401" y="516"/>
                    <a:pt x="517" y="399"/>
                    <a:pt x="517" y="258"/>
                  </a:cubicBezTo>
                  <a:cubicBezTo>
                    <a:pt x="517" y="116"/>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72"/>
            <p:cNvSpPr/>
            <p:nvPr/>
          </p:nvSpPr>
          <p:spPr>
            <a:xfrm>
              <a:off x="6611426" y="1664302"/>
              <a:ext cx="21641" cy="21641"/>
            </a:xfrm>
            <a:custGeom>
              <a:rect b="b" l="l" r="r" t="t"/>
              <a:pathLst>
                <a:path extrusionOk="0" h="516" w="516">
                  <a:moveTo>
                    <a:pt x="258" y="0"/>
                  </a:moveTo>
                  <a:cubicBezTo>
                    <a:pt x="117" y="0"/>
                    <a:pt x="0" y="116"/>
                    <a:pt x="0" y="258"/>
                  </a:cubicBezTo>
                  <a:cubicBezTo>
                    <a:pt x="0" y="399"/>
                    <a:pt x="117" y="516"/>
                    <a:pt x="258" y="516"/>
                  </a:cubicBezTo>
                  <a:cubicBezTo>
                    <a:pt x="400" y="516"/>
                    <a:pt x="516" y="399"/>
                    <a:pt x="516" y="258"/>
                  </a:cubicBezTo>
                  <a:cubicBezTo>
                    <a:pt x="516" y="116"/>
                    <a:pt x="400"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72"/>
            <p:cNvSpPr/>
            <p:nvPr/>
          </p:nvSpPr>
          <p:spPr>
            <a:xfrm>
              <a:off x="6654666" y="1621021"/>
              <a:ext cx="21683" cy="21683"/>
            </a:xfrm>
            <a:custGeom>
              <a:rect b="b" l="l" r="r" t="t"/>
              <a:pathLst>
                <a:path extrusionOk="0" h="517" w="517">
                  <a:moveTo>
                    <a:pt x="259" y="0"/>
                  </a:moveTo>
                  <a:cubicBezTo>
                    <a:pt x="117" y="0"/>
                    <a:pt x="1" y="116"/>
                    <a:pt x="1" y="258"/>
                  </a:cubicBezTo>
                  <a:cubicBezTo>
                    <a:pt x="1" y="400"/>
                    <a:pt x="117" y="516"/>
                    <a:pt x="259" y="516"/>
                  </a:cubicBezTo>
                  <a:cubicBezTo>
                    <a:pt x="401" y="516"/>
                    <a:pt x="517" y="400"/>
                    <a:pt x="517" y="258"/>
                  </a:cubicBezTo>
                  <a:cubicBezTo>
                    <a:pt x="517" y="116"/>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72"/>
            <p:cNvSpPr/>
            <p:nvPr/>
          </p:nvSpPr>
          <p:spPr>
            <a:xfrm>
              <a:off x="6611426" y="1621021"/>
              <a:ext cx="21641" cy="21683"/>
            </a:xfrm>
            <a:custGeom>
              <a:rect b="b" l="l" r="r" t="t"/>
              <a:pathLst>
                <a:path extrusionOk="0" h="517" w="516">
                  <a:moveTo>
                    <a:pt x="258" y="0"/>
                  </a:moveTo>
                  <a:cubicBezTo>
                    <a:pt x="117" y="0"/>
                    <a:pt x="0" y="116"/>
                    <a:pt x="0" y="258"/>
                  </a:cubicBezTo>
                  <a:cubicBezTo>
                    <a:pt x="0" y="400"/>
                    <a:pt x="117" y="516"/>
                    <a:pt x="258" y="516"/>
                  </a:cubicBezTo>
                  <a:cubicBezTo>
                    <a:pt x="400" y="516"/>
                    <a:pt x="516" y="400"/>
                    <a:pt x="516" y="258"/>
                  </a:cubicBezTo>
                  <a:cubicBezTo>
                    <a:pt x="516" y="116"/>
                    <a:pt x="400"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72"/>
            <p:cNvSpPr/>
            <p:nvPr/>
          </p:nvSpPr>
          <p:spPr>
            <a:xfrm>
              <a:off x="6654666" y="1750823"/>
              <a:ext cx="21683" cy="21683"/>
            </a:xfrm>
            <a:custGeom>
              <a:rect b="b" l="l" r="r" t="t"/>
              <a:pathLst>
                <a:path extrusionOk="0" h="517" w="517">
                  <a:moveTo>
                    <a:pt x="259" y="1"/>
                  </a:moveTo>
                  <a:cubicBezTo>
                    <a:pt x="117" y="1"/>
                    <a:pt x="1" y="116"/>
                    <a:pt x="1" y="259"/>
                  </a:cubicBezTo>
                  <a:cubicBezTo>
                    <a:pt x="1" y="400"/>
                    <a:pt x="117" y="517"/>
                    <a:pt x="259" y="517"/>
                  </a:cubicBezTo>
                  <a:cubicBezTo>
                    <a:pt x="401" y="517"/>
                    <a:pt x="517" y="400"/>
                    <a:pt x="517" y="259"/>
                  </a:cubicBez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72"/>
            <p:cNvSpPr/>
            <p:nvPr/>
          </p:nvSpPr>
          <p:spPr>
            <a:xfrm>
              <a:off x="6611426" y="1750823"/>
              <a:ext cx="21641" cy="21683"/>
            </a:xfrm>
            <a:custGeom>
              <a:rect b="b" l="l" r="r" t="t"/>
              <a:pathLst>
                <a:path extrusionOk="0" h="517" w="516">
                  <a:moveTo>
                    <a:pt x="258" y="1"/>
                  </a:moveTo>
                  <a:cubicBezTo>
                    <a:pt x="117" y="1"/>
                    <a:pt x="0" y="116"/>
                    <a:pt x="0" y="259"/>
                  </a:cubicBezTo>
                  <a:cubicBezTo>
                    <a:pt x="0" y="400"/>
                    <a:pt x="117" y="517"/>
                    <a:pt x="258" y="517"/>
                  </a:cubicBezTo>
                  <a:cubicBezTo>
                    <a:pt x="400" y="517"/>
                    <a:pt x="516" y="400"/>
                    <a:pt x="516" y="259"/>
                  </a:cubicBezTo>
                  <a:cubicBezTo>
                    <a:pt x="516" y="116"/>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72"/>
            <p:cNvSpPr/>
            <p:nvPr/>
          </p:nvSpPr>
          <p:spPr>
            <a:xfrm>
              <a:off x="6633025" y="1815746"/>
              <a:ext cx="21683" cy="43324"/>
            </a:xfrm>
            <a:custGeom>
              <a:rect b="b" l="l" r="r" t="t"/>
              <a:pathLst>
                <a:path extrusionOk="0" h="1033" w="517">
                  <a:moveTo>
                    <a:pt x="1" y="0"/>
                  </a:moveTo>
                  <a:lnTo>
                    <a:pt x="1" y="1032"/>
                  </a:lnTo>
                  <a:lnTo>
                    <a:pt x="517" y="1032"/>
                  </a:lnTo>
                  <a:lnTo>
                    <a:pt x="517"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72"/>
            <p:cNvSpPr/>
            <p:nvPr/>
          </p:nvSpPr>
          <p:spPr>
            <a:xfrm>
              <a:off x="6690943" y="1707542"/>
              <a:ext cx="252101" cy="151529"/>
            </a:xfrm>
            <a:custGeom>
              <a:rect b="b" l="l" r="r" t="t"/>
              <a:pathLst>
                <a:path extrusionOk="0" h="3613" w="6011">
                  <a:moveTo>
                    <a:pt x="258" y="1"/>
                  </a:moveTo>
                  <a:cubicBezTo>
                    <a:pt x="116" y="1"/>
                    <a:pt x="0" y="116"/>
                    <a:pt x="0" y="259"/>
                  </a:cubicBezTo>
                  <a:lnTo>
                    <a:pt x="0" y="3612"/>
                  </a:lnTo>
                  <a:lnTo>
                    <a:pt x="6010" y="3612"/>
                  </a:lnTo>
                  <a:lnTo>
                    <a:pt x="6010" y="259"/>
                  </a:lnTo>
                  <a:cubicBezTo>
                    <a:pt x="6010" y="116"/>
                    <a:pt x="5894" y="1"/>
                    <a:pt x="575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72"/>
            <p:cNvSpPr/>
            <p:nvPr/>
          </p:nvSpPr>
          <p:spPr>
            <a:xfrm>
              <a:off x="6769915" y="1750823"/>
              <a:ext cx="21683" cy="21683"/>
            </a:xfrm>
            <a:custGeom>
              <a:rect b="b" l="l" r="r" t="t"/>
              <a:pathLst>
                <a:path extrusionOk="0" h="517" w="517">
                  <a:moveTo>
                    <a:pt x="258" y="1"/>
                  </a:moveTo>
                  <a:cubicBezTo>
                    <a:pt x="116" y="1"/>
                    <a:pt x="0" y="116"/>
                    <a:pt x="0" y="259"/>
                  </a:cubicBezTo>
                  <a:cubicBezTo>
                    <a:pt x="0" y="400"/>
                    <a:pt x="116" y="517"/>
                    <a:pt x="258" y="517"/>
                  </a:cubicBezTo>
                  <a:cubicBezTo>
                    <a:pt x="400" y="517"/>
                    <a:pt x="516" y="400"/>
                    <a:pt x="516" y="259"/>
                  </a:cubicBezTo>
                  <a:cubicBezTo>
                    <a:pt x="516" y="116"/>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72"/>
            <p:cNvSpPr/>
            <p:nvPr/>
          </p:nvSpPr>
          <p:spPr>
            <a:xfrm>
              <a:off x="6726634" y="1750823"/>
              <a:ext cx="21683" cy="21683"/>
            </a:xfrm>
            <a:custGeom>
              <a:rect b="b" l="l" r="r" t="t"/>
              <a:pathLst>
                <a:path extrusionOk="0" h="517" w="517">
                  <a:moveTo>
                    <a:pt x="259" y="1"/>
                  </a:moveTo>
                  <a:cubicBezTo>
                    <a:pt x="116" y="1"/>
                    <a:pt x="1" y="116"/>
                    <a:pt x="1" y="259"/>
                  </a:cubicBezTo>
                  <a:cubicBezTo>
                    <a:pt x="1" y="400"/>
                    <a:pt x="116" y="517"/>
                    <a:pt x="259" y="517"/>
                  </a:cubicBezTo>
                  <a:cubicBezTo>
                    <a:pt x="400" y="517"/>
                    <a:pt x="517" y="400"/>
                    <a:pt x="517" y="259"/>
                  </a:cubicBezTo>
                  <a:cubicBezTo>
                    <a:pt x="517" y="116"/>
                    <a:pt x="400"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72"/>
            <p:cNvSpPr/>
            <p:nvPr/>
          </p:nvSpPr>
          <p:spPr>
            <a:xfrm>
              <a:off x="6885668" y="1750823"/>
              <a:ext cx="21683" cy="21683"/>
            </a:xfrm>
            <a:custGeom>
              <a:rect b="b" l="l" r="r" t="t"/>
              <a:pathLst>
                <a:path extrusionOk="0" h="517" w="517">
                  <a:moveTo>
                    <a:pt x="258" y="1"/>
                  </a:moveTo>
                  <a:cubicBezTo>
                    <a:pt x="116" y="1"/>
                    <a:pt x="0" y="116"/>
                    <a:pt x="0" y="259"/>
                  </a:cubicBezTo>
                  <a:cubicBezTo>
                    <a:pt x="0" y="400"/>
                    <a:pt x="116" y="517"/>
                    <a:pt x="258" y="517"/>
                  </a:cubicBezTo>
                  <a:cubicBezTo>
                    <a:pt x="400" y="517"/>
                    <a:pt x="516" y="400"/>
                    <a:pt x="516" y="259"/>
                  </a:cubicBezTo>
                  <a:cubicBezTo>
                    <a:pt x="516" y="116"/>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72"/>
            <p:cNvSpPr/>
            <p:nvPr/>
          </p:nvSpPr>
          <p:spPr>
            <a:xfrm>
              <a:off x="6842386" y="1750823"/>
              <a:ext cx="21683" cy="21683"/>
            </a:xfrm>
            <a:custGeom>
              <a:rect b="b" l="l" r="r" t="t"/>
              <a:pathLst>
                <a:path extrusionOk="0" h="517" w="517">
                  <a:moveTo>
                    <a:pt x="259" y="1"/>
                  </a:moveTo>
                  <a:cubicBezTo>
                    <a:pt x="116" y="1"/>
                    <a:pt x="1" y="116"/>
                    <a:pt x="1" y="259"/>
                  </a:cubicBezTo>
                  <a:cubicBezTo>
                    <a:pt x="1" y="400"/>
                    <a:pt x="116" y="517"/>
                    <a:pt x="259" y="517"/>
                  </a:cubicBezTo>
                  <a:cubicBezTo>
                    <a:pt x="400" y="517"/>
                    <a:pt x="516" y="400"/>
                    <a:pt x="516" y="259"/>
                  </a:cubicBezTo>
                  <a:cubicBezTo>
                    <a:pt x="516" y="116"/>
                    <a:pt x="400"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72"/>
            <p:cNvSpPr/>
            <p:nvPr/>
          </p:nvSpPr>
          <p:spPr>
            <a:xfrm>
              <a:off x="6726634" y="1794105"/>
              <a:ext cx="64965" cy="64965"/>
            </a:xfrm>
            <a:custGeom>
              <a:rect b="b" l="l" r="r" t="t"/>
              <a:pathLst>
                <a:path extrusionOk="0" h="1549" w="1549">
                  <a:moveTo>
                    <a:pt x="259" y="0"/>
                  </a:moveTo>
                  <a:cubicBezTo>
                    <a:pt x="116" y="0"/>
                    <a:pt x="1" y="116"/>
                    <a:pt x="1" y="258"/>
                  </a:cubicBezTo>
                  <a:lnTo>
                    <a:pt x="1" y="1548"/>
                  </a:lnTo>
                  <a:lnTo>
                    <a:pt x="1548" y="1548"/>
                  </a:lnTo>
                  <a:lnTo>
                    <a:pt x="1548" y="258"/>
                  </a:lnTo>
                  <a:cubicBezTo>
                    <a:pt x="1548" y="116"/>
                    <a:pt x="1432" y="0"/>
                    <a:pt x="129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72"/>
            <p:cNvSpPr/>
            <p:nvPr/>
          </p:nvSpPr>
          <p:spPr>
            <a:xfrm>
              <a:off x="6842386" y="1794105"/>
              <a:ext cx="64965" cy="64965"/>
            </a:xfrm>
            <a:custGeom>
              <a:rect b="b" l="l" r="r" t="t"/>
              <a:pathLst>
                <a:path extrusionOk="0" h="1549" w="1549">
                  <a:moveTo>
                    <a:pt x="259" y="0"/>
                  </a:moveTo>
                  <a:cubicBezTo>
                    <a:pt x="116" y="0"/>
                    <a:pt x="1" y="116"/>
                    <a:pt x="1" y="258"/>
                  </a:cubicBezTo>
                  <a:lnTo>
                    <a:pt x="1" y="1548"/>
                  </a:lnTo>
                  <a:lnTo>
                    <a:pt x="1548" y="1548"/>
                  </a:lnTo>
                  <a:lnTo>
                    <a:pt x="1548" y="258"/>
                  </a:lnTo>
                  <a:cubicBezTo>
                    <a:pt x="1548" y="116"/>
                    <a:pt x="1432" y="0"/>
                    <a:pt x="129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72"/>
            <p:cNvSpPr/>
            <p:nvPr/>
          </p:nvSpPr>
          <p:spPr>
            <a:xfrm>
              <a:off x="6748274" y="1815746"/>
              <a:ext cx="21683" cy="43324"/>
            </a:xfrm>
            <a:custGeom>
              <a:rect b="b" l="l" r="r" t="t"/>
              <a:pathLst>
                <a:path extrusionOk="0" h="1033" w="517">
                  <a:moveTo>
                    <a:pt x="1" y="0"/>
                  </a:moveTo>
                  <a:lnTo>
                    <a:pt x="1" y="1032"/>
                  </a:lnTo>
                  <a:lnTo>
                    <a:pt x="516" y="1032"/>
                  </a:lnTo>
                  <a:lnTo>
                    <a:pt x="516"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72"/>
            <p:cNvSpPr/>
            <p:nvPr/>
          </p:nvSpPr>
          <p:spPr>
            <a:xfrm>
              <a:off x="6864027" y="1815746"/>
              <a:ext cx="21683" cy="43324"/>
            </a:xfrm>
            <a:custGeom>
              <a:rect b="b" l="l" r="r" t="t"/>
              <a:pathLst>
                <a:path extrusionOk="0" h="1033" w="517">
                  <a:moveTo>
                    <a:pt x="0" y="0"/>
                  </a:moveTo>
                  <a:lnTo>
                    <a:pt x="0" y="1032"/>
                  </a:lnTo>
                  <a:lnTo>
                    <a:pt x="516" y="1032"/>
                  </a:lnTo>
                  <a:lnTo>
                    <a:pt x="516"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72"/>
            <p:cNvSpPr/>
            <p:nvPr/>
          </p:nvSpPr>
          <p:spPr>
            <a:xfrm>
              <a:off x="6869940" y="1633980"/>
              <a:ext cx="45505" cy="43324"/>
            </a:xfrm>
            <a:custGeom>
              <a:rect b="b" l="l" r="r" t="t"/>
              <a:pathLst>
                <a:path extrusionOk="0" h="1033" w="1085">
                  <a:moveTo>
                    <a:pt x="800" y="1"/>
                  </a:moveTo>
                  <a:cubicBezTo>
                    <a:pt x="736" y="1"/>
                    <a:pt x="671" y="27"/>
                    <a:pt x="620" y="78"/>
                  </a:cubicBezTo>
                  <a:lnTo>
                    <a:pt x="104" y="594"/>
                  </a:lnTo>
                  <a:cubicBezTo>
                    <a:pt x="1" y="697"/>
                    <a:pt x="1" y="852"/>
                    <a:pt x="104" y="955"/>
                  </a:cubicBezTo>
                  <a:cubicBezTo>
                    <a:pt x="156" y="1007"/>
                    <a:pt x="221" y="1033"/>
                    <a:pt x="285" y="1033"/>
                  </a:cubicBezTo>
                  <a:cubicBezTo>
                    <a:pt x="350" y="1033"/>
                    <a:pt x="414" y="1007"/>
                    <a:pt x="465" y="955"/>
                  </a:cubicBezTo>
                  <a:lnTo>
                    <a:pt x="981" y="439"/>
                  </a:lnTo>
                  <a:cubicBezTo>
                    <a:pt x="1084" y="336"/>
                    <a:pt x="1084" y="181"/>
                    <a:pt x="981" y="78"/>
                  </a:cubicBezTo>
                  <a:cubicBezTo>
                    <a:pt x="929" y="27"/>
                    <a:pt x="865" y="1"/>
                    <a:pt x="800" y="1"/>
                  </a:cubicBezTo>
                  <a:close/>
                </a:path>
              </a:pathLst>
            </a:custGeom>
            <a:solidFill>
              <a:srgbClr val="8BA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72"/>
            <p:cNvSpPr/>
            <p:nvPr/>
          </p:nvSpPr>
          <p:spPr>
            <a:xfrm>
              <a:off x="6819655" y="1633980"/>
              <a:ext cx="45505" cy="43324"/>
            </a:xfrm>
            <a:custGeom>
              <a:rect b="b" l="l" r="r" t="t"/>
              <a:pathLst>
                <a:path extrusionOk="0" h="1033" w="1085">
                  <a:moveTo>
                    <a:pt x="794" y="1"/>
                  </a:moveTo>
                  <a:cubicBezTo>
                    <a:pt x="726" y="1"/>
                    <a:pt x="658" y="27"/>
                    <a:pt x="607" y="78"/>
                  </a:cubicBezTo>
                  <a:lnTo>
                    <a:pt x="91" y="594"/>
                  </a:lnTo>
                  <a:cubicBezTo>
                    <a:pt x="1" y="697"/>
                    <a:pt x="1" y="852"/>
                    <a:pt x="91" y="955"/>
                  </a:cubicBezTo>
                  <a:cubicBezTo>
                    <a:pt x="142" y="1007"/>
                    <a:pt x="207" y="1033"/>
                    <a:pt x="285" y="1033"/>
                  </a:cubicBezTo>
                  <a:cubicBezTo>
                    <a:pt x="349" y="1033"/>
                    <a:pt x="414" y="1007"/>
                    <a:pt x="465" y="955"/>
                  </a:cubicBezTo>
                  <a:lnTo>
                    <a:pt x="981" y="439"/>
                  </a:lnTo>
                  <a:cubicBezTo>
                    <a:pt x="1084" y="336"/>
                    <a:pt x="1084" y="181"/>
                    <a:pt x="981" y="78"/>
                  </a:cubicBezTo>
                  <a:cubicBezTo>
                    <a:pt x="930" y="27"/>
                    <a:pt x="862" y="1"/>
                    <a:pt x="794" y="1"/>
                  </a:cubicBezTo>
                  <a:close/>
                </a:path>
              </a:pathLst>
            </a:custGeom>
            <a:solidFill>
              <a:srgbClr val="A7C2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72"/>
            <p:cNvSpPr/>
            <p:nvPr/>
          </p:nvSpPr>
          <p:spPr>
            <a:xfrm>
              <a:off x="6768825" y="1633980"/>
              <a:ext cx="45463" cy="43324"/>
            </a:xfrm>
            <a:custGeom>
              <a:rect b="b" l="l" r="r" t="t"/>
              <a:pathLst>
                <a:path extrusionOk="0" h="1033" w="1084">
                  <a:moveTo>
                    <a:pt x="805" y="1"/>
                  </a:moveTo>
                  <a:cubicBezTo>
                    <a:pt x="739" y="1"/>
                    <a:pt x="671" y="27"/>
                    <a:pt x="620" y="78"/>
                  </a:cubicBezTo>
                  <a:lnTo>
                    <a:pt x="104" y="594"/>
                  </a:lnTo>
                  <a:cubicBezTo>
                    <a:pt x="1" y="697"/>
                    <a:pt x="1" y="852"/>
                    <a:pt x="104" y="955"/>
                  </a:cubicBezTo>
                  <a:cubicBezTo>
                    <a:pt x="155" y="1007"/>
                    <a:pt x="219" y="1033"/>
                    <a:pt x="284" y="1033"/>
                  </a:cubicBezTo>
                  <a:cubicBezTo>
                    <a:pt x="348" y="1033"/>
                    <a:pt x="413" y="1007"/>
                    <a:pt x="465" y="955"/>
                  </a:cubicBezTo>
                  <a:lnTo>
                    <a:pt x="981" y="439"/>
                  </a:lnTo>
                  <a:cubicBezTo>
                    <a:pt x="1084" y="336"/>
                    <a:pt x="1084" y="181"/>
                    <a:pt x="981" y="78"/>
                  </a:cubicBezTo>
                  <a:cubicBezTo>
                    <a:pt x="935" y="27"/>
                    <a:pt x="871" y="1"/>
                    <a:pt x="805" y="1"/>
                  </a:cubicBezTo>
                  <a:close/>
                </a:path>
              </a:pathLst>
            </a:custGeom>
            <a:solidFill>
              <a:srgbClr val="A7C2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72"/>
            <p:cNvSpPr/>
            <p:nvPr/>
          </p:nvSpPr>
          <p:spPr>
            <a:xfrm>
              <a:off x="6769915" y="1489541"/>
              <a:ext cx="166082" cy="122884"/>
            </a:xfrm>
            <a:custGeom>
              <a:rect b="b" l="l" r="r" t="t"/>
              <a:pathLst>
                <a:path extrusionOk="0" h="2930" w="3960">
                  <a:moveTo>
                    <a:pt x="1638" y="1"/>
                  </a:moveTo>
                  <a:cubicBezTo>
                    <a:pt x="1019" y="1"/>
                    <a:pt x="516" y="504"/>
                    <a:pt x="516" y="1123"/>
                  </a:cubicBezTo>
                  <a:lnTo>
                    <a:pt x="516" y="1136"/>
                  </a:lnTo>
                  <a:cubicBezTo>
                    <a:pt x="207" y="1304"/>
                    <a:pt x="0" y="1626"/>
                    <a:pt x="0" y="1987"/>
                  </a:cubicBezTo>
                  <a:cubicBezTo>
                    <a:pt x="0" y="2503"/>
                    <a:pt x="425" y="2929"/>
                    <a:pt x="955" y="2929"/>
                  </a:cubicBezTo>
                  <a:lnTo>
                    <a:pt x="3018" y="2929"/>
                  </a:lnTo>
                  <a:cubicBezTo>
                    <a:pt x="3534" y="2929"/>
                    <a:pt x="3959" y="2503"/>
                    <a:pt x="3959" y="1987"/>
                  </a:cubicBezTo>
                  <a:cubicBezTo>
                    <a:pt x="3959" y="1703"/>
                    <a:pt x="3830" y="1433"/>
                    <a:pt x="3612" y="1252"/>
                  </a:cubicBezTo>
                  <a:cubicBezTo>
                    <a:pt x="3598" y="749"/>
                    <a:pt x="3173" y="350"/>
                    <a:pt x="2670" y="350"/>
                  </a:cubicBezTo>
                  <a:cubicBezTo>
                    <a:pt x="2606" y="350"/>
                    <a:pt x="2528" y="350"/>
                    <a:pt x="2463" y="375"/>
                  </a:cubicBezTo>
                  <a:cubicBezTo>
                    <a:pt x="2257" y="143"/>
                    <a:pt x="1961" y="1"/>
                    <a:pt x="1638" y="1"/>
                  </a:cubicBezTo>
                  <a:close/>
                </a:path>
              </a:pathLst>
            </a:custGeom>
            <a:solidFill>
              <a:srgbClr val="A7C2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72"/>
          <p:cNvGrpSpPr/>
          <p:nvPr/>
        </p:nvGrpSpPr>
        <p:grpSpPr>
          <a:xfrm>
            <a:off x="3342988" y="3158232"/>
            <a:ext cx="515295" cy="515295"/>
            <a:chOff x="7178278" y="1467942"/>
            <a:chExt cx="412732" cy="412732"/>
          </a:xfrm>
        </p:grpSpPr>
        <p:sp>
          <p:nvSpPr>
            <p:cNvPr id="929" name="Google Shape;929;p72"/>
            <p:cNvSpPr/>
            <p:nvPr/>
          </p:nvSpPr>
          <p:spPr>
            <a:xfrm>
              <a:off x="7178278" y="1467942"/>
              <a:ext cx="412732" cy="412732"/>
            </a:xfrm>
            <a:custGeom>
              <a:rect b="b" l="l" r="r" t="t"/>
              <a:pathLst>
                <a:path extrusionOk="0" h="9841" w="9841">
                  <a:moveTo>
                    <a:pt x="2476" y="0"/>
                  </a:moveTo>
                  <a:cubicBezTo>
                    <a:pt x="2206" y="0"/>
                    <a:pt x="1974" y="142"/>
                    <a:pt x="1831" y="349"/>
                  </a:cubicBezTo>
                  <a:lnTo>
                    <a:pt x="787" y="349"/>
                  </a:lnTo>
                  <a:cubicBezTo>
                    <a:pt x="361" y="349"/>
                    <a:pt x="14" y="696"/>
                    <a:pt x="14" y="1123"/>
                  </a:cubicBezTo>
                  <a:lnTo>
                    <a:pt x="14" y="3186"/>
                  </a:lnTo>
                  <a:cubicBezTo>
                    <a:pt x="14" y="3611"/>
                    <a:pt x="361" y="3960"/>
                    <a:pt x="787" y="3960"/>
                  </a:cubicBezTo>
                  <a:lnTo>
                    <a:pt x="1831" y="3960"/>
                  </a:lnTo>
                  <a:cubicBezTo>
                    <a:pt x="1974" y="4166"/>
                    <a:pt x="2206" y="4308"/>
                    <a:pt x="2476" y="4308"/>
                  </a:cubicBezTo>
                  <a:lnTo>
                    <a:pt x="3508" y="4308"/>
                  </a:lnTo>
                  <a:cubicBezTo>
                    <a:pt x="3728" y="4308"/>
                    <a:pt x="3934" y="4204"/>
                    <a:pt x="4076" y="4050"/>
                  </a:cubicBezTo>
                  <a:cubicBezTo>
                    <a:pt x="4708" y="4282"/>
                    <a:pt x="5146" y="4875"/>
                    <a:pt x="5172" y="5559"/>
                  </a:cubicBezTo>
                  <a:cubicBezTo>
                    <a:pt x="5095" y="5546"/>
                    <a:pt x="5018" y="5546"/>
                    <a:pt x="4914" y="5546"/>
                  </a:cubicBezTo>
                  <a:cubicBezTo>
                    <a:pt x="4424" y="5546"/>
                    <a:pt x="4141" y="5726"/>
                    <a:pt x="3972" y="5843"/>
                  </a:cubicBezTo>
                  <a:cubicBezTo>
                    <a:pt x="3947" y="5855"/>
                    <a:pt x="3921" y="5881"/>
                    <a:pt x="3908" y="5881"/>
                  </a:cubicBezTo>
                  <a:lnTo>
                    <a:pt x="3869" y="5881"/>
                  </a:lnTo>
                  <a:cubicBezTo>
                    <a:pt x="3857" y="5881"/>
                    <a:pt x="3818" y="5855"/>
                    <a:pt x="3805" y="5843"/>
                  </a:cubicBezTo>
                  <a:cubicBezTo>
                    <a:pt x="3637" y="5726"/>
                    <a:pt x="3353" y="5546"/>
                    <a:pt x="2851" y="5546"/>
                  </a:cubicBezTo>
                  <a:cubicBezTo>
                    <a:pt x="2361" y="5546"/>
                    <a:pt x="2077" y="5726"/>
                    <a:pt x="1909" y="5843"/>
                  </a:cubicBezTo>
                  <a:cubicBezTo>
                    <a:pt x="1883" y="5855"/>
                    <a:pt x="1857" y="5881"/>
                    <a:pt x="1845" y="5881"/>
                  </a:cubicBezTo>
                  <a:lnTo>
                    <a:pt x="1806" y="5881"/>
                  </a:lnTo>
                  <a:cubicBezTo>
                    <a:pt x="1793" y="5881"/>
                    <a:pt x="1754" y="5855"/>
                    <a:pt x="1742" y="5843"/>
                  </a:cubicBezTo>
                  <a:cubicBezTo>
                    <a:pt x="1574" y="5726"/>
                    <a:pt x="1290" y="5546"/>
                    <a:pt x="787" y="5546"/>
                  </a:cubicBezTo>
                  <a:cubicBezTo>
                    <a:pt x="658" y="5546"/>
                    <a:pt x="516" y="5559"/>
                    <a:pt x="400" y="5585"/>
                  </a:cubicBezTo>
                  <a:lnTo>
                    <a:pt x="0" y="5688"/>
                  </a:lnTo>
                  <a:lnTo>
                    <a:pt x="0" y="9067"/>
                  </a:lnTo>
                  <a:cubicBezTo>
                    <a:pt x="0" y="9492"/>
                    <a:pt x="349" y="9841"/>
                    <a:pt x="774" y="9841"/>
                  </a:cubicBezTo>
                  <a:lnTo>
                    <a:pt x="9067" y="9841"/>
                  </a:lnTo>
                  <a:cubicBezTo>
                    <a:pt x="9492" y="9841"/>
                    <a:pt x="9841" y="9492"/>
                    <a:pt x="9841" y="9067"/>
                  </a:cubicBezTo>
                  <a:lnTo>
                    <a:pt x="9841" y="5688"/>
                  </a:lnTo>
                  <a:lnTo>
                    <a:pt x="9789" y="5675"/>
                  </a:lnTo>
                  <a:cubicBezTo>
                    <a:pt x="9635" y="4321"/>
                    <a:pt x="9041" y="3057"/>
                    <a:pt x="8074" y="2089"/>
                  </a:cubicBezTo>
                  <a:cubicBezTo>
                    <a:pt x="7016" y="1045"/>
                    <a:pt x="5637" y="426"/>
                    <a:pt x="4153" y="349"/>
                  </a:cubicBezTo>
                  <a:cubicBezTo>
                    <a:pt x="4024" y="142"/>
                    <a:pt x="3779" y="0"/>
                    <a:pt x="350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72"/>
            <p:cNvSpPr/>
            <p:nvPr/>
          </p:nvSpPr>
          <p:spPr>
            <a:xfrm>
              <a:off x="7314581" y="1504178"/>
              <a:ext cx="253737" cy="253695"/>
            </a:xfrm>
            <a:custGeom>
              <a:rect b="b" l="l" r="r" t="t"/>
              <a:pathLst>
                <a:path extrusionOk="0" h="6049" w="6050">
                  <a:moveTo>
                    <a:pt x="258" y="1"/>
                  </a:moveTo>
                  <a:cubicBezTo>
                    <a:pt x="117" y="1"/>
                    <a:pt x="0" y="116"/>
                    <a:pt x="0" y="259"/>
                  </a:cubicBezTo>
                  <a:lnTo>
                    <a:pt x="0" y="2322"/>
                  </a:lnTo>
                  <a:cubicBezTo>
                    <a:pt x="0" y="2463"/>
                    <a:pt x="117" y="2580"/>
                    <a:pt x="258" y="2580"/>
                  </a:cubicBezTo>
                  <a:cubicBezTo>
                    <a:pt x="1458" y="2580"/>
                    <a:pt x="2438" y="3560"/>
                    <a:pt x="2438" y="4759"/>
                  </a:cubicBezTo>
                  <a:lnTo>
                    <a:pt x="2438" y="5791"/>
                  </a:lnTo>
                  <a:cubicBezTo>
                    <a:pt x="2438" y="5868"/>
                    <a:pt x="2476" y="5933"/>
                    <a:pt x="2528" y="5985"/>
                  </a:cubicBezTo>
                  <a:cubicBezTo>
                    <a:pt x="2580" y="6023"/>
                    <a:pt x="2645" y="6049"/>
                    <a:pt x="2696" y="6049"/>
                  </a:cubicBezTo>
                  <a:lnTo>
                    <a:pt x="2734" y="6049"/>
                  </a:lnTo>
                  <a:lnTo>
                    <a:pt x="5830" y="5701"/>
                  </a:lnTo>
                  <a:cubicBezTo>
                    <a:pt x="5959" y="5688"/>
                    <a:pt x="6049" y="5584"/>
                    <a:pt x="6049" y="5456"/>
                  </a:cubicBezTo>
                  <a:cubicBezTo>
                    <a:pt x="6049" y="3999"/>
                    <a:pt x="5482" y="2618"/>
                    <a:pt x="4462" y="1600"/>
                  </a:cubicBezTo>
                  <a:cubicBezTo>
                    <a:pt x="3431" y="568"/>
                    <a:pt x="2064" y="1"/>
                    <a:pt x="60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72"/>
            <p:cNvSpPr/>
            <p:nvPr/>
          </p:nvSpPr>
          <p:spPr>
            <a:xfrm>
              <a:off x="7200464" y="1504178"/>
              <a:ext cx="92520" cy="108247"/>
            </a:xfrm>
            <a:custGeom>
              <a:rect b="b" l="l" r="r" t="t"/>
              <a:pathLst>
                <a:path extrusionOk="0" h="2581" w="2206">
                  <a:moveTo>
                    <a:pt x="258" y="1"/>
                  </a:moveTo>
                  <a:cubicBezTo>
                    <a:pt x="116" y="1"/>
                    <a:pt x="0" y="116"/>
                    <a:pt x="0" y="259"/>
                  </a:cubicBezTo>
                  <a:lnTo>
                    <a:pt x="0" y="2322"/>
                  </a:lnTo>
                  <a:cubicBezTo>
                    <a:pt x="0" y="2463"/>
                    <a:pt x="116" y="2580"/>
                    <a:pt x="258" y="2580"/>
                  </a:cubicBezTo>
                  <a:lnTo>
                    <a:pt x="1947" y="2580"/>
                  </a:lnTo>
                  <a:cubicBezTo>
                    <a:pt x="2090" y="2580"/>
                    <a:pt x="2205" y="2463"/>
                    <a:pt x="2205" y="2322"/>
                  </a:cubicBezTo>
                  <a:lnTo>
                    <a:pt x="2205" y="259"/>
                  </a:lnTo>
                  <a:cubicBezTo>
                    <a:pt x="2205" y="116"/>
                    <a:pt x="2090" y="1"/>
                    <a:pt x="1947"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72"/>
            <p:cNvSpPr/>
            <p:nvPr/>
          </p:nvSpPr>
          <p:spPr>
            <a:xfrm>
              <a:off x="7271300" y="1489541"/>
              <a:ext cx="64923" cy="137437"/>
            </a:xfrm>
            <a:custGeom>
              <a:rect b="b" l="l" r="r" t="t"/>
              <a:pathLst>
                <a:path extrusionOk="0" h="3277" w="1548">
                  <a:moveTo>
                    <a:pt x="258" y="1"/>
                  </a:moveTo>
                  <a:cubicBezTo>
                    <a:pt x="117" y="1"/>
                    <a:pt x="0" y="117"/>
                    <a:pt x="0" y="259"/>
                  </a:cubicBezTo>
                  <a:lnTo>
                    <a:pt x="0" y="3019"/>
                  </a:lnTo>
                  <a:cubicBezTo>
                    <a:pt x="0" y="3161"/>
                    <a:pt x="117" y="3277"/>
                    <a:pt x="258" y="3277"/>
                  </a:cubicBezTo>
                  <a:lnTo>
                    <a:pt x="1290" y="3277"/>
                  </a:lnTo>
                  <a:cubicBezTo>
                    <a:pt x="1432" y="3277"/>
                    <a:pt x="1548" y="3161"/>
                    <a:pt x="1548" y="3019"/>
                  </a:cubicBezTo>
                  <a:lnTo>
                    <a:pt x="1548" y="259"/>
                  </a:lnTo>
                  <a:cubicBezTo>
                    <a:pt x="1548" y="117"/>
                    <a:pt x="1432" y="1"/>
                    <a:pt x="129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72"/>
            <p:cNvSpPr/>
            <p:nvPr/>
          </p:nvSpPr>
          <p:spPr>
            <a:xfrm>
              <a:off x="7199877" y="1722137"/>
              <a:ext cx="369533" cy="136934"/>
            </a:xfrm>
            <a:custGeom>
              <a:rect b="b" l="l" r="r" t="t"/>
              <a:pathLst>
                <a:path extrusionOk="0" h="3265" w="8811">
                  <a:moveTo>
                    <a:pt x="272" y="1"/>
                  </a:moveTo>
                  <a:cubicBezTo>
                    <a:pt x="169" y="1"/>
                    <a:pt x="78" y="1"/>
                    <a:pt x="1" y="26"/>
                  </a:cubicBezTo>
                  <a:lnTo>
                    <a:pt x="1" y="3006"/>
                  </a:lnTo>
                  <a:cubicBezTo>
                    <a:pt x="1" y="3147"/>
                    <a:pt x="118" y="3264"/>
                    <a:pt x="259" y="3264"/>
                  </a:cubicBezTo>
                  <a:lnTo>
                    <a:pt x="8552" y="3264"/>
                  </a:lnTo>
                  <a:cubicBezTo>
                    <a:pt x="8694" y="3264"/>
                    <a:pt x="8810" y="3147"/>
                    <a:pt x="8810" y="3006"/>
                  </a:cubicBezTo>
                  <a:lnTo>
                    <a:pt x="8810" y="26"/>
                  </a:lnTo>
                  <a:cubicBezTo>
                    <a:pt x="8733" y="1"/>
                    <a:pt x="8642" y="1"/>
                    <a:pt x="8526" y="1"/>
                  </a:cubicBezTo>
                  <a:cubicBezTo>
                    <a:pt x="8191" y="1"/>
                    <a:pt x="8011" y="117"/>
                    <a:pt x="7868" y="207"/>
                  </a:cubicBezTo>
                  <a:cubicBezTo>
                    <a:pt x="7753" y="284"/>
                    <a:pt x="7675" y="336"/>
                    <a:pt x="7495" y="336"/>
                  </a:cubicBezTo>
                  <a:cubicBezTo>
                    <a:pt x="7314" y="336"/>
                    <a:pt x="7249" y="284"/>
                    <a:pt x="7134" y="207"/>
                  </a:cubicBezTo>
                  <a:cubicBezTo>
                    <a:pt x="6979" y="117"/>
                    <a:pt x="6798" y="1"/>
                    <a:pt x="6463" y="1"/>
                  </a:cubicBezTo>
                  <a:cubicBezTo>
                    <a:pt x="6128" y="1"/>
                    <a:pt x="5947" y="117"/>
                    <a:pt x="5805" y="207"/>
                  </a:cubicBezTo>
                  <a:cubicBezTo>
                    <a:pt x="5689" y="284"/>
                    <a:pt x="5612" y="336"/>
                    <a:pt x="5431" y="336"/>
                  </a:cubicBezTo>
                  <a:cubicBezTo>
                    <a:pt x="5251" y="336"/>
                    <a:pt x="5186" y="284"/>
                    <a:pt x="5057" y="207"/>
                  </a:cubicBezTo>
                  <a:cubicBezTo>
                    <a:pt x="4915" y="117"/>
                    <a:pt x="4735" y="1"/>
                    <a:pt x="4399" y="1"/>
                  </a:cubicBezTo>
                  <a:cubicBezTo>
                    <a:pt x="4064" y="1"/>
                    <a:pt x="3883" y="117"/>
                    <a:pt x="3741" y="207"/>
                  </a:cubicBezTo>
                  <a:cubicBezTo>
                    <a:pt x="3626" y="284"/>
                    <a:pt x="3548" y="336"/>
                    <a:pt x="3368" y="336"/>
                  </a:cubicBezTo>
                  <a:cubicBezTo>
                    <a:pt x="3187" y="336"/>
                    <a:pt x="3122" y="284"/>
                    <a:pt x="2993" y="207"/>
                  </a:cubicBezTo>
                  <a:cubicBezTo>
                    <a:pt x="2852" y="117"/>
                    <a:pt x="2671" y="1"/>
                    <a:pt x="2336" y="1"/>
                  </a:cubicBezTo>
                  <a:cubicBezTo>
                    <a:pt x="2001" y="1"/>
                    <a:pt x="1820" y="117"/>
                    <a:pt x="1678" y="207"/>
                  </a:cubicBezTo>
                  <a:cubicBezTo>
                    <a:pt x="1562" y="284"/>
                    <a:pt x="1485" y="336"/>
                    <a:pt x="1304" y="336"/>
                  </a:cubicBezTo>
                  <a:cubicBezTo>
                    <a:pt x="1124" y="336"/>
                    <a:pt x="1059" y="284"/>
                    <a:pt x="943" y="207"/>
                  </a:cubicBezTo>
                  <a:cubicBezTo>
                    <a:pt x="788" y="117"/>
                    <a:pt x="608" y="1"/>
                    <a:pt x="272"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72"/>
            <p:cNvSpPr/>
            <p:nvPr/>
          </p:nvSpPr>
          <p:spPr>
            <a:xfrm>
              <a:off x="7199877" y="1783284"/>
              <a:ext cx="369533" cy="75786"/>
            </a:xfrm>
            <a:custGeom>
              <a:rect b="b" l="l" r="r" t="t"/>
              <a:pathLst>
                <a:path extrusionOk="0" h="1807" w="8811">
                  <a:moveTo>
                    <a:pt x="272" y="0"/>
                  </a:moveTo>
                  <a:cubicBezTo>
                    <a:pt x="169" y="0"/>
                    <a:pt x="78" y="13"/>
                    <a:pt x="1" y="26"/>
                  </a:cubicBezTo>
                  <a:lnTo>
                    <a:pt x="1" y="1548"/>
                  </a:lnTo>
                  <a:cubicBezTo>
                    <a:pt x="1" y="1689"/>
                    <a:pt x="118" y="1806"/>
                    <a:pt x="259" y="1806"/>
                  </a:cubicBezTo>
                  <a:lnTo>
                    <a:pt x="8552" y="1806"/>
                  </a:lnTo>
                  <a:cubicBezTo>
                    <a:pt x="8694" y="1806"/>
                    <a:pt x="8810" y="1689"/>
                    <a:pt x="8810" y="1548"/>
                  </a:cubicBezTo>
                  <a:lnTo>
                    <a:pt x="8810" y="26"/>
                  </a:lnTo>
                  <a:cubicBezTo>
                    <a:pt x="8733" y="13"/>
                    <a:pt x="8642" y="0"/>
                    <a:pt x="8526" y="0"/>
                  </a:cubicBezTo>
                  <a:cubicBezTo>
                    <a:pt x="8191" y="0"/>
                    <a:pt x="8011" y="116"/>
                    <a:pt x="7868" y="219"/>
                  </a:cubicBezTo>
                  <a:cubicBezTo>
                    <a:pt x="7753" y="297"/>
                    <a:pt x="7675" y="348"/>
                    <a:pt x="7495" y="348"/>
                  </a:cubicBezTo>
                  <a:cubicBezTo>
                    <a:pt x="7314" y="348"/>
                    <a:pt x="7249" y="297"/>
                    <a:pt x="7134" y="219"/>
                  </a:cubicBezTo>
                  <a:cubicBezTo>
                    <a:pt x="6979" y="116"/>
                    <a:pt x="6798" y="0"/>
                    <a:pt x="6463" y="0"/>
                  </a:cubicBezTo>
                  <a:cubicBezTo>
                    <a:pt x="6128" y="0"/>
                    <a:pt x="5947" y="116"/>
                    <a:pt x="5805" y="219"/>
                  </a:cubicBezTo>
                  <a:cubicBezTo>
                    <a:pt x="5689" y="297"/>
                    <a:pt x="5612" y="348"/>
                    <a:pt x="5431" y="348"/>
                  </a:cubicBezTo>
                  <a:cubicBezTo>
                    <a:pt x="5251" y="348"/>
                    <a:pt x="5186" y="297"/>
                    <a:pt x="5057" y="219"/>
                  </a:cubicBezTo>
                  <a:cubicBezTo>
                    <a:pt x="4915" y="116"/>
                    <a:pt x="4735" y="0"/>
                    <a:pt x="4399" y="0"/>
                  </a:cubicBezTo>
                  <a:cubicBezTo>
                    <a:pt x="4064" y="0"/>
                    <a:pt x="3883" y="116"/>
                    <a:pt x="3741" y="219"/>
                  </a:cubicBezTo>
                  <a:cubicBezTo>
                    <a:pt x="3626" y="297"/>
                    <a:pt x="3548" y="348"/>
                    <a:pt x="3368" y="348"/>
                  </a:cubicBezTo>
                  <a:cubicBezTo>
                    <a:pt x="3187" y="348"/>
                    <a:pt x="3122" y="297"/>
                    <a:pt x="2993" y="219"/>
                  </a:cubicBezTo>
                  <a:cubicBezTo>
                    <a:pt x="2852" y="116"/>
                    <a:pt x="2671" y="0"/>
                    <a:pt x="2336" y="0"/>
                  </a:cubicBezTo>
                  <a:cubicBezTo>
                    <a:pt x="2001" y="0"/>
                    <a:pt x="1820" y="116"/>
                    <a:pt x="1678" y="219"/>
                  </a:cubicBezTo>
                  <a:cubicBezTo>
                    <a:pt x="1562" y="297"/>
                    <a:pt x="1485" y="348"/>
                    <a:pt x="1304" y="348"/>
                  </a:cubicBezTo>
                  <a:cubicBezTo>
                    <a:pt x="1124" y="348"/>
                    <a:pt x="1059" y="297"/>
                    <a:pt x="943" y="219"/>
                  </a:cubicBezTo>
                  <a:cubicBezTo>
                    <a:pt x="788" y="116"/>
                    <a:pt x="608" y="0"/>
                    <a:pt x="27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8" name="Shape 938"/>
        <p:cNvGrpSpPr/>
        <p:nvPr/>
      </p:nvGrpSpPr>
      <p:grpSpPr>
        <a:xfrm>
          <a:off x="0" y="0"/>
          <a:ext cx="0" cy="0"/>
          <a:chOff x="0" y="0"/>
          <a:chExt cx="0" cy="0"/>
        </a:xfrm>
      </p:grpSpPr>
      <p:pic>
        <p:nvPicPr>
          <p:cNvPr id="939" name="Google Shape;939;p73"/>
          <p:cNvPicPr preferRelativeResize="0"/>
          <p:nvPr/>
        </p:nvPicPr>
        <p:blipFill rotWithShape="1">
          <a:blip r:embed="rId3">
            <a:alphaModFix/>
          </a:blip>
          <a:srcRect b="0" l="28342" r="21652" t="0"/>
          <a:stretch/>
        </p:blipFill>
        <p:spPr>
          <a:xfrm>
            <a:off x="2" y="0"/>
            <a:ext cx="4572398" cy="5143500"/>
          </a:xfrm>
          <a:prstGeom prst="rect">
            <a:avLst/>
          </a:prstGeom>
          <a:noFill/>
          <a:ln>
            <a:noFill/>
          </a:ln>
        </p:spPr>
      </p:pic>
      <p:grpSp>
        <p:nvGrpSpPr>
          <p:cNvPr id="940" name="Google Shape;940;p73"/>
          <p:cNvGrpSpPr/>
          <p:nvPr/>
        </p:nvGrpSpPr>
        <p:grpSpPr>
          <a:xfrm>
            <a:off x="-2534074" y="-1296856"/>
            <a:ext cx="11948372" cy="8180856"/>
            <a:chOff x="-2534074" y="-1296856"/>
            <a:chExt cx="11948372" cy="8180856"/>
          </a:xfrm>
        </p:grpSpPr>
        <p:sp>
          <p:nvSpPr>
            <p:cNvPr id="941" name="Google Shape;941;p73"/>
            <p:cNvSpPr/>
            <p:nvPr/>
          </p:nvSpPr>
          <p:spPr>
            <a:xfrm rot="-8100000">
              <a:off x="1879903" y="452800"/>
              <a:ext cx="6887933" cy="468154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73"/>
            <p:cNvSpPr/>
            <p:nvPr/>
          </p:nvSpPr>
          <p:spPr>
            <a:xfrm rot="-900031">
              <a:off x="-2177367" y="2722878"/>
              <a:ext cx="5043620" cy="3420354"/>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 name="Google Shape;943;p73"/>
          <p:cNvSpPr txBox="1"/>
          <p:nvPr>
            <p:ph type="title"/>
          </p:nvPr>
        </p:nvSpPr>
        <p:spPr>
          <a:xfrm>
            <a:off x="4962899" y="894575"/>
            <a:ext cx="3362100" cy="68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planet</a:t>
            </a:r>
            <a:endParaRPr/>
          </a:p>
        </p:txBody>
      </p:sp>
      <p:sp>
        <p:nvSpPr>
          <p:cNvPr id="944" name="Google Shape;944;p73"/>
          <p:cNvSpPr txBox="1"/>
          <p:nvPr>
            <p:ph idx="1" type="subTitle"/>
          </p:nvPr>
        </p:nvSpPr>
        <p:spPr>
          <a:xfrm>
            <a:off x="4962875" y="1692025"/>
            <a:ext cx="3362100" cy="2556900"/>
          </a:xfrm>
          <a:prstGeom prst="rect">
            <a:avLst/>
          </a:prstGeom>
        </p:spPr>
        <p:txBody>
          <a:bodyPr anchorCtr="0" anchor="t" bIns="91425" lIns="182875" spcFirstLastPara="1" rIns="182875" wrap="square" tIns="137150">
            <a:noAutofit/>
          </a:bodyPr>
          <a:lstStyle/>
          <a:p>
            <a:pPr indent="-330200" lvl="0" marL="457200" rtl="0" algn="l">
              <a:spcBef>
                <a:spcPts val="0"/>
              </a:spcBef>
              <a:spcAft>
                <a:spcPts val="0"/>
              </a:spcAft>
              <a:buSzPts val="1600"/>
              <a:buChar char="●"/>
            </a:pPr>
            <a:r>
              <a:rPr lang="en"/>
              <a:t>Mercury is the closest planet to the Sun</a:t>
            </a:r>
            <a:endParaRPr/>
          </a:p>
          <a:p>
            <a:pPr indent="-330200" lvl="0" marL="457200" rtl="0" algn="l">
              <a:spcBef>
                <a:spcPts val="1000"/>
              </a:spcBef>
              <a:spcAft>
                <a:spcPts val="0"/>
              </a:spcAft>
              <a:buSzPts val="1600"/>
              <a:buChar char="●"/>
            </a:pPr>
            <a:r>
              <a:rPr lang="en"/>
              <a:t>Venus has extremely high temperatures</a:t>
            </a:r>
            <a:endParaRPr/>
          </a:p>
          <a:p>
            <a:pPr indent="-330200" lvl="0" marL="457200" rtl="0" algn="l">
              <a:spcBef>
                <a:spcPts val="1000"/>
              </a:spcBef>
              <a:spcAft>
                <a:spcPts val="0"/>
              </a:spcAft>
              <a:buSzPts val="1600"/>
              <a:buChar char="●"/>
            </a:pPr>
            <a:r>
              <a:rPr lang="en"/>
              <a:t>Saturn is a gas giant, it has rings</a:t>
            </a:r>
            <a:endParaRPr/>
          </a:p>
          <a:p>
            <a:pPr indent="-330200" lvl="0" marL="457200" rtl="0" algn="l">
              <a:spcBef>
                <a:spcPts val="1000"/>
              </a:spcBef>
              <a:spcAft>
                <a:spcPts val="1000"/>
              </a:spcAft>
              <a:buSzPts val="1600"/>
              <a:buChar char="●"/>
            </a:pPr>
            <a:r>
              <a:rPr lang="en"/>
              <a:t>Jupiter is the biggest planet of them all</a:t>
            </a:r>
            <a:endParaRPr/>
          </a:p>
        </p:txBody>
      </p:sp>
      <p:sp>
        <p:nvSpPr>
          <p:cNvPr id="945" name="Google Shape;945;p73"/>
          <p:cNvSpPr/>
          <p:nvPr/>
        </p:nvSpPr>
        <p:spPr>
          <a:xfrm flipH="1" rot="9900040">
            <a:off x="8088062" y="4164488"/>
            <a:ext cx="588157" cy="428262"/>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9" name="Shape 949"/>
        <p:cNvGrpSpPr/>
        <p:nvPr/>
      </p:nvGrpSpPr>
      <p:grpSpPr>
        <a:xfrm>
          <a:off x="0" y="0"/>
          <a:ext cx="0" cy="0"/>
          <a:chOff x="0" y="0"/>
          <a:chExt cx="0" cy="0"/>
        </a:xfrm>
      </p:grpSpPr>
      <p:sp>
        <p:nvSpPr>
          <p:cNvPr id="950" name="Google Shape;950;p74"/>
          <p:cNvSpPr txBox="1"/>
          <p:nvPr>
            <p:ph type="title"/>
          </p:nvPr>
        </p:nvSpPr>
        <p:spPr>
          <a:xfrm>
            <a:off x="790125" y="871763"/>
            <a:ext cx="3921600" cy="1283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Why should we be careful?</a:t>
            </a:r>
            <a:endParaRPr/>
          </a:p>
        </p:txBody>
      </p:sp>
      <p:sp>
        <p:nvSpPr>
          <p:cNvPr id="951" name="Google Shape;951;p74"/>
          <p:cNvSpPr txBox="1"/>
          <p:nvPr>
            <p:ph idx="1" type="body"/>
          </p:nvPr>
        </p:nvSpPr>
        <p:spPr>
          <a:xfrm>
            <a:off x="790125" y="2277351"/>
            <a:ext cx="5003700" cy="2127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know what helps you make your point clear?</a:t>
            </a:r>
            <a:endParaRPr/>
          </a:p>
          <a:p>
            <a:pPr indent="0" lvl="0" marL="0" rtl="0" algn="l">
              <a:spcBef>
                <a:spcPts val="0"/>
              </a:spcBef>
              <a:spcAft>
                <a:spcPts val="0"/>
              </a:spcAft>
              <a:buNone/>
            </a:pPr>
            <a:r>
              <a:rPr lang="en"/>
              <a:t>Lists like this one:</a:t>
            </a:r>
            <a:endParaRPr/>
          </a:p>
          <a:p>
            <a:pPr indent="-317500" lvl="0" marL="457200" rtl="0" algn="l">
              <a:spcBef>
                <a:spcPts val="1000"/>
              </a:spcBef>
              <a:spcAft>
                <a:spcPts val="0"/>
              </a:spcAft>
              <a:buSzPts val="1400"/>
              <a:buChar char="●"/>
            </a:pPr>
            <a:r>
              <a:rPr lang="en"/>
              <a:t>They’re simple </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grpSp>
        <p:nvGrpSpPr>
          <p:cNvPr id="952" name="Google Shape;952;p74"/>
          <p:cNvGrpSpPr/>
          <p:nvPr/>
        </p:nvGrpSpPr>
        <p:grpSpPr>
          <a:xfrm rot="505655">
            <a:off x="5822510" y="1291120"/>
            <a:ext cx="2336903" cy="2561249"/>
            <a:chOff x="3280705" y="3637541"/>
            <a:chExt cx="624421" cy="684366"/>
          </a:xfrm>
        </p:grpSpPr>
        <p:sp>
          <p:nvSpPr>
            <p:cNvPr id="953" name="Google Shape;953;p74"/>
            <p:cNvSpPr/>
            <p:nvPr/>
          </p:nvSpPr>
          <p:spPr>
            <a:xfrm>
              <a:off x="3280705" y="3637541"/>
              <a:ext cx="624421" cy="684366"/>
            </a:xfrm>
            <a:custGeom>
              <a:rect b="b" l="l" r="r" t="t"/>
              <a:pathLst>
                <a:path extrusionOk="0" h="18392" w="16781">
                  <a:moveTo>
                    <a:pt x="10203" y="1123"/>
                  </a:moveTo>
                  <a:lnTo>
                    <a:pt x="10100" y="1238"/>
                  </a:lnTo>
                  <a:cubicBezTo>
                    <a:pt x="10100" y="1200"/>
                    <a:pt x="10086" y="1174"/>
                    <a:pt x="10086" y="1148"/>
                  </a:cubicBezTo>
                  <a:cubicBezTo>
                    <a:pt x="10125" y="1135"/>
                    <a:pt x="10164" y="1123"/>
                    <a:pt x="10203" y="1123"/>
                  </a:cubicBezTo>
                  <a:close/>
                  <a:moveTo>
                    <a:pt x="8758" y="1599"/>
                  </a:moveTo>
                  <a:lnTo>
                    <a:pt x="8758" y="1651"/>
                  </a:lnTo>
                  <a:lnTo>
                    <a:pt x="8758" y="1702"/>
                  </a:lnTo>
                  <a:lnTo>
                    <a:pt x="8719" y="1702"/>
                  </a:lnTo>
                  <a:lnTo>
                    <a:pt x="8719" y="1651"/>
                  </a:lnTo>
                  <a:lnTo>
                    <a:pt x="8719" y="1599"/>
                  </a:lnTo>
                  <a:close/>
                  <a:moveTo>
                    <a:pt x="7082" y="1638"/>
                  </a:moveTo>
                  <a:lnTo>
                    <a:pt x="7082" y="1690"/>
                  </a:lnTo>
                  <a:cubicBezTo>
                    <a:pt x="7082" y="1702"/>
                    <a:pt x="7094" y="1728"/>
                    <a:pt x="7094" y="1742"/>
                  </a:cubicBezTo>
                  <a:lnTo>
                    <a:pt x="7042" y="1742"/>
                  </a:lnTo>
                  <a:lnTo>
                    <a:pt x="7042" y="1690"/>
                  </a:lnTo>
                  <a:lnTo>
                    <a:pt x="7042" y="1638"/>
                  </a:lnTo>
                  <a:close/>
                  <a:moveTo>
                    <a:pt x="11363" y="2296"/>
                  </a:moveTo>
                  <a:cubicBezTo>
                    <a:pt x="11363" y="2309"/>
                    <a:pt x="11363" y="2335"/>
                    <a:pt x="11350" y="2373"/>
                  </a:cubicBezTo>
                  <a:cubicBezTo>
                    <a:pt x="11350" y="2412"/>
                    <a:pt x="11338" y="2450"/>
                    <a:pt x="11324" y="2490"/>
                  </a:cubicBezTo>
                  <a:cubicBezTo>
                    <a:pt x="11312" y="2490"/>
                    <a:pt x="11298" y="2502"/>
                    <a:pt x="11286" y="2502"/>
                  </a:cubicBezTo>
                  <a:cubicBezTo>
                    <a:pt x="11247" y="2515"/>
                    <a:pt x="11209" y="2515"/>
                    <a:pt x="11169" y="2515"/>
                  </a:cubicBezTo>
                  <a:lnTo>
                    <a:pt x="11157" y="2515"/>
                  </a:lnTo>
                  <a:lnTo>
                    <a:pt x="11221" y="2450"/>
                  </a:lnTo>
                  <a:lnTo>
                    <a:pt x="11363" y="2296"/>
                  </a:lnTo>
                  <a:close/>
                  <a:moveTo>
                    <a:pt x="12949" y="2619"/>
                  </a:moveTo>
                  <a:lnTo>
                    <a:pt x="12949" y="2619"/>
                  </a:lnTo>
                  <a:cubicBezTo>
                    <a:pt x="12937" y="2644"/>
                    <a:pt x="12923" y="2670"/>
                    <a:pt x="12923" y="2683"/>
                  </a:cubicBezTo>
                  <a:cubicBezTo>
                    <a:pt x="12898" y="2670"/>
                    <a:pt x="12872" y="2657"/>
                    <a:pt x="12859" y="2644"/>
                  </a:cubicBezTo>
                  <a:cubicBezTo>
                    <a:pt x="12885" y="2644"/>
                    <a:pt x="12923" y="2631"/>
                    <a:pt x="12949" y="2619"/>
                  </a:cubicBezTo>
                  <a:close/>
                  <a:moveTo>
                    <a:pt x="6527" y="3212"/>
                  </a:moveTo>
                  <a:cubicBezTo>
                    <a:pt x="6566" y="3238"/>
                    <a:pt x="6592" y="3250"/>
                    <a:pt x="6630" y="3264"/>
                  </a:cubicBezTo>
                  <a:cubicBezTo>
                    <a:pt x="6501" y="3444"/>
                    <a:pt x="6359" y="3650"/>
                    <a:pt x="6230" y="3869"/>
                  </a:cubicBezTo>
                  <a:cubicBezTo>
                    <a:pt x="6143" y="3853"/>
                    <a:pt x="6061" y="3843"/>
                    <a:pt x="5980" y="3843"/>
                  </a:cubicBezTo>
                  <a:cubicBezTo>
                    <a:pt x="5930" y="3843"/>
                    <a:pt x="5880" y="3847"/>
                    <a:pt x="5830" y="3857"/>
                  </a:cubicBezTo>
                  <a:cubicBezTo>
                    <a:pt x="5818" y="3689"/>
                    <a:pt x="5792" y="3534"/>
                    <a:pt x="5753" y="3405"/>
                  </a:cubicBezTo>
                  <a:lnTo>
                    <a:pt x="5753" y="3405"/>
                  </a:lnTo>
                  <a:cubicBezTo>
                    <a:pt x="5818" y="3418"/>
                    <a:pt x="5882" y="3431"/>
                    <a:pt x="5947" y="3431"/>
                  </a:cubicBezTo>
                  <a:cubicBezTo>
                    <a:pt x="5998" y="3431"/>
                    <a:pt x="6036" y="3431"/>
                    <a:pt x="6088" y="3418"/>
                  </a:cubicBezTo>
                  <a:cubicBezTo>
                    <a:pt x="6256" y="3392"/>
                    <a:pt x="6398" y="3327"/>
                    <a:pt x="6527" y="3212"/>
                  </a:cubicBezTo>
                  <a:close/>
                  <a:moveTo>
                    <a:pt x="9441" y="3095"/>
                  </a:moveTo>
                  <a:cubicBezTo>
                    <a:pt x="9570" y="3224"/>
                    <a:pt x="9738" y="3315"/>
                    <a:pt x="9919" y="3341"/>
                  </a:cubicBezTo>
                  <a:cubicBezTo>
                    <a:pt x="9957" y="3341"/>
                    <a:pt x="9996" y="3353"/>
                    <a:pt x="10035" y="3353"/>
                  </a:cubicBezTo>
                  <a:cubicBezTo>
                    <a:pt x="10177" y="3353"/>
                    <a:pt x="10306" y="3315"/>
                    <a:pt x="10421" y="3250"/>
                  </a:cubicBezTo>
                  <a:lnTo>
                    <a:pt x="10435" y="3250"/>
                  </a:lnTo>
                  <a:cubicBezTo>
                    <a:pt x="10590" y="3405"/>
                    <a:pt x="10796" y="3496"/>
                    <a:pt x="11002" y="3534"/>
                  </a:cubicBezTo>
                  <a:cubicBezTo>
                    <a:pt x="11054" y="3534"/>
                    <a:pt x="11118" y="3547"/>
                    <a:pt x="11169" y="3547"/>
                  </a:cubicBezTo>
                  <a:cubicBezTo>
                    <a:pt x="11195" y="3547"/>
                    <a:pt x="11234" y="3547"/>
                    <a:pt x="11260" y="3534"/>
                  </a:cubicBezTo>
                  <a:lnTo>
                    <a:pt x="11260" y="3534"/>
                  </a:lnTo>
                  <a:cubicBezTo>
                    <a:pt x="11234" y="3754"/>
                    <a:pt x="11247" y="3998"/>
                    <a:pt x="11286" y="4269"/>
                  </a:cubicBezTo>
                  <a:cubicBezTo>
                    <a:pt x="11286" y="4282"/>
                    <a:pt x="11273" y="4308"/>
                    <a:pt x="11260" y="4321"/>
                  </a:cubicBezTo>
                  <a:cubicBezTo>
                    <a:pt x="11212" y="4317"/>
                    <a:pt x="11163" y="4314"/>
                    <a:pt x="11111" y="4314"/>
                  </a:cubicBezTo>
                  <a:cubicBezTo>
                    <a:pt x="11010" y="4314"/>
                    <a:pt x="10902" y="4325"/>
                    <a:pt x="10783" y="4359"/>
                  </a:cubicBezTo>
                  <a:cubicBezTo>
                    <a:pt x="10280" y="3857"/>
                    <a:pt x="9802" y="3444"/>
                    <a:pt x="9390" y="3121"/>
                  </a:cubicBezTo>
                  <a:cubicBezTo>
                    <a:pt x="9415" y="3109"/>
                    <a:pt x="9429" y="3109"/>
                    <a:pt x="9441" y="3095"/>
                  </a:cubicBezTo>
                  <a:close/>
                  <a:moveTo>
                    <a:pt x="14201" y="5172"/>
                  </a:moveTo>
                  <a:cubicBezTo>
                    <a:pt x="14187" y="5172"/>
                    <a:pt x="14187" y="5172"/>
                    <a:pt x="14175" y="5185"/>
                  </a:cubicBezTo>
                  <a:lnTo>
                    <a:pt x="14175" y="5172"/>
                  </a:lnTo>
                  <a:close/>
                  <a:moveTo>
                    <a:pt x="8771" y="0"/>
                  </a:moveTo>
                  <a:cubicBezTo>
                    <a:pt x="8475" y="0"/>
                    <a:pt x="8203" y="77"/>
                    <a:pt x="7971" y="246"/>
                  </a:cubicBezTo>
                  <a:cubicBezTo>
                    <a:pt x="7933" y="271"/>
                    <a:pt x="7907" y="297"/>
                    <a:pt x="7868" y="323"/>
                  </a:cubicBezTo>
                  <a:lnTo>
                    <a:pt x="7752" y="246"/>
                  </a:lnTo>
                  <a:cubicBezTo>
                    <a:pt x="7550" y="121"/>
                    <a:pt x="7308" y="47"/>
                    <a:pt x="7062" y="47"/>
                  </a:cubicBezTo>
                  <a:cubicBezTo>
                    <a:pt x="7025" y="47"/>
                    <a:pt x="6989" y="48"/>
                    <a:pt x="6953" y="52"/>
                  </a:cubicBezTo>
                  <a:cubicBezTo>
                    <a:pt x="6669" y="77"/>
                    <a:pt x="6411" y="168"/>
                    <a:pt x="6205" y="335"/>
                  </a:cubicBezTo>
                  <a:cubicBezTo>
                    <a:pt x="6070" y="253"/>
                    <a:pt x="5912" y="212"/>
                    <a:pt x="5748" y="212"/>
                  </a:cubicBezTo>
                  <a:cubicBezTo>
                    <a:pt x="5707" y="212"/>
                    <a:pt x="5665" y="215"/>
                    <a:pt x="5624" y="220"/>
                  </a:cubicBezTo>
                  <a:cubicBezTo>
                    <a:pt x="5469" y="246"/>
                    <a:pt x="5328" y="297"/>
                    <a:pt x="5211" y="387"/>
                  </a:cubicBezTo>
                  <a:cubicBezTo>
                    <a:pt x="5199" y="387"/>
                    <a:pt x="5199" y="400"/>
                    <a:pt x="5185" y="400"/>
                  </a:cubicBezTo>
                  <a:lnTo>
                    <a:pt x="4824" y="696"/>
                  </a:lnTo>
                  <a:lnTo>
                    <a:pt x="4812" y="710"/>
                  </a:lnTo>
                  <a:cubicBezTo>
                    <a:pt x="4657" y="568"/>
                    <a:pt x="4411" y="387"/>
                    <a:pt x="4090" y="361"/>
                  </a:cubicBezTo>
                  <a:cubicBezTo>
                    <a:pt x="4073" y="360"/>
                    <a:pt x="4057" y="360"/>
                    <a:pt x="4040" y="360"/>
                  </a:cubicBezTo>
                  <a:cubicBezTo>
                    <a:pt x="3786" y="360"/>
                    <a:pt x="3535" y="450"/>
                    <a:pt x="3328" y="633"/>
                  </a:cubicBezTo>
                  <a:cubicBezTo>
                    <a:pt x="3135" y="825"/>
                    <a:pt x="3032" y="1058"/>
                    <a:pt x="2993" y="1290"/>
                  </a:cubicBezTo>
                  <a:cubicBezTo>
                    <a:pt x="2800" y="1458"/>
                    <a:pt x="2619" y="1754"/>
                    <a:pt x="2619" y="2283"/>
                  </a:cubicBezTo>
                  <a:cubicBezTo>
                    <a:pt x="2619" y="2515"/>
                    <a:pt x="2697" y="2734"/>
                    <a:pt x="2838" y="2902"/>
                  </a:cubicBezTo>
                  <a:cubicBezTo>
                    <a:pt x="2697" y="3095"/>
                    <a:pt x="2645" y="3327"/>
                    <a:pt x="2683" y="3560"/>
                  </a:cubicBezTo>
                  <a:lnTo>
                    <a:pt x="2683" y="3599"/>
                  </a:lnTo>
                  <a:cubicBezTo>
                    <a:pt x="2645" y="3714"/>
                    <a:pt x="2619" y="3843"/>
                    <a:pt x="2632" y="3986"/>
                  </a:cubicBezTo>
                  <a:cubicBezTo>
                    <a:pt x="2619" y="4012"/>
                    <a:pt x="2606" y="4037"/>
                    <a:pt x="2606" y="4063"/>
                  </a:cubicBezTo>
                  <a:cubicBezTo>
                    <a:pt x="2310" y="3986"/>
                    <a:pt x="2000" y="3895"/>
                    <a:pt x="1691" y="3831"/>
                  </a:cubicBezTo>
                  <a:cubicBezTo>
                    <a:pt x="1596" y="3808"/>
                    <a:pt x="1500" y="3797"/>
                    <a:pt x="1404" y="3797"/>
                  </a:cubicBezTo>
                  <a:cubicBezTo>
                    <a:pt x="1010" y="3797"/>
                    <a:pt x="632" y="3986"/>
                    <a:pt x="413" y="4308"/>
                  </a:cubicBezTo>
                  <a:cubicBezTo>
                    <a:pt x="181" y="4669"/>
                    <a:pt x="181" y="5133"/>
                    <a:pt x="439" y="5482"/>
                  </a:cubicBezTo>
                  <a:cubicBezTo>
                    <a:pt x="891" y="6101"/>
                    <a:pt x="1459" y="7016"/>
                    <a:pt x="1652" y="7893"/>
                  </a:cubicBezTo>
                  <a:cubicBezTo>
                    <a:pt x="1703" y="8113"/>
                    <a:pt x="1742" y="8422"/>
                    <a:pt x="1794" y="8770"/>
                  </a:cubicBezTo>
                  <a:cubicBezTo>
                    <a:pt x="1935" y="9789"/>
                    <a:pt x="2129" y="11182"/>
                    <a:pt x="2761" y="12317"/>
                  </a:cubicBezTo>
                  <a:cubicBezTo>
                    <a:pt x="2656" y="12287"/>
                    <a:pt x="2549" y="12273"/>
                    <a:pt x="2442" y="12273"/>
                  </a:cubicBezTo>
                  <a:cubicBezTo>
                    <a:pt x="2179" y="12273"/>
                    <a:pt x="1918" y="12362"/>
                    <a:pt x="1717" y="12536"/>
                  </a:cubicBezTo>
                  <a:cubicBezTo>
                    <a:pt x="1381" y="12807"/>
                    <a:pt x="1239" y="13232"/>
                    <a:pt x="1342" y="13633"/>
                  </a:cubicBezTo>
                  <a:lnTo>
                    <a:pt x="1445" y="14006"/>
                  </a:lnTo>
                  <a:lnTo>
                    <a:pt x="711" y="14316"/>
                  </a:lnTo>
                  <a:cubicBezTo>
                    <a:pt x="310" y="14484"/>
                    <a:pt x="52" y="14832"/>
                    <a:pt x="26" y="15258"/>
                  </a:cubicBezTo>
                  <a:cubicBezTo>
                    <a:pt x="1" y="15657"/>
                    <a:pt x="220" y="16044"/>
                    <a:pt x="582" y="16250"/>
                  </a:cubicBezTo>
                  <a:cubicBezTo>
                    <a:pt x="1613" y="16831"/>
                    <a:pt x="3754" y="17875"/>
                    <a:pt x="6501" y="18250"/>
                  </a:cubicBezTo>
                  <a:cubicBezTo>
                    <a:pt x="7197" y="18340"/>
                    <a:pt x="7894" y="18391"/>
                    <a:pt x="8590" y="18391"/>
                  </a:cubicBezTo>
                  <a:cubicBezTo>
                    <a:pt x="9415" y="18391"/>
                    <a:pt x="10241" y="18327"/>
                    <a:pt x="11040" y="18185"/>
                  </a:cubicBezTo>
                  <a:cubicBezTo>
                    <a:pt x="12808" y="17889"/>
                    <a:pt x="14523" y="17256"/>
                    <a:pt x="16148" y="16315"/>
                  </a:cubicBezTo>
                  <a:cubicBezTo>
                    <a:pt x="16471" y="16135"/>
                    <a:pt x="16677" y="15799"/>
                    <a:pt x="16689" y="15438"/>
                  </a:cubicBezTo>
                  <a:cubicBezTo>
                    <a:pt x="16715" y="15077"/>
                    <a:pt x="16535" y="14728"/>
                    <a:pt x="16238" y="14510"/>
                  </a:cubicBezTo>
                  <a:lnTo>
                    <a:pt x="15645" y="14084"/>
                  </a:lnTo>
                  <a:lnTo>
                    <a:pt x="15787" y="13593"/>
                  </a:lnTo>
                  <a:cubicBezTo>
                    <a:pt x="15903" y="13194"/>
                    <a:pt x="15787" y="12781"/>
                    <a:pt x="15477" y="12498"/>
                  </a:cubicBezTo>
                  <a:cubicBezTo>
                    <a:pt x="15259" y="12304"/>
                    <a:pt x="14975" y="12204"/>
                    <a:pt x="14689" y="12204"/>
                  </a:cubicBezTo>
                  <a:cubicBezTo>
                    <a:pt x="14536" y="12204"/>
                    <a:pt x="14383" y="12233"/>
                    <a:pt x="14239" y="12291"/>
                  </a:cubicBezTo>
                  <a:cubicBezTo>
                    <a:pt x="14046" y="12381"/>
                    <a:pt x="13814" y="12472"/>
                    <a:pt x="13556" y="12562"/>
                  </a:cubicBezTo>
                  <a:cubicBezTo>
                    <a:pt x="14252" y="11530"/>
                    <a:pt x="14588" y="10214"/>
                    <a:pt x="14846" y="9260"/>
                  </a:cubicBezTo>
                  <a:cubicBezTo>
                    <a:pt x="14935" y="8912"/>
                    <a:pt x="15013" y="8615"/>
                    <a:pt x="15078" y="8397"/>
                  </a:cubicBezTo>
                  <a:cubicBezTo>
                    <a:pt x="15258" y="7881"/>
                    <a:pt x="15516" y="7635"/>
                    <a:pt x="15890" y="7313"/>
                  </a:cubicBezTo>
                  <a:cubicBezTo>
                    <a:pt x="16045" y="7171"/>
                    <a:pt x="16238" y="7004"/>
                    <a:pt x="16419" y="6797"/>
                  </a:cubicBezTo>
                  <a:cubicBezTo>
                    <a:pt x="16715" y="6474"/>
                    <a:pt x="16780" y="6023"/>
                    <a:pt x="16574" y="5637"/>
                  </a:cubicBezTo>
                  <a:cubicBezTo>
                    <a:pt x="16376" y="5243"/>
                    <a:pt x="15961" y="4994"/>
                    <a:pt x="15514" y="4994"/>
                  </a:cubicBezTo>
                  <a:cubicBezTo>
                    <a:pt x="15463" y="4994"/>
                    <a:pt x="15413" y="4998"/>
                    <a:pt x="15361" y="5004"/>
                  </a:cubicBezTo>
                  <a:cubicBezTo>
                    <a:pt x="15064" y="5043"/>
                    <a:pt x="14768" y="5081"/>
                    <a:pt x="14485" y="5121"/>
                  </a:cubicBezTo>
                  <a:cubicBezTo>
                    <a:pt x="14626" y="5081"/>
                    <a:pt x="14755" y="4992"/>
                    <a:pt x="14884" y="4875"/>
                  </a:cubicBezTo>
                  <a:cubicBezTo>
                    <a:pt x="15116" y="4631"/>
                    <a:pt x="15219" y="4333"/>
                    <a:pt x="15168" y="4024"/>
                  </a:cubicBezTo>
                  <a:cubicBezTo>
                    <a:pt x="15142" y="3869"/>
                    <a:pt x="15078" y="3728"/>
                    <a:pt x="14987" y="3599"/>
                  </a:cubicBezTo>
                  <a:cubicBezTo>
                    <a:pt x="14975" y="3418"/>
                    <a:pt x="14923" y="3250"/>
                    <a:pt x="14806" y="3109"/>
                  </a:cubicBezTo>
                  <a:cubicBezTo>
                    <a:pt x="14820" y="3083"/>
                    <a:pt x="14820" y="3044"/>
                    <a:pt x="14820" y="3006"/>
                  </a:cubicBezTo>
                  <a:cubicBezTo>
                    <a:pt x="14820" y="2696"/>
                    <a:pt x="14665" y="2425"/>
                    <a:pt x="14394" y="2218"/>
                  </a:cubicBezTo>
                  <a:cubicBezTo>
                    <a:pt x="14215" y="2088"/>
                    <a:pt x="14015" y="2025"/>
                    <a:pt x="13818" y="2025"/>
                  </a:cubicBezTo>
                  <a:cubicBezTo>
                    <a:pt x="13703" y="2025"/>
                    <a:pt x="13588" y="2047"/>
                    <a:pt x="13479" y="2089"/>
                  </a:cubicBezTo>
                  <a:cubicBezTo>
                    <a:pt x="13479" y="2103"/>
                    <a:pt x="13479" y="2103"/>
                    <a:pt x="13465" y="2103"/>
                  </a:cubicBezTo>
                  <a:cubicBezTo>
                    <a:pt x="13491" y="2012"/>
                    <a:pt x="13504" y="1922"/>
                    <a:pt x="13517" y="1831"/>
                  </a:cubicBezTo>
                  <a:cubicBezTo>
                    <a:pt x="13517" y="1510"/>
                    <a:pt x="13414" y="1303"/>
                    <a:pt x="13298" y="1161"/>
                  </a:cubicBezTo>
                  <a:cubicBezTo>
                    <a:pt x="13246" y="1006"/>
                    <a:pt x="13169" y="865"/>
                    <a:pt x="13040" y="748"/>
                  </a:cubicBezTo>
                  <a:cubicBezTo>
                    <a:pt x="12872" y="592"/>
                    <a:pt x="12659" y="515"/>
                    <a:pt x="12443" y="515"/>
                  </a:cubicBezTo>
                  <a:cubicBezTo>
                    <a:pt x="12427" y="515"/>
                    <a:pt x="12411" y="515"/>
                    <a:pt x="12395" y="516"/>
                  </a:cubicBezTo>
                  <a:cubicBezTo>
                    <a:pt x="12240" y="529"/>
                    <a:pt x="12111" y="581"/>
                    <a:pt x="12008" y="645"/>
                  </a:cubicBezTo>
                  <a:cubicBezTo>
                    <a:pt x="11995" y="619"/>
                    <a:pt x="11969" y="593"/>
                    <a:pt x="11957" y="568"/>
                  </a:cubicBezTo>
                  <a:lnTo>
                    <a:pt x="11943" y="568"/>
                  </a:lnTo>
                  <a:cubicBezTo>
                    <a:pt x="11814" y="413"/>
                    <a:pt x="11647" y="323"/>
                    <a:pt x="11453" y="297"/>
                  </a:cubicBezTo>
                  <a:cubicBezTo>
                    <a:pt x="11411" y="291"/>
                    <a:pt x="11369" y="288"/>
                    <a:pt x="11326" y="288"/>
                  </a:cubicBezTo>
                  <a:cubicBezTo>
                    <a:pt x="11197" y="288"/>
                    <a:pt x="11067" y="317"/>
                    <a:pt x="10951" y="375"/>
                  </a:cubicBezTo>
                  <a:cubicBezTo>
                    <a:pt x="10796" y="232"/>
                    <a:pt x="10602" y="142"/>
                    <a:pt x="10383" y="103"/>
                  </a:cubicBezTo>
                  <a:cubicBezTo>
                    <a:pt x="10331" y="97"/>
                    <a:pt x="10280" y="94"/>
                    <a:pt x="10228" y="94"/>
                  </a:cubicBezTo>
                  <a:cubicBezTo>
                    <a:pt x="10062" y="94"/>
                    <a:pt x="9899" y="128"/>
                    <a:pt x="9751" y="206"/>
                  </a:cubicBezTo>
                  <a:cubicBezTo>
                    <a:pt x="9687" y="232"/>
                    <a:pt x="9635" y="258"/>
                    <a:pt x="9584" y="297"/>
                  </a:cubicBezTo>
                  <a:cubicBezTo>
                    <a:pt x="9584" y="284"/>
                    <a:pt x="9570" y="284"/>
                    <a:pt x="9558" y="284"/>
                  </a:cubicBezTo>
                  <a:cubicBezTo>
                    <a:pt x="9338" y="103"/>
                    <a:pt x="9068" y="13"/>
                    <a:pt x="877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74"/>
            <p:cNvSpPr/>
            <p:nvPr/>
          </p:nvSpPr>
          <p:spPr>
            <a:xfrm>
              <a:off x="3463068" y="3745969"/>
              <a:ext cx="285103" cy="261400"/>
            </a:xfrm>
            <a:custGeom>
              <a:rect b="b" l="l" r="r" t="t"/>
              <a:pathLst>
                <a:path extrusionOk="0" h="7025" w="7662">
                  <a:moveTo>
                    <a:pt x="2929" y="1"/>
                  </a:moveTo>
                  <a:cubicBezTo>
                    <a:pt x="1072" y="1729"/>
                    <a:pt x="1" y="6334"/>
                    <a:pt x="1" y="6334"/>
                  </a:cubicBezTo>
                  <a:cubicBezTo>
                    <a:pt x="819" y="6838"/>
                    <a:pt x="1727" y="7025"/>
                    <a:pt x="2624" y="7025"/>
                  </a:cubicBezTo>
                  <a:cubicBezTo>
                    <a:pt x="5190" y="7025"/>
                    <a:pt x="7661" y="5495"/>
                    <a:pt x="7661" y="5495"/>
                  </a:cubicBezTo>
                  <a:cubicBezTo>
                    <a:pt x="6191" y="1665"/>
                    <a:pt x="2929" y="1"/>
                    <a:pt x="292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74"/>
            <p:cNvSpPr/>
            <p:nvPr/>
          </p:nvSpPr>
          <p:spPr>
            <a:xfrm>
              <a:off x="3708315" y="3766806"/>
              <a:ext cx="104635" cy="164617"/>
            </a:xfrm>
            <a:custGeom>
              <a:rect b="b" l="l" r="r" t="t"/>
              <a:pathLst>
                <a:path extrusionOk="0" h="4424" w="2812">
                  <a:moveTo>
                    <a:pt x="2397" y="0"/>
                  </a:moveTo>
                  <a:cubicBezTo>
                    <a:pt x="2259" y="0"/>
                    <a:pt x="2118" y="6"/>
                    <a:pt x="1973" y="22"/>
                  </a:cubicBezTo>
                  <a:cubicBezTo>
                    <a:pt x="1858" y="34"/>
                    <a:pt x="1741" y="73"/>
                    <a:pt x="1612" y="99"/>
                  </a:cubicBezTo>
                  <a:cubicBezTo>
                    <a:pt x="1496" y="137"/>
                    <a:pt x="1380" y="176"/>
                    <a:pt x="1277" y="240"/>
                  </a:cubicBezTo>
                  <a:cubicBezTo>
                    <a:pt x="1058" y="357"/>
                    <a:pt x="852" y="512"/>
                    <a:pt x="683" y="705"/>
                  </a:cubicBezTo>
                  <a:cubicBezTo>
                    <a:pt x="529" y="899"/>
                    <a:pt x="400" y="1105"/>
                    <a:pt x="297" y="1337"/>
                  </a:cubicBezTo>
                  <a:cubicBezTo>
                    <a:pt x="116" y="1788"/>
                    <a:pt x="26" y="2278"/>
                    <a:pt x="13" y="2742"/>
                  </a:cubicBezTo>
                  <a:cubicBezTo>
                    <a:pt x="0" y="2988"/>
                    <a:pt x="0" y="3220"/>
                    <a:pt x="13" y="3465"/>
                  </a:cubicBezTo>
                  <a:cubicBezTo>
                    <a:pt x="26" y="3697"/>
                    <a:pt x="39" y="3929"/>
                    <a:pt x="90" y="4174"/>
                  </a:cubicBezTo>
                  <a:lnTo>
                    <a:pt x="90" y="4187"/>
                  </a:lnTo>
                  <a:cubicBezTo>
                    <a:pt x="125" y="4336"/>
                    <a:pt x="250" y="4423"/>
                    <a:pt x="395" y="4423"/>
                  </a:cubicBezTo>
                  <a:cubicBezTo>
                    <a:pt x="413" y="4423"/>
                    <a:pt x="432" y="4422"/>
                    <a:pt x="451" y="4419"/>
                  </a:cubicBezTo>
                  <a:cubicBezTo>
                    <a:pt x="606" y="4381"/>
                    <a:pt x="709" y="4213"/>
                    <a:pt x="671" y="4058"/>
                  </a:cubicBezTo>
                  <a:lnTo>
                    <a:pt x="671" y="4046"/>
                  </a:lnTo>
                  <a:cubicBezTo>
                    <a:pt x="568" y="3645"/>
                    <a:pt x="516" y="3194"/>
                    <a:pt x="516" y="2756"/>
                  </a:cubicBezTo>
                  <a:cubicBezTo>
                    <a:pt x="503" y="2317"/>
                    <a:pt x="554" y="1891"/>
                    <a:pt x="697" y="1492"/>
                  </a:cubicBezTo>
                  <a:cubicBezTo>
                    <a:pt x="761" y="1286"/>
                    <a:pt x="852" y="1105"/>
                    <a:pt x="981" y="937"/>
                  </a:cubicBezTo>
                  <a:cubicBezTo>
                    <a:pt x="1096" y="770"/>
                    <a:pt x="1251" y="641"/>
                    <a:pt x="1431" y="538"/>
                  </a:cubicBezTo>
                  <a:cubicBezTo>
                    <a:pt x="1522" y="473"/>
                    <a:pt x="1625" y="434"/>
                    <a:pt x="1715" y="395"/>
                  </a:cubicBezTo>
                  <a:cubicBezTo>
                    <a:pt x="1818" y="369"/>
                    <a:pt x="1922" y="331"/>
                    <a:pt x="2025" y="305"/>
                  </a:cubicBezTo>
                  <a:cubicBezTo>
                    <a:pt x="2231" y="266"/>
                    <a:pt x="2451" y="254"/>
                    <a:pt x="2670" y="254"/>
                  </a:cubicBezTo>
                  <a:lnTo>
                    <a:pt x="2683" y="254"/>
                  </a:lnTo>
                  <a:cubicBezTo>
                    <a:pt x="2747" y="254"/>
                    <a:pt x="2799" y="202"/>
                    <a:pt x="2799" y="137"/>
                  </a:cubicBezTo>
                  <a:cubicBezTo>
                    <a:pt x="2812" y="73"/>
                    <a:pt x="2760" y="22"/>
                    <a:pt x="2683" y="8"/>
                  </a:cubicBezTo>
                  <a:cubicBezTo>
                    <a:pt x="2588" y="3"/>
                    <a:pt x="2493" y="0"/>
                    <a:pt x="2397"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74"/>
            <p:cNvSpPr/>
            <p:nvPr/>
          </p:nvSpPr>
          <p:spPr>
            <a:xfrm>
              <a:off x="3788426" y="3772387"/>
              <a:ext cx="43238" cy="31926"/>
            </a:xfrm>
            <a:custGeom>
              <a:rect b="b" l="l" r="r" t="t"/>
              <a:pathLst>
                <a:path extrusionOk="0" h="858" w="1162">
                  <a:moveTo>
                    <a:pt x="1" y="1"/>
                  </a:moveTo>
                  <a:cubicBezTo>
                    <a:pt x="1" y="1"/>
                    <a:pt x="231" y="857"/>
                    <a:pt x="552" y="857"/>
                  </a:cubicBezTo>
                  <a:cubicBezTo>
                    <a:pt x="611" y="857"/>
                    <a:pt x="673" y="829"/>
                    <a:pt x="736" y="761"/>
                  </a:cubicBezTo>
                  <a:cubicBezTo>
                    <a:pt x="1161" y="336"/>
                    <a:pt x="169" y="1"/>
                    <a:pt x="16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74"/>
            <p:cNvSpPr/>
            <p:nvPr/>
          </p:nvSpPr>
          <p:spPr>
            <a:xfrm>
              <a:off x="3778826" y="3738378"/>
              <a:ext cx="40373" cy="35015"/>
            </a:xfrm>
            <a:custGeom>
              <a:rect b="b" l="l" r="r" t="t"/>
              <a:pathLst>
                <a:path extrusionOk="0" h="941" w="1085">
                  <a:moveTo>
                    <a:pt x="432" y="1"/>
                  </a:moveTo>
                  <a:cubicBezTo>
                    <a:pt x="90" y="1"/>
                    <a:pt x="1" y="940"/>
                    <a:pt x="1" y="940"/>
                  </a:cubicBezTo>
                  <a:lnTo>
                    <a:pt x="169" y="927"/>
                  </a:lnTo>
                  <a:cubicBezTo>
                    <a:pt x="169" y="927"/>
                    <a:pt x="1084" y="425"/>
                    <a:pt x="594" y="63"/>
                  </a:cubicBezTo>
                  <a:cubicBezTo>
                    <a:pt x="535" y="20"/>
                    <a:pt x="481" y="1"/>
                    <a:pt x="432"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74"/>
            <p:cNvSpPr/>
            <p:nvPr/>
          </p:nvSpPr>
          <p:spPr>
            <a:xfrm>
              <a:off x="3739496" y="3796387"/>
              <a:ext cx="55741" cy="32894"/>
            </a:xfrm>
            <a:custGeom>
              <a:rect b="b" l="l" r="r" t="t"/>
              <a:pathLst>
                <a:path extrusionOk="0" h="884" w="1498">
                  <a:moveTo>
                    <a:pt x="199" y="0"/>
                  </a:moveTo>
                  <a:cubicBezTo>
                    <a:pt x="196" y="0"/>
                    <a:pt x="194" y="0"/>
                    <a:pt x="194" y="0"/>
                  </a:cubicBezTo>
                  <a:lnTo>
                    <a:pt x="0" y="78"/>
                  </a:lnTo>
                  <a:cubicBezTo>
                    <a:pt x="0" y="78"/>
                    <a:pt x="540" y="884"/>
                    <a:pt x="926" y="884"/>
                  </a:cubicBezTo>
                  <a:cubicBezTo>
                    <a:pt x="1028" y="884"/>
                    <a:pt x="1119" y="827"/>
                    <a:pt x="1187" y="683"/>
                  </a:cubicBezTo>
                  <a:cubicBezTo>
                    <a:pt x="1498" y="13"/>
                    <a:pt x="289" y="0"/>
                    <a:pt x="19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74"/>
            <p:cNvSpPr/>
            <p:nvPr/>
          </p:nvSpPr>
          <p:spPr>
            <a:xfrm>
              <a:off x="3716463" y="3755643"/>
              <a:ext cx="52354" cy="48447"/>
            </a:xfrm>
            <a:custGeom>
              <a:rect b="b" l="l" r="r" t="t"/>
              <a:pathLst>
                <a:path extrusionOk="0" h="1302" w="1407">
                  <a:moveTo>
                    <a:pt x="543" y="0"/>
                  </a:moveTo>
                  <a:cubicBezTo>
                    <a:pt x="0" y="0"/>
                    <a:pt x="323" y="1302"/>
                    <a:pt x="323" y="1302"/>
                  </a:cubicBezTo>
                  <a:lnTo>
                    <a:pt x="516" y="1211"/>
                  </a:lnTo>
                  <a:cubicBezTo>
                    <a:pt x="516" y="1211"/>
                    <a:pt x="1406" y="244"/>
                    <a:pt x="684" y="25"/>
                  </a:cubicBezTo>
                  <a:cubicBezTo>
                    <a:pt x="632" y="8"/>
                    <a:pt x="585" y="0"/>
                    <a:pt x="543"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74"/>
            <p:cNvSpPr/>
            <p:nvPr/>
          </p:nvSpPr>
          <p:spPr>
            <a:xfrm>
              <a:off x="3715980" y="3839215"/>
              <a:ext cx="59685" cy="31331"/>
            </a:xfrm>
            <a:custGeom>
              <a:rect b="b" l="l" r="r" t="t"/>
              <a:pathLst>
                <a:path extrusionOk="0" h="842" w="1604">
                  <a:moveTo>
                    <a:pt x="1102" y="1"/>
                  </a:moveTo>
                  <a:cubicBezTo>
                    <a:pt x="685" y="1"/>
                    <a:pt x="116" y="487"/>
                    <a:pt x="116" y="487"/>
                  </a:cubicBezTo>
                  <a:lnTo>
                    <a:pt x="1" y="693"/>
                  </a:lnTo>
                  <a:cubicBezTo>
                    <a:pt x="1" y="693"/>
                    <a:pt x="508" y="841"/>
                    <a:pt x="936" y="841"/>
                  </a:cubicBezTo>
                  <a:cubicBezTo>
                    <a:pt x="1298" y="841"/>
                    <a:pt x="1603" y="735"/>
                    <a:pt x="1497" y="346"/>
                  </a:cubicBezTo>
                  <a:cubicBezTo>
                    <a:pt x="1431" y="90"/>
                    <a:pt x="1280" y="1"/>
                    <a:pt x="1102"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74"/>
            <p:cNvSpPr/>
            <p:nvPr/>
          </p:nvSpPr>
          <p:spPr>
            <a:xfrm>
              <a:off x="3655998" y="3823736"/>
              <a:ext cx="59573" cy="54252"/>
            </a:xfrm>
            <a:custGeom>
              <a:rect b="b" l="l" r="r" t="t"/>
              <a:pathLst>
                <a:path extrusionOk="0" h="1458" w="1601">
                  <a:moveTo>
                    <a:pt x="1023" y="0"/>
                  </a:moveTo>
                  <a:cubicBezTo>
                    <a:pt x="957" y="0"/>
                    <a:pt x="883" y="16"/>
                    <a:pt x="800" y="52"/>
                  </a:cubicBezTo>
                  <a:cubicBezTo>
                    <a:pt x="0" y="387"/>
                    <a:pt x="1445" y="1458"/>
                    <a:pt x="1445" y="1458"/>
                  </a:cubicBezTo>
                  <a:lnTo>
                    <a:pt x="1548" y="1226"/>
                  </a:lnTo>
                  <a:cubicBezTo>
                    <a:pt x="1548" y="1226"/>
                    <a:pt x="1600" y="0"/>
                    <a:pt x="1023"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74"/>
            <p:cNvSpPr/>
            <p:nvPr/>
          </p:nvSpPr>
          <p:spPr>
            <a:xfrm>
              <a:off x="3403570" y="3775997"/>
              <a:ext cx="97937" cy="115909"/>
            </a:xfrm>
            <a:custGeom>
              <a:rect b="b" l="l" r="r" t="t"/>
              <a:pathLst>
                <a:path extrusionOk="0" h="3115" w="2632">
                  <a:moveTo>
                    <a:pt x="723" y="1"/>
                  </a:moveTo>
                  <a:cubicBezTo>
                    <a:pt x="693" y="1"/>
                    <a:pt x="663" y="2"/>
                    <a:pt x="633" y="7"/>
                  </a:cubicBezTo>
                  <a:cubicBezTo>
                    <a:pt x="439" y="7"/>
                    <a:pt x="258" y="45"/>
                    <a:pt x="91" y="97"/>
                  </a:cubicBezTo>
                  <a:cubicBezTo>
                    <a:pt x="40" y="110"/>
                    <a:pt x="0" y="162"/>
                    <a:pt x="14" y="213"/>
                  </a:cubicBezTo>
                  <a:cubicBezTo>
                    <a:pt x="24" y="246"/>
                    <a:pt x="64" y="280"/>
                    <a:pt x="108" y="280"/>
                  </a:cubicBezTo>
                  <a:cubicBezTo>
                    <a:pt x="115" y="280"/>
                    <a:pt x="122" y="279"/>
                    <a:pt x="129" y="277"/>
                  </a:cubicBezTo>
                  <a:cubicBezTo>
                    <a:pt x="275" y="255"/>
                    <a:pt x="420" y="223"/>
                    <a:pt x="565" y="223"/>
                  </a:cubicBezTo>
                  <a:cubicBezTo>
                    <a:pt x="588" y="223"/>
                    <a:pt x="610" y="224"/>
                    <a:pt x="633" y="226"/>
                  </a:cubicBezTo>
                  <a:cubicBezTo>
                    <a:pt x="710" y="226"/>
                    <a:pt x="788" y="239"/>
                    <a:pt x="877" y="251"/>
                  </a:cubicBezTo>
                  <a:cubicBezTo>
                    <a:pt x="955" y="265"/>
                    <a:pt x="1032" y="277"/>
                    <a:pt x="1109" y="316"/>
                  </a:cubicBezTo>
                  <a:cubicBezTo>
                    <a:pt x="1252" y="368"/>
                    <a:pt x="1393" y="445"/>
                    <a:pt x="1510" y="548"/>
                  </a:cubicBezTo>
                  <a:cubicBezTo>
                    <a:pt x="1625" y="664"/>
                    <a:pt x="1716" y="793"/>
                    <a:pt x="1806" y="935"/>
                  </a:cubicBezTo>
                  <a:cubicBezTo>
                    <a:pt x="1961" y="1219"/>
                    <a:pt x="2051" y="1541"/>
                    <a:pt x="2115" y="1864"/>
                  </a:cubicBezTo>
                  <a:cubicBezTo>
                    <a:pt x="2167" y="2199"/>
                    <a:pt x="2193" y="2547"/>
                    <a:pt x="2180" y="2870"/>
                  </a:cubicBezTo>
                  <a:cubicBezTo>
                    <a:pt x="2167" y="2999"/>
                    <a:pt x="2270" y="3102"/>
                    <a:pt x="2399" y="3114"/>
                  </a:cubicBezTo>
                  <a:cubicBezTo>
                    <a:pt x="2516" y="3114"/>
                    <a:pt x="2631" y="3025"/>
                    <a:pt x="2631" y="2896"/>
                  </a:cubicBezTo>
                  <a:lnTo>
                    <a:pt x="2631" y="2882"/>
                  </a:lnTo>
                  <a:cubicBezTo>
                    <a:pt x="2631" y="2689"/>
                    <a:pt x="2619" y="2509"/>
                    <a:pt x="2593" y="2328"/>
                  </a:cubicBezTo>
                  <a:cubicBezTo>
                    <a:pt x="2567" y="2148"/>
                    <a:pt x="2542" y="1967"/>
                    <a:pt x="2490" y="1787"/>
                  </a:cubicBezTo>
                  <a:cubicBezTo>
                    <a:pt x="2413" y="1438"/>
                    <a:pt x="2284" y="1077"/>
                    <a:pt x="2077" y="767"/>
                  </a:cubicBezTo>
                  <a:cubicBezTo>
                    <a:pt x="1974" y="600"/>
                    <a:pt x="1845" y="458"/>
                    <a:pt x="1690" y="342"/>
                  </a:cubicBezTo>
                  <a:cubicBezTo>
                    <a:pt x="1548" y="213"/>
                    <a:pt x="1367" y="122"/>
                    <a:pt x="1187" y="71"/>
                  </a:cubicBezTo>
                  <a:cubicBezTo>
                    <a:pt x="1097" y="33"/>
                    <a:pt x="1006" y="19"/>
                    <a:pt x="903" y="7"/>
                  </a:cubicBezTo>
                  <a:cubicBezTo>
                    <a:pt x="843" y="7"/>
                    <a:pt x="783" y="1"/>
                    <a:pt x="723"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74"/>
            <p:cNvSpPr/>
            <p:nvPr/>
          </p:nvSpPr>
          <p:spPr>
            <a:xfrm>
              <a:off x="3391589" y="3780536"/>
              <a:ext cx="31219" cy="27275"/>
            </a:xfrm>
            <a:custGeom>
              <a:rect b="b" l="l" r="r" t="t"/>
              <a:pathLst>
                <a:path extrusionOk="0" h="733" w="839">
                  <a:moveTo>
                    <a:pt x="838" y="0"/>
                  </a:moveTo>
                  <a:lnTo>
                    <a:pt x="697" y="26"/>
                  </a:lnTo>
                  <a:cubicBezTo>
                    <a:pt x="697" y="26"/>
                    <a:pt x="0" y="413"/>
                    <a:pt x="374" y="684"/>
                  </a:cubicBezTo>
                  <a:cubicBezTo>
                    <a:pt x="422" y="718"/>
                    <a:pt x="465" y="733"/>
                    <a:pt x="504" y="733"/>
                  </a:cubicBezTo>
                  <a:cubicBezTo>
                    <a:pt x="779" y="733"/>
                    <a:pt x="838" y="0"/>
                    <a:pt x="838"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74"/>
            <p:cNvSpPr/>
            <p:nvPr/>
          </p:nvSpPr>
          <p:spPr>
            <a:xfrm>
              <a:off x="3396389" y="3755718"/>
              <a:ext cx="33638" cy="24856"/>
            </a:xfrm>
            <a:custGeom>
              <a:rect b="b" l="l" r="r" t="t"/>
              <a:pathLst>
                <a:path extrusionOk="0" h="668" w="904">
                  <a:moveTo>
                    <a:pt x="467" y="0"/>
                  </a:moveTo>
                  <a:cubicBezTo>
                    <a:pt x="421" y="0"/>
                    <a:pt x="372" y="22"/>
                    <a:pt x="322" y="74"/>
                  </a:cubicBezTo>
                  <a:cubicBezTo>
                    <a:pt x="0" y="409"/>
                    <a:pt x="774" y="667"/>
                    <a:pt x="774" y="667"/>
                  </a:cubicBezTo>
                  <a:lnTo>
                    <a:pt x="903" y="655"/>
                  </a:lnTo>
                  <a:cubicBezTo>
                    <a:pt x="903" y="655"/>
                    <a:pt x="719" y="0"/>
                    <a:pt x="467"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74"/>
            <p:cNvSpPr/>
            <p:nvPr/>
          </p:nvSpPr>
          <p:spPr>
            <a:xfrm>
              <a:off x="3419868" y="3792555"/>
              <a:ext cx="43238" cy="28987"/>
            </a:xfrm>
            <a:custGeom>
              <a:rect b="b" l="l" r="r" t="t"/>
              <a:pathLst>
                <a:path extrusionOk="0" h="779" w="1162">
                  <a:moveTo>
                    <a:pt x="1007" y="0"/>
                  </a:moveTo>
                  <a:cubicBezTo>
                    <a:pt x="1007" y="0"/>
                    <a:pt x="1" y="181"/>
                    <a:pt x="350" y="658"/>
                  </a:cubicBezTo>
                  <a:cubicBezTo>
                    <a:pt x="410" y="743"/>
                    <a:pt x="474" y="778"/>
                    <a:pt x="539" y="778"/>
                  </a:cubicBezTo>
                  <a:cubicBezTo>
                    <a:pt x="840" y="778"/>
                    <a:pt x="1162" y="38"/>
                    <a:pt x="1162" y="38"/>
                  </a:cubicBezTo>
                  <a:lnTo>
                    <a:pt x="1007" y="0"/>
                  </a:ln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74"/>
            <p:cNvSpPr/>
            <p:nvPr/>
          </p:nvSpPr>
          <p:spPr>
            <a:xfrm>
              <a:off x="3436203" y="3760332"/>
              <a:ext cx="38364" cy="36094"/>
            </a:xfrm>
            <a:custGeom>
              <a:rect b="b" l="l" r="r" t="t"/>
              <a:pathLst>
                <a:path extrusionOk="0" h="970" w="1031">
                  <a:moveTo>
                    <a:pt x="659" y="1"/>
                  </a:moveTo>
                  <a:cubicBezTo>
                    <a:pt x="617" y="1"/>
                    <a:pt x="570" y="13"/>
                    <a:pt x="516" y="41"/>
                  </a:cubicBezTo>
                  <a:cubicBezTo>
                    <a:pt x="0" y="311"/>
                    <a:pt x="813" y="918"/>
                    <a:pt x="813" y="918"/>
                  </a:cubicBezTo>
                  <a:lnTo>
                    <a:pt x="968" y="969"/>
                  </a:lnTo>
                  <a:cubicBezTo>
                    <a:pt x="968" y="969"/>
                    <a:pt x="1031" y="1"/>
                    <a:pt x="659"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74"/>
            <p:cNvSpPr/>
            <p:nvPr/>
          </p:nvSpPr>
          <p:spPr>
            <a:xfrm>
              <a:off x="3445617" y="3826564"/>
              <a:ext cx="44875" cy="23703"/>
            </a:xfrm>
            <a:custGeom>
              <a:rect b="b" l="l" r="r" t="t"/>
              <a:pathLst>
                <a:path extrusionOk="0" h="637" w="1206">
                  <a:moveTo>
                    <a:pt x="367" y="1"/>
                  </a:moveTo>
                  <a:cubicBezTo>
                    <a:pt x="186" y="1"/>
                    <a:pt x="38" y="79"/>
                    <a:pt x="19" y="324"/>
                  </a:cubicBezTo>
                  <a:cubicBezTo>
                    <a:pt x="1" y="560"/>
                    <a:pt x="142" y="636"/>
                    <a:pt x="332" y="636"/>
                  </a:cubicBezTo>
                  <a:cubicBezTo>
                    <a:pt x="684" y="636"/>
                    <a:pt x="1205" y="376"/>
                    <a:pt x="1205" y="376"/>
                  </a:cubicBezTo>
                  <a:lnTo>
                    <a:pt x="1089" y="234"/>
                  </a:lnTo>
                  <a:cubicBezTo>
                    <a:pt x="1089" y="234"/>
                    <a:pt x="680" y="1"/>
                    <a:pt x="367"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74"/>
            <p:cNvSpPr/>
            <p:nvPr/>
          </p:nvSpPr>
          <p:spPr>
            <a:xfrm>
              <a:off x="3483905" y="3805987"/>
              <a:ext cx="47852" cy="43685"/>
            </a:xfrm>
            <a:custGeom>
              <a:rect b="b" l="l" r="r" t="t"/>
              <a:pathLst>
                <a:path extrusionOk="0" h="1174" w="1286">
                  <a:moveTo>
                    <a:pt x="521" y="1"/>
                  </a:moveTo>
                  <a:cubicBezTo>
                    <a:pt x="1" y="1"/>
                    <a:pt x="240" y="1006"/>
                    <a:pt x="240" y="1006"/>
                  </a:cubicBezTo>
                  <a:lnTo>
                    <a:pt x="343" y="1174"/>
                  </a:lnTo>
                  <a:cubicBezTo>
                    <a:pt x="343" y="1174"/>
                    <a:pt x="1285" y="168"/>
                    <a:pt x="627" y="13"/>
                  </a:cubicBezTo>
                  <a:cubicBezTo>
                    <a:pt x="589" y="5"/>
                    <a:pt x="553" y="1"/>
                    <a:pt x="521"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74"/>
            <p:cNvSpPr/>
            <p:nvPr/>
          </p:nvSpPr>
          <p:spPr>
            <a:xfrm>
              <a:off x="3310435" y="3804387"/>
              <a:ext cx="392156" cy="341551"/>
            </a:xfrm>
            <a:custGeom>
              <a:rect b="b" l="l" r="r" t="t"/>
              <a:pathLst>
                <a:path extrusionOk="0" h="9179" w="10539">
                  <a:moveTo>
                    <a:pt x="600" y="1"/>
                  </a:moveTo>
                  <a:cubicBezTo>
                    <a:pt x="253" y="1"/>
                    <a:pt x="0" y="335"/>
                    <a:pt x="195" y="597"/>
                  </a:cubicBezTo>
                  <a:cubicBezTo>
                    <a:pt x="685" y="1268"/>
                    <a:pt x="1304" y="2274"/>
                    <a:pt x="1523" y="3254"/>
                  </a:cubicBezTo>
                  <a:cubicBezTo>
                    <a:pt x="1875" y="4878"/>
                    <a:pt x="1782" y="9178"/>
                    <a:pt x="5493" y="9178"/>
                  </a:cubicBezTo>
                  <a:cubicBezTo>
                    <a:pt x="5732" y="9178"/>
                    <a:pt x="5986" y="9160"/>
                    <a:pt x="6257" y="9123"/>
                  </a:cubicBezTo>
                  <a:cubicBezTo>
                    <a:pt x="10539" y="8530"/>
                    <a:pt x="9365" y="2068"/>
                    <a:pt x="737" y="18"/>
                  </a:cubicBezTo>
                  <a:cubicBezTo>
                    <a:pt x="690" y="6"/>
                    <a:pt x="645" y="1"/>
                    <a:pt x="600"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74"/>
            <p:cNvSpPr/>
            <p:nvPr/>
          </p:nvSpPr>
          <p:spPr>
            <a:xfrm>
              <a:off x="3397356" y="3861578"/>
              <a:ext cx="153603" cy="226609"/>
            </a:xfrm>
            <a:custGeom>
              <a:rect b="b" l="l" r="r" t="t"/>
              <a:pathLst>
                <a:path extrusionOk="0" h="6090" w="4128">
                  <a:moveTo>
                    <a:pt x="79" y="0"/>
                  </a:moveTo>
                  <a:cubicBezTo>
                    <a:pt x="60" y="0"/>
                    <a:pt x="41" y="8"/>
                    <a:pt x="26" y="15"/>
                  </a:cubicBezTo>
                  <a:cubicBezTo>
                    <a:pt x="0" y="41"/>
                    <a:pt x="0" y="92"/>
                    <a:pt x="26" y="118"/>
                  </a:cubicBezTo>
                  <a:cubicBezTo>
                    <a:pt x="439" y="582"/>
                    <a:pt x="838" y="1008"/>
                    <a:pt x="1199" y="1485"/>
                  </a:cubicBezTo>
                  <a:lnTo>
                    <a:pt x="1328" y="1666"/>
                  </a:lnTo>
                  <a:lnTo>
                    <a:pt x="1457" y="1846"/>
                  </a:lnTo>
                  <a:cubicBezTo>
                    <a:pt x="1548" y="1963"/>
                    <a:pt x="1638" y="2078"/>
                    <a:pt x="1728" y="2207"/>
                  </a:cubicBezTo>
                  <a:cubicBezTo>
                    <a:pt x="1883" y="2453"/>
                    <a:pt x="2050" y="2697"/>
                    <a:pt x="2205" y="2943"/>
                  </a:cubicBezTo>
                  <a:cubicBezTo>
                    <a:pt x="2515" y="3445"/>
                    <a:pt x="2798" y="3975"/>
                    <a:pt x="3070" y="4491"/>
                  </a:cubicBezTo>
                  <a:cubicBezTo>
                    <a:pt x="3353" y="5006"/>
                    <a:pt x="3650" y="5535"/>
                    <a:pt x="3985" y="6051"/>
                  </a:cubicBezTo>
                  <a:cubicBezTo>
                    <a:pt x="3998" y="6076"/>
                    <a:pt x="4024" y="6090"/>
                    <a:pt x="4050" y="6090"/>
                  </a:cubicBezTo>
                  <a:cubicBezTo>
                    <a:pt x="4088" y="6090"/>
                    <a:pt x="4127" y="6051"/>
                    <a:pt x="4127" y="6012"/>
                  </a:cubicBezTo>
                  <a:cubicBezTo>
                    <a:pt x="4127" y="5690"/>
                    <a:pt x="4076" y="5380"/>
                    <a:pt x="3998" y="5084"/>
                  </a:cubicBezTo>
                  <a:cubicBezTo>
                    <a:pt x="3959" y="4929"/>
                    <a:pt x="3921" y="4774"/>
                    <a:pt x="3869" y="4632"/>
                  </a:cubicBezTo>
                  <a:cubicBezTo>
                    <a:pt x="3818" y="4477"/>
                    <a:pt x="3766" y="4336"/>
                    <a:pt x="3701" y="4193"/>
                  </a:cubicBezTo>
                  <a:cubicBezTo>
                    <a:pt x="3637" y="4052"/>
                    <a:pt x="3586" y="3910"/>
                    <a:pt x="3508" y="3768"/>
                  </a:cubicBezTo>
                  <a:cubicBezTo>
                    <a:pt x="3443" y="3626"/>
                    <a:pt x="3366" y="3497"/>
                    <a:pt x="3288" y="3356"/>
                  </a:cubicBezTo>
                  <a:cubicBezTo>
                    <a:pt x="3211" y="3213"/>
                    <a:pt x="3134" y="3084"/>
                    <a:pt x="3044" y="2955"/>
                  </a:cubicBezTo>
                  <a:cubicBezTo>
                    <a:pt x="2966" y="2826"/>
                    <a:pt x="2876" y="2685"/>
                    <a:pt x="2786" y="2568"/>
                  </a:cubicBezTo>
                  <a:cubicBezTo>
                    <a:pt x="2618" y="2298"/>
                    <a:pt x="2425" y="2066"/>
                    <a:pt x="2231" y="1820"/>
                  </a:cubicBezTo>
                  <a:lnTo>
                    <a:pt x="1921" y="1473"/>
                  </a:lnTo>
                  <a:lnTo>
                    <a:pt x="1754" y="1292"/>
                  </a:lnTo>
                  <a:cubicBezTo>
                    <a:pt x="1703" y="1241"/>
                    <a:pt x="1651" y="1189"/>
                    <a:pt x="1586" y="1137"/>
                  </a:cubicBezTo>
                  <a:lnTo>
                    <a:pt x="1251" y="814"/>
                  </a:lnTo>
                  <a:cubicBezTo>
                    <a:pt x="1135" y="711"/>
                    <a:pt x="1006" y="622"/>
                    <a:pt x="890" y="531"/>
                  </a:cubicBezTo>
                  <a:cubicBezTo>
                    <a:pt x="826" y="479"/>
                    <a:pt x="761" y="428"/>
                    <a:pt x="697" y="389"/>
                  </a:cubicBezTo>
                  <a:lnTo>
                    <a:pt x="503" y="260"/>
                  </a:lnTo>
                  <a:cubicBezTo>
                    <a:pt x="374" y="170"/>
                    <a:pt x="245" y="92"/>
                    <a:pt x="116" y="15"/>
                  </a:cubicBezTo>
                  <a:cubicBezTo>
                    <a:pt x="105" y="4"/>
                    <a:pt x="92" y="0"/>
                    <a:pt x="7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74"/>
            <p:cNvSpPr/>
            <p:nvPr/>
          </p:nvSpPr>
          <p:spPr>
            <a:xfrm>
              <a:off x="3431886" y="3948015"/>
              <a:ext cx="118105" cy="95630"/>
            </a:xfrm>
            <a:custGeom>
              <a:rect b="b" l="l" r="r" t="t"/>
              <a:pathLst>
                <a:path extrusionOk="0" h="2570" w="3174">
                  <a:moveTo>
                    <a:pt x="2993" y="1"/>
                  </a:moveTo>
                  <a:cubicBezTo>
                    <a:pt x="2954" y="1"/>
                    <a:pt x="2915" y="27"/>
                    <a:pt x="2915" y="65"/>
                  </a:cubicBezTo>
                  <a:lnTo>
                    <a:pt x="2915" y="78"/>
                  </a:lnTo>
                  <a:cubicBezTo>
                    <a:pt x="2915" y="259"/>
                    <a:pt x="2902" y="439"/>
                    <a:pt x="2876" y="620"/>
                  </a:cubicBezTo>
                  <a:cubicBezTo>
                    <a:pt x="2850" y="801"/>
                    <a:pt x="2812" y="981"/>
                    <a:pt x="2761" y="1148"/>
                  </a:cubicBezTo>
                  <a:cubicBezTo>
                    <a:pt x="2722" y="1329"/>
                    <a:pt x="2644" y="1484"/>
                    <a:pt x="2580" y="1638"/>
                  </a:cubicBezTo>
                  <a:cubicBezTo>
                    <a:pt x="2533" y="1719"/>
                    <a:pt x="2486" y="1792"/>
                    <a:pt x="2437" y="1861"/>
                  </a:cubicBezTo>
                  <a:lnTo>
                    <a:pt x="2437" y="1861"/>
                  </a:lnTo>
                  <a:cubicBezTo>
                    <a:pt x="2299" y="1830"/>
                    <a:pt x="2165" y="1805"/>
                    <a:pt x="2025" y="1781"/>
                  </a:cubicBezTo>
                  <a:cubicBezTo>
                    <a:pt x="1806" y="1741"/>
                    <a:pt x="1587" y="1716"/>
                    <a:pt x="1368" y="1703"/>
                  </a:cubicBezTo>
                  <a:cubicBezTo>
                    <a:pt x="1148" y="1678"/>
                    <a:pt x="929" y="1678"/>
                    <a:pt x="710" y="1678"/>
                  </a:cubicBezTo>
                  <a:cubicBezTo>
                    <a:pt x="491" y="1690"/>
                    <a:pt x="271" y="1716"/>
                    <a:pt x="52" y="1755"/>
                  </a:cubicBezTo>
                  <a:cubicBezTo>
                    <a:pt x="27" y="1755"/>
                    <a:pt x="1" y="1781"/>
                    <a:pt x="1" y="1819"/>
                  </a:cubicBezTo>
                  <a:cubicBezTo>
                    <a:pt x="1" y="1858"/>
                    <a:pt x="27" y="1884"/>
                    <a:pt x="65" y="1896"/>
                  </a:cubicBezTo>
                  <a:cubicBezTo>
                    <a:pt x="271" y="1896"/>
                    <a:pt x="477" y="1922"/>
                    <a:pt x="684" y="1948"/>
                  </a:cubicBezTo>
                  <a:cubicBezTo>
                    <a:pt x="890" y="1987"/>
                    <a:pt x="1096" y="2039"/>
                    <a:pt x="1290" y="2090"/>
                  </a:cubicBezTo>
                  <a:cubicBezTo>
                    <a:pt x="1497" y="2154"/>
                    <a:pt x="1690" y="2219"/>
                    <a:pt x="1884" y="2283"/>
                  </a:cubicBezTo>
                  <a:cubicBezTo>
                    <a:pt x="2077" y="2361"/>
                    <a:pt x="2271" y="2451"/>
                    <a:pt x="2438" y="2529"/>
                  </a:cubicBezTo>
                  <a:lnTo>
                    <a:pt x="2451" y="2541"/>
                  </a:lnTo>
                  <a:cubicBezTo>
                    <a:pt x="2493" y="2560"/>
                    <a:pt x="2535" y="2569"/>
                    <a:pt x="2577" y="2569"/>
                  </a:cubicBezTo>
                  <a:cubicBezTo>
                    <a:pt x="2677" y="2569"/>
                    <a:pt x="2770" y="2517"/>
                    <a:pt x="2825" y="2426"/>
                  </a:cubicBezTo>
                  <a:cubicBezTo>
                    <a:pt x="2941" y="2219"/>
                    <a:pt x="3019" y="2025"/>
                    <a:pt x="3070" y="1819"/>
                  </a:cubicBezTo>
                  <a:cubicBezTo>
                    <a:pt x="3122" y="1626"/>
                    <a:pt x="3148" y="1420"/>
                    <a:pt x="3160" y="1213"/>
                  </a:cubicBezTo>
                  <a:cubicBezTo>
                    <a:pt x="3173" y="1019"/>
                    <a:pt x="3160" y="826"/>
                    <a:pt x="3148" y="632"/>
                  </a:cubicBezTo>
                  <a:cubicBezTo>
                    <a:pt x="3134" y="439"/>
                    <a:pt x="3108" y="245"/>
                    <a:pt x="3057" y="53"/>
                  </a:cubicBezTo>
                  <a:cubicBezTo>
                    <a:pt x="3057" y="27"/>
                    <a:pt x="3031" y="1"/>
                    <a:pt x="299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74"/>
            <p:cNvSpPr/>
            <p:nvPr/>
          </p:nvSpPr>
          <p:spPr>
            <a:xfrm>
              <a:off x="3399738" y="3874415"/>
              <a:ext cx="82569" cy="71853"/>
            </a:xfrm>
            <a:custGeom>
              <a:rect b="b" l="l" r="r" t="t"/>
              <a:pathLst>
                <a:path extrusionOk="0" h="1931" w="2219">
                  <a:moveTo>
                    <a:pt x="1821" y="0"/>
                  </a:moveTo>
                  <a:cubicBezTo>
                    <a:pt x="1813" y="0"/>
                    <a:pt x="1804" y="2"/>
                    <a:pt x="1793" y="5"/>
                  </a:cubicBezTo>
                  <a:cubicBezTo>
                    <a:pt x="1754" y="5"/>
                    <a:pt x="1728" y="44"/>
                    <a:pt x="1742" y="83"/>
                  </a:cubicBezTo>
                  <a:cubicBezTo>
                    <a:pt x="1780" y="340"/>
                    <a:pt x="1780" y="598"/>
                    <a:pt x="1754" y="844"/>
                  </a:cubicBezTo>
                  <a:cubicBezTo>
                    <a:pt x="1742" y="960"/>
                    <a:pt x="1703" y="1076"/>
                    <a:pt x="1677" y="1179"/>
                  </a:cubicBezTo>
                  <a:cubicBezTo>
                    <a:pt x="1665" y="1210"/>
                    <a:pt x="1653" y="1241"/>
                    <a:pt x="1639" y="1271"/>
                  </a:cubicBezTo>
                  <a:lnTo>
                    <a:pt x="1639" y="1271"/>
                  </a:lnTo>
                  <a:cubicBezTo>
                    <a:pt x="1560" y="1272"/>
                    <a:pt x="1485" y="1276"/>
                    <a:pt x="1406" y="1282"/>
                  </a:cubicBezTo>
                  <a:cubicBezTo>
                    <a:pt x="1252" y="1308"/>
                    <a:pt x="1097" y="1321"/>
                    <a:pt x="942" y="1346"/>
                  </a:cubicBezTo>
                  <a:cubicBezTo>
                    <a:pt x="633" y="1398"/>
                    <a:pt x="335" y="1489"/>
                    <a:pt x="52" y="1618"/>
                  </a:cubicBezTo>
                  <a:cubicBezTo>
                    <a:pt x="26" y="1630"/>
                    <a:pt x="0" y="1656"/>
                    <a:pt x="14" y="1695"/>
                  </a:cubicBezTo>
                  <a:cubicBezTo>
                    <a:pt x="14" y="1727"/>
                    <a:pt x="40" y="1750"/>
                    <a:pt x="71" y="1750"/>
                  </a:cubicBezTo>
                  <a:cubicBezTo>
                    <a:pt x="77" y="1750"/>
                    <a:pt x="84" y="1749"/>
                    <a:pt x="91" y="1747"/>
                  </a:cubicBezTo>
                  <a:cubicBezTo>
                    <a:pt x="219" y="1729"/>
                    <a:pt x="349" y="1722"/>
                    <a:pt x="479" y="1722"/>
                  </a:cubicBezTo>
                  <a:cubicBezTo>
                    <a:pt x="639" y="1722"/>
                    <a:pt x="798" y="1733"/>
                    <a:pt x="955" y="1747"/>
                  </a:cubicBezTo>
                  <a:cubicBezTo>
                    <a:pt x="1097" y="1759"/>
                    <a:pt x="1238" y="1785"/>
                    <a:pt x="1381" y="1811"/>
                  </a:cubicBezTo>
                  <a:cubicBezTo>
                    <a:pt x="1510" y="1850"/>
                    <a:pt x="1651" y="1876"/>
                    <a:pt x="1780" y="1914"/>
                  </a:cubicBezTo>
                  <a:cubicBezTo>
                    <a:pt x="1807" y="1925"/>
                    <a:pt x="1836" y="1930"/>
                    <a:pt x="1865" y="1930"/>
                  </a:cubicBezTo>
                  <a:cubicBezTo>
                    <a:pt x="1970" y="1930"/>
                    <a:pt x="2075" y="1861"/>
                    <a:pt x="2115" y="1759"/>
                  </a:cubicBezTo>
                  <a:lnTo>
                    <a:pt x="2129" y="1733"/>
                  </a:lnTo>
                  <a:cubicBezTo>
                    <a:pt x="2218" y="1411"/>
                    <a:pt x="2206" y="1102"/>
                    <a:pt x="2154" y="818"/>
                  </a:cubicBezTo>
                  <a:cubicBezTo>
                    <a:pt x="2115" y="676"/>
                    <a:pt x="2077" y="547"/>
                    <a:pt x="2038" y="418"/>
                  </a:cubicBezTo>
                  <a:cubicBezTo>
                    <a:pt x="1986" y="289"/>
                    <a:pt x="1935" y="160"/>
                    <a:pt x="1871" y="31"/>
                  </a:cubicBezTo>
                  <a:cubicBezTo>
                    <a:pt x="1861" y="12"/>
                    <a:pt x="1844" y="0"/>
                    <a:pt x="1821"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74"/>
            <p:cNvSpPr/>
            <p:nvPr/>
          </p:nvSpPr>
          <p:spPr>
            <a:xfrm>
              <a:off x="3496184" y="3929150"/>
              <a:ext cx="110886" cy="123053"/>
            </a:xfrm>
            <a:custGeom>
              <a:rect b="b" l="l" r="r" t="t"/>
              <a:pathLst>
                <a:path extrusionOk="0" h="3307" w="2980">
                  <a:moveTo>
                    <a:pt x="350" y="1"/>
                  </a:moveTo>
                  <a:cubicBezTo>
                    <a:pt x="190" y="1"/>
                    <a:pt x="50" y="112"/>
                    <a:pt x="27" y="276"/>
                  </a:cubicBezTo>
                  <a:cubicBezTo>
                    <a:pt x="1" y="456"/>
                    <a:pt x="117" y="623"/>
                    <a:pt x="297" y="663"/>
                  </a:cubicBezTo>
                  <a:cubicBezTo>
                    <a:pt x="2039" y="933"/>
                    <a:pt x="2297" y="2919"/>
                    <a:pt x="2309" y="3010"/>
                  </a:cubicBezTo>
                  <a:cubicBezTo>
                    <a:pt x="2322" y="3177"/>
                    <a:pt x="2464" y="3306"/>
                    <a:pt x="2632" y="3306"/>
                  </a:cubicBezTo>
                  <a:cubicBezTo>
                    <a:pt x="2644" y="3306"/>
                    <a:pt x="2658" y="3294"/>
                    <a:pt x="2670" y="3294"/>
                  </a:cubicBezTo>
                  <a:cubicBezTo>
                    <a:pt x="2851" y="3280"/>
                    <a:pt x="2980" y="3113"/>
                    <a:pt x="2954" y="2933"/>
                  </a:cubicBezTo>
                  <a:cubicBezTo>
                    <a:pt x="2851" y="2042"/>
                    <a:pt x="2193" y="302"/>
                    <a:pt x="400" y="4"/>
                  </a:cubicBezTo>
                  <a:cubicBezTo>
                    <a:pt x="383" y="2"/>
                    <a:pt x="367" y="1"/>
                    <a:pt x="350"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74"/>
            <p:cNvSpPr/>
            <p:nvPr/>
          </p:nvSpPr>
          <p:spPr>
            <a:xfrm>
              <a:off x="3596017" y="3867606"/>
              <a:ext cx="69620" cy="154384"/>
            </a:xfrm>
            <a:custGeom>
              <a:rect b="b" l="l" r="r" t="t"/>
              <a:pathLst>
                <a:path extrusionOk="0" h="4149" w="1871">
                  <a:moveTo>
                    <a:pt x="509" y="0"/>
                  </a:moveTo>
                  <a:cubicBezTo>
                    <a:pt x="439" y="0"/>
                    <a:pt x="369" y="24"/>
                    <a:pt x="310" y="73"/>
                  </a:cubicBezTo>
                  <a:cubicBezTo>
                    <a:pt x="155" y="188"/>
                    <a:pt x="129" y="395"/>
                    <a:pt x="245" y="537"/>
                  </a:cubicBezTo>
                  <a:cubicBezTo>
                    <a:pt x="1328" y="1930"/>
                    <a:pt x="155" y="3555"/>
                    <a:pt x="104" y="3619"/>
                  </a:cubicBezTo>
                  <a:cubicBezTo>
                    <a:pt x="1" y="3774"/>
                    <a:pt x="26" y="3980"/>
                    <a:pt x="181" y="4083"/>
                  </a:cubicBezTo>
                  <a:cubicBezTo>
                    <a:pt x="233" y="4122"/>
                    <a:pt x="310" y="4148"/>
                    <a:pt x="374" y="4148"/>
                  </a:cubicBezTo>
                  <a:cubicBezTo>
                    <a:pt x="477" y="4148"/>
                    <a:pt x="568" y="4109"/>
                    <a:pt x="632" y="4019"/>
                  </a:cubicBezTo>
                  <a:cubicBezTo>
                    <a:pt x="1161" y="3297"/>
                    <a:pt x="1870" y="1569"/>
                    <a:pt x="761" y="137"/>
                  </a:cubicBezTo>
                  <a:cubicBezTo>
                    <a:pt x="701" y="46"/>
                    <a:pt x="606" y="0"/>
                    <a:pt x="509"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74"/>
            <p:cNvSpPr/>
            <p:nvPr/>
          </p:nvSpPr>
          <p:spPr>
            <a:xfrm>
              <a:off x="3458752" y="3849001"/>
              <a:ext cx="422817" cy="296936"/>
            </a:xfrm>
            <a:custGeom>
              <a:rect b="b" l="l" r="r" t="t"/>
              <a:pathLst>
                <a:path extrusionOk="0" h="7980" w="11363">
                  <a:moveTo>
                    <a:pt x="10724" y="1"/>
                  </a:moveTo>
                  <a:cubicBezTo>
                    <a:pt x="10701" y="1"/>
                    <a:pt x="10678" y="2"/>
                    <a:pt x="10654" y="5"/>
                  </a:cubicBezTo>
                  <a:cubicBezTo>
                    <a:pt x="1781" y="1063"/>
                    <a:pt x="1" y="6712"/>
                    <a:pt x="4231" y="7807"/>
                  </a:cubicBezTo>
                  <a:cubicBezTo>
                    <a:pt x="4693" y="7926"/>
                    <a:pt x="5111" y="7980"/>
                    <a:pt x="5490" y="7980"/>
                  </a:cubicBezTo>
                  <a:cubicBezTo>
                    <a:pt x="8742" y="7980"/>
                    <a:pt x="9128" y="3994"/>
                    <a:pt x="9648" y="2481"/>
                  </a:cubicBezTo>
                  <a:cubicBezTo>
                    <a:pt x="9970" y="1527"/>
                    <a:pt x="10551" y="1269"/>
                    <a:pt x="11131" y="650"/>
                  </a:cubicBezTo>
                  <a:cubicBezTo>
                    <a:pt x="11362" y="394"/>
                    <a:pt x="11111" y="1"/>
                    <a:pt x="1072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74"/>
            <p:cNvSpPr/>
            <p:nvPr/>
          </p:nvSpPr>
          <p:spPr>
            <a:xfrm>
              <a:off x="3617115" y="3893615"/>
              <a:ext cx="173771" cy="211613"/>
            </a:xfrm>
            <a:custGeom>
              <a:rect b="b" l="l" r="r" t="t"/>
              <a:pathLst>
                <a:path extrusionOk="0" h="5687" w="4670">
                  <a:moveTo>
                    <a:pt x="4589" y="0"/>
                  </a:moveTo>
                  <a:cubicBezTo>
                    <a:pt x="4581" y="0"/>
                    <a:pt x="4573" y="2"/>
                    <a:pt x="4567" y="5"/>
                  </a:cubicBezTo>
                  <a:cubicBezTo>
                    <a:pt x="4424" y="70"/>
                    <a:pt x="4283" y="147"/>
                    <a:pt x="4154" y="211"/>
                  </a:cubicBezTo>
                  <a:lnTo>
                    <a:pt x="3947" y="328"/>
                  </a:lnTo>
                  <a:cubicBezTo>
                    <a:pt x="3870" y="366"/>
                    <a:pt x="3805" y="405"/>
                    <a:pt x="3741" y="444"/>
                  </a:cubicBezTo>
                  <a:cubicBezTo>
                    <a:pt x="3612" y="534"/>
                    <a:pt x="3483" y="612"/>
                    <a:pt x="3354" y="701"/>
                  </a:cubicBezTo>
                  <a:lnTo>
                    <a:pt x="2980" y="985"/>
                  </a:lnTo>
                  <a:cubicBezTo>
                    <a:pt x="2928" y="1037"/>
                    <a:pt x="2864" y="1088"/>
                    <a:pt x="2799" y="1140"/>
                  </a:cubicBezTo>
                  <a:lnTo>
                    <a:pt x="2632" y="1295"/>
                  </a:lnTo>
                  <a:lnTo>
                    <a:pt x="2283" y="1604"/>
                  </a:lnTo>
                  <a:cubicBezTo>
                    <a:pt x="2064" y="1836"/>
                    <a:pt x="1845" y="2056"/>
                    <a:pt x="1652" y="2301"/>
                  </a:cubicBezTo>
                  <a:cubicBezTo>
                    <a:pt x="1549" y="2417"/>
                    <a:pt x="1458" y="2533"/>
                    <a:pt x="1368" y="2662"/>
                  </a:cubicBezTo>
                  <a:cubicBezTo>
                    <a:pt x="1265" y="2791"/>
                    <a:pt x="1174" y="2907"/>
                    <a:pt x="1084" y="3036"/>
                  </a:cubicBezTo>
                  <a:cubicBezTo>
                    <a:pt x="994" y="3165"/>
                    <a:pt x="904" y="3294"/>
                    <a:pt x="826" y="3423"/>
                  </a:cubicBezTo>
                  <a:cubicBezTo>
                    <a:pt x="749" y="3565"/>
                    <a:pt x="672" y="3694"/>
                    <a:pt x="594" y="3836"/>
                  </a:cubicBezTo>
                  <a:cubicBezTo>
                    <a:pt x="517" y="3965"/>
                    <a:pt x="452" y="4106"/>
                    <a:pt x="388" y="4249"/>
                  </a:cubicBezTo>
                  <a:cubicBezTo>
                    <a:pt x="323" y="4390"/>
                    <a:pt x="271" y="4545"/>
                    <a:pt x="220" y="4687"/>
                  </a:cubicBezTo>
                  <a:cubicBezTo>
                    <a:pt x="117" y="4983"/>
                    <a:pt x="39" y="5293"/>
                    <a:pt x="1" y="5602"/>
                  </a:cubicBezTo>
                  <a:cubicBezTo>
                    <a:pt x="1" y="5628"/>
                    <a:pt x="13" y="5654"/>
                    <a:pt x="27" y="5667"/>
                  </a:cubicBezTo>
                  <a:cubicBezTo>
                    <a:pt x="46" y="5680"/>
                    <a:pt x="65" y="5687"/>
                    <a:pt x="83" y="5687"/>
                  </a:cubicBezTo>
                  <a:cubicBezTo>
                    <a:pt x="101" y="5687"/>
                    <a:pt x="117" y="5680"/>
                    <a:pt x="130" y="5667"/>
                  </a:cubicBezTo>
                  <a:lnTo>
                    <a:pt x="130" y="5654"/>
                  </a:lnTo>
                  <a:cubicBezTo>
                    <a:pt x="529" y="5177"/>
                    <a:pt x="852" y="4687"/>
                    <a:pt x="1188" y="4184"/>
                  </a:cubicBezTo>
                  <a:cubicBezTo>
                    <a:pt x="1523" y="3694"/>
                    <a:pt x="1845" y="3203"/>
                    <a:pt x="2206" y="2739"/>
                  </a:cubicBezTo>
                  <a:cubicBezTo>
                    <a:pt x="2374" y="2495"/>
                    <a:pt x="2567" y="2275"/>
                    <a:pt x="2748" y="2043"/>
                  </a:cubicBezTo>
                  <a:cubicBezTo>
                    <a:pt x="2851" y="1927"/>
                    <a:pt x="2954" y="1824"/>
                    <a:pt x="3045" y="1707"/>
                  </a:cubicBezTo>
                  <a:lnTo>
                    <a:pt x="3186" y="1540"/>
                  </a:lnTo>
                  <a:lnTo>
                    <a:pt x="3341" y="1372"/>
                  </a:lnTo>
                  <a:cubicBezTo>
                    <a:pt x="3741" y="934"/>
                    <a:pt x="4192" y="547"/>
                    <a:pt x="4630" y="122"/>
                  </a:cubicBezTo>
                  <a:lnTo>
                    <a:pt x="4644" y="122"/>
                  </a:lnTo>
                  <a:cubicBezTo>
                    <a:pt x="4656" y="108"/>
                    <a:pt x="4670" y="70"/>
                    <a:pt x="4656" y="44"/>
                  </a:cubicBezTo>
                  <a:cubicBezTo>
                    <a:pt x="4647" y="15"/>
                    <a:pt x="4615" y="0"/>
                    <a:pt x="458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74"/>
            <p:cNvSpPr/>
            <p:nvPr/>
          </p:nvSpPr>
          <p:spPr>
            <a:xfrm>
              <a:off x="3626715" y="3966136"/>
              <a:ext cx="115686" cy="96783"/>
            </a:xfrm>
            <a:custGeom>
              <a:rect b="b" l="l" r="r" t="t"/>
              <a:pathLst>
                <a:path extrusionOk="0" h="2601" w="3109">
                  <a:moveTo>
                    <a:pt x="289" y="0"/>
                  </a:moveTo>
                  <a:cubicBezTo>
                    <a:pt x="258" y="0"/>
                    <a:pt x="231" y="24"/>
                    <a:pt x="220" y="56"/>
                  </a:cubicBezTo>
                  <a:cubicBezTo>
                    <a:pt x="156" y="236"/>
                    <a:pt x="116" y="417"/>
                    <a:pt x="78" y="610"/>
                  </a:cubicBezTo>
                  <a:cubicBezTo>
                    <a:pt x="39" y="804"/>
                    <a:pt x="27" y="997"/>
                    <a:pt x="13" y="1203"/>
                  </a:cubicBezTo>
                  <a:cubicBezTo>
                    <a:pt x="1" y="1397"/>
                    <a:pt x="13" y="1603"/>
                    <a:pt x="53" y="1810"/>
                  </a:cubicBezTo>
                  <a:cubicBezTo>
                    <a:pt x="78" y="2016"/>
                    <a:pt x="142" y="2222"/>
                    <a:pt x="233" y="2429"/>
                  </a:cubicBezTo>
                  <a:cubicBezTo>
                    <a:pt x="282" y="2537"/>
                    <a:pt x="385" y="2601"/>
                    <a:pt x="495" y="2601"/>
                  </a:cubicBezTo>
                  <a:cubicBezTo>
                    <a:pt x="528" y="2601"/>
                    <a:pt x="561" y="2595"/>
                    <a:pt x="594" y="2583"/>
                  </a:cubicBezTo>
                  <a:lnTo>
                    <a:pt x="607" y="2570"/>
                  </a:lnTo>
                  <a:cubicBezTo>
                    <a:pt x="787" y="2506"/>
                    <a:pt x="993" y="2441"/>
                    <a:pt x="1187" y="2389"/>
                  </a:cubicBezTo>
                  <a:cubicBezTo>
                    <a:pt x="1380" y="2325"/>
                    <a:pt x="1587" y="2286"/>
                    <a:pt x="1793" y="2248"/>
                  </a:cubicBezTo>
                  <a:cubicBezTo>
                    <a:pt x="1987" y="2209"/>
                    <a:pt x="2193" y="2183"/>
                    <a:pt x="2400" y="2157"/>
                  </a:cubicBezTo>
                  <a:cubicBezTo>
                    <a:pt x="2509" y="2151"/>
                    <a:pt x="2615" y="2148"/>
                    <a:pt x="2720" y="2148"/>
                  </a:cubicBezTo>
                  <a:cubicBezTo>
                    <a:pt x="2825" y="2148"/>
                    <a:pt x="2928" y="2151"/>
                    <a:pt x="3031" y="2157"/>
                  </a:cubicBezTo>
                  <a:cubicBezTo>
                    <a:pt x="3070" y="2157"/>
                    <a:pt x="3096" y="2145"/>
                    <a:pt x="3109" y="2106"/>
                  </a:cubicBezTo>
                  <a:cubicBezTo>
                    <a:pt x="3109" y="2068"/>
                    <a:pt x="3096" y="2028"/>
                    <a:pt x="3057" y="2028"/>
                  </a:cubicBezTo>
                  <a:cubicBezTo>
                    <a:pt x="2851" y="1964"/>
                    <a:pt x="2632" y="1925"/>
                    <a:pt x="2412" y="1899"/>
                  </a:cubicBezTo>
                  <a:cubicBezTo>
                    <a:pt x="2193" y="1874"/>
                    <a:pt x="1974" y="1848"/>
                    <a:pt x="1755" y="1848"/>
                  </a:cubicBezTo>
                  <a:cubicBezTo>
                    <a:pt x="1535" y="1848"/>
                    <a:pt x="1316" y="1848"/>
                    <a:pt x="1097" y="1861"/>
                  </a:cubicBezTo>
                  <a:cubicBezTo>
                    <a:pt x="957" y="1878"/>
                    <a:pt x="817" y="1889"/>
                    <a:pt x="674" y="1905"/>
                  </a:cubicBezTo>
                  <a:lnTo>
                    <a:pt x="674" y="1905"/>
                  </a:lnTo>
                  <a:cubicBezTo>
                    <a:pt x="630" y="1832"/>
                    <a:pt x="589" y="1755"/>
                    <a:pt x="555" y="1667"/>
                  </a:cubicBezTo>
                  <a:cubicBezTo>
                    <a:pt x="491" y="1512"/>
                    <a:pt x="439" y="1345"/>
                    <a:pt x="414" y="1177"/>
                  </a:cubicBezTo>
                  <a:cubicBezTo>
                    <a:pt x="374" y="997"/>
                    <a:pt x="362" y="816"/>
                    <a:pt x="349" y="635"/>
                  </a:cubicBezTo>
                  <a:cubicBezTo>
                    <a:pt x="336" y="455"/>
                    <a:pt x="336" y="262"/>
                    <a:pt x="362" y="81"/>
                  </a:cubicBezTo>
                  <a:cubicBezTo>
                    <a:pt x="362" y="42"/>
                    <a:pt x="349" y="16"/>
                    <a:pt x="310" y="4"/>
                  </a:cubicBezTo>
                  <a:cubicBezTo>
                    <a:pt x="303" y="2"/>
                    <a:pt x="296" y="0"/>
                    <a:pt x="28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74"/>
            <p:cNvSpPr/>
            <p:nvPr/>
          </p:nvSpPr>
          <p:spPr>
            <a:xfrm>
              <a:off x="3700129" y="3900015"/>
              <a:ext cx="81639" cy="71741"/>
            </a:xfrm>
            <a:custGeom>
              <a:rect b="b" l="l" r="r" t="t"/>
              <a:pathLst>
                <a:path extrusionOk="0" h="1928" w="2194">
                  <a:moveTo>
                    <a:pt x="541" y="0"/>
                  </a:moveTo>
                  <a:cubicBezTo>
                    <a:pt x="517" y="0"/>
                    <a:pt x="495" y="15"/>
                    <a:pt x="478" y="39"/>
                  </a:cubicBezTo>
                  <a:cubicBezTo>
                    <a:pt x="401" y="156"/>
                    <a:pt x="336" y="272"/>
                    <a:pt x="284" y="401"/>
                  </a:cubicBezTo>
                  <a:cubicBezTo>
                    <a:pt x="220" y="517"/>
                    <a:pt x="169" y="646"/>
                    <a:pt x="130" y="787"/>
                  </a:cubicBezTo>
                  <a:cubicBezTo>
                    <a:pt x="52" y="1059"/>
                    <a:pt x="1" y="1368"/>
                    <a:pt x="66" y="1690"/>
                  </a:cubicBezTo>
                  <a:lnTo>
                    <a:pt x="78" y="1729"/>
                  </a:lnTo>
                  <a:cubicBezTo>
                    <a:pt x="112" y="1853"/>
                    <a:pt x="224" y="1927"/>
                    <a:pt x="347" y="1927"/>
                  </a:cubicBezTo>
                  <a:cubicBezTo>
                    <a:pt x="364" y="1927"/>
                    <a:pt x="383" y="1926"/>
                    <a:pt x="401" y="1922"/>
                  </a:cubicBezTo>
                  <a:cubicBezTo>
                    <a:pt x="517" y="1884"/>
                    <a:pt x="671" y="1871"/>
                    <a:pt x="814" y="1858"/>
                  </a:cubicBezTo>
                  <a:cubicBezTo>
                    <a:pt x="955" y="1833"/>
                    <a:pt x="1097" y="1833"/>
                    <a:pt x="1239" y="1819"/>
                  </a:cubicBezTo>
                  <a:cubicBezTo>
                    <a:pt x="1522" y="1819"/>
                    <a:pt x="1806" y="1845"/>
                    <a:pt x="2090" y="1910"/>
                  </a:cubicBezTo>
                  <a:cubicBezTo>
                    <a:pt x="2129" y="1910"/>
                    <a:pt x="2155" y="1897"/>
                    <a:pt x="2167" y="1871"/>
                  </a:cubicBezTo>
                  <a:cubicBezTo>
                    <a:pt x="2193" y="1845"/>
                    <a:pt x="2181" y="1793"/>
                    <a:pt x="2142" y="1781"/>
                  </a:cubicBezTo>
                  <a:cubicBezTo>
                    <a:pt x="1884" y="1626"/>
                    <a:pt x="1587" y="1510"/>
                    <a:pt x="1290" y="1432"/>
                  </a:cubicBezTo>
                  <a:cubicBezTo>
                    <a:pt x="1136" y="1394"/>
                    <a:pt x="981" y="1355"/>
                    <a:pt x="826" y="1329"/>
                  </a:cubicBezTo>
                  <a:cubicBezTo>
                    <a:pt x="749" y="1310"/>
                    <a:pt x="675" y="1297"/>
                    <a:pt x="598" y="1288"/>
                  </a:cubicBezTo>
                  <a:lnTo>
                    <a:pt x="598" y="1288"/>
                  </a:lnTo>
                  <a:cubicBezTo>
                    <a:pt x="586" y="1256"/>
                    <a:pt x="576" y="1223"/>
                    <a:pt x="568" y="1188"/>
                  </a:cubicBezTo>
                  <a:cubicBezTo>
                    <a:pt x="542" y="1085"/>
                    <a:pt x="530" y="968"/>
                    <a:pt x="530" y="839"/>
                  </a:cubicBezTo>
                  <a:cubicBezTo>
                    <a:pt x="517" y="594"/>
                    <a:pt x="542" y="337"/>
                    <a:pt x="607" y="91"/>
                  </a:cubicBezTo>
                  <a:cubicBezTo>
                    <a:pt x="620" y="65"/>
                    <a:pt x="607" y="27"/>
                    <a:pt x="582" y="14"/>
                  </a:cubicBezTo>
                  <a:cubicBezTo>
                    <a:pt x="568" y="5"/>
                    <a:pt x="554" y="0"/>
                    <a:pt x="541"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74"/>
            <p:cNvSpPr/>
            <p:nvPr/>
          </p:nvSpPr>
          <p:spPr>
            <a:xfrm>
              <a:off x="3423254" y="3890825"/>
              <a:ext cx="133435" cy="118998"/>
            </a:xfrm>
            <a:custGeom>
              <a:rect b="b" l="l" r="r" t="t"/>
              <a:pathLst>
                <a:path extrusionOk="0" h="3198" w="3586">
                  <a:moveTo>
                    <a:pt x="2703" y="1"/>
                  </a:moveTo>
                  <a:cubicBezTo>
                    <a:pt x="2424" y="1"/>
                    <a:pt x="2098" y="264"/>
                    <a:pt x="1961" y="661"/>
                  </a:cubicBezTo>
                  <a:cubicBezTo>
                    <a:pt x="1961" y="661"/>
                    <a:pt x="1683" y="104"/>
                    <a:pt x="1210" y="104"/>
                  </a:cubicBezTo>
                  <a:cubicBezTo>
                    <a:pt x="1072" y="104"/>
                    <a:pt x="918" y="152"/>
                    <a:pt x="749" y="274"/>
                  </a:cubicBezTo>
                  <a:cubicBezTo>
                    <a:pt x="1" y="828"/>
                    <a:pt x="981" y="1525"/>
                    <a:pt x="981" y="1525"/>
                  </a:cubicBezTo>
                  <a:cubicBezTo>
                    <a:pt x="981" y="1525"/>
                    <a:pt x="78" y="2105"/>
                    <a:pt x="336" y="2724"/>
                  </a:cubicBezTo>
                  <a:cubicBezTo>
                    <a:pt x="424" y="2939"/>
                    <a:pt x="655" y="3086"/>
                    <a:pt x="935" y="3086"/>
                  </a:cubicBezTo>
                  <a:cubicBezTo>
                    <a:pt x="1228" y="3086"/>
                    <a:pt x="1574" y="2926"/>
                    <a:pt x="1870" y="2518"/>
                  </a:cubicBezTo>
                  <a:cubicBezTo>
                    <a:pt x="1870" y="2518"/>
                    <a:pt x="2138" y="3198"/>
                    <a:pt x="2527" y="3198"/>
                  </a:cubicBezTo>
                  <a:cubicBezTo>
                    <a:pt x="2657" y="3198"/>
                    <a:pt x="2801" y="3122"/>
                    <a:pt x="2954" y="2917"/>
                  </a:cubicBezTo>
                  <a:cubicBezTo>
                    <a:pt x="2954" y="2917"/>
                    <a:pt x="3586" y="2324"/>
                    <a:pt x="2761" y="1564"/>
                  </a:cubicBezTo>
                  <a:cubicBezTo>
                    <a:pt x="3070" y="1203"/>
                    <a:pt x="3225" y="1060"/>
                    <a:pt x="3160" y="558"/>
                  </a:cubicBezTo>
                  <a:cubicBezTo>
                    <a:pt x="3114" y="165"/>
                    <a:pt x="2923" y="1"/>
                    <a:pt x="270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74"/>
            <p:cNvSpPr/>
            <p:nvPr/>
          </p:nvSpPr>
          <p:spPr>
            <a:xfrm>
              <a:off x="3522566" y="3794676"/>
              <a:ext cx="156170" cy="121826"/>
            </a:xfrm>
            <a:custGeom>
              <a:rect b="b" l="l" r="r" t="t"/>
              <a:pathLst>
                <a:path extrusionOk="0" h="3274" w="4197">
                  <a:moveTo>
                    <a:pt x="2354" y="1"/>
                  </a:moveTo>
                  <a:cubicBezTo>
                    <a:pt x="1812" y="1"/>
                    <a:pt x="1665" y="846"/>
                    <a:pt x="1665" y="846"/>
                  </a:cubicBezTo>
                  <a:cubicBezTo>
                    <a:pt x="1665" y="846"/>
                    <a:pt x="1237" y="589"/>
                    <a:pt x="823" y="589"/>
                  </a:cubicBezTo>
                  <a:cubicBezTo>
                    <a:pt x="636" y="589"/>
                    <a:pt x="451" y="642"/>
                    <a:pt x="310" y="794"/>
                  </a:cubicBezTo>
                  <a:cubicBezTo>
                    <a:pt x="1" y="1156"/>
                    <a:pt x="195" y="1916"/>
                    <a:pt x="1175" y="2084"/>
                  </a:cubicBezTo>
                  <a:cubicBezTo>
                    <a:pt x="1175" y="2084"/>
                    <a:pt x="285" y="3039"/>
                    <a:pt x="1290" y="3232"/>
                  </a:cubicBezTo>
                  <a:cubicBezTo>
                    <a:pt x="1290" y="3232"/>
                    <a:pt x="1398" y="3273"/>
                    <a:pt x="1550" y="3273"/>
                  </a:cubicBezTo>
                  <a:cubicBezTo>
                    <a:pt x="1813" y="3273"/>
                    <a:pt x="2208" y="3149"/>
                    <a:pt x="2413" y="2471"/>
                  </a:cubicBezTo>
                  <a:cubicBezTo>
                    <a:pt x="2645" y="2529"/>
                    <a:pt x="2813" y="2577"/>
                    <a:pt x="2974" y="2577"/>
                  </a:cubicBezTo>
                  <a:cubicBezTo>
                    <a:pt x="3135" y="2577"/>
                    <a:pt x="3290" y="2529"/>
                    <a:pt x="3496" y="2394"/>
                  </a:cubicBezTo>
                  <a:cubicBezTo>
                    <a:pt x="4197" y="1935"/>
                    <a:pt x="3698" y="1340"/>
                    <a:pt x="3028" y="1340"/>
                  </a:cubicBezTo>
                  <a:cubicBezTo>
                    <a:pt x="2983" y="1340"/>
                    <a:pt x="2936" y="1343"/>
                    <a:pt x="2890" y="1349"/>
                  </a:cubicBezTo>
                  <a:cubicBezTo>
                    <a:pt x="2890" y="1349"/>
                    <a:pt x="3509" y="537"/>
                    <a:pt x="2697" y="98"/>
                  </a:cubicBezTo>
                  <a:cubicBezTo>
                    <a:pt x="2568" y="30"/>
                    <a:pt x="2454" y="1"/>
                    <a:pt x="23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74"/>
            <p:cNvSpPr/>
            <p:nvPr/>
          </p:nvSpPr>
          <p:spPr>
            <a:xfrm>
              <a:off x="3464519" y="3925280"/>
              <a:ext cx="48485" cy="46624"/>
            </a:xfrm>
            <a:custGeom>
              <a:rect b="b" l="l" r="r" t="t"/>
              <a:pathLst>
                <a:path extrusionOk="0" h="1253" w="1303">
                  <a:moveTo>
                    <a:pt x="687" y="0"/>
                  </a:moveTo>
                  <a:cubicBezTo>
                    <a:pt x="641" y="0"/>
                    <a:pt x="592" y="6"/>
                    <a:pt x="542" y="19"/>
                  </a:cubicBezTo>
                  <a:cubicBezTo>
                    <a:pt x="233" y="96"/>
                    <a:pt x="1" y="406"/>
                    <a:pt x="104" y="767"/>
                  </a:cubicBezTo>
                  <a:cubicBezTo>
                    <a:pt x="179" y="1068"/>
                    <a:pt x="480" y="1253"/>
                    <a:pt x="750" y="1253"/>
                  </a:cubicBezTo>
                  <a:cubicBezTo>
                    <a:pt x="803" y="1253"/>
                    <a:pt x="855" y="1246"/>
                    <a:pt x="904" y="1231"/>
                  </a:cubicBezTo>
                  <a:cubicBezTo>
                    <a:pt x="1213" y="1154"/>
                    <a:pt x="1303" y="831"/>
                    <a:pt x="1200" y="470"/>
                  </a:cubicBezTo>
                  <a:cubicBezTo>
                    <a:pt x="1124" y="167"/>
                    <a:pt x="931" y="0"/>
                    <a:pt x="6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74"/>
            <p:cNvSpPr/>
            <p:nvPr/>
          </p:nvSpPr>
          <p:spPr>
            <a:xfrm>
              <a:off x="3573431" y="3834787"/>
              <a:ext cx="47071" cy="41564"/>
            </a:xfrm>
            <a:custGeom>
              <a:rect b="b" l="l" r="r" t="t"/>
              <a:pathLst>
                <a:path extrusionOk="0" h="1117" w="1265">
                  <a:moveTo>
                    <a:pt x="629" y="1"/>
                  </a:moveTo>
                  <a:cubicBezTo>
                    <a:pt x="475" y="1"/>
                    <a:pt x="327" y="86"/>
                    <a:pt x="207" y="245"/>
                  </a:cubicBezTo>
                  <a:cubicBezTo>
                    <a:pt x="27" y="503"/>
                    <a:pt x="1" y="851"/>
                    <a:pt x="259" y="1032"/>
                  </a:cubicBezTo>
                  <a:cubicBezTo>
                    <a:pt x="338" y="1090"/>
                    <a:pt x="432" y="1116"/>
                    <a:pt x="529" y="1116"/>
                  </a:cubicBezTo>
                  <a:cubicBezTo>
                    <a:pt x="733" y="1116"/>
                    <a:pt x="953" y="1001"/>
                    <a:pt x="1084" y="826"/>
                  </a:cubicBezTo>
                  <a:cubicBezTo>
                    <a:pt x="1265" y="568"/>
                    <a:pt x="1175" y="284"/>
                    <a:pt x="917" y="103"/>
                  </a:cubicBezTo>
                  <a:cubicBezTo>
                    <a:pt x="823" y="34"/>
                    <a:pt x="725" y="1"/>
                    <a:pt x="629"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74"/>
            <p:cNvSpPr/>
            <p:nvPr/>
          </p:nvSpPr>
          <p:spPr>
            <a:xfrm>
              <a:off x="3517766" y="4054731"/>
              <a:ext cx="148245" cy="101100"/>
            </a:xfrm>
            <a:custGeom>
              <a:rect b="b" l="l" r="r" t="t"/>
              <a:pathLst>
                <a:path extrusionOk="0" h="2717" w="3984">
                  <a:moveTo>
                    <a:pt x="2594" y="0"/>
                  </a:moveTo>
                  <a:cubicBezTo>
                    <a:pt x="1953" y="0"/>
                    <a:pt x="2013" y="756"/>
                    <a:pt x="2013" y="756"/>
                  </a:cubicBezTo>
                  <a:cubicBezTo>
                    <a:pt x="2013" y="756"/>
                    <a:pt x="1794" y="289"/>
                    <a:pt x="1303" y="289"/>
                  </a:cubicBezTo>
                  <a:cubicBezTo>
                    <a:pt x="1235" y="289"/>
                    <a:pt x="1162" y="298"/>
                    <a:pt x="1084" y="318"/>
                  </a:cubicBezTo>
                  <a:cubicBezTo>
                    <a:pt x="608" y="451"/>
                    <a:pt x="786" y="1034"/>
                    <a:pt x="912" y="1330"/>
                  </a:cubicBezTo>
                  <a:lnTo>
                    <a:pt x="912" y="1330"/>
                  </a:lnTo>
                  <a:cubicBezTo>
                    <a:pt x="873" y="1299"/>
                    <a:pt x="817" y="1276"/>
                    <a:pt x="735" y="1276"/>
                  </a:cubicBezTo>
                  <a:cubicBezTo>
                    <a:pt x="641" y="1276"/>
                    <a:pt x="512" y="1306"/>
                    <a:pt x="336" y="1389"/>
                  </a:cubicBezTo>
                  <a:cubicBezTo>
                    <a:pt x="1" y="1544"/>
                    <a:pt x="78" y="1827"/>
                    <a:pt x="233" y="2060"/>
                  </a:cubicBezTo>
                  <a:cubicBezTo>
                    <a:pt x="453" y="2407"/>
                    <a:pt x="840" y="2614"/>
                    <a:pt x="1252" y="2653"/>
                  </a:cubicBezTo>
                  <a:cubicBezTo>
                    <a:pt x="1373" y="2661"/>
                    <a:pt x="1494" y="2664"/>
                    <a:pt x="1603" y="2664"/>
                  </a:cubicBezTo>
                  <a:cubicBezTo>
                    <a:pt x="1821" y="2664"/>
                    <a:pt x="1987" y="2653"/>
                    <a:pt x="1987" y="2653"/>
                  </a:cubicBezTo>
                  <a:cubicBezTo>
                    <a:pt x="2091" y="2696"/>
                    <a:pt x="2226" y="2717"/>
                    <a:pt x="2377" y="2717"/>
                  </a:cubicBezTo>
                  <a:cubicBezTo>
                    <a:pt x="3034" y="2717"/>
                    <a:pt x="3983" y="2329"/>
                    <a:pt x="3858" y="1762"/>
                  </a:cubicBezTo>
                  <a:cubicBezTo>
                    <a:pt x="3781" y="1397"/>
                    <a:pt x="3472" y="1312"/>
                    <a:pt x="3201" y="1312"/>
                  </a:cubicBezTo>
                  <a:cubicBezTo>
                    <a:pt x="2967" y="1312"/>
                    <a:pt x="2761" y="1376"/>
                    <a:pt x="2761" y="1376"/>
                  </a:cubicBezTo>
                  <a:cubicBezTo>
                    <a:pt x="2761" y="1376"/>
                    <a:pt x="3883" y="318"/>
                    <a:pt x="2903" y="48"/>
                  </a:cubicBezTo>
                  <a:cubicBezTo>
                    <a:pt x="2785" y="15"/>
                    <a:pt x="2683" y="0"/>
                    <a:pt x="2594"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74"/>
            <p:cNvSpPr/>
            <p:nvPr/>
          </p:nvSpPr>
          <p:spPr>
            <a:xfrm>
              <a:off x="3473635" y="3670955"/>
              <a:ext cx="35536" cy="68541"/>
            </a:xfrm>
            <a:custGeom>
              <a:rect b="b" l="l" r="r" t="t"/>
              <a:pathLst>
                <a:path extrusionOk="0" h="1842" w="955">
                  <a:moveTo>
                    <a:pt x="573" y="0"/>
                  </a:moveTo>
                  <a:cubicBezTo>
                    <a:pt x="563" y="0"/>
                    <a:pt x="552" y="2"/>
                    <a:pt x="542" y="5"/>
                  </a:cubicBezTo>
                  <a:cubicBezTo>
                    <a:pt x="490" y="5"/>
                    <a:pt x="465" y="18"/>
                    <a:pt x="439" y="44"/>
                  </a:cubicBezTo>
                  <a:lnTo>
                    <a:pt x="78" y="340"/>
                  </a:lnTo>
                  <a:cubicBezTo>
                    <a:pt x="52" y="354"/>
                    <a:pt x="26" y="379"/>
                    <a:pt x="26" y="405"/>
                  </a:cubicBezTo>
                  <a:cubicBezTo>
                    <a:pt x="14" y="431"/>
                    <a:pt x="0" y="457"/>
                    <a:pt x="14" y="483"/>
                  </a:cubicBezTo>
                  <a:cubicBezTo>
                    <a:pt x="14" y="521"/>
                    <a:pt x="39" y="560"/>
                    <a:pt x="78" y="586"/>
                  </a:cubicBezTo>
                  <a:cubicBezTo>
                    <a:pt x="103" y="612"/>
                    <a:pt x="143" y="624"/>
                    <a:pt x="194" y="624"/>
                  </a:cubicBezTo>
                  <a:cubicBezTo>
                    <a:pt x="220" y="612"/>
                    <a:pt x="246" y="612"/>
                    <a:pt x="272" y="586"/>
                  </a:cubicBezTo>
                  <a:lnTo>
                    <a:pt x="426" y="457"/>
                  </a:lnTo>
                  <a:lnTo>
                    <a:pt x="607" y="1707"/>
                  </a:lnTo>
                  <a:cubicBezTo>
                    <a:pt x="607" y="1746"/>
                    <a:pt x="633" y="1785"/>
                    <a:pt x="671" y="1810"/>
                  </a:cubicBezTo>
                  <a:cubicBezTo>
                    <a:pt x="700" y="1829"/>
                    <a:pt x="728" y="1842"/>
                    <a:pt x="761" y="1842"/>
                  </a:cubicBezTo>
                  <a:cubicBezTo>
                    <a:pt x="773" y="1842"/>
                    <a:pt x="786" y="1840"/>
                    <a:pt x="800" y="1836"/>
                  </a:cubicBezTo>
                  <a:cubicBezTo>
                    <a:pt x="851" y="1836"/>
                    <a:pt x="891" y="1810"/>
                    <a:pt x="916" y="1772"/>
                  </a:cubicBezTo>
                  <a:cubicBezTo>
                    <a:pt x="942" y="1746"/>
                    <a:pt x="955" y="1707"/>
                    <a:pt x="942" y="1656"/>
                  </a:cubicBezTo>
                  <a:lnTo>
                    <a:pt x="723" y="134"/>
                  </a:lnTo>
                  <a:cubicBezTo>
                    <a:pt x="710" y="96"/>
                    <a:pt x="697" y="56"/>
                    <a:pt x="659" y="31"/>
                  </a:cubicBezTo>
                  <a:cubicBezTo>
                    <a:pt x="630" y="12"/>
                    <a:pt x="602" y="0"/>
                    <a:pt x="573"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74"/>
            <p:cNvSpPr/>
            <p:nvPr/>
          </p:nvSpPr>
          <p:spPr>
            <a:xfrm>
              <a:off x="3516835" y="3664815"/>
              <a:ext cx="53768" cy="71257"/>
            </a:xfrm>
            <a:custGeom>
              <a:rect b="b" l="l" r="r" t="t"/>
              <a:pathLst>
                <a:path extrusionOk="0" h="1915" w="1445">
                  <a:moveTo>
                    <a:pt x="704" y="323"/>
                  </a:moveTo>
                  <a:cubicBezTo>
                    <a:pt x="805" y="323"/>
                    <a:pt x="885" y="374"/>
                    <a:pt x="954" y="467"/>
                  </a:cubicBezTo>
                  <a:cubicBezTo>
                    <a:pt x="1019" y="570"/>
                    <a:pt x="1071" y="725"/>
                    <a:pt x="1083" y="931"/>
                  </a:cubicBezTo>
                  <a:cubicBezTo>
                    <a:pt x="1097" y="1138"/>
                    <a:pt x="1071" y="1305"/>
                    <a:pt x="1019" y="1408"/>
                  </a:cubicBezTo>
                  <a:cubicBezTo>
                    <a:pt x="968" y="1525"/>
                    <a:pt x="877" y="1589"/>
                    <a:pt x="761" y="1589"/>
                  </a:cubicBezTo>
                  <a:cubicBezTo>
                    <a:pt x="751" y="1590"/>
                    <a:pt x="740" y="1591"/>
                    <a:pt x="729" y="1591"/>
                  </a:cubicBezTo>
                  <a:cubicBezTo>
                    <a:pt x="637" y="1591"/>
                    <a:pt x="548" y="1540"/>
                    <a:pt x="490" y="1447"/>
                  </a:cubicBezTo>
                  <a:cubicBezTo>
                    <a:pt x="413" y="1344"/>
                    <a:pt x="375" y="1189"/>
                    <a:pt x="361" y="983"/>
                  </a:cubicBezTo>
                  <a:cubicBezTo>
                    <a:pt x="335" y="777"/>
                    <a:pt x="361" y="622"/>
                    <a:pt x="413" y="505"/>
                  </a:cubicBezTo>
                  <a:cubicBezTo>
                    <a:pt x="478" y="390"/>
                    <a:pt x="555" y="325"/>
                    <a:pt x="671" y="325"/>
                  </a:cubicBezTo>
                  <a:cubicBezTo>
                    <a:pt x="682" y="323"/>
                    <a:pt x="693" y="323"/>
                    <a:pt x="704" y="323"/>
                  </a:cubicBezTo>
                  <a:close/>
                  <a:moveTo>
                    <a:pt x="705" y="0"/>
                  </a:moveTo>
                  <a:cubicBezTo>
                    <a:pt x="685" y="0"/>
                    <a:pt x="665" y="1"/>
                    <a:pt x="645" y="3"/>
                  </a:cubicBezTo>
                  <a:cubicBezTo>
                    <a:pt x="504" y="15"/>
                    <a:pt x="375" y="67"/>
                    <a:pt x="271" y="157"/>
                  </a:cubicBezTo>
                  <a:cubicBezTo>
                    <a:pt x="181" y="235"/>
                    <a:pt x="103" y="350"/>
                    <a:pt x="52" y="505"/>
                  </a:cubicBezTo>
                  <a:cubicBezTo>
                    <a:pt x="13" y="648"/>
                    <a:pt x="0" y="815"/>
                    <a:pt x="13" y="1009"/>
                  </a:cubicBezTo>
                  <a:cubicBezTo>
                    <a:pt x="26" y="1202"/>
                    <a:pt x="65" y="1370"/>
                    <a:pt x="129" y="1499"/>
                  </a:cubicBezTo>
                  <a:cubicBezTo>
                    <a:pt x="194" y="1640"/>
                    <a:pt x="284" y="1743"/>
                    <a:pt x="400" y="1821"/>
                  </a:cubicBezTo>
                  <a:cubicBezTo>
                    <a:pt x="487" y="1886"/>
                    <a:pt x="601" y="1914"/>
                    <a:pt x="720" y="1914"/>
                  </a:cubicBezTo>
                  <a:cubicBezTo>
                    <a:pt x="742" y="1914"/>
                    <a:pt x="765" y="1913"/>
                    <a:pt x="787" y="1911"/>
                  </a:cubicBezTo>
                  <a:cubicBezTo>
                    <a:pt x="942" y="1898"/>
                    <a:pt x="1058" y="1846"/>
                    <a:pt x="1161" y="1769"/>
                  </a:cubicBezTo>
                  <a:cubicBezTo>
                    <a:pt x="1264" y="1679"/>
                    <a:pt x="1341" y="1563"/>
                    <a:pt x="1380" y="1408"/>
                  </a:cubicBezTo>
                  <a:cubicBezTo>
                    <a:pt x="1419" y="1267"/>
                    <a:pt x="1444" y="1098"/>
                    <a:pt x="1432" y="905"/>
                  </a:cubicBezTo>
                  <a:cubicBezTo>
                    <a:pt x="1419" y="725"/>
                    <a:pt x="1367" y="557"/>
                    <a:pt x="1303" y="415"/>
                  </a:cubicBezTo>
                  <a:cubicBezTo>
                    <a:pt x="1238" y="273"/>
                    <a:pt x="1148" y="170"/>
                    <a:pt x="1045" y="92"/>
                  </a:cubicBezTo>
                  <a:cubicBezTo>
                    <a:pt x="944" y="37"/>
                    <a:pt x="833" y="0"/>
                    <a:pt x="705"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74"/>
            <p:cNvSpPr/>
            <p:nvPr/>
          </p:nvSpPr>
          <p:spPr>
            <a:xfrm>
              <a:off x="3579198" y="3663364"/>
              <a:ext cx="53322" cy="71146"/>
            </a:xfrm>
            <a:custGeom>
              <a:rect b="b" l="l" r="r" t="t"/>
              <a:pathLst>
                <a:path extrusionOk="0" h="1912" w="1433">
                  <a:moveTo>
                    <a:pt x="736" y="312"/>
                  </a:moveTo>
                  <a:cubicBezTo>
                    <a:pt x="839" y="325"/>
                    <a:pt x="929" y="377"/>
                    <a:pt x="994" y="480"/>
                  </a:cubicBezTo>
                  <a:cubicBezTo>
                    <a:pt x="1058" y="596"/>
                    <a:pt x="1084" y="751"/>
                    <a:pt x="1084" y="957"/>
                  </a:cubicBezTo>
                  <a:cubicBezTo>
                    <a:pt x="1072" y="1177"/>
                    <a:pt x="1046" y="1331"/>
                    <a:pt x="968" y="1435"/>
                  </a:cubicBezTo>
                  <a:cubicBezTo>
                    <a:pt x="903" y="1538"/>
                    <a:pt x="814" y="1589"/>
                    <a:pt x="697" y="1589"/>
                  </a:cubicBezTo>
                  <a:cubicBezTo>
                    <a:pt x="594" y="1589"/>
                    <a:pt x="504" y="1538"/>
                    <a:pt x="439" y="1421"/>
                  </a:cubicBezTo>
                  <a:cubicBezTo>
                    <a:pt x="375" y="1318"/>
                    <a:pt x="349" y="1151"/>
                    <a:pt x="349" y="944"/>
                  </a:cubicBezTo>
                  <a:cubicBezTo>
                    <a:pt x="362" y="738"/>
                    <a:pt x="388" y="583"/>
                    <a:pt x="465" y="480"/>
                  </a:cubicBezTo>
                  <a:cubicBezTo>
                    <a:pt x="530" y="364"/>
                    <a:pt x="620" y="312"/>
                    <a:pt x="736" y="312"/>
                  </a:cubicBezTo>
                  <a:close/>
                  <a:moveTo>
                    <a:pt x="684" y="0"/>
                  </a:moveTo>
                  <a:cubicBezTo>
                    <a:pt x="562" y="0"/>
                    <a:pt x="451" y="38"/>
                    <a:pt x="349" y="106"/>
                  </a:cubicBezTo>
                  <a:cubicBezTo>
                    <a:pt x="246" y="183"/>
                    <a:pt x="155" y="300"/>
                    <a:pt x="104" y="441"/>
                  </a:cubicBezTo>
                  <a:cubicBezTo>
                    <a:pt x="40" y="583"/>
                    <a:pt x="14" y="751"/>
                    <a:pt x="1" y="944"/>
                  </a:cubicBezTo>
                  <a:cubicBezTo>
                    <a:pt x="1" y="1125"/>
                    <a:pt x="26" y="1292"/>
                    <a:pt x="78" y="1447"/>
                  </a:cubicBezTo>
                  <a:cubicBezTo>
                    <a:pt x="130" y="1589"/>
                    <a:pt x="207" y="1705"/>
                    <a:pt x="310" y="1782"/>
                  </a:cubicBezTo>
                  <a:cubicBezTo>
                    <a:pt x="413" y="1860"/>
                    <a:pt x="542" y="1911"/>
                    <a:pt x="697" y="1911"/>
                  </a:cubicBezTo>
                  <a:cubicBezTo>
                    <a:pt x="839" y="1911"/>
                    <a:pt x="968" y="1873"/>
                    <a:pt x="1084" y="1796"/>
                  </a:cubicBezTo>
                  <a:cubicBezTo>
                    <a:pt x="1187" y="1718"/>
                    <a:pt x="1278" y="1615"/>
                    <a:pt x="1330" y="1473"/>
                  </a:cubicBezTo>
                  <a:cubicBezTo>
                    <a:pt x="1393" y="1331"/>
                    <a:pt x="1419" y="1163"/>
                    <a:pt x="1419" y="970"/>
                  </a:cubicBezTo>
                  <a:cubicBezTo>
                    <a:pt x="1433" y="776"/>
                    <a:pt x="1407" y="609"/>
                    <a:pt x="1355" y="467"/>
                  </a:cubicBezTo>
                  <a:cubicBezTo>
                    <a:pt x="1304" y="325"/>
                    <a:pt x="1226" y="209"/>
                    <a:pt x="1123" y="131"/>
                  </a:cubicBezTo>
                  <a:cubicBezTo>
                    <a:pt x="1020" y="42"/>
                    <a:pt x="891" y="2"/>
                    <a:pt x="736" y="2"/>
                  </a:cubicBezTo>
                  <a:cubicBezTo>
                    <a:pt x="719" y="1"/>
                    <a:pt x="701" y="0"/>
                    <a:pt x="684"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74"/>
            <p:cNvSpPr/>
            <p:nvPr/>
          </p:nvSpPr>
          <p:spPr>
            <a:xfrm>
              <a:off x="3643496" y="3666639"/>
              <a:ext cx="70104" cy="77174"/>
            </a:xfrm>
            <a:custGeom>
              <a:rect b="b" l="l" r="r" t="t"/>
              <a:pathLst>
                <a:path extrusionOk="0" h="2074" w="1884">
                  <a:moveTo>
                    <a:pt x="491" y="237"/>
                  </a:moveTo>
                  <a:cubicBezTo>
                    <a:pt x="542" y="250"/>
                    <a:pt x="582" y="289"/>
                    <a:pt x="607" y="341"/>
                  </a:cubicBezTo>
                  <a:cubicBezTo>
                    <a:pt x="620" y="392"/>
                    <a:pt x="633" y="456"/>
                    <a:pt x="620" y="547"/>
                  </a:cubicBezTo>
                  <a:cubicBezTo>
                    <a:pt x="607" y="624"/>
                    <a:pt x="582" y="688"/>
                    <a:pt x="542" y="740"/>
                  </a:cubicBezTo>
                  <a:cubicBezTo>
                    <a:pt x="511" y="772"/>
                    <a:pt x="471" y="795"/>
                    <a:pt x="429" y="795"/>
                  </a:cubicBezTo>
                  <a:cubicBezTo>
                    <a:pt x="420" y="795"/>
                    <a:pt x="411" y="794"/>
                    <a:pt x="401" y="791"/>
                  </a:cubicBezTo>
                  <a:cubicBezTo>
                    <a:pt x="350" y="791"/>
                    <a:pt x="310" y="753"/>
                    <a:pt x="298" y="702"/>
                  </a:cubicBezTo>
                  <a:cubicBezTo>
                    <a:pt x="272" y="637"/>
                    <a:pt x="272" y="573"/>
                    <a:pt x="285" y="495"/>
                  </a:cubicBezTo>
                  <a:cubicBezTo>
                    <a:pt x="298" y="418"/>
                    <a:pt x="324" y="353"/>
                    <a:pt x="362" y="301"/>
                  </a:cubicBezTo>
                  <a:cubicBezTo>
                    <a:pt x="401" y="250"/>
                    <a:pt x="439" y="237"/>
                    <a:pt x="491" y="237"/>
                  </a:cubicBezTo>
                  <a:close/>
                  <a:moveTo>
                    <a:pt x="464" y="0"/>
                  </a:moveTo>
                  <a:cubicBezTo>
                    <a:pt x="401" y="0"/>
                    <a:pt x="346" y="15"/>
                    <a:pt x="298" y="43"/>
                  </a:cubicBezTo>
                  <a:cubicBezTo>
                    <a:pt x="221" y="69"/>
                    <a:pt x="169" y="121"/>
                    <a:pt x="117" y="198"/>
                  </a:cubicBezTo>
                  <a:cubicBezTo>
                    <a:pt x="66" y="276"/>
                    <a:pt x="40" y="353"/>
                    <a:pt x="14" y="456"/>
                  </a:cubicBezTo>
                  <a:cubicBezTo>
                    <a:pt x="1" y="547"/>
                    <a:pt x="14" y="637"/>
                    <a:pt x="40" y="714"/>
                  </a:cubicBezTo>
                  <a:cubicBezTo>
                    <a:pt x="52" y="805"/>
                    <a:pt x="104" y="869"/>
                    <a:pt x="156" y="920"/>
                  </a:cubicBezTo>
                  <a:cubicBezTo>
                    <a:pt x="221" y="985"/>
                    <a:pt x="285" y="1011"/>
                    <a:pt x="375" y="1024"/>
                  </a:cubicBezTo>
                  <a:cubicBezTo>
                    <a:pt x="396" y="1027"/>
                    <a:pt x="417" y="1029"/>
                    <a:pt x="438" y="1029"/>
                  </a:cubicBezTo>
                  <a:cubicBezTo>
                    <a:pt x="493" y="1029"/>
                    <a:pt x="547" y="1017"/>
                    <a:pt x="594" y="998"/>
                  </a:cubicBezTo>
                  <a:cubicBezTo>
                    <a:pt x="671" y="960"/>
                    <a:pt x="736" y="908"/>
                    <a:pt x="775" y="831"/>
                  </a:cubicBezTo>
                  <a:cubicBezTo>
                    <a:pt x="826" y="766"/>
                    <a:pt x="865" y="676"/>
                    <a:pt x="878" y="585"/>
                  </a:cubicBezTo>
                  <a:cubicBezTo>
                    <a:pt x="891" y="495"/>
                    <a:pt x="891" y="405"/>
                    <a:pt x="865" y="315"/>
                  </a:cubicBezTo>
                  <a:cubicBezTo>
                    <a:pt x="840" y="237"/>
                    <a:pt x="800" y="160"/>
                    <a:pt x="736" y="108"/>
                  </a:cubicBezTo>
                  <a:cubicBezTo>
                    <a:pt x="685" y="57"/>
                    <a:pt x="607" y="18"/>
                    <a:pt x="530" y="5"/>
                  </a:cubicBezTo>
                  <a:cubicBezTo>
                    <a:pt x="507" y="2"/>
                    <a:pt x="485" y="0"/>
                    <a:pt x="464" y="0"/>
                  </a:cubicBezTo>
                  <a:close/>
                  <a:moveTo>
                    <a:pt x="1484" y="1282"/>
                  </a:moveTo>
                  <a:cubicBezTo>
                    <a:pt x="1536" y="1295"/>
                    <a:pt x="1574" y="1321"/>
                    <a:pt x="1588" y="1385"/>
                  </a:cubicBezTo>
                  <a:cubicBezTo>
                    <a:pt x="1613" y="1436"/>
                    <a:pt x="1613" y="1501"/>
                    <a:pt x="1600" y="1591"/>
                  </a:cubicBezTo>
                  <a:cubicBezTo>
                    <a:pt x="1588" y="1668"/>
                    <a:pt x="1562" y="1733"/>
                    <a:pt x="1523" y="1772"/>
                  </a:cubicBezTo>
                  <a:cubicBezTo>
                    <a:pt x="1501" y="1815"/>
                    <a:pt x="1462" y="1840"/>
                    <a:pt x="1419" y="1840"/>
                  </a:cubicBezTo>
                  <a:cubicBezTo>
                    <a:pt x="1411" y="1840"/>
                    <a:pt x="1402" y="1839"/>
                    <a:pt x="1394" y="1837"/>
                  </a:cubicBezTo>
                  <a:cubicBezTo>
                    <a:pt x="1342" y="1823"/>
                    <a:pt x="1304" y="1797"/>
                    <a:pt x="1290" y="1733"/>
                  </a:cubicBezTo>
                  <a:cubicBezTo>
                    <a:pt x="1265" y="1682"/>
                    <a:pt x="1265" y="1617"/>
                    <a:pt x="1278" y="1540"/>
                  </a:cubicBezTo>
                  <a:cubicBezTo>
                    <a:pt x="1278" y="1450"/>
                    <a:pt x="1304" y="1385"/>
                    <a:pt x="1342" y="1347"/>
                  </a:cubicBezTo>
                  <a:cubicBezTo>
                    <a:pt x="1381" y="1295"/>
                    <a:pt x="1433" y="1282"/>
                    <a:pt x="1484" y="1282"/>
                  </a:cubicBezTo>
                  <a:close/>
                  <a:moveTo>
                    <a:pt x="1572" y="194"/>
                  </a:moveTo>
                  <a:cubicBezTo>
                    <a:pt x="1543" y="194"/>
                    <a:pt x="1513" y="208"/>
                    <a:pt x="1484" y="237"/>
                  </a:cubicBezTo>
                  <a:lnTo>
                    <a:pt x="195" y="1656"/>
                  </a:lnTo>
                  <a:cubicBezTo>
                    <a:pt x="169" y="1682"/>
                    <a:pt x="156" y="1708"/>
                    <a:pt x="156" y="1733"/>
                  </a:cubicBezTo>
                  <a:cubicBezTo>
                    <a:pt x="143" y="1759"/>
                    <a:pt x="156" y="1797"/>
                    <a:pt x="181" y="1823"/>
                  </a:cubicBezTo>
                  <a:cubicBezTo>
                    <a:pt x="207" y="1849"/>
                    <a:pt x="233" y="1875"/>
                    <a:pt x="272" y="1875"/>
                  </a:cubicBezTo>
                  <a:cubicBezTo>
                    <a:pt x="279" y="1877"/>
                    <a:pt x="287" y="1879"/>
                    <a:pt x="294" y="1879"/>
                  </a:cubicBezTo>
                  <a:cubicBezTo>
                    <a:pt x="325" y="1879"/>
                    <a:pt x="357" y="1858"/>
                    <a:pt x="388" y="1837"/>
                  </a:cubicBezTo>
                  <a:lnTo>
                    <a:pt x="1677" y="418"/>
                  </a:lnTo>
                  <a:cubicBezTo>
                    <a:pt x="1703" y="392"/>
                    <a:pt x="1717" y="366"/>
                    <a:pt x="1717" y="341"/>
                  </a:cubicBezTo>
                  <a:cubicBezTo>
                    <a:pt x="1717" y="301"/>
                    <a:pt x="1717" y="276"/>
                    <a:pt x="1691" y="250"/>
                  </a:cubicBezTo>
                  <a:cubicBezTo>
                    <a:pt x="1665" y="212"/>
                    <a:pt x="1626" y="198"/>
                    <a:pt x="1600" y="198"/>
                  </a:cubicBezTo>
                  <a:cubicBezTo>
                    <a:pt x="1591" y="195"/>
                    <a:pt x="1581" y="194"/>
                    <a:pt x="1572" y="194"/>
                  </a:cubicBezTo>
                  <a:close/>
                  <a:moveTo>
                    <a:pt x="1454" y="1045"/>
                  </a:moveTo>
                  <a:cubicBezTo>
                    <a:pt x="1393" y="1045"/>
                    <a:pt x="1338" y="1056"/>
                    <a:pt x="1290" y="1075"/>
                  </a:cubicBezTo>
                  <a:cubicBezTo>
                    <a:pt x="1213" y="1114"/>
                    <a:pt x="1149" y="1166"/>
                    <a:pt x="1110" y="1243"/>
                  </a:cubicBezTo>
                  <a:cubicBezTo>
                    <a:pt x="1058" y="1307"/>
                    <a:pt x="1020" y="1398"/>
                    <a:pt x="1007" y="1488"/>
                  </a:cubicBezTo>
                  <a:cubicBezTo>
                    <a:pt x="994" y="1591"/>
                    <a:pt x="994" y="1682"/>
                    <a:pt x="1033" y="1759"/>
                  </a:cubicBezTo>
                  <a:cubicBezTo>
                    <a:pt x="1058" y="1849"/>
                    <a:pt x="1098" y="1914"/>
                    <a:pt x="1149" y="1966"/>
                  </a:cubicBezTo>
                  <a:cubicBezTo>
                    <a:pt x="1213" y="2017"/>
                    <a:pt x="1278" y="2055"/>
                    <a:pt x="1355" y="2069"/>
                  </a:cubicBezTo>
                  <a:cubicBezTo>
                    <a:pt x="1375" y="2072"/>
                    <a:pt x="1394" y="2073"/>
                    <a:pt x="1413" y="2073"/>
                  </a:cubicBezTo>
                  <a:cubicBezTo>
                    <a:pt x="1471" y="2073"/>
                    <a:pt x="1529" y="2059"/>
                    <a:pt x="1588" y="2030"/>
                  </a:cubicBezTo>
                  <a:cubicBezTo>
                    <a:pt x="1665" y="2004"/>
                    <a:pt x="1717" y="1952"/>
                    <a:pt x="1768" y="1875"/>
                  </a:cubicBezTo>
                  <a:cubicBezTo>
                    <a:pt x="1820" y="1811"/>
                    <a:pt x="1858" y="1720"/>
                    <a:pt x="1871" y="1630"/>
                  </a:cubicBezTo>
                  <a:cubicBezTo>
                    <a:pt x="1884" y="1527"/>
                    <a:pt x="1884" y="1436"/>
                    <a:pt x="1858" y="1359"/>
                  </a:cubicBezTo>
                  <a:cubicBezTo>
                    <a:pt x="1832" y="1269"/>
                    <a:pt x="1794" y="1204"/>
                    <a:pt x="1729" y="1153"/>
                  </a:cubicBezTo>
                  <a:cubicBezTo>
                    <a:pt x="1677" y="1101"/>
                    <a:pt x="1600" y="1063"/>
                    <a:pt x="1523" y="1049"/>
                  </a:cubicBezTo>
                  <a:cubicBezTo>
                    <a:pt x="1499" y="1046"/>
                    <a:pt x="1476" y="1045"/>
                    <a:pt x="1454" y="1045"/>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74"/>
            <p:cNvSpPr/>
            <p:nvPr/>
          </p:nvSpPr>
          <p:spPr>
            <a:xfrm>
              <a:off x="3403793" y="3676462"/>
              <a:ext cx="53545" cy="56931"/>
            </a:xfrm>
            <a:custGeom>
              <a:rect b="b" l="l" r="r" t="t"/>
              <a:pathLst>
                <a:path extrusionOk="0" h="1530" w="1439">
                  <a:moveTo>
                    <a:pt x="702" y="1"/>
                  </a:moveTo>
                  <a:cubicBezTo>
                    <a:pt x="634" y="1"/>
                    <a:pt x="565" y="25"/>
                    <a:pt x="498" y="89"/>
                  </a:cubicBezTo>
                  <a:cubicBezTo>
                    <a:pt x="201" y="360"/>
                    <a:pt x="498" y="760"/>
                    <a:pt x="498" y="760"/>
                  </a:cubicBezTo>
                  <a:cubicBezTo>
                    <a:pt x="498" y="760"/>
                    <a:pt x="407" y="711"/>
                    <a:pt x="304" y="711"/>
                  </a:cubicBezTo>
                  <a:cubicBezTo>
                    <a:pt x="164" y="711"/>
                    <a:pt x="0" y="801"/>
                    <a:pt x="8" y="1224"/>
                  </a:cubicBezTo>
                  <a:cubicBezTo>
                    <a:pt x="8" y="1451"/>
                    <a:pt x="144" y="1529"/>
                    <a:pt x="332" y="1529"/>
                  </a:cubicBezTo>
                  <a:cubicBezTo>
                    <a:pt x="754" y="1529"/>
                    <a:pt x="1439" y="1134"/>
                    <a:pt x="1439" y="1134"/>
                  </a:cubicBezTo>
                  <a:cubicBezTo>
                    <a:pt x="1439" y="1134"/>
                    <a:pt x="1336" y="656"/>
                    <a:pt x="1117" y="257"/>
                  </a:cubicBezTo>
                  <a:cubicBezTo>
                    <a:pt x="1117" y="257"/>
                    <a:pt x="921" y="1"/>
                    <a:pt x="70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74"/>
            <p:cNvSpPr/>
            <p:nvPr/>
          </p:nvSpPr>
          <p:spPr>
            <a:xfrm>
              <a:off x="3730380" y="3682304"/>
              <a:ext cx="27647" cy="28987"/>
            </a:xfrm>
            <a:custGeom>
              <a:rect b="b" l="l" r="r" t="t"/>
              <a:pathLst>
                <a:path extrusionOk="0" h="779" w="743">
                  <a:moveTo>
                    <a:pt x="377" y="1"/>
                  </a:moveTo>
                  <a:cubicBezTo>
                    <a:pt x="264" y="1"/>
                    <a:pt x="168" y="126"/>
                    <a:pt x="168" y="126"/>
                  </a:cubicBezTo>
                  <a:cubicBezTo>
                    <a:pt x="52" y="332"/>
                    <a:pt x="1" y="577"/>
                    <a:pt x="1" y="577"/>
                  </a:cubicBezTo>
                  <a:cubicBezTo>
                    <a:pt x="1" y="577"/>
                    <a:pt x="348" y="778"/>
                    <a:pt x="565" y="778"/>
                  </a:cubicBezTo>
                  <a:cubicBezTo>
                    <a:pt x="664" y="778"/>
                    <a:pt x="735" y="737"/>
                    <a:pt x="735" y="616"/>
                  </a:cubicBezTo>
                  <a:cubicBezTo>
                    <a:pt x="743" y="403"/>
                    <a:pt x="663" y="357"/>
                    <a:pt x="592" y="357"/>
                  </a:cubicBezTo>
                  <a:cubicBezTo>
                    <a:pt x="539" y="357"/>
                    <a:pt x="491" y="384"/>
                    <a:pt x="491" y="384"/>
                  </a:cubicBezTo>
                  <a:cubicBezTo>
                    <a:pt x="491" y="384"/>
                    <a:pt x="632" y="190"/>
                    <a:pt x="491" y="49"/>
                  </a:cubicBezTo>
                  <a:cubicBezTo>
                    <a:pt x="453" y="14"/>
                    <a:pt x="414" y="1"/>
                    <a:pt x="377"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74"/>
            <p:cNvSpPr/>
            <p:nvPr/>
          </p:nvSpPr>
          <p:spPr>
            <a:xfrm>
              <a:off x="3303738" y="4116983"/>
              <a:ext cx="574969" cy="179315"/>
            </a:xfrm>
            <a:custGeom>
              <a:rect b="b" l="l" r="r" t="t"/>
              <a:pathLst>
                <a:path extrusionOk="0" h="4819" w="15452">
                  <a:moveTo>
                    <a:pt x="14079" y="1"/>
                  </a:moveTo>
                  <a:cubicBezTo>
                    <a:pt x="14018" y="1"/>
                    <a:pt x="13954" y="12"/>
                    <a:pt x="13891" y="38"/>
                  </a:cubicBezTo>
                  <a:cubicBezTo>
                    <a:pt x="12664" y="560"/>
                    <a:pt x="10285" y="1379"/>
                    <a:pt x="7522" y="1379"/>
                  </a:cubicBezTo>
                  <a:cubicBezTo>
                    <a:pt x="5783" y="1379"/>
                    <a:pt x="3891" y="1055"/>
                    <a:pt x="2038" y="129"/>
                  </a:cubicBezTo>
                  <a:cubicBezTo>
                    <a:pt x="1968" y="93"/>
                    <a:pt x="1895" y="77"/>
                    <a:pt x="1824" y="77"/>
                  </a:cubicBezTo>
                  <a:cubicBezTo>
                    <a:pt x="1557" y="77"/>
                    <a:pt x="1323" y="305"/>
                    <a:pt x="1394" y="580"/>
                  </a:cubicBezTo>
                  <a:lnTo>
                    <a:pt x="1548" y="1199"/>
                  </a:lnTo>
                  <a:cubicBezTo>
                    <a:pt x="1600" y="1393"/>
                    <a:pt x="1497" y="1573"/>
                    <a:pt x="1304" y="1663"/>
                  </a:cubicBezTo>
                  <a:lnTo>
                    <a:pt x="349" y="2063"/>
                  </a:lnTo>
                  <a:cubicBezTo>
                    <a:pt x="27" y="2192"/>
                    <a:pt x="1" y="2605"/>
                    <a:pt x="298" y="2772"/>
                  </a:cubicBezTo>
                  <a:cubicBezTo>
                    <a:pt x="1537" y="3468"/>
                    <a:pt x="4388" y="4818"/>
                    <a:pt x="7972" y="4818"/>
                  </a:cubicBezTo>
                  <a:cubicBezTo>
                    <a:pt x="10168" y="4818"/>
                    <a:pt x="12638" y="4312"/>
                    <a:pt x="15181" y="2837"/>
                  </a:cubicBezTo>
                  <a:cubicBezTo>
                    <a:pt x="15439" y="2695"/>
                    <a:pt x="15451" y="2359"/>
                    <a:pt x="15219" y="2179"/>
                  </a:cubicBezTo>
                  <a:lnTo>
                    <a:pt x="14459" y="1637"/>
                  </a:lnTo>
                  <a:cubicBezTo>
                    <a:pt x="14316" y="1534"/>
                    <a:pt x="14252" y="1367"/>
                    <a:pt x="14304" y="1212"/>
                  </a:cubicBezTo>
                  <a:lnTo>
                    <a:pt x="14510" y="516"/>
                  </a:lnTo>
                  <a:cubicBezTo>
                    <a:pt x="14595" y="241"/>
                    <a:pt x="14359" y="1"/>
                    <a:pt x="1407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74"/>
            <p:cNvSpPr/>
            <p:nvPr/>
          </p:nvSpPr>
          <p:spPr>
            <a:xfrm>
              <a:off x="3403570" y="4165541"/>
              <a:ext cx="53768" cy="71257"/>
            </a:xfrm>
            <a:custGeom>
              <a:rect b="b" l="l" r="r" t="t"/>
              <a:pathLst>
                <a:path extrusionOk="0" h="1915" w="1445">
                  <a:moveTo>
                    <a:pt x="1319" y="0"/>
                  </a:moveTo>
                  <a:cubicBezTo>
                    <a:pt x="1307" y="0"/>
                    <a:pt x="1297" y="3"/>
                    <a:pt x="1290" y="10"/>
                  </a:cubicBezTo>
                  <a:lnTo>
                    <a:pt x="1238" y="151"/>
                  </a:lnTo>
                  <a:cubicBezTo>
                    <a:pt x="1187" y="332"/>
                    <a:pt x="1123" y="526"/>
                    <a:pt x="1071" y="719"/>
                  </a:cubicBezTo>
                  <a:cubicBezTo>
                    <a:pt x="1032" y="913"/>
                    <a:pt x="980" y="1106"/>
                    <a:pt x="942" y="1300"/>
                  </a:cubicBezTo>
                  <a:cubicBezTo>
                    <a:pt x="942" y="1300"/>
                    <a:pt x="929" y="1286"/>
                    <a:pt x="929" y="1274"/>
                  </a:cubicBezTo>
                  <a:lnTo>
                    <a:pt x="852" y="1016"/>
                  </a:lnTo>
                  <a:lnTo>
                    <a:pt x="839" y="990"/>
                  </a:lnTo>
                  <a:cubicBezTo>
                    <a:pt x="826" y="951"/>
                    <a:pt x="826" y="925"/>
                    <a:pt x="813" y="887"/>
                  </a:cubicBezTo>
                  <a:cubicBezTo>
                    <a:pt x="800" y="861"/>
                    <a:pt x="800" y="836"/>
                    <a:pt x="788" y="796"/>
                  </a:cubicBezTo>
                  <a:cubicBezTo>
                    <a:pt x="788" y="771"/>
                    <a:pt x="774" y="745"/>
                    <a:pt x="774" y="732"/>
                  </a:cubicBezTo>
                  <a:cubicBezTo>
                    <a:pt x="762" y="732"/>
                    <a:pt x="762" y="719"/>
                    <a:pt x="762" y="719"/>
                  </a:cubicBezTo>
                  <a:lnTo>
                    <a:pt x="762" y="707"/>
                  </a:lnTo>
                  <a:cubicBezTo>
                    <a:pt x="762" y="655"/>
                    <a:pt x="736" y="616"/>
                    <a:pt x="723" y="578"/>
                  </a:cubicBezTo>
                  <a:cubicBezTo>
                    <a:pt x="710" y="526"/>
                    <a:pt x="697" y="487"/>
                    <a:pt x="684" y="435"/>
                  </a:cubicBezTo>
                  <a:cubicBezTo>
                    <a:pt x="697" y="409"/>
                    <a:pt x="697" y="384"/>
                    <a:pt x="710" y="358"/>
                  </a:cubicBezTo>
                  <a:cubicBezTo>
                    <a:pt x="723" y="320"/>
                    <a:pt x="723" y="294"/>
                    <a:pt x="723" y="268"/>
                  </a:cubicBezTo>
                  <a:cubicBezTo>
                    <a:pt x="723" y="242"/>
                    <a:pt x="710" y="229"/>
                    <a:pt x="697" y="203"/>
                  </a:cubicBezTo>
                  <a:cubicBezTo>
                    <a:pt x="684" y="191"/>
                    <a:pt x="659" y="165"/>
                    <a:pt x="619" y="151"/>
                  </a:cubicBezTo>
                  <a:lnTo>
                    <a:pt x="568" y="151"/>
                  </a:lnTo>
                  <a:cubicBezTo>
                    <a:pt x="542" y="165"/>
                    <a:pt x="530" y="177"/>
                    <a:pt x="516" y="191"/>
                  </a:cubicBezTo>
                  <a:cubicBezTo>
                    <a:pt x="490" y="294"/>
                    <a:pt x="452" y="397"/>
                    <a:pt x="413" y="513"/>
                  </a:cubicBezTo>
                  <a:lnTo>
                    <a:pt x="297" y="822"/>
                  </a:lnTo>
                  <a:lnTo>
                    <a:pt x="181" y="1132"/>
                  </a:lnTo>
                  <a:cubicBezTo>
                    <a:pt x="143" y="1235"/>
                    <a:pt x="104" y="1351"/>
                    <a:pt x="65" y="1455"/>
                  </a:cubicBezTo>
                  <a:lnTo>
                    <a:pt x="0" y="1673"/>
                  </a:lnTo>
                  <a:cubicBezTo>
                    <a:pt x="0" y="1713"/>
                    <a:pt x="14" y="1738"/>
                    <a:pt x="26" y="1764"/>
                  </a:cubicBezTo>
                  <a:cubicBezTo>
                    <a:pt x="40" y="1790"/>
                    <a:pt x="65" y="1802"/>
                    <a:pt x="91" y="1816"/>
                  </a:cubicBezTo>
                  <a:cubicBezTo>
                    <a:pt x="104" y="1822"/>
                    <a:pt x="117" y="1825"/>
                    <a:pt x="128" y="1825"/>
                  </a:cubicBezTo>
                  <a:cubicBezTo>
                    <a:pt x="139" y="1825"/>
                    <a:pt x="149" y="1822"/>
                    <a:pt x="155" y="1816"/>
                  </a:cubicBezTo>
                  <a:cubicBezTo>
                    <a:pt x="181" y="1802"/>
                    <a:pt x="194" y="1790"/>
                    <a:pt x="207" y="1777"/>
                  </a:cubicBezTo>
                  <a:cubicBezTo>
                    <a:pt x="258" y="1609"/>
                    <a:pt x="310" y="1441"/>
                    <a:pt x="375" y="1274"/>
                  </a:cubicBezTo>
                  <a:cubicBezTo>
                    <a:pt x="439" y="1106"/>
                    <a:pt x="490" y="939"/>
                    <a:pt x="555" y="784"/>
                  </a:cubicBezTo>
                  <a:lnTo>
                    <a:pt x="568" y="796"/>
                  </a:lnTo>
                  <a:cubicBezTo>
                    <a:pt x="568" y="796"/>
                    <a:pt x="568" y="810"/>
                    <a:pt x="581" y="836"/>
                  </a:cubicBezTo>
                  <a:cubicBezTo>
                    <a:pt x="581" y="848"/>
                    <a:pt x="594" y="874"/>
                    <a:pt x="594" y="900"/>
                  </a:cubicBezTo>
                  <a:cubicBezTo>
                    <a:pt x="607" y="939"/>
                    <a:pt x="619" y="965"/>
                    <a:pt x="619" y="990"/>
                  </a:cubicBezTo>
                  <a:cubicBezTo>
                    <a:pt x="633" y="1016"/>
                    <a:pt x="645" y="1042"/>
                    <a:pt x="645" y="1068"/>
                  </a:cubicBezTo>
                  <a:lnTo>
                    <a:pt x="645" y="1080"/>
                  </a:lnTo>
                  <a:lnTo>
                    <a:pt x="645" y="1093"/>
                  </a:lnTo>
                  <a:lnTo>
                    <a:pt x="877" y="1828"/>
                  </a:lnTo>
                  <a:lnTo>
                    <a:pt x="877" y="1842"/>
                  </a:lnTo>
                  <a:lnTo>
                    <a:pt x="903" y="1867"/>
                  </a:lnTo>
                  <a:cubicBezTo>
                    <a:pt x="903" y="1880"/>
                    <a:pt x="917" y="1880"/>
                    <a:pt x="929" y="1893"/>
                  </a:cubicBezTo>
                  <a:lnTo>
                    <a:pt x="942" y="1905"/>
                  </a:lnTo>
                  <a:cubicBezTo>
                    <a:pt x="958" y="1911"/>
                    <a:pt x="974" y="1914"/>
                    <a:pt x="990" y="1914"/>
                  </a:cubicBezTo>
                  <a:cubicBezTo>
                    <a:pt x="1011" y="1914"/>
                    <a:pt x="1031" y="1908"/>
                    <a:pt x="1045" y="1893"/>
                  </a:cubicBezTo>
                  <a:cubicBezTo>
                    <a:pt x="1071" y="1880"/>
                    <a:pt x="1084" y="1854"/>
                    <a:pt x="1097" y="1816"/>
                  </a:cubicBezTo>
                  <a:cubicBezTo>
                    <a:pt x="1109" y="1802"/>
                    <a:pt x="1109" y="1777"/>
                    <a:pt x="1109" y="1751"/>
                  </a:cubicBezTo>
                  <a:cubicBezTo>
                    <a:pt x="1097" y="1713"/>
                    <a:pt x="1097" y="1687"/>
                    <a:pt x="1097" y="1673"/>
                  </a:cubicBezTo>
                  <a:lnTo>
                    <a:pt x="1200" y="1068"/>
                  </a:lnTo>
                  <a:lnTo>
                    <a:pt x="1226" y="1028"/>
                  </a:lnTo>
                  <a:cubicBezTo>
                    <a:pt x="1252" y="900"/>
                    <a:pt x="1278" y="796"/>
                    <a:pt x="1303" y="719"/>
                  </a:cubicBezTo>
                  <a:cubicBezTo>
                    <a:pt x="1329" y="642"/>
                    <a:pt x="1342" y="564"/>
                    <a:pt x="1355" y="513"/>
                  </a:cubicBezTo>
                  <a:cubicBezTo>
                    <a:pt x="1367" y="461"/>
                    <a:pt x="1381" y="409"/>
                    <a:pt x="1393" y="384"/>
                  </a:cubicBezTo>
                  <a:cubicBezTo>
                    <a:pt x="1393" y="358"/>
                    <a:pt x="1393" y="332"/>
                    <a:pt x="1407" y="320"/>
                  </a:cubicBezTo>
                  <a:lnTo>
                    <a:pt x="1407" y="280"/>
                  </a:lnTo>
                  <a:lnTo>
                    <a:pt x="1407" y="268"/>
                  </a:lnTo>
                  <a:cubicBezTo>
                    <a:pt x="1407" y="255"/>
                    <a:pt x="1419" y="229"/>
                    <a:pt x="1432" y="203"/>
                  </a:cubicBezTo>
                  <a:cubicBezTo>
                    <a:pt x="1432" y="177"/>
                    <a:pt x="1445" y="151"/>
                    <a:pt x="1445" y="126"/>
                  </a:cubicBezTo>
                  <a:cubicBezTo>
                    <a:pt x="1445" y="100"/>
                    <a:pt x="1445" y="74"/>
                    <a:pt x="1432" y="48"/>
                  </a:cubicBezTo>
                  <a:cubicBezTo>
                    <a:pt x="1419" y="36"/>
                    <a:pt x="1407" y="10"/>
                    <a:pt x="1367" y="10"/>
                  </a:cubicBezTo>
                  <a:cubicBezTo>
                    <a:pt x="1348" y="3"/>
                    <a:pt x="1332" y="0"/>
                    <a:pt x="13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74"/>
            <p:cNvSpPr/>
            <p:nvPr/>
          </p:nvSpPr>
          <p:spPr>
            <a:xfrm>
              <a:off x="3450119" y="4176257"/>
              <a:ext cx="56187" cy="71592"/>
            </a:xfrm>
            <a:custGeom>
              <a:rect b="b" l="l" r="r" t="t"/>
              <a:pathLst>
                <a:path extrusionOk="0" h="1924" w="1510">
                  <a:moveTo>
                    <a:pt x="710" y="341"/>
                  </a:moveTo>
                  <a:lnTo>
                    <a:pt x="723" y="354"/>
                  </a:lnTo>
                  <a:lnTo>
                    <a:pt x="800" y="1115"/>
                  </a:lnTo>
                  <a:lnTo>
                    <a:pt x="800" y="1127"/>
                  </a:lnTo>
                  <a:cubicBezTo>
                    <a:pt x="787" y="1141"/>
                    <a:pt x="775" y="1141"/>
                    <a:pt x="761" y="1141"/>
                  </a:cubicBezTo>
                  <a:cubicBezTo>
                    <a:pt x="761" y="1153"/>
                    <a:pt x="749" y="1153"/>
                    <a:pt x="735" y="1153"/>
                  </a:cubicBezTo>
                  <a:lnTo>
                    <a:pt x="723" y="1153"/>
                  </a:lnTo>
                  <a:cubicBezTo>
                    <a:pt x="671" y="1179"/>
                    <a:pt x="606" y="1205"/>
                    <a:pt x="555" y="1218"/>
                  </a:cubicBezTo>
                  <a:cubicBezTo>
                    <a:pt x="491" y="1244"/>
                    <a:pt x="439" y="1256"/>
                    <a:pt x="374" y="1270"/>
                  </a:cubicBezTo>
                  <a:lnTo>
                    <a:pt x="388" y="1205"/>
                  </a:lnTo>
                  <a:cubicBezTo>
                    <a:pt x="426" y="1089"/>
                    <a:pt x="465" y="986"/>
                    <a:pt x="503" y="883"/>
                  </a:cubicBezTo>
                  <a:cubicBezTo>
                    <a:pt x="543" y="780"/>
                    <a:pt x="568" y="689"/>
                    <a:pt x="606" y="612"/>
                  </a:cubicBezTo>
                  <a:cubicBezTo>
                    <a:pt x="632" y="534"/>
                    <a:pt x="658" y="483"/>
                    <a:pt x="671" y="431"/>
                  </a:cubicBezTo>
                  <a:cubicBezTo>
                    <a:pt x="697" y="379"/>
                    <a:pt x="710" y="354"/>
                    <a:pt x="710" y="341"/>
                  </a:cubicBezTo>
                  <a:close/>
                  <a:moveTo>
                    <a:pt x="702" y="0"/>
                  </a:moveTo>
                  <a:cubicBezTo>
                    <a:pt x="676" y="0"/>
                    <a:pt x="654" y="10"/>
                    <a:pt x="646" y="18"/>
                  </a:cubicBezTo>
                  <a:cubicBezTo>
                    <a:pt x="620" y="44"/>
                    <a:pt x="606" y="83"/>
                    <a:pt x="594" y="109"/>
                  </a:cubicBezTo>
                  <a:lnTo>
                    <a:pt x="297" y="921"/>
                  </a:lnTo>
                  <a:lnTo>
                    <a:pt x="285" y="934"/>
                  </a:lnTo>
                  <a:cubicBezTo>
                    <a:pt x="285" y="934"/>
                    <a:pt x="285" y="947"/>
                    <a:pt x="271" y="960"/>
                  </a:cubicBezTo>
                  <a:cubicBezTo>
                    <a:pt x="271" y="986"/>
                    <a:pt x="259" y="998"/>
                    <a:pt x="259" y="1024"/>
                  </a:cubicBezTo>
                  <a:cubicBezTo>
                    <a:pt x="245" y="1038"/>
                    <a:pt x="245" y="1063"/>
                    <a:pt x="233" y="1076"/>
                  </a:cubicBezTo>
                  <a:cubicBezTo>
                    <a:pt x="233" y="1102"/>
                    <a:pt x="220" y="1115"/>
                    <a:pt x="220" y="1115"/>
                  </a:cubicBezTo>
                  <a:cubicBezTo>
                    <a:pt x="194" y="1218"/>
                    <a:pt x="156" y="1321"/>
                    <a:pt x="116" y="1425"/>
                  </a:cubicBezTo>
                  <a:cubicBezTo>
                    <a:pt x="78" y="1514"/>
                    <a:pt x="39" y="1617"/>
                    <a:pt x="13" y="1734"/>
                  </a:cubicBezTo>
                  <a:cubicBezTo>
                    <a:pt x="13" y="1746"/>
                    <a:pt x="13" y="1760"/>
                    <a:pt x="1" y="1786"/>
                  </a:cubicBezTo>
                  <a:lnTo>
                    <a:pt x="1" y="1837"/>
                  </a:lnTo>
                  <a:cubicBezTo>
                    <a:pt x="1" y="1863"/>
                    <a:pt x="1" y="1875"/>
                    <a:pt x="13" y="1889"/>
                  </a:cubicBezTo>
                  <a:cubicBezTo>
                    <a:pt x="27" y="1901"/>
                    <a:pt x="39" y="1915"/>
                    <a:pt x="65" y="1915"/>
                  </a:cubicBezTo>
                  <a:cubicBezTo>
                    <a:pt x="78" y="1921"/>
                    <a:pt x="91" y="1924"/>
                    <a:pt x="102" y="1924"/>
                  </a:cubicBezTo>
                  <a:cubicBezTo>
                    <a:pt x="113" y="1924"/>
                    <a:pt x="123" y="1921"/>
                    <a:pt x="130" y="1915"/>
                  </a:cubicBezTo>
                  <a:cubicBezTo>
                    <a:pt x="142" y="1915"/>
                    <a:pt x="168" y="1901"/>
                    <a:pt x="181" y="1889"/>
                  </a:cubicBezTo>
                  <a:cubicBezTo>
                    <a:pt x="194" y="1824"/>
                    <a:pt x="207" y="1746"/>
                    <a:pt x="233" y="1682"/>
                  </a:cubicBezTo>
                  <a:cubicBezTo>
                    <a:pt x="245" y="1617"/>
                    <a:pt x="271" y="1566"/>
                    <a:pt x="297" y="1502"/>
                  </a:cubicBezTo>
                  <a:cubicBezTo>
                    <a:pt x="388" y="1476"/>
                    <a:pt x="478" y="1463"/>
                    <a:pt x="555" y="1425"/>
                  </a:cubicBezTo>
                  <a:cubicBezTo>
                    <a:pt x="646" y="1399"/>
                    <a:pt x="735" y="1360"/>
                    <a:pt x="813" y="1321"/>
                  </a:cubicBezTo>
                  <a:lnTo>
                    <a:pt x="839" y="1334"/>
                  </a:lnTo>
                  <a:lnTo>
                    <a:pt x="929" y="1760"/>
                  </a:lnTo>
                  <a:cubicBezTo>
                    <a:pt x="929" y="1772"/>
                    <a:pt x="942" y="1798"/>
                    <a:pt x="968" y="1798"/>
                  </a:cubicBezTo>
                  <a:cubicBezTo>
                    <a:pt x="981" y="1811"/>
                    <a:pt x="1007" y="1824"/>
                    <a:pt x="1019" y="1824"/>
                  </a:cubicBezTo>
                  <a:cubicBezTo>
                    <a:pt x="1030" y="1826"/>
                    <a:pt x="1041" y="1827"/>
                    <a:pt x="1050" y="1827"/>
                  </a:cubicBezTo>
                  <a:cubicBezTo>
                    <a:pt x="1097" y="1827"/>
                    <a:pt x="1125" y="1800"/>
                    <a:pt x="1136" y="1746"/>
                  </a:cubicBezTo>
                  <a:cubicBezTo>
                    <a:pt x="1136" y="1734"/>
                    <a:pt x="1136" y="1708"/>
                    <a:pt x="1122" y="1682"/>
                  </a:cubicBezTo>
                  <a:cubicBezTo>
                    <a:pt x="1122" y="1643"/>
                    <a:pt x="1110" y="1617"/>
                    <a:pt x="1110" y="1579"/>
                  </a:cubicBezTo>
                  <a:cubicBezTo>
                    <a:pt x="1097" y="1554"/>
                    <a:pt x="1097" y="1514"/>
                    <a:pt x="1084" y="1489"/>
                  </a:cubicBezTo>
                  <a:cubicBezTo>
                    <a:pt x="1084" y="1450"/>
                    <a:pt x="1071" y="1437"/>
                    <a:pt x="1071" y="1425"/>
                  </a:cubicBezTo>
                  <a:cubicBezTo>
                    <a:pt x="1071" y="1399"/>
                    <a:pt x="1058" y="1373"/>
                    <a:pt x="1058" y="1347"/>
                  </a:cubicBezTo>
                  <a:cubicBezTo>
                    <a:pt x="1045" y="1308"/>
                    <a:pt x="1045" y="1282"/>
                    <a:pt x="1045" y="1270"/>
                  </a:cubicBezTo>
                  <a:lnTo>
                    <a:pt x="1058" y="1256"/>
                  </a:lnTo>
                  <a:lnTo>
                    <a:pt x="1355" y="1179"/>
                  </a:lnTo>
                  <a:cubicBezTo>
                    <a:pt x="1368" y="1167"/>
                    <a:pt x="1380" y="1167"/>
                    <a:pt x="1394" y="1153"/>
                  </a:cubicBezTo>
                  <a:cubicBezTo>
                    <a:pt x="1406" y="1141"/>
                    <a:pt x="1432" y="1141"/>
                    <a:pt x="1445" y="1127"/>
                  </a:cubicBezTo>
                  <a:cubicBezTo>
                    <a:pt x="1458" y="1115"/>
                    <a:pt x="1471" y="1115"/>
                    <a:pt x="1483" y="1102"/>
                  </a:cubicBezTo>
                  <a:cubicBezTo>
                    <a:pt x="1497" y="1089"/>
                    <a:pt x="1497" y="1063"/>
                    <a:pt x="1509" y="1050"/>
                  </a:cubicBezTo>
                  <a:cubicBezTo>
                    <a:pt x="1509" y="1038"/>
                    <a:pt x="1509" y="1024"/>
                    <a:pt x="1497" y="1012"/>
                  </a:cubicBezTo>
                  <a:cubicBezTo>
                    <a:pt x="1497" y="998"/>
                    <a:pt x="1483" y="986"/>
                    <a:pt x="1471" y="973"/>
                  </a:cubicBezTo>
                  <a:lnTo>
                    <a:pt x="1458" y="973"/>
                  </a:lnTo>
                  <a:cubicBezTo>
                    <a:pt x="1458" y="973"/>
                    <a:pt x="1458" y="986"/>
                    <a:pt x="1445" y="986"/>
                  </a:cubicBezTo>
                  <a:lnTo>
                    <a:pt x="1432" y="986"/>
                  </a:lnTo>
                  <a:cubicBezTo>
                    <a:pt x="1406" y="986"/>
                    <a:pt x="1380" y="998"/>
                    <a:pt x="1342" y="998"/>
                  </a:cubicBezTo>
                  <a:cubicBezTo>
                    <a:pt x="1316" y="1012"/>
                    <a:pt x="1265" y="1012"/>
                    <a:pt x="1226" y="1024"/>
                  </a:cubicBezTo>
                  <a:cubicBezTo>
                    <a:pt x="1187" y="1038"/>
                    <a:pt x="1148" y="1038"/>
                    <a:pt x="1110" y="1050"/>
                  </a:cubicBezTo>
                  <a:cubicBezTo>
                    <a:pt x="1071" y="1063"/>
                    <a:pt x="1045" y="1063"/>
                    <a:pt x="1033" y="1063"/>
                  </a:cubicBezTo>
                  <a:lnTo>
                    <a:pt x="1019" y="1050"/>
                  </a:lnTo>
                  <a:cubicBezTo>
                    <a:pt x="1007" y="947"/>
                    <a:pt x="1007" y="844"/>
                    <a:pt x="993" y="766"/>
                  </a:cubicBezTo>
                  <a:cubicBezTo>
                    <a:pt x="981" y="689"/>
                    <a:pt x="981" y="612"/>
                    <a:pt x="968" y="560"/>
                  </a:cubicBezTo>
                  <a:cubicBezTo>
                    <a:pt x="968" y="508"/>
                    <a:pt x="955" y="457"/>
                    <a:pt x="955" y="419"/>
                  </a:cubicBezTo>
                  <a:cubicBezTo>
                    <a:pt x="955" y="379"/>
                    <a:pt x="942" y="354"/>
                    <a:pt x="942" y="328"/>
                  </a:cubicBezTo>
                  <a:cubicBezTo>
                    <a:pt x="929" y="290"/>
                    <a:pt x="929" y="264"/>
                    <a:pt x="929" y="225"/>
                  </a:cubicBezTo>
                  <a:cubicBezTo>
                    <a:pt x="916" y="199"/>
                    <a:pt x="916" y="161"/>
                    <a:pt x="890" y="135"/>
                  </a:cubicBezTo>
                  <a:cubicBezTo>
                    <a:pt x="878" y="96"/>
                    <a:pt x="864" y="70"/>
                    <a:pt x="839" y="44"/>
                  </a:cubicBezTo>
                  <a:cubicBezTo>
                    <a:pt x="813" y="18"/>
                    <a:pt x="775" y="6"/>
                    <a:pt x="735" y="6"/>
                  </a:cubicBezTo>
                  <a:cubicBezTo>
                    <a:pt x="724" y="2"/>
                    <a:pt x="713" y="0"/>
                    <a:pt x="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74"/>
            <p:cNvSpPr/>
            <p:nvPr/>
          </p:nvSpPr>
          <p:spPr>
            <a:xfrm>
              <a:off x="3509133" y="4198806"/>
              <a:ext cx="52838" cy="64411"/>
            </a:xfrm>
            <a:custGeom>
              <a:rect b="b" l="l" r="r" t="t"/>
              <a:pathLst>
                <a:path extrusionOk="0" h="1731" w="1420">
                  <a:moveTo>
                    <a:pt x="637" y="0"/>
                  </a:moveTo>
                  <a:cubicBezTo>
                    <a:pt x="619" y="0"/>
                    <a:pt x="603" y="9"/>
                    <a:pt x="594" y="19"/>
                  </a:cubicBezTo>
                  <a:cubicBezTo>
                    <a:pt x="568" y="45"/>
                    <a:pt x="556" y="57"/>
                    <a:pt x="556" y="83"/>
                  </a:cubicBezTo>
                  <a:lnTo>
                    <a:pt x="91" y="148"/>
                  </a:lnTo>
                  <a:cubicBezTo>
                    <a:pt x="78" y="160"/>
                    <a:pt x="52" y="174"/>
                    <a:pt x="40" y="186"/>
                  </a:cubicBezTo>
                  <a:cubicBezTo>
                    <a:pt x="26" y="199"/>
                    <a:pt x="14" y="225"/>
                    <a:pt x="14" y="238"/>
                  </a:cubicBezTo>
                  <a:cubicBezTo>
                    <a:pt x="1" y="263"/>
                    <a:pt x="14" y="289"/>
                    <a:pt x="40" y="315"/>
                  </a:cubicBezTo>
                  <a:cubicBezTo>
                    <a:pt x="66" y="341"/>
                    <a:pt x="91" y="367"/>
                    <a:pt x="117" y="367"/>
                  </a:cubicBezTo>
                  <a:lnTo>
                    <a:pt x="155" y="367"/>
                  </a:lnTo>
                  <a:cubicBezTo>
                    <a:pt x="163" y="371"/>
                    <a:pt x="170" y="372"/>
                    <a:pt x="175" y="372"/>
                  </a:cubicBezTo>
                  <a:cubicBezTo>
                    <a:pt x="189" y="372"/>
                    <a:pt x="198" y="363"/>
                    <a:pt x="207" y="354"/>
                  </a:cubicBezTo>
                  <a:lnTo>
                    <a:pt x="530" y="315"/>
                  </a:lnTo>
                  <a:lnTo>
                    <a:pt x="542" y="315"/>
                  </a:lnTo>
                  <a:lnTo>
                    <a:pt x="542" y="392"/>
                  </a:lnTo>
                  <a:lnTo>
                    <a:pt x="542" y="457"/>
                  </a:lnTo>
                  <a:lnTo>
                    <a:pt x="542" y="509"/>
                  </a:lnTo>
                  <a:lnTo>
                    <a:pt x="542" y="535"/>
                  </a:lnTo>
                  <a:lnTo>
                    <a:pt x="491" y="1618"/>
                  </a:lnTo>
                  <a:cubicBezTo>
                    <a:pt x="491" y="1644"/>
                    <a:pt x="504" y="1670"/>
                    <a:pt x="517" y="1696"/>
                  </a:cubicBezTo>
                  <a:cubicBezTo>
                    <a:pt x="542" y="1708"/>
                    <a:pt x="568" y="1721"/>
                    <a:pt x="582" y="1721"/>
                  </a:cubicBezTo>
                  <a:cubicBezTo>
                    <a:pt x="601" y="1728"/>
                    <a:pt x="614" y="1731"/>
                    <a:pt x="625" y="1731"/>
                  </a:cubicBezTo>
                  <a:cubicBezTo>
                    <a:pt x="636" y="1731"/>
                    <a:pt x="646" y="1728"/>
                    <a:pt x="659" y="1721"/>
                  </a:cubicBezTo>
                  <a:cubicBezTo>
                    <a:pt x="671" y="1708"/>
                    <a:pt x="685" y="1696"/>
                    <a:pt x="685" y="1682"/>
                  </a:cubicBezTo>
                  <a:cubicBezTo>
                    <a:pt x="697" y="1656"/>
                    <a:pt x="711" y="1644"/>
                    <a:pt x="711" y="1618"/>
                  </a:cubicBezTo>
                  <a:cubicBezTo>
                    <a:pt x="711" y="1592"/>
                    <a:pt x="723" y="1579"/>
                    <a:pt x="723" y="1553"/>
                  </a:cubicBezTo>
                  <a:lnTo>
                    <a:pt x="736" y="1489"/>
                  </a:lnTo>
                  <a:lnTo>
                    <a:pt x="762" y="650"/>
                  </a:lnTo>
                  <a:cubicBezTo>
                    <a:pt x="774" y="586"/>
                    <a:pt x="774" y="535"/>
                    <a:pt x="774" y="483"/>
                  </a:cubicBezTo>
                  <a:lnTo>
                    <a:pt x="774" y="315"/>
                  </a:lnTo>
                  <a:lnTo>
                    <a:pt x="788" y="289"/>
                  </a:lnTo>
                  <a:lnTo>
                    <a:pt x="1316" y="238"/>
                  </a:lnTo>
                  <a:cubicBezTo>
                    <a:pt x="1342" y="238"/>
                    <a:pt x="1355" y="225"/>
                    <a:pt x="1381" y="212"/>
                  </a:cubicBezTo>
                  <a:cubicBezTo>
                    <a:pt x="1394" y="199"/>
                    <a:pt x="1407" y="174"/>
                    <a:pt x="1407" y="148"/>
                  </a:cubicBezTo>
                  <a:cubicBezTo>
                    <a:pt x="1419" y="122"/>
                    <a:pt x="1407" y="83"/>
                    <a:pt x="1381" y="71"/>
                  </a:cubicBezTo>
                  <a:cubicBezTo>
                    <a:pt x="1342" y="45"/>
                    <a:pt x="1316" y="31"/>
                    <a:pt x="1290" y="19"/>
                  </a:cubicBezTo>
                  <a:lnTo>
                    <a:pt x="1239" y="19"/>
                  </a:lnTo>
                  <a:cubicBezTo>
                    <a:pt x="1226" y="31"/>
                    <a:pt x="1201" y="31"/>
                    <a:pt x="1187" y="31"/>
                  </a:cubicBezTo>
                  <a:cubicBezTo>
                    <a:pt x="1161" y="31"/>
                    <a:pt x="1136" y="31"/>
                    <a:pt x="1097" y="45"/>
                  </a:cubicBezTo>
                  <a:lnTo>
                    <a:pt x="981" y="45"/>
                  </a:lnTo>
                  <a:cubicBezTo>
                    <a:pt x="929" y="57"/>
                    <a:pt x="891" y="57"/>
                    <a:pt x="852" y="57"/>
                  </a:cubicBezTo>
                  <a:cubicBezTo>
                    <a:pt x="814" y="71"/>
                    <a:pt x="788" y="71"/>
                    <a:pt x="774" y="71"/>
                  </a:cubicBezTo>
                  <a:cubicBezTo>
                    <a:pt x="749" y="57"/>
                    <a:pt x="736" y="45"/>
                    <a:pt x="711" y="31"/>
                  </a:cubicBezTo>
                  <a:cubicBezTo>
                    <a:pt x="697" y="19"/>
                    <a:pt x="685" y="6"/>
                    <a:pt x="659" y="6"/>
                  </a:cubicBezTo>
                  <a:cubicBezTo>
                    <a:pt x="651" y="2"/>
                    <a:pt x="644" y="0"/>
                    <a:pt x="6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74"/>
            <p:cNvSpPr/>
            <p:nvPr/>
          </p:nvSpPr>
          <p:spPr>
            <a:xfrm>
              <a:off x="3555198" y="4213392"/>
              <a:ext cx="37024" cy="67834"/>
            </a:xfrm>
            <a:custGeom>
              <a:rect b="b" l="l" r="r" t="t"/>
              <a:pathLst>
                <a:path extrusionOk="0" h="1823" w="995">
                  <a:moveTo>
                    <a:pt x="852" y="0"/>
                  </a:moveTo>
                  <a:cubicBezTo>
                    <a:pt x="826" y="0"/>
                    <a:pt x="814" y="0"/>
                    <a:pt x="800" y="14"/>
                  </a:cubicBezTo>
                  <a:cubicBezTo>
                    <a:pt x="775" y="26"/>
                    <a:pt x="762" y="40"/>
                    <a:pt x="762" y="52"/>
                  </a:cubicBezTo>
                  <a:cubicBezTo>
                    <a:pt x="749" y="169"/>
                    <a:pt x="736" y="298"/>
                    <a:pt x="723" y="413"/>
                  </a:cubicBezTo>
                  <a:cubicBezTo>
                    <a:pt x="711" y="530"/>
                    <a:pt x="711" y="659"/>
                    <a:pt x="711" y="774"/>
                  </a:cubicBezTo>
                  <a:cubicBezTo>
                    <a:pt x="697" y="788"/>
                    <a:pt x="697" y="788"/>
                    <a:pt x="697" y="800"/>
                  </a:cubicBezTo>
                  <a:cubicBezTo>
                    <a:pt x="685" y="826"/>
                    <a:pt x="685" y="826"/>
                    <a:pt x="685" y="839"/>
                  </a:cubicBezTo>
                  <a:cubicBezTo>
                    <a:pt x="620" y="929"/>
                    <a:pt x="568" y="1006"/>
                    <a:pt x="517" y="1071"/>
                  </a:cubicBezTo>
                  <a:cubicBezTo>
                    <a:pt x="478" y="1123"/>
                    <a:pt x="439" y="1175"/>
                    <a:pt x="401" y="1200"/>
                  </a:cubicBezTo>
                  <a:cubicBezTo>
                    <a:pt x="375" y="1226"/>
                    <a:pt x="349" y="1239"/>
                    <a:pt x="324" y="1252"/>
                  </a:cubicBezTo>
                  <a:cubicBezTo>
                    <a:pt x="310" y="1252"/>
                    <a:pt x="284" y="1252"/>
                    <a:pt x="259" y="1239"/>
                  </a:cubicBezTo>
                  <a:cubicBezTo>
                    <a:pt x="259" y="1226"/>
                    <a:pt x="246" y="1213"/>
                    <a:pt x="233" y="1187"/>
                  </a:cubicBezTo>
                  <a:lnTo>
                    <a:pt x="233" y="1046"/>
                  </a:lnTo>
                  <a:cubicBezTo>
                    <a:pt x="233" y="981"/>
                    <a:pt x="246" y="891"/>
                    <a:pt x="259" y="774"/>
                  </a:cubicBezTo>
                  <a:cubicBezTo>
                    <a:pt x="272" y="671"/>
                    <a:pt x="298" y="504"/>
                    <a:pt x="324" y="310"/>
                  </a:cubicBezTo>
                  <a:lnTo>
                    <a:pt x="336" y="207"/>
                  </a:lnTo>
                  <a:cubicBezTo>
                    <a:pt x="336" y="207"/>
                    <a:pt x="336" y="194"/>
                    <a:pt x="324" y="181"/>
                  </a:cubicBezTo>
                  <a:cubicBezTo>
                    <a:pt x="310" y="181"/>
                    <a:pt x="298" y="169"/>
                    <a:pt x="284" y="155"/>
                  </a:cubicBezTo>
                  <a:cubicBezTo>
                    <a:pt x="272" y="155"/>
                    <a:pt x="259" y="143"/>
                    <a:pt x="246" y="143"/>
                  </a:cubicBezTo>
                  <a:cubicBezTo>
                    <a:pt x="233" y="143"/>
                    <a:pt x="221" y="143"/>
                    <a:pt x="221" y="129"/>
                  </a:cubicBezTo>
                  <a:cubicBezTo>
                    <a:pt x="195" y="129"/>
                    <a:pt x="181" y="143"/>
                    <a:pt x="156" y="143"/>
                  </a:cubicBezTo>
                  <a:lnTo>
                    <a:pt x="117" y="181"/>
                  </a:lnTo>
                  <a:cubicBezTo>
                    <a:pt x="104" y="194"/>
                    <a:pt x="104" y="220"/>
                    <a:pt x="92" y="233"/>
                  </a:cubicBezTo>
                  <a:cubicBezTo>
                    <a:pt x="92" y="258"/>
                    <a:pt x="92" y="272"/>
                    <a:pt x="104" y="284"/>
                  </a:cubicBezTo>
                  <a:cubicBezTo>
                    <a:pt x="92" y="310"/>
                    <a:pt x="92" y="323"/>
                    <a:pt x="92" y="362"/>
                  </a:cubicBezTo>
                  <a:cubicBezTo>
                    <a:pt x="78" y="387"/>
                    <a:pt x="78" y="413"/>
                    <a:pt x="66" y="452"/>
                  </a:cubicBezTo>
                  <a:cubicBezTo>
                    <a:pt x="66" y="491"/>
                    <a:pt x="52" y="530"/>
                    <a:pt x="52" y="568"/>
                  </a:cubicBezTo>
                  <a:cubicBezTo>
                    <a:pt x="52" y="607"/>
                    <a:pt x="40" y="645"/>
                    <a:pt x="40" y="684"/>
                  </a:cubicBezTo>
                  <a:cubicBezTo>
                    <a:pt x="27" y="723"/>
                    <a:pt x="27" y="762"/>
                    <a:pt x="14" y="788"/>
                  </a:cubicBezTo>
                  <a:cubicBezTo>
                    <a:pt x="14" y="813"/>
                    <a:pt x="14" y="839"/>
                    <a:pt x="1" y="852"/>
                  </a:cubicBezTo>
                  <a:lnTo>
                    <a:pt x="1" y="917"/>
                  </a:lnTo>
                  <a:lnTo>
                    <a:pt x="1" y="1084"/>
                  </a:lnTo>
                  <a:cubicBezTo>
                    <a:pt x="1" y="1135"/>
                    <a:pt x="14" y="1200"/>
                    <a:pt x="27" y="1252"/>
                  </a:cubicBezTo>
                  <a:cubicBezTo>
                    <a:pt x="40" y="1304"/>
                    <a:pt x="66" y="1355"/>
                    <a:pt x="104" y="1393"/>
                  </a:cubicBezTo>
                  <a:cubicBezTo>
                    <a:pt x="143" y="1433"/>
                    <a:pt x="181" y="1458"/>
                    <a:pt x="246" y="1458"/>
                  </a:cubicBezTo>
                  <a:cubicBezTo>
                    <a:pt x="298" y="1458"/>
                    <a:pt x="349" y="1445"/>
                    <a:pt x="388" y="1419"/>
                  </a:cubicBezTo>
                  <a:cubicBezTo>
                    <a:pt x="439" y="1393"/>
                    <a:pt x="478" y="1355"/>
                    <a:pt x="517" y="1316"/>
                  </a:cubicBezTo>
                  <a:cubicBezTo>
                    <a:pt x="556" y="1278"/>
                    <a:pt x="594" y="1239"/>
                    <a:pt x="620" y="1187"/>
                  </a:cubicBezTo>
                  <a:cubicBezTo>
                    <a:pt x="646" y="1149"/>
                    <a:pt x="671" y="1097"/>
                    <a:pt x="697" y="1071"/>
                  </a:cubicBezTo>
                  <a:cubicBezTo>
                    <a:pt x="711" y="1084"/>
                    <a:pt x="711" y="1123"/>
                    <a:pt x="711" y="1161"/>
                  </a:cubicBezTo>
                  <a:cubicBezTo>
                    <a:pt x="723" y="1213"/>
                    <a:pt x="723" y="1264"/>
                    <a:pt x="723" y="1316"/>
                  </a:cubicBezTo>
                  <a:cubicBezTo>
                    <a:pt x="723" y="1381"/>
                    <a:pt x="736" y="1433"/>
                    <a:pt x="736" y="1496"/>
                  </a:cubicBezTo>
                  <a:cubicBezTo>
                    <a:pt x="736" y="1561"/>
                    <a:pt x="749" y="1613"/>
                    <a:pt x="762" y="1665"/>
                  </a:cubicBezTo>
                  <a:cubicBezTo>
                    <a:pt x="762" y="1716"/>
                    <a:pt x="775" y="1754"/>
                    <a:pt x="800" y="1780"/>
                  </a:cubicBezTo>
                  <a:cubicBezTo>
                    <a:pt x="811" y="1801"/>
                    <a:pt x="831" y="1823"/>
                    <a:pt x="859" y="1823"/>
                  </a:cubicBezTo>
                  <a:cubicBezTo>
                    <a:pt x="865" y="1823"/>
                    <a:pt x="871" y="1822"/>
                    <a:pt x="878" y="1819"/>
                  </a:cubicBezTo>
                  <a:cubicBezTo>
                    <a:pt x="943" y="1819"/>
                    <a:pt x="981" y="1794"/>
                    <a:pt x="994" y="1729"/>
                  </a:cubicBezTo>
                  <a:lnTo>
                    <a:pt x="994" y="1690"/>
                  </a:lnTo>
                  <a:cubicBezTo>
                    <a:pt x="994" y="1690"/>
                    <a:pt x="981" y="1665"/>
                    <a:pt x="981" y="1639"/>
                  </a:cubicBezTo>
                  <a:cubicBezTo>
                    <a:pt x="981" y="1613"/>
                    <a:pt x="981" y="1587"/>
                    <a:pt x="969" y="1548"/>
                  </a:cubicBezTo>
                  <a:lnTo>
                    <a:pt x="969" y="1458"/>
                  </a:lnTo>
                  <a:cubicBezTo>
                    <a:pt x="955" y="1433"/>
                    <a:pt x="955" y="1407"/>
                    <a:pt x="955" y="1407"/>
                  </a:cubicBezTo>
                  <a:cubicBezTo>
                    <a:pt x="955" y="1316"/>
                    <a:pt x="943" y="1239"/>
                    <a:pt x="943" y="1149"/>
                  </a:cubicBezTo>
                  <a:cubicBezTo>
                    <a:pt x="943" y="1071"/>
                    <a:pt x="943" y="981"/>
                    <a:pt x="929" y="903"/>
                  </a:cubicBezTo>
                  <a:lnTo>
                    <a:pt x="969" y="104"/>
                  </a:lnTo>
                  <a:cubicBezTo>
                    <a:pt x="969" y="91"/>
                    <a:pt x="969" y="78"/>
                    <a:pt x="955" y="65"/>
                  </a:cubicBezTo>
                  <a:cubicBezTo>
                    <a:pt x="943" y="52"/>
                    <a:pt x="943" y="40"/>
                    <a:pt x="917" y="26"/>
                  </a:cubicBezTo>
                  <a:cubicBezTo>
                    <a:pt x="904" y="26"/>
                    <a:pt x="891" y="14"/>
                    <a:pt x="8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74"/>
            <p:cNvSpPr/>
            <p:nvPr/>
          </p:nvSpPr>
          <p:spPr>
            <a:xfrm>
              <a:off x="3598398" y="4197057"/>
              <a:ext cx="76355" cy="71071"/>
            </a:xfrm>
            <a:custGeom>
              <a:rect b="b" l="l" r="r" t="t"/>
              <a:pathLst>
                <a:path extrusionOk="0" h="1910" w="2052">
                  <a:moveTo>
                    <a:pt x="955" y="195"/>
                  </a:moveTo>
                  <a:cubicBezTo>
                    <a:pt x="981" y="195"/>
                    <a:pt x="981" y="207"/>
                    <a:pt x="981" y="221"/>
                  </a:cubicBezTo>
                  <a:cubicBezTo>
                    <a:pt x="981" y="246"/>
                    <a:pt x="981" y="272"/>
                    <a:pt x="968" y="310"/>
                  </a:cubicBezTo>
                  <a:cubicBezTo>
                    <a:pt x="955" y="350"/>
                    <a:pt x="942" y="388"/>
                    <a:pt x="917" y="427"/>
                  </a:cubicBezTo>
                  <a:cubicBezTo>
                    <a:pt x="903" y="465"/>
                    <a:pt x="877" y="504"/>
                    <a:pt x="865" y="530"/>
                  </a:cubicBezTo>
                  <a:cubicBezTo>
                    <a:pt x="839" y="568"/>
                    <a:pt x="814" y="582"/>
                    <a:pt x="788" y="608"/>
                  </a:cubicBezTo>
                  <a:cubicBezTo>
                    <a:pt x="685" y="685"/>
                    <a:pt x="607" y="749"/>
                    <a:pt x="556" y="788"/>
                  </a:cubicBezTo>
                  <a:cubicBezTo>
                    <a:pt x="491" y="840"/>
                    <a:pt x="452" y="866"/>
                    <a:pt x="427" y="891"/>
                  </a:cubicBezTo>
                  <a:cubicBezTo>
                    <a:pt x="401" y="917"/>
                    <a:pt x="375" y="930"/>
                    <a:pt x="375" y="930"/>
                  </a:cubicBezTo>
                  <a:lnTo>
                    <a:pt x="349" y="930"/>
                  </a:lnTo>
                  <a:cubicBezTo>
                    <a:pt x="349" y="891"/>
                    <a:pt x="336" y="840"/>
                    <a:pt x="336" y="801"/>
                  </a:cubicBezTo>
                  <a:cubicBezTo>
                    <a:pt x="323" y="762"/>
                    <a:pt x="323" y="723"/>
                    <a:pt x="323" y="672"/>
                  </a:cubicBezTo>
                  <a:lnTo>
                    <a:pt x="323" y="633"/>
                  </a:lnTo>
                  <a:cubicBezTo>
                    <a:pt x="401" y="543"/>
                    <a:pt x="478" y="465"/>
                    <a:pt x="542" y="414"/>
                  </a:cubicBezTo>
                  <a:cubicBezTo>
                    <a:pt x="594" y="362"/>
                    <a:pt x="659" y="310"/>
                    <a:pt x="697" y="285"/>
                  </a:cubicBezTo>
                  <a:cubicBezTo>
                    <a:pt x="749" y="259"/>
                    <a:pt x="788" y="233"/>
                    <a:pt x="826" y="221"/>
                  </a:cubicBezTo>
                  <a:cubicBezTo>
                    <a:pt x="852" y="207"/>
                    <a:pt x="891" y="207"/>
                    <a:pt x="917" y="207"/>
                  </a:cubicBezTo>
                  <a:cubicBezTo>
                    <a:pt x="929" y="195"/>
                    <a:pt x="942" y="195"/>
                    <a:pt x="955" y="195"/>
                  </a:cubicBezTo>
                  <a:close/>
                  <a:moveTo>
                    <a:pt x="903" y="1"/>
                  </a:moveTo>
                  <a:cubicBezTo>
                    <a:pt x="826" y="1"/>
                    <a:pt x="762" y="27"/>
                    <a:pt x="685" y="53"/>
                  </a:cubicBezTo>
                  <a:cubicBezTo>
                    <a:pt x="620" y="78"/>
                    <a:pt x="556" y="118"/>
                    <a:pt x="491" y="156"/>
                  </a:cubicBezTo>
                  <a:lnTo>
                    <a:pt x="478" y="169"/>
                  </a:lnTo>
                  <a:lnTo>
                    <a:pt x="298" y="350"/>
                  </a:lnTo>
                  <a:cubicBezTo>
                    <a:pt x="298" y="350"/>
                    <a:pt x="284" y="336"/>
                    <a:pt x="284" y="324"/>
                  </a:cubicBezTo>
                  <a:cubicBezTo>
                    <a:pt x="284" y="310"/>
                    <a:pt x="272" y="285"/>
                    <a:pt x="272" y="272"/>
                  </a:cubicBezTo>
                  <a:cubicBezTo>
                    <a:pt x="258" y="246"/>
                    <a:pt x="246" y="233"/>
                    <a:pt x="220" y="221"/>
                  </a:cubicBezTo>
                  <a:cubicBezTo>
                    <a:pt x="207" y="207"/>
                    <a:pt x="181" y="207"/>
                    <a:pt x="143" y="207"/>
                  </a:cubicBezTo>
                  <a:lnTo>
                    <a:pt x="104" y="207"/>
                  </a:lnTo>
                  <a:cubicBezTo>
                    <a:pt x="91" y="221"/>
                    <a:pt x="91" y="221"/>
                    <a:pt x="78" y="221"/>
                  </a:cubicBezTo>
                  <a:cubicBezTo>
                    <a:pt x="78" y="233"/>
                    <a:pt x="78" y="246"/>
                    <a:pt x="65" y="246"/>
                  </a:cubicBezTo>
                  <a:cubicBezTo>
                    <a:pt x="65" y="259"/>
                    <a:pt x="65" y="272"/>
                    <a:pt x="52" y="298"/>
                  </a:cubicBezTo>
                  <a:lnTo>
                    <a:pt x="52" y="310"/>
                  </a:lnTo>
                  <a:cubicBezTo>
                    <a:pt x="52" y="310"/>
                    <a:pt x="52" y="336"/>
                    <a:pt x="65" y="350"/>
                  </a:cubicBezTo>
                  <a:lnTo>
                    <a:pt x="65" y="427"/>
                  </a:lnTo>
                  <a:cubicBezTo>
                    <a:pt x="65" y="465"/>
                    <a:pt x="78" y="491"/>
                    <a:pt x="78" y="504"/>
                  </a:cubicBezTo>
                  <a:lnTo>
                    <a:pt x="78" y="556"/>
                  </a:lnTo>
                  <a:cubicBezTo>
                    <a:pt x="91" y="582"/>
                    <a:pt x="78" y="594"/>
                    <a:pt x="78" y="620"/>
                  </a:cubicBezTo>
                  <a:lnTo>
                    <a:pt x="40" y="659"/>
                  </a:lnTo>
                  <a:cubicBezTo>
                    <a:pt x="40" y="672"/>
                    <a:pt x="26" y="697"/>
                    <a:pt x="14" y="711"/>
                  </a:cubicBezTo>
                  <a:cubicBezTo>
                    <a:pt x="0" y="723"/>
                    <a:pt x="0" y="749"/>
                    <a:pt x="0" y="762"/>
                  </a:cubicBezTo>
                  <a:cubicBezTo>
                    <a:pt x="0" y="788"/>
                    <a:pt x="14" y="801"/>
                    <a:pt x="26" y="814"/>
                  </a:cubicBezTo>
                  <a:cubicBezTo>
                    <a:pt x="40" y="826"/>
                    <a:pt x="52" y="840"/>
                    <a:pt x="65" y="840"/>
                  </a:cubicBezTo>
                  <a:cubicBezTo>
                    <a:pt x="78" y="852"/>
                    <a:pt x="91" y="852"/>
                    <a:pt x="91" y="852"/>
                  </a:cubicBezTo>
                  <a:cubicBezTo>
                    <a:pt x="104" y="866"/>
                    <a:pt x="117" y="866"/>
                    <a:pt x="117" y="866"/>
                  </a:cubicBezTo>
                  <a:cubicBezTo>
                    <a:pt x="117" y="917"/>
                    <a:pt x="129" y="955"/>
                    <a:pt x="129" y="981"/>
                  </a:cubicBezTo>
                  <a:cubicBezTo>
                    <a:pt x="143" y="1020"/>
                    <a:pt x="143" y="1058"/>
                    <a:pt x="143" y="1098"/>
                  </a:cubicBezTo>
                  <a:lnTo>
                    <a:pt x="143" y="1136"/>
                  </a:lnTo>
                  <a:lnTo>
                    <a:pt x="143" y="1187"/>
                  </a:lnTo>
                  <a:cubicBezTo>
                    <a:pt x="143" y="1201"/>
                    <a:pt x="143" y="1227"/>
                    <a:pt x="155" y="1239"/>
                  </a:cubicBezTo>
                  <a:cubicBezTo>
                    <a:pt x="155" y="1252"/>
                    <a:pt x="169" y="1265"/>
                    <a:pt x="181" y="1291"/>
                  </a:cubicBezTo>
                  <a:lnTo>
                    <a:pt x="258" y="1832"/>
                  </a:lnTo>
                  <a:cubicBezTo>
                    <a:pt x="258" y="1846"/>
                    <a:pt x="272" y="1858"/>
                    <a:pt x="284" y="1872"/>
                  </a:cubicBezTo>
                  <a:cubicBezTo>
                    <a:pt x="298" y="1872"/>
                    <a:pt x="310" y="1884"/>
                    <a:pt x="323" y="1897"/>
                  </a:cubicBezTo>
                  <a:cubicBezTo>
                    <a:pt x="336" y="1897"/>
                    <a:pt x="349" y="1910"/>
                    <a:pt x="362" y="1910"/>
                  </a:cubicBezTo>
                  <a:lnTo>
                    <a:pt x="401" y="1910"/>
                  </a:lnTo>
                  <a:cubicBezTo>
                    <a:pt x="427" y="1910"/>
                    <a:pt x="439" y="1910"/>
                    <a:pt x="439" y="1897"/>
                  </a:cubicBezTo>
                  <a:cubicBezTo>
                    <a:pt x="452" y="1884"/>
                    <a:pt x="465" y="1872"/>
                    <a:pt x="465" y="1858"/>
                  </a:cubicBezTo>
                  <a:cubicBezTo>
                    <a:pt x="478" y="1846"/>
                    <a:pt x="478" y="1832"/>
                    <a:pt x="478" y="1820"/>
                  </a:cubicBezTo>
                  <a:lnTo>
                    <a:pt x="478" y="1781"/>
                  </a:lnTo>
                  <a:cubicBezTo>
                    <a:pt x="478" y="1703"/>
                    <a:pt x="465" y="1639"/>
                    <a:pt x="452" y="1574"/>
                  </a:cubicBezTo>
                  <a:lnTo>
                    <a:pt x="413" y="1381"/>
                  </a:lnTo>
                  <a:cubicBezTo>
                    <a:pt x="413" y="1368"/>
                    <a:pt x="427" y="1368"/>
                    <a:pt x="427" y="1368"/>
                  </a:cubicBezTo>
                  <a:lnTo>
                    <a:pt x="427" y="1356"/>
                  </a:lnTo>
                  <a:cubicBezTo>
                    <a:pt x="594" y="1342"/>
                    <a:pt x="749" y="1330"/>
                    <a:pt x="877" y="1330"/>
                  </a:cubicBezTo>
                  <a:cubicBezTo>
                    <a:pt x="1006" y="1330"/>
                    <a:pt x="1110" y="1316"/>
                    <a:pt x="1213" y="1316"/>
                  </a:cubicBezTo>
                  <a:lnTo>
                    <a:pt x="1458" y="1316"/>
                  </a:lnTo>
                  <a:cubicBezTo>
                    <a:pt x="1536" y="1330"/>
                    <a:pt x="1587" y="1330"/>
                    <a:pt x="1639" y="1330"/>
                  </a:cubicBezTo>
                  <a:cubicBezTo>
                    <a:pt x="1691" y="1330"/>
                    <a:pt x="1742" y="1342"/>
                    <a:pt x="1780" y="1342"/>
                  </a:cubicBezTo>
                  <a:lnTo>
                    <a:pt x="1987" y="1342"/>
                  </a:lnTo>
                  <a:cubicBezTo>
                    <a:pt x="2000" y="1330"/>
                    <a:pt x="2000" y="1316"/>
                    <a:pt x="2012" y="1316"/>
                  </a:cubicBezTo>
                  <a:cubicBezTo>
                    <a:pt x="2012" y="1316"/>
                    <a:pt x="2026" y="1304"/>
                    <a:pt x="2026" y="1291"/>
                  </a:cubicBezTo>
                  <a:cubicBezTo>
                    <a:pt x="2038" y="1291"/>
                    <a:pt x="2038" y="1278"/>
                    <a:pt x="2038" y="1265"/>
                  </a:cubicBezTo>
                  <a:cubicBezTo>
                    <a:pt x="2052" y="1265"/>
                    <a:pt x="2052" y="1252"/>
                    <a:pt x="2052" y="1227"/>
                  </a:cubicBezTo>
                  <a:cubicBezTo>
                    <a:pt x="2052" y="1201"/>
                    <a:pt x="2038" y="1175"/>
                    <a:pt x="2012" y="1162"/>
                  </a:cubicBezTo>
                  <a:cubicBezTo>
                    <a:pt x="1987" y="1149"/>
                    <a:pt x="1961" y="1136"/>
                    <a:pt x="1935" y="1136"/>
                  </a:cubicBezTo>
                  <a:lnTo>
                    <a:pt x="1768" y="1136"/>
                  </a:lnTo>
                  <a:lnTo>
                    <a:pt x="452" y="1149"/>
                  </a:lnTo>
                  <a:cubicBezTo>
                    <a:pt x="645" y="969"/>
                    <a:pt x="800" y="840"/>
                    <a:pt x="903" y="749"/>
                  </a:cubicBezTo>
                  <a:cubicBezTo>
                    <a:pt x="1006" y="659"/>
                    <a:pt x="1058" y="608"/>
                    <a:pt x="1071" y="582"/>
                  </a:cubicBezTo>
                  <a:cubicBezTo>
                    <a:pt x="1084" y="556"/>
                    <a:pt x="1110" y="530"/>
                    <a:pt x="1123" y="491"/>
                  </a:cubicBezTo>
                  <a:cubicBezTo>
                    <a:pt x="1149" y="453"/>
                    <a:pt x="1161" y="414"/>
                    <a:pt x="1175" y="388"/>
                  </a:cubicBezTo>
                  <a:cubicBezTo>
                    <a:pt x="1187" y="350"/>
                    <a:pt x="1200" y="310"/>
                    <a:pt x="1200" y="272"/>
                  </a:cubicBezTo>
                  <a:cubicBezTo>
                    <a:pt x="1213" y="233"/>
                    <a:pt x="1213" y="195"/>
                    <a:pt x="1213" y="156"/>
                  </a:cubicBezTo>
                  <a:cubicBezTo>
                    <a:pt x="1213" y="118"/>
                    <a:pt x="1200" y="92"/>
                    <a:pt x="1175" y="78"/>
                  </a:cubicBezTo>
                  <a:cubicBezTo>
                    <a:pt x="1149" y="53"/>
                    <a:pt x="1123" y="40"/>
                    <a:pt x="1097" y="27"/>
                  </a:cubicBezTo>
                  <a:cubicBezTo>
                    <a:pt x="1058" y="14"/>
                    <a:pt x="1032" y="1"/>
                    <a:pt x="9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74"/>
            <p:cNvSpPr/>
            <p:nvPr/>
          </p:nvSpPr>
          <p:spPr>
            <a:xfrm>
              <a:off x="3678063" y="4185224"/>
              <a:ext cx="45657" cy="75722"/>
            </a:xfrm>
            <a:custGeom>
              <a:rect b="b" l="l" r="r" t="t"/>
              <a:pathLst>
                <a:path extrusionOk="0" h="2035" w="1227">
                  <a:moveTo>
                    <a:pt x="220" y="332"/>
                  </a:moveTo>
                  <a:lnTo>
                    <a:pt x="619" y="977"/>
                  </a:lnTo>
                  <a:lnTo>
                    <a:pt x="619" y="1003"/>
                  </a:lnTo>
                  <a:cubicBezTo>
                    <a:pt x="619" y="1015"/>
                    <a:pt x="607" y="1015"/>
                    <a:pt x="594" y="1029"/>
                  </a:cubicBezTo>
                  <a:cubicBezTo>
                    <a:pt x="594" y="1041"/>
                    <a:pt x="581" y="1041"/>
                    <a:pt x="581" y="1041"/>
                  </a:cubicBezTo>
                  <a:cubicBezTo>
                    <a:pt x="568" y="1055"/>
                    <a:pt x="568" y="1055"/>
                    <a:pt x="568" y="1067"/>
                  </a:cubicBezTo>
                  <a:cubicBezTo>
                    <a:pt x="516" y="1106"/>
                    <a:pt x="478" y="1144"/>
                    <a:pt x="439" y="1196"/>
                  </a:cubicBezTo>
                  <a:cubicBezTo>
                    <a:pt x="401" y="1235"/>
                    <a:pt x="349" y="1273"/>
                    <a:pt x="298" y="1313"/>
                  </a:cubicBezTo>
                  <a:lnTo>
                    <a:pt x="284" y="1248"/>
                  </a:lnTo>
                  <a:cubicBezTo>
                    <a:pt x="272" y="1119"/>
                    <a:pt x="258" y="1003"/>
                    <a:pt x="246" y="900"/>
                  </a:cubicBezTo>
                  <a:cubicBezTo>
                    <a:pt x="246" y="797"/>
                    <a:pt x="233" y="706"/>
                    <a:pt x="220" y="628"/>
                  </a:cubicBezTo>
                  <a:cubicBezTo>
                    <a:pt x="220" y="539"/>
                    <a:pt x="207" y="474"/>
                    <a:pt x="207" y="422"/>
                  </a:cubicBezTo>
                  <a:lnTo>
                    <a:pt x="207" y="332"/>
                  </a:lnTo>
                  <a:close/>
                  <a:moveTo>
                    <a:pt x="136" y="0"/>
                  </a:moveTo>
                  <a:cubicBezTo>
                    <a:pt x="117" y="0"/>
                    <a:pt x="97" y="3"/>
                    <a:pt x="78" y="9"/>
                  </a:cubicBezTo>
                  <a:cubicBezTo>
                    <a:pt x="40" y="23"/>
                    <a:pt x="14" y="35"/>
                    <a:pt x="0" y="74"/>
                  </a:cubicBezTo>
                  <a:lnTo>
                    <a:pt x="0" y="164"/>
                  </a:lnTo>
                  <a:lnTo>
                    <a:pt x="78" y="1029"/>
                  </a:lnTo>
                  <a:lnTo>
                    <a:pt x="78" y="1041"/>
                  </a:lnTo>
                  <a:lnTo>
                    <a:pt x="78" y="1080"/>
                  </a:lnTo>
                  <a:cubicBezTo>
                    <a:pt x="78" y="1093"/>
                    <a:pt x="78" y="1119"/>
                    <a:pt x="91" y="1132"/>
                  </a:cubicBezTo>
                  <a:lnTo>
                    <a:pt x="91" y="1196"/>
                  </a:lnTo>
                  <a:lnTo>
                    <a:pt x="91" y="1235"/>
                  </a:lnTo>
                  <a:cubicBezTo>
                    <a:pt x="104" y="1338"/>
                    <a:pt x="117" y="1454"/>
                    <a:pt x="129" y="1557"/>
                  </a:cubicBezTo>
                  <a:cubicBezTo>
                    <a:pt x="129" y="1660"/>
                    <a:pt x="155" y="1777"/>
                    <a:pt x="169" y="1880"/>
                  </a:cubicBezTo>
                  <a:cubicBezTo>
                    <a:pt x="181" y="1892"/>
                    <a:pt x="181" y="1918"/>
                    <a:pt x="181" y="1932"/>
                  </a:cubicBezTo>
                  <a:cubicBezTo>
                    <a:pt x="194" y="1957"/>
                    <a:pt x="194" y="1970"/>
                    <a:pt x="207" y="1983"/>
                  </a:cubicBezTo>
                  <a:lnTo>
                    <a:pt x="246" y="2021"/>
                  </a:lnTo>
                  <a:cubicBezTo>
                    <a:pt x="258" y="2035"/>
                    <a:pt x="272" y="2035"/>
                    <a:pt x="298" y="2035"/>
                  </a:cubicBezTo>
                  <a:cubicBezTo>
                    <a:pt x="323" y="2021"/>
                    <a:pt x="349" y="2009"/>
                    <a:pt x="361" y="1996"/>
                  </a:cubicBezTo>
                  <a:cubicBezTo>
                    <a:pt x="375" y="1983"/>
                    <a:pt x="375" y="1970"/>
                    <a:pt x="387" y="1944"/>
                  </a:cubicBezTo>
                  <a:lnTo>
                    <a:pt x="349" y="1751"/>
                  </a:lnTo>
                  <a:cubicBezTo>
                    <a:pt x="336" y="1686"/>
                    <a:pt x="323" y="1622"/>
                    <a:pt x="323" y="1545"/>
                  </a:cubicBezTo>
                  <a:cubicBezTo>
                    <a:pt x="401" y="1493"/>
                    <a:pt x="465" y="1441"/>
                    <a:pt x="530" y="1376"/>
                  </a:cubicBezTo>
                  <a:cubicBezTo>
                    <a:pt x="594" y="1299"/>
                    <a:pt x="659" y="1235"/>
                    <a:pt x="723" y="1170"/>
                  </a:cubicBezTo>
                  <a:lnTo>
                    <a:pt x="736" y="1170"/>
                  </a:lnTo>
                  <a:lnTo>
                    <a:pt x="1006" y="1505"/>
                  </a:lnTo>
                  <a:cubicBezTo>
                    <a:pt x="1020" y="1531"/>
                    <a:pt x="1032" y="1545"/>
                    <a:pt x="1058" y="1545"/>
                  </a:cubicBezTo>
                  <a:cubicBezTo>
                    <a:pt x="1084" y="1545"/>
                    <a:pt x="1097" y="1531"/>
                    <a:pt x="1123" y="1531"/>
                  </a:cubicBezTo>
                  <a:cubicBezTo>
                    <a:pt x="1187" y="1519"/>
                    <a:pt x="1213" y="1480"/>
                    <a:pt x="1200" y="1416"/>
                  </a:cubicBezTo>
                  <a:lnTo>
                    <a:pt x="1200" y="1402"/>
                  </a:lnTo>
                  <a:cubicBezTo>
                    <a:pt x="1187" y="1402"/>
                    <a:pt x="1175" y="1376"/>
                    <a:pt x="1161" y="1351"/>
                  </a:cubicBezTo>
                  <a:cubicBezTo>
                    <a:pt x="1135" y="1338"/>
                    <a:pt x="1110" y="1313"/>
                    <a:pt x="1097" y="1273"/>
                  </a:cubicBezTo>
                  <a:cubicBezTo>
                    <a:pt x="1071" y="1248"/>
                    <a:pt x="1058" y="1222"/>
                    <a:pt x="1032" y="1196"/>
                  </a:cubicBezTo>
                  <a:cubicBezTo>
                    <a:pt x="1020" y="1170"/>
                    <a:pt x="1006" y="1158"/>
                    <a:pt x="994" y="1144"/>
                  </a:cubicBezTo>
                  <a:cubicBezTo>
                    <a:pt x="981" y="1132"/>
                    <a:pt x="968" y="1106"/>
                    <a:pt x="942" y="1080"/>
                  </a:cubicBezTo>
                  <a:cubicBezTo>
                    <a:pt x="929" y="1055"/>
                    <a:pt x="917" y="1029"/>
                    <a:pt x="903" y="1015"/>
                  </a:cubicBezTo>
                  <a:cubicBezTo>
                    <a:pt x="903" y="1015"/>
                    <a:pt x="903" y="1003"/>
                    <a:pt x="917" y="1003"/>
                  </a:cubicBezTo>
                  <a:lnTo>
                    <a:pt x="1149" y="809"/>
                  </a:lnTo>
                  <a:cubicBezTo>
                    <a:pt x="1149" y="797"/>
                    <a:pt x="1161" y="783"/>
                    <a:pt x="1175" y="771"/>
                  </a:cubicBezTo>
                  <a:cubicBezTo>
                    <a:pt x="1187" y="757"/>
                    <a:pt x="1200" y="732"/>
                    <a:pt x="1200" y="719"/>
                  </a:cubicBezTo>
                  <a:cubicBezTo>
                    <a:pt x="1213" y="706"/>
                    <a:pt x="1213" y="693"/>
                    <a:pt x="1226" y="680"/>
                  </a:cubicBezTo>
                  <a:lnTo>
                    <a:pt x="1226" y="628"/>
                  </a:lnTo>
                  <a:cubicBezTo>
                    <a:pt x="1226" y="616"/>
                    <a:pt x="1213" y="603"/>
                    <a:pt x="1200" y="590"/>
                  </a:cubicBezTo>
                  <a:cubicBezTo>
                    <a:pt x="1200" y="577"/>
                    <a:pt x="1175" y="577"/>
                    <a:pt x="1161" y="577"/>
                  </a:cubicBezTo>
                  <a:cubicBezTo>
                    <a:pt x="1149" y="577"/>
                    <a:pt x="1149" y="590"/>
                    <a:pt x="1135" y="590"/>
                  </a:cubicBezTo>
                  <a:lnTo>
                    <a:pt x="1123" y="603"/>
                  </a:lnTo>
                  <a:cubicBezTo>
                    <a:pt x="1110" y="616"/>
                    <a:pt x="1097" y="628"/>
                    <a:pt x="1058" y="654"/>
                  </a:cubicBezTo>
                  <a:cubicBezTo>
                    <a:pt x="1032" y="668"/>
                    <a:pt x="994" y="693"/>
                    <a:pt x="968" y="719"/>
                  </a:cubicBezTo>
                  <a:cubicBezTo>
                    <a:pt x="929" y="745"/>
                    <a:pt x="903" y="771"/>
                    <a:pt x="865" y="797"/>
                  </a:cubicBezTo>
                  <a:cubicBezTo>
                    <a:pt x="839" y="822"/>
                    <a:pt x="813" y="835"/>
                    <a:pt x="800" y="848"/>
                  </a:cubicBezTo>
                  <a:lnTo>
                    <a:pt x="788" y="835"/>
                  </a:lnTo>
                  <a:cubicBezTo>
                    <a:pt x="736" y="745"/>
                    <a:pt x="684" y="654"/>
                    <a:pt x="645" y="590"/>
                  </a:cubicBezTo>
                  <a:cubicBezTo>
                    <a:pt x="607" y="513"/>
                    <a:pt x="568" y="461"/>
                    <a:pt x="530" y="410"/>
                  </a:cubicBezTo>
                  <a:cubicBezTo>
                    <a:pt x="504" y="358"/>
                    <a:pt x="478" y="319"/>
                    <a:pt x="465" y="293"/>
                  </a:cubicBezTo>
                  <a:cubicBezTo>
                    <a:pt x="439" y="267"/>
                    <a:pt x="426" y="242"/>
                    <a:pt x="413" y="216"/>
                  </a:cubicBezTo>
                  <a:cubicBezTo>
                    <a:pt x="387" y="190"/>
                    <a:pt x="361" y="164"/>
                    <a:pt x="349" y="138"/>
                  </a:cubicBezTo>
                  <a:cubicBezTo>
                    <a:pt x="323" y="100"/>
                    <a:pt x="310" y="74"/>
                    <a:pt x="284" y="61"/>
                  </a:cubicBezTo>
                  <a:cubicBezTo>
                    <a:pt x="258" y="35"/>
                    <a:pt x="233" y="23"/>
                    <a:pt x="194" y="9"/>
                  </a:cubicBezTo>
                  <a:cubicBezTo>
                    <a:pt x="175" y="3"/>
                    <a:pt x="155"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74"/>
            <p:cNvSpPr/>
            <p:nvPr/>
          </p:nvSpPr>
          <p:spPr>
            <a:xfrm>
              <a:off x="3720780" y="4182024"/>
              <a:ext cx="55220" cy="64820"/>
            </a:xfrm>
            <a:custGeom>
              <a:rect b="b" l="l" r="r" t="t"/>
              <a:pathLst>
                <a:path extrusionOk="0" h="1742" w="1484">
                  <a:moveTo>
                    <a:pt x="130" y="0"/>
                  </a:moveTo>
                  <a:cubicBezTo>
                    <a:pt x="107" y="0"/>
                    <a:pt x="79" y="9"/>
                    <a:pt x="52" y="18"/>
                  </a:cubicBezTo>
                  <a:cubicBezTo>
                    <a:pt x="27" y="18"/>
                    <a:pt x="13" y="31"/>
                    <a:pt x="1" y="57"/>
                  </a:cubicBezTo>
                  <a:lnTo>
                    <a:pt x="1" y="121"/>
                  </a:lnTo>
                  <a:cubicBezTo>
                    <a:pt x="27" y="212"/>
                    <a:pt x="65" y="276"/>
                    <a:pt x="90" y="353"/>
                  </a:cubicBezTo>
                  <a:cubicBezTo>
                    <a:pt x="130" y="431"/>
                    <a:pt x="155" y="508"/>
                    <a:pt x="181" y="585"/>
                  </a:cubicBezTo>
                  <a:cubicBezTo>
                    <a:pt x="233" y="714"/>
                    <a:pt x="271" y="857"/>
                    <a:pt x="310" y="986"/>
                  </a:cubicBezTo>
                  <a:cubicBezTo>
                    <a:pt x="348" y="1115"/>
                    <a:pt x="388" y="1256"/>
                    <a:pt x="439" y="1385"/>
                  </a:cubicBezTo>
                  <a:cubicBezTo>
                    <a:pt x="452" y="1411"/>
                    <a:pt x="452" y="1450"/>
                    <a:pt x="465" y="1502"/>
                  </a:cubicBezTo>
                  <a:cubicBezTo>
                    <a:pt x="491" y="1540"/>
                    <a:pt x="503" y="1591"/>
                    <a:pt x="529" y="1631"/>
                  </a:cubicBezTo>
                  <a:cubicBezTo>
                    <a:pt x="542" y="1669"/>
                    <a:pt x="568" y="1695"/>
                    <a:pt x="606" y="1720"/>
                  </a:cubicBezTo>
                  <a:cubicBezTo>
                    <a:pt x="622" y="1736"/>
                    <a:pt x="642" y="1742"/>
                    <a:pt x="666" y="1742"/>
                  </a:cubicBezTo>
                  <a:cubicBezTo>
                    <a:pt x="683" y="1742"/>
                    <a:pt x="702" y="1739"/>
                    <a:pt x="723" y="1734"/>
                  </a:cubicBezTo>
                  <a:lnTo>
                    <a:pt x="749" y="1734"/>
                  </a:lnTo>
                  <a:cubicBezTo>
                    <a:pt x="813" y="1669"/>
                    <a:pt x="878" y="1605"/>
                    <a:pt x="929" y="1527"/>
                  </a:cubicBezTo>
                  <a:cubicBezTo>
                    <a:pt x="993" y="1462"/>
                    <a:pt x="1058" y="1411"/>
                    <a:pt x="1136" y="1359"/>
                  </a:cubicBezTo>
                  <a:lnTo>
                    <a:pt x="1136" y="1347"/>
                  </a:lnTo>
                  <a:cubicBezTo>
                    <a:pt x="1200" y="1308"/>
                    <a:pt x="1251" y="1270"/>
                    <a:pt x="1303" y="1218"/>
                  </a:cubicBezTo>
                  <a:cubicBezTo>
                    <a:pt x="1342" y="1179"/>
                    <a:pt x="1394" y="1127"/>
                    <a:pt x="1445" y="1089"/>
                  </a:cubicBezTo>
                  <a:cubicBezTo>
                    <a:pt x="1471" y="1037"/>
                    <a:pt x="1483" y="998"/>
                    <a:pt x="1471" y="960"/>
                  </a:cubicBezTo>
                  <a:cubicBezTo>
                    <a:pt x="1471" y="947"/>
                    <a:pt x="1458" y="934"/>
                    <a:pt x="1445" y="934"/>
                  </a:cubicBezTo>
                  <a:cubicBezTo>
                    <a:pt x="1432" y="921"/>
                    <a:pt x="1419" y="921"/>
                    <a:pt x="1406" y="921"/>
                  </a:cubicBezTo>
                  <a:lnTo>
                    <a:pt x="1368" y="921"/>
                  </a:lnTo>
                  <a:cubicBezTo>
                    <a:pt x="1342" y="934"/>
                    <a:pt x="1342" y="934"/>
                    <a:pt x="1329" y="934"/>
                  </a:cubicBezTo>
                  <a:cubicBezTo>
                    <a:pt x="1316" y="947"/>
                    <a:pt x="1303" y="947"/>
                    <a:pt x="1290" y="947"/>
                  </a:cubicBezTo>
                  <a:cubicBezTo>
                    <a:pt x="1277" y="960"/>
                    <a:pt x="1277" y="960"/>
                    <a:pt x="1265" y="986"/>
                  </a:cubicBezTo>
                  <a:lnTo>
                    <a:pt x="735" y="1424"/>
                  </a:lnTo>
                  <a:lnTo>
                    <a:pt x="710" y="1437"/>
                  </a:lnTo>
                  <a:cubicBezTo>
                    <a:pt x="710" y="1437"/>
                    <a:pt x="697" y="1437"/>
                    <a:pt x="697" y="1411"/>
                  </a:cubicBezTo>
                  <a:cubicBezTo>
                    <a:pt x="684" y="1399"/>
                    <a:pt x="684" y="1399"/>
                    <a:pt x="684" y="1385"/>
                  </a:cubicBezTo>
                  <a:lnTo>
                    <a:pt x="646" y="1270"/>
                  </a:lnTo>
                  <a:cubicBezTo>
                    <a:pt x="606" y="1166"/>
                    <a:pt x="568" y="1050"/>
                    <a:pt x="542" y="934"/>
                  </a:cubicBezTo>
                  <a:cubicBezTo>
                    <a:pt x="503" y="831"/>
                    <a:pt x="465" y="714"/>
                    <a:pt x="426" y="599"/>
                  </a:cubicBezTo>
                  <a:lnTo>
                    <a:pt x="400" y="522"/>
                  </a:lnTo>
                  <a:cubicBezTo>
                    <a:pt x="400" y="508"/>
                    <a:pt x="388" y="496"/>
                    <a:pt x="388" y="470"/>
                  </a:cubicBezTo>
                  <a:cubicBezTo>
                    <a:pt x="374" y="431"/>
                    <a:pt x="362" y="405"/>
                    <a:pt x="348" y="379"/>
                  </a:cubicBezTo>
                  <a:cubicBezTo>
                    <a:pt x="336" y="341"/>
                    <a:pt x="323" y="315"/>
                    <a:pt x="310" y="289"/>
                  </a:cubicBezTo>
                  <a:cubicBezTo>
                    <a:pt x="310" y="264"/>
                    <a:pt x="297" y="250"/>
                    <a:pt x="297" y="238"/>
                  </a:cubicBezTo>
                  <a:cubicBezTo>
                    <a:pt x="284" y="212"/>
                    <a:pt x="271" y="173"/>
                    <a:pt x="259" y="147"/>
                  </a:cubicBezTo>
                  <a:cubicBezTo>
                    <a:pt x="259" y="109"/>
                    <a:pt x="245" y="83"/>
                    <a:pt x="219" y="57"/>
                  </a:cubicBezTo>
                  <a:cubicBezTo>
                    <a:pt x="207" y="31"/>
                    <a:pt x="181" y="18"/>
                    <a:pt x="155" y="6"/>
                  </a:cubicBezTo>
                  <a:cubicBezTo>
                    <a:pt x="148" y="2"/>
                    <a:pt x="139" y="0"/>
                    <a:pt x="1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 name="Google Shape;998;p74"/>
          <p:cNvSpPr/>
          <p:nvPr/>
        </p:nvSpPr>
        <p:spPr>
          <a:xfrm flipH="1" rot="9900040">
            <a:off x="8088062" y="4164488"/>
            <a:ext cx="588157" cy="428262"/>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6"/>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952"/>
                                        </p:tgtEl>
                                        <p:attrNameLst>
                                          <p:attrName>style.visibility</p:attrName>
                                        </p:attrNameLst>
                                      </p:cBhvr>
                                      <p:to>
                                        <p:strVal val="visible"/>
                                      </p:to>
                                    </p:set>
                                    <p:anim calcmode="lin" valueType="num">
                                      <p:cBhvr additive="base">
                                        <p:cTn dur="500"/>
                                        <p:tgtEl>
                                          <p:spTgt spid="952"/>
                                        </p:tgtEl>
                                        <p:attrNameLst>
                                          <p:attrName>ppt_w</p:attrName>
                                        </p:attrNameLst>
                                      </p:cBhvr>
                                      <p:tavLst>
                                        <p:tav fmla="" tm="0">
                                          <p:val>
                                            <p:strVal val="0"/>
                                          </p:val>
                                        </p:tav>
                                        <p:tav fmla="" tm="100000">
                                          <p:val>
                                            <p:strVal val="#ppt_w"/>
                                          </p:val>
                                        </p:tav>
                                      </p:tavLst>
                                    </p:anim>
                                    <p:anim calcmode="lin" valueType="num">
                                      <p:cBhvr additive="base">
                                        <p:cTn dur="500"/>
                                        <p:tgtEl>
                                          <p:spTgt spid="95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998"/>
                                        </p:tgtEl>
                                        <p:attrNameLst>
                                          <p:attrName>style.visibility</p:attrName>
                                        </p:attrNameLst>
                                      </p:cBhvr>
                                      <p:to>
                                        <p:strVal val="visible"/>
                                      </p:to>
                                    </p:set>
                                    <p:anim calcmode="lin" valueType="num">
                                      <p:cBhvr additive="base">
                                        <p:cTn dur="500"/>
                                        <p:tgtEl>
                                          <p:spTgt spid="998"/>
                                        </p:tgtEl>
                                        <p:attrNameLst>
                                          <p:attrName>ppt_w</p:attrName>
                                        </p:attrNameLst>
                                      </p:cBhvr>
                                      <p:tavLst>
                                        <p:tav fmla="" tm="0">
                                          <p:val>
                                            <p:strVal val="0"/>
                                          </p:val>
                                        </p:tav>
                                        <p:tav fmla="" tm="100000">
                                          <p:val>
                                            <p:strVal val="#ppt_w"/>
                                          </p:val>
                                        </p:tav>
                                      </p:tavLst>
                                    </p:anim>
                                    <p:anim calcmode="lin" valueType="num">
                                      <p:cBhvr additive="base">
                                        <p:cTn dur="500"/>
                                        <p:tgtEl>
                                          <p:spTgt spid="998"/>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2" name="Shape 1002"/>
        <p:cNvGrpSpPr/>
        <p:nvPr/>
      </p:nvGrpSpPr>
      <p:grpSpPr>
        <a:xfrm>
          <a:off x="0" y="0"/>
          <a:ext cx="0" cy="0"/>
          <a:chOff x="0" y="0"/>
          <a:chExt cx="0" cy="0"/>
        </a:xfrm>
      </p:grpSpPr>
      <p:pic>
        <p:nvPicPr>
          <p:cNvPr id="1003" name="Google Shape;1003;p75"/>
          <p:cNvPicPr preferRelativeResize="0"/>
          <p:nvPr/>
        </p:nvPicPr>
        <p:blipFill rotWithShape="1">
          <a:blip r:embed="rId3">
            <a:alphaModFix/>
          </a:blip>
          <a:srcRect b="3060" l="23591" r="23596" t="3051"/>
          <a:stretch/>
        </p:blipFill>
        <p:spPr>
          <a:xfrm>
            <a:off x="3127345" y="3083878"/>
            <a:ext cx="1363133" cy="1363146"/>
          </a:xfrm>
          <a:prstGeom prst="rect">
            <a:avLst/>
          </a:prstGeom>
          <a:noFill/>
          <a:ln>
            <a:noFill/>
          </a:ln>
        </p:spPr>
      </p:pic>
      <p:sp>
        <p:nvSpPr>
          <p:cNvPr id="1004" name="Google Shape;1004;p75"/>
          <p:cNvSpPr txBox="1"/>
          <p:nvPr>
            <p:ph idx="8"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Causes of climate change</a:t>
            </a:r>
            <a:endParaRPr/>
          </a:p>
        </p:txBody>
      </p:sp>
      <p:sp>
        <p:nvSpPr>
          <p:cNvPr id="1005" name="Google Shape;1005;p75"/>
          <p:cNvSpPr txBox="1"/>
          <p:nvPr>
            <p:ph idx="7" type="subTitle"/>
          </p:nvPr>
        </p:nvSpPr>
        <p:spPr>
          <a:xfrm>
            <a:off x="6311550" y="3681198"/>
            <a:ext cx="2051100" cy="53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a:t>
            </a:r>
            <a:r>
              <a:rPr lang="en"/>
              <a:t>s the biggest planet of them all</a:t>
            </a:r>
            <a:endParaRPr/>
          </a:p>
        </p:txBody>
      </p:sp>
      <p:sp>
        <p:nvSpPr>
          <p:cNvPr id="1006" name="Google Shape;1006;p75"/>
          <p:cNvSpPr txBox="1"/>
          <p:nvPr>
            <p:ph type="title"/>
          </p:nvPr>
        </p:nvSpPr>
        <p:spPr>
          <a:xfrm>
            <a:off x="781350" y="1849375"/>
            <a:ext cx="20511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Waste</a:t>
            </a:r>
            <a:endParaRPr/>
          </a:p>
        </p:txBody>
      </p:sp>
      <p:sp>
        <p:nvSpPr>
          <p:cNvPr id="1007" name="Google Shape;1007;p75"/>
          <p:cNvSpPr txBox="1"/>
          <p:nvPr>
            <p:ph idx="1" type="subTitle"/>
          </p:nvPr>
        </p:nvSpPr>
        <p:spPr>
          <a:xfrm>
            <a:off x="781350" y="2228004"/>
            <a:ext cx="2051100" cy="53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 is the second planet from the Sun</a:t>
            </a:r>
            <a:endParaRPr/>
          </a:p>
        </p:txBody>
      </p:sp>
      <p:sp>
        <p:nvSpPr>
          <p:cNvPr id="1008" name="Google Shape;1008;p75"/>
          <p:cNvSpPr txBox="1"/>
          <p:nvPr>
            <p:ph idx="2" type="title"/>
          </p:nvPr>
        </p:nvSpPr>
        <p:spPr>
          <a:xfrm>
            <a:off x="781350" y="3304586"/>
            <a:ext cx="20511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Breeding</a:t>
            </a:r>
            <a:endParaRPr/>
          </a:p>
        </p:txBody>
      </p:sp>
      <p:sp>
        <p:nvSpPr>
          <p:cNvPr id="1009" name="Google Shape;1009;p75"/>
          <p:cNvSpPr txBox="1"/>
          <p:nvPr>
            <p:ph idx="3" type="subTitle"/>
          </p:nvPr>
        </p:nvSpPr>
        <p:spPr>
          <a:xfrm>
            <a:off x="781350" y="3681201"/>
            <a:ext cx="2051100" cy="53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Clr>
                <a:schemeClr val="dk1"/>
              </a:buClr>
              <a:buSzPts val="1100"/>
              <a:buFont typeface="Arial"/>
              <a:buNone/>
            </a:pPr>
            <a:r>
              <a:rPr lang="en"/>
              <a:t>Mercury is the smallest planet</a:t>
            </a:r>
            <a:endParaRPr/>
          </a:p>
        </p:txBody>
      </p:sp>
      <p:sp>
        <p:nvSpPr>
          <p:cNvPr id="1010" name="Google Shape;1010;p75"/>
          <p:cNvSpPr txBox="1"/>
          <p:nvPr>
            <p:ph idx="4" type="title"/>
          </p:nvPr>
        </p:nvSpPr>
        <p:spPr>
          <a:xfrm>
            <a:off x="6311550" y="1849350"/>
            <a:ext cx="2051100" cy="55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Deforestation</a:t>
            </a:r>
            <a:endParaRPr/>
          </a:p>
        </p:txBody>
      </p:sp>
      <p:sp>
        <p:nvSpPr>
          <p:cNvPr id="1011" name="Google Shape;1011;p75"/>
          <p:cNvSpPr txBox="1"/>
          <p:nvPr>
            <p:ph idx="5" type="subTitle"/>
          </p:nvPr>
        </p:nvSpPr>
        <p:spPr>
          <a:xfrm>
            <a:off x="6311550" y="2228006"/>
            <a:ext cx="2051100" cy="53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very cold</a:t>
            </a:r>
            <a:endParaRPr/>
          </a:p>
        </p:txBody>
      </p:sp>
      <p:sp>
        <p:nvSpPr>
          <p:cNvPr id="1012" name="Google Shape;1012;p75"/>
          <p:cNvSpPr txBox="1"/>
          <p:nvPr>
            <p:ph idx="6" type="title"/>
          </p:nvPr>
        </p:nvSpPr>
        <p:spPr>
          <a:xfrm>
            <a:off x="6311550" y="3304579"/>
            <a:ext cx="2051100" cy="55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Industry</a:t>
            </a:r>
            <a:endParaRPr/>
          </a:p>
        </p:txBody>
      </p:sp>
      <p:pic>
        <p:nvPicPr>
          <p:cNvPr id="1013" name="Google Shape;1013;p75"/>
          <p:cNvPicPr preferRelativeResize="0"/>
          <p:nvPr/>
        </p:nvPicPr>
        <p:blipFill rotWithShape="1">
          <a:blip r:embed="rId4">
            <a:alphaModFix/>
          </a:blip>
          <a:srcRect b="1703" l="25562" r="25562" t="11408"/>
          <a:stretch/>
        </p:blipFill>
        <p:spPr>
          <a:xfrm flipH="1">
            <a:off x="4612301" y="3083866"/>
            <a:ext cx="1363133" cy="1363146"/>
          </a:xfrm>
          <a:prstGeom prst="rect">
            <a:avLst/>
          </a:prstGeom>
          <a:noFill/>
          <a:ln>
            <a:noFill/>
          </a:ln>
        </p:spPr>
      </p:pic>
      <p:pic>
        <p:nvPicPr>
          <p:cNvPr id="1014" name="Google Shape;1014;p75"/>
          <p:cNvPicPr preferRelativeResize="0"/>
          <p:nvPr/>
        </p:nvPicPr>
        <p:blipFill rotWithShape="1">
          <a:blip r:embed="rId5">
            <a:alphaModFix/>
          </a:blip>
          <a:srcRect b="0" l="21875" r="21875" t="0"/>
          <a:stretch/>
        </p:blipFill>
        <p:spPr>
          <a:xfrm>
            <a:off x="3127333" y="1626200"/>
            <a:ext cx="1363133" cy="1363146"/>
          </a:xfrm>
          <a:prstGeom prst="rect">
            <a:avLst/>
          </a:prstGeom>
          <a:noFill/>
          <a:ln>
            <a:noFill/>
          </a:ln>
        </p:spPr>
      </p:pic>
      <p:pic>
        <p:nvPicPr>
          <p:cNvPr id="1015" name="Google Shape;1015;p75"/>
          <p:cNvPicPr preferRelativeResize="0"/>
          <p:nvPr/>
        </p:nvPicPr>
        <p:blipFill rotWithShape="1">
          <a:blip r:embed="rId6">
            <a:alphaModFix/>
          </a:blip>
          <a:srcRect b="0" l="21875" r="21875" t="0"/>
          <a:stretch/>
        </p:blipFill>
        <p:spPr>
          <a:xfrm>
            <a:off x="4612287" y="1626212"/>
            <a:ext cx="1363133" cy="1363146"/>
          </a:xfrm>
          <a:prstGeom prst="rect">
            <a:avLst/>
          </a:prstGeom>
          <a:noFill/>
          <a:ln>
            <a:noFill/>
          </a:ln>
        </p:spPr>
      </p:pic>
      <p:sp>
        <p:nvSpPr>
          <p:cNvPr id="1016" name="Google Shape;1016;p75"/>
          <p:cNvSpPr/>
          <p:nvPr/>
        </p:nvSpPr>
        <p:spPr>
          <a:xfrm>
            <a:off x="4513050" y="1595526"/>
            <a:ext cx="1593202" cy="1424494"/>
          </a:xfrm>
          <a:custGeom>
            <a:rect b="b" l="l" r="r" t="t"/>
            <a:pathLst>
              <a:path extrusionOk="0" h="68758" w="76892">
                <a:moveTo>
                  <a:pt x="40817" y="2721"/>
                </a:moveTo>
                <a:cubicBezTo>
                  <a:pt x="47473" y="2721"/>
                  <a:pt x="54255" y="5315"/>
                  <a:pt x="60621" y="10729"/>
                </a:cubicBezTo>
                <a:cubicBezTo>
                  <a:pt x="76892" y="24579"/>
                  <a:pt x="70915" y="46875"/>
                  <a:pt x="60256" y="56365"/>
                </a:cubicBezTo>
                <a:cubicBezTo>
                  <a:pt x="54085" y="61863"/>
                  <a:pt x="43885" y="64176"/>
                  <a:pt x="34292" y="64176"/>
                </a:cubicBezTo>
                <a:cubicBezTo>
                  <a:pt x="27316" y="64176"/>
                  <a:pt x="20662" y="62953"/>
                  <a:pt x="16113" y="60842"/>
                </a:cubicBezTo>
                <a:cubicBezTo>
                  <a:pt x="3501" y="54990"/>
                  <a:pt x="0" y="39984"/>
                  <a:pt x="12674" y="20735"/>
                </a:cubicBezTo>
                <a:cubicBezTo>
                  <a:pt x="20392" y="9010"/>
                  <a:pt x="30453" y="2721"/>
                  <a:pt x="40817" y="2721"/>
                </a:cubicBezTo>
                <a:close/>
                <a:moveTo>
                  <a:pt x="3322" y="1"/>
                </a:moveTo>
                <a:lnTo>
                  <a:pt x="3322" y="68757"/>
                </a:lnTo>
                <a:lnTo>
                  <a:pt x="72078" y="68757"/>
                </a:lnTo>
                <a:lnTo>
                  <a:pt x="720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75"/>
          <p:cNvSpPr/>
          <p:nvPr/>
        </p:nvSpPr>
        <p:spPr>
          <a:xfrm flipH="1">
            <a:off x="3001549" y="1595526"/>
            <a:ext cx="1593202" cy="1424494"/>
          </a:xfrm>
          <a:custGeom>
            <a:rect b="b" l="l" r="r" t="t"/>
            <a:pathLst>
              <a:path extrusionOk="0" h="68758" w="76892">
                <a:moveTo>
                  <a:pt x="40817" y="2721"/>
                </a:moveTo>
                <a:cubicBezTo>
                  <a:pt x="47473" y="2721"/>
                  <a:pt x="54255" y="5315"/>
                  <a:pt x="60621" y="10729"/>
                </a:cubicBezTo>
                <a:cubicBezTo>
                  <a:pt x="76892" y="24579"/>
                  <a:pt x="70915" y="46875"/>
                  <a:pt x="60256" y="56365"/>
                </a:cubicBezTo>
                <a:cubicBezTo>
                  <a:pt x="54085" y="61863"/>
                  <a:pt x="43885" y="64176"/>
                  <a:pt x="34292" y="64176"/>
                </a:cubicBezTo>
                <a:cubicBezTo>
                  <a:pt x="27316" y="64176"/>
                  <a:pt x="20662" y="62953"/>
                  <a:pt x="16113" y="60842"/>
                </a:cubicBezTo>
                <a:cubicBezTo>
                  <a:pt x="3501" y="54990"/>
                  <a:pt x="0" y="39984"/>
                  <a:pt x="12674" y="20735"/>
                </a:cubicBezTo>
                <a:cubicBezTo>
                  <a:pt x="20392" y="9010"/>
                  <a:pt x="30453" y="2721"/>
                  <a:pt x="40817" y="2721"/>
                </a:cubicBezTo>
                <a:close/>
                <a:moveTo>
                  <a:pt x="3322" y="1"/>
                </a:moveTo>
                <a:lnTo>
                  <a:pt x="3322" y="68757"/>
                </a:lnTo>
                <a:lnTo>
                  <a:pt x="72078" y="68757"/>
                </a:lnTo>
                <a:lnTo>
                  <a:pt x="720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75"/>
          <p:cNvSpPr/>
          <p:nvPr/>
        </p:nvSpPr>
        <p:spPr>
          <a:xfrm flipH="1" rot="10800000">
            <a:off x="4513050" y="3047126"/>
            <a:ext cx="1593202" cy="1424494"/>
          </a:xfrm>
          <a:custGeom>
            <a:rect b="b" l="l" r="r" t="t"/>
            <a:pathLst>
              <a:path extrusionOk="0" h="68758" w="76892">
                <a:moveTo>
                  <a:pt x="40817" y="2721"/>
                </a:moveTo>
                <a:cubicBezTo>
                  <a:pt x="47473" y="2721"/>
                  <a:pt x="54255" y="5315"/>
                  <a:pt x="60621" y="10729"/>
                </a:cubicBezTo>
                <a:cubicBezTo>
                  <a:pt x="76892" y="24579"/>
                  <a:pt x="70915" y="46875"/>
                  <a:pt x="60256" y="56365"/>
                </a:cubicBezTo>
                <a:cubicBezTo>
                  <a:pt x="54085" y="61863"/>
                  <a:pt x="43885" y="64176"/>
                  <a:pt x="34292" y="64176"/>
                </a:cubicBezTo>
                <a:cubicBezTo>
                  <a:pt x="27316" y="64176"/>
                  <a:pt x="20662" y="62953"/>
                  <a:pt x="16113" y="60842"/>
                </a:cubicBezTo>
                <a:cubicBezTo>
                  <a:pt x="3501" y="54990"/>
                  <a:pt x="0" y="39984"/>
                  <a:pt x="12674" y="20735"/>
                </a:cubicBezTo>
                <a:cubicBezTo>
                  <a:pt x="20392" y="9010"/>
                  <a:pt x="30453" y="2721"/>
                  <a:pt x="40817" y="2721"/>
                </a:cubicBezTo>
                <a:close/>
                <a:moveTo>
                  <a:pt x="3322" y="1"/>
                </a:moveTo>
                <a:lnTo>
                  <a:pt x="3322" y="68757"/>
                </a:lnTo>
                <a:lnTo>
                  <a:pt x="72078" y="68757"/>
                </a:lnTo>
                <a:lnTo>
                  <a:pt x="720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75"/>
          <p:cNvSpPr/>
          <p:nvPr/>
        </p:nvSpPr>
        <p:spPr>
          <a:xfrm rot="10800000">
            <a:off x="3001549" y="3047126"/>
            <a:ext cx="1593202" cy="1424494"/>
          </a:xfrm>
          <a:custGeom>
            <a:rect b="b" l="l" r="r" t="t"/>
            <a:pathLst>
              <a:path extrusionOk="0" h="68758" w="76892">
                <a:moveTo>
                  <a:pt x="40817" y="2721"/>
                </a:moveTo>
                <a:cubicBezTo>
                  <a:pt x="47473" y="2721"/>
                  <a:pt x="54255" y="5315"/>
                  <a:pt x="60621" y="10729"/>
                </a:cubicBezTo>
                <a:cubicBezTo>
                  <a:pt x="76892" y="24579"/>
                  <a:pt x="70915" y="46875"/>
                  <a:pt x="60256" y="56365"/>
                </a:cubicBezTo>
                <a:cubicBezTo>
                  <a:pt x="54085" y="61863"/>
                  <a:pt x="43885" y="64176"/>
                  <a:pt x="34292" y="64176"/>
                </a:cubicBezTo>
                <a:cubicBezTo>
                  <a:pt x="27316" y="64176"/>
                  <a:pt x="20662" y="62953"/>
                  <a:pt x="16113" y="60842"/>
                </a:cubicBezTo>
                <a:cubicBezTo>
                  <a:pt x="3501" y="54990"/>
                  <a:pt x="0" y="39984"/>
                  <a:pt x="12674" y="20735"/>
                </a:cubicBezTo>
                <a:cubicBezTo>
                  <a:pt x="20392" y="9010"/>
                  <a:pt x="30453" y="2721"/>
                  <a:pt x="40817" y="2721"/>
                </a:cubicBezTo>
                <a:close/>
                <a:moveTo>
                  <a:pt x="3322" y="1"/>
                </a:moveTo>
                <a:lnTo>
                  <a:pt x="3322" y="68757"/>
                </a:lnTo>
                <a:lnTo>
                  <a:pt x="72078" y="68757"/>
                </a:lnTo>
                <a:lnTo>
                  <a:pt x="7207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 name="Google Shape;1020;p75"/>
          <p:cNvGrpSpPr/>
          <p:nvPr/>
        </p:nvGrpSpPr>
        <p:grpSpPr>
          <a:xfrm>
            <a:off x="2825791" y="1535325"/>
            <a:ext cx="3309197" cy="2911703"/>
            <a:chOff x="2843853" y="1535325"/>
            <a:chExt cx="3309197" cy="2911703"/>
          </a:xfrm>
        </p:grpSpPr>
        <p:sp>
          <p:nvSpPr>
            <p:cNvPr id="1021" name="Google Shape;1021;p75"/>
            <p:cNvSpPr/>
            <p:nvPr/>
          </p:nvSpPr>
          <p:spPr>
            <a:xfrm rot="2413014">
              <a:off x="4237133" y="1668763"/>
              <a:ext cx="546052" cy="362641"/>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75"/>
            <p:cNvSpPr/>
            <p:nvPr/>
          </p:nvSpPr>
          <p:spPr>
            <a:xfrm rot="-3849915">
              <a:off x="2853015" y="2955863"/>
              <a:ext cx="546049" cy="362642"/>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75"/>
            <p:cNvSpPr/>
            <p:nvPr/>
          </p:nvSpPr>
          <p:spPr>
            <a:xfrm rot="-8099622">
              <a:off x="4379007" y="3944416"/>
              <a:ext cx="546054" cy="362640"/>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75"/>
            <p:cNvSpPr/>
            <p:nvPr/>
          </p:nvSpPr>
          <p:spPr>
            <a:xfrm flipH="1" rot="3849915">
              <a:off x="5597840" y="2955863"/>
              <a:ext cx="546049" cy="362642"/>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 name="Google Shape;1025;p75"/>
          <p:cNvSpPr/>
          <p:nvPr/>
        </p:nvSpPr>
        <p:spPr>
          <a:xfrm>
            <a:off x="4402738" y="2875476"/>
            <a:ext cx="302400" cy="312000"/>
          </a:xfrm>
          <a:prstGeom prst="ellipse">
            <a:avLst/>
          </a:pr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1020"/>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9" name="Shape 1029"/>
        <p:cNvGrpSpPr/>
        <p:nvPr/>
      </p:nvGrpSpPr>
      <p:grpSpPr>
        <a:xfrm>
          <a:off x="0" y="0"/>
          <a:ext cx="0" cy="0"/>
          <a:chOff x="0" y="0"/>
          <a:chExt cx="0" cy="0"/>
        </a:xfrm>
      </p:grpSpPr>
      <p:sp>
        <p:nvSpPr>
          <p:cNvPr id="1030" name="Google Shape;1030;p76"/>
          <p:cNvSpPr txBox="1"/>
          <p:nvPr>
            <p:ph type="title"/>
          </p:nvPr>
        </p:nvSpPr>
        <p:spPr>
          <a:xfrm>
            <a:off x="2056059" y="3606350"/>
            <a:ext cx="2212500" cy="37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1031" name="Google Shape;1031;p76"/>
          <p:cNvSpPr txBox="1"/>
          <p:nvPr>
            <p:ph idx="1" type="subTitle"/>
          </p:nvPr>
        </p:nvSpPr>
        <p:spPr>
          <a:xfrm>
            <a:off x="2056050" y="3980625"/>
            <a:ext cx="22125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1032" name="Google Shape;1032;p76"/>
          <p:cNvSpPr txBox="1"/>
          <p:nvPr>
            <p:ph idx="2" type="title"/>
          </p:nvPr>
        </p:nvSpPr>
        <p:spPr>
          <a:xfrm>
            <a:off x="2056059" y="1483425"/>
            <a:ext cx="2212500" cy="37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033" name="Google Shape;1033;p76"/>
          <p:cNvSpPr txBox="1"/>
          <p:nvPr>
            <p:ph idx="3" type="subTitle"/>
          </p:nvPr>
        </p:nvSpPr>
        <p:spPr>
          <a:xfrm>
            <a:off x="2056050" y="1857700"/>
            <a:ext cx="2212500" cy="57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1034" name="Google Shape;1034;p76"/>
          <p:cNvSpPr txBox="1"/>
          <p:nvPr>
            <p:ph idx="4" type="title"/>
          </p:nvPr>
        </p:nvSpPr>
        <p:spPr>
          <a:xfrm>
            <a:off x="2056059" y="2544825"/>
            <a:ext cx="2212500" cy="374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035" name="Google Shape;1035;p76"/>
          <p:cNvSpPr txBox="1"/>
          <p:nvPr>
            <p:ph idx="5" type="subTitle"/>
          </p:nvPr>
        </p:nvSpPr>
        <p:spPr>
          <a:xfrm>
            <a:off x="2056050" y="2919225"/>
            <a:ext cx="2212500" cy="576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a:t>
            </a:r>
            <a:r>
              <a:rPr lang="en"/>
              <a:t> the closest planet to the Sun </a:t>
            </a:r>
            <a:endParaRPr/>
          </a:p>
        </p:txBody>
      </p:sp>
      <p:sp>
        <p:nvSpPr>
          <p:cNvPr id="1036" name="Google Shape;1036;p76"/>
          <p:cNvSpPr txBox="1"/>
          <p:nvPr>
            <p:ph idx="6"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Effects on our lives</a:t>
            </a:r>
            <a:endParaRPr/>
          </a:p>
        </p:txBody>
      </p:sp>
      <p:grpSp>
        <p:nvGrpSpPr>
          <p:cNvPr id="1037" name="Google Shape;1037;p76"/>
          <p:cNvGrpSpPr/>
          <p:nvPr/>
        </p:nvGrpSpPr>
        <p:grpSpPr>
          <a:xfrm>
            <a:off x="1303818" y="2755197"/>
            <a:ext cx="614192" cy="609376"/>
            <a:chOff x="7178278" y="2139728"/>
            <a:chExt cx="415416" cy="412186"/>
          </a:xfrm>
        </p:grpSpPr>
        <p:sp>
          <p:nvSpPr>
            <p:cNvPr id="1038" name="Google Shape;1038;p76"/>
            <p:cNvSpPr/>
            <p:nvPr/>
          </p:nvSpPr>
          <p:spPr>
            <a:xfrm>
              <a:off x="7178278" y="2139728"/>
              <a:ext cx="415416" cy="412186"/>
            </a:xfrm>
            <a:custGeom>
              <a:rect b="b" l="l" r="r" t="t"/>
              <a:pathLst>
                <a:path extrusionOk="0" h="9828" w="9905">
                  <a:moveTo>
                    <a:pt x="4798" y="3044"/>
                  </a:moveTo>
                  <a:cubicBezTo>
                    <a:pt x="5043" y="3044"/>
                    <a:pt x="5262" y="3095"/>
                    <a:pt x="5456" y="3212"/>
                  </a:cubicBezTo>
                  <a:cubicBezTo>
                    <a:pt x="5172" y="3456"/>
                    <a:pt x="4992" y="3805"/>
                    <a:pt x="4992" y="4204"/>
                  </a:cubicBezTo>
                  <a:cubicBezTo>
                    <a:pt x="4992" y="4682"/>
                    <a:pt x="5172" y="5081"/>
                    <a:pt x="5520" y="5339"/>
                  </a:cubicBezTo>
                  <a:cubicBezTo>
                    <a:pt x="5559" y="5379"/>
                    <a:pt x="5611" y="5404"/>
                    <a:pt x="5649" y="5430"/>
                  </a:cubicBezTo>
                  <a:cubicBezTo>
                    <a:pt x="5597" y="5520"/>
                    <a:pt x="5559" y="5623"/>
                    <a:pt x="5546" y="5740"/>
                  </a:cubicBezTo>
                  <a:cubicBezTo>
                    <a:pt x="5520" y="5946"/>
                    <a:pt x="5572" y="6152"/>
                    <a:pt x="5701" y="6307"/>
                  </a:cubicBezTo>
                  <a:cubicBezTo>
                    <a:pt x="5714" y="6333"/>
                    <a:pt x="5726" y="6345"/>
                    <a:pt x="5740" y="6359"/>
                  </a:cubicBezTo>
                  <a:cubicBezTo>
                    <a:pt x="5520" y="6603"/>
                    <a:pt x="5468" y="6978"/>
                    <a:pt x="5649" y="7274"/>
                  </a:cubicBezTo>
                  <a:cubicBezTo>
                    <a:pt x="5468" y="7262"/>
                    <a:pt x="5275" y="7248"/>
                    <a:pt x="5095" y="7248"/>
                  </a:cubicBezTo>
                  <a:cubicBezTo>
                    <a:pt x="4514" y="6978"/>
                    <a:pt x="4089" y="6629"/>
                    <a:pt x="3818" y="6204"/>
                  </a:cubicBezTo>
                  <a:cubicBezTo>
                    <a:pt x="3585" y="5843"/>
                    <a:pt x="3456" y="5404"/>
                    <a:pt x="3456" y="4914"/>
                  </a:cubicBezTo>
                  <a:cubicBezTo>
                    <a:pt x="3456" y="4359"/>
                    <a:pt x="3611" y="3869"/>
                    <a:pt x="3883" y="3508"/>
                  </a:cubicBezTo>
                  <a:cubicBezTo>
                    <a:pt x="4127" y="3198"/>
                    <a:pt x="4437" y="3044"/>
                    <a:pt x="4798" y="3044"/>
                  </a:cubicBezTo>
                  <a:close/>
                  <a:moveTo>
                    <a:pt x="4643" y="0"/>
                  </a:moveTo>
                  <a:cubicBezTo>
                    <a:pt x="3341" y="0"/>
                    <a:pt x="2167" y="542"/>
                    <a:pt x="1316" y="1535"/>
                  </a:cubicBezTo>
                  <a:cubicBezTo>
                    <a:pt x="452" y="2554"/>
                    <a:pt x="0" y="3934"/>
                    <a:pt x="0" y="5533"/>
                  </a:cubicBezTo>
                  <a:lnTo>
                    <a:pt x="0" y="9054"/>
                  </a:lnTo>
                  <a:lnTo>
                    <a:pt x="0" y="9067"/>
                  </a:lnTo>
                  <a:lnTo>
                    <a:pt x="0" y="9131"/>
                  </a:lnTo>
                  <a:cubicBezTo>
                    <a:pt x="0" y="9145"/>
                    <a:pt x="14" y="9145"/>
                    <a:pt x="14" y="9157"/>
                  </a:cubicBezTo>
                  <a:lnTo>
                    <a:pt x="14" y="9196"/>
                  </a:lnTo>
                  <a:cubicBezTo>
                    <a:pt x="14" y="9208"/>
                    <a:pt x="14" y="9222"/>
                    <a:pt x="26" y="9234"/>
                  </a:cubicBezTo>
                  <a:lnTo>
                    <a:pt x="26" y="9260"/>
                  </a:lnTo>
                  <a:cubicBezTo>
                    <a:pt x="26" y="9273"/>
                    <a:pt x="39" y="9273"/>
                    <a:pt x="39" y="9286"/>
                  </a:cubicBezTo>
                  <a:lnTo>
                    <a:pt x="39" y="9312"/>
                  </a:lnTo>
                  <a:cubicBezTo>
                    <a:pt x="52" y="9325"/>
                    <a:pt x="52" y="9325"/>
                    <a:pt x="52" y="9337"/>
                  </a:cubicBezTo>
                  <a:cubicBezTo>
                    <a:pt x="52" y="9337"/>
                    <a:pt x="65" y="9351"/>
                    <a:pt x="65" y="9363"/>
                  </a:cubicBezTo>
                  <a:cubicBezTo>
                    <a:pt x="77" y="9389"/>
                    <a:pt x="77" y="9402"/>
                    <a:pt x="91" y="9415"/>
                  </a:cubicBezTo>
                  <a:lnTo>
                    <a:pt x="91" y="9428"/>
                  </a:lnTo>
                  <a:cubicBezTo>
                    <a:pt x="103" y="9428"/>
                    <a:pt x="103" y="9441"/>
                    <a:pt x="103" y="9441"/>
                  </a:cubicBezTo>
                  <a:cubicBezTo>
                    <a:pt x="117" y="9454"/>
                    <a:pt x="117" y="9466"/>
                    <a:pt x="129" y="9480"/>
                  </a:cubicBezTo>
                  <a:cubicBezTo>
                    <a:pt x="129" y="9492"/>
                    <a:pt x="142" y="9492"/>
                    <a:pt x="142" y="9506"/>
                  </a:cubicBezTo>
                  <a:cubicBezTo>
                    <a:pt x="155" y="9518"/>
                    <a:pt x="155" y="9531"/>
                    <a:pt x="168" y="9531"/>
                  </a:cubicBezTo>
                  <a:lnTo>
                    <a:pt x="168" y="9544"/>
                  </a:lnTo>
                  <a:cubicBezTo>
                    <a:pt x="181" y="9544"/>
                    <a:pt x="181" y="9557"/>
                    <a:pt x="181" y="9557"/>
                  </a:cubicBezTo>
                  <a:lnTo>
                    <a:pt x="220" y="9595"/>
                  </a:lnTo>
                  <a:cubicBezTo>
                    <a:pt x="220" y="9595"/>
                    <a:pt x="232" y="9595"/>
                    <a:pt x="232" y="9609"/>
                  </a:cubicBezTo>
                  <a:cubicBezTo>
                    <a:pt x="246" y="9621"/>
                    <a:pt x="258" y="9635"/>
                    <a:pt x="284" y="9647"/>
                  </a:cubicBezTo>
                  <a:cubicBezTo>
                    <a:pt x="284" y="9660"/>
                    <a:pt x="297" y="9660"/>
                    <a:pt x="297" y="9660"/>
                  </a:cubicBezTo>
                  <a:cubicBezTo>
                    <a:pt x="310" y="9673"/>
                    <a:pt x="323" y="9686"/>
                    <a:pt x="335" y="9686"/>
                  </a:cubicBezTo>
                  <a:lnTo>
                    <a:pt x="335" y="9699"/>
                  </a:lnTo>
                  <a:cubicBezTo>
                    <a:pt x="349" y="9699"/>
                    <a:pt x="349" y="9699"/>
                    <a:pt x="361" y="9712"/>
                  </a:cubicBezTo>
                  <a:cubicBezTo>
                    <a:pt x="375" y="9712"/>
                    <a:pt x="375" y="9724"/>
                    <a:pt x="387" y="9724"/>
                  </a:cubicBezTo>
                  <a:cubicBezTo>
                    <a:pt x="400" y="9738"/>
                    <a:pt x="413" y="9738"/>
                    <a:pt x="413" y="9738"/>
                  </a:cubicBezTo>
                  <a:cubicBezTo>
                    <a:pt x="426" y="9750"/>
                    <a:pt x="439" y="9750"/>
                    <a:pt x="452" y="9764"/>
                  </a:cubicBezTo>
                  <a:cubicBezTo>
                    <a:pt x="464" y="9764"/>
                    <a:pt x="464" y="9764"/>
                    <a:pt x="478" y="9776"/>
                  </a:cubicBezTo>
                  <a:cubicBezTo>
                    <a:pt x="504" y="9776"/>
                    <a:pt x="516" y="9789"/>
                    <a:pt x="542" y="9789"/>
                  </a:cubicBezTo>
                  <a:cubicBezTo>
                    <a:pt x="542" y="9802"/>
                    <a:pt x="555" y="9802"/>
                    <a:pt x="568" y="9802"/>
                  </a:cubicBezTo>
                  <a:cubicBezTo>
                    <a:pt x="581" y="9802"/>
                    <a:pt x="593" y="9802"/>
                    <a:pt x="607" y="9815"/>
                  </a:cubicBezTo>
                  <a:lnTo>
                    <a:pt x="633" y="9815"/>
                  </a:lnTo>
                  <a:cubicBezTo>
                    <a:pt x="645" y="9815"/>
                    <a:pt x="671" y="9828"/>
                    <a:pt x="684" y="9828"/>
                  </a:cubicBezTo>
                  <a:lnTo>
                    <a:pt x="9067" y="9828"/>
                  </a:lnTo>
                  <a:cubicBezTo>
                    <a:pt x="9389" y="9828"/>
                    <a:pt x="9686" y="9621"/>
                    <a:pt x="9789" y="9312"/>
                  </a:cubicBezTo>
                  <a:cubicBezTo>
                    <a:pt x="9905" y="8990"/>
                    <a:pt x="9802" y="8654"/>
                    <a:pt x="9544" y="8448"/>
                  </a:cubicBezTo>
                  <a:cubicBezTo>
                    <a:pt x="9466" y="8396"/>
                    <a:pt x="9119" y="8139"/>
                    <a:pt x="8461" y="7867"/>
                  </a:cubicBezTo>
                  <a:lnTo>
                    <a:pt x="8461" y="7454"/>
                  </a:lnTo>
                  <a:cubicBezTo>
                    <a:pt x="8526" y="7468"/>
                    <a:pt x="8589" y="7494"/>
                    <a:pt x="8654" y="7532"/>
                  </a:cubicBezTo>
                  <a:cubicBezTo>
                    <a:pt x="8783" y="7609"/>
                    <a:pt x="8925" y="7648"/>
                    <a:pt x="9067" y="7648"/>
                  </a:cubicBezTo>
                  <a:cubicBezTo>
                    <a:pt x="9337" y="7648"/>
                    <a:pt x="9583" y="7506"/>
                    <a:pt x="9724" y="7274"/>
                  </a:cubicBezTo>
                  <a:cubicBezTo>
                    <a:pt x="9905" y="6978"/>
                    <a:pt x="9867" y="6603"/>
                    <a:pt x="9635" y="6359"/>
                  </a:cubicBezTo>
                  <a:cubicBezTo>
                    <a:pt x="9647" y="6345"/>
                    <a:pt x="9660" y="6333"/>
                    <a:pt x="9673" y="6307"/>
                  </a:cubicBezTo>
                  <a:cubicBezTo>
                    <a:pt x="9802" y="6152"/>
                    <a:pt x="9853" y="5946"/>
                    <a:pt x="9828" y="5740"/>
                  </a:cubicBezTo>
                  <a:cubicBezTo>
                    <a:pt x="9802" y="5533"/>
                    <a:pt x="9699" y="5353"/>
                    <a:pt x="9531" y="5224"/>
                  </a:cubicBezTo>
                  <a:cubicBezTo>
                    <a:pt x="9393" y="5119"/>
                    <a:pt x="9222" y="5067"/>
                    <a:pt x="9050" y="5067"/>
                  </a:cubicBezTo>
                  <a:cubicBezTo>
                    <a:pt x="9030" y="5067"/>
                    <a:pt x="9010" y="5068"/>
                    <a:pt x="8990" y="5069"/>
                  </a:cubicBezTo>
                  <a:lnTo>
                    <a:pt x="8990" y="5043"/>
                  </a:lnTo>
                  <a:cubicBezTo>
                    <a:pt x="9002" y="4837"/>
                    <a:pt x="8938" y="4643"/>
                    <a:pt x="8796" y="4488"/>
                  </a:cubicBezTo>
                  <a:cubicBezTo>
                    <a:pt x="8680" y="4347"/>
                    <a:pt x="8526" y="4269"/>
                    <a:pt x="8357" y="4244"/>
                  </a:cubicBezTo>
                  <a:cubicBezTo>
                    <a:pt x="8422" y="4024"/>
                    <a:pt x="8461" y="3792"/>
                    <a:pt x="8461" y="3573"/>
                  </a:cubicBezTo>
                  <a:cubicBezTo>
                    <a:pt x="8461" y="2605"/>
                    <a:pt x="8074" y="1702"/>
                    <a:pt x="7365" y="1032"/>
                  </a:cubicBezTo>
                  <a:cubicBezTo>
                    <a:pt x="6655" y="361"/>
                    <a:pt x="5688" y="0"/>
                    <a:pt x="464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76"/>
            <p:cNvSpPr/>
            <p:nvPr/>
          </p:nvSpPr>
          <p:spPr>
            <a:xfrm>
              <a:off x="7199877" y="2161326"/>
              <a:ext cx="311614" cy="368946"/>
            </a:xfrm>
            <a:custGeom>
              <a:rect b="b" l="l" r="r" t="t"/>
              <a:pathLst>
                <a:path extrusionOk="0" h="8797" w="7430">
                  <a:moveTo>
                    <a:pt x="4128" y="1"/>
                  </a:moveTo>
                  <a:cubicBezTo>
                    <a:pt x="2981" y="1"/>
                    <a:pt x="1936" y="479"/>
                    <a:pt x="1187" y="1356"/>
                  </a:cubicBezTo>
                  <a:cubicBezTo>
                    <a:pt x="414" y="2271"/>
                    <a:pt x="1" y="3535"/>
                    <a:pt x="1" y="5018"/>
                  </a:cubicBezTo>
                  <a:lnTo>
                    <a:pt x="1" y="8539"/>
                  </a:lnTo>
                  <a:cubicBezTo>
                    <a:pt x="1" y="8681"/>
                    <a:pt x="118" y="8797"/>
                    <a:pt x="259" y="8797"/>
                  </a:cubicBezTo>
                  <a:lnTo>
                    <a:pt x="5973" y="8797"/>
                  </a:lnTo>
                  <a:cubicBezTo>
                    <a:pt x="6114" y="8797"/>
                    <a:pt x="6231" y="8681"/>
                    <a:pt x="6231" y="8539"/>
                  </a:cubicBezTo>
                  <a:lnTo>
                    <a:pt x="6231" y="7856"/>
                  </a:lnTo>
                  <a:cubicBezTo>
                    <a:pt x="6231" y="7778"/>
                    <a:pt x="6205" y="7713"/>
                    <a:pt x="6153" y="7662"/>
                  </a:cubicBezTo>
                  <a:cubicBezTo>
                    <a:pt x="6102" y="7624"/>
                    <a:pt x="6024" y="7598"/>
                    <a:pt x="5959" y="7598"/>
                  </a:cubicBezTo>
                  <a:cubicBezTo>
                    <a:pt x="5959" y="7598"/>
                    <a:pt x="5955" y="7598"/>
                    <a:pt x="5948" y="7598"/>
                  </a:cubicBezTo>
                  <a:cubicBezTo>
                    <a:pt x="5856" y="7598"/>
                    <a:pt x="5235" y="7587"/>
                    <a:pt x="4503" y="7275"/>
                  </a:cubicBezTo>
                  <a:cubicBezTo>
                    <a:pt x="3767" y="6953"/>
                    <a:pt x="3213" y="6514"/>
                    <a:pt x="2878" y="5973"/>
                  </a:cubicBezTo>
                  <a:cubicBezTo>
                    <a:pt x="2580" y="5521"/>
                    <a:pt x="2426" y="4979"/>
                    <a:pt x="2426" y="4399"/>
                  </a:cubicBezTo>
                  <a:cubicBezTo>
                    <a:pt x="2426" y="3729"/>
                    <a:pt x="2620" y="3122"/>
                    <a:pt x="2955" y="2683"/>
                  </a:cubicBezTo>
                  <a:cubicBezTo>
                    <a:pt x="3303" y="2245"/>
                    <a:pt x="3755" y="2013"/>
                    <a:pt x="4283" y="2013"/>
                  </a:cubicBezTo>
                  <a:cubicBezTo>
                    <a:pt x="5173" y="2013"/>
                    <a:pt x="5882" y="2620"/>
                    <a:pt x="5999" y="3432"/>
                  </a:cubicBezTo>
                  <a:lnTo>
                    <a:pt x="5251" y="3432"/>
                  </a:lnTo>
                  <a:cubicBezTo>
                    <a:pt x="5108" y="3432"/>
                    <a:pt x="4993" y="3548"/>
                    <a:pt x="4993" y="3689"/>
                  </a:cubicBezTo>
                  <a:cubicBezTo>
                    <a:pt x="4993" y="4090"/>
                    <a:pt x="5173" y="4309"/>
                    <a:pt x="5328" y="4425"/>
                  </a:cubicBezTo>
                  <a:cubicBezTo>
                    <a:pt x="5508" y="4566"/>
                    <a:pt x="5766" y="4644"/>
                    <a:pt x="6076" y="4644"/>
                  </a:cubicBezTo>
                  <a:cubicBezTo>
                    <a:pt x="6489" y="4644"/>
                    <a:pt x="6862" y="4437"/>
                    <a:pt x="7108" y="4076"/>
                  </a:cubicBezTo>
                  <a:cubicBezTo>
                    <a:pt x="7314" y="3793"/>
                    <a:pt x="7430" y="3406"/>
                    <a:pt x="7430" y="3058"/>
                  </a:cubicBezTo>
                  <a:cubicBezTo>
                    <a:pt x="7430" y="2233"/>
                    <a:pt x="7094" y="1459"/>
                    <a:pt x="6501" y="891"/>
                  </a:cubicBezTo>
                  <a:cubicBezTo>
                    <a:pt x="5882" y="310"/>
                    <a:pt x="5044" y="1"/>
                    <a:pt x="412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76"/>
            <p:cNvSpPr/>
            <p:nvPr/>
          </p:nvSpPr>
          <p:spPr>
            <a:xfrm>
              <a:off x="7384368" y="2464255"/>
              <a:ext cx="76834" cy="66014"/>
            </a:xfrm>
            <a:custGeom>
              <a:rect b="b" l="l" r="r" t="t"/>
              <a:pathLst>
                <a:path extrusionOk="0" h="1574" w="1832">
                  <a:moveTo>
                    <a:pt x="0" y="0"/>
                  </a:moveTo>
                  <a:lnTo>
                    <a:pt x="0" y="1574"/>
                  </a:lnTo>
                  <a:lnTo>
                    <a:pt x="1574" y="1574"/>
                  </a:lnTo>
                  <a:cubicBezTo>
                    <a:pt x="1715" y="1574"/>
                    <a:pt x="1832" y="1458"/>
                    <a:pt x="1832" y="1316"/>
                  </a:cubicBezTo>
                  <a:lnTo>
                    <a:pt x="1832" y="633"/>
                  </a:lnTo>
                  <a:cubicBezTo>
                    <a:pt x="1832" y="555"/>
                    <a:pt x="1806" y="490"/>
                    <a:pt x="1754" y="439"/>
                  </a:cubicBezTo>
                  <a:cubicBezTo>
                    <a:pt x="1703" y="401"/>
                    <a:pt x="1625" y="375"/>
                    <a:pt x="1560" y="375"/>
                  </a:cubicBezTo>
                  <a:cubicBezTo>
                    <a:pt x="1560" y="375"/>
                    <a:pt x="1556" y="375"/>
                    <a:pt x="1549" y="375"/>
                  </a:cubicBezTo>
                  <a:cubicBezTo>
                    <a:pt x="1457" y="375"/>
                    <a:pt x="836" y="364"/>
                    <a:pt x="104" y="52"/>
                  </a:cubicBezTo>
                  <a:cubicBezTo>
                    <a:pt x="78" y="39"/>
                    <a:pt x="39" y="14"/>
                    <a:pt x="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76"/>
            <p:cNvSpPr/>
            <p:nvPr/>
          </p:nvSpPr>
          <p:spPr>
            <a:xfrm>
              <a:off x="7409238" y="2283580"/>
              <a:ext cx="64965" cy="64965"/>
            </a:xfrm>
            <a:custGeom>
              <a:rect b="b" l="l" r="r" t="t"/>
              <a:pathLst>
                <a:path extrusionOk="0" h="1549" w="1549">
                  <a:moveTo>
                    <a:pt x="774" y="1"/>
                  </a:moveTo>
                  <a:cubicBezTo>
                    <a:pt x="348" y="1"/>
                    <a:pt x="1" y="349"/>
                    <a:pt x="1" y="774"/>
                  </a:cubicBezTo>
                  <a:cubicBezTo>
                    <a:pt x="1" y="1201"/>
                    <a:pt x="348" y="1548"/>
                    <a:pt x="774" y="1548"/>
                  </a:cubicBezTo>
                  <a:cubicBezTo>
                    <a:pt x="1200" y="1548"/>
                    <a:pt x="1548" y="1201"/>
                    <a:pt x="1548" y="774"/>
                  </a:cubicBezTo>
                  <a:cubicBezTo>
                    <a:pt x="1548" y="349"/>
                    <a:pt x="1200" y="1"/>
                    <a:pt x="774" y="1"/>
                  </a:cubicBezTo>
                  <a:close/>
                </a:path>
              </a:pathLst>
            </a:custGeom>
            <a:solidFill>
              <a:srgbClr val="B7E7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76"/>
            <p:cNvSpPr/>
            <p:nvPr/>
          </p:nvSpPr>
          <p:spPr>
            <a:xfrm>
              <a:off x="7431382" y="2373875"/>
              <a:ext cx="138528" cy="56871"/>
            </a:xfrm>
            <a:custGeom>
              <a:rect b="b" l="l" r="r" t="t"/>
              <a:pathLst>
                <a:path extrusionOk="0" h="1356" w="3303">
                  <a:moveTo>
                    <a:pt x="283" y="1"/>
                  </a:moveTo>
                  <a:cubicBezTo>
                    <a:pt x="153" y="1"/>
                    <a:pt x="39" y="89"/>
                    <a:pt x="27" y="221"/>
                  </a:cubicBezTo>
                  <a:cubicBezTo>
                    <a:pt x="1" y="363"/>
                    <a:pt x="104" y="492"/>
                    <a:pt x="246" y="518"/>
                  </a:cubicBezTo>
                  <a:cubicBezTo>
                    <a:pt x="1175" y="633"/>
                    <a:pt x="1394" y="1330"/>
                    <a:pt x="1407" y="1356"/>
                  </a:cubicBezTo>
                  <a:lnTo>
                    <a:pt x="1652" y="1292"/>
                  </a:lnTo>
                  <a:lnTo>
                    <a:pt x="1897" y="1356"/>
                  </a:lnTo>
                  <a:cubicBezTo>
                    <a:pt x="1910" y="1330"/>
                    <a:pt x="2129" y="633"/>
                    <a:pt x="3058" y="518"/>
                  </a:cubicBezTo>
                  <a:cubicBezTo>
                    <a:pt x="3199" y="492"/>
                    <a:pt x="3302" y="363"/>
                    <a:pt x="3290" y="221"/>
                  </a:cubicBezTo>
                  <a:cubicBezTo>
                    <a:pt x="3266" y="89"/>
                    <a:pt x="3152" y="1"/>
                    <a:pt x="3021" y="1"/>
                  </a:cubicBezTo>
                  <a:cubicBezTo>
                    <a:pt x="3012" y="1"/>
                    <a:pt x="3002" y="1"/>
                    <a:pt x="2993" y="2"/>
                  </a:cubicBezTo>
                  <a:cubicBezTo>
                    <a:pt x="2284" y="92"/>
                    <a:pt x="1871" y="440"/>
                    <a:pt x="1652" y="750"/>
                  </a:cubicBezTo>
                  <a:cubicBezTo>
                    <a:pt x="1433" y="440"/>
                    <a:pt x="1020" y="92"/>
                    <a:pt x="310" y="2"/>
                  </a:cubicBezTo>
                  <a:cubicBezTo>
                    <a:pt x="301" y="1"/>
                    <a:pt x="292" y="1"/>
                    <a:pt x="28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76"/>
            <p:cNvSpPr/>
            <p:nvPr/>
          </p:nvSpPr>
          <p:spPr>
            <a:xfrm>
              <a:off x="7430879" y="2408392"/>
              <a:ext cx="140122" cy="30490"/>
            </a:xfrm>
            <a:custGeom>
              <a:rect b="b" l="l" r="r" t="t"/>
              <a:pathLst>
                <a:path extrusionOk="0" h="727" w="3341">
                  <a:moveTo>
                    <a:pt x="975" y="0"/>
                  </a:moveTo>
                  <a:cubicBezTo>
                    <a:pt x="732" y="0"/>
                    <a:pt x="451" y="63"/>
                    <a:pt x="155" y="249"/>
                  </a:cubicBezTo>
                  <a:cubicBezTo>
                    <a:pt x="26" y="326"/>
                    <a:pt x="0" y="481"/>
                    <a:pt x="64" y="598"/>
                  </a:cubicBezTo>
                  <a:cubicBezTo>
                    <a:pt x="116" y="675"/>
                    <a:pt x="207" y="727"/>
                    <a:pt x="284" y="727"/>
                  </a:cubicBezTo>
                  <a:cubicBezTo>
                    <a:pt x="336" y="727"/>
                    <a:pt x="387" y="713"/>
                    <a:pt x="426" y="687"/>
                  </a:cubicBezTo>
                  <a:cubicBezTo>
                    <a:pt x="631" y="560"/>
                    <a:pt x="823" y="518"/>
                    <a:pt x="987" y="518"/>
                  </a:cubicBezTo>
                  <a:cubicBezTo>
                    <a:pt x="1287" y="518"/>
                    <a:pt x="1492" y="658"/>
                    <a:pt x="1509" y="675"/>
                  </a:cubicBezTo>
                  <a:cubicBezTo>
                    <a:pt x="1554" y="707"/>
                    <a:pt x="1609" y="723"/>
                    <a:pt x="1664" y="723"/>
                  </a:cubicBezTo>
                  <a:cubicBezTo>
                    <a:pt x="1719" y="723"/>
                    <a:pt x="1774" y="707"/>
                    <a:pt x="1818" y="675"/>
                  </a:cubicBezTo>
                  <a:cubicBezTo>
                    <a:pt x="1818" y="675"/>
                    <a:pt x="2031" y="518"/>
                    <a:pt x="2346" y="518"/>
                  </a:cubicBezTo>
                  <a:cubicBezTo>
                    <a:pt x="2509" y="518"/>
                    <a:pt x="2700" y="560"/>
                    <a:pt x="2902" y="687"/>
                  </a:cubicBezTo>
                  <a:cubicBezTo>
                    <a:pt x="2941" y="713"/>
                    <a:pt x="2993" y="727"/>
                    <a:pt x="3044" y="727"/>
                  </a:cubicBezTo>
                  <a:cubicBezTo>
                    <a:pt x="3122" y="727"/>
                    <a:pt x="3211" y="675"/>
                    <a:pt x="3263" y="598"/>
                  </a:cubicBezTo>
                  <a:cubicBezTo>
                    <a:pt x="3340" y="481"/>
                    <a:pt x="3302" y="326"/>
                    <a:pt x="3173" y="249"/>
                  </a:cubicBezTo>
                  <a:cubicBezTo>
                    <a:pt x="2877" y="63"/>
                    <a:pt x="2596" y="0"/>
                    <a:pt x="2353" y="0"/>
                  </a:cubicBezTo>
                  <a:cubicBezTo>
                    <a:pt x="2055" y="0"/>
                    <a:pt x="1813" y="94"/>
                    <a:pt x="1664" y="171"/>
                  </a:cubicBezTo>
                  <a:cubicBezTo>
                    <a:pt x="1515" y="94"/>
                    <a:pt x="1273" y="0"/>
                    <a:pt x="97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76"/>
            <p:cNvSpPr/>
            <p:nvPr/>
          </p:nvSpPr>
          <p:spPr>
            <a:xfrm>
              <a:off x="7477935" y="2338479"/>
              <a:ext cx="57374" cy="100404"/>
            </a:xfrm>
            <a:custGeom>
              <a:rect b="b" l="l" r="r" t="t"/>
              <a:pathLst>
                <a:path extrusionOk="0" h="2394" w="1368">
                  <a:moveTo>
                    <a:pt x="1077" y="1"/>
                  </a:moveTo>
                  <a:cubicBezTo>
                    <a:pt x="1014" y="1"/>
                    <a:pt x="951" y="24"/>
                    <a:pt x="903" y="72"/>
                  </a:cubicBezTo>
                  <a:cubicBezTo>
                    <a:pt x="0" y="858"/>
                    <a:pt x="284" y="2136"/>
                    <a:pt x="297" y="2187"/>
                  </a:cubicBezTo>
                  <a:cubicBezTo>
                    <a:pt x="323" y="2316"/>
                    <a:pt x="426" y="2394"/>
                    <a:pt x="542" y="2394"/>
                  </a:cubicBezTo>
                  <a:cubicBezTo>
                    <a:pt x="567" y="2394"/>
                    <a:pt x="581" y="2394"/>
                    <a:pt x="607" y="2380"/>
                  </a:cubicBezTo>
                  <a:cubicBezTo>
                    <a:pt x="736" y="2354"/>
                    <a:pt x="825" y="2213"/>
                    <a:pt x="800" y="2071"/>
                  </a:cubicBezTo>
                  <a:cubicBezTo>
                    <a:pt x="787" y="2071"/>
                    <a:pt x="567" y="1052"/>
                    <a:pt x="1252" y="446"/>
                  </a:cubicBezTo>
                  <a:cubicBezTo>
                    <a:pt x="1355" y="356"/>
                    <a:pt x="1367" y="201"/>
                    <a:pt x="1264" y="85"/>
                  </a:cubicBezTo>
                  <a:cubicBezTo>
                    <a:pt x="1216" y="30"/>
                    <a:pt x="1147" y="1"/>
                    <a:pt x="107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76"/>
            <p:cNvSpPr/>
            <p:nvPr/>
          </p:nvSpPr>
          <p:spPr>
            <a:xfrm>
              <a:off x="7489804" y="2417199"/>
              <a:ext cx="21683" cy="86606"/>
            </a:xfrm>
            <a:custGeom>
              <a:rect b="b" l="l" r="r" t="t"/>
              <a:pathLst>
                <a:path extrusionOk="0" h="2065" w="517">
                  <a:moveTo>
                    <a:pt x="259" y="1"/>
                  </a:moveTo>
                  <a:cubicBezTo>
                    <a:pt x="117" y="1"/>
                    <a:pt x="1" y="116"/>
                    <a:pt x="1" y="259"/>
                  </a:cubicBezTo>
                  <a:lnTo>
                    <a:pt x="1" y="1806"/>
                  </a:lnTo>
                  <a:cubicBezTo>
                    <a:pt x="1" y="1948"/>
                    <a:pt x="117" y="2064"/>
                    <a:pt x="259" y="2064"/>
                  </a:cubicBezTo>
                  <a:cubicBezTo>
                    <a:pt x="401" y="2064"/>
                    <a:pt x="517" y="1948"/>
                    <a:pt x="517" y="1806"/>
                  </a:cubicBezTo>
                  <a:lnTo>
                    <a:pt x="517" y="259"/>
                  </a:lnTo>
                  <a:cubicBezTo>
                    <a:pt x="517" y="116"/>
                    <a:pt x="401"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76"/>
            <p:cNvSpPr/>
            <p:nvPr/>
          </p:nvSpPr>
          <p:spPr>
            <a:xfrm>
              <a:off x="7198829" y="2465345"/>
              <a:ext cx="371085" cy="64923"/>
            </a:xfrm>
            <a:custGeom>
              <a:rect b="b" l="l" r="r" t="t"/>
              <a:pathLst>
                <a:path extrusionOk="0" h="1548" w="8848">
                  <a:moveTo>
                    <a:pt x="4424" y="0"/>
                  </a:moveTo>
                  <a:cubicBezTo>
                    <a:pt x="1548" y="0"/>
                    <a:pt x="181" y="1045"/>
                    <a:pt x="129" y="1083"/>
                  </a:cubicBezTo>
                  <a:cubicBezTo>
                    <a:pt x="39" y="1161"/>
                    <a:pt x="0" y="1277"/>
                    <a:pt x="39" y="1381"/>
                  </a:cubicBezTo>
                  <a:cubicBezTo>
                    <a:pt x="78" y="1484"/>
                    <a:pt x="181" y="1548"/>
                    <a:pt x="284" y="1548"/>
                  </a:cubicBezTo>
                  <a:lnTo>
                    <a:pt x="8577" y="1548"/>
                  </a:lnTo>
                  <a:cubicBezTo>
                    <a:pt x="8680" y="1548"/>
                    <a:pt x="8784" y="1484"/>
                    <a:pt x="8822" y="1381"/>
                  </a:cubicBezTo>
                  <a:cubicBezTo>
                    <a:pt x="8847" y="1277"/>
                    <a:pt x="8822" y="1161"/>
                    <a:pt x="8732" y="1083"/>
                  </a:cubicBezTo>
                  <a:cubicBezTo>
                    <a:pt x="8680" y="1045"/>
                    <a:pt x="7300" y="0"/>
                    <a:pt x="4424"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 name="Google Shape;1047;p76"/>
          <p:cNvGrpSpPr/>
          <p:nvPr/>
        </p:nvGrpSpPr>
        <p:grpSpPr>
          <a:xfrm>
            <a:off x="1304602" y="1646910"/>
            <a:ext cx="612642" cy="610182"/>
            <a:chOff x="2174496" y="1467942"/>
            <a:chExt cx="414367" cy="412732"/>
          </a:xfrm>
        </p:grpSpPr>
        <p:sp>
          <p:nvSpPr>
            <p:cNvPr id="1048" name="Google Shape;1048;p76"/>
            <p:cNvSpPr/>
            <p:nvPr/>
          </p:nvSpPr>
          <p:spPr>
            <a:xfrm>
              <a:off x="2174496" y="1467942"/>
              <a:ext cx="414367" cy="412732"/>
            </a:xfrm>
            <a:custGeom>
              <a:rect b="b" l="l" r="r" t="t"/>
              <a:pathLst>
                <a:path extrusionOk="0" h="9841" w="9880">
                  <a:moveTo>
                    <a:pt x="4785" y="0"/>
                  </a:moveTo>
                  <a:cubicBezTo>
                    <a:pt x="4747" y="0"/>
                    <a:pt x="4708" y="13"/>
                    <a:pt x="4670" y="13"/>
                  </a:cubicBezTo>
                  <a:lnTo>
                    <a:pt x="4656" y="13"/>
                  </a:lnTo>
                  <a:cubicBezTo>
                    <a:pt x="3702" y="65"/>
                    <a:pt x="2799" y="387"/>
                    <a:pt x="2154" y="903"/>
                  </a:cubicBezTo>
                  <a:cubicBezTo>
                    <a:pt x="1755" y="1226"/>
                    <a:pt x="1445" y="1599"/>
                    <a:pt x="1239" y="2038"/>
                  </a:cubicBezTo>
                  <a:cubicBezTo>
                    <a:pt x="1019" y="2490"/>
                    <a:pt x="904" y="2992"/>
                    <a:pt x="904" y="3534"/>
                  </a:cubicBezTo>
                  <a:cubicBezTo>
                    <a:pt x="904" y="4321"/>
                    <a:pt x="1148" y="5198"/>
                    <a:pt x="1574" y="5998"/>
                  </a:cubicBezTo>
                  <a:cubicBezTo>
                    <a:pt x="1523" y="6010"/>
                    <a:pt x="1458" y="6036"/>
                    <a:pt x="1406" y="6062"/>
                  </a:cubicBezTo>
                  <a:lnTo>
                    <a:pt x="478" y="6488"/>
                  </a:lnTo>
                  <a:cubicBezTo>
                    <a:pt x="285" y="6577"/>
                    <a:pt x="142" y="6732"/>
                    <a:pt x="78" y="6926"/>
                  </a:cubicBezTo>
                  <a:cubicBezTo>
                    <a:pt x="1" y="7119"/>
                    <a:pt x="13" y="7339"/>
                    <a:pt x="104" y="7519"/>
                  </a:cubicBezTo>
                  <a:lnTo>
                    <a:pt x="968" y="9389"/>
                  </a:lnTo>
                  <a:cubicBezTo>
                    <a:pt x="1097" y="9660"/>
                    <a:pt x="1368" y="9841"/>
                    <a:pt x="1677" y="9841"/>
                  </a:cubicBezTo>
                  <a:cubicBezTo>
                    <a:pt x="1781" y="9841"/>
                    <a:pt x="1896" y="9815"/>
                    <a:pt x="1999" y="9764"/>
                  </a:cubicBezTo>
                  <a:lnTo>
                    <a:pt x="2928" y="9325"/>
                  </a:lnTo>
                  <a:cubicBezTo>
                    <a:pt x="3031" y="9286"/>
                    <a:pt x="3122" y="9222"/>
                    <a:pt x="3186" y="9144"/>
                  </a:cubicBezTo>
                  <a:cubicBezTo>
                    <a:pt x="3650" y="9583"/>
                    <a:pt x="4283" y="9841"/>
                    <a:pt x="4940" y="9841"/>
                  </a:cubicBezTo>
                  <a:cubicBezTo>
                    <a:pt x="5611" y="9841"/>
                    <a:pt x="6230" y="9583"/>
                    <a:pt x="6707" y="9144"/>
                  </a:cubicBezTo>
                  <a:cubicBezTo>
                    <a:pt x="6771" y="9222"/>
                    <a:pt x="6862" y="9286"/>
                    <a:pt x="6952" y="9325"/>
                  </a:cubicBezTo>
                  <a:lnTo>
                    <a:pt x="7894" y="9764"/>
                  </a:lnTo>
                  <a:cubicBezTo>
                    <a:pt x="7997" y="9815"/>
                    <a:pt x="8100" y="9841"/>
                    <a:pt x="8216" y="9841"/>
                  </a:cubicBezTo>
                  <a:cubicBezTo>
                    <a:pt x="8513" y="9841"/>
                    <a:pt x="8783" y="9660"/>
                    <a:pt x="8912" y="9389"/>
                  </a:cubicBezTo>
                  <a:lnTo>
                    <a:pt x="9789" y="7519"/>
                  </a:lnTo>
                  <a:cubicBezTo>
                    <a:pt x="9880" y="7339"/>
                    <a:pt x="9880" y="7119"/>
                    <a:pt x="9815" y="6926"/>
                  </a:cubicBezTo>
                  <a:cubicBezTo>
                    <a:pt x="9738" y="6732"/>
                    <a:pt x="9596" y="6577"/>
                    <a:pt x="9416" y="6488"/>
                  </a:cubicBezTo>
                  <a:lnTo>
                    <a:pt x="8474" y="6062"/>
                  </a:lnTo>
                  <a:cubicBezTo>
                    <a:pt x="8422" y="6036"/>
                    <a:pt x="8370" y="6010"/>
                    <a:pt x="8307" y="5998"/>
                  </a:cubicBezTo>
                  <a:cubicBezTo>
                    <a:pt x="8732" y="5198"/>
                    <a:pt x="8990" y="4321"/>
                    <a:pt x="8990" y="3534"/>
                  </a:cubicBezTo>
                  <a:cubicBezTo>
                    <a:pt x="8990" y="2992"/>
                    <a:pt x="8874" y="2490"/>
                    <a:pt x="8654" y="2038"/>
                  </a:cubicBezTo>
                  <a:cubicBezTo>
                    <a:pt x="8435" y="1599"/>
                    <a:pt x="8126" y="1226"/>
                    <a:pt x="7739" y="903"/>
                  </a:cubicBezTo>
                  <a:cubicBezTo>
                    <a:pt x="7081" y="375"/>
                    <a:pt x="6191" y="65"/>
                    <a:pt x="5224" y="13"/>
                  </a:cubicBezTo>
                  <a:cubicBezTo>
                    <a:pt x="5185" y="13"/>
                    <a:pt x="5146" y="0"/>
                    <a:pt x="510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76"/>
            <p:cNvSpPr/>
            <p:nvPr/>
          </p:nvSpPr>
          <p:spPr>
            <a:xfrm>
              <a:off x="2234008" y="1489541"/>
              <a:ext cx="295887" cy="277014"/>
            </a:xfrm>
            <a:custGeom>
              <a:rect b="b" l="l" r="r" t="t"/>
              <a:pathLst>
                <a:path extrusionOk="0" h="6605" w="7055">
                  <a:moveTo>
                    <a:pt x="3521" y="1"/>
                  </a:moveTo>
                  <a:cubicBezTo>
                    <a:pt x="2567" y="1"/>
                    <a:pt x="1690" y="285"/>
                    <a:pt x="1058" y="800"/>
                  </a:cubicBezTo>
                  <a:cubicBezTo>
                    <a:pt x="723" y="1058"/>
                    <a:pt x="465" y="1381"/>
                    <a:pt x="284" y="1742"/>
                  </a:cubicBezTo>
                  <a:cubicBezTo>
                    <a:pt x="90" y="2129"/>
                    <a:pt x="1" y="2554"/>
                    <a:pt x="1" y="3019"/>
                  </a:cubicBezTo>
                  <a:cubicBezTo>
                    <a:pt x="1" y="4205"/>
                    <a:pt x="645" y="5650"/>
                    <a:pt x="1586" y="6540"/>
                  </a:cubicBezTo>
                  <a:cubicBezTo>
                    <a:pt x="1638" y="6578"/>
                    <a:pt x="1703" y="6604"/>
                    <a:pt x="1767" y="6604"/>
                  </a:cubicBezTo>
                  <a:lnTo>
                    <a:pt x="5288" y="6604"/>
                  </a:lnTo>
                  <a:cubicBezTo>
                    <a:pt x="5352" y="6604"/>
                    <a:pt x="5417" y="6578"/>
                    <a:pt x="5469" y="6540"/>
                  </a:cubicBezTo>
                  <a:cubicBezTo>
                    <a:pt x="6397" y="5650"/>
                    <a:pt x="7055" y="4205"/>
                    <a:pt x="7055" y="3019"/>
                  </a:cubicBezTo>
                  <a:cubicBezTo>
                    <a:pt x="7055" y="2554"/>
                    <a:pt x="6951" y="2129"/>
                    <a:pt x="6771" y="1742"/>
                  </a:cubicBezTo>
                  <a:cubicBezTo>
                    <a:pt x="6590" y="1381"/>
                    <a:pt x="6332" y="1058"/>
                    <a:pt x="5997" y="800"/>
                  </a:cubicBezTo>
                  <a:cubicBezTo>
                    <a:pt x="5366" y="285"/>
                    <a:pt x="4475" y="1"/>
                    <a:pt x="352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76"/>
            <p:cNvSpPr/>
            <p:nvPr/>
          </p:nvSpPr>
          <p:spPr>
            <a:xfrm>
              <a:off x="2284293" y="1576104"/>
              <a:ext cx="86564" cy="86564"/>
            </a:xfrm>
            <a:custGeom>
              <a:rect b="b" l="l" r="r" t="t"/>
              <a:pathLst>
                <a:path extrusionOk="0" h="2064" w="2064">
                  <a:moveTo>
                    <a:pt x="1032" y="0"/>
                  </a:moveTo>
                  <a:cubicBezTo>
                    <a:pt x="465" y="0"/>
                    <a:pt x="0" y="465"/>
                    <a:pt x="0" y="1032"/>
                  </a:cubicBezTo>
                  <a:cubicBezTo>
                    <a:pt x="0" y="1600"/>
                    <a:pt x="465" y="2064"/>
                    <a:pt x="1032" y="2064"/>
                  </a:cubicBezTo>
                  <a:cubicBezTo>
                    <a:pt x="1600" y="2064"/>
                    <a:pt x="2064" y="1600"/>
                    <a:pt x="2064" y="1032"/>
                  </a:cubicBezTo>
                  <a:cubicBezTo>
                    <a:pt x="2064" y="465"/>
                    <a:pt x="1600" y="0"/>
                    <a:pt x="1032"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76"/>
            <p:cNvSpPr/>
            <p:nvPr/>
          </p:nvSpPr>
          <p:spPr>
            <a:xfrm>
              <a:off x="2305934" y="1597744"/>
              <a:ext cx="43324" cy="43324"/>
            </a:xfrm>
            <a:custGeom>
              <a:rect b="b" l="l" r="r" t="t"/>
              <a:pathLst>
                <a:path extrusionOk="0" h="1033" w="1033">
                  <a:moveTo>
                    <a:pt x="516" y="0"/>
                  </a:moveTo>
                  <a:cubicBezTo>
                    <a:pt x="232" y="0"/>
                    <a:pt x="0" y="232"/>
                    <a:pt x="0" y="516"/>
                  </a:cubicBezTo>
                  <a:cubicBezTo>
                    <a:pt x="0" y="800"/>
                    <a:pt x="232" y="1032"/>
                    <a:pt x="516" y="1032"/>
                  </a:cubicBezTo>
                  <a:cubicBezTo>
                    <a:pt x="800" y="1032"/>
                    <a:pt x="1032" y="800"/>
                    <a:pt x="1032" y="516"/>
                  </a:cubicBezTo>
                  <a:cubicBezTo>
                    <a:pt x="1032" y="232"/>
                    <a:pt x="800" y="0"/>
                    <a:pt x="51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76"/>
            <p:cNvSpPr/>
            <p:nvPr/>
          </p:nvSpPr>
          <p:spPr>
            <a:xfrm>
              <a:off x="2392454" y="1576104"/>
              <a:ext cx="86606" cy="86564"/>
            </a:xfrm>
            <a:custGeom>
              <a:rect b="b" l="l" r="r" t="t"/>
              <a:pathLst>
                <a:path extrusionOk="0" h="2064" w="2065">
                  <a:moveTo>
                    <a:pt x="1033" y="0"/>
                  </a:moveTo>
                  <a:cubicBezTo>
                    <a:pt x="465" y="0"/>
                    <a:pt x="1" y="465"/>
                    <a:pt x="1" y="1032"/>
                  </a:cubicBezTo>
                  <a:cubicBezTo>
                    <a:pt x="1" y="1600"/>
                    <a:pt x="465" y="2064"/>
                    <a:pt x="1033" y="2064"/>
                  </a:cubicBezTo>
                  <a:cubicBezTo>
                    <a:pt x="1600" y="2064"/>
                    <a:pt x="2064" y="1600"/>
                    <a:pt x="2064" y="1032"/>
                  </a:cubicBezTo>
                  <a:cubicBezTo>
                    <a:pt x="2064" y="465"/>
                    <a:pt x="1600" y="0"/>
                    <a:pt x="1033"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76"/>
            <p:cNvSpPr/>
            <p:nvPr/>
          </p:nvSpPr>
          <p:spPr>
            <a:xfrm>
              <a:off x="2414095" y="1597744"/>
              <a:ext cx="43324" cy="43324"/>
            </a:xfrm>
            <a:custGeom>
              <a:rect b="b" l="l" r="r" t="t"/>
              <a:pathLst>
                <a:path extrusionOk="0" h="1033" w="1033">
                  <a:moveTo>
                    <a:pt x="517" y="0"/>
                  </a:moveTo>
                  <a:cubicBezTo>
                    <a:pt x="233" y="0"/>
                    <a:pt x="1" y="232"/>
                    <a:pt x="1" y="516"/>
                  </a:cubicBezTo>
                  <a:cubicBezTo>
                    <a:pt x="1" y="800"/>
                    <a:pt x="233" y="1032"/>
                    <a:pt x="517" y="1032"/>
                  </a:cubicBezTo>
                  <a:cubicBezTo>
                    <a:pt x="800" y="1032"/>
                    <a:pt x="1032" y="800"/>
                    <a:pt x="1032" y="516"/>
                  </a:cubicBezTo>
                  <a:cubicBezTo>
                    <a:pt x="1032" y="232"/>
                    <a:pt x="800" y="0"/>
                    <a:pt x="51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76"/>
            <p:cNvSpPr/>
            <p:nvPr/>
          </p:nvSpPr>
          <p:spPr>
            <a:xfrm>
              <a:off x="2370814" y="1489541"/>
              <a:ext cx="21683" cy="86606"/>
            </a:xfrm>
            <a:custGeom>
              <a:rect b="b" l="l" r="r" t="t"/>
              <a:pathLst>
                <a:path extrusionOk="0" h="2065" w="517">
                  <a:moveTo>
                    <a:pt x="259" y="1"/>
                  </a:moveTo>
                  <a:cubicBezTo>
                    <a:pt x="182" y="1"/>
                    <a:pt x="92" y="1"/>
                    <a:pt x="1" y="14"/>
                  </a:cubicBezTo>
                  <a:lnTo>
                    <a:pt x="1" y="1806"/>
                  </a:lnTo>
                  <a:cubicBezTo>
                    <a:pt x="1" y="1949"/>
                    <a:pt x="118" y="2064"/>
                    <a:pt x="259" y="2064"/>
                  </a:cubicBezTo>
                  <a:cubicBezTo>
                    <a:pt x="401" y="2064"/>
                    <a:pt x="517" y="1949"/>
                    <a:pt x="517" y="1806"/>
                  </a:cubicBezTo>
                  <a:lnTo>
                    <a:pt x="517" y="14"/>
                  </a:lnTo>
                  <a:cubicBezTo>
                    <a:pt x="439" y="1"/>
                    <a:pt x="350" y="1"/>
                    <a:pt x="25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76"/>
            <p:cNvSpPr/>
            <p:nvPr/>
          </p:nvSpPr>
          <p:spPr>
            <a:xfrm>
              <a:off x="2244283" y="1734719"/>
              <a:ext cx="77925" cy="86480"/>
            </a:xfrm>
            <a:custGeom>
              <a:rect b="b" l="l" r="r" t="t"/>
              <a:pathLst>
                <a:path extrusionOk="0" h="2062" w="1858">
                  <a:moveTo>
                    <a:pt x="1583" y="1"/>
                  </a:moveTo>
                  <a:cubicBezTo>
                    <a:pt x="1549" y="1"/>
                    <a:pt x="1514" y="8"/>
                    <a:pt x="1484" y="24"/>
                  </a:cubicBezTo>
                  <a:lnTo>
                    <a:pt x="181" y="629"/>
                  </a:lnTo>
                  <a:cubicBezTo>
                    <a:pt x="52" y="694"/>
                    <a:pt x="0" y="849"/>
                    <a:pt x="52" y="978"/>
                  </a:cubicBezTo>
                  <a:lnTo>
                    <a:pt x="490" y="1906"/>
                  </a:lnTo>
                  <a:cubicBezTo>
                    <a:pt x="516" y="1970"/>
                    <a:pt x="568" y="2022"/>
                    <a:pt x="633" y="2048"/>
                  </a:cubicBezTo>
                  <a:cubicBezTo>
                    <a:pt x="658" y="2048"/>
                    <a:pt x="696" y="2061"/>
                    <a:pt x="722" y="2061"/>
                  </a:cubicBezTo>
                  <a:cubicBezTo>
                    <a:pt x="762" y="2061"/>
                    <a:pt x="800" y="2048"/>
                    <a:pt x="839" y="2035"/>
                  </a:cubicBezTo>
                  <a:lnTo>
                    <a:pt x="1664" y="1649"/>
                  </a:lnTo>
                  <a:cubicBezTo>
                    <a:pt x="1742" y="1609"/>
                    <a:pt x="1806" y="1520"/>
                    <a:pt x="1806" y="1429"/>
                  </a:cubicBezTo>
                  <a:lnTo>
                    <a:pt x="1845" y="268"/>
                  </a:lnTo>
                  <a:cubicBezTo>
                    <a:pt x="1857" y="178"/>
                    <a:pt x="1806" y="87"/>
                    <a:pt x="1728" y="49"/>
                  </a:cubicBezTo>
                  <a:cubicBezTo>
                    <a:pt x="1689" y="18"/>
                    <a:pt x="1636" y="1"/>
                    <a:pt x="158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76"/>
            <p:cNvSpPr/>
            <p:nvPr/>
          </p:nvSpPr>
          <p:spPr>
            <a:xfrm>
              <a:off x="2441691" y="1734719"/>
              <a:ext cx="76876" cy="86480"/>
            </a:xfrm>
            <a:custGeom>
              <a:rect b="b" l="l" r="r" t="t"/>
              <a:pathLst>
                <a:path extrusionOk="0" h="2062" w="1833">
                  <a:moveTo>
                    <a:pt x="269" y="1"/>
                  </a:moveTo>
                  <a:cubicBezTo>
                    <a:pt x="215" y="1"/>
                    <a:pt x="163" y="18"/>
                    <a:pt x="117" y="49"/>
                  </a:cubicBezTo>
                  <a:cubicBezTo>
                    <a:pt x="39" y="87"/>
                    <a:pt x="1" y="178"/>
                    <a:pt x="1" y="268"/>
                  </a:cubicBezTo>
                  <a:lnTo>
                    <a:pt x="39" y="1429"/>
                  </a:lnTo>
                  <a:cubicBezTo>
                    <a:pt x="53" y="1520"/>
                    <a:pt x="104" y="1609"/>
                    <a:pt x="194" y="1649"/>
                  </a:cubicBezTo>
                  <a:lnTo>
                    <a:pt x="1019" y="2035"/>
                  </a:lnTo>
                  <a:cubicBezTo>
                    <a:pt x="1059" y="2048"/>
                    <a:pt x="1084" y="2061"/>
                    <a:pt x="1122" y="2061"/>
                  </a:cubicBezTo>
                  <a:cubicBezTo>
                    <a:pt x="1226" y="2061"/>
                    <a:pt x="1316" y="2010"/>
                    <a:pt x="1355" y="1906"/>
                  </a:cubicBezTo>
                  <a:lnTo>
                    <a:pt x="1793" y="978"/>
                  </a:lnTo>
                  <a:cubicBezTo>
                    <a:pt x="1832" y="913"/>
                    <a:pt x="1832" y="836"/>
                    <a:pt x="1807" y="772"/>
                  </a:cubicBezTo>
                  <a:cubicBezTo>
                    <a:pt x="1781" y="707"/>
                    <a:pt x="1729" y="655"/>
                    <a:pt x="1678" y="629"/>
                  </a:cubicBezTo>
                  <a:lnTo>
                    <a:pt x="374" y="24"/>
                  </a:lnTo>
                  <a:cubicBezTo>
                    <a:pt x="339" y="8"/>
                    <a:pt x="304" y="1"/>
                    <a:pt x="26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76"/>
            <p:cNvSpPr/>
            <p:nvPr/>
          </p:nvSpPr>
          <p:spPr>
            <a:xfrm>
              <a:off x="2196682" y="1740506"/>
              <a:ext cx="99566" cy="118564"/>
            </a:xfrm>
            <a:custGeom>
              <a:rect b="b" l="l" r="r" t="t"/>
              <a:pathLst>
                <a:path extrusionOk="0" h="2827" w="2374">
                  <a:moveTo>
                    <a:pt x="1215" y="0"/>
                  </a:moveTo>
                  <a:cubicBezTo>
                    <a:pt x="1176" y="0"/>
                    <a:pt x="1136" y="11"/>
                    <a:pt x="1097" y="27"/>
                  </a:cubicBezTo>
                  <a:lnTo>
                    <a:pt x="155" y="465"/>
                  </a:lnTo>
                  <a:cubicBezTo>
                    <a:pt x="103" y="491"/>
                    <a:pt x="52" y="543"/>
                    <a:pt x="26" y="608"/>
                  </a:cubicBezTo>
                  <a:cubicBezTo>
                    <a:pt x="0" y="672"/>
                    <a:pt x="14" y="749"/>
                    <a:pt x="39" y="801"/>
                  </a:cubicBezTo>
                  <a:lnTo>
                    <a:pt x="903" y="2671"/>
                  </a:lnTo>
                  <a:cubicBezTo>
                    <a:pt x="955" y="2774"/>
                    <a:pt x="1045" y="2826"/>
                    <a:pt x="1148" y="2826"/>
                  </a:cubicBezTo>
                  <a:cubicBezTo>
                    <a:pt x="1174" y="2826"/>
                    <a:pt x="1212" y="2813"/>
                    <a:pt x="1252" y="2800"/>
                  </a:cubicBezTo>
                  <a:lnTo>
                    <a:pt x="2180" y="2362"/>
                  </a:lnTo>
                  <a:cubicBezTo>
                    <a:pt x="2309" y="2310"/>
                    <a:pt x="2373" y="2155"/>
                    <a:pt x="2309" y="2026"/>
                  </a:cubicBezTo>
                  <a:lnTo>
                    <a:pt x="1445" y="156"/>
                  </a:lnTo>
                  <a:cubicBezTo>
                    <a:pt x="1406" y="92"/>
                    <a:pt x="1355" y="40"/>
                    <a:pt x="1290" y="14"/>
                  </a:cubicBezTo>
                  <a:cubicBezTo>
                    <a:pt x="1265" y="5"/>
                    <a:pt x="1240" y="0"/>
                    <a:pt x="121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76"/>
            <p:cNvSpPr/>
            <p:nvPr/>
          </p:nvSpPr>
          <p:spPr>
            <a:xfrm>
              <a:off x="2468742" y="1740506"/>
              <a:ext cx="99020" cy="118564"/>
            </a:xfrm>
            <a:custGeom>
              <a:rect b="b" l="l" r="r" t="t"/>
              <a:pathLst>
                <a:path extrusionOk="0" h="2827" w="2361">
                  <a:moveTo>
                    <a:pt x="1124" y="0"/>
                  </a:moveTo>
                  <a:cubicBezTo>
                    <a:pt x="1097" y="0"/>
                    <a:pt x="1070" y="5"/>
                    <a:pt x="1045" y="14"/>
                  </a:cubicBezTo>
                  <a:cubicBezTo>
                    <a:pt x="981" y="40"/>
                    <a:pt x="929" y="92"/>
                    <a:pt x="904" y="156"/>
                  </a:cubicBezTo>
                  <a:lnTo>
                    <a:pt x="27" y="2026"/>
                  </a:lnTo>
                  <a:cubicBezTo>
                    <a:pt x="1" y="2078"/>
                    <a:pt x="1" y="2155"/>
                    <a:pt x="27" y="2219"/>
                  </a:cubicBezTo>
                  <a:cubicBezTo>
                    <a:pt x="39" y="2284"/>
                    <a:pt x="91" y="2336"/>
                    <a:pt x="156" y="2362"/>
                  </a:cubicBezTo>
                  <a:lnTo>
                    <a:pt x="1084" y="2800"/>
                  </a:lnTo>
                  <a:cubicBezTo>
                    <a:pt x="1122" y="2813"/>
                    <a:pt x="1162" y="2826"/>
                    <a:pt x="1200" y="2826"/>
                  </a:cubicBezTo>
                  <a:cubicBezTo>
                    <a:pt x="1291" y="2826"/>
                    <a:pt x="1394" y="2774"/>
                    <a:pt x="1432" y="2671"/>
                  </a:cubicBezTo>
                  <a:lnTo>
                    <a:pt x="2309" y="801"/>
                  </a:lnTo>
                  <a:cubicBezTo>
                    <a:pt x="2360" y="672"/>
                    <a:pt x="2309" y="517"/>
                    <a:pt x="2180" y="465"/>
                  </a:cubicBezTo>
                  <a:lnTo>
                    <a:pt x="1251" y="27"/>
                  </a:lnTo>
                  <a:cubicBezTo>
                    <a:pt x="1212" y="11"/>
                    <a:pt x="1168" y="0"/>
                    <a:pt x="1124"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76"/>
            <p:cNvSpPr/>
            <p:nvPr/>
          </p:nvSpPr>
          <p:spPr>
            <a:xfrm>
              <a:off x="2295113" y="1685901"/>
              <a:ext cx="173128" cy="173170"/>
            </a:xfrm>
            <a:custGeom>
              <a:rect b="b" l="l" r="r" t="t"/>
              <a:pathLst>
                <a:path extrusionOk="0" h="4129" w="4128">
                  <a:moveTo>
                    <a:pt x="2064" y="1"/>
                  </a:moveTo>
                  <a:cubicBezTo>
                    <a:pt x="929" y="1"/>
                    <a:pt x="0" y="930"/>
                    <a:pt x="0" y="2065"/>
                  </a:cubicBezTo>
                  <a:cubicBezTo>
                    <a:pt x="0" y="3199"/>
                    <a:pt x="929" y="4128"/>
                    <a:pt x="2064" y="4128"/>
                  </a:cubicBezTo>
                  <a:cubicBezTo>
                    <a:pt x="3199" y="4128"/>
                    <a:pt x="4127" y="3199"/>
                    <a:pt x="4127" y="2065"/>
                  </a:cubicBezTo>
                  <a:cubicBezTo>
                    <a:pt x="4127" y="930"/>
                    <a:pt x="3199" y="1"/>
                    <a:pt x="206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76"/>
            <p:cNvSpPr/>
            <p:nvPr/>
          </p:nvSpPr>
          <p:spPr>
            <a:xfrm>
              <a:off x="2370814" y="1797879"/>
              <a:ext cx="21683" cy="21683"/>
            </a:xfrm>
            <a:custGeom>
              <a:rect b="b" l="l" r="r" t="t"/>
              <a:pathLst>
                <a:path extrusionOk="0" h="517" w="517">
                  <a:moveTo>
                    <a:pt x="259" y="0"/>
                  </a:moveTo>
                  <a:cubicBezTo>
                    <a:pt x="118" y="0"/>
                    <a:pt x="1" y="103"/>
                    <a:pt x="1" y="258"/>
                  </a:cubicBezTo>
                  <a:cubicBezTo>
                    <a:pt x="1" y="400"/>
                    <a:pt x="118" y="516"/>
                    <a:pt x="259" y="516"/>
                  </a:cubicBezTo>
                  <a:cubicBezTo>
                    <a:pt x="401" y="516"/>
                    <a:pt x="517" y="400"/>
                    <a:pt x="517" y="258"/>
                  </a:cubicBezTo>
                  <a:cubicBezTo>
                    <a:pt x="517" y="103"/>
                    <a:pt x="401" y="0"/>
                    <a:pt x="25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76"/>
            <p:cNvSpPr/>
            <p:nvPr/>
          </p:nvSpPr>
          <p:spPr>
            <a:xfrm>
              <a:off x="2370814" y="1725366"/>
              <a:ext cx="21683" cy="21683"/>
            </a:xfrm>
            <a:custGeom>
              <a:rect b="b" l="l" r="r" t="t"/>
              <a:pathLst>
                <a:path extrusionOk="0" h="517" w="517">
                  <a:moveTo>
                    <a:pt x="259" y="1"/>
                  </a:moveTo>
                  <a:cubicBezTo>
                    <a:pt x="118" y="1"/>
                    <a:pt x="1" y="118"/>
                    <a:pt x="1" y="259"/>
                  </a:cubicBezTo>
                  <a:cubicBezTo>
                    <a:pt x="1" y="401"/>
                    <a:pt x="118" y="517"/>
                    <a:pt x="259" y="517"/>
                  </a:cubicBezTo>
                  <a:cubicBezTo>
                    <a:pt x="401" y="517"/>
                    <a:pt x="517" y="401"/>
                    <a:pt x="517" y="259"/>
                  </a:cubicBezTo>
                  <a:cubicBezTo>
                    <a:pt x="517" y="118"/>
                    <a:pt x="401" y="1"/>
                    <a:pt x="259"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76"/>
            <p:cNvSpPr/>
            <p:nvPr/>
          </p:nvSpPr>
          <p:spPr>
            <a:xfrm>
              <a:off x="2400591" y="1779594"/>
              <a:ext cx="24954" cy="21767"/>
            </a:xfrm>
            <a:custGeom>
              <a:rect b="b" l="l" r="r" t="t"/>
              <a:pathLst>
                <a:path extrusionOk="0" h="519" w="595">
                  <a:moveTo>
                    <a:pt x="295" y="0"/>
                  </a:moveTo>
                  <a:cubicBezTo>
                    <a:pt x="205" y="0"/>
                    <a:pt x="121" y="49"/>
                    <a:pt x="78" y="127"/>
                  </a:cubicBezTo>
                  <a:cubicBezTo>
                    <a:pt x="1" y="256"/>
                    <a:pt x="39" y="410"/>
                    <a:pt x="168" y="488"/>
                  </a:cubicBezTo>
                  <a:cubicBezTo>
                    <a:pt x="209" y="508"/>
                    <a:pt x="253" y="519"/>
                    <a:pt x="295" y="519"/>
                  </a:cubicBezTo>
                  <a:cubicBezTo>
                    <a:pt x="387" y="519"/>
                    <a:pt x="472" y="472"/>
                    <a:pt x="517" y="385"/>
                  </a:cubicBezTo>
                  <a:cubicBezTo>
                    <a:pt x="594" y="269"/>
                    <a:pt x="555" y="101"/>
                    <a:pt x="426" y="37"/>
                  </a:cubicBezTo>
                  <a:cubicBezTo>
                    <a:pt x="384" y="12"/>
                    <a:pt x="339" y="0"/>
                    <a:pt x="29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76"/>
            <p:cNvSpPr/>
            <p:nvPr/>
          </p:nvSpPr>
          <p:spPr>
            <a:xfrm>
              <a:off x="2338395" y="1743568"/>
              <a:ext cx="24367" cy="21557"/>
            </a:xfrm>
            <a:custGeom>
              <a:rect b="b" l="l" r="r" t="t"/>
              <a:pathLst>
                <a:path extrusionOk="0" h="514" w="581">
                  <a:moveTo>
                    <a:pt x="294" y="1"/>
                  </a:moveTo>
                  <a:cubicBezTo>
                    <a:pt x="206" y="1"/>
                    <a:pt x="118" y="47"/>
                    <a:pt x="65" y="134"/>
                  </a:cubicBezTo>
                  <a:cubicBezTo>
                    <a:pt x="0" y="251"/>
                    <a:pt x="39" y="406"/>
                    <a:pt x="155" y="483"/>
                  </a:cubicBezTo>
                  <a:cubicBezTo>
                    <a:pt x="197" y="504"/>
                    <a:pt x="242" y="514"/>
                    <a:pt x="285" y="514"/>
                  </a:cubicBezTo>
                  <a:cubicBezTo>
                    <a:pt x="376" y="514"/>
                    <a:pt x="464" y="471"/>
                    <a:pt x="516" y="392"/>
                  </a:cubicBezTo>
                  <a:cubicBezTo>
                    <a:pt x="581" y="263"/>
                    <a:pt x="542" y="109"/>
                    <a:pt x="413" y="31"/>
                  </a:cubicBezTo>
                  <a:cubicBezTo>
                    <a:pt x="376" y="11"/>
                    <a:pt x="335" y="1"/>
                    <a:pt x="294"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76"/>
            <p:cNvSpPr/>
            <p:nvPr/>
          </p:nvSpPr>
          <p:spPr>
            <a:xfrm>
              <a:off x="2338395" y="1779594"/>
              <a:ext cx="24367" cy="21767"/>
            </a:xfrm>
            <a:custGeom>
              <a:rect b="b" l="l" r="r" t="t"/>
              <a:pathLst>
                <a:path extrusionOk="0" h="519" w="581">
                  <a:moveTo>
                    <a:pt x="286" y="0"/>
                  </a:moveTo>
                  <a:cubicBezTo>
                    <a:pt x="242" y="0"/>
                    <a:pt x="197" y="12"/>
                    <a:pt x="155" y="37"/>
                  </a:cubicBezTo>
                  <a:cubicBezTo>
                    <a:pt x="39" y="101"/>
                    <a:pt x="0" y="269"/>
                    <a:pt x="65" y="385"/>
                  </a:cubicBezTo>
                  <a:cubicBezTo>
                    <a:pt x="118" y="472"/>
                    <a:pt x="206" y="519"/>
                    <a:pt x="294" y="519"/>
                  </a:cubicBezTo>
                  <a:cubicBezTo>
                    <a:pt x="335" y="519"/>
                    <a:pt x="376" y="508"/>
                    <a:pt x="413" y="488"/>
                  </a:cubicBezTo>
                  <a:cubicBezTo>
                    <a:pt x="542" y="410"/>
                    <a:pt x="581" y="256"/>
                    <a:pt x="516" y="127"/>
                  </a:cubicBezTo>
                  <a:cubicBezTo>
                    <a:pt x="464" y="49"/>
                    <a:pt x="377" y="0"/>
                    <a:pt x="28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76"/>
            <p:cNvSpPr/>
            <p:nvPr/>
          </p:nvSpPr>
          <p:spPr>
            <a:xfrm>
              <a:off x="2400591" y="1743568"/>
              <a:ext cx="24954" cy="21557"/>
            </a:xfrm>
            <a:custGeom>
              <a:rect b="b" l="l" r="r" t="t"/>
              <a:pathLst>
                <a:path extrusionOk="0" h="514" w="595">
                  <a:moveTo>
                    <a:pt x="295" y="1"/>
                  </a:moveTo>
                  <a:cubicBezTo>
                    <a:pt x="253" y="1"/>
                    <a:pt x="209" y="11"/>
                    <a:pt x="168" y="31"/>
                  </a:cubicBezTo>
                  <a:cubicBezTo>
                    <a:pt x="39" y="109"/>
                    <a:pt x="1" y="263"/>
                    <a:pt x="78" y="392"/>
                  </a:cubicBezTo>
                  <a:cubicBezTo>
                    <a:pt x="121" y="471"/>
                    <a:pt x="206" y="514"/>
                    <a:pt x="296" y="514"/>
                  </a:cubicBezTo>
                  <a:cubicBezTo>
                    <a:pt x="339" y="514"/>
                    <a:pt x="384" y="504"/>
                    <a:pt x="426" y="483"/>
                  </a:cubicBezTo>
                  <a:cubicBezTo>
                    <a:pt x="555" y="406"/>
                    <a:pt x="594" y="251"/>
                    <a:pt x="517" y="134"/>
                  </a:cubicBezTo>
                  <a:cubicBezTo>
                    <a:pt x="472" y="47"/>
                    <a:pt x="386" y="1"/>
                    <a:pt x="295"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76"/>
            <p:cNvSpPr/>
            <p:nvPr/>
          </p:nvSpPr>
          <p:spPr>
            <a:xfrm>
              <a:off x="2381634" y="1725366"/>
              <a:ext cx="10862" cy="21683"/>
            </a:xfrm>
            <a:custGeom>
              <a:rect b="b" l="l" r="r" t="t"/>
              <a:pathLst>
                <a:path extrusionOk="0" h="517" w="259">
                  <a:moveTo>
                    <a:pt x="1" y="1"/>
                  </a:moveTo>
                  <a:lnTo>
                    <a:pt x="1" y="517"/>
                  </a:lnTo>
                  <a:cubicBezTo>
                    <a:pt x="143" y="517"/>
                    <a:pt x="259" y="401"/>
                    <a:pt x="259" y="259"/>
                  </a:cubicBezTo>
                  <a:cubicBezTo>
                    <a:pt x="259" y="118"/>
                    <a:pt x="143" y="1"/>
                    <a:pt x="1"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76"/>
            <p:cNvSpPr/>
            <p:nvPr/>
          </p:nvSpPr>
          <p:spPr>
            <a:xfrm>
              <a:off x="2381634" y="1797879"/>
              <a:ext cx="10862" cy="21683"/>
            </a:xfrm>
            <a:custGeom>
              <a:rect b="b" l="l" r="r" t="t"/>
              <a:pathLst>
                <a:path extrusionOk="0" h="517" w="259">
                  <a:moveTo>
                    <a:pt x="1" y="0"/>
                  </a:moveTo>
                  <a:lnTo>
                    <a:pt x="1" y="516"/>
                  </a:lnTo>
                  <a:cubicBezTo>
                    <a:pt x="143" y="516"/>
                    <a:pt x="259" y="400"/>
                    <a:pt x="259" y="258"/>
                  </a:cubicBezTo>
                  <a:cubicBezTo>
                    <a:pt x="259" y="103"/>
                    <a:pt x="143" y="0"/>
                    <a:pt x="1"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 name="Google Shape;1068;p76"/>
          <p:cNvGrpSpPr/>
          <p:nvPr/>
        </p:nvGrpSpPr>
        <p:grpSpPr>
          <a:xfrm>
            <a:off x="1306194" y="3775842"/>
            <a:ext cx="609417" cy="610182"/>
            <a:chOff x="5927731" y="1467942"/>
            <a:chExt cx="412186" cy="412732"/>
          </a:xfrm>
        </p:grpSpPr>
        <p:sp>
          <p:nvSpPr>
            <p:cNvPr id="1069" name="Google Shape;1069;p76"/>
            <p:cNvSpPr/>
            <p:nvPr/>
          </p:nvSpPr>
          <p:spPr>
            <a:xfrm>
              <a:off x="5927731" y="1467942"/>
              <a:ext cx="412186" cy="412732"/>
            </a:xfrm>
            <a:custGeom>
              <a:rect b="b" l="l" r="r" t="t"/>
              <a:pathLst>
                <a:path extrusionOk="0" h="9841" w="9828">
                  <a:moveTo>
                    <a:pt x="6733" y="1393"/>
                  </a:moveTo>
                  <a:lnTo>
                    <a:pt x="6746" y="1406"/>
                  </a:lnTo>
                  <a:cubicBezTo>
                    <a:pt x="6746" y="1406"/>
                    <a:pt x="6733" y="1406"/>
                    <a:pt x="6733" y="1393"/>
                  </a:cubicBezTo>
                  <a:close/>
                  <a:moveTo>
                    <a:pt x="9145" y="3972"/>
                  </a:moveTo>
                  <a:cubicBezTo>
                    <a:pt x="9145" y="3986"/>
                    <a:pt x="9145" y="3986"/>
                    <a:pt x="9131" y="3986"/>
                  </a:cubicBezTo>
                  <a:cubicBezTo>
                    <a:pt x="9145" y="3986"/>
                    <a:pt x="9145" y="3973"/>
                    <a:pt x="9145" y="3972"/>
                  </a:cubicBezTo>
                  <a:close/>
                  <a:moveTo>
                    <a:pt x="8784" y="4063"/>
                  </a:moveTo>
                  <a:cubicBezTo>
                    <a:pt x="8784" y="4075"/>
                    <a:pt x="8796" y="4075"/>
                    <a:pt x="8796" y="4075"/>
                  </a:cubicBezTo>
                  <a:lnTo>
                    <a:pt x="8784" y="4075"/>
                  </a:lnTo>
                  <a:lnTo>
                    <a:pt x="8784" y="4063"/>
                  </a:lnTo>
                  <a:close/>
                  <a:moveTo>
                    <a:pt x="1046" y="5765"/>
                  </a:moveTo>
                  <a:lnTo>
                    <a:pt x="1046" y="5778"/>
                  </a:lnTo>
                  <a:cubicBezTo>
                    <a:pt x="1046" y="5765"/>
                    <a:pt x="1046" y="5765"/>
                    <a:pt x="1032" y="5765"/>
                  </a:cubicBezTo>
                  <a:close/>
                  <a:moveTo>
                    <a:pt x="9141" y="5859"/>
                  </a:moveTo>
                  <a:lnTo>
                    <a:pt x="9141" y="5859"/>
                  </a:lnTo>
                  <a:cubicBezTo>
                    <a:pt x="9143" y="5861"/>
                    <a:pt x="9145" y="5864"/>
                    <a:pt x="9145" y="5869"/>
                  </a:cubicBezTo>
                  <a:lnTo>
                    <a:pt x="9145" y="5869"/>
                  </a:lnTo>
                  <a:cubicBezTo>
                    <a:pt x="9145" y="5869"/>
                    <a:pt x="9145" y="5863"/>
                    <a:pt x="9141" y="5859"/>
                  </a:cubicBezTo>
                  <a:close/>
                  <a:moveTo>
                    <a:pt x="4915" y="0"/>
                  </a:moveTo>
                  <a:cubicBezTo>
                    <a:pt x="4669" y="0"/>
                    <a:pt x="4450" y="117"/>
                    <a:pt x="4308" y="297"/>
                  </a:cubicBezTo>
                  <a:cubicBezTo>
                    <a:pt x="4176" y="203"/>
                    <a:pt x="4009" y="143"/>
                    <a:pt x="3833" y="143"/>
                  </a:cubicBezTo>
                  <a:cubicBezTo>
                    <a:pt x="3769" y="143"/>
                    <a:pt x="3703" y="151"/>
                    <a:pt x="3637" y="168"/>
                  </a:cubicBezTo>
                  <a:cubicBezTo>
                    <a:pt x="3405" y="232"/>
                    <a:pt x="3225" y="400"/>
                    <a:pt x="3135" y="619"/>
                  </a:cubicBezTo>
                  <a:cubicBezTo>
                    <a:pt x="3039" y="580"/>
                    <a:pt x="2938" y="560"/>
                    <a:pt x="2836" y="560"/>
                  </a:cubicBezTo>
                  <a:cubicBezTo>
                    <a:pt x="2706" y="560"/>
                    <a:pt x="2574" y="593"/>
                    <a:pt x="2451" y="658"/>
                  </a:cubicBezTo>
                  <a:cubicBezTo>
                    <a:pt x="2284" y="761"/>
                    <a:pt x="2155" y="929"/>
                    <a:pt x="2090" y="1135"/>
                  </a:cubicBezTo>
                  <a:cubicBezTo>
                    <a:pt x="2090" y="1161"/>
                    <a:pt x="2077" y="1187"/>
                    <a:pt x="2077" y="1226"/>
                  </a:cubicBezTo>
                  <a:cubicBezTo>
                    <a:pt x="2051" y="1212"/>
                    <a:pt x="2012" y="1212"/>
                    <a:pt x="1986" y="1212"/>
                  </a:cubicBezTo>
                  <a:cubicBezTo>
                    <a:pt x="1780" y="1212"/>
                    <a:pt x="1587" y="1303"/>
                    <a:pt x="1432" y="1444"/>
                  </a:cubicBezTo>
                  <a:cubicBezTo>
                    <a:pt x="1264" y="1613"/>
                    <a:pt x="1187" y="1857"/>
                    <a:pt x="1213" y="2089"/>
                  </a:cubicBezTo>
                  <a:cubicBezTo>
                    <a:pt x="994" y="2115"/>
                    <a:pt x="774" y="2244"/>
                    <a:pt x="659" y="2464"/>
                  </a:cubicBezTo>
                  <a:cubicBezTo>
                    <a:pt x="530" y="2670"/>
                    <a:pt x="530" y="2928"/>
                    <a:pt x="607" y="3134"/>
                  </a:cubicBezTo>
                  <a:cubicBezTo>
                    <a:pt x="401" y="3224"/>
                    <a:pt x="232" y="3405"/>
                    <a:pt x="169" y="3650"/>
                  </a:cubicBezTo>
                  <a:cubicBezTo>
                    <a:pt x="104" y="3883"/>
                    <a:pt x="155" y="4127"/>
                    <a:pt x="297" y="4308"/>
                  </a:cubicBezTo>
                  <a:cubicBezTo>
                    <a:pt x="117" y="4450"/>
                    <a:pt x="0" y="4669"/>
                    <a:pt x="0" y="4927"/>
                  </a:cubicBezTo>
                  <a:cubicBezTo>
                    <a:pt x="0" y="5172"/>
                    <a:pt x="117" y="5391"/>
                    <a:pt x="297" y="5533"/>
                  </a:cubicBezTo>
                  <a:cubicBezTo>
                    <a:pt x="155" y="5714"/>
                    <a:pt x="104" y="5958"/>
                    <a:pt x="169" y="6191"/>
                  </a:cubicBezTo>
                  <a:cubicBezTo>
                    <a:pt x="232" y="6436"/>
                    <a:pt x="401" y="6617"/>
                    <a:pt x="607" y="6706"/>
                  </a:cubicBezTo>
                  <a:cubicBezTo>
                    <a:pt x="530" y="6913"/>
                    <a:pt x="530" y="7171"/>
                    <a:pt x="659" y="7377"/>
                  </a:cubicBezTo>
                  <a:cubicBezTo>
                    <a:pt x="762" y="7558"/>
                    <a:pt x="929" y="7687"/>
                    <a:pt x="1123" y="7738"/>
                  </a:cubicBezTo>
                  <a:cubicBezTo>
                    <a:pt x="1161" y="7752"/>
                    <a:pt x="1187" y="7752"/>
                    <a:pt x="1213" y="7764"/>
                  </a:cubicBezTo>
                  <a:cubicBezTo>
                    <a:pt x="1187" y="7984"/>
                    <a:pt x="1264" y="8228"/>
                    <a:pt x="1432" y="8396"/>
                  </a:cubicBezTo>
                  <a:cubicBezTo>
                    <a:pt x="1587" y="8551"/>
                    <a:pt x="1780" y="8629"/>
                    <a:pt x="1986" y="8629"/>
                  </a:cubicBezTo>
                  <a:cubicBezTo>
                    <a:pt x="2012" y="8629"/>
                    <a:pt x="2051" y="8629"/>
                    <a:pt x="2077" y="8615"/>
                  </a:cubicBezTo>
                  <a:cubicBezTo>
                    <a:pt x="2077" y="8654"/>
                    <a:pt x="2090" y="8680"/>
                    <a:pt x="2090" y="8706"/>
                  </a:cubicBezTo>
                  <a:cubicBezTo>
                    <a:pt x="2155" y="8912"/>
                    <a:pt x="2284" y="9079"/>
                    <a:pt x="2451" y="9183"/>
                  </a:cubicBezTo>
                  <a:cubicBezTo>
                    <a:pt x="2580" y="9248"/>
                    <a:pt x="2709" y="9286"/>
                    <a:pt x="2838" y="9286"/>
                  </a:cubicBezTo>
                  <a:cubicBezTo>
                    <a:pt x="2941" y="9286"/>
                    <a:pt x="3044" y="9260"/>
                    <a:pt x="3135" y="9222"/>
                  </a:cubicBezTo>
                  <a:cubicBezTo>
                    <a:pt x="3147" y="9260"/>
                    <a:pt x="3161" y="9286"/>
                    <a:pt x="3173" y="9312"/>
                  </a:cubicBezTo>
                  <a:cubicBezTo>
                    <a:pt x="3276" y="9492"/>
                    <a:pt x="3444" y="9621"/>
                    <a:pt x="3637" y="9673"/>
                  </a:cubicBezTo>
                  <a:cubicBezTo>
                    <a:pt x="3715" y="9686"/>
                    <a:pt x="3780" y="9699"/>
                    <a:pt x="3844" y="9699"/>
                  </a:cubicBezTo>
                  <a:cubicBezTo>
                    <a:pt x="4012" y="9699"/>
                    <a:pt x="4179" y="9647"/>
                    <a:pt x="4308" y="9544"/>
                  </a:cubicBezTo>
                  <a:cubicBezTo>
                    <a:pt x="4450" y="9724"/>
                    <a:pt x="4669" y="9841"/>
                    <a:pt x="4915" y="9841"/>
                  </a:cubicBezTo>
                  <a:cubicBezTo>
                    <a:pt x="5159" y="9841"/>
                    <a:pt x="5379" y="9724"/>
                    <a:pt x="5520" y="9544"/>
                  </a:cubicBezTo>
                  <a:cubicBezTo>
                    <a:pt x="5663" y="9647"/>
                    <a:pt x="5817" y="9699"/>
                    <a:pt x="5985" y="9699"/>
                  </a:cubicBezTo>
                  <a:cubicBezTo>
                    <a:pt x="6050" y="9699"/>
                    <a:pt x="6127" y="9686"/>
                    <a:pt x="6191" y="9673"/>
                  </a:cubicBezTo>
                  <a:cubicBezTo>
                    <a:pt x="6423" y="9609"/>
                    <a:pt x="6604" y="9441"/>
                    <a:pt x="6694" y="9222"/>
                  </a:cubicBezTo>
                  <a:cubicBezTo>
                    <a:pt x="6798" y="9260"/>
                    <a:pt x="6887" y="9286"/>
                    <a:pt x="6990" y="9286"/>
                  </a:cubicBezTo>
                  <a:cubicBezTo>
                    <a:pt x="7119" y="9286"/>
                    <a:pt x="7248" y="9248"/>
                    <a:pt x="7377" y="9183"/>
                  </a:cubicBezTo>
                  <a:cubicBezTo>
                    <a:pt x="7584" y="9054"/>
                    <a:pt x="7726" y="8847"/>
                    <a:pt x="7752" y="8615"/>
                  </a:cubicBezTo>
                  <a:cubicBezTo>
                    <a:pt x="7790" y="8629"/>
                    <a:pt x="7816" y="8629"/>
                    <a:pt x="7842" y="8629"/>
                  </a:cubicBezTo>
                  <a:cubicBezTo>
                    <a:pt x="8048" y="8629"/>
                    <a:pt x="8242" y="8551"/>
                    <a:pt x="8397" y="8396"/>
                  </a:cubicBezTo>
                  <a:cubicBezTo>
                    <a:pt x="8564" y="8228"/>
                    <a:pt x="8641" y="7984"/>
                    <a:pt x="8616" y="7764"/>
                  </a:cubicBezTo>
                  <a:cubicBezTo>
                    <a:pt x="8641" y="7752"/>
                    <a:pt x="8681" y="7752"/>
                    <a:pt x="8706" y="7738"/>
                  </a:cubicBezTo>
                  <a:cubicBezTo>
                    <a:pt x="8899" y="7687"/>
                    <a:pt x="9067" y="7558"/>
                    <a:pt x="9171" y="7377"/>
                  </a:cubicBezTo>
                  <a:cubicBezTo>
                    <a:pt x="9274" y="7197"/>
                    <a:pt x="9300" y="6990"/>
                    <a:pt x="9248" y="6797"/>
                  </a:cubicBezTo>
                  <a:cubicBezTo>
                    <a:pt x="9248" y="6758"/>
                    <a:pt x="9235" y="6732"/>
                    <a:pt x="9222" y="6706"/>
                  </a:cubicBezTo>
                  <a:cubicBezTo>
                    <a:pt x="9429" y="6617"/>
                    <a:pt x="9596" y="6436"/>
                    <a:pt x="9661" y="6191"/>
                  </a:cubicBezTo>
                  <a:cubicBezTo>
                    <a:pt x="9725" y="5958"/>
                    <a:pt x="9673" y="5714"/>
                    <a:pt x="9532" y="5533"/>
                  </a:cubicBezTo>
                  <a:cubicBezTo>
                    <a:pt x="9712" y="5391"/>
                    <a:pt x="9828" y="5172"/>
                    <a:pt x="9828" y="4927"/>
                  </a:cubicBezTo>
                  <a:cubicBezTo>
                    <a:pt x="9828" y="4669"/>
                    <a:pt x="9712" y="4450"/>
                    <a:pt x="9532" y="4308"/>
                  </a:cubicBezTo>
                  <a:cubicBezTo>
                    <a:pt x="9673" y="4127"/>
                    <a:pt x="9725" y="3883"/>
                    <a:pt x="9661" y="3650"/>
                  </a:cubicBezTo>
                  <a:cubicBezTo>
                    <a:pt x="9596" y="3405"/>
                    <a:pt x="9429" y="3224"/>
                    <a:pt x="9222" y="3134"/>
                  </a:cubicBezTo>
                  <a:cubicBezTo>
                    <a:pt x="9312" y="2928"/>
                    <a:pt x="9300" y="2670"/>
                    <a:pt x="9171" y="2464"/>
                  </a:cubicBezTo>
                  <a:cubicBezTo>
                    <a:pt x="9054" y="2244"/>
                    <a:pt x="8835" y="2115"/>
                    <a:pt x="8616" y="2089"/>
                  </a:cubicBezTo>
                  <a:lnTo>
                    <a:pt x="8616" y="1986"/>
                  </a:lnTo>
                  <a:cubicBezTo>
                    <a:pt x="8616" y="1780"/>
                    <a:pt x="8538" y="1587"/>
                    <a:pt x="8397" y="1444"/>
                  </a:cubicBezTo>
                  <a:cubicBezTo>
                    <a:pt x="8242" y="1303"/>
                    <a:pt x="8048" y="1212"/>
                    <a:pt x="7842" y="1212"/>
                  </a:cubicBezTo>
                  <a:cubicBezTo>
                    <a:pt x="7816" y="1212"/>
                    <a:pt x="7790" y="1212"/>
                    <a:pt x="7752" y="1226"/>
                  </a:cubicBezTo>
                  <a:cubicBezTo>
                    <a:pt x="7752" y="1187"/>
                    <a:pt x="7739" y="1161"/>
                    <a:pt x="7739" y="1135"/>
                  </a:cubicBezTo>
                  <a:cubicBezTo>
                    <a:pt x="7687" y="929"/>
                    <a:pt x="7558" y="761"/>
                    <a:pt x="7377" y="658"/>
                  </a:cubicBezTo>
                  <a:cubicBezTo>
                    <a:pt x="7254" y="593"/>
                    <a:pt x="7123" y="560"/>
                    <a:pt x="6992" y="560"/>
                  </a:cubicBezTo>
                  <a:cubicBezTo>
                    <a:pt x="6891" y="560"/>
                    <a:pt x="6790" y="580"/>
                    <a:pt x="6694" y="619"/>
                  </a:cubicBezTo>
                  <a:cubicBezTo>
                    <a:pt x="6694" y="581"/>
                    <a:pt x="6669" y="555"/>
                    <a:pt x="6655" y="529"/>
                  </a:cubicBezTo>
                  <a:cubicBezTo>
                    <a:pt x="6552" y="349"/>
                    <a:pt x="6385" y="220"/>
                    <a:pt x="6191" y="168"/>
                  </a:cubicBezTo>
                  <a:cubicBezTo>
                    <a:pt x="6122" y="151"/>
                    <a:pt x="6053" y="142"/>
                    <a:pt x="5985" y="142"/>
                  </a:cubicBezTo>
                  <a:cubicBezTo>
                    <a:pt x="5850" y="142"/>
                    <a:pt x="5718" y="177"/>
                    <a:pt x="5598" y="246"/>
                  </a:cubicBezTo>
                  <a:cubicBezTo>
                    <a:pt x="5572" y="258"/>
                    <a:pt x="5546" y="284"/>
                    <a:pt x="5520" y="297"/>
                  </a:cubicBezTo>
                  <a:cubicBezTo>
                    <a:pt x="5379" y="117"/>
                    <a:pt x="5159" y="0"/>
                    <a:pt x="491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76"/>
            <p:cNvSpPr/>
            <p:nvPr/>
          </p:nvSpPr>
          <p:spPr>
            <a:xfrm>
              <a:off x="5999112" y="1532822"/>
              <a:ext cx="275923" cy="282969"/>
            </a:xfrm>
            <a:custGeom>
              <a:rect b="b" l="l" r="r" t="t"/>
              <a:pathLst>
                <a:path extrusionOk="0" h="6747" w="6579">
                  <a:moveTo>
                    <a:pt x="3213" y="1"/>
                  </a:moveTo>
                  <a:cubicBezTo>
                    <a:pt x="2129" y="1"/>
                    <a:pt x="1161" y="517"/>
                    <a:pt x="556" y="1316"/>
                  </a:cubicBezTo>
                  <a:lnTo>
                    <a:pt x="1" y="4411"/>
                  </a:lnTo>
                  <a:cubicBezTo>
                    <a:pt x="439" y="5766"/>
                    <a:pt x="1717" y="6746"/>
                    <a:pt x="3213" y="6746"/>
                  </a:cubicBezTo>
                  <a:cubicBezTo>
                    <a:pt x="4296" y="6746"/>
                    <a:pt x="5263" y="6230"/>
                    <a:pt x="5882" y="5443"/>
                  </a:cubicBezTo>
                  <a:lnTo>
                    <a:pt x="6540" y="3896"/>
                  </a:lnTo>
                  <a:cubicBezTo>
                    <a:pt x="6566" y="3715"/>
                    <a:pt x="6578" y="3548"/>
                    <a:pt x="6578" y="3380"/>
                  </a:cubicBezTo>
                  <a:cubicBezTo>
                    <a:pt x="6578" y="1510"/>
                    <a:pt x="5070" y="1"/>
                    <a:pt x="3213"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76"/>
            <p:cNvSpPr/>
            <p:nvPr/>
          </p:nvSpPr>
          <p:spPr>
            <a:xfrm>
              <a:off x="6123001" y="1489541"/>
              <a:ext cx="21683" cy="21683"/>
            </a:xfrm>
            <a:custGeom>
              <a:rect b="b" l="l" r="r" t="t"/>
              <a:pathLst>
                <a:path extrusionOk="0" h="517" w="517">
                  <a:moveTo>
                    <a:pt x="259" y="1"/>
                  </a:moveTo>
                  <a:cubicBezTo>
                    <a:pt x="116" y="1"/>
                    <a:pt x="1" y="117"/>
                    <a:pt x="1" y="259"/>
                  </a:cubicBezTo>
                  <a:cubicBezTo>
                    <a:pt x="1" y="401"/>
                    <a:pt x="116" y="517"/>
                    <a:pt x="259" y="517"/>
                  </a:cubicBezTo>
                  <a:cubicBezTo>
                    <a:pt x="400" y="517"/>
                    <a:pt x="517" y="401"/>
                    <a:pt x="517" y="259"/>
                  </a:cubicBezTo>
                  <a:cubicBezTo>
                    <a:pt x="517" y="117"/>
                    <a:pt x="400"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76"/>
            <p:cNvSpPr/>
            <p:nvPr/>
          </p:nvSpPr>
          <p:spPr>
            <a:xfrm>
              <a:off x="6133821" y="1489541"/>
              <a:ext cx="10862" cy="21683"/>
            </a:xfrm>
            <a:custGeom>
              <a:rect b="b" l="l" r="r" t="t"/>
              <a:pathLst>
                <a:path extrusionOk="0" h="517" w="259">
                  <a:moveTo>
                    <a:pt x="1" y="1"/>
                  </a:moveTo>
                  <a:lnTo>
                    <a:pt x="1" y="517"/>
                  </a:lnTo>
                  <a:cubicBezTo>
                    <a:pt x="142" y="517"/>
                    <a:pt x="259" y="401"/>
                    <a:pt x="259" y="259"/>
                  </a:cubicBezTo>
                  <a:cubicBezTo>
                    <a:pt x="259" y="117"/>
                    <a:pt x="142" y="1"/>
                    <a:pt x="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76"/>
            <p:cNvSpPr/>
            <p:nvPr/>
          </p:nvSpPr>
          <p:spPr>
            <a:xfrm>
              <a:off x="6123001" y="1837386"/>
              <a:ext cx="21683" cy="21683"/>
            </a:xfrm>
            <a:custGeom>
              <a:rect b="b" l="l" r="r" t="t"/>
              <a:pathLst>
                <a:path extrusionOk="0" h="517" w="517">
                  <a:moveTo>
                    <a:pt x="259" y="0"/>
                  </a:moveTo>
                  <a:cubicBezTo>
                    <a:pt x="116" y="0"/>
                    <a:pt x="1" y="116"/>
                    <a:pt x="1" y="258"/>
                  </a:cubicBezTo>
                  <a:cubicBezTo>
                    <a:pt x="1" y="399"/>
                    <a:pt x="116" y="516"/>
                    <a:pt x="259" y="516"/>
                  </a:cubicBezTo>
                  <a:cubicBezTo>
                    <a:pt x="400" y="516"/>
                    <a:pt x="517" y="399"/>
                    <a:pt x="517" y="258"/>
                  </a:cubicBezTo>
                  <a:cubicBezTo>
                    <a:pt x="517" y="116"/>
                    <a:pt x="400"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76"/>
            <p:cNvSpPr/>
            <p:nvPr/>
          </p:nvSpPr>
          <p:spPr>
            <a:xfrm>
              <a:off x="6133821" y="1837386"/>
              <a:ext cx="10862" cy="21683"/>
            </a:xfrm>
            <a:custGeom>
              <a:rect b="b" l="l" r="r" t="t"/>
              <a:pathLst>
                <a:path extrusionOk="0" h="517" w="259">
                  <a:moveTo>
                    <a:pt x="1" y="0"/>
                  </a:moveTo>
                  <a:lnTo>
                    <a:pt x="1" y="516"/>
                  </a:lnTo>
                  <a:cubicBezTo>
                    <a:pt x="142" y="516"/>
                    <a:pt x="259" y="399"/>
                    <a:pt x="259" y="258"/>
                  </a:cubicBezTo>
                  <a:cubicBezTo>
                    <a:pt x="259" y="116"/>
                    <a:pt x="142" y="0"/>
                    <a:pt x="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76"/>
            <p:cNvSpPr/>
            <p:nvPr/>
          </p:nvSpPr>
          <p:spPr>
            <a:xfrm>
              <a:off x="5949372" y="1663715"/>
              <a:ext cx="21683" cy="21683"/>
            </a:xfrm>
            <a:custGeom>
              <a:rect b="b" l="l" r="r" t="t"/>
              <a:pathLst>
                <a:path extrusionOk="0" h="517" w="517">
                  <a:moveTo>
                    <a:pt x="258" y="1"/>
                  </a:moveTo>
                  <a:cubicBezTo>
                    <a:pt x="117" y="1"/>
                    <a:pt x="0" y="104"/>
                    <a:pt x="0" y="259"/>
                  </a:cubicBezTo>
                  <a:cubicBezTo>
                    <a:pt x="0" y="401"/>
                    <a:pt x="117" y="517"/>
                    <a:pt x="258" y="517"/>
                  </a:cubicBezTo>
                  <a:cubicBezTo>
                    <a:pt x="401" y="517"/>
                    <a:pt x="516" y="401"/>
                    <a:pt x="516" y="259"/>
                  </a:cubicBezTo>
                  <a:cubicBezTo>
                    <a:pt x="516" y="104"/>
                    <a:pt x="401"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76"/>
            <p:cNvSpPr/>
            <p:nvPr/>
          </p:nvSpPr>
          <p:spPr>
            <a:xfrm>
              <a:off x="6296630" y="1663715"/>
              <a:ext cx="21641" cy="21683"/>
            </a:xfrm>
            <a:custGeom>
              <a:rect b="b" l="l" r="r" t="t"/>
              <a:pathLst>
                <a:path extrusionOk="0" h="517" w="516">
                  <a:moveTo>
                    <a:pt x="258" y="1"/>
                  </a:moveTo>
                  <a:cubicBezTo>
                    <a:pt x="117" y="1"/>
                    <a:pt x="0" y="104"/>
                    <a:pt x="0" y="259"/>
                  </a:cubicBezTo>
                  <a:cubicBezTo>
                    <a:pt x="0" y="401"/>
                    <a:pt x="117" y="517"/>
                    <a:pt x="258" y="517"/>
                  </a:cubicBezTo>
                  <a:cubicBezTo>
                    <a:pt x="400" y="517"/>
                    <a:pt x="516" y="401"/>
                    <a:pt x="516" y="259"/>
                  </a:cubicBezTo>
                  <a:cubicBezTo>
                    <a:pt x="516" y="104"/>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76"/>
            <p:cNvSpPr/>
            <p:nvPr/>
          </p:nvSpPr>
          <p:spPr>
            <a:xfrm>
              <a:off x="6076993" y="1495622"/>
              <a:ext cx="23864" cy="21431"/>
            </a:xfrm>
            <a:custGeom>
              <a:rect b="b" l="l" r="r" t="t"/>
              <a:pathLst>
                <a:path extrusionOk="0" h="511" w="569">
                  <a:moveTo>
                    <a:pt x="288" y="1"/>
                  </a:moveTo>
                  <a:cubicBezTo>
                    <a:pt x="265" y="1"/>
                    <a:pt x="243" y="4"/>
                    <a:pt x="221" y="11"/>
                  </a:cubicBezTo>
                  <a:cubicBezTo>
                    <a:pt x="78" y="50"/>
                    <a:pt x="1" y="191"/>
                    <a:pt x="40" y="320"/>
                  </a:cubicBezTo>
                  <a:cubicBezTo>
                    <a:pt x="61" y="438"/>
                    <a:pt x="161" y="511"/>
                    <a:pt x="276" y="511"/>
                  </a:cubicBezTo>
                  <a:cubicBezTo>
                    <a:pt x="300" y="511"/>
                    <a:pt x="325" y="508"/>
                    <a:pt x="350" y="501"/>
                  </a:cubicBezTo>
                  <a:cubicBezTo>
                    <a:pt x="491" y="475"/>
                    <a:pt x="568" y="334"/>
                    <a:pt x="530" y="191"/>
                  </a:cubicBezTo>
                  <a:cubicBezTo>
                    <a:pt x="498" y="74"/>
                    <a:pt x="395" y="1"/>
                    <a:pt x="28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76"/>
            <p:cNvSpPr/>
            <p:nvPr/>
          </p:nvSpPr>
          <p:spPr>
            <a:xfrm>
              <a:off x="6166785" y="1831557"/>
              <a:ext cx="23864" cy="21389"/>
            </a:xfrm>
            <a:custGeom>
              <a:rect b="b" l="l" r="r" t="t"/>
              <a:pathLst>
                <a:path extrusionOk="0" h="510" w="569">
                  <a:moveTo>
                    <a:pt x="294" y="0"/>
                  </a:moveTo>
                  <a:cubicBezTo>
                    <a:pt x="270" y="0"/>
                    <a:pt x="245" y="3"/>
                    <a:pt x="221" y="10"/>
                  </a:cubicBezTo>
                  <a:cubicBezTo>
                    <a:pt x="78" y="36"/>
                    <a:pt x="1" y="177"/>
                    <a:pt x="40" y="320"/>
                  </a:cubicBezTo>
                  <a:cubicBezTo>
                    <a:pt x="72" y="437"/>
                    <a:pt x="175" y="510"/>
                    <a:pt x="282" y="510"/>
                  </a:cubicBezTo>
                  <a:cubicBezTo>
                    <a:pt x="305" y="510"/>
                    <a:pt x="327" y="507"/>
                    <a:pt x="350" y="500"/>
                  </a:cubicBezTo>
                  <a:cubicBezTo>
                    <a:pt x="491" y="461"/>
                    <a:pt x="568" y="320"/>
                    <a:pt x="542" y="191"/>
                  </a:cubicBezTo>
                  <a:cubicBezTo>
                    <a:pt x="511" y="73"/>
                    <a:pt x="409" y="0"/>
                    <a:pt x="29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6"/>
            <p:cNvSpPr/>
            <p:nvPr/>
          </p:nvSpPr>
          <p:spPr>
            <a:xfrm>
              <a:off x="5954237" y="1708423"/>
              <a:ext cx="23864" cy="21767"/>
            </a:xfrm>
            <a:custGeom>
              <a:rect b="b" l="l" r="r" t="t"/>
              <a:pathLst>
                <a:path extrusionOk="0" h="519" w="569">
                  <a:moveTo>
                    <a:pt x="270" y="1"/>
                  </a:moveTo>
                  <a:cubicBezTo>
                    <a:pt x="253" y="1"/>
                    <a:pt x="236" y="2"/>
                    <a:pt x="220" y="6"/>
                  </a:cubicBezTo>
                  <a:cubicBezTo>
                    <a:pt x="78" y="44"/>
                    <a:pt x="1" y="186"/>
                    <a:pt x="27" y="328"/>
                  </a:cubicBezTo>
                  <a:cubicBezTo>
                    <a:pt x="58" y="445"/>
                    <a:pt x="161" y="518"/>
                    <a:pt x="275" y="518"/>
                  </a:cubicBezTo>
                  <a:cubicBezTo>
                    <a:pt x="299" y="518"/>
                    <a:pt x="324" y="515"/>
                    <a:pt x="349" y="508"/>
                  </a:cubicBezTo>
                  <a:cubicBezTo>
                    <a:pt x="491" y="470"/>
                    <a:pt x="568" y="328"/>
                    <a:pt x="529" y="199"/>
                  </a:cubicBezTo>
                  <a:cubicBezTo>
                    <a:pt x="496" y="75"/>
                    <a:pt x="383" y="1"/>
                    <a:pt x="27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6"/>
            <p:cNvSpPr/>
            <p:nvPr/>
          </p:nvSpPr>
          <p:spPr>
            <a:xfrm>
              <a:off x="6289584" y="1618463"/>
              <a:ext cx="24367" cy="21893"/>
            </a:xfrm>
            <a:custGeom>
              <a:rect b="b" l="l" r="r" t="t"/>
              <a:pathLst>
                <a:path extrusionOk="0" h="522" w="581">
                  <a:moveTo>
                    <a:pt x="287" y="1"/>
                  </a:moveTo>
                  <a:cubicBezTo>
                    <a:pt x="265" y="1"/>
                    <a:pt x="242" y="4"/>
                    <a:pt x="220" y="10"/>
                  </a:cubicBezTo>
                  <a:cubicBezTo>
                    <a:pt x="91" y="48"/>
                    <a:pt x="1" y="190"/>
                    <a:pt x="39" y="332"/>
                  </a:cubicBezTo>
                  <a:cubicBezTo>
                    <a:pt x="72" y="440"/>
                    <a:pt x="177" y="521"/>
                    <a:pt x="294" y="521"/>
                  </a:cubicBezTo>
                  <a:cubicBezTo>
                    <a:pt x="317" y="521"/>
                    <a:pt x="339" y="519"/>
                    <a:pt x="362" y="512"/>
                  </a:cubicBezTo>
                  <a:cubicBezTo>
                    <a:pt x="491" y="474"/>
                    <a:pt x="581" y="332"/>
                    <a:pt x="543" y="190"/>
                  </a:cubicBezTo>
                  <a:cubicBezTo>
                    <a:pt x="510" y="82"/>
                    <a:pt x="405" y="1"/>
                    <a:pt x="28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6"/>
            <p:cNvSpPr/>
            <p:nvPr/>
          </p:nvSpPr>
          <p:spPr>
            <a:xfrm>
              <a:off x="6034802" y="1512901"/>
              <a:ext cx="24409" cy="21809"/>
            </a:xfrm>
            <a:custGeom>
              <a:rect b="b" l="l" r="r" t="t"/>
              <a:pathLst>
                <a:path extrusionOk="0" h="520" w="582">
                  <a:moveTo>
                    <a:pt x="287" y="0"/>
                  </a:moveTo>
                  <a:cubicBezTo>
                    <a:pt x="243" y="0"/>
                    <a:pt x="198" y="12"/>
                    <a:pt x="156" y="37"/>
                  </a:cubicBezTo>
                  <a:cubicBezTo>
                    <a:pt x="40" y="102"/>
                    <a:pt x="1" y="269"/>
                    <a:pt x="66" y="386"/>
                  </a:cubicBezTo>
                  <a:cubicBezTo>
                    <a:pt x="119" y="474"/>
                    <a:pt x="207" y="519"/>
                    <a:pt x="295" y="519"/>
                  </a:cubicBezTo>
                  <a:cubicBezTo>
                    <a:pt x="336" y="519"/>
                    <a:pt x="377" y="509"/>
                    <a:pt x="414" y="489"/>
                  </a:cubicBezTo>
                  <a:cubicBezTo>
                    <a:pt x="543" y="412"/>
                    <a:pt x="582" y="257"/>
                    <a:pt x="517" y="128"/>
                  </a:cubicBezTo>
                  <a:cubicBezTo>
                    <a:pt x="465" y="49"/>
                    <a:pt x="377" y="0"/>
                    <a:pt x="28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6"/>
            <p:cNvSpPr/>
            <p:nvPr/>
          </p:nvSpPr>
          <p:spPr>
            <a:xfrm>
              <a:off x="6208473" y="1813900"/>
              <a:ext cx="24912" cy="21809"/>
            </a:xfrm>
            <a:custGeom>
              <a:rect b="b" l="l" r="r" t="t"/>
              <a:pathLst>
                <a:path extrusionOk="0" h="520" w="594">
                  <a:moveTo>
                    <a:pt x="289" y="0"/>
                  </a:moveTo>
                  <a:cubicBezTo>
                    <a:pt x="247" y="0"/>
                    <a:pt x="205" y="10"/>
                    <a:pt x="168" y="31"/>
                  </a:cubicBezTo>
                  <a:cubicBezTo>
                    <a:pt x="39" y="108"/>
                    <a:pt x="0" y="263"/>
                    <a:pt x="64" y="392"/>
                  </a:cubicBezTo>
                  <a:cubicBezTo>
                    <a:pt x="116" y="471"/>
                    <a:pt x="204" y="520"/>
                    <a:pt x="295" y="520"/>
                  </a:cubicBezTo>
                  <a:cubicBezTo>
                    <a:pt x="339" y="520"/>
                    <a:pt x="383" y="508"/>
                    <a:pt x="425" y="483"/>
                  </a:cubicBezTo>
                  <a:cubicBezTo>
                    <a:pt x="542" y="418"/>
                    <a:pt x="594" y="251"/>
                    <a:pt x="516" y="134"/>
                  </a:cubicBezTo>
                  <a:cubicBezTo>
                    <a:pt x="472" y="46"/>
                    <a:pt x="380" y="0"/>
                    <a:pt x="28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6"/>
            <p:cNvSpPr/>
            <p:nvPr/>
          </p:nvSpPr>
          <p:spPr>
            <a:xfrm>
              <a:off x="5971013" y="1750362"/>
              <a:ext cx="24912" cy="21809"/>
            </a:xfrm>
            <a:custGeom>
              <a:rect b="b" l="l" r="r" t="t"/>
              <a:pathLst>
                <a:path extrusionOk="0" h="520" w="594">
                  <a:moveTo>
                    <a:pt x="293" y="1"/>
                  </a:moveTo>
                  <a:cubicBezTo>
                    <a:pt x="249" y="1"/>
                    <a:pt x="206" y="12"/>
                    <a:pt x="168" y="37"/>
                  </a:cubicBezTo>
                  <a:cubicBezTo>
                    <a:pt x="39" y="101"/>
                    <a:pt x="0" y="270"/>
                    <a:pt x="77" y="385"/>
                  </a:cubicBezTo>
                  <a:cubicBezTo>
                    <a:pt x="122" y="473"/>
                    <a:pt x="208" y="519"/>
                    <a:pt x="299" y="519"/>
                  </a:cubicBezTo>
                  <a:cubicBezTo>
                    <a:pt x="341" y="519"/>
                    <a:pt x="385" y="509"/>
                    <a:pt x="426" y="488"/>
                  </a:cubicBezTo>
                  <a:cubicBezTo>
                    <a:pt x="542" y="411"/>
                    <a:pt x="593" y="256"/>
                    <a:pt x="516" y="127"/>
                  </a:cubicBezTo>
                  <a:cubicBezTo>
                    <a:pt x="473" y="49"/>
                    <a:pt x="383" y="1"/>
                    <a:pt x="29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76"/>
            <p:cNvSpPr/>
            <p:nvPr/>
          </p:nvSpPr>
          <p:spPr>
            <a:xfrm>
              <a:off x="6272305" y="1576607"/>
              <a:ext cx="24367" cy="21641"/>
            </a:xfrm>
            <a:custGeom>
              <a:rect b="b" l="l" r="r" t="t"/>
              <a:pathLst>
                <a:path extrusionOk="0" h="516" w="581">
                  <a:moveTo>
                    <a:pt x="294" y="0"/>
                  </a:moveTo>
                  <a:cubicBezTo>
                    <a:pt x="247" y="0"/>
                    <a:pt x="200" y="13"/>
                    <a:pt x="155" y="40"/>
                  </a:cubicBezTo>
                  <a:cubicBezTo>
                    <a:pt x="38" y="105"/>
                    <a:pt x="0" y="260"/>
                    <a:pt x="64" y="389"/>
                  </a:cubicBezTo>
                  <a:cubicBezTo>
                    <a:pt x="116" y="466"/>
                    <a:pt x="203" y="515"/>
                    <a:pt x="290" y="515"/>
                  </a:cubicBezTo>
                  <a:cubicBezTo>
                    <a:pt x="333" y="515"/>
                    <a:pt x="375" y="504"/>
                    <a:pt x="413" y="478"/>
                  </a:cubicBezTo>
                  <a:cubicBezTo>
                    <a:pt x="542" y="415"/>
                    <a:pt x="580" y="246"/>
                    <a:pt x="516" y="131"/>
                  </a:cubicBezTo>
                  <a:cubicBezTo>
                    <a:pt x="465" y="46"/>
                    <a:pt x="382" y="0"/>
                    <a:pt x="29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76"/>
            <p:cNvSpPr/>
            <p:nvPr/>
          </p:nvSpPr>
          <p:spPr>
            <a:xfrm>
              <a:off x="5999112" y="1540413"/>
              <a:ext cx="23864" cy="21683"/>
            </a:xfrm>
            <a:custGeom>
              <a:rect b="b" l="l" r="r" t="t"/>
              <a:pathLst>
                <a:path extrusionOk="0" h="517" w="569">
                  <a:moveTo>
                    <a:pt x="284" y="0"/>
                  </a:moveTo>
                  <a:cubicBezTo>
                    <a:pt x="220" y="0"/>
                    <a:pt x="155" y="26"/>
                    <a:pt x="104" y="78"/>
                  </a:cubicBezTo>
                  <a:cubicBezTo>
                    <a:pt x="1" y="181"/>
                    <a:pt x="1" y="349"/>
                    <a:pt x="104" y="439"/>
                  </a:cubicBezTo>
                  <a:cubicBezTo>
                    <a:pt x="155" y="490"/>
                    <a:pt x="220" y="516"/>
                    <a:pt x="284" y="516"/>
                  </a:cubicBezTo>
                  <a:cubicBezTo>
                    <a:pt x="349" y="516"/>
                    <a:pt x="413" y="490"/>
                    <a:pt x="465" y="439"/>
                  </a:cubicBezTo>
                  <a:cubicBezTo>
                    <a:pt x="568" y="349"/>
                    <a:pt x="568" y="181"/>
                    <a:pt x="465" y="78"/>
                  </a:cubicBezTo>
                  <a:cubicBezTo>
                    <a:pt x="413" y="26"/>
                    <a:pt x="349" y="0"/>
                    <a:pt x="2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76"/>
            <p:cNvSpPr/>
            <p:nvPr/>
          </p:nvSpPr>
          <p:spPr>
            <a:xfrm>
              <a:off x="6244667" y="1786514"/>
              <a:ext cx="23864" cy="21683"/>
            </a:xfrm>
            <a:custGeom>
              <a:rect b="b" l="l" r="r" t="t"/>
              <a:pathLst>
                <a:path extrusionOk="0" h="517" w="569">
                  <a:moveTo>
                    <a:pt x="290" y="1"/>
                  </a:moveTo>
                  <a:cubicBezTo>
                    <a:pt x="224" y="1"/>
                    <a:pt x="156" y="27"/>
                    <a:pt x="104" y="78"/>
                  </a:cubicBezTo>
                  <a:cubicBezTo>
                    <a:pt x="1" y="168"/>
                    <a:pt x="1" y="336"/>
                    <a:pt x="104" y="439"/>
                  </a:cubicBezTo>
                  <a:cubicBezTo>
                    <a:pt x="156" y="491"/>
                    <a:pt x="224" y="517"/>
                    <a:pt x="290" y="517"/>
                  </a:cubicBezTo>
                  <a:cubicBezTo>
                    <a:pt x="356" y="517"/>
                    <a:pt x="420" y="491"/>
                    <a:pt x="465" y="439"/>
                  </a:cubicBezTo>
                  <a:cubicBezTo>
                    <a:pt x="568" y="336"/>
                    <a:pt x="568" y="168"/>
                    <a:pt x="465" y="78"/>
                  </a:cubicBezTo>
                  <a:cubicBezTo>
                    <a:pt x="420" y="27"/>
                    <a:pt x="356" y="1"/>
                    <a:pt x="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76"/>
            <p:cNvSpPr/>
            <p:nvPr/>
          </p:nvSpPr>
          <p:spPr>
            <a:xfrm>
              <a:off x="5999112" y="1786514"/>
              <a:ext cx="23864" cy="21683"/>
            </a:xfrm>
            <a:custGeom>
              <a:rect b="b" l="l" r="r" t="t"/>
              <a:pathLst>
                <a:path extrusionOk="0" h="517" w="569">
                  <a:moveTo>
                    <a:pt x="284" y="1"/>
                  </a:moveTo>
                  <a:cubicBezTo>
                    <a:pt x="220" y="1"/>
                    <a:pt x="155" y="27"/>
                    <a:pt x="104" y="78"/>
                  </a:cubicBezTo>
                  <a:cubicBezTo>
                    <a:pt x="1" y="168"/>
                    <a:pt x="1" y="336"/>
                    <a:pt x="104" y="439"/>
                  </a:cubicBezTo>
                  <a:cubicBezTo>
                    <a:pt x="155" y="491"/>
                    <a:pt x="220" y="517"/>
                    <a:pt x="284" y="517"/>
                  </a:cubicBezTo>
                  <a:cubicBezTo>
                    <a:pt x="349" y="517"/>
                    <a:pt x="413" y="491"/>
                    <a:pt x="465" y="439"/>
                  </a:cubicBezTo>
                  <a:cubicBezTo>
                    <a:pt x="568" y="336"/>
                    <a:pt x="568" y="168"/>
                    <a:pt x="465" y="78"/>
                  </a:cubicBezTo>
                  <a:cubicBezTo>
                    <a:pt x="413" y="27"/>
                    <a:pt x="349" y="1"/>
                    <a:pt x="28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6"/>
            <p:cNvSpPr/>
            <p:nvPr/>
          </p:nvSpPr>
          <p:spPr>
            <a:xfrm>
              <a:off x="6244667" y="1540413"/>
              <a:ext cx="23864" cy="21683"/>
            </a:xfrm>
            <a:custGeom>
              <a:rect b="b" l="l" r="r" t="t"/>
              <a:pathLst>
                <a:path extrusionOk="0" h="517" w="569">
                  <a:moveTo>
                    <a:pt x="290" y="0"/>
                  </a:moveTo>
                  <a:cubicBezTo>
                    <a:pt x="224" y="0"/>
                    <a:pt x="156" y="26"/>
                    <a:pt x="104" y="78"/>
                  </a:cubicBezTo>
                  <a:cubicBezTo>
                    <a:pt x="1" y="181"/>
                    <a:pt x="1" y="349"/>
                    <a:pt x="104" y="439"/>
                  </a:cubicBezTo>
                  <a:cubicBezTo>
                    <a:pt x="156" y="490"/>
                    <a:pt x="224" y="516"/>
                    <a:pt x="290" y="516"/>
                  </a:cubicBezTo>
                  <a:cubicBezTo>
                    <a:pt x="356" y="516"/>
                    <a:pt x="420" y="490"/>
                    <a:pt x="465" y="439"/>
                  </a:cubicBezTo>
                  <a:cubicBezTo>
                    <a:pt x="568" y="349"/>
                    <a:pt x="568" y="181"/>
                    <a:pt x="465" y="78"/>
                  </a:cubicBezTo>
                  <a:cubicBezTo>
                    <a:pt x="420" y="26"/>
                    <a:pt x="356" y="0"/>
                    <a:pt x="29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6"/>
            <p:cNvSpPr/>
            <p:nvPr/>
          </p:nvSpPr>
          <p:spPr>
            <a:xfrm>
              <a:off x="5971013" y="1576607"/>
              <a:ext cx="24912" cy="21641"/>
            </a:xfrm>
            <a:custGeom>
              <a:rect b="b" l="l" r="r" t="t"/>
              <a:pathLst>
                <a:path extrusionOk="0" h="516" w="594">
                  <a:moveTo>
                    <a:pt x="288" y="0"/>
                  </a:moveTo>
                  <a:cubicBezTo>
                    <a:pt x="201" y="0"/>
                    <a:pt x="120" y="46"/>
                    <a:pt x="77" y="131"/>
                  </a:cubicBezTo>
                  <a:cubicBezTo>
                    <a:pt x="0" y="246"/>
                    <a:pt x="39" y="415"/>
                    <a:pt x="168" y="478"/>
                  </a:cubicBezTo>
                  <a:cubicBezTo>
                    <a:pt x="206" y="504"/>
                    <a:pt x="249" y="515"/>
                    <a:pt x="293" y="515"/>
                  </a:cubicBezTo>
                  <a:cubicBezTo>
                    <a:pt x="383" y="515"/>
                    <a:pt x="473" y="466"/>
                    <a:pt x="516" y="389"/>
                  </a:cubicBezTo>
                  <a:cubicBezTo>
                    <a:pt x="593" y="260"/>
                    <a:pt x="542" y="105"/>
                    <a:pt x="426" y="40"/>
                  </a:cubicBezTo>
                  <a:cubicBezTo>
                    <a:pt x="382" y="13"/>
                    <a:pt x="334" y="0"/>
                    <a:pt x="28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6"/>
            <p:cNvSpPr/>
            <p:nvPr/>
          </p:nvSpPr>
          <p:spPr>
            <a:xfrm>
              <a:off x="6272305" y="1750362"/>
              <a:ext cx="24367" cy="21809"/>
            </a:xfrm>
            <a:custGeom>
              <a:rect b="b" l="l" r="r" t="t"/>
              <a:pathLst>
                <a:path extrusionOk="0" h="520" w="581">
                  <a:moveTo>
                    <a:pt x="290" y="1"/>
                  </a:moveTo>
                  <a:cubicBezTo>
                    <a:pt x="203" y="1"/>
                    <a:pt x="116" y="49"/>
                    <a:pt x="64" y="127"/>
                  </a:cubicBezTo>
                  <a:cubicBezTo>
                    <a:pt x="0" y="256"/>
                    <a:pt x="38" y="411"/>
                    <a:pt x="155" y="488"/>
                  </a:cubicBezTo>
                  <a:cubicBezTo>
                    <a:pt x="196" y="509"/>
                    <a:pt x="240" y="519"/>
                    <a:pt x="283" y="519"/>
                  </a:cubicBezTo>
                  <a:cubicBezTo>
                    <a:pt x="375" y="519"/>
                    <a:pt x="463" y="473"/>
                    <a:pt x="516" y="385"/>
                  </a:cubicBezTo>
                  <a:cubicBezTo>
                    <a:pt x="580" y="270"/>
                    <a:pt x="542" y="101"/>
                    <a:pt x="413" y="37"/>
                  </a:cubicBezTo>
                  <a:cubicBezTo>
                    <a:pt x="375" y="12"/>
                    <a:pt x="333" y="1"/>
                    <a:pt x="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6"/>
            <p:cNvSpPr/>
            <p:nvPr/>
          </p:nvSpPr>
          <p:spPr>
            <a:xfrm>
              <a:off x="6034802" y="1814068"/>
              <a:ext cx="24409" cy="21641"/>
            </a:xfrm>
            <a:custGeom>
              <a:rect b="b" l="l" r="r" t="t"/>
              <a:pathLst>
                <a:path extrusionOk="0" h="516" w="582">
                  <a:moveTo>
                    <a:pt x="284" y="0"/>
                  </a:moveTo>
                  <a:cubicBezTo>
                    <a:pt x="200" y="0"/>
                    <a:pt x="116" y="46"/>
                    <a:pt x="66" y="130"/>
                  </a:cubicBezTo>
                  <a:cubicBezTo>
                    <a:pt x="1" y="247"/>
                    <a:pt x="40" y="414"/>
                    <a:pt x="156" y="479"/>
                  </a:cubicBezTo>
                  <a:cubicBezTo>
                    <a:pt x="198" y="504"/>
                    <a:pt x="243" y="516"/>
                    <a:pt x="287" y="516"/>
                  </a:cubicBezTo>
                  <a:cubicBezTo>
                    <a:pt x="377" y="516"/>
                    <a:pt x="465" y="467"/>
                    <a:pt x="517" y="388"/>
                  </a:cubicBezTo>
                  <a:cubicBezTo>
                    <a:pt x="582" y="259"/>
                    <a:pt x="543" y="104"/>
                    <a:pt x="414" y="40"/>
                  </a:cubicBezTo>
                  <a:cubicBezTo>
                    <a:pt x="373" y="13"/>
                    <a:pt x="329" y="0"/>
                    <a:pt x="2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6"/>
            <p:cNvSpPr/>
            <p:nvPr/>
          </p:nvSpPr>
          <p:spPr>
            <a:xfrm>
              <a:off x="6208473" y="1512901"/>
              <a:ext cx="24912" cy="21809"/>
            </a:xfrm>
            <a:custGeom>
              <a:rect b="b" l="l" r="r" t="t"/>
              <a:pathLst>
                <a:path extrusionOk="0" h="520" w="594">
                  <a:moveTo>
                    <a:pt x="295" y="0"/>
                  </a:moveTo>
                  <a:cubicBezTo>
                    <a:pt x="204" y="0"/>
                    <a:pt x="116" y="49"/>
                    <a:pt x="64" y="128"/>
                  </a:cubicBezTo>
                  <a:cubicBezTo>
                    <a:pt x="0" y="257"/>
                    <a:pt x="39" y="412"/>
                    <a:pt x="168" y="489"/>
                  </a:cubicBezTo>
                  <a:cubicBezTo>
                    <a:pt x="205" y="509"/>
                    <a:pt x="247" y="519"/>
                    <a:pt x="289" y="519"/>
                  </a:cubicBezTo>
                  <a:cubicBezTo>
                    <a:pt x="380" y="519"/>
                    <a:pt x="472" y="474"/>
                    <a:pt x="516" y="386"/>
                  </a:cubicBezTo>
                  <a:cubicBezTo>
                    <a:pt x="594" y="269"/>
                    <a:pt x="542" y="102"/>
                    <a:pt x="425" y="37"/>
                  </a:cubicBezTo>
                  <a:cubicBezTo>
                    <a:pt x="383" y="12"/>
                    <a:pt x="339" y="0"/>
                    <a:pt x="29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76"/>
            <p:cNvSpPr/>
            <p:nvPr/>
          </p:nvSpPr>
          <p:spPr>
            <a:xfrm>
              <a:off x="5954237" y="1618463"/>
              <a:ext cx="23864" cy="21893"/>
            </a:xfrm>
            <a:custGeom>
              <a:rect b="b" l="l" r="r" t="t"/>
              <a:pathLst>
                <a:path extrusionOk="0" h="522" w="569">
                  <a:moveTo>
                    <a:pt x="281" y="1"/>
                  </a:moveTo>
                  <a:cubicBezTo>
                    <a:pt x="164" y="1"/>
                    <a:pt x="59" y="82"/>
                    <a:pt x="27" y="190"/>
                  </a:cubicBezTo>
                  <a:cubicBezTo>
                    <a:pt x="1" y="332"/>
                    <a:pt x="78" y="474"/>
                    <a:pt x="220" y="512"/>
                  </a:cubicBezTo>
                  <a:cubicBezTo>
                    <a:pt x="240" y="519"/>
                    <a:pt x="261" y="521"/>
                    <a:pt x="282" y="521"/>
                  </a:cubicBezTo>
                  <a:cubicBezTo>
                    <a:pt x="391" y="521"/>
                    <a:pt x="497" y="440"/>
                    <a:pt x="529" y="332"/>
                  </a:cubicBezTo>
                  <a:cubicBezTo>
                    <a:pt x="568" y="190"/>
                    <a:pt x="491" y="48"/>
                    <a:pt x="349" y="10"/>
                  </a:cubicBezTo>
                  <a:cubicBezTo>
                    <a:pt x="326" y="4"/>
                    <a:pt x="303" y="1"/>
                    <a:pt x="28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76"/>
            <p:cNvSpPr/>
            <p:nvPr/>
          </p:nvSpPr>
          <p:spPr>
            <a:xfrm>
              <a:off x="6289584" y="1708423"/>
              <a:ext cx="24367" cy="21767"/>
            </a:xfrm>
            <a:custGeom>
              <a:rect b="b" l="l" r="r" t="t"/>
              <a:pathLst>
                <a:path extrusionOk="0" h="519" w="581">
                  <a:moveTo>
                    <a:pt x="308" y="1"/>
                  </a:moveTo>
                  <a:cubicBezTo>
                    <a:pt x="185" y="1"/>
                    <a:pt x="73" y="75"/>
                    <a:pt x="39" y="199"/>
                  </a:cubicBezTo>
                  <a:cubicBezTo>
                    <a:pt x="1" y="328"/>
                    <a:pt x="91" y="470"/>
                    <a:pt x="220" y="508"/>
                  </a:cubicBezTo>
                  <a:cubicBezTo>
                    <a:pt x="245" y="515"/>
                    <a:pt x="269" y="518"/>
                    <a:pt x="294" y="518"/>
                  </a:cubicBezTo>
                  <a:cubicBezTo>
                    <a:pt x="408" y="518"/>
                    <a:pt x="510" y="445"/>
                    <a:pt x="543" y="328"/>
                  </a:cubicBezTo>
                  <a:cubicBezTo>
                    <a:pt x="581" y="186"/>
                    <a:pt x="491" y="44"/>
                    <a:pt x="362" y="6"/>
                  </a:cubicBezTo>
                  <a:cubicBezTo>
                    <a:pt x="344" y="2"/>
                    <a:pt x="326" y="1"/>
                    <a:pt x="30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76"/>
            <p:cNvSpPr/>
            <p:nvPr/>
          </p:nvSpPr>
          <p:spPr>
            <a:xfrm>
              <a:off x="6076993" y="1831557"/>
              <a:ext cx="23864" cy="21389"/>
            </a:xfrm>
            <a:custGeom>
              <a:rect b="b" l="l" r="r" t="t"/>
              <a:pathLst>
                <a:path extrusionOk="0" h="510" w="569">
                  <a:moveTo>
                    <a:pt x="276" y="0"/>
                  </a:moveTo>
                  <a:cubicBezTo>
                    <a:pt x="161" y="0"/>
                    <a:pt x="61" y="73"/>
                    <a:pt x="40" y="191"/>
                  </a:cubicBezTo>
                  <a:cubicBezTo>
                    <a:pt x="1" y="320"/>
                    <a:pt x="78" y="461"/>
                    <a:pt x="221" y="500"/>
                  </a:cubicBezTo>
                  <a:cubicBezTo>
                    <a:pt x="243" y="507"/>
                    <a:pt x="265" y="510"/>
                    <a:pt x="288" y="510"/>
                  </a:cubicBezTo>
                  <a:cubicBezTo>
                    <a:pt x="395" y="510"/>
                    <a:pt x="498" y="437"/>
                    <a:pt x="530" y="320"/>
                  </a:cubicBezTo>
                  <a:cubicBezTo>
                    <a:pt x="568" y="177"/>
                    <a:pt x="491" y="36"/>
                    <a:pt x="350" y="10"/>
                  </a:cubicBezTo>
                  <a:cubicBezTo>
                    <a:pt x="325" y="3"/>
                    <a:pt x="300" y="0"/>
                    <a:pt x="27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76"/>
            <p:cNvSpPr/>
            <p:nvPr/>
          </p:nvSpPr>
          <p:spPr>
            <a:xfrm>
              <a:off x="6166785" y="1495622"/>
              <a:ext cx="23864" cy="21431"/>
            </a:xfrm>
            <a:custGeom>
              <a:rect b="b" l="l" r="r" t="t"/>
              <a:pathLst>
                <a:path extrusionOk="0" h="511" w="569">
                  <a:moveTo>
                    <a:pt x="282" y="1"/>
                  </a:moveTo>
                  <a:cubicBezTo>
                    <a:pt x="175" y="1"/>
                    <a:pt x="72" y="74"/>
                    <a:pt x="40" y="191"/>
                  </a:cubicBezTo>
                  <a:cubicBezTo>
                    <a:pt x="1" y="334"/>
                    <a:pt x="78" y="475"/>
                    <a:pt x="221" y="501"/>
                  </a:cubicBezTo>
                  <a:cubicBezTo>
                    <a:pt x="245" y="508"/>
                    <a:pt x="270" y="511"/>
                    <a:pt x="294" y="511"/>
                  </a:cubicBezTo>
                  <a:cubicBezTo>
                    <a:pt x="409" y="511"/>
                    <a:pt x="511" y="438"/>
                    <a:pt x="542" y="320"/>
                  </a:cubicBezTo>
                  <a:cubicBezTo>
                    <a:pt x="568" y="191"/>
                    <a:pt x="491" y="50"/>
                    <a:pt x="350" y="11"/>
                  </a:cubicBezTo>
                  <a:cubicBezTo>
                    <a:pt x="327" y="4"/>
                    <a:pt x="305" y="1"/>
                    <a:pt x="28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76"/>
            <p:cNvSpPr/>
            <p:nvPr/>
          </p:nvSpPr>
          <p:spPr>
            <a:xfrm>
              <a:off x="5992611" y="1588015"/>
              <a:ext cx="173715" cy="129846"/>
            </a:xfrm>
            <a:custGeom>
              <a:rect b="b" l="l" r="r" t="t"/>
              <a:pathLst>
                <a:path extrusionOk="0" h="3096" w="4142">
                  <a:moveTo>
                    <a:pt x="711" y="0"/>
                  </a:moveTo>
                  <a:cubicBezTo>
                    <a:pt x="259" y="568"/>
                    <a:pt x="1" y="1277"/>
                    <a:pt x="1" y="2064"/>
                  </a:cubicBezTo>
                  <a:cubicBezTo>
                    <a:pt x="1" y="2412"/>
                    <a:pt x="53" y="2760"/>
                    <a:pt x="156" y="3095"/>
                  </a:cubicBezTo>
                  <a:lnTo>
                    <a:pt x="1626" y="3095"/>
                  </a:lnTo>
                  <a:cubicBezTo>
                    <a:pt x="2064" y="3095"/>
                    <a:pt x="2400" y="2748"/>
                    <a:pt x="2400" y="2322"/>
                  </a:cubicBezTo>
                  <a:cubicBezTo>
                    <a:pt x="2400" y="2232"/>
                    <a:pt x="2387" y="2141"/>
                    <a:pt x="2362" y="2064"/>
                  </a:cubicBezTo>
                  <a:lnTo>
                    <a:pt x="3110" y="2064"/>
                  </a:lnTo>
                  <a:cubicBezTo>
                    <a:pt x="3677" y="2064"/>
                    <a:pt x="4141" y="1599"/>
                    <a:pt x="4141" y="1032"/>
                  </a:cubicBezTo>
                  <a:cubicBezTo>
                    <a:pt x="4141" y="452"/>
                    <a:pt x="3677" y="0"/>
                    <a:pt x="311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76"/>
            <p:cNvSpPr/>
            <p:nvPr/>
          </p:nvSpPr>
          <p:spPr>
            <a:xfrm>
              <a:off x="6137596" y="1696176"/>
              <a:ext cx="135802" cy="64965"/>
            </a:xfrm>
            <a:custGeom>
              <a:rect b="b" l="l" r="r" t="t"/>
              <a:pathLst>
                <a:path extrusionOk="0" h="1549" w="3238">
                  <a:moveTo>
                    <a:pt x="774" y="1"/>
                  </a:moveTo>
                  <a:cubicBezTo>
                    <a:pt x="349" y="1"/>
                    <a:pt x="0" y="336"/>
                    <a:pt x="0" y="774"/>
                  </a:cubicBezTo>
                  <a:cubicBezTo>
                    <a:pt x="0" y="1200"/>
                    <a:pt x="349" y="1548"/>
                    <a:pt x="774" y="1548"/>
                  </a:cubicBezTo>
                  <a:lnTo>
                    <a:pt x="2580" y="1548"/>
                  </a:lnTo>
                  <a:cubicBezTo>
                    <a:pt x="2915" y="1097"/>
                    <a:pt x="3147" y="568"/>
                    <a:pt x="323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 name="Google Shape;1099;p76"/>
          <p:cNvSpPr txBox="1"/>
          <p:nvPr>
            <p:ph idx="7" type="title"/>
          </p:nvPr>
        </p:nvSpPr>
        <p:spPr>
          <a:xfrm>
            <a:off x="4876409" y="3606350"/>
            <a:ext cx="2212500" cy="374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Earth</a:t>
            </a:r>
            <a:endParaRPr/>
          </a:p>
        </p:txBody>
      </p:sp>
      <p:sp>
        <p:nvSpPr>
          <p:cNvPr id="1100" name="Google Shape;1100;p76"/>
          <p:cNvSpPr txBox="1"/>
          <p:nvPr>
            <p:ph idx="8" type="subTitle"/>
          </p:nvPr>
        </p:nvSpPr>
        <p:spPr>
          <a:xfrm>
            <a:off x="4876400" y="3980625"/>
            <a:ext cx="2212500" cy="576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This is the planet where we all live</a:t>
            </a:r>
            <a:endParaRPr/>
          </a:p>
        </p:txBody>
      </p:sp>
      <p:sp>
        <p:nvSpPr>
          <p:cNvPr id="1101" name="Google Shape;1101;p76"/>
          <p:cNvSpPr txBox="1"/>
          <p:nvPr>
            <p:ph idx="9" type="title"/>
          </p:nvPr>
        </p:nvSpPr>
        <p:spPr>
          <a:xfrm>
            <a:off x="4876409" y="1483425"/>
            <a:ext cx="2212500" cy="374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Neptune</a:t>
            </a:r>
            <a:endParaRPr/>
          </a:p>
        </p:txBody>
      </p:sp>
      <p:sp>
        <p:nvSpPr>
          <p:cNvPr id="1102" name="Google Shape;1102;p76"/>
          <p:cNvSpPr txBox="1"/>
          <p:nvPr>
            <p:ph idx="13" type="subTitle"/>
          </p:nvPr>
        </p:nvSpPr>
        <p:spPr>
          <a:xfrm>
            <a:off x="4876400" y="1857700"/>
            <a:ext cx="2212500" cy="578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Neptune is the farthest planet of them all</a:t>
            </a:r>
            <a:endParaRPr/>
          </a:p>
        </p:txBody>
      </p:sp>
      <p:sp>
        <p:nvSpPr>
          <p:cNvPr id="1103" name="Google Shape;1103;p76"/>
          <p:cNvSpPr txBox="1"/>
          <p:nvPr>
            <p:ph idx="14" type="title"/>
          </p:nvPr>
        </p:nvSpPr>
        <p:spPr>
          <a:xfrm>
            <a:off x="4876409" y="2544825"/>
            <a:ext cx="2212500" cy="374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1104" name="Google Shape;1104;p76"/>
          <p:cNvSpPr txBox="1"/>
          <p:nvPr>
            <p:ph idx="15" type="subTitle"/>
          </p:nvPr>
        </p:nvSpPr>
        <p:spPr>
          <a:xfrm>
            <a:off x="4876400" y="2919225"/>
            <a:ext cx="2212500" cy="5760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Mars is actually a very cold place</a:t>
            </a:r>
            <a:endParaRPr/>
          </a:p>
        </p:txBody>
      </p:sp>
      <p:grpSp>
        <p:nvGrpSpPr>
          <p:cNvPr id="1105" name="Google Shape;1105;p76"/>
          <p:cNvGrpSpPr/>
          <p:nvPr/>
        </p:nvGrpSpPr>
        <p:grpSpPr>
          <a:xfrm>
            <a:off x="7230254" y="1646912"/>
            <a:ext cx="609562" cy="610182"/>
            <a:chOff x="1550313" y="2139266"/>
            <a:chExt cx="412228" cy="412648"/>
          </a:xfrm>
        </p:grpSpPr>
        <p:sp>
          <p:nvSpPr>
            <p:cNvPr id="1106" name="Google Shape;1106;p76"/>
            <p:cNvSpPr/>
            <p:nvPr/>
          </p:nvSpPr>
          <p:spPr>
            <a:xfrm>
              <a:off x="1550313" y="2139266"/>
              <a:ext cx="412228" cy="412648"/>
            </a:xfrm>
            <a:custGeom>
              <a:rect b="b" l="l" r="r" t="t"/>
              <a:pathLst>
                <a:path extrusionOk="0" h="9839" w="9829">
                  <a:moveTo>
                    <a:pt x="1755" y="2436"/>
                  </a:moveTo>
                  <a:cubicBezTo>
                    <a:pt x="1741" y="2436"/>
                    <a:pt x="1741" y="2436"/>
                    <a:pt x="1729" y="2449"/>
                  </a:cubicBezTo>
                  <a:cubicBezTo>
                    <a:pt x="1729" y="2436"/>
                    <a:pt x="1741" y="2436"/>
                    <a:pt x="1755" y="2436"/>
                  </a:cubicBezTo>
                  <a:close/>
                  <a:moveTo>
                    <a:pt x="5830" y="5957"/>
                  </a:moveTo>
                  <a:lnTo>
                    <a:pt x="6604" y="6267"/>
                  </a:lnTo>
                  <a:cubicBezTo>
                    <a:pt x="6398" y="6434"/>
                    <a:pt x="6166" y="6576"/>
                    <a:pt x="5920" y="6679"/>
                  </a:cubicBezTo>
                  <a:lnTo>
                    <a:pt x="5830" y="5957"/>
                  </a:lnTo>
                  <a:close/>
                  <a:moveTo>
                    <a:pt x="4918" y="1"/>
                  </a:moveTo>
                  <a:cubicBezTo>
                    <a:pt x="4676" y="1"/>
                    <a:pt x="4449" y="116"/>
                    <a:pt x="4295" y="321"/>
                  </a:cubicBezTo>
                  <a:lnTo>
                    <a:pt x="3263" y="1688"/>
                  </a:lnTo>
                  <a:cubicBezTo>
                    <a:pt x="3108" y="1907"/>
                    <a:pt x="3070" y="2178"/>
                    <a:pt x="3160" y="2423"/>
                  </a:cubicBezTo>
                  <a:lnTo>
                    <a:pt x="3599" y="3584"/>
                  </a:lnTo>
                  <a:cubicBezTo>
                    <a:pt x="3586" y="3596"/>
                    <a:pt x="3586" y="3622"/>
                    <a:pt x="3573" y="3636"/>
                  </a:cubicBezTo>
                  <a:lnTo>
                    <a:pt x="2296" y="4654"/>
                  </a:lnTo>
                  <a:cubicBezTo>
                    <a:pt x="2245" y="4370"/>
                    <a:pt x="2245" y="4086"/>
                    <a:pt x="2296" y="3790"/>
                  </a:cubicBezTo>
                  <a:cubicBezTo>
                    <a:pt x="2322" y="3636"/>
                    <a:pt x="2296" y="3481"/>
                    <a:pt x="2231" y="3338"/>
                  </a:cubicBezTo>
                  <a:lnTo>
                    <a:pt x="2245" y="3338"/>
                  </a:lnTo>
                  <a:cubicBezTo>
                    <a:pt x="2618" y="3120"/>
                    <a:pt x="2735" y="2655"/>
                    <a:pt x="2529" y="2281"/>
                  </a:cubicBezTo>
                  <a:cubicBezTo>
                    <a:pt x="2425" y="2100"/>
                    <a:pt x="2257" y="1971"/>
                    <a:pt x="2051" y="1920"/>
                  </a:cubicBezTo>
                  <a:cubicBezTo>
                    <a:pt x="1987" y="1903"/>
                    <a:pt x="1921" y="1894"/>
                    <a:pt x="1855" y="1894"/>
                  </a:cubicBezTo>
                  <a:cubicBezTo>
                    <a:pt x="1723" y="1894"/>
                    <a:pt x="1591" y="1928"/>
                    <a:pt x="1471" y="1997"/>
                  </a:cubicBezTo>
                  <a:cubicBezTo>
                    <a:pt x="1122" y="2204"/>
                    <a:pt x="993" y="2630"/>
                    <a:pt x="1162" y="2991"/>
                  </a:cubicBezTo>
                  <a:cubicBezTo>
                    <a:pt x="1122" y="3017"/>
                    <a:pt x="1097" y="3029"/>
                    <a:pt x="1084" y="3042"/>
                  </a:cubicBezTo>
                  <a:cubicBezTo>
                    <a:pt x="916" y="3171"/>
                    <a:pt x="800" y="3338"/>
                    <a:pt x="761" y="3545"/>
                  </a:cubicBezTo>
                  <a:cubicBezTo>
                    <a:pt x="684" y="4086"/>
                    <a:pt x="697" y="4642"/>
                    <a:pt x="826" y="5170"/>
                  </a:cubicBezTo>
                  <a:cubicBezTo>
                    <a:pt x="878" y="5402"/>
                    <a:pt x="1019" y="5570"/>
                    <a:pt x="1213" y="5673"/>
                  </a:cubicBezTo>
                  <a:cubicBezTo>
                    <a:pt x="1148" y="5828"/>
                    <a:pt x="1148" y="5995"/>
                    <a:pt x="1187" y="6150"/>
                  </a:cubicBezTo>
                  <a:cubicBezTo>
                    <a:pt x="1277" y="6447"/>
                    <a:pt x="1535" y="6666"/>
                    <a:pt x="1845" y="6705"/>
                  </a:cubicBezTo>
                  <a:lnTo>
                    <a:pt x="3547" y="6911"/>
                  </a:lnTo>
                  <a:cubicBezTo>
                    <a:pt x="3576" y="6914"/>
                    <a:pt x="3605" y="6916"/>
                    <a:pt x="3633" y="6916"/>
                  </a:cubicBezTo>
                  <a:cubicBezTo>
                    <a:pt x="3721" y="6916"/>
                    <a:pt x="3808" y="6902"/>
                    <a:pt x="3896" y="6872"/>
                  </a:cubicBezTo>
                  <a:lnTo>
                    <a:pt x="3896" y="6872"/>
                  </a:lnTo>
                  <a:lnTo>
                    <a:pt x="3715" y="8291"/>
                  </a:lnTo>
                  <a:lnTo>
                    <a:pt x="775" y="8291"/>
                  </a:lnTo>
                  <a:cubicBezTo>
                    <a:pt x="348" y="8291"/>
                    <a:pt x="1" y="8640"/>
                    <a:pt x="1" y="9065"/>
                  </a:cubicBezTo>
                  <a:cubicBezTo>
                    <a:pt x="1" y="9491"/>
                    <a:pt x="348" y="9839"/>
                    <a:pt x="775" y="9839"/>
                  </a:cubicBezTo>
                  <a:lnTo>
                    <a:pt x="9054" y="9839"/>
                  </a:lnTo>
                  <a:cubicBezTo>
                    <a:pt x="9493" y="9839"/>
                    <a:pt x="9828" y="9491"/>
                    <a:pt x="9828" y="9065"/>
                  </a:cubicBezTo>
                  <a:cubicBezTo>
                    <a:pt x="9828" y="8640"/>
                    <a:pt x="9493" y="8291"/>
                    <a:pt x="9054" y="8291"/>
                  </a:cubicBezTo>
                  <a:lnTo>
                    <a:pt x="6114" y="8291"/>
                  </a:lnTo>
                  <a:lnTo>
                    <a:pt x="6101" y="8201"/>
                  </a:lnTo>
                  <a:lnTo>
                    <a:pt x="6140" y="8201"/>
                  </a:lnTo>
                  <a:cubicBezTo>
                    <a:pt x="6229" y="8201"/>
                    <a:pt x="6320" y="8175"/>
                    <a:pt x="6410" y="8150"/>
                  </a:cubicBezTo>
                  <a:cubicBezTo>
                    <a:pt x="6926" y="7956"/>
                    <a:pt x="7390" y="7659"/>
                    <a:pt x="7791" y="7285"/>
                  </a:cubicBezTo>
                  <a:cubicBezTo>
                    <a:pt x="7958" y="7130"/>
                    <a:pt x="8035" y="6911"/>
                    <a:pt x="8035" y="6705"/>
                  </a:cubicBezTo>
                  <a:cubicBezTo>
                    <a:pt x="8190" y="6666"/>
                    <a:pt x="8332" y="6588"/>
                    <a:pt x="8448" y="6473"/>
                  </a:cubicBezTo>
                  <a:cubicBezTo>
                    <a:pt x="8668" y="6253"/>
                    <a:pt x="8732" y="5918"/>
                    <a:pt x="8603" y="5634"/>
                  </a:cubicBezTo>
                  <a:lnTo>
                    <a:pt x="7829" y="3816"/>
                  </a:lnTo>
                  <a:lnTo>
                    <a:pt x="6140" y="3429"/>
                  </a:lnTo>
                  <a:cubicBezTo>
                    <a:pt x="6126" y="3403"/>
                    <a:pt x="6114" y="3378"/>
                    <a:pt x="6088" y="3352"/>
                  </a:cubicBezTo>
                  <a:lnTo>
                    <a:pt x="5843" y="1727"/>
                  </a:lnTo>
                  <a:lnTo>
                    <a:pt x="5843" y="1727"/>
                  </a:lnTo>
                  <a:cubicBezTo>
                    <a:pt x="6114" y="1830"/>
                    <a:pt x="6372" y="1971"/>
                    <a:pt x="6591" y="2165"/>
                  </a:cubicBezTo>
                  <a:cubicBezTo>
                    <a:pt x="6707" y="2255"/>
                    <a:pt x="6862" y="2320"/>
                    <a:pt x="7017" y="2332"/>
                  </a:cubicBezTo>
                  <a:lnTo>
                    <a:pt x="7017" y="2346"/>
                  </a:lnTo>
                  <a:cubicBezTo>
                    <a:pt x="7017" y="2771"/>
                    <a:pt x="7364" y="3120"/>
                    <a:pt x="7791" y="3120"/>
                  </a:cubicBezTo>
                  <a:cubicBezTo>
                    <a:pt x="8216" y="3120"/>
                    <a:pt x="8564" y="2771"/>
                    <a:pt x="8564" y="2346"/>
                  </a:cubicBezTo>
                  <a:cubicBezTo>
                    <a:pt x="8564" y="1946"/>
                    <a:pt x="8255" y="1610"/>
                    <a:pt x="7855" y="1572"/>
                  </a:cubicBezTo>
                  <a:cubicBezTo>
                    <a:pt x="7855" y="1340"/>
                    <a:pt x="7765" y="1120"/>
                    <a:pt x="7571" y="965"/>
                  </a:cubicBezTo>
                  <a:cubicBezTo>
                    <a:pt x="7146" y="618"/>
                    <a:pt x="6656" y="360"/>
                    <a:pt x="6140" y="192"/>
                  </a:cubicBezTo>
                  <a:cubicBezTo>
                    <a:pt x="6068" y="171"/>
                    <a:pt x="5995" y="161"/>
                    <a:pt x="5923" y="161"/>
                  </a:cubicBezTo>
                  <a:cubicBezTo>
                    <a:pt x="5774" y="161"/>
                    <a:pt x="5629" y="204"/>
                    <a:pt x="5507" y="282"/>
                  </a:cubicBezTo>
                  <a:cubicBezTo>
                    <a:pt x="5404" y="153"/>
                    <a:pt x="5263" y="63"/>
                    <a:pt x="5108" y="24"/>
                  </a:cubicBezTo>
                  <a:cubicBezTo>
                    <a:pt x="5044" y="9"/>
                    <a:pt x="4980" y="1"/>
                    <a:pt x="49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6"/>
            <p:cNvSpPr/>
            <p:nvPr/>
          </p:nvSpPr>
          <p:spPr>
            <a:xfrm>
              <a:off x="1701755" y="2161033"/>
              <a:ext cx="84970" cy="144232"/>
            </a:xfrm>
            <a:custGeom>
              <a:rect b="b" l="l" r="r" t="t"/>
              <a:pathLst>
                <a:path extrusionOk="0" h="3439" w="2026">
                  <a:moveTo>
                    <a:pt x="1305" y="0"/>
                  </a:moveTo>
                  <a:cubicBezTo>
                    <a:pt x="1225" y="0"/>
                    <a:pt x="1148" y="40"/>
                    <a:pt x="1097" y="111"/>
                  </a:cubicBezTo>
                  <a:lnTo>
                    <a:pt x="65" y="1478"/>
                  </a:lnTo>
                  <a:cubicBezTo>
                    <a:pt x="13" y="1556"/>
                    <a:pt x="1" y="1646"/>
                    <a:pt x="27" y="1724"/>
                  </a:cubicBezTo>
                  <a:lnTo>
                    <a:pt x="620" y="3271"/>
                  </a:lnTo>
                  <a:cubicBezTo>
                    <a:pt x="646" y="3349"/>
                    <a:pt x="710" y="3413"/>
                    <a:pt x="787" y="3426"/>
                  </a:cubicBezTo>
                  <a:cubicBezTo>
                    <a:pt x="813" y="3439"/>
                    <a:pt x="839" y="3439"/>
                    <a:pt x="852" y="3439"/>
                  </a:cubicBezTo>
                  <a:lnTo>
                    <a:pt x="1870" y="3400"/>
                  </a:lnTo>
                  <a:cubicBezTo>
                    <a:pt x="1974" y="3349"/>
                    <a:pt x="2025" y="3246"/>
                    <a:pt x="2013" y="3142"/>
                  </a:cubicBezTo>
                  <a:lnTo>
                    <a:pt x="1561" y="214"/>
                  </a:lnTo>
                  <a:cubicBezTo>
                    <a:pt x="1549" y="125"/>
                    <a:pt x="1471" y="34"/>
                    <a:pt x="1368" y="8"/>
                  </a:cubicBezTo>
                  <a:cubicBezTo>
                    <a:pt x="1347" y="3"/>
                    <a:pt x="1326" y="0"/>
                    <a:pt x="130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6"/>
            <p:cNvSpPr/>
            <p:nvPr/>
          </p:nvSpPr>
          <p:spPr>
            <a:xfrm>
              <a:off x="1723941" y="2334410"/>
              <a:ext cx="64923" cy="183949"/>
            </a:xfrm>
            <a:custGeom>
              <a:rect b="b" l="l" r="r" t="t"/>
              <a:pathLst>
                <a:path extrusionOk="0" h="4386" w="1548">
                  <a:moveTo>
                    <a:pt x="774" y="1"/>
                  </a:moveTo>
                  <a:cubicBezTo>
                    <a:pt x="645" y="1"/>
                    <a:pt x="529" y="92"/>
                    <a:pt x="516" y="221"/>
                  </a:cubicBezTo>
                  <a:lnTo>
                    <a:pt x="0" y="4386"/>
                  </a:lnTo>
                  <a:lnTo>
                    <a:pt x="1548" y="4386"/>
                  </a:lnTo>
                  <a:lnTo>
                    <a:pt x="1032" y="221"/>
                  </a:lnTo>
                  <a:cubicBezTo>
                    <a:pt x="1020" y="92"/>
                    <a:pt x="903" y="1"/>
                    <a:pt x="774"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76"/>
            <p:cNvSpPr/>
            <p:nvPr/>
          </p:nvSpPr>
          <p:spPr>
            <a:xfrm>
              <a:off x="1795322" y="2410237"/>
              <a:ext cx="71424" cy="51376"/>
            </a:xfrm>
            <a:custGeom>
              <a:rect b="b" l="l" r="r" t="t"/>
              <a:pathLst>
                <a:path extrusionOk="0" h="1225" w="1703">
                  <a:moveTo>
                    <a:pt x="1418" y="0"/>
                  </a:moveTo>
                  <a:cubicBezTo>
                    <a:pt x="1354" y="0"/>
                    <a:pt x="1289" y="26"/>
                    <a:pt x="1239" y="76"/>
                  </a:cubicBezTo>
                  <a:cubicBezTo>
                    <a:pt x="943" y="360"/>
                    <a:pt x="594" y="579"/>
                    <a:pt x="207" y="721"/>
                  </a:cubicBezTo>
                  <a:cubicBezTo>
                    <a:pt x="66" y="772"/>
                    <a:pt x="1" y="915"/>
                    <a:pt x="52" y="1056"/>
                  </a:cubicBezTo>
                  <a:cubicBezTo>
                    <a:pt x="91" y="1159"/>
                    <a:pt x="195" y="1224"/>
                    <a:pt x="298" y="1224"/>
                  </a:cubicBezTo>
                  <a:cubicBezTo>
                    <a:pt x="324" y="1224"/>
                    <a:pt x="349" y="1211"/>
                    <a:pt x="387" y="1198"/>
                  </a:cubicBezTo>
                  <a:cubicBezTo>
                    <a:pt x="839" y="1030"/>
                    <a:pt x="1239" y="772"/>
                    <a:pt x="1600" y="450"/>
                  </a:cubicBezTo>
                  <a:cubicBezTo>
                    <a:pt x="1703" y="347"/>
                    <a:pt x="1703" y="192"/>
                    <a:pt x="1600" y="89"/>
                  </a:cubicBezTo>
                  <a:cubicBezTo>
                    <a:pt x="1554" y="29"/>
                    <a:pt x="1486" y="0"/>
                    <a:pt x="141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6"/>
            <p:cNvSpPr/>
            <p:nvPr/>
          </p:nvSpPr>
          <p:spPr>
            <a:xfrm>
              <a:off x="1786137" y="2167743"/>
              <a:ext cx="73059" cy="47728"/>
            </a:xfrm>
            <a:custGeom>
              <a:rect b="b" l="l" r="r" t="t"/>
              <a:pathLst>
                <a:path extrusionOk="0" h="1138" w="1742">
                  <a:moveTo>
                    <a:pt x="273" y="0"/>
                  </a:moveTo>
                  <a:cubicBezTo>
                    <a:pt x="164" y="0"/>
                    <a:pt x="70" y="72"/>
                    <a:pt x="39" y="183"/>
                  </a:cubicBezTo>
                  <a:cubicBezTo>
                    <a:pt x="1" y="326"/>
                    <a:pt x="78" y="467"/>
                    <a:pt x="207" y="506"/>
                  </a:cubicBezTo>
                  <a:cubicBezTo>
                    <a:pt x="606" y="622"/>
                    <a:pt x="968" y="816"/>
                    <a:pt x="1291" y="1086"/>
                  </a:cubicBezTo>
                  <a:cubicBezTo>
                    <a:pt x="1342" y="1125"/>
                    <a:pt x="1406" y="1138"/>
                    <a:pt x="1458" y="1138"/>
                  </a:cubicBezTo>
                  <a:cubicBezTo>
                    <a:pt x="1535" y="1138"/>
                    <a:pt x="1612" y="1112"/>
                    <a:pt x="1652" y="1048"/>
                  </a:cubicBezTo>
                  <a:cubicBezTo>
                    <a:pt x="1741" y="931"/>
                    <a:pt x="1729" y="777"/>
                    <a:pt x="1626" y="687"/>
                  </a:cubicBezTo>
                  <a:cubicBezTo>
                    <a:pt x="1251" y="377"/>
                    <a:pt x="826" y="145"/>
                    <a:pt x="362" y="16"/>
                  </a:cubicBezTo>
                  <a:cubicBezTo>
                    <a:pt x="332" y="5"/>
                    <a:pt x="302" y="0"/>
                    <a:pt x="27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6"/>
            <p:cNvSpPr/>
            <p:nvPr/>
          </p:nvSpPr>
          <p:spPr>
            <a:xfrm>
              <a:off x="1620058" y="2299936"/>
              <a:ext cx="138528" cy="107576"/>
            </a:xfrm>
            <a:custGeom>
              <a:rect b="b" l="l" r="r" t="t"/>
              <a:pathLst>
                <a:path extrusionOk="0" h="2565" w="3303">
                  <a:moveTo>
                    <a:pt x="2577" y="1"/>
                  </a:moveTo>
                  <a:cubicBezTo>
                    <a:pt x="2520" y="1"/>
                    <a:pt x="2463" y="20"/>
                    <a:pt x="2413" y="63"/>
                  </a:cubicBezTo>
                  <a:lnTo>
                    <a:pt x="118" y="1906"/>
                  </a:lnTo>
                  <a:cubicBezTo>
                    <a:pt x="27" y="1971"/>
                    <a:pt x="1" y="2074"/>
                    <a:pt x="27" y="2178"/>
                  </a:cubicBezTo>
                  <a:cubicBezTo>
                    <a:pt x="53" y="2281"/>
                    <a:pt x="143" y="2345"/>
                    <a:pt x="247" y="2358"/>
                  </a:cubicBezTo>
                  <a:lnTo>
                    <a:pt x="1949" y="2565"/>
                  </a:lnTo>
                  <a:lnTo>
                    <a:pt x="1987" y="2565"/>
                  </a:lnTo>
                  <a:cubicBezTo>
                    <a:pt x="2052" y="2565"/>
                    <a:pt x="2129" y="2539"/>
                    <a:pt x="2181" y="2474"/>
                  </a:cubicBezTo>
                  <a:lnTo>
                    <a:pt x="3225" y="1197"/>
                  </a:lnTo>
                  <a:cubicBezTo>
                    <a:pt x="3277" y="1132"/>
                    <a:pt x="3303" y="1043"/>
                    <a:pt x="3277" y="965"/>
                  </a:cubicBezTo>
                  <a:lnTo>
                    <a:pt x="2709" y="37"/>
                  </a:lnTo>
                  <a:cubicBezTo>
                    <a:pt x="2669" y="14"/>
                    <a:pt x="2623" y="1"/>
                    <a:pt x="2577"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6"/>
            <p:cNvSpPr/>
            <p:nvPr/>
          </p:nvSpPr>
          <p:spPr>
            <a:xfrm>
              <a:off x="1754767" y="2299727"/>
              <a:ext cx="138528" cy="99649"/>
            </a:xfrm>
            <a:custGeom>
              <a:rect b="b" l="l" r="r" t="t"/>
              <a:pathLst>
                <a:path extrusionOk="0" h="2376" w="3303">
                  <a:moveTo>
                    <a:pt x="718" y="0"/>
                  </a:moveTo>
                  <a:cubicBezTo>
                    <a:pt x="649" y="0"/>
                    <a:pt x="574" y="35"/>
                    <a:pt x="529" y="80"/>
                  </a:cubicBezTo>
                  <a:lnTo>
                    <a:pt x="13" y="1034"/>
                  </a:lnTo>
                  <a:cubicBezTo>
                    <a:pt x="1" y="1137"/>
                    <a:pt x="65" y="1241"/>
                    <a:pt x="168" y="1280"/>
                  </a:cubicBezTo>
                  <a:lnTo>
                    <a:pt x="2928" y="2350"/>
                  </a:lnTo>
                  <a:cubicBezTo>
                    <a:pt x="2954" y="2363"/>
                    <a:pt x="2993" y="2376"/>
                    <a:pt x="3019" y="2376"/>
                  </a:cubicBezTo>
                  <a:cubicBezTo>
                    <a:pt x="3083" y="2376"/>
                    <a:pt x="3160" y="2337"/>
                    <a:pt x="3199" y="2286"/>
                  </a:cubicBezTo>
                  <a:cubicBezTo>
                    <a:pt x="3277" y="2221"/>
                    <a:pt x="3302" y="2105"/>
                    <a:pt x="3251" y="2014"/>
                  </a:cubicBezTo>
                  <a:lnTo>
                    <a:pt x="2580" y="429"/>
                  </a:lnTo>
                  <a:lnTo>
                    <a:pt x="749" y="3"/>
                  </a:lnTo>
                  <a:cubicBezTo>
                    <a:pt x="739" y="1"/>
                    <a:pt x="729" y="0"/>
                    <a:pt x="71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6"/>
            <p:cNvSpPr/>
            <p:nvPr/>
          </p:nvSpPr>
          <p:spPr>
            <a:xfrm>
              <a:off x="1600598" y="2282322"/>
              <a:ext cx="27638" cy="77589"/>
            </a:xfrm>
            <a:custGeom>
              <a:rect b="b" l="l" r="r" t="t"/>
              <a:pathLst>
                <a:path extrusionOk="0" h="1850" w="659">
                  <a:moveTo>
                    <a:pt x="331" y="1"/>
                  </a:moveTo>
                  <a:cubicBezTo>
                    <a:pt x="207" y="1"/>
                    <a:pt x="101" y="97"/>
                    <a:pt x="78" y="225"/>
                  </a:cubicBezTo>
                  <a:cubicBezTo>
                    <a:pt x="1" y="701"/>
                    <a:pt x="14" y="1179"/>
                    <a:pt x="130" y="1643"/>
                  </a:cubicBezTo>
                  <a:cubicBezTo>
                    <a:pt x="155" y="1759"/>
                    <a:pt x="259" y="1850"/>
                    <a:pt x="375" y="1850"/>
                  </a:cubicBezTo>
                  <a:cubicBezTo>
                    <a:pt x="401" y="1850"/>
                    <a:pt x="413" y="1836"/>
                    <a:pt x="439" y="1836"/>
                  </a:cubicBezTo>
                  <a:cubicBezTo>
                    <a:pt x="568" y="1810"/>
                    <a:pt x="659" y="1669"/>
                    <a:pt x="633" y="1527"/>
                  </a:cubicBezTo>
                  <a:cubicBezTo>
                    <a:pt x="530" y="1127"/>
                    <a:pt x="517" y="715"/>
                    <a:pt x="582" y="302"/>
                  </a:cubicBezTo>
                  <a:cubicBezTo>
                    <a:pt x="607" y="160"/>
                    <a:pt x="517" y="31"/>
                    <a:pt x="375" y="5"/>
                  </a:cubicBezTo>
                  <a:cubicBezTo>
                    <a:pt x="360" y="2"/>
                    <a:pt x="346" y="1"/>
                    <a:pt x="33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76"/>
            <p:cNvSpPr/>
            <p:nvPr/>
          </p:nvSpPr>
          <p:spPr>
            <a:xfrm>
              <a:off x="1866200" y="2226794"/>
              <a:ext cx="21683" cy="21683"/>
            </a:xfrm>
            <a:custGeom>
              <a:rect b="b" l="l" r="r" t="t"/>
              <a:pathLst>
                <a:path extrusionOk="0" h="517" w="517">
                  <a:moveTo>
                    <a:pt x="259" y="1"/>
                  </a:moveTo>
                  <a:cubicBezTo>
                    <a:pt x="116" y="1"/>
                    <a:pt x="1" y="117"/>
                    <a:pt x="1" y="259"/>
                  </a:cubicBezTo>
                  <a:cubicBezTo>
                    <a:pt x="1" y="400"/>
                    <a:pt x="116" y="517"/>
                    <a:pt x="259" y="517"/>
                  </a:cubicBezTo>
                  <a:cubicBezTo>
                    <a:pt x="400" y="517"/>
                    <a:pt x="516" y="400"/>
                    <a:pt x="516" y="259"/>
                  </a:cubicBezTo>
                  <a:cubicBezTo>
                    <a:pt x="516" y="117"/>
                    <a:pt x="400"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6"/>
            <p:cNvSpPr/>
            <p:nvPr/>
          </p:nvSpPr>
          <p:spPr>
            <a:xfrm>
              <a:off x="1615738" y="2240298"/>
              <a:ext cx="24954" cy="21767"/>
            </a:xfrm>
            <a:custGeom>
              <a:rect b="b" l="l" r="r" t="t"/>
              <a:pathLst>
                <a:path extrusionOk="0" h="519" w="595">
                  <a:moveTo>
                    <a:pt x="302" y="0"/>
                  </a:moveTo>
                  <a:cubicBezTo>
                    <a:pt x="256" y="0"/>
                    <a:pt x="209" y="13"/>
                    <a:pt x="169" y="40"/>
                  </a:cubicBezTo>
                  <a:cubicBezTo>
                    <a:pt x="40" y="104"/>
                    <a:pt x="1" y="259"/>
                    <a:pt x="78" y="388"/>
                  </a:cubicBezTo>
                  <a:cubicBezTo>
                    <a:pt x="121" y="472"/>
                    <a:pt x="202" y="518"/>
                    <a:pt x="289" y="518"/>
                  </a:cubicBezTo>
                  <a:cubicBezTo>
                    <a:pt x="335" y="518"/>
                    <a:pt x="382" y="505"/>
                    <a:pt x="427" y="479"/>
                  </a:cubicBezTo>
                  <a:cubicBezTo>
                    <a:pt x="542" y="414"/>
                    <a:pt x="594" y="259"/>
                    <a:pt x="517" y="130"/>
                  </a:cubicBezTo>
                  <a:cubicBezTo>
                    <a:pt x="475" y="46"/>
                    <a:pt x="389" y="0"/>
                    <a:pt x="30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6"/>
            <p:cNvSpPr/>
            <p:nvPr/>
          </p:nvSpPr>
          <p:spPr>
            <a:xfrm>
              <a:off x="1716937" y="2276576"/>
              <a:ext cx="78973" cy="79518"/>
            </a:xfrm>
            <a:custGeom>
              <a:rect b="b" l="l" r="r" t="t"/>
              <a:pathLst>
                <a:path extrusionOk="0" h="1896" w="1883">
                  <a:moveTo>
                    <a:pt x="941" y="0"/>
                  </a:moveTo>
                  <a:cubicBezTo>
                    <a:pt x="425" y="0"/>
                    <a:pt x="0" y="426"/>
                    <a:pt x="0" y="941"/>
                  </a:cubicBezTo>
                  <a:cubicBezTo>
                    <a:pt x="0" y="1471"/>
                    <a:pt x="425" y="1896"/>
                    <a:pt x="941" y="1896"/>
                  </a:cubicBezTo>
                  <a:cubicBezTo>
                    <a:pt x="1470" y="1896"/>
                    <a:pt x="1883" y="1471"/>
                    <a:pt x="1883" y="941"/>
                  </a:cubicBezTo>
                  <a:cubicBezTo>
                    <a:pt x="1883" y="426"/>
                    <a:pt x="1470" y="0"/>
                    <a:pt x="941"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76"/>
            <p:cNvSpPr/>
            <p:nvPr/>
          </p:nvSpPr>
          <p:spPr>
            <a:xfrm>
              <a:off x="1571953" y="2508585"/>
              <a:ext cx="368946" cy="21683"/>
            </a:xfrm>
            <a:custGeom>
              <a:rect b="b" l="l" r="r" t="t"/>
              <a:pathLst>
                <a:path extrusionOk="0" h="517" w="8797">
                  <a:moveTo>
                    <a:pt x="259" y="1"/>
                  </a:moveTo>
                  <a:cubicBezTo>
                    <a:pt x="116" y="1"/>
                    <a:pt x="1" y="117"/>
                    <a:pt x="1" y="259"/>
                  </a:cubicBezTo>
                  <a:cubicBezTo>
                    <a:pt x="1" y="401"/>
                    <a:pt x="116" y="517"/>
                    <a:pt x="259" y="517"/>
                  </a:cubicBezTo>
                  <a:lnTo>
                    <a:pt x="8538" y="517"/>
                  </a:lnTo>
                  <a:cubicBezTo>
                    <a:pt x="8680" y="517"/>
                    <a:pt x="8796" y="401"/>
                    <a:pt x="8796" y="259"/>
                  </a:cubicBezTo>
                  <a:cubicBezTo>
                    <a:pt x="8796" y="117"/>
                    <a:pt x="8680" y="1"/>
                    <a:pt x="853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6"/>
            <p:cNvSpPr/>
            <p:nvPr/>
          </p:nvSpPr>
          <p:spPr>
            <a:xfrm>
              <a:off x="1738536" y="2298217"/>
              <a:ext cx="35775" cy="36236"/>
            </a:xfrm>
            <a:custGeom>
              <a:rect b="b" l="l" r="r" t="t"/>
              <a:pathLst>
                <a:path extrusionOk="0" h="864" w="853">
                  <a:moveTo>
                    <a:pt x="426" y="0"/>
                  </a:moveTo>
                  <a:cubicBezTo>
                    <a:pt x="194" y="0"/>
                    <a:pt x="1" y="193"/>
                    <a:pt x="1" y="425"/>
                  </a:cubicBezTo>
                  <a:cubicBezTo>
                    <a:pt x="1" y="671"/>
                    <a:pt x="194" y="864"/>
                    <a:pt x="426" y="864"/>
                  </a:cubicBezTo>
                  <a:cubicBezTo>
                    <a:pt x="658" y="864"/>
                    <a:pt x="852" y="671"/>
                    <a:pt x="852" y="425"/>
                  </a:cubicBezTo>
                  <a:cubicBezTo>
                    <a:pt x="852" y="193"/>
                    <a:pt x="658" y="0"/>
                    <a:pt x="42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 name="Google Shape;1119;p76"/>
          <p:cNvGrpSpPr/>
          <p:nvPr/>
        </p:nvGrpSpPr>
        <p:grpSpPr>
          <a:xfrm>
            <a:off x="7252272" y="2755131"/>
            <a:ext cx="565530" cy="609500"/>
            <a:chOff x="2190726" y="2139728"/>
            <a:chExt cx="382451" cy="412186"/>
          </a:xfrm>
        </p:grpSpPr>
        <p:sp>
          <p:nvSpPr>
            <p:cNvPr id="1120" name="Google Shape;1120;p76"/>
            <p:cNvSpPr/>
            <p:nvPr/>
          </p:nvSpPr>
          <p:spPr>
            <a:xfrm>
              <a:off x="2190726" y="2139728"/>
              <a:ext cx="382451" cy="412186"/>
            </a:xfrm>
            <a:custGeom>
              <a:rect b="b" l="l" r="r" t="t"/>
              <a:pathLst>
                <a:path extrusionOk="0" h="9828" w="9119">
                  <a:moveTo>
                    <a:pt x="2567" y="5572"/>
                  </a:moveTo>
                  <a:cubicBezTo>
                    <a:pt x="2580" y="5585"/>
                    <a:pt x="2593" y="5585"/>
                    <a:pt x="2606" y="5597"/>
                  </a:cubicBezTo>
                  <a:cubicBezTo>
                    <a:pt x="2747" y="5714"/>
                    <a:pt x="2890" y="5843"/>
                    <a:pt x="3031" y="5958"/>
                  </a:cubicBezTo>
                  <a:lnTo>
                    <a:pt x="2529" y="5958"/>
                  </a:lnTo>
                  <a:cubicBezTo>
                    <a:pt x="2567" y="5881"/>
                    <a:pt x="2580" y="5791"/>
                    <a:pt x="2580" y="5701"/>
                  </a:cubicBezTo>
                  <a:cubicBezTo>
                    <a:pt x="2580" y="5662"/>
                    <a:pt x="2580" y="5611"/>
                    <a:pt x="2567" y="5572"/>
                  </a:cubicBezTo>
                  <a:close/>
                  <a:moveTo>
                    <a:pt x="4902" y="0"/>
                  </a:moveTo>
                  <a:cubicBezTo>
                    <a:pt x="3921" y="0"/>
                    <a:pt x="2993" y="91"/>
                    <a:pt x="2283" y="271"/>
                  </a:cubicBezTo>
                  <a:cubicBezTo>
                    <a:pt x="1896" y="361"/>
                    <a:pt x="1574" y="490"/>
                    <a:pt x="1342" y="633"/>
                  </a:cubicBezTo>
                  <a:cubicBezTo>
                    <a:pt x="800" y="942"/>
                    <a:pt x="684" y="1341"/>
                    <a:pt x="684" y="1625"/>
                  </a:cubicBezTo>
                  <a:cubicBezTo>
                    <a:pt x="684" y="2296"/>
                    <a:pt x="826" y="2980"/>
                    <a:pt x="1084" y="3611"/>
                  </a:cubicBezTo>
                  <a:cubicBezTo>
                    <a:pt x="1265" y="4050"/>
                    <a:pt x="1509" y="4462"/>
                    <a:pt x="1793" y="4811"/>
                  </a:cubicBezTo>
                  <a:lnTo>
                    <a:pt x="1806" y="4824"/>
                  </a:lnTo>
                  <a:cubicBezTo>
                    <a:pt x="1832" y="4863"/>
                    <a:pt x="1870" y="4901"/>
                    <a:pt x="1896" y="4940"/>
                  </a:cubicBezTo>
                  <a:cubicBezTo>
                    <a:pt x="1870" y="4927"/>
                    <a:pt x="1832" y="4927"/>
                    <a:pt x="1806" y="4927"/>
                  </a:cubicBezTo>
                  <a:lnTo>
                    <a:pt x="775" y="4927"/>
                  </a:lnTo>
                  <a:cubicBezTo>
                    <a:pt x="348" y="4927"/>
                    <a:pt x="1" y="5275"/>
                    <a:pt x="1" y="5701"/>
                  </a:cubicBezTo>
                  <a:cubicBezTo>
                    <a:pt x="1" y="5907"/>
                    <a:pt x="78" y="6087"/>
                    <a:pt x="194" y="6216"/>
                  </a:cubicBezTo>
                  <a:cubicBezTo>
                    <a:pt x="78" y="6359"/>
                    <a:pt x="1" y="6539"/>
                    <a:pt x="1" y="6732"/>
                  </a:cubicBezTo>
                  <a:cubicBezTo>
                    <a:pt x="1" y="7158"/>
                    <a:pt x="348" y="7506"/>
                    <a:pt x="775" y="7506"/>
                  </a:cubicBezTo>
                  <a:lnTo>
                    <a:pt x="1626" y="7506"/>
                  </a:lnTo>
                  <a:cubicBezTo>
                    <a:pt x="1600" y="7583"/>
                    <a:pt x="1587" y="7674"/>
                    <a:pt x="1587" y="7764"/>
                  </a:cubicBezTo>
                  <a:cubicBezTo>
                    <a:pt x="1587" y="8190"/>
                    <a:pt x="1922" y="8538"/>
                    <a:pt x="2360" y="8538"/>
                  </a:cubicBezTo>
                  <a:lnTo>
                    <a:pt x="3173" y="8538"/>
                  </a:lnTo>
                  <a:cubicBezTo>
                    <a:pt x="3225" y="8654"/>
                    <a:pt x="3277" y="8758"/>
                    <a:pt x="3354" y="8861"/>
                  </a:cubicBezTo>
                  <a:cubicBezTo>
                    <a:pt x="3547" y="9157"/>
                    <a:pt x="3844" y="9389"/>
                    <a:pt x="4231" y="9557"/>
                  </a:cubicBezTo>
                  <a:cubicBezTo>
                    <a:pt x="4682" y="9764"/>
                    <a:pt x="5120" y="9815"/>
                    <a:pt x="5172" y="9828"/>
                  </a:cubicBezTo>
                  <a:lnTo>
                    <a:pt x="5263" y="9828"/>
                  </a:lnTo>
                  <a:cubicBezTo>
                    <a:pt x="5456" y="9828"/>
                    <a:pt x="5636" y="9764"/>
                    <a:pt x="5779" y="9635"/>
                  </a:cubicBezTo>
                  <a:cubicBezTo>
                    <a:pt x="5946" y="9492"/>
                    <a:pt x="6037" y="9273"/>
                    <a:pt x="6037" y="9054"/>
                  </a:cubicBezTo>
                  <a:cubicBezTo>
                    <a:pt x="6037" y="8486"/>
                    <a:pt x="6423" y="8190"/>
                    <a:pt x="7055" y="7752"/>
                  </a:cubicBezTo>
                  <a:cubicBezTo>
                    <a:pt x="7584" y="7377"/>
                    <a:pt x="8241" y="6913"/>
                    <a:pt x="8358" y="6113"/>
                  </a:cubicBezTo>
                  <a:lnTo>
                    <a:pt x="8358" y="6062"/>
                  </a:lnTo>
                  <a:cubicBezTo>
                    <a:pt x="8358" y="6049"/>
                    <a:pt x="8370" y="6049"/>
                    <a:pt x="8370" y="6036"/>
                  </a:cubicBezTo>
                  <a:lnTo>
                    <a:pt x="8370" y="5972"/>
                  </a:lnTo>
                  <a:lnTo>
                    <a:pt x="8370" y="5958"/>
                  </a:lnTo>
                  <a:lnTo>
                    <a:pt x="8370" y="5881"/>
                  </a:lnTo>
                  <a:lnTo>
                    <a:pt x="8370" y="5804"/>
                  </a:lnTo>
                  <a:lnTo>
                    <a:pt x="8370" y="5778"/>
                  </a:lnTo>
                  <a:lnTo>
                    <a:pt x="8370" y="5714"/>
                  </a:lnTo>
                  <a:cubicBezTo>
                    <a:pt x="8370" y="5688"/>
                    <a:pt x="8370" y="5662"/>
                    <a:pt x="8358" y="5637"/>
                  </a:cubicBezTo>
                  <a:lnTo>
                    <a:pt x="8358" y="5623"/>
                  </a:lnTo>
                  <a:lnTo>
                    <a:pt x="8358" y="5559"/>
                  </a:lnTo>
                  <a:lnTo>
                    <a:pt x="8358" y="5546"/>
                  </a:lnTo>
                  <a:cubicBezTo>
                    <a:pt x="8332" y="5339"/>
                    <a:pt x="8281" y="5159"/>
                    <a:pt x="8216" y="5017"/>
                  </a:cubicBezTo>
                  <a:lnTo>
                    <a:pt x="8306" y="5017"/>
                  </a:lnTo>
                  <a:cubicBezTo>
                    <a:pt x="8732" y="5017"/>
                    <a:pt x="9080" y="4669"/>
                    <a:pt x="9080" y="4244"/>
                  </a:cubicBezTo>
                  <a:cubicBezTo>
                    <a:pt x="9080" y="3818"/>
                    <a:pt x="8732" y="3470"/>
                    <a:pt x="8306" y="3470"/>
                  </a:cubicBezTo>
                  <a:lnTo>
                    <a:pt x="8061" y="3470"/>
                  </a:lnTo>
                  <a:cubicBezTo>
                    <a:pt x="8152" y="3315"/>
                    <a:pt x="8267" y="3160"/>
                    <a:pt x="8410" y="2992"/>
                  </a:cubicBezTo>
                  <a:cubicBezTo>
                    <a:pt x="8590" y="2760"/>
                    <a:pt x="8809" y="2502"/>
                    <a:pt x="8964" y="2154"/>
                  </a:cubicBezTo>
                  <a:cubicBezTo>
                    <a:pt x="9054" y="2012"/>
                    <a:pt x="9106" y="1845"/>
                    <a:pt x="9106" y="1664"/>
                  </a:cubicBezTo>
                  <a:cubicBezTo>
                    <a:pt x="9118" y="1651"/>
                    <a:pt x="9118" y="1638"/>
                    <a:pt x="9118" y="1625"/>
                  </a:cubicBezTo>
                  <a:lnTo>
                    <a:pt x="9118" y="1599"/>
                  </a:lnTo>
                  <a:cubicBezTo>
                    <a:pt x="9106" y="1599"/>
                    <a:pt x="9106" y="1599"/>
                    <a:pt x="9106" y="1587"/>
                  </a:cubicBezTo>
                  <a:cubicBezTo>
                    <a:pt x="9106" y="1316"/>
                    <a:pt x="8977" y="929"/>
                    <a:pt x="8461" y="633"/>
                  </a:cubicBezTo>
                  <a:cubicBezTo>
                    <a:pt x="8229" y="490"/>
                    <a:pt x="7906" y="361"/>
                    <a:pt x="7519" y="271"/>
                  </a:cubicBezTo>
                  <a:cubicBezTo>
                    <a:pt x="6810" y="91"/>
                    <a:pt x="5882" y="0"/>
                    <a:pt x="4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76"/>
            <p:cNvSpPr/>
            <p:nvPr/>
          </p:nvSpPr>
          <p:spPr>
            <a:xfrm>
              <a:off x="2241011" y="2197059"/>
              <a:ext cx="311069" cy="333213"/>
            </a:xfrm>
            <a:custGeom>
              <a:rect b="b" l="l" r="r" t="t"/>
              <a:pathLst>
                <a:path extrusionOk="0" h="7945" w="7417">
                  <a:moveTo>
                    <a:pt x="259" y="0"/>
                  </a:moveTo>
                  <a:cubicBezTo>
                    <a:pt x="117" y="0"/>
                    <a:pt x="1" y="117"/>
                    <a:pt x="1" y="258"/>
                  </a:cubicBezTo>
                  <a:cubicBezTo>
                    <a:pt x="1" y="865"/>
                    <a:pt x="130" y="1484"/>
                    <a:pt x="362" y="2051"/>
                  </a:cubicBezTo>
                  <a:cubicBezTo>
                    <a:pt x="620" y="2657"/>
                    <a:pt x="981" y="3186"/>
                    <a:pt x="1433" y="3585"/>
                  </a:cubicBezTo>
                  <a:cubicBezTo>
                    <a:pt x="1510" y="3663"/>
                    <a:pt x="1613" y="3740"/>
                    <a:pt x="1729" y="3831"/>
                  </a:cubicBezTo>
                  <a:cubicBezTo>
                    <a:pt x="1961" y="4024"/>
                    <a:pt x="2219" y="4230"/>
                    <a:pt x="2425" y="4450"/>
                  </a:cubicBezTo>
                  <a:cubicBezTo>
                    <a:pt x="2683" y="4720"/>
                    <a:pt x="2722" y="4875"/>
                    <a:pt x="2722" y="4940"/>
                  </a:cubicBezTo>
                  <a:cubicBezTo>
                    <a:pt x="2722" y="5236"/>
                    <a:pt x="2645" y="5430"/>
                    <a:pt x="2568" y="5662"/>
                  </a:cubicBezTo>
                  <a:cubicBezTo>
                    <a:pt x="2477" y="5907"/>
                    <a:pt x="2374" y="6178"/>
                    <a:pt x="2374" y="6578"/>
                  </a:cubicBezTo>
                  <a:cubicBezTo>
                    <a:pt x="2374" y="6913"/>
                    <a:pt x="2528" y="7403"/>
                    <a:pt x="3238" y="7726"/>
                  </a:cubicBezTo>
                  <a:cubicBezTo>
                    <a:pt x="3638" y="7893"/>
                    <a:pt x="4012" y="7945"/>
                    <a:pt x="4038" y="7945"/>
                  </a:cubicBezTo>
                  <a:lnTo>
                    <a:pt x="4064" y="7945"/>
                  </a:lnTo>
                  <a:cubicBezTo>
                    <a:pt x="4128" y="7945"/>
                    <a:pt x="4193" y="7919"/>
                    <a:pt x="4231" y="7881"/>
                  </a:cubicBezTo>
                  <a:cubicBezTo>
                    <a:pt x="4296" y="7829"/>
                    <a:pt x="4322" y="7764"/>
                    <a:pt x="4322" y="7687"/>
                  </a:cubicBezTo>
                  <a:cubicBezTo>
                    <a:pt x="4322" y="6823"/>
                    <a:pt x="4953" y="6385"/>
                    <a:pt x="5560" y="5959"/>
                  </a:cubicBezTo>
                  <a:cubicBezTo>
                    <a:pt x="6101" y="5572"/>
                    <a:pt x="6656" y="5185"/>
                    <a:pt x="6656" y="4514"/>
                  </a:cubicBezTo>
                  <a:cubicBezTo>
                    <a:pt x="6656" y="3986"/>
                    <a:pt x="6488" y="3689"/>
                    <a:pt x="6359" y="3457"/>
                  </a:cubicBezTo>
                  <a:cubicBezTo>
                    <a:pt x="6243" y="3264"/>
                    <a:pt x="6165" y="3135"/>
                    <a:pt x="6165" y="2877"/>
                  </a:cubicBezTo>
                  <a:cubicBezTo>
                    <a:pt x="6165" y="2115"/>
                    <a:pt x="6475" y="1716"/>
                    <a:pt x="6810" y="1303"/>
                  </a:cubicBezTo>
                  <a:cubicBezTo>
                    <a:pt x="7030" y="1032"/>
                    <a:pt x="7262" y="736"/>
                    <a:pt x="7391" y="335"/>
                  </a:cubicBezTo>
                  <a:cubicBezTo>
                    <a:pt x="7417" y="258"/>
                    <a:pt x="7391" y="168"/>
                    <a:pt x="7352" y="103"/>
                  </a:cubicBezTo>
                  <a:cubicBezTo>
                    <a:pt x="7300" y="39"/>
                    <a:pt x="7223" y="0"/>
                    <a:pt x="714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6"/>
            <p:cNvSpPr/>
            <p:nvPr/>
          </p:nvSpPr>
          <p:spPr>
            <a:xfrm>
              <a:off x="2241011" y="2161326"/>
              <a:ext cx="310524" cy="93652"/>
            </a:xfrm>
            <a:custGeom>
              <a:rect b="b" l="l" r="r" t="t"/>
              <a:pathLst>
                <a:path extrusionOk="0" h="2233" w="7404">
                  <a:moveTo>
                    <a:pt x="3703" y="1"/>
                  </a:moveTo>
                  <a:cubicBezTo>
                    <a:pt x="2761" y="1"/>
                    <a:pt x="1871" y="92"/>
                    <a:pt x="1201" y="259"/>
                  </a:cubicBezTo>
                  <a:cubicBezTo>
                    <a:pt x="865" y="336"/>
                    <a:pt x="594" y="439"/>
                    <a:pt x="401" y="556"/>
                  </a:cubicBezTo>
                  <a:cubicBezTo>
                    <a:pt x="143" y="711"/>
                    <a:pt x="1" y="904"/>
                    <a:pt x="1" y="1110"/>
                  </a:cubicBezTo>
                  <a:cubicBezTo>
                    <a:pt x="1" y="1330"/>
                    <a:pt x="143" y="1510"/>
                    <a:pt x="401" y="1665"/>
                  </a:cubicBezTo>
                  <a:cubicBezTo>
                    <a:pt x="594" y="1781"/>
                    <a:pt x="865" y="1884"/>
                    <a:pt x="1201" y="1975"/>
                  </a:cubicBezTo>
                  <a:cubicBezTo>
                    <a:pt x="1871" y="2142"/>
                    <a:pt x="2761" y="2233"/>
                    <a:pt x="3703" y="2233"/>
                  </a:cubicBezTo>
                  <a:cubicBezTo>
                    <a:pt x="4644" y="2233"/>
                    <a:pt x="5521" y="2142"/>
                    <a:pt x="6191" y="1975"/>
                  </a:cubicBezTo>
                  <a:cubicBezTo>
                    <a:pt x="6540" y="1884"/>
                    <a:pt x="6810" y="1781"/>
                    <a:pt x="7004" y="1665"/>
                  </a:cubicBezTo>
                  <a:cubicBezTo>
                    <a:pt x="7262" y="1510"/>
                    <a:pt x="7404" y="1330"/>
                    <a:pt x="7404" y="1110"/>
                  </a:cubicBezTo>
                  <a:cubicBezTo>
                    <a:pt x="7404" y="904"/>
                    <a:pt x="7262" y="711"/>
                    <a:pt x="7004" y="556"/>
                  </a:cubicBezTo>
                  <a:cubicBezTo>
                    <a:pt x="6810" y="439"/>
                    <a:pt x="6540" y="336"/>
                    <a:pt x="6191" y="259"/>
                  </a:cubicBezTo>
                  <a:cubicBezTo>
                    <a:pt x="5521" y="92"/>
                    <a:pt x="4644" y="1"/>
                    <a:pt x="370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6"/>
            <p:cNvSpPr/>
            <p:nvPr/>
          </p:nvSpPr>
          <p:spPr>
            <a:xfrm>
              <a:off x="2398452" y="2306856"/>
              <a:ext cx="151487" cy="21683"/>
            </a:xfrm>
            <a:custGeom>
              <a:rect b="b" l="l" r="r" t="t"/>
              <a:pathLst>
                <a:path extrusionOk="0" h="517" w="3612">
                  <a:moveTo>
                    <a:pt x="258" y="1"/>
                  </a:moveTo>
                  <a:cubicBezTo>
                    <a:pt x="116" y="1"/>
                    <a:pt x="0" y="116"/>
                    <a:pt x="0" y="259"/>
                  </a:cubicBezTo>
                  <a:cubicBezTo>
                    <a:pt x="0" y="400"/>
                    <a:pt x="116" y="517"/>
                    <a:pt x="258" y="517"/>
                  </a:cubicBezTo>
                  <a:lnTo>
                    <a:pt x="3353" y="517"/>
                  </a:lnTo>
                  <a:cubicBezTo>
                    <a:pt x="3495" y="517"/>
                    <a:pt x="3611" y="400"/>
                    <a:pt x="3611" y="259"/>
                  </a:cubicBezTo>
                  <a:cubicBezTo>
                    <a:pt x="3611" y="116"/>
                    <a:pt x="3495" y="1"/>
                    <a:pt x="335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6"/>
            <p:cNvSpPr/>
            <p:nvPr/>
          </p:nvSpPr>
          <p:spPr>
            <a:xfrm>
              <a:off x="2283202" y="2328497"/>
              <a:ext cx="93652" cy="21683"/>
            </a:xfrm>
            <a:custGeom>
              <a:rect b="b" l="l" r="r" t="t"/>
              <a:pathLst>
                <a:path extrusionOk="0" h="517" w="2233">
                  <a:moveTo>
                    <a:pt x="1" y="1"/>
                  </a:moveTo>
                  <a:cubicBezTo>
                    <a:pt x="130" y="168"/>
                    <a:pt x="272" y="310"/>
                    <a:pt x="427" y="451"/>
                  </a:cubicBezTo>
                  <a:cubicBezTo>
                    <a:pt x="453" y="465"/>
                    <a:pt x="478" y="491"/>
                    <a:pt x="504" y="516"/>
                  </a:cubicBezTo>
                  <a:lnTo>
                    <a:pt x="1974" y="516"/>
                  </a:lnTo>
                  <a:cubicBezTo>
                    <a:pt x="2116" y="516"/>
                    <a:pt x="2232" y="400"/>
                    <a:pt x="2232" y="259"/>
                  </a:cubicBezTo>
                  <a:cubicBezTo>
                    <a:pt x="2232" y="116"/>
                    <a:pt x="2116" y="1"/>
                    <a:pt x="19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6"/>
            <p:cNvSpPr/>
            <p:nvPr/>
          </p:nvSpPr>
          <p:spPr>
            <a:xfrm>
              <a:off x="2449786" y="2375553"/>
              <a:ext cx="70375" cy="21641"/>
            </a:xfrm>
            <a:custGeom>
              <a:rect b="b" l="l" r="r" t="t"/>
              <a:pathLst>
                <a:path extrusionOk="0" h="516" w="1678">
                  <a:moveTo>
                    <a:pt x="259" y="0"/>
                  </a:moveTo>
                  <a:cubicBezTo>
                    <a:pt x="117" y="0"/>
                    <a:pt x="1" y="103"/>
                    <a:pt x="1" y="258"/>
                  </a:cubicBezTo>
                  <a:cubicBezTo>
                    <a:pt x="1" y="400"/>
                    <a:pt x="117" y="516"/>
                    <a:pt x="259" y="516"/>
                  </a:cubicBezTo>
                  <a:lnTo>
                    <a:pt x="1652" y="516"/>
                  </a:lnTo>
                  <a:cubicBezTo>
                    <a:pt x="1665" y="426"/>
                    <a:pt x="1678" y="349"/>
                    <a:pt x="1678" y="258"/>
                  </a:cubicBezTo>
                  <a:cubicBezTo>
                    <a:pt x="1678" y="155"/>
                    <a:pt x="1678" y="78"/>
                    <a:pt x="166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6"/>
            <p:cNvSpPr/>
            <p:nvPr/>
          </p:nvSpPr>
          <p:spPr>
            <a:xfrm>
              <a:off x="2278883" y="2454525"/>
              <a:ext cx="115293" cy="21641"/>
            </a:xfrm>
            <a:custGeom>
              <a:rect b="b" l="l" r="r" t="t"/>
              <a:pathLst>
                <a:path extrusionOk="0" h="516" w="2749">
                  <a:moveTo>
                    <a:pt x="258" y="0"/>
                  </a:moveTo>
                  <a:cubicBezTo>
                    <a:pt x="117" y="0"/>
                    <a:pt x="0" y="117"/>
                    <a:pt x="0" y="258"/>
                  </a:cubicBezTo>
                  <a:cubicBezTo>
                    <a:pt x="0" y="400"/>
                    <a:pt x="117" y="516"/>
                    <a:pt x="258" y="516"/>
                  </a:cubicBezTo>
                  <a:lnTo>
                    <a:pt x="2490" y="516"/>
                  </a:lnTo>
                  <a:cubicBezTo>
                    <a:pt x="2631" y="516"/>
                    <a:pt x="2748" y="400"/>
                    <a:pt x="2748" y="258"/>
                  </a:cubicBezTo>
                  <a:cubicBezTo>
                    <a:pt x="2748" y="117"/>
                    <a:pt x="2631" y="0"/>
                    <a:pt x="249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6"/>
            <p:cNvSpPr/>
            <p:nvPr/>
          </p:nvSpPr>
          <p:spPr>
            <a:xfrm>
              <a:off x="2212367" y="2411243"/>
              <a:ext cx="115251" cy="21683"/>
            </a:xfrm>
            <a:custGeom>
              <a:rect b="b" l="l" r="r" t="t"/>
              <a:pathLst>
                <a:path extrusionOk="0" h="517" w="2748">
                  <a:moveTo>
                    <a:pt x="259" y="0"/>
                  </a:moveTo>
                  <a:cubicBezTo>
                    <a:pt x="116" y="0"/>
                    <a:pt x="1" y="117"/>
                    <a:pt x="1" y="258"/>
                  </a:cubicBezTo>
                  <a:cubicBezTo>
                    <a:pt x="1" y="401"/>
                    <a:pt x="116" y="516"/>
                    <a:pt x="259" y="516"/>
                  </a:cubicBezTo>
                  <a:lnTo>
                    <a:pt x="2489" y="516"/>
                  </a:lnTo>
                  <a:cubicBezTo>
                    <a:pt x="2632" y="516"/>
                    <a:pt x="2747" y="401"/>
                    <a:pt x="2747" y="258"/>
                  </a:cubicBezTo>
                  <a:cubicBezTo>
                    <a:pt x="2747" y="117"/>
                    <a:pt x="2632" y="0"/>
                    <a:pt x="248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6"/>
            <p:cNvSpPr/>
            <p:nvPr/>
          </p:nvSpPr>
          <p:spPr>
            <a:xfrm>
              <a:off x="2212367" y="2367962"/>
              <a:ext cx="64965" cy="21683"/>
            </a:xfrm>
            <a:custGeom>
              <a:rect b="b" l="l" r="r" t="t"/>
              <a:pathLst>
                <a:path extrusionOk="0" h="517" w="1549">
                  <a:moveTo>
                    <a:pt x="259" y="1"/>
                  </a:moveTo>
                  <a:cubicBezTo>
                    <a:pt x="116" y="1"/>
                    <a:pt x="1" y="117"/>
                    <a:pt x="1" y="259"/>
                  </a:cubicBezTo>
                  <a:cubicBezTo>
                    <a:pt x="1" y="401"/>
                    <a:pt x="116" y="516"/>
                    <a:pt x="259" y="516"/>
                  </a:cubicBezTo>
                  <a:lnTo>
                    <a:pt x="1290" y="516"/>
                  </a:lnTo>
                  <a:cubicBezTo>
                    <a:pt x="1432" y="516"/>
                    <a:pt x="1548" y="401"/>
                    <a:pt x="1548" y="259"/>
                  </a:cubicBezTo>
                  <a:cubicBezTo>
                    <a:pt x="1548" y="117"/>
                    <a:pt x="1432" y="1"/>
                    <a:pt x="1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 name="Google Shape;1129;p76"/>
          <p:cNvGrpSpPr/>
          <p:nvPr/>
        </p:nvGrpSpPr>
        <p:grpSpPr>
          <a:xfrm>
            <a:off x="7229876" y="3776181"/>
            <a:ext cx="610306" cy="609500"/>
            <a:chOff x="2800860" y="2139728"/>
            <a:chExt cx="412732" cy="412186"/>
          </a:xfrm>
        </p:grpSpPr>
        <p:sp>
          <p:nvSpPr>
            <p:cNvPr id="1130" name="Google Shape;1130;p76"/>
            <p:cNvSpPr/>
            <p:nvPr/>
          </p:nvSpPr>
          <p:spPr>
            <a:xfrm>
              <a:off x="2800860" y="2139728"/>
              <a:ext cx="412732" cy="412186"/>
            </a:xfrm>
            <a:custGeom>
              <a:rect b="b" l="l" r="r" t="t"/>
              <a:pathLst>
                <a:path extrusionOk="0" h="9828" w="9841">
                  <a:moveTo>
                    <a:pt x="2632" y="0"/>
                  </a:moveTo>
                  <a:cubicBezTo>
                    <a:pt x="1690" y="0"/>
                    <a:pt x="929" y="761"/>
                    <a:pt x="929" y="1702"/>
                  </a:cubicBezTo>
                  <a:cubicBezTo>
                    <a:pt x="929" y="1754"/>
                    <a:pt x="929" y="1819"/>
                    <a:pt x="942" y="1871"/>
                  </a:cubicBezTo>
                  <a:cubicBezTo>
                    <a:pt x="671" y="2232"/>
                    <a:pt x="516" y="2683"/>
                    <a:pt x="516" y="3147"/>
                  </a:cubicBezTo>
                  <a:cubicBezTo>
                    <a:pt x="516" y="3263"/>
                    <a:pt x="529" y="3379"/>
                    <a:pt x="542" y="3496"/>
                  </a:cubicBezTo>
                  <a:cubicBezTo>
                    <a:pt x="193" y="3960"/>
                    <a:pt x="1" y="4514"/>
                    <a:pt x="1" y="5107"/>
                  </a:cubicBezTo>
                  <a:cubicBezTo>
                    <a:pt x="1" y="6268"/>
                    <a:pt x="774" y="7287"/>
                    <a:pt x="1858" y="7623"/>
                  </a:cubicBezTo>
                  <a:lnTo>
                    <a:pt x="1858" y="9054"/>
                  </a:lnTo>
                  <a:cubicBezTo>
                    <a:pt x="1858" y="9480"/>
                    <a:pt x="2205" y="9828"/>
                    <a:pt x="2632" y="9828"/>
                  </a:cubicBezTo>
                  <a:cubicBezTo>
                    <a:pt x="2967" y="9828"/>
                    <a:pt x="3263" y="9609"/>
                    <a:pt x="3366" y="9299"/>
                  </a:cubicBezTo>
                  <a:cubicBezTo>
                    <a:pt x="3792" y="9647"/>
                    <a:pt x="4321" y="9828"/>
                    <a:pt x="4914" y="9828"/>
                  </a:cubicBezTo>
                  <a:cubicBezTo>
                    <a:pt x="5507" y="9828"/>
                    <a:pt x="6036" y="9635"/>
                    <a:pt x="6461" y="9260"/>
                  </a:cubicBezTo>
                  <a:cubicBezTo>
                    <a:pt x="6552" y="9595"/>
                    <a:pt x="6848" y="9828"/>
                    <a:pt x="7209" y="9828"/>
                  </a:cubicBezTo>
                  <a:cubicBezTo>
                    <a:pt x="7636" y="9828"/>
                    <a:pt x="7983" y="9480"/>
                    <a:pt x="7983" y="9054"/>
                  </a:cubicBezTo>
                  <a:lnTo>
                    <a:pt x="7983" y="7623"/>
                  </a:lnTo>
                  <a:cubicBezTo>
                    <a:pt x="9067" y="7287"/>
                    <a:pt x="9840" y="6268"/>
                    <a:pt x="9840" y="5107"/>
                  </a:cubicBezTo>
                  <a:cubicBezTo>
                    <a:pt x="9840" y="4514"/>
                    <a:pt x="9647" y="3960"/>
                    <a:pt x="9286" y="3496"/>
                  </a:cubicBezTo>
                  <a:cubicBezTo>
                    <a:pt x="9312" y="3379"/>
                    <a:pt x="9325" y="3263"/>
                    <a:pt x="9325" y="3147"/>
                  </a:cubicBezTo>
                  <a:cubicBezTo>
                    <a:pt x="9325" y="2683"/>
                    <a:pt x="9170" y="2232"/>
                    <a:pt x="8899" y="1871"/>
                  </a:cubicBezTo>
                  <a:cubicBezTo>
                    <a:pt x="8899" y="1819"/>
                    <a:pt x="8912" y="1754"/>
                    <a:pt x="8912" y="1702"/>
                  </a:cubicBezTo>
                  <a:cubicBezTo>
                    <a:pt x="8912" y="761"/>
                    <a:pt x="8138" y="0"/>
                    <a:pt x="7209" y="0"/>
                  </a:cubicBezTo>
                  <a:cubicBezTo>
                    <a:pt x="6268" y="0"/>
                    <a:pt x="5507" y="761"/>
                    <a:pt x="5507" y="1702"/>
                  </a:cubicBezTo>
                  <a:lnTo>
                    <a:pt x="5507" y="1871"/>
                  </a:lnTo>
                  <a:cubicBezTo>
                    <a:pt x="5237" y="2232"/>
                    <a:pt x="5094" y="2683"/>
                    <a:pt x="5094" y="3147"/>
                  </a:cubicBezTo>
                  <a:cubicBezTo>
                    <a:pt x="5094" y="3263"/>
                    <a:pt x="5094" y="3379"/>
                    <a:pt x="5120" y="3496"/>
                  </a:cubicBezTo>
                  <a:cubicBezTo>
                    <a:pt x="5082" y="3547"/>
                    <a:pt x="5043" y="3599"/>
                    <a:pt x="5017" y="3650"/>
                  </a:cubicBezTo>
                  <a:cubicBezTo>
                    <a:pt x="4985" y="3644"/>
                    <a:pt x="4953" y="3640"/>
                    <a:pt x="4920" y="3640"/>
                  </a:cubicBezTo>
                  <a:cubicBezTo>
                    <a:pt x="4888" y="3640"/>
                    <a:pt x="4856" y="3644"/>
                    <a:pt x="4824" y="3650"/>
                  </a:cubicBezTo>
                  <a:cubicBezTo>
                    <a:pt x="4785" y="3599"/>
                    <a:pt x="4759" y="3547"/>
                    <a:pt x="4721" y="3496"/>
                  </a:cubicBezTo>
                  <a:cubicBezTo>
                    <a:pt x="4733" y="3379"/>
                    <a:pt x="4747" y="3263"/>
                    <a:pt x="4747" y="3147"/>
                  </a:cubicBezTo>
                  <a:cubicBezTo>
                    <a:pt x="4747" y="2683"/>
                    <a:pt x="4604" y="2232"/>
                    <a:pt x="4321" y="1871"/>
                  </a:cubicBezTo>
                  <a:cubicBezTo>
                    <a:pt x="4334" y="1819"/>
                    <a:pt x="4334" y="1754"/>
                    <a:pt x="4334" y="1702"/>
                  </a:cubicBezTo>
                  <a:cubicBezTo>
                    <a:pt x="4334" y="761"/>
                    <a:pt x="3572" y="0"/>
                    <a:pt x="2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6"/>
            <p:cNvSpPr/>
            <p:nvPr/>
          </p:nvSpPr>
          <p:spPr>
            <a:xfrm>
              <a:off x="3014499" y="2161326"/>
              <a:ext cx="177448" cy="281334"/>
            </a:xfrm>
            <a:custGeom>
              <a:rect b="b" l="l" r="r" t="t"/>
              <a:pathLst>
                <a:path extrusionOk="0" h="6708" w="4231">
                  <a:moveTo>
                    <a:pt x="2115" y="1"/>
                  </a:moveTo>
                  <a:cubicBezTo>
                    <a:pt x="1458" y="1"/>
                    <a:pt x="929" y="530"/>
                    <a:pt x="929" y="1187"/>
                  </a:cubicBezTo>
                  <a:cubicBezTo>
                    <a:pt x="929" y="1291"/>
                    <a:pt x="942" y="1407"/>
                    <a:pt x="968" y="1510"/>
                  </a:cubicBezTo>
                  <a:cubicBezTo>
                    <a:pt x="671" y="1806"/>
                    <a:pt x="516" y="2207"/>
                    <a:pt x="516" y="2632"/>
                  </a:cubicBezTo>
                  <a:cubicBezTo>
                    <a:pt x="516" y="2800"/>
                    <a:pt x="542" y="2955"/>
                    <a:pt x="594" y="3122"/>
                  </a:cubicBezTo>
                  <a:cubicBezTo>
                    <a:pt x="207" y="3509"/>
                    <a:pt x="0" y="4038"/>
                    <a:pt x="0" y="4592"/>
                  </a:cubicBezTo>
                  <a:cubicBezTo>
                    <a:pt x="0" y="5753"/>
                    <a:pt x="942" y="6707"/>
                    <a:pt x="2115" y="6707"/>
                  </a:cubicBezTo>
                  <a:cubicBezTo>
                    <a:pt x="3276" y="6707"/>
                    <a:pt x="4231" y="5753"/>
                    <a:pt x="4231" y="4592"/>
                  </a:cubicBezTo>
                  <a:cubicBezTo>
                    <a:pt x="4231" y="4038"/>
                    <a:pt x="4012" y="3509"/>
                    <a:pt x="3637" y="3122"/>
                  </a:cubicBezTo>
                  <a:cubicBezTo>
                    <a:pt x="3689" y="2955"/>
                    <a:pt x="3715" y="2800"/>
                    <a:pt x="3715" y="2632"/>
                  </a:cubicBezTo>
                  <a:cubicBezTo>
                    <a:pt x="3715" y="2207"/>
                    <a:pt x="3548" y="1806"/>
                    <a:pt x="3250" y="1510"/>
                  </a:cubicBezTo>
                  <a:cubicBezTo>
                    <a:pt x="3290" y="1407"/>
                    <a:pt x="3302" y="1291"/>
                    <a:pt x="3302" y="1187"/>
                  </a:cubicBezTo>
                  <a:cubicBezTo>
                    <a:pt x="3302" y="530"/>
                    <a:pt x="2760" y="1"/>
                    <a:pt x="2115"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76"/>
            <p:cNvSpPr/>
            <p:nvPr/>
          </p:nvSpPr>
          <p:spPr>
            <a:xfrm>
              <a:off x="3062100" y="2248435"/>
              <a:ext cx="82244" cy="281837"/>
            </a:xfrm>
            <a:custGeom>
              <a:rect b="b" l="l" r="r" t="t"/>
              <a:pathLst>
                <a:path extrusionOk="0" h="6720" w="1961">
                  <a:moveTo>
                    <a:pt x="980" y="1"/>
                  </a:moveTo>
                  <a:cubicBezTo>
                    <a:pt x="839" y="1"/>
                    <a:pt x="722" y="116"/>
                    <a:pt x="722" y="259"/>
                  </a:cubicBezTo>
                  <a:lnTo>
                    <a:pt x="722" y="1974"/>
                  </a:lnTo>
                  <a:lnTo>
                    <a:pt x="439" y="1767"/>
                  </a:lnTo>
                  <a:cubicBezTo>
                    <a:pt x="396" y="1735"/>
                    <a:pt x="342" y="1719"/>
                    <a:pt x="287" y="1719"/>
                  </a:cubicBezTo>
                  <a:cubicBezTo>
                    <a:pt x="210" y="1719"/>
                    <a:pt x="131" y="1751"/>
                    <a:pt x="78" y="1819"/>
                  </a:cubicBezTo>
                  <a:cubicBezTo>
                    <a:pt x="0" y="1935"/>
                    <a:pt x="26" y="2103"/>
                    <a:pt x="129" y="2180"/>
                  </a:cubicBezTo>
                  <a:lnTo>
                    <a:pt x="722" y="2618"/>
                  </a:lnTo>
                  <a:lnTo>
                    <a:pt x="722" y="6462"/>
                  </a:lnTo>
                  <a:cubicBezTo>
                    <a:pt x="722" y="6604"/>
                    <a:pt x="839" y="6720"/>
                    <a:pt x="980" y="6720"/>
                  </a:cubicBezTo>
                  <a:cubicBezTo>
                    <a:pt x="1123" y="6720"/>
                    <a:pt x="1238" y="6604"/>
                    <a:pt x="1238" y="6462"/>
                  </a:cubicBezTo>
                  <a:lnTo>
                    <a:pt x="1238" y="3483"/>
                  </a:lnTo>
                  <a:lnTo>
                    <a:pt x="1819" y="3045"/>
                  </a:lnTo>
                  <a:cubicBezTo>
                    <a:pt x="1935" y="2954"/>
                    <a:pt x="1961" y="2799"/>
                    <a:pt x="1871" y="2683"/>
                  </a:cubicBezTo>
                  <a:cubicBezTo>
                    <a:pt x="1817" y="2614"/>
                    <a:pt x="1741" y="2577"/>
                    <a:pt x="1664" y="2577"/>
                  </a:cubicBezTo>
                  <a:cubicBezTo>
                    <a:pt x="1610" y="2577"/>
                    <a:pt x="1557" y="2595"/>
                    <a:pt x="1510" y="2632"/>
                  </a:cubicBezTo>
                  <a:lnTo>
                    <a:pt x="1238" y="2838"/>
                  </a:lnTo>
                  <a:lnTo>
                    <a:pt x="1238" y="259"/>
                  </a:lnTo>
                  <a:cubicBezTo>
                    <a:pt x="1238" y="116"/>
                    <a:pt x="1123" y="1"/>
                    <a:pt x="98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6"/>
            <p:cNvSpPr/>
            <p:nvPr/>
          </p:nvSpPr>
          <p:spPr>
            <a:xfrm>
              <a:off x="2822500" y="2161326"/>
              <a:ext cx="177448" cy="281334"/>
            </a:xfrm>
            <a:custGeom>
              <a:rect b="b" l="l" r="r" t="t"/>
              <a:pathLst>
                <a:path extrusionOk="0" h="6708" w="4231">
                  <a:moveTo>
                    <a:pt x="2116" y="1"/>
                  </a:moveTo>
                  <a:cubicBezTo>
                    <a:pt x="1457" y="1"/>
                    <a:pt x="929" y="530"/>
                    <a:pt x="929" y="1187"/>
                  </a:cubicBezTo>
                  <a:cubicBezTo>
                    <a:pt x="929" y="1291"/>
                    <a:pt x="941" y="1407"/>
                    <a:pt x="981" y="1510"/>
                  </a:cubicBezTo>
                  <a:cubicBezTo>
                    <a:pt x="683" y="1806"/>
                    <a:pt x="516" y="2207"/>
                    <a:pt x="516" y="2632"/>
                  </a:cubicBezTo>
                  <a:cubicBezTo>
                    <a:pt x="516" y="2800"/>
                    <a:pt x="542" y="2955"/>
                    <a:pt x="594" y="3122"/>
                  </a:cubicBezTo>
                  <a:cubicBezTo>
                    <a:pt x="219" y="3509"/>
                    <a:pt x="0" y="4038"/>
                    <a:pt x="0" y="4592"/>
                  </a:cubicBezTo>
                  <a:cubicBezTo>
                    <a:pt x="0" y="5753"/>
                    <a:pt x="955" y="6707"/>
                    <a:pt x="2116" y="6707"/>
                  </a:cubicBezTo>
                  <a:cubicBezTo>
                    <a:pt x="3276" y="6707"/>
                    <a:pt x="4231" y="5753"/>
                    <a:pt x="4231" y="4592"/>
                  </a:cubicBezTo>
                  <a:cubicBezTo>
                    <a:pt x="4231" y="4038"/>
                    <a:pt x="4011" y="3509"/>
                    <a:pt x="3637" y="3122"/>
                  </a:cubicBezTo>
                  <a:cubicBezTo>
                    <a:pt x="3689" y="2955"/>
                    <a:pt x="3715" y="2800"/>
                    <a:pt x="3715" y="2632"/>
                  </a:cubicBezTo>
                  <a:cubicBezTo>
                    <a:pt x="3715" y="2207"/>
                    <a:pt x="3547" y="1806"/>
                    <a:pt x="3263" y="1510"/>
                  </a:cubicBezTo>
                  <a:cubicBezTo>
                    <a:pt x="3289" y="1407"/>
                    <a:pt x="3302" y="1291"/>
                    <a:pt x="3302" y="1187"/>
                  </a:cubicBezTo>
                  <a:cubicBezTo>
                    <a:pt x="3302" y="530"/>
                    <a:pt x="2773" y="1"/>
                    <a:pt x="211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6"/>
            <p:cNvSpPr/>
            <p:nvPr/>
          </p:nvSpPr>
          <p:spPr>
            <a:xfrm>
              <a:off x="2870102" y="2248435"/>
              <a:ext cx="82244" cy="281837"/>
            </a:xfrm>
            <a:custGeom>
              <a:rect b="b" l="l" r="r" t="t"/>
              <a:pathLst>
                <a:path extrusionOk="0" h="6720" w="1961">
                  <a:moveTo>
                    <a:pt x="981" y="1"/>
                  </a:moveTo>
                  <a:cubicBezTo>
                    <a:pt x="838" y="1"/>
                    <a:pt x="723" y="116"/>
                    <a:pt x="723" y="259"/>
                  </a:cubicBezTo>
                  <a:lnTo>
                    <a:pt x="723" y="1974"/>
                  </a:lnTo>
                  <a:lnTo>
                    <a:pt x="451" y="1767"/>
                  </a:lnTo>
                  <a:cubicBezTo>
                    <a:pt x="403" y="1735"/>
                    <a:pt x="346" y="1719"/>
                    <a:pt x="290" y="1719"/>
                  </a:cubicBezTo>
                  <a:cubicBezTo>
                    <a:pt x="212" y="1719"/>
                    <a:pt x="135" y="1751"/>
                    <a:pt x="90" y="1819"/>
                  </a:cubicBezTo>
                  <a:cubicBezTo>
                    <a:pt x="0" y="1935"/>
                    <a:pt x="26" y="2103"/>
                    <a:pt x="142" y="2180"/>
                  </a:cubicBezTo>
                  <a:lnTo>
                    <a:pt x="723" y="2618"/>
                  </a:lnTo>
                  <a:lnTo>
                    <a:pt x="723" y="6462"/>
                  </a:lnTo>
                  <a:cubicBezTo>
                    <a:pt x="723" y="6604"/>
                    <a:pt x="838" y="6720"/>
                    <a:pt x="981" y="6720"/>
                  </a:cubicBezTo>
                  <a:cubicBezTo>
                    <a:pt x="1122" y="6720"/>
                    <a:pt x="1238" y="6604"/>
                    <a:pt x="1238" y="6462"/>
                  </a:cubicBezTo>
                  <a:lnTo>
                    <a:pt x="1238" y="3483"/>
                  </a:lnTo>
                  <a:lnTo>
                    <a:pt x="1818" y="3045"/>
                  </a:lnTo>
                  <a:cubicBezTo>
                    <a:pt x="1935" y="2954"/>
                    <a:pt x="1961" y="2799"/>
                    <a:pt x="1870" y="2683"/>
                  </a:cubicBezTo>
                  <a:cubicBezTo>
                    <a:pt x="1824" y="2614"/>
                    <a:pt x="1747" y="2577"/>
                    <a:pt x="1667" y="2577"/>
                  </a:cubicBezTo>
                  <a:cubicBezTo>
                    <a:pt x="1612" y="2577"/>
                    <a:pt x="1556" y="2595"/>
                    <a:pt x="1509" y="2632"/>
                  </a:cubicBezTo>
                  <a:lnTo>
                    <a:pt x="1238" y="2838"/>
                  </a:lnTo>
                  <a:lnTo>
                    <a:pt x="1238" y="259"/>
                  </a:lnTo>
                  <a:cubicBezTo>
                    <a:pt x="1238" y="116"/>
                    <a:pt x="1122" y="1"/>
                    <a:pt x="98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6"/>
            <p:cNvSpPr/>
            <p:nvPr/>
          </p:nvSpPr>
          <p:spPr>
            <a:xfrm>
              <a:off x="2927936" y="2313986"/>
              <a:ext cx="158575" cy="216285"/>
            </a:xfrm>
            <a:custGeom>
              <a:rect b="b" l="l" r="r" t="t"/>
              <a:pathLst>
                <a:path extrusionOk="0" h="5157" w="3781">
                  <a:moveTo>
                    <a:pt x="1895" y="0"/>
                  </a:moveTo>
                  <a:cubicBezTo>
                    <a:pt x="1823" y="0"/>
                    <a:pt x="1749" y="16"/>
                    <a:pt x="1677" y="49"/>
                  </a:cubicBezTo>
                  <a:cubicBezTo>
                    <a:pt x="1497" y="127"/>
                    <a:pt x="1368" y="307"/>
                    <a:pt x="1368" y="514"/>
                  </a:cubicBezTo>
                  <a:cubicBezTo>
                    <a:pt x="1368" y="875"/>
                    <a:pt x="1227" y="1224"/>
                    <a:pt x="969" y="1456"/>
                  </a:cubicBezTo>
                  <a:cubicBezTo>
                    <a:pt x="530" y="1868"/>
                    <a:pt x="1" y="2500"/>
                    <a:pt x="1" y="3236"/>
                  </a:cubicBezTo>
                  <a:cubicBezTo>
                    <a:pt x="1" y="3764"/>
                    <a:pt x="169" y="4241"/>
                    <a:pt x="491" y="4589"/>
                  </a:cubicBezTo>
                  <a:cubicBezTo>
                    <a:pt x="840" y="4964"/>
                    <a:pt x="1316" y="5157"/>
                    <a:pt x="1884" y="5157"/>
                  </a:cubicBezTo>
                  <a:cubicBezTo>
                    <a:pt x="2425" y="5157"/>
                    <a:pt x="2916" y="4950"/>
                    <a:pt x="3264" y="4551"/>
                  </a:cubicBezTo>
                  <a:cubicBezTo>
                    <a:pt x="3600" y="4176"/>
                    <a:pt x="3780" y="3635"/>
                    <a:pt x="3780" y="3042"/>
                  </a:cubicBezTo>
                  <a:cubicBezTo>
                    <a:pt x="3780" y="2410"/>
                    <a:pt x="3522" y="1739"/>
                    <a:pt x="3019" y="1030"/>
                  </a:cubicBezTo>
                  <a:cubicBezTo>
                    <a:pt x="2658" y="514"/>
                    <a:pt x="2271" y="166"/>
                    <a:pt x="2233" y="127"/>
                  </a:cubicBezTo>
                  <a:cubicBezTo>
                    <a:pt x="2135" y="46"/>
                    <a:pt x="2017" y="0"/>
                    <a:pt x="189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76"/>
            <p:cNvSpPr/>
            <p:nvPr/>
          </p:nvSpPr>
          <p:spPr>
            <a:xfrm>
              <a:off x="2967443" y="2436659"/>
              <a:ext cx="79560" cy="93610"/>
            </a:xfrm>
            <a:custGeom>
              <a:rect b="b" l="l" r="r" t="t"/>
              <a:pathLst>
                <a:path extrusionOk="0" h="2232" w="1897">
                  <a:moveTo>
                    <a:pt x="947" y="0"/>
                  </a:moveTo>
                  <a:cubicBezTo>
                    <a:pt x="903" y="0"/>
                    <a:pt x="858" y="13"/>
                    <a:pt x="813" y="39"/>
                  </a:cubicBezTo>
                  <a:cubicBezTo>
                    <a:pt x="787" y="53"/>
                    <a:pt x="1" y="517"/>
                    <a:pt x="1" y="1239"/>
                  </a:cubicBezTo>
                  <a:cubicBezTo>
                    <a:pt x="1" y="1781"/>
                    <a:pt x="426" y="2232"/>
                    <a:pt x="942" y="2232"/>
                  </a:cubicBezTo>
                  <a:cubicBezTo>
                    <a:pt x="1471" y="2232"/>
                    <a:pt x="1896" y="1781"/>
                    <a:pt x="1896" y="1239"/>
                  </a:cubicBezTo>
                  <a:cubicBezTo>
                    <a:pt x="1896" y="517"/>
                    <a:pt x="1110" y="53"/>
                    <a:pt x="1071" y="39"/>
                  </a:cubicBezTo>
                  <a:cubicBezTo>
                    <a:pt x="1032" y="13"/>
                    <a:pt x="990" y="0"/>
                    <a:pt x="947"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0" name="Shape 1140"/>
        <p:cNvGrpSpPr/>
        <p:nvPr/>
      </p:nvGrpSpPr>
      <p:grpSpPr>
        <a:xfrm>
          <a:off x="0" y="0"/>
          <a:ext cx="0" cy="0"/>
          <a:chOff x="0" y="0"/>
          <a:chExt cx="0" cy="0"/>
        </a:xfrm>
      </p:grpSpPr>
      <p:sp>
        <p:nvSpPr>
          <p:cNvPr id="1141" name="Google Shape;1141;p77"/>
          <p:cNvSpPr/>
          <p:nvPr/>
        </p:nvSpPr>
        <p:spPr>
          <a:xfrm>
            <a:off x="819000" y="1693800"/>
            <a:ext cx="7506000" cy="2815500"/>
          </a:xfrm>
          <a:prstGeom prst="rect">
            <a:avLst/>
          </a:prstGeom>
          <a:noFill/>
          <a:ln cap="flat" cmpd="sng" w="9525">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1142" name="Google Shape;1142;p77"/>
          <p:cNvGraphicFramePr/>
          <p:nvPr/>
        </p:nvGraphicFramePr>
        <p:xfrm>
          <a:off x="818963" y="1693803"/>
          <a:ext cx="3000000" cy="3000000"/>
        </p:xfrm>
        <a:graphic>
          <a:graphicData uri="http://schemas.openxmlformats.org/drawingml/2006/table">
            <a:tbl>
              <a:tblPr>
                <a:noFill/>
                <a:tableStyleId>{69F27167-5E44-4066-B5C9-EDA1809D024C}</a:tableStyleId>
              </a:tblPr>
              <a:tblGrid>
                <a:gridCol w="1032675"/>
                <a:gridCol w="2720350"/>
                <a:gridCol w="3752975"/>
              </a:tblGrid>
              <a:tr h="638625">
                <a:tc>
                  <a:txBody>
                    <a:bodyPr/>
                    <a:lstStyle/>
                    <a:p>
                      <a:pPr indent="0" lvl="0" marL="0" rtl="0" algn="l">
                        <a:spcBef>
                          <a:spcPts val="0"/>
                        </a:spcBef>
                        <a:spcAft>
                          <a:spcPts val="0"/>
                        </a:spcAft>
                        <a:buNone/>
                      </a:pPr>
                      <a:r>
                        <a:t/>
                      </a:r>
                      <a:endParaRPr sz="1800">
                        <a:solidFill>
                          <a:schemeClr val="dk2"/>
                        </a:solidFill>
                        <a:latin typeface="Lilita One"/>
                        <a:ea typeface="Lilita One"/>
                        <a:cs typeface="Lilita One"/>
                        <a:sym typeface="Lilita One"/>
                      </a:endParaRPr>
                    </a:p>
                  </a:txBody>
                  <a:tcPr marT="91425" marB="91425" marR="91425" marL="91425" anchor="ctr">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800">
                          <a:solidFill>
                            <a:schemeClr val="dk2"/>
                          </a:solidFill>
                          <a:latin typeface="Lilita One"/>
                          <a:ea typeface="Lilita One"/>
                          <a:cs typeface="Lilita One"/>
                          <a:sym typeface="Lilita One"/>
                        </a:rPr>
                        <a:t>Sea ​​level rise</a:t>
                      </a:r>
                      <a:endParaRPr sz="1800">
                        <a:solidFill>
                          <a:schemeClr val="dk2"/>
                        </a:solidFill>
                        <a:latin typeface="Lilita One"/>
                        <a:ea typeface="Lilita One"/>
                        <a:cs typeface="Lilita One"/>
                        <a:sym typeface="Lilita One"/>
                      </a:endParaRPr>
                    </a:p>
                  </a:txBody>
                  <a:tcPr marT="91425" marB="91425" marR="91425" marL="91425" anchor="ctr">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a:solidFill>
                            <a:schemeClr val="dk1"/>
                          </a:solidFill>
                          <a:latin typeface="Poppins"/>
                          <a:ea typeface="Poppins"/>
                          <a:cs typeface="Poppins"/>
                          <a:sym typeface="Poppins"/>
                        </a:rPr>
                        <a:t>Mercury is the closest planet to the Sun in the Solar System</a:t>
                      </a:r>
                      <a:endParaRPr>
                        <a:solidFill>
                          <a:schemeClr val="dk1"/>
                        </a:solidFill>
                        <a:latin typeface="Poppins"/>
                        <a:ea typeface="Poppins"/>
                        <a:cs typeface="Poppins"/>
                        <a:sym typeface="Poppins"/>
                      </a:endParaRPr>
                    </a:p>
                  </a:txBody>
                  <a:tcPr marT="137150" marB="137150" marR="137150" marL="137150" anchor="ctr">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r h="638625">
                <a:tc>
                  <a:txBody>
                    <a:bodyPr/>
                    <a:lstStyle/>
                    <a:p>
                      <a:pPr indent="0" lvl="0" marL="0" rtl="0" algn="l">
                        <a:spcBef>
                          <a:spcPts val="0"/>
                        </a:spcBef>
                        <a:spcAft>
                          <a:spcPts val="0"/>
                        </a:spcAft>
                        <a:buNone/>
                      </a:pPr>
                      <a:r>
                        <a:t/>
                      </a:r>
                      <a:endParaRPr sz="1800">
                        <a:solidFill>
                          <a:schemeClr val="dk2"/>
                        </a:solidFill>
                        <a:latin typeface="Lilita One"/>
                        <a:ea typeface="Lilita One"/>
                        <a:cs typeface="Lilita One"/>
                        <a:sym typeface="Lilita One"/>
                      </a:endParaRPr>
                    </a:p>
                  </a:txBody>
                  <a:tcPr marT="91425" marB="91425" marR="91425" marL="91425" anchor="ctr">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800">
                          <a:solidFill>
                            <a:schemeClr val="dk2"/>
                          </a:solidFill>
                          <a:latin typeface="Lilita One"/>
                          <a:ea typeface="Lilita One"/>
                          <a:cs typeface="Lilita One"/>
                          <a:sym typeface="Lilita One"/>
                        </a:rPr>
                        <a:t>Extreme weather conditions</a:t>
                      </a:r>
                      <a:endParaRPr sz="1800">
                        <a:solidFill>
                          <a:schemeClr val="dk2"/>
                        </a:solidFill>
                        <a:latin typeface="Lilita One"/>
                        <a:ea typeface="Lilita One"/>
                        <a:cs typeface="Lilita One"/>
                        <a:sym typeface="Lilita One"/>
                      </a:endParaRPr>
                    </a:p>
                  </a:txBody>
                  <a:tcPr marT="91425" marB="91425" marR="91425" marL="91425" anchor="ctr">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a:solidFill>
                            <a:schemeClr val="dk1"/>
                          </a:solidFill>
                          <a:latin typeface="Poppins"/>
                          <a:ea typeface="Poppins"/>
                          <a:cs typeface="Poppins"/>
                          <a:sym typeface="Poppins"/>
                        </a:rPr>
                        <a:t>Venus has a beautiful name and is the second planet from the Sun</a:t>
                      </a:r>
                      <a:endParaRPr>
                        <a:solidFill>
                          <a:schemeClr val="dk1"/>
                        </a:solidFill>
                        <a:latin typeface="Poppins"/>
                        <a:ea typeface="Poppins"/>
                        <a:cs typeface="Poppins"/>
                        <a:sym typeface="Poppins"/>
                      </a:endParaRPr>
                    </a:p>
                  </a:txBody>
                  <a:tcPr marT="137150" marB="137150" marR="137150" marL="137150">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r h="638625">
                <a:tc>
                  <a:txBody>
                    <a:bodyPr/>
                    <a:lstStyle/>
                    <a:p>
                      <a:pPr indent="0" lvl="0" marL="0" rtl="0" algn="l">
                        <a:spcBef>
                          <a:spcPts val="0"/>
                        </a:spcBef>
                        <a:spcAft>
                          <a:spcPts val="0"/>
                        </a:spcAft>
                        <a:buNone/>
                      </a:pPr>
                      <a:r>
                        <a:t/>
                      </a:r>
                      <a:endParaRPr sz="1800">
                        <a:solidFill>
                          <a:schemeClr val="dk2"/>
                        </a:solidFill>
                        <a:latin typeface="Lilita One"/>
                        <a:ea typeface="Lilita One"/>
                        <a:cs typeface="Lilita One"/>
                        <a:sym typeface="Lilita One"/>
                      </a:endParaRPr>
                    </a:p>
                  </a:txBody>
                  <a:tcPr marT="91425" marB="91425" marR="91425" marL="91425" anchor="ctr">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800">
                          <a:solidFill>
                            <a:schemeClr val="dk2"/>
                          </a:solidFill>
                          <a:latin typeface="Lilita One"/>
                          <a:ea typeface="Lilita One"/>
                          <a:cs typeface="Lilita One"/>
                          <a:sym typeface="Lilita One"/>
                        </a:rPr>
                        <a:t>Increased precipitation</a:t>
                      </a:r>
                      <a:endParaRPr sz="1800">
                        <a:solidFill>
                          <a:schemeClr val="dk2"/>
                        </a:solidFill>
                        <a:latin typeface="Lilita One"/>
                        <a:ea typeface="Lilita One"/>
                        <a:cs typeface="Lilita One"/>
                        <a:sym typeface="Lilita One"/>
                      </a:endParaRPr>
                    </a:p>
                  </a:txBody>
                  <a:tcPr marT="91425" marB="91425" marR="91425" marL="91425" anchor="ctr">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a:solidFill>
                            <a:schemeClr val="dk1"/>
                          </a:solidFill>
                          <a:latin typeface="Poppins"/>
                          <a:ea typeface="Poppins"/>
                          <a:cs typeface="Poppins"/>
                          <a:sym typeface="Poppins"/>
                        </a:rPr>
                        <a:t>Saturn is a planet composed of hydrogen and helium</a:t>
                      </a:r>
                      <a:endParaRPr>
                        <a:solidFill>
                          <a:schemeClr val="dk1"/>
                        </a:solidFill>
                        <a:latin typeface="Poppins"/>
                        <a:ea typeface="Poppins"/>
                        <a:cs typeface="Poppins"/>
                        <a:sym typeface="Poppins"/>
                      </a:endParaRPr>
                    </a:p>
                  </a:txBody>
                  <a:tcPr marT="137150" marB="137150" marR="137150" marL="137150">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r h="638625">
                <a:tc>
                  <a:txBody>
                    <a:bodyPr/>
                    <a:lstStyle/>
                    <a:p>
                      <a:pPr indent="0" lvl="0" marL="0" rtl="0" algn="l">
                        <a:spcBef>
                          <a:spcPts val="0"/>
                        </a:spcBef>
                        <a:spcAft>
                          <a:spcPts val="0"/>
                        </a:spcAft>
                        <a:buNone/>
                      </a:pPr>
                      <a:r>
                        <a:t/>
                      </a:r>
                      <a:endParaRPr sz="1800">
                        <a:solidFill>
                          <a:schemeClr val="dk2"/>
                        </a:solidFill>
                        <a:latin typeface="Lilita One"/>
                        <a:ea typeface="Lilita One"/>
                        <a:cs typeface="Lilita One"/>
                        <a:sym typeface="Lilita One"/>
                      </a:endParaRPr>
                    </a:p>
                  </a:txBody>
                  <a:tcPr marT="91425" marB="91425" marR="91425" marL="91425" anchor="ctr">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1800">
                          <a:solidFill>
                            <a:schemeClr val="dk2"/>
                          </a:solidFill>
                          <a:latin typeface="Lilita One"/>
                          <a:ea typeface="Lilita One"/>
                          <a:cs typeface="Lilita One"/>
                          <a:sym typeface="Lilita One"/>
                        </a:rPr>
                        <a:t>Risks to nature</a:t>
                      </a:r>
                      <a:endParaRPr sz="1800">
                        <a:solidFill>
                          <a:schemeClr val="dk2"/>
                        </a:solidFill>
                        <a:latin typeface="Lilita One"/>
                        <a:ea typeface="Lilita One"/>
                        <a:cs typeface="Lilita One"/>
                        <a:sym typeface="Lilita One"/>
                      </a:endParaRPr>
                    </a:p>
                  </a:txBody>
                  <a:tcPr marT="91425" marB="91425" marR="91425" marL="91425" anchor="ctr">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lnSpc>
                          <a:spcPct val="100000"/>
                        </a:lnSpc>
                        <a:spcBef>
                          <a:spcPts val="0"/>
                        </a:spcBef>
                        <a:spcAft>
                          <a:spcPts val="0"/>
                        </a:spcAft>
                        <a:buNone/>
                      </a:pPr>
                      <a:r>
                        <a:rPr lang="en">
                          <a:solidFill>
                            <a:schemeClr val="dk1"/>
                          </a:solidFill>
                          <a:latin typeface="Poppins"/>
                          <a:ea typeface="Poppins"/>
                          <a:cs typeface="Poppins"/>
                          <a:sym typeface="Poppins"/>
                        </a:rPr>
                        <a:t>Jupiter is</a:t>
                      </a:r>
                      <a:r>
                        <a:rPr lang="en">
                          <a:solidFill>
                            <a:schemeClr val="dk1"/>
                          </a:solidFill>
                          <a:latin typeface="Poppins"/>
                          <a:ea typeface="Poppins"/>
                          <a:cs typeface="Poppins"/>
                          <a:sym typeface="Poppins"/>
                        </a:rPr>
                        <a:t> the biggest planet in the entire Solar System</a:t>
                      </a:r>
                      <a:endParaRPr>
                        <a:solidFill>
                          <a:schemeClr val="dk1"/>
                        </a:solidFill>
                        <a:latin typeface="Poppins"/>
                        <a:ea typeface="Poppins"/>
                        <a:cs typeface="Poppins"/>
                        <a:sym typeface="Poppins"/>
                      </a:endParaRPr>
                    </a:p>
                  </a:txBody>
                  <a:tcPr marT="137150" marB="137150" marR="137150" marL="137150">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bl>
          </a:graphicData>
        </a:graphic>
      </p:graphicFrame>
      <p:sp>
        <p:nvSpPr>
          <p:cNvPr id="1143" name="Google Shape;1143;p77"/>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Consequences</a:t>
            </a:r>
            <a:endParaRPr/>
          </a:p>
        </p:txBody>
      </p:sp>
      <p:sp>
        <p:nvSpPr>
          <p:cNvPr id="1144" name="Google Shape;1144;p77"/>
          <p:cNvSpPr/>
          <p:nvPr/>
        </p:nvSpPr>
        <p:spPr>
          <a:xfrm>
            <a:off x="1222200" y="2506424"/>
            <a:ext cx="242972" cy="487944"/>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accent6"/>
          </a:solidFill>
          <a:ln cap="flat" cmpd="sng" w="28575">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145" name="Google Shape;1145;p77"/>
          <p:cNvGrpSpPr/>
          <p:nvPr/>
        </p:nvGrpSpPr>
        <p:grpSpPr>
          <a:xfrm>
            <a:off x="1100408" y="3256481"/>
            <a:ext cx="486566" cy="414708"/>
            <a:chOff x="-19835275" y="3330250"/>
            <a:chExt cx="329250" cy="280625"/>
          </a:xfrm>
        </p:grpSpPr>
        <p:sp>
          <p:nvSpPr>
            <p:cNvPr id="1146" name="Google Shape;1146;p77"/>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7"/>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7"/>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 name="Google Shape;1149;p77"/>
          <p:cNvGrpSpPr/>
          <p:nvPr/>
        </p:nvGrpSpPr>
        <p:grpSpPr>
          <a:xfrm>
            <a:off x="1176486" y="3933290"/>
            <a:ext cx="334391" cy="455766"/>
            <a:chOff x="15005575" y="5859950"/>
            <a:chExt cx="1006900" cy="1372375"/>
          </a:xfrm>
        </p:grpSpPr>
        <p:sp>
          <p:nvSpPr>
            <p:cNvPr id="1150" name="Google Shape;1150;p77"/>
            <p:cNvSpPr/>
            <p:nvPr/>
          </p:nvSpPr>
          <p:spPr>
            <a:xfrm>
              <a:off x="15005575" y="5859950"/>
              <a:ext cx="1006900" cy="1372375"/>
            </a:xfrm>
            <a:custGeom>
              <a:rect b="b" l="l" r="r" t="t"/>
              <a:pathLst>
                <a:path extrusionOk="0" h="54895" w="40276">
                  <a:moveTo>
                    <a:pt x="27023" y="0"/>
                  </a:moveTo>
                  <a:cubicBezTo>
                    <a:pt x="24895" y="0"/>
                    <a:pt x="23649" y="1399"/>
                    <a:pt x="22919" y="2280"/>
                  </a:cubicBezTo>
                  <a:cubicBezTo>
                    <a:pt x="22646" y="2614"/>
                    <a:pt x="22311" y="3010"/>
                    <a:pt x="22038" y="3222"/>
                  </a:cubicBezTo>
                  <a:cubicBezTo>
                    <a:pt x="21946" y="3313"/>
                    <a:pt x="21855" y="3374"/>
                    <a:pt x="21764" y="3465"/>
                  </a:cubicBezTo>
                  <a:cubicBezTo>
                    <a:pt x="20579" y="3617"/>
                    <a:pt x="19545" y="4195"/>
                    <a:pt x="18725" y="4864"/>
                  </a:cubicBezTo>
                  <a:lnTo>
                    <a:pt x="18633" y="4864"/>
                  </a:lnTo>
                  <a:cubicBezTo>
                    <a:pt x="16050" y="4864"/>
                    <a:pt x="14530" y="6809"/>
                    <a:pt x="13618" y="7994"/>
                  </a:cubicBezTo>
                  <a:cubicBezTo>
                    <a:pt x="13527" y="8116"/>
                    <a:pt x="13405" y="8298"/>
                    <a:pt x="13314" y="8390"/>
                  </a:cubicBezTo>
                  <a:cubicBezTo>
                    <a:pt x="13101" y="8511"/>
                    <a:pt x="12919" y="8663"/>
                    <a:pt x="12767" y="8815"/>
                  </a:cubicBezTo>
                  <a:cubicBezTo>
                    <a:pt x="12706" y="8845"/>
                    <a:pt x="12585" y="8845"/>
                    <a:pt x="12463" y="8876"/>
                  </a:cubicBezTo>
                  <a:cubicBezTo>
                    <a:pt x="10001" y="9514"/>
                    <a:pt x="8603" y="11733"/>
                    <a:pt x="7113" y="14165"/>
                  </a:cubicBezTo>
                  <a:cubicBezTo>
                    <a:pt x="6870" y="14560"/>
                    <a:pt x="6505" y="15168"/>
                    <a:pt x="6384" y="15320"/>
                  </a:cubicBezTo>
                  <a:cubicBezTo>
                    <a:pt x="6384" y="15350"/>
                    <a:pt x="6353" y="15380"/>
                    <a:pt x="6323" y="15411"/>
                  </a:cubicBezTo>
                  <a:cubicBezTo>
                    <a:pt x="6202" y="15502"/>
                    <a:pt x="6050" y="15532"/>
                    <a:pt x="5898" y="15624"/>
                  </a:cubicBezTo>
                  <a:cubicBezTo>
                    <a:pt x="3314" y="16839"/>
                    <a:pt x="2706" y="19575"/>
                    <a:pt x="2463" y="21308"/>
                  </a:cubicBezTo>
                  <a:cubicBezTo>
                    <a:pt x="1794" y="22371"/>
                    <a:pt x="1338" y="23861"/>
                    <a:pt x="913" y="26019"/>
                  </a:cubicBezTo>
                  <a:cubicBezTo>
                    <a:pt x="1" y="30791"/>
                    <a:pt x="913" y="34408"/>
                    <a:pt x="3983" y="38208"/>
                  </a:cubicBezTo>
                  <a:cubicBezTo>
                    <a:pt x="5594" y="40214"/>
                    <a:pt x="7326" y="41490"/>
                    <a:pt x="8664" y="42311"/>
                  </a:cubicBezTo>
                  <a:cubicBezTo>
                    <a:pt x="8633" y="42554"/>
                    <a:pt x="8542" y="42767"/>
                    <a:pt x="8481" y="43040"/>
                  </a:cubicBezTo>
                  <a:cubicBezTo>
                    <a:pt x="8299" y="43800"/>
                    <a:pt x="7995" y="44834"/>
                    <a:pt x="7721" y="45806"/>
                  </a:cubicBezTo>
                  <a:lnTo>
                    <a:pt x="7691" y="45928"/>
                  </a:lnTo>
                  <a:cubicBezTo>
                    <a:pt x="7205" y="47813"/>
                    <a:pt x="6961" y="48512"/>
                    <a:pt x="6901" y="48937"/>
                  </a:cubicBezTo>
                  <a:cubicBezTo>
                    <a:pt x="6566" y="50548"/>
                    <a:pt x="7083" y="52159"/>
                    <a:pt x="8299" y="53314"/>
                  </a:cubicBezTo>
                  <a:cubicBezTo>
                    <a:pt x="9515" y="54500"/>
                    <a:pt x="11217" y="54895"/>
                    <a:pt x="12402" y="54895"/>
                  </a:cubicBezTo>
                  <a:cubicBezTo>
                    <a:pt x="12858" y="54895"/>
                    <a:pt x="13284" y="54864"/>
                    <a:pt x="13679" y="54773"/>
                  </a:cubicBezTo>
                  <a:cubicBezTo>
                    <a:pt x="16870" y="53952"/>
                    <a:pt x="17114" y="50822"/>
                    <a:pt x="17174" y="49302"/>
                  </a:cubicBezTo>
                  <a:cubicBezTo>
                    <a:pt x="17235" y="48816"/>
                    <a:pt x="17235" y="48329"/>
                    <a:pt x="17296" y="47782"/>
                  </a:cubicBezTo>
                  <a:cubicBezTo>
                    <a:pt x="17326" y="47448"/>
                    <a:pt x="17478" y="46931"/>
                    <a:pt x="17630" y="46384"/>
                  </a:cubicBezTo>
                  <a:cubicBezTo>
                    <a:pt x="18208" y="46536"/>
                    <a:pt x="18846" y="46718"/>
                    <a:pt x="19606" y="46870"/>
                  </a:cubicBezTo>
                  <a:cubicBezTo>
                    <a:pt x="20487" y="47083"/>
                    <a:pt x="21369" y="47144"/>
                    <a:pt x="22281" y="47144"/>
                  </a:cubicBezTo>
                  <a:cubicBezTo>
                    <a:pt x="26354" y="47144"/>
                    <a:pt x="29697" y="45411"/>
                    <a:pt x="31308" y="43922"/>
                  </a:cubicBezTo>
                  <a:cubicBezTo>
                    <a:pt x="31582" y="43679"/>
                    <a:pt x="32068" y="43344"/>
                    <a:pt x="32524" y="43010"/>
                  </a:cubicBezTo>
                  <a:cubicBezTo>
                    <a:pt x="33831" y="42098"/>
                    <a:pt x="35412" y="40943"/>
                    <a:pt x="36384" y="39180"/>
                  </a:cubicBezTo>
                  <a:cubicBezTo>
                    <a:pt x="36476" y="38967"/>
                    <a:pt x="36901" y="38451"/>
                    <a:pt x="37175" y="38116"/>
                  </a:cubicBezTo>
                  <a:cubicBezTo>
                    <a:pt x="38543" y="36353"/>
                    <a:pt x="40275" y="34165"/>
                    <a:pt x="39728" y="31369"/>
                  </a:cubicBezTo>
                  <a:cubicBezTo>
                    <a:pt x="39637" y="31034"/>
                    <a:pt x="39515" y="30700"/>
                    <a:pt x="39424" y="30366"/>
                  </a:cubicBezTo>
                  <a:cubicBezTo>
                    <a:pt x="39758" y="29332"/>
                    <a:pt x="39880" y="28116"/>
                    <a:pt x="39333" y="26809"/>
                  </a:cubicBezTo>
                  <a:cubicBezTo>
                    <a:pt x="39211" y="26566"/>
                    <a:pt x="39059" y="26262"/>
                    <a:pt x="38877" y="25897"/>
                  </a:cubicBezTo>
                  <a:lnTo>
                    <a:pt x="38877" y="25654"/>
                  </a:lnTo>
                  <a:lnTo>
                    <a:pt x="38877" y="25593"/>
                  </a:lnTo>
                  <a:cubicBezTo>
                    <a:pt x="39059" y="24651"/>
                    <a:pt x="39454" y="22706"/>
                    <a:pt x="38391" y="20821"/>
                  </a:cubicBezTo>
                  <a:cubicBezTo>
                    <a:pt x="38239" y="20548"/>
                    <a:pt x="38087" y="20274"/>
                    <a:pt x="37843" y="20031"/>
                  </a:cubicBezTo>
                  <a:cubicBezTo>
                    <a:pt x="37783" y="19271"/>
                    <a:pt x="37600" y="18633"/>
                    <a:pt x="37357" y="18086"/>
                  </a:cubicBezTo>
                  <a:cubicBezTo>
                    <a:pt x="37479" y="17022"/>
                    <a:pt x="37539" y="15016"/>
                    <a:pt x="35837" y="13344"/>
                  </a:cubicBezTo>
                  <a:cubicBezTo>
                    <a:pt x="35685" y="13222"/>
                    <a:pt x="35564" y="13101"/>
                    <a:pt x="35412" y="12979"/>
                  </a:cubicBezTo>
                  <a:cubicBezTo>
                    <a:pt x="35321" y="11520"/>
                    <a:pt x="34895" y="9909"/>
                    <a:pt x="33588" y="8724"/>
                  </a:cubicBezTo>
                  <a:cubicBezTo>
                    <a:pt x="33436" y="8572"/>
                    <a:pt x="33254" y="8420"/>
                    <a:pt x="33102" y="8329"/>
                  </a:cubicBezTo>
                  <a:cubicBezTo>
                    <a:pt x="32950" y="7782"/>
                    <a:pt x="32676" y="7204"/>
                    <a:pt x="32342" y="6718"/>
                  </a:cubicBezTo>
                  <a:lnTo>
                    <a:pt x="31886" y="6140"/>
                  </a:lnTo>
                  <a:cubicBezTo>
                    <a:pt x="31825" y="5775"/>
                    <a:pt x="31673" y="5380"/>
                    <a:pt x="31521" y="5016"/>
                  </a:cubicBezTo>
                  <a:lnTo>
                    <a:pt x="31521" y="4894"/>
                  </a:lnTo>
                  <a:cubicBezTo>
                    <a:pt x="31430" y="2736"/>
                    <a:pt x="30548" y="1216"/>
                    <a:pt x="28938" y="426"/>
                  </a:cubicBezTo>
                  <a:cubicBezTo>
                    <a:pt x="28330" y="152"/>
                    <a:pt x="27661" y="0"/>
                    <a:pt x="2702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7"/>
            <p:cNvSpPr/>
            <p:nvPr/>
          </p:nvSpPr>
          <p:spPr>
            <a:xfrm>
              <a:off x="15111200" y="5980625"/>
              <a:ext cx="790325" cy="1163550"/>
            </a:xfrm>
            <a:custGeom>
              <a:rect b="b" l="l" r="r" t="t"/>
              <a:pathLst>
                <a:path extrusionOk="0" h="46542" w="31613">
                  <a:moveTo>
                    <a:pt x="22803" y="0"/>
                  </a:moveTo>
                  <a:cubicBezTo>
                    <a:pt x="22543" y="0"/>
                    <a:pt x="22259" y="326"/>
                    <a:pt x="21825" y="888"/>
                  </a:cubicBezTo>
                  <a:cubicBezTo>
                    <a:pt x="21460" y="1283"/>
                    <a:pt x="21004" y="1800"/>
                    <a:pt x="20518" y="2256"/>
                  </a:cubicBezTo>
                  <a:cubicBezTo>
                    <a:pt x="19728" y="2924"/>
                    <a:pt x="19454" y="3532"/>
                    <a:pt x="19302" y="3836"/>
                  </a:cubicBezTo>
                  <a:cubicBezTo>
                    <a:pt x="19150" y="3684"/>
                    <a:pt x="18846" y="3471"/>
                    <a:pt x="18208" y="3411"/>
                  </a:cubicBezTo>
                  <a:lnTo>
                    <a:pt x="18177" y="3411"/>
                  </a:lnTo>
                  <a:cubicBezTo>
                    <a:pt x="17326" y="3411"/>
                    <a:pt x="16414" y="4687"/>
                    <a:pt x="15928" y="5325"/>
                  </a:cubicBezTo>
                  <a:cubicBezTo>
                    <a:pt x="15898" y="5356"/>
                    <a:pt x="15837" y="5447"/>
                    <a:pt x="15807" y="5477"/>
                  </a:cubicBezTo>
                  <a:cubicBezTo>
                    <a:pt x="15594" y="5234"/>
                    <a:pt x="15168" y="4870"/>
                    <a:pt x="14439" y="4839"/>
                  </a:cubicBezTo>
                  <a:lnTo>
                    <a:pt x="14408" y="4839"/>
                  </a:lnTo>
                  <a:cubicBezTo>
                    <a:pt x="13800" y="4839"/>
                    <a:pt x="13193" y="5599"/>
                    <a:pt x="12585" y="6359"/>
                  </a:cubicBezTo>
                  <a:cubicBezTo>
                    <a:pt x="12189" y="6815"/>
                    <a:pt x="11825" y="7301"/>
                    <a:pt x="11521" y="7484"/>
                  </a:cubicBezTo>
                  <a:cubicBezTo>
                    <a:pt x="10913" y="7879"/>
                    <a:pt x="10700" y="8517"/>
                    <a:pt x="10609" y="8882"/>
                  </a:cubicBezTo>
                  <a:cubicBezTo>
                    <a:pt x="10609" y="8943"/>
                    <a:pt x="10609" y="8943"/>
                    <a:pt x="10548" y="8973"/>
                  </a:cubicBezTo>
                  <a:cubicBezTo>
                    <a:pt x="10405" y="8830"/>
                    <a:pt x="10169" y="8613"/>
                    <a:pt x="9665" y="8613"/>
                  </a:cubicBezTo>
                  <a:cubicBezTo>
                    <a:pt x="9525" y="8613"/>
                    <a:pt x="9365" y="8629"/>
                    <a:pt x="9180" y="8669"/>
                  </a:cubicBezTo>
                  <a:cubicBezTo>
                    <a:pt x="8360" y="8851"/>
                    <a:pt x="7296" y="10614"/>
                    <a:pt x="6353" y="12134"/>
                  </a:cubicBezTo>
                  <a:cubicBezTo>
                    <a:pt x="5958" y="12742"/>
                    <a:pt x="5624" y="13289"/>
                    <a:pt x="5350" y="13654"/>
                  </a:cubicBezTo>
                  <a:cubicBezTo>
                    <a:pt x="4864" y="14262"/>
                    <a:pt x="4803" y="14718"/>
                    <a:pt x="4834" y="15022"/>
                  </a:cubicBezTo>
                  <a:cubicBezTo>
                    <a:pt x="4671" y="14957"/>
                    <a:pt x="4457" y="14892"/>
                    <a:pt x="4190" y="14892"/>
                  </a:cubicBezTo>
                  <a:cubicBezTo>
                    <a:pt x="3958" y="14892"/>
                    <a:pt x="3686" y="14941"/>
                    <a:pt x="3375" y="15082"/>
                  </a:cubicBezTo>
                  <a:cubicBezTo>
                    <a:pt x="2463" y="15508"/>
                    <a:pt x="2280" y="17301"/>
                    <a:pt x="2159" y="18244"/>
                  </a:cubicBezTo>
                  <a:cubicBezTo>
                    <a:pt x="2128" y="18426"/>
                    <a:pt x="2128" y="18669"/>
                    <a:pt x="2128" y="18700"/>
                  </a:cubicBezTo>
                  <a:lnTo>
                    <a:pt x="2098" y="18730"/>
                  </a:lnTo>
                  <a:cubicBezTo>
                    <a:pt x="1825" y="18973"/>
                    <a:pt x="1308" y="19490"/>
                    <a:pt x="700" y="22560"/>
                  </a:cubicBezTo>
                  <a:cubicBezTo>
                    <a:pt x="1" y="26177"/>
                    <a:pt x="609" y="28578"/>
                    <a:pt x="2919" y="31466"/>
                  </a:cubicBezTo>
                  <a:cubicBezTo>
                    <a:pt x="4743" y="33745"/>
                    <a:pt x="6840" y="34840"/>
                    <a:pt x="7873" y="35387"/>
                  </a:cubicBezTo>
                  <a:cubicBezTo>
                    <a:pt x="8086" y="35478"/>
                    <a:pt x="8299" y="35599"/>
                    <a:pt x="8360" y="35630"/>
                  </a:cubicBezTo>
                  <a:cubicBezTo>
                    <a:pt x="8755" y="35934"/>
                    <a:pt x="9089" y="36694"/>
                    <a:pt x="9059" y="36967"/>
                  </a:cubicBezTo>
                  <a:cubicBezTo>
                    <a:pt x="8998" y="37089"/>
                    <a:pt x="8968" y="37241"/>
                    <a:pt x="8907" y="37454"/>
                  </a:cubicBezTo>
                  <a:cubicBezTo>
                    <a:pt x="8755" y="37910"/>
                    <a:pt x="8512" y="38639"/>
                    <a:pt x="8208" y="39855"/>
                  </a:cubicBezTo>
                  <a:cubicBezTo>
                    <a:pt x="7995" y="40645"/>
                    <a:pt x="7721" y="41770"/>
                    <a:pt x="7417" y="42773"/>
                  </a:cubicBezTo>
                  <a:cubicBezTo>
                    <a:pt x="7083" y="44080"/>
                    <a:pt x="6718" y="45204"/>
                    <a:pt x="6688" y="45508"/>
                  </a:cubicBezTo>
                  <a:cubicBezTo>
                    <a:pt x="6657" y="45660"/>
                    <a:pt x="6688" y="45904"/>
                    <a:pt x="6931" y="46086"/>
                  </a:cubicBezTo>
                  <a:cubicBezTo>
                    <a:pt x="7235" y="46390"/>
                    <a:pt x="7873" y="46542"/>
                    <a:pt x="8238" y="46542"/>
                  </a:cubicBezTo>
                  <a:cubicBezTo>
                    <a:pt x="8329" y="46542"/>
                    <a:pt x="8390" y="46542"/>
                    <a:pt x="8451" y="46511"/>
                  </a:cubicBezTo>
                  <a:cubicBezTo>
                    <a:pt x="8785" y="46420"/>
                    <a:pt x="8816" y="45873"/>
                    <a:pt x="8907" y="44718"/>
                  </a:cubicBezTo>
                  <a:cubicBezTo>
                    <a:pt x="8937" y="44201"/>
                    <a:pt x="8968" y="43624"/>
                    <a:pt x="9059" y="42986"/>
                  </a:cubicBezTo>
                  <a:cubicBezTo>
                    <a:pt x="9271" y="41071"/>
                    <a:pt x="10639" y="37423"/>
                    <a:pt x="11095" y="37210"/>
                  </a:cubicBezTo>
                  <a:cubicBezTo>
                    <a:pt x="11148" y="37184"/>
                    <a:pt x="11218" y="37172"/>
                    <a:pt x="11302" y="37172"/>
                  </a:cubicBezTo>
                  <a:cubicBezTo>
                    <a:pt x="11610" y="37172"/>
                    <a:pt x="12117" y="37330"/>
                    <a:pt x="12737" y="37545"/>
                  </a:cubicBezTo>
                  <a:cubicBezTo>
                    <a:pt x="13557" y="37849"/>
                    <a:pt x="14712" y="38213"/>
                    <a:pt x="16262" y="38578"/>
                  </a:cubicBezTo>
                  <a:cubicBezTo>
                    <a:pt x="16861" y="38698"/>
                    <a:pt x="17460" y="38751"/>
                    <a:pt x="18049" y="38751"/>
                  </a:cubicBezTo>
                  <a:cubicBezTo>
                    <a:pt x="20749" y="38751"/>
                    <a:pt x="23225" y="37626"/>
                    <a:pt x="24348" y="36603"/>
                  </a:cubicBezTo>
                  <a:cubicBezTo>
                    <a:pt x="24804" y="36177"/>
                    <a:pt x="25381" y="35751"/>
                    <a:pt x="25959" y="35326"/>
                  </a:cubicBezTo>
                  <a:cubicBezTo>
                    <a:pt x="26992" y="34627"/>
                    <a:pt x="28056" y="33806"/>
                    <a:pt x="28573" y="32894"/>
                  </a:cubicBezTo>
                  <a:cubicBezTo>
                    <a:pt x="28846" y="32438"/>
                    <a:pt x="29302" y="31830"/>
                    <a:pt x="29758" y="31222"/>
                  </a:cubicBezTo>
                  <a:cubicBezTo>
                    <a:pt x="30640" y="30311"/>
                    <a:pt x="31612" y="29064"/>
                    <a:pt x="31430" y="28122"/>
                  </a:cubicBezTo>
                  <a:cubicBezTo>
                    <a:pt x="31187" y="27058"/>
                    <a:pt x="30518" y="26785"/>
                    <a:pt x="30123" y="26663"/>
                  </a:cubicBezTo>
                  <a:cubicBezTo>
                    <a:pt x="30184" y="26633"/>
                    <a:pt x="30214" y="26602"/>
                    <a:pt x="30214" y="26572"/>
                  </a:cubicBezTo>
                  <a:cubicBezTo>
                    <a:pt x="30670" y="26025"/>
                    <a:pt x="31552" y="25052"/>
                    <a:pt x="31217" y="24232"/>
                  </a:cubicBezTo>
                  <a:cubicBezTo>
                    <a:pt x="30913" y="23441"/>
                    <a:pt x="30366" y="23320"/>
                    <a:pt x="30062" y="23259"/>
                  </a:cubicBezTo>
                  <a:cubicBezTo>
                    <a:pt x="30062" y="23228"/>
                    <a:pt x="30093" y="23168"/>
                    <a:pt x="30123" y="23137"/>
                  </a:cubicBezTo>
                  <a:cubicBezTo>
                    <a:pt x="30305" y="22803"/>
                    <a:pt x="30640" y="22256"/>
                    <a:pt x="30518" y="21739"/>
                  </a:cubicBezTo>
                  <a:cubicBezTo>
                    <a:pt x="30457" y="21496"/>
                    <a:pt x="30548" y="21131"/>
                    <a:pt x="30640" y="20736"/>
                  </a:cubicBezTo>
                  <a:cubicBezTo>
                    <a:pt x="30731" y="20098"/>
                    <a:pt x="30883" y="19338"/>
                    <a:pt x="30579" y="18730"/>
                  </a:cubicBezTo>
                  <a:cubicBezTo>
                    <a:pt x="30214" y="18061"/>
                    <a:pt x="29697" y="17909"/>
                    <a:pt x="29454" y="17818"/>
                  </a:cubicBezTo>
                  <a:cubicBezTo>
                    <a:pt x="29697" y="16754"/>
                    <a:pt x="29637" y="15934"/>
                    <a:pt x="29211" y="15265"/>
                  </a:cubicBezTo>
                  <a:cubicBezTo>
                    <a:pt x="28907" y="14870"/>
                    <a:pt x="28998" y="14292"/>
                    <a:pt x="29059" y="13806"/>
                  </a:cubicBezTo>
                  <a:cubicBezTo>
                    <a:pt x="29150" y="13228"/>
                    <a:pt x="29272" y="12620"/>
                    <a:pt x="28816" y="12195"/>
                  </a:cubicBezTo>
                  <a:cubicBezTo>
                    <a:pt x="28388" y="11767"/>
                    <a:pt x="27914" y="11685"/>
                    <a:pt x="27555" y="11685"/>
                  </a:cubicBezTo>
                  <a:cubicBezTo>
                    <a:pt x="27404" y="11685"/>
                    <a:pt x="27273" y="11700"/>
                    <a:pt x="27175" y="11709"/>
                  </a:cubicBezTo>
                  <a:lnTo>
                    <a:pt x="27144" y="11709"/>
                  </a:lnTo>
                  <a:lnTo>
                    <a:pt x="27144" y="11131"/>
                  </a:lnTo>
                  <a:cubicBezTo>
                    <a:pt x="27205" y="9642"/>
                    <a:pt x="27205" y="8213"/>
                    <a:pt x="26597" y="7666"/>
                  </a:cubicBezTo>
                  <a:cubicBezTo>
                    <a:pt x="26254" y="7368"/>
                    <a:pt x="25956" y="7274"/>
                    <a:pt x="25708" y="7274"/>
                  </a:cubicBezTo>
                  <a:cubicBezTo>
                    <a:pt x="25450" y="7274"/>
                    <a:pt x="25247" y="7376"/>
                    <a:pt x="25108" y="7453"/>
                  </a:cubicBezTo>
                  <a:lnTo>
                    <a:pt x="25108" y="7058"/>
                  </a:lnTo>
                  <a:cubicBezTo>
                    <a:pt x="25108" y="6389"/>
                    <a:pt x="25108" y="5477"/>
                    <a:pt x="24804" y="5022"/>
                  </a:cubicBezTo>
                  <a:cubicBezTo>
                    <a:pt x="24538" y="4623"/>
                    <a:pt x="24256" y="4547"/>
                    <a:pt x="24028" y="4547"/>
                  </a:cubicBezTo>
                  <a:cubicBezTo>
                    <a:pt x="23944" y="4547"/>
                    <a:pt x="23867" y="4557"/>
                    <a:pt x="23801" y="4566"/>
                  </a:cubicBezTo>
                  <a:lnTo>
                    <a:pt x="23801" y="4383"/>
                  </a:lnTo>
                  <a:cubicBezTo>
                    <a:pt x="23801" y="3866"/>
                    <a:pt x="23831" y="3046"/>
                    <a:pt x="23466" y="2468"/>
                  </a:cubicBezTo>
                  <a:cubicBezTo>
                    <a:pt x="23254" y="2043"/>
                    <a:pt x="23223" y="1496"/>
                    <a:pt x="23223" y="979"/>
                  </a:cubicBezTo>
                  <a:cubicBezTo>
                    <a:pt x="23223" y="493"/>
                    <a:pt x="23193" y="158"/>
                    <a:pt x="22950" y="37"/>
                  </a:cubicBezTo>
                  <a:cubicBezTo>
                    <a:pt x="22901" y="12"/>
                    <a:pt x="22852" y="0"/>
                    <a:pt x="228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 name="Google Shape;1152;p77"/>
          <p:cNvGrpSpPr/>
          <p:nvPr/>
        </p:nvGrpSpPr>
        <p:grpSpPr>
          <a:xfrm>
            <a:off x="1118455" y="1843146"/>
            <a:ext cx="450470" cy="353896"/>
            <a:chOff x="-16419350" y="4122000"/>
            <a:chExt cx="304825" cy="239475"/>
          </a:xfrm>
        </p:grpSpPr>
        <p:sp>
          <p:nvSpPr>
            <p:cNvPr id="1153" name="Google Shape;1153;p77"/>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accent4"/>
            </a:solidFill>
            <a:ln cap="flat" cmpd="sng" w="28575">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7"/>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accent4"/>
            </a:solidFill>
            <a:ln cap="flat" cmpd="sng" w="28575">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8" name="Shape 1158"/>
        <p:cNvGrpSpPr/>
        <p:nvPr/>
      </p:nvGrpSpPr>
      <p:grpSpPr>
        <a:xfrm>
          <a:off x="0" y="0"/>
          <a:ext cx="0" cy="0"/>
          <a:chOff x="0" y="0"/>
          <a:chExt cx="0" cy="0"/>
        </a:xfrm>
      </p:grpSpPr>
      <p:sp>
        <p:nvSpPr>
          <p:cNvPr id="1159" name="Google Shape;1159;p78"/>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Plan your recycling month</a:t>
            </a:r>
            <a:endParaRPr/>
          </a:p>
        </p:txBody>
      </p:sp>
      <p:graphicFrame>
        <p:nvGraphicFramePr>
          <p:cNvPr id="1160" name="Google Shape;1160;p78"/>
          <p:cNvGraphicFramePr/>
          <p:nvPr/>
        </p:nvGraphicFramePr>
        <p:xfrm>
          <a:off x="720000" y="1379125"/>
          <a:ext cx="3000000" cy="3000000"/>
        </p:xfrm>
        <a:graphic>
          <a:graphicData uri="http://schemas.openxmlformats.org/drawingml/2006/table">
            <a:tbl>
              <a:tblPr>
                <a:noFill/>
                <a:tableStyleId>{69F27167-5E44-4066-B5C9-EDA1809D024C}</a:tableStyleId>
              </a:tblPr>
              <a:tblGrid>
                <a:gridCol w="1100575"/>
                <a:gridCol w="1100575"/>
                <a:gridCol w="1100575"/>
                <a:gridCol w="1100575"/>
                <a:gridCol w="1100575"/>
                <a:gridCol w="1100575"/>
                <a:gridCol w="1100575"/>
              </a:tblGrid>
              <a:tr h="537225">
                <a:tc>
                  <a:txBody>
                    <a:bodyPr/>
                    <a:lstStyle/>
                    <a:p>
                      <a:pPr indent="0" lvl="0" marL="0" rtl="0" algn="ctr">
                        <a:spcBef>
                          <a:spcPts val="0"/>
                        </a:spcBef>
                        <a:spcAft>
                          <a:spcPts val="0"/>
                        </a:spcAft>
                        <a:buNone/>
                      </a:pPr>
                      <a:r>
                        <a:rPr lang="en" sz="2300">
                          <a:solidFill>
                            <a:schemeClr val="lt2"/>
                          </a:solidFill>
                          <a:latin typeface="Lilita One"/>
                          <a:ea typeface="Lilita One"/>
                          <a:cs typeface="Lilita One"/>
                          <a:sym typeface="Lilita One"/>
                        </a:rPr>
                        <a:t>Mon</a:t>
                      </a:r>
                      <a:endParaRPr sz="2300">
                        <a:solidFill>
                          <a:schemeClr val="lt2"/>
                        </a:solidFill>
                        <a:latin typeface="Lilita One"/>
                        <a:ea typeface="Lilita One"/>
                        <a:cs typeface="Lilita One"/>
                        <a:sym typeface="Lilita One"/>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2300">
                          <a:solidFill>
                            <a:schemeClr val="lt2"/>
                          </a:solidFill>
                          <a:latin typeface="Lilita One"/>
                          <a:ea typeface="Lilita One"/>
                          <a:cs typeface="Lilita One"/>
                          <a:sym typeface="Lilita One"/>
                        </a:rPr>
                        <a:t>Tue</a:t>
                      </a:r>
                      <a:endParaRPr sz="2300">
                        <a:solidFill>
                          <a:schemeClr val="lt2"/>
                        </a:solidFill>
                        <a:latin typeface="Lilita One"/>
                        <a:ea typeface="Lilita One"/>
                        <a:cs typeface="Lilita One"/>
                        <a:sym typeface="Lilita One"/>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2300">
                          <a:solidFill>
                            <a:schemeClr val="lt2"/>
                          </a:solidFill>
                          <a:latin typeface="Lilita One"/>
                          <a:ea typeface="Lilita One"/>
                          <a:cs typeface="Lilita One"/>
                          <a:sym typeface="Lilita One"/>
                        </a:rPr>
                        <a:t>Wed</a:t>
                      </a:r>
                      <a:endParaRPr sz="2300">
                        <a:solidFill>
                          <a:schemeClr val="lt2"/>
                        </a:solidFill>
                        <a:latin typeface="Lilita One"/>
                        <a:ea typeface="Lilita One"/>
                        <a:cs typeface="Lilita One"/>
                        <a:sym typeface="Lilita One"/>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2300">
                          <a:solidFill>
                            <a:schemeClr val="lt2"/>
                          </a:solidFill>
                          <a:latin typeface="Lilita One"/>
                          <a:ea typeface="Lilita One"/>
                          <a:cs typeface="Lilita One"/>
                          <a:sym typeface="Lilita One"/>
                        </a:rPr>
                        <a:t>Thu</a:t>
                      </a:r>
                      <a:endParaRPr sz="2300">
                        <a:solidFill>
                          <a:schemeClr val="lt2"/>
                        </a:solidFill>
                        <a:latin typeface="Lilita One"/>
                        <a:ea typeface="Lilita One"/>
                        <a:cs typeface="Lilita One"/>
                        <a:sym typeface="Lilita One"/>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2300">
                          <a:solidFill>
                            <a:schemeClr val="lt2"/>
                          </a:solidFill>
                          <a:latin typeface="Lilita One"/>
                          <a:ea typeface="Lilita One"/>
                          <a:cs typeface="Lilita One"/>
                          <a:sym typeface="Lilita One"/>
                        </a:rPr>
                        <a:t>Fri</a:t>
                      </a:r>
                      <a:endParaRPr sz="2300">
                        <a:solidFill>
                          <a:schemeClr val="lt2"/>
                        </a:solidFill>
                        <a:latin typeface="Lilita One"/>
                        <a:ea typeface="Lilita One"/>
                        <a:cs typeface="Lilita One"/>
                        <a:sym typeface="Lilita One"/>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2300">
                          <a:solidFill>
                            <a:schemeClr val="lt2"/>
                          </a:solidFill>
                          <a:latin typeface="Lilita One"/>
                          <a:ea typeface="Lilita One"/>
                          <a:cs typeface="Lilita One"/>
                          <a:sym typeface="Lilita One"/>
                        </a:rPr>
                        <a:t>Sat</a:t>
                      </a:r>
                      <a:endParaRPr sz="2300">
                        <a:solidFill>
                          <a:schemeClr val="lt2"/>
                        </a:solidFill>
                        <a:latin typeface="Lilita One"/>
                        <a:ea typeface="Lilita One"/>
                        <a:cs typeface="Lilita One"/>
                        <a:sym typeface="Lilita One"/>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rPr lang="en" sz="2300">
                          <a:solidFill>
                            <a:schemeClr val="lt2"/>
                          </a:solidFill>
                          <a:latin typeface="Lilita One"/>
                          <a:ea typeface="Lilita One"/>
                          <a:cs typeface="Lilita One"/>
                          <a:sym typeface="Lilita One"/>
                        </a:rPr>
                        <a:t>Sun</a:t>
                      </a:r>
                      <a:endParaRPr sz="2300">
                        <a:solidFill>
                          <a:schemeClr val="lt2"/>
                        </a:solidFill>
                        <a:latin typeface="Lilita One"/>
                        <a:ea typeface="Lilita One"/>
                        <a:cs typeface="Lilita One"/>
                        <a:sym typeface="Lilita One"/>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solidFill>
                      <a:schemeClr val="accent5"/>
                    </a:solidFill>
                  </a:tcPr>
                </a:tc>
              </a:tr>
              <a:tr h="537225">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3</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4</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5</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6</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7</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r>
              <a:tr h="537225">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8</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9</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10</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11</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12</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13</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14</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r>
              <a:tr h="537225">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15</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16</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17</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18</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19</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20</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21</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r>
              <a:tr h="537225">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22</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23</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24</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25</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26</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27</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28</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r>
              <a:tr h="537225">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29</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30</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31</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gridSpan="4">
                  <a:txBody>
                    <a:bodyPr/>
                    <a:lstStyle/>
                    <a:p>
                      <a:pPr indent="0" lvl="0" marL="0" rtl="0" algn="ctr">
                        <a:spcBef>
                          <a:spcPts val="0"/>
                        </a:spcBef>
                        <a:spcAft>
                          <a:spcPts val="0"/>
                        </a:spcAft>
                        <a:buNone/>
                      </a:pPr>
                      <a:r>
                        <a:rPr lang="en">
                          <a:solidFill>
                            <a:schemeClr val="dk1"/>
                          </a:solidFill>
                          <a:latin typeface="Poppins"/>
                          <a:ea typeface="Poppins"/>
                          <a:cs typeface="Poppins"/>
                          <a:sym typeface="Poppins"/>
                        </a:rPr>
                        <a:t>Mercury is the smallest planet</a:t>
                      </a:r>
                      <a:endParaRPr>
                        <a:solidFill>
                          <a:schemeClr val="dk1"/>
                        </a:solidFill>
                        <a:latin typeface="Poppins"/>
                        <a:ea typeface="Poppins"/>
                        <a:cs typeface="Poppins"/>
                        <a:sym typeface="Poppins"/>
                      </a:endParaRPr>
                    </a:p>
                  </a:txBody>
                  <a:tcPr marT="91425" marB="91425" marR="91425" marL="91425" anchor="ctr">
                    <a:lnL cap="flat" cmpd="sng" w="38100">
                      <a:solidFill>
                        <a:schemeClr val="lt2"/>
                      </a:solidFill>
                      <a:prstDash val="solid"/>
                      <a:round/>
                      <a:headEnd len="sm" w="sm" type="none"/>
                      <a:tailEnd len="sm" w="sm" type="none"/>
                    </a:lnL>
                    <a:lnR cap="flat" cmpd="sng" w="38100">
                      <a:solidFill>
                        <a:schemeClr val="lt2"/>
                      </a:solidFill>
                      <a:prstDash val="solid"/>
                      <a:round/>
                      <a:headEnd len="sm" w="sm" type="none"/>
                      <a:tailEnd len="sm" w="sm" type="none"/>
                    </a:lnR>
                    <a:lnT cap="flat" cmpd="sng" w="38100">
                      <a:solidFill>
                        <a:schemeClr val="lt2"/>
                      </a:solidFill>
                      <a:prstDash val="solid"/>
                      <a:round/>
                      <a:headEnd len="sm" w="sm" type="none"/>
                      <a:tailEnd len="sm" w="sm" type="none"/>
                    </a:lnT>
                    <a:lnB cap="flat" cmpd="sng" w="38100">
                      <a:solidFill>
                        <a:schemeClr val="lt2"/>
                      </a:solidFill>
                      <a:prstDash val="solid"/>
                      <a:round/>
                      <a:headEnd len="sm" w="sm" type="none"/>
                      <a:tailEnd len="sm" w="sm" type="none"/>
                    </a:lnB>
                  </a:tcPr>
                </a:tc>
                <a:tc hMerge="1"/>
                <a:tc hMerge="1"/>
                <a:tc hMerge="1"/>
              </a:tr>
            </a:tbl>
          </a:graphicData>
        </a:graphic>
      </p:graphicFrame>
      <p:sp>
        <p:nvSpPr>
          <p:cNvPr id="1161" name="Google Shape;1161;p78"/>
          <p:cNvSpPr/>
          <p:nvPr/>
        </p:nvSpPr>
        <p:spPr>
          <a:xfrm>
            <a:off x="4550275" y="4200675"/>
            <a:ext cx="254400" cy="254400"/>
          </a:xfrm>
          <a:prstGeom prst="ellipse">
            <a:avLst/>
          </a:prstGeom>
          <a:no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8"/>
          <p:cNvSpPr/>
          <p:nvPr/>
        </p:nvSpPr>
        <p:spPr>
          <a:xfrm>
            <a:off x="2170782" y="2510321"/>
            <a:ext cx="398700" cy="398700"/>
          </a:xfrm>
          <a:prstGeom prst="ellipse">
            <a:avLst/>
          </a:prstGeom>
          <a:no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78"/>
          <p:cNvSpPr/>
          <p:nvPr/>
        </p:nvSpPr>
        <p:spPr>
          <a:xfrm>
            <a:off x="6575275" y="2510321"/>
            <a:ext cx="398700" cy="398700"/>
          </a:xfrm>
          <a:prstGeom prst="ellipse">
            <a:avLst/>
          </a:prstGeom>
          <a:no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78"/>
          <p:cNvSpPr/>
          <p:nvPr/>
        </p:nvSpPr>
        <p:spPr>
          <a:xfrm>
            <a:off x="6575275" y="3050121"/>
            <a:ext cx="398700" cy="398700"/>
          </a:xfrm>
          <a:prstGeom prst="ellipse">
            <a:avLst/>
          </a:prstGeom>
          <a:no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78"/>
          <p:cNvSpPr/>
          <p:nvPr/>
        </p:nvSpPr>
        <p:spPr>
          <a:xfrm>
            <a:off x="6575275" y="3589921"/>
            <a:ext cx="398700" cy="398700"/>
          </a:xfrm>
          <a:prstGeom prst="ellipse">
            <a:avLst/>
          </a:prstGeom>
          <a:no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78"/>
          <p:cNvSpPr/>
          <p:nvPr/>
        </p:nvSpPr>
        <p:spPr>
          <a:xfrm>
            <a:off x="1065700" y="3589921"/>
            <a:ext cx="398700" cy="398700"/>
          </a:xfrm>
          <a:prstGeom prst="ellipse">
            <a:avLst/>
          </a:prstGeom>
          <a:no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78"/>
          <p:cNvSpPr/>
          <p:nvPr/>
        </p:nvSpPr>
        <p:spPr>
          <a:xfrm>
            <a:off x="1065700" y="4117221"/>
            <a:ext cx="398700" cy="398700"/>
          </a:xfrm>
          <a:prstGeom prst="ellipse">
            <a:avLst/>
          </a:prstGeom>
          <a:no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71" name="Shape 1171"/>
        <p:cNvGrpSpPr/>
        <p:nvPr/>
      </p:nvGrpSpPr>
      <p:grpSpPr>
        <a:xfrm>
          <a:off x="0" y="0"/>
          <a:ext cx="0" cy="0"/>
          <a:chOff x="0" y="0"/>
          <a:chExt cx="0" cy="0"/>
        </a:xfrm>
      </p:grpSpPr>
      <p:sp>
        <p:nvSpPr>
          <p:cNvPr id="1172" name="Google Shape;1172;p79"/>
          <p:cNvSpPr txBox="1"/>
          <p:nvPr>
            <p:ph type="title"/>
          </p:nvPr>
        </p:nvSpPr>
        <p:spPr>
          <a:xfrm>
            <a:off x="2259548" y="1534650"/>
            <a:ext cx="1484100" cy="3786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Venus</a:t>
            </a:r>
            <a:endParaRPr/>
          </a:p>
        </p:txBody>
      </p:sp>
      <p:sp>
        <p:nvSpPr>
          <p:cNvPr id="1173" name="Google Shape;1173;p79"/>
          <p:cNvSpPr txBox="1"/>
          <p:nvPr>
            <p:ph idx="1" type="subTitle"/>
          </p:nvPr>
        </p:nvSpPr>
        <p:spPr>
          <a:xfrm>
            <a:off x="3743648" y="1640222"/>
            <a:ext cx="3876300" cy="2295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Venus is the second planet from the Sun</a:t>
            </a:r>
            <a:endParaRPr/>
          </a:p>
        </p:txBody>
      </p:sp>
      <p:sp>
        <p:nvSpPr>
          <p:cNvPr id="1174" name="Google Shape;1174;p79"/>
          <p:cNvSpPr txBox="1"/>
          <p:nvPr>
            <p:ph idx="2"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Long term effects</a:t>
            </a:r>
            <a:endParaRPr/>
          </a:p>
        </p:txBody>
      </p:sp>
      <p:sp>
        <p:nvSpPr>
          <p:cNvPr id="1175" name="Google Shape;1175;p79"/>
          <p:cNvSpPr txBox="1"/>
          <p:nvPr>
            <p:ph idx="3" type="title"/>
          </p:nvPr>
        </p:nvSpPr>
        <p:spPr>
          <a:xfrm>
            <a:off x="2259548" y="2138725"/>
            <a:ext cx="1484100" cy="3786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Mercury</a:t>
            </a:r>
            <a:endParaRPr/>
          </a:p>
        </p:txBody>
      </p:sp>
      <p:sp>
        <p:nvSpPr>
          <p:cNvPr id="1176" name="Google Shape;1176;p79"/>
          <p:cNvSpPr txBox="1"/>
          <p:nvPr>
            <p:ph idx="4" type="subTitle"/>
          </p:nvPr>
        </p:nvSpPr>
        <p:spPr>
          <a:xfrm>
            <a:off x="3743648" y="2242746"/>
            <a:ext cx="3876300" cy="2295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Mercury is the closest planet to the Sun </a:t>
            </a:r>
            <a:endParaRPr/>
          </a:p>
        </p:txBody>
      </p:sp>
      <p:sp>
        <p:nvSpPr>
          <p:cNvPr id="1177" name="Google Shape;1177;p79"/>
          <p:cNvSpPr txBox="1"/>
          <p:nvPr>
            <p:ph idx="5" type="title"/>
          </p:nvPr>
        </p:nvSpPr>
        <p:spPr>
          <a:xfrm>
            <a:off x="2259548" y="2742800"/>
            <a:ext cx="1484100" cy="3786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Mars</a:t>
            </a:r>
            <a:endParaRPr/>
          </a:p>
        </p:txBody>
      </p:sp>
      <p:sp>
        <p:nvSpPr>
          <p:cNvPr id="1178" name="Google Shape;1178;p79"/>
          <p:cNvSpPr txBox="1"/>
          <p:nvPr>
            <p:ph idx="6" type="subTitle"/>
          </p:nvPr>
        </p:nvSpPr>
        <p:spPr>
          <a:xfrm>
            <a:off x="3743648" y="2845270"/>
            <a:ext cx="3876300" cy="2295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Mars is actually a very cold place</a:t>
            </a:r>
            <a:endParaRPr/>
          </a:p>
        </p:txBody>
      </p:sp>
      <p:sp>
        <p:nvSpPr>
          <p:cNvPr id="1179" name="Google Shape;1179;p79"/>
          <p:cNvSpPr txBox="1"/>
          <p:nvPr>
            <p:ph idx="7" type="title"/>
          </p:nvPr>
        </p:nvSpPr>
        <p:spPr>
          <a:xfrm>
            <a:off x="2259548" y="3346875"/>
            <a:ext cx="1484100" cy="3786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Jupiter</a:t>
            </a:r>
            <a:endParaRPr/>
          </a:p>
        </p:txBody>
      </p:sp>
      <p:sp>
        <p:nvSpPr>
          <p:cNvPr id="1180" name="Google Shape;1180;p79"/>
          <p:cNvSpPr txBox="1"/>
          <p:nvPr>
            <p:ph idx="8" type="subTitle"/>
          </p:nvPr>
        </p:nvSpPr>
        <p:spPr>
          <a:xfrm>
            <a:off x="3743648" y="3447794"/>
            <a:ext cx="3876300" cy="2295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Jupiter is the biggest planet</a:t>
            </a:r>
            <a:endParaRPr/>
          </a:p>
        </p:txBody>
      </p:sp>
      <p:sp>
        <p:nvSpPr>
          <p:cNvPr id="1181" name="Google Shape;1181;p79"/>
          <p:cNvSpPr txBox="1"/>
          <p:nvPr>
            <p:ph idx="9" type="title"/>
          </p:nvPr>
        </p:nvSpPr>
        <p:spPr>
          <a:xfrm>
            <a:off x="2259548" y="3950950"/>
            <a:ext cx="1484100" cy="3786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Neptune</a:t>
            </a:r>
            <a:endParaRPr/>
          </a:p>
        </p:txBody>
      </p:sp>
      <p:sp>
        <p:nvSpPr>
          <p:cNvPr id="1182" name="Google Shape;1182;p79"/>
          <p:cNvSpPr txBox="1"/>
          <p:nvPr>
            <p:ph idx="13" type="subTitle"/>
          </p:nvPr>
        </p:nvSpPr>
        <p:spPr>
          <a:xfrm>
            <a:off x="3743648" y="4050318"/>
            <a:ext cx="3876300" cy="2295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Neptune is far from the Sun</a:t>
            </a:r>
            <a:endParaRPr/>
          </a:p>
        </p:txBody>
      </p:sp>
      <p:grpSp>
        <p:nvGrpSpPr>
          <p:cNvPr id="1183" name="Google Shape;1183;p79"/>
          <p:cNvGrpSpPr/>
          <p:nvPr/>
        </p:nvGrpSpPr>
        <p:grpSpPr>
          <a:xfrm>
            <a:off x="1524950" y="3935588"/>
            <a:ext cx="459577" cy="458969"/>
            <a:chOff x="4051407" y="2139728"/>
            <a:chExt cx="412732" cy="412186"/>
          </a:xfrm>
        </p:grpSpPr>
        <p:sp>
          <p:nvSpPr>
            <p:cNvPr id="1184" name="Google Shape;1184;p79"/>
            <p:cNvSpPr/>
            <p:nvPr/>
          </p:nvSpPr>
          <p:spPr>
            <a:xfrm>
              <a:off x="4051407" y="2139728"/>
              <a:ext cx="412732" cy="412186"/>
            </a:xfrm>
            <a:custGeom>
              <a:rect b="b" l="l" r="r" t="t"/>
              <a:pathLst>
                <a:path extrusionOk="0" h="9828" w="9841">
                  <a:moveTo>
                    <a:pt x="3973" y="3341"/>
                  </a:moveTo>
                  <a:cubicBezTo>
                    <a:pt x="4024" y="3379"/>
                    <a:pt x="4062" y="3431"/>
                    <a:pt x="4127" y="3470"/>
                  </a:cubicBezTo>
                  <a:lnTo>
                    <a:pt x="3766" y="3470"/>
                  </a:lnTo>
                  <a:cubicBezTo>
                    <a:pt x="3844" y="3431"/>
                    <a:pt x="3908" y="3379"/>
                    <a:pt x="3973" y="3341"/>
                  </a:cubicBezTo>
                  <a:close/>
                  <a:moveTo>
                    <a:pt x="6191" y="2708"/>
                  </a:moveTo>
                  <a:cubicBezTo>
                    <a:pt x="6475" y="3198"/>
                    <a:pt x="6965" y="3534"/>
                    <a:pt x="7558" y="3599"/>
                  </a:cubicBezTo>
                  <a:cubicBezTo>
                    <a:pt x="7622" y="3676"/>
                    <a:pt x="7699" y="3754"/>
                    <a:pt x="7777" y="3805"/>
                  </a:cubicBezTo>
                  <a:cubicBezTo>
                    <a:pt x="7648" y="3908"/>
                    <a:pt x="7545" y="4024"/>
                    <a:pt x="7455" y="4166"/>
                  </a:cubicBezTo>
                  <a:cubicBezTo>
                    <a:pt x="7235" y="3740"/>
                    <a:pt x="6796" y="3470"/>
                    <a:pt x="6306" y="3470"/>
                  </a:cubicBezTo>
                  <a:lnTo>
                    <a:pt x="5856" y="3470"/>
                  </a:lnTo>
                  <a:cubicBezTo>
                    <a:pt x="6062" y="3327"/>
                    <a:pt x="6191" y="3095"/>
                    <a:pt x="6191" y="2837"/>
                  </a:cubicBezTo>
                  <a:lnTo>
                    <a:pt x="6191" y="2708"/>
                  </a:lnTo>
                  <a:close/>
                  <a:moveTo>
                    <a:pt x="1290" y="0"/>
                  </a:moveTo>
                  <a:cubicBezTo>
                    <a:pt x="580" y="0"/>
                    <a:pt x="0" y="568"/>
                    <a:pt x="0" y="1290"/>
                  </a:cubicBezTo>
                  <a:lnTo>
                    <a:pt x="0" y="2321"/>
                  </a:lnTo>
                  <a:cubicBezTo>
                    <a:pt x="0" y="3031"/>
                    <a:pt x="580" y="3611"/>
                    <a:pt x="1290" y="3611"/>
                  </a:cubicBezTo>
                  <a:cubicBezTo>
                    <a:pt x="1664" y="3611"/>
                    <a:pt x="1999" y="3444"/>
                    <a:pt x="2244" y="3186"/>
                  </a:cubicBezTo>
                  <a:cubicBezTo>
                    <a:pt x="2425" y="3392"/>
                    <a:pt x="2683" y="3534"/>
                    <a:pt x="2967" y="3585"/>
                  </a:cubicBezTo>
                  <a:cubicBezTo>
                    <a:pt x="2709" y="3702"/>
                    <a:pt x="2489" y="3908"/>
                    <a:pt x="2348" y="4179"/>
                  </a:cubicBezTo>
                  <a:lnTo>
                    <a:pt x="1677" y="5533"/>
                  </a:lnTo>
                  <a:lnTo>
                    <a:pt x="1471" y="5533"/>
                  </a:lnTo>
                  <a:cubicBezTo>
                    <a:pt x="761" y="5533"/>
                    <a:pt x="155" y="6036"/>
                    <a:pt x="26" y="6732"/>
                  </a:cubicBezTo>
                  <a:lnTo>
                    <a:pt x="26" y="6746"/>
                  </a:lnTo>
                  <a:cubicBezTo>
                    <a:pt x="26" y="6758"/>
                    <a:pt x="26" y="6771"/>
                    <a:pt x="13" y="6784"/>
                  </a:cubicBezTo>
                  <a:lnTo>
                    <a:pt x="13" y="6823"/>
                  </a:lnTo>
                  <a:lnTo>
                    <a:pt x="13" y="6861"/>
                  </a:lnTo>
                  <a:lnTo>
                    <a:pt x="13" y="6900"/>
                  </a:lnTo>
                  <a:cubicBezTo>
                    <a:pt x="13" y="6913"/>
                    <a:pt x="0" y="6926"/>
                    <a:pt x="0" y="6926"/>
                  </a:cubicBezTo>
                  <a:lnTo>
                    <a:pt x="0" y="6990"/>
                  </a:lnTo>
                  <a:lnTo>
                    <a:pt x="0" y="8203"/>
                  </a:lnTo>
                  <a:cubicBezTo>
                    <a:pt x="0" y="8629"/>
                    <a:pt x="348" y="8976"/>
                    <a:pt x="774" y="8976"/>
                  </a:cubicBezTo>
                  <a:lnTo>
                    <a:pt x="1058" y="8976"/>
                  </a:lnTo>
                  <a:cubicBezTo>
                    <a:pt x="1161" y="9157"/>
                    <a:pt x="1302" y="9337"/>
                    <a:pt x="1483" y="9466"/>
                  </a:cubicBezTo>
                  <a:cubicBezTo>
                    <a:pt x="1767" y="9699"/>
                    <a:pt x="2128" y="9828"/>
                    <a:pt x="2502" y="9828"/>
                  </a:cubicBezTo>
                  <a:cubicBezTo>
                    <a:pt x="2863" y="9828"/>
                    <a:pt x="3225" y="9699"/>
                    <a:pt x="3521" y="9466"/>
                  </a:cubicBezTo>
                  <a:cubicBezTo>
                    <a:pt x="3689" y="9337"/>
                    <a:pt x="3830" y="9157"/>
                    <a:pt x="3933" y="8976"/>
                  </a:cubicBezTo>
                  <a:lnTo>
                    <a:pt x="4901" y="8976"/>
                  </a:lnTo>
                  <a:cubicBezTo>
                    <a:pt x="5004" y="9157"/>
                    <a:pt x="5146" y="9337"/>
                    <a:pt x="5314" y="9466"/>
                  </a:cubicBezTo>
                  <a:cubicBezTo>
                    <a:pt x="5598" y="9699"/>
                    <a:pt x="5959" y="9828"/>
                    <a:pt x="6332" y="9828"/>
                  </a:cubicBezTo>
                  <a:cubicBezTo>
                    <a:pt x="6707" y="9828"/>
                    <a:pt x="7068" y="9699"/>
                    <a:pt x="7352" y="9466"/>
                  </a:cubicBezTo>
                  <a:cubicBezTo>
                    <a:pt x="7519" y="9337"/>
                    <a:pt x="7661" y="9157"/>
                    <a:pt x="7764" y="8976"/>
                  </a:cubicBezTo>
                  <a:lnTo>
                    <a:pt x="8048" y="8976"/>
                  </a:lnTo>
                  <a:cubicBezTo>
                    <a:pt x="8473" y="8976"/>
                    <a:pt x="8822" y="8629"/>
                    <a:pt x="8822" y="8203"/>
                  </a:cubicBezTo>
                  <a:lnTo>
                    <a:pt x="9066" y="8203"/>
                  </a:lnTo>
                  <a:cubicBezTo>
                    <a:pt x="9492" y="8203"/>
                    <a:pt x="9840" y="7855"/>
                    <a:pt x="9840" y="7429"/>
                  </a:cubicBezTo>
                  <a:cubicBezTo>
                    <a:pt x="9840" y="7197"/>
                    <a:pt x="9750" y="7004"/>
                    <a:pt x="9596" y="6861"/>
                  </a:cubicBezTo>
                  <a:cubicBezTo>
                    <a:pt x="9750" y="6720"/>
                    <a:pt x="9840" y="6526"/>
                    <a:pt x="9840" y="6307"/>
                  </a:cubicBezTo>
                  <a:cubicBezTo>
                    <a:pt x="9840" y="6049"/>
                    <a:pt x="9711" y="5829"/>
                    <a:pt x="9531" y="5688"/>
                  </a:cubicBezTo>
                  <a:cubicBezTo>
                    <a:pt x="9725" y="5456"/>
                    <a:pt x="9840" y="5159"/>
                    <a:pt x="9840" y="4849"/>
                  </a:cubicBezTo>
                  <a:cubicBezTo>
                    <a:pt x="9840" y="4424"/>
                    <a:pt x="9634" y="4050"/>
                    <a:pt x="9324" y="3818"/>
                  </a:cubicBezTo>
                  <a:cubicBezTo>
                    <a:pt x="9634" y="3573"/>
                    <a:pt x="9840" y="3198"/>
                    <a:pt x="9840" y="2786"/>
                  </a:cubicBezTo>
                  <a:cubicBezTo>
                    <a:pt x="9840" y="2476"/>
                    <a:pt x="9737" y="2180"/>
                    <a:pt x="9544" y="1960"/>
                  </a:cubicBezTo>
                  <a:lnTo>
                    <a:pt x="9544" y="1806"/>
                  </a:lnTo>
                  <a:cubicBezTo>
                    <a:pt x="9544" y="800"/>
                    <a:pt x="8744" y="0"/>
                    <a:pt x="7738" y="0"/>
                  </a:cubicBezTo>
                  <a:cubicBezTo>
                    <a:pt x="6939" y="0"/>
                    <a:pt x="6255" y="529"/>
                    <a:pt x="6023" y="1264"/>
                  </a:cubicBezTo>
                  <a:cubicBezTo>
                    <a:pt x="5804" y="916"/>
                    <a:pt x="5429" y="684"/>
                    <a:pt x="4991" y="684"/>
                  </a:cubicBezTo>
                  <a:cubicBezTo>
                    <a:pt x="4772" y="684"/>
                    <a:pt x="4578" y="736"/>
                    <a:pt x="4398" y="839"/>
                  </a:cubicBezTo>
                  <a:cubicBezTo>
                    <a:pt x="4217" y="349"/>
                    <a:pt x="3740" y="0"/>
                    <a:pt x="3185" y="0"/>
                  </a:cubicBezTo>
                  <a:cubicBezTo>
                    <a:pt x="2812" y="0"/>
                    <a:pt x="2477" y="155"/>
                    <a:pt x="2244" y="413"/>
                  </a:cubicBezTo>
                  <a:cubicBezTo>
                    <a:pt x="1999" y="155"/>
                    <a:pt x="1664" y="0"/>
                    <a:pt x="12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79"/>
            <p:cNvSpPr/>
            <p:nvPr/>
          </p:nvSpPr>
          <p:spPr>
            <a:xfrm>
              <a:off x="4321832" y="2161326"/>
              <a:ext cx="120661" cy="127707"/>
            </a:xfrm>
            <a:custGeom>
              <a:rect b="b" l="l" r="r" t="t"/>
              <a:pathLst>
                <a:path extrusionOk="0" h="3045" w="2877">
                  <a:moveTo>
                    <a:pt x="1290" y="1"/>
                  </a:moveTo>
                  <a:cubicBezTo>
                    <a:pt x="581" y="1"/>
                    <a:pt x="1" y="568"/>
                    <a:pt x="1" y="1291"/>
                  </a:cubicBezTo>
                  <a:cubicBezTo>
                    <a:pt x="1" y="2000"/>
                    <a:pt x="581" y="2580"/>
                    <a:pt x="1290" y="2580"/>
                  </a:cubicBezTo>
                  <a:cubicBezTo>
                    <a:pt x="1329" y="2580"/>
                    <a:pt x="1354" y="2568"/>
                    <a:pt x="1394" y="2568"/>
                  </a:cubicBezTo>
                  <a:cubicBezTo>
                    <a:pt x="1509" y="2852"/>
                    <a:pt x="1793" y="3045"/>
                    <a:pt x="2102" y="3045"/>
                  </a:cubicBezTo>
                  <a:cubicBezTo>
                    <a:pt x="2529" y="3045"/>
                    <a:pt x="2876" y="2697"/>
                    <a:pt x="2876" y="2271"/>
                  </a:cubicBezTo>
                  <a:cubicBezTo>
                    <a:pt x="2876" y="2000"/>
                    <a:pt x="2747" y="1768"/>
                    <a:pt x="2541" y="1626"/>
                  </a:cubicBezTo>
                  <a:cubicBezTo>
                    <a:pt x="2567" y="1510"/>
                    <a:pt x="2580" y="1394"/>
                    <a:pt x="2580" y="1291"/>
                  </a:cubicBezTo>
                  <a:cubicBezTo>
                    <a:pt x="2580" y="568"/>
                    <a:pt x="1999" y="1"/>
                    <a:pt x="1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79"/>
            <p:cNvSpPr/>
            <p:nvPr/>
          </p:nvSpPr>
          <p:spPr>
            <a:xfrm>
              <a:off x="4378114" y="2440433"/>
              <a:ext cx="64378" cy="21683"/>
            </a:xfrm>
            <a:custGeom>
              <a:rect b="b" l="l" r="r" t="t"/>
              <a:pathLst>
                <a:path extrusionOk="0" h="517" w="1535">
                  <a:moveTo>
                    <a:pt x="258" y="1"/>
                  </a:moveTo>
                  <a:cubicBezTo>
                    <a:pt x="116" y="1"/>
                    <a:pt x="0" y="104"/>
                    <a:pt x="0" y="259"/>
                  </a:cubicBezTo>
                  <a:cubicBezTo>
                    <a:pt x="0" y="401"/>
                    <a:pt x="116" y="517"/>
                    <a:pt x="258" y="517"/>
                  </a:cubicBezTo>
                  <a:lnTo>
                    <a:pt x="1276" y="517"/>
                  </a:lnTo>
                  <a:cubicBezTo>
                    <a:pt x="1419" y="517"/>
                    <a:pt x="1534" y="401"/>
                    <a:pt x="1534" y="259"/>
                  </a:cubicBezTo>
                  <a:cubicBezTo>
                    <a:pt x="1534" y="104"/>
                    <a:pt x="1419" y="1"/>
                    <a:pt x="127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79"/>
            <p:cNvSpPr/>
            <p:nvPr/>
          </p:nvSpPr>
          <p:spPr>
            <a:xfrm>
              <a:off x="4073048" y="2306856"/>
              <a:ext cx="326713" cy="187723"/>
            </a:xfrm>
            <a:custGeom>
              <a:rect b="b" l="l" r="r" t="t"/>
              <a:pathLst>
                <a:path extrusionOk="0" h="4476" w="7790">
                  <a:moveTo>
                    <a:pt x="2992" y="1"/>
                  </a:moveTo>
                  <a:cubicBezTo>
                    <a:pt x="2695" y="1"/>
                    <a:pt x="2425" y="168"/>
                    <a:pt x="2296" y="426"/>
                  </a:cubicBezTo>
                  <a:lnTo>
                    <a:pt x="1483" y="2064"/>
                  </a:lnTo>
                  <a:lnTo>
                    <a:pt x="955" y="2064"/>
                  </a:lnTo>
                  <a:cubicBezTo>
                    <a:pt x="425" y="2064"/>
                    <a:pt x="0" y="2489"/>
                    <a:pt x="0" y="3005"/>
                  </a:cubicBezTo>
                  <a:lnTo>
                    <a:pt x="0" y="4218"/>
                  </a:lnTo>
                  <a:cubicBezTo>
                    <a:pt x="0" y="4360"/>
                    <a:pt x="116" y="4475"/>
                    <a:pt x="258" y="4475"/>
                  </a:cubicBezTo>
                  <a:lnTo>
                    <a:pt x="7532" y="4475"/>
                  </a:lnTo>
                  <a:cubicBezTo>
                    <a:pt x="7673" y="4475"/>
                    <a:pt x="7790" y="4360"/>
                    <a:pt x="7790" y="4218"/>
                  </a:cubicBezTo>
                  <a:lnTo>
                    <a:pt x="7790" y="2838"/>
                  </a:lnTo>
                  <a:cubicBezTo>
                    <a:pt x="7790" y="2425"/>
                    <a:pt x="7467" y="2090"/>
                    <a:pt x="7068" y="2064"/>
                  </a:cubicBezTo>
                  <a:lnTo>
                    <a:pt x="6526" y="517"/>
                  </a:lnTo>
                  <a:cubicBezTo>
                    <a:pt x="6423" y="207"/>
                    <a:pt x="6126" y="1"/>
                    <a:pt x="5790"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79"/>
            <p:cNvSpPr/>
            <p:nvPr/>
          </p:nvSpPr>
          <p:spPr>
            <a:xfrm>
              <a:off x="4073048" y="2161326"/>
              <a:ext cx="64923" cy="108247"/>
            </a:xfrm>
            <a:custGeom>
              <a:rect b="b" l="l" r="r" t="t"/>
              <a:pathLst>
                <a:path extrusionOk="0" h="2581" w="1548">
                  <a:moveTo>
                    <a:pt x="774" y="1"/>
                  </a:moveTo>
                  <a:cubicBezTo>
                    <a:pt x="348" y="1"/>
                    <a:pt x="0" y="336"/>
                    <a:pt x="0" y="775"/>
                  </a:cubicBezTo>
                  <a:lnTo>
                    <a:pt x="0" y="1806"/>
                  </a:lnTo>
                  <a:cubicBezTo>
                    <a:pt x="0" y="2233"/>
                    <a:pt x="348" y="2580"/>
                    <a:pt x="774" y="2580"/>
                  </a:cubicBezTo>
                  <a:cubicBezTo>
                    <a:pt x="1199" y="2580"/>
                    <a:pt x="1548" y="2233"/>
                    <a:pt x="1548" y="1806"/>
                  </a:cubicBezTo>
                  <a:cubicBezTo>
                    <a:pt x="1548" y="1652"/>
                    <a:pt x="1431" y="1549"/>
                    <a:pt x="1290" y="1549"/>
                  </a:cubicBezTo>
                  <a:cubicBezTo>
                    <a:pt x="1148" y="1549"/>
                    <a:pt x="1032" y="1652"/>
                    <a:pt x="1032" y="1806"/>
                  </a:cubicBezTo>
                  <a:cubicBezTo>
                    <a:pt x="1032" y="1949"/>
                    <a:pt x="915" y="2064"/>
                    <a:pt x="774" y="2064"/>
                  </a:cubicBezTo>
                  <a:cubicBezTo>
                    <a:pt x="632" y="2064"/>
                    <a:pt x="516" y="1949"/>
                    <a:pt x="516" y="1806"/>
                  </a:cubicBezTo>
                  <a:lnTo>
                    <a:pt x="516" y="775"/>
                  </a:lnTo>
                  <a:cubicBezTo>
                    <a:pt x="516" y="620"/>
                    <a:pt x="632" y="517"/>
                    <a:pt x="774" y="517"/>
                  </a:cubicBezTo>
                  <a:cubicBezTo>
                    <a:pt x="915" y="517"/>
                    <a:pt x="1032" y="620"/>
                    <a:pt x="1032" y="775"/>
                  </a:cubicBezTo>
                  <a:cubicBezTo>
                    <a:pt x="1032" y="917"/>
                    <a:pt x="1148" y="1033"/>
                    <a:pt x="1290" y="1033"/>
                  </a:cubicBezTo>
                  <a:cubicBezTo>
                    <a:pt x="1431" y="1033"/>
                    <a:pt x="1548" y="917"/>
                    <a:pt x="1548" y="775"/>
                  </a:cubicBezTo>
                  <a:cubicBezTo>
                    <a:pt x="1548" y="336"/>
                    <a:pt x="1199"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79"/>
            <p:cNvSpPr/>
            <p:nvPr/>
          </p:nvSpPr>
          <p:spPr>
            <a:xfrm>
              <a:off x="4152523" y="2161326"/>
              <a:ext cx="64965" cy="108247"/>
            </a:xfrm>
            <a:custGeom>
              <a:rect b="b" l="l" r="r" t="t"/>
              <a:pathLst>
                <a:path extrusionOk="0" h="2581" w="1549">
                  <a:moveTo>
                    <a:pt x="774" y="517"/>
                  </a:moveTo>
                  <a:cubicBezTo>
                    <a:pt x="917" y="517"/>
                    <a:pt x="1032" y="620"/>
                    <a:pt x="1032" y="775"/>
                  </a:cubicBezTo>
                  <a:lnTo>
                    <a:pt x="1032" y="1806"/>
                  </a:lnTo>
                  <a:cubicBezTo>
                    <a:pt x="1032" y="1949"/>
                    <a:pt x="917" y="2064"/>
                    <a:pt x="774" y="2064"/>
                  </a:cubicBezTo>
                  <a:cubicBezTo>
                    <a:pt x="633" y="2064"/>
                    <a:pt x="516" y="1949"/>
                    <a:pt x="516" y="1806"/>
                  </a:cubicBezTo>
                  <a:lnTo>
                    <a:pt x="516" y="775"/>
                  </a:lnTo>
                  <a:cubicBezTo>
                    <a:pt x="516" y="620"/>
                    <a:pt x="633" y="517"/>
                    <a:pt x="774" y="517"/>
                  </a:cubicBezTo>
                  <a:close/>
                  <a:moveTo>
                    <a:pt x="774" y="1"/>
                  </a:moveTo>
                  <a:cubicBezTo>
                    <a:pt x="349" y="1"/>
                    <a:pt x="1" y="336"/>
                    <a:pt x="1" y="775"/>
                  </a:cubicBezTo>
                  <a:lnTo>
                    <a:pt x="1" y="1806"/>
                  </a:lnTo>
                  <a:cubicBezTo>
                    <a:pt x="1" y="2233"/>
                    <a:pt x="349" y="2580"/>
                    <a:pt x="774" y="2580"/>
                  </a:cubicBezTo>
                  <a:cubicBezTo>
                    <a:pt x="1200" y="2580"/>
                    <a:pt x="1548" y="2233"/>
                    <a:pt x="1548" y="1806"/>
                  </a:cubicBezTo>
                  <a:lnTo>
                    <a:pt x="1548" y="775"/>
                  </a:lnTo>
                  <a:cubicBezTo>
                    <a:pt x="1548" y="336"/>
                    <a:pt x="1200"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79"/>
            <p:cNvSpPr/>
            <p:nvPr/>
          </p:nvSpPr>
          <p:spPr>
            <a:xfrm>
              <a:off x="4232040" y="2190013"/>
              <a:ext cx="57374" cy="79560"/>
            </a:xfrm>
            <a:custGeom>
              <a:rect b="b" l="l" r="r" t="t"/>
              <a:pathLst>
                <a:path extrusionOk="0" h="1897" w="1368">
                  <a:moveTo>
                    <a:pt x="684" y="1"/>
                  </a:moveTo>
                  <a:cubicBezTo>
                    <a:pt x="310" y="1"/>
                    <a:pt x="1" y="311"/>
                    <a:pt x="1" y="684"/>
                  </a:cubicBezTo>
                  <a:lnTo>
                    <a:pt x="1" y="775"/>
                  </a:lnTo>
                  <a:cubicBezTo>
                    <a:pt x="1" y="916"/>
                    <a:pt x="116" y="1033"/>
                    <a:pt x="259" y="1033"/>
                  </a:cubicBezTo>
                  <a:cubicBezTo>
                    <a:pt x="400" y="1033"/>
                    <a:pt x="517" y="916"/>
                    <a:pt x="517" y="775"/>
                  </a:cubicBezTo>
                  <a:lnTo>
                    <a:pt x="517" y="684"/>
                  </a:lnTo>
                  <a:cubicBezTo>
                    <a:pt x="517" y="594"/>
                    <a:pt x="594" y="517"/>
                    <a:pt x="684" y="517"/>
                  </a:cubicBezTo>
                  <a:cubicBezTo>
                    <a:pt x="775" y="517"/>
                    <a:pt x="852" y="594"/>
                    <a:pt x="852" y="684"/>
                  </a:cubicBezTo>
                  <a:cubicBezTo>
                    <a:pt x="852" y="761"/>
                    <a:pt x="813" y="826"/>
                    <a:pt x="761" y="852"/>
                  </a:cubicBezTo>
                  <a:lnTo>
                    <a:pt x="271" y="1148"/>
                  </a:lnTo>
                  <a:cubicBezTo>
                    <a:pt x="104" y="1251"/>
                    <a:pt x="1" y="1432"/>
                    <a:pt x="1" y="1638"/>
                  </a:cubicBezTo>
                  <a:cubicBezTo>
                    <a:pt x="1" y="1781"/>
                    <a:pt x="116" y="1896"/>
                    <a:pt x="259" y="1896"/>
                  </a:cubicBezTo>
                  <a:lnTo>
                    <a:pt x="1110" y="1896"/>
                  </a:lnTo>
                  <a:cubicBezTo>
                    <a:pt x="1251" y="1896"/>
                    <a:pt x="1368" y="1781"/>
                    <a:pt x="1368" y="1638"/>
                  </a:cubicBezTo>
                  <a:cubicBezTo>
                    <a:pt x="1368" y="1484"/>
                    <a:pt x="1251" y="1380"/>
                    <a:pt x="1110" y="1380"/>
                  </a:cubicBezTo>
                  <a:lnTo>
                    <a:pt x="904" y="1380"/>
                  </a:lnTo>
                  <a:lnTo>
                    <a:pt x="1019" y="1303"/>
                  </a:lnTo>
                  <a:cubicBezTo>
                    <a:pt x="1239" y="1174"/>
                    <a:pt x="1368" y="930"/>
                    <a:pt x="1368" y="684"/>
                  </a:cubicBezTo>
                  <a:cubicBezTo>
                    <a:pt x="1368" y="311"/>
                    <a:pt x="1058" y="1"/>
                    <a:pt x="68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79"/>
            <p:cNvSpPr/>
            <p:nvPr/>
          </p:nvSpPr>
          <p:spPr>
            <a:xfrm>
              <a:off x="4269911" y="2436659"/>
              <a:ext cx="94155" cy="93610"/>
            </a:xfrm>
            <a:custGeom>
              <a:rect b="b" l="l" r="r" t="t"/>
              <a:pathLst>
                <a:path extrusionOk="0" h="2232" w="2245">
                  <a:moveTo>
                    <a:pt x="1122" y="1"/>
                  </a:moveTo>
                  <a:cubicBezTo>
                    <a:pt x="503" y="1"/>
                    <a:pt x="1" y="503"/>
                    <a:pt x="1" y="1123"/>
                  </a:cubicBezTo>
                  <a:cubicBezTo>
                    <a:pt x="1" y="1729"/>
                    <a:pt x="503" y="2232"/>
                    <a:pt x="1122" y="2232"/>
                  </a:cubicBezTo>
                  <a:cubicBezTo>
                    <a:pt x="1741" y="2232"/>
                    <a:pt x="2245" y="1729"/>
                    <a:pt x="2245" y="1123"/>
                  </a:cubicBezTo>
                  <a:cubicBezTo>
                    <a:pt x="2245" y="503"/>
                    <a:pt x="1741" y="1"/>
                    <a:pt x="112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79"/>
            <p:cNvSpPr/>
            <p:nvPr/>
          </p:nvSpPr>
          <p:spPr>
            <a:xfrm>
              <a:off x="4109241" y="2436659"/>
              <a:ext cx="93652" cy="93610"/>
            </a:xfrm>
            <a:custGeom>
              <a:rect b="b" l="l" r="r" t="t"/>
              <a:pathLst>
                <a:path extrusionOk="0" h="2232" w="2233">
                  <a:moveTo>
                    <a:pt x="1123" y="1"/>
                  </a:moveTo>
                  <a:cubicBezTo>
                    <a:pt x="504" y="1"/>
                    <a:pt x="1" y="503"/>
                    <a:pt x="1" y="1123"/>
                  </a:cubicBezTo>
                  <a:cubicBezTo>
                    <a:pt x="1" y="1729"/>
                    <a:pt x="504" y="2232"/>
                    <a:pt x="1123" y="2232"/>
                  </a:cubicBezTo>
                  <a:cubicBezTo>
                    <a:pt x="1729" y="2232"/>
                    <a:pt x="2232" y="1729"/>
                    <a:pt x="2232" y="1123"/>
                  </a:cubicBezTo>
                  <a:cubicBezTo>
                    <a:pt x="2232" y="503"/>
                    <a:pt x="1729" y="1"/>
                    <a:pt x="112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79"/>
            <p:cNvSpPr/>
            <p:nvPr/>
          </p:nvSpPr>
          <p:spPr>
            <a:xfrm>
              <a:off x="4295326" y="2462074"/>
              <a:ext cx="43324" cy="43324"/>
            </a:xfrm>
            <a:custGeom>
              <a:rect b="b" l="l" r="r" t="t"/>
              <a:pathLst>
                <a:path extrusionOk="0" h="1033" w="1033">
                  <a:moveTo>
                    <a:pt x="516" y="1"/>
                  </a:moveTo>
                  <a:cubicBezTo>
                    <a:pt x="232" y="1"/>
                    <a:pt x="0" y="220"/>
                    <a:pt x="0" y="517"/>
                  </a:cubicBezTo>
                  <a:cubicBezTo>
                    <a:pt x="0" y="800"/>
                    <a:pt x="232" y="1032"/>
                    <a:pt x="516" y="1032"/>
                  </a:cubicBezTo>
                  <a:cubicBezTo>
                    <a:pt x="800" y="1032"/>
                    <a:pt x="1032" y="800"/>
                    <a:pt x="1032" y="517"/>
                  </a:cubicBezTo>
                  <a:cubicBezTo>
                    <a:pt x="1032" y="220"/>
                    <a:pt x="800" y="1"/>
                    <a:pt x="51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79"/>
            <p:cNvSpPr/>
            <p:nvPr/>
          </p:nvSpPr>
          <p:spPr>
            <a:xfrm>
              <a:off x="4134699" y="2462074"/>
              <a:ext cx="43324" cy="43324"/>
            </a:xfrm>
            <a:custGeom>
              <a:rect b="b" l="l" r="r" t="t"/>
              <a:pathLst>
                <a:path extrusionOk="0" h="1033" w="1033">
                  <a:moveTo>
                    <a:pt x="516" y="1"/>
                  </a:moveTo>
                  <a:cubicBezTo>
                    <a:pt x="233" y="1"/>
                    <a:pt x="0" y="220"/>
                    <a:pt x="0" y="517"/>
                  </a:cubicBezTo>
                  <a:cubicBezTo>
                    <a:pt x="0" y="800"/>
                    <a:pt x="233" y="1032"/>
                    <a:pt x="516" y="1032"/>
                  </a:cubicBezTo>
                  <a:cubicBezTo>
                    <a:pt x="800" y="1032"/>
                    <a:pt x="1032" y="800"/>
                    <a:pt x="1032" y="517"/>
                  </a:cubicBezTo>
                  <a:cubicBezTo>
                    <a:pt x="1032" y="220"/>
                    <a:pt x="800" y="1"/>
                    <a:pt x="51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79"/>
            <p:cNvSpPr/>
            <p:nvPr/>
          </p:nvSpPr>
          <p:spPr>
            <a:xfrm>
              <a:off x="4377527" y="2310631"/>
              <a:ext cx="64965" cy="64965"/>
            </a:xfrm>
            <a:custGeom>
              <a:rect b="b" l="l" r="r" t="t"/>
              <a:pathLst>
                <a:path extrusionOk="0" h="1549" w="1549">
                  <a:moveTo>
                    <a:pt x="774" y="0"/>
                  </a:moveTo>
                  <a:cubicBezTo>
                    <a:pt x="349" y="0"/>
                    <a:pt x="1" y="336"/>
                    <a:pt x="1" y="774"/>
                  </a:cubicBezTo>
                  <a:cubicBezTo>
                    <a:pt x="1" y="1200"/>
                    <a:pt x="349" y="1548"/>
                    <a:pt x="774" y="1548"/>
                  </a:cubicBezTo>
                  <a:cubicBezTo>
                    <a:pt x="1201" y="1548"/>
                    <a:pt x="1548" y="1200"/>
                    <a:pt x="1548" y="774"/>
                  </a:cubicBezTo>
                  <a:cubicBezTo>
                    <a:pt x="1548" y="336"/>
                    <a:pt x="1201"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79"/>
            <p:cNvSpPr/>
            <p:nvPr/>
          </p:nvSpPr>
          <p:spPr>
            <a:xfrm>
              <a:off x="4420809" y="2393419"/>
              <a:ext cx="21683" cy="21683"/>
            </a:xfrm>
            <a:custGeom>
              <a:rect b="b" l="l" r="r" t="t"/>
              <a:pathLst>
                <a:path extrusionOk="0" h="517" w="517">
                  <a:moveTo>
                    <a:pt x="258" y="0"/>
                  </a:moveTo>
                  <a:cubicBezTo>
                    <a:pt x="117" y="0"/>
                    <a:pt x="0" y="116"/>
                    <a:pt x="0" y="258"/>
                  </a:cubicBezTo>
                  <a:cubicBezTo>
                    <a:pt x="0" y="400"/>
                    <a:pt x="117" y="516"/>
                    <a:pt x="258" y="516"/>
                  </a:cubicBezTo>
                  <a:cubicBezTo>
                    <a:pt x="401" y="516"/>
                    <a:pt x="516" y="400"/>
                    <a:pt x="516" y="258"/>
                  </a:cubicBezTo>
                  <a:cubicBezTo>
                    <a:pt x="516" y="116"/>
                    <a:pt x="401"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79"/>
            <p:cNvSpPr/>
            <p:nvPr/>
          </p:nvSpPr>
          <p:spPr>
            <a:xfrm>
              <a:off x="4267772" y="2328497"/>
              <a:ext cx="78428" cy="64965"/>
            </a:xfrm>
            <a:custGeom>
              <a:rect b="b" l="l" r="r" t="t"/>
              <a:pathLst>
                <a:path extrusionOk="0" h="1549" w="1870">
                  <a:moveTo>
                    <a:pt x="0" y="1"/>
                  </a:moveTo>
                  <a:lnTo>
                    <a:pt x="0" y="1548"/>
                  </a:lnTo>
                  <a:lnTo>
                    <a:pt x="1870" y="1548"/>
                  </a:lnTo>
                  <a:lnTo>
                    <a:pt x="1393" y="168"/>
                  </a:lnTo>
                  <a:cubicBezTo>
                    <a:pt x="1354" y="65"/>
                    <a:pt x="1264" y="1"/>
                    <a:pt x="114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9"/>
            <p:cNvSpPr/>
            <p:nvPr/>
          </p:nvSpPr>
          <p:spPr>
            <a:xfrm>
              <a:off x="4159023" y="2328497"/>
              <a:ext cx="87151" cy="64965"/>
            </a:xfrm>
            <a:custGeom>
              <a:rect b="b" l="l" r="r" t="t"/>
              <a:pathLst>
                <a:path extrusionOk="0" h="1549" w="2078">
                  <a:moveTo>
                    <a:pt x="942" y="1"/>
                  </a:moveTo>
                  <a:cubicBezTo>
                    <a:pt x="839" y="1"/>
                    <a:pt x="748" y="52"/>
                    <a:pt x="710" y="142"/>
                  </a:cubicBezTo>
                  <a:lnTo>
                    <a:pt x="0" y="1548"/>
                  </a:lnTo>
                  <a:lnTo>
                    <a:pt x="2077" y="1548"/>
                  </a:lnTo>
                  <a:lnTo>
                    <a:pt x="2077"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79"/>
            <p:cNvSpPr/>
            <p:nvPr/>
          </p:nvSpPr>
          <p:spPr>
            <a:xfrm>
              <a:off x="4073048" y="2422064"/>
              <a:ext cx="36236" cy="21683"/>
            </a:xfrm>
            <a:custGeom>
              <a:rect b="b" l="l" r="r" t="t"/>
              <a:pathLst>
                <a:path extrusionOk="0" h="517" w="864">
                  <a:moveTo>
                    <a:pt x="38" y="0"/>
                  </a:moveTo>
                  <a:cubicBezTo>
                    <a:pt x="13" y="91"/>
                    <a:pt x="0" y="168"/>
                    <a:pt x="0" y="258"/>
                  </a:cubicBezTo>
                  <a:lnTo>
                    <a:pt x="0" y="516"/>
                  </a:lnTo>
                  <a:lnTo>
                    <a:pt x="606" y="516"/>
                  </a:lnTo>
                  <a:cubicBezTo>
                    <a:pt x="748" y="516"/>
                    <a:pt x="864" y="401"/>
                    <a:pt x="864" y="258"/>
                  </a:cubicBezTo>
                  <a:cubicBezTo>
                    <a:pt x="864" y="117"/>
                    <a:pt x="748" y="0"/>
                    <a:pt x="60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 name="Google Shape;1200;p79"/>
          <p:cNvGrpSpPr/>
          <p:nvPr/>
        </p:nvGrpSpPr>
        <p:grpSpPr>
          <a:xfrm>
            <a:off x="1524967" y="2111091"/>
            <a:ext cx="459577" cy="458969"/>
            <a:chOff x="4676681" y="2139728"/>
            <a:chExt cx="412732" cy="412186"/>
          </a:xfrm>
        </p:grpSpPr>
        <p:sp>
          <p:nvSpPr>
            <p:cNvPr id="1201" name="Google Shape;1201;p79"/>
            <p:cNvSpPr/>
            <p:nvPr/>
          </p:nvSpPr>
          <p:spPr>
            <a:xfrm>
              <a:off x="4676681" y="2139728"/>
              <a:ext cx="412732" cy="412186"/>
            </a:xfrm>
            <a:custGeom>
              <a:rect b="b" l="l" r="r" t="t"/>
              <a:pathLst>
                <a:path extrusionOk="0" h="9828" w="9841">
                  <a:moveTo>
                    <a:pt x="6667" y="1702"/>
                  </a:moveTo>
                  <a:cubicBezTo>
                    <a:pt x="6681" y="1702"/>
                    <a:pt x="6681" y="1702"/>
                    <a:pt x="6681" y="1716"/>
                  </a:cubicBezTo>
                  <a:cubicBezTo>
                    <a:pt x="6745" y="1780"/>
                    <a:pt x="7222" y="2283"/>
                    <a:pt x="7893" y="2386"/>
                  </a:cubicBezTo>
                  <a:lnTo>
                    <a:pt x="7351" y="2386"/>
                  </a:lnTo>
                  <a:cubicBezTo>
                    <a:pt x="7222" y="2386"/>
                    <a:pt x="7094" y="2412"/>
                    <a:pt x="6990" y="2476"/>
                  </a:cubicBezTo>
                  <a:cubicBezTo>
                    <a:pt x="6939" y="2193"/>
                    <a:pt x="6836" y="1922"/>
                    <a:pt x="6667" y="1702"/>
                  </a:cubicBezTo>
                  <a:close/>
                  <a:moveTo>
                    <a:pt x="3972" y="0"/>
                  </a:moveTo>
                  <a:cubicBezTo>
                    <a:pt x="3495" y="0"/>
                    <a:pt x="3030" y="168"/>
                    <a:pt x="2683" y="478"/>
                  </a:cubicBezTo>
                  <a:cubicBezTo>
                    <a:pt x="2476" y="645"/>
                    <a:pt x="2308" y="865"/>
                    <a:pt x="2193" y="1097"/>
                  </a:cubicBezTo>
                  <a:cubicBezTo>
                    <a:pt x="1883" y="1200"/>
                    <a:pt x="1612" y="1367"/>
                    <a:pt x="1393" y="1599"/>
                  </a:cubicBezTo>
                  <a:cubicBezTo>
                    <a:pt x="1019" y="1974"/>
                    <a:pt x="812" y="2464"/>
                    <a:pt x="812" y="2992"/>
                  </a:cubicBezTo>
                  <a:cubicBezTo>
                    <a:pt x="812" y="3057"/>
                    <a:pt x="812" y="3121"/>
                    <a:pt x="826" y="3186"/>
                  </a:cubicBezTo>
                  <a:cubicBezTo>
                    <a:pt x="387" y="3560"/>
                    <a:pt x="129" y="4101"/>
                    <a:pt x="129" y="4695"/>
                  </a:cubicBezTo>
                  <a:cubicBezTo>
                    <a:pt x="129" y="5339"/>
                    <a:pt x="439" y="5907"/>
                    <a:pt x="915" y="6268"/>
                  </a:cubicBezTo>
                  <a:cubicBezTo>
                    <a:pt x="748" y="6410"/>
                    <a:pt x="645" y="6617"/>
                    <a:pt x="645" y="6861"/>
                  </a:cubicBezTo>
                  <a:cubicBezTo>
                    <a:pt x="645" y="7287"/>
                    <a:pt x="993" y="7635"/>
                    <a:pt x="1419" y="7635"/>
                  </a:cubicBezTo>
                  <a:lnTo>
                    <a:pt x="2064" y="7635"/>
                  </a:lnTo>
                  <a:cubicBezTo>
                    <a:pt x="2089" y="7855"/>
                    <a:pt x="2128" y="8061"/>
                    <a:pt x="2167" y="8280"/>
                  </a:cubicBezTo>
                  <a:lnTo>
                    <a:pt x="774" y="8280"/>
                  </a:lnTo>
                  <a:cubicBezTo>
                    <a:pt x="348" y="8280"/>
                    <a:pt x="0" y="8629"/>
                    <a:pt x="0" y="9054"/>
                  </a:cubicBezTo>
                  <a:cubicBezTo>
                    <a:pt x="0" y="9480"/>
                    <a:pt x="348" y="9828"/>
                    <a:pt x="774" y="9828"/>
                  </a:cubicBezTo>
                  <a:lnTo>
                    <a:pt x="9066" y="9828"/>
                  </a:lnTo>
                  <a:cubicBezTo>
                    <a:pt x="9492" y="9828"/>
                    <a:pt x="9840" y="9480"/>
                    <a:pt x="9840" y="9054"/>
                  </a:cubicBezTo>
                  <a:cubicBezTo>
                    <a:pt x="9840" y="8629"/>
                    <a:pt x="9492" y="8280"/>
                    <a:pt x="9066" y="8280"/>
                  </a:cubicBezTo>
                  <a:lnTo>
                    <a:pt x="9028" y="8280"/>
                  </a:lnTo>
                  <a:cubicBezTo>
                    <a:pt x="9054" y="8216"/>
                    <a:pt x="9066" y="8139"/>
                    <a:pt x="9066" y="8061"/>
                  </a:cubicBezTo>
                  <a:cubicBezTo>
                    <a:pt x="9066" y="7970"/>
                    <a:pt x="9105" y="7133"/>
                    <a:pt x="8538" y="6577"/>
                  </a:cubicBezTo>
                  <a:cubicBezTo>
                    <a:pt x="8060" y="6101"/>
                    <a:pt x="7390" y="6049"/>
                    <a:pt x="7132" y="6049"/>
                  </a:cubicBezTo>
                  <a:lnTo>
                    <a:pt x="7054" y="6049"/>
                  </a:lnTo>
                  <a:cubicBezTo>
                    <a:pt x="6655" y="6075"/>
                    <a:pt x="6345" y="6385"/>
                    <a:pt x="6320" y="6784"/>
                  </a:cubicBezTo>
                  <a:cubicBezTo>
                    <a:pt x="6320" y="6875"/>
                    <a:pt x="6280" y="7712"/>
                    <a:pt x="6848" y="8268"/>
                  </a:cubicBezTo>
                  <a:cubicBezTo>
                    <a:pt x="6848" y="8280"/>
                    <a:pt x="6848" y="8280"/>
                    <a:pt x="6861" y="8280"/>
                  </a:cubicBezTo>
                  <a:lnTo>
                    <a:pt x="5804" y="8280"/>
                  </a:lnTo>
                  <a:cubicBezTo>
                    <a:pt x="5907" y="8151"/>
                    <a:pt x="5971" y="7984"/>
                    <a:pt x="5971" y="7803"/>
                  </a:cubicBezTo>
                  <a:cubicBezTo>
                    <a:pt x="5971" y="7403"/>
                    <a:pt x="5661" y="7068"/>
                    <a:pt x="5275" y="7029"/>
                  </a:cubicBezTo>
                  <a:cubicBezTo>
                    <a:pt x="5481" y="6887"/>
                    <a:pt x="5661" y="6706"/>
                    <a:pt x="5816" y="6488"/>
                  </a:cubicBezTo>
                  <a:cubicBezTo>
                    <a:pt x="6771" y="6359"/>
                    <a:pt x="7519" y="5533"/>
                    <a:pt x="7519" y="4540"/>
                  </a:cubicBezTo>
                  <a:cubicBezTo>
                    <a:pt x="7519" y="4333"/>
                    <a:pt x="7493" y="4127"/>
                    <a:pt x="7429" y="3934"/>
                  </a:cubicBezTo>
                  <a:lnTo>
                    <a:pt x="7648" y="3934"/>
                  </a:lnTo>
                  <a:cubicBezTo>
                    <a:pt x="7622" y="4012"/>
                    <a:pt x="7609" y="4101"/>
                    <a:pt x="7609" y="4192"/>
                  </a:cubicBezTo>
                  <a:cubicBezTo>
                    <a:pt x="7609" y="4617"/>
                    <a:pt x="7957" y="4966"/>
                    <a:pt x="8383" y="4966"/>
                  </a:cubicBezTo>
                  <a:lnTo>
                    <a:pt x="9066" y="4966"/>
                  </a:lnTo>
                  <a:cubicBezTo>
                    <a:pt x="9492" y="4966"/>
                    <a:pt x="9840" y="4617"/>
                    <a:pt x="9840" y="4192"/>
                  </a:cubicBezTo>
                  <a:cubicBezTo>
                    <a:pt x="9840" y="3947"/>
                    <a:pt x="9724" y="3728"/>
                    <a:pt x="9544" y="3585"/>
                  </a:cubicBezTo>
                  <a:cubicBezTo>
                    <a:pt x="9621" y="3456"/>
                    <a:pt x="9673" y="3315"/>
                    <a:pt x="9673" y="3160"/>
                  </a:cubicBezTo>
                  <a:cubicBezTo>
                    <a:pt x="9673" y="2734"/>
                    <a:pt x="9324" y="2386"/>
                    <a:pt x="8899" y="2386"/>
                  </a:cubicBezTo>
                  <a:lnTo>
                    <a:pt x="8357" y="2386"/>
                  </a:lnTo>
                  <a:cubicBezTo>
                    <a:pt x="9028" y="2283"/>
                    <a:pt x="9505" y="1780"/>
                    <a:pt x="9556" y="1716"/>
                  </a:cubicBezTo>
                  <a:cubicBezTo>
                    <a:pt x="9828" y="1419"/>
                    <a:pt x="9828" y="980"/>
                    <a:pt x="9556" y="684"/>
                  </a:cubicBezTo>
                  <a:cubicBezTo>
                    <a:pt x="9492" y="607"/>
                    <a:pt x="8925" y="0"/>
                    <a:pt x="8125" y="0"/>
                  </a:cubicBezTo>
                  <a:cubicBezTo>
                    <a:pt x="7326" y="0"/>
                    <a:pt x="6745" y="607"/>
                    <a:pt x="6681" y="684"/>
                  </a:cubicBezTo>
                  <a:cubicBezTo>
                    <a:pt x="6449" y="942"/>
                    <a:pt x="6423" y="1316"/>
                    <a:pt x="6603" y="1613"/>
                  </a:cubicBezTo>
                  <a:cubicBezTo>
                    <a:pt x="6371" y="1290"/>
                    <a:pt x="6036" y="1058"/>
                    <a:pt x="5649" y="929"/>
                  </a:cubicBezTo>
                  <a:cubicBezTo>
                    <a:pt x="5520" y="722"/>
                    <a:pt x="5352" y="542"/>
                    <a:pt x="5146" y="387"/>
                  </a:cubicBezTo>
                  <a:cubicBezTo>
                    <a:pt x="4810" y="129"/>
                    <a:pt x="4398" y="0"/>
                    <a:pt x="39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9"/>
            <p:cNvSpPr/>
            <p:nvPr/>
          </p:nvSpPr>
          <p:spPr>
            <a:xfrm>
              <a:off x="4961700" y="2415060"/>
              <a:ext cx="75240" cy="71969"/>
            </a:xfrm>
            <a:custGeom>
              <a:rect b="b" l="l" r="r" t="t"/>
              <a:pathLst>
                <a:path extrusionOk="0" h="1716" w="1794">
                  <a:moveTo>
                    <a:pt x="284" y="0"/>
                  </a:moveTo>
                  <a:cubicBezTo>
                    <a:pt x="155" y="0"/>
                    <a:pt x="40" y="116"/>
                    <a:pt x="40" y="245"/>
                  </a:cubicBezTo>
                  <a:cubicBezTo>
                    <a:pt x="40" y="270"/>
                    <a:pt x="0" y="929"/>
                    <a:pt x="413" y="1341"/>
                  </a:cubicBezTo>
                  <a:cubicBezTo>
                    <a:pt x="760" y="1688"/>
                    <a:pt x="1280" y="1716"/>
                    <a:pt x="1453" y="1716"/>
                  </a:cubicBezTo>
                  <a:cubicBezTo>
                    <a:pt x="1485" y="1716"/>
                    <a:pt x="1506" y="1715"/>
                    <a:pt x="1510" y="1715"/>
                  </a:cubicBezTo>
                  <a:cubicBezTo>
                    <a:pt x="1639" y="1715"/>
                    <a:pt x="1742" y="1599"/>
                    <a:pt x="1754" y="1470"/>
                  </a:cubicBezTo>
                  <a:cubicBezTo>
                    <a:pt x="1754" y="1445"/>
                    <a:pt x="1794" y="786"/>
                    <a:pt x="1381" y="374"/>
                  </a:cubicBezTo>
                  <a:cubicBezTo>
                    <a:pt x="1032" y="26"/>
                    <a:pt x="504" y="0"/>
                    <a:pt x="33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79"/>
            <p:cNvSpPr/>
            <p:nvPr/>
          </p:nvSpPr>
          <p:spPr>
            <a:xfrm>
              <a:off x="4969249" y="2161326"/>
              <a:ext cx="95833" cy="57374"/>
            </a:xfrm>
            <a:custGeom>
              <a:rect b="b" l="l" r="r" t="t"/>
              <a:pathLst>
                <a:path extrusionOk="0" h="1368" w="2285">
                  <a:moveTo>
                    <a:pt x="1149" y="1"/>
                  </a:moveTo>
                  <a:cubicBezTo>
                    <a:pt x="568" y="1"/>
                    <a:pt x="118" y="491"/>
                    <a:pt x="92" y="504"/>
                  </a:cubicBezTo>
                  <a:cubicBezTo>
                    <a:pt x="1" y="608"/>
                    <a:pt x="1" y="762"/>
                    <a:pt x="92" y="852"/>
                  </a:cubicBezTo>
                  <a:cubicBezTo>
                    <a:pt x="118" y="878"/>
                    <a:pt x="568" y="1368"/>
                    <a:pt x="1149" y="1368"/>
                  </a:cubicBezTo>
                  <a:cubicBezTo>
                    <a:pt x="1729" y="1368"/>
                    <a:pt x="2181" y="878"/>
                    <a:pt x="2193" y="852"/>
                  </a:cubicBezTo>
                  <a:cubicBezTo>
                    <a:pt x="2284" y="762"/>
                    <a:pt x="2284" y="608"/>
                    <a:pt x="2193" y="504"/>
                  </a:cubicBezTo>
                  <a:cubicBezTo>
                    <a:pt x="2181" y="491"/>
                    <a:pt x="1729" y="1"/>
                    <a:pt x="114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79"/>
            <p:cNvSpPr/>
            <p:nvPr/>
          </p:nvSpPr>
          <p:spPr>
            <a:xfrm>
              <a:off x="4703731" y="2161326"/>
              <a:ext cx="266655" cy="266193"/>
            </a:xfrm>
            <a:custGeom>
              <a:rect b="b" l="l" r="r" t="t"/>
              <a:pathLst>
                <a:path extrusionOk="0" h="6347" w="6358">
                  <a:moveTo>
                    <a:pt x="3327" y="1"/>
                  </a:moveTo>
                  <a:cubicBezTo>
                    <a:pt x="2966" y="1"/>
                    <a:pt x="2631" y="118"/>
                    <a:pt x="2373" y="350"/>
                  </a:cubicBezTo>
                  <a:cubicBezTo>
                    <a:pt x="2153" y="530"/>
                    <a:pt x="2012" y="762"/>
                    <a:pt x="1921" y="1020"/>
                  </a:cubicBezTo>
                  <a:cubicBezTo>
                    <a:pt x="1612" y="1072"/>
                    <a:pt x="1328" y="1213"/>
                    <a:pt x="1109" y="1445"/>
                  </a:cubicBezTo>
                  <a:cubicBezTo>
                    <a:pt x="838" y="1717"/>
                    <a:pt x="683" y="2078"/>
                    <a:pt x="683" y="2477"/>
                  </a:cubicBezTo>
                  <a:cubicBezTo>
                    <a:pt x="683" y="2620"/>
                    <a:pt x="709" y="2761"/>
                    <a:pt x="748" y="2903"/>
                  </a:cubicBezTo>
                  <a:cubicBezTo>
                    <a:pt x="296" y="3148"/>
                    <a:pt x="0" y="3638"/>
                    <a:pt x="0" y="4180"/>
                  </a:cubicBezTo>
                  <a:cubicBezTo>
                    <a:pt x="0" y="4979"/>
                    <a:pt x="657" y="5637"/>
                    <a:pt x="1457" y="5637"/>
                  </a:cubicBezTo>
                  <a:cubicBezTo>
                    <a:pt x="1741" y="5637"/>
                    <a:pt x="2012" y="5560"/>
                    <a:pt x="2256" y="5405"/>
                  </a:cubicBezTo>
                  <a:lnTo>
                    <a:pt x="3224" y="6308"/>
                  </a:lnTo>
                  <a:cubicBezTo>
                    <a:pt x="3327" y="6334"/>
                    <a:pt x="3417" y="6346"/>
                    <a:pt x="3520" y="6346"/>
                  </a:cubicBezTo>
                  <a:cubicBezTo>
                    <a:pt x="4101" y="6346"/>
                    <a:pt x="4617" y="5999"/>
                    <a:pt x="4849" y="5483"/>
                  </a:cubicBezTo>
                  <a:lnTo>
                    <a:pt x="4901" y="5483"/>
                  </a:lnTo>
                  <a:cubicBezTo>
                    <a:pt x="5700" y="5483"/>
                    <a:pt x="6358" y="4824"/>
                    <a:pt x="6358" y="4025"/>
                  </a:cubicBezTo>
                  <a:cubicBezTo>
                    <a:pt x="6358" y="3548"/>
                    <a:pt x="6126" y="3110"/>
                    <a:pt x="5752" y="2838"/>
                  </a:cubicBezTo>
                  <a:cubicBezTo>
                    <a:pt x="5816" y="2671"/>
                    <a:pt x="5855" y="2477"/>
                    <a:pt x="5855" y="2297"/>
                  </a:cubicBezTo>
                  <a:cubicBezTo>
                    <a:pt x="5855" y="1588"/>
                    <a:pt x="5339" y="981"/>
                    <a:pt x="4655" y="866"/>
                  </a:cubicBezTo>
                  <a:cubicBezTo>
                    <a:pt x="4552" y="633"/>
                    <a:pt x="4397" y="439"/>
                    <a:pt x="4191" y="285"/>
                  </a:cubicBezTo>
                  <a:cubicBezTo>
                    <a:pt x="3947" y="92"/>
                    <a:pt x="3637" y="1"/>
                    <a:pt x="332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79"/>
            <p:cNvSpPr/>
            <p:nvPr/>
          </p:nvSpPr>
          <p:spPr>
            <a:xfrm>
              <a:off x="4781026" y="2278170"/>
              <a:ext cx="96336" cy="252101"/>
            </a:xfrm>
            <a:custGeom>
              <a:rect b="b" l="l" r="r" t="t"/>
              <a:pathLst>
                <a:path extrusionOk="0" h="6011" w="2297">
                  <a:moveTo>
                    <a:pt x="1459" y="1"/>
                  </a:moveTo>
                  <a:cubicBezTo>
                    <a:pt x="1201" y="1"/>
                    <a:pt x="981" y="130"/>
                    <a:pt x="865" y="362"/>
                  </a:cubicBezTo>
                  <a:lnTo>
                    <a:pt x="749" y="582"/>
                  </a:lnTo>
                  <a:cubicBezTo>
                    <a:pt x="336" y="1394"/>
                    <a:pt x="104" y="2271"/>
                    <a:pt x="52" y="3187"/>
                  </a:cubicBezTo>
                  <a:cubicBezTo>
                    <a:pt x="1" y="4090"/>
                    <a:pt x="143" y="4992"/>
                    <a:pt x="465" y="5844"/>
                  </a:cubicBezTo>
                  <a:cubicBezTo>
                    <a:pt x="504" y="5947"/>
                    <a:pt x="607" y="6011"/>
                    <a:pt x="711" y="6011"/>
                  </a:cubicBezTo>
                  <a:lnTo>
                    <a:pt x="2026" y="6011"/>
                  </a:lnTo>
                  <a:cubicBezTo>
                    <a:pt x="2104" y="6011"/>
                    <a:pt x="2193" y="5972"/>
                    <a:pt x="2232" y="5907"/>
                  </a:cubicBezTo>
                  <a:cubicBezTo>
                    <a:pt x="2284" y="5830"/>
                    <a:pt x="2296" y="5740"/>
                    <a:pt x="2271" y="5663"/>
                  </a:cubicBezTo>
                  <a:lnTo>
                    <a:pt x="2078" y="5173"/>
                  </a:lnTo>
                  <a:cubicBezTo>
                    <a:pt x="1588" y="3883"/>
                    <a:pt x="1562" y="2439"/>
                    <a:pt x="2000" y="1123"/>
                  </a:cubicBezTo>
                  <a:lnTo>
                    <a:pt x="2090" y="878"/>
                  </a:lnTo>
                  <a:cubicBezTo>
                    <a:pt x="2155" y="671"/>
                    <a:pt x="2116" y="453"/>
                    <a:pt x="2000" y="272"/>
                  </a:cubicBezTo>
                  <a:cubicBezTo>
                    <a:pt x="1871" y="104"/>
                    <a:pt x="1665" y="1"/>
                    <a:pt x="14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79"/>
            <p:cNvSpPr/>
            <p:nvPr/>
          </p:nvSpPr>
          <p:spPr>
            <a:xfrm>
              <a:off x="4974156" y="2261436"/>
              <a:ext cx="86606" cy="21683"/>
            </a:xfrm>
            <a:custGeom>
              <a:rect b="b" l="l" r="r" t="t"/>
              <a:pathLst>
                <a:path extrusionOk="0" h="517" w="2065">
                  <a:moveTo>
                    <a:pt x="258" y="0"/>
                  </a:moveTo>
                  <a:cubicBezTo>
                    <a:pt x="116" y="0"/>
                    <a:pt x="1" y="116"/>
                    <a:pt x="1" y="258"/>
                  </a:cubicBezTo>
                  <a:cubicBezTo>
                    <a:pt x="1" y="400"/>
                    <a:pt x="116" y="516"/>
                    <a:pt x="258" y="516"/>
                  </a:cubicBezTo>
                  <a:lnTo>
                    <a:pt x="1806" y="516"/>
                  </a:lnTo>
                  <a:cubicBezTo>
                    <a:pt x="1947" y="516"/>
                    <a:pt x="2064" y="400"/>
                    <a:pt x="2064" y="258"/>
                  </a:cubicBezTo>
                  <a:cubicBezTo>
                    <a:pt x="2064" y="116"/>
                    <a:pt x="1947" y="0"/>
                    <a:pt x="180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79"/>
            <p:cNvSpPr/>
            <p:nvPr/>
          </p:nvSpPr>
          <p:spPr>
            <a:xfrm>
              <a:off x="5017438" y="2304717"/>
              <a:ext cx="50328" cy="21683"/>
            </a:xfrm>
            <a:custGeom>
              <a:rect b="b" l="l" r="r" t="t"/>
              <a:pathLst>
                <a:path extrusionOk="0" h="517" w="1200">
                  <a:moveTo>
                    <a:pt x="258" y="0"/>
                  </a:moveTo>
                  <a:cubicBezTo>
                    <a:pt x="116" y="0"/>
                    <a:pt x="0" y="116"/>
                    <a:pt x="0" y="258"/>
                  </a:cubicBezTo>
                  <a:cubicBezTo>
                    <a:pt x="0" y="399"/>
                    <a:pt x="116" y="516"/>
                    <a:pt x="258" y="516"/>
                  </a:cubicBezTo>
                  <a:lnTo>
                    <a:pt x="941" y="516"/>
                  </a:lnTo>
                  <a:cubicBezTo>
                    <a:pt x="1084" y="516"/>
                    <a:pt x="1199" y="399"/>
                    <a:pt x="1199" y="258"/>
                  </a:cubicBezTo>
                  <a:cubicBezTo>
                    <a:pt x="1199" y="116"/>
                    <a:pt x="1084" y="0"/>
                    <a:pt x="94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79"/>
            <p:cNvSpPr/>
            <p:nvPr/>
          </p:nvSpPr>
          <p:spPr>
            <a:xfrm>
              <a:off x="4725330" y="2416654"/>
              <a:ext cx="79015" cy="21683"/>
            </a:xfrm>
            <a:custGeom>
              <a:rect b="b" l="l" r="r" t="t"/>
              <a:pathLst>
                <a:path extrusionOk="0" h="517" w="1884">
                  <a:moveTo>
                    <a:pt x="259" y="0"/>
                  </a:moveTo>
                  <a:cubicBezTo>
                    <a:pt x="116" y="0"/>
                    <a:pt x="1" y="103"/>
                    <a:pt x="1" y="258"/>
                  </a:cubicBezTo>
                  <a:cubicBezTo>
                    <a:pt x="1" y="401"/>
                    <a:pt x="116" y="516"/>
                    <a:pt x="259" y="516"/>
                  </a:cubicBezTo>
                  <a:lnTo>
                    <a:pt x="1626" y="516"/>
                  </a:lnTo>
                  <a:cubicBezTo>
                    <a:pt x="1781" y="516"/>
                    <a:pt x="1884" y="401"/>
                    <a:pt x="1884" y="258"/>
                  </a:cubicBezTo>
                  <a:cubicBezTo>
                    <a:pt x="1884" y="103"/>
                    <a:pt x="1781" y="0"/>
                    <a:pt x="162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79"/>
            <p:cNvSpPr/>
            <p:nvPr/>
          </p:nvSpPr>
          <p:spPr>
            <a:xfrm>
              <a:off x="4698321" y="2508585"/>
              <a:ext cx="369449" cy="21683"/>
            </a:xfrm>
            <a:custGeom>
              <a:rect b="b" l="l" r="r" t="t"/>
              <a:pathLst>
                <a:path extrusionOk="0" h="517" w="8809">
                  <a:moveTo>
                    <a:pt x="258" y="1"/>
                  </a:moveTo>
                  <a:cubicBezTo>
                    <a:pt x="116" y="1"/>
                    <a:pt x="0" y="117"/>
                    <a:pt x="0" y="259"/>
                  </a:cubicBezTo>
                  <a:cubicBezTo>
                    <a:pt x="0" y="401"/>
                    <a:pt x="116" y="517"/>
                    <a:pt x="258" y="517"/>
                  </a:cubicBezTo>
                  <a:lnTo>
                    <a:pt x="8550" y="517"/>
                  </a:lnTo>
                  <a:cubicBezTo>
                    <a:pt x="8693" y="517"/>
                    <a:pt x="8808" y="401"/>
                    <a:pt x="8808" y="259"/>
                  </a:cubicBezTo>
                  <a:cubicBezTo>
                    <a:pt x="8808" y="117"/>
                    <a:pt x="8693" y="1"/>
                    <a:pt x="855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79"/>
            <p:cNvSpPr/>
            <p:nvPr/>
          </p:nvSpPr>
          <p:spPr>
            <a:xfrm>
              <a:off x="4966565" y="2415060"/>
              <a:ext cx="70375" cy="68698"/>
            </a:xfrm>
            <a:custGeom>
              <a:rect b="b" l="l" r="r" t="t"/>
              <a:pathLst>
                <a:path extrusionOk="0" h="1638" w="1678">
                  <a:moveTo>
                    <a:pt x="168" y="0"/>
                  </a:moveTo>
                  <a:cubicBezTo>
                    <a:pt x="104" y="0"/>
                    <a:pt x="39" y="26"/>
                    <a:pt x="1" y="77"/>
                  </a:cubicBezTo>
                  <a:lnTo>
                    <a:pt x="1561" y="1638"/>
                  </a:lnTo>
                  <a:cubicBezTo>
                    <a:pt x="1613" y="1599"/>
                    <a:pt x="1638" y="1534"/>
                    <a:pt x="1638" y="1470"/>
                  </a:cubicBezTo>
                  <a:cubicBezTo>
                    <a:pt x="1638" y="1445"/>
                    <a:pt x="1678" y="786"/>
                    <a:pt x="1265" y="374"/>
                  </a:cubicBezTo>
                  <a:cubicBezTo>
                    <a:pt x="916" y="26"/>
                    <a:pt x="388" y="0"/>
                    <a:pt x="22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79"/>
            <p:cNvSpPr/>
            <p:nvPr/>
          </p:nvSpPr>
          <p:spPr>
            <a:xfrm>
              <a:off x="4970340" y="2190013"/>
              <a:ext cx="93652" cy="28687"/>
            </a:xfrm>
            <a:custGeom>
              <a:rect b="b" l="l" r="r" t="t"/>
              <a:pathLst>
                <a:path extrusionOk="0" h="684" w="2233">
                  <a:moveTo>
                    <a:pt x="1" y="1"/>
                  </a:moveTo>
                  <a:cubicBezTo>
                    <a:pt x="1" y="65"/>
                    <a:pt x="27" y="117"/>
                    <a:pt x="66" y="168"/>
                  </a:cubicBezTo>
                  <a:cubicBezTo>
                    <a:pt x="92" y="194"/>
                    <a:pt x="542" y="684"/>
                    <a:pt x="1123" y="684"/>
                  </a:cubicBezTo>
                  <a:cubicBezTo>
                    <a:pt x="1703" y="684"/>
                    <a:pt x="2155" y="194"/>
                    <a:pt x="2167" y="168"/>
                  </a:cubicBezTo>
                  <a:cubicBezTo>
                    <a:pt x="2219" y="117"/>
                    <a:pt x="2232" y="65"/>
                    <a:pt x="2232"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79"/>
            <p:cNvSpPr/>
            <p:nvPr/>
          </p:nvSpPr>
          <p:spPr>
            <a:xfrm>
              <a:off x="4818897" y="2456161"/>
              <a:ext cx="86606" cy="21683"/>
            </a:xfrm>
            <a:custGeom>
              <a:rect b="b" l="l" r="r" t="t"/>
              <a:pathLst>
                <a:path extrusionOk="0" h="517" w="2065">
                  <a:moveTo>
                    <a:pt x="259" y="0"/>
                  </a:moveTo>
                  <a:cubicBezTo>
                    <a:pt x="117" y="0"/>
                    <a:pt x="1" y="116"/>
                    <a:pt x="1" y="258"/>
                  </a:cubicBezTo>
                  <a:cubicBezTo>
                    <a:pt x="1" y="400"/>
                    <a:pt x="117" y="516"/>
                    <a:pt x="259" y="516"/>
                  </a:cubicBezTo>
                  <a:lnTo>
                    <a:pt x="1806" y="516"/>
                  </a:lnTo>
                  <a:cubicBezTo>
                    <a:pt x="1949" y="516"/>
                    <a:pt x="2064" y="400"/>
                    <a:pt x="2064" y="258"/>
                  </a:cubicBezTo>
                  <a:cubicBezTo>
                    <a:pt x="2064" y="116"/>
                    <a:pt x="1949" y="0"/>
                    <a:pt x="180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 name="Google Shape;1213;p79"/>
          <p:cNvGrpSpPr/>
          <p:nvPr/>
        </p:nvGrpSpPr>
        <p:grpSpPr>
          <a:xfrm>
            <a:off x="1525269" y="2727632"/>
            <a:ext cx="458969" cy="433705"/>
            <a:chOff x="5302457" y="2151093"/>
            <a:chExt cx="412186" cy="389497"/>
          </a:xfrm>
        </p:grpSpPr>
        <p:sp>
          <p:nvSpPr>
            <p:cNvPr id="1214" name="Google Shape;1214;p79"/>
            <p:cNvSpPr/>
            <p:nvPr/>
          </p:nvSpPr>
          <p:spPr>
            <a:xfrm>
              <a:off x="5302457" y="2151093"/>
              <a:ext cx="412186" cy="389497"/>
            </a:xfrm>
            <a:custGeom>
              <a:rect b="b" l="l" r="r" t="t"/>
              <a:pathLst>
                <a:path extrusionOk="0" h="9287" w="9828">
                  <a:moveTo>
                    <a:pt x="2683" y="0"/>
                  </a:moveTo>
                  <a:cubicBezTo>
                    <a:pt x="2258" y="0"/>
                    <a:pt x="1909" y="348"/>
                    <a:pt x="1909" y="774"/>
                  </a:cubicBezTo>
                  <a:cubicBezTo>
                    <a:pt x="1909" y="1006"/>
                    <a:pt x="2000" y="1213"/>
                    <a:pt x="2167" y="1354"/>
                  </a:cubicBezTo>
                  <a:lnTo>
                    <a:pt x="2167" y="1832"/>
                  </a:lnTo>
                  <a:cubicBezTo>
                    <a:pt x="2000" y="1973"/>
                    <a:pt x="1909" y="2179"/>
                    <a:pt x="1909" y="2399"/>
                  </a:cubicBezTo>
                  <a:cubicBezTo>
                    <a:pt x="1909" y="2631"/>
                    <a:pt x="2000" y="2838"/>
                    <a:pt x="2167" y="2979"/>
                  </a:cubicBezTo>
                  <a:lnTo>
                    <a:pt x="2167" y="3457"/>
                  </a:lnTo>
                  <a:cubicBezTo>
                    <a:pt x="2000" y="3598"/>
                    <a:pt x="1909" y="3804"/>
                    <a:pt x="1909" y="4037"/>
                  </a:cubicBezTo>
                  <a:lnTo>
                    <a:pt x="1909" y="4127"/>
                  </a:lnTo>
                  <a:lnTo>
                    <a:pt x="1548" y="4127"/>
                  </a:lnTo>
                  <a:cubicBezTo>
                    <a:pt x="685" y="4127"/>
                    <a:pt x="0" y="4824"/>
                    <a:pt x="0" y="5675"/>
                  </a:cubicBezTo>
                  <a:cubicBezTo>
                    <a:pt x="0" y="6229"/>
                    <a:pt x="284" y="6707"/>
                    <a:pt x="723" y="6991"/>
                  </a:cubicBezTo>
                  <a:cubicBezTo>
                    <a:pt x="427" y="7223"/>
                    <a:pt x="233" y="7584"/>
                    <a:pt x="233" y="7997"/>
                  </a:cubicBezTo>
                  <a:cubicBezTo>
                    <a:pt x="233" y="8705"/>
                    <a:pt x="813" y="9286"/>
                    <a:pt x="1522" y="9286"/>
                  </a:cubicBezTo>
                  <a:lnTo>
                    <a:pt x="8280" y="9286"/>
                  </a:lnTo>
                  <a:cubicBezTo>
                    <a:pt x="9131" y="9286"/>
                    <a:pt x="9828" y="8590"/>
                    <a:pt x="9828" y="7739"/>
                  </a:cubicBezTo>
                  <a:cubicBezTo>
                    <a:pt x="9828" y="7183"/>
                    <a:pt x="9544" y="6693"/>
                    <a:pt x="9106" y="6423"/>
                  </a:cubicBezTo>
                  <a:cubicBezTo>
                    <a:pt x="9403" y="6191"/>
                    <a:pt x="9596" y="5816"/>
                    <a:pt x="9596" y="5417"/>
                  </a:cubicBezTo>
                  <a:cubicBezTo>
                    <a:pt x="9596" y="4707"/>
                    <a:pt x="9016" y="4127"/>
                    <a:pt x="8306" y="4127"/>
                  </a:cubicBezTo>
                  <a:lnTo>
                    <a:pt x="7958" y="4127"/>
                  </a:lnTo>
                  <a:cubicBezTo>
                    <a:pt x="7971" y="4102"/>
                    <a:pt x="7971" y="4062"/>
                    <a:pt x="7971" y="4037"/>
                  </a:cubicBezTo>
                  <a:cubicBezTo>
                    <a:pt x="7971" y="3792"/>
                    <a:pt x="7842" y="3572"/>
                    <a:pt x="7661" y="3431"/>
                  </a:cubicBezTo>
                  <a:lnTo>
                    <a:pt x="7661" y="2979"/>
                  </a:lnTo>
                  <a:cubicBezTo>
                    <a:pt x="7829" y="2838"/>
                    <a:pt x="7919" y="2631"/>
                    <a:pt x="7919" y="2399"/>
                  </a:cubicBezTo>
                  <a:cubicBezTo>
                    <a:pt x="7919" y="2179"/>
                    <a:pt x="7829" y="1973"/>
                    <a:pt x="7661" y="1832"/>
                  </a:cubicBezTo>
                  <a:lnTo>
                    <a:pt x="7661" y="1354"/>
                  </a:lnTo>
                  <a:cubicBezTo>
                    <a:pt x="7829" y="1213"/>
                    <a:pt x="7919" y="1006"/>
                    <a:pt x="7919" y="774"/>
                  </a:cubicBezTo>
                  <a:cubicBezTo>
                    <a:pt x="7919" y="348"/>
                    <a:pt x="7571" y="0"/>
                    <a:pt x="71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79"/>
            <p:cNvSpPr/>
            <p:nvPr/>
          </p:nvSpPr>
          <p:spPr>
            <a:xfrm>
              <a:off x="5324098" y="2345818"/>
              <a:ext cx="368946" cy="173128"/>
            </a:xfrm>
            <a:custGeom>
              <a:rect b="b" l="l" r="r" t="t"/>
              <a:pathLst>
                <a:path extrusionOk="0" h="4128" w="8797">
                  <a:moveTo>
                    <a:pt x="1032" y="0"/>
                  </a:moveTo>
                  <a:cubicBezTo>
                    <a:pt x="465" y="0"/>
                    <a:pt x="0" y="465"/>
                    <a:pt x="0" y="1032"/>
                  </a:cubicBezTo>
                  <a:cubicBezTo>
                    <a:pt x="0" y="1600"/>
                    <a:pt x="465" y="2064"/>
                    <a:pt x="1032" y="2064"/>
                  </a:cubicBezTo>
                  <a:cubicBezTo>
                    <a:pt x="1174" y="2064"/>
                    <a:pt x="1290" y="2179"/>
                    <a:pt x="1290" y="2322"/>
                  </a:cubicBezTo>
                  <a:cubicBezTo>
                    <a:pt x="1290" y="2463"/>
                    <a:pt x="1174" y="2580"/>
                    <a:pt x="1032" y="2580"/>
                  </a:cubicBezTo>
                  <a:lnTo>
                    <a:pt x="1006" y="2580"/>
                  </a:lnTo>
                  <a:cubicBezTo>
                    <a:pt x="581" y="2580"/>
                    <a:pt x="232" y="2927"/>
                    <a:pt x="232" y="3354"/>
                  </a:cubicBezTo>
                  <a:cubicBezTo>
                    <a:pt x="232" y="3779"/>
                    <a:pt x="581" y="4127"/>
                    <a:pt x="1006" y="4127"/>
                  </a:cubicBezTo>
                  <a:lnTo>
                    <a:pt x="7764" y="4127"/>
                  </a:lnTo>
                  <a:cubicBezTo>
                    <a:pt x="8332" y="4127"/>
                    <a:pt x="8796" y="3663"/>
                    <a:pt x="8796" y="3096"/>
                  </a:cubicBezTo>
                  <a:cubicBezTo>
                    <a:pt x="8796" y="2528"/>
                    <a:pt x="8332" y="2064"/>
                    <a:pt x="7764" y="2064"/>
                  </a:cubicBezTo>
                  <a:cubicBezTo>
                    <a:pt x="7623" y="2064"/>
                    <a:pt x="7506" y="1947"/>
                    <a:pt x="7506" y="1806"/>
                  </a:cubicBezTo>
                  <a:cubicBezTo>
                    <a:pt x="7506" y="1663"/>
                    <a:pt x="7623" y="1548"/>
                    <a:pt x="7764" y="1548"/>
                  </a:cubicBezTo>
                  <a:lnTo>
                    <a:pt x="7790" y="1548"/>
                  </a:lnTo>
                  <a:cubicBezTo>
                    <a:pt x="8216" y="1548"/>
                    <a:pt x="8564" y="1199"/>
                    <a:pt x="8564" y="774"/>
                  </a:cubicBezTo>
                  <a:cubicBezTo>
                    <a:pt x="8564" y="348"/>
                    <a:pt x="8216" y="0"/>
                    <a:pt x="7790"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79"/>
            <p:cNvSpPr/>
            <p:nvPr/>
          </p:nvSpPr>
          <p:spPr>
            <a:xfrm>
              <a:off x="5414981" y="2183554"/>
              <a:ext cx="187178" cy="275336"/>
            </a:xfrm>
            <a:custGeom>
              <a:rect b="b" l="l" r="r" t="t"/>
              <a:pathLst>
                <a:path extrusionOk="0" h="6565" w="4463">
                  <a:moveTo>
                    <a:pt x="0" y="0"/>
                  </a:moveTo>
                  <a:lnTo>
                    <a:pt x="0" y="6564"/>
                  </a:lnTo>
                  <a:lnTo>
                    <a:pt x="4462" y="6564"/>
                  </a:lnTo>
                  <a:lnTo>
                    <a:pt x="4462"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79"/>
            <p:cNvSpPr/>
            <p:nvPr/>
          </p:nvSpPr>
          <p:spPr>
            <a:xfrm>
              <a:off x="5404160" y="2172734"/>
              <a:ext cx="208819" cy="21683"/>
            </a:xfrm>
            <a:custGeom>
              <a:rect b="b" l="l" r="r" t="t"/>
              <a:pathLst>
                <a:path extrusionOk="0" h="517" w="4979">
                  <a:moveTo>
                    <a:pt x="258" y="0"/>
                  </a:moveTo>
                  <a:cubicBezTo>
                    <a:pt x="117" y="0"/>
                    <a:pt x="0" y="116"/>
                    <a:pt x="0" y="258"/>
                  </a:cubicBezTo>
                  <a:cubicBezTo>
                    <a:pt x="0" y="400"/>
                    <a:pt x="117" y="516"/>
                    <a:pt x="258" y="516"/>
                  </a:cubicBezTo>
                  <a:lnTo>
                    <a:pt x="4720" y="516"/>
                  </a:lnTo>
                  <a:cubicBezTo>
                    <a:pt x="4863" y="516"/>
                    <a:pt x="4978" y="400"/>
                    <a:pt x="4978" y="258"/>
                  </a:cubicBezTo>
                  <a:cubicBezTo>
                    <a:pt x="4978" y="116"/>
                    <a:pt x="4863" y="0"/>
                    <a:pt x="472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79"/>
            <p:cNvSpPr/>
            <p:nvPr/>
          </p:nvSpPr>
          <p:spPr>
            <a:xfrm>
              <a:off x="5404160" y="2448024"/>
              <a:ext cx="208819" cy="21683"/>
            </a:xfrm>
            <a:custGeom>
              <a:rect b="b" l="l" r="r" t="t"/>
              <a:pathLst>
                <a:path extrusionOk="0" h="517" w="4979">
                  <a:moveTo>
                    <a:pt x="258" y="0"/>
                  </a:moveTo>
                  <a:cubicBezTo>
                    <a:pt x="117" y="0"/>
                    <a:pt x="0" y="117"/>
                    <a:pt x="0" y="258"/>
                  </a:cubicBezTo>
                  <a:cubicBezTo>
                    <a:pt x="0" y="401"/>
                    <a:pt x="117" y="516"/>
                    <a:pt x="258" y="516"/>
                  </a:cubicBezTo>
                  <a:lnTo>
                    <a:pt x="4720" y="516"/>
                  </a:lnTo>
                  <a:cubicBezTo>
                    <a:pt x="4863" y="516"/>
                    <a:pt x="4978" y="401"/>
                    <a:pt x="4978" y="258"/>
                  </a:cubicBezTo>
                  <a:cubicBezTo>
                    <a:pt x="4978" y="117"/>
                    <a:pt x="4863" y="0"/>
                    <a:pt x="472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79"/>
            <p:cNvSpPr/>
            <p:nvPr/>
          </p:nvSpPr>
          <p:spPr>
            <a:xfrm>
              <a:off x="5404160" y="2378279"/>
              <a:ext cx="208819" cy="21641"/>
            </a:xfrm>
            <a:custGeom>
              <a:rect b="b" l="l" r="r" t="t"/>
              <a:pathLst>
                <a:path extrusionOk="0" h="516" w="4979">
                  <a:moveTo>
                    <a:pt x="258" y="0"/>
                  </a:moveTo>
                  <a:cubicBezTo>
                    <a:pt x="117" y="0"/>
                    <a:pt x="0" y="116"/>
                    <a:pt x="0" y="258"/>
                  </a:cubicBezTo>
                  <a:cubicBezTo>
                    <a:pt x="0" y="399"/>
                    <a:pt x="117" y="516"/>
                    <a:pt x="258" y="516"/>
                  </a:cubicBezTo>
                  <a:lnTo>
                    <a:pt x="4720" y="516"/>
                  </a:lnTo>
                  <a:cubicBezTo>
                    <a:pt x="4863" y="516"/>
                    <a:pt x="4978" y="399"/>
                    <a:pt x="4978" y="258"/>
                  </a:cubicBezTo>
                  <a:cubicBezTo>
                    <a:pt x="4978" y="116"/>
                    <a:pt x="4863" y="0"/>
                    <a:pt x="472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79"/>
            <p:cNvSpPr/>
            <p:nvPr/>
          </p:nvSpPr>
          <p:spPr>
            <a:xfrm>
              <a:off x="5404160" y="2240886"/>
              <a:ext cx="208819" cy="21683"/>
            </a:xfrm>
            <a:custGeom>
              <a:rect b="b" l="l" r="r" t="t"/>
              <a:pathLst>
                <a:path extrusionOk="0" h="517" w="4979">
                  <a:moveTo>
                    <a:pt x="258" y="0"/>
                  </a:moveTo>
                  <a:cubicBezTo>
                    <a:pt x="117" y="0"/>
                    <a:pt x="0" y="116"/>
                    <a:pt x="0" y="258"/>
                  </a:cubicBezTo>
                  <a:cubicBezTo>
                    <a:pt x="0" y="413"/>
                    <a:pt x="117" y="516"/>
                    <a:pt x="258" y="516"/>
                  </a:cubicBezTo>
                  <a:lnTo>
                    <a:pt x="4720" y="516"/>
                  </a:lnTo>
                  <a:cubicBezTo>
                    <a:pt x="4863" y="516"/>
                    <a:pt x="4978" y="413"/>
                    <a:pt x="4978" y="258"/>
                  </a:cubicBezTo>
                  <a:cubicBezTo>
                    <a:pt x="4978" y="116"/>
                    <a:pt x="4863" y="0"/>
                    <a:pt x="472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79"/>
            <p:cNvSpPr/>
            <p:nvPr/>
          </p:nvSpPr>
          <p:spPr>
            <a:xfrm>
              <a:off x="5404160" y="2309540"/>
              <a:ext cx="61149" cy="21683"/>
            </a:xfrm>
            <a:custGeom>
              <a:rect b="b" l="l" r="r" t="t"/>
              <a:pathLst>
                <a:path extrusionOk="0" h="517" w="1458">
                  <a:moveTo>
                    <a:pt x="258" y="1"/>
                  </a:moveTo>
                  <a:cubicBezTo>
                    <a:pt x="117" y="1"/>
                    <a:pt x="0" y="117"/>
                    <a:pt x="0" y="259"/>
                  </a:cubicBezTo>
                  <a:cubicBezTo>
                    <a:pt x="0" y="401"/>
                    <a:pt x="117" y="517"/>
                    <a:pt x="258" y="517"/>
                  </a:cubicBezTo>
                  <a:lnTo>
                    <a:pt x="1200" y="517"/>
                  </a:lnTo>
                  <a:cubicBezTo>
                    <a:pt x="1341" y="517"/>
                    <a:pt x="1458" y="401"/>
                    <a:pt x="1458" y="259"/>
                  </a:cubicBezTo>
                  <a:cubicBezTo>
                    <a:pt x="1458" y="117"/>
                    <a:pt x="1341" y="1"/>
                    <a:pt x="1200"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79"/>
            <p:cNvSpPr/>
            <p:nvPr/>
          </p:nvSpPr>
          <p:spPr>
            <a:xfrm>
              <a:off x="5553422" y="2309540"/>
              <a:ext cx="61694" cy="21683"/>
            </a:xfrm>
            <a:custGeom>
              <a:rect b="b" l="l" r="r" t="t"/>
              <a:pathLst>
                <a:path extrusionOk="0" h="517" w="1471">
                  <a:moveTo>
                    <a:pt x="259" y="1"/>
                  </a:moveTo>
                  <a:cubicBezTo>
                    <a:pt x="117" y="1"/>
                    <a:pt x="1" y="117"/>
                    <a:pt x="1" y="259"/>
                  </a:cubicBezTo>
                  <a:cubicBezTo>
                    <a:pt x="1" y="401"/>
                    <a:pt x="117" y="517"/>
                    <a:pt x="259" y="517"/>
                  </a:cubicBezTo>
                  <a:lnTo>
                    <a:pt x="1213" y="517"/>
                  </a:lnTo>
                  <a:cubicBezTo>
                    <a:pt x="1355" y="517"/>
                    <a:pt x="1471" y="401"/>
                    <a:pt x="1471" y="259"/>
                  </a:cubicBezTo>
                  <a:cubicBezTo>
                    <a:pt x="1471" y="117"/>
                    <a:pt x="1355" y="1"/>
                    <a:pt x="1213"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79"/>
            <p:cNvSpPr/>
            <p:nvPr/>
          </p:nvSpPr>
          <p:spPr>
            <a:xfrm>
              <a:off x="5472857" y="2280896"/>
              <a:ext cx="71424" cy="81196"/>
            </a:xfrm>
            <a:custGeom>
              <a:rect b="b" l="l" r="r" t="t"/>
              <a:pathLst>
                <a:path extrusionOk="0" h="1936" w="1703">
                  <a:moveTo>
                    <a:pt x="852" y="1"/>
                  </a:moveTo>
                  <a:cubicBezTo>
                    <a:pt x="761" y="1"/>
                    <a:pt x="684" y="39"/>
                    <a:pt x="645" y="116"/>
                  </a:cubicBezTo>
                  <a:lnTo>
                    <a:pt x="219" y="723"/>
                  </a:lnTo>
                  <a:cubicBezTo>
                    <a:pt x="1" y="1032"/>
                    <a:pt x="39" y="1445"/>
                    <a:pt x="310" y="1715"/>
                  </a:cubicBezTo>
                  <a:cubicBezTo>
                    <a:pt x="451" y="1870"/>
                    <a:pt x="658" y="1935"/>
                    <a:pt x="852" y="1935"/>
                  </a:cubicBezTo>
                  <a:cubicBezTo>
                    <a:pt x="1045" y="1935"/>
                    <a:pt x="1251" y="1870"/>
                    <a:pt x="1393" y="1715"/>
                  </a:cubicBezTo>
                  <a:cubicBezTo>
                    <a:pt x="1664" y="1445"/>
                    <a:pt x="1703" y="1032"/>
                    <a:pt x="1483" y="723"/>
                  </a:cubicBezTo>
                  <a:lnTo>
                    <a:pt x="1058" y="116"/>
                  </a:lnTo>
                  <a:cubicBezTo>
                    <a:pt x="1019" y="39"/>
                    <a:pt x="941" y="1"/>
                    <a:pt x="85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 name="Google Shape;1224;p79"/>
          <p:cNvGrpSpPr/>
          <p:nvPr/>
        </p:nvGrpSpPr>
        <p:grpSpPr>
          <a:xfrm>
            <a:off x="1525261" y="3318908"/>
            <a:ext cx="458969" cy="459110"/>
            <a:chOff x="5927731" y="2139602"/>
            <a:chExt cx="412186" cy="412312"/>
          </a:xfrm>
        </p:grpSpPr>
        <p:sp>
          <p:nvSpPr>
            <p:cNvPr id="1225" name="Google Shape;1225;p79"/>
            <p:cNvSpPr/>
            <p:nvPr/>
          </p:nvSpPr>
          <p:spPr>
            <a:xfrm>
              <a:off x="5927731" y="2139602"/>
              <a:ext cx="412186" cy="412312"/>
            </a:xfrm>
            <a:custGeom>
              <a:rect b="b" l="l" r="r" t="t"/>
              <a:pathLst>
                <a:path extrusionOk="0" h="9831" w="9828">
                  <a:moveTo>
                    <a:pt x="5185" y="5304"/>
                  </a:moveTo>
                  <a:lnTo>
                    <a:pt x="5340" y="5910"/>
                  </a:lnTo>
                  <a:lnTo>
                    <a:pt x="5147" y="5961"/>
                  </a:lnTo>
                  <a:lnTo>
                    <a:pt x="5044" y="5820"/>
                  </a:lnTo>
                  <a:lnTo>
                    <a:pt x="5185" y="5304"/>
                  </a:lnTo>
                  <a:close/>
                  <a:moveTo>
                    <a:pt x="4342" y="0"/>
                  </a:moveTo>
                  <a:cubicBezTo>
                    <a:pt x="4087" y="0"/>
                    <a:pt x="3857" y="126"/>
                    <a:pt x="3715" y="338"/>
                  </a:cubicBezTo>
                  <a:cubicBezTo>
                    <a:pt x="3658" y="325"/>
                    <a:pt x="3602" y="319"/>
                    <a:pt x="3547" y="319"/>
                  </a:cubicBezTo>
                  <a:cubicBezTo>
                    <a:pt x="3221" y="319"/>
                    <a:pt x="2922" y="535"/>
                    <a:pt x="2812" y="854"/>
                  </a:cubicBezTo>
                  <a:cubicBezTo>
                    <a:pt x="2696" y="854"/>
                    <a:pt x="2593" y="893"/>
                    <a:pt x="2490" y="957"/>
                  </a:cubicBezTo>
                  <a:cubicBezTo>
                    <a:pt x="2309" y="1061"/>
                    <a:pt x="2180" y="1215"/>
                    <a:pt x="2129" y="1422"/>
                  </a:cubicBezTo>
                  <a:lnTo>
                    <a:pt x="2064" y="1641"/>
                  </a:lnTo>
                  <a:cubicBezTo>
                    <a:pt x="2000" y="1602"/>
                    <a:pt x="1909" y="1564"/>
                    <a:pt x="1832" y="1538"/>
                  </a:cubicBezTo>
                  <a:lnTo>
                    <a:pt x="1897" y="1293"/>
                  </a:lnTo>
                  <a:cubicBezTo>
                    <a:pt x="2000" y="880"/>
                    <a:pt x="1754" y="455"/>
                    <a:pt x="1342" y="352"/>
                  </a:cubicBezTo>
                  <a:cubicBezTo>
                    <a:pt x="1277" y="335"/>
                    <a:pt x="1212" y="326"/>
                    <a:pt x="1146" y="326"/>
                  </a:cubicBezTo>
                  <a:cubicBezTo>
                    <a:pt x="1014" y="326"/>
                    <a:pt x="882" y="360"/>
                    <a:pt x="762" y="429"/>
                  </a:cubicBezTo>
                  <a:cubicBezTo>
                    <a:pt x="581" y="532"/>
                    <a:pt x="452" y="699"/>
                    <a:pt x="401" y="893"/>
                  </a:cubicBezTo>
                  <a:lnTo>
                    <a:pt x="207" y="1590"/>
                  </a:lnTo>
                  <a:cubicBezTo>
                    <a:pt x="155" y="1783"/>
                    <a:pt x="181" y="1989"/>
                    <a:pt x="284" y="2170"/>
                  </a:cubicBezTo>
                  <a:cubicBezTo>
                    <a:pt x="387" y="2350"/>
                    <a:pt x="555" y="2479"/>
                    <a:pt x="762" y="2531"/>
                  </a:cubicBezTo>
                  <a:lnTo>
                    <a:pt x="697" y="2776"/>
                  </a:lnTo>
                  <a:cubicBezTo>
                    <a:pt x="645" y="2969"/>
                    <a:pt x="671" y="3176"/>
                    <a:pt x="774" y="3356"/>
                  </a:cubicBezTo>
                  <a:cubicBezTo>
                    <a:pt x="877" y="3537"/>
                    <a:pt x="1046" y="3666"/>
                    <a:pt x="1238" y="3717"/>
                  </a:cubicBezTo>
                  <a:cubicBezTo>
                    <a:pt x="1303" y="3743"/>
                    <a:pt x="1381" y="3743"/>
                    <a:pt x="1445" y="3743"/>
                  </a:cubicBezTo>
                  <a:lnTo>
                    <a:pt x="1510" y="3743"/>
                  </a:lnTo>
                  <a:lnTo>
                    <a:pt x="1109" y="5188"/>
                  </a:lnTo>
                  <a:lnTo>
                    <a:pt x="774" y="5188"/>
                  </a:lnTo>
                  <a:cubicBezTo>
                    <a:pt x="349" y="5188"/>
                    <a:pt x="0" y="5536"/>
                    <a:pt x="0" y="5961"/>
                  </a:cubicBezTo>
                  <a:lnTo>
                    <a:pt x="0" y="9057"/>
                  </a:lnTo>
                  <a:cubicBezTo>
                    <a:pt x="0" y="9483"/>
                    <a:pt x="349" y="9831"/>
                    <a:pt x="774" y="9831"/>
                  </a:cubicBezTo>
                  <a:lnTo>
                    <a:pt x="9054" y="9831"/>
                  </a:lnTo>
                  <a:cubicBezTo>
                    <a:pt x="9492" y="9831"/>
                    <a:pt x="9828" y="9483"/>
                    <a:pt x="9828" y="9057"/>
                  </a:cubicBezTo>
                  <a:lnTo>
                    <a:pt x="9828" y="5961"/>
                  </a:lnTo>
                  <a:cubicBezTo>
                    <a:pt x="9828" y="5665"/>
                    <a:pt x="9661" y="5407"/>
                    <a:pt x="9415" y="5278"/>
                  </a:cubicBezTo>
                  <a:cubicBezTo>
                    <a:pt x="9415" y="5213"/>
                    <a:pt x="9415" y="5162"/>
                    <a:pt x="9389" y="5098"/>
                  </a:cubicBezTo>
                  <a:lnTo>
                    <a:pt x="8951" y="3434"/>
                  </a:lnTo>
                  <a:cubicBezTo>
                    <a:pt x="8887" y="3201"/>
                    <a:pt x="8732" y="3021"/>
                    <a:pt x="8512" y="2931"/>
                  </a:cubicBezTo>
                  <a:lnTo>
                    <a:pt x="7004" y="2261"/>
                  </a:lnTo>
                  <a:cubicBezTo>
                    <a:pt x="6904" y="2218"/>
                    <a:pt x="6799" y="2197"/>
                    <a:pt x="6695" y="2197"/>
                  </a:cubicBezTo>
                  <a:cubicBezTo>
                    <a:pt x="6452" y="2197"/>
                    <a:pt x="6216" y="2310"/>
                    <a:pt x="6062" y="2518"/>
                  </a:cubicBezTo>
                  <a:lnTo>
                    <a:pt x="5843" y="2815"/>
                  </a:lnTo>
                  <a:lnTo>
                    <a:pt x="5946" y="2441"/>
                  </a:lnTo>
                  <a:cubicBezTo>
                    <a:pt x="6036" y="2118"/>
                    <a:pt x="5895" y="1783"/>
                    <a:pt x="5637" y="1602"/>
                  </a:cubicBezTo>
                  <a:cubicBezTo>
                    <a:pt x="5714" y="1215"/>
                    <a:pt x="5494" y="828"/>
                    <a:pt x="5121" y="713"/>
                  </a:cubicBezTo>
                  <a:cubicBezTo>
                    <a:pt x="5095" y="390"/>
                    <a:pt x="4875" y="106"/>
                    <a:pt x="4553" y="29"/>
                  </a:cubicBezTo>
                  <a:cubicBezTo>
                    <a:pt x="4482" y="10"/>
                    <a:pt x="4411" y="0"/>
                    <a:pt x="4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79"/>
            <p:cNvSpPr/>
            <p:nvPr/>
          </p:nvSpPr>
          <p:spPr>
            <a:xfrm>
              <a:off x="5949372" y="2378782"/>
              <a:ext cx="368904" cy="151487"/>
            </a:xfrm>
            <a:custGeom>
              <a:rect b="b" l="l" r="r" t="t"/>
              <a:pathLst>
                <a:path extrusionOk="0" h="3612" w="8796">
                  <a:moveTo>
                    <a:pt x="258" y="1"/>
                  </a:moveTo>
                  <a:cubicBezTo>
                    <a:pt x="117" y="1"/>
                    <a:pt x="0" y="117"/>
                    <a:pt x="0" y="258"/>
                  </a:cubicBezTo>
                  <a:lnTo>
                    <a:pt x="0" y="3354"/>
                  </a:lnTo>
                  <a:cubicBezTo>
                    <a:pt x="0" y="3496"/>
                    <a:pt x="117" y="3612"/>
                    <a:pt x="258" y="3612"/>
                  </a:cubicBezTo>
                  <a:lnTo>
                    <a:pt x="8538" y="3612"/>
                  </a:lnTo>
                  <a:cubicBezTo>
                    <a:pt x="8680" y="3612"/>
                    <a:pt x="8796" y="3496"/>
                    <a:pt x="8796" y="3354"/>
                  </a:cubicBezTo>
                  <a:lnTo>
                    <a:pt x="8796" y="258"/>
                  </a:lnTo>
                  <a:cubicBezTo>
                    <a:pt x="8796" y="117"/>
                    <a:pt x="8680" y="1"/>
                    <a:pt x="8538" y="1"/>
                  </a:cubicBezTo>
                  <a:lnTo>
                    <a:pt x="5637" y="1"/>
                  </a:lnTo>
                  <a:cubicBezTo>
                    <a:pt x="5534" y="1"/>
                    <a:pt x="5443" y="66"/>
                    <a:pt x="5405" y="155"/>
                  </a:cubicBezTo>
                  <a:lnTo>
                    <a:pt x="4966" y="1187"/>
                  </a:lnTo>
                  <a:cubicBezTo>
                    <a:pt x="4927" y="1290"/>
                    <a:pt x="4953" y="1393"/>
                    <a:pt x="5018" y="1471"/>
                  </a:cubicBezTo>
                  <a:lnTo>
                    <a:pt x="5417" y="1909"/>
                  </a:lnTo>
                  <a:lnTo>
                    <a:pt x="4927" y="2322"/>
                  </a:lnTo>
                  <a:lnTo>
                    <a:pt x="4399" y="1871"/>
                  </a:lnTo>
                  <a:lnTo>
                    <a:pt x="4643" y="1419"/>
                  </a:lnTo>
                  <a:cubicBezTo>
                    <a:pt x="4695" y="1329"/>
                    <a:pt x="4682" y="1226"/>
                    <a:pt x="4631" y="1149"/>
                  </a:cubicBezTo>
                  <a:lnTo>
                    <a:pt x="3895" y="117"/>
                  </a:lnTo>
                  <a:cubicBezTo>
                    <a:pt x="3844" y="40"/>
                    <a:pt x="3766" y="1"/>
                    <a:pt x="368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79"/>
            <p:cNvSpPr/>
            <p:nvPr/>
          </p:nvSpPr>
          <p:spPr>
            <a:xfrm>
              <a:off x="6155965" y="2253425"/>
              <a:ext cx="146664" cy="146916"/>
            </a:xfrm>
            <a:custGeom>
              <a:rect b="b" l="l" r="r" t="t"/>
              <a:pathLst>
                <a:path extrusionOk="0" h="3503" w="3497">
                  <a:moveTo>
                    <a:pt x="1248" y="0"/>
                  </a:moveTo>
                  <a:cubicBezTo>
                    <a:pt x="1166" y="0"/>
                    <a:pt x="1091" y="38"/>
                    <a:pt x="1046" y="101"/>
                  </a:cubicBezTo>
                  <a:lnTo>
                    <a:pt x="66" y="1442"/>
                  </a:lnTo>
                  <a:cubicBezTo>
                    <a:pt x="14" y="1493"/>
                    <a:pt x="1" y="1584"/>
                    <a:pt x="14" y="1662"/>
                  </a:cubicBezTo>
                  <a:lnTo>
                    <a:pt x="465" y="3312"/>
                  </a:lnTo>
                  <a:cubicBezTo>
                    <a:pt x="498" y="3430"/>
                    <a:pt x="600" y="3503"/>
                    <a:pt x="708" y="3503"/>
                  </a:cubicBezTo>
                  <a:cubicBezTo>
                    <a:pt x="730" y="3503"/>
                    <a:pt x="753" y="3500"/>
                    <a:pt x="775" y="3493"/>
                  </a:cubicBezTo>
                  <a:lnTo>
                    <a:pt x="3277" y="2835"/>
                  </a:lnTo>
                  <a:cubicBezTo>
                    <a:pt x="3406" y="2797"/>
                    <a:pt x="3496" y="2654"/>
                    <a:pt x="3457" y="2513"/>
                  </a:cubicBezTo>
                  <a:lnTo>
                    <a:pt x="3006" y="849"/>
                  </a:lnTo>
                  <a:cubicBezTo>
                    <a:pt x="2993" y="785"/>
                    <a:pt x="2941" y="720"/>
                    <a:pt x="2864" y="681"/>
                  </a:cubicBezTo>
                  <a:lnTo>
                    <a:pt x="1356" y="23"/>
                  </a:lnTo>
                  <a:cubicBezTo>
                    <a:pt x="1320" y="7"/>
                    <a:pt x="1283" y="0"/>
                    <a:pt x="124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79"/>
            <p:cNvSpPr/>
            <p:nvPr/>
          </p:nvSpPr>
          <p:spPr>
            <a:xfrm>
              <a:off x="6193836" y="2317299"/>
              <a:ext cx="78512" cy="77253"/>
            </a:xfrm>
            <a:custGeom>
              <a:rect b="b" l="l" r="r" t="t"/>
              <a:pathLst>
                <a:path extrusionOk="0" h="1842" w="1872">
                  <a:moveTo>
                    <a:pt x="1289" y="0"/>
                  </a:moveTo>
                  <a:cubicBezTo>
                    <a:pt x="1268" y="0"/>
                    <a:pt x="1247" y="3"/>
                    <a:pt x="1226" y="10"/>
                  </a:cubicBezTo>
                  <a:lnTo>
                    <a:pt x="220" y="280"/>
                  </a:lnTo>
                  <a:cubicBezTo>
                    <a:pt x="91" y="319"/>
                    <a:pt x="1" y="461"/>
                    <a:pt x="40" y="603"/>
                  </a:cubicBezTo>
                  <a:lnTo>
                    <a:pt x="375" y="1841"/>
                  </a:lnTo>
                  <a:lnTo>
                    <a:pt x="878" y="1712"/>
                  </a:lnTo>
                  <a:lnTo>
                    <a:pt x="607" y="718"/>
                  </a:lnTo>
                  <a:lnTo>
                    <a:pt x="1110" y="577"/>
                  </a:lnTo>
                  <a:lnTo>
                    <a:pt x="1368" y="1570"/>
                  </a:lnTo>
                  <a:lnTo>
                    <a:pt x="1871" y="1441"/>
                  </a:lnTo>
                  <a:lnTo>
                    <a:pt x="1536" y="190"/>
                  </a:lnTo>
                  <a:cubicBezTo>
                    <a:pt x="1503" y="82"/>
                    <a:pt x="1398" y="0"/>
                    <a:pt x="128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79"/>
            <p:cNvSpPr/>
            <p:nvPr/>
          </p:nvSpPr>
          <p:spPr>
            <a:xfrm>
              <a:off x="6224116" y="2317299"/>
              <a:ext cx="48231" cy="65846"/>
            </a:xfrm>
            <a:custGeom>
              <a:rect b="b" l="l" r="r" t="t"/>
              <a:pathLst>
                <a:path extrusionOk="0" h="1570" w="1150">
                  <a:moveTo>
                    <a:pt x="567" y="0"/>
                  </a:moveTo>
                  <a:cubicBezTo>
                    <a:pt x="546" y="0"/>
                    <a:pt x="525" y="3"/>
                    <a:pt x="504" y="10"/>
                  </a:cubicBezTo>
                  <a:lnTo>
                    <a:pt x="1" y="151"/>
                  </a:lnTo>
                  <a:lnTo>
                    <a:pt x="130" y="641"/>
                  </a:lnTo>
                  <a:lnTo>
                    <a:pt x="388" y="577"/>
                  </a:lnTo>
                  <a:lnTo>
                    <a:pt x="646" y="1570"/>
                  </a:lnTo>
                  <a:lnTo>
                    <a:pt x="1149" y="1441"/>
                  </a:lnTo>
                  <a:lnTo>
                    <a:pt x="814" y="190"/>
                  </a:lnTo>
                  <a:cubicBezTo>
                    <a:pt x="781" y="82"/>
                    <a:pt x="676" y="0"/>
                    <a:pt x="56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79"/>
            <p:cNvSpPr/>
            <p:nvPr/>
          </p:nvSpPr>
          <p:spPr>
            <a:xfrm>
              <a:off x="6219293" y="2341498"/>
              <a:ext cx="31916" cy="47644"/>
            </a:xfrm>
            <a:custGeom>
              <a:rect b="b" l="l" r="r" t="t"/>
              <a:pathLst>
                <a:path extrusionOk="0" h="1136" w="761">
                  <a:moveTo>
                    <a:pt x="503" y="0"/>
                  </a:moveTo>
                  <a:lnTo>
                    <a:pt x="0" y="141"/>
                  </a:lnTo>
                  <a:lnTo>
                    <a:pt x="271" y="1135"/>
                  </a:lnTo>
                  <a:lnTo>
                    <a:pt x="761" y="993"/>
                  </a:lnTo>
                  <a:lnTo>
                    <a:pt x="503" y="0"/>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79"/>
            <p:cNvSpPr/>
            <p:nvPr/>
          </p:nvSpPr>
          <p:spPr>
            <a:xfrm>
              <a:off x="6229527" y="2341498"/>
              <a:ext cx="21683" cy="44918"/>
            </a:xfrm>
            <a:custGeom>
              <a:rect b="b" l="l" r="r" t="t"/>
              <a:pathLst>
                <a:path extrusionOk="0" h="1071" w="517">
                  <a:moveTo>
                    <a:pt x="259" y="0"/>
                  </a:moveTo>
                  <a:lnTo>
                    <a:pt x="1" y="64"/>
                  </a:lnTo>
                  <a:lnTo>
                    <a:pt x="272" y="1070"/>
                  </a:lnTo>
                  <a:lnTo>
                    <a:pt x="517" y="993"/>
                  </a:lnTo>
                  <a:lnTo>
                    <a:pt x="259" y="0"/>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79"/>
            <p:cNvSpPr/>
            <p:nvPr/>
          </p:nvSpPr>
          <p:spPr>
            <a:xfrm>
              <a:off x="6092720" y="2160991"/>
              <a:ext cx="29232" cy="42485"/>
            </a:xfrm>
            <a:custGeom>
              <a:rect b="b" l="l" r="r" t="t"/>
              <a:pathLst>
                <a:path extrusionOk="0" h="1013" w="697">
                  <a:moveTo>
                    <a:pt x="416" y="0"/>
                  </a:moveTo>
                  <a:cubicBezTo>
                    <a:pt x="306" y="0"/>
                    <a:pt x="201" y="81"/>
                    <a:pt x="168" y="189"/>
                  </a:cubicBezTo>
                  <a:lnTo>
                    <a:pt x="26" y="693"/>
                  </a:lnTo>
                  <a:cubicBezTo>
                    <a:pt x="0" y="834"/>
                    <a:pt x="78" y="977"/>
                    <a:pt x="219" y="1003"/>
                  </a:cubicBezTo>
                  <a:cubicBezTo>
                    <a:pt x="241" y="1009"/>
                    <a:pt x="264" y="1012"/>
                    <a:pt x="286" y="1012"/>
                  </a:cubicBezTo>
                  <a:cubicBezTo>
                    <a:pt x="394" y="1012"/>
                    <a:pt x="497" y="939"/>
                    <a:pt x="529" y="822"/>
                  </a:cubicBezTo>
                  <a:lnTo>
                    <a:pt x="658" y="332"/>
                  </a:lnTo>
                  <a:cubicBezTo>
                    <a:pt x="697" y="189"/>
                    <a:pt x="619" y="48"/>
                    <a:pt x="477" y="9"/>
                  </a:cubicBezTo>
                  <a:cubicBezTo>
                    <a:pt x="457" y="3"/>
                    <a:pt x="436" y="0"/>
                    <a:pt x="41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79"/>
            <p:cNvSpPr/>
            <p:nvPr/>
          </p:nvSpPr>
          <p:spPr>
            <a:xfrm>
              <a:off x="6057030" y="2174495"/>
              <a:ext cx="87109" cy="64630"/>
            </a:xfrm>
            <a:custGeom>
              <a:rect b="b" l="l" r="r" t="t"/>
              <a:pathLst>
                <a:path extrusionOk="0" h="1541" w="2077">
                  <a:moveTo>
                    <a:pt x="466" y="1"/>
                  </a:moveTo>
                  <a:cubicBezTo>
                    <a:pt x="357" y="1"/>
                    <a:pt x="252" y="82"/>
                    <a:pt x="219" y="190"/>
                  </a:cubicBezTo>
                  <a:lnTo>
                    <a:pt x="38" y="861"/>
                  </a:lnTo>
                  <a:cubicBezTo>
                    <a:pt x="0" y="990"/>
                    <a:pt x="90" y="1131"/>
                    <a:pt x="219" y="1171"/>
                  </a:cubicBezTo>
                  <a:lnTo>
                    <a:pt x="1548" y="1532"/>
                  </a:lnTo>
                  <a:cubicBezTo>
                    <a:pt x="1570" y="1538"/>
                    <a:pt x="1593" y="1541"/>
                    <a:pt x="1614" y="1541"/>
                  </a:cubicBezTo>
                  <a:cubicBezTo>
                    <a:pt x="1732" y="1541"/>
                    <a:pt x="1838" y="1460"/>
                    <a:pt x="1870" y="1351"/>
                  </a:cubicBezTo>
                  <a:lnTo>
                    <a:pt x="2050" y="681"/>
                  </a:lnTo>
                  <a:cubicBezTo>
                    <a:pt x="2076" y="538"/>
                    <a:pt x="1999" y="397"/>
                    <a:pt x="1857" y="371"/>
                  </a:cubicBezTo>
                  <a:lnTo>
                    <a:pt x="528" y="10"/>
                  </a:lnTo>
                  <a:cubicBezTo>
                    <a:pt x="508" y="4"/>
                    <a:pt x="487" y="1"/>
                    <a:pt x="46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79"/>
            <p:cNvSpPr/>
            <p:nvPr/>
          </p:nvSpPr>
          <p:spPr>
            <a:xfrm>
              <a:off x="5988292" y="2196681"/>
              <a:ext cx="169396" cy="203786"/>
            </a:xfrm>
            <a:custGeom>
              <a:rect b="b" l="l" r="r" t="t"/>
              <a:pathLst>
                <a:path extrusionOk="0" h="4859" w="4039">
                  <a:moveTo>
                    <a:pt x="1430" y="0"/>
                  </a:moveTo>
                  <a:cubicBezTo>
                    <a:pt x="1313" y="0"/>
                    <a:pt x="1207" y="81"/>
                    <a:pt x="1175" y="190"/>
                  </a:cubicBezTo>
                  <a:lnTo>
                    <a:pt x="14" y="4536"/>
                  </a:lnTo>
                  <a:cubicBezTo>
                    <a:pt x="1" y="4614"/>
                    <a:pt x="14" y="4691"/>
                    <a:pt x="66" y="4755"/>
                  </a:cubicBezTo>
                  <a:cubicBezTo>
                    <a:pt x="92" y="4807"/>
                    <a:pt x="143" y="4833"/>
                    <a:pt x="195" y="4846"/>
                  </a:cubicBezTo>
                  <a:cubicBezTo>
                    <a:pt x="221" y="4858"/>
                    <a:pt x="246" y="4858"/>
                    <a:pt x="272" y="4858"/>
                  </a:cubicBezTo>
                  <a:lnTo>
                    <a:pt x="2761" y="4858"/>
                  </a:lnTo>
                  <a:cubicBezTo>
                    <a:pt x="2877" y="4858"/>
                    <a:pt x="2981" y="4781"/>
                    <a:pt x="3006" y="4665"/>
                  </a:cubicBezTo>
                  <a:lnTo>
                    <a:pt x="3999" y="951"/>
                  </a:lnTo>
                  <a:cubicBezTo>
                    <a:pt x="4038" y="809"/>
                    <a:pt x="3961" y="667"/>
                    <a:pt x="3818" y="642"/>
                  </a:cubicBezTo>
                  <a:lnTo>
                    <a:pt x="1497" y="9"/>
                  </a:lnTo>
                  <a:cubicBezTo>
                    <a:pt x="1475" y="3"/>
                    <a:pt x="1452" y="0"/>
                    <a:pt x="143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79"/>
            <p:cNvSpPr/>
            <p:nvPr/>
          </p:nvSpPr>
          <p:spPr>
            <a:xfrm>
              <a:off x="6104044" y="2389603"/>
              <a:ext cx="42" cy="42"/>
            </a:xfrm>
            <a:custGeom>
              <a:rect b="b" l="l" r="r" t="t"/>
              <a:pathLst>
                <a:path extrusionOk="0" h="1" w="1">
                  <a:moveTo>
                    <a:pt x="1" y="0"/>
                  </a:move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79"/>
            <p:cNvSpPr/>
            <p:nvPr/>
          </p:nvSpPr>
          <p:spPr>
            <a:xfrm>
              <a:off x="6052710" y="2245918"/>
              <a:ext cx="66014" cy="33049"/>
            </a:xfrm>
            <a:custGeom>
              <a:rect b="b" l="l" r="r" t="t"/>
              <a:pathLst>
                <a:path extrusionOk="0" h="788" w="1574">
                  <a:moveTo>
                    <a:pt x="293" y="0"/>
                  </a:moveTo>
                  <a:cubicBezTo>
                    <a:pt x="176" y="0"/>
                    <a:pt x="71" y="81"/>
                    <a:pt x="38" y="190"/>
                  </a:cubicBezTo>
                  <a:cubicBezTo>
                    <a:pt x="0" y="331"/>
                    <a:pt x="90" y="474"/>
                    <a:pt x="219" y="512"/>
                  </a:cubicBezTo>
                  <a:lnTo>
                    <a:pt x="1225" y="783"/>
                  </a:lnTo>
                  <a:cubicBezTo>
                    <a:pt x="1241" y="786"/>
                    <a:pt x="1258" y="788"/>
                    <a:pt x="1275" y="788"/>
                  </a:cubicBezTo>
                  <a:cubicBezTo>
                    <a:pt x="1388" y="788"/>
                    <a:pt x="1501" y="713"/>
                    <a:pt x="1534" y="589"/>
                  </a:cubicBezTo>
                  <a:cubicBezTo>
                    <a:pt x="1573" y="460"/>
                    <a:pt x="1496" y="319"/>
                    <a:pt x="1354" y="280"/>
                  </a:cubicBezTo>
                  <a:lnTo>
                    <a:pt x="361" y="9"/>
                  </a:lnTo>
                  <a:cubicBezTo>
                    <a:pt x="338" y="3"/>
                    <a:pt x="316" y="0"/>
                    <a:pt x="293"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79"/>
            <p:cNvSpPr/>
            <p:nvPr/>
          </p:nvSpPr>
          <p:spPr>
            <a:xfrm>
              <a:off x="6041890" y="2288067"/>
              <a:ext cx="65468" cy="32713"/>
            </a:xfrm>
            <a:custGeom>
              <a:rect b="b" l="l" r="r" t="t"/>
              <a:pathLst>
                <a:path extrusionOk="0" h="780" w="1561">
                  <a:moveTo>
                    <a:pt x="274" y="0"/>
                  </a:moveTo>
                  <a:cubicBezTo>
                    <a:pt x="160" y="0"/>
                    <a:pt x="60" y="73"/>
                    <a:pt x="38" y="191"/>
                  </a:cubicBezTo>
                  <a:cubicBezTo>
                    <a:pt x="0" y="320"/>
                    <a:pt x="77" y="461"/>
                    <a:pt x="219" y="500"/>
                  </a:cubicBezTo>
                  <a:lnTo>
                    <a:pt x="1212" y="771"/>
                  </a:lnTo>
                  <a:cubicBezTo>
                    <a:pt x="1235" y="777"/>
                    <a:pt x="1258" y="780"/>
                    <a:pt x="1280" y="780"/>
                  </a:cubicBezTo>
                  <a:cubicBezTo>
                    <a:pt x="1396" y="780"/>
                    <a:pt x="1500" y="698"/>
                    <a:pt x="1522" y="590"/>
                  </a:cubicBezTo>
                  <a:cubicBezTo>
                    <a:pt x="1560" y="449"/>
                    <a:pt x="1483" y="306"/>
                    <a:pt x="1341" y="268"/>
                  </a:cubicBezTo>
                  <a:lnTo>
                    <a:pt x="348" y="10"/>
                  </a:lnTo>
                  <a:cubicBezTo>
                    <a:pt x="323" y="3"/>
                    <a:pt x="298" y="0"/>
                    <a:pt x="274"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79"/>
            <p:cNvSpPr/>
            <p:nvPr/>
          </p:nvSpPr>
          <p:spPr>
            <a:xfrm>
              <a:off x="6030482" y="2329713"/>
              <a:ext cx="66056" cy="32755"/>
            </a:xfrm>
            <a:custGeom>
              <a:rect b="b" l="l" r="r" t="t"/>
              <a:pathLst>
                <a:path extrusionOk="0" h="781" w="1575">
                  <a:moveTo>
                    <a:pt x="282" y="0"/>
                  </a:moveTo>
                  <a:cubicBezTo>
                    <a:pt x="175" y="0"/>
                    <a:pt x="72" y="73"/>
                    <a:pt x="40" y="190"/>
                  </a:cubicBezTo>
                  <a:cubicBezTo>
                    <a:pt x="1" y="333"/>
                    <a:pt x="78" y="474"/>
                    <a:pt x="221" y="500"/>
                  </a:cubicBezTo>
                  <a:lnTo>
                    <a:pt x="1213" y="771"/>
                  </a:lnTo>
                  <a:cubicBezTo>
                    <a:pt x="1238" y="778"/>
                    <a:pt x="1262" y="781"/>
                    <a:pt x="1286" y="781"/>
                  </a:cubicBezTo>
                  <a:cubicBezTo>
                    <a:pt x="1401" y="781"/>
                    <a:pt x="1504" y="708"/>
                    <a:pt x="1536" y="591"/>
                  </a:cubicBezTo>
                  <a:cubicBezTo>
                    <a:pt x="1574" y="448"/>
                    <a:pt x="1484" y="307"/>
                    <a:pt x="1355" y="281"/>
                  </a:cubicBezTo>
                  <a:lnTo>
                    <a:pt x="349" y="10"/>
                  </a:lnTo>
                  <a:cubicBezTo>
                    <a:pt x="327" y="3"/>
                    <a:pt x="305" y="0"/>
                    <a:pt x="28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79"/>
            <p:cNvSpPr/>
            <p:nvPr/>
          </p:nvSpPr>
          <p:spPr>
            <a:xfrm>
              <a:off x="6082991" y="2252209"/>
              <a:ext cx="35733" cy="26758"/>
            </a:xfrm>
            <a:custGeom>
              <a:rect b="b" l="l" r="r" t="t"/>
              <a:pathLst>
                <a:path extrusionOk="0" h="638" w="852">
                  <a:moveTo>
                    <a:pt x="129" y="1"/>
                  </a:moveTo>
                  <a:lnTo>
                    <a:pt x="0" y="491"/>
                  </a:lnTo>
                  <a:lnTo>
                    <a:pt x="503" y="633"/>
                  </a:lnTo>
                  <a:cubicBezTo>
                    <a:pt x="519" y="636"/>
                    <a:pt x="536" y="638"/>
                    <a:pt x="553" y="638"/>
                  </a:cubicBezTo>
                  <a:cubicBezTo>
                    <a:pt x="666" y="638"/>
                    <a:pt x="779" y="563"/>
                    <a:pt x="812" y="439"/>
                  </a:cubicBezTo>
                  <a:cubicBezTo>
                    <a:pt x="851" y="310"/>
                    <a:pt x="774" y="169"/>
                    <a:pt x="632" y="130"/>
                  </a:cubicBezTo>
                  <a:lnTo>
                    <a:pt x="129"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79"/>
            <p:cNvSpPr/>
            <p:nvPr/>
          </p:nvSpPr>
          <p:spPr>
            <a:xfrm>
              <a:off x="6071583" y="2293897"/>
              <a:ext cx="35775" cy="26884"/>
            </a:xfrm>
            <a:custGeom>
              <a:rect b="b" l="l" r="r" t="t"/>
              <a:pathLst>
                <a:path extrusionOk="0" h="641" w="853">
                  <a:moveTo>
                    <a:pt x="143" y="0"/>
                  </a:moveTo>
                  <a:lnTo>
                    <a:pt x="1" y="503"/>
                  </a:lnTo>
                  <a:lnTo>
                    <a:pt x="504" y="632"/>
                  </a:lnTo>
                  <a:cubicBezTo>
                    <a:pt x="527" y="638"/>
                    <a:pt x="550" y="641"/>
                    <a:pt x="572" y="641"/>
                  </a:cubicBezTo>
                  <a:cubicBezTo>
                    <a:pt x="688" y="641"/>
                    <a:pt x="792" y="559"/>
                    <a:pt x="814" y="451"/>
                  </a:cubicBezTo>
                  <a:cubicBezTo>
                    <a:pt x="852" y="310"/>
                    <a:pt x="775" y="167"/>
                    <a:pt x="633" y="129"/>
                  </a:cubicBezTo>
                  <a:lnTo>
                    <a:pt x="143" y="0"/>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9"/>
            <p:cNvSpPr/>
            <p:nvPr/>
          </p:nvSpPr>
          <p:spPr>
            <a:xfrm>
              <a:off x="6060763" y="2335501"/>
              <a:ext cx="35775" cy="26967"/>
            </a:xfrm>
            <a:custGeom>
              <a:rect b="b" l="l" r="r" t="t"/>
              <a:pathLst>
                <a:path extrusionOk="0" h="643" w="853">
                  <a:moveTo>
                    <a:pt x="130" y="1"/>
                  </a:moveTo>
                  <a:lnTo>
                    <a:pt x="1" y="504"/>
                  </a:lnTo>
                  <a:lnTo>
                    <a:pt x="491" y="633"/>
                  </a:lnTo>
                  <a:cubicBezTo>
                    <a:pt x="516" y="640"/>
                    <a:pt x="540" y="643"/>
                    <a:pt x="564" y="643"/>
                  </a:cubicBezTo>
                  <a:cubicBezTo>
                    <a:pt x="679" y="643"/>
                    <a:pt x="782" y="570"/>
                    <a:pt x="814" y="453"/>
                  </a:cubicBezTo>
                  <a:cubicBezTo>
                    <a:pt x="852" y="310"/>
                    <a:pt x="762" y="169"/>
                    <a:pt x="633" y="143"/>
                  </a:cubicBezTo>
                  <a:lnTo>
                    <a:pt x="130"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9"/>
            <p:cNvSpPr/>
            <p:nvPr/>
          </p:nvSpPr>
          <p:spPr>
            <a:xfrm>
              <a:off x="5955830" y="2174999"/>
              <a:ext cx="32000" cy="50202"/>
            </a:xfrm>
            <a:custGeom>
              <a:rect b="b" l="l" r="r" t="t"/>
              <a:pathLst>
                <a:path extrusionOk="0" h="1197" w="763">
                  <a:moveTo>
                    <a:pt x="470" y="1"/>
                  </a:moveTo>
                  <a:cubicBezTo>
                    <a:pt x="355" y="1"/>
                    <a:pt x="252" y="74"/>
                    <a:pt x="221" y="191"/>
                  </a:cubicBezTo>
                  <a:lnTo>
                    <a:pt x="40" y="875"/>
                  </a:lnTo>
                  <a:cubicBezTo>
                    <a:pt x="1" y="1016"/>
                    <a:pt x="92" y="1159"/>
                    <a:pt x="221" y="1184"/>
                  </a:cubicBezTo>
                  <a:cubicBezTo>
                    <a:pt x="247" y="1197"/>
                    <a:pt x="272" y="1197"/>
                    <a:pt x="285" y="1197"/>
                  </a:cubicBezTo>
                  <a:cubicBezTo>
                    <a:pt x="401" y="1197"/>
                    <a:pt x="504" y="1119"/>
                    <a:pt x="543" y="1004"/>
                  </a:cubicBezTo>
                  <a:lnTo>
                    <a:pt x="723" y="320"/>
                  </a:lnTo>
                  <a:cubicBezTo>
                    <a:pt x="762" y="178"/>
                    <a:pt x="685" y="36"/>
                    <a:pt x="543" y="10"/>
                  </a:cubicBezTo>
                  <a:cubicBezTo>
                    <a:pt x="518" y="4"/>
                    <a:pt x="494" y="1"/>
                    <a:pt x="47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79"/>
            <p:cNvSpPr/>
            <p:nvPr/>
          </p:nvSpPr>
          <p:spPr>
            <a:xfrm>
              <a:off x="5976423" y="2224781"/>
              <a:ext cx="31413" cy="50202"/>
            </a:xfrm>
            <a:custGeom>
              <a:rect b="b" l="l" r="r" t="t"/>
              <a:pathLst>
                <a:path extrusionOk="0" h="1197" w="749">
                  <a:moveTo>
                    <a:pt x="462" y="0"/>
                  </a:moveTo>
                  <a:cubicBezTo>
                    <a:pt x="355" y="0"/>
                    <a:pt x="251" y="73"/>
                    <a:pt x="220" y="190"/>
                  </a:cubicBezTo>
                  <a:lnTo>
                    <a:pt x="26" y="874"/>
                  </a:lnTo>
                  <a:cubicBezTo>
                    <a:pt x="0" y="1016"/>
                    <a:pt x="77" y="1158"/>
                    <a:pt x="220" y="1196"/>
                  </a:cubicBezTo>
                  <a:lnTo>
                    <a:pt x="284" y="1196"/>
                  </a:lnTo>
                  <a:cubicBezTo>
                    <a:pt x="400" y="1196"/>
                    <a:pt x="504" y="1119"/>
                    <a:pt x="529" y="1003"/>
                  </a:cubicBezTo>
                  <a:lnTo>
                    <a:pt x="710" y="319"/>
                  </a:lnTo>
                  <a:cubicBezTo>
                    <a:pt x="748" y="178"/>
                    <a:pt x="671" y="36"/>
                    <a:pt x="529" y="10"/>
                  </a:cubicBezTo>
                  <a:cubicBezTo>
                    <a:pt x="507" y="3"/>
                    <a:pt x="485" y="0"/>
                    <a:pt x="46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79"/>
            <p:cNvSpPr/>
            <p:nvPr/>
          </p:nvSpPr>
          <p:spPr>
            <a:xfrm>
              <a:off x="6169511" y="2378782"/>
              <a:ext cx="148761" cy="21683"/>
            </a:xfrm>
            <a:custGeom>
              <a:rect b="b" l="l" r="r" t="t"/>
              <a:pathLst>
                <a:path extrusionOk="0" h="517" w="3547">
                  <a:moveTo>
                    <a:pt x="388" y="1"/>
                  </a:moveTo>
                  <a:cubicBezTo>
                    <a:pt x="285" y="1"/>
                    <a:pt x="194" y="66"/>
                    <a:pt x="156" y="155"/>
                  </a:cubicBezTo>
                  <a:lnTo>
                    <a:pt x="1" y="516"/>
                  </a:lnTo>
                  <a:lnTo>
                    <a:pt x="3547" y="516"/>
                  </a:lnTo>
                  <a:lnTo>
                    <a:pt x="3547" y="258"/>
                  </a:lnTo>
                  <a:cubicBezTo>
                    <a:pt x="3547" y="117"/>
                    <a:pt x="3431" y="1"/>
                    <a:pt x="328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79"/>
            <p:cNvSpPr/>
            <p:nvPr/>
          </p:nvSpPr>
          <p:spPr>
            <a:xfrm>
              <a:off x="5949372" y="2378782"/>
              <a:ext cx="175267" cy="21683"/>
            </a:xfrm>
            <a:custGeom>
              <a:rect b="b" l="l" r="r" t="t"/>
              <a:pathLst>
                <a:path extrusionOk="0" h="517" w="4179">
                  <a:moveTo>
                    <a:pt x="258" y="1"/>
                  </a:moveTo>
                  <a:cubicBezTo>
                    <a:pt x="117" y="1"/>
                    <a:pt x="0" y="117"/>
                    <a:pt x="0" y="258"/>
                  </a:cubicBezTo>
                  <a:lnTo>
                    <a:pt x="0" y="516"/>
                  </a:lnTo>
                  <a:lnTo>
                    <a:pt x="4179" y="516"/>
                  </a:lnTo>
                  <a:lnTo>
                    <a:pt x="3895" y="117"/>
                  </a:lnTo>
                  <a:cubicBezTo>
                    <a:pt x="3844" y="40"/>
                    <a:pt x="3766" y="1"/>
                    <a:pt x="368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 name="Google Shape;1246;p79"/>
          <p:cNvGrpSpPr/>
          <p:nvPr/>
        </p:nvGrpSpPr>
        <p:grpSpPr>
          <a:xfrm>
            <a:off x="1524052" y="1494364"/>
            <a:ext cx="461398" cy="459156"/>
            <a:chOff x="6550321" y="2139560"/>
            <a:chExt cx="414367" cy="412354"/>
          </a:xfrm>
        </p:grpSpPr>
        <p:sp>
          <p:nvSpPr>
            <p:cNvPr id="1247" name="Google Shape;1247;p79"/>
            <p:cNvSpPr/>
            <p:nvPr/>
          </p:nvSpPr>
          <p:spPr>
            <a:xfrm>
              <a:off x="6747729" y="2139560"/>
              <a:ext cx="216956" cy="208987"/>
            </a:xfrm>
            <a:custGeom>
              <a:rect b="b" l="l" r="r" t="t"/>
              <a:pathLst>
                <a:path extrusionOk="0" h="4983" w="5173">
                  <a:moveTo>
                    <a:pt x="1819" y="1629"/>
                  </a:moveTo>
                  <a:lnTo>
                    <a:pt x="1819" y="1629"/>
                  </a:lnTo>
                  <a:cubicBezTo>
                    <a:pt x="1883" y="1642"/>
                    <a:pt x="1960" y="1655"/>
                    <a:pt x="2038" y="1668"/>
                  </a:cubicBezTo>
                  <a:cubicBezTo>
                    <a:pt x="2077" y="1668"/>
                    <a:pt x="2115" y="1681"/>
                    <a:pt x="2154" y="1720"/>
                  </a:cubicBezTo>
                  <a:cubicBezTo>
                    <a:pt x="2180" y="1746"/>
                    <a:pt x="2193" y="1784"/>
                    <a:pt x="2193" y="1835"/>
                  </a:cubicBezTo>
                  <a:cubicBezTo>
                    <a:pt x="2193" y="1887"/>
                    <a:pt x="2180" y="1926"/>
                    <a:pt x="2154" y="1952"/>
                  </a:cubicBezTo>
                  <a:cubicBezTo>
                    <a:pt x="2116" y="1991"/>
                    <a:pt x="2071" y="2010"/>
                    <a:pt x="2027" y="2010"/>
                  </a:cubicBezTo>
                  <a:cubicBezTo>
                    <a:pt x="1983" y="2010"/>
                    <a:pt x="1941" y="1991"/>
                    <a:pt x="1909" y="1952"/>
                  </a:cubicBezTo>
                  <a:cubicBezTo>
                    <a:pt x="1871" y="1926"/>
                    <a:pt x="1857" y="1887"/>
                    <a:pt x="1857" y="1835"/>
                  </a:cubicBezTo>
                  <a:cubicBezTo>
                    <a:pt x="1857" y="1771"/>
                    <a:pt x="1845" y="1694"/>
                    <a:pt x="1819" y="1629"/>
                  </a:cubicBezTo>
                  <a:close/>
                  <a:moveTo>
                    <a:pt x="2685" y="0"/>
                  </a:moveTo>
                  <a:cubicBezTo>
                    <a:pt x="2380" y="0"/>
                    <a:pt x="2073" y="57"/>
                    <a:pt x="1780" y="172"/>
                  </a:cubicBezTo>
                  <a:cubicBezTo>
                    <a:pt x="1432" y="301"/>
                    <a:pt x="1226" y="662"/>
                    <a:pt x="1290" y="1023"/>
                  </a:cubicBezTo>
                  <a:cubicBezTo>
                    <a:pt x="1303" y="1062"/>
                    <a:pt x="1303" y="1087"/>
                    <a:pt x="1316" y="1127"/>
                  </a:cubicBezTo>
                  <a:cubicBezTo>
                    <a:pt x="1290" y="1113"/>
                    <a:pt x="1252" y="1113"/>
                    <a:pt x="1212" y="1101"/>
                  </a:cubicBezTo>
                  <a:cubicBezTo>
                    <a:pt x="1168" y="1093"/>
                    <a:pt x="1123" y="1089"/>
                    <a:pt x="1079" y="1089"/>
                  </a:cubicBezTo>
                  <a:cubicBezTo>
                    <a:pt x="765" y="1089"/>
                    <a:pt x="474" y="1284"/>
                    <a:pt x="361" y="1577"/>
                  </a:cubicBezTo>
                  <a:cubicBezTo>
                    <a:pt x="0" y="2506"/>
                    <a:pt x="220" y="3551"/>
                    <a:pt x="916" y="4260"/>
                  </a:cubicBezTo>
                  <a:cubicBezTo>
                    <a:pt x="1393" y="4724"/>
                    <a:pt x="2012" y="4982"/>
                    <a:pt x="2683" y="4982"/>
                  </a:cubicBezTo>
                  <a:cubicBezTo>
                    <a:pt x="3353" y="4982"/>
                    <a:pt x="3972" y="4724"/>
                    <a:pt x="4450" y="4260"/>
                  </a:cubicBezTo>
                  <a:cubicBezTo>
                    <a:pt x="4914" y="3783"/>
                    <a:pt x="5172" y="3164"/>
                    <a:pt x="5172" y="2494"/>
                  </a:cubicBezTo>
                  <a:cubicBezTo>
                    <a:pt x="5172" y="1823"/>
                    <a:pt x="4914" y="1204"/>
                    <a:pt x="4450" y="726"/>
                  </a:cubicBezTo>
                  <a:cubicBezTo>
                    <a:pt x="3968" y="253"/>
                    <a:pt x="3331" y="0"/>
                    <a:pt x="26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79"/>
            <p:cNvSpPr/>
            <p:nvPr/>
          </p:nvSpPr>
          <p:spPr>
            <a:xfrm>
              <a:off x="6550321" y="2139728"/>
              <a:ext cx="414367" cy="412186"/>
            </a:xfrm>
            <a:custGeom>
              <a:rect b="b" l="l" r="r" t="t"/>
              <a:pathLst>
                <a:path extrusionOk="0" h="9828" w="9880">
                  <a:moveTo>
                    <a:pt x="1715" y="0"/>
                  </a:moveTo>
                  <a:cubicBezTo>
                    <a:pt x="1509" y="0"/>
                    <a:pt x="1316" y="77"/>
                    <a:pt x="1173" y="220"/>
                  </a:cubicBezTo>
                  <a:lnTo>
                    <a:pt x="310" y="1083"/>
                  </a:lnTo>
                  <a:cubicBezTo>
                    <a:pt x="0" y="1381"/>
                    <a:pt x="0" y="1871"/>
                    <a:pt x="310" y="2180"/>
                  </a:cubicBezTo>
                  <a:cubicBezTo>
                    <a:pt x="456" y="2326"/>
                    <a:pt x="652" y="2404"/>
                    <a:pt x="854" y="2404"/>
                  </a:cubicBezTo>
                  <a:cubicBezTo>
                    <a:pt x="883" y="2404"/>
                    <a:pt x="912" y="2402"/>
                    <a:pt x="941" y="2399"/>
                  </a:cubicBezTo>
                  <a:lnTo>
                    <a:pt x="941" y="2657"/>
                  </a:lnTo>
                  <a:cubicBezTo>
                    <a:pt x="941" y="3006"/>
                    <a:pt x="1173" y="3302"/>
                    <a:pt x="1483" y="3392"/>
                  </a:cubicBezTo>
                  <a:cubicBezTo>
                    <a:pt x="1367" y="3534"/>
                    <a:pt x="1302" y="3714"/>
                    <a:pt x="1302" y="3895"/>
                  </a:cubicBezTo>
                  <a:cubicBezTo>
                    <a:pt x="1302" y="4101"/>
                    <a:pt x="1380" y="4295"/>
                    <a:pt x="1534" y="4450"/>
                  </a:cubicBezTo>
                  <a:lnTo>
                    <a:pt x="2347" y="5262"/>
                  </a:lnTo>
                  <a:cubicBezTo>
                    <a:pt x="2296" y="5327"/>
                    <a:pt x="2257" y="5379"/>
                    <a:pt x="2219" y="5456"/>
                  </a:cubicBezTo>
                  <a:cubicBezTo>
                    <a:pt x="2167" y="5572"/>
                    <a:pt x="2025" y="5662"/>
                    <a:pt x="1883" y="5662"/>
                  </a:cubicBezTo>
                  <a:cubicBezTo>
                    <a:pt x="1741" y="5662"/>
                    <a:pt x="1612" y="5585"/>
                    <a:pt x="1548" y="5456"/>
                  </a:cubicBezTo>
                  <a:cubicBezTo>
                    <a:pt x="1431" y="5198"/>
                    <a:pt x="1173" y="5030"/>
                    <a:pt x="890" y="5017"/>
                  </a:cubicBezTo>
                  <a:cubicBezTo>
                    <a:pt x="874" y="5016"/>
                    <a:pt x="859" y="5016"/>
                    <a:pt x="843" y="5016"/>
                  </a:cubicBezTo>
                  <a:cubicBezTo>
                    <a:pt x="653" y="5016"/>
                    <a:pt x="465" y="5092"/>
                    <a:pt x="322" y="5224"/>
                  </a:cubicBezTo>
                  <a:cubicBezTo>
                    <a:pt x="167" y="5379"/>
                    <a:pt x="78" y="5572"/>
                    <a:pt x="78" y="5791"/>
                  </a:cubicBezTo>
                  <a:lnTo>
                    <a:pt x="78" y="9054"/>
                  </a:lnTo>
                  <a:cubicBezTo>
                    <a:pt x="78" y="9480"/>
                    <a:pt x="425" y="9828"/>
                    <a:pt x="851" y="9828"/>
                  </a:cubicBezTo>
                  <a:lnTo>
                    <a:pt x="9105" y="9828"/>
                  </a:lnTo>
                  <a:cubicBezTo>
                    <a:pt x="9505" y="9828"/>
                    <a:pt x="9840" y="9531"/>
                    <a:pt x="9879" y="9131"/>
                  </a:cubicBezTo>
                  <a:lnTo>
                    <a:pt x="9879" y="9054"/>
                  </a:lnTo>
                  <a:lnTo>
                    <a:pt x="9879" y="5791"/>
                  </a:lnTo>
                  <a:cubicBezTo>
                    <a:pt x="9879" y="5430"/>
                    <a:pt x="9634" y="5121"/>
                    <a:pt x="9286" y="5030"/>
                  </a:cubicBezTo>
                  <a:cubicBezTo>
                    <a:pt x="9228" y="5017"/>
                    <a:pt x="9169" y="5011"/>
                    <a:pt x="9112" y="5011"/>
                  </a:cubicBezTo>
                  <a:cubicBezTo>
                    <a:pt x="8814" y="5011"/>
                    <a:pt x="8539" y="5175"/>
                    <a:pt x="8409" y="5456"/>
                  </a:cubicBezTo>
                  <a:cubicBezTo>
                    <a:pt x="8357" y="5572"/>
                    <a:pt x="8215" y="5662"/>
                    <a:pt x="8074" y="5662"/>
                  </a:cubicBezTo>
                  <a:cubicBezTo>
                    <a:pt x="7931" y="5662"/>
                    <a:pt x="7802" y="5572"/>
                    <a:pt x="7738" y="5456"/>
                  </a:cubicBezTo>
                  <a:cubicBezTo>
                    <a:pt x="7609" y="5185"/>
                    <a:pt x="7338" y="5017"/>
                    <a:pt x="7042" y="5017"/>
                  </a:cubicBezTo>
                  <a:cubicBezTo>
                    <a:pt x="6745" y="5017"/>
                    <a:pt x="6475" y="5185"/>
                    <a:pt x="6346" y="5456"/>
                  </a:cubicBezTo>
                  <a:cubicBezTo>
                    <a:pt x="6294" y="5572"/>
                    <a:pt x="6152" y="5662"/>
                    <a:pt x="6010" y="5662"/>
                  </a:cubicBezTo>
                  <a:cubicBezTo>
                    <a:pt x="5868" y="5662"/>
                    <a:pt x="5739" y="5572"/>
                    <a:pt x="5675" y="5456"/>
                  </a:cubicBezTo>
                  <a:cubicBezTo>
                    <a:pt x="5546" y="5185"/>
                    <a:pt x="5275" y="5017"/>
                    <a:pt x="4978" y="5017"/>
                  </a:cubicBezTo>
                  <a:cubicBezTo>
                    <a:pt x="4681" y="5017"/>
                    <a:pt x="4411" y="5185"/>
                    <a:pt x="4282" y="5456"/>
                  </a:cubicBezTo>
                  <a:cubicBezTo>
                    <a:pt x="4230" y="5572"/>
                    <a:pt x="4088" y="5662"/>
                    <a:pt x="3947" y="5662"/>
                  </a:cubicBezTo>
                  <a:cubicBezTo>
                    <a:pt x="3804" y="5662"/>
                    <a:pt x="3675" y="5572"/>
                    <a:pt x="3611" y="5456"/>
                  </a:cubicBezTo>
                  <a:cubicBezTo>
                    <a:pt x="3586" y="5391"/>
                    <a:pt x="3546" y="5339"/>
                    <a:pt x="3508" y="5288"/>
                  </a:cubicBezTo>
                  <a:lnTo>
                    <a:pt x="4346" y="4450"/>
                  </a:lnTo>
                  <a:cubicBezTo>
                    <a:pt x="4488" y="4295"/>
                    <a:pt x="4566" y="4101"/>
                    <a:pt x="4566" y="3895"/>
                  </a:cubicBezTo>
                  <a:cubicBezTo>
                    <a:pt x="4566" y="3689"/>
                    <a:pt x="4488" y="3496"/>
                    <a:pt x="4346" y="3353"/>
                  </a:cubicBezTo>
                  <a:cubicBezTo>
                    <a:pt x="4191" y="3198"/>
                    <a:pt x="3998" y="3121"/>
                    <a:pt x="3792" y="3121"/>
                  </a:cubicBezTo>
                  <a:cubicBezTo>
                    <a:pt x="3766" y="3121"/>
                    <a:pt x="3740" y="3121"/>
                    <a:pt x="3715" y="3135"/>
                  </a:cubicBezTo>
                  <a:lnTo>
                    <a:pt x="3715" y="2863"/>
                  </a:lnTo>
                  <a:cubicBezTo>
                    <a:pt x="3715" y="2515"/>
                    <a:pt x="3482" y="2218"/>
                    <a:pt x="3159" y="2129"/>
                  </a:cubicBezTo>
                  <a:cubicBezTo>
                    <a:pt x="3288" y="1986"/>
                    <a:pt x="3353" y="1819"/>
                    <a:pt x="3353" y="1625"/>
                  </a:cubicBezTo>
                  <a:cubicBezTo>
                    <a:pt x="3353" y="1419"/>
                    <a:pt x="3263" y="1226"/>
                    <a:pt x="3121" y="1083"/>
                  </a:cubicBezTo>
                  <a:lnTo>
                    <a:pt x="2257" y="220"/>
                  </a:lnTo>
                  <a:cubicBezTo>
                    <a:pt x="2115" y="77"/>
                    <a:pt x="1921" y="0"/>
                    <a:pt x="17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79"/>
            <p:cNvSpPr/>
            <p:nvPr/>
          </p:nvSpPr>
          <p:spPr>
            <a:xfrm>
              <a:off x="6625476" y="2248980"/>
              <a:ext cx="95791" cy="101201"/>
            </a:xfrm>
            <a:custGeom>
              <a:rect b="b" l="l" r="r" t="t"/>
              <a:pathLst>
                <a:path extrusionOk="0" h="2413" w="2284">
                  <a:moveTo>
                    <a:pt x="1149" y="0"/>
                  </a:moveTo>
                  <a:cubicBezTo>
                    <a:pt x="1006" y="0"/>
                    <a:pt x="891" y="117"/>
                    <a:pt x="891" y="258"/>
                  </a:cubicBezTo>
                  <a:lnTo>
                    <a:pt x="891" y="1535"/>
                  </a:lnTo>
                  <a:lnTo>
                    <a:pt x="465" y="1109"/>
                  </a:lnTo>
                  <a:cubicBezTo>
                    <a:pt x="413" y="1058"/>
                    <a:pt x="349" y="1032"/>
                    <a:pt x="284" y="1032"/>
                  </a:cubicBezTo>
                  <a:cubicBezTo>
                    <a:pt x="220" y="1032"/>
                    <a:pt x="155" y="1058"/>
                    <a:pt x="104" y="1109"/>
                  </a:cubicBezTo>
                  <a:cubicBezTo>
                    <a:pt x="0" y="1213"/>
                    <a:pt x="0" y="1381"/>
                    <a:pt x="104" y="1470"/>
                  </a:cubicBezTo>
                  <a:lnTo>
                    <a:pt x="955" y="2335"/>
                  </a:lnTo>
                  <a:cubicBezTo>
                    <a:pt x="1006" y="2387"/>
                    <a:pt x="1071" y="2412"/>
                    <a:pt x="1149" y="2412"/>
                  </a:cubicBezTo>
                  <a:cubicBezTo>
                    <a:pt x="1213" y="2412"/>
                    <a:pt x="1278" y="2387"/>
                    <a:pt x="1329" y="2335"/>
                  </a:cubicBezTo>
                  <a:lnTo>
                    <a:pt x="2181" y="1470"/>
                  </a:lnTo>
                  <a:cubicBezTo>
                    <a:pt x="2284" y="1381"/>
                    <a:pt x="2284" y="1213"/>
                    <a:pt x="2181" y="1109"/>
                  </a:cubicBezTo>
                  <a:cubicBezTo>
                    <a:pt x="2135" y="1058"/>
                    <a:pt x="2071" y="1032"/>
                    <a:pt x="2005" y="1032"/>
                  </a:cubicBezTo>
                  <a:cubicBezTo>
                    <a:pt x="1939" y="1032"/>
                    <a:pt x="1871" y="1058"/>
                    <a:pt x="1819" y="1109"/>
                  </a:cubicBezTo>
                  <a:lnTo>
                    <a:pt x="1407" y="1535"/>
                  </a:lnTo>
                  <a:lnTo>
                    <a:pt x="1407" y="258"/>
                  </a:lnTo>
                  <a:cubicBezTo>
                    <a:pt x="1407" y="117"/>
                    <a:pt x="1290" y="0"/>
                    <a:pt x="114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79"/>
            <p:cNvSpPr/>
            <p:nvPr/>
          </p:nvSpPr>
          <p:spPr>
            <a:xfrm>
              <a:off x="6574100" y="2161326"/>
              <a:ext cx="96336" cy="100656"/>
            </a:xfrm>
            <a:custGeom>
              <a:rect b="b" l="l" r="r" t="t"/>
              <a:pathLst>
                <a:path extrusionOk="0" h="2400" w="2297">
                  <a:moveTo>
                    <a:pt x="1148" y="1"/>
                  </a:moveTo>
                  <a:cubicBezTo>
                    <a:pt x="1084" y="1"/>
                    <a:pt x="1019" y="14"/>
                    <a:pt x="967" y="66"/>
                  </a:cubicBezTo>
                  <a:lnTo>
                    <a:pt x="104" y="930"/>
                  </a:lnTo>
                  <a:cubicBezTo>
                    <a:pt x="1" y="1033"/>
                    <a:pt x="1" y="1201"/>
                    <a:pt x="104" y="1291"/>
                  </a:cubicBezTo>
                  <a:cubicBezTo>
                    <a:pt x="155" y="1342"/>
                    <a:pt x="223" y="1368"/>
                    <a:pt x="289" y="1368"/>
                  </a:cubicBezTo>
                  <a:cubicBezTo>
                    <a:pt x="355" y="1368"/>
                    <a:pt x="420" y="1342"/>
                    <a:pt x="465" y="1291"/>
                  </a:cubicBezTo>
                  <a:lnTo>
                    <a:pt x="890" y="878"/>
                  </a:lnTo>
                  <a:lnTo>
                    <a:pt x="890" y="2142"/>
                  </a:lnTo>
                  <a:cubicBezTo>
                    <a:pt x="890" y="2284"/>
                    <a:pt x="1007" y="2400"/>
                    <a:pt x="1148" y="2400"/>
                  </a:cubicBezTo>
                  <a:cubicBezTo>
                    <a:pt x="1290" y="2400"/>
                    <a:pt x="1406" y="2284"/>
                    <a:pt x="1406" y="2142"/>
                  </a:cubicBezTo>
                  <a:lnTo>
                    <a:pt x="1406" y="878"/>
                  </a:lnTo>
                  <a:lnTo>
                    <a:pt x="1819" y="1291"/>
                  </a:lnTo>
                  <a:cubicBezTo>
                    <a:pt x="1870" y="1342"/>
                    <a:pt x="1938" y="1368"/>
                    <a:pt x="2006" y="1368"/>
                  </a:cubicBezTo>
                  <a:cubicBezTo>
                    <a:pt x="2074" y="1368"/>
                    <a:pt x="2142" y="1342"/>
                    <a:pt x="2193" y="1291"/>
                  </a:cubicBezTo>
                  <a:cubicBezTo>
                    <a:pt x="2296" y="1201"/>
                    <a:pt x="2296" y="1033"/>
                    <a:pt x="2193" y="930"/>
                  </a:cubicBezTo>
                  <a:lnTo>
                    <a:pt x="1329" y="66"/>
                  </a:lnTo>
                  <a:cubicBezTo>
                    <a:pt x="1277" y="14"/>
                    <a:pt x="1213" y="1"/>
                    <a:pt x="114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79"/>
            <p:cNvSpPr/>
            <p:nvPr/>
          </p:nvSpPr>
          <p:spPr>
            <a:xfrm>
              <a:off x="6574100" y="2161326"/>
              <a:ext cx="96336" cy="100656"/>
            </a:xfrm>
            <a:custGeom>
              <a:rect b="b" l="l" r="r" t="t"/>
              <a:pathLst>
                <a:path extrusionOk="0" h="2400" w="2297">
                  <a:moveTo>
                    <a:pt x="1148" y="1"/>
                  </a:moveTo>
                  <a:cubicBezTo>
                    <a:pt x="1084" y="1"/>
                    <a:pt x="1019" y="14"/>
                    <a:pt x="967" y="66"/>
                  </a:cubicBezTo>
                  <a:lnTo>
                    <a:pt x="104" y="930"/>
                  </a:lnTo>
                  <a:cubicBezTo>
                    <a:pt x="1" y="1033"/>
                    <a:pt x="1" y="1201"/>
                    <a:pt x="104" y="1291"/>
                  </a:cubicBezTo>
                  <a:cubicBezTo>
                    <a:pt x="155" y="1342"/>
                    <a:pt x="223" y="1368"/>
                    <a:pt x="289" y="1368"/>
                  </a:cubicBezTo>
                  <a:cubicBezTo>
                    <a:pt x="355" y="1368"/>
                    <a:pt x="420" y="1342"/>
                    <a:pt x="465" y="1291"/>
                  </a:cubicBezTo>
                  <a:lnTo>
                    <a:pt x="890" y="878"/>
                  </a:lnTo>
                  <a:lnTo>
                    <a:pt x="890" y="2142"/>
                  </a:lnTo>
                  <a:cubicBezTo>
                    <a:pt x="890" y="2284"/>
                    <a:pt x="1007" y="2400"/>
                    <a:pt x="1148" y="2400"/>
                  </a:cubicBezTo>
                  <a:cubicBezTo>
                    <a:pt x="1290" y="2400"/>
                    <a:pt x="1406" y="2284"/>
                    <a:pt x="1406" y="2142"/>
                  </a:cubicBezTo>
                  <a:lnTo>
                    <a:pt x="1406" y="878"/>
                  </a:lnTo>
                  <a:lnTo>
                    <a:pt x="1819" y="1291"/>
                  </a:lnTo>
                  <a:cubicBezTo>
                    <a:pt x="1870" y="1342"/>
                    <a:pt x="1938" y="1368"/>
                    <a:pt x="2006" y="1368"/>
                  </a:cubicBezTo>
                  <a:cubicBezTo>
                    <a:pt x="2074" y="1368"/>
                    <a:pt x="2142" y="1342"/>
                    <a:pt x="2193" y="1291"/>
                  </a:cubicBezTo>
                  <a:cubicBezTo>
                    <a:pt x="2296" y="1201"/>
                    <a:pt x="2296" y="1033"/>
                    <a:pt x="2193" y="930"/>
                  </a:cubicBezTo>
                  <a:lnTo>
                    <a:pt x="1329" y="66"/>
                  </a:lnTo>
                  <a:cubicBezTo>
                    <a:pt x="1277" y="14"/>
                    <a:pt x="1213" y="1"/>
                    <a:pt x="114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9"/>
            <p:cNvSpPr/>
            <p:nvPr/>
          </p:nvSpPr>
          <p:spPr>
            <a:xfrm>
              <a:off x="6771005" y="2161075"/>
              <a:ext cx="180132" cy="165831"/>
            </a:xfrm>
            <a:custGeom>
              <a:rect b="b" l="l" r="r" t="t"/>
              <a:pathLst>
                <a:path extrusionOk="0" h="3954" w="4295">
                  <a:moveTo>
                    <a:pt x="2131" y="0"/>
                  </a:moveTo>
                  <a:cubicBezTo>
                    <a:pt x="1888" y="0"/>
                    <a:pt x="1642" y="45"/>
                    <a:pt x="1405" y="136"/>
                  </a:cubicBezTo>
                  <a:cubicBezTo>
                    <a:pt x="1290" y="175"/>
                    <a:pt x="1225" y="304"/>
                    <a:pt x="1251" y="420"/>
                  </a:cubicBezTo>
                  <a:cubicBezTo>
                    <a:pt x="1264" y="536"/>
                    <a:pt x="1367" y="626"/>
                    <a:pt x="1496" y="639"/>
                  </a:cubicBezTo>
                  <a:cubicBezTo>
                    <a:pt x="1663" y="639"/>
                    <a:pt x="1832" y="717"/>
                    <a:pt x="1961" y="832"/>
                  </a:cubicBezTo>
                  <a:cubicBezTo>
                    <a:pt x="2090" y="961"/>
                    <a:pt x="2153" y="1142"/>
                    <a:pt x="2153" y="1322"/>
                  </a:cubicBezTo>
                  <a:cubicBezTo>
                    <a:pt x="2153" y="1503"/>
                    <a:pt x="2090" y="1684"/>
                    <a:pt x="1961" y="1812"/>
                  </a:cubicBezTo>
                  <a:cubicBezTo>
                    <a:pt x="1825" y="1941"/>
                    <a:pt x="1647" y="2006"/>
                    <a:pt x="1470" y="2006"/>
                  </a:cubicBezTo>
                  <a:cubicBezTo>
                    <a:pt x="1293" y="2006"/>
                    <a:pt x="1116" y="1941"/>
                    <a:pt x="980" y="1812"/>
                  </a:cubicBezTo>
                  <a:cubicBezTo>
                    <a:pt x="864" y="1684"/>
                    <a:pt x="786" y="1516"/>
                    <a:pt x="786" y="1348"/>
                  </a:cubicBezTo>
                  <a:cubicBezTo>
                    <a:pt x="774" y="1219"/>
                    <a:pt x="697" y="1116"/>
                    <a:pt x="568" y="1104"/>
                  </a:cubicBezTo>
                  <a:cubicBezTo>
                    <a:pt x="550" y="1100"/>
                    <a:pt x="533" y="1098"/>
                    <a:pt x="516" y="1098"/>
                  </a:cubicBezTo>
                  <a:cubicBezTo>
                    <a:pt x="418" y="1098"/>
                    <a:pt x="328" y="1159"/>
                    <a:pt x="284" y="1258"/>
                  </a:cubicBezTo>
                  <a:cubicBezTo>
                    <a:pt x="0" y="1993"/>
                    <a:pt x="181" y="2818"/>
                    <a:pt x="735" y="3374"/>
                  </a:cubicBezTo>
                  <a:cubicBezTo>
                    <a:pt x="1109" y="3760"/>
                    <a:pt x="1625" y="3953"/>
                    <a:pt x="2128" y="3953"/>
                  </a:cubicBezTo>
                  <a:cubicBezTo>
                    <a:pt x="2631" y="3953"/>
                    <a:pt x="3147" y="3760"/>
                    <a:pt x="3521" y="3374"/>
                  </a:cubicBezTo>
                  <a:cubicBezTo>
                    <a:pt x="4294" y="2600"/>
                    <a:pt x="4294" y="1348"/>
                    <a:pt x="3521" y="574"/>
                  </a:cubicBezTo>
                  <a:cubicBezTo>
                    <a:pt x="3145" y="198"/>
                    <a:pt x="2644" y="0"/>
                    <a:pt x="2131"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9"/>
            <p:cNvSpPr/>
            <p:nvPr/>
          </p:nvSpPr>
          <p:spPr>
            <a:xfrm>
              <a:off x="6575191" y="2371527"/>
              <a:ext cx="367856" cy="158743"/>
            </a:xfrm>
            <a:custGeom>
              <a:rect b="b" l="l" r="r" t="t"/>
              <a:pathLst>
                <a:path extrusionOk="0" h="3785" w="8771">
                  <a:moveTo>
                    <a:pt x="8524" y="1"/>
                  </a:moveTo>
                  <a:cubicBezTo>
                    <a:pt x="8424" y="1"/>
                    <a:pt x="8324" y="60"/>
                    <a:pt x="8280" y="148"/>
                  </a:cubicBezTo>
                  <a:cubicBezTo>
                    <a:pt x="8138" y="457"/>
                    <a:pt x="7828" y="651"/>
                    <a:pt x="7481" y="651"/>
                  </a:cubicBezTo>
                  <a:cubicBezTo>
                    <a:pt x="7145" y="651"/>
                    <a:pt x="6836" y="457"/>
                    <a:pt x="6681" y="148"/>
                  </a:cubicBezTo>
                  <a:cubicBezTo>
                    <a:pt x="6642" y="58"/>
                    <a:pt x="6552" y="6"/>
                    <a:pt x="6449" y="6"/>
                  </a:cubicBezTo>
                  <a:cubicBezTo>
                    <a:pt x="6358" y="6"/>
                    <a:pt x="6268" y="58"/>
                    <a:pt x="6217" y="148"/>
                  </a:cubicBezTo>
                  <a:cubicBezTo>
                    <a:pt x="6074" y="457"/>
                    <a:pt x="5765" y="651"/>
                    <a:pt x="5417" y="651"/>
                  </a:cubicBezTo>
                  <a:cubicBezTo>
                    <a:pt x="5082" y="651"/>
                    <a:pt x="4772" y="457"/>
                    <a:pt x="4618" y="148"/>
                  </a:cubicBezTo>
                  <a:cubicBezTo>
                    <a:pt x="4578" y="58"/>
                    <a:pt x="4489" y="6"/>
                    <a:pt x="4385" y="6"/>
                  </a:cubicBezTo>
                  <a:cubicBezTo>
                    <a:pt x="4295" y="6"/>
                    <a:pt x="4205" y="58"/>
                    <a:pt x="4153" y="148"/>
                  </a:cubicBezTo>
                  <a:cubicBezTo>
                    <a:pt x="4011" y="457"/>
                    <a:pt x="3701" y="651"/>
                    <a:pt x="3354" y="651"/>
                  </a:cubicBezTo>
                  <a:cubicBezTo>
                    <a:pt x="3018" y="651"/>
                    <a:pt x="2709" y="457"/>
                    <a:pt x="2554" y="148"/>
                  </a:cubicBezTo>
                  <a:cubicBezTo>
                    <a:pt x="2515" y="58"/>
                    <a:pt x="2425" y="6"/>
                    <a:pt x="2322" y="6"/>
                  </a:cubicBezTo>
                  <a:cubicBezTo>
                    <a:pt x="2231" y="6"/>
                    <a:pt x="2141" y="58"/>
                    <a:pt x="2090" y="148"/>
                  </a:cubicBezTo>
                  <a:cubicBezTo>
                    <a:pt x="1947" y="457"/>
                    <a:pt x="1638" y="651"/>
                    <a:pt x="1290" y="651"/>
                  </a:cubicBezTo>
                  <a:cubicBezTo>
                    <a:pt x="955" y="651"/>
                    <a:pt x="645" y="457"/>
                    <a:pt x="491" y="161"/>
                  </a:cubicBezTo>
                  <a:cubicBezTo>
                    <a:pt x="451" y="70"/>
                    <a:pt x="374" y="6"/>
                    <a:pt x="271" y="6"/>
                  </a:cubicBezTo>
                  <a:cubicBezTo>
                    <a:pt x="264" y="6"/>
                    <a:pt x="257" y="5"/>
                    <a:pt x="251" y="5"/>
                  </a:cubicBezTo>
                  <a:cubicBezTo>
                    <a:pt x="117" y="5"/>
                    <a:pt x="1" y="129"/>
                    <a:pt x="1" y="264"/>
                  </a:cubicBezTo>
                  <a:lnTo>
                    <a:pt x="1" y="3527"/>
                  </a:lnTo>
                  <a:cubicBezTo>
                    <a:pt x="1" y="3669"/>
                    <a:pt x="116" y="3785"/>
                    <a:pt x="258" y="3785"/>
                  </a:cubicBezTo>
                  <a:lnTo>
                    <a:pt x="8512" y="3785"/>
                  </a:lnTo>
                  <a:cubicBezTo>
                    <a:pt x="8654" y="3785"/>
                    <a:pt x="8770" y="3669"/>
                    <a:pt x="8770" y="3527"/>
                  </a:cubicBezTo>
                  <a:lnTo>
                    <a:pt x="8770" y="264"/>
                  </a:lnTo>
                  <a:cubicBezTo>
                    <a:pt x="8770" y="148"/>
                    <a:pt x="8693" y="32"/>
                    <a:pt x="8576" y="6"/>
                  </a:cubicBezTo>
                  <a:cubicBezTo>
                    <a:pt x="8559" y="2"/>
                    <a:pt x="8541" y="1"/>
                    <a:pt x="852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79"/>
            <p:cNvSpPr/>
            <p:nvPr/>
          </p:nvSpPr>
          <p:spPr>
            <a:xfrm>
              <a:off x="6575191" y="2437749"/>
              <a:ext cx="367856" cy="92520"/>
            </a:xfrm>
            <a:custGeom>
              <a:rect b="b" l="l" r="r" t="t"/>
              <a:pathLst>
                <a:path extrusionOk="0" h="2206" w="8771">
                  <a:moveTo>
                    <a:pt x="258" y="1"/>
                  </a:moveTo>
                  <a:cubicBezTo>
                    <a:pt x="193" y="130"/>
                    <a:pt x="116" y="245"/>
                    <a:pt x="1" y="336"/>
                  </a:cubicBezTo>
                  <a:lnTo>
                    <a:pt x="1" y="1948"/>
                  </a:lnTo>
                  <a:cubicBezTo>
                    <a:pt x="1" y="2090"/>
                    <a:pt x="116" y="2206"/>
                    <a:pt x="258" y="2206"/>
                  </a:cubicBezTo>
                  <a:lnTo>
                    <a:pt x="8512" y="2206"/>
                  </a:lnTo>
                  <a:cubicBezTo>
                    <a:pt x="8654" y="2206"/>
                    <a:pt x="8770" y="2090"/>
                    <a:pt x="8770" y="1948"/>
                  </a:cubicBezTo>
                  <a:lnTo>
                    <a:pt x="8770" y="336"/>
                  </a:lnTo>
                  <a:cubicBezTo>
                    <a:pt x="8667" y="245"/>
                    <a:pt x="8576" y="130"/>
                    <a:pt x="8512" y="1"/>
                  </a:cubicBezTo>
                  <a:cubicBezTo>
                    <a:pt x="8332" y="374"/>
                    <a:pt x="7945" y="646"/>
                    <a:pt x="7481" y="646"/>
                  </a:cubicBezTo>
                  <a:cubicBezTo>
                    <a:pt x="7029" y="646"/>
                    <a:pt x="6630" y="374"/>
                    <a:pt x="6449" y="1"/>
                  </a:cubicBezTo>
                  <a:cubicBezTo>
                    <a:pt x="6268" y="374"/>
                    <a:pt x="5882" y="646"/>
                    <a:pt x="5417" y="646"/>
                  </a:cubicBezTo>
                  <a:cubicBezTo>
                    <a:pt x="4965" y="646"/>
                    <a:pt x="4566" y="374"/>
                    <a:pt x="4385" y="1"/>
                  </a:cubicBezTo>
                  <a:cubicBezTo>
                    <a:pt x="4205" y="374"/>
                    <a:pt x="3818" y="646"/>
                    <a:pt x="3354" y="646"/>
                  </a:cubicBezTo>
                  <a:cubicBezTo>
                    <a:pt x="2902" y="646"/>
                    <a:pt x="2503" y="374"/>
                    <a:pt x="2322" y="1"/>
                  </a:cubicBezTo>
                  <a:cubicBezTo>
                    <a:pt x="2141" y="374"/>
                    <a:pt x="1754" y="646"/>
                    <a:pt x="1290" y="646"/>
                  </a:cubicBezTo>
                  <a:cubicBezTo>
                    <a:pt x="838" y="646"/>
                    <a:pt x="439" y="374"/>
                    <a:pt x="25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6" name="Shape 566"/>
        <p:cNvGrpSpPr/>
        <p:nvPr/>
      </p:nvGrpSpPr>
      <p:grpSpPr>
        <a:xfrm>
          <a:off x="0" y="0"/>
          <a:ext cx="0" cy="0"/>
          <a:chOff x="0" y="0"/>
          <a:chExt cx="0" cy="0"/>
        </a:xfrm>
      </p:grpSpPr>
      <p:sp>
        <p:nvSpPr>
          <p:cNvPr id="567" name="Google Shape;567;p62"/>
          <p:cNvSpPr/>
          <p:nvPr/>
        </p:nvSpPr>
        <p:spPr>
          <a:xfrm>
            <a:off x="720000" y="1925290"/>
            <a:ext cx="7704000" cy="2103000"/>
          </a:xfrm>
          <a:prstGeom prst="rect">
            <a:avLst/>
          </a:prstGeom>
          <a:noFill/>
          <a:ln cap="flat" cmpd="sng" w="9525">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62"/>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grpSp>
        <p:nvGrpSpPr>
          <p:cNvPr id="569" name="Google Shape;569;p62"/>
          <p:cNvGrpSpPr/>
          <p:nvPr/>
        </p:nvGrpSpPr>
        <p:grpSpPr>
          <a:xfrm>
            <a:off x="7995096" y="331313"/>
            <a:ext cx="835297" cy="1117868"/>
            <a:chOff x="9146766" y="37928"/>
            <a:chExt cx="1363751" cy="1825090"/>
          </a:xfrm>
        </p:grpSpPr>
        <p:grpSp>
          <p:nvGrpSpPr>
            <p:cNvPr id="570" name="Google Shape;570;p62"/>
            <p:cNvGrpSpPr/>
            <p:nvPr/>
          </p:nvGrpSpPr>
          <p:grpSpPr>
            <a:xfrm flipH="1">
              <a:off x="9146766" y="37928"/>
              <a:ext cx="1363751" cy="1123910"/>
              <a:chOff x="714444" y="580882"/>
              <a:chExt cx="1524596" cy="1256467"/>
            </a:xfrm>
          </p:grpSpPr>
          <p:sp>
            <p:nvSpPr>
              <p:cNvPr id="571" name="Google Shape;571;p62"/>
              <p:cNvSpPr/>
              <p:nvPr/>
            </p:nvSpPr>
            <p:spPr>
              <a:xfrm flipH="1" rot="-1800001">
                <a:off x="1613757" y="992681"/>
                <a:ext cx="460676" cy="781874"/>
              </a:xfrm>
              <a:custGeom>
                <a:rect b="b" l="l" r="r" t="t"/>
                <a:pathLst>
                  <a:path extrusionOk="0" h="5292" w="2433">
                    <a:moveTo>
                      <a:pt x="214" y="1"/>
                    </a:moveTo>
                    <a:cubicBezTo>
                      <a:pt x="153" y="760"/>
                      <a:pt x="62" y="1460"/>
                      <a:pt x="1" y="2098"/>
                    </a:cubicBezTo>
                    <a:lnTo>
                      <a:pt x="1" y="2159"/>
                    </a:lnTo>
                    <a:cubicBezTo>
                      <a:pt x="1" y="2736"/>
                      <a:pt x="31" y="3283"/>
                      <a:pt x="153" y="3830"/>
                    </a:cubicBezTo>
                    <a:cubicBezTo>
                      <a:pt x="274" y="4377"/>
                      <a:pt x="457" y="4864"/>
                      <a:pt x="943" y="5137"/>
                    </a:cubicBezTo>
                    <a:cubicBezTo>
                      <a:pt x="1134" y="5238"/>
                      <a:pt x="1331" y="5292"/>
                      <a:pt x="1515" y="5292"/>
                    </a:cubicBezTo>
                    <a:cubicBezTo>
                      <a:pt x="1889" y="5292"/>
                      <a:pt x="2209" y="5069"/>
                      <a:pt x="2311" y="4560"/>
                    </a:cubicBezTo>
                    <a:cubicBezTo>
                      <a:pt x="2432" y="4074"/>
                      <a:pt x="2341" y="3618"/>
                      <a:pt x="2189" y="3162"/>
                    </a:cubicBezTo>
                    <a:cubicBezTo>
                      <a:pt x="1977" y="2463"/>
                      <a:pt x="1642" y="1824"/>
                      <a:pt x="1217" y="1216"/>
                    </a:cubicBezTo>
                    <a:cubicBezTo>
                      <a:pt x="913" y="791"/>
                      <a:pt x="639" y="426"/>
                      <a:pt x="214" y="1"/>
                    </a:cubicBezTo>
                    <a:close/>
                  </a:path>
                </a:pathLst>
              </a:custGeom>
              <a:solidFill>
                <a:schemeClr val="accent3"/>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62"/>
              <p:cNvSpPr/>
              <p:nvPr/>
            </p:nvSpPr>
            <p:spPr>
              <a:xfrm flipH="1" rot="-1799939">
                <a:off x="879053" y="643673"/>
                <a:ext cx="460678" cy="781874"/>
              </a:xfrm>
              <a:custGeom>
                <a:rect b="b" l="l" r="r" t="t"/>
                <a:pathLst>
                  <a:path extrusionOk="0" h="5292" w="2433">
                    <a:moveTo>
                      <a:pt x="214" y="1"/>
                    </a:moveTo>
                    <a:cubicBezTo>
                      <a:pt x="153" y="760"/>
                      <a:pt x="62" y="1460"/>
                      <a:pt x="1" y="2098"/>
                    </a:cubicBezTo>
                    <a:lnTo>
                      <a:pt x="1" y="2159"/>
                    </a:lnTo>
                    <a:cubicBezTo>
                      <a:pt x="1" y="2736"/>
                      <a:pt x="31" y="3283"/>
                      <a:pt x="153" y="3830"/>
                    </a:cubicBezTo>
                    <a:cubicBezTo>
                      <a:pt x="274" y="4377"/>
                      <a:pt x="457" y="4864"/>
                      <a:pt x="943" y="5137"/>
                    </a:cubicBezTo>
                    <a:cubicBezTo>
                      <a:pt x="1134" y="5238"/>
                      <a:pt x="1331" y="5292"/>
                      <a:pt x="1515" y="5292"/>
                    </a:cubicBezTo>
                    <a:cubicBezTo>
                      <a:pt x="1889" y="5292"/>
                      <a:pt x="2209" y="5069"/>
                      <a:pt x="2311" y="4560"/>
                    </a:cubicBezTo>
                    <a:cubicBezTo>
                      <a:pt x="2432" y="4074"/>
                      <a:pt x="2341" y="3618"/>
                      <a:pt x="2189" y="3162"/>
                    </a:cubicBezTo>
                    <a:cubicBezTo>
                      <a:pt x="1977" y="2463"/>
                      <a:pt x="1642" y="1824"/>
                      <a:pt x="1217" y="1216"/>
                    </a:cubicBezTo>
                    <a:cubicBezTo>
                      <a:pt x="913" y="791"/>
                      <a:pt x="639" y="426"/>
                      <a:pt x="214" y="1"/>
                    </a:cubicBezTo>
                    <a:close/>
                  </a:path>
                </a:pathLst>
              </a:custGeom>
              <a:solidFill>
                <a:schemeClr val="accent3"/>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 name="Google Shape;573;p62"/>
            <p:cNvSpPr/>
            <p:nvPr/>
          </p:nvSpPr>
          <p:spPr>
            <a:xfrm rot="1799943">
              <a:off x="9792345" y="1107469"/>
              <a:ext cx="412077" cy="699384"/>
            </a:xfrm>
            <a:custGeom>
              <a:rect b="b" l="l" r="r" t="t"/>
              <a:pathLst>
                <a:path extrusionOk="0" h="5292" w="2433">
                  <a:moveTo>
                    <a:pt x="214" y="1"/>
                  </a:moveTo>
                  <a:cubicBezTo>
                    <a:pt x="153" y="760"/>
                    <a:pt x="62" y="1460"/>
                    <a:pt x="1" y="2098"/>
                  </a:cubicBezTo>
                  <a:lnTo>
                    <a:pt x="1" y="2159"/>
                  </a:lnTo>
                  <a:cubicBezTo>
                    <a:pt x="1" y="2736"/>
                    <a:pt x="31" y="3283"/>
                    <a:pt x="153" y="3830"/>
                  </a:cubicBezTo>
                  <a:cubicBezTo>
                    <a:pt x="274" y="4377"/>
                    <a:pt x="457" y="4864"/>
                    <a:pt x="943" y="5137"/>
                  </a:cubicBezTo>
                  <a:cubicBezTo>
                    <a:pt x="1134" y="5238"/>
                    <a:pt x="1331" y="5292"/>
                    <a:pt x="1515" y="5292"/>
                  </a:cubicBezTo>
                  <a:cubicBezTo>
                    <a:pt x="1889" y="5292"/>
                    <a:pt x="2209" y="5069"/>
                    <a:pt x="2311" y="4560"/>
                  </a:cubicBezTo>
                  <a:cubicBezTo>
                    <a:pt x="2432" y="4074"/>
                    <a:pt x="2341" y="3618"/>
                    <a:pt x="2189" y="3162"/>
                  </a:cubicBezTo>
                  <a:cubicBezTo>
                    <a:pt x="1977" y="2463"/>
                    <a:pt x="1642" y="1824"/>
                    <a:pt x="1217" y="1216"/>
                  </a:cubicBezTo>
                  <a:cubicBezTo>
                    <a:pt x="913" y="791"/>
                    <a:pt x="639" y="426"/>
                    <a:pt x="214" y="1"/>
                  </a:cubicBezTo>
                  <a:close/>
                </a:path>
              </a:pathLst>
            </a:custGeom>
            <a:solidFill>
              <a:schemeClr val="accent3"/>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74" name="Google Shape;574;p62"/>
          <p:cNvGraphicFramePr/>
          <p:nvPr/>
        </p:nvGraphicFramePr>
        <p:xfrm>
          <a:off x="720000" y="1925215"/>
          <a:ext cx="3000000" cy="3000000"/>
        </p:xfrm>
        <a:graphic>
          <a:graphicData uri="http://schemas.openxmlformats.org/drawingml/2006/table">
            <a:tbl>
              <a:tblPr>
                <a:noFill/>
                <a:tableStyleId>{69F27167-5E44-4066-B5C9-EDA1809D024C}</a:tableStyleId>
              </a:tblPr>
              <a:tblGrid>
                <a:gridCol w="2619875"/>
                <a:gridCol w="5084125"/>
              </a:tblGrid>
              <a:tr h="350500">
                <a:tc>
                  <a:txBody>
                    <a:bodyPr/>
                    <a:lstStyle/>
                    <a:p>
                      <a:pPr indent="0" lvl="0" marL="0" rtl="0" algn="l">
                        <a:spcBef>
                          <a:spcPts val="0"/>
                        </a:spcBef>
                        <a:spcAft>
                          <a:spcPts val="0"/>
                        </a:spcAft>
                        <a:buNone/>
                      </a:pPr>
                      <a:r>
                        <a:rPr lang="en" sz="1100" u="sng">
                          <a:solidFill>
                            <a:schemeClr val="hlink"/>
                          </a:solidFill>
                          <a:latin typeface="Poppins"/>
                          <a:ea typeface="Poppins"/>
                          <a:cs typeface="Poppins"/>
                          <a:sym typeface="Poppins"/>
                          <a:hlinkClick action="ppaction://hlinksldjump" r:id="rId3"/>
                        </a:rPr>
                        <a:t>Fonts</a:t>
                      </a:r>
                      <a:endParaRPr sz="1100" u="sng">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Poppins"/>
                          <a:ea typeface="Poppins"/>
                          <a:cs typeface="Poppins"/>
                          <a:sym typeface="Poppins"/>
                        </a:rPr>
                        <a:t>To view this template correctly in PowerPoint, download and install the fonts we used</a:t>
                      </a:r>
                      <a:endParaRPr sz="900">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lang="en" sz="1100" u="sng">
                          <a:solidFill>
                            <a:schemeClr val="hlink"/>
                          </a:solidFill>
                          <a:latin typeface="Poppins"/>
                          <a:ea typeface="Poppins"/>
                          <a:cs typeface="Poppins"/>
                          <a:sym typeface="Poppins"/>
                          <a:hlinkClick action="ppaction://hlinksldjump" r:id="rId4"/>
                        </a:rPr>
                        <a:t>Used</a:t>
                      </a:r>
                      <a:r>
                        <a:rPr lang="en" sz="1100">
                          <a:solidFill>
                            <a:schemeClr val="dk1"/>
                          </a:solidFill>
                          <a:latin typeface="Poppins"/>
                          <a:ea typeface="Poppins"/>
                          <a:cs typeface="Poppins"/>
                          <a:sym typeface="Poppins"/>
                        </a:rPr>
                        <a:t> and </a:t>
                      </a:r>
                      <a:r>
                        <a:rPr lang="en" sz="1100" u="sng">
                          <a:solidFill>
                            <a:schemeClr val="hlink"/>
                          </a:solidFill>
                          <a:latin typeface="Poppins"/>
                          <a:ea typeface="Poppins"/>
                          <a:cs typeface="Poppins"/>
                          <a:sym typeface="Poppins"/>
                          <a:hlinkClick action="ppaction://hlinksldjump" r:id="rId5"/>
                        </a:rPr>
                        <a:t>alternative</a:t>
                      </a:r>
                      <a:r>
                        <a:rPr lang="en" sz="1100" u="sng">
                          <a:solidFill>
                            <a:schemeClr val="hlink"/>
                          </a:solidFill>
                          <a:latin typeface="Poppins"/>
                          <a:ea typeface="Poppins"/>
                          <a:cs typeface="Poppins"/>
                          <a:sym typeface="Poppins"/>
                          <a:hlinkClick action="ppaction://hlinksldjump" r:id="rId6"/>
                        </a:rPr>
                        <a:t> resources</a:t>
                      </a:r>
                      <a:endParaRPr sz="1100" u="sng">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900">
                          <a:solidFill>
                            <a:schemeClr val="dk1"/>
                          </a:solidFill>
                          <a:latin typeface="Poppins"/>
                          <a:ea typeface="Poppins"/>
                          <a:cs typeface="Poppins"/>
                          <a:sym typeface="Poppins"/>
                        </a:rPr>
                        <a:t>An assortment of graphic resources that are suitable for use in this presentation</a:t>
                      </a:r>
                      <a:endParaRPr sz="900">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lang="en" sz="1100" u="sng">
                          <a:solidFill>
                            <a:schemeClr val="hlink"/>
                          </a:solidFill>
                          <a:latin typeface="Poppins"/>
                          <a:ea typeface="Poppins"/>
                          <a:cs typeface="Poppins"/>
                          <a:sym typeface="Poppins"/>
                          <a:hlinkClick action="ppaction://hlinksldjump" r:id="rId7"/>
                        </a:rPr>
                        <a:t>Thanks slide</a:t>
                      </a:r>
                      <a:endParaRPr sz="1100" u="sng">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Poppins"/>
                          <a:ea typeface="Poppins"/>
                          <a:cs typeface="Poppins"/>
                          <a:sym typeface="Poppins"/>
                        </a:rPr>
                        <a:t>You must keep it so that proper credits for our design are given</a:t>
                      </a:r>
                      <a:endParaRPr sz="900">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lang="en" sz="1100" u="sng">
                          <a:solidFill>
                            <a:schemeClr val="hlink"/>
                          </a:solidFill>
                          <a:latin typeface="Poppins"/>
                          <a:ea typeface="Poppins"/>
                          <a:cs typeface="Poppins"/>
                          <a:sym typeface="Poppins"/>
                          <a:hlinkClick action="ppaction://hlinksldjump" r:id="rId8"/>
                        </a:rPr>
                        <a:t>Colors</a:t>
                      </a:r>
                      <a:endParaRPr sz="1100" u="sng">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Poppins"/>
                          <a:ea typeface="Poppins"/>
                          <a:cs typeface="Poppins"/>
                          <a:sym typeface="Poppins"/>
                        </a:rPr>
                        <a:t>All the colors used in this presentation</a:t>
                      </a:r>
                      <a:endParaRPr sz="900">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lang="en" sz="1100" u="sng">
                          <a:solidFill>
                            <a:schemeClr val="hlink"/>
                          </a:solidFill>
                          <a:latin typeface="Poppins"/>
                          <a:ea typeface="Poppins"/>
                          <a:cs typeface="Poppins"/>
                          <a:sym typeface="Poppins"/>
                          <a:hlinkClick action="ppaction://hlinksldjump" r:id="rId9"/>
                        </a:rPr>
                        <a:t>Infographic resources</a:t>
                      </a:r>
                      <a:endParaRPr sz="1100" u="sng">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spcBef>
                          <a:spcPts val="0"/>
                        </a:spcBef>
                        <a:spcAft>
                          <a:spcPts val="0"/>
                        </a:spcAft>
                        <a:buNone/>
                      </a:pPr>
                      <a:r>
                        <a:rPr lang="en" sz="900">
                          <a:solidFill>
                            <a:schemeClr val="dk1"/>
                          </a:solidFill>
                          <a:latin typeface="Poppins"/>
                          <a:ea typeface="Poppins"/>
                          <a:cs typeface="Poppins"/>
                          <a:sym typeface="Poppins"/>
                        </a:rPr>
                        <a:t>These can be used in the template, and their size and color can be edited</a:t>
                      </a:r>
                      <a:endParaRPr sz="900">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r h="350500">
                <a:tc>
                  <a:txBody>
                    <a:bodyPr/>
                    <a:lstStyle/>
                    <a:p>
                      <a:pPr indent="0" lvl="0" marL="0" rtl="0" algn="l">
                        <a:spcBef>
                          <a:spcPts val="0"/>
                        </a:spcBef>
                        <a:spcAft>
                          <a:spcPts val="0"/>
                        </a:spcAft>
                        <a:buNone/>
                      </a:pPr>
                      <a:r>
                        <a:rPr lang="en" sz="1100" u="sng">
                          <a:solidFill>
                            <a:schemeClr val="hlink"/>
                          </a:solidFill>
                          <a:latin typeface="Poppins"/>
                          <a:ea typeface="Poppins"/>
                          <a:cs typeface="Poppins"/>
                          <a:sym typeface="Poppins"/>
                          <a:hlinkClick action="ppaction://hlinksldjump" r:id="rId10"/>
                        </a:rPr>
                        <a:t>Customizable icons</a:t>
                      </a:r>
                      <a:endParaRPr sz="1100" u="sng">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Poppins"/>
                          <a:ea typeface="Poppins"/>
                          <a:cs typeface="Poppins"/>
                          <a:sym typeface="Poppins"/>
                        </a:rPr>
                        <a:t>They are sorted by theme so you can use them in all kinds of presentations</a:t>
                      </a:r>
                      <a:endParaRPr sz="900">
                        <a:solidFill>
                          <a:schemeClr val="dk1"/>
                        </a:solidFill>
                        <a:latin typeface="Poppins"/>
                        <a:ea typeface="Poppins"/>
                        <a:cs typeface="Poppins"/>
                        <a:sym typeface="Poppins"/>
                      </a:endParaRPr>
                    </a:p>
                  </a:txBody>
                  <a:tcPr marT="91425" marB="91425" marR="91425" marL="91425">
                    <a:lnL cap="flat" cmpd="sng" w="28575">
                      <a:solidFill>
                        <a:schemeClr val="lt2"/>
                      </a:solidFill>
                      <a:prstDash val="solid"/>
                      <a:round/>
                      <a:headEnd len="sm" w="sm" type="none"/>
                      <a:tailEnd len="sm" w="sm" type="none"/>
                    </a:lnL>
                    <a:lnR cap="flat" cmpd="sng" w="28575">
                      <a:solidFill>
                        <a:schemeClr val="lt2"/>
                      </a:solidFill>
                      <a:prstDash val="solid"/>
                      <a:round/>
                      <a:headEnd len="sm" w="sm" type="none"/>
                      <a:tailEnd len="sm" w="sm" type="none"/>
                    </a:lnR>
                    <a:lnT cap="flat" cmpd="sng" w="28575">
                      <a:solidFill>
                        <a:schemeClr val="lt2"/>
                      </a:solidFill>
                      <a:prstDash val="solid"/>
                      <a:round/>
                      <a:headEnd len="sm" w="sm" type="none"/>
                      <a:tailEnd len="sm" w="sm" type="none"/>
                    </a:lnT>
                    <a:lnB cap="flat" cmpd="sng" w="28575">
                      <a:solidFill>
                        <a:schemeClr val="lt2"/>
                      </a:solidFill>
                      <a:prstDash val="solid"/>
                      <a:round/>
                      <a:headEnd len="sm" w="sm" type="none"/>
                      <a:tailEnd len="sm" w="sm" type="none"/>
                    </a:lnB>
                  </a:tcPr>
                </a:tc>
              </a:tr>
            </a:tbl>
          </a:graphicData>
        </a:graphic>
      </p:graphicFrame>
      <p:sp>
        <p:nvSpPr>
          <p:cNvPr id="575" name="Google Shape;575;p62"/>
          <p:cNvSpPr txBox="1"/>
          <p:nvPr/>
        </p:nvSpPr>
        <p:spPr>
          <a:xfrm>
            <a:off x="720000" y="1292750"/>
            <a:ext cx="7704000" cy="4797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sz="1200">
                <a:solidFill>
                  <a:schemeClr val="dk1"/>
                </a:solidFill>
                <a:latin typeface="Poppins"/>
                <a:ea typeface="Poppins"/>
                <a:cs typeface="Poppins"/>
                <a:sym typeface="Poppins"/>
              </a:rPr>
              <a:t>This is a slide structure based on a multi-purpose presentation</a:t>
            </a:r>
            <a:endParaRPr sz="1200">
              <a:solidFill>
                <a:schemeClr val="dk1"/>
              </a:solidFill>
              <a:latin typeface="Poppins"/>
              <a:ea typeface="Poppins"/>
              <a:cs typeface="Poppins"/>
              <a:sym typeface="Poppins"/>
            </a:endParaRPr>
          </a:p>
          <a:p>
            <a:pPr indent="0" lvl="0" marL="0" rtl="0" algn="l">
              <a:spcBef>
                <a:spcPts val="0"/>
              </a:spcBef>
              <a:spcAft>
                <a:spcPts val="0"/>
              </a:spcAft>
              <a:buNone/>
            </a:pPr>
            <a:r>
              <a:rPr lang="en" sz="1200">
                <a:solidFill>
                  <a:schemeClr val="dk1"/>
                </a:solidFill>
                <a:latin typeface="Poppins"/>
                <a:ea typeface="Poppins"/>
                <a:cs typeface="Poppins"/>
                <a:sym typeface="Poppins"/>
              </a:rPr>
              <a:t>You can delete this slide when you’re done editing the presentation</a:t>
            </a:r>
            <a:endParaRPr sz="1200">
              <a:solidFill>
                <a:schemeClr val="dk1"/>
              </a:solidFill>
              <a:latin typeface="Poppins"/>
              <a:ea typeface="Poppins"/>
              <a:cs typeface="Poppins"/>
              <a:sym typeface="Poppins"/>
            </a:endParaRPr>
          </a:p>
        </p:txBody>
      </p:sp>
      <p:sp>
        <p:nvSpPr>
          <p:cNvPr id="576" name="Google Shape;576;p62"/>
          <p:cNvSpPr txBox="1"/>
          <p:nvPr/>
        </p:nvSpPr>
        <p:spPr>
          <a:xfrm>
            <a:off x="1328413" y="4147800"/>
            <a:ext cx="30000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800">
                <a:solidFill>
                  <a:schemeClr val="dk1"/>
                </a:solidFill>
                <a:latin typeface="Poppins"/>
                <a:ea typeface="Poppins"/>
                <a:cs typeface="Poppins"/>
                <a:sym typeface="Poppins"/>
              </a:rPr>
              <a:t>For more info:</a:t>
            </a:r>
            <a:br>
              <a:rPr lang="en" sz="800">
                <a:solidFill>
                  <a:schemeClr val="dk1"/>
                </a:solidFill>
                <a:latin typeface="Poppins"/>
                <a:ea typeface="Poppins"/>
                <a:cs typeface="Poppins"/>
                <a:sym typeface="Poppins"/>
              </a:rPr>
            </a:br>
            <a:r>
              <a:rPr lang="en" sz="1000">
                <a:solidFill>
                  <a:schemeClr val="dk1"/>
                </a:solidFill>
                <a:uFill>
                  <a:noFill/>
                </a:uFill>
                <a:latin typeface="Poppins"/>
                <a:ea typeface="Poppins"/>
                <a:cs typeface="Poppins"/>
                <a:sym typeface="Poppins"/>
                <a:hlinkClick r:id="rId11">
                  <a:extLst>
                    <a:ext uri="{A12FA001-AC4F-418D-AE19-62706E023703}">
                      <ahyp:hlinkClr val="tx"/>
                    </a:ext>
                  </a:extLst>
                </a:hlinkClick>
              </a:rPr>
              <a:t>SLIDESGO </a:t>
            </a:r>
            <a:r>
              <a:rPr lang="en" sz="1000">
                <a:solidFill>
                  <a:schemeClr val="dk1"/>
                </a:solidFill>
                <a:latin typeface="Poppins"/>
                <a:ea typeface="Poppins"/>
                <a:cs typeface="Poppins"/>
                <a:sym typeface="Poppins"/>
              </a:rPr>
              <a:t> |  </a:t>
            </a:r>
            <a:r>
              <a:rPr lang="en" sz="1000">
                <a:solidFill>
                  <a:schemeClr val="dk1"/>
                </a:solidFill>
                <a:uFill>
                  <a:noFill/>
                </a:uFill>
                <a:latin typeface="Poppins"/>
                <a:ea typeface="Poppins"/>
                <a:cs typeface="Poppins"/>
                <a:sym typeface="Poppins"/>
                <a:hlinkClick r:id="rId12">
                  <a:extLst>
                    <a:ext uri="{A12FA001-AC4F-418D-AE19-62706E023703}">
                      <ahyp:hlinkClr val="tx"/>
                    </a:ext>
                  </a:extLst>
                </a:hlinkClick>
              </a:rPr>
              <a:t>SLIDESGO SCHOOL</a:t>
            </a:r>
            <a:r>
              <a:rPr lang="en" sz="1000">
                <a:solidFill>
                  <a:schemeClr val="dk1"/>
                </a:solidFill>
                <a:latin typeface="Poppins"/>
                <a:ea typeface="Poppins"/>
                <a:cs typeface="Poppins"/>
                <a:sym typeface="Poppins"/>
              </a:rPr>
              <a:t>  |  </a:t>
            </a:r>
            <a:r>
              <a:rPr lang="en" sz="1000">
                <a:solidFill>
                  <a:schemeClr val="dk1"/>
                </a:solidFill>
                <a:uFill>
                  <a:noFill/>
                </a:uFill>
                <a:latin typeface="Poppins"/>
                <a:ea typeface="Poppins"/>
                <a:cs typeface="Poppins"/>
                <a:sym typeface="Poppins"/>
                <a:hlinkClick r:id="rId13">
                  <a:extLst>
                    <a:ext uri="{A12FA001-AC4F-418D-AE19-62706E023703}">
                      <ahyp:hlinkClr val="tx"/>
                    </a:ext>
                  </a:extLst>
                </a:hlinkClick>
              </a:rPr>
              <a:t>FAQS</a:t>
            </a:r>
            <a:endParaRPr sz="1500">
              <a:solidFill>
                <a:schemeClr val="dk1"/>
              </a:solidFill>
              <a:latin typeface="Poppins"/>
              <a:ea typeface="Poppins"/>
              <a:cs typeface="Poppins"/>
              <a:sym typeface="Poppins"/>
            </a:endParaRPr>
          </a:p>
        </p:txBody>
      </p:sp>
      <p:sp>
        <p:nvSpPr>
          <p:cNvPr id="577" name="Google Shape;577;p62"/>
          <p:cNvSpPr txBox="1"/>
          <p:nvPr/>
        </p:nvSpPr>
        <p:spPr>
          <a:xfrm>
            <a:off x="4815588" y="4147800"/>
            <a:ext cx="30000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800">
                <a:solidFill>
                  <a:schemeClr val="dk1"/>
                </a:solidFill>
                <a:latin typeface="Poppins"/>
                <a:ea typeface="Poppins"/>
                <a:cs typeface="Poppins"/>
                <a:sym typeface="Poppins"/>
              </a:rPr>
              <a:t>You can visit our sister </a:t>
            </a:r>
            <a:r>
              <a:rPr lang="en" sz="800">
                <a:solidFill>
                  <a:schemeClr val="dk1"/>
                </a:solidFill>
                <a:latin typeface="Poppins"/>
                <a:ea typeface="Poppins"/>
                <a:cs typeface="Poppins"/>
                <a:sym typeface="Poppins"/>
              </a:rPr>
              <a:t>projects</a:t>
            </a:r>
            <a:r>
              <a:rPr lang="en" sz="800">
                <a:solidFill>
                  <a:schemeClr val="dk1"/>
                </a:solidFill>
                <a:latin typeface="Poppins"/>
                <a:ea typeface="Poppins"/>
                <a:cs typeface="Poppins"/>
                <a:sym typeface="Poppins"/>
              </a:rPr>
              <a:t>:</a:t>
            </a:r>
            <a:br>
              <a:rPr lang="en" sz="800">
                <a:solidFill>
                  <a:schemeClr val="dk1"/>
                </a:solidFill>
                <a:latin typeface="Poppins"/>
                <a:ea typeface="Poppins"/>
                <a:cs typeface="Poppins"/>
                <a:sym typeface="Poppins"/>
              </a:rPr>
            </a:br>
            <a:r>
              <a:rPr lang="en" sz="1000">
                <a:solidFill>
                  <a:schemeClr val="dk1"/>
                </a:solidFill>
                <a:uFill>
                  <a:noFill/>
                </a:uFill>
                <a:latin typeface="Poppins"/>
                <a:ea typeface="Poppins"/>
                <a:cs typeface="Poppins"/>
                <a:sym typeface="Poppins"/>
                <a:hlinkClick r:id="rId14">
                  <a:extLst>
                    <a:ext uri="{A12FA001-AC4F-418D-AE19-62706E023703}">
                      <ahyp:hlinkClr val="tx"/>
                    </a:ext>
                  </a:extLst>
                </a:hlinkClick>
              </a:rPr>
              <a:t>FREEPIK</a:t>
            </a:r>
            <a:r>
              <a:rPr lang="en" sz="1000">
                <a:solidFill>
                  <a:schemeClr val="dk1"/>
                </a:solidFill>
                <a:latin typeface="Poppins"/>
                <a:ea typeface="Poppins"/>
                <a:cs typeface="Poppins"/>
                <a:sym typeface="Poppins"/>
              </a:rPr>
              <a:t> | </a:t>
            </a:r>
            <a:r>
              <a:rPr lang="en" sz="1000">
                <a:solidFill>
                  <a:schemeClr val="dk1"/>
                </a:solidFill>
                <a:uFill>
                  <a:noFill/>
                </a:uFill>
                <a:latin typeface="Poppins"/>
                <a:ea typeface="Poppins"/>
                <a:cs typeface="Poppins"/>
                <a:sym typeface="Poppins"/>
                <a:hlinkClick r:id="rId15">
                  <a:extLst>
                    <a:ext uri="{A12FA001-AC4F-418D-AE19-62706E023703}">
                      <ahyp:hlinkClr val="tx"/>
                    </a:ext>
                  </a:extLst>
                </a:hlinkClick>
              </a:rPr>
              <a:t>FLATICON</a:t>
            </a:r>
            <a:r>
              <a:rPr lang="en" sz="1000">
                <a:solidFill>
                  <a:schemeClr val="dk1"/>
                </a:solidFill>
                <a:latin typeface="Poppins"/>
                <a:ea typeface="Poppins"/>
                <a:cs typeface="Poppins"/>
                <a:sym typeface="Poppins"/>
              </a:rPr>
              <a:t> | </a:t>
            </a:r>
            <a:r>
              <a:rPr lang="en" sz="1000">
                <a:solidFill>
                  <a:schemeClr val="dk1"/>
                </a:solidFill>
                <a:uFill>
                  <a:noFill/>
                </a:uFill>
                <a:latin typeface="Poppins"/>
                <a:ea typeface="Poppins"/>
                <a:cs typeface="Poppins"/>
                <a:sym typeface="Poppins"/>
                <a:hlinkClick r:id="rId16">
                  <a:extLst>
                    <a:ext uri="{A12FA001-AC4F-418D-AE19-62706E023703}">
                      <ahyp:hlinkClr val="tx"/>
                    </a:ext>
                  </a:extLst>
                </a:hlinkClick>
              </a:rPr>
              <a:t>STORYSET</a:t>
            </a:r>
            <a:r>
              <a:rPr lang="en" sz="1000">
                <a:solidFill>
                  <a:schemeClr val="dk1"/>
                </a:solidFill>
                <a:latin typeface="Poppins"/>
                <a:ea typeface="Poppins"/>
                <a:cs typeface="Poppins"/>
                <a:sym typeface="Poppins"/>
              </a:rPr>
              <a:t> | </a:t>
            </a:r>
            <a:r>
              <a:rPr lang="en" sz="1000">
                <a:solidFill>
                  <a:schemeClr val="dk1"/>
                </a:solidFill>
                <a:uFill>
                  <a:noFill/>
                </a:uFill>
                <a:latin typeface="Poppins"/>
                <a:ea typeface="Poppins"/>
                <a:cs typeface="Poppins"/>
                <a:sym typeface="Poppins"/>
                <a:hlinkClick r:id="rId17">
                  <a:extLst>
                    <a:ext uri="{A12FA001-AC4F-418D-AE19-62706E023703}">
                      <ahyp:hlinkClr val="tx"/>
                    </a:ext>
                  </a:extLst>
                </a:hlinkClick>
              </a:rPr>
              <a:t>WEPIK </a:t>
            </a:r>
            <a:r>
              <a:rPr lang="en" sz="1000">
                <a:solidFill>
                  <a:schemeClr val="dk1"/>
                </a:solidFill>
                <a:latin typeface="Poppins"/>
                <a:ea typeface="Poppins"/>
                <a:cs typeface="Poppins"/>
                <a:sym typeface="Poppins"/>
              </a:rPr>
              <a:t>| </a:t>
            </a:r>
            <a:r>
              <a:rPr lang="en" sz="1000">
                <a:solidFill>
                  <a:schemeClr val="dk1"/>
                </a:solidFill>
                <a:uFill>
                  <a:noFill/>
                </a:uFill>
                <a:latin typeface="Poppins"/>
                <a:ea typeface="Poppins"/>
                <a:cs typeface="Poppins"/>
                <a:sym typeface="Poppins"/>
                <a:hlinkClick r:id="rId18">
                  <a:extLst>
                    <a:ext uri="{A12FA001-AC4F-418D-AE19-62706E023703}">
                      <ahyp:hlinkClr val="tx"/>
                    </a:ext>
                  </a:extLst>
                </a:hlinkClick>
              </a:rPr>
              <a:t>VIDFY</a:t>
            </a:r>
            <a:endParaRPr sz="600">
              <a:solidFill>
                <a:schemeClr val="dk1"/>
              </a:solidFill>
              <a:latin typeface="Poppins"/>
              <a:ea typeface="Poppins"/>
              <a:cs typeface="Poppins"/>
              <a:sym typeface="Poppi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8" name="Shape 1258"/>
        <p:cNvGrpSpPr/>
        <p:nvPr/>
      </p:nvGrpSpPr>
      <p:grpSpPr>
        <a:xfrm>
          <a:off x="0" y="0"/>
          <a:ext cx="0" cy="0"/>
          <a:chOff x="0" y="0"/>
          <a:chExt cx="0" cy="0"/>
        </a:xfrm>
      </p:grpSpPr>
      <p:sp>
        <p:nvSpPr>
          <p:cNvPr id="1259" name="Google Shape;1259;p80"/>
          <p:cNvSpPr txBox="1"/>
          <p:nvPr>
            <p:ph idx="4294967295" type="subTitle"/>
          </p:nvPr>
        </p:nvSpPr>
        <p:spPr>
          <a:xfrm>
            <a:off x="1521250" y="3381675"/>
            <a:ext cx="1989000" cy="39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t>Mars is a cold place</a:t>
            </a:r>
            <a:endParaRPr/>
          </a:p>
        </p:txBody>
      </p:sp>
      <p:sp>
        <p:nvSpPr>
          <p:cNvPr id="1260" name="Google Shape;1260;p80"/>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At the world</a:t>
            </a:r>
            <a:endParaRPr/>
          </a:p>
        </p:txBody>
      </p:sp>
      <p:grpSp>
        <p:nvGrpSpPr>
          <p:cNvPr id="1261" name="Google Shape;1261;p80"/>
          <p:cNvGrpSpPr/>
          <p:nvPr/>
        </p:nvGrpSpPr>
        <p:grpSpPr>
          <a:xfrm>
            <a:off x="3861290" y="1389467"/>
            <a:ext cx="4463417" cy="2935024"/>
            <a:chOff x="235800" y="830650"/>
            <a:chExt cx="6978450" cy="4588844"/>
          </a:xfrm>
        </p:grpSpPr>
        <p:sp>
          <p:nvSpPr>
            <p:cNvPr id="1262" name="Google Shape;1262;p8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8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8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8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8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8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 name="Google Shape;1268;p80"/>
          <p:cNvSpPr txBox="1"/>
          <p:nvPr>
            <p:ph idx="4294967295" type="subTitle"/>
          </p:nvPr>
        </p:nvSpPr>
        <p:spPr>
          <a:xfrm>
            <a:off x="819000" y="2163550"/>
            <a:ext cx="3042300" cy="1149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Th</a:t>
            </a:r>
            <a:r>
              <a:rPr lang="en"/>
              <a:t>ey are the locations with more effects by the climate change. You can enter some text here to explain this map:</a:t>
            </a:r>
            <a:endParaRPr/>
          </a:p>
        </p:txBody>
      </p:sp>
      <p:sp>
        <p:nvSpPr>
          <p:cNvPr id="1269" name="Google Shape;1269;p80"/>
          <p:cNvSpPr/>
          <p:nvPr/>
        </p:nvSpPr>
        <p:spPr>
          <a:xfrm rot="-8100000">
            <a:off x="4811850" y="2067045"/>
            <a:ext cx="374822" cy="378758"/>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accent6"/>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80"/>
          <p:cNvSpPr/>
          <p:nvPr/>
        </p:nvSpPr>
        <p:spPr>
          <a:xfrm rot="-8100000">
            <a:off x="7629800" y="1966645"/>
            <a:ext cx="374822" cy="378758"/>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accent6"/>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80"/>
          <p:cNvSpPr/>
          <p:nvPr/>
        </p:nvSpPr>
        <p:spPr>
          <a:xfrm rot="-8100000">
            <a:off x="6518250" y="2450745"/>
            <a:ext cx="374822" cy="378758"/>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80"/>
          <p:cNvSpPr/>
          <p:nvPr/>
        </p:nvSpPr>
        <p:spPr>
          <a:xfrm rot="-8100000">
            <a:off x="5162875" y="3032345"/>
            <a:ext cx="374822" cy="378758"/>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80"/>
          <p:cNvSpPr/>
          <p:nvPr/>
        </p:nvSpPr>
        <p:spPr>
          <a:xfrm rot="8100000">
            <a:off x="850275" y="3389695"/>
            <a:ext cx="374822" cy="378758"/>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80"/>
          <p:cNvSpPr/>
          <p:nvPr/>
        </p:nvSpPr>
        <p:spPr>
          <a:xfrm rot="8100000">
            <a:off x="850275" y="3828470"/>
            <a:ext cx="374822" cy="378758"/>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accent6"/>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80"/>
          <p:cNvSpPr txBox="1"/>
          <p:nvPr>
            <p:ph idx="4294967295" type="subTitle"/>
          </p:nvPr>
        </p:nvSpPr>
        <p:spPr>
          <a:xfrm>
            <a:off x="1521250" y="3791200"/>
            <a:ext cx="1989000" cy="3948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lang="en"/>
              <a:t>Saturn has rings</a:t>
            </a:r>
            <a:endParaRPr/>
          </a:p>
        </p:txBody>
      </p:sp>
      <p:sp>
        <p:nvSpPr>
          <p:cNvPr id="1276" name="Google Shape;1276;p80"/>
          <p:cNvSpPr/>
          <p:nvPr/>
        </p:nvSpPr>
        <p:spPr>
          <a:xfrm rot="-8100000">
            <a:off x="5572425" y="1056370"/>
            <a:ext cx="374822" cy="378758"/>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1">
                                  <p:stCondLst>
                                    <p:cond delay="0"/>
                                  </p:stCondLst>
                                  <p:childTnLst>
                                    <p:set>
                                      <p:cBhvr>
                                        <p:cTn dur="1" fill="hold">
                                          <p:stCondLst>
                                            <p:cond delay="0"/>
                                          </p:stCondLst>
                                        </p:cTn>
                                        <p:tgtEl>
                                          <p:spTgt spid="1269"/>
                                        </p:tgtEl>
                                        <p:attrNameLst>
                                          <p:attrName>style.visibility</p:attrName>
                                        </p:attrNameLst>
                                      </p:cBhvr>
                                      <p:to>
                                        <p:strVal val="visible"/>
                                      </p:to>
                                    </p:set>
                                    <p:anim calcmode="lin" valueType="num">
                                      <p:cBhvr additive="base">
                                        <p:cTn dur="500"/>
                                        <p:tgtEl>
                                          <p:spTgt spid="1269"/>
                                        </p:tgtEl>
                                        <p:attrNameLst>
                                          <p:attrName>ppt_y</p:attrName>
                                        </p:attrNameLst>
                                      </p:cBhvr>
                                      <p:tavLst>
                                        <p:tav fmla="" tm="0">
                                          <p:val>
                                            <p:strVal val="#ppt_y-1"/>
                                          </p:val>
                                        </p:tav>
                                        <p:tav fmla="" tm="100000">
                                          <p:val>
                                            <p:strVal val="#ppt_y"/>
                                          </p:val>
                                        </p:tav>
                                      </p:tavLst>
                                    </p:anim>
                                  </p:childTnLst>
                                </p:cTn>
                              </p:par>
                            </p:childTnLst>
                          </p:cTn>
                        </p:par>
                        <p:par>
                          <p:cTn fill="hold">
                            <p:stCondLst>
                              <p:cond delay="500"/>
                            </p:stCondLst>
                            <p:childTnLst>
                              <p:par>
                                <p:cTn fill="hold" nodeType="afterEffect" presetClass="entr" presetID="2" presetSubtype="1">
                                  <p:stCondLst>
                                    <p:cond delay="0"/>
                                  </p:stCondLst>
                                  <p:childTnLst>
                                    <p:set>
                                      <p:cBhvr>
                                        <p:cTn dur="1" fill="hold">
                                          <p:stCondLst>
                                            <p:cond delay="0"/>
                                          </p:stCondLst>
                                        </p:cTn>
                                        <p:tgtEl>
                                          <p:spTgt spid="1270"/>
                                        </p:tgtEl>
                                        <p:attrNameLst>
                                          <p:attrName>style.visibility</p:attrName>
                                        </p:attrNameLst>
                                      </p:cBhvr>
                                      <p:to>
                                        <p:strVal val="visible"/>
                                      </p:to>
                                    </p:set>
                                    <p:anim calcmode="lin" valueType="num">
                                      <p:cBhvr additive="base">
                                        <p:cTn dur="500"/>
                                        <p:tgtEl>
                                          <p:spTgt spid="1270"/>
                                        </p:tgtEl>
                                        <p:attrNameLst>
                                          <p:attrName>ppt_y</p:attrName>
                                        </p:attrNameLst>
                                      </p:cBhvr>
                                      <p:tavLst>
                                        <p:tav fmla="" tm="0">
                                          <p:val>
                                            <p:strVal val="#ppt_y-1"/>
                                          </p:val>
                                        </p:tav>
                                        <p:tav fmla="" tm="100000">
                                          <p:val>
                                            <p:strVal val="#ppt_y"/>
                                          </p:val>
                                        </p:tav>
                                      </p:tavLst>
                                    </p:anim>
                                  </p:childTnLst>
                                </p:cTn>
                              </p:par>
                            </p:childTnLst>
                          </p:cTn>
                        </p:par>
                        <p:par>
                          <p:cTn fill="hold">
                            <p:stCondLst>
                              <p:cond delay="1000"/>
                            </p:stCondLst>
                            <p:childTnLst>
                              <p:par>
                                <p:cTn fill="hold" nodeType="afterEffect" presetClass="entr" presetID="2" presetSubtype="1">
                                  <p:stCondLst>
                                    <p:cond delay="0"/>
                                  </p:stCondLst>
                                  <p:childTnLst>
                                    <p:set>
                                      <p:cBhvr>
                                        <p:cTn dur="1" fill="hold">
                                          <p:stCondLst>
                                            <p:cond delay="0"/>
                                          </p:stCondLst>
                                        </p:cTn>
                                        <p:tgtEl>
                                          <p:spTgt spid="1271"/>
                                        </p:tgtEl>
                                        <p:attrNameLst>
                                          <p:attrName>style.visibility</p:attrName>
                                        </p:attrNameLst>
                                      </p:cBhvr>
                                      <p:to>
                                        <p:strVal val="visible"/>
                                      </p:to>
                                    </p:set>
                                    <p:anim calcmode="lin" valueType="num">
                                      <p:cBhvr additive="base">
                                        <p:cTn dur="500"/>
                                        <p:tgtEl>
                                          <p:spTgt spid="1271"/>
                                        </p:tgtEl>
                                        <p:attrNameLst>
                                          <p:attrName>ppt_y</p:attrName>
                                        </p:attrNameLst>
                                      </p:cBhvr>
                                      <p:tavLst>
                                        <p:tav fmla="" tm="0">
                                          <p:val>
                                            <p:strVal val="#ppt_y-1"/>
                                          </p:val>
                                        </p:tav>
                                        <p:tav fmla="" tm="100000">
                                          <p:val>
                                            <p:strVal val="#ppt_y"/>
                                          </p:val>
                                        </p:tav>
                                      </p:tavLst>
                                    </p:anim>
                                  </p:childTnLst>
                                </p:cTn>
                              </p:par>
                            </p:childTnLst>
                          </p:cTn>
                        </p:par>
                        <p:par>
                          <p:cTn fill="hold">
                            <p:stCondLst>
                              <p:cond delay="1500"/>
                            </p:stCondLst>
                            <p:childTnLst>
                              <p:par>
                                <p:cTn fill="hold" nodeType="afterEffect" presetClass="entr" presetID="2" presetSubtype="1">
                                  <p:stCondLst>
                                    <p:cond delay="0"/>
                                  </p:stCondLst>
                                  <p:childTnLst>
                                    <p:set>
                                      <p:cBhvr>
                                        <p:cTn dur="1" fill="hold">
                                          <p:stCondLst>
                                            <p:cond delay="0"/>
                                          </p:stCondLst>
                                        </p:cTn>
                                        <p:tgtEl>
                                          <p:spTgt spid="1272"/>
                                        </p:tgtEl>
                                        <p:attrNameLst>
                                          <p:attrName>style.visibility</p:attrName>
                                        </p:attrNameLst>
                                      </p:cBhvr>
                                      <p:to>
                                        <p:strVal val="visible"/>
                                      </p:to>
                                    </p:set>
                                    <p:anim calcmode="lin" valueType="num">
                                      <p:cBhvr additive="base">
                                        <p:cTn dur="500"/>
                                        <p:tgtEl>
                                          <p:spTgt spid="1272"/>
                                        </p:tgtEl>
                                        <p:attrNameLst>
                                          <p:attrName>ppt_y</p:attrName>
                                        </p:attrNameLst>
                                      </p:cBhvr>
                                      <p:tavLst>
                                        <p:tav fmla="" tm="0">
                                          <p:val>
                                            <p:strVal val="#ppt_y-1"/>
                                          </p:val>
                                        </p:tav>
                                        <p:tav fmla="" tm="100000">
                                          <p:val>
                                            <p:strVal val="#ppt_y"/>
                                          </p:val>
                                        </p:tav>
                                      </p:tavLst>
                                    </p:anim>
                                  </p:childTnLst>
                                </p:cTn>
                              </p:par>
                            </p:childTnLst>
                          </p:cTn>
                        </p:par>
                        <p:par>
                          <p:cTn fill="hold">
                            <p:stCondLst>
                              <p:cond delay="2000"/>
                            </p:stCondLst>
                            <p:childTnLst>
                              <p:par>
                                <p:cTn fill="hold" nodeType="afterEffect" presetClass="entr" presetID="2" presetSubtype="1">
                                  <p:stCondLst>
                                    <p:cond delay="0"/>
                                  </p:stCondLst>
                                  <p:childTnLst>
                                    <p:set>
                                      <p:cBhvr>
                                        <p:cTn dur="1" fill="hold">
                                          <p:stCondLst>
                                            <p:cond delay="0"/>
                                          </p:stCondLst>
                                        </p:cTn>
                                        <p:tgtEl>
                                          <p:spTgt spid="1276"/>
                                        </p:tgtEl>
                                        <p:attrNameLst>
                                          <p:attrName>style.visibility</p:attrName>
                                        </p:attrNameLst>
                                      </p:cBhvr>
                                      <p:to>
                                        <p:strVal val="visible"/>
                                      </p:to>
                                    </p:set>
                                    <p:anim calcmode="lin" valueType="num">
                                      <p:cBhvr additive="base">
                                        <p:cTn dur="500"/>
                                        <p:tgtEl>
                                          <p:spTgt spid="1276"/>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0" name="Shape 1280"/>
        <p:cNvGrpSpPr/>
        <p:nvPr/>
      </p:nvGrpSpPr>
      <p:grpSpPr>
        <a:xfrm>
          <a:off x="0" y="0"/>
          <a:ext cx="0" cy="0"/>
          <a:chOff x="0" y="0"/>
          <a:chExt cx="0" cy="0"/>
        </a:xfrm>
      </p:grpSpPr>
      <p:sp>
        <p:nvSpPr>
          <p:cNvPr id="1281" name="Google Shape;1281;p81"/>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Europe’s most ecologyst countries</a:t>
            </a:r>
            <a:endParaRPr/>
          </a:p>
        </p:txBody>
      </p:sp>
      <p:grpSp>
        <p:nvGrpSpPr>
          <p:cNvPr id="1282" name="Google Shape;1282;p81"/>
          <p:cNvGrpSpPr/>
          <p:nvPr/>
        </p:nvGrpSpPr>
        <p:grpSpPr>
          <a:xfrm>
            <a:off x="1350887" y="1610096"/>
            <a:ext cx="3556746" cy="2883503"/>
            <a:chOff x="4298792" y="1293692"/>
            <a:chExt cx="4125199" cy="3344356"/>
          </a:xfrm>
        </p:grpSpPr>
        <p:sp>
          <p:nvSpPr>
            <p:cNvPr id="1283" name="Google Shape;1283;p81"/>
            <p:cNvSpPr/>
            <p:nvPr/>
          </p:nvSpPr>
          <p:spPr>
            <a:xfrm>
              <a:off x="5477411" y="3319737"/>
              <a:ext cx="7668" cy="21830"/>
            </a:xfrm>
            <a:custGeom>
              <a:rect b="b" l="l" r="r" t="t"/>
              <a:pathLst>
                <a:path extrusionOk="0" h="1358" w="477">
                  <a:moveTo>
                    <a:pt x="477" y="917"/>
                  </a:moveTo>
                  <a:lnTo>
                    <a:pt x="477" y="441"/>
                  </a:lnTo>
                  <a:lnTo>
                    <a:pt x="0" y="1"/>
                  </a:lnTo>
                  <a:lnTo>
                    <a:pt x="0" y="1"/>
                  </a:lnTo>
                  <a:lnTo>
                    <a:pt x="477" y="441"/>
                  </a:lnTo>
                  <a:lnTo>
                    <a:pt x="477" y="917"/>
                  </a:lnTo>
                  <a:lnTo>
                    <a:pt x="477" y="1357"/>
                  </a:lnTo>
                  <a:lnTo>
                    <a:pt x="477" y="135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84" name="Google Shape;1284;p81"/>
            <p:cNvSpPr/>
            <p:nvPr/>
          </p:nvSpPr>
          <p:spPr>
            <a:xfrm>
              <a:off x="5492136" y="3305012"/>
              <a:ext cx="7684" cy="7089"/>
            </a:xfrm>
            <a:custGeom>
              <a:rect b="b" l="l" r="r" t="t"/>
              <a:pathLst>
                <a:path extrusionOk="0" h="441" w="478">
                  <a:moveTo>
                    <a:pt x="1" y="0"/>
                  </a:moveTo>
                  <a:lnTo>
                    <a:pt x="1" y="440"/>
                  </a:lnTo>
                  <a:lnTo>
                    <a:pt x="477" y="44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85" name="Google Shape;1285;p81"/>
            <p:cNvSpPr/>
            <p:nvPr/>
          </p:nvSpPr>
          <p:spPr>
            <a:xfrm>
              <a:off x="5477411" y="3356275"/>
              <a:ext cx="7668" cy="7684"/>
            </a:xfrm>
            <a:custGeom>
              <a:rect b="b" l="l" r="r" t="t"/>
              <a:pathLst>
                <a:path extrusionOk="0" h="478" w="477">
                  <a:moveTo>
                    <a:pt x="0" y="1"/>
                  </a:moveTo>
                  <a:lnTo>
                    <a:pt x="0" y="477"/>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86" name="Google Shape;1286;p81"/>
            <p:cNvSpPr/>
            <p:nvPr/>
          </p:nvSpPr>
          <p:spPr>
            <a:xfrm>
              <a:off x="5477411" y="3378668"/>
              <a:ext cx="16" cy="7089"/>
            </a:xfrm>
            <a:custGeom>
              <a:rect b="b" l="l" r="r" t="t"/>
              <a:pathLst>
                <a:path extrusionOk="0" h="441" w="1">
                  <a:moveTo>
                    <a:pt x="0" y="1"/>
                  </a:moveTo>
                  <a:lnTo>
                    <a:pt x="0" y="1"/>
                  </a:lnTo>
                  <a:lnTo>
                    <a:pt x="0" y="441"/>
                  </a:lnTo>
                  <a:lnTo>
                    <a:pt x="0"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87" name="Google Shape;1287;p81"/>
            <p:cNvSpPr/>
            <p:nvPr/>
          </p:nvSpPr>
          <p:spPr>
            <a:xfrm>
              <a:off x="5565808" y="3216616"/>
              <a:ext cx="14741" cy="44206"/>
            </a:xfrm>
            <a:custGeom>
              <a:rect b="b" l="l" r="r" t="t"/>
              <a:pathLst>
                <a:path extrusionOk="0" h="2750" w="917">
                  <a:moveTo>
                    <a:pt x="0" y="0"/>
                  </a:moveTo>
                  <a:lnTo>
                    <a:pt x="477" y="917"/>
                  </a:lnTo>
                  <a:lnTo>
                    <a:pt x="832" y="1272"/>
                  </a:lnTo>
                  <a:lnTo>
                    <a:pt x="832" y="1272"/>
                  </a:lnTo>
                  <a:lnTo>
                    <a:pt x="917" y="917"/>
                  </a:lnTo>
                  <a:lnTo>
                    <a:pt x="917" y="440"/>
                  </a:lnTo>
                  <a:lnTo>
                    <a:pt x="0" y="0"/>
                  </a:lnTo>
                  <a:close/>
                  <a:moveTo>
                    <a:pt x="832" y="1272"/>
                  </a:moveTo>
                  <a:lnTo>
                    <a:pt x="477" y="2750"/>
                  </a:lnTo>
                  <a:lnTo>
                    <a:pt x="477" y="2750"/>
                  </a:lnTo>
                  <a:lnTo>
                    <a:pt x="917" y="1357"/>
                  </a:lnTo>
                  <a:lnTo>
                    <a:pt x="832" y="1272"/>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88" name="Google Shape;1288;p81"/>
            <p:cNvSpPr/>
            <p:nvPr/>
          </p:nvSpPr>
          <p:spPr>
            <a:xfrm>
              <a:off x="5433205" y="3282620"/>
              <a:ext cx="7684" cy="7668"/>
            </a:xfrm>
            <a:custGeom>
              <a:rect b="b" l="l" r="r" t="t"/>
              <a:pathLst>
                <a:path extrusionOk="0" h="477" w="478">
                  <a:moveTo>
                    <a:pt x="1" y="477"/>
                  </a:moveTo>
                  <a:lnTo>
                    <a:pt x="1" y="477"/>
                  </a:lnTo>
                  <a:lnTo>
                    <a:pt x="477" y="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89" name="Google Shape;1289;p81"/>
            <p:cNvSpPr/>
            <p:nvPr/>
          </p:nvSpPr>
          <p:spPr>
            <a:xfrm>
              <a:off x="5418480" y="3429947"/>
              <a:ext cx="16" cy="7668"/>
            </a:xfrm>
            <a:custGeom>
              <a:rect b="b" l="l" r="r" t="t"/>
              <a:pathLst>
                <a:path extrusionOk="0" h="477" w="1">
                  <a:moveTo>
                    <a:pt x="0" y="0"/>
                  </a:moveTo>
                  <a:lnTo>
                    <a:pt x="0" y="477"/>
                  </a:lnTo>
                  <a:lnTo>
                    <a:pt x="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0" name="Google Shape;1290;p81"/>
            <p:cNvSpPr/>
            <p:nvPr/>
          </p:nvSpPr>
          <p:spPr>
            <a:xfrm>
              <a:off x="5573459" y="3179482"/>
              <a:ext cx="16" cy="29482"/>
            </a:xfrm>
            <a:custGeom>
              <a:rect b="b" l="l" r="r" t="t"/>
              <a:pathLst>
                <a:path extrusionOk="0" h="1834" w="1">
                  <a:moveTo>
                    <a:pt x="1" y="1394"/>
                  </a:moveTo>
                  <a:lnTo>
                    <a:pt x="1" y="477"/>
                  </a:lnTo>
                  <a:lnTo>
                    <a:pt x="1" y="1"/>
                  </a:lnTo>
                  <a:lnTo>
                    <a:pt x="1" y="1"/>
                  </a:lnTo>
                  <a:lnTo>
                    <a:pt x="1" y="477"/>
                  </a:lnTo>
                  <a:lnTo>
                    <a:pt x="1" y="1394"/>
                  </a:lnTo>
                  <a:lnTo>
                    <a:pt x="1" y="1834"/>
                  </a:lnTo>
                  <a:lnTo>
                    <a:pt x="1" y="183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1" name="Google Shape;1291;p81"/>
            <p:cNvSpPr/>
            <p:nvPr/>
          </p:nvSpPr>
          <p:spPr>
            <a:xfrm>
              <a:off x="5580532" y="3157685"/>
              <a:ext cx="16" cy="21814"/>
            </a:xfrm>
            <a:custGeom>
              <a:rect b="b" l="l" r="r" t="t"/>
              <a:pathLst>
                <a:path extrusionOk="0" h="1357" w="1">
                  <a:moveTo>
                    <a:pt x="1" y="917"/>
                  </a:moveTo>
                  <a:lnTo>
                    <a:pt x="1" y="440"/>
                  </a:lnTo>
                  <a:lnTo>
                    <a:pt x="1" y="0"/>
                  </a:lnTo>
                  <a:lnTo>
                    <a:pt x="1" y="0"/>
                  </a:lnTo>
                  <a:lnTo>
                    <a:pt x="1" y="440"/>
                  </a:lnTo>
                  <a:lnTo>
                    <a:pt x="1" y="917"/>
                  </a:lnTo>
                  <a:lnTo>
                    <a:pt x="1" y="1357"/>
                  </a:lnTo>
                  <a:lnTo>
                    <a:pt x="1" y="135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2" name="Google Shape;1292;p81"/>
            <p:cNvSpPr/>
            <p:nvPr/>
          </p:nvSpPr>
          <p:spPr>
            <a:xfrm>
              <a:off x="6405582" y="4159511"/>
              <a:ext cx="7668" cy="7089"/>
            </a:xfrm>
            <a:custGeom>
              <a:rect b="b" l="l" r="r" t="t"/>
              <a:pathLst>
                <a:path extrusionOk="0" h="441" w="477">
                  <a:moveTo>
                    <a:pt x="0" y="1"/>
                  </a:moveTo>
                  <a:lnTo>
                    <a:pt x="0" y="441"/>
                  </a:lnTo>
                  <a:lnTo>
                    <a:pt x="477" y="44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3" name="Google Shape;1293;p81"/>
            <p:cNvSpPr/>
            <p:nvPr/>
          </p:nvSpPr>
          <p:spPr>
            <a:xfrm>
              <a:off x="5543994" y="3614408"/>
              <a:ext cx="16" cy="7073"/>
            </a:xfrm>
            <a:custGeom>
              <a:rect b="b" l="l" r="r" t="t"/>
              <a:pathLst>
                <a:path extrusionOk="0" h="440" w="1">
                  <a:moveTo>
                    <a:pt x="1" y="0"/>
                  </a:moveTo>
                  <a:lnTo>
                    <a:pt x="1" y="440"/>
                  </a:lnTo>
                  <a:lnTo>
                    <a:pt x="1"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4" name="Google Shape;1294;p81"/>
            <p:cNvSpPr/>
            <p:nvPr/>
          </p:nvSpPr>
          <p:spPr>
            <a:xfrm>
              <a:off x="5830997" y="3400482"/>
              <a:ext cx="14741" cy="7668"/>
            </a:xfrm>
            <a:custGeom>
              <a:rect b="b" l="l" r="r" t="t"/>
              <a:pathLst>
                <a:path extrusionOk="0" h="477" w="917">
                  <a:moveTo>
                    <a:pt x="917" y="0"/>
                  </a:moveTo>
                  <a:lnTo>
                    <a:pt x="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5" name="Google Shape;1295;p81"/>
            <p:cNvSpPr/>
            <p:nvPr/>
          </p:nvSpPr>
          <p:spPr>
            <a:xfrm>
              <a:off x="5411407" y="3415206"/>
              <a:ext cx="16" cy="7684"/>
            </a:xfrm>
            <a:custGeom>
              <a:rect b="b" l="l" r="r" t="t"/>
              <a:pathLst>
                <a:path extrusionOk="0" h="478" w="1">
                  <a:moveTo>
                    <a:pt x="0" y="1"/>
                  </a:moveTo>
                  <a:lnTo>
                    <a:pt x="0" y="477"/>
                  </a:lnTo>
                  <a:lnTo>
                    <a:pt x="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6" name="Google Shape;1296;p81"/>
            <p:cNvSpPr/>
            <p:nvPr/>
          </p:nvSpPr>
          <p:spPr>
            <a:xfrm>
              <a:off x="5706062" y="3650946"/>
              <a:ext cx="16" cy="7668"/>
            </a:xfrm>
            <a:custGeom>
              <a:rect b="b" l="l" r="r" t="t"/>
              <a:pathLst>
                <a:path extrusionOk="0" h="477" w="1">
                  <a:moveTo>
                    <a:pt x="1" y="0"/>
                  </a:moveTo>
                  <a:lnTo>
                    <a:pt x="1" y="0"/>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7" name="Google Shape;1297;p81"/>
            <p:cNvSpPr/>
            <p:nvPr/>
          </p:nvSpPr>
          <p:spPr>
            <a:xfrm>
              <a:off x="5477411" y="3408133"/>
              <a:ext cx="22409" cy="14757"/>
            </a:xfrm>
            <a:custGeom>
              <a:rect b="b" l="l" r="r" t="t"/>
              <a:pathLst>
                <a:path extrusionOk="0" h="918" w="1394">
                  <a:moveTo>
                    <a:pt x="477" y="441"/>
                  </a:moveTo>
                  <a:lnTo>
                    <a:pt x="1393" y="917"/>
                  </a:lnTo>
                  <a:lnTo>
                    <a:pt x="1393" y="917"/>
                  </a:lnTo>
                  <a:lnTo>
                    <a:pt x="1393" y="917"/>
                  </a:lnTo>
                  <a:lnTo>
                    <a:pt x="477" y="441"/>
                  </a:ln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8" name="Google Shape;1298;p81"/>
            <p:cNvSpPr/>
            <p:nvPr/>
          </p:nvSpPr>
          <p:spPr>
            <a:xfrm>
              <a:off x="5499804" y="3429947"/>
              <a:ext cx="16" cy="14741"/>
            </a:xfrm>
            <a:custGeom>
              <a:rect b="b" l="l" r="r" t="t"/>
              <a:pathLst>
                <a:path extrusionOk="0" h="917" w="1">
                  <a:moveTo>
                    <a:pt x="0" y="917"/>
                  </a:moveTo>
                  <a:lnTo>
                    <a:pt x="0" y="477"/>
                  </a:lnTo>
                  <a:lnTo>
                    <a:pt x="0" y="0"/>
                  </a:lnTo>
                  <a:lnTo>
                    <a:pt x="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299" name="Google Shape;1299;p81"/>
            <p:cNvSpPr/>
            <p:nvPr/>
          </p:nvSpPr>
          <p:spPr>
            <a:xfrm>
              <a:off x="5470338" y="3393409"/>
              <a:ext cx="7089" cy="7089"/>
            </a:xfrm>
            <a:custGeom>
              <a:rect b="b" l="l" r="r" t="t"/>
              <a:pathLst>
                <a:path extrusionOk="0" h="441" w="441">
                  <a:moveTo>
                    <a:pt x="0" y="0"/>
                  </a:moveTo>
                  <a:lnTo>
                    <a:pt x="440" y="440"/>
                  </a:lnTo>
                  <a:lnTo>
                    <a:pt x="44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0" name="Google Shape;1300;p81"/>
            <p:cNvSpPr/>
            <p:nvPr/>
          </p:nvSpPr>
          <p:spPr>
            <a:xfrm>
              <a:off x="6361376" y="4092928"/>
              <a:ext cx="7684" cy="7668"/>
            </a:xfrm>
            <a:custGeom>
              <a:rect b="b" l="l" r="r" t="t"/>
              <a:pathLst>
                <a:path extrusionOk="0" h="477" w="478">
                  <a:moveTo>
                    <a:pt x="1" y="477"/>
                  </a:moveTo>
                  <a:lnTo>
                    <a:pt x="1" y="477"/>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1" name="Google Shape;1301;p81"/>
            <p:cNvSpPr/>
            <p:nvPr/>
          </p:nvSpPr>
          <p:spPr>
            <a:xfrm>
              <a:off x="5492136" y="3459413"/>
              <a:ext cx="14757" cy="22409"/>
            </a:xfrm>
            <a:custGeom>
              <a:rect b="b" l="l" r="r" t="t"/>
              <a:pathLst>
                <a:path extrusionOk="0" h="1394" w="918">
                  <a:moveTo>
                    <a:pt x="1" y="0"/>
                  </a:moveTo>
                  <a:lnTo>
                    <a:pt x="477" y="477"/>
                  </a:lnTo>
                  <a:lnTo>
                    <a:pt x="917" y="1394"/>
                  </a:lnTo>
                  <a:lnTo>
                    <a:pt x="917" y="1394"/>
                  </a:lnTo>
                  <a:lnTo>
                    <a:pt x="477"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2" name="Google Shape;1302;p81"/>
            <p:cNvSpPr/>
            <p:nvPr/>
          </p:nvSpPr>
          <p:spPr>
            <a:xfrm>
              <a:off x="5543994" y="3533068"/>
              <a:ext cx="14757" cy="66615"/>
            </a:xfrm>
            <a:custGeom>
              <a:rect b="b" l="l" r="r" t="t"/>
              <a:pathLst>
                <a:path extrusionOk="0" h="4144" w="918">
                  <a:moveTo>
                    <a:pt x="917" y="1"/>
                  </a:moveTo>
                  <a:lnTo>
                    <a:pt x="441" y="917"/>
                  </a:lnTo>
                  <a:lnTo>
                    <a:pt x="441" y="1394"/>
                  </a:lnTo>
                  <a:lnTo>
                    <a:pt x="917" y="1"/>
                  </a:lnTo>
                  <a:close/>
                  <a:moveTo>
                    <a:pt x="441" y="1394"/>
                  </a:moveTo>
                  <a:lnTo>
                    <a:pt x="1" y="2311"/>
                  </a:lnTo>
                  <a:lnTo>
                    <a:pt x="441" y="1834"/>
                  </a:lnTo>
                  <a:lnTo>
                    <a:pt x="441" y="1394"/>
                  </a:lnTo>
                  <a:close/>
                  <a:moveTo>
                    <a:pt x="1" y="2750"/>
                  </a:moveTo>
                  <a:lnTo>
                    <a:pt x="1" y="3667"/>
                  </a:lnTo>
                  <a:lnTo>
                    <a:pt x="441" y="4144"/>
                  </a:lnTo>
                  <a:lnTo>
                    <a:pt x="441" y="3667"/>
                  </a:lnTo>
                  <a:lnTo>
                    <a:pt x="1" y="275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3" name="Google Shape;1303;p81"/>
            <p:cNvSpPr/>
            <p:nvPr/>
          </p:nvSpPr>
          <p:spPr>
            <a:xfrm>
              <a:off x="5485063" y="3916135"/>
              <a:ext cx="7089" cy="7668"/>
            </a:xfrm>
            <a:custGeom>
              <a:rect b="b" l="l" r="r" t="t"/>
              <a:pathLst>
                <a:path extrusionOk="0" h="477" w="441">
                  <a:moveTo>
                    <a:pt x="1" y="0"/>
                  </a:moveTo>
                  <a:lnTo>
                    <a:pt x="1" y="477"/>
                  </a:lnTo>
                  <a:lnTo>
                    <a:pt x="44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4" name="Google Shape;1304;p81"/>
            <p:cNvSpPr/>
            <p:nvPr/>
          </p:nvSpPr>
          <p:spPr>
            <a:xfrm>
              <a:off x="6022531" y="3717529"/>
              <a:ext cx="7668" cy="16"/>
            </a:xfrm>
            <a:custGeom>
              <a:rect b="b" l="l" r="r" t="t"/>
              <a:pathLst>
                <a:path extrusionOk="0" h="1" w="477">
                  <a:moveTo>
                    <a:pt x="477" y="1"/>
                  </a:moveTo>
                  <a:lnTo>
                    <a:pt x="477"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5" name="Google Shape;1305;p81"/>
            <p:cNvSpPr/>
            <p:nvPr/>
          </p:nvSpPr>
          <p:spPr>
            <a:xfrm>
              <a:off x="6361376" y="3805925"/>
              <a:ext cx="14757" cy="7089"/>
            </a:xfrm>
            <a:custGeom>
              <a:rect b="b" l="l" r="r" t="t"/>
              <a:pathLst>
                <a:path extrusionOk="0" h="441" w="918">
                  <a:moveTo>
                    <a:pt x="917" y="1"/>
                  </a:moveTo>
                  <a:lnTo>
                    <a:pt x="1" y="441"/>
                  </a:lnTo>
                  <a:lnTo>
                    <a:pt x="477" y="441"/>
                  </a:lnTo>
                  <a:lnTo>
                    <a:pt x="9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6" name="Google Shape;1306;p81"/>
            <p:cNvSpPr/>
            <p:nvPr/>
          </p:nvSpPr>
          <p:spPr>
            <a:xfrm>
              <a:off x="5845722" y="3724602"/>
              <a:ext cx="16" cy="16"/>
            </a:xfrm>
            <a:custGeom>
              <a:rect b="b" l="l" r="r" t="t"/>
              <a:pathLst>
                <a:path extrusionOk="0" h="1" w="1">
                  <a:moveTo>
                    <a:pt x="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7" name="Google Shape;1307;p81"/>
            <p:cNvSpPr/>
            <p:nvPr/>
          </p:nvSpPr>
          <p:spPr>
            <a:xfrm>
              <a:off x="6413233" y="3850131"/>
              <a:ext cx="16" cy="7089"/>
            </a:xfrm>
            <a:custGeom>
              <a:rect b="b" l="l" r="r" t="t"/>
              <a:pathLst>
                <a:path extrusionOk="0" h="441" w="1">
                  <a:moveTo>
                    <a:pt x="1" y="0"/>
                  </a:moveTo>
                  <a:lnTo>
                    <a:pt x="1" y="0"/>
                  </a:lnTo>
                  <a:lnTo>
                    <a:pt x="1"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8" name="Google Shape;1308;p81"/>
            <p:cNvSpPr/>
            <p:nvPr/>
          </p:nvSpPr>
          <p:spPr>
            <a:xfrm>
              <a:off x="6479237" y="4144786"/>
              <a:ext cx="7684" cy="7089"/>
            </a:xfrm>
            <a:custGeom>
              <a:rect b="b" l="l" r="r" t="t"/>
              <a:pathLst>
                <a:path extrusionOk="0" h="441" w="478">
                  <a:moveTo>
                    <a:pt x="1" y="0"/>
                  </a:moveTo>
                  <a:lnTo>
                    <a:pt x="477" y="440"/>
                  </a:lnTo>
                  <a:lnTo>
                    <a:pt x="477"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09" name="Google Shape;1309;p81"/>
            <p:cNvSpPr/>
            <p:nvPr/>
          </p:nvSpPr>
          <p:spPr>
            <a:xfrm>
              <a:off x="6449772" y="3850131"/>
              <a:ext cx="22409" cy="14741"/>
            </a:xfrm>
            <a:custGeom>
              <a:rect b="b" l="l" r="r" t="t"/>
              <a:pathLst>
                <a:path extrusionOk="0" h="917" w="1394">
                  <a:moveTo>
                    <a:pt x="1394" y="0"/>
                  </a:moveTo>
                  <a:lnTo>
                    <a:pt x="1" y="440"/>
                  </a:lnTo>
                  <a:lnTo>
                    <a:pt x="1" y="917"/>
                  </a:lnTo>
                  <a:lnTo>
                    <a:pt x="477" y="440"/>
                  </a:lnTo>
                  <a:lnTo>
                    <a:pt x="139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0" name="Google Shape;1310;p81"/>
            <p:cNvSpPr/>
            <p:nvPr/>
          </p:nvSpPr>
          <p:spPr>
            <a:xfrm>
              <a:off x="6472164" y="4012184"/>
              <a:ext cx="7089" cy="7089"/>
            </a:xfrm>
            <a:custGeom>
              <a:rect b="b" l="l" r="r" t="t"/>
              <a:pathLst>
                <a:path extrusionOk="0" h="441" w="441">
                  <a:moveTo>
                    <a:pt x="441" y="1"/>
                  </a:moveTo>
                  <a:lnTo>
                    <a:pt x="1" y="441"/>
                  </a:lnTo>
                  <a:lnTo>
                    <a:pt x="441" y="441"/>
                  </a:lnTo>
                  <a:lnTo>
                    <a:pt x="44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1" name="Google Shape;1311;p81"/>
            <p:cNvSpPr/>
            <p:nvPr/>
          </p:nvSpPr>
          <p:spPr>
            <a:xfrm>
              <a:off x="5367201" y="3371016"/>
              <a:ext cx="7089" cy="29482"/>
            </a:xfrm>
            <a:custGeom>
              <a:rect b="b" l="l" r="r" t="t"/>
              <a:pathLst>
                <a:path extrusionOk="0" h="1834" w="441">
                  <a:moveTo>
                    <a:pt x="441" y="917"/>
                  </a:moveTo>
                  <a:lnTo>
                    <a:pt x="441" y="0"/>
                  </a:lnTo>
                  <a:lnTo>
                    <a:pt x="441" y="0"/>
                  </a:lnTo>
                  <a:lnTo>
                    <a:pt x="441" y="477"/>
                  </a:lnTo>
                  <a:lnTo>
                    <a:pt x="441" y="1393"/>
                  </a:lnTo>
                  <a:lnTo>
                    <a:pt x="1" y="1833"/>
                  </a:lnTo>
                  <a:lnTo>
                    <a:pt x="1" y="1833"/>
                  </a:lnTo>
                  <a:lnTo>
                    <a:pt x="441" y="139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2" name="Google Shape;1312;p81"/>
            <p:cNvSpPr/>
            <p:nvPr/>
          </p:nvSpPr>
          <p:spPr>
            <a:xfrm>
              <a:off x="6457440" y="3916135"/>
              <a:ext cx="7089" cy="16"/>
            </a:xfrm>
            <a:custGeom>
              <a:rect b="b" l="l" r="r" t="t"/>
              <a:pathLst>
                <a:path extrusionOk="0" h="1" w="441">
                  <a:moveTo>
                    <a:pt x="0" y="0"/>
                  </a:moveTo>
                  <a:lnTo>
                    <a:pt x="440" y="0"/>
                  </a:lnTo>
                  <a:lnTo>
                    <a:pt x="44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3" name="Google Shape;1313;p81"/>
            <p:cNvSpPr/>
            <p:nvPr/>
          </p:nvSpPr>
          <p:spPr>
            <a:xfrm>
              <a:off x="5462670" y="3842464"/>
              <a:ext cx="7684" cy="16"/>
            </a:xfrm>
            <a:custGeom>
              <a:rect b="b" l="l" r="r" t="t"/>
              <a:pathLst>
                <a:path extrusionOk="0" h="1" w="478">
                  <a:moveTo>
                    <a:pt x="477" y="1"/>
                  </a:moveTo>
                  <a:lnTo>
                    <a:pt x="477" y="1"/>
                  </a:ln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4" name="Google Shape;1314;p81"/>
            <p:cNvSpPr/>
            <p:nvPr/>
          </p:nvSpPr>
          <p:spPr>
            <a:xfrm>
              <a:off x="5308270" y="3326810"/>
              <a:ext cx="16" cy="7684"/>
            </a:xfrm>
            <a:custGeom>
              <a:rect b="b" l="l" r="r" t="t"/>
              <a:pathLst>
                <a:path extrusionOk="0" h="478" w="1">
                  <a:moveTo>
                    <a:pt x="1" y="1"/>
                  </a:moveTo>
                  <a:lnTo>
                    <a:pt x="1" y="477"/>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5" name="Google Shape;1315;p81"/>
            <p:cNvSpPr/>
            <p:nvPr/>
          </p:nvSpPr>
          <p:spPr>
            <a:xfrm>
              <a:off x="5323011" y="3334478"/>
              <a:ext cx="16" cy="14741"/>
            </a:xfrm>
            <a:custGeom>
              <a:rect b="b" l="l" r="r" t="t"/>
              <a:pathLst>
                <a:path extrusionOk="0" h="917" w="1">
                  <a:moveTo>
                    <a:pt x="0" y="0"/>
                  </a:moveTo>
                  <a:lnTo>
                    <a:pt x="0" y="0"/>
                  </a:lnTo>
                  <a:lnTo>
                    <a:pt x="0" y="440"/>
                  </a:lnTo>
                  <a:lnTo>
                    <a:pt x="0" y="917"/>
                  </a:lnTo>
                  <a:lnTo>
                    <a:pt x="0" y="917"/>
                  </a:lnTo>
                  <a:lnTo>
                    <a:pt x="0"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6" name="Google Shape;1316;p81"/>
            <p:cNvSpPr/>
            <p:nvPr/>
          </p:nvSpPr>
          <p:spPr>
            <a:xfrm>
              <a:off x="5337736" y="3349202"/>
              <a:ext cx="16" cy="7089"/>
            </a:xfrm>
            <a:custGeom>
              <a:rect b="b" l="l" r="r" t="t"/>
              <a:pathLst>
                <a:path extrusionOk="0" h="441" w="1">
                  <a:moveTo>
                    <a:pt x="1" y="1"/>
                  </a:moveTo>
                  <a:lnTo>
                    <a:pt x="1" y="441"/>
                  </a:lnTo>
                  <a:lnTo>
                    <a:pt x="1"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7" name="Google Shape;1317;p81"/>
            <p:cNvSpPr/>
            <p:nvPr/>
          </p:nvSpPr>
          <p:spPr>
            <a:xfrm>
              <a:off x="5470338" y="3452340"/>
              <a:ext cx="14741" cy="16"/>
            </a:xfrm>
            <a:custGeom>
              <a:rect b="b" l="l" r="r" t="t"/>
              <a:pathLst>
                <a:path extrusionOk="0" h="1" w="917">
                  <a:moveTo>
                    <a:pt x="440" y="1"/>
                  </a:moveTo>
                  <a:lnTo>
                    <a:pt x="917"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8" name="Google Shape;1318;p81"/>
            <p:cNvSpPr/>
            <p:nvPr/>
          </p:nvSpPr>
          <p:spPr>
            <a:xfrm>
              <a:off x="5477411" y="3724602"/>
              <a:ext cx="16" cy="1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19" name="Google Shape;1319;p81"/>
            <p:cNvSpPr/>
            <p:nvPr/>
          </p:nvSpPr>
          <p:spPr>
            <a:xfrm>
              <a:off x="5455597" y="3835391"/>
              <a:ext cx="16" cy="16"/>
            </a:xfrm>
            <a:custGeom>
              <a:rect b="b" l="l" r="r" t="t"/>
              <a:pathLst>
                <a:path extrusionOk="0" h="1" w="1">
                  <a:moveTo>
                    <a:pt x="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0" name="Google Shape;1320;p81"/>
            <p:cNvSpPr/>
            <p:nvPr/>
          </p:nvSpPr>
          <p:spPr>
            <a:xfrm>
              <a:off x="5485063" y="3754067"/>
              <a:ext cx="7089" cy="7684"/>
            </a:xfrm>
            <a:custGeom>
              <a:rect b="b" l="l" r="r" t="t"/>
              <a:pathLst>
                <a:path extrusionOk="0" h="478" w="441">
                  <a:moveTo>
                    <a:pt x="1" y="1"/>
                  </a:moveTo>
                  <a:lnTo>
                    <a:pt x="1" y="477"/>
                  </a:lnTo>
                  <a:lnTo>
                    <a:pt x="441" y="477"/>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1" name="Google Shape;1321;p81"/>
            <p:cNvSpPr/>
            <p:nvPr/>
          </p:nvSpPr>
          <p:spPr>
            <a:xfrm>
              <a:off x="5573459" y="3503603"/>
              <a:ext cx="16" cy="16"/>
            </a:xfrm>
            <a:custGeom>
              <a:rect b="b" l="l" r="r" t="t"/>
              <a:pathLst>
                <a:path extrusionOk="0" h="1" w="1">
                  <a:moveTo>
                    <a:pt x="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2" name="Google Shape;1322;p81"/>
            <p:cNvSpPr/>
            <p:nvPr/>
          </p:nvSpPr>
          <p:spPr>
            <a:xfrm>
              <a:off x="6103854" y="3629132"/>
              <a:ext cx="16" cy="1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3" name="Google Shape;1323;p81"/>
            <p:cNvSpPr/>
            <p:nvPr/>
          </p:nvSpPr>
          <p:spPr>
            <a:xfrm>
              <a:off x="6081462" y="3658598"/>
              <a:ext cx="7668" cy="16"/>
            </a:xfrm>
            <a:custGeom>
              <a:rect b="b" l="l" r="r" t="t"/>
              <a:pathLst>
                <a:path extrusionOk="0" h="1" w="477">
                  <a:moveTo>
                    <a:pt x="0" y="1"/>
                  </a:moveTo>
                  <a:lnTo>
                    <a:pt x="47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4" name="Google Shape;1324;p81"/>
            <p:cNvSpPr/>
            <p:nvPr/>
          </p:nvSpPr>
          <p:spPr>
            <a:xfrm>
              <a:off x="6096186" y="3621481"/>
              <a:ext cx="16" cy="7668"/>
            </a:xfrm>
            <a:custGeom>
              <a:rect b="b" l="l" r="r" t="t"/>
              <a:pathLst>
                <a:path extrusionOk="0" h="477" w="1">
                  <a:moveTo>
                    <a:pt x="1" y="0"/>
                  </a:moveTo>
                  <a:lnTo>
                    <a:pt x="1" y="477"/>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5" name="Google Shape;1325;p81"/>
            <p:cNvSpPr/>
            <p:nvPr/>
          </p:nvSpPr>
          <p:spPr>
            <a:xfrm>
              <a:off x="5963600" y="3223689"/>
              <a:ext cx="14741" cy="16"/>
            </a:xfrm>
            <a:custGeom>
              <a:rect b="b" l="l" r="r" t="t"/>
              <a:pathLst>
                <a:path extrusionOk="0" h="1" w="917">
                  <a:moveTo>
                    <a:pt x="0" y="0"/>
                  </a:moveTo>
                  <a:lnTo>
                    <a:pt x="0" y="0"/>
                  </a:lnTo>
                  <a:lnTo>
                    <a:pt x="917" y="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6" name="Google Shape;1326;p81"/>
            <p:cNvSpPr/>
            <p:nvPr/>
          </p:nvSpPr>
          <p:spPr>
            <a:xfrm>
              <a:off x="6066721" y="3688063"/>
              <a:ext cx="7684" cy="16"/>
            </a:xfrm>
            <a:custGeom>
              <a:rect b="b" l="l" r="r" t="t"/>
              <a:pathLst>
                <a:path extrusionOk="0" h="1" w="478">
                  <a:moveTo>
                    <a:pt x="1" y="1"/>
                  </a:moveTo>
                  <a:lnTo>
                    <a:pt x="47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7" name="Google Shape;1327;p81"/>
            <p:cNvSpPr/>
            <p:nvPr/>
          </p:nvSpPr>
          <p:spPr>
            <a:xfrm>
              <a:off x="6376116" y="3533068"/>
              <a:ext cx="7668" cy="7684"/>
            </a:xfrm>
            <a:custGeom>
              <a:rect b="b" l="l" r="r" t="t"/>
              <a:pathLst>
                <a:path extrusionOk="0" h="478" w="477">
                  <a:moveTo>
                    <a:pt x="477" y="478"/>
                  </a:move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8" name="Google Shape;1328;p81"/>
            <p:cNvSpPr/>
            <p:nvPr/>
          </p:nvSpPr>
          <p:spPr>
            <a:xfrm>
              <a:off x="6118579" y="3599667"/>
              <a:ext cx="14757" cy="7089"/>
            </a:xfrm>
            <a:custGeom>
              <a:rect b="b" l="l" r="r" t="t"/>
              <a:pathLst>
                <a:path extrusionOk="0" h="441" w="918">
                  <a:moveTo>
                    <a:pt x="1" y="1"/>
                  </a:moveTo>
                  <a:lnTo>
                    <a:pt x="441" y="440"/>
                  </a:lnTo>
                  <a:lnTo>
                    <a:pt x="917" y="440"/>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29" name="Google Shape;1329;p81"/>
            <p:cNvSpPr/>
            <p:nvPr/>
          </p:nvSpPr>
          <p:spPr>
            <a:xfrm>
              <a:off x="6398509" y="3533068"/>
              <a:ext cx="7089" cy="16"/>
            </a:xfrm>
            <a:custGeom>
              <a:rect b="b" l="l" r="r" t="t"/>
              <a:pathLst>
                <a:path extrusionOk="0" h="1" w="441">
                  <a:moveTo>
                    <a:pt x="44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0" name="Google Shape;1330;p81"/>
            <p:cNvSpPr/>
            <p:nvPr/>
          </p:nvSpPr>
          <p:spPr>
            <a:xfrm>
              <a:off x="6110927" y="3577274"/>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1" name="Google Shape;1331;p81"/>
            <p:cNvSpPr/>
            <p:nvPr/>
          </p:nvSpPr>
          <p:spPr>
            <a:xfrm>
              <a:off x="6148044" y="3621481"/>
              <a:ext cx="7089" cy="0"/>
            </a:xfrm>
            <a:custGeom>
              <a:rect b="b" l="l" r="r" t="t"/>
              <a:pathLst>
                <a:path extrusionOk="0" h="0" w="441">
                  <a:moveTo>
                    <a:pt x="441" y="0"/>
                  </a:moveTo>
                  <a:lnTo>
                    <a:pt x="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2" name="Google Shape;1332;p81"/>
            <p:cNvSpPr/>
            <p:nvPr/>
          </p:nvSpPr>
          <p:spPr>
            <a:xfrm>
              <a:off x="5875187" y="3658598"/>
              <a:ext cx="16" cy="7089"/>
            </a:xfrm>
            <a:custGeom>
              <a:rect b="b" l="l" r="r" t="t"/>
              <a:pathLst>
                <a:path extrusionOk="0" h="441" w="1">
                  <a:moveTo>
                    <a:pt x="1" y="44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3" name="Google Shape;1333;p81"/>
            <p:cNvSpPr/>
            <p:nvPr/>
          </p:nvSpPr>
          <p:spPr>
            <a:xfrm>
              <a:off x="5868130" y="3643873"/>
              <a:ext cx="16" cy="14741"/>
            </a:xfrm>
            <a:custGeom>
              <a:rect b="b" l="l" r="r" t="t"/>
              <a:pathLst>
                <a:path extrusionOk="0" h="917" w="1">
                  <a:moveTo>
                    <a:pt x="0" y="917"/>
                  </a:moveTo>
                  <a:lnTo>
                    <a:pt x="0" y="917"/>
                  </a:lnTo>
                  <a:lnTo>
                    <a:pt x="0" y="440"/>
                  </a:lnTo>
                  <a:lnTo>
                    <a:pt x="0" y="0"/>
                  </a:ln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4" name="Google Shape;1334;p81"/>
            <p:cNvSpPr/>
            <p:nvPr/>
          </p:nvSpPr>
          <p:spPr>
            <a:xfrm>
              <a:off x="5750268" y="3643873"/>
              <a:ext cx="16" cy="16"/>
            </a:xfrm>
            <a:custGeom>
              <a:rect b="b" l="l" r="r" t="t"/>
              <a:pathLst>
                <a:path extrusionOk="0" h="1" w="1">
                  <a:moveTo>
                    <a:pt x="0" y="0"/>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5" name="Google Shape;1335;p81"/>
            <p:cNvSpPr/>
            <p:nvPr/>
          </p:nvSpPr>
          <p:spPr>
            <a:xfrm>
              <a:off x="5875187" y="3629132"/>
              <a:ext cx="7684" cy="7089"/>
            </a:xfrm>
            <a:custGeom>
              <a:rect b="b" l="l" r="r" t="t"/>
              <a:pathLst>
                <a:path extrusionOk="0" h="441" w="478">
                  <a:moveTo>
                    <a:pt x="1" y="1"/>
                  </a:moveTo>
                  <a:lnTo>
                    <a:pt x="478" y="441"/>
                  </a:lnTo>
                  <a:lnTo>
                    <a:pt x="478"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6" name="Google Shape;1336;p81"/>
            <p:cNvSpPr/>
            <p:nvPr/>
          </p:nvSpPr>
          <p:spPr>
            <a:xfrm>
              <a:off x="6103854" y="3584942"/>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7" name="Google Shape;1337;p81"/>
            <p:cNvSpPr/>
            <p:nvPr/>
          </p:nvSpPr>
          <p:spPr>
            <a:xfrm>
              <a:off x="6022531" y="3526011"/>
              <a:ext cx="7668" cy="7073"/>
            </a:xfrm>
            <a:custGeom>
              <a:rect b="b" l="l" r="r" t="t"/>
              <a:pathLst>
                <a:path extrusionOk="0" h="440" w="477">
                  <a:moveTo>
                    <a:pt x="477" y="440"/>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8" name="Google Shape;1338;p81"/>
            <p:cNvSpPr/>
            <p:nvPr/>
          </p:nvSpPr>
          <p:spPr>
            <a:xfrm>
              <a:off x="6103854" y="3614408"/>
              <a:ext cx="7089" cy="7073"/>
            </a:xfrm>
            <a:custGeom>
              <a:rect b="b" l="l" r="r" t="t"/>
              <a:pathLst>
                <a:path extrusionOk="0" h="440" w="441">
                  <a:moveTo>
                    <a:pt x="0" y="440"/>
                  </a:moveTo>
                  <a:lnTo>
                    <a:pt x="440" y="0"/>
                  </a:lnTo>
                  <a:lnTo>
                    <a:pt x="44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39" name="Google Shape;1339;p81"/>
            <p:cNvSpPr/>
            <p:nvPr/>
          </p:nvSpPr>
          <p:spPr>
            <a:xfrm>
              <a:off x="5691337" y="3650946"/>
              <a:ext cx="0" cy="0"/>
            </a:xfrm>
            <a:custGeom>
              <a:rect b="b" l="l" r="r" t="t"/>
              <a:pathLst>
                <a:path extrusionOk="0" h="0" w="0">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0" name="Google Shape;1340;p81"/>
            <p:cNvSpPr/>
            <p:nvPr/>
          </p:nvSpPr>
          <p:spPr>
            <a:xfrm>
              <a:off x="5868130" y="3606740"/>
              <a:ext cx="7073" cy="7684"/>
            </a:xfrm>
            <a:custGeom>
              <a:rect b="b" l="l" r="r" t="t"/>
              <a:pathLst>
                <a:path extrusionOk="0" h="478" w="440">
                  <a:moveTo>
                    <a:pt x="0" y="0"/>
                  </a:moveTo>
                  <a:lnTo>
                    <a:pt x="0" y="0"/>
                  </a:lnTo>
                  <a:lnTo>
                    <a:pt x="440" y="477"/>
                  </a:lnTo>
                  <a:lnTo>
                    <a:pt x="44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1" name="Google Shape;1341;p81"/>
            <p:cNvSpPr/>
            <p:nvPr/>
          </p:nvSpPr>
          <p:spPr>
            <a:xfrm>
              <a:off x="6081462" y="3621481"/>
              <a:ext cx="7668" cy="0"/>
            </a:xfrm>
            <a:custGeom>
              <a:rect b="b" l="l" r="r" t="t"/>
              <a:pathLst>
                <a:path extrusionOk="0" h="0" w="477">
                  <a:moveTo>
                    <a:pt x="0" y="0"/>
                  </a:moveTo>
                  <a:lnTo>
                    <a:pt x="0" y="0"/>
                  </a:lnTo>
                  <a:lnTo>
                    <a:pt x="477" y="0"/>
                  </a:lnTo>
                  <a:lnTo>
                    <a:pt x="477" y="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2" name="Google Shape;1342;p81"/>
            <p:cNvSpPr/>
            <p:nvPr/>
          </p:nvSpPr>
          <p:spPr>
            <a:xfrm>
              <a:off x="6051996" y="3533068"/>
              <a:ext cx="16" cy="1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3" name="Google Shape;1343;p81"/>
            <p:cNvSpPr/>
            <p:nvPr/>
          </p:nvSpPr>
          <p:spPr>
            <a:xfrm>
              <a:off x="6221716" y="3459413"/>
              <a:ext cx="14741" cy="16"/>
            </a:xfrm>
            <a:custGeom>
              <a:rect b="b" l="l" r="r" t="t"/>
              <a:pathLst>
                <a:path extrusionOk="0" h="1" w="917">
                  <a:moveTo>
                    <a:pt x="917" y="0"/>
                  </a:moveTo>
                  <a:lnTo>
                    <a:pt x="917" y="0"/>
                  </a:ln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4" name="Google Shape;1344;p81"/>
            <p:cNvSpPr/>
            <p:nvPr/>
          </p:nvSpPr>
          <p:spPr>
            <a:xfrm>
              <a:off x="6133319" y="3400482"/>
              <a:ext cx="7089" cy="7668"/>
            </a:xfrm>
            <a:custGeom>
              <a:rect b="b" l="l" r="r" t="t"/>
              <a:pathLst>
                <a:path extrusionOk="0" h="477" w="441">
                  <a:moveTo>
                    <a:pt x="440" y="0"/>
                  </a:moveTo>
                  <a:lnTo>
                    <a:pt x="440" y="0"/>
                  </a:lnTo>
                  <a:lnTo>
                    <a:pt x="0" y="477"/>
                  </a:lnTo>
                  <a:lnTo>
                    <a:pt x="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5" name="Google Shape;1345;p81"/>
            <p:cNvSpPr/>
            <p:nvPr/>
          </p:nvSpPr>
          <p:spPr>
            <a:xfrm>
              <a:off x="6280647" y="3444672"/>
              <a:ext cx="21814" cy="22425"/>
            </a:xfrm>
            <a:custGeom>
              <a:rect b="b" l="l" r="r" t="t"/>
              <a:pathLst>
                <a:path extrusionOk="0" h="1395" w="1357">
                  <a:moveTo>
                    <a:pt x="440" y="917"/>
                  </a:moveTo>
                  <a:lnTo>
                    <a:pt x="440" y="478"/>
                  </a:lnTo>
                  <a:lnTo>
                    <a:pt x="1357" y="1"/>
                  </a:lnTo>
                  <a:lnTo>
                    <a:pt x="1357" y="1"/>
                  </a:lnTo>
                  <a:lnTo>
                    <a:pt x="440" y="478"/>
                  </a:lnTo>
                  <a:lnTo>
                    <a:pt x="440" y="917"/>
                  </a:lnTo>
                  <a:lnTo>
                    <a:pt x="0" y="1394"/>
                  </a:lnTo>
                  <a:lnTo>
                    <a:pt x="0" y="139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6" name="Google Shape;1346;p81"/>
            <p:cNvSpPr/>
            <p:nvPr/>
          </p:nvSpPr>
          <p:spPr>
            <a:xfrm>
              <a:off x="6096186" y="3400482"/>
              <a:ext cx="14757" cy="7668"/>
            </a:xfrm>
            <a:custGeom>
              <a:rect b="b" l="l" r="r" t="t"/>
              <a:pathLst>
                <a:path extrusionOk="0" h="477" w="918">
                  <a:moveTo>
                    <a:pt x="1" y="0"/>
                  </a:moveTo>
                  <a:lnTo>
                    <a:pt x="477" y="477"/>
                  </a:lnTo>
                  <a:lnTo>
                    <a:pt x="917" y="477"/>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7" name="Google Shape;1347;p81"/>
            <p:cNvSpPr/>
            <p:nvPr/>
          </p:nvSpPr>
          <p:spPr>
            <a:xfrm>
              <a:off x="6405582" y="3474137"/>
              <a:ext cx="7668" cy="16"/>
            </a:xfrm>
            <a:custGeom>
              <a:rect b="b" l="l" r="r" t="t"/>
              <a:pathLst>
                <a:path extrusionOk="0" h="1" w="477">
                  <a:moveTo>
                    <a:pt x="477" y="1"/>
                  </a:move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8" name="Google Shape;1348;p81"/>
            <p:cNvSpPr/>
            <p:nvPr/>
          </p:nvSpPr>
          <p:spPr>
            <a:xfrm>
              <a:off x="6000717" y="3341551"/>
              <a:ext cx="16" cy="1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49" name="Google Shape;1349;p81"/>
            <p:cNvSpPr/>
            <p:nvPr/>
          </p:nvSpPr>
          <p:spPr>
            <a:xfrm>
              <a:off x="6324837" y="3452340"/>
              <a:ext cx="29482" cy="14757"/>
            </a:xfrm>
            <a:custGeom>
              <a:rect b="b" l="l" r="r" t="t"/>
              <a:pathLst>
                <a:path extrusionOk="0" h="918" w="1834">
                  <a:moveTo>
                    <a:pt x="1357" y="440"/>
                  </a:moveTo>
                  <a:lnTo>
                    <a:pt x="1834" y="1"/>
                  </a:lnTo>
                  <a:lnTo>
                    <a:pt x="1357" y="440"/>
                  </a:lnTo>
                  <a:lnTo>
                    <a:pt x="1" y="917"/>
                  </a:lnTo>
                  <a:lnTo>
                    <a:pt x="1"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0" name="Google Shape;1350;p81"/>
            <p:cNvSpPr/>
            <p:nvPr/>
          </p:nvSpPr>
          <p:spPr>
            <a:xfrm>
              <a:off x="6376116" y="3452340"/>
              <a:ext cx="7668" cy="16"/>
            </a:xfrm>
            <a:custGeom>
              <a:rect b="b" l="l" r="r" t="t"/>
              <a:pathLst>
                <a:path extrusionOk="0" h="1" w="477">
                  <a:moveTo>
                    <a:pt x="477" y="1"/>
                  </a:moveTo>
                  <a:lnTo>
                    <a:pt x="477" y="1"/>
                  </a:ln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1" name="Google Shape;1351;p81"/>
            <p:cNvSpPr/>
            <p:nvPr/>
          </p:nvSpPr>
          <p:spPr>
            <a:xfrm>
              <a:off x="6243514" y="3444672"/>
              <a:ext cx="29482" cy="22425"/>
            </a:xfrm>
            <a:custGeom>
              <a:rect b="b" l="l" r="r" t="t"/>
              <a:pathLst>
                <a:path extrusionOk="0" h="1395" w="1834">
                  <a:moveTo>
                    <a:pt x="1394" y="1"/>
                  </a:moveTo>
                  <a:lnTo>
                    <a:pt x="917" y="478"/>
                  </a:lnTo>
                  <a:lnTo>
                    <a:pt x="1394" y="478"/>
                  </a:lnTo>
                  <a:lnTo>
                    <a:pt x="1834" y="1"/>
                  </a:lnTo>
                  <a:close/>
                  <a:moveTo>
                    <a:pt x="477" y="478"/>
                  </a:moveTo>
                  <a:lnTo>
                    <a:pt x="1" y="1394"/>
                  </a:lnTo>
                  <a:lnTo>
                    <a:pt x="477" y="1394"/>
                  </a:lnTo>
                  <a:lnTo>
                    <a:pt x="917" y="478"/>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2" name="Google Shape;1352;p81"/>
            <p:cNvSpPr/>
            <p:nvPr/>
          </p:nvSpPr>
          <p:spPr>
            <a:xfrm>
              <a:off x="5868130" y="3393409"/>
              <a:ext cx="14741" cy="7089"/>
            </a:xfrm>
            <a:custGeom>
              <a:rect b="b" l="l" r="r" t="t"/>
              <a:pathLst>
                <a:path extrusionOk="0" h="441" w="917">
                  <a:moveTo>
                    <a:pt x="917" y="0"/>
                  </a:moveTo>
                  <a:lnTo>
                    <a:pt x="917" y="0"/>
                  </a:lnTo>
                  <a:lnTo>
                    <a:pt x="0" y="440"/>
                  </a:lnTo>
                  <a:lnTo>
                    <a:pt x="0"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3" name="Google Shape;1353;p81"/>
            <p:cNvSpPr/>
            <p:nvPr/>
          </p:nvSpPr>
          <p:spPr>
            <a:xfrm>
              <a:off x="6089113" y="3408133"/>
              <a:ext cx="14757" cy="14757"/>
            </a:xfrm>
            <a:custGeom>
              <a:rect b="b" l="l" r="r" t="t"/>
              <a:pathLst>
                <a:path extrusionOk="0" h="918" w="918">
                  <a:moveTo>
                    <a:pt x="441" y="1"/>
                  </a:moveTo>
                  <a:lnTo>
                    <a:pt x="1" y="917"/>
                  </a:lnTo>
                  <a:lnTo>
                    <a:pt x="441" y="917"/>
                  </a:lnTo>
                  <a:lnTo>
                    <a:pt x="9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4" name="Google Shape;1354;p81"/>
            <p:cNvSpPr/>
            <p:nvPr/>
          </p:nvSpPr>
          <p:spPr>
            <a:xfrm>
              <a:off x="5904653" y="3341551"/>
              <a:ext cx="58963" cy="44206"/>
            </a:xfrm>
            <a:custGeom>
              <a:rect b="b" l="l" r="r" t="t"/>
              <a:pathLst>
                <a:path extrusionOk="0" h="2750" w="3668">
                  <a:moveTo>
                    <a:pt x="3227" y="0"/>
                  </a:moveTo>
                  <a:lnTo>
                    <a:pt x="2311" y="477"/>
                  </a:lnTo>
                  <a:lnTo>
                    <a:pt x="3667" y="0"/>
                  </a:lnTo>
                  <a:close/>
                  <a:moveTo>
                    <a:pt x="1834" y="917"/>
                  </a:moveTo>
                  <a:lnTo>
                    <a:pt x="1394" y="1393"/>
                  </a:lnTo>
                  <a:lnTo>
                    <a:pt x="1" y="2750"/>
                  </a:lnTo>
                  <a:lnTo>
                    <a:pt x="1834" y="1393"/>
                  </a:lnTo>
                  <a:lnTo>
                    <a:pt x="1834"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5" name="Google Shape;1355;p81"/>
            <p:cNvSpPr/>
            <p:nvPr/>
          </p:nvSpPr>
          <p:spPr>
            <a:xfrm>
              <a:off x="5830997" y="3422874"/>
              <a:ext cx="73672" cy="95486"/>
            </a:xfrm>
            <a:custGeom>
              <a:rect b="b" l="l" r="r" t="t"/>
              <a:pathLst>
                <a:path extrusionOk="0" h="5940" w="4583">
                  <a:moveTo>
                    <a:pt x="3666" y="5939"/>
                  </a:moveTo>
                  <a:lnTo>
                    <a:pt x="3227" y="5500"/>
                  </a:lnTo>
                  <a:lnTo>
                    <a:pt x="2750" y="4583"/>
                  </a:lnTo>
                  <a:lnTo>
                    <a:pt x="2310" y="3667"/>
                  </a:lnTo>
                  <a:lnTo>
                    <a:pt x="1833" y="3190"/>
                  </a:lnTo>
                  <a:lnTo>
                    <a:pt x="1833" y="2750"/>
                  </a:lnTo>
                  <a:lnTo>
                    <a:pt x="1394" y="1834"/>
                  </a:lnTo>
                  <a:lnTo>
                    <a:pt x="917" y="1357"/>
                  </a:lnTo>
                  <a:lnTo>
                    <a:pt x="477" y="917"/>
                  </a:lnTo>
                  <a:lnTo>
                    <a:pt x="477" y="0"/>
                  </a:lnTo>
                  <a:lnTo>
                    <a:pt x="0" y="0"/>
                  </a:lnTo>
                  <a:lnTo>
                    <a:pt x="477" y="0"/>
                  </a:lnTo>
                  <a:lnTo>
                    <a:pt x="477" y="917"/>
                  </a:lnTo>
                  <a:lnTo>
                    <a:pt x="917" y="1357"/>
                  </a:lnTo>
                  <a:lnTo>
                    <a:pt x="1394" y="1834"/>
                  </a:lnTo>
                  <a:lnTo>
                    <a:pt x="1833" y="2750"/>
                  </a:lnTo>
                  <a:lnTo>
                    <a:pt x="1833" y="3190"/>
                  </a:lnTo>
                  <a:lnTo>
                    <a:pt x="2310" y="3667"/>
                  </a:lnTo>
                  <a:lnTo>
                    <a:pt x="2750" y="4583"/>
                  </a:lnTo>
                  <a:lnTo>
                    <a:pt x="3227" y="5500"/>
                  </a:lnTo>
                  <a:lnTo>
                    <a:pt x="3666" y="5939"/>
                  </a:lnTo>
                  <a:lnTo>
                    <a:pt x="4143" y="5939"/>
                  </a:lnTo>
                  <a:lnTo>
                    <a:pt x="4583" y="5939"/>
                  </a:lnTo>
                  <a:lnTo>
                    <a:pt x="4143" y="593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6" name="Google Shape;1356;p81"/>
            <p:cNvSpPr/>
            <p:nvPr/>
          </p:nvSpPr>
          <p:spPr>
            <a:xfrm>
              <a:off x="5816256" y="3393409"/>
              <a:ext cx="7684" cy="14741"/>
            </a:xfrm>
            <a:custGeom>
              <a:rect b="b" l="l" r="r" t="t"/>
              <a:pathLst>
                <a:path extrusionOk="0" h="917" w="478">
                  <a:moveTo>
                    <a:pt x="1" y="0"/>
                  </a:moveTo>
                  <a:lnTo>
                    <a:pt x="478" y="917"/>
                  </a:lnTo>
                  <a:lnTo>
                    <a:pt x="47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7" name="Google Shape;1357;p81"/>
            <p:cNvSpPr/>
            <p:nvPr/>
          </p:nvSpPr>
          <p:spPr>
            <a:xfrm>
              <a:off x="6059648" y="3408133"/>
              <a:ext cx="14757" cy="16"/>
            </a:xfrm>
            <a:custGeom>
              <a:rect b="b" l="l" r="r" t="t"/>
              <a:pathLst>
                <a:path extrusionOk="0" h="1" w="918">
                  <a:moveTo>
                    <a:pt x="917" y="1"/>
                  </a:move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8" name="Google Shape;1358;p81"/>
            <p:cNvSpPr/>
            <p:nvPr/>
          </p:nvSpPr>
          <p:spPr>
            <a:xfrm>
              <a:off x="6051996" y="3378668"/>
              <a:ext cx="14741" cy="7089"/>
            </a:xfrm>
            <a:custGeom>
              <a:rect b="b" l="l" r="r" t="t"/>
              <a:pathLst>
                <a:path extrusionOk="0" h="441" w="917">
                  <a:moveTo>
                    <a:pt x="917" y="1"/>
                  </a:moveTo>
                  <a:lnTo>
                    <a:pt x="917" y="1"/>
                  </a:lnTo>
                  <a:lnTo>
                    <a:pt x="0" y="441"/>
                  </a:lnTo>
                  <a:lnTo>
                    <a:pt x="0"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59" name="Google Shape;1359;p81"/>
            <p:cNvSpPr/>
            <p:nvPr/>
          </p:nvSpPr>
          <p:spPr>
            <a:xfrm>
              <a:off x="5978324" y="3349202"/>
              <a:ext cx="7684" cy="7089"/>
            </a:xfrm>
            <a:custGeom>
              <a:rect b="b" l="l" r="r" t="t"/>
              <a:pathLst>
                <a:path extrusionOk="0" h="441" w="478">
                  <a:moveTo>
                    <a:pt x="477" y="1"/>
                  </a:moveTo>
                  <a:lnTo>
                    <a:pt x="477" y="1"/>
                  </a:lnTo>
                  <a:lnTo>
                    <a:pt x="477" y="1"/>
                  </a:lnTo>
                  <a:lnTo>
                    <a:pt x="477" y="1"/>
                  </a:lnTo>
                  <a:lnTo>
                    <a:pt x="1" y="441"/>
                  </a:lnTo>
                  <a:lnTo>
                    <a:pt x="1"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0" name="Google Shape;1360;p81"/>
            <p:cNvSpPr/>
            <p:nvPr/>
          </p:nvSpPr>
          <p:spPr>
            <a:xfrm>
              <a:off x="5934134" y="3547809"/>
              <a:ext cx="7668" cy="7684"/>
            </a:xfrm>
            <a:custGeom>
              <a:rect b="b" l="l" r="r" t="t"/>
              <a:pathLst>
                <a:path extrusionOk="0" h="478" w="477">
                  <a:moveTo>
                    <a:pt x="477" y="477"/>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1" name="Google Shape;1361;p81"/>
            <p:cNvSpPr/>
            <p:nvPr/>
          </p:nvSpPr>
          <p:spPr>
            <a:xfrm>
              <a:off x="6177510" y="1816998"/>
              <a:ext cx="21830" cy="7089"/>
            </a:xfrm>
            <a:custGeom>
              <a:rect b="b" l="l" r="r" t="t"/>
              <a:pathLst>
                <a:path extrusionOk="0" h="441" w="1358">
                  <a:moveTo>
                    <a:pt x="1" y="0"/>
                  </a:moveTo>
                  <a:lnTo>
                    <a:pt x="1357" y="440"/>
                  </a:lnTo>
                  <a:lnTo>
                    <a:pt x="1357" y="440"/>
                  </a:lnTo>
                  <a:lnTo>
                    <a:pt x="44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2" name="Google Shape;1362;p81"/>
            <p:cNvSpPr/>
            <p:nvPr/>
          </p:nvSpPr>
          <p:spPr>
            <a:xfrm>
              <a:off x="6148044" y="1846463"/>
              <a:ext cx="21830" cy="7089"/>
            </a:xfrm>
            <a:custGeom>
              <a:rect b="b" l="l" r="r" t="t"/>
              <a:pathLst>
                <a:path extrusionOk="0" h="441" w="1358">
                  <a:moveTo>
                    <a:pt x="1" y="0"/>
                  </a:moveTo>
                  <a:lnTo>
                    <a:pt x="1357" y="440"/>
                  </a:lnTo>
                  <a:lnTo>
                    <a:pt x="1357"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3" name="Google Shape;1363;p81"/>
            <p:cNvSpPr/>
            <p:nvPr/>
          </p:nvSpPr>
          <p:spPr>
            <a:xfrm>
              <a:off x="6184583" y="1787532"/>
              <a:ext cx="7684" cy="16"/>
            </a:xfrm>
            <a:custGeom>
              <a:rect b="b" l="l" r="r" t="t"/>
              <a:pathLst>
                <a:path extrusionOk="0" h="1" w="478">
                  <a:moveTo>
                    <a:pt x="1" y="0"/>
                  </a:move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4" name="Google Shape;1364;p81"/>
            <p:cNvSpPr/>
            <p:nvPr/>
          </p:nvSpPr>
          <p:spPr>
            <a:xfrm>
              <a:off x="6192250" y="1787532"/>
              <a:ext cx="29482" cy="14741"/>
            </a:xfrm>
            <a:custGeom>
              <a:rect b="b" l="l" r="r" t="t"/>
              <a:pathLst>
                <a:path extrusionOk="0" h="917" w="1834">
                  <a:moveTo>
                    <a:pt x="0" y="0"/>
                  </a:moveTo>
                  <a:lnTo>
                    <a:pt x="440" y="440"/>
                  </a:lnTo>
                  <a:lnTo>
                    <a:pt x="1833" y="917"/>
                  </a:lnTo>
                  <a:lnTo>
                    <a:pt x="917" y="44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5" name="Google Shape;1365;p81"/>
            <p:cNvSpPr/>
            <p:nvPr/>
          </p:nvSpPr>
          <p:spPr>
            <a:xfrm>
              <a:off x="5875187" y="2583100"/>
              <a:ext cx="7684" cy="16"/>
            </a:xfrm>
            <a:custGeom>
              <a:rect b="b" l="l" r="r" t="t"/>
              <a:pathLst>
                <a:path extrusionOk="0" h="1" w="478">
                  <a:moveTo>
                    <a:pt x="478" y="1"/>
                  </a:moveTo>
                  <a:lnTo>
                    <a:pt x="478"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6" name="Google Shape;1366;p81"/>
            <p:cNvSpPr/>
            <p:nvPr/>
          </p:nvSpPr>
          <p:spPr>
            <a:xfrm>
              <a:off x="6243514" y="1824071"/>
              <a:ext cx="7684" cy="7668"/>
            </a:xfrm>
            <a:custGeom>
              <a:rect b="b" l="l" r="r" t="t"/>
              <a:pathLst>
                <a:path extrusionOk="0" h="477" w="478">
                  <a:moveTo>
                    <a:pt x="1" y="0"/>
                  </a:moveTo>
                  <a:lnTo>
                    <a:pt x="1" y="0"/>
                  </a:lnTo>
                  <a:lnTo>
                    <a:pt x="477" y="477"/>
                  </a:lnTo>
                  <a:lnTo>
                    <a:pt x="477"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7" name="Google Shape;1367;p81"/>
            <p:cNvSpPr/>
            <p:nvPr/>
          </p:nvSpPr>
          <p:spPr>
            <a:xfrm>
              <a:off x="6125652" y="1868261"/>
              <a:ext cx="14757" cy="7684"/>
            </a:xfrm>
            <a:custGeom>
              <a:rect b="b" l="l" r="r" t="t"/>
              <a:pathLst>
                <a:path extrusionOk="0" h="478" w="918">
                  <a:moveTo>
                    <a:pt x="1" y="1"/>
                  </a:moveTo>
                  <a:lnTo>
                    <a:pt x="917" y="477"/>
                  </a:lnTo>
                  <a:lnTo>
                    <a:pt x="917" y="477"/>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8" name="Google Shape;1368;p81"/>
            <p:cNvSpPr/>
            <p:nvPr/>
          </p:nvSpPr>
          <p:spPr>
            <a:xfrm>
              <a:off x="5912320" y="2258980"/>
              <a:ext cx="7089" cy="7089"/>
            </a:xfrm>
            <a:custGeom>
              <a:rect b="b" l="l" r="r" t="t"/>
              <a:pathLst>
                <a:path extrusionOk="0" h="441" w="441">
                  <a:moveTo>
                    <a:pt x="1" y="0"/>
                  </a:moveTo>
                  <a:lnTo>
                    <a:pt x="1" y="0"/>
                  </a:lnTo>
                  <a:lnTo>
                    <a:pt x="1" y="440"/>
                  </a:lnTo>
                  <a:lnTo>
                    <a:pt x="440" y="440"/>
                  </a:lnTo>
                  <a:lnTo>
                    <a:pt x="440" y="440"/>
                  </a:lnTo>
                  <a:lnTo>
                    <a:pt x="1"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69" name="Google Shape;1369;p81"/>
            <p:cNvSpPr/>
            <p:nvPr/>
          </p:nvSpPr>
          <p:spPr>
            <a:xfrm>
              <a:off x="6089113" y="1897726"/>
              <a:ext cx="21830" cy="7684"/>
            </a:xfrm>
            <a:custGeom>
              <a:rect b="b" l="l" r="r" t="t"/>
              <a:pathLst>
                <a:path extrusionOk="0" h="478" w="1358">
                  <a:moveTo>
                    <a:pt x="1" y="1"/>
                  </a:moveTo>
                  <a:lnTo>
                    <a:pt x="917" y="477"/>
                  </a:lnTo>
                  <a:lnTo>
                    <a:pt x="1357" y="477"/>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0" name="Google Shape;1370;p81"/>
            <p:cNvSpPr/>
            <p:nvPr/>
          </p:nvSpPr>
          <p:spPr>
            <a:xfrm>
              <a:off x="6287720" y="1816998"/>
              <a:ext cx="14741" cy="14741"/>
            </a:xfrm>
            <a:custGeom>
              <a:rect b="b" l="l" r="r" t="t"/>
              <a:pathLst>
                <a:path extrusionOk="0" h="917" w="917">
                  <a:moveTo>
                    <a:pt x="0" y="0"/>
                  </a:moveTo>
                  <a:lnTo>
                    <a:pt x="0" y="0"/>
                  </a:lnTo>
                  <a:lnTo>
                    <a:pt x="477" y="0"/>
                  </a:lnTo>
                  <a:lnTo>
                    <a:pt x="917" y="917"/>
                  </a:lnTo>
                  <a:lnTo>
                    <a:pt x="917" y="917"/>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1" name="Google Shape;1371;p81"/>
            <p:cNvSpPr/>
            <p:nvPr/>
          </p:nvSpPr>
          <p:spPr>
            <a:xfrm>
              <a:off x="6656030" y="2833565"/>
              <a:ext cx="7684" cy="16"/>
            </a:xfrm>
            <a:custGeom>
              <a:rect b="b" l="l" r="r" t="t"/>
              <a:pathLst>
                <a:path extrusionOk="0" h="1" w="478">
                  <a:moveTo>
                    <a:pt x="477"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2" name="Google Shape;1372;p81"/>
            <p:cNvSpPr/>
            <p:nvPr/>
          </p:nvSpPr>
          <p:spPr>
            <a:xfrm>
              <a:off x="6722629" y="2840638"/>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3" name="Google Shape;1373;p81"/>
            <p:cNvSpPr/>
            <p:nvPr/>
          </p:nvSpPr>
          <p:spPr>
            <a:xfrm>
              <a:off x="6921220" y="2995617"/>
              <a:ext cx="14757" cy="16"/>
            </a:xfrm>
            <a:custGeom>
              <a:rect b="b" l="l" r="r" t="t"/>
              <a:pathLst>
                <a:path extrusionOk="0" h="1" w="918">
                  <a:moveTo>
                    <a:pt x="917"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4" name="Google Shape;1374;p81"/>
            <p:cNvSpPr/>
            <p:nvPr/>
          </p:nvSpPr>
          <p:spPr>
            <a:xfrm>
              <a:off x="5830997" y="2649104"/>
              <a:ext cx="14741" cy="14757"/>
            </a:xfrm>
            <a:custGeom>
              <a:rect b="b" l="l" r="r" t="t"/>
              <a:pathLst>
                <a:path extrusionOk="0" h="918" w="917">
                  <a:moveTo>
                    <a:pt x="0" y="1"/>
                  </a:moveTo>
                  <a:lnTo>
                    <a:pt x="0" y="477"/>
                  </a:lnTo>
                  <a:lnTo>
                    <a:pt x="917" y="917"/>
                  </a:lnTo>
                  <a:lnTo>
                    <a:pt x="477" y="477"/>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5" name="Google Shape;1375;p81"/>
            <p:cNvSpPr/>
            <p:nvPr/>
          </p:nvSpPr>
          <p:spPr>
            <a:xfrm>
              <a:off x="6236441" y="1853536"/>
              <a:ext cx="58947" cy="81340"/>
            </a:xfrm>
            <a:custGeom>
              <a:rect b="b" l="l" r="r" t="t"/>
              <a:pathLst>
                <a:path extrusionOk="0" h="5060" w="3667">
                  <a:moveTo>
                    <a:pt x="1" y="0"/>
                  </a:moveTo>
                  <a:lnTo>
                    <a:pt x="917" y="477"/>
                  </a:lnTo>
                  <a:lnTo>
                    <a:pt x="2274" y="917"/>
                  </a:lnTo>
                  <a:lnTo>
                    <a:pt x="1357" y="477"/>
                  </a:lnTo>
                  <a:lnTo>
                    <a:pt x="1" y="0"/>
                  </a:lnTo>
                  <a:close/>
                  <a:moveTo>
                    <a:pt x="3190" y="3666"/>
                  </a:moveTo>
                  <a:lnTo>
                    <a:pt x="3190" y="4143"/>
                  </a:lnTo>
                  <a:lnTo>
                    <a:pt x="2750" y="5059"/>
                  </a:lnTo>
                  <a:lnTo>
                    <a:pt x="3190" y="5059"/>
                  </a:lnTo>
                  <a:lnTo>
                    <a:pt x="3667" y="4143"/>
                  </a:lnTo>
                  <a:lnTo>
                    <a:pt x="3190" y="3666"/>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6" name="Google Shape;1376;p81"/>
            <p:cNvSpPr/>
            <p:nvPr/>
          </p:nvSpPr>
          <p:spPr>
            <a:xfrm>
              <a:off x="6390841" y="1691468"/>
              <a:ext cx="22409" cy="22409"/>
            </a:xfrm>
            <a:custGeom>
              <a:rect b="b" l="l" r="r" t="t"/>
              <a:pathLst>
                <a:path extrusionOk="0" h="1394" w="1394">
                  <a:moveTo>
                    <a:pt x="477" y="1"/>
                  </a:moveTo>
                  <a:lnTo>
                    <a:pt x="1" y="1"/>
                  </a:lnTo>
                  <a:lnTo>
                    <a:pt x="477" y="1"/>
                  </a:lnTo>
                  <a:lnTo>
                    <a:pt x="1" y="1394"/>
                  </a:lnTo>
                  <a:lnTo>
                    <a:pt x="1394" y="1394"/>
                  </a:lnTo>
                  <a:lnTo>
                    <a:pt x="1394" y="1394"/>
                  </a:lnTo>
                  <a:lnTo>
                    <a:pt x="1" y="139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7" name="Google Shape;1377;p81"/>
            <p:cNvSpPr/>
            <p:nvPr/>
          </p:nvSpPr>
          <p:spPr>
            <a:xfrm>
              <a:off x="6346651" y="1713860"/>
              <a:ext cx="7668" cy="16"/>
            </a:xfrm>
            <a:custGeom>
              <a:rect b="b" l="l" r="r" t="t"/>
              <a:pathLst>
                <a:path extrusionOk="0" h="1" w="477">
                  <a:moveTo>
                    <a:pt x="0" y="1"/>
                  </a:move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8" name="Google Shape;1378;p81"/>
            <p:cNvSpPr/>
            <p:nvPr/>
          </p:nvSpPr>
          <p:spPr>
            <a:xfrm>
              <a:off x="6427974" y="1750399"/>
              <a:ext cx="7089" cy="22409"/>
            </a:xfrm>
            <a:custGeom>
              <a:rect b="b" l="l" r="r" t="t"/>
              <a:pathLst>
                <a:path extrusionOk="0" h="1394" w="441">
                  <a:moveTo>
                    <a:pt x="0" y="1"/>
                  </a:moveTo>
                  <a:lnTo>
                    <a:pt x="0" y="917"/>
                  </a:lnTo>
                  <a:lnTo>
                    <a:pt x="440" y="1394"/>
                  </a:lnTo>
                  <a:lnTo>
                    <a:pt x="440" y="917"/>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79" name="Google Shape;1379;p81"/>
            <p:cNvSpPr/>
            <p:nvPr/>
          </p:nvSpPr>
          <p:spPr>
            <a:xfrm>
              <a:off x="6302445" y="1617812"/>
              <a:ext cx="22409" cy="66599"/>
            </a:xfrm>
            <a:custGeom>
              <a:rect b="b" l="l" r="r" t="t"/>
              <a:pathLst>
                <a:path extrusionOk="0" h="4143" w="1394">
                  <a:moveTo>
                    <a:pt x="1394" y="0"/>
                  </a:moveTo>
                  <a:lnTo>
                    <a:pt x="917" y="917"/>
                  </a:lnTo>
                  <a:lnTo>
                    <a:pt x="917" y="1393"/>
                  </a:lnTo>
                  <a:lnTo>
                    <a:pt x="1" y="2310"/>
                  </a:lnTo>
                  <a:lnTo>
                    <a:pt x="1" y="3226"/>
                  </a:lnTo>
                  <a:lnTo>
                    <a:pt x="1" y="3666"/>
                  </a:lnTo>
                  <a:lnTo>
                    <a:pt x="477" y="4143"/>
                  </a:lnTo>
                  <a:lnTo>
                    <a:pt x="477" y="3226"/>
                  </a:lnTo>
                  <a:lnTo>
                    <a:pt x="917" y="2310"/>
                  </a:lnTo>
                  <a:lnTo>
                    <a:pt x="1394" y="917"/>
                  </a:lnTo>
                  <a:lnTo>
                    <a:pt x="1394" y="477"/>
                  </a:lnTo>
                  <a:lnTo>
                    <a:pt x="139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0" name="Google Shape;1380;p81"/>
            <p:cNvSpPr/>
            <p:nvPr/>
          </p:nvSpPr>
          <p:spPr>
            <a:xfrm>
              <a:off x="5131477" y="2877755"/>
              <a:ext cx="16" cy="7089"/>
            </a:xfrm>
            <a:custGeom>
              <a:rect b="b" l="l" r="r" t="t"/>
              <a:pathLst>
                <a:path extrusionOk="0" h="441" w="1">
                  <a:moveTo>
                    <a:pt x="1" y="441"/>
                  </a:moveTo>
                  <a:lnTo>
                    <a:pt x="1" y="441"/>
                  </a:ln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1" name="Google Shape;1381;p81"/>
            <p:cNvSpPr/>
            <p:nvPr/>
          </p:nvSpPr>
          <p:spPr>
            <a:xfrm>
              <a:off x="4843896" y="2914293"/>
              <a:ext cx="14757" cy="7684"/>
            </a:xfrm>
            <a:custGeom>
              <a:rect b="b" l="l" r="r" t="t"/>
              <a:pathLst>
                <a:path extrusionOk="0" h="478" w="918">
                  <a:moveTo>
                    <a:pt x="477" y="1"/>
                  </a:moveTo>
                  <a:lnTo>
                    <a:pt x="1" y="477"/>
                  </a:lnTo>
                  <a:lnTo>
                    <a:pt x="477" y="477"/>
                  </a:lnTo>
                  <a:lnTo>
                    <a:pt x="9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2" name="Google Shape;1382;p81"/>
            <p:cNvSpPr/>
            <p:nvPr/>
          </p:nvSpPr>
          <p:spPr>
            <a:xfrm>
              <a:off x="5146218" y="2870103"/>
              <a:ext cx="7089" cy="7668"/>
            </a:xfrm>
            <a:custGeom>
              <a:rect b="b" l="l" r="r" t="t"/>
              <a:pathLst>
                <a:path extrusionOk="0" h="477" w="441">
                  <a:moveTo>
                    <a:pt x="440" y="477"/>
                  </a:moveTo>
                  <a:lnTo>
                    <a:pt x="440" y="477"/>
                  </a:ln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3" name="Google Shape;1383;p81"/>
            <p:cNvSpPr/>
            <p:nvPr/>
          </p:nvSpPr>
          <p:spPr>
            <a:xfrm>
              <a:off x="4822098" y="2877755"/>
              <a:ext cx="14741" cy="7089"/>
            </a:xfrm>
            <a:custGeom>
              <a:rect b="b" l="l" r="r" t="t"/>
              <a:pathLst>
                <a:path extrusionOk="0" h="441" w="917">
                  <a:moveTo>
                    <a:pt x="0" y="1"/>
                  </a:moveTo>
                  <a:lnTo>
                    <a:pt x="0" y="1"/>
                  </a:lnTo>
                  <a:lnTo>
                    <a:pt x="440" y="1"/>
                  </a:lnTo>
                  <a:lnTo>
                    <a:pt x="917" y="441"/>
                  </a:lnTo>
                  <a:lnTo>
                    <a:pt x="917" y="441"/>
                  </a:lnTo>
                  <a:lnTo>
                    <a:pt x="44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4" name="Google Shape;1384;p81"/>
            <p:cNvSpPr/>
            <p:nvPr/>
          </p:nvSpPr>
          <p:spPr>
            <a:xfrm>
              <a:off x="6221716" y="1846463"/>
              <a:ext cx="7089" cy="7089"/>
            </a:xfrm>
            <a:custGeom>
              <a:rect b="b" l="l" r="r" t="t"/>
              <a:pathLst>
                <a:path extrusionOk="0" h="441" w="441">
                  <a:moveTo>
                    <a:pt x="0" y="0"/>
                  </a:moveTo>
                  <a:lnTo>
                    <a:pt x="0" y="0"/>
                  </a:lnTo>
                  <a:lnTo>
                    <a:pt x="440"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5" name="Google Shape;1385;p81"/>
            <p:cNvSpPr/>
            <p:nvPr/>
          </p:nvSpPr>
          <p:spPr>
            <a:xfrm>
              <a:off x="7385610" y="3216616"/>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6" name="Google Shape;1386;p81"/>
            <p:cNvSpPr/>
            <p:nvPr/>
          </p:nvSpPr>
          <p:spPr>
            <a:xfrm>
              <a:off x="5028356" y="3164758"/>
              <a:ext cx="16" cy="16"/>
            </a:xfrm>
            <a:custGeom>
              <a:rect b="b" l="l" r="r" t="t"/>
              <a:pathLst>
                <a:path extrusionOk="0" h="1" w="1">
                  <a:moveTo>
                    <a:pt x="0" y="0"/>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7" name="Google Shape;1387;p81"/>
            <p:cNvSpPr/>
            <p:nvPr/>
          </p:nvSpPr>
          <p:spPr>
            <a:xfrm>
              <a:off x="4681843" y="3002690"/>
              <a:ext cx="37133" cy="14757"/>
            </a:xfrm>
            <a:custGeom>
              <a:rect b="b" l="l" r="r" t="t"/>
              <a:pathLst>
                <a:path extrusionOk="0" h="918" w="2310">
                  <a:moveTo>
                    <a:pt x="477" y="1"/>
                  </a:moveTo>
                  <a:lnTo>
                    <a:pt x="0" y="477"/>
                  </a:lnTo>
                  <a:lnTo>
                    <a:pt x="477" y="477"/>
                  </a:lnTo>
                  <a:lnTo>
                    <a:pt x="917" y="917"/>
                  </a:lnTo>
                  <a:lnTo>
                    <a:pt x="2310" y="917"/>
                  </a:lnTo>
                  <a:lnTo>
                    <a:pt x="1833" y="477"/>
                  </a:lnTo>
                  <a:lnTo>
                    <a:pt x="917" y="477"/>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8" name="Google Shape;1388;p81"/>
            <p:cNvSpPr/>
            <p:nvPr/>
          </p:nvSpPr>
          <p:spPr>
            <a:xfrm>
              <a:off x="5123826" y="2884828"/>
              <a:ext cx="16" cy="7684"/>
            </a:xfrm>
            <a:custGeom>
              <a:rect b="b" l="l" r="r" t="t"/>
              <a:pathLst>
                <a:path extrusionOk="0" h="478" w="1">
                  <a:moveTo>
                    <a:pt x="0" y="477"/>
                  </a:move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89" name="Google Shape;1389;p81"/>
            <p:cNvSpPr/>
            <p:nvPr/>
          </p:nvSpPr>
          <p:spPr>
            <a:xfrm>
              <a:off x="4888102" y="2951426"/>
              <a:ext cx="7668" cy="7089"/>
            </a:xfrm>
            <a:custGeom>
              <a:rect b="b" l="l" r="r" t="t"/>
              <a:pathLst>
                <a:path extrusionOk="0" h="441" w="477">
                  <a:moveTo>
                    <a:pt x="0" y="0"/>
                  </a:moveTo>
                  <a:lnTo>
                    <a:pt x="477" y="44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0" name="Google Shape;1390;p81"/>
            <p:cNvSpPr/>
            <p:nvPr/>
          </p:nvSpPr>
          <p:spPr>
            <a:xfrm>
              <a:off x="6449772" y="1846463"/>
              <a:ext cx="7684" cy="16"/>
            </a:xfrm>
            <a:custGeom>
              <a:rect b="b" l="l" r="r" t="t"/>
              <a:pathLst>
                <a:path extrusionOk="0" h="1" w="478">
                  <a:moveTo>
                    <a:pt x="477" y="0"/>
                  </a:moveTo>
                  <a:lnTo>
                    <a:pt x="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1" name="Google Shape;1391;p81"/>
            <p:cNvSpPr/>
            <p:nvPr/>
          </p:nvSpPr>
          <p:spPr>
            <a:xfrm>
              <a:off x="6582375" y="2185308"/>
              <a:ext cx="16" cy="1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2" name="Google Shape;1392;p81"/>
            <p:cNvSpPr/>
            <p:nvPr/>
          </p:nvSpPr>
          <p:spPr>
            <a:xfrm>
              <a:off x="6538168" y="2067446"/>
              <a:ext cx="7684" cy="7089"/>
            </a:xfrm>
            <a:custGeom>
              <a:rect b="b" l="l" r="r" t="t"/>
              <a:pathLst>
                <a:path extrusionOk="0" h="441" w="478">
                  <a:moveTo>
                    <a:pt x="1" y="1"/>
                  </a:moveTo>
                  <a:lnTo>
                    <a:pt x="1" y="441"/>
                  </a:lnTo>
                  <a:lnTo>
                    <a:pt x="477" y="44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3" name="Google Shape;1393;p81"/>
            <p:cNvSpPr/>
            <p:nvPr/>
          </p:nvSpPr>
          <p:spPr>
            <a:xfrm>
              <a:off x="6435047" y="1787532"/>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4" name="Google Shape;1394;p81"/>
            <p:cNvSpPr/>
            <p:nvPr/>
          </p:nvSpPr>
          <p:spPr>
            <a:xfrm>
              <a:off x="6545836" y="2023256"/>
              <a:ext cx="16" cy="7089"/>
            </a:xfrm>
            <a:custGeom>
              <a:rect b="b" l="l" r="r" t="t"/>
              <a:pathLst>
                <a:path extrusionOk="0" h="441" w="1">
                  <a:moveTo>
                    <a:pt x="0" y="0"/>
                  </a:moveTo>
                  <a:lnTo>
                    <a:pt x="0" y="0"/>
                  </a:lnTo>
                  <a:lnTo>
                    <a:pt x="0"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5" name="Google Shape;1395;p81"/>
            <p:cNvSpPr/>
            <p:nvPr/>
          </p:nvSpPr>
          <p:spPr>
            <a:xfrm>
              <a:off x="6994891" y="2030329"/>
              <a:ext cx="58947" cy="22409"/>
            </a:xfrm>
            <a:custGeom>
              <a:rect b="b" l="l" r="r" t="t"/>
              <a:pathLst>
                <a:path extrusionOk="0" h="1394" w="3667">
                  <a:moveTo>
                    <a:pt x="2310" y="0"/>
                  </a:moveTo>
                  <a:lnTo>
                    <a:pt x="0" y="917"/>
                  </a:lnTo>
                  <a:lnTo>
                    <a:pt x="917" y="1393"/>
                  </a:lnTo>
                  <a:lnTo>
                    <a:pt x="1833" y="1393"/>
                  </a:lnTo>
                  <a:lnTo>
                    <a:pt x="2310" y="917"/>
                  </a:lnTo>
                  <a:lnTo>
                    <a:pt x="3666" y="1393"/>
                  </a:lnTo>
                  <a:lnTo>
                    <a:pt x="3666" y="1393"/>
                  </a:lnTo>
                  <a:lnTo>
                    <a:pt x="2750" y="477"/>
                  </a:lnTo>
                  <a:lnTo>
                    <a:pt x="231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6" name="Google Shape;1396;p81"/>
            <p:cNvSpPr/>
            <p:nvPr/>
          </p:nvSpPr>
          <p:spPr>
            <a:xfrm>
              <a:off x="6619492" y="2354449"/>
              <a:ext cx="7089" cy="7684"/>
            </a:xfrm>
            <a:custGeom>
              <a:rect b="b" l="l" r="r" t="t"/>
              <a:pathLst>
                <a:path extrusionOk="0" h="478" w="441">
                  <a:moveTo>
                    <a:pt x="1" y="477"/>
                  </a:moveTo>
                  <a:lnTo>
                    <a:pt x="441" y="0"/>
                  </a:lnTo>
                  <a:lnTo>
                    <a:pt x="44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7" name="Google Shape;1397;p81"/>
            <p:cNvSpPr/>
            <p:nvPr/>
          </p:nvSpPr>
          <p:spPr>
            <a:xfrm>
              <a:off x="6560561" y="2126377"/>
              <a:ext cx="7089" cy="16"/>
            </a:xfrm>
            <a:custGeom>
              <a:rect b="b" l="l" r="r" t="t"/>
              <a:pathLst>
                <a:path extrusionOk="0" h="1" w="441">
                  <a:moveTo>
                    <a:pt x="44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8" name="Google Shape;1398;p81"/>
            <p:cNvSpPr/>
            <p:nvPr/>
          </p:nvSpPr>
          <p:spPr>
            <a:xfrm>
              <a:off x="6700237" y="4092928"/>
              <a:ext cx="7668" cy="7668"/>
            </a:xfrm>
            <a:custGeom>
              <a:rect b="b" l="l" r="r" t="t"/>
              <a:pathLst>
                <a:path extrusionOk="0" h="477" w="477">
                  <a:moveTo>
                    <a:pt x="477" y="0"/>
                  </a:moveTo>
                  <a:lnTo>
                    <a:pt x="477" y="0"/>
                  </a:lnTo>
                  <a:lnTo>
                    <a:pt x="0" y="477"/>
                  </a:lnTo>
                  <a:lnTo>
                    <a:pt x="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399" name="Google Shape;1399;p81"/>
            <p:cNvSpPr/>
            <p:nvPr/>
          </p:nvSpPr>
          <p:spPr>
            <a:xfrm>
              <a:off x="6862289" y="3717529"/>
              <a:ext cx="16" cy="16"/>
            </a:xfrm>
            <a:custGeom>
              <a:rect b="b" l="l" r="r" t="t"/>
              <a:pathLst>
                <a:path extrusionOk="0" h="1" w="1">
                  <a:moveTo>
                    <a:pt x="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0" name="Google Shape;1400;p81"/>
            <p:cNvSpPr/>
            <p:nvPr/>
          </p:nvSpPr>
          <p:spPr>
            <a:xfrm>
              <a:off x="6493978" y="3909062"/>
              <a:ext cx="16" cy="7089"/>
            </a:xfrm>
            <a:custGeom>
              <a:rect b="b" l="l" r="r" t="t"/>
              <a:pathLst>
                <a:path extrusionOk="0" h="441" w="1">
                  <a:moveTo>
                    <a:pt x="0" y="440"/>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1" name="Google Shape;1401;p81"/>
            <p:cNvSpPr/>
            <p:nvPr/>
          </p:nvSpPr>
          <p:spPr>
            <a:xfrm>
              <a:off x="6656030" y="4107653"/>
              <a:ext cx="14757" cy="16"/>
            </a:xfrm>
            <a:custGeom>
              <a:rect b="b" l="l" r="r" t="t"/>
              <a:pathLst>
                <a:path extrusionOk="0" h="1" w="918">
                  <a:moveTo>
                    <a:pt x="477" y="1"/>
                  </a:moveTo>
                  <a:lnTo>
                    <a:pt x="1" y="1"/>
                  </a:lnTo>
                  <a:lnTo>
                    <a:pt x="9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2" name="Google Shape;1402;p81"/>
            <p:cNvSpPr/>
            <p:nvPr/>
          </p:nvSpPr>
          <p:spPr>
            <a:xfrm>
              <a:off x="6685496" y="3481805"/>
              <a:ext cx="37149" cy="29482"/>
            </a:xfrm>
            <a:custGeom>
              <a:rect b="b" l="l" r="r" t="t"/>
              <a:pathLst>
                <a:path extrusionOk="0" h="1834" w="2311">
                  <a:moveTo>
                    <a:pt x="1394" y="917"/>
                  </a:moveTo>
                  <a:lnTo>
                    <a:pt x="1834" y="440"/>
                  </a:lnTo>
                  <a:lnTo>
                    <a:pt x="2310" y="1"/>
                  </a:lnTo>
                  <a:lnTo>
                    <a:pt x="2310" y="1"/>
                  </a:lnTo>
                  <a:lnTo>
                    <a:pt x="1834" y="440"/>
                  </a:lnTo>
                  <a:lnTo>
                    <a:pt x="1394" y="917"/>
                  </a:lnTo>
                  <a:lnTo>
                    <a:pt x="1" y="1834"/>
                  </a:lnTo>
                  <a:lnTo>
                    <a:pt x="1" y="183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3" name="Google Shape;1403;p81"/>
            <p:cNvSpPr/>
            <p:nvPr/>
          </p:nvSpPr>
          <p:spPr>
            <a:xfrm>
              <a:off x="6773892" y="3496546"/>
              <a:ext cx="14757" cy="7073"/>
            </a:xfrm>
            <a:custGeom>
              <a:rect b="b" l="l" r="r" t="t"/>
              <a:pathLst>
                <a:path extrusionOk="0" h="440" w="918">
                  <a:moveTo>
                    <a:pt x="477" y="0"/>
                  </a:moveTo>
                  <a:lnTo>
                    <a:pt x="917" y="0"/>
                  </a:lnTo>
                  <a:lnTo>
                    <a:pt x="917" y="0"/>
                  </a:lnTo>
                  <a:lnTo>
                    <a:pt x="477" y="0"/>
                  </a:lnTo>
                  <a:lnTo>
                    <a:pt x="1" y="440"/>
                  </a:lnTo>
                  <a:lnTo>
                    <a:pt x="1"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4" name="Google Shape;1404;p81"/>
            <p:cNvSpPr/>
            <p:nvPr/>
          </p:nvSpPr>
          <p:spPr>
            <a:xfrm>
              <a:off x="6832823" y="3518343"/>
              <a:ext cx="7684" cy="16"/>
            </a:xfrm>
            <a:custGeom>
              <a:rect b="b" l="l" r="r" t="t"/>
              <a:pathLst>
                <a:path extrusionOk="0" h="1" w="478">
                  <a:moveTo>
                    <a:pt x="477" y="0"/>
                  </a:moveTo>
                  <a:lnTo>
                    <a:pt x="477" y="0"/>
                  </a:lnTo>
                  <a:lnTo>
                    <a:pt x="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5" name="Google Shape;1405;p81"/>
            <p:cNvSpPr/>
            <p:nvPr/>
          </p:nvSpPr>
          <p:spPr>
            <a:xfrm>
              <a:off x="6869956" y="3591999"/>
              <a:ext cx="14741" cy="16"/>
            </a:xfrm>
            <a:custGeom>
              <a:rect b="b" l="l" r="r" t="t"/>
              <a:pathLst>
                <a:path extrusionOk="0" h="1" w="917">
                  <a:moveTo>
                    <a:pt x="440" y="1"/>
                  </a:moveTo>
                  <a:lnTo>
                    <a:pt x="917" y="1"/>
                  </a:lnTo>
                  <a:lnTo>
                    <a:pt x="440" y="1"/>
                  </a:ln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6" name="Google Shape;1406;p81"/>
            <p:cNvSpPr/>
            <p:nvPr/>
          </p:nvSpPr>
          <p:spPr>
            <a:xfrm>
              <a:off x="6663698" y="3503603"/>
              <a:ext cx="7089" cy="16"/>
            </a:xfrm>
            <a:custGeom>
              <a:rect b="b" l="l" r="r" t="t"/>
              <a:pathLst>
                <a:path extrusionOk="0" h="1" w="441">
                  <a:moveTo>
                    <a:pt x="0" y="1"/>
                  </a:moveTo>
                  <a:lnTo>
                    <a:pt x="0" y="1"/>
                  </a:lnTo>
                  <a:lnTo>
                    <a:pt x="44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7" name="Google Shape;1407;p81"/>
            <p:cNvSpPr/>
            <p:nvPr/>
          </p:nvSpPr>
          <p:spPr>
            <a:xfrm>
              <a:off x="6773892" y="4033997"/>
              <a:ext cx="7684" cy="7668"/>
            </a:xfrm>
            <a:custGeom>
              <a:rect b="b" l="l" r="r" t="t"/>
              <a:pathLst>
                <a:path extrusionOk="0" h="477" w="478">
                  <a:moveTo>
                    <a:pt x="477" y="0"/>
                  </a:moveTo>
                  <a:lnTo>
                    <a:pt x="477" y="0"/>
                  </a:lnTo>
                  <a:lnTo>
                    <a:pt x="1" y="477"/>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8" name="Google Shape;1408;p81"/>
            <p:cNvSpPr/>
            <p:nvPr/>
          </p:nvSpPr>
          <p:spPr>
            <a:xfrm>
              <a:off x="6818098" y="3496546"/>
              <a:ext cx="16" cy="14741"/>
            </a:xfrm>
            <a:custGeom>
              <a:rect b="b" l="l" r="r" t="t"/>
              <a:pathLst>
                <a:path extrusionOk="0" h="917" w="1">
                  <a:moveTo>
                    <a:pt x="0" y="0"/>
                  </a:moveTo>
                  <a:lnTo>
                    <a:pt x="0" y="0"/>
                  </a:lnTo>
                  <a:lnTo>
                    <a:pt x="0" y="917"/>
                  </a:lnTo>
                  <a:lnTo>
                    <a:pt x="0"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09" name="Google Shape;1409;p81"/>
            <p:cNvSpPr/>
            <p:nvPr/>
          </p:nvSpPr>
          <p:spPr>
            <a:xfrm>
              <a:off x="6737354" y="4092928"/>
              <a:ext cx="7089" cy="16"/>
            </a:xfrm>
            <a:custGeom>
              <a:rect b="b" l="l" r="r" t="t"/>
              <a:pathLst>
                <a:path extrusionOk="0" h="1" w="441">
                  <a:moveTo>
                    <a:pt x="1" y="0"/>
                  </a:moveTo>
                  <a:lnTo>
                    <a:pt x="1" y="0"/>
                  </a:lnTo>
                  <a:lnTo>
                    <a:pt x="44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0" name="Google Shape;1410;p81"/>
            <p:cNvSpPr/>
            <p:nvPr/>
          </p:nvSpPr>
          <p:spPr>
            <a:xfrm>
              <a:off x="6752094" y="4063463"/>
              <a:ext cx="16" cy="16"/>
            </a:xfrm>
            <a:custGeom>
              <a:rect b="b" l="l" r="r" t="t"/>
              <a:pathLst>
                <a:path extrusionOk="0" h="1" w="1">
                  <a:moveTo>
                    <a:pt x="0" y="0"/>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1" name="Google Shape;1411;p81"/>
            <p:cNvSpPr/>
            <p:nvPr/>
          </p:nvSpPr>
          <p:spPr>
            <a:xfrm>
              <a:off x="7407408" y="3371016"/>
              <a:ext cx="29482" cy="16"/>
            </a:xfrm>
            <a:custGeom>
              <a:rect b="b" l="l" r="r" t="t"/>
              <a:pathLst>
                <a:path extrusionOk="0" h="1" w="1834">
                  <a:moveTo>
                    <a:pt x="0" y="0"/>
                  </a:moveTo>
                  <a:lnTo>
                    <a:pt x="917" y="0"/>
                  </a:lnTo>
                  <a:lnTo>
                    <a:pt x="1833" y="0"/>
                  </a:lnTo>
                  <a:lnTo>
                    <a:pt x="1833" y="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2" name="Google Shape;1412;p81"/>
            <p:cNvSpPr/>
            <p:nvPr/>
          </p:nvSpPr>
          <p:spPr>
            <a:xfrm>
              <a:off x="6590026" y="4122394"/>
              <a:ext cx="16" cy="1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3" name="Google Shape;1413;p81"/>
            <p:cNvSpPr/>
            <p:nvPr/>
          </p:nvSpPr>
          <p:spPr>
            <a:xfrm>
              <a:off x="6626565" y="4100580"/>
              <a:ext cx="7684" cy="16"/>
            </a:xfrm>
            <a:custGeom>
              <a:rect b="b" l="l" r="r" t="t"/>
              <a:pathLst>
                <a:path extrusionOk="0" h="1" w="478">
                  <a:moveTo>
                    <a:pt x="477"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4" name="Google Shape;1414;p81"/>
            <p:cNvSpPr/>
            <p:nvPr/>
          </p:nvSpPr>
          <p:spPr>
            <a:xfrm>
              <a:off x="6766819" y="4092928"/>
              <a:ext cx="7089" cy="7668"/>
            </a:xfrm>
            <a:custGeom>
              <a:rect b="b" l="l" r="r" t="t"/>
              <a:pathLst>
                <a:path extrusionOk="0" h="477" w="441">
                  <a:moveTo>
                    <a:pt x="441" y="0"/>
                  </a:moveTo>
                  <a:lnTo>
                    <a:pt x="441" y="0"/>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5" name="Google Shape;1415;p81"/>
            <p:cNvSpPr/>
            <p:nvPr/>
          </p:nvSpPr>
          <p:spPr>
            <a:xfrm>
              <a:off x="6759167" y="4130045"/>
              <a:ext cx="16" cy="7089"/>
            </a:xfrm>
            <a:custGeom>
              <a:rect b="b" l="l" r="r" t="t"/>
              <a:pathLst>
                <a:path extrusionOk="0" h="441" w="1">
                  <a:moveTo>
                    <a:pt x="0" y="1"/>
                  </a:moveTo>
                  <a:lnTo>
                    <a:pt x="0" y="1"/>
                  </a:lnTo>
                  <a:lnTo>
                    <a:pt x="0"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6" name="Google Shape;1416;p81"/>
            <p:cNvSpPr/>
            <p:nvPr/>
          </p:nvSpPr>
          <p:spPr>
            <a:xfrm>
              <a:off x="6766819" y="4107653"/>
              <a:ext cx="16" cy="16"/>
            </a:xfrm>
            <a:custGeom>
              <a:rect b="b" l="l" r="r" t="t"/>
              <a:pathLst>
                <a:path extrusionOk="0" h="1" w="1">
                  <a:moveTo>
                    <a:pt x="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7" name="Google Shape;1417;p81"/>
            <p:cNvSpPr/>
            <p:nvPr/>
          </p:nvSpPr>
          <p:spPr>
            <a:xfrm>
              <a:off x="6369043" y="4262648"/>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8" name="Google Shape;1418;p81"/>
            <p:cNvSpPr/>
            <p:nvPr/>
          </p:nvSpPr>
          <p:spPr>
            <a:xfrm>
              <a:off x="7304271" y="3216616"/>
              <a:ext cx="14757" cy="7089"/>
            </a:xfrm>
            <a:custGeom>
              <a:rect b="b" l="l" r="r" t="t"/>
              <a:pathLst>
                <a:path extrusionOk="0" h="441" w="918">
                  <a:moveTo>
                    <a:pt x="917" y="0"/>
                  </a:moveTo>
                  <a:lnTo>
                    <a:pt x="917" y="0"/>
                  </a:lnTo>
                  <a:lnTo>
                    <a:pt x="1" y="440"/>
                  </a:lnTo>
                  <a:lnTo>
                    <a:pt x="1"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19" name="Google Shape;1419;p81"/>
            <p:cNvSpPr/>
            <p:nvPr/>
          </p:nvSpPr>
          <p:spPr>
            <a:xfrm>
              <a:off x="7274805" y="3208948"/>
              <a:ext cx="14757" cy="14757"/>
            </a:xfrm>
            <a:custGeom>
              <a:rect b="b" l="l" r="r" t="t"/>
              <a:pathLst>
                <a:path extrusionOk="0" h="918" w="918">
                  <a:moveTo>
                    <a:pt x="917" y="477"/>
                  </a:moveTo>
                  <a:lnTo>
                    <a:pt x="917" y="1"/>
                  </a:lnTo>
                  <a:lnTo>
                    <a:pt x="917" y="1"/>
                  </a:lnTo>
                  <a:lnTo>
                    <a:pt x="917" y="477"/>
                  </a:lnTo>
                  <a:lnTo>
                    <a:pt x="1" y="917"/>
                  </a:lnTo>
                  <a:lnTo>
                    <a:pt x="1"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0" name="Google Shape;1420;p81"/>
            <p:cNvSpPr/>
            <p:nvPr/>
          </p:nvSpPr>
          <p:spPr>
            <a:xfrm>
              <a:off x="7208801" y="3194223"/>
              <a:ext cx="14757" cy="29482"/>
            </a:xfrm>
            <a:custGeom>
              <a:rect b="b" l="l" r="r" t="t"/>
              <a:pathLst>
                <a:path extrusionOk="0" h="1834" w="918">
                  <a:moveTo>
                    <a:pt x="917" y="0"/>
                  </a:moveTo>
                  <a:lnTo>
                    <a:pt x="1" y="917"/>
                  </a:lnTo>
                  <a:lnTo>
                    <a:pt x="1" y="1833"/>
                  </a:lnTo>
                  <a:lnTo>
                    <a:pt x="441" y="917"/>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1" name="Google Shape;1421;p81"/>
            <p:cNvSpPr/>
            <p:nvPr/>
          </p:nvSpPr>
          <p:spPr>
            <a:xfrm>
              <a:off x="7179336" y="3216616"/>
              <a:ext cx="7089" cy="7089"/>
            </a:xfrm>
            <a:custGeom>
              <a:rect b="b" l="l" r="r" t="t"/>
              <a:pathLst>
                <a:path extrusionOk="0" h="441" w="441">
                  <a:moveTo>
                    <a:pt x="441" y="0"/>
                  </a:moveTo>
                  <a:lnTo>
                    <a:pt x="441" y="0"/>
                  </a:lnTo>
                  <a:lnTo>
                    <a:pt x="1" y="440"/>
                  </a:lnTo>
                  <a:lnTo>
                    <a:pt x="1"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2" name="Google Shape;1422;p81"/>
            <p:cNvSpPr/>
            <p:nvPr/>
          </p:nvSpPr>
          <p:spPr>
            <a:xfrm>
              <a:off x="7415076" y="3216616"/>
              <a:ext cx="7073" cy="7089"/>
            </a:xfrm>
            <a:custGeom>
              <a:rect b="b" l="l" r="r" t="t"/>
              <a:pathLst>
                <a:path extrusionOk="0" h="441" w="440">
                  <a:moveTo>
                    <a:pt x="440" y="0"/>
                  </a:moveTo>
                  <a:lnTo>
                    <a:pt x="440" y="0"/>
                  </a:lnTo>
                  <a:lnTo>
                    <a:pt x="0" y="440"/>
                  </a:lnTo>
                  <a:lnTo>
                    <a:pt x="0"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3" name="Google Shape;1423;p81"/>
            <p:cNvSpPr/>
            <p:nvPr/>
          </p:nvSpPr>
          <p:spPr>
            <a:xfrm>
              <a:off x="7149870" y="3216616"/>
              <a:ext cx="21830" cy="16"/>
            </a:xfrm>
            <a:custGeom>
              <a:rect b="b" l="l" r="r" t="t"/>
              <a:pathLst>
                <a:path extrusionOk="0" h="1" w="1358">
                  <a:moveTo>
                    <a:pt x="1357" y="0"/>
                  </a:moveTo>
                  <a:lnTo>
                    <a:pt x="1357" y="0"/>
                  </a:lnTo>
                  <a:lnTo>
                    <a:pt x="917" y="0"/>
                  </a:lnTo>
                  <a:lnTo>
                    <a:pt x="1" y="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4" name="Google Shape;1424;p81"/>
            <p:cNvSpPr/>
            <p:nvPr/>
          </p:nvSpPr>
          <p:spPr>
            <a:xfrm>
              <a:off x="7415076" y="3267879"/>
              <a:ext cx="7073" cy="16"/>
            </a:xfrm>
            <a:custGeom>
              <a:rect b="b" l="l" r="r" t="t"/>
              <a:pathLst>
                <a:path extrusionOk="0" h="1" w="440">
                  <a:moveTo>
                    <a:pt x="440" y="1"/>
                  </a:move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5" name="Google Shape;1425;p81"/>
            <p:cNvSpPr/>
            <p:nvPr/>
          </p:nvSpPr>
          <p:spPr>
            <a:xfrm>
              <a:off x="7333736" y="3208948"/>
              <a:ext cx="22425" cy="7684"/>
            </a:xfrm>
            <a:custGeom>
              <a:rect b="b" l="l" r="r" t="t"/>
              <a:pathLst>
                <a:path extrusionOk="0" h="478" w="1395">
                  <a:moveTo>
                    <a:pt x="478" y="1"/>
                  </a:moveTo>
                  <a:lnTo>
                    <a:pt x="1394" y="1"/>
                  </a:lnTo>
                  <a:lnTo>
                    <a:pt x="1394" y="1"/>
                  </a:lnTo>
                  <a:lnTo>
                    <a:pt x="1394" y="1"/>
                  </a:lnTo>
                  <a:lnTo>
                    <a:pt x="478" y="1"/>
                  </a:lnTo>
                  <a:lnTo>
                    <a:pt x="478" y="477"/>
                  </a:lnTo>
                  <a:lnTo>
                    <a:pt x="1" y="477"/>
                  </a:lnTo>
                  <a:lnTo>
                    <a:pt x="478"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6" name="Google Shape;1426;p81"/>
            <p:cNvSpPr/>
            <p:nvPr/>
          </p:nvSpPr>
          <p:spPr>
            <a:xfrm>
              <a:off x="7370869" y="3216616"/>
              <a:ext cx="16" cy="7089"/>
            </a:xfrm>
            <a:custGeom>
              <a:rect b="b" l="l" r="r" t="t"/>
              <a:pathLst>
                <a:path extrusionOk="0" h="441" w="1">
                  <a:moveTo>
                    <a:pt x="1" y="0"/>
                  </a:moveTo>
                  <a:lnTo>
                    <a:pt x="1" y="0"/>
                  </a:lnTo>
                  <a:lnTo>
                    <a:pt x="1" y="440"/>
                  </a:lnTo>
                  <a:lnTo>
                    <a:pt x="1"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7" name="Google Shape;1427;p81"/>
            <p:cNvSpPr/>
            <p:nvPr/>
          </p:nvSpPr>
          <p:spPr>
            <a:xfrm>
              <a:off x="6773892" y="3231340"/>
              <a:ext cx="16" cy="7089"/>
            </a:xfrm>
            <a:custGeom>
              <a:rect b="b" l="l" r="r" t="t"/>
              <a:pathLst>
                <a:path extrusionOk="0" h="441" w="1">
                  <a:moveTo>
                    <a:pt x="1" y="44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8" name="Google Shape;1428;p81"/>
            <p:cNvSpPr/>
            <p:nvPr/>
          </p:nvSpPr>
          <p:spPr>
            <a:xfrm>
              <a:off x="6493978" y="3246081"/>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29" name="Google Shape;1429;p81"/>
            <p:cNvSpPr/>
            <p:nvPr/>
          </p:nvSpPr>
          <p:spPr>
            <a:xfrm>
              <a:off x="6855216" y="3223689"/>
              <a:ext cx="16" cy="1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0" name="Google Shape;1430;p81"/>
            <p:cNvSpPr/>
            <p:nvPr/>
          </p:nvSpPr>
          <p:spPr>
            <a:xfrm>
              <a:off x="6744427" y="3223689"/>
              <a:ext cx="16" cy="7668"/>
            </a:xfrm>
            <a:custGeom>
              <a:rect b="b" l="l" r="r" t="t"/>
              <a:pathLst>
                <a:path extrusionOk="0" h="477" w="1">
                  <a:moveTo>
                    <a:pt x="1" y="477"/>
                  </a:moveTo>
                  <a:lnTo>
                    <a:pt x="1" y="477"/>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1" name="Google Shape;1431;p81"/>
            <p:cNvSpPr/>
            <p:nvPr/>
          </p:nvSpPr>
          <p:spPr>
            <a:xfrm>
              <a:off x="6538168" y="3208948"/>
              <a:ext cx="7684" cy="16"/>
            </a:xfrm>
            <a:custGeom>
              <a:rect b="b" l="l" r="r" t="t"/>
              <a:pathLst>
                <a:path extrusionOk="0" h="1" w="478">
                  <a:moveTo>
                    <a:pt x="1" y="1"/>
                  </a:move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2" name="Google Shape;1432;p81"/>
            <p:cNvSpPr/>
            <p:nvPr/>
          </p:nvSpPr>
          <p:spPr>
            <a:xfrm>
              <a:off x="6943612" y="3113479"/>
              <a:ext cx="21830" cy="7089"/>
            </a:xfrm>
            <a:custGeom>
              <a:rect b="b" l="l" r="r" t="t"/>
              <a:pathLst>
                <a:path extrusionOk="0" h="441" w="1358">
                  <a:moveTo>
                    <a:pt x="917" y="1"/>
                  </a:moveTo>
                  <a:lnTo>
                    <a:pt x="1" y="441"/>
                  </a:lnTo>
                  <a:lnTo>
                    <a:pt x="1" y="441"/>
                  </a:lnTo>
                  <a:lnTo>
                    <a:pt x="135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3" name="Google Shape;1433;p81"/>
            <p:cNvSpPr/>
            <p:nvPr/>
          </p:nvSpPr>
          <p:spPr>
            <a:xfrm>
              <a:off x="7002543" y="3098754"/>
              <a:ext cx="14757" cy="14741"/>
            </a:xfrm>
            <a:custGeom>
              <a:rect b="b" l="l" r="r" t="t"/>
              <a:pathLst>
                <a:path extrusionOk="0" h="917" w="918">
                  <a:moveTo>
                    <a:pt x="917" y="0"/>
                  </a:moveTo>
                  <a:lnTo>
                    <a:pt x="917" y="0"/>
                  </a:lnTo>
                  <a:lnTo>
                    <a:pt x="1" y="917"/>
                  </a:lnTo>
                  <a:lnTo>
                    <a:pt x="1"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4" name="Google Shape;1434;p81"/>
            <p:cNvSpPr/>
            <p:nvPr/>
          </p:nvSpPr>
          <p:spPr>
            <a:xfrm>
              <a:off x="6965426" y="3105827"/>
              <a:ext cx="14741" cy="7668"/>
            </a:xfrm>
            <a:custGeom>
              <a:rect b="b" l="l" r="r" t="t"/>
              <a:pathLst>
                <a:path extrusionOk="0" h="477" w="917">
                  <a:moveTo>
                    <a:pt x="477" y="0"/>
                  </a:moveTo>
                  <a:lnTo>
                    <a:pt x="0" y="477"/>
                  </a:lnTo>
                  <a:lnTo>
                    <a:pt x="477" y="477"/>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5" name="Google Shape;1435;p81"/>
            <p:cNvSpPr/>
            <p:nvPr/>
          </p:nvSpPr>
          <p:spPr>
            <a:xfrm>
              <a:off x="7090939" y="3157685"/>
              <a:ext cx="14757" cy="7089"/>
            </a:xfrm>
            <a:custGeom>
              <a:rect b="b" l="l" r="r" t="t"/>
              <a:pathLst>
                <a:path extrusionOk="0" h="441" w="918">
                  <a:moveTo>
                    <a:pt x="441" y="0"/>
                  </a:moveTo>
                  <a:lnTo>
                    <a:pt x="917" y="0"/>
                  </a:lnTo>
                  <a:lnTo>
                    <a:pt x="917" y="0"/>
                  </a:lnTo>
                  <a:lnTo>
                    <a:pt x="441" y="0"/>
                  </a:lnTo>
                  <a:lnTo>
                    <a:pt x="1" y="440"/>
                  </a:lnTo>
                  <a:lnTo>
                    <a:pt x="1"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6" name="Google Shape;1436;p81"/>
            <p:cNvSpPr/>
            <p:nvPr/>
          </p:nvSpPr>
          <p:spPr>
            <a:xfrm>
              <a:off x="8092782" y="3879597"/>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7" name="Google Shape;1437;p81"/>
            <p:cNvSpPr/>
            <p:nvPr/>
          </p:nvSpPr>
          <p:spPr>
            <a:xfrm>
              <a:off x="5683670" y="3002690"/>
              <a:ext cx="7668" cy="7684"/>
            </a:xfrm>
            <a:custGeom>
              <a:rect b="b" l="l" r="r" t="t"/>
              <a:pathLst>
                <a:path extrusionOk="0" h="478" w="477">
                  <a:moveTo>
                    <a:pt x="0" y="1"/>
                  </a:moveTo>
                  <a:lnTo>
                    <a:pt x="477" y="477"/>
                  </a:lnTo>
                  <a:lnTo>
                    <a:pt x="477"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8" name="Google Shape;1438;p81"/>
            <p:cNvSpPr/>
            <p:nvPr/>
          </p:nvSpPr>
          <p:spPr>
            <a:xfrm>
              <a:off x="5706062" y="3010357"/>
              <a:ext cx="7089" cy="7089"/>
            </a:xfrm>
            <a:custGeom>
              <a:rect b="b" l="l" r="r" t="t"/>
              <a:pathLst>
                <a:path extrusionOk="0" h="441" w="441">
                  <a:moveTo>
                    <a:pt x="1" y="0"/>
                  </a:moveTo>
                  <a:lnTo>
                    <a:pt x="440" y="440"/>
                  </a:lnTo>
                  <a:lnTo>
                    <a:pt x="440"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39" name="Google Shape;1439;p81"/>
            <p:cNvSpPr/>
            <p:nvPr/>
          </p:nvSpPr>
          <p:spPr>
            <a:xfrm>
              <a:off x="7591869" y="3680412"/>
              <a:ext cx="14741" cy="22409"/>
            </a:xfrm>
            <a:custGeom>
              <a:rect b="b" l="l" r="r" t="t"/>
              <a:pathLst>
                <a:path extrusionOk="0" h="1394" w="917">
                  <a:moveTo>
                    <a:pt x="440" y="917"/>
                  </a:moveTo>
                  <a:lnTo>
                    <a:pt x="917" y="0"/>
                  </a:lnTo>
                  <a:lnTo>
                    <a:pt x="917" y="0"/>
                  </a:lnTo>
                  <a:lnTo>
                    <a:pt x="440" y="917"/>
                  </a:lnTo>
                  <a:lnTo>
                    <a:pt x="0" y="1393"/>
                  </a:lnTo>
                  <a:lnTo>
                    <a:pt x="0" y="1393"/>
                  </a:lnTo>
                  <a:lnTo>
                    <a:pt x="0" y="1393"/>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0" name="Google Shape;1440;p81"/>
            <p:cNvSpPr/>
            <p:nvPr/>
          </p:nvSpPr>
          <p:spPr>
            <a:xfrm>
              <a:off x="7562403" y="3702804"/>
              <a:ext cx="7073" cy="21814"/>
            </a:xfrm>
            <a:custGeom>
              <a:rect b="b" l="l" r="r" t="t"/>
              <a:pathLst>
                <a:path extrusionOk="0" h="1357" w="440">
                  <a:moveTo>
                    <a:pt x="440" y="0"/>
                  </a:moveTo>
                  <a:lnTo>
                    <a:pt x="440" y="0"/>
                  </a:lnTo>
                  <a:lnTo>
                    <a:pt x="0" y="1357"/>
                  </a:lnTo>
                  <a:lnTo>
                    <a:pt x="0" y="135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1" name="Google Shape;1441;p81"/>
            <p:cNvSpPr/>
            <p:nvPr/>
          </p:nvSpPr>
          <p:spPr>
            <a:xfrm>
              <a:off x="6295372" y="2863030"/>
              <a:ext cx="29482" cy="7089"/>
            </a:xfrm>
            <a:custGeom>
              <a:rect b="b" l="l" r="r" t="t"/>
              <a:pathLst>
                <a:path extrusionOk="0" h="441" w="1834">
                  <a:moveTo>
                    <a:pt x="1834" y="0"/>
                  </a:moveTo>
                  <a:lnTo>
                    <a:pt x="1" y="440"/>
                  </a:lnTo>
                  <a:lnTo>
                    <a:pt x="441" y="440"/>
                  </a:lnTo>
                  <a:lnTo>
                    <a:pt x="183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2" name="Google Shape;1442;p81"/>
            <p:cNvSpPr/>
            <p:nvPr/>
          </p:nvSpPr>
          <p:spPr>
            <a:xfrm>
              <a:off x="8107506" y="3923787"/>
              <a:ext cx="7089" cy="7089"/>
            </a:xfrm>
            <a:custGeom>
              <a:rect b="b" l="l" r="r" t="t"/>
              <a:pathLst>
                <a:path extrusionOk="0" h="441" w="441">
                  <a:moveTo>
                    <a:pt x="1" y="1"/>
                  </a:moveTo>
                  <a:lnTo>
                    <a:pt x="441"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3" name="Google Shape;1443;p81"/>
            <p:cNvSpPr/>
            <p:nvPr/>
          </p:nvSpPr>
          <p:spPr>
            <a:xfrm>
              <a:off x="7643132" y="3688063"/>
              <a:ext cx="37149" cy="7089"/>
            </a:xfrm>
            <a:custGeom>
              <a:rect b="b" l="l" r="r" t="t"/>
              <a:pathLst>
                <a:path extrusionOk="0" h="441" w="2311">
                  <a:moveTo>
                    <a:pt x="2310" y="1"/>
                  </a:moveTo>
                  <a:lnTo>
                    <a:pt x="2310" y="1"/>
                  </a:lnTo>
                  <a:lnTo>
                    <a:pt x="1" y="441"/>
                  </a:lnTo>
                  <a:lnTo>
                    <a:pt x="1" y="441"/>
                  </a:lnTo>
                  <a:lnTo>
                    <a:pt x="1"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4" name="Google Shape;1444;p81"/>
            <p:cNvSpPr/>
            <p:nvPr/>
          </p:nvSpPr>
          <p:spPr>
            <a:xfrm>
              <a:off x="6619492" y="2700962"/>
              <a:ext cx="7089" cy="7089"/>
            </a:xfrm>
            <a:custGeom>
              <a:rect b="b" l="l" r="r" t="t"/>
              <a:pathLst>
                <a:path extrusionOk="0" h="441" w="441">
                  <a:moveTo>
                    <a:pt x="1" y="1"/>
                  </a:moveTo>
                  <a:lnTo>
                    <a:pt x="441" y="441"/>
                  </a:lnTo>
                  <a:lnTo>
                    <a:pt x="44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5" name="Google Shape;1445;p81"/>
            <p:cNvSpPr/>
            <p:nvPr/>
          </p:nvSpPr>
          <p:spPr>
            <a:xfrm>
              <a:off x="7819925" y="3688063"/>
              <a:ext cx="44222" cy="14757"/>
            </a:xfrm>
            <a:custGeom>
              <a:rect b="b" l="l" r="r" t="t"/>
              <a:pathLst>
                <a:path extrusionOk="0" h="918" w="2751">
                  <a:moveTo>
                    <a:pt x="1394" y="917"/>
                  </a:moveTo>
                  <a:lnTo>
                    <a:pt x="1834" y="441"/>
                  </a:lnTo>
                  <a:lnTo>
                    <a:pt x="2750" y="1"/>
                  </a:lnTo>
                  <a:lnTo>
                    <a:pt x="2750" y="1"/>
                  </a:lnTo>
                  <a:lnTo>
                    <a:pt x="1834" y="441"/>
                  </a:lnTo>
                  <a:lnTo>
                    <a:pt x="1394" y="917"/>
                  </a:lnTo>
                  <a:lnTo>
                    <a:pt x="477" y="917"/>
                  </a:lnTo>
                  <a:lnTo>
                    <a:pt x="1" y="917"/>
                  </a:lnTo>
                  <a:lnTo>
                    <a:pt x="477"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6" name="Google Shape;1446;p81"/>
            <p:cNvSpPr/>
            <p:nvPr/>
          </p:nvSpPr>
          <p:spPr>
            <a:xfrm>
              <a:off x="4998891" y="3960326"/>
              <a:ext cx="16" cy="1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7" name="Google Shape;1447;p81"/>
            <p:cNvSpPr/>
            <p:nvPr/>
          </p:nvSpPr>
          <p:spPr>
            <a:xfrm>
              <a:off x="5691337" y="3098754"/>
              <a:ext cx="14741" cy="21814"/>
            </a:xfrm>
            <a:custGeom>
              <a:rect b="b" l="l" r="r" t="t"/>
              <a:pathLst>
                <a:path extrusionOk="0" h="1357" w="917">
                  <a:moveTo>
                    <a:pt x="0" y="0"/>
                  </a:moveTo>
                  <a:lnTo>
                    <a:pt x="440" y="440"/>
                  </a:lnTo>
                  <a:lnTo>
                    <a:pt x="917" y="1357"/>
                  </a:lnTo>
                  <a:lnTo>
                    <a:pt x="917" y="44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8" name="Google Shape;1448;p81"/>
            <p:cNvSpPr/>
            <p:nvPr/>
          </p:nvSpPr>
          <p:spPr>
            <a:xfrm>
              <a:off x="7768661" y="3688063"/>
              <a:ext cx="21814" cy="7089"/>
            </a:xfrm>
            <a:custGeom>
              <a:rect b="b" l="l" r="r" t="t"/>
              <a:pathLst>
                <a:path extrusionOk="0" h="441" w="1357">
                  <a:moveTo>
                    <a:pt x="1357" y="1"/>
                  </a:moveTo>
                  <a:lnTo>
                    <a:pt x="1357" y="1"/>
                  </a:lnTo>
                  <a:lnTo>
                    <a:pt x="0" y="441"/>
                  </a:lnTo>
                  <a:lnTo>
                    <a:pt x="0"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49" name="Google Shape;1449;p81"/>
            <p:cNvSpPr/>
            <p:nvPr/>
          </p:nvSpPr>
          <p:spPr>
            <a:xfrm>
              <a:off x="7716803" y="3688063"/>
              <a:ext cx="37133" cy="7089"/>
            </a:xfrm>
            <a:custGeom>
              <a:rect b="b" l="l" r="r" t="t"/>
              <a:pathLst>
                <a:path extrusionOk="0" h="441" w="2310">
                  <a:moveTo>
                    <a:pt x="1833" y="1"/>
                  </a:moveTo>
                  <a:lnTo>
                    <a:pt x="2310" y="1"/>
                  </a:lnTo>
                  <a:lnTo>
                    <a:pt x="1833" y="1"/>
                  </a:lnTo>
                  <a:lnTo>
                    <a:pt x="477" y="441"/>
                  </a:lnTo>
                  <a:lnTo>
                    <a:pt x="0" y="441"/>
                  </a:lnTo>
                  <a:lnTo>
                    <a:pt x="477"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0" name="Google Shape;1450;p81"/>
            <p:cNvSpPr/>
            <p:nvPr/>
          </p:nvSpPr>
          <p:spPr>
            <a:xfrm>
              <a:off x="7687338" y="3695136"/>
              <a:ext cx="7668" cy="16"/>
            </a:xfrm>
            <a:custGeom>
              <a:rect b="b" l="l" r="r" t="t"/>
              <a:pathLst>
                <a:path extrusionOk="0" h="1" w="477">
                  <a:moveTo>
                    <a:pt x="477" y="1"/>
                  </a:moveTo>
                  <a:lnTo>
                    <a:pt x="477" y="1"/>
                  </a:ln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1" name="Google Shape;1451;p81"/>
            <p:cNvSpPr/>
            <p:nvPr/>
          </p:nvSpPr>
          <p:spPr>
            <a:xfrm>
              <a:off x="6597099" y="2722776"/>
              <a:ext cx="16" cy="7668"/>
            </a:xfrm>
            <a:custGeom>
              <a:rect b="b" l="l" r="r" t="t"/>
              <a:pathLst>
                <a:path extrusionOk="0" h="477" w="1">
                  <a:moveTo>
                    <a:pt x="1" y="0"/>
                  </a:moveTo>
                  <a:lnTo>
                    <a:pt x="1" y="477"/>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2" name="Google Shape;1452;p81"/>
            <p:cNvSpPr/>
            <p:nvPr/>
          </p:nvSpPr>
          <p:spPr>
            <a:xfrm>
              <a:off x="6626565" y="2855362"/>
              <a:ext cx="14757" cy="14757"/>
            </a:xfrm>
            <a:custGeom>
              <a:rect b="b" l="l" r="r" t="t"/>
              <a:pathLst>
                <a:path extrusionOk="0" h="918" w="918">
                  <a:moveTo>
                    <a:pt x="1" y="1"/>
                  </a:moveTo>
                  <a:lnTo>
                    <a:pt x="477" y="477"/>
                  </a:lnTo>
                  <a:lnTo>
                    <a:pt x="917" y="917"/>
                  </a:lnTo>
                  <a:lnTo>
                    <a:pt x="917" y="477"/>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3" name="Google Shape;1453;p81"/>
            <p:cNvSpPr/>
            <p:nvPr/>
          </p:nvSpPr>
          <p:spPr>
            <a:xfrm>
              <a:off x="6611840" y="2766966"/>
              <a:ext cx="14741" cy="16"/>
            </a:xfrm>
            <a:custGeom>
              <a:rect b="b" l="l" r="r" t="t"/>
              <a:pathLst>
                <a:path extrusionOk="0" h="1" w="917">
                  <a:moveTo>
                    <a:pt x="0" y="1"/>
                  </a:moveTo>
                  <a:lnTo>
                    <a:pt x="917" y="1"/>
                  </a:lnTo>
                  <a:lnTo>
                    <a:pt x="9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4" name="Google Shape;1454;p81"/>
            <p:cNvSpPr/>
            <p:nvPr/>
          </p:nvSpPr>
          <p:spPr>
            <a:xfrm>
              <a:off x="6678423" y="2840638"/>
              <a:ext cx="21830" cy="16"/>
            </a:xfrm>
            <a:custGeom>
              <a:rect b="b" l="l" r="r" t="t"/>
              <a:pathLst>
                <a:path extrusionOk="0" h="1" w="1358">
                  <a:moveTo>
                    <a:pt x="1357" y="0"/>
                  </a:moveTo>
                  <a:lnTo>
                    <a:pt x="917" y="0"/>
                  </a:lnTo>
                  <a:lnTo>
                    <a:pt x="1" y="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5" name="Google Shape;1455;p81"/>
            <p:cNvSpPr/>
            <p:nvPr/>
          </p:nvSpPr>
          <p:spPr>
            <a:xfrm>
              <a:off x="6884681" y="3046896"/>
              <a:ext cx="14757" cy="7668"/>
            </a:xfrm>
            <a:custGeom>
              <a:rect b="b" l="l" r="r" t="t"/>
              <a:pathLst>
                <a:path extrusionOk="0" h="477" w="918">
                  <a:moveTo>
                    <a:pt x="1" y="0"/>
                  </a:moveTo>
                  <a:lnTo>
                    <a:pt x="917" y="477"/>
                  </a:lnTo>
                  <a:lnTo>
                    <a:pt x="917"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6" name="Google Shape;1456;p81"/>
            <p:cNvSpPr/>
            <p:nvPr/>
          </p:nvSpPr>
          <p:spPr>
            <a:xfrm>
              <a:off x="6611840" y="2737500"/>
              <a:ext cx="7668" cy="7684"/>
            </a:xfrm>
            <a:custGeom>
              <a:rect b="b" l="l" r="r" t="t"/>
              <a:pathLst>
                <a:path extrusionOk="0" h="478" w="477">
                  <a:moveTo>
                    <a:pt x="477" y="1"/>
                  </a:moveTo>
                  <a:lnTo>
                    <a:pt x="477" y="1"/>
                  </a:lnTo>
                  <a:lnTo>
                    <a:pt x="0" y="477"/>
                  </a:lnTo>
                  <a:lnTo>
                    <a:pt x="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7" name="Google Shape;1457;p81"/>
            <p:cNvSpPr/>
            <p:nvPr/>
          </p:nvSpPr>
          <p:spPr>
            <a:xfrm>
              <a:off x="6811025" y="2936686"/>
              <a:ext cx="21814" cy="16"/>
            </a:xfrm>
            <a:custGeom>
              <a:rect b="b" l="l" r="r" t="t"/>
              <a:pathLst>
                <a:path extrusionOk="0" h="1" w="1357">
                  <a:moveTo>
                    <a:pt x="1357" y="1"/>
                  </a:moveTo>
                  <a:lnTo>
                    <a:pt x="1357" y="1"/>
                  </a:ln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8" name="Google Shape;1458;p81"/>
            <p:cNvSpPr/>
            <p:nvPr/>
          </p:nvSpPr>
          <p:spPr>
            <a:xfrm>
              <a:off x="6729702" y="2840638"/>
              <a:ext cx="22409" cy="14741"/>
            </a:xfrm>
            <a:custGeom>
              <a:rect b="b" l="l" r="r" t="t"/>
              <a:pathLst>
                <a:path extrusionOk="0" h="917" w="1394">
                  <a:moveTo>
                    <a:pt x="477" y="917"/>
                  </a:moveTo>
                  <a:lnTo>
                    <a:pt x="1393" y="477"/>
                  </a:lnTo>
                  <a:lnTo>
                    <a:pt x="1393" y="0"/>
                  </a:lnTo>
                  <a:lnTo>
                    <a:pt x="1393" y="0"/>
                  </a:lnTo>
                  <a:lnTo>
                    <a:pt x="1393" y="477"/>
                  </a:lnTo>
                  <a:lnTo>
                    <a:pt x="477" y="917"/>
                  </a:lnTo>
                  <a:lnTo>
                    <a:pt x="0" y="917"/>
                  </a:lnTo>
                  <a:lnTo>
                    <a:pt x="0"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59" name="Google Shape;1459;p81"/>
            <p:cNvSpPr/>
            <p:nvPr/>
          </p:nvSpPr>
          <p:spPr>
            <a:xfrm>
              <a:off x="4932292" y="3923787"/>
              <a:ext cx="14757" cy="7089"/>
            </a:xfrm>
            <a:custGeom>
              <a:rect b="b" l="l" r="r" t="t"/>
              <a:pathLst>
                <a:path extrusionOk="0" h="441" w="918">
                  <a:moveTo>
                    <a:pt x="1" y="1"/>
                  </a:moveTo>
                  <a:lnTo>
                    <a:pt x="917" y="44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0" name="Google Shape;1460;p81"/>
            <p:cNvSpPr/>
            <p:nvPr/>
          </p:nvSpPr>
          <p:spPr>
            <a:xfrm>
              <a:off x="6877029" y="3046896"/>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1" name="Google Shape;1461;p81"/>
            <p:cNvSpPr/>
            <p:nvPr/>
          </p:nvSpPr>
          <p:spPr>
            <a:xfrm>
              <a:off x="8136972" y="3650946"/>
              <a:ext cx="7089" cy="29482"/>
            </a:xfrm>
            <a:custGeom>
              <a:rect b="b" l="l" r="r" t="t"/>
              <a:pathLst>
                <a:path extrusionOk="0" h="1834" w="441">
                  <a:moveTo>
                    <a:pt x="441" y="1833"/>
                  </a:moveTo>
                  <a:lnTo>
                    <a:pt x="441" y="1833"/>
                  </a:lnTo>
                  <a:lnTo>
                    <a:pt x="1" y="917"/>
                  </a:lnTo>
                  <a:lnTo>
                    <a:pt x="441" y="0"/>
                  </a:lnTo>
                  <a:lnTo>
                    <a:pt x="441" y="0"/>
                  </a:lnTo>
                  <a:lnTo>
                    <a:pt x="1"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2" name="Google Shape;1462;p81"/>
            <p:cNvSpPr/>
            <p:nvPr/>
          </p:nvSpPr>
          <p:spPr>
            <a:xfrm>
              <a:off x="6552909" y="2722776"/>
              <a:ext cx="14741" cy="14741"/>
            </a:xfrm>
            <a:custGeom>
              <a:rect b="b" l="l" r="r" t="t"/>
              <a:pathLst>
                <a:path extrusionOk="0" h="917" w="917">
                  <a:moveTo>
                    <a:pt x="0" y="0"/>
                  </a:moveTo>
                  <a:lnTo>
                    <a:pt x="0" y="0"/>
                  </a:lnTo>
                  <a:lnTo>
                    <a:pt x="917" y="917"/>
                  </a:lnTo>
                  <a:lnTo>
                    <a:pt x="917"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3" name="Google Shape;1463;p81"/>
            <p:cNvSpPr/>
            <p:nvPr/>
          </p:nvSpPr>
          <p:spPr>
            <a:xfrm>
              <a:off x="6501630" y="2708035"/>
              <a:ext cx="14757" cy="7684"/>
            </a:xfrm>
            <a:custGeom>
              <a:rect b="b" l="l" r="r" t="t"/>
              <a:pathLst>
                <a:path extrusionOk="0" h="478" w="918">
                  <a:moveTo>
                    <a:pt x="1" y="1"/>
                  </a:moveTo>
                  <a:lnTo>
                    <a:pt x="1" y="1"/>
                  </a:lnTo>
                  <a:lnTo>
                    <a:pt x="917" y="477"/>
                  </a:lnTo>
                  <a:lnTo>
                    <a:pt x="917" y="477"/>
                  </a:lnTo>
                  <a:lnTo>
                    <a:pt x="917"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4" name="Google Shape;1464;p81"/>
            <p:cNvSpPr/>
            <p:nvPr/>
          </p:nvSpPr>
          <p:spPr>
            <a:xfrm>
              <a:off x="6486905" y="2708035"/>
              <a:ext cx="14741" cy="7684"/>
            </a:xfrm>
            <a:custGeom>
              <a:rect b="b" l="l" r="r" t="t"/>
              <a:pathLst>
                <a:path extrusionOk="0" h="478" w="917">
                  <a:moveTo>
                    <a:pt x="0" y="1"/>
                  </a:moveTo>
                  <a:lnTo>
                    <a:pt x="0" y="1"/>
                  </a:lnTo>
                  <a:lnTo>
                    <a:pt x="440" y="477"/>
                  </a:lnTo>
                  <a:lnTo>
                    <a:pt x="917" y="477"/>
                  </a:lnTo>
                  <a:lnTo>
                    <a:pt x="917" y="477"/>
                  </a:lnTo>
                  <a:lnTo>
                    <a:pt x="44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5" name="Google Shape;1465;p81"/>
            <p:cNvSpPr/>
            <p:nvPr/>
          </p:nvSpPr>
          <p:spPr>
            <a:xfrm>
              <a:off x="6597099" y="2730427"/>
              <a:ext cx="14757" cy="16"/>
            </a:xfrm>
            <a:custGeom>
              <a:rect b="b" l="l" r="r" t="t"/>
              <a:pathLst>
                <a:path extrusionOk="0" h="1" w="918">
                  <a:moveTo>
                    <a:pt x="477" y="1"/>
                  </a:moveTo>
                  <a:lnTo>
                    <a:pt x="477" y="1"/>
                  </a:lnTo>
                  <a:lnTo>
                    <a:pt x="477" y="1"/>
                  </a:lnTo>
                  <a:lnTo>
                    <a:pt x="477" y="1"/>
                  </a:lnTo>
                  <a:lnTo>
                    <a:pt x="917" y="1"/>
                  </a:lnTo>
                  <a:lnTo>
                    <a:pt x="917"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6" name="Google Shape;1466;p81"/>
            <p:cNvSpPr/>
            <p:nvPr/>
          </p:nvSpPr>
          <p:spPr>
            <a:xfrm>
              <a:off x="6523444" y="2715703"/>
              <a:ext cx="14741" cy="14741"/>
            </a:xfrm>
            <a:custGeom>
              <a:rect b="b" l="l" r="r" t="t"/>
              <a:pathLst>
                <a:path extrusionOk="0" h="917" w="917">
                  <a:moveTo>
                    <a:pt x="0" y="440"/>
                  </a:moveTo>
                  <a:lnTo>
                    <a:pt x="0" y="0"/>
                  </a:lnTo>
                  <a:lnTo>
                    <a:pt x="0" y="0"/>
                  </a:lnTo>
                  <a:lnTo>
                    <a:pt x="0" y="440"/>
                  </a:lnTo>
                  <a:lnTo>
                    <a:pt x="477" y="917"/>
                  </a:lnTo>
                  <a:lnTo>
                    <a:pt x="917" y="917"/>
                  </a:lnTo>
                  <a:lnTo>
                    <a:pt x="477"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7" name="Google Shape;1467;p81"/>
            <p:cNvSpPr/>
            <p:nvPr/>
          </p:nvSpPr>
          <p:spPr>
            <a:xfrm>
              <a:off x="7923062" y="3791201"/>
              <a:ext cx="22409" cy="16"/>
            </a:xfrm>
            <a:custGeom>
              <a:rect b="b" l="l" r="r" t="t"/>
              <a:pathLst>
                <a:path extrusionOk="0" h="1" w="1394">
                  <a:moveTo>
                    <a:pt x="0" y="0"/>
                  </a:moveTo>
                  <a:lnTo>
                    <a:pt x="0" y="0"/>
                  </a:lnTo>
                  <a:lnTo>
                    <a:pt x="917" y="0"/>
                  </a:lnTo>
                  <a:lnTo>
                    <a:pt x="1393" y="0"/>
                  </a:lnTo>
                  <a:lnTo>
                    <a:pt x="1393" y="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8" name="Google Shape;1468;p81"/>
            <p:cNvSpPr/>
            <p:nvPr/>
          </p:nvSpPr>
          <p:spPr>
            <a:xfrm>
              <a:off x="8019110" y="3850131"/>
              <a:ext cx="14757" cy="7089"/>
            </a:xfrm>
            <a:custGeom>
              <a:rect b="b" l="l" r="r" t="t"/>
              <a:pathLst>
                <a:path extrusionOk="0" h="441" w="918">
                  <a:moveTo>
                    <a:pt x="1" y="440"/>
                  </a:move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69" name="Google Shape;1469;p81"/>
            <p:cNvSpPr/>
            <p:nvPr/>
          </p:nvSpPr>
          <p:spPr>
            <a:xfrm>
              <a:off x="7967252" y="3695136"/>
              <a:ext cx="22409" cy="7684"/>
            </a:xfrm>
            <a:custGeom>
              <a:rect b="b" l="l" r="r" t="t"/>
              <a:pathLst>
                <a:path extrusionOk="0" h="478" w="1394">
                  <a:moveTo>
                    <a:pt x="917" y="1"/>
                  </a:moveTo>
                  <a:lnTo>
                    <a:pt x="1394" y="1"/>
                  </a:lnTo>
                  <a:lnTo>
                    <a:pt x="917" y="1"/>
                  </a:lnTo>
                  <a:lnTo>
                    <a:pt x="1" y="477"/>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0" name="Google Shape;1470;p81"/>
            <p:cNvSpPr/>
            <p:nvPr/>
          </p:nvSpPr>
          <p:spPr>
            <a:xfrm>
              <a:off x="7915989" y="3798274"/>
              <a:ext cx="7089" cy="16"/>
            </a:xfrm>
            <a:custGeom>
              <a:rect b="b" l="l" r="r" t="t"/>
              <a:pathLst>
                <a:path extrusionOk="0" h="1" w="441">
                  <a:moveTo>
                    <a:pt x="0" y="0"/>
                  </a:moveTo>
                  <a:lnTo>
                    <a:pt x="440" y="0"/>
                  </a:lnTo>
                  <a:lnTo>
                    <a:pt x="44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1" name="Google Shape;1471;p81"/>
            <p:cNvSpPr/>
            <p:nvPr/>
          </p:nvSpPr>
          <p:spPr>
            <a:xfrm>
              <a:off x="8011458" y="3695136"/>
              <a:ext cx="7668" cy="16"/>
            </a:xfrm>
            <a:custGeom>
              <a:rect b="b" l="l" r="r" t="t"/>
              <a:pathLst>
                <a:path extrusionOk="0" h="1" w="477">
                  <a:moveTo>
                    <a:pt x="0" y="1"/>
                  </a:moveTo>
                  <a:lnTo>
                    <a:pt x="0" y="1"/>
                  </a:lnTo>
                  <a:lnTo>
                    <a:pt x="47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2" name="Google Shape;1472;p81"/>
            <p:cNvSpPr/>
            <p:nvPr/>
          </p:nvSpPr>
          <p:spPr>
            <a:xfrm>
              <a:off x="7967252" y="3746994"/>
              <a:ext cx="22409" cy="14757"/>
            </a:xfrm>
            <a:custGeom>
              <a:rect b="b" l="l" r="r" t="t"/>
              <a:pathLst>
                <a:path extrusionOk="0" h="918" w="1394">
                  <a:moveTo>
                    <a:pt x="1" y="1"/>
                  </a:moveTo>
                  <a:lnTo>
                    <a:pt x="1" y="1"/>
                  </a:lnTo>
                  <a:lnTo>
                    <a:pt x="917" y="917"/>
                  </a:lnTo>
                  <a:lnTo>
                    <a:pt x="1394" y="917"/>
                  </a:lnTo>
                  <a:lnTo>
                    <a:pt x="917"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3" name="Google Shape;1473;p81"/>
            <p:cNvSpPr/>
            <p:nvPr/>
          </p:nvSpPr>
          <p:spPr>
            <a:xfrm>
              <a:off x="7996717" y="3761735"/>
              <a:ext cx="14757" cy="7089"/>
            </a:xfrm>
            <a:custGeom>
              <a:rect b="b" l="l" r="r" t="t"/>
              <a:pathLst>
                <a:path extrusionOk="0" h="441" w="918">
                  <a:moveTo>
                    <a:pt x="1" y="0"/>
                  </a:moveTo>
                  <a:lnTo>
                    <a:pt x="917" y="440"/>
                  </a:lnTo>
                  <a:lnTo>
                    <a:pt x="917"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4" name="Google Shape;1474;p81"/>
            <p:cNvSpPr/>
            <p:nvPr/>
          </p:nvSpPr>
          <p:spPr>
            <a:xfrm>
              <a:off x="7945454" y="3768808"/>
              <a:ext cx="7089" cy="7668"/>
            </a:xfrm>
            <a:custGeom>
              <a:rect b="b" l="l" r="r" t="t"/>
              <a:pathLst>
                <a:path extrusionOk="0" h="477" w="441">
                  <a:moveTo>
                    <a:pt x="0" y="477"/>
                  </a:moveTo>
                  <a:lnTo>
                    <a:pt x="44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5" name="Google Shape;1475;p81"/>
            <p:cNvSpPr/>
            <p:nvPr/>
          </p:nvSpPr>
          <p:spPr>
            <a:xfrm>
              <a:off x="8092782" y="3894322"/>
              <a:ext cx="7089" cy="16"/>
            </a:xfrm>
            <a:custGeom>
              <a:rect b="b" l="l" r="r" t="t"/>
              <a:pathLst>
                <a:path extrusionOk="0" h="1" w="441">
                  <a:moveTo>
                    <a:pt x="440" y="1"/>
                  </a:moveTo>
                  <a:lnTo>
                    <a:pt x="440" y="1"/>
                  </a:ln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6" name="Google Shape;1476;p81"/>
            <p:cNvSpPr/>
            <p:nvPr/>
          </p:nvSpPr>
          <p:spPr>
            <a:xfrm>
              <a:off x="8019110" y="3827739"/>
              <a:ext cx="7089" cy="16"/>
            </a:xfrm>
            <a:custGeom>
              <a:rect b="b" l="l" r="r" t="t"/>
              <a:pathLst>
                <a:path extrusionOk="0" h="1" w="441">
                  <a:moveTo>
                    <a:pt x="44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7" name="Google Shape;1477;p81"/>
            <p:cNvSpPr/>
            <p:nvPr/>
          </p:nvSpPr>
          <p:spPr>
            <a:xfrm>
              <a:off x="8070389" y="3879597"/>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8" name="Google Shape;1478;p81"/>
            <p:cNvSpPr/>
            <p:nvPr/>
          </p:nvSpPr>
          <p:spPr>
            <a:xfrm>
              <a:off x="8099855" y="3709877"/>
              <a:ext cx="22409" cy="7668"/>
            </a:xfrm>
            <a:custGeom>
              <a:rect b="b" l="l" r="r" t="t"/>
              <a:pathLst>
                <a:path extrusionOk="0" h="477" w="1394">
                  <a:moveTo>
                    <a:pt x="1393" y="0"/>
                  </a:moveTo>
                  <a:lnTo>
                    <a:pt x="0" y="477"/>
                  </a:lnTo>
                  <a:lnTo>
                    <a:pt x="477" y="477"/>
                  </a:lnTo>
                  <a:lnTo>
                    <a:pt x="139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79" name="Google Shape;1479;p81"/>
            <p:cNvSpPr/>
            <p:nvPr/>
          </p:nvSpPr>
          <p:spPr>
            <a:xfrm>
              <a:off x="7937786" y="3673339"/>
              <a:ext cx="7684" cy="16"/>
            </a:xfrm>
            <a:custGeom>
              <a:rect b="b" l="l" r="r" t="t"/>
              <a:pathLst>
                <a:path extrusionOk="0" h="1" w="478">
                  <a:moveTo>
                    <a:pt x="477"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0" name="Google Shape;1480;p81"/>
            <p:cNvSpPr/>
            <p:nvPr/>
          </p:nvSpPr>
          <p:spPr>
            <a:xfrm>
              <a:off x="4416654" y="4254980"/>
              <a:ext cx="7668" cy="16"/>
            </a:xfrm>
            <a:custGeom>
              <a:rect b="b" l="l" r="r" t="t"/>
              <a:pathLst>
                <a:path extrusionOk="0" h="1" w="477">
                  <a:moveTo>
                    <a:pt x="0" y="1"/>
                  </a:moveTo>
                  <a:lnTo>
                    <a:pt x="47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1" name="Google Shape;1481;p81"/>
            <p:cNvSpPr/>
            <p:nvPr/>
          </p:nvSpPr>
          <p:spPr>
            <a:xfrm>
              <a:off x="4460844" y="4107653"/>
              <a:ext cx="22409" cy="7684"/>
            </a:xfrm>
            <a:custGeom>
              <a:rect b="b" l="l" r="r" t="t"/>
              <a:pathLst>
                <a:path extrusionOk="0" h="478" w="1394">
                  <a:moveTo>
                    <a:pt x="1" y="1"/>
                  </a:moveTo>
                  <a:lnTo>
                    <a:pt x="1" y="477"/>
                  </a:lnTo>
                  <a:lnTo>
                    <a:pt x="1394" y="477"/>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2" name="Google Shape;1482;p81"/>
            <p:cNvSpPr/>
            <p:nvPr/>
          </p:nvSpPr>
          <p:spPr>
            <a:xfrm>
              <a:off x="4505051" y="4063463"/>
              <a:ext cx="14741" cy="7668"/>
            </a:xfrm>
            <a:custGeom>
              <a:rect b="b" l="l" r="r" t="t"/>
              <a:pathLst>
                <a:path extrusionOk="0" h="477" w="917">
                  <a:moveTo>
                    <a:pt x="0" y="0"/>
                  </a:moveTo>
                  <a:lnTo>
                    <a:pt x="0" y="477"/>
                  </a:lnTo>
                  <a:lnTo>
                    <a:pt x="477" y="477"/>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3" name="Google Shape;1483;p81"/>
            <p:cNvSpPr/>
            <p:nvPr/>
          </p:nvSpPr>
          <p:spPr>
            <a:xfrm>
              <a:off x="7915989" y="3673339"/>
              <a:ext cx="14741" cy="14741"/>
            </a:xfrm>
            <a:custGeom>
              <a:rect b="b" l="l" r="r" t="t"/>
              <a:pathLst>
                <a:path extrusionOk="0" h="917" w="917">
                  <a:moveTo>
                    <a:pt x="917" y="440"/>
                  </a:moveTo>
                  <a:lnTo>
                    <a:pt x="917" y="0"/>
                  </a:lnTo>
                  <a:lnTo>
                    <a:pt x="917" y="0"/>
                  </a:lnTo>
                  <a:lnTo>
                    <a:pt x="917" y="440"/>
                  </a:lnTo>
                  <a:lnTo>
                    <a:pt x="0" y="917"/>
                  </a:lnTo>
                  <a:lnTo>
                    <a:pt x="0"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4" name="Google Shape;1484;p81"/>
            <p:cNvSpPr/>
            <p:nvPr/>
          </p:nvSpPr>
          <p:spPr>
            <a:xfrm>
              <a:off x="4439047" y="4210790"/>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5" name="Google Shape;1485;p81"/>
            <p:cNvSpPr/>
            <p:nvPr/>
          </p:nvSpPr>
          <p:spPr>
            <a:xfrm>
              <a:off x="4424306" y="4247907"/>
              <a:ext cx="14757" cy="16"/>
            </a:xfrm>
            <a:custGeom>
              <a:rect b="b" l="l" r="r" t="t"/>
              <a:pathLst>
                <a:path extrusionOk="0" h="1" w="918">
                  <a:moveTo>
                    <a:pt x="1" y="1"/>
                  </a:moveTo>
                  <a:lnTo>
                    <a:pt x="1" y="1"/>
                  </a:lnTo>
                  <a:lnTo>
                    <a:pt x="441" y="1"/>
                  </a:lnTo>
                  <a:lnTo>
                    <a:pt x="917" y="1"/>
                  </a:lnTo>
                  <a:lnTo>
                    <a:pt x="917" y="1"/>
                  </a:lnTo>
                  <a:lnTo>
                    <a:pt x="44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6" name="Google Shape;1486;p81"/>
            <p:cNvSpPr/>
            <p:nvPr/>
          </p:nvSpPr>
          <p:spPr>
            <a:xfrm>
              <a:off x="4542168" y="3989791"/>
              <a:ext cx="7089" cy="7684"/>
            </a:xfrm>
            <a:custGeom>
              <a:rect b="b" l="l" r="r" t="t"/>
              <a:pathLst>
                <a:path extrusionOk="0" h="478" w="441">
                  <a:moveTo>
                    <a:pt x="1" y="1"/>
                  </a:moveTo>
                  <a:lnTo>
                    <a:pt x="1" y="477"/>
                  </a:lnTo>
                  <a:lnTo>
                    <a:pt x="441" y="477"/>
                  </a:lnTo>
                  <a:lnTo>
                    <a:pt x="44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7" name="Google Shape;1487;p81"/>
            <p:cNvSpPr/>
            <p:nvPr/>
          </p:nvSpPr>
          <p:spPr>
            <a:xfrm>
              <a:off x="4446120" y="4233183"/>
              <a:ext cx="7668" cy="7089"/>
            </a:xfrm>
            <a:custGeom>
              <a:rect b="b" l="l" r="r" t="t"/>
              <a:pathLst>
                <a:path extrusionOk="0" h="441" w="477">
                  <a:moveTo>
                    <a:pt x="477" y="0"/>
                  </a:moveTo>
                  <a:lnTo>
                    <a:pt x="0" y="440"/>
                  </a:lnTo>
                  <a:lnTo>
                    <a:pt x="477" y="44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8" name="Google Shape;1488;p81"/>
            <p:cNvSpPr/>
            <p:nvPr/>
          </p:nvSpPr>
          <p:spPr>
            <a:xfrm>
              <a:off x="4453771" y="4188976"/>
              <a:ext cx="7089" cy="16"/>
            </a:xfrm>
            <a:custGeom>
              <a:rect b="b" l="l" r="r" t="t"/>
              <a:pathLst>
                <a:path extrusionOk="0" h="1" w="441">
                  <a:moveTo>
                    <a:pt x="1" y="1"/>
                  </a:moveTo>
                  <a:lnTo>
                    <a:pt x="1" y="1"/>
                  </a:lnTo>
                  <a:lnTo>
                    <a:pt x="441" y="1"/>
                  </a:lnTo>
                  <a:lnTo>
                    <a:pt x="44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89" name="Google Shape;1489;p81"/>
            <p:cNvSpPr/>
            <p:nvPr/>
          </p:nvSpPr>
          <p:spPr>
            <a:xfrm>
              <a:off x="4549241" y="3982718"/>
              <a:ext cx="14757" cy="16"/>
            </a:xfrm>
            <a:custGeom>
              <a:rect b="b" l="l" r="r" t="t"/>
              <a:pathLst>
                <a:path extrusionOk="0" h="1" w="918">
                  <a:moveTo>
                    <a:pt x="1" y="1"/>
                  </a:moveTo>
                  <a:lnTo>
                    <a:pt x="1" y="1"/>
                  </a:lnTo>
                  <a:lnTo>
                    <a:pt x="477" y="1"/>
                  </a:lnTo>
                  <a:lnTo>
                    <a:pt x="917" y="1"/>
                  </a:lnTo>
                  <a:lnTo>
                    <a:pt x="91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0" name="Google Shape;1490;p81"/>
            <p:cNvSpPr/>
            <p:nvPr/>
          </p:nvSpPr>
          <p:spPr>
            <a:xfrm>
              <a:off x="4453771" y="3871929"/>
              <a:ext cx="16" cy="7684"/>
            </a:xfrm>
            <a:custGeom>
              <a:rect b="b" l="l" r="r" t="t"/>
              <a:pathLst>
                <a:path extrusionOk="0" h="478" w="1">
                  <a:moveTo>
                    <a:pt x="1" y="1"/>
                  </a:moveTo>
                  <a:lnTo>
                    <a:pt x="1" y="1"/>
                  </a:lnTo>
                  <a:lnTo>
                    <a:pt x="1" y="477"/>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1" name="Google Shape;1491;p81"/>
            <p:cNvSpPr/>
            <p:nvPr/>
          </p:nvSpPr>
          <p:spPr>
            <a:xfrm>
              <a:off x="7886523" y="3673339"/>
              <a:ext cx="14741" cy="14741"/>
            </a:xfrm>
            <a:custGeom>
              <a:rect b="b" l="l" r="r" t="t"/>
              <a:pathLst>
                <a:path extrusionOk="0" h="917" w="917">
                  <a:moveTo>
                    <a:pt x="440" y="0"/>
                  </a:moveTo>
                  <a:lnTo>
                    <a:pt x="440" y="440"/>
                  </a:lnTo>
                  <a:lnTo>
                    <a:pt x="0" y="917"/>
                  </a:lnTo>
                  <a:lnTo>
                    <a:pt x="440" y="917"/>
                  </a:lnTo>
                  <a:lnTo>
                    <a:pt x="917" y="44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2" name="Google Shape;1492;p81"/>
            <p:cNvSpPr/>
            <p:nvPr/>
          </p:nvSpPr>
          <p:spPr>
            <a:xfrm>
              <a:off x="4534516" y="3916135"/>
              <a:ext cx="16" cy="7668"/>
            </a:xfrm>
            <a:custGeom>
              <a:rect b="b" l="l" r="r" t="t"/>
              <a:pathLst>
                <a:path extrusionOk="0" h="477" w="1">
                  <a:moveTo>
                    <a:pt x="0" y="0"/>
                  </a:moveTo>
                  <a:lnTo>
                    <a:pt x="0" y="0"/>
                  </a:lnTo>
                  <a:lnTo>
                    <a:pt x="0" y="477"/>
                  </a:lnTo>
                  <a:lnTo>
                    <a:pt x="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3" name="Google Shape;1493;p81"/>
            <p:cNvSpPr/>
            <p:nvPr/>
          </p:nvSpPr>
          <p:spPr>
            <a:xfrm>
              <a:off x="4563982" y="3975066"/>
              <a:ext cx="14741" cy="16"/>
            </a:xfrm>
            <a:custGeom>
              <a:rect b="b" l="l" r="r" t="t"/>
              <a:pathLst>
                <a:path extrusionOk="0" h="1" w="917">
                  <a:moveTo>
                    <a:pt x="0" y="0"/>
                  </a:moveTo>
                  <a:lnTo>
                    <a:pt x="0" y="0"/>
                  </a:lnTo>
                  <a:lnTo>
                    <a:pt x="477" y="0"/>
                  </a:lnTo>
                  <a:lnTo>
                    <a:pt x="917" y="0"/>
                  </a:lnTo>
                  <a:lnTo>
                    <a:pt x="917" y="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4" name="Google Shape;1494;p81"/>
            <p:cNvSpPr/>
            <p:nvPr/>
          </p:nvSpPr>
          <p:spPr>
            <a:xfrm>
              <a:off x="4578706" y="3967993"/>
              <a:ext cx="7684" cy="16"/>
            </a:xfrm>
            <a:custGeom>
              <a:rect b="b" l="l" r="r" t="t"/>
              <a:pathLst>
                <a:path extrusionOk="0" h="1" w="478">
                  <a:moveTo>
                    <a:pt x="1" y="0"/>
                  </a:moveTo>
                  <a:lnTo>
                    <a:pt x="477" y="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5" name="Google Shape;1495;p81"/>
            <p:cNvSpPr/>
            <p:nvPr/>
          </p:nvSpPr>
          <p:spPr>
            <a:xfrm>
              <a:off x="8078041" y="3717529"/>
              <a:ext cx="7089" cy="16"/>
            </a:xfrm>
            <a:custGeom>
              <a:rect b="b" l="l" r="r" t="t"/>
              <a:pathLst>
                <a:path extrusionOk="0" h="1" w="441">
                  <a:moveTo>
                    <a:pt x="441" y="1"/>
                  </a:move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6" name="Google Shape;1496;p81"/>
            <p:cNvSpPr/>
            <p:nvPr/>
          </p:nvSpPr>
          <p:spPr>
            <a:xfrm>
              <a:off x="5993065" y="3717529"/>
              <a:ext cx="7668" cy="16"/>
            </a:xfrm>
            <a:custGeom>
              <a:rect b="b" l="l" r="r" t="t"/>
              <a:pathLst>
                <a:path extrusionOk="0" h="1" w="477">
                  <a:moveTo>
                    <a:pt x="0" y="1"/>
                  </a:move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7" name="Google Shape;1497;p81"/>
            <p:cNvSpPr/>
            <p:nvPr/>
          </p:nvSpPr>
          <p:spPr>
            <a:xfrm>
              <a:off x="6302445" y="3732270"/>
              <a:ext cx="7684" cy="7089"/>
            </a:xfrm>
            <a:custGeom>
              <a:rect b="b" l="l" r="r" t="t"/>
              <a:pathLst>
                <a:path extrusionOk="0" h="441" w="478">
                  <a:moveTo>
                    <a:pt x="1" y="440"/>
                  </a:moveTo>
                  <a:lnTo>
                    <a:pt x="1" y="440"/>
                  </a:lnTo>
                  <a:lnTo>
                    <a:pt x="477" y="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8" name="Google Shape;1498;p81"/>
            <p:cNvSpPr/>
            <p:nvPr/>
          </p:nvSpPr>
          <p:spPr>
            <a:xfrm>
              <a:off x="5941786" y="3739343"/>
              <a:ext cx="7089" cy="16"/>
            </a:xfrm>
            <a:custGeom>
              <a:rect b="b" l="l" r="r" t="t"/>
              <a:pathLst>
                <a:path extrusionOk="0" h="1" w="441">
                  <a:moveTo>
                    <a:pt x="1" y="0"/>
                  </a:moveTo>
                  <a:lnTo>
                    <a:pt x="441" y="0"/>
                  </a:lnTo>
                  <a:lnTo>
                    <a:pt x="441" y="0"/>
                  </a:lnTo>
                  <a:lnTo>
                    <a:pt x="44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499" name="Google Shape;1499;p81"/>
            <p:cNvSpPr/>
            <p:nvPr/>
          </p:nvSpPr>
          <p:spPr>
            <a:xfrm>
              <a:off x="6007790" y="3717529"/>
              <a:ext cx="14757" cy="16"/>
            </a:xfrm>
            <a:custGeom>
              <a:rect b="b" l="l" r="r" t="t"/>
              <a:pathLst>
                <a:path extrusionOk="0" h="1" w="918">
                  <a:moveTo>
                    <a:pt x="1" y="1"/>
                  </a:moveTo>
                  <a:lnTo>
                    <a:pt x="917" y="1"/>
                  </a:lnTo>
                  <a:lnTo>
                    <a:pt x="91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0" name="Google Shape;1500;p81"/>
            <p:cNvSpPr/>
            <p:nvPr/>
          </p:nvSpPr>
          <p:spPr>
            <a:xfrm>
              <a:off x="5830997" y="3702804"/>
              <a:ext cx="7684" cy="14741"/>
            </a:xfrm>
            <a:custGeom>
              <a:rect b="b" l="l" r="r" t="t"/>
              <a:pathLst>
                <a:path extrusionOk="0" h="917" w="478">
                  <a:moveTo>
                    <a:pt x="0" y="0"/>
                  </a:moveTo>
                  <a:lnTo>
                    <a:pt x="0" y="0"/>
                  </a:lnTo>
                  <a:lnTo>
                    <a:pt x="0" y="440"/>
                  </a:lnTo>
                  <a:lnTo>
                    <a:pt x="477" y="917"/>
                  </a:lnTo>
                  <a:lnTo>
                    <a:pt x="477" y="917"/>
                  </a:lnTo>
                  <a:lnTo>
                    <a:pt x="0"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1" name="Google Shape;1501;p81"/>
            <p:cNvSpPr/>
            <p:nvPr/>
          </p:nvSpPr>
          <p:spPr>
            <a:xfrm>
              <a:off x="5889928" y="3724602"/>
              <a:ext cx="16" cy="1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2" name="Google Shape;1502;p81"/>
            <p:cNvSpPr/>
            <p:nvPr/>
          </p:nvSpPr>
          <p:spPr>
            <a:xfrm>
              <a:off x="5904653" y="3732270"/>
              <a:ext cx="16" cy="16"/>
            </a:xfrm>
            <a:custGeom>
              <a:rect b="b" l="l" r="r" t="t"/>
              <a:pathLst>
                <a:path extrusionOk="0" h="1" w="1">
                  <a:moveTo>
                    <a:pt x="1" y="0"/>
                  </a:moveTo>
                  <a:lnTo>
                    <a:pt x="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3" name="Google Shape;1503;p81"/>
            <p:cNvSpPr/>
            <p:nvPr/>
          </p:nvSpPr>
          <p:spPr>
            <a:xfrm>
              <a:off x="5727860" y="3688063"/>
              <a:ext cx="16" cy="14757"/>
            </a:xfrm>
            <a:custGeom>
              <a:rect b="b" l="l" r="r" t="t"/>
              <a:pathLst>
                <a:path extrusionOk="0" h="918" w="1">
                  <a:moveTo>
                    <a:pt x="1" y="1"/>
                  </a:moveTo>
                  <a:lnTo>
                    <a:pt x="1" y="1"/>
                  </a:lnTo>
                  <a:lnTo>
                    <a:pt x="1" y="441"/>
                  </a:lnTo>
                  <a:lnTo>
                    <a:pt x="1" y="917"/>
                  </a:lnTo>
                  <a:lnTo>
                    <a:pt x="1" y="917"/>
                  </a:lnTo>
                  <a:lnTo>
                    <a:pt x="1"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4" name="Google Shape;1504;p81"/>
            <p:cNvSpPr/>
            <p:nvPr/>
          </p:nvSpPr>
          <p:spPr>
            <a:xfrm>
              <a:off x="6324837" y="2848289"/>
              <a:ext cx="21830" cy="14757"/>
            </a:xfrm>
            <a:custGeom>
              <a:rect b="b" l="l" r="r" t="t"/>
              <a:pathLst>
                <a:path extrusionOk="0" h="918" w="1358">
                  <a:moveTo>
                    <a:pt x="917" y="441"/>
                  </a:moveTo>
                  <a:lnTo>
                    <a:pt x="1" y="917"/>
                  </a:lnTo>
                  <a:lnTo>
                    <a:pt x="917" y="441"/>
                  </a:lnTo>
                  <a:lnTo>
                    <a:pt x="1357" y="1"/>
                  </a:lnTo>
                  <a:lnTo>
                    <a:pt x="135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5" name="Google Shape;1505;p81"/>
            <p:cNvSpPr/>
            <p:nvPr/>
          </p:nvSpPr>
          <p:spPr>
            <a:xfrm>
              <a:off x="6361376" y="2833565"/>
              <a:ext cx="58947" cy="14741"/>
            </a:xfrm>
            <a:custGeom>
              <a:rect b="b" l="l" r="r" t="t"/>
              <a:pathLst>
                <a:path extrusionOk="0" h="917" w="3667">
                  <a:moveTo>
                    <a:pt x="1834" y="917"/>
                  </a:moveTo>
                  <a:lnTo>
                    <a:pt x="1394" y="917"/>
                  </a:lnTo>
                  <a:lnTo>
                    <a:pt x="1" y="917"/>
                  </a:lnTo>
                  <a:lnTo>
                    <a:pt x="1394" y="917"/>
                  </a:lnTo>
                  <a:lnTo>
                    <a:pt x="1834" y="917"/>
                  </a:lnTo>
                  <a:lnTo>
                    <a:pt x="2750" y="0"/>
                  </a:lnTo>
                  <a:lnTo>
                    <a:pt x="3667" y="0"/>
                  </a:lnTo>
                  <a:lnTo>
                    <a:pt x="275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6" name="Google Shape;1506;p81"/>
            <p:cNvSpPr/>
            <p:nvPr/>
          </p:nvSpPr>
          <p:spPr>
            <a:xfrm>
              <a:off x="6449772" y="3046896"/>
              <a:ext cx="7684" cy="16"/>
            </a:xfrm>
            <a:custGeom>
              <a:rect b="b" l="l" r="r" t="t"/>
              <a:pathLst>
                <a:path extrusionOk="0" h="1" w="478">
                  <a:moveTo>
                    <a:pt x="477" y="0"/>
                  </a:moveTo>
                  <a:lnTo>
                    <a:pt x="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7" name="Google Shape;1507;p81"/>
            <p:cNvSpPr/>
            <p:nvPr/>
          </p:nvSpPr>
          <p:spPr>
            <a:xfrm>
              <a:off x="6405582" y="3017430"/>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8" name="Google Shape;1508;p81"/>
            <p:cNvSpPr/>
            <p:nvPr/>
          </p:nvSpPr>
          <p:spPr>
            <a:xfrm>
              <a:off x="6398509" y="2987965"/>
              <a:ext cx="16" cy="16"/>
            </a:xfrm>
            <a:custGeom>
              <a:rect b="b" l="l" r="r" t="t"/>
              <a:pathLst>
                <a:path extrusionOk="0" h="1" w="1">
                  <a:moveTo>
                    <a:pt x="0" y="0"/>
                  </a:move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09" name="Google Shape;1509;p81"/>
            <p:cNvSpPr/>
            <p:nvPr/>
          </p:nvSpPr>
          <p:spPr>
            <a:xfrm>
              <a:off x="6420306" y="3547809"/>
              <a:ext cx="16" cy="1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0" name="Google Shape;1510;p81"/>
            <p:cNvSpPr/>
            <p:nvPr/>
          </p:nvSpPr>
          <p:spPr>
            <a:xfrm>
              <a:off x="5676597" y="3680412"/>
              <a:ext cx="36555" cy="14741"/>
            </a:xfrm>
            <a:custGeom>
              <a:rect b="b" l="l" r="r" t="t"/>
              <a:pathLst>
                <a:path extrusionOk="0" h="917" w="2274">
                  <a:moveTo>
                    <a:pt x="1" y="0"/>
                  </a:moveTo>
                  <a:lnTo>
                    <a:pt x="440" y="477"/>
                  </a:lnTo>
                  <a:lnTo>
                    <a:pt x="917" y="917"/>
                  </a:lnTo>
                  <a:lnTo>
                    <a:pt x="2273" y="477"/>
                  </a:lnTo>
                  <a:lnTo>
                    <a:pt x="917" y="477"/>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1" name="Google Shape;1511;p81"/>
            <p:cNvSpPr/>
            <p:nvPr/>
          </p:nvSpPr>
          <p:spPr>
            <a:xfrm>
              <a:off x="5536342" y="3621481"/>
              <a:ext cx="7668" cy="7668"/>
            </a:xfrm>
            <a:custGeom>
              <a:rect b="b" l="l" r="r" t="t"/>
              <a:pathLst>
                <a:path extrusionOk="0" h="477" w="477">
                  <a:moveTo>
                    <a:pt x="477" y="477"/>
                  </a:move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2" name="Google Shape;1512;p81"/>
            <p:cNvSpPr/>
            <p:nvPr/>
          </p:nvSpPr>
          <p:spPr>
            <a:xfrm>
              <a:off x="5506877" y="3629132"/>
              <a:ext cx="22409" cy="14757"/>
            </a:xfrm>
            <a:custGeom>
              <a:rect b="b" l="l" r="r" t="t"/>
              <a:pathLst>
                <a:path extrusionOk="0" h="918" w="1394">
                  <a:moveTo>
                    <a:pt x="0" y="1"/>
                  </a:moveTo>
                  <a:lnTo>
                    <a:pt x="477" y="441"/>
                  </a:lnTo>
                  <a:lnTo>
                    <a:pt x="1393" y="917"/>
                  </a:lnTo>
                  <a:lnTo>
                    <a:pt x="1393" y="441"/>
                  </a:lnTo>
                  <a:lnTo>
                    <a:pt x="917" y="44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3" name="Google Shape;1513;p81"/>
            <p:cNvSpPr/>
            <p:nvPr/>
          </p:nvSpPr>
          <p:spPr>
            <a:xfrm>
              <a:off x="5543994" y="3621481"/>
              <a:ext cx="7089" cy="7668"/>
            </a:xfrm>
            <a:custGeom>
              <a:rect b="b" l="l" r="r" t="t"/>
              <a:pathLst>
                <a:path extrusionOk="0" h="477" w="441">
                  <a:moveTo>
                    <a:pt x="441" y="477"/>
                  </a:moveTo>
                  <a:lnTo>
                    <a:pt x="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4" name="Google Shape;1514;p81"/>
            <p:cNvSpPr/>
            <p:nvPr/>
          </p:nvSpPr>
          <p:spPr>
            <a:xfrm>
              <a:off x="6457440" y="2833565"/>
              <a:ext cx="14741" cy="7089"/>
            </a:xfrm>
            <a:custGeom>
              <a:rect b="b" l="l" r="r" t="t"/>
              <a:pathLst>
                <a:path extrusionOk="0" h="441" w="917">
                  <a:moveTo>
                    <a:pt x="0" y="440"/>
                  </a:moveTo>
                  <a:lnTo>
                    <a:pt x="0" y="440"/>
                  </a:lnTo>
                  <a:lnTo>
                    <a:pt x="917" y="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5" name="Google Shape;1515;p81"/>
            <p:cNvSpPr/>
            <p:nvPr/>
          </p:nvSpPr>
          <p:spPr>
            <a:xfrm>
              <a:off x="5647131" y="3636205"/>
              <a:ext cx="7089" cy="7684"/>
            </a:xfrm>
            <a:custGeom>
              <a:rect b="b" l="l" r="r" t="t"/>
              <a:pathLst>
                <a:path extrusionOk="0" h="478" w="441">
                  <a:moveTo>
                    <a:pt x="440" y="477"/>
                  </a:moveTo>
                  <a:lnTo>
                    <a:pt x="0" y="477"/>
                  </a:lnTo>
                  <a:lnTo>
                    <a:pt x="0" y="1"/>
                  </a:lnTo>
                  <a:lnTo>
                    <a:pt x="0" y="1"/>
                  </a:lnTo>
                  <a:lnTo>
                    <a:pt x="0"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6" name="Google Shape;1516;p81"/>
            <p:cNvSpPr/>
            <p:nvPr/>
          </p:nvSpPr>
          <p:spPr>
            <a:xfrm>
              <a:off x="5632390" y="3629132"/>
              <a:ext cx="16" cy="7089"/>
            </a:xfrm>
            <a:custGeom>
              <a:rect b="b" l="l" r="r" t="t"/>
              <a:pathLst>
                <a:path extrusionOk="0" h="441" w="1">
                  <a:moveTo>
                    <a:pt x="1" y="441"/>
                  </a:move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7" name="Google Shape;1517;p81"/>
            <p:cNvSpPr/>
            <p:nvPr/>
          </p:nvSpPr>
          <p:spPr>
            <a:xfrm>
              <a:off x="5447946" y="3709877"/>
              <a:ext cx="22409" cy="22409"/>
            </a:xfrm>
            <a:custGeom>
              <a:rect b="b" l="l" r="r" t="t"/>
              <a:pathLst>
                <a:path extrusionOk="0" h="1394" w="1394">
                  <a:moveTo>
                    <a:pt x="917" y="917"/>
                  </a:moveTo>
                  <a:lnTo>
                    <a:pt x="0" y="1393"/>
                  </a:lnTo>
                  <a:lnTo>
                    <a:pt x="0" y="1393"/>
                  </a:lnTo>
                  <a:lnTo>
                    <a:pt x="917" y="917"/>
                  </a:lnTo>
                  <a:lnTo>
                    <a:pt x="1393" y="0"/>
                  </a:lnTo>
                  <a:lnTo>
                    <a:pt x="1393" y="0"/>
                  </a:lnTo>
                  <a:lnTo>
                    <a:pt x="139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8" name="Google Shape;1518;p81"/>
            <p:cNvSpPr/>
            <p:nvPr/>
          </p:nvSpPr>
          <p:spPr>
            <a:xfrm>
              <a:off x="5647131" y="3724602"/>
              <a:ext cx="7089" cy="7684"/>
            </a:xfrm>
            <a:custGeom>
              <a:rect b="b" l="l" r="r" t="t"/>
              <a:pathLst>
                <a:path extrusionOk="0" h="478" w="441">
                  <a:moveTo>
                    <a:pt x="0" y="1"/>
                  </a:moveTo>
                  <a:lnTo>
                    <a:pt x="440" y="477"/>
                  </a:lnTo>
                  <a:lnTo>
                    <a:pt x="44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19" name="Google Shape;1519;p81"/>
            <p:cNvSpPr/>
            <p:nvPr/>
          </p:nvSpPr>
          <p:spPr>
            <a:xfrm>
              <a:off x="5588200" y="3732270"/>
              <a:ext cx="16" cy="14741"/>
            </a:xfrm>
            <a:custGeom>
              <a:rect b="b" l="l" r="r" t="t"/>
              <a:pathLst>
                <a:path extrusionOk="0" h="917" w="1">
                  <a:moveTo>
                    <a:pt x="0" y="0"/>
                  </a:moveTo>
                  <a:lnTo>
                    <a:pt x="0" y="0"/>
                  </a:lnTo>
                  <a:lnTo>
                    <a:pt x="0" y="440"/>
                  </a:lnTo>
                  <a:lnTo>
                    <a:pt x="0" y="917"/>
                  </a:lnTo>
                  <a:lnTo>
                    <a:pt x="0" y="917"/>
                  </a:lnTo>
                  <a:lnTo>
                    <a:pt x="0" y="44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0" name="Google Shape;1520;p81"/>
            <p:cNvSpPr/>
            <p:nvPr/>
          </p:nvSpPr>
          <p:spPr>
            <a:xfrm>
              <a:off x="5683670" y="3724602"/>
              <a:ext cx="7668" cy="7684"/>
            </a:xfrm>
            <a:custGeom>
              <a:rect b="b" l="l" r="r" t="t"/>
              <a:pathLst>
                <a:path extrusionOk="0" h="478" w="477">
                  <a:moveTo>
                    <a:pt x="477" y="477"/>
                  </a:moveTo>
                  <a:lnTo>
                    <a:pt x="477" y="477"/>
                  </a:ln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1" name="Google Shape;1521;p81"/>
            <p:cNvSpPr/>
            <p:nvPr/>
          </p:nvSpPr>
          <p:spPr>
            <a:xfrm>
              <a:off x="5477411" y="3695136"/>
              <a:ext cx="7668" cy="7684"/>
            </a:xfrm>
            <a:custGeom>
              <a:rect b="b" l="l" r="r" t="t"/>
              <a:pathLst>
                <a:path extrusionOk="0" h="478" w="477">
                  <a:moveTo>
                    <a:pt x="0" y="477"/>
                  </a:moveTo>
                  <a:lnTo>
                    <a:pt x="47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2" name="Google Shape;1522;p81"/>
            <p:cNvSpPr/>
            <p:nvPr/>
          </p:nvSpPr>
          <p:spPr>
            <a:xfrm>
              <a:off x="5477411" y="3702804"/>
              <a:ext cx="16" cy="7089"/>
            </a:xfrm>
            <a:custGeom>
              <a:rect b="b" l="l" r="r" t="t"/>
              <a:pathLst>
                <a:path extrusionOk="0" h="441" w="1">
                  <a:moveTo>
                    <a:pt x="0" y="440"/>
                  </a:moveTo>
                  <a:lnTo>
                    <a:pt x="0" y="440"/>
                  </a:lnTo>
                  <a:lnTo>
                    <a:pt x="0" y="0"/>
                  </a:lnTo>
                  <a:lnTo>
                    <a:pt x="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3" name="Google Shape;1523;p81"/>
            <p:cNvSpPr/>
            <p:nvPr/>
          </p:nvSpPr>
          <p:spPr>
            <a:xfrm>
              <a:off x="5485063" y="3724602"/>
              <a:ext cx="7089" cy="16"/>
            </a:xfrm>
            <a:custGeom>
              <a:rect b="b" l="l" r="r" t="t"/>
              <a:pathLst>
                <a:path extrusionOk="0" h="1" w="441">
                  <a:moveTo>
                    <a:pt x="441" y="1"/>
                  </a:move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4" name="Google Shape;1524;p81"/>
            <p:cNvSpPr/>
            <p:nvPr/>
          </p:nvSpPr>
          <p:spPr>
            <a:xfrm>
              <a:off x="6597099" y="2884828"/>
              <a:ext cx="7684" cy="16"/>
            </a:xfrm>
            <a:custGeom>
              <a:rect b="b" l="l" r="r" t="t"/>
              <a:pathLst>
                <a:path extrusionOk="0" h="1" w="478">
                  <a:moveTo>
                    <a:pt x="477" y="1"/>
                  </a:moveTo>
                  <a:lnTo>
                    <a:pt x="1" y="1"/>
                  </a:ln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5" name="Google Shape;1525;p81"/>
            <p:cNvSpPr/>
            <p:nvPr/>
          </p:nvSpPr>
          <p:spPr>
            <a:xfrm>
              <a:off x="6472164" y="3238413"/>
              <a:ext cx="7089" cy="16"/>
            </a:xfrm>
            <a:custGeom>
              <a:rect b="b" l="l" r="r" t="t"/>
              <a:pathLst>
                <a:path extrusionOk="0" h="1" w="441">
                  <a:moveTo>
                    <a:pt x="1" y="1"/>
                  </a:moveTo>
                  <a:lnTo>
                    <a:pt x="1" y="1"/>
                  </a:lnTo>
                  <a:lnTo>
                    <a:pt x="441" y="1"/>
                  </a:lnTo>
                  <a:lnTo>
                    <a:pt x="44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6" name="Google Shape;1526;p81"/>
            <p:cNvSpPr/>
            <p:nvPr/>
          </p:nvSpPr>
          <p:spPr>
            <a:xfrm>
              <a:off x="6486905" y="3172409"/>
              <a:ext cx="16" cy="1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7" name="Google Shape;1527;p81"/>
            <p:cNvSpPr/>
            <p:nvPr/>
          </p:nvSpPr>
          <p:spPr>
            <a:xfrm>
              <a:off x="6604767" y="2877755"/>
              <a:ext cx="7089" cy="7089"/>
            </a:xfrm>
            <a:custGeom>
              <a:rect b="b" l="l" r="r" t="t"/>
              <a:pathLst>
                <a:path extrusionOk="0" h="441" w="441">
                  <a:moveTo>
                    <a:pt x="440" y="1"/>
                  </a:moveTo>
                  <a:lnTo>
                    <a:pt x="440" y="1"/>
                  </a:lnTo>
                  <a:lnTo>
                    <a:pt x="0" y="441"/>
                  </a:lnTo>
                  <a:lnTo>
                    <a:pt x="0"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8" name="Google Shape;1528;p81"/>
            <p:cNvSpPr/>
            <p:nvPr/>
          </p:nvSpPr>
          <p:spPr>
            <a:xfrm>
              <a:off x="6508703" y="3223689"/>
              <a:ext cx="16" cy="7668"/>
            </a:xfrm>
            <a:custGeom>
              <a:rect b="b" l="l" r="r" t="t"/>
              <a:pathLst>
                <a:path extrusionOk="0" h="477" w="1">
                  <a:moveTo>
                    <a:pt x="1" y="477"/>
                  </a:moveTo>
                  <a:lnTo>
                    <a:pt x="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29" name="Google Shape;1529;p81"/>
            <p:cNvSpPr/>
            <p:nvPr/>
          </p:nvSpPr>
          <p:spPr>
            <a:xfrm>
              <a:off x="6472164" y="3120552"/>
              <a:ext cx="7089" cy="7684"/>
            </a:xfrm>
            <a:custGeom>
              <a:rect b="b" l="l" r="r" t="t"/>
              <a:pathLst>
                <a:path extrusionOk="0" h="478" w="441">
                  <a:moveTo>
                    <a:pt x="1" y="1"/>
                  </a:moveTo>
                  <a:lnTo>
                    <a:pt x="441" y="1"/>
                  </a:lnTo>
                  <a:lnTo>
                    <a:pt x="441" y="477"/>
                  </a:lnTo>
                  <a:lnTo>
                    <a:pt x="44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0" name="Google Shape;1530;p81"/>
            <p:cNvSpPr/>
            <p:nvPr/>
          </p:nvSpPr>
          <p:spPr>
            <a:xfrm>
              <a:off x="6479237" y="3025082"/>
              <a:ext cx="14757" cy="29482"/>
            </a:xfrm>
            <a:custGeom>
              <a:rect b="b" l="l" r="r" t="t"/>
              <a:pathLst>
                <a:path extrusionOk="0" h="1834" w="918">
                  <a:moveTo>
                    <a:pt x="477" y="1357"/>
                  </a:moveTo>
                  <a:lnTo>
                    <a:pt x="917" y="1"/>
                  </a:lnTo>
                  <a:lnTo>
                    <a:pt x="917" y="1"/>
                  </a:lnTo>
                  <a:lnTo>
                    <a:pt x="477" y="1357"/>
                  </a:lnTo>
                  <a:lnTo>
                    <a:pt x="1" y="1834"/>
                  </a:lnTo>
                  <a:lnTo>
                    <a:pt x="1" y="183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1" name="Google Shape;1531;p81"/>
            <p:cNvSpPr/>
            <p:nvPr/>
          </p:nvSpPr>
          <p:spPr>
            <a:xfrm>
              <a:off x="6781560" y="3208948"/>
              <a:ext cx="7089" cy="7684"/>
            </a:xfrm>
            <a:custGeom>
              <a:rect b="b" l="l" r="r" t="t"/>
              <a:pathLst>
                <a:path extrusionOk="0" h="478" w="441">
                  <a:moveTo>
                    <a:pt x="0" y="477"/>
                  </a:moveTo>
                  <a:lnTo>
                    <a:pt x="0" y="477"/>
                  </a:lnTo>
                  <a:lnTo>
                    <a:pt x="440" y="1"/>
                  </a:lnTo>
                  <a:lnTo>
                    <a:pt x="44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2" name="Google Shape;1532;p81"/>
            <p:cNvSpPr/>
            <p:nvPr/>
          </p:nvSpPr>
          <p:spPr>
            <a:xfrm>
              <a:off x="6921220" y="3120552"/>
              <a:ext cx="16" cy="14757"/>
            </a:xfrm>
            <a:custGeom>
              <a:rect b="b" l="l" r="r" t="t"/>
              <a:pathLst>
                <a:path extrusionOk="0" h="918" w="1">
                  <a:moveTo>
                    <a:pt x="1" y="477"/>
                  </a:moveTo>
                  <a:lnTo>
                    <a:pt x="1" y="477"/>
                  </a:lnTo>
                  <a:lnTo>
                    <a:pt x="1" y="477"/>
                  </a:lnTo>
                  <a:lnTo>
                    <a:pt x="1" y="917"/>
                  </a:lnTo>
                  <a:lnTo>
                    <a:pt x="1" y="917"/>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3" name="Google Shape;1533;p81"/>
            <p:cNvSpPr/>
            <p:nvPr/>
          </p:nvSpPr>
          <p:spPr>
            <a:xfrm>
              <a:off x="6818098" y="3208948"/>
              <a:ext cx="14741" cy="7684"/>
            </a:xfrm>
            <a:custGeom>
              <a:rect b="b" l="l" r="r" t="t"/>
              <a:pathLst>
                <a:path extrusionOk="0" h="478" w="917">
                  <a:moveTo>
                    <a:pt x="0" y="477"/>
                  </a:moveTo>
                  <a:lnTo>
                    <a:pt x="0" y="477"/>
                  </a:lnTo>
                  <a:lnTo>
                    <a:pt x="477" y="1"/>
                  </a:lnTo>
                  <a:lnTo>
                    <a:pt x="91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4" name="Google Shape;1534;p81"/>
            <p:cNvSpPr/>
            <p:nvPr/>
          </p:nvSpPr>
          <p:spPr>
            <a:xfrm>
              <a:off x="6921220" y="3113479"/>
              <a:ext cx="14757" cy="14757"/>
            </a:xfrm>
            <a:custGeom>
              <a:rect b="b" l="l" r="r" t="t"/>
              <a:pathLst>
                <a:path extrusionOk="0" h="918" w="918">
                  <a:moveTo>
                    <a:pt x="1" y="441"/>
                  </a:moveTo>
                  <a:lnTo>
                    <a:pt x="917" y="1"/>
                  </a:lnTo>
                  <a:lnTo>
                    <a:pt x="917" y="1"/>
                  </a:lnTo>
                  <a:lnTo>
                    <a:pt x="1" y="441"/>
                  </a:lnTo>
                  <a:lnTo>
                    <a:pt x="1" y="91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5" name="Google Shape;1535;p81"/>
            <p:cNvSpPr/>
            <p:nvPr/>
          </p:nvSpPr>
          <p:spPr>
            <a:xfrm>
              <a:off x="6788633" y="3208948"/>
              <a:ext cx="7668" cy="16"/>
            </a:xfrm>
            <a:custGeom>
              <a:rect b="b" l="l" r="r" t="t"/>
              <a:pathLst>
                <a:path extrusionOk="0" h="1" w="477">
                  <a:moveTo>
                    <a:pt x="0" y="1"/>
                  </a:moveTo>
                  <a:lnTo>
                    <a:pt x="47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6" name="Google Shape;1536;p81"/>
            <p:cNvSpPr/>
            <p:nvPr/>
          </p:nvSpPr>
          <p:spPr>
            <a:xfrm>
              <a:off x="6508703" y="3017430"/>
              <a:ext cx="14757" cy="7668"/>
            </a:xfrm>
            <a:custGeom>
              <a:rect b="b" l="l" r="r" t="t"/>
              <a:pathLst>
                <a:path extrusionOk="0" h="477" w="918">
                  <a:moveTo>
                    <a:pt x="917" y="0"/>
                  </a:moveTo>
                  <a:lnTo>
                    <a:pt x="917" y="0"/>
                  </a:lnTo>
                  <a:lnTo>
                    <a:pt x="1" y="477"/>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7" name="Google Shape;1537;p81"/>
            <p:cNvSpPr/>
            <p:nvPr/>
          </p:nvSpPr>
          <p:spPr>
            <a:xfrm>
              <a:off x="6707888" y="3216616"/>
              <a:ext cx="14757" cy="7089"/>
            </a:xfrm>
            <a:custGeom>
              <a:rect b="b" l="l" r="r" t="t"/>
              <a:pathLst>
                <a:path extrusionOk="0" h="441" w="918">
                  <a:moveTo>
                    <a:pt x="1" y="440"/>
                  </a:moveTo>
                  <a:lnTo>
                    <a:pt x="1" y="440"/>
                  </a:lnTo>
                  <a:lnTo>
                    <a:pt x="1" y="440"/>
                  </a:lnTo>
                  <a:lnTo>
                    <a:pt x="441" y="0"/>
                  </a:lnTo>
                  <a:lnTo>
                    <a:pt x="917" y="0"/>
                  </a:lnTo>
                  <a:lnTo>
                    <a:pt x="44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8" name="Google Shape;1538;p81"/>
            <p:cNvSpPr/>
            <p:nvPr/>
          </p:nvSpPr>
          <p:spPr>
            <a:xfrm>
              <a:off x="6552909" y="3201875"/>
              <a:ext cx="22409" cy="7089"/>
            </a:xfrm>
            <a:custGeom>
              <a:rect b="b" l="l" r="r" t="t"/>
              <a:pathLst>
                <a:path extrusionOk="0" h="441" w="1394">
                  <a:moveTo>
                    <a:pt x="0" y="441"/>
                  </a:moveTo>
                  <a:lnTo>
                    <a:pt x="0" y="441"/>
                  </a:lnTo>
                  <a:lnTo>
                    <a:pt x="1393" y="1"/>
                  </a:lnTo>
                  <a:lnTo>
                    <a:pt x="1393"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39" name="Google Shape;1539;p81"/>
            <p:cNvSpPr/>
            <p:nvPr/>
          </p:nvSpPr>
          <p:spPr>
            <a:xfrm>
              <a:off x="6575302" y="2884828"/>
              <a:ext cx="36555" cy="58947"/>
            </a:xfrm>
            <a:custGeom>
              <a:rect b="b" l="l" r="r" t="t"/>
              <a:pathLst>
                <a:path extrusionOk="0" h="3667" w="2274">
                  <a:moveTo>
                    <a:pt x="2273" y="2310"/>
                  </a:moveTo>
                  <a:lnTo>
                    <a:pt x="0" y="2310"/>
                  </a:lnTo>
                  <a:lnTo>
                    <a:pt x="917" y="1"/>
                  </a:lnTo>
                  <a:lnTo>
                    <a:pt x="917" y="1"/>
                  </a:lnTo>
                  <a:lnTo>
                    <a:pt x="0" y="2310"/>
                  </a:lnTo>
                  <a:lnTo>
                    <a:pt x="2273" y="2310"/>
                  </a:lnTo>
                  <a:lnTo>
                    <a:pt x="1357" y="3667"/>
                  </a:lnTo>
                  <a:lnTo>
                    <a:pt x="1357" y="366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0" name="Google Shape;1540;p81"/>
            <p:cNvSpPr/>
            <p:nvPr/>
          </p:nvSpPr>
          <p:spPr>
            <a:xfrm>
              <a:off x="6538168" y="2943759"/>
              <a:ext cx="37149" cy="51874"/>
            </a:xfrm>
            <a:custGeom>
              <a:rect b="b" l="l" r="r" t="t"/>
              <a:pathLst>
                <a:path extrusionOk="0" h="3227" w="2311">
                  <a:moveTo>
                    <a:pt x="1834" y="1"/>
                  </a:moveTo>
                  <a:lnTo>
                    <a:pt x="2310" y="477"/>
                  </a:lnTo>
                  <a:lnTo>
                    <a:pt x="2310" y="1"/>
                  </a:lnTo>
                  <a:close/>
                  <a:moveTo>
                    <a:pt x="1" y="1394"/>
                  </a:moveTo>
                  <a:lnTo>
                    <a:pt x="1" y="1834"/>
                  </a:lnTo>
                  <a:lnTo>
                    <a:pt x="477" y="3227"/>
                  </a:lnTo>
                  <a:lnTo>
                    <a:pt x="477" y="1834"/>
                  </a:lnTo>
                  <a:lnTo>
                    <a:pt x="1" y="1394"/>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1" name="Google Shape;1541;p81"/>
            <p:cNvSpPr/>
            <p:nvPr/>
          </p:nvSpPr>
          <p:spPr>
            <a:xfrm>
              <a:off x="6531095" y="3017430"/>
              <a:ext cx="7089" cy="7668"/>
            </a:xfrm>
            <a:custGeom>
              <a:rect b="b" l="l" r="r" t="t"/>
              <a:pathLst>
                <a:path extrusionOk="0" h="477" w="441">
                  <a:moveTo>
                    <a:pt x="1" y="0"/>
                  </a:moveTo>
                  <a:lnTo>
                    <a:pt x="441" y="0"/>
                  </a:lnTo>
                  <a:lnTo>
                    <a:pt x="1" y="0"/>
                  </a:lnTo>
                  <a:lnTo>
                    <a:pt x="1" y="477"/>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2" name="Google Shape;1542;p81"/>
            <p:cNvSpPr/>
            <p:nvPr/>
          </p:nvSpPr>
          <p:spPr>
            <a:xfrm>
              <a:off x="7068547" y="3599667"/>
              <a:ext cx="250481" cy="147343"/>
            </a:xfrm>
            <a:custGeom>
              <a:rect b="b" l="l" r="r" t="t"/>
              <a:pathLst>
                <a:path extrusionOk="0" h="9166" w="15582">
                  <a:moveTo>
                    <a:pt x="5976" y="1"/>
                  </a:moveTo>
                  <a:lnTo>
                    <a:pt x="5976" y="917"/>
                  </a:lnTo>
                  <a:lnTo>
                    <a:pt x="5500" y="1357"/>
                  </a:lnTo>
                  <a:lnTo>
                    <a:pt x="4583" y="440"/>
                  </a:lnTo>
                  <a:lnTo>
                    <a:pt x="4143" y="917"/>
                  </a:lnTo>
                  <a:lnTo>
                    <a:pt x="4143" y="440"/>
                  </a:lnTo>
                  <a:lnTo>
                    <a:pt x="3667" y="440"/>
                  </a:lnTo>
                  <a:lnTo>
                    <a:pt x="3667" y="1357"/>
                  </a:lnTo>
                  <a:lnTo>
                    <a:pt x="3667" y="1834"/>
                  </a:lnTo>
                  <a:lnTo>
                    <a:pt x="3227" y="2274"/>
                  </a:lnTo>
                  <a:lnTo>
                    <a:pt x="2310" y="2750"/>
                  </a:lnTo>
                  <a:lnTo>
                    <a:pt x="2750" y="3190"/>
                  </a:lnTo>
                  <a:lnTo>
                    <a:pt x="1394" y="3190"/>
                  </a:lnTo>
                  <a:lnTo>
                    <a:pt x="917" y="3667"/>
                  </a:lnTo>
                  <a:lnTo>
                    <a:pt x="917" y="4107"/>
                  </a:lnTo>
                  <a:lnTo>
                    <a:pt x="1" y="5023"/>
                  </a:lnTo>
                  <a:lnTo>
                    <a:pt x="1" y="5500"/>
                  </a:lnTo>
                  <a:lnTo>
                    <a:pt x="917" y="5023"/>
                  </a:lnTo>
                  <a:lnTo>
                    <a:pt x="1394" y="4583"/>
                  </a:lnTo>
                  <a:lnTo>
                    <a:pt x="2310" y="4583"/>
                  </a:lnTo>
                  <a:lnTo>
                    <a:pt x="2750" y="5023"/>
                  </a:lnTo>
                  <a:lnTo>
                    <a:pt x="3667" y="5500"/>
                  </a:lnTo>
                  <a:lnTo>
                    <a:pt x="4143" y="5023"/>
                  </a:lnTo>
                  <a:lnTo>
                    <a:pt x="4143" y="5500"/>
                  </a:lnTo>
                  <a:lnTo>
                    <a:pt x="4583" y="6416"/>
                  </a:lnTo>
                  <a:lnTo>
                    <a:pt x="4143" y="6856"/>
                  </a:lnTo>
                  <a:lnTo>
                    <a:pt x="4583" y="7773"/>
                  </a:lnTo>
                  <a:lnTo>
                    <a:pt x="4583" y="8689"/>
                  </a:lnTo>
                  <a:lnTo>
                    <a:pt x="4583" y="9166"/>
                  </a:lnTo>
                  <a:lnTo>
                    <a:pt x="5976" y="8689"/>
                  </a:lnTo>
                  <a:lnTo>
                    <a:pt x="6416" y="9166"/>
                  </a:lnTo>
                  <a:lnTo>
                    <a:pt x="7809" y="8689"/>
                  </a:lnTo>
                  <a:lnTo>
                    <a:pt x="8249" y="7333"/>
                  </a:lnTo>
                  <a:lnTo>
                    <a:pt x="8726" y="6856"/>
                  </a:lnTo>
                  <a:lnTo>
                    <a:pt x="9166" y="6416"/>
                  </a:lnTo>
                  <a:lnTo>
                    <a:pt x="10082" y="5500"/>
                  </a:lnTo>
                  <a:lnTo>
                    <a:pt x="10082" y="5940"/>
                  </a:lnTo>
                  <a:lnTo>
                    <a:pt x="10559" y="6416"/>
                  </a:lnTo>
                  <a:lnTo>
                    <a:pt x="10999" y="5023"/>
                  </a:lnTo>
                  <a:lnTo>
                    <a:pt x="10999" y="4583"/>
                  </a:lnTo>
                  <a:lnTo>
                    <a:pt x="11915" y="3667"/>
                  </a:lnTo>
                  <a:lnTo>
                    <a:pt x="12832" y="3667"/>
                  </a:lnTo>
                  <a:lnTo>
                    <a:pt x="12832" y="4107"/>
                  </a:lnTo>
                  <a:lnTo>
                    <a:pt x="13748" y="4107"/>
                  </a:lnTo>
                  <a:lnTo>
                    <a:pt x="14665" y="3667"/>
                  </a:lnTo>
                  <a:lnTo>
                    <a:pt x="15581" y="3190"/>
                  </a:lnTo>
                  <a:lnTo>
                    <a:pt x="15581" y="2750"/>
                  </a:lnTo>
                  <a:lnTo>
                    <a:pt x="15142" y="2274"/>
                  </a:lnTo>
                  <a:lnTo>
                    <a:pt x="15142" y="1834"/>
                  </a:lnTo>
                  <a:lnTo>
                    <a:pt x="15581" y="1834"/>
                  </a:lnTo>
                  <a:lnTo>
                    <a:pt x="15581" y="1357"/>
                  </a:lnTo>
                  <a:lnTo>
                    <a:pt x="14225" y="1357"/>
                  </a:lnTo>
                  <a:lnTo>
                    <a:pt x="13308" y="1834"/>
                  </a:lnTo>
                  <a:lnTo>
                    <a:pt x="12832" y="2274"/>
                  </a:lnTo>
                  <a:lnTo>
                    <a:pt x="12392" y="3190"/>
                  </a:lnTo>
                  <a:lnTo>
                    <a:pt x="10559" y="3190"/>
                  </a:lnTo>
                  <a:lnTo>
                    <a:pt x="10559" y="2750"/>
                  </a:lnTo>
                  <a:lnTo>
                    <a:pt x="9642" y="2274"/>
                  </a:lnTo>
                  <a:lnTo>
                    <a:pt x="8726" y="2750"/>
                  </a:lnTo>
                  <a:lnTo>
                    <a:pt x="8249" y="2274"/>
                  </a:lnTo>
                  <a:lnTo>
                    <a:pt x="8249" y="1834"/>
                  </a:lnTo>
                  <a:lnTo>
                    <a:pt x="7333" y="1834"/>
                  </a:lnTo>
                  <a:lnTo>
                    <a:pt x="7333" y="1357"/>
                  </a:lnTo>
                  <a:lnTo>
                    <a:pt x="7333" y="917"/>
                  </a:lnTo>
                  <a:lnTo>
                    <a:pt x="6893" y="440"/>
                  </a:lnTo>
                  <a:lnTo>
                    <a:pt x="5976"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3" name="Google Shape;1543;p81"/>
            <p:cNvSpPr/>
            <p:nvPr/>
          </p:nvSpPr>
          <p:spPr>
            <a:xfrm>
              <a:off x="7053822" y="1537068"/>
              <a:ext cx="58947" cy="66020"/>
            </a:xfrm>
            <a:custGeom>
              <a:rect b="b" l="l" r="r" t="t"/>
              <a:pathLst>
                <a:path extrusionOk="0" h="4107" w="3667">
                  <a:moveTo>
                    <a:pt x="477" y="1"/>
                  </a:moveTo>
                  <a:lnTo>
                    <a:pt x="477" y="441"/>
                  </a:lnTo>
                  <a:lnTo>
                    <a:pt x="0" y="1357"/>
                  </a:lnTo>
                  <a:lnTo>
                    <a:pt x="0" y="2274"/>
                  </a:lnTo>
                  <a:lnTo>
                    <a:pt x="1393" y="2750"/>
                  </a:lnTo>
                  <a:lnTo>
                    <a:pt x="1393" y="3190"/>
                  </a:lnTo>
                  <a:lnTo>
                    <a:pt x="2310" y="3667"/>
                  </a:lnTo>
                  <a:lnTo>
                    <a:pt x="3226" y="4107"/>
                  </a:lnTo>
                  <a:lnTo>
                    <a:pt x="3666" y="3667"/>
                  </a:lnTo>
                  <a:lnTo>
                    <a:pt x="3226" y="3190"/>
                  </a:lnTo>
                  <a:lnTo>
                    <a:pt x="3666" y="2274"/>
                  </a:lnTo>
                  <a:lnTo>
                    <a:pt x="3666" y="1834"/>
                  </a:lnTo>
                  <a:lnTo>
                    <a:pt x="3666" y="917"/>
                  </a:lnTo>
                  <a:lnTo>
                    <a:pt x="2750" y="441"/>
                  </a:lnTo>
                  <a:lnTo>
                    <a:pt x="1833" y="441"/>
                  </a:lnTo>
                  <a:lnTo>
                    <a:pt x="9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4" name="Google Shape;1544;p81"/>
            <p:cNvSpPr/>
            <p:nvPr/>
          </p:nvSpPr>
          <p:spPr>
            <a:xfrm>
              <a:off x="6427974" y="1293692"/>
              <a:ext cx="1996017" cy="2430926"/>
            </a:xfrm>
            <a:custGeom>
              <a:rect b="b" l="l" r="r" t="t"/>
              <a:pathLst>
                <a:path extrusionOk="0" h="151224" w="124169">
                  <a:moveTo>
                    <a:pt x="63239" y="0"/>
                  </a:moveTo>
                  <a:lnTo>
                    <a:pt x="61406" y="1393"/>
                  </a:lnTo>
                  <a:lnTo>
                    <a:pt x="60490" y="1833"/>
                  </a:lnTo>
                  <a:lnTo>
                    <a:pt x="58180" y="1833"/>
                  </a:lnTo>
                  <a:lnTo>
                    <a:pt x="58657" y="2310"/>
                  </a:lnTo>
                  <a:lnTo>
                    <a:pt x="58657" y="3666"/>
                  </a:lnTo>
                  <a:lnTo>
                    <a:pt x="58180" y="4583"/>
                  </a:lnTo>
                  <a:lnTo>
                    <a:pt x="58657" y="5059"/>
                  </a:lnTo>
                  <a:lnTo>
                    <a:pt x="59096" y="5499"/>
                  </a:lnTo>
                  <a:lnTo>
                    <a:pt x="60013" y="6416"/>
                  </a:lnTo>
                  <a:lnTo>
                    <a:pt x="60929" y="6416"/>
                  </a:lnTo>
                  <a:lnTo>
                    <a:pt x="61406" y="6892"/>
                  </a:lnTo>
                  <a:lnTo>
                    <a:pt x="60490" y="7809"/>
                  </a:lnTo>
                  <a:lnTo>
                    <a:pt x="60013" y="9165"/>
                  </a:lnTo>
                  <a:lnTo>
                    <a:pt x="60490" y="9165"/>
                  </a:lnTo>
                  <a:lnTo>
                    <a:pt x="60929" y="9642"/>
                  </a:lnTo>
                  <a:lnTo>
                    <a:pt x="60013" y="10558"/>
                  </a:lnTo>
                  <a:lnTo>
                    <a:pt x="59096" y="10558"/>
                  </a:lnTo>
                  <a:lnTo>
                    <a:pt x="58180" y="9642"/>
                  </a:lnTo>
                  <a:lnTo>
                    <a:pt x="58657" y="9165"/>
                  </a:lnTo>
                  <a:lnTo>
                    <a:pt x="58180" y="8249"/>
                  </a:lnTo>
                  <a:lnTo>
                    <a:pt x="57263" y="7809"/>
                  </a:lnTo>
                  <a:lnTo>
                    <a:pt x="57263" y="8249"/>
                  </a:lnTo>
                  <a:lnTo>
                    <a:pt x="56824" y="9642"/>
                  </a:lnTo>
                  <a:lnTo>
                    <a:pt x="56824" y="10082"/>
                  </a:lnTo>
                  <a:lnTo>
                    <a:pt x="56824" y="10998"/>
                  </a:lnTo>
                  <a:lnTo>
                    <a:pt x="56824" y="11475"/>
                  </a:lnTo>
                  <a:lnTo>
                    <a:pt x="56347" y="12391"/>
                  </a:lnTo>
                  <a:lnTo>
                    <a:pt x="54074" y="12391"/>
                  </a:lnTo>
                  <a:lnTo>
                    <a:pt x="54074" y="13308"/>
                  </a:lnTo>
                  <a:lnTo>
                    <a:pt x="53597" y="15141"/>
                  </a:lnTo>
                  <a:lnTo>
                    <a:pt x="53597" y="15581"/>
                  </a:lnTo>
                  <a:lnTo>
                    <a:pt x="52681" y="16497"/>
                  </a:lnTo>
                  <a:lnTo>
                    <a:pt x="52681" y="16974"/>
                  </a:lnTo>
                  <a:lnTo>
                    <a:pt x="52681" y="17414"/>
                  </a:lnTo>
                  <a:lnTo>
                    <a:pt x="52241" y="16974"/>
                  </a:lnTo>
                  <a:lnTo>
                    <a:pt x="51764" y="16497"/>
                  </a:lnTo>
                  <a:lnTo>
                    <a:pt x="50848" y="18330"/>
                  </a:lnTo>
                  <a:lnTo>
                    <a:pt x="50848" y="16974"/>
                  </a:lnTo>
                  <a:lnTo>
                    <a:pt x="50848" y="16057"/>
                  </a:lnTo>
                  <a:lnTo>
                    <a:pt x="51324" y="15581"/>
                  </a:lnTo>
                  <a:lnTo>
                    <a:pt x="50848" y="15141"/>
                  </a:lnTo>
                  <a:lnTo>
                    <a:pt x="50848" y="14224"/>
                  </a:lnTo>
                  <a:lnTo>
                    <a:pt x="49491" y="14224"/>
                  </a:lnTo>
                  <a:lnTo>
                    <a:pt x="49015" y="13748"/>
                  </a:lnTo>
                  <a:lnTo>
                    <a:pt x="48575" y="15141"/>
                  </a:lnTo>
                  <a:lnTo>
                    <a:pt x="49015" y="15141"/>
                  </a:lnTo>
                  <a:lnTo>
                    <a:pt x="49491" y="16057"/>
                  </a:lnTo>
                  <a:lnTo>
                    <a:pt x="48575" y="16497"/>
                  </a:lnTo>
                  <a:lnTo>
                    <a:pt x="48575" y="15581"/>
                  </a:lnTo>
                  <a:lnTo>
                    <a:pt x="48098" y="16057"/>
                  </a:lnTo>
                  <a:lnTo>
                    <a:pt x="48098" y="16497"/>
                  </a:lnTo>
                  <a:lnTo>
                    <a:pt x="48575" y="16974"/>
                  </a:lnTo>
                  <a:lnTo>
                    <a:pt x="49491" y="18330"/>
                  </a:lnTo>
                  <a:lnTo>
                    <a:pt x="48575" y="18330"/>
                  </a:lnTo>
                  <a:lnTo>
                    <a:pt x="48098" y="17890"/>
                  </a:lnTo>
                  <a:lnTo>
                    <a:pt x="48098" y="17414"/>
                  </a:lnTo>
                  <a:lnTo>
                    <a:pt x="47658" y="17890"/>
                  </a:lnTo>
                  <a:lnTo>
                    <a:pt x="47182" y="18807"/>
                  </a:lnTo>
                  <a:lnTo>
                    <a:pt x="46742" y="18807"/>
                  </a:lnTo>
                  <a:lnTo>
                    <a:pt x="45825" y="21080"/>
                  </a:lnTo>
                  <a:lnTo>
                    <a:pt x="45349" y="21556"/>
                  </a:lnTo>
                  <a:lnTo>
                    <a:pt x="44909" y="21996"/>
                  </a:lnTo>
                  <a:lnTo>
                    <a:pt x="45349" y="22473"/>
                  </a:lnTo>
                  <a:lnTo>
                    <a:pt x="45825" y="22913"/>
                  </a:lnTo>
                  <a:lnTo>
                    <a:pt x="44909" y="23829"/>
                  </a:lnTo>
                  <a:lnTo>
                    <a:pt x="44432" y="24306"/>
                  </a:lnTo>
                  <a:lnTo>
                    <a:pt x="43992" y="24306"/>
                  </a:lnTo>
                  <a:lnTo>
                    <a:pt x="44909" y="25222"/>
                  </a:lnTo>
                  <a:lnTo>
                    <a:pt x="44909" y="26139"/>
                  </a:lnTo>
                  <a:lnTo>
                    <a:pt x="45349" y="27495"/>
                  </a:lnTo>
                  <a:lnTo>
                    <a:pt x="45349" y="27972"/>
                  </a:lnTo>
                  <a:lnTo>
                    <a:pt x="44909" y="28412"/>
                  </a:lnTo>
                  <a:lnTo>
                    <a:pt x="43992" y="28888"/>
                  </a:lnTo>
                  <a:lnTo>
                    <a:pt x="42599" y="29328"/>
                  </a:lnTo>
                  <a:lnTo>
                    <a:pt x="42159" y="29805"/>
                  </a:lnTo>
                  <a:lnTo>
                    <a:pt x="40326" y="29328"/>
                  </a:lnTo>
                  <a:lnTo>
                    <a:pt x="39410" y="28888"/>
                  </a:lnTo>
                  <a:lnTo>
                    <a:pt x="38493" y="28888"/>
                  </a:lnTo>
                  <a:lnTo>
                    <a:pt x="37577" y="28412"/>
                  </a:lnTo>
                  <a:lnTo>
                    <a:pt x="37577" y="27972"/>
                  </a:lnTo>
                  <a:lnTo>
                    <a:pt x="37100" y="27055"/>
                  </a:lnTo>
                  <a:lnTo>
                    <a:pt x="37100" y="26579"/>
                  </a:lnTo>
                  <a:lnTo>
                    <a:pt x="38933" y="25662"/>
                  </a:lnTo>
                  <a:lnTo>
                    <a:pt x="38493" y="25222"/>
                  </a:lnTo>
                  <a:lnTo>
                    <a:pt x="39850" y="25222"/>
                  </a:lnTo>
                  <a:lnTo>
                    <a:pt x="39850" y="24746"/>
                  </a:lnTo>
                  <a:lnTo>
                    <a:pt x="38933" y="24306"/>
                  </a:lnTo>
                  <a:lnTo>
                    <a:pt x="38493" y="23829"/>
                  </a:lnTo>
                  <a:lnTo>
                    <a:pt x="38017" y="23389"/>
                  </a:lnTo>
                  <a:lnTo>
                    <a:pt x="37100" y="23389"/>
                  </a:lnTo>
                  <a:lnTo>
                    <a:pt x="36660" y="22473"/>
                  </a:lnTo>
                  <a:lnTo>
                    <a:pt x="36184" y="22473"/>
                  </a:lnTo>
                  <a:lnTo>
                    <a:pt x="34827" y="23389"/>
                  </a:lnTo>
                  <a:lnTo>
                    <a:pt x="33434" y="23389"/>
                  </a:lnTo>
                  <a:lnTo>
                    <a:pt x="33911" y="23829"/>
                  </a:lnTo>
                  <a:lnTo>
                    <a:pt x="32518" y="23829"/>
                  </a:lnTo>
                  <a:lnTo>
                    <a:pt x="33911" y="24306"/>
                  </a:lnTo>
                  <a:lnTo>
                    <a:pt x="34351" y="24746"/>
                  </a:lnTo>
                  <a:lnTo>
                    <a:pt x="34827" y="25222"/>
                  </a:lnTo>
                  <a:lnTo>
                    <a:pt x="34827" y="25662"/>
                  </a:lnTo>
                  <a:lnTo>
                    <a:pt x="34827" y="26579"/>
                  </a:lnTo>
                  <a:lnTo>
                    <a:pt x="35267" y="27055"/>
                  </a:lnTo>
                  <a:lnTo>
                    <a:pt x="35267" y="27495"/>
                  </a:lnTo>
                  <a:lnTo>
                    <a:pt x="35744" y="27495"/>
                  </a:lnTo>
                  <a:lnTo>
                    <a:pt x="35267" y="28412"/>
                  </a:lnTo>
                  <a:lnTo>
                    <a:pt x="35744" y="28888"/>
                  </a:lnTo>
                  <a:lnTo>
                    <a:pt x="35744" y="30245"/>
                  </a:lnTo>
                  <a:lnTo>
                    <a:pt x="37577" y="30245"/>
                  </a:lnTo>
                  <a:lnTo>
                    <a:pt x="38017" y="30721"/>
                  </a:lnTo>
                  <a:lnTo>
                    <a:pt x="38017" y="31161"/>
                  </a:lnTo>
                  <a:lnTo>
                    <a:pt x="38493" y="31638"/>
                  </a:lnTo>
                  <a:lnTo>
                    <a:pt x="38493" y="32078"/>
                  </a:lnTo>
                  <a:lnTo>
                    <a:pt x="39410" y="32554"/>
                  </a:lnTo>
                  <a:lnTo>
                    <a:pt x="38933" y="32994"/>
                  </a:lnTo>
                  <a:lnTo>
                    <a:pt x="38493" y="34387"/>
                  </a:lnTo>
                  <a:lnTo>
                    <a:pt x="39410" y="35304"/>
                  </a:lnTo>
                  <a:lnTo>
                    <a:pt x="39850" y="35744"/>
                  </a:lnTo>
                  <a:lnTo>
                    <a:pt x="38933" y="36220"/>
                  </a:lnTo>
                  <a:lnTo>
                    <a:pt x="38493" y="35744"/>
                  </a:lnTo>
                  <a:lnTo>
                    <a:pt x="37577" y="36220"/>
                  </a:lnTo>
                  <a:lnTo>
                    <a:pt x="36660" y="36220"/>
                  </a:lnTo>
                  <a:lnTo>
                    <a:pt x="37100" y="35304"/>
                  </a:lnTo>
                  <a:lnTo>
                    <a:pt x="37577" y="35304"/>
                  </a:lnTo>
                  <a:lnTo>
                    <a:pt x="36184" y="34387"/>
                  </a:lnTo>
                  <a:lnTo>
                    <a:pt x="35744" y="34827"/>
                  </a:lnTo>
                  <a:lnTo>
                    <a:pt x="34827" y="34827"/>
                  </a:lnTo>
                  <a:lnTo>
                    <a:pt x="33911" y="34387"/>
                  </a:lnTo>
                  <a:lnTo>
                    <a:pt x="33911" y="34827"/>
                  </a:lnTo>
                  <a:lnTo>
                    <a:pt x="33434" y="36220"/>
                  </a:lnTo>
                  <a:lnTo>
                    <a:pt x="32994" y="37577"/>
                  </a:lnTo>
                  <a:lnTo>
                    <a:pt x="32078" y="38053"/>
                  </a:lnTo>
                  <a:lnTo>
                    <a:pt x="31601" y="38493"/>
                  </a:lnTo>
                  <a:lnTo>
                    <a:pt x="31601" y="39410"/>
                  </a:lnTo>
                  <a:lnTo>
                    <a:pt x="31601" y="40326"/>
                  </a:lnTo>
                  <a:lnTo>
                    <a:pt x="31161" y="41243"/>
                  </a:lnTo>
                  <a:lnTo>
                    <a:pt x="30685" y="41719"/>
                  </a:lnTo>
                  <a:lnTo>
                    <a:pt x="31161" y="42159"/>
                  </a:lnTo>
                  <a:lnTo>
                    <a:pt x="32518" y="43076"/>
                  </a:lnTo>
                  <a:lnTo>
                    <a:pt x="33434" y="43552"/>
                  </a:lnTo>
                  <a:lnTo>
                    <a:pt x="33434" y="43992"/>
                  </a:lnTo>
                  <a:lnTo>
                    <a:pt x="34827" y="44909"/>
                  </a:lnTo>
                  <a:lnTo>
                    <a:pt x="35267" y="46302"/>
                  </a:lnTo>
                  <a:lnTo>
                    <a:pt x="35267" y="46742"/>
                  </a:lnTo>
                  <a:lnTo>
                    <a:pt x="37577" y="45825"/>
                  </a:lnTo>
                  <a:lnTo>
                    <a:pt x="38017" y="46302"/>
                  </a:lnTo>
                  <a:lnTo>
                    <a:pt x="38933" y="47218"/>
                  </a:lnTo>
                  <a:lnTo>
                    <a:pt x="38933" y="47218"/>
                  </a:lnTo>
                  <a:lnTo>
                    <a:pt x="37577" y="46742"/>
                  </a:lnTo>
                  <a:lnTo>
                    <a:pt x="37100" y="47218"/>
                  </a:lnTo>
                  <a:lnTo>
                    <a:pt x="36184" y="47218"/>
                  </a:lnTo>
                  <a:lnTo>
                    <a:pt x="35267" y="46742"/>
                  </a:lnTo>
                  <a:lnTo>
                    <a:pt x="34827" y="46302"/>
                  </a:lnTo>
                  <a:lnTo>
                    <a:pt x="34351" y="46302"/>
                  </a:lnTo>
                  <a:lnTo>
                    <a:pt x="33911" y="46742"/>
                  </a:lnTo>
                  <a:lnTo>
                    <a:pt x="33434" y="46302"/>
                  </a:lnTo>
                  <a:lnTo>
                    <a:pt x="32518" y="46742"/>
                  </a:lnTo>
                  <a:lnTo>
                    <a:pt x="30685" y="46302"/>
                  </a:lnTo>
                  <a:lnTo>
                    <a:pt x="29768" y="45825"/>
                  </a:lnTo>
                  <a:lnTo>
                    <a:pt x="28852" y="45825"/>
                  </a:lnTo>
                  <a:lnTo>
                    <a:pt x="28852" y="45385"/>
                  </a:lnTo>
                  <a:lnTo>
                    <a:pt x="28412" y="45825"/>
                  </a:lnTo>
                  <a:lnTo>
                    <a:pt x="27019" y="45825"/>
                  </a:lnTo>
                  <a:lnTo>
                    <a:pt x="25662" y="45385"/>
                  </a:lnTo>
                  <a:lnTo>
                    <a:pt x="25662" y="46302"/>
                  </a:lnTo>
                  <a:lnTo>
                    <a:pt x="25186" y="46742"/>
                  </a:lnTo>
                  <a:lnTo>
                    <a:pt x="25186" y="47218"/>
                  </a:lnTo>
                  <a:lnTo>
                    <a:pt x="26102" y="47658"/>
                  </a:lnTo>
                  <a:lnTo>
                    <a:pt x="26579" y="48135"/>
                  </a:lnTo>
                  <a:lnTo>
                    <a:pt x="27935" y="48575"/>
                  </a:lnTo>
                  <a:lnTo>
                    <a:pt x="27935" y="48135"/>
                  </a:lnTo>
                  <a:lnTo>
                    <a:pt x="28412" y="48135"/>
                  </a:lnTo>
                  <a:lnTo>
                    <a:pt x="29768" y="49051"/>
                  </a:lnTo>
                  <a:lnTo>
                    <a:pt x="30245" y="50884"/>
                  </a:lnTo>
                  <a:lnTo>
                    <a:pt x="29328" y="51324"/>
                  </a:lnTo>
                  <a:lnTo>
                    <a:pt x="28852" y="51801"/>
                  </a:lnTo>
                  <a:lnTo>
                    <a:pt x="27935" y="51324"/>
                  </a:lnTo>
                  <a:lnTo>
                    <a:pt x="27019" y="51801"/>
                  </a:lnTo>
                  <a:lnTo>
                    <a:pt x="26579" y="51801"/>
                  </a:lnTo>
                  <a:lnTo>
                    <a:pt x="25186" y="50884"/>
                  </a:lnTo>
                  <a:lnTo>
                    <a:pt x="24746" y="50408"/>
                  </a:lnTo>
                  <a:lnTo>
                    <a:pt x="24269" y="49968"/>
                  </a:lnTo>
                  <a:lnTo>
                    <a:pt x="23829" y="50884"/>
                  </a:lnTo>
                  <a:lnTo>
                    <a:pt x="23353" y="50408"/>
                  </a:lnTo>
                  <a:lnTo>
                    <a:pt x="21996" y="49968"/>
                  </a:lnTo>
                  <a:lnTo>
                    <a:pt x="21996" y="49051"/>
                  </a:lnTo>
                  <a:lnTo>
                    <a:pt x="21520" y="49051"/>
                  </a:lnTo>
                  <a:lnTo>
                    <a:pt x="21080" y="48575"/>
                  </a:lnTo>
                  <a:lnTo>
                    <a:pt x="21080" y="48135"/>
                  </a:lnTo>
                  <a:lnTo>
                    <a:pt x="20603" y="47658"/>
                  </a:lnTo>
                  <a:lnTo>
                    <a:pt x="20603" y="47218"/>
                  </a:lnTo>
                  <a:lnTo>
                    <a:pt x="20163" y="46302"/>
                  </a:lnTo>
                  <a:lnTo>
                    <a:pt x="19687" y="45825"/>
                  </a:lnTo>
                  <a:lnTo>
                    <a:pt x="19687" y="45385"/>
                  </a:lnTo>
                  <a:lnTo>
                    <a:pt x="20163" y="44909"/>
                  </a:lnTo>
                  <a:lnTo>
                    <a:pt x="19687" y="43992"/>
                  </a:lnTo>
                  <a:lnTo>
                    <a:pt x="19247" y="43076"/>
                  </a:lnTo>
                  <a:lnTo>
                    <a:pt x="19247" y="42636"/>
                  </a:lnTo>
                  <a:lnTo>
                    <a:pt x="18770" y="42636"/>
                  </a:lnTo>
                  <a:lnTo>
                    <a:pt x="18330" y="41719"/>
                  </a:lnTo>
                  <a:lnTo>
                    <a:pt x="16937" y="42159"/>
                  </a:lnTo>
                  <a:lnTo>
                    <a:pt x="16021" y="42159"/>
                  </a:lnTo>
                  <a:lnTo>
                    <a:pt x="15104" y="41719"/>
                  </a:lnTo>
                  <a:lnTo>
                    <a:pt x="16021" y="41719"/>
                  </a:lnTo>
                  <a:lnTo>
                    <a:pt x="16021" y="41243"/>
                  </a:lnTo>
                  <a:lnTo>
                    <a:pt x="14664" y="41243"/>
                  </a:lnTo>
                  <a:lnTo>
                    <a:pt x="14664" y="40803"/>
                  </a:lnTo>
                  <a:lnTo>
                    <a:pt x="13748" y="40803"/>
                  </a:lnTo>
                  <a:lnTo>
                    <a:pt x="13271" y="40326"/>
                  </a:lnTo>
                  <a:lnTo>
                    <a:pt x="12831" y="39410"/>
                  </a:lnTo>
                  <a:lnTo>
                    <a:pt x="13271" y="38493"/>
                  </a:lnTo>
                  <a:lnTo>
                    <a:pt x="12831" y="38493"/>
                  </a:lnTo>
                  <a:lnTo>
                    <a:pt x="12355" y="38053"/>
                  </a:lnTo>
                  <a:lnTo>
                    <a:pt x="13748" y="38053"/>
                  </a:lnTo>
                  <a:lnTo>
                    <a:pt x="14664" y="38970"/>
                  </a:lnTo>
                  <a:lnTo>
                    <a:pt x="15104" y="39410"/>
                  </a:lnTo>
                  <a:lnTo>
                    <a:pt x="15581" y="38970"/>
                  </a:lnTo>
                  <a:lnTo>
                    <a:pt x="15581" y="38493"/>
                  </a:lnTo>
                  <a:lnTo>
                    <a:pt x="16497" y="38970"/>
                  </a:lnTo>
                  <a:lnTo>
                    <a:pt x="17854" y="39410"/>
                  </a:lnTo>
                  <a:lnTo>
                    <a:pt x="18770" y="39410"/>
                  </a:lnTo>
                  <a:lnTo>
                    <a:pt x="19247" y="39886"/>
                  </a:lnTo>
                  <a:lnTo>
                    <a:pt x="21080" y="39886"/>
                  </a:lnTo>
                  <a:lnTo>
                    <a:pt x="22436" y="40326"/>
                  </a:lnTo>
                  <a:lnTo>
                    <a:pt x="22913" y="39410"/>
                  </a:lnTo>
                  <a:lnTo>
                    <a:pt x="23353" y="38970"/>
                  </a:lnTo>
                  <a:lnTo>
                    <a:pt x="23829" y="39410"/>
                  </a:lnTo>
                  <a:lnTo>
                    <a:pt x="24269" y="39886"/>
                  </a:lnTo>
                  <a:lnTo>
                    <a:pt x="27019" y="39886"/>
                  </a:lnTo>
                  <a:lnTo>
                    <a:pt x="27935" y="38970"/>
                  </a:lnTo>
                  <a:lnTo>
                    <a:pt x="28412" y="38493"/>
                  </a:lnTo>
                  <a:lnTo>
                    <a:pt x="29328" y="38053"/>
                  </a:lnTo>
                  <a:lnTo>
                    <a:pt x="29768" y="37577"/>
                  </a:lnTo>
                  <a:lnTo>
                    <a:pt x="29768" y="37137"/>
                  </a:lnTo>
                  <a:lnTo>
                    <a:pt x="30245" y="36660"/>
                  </a:lnTo>
                  <a:lnTo>
                    <a:pt x="30685" y="36660"/>
                  </a:lnTo>
                  <a:lnTo>
                    <a:pt x="30685" y="36220"/>
                  </a:lnTo>
                  <a:lnTo>
                    <a:pt x="30685" y="35744"/>
                  </a:lnTo>
                  <a:lnTo>
                    <a:pt x="31161" y="35744"/>
                  </a:lnTo>
                  <a:lnTo>
                    <a:pt x="31601" y="33471"/>
                  </a:lnTo>
                  <a:lnTo>
                    <a:pt x="30685" y="32554"/>
                  </a:lnTo>
                  <a:lnTo>
                    <a:pt x="30685" y="31638"/>
                  </a:lnTo>
                  <a:lnTo>
                    <a:pt x="30245" y="31638"/>
                  </a:lnTo>
                  <a:lnTo>
                    <a:pt x="30245" y="30721"/>
                  </a:lnTo>
                  <a:lnTo>
                    <a:pt x="29768" y="31161"/>
                  </a:lnTo>
                  <a:lnTo>
                    <a:pt x="29328" y="30721"/>
                  </a:lnTo>
                  <a:lnTo>
                    <a:pt x="29328" y="29805"/>
                  </a:lnTo>
                  <a:lnTo>
                    <a:pt x="27935" y="29805"/>
                  </a:lnTo>
                  <a:lnTo>
                    <a:pt x="27495" y="29328"/>
                  </a:lnTo>
                  <a:lnTo>
                    <a:pt x="26102" y="29328"/>
                  </a:lnTo>
                  <a:lnTo>
                    <a:pt x="25186" y="29805"/>
                  </a:lnTo>
                  <a:lnTo>
                    <a:pt x="24746" y="29328"/>
                  </a:lnTo>
                  <a:lnTo>
                    <a:pt x="24269" y="28888"/>
                  </a:lnTo>
                  <a:lnTo>
                    <a:pt x="23353" y="28412"/>
                  </a:lnTo>
                  <a:lnTo>
                    <a:pt x="23353" y="28888"/>
                  </a:lnTo>
                  <a:lnTo>
                    <a:pt x="22913" y="28412"/>
                  </a:lnTo>
                  <a:lnTo>
                    <a:pt x="21520" y="27495"/>
                  </a:lnTo>
                  <a:lnTo>
                    <a:pt x="20163" y="27495"/>
                  </a:lnTo>
                  <a:lnTo>
                    <a:pt x="18770" y="27055"/>
                  </a:lnTo>
                  <a:lnTo>
                    <a:pt x="17414" y="26579"/>
                  </a:lnTo>
                  <a:lnTo>
                    <a:pt x="16497" y="27055"/>
                  </a:lnTo>
                  <a:lnTo>
                    <a:pt x="12355" y="27055"/>
                  </a:lnTo>
                  <a:lnTo>
                    <a:pt x="11915" y="26579"/>
                  </a:lnTo>
                  <a:lnTo>
                    <a:pt x="10998" y="27495"/>
                  </a:lnTo>
                  <a:lnTo>
                    <a:pt x="10998" y="27055"/>
                  </a:lnTo>
                  <a:lnTo>
                    <a:pt x="10522" y="26579"/>
                  </a:lnTo>
                  <a:lnTo>
                    <a:pt x="10082" y="27055"/>
                  </a:lnTo>
                  <a:lnTo>
                    <a:pt x="9165" y="26139"/>
                  </a:lnTo>
                  <a:lnTo>
                    <a:pt x="8689" y="26139"/>
                  </a:lnTo>
                  <a:lnTo>
                    <a:pt x="8249" y="25222"/>
                  </a:lnTo>
                  <a:lnTo>
                    <a:pt x="7772" y="25222"/>
                  </a:lnTo>
                  <a:lnTo>
                    <a:pt x="7332" y="26139"/>
                  </a:lnTo>
                  <a:lnTo>
                    <a:pt x="6856" y="26139"/>
                  </a:lnTo>
                  <a:lnTo>
                    <a:pt x="6416" y="25222"/>
                  </a:lnTo>
                  <a:lnTo>
                    <a:pt x="5939" y="25222"/>
                  </a:lnTo>
                  <a:lnTo>
                    <a:pt x="5939" y="26579"/>
                  </a:lnTo>
                  <a:lnTo>
                    <a:pt x="5023" y="26579"/>
                  </a:lnTo>
                  <a:lnTo>
                    <a:pt x="4583" y="26139"/>
                  </a:lnTo>
                  <a:lnTo>
                    <a:pt x="3666" y="26579"/>
                  </a:lnTo>
                  <a:lnTo>
                    <a:pt x="2750" y="27055"/>
                  </a:lnTo>
                  <a:lnTo>
                    <a:pt x="1357" y="27495"/>
                  </a:lnTo>
                  <a:lnTo>
                    <a:pt x="917" y="28888"/>
                  </a:lnTo>
                  <a:lnTo>
                    <a:pt x="917" y="30721"/>
                  </a:lnTo>
                  <a:lnTo>
                    <a:pt x="440" y="31161"/>
                  </a:lnTo>
                  <a:lnTo>
                    <a:pt x="440" y="31638"/>
                  </a:lnTo>
                  <a:lnTo>
                    <a:pt x="0" y="32078"/>
                  </a:lnTo>
                  <a:lnTo>
                    <a:pt x="0" y="32554"/>
                  </a:lnTo>
                  <a:lnTo>
                    <a:pt x="440" y="32994"/>
                  </a:lnTo>
                  <a:lnTo>
                    <a:pt x="917" y="33471"/>
                  </a:lnTo>
                  <a:lnTo>
                    <a:pt x="1357" y="33911"/>
                  </a:lnTo>
                  <a:lnTo>
                    <a:pt x="1357" y="34387"/>
                  </a:lnTo>
                  <a:lnTo>
                    <a:pt x="1833" y="34387"/>
                  </a:lnTo>
                  <a:lnTo>
                    <a:pt x="2750" y="34827"/>
                  </a:lnTo>
                  <a:lnTo>
                    <a:pt x="3666" y="35744"/>
                  </a:lnTo>
                  <a:lnTo>
                    <a:pt x="3666" y="36660"/>
                  </a:lnTo>
                  <a:lnTo>
                    <a:pt x="3666" y="37137"/>
                  </a:lnTo>
                  <a:lnTo>
                    <a:pt x="3190" y="38053"/>
                  </a:lnTo>
                  <a:lnTo>
                    <a:pt x="3190" y="38970"/>
                  </a:lnTo>
                  <a:lnTo>
                    <a:pt x="3190" y="39410"/>
                  </a:lnTo>
                  <a:lnTo>
                    <a:pt x="3666" y="40326"/>
                  </a:lnTo>
                  <a:lnTo>
                    <a:pt x="4106" y="41243"/>
                  </a:lnTo>
                  <a:lnTo>
                    <a:pt x="4583" y="41719"/>
                  </a:lnTo>
                  <a:lnTo>
                    <a:pt x="4583" y="42159"/>
                  </a:lnTo>
                  <a:lnTo>
                    <a:pt x="5499" y="42636"/>
                  </a:lnTo>
                  <a:lnTo>
                    <a:pt x="5939" y="43076"/>
                  </a:lnTo>
                  <a:lnTo>
                    <a:pt x="6856" y="43992"/>
                  </a:lnTo>
                  <a:lnTo>
                    <a:pt x="7332" y="44909"/>
                  </a:lnTo>
                  <a:lnTo>
                    <a:pt x="7332" y="45385"/>
                  </a:lnTo>
                  <a:lnTo>
                    <a:pt x="7332" y="45825"/>
                  </a:lnTo>
                  <a:lnTo>
                    <a:pt x="6856" y="46302"/>
                  </a:lnTo>
                  <a:lnTo>
                    <a:pt x="7332" y="47218"/>
                  </a:lnTo>
                  <a:lnTo>
                    <a:pt x="6856" y="47658"/>
                  </a:lnTo>
                  <a:lnTo>
                    <a:pt x="6856" y="48135"/>
                  </a:lnTo>
                  <a:lnTo>
                    <a:pt x="7332" y="48575"/>
                  </a:lnTo>
                  <a:lnTo>
                    <a:pt x="7332" y="49051"/>
                  </a:lnTo>
                  <a:lnTo>
                    <a:pt x="7772" y="49491"/>
                  </a:lnTo>
                  <a:lnTo>
                    <a:pt x="7772" y="49968"/>
                  </a:lnTo>
                  <a:lnTo>
                    <a:pt x="7772" y="50408"/>
                  </a:lnTo>
                  <a:lnTo>
                    <a:pt x="8249" y="50884"/>
                  </a:lnTo>
                  <a:lnTo>
                    <a:pt x="8689" y="50408"/>
                  </a:lnTo>
                  <a:lnTo>
                    <a:pt x="8689" y="50884"/>
                  </a:lnTo>
                  <a:lnTo>
                    <a:pt x="9165" y="51324"/>
                  </a:lnTo>
                  <a:lnTo>
                    <a:pt x="8249" y="51801"/>
                  </a:lnTo>
                  <a:lnTo>
                    <a:pt x="8689" y="51801"/>
                  </a:lnTo>
                  <a:lnTo>
                    <a:pt x="9165" y="52241"/>
                  </a:lnTo>
                  <a:lnTo>
                    <a:pt x="9165" y="52717"/>
                  </a:lnTo>
                  <a:lnTo>
                    <a:pt x="9165" y="53157"/>
                  </a:lnTo>
                  <a:lnTo>
                    <a:pt x="10082" y="53157"/>
                  </a:lnTo>
                  <a:lnTo>
                    <a:pt x="10522" y="53634"/>
                  </a:lnTo>
                  <a:lnTo>
                    <a:pt x="10998" y="54074"/>
                  </a:lnTo>
                  <a:lnTo>
                    <a:pt x="10998" y="54550"/>
                  </a:lnTo>
                  <a:lnTo>
                    <a:pt x="10998" y="54990"/>
                  </a:lnTo>
                  <a:lnTo>
                    <a:pt x="10522" y="55467"/>
                  </a:lnTo>
                  <a:lnTo>
                    <a:pt x="9605" y="55467"/>
                  </a:lnTo>
                  <a:lnTo>
                    <a:pt x="10082" y="56383"/>
                  </a:lnTo>
                  <a:lnTo>
                    <a:pt x="10522" y="56383"/>
                  </a:lnTo>
                  <a:lnTo>
                    <a:pt x="10998" y="56823"/>
                  </a:lnTo>
                  <a:lnTo>
                    <a:pt x="11438" y="57300"/>
                  </a:lnTo>
                  <a:lnTo>
                    <a:pt x="13271" y="57740"/>
                  </a:lnTo>
                  <a:lnTo>
                    <a:pt x="14664" y="58216"/>
                  </a:lnTo>
                  <a:lnTo>
                    <a:pt x="15104" y="58656"/>
                  </a:lnTo>
                  <a:lnTo>
                    <a:pt x="15581" y="59573"/>
                  </a:lnTo>
                  <a:lnTo>
                    <a:pt x="15104" y="60489"/>
                  </a:lnTo>
                  <a:lnTo>
                    <a:pt x="14188" y="60966"/>
                  </a:lnTo>
                  <a:lnTo>
                    <a:pt x="13748" y="62322"/>
                  </a:lnTo>
                  <a:lnTo>
                    <a:pt x="13748" y="62799"/>
                  </a:lnTo>
                  <a:lnTo>
                    <a:pt x="13271" y="63239"/>
                  </a:lnTo>
                  <a:lnTo>
                    <a:pt x="12831" y="63716"/>
                  </a:lnTo>
                  <a:lnTo>
                    <a:pt x="13271" y="64632"/>
                  </a:lnTo>
                  <a:lnTo>
                    <a:pt x="12831" y="65072"/>
                  </a:lnTo>
                  <a:lnTo>
                    <a:pt x="13271" y="65549"/>
                  </a:lnTo>
                  <a:lnTo>
                    <a:pt x="12831" y="65988"/>
                  </a:lnTo>
                  <a:lnTo>
                    <a:pt x="12355" y="66465"/>
                  </a:lnTo>
                  <a:lnTo>
                    <a:pt x="12355" y="65988"/>
                  </a:lnTo>
                  <a:lnTo>
                    <a:pt x="11915" y="66465"/>
                  </a:lnTo>
                  <a:lnTo>
                    <a:pt x="11915" y="67382"/>
                  </a:lnTo>
                  <a:lnTo>
                    <a:pt x="11438" y="68298"/>
                  </a:lnTo>
                  <a:lnTo>
                    <a:pt x="10998" y="68738"/>
                  </a:lnTo>
                  <a:lnTo>
                    <a:pt x="10522" y="69215"/>
                  </a:lnTo>
                  <a:lnTo>
                    <a:pt x="10082" y="70131"/>
                  </a:lnTo>
                  <a:lnTo>
                    <a:pt x="9605" y="71048"/>
                  </a:lnTo>
                  <a:lnTo>
                    <a:pt x="9165" y="71964"/>
                  </a:lnTo>
                  <a:lnTo>
                    <a:pt x="9165" y="72881"/>
                  </a:lnTo>
                  <a:lnTo>
                    <a:pt x="10082" y="72881"/>
                  </a:lnTo>
                  <a:lnTo>
                    <a:pt x="10998" y="71964"/>
                  </a:lnTo>
                  <a:lnTo>
                    <a:pt x="11438" y="71964"/>
                  </a:lnTo>
                  <a:lnTo>
                    <a:pt x="11438" y="72881"/>
                  </a:lnTo>
                  <a:lnTo>
                    <a:pt x="11438" y="73797"/>
                  </a:lnTo>
                  <a:lnTo>
                    <a:pt x="11438" y="74237"/>
                  </a:lnTo>
                  <a:lnTo>
                    <a:pt x="12355" y="74237"/>
                  </a:lnTo>
                  <a:lnTo>
                    <a:pt x="12831" y="74714"/>
                  </a:lnTo>
                  <a:lnTo>
                    <a:pt x="13748" y="75154"/>
                  </a:lnTo>
                  <a:lnTo>
                    <a:pt x="14188" y="74714"/>
                  </a:lnTo>
                  <a:lnTo>
                    <a:pt x="15104" y="74237"/>
                  </a:lnTo>
                  <a:lnTo>
                    <a:pt x="15581" y="74237"/>
                  </a:lnTo>
                  <a:lnTo>
                    <a:pt x="16021" y="74714"/>
                  </a:lnTo>
                  <a:lnTo>
                    <a:pt x="16937" y="74714"/>
                  </a:lnTo>
                  <a:lnTo>
                    <a:pt x="16937" y="75630"/>
                  </a:lnTo>
                  <a:lnTo>
                    <a:pt x="16497" y="75630"/>
                  </a:lnTo>
                  <a:lnTo>
                    <a:pt x="15104" y="76070"/>
                  </a:lnTo>
                  <a:lnTo>
                    <a:pt x="12831" y="76070"/>
                  </a:lnTo>
                  <a:lnTo>
                    <a:pt x="12831" y="76547"/>
                  </a:lnTo>
                  <a:lnTo>
                    <a:pt x="12355" y="76547"/>
                  </a:lnTo>
                  <a:lnTo>
                    <a:pt x="12355" y="76070"/>
                  </a:lnTo>
                  <a:lnTo>
                    <a:pt x="11915" y="76547"/>
                  </a:lnTo>
                  <a:lnTo>
                    <a:pt x="11915" y="76987"/>
                  </a:lnTo>
                  <a:lnTo>
                    <a:pt x="11915" y="77463"/>
                  </a:lnTo>
                  <a:lnTo>
                    <a:pt x="11915" y="77903"/>
                  </a:lnTo>
                  <a:lnTo>
                    <a:pt x="11438" y="77903"/>
                  </a:lnTo>
                  <a:lnTo>
                    <a:pt x="10998" y="76987"/>
                  </a:lnTo>
                  <a:lnTo>
                    <a:pt x="10522" y="77463"/>
                  </a:lnTo>
                  <a:lnTo>
                    <a:pt x="10522" y="77903"/>
                  </a:lnTo>
                  <a:lnTo>
                    <a:pt x="10522" y="78820"/>
                  </a:lnTo>
                  <a:lnTo>
                    <a:pt x="10522" y="79736"/>
                  </a:lnTo>
                  <a:lnTo>
                    <a:pt x="10998" y="79736"/>
                  </a:lnTo>
                  <a:lnTo>
                    <a:pt x="11438" y="80213"/>
                  </a:lnTo>
                  <a:lnTo>
                    <a:pt x="11438" y="81129"/>
                  </a:lnTo>
                  <a:lnTo>
                    <a:pt x="10522" y="82046"/>
                  </a:lnTo>
                  <a:lnTo>
                    <a:pt x="10522" y="82486"/>
                  </a:lnTo>
                  <a:lnTo>
                    <a:pt x="10998" y="82962"/>
                  </a:lnTo>
                  <a:lnTo>
                    <a:pt x="10522" y="83879"/>
                  </a:lnTo>
                  <a:lnTo>
                    <a:pt x="10998" y="84795"/>
                  </a:lnTo>
                  <a:lnTo>
                    <a:pt x="11438" y="85712"/>
                  </a:lnTo>
                  <a:lnTo>
                    <a:pt x="12355" y="86152"/>
                  </a:lnTo>
                  <a:lnTo>
                    <a:pt x="12831" y="86628"/>
                  </a:lnTo>
                  <a:lnTo>
                    <a:pt x="12831" y="87068"/>
                  </a:lnTo>
                  <a:lnTo>
                    <a:pt x="12355" y="87985"/>
                  </a:lnTo>
                  <a:lnTo>
                    <a:pt x="11915" y="87545"/>
                  </a:lnTo>
                  <a:lnTo>
                    <a:pt x="11438" y="87068"/>
                  </a:lnTo>
                  <a:lnTo>
                    <a:pt x="10998" y="87545"/>
                  </a:lnTo>
                  <a:lnTo>
                    <a:pt x="10998" y="87985"/>
                  </a:lnTo>
                  <a:lnTo>
                    <a:pt x="11438" y="88461"/>
                  </a:lnTo>
                  <a:lnTo>
                    <a:pt x="11915" y="88461"/>
                  </a:lnTo>
                  <a:lnTo>
                    <a:pt x="11438" y="89378"/>
                  </a:lnTo>
                  <a:lnTo>
                    <a:pt x="10998" y="89378"/>
                  </a:lnTo>
                  <a:lnTo>
                    <a:pt x="10998" y="89818"/>
                  </a:lnTo>
                  <a:lnTo>
                    <a:pt x="11438" y="89818"/>
                  </a:lnTo>
                  <a:lnTo>
                    <a:pt x="11438" y="90294"/>
                  </a:lnTo>
                  <a:lnTo>
                    <a:pt x="11915" y="89818"/>
                  </a:lnTo>
                  <a:lnTo>
                    <a:pt x="12355" y="89818"/>
                  </a:lnTo>
                  <a:lnTo>
                    <a:pt x="12355" y="90734"/>
                  </a:lnTo>
                  <a:lnTo>
                    <a:pt x="12831" y="91651"/>
                  </a:lnTo>
                  <a:lnTo>
                    <a:pt x="11438" y="91651"/>
                  </a:lnTo>
                  <a:lnTo>
                    <a:pt x="12355" y="92567"/>
                  </a:lnTo>
                  <a:lnTo>
                    <a:pt x="13271" y="92567"/>
                  </a:lnTo>
                  <a:lnTo>
                    <a:pt x="13271" y="93044"/>
                  </a:lnTo>
                  <a:lnTo>
                    <a:pt x="13748" y="93960"/>
                  </a:lnTo>
                  <a:lnTo>
                    <a:pt x="13748" y="94877"/>
                  </a:lnTo>
                  <a:lnTo>
                    <a:pt x="14188" y="95793"/>
                  </a:lnTo>
                  <a:lnTo>
                    <a:pt x="15581" y="95793"/>
                  </a:lnTo>
                  <a:lnTo>
                    <a:pt x="15581" y="96233"/>
                  </a:lnTo>
                  <a:lnTo>
                    <a:pt x="18330" y="96233"/>
                  </a:lnTo>
                  <a:lnTo>
                    <a:pt x="18770" y="96710"/>
                  </a:lnTo>
                  <a:lnTo>
                    <a:pt x="18770" y="97150"/>
                  </a:lnTo>
                  <a:lnTo>
                    <a:pt x="19247" y="97150"/>
                  </a:lnTo>
                  <a:lnTo>
                    <a:pt x="20163" y="96710"/>
                  </a:lnTo>
                  <a:lnTo>
                    <a:pt x="20163" y="96233"/>
                  </a:lnTo>
                  <a:lnTo>
                    <a:pt x="20603" y="95793"/>
                  </a:lnTo>
                  <a:lnTo>
                    <a:pt x="21520" y="96233"/>
                  </a:lnTo>
                  <a:lnTo>
                    <a:pt x="22436" y="97150"/>
                  </a:lnTo>
                  <a:lnTo>
                    <a:pt x="23353" y="97150"/>
                  </a:lnTo>
                  <a:lnTo>
                    <a:pt x="23353" y="97626"/>
                  </a:lnTo>
                  <a:lnTo>
                    <a:pt x="22913" y="98066"/>
                  </a:lnTo>
                  <a:lnTo>
                    <a:pt x="22913" y="98543"/>
                  </a:lnTo>
                  <a:lnTo>
                    <a:pt x="23829" y="100376"/>
                  </a:lnTo>
                  <a:lnTo>
                    <a:pt x="24746" y="101732"/>
                  </a:lnTo>
                  <a:lnTo>
                    <a:pt x="23829" y="102209"/>
                  </a:lnTo>
                  <a:lnTo>
                    <a:pt x="25186" y="102209"/>
                  </a:lnTo>
                  <a:lnTo>
                    <a:pt x="25186" y="102649"/>
                  </a:lnTo>
                  <a:lnTo>
                    <a:pt x="25186" y="103125"/>
                  </a:lnTo>
                  <a:lnTo>
                    <a:pt x="27019" y="103125"/>
                  </a:lnTo>
                  <a:lnTo>
                    <a:pt x="27935" y="103565"/>
                  </a:lnTo>
                  <a:lnTo>
                    <a:pt x="28412" y="104482"/>
                  </a:lnTo>
                  <a:lnTo>
                    <a:pt x="28412" y="104958"/>
                  </a:lnTo>
                  <a:lnTo>
                    <a:pt x="30685" y="104958"/>
                  </a:lnTo>
                  <a:lnTo>
                    <a:pt x="30685" y="105875"/>
                  </a:lnTo>
                  <a:lnTo>
                    <a:pt x="31601" y="105875"/>
                  </a:lnTo>
                  <a:lnTo>
                    <a:pt x="32078" y="106791"/>
                  </a:lnTo>
                  <a:lnTo>
                    <a:pt x="31601" y="107231"/>
                  </a:lnTo>
                  <a:lnTo>
                    <a:pt x="31161" y="107708"/>
                  </a:lnTo>
                  <a:lnTo>
                    <a:pt x="30685" y="108624"/>
                  </a:lnTo>
                  <a:lnTo>
                    <a:pt x="29768" y="109064"/>
                  </a:lnTo>
                  <a:lnTo>
                    <a:pt x="29328" y="109541"/>
                  </a:lnTo>
                  <a:lnTo>
                    <a:pt x="28412" y="109064"/>
                  </a:lnTo>
                  <a:lnTo>
                    <a:pt x="27935" y="109064"/>
                  </a:lnTo>
                  <a:lnTo>
                    <a:pt x="27935" y="109541"/>
                  </a:lnTo>
                  <a:lnTo>
                    <a:pt x="27935" y="110457"/>
                  </a:lnTo>
                  <a:lnTo>
                    <a:pt x="28412" y="110897"/>
                  </a:lnTo>
                  <a:lnTo>
                    <a:pt x="28852" y="112290"/>
                  </a:lnTo>
                  <a:lnTo>
                    <a:pt x="29328" y="112730"/>
                  </a:lnTo>
                  <a:lnTo>
                    <a:pt x="29328" y="113647"/>
                  </a:lnTo>
                  <a:lnTo>
                    <a:pt x="29768" y="114123"/>
                  </a:lnTo>
                  <a:lnTo>
                    <a:pt x="30685" y="114123"/>
                  </a:lnTo>
                  <a:lnTo>
                    <a:pt x="30685" y="113647"/>
                  </a:lnTo>
                  <a:lnTo>
                    <a:pt x="31601" y="113207"/>
                  </a:lnTo>
                  <a:lnTo>
                    <a:pt x="32078" y="113647"/>
                  </a:lnTo>
                  <a:lnTo>
                    <a:pt x="32994" y="113207"/>
                  </a:lnTo>
                  <a:lnTo>
                    <a:pt x="33434" y="113207"/>
                  </a:lnTo>
                  <a:lnTo>
                    <a:pt x="33911" y="112730"/>
                  </a:lnTo>
                  <a:lnTo>
                    <a:pt x="34827" y="112730"/>
                  </a:lnTo>
                  <a:lnTo>
                    <a:pt x="35744" y="113207"/>
                  </a:lnTo>
                  <a:lnTo>
                    <a:pt x="36660" y="112290"/>
                  </a:lnTo>
                  <a:lnTo>
                    <a:pt x="37100" y="112290"/>
                  </a:lnTo>
                  <a:lnTo>
                    <a:pt x="37577" y="112730"/>
                  </a:lnTo>
                  <a:lnTo>
                    <a:pt x="38017" y="113647"/>
                  </a:lnTo>
                  <a:lnTo>
                    <a:pt x="38493" y="114123"/>
                  </a:lnTo>
                  <a:lnTo>
                    <a:pt x="38493" y="115040"/>
                  </a:lnTo>
                  <a:lnTo>
                    <a:pt x="38933" y="116396"/>
                  </a:lnTo>
                  <a:lnTo>
                    <a:pt x="38933" y="116873"/>
                  </a:lnTo>
                  <a:lnTo>
                    <a:pt x="39850" y="116873"/>
                  </a:lnTo>
                  <a:lnTo>
                    <a:pt x="41243" y="116396"/>
                  </a:lnTo>
                  <a:lnTo>
                    <a:pt x="41683" y="115956"/>
                  </a:lnTo>
                  <a:lnTo>
                    <a:pt x="42159" y="115956"/>
                  </a:lnTo>
                  <a:lnTo>
                    <a:pt x="42159" y="116396"/>
                  </a:lnTo>
                  <a:lnTo>
                    <a:pt x="43076" y="117313"/>
                  </a:lnTo>
                  <a:lnTo>
                    <a:pt x="43516" y="117313"/>
                  </a:lnTo>
                  <a:lnTo>
                    <a:pt x="43992" y="117789"/>
                  </a:lnTo>
                  <a:lnTo>
                    <a:pt x="44432" y="119146"/>
                  </a:lnTo>
                  <a:lnTo>
                    <a:pt x="44432" y="119622"/>
                  </a:lnTo>
                  <a:lnTo>
                    <a:pt x="46265" y="119622"/>
                  </a:lnTo>
                  <a:lnTo>
                    <a:pt x="46742" y="120062"/>
                  </a:lnTo>
                  <a:lnTo>
                    <a:pt x="47182" y="119622"/>
                  </a:lnTo>
                  <a:lnTo>
                    <a:pt x="47658" y="120062"/>
                  </a:lnTo>
                  <a:lnTo>
                    <a:pt x="48575" y="120062"/>
                  </a:lnTo>
                  <a:lnTo>
                    <a:pt x="48575" y="119146"/>
                  </a:lnTo>
                  <a:lnTo>
                    <a:pt x="49491" y="118229"/>
                  </a:lnTo>
                  <a:lnTo>
                    <a:pt x="50848" y="118229"/>
                  </a:lnTo>
                  <a:lnTo>
                    <a:pt x="50848" y="118706"/>
                  </a:lnTo>
                  <a:lnTo>
                    <a:pt x="51324" y="119146"/>
                  </a:lnTo>
                  <a:lnTo>
                    <a:pt x="52681" y="120062"/>
                  </a:lnTo>
                  <a:lnTo>
                    <a:pt x="53597" y="119622"/>
                  </a:lnTo>
                  <a:lnTo>
                    <a:pt x="53597" y="119146"/>
                  </a:lnTo>
                  <a:lnTo>
                    <a:pt x="54074" y="119622"/>
                  </a:lnTo>
                  <a:lnTo>
                    <a:pt x="54514" y="120062"/>
                  </a:lnTo>
                  <a:lnTo>
                    <a:pt x="55430" y="119622"/>
                  </a:lnTo>
                  <a:lnTo>
                    <a:pt x="55907" y="119622"/>
                  </a:lnTo>
                  <a:lnTo>
                    <a:pt x="55907" y="120062"/>
                  </a:lnTo>
                  <a:lnTo>
                    <a:pt x="56347" y="119622"/>
                  </a:lnTo>
                  <a:lnTo>
                    <a:pt x="56824" y="119622"/>
                  </a:lnTo>
                  <a:lnTo>
                    <a:pt x="56824" y="119146"/>
                  </a:lnTo>
                  <a:lnTo>
                    <a:pt x="58180" y="119146"/>
                  </a:lnTo>
                  <a:lnTo>
                    <a:pt x="58180" y="119622"/>
                  </a:lnTo>
                  <a:lnTo>
                    <a:pt x="58657" y="120062"/>
                  </a:lnTo>
                  <a:lnTo>
                    <a:pt x="58657" y="119622"/>
                  </a:lnTo>
                  <a:lnTo>
                    <a:pt x="59573" y="119622"/>
                  </a:lnTo>
                  <a:lnTo>
                    <a:pt x="60490" y="120062"/>
                  </a:lnTo>
                  <a:lnTo>
                    <a:pt x="61406" y="120062"/>
                  </a:lnTo>
                  <a:lnTo>
                    <a:pt x="61846" y="119622"/>
                  </a:lnTo>
                  <a:lnTo>
                    <a:pt x="62323" y="119146"/>
                  </a:lnTo>
                  <a:lnTo>
                    <a:pt x="62762" y="120979"/>
                  </a:lnTo>
                  <a:lnTo>
                    <a:pt x="62323" y="121455"/>
                  </a:lnTo>
                  <a:lnTo>
                    <a:pt x="61406" y="121895"/>
                  </a:lnTo>
                  <a:lnTo>
                    <a:pt x="60929" y="122372"/>
                  </a:lnTo>
                  <a:lnTo>
                    <a:pt x="61406" y="122812"/>
                  </a:lnTo>
                  <a:lnTo>
                    <a:pt x="62323" y="122812"/>
                  </a:lnTo>
                  <a:lnTo>
                    <a:pt x="62323" y="123288"/>
                  </a:lnTo>
                  <a:lnTo>
                    <a:pt x="61846" y="123728"/>
                  </a:lnTo>
                  <a:lnTo>
                    <a:pt x="61406" y="124205"/>
                  </a:lnTo>
                  <a:lnTo>
                    <a:pt x="61406" y="124645"/>
                  </a:lnTo>
                  <a:lnTo>
                    <a:pt x="61846" y="124645"/>
                  </a:lnTo>
                  <a:lnTo>
                    <a:pt x="63239" y="126038"/>
                  </a:lnTo>
                  <a:lnTo>
                    <a:pt x="63239" y="127871"/>
                  </a:lnTo>
                  <a:lnTo>
                    <a:pt x="62762" y="129227"/>
                  </a:lnTo>
                  <a:lnTo>
                    <a:pt x="60013" y="129227"/>
                  </a:lnTo>
                  <a:lnTo>
                    <a:pt x="60013" y="129704"/>
                  </a:lnTo>
                  <a:lnTo>
                    <a:pt x="59573" y="131537"/>
                  </a:lnTo>
                  <a:lnTo>
                    <a:pt x="58180" y="131977"/>
                  </a:lnTo>
                  <a:lnTo>
                    <a:pt x="58180" y="134287"/>
                  </a:lnTo>
                  <a:lnTo>
                    <a:pt x="58657" y="133810"/>
                  </a:lnTo>
                  <a:lnTo>
                    <a:pt x="59096" y="133810"/>
                  </a:lnTo>
                  <a:lnTo>
                    <a:pt x="59573" y="133370"/>
                  </a:lnTo>
                  <a:lnTo>
                    <a:pt x="59573" y="134287"/>
                  </a:lnTo>
                  <a:lnTo>
                    <a:pt x="60013" y="134287"/>
                  </a:lnTo>
                  <a:lnTo>
                    <a:pt x="60929" y="133370"/>
                  </a:lnTo>
                  <a:lnTo>
                    <a:pt x="61406" y="132893"/>
                  </a:lnTo>
                  <a:lnTo>
                    <a:pt x="62323" y="132453"/>
                  </a:lnTo>
                  <a:lnTo>
                    <a:pt x="62323" y="133370"/>
                  </a:lnTo>
                  <a:lnTo>
                    <a:pt x="62323" y="133810"/>
                  </a:lnTo>
                  <a:lnTo>
                    <a:pt x="61406" y="134726"/>
                  </a:lnTo>
                  <a:lnTo>
                    <a:pt x="60490" y="135203"/>
                  </a:lnTo>
                  <a:lnTo>
                    <a:pt x="60013" y="135643"/>
                  </a:lnTo>
                  <a:lnTo>
                    <a:pt x="60490" y="136120"/>
                  </a:lnTo>
                  <a:lnTo>
                    <a:pt x="61406" y="136559"/>
                  </a:lnTo>
                  <a:lnTo>
                    <a:pt x="60490" y="137036"/>
                  </a:lnTo>
                  <a:lnTo>
                    <a:pt x="59096" y="136559"/>
                  </a:lnTo>
                  <a:lnTo>
                    <a:pt x="58657" y="136559"/>
                  </a:lnTo>
                  <a:lnTo>
                    <a:pt x="58180" y="137036"/>
                  </a:lnTo>
                  <a:lnTo>
                    <a:pt x="57740" y="137476"/>
                  </a:lnTo>
                  <a:lnTo>
                    <a:pt x="57740" y="137953"/>
                  </a:lnTo>
                  <a:lnTo>
                    <a:pt x="58180" y="138392"/>
                  </a:lnTo>
                  <a:lnTo>
                    <a:pt x="60013" y="137953"/>
                  </a:lnTo>
                  <a:lnTo>
                    <a:pt x="60490" y="138392"/>
                  </a:lnTo>
                  <a:lnTo>
                    <a:pt x="60490" y="138869"/>
                  </a:lnTo>
                  <a:lnTo>
                    <a:pt x="61846" y="139309"/>
                  </a:lnTo>
                  <a:lnTo>
                    <a:pt x="61406" y="139309"/>
                  </a:lnTo>
                  <a:lnTo>
                    <a:pt x="60929" y="140225"/>
                  </a:lnTo>
                  <a:lnTo>
                    <a:pt x="60490" y="139786"/>
                  </a:lnTo>
                  <a:lnTo>
                    <a:pt x="60490" y="140702"/>
                  </a:lnTo>
                  <a:lnTo>
                    <a:pt x="60929" y="141142"/>
                  </a:lnTo>
                  <a:lnTo>
                    <a:pt x="60490" y="141619"/>
                  </a:lnTo>
                  <a:lnTo>
                    <a:pt x="60013" y="141142"/>
                  </a:lnTo>
                  <a:lnTo>
                    <a:pt x="59573" y="140702"/>
                  </a:lnTo>
                  <a:lnTo>
                    <a:pt x="59096" y="141142"/>
                  </a:lnTo>
                  <a:lnTo>
                    <a:pt x="59096" y="142058"/>
                  </a:lnTo>
                  <a:lnTo>
                    <a:pt x="58657" y="142535"/>
                  </a:lnTo>
                  <a:lnTo>
                    <a:pt x="59096" y="142975"/>
                  </a:lnTo>
                  <a:lnTo>
                    <a:pt x="59096" y="143891"/>
                  </a:lnTo>
                  <a:lnTo>
                    <a:pt x="58180" y="143891"/>
                  </a:lnTo>
                  <a:lnTo>
                    <a:pt x="57740" y="145725"/>
                  </a:lnTo>
                  <a:lnTo>
                    <a:pt x="57740" y="146201"/>
                  </a:lnTo>
                  <a:lnTo>
                    <a:pt x="59096" y="146641"/>
                  </a:lnTo>
                  <a:lnTo>
                    <a:pt x="60013" y="147118"/>
                  </a:lnTo>
                  <a:lnTo>
                    <a:pt x="60490" y="147118"/>
                  </a:lnTo>
                  <a:lnTo>
                    <a:pt x="61406" y="146641"/>
                  </a:lnTo>
                  <a:lnTo>
                    <a:pt x="61846" y="147118"/>
                  </a:lnTo>
                  <a:lnTo>
                    <a:pt x="61846" y="147558"/>
                  </a:lnTo>
                  <a:lnTo>
                    <a:pt x="62762" y="147558"/>
                  </a:lnTo>
                  <a:lnTo>
                    <a:pt x="63239" y="147118"/>
                  </a:lnTo>
                  <a:lnTo>
                    <a:pt x="64156" y="147558"/>
                  </a:lnTo>
                  <a:lnTo>
                    <a:pt x="65072" y="147558"/>
                  </a:lnTo>
                  <a:lnTo>
                    <a:pt x="65072" y="148034"/>
                  </a:lnTo>
                  <a:lnTo>
                    <a:pt x="65989" y="148474"/>
                  </a:lnTo>
                  <a:lnTo>
                    <a:pt x="66905" y="148474"/>
                  </a:lnTo>
                  <a:lnTo>
                    <a:pt x="67345" y="148951"/>
                  </a:lnTo>
                  <a:lnTo>
                    <a:pt x="67822" y="149391"/>
                  </a:lnTo>
                  <a:lnTo>
                    <a:pt x="68738" y="149391"/>
                  </a:lnTo>
                  <a:lnTo>
                    <a:pt x="70571" y="151224"/>
                  </a:lnTo>
                  <a:lnTo>
                    <a:pt x="71011" y="149867"/>
                  </a:lnTo>
                  <a:lnTo>
                    <a:pt x="72404" y="149867"/>
                  </a:lnTo>
                  <a:lnTo>
                    <a:pt x="72844" y="149391"/>
                  </a:lnTo>
                  <a:lnTo>
                    <a:pt x="73321" y="148474"/>
                  </a:lnTo>
                  <a:lnTo>
                    <a:pt x="74237" y="148951"/>
                  </a:lnTo>
                  <a:lnTo>
                    <a:pt x="75154" y="149391"/>
                  </a:lnTo>
                  <a:lnTo>
                    <a:pt x="75594" y="149391"/>
                  </a:lnTo>
                  <a:lnTo>
                    <a:pt x="77903" y="148951"/>
                  </a:lnTo>
                  <a:lnTo>
                    <a:pt x="78343" y="149391"/>
                  </a:lnTo>
                  <a:lnTo>
                    <a:pt x="80653" y="149391"/>
                  </a:lnTo>
                  <a:lnTo>
                    <a:pt x="82009" y="148951"/>
                  </a:lnTo>
                  <a:lnTo>
                    <a:pt x="82486" y="148951"/>
                  </a:lnTo>
                  <a:lnTo>
                    <a:pt x="83402" y="149391"/>
                  </a:lnTo>
                  <a:lnTo>
                    <a:pt x="84759" y="148951"/>
                  </a:lnTo>
                  <a:lnTo>
                    <a:pt x="86152" y="148951"/>
                  </a:lnTo>
                  <a:lnTo>
                    <a:pt x="86592" y="149391"/>
                  </a:lnTo>
                  <a:lnTo>
                    <a:pt x="86152" y="149867"/>
                  </a:lnTo>
                  <a:lnTo>
                    <a:pt x="87985" y="149867"/>
                  </a:lnTo>
                  <a:lnTo>
                    <a:pt x="88425" y="149391"/>
                  </a:lnTo>
                  <a:lnTo>
                    <a:pt x="89341" y="148951"/>
                  </a:lnTo>
                  <a:lnTo>
                    <a:pt x="90734" y="148951"/>
                  </a:lnTo>
                  <a:lnTo>
                    <a:pt x="91174" y="148474"/>
                  </a:lnTo>
                  <a:lnTo>
                    <a:pt x="91174" y="148034"/>
                  </a:lnTo>
                  <a:lnTo>
                    <a:pt x="92567" y="148034"/>
                  </a:lnTo>
                  <a:lnTo>
                    <a:pt x="92567" y="148951"/>
                  </a:lnTo>
                  <a:lnTo>
                    <a:pt x="93484" y="148474"/>
                  </a:lnTo>
                  <a:lnTo>
                    <a:pt x="93484" y="148034"/>
                  </a:lnTo>
                  <a:lnTo>
                    <a:pt x="94400" y="148034"/>
                  </a:lnTo>
                  <a:lnTo>
                    <a:pt x="95317" y="148474"/>
                  </a:lnTo>
                  <a:lnTo>
                    <a:pt x="95317" y="148951"/>
                  </a:lnTo>
                  <a:lnTo>
                    <a:pt x="95317" y="149391"/>
                  </a:lnTo>
                  <a:lnTo>
                    <a:pt x="95757" y="149867"/>
                  </a:lnTo>
                  <a:lnTo>
                    <a:pt x="96673" y="149391"/>
                  </a:lnTo>
                  <a:lnTo>
                    <a:pt x="100816" y="149391"/>
                  </a:lnTo>
                  <a:lnTo>
                    <a:pt x="101732" y="150307"/>
                  </a:lnTo>
                  <a:lnTo>
                    <a:pt x="102649" y="150784"/>
                  </a:lnTo>
                  <a:lnTo>
                    <a:pt x="104005" y="150784"/>
                  </a:lnTo>
                  <a:lnTo>
                    <a:pt x="105398" y="150307"/>
                  </a:lnTo>
                  <a:lnTo>
                    <a:pt x="105838" y="148951"/>
                  </a:lnTo>
                  <a:lnTo>
                    <a:pt x="104922" y="148474"/>
                  </a:lnTo>
                  <a:lnTo>
                    <a:pt x="106755" y="148474"/>
                  </a:lnTo>
                  <a:lnTo>
                    <a:pt x="106315" y="147558"/>
                  </a:lnTo>
                  <a:lnTo>
                    <a:pt x="106755" y="146641"/>
                  </a:lnTo>
                  <a:lnTo>
                    <a:pt x="106315" y="146641"/>
                  </a:lnTo>
                  <a:lnTo>
                    <a:pt x="105398" y="146201"/>
                  </a:lnTo>
                  <a:lnTo>
                    <a:pt x="104482" y="145725"/>
                  </a:lnTo>
                  <a:lnTo>
                    <a:pt x="104005" y="145285"/>
                  </a:lnTo>
                  <a:lnTo>
                    <a:pt x="102172" y="144368"/>
                  </a:lnTo>
                  <a:lnTo>
                    <a:pt x="101256" y="143891"/>
                  </a:lnTo>
                  <a:lnTo>
                    <a:pt x="100339" y="142975"/>
                  </a:lnTo>
                  <a:lnTo>
                    <a:pt x="100339" y="141142"/>
                  </a:lnTo>
                  <a:lnTo>
                    <a:pt x="99423" y="140702"/>
                  </a:lnTo>
                  <a:lnTo>
                    <a:pt x="98983" y="140225"/>
                  </a:lnTo>
                  <a:lnTo>
                    <a:pt x="98983" y="139309"/>
                  </a:lnTo>
                  <a:lnTo>
                    <a:pt x="98506" y="138392"/>
                  </a:lnTo>
                  <a:lnTo>
                    <a:pt x="98066" y="138392"/>
                  </a:lnTo>
                  <a:lnTo>
                    <a:pt x="98066" y="137953"/>
                  </a:lnTo>
                  <a:lnTo>
                    <a:pt x="97150" y="137476"/>
                  </a:lnTo>
                  <a:lnTo>
                    <a:pt x="95317" y="136559"/>
                  </a:lnTo>
                  <a:lnTo>
                    <a:pt x="95317" y="137036"/>
                  </a:lnTo>
                  <a:lnTo>
                    <a:pt x="94840" y="137476"/>
                  </a:lnTo>
                  <a:lnTo>
                    <a:pt x="94400" y="137036"/>
                  </a:lnTo>
                  <a:lnTo>
                    <a:pt x="93484" y="136559"/>
                  </a:lnTo>
                  <a:lnTo>
                    <a:pt x="93924" y="134726"/>
                  </a:lnTo>
                  <a:lnTo>
                    <a:pt x="93924" y="134287"/>
                  </a:lnTo>
                  <a:lnTo>
                    <a:pt x="94400" y="133810"/>
                  </a:lnTo>
                  <a:lnTo>
                    <a:pt x="94400" y="132893"/>
                  </a:lnTo>
                  <a:lnTo>
                    <a:pt x="94840" y="131977"/>
                  </a:lnTo>
                  <a:lnTo>
                    <a:pt x="93924" y="131977"/>
                  </a:lnTo>
                  <a:lnTo>
                    <a:pt x="93924" y="130620"/>
                  </a:lnTo>
                  <a:lnTo>
                    <a:pt x="94400" y="129227"/>
                  </a:lnTo>
                  <a:lnTo>
                    <a:pt x="94400" y="128311"/>
                  </a:lnTo>
                  <a:lnTo>
                    <a:pt x="94840" y="128311"/>
                  </a:lnTo>
                  <a:lnTo>
                    <a:pt x="95317" y="128787"/>
                  </a:lnTo>
                  <a:lnTo>
                    <a:pt x="96233" y="127871"/>
                  </a:lnTo>
                  <a:lnTo>
                    <a:pt x="96673" y="127394"/>
                  </a:lnTo>
                  <a:lnTo>
                    <a:pt x="97150" y="126954"/>
                  </a:lnTo>
                  <a:lnTo>
                    <a:pt x="97590" y="125561"/>
                  </a:lnTo>
                  <a:lnTo>
                    <a:pt x="98066" y="126038"/>
                  </a:lnTo>
                  <a:lnTo>
                    <a:pt x="98506" y="125121"/>
                  </a:lnTo>
                  <a:lnTo>
                    <a:pt x="98066" y="123728"/>
                  </a:lnTo>
                  <a:lnTo>
                    <a:pt x="96673" y="123728"/>
                  </a:lnTo>
                  <a:lnTo>
                    <a:pt x="95317" y="123288"/>
                  </a:lnTo>
                  <a:lnTo>
                    <a:pt x="95757" y="122372"/>
                  </a:lnTo>
                  <a:lnTo>
                    <a:pt x="96233" y="121895"/>
                  </a:lnTo>
                  <a:lnTo>
                    <a:pt x="96673" y="121895"/>
                  </a:lnTo>
                  <a:lnTo>
                    <a:pt x="96233" y="121455"/>
                  </a:lnTo>
                  <a:lnTo>
                    <a:pt x="94840" y="120539"/>
                  </a:lnTo>
                  <a:lnTo>
                    <a:pt x="92567" y="119146"/>
                  </a:lnTo>
                  <a:lnTo>
                    <a:pt x="91651" y="118229"/>
                  </a:lnTo>
                  <a:lnTo>
                    <a:pt x="91174" y="118706"/>
                  </a:lnTo>
                  <a:lnTo>
                    <a:pt x="90258" y="119146"/>
                  </a:lnTo>
                  <a:lnTo>
                    <a:pt x="90258" y="119622"/>
                  </a:lnTo>
                  <a:lnTo>
                    <a:pt x="89818" y="120062"/>
                  </a:lnTo>
                  <a:lnTo>
                    <a:pt x="88901" y="119622"/>
                  </a:lnTo>
                  <a:lnTo>
                    <a:pt x="88425" y="119146"/>
                  </a:lnTo>
                  <a:lnTo>
                    <a:pt x="88425" y="118229"/>
                  </a:lnTo>
                  <a:lnTo>
                    <a:pt x="88425" y="117313"/>
                  </a:lnTo>
                  <a:lnTo>
                    <a:pt x="86152" y="117313"/>
                  </a:lnTo>
                  <a:lnTo>
                    <a:pt x="85675" y="117789"/>
                  </a:lnTo>
                  <a:lnTo>
                    <a:pt x="85675" y="116396"/>
                  </a:lnTo>
                  <a:lnTo>
                    <a:pt x="85675" y="115480"/>
                  </a:lnTo>
                  <a:lnTo>
                    <a:pt x="86592" y="113647"/>
                  </a:lnTo>
                  <a:lnTo>
                    <a:pt x="85235" y="113647"/>
                  </a:lnTo>
                  <a:lnTo>
                    <a:pt x="84319" y="112730"/>
                  </a:lnTo>
                  <a:lnTo>
                    <a:pt x="84759" y="112290"/>
                  </a:lnTo>
                  <a:lnTo>
                    <a:pt x="84759" y="110897"/>
                  </a:lnTo>
                  <a:lnTo>
                    <a:pt x="84319" y="110457"/>
                  </a:lnTo>
                  <a:lnTo>
                    <a:pt x="83842" y="109541"/>
                  </a:lnTo>
                  <a:lnTo>
                    <a:pt x="84319" y="108624"/>
                  </a:lnTo>
                  <a:lnTo>
                    <a:pt x="84759" y="108624"/>
                  </a:lnTo>
                  <a:lnTo>
                    <a:pt x="84759" y="107231"/>
                  </a:lnTo>
                  <a:lnTo>
                    <a:pt x="84319" y="107231"/>
                  </a:lnTo>
                  <a:lnTo>
                    <a:pt x="84759" y="105398"/>
                  </a:lnTo>
                  <a:lnTo>
                    <a:pt x="86152" y="105875"/>
                  </a:lnTo>
                  <a:lnTo>
                    <a:pt x="86592" y="106791"/>
                  </a:lnTo>
                  <a:lnTo>
                    <a:pt x="87508" y="107231"/>
                  </a:lnTo>
                  <a:lnTo>
                    <a:pt x="87985" y="107708"/>
                  </a:lnTo>
                  <a:lnTo>
                    <a:pt x="88901" y="106791"/>
                  </a:lnTo>
                  <a:lnTo>
                    <a:pt x="88901" y="106315"/>
                  </a:lnTo>
                  <a:lnTo>
                    <a:pt x="88425" y="105398"/>
                  </a:lnTo>
                  <a:lnTo>
                    <a:pt x="87985" y="104042"/>
                  </a:lnTo>
                  <a:lnTo>
                    <a:pt x="86592" y="103565"/>
                  </a:lnTo>
                  <a:lnTo>
                    <a:pt x="87508" y="103125"/>
                  </a:lnTo>
                  <a:lnTo>
                    <a:pt x="88425" y="103125"/>
                  </a:lnTo>
                  <a:lnTo>
                    <a:pt x="88425" y="102209"/>
                  </a:lnTo>
                  <a:lnTo>
                    <a:pt x="88425" y="101732"/>
                  </a:lnTo>
                  <a:lnTo>
                    <a:pt x="88425" y="99899"/>
                  </a:lnTo>
                  <a:lnTo>
                    <a:pt x="89341" y="99899"/>
                  </a:lnTo>
                  <a:lnTo>
                    <a:pt x="89818" y="99459"/>
                  </a:lnTo>
                  <a:lnTo>
                    <a:pt x="90258" y="98543"/>
                  </a:lnTo>
                  <a:lnTo>
                    <a:pt x="91174" y="97150"/>
                  </a:lnTo>
                  <a:lnTo>
                    <a:pt x="91651" y="96233"/>
                  </a:lnTo>
                  <a:lnTo>
                    <a:pt x="91651" y="95793"/>
                  </a:lnTo>
                  <a:lnTo>
                    <a:pt x="91651" y="95317"/>
                  </a:lnTo>
                  <a:lnTo>
                    <a:pt x="92091" y="95317"/>
                  </a:lnTo>
                  <a:lnTo>
                    <a:pt x="92567" y="95793"/>
                  </a:lnTo>
                  <a:lnTo>
                    <a:pt x="93007" y="96233"/>
                  </a:lnTo>
                  <a:lnTo>
                    <a:pt x="93924" y="95793"/>
                  </a:lnTo>
                  <a:lnTo>
                    <a:pt x="94400" y="94877"/>
                  </a:lnTo>
                  <a:lnTo>
                    <a:pt x="94840" y="93484"/>
                  </a:lnTo>
                  <a:lnTo>
                    <a:pt x="95757" y="93044"/>
                  </a:lnTo>
                  <a:lnTo>
                    <a:pt x="96233" y="93044"/>
                  </a:lnTo>
                  <a:lnTo>
                    <a:pt x="97590" y="93960"/>
                  </a:lnTo>
                  <a:lnTo>
                    <a:pt x="97590" y="93960"/>
                  </a:lnTo>
                  <a:lnTo>
                    <a:pt x="97150" y="93484"/>
                  </a:lnTo>
                  <a:lnTo>
                    <a:pt x="97590" y="92567"/>
                  </a:lnTo>
                  <a:lnTo>
                    <a:pt x="98983" y="92567"/>
                  </a:lnTo>
                  <a:lnTo>
                    <a:pt x="99899" y="93044"/>
                  </a:lnTo>
                  <a:lnTo>
                    <a:pt x="102172" y="93044"/>
                  </a:lnTo>
                  <a:lnTo>
                    <a:pt x="102649" y="93484"/>
                  </a:lnTo>
                  <a:lnTo>
                    <a:pt x="104005" y="93484"/>
                  </a:lnTo>
                  <a:lnTo>
                    <a:pt x="104482" y="93960"/>
                  </a:lnTo>
                  <a:lnTo>
                    <a:pt x="104482" y="93044"/>
                  </a:lnTo>
                  <a:lnTo>
                    <a:pt x="104005" y="92567"/>
                  </a:lnTo>
                  <a:lnTo>
                    <a:pt x="104005" y="92127"/>
                  </a:lnTo>
                  <a:lnTo>
                    <a:pt x="107231" y="92127"/>
                  </a:lnTo>
                  <a:lnTo>
                    <a:pt x="108588" y="92567"/>
                  </a:lnTo>
                  <a:lnTo>
                    <a:pt x="109064" y="91651"/>
                  </a:lnTo>
                  <a:lnTo>
                    <a:pt x="109064" y="91211"/>
                  </a:lnTo>
                  <a:lnTo>
                    <a:pt x="109064" y="90734"/>
                  </a:lnTo>
                  <a:lnTo>
                    <a:pt x="109504" y="90734"/>
                  </a:lnTo>
                  <a:lnTo>
                    <a:pt x="109064" y="90294"/>
                  </a:lnTo>
                  <a:lnTo>
                    <a:pt x="108588" y="89818"/>
                  </a:lnTo>
                  <a:lnTo>
                    <a:pt x="110897" y="89818"/>
                  </a:lnTo>
                  <a:lnTo>
                    <a:pt x="109981" y="88461"/>
                  </a:lnTo>
                  <a:lnTo>
                    <a:pt x="110421" y="88461"/>
                  </a:lnTo>
                  <a:lnTo>
                    <a:pt x="111337" y="87985"/>
                  </a:lnTo>
                  <a:lnTo>
                    <a:pt x="112254" y="88461"/>
                  </a:lnTo>
                  <a:lnTo>
                    <a:pt x="113170" y="88461"/>
                  </a:lnTo>
                  <a:lnTo>
                    <a:pt x="113170" y="87545"/>
                  </a:lnTo>
                  <a:lnTo>
                    <a:pt x="114087" y="87545"/>
                  </a:lnTo>
                  <a:lnTo>
                    <a:pt x="113647" y="86628"/>
                  </a:lnTo>
                  <a:lnTo>
                    <a:pt x="113647" y="86152"/>
                  </a:lnTo>
                  <a:lnTo>
                    <a:pt x="114087" y="85712"/>
                  </a:lnTo>
                  <a:lnTo>
                    <a:pt x="115480" y="84795"/>
                  </a:lnTo>
                  <a:lnTo>
                    <a:pt x="115920" y="85235"/>
                  </a:lnTo>
                  <a:lnTo>
                    <a:pt x="116396" y="86152"/>
                  </a:lnTo>
                  <a:lnTo>
                    <a:pt x="117313" y="86152"/>
                  </a:lnTo>
                  <a:lnTo>
                    <a:pt x="119146" y="85712"/>
                  </a:lnTo>
                  <a:lnTo>
                    <a:pt x="120062" y="85712"/>
                  </a:lnTo>
                  <a:lnTo>
                    <a:pt x="120062" y="85235"/>
                  </a:lnTo>
                  <a:lnTo>
                    <a:pt x="120062" y="84319"/>
                  </a:lnTo>
                  <a:lnTo>
                    <a:pt x="120979" y="83402"/>
                  </a:lnTo>
                  <a:lnTo>
                    <a:pt x="122335" y="82962"/>
                  </a:lnTo>
                  <a:lnTo>
                    <a:pt x="123728" y="81569"/>
                  </a:lnTo>
                  <a:lnTo>
                    <a:pt x="124168" y="80653"/>
                  </a:lnTo>
                  <a:lnTo>
                    <a:pt x="124168" y="79736"/>
                  </a:lnTo>
                  <a:lnTo>
                    <a:pt x="123728" y="78820"/>
                  </a:lnTo>
                  <a:lnTo>
                    <a:pt x="122812" y="77903"/>
                  </a:lnTo>
                  <a:lnTo>
                    <a:pt x="122335" y="77903"/>
                  </a:lnTo>
                  <a:lnTo>
                    <a:pt x="121419" y="78380"/>
                  </a:lnTo>
                  <a:lnTo>
                    <a:pt x="120502" y="79296"/>
                  </a:lnTo>
                  <a:lnTo>
                    <a:pt x="117753" y="79296"/>
                  </a:lnTo>
                  <a:lnTo>
                    <a:pt x="116396" y="78820"/>
                  </a:lnTo>
                  <a:lnTo>
                    <a:pt x="116396" y="78380"/>
                  </a:lnTo>
                  <a:lnTo>
                    <a:pt x="115480" y="77463"/>
                  </a:lnTo>
                  <a:lnTo>
                    <a:pt x="115003" y="77463"/>
                  </a:lnTo>
                  <a:lnTo>
                    <a:pt x="113647" y="78820"/>
                  </a:lnTo>
                  <a:lnTo>
                    <a:pt x="113170" y="79296"/>
                  </a:lnTo>
                  <a:lnTo>
                    <a:pt x="112254" y="79296"/>
                  </a:lnTo>
                  <a:lnTo>
                    <a:pt x="111337" y="78380"/>
                  </a:lnTo>
                  <a:lnTo>
                    <a:pt x="110421" y="76987"/>
                  </a:lnTo>
                  <a:lnTo>
                    <a:pt x="110421" y="76070"/>
                  </a:lnTo>
                  <a:lnTo>
                    <a:pt x="110421" y="75630"/>
                  </a:lnTo>
                  <a:lnTo>
                    <a:pt x="109504" y="75154"/>
                  </a:lnTo>
                  <a:lnTo>
                    <a:pt x="109064" y="74714"/>
                  </a:lnTo>
                  <a:lnTo>
                    <a:pt x="109064" y="74237"/>
                  </a:lnTo>
                  <a:lnTo>
                    <a:pt x="108148" y="73321"/>
                  </a:lnTo>
                  <a:lnTo>
                    <a:pt x="108148" y="71048"/>
                  </a:lnTo>
                  <a:lnTo>
                    <a:pt x="108148" y="69654"/>
                  </a:lnTo>
                  <a:lnTo>
                    <a:pt x="107671" y="69215"/>
                  </a:lnTo>
                  <a:lnTo>
                    <a:pt x="106755" y="68738"/>
                  </a:lnTo>
                  <a:lnTo>
                    <a:pt x="106755" y="67382"/>
                  </a:lnTo>
                  <a:lnTo>
                    <a:pt x="106755" y="66465"/>
                  </a:lnTo>
                  <a:lnTo>
                    <a:pt x="106315" y="66905"/>
                  </a:lnTo>
                  <a:lnTo>
                    <a:pt x="106315" y="67382"/>
                  </a:lnTo>
                  <a:lnTo>
                    <a:pt x="105398" y="69654"/>
                  </a:lnTo>
                  <a:lnTo>
                    <a:pt x="104482" y="71048"/>
                  </a:lnTo>
                  <a:lnTo>
                    <a:pt x="103089" y="71487"/>
                  </a:lnTo>
                  <a:lnTo>
                    <a:pt x="101732" y="72404"/>
                  </a:lnTo>
                  <a:lnTo>
                    <a:pt x="100816" y="72881"/>
                  </a:lnTo>
                  <a:lnTo>
                    <a:pt x="98983" y="71048"/>
                  </a:lnTo>
                  <a:lnTo>
                    <a:pt x="98983" y="69654"/>
                  </a:lnTo>
                  <a:lnTo>
                    <a:pt x="99899" y="68738"/>
                  </a:lnTo>
                  <a:lnTo>
                    <a:pt x="101256" y="68298"/>
                  </a:lnTo>
                  <a:lnTo>
                    <a:pt x="101732" y="68738"/>
                  </a:lnTo>
                  <a:lnTo>
                    <a:pt x="102649" y="69215"/>
                  </a:lnTo>
                  <a:lnTo>
                    <a:pt x="102649" y="68738"/>
                  </a:lnTo>
                  <a:lnTo>
                    <a:pt x="102649" y="67821"/>
                  </a:lnTo>
                  <a:lnTo>
                    <a:pt x="102649" y="67382"/>
                  </a:lnTo>
                  <a:lnTo>
                    <a:pt x="103089" y="65988"/>
                  </a:lnTo>
                  <a:lnTo>
                    <a:pt x="103565" y="65072"/>
                  </a:lnTo>
                  <a:lnTo>
                    <a:pt x="103089" y="64155"/>
                  </a:lnTo>
                  <a:lnTo>
                    <a:pt x="102172" y="63716"/>
                  </a:lnTo>
                  <a:lnTo>
                    <a:pt x="102172" y="63239"/>
                  </a:lnTo>
                  <a:lnTo>
                    <a:pt x="101732" y="63239"/>
                  </a:lnTo>
                  <a:lnTo>
                    <a:pt x="101256" y="64155"/>
                  </a:lnTo>
                  <a:lnTo>
                    <a:pt x="99423" y="64155"/>
                  </a:lnTo>
                  <a:lnTo>
                    <a:pt x="98983" y="64632"/>
                  </a:lnTo>
                  <a:lnTo>
                    <a:pt x="97150" y="65549"/>
                  </a:lnTo>
                  <a:lnTo>
                    <a:pt x="96233" y="65549"/>
                  </a:lnTo>
                  <a:lnTo>
                    <a:pt x="95757" y="64155"/>
                  </a:lnTo>
                  <a:lnTo>
                    <a:pt x="94840" y="62799"/>
                  </a:lnTo>
                  <a:lnTo>
                    <a:pt x="93924" y="62322"/>
                  </a:lnTo>
                  <a:lnTo>
                    <a:pt x="94400" y="61883"/>
                  </a:lnTo>
                  <a:lnTo>
                    <a:pt x="95317" y="61883"/>
                  </a:lnTo>
                  <a:lnTo>
                    <a:pt x="94840" y="60489"/>
                  </a:lnTo>
                  <a:lnTo>
                    <a:pt x="94400" y="59133"/>
                  </a:lnTo>
                  <a:lnTo>
                    <a:pt x="93007" y="57740"/>
                  </a:lnTo>
                  <a:lnTo>
                    <a:pt x="93484" y="56383"/>
                  </a:lnTo>
                  <a:lnTo>
                    <a:pt x="93924" y="55907"/>
                  </a:lnTo>
                  <a:lnTo>
                    <a:pt x="94840" y="55907"/>
                  </a:lnTo>
                  <a:lnTo>
                    <a:pt x="94840" y="55467"/>
                  </a:lnTo>
                  <a:lnTo>
                    <a:pt x="93924" y="54550"/>
                  </a:lnTo>
                  <a:lnTo>
                    <a:pt x="93924" y="54074"/>
                  </a:lnTo>
                  <a:lnTo>
                    <a:pt x="93924" y="52717"/>
                  </a:lnTo>
                  <a:lnTo>
                    <a:pt x="93924" y="52241"/>
                  </a:lnTo>
                  <a:lnTo>
                    <a:pt x="93007" y="52241"/>
                  </a:lnTo>
                  <a:lnTo>
                    <a:pt x="92567" y="51324"/>
                  </a:lnTo>
                  <a:lnTo>
                    <a:pt x="92091" y="50408"/>
                  </a:lnTo>
                  <a:lnTo>
                    <a:pt x="91651" y="49968"/>
                  </a:lnTo>
                  <a:lnTo>
                    <a:pt x="91174" y="49051"/>
                  </a:lnTo>
                  <a:lnTo>
                    <a:pt x="90734" y="49051"/>
                  </a:lnTo>
                  <a:lnTo>
                    <a:pt x="90734" y="48575"/>
                  </a:lnTo>
                  <a:lnTo>
                    <a:pt x="90258" y="48135"/>
                  </a:lnTo>
                  <a:lnTo>
                    <a:pt x="89818" y="48575"/>
                  </a:lnTo>
                  <a:lnTo>
                    <a:pt x="89341" y="47218"/>
                  </a:lnTo>
                  <a:lnTo>
                    <a:pt x="87985" y="45385"/>
                  </a:lnTo>
                  <a:lnTo>
                    <a:pt x="87508" y="43552"/>
                  </a:lnTo>
                  <a:lnTo>
                    <a:pt x="87068" y="42636"/>
                  </a:lnTo>
                  <a:lnTo>
                    <a:pt x="85235" y="41719"/>
                  </a:lnTo>
                  <a:lnTo>
                    <a:pt x="85235" y="40326"/>
                  </a:lnTo>
                  <a:lnTo>
                    <a:pt x="84759" y="39886"/>
                  </a:lnTo>
                  <a:lnTo>
                    <a:pt x="83842" y="38970"/>
                  </a:lnTo>
                  <a:lnTo>
                    <a:pt x="83402" y="38053"/>
                  </a:lnTo>
                  <a:lnTo>
                    <a:pt x="82926" y="36660"/>
                  </a:lnTo>
                  <a:lnTo>
                    <a:pt x="82486" y="36220"/>
                  </a:lnTo>
                  <a:lnTo>
                    <a:pt x="82009" y="35744"/>
                  </a:lnTo>
                  <a:lnTo>
                    <a:pt x="81093" y="33911"/>
                  </a:lnTo>
                  <a:lnTo>
                    <a:pt x="80653" y="33471"/>
                  </a:lnTo>
                  <a:lnTo>
                    <a:pt x="79736" y="32994"/>
                  </a:lnTo>
                  <a:lnTo>
                    <a:pt x="79736" y="32554"/>
                  </a:lnTo>
                  <a:lnTo>
                    <a:pt x="78820" y="32078"/>
                  </a:lnTo>
                  <a:lnTo>
                    <a:pt x="78343" y="31638"/>
                  </a:lnTo>
                  <a:lnTo>
                    <a:pt x="77427" y="29328"/>
                  </a:lnTo>
                  <a:lnTo>
                    <a:pt x="76987" y="29328"/>
                  </a:lnTo>
                  <a:lnTo>
                    <a:pt x="76987" y="28412"/>
                  </a:lnTo>
                  <a:lnTo>
                    <a:pt x="76510" y="27495"/>
                  </a:lnTo>
                  <a:lnTo>
                    <a:pt x="76510" y="27972"/>
                  </a:lnTo>
                  <a:lnTo>
                    <a:pt x="76070" y="27055"/>
                  </a:lnTo>
                  <a:lnTo>
                    <a:pt x="76070" y="26139"/>
                  </a:lnTo>
                  <a:lnTo>
                    <a:pt x="75594" y="25662"/>
                  </a:lnTo>
                  <a:lnTo>
                    <a:pt x="74677" y="24746"/>
                  </a:lnTo>
                  <a:lnTo>
                    <a:pt x="74237" y="23829"/>
                  </a:lnTo>
                  <a:lnTo>
                    <a:pt x="73321" y="23829"/>
                  </a:lnTo>
                  <a:lnTo>
                    <a:pt x="73321" y="23389"/>
                  </a:lnTo>
                  <a:lnTo>
                    <a:pt x="73321" y="22913"/>
                  </a:lnTo>
                  <a:lnTo>
                    <a:pt x="74237" y="22913"/>
                  </a:lnTo>
                  <a:lnTo>
                    <a:pt x="74677" y="22473"/>
                  </a:lnTo>
                  <a:lnTo>
                    <a:pt x="74677" y="20163"/>
                  </a:lnTo>
                  <a:lnTo>
                    <a:pt x="74237" y="18807"/>
                  </a:lnTo>
                  <a:lnTo>
                    <a:pt x="74237" y="17890"/>
                  </a:lnTo>
                  <a:lnTo>
                    <a:pt x="74677" y="17890"/>
                  </a:lnTo>
                  <a:lnTo>
                    <a:pt x="75154" y="16497"/>
                  </a:lnTo>
                  <a:lnTo>
                    <a:pt x="75154" y="14224"/>
                  </a:lnTo>
                  <a:lnTo>
                    <a:pt x="73761" y="11915"/>
                  </a:lnTo>
                  <a:lnTo>
                    <a:pt x="74237" y="10998"/>
                  </a:lnTo>
                  <a:lnTo>
                    <a:pt x="75154" y="10082"/>
                  </a:lnTo>
                  <a:lnTo>
                    <a:pt x="75594" y="9165"/>
                  </a:lnTo>
                  <a:lnTo>
                    <a:pt x="75154" y="7809"/>
                  </a:lnTo>
                  <a:lnTo>
                    <a:pt x="75154" y="6416"/>
                  </a:lnTo>
                  <a:lnTo>
                    <a:pt x="74237" y="5059"/>
                  </a:lnTo>
                  <a:lnTo>
                    <a:pt x="73321" y="4583"/>
                  </a:lnTo>
                  <a:lnTo>
                    <a:pt x="73761" y="3666"/>
                  </a:lnTo>
                  <a:lnTo>
                    <a:pt x="73321" y="3666"/>
                  </a:lnTo>
                  <a:lnTo>
                    <a:pt x="72844" y="3226"/>
                  </a:lnTo>
                  <a:lnTo>
                    <a:pt x="72404" y="3226"/>
                  </a:lnTo>
                  <a:lnTo>
                    <a:pt x="71928" y="4583"/>
                  </a:lnTo>
                  <a:lnTo>
                    <a:pt x="71488" y="4583"/>
                  </a:lnTo>
                  <a:lnTo>
                    <a:pt x="71011" y="3666"/>
                  </a:lnTo>
                  <a:lnTo>
                    <a:pt x="70094" y="3226"/>
                  </a:lnTo>
                  <a:lnTo>
                    <a:pt x="69178" y="2750"/>
                  </a:lnTo>
                  <a:lnTo>
                    <a:pt x="69178" y="1833"/>
                  </a:lnTo>
                  <a:lnTo>
                    <a:pt x="67822" y="1833"/>
                  </a:lnTo>
                  <a:lnTo>
                    <a:pt x="67345" y="2310"/>
                  </a:lnTo>
                  <a:lnTo>
                    <a:pt x="66428" y="2310"/>
                  </a:lnTo>
                  <a:lnTo>
                    <a:pt x="65989" y="1393"/>
                  </a:lnTo>
                  <a:lnTo>
                    <a:pt x="65512" y="917"/>
                  </a:lnTo>
                  <a:lnTo>
                    <a:pt x="65989" y="477"/>
                  </a:lnTo>
                  <a:lnTo>
                    <a:pt x="6598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5" name="Google Shape;1545;p81"/>
            <p:cNvSpPr/>
            <p:nvPr/>
          </p:nvSpPr>
          <p:spPr>
            <a:xfrm>
              <a:off x="6604767" y="2730427"/>
              <a:ext cx="16" cy="16"/>
            </a:xfrm>
            <a:custGeom>
              <a:rect b="b" l="l" r="r" t="t"/>
              <a:pathLst>
                <a:path extrusionOk="0" h="1" w="1">
                  <a:moveTo>
                    <a:pt x="0" y="1"/>
                  </a:move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6" name="Google Shape;1546;p81"/>
            <p:cNvSpPr/>
            <p:nvPr/>
          </p:nvSpPr>
          <p:spPr>
            <a:xfrm>
              <a:off x="6921220" y="3128219"/>
              <a:ext cx="16" cy="16"/>
            </a:xfrm>
            <a:custGeom>
              <a:rect b="b" l="l" r="r" t="t"/>
              <a:pathLst>
                <a:path extrusionOk="0" h="1" w="1">
                  <a:moveTo>
                    <a:pt x="1" y="0"/>
                  </a:moveTo>
                  <a:lnTo>
                    <a:pt x="1" y="0"/>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7" name="Google Shape;1547;p81"/>
            <p:cNvSpPr/>
            <p:nvPr/>
          </p:nvSpPr>
          <p:spPr>
            <a:xfrm>
              <a:off x="8019110" y="3695136"/>
              <a:ext cx="16" cy="16"/>
            </a:xfrm>
            <a:custGeom>
              <a:rect b="b" l="l" r="r" t="t"/>
              <a:pathLst>
                <a:path extrusionOk="0" h="1" w="1">
                  <a:moveTo>
                    <a:pt x="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8" name="Google Shape;1548;p81"/>
            <p:cNvSpPr/>
            <p:nvPr/>
          </p:nvSpPr>
          <p:spPr>
            <a:xfrm>
              <a:off x="6317185" y="2663845"/>
              <a:ext cx="73672" cy="51874"/>
            </a:xfrm>
            <a:custGeom>
              <a:rect b="b" l="l" r="r" t="t"/>
              <a:pathLst>
                <a:path extrusionOk="0" h="3227" w="4583">
                  <a:moveTo>
                    <a:pt x="3226" y="0"/>
                  </a:moveTo>
                  <a:lnTo>
                    <a:pt x="1833" y="1393"/>
                  </a:lnTo>
                  <a:lnTo>
                    <a:pt x="1393" y="477"/>
                  </a:lnTo>
                  <a:lnTo>
                    <a:pt x="917" y="917"/>
                  </a:lnTo>
                  <a:lnTo>
                    <a:pt x="917" y="1393"/>
                  </a:lnTo>
                  <a:lnTo>
                    <a:pt x="917" y="1833"/>
                  </a:lnTo>
                  <a:lnTo>
                    <a:pt x="0" y="2310"/>
                  </a:lnTo>
                  <a:lnTo>
                    <a:pt x="917" y="2310"/>
                  </a:lnTo>
                  <a:lnTo>
                    <a:pt x="1393" y="2750"/>
                  </a:lnTo>
                  <a:lnTo>
                    <a:pt x="1393" y="3226"/>
                  </a:lnTo>
                  <a:lnTo>
                    <a:pt x="2310" y="2750"/>
                  </a:lnTo>
                  <a:lnTo>
                    <a:pt x="1833" y="2310"/>
                  </a:lnTo>
                  <a:lnTo>
                    <a:pt x="3666" y="2310"/>
                  </a:lnTo>
                  <a:lnTo>
                    <a:pt x="3666" y="1833"/>
                  </a:lnTo>
                  <a:lnTo>
                    <a:pt x="3666" y="1393"/>
                  </a:lnTo>
                  <a:lnTo>
                    <a:pt x="4583" y="477"/>
                  </a:lnTo>
                  <a:lnTo>
                    <a:pt x="322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49" name="Google Shape;1549;p81"/>
            <p:cNvSpPr/>
            <p:nvPr/>
          </p:nvSpPr>
          <p:spPr>
            <a:xfrm>
              <a:off x="6339578" y="2627306"/>
              <a:ext cx="29482" cy="29482"/>
            </a:xfrm>
            <a:custGeom>
              <a:rect b="b" l="l" r="r" t="t"/>
              <a:pathLst>
                <a:path extrusionOk="0" h="1834" w="1834">
                  <a:moveTo>
                    <a:pt x="0" y="917"/>
                  </a:moveTo>
                  <a:lnTo>
                    <a:pt x="0" y="1357"/>
                  </a:lnTo>
                  <a:lnTo>
                    <a:pt x="440" y="917"/>
                  </a:lnTo>
                  <a:close/>
                  <a:moveTo>
                    <a:pt x="917" y="0"/>
                  </a:moveTo>
                  <a:lnTo>
                    <a:pt x="440" y="917"/>
                  </a:lnTo>
                  <a:lnTo>
                    <a:pt x="917" y="917"/>
                  </a:lnTo>
                  <a:lnTo>
                    <a:pt x="917" y="1833"/>
                  </a:lnTo>
                  <a:lnTo>
                    <a:pt x="1357" y="1357"/>
                  </a:lnTo>
                  <a:lnTo>
                    <a:pt x="1833" y="917"/>
                  </a:lnTo>
                  <a:lnTo>
                    <a:pt x="1833" y="44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0" name="Google Shape;1550;p81"/>
            <p:cNvSpPr/>
            <p:nvPr/>
          </p:nvSpPr>
          <p:spPr>
            <a:xfrm>
              <a:off x="6398509" y="2568375"/>
              <a:ext cx="235740" cy="169141"/>
            </a:xfrm>
            <a:custGeom>
              <a:rect b="b" l="l" r="r" t="t"/>
              <a:pathLst>
                <a:path extrusionOk="0" h="10522" w="14665">
                  <a:moveTo>
                    <a:pt x="7772" y="0"/>
                  </a:moveTo>
                  <a:lnTo>
                    <a:pt x="6856" y="440"/>
                  </a:lnTo>
                  <a:lnTo>
                    <a:pt x="5499" y="440"/>
                  </a:lnTo>
                  <a:lnTo>
                    <a:pt x="5023" y="917"/>
                  </a:lnTo>
                  <a:lnTo>
                    <a:pt x="1833" y="917"/>
                  </a:lnTo>
                  <a:lnTo>
                    <a:pt x="1833" y="1357"/>
                  </a:lnTo>
                  <a:lnTo>
                    <a:pt x="1833" y="2273"/>
                  </a:lnTo>
                  <a:lnTo>
                    <a:pt x="440" y="2273"/>
                  </a:lnTo>
                  <a:lnTo>
                    <a:pt x="0" y="2750"/>
                  </a:lnTo>
                  <a:lnTo>
                    <a:pt x="0" y="3190"/>
                  </a:lnTo>
                  <a:lnTo>
                    <a:pt x="0" y="3666"/>
                  </a:lnTo>
                  <a:lnTo>
                    <a:pt x="0" y="4106"/>
                  </a:lnTo>
                  <a:lnTo>
                    <a:pt x="1357" y="4106"/>
                  </a:lnTo>
                  <a:lnTo>
                    <a:pt x="1357" y="4583"/>
                  </a:lnTo>
                  <a:lnTo>
                    <a:pt x="1357" y="5023"/>
                  </a:lnTo>
                  <a:lnTo>
                    <a:pt x="917" y="5023"/>
                  </a:lnTo>
                  <a:lnTo>
                    <a:pt x="917" y="5499"/>
                  </a:lnTo>
                  <a:lnTo>
                    <a:pt x="917" y="6856"/>
                  </a:lnTo>
                  <a:lnTo>
                    <a:pt x="1833" y="7772"/>
                  </a:lnTo>
                  <a:lnTo>
                    <a:pt x="2273" y="7772"/>
                  </a:lnTo>
                  <a:lnTo>
                    <a:pt x="2273" y="7332"/>
                  </a:lnTo>
                  <a:lnTo>
                    <a:pt x="2750" y="6856"/>
                  </a:lnTo>
                  <a:lnTo>
                    <a:pt x="3190" y="6856"/>
                  </a:lnTo>
                  <a:lnTo>
                    <a:pt x="3666" y="7332"/>
                  </a:lnTo>
                  <a:lnTo>
                    <a:pt x="3190" y="8249"/>
                  </a:lnTo>
                  <a:lnTo>
                    <a:pt x="3666" y="9165"/>
                  </a:lnTo>
                  <a:lnTo>
                    <a:pt x="3666" y="9605"/>
                  </a:lnTo>
                  <a:lnTo>
                    <a:pt x="5023" y="9165"/>
                  </a:lnTo>
                  <a:lnTo>
                    <a:pt x="5499" y="8689"/>
                  </a:lnTo>
                  <a:lnTo>
                    <a:pt x="5939" y="9165"/>
                  </a:lnTo>
                  <a:lnTo>
                    <a:pt x="6416" y="9165"/>
                  </a:lnTo>
                  <a:lnTo>
                    <a:pt x="6416" y="8689"/>
                  </a:lnTo>
                  <a:lnTo>
                    <a:pt x="7332" y="9165"/>
                  </a:lnTo>
                  <a:lnTo>
                    <a:pt x="7772" y="9165"/>
                  </a:lnTo>
                  <a:lnTo>
                    <a:pt x="7772" y="9605"/>
                  </a:lnTo>
                  <a:lnTo>
                    <a:pt x="8249" y="10082"/>
                  </a:lnTo>
                  <a:lnTo>
                    <a:pt x="8689" y="10082"/>
                  </a:lnTo>
                  <a:lnTo>
                    <a:pt x="9605" y="9605"/>
                  </a:lnTo>
                  <a:lnTo>
                    <a:pt x="10522" y="10522"/>
                  </a:lnTo>
                  <a:lnTo>
                    <a:pt x="11438" y="10082"/>
                  </a:lnTo>
                  <a:lnTo>
                    <a:pt x="12355" y="9605"/>
                  </a:lnTo>
                  <a:lnTo>
                    <a:pt x="12355" y="10082"/>
                  </a:lnTo>
                  <a:lnTo>
                    <a:pt x="13271" y="10082"/>
                  </a:lnTo>
                  <a:lnTo>
                    <a:pt x="13748" y="9165"/>
                  </a:lnTo>
                  <a:lnTo>
                    <a:pt x="13271" y="9165"/>
                  </a:lnTo>
                  <a:lnTo>
                    <a:pt x="12831" y="8689"/>
                  </a:lnTo>
                  <a:lnTo>
                    <a:pt x="12831" y="8249"/>
                  </a:lnTo>
                  <a:lnTo>
                    <a:pt x="13271" y="7772"/>
                  </a:lnTo>
                  <a:lnTo>
                    <a:pt x="13748" y="8249"/>
                  </a:lnTo>
                  <a:lnTo>
                    <a:pt x="14188" y="8249"/>
                  </a:lnTo>
                  <a:lnTo>
                    <a:pt x="14188" y="8689"/>
                  </a:lnTo>
                  <a:lnTo>
                    <a:pt x="14664" y="7772"/>
                  </a:lnTo>
                  <a:lnTo>
                    <a:pt x="14664" y="7332"/>
                  </a:lnTo>
                  <a:lnTo>
                    <a:pt x="14188" y="6856"/>
                  </a:lnTo>
                  <a:lnTo>
                    <a:pt x="13271" y="6416"/>
                  </a:lnTo>
                  <a:lnTo>
                    <a:pt x="12831" y="5499"/>
                  </a:lnTo>
                  <a:lnTo>
                    <a:pt x="12355" y="4583"/>
                  </a:lnTo>
                  <a:lnTo>
                    <a:pt x="12831" y="3666"/>
                  </a:lnTo>
                  <a:lnTo>
                    <a:pt x="12355" y="3190"/>
                  </a:lnTo>
                  <a:lnTo>
                    <a:pt x="12355" y="2750"/>
                  </a:lnTo>
                  <a:lnTo>
                    <a:pt x="13271" y="1833"/>
                  </a:lnTo>
                  <a:lnTo>
                    <a:pt x="13271" y="917"/>
                  </a:lnTo>
                  <a:lnTo>
                    <a:pt x="12831" y="440"/>
                  </a:lnTo>
                  <a:lnTo>
                    <a:pt x="9605" y="440"/>
                  </a:lnTo>
                  <a:lnTo>
                    <a:pt x="9165" y="0"/>
                  </a:lnTo>
                  <a:lnTo>
                    <a:pt x="8689" y="0"/>
                  </a:lnTo>
                  <a:lnTo>
                    <a:pt x="7772" y="440"/>
                  </a:lnTo>
                  <a:lnTo>
                    <a:pt x="7772" y="0"/>
                  </a:lnTo>
                  <a:close/>
                </a:path>
              </a:pathLst>
            </a:custGeom>
            <a:solidFill>
              <a:schemeClr val="accent6"/>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1" name="Google Shape;1551;p81"/>
            <p:cNvSpPr/>
            <p:nvPr/>
          </p:nvSpPr>
          <p:spPr>
            <a:xfrm>
              <a:off x="6604767" y="2730427"/>
              <a:ext cx="7089" cy="16"/>
            </a:xfrm>
            <a:custGeom>
              <a:rect b="b" l="l" r="r" t="t"/>
              <a:pathLst>
                <a:path extrusionOk="0" h="1" w="441">
                  <a:moveTo>
                    <a:pt x="0" y="1"/>
                  </a:moveTo>
                  <a:lnTo>
                    <a:pt x="0" y="1"/>
                  </a:lnTo>
                  <a:lnTo>
                    <a:pt x="44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2" name="Google Shape;1552;p81"/>
            <p:cNvSpPr/>
            <p:nvPr/>
          </p:nvSpPr>
          <p:spPr>
            <a:xfrm>
              <a:off x="6590026" y="2884828"/>
              <a:ext cx="16" cy="16"/>
            </a:xfrm>
            <a:custGeom>
              <a:rect b="b" l="l" r="r" t="t"/>
              <a:pathLst>
                <a:path extrusionOk="0" h="1" w="1">
                  <a:moveTo>
                    <a:pt x="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3" name="Google Shape;1553;p81"/>
            <p:cNvSpPr/>
            <p:nvPr/>
          </p:nvSpPr>
          <p:spPr>
            <a:xfrm>
              <a:off x="6295372" y="2708035"/>
              <a:ext cx="360675" cy="184477"/>
            </a:xfrm>
            <a:custGeom>
              <a:rect b="b" l="l" r="r" t="t"/>
              <a:pathLst>
                <a:path extrusionOk="0" h="11476" w="22437">
                  <a:moveTo>
                    <a:pt x="11915" y="1"/>
                  </a:moveTo>
                  <a:lnTo>
                    <a:pt x="11439" y="477"/>
                  </a:lnTo>
                  <a:lnTo>
                    <a:pt x="10082" y="917"/>
                  </a:lnTo>
                  <a:lnTo>
                    <a:pt x="9166" y="917"/>
                  </a:lnTo>
                  <a:lnTo>
                    <a:pt x="9606" y="1394"/>
                  </a:lnTo>
                  <a:lnTo>
                    <a:pt x="9606" y="2310"/>
                  </a:lnTo>
                  <a:lnTo>
                    <a:pt x="9606" y="2750"/>
                  </a:lnTo>
                  <a:lnTo>
                    <a:pt x="9606" y="3667"/>
                  </a:lnTo>
                  <a:lnTo>
                    <a:pt x="9606" y="4143"/>
                  </a:lnTo>
                  <a:lnTo>
                    <a:pt x="9606" y="5060"/>
                  </a:lnTo>
                  <a:lnTo>
                    <a:pt x="9166" y="5500"/>
                  </a:lnTo>
                  <a:lnTo>
                    <a:pt x="8689" y="5976"/>
                  </a:lnTo>
                  <a:lnTo>
                    <a:pt x="8249" y="5976"/>
                  </a:lnTo>
                  <a:lnTo>
                    <a:pt x="7333" y="5060"/>
                  </a:lnTo>
                  <a:lnTo>
                    <a:pt x="6856" y="4583"/>
                  </a:lnTo>
                  <a:lnTo>
                    <a:pt x="6416" y="3667"/>
                  </a:lnTo>
                  <a:lnTo>
                    <a:pt x="5500" y="2750"/>
                  </a:lnTo>
                  <a:lnTo>
                    <a:pt x="5023" y="2750"/>
                  </a:lnTo>
                  <a:lnTo>
                    <a:pt x="4583" y="2310"/>
                  </a:lnTo>
                  <a:lnTo>
                    <a:pt x="4583" y="1834"/>
                  </a:lnTo>
                  <a:lnTo>
                    <a:pt x="3667" y="1834"/>
                  </a:lnTo>
                  <a:lnTo>
                    <a:pt x="2750" y="2750"/>
                  </a:lnTo>
                  <a:lnTo>
                    <a:pt x="2274" y="3227"/>
                  </a:lnTo>
                  <a:lnTo>
                    <a:pt x="1834" y="3227"/>
                  </a:lnTo>
                  <a:lnTo>
                    <a:pt x="1357" y="4143"/>
                  </a:lnTo>
                  <a:lnTo>
                    <a:pt x="1357" y="5060"/>
                  </a:lnTo>
                  <a:lnTo>
                    <a:pt x="917" y="5976"/>
                  </a:lnTo>
                  <a:lnTo>
                    <a:pt x="441" y="6893"/>
                  </a:lnTo>
                  <a:lnTo>
                    <a:pt x="1" y="10082"/>
                  </a:lnTo>
                  <a:lnTo>
                    <a:pt x="1834" y="9642"/>
                  </a:lnTo>
                  <a:lnTo>
                    <a:pt x="2750" y="9166"/>
                  </a:lnTo>
                  <a:lnTo>
                    <a:pt x="3190" y="8726"/>
                  </a:lnTo>
                  <a:lnTo>
                    <a:pt x="5940" y="8726"/>
                  </a:lnTo>
                  <a:lnTo>
                    <a:pt x="6856" y="7809"/>
                  </a:lnTo>
                  <a:lnTo>
                    <a:pt x="8249" y="7809"/>
                  </a:lnTo>
                  <a:lnTo>
                    <a:pt x="10082" y="8249"/>
                  </a:lnTo>
                  <a:lnTo>
                    <a:pt x="10999" y="7809"/>
                  </a:lnTo>
                  <a:lnTo>
                    <a:pt x="11439" y="8249"/>
                  </a:lnTo>
                  <a:lnTo>
                    <a:pt x="12355" y="8726"/>
                  </a:lnTo>
                  <a:lnTo>
                    <a:pt x="13748" y="9166"/>
                  </a:lnTo>
                  <a:lnTo>
                    <a:pt x="14188" y="9166"/>
                  </a:lnTo>
                  <a:lnTo>
                    <a:pt x="15105" y="10082"/>
                  </a:lnTo>
                  <a:lnTo>
                    <a:pt x="16498" y="10999"/>
                  </a:lnTo>
                  <a:lnTo>
                    <a:pt x="16938" y="11475"/>
                  </a:lnTo>
                  <a:lnTo>
                    <a:pt x="18331" y="10999"/>
                  </a:lnTo>
                  <a:lnTo>
                    <a:pt x="19247" y="10999"/>
                  </a:lnTo>
                  <a:lnTo>
                    <a:pt x="19687" y="10559"/>
                  </a:lnTo>
                  <a:lnTo>
                    <a:pt x="20604" y="10999"/>
                  </a:lnTo>
                  <a:lnTo>
                    <a:pt x="21520" y="10559"/>
                  </a:lnTo>
                  <a:lnTo>
                    <a:pt x="21520" y="10082"/>
                  </a:lnTo>
                  <a:lnTo>
                    <a:pt x="21080" y="9642"/>
                  </a:lnTo>
                  <a:lnTo>
                    <a:pt x="20604" y="9166"/>
                  </a:lnTo>
                  <a:lnTo>
                    <a:pt x="21520" y="8726"/>
                  </a:lnTo>
                  <a:lnTo>
                    <a:pt x="22437" y="7809"/>
                  </a:lnTo>
                  <a:lnTo>
                    <a:pt x="21997" y="6893"/>
                  </a:lnTo>
                  <a:lnTo>
                    <a:pt x="21997" y="5976"/>
                  </a:lnTo>
                  <a:lnTo>
                    <a:pt x="21520" y="5060"/>
                  </a:lnTo>
                  <a:lnTo>
                    <a:pt x="21520" y="4583"/>
                  </a:lnTo>
                  <a:lnTo>
                    <a:pt x="20604" y="4583"/>
                  </a:lnTo>
                  <a:lnTo>
                    <a:pt x="19687" y="3667"/>
                  </a:lnTo>
                  <a:lnTo>
                    <a:pt x="21080" y="3667"/>
                  </a:lnTo>
                  <a:lnTo>
                    <a:pt x="20604" y="2750"/>
                  </a:lnTo>
                  <a:lnTo>
                    <a:pt x="20604" y="1834"/>
                  </a:lnTo>
                  <a:lnTo>
                    <a:pt x="20164" y="1834"/>
                  </a:lnTo>
                  <a:lnTo>
                    <a:pt x="19687" y="2310"/>
                  </a:lnTo>
                  <a:lnTo>
                    <a:pt x="19687" y="1834"/>
                  </a:lnTo>
                  <a:lnTo>
                    <a:pt x="19247" y="1834"/>
                  </a:lnTo>
                  <a:lnTo>
                    <a:pt x="19247" y="1394"/>
                  </a:lnTo>
                  <a:lnTo>
                    <a:pt x="18771" y="1394"/>
                  </a:lnTo>
                  <a:lnTo>
                    <a:pt x="18771" y="917"/>
                  </a:lnTo>
                  <a:lnTo>
                    <a:pt x="17854" y="1394"/>
                  </a:lnTo>
                  <a:lnTo>
                    <a:pt x="16938" y="1834"/>
                  </a:lnTo>
                  <a:lnTo>
                    <a:pt x="16021" y="917"/>
                  </a:lnTo>
                  <a:lnTo>
                    <a:pt x="15105" y="1394"/>
                  </a:lnTo>
                  <a:lnTo>
                    <a:pt x="14665" y="1394"/>
                  </a:lnTo>
                  <a:lnTo>
                    <a:pt x="14188" y="917"/>
                  </a:lnTo>
                  <a:lnTo>
                    <a:pt x="14188" y="477"/>
                  </a:lnTo>
                  <a:lnTo>
                    <a:pt x="13748" y="477"/>
                  </a:lnTo>
                  <a:lnTo>
                    <a:pt x="12832" y="1"/>
                  </a:lnTo>
                  <a:lnTo>
                    <a:pt x="12832" y="477"/>
                  </a:lnTo>
                  <a:lnTo>
                    <a:pt x="12355" y="477"/>
                  </a:lnTo>
                  <a:lnTo>
                    <a:pt x="11915" y="1"/>
                  </a:lnTo>
                  <a:close/>
                </a:path>
              </a:pathLst>
            </a:custGeom>
            <a:solidFill>
              <a:schemeClr val="accent6"/>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4" name="Google Shape;1554;p81"/>
            <p:cNvSpPr/>
            <p:nvPr/>
          </p:nvSpPr>
          <p:spPr>
            <a:xfrm>
              <a:off x="6295372" y="2833565"/>
              <a:ext cx="316485" cy="220999"/>
            </a:xfrm>
            <a:custGeom>
              <a:rect b="b" l="l" r="r" t="t"/>
              <a:pathLst>
                <a:path extrusionOk="0" h="13748" w="19688">
                  <a:moveTo>
                    <a:pt x="6856" y="0"/>
                  </a:moveTo>
                  <a:lnTo>
                    <a:pt x="5940" y="917"/>
                  </a:lnTo>
                  <a:lnTo>
                    <a:pt x="3190" y="917"/>
                  </a:lnTo>
                  <a:lnTo>
                    <a:pt x="2750" y="1357"/>
                  </a:lnTo>
                  <a:lnTo>
                    <a:pt x="1834" y="1833"/>
                  </a:lnTo>
                  <a:lnTo>
                    <a:pt x="441" y="2273"/>
                  </a:lnTo>
                  <a:lnTo>
                    <a:pt x="1" y="2273"/>
                  </a:lnTo>
                  <a:lnTo>
                    <a:pt x="441" y="3666"/>
                  </a:lnTo>
                  <a:lnTo>
                    <a:pt x="441" y="4106"/>
                  </a:lnTo>
                  <a:lnTo>
                    <a:pt x="441" y="4583"/>
                  </a:lnTo>
                  <a:lnTo>
                    <a:pt x="917" y="5939"/>
                  </a:lnTo>
                  <a:lnTo>
                    <a:pt x="917" y="7772"/>
                  </a:lnTo>
                  <a:lnTo>
                    <a:pt x="2274" y="7332"/>
                  </a:lnTo>
                  <a:lnTo>
                    <a:pt x="2274" y="7772"/>
                  </a:lnTo>
                  <a:lnTo>
                    <a:pt x="2750" y="8249"/>
                  </a:lnTo>
                  <a:lnTo>
                    <a:pt x="3190" y="8249"/>
                  </a:lnTo>
                  <a:lnTo>
                    <a:pt x="3667" y="8689"/>
                  </a:lnTo>
                  <a:lnTo>
                    <a:pt x="4107" y="8249"/>
                  </a:lnTo>
                  <a:lnTo>
                    <a:pt x="5023" y="7772"/>
                  </a:lnTo>
                  <a:lnTo>
                    <a:pt x="5940" y="8249"/>
                  </a:lnTo>
                  <a:lnTo>
                    <a:pt x="6416" y="9165"/>
                  </a:lnTo>
                  <a:lnTo>
                    <a:pt x="6416" y="9605"/>
                  </a:lnTo>
                  <a:lnTo>
                    <a:pt x="6856" y="10082"/>
                  </a:lnTo>
                  <a:lnTo>
                    <a:pt x="6856" y="10998"/>
                  </a:lnTo>
                  <a:lnTo>
                    <a:pt x="6856" y="11438"/>
                  </a:lnTo>
                  <a:lnTo>
                    <a:pt x="7773" y="12355"/>
                  </a:lnTo>
                  <a:lnTo>
                    <a:pt x="8249" y="12355"/>
                  </a:lnTo>
                  <a:lnTo>
                    <a:pt x="9606" y="12831"/>
                  </a:lnTo>
                  <a:lnTo>
                    <a:pt x="9606" y="13271"/>
                  </a:lnTo>
                  <a:lnTo>
                    <a:pt x="10522" y="13271"/>
                  </a:lnTo>
                  <a:lnTo>
                    <a:pt x="10522" y="13748"/>
                  </a:lnTo>
                  <a:lnTo>
                    <a:pt x="11439" y="13748"/>
                  </a:lnTo>
                  <a:lnTo>
                    <a:pt x="11915" y="13271"/>
                  </a:lnTo>
                  <a:lnTo>
                    <a:pt x="12355" y="11915"/>
                  </a:lnTo>
                  <a:lnTo>
                    <a:pt x="13272" y="11915"/>
                  </a:lnTo>
                  <a:lnTo>
                    <a:pt x="14188" y="11438"/>
                  </a:lnTo>
                  <a:lnTo>
                    <a:pt x="14665" y="11915"/>
                  </a:lnTo>
                  <a:lnTo>
                    <a:pt x="14665" y="11438"/>
                  </a:lnTo>
                  <a:lnTo>
                    <a:pt x="15105" y="11438"/>
                  </a:lnTo>
                  <a:lnTo>
                    <a:pt x="15581" y="10522"/>
                  </a:lnTo>
                  <a:lnTo>
                    <a:pt x="15581" y="10082"/>
                  </a:lnTo>
                  <a:lnTo>
                    <a:pt x="15105" y="8689"/>
                  </a:lnTo>
                  <a:lnTo>
                    <a:pt x="15105" y="8249"/>
                  </a:lnTo>
                  <a:lnTo>
                    <a:pt x="17414" y="7332"/>
                  </a:lnTo>
                  <a:lnTo>
                    <a:pt x="16938" y="6856"/>
                  </a:lnTo>
                  <a:lnTo>
                    <a:pt x="18771" y="6856"/>
                  </a:lnTo>
                  <a:lnTo>
                    <a:pt x="19687" y="5499"/>
                  </a:lnTo>
                  <a:lnTo>
                    <a:pt x="17414" y="5499"/>
                  </a:lnTo>
                  <a:lnTo>
                    <a:pt x="18331" y="3190"/>
                  </a:lnTo>
                  <a:lnTo>
                    <a:pt x="16938" y="3666"/>
                  </a:lnTo>
                  <a:lnTo>
                    <a:pt x="16498" y="3190"/>
                  </a:lnTo>
                  <a:lnTo>
                    <a:pt x="15105" y="2273"/>
                  </a:lnTo>
                  <a:lnTo>
                    <a:pt x="14188" y="1357"/>
                  </a:lnTo>
                  <a:lnTo>
                    <a:pt x="13748" y="1357"/>
                  </a:lnTo>
                  <a:lnTo>
                    <a:pt x="12355" y="917"/>
                  </a:lnTo>
                  <a:lnTo>
                    <a:pt x="11439" y="440"/>
                  </a:lnTo>
                  <a:lnTo>
                    <a:pt x="10999" y="0"/>
                  </a:lnTo>
                  <a:lnTo>
                    <a:pt x="10082" y="440"/>
                  </a:lnTo>
                  <a:lnTo>
                    <a:pt x="824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5" name="Google Shape;1555;p81"/>
            <p:cNvSpPr/>
            <p:nvPr/>
          </p:nvSpPr>
          <p:spPr>
            <a:xfrm>
              <a:off x="6921220" y="3120552"/>
              <a:ext cx="16" cy="7684"/>
            </a:xfrm>
            <a:custGeom>
              <a:rect b="b" l="l" r="r" t="t"/>
              <a:pathLst>
                <a:path extrusionOk="0" h="478" w="1">
                  <a:moveTo>
                    <a:pt x="1" y="477"/>
                  </a:moveTo>
                  <a:lnTo>
                    <a:pt x="1" y="1"/>
                  </a:lnTo>
                  <a:lnTo>
                    <a:pt x="1" y="477"/>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6" name="Google Shape;1556;p81"/>
            <p:cNvSpPr/>
            <p:nvPr/>
          </p:nvSpPr>
          <p:spPr>
            <a:xfrm>
              <a:off x="6449772" y="2833565"/>
              <a:ext cx="493856" cy="412533"/>
            </a:xfrm>
            <a:custGeom>
              <a:rect b="b" l="l" r="r" t="t"/>
              <a:pathLst>
                <a:path extrusionOk="0" h="25663" w="30722">
                  <a:moveTo>
                    <a:pt x="12832" y="0"/>
                  </a:moveTo>
                  <a:lnTo>
                    <a:pt x="11915" y="917"/>
                  </a:lnTo>
                  <a:lnTo>
                    <a:pt x="10999" y="1357"/>
                  </a:lnTo>
                  <a:lnTo>
                    <a:pt x="11915" y="1833"/>
                  </a:lnTo>
                  <a:lnTo>
                    <a:pt x="11915" y="2273"/>
                  </a:lnTo>
                  <a:lnTo>
                    <a:pt x="11915" y="2750"/>
                  </a:lnTo>
                  <a:lnTo>
                    <a:pt x="10999" y="3190"/>
                  </a:lnTo>
                  <a:lnTo>
                    <a:pt x="10082" y="2750"/>
                  </a:lnTo>
                  <a:lnTo>
                    <a:pt x="9642" y="3190"/>
                  </a:lnTo>
                  <a:lnTo>
                    <a:pt x="8726" y="3190"/>
                  </a:lnTo>
                  <a:lnTo>
                    <a:pt x="7809" y="5499"/>
                  </a:lnTo>
                  <a:lnTo>
                    <a:pt x="10082" y="5499"/>
                  </a:lnTo>
                  <a:lnTo>
                    <a:pt x="9166" y="6856"/>
                  </a:lnTo>
                  <a:lnTo>
                    <a:pt x="7809" y="6856"/>
                  </a:lnTo>
                  <a:lnTo>
                    <a:pt x="7809" y="7332"/>
                  </a:lnTo>
                  <a:lnTo>
                    <a:pt x="5500" y="8249"/>
                  </a:lnTo>
                  <a:lnTo>
                    <a:pt x="5976" y="8689"/>
                  </a:lnTo>
                  <a:lnTo>
                    <a:pt x="5976" y="10082"/>
                  </a:lnTo>
                  <a:lnTo>
                    <a:pt x="5976" y="10522"/>
                  </a:lnTo>
                  <a:lnTo>
                    <a:pt x="5500" y="11438"/>
                  </a:lnTo>
                  <a:lnTo>
                    <a:pt x="5060" y="11438"/>
                  </a:lnTo>
                  <a:lnTo>
                    <a:pt x="5060" y="11915"/>
                  </a:lnTo>
                  <a:lnTo>
                    <a:pt x="4583" y="11438"/>
                  </a:lnTo>
                  <a:lnTo>
                    <a:pt x="3667" y="11915"/>
                  </a:lnTo>
                  <a:lnTo>
                    <a:pt x="2750" y="11915"/>
                  </a:lnTo>
                  <a:lnTo>
                    <a:pt x="2310" y="13271"/>
                  </a:lnTo>
                  <a:lnTo>
                    <a:pt x="1834" y="13748"/>
                  </a:lnTo>
                  <a:lnTo>
                    <a:pt x="917" y="13748"/>
                  </a:lnTo>
                  <a:lnTo>
                    <a:pt x="917" y="13271"/>
                  </a:lnTo>
                  <a:lnTo>
                    <a:pt x="1" y="13271"/>
                  </a:lnTo>
                  <a:lnTo>
                    <a:pt x="1" y="14188"/>
                  </a:lnTo>
                  <a:lnTo>
                    <a:pt x="1" y="14664"/>
                  </a:lnTo>
                  <a:lnTo>
                    <a:pt x="477" y="15104"/>
                  </a:lnTo>
                  <a:lnTo>
                    <a:pt x="477" y="16497"/>
                  </a:lnTo>
                  <a:lnTo>
                    <a:pt x="917" y="16937"/>
                  </a:lnTo>
                  <a:lnTo>
                    <a:pt x="1394" y="17854"/>
                  </a:lnTo>
                  <a:lnTo>
                    <a:pt x="1834" y="17854"/>
                  </a:lnTo>
                  <a:lnTo>
                    <a:pt x="1834" y="18330"/>
                  </a:lnTo>
                  <a:lnTo>
                    <a:pt x="2310" y="18770"/>
                  </a:lnTo>
                  <a:lnTo>
                    <a:pt x="2310" y="20603"/>
                  </a:lnTo>
                  <a:lnTo>
                    <a:pt x="2310" y="21080"/>
                  </a:lnTo>
                  <a:lnTo>
                    <a:pt x="1834" y="21520"/>
                  </a:lnTo>
                  <a:lnTo>
                    <a:pt x="477" y="22913"/>
                  </a:lnTo>
                  <a:lnTo>
                    <a:pt x="917" y="23353"/>
                  </a:lnTo>
                  <a:lnTo>
                    <a:pt x="1834" y="23353"/>
                  </a:lnTo>
                  <a:lnTo>
                    <a:pt x="1394" y="25186"/>
                  </a:lnTo>
                  <a:lnTo>
                    <a:pt x="2310" y="25186"/>
                  </a:lnTo>
                  <a:lnTo>
                    <a:pt x="2750" y="25662"/>
                  </a:lnTo>
                  <a:lnTo>
                    <a:pt x="2750" y="25186"/>
                  </a:lnTo>
                  <a:lnTo>
                    <a:pt x="3227" y="24746"/>
                  </a:lnTo>
                  <a:lnTo>
                    <a:pt x="3667" y="24746"/>
                  </a:lnTo>
                  <a:lnTo>
                    <a:pt x="3667" y="24269"/>
                  </a:lnTo>
                  <a:lnTo>
                    <a:pt x="4583" y="23353"/>
                  </a:lnTo>
                  <a:lnTo>
                    <a:pt x="6416" y="23353"/>
                  </a:lnTo>
                  <a:lnTo>
                    <a:pt x="7809" y="22913"/>
                  </a:lnTo>
                  <a:lnTo>
                    <a:pt x="9166" y="22913"/>
                  </a:lnTo>
                  <a:lnTo>
                    <a:pt x="10559" y="23353"/>
                  </a:lnTo>
                  <a:lnTo>
                    <a:pt x="11915" y="23829"/>
                  </a:lnTo>
                  <a:lnTo>
                    <a:pt x="14225" y="23829"/>
                  </a:lnTo>
                  <a:lnTo>
                    <a:pt x="14665" y="24269"/>
                  </a:lnTo>
                  <a:lnTo>
                    <a:pt x="16058" y="24269"/>
                  </a:lnTo>
                  <a:lnTo>
                    <a:pt x="16498" y="23829"/>
                  </a:lnTo>
                  <a:lnTo>
                    <a:pt x="17891" y="23829"/>
                  </a:lnTo>
                  <a:lnTo>
                    <a:pt x="18331" y="24269"/>
                  </a:lnTo>
                  <a:lnTo>
                    <a:pt x="18331" y="24746"/>
                  </a:lnTo>
                  <a:lnTo>
                    <a:pt x="18807" y="23829"/>
                  </a:lnTo>
                  <a:lnTo>
                    <a:pt x="19724" y="23829"/>
                  </a:lnTo>
                  <a:lnTo>
                    <a:pt x="20164" y="25186"/>
                  </a:lnTo>
                  <a:lnTo>
                    <a:pt x="20164" y="24746"/>
                  </a:lnTo>
                  <a:lnTo>
                    <a:pt x="20640" y="23829"/>
                  </a:lnTo>
                  <a:lnTo>
                    <a:pt x="21080" y="23353"/>
                  </a:lnTo>
                  <a:lnTo>
                    <a:pt x="21557" y="23353"/>
                  </a:lnTo>
                  <a:lnTo>
                    <a:pt x="22913" y="23829"/>
                  </a:lnTo>
                  <a:lnTo>
                    <a:pt x="23390" y="23353"/>
                  </a:lnTo>
                  <a:lnTo>
                    <a:pt x="23830" y="23353"/>
                  </a:lnTo>
                  <a:lnTo>
                    <a:pt x="25223" y="24269"/>
                  </a:lnTo>
                  <a:lnTo>
                    <a:pt x="25223" y="23353"/>
                  </a:lnTo>
                  <a:lnTo>
                    <a:pt x="25223" y="22913"/>
                  </a:lnTo>
                  <a:lnTo>
                    <a:pt x="24746" y="21996"/>
                  </a:lnTo>
                  <a:lnTo>
                    <a:pt x="24746" y="20603"/>
                  </a:lnTo>
                  <a:lnTo>
                    <a:pt x="24746" y="19687"/>
                  </a:lnTo>
                  <a:lnTo>
                    <a:pt x="25663" y="18770"/>
                  </a:lnTo>
                  <a:lnTo>
                    <a:pt x="27056" y="18770"/>
                  </a:lnTo>
                  <a:lnTo>
                    <a:pt x="27496" y="19247"/>
                  </a:lnTo>
                  <a:lnTo>
                    <a:pt x="28412" y="19247"/>
                  </a:lnTo>
                  <a:lnTo>
                    <a:pt x="29329" y="18770"/>
                  </a:lnTo>
                  <a:lnTo>
                    <a:pt x="29329" y="18330"/>
                  </a:lnTo>
                  <a:lnTo>
                    <a:pt x="28412" y="18330"/>
                  </a:lnTo>
                  <a:lnTo>
                    <a:pt x="27972" y="17854"/>
                  </a:lnTo>
                  <a:lnTo>
                    <a:pt x="27972" y="16937"/>
                  </a:lnTo>
                  <a:lnTo>
                    <a:pt x="27496" y="16497"/>
                  </a:lnTo>
                  <a:lnTo>
                    <a:pt x="27056" y="15104"/>
                  </a:lnTo>
                  <a:lnTo>
                    <a:pt x="26579" y="14664"/>
                  </a:lnTo>
                  <a:lnTo>
                    <a:pt x="26579" y="13748"/>
                  </a:lnTo>
                  <a:lnTo>
                    <a:pt x="26579" y="13271"/>
                  </a:lnTo>
                  <a:lnTo>
                    <a:pt x="27056" y="13271"/>
                  </a:lnTo>
                  <a:lnTo>
                    <a:pt x="27972" y="13748"/>
                  </a:lnTo>
                  <a:lnTo>
                    <a:pt x="28412" y="13271"/>
                  </a:lnTo>
                  <a:lnTo>
                    <a:pt x="29329" y="12831"/>
                  </a:lnTo>
                  <a:lnTo>
                    <a:pt x="29805" y="11915"/>
                  </a:lnTo>
                  <a:lnTo>
                    <a:pt x="30245" y="11438"/>
                  </a:lnTo>
                  <a:lnTo>
                    <a:pt x="30722" y="10998"/>
                  </a:lnTo>
                  <a:lnTo>
                    <a:pt x="30245" y="10082"/>
                  </a:lnTo>
                  <a:lnTo>
                    <a:pt x="29329" y="10082"/>
                  </a:lnTo>
                  <a:lnTo>
                    <a:pt x="29329" y="9165"/>
                  </a:lnTo>
                  <a:lnTo>
                    <a:pt x="27056" y="9165"/>
                  </a:lnTo>
                  <a:lnTo>
                    <a:pt x="27056" y="8689"/>
                  </a:lnTo>
                  <a:lnTo>
                    <a:pt x="26579" y="7772"/>
                  </a:lnTo>
                  <a:lnTo>
                    <a:pt x="25663" y="7332"/>
                  </a:lnTo>
                  <a:lnTo>
                    <a:pt x="23830" y="7332"/>
                  </a:lnTo>
                  <a:lnTo>
                    <a:pt x="23830" y="6856"/>
                  </a:lnTo>
                  <a:lnTo>
                    <a:pt x="23830" y="6416"/>
                  </a:lnTo>
                  <a:lnTo>
                    <a:pt x="22473" y="6416"/>
                  </a:lnTo>
                  <a:lnTo>
                    <a:pt x="23390" y="5939"/>
                  </a:lnTo>
                  <a:lnTo>
                    <a:pt x="22473" y="4583"/>
                  </a:lnTo>
                  <a:lnTo>
                    <a:pt x="21557" y="2750"/>
                  </a:lnTo>
                  <a:lnTo>
                    <a:pt x="21557" y="2273"/>
                  </a:lnTo>
                  <a:lnTo>
                    <a:pt x="21997" y="1833"/>
                  </a:lnTo>
                  <a:lnTo>
                    <a:pt x="21997" y="1357"/>
                  </a:lnTo>
                  <a:lnTo>
                    <a:pt x="21080" y="1357"/>
                  </a:lnTo>
                  <a:lnTo>
                    <a:pt x="20164" y="440"/>
                  </a:lnTo>
                  <a:lnTo>
                    <a:pt x="19247" y="0"/>
                  </a:lnTo>
                  <a:lnTo>
                    <a:pt x="18807" y="440"/>
                  </a:lnTo>
                  <a:lnTo>
                    <a:pt x="18807" y="917"/>
                  </a:lnTo>
                  <a:lnTo>
                    <a:pt x="17891" y="1357"/>
                  </a:lnTo>
                  <a:lnTo>
                    <a:pt x="17414" y="1357"/>
                  </a:lnTo>
                  <a:lnTo>
                    <a:pt x="17414" y="917"/>
                  </a:lnTo>
                  <a:lnTo>
                    <a:pt x="16974" y="440"/>
                  </a:lnTo>
                  <a:lnTo>
                    <a:pt x="14225" y="440"/>
                  </a:lnTo>
                  <a:lnTo>
                    <a:pt x="1422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7" name="Google Shape;1557;p81"/>
            <p:cNvSpPr/>
            <p:nvPr/>
          </p:nvSpPr>
          <p:spPr>
            <a:xfrm>
              <a:off x="6486905" y="3025082"/>
              <a:ext cx="7089" cy="7089"/>
            </a:xfrm>
            <a:custGeom>
              <a:rect b="b" l="l" r="r" t="t"/>
              <a:pathLst>
                <a:path extrusionOk="0" h="441" w="441">
                  <a:moveTo>
                    <a:pt x="0" y="441"/>
                  </a:moveTo>
                  <a:lnTo>
                    <a:pt x="440" y="1"/>
                  </a:lnTo>
                  <a:lnTo>
                    <a:pt x="44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8" name="Google Shape;1558;p81"/>
            <p:cNvSpPr/>
            <p:nvPr/>
          </p:nvSpPr>
          <p:spPr>
            <a:xfrm>
              <a:off x="6921220" y="3120552"/>
              <a:ext cx="16" cy="7684"/>
            </a:xfrm>
            <a:custGeom>
              <a:rect b="b" l="l" r="r" t="t"/>
              <a:pathLst>
                <a:path extrusionOk="0" h="478" w="1">
                  <a:moveTo>
                    <a:pt x="1" y="477"/>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59" name="Google Shape;1559;p81"/>
            <p:cNvSpPr/>
            <p:nvPr/>
          </p:nvSpPr>
          <p:spPr>
            <a:xfrm>
              <a:off x="6427974" y="3474137"/>
              <a:ext cx="16" cy="16"/>
            </a:xfrm>
            <a:custGeom>
              <a:rect b="b" l="l" r="r" t="t"/>
              <a:pathLst>
                <a:path extrusionOk="0" h="1" w="1">
                  <a:moveTo>
                    <a:pt x="0" y="1"/>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0" name="Google Shape;1560;p81"/>
            <p:cNvSpPr/>
            <p:nvPr/>
          </p:nvSpPr>
          <p:spPr>
            <a:xfrm>
              <a:off x="6405582" y="3533068"/>
              <a:ext cx="16" cy="16"/>
            </a:xfrm>
            <a:custGeom>
              <a:rect b="b" l="l" r="r" t="t"/>
              <a:pathLst>
                <a:path extrusionOk="0" h="1" w="1">
                  <a:moveTo>
                    <a:pt x="0" y="1"/>
                  </a:moveTo>
                  <a:lnTo>
                    <a:pt x="0" y="1"/>
                  </a:ln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1" name="Google Shape;1561;p81"/>
            <p:cNvSpPr/>
            <p:nvPr/>
          </p:nvSpPr>
          <p:spPr>
            <a:xfrm>
              <a:off x="6413233" y="3098754"/>
              <a:ext cx="1031324" cy="545135"/>
            </a:xfrm>
            <a:custGeom>
              <a:rect b="b" l="l" r="r" t="t"/>
              <a:pathLst>
                <a:path extrusionOk="0" h="33912" w="64157">
                  <a:moveTo>
                    <a:pt x="37577" y="0"/>
                  </a:moveTo>
                  <a:lnTo>
                    <a:pt x="36661" y="917"/>
                  </a:lnTo>
                  <a:lnTo>
                    <a:pt x="35744" y="440"/>
                  </a:lnTo>
                  <a:lnTo>
                    <a:pt x="35268" y="440"/>
                  </a:lnTo>
                  <a:lnTo>
                    <a:pt x="34828" y="917"/>
                  </a:lnTo>
                  <a:lnTo>
                    <a:pt x="34351" y="917"/>
                  </a:lnTo>
                  <a:lnTo>
                    <a:pt x="32995" y="1357"/>
                  </a:lnTo>
                  <a:lnTo>
                    <a:pt x="32518" y="917"/>
                  </a:lnTo>
                  <a:lnTo>
                    <a:pt x="31602" y="1357"/>
                  </a:lnTo>
                  <a:lnTo>
                    <a:pt x="31602" y="2273"/>
                  </a:lnTo>
                  <a:lnTo>
                    <a:pt x="30685" y="2750"/>
                  </a:lnTo>
                  <a:lnTo>
                    <a:pt x="29769" y="2750"/>
                  </a:lnTo>
                  <a:lnTo>
                    <a:pt x="29329" y="2273"/>
                  </a:lnTo>
                  <a:lnTo>
                    <a:pt x="27936" y="2273"/>
                  </a:lnTo>
                  <a:lnTo>
                    <a:pt x="27019" y="3190"/>
                  </a:lnTo>
                  <a:lnTo>
                    <a:pt x="27019" y="4106"/>
                  </a:lnTo>
                  <a:lnTo>
                    <a:pt x="27019" y="5499"/>
                  </a:lnTo>
                  <a:lnTo>
                    <a:pt x="27496" y="6416"/>
                  </a:lnTo>
                  <a:lnTo>
                    <a:pt x="27496" y="6856"/>
                  </a:lnTo>
                  <a:lnTo>
                    <a:pt x="27496" y="7772"/>
                  </a:lnTo>
                  <a:lnTo>
                    <a:pt x="26103" y="6856"/>
                  </a:lnTo>
                  <a:lnTo>
                    <a:pt x="25663" y="6856"/>
                  </a:lnTo>
                  <a:lnTo>
                    <a:pt x="25186" y="7332"/>
                  </a:lnTo>
                  <a:lnTo>
                    <a:pt x="23830" y="6856"/>
                  </a:lnTo>
                  <a:lnTo>
                    <a:pt x="23353" y="6856"/>
                  </a:lnTo>
                  <a:lnTo>
                    <a:pt x="22913" y="7332"/>
                  </a:lnTo>
                  <a:lnTo>
                    <a:pt x="22437" y="8249"/>
                  </a:lnTo>
                  <a:lnTo>
                    <a:pt x="22437" y="8689"/>
                  </a:lnTo>
                  <a:lnTo>
                    <a:pt x="21997" y="7332"/>
                  </a:lnTo>
                  <a:lnTo>
                    <a:pt x="21080" y="7332"/>
                  </a:lnTo>
                  <a:lnTo>
                    <a:pt x="20604" y="8249"/>
                  </a:lnTo>
                  <a:lnTo>
                    <a:pt x="20604" y="7772"/>
                  </a:lnTo>
                  <a:lnTo>
                    <a:pt x="20164" y="7332"/>
                  </a:lnTo>
                  <a:lnTo>
                    <a:pt x="18771" y="7332"/>
                  </a:lnTo>
                  <a:lnTo>
                    <a:pt x="18331" y="7772"/>
                  </a:lnTo>
                  <a:lnTo>
                    <a:pt x="16938" y="7772"/>
                  </a:lnTo>
                  <a:lnTo>
                    <a:pt x="16498" y="7332"/>
                  </a:lnTo>
                  <a:lnTo>
                    <a:pt x="14188" y="7332"/>
                  </a:lnTo>
                  <a:lnTo>
                    <a:pt x="12832" y="6856"/>
                  </a:lnTo>
                  <a:lnTo>
                    <a:pt x="11439" y="6416"/>
                  </a:lnTo>
                  <a:lnTo>
                    <a:pt x="10082" y="6416"/>
                  </a:lnTo>
                  <a:lnTo>
                    <a:pt x="8689" y="6856"/>
                  </a:lnTo>
                  <a:lnTo>
                    <a:pt x="6856" y="6856"/>
                  </a:lnTo>
                  <a:lnTo>
                    <a:pt x="5940" y="7772"/>
                  </a:lnTo>
                  <a:lnTo>
                    <a:pt x="5940" y="8249"/>
                  </a:lnTo>
                  <a:lnTo>
                    <a:pt x="5500" y="8249"/>
                  </a:lnTo>
                  <a:lnTo>
                    <a:pt x="5023" y="8689"/>
                  </a:lnTo>
                  <a:lnTo>
                    <a:pt x="5023" y="9165"/>
                  </a:lnTo>
                  <a:lnTo>
                    <a:pt x="4583" y="8689"/>
                  </a:lnTo>
                  <a:lnTo>
                    <a:pt x="3667" y="8689"/>
                  </a:lnTo>
                  <a:lnTo>
                    <a:pt x="3667" y="9165"/>
                  </a:lnTo>
                  <a:lnTo>
                    <a:pt x="3667" y="10522"/>
                  </a:lnTo>
                  <a:lnTo>
                    <a:pt x="4107" y="10998"/>
                  </a:lnTo>
                  <a:lnTo>
                    <a:pt x="3667" y="11438"/>
                  </a:lnTo>
                  <a:lnTo>
                    <a:pt x="4583" y="11915"/>
                  </a:lnTo>
                  <a:lnTo>
                    <a:pt x="5023" y="12355"/>
                  </a:lnTo>
                  <a:lnTo>
                    <a:pt x="5940" y="13271"/>
                  </a:lnTo>
                  <a:lnTo>
                    <a:pt x="5500" y="13748"/>
                  </a:lnTo>
                  <a:lnTo>
                    <a:pt x="5500" y="14188"/>
                  </a:lnTo>
                  <a:lnTo>
                    <a:pt x="5940" y="14188"/>
                  </a:lnTo>
                  <a:lnTo>
                    <a:pt x="6416" y="15104"/>
                  </a:lnTo>
                  <a:lnTo>
                    <a:pt x="5940" y="16021"/>
                  </a:lnTo>
                  <a:lnTo>
                    <a:pt x="5500" y="16497"/>
                  </a:lnTo>
                  <a:lnTo>
                    <a:pt x="4583" y="16497"/>
                  </a:lnTo>
                  <a:lnTo>
                    <a:pt x="3667" y="17414"/>
                  </a:lnTo>
                  <a:lnTo>
                    <a:pt x="3190" y="17854"/>
                  </a:lnTo>
                  <a:lnTo>
                    <a:pt x="2750" y="18770"/>
                  </a:lnTo>
                  <a:lnTo>
                    <a:pt x="2274" y="19247"/>
                  </a:lnTo>
                  <a:lnTo>
                    <a:pt x="1834" y="19687"/>
                  </a:lnTo>
                  <a:lnTo>
                    <a:pt x="1834" y="20163"/>
                  </a:lnTo>
                  <a:lnTo>
                    <a:pt x="1834" y="21520"/>
                  </a:lnTo>
                  <a:lnTo>
                    <a:pt x="1834" y="21997"/>
                  </a:lnTo>
                  <a:lnTo>
                    <a:pt x="1834" y="22436"/>
                  </a:lnTo>
                  <a:lnTo>
                    <a:pt x="1834" y="22913"/>
                  </a:lnTo>
                  <a:lnTo>
                    <a:pt x="1834" y="23353"/>
                  </a:lnTo>
                  <a:lnTo>
                    <a:pt x="1357" y="23830"/>
                  </a:lnTo>
                  <a:lnTo>
                    <a:pt x="1357" y="24269"/>
                  </a:lnTo>
                  <a:lnTo>
                    <a:pt x="917" y="24269"/>
                  </a:lnTo>
                  <a:lnTo>
                    <a:pt x="917" y="24746"/>
                  </a:lnTo>
                  <a:lnTo>
                    <a:pt x="917" y="25186"/>
                  </a:lnTo>
                  <a:lnTo>
                    <a:pt x="441" y="25663"/>
                  </a:lnTo>
                  <a:lnTo>
                    <a:pt x="441" y="26102"/>
                  </a:lnTo>
                  <a:lnTo>
                    <a:pt x="1" y="26579"/>
                  </a:lnTo>
                  <a:lnTo>
                    <a:pt x="441" y="26579"/>
                  </a:lnTo>
                  <a:lnTo>
                    <a:pt x="441" y="27496"/>
                  </a:lnTo>
                  <a:lnTo>
                    <a:pt x="441" y="27935"/>
                  </a:lnTo>
                  <a:lnTo>
                    <a:pt x="917" y="27496"/>
                  </a:lnTo>
                  <a:lnTo>
                    <a:pt x="1357" y="27935"/>
                  </a:lnTo>
                  <a:lnTo>
                    <a:pt x="2274" y="27935"/>
                  </a:lnTo>
                  <a:lnTo>
                    <a:pt x="3667" y="27496"/>
                  </a:lnTo>
                  <a:lnTo>
                    <a:pt x="4583" y="27935"/>
                  </a:lnTo>
                  <a:lnTo>
                    <a:pt x="5023" y="27935"/>
                  </a:lnTo>
                  <a:lnTo>
                    <a:pt x="5940" y="28412"/>
                  </a:lnTo>
                  <a:lnTo>
                    <a:pt x="6856" y="28412"/>
                  </a:lnTo>
                  <a:lnTo>
                    <a:pt x="7333" y="27935"/>
                  </a:lnTo>
                  <a:lnTo>
                    <a:pt x="8249" y="27496"/>
                  </a:lnTo>
                  <a:lnTo>
                    <a:pt x="8689" y="27496"/>
                  </a:lnTo>
                  <a:lnTo>
                    <a:pt x="10082" y="27935"/>
                  </a:lnTo>
                  <a:lnTo>
                    <a:pt x="10522" y="27496"/>
                  </a:lnTo>
                  <a:lnTo>
                    <a:pt x="11439" y="26579"/>
                  </a:lnTo>
                  <a:lnTo>
                    <a:pt x="13748" y="26579"/>
                  </a:lnTo>
                  <a:lnTo>
                    <a:pt x="13748" y="26102"/>
                  </a:lnTo>
                  <a:lnTo>
                    <a:pt x="13748" y="25663"/>
                  </a:lnTo>
                  <a:lnTo>
                    <a:pt x="15105" y="25186"/>
                  </a:lnTo>
                  <a:lnTo>
                    <a:pt x="16021" y="25186"/>
                  </a:lnTo>
                  <a:lnTo>
                    <a:pt x="16938" y="25663"/>
                  </a:lnTo>
                  <a:lnTo>
                    <a:pt x="18331" y="24746"/>
                  </a:lnTo>
                  <a:lnTo>
                    <a:pt x="18771" y="24269"/>
                  </a:lnTo>
                  <a:lnTo>
                    <a:pt x="19247" y="23830"/>
                  </a:lnTo>
                  <a:lnTo>
                    <a:pt x="20604" y="23830"/>
                  </a:lnTo>
                  <a:lnTo>
                    <a:pt x="20604" y="24269"/>
                  </a:lnTo>
                  <a:lnTo>
                    <a:pt x="21520" y="24269"/>
                  </a:lnTo>
                  <a:lnTo>
                    <a:pt x="21997" y="24746"/>
                  </a:lnTo>
                  <a:lnTo>
                    <a:pt x="22437" y="25186"/>
                  </a:lnTo>
                  <a:lnTo>
                    <a:pt x="22913" y="24746"/>
                  </a:lnTo>
                  <a:lnTo>
                    <a:pt x="23353" y="24746"/>
                  </a:lnTo>
                  <a:lnTo>
                    <a:pt x="24270" y="25186"/>
                  </a:lnTo>
                  <a:lnTo>
                    <a:pt x="25186" y="25663"/>
                  </a:lnTo>
                  <a:lnTo>
                    <a:pt x="25186" y="24746"/>
                  </a:lnTo>
                  <a:lnTo>
                    <a:pt x="26103" y="25186"/>
                  </a:lnTo>
                  <a:lnTo>
                    <a:pt x="26103" y="25663"/>
                  </a:lnTo>
                  <a:lnTo>
                    <a:pt x="26103" y="26102"/>
                  </a:lnTo>
                  <a:lnTo>
                    <a:pt x="26579" y="26102"/>
                  </a:lnTo>
                  <a:lnTo>
                    <a:pt x="26579" y="27019"/>
                  </a:lnTo>
                  <a:lnTo>
                    <a:pt x="26579" y="28412"/>
                  </a:lnTo>
                  <a:lnTo>
                    <a:pt x="27019" y="28852"/>
                  </a:lnTo>
                  <a:lnTo>
                    <a:pt x="27936" y="28852"/>
                  </a:lnTo>
                  <a:lnTo>
                    <a:pt x="28412" y="29768"/>
                  </a:lnTo>
                  <a:lnTo>
                    <a:pt x="28412" y="30685"/>
                  </a:lnTo>
                  <a:lnTo>
                    <a:pt x="29329" y="30685"/>
                  </a:lnTo>
                  <a:lnTo>
                    <a:pt x="29329" y="31162"/>
                  </a:lnTo>
                  <a:lnTo>
                    <a:pt x="29329" y="31601"/>
                  </a:lnTo>
                  <a:lnTo>
                    <a:pt x="29769" y="32078"/>
                  </a:lnTo>
                  <a:lnTo>
                    <a:pt x="30685" y="32518"/>
                  </a:lnTo>
                  <a:lnTo>
                    <a:pt x="31162" y="32995"/>
                  </a:lnTo>
                  <a:lnTo>
                    <a:pt x="31162" y="33435"/>
                  </a:lnTo>
                  <a:lnTo>
                    <a:pt x="31602" y="32995"/>
                  </a:lnTo>
                  <a:lnTo>
                    <a:pt x="32078" y="33435"/>
                  </a:lnTo>
                  <a:lnTo>
                    <a:pt x="32518" y="33911"/>
                  </a:lnTo>
                  <a:lnTo>
                    <a:pt x="32995" y="33911"/>
                  </a:lnTo>
                  <a:lnTo>
                    <a:pt x="32995" y="32078"/>
                  </a:lnTo>
                  <a:lnTo>
                    <a:pt x="33435" y="31162"/>
                  </a:lnTo>
                  <a:lnTo>
                    <a:pt x="33911" y="31162"/>
                  </a:lnTo>
                  <a:lnTo>
                    <a:pt x="34351" y="31601"/>
                  </a:lnTo>
                  <a:lnTo>
                    <a:pt x="35268" y="31162"/>
                  </a:lnTo>
                  <a:lnTo>
                    <a:pt x="36184" y="30245"/>
                  </a:lnTo>
                  <a:lnTo>
                    <a:pt x="37101" y="30245"/>
                  </a:lnTo>
                  <a:lnTo>
                    <a:pt x="37101" y="29329"/>
                  </a:lnTo>
                  <a:lnTo>
                    <a:pt x="37101" y="28852"/>
                  </a:lnTo>
                  <a:lnTo>
                    <a:pt x="37101" y="27935"/>
                  </a:lnTo>
                  <a:lnTo>
                    <a:pt x="37577" y="28852"/>
                  </a:lnTo>
                  <a:lnTo>
                    <a:pt x="38017" y="29329"/>
                  </a:lnTo>
                  <a:lnTo>
                    <a:pt x="38017" y="29768"/>
                  </a:lnTo>
                  <a:lnTo>
                    <a:pt x="38494" y="30685"/>
                  </a:lnTo>
                  <a:lnTo>
                    <a:pt x="37577" y="30685"/>
                  </a:lnTo>
                  <a:lnTo>
                    <a:pt x="37577" y="31601"/>
                  </a:lnTo>
                  <a:lnTo>
                    <a:pt x="37577" y="32078"/>
                  </a:lnTo>
                  <a:lnTo>
                    <a:pt x="37577" y="32518"/>
                  </a:lnTo>
                  <a:lnTo>
                    <a:pt x="38934" y="32995"/>
                  </a:lnTo>
                  <a:lnTo>
                    <a:pt x="39850" y="32995"/>
                  </a:lnTo>
                  <a:lnTo>
                    <a:pt x="41243" y="32078"/>
                  </a:lnTo>
                  <a:lnTo>
                    <a:pt x="42160" y="31601"/>
                  </a:lnTo>
                  <a:lnTo>
                    <a:pt x="42600" y="31601"/>
                  </a:lnTo>
                  <a:lnTo>
                    <a:pt x="43076" y="31162"/>
                  </a:lnTo>
                  <a:lnTo>
                    <a:pt x="43516" y="32518"/>
                  </a:lnTo>
                  <a:lnTo>
                    <a:pt x="43993" y="32078"/>
                  </a:lnTo>
                  <a:lnTo>
                    <a:pt x="44433" y="31162"/>
                  </a:lnTo>
                  <a:lnTo>
                    <a:pt x="44433" y="30245"/>
                  </a:lnTo>
                  <a:lnTo>
                    <a:pt x="44909" y="30245"/>
                  </a:lnTo>
                  <a:lnTo>
                    <a:pt x="45349" y="30685"/>
                  </a:lnTo>
                  <a:lnTo>
                    <a:pt x="45826" y="30245"/>
                  </a:lnTo>
                  <a:lnTo>
                    <a:pt x="48099" y="30245"/>
                  </a:lnTo>
                  <a:lnTo>
                    <a:pt x="48099" y="30685"/>
                  </a:lnTo>
                  <a:lnTo>
                    <a:pt x="48575" y="30685"/>
                  </a:lnTo>
                  <a:lnTo>
                    <a:pt x="48575" y="30245"/>
                  </a:lnTo>
                  <a:lnTo>
                    <a:pt x="49015" y="30245"/>
                  </a:lnTo>
                  <a:lnTo>
                    <a:pt x="49015" y="28412"/>
                  </a:lnTo>
                  <a:lnTo>
                    <a:pt x="49932" y="27935"/>
                  </a:lnTo>
                  <a:lnTo>
                    <a:pt x="50408" y="28852"/>
                  </a:lnTo>
                  <a:lnTo>
                    <a:pt x="50848" y="28852"/>
                  </a:lnTo>
                  <a:lnTo>
                    <a:pt x="52241" y="27496"/>
                  </a:lnTo>
                  <a:lnTo>
                    <a:pt x="53158" y="27019"/>
                  </a:lnTo>
                  <a:lnTo>
                    <a:pt x="53598" y="26579"/>
                  </a:lnTo>
                  <a:lnTo>
                    <a:pt x="54074" y="25663"/>
                  </a:lnTo>
                  <a:lnTo>
                    <a:pt x="54514" y="25663"/>
                  </a:lnTo>
                  <a:lnTo>
                    <a:pt x="55431" y="26102"/>
                  </a:lnTo>
                  <a:lnTo>
                    <a:pt x="55908" y="25663"/>
                  </a:lnTo>
                  <a:lnTo>
                    <a:pt x="55431" y="25186"/>
                  </a:lnTo>
                  <a:lnTo>
                    <a:pt x="56347" y="24746"/>
                  </a:lnTo>
                  <a:lnTo>
                    <a:pt x="56824" y="23830"/>
                  </a:lnTo>
                  <a:lnTo>
                    <a:pt x="57264" y="23353"/>
                  </a:lnTo>
                  <a:lnTo>
                    <a:pt x="57741" y="23353"/>
                  </a:lnTo>
                  <a:lnTo>
                    <a:pt x="58180" y="22436"/>
                  </a:lnTo>
                  <a:lnTo>
                    <a:pt x="58180" y="21997"/>
                  </a:lnTo>
                  <a:lnTo>
                    <a:pt x="58657" y="22436"/>
                  </a:lnTo>
                  <a:lnTo>
                    <a:pt x="59097" y="22436"/>
                  </a:lnTo>
                  <a:lnTo>
                    <a:pt x="59097" y="21997"/>
                  </a:lnTo>
                  <a:lnTo>
                    <a:pt x="59097" y="19687"/>
                  </a:lnTo>
                  <a:lnTo>
                    <a:pt x="60490" y="19247"/>
                  </a:lnTo>
                  <a:lnTo>
                    <a:pt x="60930" y="17414"/>
                  </a:lnTo>
                  <a:lnTo>
                    <a:pt x="60930" y="16937"/>
                  </a:lnTo>
                  <a:lnTo>
                    <a:pt x="63679" y="16937"/>
                  </a:lnTo>
                  <a:lnTo>
                    <a:pt x="64156" y="15581"/>
                  </a:lnTo>
                  <a:lnTo>
                    <a:pt x="64156" y="13748"/>
                  </a:lnTo>
                  <a:lnTo>
                    <a:pt x="62763" y="12355"/>
                  </a:lnTo>
                  <a:lnTo>
                    <a:pt x="62323" y="12355"/>
                  </a:lnTo>
                  <a:lnTo>
                    <a:pt x="62323" y="11915"/>
                  </a:lnTo>
                  <a:lnTo>
                    <a:pt x="62763" y="11438"/>
                  </a:lnTo>
                  <a:lnTo>
                    <a:pt x="63240" y="10998"/>
                  </a:lnTo>
                  <a:lnTo>
                    <a:pt x="63240" y="10522"/>
                  </a:lnTo>
                  <a:lnTo>
                    <a:pt x="62323" y="10522"/>
                  </a:lnTo>
                  <a:lnTo>
                    <a:pt x="61846" y="10082"/>
                  </a:lnTo>
                  <a:lnTo>
                    <a:pt x="62323" y="9605"/>
                  </a:lnTo>
                  <a:lnTo>
                    <a:pt x="63240" y="9165"/>
                  </a:lnTo>
                  <a:lnTo>
                    <a:pt x="63679" y="8689"/>
                  </a:lnTo>
                  <a:lnTo>
                    <a:pt x="63240" y="6856"/>
                  </a:lnTo>
                  <a:lnTo>
                    <a:pt x="62763" y="7332"/>
                  </a:lnTo>
                  <a:lnTo>
                    <a:pt x="62323" y="7772"/>
                  </a:lnTo>
                  <a:lnTo>
                    <a:pt x="61407" y="7772"/>
                  </a:lnTo>
                  <a:lnTo>
                    <a:pt x="60490" y="7332"/>
                  </a:lnTo>
                  <a:lnTo>
                    <a:pt x="59574" y="7332"/>
                  </a:lnTo>
                  <a:lnTo>
                    <a:pt x="59574" y="7772"/>
                  </a:lnTo>
                  <a:lnTo>
                    <a:pt x="59097" y="7332"/>
                  </a:lnTo>
                  <a:lnTo>
                    <a:pt x="59097" y="6856"/>
                  </a:lnTo>
                  <a:lnTo>
                    <a:pt x="57741" y="6856"/>
                  </a:lnTo>
                  <a:lnTo>
                    <a:pt x="57741" y="7332"/>
                  </a:lnTo>
                  <a:lnTo>
                    <a:pt x="57264" y="7332"/>
                  </a:lnTo>
                  <a:lnTo>
                    <a:pt x="56824" y="7772"/>
                  </a:lnTo>
                  <a:lnTo>
                    <a:pt x="56824" y="7332"/>
                  </a:lnTo>
                  <a:lnTo>
                    <a:pt x="56347" y="7332"/>
                  </a:lnTo>
                  <a:lnTo>
                    <a:pt x="55431" y="7772"/>
                  </a:lnTo>
                  <a:lnTo>
                    <a:pt x="54991" y="7332"/>
                  </a:lnTo>
                  <a:lnTo>
                    <a:pt x="54514" y="6856"/>
                  </a:lnTo>
                  <a:lnTo>
                    <a:pt x="54514" y="7332"/>
                  </a:lnTo>
                  <a:lnTo>
                    <a:pt x="53598" y="7772"/>
                  </a:lnTo>
                  <a:lnTo>
                    <a:pt x="52241" y="6856"/>
                  </a:lnTo>
                  <a:lnTo>
                    <a:pt x="51765" y="6416"/>
                  </a:lnTo>
                  <a:lnTo>
                    <a:pt x="51765" y="5939"/>
                  </a:lnTo>
                  <a:lnTo>
                    <a:pt x="50408" y="5939"/>
                  </a:lnTo>
                  <a:lnTo>
                    <a:pt x="49932" y="6856"/>
                  </a:lnTo>
                  <a:lnTo>
                    <a:pt x="49492" y="7772"/>
                  </a:lnTo>
                  <a:lnTo>
                    <a:pt x="48575" y="7772"/>
                  </a:lnTo>
                  <a:lnTo>
                    <a:pt x="48099" y="7332"/>
                  </a:lnTo>
                  <a:lnTo>
                    <a:pt x="47659" y="7772"/>
                  </a:lnTo>
                  <a:lnTo>
                    <a:pt x="47182" y="7332"/>
                  </a:lnTo>
                  <a:lnTo>
                    <a:pt x="45349" y="7332"/>
                  </a:lnTo>
                  <a:lnTo>
                    <a:pt x="45349" y="6856"/>
                  </a:lnTo>
                  <a:lnTo>
                    <a:pt x="44909" y="5499"/>
                  </a:lnTo>
                  <a:lnTo>
                    <a:pt x="44433" y="5023"/>
                  </a:lnTo>
                  <a:lnTo>
                    <a:pt x="43993" y="5023"/>
                  </a:lnTo>
                  <a:lnTo>
                    <a:pt x="43076" y="4106"/>
                  </a:lnTo>
                  <a:lnTo>
                    <a:pt x="43076" y="3666"/>
                  </a:lnTo>
                  <a:lnTo>
                    <a:pt x="42600" y="3666"/>
                  </a:lnTo>
                  <a:lnTo>
                    <a:pt x="42160" y="4106"/>
                  </a:lnTo>
                  <a:lnTo>
                    <a:pt x="40767" y="4583"/>
                  </a:lnTo>
                  <a:lnTo>
                    <a:pt x="39850" y="4583"/>
                  </a:lnTo>
                  <a:lnTo>
                    <a:pt x="39850" y="4106"/>
                  </a:lnTo>
                  <a:lnTo>
                    <a:pt x="39410" y="2750"/>
                  </a:lnTo>
                  <a:lnTo>
                    <a:pt x="39410" y="1833"/>
                  </a:lnTo>
                  <a:lnTo>
                    <a:pt x="38934" y="1357"/>
                  </a:lnTo>
                  <a:lnTo>
                    <a:pt x="38494" y="440"/>
                  </a:lnTo>
                  <a:lnTo>
                    <a:pt x="38017" y="0"/>
                  </a:lnTo>
                  <a:close/>
                </a:path>
              </a:pathLst>
            </a:custGeom>
            <a:solidFill>
              <a:schemeClr val="accent6"/>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2" name="Google Shape;1562;p81"/>
            <p:cNvSpPr/>
            <p:nvPr/>
          </p:nvSpPr>
          <p:spPr>
            <a:xfrm>
              <a:off x="6685496" y="3481805"/>
              <a:ext cx="250481" cy="250481"/>
            </a:xfrm>
            <a:custGeom>
              <a:rect b="b" l="l" r="r" t="t"/>
              <a:pathLst>
                <a:path extrusionOk="0" h="15582" w="15582">
                  <a:moveTo>
                    <a:pt x="2310" y="1"/>
                  </a:moveTo>
                  <a:lnTo>
                    <a:pt x="1834" y="440"/>
                  </a:lnTo>
                  <a:lnTo>
                    <a:pt x="1394" y="917"/>
                  </a:lnTo>
                  <a:lnTo>
                    <a:pt x="1" y="1834"/>
                  </a:lnTo>
                  <a:lnTo>
                    <a:pt x="477" y="1834"/>
                  </a:lnTo>
                  <a:lnTo>
                    <a:pt x="917" y="2273"/>
                  </a:lnTo>
                  <a:lnTo>
                    <a:pt x="2310" y="3190"/>
                  </a:lnTo>
                  <a:lnTo>
                    <a:pt x="2310" y="4583"/>
                  </a:lnTo>
                  <a:lnTo>
                    <a:pt x="3667" y="5023"/>
                  </a:lnTo>
                  <a:lnTo>
                    <a:pt x="4583" y="5500"/>
                  </a:lnTo>
                  <a:lnTo>
                    <a:pt x="4583" y="6416"/>
                  </a:lnTo>
                  <a:lnTo>
                    <a:pt x="5060" y="6856"/>
                  </a:lnTo>
                  <a:lnTo>
                    <a:pt x="5500" y="7333"/>
                  </a:lnTo>
                  <a:lnTo>
                    <a:pt x="6893" y="7772"/>
                  </a:lnTo>
                  <a:lnTo>
                    <a:pt x="6893" y="8249"/>
                  </a:lnTo>
                  <a:lnTo>
                    <a:pt x="7333" y="9166"/>
                  </a:lnTo>
                  <a:lnTo>
                    <a:pt x="7333" y="9606"/>
                  </a:lnTo>
                  <a:lnTo>
                    <a:pt x="7333" y="10522"/>
                  </a:lnTo>
                  <a:lnTo>
                    <a:pt x="6893" y="10522"/>
                  </a:lnTo>
                  <a:lnTo>
                    <a:pt x="6893" y="10999"/>
                  </a:lnTo>
                  <a:lnTo>
                    <a:pt x="6893" y="11439"/>
                  </a:lnTo>
                  <a:lnTo>
                    <a:pt x="7333" y="11915"/>
                  </a:lnTo>
                  <a:lnTo>
                    <a:pt x="7333" y="12355"/>
                  </a:lnTo>
                  <a:lnTo>
                    <a:pt x="7809" y="13748"/>
                  </a:lnTo>
                  <a:lnTo>
                    <a:pt x="7809" y="14665"/>
                  </a:lnTo>
                  <a:lnTo>
                    <a:pt x="8249" y="15105"/>
                  </a:lnTo>
                  <a:lnTo>
                    <a:pt x="9642" y="15105"/>
                  </a:lnTo>
                  <a:lnTo>
                    <a:pt x="10082" y="15581"/>
                  </a:lnTo>
                  <a:lnTo>
                    <a:pt x="10559" y="15105"/>
                  </a:lnTo>
                  <a:lnTo>
                    <a:pt x="10999" y="14665"/>
                  </a:lnTo>
                  <a:lnTo>
                    <a:pt x="12392" y="14665"/>
                  </a:lnTo>
                  <a:lnTo>
                    <a:pt x="12392" y="14188"/>
                  </a:lnTo>
                  <a:lnTo>
                    <a:pt x="11915" y="13748"/>
                  </a:lnTo>
                  <a:lnTo>
                    <a:pt x="11915" y="13272"/>
                  </a:lnTo>
                  <a:lnTo>
                    <a:pt x="12392" y="12355"/>
                  </a:lnTo>
                  <a:lnTo>
                    <a:pt x="12832" y="12355"/>
                  </a:lnTo>
                  <a:lnTo>
                    <a:pt x="12832" y="12832"/>
                  </a:lnTo>
                  <a:lnTo>
                    <a:pt x="13308" y="12355"/>
                  </a:lnTo>
                  <a:lnTo>
                    <a:pt x="14225" y="12355"/>
                  </a:lnTo>
                  <a:lnTo>
                    <a:pt x="14665" y="11915"/>
                  </a:lnTo>
                  <a:lnTo>
                    <a:pt x="15581" y="11915"/>
                  </a:lnTo>
                  <a:lnTo>
                    <a:pt x="15581" y="10999"/>
                  </a:lnTo>
                  <a:lnTo>
                    <a:pt x="15141" y="10522"/>
                  </a:lnTo>
                  <a:lnTo>
                    <a:pt x="14665" y="10522"/>
                  </a:lnTo>
                  <a:lnTo>
                    <a:pt x="13748" y="10082"/>
                  </a:lnTo>
                  <a:lnTo>
                    <a:pt x="13748" y="9606"/>
                  </a:lnTo>
                  <a:lnTo>
                    <a:pt x="14225" y="9606"/>
                  </a:lnTo>
                  <a:lnTo>
                    <a:pt x="14225" y="9166"/>
                  </a:lnTo>
                  <a:lnTo>
                    <a:pt x="13748" y="8689"/>
                  </a:lnTo>
                  <a:lnTo>
                    <a:pt x="12832" y="8249"/>
                  </a:lnTo>
                  <a:lnTo>
                    <a:pt x="12392" y="7772"/>
                  </a:lnTo>
                  <a:lnTo>
                    <a:pt x="12392" y="7333"/>
                  </a:lnTo>
                  <a:lnTo>
                    <a:pt x="12392" y="6856"/>
                  </a:lnTo>
                  <a:lnTo>
                    <a:pt x="11475" y="6856"/>
                  </a:lnTo>
                  <a:lnTo>
                    <a:pt x="11475" y="5939"/>
                  </a:lnTo>
                  <a:lnTo>
                    <a:pt x="10999" y="5023"/>
                  </a:lnTo>
                  <a:lnTo>
                    <a:pt x="10082" y="5023"/>
                  </a:lnTo>
                  <a:lnTo>
                    <a:pt x="9642" y="4583"/>
                  </a:lnTo>
                  <a:lnTo>
                    <a:pt x="9642" y="3190"/>
                  </a:lnTo>
                  <a:lnTo>
                    <a:pt x="9642" y="2273"/>
                  </a:lnTo>
                  <a:lnTo>
                    <a:pt x="9166" y="2273"/>
                  </a:lnTo>
                  <a:lnTo>
                    <a:pt x="9166" y="1834"/>
                  </a:lnTo>
                  <a:lnTo>
                    <a:pt x="9166" y="1357"/>
                  </a:lnTo>
                  <a:lnTo>
                    <a:pt x="8249" y="917"/>
                  </a:lnTo>
                  <a:lnTo>
                    <a:pt x="8249" y="1834"/>
                  </a:lnTo>
                  <a:lnTo>
                    <a:pt x="7333" y="1357"/>
                  </a:lnTo>
                  <a:lnTo>
                    <a:pt x="6416" y="917"/>
                  </a:lnTo>
                  <a:lnTo>
                    <a:pt x="5976" y="917"/>
                  </a:lnTo>
                  <a:lnTo>
                    <a:pt x="5500" y="1357"/>
                  </a:lnTo>
                  <a:lnTo>
                    <a:pt x="5060" y="917"/>
                  </a:lnTo>
                  <a:lnTo>
                    <a:pt x="4583" y="440"/>
                  </a:lnTo>
                  <a:lnTo>
                    <a:pt x="3667" y="440"/>
                  </a:lnTo>
                  <a:lnTo>
                    <a:pt x="366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3" name="Google Shape;1563;p81"/>
            <p:cNvSpPr/>
            <p:nvPr/>
          </p:nvSpPr>
          <p:spPr>
            <a:xfrm>
              <a:off x="8144045" y="3650946"/>
              <a:ext cx="16" cy="0"/>
            </a:xfrm>
            <a:custGeom>
              <a:rect b="b" l="l" r="r" t="t"/>
              <a:pathLst>
                <a:path extrusionOk="0" h="0"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4" name="Google Shape;1564;p81"/>
            <p:cNvSpPr/>
            <p:nvPr/>
          </p:nvSpPr>
          <p:spPr>
            <a:xfrm>
              <a:off x="8107506" y="3923787"/>
              <a:ext cx="7089" cy="7089"/>
            </a:xfrm>
            <a:custGeom>
              <a:rect b="b" l="l" r="r" t="t"/>
              <a:pathLst>
                <a:path extrusionOk="0" h="441" w="441">
                  <a:moveTo>
                    <a:pt x="441" y="441"/>
                  </a:moveTo>
                  <a:lnTo>
                    <a:pt x="441" y="44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5" name="Google Shape;1565;p81"/>
            <p:cNvSpPr/>
            <p:nvPr/>
          </p:nvSpPr>
          <p:spPr>
            <a:xfrm>
              <a:off x="7952527" y="3650946"/>
              <a:ext cx="338861" cy="279930"/>
            </a:xfrm>
            <a:custGeom>
              <a:rect b="b" l="l" r="r" t="t"/>
              <a:pathLst>
                <a:path extrusionOk="0" h="17414" w="21080">
                  <a:moveTo>
                    <a:pt x="11915" y="0"/>
                  </a:moveTo>
                  <a:lnTo>
                    <a:pt x="11475" y="917"/>
                  </a:lnTo>
                  <a:lnTo>
                    <a:pt x="11915" y="1833"/>
                  </a:lnTo>
                  <a:lnTo>
                    <a:pt x="10082" y="1833"/>
                  </a:lnTo>
                  <a:lnTo>
                    <a:pt x="10998" y="2310"/>
                  </a:lnTo>
                  <a:lnTo>
                    <a:pt x="10558" y="3666"/>
                  </a:lnTo>
                  <a:lnTo>
                    <a:pt x="9642" y="4143"/>
                  </a:lnTo>
                  <a:lnTo>
                    <a:pt x="7809" y="4143"/>
                  </a:lnTo>
                  <a:lnTo>
                    <a:pt x="6892" y="3666"/>
                  </a:lnTo>
                  <a:lnTo>
                    <a:pt x="5976" y="2750"/>
                  </a:lnTo>
                  <a:lnTo>
                    <a:pt x="3666" y="2750"/>
                  </a:lnTo>
                  <a:lnTo>
                    <a:pt x="3666" y="4143"/>
                  </a:lnTo>
                  <a:lnTo>
                    <a:pt x="3666" y="4583"/>
                  </a:lnTo>
                  <a:lnTo>
                    <a:pt x="5059" y="4583"/>
                  </a:lnTo>
                  <a:lnTo>
                    <a:pt x="5499" y="5059"/>
                  </a:lnTo>
                  <a:lnTo>
                    <a:pt x="5499" y="5499"/>
                  </a:lnTo>
                  <a:lnTo>
                    <a:pt x="5976" y="6892"/>
                  </a:lnTo>
                  <a:lnTo>
                    <a:pt x="3666" y="6892"/>
                  </a:lnTo>
                  <a:lnTo>
                    <a:pt x="3666" y="7332"/>
                  </a:lnTo>
                  <a:lnTo>
                    <a:pt x="2750" y="6892"/>
                  </a:lnTo>
                  <a:lnTo>
                    <a:pt x="1833" y="6892"/>
                  </a:lnTo>
                  <a:lnTo>
                    <a:pt x="917" y="5976"/>
                  </a:lnTo>
                  <a:lnTo>
                    <a:pt x="477" y="6416"/>
                  </a:lnTo>
                  <a:lnTo>
                    <a:pt x="0" y="7332"/>
                  </a:lnTo>
                  <a:lnTo>
                    <a:pt x="917" y="7809"/>
                  </a:lnTo>
                  <a:lnTo>
                    <a:pt x="917" y="8249"/>
                  </a:lnTo>
                  <a:lnTo>
                    <a:pt x="1833" y="8249"/>
                  </a:lnTo>
                  <a:lnTo>
                    <a:pt x="3226" y="9165"/>
                  </a:lnTo>
                  <a:lnTo>
                    <a:pt x="3226" y="9642"/>
                  </a:lnTo>
                  <a:lnTo>
                    <a:pt x="2310" y="10558"/>
                  </a:lnTo>
                  <a:lnTo>
                    <a:pt x="3666" y="10998"/>
                  </a:lnTo>
                  <a:lnTo>
                    <a:pt x="4583" y="10998"/>
                  </a:lnTo>
                  <a:lnTo>
                    <a:pt x="5499" y="11475"/>
                  </a:lnTo>
                  <a:lnTo>
                    <a:pt x="5499" y="11915"/>
                  </a:lnTo>
                  <a:lnTo>
                    <a:pt x="5059" y="12391"/>
                  </a:lnTo>
                  <a:lnTo>
                    <a:pt x="4143" y="12831"/>
                  </a:lnTo>
                  <a:lnTo>
                    <a:pt x="4583" y="13308"/>
                  </a:lnTo>
                  <a:lnTo>
                    <a:pt x="6416" y="13308"/>
                  </a:lnTo>
                  <a:lnTo>
                    <a:pt x="7332" y="14224"/>
                  </a:lnTo>
                  <a:lnTo>
                    <a:pt x="8725" y="14224"/>
                  </a:lnTo>
                  <a:lnTo>
                    <a:pt x="9165" y="14664"/>
                  </a:lnTo>
                  <a:lnTo>
                    <a:pt x="8725" y="15141"/>
                  </a:lnTo>
                  <a:lnTo>
                    <a:pt x="9165" y="15141"/>
                  </a:lnTo>
                  <a:lnTo>
                    <a:pt x="9642" y="15581"/>
                  </a:lnTo>
                  <a:lnTo>
                    <a:pt x="10082" y="17414"/>
                  </a:lnTo>
                  <a:lnTo>
                    <a:pt x="10082" y="16497"/>
                  </a:lnTo>
                  <a:lnTo>
                    <a:pt x="10082" y="16057"/>
                  </a:lnTo>
                  <a:lnTo>
                    <a:pt x="10082" y="15581"/>
                  </a:lnTo>
                  <a:lnTo>
                    <a:pt x="10998" y="15141"/>
                  </a:lnTo>
                  <a:lnTo>
                    <a:pt x="11915" y="14224"/>
                  </a:lnTo>
                  <a:lnTo>
                    <a:pt x="11915" y="13748"/>
                  </a:lnTo>
                  <a:lnTo>
                    <a:pt x="12391" y="12391"/>
                  </a:lnTo>
                  <a:lnTo>
                    <a:pt x="12831" y="11475"/>
                  </a:lnTo>
                  <a:lnTo>
                    <a:pt x="13748" y="11475"/>
                  </a:lnTo>
                  <a:lnTo>
                    <a:pt x="14224" y="10558"/>
                  </a:lnTo>
                  <a:lnTo>
                    <a:pt x="14664" y="10558"/>
                  </a:lnTo>
                  <a:lnTo>
                    <a:pt x="15581" y="11475"/>
                  </a:lnTo>
                  <a:lnTo>
                    <a:pt x="16497" y="11915"/>
                  </a:lnTo>
                  <a:lnTo>
                    <a:pt x="16497" y="12831"/>
                  </a:lnTo>
                  <a:lnTo>
                    <a:pt x="16057" y="12831"/>
                  </a:lnTo>
                  <a:lnTo>
                    <a:pt x="16497" y="13308"/>
                  </a:lnTo>
                  <a:lnTo>
                    <a:pt x="16974" y="14224"/>
                  </a:lnTo>
                  <a:lnTo>
                    <a:pt x="16974" y="14664"/>
                  </a:lnTo>
                  <a:lnTo>
                    <a:pt x="16057" y="15141"/>
                  </a:lnTo>
                  <a:lnTo>
                    <a:pt x="15581" y="15141"/>
                  </a:lnTo>
                  <a:lnTo>
                    <a:pt x="16497" y="15581"/>
                  </a:lnTo>
                  <a:lnTo>
                    <a:pt x="17414" y="16057"/>
                  </a:lnTo>
                  <a:lnTo>
                    <a:pt x="17890" y="15581"/>
                  </a:lnTo>
                  <a:lnTo>
                    <a:pt x="18330" y="15581"/>
                  </a:lnTo>
                  <a:lnTo>
                    <a:pt x="20640" y="16057"/>
                  </a:lnTo>
                  <a:lnTo>
                    <a:pt x="20640" y="16057"/>
                  </a:lnTo>
                  <a:lnTo>
                    <a:pt x="20163" y="15581"/>
                  </a:lnTo>
                  <a:lnTo>
                    <a:pt x="20640" y="15141"/>
                  </a:lnTo>
                  <a:lnTo>
                    <a:pt x="19247" y="14664"/>
                  </a:lnTo>
                  <a:lnTo>
                    <a:pt x="18807" y="13748"/>
                  </a:lnTo>
                  <a:lnTo>
                    <a:pt x="19247" y="12831"/>
                  </a:lnTo>
                  <a:lnTo>
                    <a:pt x="19247" y="12391"/>
                  </a:lnTo>
                  <a:lnTo>
                    <a:pt x="19247" y="11915"/>
                  </a:lnTo>
                  <a:lnTo>
                    <a:pt x="19723" y="11915"/>
                  </a:lnTo>
                  <a:lnTo>
                    <a:pt x="19723" y="12831"/>
                  </a:lnTo>
                  <a:lnTo>
                    <a:pt x="20163" y="11915"/>
                  </a:lnTo>
                  <a:lnTo>
                    <a:pt x="20163" y="10998"/>
                  </a:lnTo>
                  <a:lnTo>
                    <a:pt x="20163" y="10558"/>
                  </a:lnTo>
                  <a:lnTo>
                    <a:pt x="19723" y="10082"/>
                  </a:lnTo>
                  <a:lnTo>
                    <a:pt x="19247" y="9165"/>
                  </a:lnTo>
                  <a:lnTo>
                    <a:pt x="19723" y="9165"/>
                  </a:lnTo>
                  <a:lnTo>
                    <a:pt x="19723" y="8725"/>
                  </a:lnTo>
                  <a:lnTo>
                    <a:pt x="19247" y="7809"/>
                  </a:lnTo>
                  <a:lnTo>
                    <a:pt x="19247" y="7332"/>
                  </a:lnTo>
                  <a:lnTo>
                    <a:pt x="18807" y="6892"/>
                  </a:lnTo>
                  <a:lnTo>
                    <a:pt x="18807" y="6416"/>
                  </a:lnTo>
                  <a:lnTo>
                    <a:pt x="19247" y="5499"/>
                  </a:lnTo>
                  <a:lnTo>
                    <a:pt x="19723" y="4583"/>
                  </a:lnTo>
                  <a:lnTo>
                    <a:pt x="20163" y="4143"/>
                  </a:lnTo>
                  <a:lnTo>
                    <a:pt x="21080" y="4143"/>
                  </a:lnTo>
                  <a:lnTo>
                    <a:pt x="21080" y="3666"/>
                  </a:lnTo>
                  <a:lnTo>
                    <a:pt x="20640" y="3226"/>
                  </a:lnTo>
                  <a:lnTo>
                    <a:pt x="19723" y="3666"/>
                  </a:lnTo>
                  <a:lnTo>
                    <a:pt x="18807" y="3666"/>
                  </a:lnTo>
                  <a:lnTo>
                    <a:pt x="17890" y="4143"/>
                  </a:lnTo>
                  <a:lnTo>
                    <a:pt x="16974" y="3226"/>
                  </a:lnTo>
                  <a:lnTo>
                    <a:pt x="16057" y="3226"/>
                  </a:lnTo>
                  <a:lnTo>
                    <a:pt x="15581" y="2750"/>
                  </a:lnTo>
                  <a:lnTo>
                    <a:pt x="15141" y="1833"/>
                  </a:lnTo>
                  <a:lnTo>
                    <a:pt x="14664" y="1393"/>
                  </a:lnTo>
                  <a:lnTo>
                    <a:pt x="14224" y="917"/>
                  </a:lnTo>
                  <a:lnTo>
                    <a:pt x="13308" y="477"/>
                  </a:lnTo>
                  <a:lnTo>
                    <a:pt x="1191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6" name="Google Shape;1566;p81"/>
            <p:cNvSpPr/>
            <p:nvPr/>
          </p:nvSpPr>
          <p:spPr>
            <a:xfrm>
              <a:off x="7842317" y="3768808"/>
              <a:ext cx="272278" cy="176809"/>
            </a:xfrm>
            <a:custGeom>
              <a:rect b="b" l="l" r="r" t="t"/>
              <a:pathLst>
                <a:path extrusionOk="0" h="10999" w="16938">
                  <a:moveTo>
                    <a:pt x="6856" y="0"/>
                  </a:moveTo>
                  <a:lnTo>
                    <a:pt x="6416" y="477"/>
                  </a:lnTo>
                  <a:lnTo>
                    <a:pt x="6416" y="917"/>
                  </a:lnTo>
                  <a:lnTo>
                    <a:pt x="6416" y="1393"/>
                  </a:lnTo>
                  <a:lnTo>
                    <a:pt x="5023" y="1393"/>
                  </a:lnTo>
                  <a:lnTo>
                    <a:pt x="5023" y="1833"/>
                  </a:lnTo>
                  <a:lnTo>
                    <a:pt x="3667" y="1833"/>
                  </a:lnTo>
                  <a:lnTo>
                    <a:pt x="2750" y="2310"/>
                  </a:lnTo>
                  <a:lnTo>
                    <a:pt x="1834" y="3226"/>
                  </a:lnTo>
                  <a:lnTo>
                    <a:pt x="441" y="4143"/>
                  </a:lnTo>
                  <a:lnTo>
                    <a:pt x="1" y="4143"/>
                  </a:lnTo>
                  <a:lnTo>
                    <a:pt x="1834" y="4583"/>
                  </a:lnTo>
                  <a:lnTo>
                    <a:pt x="1834" y="5059"/>
                  </a:lnTo>
                  <a:lnTo>
                    <a:pt x="2274" y="5499"/>
                  </a:lnTo>
                  <a:lnTo>
                    <a:pt x="1834" y="6416"/>
                  </a:lnTo>
                  <a:lnTo>
                    <a:pt x="1834" y="6892"/>
                  </a:lnTo>
                  <a:lnTo>
                    <a:pt x="2274" y="7809"/>
                  </a:lnTo>
                  <a:lnTo>
                    <a:pt x="2750" y="8249"/>
                  </a:lnTo>
                  <a:lnTo>
                    <a:pt x="5500" y="8249"/>
                  </a:lnTo>
                  <a:lnTo>
                    <a:pt x="5940" y="7809"/>
                  </a:lnTo>
                  <a:lnTo>
                    <a:pt x="6416" y="8249"/>
                  </a:lnTo>
                  <a:lnTo>
                    <a:pt x="6416" y="8725"/>
                  </a:lnTo>
                  <a:lnTo>
                    <a:pt x="7773" y="8725"/>
                  </a:lnTo>
                  <a:lnTo>
                    <a:pt x="8689" y="9165"/>
                  </a:lnTo>
                  <a:lnTo>
                    <a:pt x="10522" y="10082"/>
                  </a:lnTo>
                  <a:lnTo>
                    <a:pt x="11439" y="10558"/>
                  </a:lnTo>
                  <a:lnTo>
                    <a:pt x="11915" y="10998"/>
                  </a:lnTo>
                  <a:lnTo>
                    <a:pt x="14665" y="10998"/>
                  </a:lnTo>
                  <a:lnTo>
                    <a:pt x="15581" y="10558"/>
                  </a:lnTo>
                  <a:lnTo>
                    <a:pt x="16938" y="10082"/>
                  </a:lnTo>
                  <a:lnTo>
                    <a:pt x="16498" y="8249"/>
                  </a:lnTo>
                  <a:lnTo>
                    <a:pt x="16021" y="7809"/>
                  </a:lnTo>
                  <a:lnTo>
                    <a:pt x="15581" y="7809"/>
                  </a:lnTo>
                  <a:lnTo>
                    <a:pt x="16021" y="7332"/>
                  </a:lnTo>
                  <a:lnTo>
                    <a:pt x="15581" y="6892"/>
                  </a:lnTo>
                  <a:lnTo>
                    <a:pt x="14188" y="6892"/>
                  </a:lnTo>
                  <a:lnTo>
                    <a:pt x="13272" y="5976"/>
                  </a:lnTo>
                  <a:lnTo>
                    <a:pt x="11439" y="5976"/>
                  </a:lnTo>
                  <a:lnTo>
                    <a:pt x="10999" y="5499"/>
                  </a:lnTo>
                  <a:lnTo>
                    <a:pt x="11915" y="5059"/>
                  </a:lnTo>
                  <a:lnTo>
                    <a:pt x="12355" y="4583"/>
                  </a:lnTo>
                  <a:lnTo>
                    <a:pt x="12355" y="4143"/>
                  </a:lnTo>
                  <a:lnTo>
                    <a:pt x="11439" y="3666"/>
                  </a:lnTo>
                  <a:lnTo>
                    <a:pt x="10522" y="3666"/>
                  </a:lnTo>
                  <a:lnTo>
                    <a:pt x="9166" y="3226"/>
                  </a:lnTo>
                  <a:lnTo>
                    <a:pt x="10082" y="2310"/>
                  </a:lnTo>
                  <a:lnTo>
                    <a:pt x="10082" y="1833"/>
                  </a:lnTo>
                  <a:lnTo>
                    <a:pt x="8689" y="917"/>
                  </a:lnTo>
                  <a:lnTo>
                    <a:pt x="7773" y="917"/>
                  </a:lnTo>
                  <a:lnTo>
                    <a:pt x="7773" y="477"/>
                  </a:lnTo>
                  <a:lnTo>
                    <a:pt x="685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7" name="Google Shape;1567;p81"/>
            <p:cNvSpPr/>
            <p:nvPr/>
          </p:nvSpPr>
          <p:spPr>
            <a:xfrm>
              <a:off x="7562403" y="3673339"/>
              <a:ext cx="486188" cy="169141"/>
            </a:xfrm>
            <a:custGeom>
              <a:rect b="b" l="l" r="r" t="t"/>
              <a:pathLst>
                <a:path extrusionOk="0" h="10522" w="30245">
                  <a:moveTo>
                    <a:pt x="21080" y="0"/>
                  </a:moveTo>
                  <a:lnTo>
                    <a:pt x="21080" y="440"/>
                  </a:lnTo>
                  <a:lnTo>
                    <a:pt x="20603" y="917"/>
                  </a:lnTo>
                  <a:lnTo>
                    <a:pt x="18770" y="917"/>
                  </a:lnTo>
                  <a:lnTo>
                    <a:pt x="17854" y="1357"/>
                  </a:lnTo>
                  <a:lnTo>
                    <a:pt x="17414" y="1833"/>
                  </a:lnTo>
                  <a:lnTo>
                    <a:pt x="15581" y="1833"/>
                  </a:lnTo>
                  <a:lnTo>
                    <a:pt x="16021" y="1357"/>
                  </a:lnTo>
                  <a:lnTo>
                    <a:pt x="15581" y="917"/>
                  </a:lnTo>
                  <a:lnTo>
                    <a:pt x="14188" y="917"/>
                  </a:lnTo>
                  <a:lnTo>
                    <a:pt x="12831" y="1357"/>
                  </a:lnTo>
                  <a:lnTo>
                    <a:pt x="11915" y="917"/>
                  </a:lnTo>
                  <a:lnTo>
                    <a:pt x="11438" y="917"/>
                  </a:lnTo>
                  <a:lnTo>
                    <a:pt x="10082" y="1357"/>
                  </a:lnTo>
                  <a:lnTo>
                    <a:pt x="7772" y="1357"/>
                  </a:lnTo>
                  <a:lnTo>
                    <a:pt x="7332" y="917"/>
                  </a:lnTo>
                  <a:lnTo>
                    <a:pt x="5023" y="1357"/>
                  </a:lnTo>
                  <a:lnTo>
                    <a:pt x="4583" y="1357"/>
                  </a:lnTo>
                  <a:lnTo>
                    <a:pt x="3666" y="917"/>
                  </a:lnTo>
                  <a:lnTo>
                    <a:pt x="2750" y="440"/>
                  </a:lnTo>
                  <a:lnTo>
                    <a:pt x="2273" y="1357"/>
                  </a:lnTo>
                  <a:lnTo>
                    <a:pt x="1833" y="1833"/>
                  </a:lnTo>
                  <a:lnTo>
                    <a:pt x="440" y="1833"/>
                  </a:lnTo>
                  <a:lnTo>
                    <a:pt x="0" y="3190"/>
                  </a:lnTo>
                  <a:lnTo>
                    <a:pt x="2273" y="3190"/>
                  </a:lnTo>
                  <a:lnTo>
                    <a:pt x="2750" y="3666"/>
                  </a:lnTo>
                  <a:lnTo>
                    <a:pt x="3190" y="3666"/>
                  </a:lnTo>
                  <a:lnTo>
                    <a:pt x="4106" y="3190"/>
                  </a:lnTo>
                  <a:lnTo>
                    <a:pt x="4583" y="3190"/>
                  </a:lnTo>
                  <a:lnTo>
                    <a:pt x="5023" y="3666"/>
                  </a:lnTo>
                  <a:lnTo>
                    <a:pt x="5939" y="3666"/>
                  </a:lnTo>
                  <a:lnTo>
                    <a:pt x="5939" y="4583"/>
                  </a:lnTo>
                  <a:lnTo>
                    <a:pt x="7332" y="4583"/>
                  </a:lnTo>
                  <a:lnTo>
                    <a:pt x="7772" y="5023"/>
                  </a:lnTo>
                  <a:lnTo>
                    <a:pt x="7772" y="5499"/>
                  </a:lnTo>
                  <a:lnTo>
                    <a:pt x="8689" y="6416"/>
                  </a:lnTo>
                  <a:lnTo>
                    <a:pt x="9165" y="6856"/>
                  </a:lnTo>
                  <a:lnTo>
                    <a:pt x="10082" y="7772"/>
                  </a:lnTo>
                  <a:lnTo>
                    <a:pt x="10522" y="8249"/>
                  </a:lnTo>
                  <a:lnTo>
                    <a:pt x="10522" y="8689"/>
                  </a:lnTo>
                  <a:lnTo>
                    <a:pt x="10082" y="8689"/>
                  </a:lnTo>
                  <a:lnTo>
                    <a:pt x="9605" y="9605"/>
                  </a:lnTo>
                  <a:lnTo>
                    <a:pt x="9605" y="10082"/>
                  </a:lnTo>
                  <a:lnTo>
                    <a:pt x="9605" y="10522"/>
                  </a:lnTo>
                  <a:lnTo>
                    <a:pt x="10522" y="10522"/>
                  </a:lnTo>
                  <a:lnTo>
                    <a:pt x="10082" y="10082"/>
                  </a:lnTo>
                  <a:lnTo>
                    <a:pt x="13271" y="10082"/>
                  </a:lnTo>
                  <a:lnTo>
                    <a:pt x="13748" y="9605"/>
                  </a:lnTo>
                  <a:lnTo>
                    <a:pt x="14188" y="9165"/>
                  </a:lnTo>
                  <a:lnTo>
                    <a:pt x="14664" y="8689"/>
                  </a:lnTo>
                  <a:lnTo>
                    <a:pt x="15581" y="9165"/>
                  </a:lnTo>
                  <a:lnTo>
                    <a:pt x="16021" y="9165"/>
                  </a:lnTo>
                  <a:lnTo>
                    <a:pt x="16021" y="9605"/>
                  </a:lnTo>
                  <a:lnTo>
                    <a:pt x="16021" y="10082"/>
                  </a:lnTo>
                  <a:lnTo>
                    <a:pt x="17854" y="10082"/>
                  </a:lnTo>
                  <a:lnTo>
                    <a:pt x="19247" y="9165"/>
                  </a:lnTo>
                  <a:lnTo>
                    <a:pt x="20163" y="8249"/>
                  </a:lnTo>
                  <a:lnTo>
                    <a:pt x="21080" y="7772"/>
                  </a:lnTo>
                  <a:lnTo>
                    <a:pt x="22436" y="7772"/>
                  </a:lnTo>
                  <a:lnTo>
                    <a:pt x="22436" y="7332"/>
                  </a:lnTo>
                  <a:lnTo>
                    <a:pt x="23829" y="7332"/>
                  </a:lnTo>
                  <a:lnTo>
                    <a:pt x="23829" y="6856"/>
                  </a:lnTo>
                  <a:lnTo>
                    <a:pt x="23829" y="6416"/>
                  </a:lnTo>
                  <a:lnTo>
                    <a:pt x="24269" y="5939"/>
                  </a:lnTo>
                  <a:lnTo>
                    <a:pt x="24746" y="5023"/>
                  </a:lnTo>
                  <a:lnTo>
                    <a:pt x="25186" y="4583"/>
                  </a:lnTo>
                  <a:lnTo>
                    <a:pt x="26102" y="5499"/>
                  </a:lnTo>
                  <a:lnTo>
                    <a:pt x="27019" y="5499"/>
                  </a:lnTo>
                  <a:lnTo>
                    <a:pt x="27935" y="5939"/>
                  </a:lnTo>
                  <a:lnTo>
                    <a:pt x="27935" y="5499"/>
                  </a:lnTo>
                  <a:lnTo>
                    <a:pt x="30245" y="5499"/>
                  </a:lnTo>
                  <a:lnTo>
                    <a:pt x="29768" y="4106"/>
                  </a:lnTo>
                  <a:lnTo>
                    <a:pt x="29768" y="3666"/>
                  </a:lnTo>
                  <a:lnTo>
                    <a:pt x="29328" y="3190"/>
                  </a:lnTo>
                  <a:lnTo>
                    <a:pt x="27935" y="3190"/>
                  </a:lnTo>
                  <a:lnTo>
                    <a:pt x="27935" y="2750"/>
                  </a:lnTo>
                  <a:lnTo>
                    <a:pt x="27935" y="1357"/>
                  </a:lnTo>
                  <a:lnTo>
                    <a:pt x="26102" y="1357"/>
                  </a:lnTo>
                  <a:lnTo>
                    <a:pt x="25186" y="1833"/>
                  </a:lnTo>
                  <a:lnTo>
                    <a:pt x="24746" y="1357"/>
                  </a:lnTo>
                  <a:lnTo>
                    <a:pt x="24746" y="917"/>
                  </a:lnTo>
                  <a:lnTo>
                    <a:pt x="24746" y="440"/>
                  </a:lnTo>
                  <a:lnTo>
                    <a:pt x="23829" y="0"/>
                  </a:lnTo>
                  <a:lnTo>
                    <a:pt x="22913" y="0"/>
                  </a:lnTo>
                  <a:lnTo>
                    <a:pt x="22913" y="440"/>
                  </a:lnTo>
                  <a:lnTo>
                    <a:pt x="21996" y="917"/>
                  </a:lnTo>
                  <a:lnTo>
                    <a:pt x="2199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8" name="Google Shape;1568;p81"/>
            <p:cNvSpPr/>
            <p:nvPr/>
          </p:nvSpPr>
          <p:spPr>
            <a:xfrm>
              <a:off x="5028356" y="4137118"/>
              <a:ext cx="7089" cy="7684"/>
            </a:xfrm>
            <a:custGeom>
              <a:rect b="b" l="l" r="r" t="t"/>
              <a:pathLst>
                <a:path extrusionOk="0" h="478" w="441">
                  <a:moveTo>
                    <a:pt x="0" y="477"/>
                  </a:moveTo>
                  <a:lnTo>
                    <a:pt x="44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69" name="Google Shape;1569;p81"/>
            <p:cNvSpPr/>
            <p:nvPr/>
          </p:nvSpPr>
          <p:spPr>
            <a:xfrm>
              <a:off x="4431379" y="3820666"/>
              <a:ext cx="7684" cy="7089"/>
            </a:xfrm>
            <a:custGeom>
              <a:rect b="b" l="l" r="r" t="t"/>
              <a:pathLst>
                <a:path extrusionOk="0" h="441" w="478">
                  <a:moveTo>
                    <a:pt x="1" y="0"/>
                  </a:moveTo>
                  <a:lnTo>
                    <a:pt x="1" y="440"/>
                  </a:lnTo>
                  <a:lnTo>
                    <a:pt x="477" y="44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0" name="Google Shape;1570;p81"/>
            <p:cNvSpPr/>
            <p:nvPr/>
          </p:nvSpPr>
          <p:spPr>
            <a:xfrm>
              <a:off x="4409581" y="3754067"/>
              <a:ext cx="802657" cy="685390"/>
            </a:xfrm>
            <a:custGeom>
              <a:rect b="b" l="l" r="r" t="t"/>
              <a:pathLst>
                <a:path extrusionOk="0" h="42637" w="49932">
                  <a:moveTo>
                    <a:pt x="9165" y="1"/>
                  </a:moveTo>
                  <a:lnTo>
                    <a:pt x="8249" y="477"/>
                  </a:lnTo>
                  <a:lnTo>
                    <a:pt x="7332" y="477"/>
                  </a:lnTo>
                  <a:lnTo>
                    <a:pt x="7332" y="917"/>
                  </a:lnTo>
                  <a:lnTo>
                    <a:pt x="5499" y="917"/>
                  </a:lnTo>
                  <a:lnTo>
                    <a:pt x="6416" y="1394"/>
                  </a:lnTo>
                  <a:lnTo>
                    <a:pt x="5939" y="1834"/>
                  </a:lnTo>
                  <a:lnTo>
                    <a:pt x="5499" y="2310"/>
                  </a:lnTo>
                  <a:lnTo>
                    <a:pt x="5499" y="1834"/>
                  </a:lnTo>
                  <a:lnTo>
                    <a:pt x="4583" y="1394"/>
                  </a:lnTo>
                  <a:lnTo>
                    <a:pt x="3666" y="1394"/>
                  </a:lnTo>
                  <a:lnTo>
                    <a:pt x="3190" y="917"/>
                  </a:lnTo>
                  <a:lnTo>
                    <a:pt x="2750" y="1834"/>
                  </a:lnTo>
                  <a:lnTo>
                    <a:pt x="2273" y="1394"/>
                  </a:lnTo>
                  <a:lnTo>
                    <a:pt x="1833" y="2310"/>
                  </a:lnTo>
                  <a:lnTo>
                    <a:pt x="1357" y="2750"/>
                  </a:lnTo>
                  <a:lnTo>
                    <a:pt x="1833" y="3227"/>
                  </a:lnTo>
                  <a:lnTo>
                    <a:pt x="1833" y="3667"/>
                  </a:lnTo>
                  <a:lnTo>
                    <a:pt x="2273" y="3227"/>
                  </a:lnTo>
                  <a:lnTo>
                    <a:pt x="2273" y="3667"/>
                  </a:lnTo>
                  <a:lnTo>
                    <a:pt x="1833" y="4143"/>
                  </a:lnTo>
                  <a:lnTo>
                    <a:pt x="2750" y="4143"/>
                  </a:lnTo>
                  <a:lnTo>
                    <a:pt x="3190" y="4583"/>
                  </a:lnTo>
                  <a:lnTo>
                    <a:pt x="2750" y="5060"/>
                  </a:lnTo>
                  <a:lnTo>
                    <a:pt x="2750" y="5500"/>
                  </a:lnTo>
                  <a:lnTo>
                    <a:pt x="2273" y="5976"/>
                  </a:lnTo>
                  <a:lnTo>
                    <a:pt x="2750" y="5976"/>
                  </a:lnTo>
                  <a:lnTo>
                    <a:pt x="2750" y="6416"/>
                  </a:lnTo>
                  <a:lnTo>
                    <a:pt x="2273" y="6893"/>
                  </a:lnTo>
                  <a:lnTo>
                    <a:pt x="1833" y="6416"/>
                  </a:lnTo>
                  <a:lnTo>
                    <a:pt x="1357" y="6893"/>
                  </a:lnTo>
                  <a:lnTo>
                    <a:pt x="1357" y="7809"/>
                  </a:lnTo>
                  <a:lnTo>
                    <a:pt x="2750" y="7809"/>
                  </a:lnTo>
                  <a:lnTo>
                    <a:pt x="2750" y="7333"/>
                  </a:lnTo>
                  <a:lnTo>
                    <a:pt x="3666" y="7809"/>
                  </a:lnTo>
                  <a:lnTo>
                    <a:pt x="4106" y="7809"/>
                  </a:lnTo>
                  <a:lnTo>
                    <a:pt x="4106" y="8249"/>
                  </a:lnTo>
                  <a:lnTo>
                    <a:pt x="4583" y="8726"/>
                  </a:lnTo>
                  <a:lnTo>
                    <a:pt x="4583" y="9166"/>
                  </a:lnTo>
                  <a:lnTo>
                    <a:pt x="5939" y="9166"/>
                  </a:lnTo>
                  <a:lnTo>
                    <a:pt x="6416" y="9642"/>
                  </a:lnTo>
                  <a:lnTo>
                    <a:pt x="6856" y="9642"/>
                  </a:lnTo>
                  <a:lnTo>
                    <a:pt x="7332" y="10082"/>
                  </a:lnTo>
                  <a:lnTo>
                    <a:pt x="7772" y="10559"/>
                  </a:lnTo>
                  <a:lnTo>
                    <a:pt x="7772" y="10082"/>
                  </a:lnTo>
                  <a:lnTo>
                    <a:pt x="8689" y="10082"/>
                  </a:lnTo>
                  <a:lnTo>
                    <a:pt x="9165" y="10559"/>
                  </a:lnTo>
                  <a:lnTo>
                    <a:pt x="9605" y="10559"/>
                  </a:lnTo>
                  <a:lnTo>
                    <a:pt x="10082" y="10082"/>
                  </a:lnTo>
                  <a:lnTo>
                    <a:pt x="10522" y="10999"/>
                  </a:lnTo>
                  <a:lnTo>
                    <a:pt x="10082" y="11475"/>
                  </a:lnTo>
                  <a:lnTo>
                    <a:pt x="10082" y="11915"/>
                  </a:lnTo>
                  <a:lnTo>
                    <a:pt x="10082" y="12392"/>
                  </a:lnTo>
                  <a:lnTo>
                    <a:pt x="10522" y="12392"/>
                  </a:lnTo>
                  <a:lnTo>
                    <a:pt x="10998" y="12832"/>
                  </a:lnTo>
                  <a:lnTo>
                    <a:pt x="10998" y="13308"/>
                  </a:lnTo>
                  <a:lnTo>
                    <a:pt x="10522" y="13308"/>
                  </a:lnTo>
                  <a:lnTo>
                    <a:pt x="10522" y="13748"/>
                  </a:lnTo>
                  <a:lnTo>
                    <a:pt x="9605" y="13748"/>
                  </a:lnTo>
                  <a:lnTo>
                    <a:pt x="9605" y="14225"/>
                  </a:lnTo>
                  <a:lnTo>
                    <a:pt x="8689" y="14225"/>
                  </a:lnTo>
                  <a:lnTo>
                    <a:pt x="8689" y="14665"/>
                  </a:lnTo>
                  <a:lnTo>
                    <a:pt x="8689" y="15141"/>
                  </a:lnTo>
                  <a:lnTo>
                    <a:pt x="8249" y="15141"/>
                  </a:lnTo>
                  <a:lnTo>
                    <a:pt x="7772" y="15581"/>
                  </a:lnTo>
                  <a:lnTo>
                    <a:pt x="7772" y="16058"/>
                  </a:lnTo>
                  <a:lnTo>
                    <a:pt x="7332" y="16498"/>
                  </a:lnTo>
                  <a:lnTo>
                    <a:pt x="7332" y="16974"/>
                  </a:lnTo>
                  <a:lnTo>
                    <a:pt x="6856" y="17414"/>
                  </a:lnTo>
                  <a:lnTo>
                    <a:pt x="6856" y="17891"/>
                  </a:lnTo>
                  <a:lnTo>
                    <a:pt x="6856" y="18331"/>
                  </a:lnTo>
                  <a:lnTo>
                    <a:pt x="6856" y="18807"/>
                  </a:lnTo>
                  <a:lnTo>
                    <a:pt x="7332" y="19247"/>
                  </a:lnTo>
                  <a:lnTo>
                    <a:pt x="6856" y="19247"/>
                  </a:lnTo>
                  <a:lnTo>
                    <a:pt x="6416" y="19724"/>
                  </a:lnTo>
                  <a:lnTo>
                    <a:pt x="5939" y="19724"/>
                  </a:lnTo>
                  <a:lnTo>
                    <a:pt x="5023" y="21080"/>
                  </a:lnTo>
                  <a:lnTo>
                    <a:pt x="5499" y="21557"/>
                  </a:lnTo>
                  <a:lnTo>
                    <a:pt x="5023" y="21997"/>
                  </a:lnTo>
                  <a:lnTo>
                    <a:pt x="5023" y="22473"/>
                  </a:lnTo>
                  <a:lnTo>
                    <a:pt x="3190" y="22473"/>
                  </a:lnTo>
                  <a:lnTo>
                    <a:pt x="3190" y="22913"/>
                  </a:lnTo>
                  <a:lnTo>
                    <a:pt x="3666" y="23390"/>
                  </a:lnTo>
                  <a:lnTo>
                    <a:pt x="3666" y="24306"/>
                  </a:lnTo>
                  <a:lnTo>
                    <a:pt x="4106" y="24746"/>
                  </a:lnTo>
                  <a:lnTo>
                    <a:pt x="4106" y="25223"/>
                  </a:lnTo>
                  <a:lnTo>
                    <a:pt x="4106" y="25663"/>
                  </a:lnTo>
                  <a:lnTo>
                    <a:pt x="3666" y="26139"/>
                  </a:lnTo>
                  <a:lnTo>
                    <a:pt x="3190" y="26579"/>
                  </a:lnTo>
                  <a:lnTo>
                    <a:pt x="3190" y="27056"/>
                  </a:lnTo>
                  <a:lnTo>
                    <a:pt x="2750" y="27056"/>
                  </a:lnTo>
                  <a:lnTo>
                    <a:pt x="2273" y="27496"/>
                  </a:lnTo>
                  <a:lnTo>
                    <a:pt x="2273" y="27972"/>
                  </a:lnTo>
                  <a:lnTo>
                    <a:pt x="1833" y="28412"/>
                  </a:lnTo>
                  <a:lnTo>
                    <a:pt x="2273" y="28889"/>
                  </a:lnTo>
                  <a:lnTo>
                    <a:pt x="2750" y="28889"/>
                  </a:lnTo>
                  <a:lnTo>
                    <a:pt x="2750" y="29329"/>
                  </a:lnTo>
                  <a:lnTo>
                    <a:pt x="2750" y="29805"/>
                  </a:lnTo>
                  <a:lnTo>
                    <a:pt x="2750" y="30245"/>
                  </a:lnTo>
                  <a:lnTo>
                    <a:pt x="2273" y="30245"/>
                  </a:lnTo>
                  <a:lnTo>
                    <a:pt x="1833" y="30722"/>
                  </a:lnTo>
                  <a:lnTo>
                    <a:pt x="917" y="30722"/>
                  </a:lnTo>
                  <a:lnTo>
                    <a:pt x="917" y="31162"/>
                  </a:lnTo>
                  <a:lnTo>
                    <a:pt x="440" y="31162"/>
                  </a:lnTo>
                  <a:lnTo>
                    <a:pt x="440" y="31638"/>
                  </a:lnTo>
                  <a:lnTo>
                    <a:pt x="0" y="32078"/>
                  </a:lnTo>
                  <a:lnTo>
                    <a:pt x="0" y="32995"/>
                  </a:lnTo>
                  <a:lnTo>
                    <a:pt x="440" y="34388"/>
                  </a:lnTo>
                  <a:lnTo>
                    <a:pt x="1357" y="33911"/>
                  </a:lnTo>
                  <a:lnTo>
                    <a:pt x="1833" y="34828"/>
                  </a:lnTo>
                  <a:lnTo>
                    <a:pt x="2273" y="34828"/>
                  </a:lnTo>
                  <a:lnTo>
                    <a:pt x="2750" y="35304"/>
                  </a:lnTo>
                  <a:lnTo>
                    <a:pt x="2750" y="36221"/>
                  </a:lnTo>
                  <a:lnTo>
                    <a:pt x="3666" y="36221"/>
                  </a:lnTo>
                  <a:lnTo>
                    <a:pt x="4106" y="37137"/>
                  </a:lnTo>
                  <a:lnTo>
                    <a:pt x="4106" y="37577"/>
                  </a:lnTo>
                  <a:lnTo>
                    <a:pt x="3666" y="38054"/>
                  </a:lnTo>
                  <a:lnTo>
                    <a:pt x="5023" y="38054"/>
                  </a:lnTo>
                  <a:lnTo>
                    <a:pt x="4583" y="38970"/>
                  </a:lnTo>
                  <a:lnTo>
                    <a:pt x="4583" y="39410"/>
                  </a:lnTo>
                  <a:lnTo>
                    <a:pt x="3666" y="39410"/>
                  </a:lnTo>
                  <a:lnTo>
                    <a:pt x="4106" y="39887"/>
                  </a:lnTo>
                  <a:lnTo>
                    <a:pt x="4106" y="40803"/>
                  </a:lnTo>
                  <a:lnTo>
                    <a:pt x="4583" y="41243"/>
                  </a:lnTo>
                  <a:lnTo>
                    <a:pt x="5023" y="41243"/>
                  </a:lnTo>
                  <a:lnTo>
                    <a:pt x="5499" y="41720"/>
                  </a:lnTo>
                  <a:lnTo>
                    <a:pt x="6416" y="42636"/>
                  </a:lnTo>
                  <a:lnTo>
                    <a:pt x="6416" y="42160"/>
                  </a:lnTo>
                  <a:lnTo>
                    <a:pt x="6416" y="41720"/>
                  </a:lnTo>
                  <a:lnTo>
                    <a:pt x="7772" y="41243"/>
                  </a:lnTo>
                  <a:lnTo>
                    <a:pt x="8689" y="41243"/>
                  </a:lnTo>
                  <a:lnTo>
                    <a:pt x="9165" y="40327"/>
                  </a:lnTo>
                  <a:lnTo>
                    <a:pt x="9605" y="40327"/>
                  </a:lnTo>
                  <a:lnTo>
                    <a:pt x="10522" y="40803"/>
                  </a:lnTo>
                  <a:lnTo>
                    <a:pt x="10998" y="40803"/>
                  </a:lnTo>
                  <a:lnTo>
                    <a:pt x="11438" y="39887"/>
                  </a:lnTo>
                  <a:lnTo>
                    <a:pt x="12355" y="39887"/>
                  </a:lnTo>
                  <a:lnTo>
                    <a:pt x="13271" y="40327"/>
                  </a:lnTo>
                  <a:lnTo>
                    <a:pt x="13748" y="40803"/>
                  </a:lnTo>
                  <a:lnTo>
                    <a:pt x="15104" y="40803"/>
                  </a:lnTo>
                  <a:lnTo>
                    <a:pt x="15581" y="41720"/>
                  </a:lnTo>
                  <a:lnTo>
                    <a:pt x="16497" y="41243"/>
                  </a:lnTo>
                  <a:lnTo>
                    <a:pt x="18330" y="41243"/>
                  </a:lnTo>
                  <a:lnTo>
                    <a:pt x="19687" y="41720"/>
                  </a:lnTo>
                  <a:lnTo>
                    <a:pt x="19687" y="41243"/>
                  </a:lnTo>
                  <a:lnTo>
                    <a:pt x="21080" y="41243"/>
                  </a:lnTo>
                  <a:lnTo>
                    <a:pt x="21520" y="41720"/>
                  </a:lnTo>
                  <a:lnTo>
                    <a:pt x="21996" y="41720"/>
                  </a:lnTo>
                  <a:lnTo>
                    <a:pt x="21996" y="42160"/>
                  </a:lnTo>
                  <a:lnTo>
                    <a:pt x="22436" y="42160"/>
                  </a:lnTo>
                  <a:lnTo>
                    <a:pt x="22913" y="41720"/>
                  </a:lnTo>
                  <a:lnTo>
                    <a:pt x="22913" y="40803"/>
                  </a:lnTo>
                  <a:lnTo>
                    <a:pt x="22913" y="40327"/>
                  </a:lnTo>
                  <a:lnTo>
                    <a:pt x="23829" y="39887"/>
                  </a:lnTo>
                  <a:lnTo>
                    <a:pt x="23829" y="39410"/>
                  </a:lnTo>
                  <a:lnTo>
                    <a:pt x="24746" y="39410"/>
                  </a:lnTo>
                  <a:lnTo>
                    <a:pt x="25186" y="38970"/>
                  </a:lnTo>
                  <a:lnTo>
                    <a:pt x="27495" y="38970"/>
                  </a:lnTo>
                  <a:lnTo>
                    <a:pt x="28412" y="38494"/>
                  </a:lnTo>
                  <a:lnTo>
                    <a:pt x="29328" y="38054"/>
                  </a:lnTo>
                  <a:lnTo>
                    <a:pt x="28852" y="37137"/>
                  </a:lnTo>
                  <a:lnTo>
                    <a:pt x="29328" y="36661"/>
                  </a:lnTo>
                  <a:lnTo>
                    <a:pt x="30245" y="36661"/>
                  </a:lnTo>
                  <a:lnTo>
                    <a:pt x="30245" y="36221"/>
                  </a:lnTo>
                  <a:lnTo>
                    <a:pt x="30245" y="35744"/>
                  </a:lnTo>
                  <a:lnTo>
                    <a:pt x="31161" y="34828"/>
                  </a:lnTo>
                  <a:lnTo>
                    <a:pt x="32994" y="34828"/>
                  </a:lnTo>
                  <a:lnTo>
                    <a:pt x="33911" y="33911"/>
                  </a:lnTo>
                  <a:lnTo>
                    <a:pt x="33434" y="33471"/>
                  </a:lnTo>
                  <a:lnTo>
                    <a:pt x="33434" y="32995"/>
                  </a:lnTo>
                  <a:lnTo>
                    <a:pt x="32518" y="32555"/>
                  </a:lnTo>
                  <a:lnTo>
                    <a:pt x="32518" y="32078"/>
                  </a:lnTo>
                  <a:lnTo>
                    <a:pt x="32518" y="31638"/>
                  </a:lnTo>
                  <a:lnTo>
                    <a:pt x="32518" y="30722"/>
                  </a:lnTo>
                  <a:lnTo>
                    <a:pt x="32518" y="29329"/>
                  </a:lnTo>
                  <a:lnTo>
                    <a:pt x="32994" y="28889"/>
                  </a:lnTo>
                  <a:lnTo>
                    <a:pt x="33434" y="28412"/>
                  </a:lnTo>
                  <a:lnTo>
                    <a:pt x="34351" y="27972"/>
                  </a:lnTo>
                  <a:lnTo>
                    <a:pt x="35267" y="27056"/>
                  </a:lnTo>
                  <a:lnTo>
                    <a:pt x="35744" y="26579"/>
                  </a:lnTo>
                  <a:lnTo>
                    <a:pt x="36184" y="26139"/>
                  </a:lnTo>
                  <a:lnTo>
                    <a:pt x="37100" y="25223"/>
                  </a:lnTo>
                  <a:lnTo>
                    <a:pt x="37577" y="24746"/>
                  </a:lnTo>
                  <a:lnTo>
                    <a:pt x="38493" y="24306"/>
                  </a:lnTo>
                  <a:lnTo>
                    <a:pt x="38493" y="23830"/>
                  </a:lnTo>
                  <a:lnTo>
                    <a:pt x="38933" y="23390"/>
                  </a:lnTo>
                  <a:lnTo>
                    <a:pt x="38933" y="22913"/>
                  </a:lnTo>
                  <a:lnTo>
                    <a:pt x="39410" y="22473"/>
                  </a:lnTo>
                  <a:lnTo>
                    <a:pt x="43992" y="22473"/>
                  </a:lnTo>
                  <a:lnTo>
                    <a:pt x="44432" y="21997"/>
                  </a:lnTo>
                  <a:lnTo>
                    <a:pt x="45349" y="21557"/>
                  </a:lnTo>
                  <a:lnTo>
                    <a:pt x="45825" y="21557"/>
                  </a:lnTo>
                  <a:lnTo>
                    <a:pt x="46265" y="21080"/>
                  </a:lnTo>
                  <a:lnTo>
                    <a:pt x="47658" y="21080"/>
                  </a:lnTo>
                  <a:lnTo>
                    <a:pt x="48098" y="20640"/>
                  </a:lnTo>
                  <a:lnTo>
                    <a:pt x="48575" y="20640"/>
                  </a:lnTo>
                  <a:lnTo>
                    <a:pt x="49015" y="19724"/>
                  </a:lnTo>
                  <a:lnTo>
                    <a:pt x="49491" y="19247"/>
                  </a:lnTo>
                  <a:lnTo>
                    <a:pt x="49491" y="18807"/>
                  </a:lnTo>
                  <a:lnTo>
                    <a:pt x="49931" y="18331"/>
                  </a:lnTo>
                  <a:lnTo>
                    <a:pt x="49931" y="17891"/>
                  </a:lnTo>
                  <a:lnTo>
                    <a:pt x="49931" y="16974"/>
                  </a:lnTo>
                  <a:lnTo>
                    <a:pt x="49491" y="17414"/>
                  </a:lnTo>
                  <a:lnTo>
                    <a:pt x="49015" y="16974"/>
                  </a:lnTo>
                  <a:lnTo>
                    <a:pt x="47658" y="16974"/>
                  </a:lnTo>
                  <a:lnTo>
                    <a:pt x="46742" y="16498"/>
                  </a:lnTo>
                  <a:lnTo>
                    <a:pt x="45825" y="16974"/>
                  </a:lnTo>
                  <a:lnTo>
                    <a:pt x="43992" y="16974"/>
                  </a:lnTo>
                  <a:lnTo>
                    <a:pt x="43992" y="16058"/>
                  </a:lnTo>
                  <a:lnTo>
                    <a:pt x="43076" y="16058"/>
                  </a:lnTo>
                  <a:lnTo>
                    <a:pt x="42599" y="15581"/>
                  </a:lnTo>
                  <a:lnTo>
                    <a:pt x="42599" y="14665"/>
                  </a:lnTo>
                  <a:lnTo>
                    <a:pt x="42159" y="14225"/>
                  </a:lnTo>
                  <a:lnTo>
                    <a:pt x="41683" y="13748"/>
                  </a:lnTo>
                  <a:lnTo>
                    <a:pt x="40326" y="14225"/>
                  </a:lnTo>
                  <a:lnTo>
                    <a:pt x="39410" y="14225"/>
                  </a:lnTo>
                  <a:lnTo>
                    <a:pt x="39410" y="13748"/>
                  </a:lnTo>
                  <a:lnTo>
                    <a:pt x="38933" y="13748"/>
                  </a:lnTo>
                  <a:lnTo>
                    <a:pt x="38017" y="13308"/>
                  </a:lnTo>
                  <a:lnTo>
                    <a:pt x="37100" y="13308"/>
                  </a:lnTo>
                  <a:lnTo>
                    <a:pt x="36660" y="12832"/>
                  </a:lnTo>
                  <a:lnTo>
                    <a:pt x="36184" y="12392"/>
                  </a:lnTo>
                  <a:lnTo>
                    <a:pt x="35744" y="11915"/>
                  </a:lnTo>
                  <a:lnTo>
                    <a:pt x="34827" y="11915"/>
                  </a:lnTo>
                  <a:lnTo>
                    <a:pt x="34351" y="10999"/>
                  </a:lnTo>
                  <a:lnTo>
                    <a:pt x="33434" y="10999"/>
                  </a:lnTo>
                  <a:lnTo>
                    <a:pt x="32994" y="10559"/>
                  </a:lnTo>
                  <a:lnTo>
                    <a:pt x="32518" y="10559"/>
                  </a:lnTo>
                  <a:lnTo>
                    <a:pt x="32518" y="10082"/>
                  </a:lnTo>
                  <a:lnTo>
                    <a:pt x="32078" y="10559"/>
                  </a:lnTo>
                  <a:lnTo>
                    <a:pt x="31601" y="10559"/>
                  </a:lnTo>
                  <a:lnTo>
                    <a:pt x="31601" y="10082"/>
                  </a:lnTo>
                  <a:lnTo>
                    <a:pt x="31601" y="9642"/>
                  </a:lnTo>
                  <a:lnTo>
                    <a:pt x="31161" y="8726"/>
                  </a:lnTo>
                  <a:lnTo>
                    <a:pt x="30685" y="8726"/>
                  </a:lnTo>
                  <a:lnTo>
                    <a:pt x="30685" y="8249"/>
                  </a:lnTo>
                  <a:lnTo>
                    <a:pt x="29768" y="7809"/>
                  </a:lnTo>
                  <a:lnTo>
                    <a:pt x="28852" y="8249"/>
                  </a:lnTo>
                  <a:lnTo>
                    <a:pt x="27935" y="7809"/>
                  </a:lnTo>
                  <a:lnTo>
                    <a:pt x="27495" y="7333"/>
                  </a:lnTo>
                  <a:lnTo>
                    <a:pt x="25662" y="7333"/>
                  </a:lnTo>
                  <a:lnTo>
                    <a:pt x="24746" y="6893"/>
                  </a:lnTo>
                  <a:lnTo>
                    <a:pt x="24269" y="5976"/>
                  </a:lnTo>
                  <a:lnTo>
                    <a:pt x="23353" y="5976"/>
                  </a:lnTo>
                  <a:lnTo>
                    <a:pt x="22913" y="5500"/>
                  </a:lnTo>
                  <a:lnTo>
                    <a:pt x="21080" y="5500"/>
                  </a:lnTo>
                  <a:lnTo>
                    <a:pt x="20163" y="5060"/>
                  </a:lnTo>
                  <a:lnTo>
                    <a:pt x="19687" y="5060"/>
                  </a:lnTo>
                  <a:lnTo>
                    <a:pt x="19247" y="5500"/>
                  </a:lnTo>
                  <a:lnTo>
                    <a:pt x="18770" y="4583"/>
                  </a:lnTo>
                  <a:lnTo>
                    <a:pt x="18330" y="4143"/>
                  </a:lnTo>
                  <a:lnTo>
                    <a:pt x="17854" y="4583"/>
                  </a:lnTo>
                  <a:lnTo>
                    <a:pt x="16937" y="4143"/>
                  </a:lnTo>
                  <a:lnTo>
                    <a:pt x="16497" y="4143"/>
                  </a:lnTo>
                  <a:lnTo>
                    <a:pt x="15104" y="3667"/>
                  </a:lnTo>
                  <a:lnTo>
                    <a:pt x="15104" y="3227"/>
                  </a:lnTo>
                  <a:lnTo>
                    <a:pt x="14188" y="3227"/>
                  </a:lnTo>
                  <a:lnTo>
                    <a:pt x="13748" y="2750"/>
                  </a:lnTo>
                  <a:lnTo>
                    <a:pt x="12355" y="2750"/>
                  </a:lnTo>
                  <a:lnTo>
                    <a:pt x="11915" y="2310"/>
                  </a:lnTo>
                  <a:lnTo>
                    <a:pt x="10998" y="1834"/>
                  </a:lnTo>
                  <a:lnTo>
                    <a:pt x="10082" y="2310"/>
                  </a:lnTo>
                  <a:lnTo>
                    <a:pt x="9605" y="1394"/>
                  </a:lnTo>
                  <a:lnTo>
                    <a:pt x="9165" y="917"/>
                  </a:lnTo>
                  <a:lnTo>
                    <a:pt x="9165" y="477"/>
                  </a:lnTo>
                  <a:lnTo>
                    <a:pt x="9165" y="1"/>
                  </a:lnTo>
                  <a:close/>
                </a:path>
              </a:pathLst>
            </a:custGeom>
            <a:solidFill>
              <a:schemeClr val="accent6"/>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1" name="Google Shape;1571;p81"/>
            <p:cNvSpPr/>
            <p:nvPr/>
          </p:nvSpPr>
          <p:spPr>
            <a:xfrm>
              <a:off x="4298792" y="3871929"/>
              <a:ext cx="287598" cy="441998"/>
            </a:xfrm>
            <a:custGeom>
              <a:rect b="b" l="l" r="r" t="t"/>
              <a:pathLst>
                <a:path extrusionOk="0" h="27496" w="17891">
                  <a:moveTo>
                    <a:pt x="9642" y="1"/>
                  </a:moveTo>
                  <a:lnTo>
                    <a:pt x="9642" y="477"/>
                  </a:lnTo>
                  <a:lnTo>
                    <a:pt x="8249" y="477"/>
                  </a:lnTo>
                  <a:lnTo>
                    <a:pt x="8249" y="917"/>
                  </a:lnTo>
                  <a:lnTo>
                    <a:pt x="8249" y="1834"/>
                  </a:lnTo>
                  <a:lnTo>
                    <a:pt x="8249" y="2310"/>
                  </a:lnTo>
                  <a:lnTo>
                    <a:pt x="7809" y="2750"/>
                  </a:lnTo>
                  <a:lnTo>
                    <a:pt x="7809" y="3227"/>
                  </a:lnTo>
                  <a:lnTo>
                    <a:pt x="7809" y="4143"/>
                  </a:lnTo>
                  <a:lnTo>
                    <a:pt x="7332" y="4583"/>
                  </a:lnTo>
                  <a:lnTo>
                    <a:pt x="6892" y="5060"/>
                  </a:lnTo>
                  <a:lnTo>
                    <a:pt x="7332" y="5976"/>
                  </a:lnTo>
                  <a:lnTo>
                    <a:pt x="6892" y="6893"/>
                  </a:lnTo>
                  <a:lnTo>
                    <a:pt x="6416" y="7333"/>
                  </a:lnTo>
                  <a:lnTo>
                    <a:pt x="6416" y="8249"/>
                  </a:lnTo>
                  <a:lnTo>
                    <a:pt x="5976" y="8726"/>
                  </a:lnTo>
                  <a:lnTo>
                    <a:pt x="5499" y="9642"/>
                  </a:lnTo>
                  <a:lnTo>
                    <a:pt x="5059" y="10082"/>
                  </a:lnTo>
                  <a:lnTo>
                    <a:pt x="4583" y="10559"/>
                  </a:lnTo>
                  <a:lnTo>
                    <a:pt x="4583" y="10999"/>
                  </a:lnTo>
                  <a:lnTo>
                    <a:pt x="4143" y="11915"/>
                  </a:lnTo>
                  <a:lnTo>
                    <a:pt x="3666" y="12832"/>
                  </a:lnTo>
                  <a:lnTo>
                    <a:pt x="2310" y="12832"/>
                  </a:lnTo>
                  <a:lnTo>
                    <a:pt x="1833" y="13308"/>
                  </a:lnTo>
                  <a:lnTo>
                    <a:pt x="1833" y="13748"/>
                  </a:lnTo>
                  <a:lnTo>
                    <a:pt x="1833" y="14225"/>
                  </a:lnTo>
                  <a:lnTo>
                    <a:pt x="1833" y="14665"/>
                  </a:lnTo>
                  <a:lnTo>
                    <a:pt x="1393" y="15581"/>
                  </a:lnTo>
                  <a:lnTo>
                    <a:pt x="917" y="16058"/>
                  </a:lnTo>
                  <a:lnTo>
                    <a:pt x="917" y="16498"/>
                  </a:lnTo>
                  <a:lnTo>
                    <a:pt x="917" y="16974"/>
                  </a:lnTo>
                  <a:lnTo>
                    <a:pt x="1833" y="16974"/>
                  </a:lnTo>
                  <a:lnTo>
                    <a:pt x="2310" y="17414"/>
                  </a:lnTo>
                  <a:lnTo>
                    <a:pt x="2750" y="17414"/>
                  </a:lnTo>
                  <a:lnTo>
                    <a:pt x="3226" y="18331"/>
                  </a:lnTo>
                  <a:lnTo>
                    <a:pt x="3226" y="18807"/>
                  </a:lnTo>
                  <a:lnTo>
                    <a:pt x="2750" y="19247"/>
                  </a:lnTo>
                  <a:lnTo>
                    <a:pt x="2310" y="19724"/>
                  </a:lnTo>
                  <a:lnTo>
                    <a:pt x="2310" y="20164"/>
                  </a:lnTo>
                  <a:lnTo>
                    <a:pt x="1833" y="20640"/>
                  </a:lnTo>
                  <a:lnTo>
                    <a:pt x="2310" y="21080"/>
                  </a:lnTo>
                  <a:lnTo>
                    <a:pt x="1833" y="22473"/>
                  </a:lnTo>
                  <a:lnTo>
                    <a:pt x="1833" y="22913"/>
                  </a:lnTo>
                  <a:lnTo>
                    <a:pt x="1393" y="22913"/>
                  </a:lnTo>
                  <a:lnTo>
                    <a:pt x="917" y="23390"/>
                  </a:lnTo>
                  <a:lnTo>
                    <a:pt x="917" y="23830"/>
                  </a:lnTo>
                  <a:lnTo>
                    <a:pt x="477" y="24746"/>
                  </a:lnTo>
                  <a:lnTo>
                    <a:pt x="0" y="25223"/>
                  </a:lnTo>
                  <a:lnTo>
                    <a:pt x="0" y="25663"/>
                  </a:lnTo>
                  <a:lnTo>
                    <a:pt x="917" y="25663"/>
                  </a:lnTo>
                  <a:lnTo>
                    <a:pt x="1393" y="25223"/>
                  </a:lnTo>
                  <a:lnTo>
                    <a:pt x="2310" y="25663"/>
                  </a:lnTo>
                  <a:lnTo>
                    <a:pt x="2310" y="26139"/>
                  </a:lnTo>
                  <a:lnTo>
                    <a:pt x="3226" y="26139"/>
                  </a:lnTo>
                  <a:lnTo>
                    <a:pt x="3666" y="26579"/>
                  </a:lnTo>
                  <a:lnTo>
                    <a:pt x="4583" y="27056"/>
                  </a:lnTo>
                  <a:lnTo>
                    <a:pt x="5059" y="27496"/>
                  </a:lnTo>
                  <a:lnTo>
                    <a:pt x="5499" y="27056"/>
                  </a:lnTo>
                  <a:lnTo>
                    <a:pt x="5499" y="27496"/>
                  </a:lnTo>
                  <a:lnTo>
                    <a:pt x="5976" y="27496"/>
                  </a:lnTo>
                  <a:lnTo>
                    <a:pt x="7332" y="27056"/>
                  </a:lnTo>
                  <a:lnTo>
                    <a:pt x="6892" y="25663"/>
                  </a:lnTo>
                  <a:lnTo>
                    <a:pt x="6892" y="24746"/>
                  </a:lnTo>
                  <a:lnTo>
                    <a:pt x="7332" y="24306"/>
                  </a:lnTo>
                  <a:lnTo>
                    <a:pt x="7332" y="23830"/>
                  </a:lnTo>
                  <a:lnTo>
                    <a:pt x="7809" y="23830"/>
                  </a:lnTo>
                  <a:lnTo>
                    <a:pt x="7809" y="23390"/>
                  </a:lnTo>
                  <a:lnTo>
                    <a:pt x="8725" y="23390"/>
                  </a:lnTo>
                  <a:lnTo>
                    <a:pt x="9165" y="22913"/>
                  </a:lnTo>
                  <a:lnTo>
                    <a:pt x="9642" y="22473"/>
                  </a:lnTo>
                  <a:lnTo>
                    <a:pt x="9642" y="21997"/>
                  </a:lnTo>
                  <a:lnTo>
                    <a:pt x="9642" y="21557"/>
                  </a:lnTo>
                  <a:lnTo>
                    <a:pt x="9165" y="21557"/>
                  </a:lnTo>
                  <a:lnTo>
                    <a:pt x="8725" y="21080"/>
                  </a:lnTo>
                  <a:lnTo>
                    <a:pt x="9165" y="20640"/>
                  </a:lnTo>
                  <a:lnTo>
                    <a:pt x="9165" y="20164"/>
                  </a:lnTo>
                  <a:lnTo>
                    <a:pt x="9642" y="19724"/>
                  </a:lnTo>
                  <a:lnTo>
                    <a:pt x="10082" y="19724"/>
                  </a:lnTo>
                  <a:lnTo>
                    <a:pt x="10082" y="19247"/>
                  </a:lnTo>
                  <a:lnTo>
                    <a:pt x="10558" y="18807"/>
                  </a:lnTo>
                  <a:lnTo>
                    <a:pt x="10998" y="18331"/>
                  </a:lnTo>
                  <a:lnTo>
                    <a:pt x="10998" y="17891"/>
                  </a:lnTo>
                  <a:lnTo>
                    <a:pt x="10998" y="17414"/>
                  </a:lnTo>
                  <a:lnTo>
                    <a:pt x="10558" y="16974"/>
                  </a:lnTo>
                  <a:lnTo>
                    <a:pt x="10558" y="16058"/>
                  </a:lnTo>
                  <a:lnTo>
                    <a:pt x="10082" y="15581"/>
                  </a:lnTo>
                  <a:lnTo>
                    <a:pt x="10082" y="15141"/>
                  </a:lnTo>
                  <a:lnTo>
                    <a:pt x="10082" y="14665"/>
                  </a:lnTo>
                  <a:lnTo>
                    <a:pt x="11475" y="15141"/>
                  </a:lnTo>
                  <a:lnTo>
                    <a:pt x="11915" y="15141"/>
                  </a:lnTo>
                  <a:lnTo>
                    <a:pt x="11915" y="14665"/>
                  </a:lnTo>
                  <a:lnTo>
                    <a:pt x="12391" y="14225"/>
                  </a:lnTo>
                  <a:lnTo>
                    <a:pt x="11915" y="13748"/>
                  </a:lnTo>
                  <a:lnTo>
                    <a:pt x="12831" y="12392"/>
                  </a:lnTo>
                  <a:lnTo>
                    <a:pt x="12831" y="11915"/>
                  </a:lnTo>
                  <a:lnTo>
                    <a:pt x="14224" y="11915"/>
                  </a:lnTo>
                  <a:lnTo>
                    <a:pt x="13748" y="11475"/>
                  </a:lnTo>
                  <a:lnTo>
                    <a:pt x="13748" y="10999"/>
                  </a:lnTo>
                  <a:lnTo>
                    <a:pt x="13748" y="10559"/>
                  </a:lnTo>
                  <a:lnTo>
                    <a:pt x="13748" y="10082"/>
                  </a:lnTo>
                  <a:lnTo>
                    <a:pt x="14224" y="9642"/>
                  </a:lnTo>
                  <a:lnTo>
                    <a:pt x="14224" y="9166"/>
                  </a:lnTo>
                  <a:lnTo>
                    <a:pt x="14664" y="8726"/>
                  </a:lnTo>
                  <a:lnTo>
                    <a:pt x="14664" y="8249"/>
                  </a:lnTo>
                  <a:lnTo>
                    <a:pt x="15141" y="7809"/>
                  </a:lnTo>
                  <a:lnTo>
                    <a:pt x="15141" y="7333"/>
                  </a:lnTo>
                  <a:lnTo>
                    <a:pt x="15581" y="7333"/>
                  </a:lnTo>
                  <a:lnTo>
                    <a:pt x="15581" y="6893"/>
                  </a:lnTo>
                  <a:lnTo>
                    <a:pt x="16497" y="6893"/>
                  </a:lnTo>
                  <a:lnTo>
                    <a:pt x="16497" y="6416"/>
                  </a:lnTo>
                  <a:lnTo>
                    <a:pt x="17414" y="6416"/>
                  </a:lnTo>
                  <a:lnTo>
                    <a:pt x="17414" y="5976"/>
                  </a:lnTo>
                  <a:lnTo>
                    <a:pt x="17890" y="5976"/>
                  </a:lnTo>
                  <a:lnTo>
                    <a:pt x="17890" y="5500"/>
                  </a:lnTo>
                  <a:lnTo>
                    <a:pt x="17414" y="5060"/>
                  </a:lnTo>
                  <a:lnTo>
                    <a:pt x="16974" y="5060"/>
                  </a:lnTo>
                  <a:lnTo>
                    <a:pt x="16974" y="4583"/>
                  </a:lnTo>
                  <a:lnTo>
                    <a:pt x="16974" y="4143"/>
                  </a:lnTo>
                  <a:lnTo>
                    <a:pt x="17414" y="3667"/>
                  </a:lnTo>
                  <a:lnTo>
                    <a:pt x="16974" y="2750"/>
                  </a:lnTo>
                  <a:lnTo>
                    <a:pt x="16497" y="3227"/>
                  </a:lnTo>
                  <a:lnTo>
                    <a:pt x="16057" y="3227"/>
                  </a:lnTo>
                  <a:lnTo>
                    <a:pt x="15581" y="2750"/>
                  </a:lnTo>
                  <a:lnTo>
                    <a:pt x="14664" y="2750"/>
                  </a:lnTo>
                  <a:lnTo>
                    <a:pt x="14664" y="3227"/>
                  </a:lnTo>
                  <a:lnTo>
                    <a:pt x="14224" y="2750"/>
                  </a:lnTo>
                  <a:lnTo>
                    <a:pt x="13748" y="2310"/>
                  </a:lnTo>
                  <a:lnTo>
                    <a:pt x="13308" y="2310"/>
                  </a:lnTo>
                  <a:lnTo>
                    <a:pt x="12831" y="1834"/>
                  </a:lnTo>
                  <a:lnTo>
                    <a:pt x="11475" y="1834"/>
                  </a:lnTo>
                  <a:lnTo>
                    <a:pt x="11475" y="1394"/>
                  </a:lnTo>
                  <a:lnTo>
                    <a:pt x="10998" y="917"/>
                  </a:lnTo>
                  <a:lnTo>
                    <a:pt x="10998" y="477"/>
                  </a:lnTo>
                  <a:lnTo>
                    <a:pt x="10558" y="477"/>
                  </a:lnTo>
                  <a:lnTo>
                    <a:pt x="964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2" name="Google Shape;1572;p81"/>
            <p:cNvSpPr/>
            <p:nvPr/>
          </p:nvSpPr>
          <p:spPr>
            <a:xfrm>
              <a:off x="5123826" y="4240256"/>
              <a:ext cx="73672" cy="44206"/>
            </a:xfrm>
            <a:custGeom>
              <a:rect b="b" l="l" r="r" t="t"/>
              <a:pathLst>
                <a:path extrusionOk="0" h="2750" w="4583">
                  <a:moveTo>
                    <a:pt x="2310" y="0"/>
                  </a:moveTo>
                  <a:lnTo>
                    <a:pt x="1833" y="477"/>
                  </a:lnTo>
                  <a:lnTo>
                    <a:pt x="2310" y="917"/>
                  </a:lnTo>
                  <a:lnTo>
                    <a:pt x="0" y="917"/>
                  </a:lnTo>
                  <a:lnTo>
                    <a:pt x="0" y="1393"/>
                  </a:lnTo>
                  <a:lnTo>
                    <a:pt x="1833" y="1393"/>
                  </a:lnTo>
                  <a:lnTo>
                    <a:pt x="2310" y="2310"/>
                  </a:lnTo>
                  <a:lnTo>
                    <a:pt x="2750" y="2310"/>
                  </a:lnTo>
                  <a:lnTo>
                    <a:pt x="2750" y="2750"/>
                  </a:lnTo>
                  <a:lnTo>
                    <a:pt x="3226" y="2750"/>
                  </a:lnTo>
                  <a:lnTo>
                    <a:pt x="3666" y="2310"/>
                  </a:lnTo>
                  <a:lnTo>
                    <a:pt x="3666" y="1833"/>
                  </a:lnTo>
                  <a:lnTo>
                    <a:pt x="4143" y="1833"/>
                  </a:lnTo>
                  <a:lnTo>
                    <a:pt x="4583" y="917"/>
                  </a:lnTo>
                  <a:lnTo>
                    <a:pt x="4143" y="1393"/>
                  </a:lnTo>
                  <a:lnTo>
                    <a:pt x="3666" y="1393"/>
                  </a:lnTo>
                  <a:lnTo>
                    <a:pt x="3226" y="917"/>
                  </a:lnTo>
                  <a:lnTo>
                    <a:pt x="3226" y="477"/>
                  </a:lnTo>
                  <a:lnTo>
                    <a:pt x="231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3" name="Google Shape;1573;p81"/>
            <p:cNvSpPr/>
            <p:nvPr/>
          </p:nvSpPr>
          <p:spPr>
            <a:xfrm>
              <a:off x="5226947" y="4233183"/>
              <a:ext cx="37149" cy="21814"/>
            </a:xfrm>
            <a:custGeom>
              <a:rect b="b" l="l" r="r" t="t"/>
              <a:pathLst>
                <a:path extrusionOk="0" h="1357" w="2311">
                  <a:moveTo>
                    <a:pt x="1" y="0"/>
                  </a:moveTo>
                  <a:lnTo>
                    <a:pt x="1" y="440"/>
                  </a:lnTo>
                  <a:lnTo>
                    <a:pt x="477" y="917"/>
                  </a:lnTo>
                  <a:lnTo>
                    <a:pt x="917" y="917"/>
                  </a:lnTo>
                  <a:lnTo>
                    <a:pt x="1834" y="1357"/>
                  </a:lnTo>
                  <a:lnTo>
                    <a:pt x="2310" y="1357"/>
                  </a:lnTo>
                  <a:lnTo>
                    <a:pt x="2310" y="917"/>
                  </a:lnTo>
                  <a:lnTo>
                    <a:pt x="1834" y="440"/>
                  </a:lnTo>
                  <a:lnTo>
                    <a:pt x="917" y="44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4" name="Google Shape;1574;p81"/>
            <p:cNvSpPr/>
            <p:nvPr/>
          </p:nvSpPr>
          <p:spPr>
            <a:xfrm>
              <a:off x="5028356" y="4292114"/>
              <a:ext cx="29482" cy="29482"/>
            </a:xfrm>
            <a:custGeom>
              <a:rect b="b" l="l" r="r" t="t"/>
              <a:pathLst>
                <a:path extrusionOk="0" h="1834" w="1834">
                  <a:moveTo>
                    <a:pt x="917" y="0"/>
                  </a:moveTo>
                  <a:lnTo>
                    <a:pt x="917" y="440"/>
                  </a:lnTo>
                  <a:lnTo>
                    <a:pt x="0" y="440"/>
                  </a:lnTo>
                  <a:lnTo>
                    <a:pt x="0" y="917"/>
                  </a:lnTo>
                  <a:lnTo>
                    <a:pt x="0" y="1833"/>
                  </a:lnTo>
                  <a:lnTo>
                    <a:pt x="917" y="917"/>
                  </a:lnTo>
                  <a:lnTo>
                    <a:pt x="1357" y="917"/>
                  </a:lnTo>
                  <a:lnTo>
                    <a:pt x="1357" y="440"/>
                  </a:lnTo>
                  <a:lnTo>
                    <a:pt x="183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5" name="Google Shape;1575;p81"/>
            <p:cNvSpPr/>
            <p:nvPr/>
          </p:nvSpPr>
          <p:spPr>
            <a:xfrm>
              <a:off x="4932292" y="3408133"/>
              <a:ext cx="7684" cy="7089"/>
            </a:xfrm>
            <a:custGeom>
              <a:rect b="b" l="l" r="r" t="t"/>
              <a:pathLst>
                <a:path extrusionOk="0" h="441" w="478">
                  <a:moveTo>
                    <a:pt x="477" y="1"/>
                  </a:moveTo>
                  <a:lnTo>
                    <a:pt x="1"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6" name="Google Shape;1576;p81"/>
            <p:cNvSpPr/>
            <p:nvPr/>
          </p:nvSpPr>
          <p:spPr>
            <a:xfrm>
              <a:off x="5492136" y="3953253"/>
              <a:ext cx="7684" cy="7089"/>
            </a:xfrm>
            <a:custGeom>
              <a:rect b="b" l="l" r="r" t="t"/>
              <a:pathLst>
                <a:path extrusionOk="0" h="441" w="478">
                  <a:moveTo>
                    <a:pt x="477" y="1"/>
                  </a:moveTo>
                  <a:lnTo>
                    <a:pt x="1"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7" name="Google Shape;1577;p81"/>
            <p:cNvSpPr/>
            <p:nvPr/>
          </p:nvSpPr>
          <p:spPr>
            <a:xfrm>
              <a:off x="4822098" y="3290271"/>
              <a:ext cx="758451" cy="743742"/>
            </a:xfrm>
            <a:custGeom>
              <a:rect b="b" l="l" r="r" t="t"/>
              <a:pathLst>
                <a:path extrusionOk="0" h="46267" w="47182">
                  <a:moveTo>
                    <a:pt x="28412" y="1"/>
                  </a:moveTo>
                  <a:lnTo>
                    <a:pt x="27935" y="441"/>
                  </a:lnTo>
                  <a:lnTo>
                    <a:pt x="26579" y="441"/>
                  </a:lnTo>
                  <a:lnTo>
                    <a:pt x="26102" y="917"/>
                  </a:lnTo>
                  <a:lnTo>
                    <a:pt x="26102" y="1357"/>
                  </a:lnTo>
                  <a:lnTo>
                    <a:pt x="26102" y="1834"/>
                  </a:lnTo>
                  <a:lnTo>
                    <a:pt x="25662" y="2274"/>
                  </a:lnTo>
                  <a:lnTo>
                    <a:pt x="25662" y="2750"/>
                  </a:lnTo>
                  <a:lnTo>
                    <a:pt x="25662" y="3667"/>
                  </a:lnTo>
                  <a:lnTo>
                    <a:pt x="25662" y="4583"/>
                  </a:lnTo>
                  <a:lnTo>
                    <a:pt x="24746" y="4583"/>
                  </a:lnTo>
                  <a:lnTo>
                    <a:pt x="24269" y="5023"/>
                  </a:lnTo>
                  <a:lnTo>
                    <a:pt x="23829" y="5023"/>
                  </a:lnTo>
                  <a:lnTo>
                    <a:pt x="22913" y="5500"/>
                  </a:lnTo>
                  <a:lnTo>
                    <a:pt x="21996" y="5940"/>
                  </a:lnTo>
                  <a:lnTo>
                    <a:pt x="21080" y="5940"/>
                  </a:lnTo>
                  <a:lnTo>
                    <a:pt x="20163" y="6416"/>
                  </a:lnTo>
                  <a:lnTo>
                    <a:pt x="20163" y="6856"/>
                  </a:lnTo>
                  <a:lnTo>
                    <a:pt x="21520" y="6856"/>
                  </a:lnTo>
                  <a:lnTo>
                    <a:pt x="21996" y="7333"/>
                  </a:lnTo>
                  <a:lnTo>
                    <a:pt x="21520" y="7773"/>
                  </a:lnTo>
                  <a:lnTo>
                    <a:pt x="21520" y="8249"/>
                  </a:lnTo>
                  <a:lnTo>
                    <a:pt x="20603" y="7773"/>
                  </a:lnTo>
                  <a:lnTo>
                    <a:pt x="18770" y="7773"/>
                  </a:lnTo>
                  <a:lnTo>
                    <a:pt x="18770" y="7333"/>
                  </a:lnTo>
                  <a:lnTo>
                    <a:pt x="17414" y="7333"/>
                  </a:lnTo>
                  <a:lnTo>
                    <a:pt x="16497" y="6856"/>
                  </a:lnTo>
                  <a:lnTo>
                    <a:pt x="15581" y="6416"/>
                  </a:lnTo>
                  <a:lnTo>
                    <a:pt x="15581" y="6856"/>
                  </a:lnTo>
                  <a:lnTo>
                    <a:pt x="14664" y="6416"/>
                  </a:lnTo>
                  <a:lnTo>
                    <a:pt x="15104" y="5940"/>
                  </a:lnTo>
                  <a:lnTo>
                    <a:pt x="14664" y="5500"/>
                  </a:lnTo>
                  <a:lnTo>
                    <a:pt x="14664" y="5023"/>
                  </a:lnTo>
                  <a:lnTo>
                    <a:pt x="15104" y="4583"/>
                  </a:lnTo>
                  <a:lnTo>
                    <a:pt x="14188" y="4583"/>
                  </a:lnTo>
                  <a:lnTo>
                    <a:pt x="13271" y="4107"/>
                  </a:lnTo>
                  <a:lnTo>
                    <a:pt x="12831" y="4107"/>
                  </a:lnTo>
                  <a:lnTo>
                    <a:pt x="12831" y="4583"/>
                  </a:lnTo>
                  <a:lnTo>
                    <a:pt x="12355" y="5500"/>
                  </a:lnTo>
                  <a:lnTo>
                    <a:pt x="12355" y="6416"/>
                  </a:lnTo>
                  <a:lnTo>
                    <a:pt x="12355" y="6856"/>
                  </a:lnTo>
                  <a:lnTo>
                    <a:pt x="13271" y="7773"/>
                  </a:lnTo>
                  <a:lnTo>
                    <a:pt x="12831" y="8249"/>
                  </a:lnTo>
                  <a:lnTo>
                    <a:pt x="12831" y="8689"/>
                  </a:lnTo>
                  <a:lnTo>
                    <a:pt x="12831" y="9166"/>
                  </a:lnTo>
                  <a:lnTo>
                    <a:pt x="13271" y="9606"/>
                  </a:lnTo>
                  <a:lnTo>
                    <a:pt x="13271" y="10083"/>
                  </a:lnTo>
                  <a:lnTo>
                    <a:pt x="12355" y="10083"/>
                  </a:lnTo>
                  <a:lnTo>
                    <a:pt x="11915" y="9606"/>
                  </a:lnTo>
                  <a:lnTo>
                    <a:pt x="10998" y="9606"/>
                  </a:lnTo>
                  <a:lnTo>
                    <a:pt x="11438" y="9166"/>
                  </a:lnTo>
                  <a:lnTo>
                    <a:pt x="10522" y="9166"/>
                  </a:lnTo>
                  <a:lnTo>
                    <a:pt x="9165" y="9606"/>
                  </a:lnTo>
                  <a:lnTo>
                    <a:pt x="8689" y="9166"/>
                  </a:lnTo>
                  <a:lnTo>
                    <a:pt x="8689" y="9606"/>
                  </a:lnTo>
                  <a:lnTo>
                    <a:pt x="7772" y="9606"/>
                  </a:lnTo>
                  <a:lnTo>
                    <a:pt x="7772" y="9166"/>
                  </a:lnTo>
                  <a:lnTo>
                    <a:pt x="7772" y="8249"/>
                  </a:lnTo>
                  <a:lnTo>
                    <a:pt x="6856" y="8249"/>
                  </a:lnTo>
                  <a:lnTo>
                    <a:pt x="6856" y="7773"/>
                  </a:lnTo>
                  <a:lnTo>
                    <a:pt x="5939" y="7333"/>
                  </a:lnTo>
                  <a:lnTo>
                    <a:pt x="5499" y="7773"/>
                  </a:lnTo>
                  <a:lnTo>
                    <a:pt x="5499" y="8249"/>
                  </a:lnTo>
                  <a:lnTo>
                    <a:pt x="4583" y="8249"/>
                  </a:lnTo>
                  <a:lnTo>
                    <a:pt x="4106" y="7773"/>
                  </a:lnTo>
                  <a:lnTo>
                    <a:pt x="2750" y="7773"/>
                  </a:lnTo>
                  <a:lnTo>
                    <a:pt x="2273" y="7333"/>
                  </a:lnTo>
                  <a:lnTo>
                    <a:pt x="1833" y="8249"/>
                  </a:lnTo>
                  <a:lnTo>
                    <a:pt x="440" y="8249"/>
                  </a:lnTo>
                  <a:lnTo>
                    <a:pt x="440" y="8689"/>
                  </a:lnTo>
                  <a:lnTo>
                    <a:pt x="1833" y="8689"/>
                  </a:lnTo>
                  <a:lnTo>
                    <a:pt x="1833" y="9166"/>
                  </a:lnTo>
                  <a:lnTo>
                    <a:pt x="1833" y="9606"/>
                  </a:lnTo>
                  <a:lnTo>
                    <a:pt x="1357" y="9606"/>
                  </a:lnTo>
                  <a:lnTo>
                    <a:pt x="1357" y="10083"/>
                  </a:lnTo>
                  <a:lnTo>
                    <a:pt x="440" y="10083"/>
                  </a:lnTo>
                  <a:lnTo>
                    <a:pt x="0" y="10522"/>
                  </a:lnTo>
                  <a:lnTo>
                    <a:pt x="440" y="10522"/>
                  </a:lnTo>
                  <a:lnTo>
                    <a:pt x="917" y="10999"/>
                  </a:lnTo>
                  <a:lnTo>
                    <a:pt x="1833" y="11916"/>
                  </a:lnTo>
                  <a:lnTo>
                    <a:pt x="1833" y="11439"/>
                  </a:lnTo>
                  <a:lnTo>
                    <a:pt x="2750" y="11916"/>
                  </a:lnTo>
                  <a:lnTo>
                    <a:pt x="2750" y="11439"/>
                  </a:lnTo>
                  <a:lnTo>
                    <a:pt x="3190" y="11439"/>
                  </a:lnTo>
                  <a:lnTo>
                    <a:pt x="3190" y="11916"/>
                  </a:lnTo>
                  <a:lnTo>
                    <a:pt x="4106" y="12832"/>
                  </a:lnTo>
                  <a:lnTo>
                    <a:pt x="4583" y="12832"/>
                  </a:lnTo>
                  <a:lnTo>
                    <a:pt x="4583" y="13272"/>
                  </a:lnTo>
                  <a:lnTo>
                    <a:pt x="5023" y="13272"/>
                  </a:lnTo>
                  <a:lnTo>
                    <a:pt x="5023" y="13749"/>
                  </a:lnTo>
                  <a:lnTo>
                    <a:pt x="5023" y="14188"/>
                  </a:lnTo>
                  <a:lnTo>
                    <a:pt x="7332" y="14188"/>
                  </a:lnTo>
                  <a:lnTo>
                    <a:pt x="6856" y="14665"/>
                  </a:lnTo>
                  <a:lnTo>
                    <a:pt x="7332" y="14665"/>
                  </a:lnTo>
                  <a:lnTo>
                    <a:pt x="7772" y="15105"/>
                  </a:lnTo>
                  <a:lnTo>
                    <a:pt x="7332" y="16021"/>
                  </a:lnTo>
                  <a:lnTo>
                    <a:pt x="7772" y="16021"/>
                  </a:lnTo>
                  <a:lnTo>
                    <a:pt x="8249" y="16498"/>
                  </a:lnTo>
                  <a:lnTo>
                    <a:pt x="8249" y="16938"/>
                  </a:lnTo>
                  <a:lnTo>
                    <a:pt x="8689" y="16938"/>
                  </a:lnTo>
                  <a:lnTo>
                    <a:pt x="8689" y="17415"/>
                  </a:lnTo>
                  <a:lnTo>
                    <a:pt x="7772" y="18331"/>
                  </a:lnTo>
                  <a:lnTo>
                    <a:pt x="8249" y="18771"/>
                  </a:lnTo>
                  <a:lnTo>
                    <a:pt x="8689" y="19687"/>
                  </a:lnTo>
                  <a:lnTo>
                    <a:pt x="9165" y="19687"/>
                  </a:lnTo>
                  <a:lnTo>
                    <a:pt x="9165" y="20604"/>
                  </a:lnTo>
                  <a:lnTo>
                    <a:pt x="9605" y="21081"/>
                  </a:lnTo>
                  <a:lnTo>
                    <a:pt x="9605" y="21521"/>
                  </a:lnTo>
                  <a:lnTo>
                    <a:pt x="10522" y="21997"/>
                  </a:lnTo>
                  <a:lnTo>
                    <a:pt x="10998" y="21521"/>
                  </a:lnTo>
                  <a:lnTo>
                    <a:pt x="11438" y="21997"/>
                  </a:lnTo>
                  <a:lnTo>
                    <a:pt x="11438" y="22437"/>
                  </a:lnTo>
                  <a:lnTo>
                    <a:pt x="10998" y="22914"/>
                  </a:lnTo>
                  <a:lnTo>
                    <a:pt x="11438" y="22914"/>
                  </a:lnTo>
                  <a:lnTo>
                    <a:pt x="10998" y="23830"/>
                  </a:lnTo>
                  <a:lnTo>
                    <a:pt x="10998" y="24747"/>
                  </a:lnTo>
                  <a:lnTo>
                    <a:pt x="10998" y="25187"/>
                  </a:lnTo>
                  <a:lnTo>
                    <a:pt x="10522" y="25663"/>
                  </a:lnTo>
                  <a:lnTo>
                    <a:pt x="10522" y="26103"/>
                  </a:lnTo>
                  <a:lnTo>
                    <a:pt x="10998" y="26103"/>
                  </a:lnTo>
                  <a:lnTo>
                    <a:pt x="10998" y="26580"/>
                  </a:lnTo>
                  <a:lnTo>
                    <a:pt x="10998" y="27020"/>
                  </a:lnTo>
                  <a:lnTo>
                    <a:pt x="11438" y="27496"/>
                  </a:lnTo>
                  <a:lnTo>
                    <a:pt x="11438" y="27936"/>
                  </a:lnTo>
                  <a:lnTo>
                    <a:pt x="11915" y="28853"/>
                  </a:lnTo>
                  <a:lnTo>
                    <a:pt x="11915" y="29329"/>
                  </a:lnTo>
                  <a:lnTo>
                    <a:pt x="11438" y="28853"/>
                  </a:lnTo>
                  <a:lnTo>
                    <a:pt x="10998" y="28413"/>
                  </a:lnTo>
                  <a:lnTo>
                    <a:pt x="10998" y="27936"/>
                  </a:lnTo>
                  <a:lnTo>
                    <a:pt x="10522" y="27496"/>
                  </a:lnTo>
                  <a:lnTo>
                    <a:pt x="10522" y="27020"/>
                  </a:lnTo>
                  <a:lnTo>
                    <a:pt x="10082" y="26580"/>
                  </a:lnTo>
                  <a:lnTo>
                    <a:pt x="10082" y="26103"/>
                  </a:lnTo>
                  <a:lnTo>
                    <a:pt x="9605" y="26580"/>
                  </a:lnTo>
                  <a:lnTo>
                    <a:pt x="9605" y="27936"/>
                  </a:lnTo>
                  <a:lnTo>
                    <a:pt x="9605" y="28413"/>
                  </a:lnTo>
                  <a:lnTo>
                    <a:pt x="9165" y="29329"/>
                  </a:lnTo>
                  <a:lnTo>
                    <a:pt x="9165" y="30246"/>
                  </a:lnTo>
                  <a:lnTo>
                    <a:pt x="8689" y="30246"/>
                  </a:lnTo>
                  <a:lnTo>
                    <a:pt x="9605" y="30686"/>
                  </a:lnTo>
                  <a:lnTo>
                    <a:pt x="9605" y="31162"/>
                  </a:lnTo>
                  <a:lnTo>
                    <a:pt x="8249" y="31162"/>
                  </a:lnTo>
                  <a:lnTo>
                    <a:pt x="8249" y="31602"/>
                  </a:lnTo>
                  <a:lnTo>
                    <a:pt x="8689" y="32079"/>
                  </a:lnTo>
                  <a:lnTo>
                    <a:pt x="7772" y="32519"/>
                  </a:lnTo>
                  <a:lnTo>
                    <a:pt x="8249" y="32995"/>
                  </a:lnTo>
                  <a:lnTo>
                    <a:pt x="7772" y="32995"/>
                  </a:lnTo>
                  <a:lnTo>
                    <a:pt x="7772" y="34352"/>
                  </a:lnTo>
                  <a:lnTo>
                    <a:pt x="7332" y="34352"/>
                  </a:lnTo>
                  <a:lnTo>
                    <a:pt x="6856" y="34828"/>
                  </a:lnTo>
                  <a:lnTo>
                    <a:pt x="6856" y="35268"/>
                  </a:lnTo>
                  <a:lnTo>
                    <a:pt x="5939" y="36185"/>
                  </a:lnTo>
                  <a:lnTo>
                    <a:pt x="5023" y="37101"/>
                  </a:lnTo>
                  <a:lnTo>
                    <a:pt x="5023" y="37578"/>
                  </a:lnTo>
                  <a:lnTo>
                    <a:pt x="5499" y="37578"/>
                  </a:lnTo>
                  <a:lnTo>
                    <a:pt x="5939" y="38494"/>
                  </a:lnTo>
                  <a:lnTo>
                    <a:pt x="5939" y="38934"/>
                  </a:lnTo>
                  <a:lnTo>
                    <a:pt x="5939" y="39411"/>
                  </a:lnTo>
                  <a:lnTo>
                    <a:pt x="6416" y="39411"/>
                  </a:lnTo>
                  <a:lnTo>
                    <a:pt x="6856" y="38934"/>
                  </a:lnTo>
                  <a:lnTo>
                    <a:pt x="6856" y="39411"/>
                  </a:lnTo>
                  <a:lnTo>
                    <a:pt x="7772" y="39851"/>
                  </a:lnTo>
                  <a:lnTo>
                    <a:pt x="8689" y="39851"/>
                  </a:lnTo>
                  <a:lnTo>
                    <a:pt x="9165" y="40767"/>
                  </a:lnTo>
                  <a:lnTo>
                    <a:pt x="10082" y="40767"/>
                  </a:lnTo>
                  <a:lnTo>
                    <a:pt x="10522" y="41244"/>
                  </a:lnTo>
                  <a:lnTo>
                    <a:pt x="10998" y="41684"/>
                  </a:lnTo>
                  <a:lnTo>
                    <a:pt x="11438" y="42160"/>
                  </a:lnTo>
                  <a:lnTo>
                    <a:pt x="12355" y="42160"/>
                  </a:lnTo>
                  <a:lnTo>
                    <a:pt x="13271" y="42600"/>
                  </a:lnTo>
                  <a:lnTo>
                    <a:pt x="13748" y="42600"/>
                  </a:lnTo>
                  <a:lnTo>
                    <a:pt x="13748" y="43077"/>
                  </a:lnTo>
                  <a:lnTo>
                    <a:pt x="14664" y="43077"/>
                  </a:lnTo>
                  <a:lnTo>
                    <a:pt x="16021" y="42600"/>
                  </a:lnTo>
                  <a:lnTo>
                    <a:pt x="16497" y="43077"/>
                  </a:lnTo>
                  <a:lnTo>
                    <a:pt x="16937" y="43517"/>
                  </a:lnTo>
                  <a:lnTo>
                    <a:pt x="16937" y="44433"/>
                  </a:lnTo>
                  <a:lnTo>
                    <a:pt x="17414" y="44910"/>
                  </a:lnTo>
                  <a:lnTo>
                    <a:pt x="18330" y="44910"/>
                  </a:lnTo>
                  <a:lnTo>
                    <a:pt x="18330" y="44433"/>
                  </a:lnTo>
                  <a:lnTo>
                    <a:pt x="18770" y="44433"/>
                  </a:lnTo>
                  <a:lnTo>
                    <a:pt x="19247" y="43993"/>
                  </a:lnTo>
                  <a:lnTo>
                    <a:pt x="19687" y="43993"/>
                  </a:lnTo>
                  <a:lnTo>
                    <a:pt x="20163" y="44433"/>
                  </a:lnTo>
                  <a:lnTo>
                    <a:pt x="20163" y="45350"/>
                  </a:lnTo>
                  <a:lnTo>
                    <a:pt x="20163" y="45826"/>
                  </a:lnTo>
                  <a:lnTo>
                    <a:pt x="21080" y="45350"/>
                  </a:lnTo>
                  <a:lnTo>
                    <a:pt x="21996" y="45826"/>
                  </a:lnTo>
                  <a:lnTo>
                    <a:pt x="23353" y="45826"/>
                  </a:lnTo>
                  <a:lnTo>
                    <a:pt x="23829" y="46266"/>
                  </a:lnTo>
                  <a:lnTo>
                    <a:pt x="24269" y="45826"/>
                  </a:lnTo>
                  <a:lnTo>
                    <a:pt x="24269" y="45350"/>
                  </a:lnTo>
                  <a:lnTo>
                    <a:pt x="23829" y="45350"/>
                  </a:lnTo>
                  <a:lnTo>
                    <a:pt x="23829" y="44910"/>
                  </a:lnTo>
                  <a:lnTo>
                    <a:pt x="24269" y="44433"/>
                  </a:lnTo>
                  <a:lnTo>
                    <a:pt x="23829" y="43993"/>
                  </a:lnTo>
                  <a:lnTo>
                    <a:pt x="24269" y="43077"/>
                  </a:lnTo>
                  <a:lnTo>
                    <a:pt x="23829" y="42600"/>
                  </a:lnTo>
                  <a:lnTo>
                    <a:pt x="24269" y="41684"/>
                  </a:lnTo>
                  <a:lnTo>
                    <a:pt x="25186" y="41684"/>
                  </a:lnTo>
                  <a:lnTo>
                    <a:pt x="25662" y="41244"/>
                  </a:lnTo>
                  <a:lnTo>
                    <a:pt x="27019" y="41244"/>
                  </a:lnTo>
                  <a:lnTo>
                    <a:pt x="27495" y="40767"/>
                  </a:lnTo>
                  <a:lnTo>
                    <a:pt x="27935" y="40327"/>
                  </a:lnTo>
                  <a:lnTo>
                    <a:pt x="28412" y="40327"/>
                  </a:lnTo>
                  <a:lnTo>
                    <a:pt x="28852" y="40767"/>
                  </a:lnTo>
                  <a:lnTo>
                    <a:pt x="29328" y="41244"/>
                  </a:lnTo>
                  <a:lnTo>
                    <a:pt x="29768" y="40767"/>
                  </a:lnTo>
                  <a:lnTo>
                    <a:pt x="30685" y="40767"/>
                  </a:lnTo>
                  <a:lnTo>
                    <a:pt x="31161" y="41684"/>
                  </a:lnTo>
                  <a:lnTo>
                    <a:pt x="31601" y="41244"/>
                  </a:lnTo>
                  <a:lnTo>
                    <a:pt x="32078" y="41244"/>
                  </a:lnTo>
                  <a:lnTo>
                    <a:pt x="32518" y="40767"/>
                  </a:lnTo>
                  <a:lnTo>
                    <a:pt x="32994" y="40767"/>
                  </a:lnTo>
                  <a:lnTo>
                    <a:pt x="32994" y="41244"/>
                  </a:lnTo>
                  <a:lnTo>
                    <a:pt x="32994" y="41684"/>
                  </a:lnTo>
                  <a:lnTo>
                    <a:pt x="33911" y="41684"/>
                  </a:lnTo>
                  <a:lnTo>
                    <a:pt x="33911" y="42160"/>
                  </a:lnTo>
                  <a:lnTo>
                    <a:pt x="33911" y="42600"/>
                  </a:lnTo>
                  <a:lnTo>
                    <a:pt x="34351" y="42160"/>
                  </a:lnTo>
                  <a:lnTo>
                    <a:pt x="34827" y="42600"/>
                  </a:lnTo>
                  <a:lnTo>
                    <a:pt x="35267" y="43077"/>
                  </a:lnTo>
                  <a:lnTo>
                    <a:pt x="35744" y="43517"/>
                  </a:lnTo>
                  <a:lnTo>
                    <a:pt x="36184" y="43993"/>
                  </a:lnTo>
                  <a:lnTo>
                    <a:pt x="38493" y="43993"/>
                  </a:lnTo>
                  <a:lnTo>
                    <a:pt x="38933" y="43517"/>
                  </a:lnTo>
                  <a:lnTo>
                    <a:pt x="38933" y="42600"/>
                  </a:lnTo>
                  <a:lnTo>
                    <a:pt x="38933" y="42160"/>
                  </a:lnTo>
                  <a:lnTo>
                    <a:pt x="40326" y="42160"/>
                  </a:lnTo>
                  <a:lnTo>
                    <a:pt x="40326" y="41684"/>
                  </a:lnTo>
                  <a:lnTo>
                    <a:pt x="41243" y="41684"/>
                  </a:lnTo>
                  <a:lnTo>
                    <a:pt x="41243" y="42160"/>
                  </a:lnTo>
                  <a:lnTo>
                    <a:pt x="42159" y="41244"/>
                  </a:lnTo>
                  <a:lnTo>
                    <a:pt x="42599" y="40327"/>
                  </a:lnTo>
                  <a:lnTo>
                    <a:pt x="42599" y="39851"/>
                  </a:lnTo>
                  <a:lnTo>
                    <a:pt x="43076" y="39411"/>
                  </a:lnTo>
                  <a:lnTo>
                    <a:pt x="42599" y="38934"/>
                  </a:lnTo>
                  <a:lnTo>
                    <a:pt x="41683" y="38934"/>
                  </a:lnTo>
                  <a:lnTo>
                    <a:pt x="41243" y="39411"/>
                  </a:lnTo>
                  <a:lnTo>
                    <a:pt x="41243" y="38934"/>
                  </a:lnTo>
                  <a:lnTo>
                    <a:pt x="40766" y="38934"/>
                  </a:lnTo>
                  <a:lnTo>
                    <a:pt x="40326" y="38018"/>
                  </a:lnTo>
                  <a:lnTo>
                    <a:pt x="40326" y="37578"/>
                  </a:lnTo>
                  <a:lnTo>
                    <a:pt x="40326" y="36661"/>
                  </a:lnTo>
                  <a:lnTo>
                    <a:pt x="40326" y="36185"/>
                  </a:lnTo>
                  <a:lnTo>
                    <a:pt x="40766" y="35745"/>
                  </a:lnTo>
                  <a:lnTo>
                    <a:pt x="40766" y="35268"/>
                  </a:lnTo>
                  <a:lnTo>
                    <a:pt x="40766" y="34828"/>
                  </a:lnTo>
                  <a:lnTo>
                    <a:pt x="40326" y="34352"/>
                  </a:lnTo>
                  <a:lnTo>
                    <a:pt x="39850" y="34352"/>
                  </a:lnTo>
                  <a:lnTo>
                    <a:pt x="39410" y="33912"/>
                  </a:lnTo>
                  <a:lnTo>
                    <a:pt x="38933" y="33912"/>
                  </a:lnTo>
                  <a:lnTo>
                    <a:pt x="38933" y="33435"/>
                  </a:lnTo>
                  <a:lnTo>
                    <a:pt x="40766" y="33435"/>
                  </a:lnTo>
                  <a:lnTo>
                    <a:pt x="41243" y="32519"/>
                  </a:lnTo>
                  <a:lnTo>
                    <a:pt x="41683" y="32079"/>
                  </a:lnTo>
                  <a:lnTo>
                    <a:pt x="42159" y="31602"/>
                  </a:lnTo>
                  <a:lnTo>
                    <a:pt x="41243" y="31162"/>
                  </a:lnTo>
                  <a:lnTo>
                    <a:pt x="41243" y="30686"/>
                  </a:lnTo>
                  <a:lnTo>
                    <a:pt x="40766" y="30246"/>
                  </a:lnTo>
                  <a:lnTo>
                    <a:pt x="40766" y="29769"/>
                  </a:lnTo>
                  <a:lnTo>
                    <a:pt x="41243" y="29769"/>
                  </a:lnTo>
                  <a:lnTo>
                    <a:pt x="41243" y="29329"/>
                  </a:lnTo>
                  <a:lnTo>
                    <a:pt x="41243" y="28853"/>
                  </a:lnTo>
                  <a:lnTo>
                    <a:pt x="40766" y="28413"/>
                  </a:lnTo>
                  <a:lnTo>
                    <a:pt x="40766" y="27936"/>
                  </a:lnTo>
                  <a:lnTo>
                    <a:pt x="41243" y="27936"/>
                  </a:lnTo>
                  <a:lnTo>
                    <a:pt x="40766" y="27496"/>
                  </a:lnTo>
                  <a:lnTo>
                    <a:pt x="40766" y="27020"/>
                  </a:lnTo>
                  <a:lnTo>
                    <a:pt x="41683" y="27020"/>
                  </a:lnTo>
                  <a:lnTo>
                    <a:pt x="41683" y="26103"/>
                  </a:lnTo>
                  <a:lnTo>
                    <a:pt x="41243" y="25187"/>
                  </a:lnTo>
                  <a:lnTo>
                    <a:pt x="40766" y="25663"/>
                  </a:lnTo>
                  <a:lnTo>
                    <a:pt x="40766" y="26103"/>
                  </a:lnTo>
                  <a:lnTo>
                    <a:pt x="40326" y="26103"/>
                  </a:lnTo>
                  <a:lnTo>
                    <a:pt x="39850" y="27020"/>
                  </a:lnTo>
                  <a:lnTo>
                    <a:pt x="38933" y="27496"/>
                  </a:lnTo>
                  <a:lnTo>
                    <a:pt x="38017" y="26580"/>
                  </a:lnTo>
                  <a:lnTo>
                    <a:pt x="38493" y="25663"/>
                  </a:lnTo>
                  <a:lnTo>
                    <a:pt x="39410" y="24747"/>
                  </a:lnTo>
                  <a:lnTo>
                    <a:pt x="39410" y="24270"/>
                  </a:lnTo>
                  <a:lnTo>
                    <a:pt x="39850" y="23354"/>
                  </a:lnTo>
                  <a:lnTo>
                    <a:pt x="40766" y="23354"/>
                  </a:lnTo>
                  <a:lnTo>
                    <a:pt x="41683" y="22914"/>
                  </a:lnTo>
                  <a:lnTo>
                    <a:pt x="42159" y="21997"/>
                  </a:lnTo>
                  <a:lnTo>
                    <a:pt x="42159" y="21521"/>
                  </a:lnTo>
                  <a:lnTo>
                    <a:pt x="42599" y="21081"/>
                  </a:lnTo>
                  <a:lnTo>
                    <a:pt x="43516" y="21521"/>
                  </a:lnTo>
                  <a:lnTo>
                    <a:pt x="43992" y="21521"/>
                  </a:lnTo>
                  <a:lnTo>
                    <a:pt x="44432" y="20604"/>
                  </a:lnTo>
                  <a:lnTo>
                    <a:pt x="44909" y="21081"/>
                  </a:lnTo>
                  <a:lnTo>
                    <a:pt x="44909" y="20604"/>
                  </a:lnTo>
                  <a:lnTo>
                    <a:pt x="44909" y="20164"/>
                  </a:lnTo>
                  <a:lnTo>
                    <a:pt x="44909" y="19687"/>
                  </a:lnTo>
                  <a:lnTo>
                    <a:pt x="45349" y="19248"/>
                  </a:lnTo>
                  <a:lnTo>
                    <a:pt x="44909" y="18771"/>
                  </a:lnTo>
                  <a:lnTo>
                    <a:pt x="44909" y="17854"/>
                  </a:lnTo>
                  <a:lnTo>
                    <a:pt x="44909" y="17415"/>
                  </a:lnTo>
                  <a:lnTo>
                    <a:pt x="45349" y="16498"/>
                  </a:lnTo>
                  <a:lnTo>
                    <a:pt x="45349" y="16021"/>
                  </a:lnTo>
                  <a:lnTo>
                    <a:pt x="45825" y="15105"/>
                  </a:lnTo>
                  <a:lnTo>
                    <a:pt x="46265" y="14665"/>
                  </a:lnTo>
                  <a:lnTo>
                    <a:pt x="47182" y="13749"/>
                  </a:lnTo>
                  <a:lnTo>
                    <a:pt x="46742" y="13272"/>
                  </a:lnTo>
                  <a:lnTo>
                    <a:pt x="45825" y="13272"/>
                  </a:lnTo>
                  <a:lnTo>
                    <a:pt x="45349" y="12832"/>
                  </a:lnTo>
                  <a:lnTo>
                    <a:pt x="44432" y="12832"/>
                  </a:lnTo>
                  <a:lnTo>
                    <a:pt x="43076" y="12355"/>
                  </a:lnTo>
                  <a:lnTo>
                    <a:pt x="42599" y="11916"/>
                  </a:lnTo>
                  <a:lnTo>
                    <a:pt x="42159" y="10999"/>
                  </a:lnTo>
                  <a:lnTo>
                    <a:pt x="41683" y="10522"/>
                  </a:lnTo>
                  <a:lnTo>
                    <a:pt x="41683" y="10083"/>
                  </a:lnTo>
                  <a:lnTo>
                    <a:pt x="40326" y="10083"/>
                  </a:lnTo>
                  <a:lnTo>
                    <a:pt x="39850" y="9606"/>
                  </a:lnTo>
                  <a:lnTo>
                    <a:pt x="39410" y="10083"/>
                  </a:lnTo>
                  <a:lnTo>
                    <a:pt x="38933" y="10083"/>
                  </a:lnTo>
                  <a:lnTo>
                    <a:pt x="38493" y="10522"/>
                  </a:lnTo>
                  <a:lnTo>
                    <a:pt x="38493" y="10083"/>
                  </a:lnTo>
                  <a:lnTo>
                    <a:pt x="38017" y="9606"/>
                  </a:lnTo>
                  <a:lnTo>
                    <a:pt x="37577" y="9166"/>
                  </a:lnTo>
                  <a:lnTo>
                    <a:pt x="37100" y="9166"/>
                  </a:lnTo>
                  <a:lnTo>
                    <a:pt x="37100" y="8689"/>
                  </a:lnTo>
                  <a:lnTo>
                    <a:pt x="36660" y="8249"/>
                  </a:lnTo>
                  <a:lnTo>
                    <a:pt x="36660" y="7773"/>
                  </a:lnTo>
                  <a:lnTo>
                    <a:pt x="35744" y="7333"/>
                  </a:lnTo>
                  <a:lnTo>
                    <a:pt x="35744" y="6856"/>
                  </a:lnTo>
                  <a:lnTo>
                    <a:pt x="35267" y="6856"/>
                  </a:lnTo>
                  <a:lnTo>
                    <a:pt x="35267" y="7333"/>
                  </a:lnTo>
                  <a:lnTo>
                    <a:pt x="34351" y="7333"/>
                  </a:lnTo>
                  <a:lnTo>
                    <a:pt x="33911" y="6856"/>
                  </a:lnTo>
                  <a:lnTo>
                    <a:pt x="34351" y="6416"/>
                  </a:lnTo>
                  <a:lnTo>
                    <a:pt x="34351" y="5500"/>
                  </a:lnTo>
                  <a:lnTo>
                    <a:pt x="34351" y="5023"/>
                  </a:lnTo>
                  <a:lnTo>
                    <a:pt x="32994" y="5023"/>
                  </a:lnTo>
                  <a:lnTo>
                    <a:pt x="32078" y="4107"/>
                  </a:lnTo>
                  <a:lnTo>
                    <a:pt x="32078" y="3667"/>
                  </a:lnTo>
                  <a:lnTo>
                    <a:pt x="31161" y="3667"/>
                  </a:lnTo>
                  <a:lnTo>
                    <a:pt x="31161" y="3190"/>
                  </a:lnTo>
                  <a:lnTo>
                    <a:pt x="31161" y="2750"/>
                  </a:lnTo>
                  <a:lnTo>
                    <a:pt x="30245" y="2750"/>
                  </a:lnTo>
                  <a:lnTo>
                    <a:pt x="30245" y="2274"/>
                  </a:lnTo>
                  <a:lnTo>
                    <a:pt x="29768" y="1834"/>
                  </a:lnTo>
                  <a:lnTo>
                    <a:pt x="29768" y="1357"/>
                  </a:lnTo>
                  <a:lnTo>
                    <a:pt x="29328" y="917"/>
                  </a:lnTo>
                  <a:lnTo>
                    <a:pt x="29328" y="441"/>
                  </a:lnTo>
                  <a:lnTo>
                    <a:pt x="29328" y="1"/>
                  </a:lnTo>
                  <a:close/>
                </a:path>
              </a:pathLst>
            </a:custGeom>
            <a:solidFill>
              <a:schemeClr val="accent3"/>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8" name="Google Shape;1578;p81"/>
            <p:cNvSpPr/>
            <p:nvPr/>
          </p:nvSpPr>
          <p:spPr>
            <a:xfrm>
              <a:off x="4939960" y="1802257"/>
              <a:ext cx="16" cy="7089"/>
            </a:xfrm>
            <a:custGeom>
              <a:rect b="b" l="l" r="r" t="t"/>
              <a:pathLst>
                <a:path extrusionOk="0" h="441" w="1">
                  <a:moveTo>
                    <a:pt x="0" y="1"/>
                  </a:moveTo>
                  <a:lnTo>
                    <a:pt x="0" y="44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79" name="Google Shape;1579;p81"/>
            <p:cNvSpPr/>
            <p:nvPr/>
          </p:nvSpPr>
          <p:spPr>
            <a:xfrm>
              <a:off x="4593447" y="1699136"/>
              <a:ext cx="368326" cy="309396"/>
            </a:xfrm>
            <a:custGeom>
              <a:rect b="b" l="l" r="r" t="t"/>
              <a:pathLst>
                <a:path extrusionOk="0" h="19247" w="22913">
                  <a:moveTo>
                    <a:pt x="6892" y="0"/>
                  </a:moveTo>
                  <a:lnTo>
                    <a:pt x="7332" y="440"/>
                  </a:lnTo>
                  <a:lnTo>
                    <a:pt x="8249" y="1357"/>
                  </a:lnTo>
                  <a:lnTo>
                    <a:pt x="7809" y="1357"/>
                  </a:lnTo>
                  <a:lnTo>
                    <a:pt x="7809" y="1833"/>
                  </a:lnTo>
                  <a:lnTo>
                    <a:pt x="7809" y="2273"/>
                  </a:lnTo>
                  <a:lnTo>
                    <a:pt x="7809" y="2750"/>
                  </a:lnTo>
                  <a:lnTo>
                    <a:pt x="7332" y="3666"/>
                  </a:lnTo>
                  <a:lnTo>
                    <a:pt x="6892" y="3190"/>
                  </a:lnTo>
                  <a:lnTo>
                    <a:pt x="6892" y="2273"/>
                  </a:lnTo>
                  <a:lnTo>
                    <a:pt x="5976" y="2750"/>
                  </a:lnTo>
                  <a:lnTo>
                    <a:pt x="5976" y="1833"/>
                  </a:lnTo>
                  <a:lnTo>
                    <a:pt x="5976" y="917"/>
                  </a:lnTo>
                  <a:lnTo>
                    <a:pt x="5499" y="917"/>
                  </a:lnTo>
                  <a:lnTo>
                    <a:pt x="5059" y="440"/>
                  </a:lnTo>
                  <a:lnTo>
                    <a:pt x="5059" y="2273"/>
                  </a:lnTo>
                  <a:lnTo>
                    <a:pt x="4143" y="1833"/>
                  </a:lnTo>
                  <a:lnTo>
                    <a:pt x="4583" y="2273"/>
                  </a:lnTo>
                  <a:lnTo>
                    <a:pt x="5059" y="2750"/>
                  </a:lnTo>
                  <a:lnTo>
                    <a:pt x="4143" y="3190"/>
                  </a:lnTo>
                  <a:lnTo>
                    <a:pt x="3666" y="3190"/>
                  </a:lnTo>
                  <a:lnTo>
                    <a:pt x="3666" y="2750"/>
                  </a:lnTo>
                  <a:lnTo>
                    <a:pt x="3666" y="2273"/>
                  </a:lnTo>
                  <a:lnTo>
                    <a:pt x="3226" y="1833"/>
                  </a:lnTo>
                  <a:lnTo>
                    <a:pt x="3226" y="2273"/>
                  </a:lnTo>
                  <a:lnTo>
                    <a:pt x="3226" y="2750"/>
                  </a:lnTo>
                  <a:lnTo>
                    <a:pt x="2750" y="2750"/>
                  </a:lnTo>
                  <a:lnTo>
                    <a:pt x="2750" y="2273"/>
                  </a:lnTo>
                  <a:lnTo>
                    <a:pt x="2310" y="2750"/>
                  </a:lnTo>
                  <a:lnTo>
                    <a:pt x="2310" y="3190"/>
                  </a:lnTo>
                  <a:lnTo>
                    <a:pt x="3226" y="3190"/>
                  </a:lnTo>
                  <a:lnTo>
                    <a:pt x="3666" y="3666"/>
                  </a:lnTo>
                  <a:lnTo>
                    <a:pt x="4583" y="3666"/>
                  </a:lnTo>
                  <a:lnTo>
                    <a:pt x="5499" y="4106"/>
                  </a:lnTo>
                  <a:lnTo>
                    <a:pt x="5976" y="4583"/>
                  </a:lnTo>
                  <a:lnTo>
                    <a:pt x="5976" y="5023"/>
                  </a:lnTo>
                  <a:lnTo>
                    <a:pt x="6892" y="5023"/>
                  </a:lnTo>
                  <a:lnTo>
                    <a:pt x="6892" y="5939"/>
                  </a:lnTo>
                  <a:lnTo>
                    <a:pt x="6416" y="5939"/>
                  </a:lnTo>
                  <a:lnTo>
                    <a:pt x="5499" y="5499"/>
                  </a:lnTo>
                  <a:lnTo>
                    <a:pt x="4583" y="5499"/>
                  </a:lnTo>
                  <a:lnTo>
                    <a:pt x="5059" y="5939"/>
                  </a:lnTo>
                  <a:lnTo>
                    <a:pt x="5499" y="6416"/>
                  </a:lnTo>
                  <a:lnTo>
                    <a:pt x="5976" y="6856"/>
                  </a:lnTo>
                  <a:lnTo>
                    <a:pt x="5499" y="7332"/>
                  </a:lnTo>
                  <a:lnTo>
                    <a:pt x="5059" y="7772"/>
                  </a:lnTo>
                  <a:lnTo>
                    <a:pt x="4583" y="7332"/>
                  </a:lnTo>
                  <a:lnTo>
                    <a:pt x="4143" y="6856"/>
                  </a:lnTo>
                  <a:lnTo>
                    <a:pt x="3666" y="6856"/>
                  </a:lnTo>
                  <a:lnTo>
                    <a:pt x="2310" y="6416"/>
                  </a:lnTo>
                  <a:lnTo>
                    <a:pt x="1393" y="5939"/>
                  </a:lnTo>
                  <a:lnTo>
                    <a:pt x="477" y="6416"/>
                  </a:lnTo>
                  <a:lnTo>
                    <a:pt x="477" y="6856"/>
                  </a:lnTo>
                  <a:lnTo>
                    <a:pt x="2750" y="6856"/>
                  </a:lnTo>
                  <a:lnTo>
                    <a:pt x="3226" y="7332"/>
                  </a:lnTo>
                  <a:lnTo>
                    <a:pt x="3226" y="7772"/>
                  </a:lnTo>
                  <a:lnTo>
                    <a:pt x="3666" y="7772"/>
                  </a:lnTo>
                  <a:lnTo>
                    <a:pt x="3666" y="8249"/>
                  </a:lnTo>
                  <a:lnTo>
                    <a:pt x="3666" y="8689"/>
                  </a:lnTo>
                  <a:lnTo>
                    <a:pt x="3226" y="9165"/>
                  </a:lnTo>
                  <a:lnTo>
                    <a:pt x="3226" y="10082"/>
                  </a:lnTo>
                  <a:lnTo>
                    <a:pt x="3666" y="9605"/>
                  </a:lnTo>
                  <a:lnTo>
                    <a:pt x="3666" y="10082"/>
                  </a:lnTo>
                  <a:lnTo>
                    <a:pt x="3226" y="10522"/>
                  </a:lnTo>
                  <a:lnTo>
                    <a:pt x="2750" y="10998"/>
                  </a:lnTo>
                  <a:lnTo>
                    <a:pt x="2310" y="11438"/>
                  </a:lnTo>
                  <a:lnTo>
                    <a:pt x="1393" y="11438"/>
                  </a:lnTo>
                  <a:lnTo>
                    <a:pt x="917" y="11915"/>
                  </a:lnTo>
                  <a:lnTo>
                    <a:pt x="477" y="11438"/>
                  </a:lnTo>
                  <a:lnTo>
                    <a:pt x="0" y="12355"/>
                  </a:lnTo>
                  <a:lnTo>
                    <a:pt x="477" y="12831"/>
                  </a:lnTo>
                  <a:lnTo>
                    <a:pt x="917" y="12831"/>
                  </a:lnTo>
                  <a:lnTo>
                    <a:pt x="1393" y="13271"/>
                  </a:lnTo>
                  <a:lnTo>
                    <a:pt x="1833" y="13748"/>
                  </a:lnTo>
                  <a:lnTo>
                    <a:pt x="2750" y="14188"/>
                  </a:lnTo>
                  <a:lnTo>
                    <a:pt x="3666" y="14188"/>
                  </a:lnTo>
                  <a:lnTo>
                    <a:pt x="3666" y="14664"/>
                  </a:lnTo>
                  <a:lnTo>
                    <a:pt x="3666" y="15104"/>
                  </a:lnTo>
                  <a:lnTo>
                    <a:pt x="3666" y="15581"/>
                  </a:lnTo>
                  <a:lnTo>
                    <a:pt x="3666" y="16021"/>
                  </a:lnTo>
                  <a:lnTo>
                    <a:pt x="4143" y="16497"/>
                  </a:lnTo>
                  <a:lnTo>
                    <a:pt x="5059" y="17414"/>
                  </a:lnTo>
                  <a:lnTo>
                    <a:pt x="6416" y="17414"/>
                  </a:lnTo>
                  <a:lnTo>
                    <a:pt x="6416" y="17854"/>
                  </a:lnTo>
                  <a:lnTo>
                    <a:pt x="6416" y="18330"/>
                  </a:lnTo>
                  <a:lnTo>
                    <a:pt x="7332" y="18770"/>
                  </a:lnTo>
                  <a:lnTo>
                    <a:pt x="7809" y="19247"/>
                  </a:lnTo>
                  <a:lnTo>
                    <a:pt x="7809" y="18770"/>
                  </a:lnTo>
                  <a:lnTo>
                    <a:pt x="8249" y="18330"/>
                  </a:lnTo>
                  <a:lnTo>
                    <a:pt x="8249" y="18770"/>
                  </a:lnTo>
                  <a:lnTo>
                    <a:pt x="8725" y="18770"/>
                  </a:lnTo>
                  <a:lnTo>
                    <a:pt x="9642" y="17854"/>
                  </a:lnTo>
                  <a:lnTo>
                    <a:pt x="10082" y="17854"/>
                  </a:lnTo>
                  <a:lnTo>
                    <a:pt x="11475" y="18330"/>
                  </a:lnTo>
                  <a:lnTo>
                    <a:pt x="11915" y="17854"/>
                  </a:lnTo>
                  <a:lnTo>
                    <a:pt x="12391" y="18330"/>
                  </a:lnTo>
                  <a:lnTo>
                    <a:pt x="13308" y="18330"/>
                  </a:lnTo>
                  <a:lnTo>
                    <a:pt x="13308" y="18770"/>
                  </a:lnTo>
                  <a:lnTo>
                    <a:pt x="14224" y="18330"/>
                  </a:lnTo>
                  <a:lnTo>
                    <a:pt x="14664" y="17854"/>
                  </a:lnTo>
                  <a:lnTo>
                    <a:pt x="15581" y="18330"/>
                  </a:lnTo>
                  <a:lnTo>
                    <a:pt x="16057" y="18330"/>
                  </a:lnTo>
                  <a:lnTo>
                    <a:pt x="16497" y="17414"/>
                  </a:lnTo>
                  <a:lnTo>
                    <a:pt x="16974" y="17854"/>
                  </a:lnTo>
                  <a:lnTo>
                    <a:pt x="17414" y="18330"/>
                  </a:lnTo>
                  <a:lnTo>
                    <a:pt x="17890" y="17854"/>
                  </a:lnTo>
                  <a:lnTo>
                    <a:pt x="18330" y="17854"/>
                  </a:lnTo>
                  <a:lnTo>
                    <a:pt x="19247" y="17414"/>
                  </a:lnTo>
                  <a:lnTo>
                    <a:pt x="19723" y="16497"/>
                  </a:lnTo>
                  <a:lnTo>
                    <a:pt x="20163" y="16937"/>
                  </a:lnTo>
                  <a:lnTo>
                    <a:pt x="21556" y="16937"/>
                  </a:lnTo>
                  <a:lnTo>
                    <a:pt x="21556" y="15581"/>
                  </a:lnTo>
                  <a:lnTo>
                    <a:pt x="21996" y="15104"/>
                  </a:lnTo>
                  <a:lnTo>
                    <a:pt x="22473" y="15104"/>
                  </a:lnTo>
                  <a:lnTo>
                    <a:pt x="22473" y="14664"/>
                  </a:lnTo>
                  <a:lnTo>
                    <a:pt x="22473" y="14188"/>
                  </a:lnTo>
                  <a:lnTo>
                    <a:pt x="22913" y="13748"/>
                  </a:lnTo>
                  <a:lnTo>
                    <a:pt x="22913" y="13271"/>
                  </a:lnTo>
                  <a:lnTo>
                    <a:pt x="22473" y="12831"/>
                  </a:lnTo>
                  <a:lnTo>
                    <a:pt x="21996" y="12355"/>
                  </a:lnTo>
                  <a:lnTo>
                    <a:pt x="21996" y="11915"/>
                  </a:lnTo>
                  <a:lnTo>
                    <a:pt x="21080" y="11915"/>
                  </a:lnTo>
                  <a:lnTo>
                    <a:pt x="21080" y="11438"/>
                  </a:lnTo>
                  <a:lnTo>
                    <a:pt x="21556" y="10998"/>
                  </a:lnTo>
                  <a:lnTo>
                    <a:pt x="21996" y="11438"/>
                  </a:lnTo>
                  <a:lnTo>
                    <a:pt x="21996" y="10998"/>
                  </a:lnTo>
                  <a:lnTo>
                    <a:pt x="21556" y="10522"/>
                  </a:lnTo>
                  <a:lnTo>
                    <a:pt x="21556" y="10082"/>
                  </a:lnTo>
                  <a:lnTo>
                    <a:pt x="21556" y="9165"/>
                  </a:lnTo>
                  <a:lnTo>
                    <a:pt x="22473" y="8689"/>
                  </a:lnTo>
                  <a:lnTo>
                    <a:pt x="22473" y="8249"/>
                  </a:lnTo>
                  <a:lnTo>
                    <a:pt x="21996" y="8689"/>
                  </a:lnTo>
                  <a:lnTo>
                    <a:pt x="21080" y="8689"/>
                  </a:lnTo>
                  <a:lnTo>
                    <a:pt x="21080" y="8249"/>
                  </a:lnTo>
                  <a:lnTo>
                    <a:pt x="21080" y="7772"/>
                  </a:lnTo>
                  <a:lnTo>
                    <a:pt x="21556" y="7332"/>
                  </a:lnTo>
                  <a:lnTo>
                    <a:pt x="21556" y="6856"/>
                  </a:lnTo>
                  <a:lnTo>
                    <a:pt x="20163" y="6416"/>
                  </a:lnTo>
                  <a:lnTo>
                    <a:pt x="20163" y="6856"/>
                  </a:lnTo>
                  <a:lnTo>
                    <a:pt x="19723" y="7332"/>
                  </a:lnTo>
                  <a:lnTo>
                    <a:pt x="19247" y="8249"/>
                  </a:lnTo>
                  <a:lnTo>
                    <a:pt x="18807" y="8249"/>
                  </a:lnTo>
                  <a:lnTo>
                    <a:pt x="18330" y="7772"/>
                  </a:lnTo>
                  <a:lnTo>
                    <a:pt x="18330" y="7332"/>
                  </a:lnTo>
                  <a:lnTo>
                    <a:pt x="17414" y="7772"/>
                  </a:lnTo>
                  <a:lnTo>
                    <a:pt x="16497" y="8249"/>
                  </a:lnTo>
                  <a:lnTo>
                    <a:pt x="16057" y="8249"/>
                  </a:lnTo>
                  <a:lnTo>
                    <a:pt x="16497" y="6856"/>
                  </a:lnTo>
                  <a:lnTo>
                    <a:pt x="16057" y="6416"/>
                  </a:lnTo>
                  <a:lnTo>
                    <a:pt x="16057" y="6856"/>
                  </a:lnTo>
                  <a:lnTo>
                    <a:pt x="15581" y="7772"/>
                  </a:lnTo>
                  <a:lnTo>
                    <a:pt x="15581" y="8249"/>
                  </a:lnTo>
                  <a:lnTo>
                    <a:pt x="15141" y="8689"/>
                  </a:lnTo>
                  <a:lnTo>
                    <a:pt x="14664" y="8249"/>
                  </a:lnTo>
                  <a:lnTo>
                    <a:pt x="14224" y="7332"/>
                  </a:lnTo>
                  <a:lnTo>
                    <a:pt x="15141" y="6856"/>
                  </a:lnTo>
                  <a:lnTo>
                    <a:pt x="14664" y="5939"/>
                  </a:lnTo>
                  <a:lnTo>
                    <a:pt x="14224" y="5499"/>
                  </a:lnTo>
                  <a:lnTo>
                    <a:pt x="13748" y="5939"/>
                  </a:lnTo>
                  <a:lnTo>
                    <a:pt x="13308" y="5499"/>
                  </a:lnTo>
                  <a:lnTo>
                    <a:pt x="13308" y="5939"/>
                  </a:lnTo>
                  <a:lnTo>
                    <a:pt x="12831" y="6416"/>
                  </a:lnTo>
                  <a:lnTo>
                    <a:pt x="12391" y="6856"/>
                  </a:lnTo>
                  <a:lnTo>
                    <a:pt x="11915" y="6856"/>
                  </a:lnTo>
                  <a:lnTo>
                    <a:pt x="11915" y="6416"/>
                  </a:lnTo>
                  <a:lnTo>
                    <a:pt x="11915" y="5939"/>
                  </a:lnTo>
                  <a:lnTo>
                    <a:pt x="11915" y="5023"/>
                  </a:lnTo>
                  <a:lnTo>
                    <a:pt x="11475" y="4583"/>
                  </a:lnTo>
                  <a:lnTo>
                    <a:pt x="10998" y="5499"/>
                  </a:lnTo>
                  <a:lnTo>
                    <a:pt x="10558" y="6856"/>
                  </a:lnTo>
                  <a:lnTo>
                    <a:pt x="10082" y="6856"/>
                  </a:lnTo>
                  <a:lnTo>
                    <a:pt x="10082" y="6416"/>
                  </a:lnTo>
                  <a:lnTo>
                    <a:pt x="8725" y="6416"/>
                  </a:lnTo>
                  <a:lnTo>
                    <a:pt x="8249" y="7772"/>
                  </a:lnTo>
                  <a:lnTo>
                    <a:pt x="8249" y="7332"/>
                  </a:lnTo>
                  <a:lnTo>
                    <a:pt x="7332" y="7332"/>
                  </a:lnTo>
                  <a:lnTo>
                    <a:pt x="7332" y="6856"/>
                  </a:lnTo>
                  <a:lnTo>
                    <a:pt x="7809" y="6416"/>
                  </a:lnTo>
                  <a:lnTo>
                    <a:pt x="7809" y="5939"/>
                  </a:lnTo>
                  <a:lnTo>
                    <a:pt x="7809" y="5499"/>
                  </a:lnTo>
                  <a:lnTo>
                    <a:pt x="7809" y="4583"/>
                  </a:lnTo>
                  <a:lnTo>
                    <a:pt x="8249" y="4583"/>
                  </a:lnTo>
                  <a:lnTo>
                    <a:pt x="8725" y="4106"/>
                  </a:lnTo>
                  <a:lnTo>
                    <a:pt x="9165" y="3190"/>
                  </a:lnTo>
                  <a:lnTo>
                    <a:pt x="8725" y="3190"/>
                  </a:lnTo>
                  <a:lnTo>
                    <a:pt x="8725" y="2750"/>
                  </a:lnTo>
                  <a:lnTo>
                    <a:pt x="9165" y="2273"/>
                  </a:lnTo>
                  <a:lnTo>
                    <a:pt x="9165" y="1833"/>
                  </a:lnTo>
                  <a:lnTo>
                    <a:pt x="9165" y="917"/>
                  </a:lnTo>
                  <a:lnTo>
                    <a:pt x="7809"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0" name="Google Shape;1580;p81"/>
            <p:cNvSpPr/>
            <p:nvPr/>
          </p:nvSpPr>
          <p:spPr>
            <a:xfrm>
              <a:off x="4622912" y="2818824"/>
              <a:ext cx="279930" cy="294671"/>
            </a:xfrm>
            <a:custGeom>
              <a:rect b="b" l="l" r="r" t="t"/>
              <a:pathLst>
                <a:path extrusionOk="0" h="18331" w="17414">
                  <a:moveTo>
                    <a:pt x="4143" y="11439"/>
                  </a:moveTo>
                  <a:lnTo>
                    <a:pt x="4583" y="11915"/>
                  </a:lnTo>
                  <a:lnTo>
                    <a:pt x="5499" y="11915"/>
                  </a:lnTo>
                  <a:lnTo>
                    <a:pt x="5976" y="12355"/>
                  </a:lnTo>
                  <a:lnTo>
                    <a:pt x="4583" y="12355"/>
                  </a:lnTo>
                  <a:lnTo>
                    <a:pt x="4143" y="11915"/>
                  </a:lnTo>
                  <a:lnTo>
                    <a:pt x="3666" y="11915"/>
                  </a:lnTo>
                  <a:lnTo>
                    <a:pt x="4143" y="11439"/>
                  </a:lnTo>
                  <a:close/>
                  <a:moveTo>
                    <a:pt x="13748" y="1"/>
                  </a:moveTo>
                  <a:lnTo>
                    <a:pt x="13308" y="441"/>
                  </a:lnTo>
                  <a:lnTo>
                    <a:pt x="11915" y="917"/>
                  </a:lnTo>
                  <a:lnTo>
                    <a:pt x="11475" y="1357"/>
                  </a:lnTo>
                  <a:lnTo>
                    <a:pt x="10998" y="1834"/>
                  </a:lnTo>
                  <a:lnTo>
                    <a:pt x="9642" y="2274"/>
                  </a:lnTo>
                  <a:lnTo>
                    <a:pt x="10082" y="2750"/>
                  </a:lnTo>
                  <a:lnTo>
                    <a:pt x="11475" y="3190"/>
                  </a:lnTo>
                  <a:lnTo>
                    <a:pt x="11915" y="3190"/>
                  </a:lnTo>
                  <a:lnTo>
                    <a:pt x="11475" y="3667"/>
                  </a:lnTo>
                  <a:lnTo>
                    <a:pt x="10558" y="3667"/>
                  </a:lnTo>
                  <a:lnTo>
                    <a:pt x="10558" y="4107"/>
                  </a:lnTo>
                  <a:lnTo>
                    <a:pt x="10558" y="4583"/>
                  </a:lnTo>
                  <a:lnTo>
                    <a:pt x="9642" y="5500"/>
                  </a:lnTo>
                  <a:lnTo>
                    <a:pt x="9165" y="5023"/>
                  </a:lnTo>
                  <a:lnTo>
                    <a:pt x="7809" y="4583"/>
                  </a:lnTo>
                  <a:lnTo>
                    <a:pt x="7809" y="4107"/>
                  </a:lnTo>
                  <a:lnTo>
                    <a:pt x="7332" y="3667"/>
                  </a:lnTo>
                  <a:lnTo>
                    <a:pt x="6892" y="3190"/>
                  </a:lnTo>
                  <a:lnTo>
                    <a:pt x="5976" y="3190"/>
                  </a:lnTo>
                  <a:lnTo>
                    <a:pt x="5499" y="4107"/>
                  </a:lnTo>
                  <a:lnTo>
                    <a:pt x="5059" y="4107"/>
                  </a:lnTo>
                  <a:lnTo>
                    <a:pt x="5499" y="4583"/>
                  </a:lnTo>
                  <a:lnTo>
                    <a:pt x="5499" y="5023"/>
                  </a:lnTo>
                  <a:lnTo>
                    <a:pt x="5499" y="5500"/>
                  </a:lnTo>
                  <a:lnTo>
                    <a:pt x="5059" y="5940"/>
                  </a:lnTo>
                  <a:lnTo>
                    <a:pt x="4583" y="6856"/>
                  </a:lnTo>
                  <a:lnTo>
                    <a:pt x="4143" y="6856"/>
                  </a:lnTo>
                  <a:lnTo>
                    <a:pt x="3666" y="7333"/>
                  </a:lnTo>
                  <a:lnTo>
                    <a:pt x="4143" y="8249"/>
                  </a:lnTo>
                  <a:lnTo>
                    <a:pt x="4143" y="8689"/>
                  </a:lnTo>
                  <a:lnTo>
                    <a:pt x="4583" y="8689"/>
                  </a:lnTo>
                  <a:lnTo>
                    <a:pt x="5059" y="9606"/>
                  </a:lnTo>
                  <a:lnTo>
                    <a:pt x="5499" y="9166"/>
                  </a:lnTo>
                  <a:lnTo>
                    <a:pt x="6892" y="9166"/>
                  </a:lnTo>
                  <a:lnTo>
                    <a:pt x="6892" y="9606"/>
                  </a:lnTo>
                  <a:lnTo>
                    <a:pt x="6416" y="10082"/>
                  </a:lnTo>
                  <a:lnTo>
                    <a:pt x="5976" y="10082"/>
                  </a:lnTo>
                  <a:lnTo>
                    <a:pt x="4583" y="10522"/>
                  </a:lnTo>
                  <a:lnTo>
                    <a:pt x="3666" y="11439"/>
                  </a:lnTo>
                  <a:lnTo>
                    <a:pt x="2310" y="11915"/>
                  </a:lnTo>
                  <a:lnTo>
                    <a:pt x="3226" y="12355"/>
                  </a:lnTo>
                  <a:lnTo>
                    <a:pt x="2310" y="12355"/>
                  </a:lnTo>
                  <a:lnTo>
                    <a:pt x="2750" y="12832"/>
                  </a:lnTo>
                  <a:lnTo>
                    <a:pt x="477" y="12832"/>
                  </a:lnTo>
                  <a:lnTo>
                    <a:pt x="0" y="13272"/>
                  </a:lnTo>
                  <a:lnTo>
                    <a:pt x="0" y="13748"/>
                  </a:lnTo>
                  <a:lnTo>
                    <a:pt x="1833" y="13748"/>
                  </a:lnTo>
                  <a:lnTo>
                    <a:pt x="2310" y="14188"/>
                  </a:lnTo>
                  <a:lnTo>
                    <a:pt x="917" y="14188"/>
                  </a:lnTo>
                  <a:lnTo>
                    <a:pt x="477" y="14665"/>
                  </a:lnTo>
                  <a:lnTo>
                    <a:pt x="0" y="15581"/>
                  </a:lnTo>
                  <a:lnTo>
                    <a:pt x="477" y="16021"/>
                  </a:lnTo>
                  <a:lnTo>
                    <a:pt x="917" y="15105"/>
                  </a:lnTo>
                  <a:lnTo>
                    <a:pt x="1393" y="15581"/>
                  </a:lnTo>
                  <a:lnTo>
                    <a:pt x="917" y="16498"/>
                  </a:lnTo>
                  <a:lnTo>
                    <a:pt x="917" y="16938"/>
                  </a:lnTo>
                  <a:lnTo>
                    <a:pt x="1393" y="16938"/>
                  </a:lnTo>
                  <a:lnTo>
                    <a:pt x="917" y="17414"/>
                  </a:lnTo>
                  <a:lnTo>
                    <a:pt x="917" y="17414"/>
                  </a:lnTo>
                  <a:lnTo>
                    <a:pt x="2310" y="16938"/>
                  </a:lnTo>
                  <a:lnTo>
                    <a:pt x="2310" y="17414"/>
                  </a:lnTo>
                  <a:lnTo>
                    <a:pt x="2310" y="18331"/>
                  </a:lnTo>
                  <a:lnTo>
                    <a:pt x="3226" y="17414"/>
                  </a:lnTo>
                  <a:lnTo>
                    <a:pt x="3666" y="17414"/>
                  </a:lnTo>
                  <a:lnTo>
                    <a:pt x="4583" y="17854"/>
                  </a:lnTo>
                  <a:lnTo>
                    <a:pt x="5499" y="17854"/>
                  </a:lnTo>
                  <a:lnTo>
                    <a:pt x="5976" y="17414"/>
                  </a:lnTo>
                  <a:lnTo>
                    <a:pt x="6416" y="17854"/>
                  </a:lnTo>
                  <a:lnTo>
                    <a:pt x="7332" y="17854"/>
                  </a:lnTo>
                  <a:lnTo>
                    <a:pt x="7332" y="17414"/>
                  </a:lnTo>
                  <a:lnTo>
                    <a:pt x="7809" y="17414"/>
                  </a:lnTo>
                  <a:lnTo>
                    <a:pt x="8249" y="16938"/>
                  </a:lnTo>
                  <a:lnTo>
                    <a:pt x="8249" y="17414"/>
                  </a:lnTo>
                  <a:lnTo>
                    <a:pt x="8725" y="16938"/>
                  </a:lnTo>
                  <a:lnTo>
                    <a:pt x="9165" y="16498"/>
                  </a:lnTo>
                  <a:lnTo>
                    <a:pt x="12831" y="16498"/>
                  </a:lnTo>
                  <a:lnTo>
                    <a:pt x="13308" y="16938"/>
                  </a:lnTo>
                  <a:lnTo>
                    <a:pt x="14224" y="16498"/>
                  </a:lnTo>
                  <a:lnTo>
                    <a:pt x="14664" y="15581"/>
                  </a:lnTo>
                  <a:lnTo>
                    <a:pt x="14664" y="15105"/>
                  </a:lnTo>
                  <a:lnTo>
                    <a:pt x="15141" y="15105"/>
                  </a:lnTo>
                  <a:lnTo>
                    <a:pt x="15581" y="14665"/>
                  </a:lnTo>
                  <a:lnTo>
                    <a:pt x="15581" y="14188"/>
                  </a:lnTo>
                  <a:lnTo>
                    <a:pt x="16057" y="14188"/>
                  </a:lnTo>
                  <a:lnTo>
                    <a:pt x="16057" y="13748"/>
                  </a:lnTo>
                  <a:lnTo>
                    <a:pt x="16057" y="13272"/>
                  </a:lnTo>
                  <a:lnTo>
                    <a:pt x="16057" y="12832"/>
                  </a:lnTo>
                  <a:lnTo>
                    <a:pt x="16497" y="12355"/>
                  </a:lnTo>
                  <a:lnTo>
                    <a:pt x="16497" y="11915"/>
                  </a:lnTo>
                  <a:lnTo>
                    <a:pt x="16497" y="10999"/>
                  </a:lnTo>
                  <a:lnTo>
                    <a:pt x="16974" y="10522"/>
                  </a:lnTo>
                  <a:lnTo>
                    <a:pt x="16497" y="9606"/>
                  </a:lnTo>
                  <a:lnTo>
                    <a:pt x="16497" y="9166"/>
                  </a:lnTo>
                  <a:lnTo>
                    <a:pt x="16974" y="8689"/>
                  </a:lnTo>
                  <a:lnTo>
                    <a:pt x="16497" y="8249"/>
                  </a:lnTo>
                  <a:lnTo>
                    <a:pt x="16974" y="8249"/>
                  </a:lnTo>
                  <a:lnTo>
                    <a:pt x="16974" y="8689"/>
                  </a:lnTo>
                  <a:lnTo>
                    <a:pt x="17414" y="8249"/>
                  </a:lnTo>
                  <a:lnTo>
                    <a:pt x="16974" y="7333"/>
                  </a:lnTo>
                  <a:lnTo>
                    <a:pt x="16497" y="6856"/>
                  </a:lnTo>
                  <a:lnTo>
                    <a:pt x="16497" y="6416"/>
                  </a:lnTo>
                  <a:lnTo>
                    <a:pt x="15581" y="5940"/>
                  </a:lnTo>
                  <a:lnTo>
                    <a:pt x="14664" y="5940"/>
                  </a:lnTo>
                  <a:lnTo>
                    <a:pt x="14224" y="6416"/>
                  </a:lnTo>
                  <a:lnTo>
                    <a:pt x="13748" y="6416"/>
                  </a:lnTo>
                  <a:lnTo>
                    <a:pt x="13308" y="5940"/>
                  </a:lnTo>
                  <a:lnTo>
                    <a:pt x="12831" y="5500"/>
                  </a:lnTo>
                  <a:lnTo>
                    <a:pt x="12391" y="5023"/>
                  </a:lnTo>
                  <a:lnTo>
                    <a:pt x="11915" y="4583"/>
                  </a:lnTo>
                  <a:lnTo>
                    <a:pt x="12391" y="4107"/>
                  </a:lnTo>
                  <a:lnTo>
                    <a:pt x="12391" y="3667"/>
                  </a:lnTo>
                  <a:lnTo>
                    <a:pt x="12831" y="3667"/>
                  </a:lnTo>
                  <a:lnTo>
                    <a:pt x="13308" y="4107"/>
                  </a:lnTo>
                  <a:lnTo>
                    <a:pt x="13748" y="3667"/>
                  </a:lnTo>
                  <a:lnTo>
                    <a:pt x="13748" y="3190"/>
                  </a:lnTo>
                  <a:lnTo>
                    <a:pt x="14224" y="2750"/>
                  </a:lnTo>
                  <a:lnTo>
                    <a:pt x="14664" y="1834"/>
                  </a:lnTo>
                  <a:lnTo>
                    <a:pt x="16057" y="1834"/>
                  </a:lnTo>
                  <a:lnTo>
                    <a:pt x="15581" y="1357"/>
                  </a:lnTo>
                  <a:lnTo>
                    <a:pt x="16497" y="1357"/>
                  </a:lnTo>
                  <a:lnTo>
                    <a:pt x="16974" y="917"/>
                  </a:lnTo>
                  <a:lnTo>
                    <a:pt x="16497" y="441"/>
                  </a:lnTo>
                  <a:lnTo>
                    <a:pt x="16057" y="1"/>
                  </a:lnTo>
                  <a:lnTo>
                    <a:pt x="16057" y="441"/>
                  </a:lnTo>
                  <a:lnTo>
                    <a:pt x="14664" y="441"/>
                  </a:lnTo>
                  <a:lnTo>
                    <a:pt x="1374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1" name="Google Shape;1581;p81"/>
            <p:cNvSpPr/>
            <p:nvPr/>
          </p:nvSpPr>
          <p:spPr>
            <a:xfrm>
              <a:off x="4637637" y="3091086"/>
              <a:ext cx="22409" cy="14757"/>
            </a:xfrm>
            <a:custGeom>
              <a:rect b="b" l="l" r="r" t="t"/>
              <a:pathLst>
                <a:path extrusionOk="0" h="918" w="1394">
                  <a:moveTo>
                    <a:pt x="1394" y="1"/>
                  </a:moveTo>
                  <a:lnTo>
                    <a:pt x="1" y="917"/>
                  </a:lnTo>
                  <a:lnTo>
                    <a:pt x="477" y="917"/>
                  </a:lnTo>
                  <a:lnTo>
                    <a:pt x="139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2" name="Google Shape;1582;p81"/>
            <p:cNvSpPr/>
            <p:nvPr/>
          </p:nvSpPr>
          <p:spPr>
            <a:xfrm>
              <a:off x="4814430" y="2840638"/>
              <a:ext cx="132619" cy="110805"/>
            </a:xfrm>
            <a:custGeom>
              <a:rect b="b" l="l" r="r" t="t"/>
              <a:pathLst>
                <a:path extrusionOk="0" h="6893" w="8250">
                  <a:moveTo>
                    <a:pt x="5060" y="0"/>
                  </a:moveTo>
                  <a:lnTo>
                    <a:pt x="4583" y="477"/>
                  </a:lnTo>
                  <a:lnTo>
                    <a:pt x="2750" y="477"/>
                  </a:lnTo>
                  <a:lnTo>
                    <a:pt x="2310" y="1393"/>
                  </a:lnTo>
                  <a:lnTo>
                    <a:pt x="1834" y="1833"/>
                  </a:lnTo>
                  <a:lnTo>
                    <a:pt x="1834" y="2310"/>
                  </a:lnTo>
                  <a:lnTo>
                    <a:pt x="1394" y="2750"/>
                  </a:lnTo>
                  <a:lnTo>
                    <a:pt x="917" y="2310"/>
                  </a:lnTo>
                  <a:lnTo>
                    <a:pt x="477" y="2310"/>
                  </a:lnTo>
                  <a:lnTo>
                    <a:pt x="477" y="2750"/>
                  </a:lnTo>
                  <a:lnTo>
                    <a:pt x="1" y="3226"/>
                  </a:lnTo>
                  <a:lnTo>
                    <a:pt x="477" y="3666"/>
                  </a:lnTo>
                  <a:lnTo>
                    <a:pt x="917" y="4143"/>
                  </a:lnTo>
                  <a:lnTo>
                    <a:pt x="1394" y="4583"/>
                  </a:lnTo>
                  <a:lnTo>
                    <a:pt x="1834" y="5059"/>
                  </a:lnTo>
                  <a:lnTo>
                    <a:pt x="2310" y="4583"/>
                  </a:lnTo>
                  <a:lnTo>
                    <a:pt x="3667" y="4583"/>
                  </a:lnTo>
                  <a:lnTo>
                    <a:pt x="4583" y="5059"/>
                  </a:lnTo>
                  <a:lnTo>
                    <a:pt x="4583" y="5499"/>
                  </a:lnTo>
                  <a:lnTo>
                    <a:pt x="5060" y="5976"/>
                  </a:lnTo>
                  <a:lnTo>
                    <a:pt x="5500" y="6892"/>
                  </a:lnTo>
                  <a:lnTo>
                    <a:pt x="5976" y="6416"/>
                  </a:lnTo>
                  <a:lnTo>
                    <a:pt x="6416" y="5976"/>
                  </a:lnTo>
                  <a:lnTo>
                    <a:pt x="7333" y="5976"/>
                  </a:lnTo>
                  <a:lnTo>
                    <a:pt x="7333" y="4583"/>
                  </a:lnTo>
                  <a:lnTo>
                    <a:pt x="7809" y="4143"/>
                  </a:lnTo>
                  <a:lnTo>
                    <a:pt x="7809" y="4583"/>
                  </a:lnTo>
                  <a:lnTo>
                    <a:pt x="7809" y="5059"/>
                  </a:lnTo>
                  <a:lnTo>
                    <a:pt x="8249" y="5059"/>
                  </a:lnTo>
                  <a:lnTo>
                    <a:pt x="8249" y="4583"/>
                  </a:lnTo>
                  <a:lnTo>
                    <a:pt x="8249" y="4143"/>
                  </a:lnTo>
                  <a:lnTo>
                    <a:pt x="7809" y="3666"/>
                  </a:lnTo>
                  <a:lnTo>
                    <a:pt x="7333" y="4143"/>
                  </a:lnTo>
                  <a:lnTo>
                    <a:pt x="6893" y="3666"/>
                  </a:lnTo>
                  <a:lnTo>
                    <a:pt x="7333" y="3226"/>
                  </a:lnTo>
                  <a:lnTo>
                    <a:pt x="7809" y="3226"/>
                  </a:lnTo>
                  <a:lnTo>
                    <a:pt x="7809" y="2750"/>
                  </a:lnTo>
                  <a:lnTo>
                    <a:pt x="7809" y="2310"/>
                  </a:lnTo>
                  <a:lnTo>
                    <a:pt x="7333" y="1393"/>
                  </a:lnTo>
                  <a:lnTo>
                    <a:pt x="6893" y="917"/>
                  </a:lnTo>
                  <a:lnTo>
                    <a:pt x="6893" y="477"/>
                  </a:lnTo>
                  <a:lnTo>
                    <a:pt x="5500" y="477"/>
                  </a:lnTo>
                  <a:lnTo>
                    <a:pt x="550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3" name="Google Shape;1583;p81"/>
            <p:cNvSpPr/>
            <p:nvPr/>
          </p:nvSpPr>
          <p:spPr>
            <a:xfrm>
              <a:off x="5565808" y="4041649"/>
              <a:ext cx="66599" cy="110226"/>
            </a:xfrm>
            <a:custGeom>
              <a:rect b="b" l="l" r="r" t="t"/>
              <a:pathLst>
                <a:path extrusionOk="0" h="6857" w="4143">
                  <a:moveTo>
                    <a:pt x="1833" y="1"/>
                  </a:moveTo>
                  <a:lnTo>
                    <a:pt x="1393" y="441"/>
                  </a:lnTo>
                  <a:lnTo>
                    <a:pt x="917" y="917"/>
                  </a:lnTo>
                  <a:lnTo>
                    <a:pt x="477" y="1357"/>
                  </a:lnTo>
                  <a:lnTo>
                    <a:pt x="0" y="1834"/>
                  </a:lnTo>
                  <a:lnTo>
                    <a:pt x="477" y="2274"/>
                  </a:lnTo>
                  <a:lnTo>
                    <a:pt x="477" y="2750"/>
                  </a:lnTo>
                  <a:lnTo>
                    <a:pt x="477" y="3190"/>
                  </a:lnTo>
                  <a:lnTo>
                    <a:pt x="477" y="3667"/>
                  </a:lnTo>
                  <a:lnTo>
                    <a:pt x="477" y="4107"/>
                  </a:lnTo>
                  <a:lnTo>
                    <a:pt x="917" y="4107"/>
                  </a:lnTo>
                  <a:lnTo>
                    <a:pt x="477" y="4583"/>
                  </a:lnTo>
                  <a:lnTo>
                    <a:pt x="917" y="5023"/>
                  </a:lnTo>
                  <a:lnTo>
                    <a:pt x="917" y="5500"/>
                  </a:lnTo>
                  <a:lnTo>
                    <a:pt x="917" y="5940"/>
                  </a:lnTo>
                  <a:lnTo>
                    <a:pt x="1393" y="6416"/>
                  </a:lnTo>
                  <a:lnTo>
                    <a:pt x="1833" y="6416"/>
                  </a:lnTo>
                  <a:lnTo>
                    <a:pt x="2310" y="6856"/>
                  </a:lnTo>
                  <a:lnTo>
                    <a:pt x="2310" y="6416"/>
                  </a:lnTo>
                  <a:lnTo>
                    <a:pt x="2750" y="5940"/>
                  </a:lnTo>
                  <a:lnTo>
                    <a:pt x="2750" y="5500"/>
                  </a:lnTo>
                  <a:lnTo>
                    <a:pt x="3226" y="4583"/>
                  </a:lnTo>
                  <a:lnTo>
                    <a:pt x="3226" y="4107"/>
                  </a:lnTo>
                  <a:lnTo>
                    <a:pt x="3226" y="3667"/>
                  </a:lnTo>
                  <a:lnTo>
                    <a:pt x="3666" y="3190"/>
                  </a:lnTo>
                  <a:lnTo>
                    <a:pt x="4143" y="2274"/>
                  </a:lnTo>
                  <a:lnTo>
                    <a:pt x="4143" y="1357"/>
                  </a:lnTo>
                  <a:lnTo>
                    <a:pt x="3666" y="917"/>
                  </a:lnTo>
                  <a:lnTo>
                    <a:pt x="3666" y="441"/>
                  </a:lnTo>
                  <a:lnTo>
                    <a:pt x="3666"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4" name="Google Shape;1584;p81"/>
            <p:cNvSpPr/>
            <p:nvPr/>
          </p:nvSpPr>
          <p:spPr>
            <a:xfrm>
              <a:off x="5521601" y="4159511"/>
              <a:ext cx="110805" cy="198623"/>
            </a:xfrm>
            <a:custGeom>
              <a:rect b="b" l="l" r="r" t="t"/>
              <a:pathLst>
                <a:path extrusionOk="0" h="12356" w="6893">
                  <a:moveTo>
                    <a:pt x="5060" y="1"/>
                  </a:moveTo>
                  <a:lnTo>
                    <a:pt x="4583" y="917"/>
                  </a:lnTo>
                  <a:lnTo>
                    <a:pt x="4143" y="917"/>
                  </a:lnTo>
                  <a:lnTo>
                    <a:pt x="4143" y="1357"/>
                  </a:lnTo>
                  <a:lnTo>
                    <a:pt x="3227" y="1357"/>
                  </a:lnTo>
                  <a:lnTo>
                    <a:pt x="2750" y="1834"/>
                  </a:lnTo>
                  <a:lnTo>
                    <a:pt x="1394" y="1834"/>
                  </a:lnTo>
                  <a:lnTo>
                    <a:pt x="917" y="2274"/>
                  </a:lnTo>
                  <a:lnTo>
                    <a:pt x="477" y="1834"/>
                  </a:lnTo>
                  <a:lnTo>
                    <a:pt x="477" y="2274"/>
                  </a:lnTo>
                  <a:lnTo>
                    <a:pt x="1" y="3190"/>
                  </a:lnTo>
                  <a:lnTo>
                    <a:pt x="1" y="3667"/>
                  </a:lnTo>
                  <a:lnTo>
                    <a:pt x="1" y="4107"/>
                  </a:lnTo>
                  <a:lnTo>
                    <a:pt x="477" y="5023"/>
                  </a:lnTo>
                  <a:lnTo>
                    <a:pt x="477" y="5500"/>
                  </a:lnTo>
                  <a:lnTo>
                    <a:pt x="477" y="6416"/>
                  </a:lnTo>
                  <a:lnTo>
                    <a:pt x="2310" y="6416"/>
                  </a:lnTo>
                  <a:lnTo>
                    <a:pt x="1394" y="6856"/>
                  </a:lnTo>
                  <a:lnTo>
                    <a:pt x="917" y="7333"/>
                  </a:lnTo>
                  <a:lnTo>
                    <a:pt x="1394" y="7773"/>
                  </a:lnTo>
                  <a:lnTo>
                    <a:pt x="1394" y="8249"/>
                  </a:lnTo>
                  <a:lnTo>
                    <a:pt x="917" y="8689"/>
                  </a:lnTo>
                  <a:lnTo>
                    <a:pt x="477" y="8689"/>
                  </a:lnTo>
                  <a:lnTo>
                    <a:pt x="917" y="9166"/>
                  </a:lnTo>
                  <a:lnTo>
                    <a:pt x="477" y="10522"/>
                  </a:lnTo>
                  <a:lnTo>
                    <a:pt x="917" y="10999"/>
                  </a:lnTo>
                  <a:lnTo>
                    <a:pt x="917" y="11439"/>
                  </a:lnTo>
                  <a:lnTo>
                    <a:pt x="917" y="11915"/>
                  </a:lnTo>
                  <a:lnTo>
                    <a:pt x="1834" y="12355"/>
                  </a:lnTo>
                  <a:lnTo>
                    <a:pt x="2750" y="12355"/>
                  </a:lnTo>
                  <a:lnTo>
                    <a:pt x="2750" y="11439"/>
                  </a:lnTo>
                  <a:lnTo>
                    <a:pt x="2750" y="10999"/>
                  </a:lnTo>
                  <a:lnTo>
                    <a:pt x="3227" y="10522"/>
                  </a:lnTo>
                  <a:lnTo>
                    <a:pt x="4583" y="10999"/>
                  </a:lnTo>
                  <a:lnTo>
                    <a:pt x="5060" y="10999"/>
                  </a:lnTo>
                  <a:lnTo>
                    <a:pt x="5500" y="11439"/>
                  </a:lnTo>
                  <a:lnTo>
                    <a:pt x="5976" y="10999"/>
                  </a:lnTo>
                  <a:lnTo>
                    <a:pt x="5976" y="10522"/>
                  </a:lnTo>
                  <a:lnTo>
                    <a:pt x="5976" y="9606"/>
                  </a:lnTo>
                  <a:lnTo>
                    <a:pt x="5500" y="8689"/>
                  </a:lnTo>
                  <a:lnTo>
                    <a:pt x="5976" y="7333"/>
                  </a:lnTo>
                  <a:lnTo>
                    <a:pt x="5976" y="6856"/>
                  </a:lnTo>
                  <a:lnTo>
                    <a:pt x="5976" y="6416"/>
                  </a:lnTo>
                  <a:lnTo>
                    <a:pt x="5976" y="5940"/>
                  </a:lnTo>
                  <a:lnTo>
                    <a:pt x="5976" y="5500"/>
                  </a:lnTo>
                  <a:lnTo>
                    <a:pt x="5976" y="5023"/>
                  </a:lnTo>
                  <a:lnTo>
                    <a:pt x="6416" y="5023"/>
                  </a:lnTo>
                  <a:lnTo>
                    <a:pt x="6893" y="4583"/>
                  </a:lnTo>
                  <a:lnTo>
                    <a:pt x="6893" y="4107"/>
                  </a:lnTo>
                  <a:lnTo>
                    <a:pt x="6416" y="4107"/>
                  </a:lnTo>
                  <a:lnTo>
                    <a:pt x="6893" y="3190"/>
                  </a:lnTo>
                  <a:lnTo>
                    <a:pt x="6893" y="2274"/>
                  </a:lnTo>
                  <a:lnTo>
                    <a:pt x="6416" y="2750"/>
                  </a:lnTo>
                  <a:lnTo>
                    <a:pt x="6416" y="2274"/>
                  </a:lnTo>
                  <a:lnTo>
                    <a:pt x="5976" y="1834"/>
                  </a:lnTo>
                  <a:lnTo>
                    <a:pt x="6416" y="1834"/>
                  </a:lnTo>
                  <a:lnTo>
                    <a:pt x="5500" y="917"/>
                  </a:lnTo>
                  <a:lnTo>
                    <a:pt x="5060" y="917"/>
                  </a:lnTo>
                  <a:lnTo>
                    <a:pt x="506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5" name="Google Shape;1585;p81"/>
            <p:cNvSpPr/>
            <p:nvPr/>
          </p:nvSpPr>
          <p:spPr>
            <a:xfrm>
              <a:off x="5809199" y="4417049"/>
              <a:ext cx="220999" cy="140270"/>
            </a:xfrm>
            <a:custGeom>
              <a:rect b="b" l="l" r="r" t="t"/>
              <a:pathLst>
                <a:path extrusionOk="0" h="8726" w="13748">
                  <a:moveTo>
                    <a:pt x="13748" y="0"/>
                  </a:moveTo>
                  <a:lnTo>
                    <a:pt x="12831" y="477"/>
                  </a:lnTo>
                  <a:lnTo>
                    <a:pt x="11438" y="477"/>
                  </a:lnTo>
                  <a:lnTo>
                    <a:pt x="10998" y="1393"/>
                  </a:lnTo>
                  <a:lnTo>
                    <a:pt x="10522" y="917"/>
                  </a:lnTo>
                  <a:lnTo>
                    <a:pt x="10082" y="917"/>
                  </a:lnTo>
                  <a:lnTo>
                    <a:pt x="9605" y="1393"/>
                  </a:lnTo>
                  <a:lnTo>
                    <a:pt x="8249" y="1393"/>
                  </a:lnTo>
                  <a:lnTo>
                    <a:pt x="7332" y="1833"/>
                  </a:lnTo>
                  <a:lnTo>
                    <a:pt x="6416" y="1833"/>
                  </a:lnTo>
                  <a:lnTo>
                    <a:pt x="5499" y="1393"/>
                  </a:lnTo>
                  <a:lnTo>
                    <a:pt x="4106" y="1393"/>
                  </a:lnTo>
                  <a:lnTo>
                    <a:pt x="3666" y="917"/>
                  </a:lnTo>
                  <a:lnTo>
                    <a:pt x="2750" y="917"/>
                  </a:lnTo>
                  <a:lnTo>
                    <a:pt x="1833" y="1393"/>
                  </a:lnTo>
                  <a:lnTo>
                    <a:pt x="1833" y="917"/>
                  </a:lnTo>
                  <a:lnTo>
                    <a:pt x="1356" y="477"/>
                  </a:lnTo>
                  <a:lnTo>
                    <a:pt x="917" y="917"/>
                  </a:lnTo>
                  <a:lnTo>
                    <a:pt x="440" y="917"/>
                  </a:lnTo>
                  <a:lnTo>
                    <a:pt x="440" y="1833"/>
                  </a:lnTo>
                  <a:lnTo>
                    <a:pt x="0" y="2310"/>
                  </a:lnTo>
                  <a:lnTo>
                    <a:pt x="0" y="2750"/>
                  </a:lnTo>
                  <a:lnTo>
                    <a:pt x="440" y="3226"/>
                  </a:lnTo>
                  <a:lnTo>
                    <a:pt x="1356" y="3666"/>
                  </a:lnTo>
                  <a:lnTo>
                    <a:pt x="1833" y="3666"/>
                  </a:lnTo>
                  <a:lnTo>
                    <a:pt x="2750" y="4143"/>
                  </a:lnTo>
                  <a:lnTo>
                    <a:pt x="4106" y="4583"/>
                  </a:lnTo>
                  <a:lnTo>
                    <a:pt x="4583" y="5059"/>
                  </a:lnTo>
                  <a:lnTo>
                    <a:pt x="5022" y="5976"/>
                  </a:lnTo>
                  <a:lnTo>
                    <a:pt x="5939" y="5976"/>
                  </a:lnTo>
                  <a:lnTo>
                    <a:pt x="6416" y="6416"/>
                  </a:lnTo>
                  <a:lnTo>
                    <a:pt x="7772" y="6416"/>
                  </a:lnTo>
                  <a:lnTo>
                    <a:pt x="8689" y="6892"/>
                  </a:lnTo>
                  <a:lnTo>
                    <a:pt x="8689" y="7332"/>
                  </a:lnTo>
                  <a:lnTo>
                    <a:pt x="9165" y="8249"/>
                  </a:lnTo>
                  <a:lnTo>
                    <a:pt x="10082" y="8725"/>
                  </a:lnTo>
                  <a:lnTo>
                    <a:pt x="10522" y="8249"/>
                  </a:lnTo>
                  <a:lnTo>
                    <a:pt x="11915" y="8725"/>
                  </a:lnTo>
                  <a:lnTo>
                    <a:pt x="11438" y="7332"/>
                  </a:lnTo>
                  <a:lnTo>
                    <a:pt x="12831" y="6892"/>
                  </a:lnTo>
                  <a:lnTo>
                    <a:pt x="12355" y="5976"/>
                  </a:lnTo>
                  <a:lnTo>
                    <a:pt x="11915" y="5976"/>
                  </a:lnTo>
                  <a:lnTo>
                    <a:pt x="12355" y="5499"/>
                  </a:lnTo>
                  <a:lnTo>
                    <a:pt x="11915" y="5499"/>
                  </a:lnTo>
                  <a:lnTo>
                    <a:pt x="11915" y="5059"/>
                  </a:lnTo>
                  <a:lnTo>
                    <a:pt x="11915" y="4583"/>
                  </a:lnTo>
                  <a:lnTo>
                    <a:pt x="12355" y="4143"/>
                  </a:lnTo>
                  <a:lnTo>
                    <a:pt x="12355" y="3666"/>
                  </a:lnTo>
                  <a:lnTo>
                    <a:pt x="12355" y="3226"/>
                  </a:lnTo>
                  <a:lnTo>
                    <a:pt x="12355" y="2750"/>
                  </a:lnTo>
                  <a:lnTo>
                    <a:pt x="12831" y="1833"/>
                  </a:lnTo>
                  <a:lnTo>
                    <a:pt x="13271" y="1833"/>
                  </a:lnTo>
                  <a:lnTo>
                    <a:pt x="13748" y="917"/>
                  </a:lnTo>
                  <a:lnTo>
                    <a:pt x="13748" y="477"/>
                  </a:lnTo>
                  <a:lnTo>
                    <a:pt x="1374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6" name="Google Shape;1586;p81"/>
            <p:cNvSpPr/>
            <p:nvPr/>
          </p:nvSpPr>
          <p:spPr>
            <a:xfrm>
              <a:off x="4969425" y="3017430"/>
              <a:ext cx="21814" cy="14741"/>
            </a:xfrm>
            <a:custGeom>
              <a:rect b="b" l="l" r="r" t="t"/>
              <a:pathLst>
                <a:path extrusionOk="0" h="917" w="1357">
                  <a:moveTo>
                    <a:pt x="0" y="0"/>
                  </a:moveTo>
                  <a:lnTo>
                    <a:pt x="0" y="917"/>
                  </a:lnTo>
                  <a:lnTo>
                    <a:pt x="917" y="917"/>
                  </a:lnTo>
                  <a:lnTo>
                    <a:pt x="1357" y="477"/>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7" name="Google Shape;1587;p81"/>
            <p:cNvSpPr/>
            <p:nvPr/>
          </p:nvSpPr>
          <p:spPr>
            <a:xfrm>
              <a:off x="5072546" y="3282620"/>
              <a:ext cx="21830" cy="7668"/>
            </a:xfrm>
            <a:custGeom>
              <a:rect b="b" l="l" r="r" t="t"/>
              <a:pathLst>
                <a:path extrusionOk="0" h="477" w="1358">
                  <a:moveTo>
                    <a:pt x="1" y="0"/>
                  </a:moveTo>
                  <a:lnTo>
                    <a:pt x="441" y="477"/>
                  </a:lnTo>
                  <a:lnTo>
                    <a:pt x="1357" y="477"/>
                  </a:lnTo>
                  <a:lnTo>
                    <a:pt x="135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8" name="Google Shape;1588;p81"/>
            <p:cNvSpPr/>
            <p:nvPr/>
          </p:nvSpPr>
          <p:spPr>
            <a:xfrm>
              <a:off x="5168016" y="2553635"/>
              <a:ext cx="14757" cy="21830"/>
            </a:xfrm>
            <a:custGeom>
              <a:rect b="b" l="l" r="r" t="t"/>
              <a:pathLst>
                <a:path extrusionOk="0" h="1358" w="918">
                  <a:moveTo>
                    <a:pt x="917" y="1"/>
                  </a:moveTo>
                  <a:lnTo>
                    <a:pt x="477" y="441"/>
                  </a:lnTo>
                  <a:lnTo>
                    <a:pt x="1" y="441"/>
                  </a:lnTo>
                  <a:lnTo>
                    <a:pt x="477" y="917"/>
                  </a:lnTo>
                  <a:lnTo>
                    <a:pt x="917" y="1357"/>
                  </a:lnTo>
                  <a:lnTo>
                    <a:pt x="917" y="917"/>
                  </a:lnTo>
                  <a:lnTo>
                    <a:pt x="917" y="441"/>
                  </a:lnTo>
                  <a:lnTo>
                    <a:pt x="9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89" name="Google Shape;1589;p81"/>
            <p:cNvSpPr/>
            <p:nvPr/>
          </p:nvSpPr>
          <p:spPr>
            <a:xfrm>
              <a:off x="5271153" y="2450513"/>
              <a:ext cx="22409" cy="66020"/>
            </a:xfrm>
            <a:custGeom>
              <a:rect b="b" l="l" r="r" t="t"/>
              <a:pathLst>
                <a:path extrusionOk="0" h="4107" w="1394">
                  <a:moveTo>
                    <a:pt x="1393" y="0"/>
                  </a:moveTo>
                  <a:lnTo>
                    <a:pt x="917" y="1357"/>
                  </a:lnTo>
                  <a:lnTo>
                    <a:pt x="917" y="1833"/>
                  </a:lnTo>
                  <a:lnTo>
                    <a:pt x="0" y="1833"/>
                  </a:lnTo>
                  <a:lnTo>
                    <a:pt x="0" y="2750"/>
                  </a:lnTo>
                  <a:lnTo>
                    <a:pt x="477" y="3190"/>
                  </a:lnTo>
                  <a:lnTo>
                    <a:pt x="477" y="3629"/>
                  </a:lnTo>
                  <a:lnTo>
                    <a:pt x="917" y="3190"/>
                  </a:lnTo>
                  <a:lnTo>
                    <a:pt x="917" y="2750"/>
                  </a:lnTo>
                  <a:lnTo>
                    <a:pt x="1393" y="2273"/>
                  </a:lnTo>
                  <a:lnTo>
                    <a:pt x="1393" y="1833"/>
                  </a:lnTo>
                  <a:lnTo>
                    <a:pt x="1393" y="1357"/>
                  </a:lnTo>
                  <a:lnTo>
                    <a:pt x="1393" y="917"/>
                  </a:lnTo>
                  <a:lnTo>
                    <a:pt x="1393" y="0"/>
                  </a:lnTo>
                  <a:close/>
                  <a:moveTo>
                    <a:pt x="477" y="3629"/>
                  </a:moveTo>
                  <a:lnTo>
                    <a:pt x="0" y="4106"/>
                  </a:lnTo>
                  <a:lnTo>
                    <a:pt x="0" y="4106"/>
                  </a:lnTo>
                  <a:lnTo>
                    <a:pt x="477" y="3666"/>
                  </a:lnTo>
                  <a:lnTo>
                    <a:pt x="477" y="3629"/>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0" name="Google Shape;1590;p81"/>
            <p:cNvSpPr/>
            <p:nvPr/>
          </p:nvSpPr>
          <p:spPr>
            <a:xfrm>
              <a:off x="4969425" y="2575448"/>
              <a:ext cx="51279" cy="51874"/>
            </a:xfrm>
            <a:custGeom>
              <a:rect b="b" l="l" r="r" t="t"/>
              <a:pathLst>
                <a:path extrusionOk="0" h="3227" w="3190">
                  <a:moveTo>
                    <a:pt x="3190" y="0"/>
                  </a:moveTo>
                  <a:lnTo>
                    <a:pt x="2750" y="477"/>
                  </a:lnTo>
                  <a:lnTo>
                    <a:pt x="1357" y="477"/>
                  </a:lnTo>
                  <a:lnTo>
                    <a:pt x="1357" y="1393"/>
                  </a:lnTo>
                  <a:lnTo>
                    <a:pt x="917" y="917"/>
                  </a:lnTo>
                  <a:lnTo>
                    <a:pt x="917" y="477"/>
                  </a:lnTo>
                  <a:lnTo>
                    <a:pt x="440" y="917"/>
                  </a:lnTo>
                  <a:lnTo>
                    <a:pt x="440" y="1393"/>
                  </a:lnTo>
                  <a:lnTo>
                    <a:pt x="0" y="2310"/>
                  </a:lnTo>
                  <a:lnTo>
                    <a:pt x="0" y="3226"/>
                  </a:lnTo>
                  <a:lnTo>
                    <a:pt x="440" y="2310"/>
                  </a:lnTo>
                  <a:lnTo>
                    <a:pt x="917" y="1833"/>
                  </a:lnTo>
                  <a:lnTo>
                    <a:pt x="1357" y="2310"/>
                  </a:lnTo>
                  <a:lnTo>
                    <a:pt x="1357" y="2750"/>
                  </a:lnTo>
                  <a:lnTo>
                    <a:pt x="1833" y="2310"/>
                  </a:lnTo>
                  <a:lnTo>
                    <a:pt x="1833" y="1833"/>
                  </a:lnTo>
                  <a:lnTo>
                    <a:pt x="2273" y="1393"/>
                  </a:lnTo>
                  <a:lnTo>
                    <a:pt x="2750" y="1393"/>
                  </a:lnTo>
                  <a:lnTo>
                    <a:pt x="2750" y="917"/>
                  </a:lnTo>
                  <a:lnTo>
                    <a:pt x="3190" y="477"/>
                  </a:lnTo>
                  <a:lnTo>
                    <a:pt x="319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1" name="Google Shape;1591;p81"/>
            <p:cNvSpPr/>
            <p:nvPr/>
          </p:nvSpPr>
          <p:spPr>
            <a:xfrm>
              <a:off x="4984150" y="2936686"/>
              <a:ext cx="21830" cy="21830"/>
            </a:xfrm>
            <a:custGeom>
              <a:rect b="b" l="l" r="r" t="t"/>
              <a:pathLst>
                <a:path extrusionOk="0" h="1358" w="1358">
                  <a:moveTo>
                    <a:pt x="917" y="1"/>
                  </a:moveTo>
                  <a:lnTo>
                    <a:pt x="441" y="441"/>
                  </a:lnTo>
                  <a:lnTo>
                    <a:pt x="1" y="1357"/>
                  </a:lnTo>
                  <a:lnTo>
                    <a:pt x="441" y="1357"/>
                  </a:lnTo>
                  <a:lnTo>
                    <a:pt x="1357" y="917"/>
                  </a:lnTo>
                  <a:lnTo>
                    <a:pt x="1357" y="441"/>
                  </a:lnTo>
                  <a:lnTo>
                    <a:pt x="9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2" name="Google Shape;1592;p81"/>
            <p:cNvSpPr/>
            <p:nvPr/>
          </p:nvSpPr>
          <p:spPr>
            <a:xfrm>
              <a:off x="4976498" y="2649104"/>
              <a:ext cx="22409" cy="22409"/>
            </a:xfrm>
            <a:custGeom>
              <a:rect b="b" l="l" r="r" t="t"/>
              <a:pathLst>
                <a:path extrusionOk="0" h="1394" w="1394">
                  <a:moveTo>
                    <a:pt x="1393" y="1"/>
                  </a:moveTo>
                  <a:lnTo>
                    <a:pt x="0" y="477"/>
                  </a:lnTo>
                  <a:lnTo>
                    <a:pt x="477" y="917"/>
                  </a:lnTo>
                  <a:lnTo>
                    <a:pt x="477" y="1394"/>
                  </a:lnTo>
                  <a:lnTo>
                    <a:pt x="1393" y="917"/>
                  </a:lnTo>
                  <a:lnTo>
                    <a:pt x="1393" y="477"/>
                  </a:lnTo>
                  <a:lnTo>
                    <a:pt x="1393"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3" name="Google Shape;1593;p81"/>
            <p:cNvSpPr/>
            <p:nvPr/>
          </p:nvSpPr>
          <p:spPr>
            <a:xfrm>
              <a:off x="4991223" y="2642031"/>
              <a:ext cx="22409" cy="51295"/>
            </a:xfrm>
            <a:custGeom>
              <a:rect b="b" l="l" r="r" t="t"/>
              <a:pathLst>
                <a:path extrusionOk="0" h="3191" w="1394">
                  <a:moveTo>
                    <a:pt x="1394" y="1"/>
                  </a:moveTo>
                  <a:lnTo>
                    <a:pt x="917" y="917"/>
                  </a:lnTo>
                  <a:lnTo>
                    <a:pt x="477" y="1357"/>
                  </a:lnTo>
                  <a:lnTo>
                    <a:pt x="1" y="2274"/>
                  </a:lnTo>
                  <a:lnTo>
                    <a:pt x="477" y="2750"/>
                  </a:lnTo>
                  <a:lnTo>
                    <a:pt x="477" y="3190"/>
                  </a:lnTo>
                  <a:lnTo>
                    <a:pt x="917" y="2274"/>
                  </a:lnTo>
                  <a:lnTo>
                    <a:pt x="917" y="1834"/>
                  </a:lnTo>
                  <a:lnTo>
                    <a:pt x="917" y="1357"/>
                  </a:lnTo>
                  <a:lnTo>
                    <a:pt x="1394" y="917"/>
                  </a:lnTo>
                  <a:lnTo>
                    <a:pt x="139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4" name="Google Shape;1594;p81"/>
            <p:cNvSpPr/>
            <p:nvPr/>
          </p:nvSpPr>
          <p:spPr>
            <a:xfrm>
              <a:off x="4984150" y="2752241"/>
              <a:ext cx="16" cy="7668"/>
            </a:xfrm>
            <a:custGeom>
              <a:rect b="b" l="l" r="r" t="t"/>
              <a:pathLst>
                <a:path extrusionOk="0" h="477" w="1">
                  <a:moveTo>
                    <a:pt x="1" y="477"/>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5" name="Google Shape;1595;p81"/>
            <p:cNvSpPr/>
            <p:nvPr/>
          </p:nvSpPr>
          <p:spPr>
            <a:xfrm>
              <a:off x="4976498" y="2730427"/>
              <a:ext cx="7668" cy="7089"/>
            </a:xfrm>
            <a:custGeom>
              <a:rect b="b" l="l" r="r" t="t"/>
              <a:pathLst>
                <a:path extrusionOk="0" h="441" w="477">
                  <a:moveTo>
                    <a:pt x="477" y="1"/>
                  </a:moveTo>
                  <a:lnTo>
                    <a:pt x="0" y="441"/>
                  </a:lnTo>
                  <a:lnTo>
                    <a:pt x="477" y="44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6" name="Google Shape;1596;p81"/>
            <p:cNvSpPr/>
            <p:nvPr/>
          </p:nvSpPr>
          <p:spPr>
            <a:xfrm>
              <a:off x="4976498" y="2737500"/>
              <a:ext cx="22409" cy="14757"/>
            </a:xfrm>
            <a:custGeom>
              <a:rect b="b" l="l" r="r" t="t"/>
              <a:pathLst>
                <a:path extrusionOk="0" h="918" w="1394">
                  <a:moveTo>
                    <a:pt x="477" y="1"/>
                  </a:moveTo>
                  <a:lnTo>
                    <a:pt x="477" y="477"/>
                  </a:lnTo>
                  <a:lnTo>
                    <a:pt x="0" y="917"/>
                  </a:lnTo>
                  <a:lnTo>
                    <a:pt x="1393" y="917"/>
                  </a:lnTo>
                  <a:lnTo>
                    <a:pt x="917" y="477"/>
                  </a:lnTo>
                  <a:lnTo>
                    <a:pt x="91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7" name="Google Shape;1597;p81"/>
            <p:cNvSpPr/>
            <p:nvPr/>
          </p:nvSpPr>
          <p:spPr>
            <a:xfrm>
              <a:off x="4829171" y="3267879"/>
              <a:ext cx="14741" cy="16"/>
            </a:xfrm>
            <a:custGeom>
              <a:rect b="b" l="l" r="r" t="t"/>
              <a:pathLst>
                <a:path extrusionOk="0" h="1" w="917">
                  <a:moveTo>
                    <a:pt x="0" y="1"/>
                  </a:moveTo>
                  <a:lnTo>
                    <a:pt x="917" y="1"/>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8" name="Google Shape;1598;p81"/>
            <p:cNvSpPr/>
            <p:nvPr/>
          </p:nvSpPr>
          <p:spPr>
            <a:xfrm>
              <a:off x="5057822" y="2973224"/>
              <a:ext cx="7089" cy="14757"/>
            </a:xfrm>
            <a:custGeom>
              <a:rect b="b" l="l" r="r" t="t"/>
              <a:pathLst>
                <a:path extrusionOk="0" h="918" w="441">
                  <a:moveTo>
                    <a:pt x="0" y="917"/>
                  </a:moveTo>
                  <a:lnTo>
                    <a:pt x="440" y="1"/>
                  </a:lnTo>
                  <a:lnTo>
                    <a:pt x="44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599" name="Google Shape;1599;p81"/>
            <p:cNvSpPr/>
            <p:nvPr/>
          </p:nvSpPr>
          <p:spPr>
            <a:xfrm>
              <a:off x="4843896" y="2848289"/>
              <a:ext cx="441998" cy="441998"/>
            </a:xfrm>
            <a:custGeom>
              <a:rect b="b" l="l" r="r" t="t"/>
              <a:pathLst>
                <a:path extrusionOk="0" h="27496" w="27496">
                  <a:moveTo>
                    <a:pt x="19724" y="1"/>
                  </a:moveTo>
                  <a:lnTo>
                    <a:pt x="19724" y="441"/>
                  </a:lnTo>
                  <a:lnTo>
                    <a:pt x="19247" y="1357"/>
                  </a:lnTo>
                  <a:lnTo>
                    <a:pt x="18807" y="1357"/>
                  </a:lnTo>
                  <a:lnTo>
                    <a:pt x="19247" y="1834"/>
                  </a:lnTo>
                  <a:lnTo>
                    <a:pt x="18807" y="2274"/>
                  </a:lnTo>
                  <a:lnTo>
                    <a:pt x="18331" y="1834"/>
                  </a:lnTo>
                  <a:lnTo>
                    <a:pt x="17891" y="1834"/>
                  </a:lnTo>
                  <a:lnTo>
                    <a:pt x="17891" y="2274"/>
                  </a:lnTo>
                  <a:lnTo>
                    <a:pt x="17414" y="2274"/>
                  </a:lnTo>
                  <a:lnTo>
                    <a:pt x="17414" y="2750"/>
                  </a:lnTo>
                  <a:lnTo>
                    <a:pt x="17414" y="3190"/>
                  </a:lnTo>
                  <a:lnTo>
                    <a:pt x="16974" y="3190"/>
                  </a:lnTo>
                  <a:lnTo>
                    <a:pt x="16498" y="3667"/>
                  </a:lnTo>
                  <a:lnTo>
                    <a:pt x="16058" y="4107"/>
                  </a:lnTo>
                  <a:lnTo>
                    <a:pt x="15581" y="4107"/>
                  </a:lnTo>
                  <a:lnTo>
                    <a:pt x="15581" y="3667"/>
                  </a:lnTo>
                  <a:lnTo>
                    <a:pt x="15141" y="3667"/>
                  </a:lnTo>
                  <a:lnTo>
                    <a:pt x="15141" y="4107"/>
                  </a:lnTo>
                  <a:lnTo>
                    <a:pt x="14225" y="4107"/>
                  </a:lnTo>
                  <a:lnTo>
                    <a:pt x="14665" y="4583"/>
                  </a:lnTo>
                  <a:lnTo>
                    <a:pt x="13748" y="4107"/>
                  </a:lnTo>
                  <a:lnTo>
                    <a:pt x="13308" y="4583"/>
                  </a:lnTo>
                  <a:lnTo>
                    <a:pt x="12832" y="5023"/>
                  </a:lnTo>
                  <a:lnTo>
                    <a:pt x="12832" y="5500"/>
                  </a:lnTo>
                  <a:lnTo>
                    <a:pt x="13308" y="6416"/>
                  </a:lnTo>
                  <a:lnTo>
                    <a:pt x="13308" y="6856"/>
                  </a:lnTo>
                  <a:lnTo>
                    <a:pt x="13748" y="7333"/>
                  </a:lnTo>
                  <a:lnTo>
                    <a:pt x="14225" y="7333"/>
                  </a:lnTo>
                  <a:lnTo>
                    <a:pt x="13748" y="7773"/>
                  </a:lnTo>
                  <a:lnTo>
                    <a:pt x="14225" y="7773"/>
                  </a:lnTo>
                  <a:lnTo>
                    <a:pt x="15141" y="8249"/>
                  </a:lnTo>
                  <a:lnTo>
                    <a:pt x="15141" y="8689"/>
                  </a:lnTo>
                  <a:lnTo>
                    <a:pt x="14225" y="8689"/>
                  </a:lnTo>
                  <a:lnTo>
                    <a:pt x="14225" y="9606"/>
                  </a:lnTo>
                  <a:lnTo>
                    <a:pt x="13748" y="9606"/>
                  </a:lnTo>
                  <a:lnTo>
                    <a:pt x="13748" y="10082"/>
                  </a:lnTo>
                  <a:lnTo>
                    <a:pt x="13748" y="10522"/>
                  </a:lnTo>
                  <a:lnTo>
                    <a:pt x="13308" y="10522"/>
                  </a:lnTo>
                  <a:lnTo>
                    <a:pt x="12832" y="10999"/>
                  </a:lnTo>
                  <a:lnTo>
                    <a:pt x="12832" y="11439"/>
                  </a:lnTo>
                  <a:lnTo>
                    <a:pt x="13308" y="11439"/>
                  </a:lnTo>
                  <a:lnTo>
                    <a:pt x="13308" y="11915"/>
                  </a:lnTo>
                  <a:lnTo>
                    <a:pt x="13748" y="12355"/>
                  </a:lnTo>
                  <a:lnTo>
                    <a:pt x="14225" y="12355"/>
                  </a:lnTo>
                  <a:lnTo>
                    <a:pt x="13748" y="12832"/>
                  </a:lnTo>
                  <a:lnTo>
                    <a:pt x="13308" y="12832"/>
                  </a:lnTo>
                  <a:lnTo>
                    <a:pt x="12832" y="12355"/>
                  </a:lnTo>
                  <a:lnTo>
                    <a:pt x="12832" y="12832"/>
                  </a:lnTo>
                  <a:lnTo>
                    <a:pt x="12832" y="13272"/>
                  </a:lnTo>
                  <a:lnTo>
                    <a:pt x="12832" y="13748"/>
                  </a:lnTo>
                  <a:lnTo>
                    <a:pt x="13308" y="14188"/>
                  </a:lnTo>
                  <a:lnTo>
                    <a:pt x="13308" y="14665"/>
                  </a:lnTo>
                  <a:lnTo>
                    <a:pt x="12832" y="15105"/>
                  </a:lnTo>
                  <a:lnTo>
                    <a:pt x="12392" y="15581"/>
                  </a:lnTo>
                  <a:lnTo>
                    <a:pt x="12392" y="16021"/>
                  </a:lnTo>
                  <a:lnTo>
                    <a:pt x="12392" y="16498"/>
                  </a:lnTo>
                  <a:lnTo>
                    <a:pt x="11915" y="16938"/>
                  </a:lnTo>
                  <a:lnTo>
                    <a:pt x="11475" y="17854"/>
                  </a:lnTo>
                  <a:lnTo>
                    <a:pt x="10999" y="18771"/>
                  </a:lnTo>
                  <a:lnTo>
                    <a:pt x="10999" y="19247"/>
                  </a:lnTo>
                  <a:lnTo>
                    <a:pt x="11475" y="19687"/>
                  </a:lnTo>
                  <a:lnTo>
                    <a:pt x="11915" y="19687"/>
                  </a:lnTo>
                  <a:lnTo>
                    <a:pt x="11915" y="20604"/>
                  </a:lnTo>
                  <a:lnTo>
                    <a:pt x="11475" y="20604"/>
                  </a:lnTo>
                  <a:lnTo>
                    <a:pt x="11475" y="21080"/>
                  </a:lnTo>
                  <a:lnTo>
                    <a:pt x="12832" y="21080"/>
                  </a:lnTo>
                  <a:lnTo>
                    <a:pt x="12392" y="21520"/>
                  </a:lnTo>
                  <a:lnTo>
                    <a:pt x="11915" y="21997"/>
                  </a:lnTo>
                  <a:lnTo>
                    <a:pt x="10559" y="21997"/>
                  </a:lnTo>
                  <a:lnTo>
                    <a:pt x="10082" y="22437"/>
                  </a:lnTo>
                  <a:lnTo>
                    <a:pt x="10559" y="22913"/>
                  </a:lnTo>
                  <a:lnTo>
                    <a:pt x="8249" y="22913"/>
                  </a:lnTo>
                  <a:lnTo>
                    <a:pt x="7809" y="23353"/>
                  </a:lnTo>
                  <a:lnTo>
                    <a:pt x="7333" y="22913"/>
                  </a:lnTo>
                  <a:lnTo>
                    <a:pt x="6893" y="22913"/>
                  </a:lnTo>
                  <a:lnTo>
                    <a:pt x="6893" y="22437"/>
                  </a:lnTo>
                  <a:lnTo>
                    <a:pt x="5500" y="22437"/>
                  </a:lnTo>
                  <a:lnTo>
                    <a:pt x="5976" y="22913"/>
                  </a:lnTo>
                  <a:lnTo>
                    <a:pt x="5500" y="23353"/>
                  </a:lnTo>
                  <a:lnTo>
                    <a:pt x="5060" y="22913"/>
                  </a:lnTo>
                  <a:lnTo>
                    <a:pt x="4583" y="22913"/>
                  </a:lnTo>
                  <a:lnTo>
                    <a:pt x="4583" y="23353"/>
                  </a:lnTo>
                  <a:lnTo>
                    <a:pt x="4143" y="24270"/>
                  </a:lnTo>
                  <a:lnTo>
                    <a:pt x="3227" y="24270"/>
                  </a:lnTo>
                  <a:lnTo>
                    <a:pt x="1394" y="25186"/>
                  </a:lnTo>
                  <a:lnTo>
                    <a:pt x="1834" y="25663"/>
                  </a:lnTo>
                  <a:lnTo>
                    <a:pt x="917" y="25663"/>
                  </a:lnTo>
                  <a:lnTo>
                    <a:pt x="1" y="26103"/>
                  </a:lnTo>
                  <a:lnTo>
                    <a:pt x="477" y="27019"/>
                  </a:lnTo>
                  <a:lnTo>
                    <a:pt x="1394" y="27019"/>
                  </a:lnTo>
                  <a:lnTo>
                    <a:pt x="1394" y="26579"/>
                  </a:lnTo>
                  <a:lnTo>
                    <a:pt x="1834" y="26579"/>
                  </a:lnTo>
                  <a:lnTo>
                    <a:pt x="1834" y="27019"/>
                  </a:lnTo>
                  <a:lnTo>
                    <a:pt x="2310" y="26579"/>
                  </a:lnTo>
                  <a:lnTo>
                    <a:pt x="3227" y="26103"/>
                  </a:lnTo>
                  <a:lnTo>
                    <a:pt x="4143" y="26579"/>
                  </a:lnTo>
                  <a:lnTo>
                    <a:pt x="5060" y="26103"/>
                  </a:lnTo>
                  <a:lnTo>
                    <a:pt x="5060" y="27019"/>
                  </a:lnTo>
                  <a:lnTo>
                    <a:pt x="5500" y="27496"/>
                  </a:lnTo>
                  <a:lnTo>
                    <a:pt x="6893" y="27019"/>
                  </a:lnTo>
                  <a:lnTo>
                    <a:pt x="7333" y="26579"/>
                  </a:lnTo>
                  <a:lnTo>
                    <a:pt x="6893" y="26103"/>
                  </a:lnTo>
                  <a:lnTo>
                    <a:pt x="6893" y="25663"/>
                  </a:lnTo>
                  <a:lnTo>
                    <a:pt x="7333" y="25186"/>
                  </a:lnTo>
                  <a:lnTo>
                    <a:pt x="8249" y="25663"/>
                  </a:lnTo>
                  <a:lnTo>
                    <a:pt x="10082" y="25663"/>
                  </a:lnTo>
                  <a:lnTo>
                    <a:pt x="10559" y="26103"/>
                  </a:lnTo>
                  <a:lnTo>
                    <a:pt x="10999" y="26579"/>
                  </a:lnTo>
                  <a:lnTo>
                    <a:pt x="10999" y="27019"/>
                  </a:lnTo>
                  <a:lnTo>
                    <a:pt x="11475" y="27019"/>
                  </a:lnTo>
                  <a:lnTo>
                    <a:pt x="11915" y="26103"/>
                  </a:lnTo>
                  <a:lnTo>
                    <a:pt x="12832" y="26103"/>
                  </a:lnTo>
                  <a:lnTo>
                    <a:pt x="13748" y="26579"/>
                  </a:lnTo>
                  <a:lnTo>
                    <a:pt x="14665" y="26579"/>
                  </a:lnTo>
                  <a:lnTo>
                    <a:pt x="14665" y="26103"/>
                  </a:lnTo>
                  <a:lnTo>
                    <a:pt x="15141" y="25663"/>
                  </a:lnTo>
                  <a:lnTo>
                    <a:pt x="15581" y="26103"/>
                  </a:lnTo>
                  <a:lnTo>
                    <a:pt x="16058" y="26579"/>
                  </a:lnTo>
                  <a:lnTo>
                    <a:pt x="16974" y="26579"/>
                  </a:lnTo>
                  <a:lnTo>
                    <a:pt x="16974" y="27019"/>
                  </a:lnTo>
                  <a:lnTo>
                    <a:pt x="18331" y="27019"/>
                  </a:lnTo>
                  <a:lnTo>
                    <a:pt x="19247" y="26579"/>
                  </a:lnTo>
                  <a:lnTo>
                    <a:pt x="19724" y="26579"/>
                  </a:lnTo>
                  <a:lnTo>
                    <a:pt x="20164" y="27019"/>
                  </a:lnTo>
                  <a:lnTo>
                    <a:pt x="20640" y="27019"/>
                  </a:lnTo>
                  <a:lnTo>
                    <a:pt x="21080" y="27496"/>
                  </a:lnTo>
                  <a:lnTo>
                    <a:pt x="21997" y="27019"/>
                  </a:lnTo>
                  <a:lnTo>
                    <a:pt x="22473" y="27019"/>
                  </a:lnTo>
                  <a:lnTo>
                    <a:pt x="22913" y="27496"/>
                  </a:lnTo>
                  <a:lnTo>
                    <a:pt x="23390" y="27019"/>
                  </a:lnTo>
                  <a:lnTo>
                    <a:pt x="23830" y="26579"/>
                  </a:lnTo>
                  <a:lnTo>
                    <a:pt x="24306" y="26579"/>
                  </a:lnTo>
                  <a:lnTo>
                    <a:pt x="24746" y="26103"/>
                  </a:lnTo>
                  <a:lnTo>
                    <a:pt x="25223" y="25186"/>
                  </a:lnTo>
                  <a:lnTo>
                    <a:pt x="24746" y="24746"/>
                  </a:lnTo>
                  <a:lnTo>
                    <a:pt x="24306" y="24746"/>
                  </a:lnTo>
                  <a:lnTo>
                    <a:pt x="23830" y="25663"/>
                  </a:lnTo>
                  <a:lnTo>
                    <a:pt x="23390" y="25186"/>
                  </a:lnTo>
                  <a:lnTo>
                    <a:pt x="22913" y="25186"/>
                  </a:lnTo>
                  <a:lnTo>
                    <a:pt x="22473" y="24746"/>
                  </a:lnTo>
                  <a:lnTo>
                    <a:pt x="21997" y="24270"/>
                  </a:lnTo>
                  <a:lnTo>
                    <a:pt x="21997" y="23830"/>
                  </a:lnTo>
                  <a:lnTo>
                    <a:pt x="23390" y="23830"/>
                  </a:lnTo>
                  <a:lnTo>
                    <a:pt x="23830" y="23353"/>
                  </a:lnTo>
                  <a:lnTo>
                    <a:pt x="23830" y="22913"/>
                  </a:lnTo>
                  <a:lnTo>
                    <a:pt x="23390" y="22913"/>
                  </a:lnTo>
                  <a:lnTo>
                    <a:pt x="23830" y="22437"/>
                  </a:lnTo>
                  <a:lnTo>
                    <a:pt x="25223" y="22437"/>
                  </a:lnTo>
                  <a:lnTo>
                    <a:pt x="25223" y="21997"/>
                  </a:lnTo>
                  <a:lnTo>
                    <a:pt x="26139" y="21997"/>
                  </a:lnTo>
                  <a:lnTo>
                    <a:pt x="26579" y="21520"/>
                  </a:lnTo>
                  <a:lnTo>
                    <a:pt x="27056" y="21080"/>
                  </a:lnTo>
                  <a:lnTo>
                    <a:pt x="27056" y="20164"/>
                  </a:lnTo>
                  <a:lnTo>
                    <a:pt x="27496" y="19247"/>
                  </a:lnTo>
                  <a:lnTo>
                    <a:pt x="27496" y="18771"/>
                  </a:lnTo>
                  <a:lnTo>
                    <a:pt x="27496" y="17854"/>
                  </a:lnTo>
                  <a:lnTo>
                    <a:pt x="26579" y="17414"/>
                  </a:lnTo>
                  <a:lnTo>
                    <a:pt x="25663" y="16938"/>
                  </a:lnTo>
                  <a:lnTo>
                    <a:pt x="24746" y="16938"/>
                  </a:lnTo>
                  <a:lnTo>
                    <a:pt x="24306" y="16498"/>
                  </a:lnTo>
                  <a:lnTo>
                    <a:pt x="23830" y="16938"/>
                  </a:lnTo>
                  <a:lnTo>
                    <a:pt x="23390" y="16938"/>
                  </a:lnTo>
                  <a:lnTo>
                    <a:pt x="22913" y="17854"/>
                  </a:lnTo>
                  <a:lnTo>
                    <a:pt x="22473" y="17414"/>
                  </a:lnTo>
                  <a:lnTo>
                    <a:pt x="22473" y="16938"/>
                  </a:lnTo>
                  <a:lnTo>
                    <a:pt x="21997" y="16021"/>
                  </a:lnTo>
                  <a:lnTo>
                    <a:pt x="22913" y="16021"/>
                  </a:lnTo>
                  <a:lnTo>
                    <a:pt x="23390" y="15581"/>
                  </a:lnTo>
                  <a:lnTo>
                    <a:pt x="23830" y="15105"/>
                  </a:lnTo>
                  <a:lnTo>
                    <a:pt x="23830" y="14665"/>
                  </a:lnTo>
                  <a:lnTo>
                    <a:pt x="23390" y="14188"/>
                  </a:lnTo>
                  <a:lnTo>
                    <a:pt x="23390" y="13748"/>
                  </a:lnTo>
                  <a:lnTo>
                    <a:pt x="22913" y="13272"/>
                  </a:lnTo>
                  <a:lnTo>
                    <a:pt x="22913" y="12832"/>
                  </a:lnTo>
                  <a:lnTo>
                    <a:pt x="21997" y="12355"/>
                  </a:lnTo>
                  <a:lnTo>
                    <a:pt x="21557" y="12355"/>
                  </a:lnTo>
                  <a:lnTo>
                    <a:pt x="21557" y="11915"/>
                  </a:lnTo>
                  <a:lnTo>
                    <a:pt x="22473" y="11915"/>
                  </a:lnTo>
                  <a:lnTo>
                    <a:pt x="22913" y="12355"/>
                  </a:lnTo>
                  <a:lnTo>
                    <a:pt x="22913" y="9606"/>
                  </a:lnTo>
                  <a:lnTo>
                    <a:pt x="22913" y="9166"/>
                  </a:lnTo>
                  <a:lnTo>
                    <a:pt x="22473" y="8689"/>
                  </a:lnTo>
                  <a:lnTo>
                    <a:pt x="22473" y="8249"/>
                  </a:lnTo>
                  <a:lnTo>
                    <a:pt x="21997" y="7773"/>
                  </a:lnTo>
                  <a:lnTo>
                    <a:pt x="21997" y="7333"/>
                  </a:lnTo>
                  <a:lnTo>
                    <a:pt x="21557" y="7333"/>
                  </a:lnTo>
                  <a:lnTo>
                    <a:pt x="21080" y="6856"/>
                  </a:lnTo>
                  <a:lnTo>
                    <a:pt x="20640" y="6856"/>
                  </a:lnTo>
                  <a:lnTo>
                    <a:pt x="20640" y="6416"/>
                  </a:lnTo>
                  <a:lnTo>
                    <a:pt x="20640" y="5500"/>
                  </a:lnTo>
                  <a:lnTo>
                    <a:pt x="20640" y="5023"/>
                  </a:lnTo>
                  <a:lnTo>
                    <a:pt x="21080" y="4583"/>
                  </a:lnTo>
                  <a:lnTo>
                    <a:pt x="21080" y="4107"/>
                  </a:lnTo>
                  <a:lnTo>
                    <a:pt x="20164" y="3667"/>
                  </a:lnTo>
                  <a:lnTo>
                    <a:pt x="20164" y="3190"/>
                  </a:lnTo>
                  <a:lnTo>
                    <a:pt x="20164" y="2750"/>
                  </a:lnTo>
                  <a:lnTo>
                    <a:pt x="20640" y="1357"/>
                  </a:lnTo>
                  <a:lnTo>
                    <a:pt x="20164" y="1357"/>
                  </a:lnTo>
                  <a:lnTo>
                    <a:pt x="19724" y="1"/>
                  </a:lnTo>
                  <a:close/>
                </a:path>
              </a:pathLst>
            </a:custGeom>
            <a:solidFill>
              <a:schemeClr val="accent3"/>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0" name="Google Shape;1600;p81"/>
            <p:cNvSpPr/>
            <p:nvPr/>
          </p:nvSpPr>
          <p:spPr>
            <a:xfrm>
              <a:off x="4895753" y="3039823"/>
              <a:ext cx="162084" cy="154416"/>
            </a:xfrm>
            <a:custGeom>
              <a:rect b="b" l="l" r="r" t="t"/>
              <a:pathLst>
                <a:path extrusionOk="0" h="9606" w="10083">
                  <a:moveTo>
                    <a:pt x="7773" y="0"/>
                  </a:moveTo>
                  <a:lnTo>
                    <a:pt x="6416" y="440"/>
                  </a:lnTo>
                  <a:lnTo>
                    <a:pt x="5940" y="440"/>
                  </a:lnTo>
                  <a:lnTo>
                    <a:pt x="5500" y="917"/>
                  </a:lnTo>
                  <a:lnTo>
                    <a:pt x="4583" y="917"/>
                  </a:lnTo>
                  <a:lnTo>
                    <a:pt x="4107" y="1357"/>
                  </a:lnTo>
                  <a:lnTo>
                    <a:pt x="3667" y="1357"/>
                  </a:lnTo>
                  <a:lnTo>
                    <a:pt x="3667" y="2273"/>
                  </a:lnTo>
                  <a:lnTo>
                    <a:pt x="4107" y="1833"/>
                  </a:lnTo>
                  <a:lnTo>
                    <a:pt x="4583" y="1357"/>
                  </a:lnTo>
                  <a:lnTo>
                    <a:pt x="5023" y="1833"/>
                  </a:lnTo>
                  <a:lnTo>
                    <a:pt x="5500" y="1357"/>
                  </a:lnTo>
                  <a:lnTo>
                    <a:pt x="5940" y="1357"/>
                  </a:lnTo>
                  <a:lnTo>
                    <a:pt x="5940" y="1833"/>
                  </a:lnTo>
                  <a:lnTo>
                    <a:pt x="5500" y="2273"/>
                  </a:lnTo>
                  <a:lnTo>
                    <a:pt x="5500" y="2750"/>
                  </a:lnTo>
                  <a:lnTo>
                    <a:pt x="5940" y="3190"/>
                  </a:lnTo>
                  <a:lnTo>
                    <a:pt x="5500" y="3190"/>
                  </a:lnTo>
                  <a:lnTo>
                    <a:pt x="5940" y="3666"/>
                  </a:lnTo>
                  <a:lnTo>
                    <a:pt x="5500" y="4583"/>
                  </a:lnTo>
                  <a:lnTo>
                    <a:pt x="5023" y="4583"/>
                  </a:lnTo>
                  <a:lnTo>
                    <a:pt x="4583" y="5023"/>
                  </a:lnTo>
                  <a:lnTo>
                    <a:pt x="4107" y="5499"/>
                  </a:lnTo>
                  <a:lnTo>
                    <a:pt x="3190" y="5023"/>
                  </a:lnTo>
                  <a:lnTo>
                    <a:pt x="2750" y="5499"/>
                  </a:lnTo>
                  <a:lnTo>
                    <a:pt x="1357" y="5499"/>
                  </a:lnTo>
                  <a:lnTo>
                    <a:pt x="917" y="5023"/>
                  </a:lnTo>
                  <a:lnTo>
                    <a:pt x="441" y="5939"/>
                  </a:lnTo>
                  <a:lnTo>
                    <a:pt x="441" y="6416"/>
                  </a:lnTo>
                  <a:lnTo>
                    <a:pt x="1" y="6856"/>
                  </a:lnTo>
                  <a:lnTo>
                    <a:pt x="917" y="6856"/>
                  </a:lnTo>
                  <a:lnTo>
                    <a:pt x="1357" y="6416"/>
                  </a:lnTo>
                  <a:lnTo>
                    <a:pt x="1357" y="7332"/>
                  </a:lnTo>
                  <a:lnTo>
                    <a:pt x="917" y="7332"/>
                  </a:lnTo>
                  <a:lnTo>
                    <a:pt x="917" y="7772"/>
                  </a:lnTo>
                  <a:lnTo>
                    <a:pt x="2274" y="7772"/>
                  </a:lnTo>
                  <a:lnTo>
                    <a:pt x="2750" y="6856"/>
                  </a:lnTo>
                  <a:lnTo>
                    <a:pt x="3667" y="6856"/>
                  </a:lnTo>
                  <a:lnTo>
                    <a:pt x="3667" y="7332"/>
                  </a:lnTo>
                  <a:lnTo>
                    <a:pt x="3667" y="7772"/>
                  </a:lnTo>
                  <a:lnTo>
                    <a:pt x="3667" y="8249"/>
                  </a:lnTo>
                  <a:lnTo>
                    <a:pt x="5023" y="8249"/>
                  </a:lnTo>
                  <a:lnTo>
                    <a:pt x="4583" y="8689"/>
                  </a:lnTo>
                  <a:lnTo>
                    <a:pt x="5023" y="9165"/>
                  </a:lnTo>
                  <a:lnTo>
                    <a:pt x="5940" y="9605"/>
                  </a:lnTo>
                  <a:lnTo>
                    <a:pt x="7773" y="9605"/>
                  </a:lnTo>
                  <a:lnTo>
                    <a:pt x="8249" y="9165"/>
                  </a:lnTo>
                  <a:lnTo>
                    <a:pt x="8249" y="8689"/>
                  </a:lnTo>
                  <a:lnTo>
                    <a:pt x="8689" y="8689"/>
                  </a:lnTo>
                  <a:lnTo>
                    <a:pt x="8689" y="7772"/>
                  </a:lnTo>
                  <a:lnTo>
                    <a:pt x="8249" y="7772"/>
                  </a:lnTo>
                  <a:lnTo>
                    <a:pt x="7773" y="7332"/>
                  </a:lnTo>
                  <a:lnTo>
                    <a:pt x="7773" y="6856"/>
                  </a:lnTo>
                  <a:lnTo>
                    <a:pt x="8249" y="5939"/>
                  </a:lnTo>
                  <a:lnTo>
                    <a:pt x="8689" y="5023"/>
                  </a:lnTo>
                  <a:lnTo>
                    <a:pt x="9166" y="4583"/>
                  </a:lnTo>
                  <a:lnTo>
                    <a:pt x="9166" y="4106"/>
                  </a:lnTo>
                  <a:lnTo>
                    <a:pt x="9166" y="3666"/>
                  </a:lnTo>
                  <a:lnTo>
                    <a:pt x="9606" y="3190"/>
                  </a:lnTo>
                  <a:lnTo>
                    <a:pt x="10082" y="2750"/>
                  </a:lnTo>
                  <a:lnTo>
                    <a:pt x="10082" y="2273"/>
                  </a:lnTo>
                  <a:lnTo>
                    <a:pt x="9606" y="1833"/>
                  </a:lnTo>
                  <a:lnTo>
                    <a:pt x="9606" y="1357"/>
                  </a:lnTo>
                  <a:lnTo>
                    <a:pt x="9606" y="917"/>
                  </a:lnTo>
                  <a:lnTo>
                    <a:pt x="9166" y="917"/>
                  </a:lnTo>
                  <a:lnTo>
                    <a:pt x="9166" y="0"/>
                  </a:lnTo>
                  <a:lnTo>
                    <a:pt x="8689" y="0"/>
                  </a:lnTo>
                  <a:lnTo>
                    <a:pt x="8249" y="440"/>
                  </a:lnTo>
                  <a:lnTo>
                    <a:pt x="777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1" name="Google Shape;1601;p81"/>
            <p:cNvSpPr/>
            <p:nvPr/>
          </p:nvSpPr>
          <p:spPr>
            <a:xfrm>
              <a:off x="5094360" y="2686237"/>
              <a:ext cx="7668" cy="16"/>
            </a:xfrm>
            <a:custGeom>
              <a:rect b="b" l="l" r="r" t="t"/>
              <a:pathLst>
                <a:path extrusionOk="0" h="1" w="477">
                  <a:moveTo>
                    <a:pt x="0" y="0"/>
                  </a:move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2" name="Google Shape;1602;p81"/>
            <p:cNvSpPr/>
            <p:nvPr/>
          </p:nvSpPr>
          <p:spPr>
            <a:xfrm>
              <a:off x="5020688" y="2671496"/>
              <a:ext cx="7684" cy="16"/>
            </a:xfrm>
            <a:custGeom>
              <a:rect b="b" l="l" r="r" t="t"/>
              <a:pathLst>
                <a:path extrusionOk="0" h="1" w="478">
                  <a:moveTo>
                    <a:pt x="477"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3" name="Google Shape;1603;p81"/>
            <p:cNvSpPr/>
            <p:nvPr/>
          </p:nvSpPr>
          <p:spPr>
            <a:xfrm>
              <a:off x="4984150" y="2590173"/>
              <a:ext cx="221015" cy="331804"/>
            </a:xfrm>
            <a:custGeom>
              <a:rect b="b" l="l" r="r" t="t"/>
              <a:pathLst>
                <a:path extrusionOk="0" h="20641" w="13749">
                  <a:moveTo>
                    <a:pt x="6416" y="1"/>
                  </a:moveTo>
                  <a:lnTo>
                    <a:pt x="6416" y="477"/>
                  </a:lnTo>
                  <a:lnTo>
                    <a:pt x="5940" y="1394"/>
                  </a:lnTo>
                  <a:lnTo>
                    <a:pt x="6416" y="1394"/>
                  </a:lnTo>
                  <a:lnTo>
                    <a:pt x="5940" y="1834"/>
                  </a:lnTo>
                  <a:lnTo>
                    <a:pt x="5023" y="1394"/>
                  </a:lnTo>
                  <a:lnTo>
                    <a:pt x="5023" y="1394"/>
                  </a:lnTo>
                  <a:lnTo>
                    <a:pt x="5500" y="1834"/>
                  </a:lnTo>
                  <a:lnTo>
                    <a:pt x="5023" y="2310"/>
                  </a:lnTo>
                  <a:lnTo>
                    <a:pt x="4583" y="2750"/>
                  </a:lnTo>
                  <a:lnTo>
                    <a:pt x="5023" y="3227"/>
                  </a:lnTo>
                  <a:lnTo>
                    <a:pt x="5023" y="3667"/>
                  </a:lnTo>
                  <a:lnTo>
                    <a:pt x="5023" y="4143"/>
                  </a:lnTo>
                  <a:lnTo>
                    <a:pt x="4583" y="3667"/>
                  </a:lnTo>
                  <a:lnTo>
                    <a:pt x="4107" y="3667"/>
                  </a:lnTo>
                  <a:lnTo>
                    <a:pt x="4107" y="3227"/>
                  </a:lnTo>
                  <a:lnTo>
                    <a:pt x="3190" y="3227"/>
                  </a:lnTo>
                  <a:lnTo>
                    <a:pt x="2750" y="3667"/>
                  </a:lnTo>
                  <a:lnTo>
                    <a:pt x="2750" y="4143"/>
                  </a:lnTo>
                  <a:lnTo>
                    <a:pt x="2750" y="4583"/>
                  </a:lnTo>
                  <a:lnTo>
                    <a:pt x="2750" y="5060"/>
                  </a:lnTo>
                  <a:lnTo>
                    <a:pt x="3190" y="5500"/>
                  </a:lnTo>
                  <a:lnTo>
                    <a:pt x="3190" y="5976"/>
                  </a:lnTo>
                  <a:lnTo>
                    <a:pt x="2274" y="5976"/>
                  </a:lnTo>
                  <a:lnTo>
                    <a:pt x="2274" y="6893"/>
                  </a:lnTo>
                  <a:lnTo>
                    <a:pt x="2274" y="7333"/>
                  </a:lnTo>
                  <a:lnTo>
                    <a:pt x="1834" y="7333"/>
                  </a:lnTo>
                  <a:lnTo>
                    <a:pt x="1357" y="7809"/>
                  </a:lnTo>
                  <a:lnTo>
                    <a:pt x="1357" y="8249"/>
                  </a:lnTo>
                  <a:lnTo>
                    <a:pt x="1357" y="8726"/>
                  </a:lnTo>
                  <a:lnTo>
                    <a:pt x="441" y="9166"/>
                  </a:lnTo>
                  <a:lnTo>
                    <a:pt x="441" y="9642"/>
                  </a:lnTo>
                  <a:lnTo>
                    <a:pt x="917" y="9642"/>
                  </a:lnTo>
                  <a:lnTo>
                    <a:pt x="1357" y="10082"/>
                  </a:lnTo>
                  <a:lnTo>
                    <a:pt x="1834" y="9166"/>
                  </a:lnTo>
                  <a:lnTo>
                    <a:pt x="2274" y="9166"/>
                  </a:lnTo>
                  <a:lnTo>
                    <a:pt x="2750" y="8726"/>
                  </a:lnTo>
                  <a:lnTo>
                    <a:pt x="3190" y="8726"/>
                  </a:lnTo>
                  <a:lnTo>
                    <a:pt x="2750" y="9166"/>
                  </a:lnTo>
                  <a:lnTo>
                    <a:pt x="2274" y="9642"/>
                  </a:lnTo>
                  <a:lnTo>
                    <a:pt x="1834" y="10082"/>
                  </a:lnTo>
                  <a:lnTo>
                    <a:pt x="2750" y="10082"/>
                  </a:lnTo>
                  <a:lnTo>
                    <a:pt x="2750" y="10559"/>
                  </a:lnTo>
                  <a:lnTo>
                    <a:pt x="1357" y="10559"/>
                  </a:lnTo>
                  <a:lnTo>
                    <a:pt x="917" y="10999"/>
                  </a:lnTo>
                  <a:lnTo>
                    <a:pt x="917" y="12392"/>
                  </a:lnTo>
                  <a:lnTo>
                    <a:pt x="917" y="12832"/>
                  </a:lnTo>
                  <a:lnTo>
                    <a:pt x="917" y="13308"/>
                  </a:lnTo>
                  <a:lnTo>
                    <a:pt x="1357" y="12832"/>
                  </a:lnTo>
                  <a:lnTo>
                    <a:pt x="1834" y="11475"/>
                  </a:lnTo>
                  <a:lnTo>
                    <a:pt x="2274" y="11475"/>
                  </a:lnTo>
                  <a:lnTo>
                    <a:pt x="2750" y="11915"/>
                  </a:lnTo>
                  <a:lnTo>
                    <a:pt x="2750" y="12392"/>
                  </a:lnTo>
                  <a:lnTo>
                    <a:pt x="2274" y="12832"/>
                  </a:lnTo>
                  <a:lnTo>
                    <a:pt x="1834" y="13308"/>
                  </a:lnTo>
                  <a:lnTo>
                    <a:pt x="1834" y="13748"/>
                  </a:lnTo>
                  <a:lnTo>
                    <a:pt x="2274" y="13748"/>
                  </a:lnTo>
                  <a:lnTo>
                    <a:pt x="2750" y="13308"/>
                  </a:lnTo>
                  <a:lnTo>
                    <a:pt x="3190" y="14225"/>
                  </a:lnTo>
                  <a:lnTo>
                    <a:pt x="3667" y="13748"/>
                  </a:lnTo>
                  <a:lnTo>
                    <a:pt x="3667" y="14225"/>
                  </a:lnTo>
                  <a:lnTo>
                    <a:pt x="3190" y="14665"/>
                  </a:lnTo>
                  <a:lnTo>
                    <a:pt x="3190" y="15141"/>
                  </a:lnTo>
                  <a:lnTo>
                    <a:pt x="2750" y="15581"/>
                  </a:lnTo>
                  <a:lnTo>
                    <a:pt x="2274" y="16058"/>
                  </a:lnTo>
                  <a:lnTo>
                    <a:pt x="1834" y="16498"/>
                  </a:lnTo>
                  <a:lnTo>
                    <a:pt x="1357" y="16498"/>
                  </a:lnTo>
                  <a:lnTo>
                    <a:pt x="1357" y="16974"/>
                  </a:lnTo>
                  <a:lnTo>
                    <a:pt x="917" y="17414"/>
                  </a:lnTo>
                  <a:lnTo>
                    <a:pt x="441" y="17414"/>
                  </a:lnTo>
                  <a:lnTo>
                    <a:pt x="441" y="18331"/>
                  </a:lnTo>
                  <a:lnTo>
                    <a:pt x="1" y="18331"/>
                  </a:lnTo>
                  <a:lnTo>
                    <a:pt x="1" y="18807"/>
                  </a:lnTo>
                  <a:lnTo>
                    <a:pt x="1" y="19724"/>
                  </a:lnTo>
                  <a:lnTo>
                    <a:pt x="441" y="20164"/>
                  </a:lnTo>
                  <a:lnTo>
                    <a:pt x="917" y="20164"/>
                  </a:lnTo>
                  <a:lnTo>
                    <a:pt x="917" y="19724"/>
                  </a:lnTo>
                  <a:lnTo>
                    <a:pt x="441" y="19247"/>
                  </a:lnTo>
                  <a:lnTo>
                    <a:pt x="1357" y="19247"/>
                  </a:lnTo>
                  <a:lnTo>
                    <a:pt x="1834" y="19724"/>
                  </a:lnTo>
                  <a:lnTo>
                    <a:pt x="1834" y="20164"/>
                  </a:lnTo>
                  <a:lnTo>
                    <a:pt x="2274" y="20640"/>
                  </a:lnTo>
                  <a:lnTo>
                    <a:pt x="2274" y="20164"/>
                  </a:lnTo>
                  <a:lnTo>
                    <a:pt x="2274" y="19724"/>
                  </a:lnTo>
                  <a:lnTo>
                    <a:pt x="2750" y="18807"/>
                  </a:lnTo>
                  <a:lnTo>
                    <a:pt x="3190" y="19247"/>
                  </a:lnTo>
                  <a:lnTo>
                    <a:pt x="3190" y="19724"/>
                  </a:lnTo>
                  <a:lnTo>
                    <a:pt x="4107" y="19247"/>
                  </a:lnTo>
                  <a:lnTo>
                    <a:pt x="4107" y="19724"/>
                  </a:lnTo>
                  <a:lnTo>
                    <a:pt x="4583" y="19724"/>
                  </a:lnTo>
                  <a:lnTo>
                    <a:pt x="4583" y="19247"/>
                  </a:lnTo>
                  <a:lnTo>
                    <a:pt x="5023" y="19247"/>
                  </a:lnTo>
                  <a:lnTo>
                    <a:pt x="5500" y="19724"/>
                  </a:lnTo>
                  <a:lnTo>
                    <a:pt x="5940" y="19724"/>
                  </a:lnTo>
                  <a:lnTo>
                    <a:pt x="6416" y="19247"/>
                  </a:lnTo>
                  <a:lnTo>
                    <a:pt x="6416" y="19724"/>
                  </a:lnTo>
                  <a:lnTo>
                    <a:pt x="6856" y="19724"/>
                  </a:lnTo>
                  <a:lnTo>
                    <a:pt x="6856" y="20164"/>
                  </a:lnTo>
                  <a:lnTo>
                    <a:pt x="7333" y="20164"/>
                  </a:lnTo>
                  <a:lnTo>
                    <a:pt x="7773" y="19724"/>
                  </a:lnTo>
                  <a:lnTo>
                    <a:pt x="8249" y="19247"/>
                  </a:lnTo>
                  <a:lnTo>
                    <a:pt x="8689" y="19247"/>
                  </a:lnTo>
                  <a:lnTo>
                    <a:pt x="8689" y="18807"/>
                  </a:lnTo>
                  <a:lnTo>
                    <a:pt x="8689" y="18331"/>
                  </a:lnTo>
                  <a:lnTo>
                    <a:pt x="9166" y="18331"/>
                  </a:lnTo>
                  <a:lnTo>
                    <a:pt x="9166" y="17891"/>
                  </a:lnTo>
                  <a:lnTo>
                    <a:pt x="9606" y="17891"/>
                  </a:lnTo>
                  <a:lnTo>
                    <a:pt x="10082" y="18331"/>
                  </a:lnTo>
                  <a:lnTo>
                    <a:pt x="10522" y="17891"/>
                  </a:lnTo>
                  <a:lnTo>
                    <a:pt x="10082" y="17414"/>
                  </a:lnTo>
                  <a:lnTo>
                    <a:pt x="10522" y="17414"/>
                  </a:lnTo>
                  <a:lnTo>
                    <a:pt x="10999" y="16498"/>
                  </a:lnTo>
                  <a:lnTo>
                    <a:pt x="10522" y="15581"/>
                  </a:lnTo>
                  <a:lnTo>
                    <a:pt x="9606" y="15141"/>
                  </a:lnTo>
                  <a:lnTo>
                    <a:pt x="9166" y="14665"/>
                  </a:lnTo>
                  <a:lnTo>
                    <a:pt x="7333" y="14665"/>
                  </a:lnTo>
                  <a:lnTo>
                    <a:pt x="6856" y="14225"/>
                  </a:lnTo>
                  <a:lnTo>
                    <a:pt x="6416" y="14225"/>
                  </a:lnTo>
                  <a:lnTo>
                    <a:pt x="6416" y="13748"/>
                  </a:lnTo>
                  <a:lnTo>
                    <a:pt x="6856" y="13748"/>
                  </a:lnTo>
                  <a:lnTo>
                    <a:pt x="7333" y="14225"/>
                  </a:lnTo>
                  <a:lnTo>
                    <a:pt x="8249" y="14225"/>
                  </a:lnTo>
                  <a:lnTo>
                    <a:pt x="8249" y="13748"/>
                  </a:lnTo>
                  <a:lnTo>
                    <a:pt x="9166" y="13748"/>
                  </a:lnTo>
                  <a:lnTo>
                    <a:pt x="9606" y="12832"/>
                  </a:lnTo>
                  <a:lnTo>
                    <a:pt x="9166" y="12832"/>
                  </a:lnTo>
                  <a:lnTo>
                    <a:pt x="8689" y="12392"/>
                  </a:lnTo>
                  <a:lnTo>
                    <a:pt x="8249" y="12832"/>
                  </a:lnTo>
                  <a:lnTo>
                    <a:pt x="8249" y="12392"/>
                  </a:lnTo>
                  <a:lnTo>
                    <a:pt x="9166" y="11915"/>
                  </a:lnTo>
                  <a:lnTo>
                    <a:pt x="9606" y="11915"/>
                  </a:lnTo>
                  <a:lnTo>
                    <a:pt x="10082" y="12392"/>
                  </a:lnTo>
                  <a:lnTo>
                    <a:pt x="10522" y="11915"/>
                  </a:lnTo>
                  <a:lnTo>
                    <a:pt x="10999" y="11915"/>
                  </a:lnTo>
                  <a:lnTo>
                    <a:pt x="10999" y="11475"/>
                  </a:lnTo>
                  <a:lnTo>
                    <a:pt x="11915" y="10999"/>
                  </a:lnTo>
                  <a:lnTo>
                    <a:pt x="12355" y="10559"/>
                  </a:lnTo>
                  <a:lnTo>
                    <a:pt x="12355" y="10082"/>
                  </a:lnTo>
                  <a:lnTo>
                    <a:pt x="11915" y="9642"/>
                  </a:lnTo>
                  <a:lnTo>
                    <a:pt x="12355" y="8726"/>
                  </a:lnTo>
                  <a:lnTo>
                    <a:pt x="12832" y="8726"/>
                  </a:lnTo>
                  <a:lnTo>
                    <a:pt x="12832" y="8249"/>
                  </a:lnTo>
                  <a:lnTo>
                    <a:pt x="13272" y="8249"/>
                  </a:lnTo>
                  <a:lnTo>
                    <a:pt x="13748" y="7809"/>
                  </a:lnTo>
                  <a:lnTo>
                    <a:pt x="13748" y="7333"/>
                  </a:lnTo>
                  <a:lnTo>
                    <a:pt x="13748" y="6893"/>
                  </a:lnTo>
                  <a:lnTo>
                    <a:pt x="12355" y="6893"/>
                  </a:lnTo>
                  <a:lnTo>
                    <a:pt x="12355" y="6416"/>
                  </a:lnTo>
                  <a:lnTo>
                    <a:pt x="11439" y="5976"/>
                  </a:lnTo>
                  <a:lnTo>
                    <a:pt x="9606" y="5976"/>
                  </a:lnTo>
                  <a:lnTo>
                    <a:pt x="8689" y="6416"/>
                  </a:lnTo>
                  <a:lnTo>
                    <a:pt x="8249" y="6416"/>
                  </a:lnTo>
                  <a:lnTo>
                    <a:pt x="7333" y="6893"/>
                  </a:lnTo>
                  <a:lnTo>
                    <a:pt x="6856" y="6893"/>
                  </a:lnTo>
                  <a:lnTo>
                    <a:pt x="6856" y="6416"/>
                  </a:lnTo>
                  <a:lnTo>
                    <a:pt x="6856" y="5976"/>
                  </a:lnTo>
                  <a:lnTo>
                    <a:pt x="6856" y="5500"/>
                  </a:lnTo>
                  <a:lnTo>
                    <a:pt x="7773" y="4583"/>
                  </a:lnTo>
                  <a:lnTo>
                    <a:pt x="8249" y="4583"/>
                  </a:lnTo>
                  <a:lnTo>
                    <a:pt x="8249" y="4143"/>
                  </a:lnTo>
                  <a:lnTo>
                    <a:pt x="8689" y="3667"/>
                  </a:lnTo>
                  <a:lnTo>
                    <a:pt x="9606" y="3667"/>
                  </a:lnTo>
                  <a:lnTo>
                    <a:pt x="10082" y="3227"/>
                  </a:lnTo>
                  <a:lnTo>
                    <a:pt x="10522" y="2750"/>
                  </a:lnTo>
                  <a:lnTo>
                    <a:pt x="11439" y="2750"/>
                  </a:lnTo>
                  <a:lnTo>
                    <a:pt x="11439" y="1834"/>
                  </a:lnTo>
                  <a:lnTo>
                    <a:pt x="11915" y="1394"/>
                  </a:lnTo>
                  <a:lnTo>
                    <a:pt x="11439" y="917"/>
                  </a:lnTo>
                  <a:lnTo>
                    <a:pt x="10999" y="917"/>
                  </a:lnTo>
                  <a:lnTo>
                    <a:pt x="10082" y="1394"/>
                  </a:lnTo>
                  <a:lnTo>
                    <a:pt x="10082" y="917"/>
                  </a:lnTo>
                  <a:lnTo>
                    <a:pt x="9166" y="1394"/>
                  </a:lnTo>
                  <a:lnTo>
                    <a:pt x="8249" y="917"/>
                  </a:lnTo>
                  <a:lnTo>
                    <a:pt x="8249" y="477"/>
                  </a:lnTo>
                  <a:lnTo>
                    <a:pt x="7773" y="917"/>
                  </a:lnTo>
                  <a:lnTo>
                    <a:pt x="7333" y="477"/>
                  </a:lnTo>
                  <a:lnTo>
                    <a:pt x="7773" y="477"/>
                  </a:lnTo>
                  <a:lnTo>
                    <a:pt x="6856"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4" name="Google Shape;1604;p81"/>
            <p:cNvSpPr/>
            <p:nvPr/>
          </p:nvSpPr>
          <p:spPr>
            <a:xfrm>
              <a:off x="5447946" y="3688063"/>
              <a:ext cx="780859" cy="758467"/>
            </a:xfrm>
            <a:custGeom>
              <a:rect b="b" l="l" r="r" t="t"/>
              <a:pathLst>
                <a:path extrusionOk="0" h="47183" w="48576">
                  <a:moveTo>
                    <a:pt x="16497" y="1"/>
                  </a:moveTo>
                  <a:lnTo>
                    <a:pt x="16497" y="441"/>
                  </a:lnTo>
                  <a:lnTo>
                    <a:pt x="16497" y="1357"/>
                  </a:lnTo>
                  <a:lnTo>
                    <a:pt x="16497" y="1834"/>
                  </a:lnTo>
                  <a:lnTo>
                    <a:pt x="16058" y="1834"/>
                  </a:lnTo>
                  <a:lnTo>
                    <a:pt x="15581" y="1357"/>
                  </a:lnTo>
                  <a:lnTo>
                    <a:pt x="15141" y="1834"/>
                  </a:lnTo>
                  <a:lnTo>
                    <a:pt x="14664" y="2274"/>
                  </a:lnTo>
                  <a:lnTo>
                    <a:pt x="15141" y="2750"/>
                  </a:lnTo>
                  <a:lnTo>
                    <a:pt x="14664" y="3190"/>
                  </a:lnTo>
                  <a:lnTo>
                    <a:pt x="14225" y="2750"/>
                  </a:lnTo>
                  <a:lnTo>
                    <a:pt x="12831" y="2750"/>
                  </a:lnTo>
                  <a:lnTo>
                    <a:pt x="12391" y="2274"/>
                  </a:lnTo>
                  <a:lnTo>
                    <a:pt x="12391" y="1834"/>
                  </a:lnTo>
                  <a:lnTo>
                    <a:pt x="11475" y="1834"/>
                  </a:lnTo>
                  <a:lnTo>
                    <a:pt x="11915" y="2274"/>
                  </a:lnTo>
                  <a:lnTo>
                    <a:pt x="11915" y="3190"/>
                  </a:lnTo>
                  <a:lnTo>
                    <a:pt x="11475" y="3667"/>
                  </a:lnTo>
                  <a:lnTo>
                    <a:pt x="10998" y="4107"/>
                  </a:lnTo>
                  <a:lnTo>
                    <a:pt x="10082" y="4583"/>
                  </a:lnTo>
                  <a:lnTo>
                    <a:pt x="10558" y="5023"/>
                  </a:lnTo>
                  <a:lnTo>
                    <a:pt x="9642" y="4583"/>
                  </a:lnTo>
                  <a:lnTo>
                    <a:pt x="9165" y="4107"/>
                  </a:lnTo>
                  <a:lnTo>
                    <a:pt x="8725" y="3667"/>
                  </a:lnTo>
                  <a:lnTo>
                    <a:pt x="8725" y="3190"/>
                  </a:lnTo>
                  <a:lnTo>
                    <a:pt x="8725" y="2750"/>
                  </a:lnTo>
                  <a:lnTo>
                    <a:pt x="8249" y="2274"/>
                  </a:lnTo>
                  <a:lnTo>
                    <a:pt x="7809" y="2274"/>
                  </a:lnTo>
                  <a:lnTo>
                    <a:pt x="7332" y="2750"/>
                  </a:lnTo>
                  <a:lnTo>
                    <a:pt x="7332" y="3190"/>
                  </a:lnTo>
                  <a:lnTo>
                    <a:pt x="6892" y="4107"/>
                  </a:lnTo>
                  <a:lnTo>
                    <a:pt x="6416" y="4107"/>
                  </a:lnTo>
                  <a:lnTo>
                    <a:pt x="5499" y="4583"/>
                  </a:lnTo>
                  <a:lnTo>
                    <a:pt x="5059" y="4107"/>
                  </a:lnTo>
                  <a:lnTo>
                    <a:pt x="2750" y="4583"/>
                  </a:lnTo>
                  <a:lnTo>
                    <a:pt x="2310" y="4583"/>
                  </a:lnTo>
                  <a:lnTo>
                    <a:pt x="2310" y="5023"/>
                  </a:lnTo>
                  <a:lnTo>
                    <a:pt x="1833" y="5023"/>
                  </a:lnTo>
                  <a:lnTo>
                    <a:pt x="1833" y="5500"/>
                  </a:lnTo>
                  <a:lnTo>
                    <a:pt x="2310" y="5940"/>
                  </a:lnTo>
                  <a:lnTo>
                    <a:pt x="2310" y="6416"/>
                  </a:lnTo>
                  <a:lnTo>
                    <a:pt x="3226" y="6856"/>
                  </a:lnTo>
                  <a:lnTo>
                    <a:pt x="2750" y="7333"/>
                  </a:lnTo>
                  <a:lnTo>
                    <a:pt x="2310" y="7773"/>
                  </a:lnTo>
                  <a:lnTo>
                    <a:pt x="1833" y="8689"/>
                  </a:lnTo>
                  <a:lnTo>
                    <a:pt x="0" y="8689"/>
                  </a:lnTo>
                  <a:lnTo>
                    <a:pt x="0" y="9166"/>
                  </a:lnTo>
                  <a:lnTo>
                    <a:pt x="477" y="9166"/>
                  </a:lnTo>
                  <a:lnTo>
                    <a:pt x="917" y="9606"/>
                  </a:lnTo>
                  <a:lnTo>
                    <a:pt x="1393" y="9606"/>
                  </a:lnTo>
                  <a:lnTo>
                    <a:pt x="1833" y="10082"/>
                  </a:lnTo>
                  <a:lnTo>
                    <a:pt x="1833" y="10522"/>
                  </a:lnTo>
                  <a:lnTo>
                    <a:pt x="1833" y="10999"/>
                  </a:lnTo>
                  <a:lnTo>
                    <a:pt x="1393" y="11439"/>
                  </a:lnTo>
                  <a:lnTo>
                    <a:pt x="1393" y="11915"/>
                  </a:lnTo>
                  <a:lnTo>
                    <a:pt x="1393" y="12832"/>
                  </a:lnTo>
                  <a:lnTo>
                    <a:pt x="1393" y="13272"/>
                  </a:lnTo>
                  <a:lnTo>
                    <a:pt x="1833" y="14188"/>
                  </a:lnTo>
                  <a:lnTo>
                    <a:pt x="3666" y="14188"/>
                  </a:lnTo>
                  <a:lnTo>
                    <a:pt x="4143" y="14665"/>
                  </a:lnTo>
                  <a:lnTo>
                    <a:pt x="3666" y="15105"/>
                  </a:lnTo>
                  <a:lnTo>
                    <a:pt x="3666" y="15581"/>
                  </a:lnTo>
                  <a:lnTo>
                    <a:pt x="3226" y="16498"/>
                  </a:lnTo>
                  <a:lnTo>
                    <a:pt x="3226" y="16498"/>
                  </a:lnTo>
                  <a:lnTo>
                    <a:pt x="3666" y="16021"/>
                  </a:lnTo>
                  <a:lnTo>
                    <a:pt x="4143" y="15581"/>
                  </a:lnTo>
                  <a:lnTo>
                    <a:pt x="5059" y="15581"/>
                  </a:lnTo>
                  <a:lnTo>
                    <a:pt x="5976" y="15105"/>
                  </a:lnTo>
                  <a:lnTo>
                    <a:pt x="6416" y="14665"/>
                  </a:lnTo>
                  <a:lnTo>
                    <a:pt x="6416" y="14188"/>
                  </a:lnTo>
                  <a:lnTo>
                    <a:pt x="6892" y="13748"/>
                  </a:lnTo>
                  <a:lnTo>
                    <a:pt x="7332" y="12832"/>
                  </a:lnTo>
                  <a:lnTo>
                    <a:pt x="8725" y="12832"/>
                  </a:lnTo>
                  <a:lnTo>
                    <a:pt x="10082" y="13748"/>
                  </a:lnTo>
                  <a:lnTo>
                    <a:pt x="10558" y="13272"/>
                  </a:lnTo>
                  <a:lnTo>
                    <a:pt x="11915" y="14188"/>
                  </a:lnTo>
                  <a:lnTo>
                    <a:pt x="11915" y="13748"/>
                  </a:lnTo>
                  <a:lnTo>
                    <a:pt x="12391" y="13272"/>
                  </a:lnTo>
                  <a:lnTo>
                    <a:pt x="13308" y="13272"/>
                  </a:lnTo>
                  <a:lnTo>
                    <a:pt x="12831" y="13748"/>
                  </a:lnTo>
                  <a:lnTo>
                    <a:pt x="12831" y="14188"/>
                  </a:lnTo>
                  <a:lnTo>
                    <a:pt x="13308" y="14665"/>
                  </a:lnTo>
                  <a:lnTo>
                    <a:pt x="12831" y="15105"/>
                  </a:lnTo>
                  <a:lnTo>
                    <a:pt x="14225" y="16021"/>
                  </a:lnTo>
                  <a:lnTo>
                    <a:pt x="14664" y="17854"/>
                  </a:lnTo>
                  <a:lnTo>
                    <a:pt x="15141" y="19687"/>
                  </a:lnTo>
                  <a:lnTo>
                    <a:pt x="16058" y="20164"/>
                  </a:lnTo>
                  <a:lnTo>
                    <a:pt x="16974" y="22437"/>
                  </a:lnTo>
                  <a:lnTo>
                    <a:pt x="17414" y="22437"/>
                  </a:lnTo>
                  <a:lnTo>
                    <a:pt x="18330" y="23353"/>
                  </a:lnTo>
                  <a:lnTo>
                    <a:pt x="19247" y="24746"/>
                  </a:lnTo>
                  <a:lnTo>
                    <a:pt x="19724" y="24746"/>
                  </a:lnTo>
                  <a:lnTo>
                    <a:pt x="20163" y="25186"/>
                  </a:lnTo>
                  <a:lnTo>
                    <a:pt x="21557" y="26579"/>
                  </a:lnTo>
                  <a:lnTo>
                    <a:pt x="24746" y="29329"/>
                  </a:lnTo>
                  <a:lnTo>
                    <a:pt x="25223" y="29329"/>
                  </a:lnTo>
                  <a:lnTo>
                    <a:pt x="26139" y="30245"/>
                  </a:lnTo>
                  <a:lnTo>
                    <a:pt x="27056" y="30245"/>
                  </a:lnTo>
                  <a:lnTo>
                    <a:pt x="27495" y="31162"/>
                  </a:lnTo>
                  <a:lnTo>
                    <a:pt x="27972" y="30685"/>
                  </a:lnTo>
                  <a:lnTo>
                    <a:pt x="29328" y="32078"/>
                  </a:lnTo>
                  <a:lnTo>
                    <a:pt x="30245" y="32518"/>
                  </a:lnTo>
                  <a:lnTo>
                    <a:pt x="30722" y="32995"/>
                  </a:lnTo>
                  <a:lnTo>
                    <a:pt x="31162" y="32995"/>
                  </a:lnTo>
                  <a:lnTo>
                    <a:pt x="32078" y="33911"/>
                  </a:lnTo>
                  <a:lnTo>
                    <a:pt x="32555" y="33911"/>
                  </a:lnTo>
                  <a:lnTo>
                    <a:pt x="32995" y="34351"/>
                  </a:lnTo>
                  <a:lnTo>
                    <a:pt x="32995" y="35268"/>
                  </a:lnTo>
                  <a:lnTo>
                    <a:pt x="33471" y="35744"/>
                  </a:lnTo>
                  <a:lnTo>
                    <a:pt x="33471" y="36184"/>
                  </a:lnTo>
                  <a:lnTo>
                    <a:pt x="34388" y="36661"/>
                  </a:lnTo>
                  <a:lnTo>
                    <a:pt x="35304" y="36661"/>
                  </a:lnTo>
                  <a:lnTo>
                    <a:pt x="36221" y="37101"/>
                  </a:lnTo>
                  <a:lnTo>
                    <a:pt x="36661" y="37577"/>
                  </a:lnTo>
                  <a:lnTo>
                    <a:pt x="36661" y="38017"/>
                  </a:lnTo>
                  <a:lnTo>
                    <a:pt x="37577" y="38494"/>
                  </a:lnTo>
                  <a:lnTo>
                    <a:pt x="38054" y="39850"/>
                  </a:lnTo>
                  <a:lnTo>
                    <a:pt x="38494" y="41243"/>
                  </a:lnTo>
                  <a:lnTo>
                    <a:pt x="38494" y="42600"/>
                  </a:lnTo>
                  <a:lnTo>
                    <a:pt x="38054" y="43516"/>
                  </a:lnTo>
                  <a:lnTo>
                    <a:pt x="37137" y="43516"/>
                  </a:lnTo>
                  <a:lnTo>
                    <a:pt x="37137" y="43993"/>
                  </a:lnTo>
                  <a:lnTo>
                    <a:pt x="37137" y="44433"/>
                  </a:lnTo>
                  <a:lnTo>
                    <a:pt x="37137" y="44909"/>
                  </a:lnTo>
                  <a:lnTo>
                    <a:pt x="37577" y="45349"/>
                  </a:lnTo>
                  <a:lnTo>
                    <a:pt x="37137" y="45826"/>
                  </a:lnTo>
                  <a:lnTo>
                    <a:pt x="36661" y="46266"/>
                  </a:lnTo>
                  <a:lnTo>
                    <a:pt x="36661" y="46742"/>
                  </a:lnTo>
                  <a:lnTo>
                    <a:pt x="37137" y="47182"/>
                  </a:lnTo>
                  <a:lnTo>
                    <a:pt x="38494" y="47182"/>
                  </a:lnTo>
                  <a:lnTo>
                    <a:pt x="38970" y="46742"/>
                  </a:lnTo>
                  <a:lnTo>
                    <a:pt x="39410" y="46742"/>
                  </a:lnTo>
                  <a:lnTo>
                    <a:pt x="39410" y="46266"/>
                  </a:lnTo>
                  <a:lnTo>
                    <a:pt x="40327" y="45826"/>
                  </a:lnTo>
                  <a:lnTo>
                    <a:pt x="40327" y="44909"/>
                  </a:lnTo>
                  <a:lnTo>
                    <a:pt x="40327" y="43993"/>
                  </a:lnTo>
                  <a:lnTo>
                    <a:pt x="40803" y="43516"/>
                  </a:lnTo>
                  <a:lnTo>
                    <a:pt x="41243" y="43076"/>
                  </a:lnTo>
                  <a:lnTo>
                    <a:pt x="41720" y="42600"/>
                  </a:lnTo>
                  <a:lnTo>
                    <a:pt x="43076" y="42600"/>
                  </a:lnTo>
                  <a:lnTo>
                    <a:pt x="43076" y="42160"/>
                  </a:lnTo>
                  <a:lnTo>
                    <a:pt x="43076" y="41683"/>
                  </a:lnTo>
                  <a:lnTo>
                    <a:pt x="43076" y="41243"/>
                  </a:lnTo>
                  <a:lnTo>
                    <a:pt x="43076" y="39850"/>
                  </a:lnTo>
                  <a:lnTo>
                    <a:pt x="43076" y="39410"/>
                  </a:lnTo>
                  <a:lnTo>
                    <a:pt x="43076" y="38934"/>
                  </a:lnTo>
                  <a:lnTo>
                    <a:pt x="42160" y="38494"/>
                  </a:lnTo>
                  <a:lnTo>
                    <a:pt x="41243" y="38934"/>
                  </a:lnTo>
                  <a:lnTo>
                    <a:pt x="40803" y="38494"/>
                  </a:lnTo>
                  <a:lnTo>
                    <a:pt x="40803" y="37101"/>
                  </a:lnTo>
                  <a:lnTo>
                    <a:pt x="40803" y="36184"/>
                  </a:lnTo>
                  <a:lnTo>
                    <a:pt x="41243" y="36184"/>
                  </a:lnTo>
                  <a:lnTo>
                    <a:pt x="41243" y="35744"/>
                  </a:lnTo>
                  <a:lnTo>
                    <a:pt x="41720" y="35268"/>
                  </a:lnTo>
                  <a:lnTo>
                    <a:pt x="41243" y="35268"/>
                  </a:lnTo>
                  <a:lnTo>
                    <a:pt x="41720" y="34828"/>
                  </a:lnTo>
                  <a:lnTo>
                    <a:pt x="42160" y="34351"/>
                  </a:lnTo>
                  <a:lnTo>
                    <a:pt x="43076" y="34351"/>
                  </a:lnTo>
                  <a:lnTo>
                    <a:pt x="43076" y="34828"/>
                  </a:lnTo>
                  <a:lnTo>
                    <a:pt x="43993" y="35268"/>
                  </a:lnTo>
                  <a:lnTo>
                    <a:pt x="44469" y="34828"/>
                  </a:lnTo>
                  <a:lnTo>
                    <a:pt x="46302" y="34828"/>
                  </a:lnTo>
                  <a:lnTo>
                    <a:pt x="46302" y="35268"/>
                  </a:lnTo>
                  <a:lnTo>
                    <a:pt x="46302" y="35744"/>
                  </a:lnTo>
                  <a:lnTo>
                    <a:pt x="46742" y="36184"/>
                  </a:lnTo>
                  <a:lnTo>
                    <a:pt x="46742" y="36661"/>
                  </a:lnTo>
                  <a:lnTo>
                    <a:pt x="47219" y="37101"/>
                  </a:lnTo>
                  <a:lnTo>
                    <a:pt x="48135" y="37101"/>
                  </a:lnTo>
                  <a:lnTo>
                    <a:pt x="48575" y="36661"/>
                  </a:lnTo>
                  <a:lnTo>
                    <a:pt x="48575" y="35744"/>
                  </a:lnTo>
                  <a:lnTo>
                    <a:pt x="48575" y="34828"/>
                  </a:lnTo>
                  <a:lnTo>
                    <a:pt x="48575" y="34351"/>
                  </a:lnTo>
                  <a:lnTo>
                    <a:pt x="47219" y="33911"/>
                  </a:lnTo>
                  <a:lnTo>
                    <a:pt x="46742" y="32995"/>
                  </a:lnTo>
                  <a:lnTo>
                    <a:pt x="46302" y="32518"/>
                  </a:lnTo>
                  <a:lnTo>
                    <a:pt x="45386" y="32078"/>
                  </a:lnTo>
                  <a:lnTo>
                    <a:pt x="44469" y="32078"/>
                  </a:lnTo>
                  <a:lnTo>
                    <a:pt x="43993" y="31602"/>
                  </a:lnTo>
                  <a:lnTo>
                    <a:pt x="43553" y="31162"/>
                  </a:lnTo>
                  <a:lnTo>
                    <a:pt x="41720" y="30685"/>
                  </a:lnTo>
                  <a:lnTo>
                    <a:pt x="41243" y="30245"/>
                  </a:lnTo>
                  <a:lnTo>
                    <a:pt x="40803" y="29769"/>
                  </a:lnTo>
                  <a:lnTo>
                    <a:pt x="39410" y="29769"/>
                  </a:lnTo>
                  <a:lnTo>
                    <a:pt x="38970" y="29329"/>
                  </a:lnTo>
                  <a:lnTo>
                    <a:pt x="37137" y="29329"/>
                  </a:lnTo>
                  <a:lnTo>
                    <a:pt x="37577" y="28412"/>
                  </a:lnTo>
                  <a:lnTo>
                    <a:pt x="38054" y="28412"/>
                  </a:lnTo>
                  <a:lnTo>
                    <a:pt x="38494" y="27936"/>
                  </a:lnTo>
                  <a:lnTo>
                    <a:pt x="38494" y="27019"/>
                  </a:lnTo>
                  <a:lnTo>
                    <a:pt x="37137" y="26579"/>
                  </a:lnTo>
                  <a:lnTo>
                    <a:pt x="36661" y="26579"/>
                  </a:lnTo>
                  <a:lnTo>
                    <a:pt x="35304" y="27019"/>
                  </a:lnTo>
                  <a:lnTo>
                    <a:pt x="33911" y="27019"/>
                  </a:lnTo>
                  <a:lnTo>
                    <a:pt x="32995" y="26579"/>
                  </a:lnTo>
                  <a:lnTo>
                    <a:pt x="32555" y="25663"/>
                  </a:lnTo>
                  <a:lnTo>
                    <a:pt x="32078" y="25186"/>
                  </a:lnTo>
                  <a:lnTo>
                    <a:pt x="31162" y="24270"/>
                  </a:lnTo>
                  <a:lnTo>
                    <a:pt x="30245" y="23353"/>
                  </a:lnTo>
                  <a:lnTo>
                    <a:pt x="29328" y="22437"/>
                  </a:lnTo>
                  <a:lnTo>
                    <a:pt x="29328" y="21080"/>
                  </a:lnTo>
                  <a:lnTo>
                    <a:pt x="29805" y="20604"/>
                  </a:lnTo>
                  <a:lnTo>
                    <a:pt x="29328" y="19687"/>
                  </a:lnTo>
                  <a:lnTo>
                    <a:pt x="28412" y="18771"/>
                  </a:lnTo>
                  <a:lnTo>
                    <a:pt x="28412" y="18331"/>
                  </a:lnTo>
                  <a:lnTo>
                    <a:pt x="27972" y="17854"/>
                  </a:lnTo>
                  <a:lnTo>
                    <a:pt x="27972" y="16938"/>
                  </a:lnTo>
                  <a:lnTo>
                    <a:pt x="27495" y="16938"/>
                  </a:lnTo>
                  <a:lnTo>
                    <a:pt x="26579" y="16498"/>
                  </a:lnTo>
                  <a:lnTo>
                    <a:pt x="25223" y="16021"/>
                  </a:lnTo>
                  <a:lnTo>
                    <a:pt x="24746" y="16021"/>
                  </a:lnTo>
                  <a:lnTo>
                    <a:pt x="23829" y="15581"/>
                  </a:lnTo>
                  <a:lnTo>
                    <a:pt x="23829" y="15105"/>
                  </a:lnTo>
                  <a:lnTo>
                    <a:pt x="23390" y="14665"/>
                  </a:lnTo>
                  <a:lnTo>
                    <a:pt x="23390" y="14188"/>
                  </a:lnTo>
                  <a:lnTo>
                    <a:pt x="22913" y="13272"/>
                  </a:lnTo>
                  <a:lnTo>
                    <a:pt x="23390" y="12832"/>
                  </a:lnTo>
                  <a:lnTo>
                    <a:pt x="23390" y="12355"/>
                  </a:lnTo>
                  <a:lnTo>
                    <a:pt x="23390" y="11915"/>
                  </a:lnTo>
                  <a:lnTo>
                    <a:pt x="23390" y="11439"/>
                  </a:lnTo>
                  <a:lnTo>
                    <a:pt x="24306" y="10999"/>
                  </a:lnTo>
                  <a:lnTo>
                    <a:pt x="23829" y="10522"/>
                  </a:lnTo>
                  <a:lnTo>
                    <a:pt x="23390" y="10522"/>
                  </a:lnTo>
                  <a:lnTo>
                    <a:pt x="22913" y="10082"/>
                  </a:lnTo>
                  <a:lnTo>
                    <a:pt x="22913" y="9606"/>
                  </a:lnTo>
                  <a:lnTo>
                    <a:pt x="22473" y="9606"/>
                  </a:lnTo>
                  <a:lnTo>
                    <a:pt x="22913" y="8689"/>
                  </a:lnTo>
                  <a:lnTo>
                    <a:pt x="23390" y="8689"/>
                  </a:lnTo>
                  <a:lnTo>
                    <a:pt x="23390" y="7773"/>
                  </a:lnTo>
                  <a:lnTo>
                    <a:pt x="25662" y="7773"/>
                  </a:lnTo>
                  <a:lnTo>
                    <a:pt x="26139" y="7333"/>
                  </a:lnTo>
                  <a:lnTo>
                    <a:pt x="26579" y="7333"/>
                  </a:lnTo>
                  <a:lnTo>
                    <a:pt x="26579" y="6856"/>
                  </a:lnTo>
                  <a:lnTo>
                    <a:pt x="27495" y="6856"/>
                  </a:lnTo>
                  <a:lnTo>
                    <a:pt x="27972" y="7333"/>
                  </a:lnTo>
                  <a:lnTo>
                    <a:pt x="28412" y="7773"/>
                  </a:lnTo>
                  <a:lnTo>
                    <a:pt x="28412" y="6416"/>
                  </a:lnTo>
                  <a:lnTo>
                    <a:pt x="28889" y="6416"/>
                  </a:lnTo>
                  <a:lnTo>
                    <a:pt x="28889" y="5500"/>
                  </a:lnTo>
                  <a:lnTo>
                    <a:pt x="27972" y="5023"/>
                  </a:lnTo>
                  <a:lnTo>
                    <a:pt x="28412" y="4583"/>
                  </a:lnTo>
                  <a:lnTo>
                    <a:pt x="28889" y="4583"/>
                  </a:lnTo>
                  <a:lnTo>
                    <a:pt x="28889" y="4107"/>
                  </a:lnTo>
                  <a:lnTo>
                    <a:pt x="28412" y="3667"/>
                  </a:lnTo>
                  <a:lnTo>
                    <a:pt x="28412" y="3190"/>
                  </a:lnTo>
                  <a:lnTo>
                    <a:pt x="28412" y="2750"/>
                  </a:lnTo>
                  <a:lnTo>
                    <a:pt x="27972" y="2750"/>
                  </a:lnTo>
                  <a:lnTo>
                    <a:pt x="27495" y="2274"/>
                  </a:lnTo>
                  <a:lnTo>
                    <a:pt x="24746" y="2274"/>
                  </a:lnTo>
                  <a:lnTo>
                    <a:pt x="24306" y="1834"/>
                  </a:lnTo>
                  <a:lnTo>
                    <a:pt x="23829" y="1357"/>
                  </a:lnTo>
                  <a:lnTo>
                    <a:pt x="23829" y="917"/>
                  </a:lnTo>
                  <a:lnTo>
                    <a:pt x="23390" y="441"/>
                  </a:lnTo>
                  <a:lnTo>
                    <a:pt x="22913" y="1"/>
                  </a:lnTo>
                  <a:lnTo>
                    <a:pt x="21996" y="1"/>
                  </a:lnTo>
                  <a:lnTo>
                    <a:pt x="21557" y="441"/>
                  </a:lnTo>
                  <a:lnTo>
                    <a:pt x="20640" y="441"/>
                  </a:lnTo>
                  <a:lnTo>
                    <a:pt x="19724" y="1"/>
                  </a:lnTo>
                  <a:lnTo>
                    <a:pt x="19247" y="1"/>
                  </a:lnTo>
                  <a:lnTo>
                    <a:pt x="19247" y="441"/>
                  </a:lnTo>
                  <a:lnTo>
                    <a:pt x="18330" y="917"/>
                  </a:lnTo>
                  <a:lnTo>
                    <a:pt x="17414" y="917"/>
                  </a:lnTo>
                  <a:lnTo>
                    <a:pt x="17414" y="441"/>
                  </a:lnTo>
                  <a:lnTo>
                    <a:pt x="1741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5" name="Google Shape;1605;p81"/>
            <p:cNvSpPr/>
            <p:nvPr/>
          </p:nvSpPr>
          <p:spPr>
            <a:xfrm>
              <a:off x="5433205" y="3621481"/>
              <a:ext cx="279946" cy="147343"/>
            </a:xfrm>
            <a:custGeom>
              <a:rect b="b" l="l" r="r" t="t"/>
              <a:pathLst>
                <a:path extrusionOk="0" h="9166" w="17415">
                  <a:moveTo>
                    <a:pt x="6416" y="0"/>
                  </a:moveTo>
                  <a:lnTo>
                    <a:pt x="5976" y="917"/>
                  </a:lnTo>
                  <a:lnTo>
                    <a:pt x="5976" y="1393"/>
                  </a:lnTo>
                  <a:lnTo>
                    <a:pt x="5060" y="917"/>
                  </a:lnTo>
                  <a:lnTo>
                    <a:pt x="4583" y="477"/>
                  </a:lnTo>
                  <a:lnTo>
                    <a:pt x="4143" y="917"/>
                  </a:lnTo>
                  <a:lnTo>
                    <a:pt x="4143" y="1393"/>
                  </a:lnTo>
                  <a:lnTo>
                    <a:pt x="3667" y="2310"/>
                  </a:lnTo>
                  <a:lnTo>
                    <a:pt x="2750" y="2750"/>
                  </a:lnTo>
                  <a:lnTo>
                    <a:pt x="1834" y="2750"/>
                  </a:lnTo>
                  <a:lnTo>
                    <a:pt x="1394" y="3666"/>
                  </a:lnTo>
                  <a:lnTo>
                    <a:pt x="1394" y="4143"/>
                  </a:lnTo>
                  <a:lnTo>
                    <a:pt x="477" y="5059"/>
                  </a:lnTo>
                  <a:lnTo>
                    <a:pt x="1" y="5976"/>
                  </a:lnTo>
                  <a:lnTo>
                    <a:pt x="917" y="6892"/>
                  </a:lnTo>
                  <a:lnTo>
                    <a:pt x="1834" y="6416"/>
                  </a:lnTo>
                  <a:lnTo>
                    <a:pt x="2310" y="5499"/>
                  </a:lnTo>
                  <a:lnTo>
                    <a:pt x="2750" y="5499"/>
                  </a:lnTo>
                  <a:lnTo>
                    <a:pt x="2750" y="5059"/>
                  </a:lnTo>
                  <a:lnTo>
                    <a:pt x="3227" y="4583"/>
                  </a:lnTo>
                  <a:lnTo>
                    <a:pt x="3667" y="5499"/>
                  </a:lnTo>
                  <a:lnTo>
                    <a:pt x="3667" y="6416"/>
                  </a:lnTo>
                  <a:lnTo>
                    <a:pt x="2750" y="6416"/>
                  </a:lnTo>
                  <a:lnTo>
                    <a:pt x="2750" y="6892"/>
                  </a:lnTo>
                  <a:lnTo>
                    <a:pt x="3227" y="7332"/>
                  </a:lnTo>
                  <a:lnTo>
                    <a:pt x="2750" y="7332"/>
                  </a:lnTo>
                  <a:lnTo>
                    <a:pt x="2750" y="7809"/>
                  </a:lnTo>
                  <a:lnTo>
                    <a:pt x="3227" y="8249"/>
                  </a:lnTo>
                  <a:lnTo>
                    <a:pt x="3667" y="8725"/>
                  </a:lnTo>
                  <a:lnTo>
                    <a:pt x="5976" y="8249"/>
                  </a:lnTo>
                  <a:lnTo>
                    <a:pt x="6416" y="8725"/>
                  </a:lnTo>
                  <a:lnTo>
                    <a:pt x="7333" y="8249"/>
                  </a:lnTo>
                  <a:lnTo>
                    <a:pt x="7809" y="8249"/>
                  </a:lnTo>
                  <a:lnTo>
                    <a:pt x="8249" y="7332"/>
                  </a:lnTo>
                  <a:lnTo>
                    <a:pt x="8249" y="6892"/>
                  </a:lnTo>
                  <a:lnTo>
                    <a:pt x="8726" y="6416"/>
                  </a:lnTo>
                  <a:lnTo>
                    <a:pt x="9166" y="6416"/>
                  </a:lnTo>
                  <a:lnTo>
                    <a:pt x="9642" y="6892"/>
                  </a:lnTo>
                  <a:lnTo>
                    <a:pt x="9642" y="7332"/>
                  </a:lnTo>
                  <a:lnTo>
                    <a:pt x="9642" y="7809"/>
                  </a:lnTo>
                  <a:lnTo>
                    <a:pt x="10082" y="8249"/>
                  </a:lnTo>
                  <a:lnTo>
                    <a:pt x="10559" y="8725"/>
                  </a:lnTo>
                  <a:lnTo>
                    <a:pt x="11475" y="9165"/>
                  </a:lnTo>
                  <a:lnTo>
                    <a:pt x="10999" y="8725"/>
                  </a:lnTo>
                  <a:lnTo>
                    <a:pt x="11915" y="8249"/>
                  </a:lnTo>
                  <a:lnTo>
                    <a:pt x="12392" y="7809"/>
                  </a:lnTo>
                  <a:lnTo>
                    <a:pt x="12832" y="7332"/>
                  </a:lnTo>
                  <a:lnTo>
                    <a:pt x="12832" y="6416"/>
                  </a:lnTo>
                  <a:lnTo>
                    <a:pt x="12392" y="5976"/>
                  </a:lnTo>
                  <a:lnTo>
                    <a:pt x="13308" y="5976"/>
                  </a:lnTo>
                  <a:lnTo>
                    <a:pt x="13308" y="6416"/>
                  </a:lnTo>
                  <a:lnTo>
                    <a:pt x="13748" y="6416"/>
                  </a:lnTo>
                  <a:lnTo>
                    <a:pt x="13748" y="6892"/>
                  </a:lnTo>
                  <a:lnTo>
                    <a:pt x="15142" y="6892"/>
                  </a:lnTo>
                  <a:lnTo>
                    <a:pt x="15581" y="7332"/>
                  </a:lnTo>
                  <a:lnTo>
                    <a:pt x="16058" y="6892"/>
                  </a:lnTo>
                  <a:lnTo>
                    <a:pt x="15581" y="6416"/>
                  </a:lnTo>
                  <a:lnTo>
                    <a:pt x="16058" y="5976"/>
                  </a:lnTo>
                  <a:lnTo>
                    <a:pt x="16498" y="5499"/>
                  </a:lnTo>
                  <a:lnTo>
                    <a:pt x="16975" y="5976"/>
                  </a:lnTo>
                  <a:lnTo>
                    <a:pt x="17414" y="5976"/>
                  </a:lnTo>
                  <a:lnTo>
                    <a:pt x="17414" y="5499"/>
                  </a:lnTo>
                  <a:lnTo>
                    <a:pt x="17414" y="4583"/>
                  </a:lnTo>
                  <a:lnTo>
                    <a:pt x="17414" y="4143"/>
                  </a:lnTo>
                  <a:lnTo>
                    <a:pt x="16058" y="4583"/>
                  </a:lnTo>
                  <a:lnTo>
                    <a:pt x="15581" y="4143"/>
                  </a:lnTo>
                  <a:lnTo>
                    <a:pt x="15142" y="3666"/>
                  </a:lnTo>
                  <a:lnTo>
                    <a:pt x="14225" y="3666"/>
                  </a:lnTo>
                  <a:lnTo>
                    <a:pt x="13748" y="3226"/>
                  </a:lnTo>
                  <a:lnTo>
                    <a:pt x="13748" y="2310"/>
                  </a:lnTo>
                  <a:lnTo>
                    <a:pt x="14225" y="1833"/>
                  </a:lnTo>
                  <a:lnTo>
                    <a:pt x="14225" y="1393"/>
                  </a:lnTo>
                  <a:lnTo>
                    <a:pt x="13308" y="1393"/>
                  </a:lnTo>
                  <a:lnTo>
                    <a:pt x="13308" y="917"/>
                  </a:lnTo>
                  <a:lnTo>
                    <a:pt x="12392" y="917"/>
                  </a:lnTo>
                  <a:lnTo>
                    <a:pt x="12392" y="477"/>
                  </a:lnTo>
                  <a:lnTo>
                    <a:pt x="8249" y="477"/>
                  </a:lnTo>
                  <a:lnTo>
                    <a:pt x="7333" y="0"/>
                  </a:lnTo>
                  <a:lnTo>
                    <a:pt x="7333" y="477"/>
                  </a:lnTo>
                  <a:lnTo>
                    <a:pt x="6893" y="0"/>
                  </a:lnTo>
                  <a:lnTo>
                    <a:pt x="6893" y="477"/>
                  </a:lnTo>
                  <a:lnTo>
                    <a:pt x="641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6" name="Google Shape;1606;p81"/>
            <p:cNvSpPr/>
            <p:nvPr/>
          </p:nvSpPr>
          <p:spPr>
            <a:xfrm>
              <a:off x="5654204" y="3526011"/>
              <a:ext cx="456739" cy="213347"/>
            </a:xfrm>
            <a:custGeom>
              <a:rect b="b" l="l" r="r" t="t"/>
              <a:pathLst>
                <a:path extrusionOk="0" h="13272" w="28413">
                  <a:moveTo>
                    <a:pt x="477" y="7772"/>
                  </a:moveTo>
                  <a:lnTo>
                    <a:pt x="0" y="8249"/>
                  </a:lnTo>
                  <a:lnTo>
                    <a:pt x="477" y="8249"/>
                  </a:lnTo>
                  <a:lnTo>
                    <a:pt x="477" y="7772"/>
                  </a:lnTo>
                  <a:close/>
                  <a:moveTo>
                    <a:pt x="20640" y="0"/>
                  </a:moveTo>
                  <a:lnTo>
                    <a:pt x="20640" y="440"/>
                  </a:lnTo>
                  <a:lnTo>
                    <a:pt x="20640" y="917"/>
                  </a:lnTo>
                  <a:lnTo>
                    <a:pt x="20640" y="1356"/>
                  </a:lnTo>
                  <a:lnTo>
                    <a:pt x="20164" y="1833"/>
                  </a:lnTo>
                  <a:lnTo>
                    <a:pt x="17891" y="1833"/>
                  </a:lnTo>
                  <a:lnTo>
                    <a:pt x="17414" y="1356"/>
                  </a:lnTo>
                  <a:lnTo>
                    <a:pt x="16974" y="1356"/>
                  </a:lnTo>
                  <a:lnTo>
                    <a:pt x="16974" y="1833"/>
                  </a:lnTo>
                  <a:lnTo>
                    <a:pt x="16058" y="1833"/>
                  </a:lnTo>
                  <a:lnTo>
                    <a:pt x="15581" y="2273"/>
                  </a:lnTo>
                  <a:lnTo>
                    <a:pt x="15581" y="2750"/>
                  </a:lnTo>
                  <a:lnTo>
                    <a:pt x="15141" y="3189"/>
                  </a:lnTo>
                  <a:lnTo>
                    <a:pt x="14664" y="3666"/>
                  </a:lnTo>
                  <a:lnTo>
                    <a:pt x="13308" y="3666"/>
                  </a:lnTo>
                  <a:lnTo>
                    <a:pt x="13308" y="4583"/>
                  </a:lnTo>
                  <a:lnTo>
                    <a:pt x="13308" y="5022"/>
                  </a:lnTo>
                  <a:lnTo>
                    <a:pt x="13748" y="5499"/>
                  </a:lnTo>
                  <a:lnTo>
                    <a:pt x="13748" y="5939"/>
                  </a:lnTo>
                  <a:lnTo>
                    <a:pt x="13748" y="6416"/>
                  </a:lnTo>
                  <a:lnTo>
                    <a:pt x="14225" y="6856"/>
                  </a:lnTo>
                  <a:lnTo>
                    <a:pt x="14225" y="7332"/>
                  </a:lnTo>
                  <a:lnTo>
                    <a:pt x="14225" y="8249"/>
                  </a:lnTo>
                  <a:lnTo>
                    <a:pt x="13748" y="8249"/>
                  </a:lnTo>
                  <a:lnTo>
                    <a:pt x="14225" y="8689"/>
                  </a:lnTo>
                  <a:lnTo>
                    <a:pt x="13748" y="8689"/>
                  </a:lnTo>
                  <a:lnTo>
                    <a:pt x="13748" y="8249"/>
                  </a:lnTo>
                  <a:lnTo>
                    <a:pt x="13308" y="8249"/>
                  </a:lnTo>
                  <a:lnTo>
                    <a:pt x="13308" y="7332"/>
                  </a:lnTo>
                  <a:lnTo>
                    <a:pt x="12392" y="6856"/>
                  </a:lnTo>
                  <a:lnTo>
                    <a:pt x="11915" y="6856"/>
                  </a:lnTo>
                  <a:lnTo>
                    <a:pt x="11915" y="7332"/>
                  </a:lnTo>
                  <a:lnTo>
                    <a:pt x="11475" y="6856"/>
                  </a:lnTo>
                  <a:lnTo>
                    <a:pt x="9642" y="6856"/>
                  </a:lnTo>
                  <a:lnTo>
                    <a:pt x="9165" y="7332"/>
                  </a:lnTo>
                  <a:lnTo>
                    <a:pt x="7809" y="7332"/>
                  </a:lnTo>
                  <a:lnTo>
                    <a:pt x="7332" y="6856"/>
                  </a:lnTo>
                  <a:lnTo>
                    <a:pt x="6893" y="7772"/>
                  </a:lnTo>
                  <a:lnTo>
                    <a:pt x="5976" y="7772"/>
                  </a:lnTo>
                  <a:lnTo>
                    <a:pt x="5976" y="7332"/>
                  </a:lnTo>
                  <a:lnTo>
                    <a:pt x="5060" y="6856"/>
                  </a:lnTo>
                  <a:lnTo>
                    <a:pt x="4583" y="7772"/>
                  </a:lnTo>
                  <a:lnTo>
                    <a:pt x="4143" y="7772"/>
                  </a:lnTo>
                  <a:lnTo>
                    <a:pt x="3666" y="8249"/>
                  </a:lnTo>
                  <a:lnTo>
                    <a:pt x="3227" y="8249"/>
                  </a:lnTo>
                  <a:lnTo>
                    <a:pt x="3227" y="7772"/>
                  </a:lnTo>
                  <a:lnTo>
                    <a:pt x="2310" y="7772"/>
                  </a:lnTo>
                  <a:lnTo>
                    <a:pt x="1833" y="7332"/>
                  </a:lnTo>
                  <a:lnTo>
                    <a:pt x="1394" y="6856"/>
                  </a:lnTo>
                  <a:lnTo>
                    <a:pt x="917" y="6856"/>
                  </a:lnTo>
                  <a:lnTo>
                    <a:pt x="477" y="7772"/>
                  </a:lnTo>
                  <a:lnTo>
                    <a:pt x="1394" y="8249"/>
                  </a:lnTo>
                  <a:lnTo>
                    <a:pt x="1394" y="9165"/>
                  </a:lnTo>
                  <a:lnTo>
                    <a:pt x="1394" y="9605"/>
                  </a:lnTo>
                  <a:lnTo>
                    <a:pt x="2310" y="10082"/>
                  </a:lnTo>
                  <a:lnTo>
                    <a:pt x="4583" y="10082"/>
                  </a:lnTo>
                  <a:lnTo>
                    <a:pt x="4583" y="10522"/>
                  </a:lnTo>
                  <a:lnTo>
                    <a:pt x="4583" y="10998"/>
                  </a:lnTo>
                  <a:lnTo>
                    <a:pt x="5499" y="10998"/>
                  </a:lnTo>
                  <a:lnTo>
                    <a:pt x="6416" y="10522"/>
                  </a:lnTo>
                  <a:lnTo>
                    <a:pt x="6416" y="10082"/>
                  </a:lnTo>
                  <a:lnTo>
                    <a:pt x="6893" y="10082"/>
                  </a:lnTo>
                  <a:lnTo>
                    <a:pt x="7809" y="10522"/>
                  </a:lnTo>
                  <a:lnTo>
                    <a:pt x="8726" y="10522"/>
                  </a:lnTo>
                  <a:lnTo>
                    <a:pt x="9165" y="10082"/>
                  </a:lnTo>
                  <a:lnTo>
                    <a:pt x="10082" y="10082"/>
                  </a:lnTo>
                  <a:lnTo>
                    <a:pt x="10559" y="10522"/>
                  </a:lnTo>
                  <a:lnTo>
                    <a:pt x="10998" y="10998"/>
                  </a:lnTo>
                  <a:lnTo>
                    <a:pt x="10998" y="11438"/>
                  </a:lnTo>
                  <a:lnTo>
                    <a:pt x="11475" y="11915"/>
                  </a:lnTo>
                  <a:lnTo>
                    <a:pt x="11915" y="12355"/>
                  </a:lnTo>
                  <a:lnTo>
                    <a:pt x="14664" y="12355"/>
                  </a:lnTo>
                  <a:lnTo>
                    <a:pt x="15141" y="12831"/>
                  </a:lnTo>
                  <a:lnTo>
                    <a:pt x="15581" y="12831"/>
                  </a:lnTo>
                  <a:lnTo>
                    <a:pt x="16497" y="12355"/>
                  </a:lnTo>
                  <a:lnTo>
                    <a:pt x="16974" y="12355"/>
                  </a:lnTo>
                  <a:lnTo>
                    <a:pt x="17414" y="13271"/>
                  </a:lnTo>
                  <a:lnTo>
                    <a:pt x="18331" y="13271"/>
                  </a:lnTo>
                  <a:lnTo>
                    <a:pt x="18807" y="12831"/>
                  </a:lnTo>
                  <a:lnTo>
                    <a:pt x="19247" y="13271"/>
                  </a:lnTo>
                  <a:lnTo>
                    <a:pt x="19247" y="12831"/>
                  </a:lnTo>
                  <a:lnTo>
                    <a:pt x="20640" y="12831"/>
                  </a:lnTo>
                  <a:lnTo>
                    <a:pt x="21080" y="11915"/>
                  </a:lnTo>
                  <a:lnTo>
                    <a:pt x="23390" y="11915"/>
                  </a:lnTo>
                  <a:lnTo>
                    <a:pt x="23830" y="11438"/>
                  </a:lnTo>
                  <a:lnTo>
                    <a:pt x="24746" y="11438"/>
                  </a:lnTo>
                  <a:lnTo>
                    <a:pt x="25663" y="10998"/>
                  </a:lnTo>
                  <a:lnTo>
                    <a:pt x="25663" y="10082"/>
                  </a:lnTo>
                  <a:lnTo>
                    <a:pt x="26139" y="10082"/>
                  </a:lnTo>
                  <a:lnTo>
                    <a:pt x="26579" y="9165"/>
                  </a:lnTo>
                  <a:lnTo>
                    <a:pt x="26579" y="8249"/>
                  </a:lnTo>
                  <a:lnTo>
                    <a:pt x="27056" y="8249"/>
                  </a:lnTo>
                  <a:lnTo>
                    <a:pt x="27056" y="7772"/>
                  </a:lnTo>
                  <a:lnTo>
                    <a:pt x="27056" y="7332"/>
                  </a:lnTo>
                  <a:lnTo>
                    <a:pt x="26579" y="6856"/>
                  </a:lnTo>
                  <a:lnTo>
                    <a:pt x="26579" y="5939"/>
                  </a:lnTo>
                  <a:lnTo>
                    <a:pt x="27496" y="5939"/>
                  </a:lnTo>
                  <a:lnTo>
                    <a:pt x="27496" y="6416"/>
                  </a:lnTo>
                  <a:lnTo>
                    <a:pt x="27972" y="6416"/>
                  </a:lnTo>
                  <a:lnTo>
                    <a:pt x="27972" y="5939"/>
                  </a:lnTo>
                  <a:lnTo>
                    <a:pt x="28412" y="5499"/>
                  </a:lnTo>
                  <a:lnTo>
                    <a:pt x="27972" y="4583"/>
                  </a:lnTo>
                  <a:lnTo>
                    <a:pt x="27972" y="4106"/>
                  </a:lnTo>
                  <a:lnTo>
                    <a:pt x="27496" y="3666"/>
                  </a:lnTo>
                  <a:lnTo>
                    <a:pt x="27972" y="3666"/>
                  </a:lnTo>
                  <a:lnTo>
                    <a:pt x="28412" y="3189"/>
                  </a:lnTo>
                  <a:lnTo>
                    <a:pt x="27496" y="2750"/>
                  </a:lnTo>
                  <a:lnTo>
                    <a:pt x="27972" y="2273"/>
                  </a:lnTo>
                  <a:lnTo>
                    <a:pt x="27496" y="1833"/>
                  </a:lnTo>
                  <a:lnTo>
                    <a:pt x="26579" y="1833"/>
                  </a:lnTo>
                  <a:lnTo>
                    <a:pt x="25663" y="1356"/>
                  </a:lnTo>
                  <a:lnTo>
                    <a:pt x="25223" y="1356"/>
                  </a:lnTo>
                  <a:lnTo>
                    <a:pt x="25223" y="917"/>
                  </a:lnTo>
                  <a:lnTo>
                    <a:pt x="24746" y="440"/>
                  </a:lnTo>
                  <a:lnTo>
                    <a:pt x="23390" y="440"/>
                  </a:lnTo>
                  <a:lnTo>
                    <a:pt x="2291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7" name="Google Shape;1607;p81"/>
            <p:cNvSpPr/>
            <p:nvPr/>
          </p:nvSpPr>
          <p:spPr>
            <a:xfrm>
              <a:off x="5654204" y="3658598"/>
              <a:ext cx="16" cy="14757"/>
            </a:xfrm>
            <a:custGeom>
              <a:rect b="b" l="l" r="r" t="t"/>
              <a:pathLst>
                <a:path extrusionOk="0" h="918" w="1">
                  <a:moveTo>
                    <a:pt x="0" y="917"/>
                  </a:moveTo>
                  <a:lnTo>
                    <a:pt x="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8" name="Google Shape;1608;p81"/>
            <p:cNvSpPr/>
            <p:nvPr/>
          </p:nvSpPr>
          <p:spPr>
            <a:xfrm>
              <a:off x="5477411" y="3002690"/>
              <a:ext cx="508597" cy="662997"/>
            </a:xfrm>
            <a:custGeom>
              <a:rect b="b" l="l" r="r" t="t"/>
              <a:pathLst>
                <a:path extrusionOk="0" h="41244" w="31639">
                  <a:moveTo>
                    <a:pt x="12392" y="1"/>
                  </a:moveTo>
                  <a:lnTo>
                    <a:pt x="12392" y="917"/>
                  </a:lnTo>
                  <a:lnTo>
                    <a:pt x="12392" y="1834"/>
                  </a:lnTo>
                  <a:lnTo>
                    <a:pt x="12831" y="1834"/>
                  </a:lnTo>
                  <a:lnTo>
                    <a:pt x="12831" y="2750"/>
                  </a:lnTo>
                  <a:lnTo>
                    <a:pt x="11915" y="3227"/>
                  </a:lnTo>
                  <a:lnTo>
                    <a:pt x="11475" y="3227"/>
                  </a:lnTo>
                  <a:lnTo>
                    <a:pt x="11475" y="3667"/>
                  </a:lnTo>
                  <a:lnTo>
                    <a:pt x="11915" y="3667"/>
                  </a:lnTo>
                  <a:lnTo>
                    <a:pt x="11915" y="4143"/>
                  </a:lnTo>
                  <a:lnTo>
                    <a:pt x="11915" y="4583"/>
                  </a:lnTo>
                  <a:lnTo>
                    <a:pt x="12831" y="5060"/>
                  </a:lnTo>
                  <a:lnTo>
                    <a:pt x="12392" y="5500"/>
                  </a:lnTo>
                  <a:lnTo>
                    <a:pt x="13308" y="5976"/>
                  </a:lnTo>
                  <a:lnTo>
                    <a:pt x="14225" y="6416"/>
                  </a:lnTo>
                  <a:lnTo>
                    <a:pt x="14225" y="7333"/>
                  </a:lnTo>
                  <a:lnTo>
                    <a:pt x="13748" y="6416"/>
                  </a:lnTo>
                  <a:lnTo>
                    <a:pt x="13308" y="5976"/>
                  </a:lnTo>
                  <a:lnTo>
                    <a:pt x="10998" y="5976"/>
                  </a:lnTo>
                  <a:lnTo>
                    <a:pt x="10998" y="6416"/>
                  </a:lnTo>
                  <a:lnTo>
                    <a:pt x="11475" y="7809"/>
                  </a:lnTo>
                  <a:lnTo>
                    <a:pt x="11475" y="8249"/>
                  </a:lnTo>
                  <a:lnTo>
                    <a:pt x="10998" y="8726"/>
                  </a:lnTo>
                  <a:lnTo>
                    <a:pt x="10998" y="9166"/>
                  </a:lnTo>
                  <a:lnTo>
                    <a:pt x="10082" y="8249"/>
                  </a:lnTo>
                  <a:lnTo>
                    <a:pt x="10082" y="7809"/>
                  </a:lnTo>
                  <a:lnTo>
                    <a:pt x="10082" y="7333"/>
                  </a:lnTo>
                  <a:lnTo>
                    <a:pt x="9642" y="7333"/>
                  </a:lnTo>
                  <a:lnTo>
                    <a:pt x="9642" y="7809"/>
                  </a:lnTo>
                  <a:lnTo>
                    <a:pt x="9165" y="7809"/>
                  </a:lnTo>
                  <a:lnTo>
                    <a:pt x="9165" y="7333"/>
                  </a:lnTo>
                  <a:lnTo>
                    <a:pt x="9642" y="6893"/>
                  </a:lnTo>
                  <a:lnTo>
                    <a:pt x="8725" y="6416"/>
                  </a:lnTo>
                  <a:lnTo>
                    <a:pt x="6416" y="6416"/>
                  </a:lnTo>
                  <a:lnTo>
                    <a:pt x="6416" y="6893"/>
                  </a:lnTo>
                  <a:lnTo>
                    <a:pt x="5976" y="7333"/>
                  </a:lnTo>
                  <a:lnTo>
                    <a:pt x="5976" y="7809"/>
                  </a:lnTo>
                  <a:lnTo>
                    <a:pt x="6416" y="7809"/>
                  </a:lnTo>
                  <a:lnTo>
                    <a:pt x="6416" y="8249"/>
                  </a:lnTo>
                  <a:lnTo>
                    <a:pt x="6892" y="8726"/>
                  </a:lnTo>
                  <a:lnTo>
                    <a:pt x="6892" y="9166"/>
                  </a:lnTo>
                  <a:lnTo>
                    <a:pt x="6416" y="9642"/>
                  </a:lnTo>
                  <a:lnTo>
                    <a:pt x="6416" y="10082"/>
                  </a:lnTo>
                  <a:lnTo>
                    <a:pt x="6416" y="10559"/>
                  </a:lnTo>
                  <a:lnTo>
                    <a:pt x="6416" y="10999"/>
                  </a:lnTo>
                  <a:lnTo>
                    <a:pt x="5976" y="10999"/>
                  </a:lnTo>
                  <a:lnTo>
                    <a:pt x="5976" y="11475"/>
                  </a:lnTo>
                  <a:lnTo>
                    <a:pt x="5976" y="12392"/>
                  </a:lnTo>
                  <a:lnTo>
                    <a:pt x="5976" y="12832"/>
                  </a:lnTo>
                  <a:lnTo>
                    <a:pt x="5499" y="13308"/>
                  </a:lnTo>
                  <a:lnTo>
                    <a:pt x="6416" y="13748"/>
                  </a:lnTo>
                  <a:lnTo>
                    <a:pt x="6416" y="14225"/>
                  </a:lnTo>
                  <a:lnTo>
                    <a:pt x="5976" y="16058"/>
                  </a:lnTo>
                  <a:lnTo>
                    <a:pt x="3666" y="16058"/>
                  </a:lnTo>
                  <a:lnTo>
                    <a:pt x="3226" y="15581"/>
                  </a:lnTo>
                  <a:lnTo>
                    <a:pt x="1833" y="16058"/>
                  </a:lnTo>
                  <a:lnTo>
                    <a:pt x="917" y="16974"/>
                  </a:lnTo>
                  <a:lnTo>
                    <a:pt x="917" y="17414"/>
                  </a:lnTo>
                  <a:lnTo>
                    <a:pt x="917" y="17891"/>
                  </a:lnTo>
                  <a:lnTo>
                    <a:pt x="917" y="18807"/>
                  </a:lnTo>
                  <a:lnTo>
                    <a:pt x="1393" y="19247"/>
                  </a:lnTo>
                  <a:lnTo>
                    <a:pt x="917" y="19247"/>
                  </a:lnTo>
                  <a:lnTo>
                    <a:pt x="0" y="19724"/>
                  </a:lnTo>
                  <a:lnTo>
                    <a:pt x="477" y="20164"/>
                  </a:lnTo>
                  <a:lnTo>
                    <a:pt x="477" y="20640"/>
                  </a:lnTo>
                  <a:lnTo>
                    <a:pt x="477" y="21080"/>
                  </a:lnTo>
                  <a:lnTo>
                    <a:pt x="0" y="21997"/>
                  </a:lnTo>
                  <a:lnTo>
                    <a:pt x="477" y="21997"/>
                  </a:lnTo>
                  <a:lnTo>
                    <a:pt x="477" y="22473"/>
                  </a:lnTo>
                  <a:lnTo>
                    <a:pt x="477" y="23390"/>
                  </a:lnTo>
                  <a:lnTo>
                    <a:pt x="0" y="23390"/>
                  </a:lnTo>
                  <a:lnTo>
                    <a:pt x="0" y="23830"/>
                  </a:lnTo>
                  <a:lnTo>
                    <a:pt x="0" y="24306"/>
                  </a:lnTo>
                  <a:lnTo>
                    <a:pt x="0" y="24746"/>
                  </a:lnTo>
                  <a:lnTo>
                    <a:pt x="0" y="25223"/>
                  </a:lnTo>
                  <a:lnTo>
                    <a:pt x="477" y="25663"/>
                  </a:lnTo>
                  <a:lnTo>
                    <a:pt x="1393" y="26139"/>
                  </a:lnTo>
                  <a:lnTo>
                    <a:pt x="1393" y="26579"/>
                  </a:lnTo>
                  <a:lnTo>
                    <a:pt x="1393" y="27056"/>
                  </a:lnTo>
                  <a:lnTo>
                    <a:pt x="1393" y="27496"/>
                  </a:lnTo>
                  <a:lnTo>
                    <a:pt x="1393" y="27973"/>
                  </a:lnTo>
                  <a:lnTo>
                    <a:pt x="917" y="27973"/>
                  </a:lnTo>
                  <a:lnTo>
                    <a:pt x="917" y="28412"/>
                  </a:lnTo>
                  <a:lnTo>
                    <a:pt x="1393" y="28889"/>
                  </a:lnTo>
                  <a:lnTo>
                    <a:pt x="1833" y="29806"/>
                  </a:lnTo>
                  <a:lnTo>
                    <a:pt x="2310" y="30245"/>
                  </a:lnTo>
                  <a:lnTo>
                    <a:pt x="3666" y="30722"/>
                  </a:lnTo>
                  <a:lnTo>
                    <a:pt x="4583" y="30722"/>
                  </a:lnTo>
                  <a:lnTo>
                    <a:pt x="5059" y="31162"/>
                  </a:lnTo>
                  <a:lnTo>
                    <a:pt x="5976" y="31162"/>
                  </a:lnTo>
                  <a:lnTo>
                    <a:pt x="6416" y="31639"/>
                  </a:lnTo>
                  <a:lnTo>
                    <a:pt x="5499" y="32555"/>
                  </a:lnTo>
                  <a:lnTo>
                    <a:pt x="5059" y="32995"/>
                  </a:lnTo>
                  <a:lnTo>
                    <a:pt x="4583" y="34388"/>
                  </a:lnTo>
                  <a:lnTo>
                    <a:pt x="4583" y="34828"/>
                  </a:lnTo>
                  <a:lnTo>
                    <a:pt x="4143" y="35305"/>
                  </a:lnTo>
                  <a:lnTo>
                    <a:pt x="4143" y="35744"/>
                  </a:lnTo>
                  <a:lnTo>
                    <a:pt x="4583" y="36661"/>
                  </a:lnTo>
                  <a:lnTo>
                    <a:pt x="4583" y="37138"/>
                  </a:lnTo>
                  <a:lnTo>
                    <a:pt x="4143" y="37577"/>
                  </a:lnTo>
                  <a:lnTo>
                    <a:pt x="4143" y="38054"/>
                  </a:lnTo>
                  <a:lnTo>
                    <a:pt x="4143" y="38494"/>
                  </a:lnTo>
                  <a:lnTo>
                    <a:pt x="4583" y="38971"/>
                  </a:lnTo>
                  <a:lnTo>
                    <a:pt x="4583" y="38494"/>
                  </a:lnTo>
                  <a:lnTo>
                    <a:pt x="5499" y="38971"/>
                  </a:lnTo>
                  <a:lnTo>
                    <a:pt x="9642" y="38971"/>
                  </a:lnTo>
                  <a:lnTo>
                    <a:pt x="9642" y="39411"/>
                  </a:lnTo>
                  <a:lnTo>
                    <a:pt x="10558" y="39411"/>
                  </a:lnTo>
                  <a:lnTo>
                    <a:pt x="10558" y="39887"/>
                  </a:lnTo>
                  <a:lnTo>
                    <a:pt x="11475" y="39887"/>
                  </a:lnTo>
                  <a:lnTo>
                    <a:pt x="11475" y="40327"/>
                  </a:lnTo>
                  <a:lnTo>
                    <a:pt x="11915" y="39411"/>
                  </a:lnTo>
                  <a:lnTo>
                    <a:pt x="12392" y="39411"/>
                  </a:lnTo>
                  <a:lnTo>
                    <a:pt x="12831" y="39887"/>
                  </a:lnTo>
                  <a:lnTo>
                    <a:pt x="13308" y="40327"/>
                  </a:lnTo>
                  <a:lnTo>
                    <a:pt x="14225" y="40327"/>
                  </a:lnTo>
                  <a:lnTo>
                    <a:pt x="14225" y="40804"/>
                  </a:lnTo>
                  <a:lnTo>
                    <a:pt x="14664" y="40804"/>
                  </a:lnTo>
                  <a:lnTo>
                    <a:pt x="15141" y="40327"/>
                  </a:lnTo>
                  <a:lnTo>
                    <a:pt x="15581" y="40327"/>
                  </a:lnTo>
                  <a:lnTo>
                    <a:pt x="16058" y="39411"/>
                  </a:lnTo>
                  <a:lnTo>
                    <a:pt x="16974" y="39887"/>
                  </a:lnTo>
                  <a:lnTo>
                    <a:pt x="16974" y="40327"/>
                  </a:lnTo>
                  <a:lnTo>
                    <a:pt x="17891" y="40327"/>
                  </a:lnTo>
                  <a:lnTo>
                    <a:pt x="18330" y="39411"/>
                  </a:lnTo>
                  <a:lnTo>
                    <a:pt x="18807" y="39887"/>
                  </a:lnTo>
                  <a:lnTo>
                    <a:pt x="20163" y="39887"/>
                  </a:lnTo>
                  <a:lnTo>
                    <a:pt x="20640" y="39411"/>
                  </a:lnTo>
                  <a:lnTo>
                    <a:pt x="22473" y="39411"/>
                  </a:lnTo>
                  <a:lnTo>
                    <a:pt x="22913" y="39887"/>
                  </a:lnTo>
                  <a:lnTo>
                    <a:pt x="22913" y="39411"/>
                  </a:lnTo>
                  <a:lnTo>
                    <a:pt x="23390" y="39411"/>
                  </a:lnTo>
                  <a:lnTo>
                    <a:pt x="24306" y="39887"/>
                  </a:lnTo>
                  <a:lnTo>
                    <a:pt x="24306" y="40327"/>
                  </a:lnTo>
                  <a:lnTo>
                    <a:pt x="24306" y="40804"/>
                  </a:lnTo>
                  <a:lnTo>
                    <a:pt x="25223" y="40804"/>
                  </a:lnTo>
                  <a:lnTo>
                    <a:pt x="25223" y="39887"/>
                  </a:lnTo>
                  <a:lnTo>
                    <a:pt x="25223" y="39411"/>
                  </a:lnTo>
                  <a:lnTo>
                    <a:pt x="24746" y="38971"/>
                  </a:lnTo>
                  <a:lnTo>
                    <a:pt x="24746" y="38494"/>
                  </a:lnTo>
                  <a:lnTo>
                    <a:pt x="24746" y="38054"/>
                  </a:lnTo>
                  <a:lnTo>
                    <a:pt x="24306" y="37577"/>
                  </a:lnTo>
                  <a:lnTo>
                    <a:pt x="24306" y="37138"/>
                  </a:lnTo>
                  <a:lnTo>
                    <a:pt x="24306" y="36221"/>
                  </a:lnTo>
                  <a:lnTo>
                    <a:pt x="25662" y="36221"/>
                  </a:lnTo>
                  <a:lnTo>
                    <a:pt x="26139" y="35744"/>
                  </a:lnTo>
                  <a:lnTo>
                    <a:pt x="26579" y="35305"/>
                  </a:lnTo>
                  <a:lnTo>
                    <a:pt x="26579" y="34828"/>
                  </a:lnTo>
                  <a:lnTo>
                    <a:pt x="27056" y="34388"/>
                  </a:lnTo>
                  <a:lnTo>
                    <a:pt x="27972" y="34388"/>
                  </a:lnTo>
                  <a:lnTo>
                    <a:pt x="27972" y="33911"/>
                  </a:lnTo>
                  <a:lnTo>
                    <a:pt x="27495" y="33472"/>
                  </a:lnTo>
                  <a:lnTo>
                    <a:pt x="27056" y="32995"/>
                  </a:lnTo>
                  <a:lnTo>
                    <a:pt x="26579" y="32555"/>
                  </a:lnTo>
                  <a:lnTo>
                    <a:pt x="26579" y="32078"/>
                  </a:lnTo>
                  <a:lnTo>
                    <a:pt x="25662" y="32078"/>
                  </a:lnTo>
                  <a:lnTo>
                    <a:pt x="25223" y="31639"/>
                  </a:lnTo>
                  <a:lnTo>
                    <a:pt x="24746" y="30722"/>
                  </a:lnTo>
                  <a:lnTo>
                    <a:pt x="24306" y="29806"/>
                  </a:lnTo>
                  <a:lnTo>
                    <a:pt x="23829" y="29329"/>
                  </a:lnTo>
                  <a:lnTo>
                    <a:pt x="23829" y="28889"/>
                  </a:lnTo>
                  <a:lnTo>
                    <a:pt x="23390" y="27973"/>
                  </a:lnTo>
                  <a:lnTo>
                    <a:pt x="22913" y="27496"/>
                  </a:lnTo>
                  <a:lnTo>
                    <a:pt x="22473" y="27056"/>
                  </a:lnTo>
                  <a:lnTo>
                    <a:pt x="22473" y="26139"/>
                  </a:lnTo>
                  <a:lnTo>
                    <a:pt x="21996" y="26139"/>
                  </a:lnTo>
                  <a:lnTo>
                    <a:pt x="21557" y="25223"/>
                  </a:lnTo>
                  <a:lnTo>
                    <a:pt x="21080" y="24306"/>
                  </a:lnTo>
                  <a:lnTo>
                    <a:pt x="21557" y="24306"/>
                  </a:lnTo>
                  <a:lnTo>
                    <a:pt x="21996" y="24746"/>
                  </a:lnTo>
                  <a:lnTo>
                    <a:pt x="21996" y="25223"/>
                  </a:lnTo>
                  <a:lnTo>
                    <a:pt x="22913" y="24746"/>
                  </a:lnTo>
                  <a:lnTo>
                    <a:pt x="22913" y="24306"/>
                  </a:lnTo>
                  <a:lnTo>
                    <a:pt x="23390" y="25223"/>
                  </a:lnTo>
                  <a:lnTo>
                    <a:pt x="24306" y="24746"/>
                  </a:lnTo>
                  <a:lnTo>
                    <a:pt x="25223" y="24306"/>
                  </a:lnTo>
                  <a:lnTo>
                    <a:pt x="25662" y="24306"/>
                  </a:lnTo>
                  <a:lnTo>
                    <a:pt x="26139" y="23830"/>
                  </a:lnTo>
                  <a:lnTo>
                    <a:pt x="26579" y="23830"/>
                  </a:lnTo>
                  <a:lnTo>
                    <a:pt x="27972" y="22473"/>
                  </a:lnTo>
                  <a:lnTo>
                    <a:pt x="28412" y="21997"/>
                  </a:lnTo>
                  <a:lnTo>
                    <a:pt x="28889" y="21557"/>
                  </a:lnTo>
                  <a:lnTo>
                    <a:pt x="29805" y="21080"/>
                  </a:lnTo>
                  <a:lnTo>
                    <a:pt x="30245" y="21080"/>
                  </a:lnTo>
                  <a:lnTo>
                    <a:pt x="30722" y="21557"/>
                  </a:lnTo>
                  <a:lnTo>
                    <a:pt x="30722" y="21997"/>
                  </a:lnTo>
                  <a:lnTo>
                    <a:pt x="31162" y="21997"/>
                  </a:lnTo>
                  <a:lnTo>
                    <a:pt x="31638" y="21557"/>
                  </a:lnTo>
                  <a:lnTo>
                    <a:pt x="31638" y="21080"/>
                  </a:lnTo>
                  <a:lnTo>
                    <a:pt x="31162" y="19724"/>
                  </a:lnTo>
                  <a:lnTo>
                    <a:pt x="31638" y="18807"/>
                  </a:lnTo>
                  <a:lnTo>
                    <a:pt x="31162" y="18807"/>
                  </a:lnTo>
                  <a:lnTo>
                    <a:pt x="31162" y="18331"/>
                  </a:lnTo>
                  <a:lnTo>
                    <a:pt x="31162" y="17891"/>
                  </a:lnTo>
                  <a:lnTo>
                    <a:pt x="31162" y="16498"/>
                  </a:lnTo>
                  <a:lnTo>
                    <a:pt x="31162" y="16058"/>
                  </a:lnTo>
                  <a:lnTo>
                    <a:pt x="30722" y="15141"/>
                  </a:lnTo>
                  <a:lnTo>
                    <a:pt x="30722" y="14665"/>
                  </a:lnTo>
                  <a:lnTo>
                    <a:pt x="30245" y="14225"/>
                  </a:lnTo>
                  <a:lnTo>
                    <a:pt x="31162" y="13748"/>
                  </a:lnTo>
                  <a:lnTo>
                    <a:pt x="30245" y="13748"/>
                  </a:lnTo>
                  <a:lnTo>
                    <a:pt x="29805" y="13308"/>
                  </a:lnTo>
                  <a:lnTo>
                    <a:pt x="29805" y="12832"/>
                  </a:lnTo>
                  <a:lnTo>
                    <a:pt x="29329" y="12392"/>
                  </a:lnTo>
                  <a:lnTo>
                    <a:pt x="28889" y="11475"/>
                  </a:lnTo>
                  <a:lnTo>
                    <a:pt x="29329" y="10999"/>
                  </a:lnTo>
                  <a:lnTo>
                    <a:pt x="29805" y="10082"/>
                  </a:lnTo>
                  <a:lnTo>
                    <a:pt x="29805" y="9642"/>
                  </a:lnTo>
                  <a:lnTo>
                    <a:pt x="29805" y="9166"/>
                  </a:lnTo>
                  <a:lnTo>
                    <a:pt x="29805" y="8726"/>
                  </a:lnTo>
                  <a:lnTo>
                    <a:pt x="29805" y="8249"/>
                  </a:lnTo>
                  <a:lnTo>
                    <a:pt x="29805" y="7809"/>
                  </a:lnTo>
                  <a:lnTo>
                    <a:pt x="29329" y="6893"/>
                  </a:lnTo>
                  <a:lnTo>
                    <a:pt x="27972" y="6893"/>
                  </a:lnTo>
                  <a:lnTo>
                    <a:pt x="27972" y="5976"/>
                  </a:lnTo>
                  <a:lnTo>
                    <a:pt x="27972" y="5060"/>
                  </a:lnTo>
                  <a:lnTo>
                    <a:pt x="26579" y="5060"/>
                  </a:lnTo>
                  <a:lnTo>
                    <a:pt x="26139" y="4583"/>
                  </a:lnTo>
                  <a:lnTo>
                    <a:pt x="25662" y="4143"/>
                  </a:lnTo>
                  <a:lnTo>
                    <a:pt x="25662" y="3667"/>
                  </a:lnTo>
                  <a:lnTo>
                    <a:pt x="25223" y="3667"/>
                  </a:lnTo>
                  <a:lnTo>
                    <a:pt x="24746" y="4143"/>
                  </a:lnTo>
                  <a:lnTo>
                    <a:pt x="23829" y="4143"/>
                  </a:lnTo>
                  <a:lnTo>
                    <a:pt x="22913" y="4583"/>
                  </a:lnTo>
                  <a:lnTo>
                    <a:pt x="21996" y="5500"/>
                  </a:lnTo>
                  <a:lnTo>
                    <a:pt x="21557" y="5060"/>
                  </a:lnTo>
                  <a:lnTo>
                    <a:pt x="21557" y="5500"/>
                  </a:lnTo>
                  <a:lnTo>
                    <a:pt x="19724" y="5500"/>
                  </a:lnTo>
                  <a:lnTo>
                    <a:pt x="18330" y="5060"/>
                  </a:lnTo>
                  <a:lnTo>
                    <a:pt x="18807" y="5060"/>
                  </a:lnTo>
                  <a:lnTo>
                    <a:pt x="18807" y="4583"/>
                  </a:lnTo>
                  <a:lnTo>
                    <a:pt x="19247" y="4583"/>
                  </a:lnTo>
                  <a:lnTo>
                    <a:pt x="19247" y="4143"/>
                  </a:lnTo>
                  <a:lnTo>
                    <a:pt x="19247" y="3667"/>
                  </a:lnTo>
                  <a:lnTo>
                    <a:pt x="18330" y="3667"/>
                  </a:lnTo>
                  <a:lnTo>
                    <a:pt x="17891" y="4143"/>
                  </a:lnTo>
                  <a:lnTo>
                    <a:pt x="17414" y="3227"/>
                  </a:lnTo>
                  <a:lnTo>
                    <a:pt x="16497" y="3227"/>
                  </a:lnTo>
                  <a:lnTo>
                    <a:pt x="16497" y="2750"/>
                  </a:lnTo>
                  <a:lnTo>
                    <a:pt x="15141" y="2750"/>
                  </a:lnTo>
                  <a:lnTo>
                    <a:pt x="15141" y="2310"/>
                  </a:lnTo>
                  <a:lnTo>
                    <a:pt x="15581" y="1834"/>
                  </a:lnTo>
                  <a:lnTo>
                    <a:pt x="15141" y="1394"/>
                  </a:lnTo>
                  <a:lnTo>
                    <a:pt x="14664" y="917"/>
                  </a:lnTo>
                  <a:lnTo>
                    <a:pt x="14225" y="477"/>
                  </a:lnTo>
                  <a:lnTo>
                    <a:pt x="13308" y="477"/>
                  </a:lnTo>
                  <a:lnTo>
                    <a:pt x="12831" y="1"/>
                  </a:lnTo>
                  <a:close/>
                  <a:moveTo>
                    <a:pt x="24746" y="40804"/>
                  </a:moveTo>
                  <a:lnTo>
                    <a:pt x="24746" y="41244"/>
                  </a:lnTo>
                  <a:lnTo>
                    <a:pt x="25223" y="41244"/>
                  </a:lnTo>
                  <a:lnTo>
                    <a:pt x="24746" y="40804"/>
                  </a:lnTo>
                  <a:close/>
                </a:path>
              </a:pathLst>
            </a:custGeom>
            <a:solidFill>
              <a:schemeClr val="accent6"/>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09" name="Google Shape;1609;p81"/>
            <p:cNvSpPr/>
            <p:nvPr/>
          </p:nvSpPr>
          <p:spPr>
            <a:xfrm>
              <a:off x="5647131" y="2833565"/>
              <a:ext cx="139676" cy="183882"/>
            </a:xfrm>
            <a:custGeom>
              <a:rect b="b" l="l" r="r" t="t"/>
              <a:pathLst>
                <a:path extrusionOk="0" h="11439" w="8689">
                  <a:moveTo>
                    <a:pt x="5939" y="0"/>
                  </a:moveTo>
                  <a:lnTo>
                    <a:pt x="5939" y="440"/>
                  </a:lnTo>
                  <a:lnTo>
                    <a:pt x="5023" y="440"/>
                  </a:lnTo>
                  <a:lnTo>
                    <a:pt x="4583" y="917"/>
                  </a:lnTo>
                  <a:lnTo>
                    <a:pt x="4106" y="1357"/>
                  </a:lnTo>
                  <a:lnTo>
                    <a:pt x="4583" y="1833"/>
                  </a:lnTo>
                  <a:lnTo>
                    <a:pt x="4583" y="2273"/>
                  </a:lnTo>
                  <a:lnTo>
                    <a:pt x="4106" y="1833"/>
                  </a:lnTo>
                  <a:lnTo>
                    <a:pt x="3667" y="2273"/>
                  </a:lnTo>
                  <a:lnTo>
                    <a:pt x="3667" y="1833"/>
                  </a:lnTo>
                  <a:lnTo>
                    <a:pt x="3667" y="1357"/>
                  </a:lnTo>
                  <a:lnTo>
                    <a:pt x="3190" y="1357"/>
                  </a:lnTo>
                  <a:lnTo>
                    <a:pt x="2750" y="1833"/>
                  </a:lnTo>
                  <a:lnTo>
                    <a:pt x="2750" y="2273"/>
                  </a:lnTo>
                  <a:lnTo>
                    <a:pt x="2273" y="2273"/>
                  </a:lnTo>
                  <a:lnTo>
                    <a:pt x="1834" y="1833"/>
                  </a:lnTo>
                  <a:lnTo>
                    <a:pt x="1357" y="1833"/>
                  </a:lnTo>
                  <a:lnTo>
                    <a:pt x="1357" y="1357"/>
                  </a:lnTo>
                  <a:lnTo>
                    <a:pt x="440" y="1357"/>
                  </a:lnTo>
                  <a:lnTo>
                    <a:pt x="917" y="1833"/>
                  </a:lnTo>
                  <a:lnTo>
                    <a:pt x="440" y="2273"/>
                  </a:lnTo>
                  <a:lnTo>
                    <a:pt x="440" y="2750"/>
                  </a:lnTo>
                  <a:lnTo>
                    <a:pt x="440" y="4106"/>
                  </a:lnTo>
                  <a:lnTo>
                    <a:pt x="440" y="4583"/>
                  </a:lnTo>
                  <a:lnTo>
                    <a:pt x="440" y="5023"/>
                  </a:lnTo>
                  <a:lnTo>
                    <a:pt x="440" y="5499"/>
                  </a:lnTo>
                  <a:lnTo>
                    <a:pt x="440" y="5939"/>
                  </a:lnTo>
                  <a:lnTo>
                    <a:pt x="440" y="6416"/>
                  </a:lnTo>
                  <a:lnTo>
                    <a:pt x="0" y="6856"/>
                  </a:lnTo>
                  <a:lnTo>
                    <a:pt x="440" y="7332"/>
                  </a:lnTo>
                  <a:lnTo>
                    <a:pt x="917" y="7332"/>
                  </a:lnTo>
                  <a:lnTo>
                    <a:pt x="917" y="7772"/>
                  </a:lnTo>
                  <a:lnTo>
                    <a:pt x="1834" y="8249"/>
                  </a:lnTo>
                  <a:lnTo>
                    <a:pt x="1834" y="8689"/>
                  </a:lnTo>
                  <a:lnTo>
                    <a:pt x="1834" y="9165"/>
                  </a:lnTo>
                  <a:lnTo>
                    <a:pt x="1834" y="10082"/>
                  </a:lnTo>
                  <a:lnTo>
                    <a:pt x="1834" y="10522"/>
                  </a:lnTo>
                  <a:lnTo>
                    <a:pt x="2273" y="10522"/>
                  </a:lnTo>
                  <a:lnTo>
                    <a:pt x="2750" y="10998"/>
                  </a:lnTo>
                  <a:lnTo>
                    <a:pt x="3667" y="10998"/>
                  </a:lnTo>
                  <a:lnTo>
                    <a:pt x="4106" y="11438"/>
                  </a:lnTo>
                  <a:lnTo>
                    <a:pt x="4106" y="10998"/>
                  </a:lnTo>
                  <a:lnTo>
                    <a:pt x="4583" y="10998"/>
                  </a:lnTo>
                  <a:lnTo>
                    <a:pt x="4106" y="10522"/>
                  </a:lnTo>
                  <a:lnTo>
                    <a:pt x="3667" y="10082"/>
                  </a:lnTo>
                  <a:lnTo>
                    <a:pt x="4106" y="9605"/>
                  </a:lnTo>
                  <a:lnTo>
                    <a:pt x="4583" y="9605"/>
                  </a:lnTo>
                  <a:lnTo>
                    <a:pt x="4106" y="9165"/>
                  </a:lnTo>
                  <a:lnTo>
                    <a:pt x="4106" y="8689"/>
                  </a:lnTo>
                  <a:lnTo>
                    <a:pt x="4583" y="8689"/>
                  </a:lnTo>
                  <a:lnTo>
                    <a:pt x="4583" y="8249"/>
                  </a:lnTo>
                  <a:lnTo>
                    <a:pt x="4583" y="7772"/>
                  </a:lnTo>
                  <a:lnTo>
                    <a:pt x="5023" y="7772"/>
                  </a:lnTo>
                  <a:lnTo>
                    <a:pt x="5500" y="6856"/>
                  </a:lnTo>
                  <a:lnTo>
                    <a:pt x="5939" y="6856"/>
                  </a:lnTo>
                  <a:lnTo>
                    <a:pt x="5939" y="6416"/>
                  </a:lnTo>
                  <a:lnTo>
                    <a:pt x="6856" y="5939"/>
                  </a:lnTo>
                  <a:lnTo>
                    <a:pt x="7333" y="5023"/>
                  </a:lnTo>
                  <a:lnTo>
                    <a:pt x="6856" y="4583"/>
                  </a:lnTo>
                  <a:lnTo>
                    <a:pt x="7333" y="4106"/>
                  </a:lnTo>
                  <a:lnTo>
                    <a:pt x="7772" y="4106"/>
                  </a:lnTo>
                  <a:lnTo>
                    <a:pt x="7772" y="4583"/>
                  </a:lnTo>
                  <a:lnTo>
                    <a:pt x="8249" y="4583"/>
                  </a:lnTo>
                  <a:lnTo>
                    <a:pt x="8689" y="3666"/>
                  </a:lnTo>
                  <a:lnTo>
                    <a:pt x="8689" y="3190"/>
                  </a:lnTo>
                  <a:lnTo>
                    <a:pt x="8689" y="2750"/>
                  </a:lnTo>
                  <a:lnTo>
                    <a:pt x="8249" y="2273"/>
                  </a:lnTo>
                  <a:lnTo>
                    <a:pt x="7333" y="2273"/>
                  </a:lnTo>
                  <a:lnTo>
                    <a:pt x="7333" y="1833"/>
                  </a:lnTo>
                  <a:lnTo>
                    <a:pt x="6416" y="1833"/>
                  </a:lnTo>
                  <a:lnTo>
                    <a:pt x="6416" y="1357"/>
                  </a:lnTo>
                  <a:lnTo>
                    <a:pt x="6856" y="917"/>
                  </a:lnTo>
                  <a:lnTo>
                    <a:pt x="7333" y="917"/>
                  </a:lnTo>
                  <a:lnTo>
                    <a:pt x="6856" y="440"/>
                  </a:lnTo>
                  <a:lnTo>
                    <a:pt x="6856"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0" name="Google Shape;1610;p81"/>
            <p:cNvSpPr/>
            <p:nvPr/>
          </p:nvSpPr>
          <p:spPr>
            <a:xfrm>
              <a:off x="5706062" y="3017430"/>
              <a:ext cx="7089" cy="16"/>
            </a:xfrm>
            <a:custGeom>
              <a:rect b="b" l="l" r="r" t="t"/>
              <a:pathLst>
                <a:path extrusionOk="0" h="1" w="441">
                  <a:moveTo>
                    <a:pt x="1" y="0"/>
                  </a:moveTo>
                  <a:lnTo>
                    <a:pt x="440" y="0"/>
                  </a:lnTo>
                  <a:lnTo>
                    <a:pt x="440" y="0"/>
                  </a:lnTo>
                  <a:lnTo>
                    <a:pt x="440" y="0"/>
                  </a:lnTo>
                  <a:lnTo>
                    <a:pt x="44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1" name="Google Shape;1611;p81"/>
            <p:cNvSpPr/>
            <p:nvPr/>
          </p:nvSpPr>
          <p:spPr>
            <a:xfrm>
              <a:off x="5676597" y="3002690"/>
              <a:ext cx="16" cy="7684"/>
            </a:xfrm>
            <a:custGeom>
              <a:rect b="b" l="l" r="r" t="t"/>
              <a:pathLst>
                <a:path extrusionOk="0" h="478" w="1">
                  <a:moveTo>
                    <a:pt x="1" y="477"/>
                  </a:moveTo>
                  <a:lnTo>
                    <a:pt x="1" y="1"/>
                  </a:ln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2" name="Google Shape;1612;p81"/>
            <p:cNvSpPr/>
            <p:nvPr/>
          </p:nvSpPr>
          <p:spPr>
            <a:xfrm>
              <a:off x="5293545" y="3275547"/>
              <a:ext cx="191534" cy="183882"/>
            </a:xfrm>
            <a:custGeom>
              <a:rect b="b" l="l" r="r" t="t"/>
              <a:pathLst>
                <a:path extrusionOk="0" h="11439" w="11915">
                  <a:moveTo>
                    <a:pt x="917" y="0"/>
                  </a:moveTo>
                  <a:lnTo>
                    <a:pt x="917" y="440"/>
                  </a:lnTo>
                  <a:lnTo>
                    <a:pt x="0" y="1357"/>
                  </a:lnTo>
                  <a:lnTo>
                    <a:pt x="440" y="1833"/>
                  </a:lnTo>
                  <a:lnTo>
                    <a:pt x="440" y="2273"/>
                  </a:lnTo>
                  <a:lnTo>
                    <a:pt x="440" y="2750"/>
                  </a:lnTo>
                  <a:lnTo>
                    <a:pt x="917" y="3190"/>
                  </a:lnTo>
                  <a:lnTo>
                    <a:pt x="917" y="3666"/>
                  </a:lnTo>
                  <a:lnTo>
                    <a:pt x="1833" y="3666"/>
                  </a:lnTo>
                  <a:lnTo>
                    <a:pt x="1833" y="4106"/>
                  </a:lnTo>
                  <a:lnTo>
                    <a:pt x="1833" y="4583"/>
                  </a:lnTo>
                  <a:lnTo>
                    <a:pt x="2750" y="4583"/>
                  </a:lnTo>
                  <a:lnTo>
                    <a:pt x="2750" y="5023"/>
                  </a:lnTo>
                  <a:lnTo>
                    <a:pt x="3666" y="5939"/>
                  </a:lnTo>
                  <a:lnTo>
                    <a:pt x="5023" y="5939"/>
                  </a:lnTo>
                  <a:lnTo>
                    <a:pt x="5023" y="6856"/>
                  </a:lnTo>
                  <a:lnTo>
                    <a:pt x="5023" y="7332"/>
                  </a:lnTo>
                  <a:lnTo>
                    <a:pt x="4583" y="7772"/>
                  </a:lnTo>
                  <a:lnTo>
                    <a:pt x="5023" y="8249"/>
                  </a:lnTo>
                  <a:lnTo>
                    <a:pt x="5939" y="8249"/>
                  </a:lnTo>
                  <a:lnTo>
                    <a:pt x="5939" y="7772"/>
                  </a:lnTo>
                  <a:lnTo>
                    <a:pt x="6416" y="7772"/>
                  </a:lnTo>
                  <a:lnTo>
                    <a:pt x="6416" y="8249"/>
                  </a:lnTo>
                  <a:lnTo>
                    <a:pt x="7332" y="8689"/>
                  </a:lnTo>
                  <a:lnTo>
                    <a:pt x="7332" y="9165"/>
                  </a:lnTo>
                  <a:lnTo>
                    <a:pt x="7772" y="9605"/>
                  </a:lnTo>
                  <a:lnTo>
                    <a:pt x="7772" y="10082"/>
                  </a:lnTo>
                  <a:lnTo>
                    <a:pt x="8249" y="10082"/>
                  </a:lnTo>
                  <a:lnTo>
                    <a:pt x="8689" y="10522"/>
                  </a:lnTo>
                  <a:lnTo>
                    <a:pt x="9165" y="10999"/>
                  </a:lnTo>
                  <a:lnTo>
                    <a:pt x="9165" y="11438"/>
                  </a:lnTo>
                  <a:lnTo>
                    <a:pt x="9605" y="10999"/>
                  </a:lnTo>
                  <a:lnTo>
                    <a:pt x="10082" y="10999"/>
                  </a:lnTo>
                  <a:lnTo>
                    <a:pt x="10522" y="10522"/>
                  </a:lnTo>
                  <a:lnTo>
                    <a:pt x="10522" y="10082"/>
                  </a:lnTo>
                  <a:lnTo>
                    <a:pt x="10082" y="9165"/>
                  </a:lnTo>
                  <a:lnTo>
                    <a:pt x="10082" y="8689"/>
                  </a:lnTo>
                  <a:lnTo>
                    <a:pt x="10082" y="8249"/>
                  </a:lnTo>
                  <a:lnTo>
                    <a:pt x="10522" y="7772"/>
                  </a:lnTo>
                  <a:lnTo>
                    <a:pt x="10998" y="7332"/>
                  </a:lnTo>
                  <a:lnTo>
                    <a:pt x="11438" y="7332"/>
                  </a:lnTo>
                  <a:lnTo>
                    <a:pt x="11438" y="6856"/>
                  </a:lnTo>
                  <a:lnTo>
                    <a:pt x="11438" y="6416"/>
                  </a:lnTo>
                  <a:lnTo>
                    <a:pt x="11915" y="6416"/>
                  </a:lnTo>
                  <a:lnTo>
                    <a:pt x="11915" y="5939"/>
                  </a:lnTo>
                  <a:lnTo>
                    <a:pt x="11915" y="5023"/>
                  </a:lnTo>
                  <a:lnTo>
                    <a:pt x="11438" y="5499"/>
                  </a:lnTo>
                  <a:lnTo>
                    <a:pt x="11438" y="5023"/>
                  </a:lnTo>
                  <a:lnTo>
                    <a:pt x="11915" y="4106"/>
                  </a:lnTo>
                  <a:lnTo>
                    <a:pt x="11915" y="3666"/>
                  </a:lnTo>
                  <a:lnTo>
                    <a:pt x="11915" y="3190"/>
                  </a:lnTo>
                  <a:lnTo>
                    <a:pt x="11438" y="2750"/>
                  </a:lnTo>
                  <a:lnTo>
                    <a:pt x="11438" y="2273"/>
                  </a:lnTo>
                  <a:lnTo>
                    <a:pt x="10522" y="1357"/>
                  </a:lnTo>
                  <a:lnTo>
                    <a:pt x="10082" y="917"/>
                  </a:lnTo>
                  <a:lnTo>
                    <a:pt x="9605" y="440"/>
                  </a:lnTo>
                  <a:lnTo>
                    <a:pt x="9165" y="440"/>
                  </a:lnTo>
                  <a:lnTo>
                    <a:pt x="8689" y="917"/>
                  </a:lnTo>
                  <a:lnTo>
                    <a:pt x="8249" y="917"/>
                  </a:lnTo>
                  <a:lnTo>
                    <a:pt x="7772" y="440"/>
                  </a:lnTo>
                  <a:lnTo>
                    <a:pt x="5939" y="440"/>
                  </a:lnTo>
                  <a:lnTo>
                    <a:pt x="5499" y="917"/>
                  </a:lnTo>
                  <a:lnTo>
                    <a:pt x="5499" y="1357"/>
                  </a:lnTo>
                  <a:lnTo>
                    <a:pt x="3666" y="1357"/>
                  </a:lnTo>
                  <a:lnTo>
                    <a:pt x="3666" y="917"/>
                  </a:lnTo>
                  <a:lnTo>
                    <a:pt x="3190" y="440"/>
                  </a:lnTo>
                  <a:lnTo>
                    <a:pt x="2750" y="440"/>
                  </a:lnTo>
                  <a:lnTo>
                    <a:pt x="2750" y="0"/>
                  </a:lnTo>
                  <a:lnTo>
                    <a:pt x="2273" y="0"/>
                  </a:lnTo>
                  <a:lnTo>
                    <a:pt x="1833" y="44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3" name="Google Shape;1613;p81"/>
            <p:cNvSpPr/>
            <p:nvPr/>
          </p:nvSpPr>
          <p:spPr>
            <a:xfrm>
              <a:off x="5455597" y="3393409"/>
              <a:ext cx="44222" cy="58947"/>
            </a:xfrm>
            <a:custGeom>
              <a:rect b="b" l="l" r="r" t="t"/>
              <a:pathLst>
                <a:path extrusionOk="0" h="3667" w="2751">
                  <a:moveTo>
                    <a:pt x="917" y="0"/>
                  </a:moveTo>
                  <a:lnTo>
                    <a:pt x="441" y="440"/>
                  </a:lnTo>
                  <a:lnTo>
                    <a:pt x="1" y="917"/>
                  </a:lnTo>
                  <a:lnTo>
                    <a:pt x="1" y="1357"/>
                  </a:lnTo>
                  <a:lnTo>
                    <a:pt x="1" y="1833"/>
                  </a:lnTo>
                  <a:lnTo>
                    <a:pt x="441" y="2750"/>
                  </a:lnTo>
                  <a:lnTo>
                    <a:pt x="441" y="3190"/>
                  </a:lnTo>
                  <a:lnTo>
                    <a:pt x="917" y="3667"/>
                  </a:lnTo>
                  <a:lnTo>
                    <a:pt x="2750" y="3667"/>
                  </a:lnTo>
                  <a:lnTo>
                    <a:pt x="2750" y="3190"/>
                  </a:lnTo>
                  <a:lnTo>
                    <a:pt x="2750" y="2750"/>
                  </a:lnTo>
                  <a:lnTo>
                    <a:pt x="2750" y="2273"/>
                  </a:lnTo>
                  <a:lnTo>
                    <a:pt x="2750" y="1833"/>
                  </a:lnTo>
                  <a:lnTo>
                    <a:pt x="1834" y="1357"/>
                  </a:lnTo>
                  <a:lnTo>
                    <a:pt x="1357" y="917"/>
                  </a:lnTo>
                  <a:lnTo>
                    <a:pt x="1357" y="440"/>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4" name="Google Shape;1614;p81"/>
            <p:cNvSpPr/>
            <p:nvPr/>
          </p:nvSpPr>
          <p:spPr>
            <a:xfrm>
              <a:off x="5433205" y="3150017"/>
              <a:ext cx="7684" cy="7684"/>
            </a:xfrm>
            <a:custGeom>
              <a:rect b="b" l="l" r="r" t="t"/>
              <a:pathLst>
                <a:path extrusionOk="0" h="478" w="478">
                  <a:moveTo>
                    <a:pt x="477" y="477"/>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5" name="Google Shape;1615;p81"/>
            <p:cNvSpPr/>
            <p:nvPr/>
          </p:nvSpPr>
          <p:spPr>
            <a:xfrm>
              <a:off x="5381942" y="3120552"/>
              <a:ext cx="206274" cy="199201"/>
            </a:xfrm>
            <a:custGeom>
              <a:rect b="b" l="l" r="r" t="t"/>
              <a:pathLst>
                <a:path extrusionOk="0" h="12392" w="12832">
                  <a:moveTo>
                    <a:pt x="8689" y="1"/>
                  </a:moveTo>
                  <a:lnTo>
                    <a:pt x="8249" y="477"/>
                  </a:lnTo>
                  <a:lnTo>
                    <a:pt x="7332" y="477"/>
                  </a:lnTo>
                  <a:lnTo>
                    <a:pt x="6416" y="917"/>
                  </a:lnTo>
                  <a:lnTo>
                    <a:pt x="5939" y="1834"/>
                  </a:lnTo>
                  <a:lnTo>
                    <a:pt x="5939" y="2310"/>
                  </a:lnTo>
                  <a:lnTo>
                    <a:pt x="5939" y="2750"/>
                  </a:lnTo>
                  <a:lnTo>
                    <a:pt x="5939" y="3227"/>
                  </a:lnTo>
                  <a:lnTo>
                    <a:pt x="5939" y="3667"/>
                  </a:lnTo>
                  <a:lnTo>
                    <a:pt x="5939" y="4583"/>
                  </a:lnTo>
                  <a:lnTo>
                    <a:pt x="5023" y="5500"/>
                  </a:lnTo>
                  <a:lnTo>
                    <a:pt x="4106" y="5500"/>
                  </a:lnTo>
                  <a:lnTo>
                    <a:pt x="4106" y="4583"/>
                  </a:lnTo>
                  <a:lnTo>
                    <a:pt x="4583" y="4143"/>
                  </a:lnTo>
                  <a:lnTo>
                    <a:pt x="4106" y="4143"/>
                  </a:lnTo>
                  <a:lnTo>
                    <a:pt x="4583" y="3667"/>
                  </a:lnTo>
                  <a:lnTo>
                    <a:pt x="5023" y="3227"/>
                  </a:lnTo>
                  <a:lnTo>
                    <a:pt x="5023" y="2750"/>
                  </a:lnTo>
                  <a:lnTo>
                    <a:pt x="4583" y="2310"/>
                  </a:lnTo>
                  <a:lnTo>
                    <a:pt x="3666" y="2310"/>
                  </a:lnTo>
                  <a:lnTo>
                    <a:pt x="3190" y="3227"/>
                  </a:lnTo>
                  <a:lnTo>
                    <a:pt x="3190" y="4143"/>
                  </a:lnTo>
                  <a:lnTo>
                    <a:pt x="2750" y="5060"/>
                  </a:lnTo>
                  <a:lnTo>
                    <a:pt x="2750" y="5500"/>
                  </a:lnTo>
                  <a:lnTo>
                    <a:pt x="2273" y="5500"/>
                  </a:lnTo>
                  <a:lnTo>
                    <a:pt x="2273" y="5976"/>
                  </a:lnTo>
                  <a:lnTo>
                    <a:pt x="1833" y="6416"/>
                  </a:lnTo>
                  <a:lnTo>
                    <a:pt x="917" y="6416"/>
                  </a:lnTo>
                  <a:lnTo>
                    <a:pt x="917" y="7333"/>
                  </a:lnTo>
                  <a:lnTo>
                    <a:pt x="1357" y="7333"/>
                  </a:lnTo>
                  <a:lnTo>
                    <a:pt x="1357" y="7809"/>
                  </a:lnTo>
                  <a:lnTo>
                    <a:pt x="440" y="8249"/>
                  </a:lnTo>
                  <a:lnTo>
                    <a:pt x="440" y="7333"/>
                  </a:lnTo>
                  <a:lnTo>
                    <a:pt x="0" y="7333"/>
                  </a:lnTo>
                  <a:lnTo>
                    <a:pt x="0" y="7809"/>
                  </a:lnTo>
                  <a:lnTo>
                    <a:pt x="0" y="8249"/>
                  </a:lnTo>
                  <a:lnTo>
                    <a:pt x="0" y="9642"/>
                  </a:lnTo>
                  <a:lnTo>
                    <a:pt x="440" y="9642"/>
                  </a:lnTo>
                  <a:lnTo>
                    <a:pt x="917" y="10082"/>
                  </a:lnTo>
                  <a:lnTo>
                    <a:pt x="2273" y="10082"/>
                  </a:lnTo>
                  <a:lnTo>
                    <a:pt x="2750" y="10559"/>
                  </a:lnTo>
                  <a:lnTo>
                    <a:pt x="3190" y="10559"/>
                  </a:lnTo>
                  <a:lnTo>
                    <a:pt x="3666" y="10082"/>
                  </a:lnTo>
                  <a:lnTo>
                    <a:pt x="4106" y="10082"/>
                  </a:lnTo>
                  <a:lnTo>
                    <a:pt x="4583" y="10559"/>
                  </a:lnTo>
                  <a:lnTo>
                    <a:pt x="5023" y="10999"/>
                  </a:lnTo>
                  <a:lnTo>
                    <a:pt x="5939" y="11915"/>
                  </a:lnTo>
                  <a:lnTo>
                    <a:pt x="5939" y="12392"/>
                  </a:lnTo>
                  <a:lnTo>
                    <a:pt x="6856" y="11915"/>
                  </a:lnTo>
                  <a:lnTo>
                    <a:pt x="6856" y="11475"/>
                  </a:lnTo>
                  <a:lnTo>
                    <a:pt x="6856" y="10559"/>
                  </a:lnTo>
                  <a:lnTo>
                    <a:pt x="6856" y="10082"/>
                  </a:lnTo>
                  <a:lnTo>
                    <a:pt x="6856" y="9642"/>
                  </a:lnTo>
                  <a:lnTo>
                    <a:pt x="7772" y="8726"/>
                  </a:lnTo>
                  <a:lnTo>
                    <a:pt x="9165" y="8249"/>
                  </a:lnTo>
                  <a:lnTo>
                    <a:pt x="9605" y="8726"/>
                  </a:lnTo>
                  <a:lnTo>
                    <a:pt x="11915" y="8726"/>
                  </a:lnTo>
                  <a:lnTo>
                    <a:pt x="12355" y="7333"/>
                  </a:lnTo>
                  <a:lnTo>
                    <a:pt x="11915" y="6893"/>
                  </a:lnTo>
                  <a:lnTo>
                    <a:pt x="11438" y="5976"/>
                  </a:lnTo>
                  <a:lnTo>
                    <a:pt x="11915" y="5500"/>
                  </a:lnTo>
                  <a:lnTo>
                    <a:pt x="11915" y="5060"/>
                  </a:lnTo>
                  <a:lnTo>
                    <a:pt x="11915" y="4143"/>
                  </a:lnTo>
                  <a:lnTo>
                    <a:pt x="11915" y="3667"/>
                  </a:lnTo>
                  <a:lnTo>
                    <a:pt x="12355" y="3667"/>
                  </a:lnTo>
                  <a:lnTo>
                    <a:pt x="12355" y="3227"/>
                  </a:lnTo>
                  <a:lnTo>
                    <a:pt x="12355" y="2750"/>
                  </a:lnTo>
                  <a:lnTo>
                    <a:pt x="12355" y="2310"/>
                  </a:lnTo>
                  <a:lnTo>
                    <a:pt x="12831" y="1834"/>
                  </a:lnTo>
                  <a:lnTo>
                    <a:pt x="12355" y="1394"/>
                  </a:lnTo>
                  <a:lnTo>
                    <a:pt x="11915" y="1834"/>
                  </a:lnTo>
                  <a:lnTo>
                    <a:pt x="11438" y="1834"/>
                  </a:lnTo>
                  <a:lnTo>
                    <a:pt x="10998" y="1"/>
                  </a:lnTo>
                  <a:lnTo>
                    <a:pt x="10082" y="1"/>
                  </a:lnTo>
                  <a:lnTo>
                    <a:pt x="9605" y="477"/>
                  </a:lnTo>
                  <a:lnTo>
                    <a:pt x="8689" y="917"/>
                  </a:lnTo>
                  <a:lnTo>
                    <a:pt x="8689" y="477"/>
                  </a:lnTo>
                  <a:lnTo>
                    <a:pt x="8689"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6" name="Google Shape;1616;p81"/>
            <p:cNvSpPr/>
            <p:nvPr/>
          </p:nvSpPr>
          <p:spPr>
            <a:xfrm>
              <a:off x="5668929" y="2766966"/>
              <a:ext cx="125546" cy="81340"/>
            </a:xfrm>
            <a:custGeom>
              <a:rect b="b" l="l" r="r" t="t"/>
              <a:pathLst>
                <a:path extrusionOk="0" h="5060" w="7810">
                  <a:moveTo>
                    <a:pt x="7333" y="1"/>
                  </a:moveTo>
                  <a:lnTo>
                    <a:pt x="6893" y="477"/>
                  </a:lnTo>
                  <a:lnTo>
                    <a:pt x="5977" y="477"/>
                  </a:lnTo>
                  <a:lnTo>
                    <a:pt x="5500" y="917"/>
                  </a:lnTo>
                  <a:lnTo>
                    <a:pt x="5060" y="917"/>
                  </a:lnTo>
                  <a:lnTo>
                    <a:pt x="4583" y="1394"/>
                  </a:lnTo>
                  <a:lnTo>
                    <a:pt x="4144" y="2310"/>
                  </a:lnTo>
                  <a:lnTo>
                    <a:pt x="4144" y="2750"/>
                  </a:lnTo>
                  <a:lnTo>
                    <a:pt x="3667" y="3227"/>
                  </a:lnTo>
                  <a:lnTo>
                    <a:pt x="478" y="3227"/>
                  </a:lnTo>
                  <a:lnTo>
                    <a:pt x="1" y="3667"/>
                  </a:lnTo>
                  <a:lnTo>
                    <a:pt x="1" y="4143"/>
                  </a:lnTo>
                  <a:lnTo>
                    <a:pt x="917" y="5060"/>
                  </a:lnTo>
                  <a:lnTo>
                    <a:pt x="917" y="4583"/>
                  </a:lnTo>
                  <a:lnTo>
                    <a:pt x="917" y="4143"/>
                  </a:lnTo>
                  <a:lnTo>
                    <a:pt x="1394" y="3667"/>
                  </a:lnTo>
                  <a:lnTo>
                    <a:pt x="3667" y="3667"/>
                  </a:lnTo>
                  <a:lnTo>
                    <a:pt x="4144" y="3227"/>
                  </a:lnTo>
                  <a:lnTo>
                    <a:pt x="4583" y="3227"/>
                  </a:lnTo>
                  <a:lnTo>
                    <a:pt x="5500" y="2750"/>
                  </a:lnTo>
                  <a:lnTo>
                    <a:pt x="5977" y="3227"/>
                  </a:lnTo>
                  <a:lnTo>
                    <a:pt x="6416" y="3667"/>
                  </a:lnTo>
                  <a:lnTo>
                    <a:pt x="6416" y="3227"/>
                  </a:lnTo>
                  <a:lnTo>
                    <a:pt x="6893" y="2750"/>
                  </a:lnTo>
                  <a:lnTo>
                    <a:pt x="7333" y="2310"/>
                  </a:lnTo>
                  <a:lnTo>
                    <a:pt x="7333" y="1394"/>
                  </a:lnTo>
                  <a:lnTo>
                    <a:pt x="6893" y="1394"/>
                  </a:lnTo>
                  <a:lnTo>
                    <a:pt x="6893" y="917"/>
                  </a:lnTo>
                  <a:lnTo>
                    <a:pt x="7333" y="477"/>
                  </a:lnTo>
                  <a:lnTo>
                    <a:pt x="781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7" name="Google Shape;1617;p81"/>
            <p:cNvSpPr/>
            <p:nvPr/>
          </p:nvSpPr>
          <p:spPr>
            <a:xfrm>
              <a:off x="5735528" y="2958499"/>
              <a:ext cx="44222" cy="37133"/>
            </a:xfrm>
            <a:custGeom>
              <a:rect b="b" l="l" r="r" t="t"/>
              <a:pathLst>
                <a:path extrusionOk="0" h="2310" w="2751">
                  <a:moveTo>
                    <a:pt x="440" y="0"/>
                  </a:moveTo>
                  <a:lnTo>
                    <a:pt x="440" y="477"/>
                  </a:lnTo>
                  <a:lnTo>
                    <a:pt x="1" y="477"/>
                  </a:lnTo>
                  <a:lnTo>
                    <a:pt x="1" y="917"/>
                  </a:lnTo>
                  <a:lnTo>
                    <a:pt x="1" y="1833"/>
                  </a:lnTo>
                  <a:lnTo>
                    <a:pt x="1357" y="1833"/>
                  </a:lnTo>
                  <a:lnTo>
                    <a:pt x="1357" y="2310"/>
                  </a:lnTo>
                  <a:lnTo>
                    <a:pt x="2750" y="2310"/>
                  </a:lnTo>
                  <a:lnTo>
                    <a:pt x="2750" y="1833"/>
                  </a:lnTo>
                  <a:lnTo>
                    <a:pt x="2750" y="1393"/>
                  </a:lnTo>
                  <a:lnTo>
                    <a:pt x="2750" y="917"/>
                  </a:lnTo>
                  <a:lnTo>
                    <a:pt x="2750" y="477"/>
                  </a:lnTo>
                  <a:lnTo>
                    <a:pt x="2273" y="477"/>
                  </a:lnTo>
                  <a:lnTo>
                    <a:pt x="1357" y="0"/>
                  </a:lnTo>
                  <a:lnTo>
                    <a:pt x="917" y="477"/>
                  </a:lnTo>
                  <a:lnTo>
                    <a:pt x="440"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8" name="Google Shape;1618;p81"/>
            <p:cNvSpPr/>
            <p:nvPr/>
          </p:nvSpPr>
          <p:spPr>
            <a:xfrm>
              <a:off x="5786791" y="2907220"/>
              <a:ext cx="81356" cy="103153"/>
            </a:xfrm>
            <a:custGeom>
              <a:rect b="b" l="l" r="r" t="t"/>
              <a:pathLst>
                <a:path extrusionOk="0" h="6417" w="5061">
                  <a:moveTo>
                    <a:pt x="3667" y="1"/>
                  </a:moveTo>
                  <a:lnTo>
                    <a:pt x="3227" y="441"/>
                  </a:lnTo>
                  <a:lnTo>
                    <a:pt x="2750" y="917"/>
                  </a:lnTo>
                  <a:lnTo>
                    <a:pt x="3227" y="917"/>
                  </a:lnTo>
                  <a:lnTo>
                    <a:pt x="4144" y="1357"/>
                  </a:lnTo>
                  <a:lnTo>
                    <a:pt x="3667" y="1834"/>
                  </a:lnTo>
                  <a:lnTo>
                    <a:pt x="2311" y="1834"/>
                  </a:lnTo>
                  <a:lnTo>
                    <a:pt x="2750" y="2274"/>
                  </a:lnTo>
                  <a:lnTo>
                    <a:pt x="2750" y="2750"/>
                  </a:lnTo>
                  <a:lnTo>
                    <a:pt x="2311" y="2750"/>
                  </a:lnTo>
                  <a:lnTo>
                    <a:pt x="1394" y="2274"/>
                  </a:lnTo>
                  <a:lnTo>
                    <a:pt x="1834" y="1834"/>
                  </a:lnTo>
                  <a:lnTo>
                    <a:pt x="1834" y="1357"/>
                  </a:lnTo>
                  <a:lnTo>
                    <a:pt x="1394" y="1357"/>
                  </a:lnTo>
                  <a:lnTo>
                    <a:pt x="1394" y="1834"/>
                  </a:lnTo>
                  <a:lnTo>
                    <a:pt x="917" y="2274"/>
                  </a:lnTo>
                  <a:lnTo>
                    <a:pt x="478" y="2274"/>
                  </a:lnTo>
                  <a:lnTo>
                    <a:pt x="1" y="2750"/>
                  </a:lnTo>
                  <a:lnTo>
                    <a:pt x="1" y="3667"/>
                  </a:lnTo>
                  <a:lnTo>
                    <a:pt x="478" y="4107"/>
                  </a:lnTo>
                  <a:lnTo>
                    <a:pt x="1" y="4583"/>
                  </a:lnTo>
                  <a:lnTo>
                    <a:pt x="478" y="5023"/>
                  </a:lnTo>
                  <a:lnTo>
                    <a:pt x="917" y="5500"/>
                  </a:lnTo>
                  <a:lnTo>
                    <a:pt x="1834" y="5023"/>
                  </a:lnTo>
                  <a:lnTo>
                    <a:pt x="2311" y="5023"/>
                  </a:lnTo>
                  <a:lnTo>
                    <a:pt x="2311" y="5940"/>
                  </a:lnTo>
                  <a:lnTo>
                    <a:pt x="1834" y="5940"/>
                  </a:lnTo>
                  <a:lnTo>
                    <a:pt x="2750" y="6416"/>
                  </a:lnTo>
                  <a:lnTo>
                    <a:pt x="3227" y="5940"/>
                  </a:lnTo>
                  <a:lnTo>
                    <a:pt x="2750" y="5500"/>
                  </a:lnTo>
                  <a:lnTo>
                    <a:pt x="3227" y="5023"/>
                  </a:lnTo>
                  <a:lnTo>
                    <a:pt x="3667" y="5023"/>
                  </a:lnTo>
                  <a:lnTo>
                    <a:pt x="4144" y="4107"/>
                  </a:lnTo>
                  <a:lnTo>
                    <a:pt x="3667" y="3667"/>
                  </a:lnTo>
                  <a:lnTo>
                    <a:pt x="4583" y="2750"/>
                  </a:lnTo>
                  <a:lnTo>
                    <a:pt x="5060" y="2274"/>
                  </a:lnTo>
                  <a:lnTo>
                    <a:pt x="4583" y="1357"/>
                  </a:lnTo>
                  <a:lnTo>
                    <a:pt x="5060" y="441"/>
                  </a:lnTo>
                  <a:lnTo>
                    <a:pt x="4583" y="441"/>
                  </a:lnTo>
                  <a:lnTo>
                    <a:pt x="5060"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19" name="Google Shape;1619;p81"/>
            <p:cNvSpPr/>
            <p:nvPr/>
          </p:nvSpPr>
          <p:spPr>
            <a:xfrm>
              <a:off x="5786791" y="3017430"/>
              <a:ext cx="29482" cy="22409"/>
            </a:xfrm>
            <a:custGeom>
              <a:rect b="b" l="l" r="r" t="t"/>
              <a:pathLst>
                <a:path extrusionOk="0" h="1394" w="1834">
                  <a:moveTo>
                    <a:pt x="1" y="0"/>
                  </a:moveTo>
                  <a:lnTo>
                    <a:pt x="1" y="477"/>
                  </a:lnTo>
                  <a:lnTo>
                    <a:pt x="478" y="917"/>
                  </a:lnTo>
                  <a:lnTo>
                    <a:pt x="917" y="1393"/>
                  </a:lnTo>
                  <a:lnTo>
                    <a:pt x="1834" y="1393"/>
                  </a:lnTo>
                  <a:lnTo>
                    <a:pt x="1834" y="917"/>
                  </a:lnTo>
                  <a:lnTo>
                    <a:pt x="1394" y="477"/>
                  </a:lnTo>
                  <a:lnTo>
                    <a:pt x="917" y="477"/>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0" name="Google Shape;1620;p81"/>
            <p:cNvSpPr/>
            <p:nvPr/>
          </p:nvSpPr>
          <p:spPr>
            <a:xfrm>
              <a:off x="5823924" y="3017430"/>
              <a:ext cx="14757" cy="22409"/>
            </a:xfrm>
            <a:custGeom>
              <a:rect b="b" l="l" r="r" t="t"/>
              <a:pathLst>
                <a:path extrusionOk="0" h="1394" w="918">
                  <a:moveTo>
                    <a:pt x="1" y="0"/>
                  </a:moveTo>
                  <a:lnTo>
                    <a:pt x="1" y="477"/>
                  </a:lnTo>
                  <a:lnTo>
                    <a:pt x="1" y="917"/>
                  </a:lnTo>
                  <a:lnTo>
                    <a:pt x="440" y="1393"/>
                  </a:lnTo>
                  <a:lnTo>
                    <a:pt x="440" y="917"/>
                  </a:lnTo>
                  <a:lnTo>
                    <a:pt x="917" y="917"/>
                  </a:lnTo>
                  <a:lnTo>
                    <a:pt x="917" y="477"/>
                  </a:lnTo>
                  <a:lnTo>
                    <a:pt x="440" y="477"/>
                  </a:ln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1" name="Google Shape;1621;p81"/>
            <p:cNvSpPr/>
            <p:nvPr/>
          </p:nvSpPr>
          <p:spPr>
            <a:xfrm>
              <a:off x="5823924" y="3341551"/>
              <a:ext cx="611139" cy="279930"/>
            </a:xfrm>
            <a:custGeom>
              <a:rect b="b" l="l" r="r" t="t"/>
              <a:pathLst>
                <a:path extrusionOk="0" h="17414" w="38018">
                  <a:moveTo>
                    <a:pt x="8689" y="0"/>
                  </a:moveTo>
                  <a:lnTo>
                    <a:pt x="7333" y="477"/>
                  </a:lnTo>
                  <a:lnTo>
                    <a:pt x="6856" y="917"/>
                  </a:lnTo>
                  <a:lnTo>
                    <a:pt x="6856" y="1393"/>
                  </a:lnTo>
                  <a:lnTo>
                    <a:pt x="5023" y="2750"/>
                  </a:lnTo>
                  <a:lnTo>
                    <a:pt x="4583" y="2750"/>
                  </a:lnTo>
                  <a:lnTo>
                    <a:pt x="4106" y="3226"/>
                  </a:lnTo>
                  <a:lnTo>
                    <a:pt x="3667" y="3226"/>
                  </a:lnTo>
                  <a:lnTo>
                    <a:pt x="2750" y="3666"/>
                  </a:lnTo>
                  <a:lnTo>
                    <a:pt x="1834" y="4143"/>
                  </a:lnTo>
                  <a:lnTo>
                    <a:pt x="1357" y="3226"/>
                  </a:lnTo>
                  <a:lnTo>
                    <a:pt x="1357" y="3666"/>
                  </a:lnTo>
                  <a:lnTo>
                    <a:pt x="440" y="4143"/>
                  </a:lnTo>
                  <a:lnTo>
                    <a:pt x="440" y="3666"/>
                  </a:lnTo>
                  <a:lnTo>
                    <a:pt x="1" y="3226"/>
                  </a:lnTo>
                  <a:lnTo>
                    <a:pt x="1" y="4143"/>
                  </a:lnTo>
                  <a:lnTo>
                    <a:pt x="440" y="5059"/>
                  </a:lnTo>
                  <a:lnTo>
                    <a:pt x="917" y="5059"/>
                  </a:lnTo>
                  <a:lnTo>
                    <a:pt x="917" y="5976"/>
                  </a:lnTo>
                  <a:lnTo>
                    <a:pt x="1357" y="6416"/>
                  </a:lnTo>
                  <a:lnTo>
                    <a:pt x="1834" y="6893"/>
                  </a:lnTo>
                  <a:lnTo>
                    <a:pt x="2273" y="7809"/>
                  </a:lnTo>
                  <a:lnTo>
                    <a:pt x="2273" y="8249"/>
                  </a:lnTo>
                  <a:lnTo>
                    <a:pt x="2750" y="8726"/>
                  </a:lnTo>
                  <a:lnTo>
                    <a:pt x="3190" y="9642"/>
                  </a:lnTo>
                  <a:lnTo>
                    <a:pt x="3667" y="10559"/>
                  </a:lnTo>
                  <a:lnTo>
                    <a:pt x="4106" y="10998"/>
                  </a:lnTo>
                  <a:lnTo>
                    <a:pt x="5023" y="10998"/>
                  </a:lnTo>
                  <a:lnTo>
                    <a:pt x="5023" y="11475"/>
                  </a:lnTo>
                  <a:lnTo>
                    <a:pt x="5500" y="11915"/>
                  </a:lnTo>
                  <a:lnTo>
                    <a:pt x="5939" y="12392"/>
                  </a:lnTo>
                  <a:lnTo>
                    <a:pt x="6416" y="12831"/>
                  </a:lnTo>
                  <a:lnTo>
                    <a:pt x="6856" y="12831"/>
                  </a:lnTo>
                  <a:lnTo>
                    <a:pt x="7333" y="13308"/>
                  </a:lnTo>
                  <a:lnTo>
                    <a:pt x="9606" y="13308"/>
                  </a:lnTo>
                  <a:lnTo>
                    <a:pt x="10082" y="12831"/>
                  </a:lnTo>
                  <a:lnTo>
                    <a:pt x="10082" y="12392"/>
                  </a:lnTo>
                  <a:lnTo>
                    <a:pt x="10082" y="11915"/>
                  </a:lnTo>
                  <a:lnTo>
                    <a:pt x="10082" y="11475"/>
                  </a:lnTo>
                  <a:lnTo>
                    <a:pt x="12355" y="11475"/>
                  </a:lnTo>
                  <a:lnTo>
                    <a:pt x="12832" y="11915"/>
                  </a:lnTo>
                  <a:lnTo>
                    <a:pt x="14188" y="11915"/>
                  </a:lnTo>
                  <a:lnTo>
                    <a:pt x="14665" y="12392"/>
                  </a:lnTo>
                  <a:lnTo>
                    <a:pt x="14665" y="12831"/>
                  </a:lnTo>
                  <a:lnTo>
                    <a:pt x="15105" y="12831"/>
                  </a:lnTo>
                  <a:lnTo>
                    <a:pt x="16021" y="13308"/>
                  </a:lnTo>
                  <a:lnTo>
                    <a:pt x="16938" y="13308"/>
                  </a:lnTo>
                  <a:lnTo>
                    <a:pt x="17414" y="13748"/>
                  </a:lnTo>
                  <a:lnTo>
                    <a:pt x="16938" y="14225"/>
                  </a:lnTo>
                  <a:lnTo>
                    <a:pt x="17854" y="14664"/>
                  </a:lnTo>
                  <a:lnTo>
                    <a:pt x="17414" y="15141"/>
                  </a:lnTo>
                  <a:lnTo>
                    <a:pt x="16938" y="15141"/>
                  </a:lnTo>
                  <a:lnTo>
                    <a:pt x="18331" y="16058"/>
                  </a:lnTo>
                  <a:lnTo>
                    <a:pt x="19247" y="16497"/>
                  </a:lnTo>
                  <a:lnTo>
                    <a:pt x="19687" y="16974"/>
                  </a:lnTo>
                  <a:lnTo>
                    <a:pt x="20164" y="17414"/>
                  </a:lnTo>
                  <a:lnTo>
                    <a:pt x="21997" y="17414"/>
                  </a:lnTo>
                  <a:lnTo>
                    <a:pt x="22437" y="16974"/>
                  </a:lnTo>
                  <a:lnTo>
                    <a:pt x="23830" y="16497"/>
                  </a:lnTo>
                  <a:lnTo>
                    <a:pt x="24270" y="16497"/>
                  </a:lnTo>
                  <a:lnTo>
                    <a:pt x="23830" y="16058"/>
                  </a:lnTo>
                  <a:lnTo>
                    <a:pt x="24270" y="16058"/>
                  </a:lnTo>
                  <a:lnTo>
                    <a:pt x="24270" y="15581"/>
                  </a:lnTo>
                  <a:lnTo>
                    <a:pt x="26579" y="15581"/>
                  </a:lnTo>
                  <a:lnTo>
                    <a:pt x="27496" y="14664"/>
                  </a:lnTo>
                  <a:lnTo>
                    <a:pt x="27936" y="14225"/>
                  </a:lnTo>
                  <a:lnTo>
                    <a:pt x="28852" y="13748"/>
                  </a:lnTo>
                  <a:lnTo>
                    <a:pt x="29329" y="13308"/>
                  </a:lnTo>
                  <a:lnTo>
                    <a:pt x="29769" y="12831"/>
                  </a:lnTo>
                  <a:lnTo>
                    <a:pt x="29769" y="12392"/>
                  </a:lnTo>
                  <a:lnTo>
                    <a:pt x="30245" y="11475"/>
                  </a:lnTo>
                  <a:lnTo>
                    <a:pt x="33911" y="11475"/>
                  </a:lnTo>
                  <a:lnTo>
                    <a:pt x="33911" y="11915"/>
                  </a:lnTo>
                  <a:lnTo>
                    <a:pt x="34351" y="11915"/>
                  </a:lnTo>
                  <a:lnTo>
                    <a:pt x="34828" y="12392"/>
                  </a:lnTo>
                  <a:lnTo>
                    <a:pt x="35744" y="11915"/>
                  </a:lnTo>
                  <a:lnTo>
                    <a:pt x="36184" y="11915"/>
                  </a:lnTo>
                  <a:lnTo>
                    <a:pt x="36661" y="12392"/>
                  </a:lnTo>
                  <a:lnTo>
                    <a:pt x="37101" y="12392"/>
                  </a:lnTo>
                  <a:lnTo>
                    <a:pt x="37101" y="11475"/>
                  </a:lnTo>
                  <a:lnTo>
                    <a:pt x="36661" y="11475"/>
                  </a:lnTo>
                  <a:lnTo>
                    <a:pt x="37101" y="10998"/>
                  </a:lnTo>
                  <a:lnTo>
                    <a:pt x="37101" y="10559"/>
                  </a:lnTo>
                  <a:lnTo>
                    <a:pt x="37577" y="10082"/>
                  </a:lnTo>
                  <a:lnTo>
                    <a:pt x="37577" y="9642"/>
                  </a:lnTo>
                  <a:lnTo>
                    <a:pt x="37577" y="9165"/>
                  </a:lnTo>
                  <a:lnTo>
                    <a:pt x="38017" y="9165"/>
                  </a:lnTo>
                  <a:lnTo>
                    <a:pt x="37577" y="8249"/>
                  </a:lnTo>
                  <a:lnTo>
                    <a:pt x="36184" y="8249"/>
                  </a:lnTo>
                  <a:lnTo>
                    <a:pt x="35744" y="7809"/>
                  </a:lnTo>
                  <a:lnTo>
                    <a:pt x="35268" y="7332"/>
                  </a:lnTo>
                  <a:lnTo>
                    <a:pt x="34828" y="6893"/>
                  </a:lnTo>
                  <a:lnTo>
                    <a:pt x="34351" y="6893"/>
                  </a:lnTo>
                  <a:lnTo>
                    <a:pt x="33435" y="5976"/>
                  </a:lnTo>
                  <a:lnTo>
                    <a:pt x="32995" y="6416"/>
                  </a:lnTo>
                  <a:lnTo>
                    <a:pt x="32995" y="6893"/>
                  </a:lnTo>
                  <a:lnTo>
                    <a:pt x="32518" y="7332"/>
                  </a:lnTo>
                  <a:lnTo>
                    <a:pt x="31162" y="7809"/>
                  </a:lnTo>
                  <a:lnTo>
                    <a:pt x="31162" y="7332"/>
                  </a:lnTo>
                  <a:lnTo>
                    <a:pt x="31162" y="6416"/>
                  </a:lnTo>
                  <a:lnTo>
                    <a:pt x="30685" y="6893"/>
                  </a:lnTo>
                  <a:lnTo>
                    <a:pt x="30245" y="6893"/>
                  </a:lnTo>
                  <a:lnTo>
                    <a:pt x="29769" y="6416"/>
                  </a:lnTo>
                  <a:lnTo>
                    <a:pt x="28852" y="6893"/>
                  </a:lnTo>
                  <a:lnTo>
                    <a:pt x="28852" y="7332"/>
                  </a:lnTo>
                  <a:lnTo>
                    <a:pt x="28412" y="7809"/>
                  </a:lnTo>
                  <a:lnTo>
                    <a:pt x="28412" y="6893"/>
                  </a:lnTo>
                  <a:lnTo>
                    <a:pt x="27936" y="6416"/>
                  </a:lnTo>
                  <a:lnTo>
                    <a:pt x="27496" y="6893"/>
                  </a:lnTo>
                  <a:lnTo>
                    <a:pt x="27019" y="6893"/>
                  </a:lnTo>
                  <a:lnTo>
                    <a:pt x="26579" y="7809"/>
                  </a:lnTo>
                  <a:lnTo>
                    <a:pt x="26103" y="7809"/>
                  </a:lnTo>
                  <a:lnTo>
                    <a:pt x="25663" y="7332"/>
                  </a:lnTo>
                  <a:lnTo>
                    <a:pt x="24746" y="7332"/>
                  </a:lnTo>
                  <a:lnTo>
                    <a:pt x="24270" y="6893"/>
                  </a:lnTo>
                  <a:lnTo>
                    <a:pt x="23830" y="6416"/>
                  </a:lnTo>
                  <a:lnTo>
                    <a:pt x="23353" y="5976"/>
                  </a:lnTo>
                  <a:lnTo>
                    <a:pt x="21997" y="5976"/>
                  </a:lnTo>
                  <a:lnTo>
                    <a:pt x="21080" y="5499"/>
                  </a:lnTo>
                  <a:lnTo>
                    <a:pt x="20604" y="5059"/>
                  </a:lnTo>
                  <a:lnTo>
                    <a:pt x="19687" y="3666"/>
                  </a:lnTo>
                  <a:lnTo>
                    <a:pt x="19247" y="4143"/>
                  </a:lnTo>
                  <a:lnTo>
                    <a:pt x="18771" y="3666"/>
                  </a:lnTo>
                  <a:lnTo>
                    <a:pt x="16938" y="3666"/>
                  </a:lnTo>
                  <a:lnTo>
                    <a:pt x="17854" y="4143"/>
                  </a:lnTo>
                  <a:lnTo>
                    <a:pt x="17414" y="4143"/>
                  </a:lnTo>
                  <a:lnTo>
                    <a:pt x="16938" y="5059"/>
                  </a:lnTo>
                  <a:lnTo>
                    <a:pt x="16938" y="5499"/>
                  </a:lnTo>
                  <a:lnTo>
                    <a:pt x="16021" y="4583"/>
                  </a:lnTo>
                  <a:lnTo>
                    <a:pt x="15581" y="4143"/>
                  </a:lnTo>
                  <a:lnTo>
                    <a:pt x="14665" y="4143"/>
                  </a:lnTo>
                  <a:lnTo>
                    <a:pt x="15105" y="3666"/>
                  </a:lnTo>
                  <a:lnTo>
                    <a:pt x="15581" y="2750"/>
                  </a:lnTo>
                  <a:lnTo>
                    <a:pt x="15105" y="2310"/>
                  </a:lnTo>
                  <a:lnTo>
                    <a:pt x="14188" y="2750"/>
                  </a:lnTo>
                  <a:lnTo>
                    <a:pt x="12832" y="2310"/>
                  </a:lnTo>
                  <a:lnTo>
                    <a:pt x="12355" y="2310"/>
                  </a:lnTo>
                  <a:lnTo>
                    <a:pt x="11915" y="1833"/>
                  </a:lnTo>
                  <a:lnTo>
                    <a:pt x="11439" y="1833"/>
                  </a:lnTo>
                  <a:lnTo>
                    <a:pt x="11439" y="1393"/>
                  </a:lnTo>
                  <a:lnTo>
                    <a:pt x="11439" y="917"/>
                  </a:lnTo>
                  <a:lnTo>
                    <a:pt x="11439" y="0"/>
                  </a:lnTo>
                  <a:lnTo>
                    <a:pt x="10082" y="0"/>
                  </a:lnTo>
                  <a:lnTo>
                    <a:pt x="10082" y="477"/>
                  </a:lnTo>
                  <a:lnTo>
                    <a:pt x="9606" y="917"/>
                  </a:lnTo>
                  <a:lnTo>
                    <a:pt x="9166" y="917"/>
                  </a:lnTo>
                  <a:lnTo>
                    <a:pt x="9166" y="477"/>
                  </a:lnTo>
                  <a:lnTo>
                    <a:pt x="8689" y="0"/>
                  </a:lnTo>
                  <a:close/>
                </a:path>
              </a:pathLst>
            </a:custGeom>
            <a:solidFill>
              <a:schemeClr val="accent6"/>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2" name="Google Shape;1622;p81"/>
            <p:cNvSpPr/>
            <p:nvPr/>
          </p:nvSpPr>
          <p:spPr>
            <a:xfrm>
              <a:off x="6066721" y="3526011"/>
              <a:ext cx="383067" cy="257538"/>
            </a:xfrm>
            <a:custGeom>
              <a:rect b="b" l="l" r="r" t="t"/>
              <a:pathLst>
                <a:path extrusionOk="0" h="16021" w="23830">
                  <a:moveTo>
                    <a:pt x="15141" y="0"/>
                  </a:moveTo>
                  <a:lnTo>
                    <a:pt x="14665" y="917"/>
                  </a:lnTo>
                  <a:lnTo>
                    <a:pt x="14665" y="1356"/>
                  </a:lnTo>
                  <a:lnTo>
                    <a:pt x="14225" y="1833"/>
                  </a:lnTo>
                  <a:lnTo>
                    <a:pt x="13748" y="2273"/>
                  </a:lnTo>
                  <a:lnTo>
                    <a:pt x="12832" y="2750"/>
                  </a:lnTo>
                  <a:lnTo>
                    <a:pt x="12392" y="3189"/>
                  </a:lnTo>
                  <a:lnTo>
                    <a:pt x="11475" y="4106"/>
                  </a:lnTo>
                  <a:lnTo>
                    <a:pt x="9166" y="4106"/>
                  </a:lnTo>
                  <a:lnTo>
                    <a:pt x="9166" y="4583"/>
                  </a:lnTo>
                  <a:lnTo>
                    <a:pt x="8726" y="4583"/>
                  </a:lnTo>
                  <a:lnTo>
                    <a:pt x="9166" y="5022"/>
                  </a:lnTo>
                  <a:lnTo>
                    <a:pt x="8726" y="5022"/>
                  </a:lnTo>
                  <a:lnTo>
                    <a:pt x="7333" y="5499"/>
                  </a:lnTo>
                  <a:lnTo>
                    <a:pt x="6893" y="5939"/>
                  </a:lnTo>
                  <a:lnTo>
                    <a:pt x="5060" y="5939"/>
                  </a:lnTo>
                  <a:lnTo>
                    <a:pt x="4583" y="5499"/>
                  </a:lnTo>
                  <a:lnTo>
                    <a:pt x="4143" y="5022"/>
                  </a:lnTo>
                  <a:lnTo>
                    <a:pt x="3667" y="5022"/>
                  </a:lnTo>
                  <a:lnTo>
                    <a:pt x="3227" y="4583"/>
                  </a:lnTo>
                  <a:lnTo>
                    <a:pt x="1834" y="3666"/>
                  </a:lnTo>
                  <a:lnTo>
                    <a:pt x="2310" y="4106"/>
                  </a:lnTo>
                  <a:lnTo>
                    <a:pt x="2310" y="4583"/>
                  </a:lnTo>
                  <a:lnTo>
                    <a:pt x="2750" y="5499"/>
                  </a:lnTo>
                  <a:lnTo>
                    <a:pt x="2310" y="5939"/>
                  </a:lnTo>
                  <a:lnTo>
                    <a:pt x="2310" y="6416"/>
                  </a:lnTo>
                  <a:lnTo>
                    <a:pt x="1834" y="6416"/>
                  </a:lnTo>
                  <a:lnTo>
                    <a:pt x="1834" y="5939"/>
                  </a:lnTo>
                  <a:lnTo>
                    <a:pt x="917" y="5939"/>
                  </a:lnTo>
                  <a:lnTo>
                    <a:pt x="917" y="6856"/>
                  </a:lnTo>
                  <a:lnTo>
                    <a:pt x="1394" y="7332"/>
                  </a:lnTo>
                  <a:lnTo>
                    <a:pt x="1394" y="7772"/>
                  </a:lnTo>
                  <a:lnTo>
                    <a:pt x="1394" y="8249"/>
                  </a:lnTo>
                  <a:lnTo>
                    <a:pt x="917" y="8249"/>
                  </a:lnTo>
                  <a:lnTo>
                    <a:pt x="917" y="9165"/>
                  </a:lnTo>
                  <a:lnTo>
                    <a:pt x="477" y="10082"/>
                  </a:lnTo>
                  <a:lnTo>
                    <a:pt x="1" y="10082"/>
                  </a:lnTo>
                  <a:lnTo>
                    <a:pt x="1" y="10998"/>
                  </a:lnTo>
                  <a:lnTo>
                    <a:pt x="917" y="10998"/>
                  </a:lnTo>
                  <a:lnTo>
                    <a:pt x="1394" y="11438"/>
                  </a:lnTo>
                  <a:lnTo>
                    <a:pt x="1834" y="11915"/>
                  </a:lnTo>
                  <a:lnTo>
                    <a:pt x="2310" y="12355"/>
                  </a:lnTo>
                  <a:lnTo>
                    <a:pt x="2310" y="12831"/>
                  </a:lnTo>
                  <a:lnTo>
                    <a:pt x="2310" y="13271"/>
                  </a:lnTo>
                  <a:lnTo>
                    <a:pt x="2750" y="13748"/>
                  </a:lnTo>
                  <a:lnTo>
                    <a:pt x="3227" y="14188"/>
                  </a:lnTo>
                  <a:lnTo>
                    <a:pt x="4143" y="14664"/>
                  </a:lnTo>
                  <a:lnTo>
                    <a:pt x="4583" y="15104"/>
                  </a:lnTo>
                  <a:lnTo>
                    <a:pt x="5060" y="15104"/>
                  </a:lnTo>
                  <a:lnTo>
                    <a:pt x="5060" y="15581"/>
                  </a:lnTo>
                  <a:lnTo>
                    <a:pt x="5500" y="15581"/>
                  </a:lnTo>
                  <a:lnTo>
                    <a:pt x="5976" y="16021"/>
                  </a:lnTo>
                  <a:lnTo>
                    <a:pt x="8726" y="16021"/>
                  </a:lnTo>
                  <a:lnTo>
                    <a:pt x="9166" y="15581"/>
                  </a:lnTo>
                  <a:lnTo>
                    <a:pt x="9642" y="14664"/>
                  </a:lnTo>
                  <a:lnTo>
                    <a:pt x="10999" y="14664"/>
                  </a:lnTo>
                  <a:lnTo>
                    <a:pt x="11475" y="14188"/>
                  </a:lnTo>
                  <a:lnTo>
                    <a:pt x="11915" y="13748"/>
                  </a:lnTo>
                  <a:lnTo>
                    <a:pt x="13308" y="13271"/>
                  </a:lnTo>
                  <a:lnTo>
                    <a:pt x="13748" y="13748"/>
                  </a:lnTo>
                  <a:lnTo>
                    <a:pt x="14665" y="13271"/>
                  </a:lnTo>
                  <a:lnTo>
                    <a:pt x="15141" y="12831"/>
                  </a:lnTo>
                  <a:lnTo>
                    <a:pt x="15581" y="12831"/>
                  </a:lnTo>
                  <a:lnTo>
                    <a:pt x="16498" y="13271"/>
                  </a:lnTo>
                  <a:lnTo>
                    <a:pt x="16974" y="13271"/>
                  </a:lnTo>
                  <a:lnTo>
                    <a:pt x="17414" y="12355"/>
                  </a:lnTo>
                  <a:lnTo>
                    <a:pt x="17891" y="11915"/>
                  </a:lnTo>
                  <a:lnTo>
                    <a:pt x="18331" y="11438"/>
                  </a:lnTo>
                  <a:lnTo>
                    <a:pt x="18807" y="10998"/>
                  </a:lnTo>
                  <a:lnTo>
                    <a:pt x="19247" y="10082"/>
                  </a:lnTo>
                  <a:lnTo>
                    <a:pt x="19247" y="9605"/>
                  </a:lnTo>
                  <a:lnTo>
                    <a:pt x="19724" y="9605"/>
                  </a:lnTo>
                  <a:lnTo>
                    <a:pt x="20164" y="9165"/>
                  </a:lnTo>
                  <a:lnTo>
                    <a:pt x="20640" y="8689"/>
                  </a:lnTo>
                  <a:lnTo>
                    <a:pt x="20640" y="7332"/>
                  </a:lnTo>
                  <a:lnTo>
                    <a:pt x="21080" y="6856"/>
                  </a:lnTo>
                  <a:lnTo>
                    <a:pt x="21080" y="5499"/>
                  </a:lnTo>
                  <a:lnTo>
                    <a:pt x="21557" y="5022"/>
                  </a:lnTo>
                  <a:lnTo>
                    <a:pt x="21997" y="4583"/>
                  </a:lnTo>
                  <a:lnTo>
                    <a:pt x="22473" y="4583"/>
                  </a:lnTo>
                  <a:lnTo>
                    <a:pt x="22913" y="4106"/>
                  </a:lnTo>
                  <a:lnTo>
                    <a:pt x="23390" y="3666"/>
                  </a:lnTo>
                  <a:lnTo>
                    <a:pt x="23830" y="3189"/>
                  </a:lnTo>
                  <a:lnTo>
                    <a:pt x="23830" y="2750"/>
                  </a:lnTo>
                  <a:lnTo>
                    <a:pt x="22913" y="1356"/>
                  </a:lnTo>
                  <a:lnTo>
                    <a:pt x="22473" y="917"/>
                  </a:lnTo>
                  <a:lnTo>
                    <a:pt x="21997" y="1356"/>
                  </a:lnTo>
                  <a:lnTo>
                    <a:pt x="21997" y="917"/>
                  </a:lnTo>
                  <a:lnTo>
                    <a:pt x="21557" y="917"/>
                  </a:lnTo>
                  <a:lnTo>
                    <a:pt x="21080" y="440"/>
                  </a:lnTo>
                  <a:lnTo>
                    <a:pt x="20640" y="440"/>
                  </a:lnTo>
                  <a:lnTo>
                    <a:pt x="19724" y="917"/>
                  </a:lnTo>
                  <a:lnTo>
                    <a:pt x="19247" y="440"/>
                  </a:lnTo>
                  <a:lnTo>
                    <a:pt x="18807" y="440"/>
                  </a:lnTo>
                  <a:lnTo>
                    <a:pt x="18807" y="0"/>
                  </a:lnTo>
                  <a:close/>
                </a:path>
              </a:pathLst>
            </a:custGeom>
            <a:solidFill>
              <a:schemeClr val="accent6"/>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3" name="Google Shape;1623;p81"/>
            <p:cNvSpPr/>
            <p:nvPr/>
          </p:nvSpPr>
          <p:spPr>
            <a:xfrm>
              <a:off x="5941786" y="2958499"/>
              <a:ext cx="574601" cy="530395"/>
            </a:xfrm>
            <a:custGeom>
              <a:rect b="b" l="l" r="r" t="t"/>
              <a:pathLst>
                <a:path extrusionOk="0" h="32995" w="35745">
                  <a:moveTo>
                    <a:pt x="9166" y="28888"/>
                  </a:moveTo>
                  <a:lnTo>
                    <a:pt x="9606" y="29328"/>
                  </a:lnTo>
                  <a:lnTo>
                    <a:pt x="9606" y="28888"/>
                  </a:lnTo>
                  <a:close/>
                  <a:moveTo>
                    <a:pt x="27019" y="0"/>
                  </a:moveTo>
                  <a:lnTo>
                    <a:pt x="26103" y="477"/>
                  </a:lnTo>
                  <a:lnTo>
                    <a:pt x="25663" y="917"/>
                  </a:lnTo>
                  <a:lnTo>
                    <a:pt x="25663" y="1393"/>
                  </a:lnTo>
                  <a:lnTo>
                    <a:pt x="23830" y="1393"/>
                  </a:lnTo>
                  <a:lnTo>
                    <a:pt x="23830" y="917"/>
                  </a:lnTo>
                  <a:lnTo>
                    <a:pt x="23353" y="477"/>
                  </a:lnTo>
                  <a:lnTo>
                    <a:pt x="21997" y="477"/>
                  </a:lnTo>
                  <a:lnTo>
                    <a:pt x="22437" y="917"/>
                  </a:lnTo>
                  <a:lnTo>
                    <a:pt x="22913" y="917"/>
                  </a:lnTo>
                  <a:lnTo>
                    <a:pt x="22437" y="2310"/>
                  </a:lnTo>
                  <a:lnTo>
                    <a:pt x="21997" y="2750"/>
                  </a:lnTo>
                  <a:lnTo>
                    <a:pt x="21080" y="2750"/>
                  </a:lnTo>
                  <a:lnTo>
                    <a:pt x="21080" y="2310"/>
                  </a:lnTo>
                  <a:lnTo>
                    <a:pt x="20604" y="1833"/>
                  </a:lnTo>
                  <a:lnTo>
                    <a:pt x="20604" y="1393"/>
                  </a:lnTo>
                  <a:lnTo>
                    <a:pt x="19247" y="2310"/>
                  </a:lnTo>
                  <a:lnTo>
                    <a:pt x="19247" y="2750"/>
                  </a:lnTo>
                  <a:lnTo>
                    <a:pt x="18771" y="3666"/>
                  </a:lnTo>
                  <a:lnTo>
                    <a:pt x="19247" y="3666"/>
                  </a:lnTo>
                  <a:lnTo>
                    <a:pt x="19687" y="4143"/>
                  </a:lnTo>
                  <a:lnTo>
                    <a:pt x="19247" y="5059"/>
                  </a:lnTo>
                  <a:lnTo>
                    <a:pt x="18771" y="5059"/>
                  </a:lnTo>
                  <a:lnTo>
                    <a:pt x="18771" y="5499"/>
                  </a:lnTo>
                  <a:lnTo>
                    <a:pt x="18771" y="5976"/>
                  </a:lnTo>
                  <a:lnTo>
                    <a:pt x="18771" y="6416"/>
                  </a:lnTo>
                  <a:lnTo>
                    <a:pt x="17414" y="6416"/>
                  </a:lnTo>
                  <a:lnTo>
                    <a:pt x="16938" y="5976"/>
                  </a:lnTo>
                  <a:lnTo>
                    <a:pt x="16498" y="5976"/>
                  </a:lnTo>
                  <a:lnTo>
                    <a:pt x="15105" y="6416"/>
                  </a:lnTo>
                  <a:lnTo>
                    <a:pt x="14665" y="5976"/>
                  </a:lnTo>
                  <a:lnTo>
                    <a:pt x="14665" y="5499"/>
                  </a:lnTo>
                  <a:lnTo>
                    <a:pt x="14665" y="5059"/>
                  </a:lnTo>
                  <a:lnTo>
                    <a:pt x="14665" y="4583"/>
                  </a:lnTo>
                  <a:lnTo>
                    <a:pt x="14188" y="4143"/>
                  </a:lnTo>
                  <a:lnTo>
                    <a:pt x="14188" y="3666"/>
                  </a:lnTo>
                  <a:lnTo>
                    <a:pt x="12355" y="3666"/>
                  </a:lnTo>
                  <a:lnTo>
                    <a:pt x="11915" y="4143"/>
                  </a:lnTo>
                  <a:lnTo>
                    <a:pt x="10522" y="4143"/>
                  </a:lnTo>
                  <a:lnTo>
                    <a:pt x="10082" y="4583"/>
                  </a:lnTo>
                  <a:lnTo>
                    <a:pt x="9606" y="4583"/>
                  </a:lnTo>
                  <a:lnTo>
                    <a:pt x="9606" y="5059"/>
                  </a:lnTo>
                  <a:lnTo>
                    <a:pt x="9166" y="5059"/>
                  </a:lnTo>
                  <a:lnTo>
                    <a:pt x="8689" y="5499"/>
                  </a:lnTo>
                  <a:lnTo>
                    <a:pt x="8249" y="5059"/>
                  </a:lnTo>
                  <a:lnTo>
                    <a:pt x="7773" y="5499"/>
                  </a:lnTo>
                  <a:lnTo>
                    <a:pt x="7333" y="5976"/>
                  </a:lnTo>
                  <a:lnTo>
                    <a:pt x="6856" y="6892"/>
                  </a:lnTo>
                  <a:lnTo>
                    <a:pt x="6416" y="6892"/>
                  </a:lnTo>
                  <a:lnTo>
                    <a:pt x="5940" y="7332"/>
                  </a:lnTo>
                  <a:lnTo>
                    <a:pt x="5500" y="7332"/>
                  </a:lnTo>
                  <a:lnTo>
                    <a:pt x="5500" y="7809"/>
                  </a:lnTo>
                  <a:lnTo>
                    <a:pt x="3667" y="7809"/>
                  </a:lnTo>
                  <a:lnTo>
                    <a:pt x="2274" y="8249"/>
                  </a:lnTo>
                  <a:lnTo>
                    <a:pt x="1834" y="9642"/>
                  </a:lnTo>
                  <a:lnTo>
                    <a:pt x="1834" y="10082"/>
                  </a:lnTo>
                  <a:lnTo>
                    <a:pt x="2274" y="10558"/>
                  </a:lnTo>
                  <a:lnTo>
                    <a:pt x="2274" y="10998"/>
                  </a:lnTo>
                  <a:lnTo>
                    <a:pt x="1357" y="10998"/>
                  </a:lnTo>
                  <a:lnTo>
                    <a:pt x="917" y="10082"/>
                  </a:lnTo>
                  <a:lnTo>
                    <a:pt x="917" y="10558"/>
                  </a:lnTo>
                  <a:lnTo>
                    <a:pt x="917" y="10998"/>
                  </a:lnTo>
                  <a:lnTo>
                    <a:pt x="917" y="11475"/>
                  </a:lnTo>
                  <a:lnTo>
                    <a:pt x="917" y="11915"/>
                  </a:lnTo>
                  <a:lnTo>
                    <a:pt x="917" y="12391"/>
                  </a:lnTo>
                  <a:lnTo>
                    <a:pt x="917" y="12831"/>
                  </a:lnTo>
                  <a:lnTo>
                    <a:pt x="441" y="13748"/>
                  </a:lnTo>
                  <a:lnTo>
                    <a:pt x="1" y="14224"/>
                  </a:lnTo>
                  <a:lnTo>
                    <a:pt x="441" y="15141"/>
                  </a:lnTo>
                  <a:lnTo>
                    <a:pt x="917" y="15581"/>
                  </a:lnTo>
                  <a:lnTo>
                    <a:pt x="917" y="16057"/>
                  </a:lnTo>
                  <a:lnTo>
                    <a:pt x="1357" y="16497"/>
                  </a:lnTo>
                  <a:lnTo>
                    <a:pt x="2274" y="16497"/>
                  </a:lnTo>
                  <a:lnTo>
                    <a:pt x="1357" y="16974"/>
                  </a:lnTo>
                  <a:lnTo>
                    <a:pt x="1834" y="17414"/>
                  </a:lnTo>
                  <a:lnTo>
                    <a:pt x="1834" y="17890"/>
                  </a:lnTo>
                  <a:lnTo>
                    <a:pt x="2274" y="18807"/>
                  </a:lnTo>
                  <a:lnTo>
                    <a:pt x="2274" y="19247"/>
                  </a:lnTo>
                  <a:lnTo>
                    <a:pt x="2274" y="20640"/>
                  </a:lnTo>
                  <a:lnTo>
                    <a:pt x="2274" y="21080"/>
                  </a:lnTo>
                  <a:lnTo>
                    <a:pt x="2274" y="21556"/>
                  </a:lnTo>
                  <a:lnTo>
                    <a:pt x="2750" y="21556"/>
                  </a:lnTo>
                  <a:lnTo>
                    <a:pt x="2274" y="22473"/>
                  </a:lnTo>
                  <a:lnTo>
                    <a:pt x="2750" y="23829"/>
                  </a:lnTo>
                  <a:lnTo>
                    <a:pt x="4107" y="23829"/>
                  </a:lnTo>
                  <a:lnTo>
                    <a:pt x="4107" y="24746"/>
                  </a:lnTo>
                  <a:lnTo>
                    <a:pt x="4107" y="25222"/>
                  </a:lnTo>
                  <a:lnTo>
                    <a:pt x="4107" y="25662"/>
                  </a:lnTo>
                  <a:lnTo>
                    <a:pt x="4583" y="25662"/>
                  </a:lnTo>
                  <a:lnTo>
                    <a:pt x="5023" y="26139"/>
                  </a:lnTo>
                  <a:lnTo>
                    <a:pt x="5500" y="26139"/>
                  </a:lnTo>
                  <a:lnTo>
                    <a:pt x="6856" y="26579"/>
                  </a:lnTo>
                  <a:lnTo>
                    <a:pt x="7773" y="26139"/>
                  </a:lnTo>
                  <a:lnTo>
                    <a:pt x="8249" y="26579"/>
                  </a:lnTo>
                  <a:lnTo>
                    <a:pt x="7773" y="27495"/>
                  </a:lnTo>
                  <a:lnTo>
                    <a:pt x="7333" y="27972"/>
                  </a:lnTo>
                  <a:lnTo>
                    <a:pt x="8249" y="27972"/>
                  </a:lnTo>
                  <a:lnTo>
                    <a:pt x="8689" y="28412"/>
                  </a:lnTo>
                  <a:lnTo>
                    <a:pt x="9166" y="28888"/>
                  </a:lnTo>
                  <a:lnTo>
                    <a:pt x="9606" y="27972"/>
                  </a:lnTo>
                  <a:lnTo>
                    <a:pt x="10082" y="27972"/>
                  </a:lnTo>
                  <a:lnTo>
                    <a:pt x="9606" y="27495"/>
                  </a:lnTo>
                  <a:lnTo>
                    <a:pt x="11439" y="27495"/>
                  </a:lnTo>
                  <a:lnTo>
                    <a:pt x="11915" y="27972"/>
                  </a:lnTo>
                  <a:lnTo>
                    <a:pt x="12355" y="27495"/>
                  </a:lnTo>
                  <a:lnTo>
                    <a:pt x="13272" y="28888"/>
                  </a:lnTo>
                  <a:lnTo>
                    <a:pt x="13748" y="29328"/>
                  </a:lnTo>
                  <a:lnTo>
                    <a:pt x="14665" y="29805"/>
                  </a:lnTo>
                  <a:lnTo>
                    <a:pt x="16021" y="29805"/>
                  </a:lnTo>
                  <a:lnTo>
                    <a:pt x="16498" y="30245"/>
                  </a:lnTo>
                  <a:lnTo>
                    <a:pt x="16938" y="30722"/>
                  </a:lnTo>
                  <a:lnTo>
                    <a:pt x="17414" y="31161"/>
                  </a:lnTo>
                  <a:lnTo>
                    <a:pt x="18331" y="31161"/>
                  </a:lnTo>
                  <a:lnTo>
                    <a:pt x="18771" y="31638"/>
                  </a:lnTo>
                  <a:lnTo>
                    <a:pt x="19247" y="30722"/>
                  </a:lnTo>
                  <a:lnTo>
                    <a:pt x="19687" y="30722"/>
                  </a:lnTo>
                  <a:lnTo>
                    <a:pt x="20164" y="30245"/>
                  </a:lnTo>
                  <a:lnTo>
                    <a:pt x="20604" y="30245"/>
                  </a:lnTo>
                  <a:lnTo>
                    <a:pt x="21080" y="30722"/>
                  </a:lnTo>
                  <a:lnTo>
                    <a:pt x="21080" y="31638"/>
                  </a:lnTo>
                  <a:lnTo>
                    <a:pt x="21520" y="31161"/>
                  </a:lnTo>
                  <a:lnTo>
                    <a:pt x="21520" y="30722"/>
                  </a:lnTo>
                  <a:lnTo>
                    <a:pt x="22437" y="30245"/>
                  </a:lnTo>
                  <a:lnTo>
                    <a:pt x="22913" y="30722"/>
                  </a:lnTo>
                  <a:lnTo>
                    <a:pt x="23353" y="30722"/>
                  </a:lnTo>
                  <a:lnTo>
                    <a:pt x="23830" y="30245"/>
                  </a:lnTo>
                  <a:lnTo>
                    <a:pt x="23830" y="31161"/>
                  </a:lnTo>
                  <a:lnTo>
                    <a:pt x="23830" y="31638"/>
                  </a:lnTo>
                  <a:lnTo>
                    <a:pt x="25186" y="31161"/>
                  </a:lnTo>
                  <a:lnTo>
                    <a:pt x="25663" y="30722"/>
                  </a:lnTo>
                  <a:lnTo>
                    <a:pt x="25663" y="30245"/>
                  </a:lnTo>
                  <a:lnTo>
                    <a:pt x="26103" y="29805"/>
                  </a:lnTo>
                  <a:lnTo>
                    <a:pt x="27019" y="30722"/>
                  </a:lnTo>
                  <a:lnTo>
                    <a:pt x="27496" y="30722"/>
                  </a:lnTo>
                  <a:lnTo>
                    <a:pt x="27936" y="31161"/>
                  </a:lnTo>
                  <a:lnTo>
                    <a:pt x="28412" y="31638"/>
                  </a:lnTo>
                  <a:lnTo>
                    <a:pt x="28852" y="32078"/>
                  </a:lnTo>
                  <a:lnTo>
                    <a:pt x="30245" y="32078"/>
                  </a:lnTo>
                  <a:lnTo>
                    <a:pt x="30685" y="32994"/>
                  </a:lnTo>
                  <a:lnTo>
                    <a:pt x="30685" y="32555"/>
                  </a:lnTo>
                  <a:lnTo>
                    <a:pt x="31162" y="32078"/>
                  </a:lnTo>
                  <a:lnTo>
                    <a:pt x="31162" y="31638"/>
                  </a:lnTo>
                  <a:lnTo>
                    <a:pt x="31162" y="31161"/>
                  </a:lnTo>
                  <a:lnTo>
                    <a:pt x="31162" y="30722"/>
                  </a:lnTo>
                  <a:lnTo>
                    <a:pt x="31162" y="30245"/>
                  </a:lnTo>
                  <a:lnTo>
                    <a:pt x="31162" y="28888"/>
                  </a:lnTo>
                  <a:lnTo>
                    <a:pt x="31162" y="28412"/>
                  </a:lnTo>
                  <a:lnTo>
                    <a:pt x="31602" y="27972"/>
                  </a:lnTo>
                  <a:lnTo>
                    <a:pt x="32078" y="27495"/>
                  </a:lnTo>
                  <a:lnTo>
                    <a:pt x="32518" y="26579"/>
                  </a:lnTo>
                  <a:lnTo>
                    <a:pt x="32995" y="26139"/>
                  </a:lnTo>
                  <a:lnTo>
                    <a:pt x="33911" y="25222"/>
                  </a:lnTo>
                  <a:lnTo>
                    <a:pt x="34828" y="25222"/>
                  </a:lnTo>
                  <a:lnTo>
                    <a:pt x="35268" y="24746"/>
                  </a:lnTo>
                  <a:lnTo>
                    <a:pt x="35744" y="23829"/>
                  </a:lnTo>
                  <a:lnTo>
                    <a:pt x="35268" y="22913"/>
                  </a:lnTo>
                  <a:lnTo>
                    <a:pt x="34828" y="22913"/>
                  </a:lnTo>
                  <a:lnTo>
                    <a:pt x="34828" y="22473"/>
                  </a:lnTo>
                  <a:lnTo>
                    <a:pt x="35268" y="21996"/>
                  </a:lnTo>
                  <a:lnTo>
                    <a:pt x="34351" y="21080"/>
                  </a:lnTo>
                  <a:lnTo>
                    <a:pt x="33911" y="20640"/>
                  </a:lnTo>
                  <a:lnTo>
                    <a:pt x="32995" y="20163"/>
                  </a:lnTo>
                  <a:lnTo>
                    <a:pt x="33435" y="19723"/>
                  </a:lnTo>
                  <a:lnTo>
                    <a:pt x="32995" y="19247"/>
                  </a:lnTo>
                  <a:lnTo>
                    <a:pt x="32995" y="17890"/>
                  </a:lnTo>
                  <a:lnTo>
                    <a:pt x="32995" y="17414"/>
                  </a:lnTo>
                  <a:lnTo>
                    <a:pt x="33435" y="15581"/>
                  </a:lnTo>
                  <a:lnTo>
                    <a:pt x="32518" y="15581"/>
                  </a:lnTo>
                  <a:lnTo>
                    <a:pt x="32078" y="15141"/>
                  </a:lnTo>
                  <a:lnTo>
                    <a:pt x="33435" y="13748"/>
                  </a:lnTo>
                  <a:lnTo>
                    <a:pt x="33911" y="13308"/>
                  </a:lnTo>
                  <a:lnTo>
                    <a:pt x="33911" y="12831"/>
                  </a:lnTo>
                  <a:lnTo>
                    <a:pt x="33911" y="10998"/>
                  </a:lnTo>
                  <a:lnTo>
                    <a:pt x="33435" y="10558"/>
                  </a:lnTo>
                  <a:lnTo>
                    <a:pt x="33435" y="10082"/>
                  </a:lnTo>
                  <a:lnTo>
                    <a:pt x="32995" y="10082"/>
                  </a:lnTo>
                  <a:lnTo>
                    <a:pt x="32518" y="9165"/>
                  </a:lnTo>
                  <a:lnTo>
                    <a:pt x="32078" y="8725"/>
                  </a:lnTo>
                  <a:lnTo>
                    <a:pt x="32078" y="7332"/>
                  </a:lnTo>
                  <a:lnTo>
                    <a:pt x="31602" y="6892"/>
                  </a:lnTo>
                  <a:lnTo>
                    <a:pt x="31602" y="6416"/>
                  </a:lnTo>
                  <a:lnTo>
                    <a:pt x="31602" y="5499"/>
                  </a:lnTo>
                  <a:lnTo>
                    <a:pt x="31602" y="5059"/>
                  </a:lnTo>
                  <a:lnTo>
                    <a:pt x="30245" y="4583"/>
                  </a:lnTo>
                  <a:lnTo>
                    <a:pt x="29769" y="4583"/>
                  </a:lnTo>
                  <a:lnTo>
                    <a:pt x="28852" y="3666"/>
                  </a:lnTo>
                  <a:lnTo>
                    <a:pt x="28852" y="3226"/>
                  </a:lnTo>
                  <a:lnTo>
                    <a:pt x="28852" y="2310"/>
                  </a:lnTo>
                  <a:lnTo>
                    <a:pt x="28412" y="1833"/>
                  </a:lnTo>
                  <a:lnTo>
                    <a:pt x="28412" y="1393"/>
                  </a:lnTo>
                  <a:lnTo>
                    <a:pt x="27936" y="477"/>
                  </a:lnTo>
                  <a:lnTo>
                    <a:pt x="27019" y="0"/>
                  </a:lnTo>
                  <a:close/>
                </a:path>
              </a:pathLst>
            </a:custGeom>
            <a:solidFill>
              <a:schemeClr val="accent3"/>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4" name="Google Shape;1624;p81"/>
            <p:cNvSpPr/>
            <p:nvPr/>
          </p:nvSpPr>
          <p:spPr>
            <a:xfrm>
              <a:off x="6552909" y="4321579"/>
              <a:ext cx="117878" cy="73672"/>
            </a:xfrm>
            <a:custGeom>
              <a:rect b="b" l="l" r="r" t="t"/>
              <a:pathLst>
                <a:path extrusionOk="0" h="4583" w="7333">
                  <a:moveTo>
                    <a:pt x="917" y="0"/>
                  </a:moveTo>
                  <a:lnTo>
                    <a:pt x="0" y="440"/>
                  </a:lnTo>
                  <a:lnTo>
                    <a:pt x="477" y="917"/>
                  </a:lnTo>
                  <a:lnTo>
                    <a:pt x="1833" y="917"/>
                  </a:lnTo>
                  <a:lnTo>
                    <a:pt x="2310" y="1357"/>
                  </a:lnTo>
                  <a:lnTo>
                    <a:pt x="3666" y="1833"/>
                  </a:lnTo>
                  <a:lnTo>
                    <a:pt x="4143" y="2273"/>
                  </a:lnTo>
                  <a:lnTo>
                    <a:pt x="5059" y="2750"/>
                  </a:lnTo>
                  <a:lnTo>
                    <a:pt x="5499" y="3190"/>
                  </a:lnTo>
                  <a:lnTo>
                    <a:pt x="5976" y="3666"/>
                  </a:lnTo>
                  <a:lnTo>
                    <a:pt x="6892" y="4583"/>
                  </a:lnTo>
                  <a:lnTo>
                    <a:pt x="7332" y="4583"/>
                  </a:lnTo>
                  <a:lnTo>
                    <a:pt x="6892" y="3666"/>
                  </a:lnTo>
                  <a:lnTo>
                    <a:pt x="6416" y="3190"/>
                  </a:lnTo>
                  <a:lnTo>
                    <a:pt x="5976" y="2750"/>
                  </a:lnTo>
                  <a:lnTo>
                    <a:pt x="5976" y="2273"/>
                  </a:lnTo>
                  <a:lnTo>
                    <a:pt x="5499" y="1833"/>
                  </a:lnTo>
                  <a:lnTo>
                    <a:pt x="5059" y="1833"/>
                  </a:lnTo>
                  <a:lnTo>
                    <a:pt x="4583" y="1357"/>
                  </a:lnTo>
                  <a:lnTo>
                    <a:pt x="3226" y="917"/>
                  </a:lnTo>
                  <a:lnTo>
                    <a:pt x="2310" y="917"/>
                  </a:lnTo>
                  <a:lnTo>
                    <a:pt x="1833" y="440"/>
                  </a:lnTo>
                  <a:lnTo>
                    <a:pt x="139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5" name="Google Shape;1625;p81"/>
            <p:cNvSpPr/>
            <p:nvPr/>
          </p:nvSpPr>
          <p:spPr>
            <a:xfrm>
              <a:off x="6059648" y="1779864"/>
              <a:ext cx="36555" cy="44222"/>
            </a:xfrm>
            <a:custGeom>
              <a:rect b="b" l="l" r="r" t="t"/>
              <a:pathLst>
                <a:path extrusionOk="0" h="2751" w="2274">
                  <a:moveTo>
                    <a:pt x="1357" y="1"/>
                  </a:moveTo>
                  <a:lnTo>
                    <a:pt x="1357" y="477"/>
                  </a:lnTo>
                  <a:lnTo>
                    <a:pt x="441" y="477"/>
                  </a:lnTo>
                  <a:lnTo>
                    <a:pt x="441" y="917"/>
                  </a:lnTo>
                  <a:lnTo>
                    <a:pt x="441" y="1394"/>
                  </a:lnTo>
                  <a:lnTo>
                    <a:pt x="1" y="1834"/>
                  </a:lnTo>
                  <a:lnTo>
                    <a:pt x="441" y="2310"/>
                  </a:lnTo>
                  <a:lnTo>
                    <a:pt x="441" y="2750"/>
                  </a:lnTo>
                  <a:lnTo>
                    <a:pt x="917" y="2310"/>
                  </a:lnTo>
                  <a:lnTo>
                    <a:pt x="917" y="1834"/>
                  </a:lnTo>
                  <a:lnTo>
                    <a:pt x="1834" y="1834"/>
                  </a:lnTo>
                  <a:lnTo>
                    <a:pt x="2274" y="477"/>
                  </a:lnTo>
                  <a:lnTo>
                    <a:pt x="183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6" name="Google Shape;1626;p81"/>
            <p:cNvSpPr/>
            <p:nvPr/>
          </p:nvSpPr>
          <p:spPr>
            <a:xfrm>
              <a:off x="5543994" y="1595999"/>
              <a:ext cx="950000" cy="1141518"/>
            </a:xfrm>
            <a:custGeom>
              <a:rect b="b" l="l" r="r" t="t"/>
              <a:pathLst>
                <a:path extrusionOk="0" h="71012" w="59098">
                  <a:moveTo>
                    <a:pt x="52242" y="1"/>
                  </a:moveTo>
                  <a:lnTo>
                    <a:pt x="51325" y="1357"/>
                  </a:lnTo>
                  <a:lnTo>
                    <a:pt x="51325" y="1834"/>
                  </a:lnTo>
                  <a:lnTo>
                    <a:pt x="49932" y="2274"/>
                  </a:lnTo>
                  <a:lnTo>
                    <a:pt x="50409" y="3667"/>
                  </a:lnTo>
                  <a:lnTo>
                    <a:pt x="50409" y="4107"/>
                  </a:lnTo>
                  <a:lnTo>
                    <a:pt x="49932" y="3667"/>
                  </a:lnTo>
                  <a:lnTo>
                    <a:pt x="49932" y="3190"/>
                  </a:lnTo>
                  <a:lnTo>
                    <a:pt x="49016" y="2750"/>
                  </a:lnTo>
                  <a:lnTo>
                    <a:pt x="49016" y="2274"/>
                  </a:lnTo>
                  <a:lnTo>
                    <a:pt x="49016" y="1834"/>
                  </a:lnTo>
                  <a:lnTo>
                    <a:pt x="49016" y="1357"/>
                  </a:lnTo>
                  <a:lnTo>
                    <a:pt x="48576" y="1357"/>
                  </a:lnTo>
                  <a:lnTo>
                    <a:pt x="48576" y="1834"/>
                  </a:lnTo>
                  <a:lnTo>
                    <a:pt x="48576" y="2274"/>
                  </a:lnTo>
                  <a:lnTo>
                    <a:pt x="48099" y="3667"/>
                  </a:lnTo>
                  <a:lnTo>
                    <a:pt x="47659" y="4583"/>
                  </a:lnTo>
                  <a:lnTo>
                    <a:pt x="47659" y="5500"/>
                  </a:lnTo>
                  <a:lnTo>
                    <a:pt x="47183" y="5023"/>
                  </a:lnTo>
                  <a:lnTo>
                    <a:pt x="47183" y="4583"/>
                  </a:lnTo>
                  <a:lnTo>
                    <a:pt x="47183" y="3667"/>
                  </a:lnTo>
                  <a:lnTo>
                    <a:pt x="48099" y="2750"/>
                  </a:lnTo>
                  <a:lnTo>
                    <a:pt x="48099" y="2274"/>
                  </a:lnTo>
                  <a:lnTo>
                    <a:pt x="48576" y="1357"/>
                  </a:lnTo>
                  <a:lnTo>
                    <a:pt x="49016" y="917"/>
                  </a:lnTo>
                  <a:lnTo>
                    <a:pt x="48576" y="441"/>
                  </a:lnTo>
                  <a:lnTo>
                    <a:pt x="47183" y="1357"/>
                  </a:lnTo>
                  <a:lnTo>
                    <a:pt x="46743" y="917"/>
                  </a:lnTo>
                  <a:lnTo>
                    <a:pt x="46266" y="1834"/>
                  </a:lnTo>
                  <a:lnTo>
                    <a:pt x="46266" y="2274"/>
                  </a:lnTo>
                  <a:lnTo>
                    <a:pt x="47183" y="2750"/>
                  </a:lnTo>
                  <a:lnTo>
                    <a:pt x="45826" y="3190"/>
                  </a:lnTo>
                  <a:lnTo>
                    <a:pt x="45350" y="2750"/>
                  </a:lnTo>
                  <a:lnTo>
                    <a:pt x="44910" y="3190"/>
                  </a:lnTo>
                  <a:lnTo>
                    <a:pt x="44910" y="4107"/>
                  </a:lnTo>
                  <a:lnTo>
                    <a:pt x="44433" y="4107"/>
                  </a:lnTo>
                  <a:lnTo>
                    <a:pt x="44910" y="4583"/>
                  </a:lnTo>
                  <a:lnTo>
                    <a:pt x="43993" y="5940"/>
                  </a:lnTo>
                  <a:lnTo>
                    <a:pt x="43517" y="4583"/>
                  </a:lnTo>
                  <a:lnTo>
                    <a:pt x="43077" y="5500"/>
                  </a:lnTo>
                  <a:lnTo>
                    <a:pt x="43077" y="5940"/>
                  </a:lnTo>
                  <a:lnTo>
                    <a:pt x="43077" y="6416"/>
                  </a:lnTo>
                  <a:lnTo>
                    <a:pt x="42600" y="6856"/>
                  </a:lnTo>
                  <a:lnTo>
                    <a:pt x="42160" y="6416"/>
                  </a:lnTo>
                  <a:lnTo>
                    <a:pt x="41684" y="6416"/>
                  </a:lnTo>
                  <a:lnTo>
                    <a:pt x="41684" y="6856"/>
                  </a:lnTo>
                  <a:lnTo>
                    <a:pt x="41244" y="6416"/>
                  </a:lnTo>
                  <a:lnTo>
                    <a:pt x="40767" y="6416"/>
                  </a:lnTo>
                  <a:lnTo>
                    <a:pt x="40327" y="6856"/>
                  </a:lnTo>
                  <a:lnTo>
                    <a:pt x="40327" y="7333"/>
                  </a:lnTo>
                  <a:lnTo>
                    <a:pt x="39851" y="7333"/>
                  </a:lnTo>
                  <a:lnTo>
                    <a:pt x="39411" y="8249"/>
                  </a:lnTo>
                  <a:lnTo>
                    <a:pt x="39411" y="9166"/>
                  </a:lnTo>
                  <a:lnTo>
                    <a:pt x="39851" y="9606"/>
                  </a:lnTo>
                  <a:lnTo>
                    <a:pt x="39851" y="10522"/>
                  </a:lnTo>
                  <a:lnTo>
                    <a:pt x="39411" y="10082"/>
                  </a:lnTo>
                  <a:lnTo>
                    <a:pt x="38934" y="9606"/>
                  </a:lnTo>
                  <a:lnTo>
                    <a:pt x="38494" y="9606"/>
                  </a:lnTo>
                  <a:lnTo>
                    <a:pt x="38018" y="10522"/>
                  </a:lnTo>
                  <a:lnTo>
                    <a:pt x="37101" y="9606"/>
                  </a:lnTo>
                  <a:lnTo>
                    <a:pt x="37101" y="10082"/>
                  </a:lnTo>
                  <a:lnTo>
                    <a:pt x="37101" y="10999"/>
                  </a:lnTo>
                  <a:lnTo>
                    <a:pt x="37578" y="11915"/>
                  </a:lnTo>
                  <a:lnTo>
                    <a:pt x="37578" y="12355"/>
                  </a:lnTo>
                  <a:lnTo>
                    <a:pt x="37101" y="12355"/>
                  </a:lnTo>
                  <a:lnTo>
                    <a:pt x="36661" y="10999"/>
                  </a:lnTo>
                  <a:lnTo>
                    <a:pt x="36661" y="12355"/>
                  </a:lnTo>
                  <a:lnTo>
                    <a:pt x="36185" y="13272"/>
                  </a:lnTo>
                  <a:lnTo>
                    <a:pt x="35745" y="12832"/>
                  </a:lnTo>
                  <a:lnTo>
                    <a:pt x="35745" y="11915"/>
                  </a:lnTo>
                  <a:lnTo>
                    <a:pt x="35268" y="12355"/>
                  </a:lnTo>
                  <a:lnTo>
                    <a:pt x="35268" y="13748"/>
                  </a:lnTo>
                  <a:lnTo>
                    <a:pt x="34352" y="13748"/>
                  </a:lnTo>
                  <a:lnTo>
                    <a:pt x="33912" y="14188"/>
                  </a:lnTo>
                  <a:lnTo>
                    <a:pt x="34352" y="14665"/>
                  </a:lnTo>
                  <a:lnTo>
                    <a:pt x="33912" y="15105"/>
                  </a:lnTo>
                  <a:lnTo>
                    <a:pt x="33435" y="16021"/>
                  </a:lnTo>
                  <a:lnTo>
                    <a:pt x="33435" y="16498"/>
                  </a:lnTo>
                  <a:lnTo>
                    <a:pt x="33912" y="16938"/>
                  </a:lnTo>
                  <a:lnTo>
                    <a:pt x="33435" y="17414"/>
                  </a:lnTo>
                  <a:lnTo>
                    <a:pt x="32079" y="17414"/>
                  </a:lnTo>
                  <a:lnTo>
                    <a:pt x="32079" y="16938"/>
                  </a:lnTo>
                  <a:lnTo>
                    <a:pt x="31602" y="17414"/>
                  </a:lnTo>
                  <a:lnTo>
                    <a:pt x="31602" y="17854"/>
                  </a:lnTo>
                  <a:lnTo>
                    <a:pt x="31602" y="18771"/>
                  </a:lnTo>
                  <a:lnTo>
                    <a:pt x="31602" y="19247"/>
                  </a:lnTo>
                  <a:lnTo>
                    <a:pt x="31162" y="20604"/>
                  </a:lnTo>
                  <a:lnTo>
                    <a:pt x="31162" y="19247"/>
                  </a:lnTo>
                  <a:lnTo>
                    <a:pt x="31162" y="18331"/>
                  </a:lnTo>
                  <a:lnTo>
                    <a:pt x="31162" y="17854"/>
                  </a:lnTo>
                  <a:lnTo>
                    <a:pt x="30686" y="18331"/>
                  </a:lnTo>
                  <a:lnTo>
                    <a:pt x="30246" y="18771"/>
                  </a:lnTo>
                  <a:lnTo>
                    <a:pt x="29769" y="18771"/>
                  </a:lnTo>
                  <a:lnTo>
                    <a:pt x="29329" y="19247"/>
                  </a:lnTo>
                  <a:lnTo>
                    <a:pt x="29769" y="19247"/>
                  </a:lnTo>
                  <a:lnTo>
                    <a:pt x="30246" y="19687"/>
                  </a:lnTo>
                  <a:lnTo>
                    <a:pt x="30246" y="20164"/>
                  </a:lnTo>
                  <a:lnTo>
                    <a:pt x="29769" y="19687"/>
                  </a:lnTo>
                  <a:lnTo>
                    <a:pt x="29329" y="20164"/>
                  </a:lnTo>
                  <a:lnTo>
                    <a:pt x="28853" y="19687"/>
                  </a:lnTo>
                  <a:lnTo>
                    <a:pt x="27936" y="19687"/>
                  </a:lnTo>
                  <a:lnTo>
                    <a:pt x="28413" y="20604"/>
                  </a:lnTo>
                  <a:lnTo>
                    <a:pt x="27936" y="21080"/>
                  </a:lnTo>
                  <a:lnTo>
                    <a:pt x="29329" y="20604"/>
                  </a:lnTo>
                  <a:lnTo>
                    <a:pt x="29769" y="21080"/>
                  </a:lnTo>
                  <a:lnTo>
                    <a:pt x="29769" y="21520"/>
                  </a:lnTo>
                  <a:lnTo>
                    <a:pt x="28413" y="21520"/>
                  </a:lnTo>
                  <a:lnTo>
                    <a:pt x="27936" y="21997"/>
                  </a:lnTo>
                  <a:lnTo>
                    <a:pt x="27936" y="22437"/>
                  </a:lnTo>
                  <a:lnTo>
                    <a:pt x="28853" y="22437"/>
                  </a:lnTo>
                  <a:lnTo>
                    <a:pt x="28853" y="23353"/>
                  </a:lnTo>
                  <a:lnTo>
                    <a:pt x="28413" y="23353"/>
                  </a:lnTo>
                  <a:lnTo>
                    <a:pt x="27936" y="23830"/>
                  </a:lnTo>
                  <a:lnTo>
                    <a:pt x="27496" y="24270"/>
                  </a:lnTo>
                  <a:lnTo>
                    <a:pt x="27020" y="24746"/>
                  </a:lnTo>
                  <a:lnTo>
                    <a:pt x="26103" y="24270"/>
                  </a:lnTo>
                  <a:lnTo>
                    <a:pt x="25663" y="24746"/>
                  </a:lnTo>
                  <a:lnTo>
                    <a:pt x="25663" y="25186"/>
                  </a:lnTo>
                  <a:lnTo>
                    <a:pt x="25663" y="25663"/>
                  </a:lnTo>
                  <a:lnTo>
                    <a:pt x="25187" y="25663"/>
                  </a:lnTo>
                  <a:lnTo>
                    <a:pt x="24747" y="26103"/>
                  </a:lnTo>
                  <a:lnTo>
                    <a:pt x="25187" y="26579"/>
                  </a:lnTo>
                  <a:lnTo>
                    <a:pt x="24747" y="27496"/>
                  </a:lnTo>
                  <a:lnTo>
                    <a:pt x="23830" y="27496"/>
                  </a:lnTo>
                  <a:lnTo>
                    <a:pt x="24270" y="27936"/>
                  </a:lnTo>
                  <a:lnTo>
                    <a:pt x="24747" y="28412"/>
                  </a:lnTo>
                  <a:lnTo>
                    <a:pt x="25187" y="27936"/>
                  </a:lnTo>
                  <a:lnTo>
                    <a:pt x="25187" y="28852"/>
                  </a:lnTo>
                  <a:lnTo>
                    <a:pt x="23830" y="28852"/>
                  </a:lnTo>
                  <a:lnTo>
                    <a:pt x="23830" y="29329"/>
                  </a:lnTo>
                  <a:lnTo>
                    <a:pt x="24270" y="29769"/>
                  </a:lnTo>
                  <a:lnTo>
                    <a:pt x="23830" y="30245"/>
                  </a:lnTo>
                  <a:lnTo>
                    <a:pt x="23353" y="30245"/>
                  </a:lnTo>
                  <a:lnTo>
                    <a:pt x="22914" y="30685"/>
                  </a:lnTo>
                  <a:lnTo>
                    <a:pt x="22437" y="31162"/>
                  </a:lnTo>
                  <a:lnTo>
                    <a:pt x="22914" y="32078"/>
                  </a:lnTo>
                  <a:lnTo>
                    <a:pt x="22914" y="32518"/>
                  </a:lnTo>
                  <a:lnTo>
                    <a:pt x="22437" y="32995"/>
                  </a:lnTo>
                  <a:lnTo>
                    <a:pt x="21997" y="32518"/>
                  </a:lnTo>
                  <a:lnTo>
                    <a:pt x="21997" y="32078"/>
                  </a:lnTo>
                  <a:lnTo>
                    <a:pt x="21520" y="32995"/>
                  </a:lnTo>
                  <a:lnTo>
                    <a:pt x="21520" y="33435"/>
                  </a:lnTo>
                  <a:lnTo>
                    <a:pt x="22437" y="33435"/>
                  </a:lnTo>
                  <a:lnTo>
                    <a:pt x="22437" y="34351"/>
                  </a:lnTo>
                  <a:lnTo>
                    <a:pt x="21997" y="34828"/>
                  </a:lnTo>
                  <a:lnTo>
                    <a:pt x="21520" y="34828"/>
                  </a:lnTo>
                  <a:lnTo>
                    <a:pt x="21520" y="35744"/>
                  </a:lnTo>
                  <a:lnTo>
                    <a:pt x="21081" y="36184"/>
                  </a:lnTo>
                  <a:lnTo>
                    <a:pt x="20604" y="36661"/>
                  </a:lnTo>
                  <a:lnTo>
                    <a:pt x="20604" y="37101"/>
                  </a:lnTo>
                  <a:lnTo>
                    <a:pt x="21081" y="37101"/>
                  </a:lnTo>
                  <a:lnTo>
                    <a:pt x="21081" y="37577"/>
                  </a:lnTo>
                  <a:lnTo>
                    <a:pt x="21081" y="38017"/>
                  </a:lnTo>
                  <a:lnTo>
                    <a:pt x="20604" y="38494"/>
                  </a:lnTo>
                  <a:lnTo>
                    <a:pt x="19687" y="38017"/>
                  </a:lnTo>
                  <a:lnTo>
                    <a:pt x="19687" y="37577"/>
                  </a:lnTo>
                  <a:lnTo>
                    <a:pt x="19248" y="37101"/>
                  </a:lnTo>
                  <a:lnTo>
                    <a:pt x="18771" y="37577"/>
                  </a:lnTo>
                  <a:lnTo>
                    <a:pt x="18331" y="38017"/>
                  </a:lnTo>
                  <a:lnTo>
                    <a:pt x="16938" y="38017"/>
                  </a:lnTo>
                  <a:lnTo>
                    <a:pt x="16938" y="38934"/>
                  </a:lnTo>
                  <a:lnTo>
                    <a:pt x="16498" y="39850"/>
                  </a:lnTo>
                  <a:lnTo>
                    <a:pt x="16498" y="40767"/>
                  </a:lnTo>
                  <a:lnTo>
                    <a:pt x="15105" y="40767"/>
                  </a:lnTo>
                  <a:lnTo>
                    <a:pt x="15582" y="41243"/>
                  </a:lnTo>
                  <a:lnTo>
                    <a:pt x="15582" y="42160"/>
                  </a:lnTo>
                  <a:lnTo>
                    <a:pt x="15105" y="41683"/>
                  </a:lnTo>
                  <a:lnTo>
                    <a:pt x="14665" y="42160"/>
                  </a:lnTo>
                  <a:lnTo>
                    <a:pt x="13749" y="42600"/>
                  </a:lnTo>
                  <a:lnTo>
                    <a:pt x="13272" y="42160"/>
                  </a:lnTo>
                  <a:lnTo>
                    <a:pt x="12832" y="43077"/>
                  </a:lnTo>
                  <a:lnTo>
                    <a:pt x="12355" y="43516"/>
                  </a:lnTo>
                  <a:lnTo>
                    <a:pt x="11916" y="43516"/>
                  </a:lnTo>
                  <a:lnTo>
                    <a:pt x="11916" y="44433"/>
                  </a:lnTo>
                  <a:lnTo>
                    <a:pt x="11439" y="43993"/>
                  </a:lnTo>
                  <a:lnTo>
                    <a:pt x="10999" y="43993"/>
                  </a:lnTo>
                  <a:lnTo>
                    <a:pt x="11439" y="44433"/>
                  </a:lnTo>
                  <a:lnTo>
                    <a:pt x="11439" y="44910"/>
                  </a:lnTo>
                  <a:lnTo>
                    <a:pt x="10999" y="44910"/>
                  </a:lnTo>
                  <a:lnTo>
                    <a:pt x="10522" y="44433"/>
                  </a:lnTo>
                  <a:lnTo>
                    <a:pt x="10083" y="44910"/>
                  </a:lnTo>
                  <a:lnTo>
                    <a:pt x="9606" y="44910"/>
                  </a:lnTo>
                  <a:lnTo>
                    <a:pt x="9166" y="45349"/>
                  </a:lnTo>
                  <a:lnTo>
                    <a:pt x="8689" y="45349"/>
                  </a:lnTo>
                  <a:lnTo>
                    <a:pt x="8689" y="45826"/>
                  </a:lnTo>
                  <a:lnTo>
                    <a:pt x="9166" y="46743"/>
                  </a:lnTo>
                  <a:lnTo>
                    <a:pt x="8250" y="46743"/>
                  </a:lnTo>
                  <a:lnTo>
                    <a:pt x="7333" y="46266"/>
                  </a:lnTo>
                  <a:lnTo>
                    <a:pt x="6856" y="46266"/>
                  </a:lnTo>
                  <a:lnTo>
                    <a:pt x="6416" y="46743"/>
                  </a:lnTo>
                  <a:lnTo>
                    <a:pt x="6856" y="47182"/>
                  </a:lnTo>
                  <a:lnTo>
                    <a:pt x="6856" y="47659"/>
                  </a:lnTo>
                  <a:lnTo>
                    <a:pt x="5500" y="47659"/>
                  </a:lnTo>
                  <a:lnTo>
                    <a:pt x="5023" y="49015"/>
                  </a:lnTo>
                  <a:lnTo>
                    <a:pt x="5023" y="48099"/>
                  </a:lnTo>
                  <a:lnTo>
                    <a:pt x="4583" y="48099"/>
                  </a:lnTo>
                  <a:lnTo>
                    <a:pt x="4107" y="48576"/>
                  </a:lnTo>
                  <a:lnTo>
                    <a:pt x="3667" y="48099"/>
                  </a:lnTo>
                  <a:lnTo>
                    <a:pt x="2274" y="48099"/>
                  </a:lnTo>
                  <a:lnTo>
                    <a:pt x="2750" y="48576"/>
                  </a:lnTo>
                  <a:lnTo>
                    <a:pt x="2750" y="49015"/>
                  </a:lnTo>
                  <a:lnTo>
                    <a:pt x="3190" y="49492"/>
                  </a:lnTo>
                  <a:lnTo>
                    <a:pt x="3667" y="49492"/>
                  </a:lnTo>
                  <a:lnTo>
                    <a:pt x="3667" y="49932"/>
                  </a:lnTo>
                  <a:lnTo>
                    <a:pt x="3190" y="49932"/>
                  </a:lnTo>
                  <a:lnTo>
                    <a:pt x="2750" y="50409"/>
                  </a:lnTo>
                  <a:lnTo>
                    <a:pt x="1834" y="50409"/>
                  </a:lnTo>
                  <a:lnTo>
                    <a:pt x="1834" y="50848"/>
                  </a:lnTo>
                  <a:lnTo>
                    <a:pt x="2274" y="51765"/>
                  </a:lnTo>
                  <a:lnTo>
                    <a:pt x="2274" y="52242"/>
                  </a:lnTo>
                  <a:lnTo>
                    <a:pt x="1357" y="51765"/>
                  </a:lnTo>
                  <a:lnTo>
                    <a:pt x="1357" y="52242"/>
                  </a:lnTo>
                  <a:lnTo>
                    <a:pt x="1357" y="52681"/>
                  </a:lnTo>
                  <a:lnTo>
                    <a:pt x="1834" y="53598"/>
                  </a:lnTo>
                  <a:lnTo>
                    <a:pt x="2750" y="53598"/>
                  </a:lnTo>
                  <a:lnTo>
                    <a:pt x="2750" y="54075"/>
                  </a:lnTo>
                  <a:lnTo>
                    <a:pt x="2274" y="54075"/>
                  </a:lnTo>
                  <a:lnTo>
                    <a:pt x="1357" y="53598"/>
                  </a:lnTo>
                  <a:lnTo>
                    <a:pt x="1357" y="54075"/>
                  </a:lnTo>
                  <a:lnTo>
                    <a:pt x="1357" y="54515"/>
                  </a:lnTo>
                  <a:lnTo>
                    <a:pt x="1834" y="55431"/>
                  </a:lnTo>
                  <a:lnTo>
                    <a:pt x="2750" y="55908"/>
                  </a:lnTo>
                  <a:lnTo>
                    <a:pt x="1834" y="56348"/>
                  </a:lnTo>
                  <a:lnTo>
                    <a:pt x="1357" y="55908"/>
                  </a:lnTo>
                  <a:lnTo>
                    <a:pt x="917" y="56348"/>
                  </a:lnTo>
                  <a:lnTo>
                    <a:pt x="917" y="56824"/>
                  </a:lnTo>
                  <a:lnTo>
                    <a:pt x="2274" y="57264"/>
                  </a:lnTo>
                  <a:lnTo>
                    <a:pt x="1834" y="57264"/>
                  </a:lnTo>
                  <a:lnTo>
                    <a:pt x="1357" y="57741"/>
                  </a:lnTo>
                  <a:lnTo>
                    <a:pt x="1357" y="58181"/>
                  </a:lnTo>
                  <a:lnTo>
                    <a:pt x="1834" y="58657"/>
                  </a:lnTo>
                  <a:lnTo>
                    <a:pt x="2274" y="59097"/>
                  </a:lnTo>
                  <a:lnTo>
                    <a:pt x="3190" y="58657"/>
                  </a:lnTo>
                  <a:lnTo>
                    <a:pt x="4107" y="58181"/>
                  </a:lnTo>
                  <a:lnTo>
                    <a:pt x="3190" y="59574"/>
                  </a:lnTo>
                  <a:lnTo>
                    <a:pt x="2750" y="60014"/>
                  </a:lnTo>
                  <a:lnTo>
                    <a:pt x="2274" y="60490"/>
                  </a:lnTo>
                  <a:lnTo>
                    <a:pt x="3190" y="61407"/>
                  </a:lnTo>
                  <a:lnTo>
                    <a:pt x="2274" y="61407"/>
                  </a:lnTo>
                  <a:lnTo>
                    <a:pt x="1834" y="61847"/>
                  </a:lnTo>
                  <a:lnTo>
                    <a:pt x="1357" y="61407"/>
                  </a:lnTo>
                  <a:lnTo>
                    <a:pt x="917" y="61407"/>
                  </a:lnTo>
                  <a:lnTo>
                    <a:pt x="441" y="62323"/>
                  </a:lnTo>
                  <a:lnTo>
                    <a:pt x="441" y="62763"/>
                  </a:lnTo>
                  <a:lnTo>
                    <a:pt x="1" y="64156"/>
                  </a:lnTo>
                  <a:lnTo>
                    <a:pt x="441" y="64596"/>
                  </a:lnTo>
                  <a:lnTo>
                    <a:pt x="1357" y="62763"/>
                  </a:lnTo>
                  <a:lnTo>
                    <a:pt x="2274" y="62763"/>
                  </a:lnTo>
                  <a:lnTo>
                    <a:pt x="2750" y="63240"/>
                  </a:lnTo>
                  <a:lnTo>
                    <a:pt x="2750" y="64156"/>
                  </a:lnTo>
                  <a:lnTo>
                    <a:pt x="2274" y="64596"/>
                  </a:lnTo>
                  <a:lnTo>
                    <a:pt x="2274" y="65513"/>
                  </a:lnTo>
                  <a:lnTo>
                    <a:pt x="1834" y="65989"/>
                  </a:lnTo>
                  <a:lnTo>
                    <a:pt x="1834" y="65513"/>
                  </a:lnTo>
                  <a:lnTo>
                    <a:pt x="1357" y="65989"/>
                  </a:lnTo>
                  <a:lnTo>
                    <a:pt x="1357" y="66429"/>
                  </a:lnTo>
                  <a:lnTo>
                    <a:pt x="1357" y="67346"/>
                  </a:lnTo>
                  <a:lnTo>
                    <a:pt x="1357" y="67822"/>
                  </a:lnTo>
                  <a:lnTo>
                    <a:pt x="2274" y="68739"/>
                  </a:lnTo>
                  <a:lnTo>
                    <a:pt x="4107" y="69179"/>
                  </a:lnTo>
                  <a:lnTo>
                    <a:pt x="3190" y="70095"/>
                  </a:lnTo>
                  <a:lnTo>
                    <a:pt x="4107" y="70572"/>
                  </a:lnTo>
                  <a:lnTo>
                    <a:pt x="4583" y="70095"/>
                  </a:lnTo>
                  <a:lnTo>
                    <a:pt x="4583" y="71012"/>
                  </a:lnTo>
                  <a:lnTo>
                    <a:pt x="6856" y="71012"/>
                  </a:lnTo>
                  <a:lnTo>
                    <a:pt x="8250" y="70572"/>
                  </a:lnTo>
                  <a:lnTo>
                    <a:pt x="8250" y="71012"/>
                  </a:lnTo>
                  <a:lnTo>
                    <a:pt x="9166" y="70095"/>
                  </a:lnTo>
                  <a:lnTo>
                    <a:pt x="9606" y="69655"/>
                  </a:lnTo>
                  <a:lnTo>
                    <a:pt x="9606" y="68739"/>
                  </a:lnTo>
                  <a:lnTo>
                    <a:pt x="10522" y="68262"/>
                  </a:lnTo>
                  <a:lnTo>
                    <a:pt x="11916" y="67822"/>
                  </a:lnTo>
                  <a:lnTo>
                    <a:pt x="11916" y="67346"/>
                  </a:lnTo>
                  <a:lnTo>
                    <a:pt x="12355" y="66429"/>
                  </a:lnTo>
                  <a:lnTo>
                    <a:pt x="13272" y="66429"/>
                  </a:lnTo>
                  <a:lnTo>
                    <a:pt x="13272" y="66906"/>
                  </a:lnTo>
                  <a:lnTo>
                    <a:pt x="13749" y="67346"/>
                  </a:lnTo>
                  <a:lnTo>
                    <a:pt x="14665" y="66906"/>
                  </a:lnTo>
                  <a:lnTo>
                    <a:pt x="14665" y="65989"/>
                  </a:lnTo>
                  <a:lnTo>
                    <a:pt x="15582" y="65073"/>
                  </a:lnTo>
                  <a:lnTo>
                    <a:pt x="15582" y="63680"/>
                  </a:lnTo>
                  <a:lnTo>
                    <a:pt x="15105" y="63680"/>
                  </a:lnTo>
                  <a:lnTo>
                    <a:pt x="16021" y="62323"/>
                  </a:lnTo>
                  <a:lnTo>
                    <a:pt x="16498" y="61847"/>
                  </a:lnTo>
                  <a:lnTo>
                    <a:pt x="16938" y="61407"/>
                  </a:lnTo>
                  <a:lnTo>
                    <a:pt x="17415" y="61407"/>
                  </a:lnTo>
                  <a:lnTo>
                    <a:pt x="17415" y="62323"/>
                  </a:lnTo>
                  <a:lnTo>
                    <a:pt x="16938" y="62763"/>
                  </a:lnTo>
                  <a:lnTo>
                    <a:pt x="16498" y="62763"/>
                  </a:lnTo>
                  <a:lnTo>
                    <a:pt x="16498" y="63680"/>
                  </a:lnTo>
                  <a:lnTo>
                    <a:pt x="16938" y="63680"/>
                  </a:lnTo>
                  <a:lnTo>
                    <a:pt x="18331" y="64596"/>
                  </a:lnTo>
                  <a:lnTo>
                    <a:pt x="19248" y="63680"/>
                  </a:lnTo>
                  <a:lnTo>
                    <a:pt x="19248" y="63240"/>
                  </a:lnTo>
                  <a:lnTo>
                    <a:pt x="19687" y="62763"/>
                  </a:lnTo>
                  <a:lnTo>
                    <a:pt x="19687" y="62323"/>
                  </a:lnTo>
                  <a:lnTo>
                    <a:pt x="20164" y="61407"/>
                  </a:lnTo>
                  <a:lnTo>
                    <a:pt x="21081" y="61407"/>
                  </a:lnTo>
                  <a:lnTo>
                    <a:pt x="21520" y="60014"/>
                  </a:lnTo>
                  <a:lnTo>
                    <a:pt x="21520" y="58657"/>
                  </a:lnTo>
                  <a:lnTo>
                    <a:pt x="21520" y="58181"/>
                  </a:lnTo>
                  <a:lnTo>
                    <a:pt x="21520" y="57741"/>
                  </a:lnTo>
                  <a:lnTo>
                    <a:pt x="21081" y="56824"/>
                  </a:lnTo>
                  <a:lnTo>
                    <a:pt x="20604" y="56348"/>
                  </a:lnTo>
                  <a:lnTo>
                    <a:pt x="22437" y="54991"/>
                  </a:lnTo>
                  <a:lnTo>
                    <a:pt x="21997" y="54515"/>
                  </a:lnTo>
                  <a:lnTo>
                    <a:pt x="21997" y="53598"/>
                  </a:lnTo>
                  <a:lnTo>
                    <a:pt x="21997" y="53158"/>
                  </a:lnTo>
                  <a:lnTo>
                    <a:pt x="21520" y="52681"/>
                  </a:lnTo>
                  <a:lnTo>
                    <a:pt x="21081" y="52242"/>
                  </a:lnTo>
                  <a:lnTo>
                    <a:pt x="21081" y="51765"/>
                  </a:lnTo>
                  <a:lnTo>
                    <a:pt x="21081" y="51325"/>
                  </a:lnTo>
                  <a:lnTo>
                    <a:pt x="21520" y="50409"/>
                  </a:lnTo>
                  <a:lnTo>
                    <a:pt x="21520" y="49492"/>
                  </a:lnTo>
                  <a:lnTo>
                    <a:pt x="21081" y="48576"/>
                  </a:lnTo>
                  <a:lnTo>
                    <a:pt x="20604" y="48099"/>
                  </a:lnTo>
                  <a:lnTo>
                    <a:pt x="20604" y="47659"/>
                  </a:lnTo>
                  <a:lnTo>
                    <a:pt x="20604" y="46743"/>
                  </a:lnTo>
                  <a:lnTo>
                    <a:pt x="21081" y="46266"/>
                  </a:lnTo>
                  <a:lnTo>
                    <a:pt x="21081" y="45349"/>
                  </a:lnTo>
                  <a:lnTo>
                    <a:pt x="21081" y="44433"/>
                  </a:lnTo>
                  <a:lnTo>
                    <a:pt x="21081" y="43516"/>
                  </a:lnTo>
                  <a:lnTo>
                    <a:pt x="21520" y="42160"/>
                  </a:lnTo>
                  <a:lnTo>
                    <a:pt x="21997" y="41683"/>
                  </a:lnTo>
                  <a:lnTo>
                    <a:pt x="22914" y="41243"/>
                  </a:lnTo>
                  <a:lnTo>
                    <a:pt x="22914" y="41683"/>
                  </a:lnTo>
                  <a:lnTo>
                    <a:pt x="23353" y="41683"/>
                  </a:lnTo>
                  <a:lnTo>
                    <a:pt x="23830" y="41243"/>
                  </a:lnTo>
                  <a:lnTo>
                    <a:pt x="24270" y="40767"/>
                  </a:lnTo>
                  <a:lnTo>
                    <a:pt x="25663" y="40767"/>
                  </a:lnTo>
                  <a:lnTo>
                    <a:pt x="26103" y="39850"/>
                  </a:lnTo>
                  <a:lnTo>
                    <a:pt x="25663" y="38934"/>
                  </a:lnTo>
                  <a:lnTo>
                    <a:pt x="25663" y="38494"/>
                  </a:lnTo>
                  <a:lnTo>
                    <a:pt x="25663" y="38017"/>
                  </a:lnTo>
                  <a:lnTo>
                    <a:pt x="24747" y="37101"/>
                  </a:lnTo>
                  <a:lnTo>
                    <a:pt x="25187" y="36661"/>
                  </a:lnTo>
                  <a:lnTo>
                    <a:pt x="26103" y="36184"/>
                  </a:lnTo>
                  <a:lnTo>
                    <a:pt x="26103" y="35744"/>
                  </a:lnTo>
                  <a:lnTo>
                    <a:pt x="26580" y="33911"/>
                  </a:lnTo>
                  <a:lnTo>
                    <a:pt x="26580" y="33435"/>
                  </a:lnTo>
                  <a:lnTo>
                    <a:pt x="26580" y="32995"/>
                  </a:lnTo>
                  <a:lnTo>
                    <a:pt x="26580" y="32078"/>
                  </a:lnTo>
                  <a:lnTo>
                    <a:pt x="27020" y="31602"/>
                  </a:lnTo>
                  <a:lnTo>
                    <a:pt x="27496" y="30685"/>
                  </a:lnTo>
                  <a:lnTo>
                    <a:pt x="27496" y="29329"/>
                  </a:lnTo>
                  <a:lnTo>
                    <a:pt x="28413" y="28852"/>
                  </a:lnTo>
                  <a:lnTo>
                    <a:pt x="29329" y="28412"/>
                  </a:lnTo>
                  <a:lnTo>
                    <a:pt x="29769" y="27936"/>
                  </a:lnTo>
                  <a:lnTo>
                    <a:pt x="29769" y="27496"/>
                  </a:lnTo>
                  <a:lnTo>
                    <a:pt x="29769" y="26579"/>
                  </a:lnTo>
                  <a:lnTo>
                    <a:pt x="30686" y="25663"/>
                  </a:lnTo>
                  <a:lnTo>
                    <a:pt x="31602" y="24746"/>
                  </a:lnTo>
                  <a:lnTo>
                    <a:pt x="31602" y="24270"/>
                  </a:lnTo>
                  <a:lnTo>
                    <a:pt x="32079" y="23830"/>
                  </a:lnTo>
                  <a:lnTo>
                    <a:pt x="31162" y="22913"/>
                  </a:lnTo>
                  <a:lnTo>
                    <a:pt x="30686" y="22437"/>
                  </a:lnTo>
                  <a:lnTo>
                    <a:pt x="31162" y="21997"/>
                  </a:lnTo>
                  <a:lnTo>
                    <a:pt x="31602" y="21520"/>
                  </a:lnTo>
                  <a:lnTo>
                    <a:pt x="32995" y="20164"/>
                  </a:lnTo>
                  <a:lnTo>
                    <a:pt x="32995" y="19687"/>
                  </a:lnTo>
                  <a:lnTo>
                    <a:pt x="33435" y="18771"/>
                  </a:lnTo>
                  <a:lnTo>
                    <a:pt x="33912" y="18771"/>
                  </a:lnTo>
                  <a:lnTo>
                    <a:pt x="35268" y="19247"/>
                  </a:lnTo>
                  <a:lnTo>
                    <a:pt x="35745" y="19247"/>
                  </a:lnTo>
                  <a:lnTo>
                    <a:pt x="35268" y="18771"/>
                  </a:lnTo>
                  <a:lnTo>
                    <a:pt x="35268" y="17854"/>
                  </a:lnTo>
                  <a:lnTo>
                    <a:pt x="36185" y="16938"/>
                  </a:lnTo>
                  <a:lnTo>
                    <a:pt x="36661" y="16938"/>
                  </a:lnTo>
                  <a:lnTo>
                    <a:pt x="37101" y="17414"/>
                  </a:lnTo>
                  <a:lnTo>
                    <a:pt x="37578" y="17414"/>
                  </a:lnTo>
                  <a:lnTo>
                    <a:pt x="37578" y="16938"/>
                  </a:lnTo>
                  <a:lnTo>
                    <a:pt x="37578" y="15581"/>
                  </a:lnTo>
                  <a:lnTo>
                    <a:pt x="38934" y="16021"/>
                  </a:lnTo>
                  <a:lnTo>
                    <a:pt x="38494" y="15581"/>
                  </a:lnTo>
                  <a:lnTo>
                    <a:pt x="38494" y="14665"/>
                  </a:lnTo>
                  <a:lnTo>
                    <a:pt x="38494" y="13748"/>
                  </a:lnTo>
                  <a:lnTo>
                    <a:pt x="39851" y="13748"/>
                  </a:lnTo>
                  <a:lnTo>
                    <a:pt x="39411" y="12832"/>
                  </a:lnTo>
                  <a:lnTo>
                    <a:pt x="39851" y="11915"/>
                  </a:lnTo>
                  <a:lnTo>
                    <a:pt x="40327" y="11915"/>
                  </a:lnTo>
                  <a:lnTo>
                    <a:pt x="41244" y="12355"/>
                  </a:lnTo>
                  <a:lnTo>
                    <a:pt x="42160" y="12832"/>
                  </a:lnTo>
                  <a:lnTo>
                    <a:pt x="42160" y="13272"/>
                  </a:lnTo>
                  <a:lnTo>
                    <a:pt x="42600" y="14188"/>
                  </a:lnTo>
                  <a:lnTo>
                    <a:pt x="43517" y="14188"/>
                  </a:lnTo>
                  <a:lnTo>
                    <a:pt x="43993" y="14665"/>
                  </a:lnTo>
                  <a:lnTo>
                    <a:pt x="45826" y="14665"/>
                  </a:lnTo>
                  <a:lnTo>
                    <a:pt x="46266" y="13748"/>
                  </a:lnTo>
                  <a:lnTo>
                    <a:pt x="46743" y="13748"/>
                  </a:lnTo>
                  <a:lnTo>
                    <a:pt x="47183" y="14665"/>
                  </a:lnTo>
                  <a:lnTo>
                    <a:pt x="48099" y="14188"/>
                  </a:lnTo>
                  <a:lnTo>
                    <a:pt x="48576" y="14188"/>
                  </a:lnTo>
                  <a:lnTo>
                    <a:pt x="48576" y="13748"/>
                  </a:lnTo>
                  <a:lnTo>
                    <a:pt x="49016" y="12832"/>
                  </a:lnTo>
                  <a:lnTo>
                    <a:pt x="49492" y="12355"/>
                  </a:lnTo>
                  <a:lnTo>
                    <a:pt x="49492" y="11915"/>
                  </a:lnTo>
                  <a:lnTo>
                    <a:pt x="49492" y="11439"/>
                  </a:lnTo>
                  <a:lnTo>
                    <a:pt x="49492" y="10999"/>
                  </a:lnTo>
                  <a:lnTo>
                    <a:pt x="49932" y="9606"/>
                  </a:lnTo>
                  <a:lnTo>
                    <a:pt x="49492" y="7773"/>
                  </a:lnTo>
                  <a:lnTo>
                    <a:pt x="49932" y="7333"/>
                  </a:lnTo>
                  <a:lnTo>
                    <a:pt x="50849" y="7333"/>
                  </a:lnTo>
                  <a:lnTo>
                    <a:pt x="51765" y="6416"/>
                  </a:lnTo>
                  <a:lnTo>
                    <a:pt x="52242" y="5940"/>
                  </a:lnTo>
                  <a:lnTo>
                    <a:pt x="53158" y="5940"/>
                  </a:lnTo>
                  <a:lnTo>
                    <a:pt x="52682" y="7333"/>
                  </a:lnTo>
                  <a:lnTo>
                    <a:pt x="54515" y="7333"/>
                  </a:lnTo>
                  <a:lnTo>
                    <a:pt x="54991" y="7773"/>
                  </a:lnTo>
                  <a:lnTo>
                    <a:pt x="55431" y="8249"/>
                  </a:lnTo>
                  <a:lnTo>
                    <a:pt x="55431" y="8689"/>
                  </a:lnTo>
                  <a:lnTo>
                    <a:pt x="54991" y="9606"/>
                  </a:lnTo>
                  <a:lnTo>
                    <a:pt x="55431" y="10522"/>
                  </a:lnTo>
                  <a:lnTo>
                    <a:pt x="55431" y="10999"/>
                  </a:lnTo>
                  <a:lnTo>
                    <a:pt x="55431" y="11439"/>
                  </a:lnTo>
                  <a:lnTo>
                    <a:pt x="55431" y="11915"/>
                  </a:lnTo>
                  <a:lnTo>
                    <a:pt x="55908" y="11915"/>
                  </a:lnTo>
                  <a:lnTo>
                    <a:pt x="55908" y="10082"/>
                  </a:lnTo>
                  <a:lnTo>
                    <a:pt x="56348" y="8689"/>
                  </a:lnTo>
                  <a:lnTo>
                    <a:pt x="57741" y="8249"/>
                  </a:lnTo>
                  <a:lnTo>
                    <a:pt x="58657" y="7773"/>
                  </a:lnTo>
                  <a:lnTo>
                    <a:pt x="59097" y="5940"/>
                  </a:lnTo>
                  <a:lnTo>
                    <a:pt x="58657" y="5940"/>
                  </a:lnTo>
                  <a:lnTo>
                    <a:pt x="57741" y="6416"/>
                  </a:lnTo>
                  <a:lnTo>
                    <a:pt x="57264" y="6416"/>
                  </a:lnTo>
                  <a:lnTo>
                    <a:pt x="57741" y="5940"/>
                  </a:lnTo>
                  <a:lnTo>
                    <a:pt x="57741" y="4583"/>
                  </a:lnTo>
                  <a:lnTo>
                    <a:pt x="57264" y="4107"/>
                  </a:lnTo>
                  <a:lnTo>
                    <a:pt x="57741" y="4107"/>
                  </a:lnTo>
                  <a:lnTo>
                    <a:pt x="58181" y="3667"/>
                  </a:lnTo>
                  <a:lnTo>
                    <a:pt x="58181" y="3190"/>
                  </a:lnTo>
                  <a:lnTo>
                    <a:pt x="58181" y="2750"/>
                  </a:lnTo>
                  <a:lnTo>
                    <a:pt x="57741" y="2750"/>
                  </a:lnTo>
                  <a:lnTo>
                    <a:pt x="57741" y="2274"/>
                  </a:lnTo>
                  <a:lnTo>
                    <a:pt x="56824" y="2274"/>
                  </a:lnTo>
                  <a:lnTo>
                    <a:pt x="55908" y="2750"/>
                  </a:lnTo>
                  <a:lnTo>
                    <a:pt x="55431" y="1834"/>
                  </a:lnTo>
                  <a:lnTo>
                    <a:pt x="54515" y="1834"/>
                  </a:lnTo>
                  <a:lnTo>
                    <a:pt x="54075" y="1357"/>
                  </a:lnTo>
                  <a:lnTo>
                    <a:pt x="53158" y="2750"/>
                  </a:lnTo>
                  <a:lnTo>
                    <a:pt x="53158" y="3190"/>
                  </a:lnTo>
                  <a:lnTo>
                    <a:pt x="52682" y="3667"/>
                  </a:lnTo>
                  <a:lnTo>
                    <a:pt x="52242" y="2750"/>
                  </a:lnTo>
                  <a:lnTo>
                    <a:pt x="52242" y="2274"/>
                  </a:lnTo>
                  <a:lnTo>
                    <a:pt x="52682" y="1834"/>
                  </a:lnTo>
                  <a:lnTo>
                    <a:pt x="52682" y="1357"/>
                  </a:lnTo>
                  <a:lnTo>
                    <a:pt x="52682"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7" name="Google Shape;1627;p81"/>
            <p:cNvSpPr/>
            <p:nvPr/>
          </p:nvSpPr>
          <p:spPr>
            <a:xfrm>
              <a:off x="5823924" y="2634379"/>
              <a:ext cx="29482" cy="29482"/>
            </a:xfrm>
            <a:custGeom>
              <a:rect b="b" l="l" r="r" t="t"/>
              <a:pathLst>
                <a:path extrusionOk="0" h="1834" w="1834">
                  <a:moveTo>
                    <a:pt x="917" y="0"/>
                  </a:moveTo>
                  <a:lnTo>
                    <a:pt x="1" y="917"/>
                  </a:lnTo>
                  <a:lnTo>
                    <a:pt x="917" y="917"/>
                  </a:lnTo>
                  <a:lnTo>
                    <a:pt x="917" y="1393"/>
                  </a:lnTo>
                  <a:lnTo>
                    <a:pt x="1357" y="1833"/>
                  </a:lnTo>
                  <a:lnTo>
                    <a:pt x="1834" y="1393"/>
                  </a:lnTo>
                  <a:lnTo>
                    <a:pt x="1357" y="917"/>
                  </a:lnTo>
                  <a:lnTo>
                    <a:pt x="1357" y="477"/>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8" name="Google Shape;1628;p81"/>
            <p:cNvSpPr/>
            <p:nvPr/>
          </p:nvSpPr>
          <p:spPr>
            <a:xfrm>
              <a:off x="5823924" y="2649104"/>
              <a:ext cx="16" cy="16"/>
            </a:xfrm>
            <a:custGeom>
              <a:rect b="b" l="l" r="r" t="t"/>
              <a:pathLst>
                <a:path extrusionOk="0" h="1" w="1">
                  <a:moveTo>
                    <a:pt x="1" y="1"/>
                  </a:moveTo>
                  <a:lnTo>
                    <a:pt x="1"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29" name="Google Shape;1629;p81"/>
            <p:cNvSpPr/>
            <p:nvPr/>
          </p:nvSpPr>
          <p:spPr>
            <a:xfrm>
              <a:off x="5823924" y="1816998"/>
              <a:ext cx="508002" cy="1163910"/>
            </a:xfrm>
            <a:custGeom>
              <a:rect b="b" l="l" r="r" t="t"/>
              <a:pathLst>
                <a:path extrusionOk="0" h="72405" w="31602">
                  <a:moveTo>
                    <a:pt x="21080" y="0"/>
                  </a:moveTo>
                  <a:lnTo>
                    <a:pt x="21080" y="917"/>
                  </a:lnTo>
                  <a:lnTo>
                    <a:pt x="21080" y="1833"/>
                  </a:lnTo>
                  <a:lnTo>
                    <a:pt x="21520" y="2273"/>
                  </a:lnTo>
                  <a:lnTo>
                    <a:pt x="20164" y="1833"/>
                  </a:lnTo>
                  <a:lnTo>
                    <a:pt x="20164" y="3190"/>
                  </a:lnTo>
                  <a:lnTo>
                    <a:pt x="20164" y="3666"/>
                  </a:lnTo>
                  <a:lnTo>
                    <a:pt x="19687" y="3666"/>
                  </a:lnTo>
                  <a:lnTo>
                    <a:pt x="18771" y="3190"/>
                  </a:lnTo>
                  <a:lnTo>
                    <a:pt x="17854" y="4106"/>
                  </a:lnTo>
                  <a:lnTo>
                    <a:pt x="17854" y="5023"/>
                  </a:lnTo>
                  <a:lnTo>
                    <a:pt x="18331" y="5499"/>
                  </a:lnTo>
                  <a:lnTo>
                    <a:pt x="17414" y="5499"/>
                  </a:lnTo>
                  <a:lnTo>
                    <a:pt x="16498" y="5023"/>
                  </a:lnTo>
                  <a:lnTo>
                    <a:pt x="16021" y="5023"/>
                  </a:lnTo>
                  <a:lnTo>
                    <a:pt x="15581" y="5939"/>
                  </a:lnTo>
                  <a:lnTo>
                    <a:pt x="15581" y="6416"/>
                  </a:lnTo>
                  <a:lnTo>
                    <a:pt x="14188" y="7772"/>
                  </a:lnTo>
                  <a:lnTo>
                    <a:pt x="13748" y="8249"/>
                  </a:lnTo>
                  <a:lnTo>
                    <a:pt x="13272" y="8689"/>
                  </a:lnTo>
                  <a:lnTo>
                    <a:pt x="13748" y="9165"/>
                  </a:lnTo>
                  <a:lnTo>
                    <a:pt x="14665" y="10082"/>
                  </a:lnTo>
                  <a:lnTo>
                    <a:pt x="14188" y="10522"/>
                  </a:lnTo>
                  <a:lnTo>
                    <a:pt x="14188" y="10998"/>
                  </a:lnTo>
                  <a:lnTo>
                    <a:pt x="13272" y="11915"/>
                  </a:lnTo>
                  <a:lnTo>
                    <a:pt x="12355" y="12831"/>
                  </a:lnTo>
                  <a:lnTo>
                    <a:pt x="12355" y="13748"/>
                  </a:lnTo>
                  <a:lnTo>
                    <a:pt x="12355" y="14188"/>
                  </a:lnTo>
                  <a:lnTo>
                    <a:pt x="11915" y="14664"/>
                  </a:lnTo>
                  <a:lnTo>
                    <a:pt x="10999" y="15104"/>
                  </a:lnTo>
                  <a:lnTo>
                    <a:pt x="10082" y="15581"/>
                  </a:lnTo>
                  <a:lnTo>
                    <a:pt x="10082" y="16937"/>
                  </a:lnTo>
                  <a:lnTo>
                    <a:pt x="9606" y="17854"/>
                  </a:lnTo>
                  <a:lnTo>
                    <a:pt x="9166" y="18330"/>
                  </a:lnTo>
                  <a:lnTo>
                    <a:pt x="9166" y="19247"/>
                  </a:lnTo>
                  <a:lnTo>
                    <a:pt x="9166" y="19687"/>
                  </a:lnTo>
                  <a:lnTo>
                    <a:pt x="9166" y="20163"/>
                  </a:lnTo>
                  <a:lnTo>
                    <a:pt x="8689" y="21996"/>
                  </a:lnTo>
                  <a:lnTo>
                    <a:pt x="8689" y="22436"/>
                  </a:lnTo>
                  <a:lnTo>
                    <a:pt x="7773" y="22913"/>
                  </a:lnTo>
                  <a:lnTo>
                    <a:pt x="7333" y="23353"/>
                  </a:lnTo>
                  <a:lnTo>
                    <a:pt x="8249" y="24269"/>
                  </a:lnTo>
                  <a:lnTo>
                    <a:pt x="8249" y="24746"/>
                  </a:lnTo>
                  <a:lnTo>
                    <a:pt x="8249" y="25186"/>
                  </a:lnTo>
                  <a:lnTo>
                    <a:pt x="8689" y="26102"/>
                  </a:lnTo>
                  <a:lnTo>
                    <a:pt x="8249" y="27019"/>
                  </a:lnTo>
                  <a:lnTo>
                    <a:pt x="6856" y="27019"/>
                  </a:lnTo>
                  <a:lnTo>
                    <a:pt x="6416" y="27495"/>
                  </a:lnTo>
                  <a:lnTo>
                    <a:pt x="5939" y="27935"/>
                  </a:lnTo>
                  <a:lnTo>
                    <a:pt x="5500" y="27935"/>
                  </a:lnTo>
                  <a:lnTo>
                    <a:pt x="5500" y="27495"/>
                  </a:lnTo>
                  <a:lnTo>
                    <a:pt x="4583" y="27935"/>
                  </a:lnTo>
                  <a:lnTo>
                    <a:pt x="4106" y="28412"/>
                  </a:lnTo>
                  <a:lnTo>
                    <a:pt x="3667" y="29768"/>
                  </a:lnTo>
                  <a:lnTo>
                    <a:pt x="3667" y="30685"/>
                  </a:lnTo>
                  <a:lnTo>
                    <a:pt x="3667" y="31601"/>
                  </a:lnTo>
                  <a:lnTo>
                    <a:pt x="3667" y="32518"/>
                  </a:lnTo>
                  <a:lnTo>
                    <a:pt x="3190" y="32995"/>
                  </a:lnTo>
                  <a:lnTo>
                    <a:pt x="3190" y="33911"/>
                  </a:lnTo>
                  <a:lnTo>
                    <a:pt x="3190" y="34351"/>
                  </a:lnTo>
                  <a:lnTo>
                    <a:pt x="3667" y="34828"/>
                  </a:lnTo>
                  <a:lnTo>
                    <a:pt x="4106" y="35744"/>
                  </a:lnTo>
                  <a:lnTo>
                    <a:pt x="4106" y="36661"/>
                  </a:lnTo>
                  <a:lnTo>
                    <a:pt x="3667" y="37577"/>
                  </a:lnTo>
                  <a:lnTo>
                    <a:pt x="3667" y="38017"/>
                  </a:lnTo>
                  <a:lnTo>
                    <a:pt x="3667" y="38494"/>
                  </a:lnTo>
                  <a:lnTo>
                    <a:pt x="4106" y="38933"/>
                  </a:lnTo>
                  <a:lnTo>
                    <a:pt x="4583" y="39410"/>
                  </a:lnTo>
                  <a:lnTo>
                    <a:pt x="4583" y="39850"/>
                  </a:lnTo>
                  <a:lnTo>
                    <a:pt x="4583" y="40767"/>
                  </a:lnTo>
                  <a:lnTo>
                    <a:pt x="5023" y="41243"/>
                  </a:lnTo>
                  <a:lnTo>
                    <a:pt x="3190" y="42600"/>
                  </a:lnTo>
                  <a:lnTo>
                    <a:pt x="3667" y="43076"/>
                  </a:lnTo>
                  <a:lnTo>
                    <a:pt x="4106" y="43993"/>
                  </a:lnTo>
                  <a:lnTo>
                    <a:pt x="4106" y="44433"/>
                  </a:lnTo>
                  <a:lnTo>
                    <a:pt x="4106" y="44909"/>
                  </a:lnTo>
                  <a:lnTo>
                    <a:pt x="4106" y="46266"/>
                  </a:lnTo>
                  <a:lnTo>
                    <a:pt x="3667" y="47659"/>
                  </a:lnTo>
                  <a:lnTo>
                    <a:pt x="2750" y="47659"/>
                  </a:lnTo>
                  <a:lnTo>
                    <a:pt x="2273" y="48575"/>
                  </a:lnTo>
                  <a:lnTo>
                    <a:pt x="2273" y="49015"/>
                  </a:lnTo>
                  <a:lnTo>
                    <a:pt x="1834" y="49492"/>
                  </a:lnTo>
                  <a:lnTo>
                    <a:pt x="1834" y="49932"/>
                  </a:lnTo>
                  <a:lnTo>
                    <a:pt x="917" y="50848"/>
                  </a:lnTo>
                  <a:lnTo>
                    <a:pt x="1357" y="51325"/>
                  </a:lnTo>
                  <a:lnTo>
                    <a:pt x="1357" y="51765"/>
                  </a:lnTo>
                  <a:lnTo>
                    <a:pt x="1834" y="52241"/>
                  </a:lnTo>
                  <a:lnTo>
                    <a:pt x="1357" y="52681"/>
                  </a:lnTo>
                  <a:lnTo>
                    <a:pt x="440" y="52241"/>
                  </a:lnTo>
                  <a:lnTo>
                    <a:pt x="440" y="51765"/>
                  </a:lnTo>
                  <a:lnTo>
                    <a:pt x="1" y="51765"/>
                  </a:lnTo>
                  <a:lnTo>
                    <a:pt x="440" y="53158"/>
                  </a:lnTo>
                  <a:lnTo>
                    <a:pt x="440" y="53598"/>
                  </a:lnTo>
                  <a:lnTo>
                    <a:pt x="440" y="54514"/>
                  </a:lnTo>
                  <a:lnTo>
                    <a:pt x="440" y="54991"/>
                  </a:lnTo>
                  <a:lnTo>
                    <a:pt x="440" y="55431"/>
                  </a:lnTo>
                  <a:lnTo>
                    <a:pt x="440" y="55907"/>
                  </a:lnTo>
                  <a:lnTo>
                    <a:pt x="440" y="56347"/>
                  </a:lnTo>
                  <a:lnTo>
                    <a:pt x="917" y="56347"/>
                  </a:lnTo>
                  <a:lnTo>
                    <a:pt x="917" y="57264"/>
                  </a:lnTo>
                  <a:lnTo>
                    <a:pt x="1357" y="56824"/>
                  </a:lnTo>
                  <a:lnTo>
                    <a:pt x="1834" y="57264"/>
                  </a:lnTo>
                  <a:lnTo>
                    <a:pt x="1357" y="58180"/>
                  </a:lnTo>
                  <a:lnTo>
                    <a:pt x="1357" y="58657"/>
                  </a:lnTo>
                  <a:lnTo>
                    <a:pt x="1834" y="59097"/>
                  </a:lnTo>
                  <a:lnTo>
                    <a:pt x="1834" y="59573"/>
                  </a:lnTo>
                  <a:lnTo>
                    <a:pt x="1834" y="60930"/>
                  </a:lnTo>
                  <a:lnTo>
                    <a:pt x="1834" y="61406"/>
                  </a:lnTo>
                  <a:lnTo>
                    <a:pt x="2273" y="61846"/>
                  </a:lnTo>
                  <a:lnTo>
                    <a:pt x="1834" y="62323"/>
                  </a:lnTo>
                  <a:lnTo>
                    <a:pt x="1834" y="63239"/>
                  </a:lnTo>
                  <a:lnTo>
                    <a:pt x="2273" y="63679"/>
                  </a:lnTo>
                  <a:lnTo>
                    <a:pt x="2750" y="63679"/>
                  </a:lnTo>
                  <a:lnTo>
                    <a:pt x="3190" y="65072"/>
                  </a:lnTo>
                  <a:lnTo>
                    <a:pt x="4106" y="65512"/>
                  </a:lnTo>
                  <a:lnTo>
                    <a:pt x="4106" y="65989"/>
                  </a:lnTo>
                  <a:lnTo>
                    <a:pt x="4106" y="66429"/>
                  </a:lnTo>
                  <a:lnTo>
                    <a:pt x="3667" y="66429"/>
                  </a:lnTo>
                  <a:lnTo>
                    <a:pt x="3667" y="66905"/>
                  </a:lnTo>
                  <a:lnTo>
                    <a:pt x="3190" y="67345"/>
                  </a:lnTo>
                  <a:lnTo>
                    <a:pt x="3190" y="67822"/>
                  </a:lnTo>
                  <a:lnTo>
                    <a:pt x="3190" y="68738"/>
                  </a:lnTo>
                  <a:lnTo>
                    <a:pt x="3667" y="68738"/>
                  </a:lnTo>
                  <a:lnTo>
                    <a:pt x="3667" y="69655"/>
                  </a:lnTo>
                  <a:lnTo>
                    <a:pt x="4583" y="70095"/>
                  </a:lnTo>
                  <a:lnTo>
                    <a:pt x="4583" y="70571"/>
                  </a:lnTo>
                  <a:lnTo>
                    <a:pt x="4583" y="71488"/>
                  </a:lnTo>
                  <a:lnTo>
                    <a:pt x="4106" y="71928"/>
                  </a:lnTo>
                  <a:lnTo>
                    <a:pt x="4583" y="72404"/>
                  </a:lnTo>
                  <a:lnTo>
                    <a:pt x="5023" y="71928"/>
                  </a:lnTo>
                  <a:lnTo>
                    <a:pt x="5500" y="72404"/>
                  </a:lnTo>
                  <a:lnTo>
                    <a:pt x="6856" y="71928"/>
                  </a:lnTo>
                  <a:lnTo>
                    <a:pt x="8689" y="71928"/>
                  </a:lnTo>
                  <a:lnTo>
                    <a:pt x="8689" y="71488"/>
                  </a:lnTo>
                  <a:lnTo>
                    <a:pt x="8249" y="70571"/>
                  </a:lnTo>
                  <a:lnTo>
                    <a:pt x="8249" y="69655"/>
                  </a:lnTo>
                  <a:lnTo>
                    <a:pt x="8689" y="69178"/>
                  </a:lnTo>
                  <a:lnTo>
                    <a:pt x="9606" y="69178"/>
                  </a:lnTo>
                  <a:lnTo>
                    <a:pt x="10082" y="68262"/>
                  </a:lnTo>
                  <a:lnTo>
                    <a:pt x="9606" y="68738"/>
                  </a:lnTo>
                  <a:lnTo>
                    <a:pt x="10082" y="67822"/>
                  </a:lnTo>
                  <a:lnTo>
                    <a:pt x="10999" y="67345"/>
                  </a:lnTo>
                  <a:lnTo>
                    <a:pt x="12355" y="67822"/>
                  </a:lnTo>
                  <a:lnTo>
                    <a:pt x="12355" y="68262"/>
                  </a:lnTo>
                  <a:lnTo>
                    <a:pt x="14188" y="68262"/>
                  </a:lnTo>
                  <a:lnTo>
                    <a:pt x="14188" y="67345"/>
                  </a:lnTo>
                  <a:lnTo>
                    <a:pt x="14188" y="66905"/>
                  </a:lnTo>
                  <a:lnTo>
                    <a:pt x="15105" y="65072"/>
                  </a:lnTo>
                  <a:lnTo>
                    <a:pt x="14665" y="64156"/>
                  </a:lnTo>
                  <a:lnTo>
                    <a:pt x="15105" y="63679"/>
                  </a:lnTo>
                  <a:lnTo>
                    <a:pt x="15581" y="63239"/>
                  </a:lnTo>
                  <a:lnTo>
                    <a:pt x="15581" y="62763"/>
                  </a:lnTo>
                  <a:lnTo>
                    <a:pt x="15105" y="62763"/>
                  </a:lnTo>
                  <a:lnTo>
                    <a:pt x="15581" y="61846"/>
                  </a:lnTo>
                  <a:lnTo>
                    <a:pt x="16021" y="61406"/>
                  </a:lnTo>
                  <a:lnTo>
                    <a:pt x="15581" y="60930"/>
                  </a:lnTo>
                  <a:lnTo>
                    <a:pt x="15581" y="60013"/>
                  </a:lnTo>
                  <a:lnTo>
                    <a:pt x="15581" y="59573"/>
                  </a:lnTo>
                  <a:lnTo>
                    <a:pt x="16021" y="59097"/>
                  </a:lnTo>
                  <a:lnTo>
                    <a:pt x="16021" y="58657"/>
                  </a:lnTo>
                  <a:lnTo>
                    <a:pt x="16498" y="57740"/>
                  </a:lnTo>
                  <a:lnTo>
                    <a:pt x="16498" y="57264"/>
                  </a:lnTo>
                  <a:lnTo>
                    <a:pt x="16498" y="56824"/>
                  </a:lnTo>
                  <a:lnTo>
                    <a:pt x="15581" y="55907"/>
                  </a:lnTo>
                  <a:lnTo>
                    <a:pt x="16938" y="55431"/>
                  </a:lnTo>
                  <a:lnTo>
                    <a:pt x="15105" y="54991"/>
                  </a:lnTo>
                  <a:lnTo>
                    <a:pt x="15581" y="54514"/>
                  </a:lnTo>
                  <a:lnTo>
                    <a:pt x="16498" y="54991"/>
                  </a:lnTo>
                  <a:lnTo>
                    <a:pt x="17414" y="54514"/>
                  </a:lnTo>
                  <a:lnTo>
                    <a:pt x="17854" y="53598"/>
                  </a:lnTo>
                  <a:lnTo>
                    <a:pt x="17854" y="53158"/>
                  </a:lnTo>
                  <a:lnTo>
                    <a:pt x="17854" y="52681"/>
                  </a:lnTo>
                  <a:lnTo>
                    <a:pt x="18771" y="52681"/>
                  </a:lnTo>
                  <a:lnTo>
                    <a:pt x="19687" y="53158"/>
                  </a:lnTo>
                  <a:lnTo>
                    <a:pt x="20164" y="52241"/>
                  </a:lnTo>
                  <a:lnTo>
                    <a:pt x="20604" y="51765"/>
                  </a:lnTo>
                  <a:lnTo>
                    <a:pt x="21520" y="50848"/>
                  </a:lnTo>
                  <a:lnTo>
                    <a:pt x="20164" y="50408"/>
                  </a:lnTo>
                  <a:lnTo>
                    <a:pt x="20164" y="49932"/>
                  </a:lnTo>
                  <a:lnTo>
                    <a:pt x="20604" y="49492"/>
                  </a:lnTo>
                  <a:lnTo>
                    <a:pt x="21080" y="49492"/>
                  </a:lnTo>
                  <a:lnTo>
                    <a:pt x="21997" y="48099"/>
                  </a:lnTo>
                  <a:lnTo>
                    <a:pt x="21520" y="47659"/>
                  </a:lnTo>
                  <a:lnTo>
                    <a:pt x="21520" y="46742"/>
                  </a:lnTo>
                  <a:lnTo>
                    <a:pt x="20604" y="47182"/>
                  </a:lnTo>
                  <a:lnTo>
                    <a:pt x="20604" y="46742"/>
                  </a:lnTo>
                  <a:lnTo>
                    <a:pt x="20604" y="46266"/>
                  </a:lnTo>
                  <a:lnTo>
                    <a:pt x="20164" y="45826"/>
                  </a:lnTo>
                  <a:lnTo>
                    <a:pt x="19687" y="45349"/>
                  </a:lnTo>
                  <a:lnTo>
                    <a:pt x="19247" y="44909"/>
                  </a:lnTo>
                  <a:lnTo>
                    <a:pt x="19247" y="44433"/>
                  </a:lnTo>
                  <a:lnTo>
                    <a:pt x="18331" y="44909"/>
                  </a:lnTo>
                  <a:lnTo>
                    <a:pt x="17854" y="44433"/>
                  </a:lnTo>
                  <a:lnTo>
                    <a:pt x="17414" y="43993"/>
                  </a:lnTo>
                  <a:lnTo>
                    <a:pt x="17414" y="43076"/>
                  </a:lnTo>
                  <a:lnTo>
                    <a:pt x="16938" y="42600"/>
                  </a:lnTo>
                  <a:lnTo>
                    <a:pt x="16938" y="42160"/>
                  </a:lnTo>
                  <a:lnTo>
                    <a:pt x="16021" y="41683"/>
                  </a:lnTo>
                  <a:lnTo>
                    <a:pt x="16498" y="41243"/>
                  </a:lnTo>
                  <a:lnTo>
                    <a:pt x="16938" y="40767"/>
                  </a:lnTo>
                  <a:lnTo>
                    <a:pt x="16938" y="39850"/>
                  </a:lnTo>
                  <a:lnTo>
                    <a:pt x="16938" y="39410"/>
                  </a:lnTo>
                  <a:lnTo>
                    <a:pt x="16938" y="38494"/>
                  </a:lnTo>
                  <a:lnTo>
                    <a:pt x="17414" y="38494"/>
                  </a:lnTo>
                  <a:lnTo>
                    <a:pt x="16938" y="38017"/>
                  </a:lnTo>
                  <a:lnTo>
                    <a:pt x="17414" y="37577"/>
                  </a:lnTo>
                  <a:lnTo>
                    <a:pt x="17414" y="36661"/>
                  </a:lnTo>
                  <a:lnTo>
                    <a:pt x="17854" y="35744"/>
                  </a:lnTo>
                  <a:lnTo>
                    <a:pt x="17854" y="34828"/>
                  </a:lnTo>
                  <a:lnTo>
                    <a:pt x="16021" y="35267"/>
                  </a:lnTo>
                  <a:lnTo>
                    <a:pt x="16021" y="33911"/>
                  </a:lnTo>
                  <a:lnTo>
                    <a:pt x="16498" y="33434"/>
                  </a:lnTo>
                  <a:lnTo>
                    <a:pt x="17854" y="33911"/>
                  </a:lnTo>
                  <a:lnTo>
                    <a:pt x="18331" y="33434"/>
                  </a:lnTo>
                  <a:lnTo>
                    <a:pt x="18771" y="33434"/>
                  </a:lnTo>
                  <a:lnTo>
                    <a:pt x="19247" y="32995"/>
                  </a:lnTo>
                  <a:lnTo>
                    <a:pt x="19687" y="32995"/>
                  </a:lnTo>
                  <a:lnTo>
                    <a:pt x="20604" y="32518"/>
                  </a:lnTo>
                  <a:lnTo>
                    <a:pt x="20164" y="32078"/>
                  </a:lnTo>
                  <a:lnTo>
                    <a:pt x="21080" y="30685"/>
                  </a:lnTo>
                  <a:lnTo>
                    <a:pt x="20604" y="30245"/>
                  </a:lnTo>
                  <a:lnTo>
                    <a:pt x="21520" y="30245"/>
                  </a:lnTo>
                  <a:lnTo>
                    <a:pt x="21997" y="29329"/>
                  </a:lnTo>
                  <a:lnTo>
                    <a:pt x="22437" y="29768"/>
                  </a:lnTo>
                  <a:lnTo>
                    <a:pt x="23353" y="29329"/>
                  </a:lnTo>
                  <a:lnTo>
                    <a:pt x="22913" y="28852"/>
                  </a:lnTo>
                  <a:lnTo>
                    <a:pt x="23353" y="28412"/>
                  </a:lnTo>
                  <a:lnTo>
                    <a:pt x="23830" y="27935"/>
                  </a:lnTo>
                  <a:lnTo>
                    <a:pt x="24746" y="27495"/>
                  </a:lnTo>
                  <a:lnTo>
                    <a:pt x="24746" y="26579"/>
                  </a:lnTo>
                  <a:lnTo>
                    <a:pt x="24746" y="26102"/>
                  </a:lnTo>
                  <a:lnTo>
                    <a:pt x="24746" y="25662"/>
                  </a:lnTo>
                  <a:lnTo>
                    <a:pt x="24746" y="24746"/>
                  </a:lnTo>
                  <a:lnTo>
                    <a:pt x="25186" y="24746"/>
                  </a:lnTo>
                  <a:lnTo>
                    <a:pt x="25663" y="23353"/>
                  </a:lnTo>
                  <a:lnTo>
                    <a:pt x="26103" y="22913"/>
                  </a:lnTo>
                  <a:lnTo>
                    <a:pt x="25663" y="22436"/>
                  </a:lnTo>
                  <a:lnTo>
                    <a:pt x="25663" y="21996"/>
                  </a:lnTo>
                  <a:lnTo>
                    <a:pt x="25663" y="21080"/>
                  </a:lnTo>
                  <a:lnTo>
                    <a:pt x="25663" y="20163"/>
                  </a:lnTo>
                  <a:lnTo>
                    <a:pt x="26103" y="19687"/>
                  </a:lnTo>
                  <a:lnTo>
                    <a:pt x="26103" y="19247"/>
                  </a:lnTo>
                  <a:lnTo>
                    <a:pt x="26103" y="18770"/>
                  </a:lnTo>
                  <a:lnTo>
                    <a:pt x="26579" y="17854"/>
                  </a:lnTo>
                  <a:lnTo>
                    <a:pt x="27496" y="17854"/>
                  </a:lnTo>
                  <a:lnTo>
                    <a:pt x="27496" y="16937"/>
                  </a:lnTo>
                  <a:lnTo>
                    <a:pt x="27496" y="16021"/>
                  </a:lnTo>
                  <a:lnTo>
                    <a:pt x="27496" y="15581"/>
                  </a:lnTo>
                  <a:lnTo>
                    <a:pt x="27936" y="15581"/>
                  </a:lnTo>
                  <a:lnTo>
                    <a:pt x="28412" y="16021"/>
                  </a:lnTo>
                  <a:lnTo>
                    <a:pt x="29329" y="15104"/>
                  </a:lnTo>
                  <a:lnTo>
                    <a:pt x="29769" y="15581"/>
                  </a:lnTo>
                  <a:lnTo>
                    <a:pt x="31162" y="15581"/>
                  </a:lnTo>
                  <a:lnTo>
                    <a:pt x="31602" y="15104"/>
                  </a:lnTo>
                  <a:lnTo>
                    <a:pt x="31602" y="14188"/>
                  </a:lnTo>
                  <a:lnTo>
                    <a:pt x="31162" y="13748"/>
                  </a:lnTo>
                  <a:lnTo>
                    <a:pt x="30685" y="12831"/>
                  </a:lnTo>
                  <a:lnTo>
                    <a:pt x="30685" y="12355"/>
                  </a:lnTo>
                  <a:lnTo>
                    <a:pt x="30245" y="11438"/>
                  </a:lnTo>
                  <a:lnTo>
                    <a:pt x="30245" y="10522"/>
                  </a:lnTo>
                  <a:lnTo>
                    <a:pt x="30685" y="10082"/>
                  </a:lnTo>
                  <a:lnTo>
                    <a:pt x="30245" y="9605"/>
                  </a:lnTo>
                  <a:lnTo>
                    <a:pt x="30245" y="9165"/>
                  </a:lnTo>
                  <a:lnTo>
                    <a:pt x="29769" y="8689"/>
                  </a:lnTo>
                  <a:lnTo>
                    <a:pt x="29769" y="7772"/>
                  </a:lnTo>
                  <a:lnTo>
                    <a:pt x="29769" y="7332"/>
                  </a:lnTo>
                  <a:lnTo>
                    <a:pt x="29769" y="6856"/>
                  </a:lnTo>
                  <a:lnTo>
                    <a:pt x="28852" y="7332"/>
                  </a:lnTo>
                  <a:lnTo>
                    <a:pt x="28412" y="7332"/>
                  </a:lnTo>
                  <a:lnTo>
                    <a:pt x="28852" y="6416"/>
                  </a:lnTo>
                  <a:lnTo>
                    <a:pt x="28852" y="5939"/>
                  </a:lnTo>
                  <a:lnTo>
                    <a:pt x="28852" y="5499"/>
                  </a:lnTo>
                  <a:lnTo>
                    <a:pt x="28852" y="5023"/>
                  </a:lnTo>
                  <a:lnTo>
                    <a:pt x="28852" y="4583"/>
                  </a:lnTo>
                  <a:lnTo>
                    <a:pt x="28412" y="4106"/>
                  </a:lnTo>
                  <a:lnTo>
                    <a:pt x="28412" y="3190"/>
                  </a:lnTo>
                  <a:lnTo>
                    <a:pt x="27936" y="3190"/>
                  </a:lnTo>
                  <a:lnTo>
                    <a:pt x="26579" y="2750"/>
                  </a:lnTo>
                  <a:lnTo>
                    <a:pt x="25663" y="2273"/>
                  </a:lnTo>
                  <a:lnTo>
                    <a:pt x="25186" y="2273"/>
                  </a:lnTo>
                  <a:lnTo>
                    <a:pt x="24746" y="1833"/>
                  </a:lnTo>
                  <a:lnTo>
                    <a:pt x="24270" y="1833"/>
                  </a:lnTo>
                  <a:lnTo>
                    <a:pt x="24270" y="917"/>
                  </a:lnTo>
                  <a:lnTo>
                    <a:pt x="23353" y="440"/>
                  </a:lnTo>
                  <a:lnTo>
                    <a:pt x="21997" y="0"/>
                  </a:lnTo>
                  <a:close/>
                </a:path>
              </a:pathLst>
            </a:custGeom>
            <a:solidFill>
              <a:schemeClr val="accent3"/>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0" name="Google Shape;1630;p81"/>
            <p:cNvSpPr/>
            <p:nvPr/>
          </p:nvSpPr>
          <p:spPr>
            <a:xfrm>
              <a:off x="6177510" y="1691468"/>
              <a:ext cx="500929" cy="869256"/>
            </a:xfrm>
            <a:custGeom>
              <a:rect b="b" l="l" r="r" t="t"/>
              <a:pathLst>
                <a:path extrusionOk="0" h="54075" w="31162">
                  <a:moveTo>
                    <a:pt x="12832" y="1"/>
                  </a:moveTo>
                  <a:lnTo>
                    <a:pt x="12355" y="477"/>
                  </a:lnTo>
                  <a:lnTo>
                    <a:pt x="11439" y="1394"/>
                  </a:lnTo>
                  <a:lnTo>
                    <a:pt x="10522" y="1394"/>
                  </a:lnTo>
                  <a:lnTo>
                    <a:pt x="10082" y="1834"/>
                  </a:lnTo>
                  <a:lnTo>
                    <a:pt x="10522" y="3667"/>
                  </a:lnTo>
                  <a:lnTo>
                    <a:pt x="10082" y="5060"/>
                  </a:lnTo>
                  <a:lnTo>
                    <a:pt x="10082" y="5500"/>
                  </a:lnTo>
                  <a:lnTo>
                    <a:pt x="10082" y="5976"/>
                  </a:lnTo>
                  <a:lnTo>
                    <a:pt x="10082" y="6416"/>
                  </a:lnTo>
                  <a:lnTo>
                    <a:pt x="9606" y="6893"/>
                  </a:lnTo>
                  <a:lnTo>
                    <a:pt x="9166" y="7809"/>
                  </a:lnTo>
                  <a:lnTo>
                    <a:pt x="9166" y="8249"/>
                  </a:lnTo>
                  <a:lnTo>
                    <a:pt x="8689" y="8249"/>
                  </a:lnTo>
                  <a:lnTo>
                    <a:pt x="7773" y="8726"/>
                  </a:lnTo>
                  <a:lnTo>
                    <a:pt x="7333" y="7809"/>
                  </a:lnTo>
                  <a:lnTo>
                    <a:pt x="6856" y="7809"/>
                  </a:lnTo>
                  <a:lnTo>
                    <a:pt x="6416" y="8726"/>
                  </a:lnTo>
                  <a:lnTo>
                    <a:pt x="4583" y="8726"/>
                  </a:lnTo>
                  <a:lnTo>
                    <a:pt x="4107" y="8249"/>
                  </a:lnTo>
                  <a:lnTo>
                    <a:pt x="3190" y="8249"/>
                  </a:lnTo>
                  <a:lnTo>
                    <a:pt x="2750" y="7333"/>
                  </a:lnTo>
                  <a:lnTo>
                    <a:pt x="2750" y="6893"/>
                  </a:lnTo>
                  <a:lnTo>
                    <a:pt x="1357" y="6416"/>
                  </a:lnTo>
                  <a:lnTo>
                    <a:pt x="917" y="5976"/>
                  </a:lnTo>
                  <a:lnTo>
                    <a:pt x="441" y="5976"/>
                  </a:lnTo>
                  <a:lnTo>
                    <a:pt x="1" y="6893"/>
                  </a:lnTo>
                  <a:lnTo>
                    <a:pt x="441" y="7809"/>
                  </a:lnTo>
                  <a:lnTo>
                    <a:pt x="1357" y="8249"/>
                  </a:lnTo>
                  <a:lnTo>
                    <a:pt x="2274" y="8726"/>
                  </a:lnTo>
                  <a:lnTo>
                    <a:pt x="2274" y="9642"/>
                  </a:lnTo>
                  <a:lnTo>
                    <a:pt x="2750" y="9642"/>
                  </a:lnTo>
                  <a:lnTo>
                    <a:pt x="3190" y="10082"/>
                  </a:lnTo>
                  <a:lnTo>
                    <a:pt x="3667" y="10082"/>
                  </a:lnTo>
                  <a:lnTo>
                    <a:pt x="5023" y="10559"/>
                  </a:lnTo>
                  <a:lnTo>
                    <a:pt x="5940" y="10999"/>
                  </a:lnTo>
                  <a:lnTo>
                    <a:pt x="6416" y="10999"/>
                  </a:lnTo>
                  <a:lnTo>
                    <a:pt x="6416" y="11915"/>
                  </a:lnTo>
                  <a:lnTo>
                    <a:pt x="6856" y="12392"/>
                  </a:lnTo>
                  <a:lnTo>
                    <a:pt x="6856" y="12832"/>
                  </a:lnTo>
                  <a:lnTo>
                    <a:pt x="6856" y="13308"/>
                  </a:lnTo>
                  <a:lnTo>
                    <a:pt x="6856" y="13748"/>
                  </a:lnTo>
                  <a:lnTo>
                    <a:pt x="7333" y="14225"/>
                  </a:lnTo>
                  <a:lnTo>
                    <a:pt x="6856" y="15141"/>
                  </a:lnTo>
                  <a:lnTo>
                    <a:pt x="7773" y="14665"/>
                  </a:lnTo>
                  <a:lnTo>
                    <a:pt x="7773" y="15141"/>
                  </a:lnTo>
                  <a:lnTo>
                    <a:pt x="7773" y="15581"/>
                  </a:lnTo>
                  <a:lnTo>
                    <a:pt x="7773" y="16498"/>
                  </a:lnTo>
                  <a:lnTo>
                    <a:pt x="8249" y="16974"/>
                  </a:lnTo>
                  <a:lnTo>
                    <a:pt x="8249" y="17414"/>
                  </a:lnTo>
                  <a:lnTo>
                    <a:pt x="8689" y="17891"/>
                  </a:lnTo>
                  <a:lnTo>
                    <a:pt x="8249" y="18331"/>
                  </a:lnTo>
                  <a:lnTo>
                    <a:pt x="8249" y="19247"/>
                  </a:lnTo>
                  <a:lnTo>
                    <a:pt x="8689" y="20164"/>
                  </a:lnTo>
                  <a:lnTo>
                    <a:pt x="8689" y="20640"/>
                  </a:lnTo>
                  <a:lnTo>
                    <a:pt x="9166" y="21557"/>
                  </a:lnTo>
                  <a:lnTo>
                    <a:pt x="9606" y="21997"/>
                  </a:lnTo>
                  <a:lnTo>
                    <a:pt x="9606" y="22913"/>
                  </a:lnTo>
                  <a:lnTo>
                    <a:pt x="10082" y="22913"/>
                  </a:lnTo>
                  <a:lnTo>
                    <a:pt x="10522" y="23390"/>
                  </a:lnTo>
                  <a:lnTo>
                    <a:pt x="11915" y="23390"/>
                  </a:lnTo>
                  <a:lnTo>
                    <a:pt x="11915" y="23830"/>
                  </a:lnTo>
                  <a:lnTo>
                    <a:pt x="12355" y="24306"/>
                  </a:lnTo>
                  <a:lnTo>
                    <a:pt x="12355" y="24746"/>
                  </a:lnTo>
                  <a:lnTo>
                    <a:pt x="12355" y="25223"/>
                  </a:lnTo>
                  <a:lnTo>
                    <a:pt x="12355" y="26139"/>
                  </a:lnTo>
                  <a:lnTo>
                    <a:pt x="12355" y="27056"/>
                  </a:lnTo>
                  <a:lnTo>
                    <a:pt x="12832" y="27056"/>
                  </a:lnTo>
                  <a:lnTo>
                    <a:pt x="12832" y="27972"/>
                  </a:lnTo>
                  <a:lnTo>
                    <a:pt x="11439" y="27972"/>
                  </a:lnTo>
                  <a:lnTo>
                    <a:pt x="11439" y="28412"/>
                  </a:lnTo>
                  <a:lnTo>
                    <a:pt x="10522" y="29805"/>
                  </a:lnTo>
                  <a:lnTo>
                    <a:pt x="10522" y="30245"/>
                  </a:lnTo>
                  <a:lnTo>
                    <a:pt x="10082" y="31162"/>
                  </a:lnTo>
                  <a:lnTo>
                    <a:pt x="9606" y="32078"/>
                  </a:lnTo>
                  <a:lnTo>
                    <a:pt x="8689" y="32995"/>
                  </a:lnTo>
                  <a:lnTo>
                    <a:pt x="9166" y="33471"/>
                  </a:lnTo>
                  <a:lnTo>
                    <a:pt x="9166" y="33911"/>
                  </a:lnTo>
                  <a:lnTo>
                    <a:pt x="8249" y="34388"/>
                  </a:lnTo>
                  <a:lnTo>
                    <a:pt x="7773" y="34828"/>
                  </a:lnTo>
                  <a:lnTo>
                    <a:pt x="7333" y="35744"/>
                  </a:lnTo>
                  <a:lnTo>
                    <a:pt x="7333" y="36221"/>
                  </a:lnTo>
                  <a:lnTo>
                    <a:pt x="7333" y="37138"/>
                  </a:lnTo>
                  <a:lnTo>
                    <a:pt x="6416" y="37577"/>
                  </a:lnTo>
                  <a:lnTo>
                    <a:pt x="5940" y="37138"/>
                  </a:lnTo>
                  <a:lnTo>
                    <a:pt x="5023" y="37138"/>
                  </a:lnTo>
                  <a:lnTo>
                    <a:pt x="5500" y="38054"/>
                  </a:lnTo>
                  <a:lnTo>
                    <a:pt x="4583" y="39410"/>
                  </a:lnTo>
                  <a:lnTo>
                    <a:pt x="4583" y="40327"/>
                  </a:lnTo>
                  <a:lnTo>
                    <a:pt x="4583" y="40804"/>
                  </a:lnTo>
                  <a:lnTo>
                    <a:pt x="5023" y="41243"/>
                  </a:lnTo>
                  <a:lnTo>
                    <a:pt x="5023" y="42160"/>
                  </a:lnTo>
                  <a:lnTo>
                    <a:pt x="4583" y="42637"/>
                  </a:lnTo>
                  <a:lnTo>
                    <a:pt x="4583" y="43076"/>
                  </a:lnTo>
                  <a:lnTo>
                    <a:pt x="5500" y="43553"/>
                  </a:lnTo>
                  <a:lnTo>
                    <a:pt x="5940" y="43993"/>
                  </a:lnTo>
                  <a:lnTo>
                    <a:pt x="5940" y="44909"/>
                  </a:lnTo>
                  <a:lnTo>
                    <a:pt x="5940" y="46303"/>
                  </a:lnTo>
                  <a:lnTo>
                    <a:pt x="5940" y="47659"/>
                  </a:lnTo>
                  <a:lnTo>
                    <a:pt x="5023" y="48136"/>
                  </a:lnTo>
                  <a:lnTo>
                    <a:pt x="5023" y="49052"/>
                  </a:lnTo>
                  <a:lnTo>
                    <a:pt x="5023" y="49492"/>
                  </a:lnTo>
                  <a:lnTo>
                    <a:pt x="6416" y="50885"/>
                  </a:lnTo>
                  <a:lnTo>
                    <a:pt x="7773" y="50885"/>
                  </a:lnTo>
                  <a:lnTo>
                    <a:pt x="8249" y="51325"/>
                  </a:lnTo>
                  <a:lnTo>
                    <a:pt x="9606" y="51325"/>
                  </a:lnTo>
                  <a:lnTo>
                    <a:pt x="10082" y="52242"/>
                  </a:lnTo>
                  <a:lnTo>
                    <a:pt x="10522" y="53158"/>
                  </a:lnTo>
                  <a:lnTo>
                    <a:pt x="10999" y="53635"/>
                  </a:lnTo>
                  <a:lnTo>
                    <a:pt x="11439" y="54075"/>
                  </a:lnTo>
                  <a:lnTo>
                    <a:pt x="12832" y="54075"/>
                  </a:lnTo>
                  <a:lnTo>
                    <a:pt x="13272" y="53635"/>
                  </a:lnTo>
                  <a:lnTo>
                    <a:pt x="13748" y="52718"/>
                  </a:lnTo>
                  <a:lnTo>
                    <a:pt x="14188" y="52242"/>
                  </a:lnTo>
                  <a:lnTo>
                    <a:pt x="14665" y="53158"/>
                  </a:lnTo>
                  <a:lnTo>
                    <a:pt x="15105" y="52718"/>
                  </a:lnTo>
                  <a:lnTo>
                    <a:pt x="15581" y="52242"/>
                  </a:lnTo>
                  <a:lnTo>
                    <a:pt x="16498" y="51802"/>
                  </a:lnTo>
                  <a:lnTo>
                    <a:pt x="17854" y="50885"/>
                  </a:lnTo>
                  <a:lnTo>
                    <a:pt x="19247" y="50885"/>
                  </a:lnTo>
                  <a:lnTo>
                    <a:pt x="19247" y="50409"/>
                  </a:lnTo>
                  <a:lnTo>
                    <a:pt x="18771" y="49969"/>
                  </a:lnTo>
                  <a:lnTo>
                    <a:pt x="19687" y="49492"/>
                  </a:lnTo>
                  <a:lnTo>
                    <a:pt x="20164" y="50409"/>
                  </a:lnTo>
                  <a:lnTo>
                    <a:pt x="20604" y="49969"/>
                  </a:lnTo>
                  <a:lnTo>
                    <a:pt x="21520" y="49492"/>
                  </a:lnTo>
                  <a:lnTo>
                    <a:pt x="21997" y="48136"/>
                  </a:lnTo>
                  <a:lnTo>
                    <a:pt x="22437" y="48576"/>
                  </a:lnTo>
                  <a:lnTo>
                    <a:pt x="23830" y="48576"/>
                  </a:lnTo>
                  <a:lnTo>
                    <a:pt x="24270" y="48136"/>
                  </a:lnTo>
                  <a:lnTo>
                    <a:pt x="24746" y="47219"/>
                  </a:lnTo>
                  <a:lnTo>
                    <a:pt x="25186" y="46303"/>
                  </a:lnTo>
                  <a:lnTo>
                    <a:pt x="25663" y="45386"/>
                  </a:lnTo>
                  <a:lnTo>
                    <a:pt x="26103" y="44470"/>
                  </a:lnTo>
                  <a:lnTo>
                    <a:pt x="26579" y="43993"/>
                  </a:lnTo>
                  <a:lnTo>
                    <a:pt x="27019" y="43553"/>
                  </a:lnTo>
                  <a:lnTo>
                    <a:pt x="27496" y="42637"/>
                  </a:lnTo>
                  <a:lnTo>
                    <a:pt x="27496" y="41720"/>
                  </a:lnTo>
                  <a:lnTo>
                    <a:pt x="27936" y="41243"/>
                  </a:lnTo>
                  <a:lnTo>
                    <a:pt x="27936" y="41720"/>
                  </a:lnTo>
                  <a:lnTo>
                    <a:pt x="28412" y="41243"/>
                  </a:lnTo>
                  <a:lnTo>
                    <a:pt x="28852" y="40804"/>
                  </a:lnTo>
                  <a:lnTo>
                    <a:pt x="28412" y="40327"/>
                  </a:lnTo>
                  <a:lnTo>
                    <a:pt x="28852" y="39887"/>
                  </a:lnTo>
                  <a:lnTo>
                    <a:pt x="28412" y="38971"/>
                  </a:lnTo>
                  <a:lnTo>
                    <a:pt x="28852" y="38494"/>
                  </a:lnTo>
                  <a:lnTo>
                    <a:pt x="29329" y="38054"/>
                  </a:lnTo>
                  <a:lnTo>
                    <a:pt x="29329" y="37577"/>
                  </a:lnTo>
                  <a:lnTo>
                    <a:pt x="29769" y="36221"/>
                  </a:lnTo>
                  <a:lnTo>
                    <a:pt x="30685" y="35744"/>
                  </a:lnTo>
                  <a:lnTo>
                    <a:pt x="31162" y="34828"/>
                  </a:lnTo>
                  <a:lnTo>
                    <a:pt x="30685" y="33911"/>
                  </a:lnTo>
                  <a:lnTo>
                    <a:pt x="30245" y="33471"/>
                  </a:lnTo>
                  <a:lnTo>
                    <a:pt x="28852" y="32995"/>
                  </a:lnTo>
                  <a:lnTo>
                    <a:pt x="27019" y="32555"/>
                  </a:lnTo>
                  <a:lnTo>
                    <a:pt x="26579" y="32078"/>
                  </a:lnTo>
                  <a:lnTo>
                    <a:pt x="26103" y="31638"/>
                  </a:lnTo>
                  <a:lnTo>
                    <a:pt x="25663" y="31638"/>
                  </a:lnTo>
                  <a:lnTo>
                    <a:pt x="25186" y="30722"/>
                  </a:lnTo>
                  <a:lnTo>
                    <a:pt x="26103" y="30722"/>
                  </a:lnTo>
                  <a:lnTo>
                    <a:pt x="26579" y="30245"/>
                  </a:lnTo>
                  <a:lnTo>
                    <a:pt x="26579" y="29805"/>
                  </a:lnTo>
                  <a:lnTo>
                    <a:pt x="26579" y="29329"/>
                  </a:lnTo>
                  <a:lnTo>
                    <a:pt x="26103" y="28889"/>
                  </a:lnTo>
                  <a:lnTo>
                    <a:pt x="25663" y="28412"/>
                  </a:lnTo>
                  <a:lnTo>
                    <a:pt x="24746" y="28412"/>
                  </a:lnTo>
                  <a:lnTo>
                    <a:pt x="24746" y="27972"/>
                  </a:lnTo>
                  <a:lnTo>
                    <a:pt x="24746" y="27496"/>
                  </a:lnTo>
                  <a:lnTo>
                    <a:pt x="24270" y="27056"/>
                  </a:lnTo>
                  <a:lnTo>
                    <a:pt x="23830" y="27056"/>
                  </a:lnTo>
                  <a:lnTo>
                    <a:pt x="24746" y="26579"/>
                  </a:lnTo>
                  <a:lnTo>
                    <a:pt x="24270" y="26139"/>
                  </a:lnTo>
                  <a:lnTo>
                    <a:pt x="24270" y="25663"/>
                  </a:lnTo>
                  <a:lnTo>
                    <a:pt x="23830" y="26139"/>
                  </a:lnTo>
                  <a:lnTo>
                    <a:pt x="23353" y="25663"/>
                  </a:lnTo>
                  <a:lnTo>
                    <a:pt x="23353" y="25223"/>
                  </a:lnTo>
                  <a:lnTo>
                    <a:pt x="23353" y="24746"/>
                  </a:lnTo>
                  <a:lnTo>
                    <a:pt x="22913" y="24306"/>
                  </a:lnTo>
                  <a:lnTo>
                    <a:pt x="22913" y="23830"/>
                  </a:lnTo>
                  <a:lnTo>
                    <a:pt x="22437" y="23830"/>
                  </a:lnTo>
                  <a:lnTo>
                    <a:pt x="22437" y="23390"/>
                  </a:lnTo>
                  <a:lnTo>
                    <a:pt x="22437" y="22913"/>
                  </a:lnTo>
                  <a:lnTo>
                    <a:pt x="22913" y="22473"/>
                  </a:lnTo>
                  <a:lnTo>
                    <a:pt x="22437" y="21557"/>
                  </a:lnTo>
                  <a:lnTo>
                    <a:pt x="22913" y="21080"/>
                  </a:lnTo>
                  <a:lnTo>
                    <a:pt x="22913" y="20640"/>
                  </a:lnTo>
                  <a:lnTo>
                    <a:pt x="22913" y="20164"/>
                  </a:lnTo>
                  <a:lnTo>
                    <a:pt x="22437" y="19247"/>
                  </a:lnTo>
                  <a:lnTo>
                    <a:pt x="21520" y="18331"/>
                  </a:lnTo>
                  <a:lnTo>
                    <a:pt x="21080" y="17891"/>
                  </a:lnTo>
                  <a:lnTo>
                    <a:pt x="20164" y="17414"/>
                  </a:lnTo>
                  <a:lnTo>
                    <a:pt x="20164" y="16974"/>
                  </a:lnTo>
                  <a:lnTo>
                    <a:pt x="19687" y="16498"/>
                  </a:lnTo>
                  <a:lnTo>
                    <a:pt x="19247" y="15581"/>
                  </a:lnTo>
                  <a:lnTo>
                    <a:pt x="18771" y="14665"/>
                  </a:lnTo>
                  <a:lnTo>
                    <a:pt x="18771" y="14225"/>
                  </a:lnTo>
                  <a:lnTo>
                    <a:pt x="18771" y="13308"/>
                  </a:lnTo>
                  <a:lnTo>
                    <a:pt x="19247" y="12392"/>
                  </a:lnTo>
                  <a:lnTo>
                    <a:pt x="19247" y="11915"/>
                  </a:lnTo>
                  <a:lnTo>
                    <a:pt x="19247" y="10999"/>
                  </a:lnTo>
                  <a:lnTo>
                    <a:pt x="18331" y="10082"/>
                  </a:lnTo>
                  <a:lnTo>
                    <a:pt x="17414" y="9642"/>
                  </a:lnTo>
                  <a:lnTo>
                    <a:pt x="16938" y="9642"/>
                  </a:lnTo>
                  <a:lnTo>
                    <a:pt x="16938" y="9166"/>
                  </a:lnTo>
                  <a:lnTo>
                    <a:pt x="16498" y="8726"/>
                  </a:lnTo>
                  <a:lnTo>
                    <a:pt x="16021" y="8249"/>
                  </a:lnTo>
                  <a:lnTo>
                    <a:pt x="15581" y="7809"/>
                  </a:lnTo>
                  <a:lnTo>
                    <a:pt x="15581" y="7333"/>
                  </a:lnTo>
                  <a:lnTo>
                    <a:pt x="16021" y="6893"/>
                  </a:lnTo>
                  <a:lnTo>
                    <a:pt x="16021" y="6416"/>
                  </a:lnTo>
                  <a:lnTo>
                    <a:pt x="16498" y="5976"/>
                  </a:lnTo>
                  <a:lnTo>
                    <a:pt x="16021" y="5976"/>
                  </a:lnTo>
                  <a:lnTo>
                    <a:pt x="16021" y="5500"/>
                  </a:lnTo>
                  <a:lnTo>
                    <a:pt x="16021" y="5060"/>
                  </a:lnTo>
                  <a:lnTo>
                    <a:pt x="15581" y="4583"/>
                  </a:lnTo>
                  <a:lnTo>
                    <a:pt x="15581" y="3667"/>
                  </a:lnTo>
                  <a:lnTo>
                    <a:pt x="16021" y="2750"/>
                  </a:lnTo>
                  <a:lnTo>
                    <a:pt x="16021" y="2310"/>
                  </a:lnTo>
                  <a:lnTo>
                    <a:pt x="15581" y="1834"/>
                  </a:lnTo>
                  <a:lnTo>
                    <a:pt x="15105" y="1394"/>
                  </a:lnTo>
                  <a:lnTo>
                    <a:pt x="13272" y="1394"/>
                  </a:lnTo>
                  <a:lnTo>
                    <a:pt x="13748"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1" name="Google Shape;1631;p81"/>
            <p:cNvSpPr/>
            <p:nvPr/>
          </p:nvSpPr>
          <p:spPr>
            <a:xfrm>
              <a:off x="6457440" y="3857204"/>
              <a:ext cx="412533" cy="265205"/>
            </a:xfrm>
            <a:custGeom>
              <a:rect b="b" l="l" r="r" t="t"/>
              <a:pathLst>
                <a:path extrusionOk="0" h="16498" w="25663">
                  <a:moveTo>
                    <a:pt x="17854" y="0"/>
                  </a:moveTo>
                  <a:lnTo>
                    <a:pt x="16021" y="917"/>
                  </a:lnTo>
                  <a:lnTo>
                    <a:pt x="15581" y="917"/>
                  </a:lnTo>
                  <a:lnTo>
                    <a:pt x="15104" y="2310"/>
                  </a:lnTo>
                  <a:lnTo>
                    <a:pt x="13748" y="3226"/>
                  </a:lnTo>
                  <a:lnTo>
                    <a:pt x="12831" y="3666"/>
                  </a:lnTo>
                  <a:lnTo>
                    <a:pt x="12355" y="4143"/>
                  </a:lnTo>
                  <a:lnTo>
                    <a:pt x="11438" y="4583"/>
                  </a:lnTo>
                  <a:lnTo>
                    <a:pt x="10522" y="4143"/>
                  </a:lnTo>
                  <a:lnTo>
                    <a:pt x="7332" y="4143"/>
                  </a:lnTo>
                  <a:lnTo>
                    <a:pt x="6416" y="4583"/>
                  </a:lnTo>
                  <a:lnTo>
                    <a:pt x="5499" y="4143"/>
                  </a:lnTo>
                  <a:lnTo>
                    <a:pt x="2273" y="4143"/>
                  </a:lnTo>
                  <a:lnTo>
                    <a:pt x="2273" y="3666"/>
                  </a:lnTo>
                  <a:lnTo>
                    <a:pt x="2273" y="3226"/>
                  </a:lnTo>
                  <a:lnTo>
                    <a:pt x="2273" y="2750"/>
                  </a:lnTo>
                  <a:lnTo>
                    <a:pt x="1833" y="2310"/>
                  </a:lnTo>
                  <a:lnTo>
                    <a:pt x="917" y="2750"/>
                  </a:lnTo>
                  <a:lnTo>
                    <a:pt x="440" y="3666"/>
                  </a:lnTo>
                  <a:lnTo>
                    <a:pt x="0" y="3666"/>
                  </a:lnTo>
                  <a:lnTo>
                    <a:pt x="440" y="4583"/>
                  </a:lnTo>
                  <a:lnTo>
                    <a:pt x="917" y="5499"/>
                  </a:lnTo>
                  <a:lnTo>
                    <a:pt x="1357" y="5976"/>
                  </a:lnTo>
                  <a:lnTo>
                    <a:pt x="1357" y="6416"/>
                  </a:lnTo>
                  <a:lnTo>
                    <a:pt x="2273" y="6416"/>
                  </a:lnTo>
                  <a:lnTo>
                    <a:pt x="2750" y="6892"/>
                  </a:lnTo>
                  <a:lnTo>
                    <a:pt x="2273" y="7332"/>
                  </a:lnTo>
                  <a:lnTo>
                    <a:pt x="2273" y="7809"/>
                  </a:lnTo>
                  <a:lnTo>
                    <a:pt x="1357" y="8249"/>
                  </a:lnTo>
                  <a:lnTo>
                    <a:pt x="1357" y="8725"/>
                  </a:lnTo>
                  <a:lnTo>
                    <a:pt x="1357" y="9642"/>
                  </a:lnTo>
                  <a:lnTo>
                    <a:pt x="1357" y="10082"/>
                  </a:lnTo>
                  <a:lnTo>
                    <a:pt x="917" y="10082"/>
                  </a:lnTo>
                  <a:lnTo>
                    <a:pt x="917" y="10998"/>
                  </a:lnTo>
                  <a:lnTo>
                    <a:pt x="917" y="11475"/>
                  </a:lnTo>
                  <a:lnTo>
                    <a:pt x="1357" y="12391"/>
                  </a:lnTo>
                  <a:lnTo>
                    <a:pt x="2273" y="12831"/>
                  </a:lnTo>
                  <a:lnTo>
                    <a:pt x="2750" y="13308"/>
                  </a:lnTo>
                  <a:lnTo>
                    <a:pt x="3190" y="13748"/>
                  </a:lnTo>
                  <a:lnTo>
                    <a:pt x="3666" y="14224"/>
                  </a:lnTo>
                  <a:lnTo>
                    <a:pt x="4106" y="14664"/>
                  </a:lnTo>
                  <a:lnTo>
                    <a:pt x="4583" y="15141"/>
                  </a:lnTo>
                  <a:lnTo>
                    <a:pt x="4583" y="15581"/>
                  </a:lnTo>
                  <a:lnTo>
                    <a:pt x="4106" y="16057"/>
                  </a:lnTo>
                  <a:lnTo>
                    <a:pt x="5023" y="16497"/>
                  </a:lnTo>
                  <a:lnTo>
                    <a:pt x="6856" y="16497"/>
                  </a:lnTo>
                  <a:lnTo>
                    <a:pt x="7772" y="16057"/>
                  </a:lnTo>
                  <a:lnTo>
                    <a:pt x="8249" y="16497"/>
                  </a:lnTo>
                  <a:lnTo>
                    <a:pt x="9165" y="16057"/>
                  </a:lnTo>
                  <a:lnTo>
                    <a:pt x="8689" y="15581"/>
                  </a:lnTo>
                  <a:lnTo>
                    <a:pt x="9165" y="15581"/>
                  </a:lnTo>
                  <a:lnTo>
                    <a:pt x="10082" y="15141"/>
                  </a:lnTo>
                  <a:lnTo>
                    <a:pt x="10998" y="15141"/>
                  </a:lnTo>
                  <a:lnTo>
                    <a:pt x="11438" y="14664"/>
                  </a:lnTo>
                  <a:lnTo>
                    <a:pt x="11915" y="15581"/>
                  </a:lnTo>
                  <a:lnTo>
                    <a:pt x="13271" y="15581"/>
                  </a:lnTo>
                  <a:lnTo>
                    <a:pt x="13748" y="15141"/>
                  </a:lnTo>
                  <a:lnTo>
                    <a:pt x="15104" y="15141"/>
                  </a:lnTo>
                  <a:lnTo>
                    <a:pt x="15581" y="14664"/>
                  </a:lnTo>
                  <a:lnTo>
                    <a:pt x="17414" y="14664"/>
                  </a:lnTo>
                  <a:lnTo>
                    <a:pt x="17414" y="14224"/>
                  </a:lnTo>
                  <a:lnTo>
                    <a:pt x="16937" y="13748"/>
                  </a:lnTo>
                  <a:lnTo>
                    <a:pt x="16937" y="13308"/>
                  </a:lnTo>
                  <a:lnTo>
                    <a:pt x="17854" y="12831"/>
                  </a:lnTo>
                  <a:lnTo>
                    <a:pt x="18330" y="12831"/>
                  </a:lnTo>
                  <a:lnTo>
                    <a:pt x="18330" y="12391"/>
                  </a:lnTo>
                  <a:lnTo>
                    <a:pt x="18770" y="11915"/>
                  </a:lnTo>
                  <a:lnTo>
                    <a:pt x="18770" y="11475"/>
                  </a:lnTo>
                  <a:lnTo>
                    <a:pt x="19687" y="11475"/>
                  </a:lnTo>
                  <a:lnTo>
                    <a:pt x="20163" y="10998"/>
                  </a:lnTo>
                  <a:lnTo>
                    <a:pt x="21996" y="10998"/>
                  </a:lnTo>
                  <a:lnTo>
                    <a:pt x="21996" y="11475"/>
                  </a:lnTo>
                  <a:lnTo>
                    <a:pt x="23353" y="11475"/>
                  </a:lnTo>
                  <a:lnTo>
                    <a:pt x="24746" y="10998"/>
                  </a:lnTo>
                  <a:lnTo>
                    <a:pt x="24746" y="10558"/>
                  </a:lnTo>
                  <a:lnTo>
                    <a:pt x="24269" y="9642"/>
                  </a:lnTo>
                  <a:lnTo>
                    <a:pt x="23829" y="9642"/>
                  </a:lnTo>
                  <a:lnTo>
                    <a:pt x="23353" y="9165"/>
                  </a:lnTo>
                  <a:lnTo>
                    <a:pt x="23353" y="8725"/>
                  </a:lnTo>
                  <a:lnTo>
                    <a:pt x="22436" y="8725"/>
                  </a:lnTo>
                  <a:lnTo>
                    <a:pt x="21996" y="9642"/>
                  </a:lnTo>
                  <a:lnTo>
                    <a:pt x="21996" y="8249"/>
                  </a:lnTo>
                  <a:lnTo>
                    <a:pt x="21996" y="7809"/>
                  </a:lnTo>
                  <a:lnTo>
                    <a:pt x="22436" y="7332"/>
                  </a:lnTo>
                  <a:lnTo>
                    <a:pt x="22913" y="7332"/>
                  </a:lnTo>
                  <a:lnTo>
                    <a:pt x="22913" y="6892"/>
                  </a:lnTo>
                  <a:lnTo>
                    <a:pt x="23353" y="6416"/>
                  </a:lnTo>
                  <a:lnTo>
                    <a:pt x="22913" y="5976"/>
                  </a:lnTo>
                  <a:lnTo>
                    <a:pt x="22436" y="5059"/>
                  </a:lnTo>
                  <a:lnTo>
                    <a:pt x="23353" y="5059"/>
                  </a:lnTo>
                  <a:lnTo>
                    <a:pt x="22913" y="4143"/>
                  </a:lnTo>
                  <a:lnTo>
                    <a:pt x="22913" y="2750"/>
                  </a:lnTo>
                  <a:lnTo>
                    <a:pt x="25186" y="2750"/>
                  </a:lnTo>
                  <a:lnTo>
                    <a:pt x="25662" y="2310"/>
                  </a:lnTo>
                  <a:lnTo>
                    <a:pt x="25186" y="1393"/>
                  </a:lnTo>
                  <a:lnTo>
                    <a:pt x="22913" y="477"/>
                  </a:lnTo>
                  <a:lnTo>
                    <a:pt x="21520" y="477"/>
                  </a:lnTo>
                  <a:lnTo>
                    <a:pt x="20603" y="917"/>
                  </a:lnTo>
                  <a:lnTo>
                    <a:pt x="20163" y="477"/>
                  </a:lnTo>
                  <a:lnTo>
                    <a:pt x="18770" y="477"/>
                  </a:lnTo>
                  <a:lnTo>
                    <a:pt x="17854"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2" name="Google Shape;1632;p81"/>
            <p:cNvSpPr/>
            <p:nvPr/>
          </p:nvSpPr>
          <p:spPr>
            <a:xfrm>
              <a:off x="6538168" y="4122394"/>
              <a:ext cx="16" cy="16"/>
            </a:xfrm>
            <a:custGeom>
              <a:rect b="b" l="l" r="r" t="t"/>
              <a:pathLst>
                <a:path extrusionOk="0" h="1" w="1">
                  <a:moveTo>
                    <a:pt x="1" y="0"/>
                  </a:moveTo>
                  <a:lnTo>
                    <a:pt x="1"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3" name="Google Shape;1633;p81"/>
            <p:cNvSpPr/>
            <p:nvPr/>
          </p:nvSpPr>
          <p:spPr>
            <a:xfrm>
              <a:off x="6339578" y="3503603"/>
              <a:ext cx="566933" cy="427274"/>
            </a:xfrm>
            <a:custGeom>
              <a:rect b="b" l="l" r="r" t="t"/>
              <a:pathLst>
                <a:path extrusionOk="0" h="26580" w="35268">
                  <a:moveTo>
                    <a:pt x="19687" y="1"/>
                  </a:moveTo>
                  <a:lnTo>
                    <a:pt x="18330" y="478"/>
                  </a:lnTo>
                  <a:lnTo>
                    <a:pt x="18330" y="917"/>
                  </a:lnTo>
                  <a:lnTo>
                    <a:pt x="18330" y="1394"/>
                  </a:lnTo>
                  <a:lnTo>
                    <a:pt x="16021" y="1394"/>
                  </a:lnTo>
                  <a:lnTo>
                    <a:pt x="15104" y="2311"/>
                  </a:lnTo>
                  <a:lnTo>
                    <a:pt x="14664" y="2750"/>
                  </a:lnTo>
                  <a:lnTo>
                    <a:pt x="13271" y="2311"/>
                  </a:lnTo>
                  <a:lnTo>
                    <a:pt x="12831" y="2311"/>
                  </a:lnTo>
                  <a:lnTo>
                    <a:pt x="11915" y="2750"/>
                  </a:lnTo>
                  <a:lnTo>
                    <a:pt x="11438" y="3227"/>
                  </a:lnTo>
                  <a:lnTo>
                    <a:pt x="10522" y="3227"/>
                  </a:lnTo>
                  <a:lnTo>
                    <a:pt x="9605" y="2750"/>
                  </a:lnTo>
                  <a:lnTo>
                    <a:pt x="9165" y="2750"/>
                  </a:lnTo>
                  <a:lnTo>
                    <a:pt x="8249" y="2311"/>
                  </a:lnTo>
                  <a:lnTo>
                    <a:pt x="6856" y="2750"/>
                  </a:lnTo>
                  <a:lnTo>
                    <a:pt x="5939" y="2750"/>
                  </a:lnTo>
                  <a:lnTo>
                    <a:pt x="6856" y="4144"/>
                  </a:lnTo>
                  <a:lnTo>
                    <a:pt x="6856" y="4583"/>
                  </a:lnTo>
                  <a:lnTo>
                    <a:pt x="6416" y="5060"/>
                  </a:lnTo>
                  <a:lnTo>
                    <a:pt x="5939" y="5500"/>
                  </a:lnTo>
                  <a:lnTo>
                    <a:pt x="5499" y="5977"/>
                  </a:lnTo>
                  <a:lnTo>
                    <a:pt x="5023" y="5977"/>
                  </a:lnTo>
                  <a:lnTo>
                    <a:pt x="4583" y="6416"/>
                  </a:lnTo>
                  <a:lnTo>
                    <a:pt x="4106" y="6893"/>
                  </a:lnTo>
                  <a:lnTo>
                    <a:pt x="4106" y="8250"/>
                  </a:lnTo>
                  <a:lnTo>
                    <a:pt x="3666" y="8726"/>
                  </a:lnTo>
                  <a:lnTo>
                    <a:pt x="3666" y="10083"/>
                  </a:lnTo>
                  <a:lnTo>
                    <a:pt x="3190" y="10559"/>
                  </a:lnTo>
                  <a:lnTo>
                    <a:pt x="2750" y="10999"/>
                  </a:lnTo>
                  <a:lnTo>
                    <a:pt x="2273" y="10999"/>
                  </a:lnTo>
                  <a:lnTo>
                    <a:pt x="2273" y="11476"/>
                  </a:lnTo>
                  <a:lnTo>
                    <a:pt x="1833" y="12392"/>
                  </a:lnTo>
                  <a:lnTo>
                    <a:pt x="1357" y="12832"/>
                  </a:lnTo>
                  <a:lnTo>
                    <a:pt x="917" y="13309"/>
                  </a:lnTo>
                  <a:lnTo>
                    <a:pt x="440" y="13749"/>
                  </a:lnTo>
                  <a:lnTo>
                    <a:pt x="0" y="14665"/>
                  </a:lnTo>
                  <a:lnTo>
                    <a:pt x="0" y="15582"/>
                  </a:lnTo>
                  <a:lnTo>
                    <a:pt x="917" y="15582"/>
                  </a:lnTo>
                  <a:lnTo>
                    <a:pt x="917" y="16058"/>
                  </a:lnTo>
                  <a:lnTo>
                    <a:pt x="917" y="16975"/>
                  </a:lnTo>
                  <a:lnTo>
                    <a:pt x="917" y="17415"/>
                  </a:lnTo>
                  <a:lnTo>
                    <a:pt x="1357" y="17891"/>
                  </a:lnTo>
                  <a:lnTo>
                    <a:pt x="1357" y="19248"/>
                  </a:lnTo>
                  <a:lnTo>
                    <a:pt x="1833" y="19248"/>
                  </a:lnTo>
                  <a:lnTo>
                    <a:pt x="2273" y="18808"/>
                  </a:lnTo>
                  <a:lnTo>
                    <a:pt x="2750" y="18808"/>
                  </a:lnTo>
                  <a:lnTo>
                    <a:pt x="3190" y="19248"/>
                  </a:lnTo>
                  <a:lnTo>
                    <a:pt x="3666" y="19724"/>
                  </a:lnTo>
                  <a:lnTo>
                    <a:pt x="3666" y="20164"/>
                  </a:lnTo>
                  <a:lnTo>
                    <a:pt x="3190" y="21081"/>
                  </a:lnTo>
                  <a:lnTo>
                    <a:pt x="3190" y="21557"/>
                  </a:lnTo>
                  <a:lnTo>
                    <a:pt x="3190" y="21997"/>
                  </a:lnTo>
                  <a:lnTo>
                    <a:pt x="4583" y="21997"/>
                  </a:lnTo>
                  <a:lnTo>
                    <a:pt x="4583" y="21557"/>
                  </a:lnTo>
                  <a:lnTo>
                    <a:pt x="5023" y="21557"/>
                  </a:lnTo>
                  <a:lnTo>
                    <a:pt x="5499" y="21997"/>
                  </a:lnTo>
                  <a:lnTo>
                    <a:pt x="6856" y="22474"/>
                  </a:lnTo>
                  <a:lnTo>
                    <a:pt x="6856" y="21997"/>
                  </a:lnTo>
                  <a:lnTo>
                    <a:pt x="8249" y="21557"/>
                  </a:lnTo>
                  <a:lnTo>
                    <a:pt x="8689" y="21997"/>
                  </a:lnTo>
                  <a:lnTo>
                    <a:pt x="8249" y="22474"/>
                  </a:lnTo>
                  <a:lnTo>
                    <a:pt x="8249" y="22914"/>
                  </a:lnTo>
                  <a:lnTo>
                    <a:pt x="8689" y="22914"/>
                  </a:lnTo>
                  <a:lnTo>
                    <a:pt x="9165" y="23830"/>
                  </a:lnTo>
                  <a:lnTo>
                    <a:pt x="9165" y="24307"/>
                  </a:lnTo>
                  <a:lnTo>
                    <a:pt x="9605" y="24747"/>
                  </a:lnTo>
                  <a:lnTo>
                    <a:pt x="9605" y="25223"/>
                  </a:lnTo>
                  <a:lnTo>
                    <a:pt x="9605" y="25663"/>
                  </a:lnTo>
                  <a:lnTo>
                    <a:pt x="9605" y="26140"/>
                  </a:lnTo>
                  <a:lnTo>
                    <a:pt x="12831" y="26140"/>
                  </a:lnTo>
                  <a:lnTo>
                    <a:pt x="13748" y="26580"/>
                  </a:lnTo>
                  <a:lnTo>
                    <a:pt x="14664" y="26140"/>
                  </a:lnTo>
                  <a:lnTo>
                    <a:pt x="17854" y="26140"/>
                  </a:lnTo>
                  <a:lnTo>
                    <a:pt x="18770" y="26580"/>
                  </a:lnTo>
                  <a:lnTo>
                    <a:pt x="19687" y="26140"/>
                  </a:lnTo>
                  <a:lnTo>
                    <a:pt x="20163" y="25663"/>
                  </a:lnTo>
                  <a:lnTo>
                    <a:pt x="21080" y="25223"/>
                  </a:lnTo>
                  <a:lnTo>
                    <a:pt x="22436" y="24307"/>
                  </a:lnTo>
                  <a:lnTo>
                    <a:pt x="22913" y="22914"/>
                  </a:lnTo>
                  <a:lnTo>
                    <a:pt x="23353" y="22914"/>
                  </a:lnTo>
                  <a:lnTo>
                    <a:pt x="25186" y="21997"/>
                  </a:lnTo>
                  <a:lnTo>
                    <a:pt x="26102" y="22474"/>
                  </a:lnTo>
                  <a:lnTo>
                    <a:pt x="27495" y="22474"/>
                  </a:lnTo>
                  <a:lnTo>
                    <a:pt x="27935" y="22914"/>
                  </a:lnTo>
                  <a:lnTo>
                    <a:pt x="28852" y="22474"/>
                  </a:lnTo>
                  <a:lnTo>
                    <a:pt x="30245" y="22474"/>
                  </a:lnTo>
                  <a:lnTo>
                    <a:pt x="32518" y="23390"/>
                  </a:lnTo>
                  <a:lnTo>
                    <a:pt x="32518" y="22914"/>
                  </a:lnTo>
                  <a:lnTo>
                    <a:pt x="32518" y="21997"/>
                  </a:lnTo>
                  <a:lnTo>
                    <a:pt x="32078" y="21081"/>
                  </a:lnTo>
                  <a:lnTo>
                    <a:pt x="32078" y="20164"/>
                  </a:lnTo>
                  <a:lnTo>
                    <a:pt x="32078" y="19724"/>
                  </a:lnTo>
                  <a:lnTo>
                    <a:pt x="32518" y="19248"/>
                  </a:lnTo>
                  <a:lnTo>
                    <a:pt x="32994" y="18808"/>
                  </a:lnTo>
                  <a:lnTo>
                    <a:pt x="32078" y="18808"/>
                  </a:lnTo>
                  <a:lnTo>
                    <a:pt x="32078" y="18331"/>
                  </a:lnTo>
                  <a:lnTo>
                    <a:pt x="32518" y="17415"/>
                  </a:lnTo>
                  <a:lnTo>
                    <a:pt x="32518" y="16975"/>
                  </a:lnTo>
                  <a:lnTo>
                    <a:pt x="32994" y="16498"/>
                  </a:lnTo>
                  <a:lnTo>
                    <a:pt x="33434" y="16975"/>
                  </a:lnTo>
                  <a:lnTo>
                    <a:pt x="33434" y="17891"/>
                  </a:lnTo>
                  <a:lnTo>
                    <a:pt x="33911" y="17891"/>
                  </a:lnTo>
                  <a:lnTo>
                    <a:pt x="34351" y="17415"/>
                  </a:lnTo>
                  <a:lnTo>
                    <a:pt x="34351" y="16498"/>
                  </a:lnTo>
                  <a:lnTo>
                    <a:pt x="34827" y="16498"/>
                  </a:lnTo>
                  <a:lnTo>
                    <a:pt x="35267" y="15582"/>
                  </a:lnTo>
                  <a:lnTo>
                    <a:pt x="35267" y="13749"/>
                  </a:lnTo>
                  <a:lnTo>
                    <a:pt x="34827" y="14665"/>
                  </a:lnTo>
                  <a:lnTo>
                    <a:pt x="34351" y="13749"/>
                  </a:lnTo>
                  <a:lnTo>
                    <a:pt x="33911" y="13749"/>
                  </a:lnTo>
                  <a:lnTo>
                    <a:pt x="33911" y="13309"/>
                  </a:lnTo>
                  <a:lnTo>
                    <a:pt x="32518" y="13309"/>
                  </a:lnTo>
                  <a:lnTo>
                    <a:pt x="32078" y="13749"/>
                  </a:lnTo>
                  <a:lnTo>
                    <a:pt x="31601" y="14225"/>
                  </a:lnTo>
                  <a:lnTo>
                    <a:pt x="31161" y="13749"/>
                  </a:lnTo>
                  <a:lnTo>
                    <a:pt x="29768" y="13749"/>
                  </a:lnTo>
                  <a:lnTo>
                    <a:pt x="29328" y="13309"/>
                  </a:lnTo>
                  <a:lnTo>
                    <a:pt x="29328" y="12392"/>
                  </a:lnTo>
                  <a:lnTo>
                    <a:pt x="28852" y="10999"/>
                  </a:lnTo>
                  <a:lnTo>
                    <a:pt x="28852" y="10559"/>
                  </a:lnTo>
                  <a:lnTo>
                    <a:pt x="28412" y="10083"/>
                  </a:lnTo>
                  <a:lnTo>
                    <a:pt x="28412" y="9643"/>
                  </a:lnTo>
                  <a:lnTo>
                    <a:pt x="28412" y="9166"/>
                  </a:lnTo>
                  <a:lnTo>
                    <a:pt x="28852" y="9166"/>
                  </a:lnTo>
                  <a:lnTo>
                    <a:pt x="28852" y="8250"/>
                  </a:lnTo>
                  <a:lnTo>
                    <a:pt x="28852" y="7810"/>
                  </a:lnTo>
                  <a:lnTo>
                    <a:pt x="28412" y="6893"/>
                  </a:lnTo>
                  <a:lnTo>
                    <a:pt x="28412" y="6416"/>
                  </a:lnTo>
                  <a:lnTo>
                    <a:pt x="27019" y="5977"/>
                  </a:lnTo>
                  <a:lnTo>
                    <a:pt x="26579" y="5500"/>
                  </a:lnTo>
                  <a:lnTo>
                    <a:pt x="26102" y="5060"/>
                  </a:lnTo>
                  <a:lnTo>
                    <a:pt x="26102" y="4144"/>
                  </a:lnTo>
                  <a:lnTo>
                    <a:pt x="25186" y="3667"/>
                  </a:lnTo>
                  <a:lnTo>
                    <a:pt x="23829" y="3227"/>
                  </a:lnTo>
                  <a:lnTo>
                    <a:pt x="23829" y="1834"/>
                  </a:lnTo>
                  <a:lnTo>
                    <a:pt x="22436" y="917"/>
                  </a:lnTo>
                  <a:lnTo>
                    <a:pt x="21996" y="478"/>
                  </a:lnTo>
                  <a:lnTo>
                    <a:pt x="21520" y="478"/>
                  </a:lnTo>
                  <a:lnTo>
                    <a:pt x="20603" y="1"/>
                  </a:lnTo>
                  <a:close/>
                </a:path>
              </a:pathLst>
            </a:custGeom>
            <a:solidFill>
              <a:schemeClr val="accent3"/>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4" name="Google Shape;1634;p81"/>
            <p:cNvSpPr/>
            <p:nvPr/>
          </p:nvSpPr>
          <p:spPr>
            <a:xfrm>
              <a:off x="6744427" y="4033997"/>
              <a:ext cx="184477" cy="162068"/>
            </a:xfrm>
            <a:custGeom>
              <a:rect b="b" l="l" r="r" t="t"/>
              <a:pathLst>
                <a:path extrusionOk="0" h="10082" w="11476">
                  <a:moveTo>
                    <a:pt x="2310" y="0"/>
                  </a:moveTo>
                  <a:lnTo>
                    <a:pt x="1834" y="477"/>
                  </a:lnTo>
                  <a:lnTo>
                    <a:pt x="917" y="477"/>
                  </a:lnTo>
                  <a:lnTo>
                    <a:pt x="917" y="917"/>
                  </a:lnTo>
                  <a:lnTo>
                    <a:pt x="477" y="1393"/>
                  </a:lnTo>
                  <a:lnTo>
                    <a:pt x="477" y="1833"/>
                  </a:lnTo>
                  <a:lnTo>
                    <a:pt x="917" y="1833"/>
                  </a:lnTo>
                  <a:lnTo>
                    <a:pt x="1394" y="2310"/>
                  </a:lnTo>
                  <a:lnTo>
                    <a:pt x="1834" y="2310"/>
                  </a:lnTo>
                  <a:lnTo>
                    <a:pt x="1834" y="2750"/>
                  </a:lnTo>
                  <a:lnTo>
                    <a:pt x="1834" y="3226"/>
                  </a:lnTo>
                  <a:lnTo>
                    <a:pt x="1834" y="3666"/>
                  </a:lnTo>
                  <a:lnTo>
                    <a:pt x="1394" y="4143"/>
                  </a:lnTo>
                  <a:lnTo>
                    <a:pt x="1394" y="4583"/>
                  </a:lnTo>
                  <a:lnTo>
                    <a:pt x="917" y="4583"/>
                  </a:lnTo>
                  <a:lnTo>
                    <a:pt x="917" y="5059"/>
                  </a:lnTo>
                  <a:lnTo>
                    <a:pt x="917" y="5976"/>
                  </a:lnTo>
                  <a:lnTo>
                    <a:pt x="917" y="6416"/>
                  </a:lnTo>
                  <a:lnTo>
                    <a:pt x="477" y="6416"/>
                  </a:lnTo>
                  <a:lnTo>
                    <a:pt x="477" y="6892"/>
                  </a:lnTo>
                  <a:lnTo>
                    <a:pt x="1" y="7332"/>
                  </a:lnTo>
                  <a:lnTo>
                    <a:pt x="477" y="7809"/>
                  </a:lnTo>
                  <a:lnTo>
                    <a:pt x="1834" y="7809"/>
                  </a:lnTo>
                  <a:lnTo>
                    <a:pt x="2310" y="7332"/>
                  </a:lnTo>
                  <a:lnTo>
                    <a:pt x="2310" y="7809"/>
                  </a:lnTo>
                  <a:lnTo>
                    <a:pt x="2310" y="8249"/>
                  </a:lnTo>
                  <a:lnTo>
                    <a:pt x="1834" y="8249"/>
                  </a:lnTo>
                  <a:lnTo>
                    <a:pt x="917" y="9642"/>
                  </a:lnTo>
                  <a:lnTo>
                    <a:pt x="1834" y="10082"/>
                  </a:lnTo>
                  <a:lnTo>
                    <a:pt x="2310" y="9165"/>
                  </a:lnTo>
                  <a:lnTo>
                    <a:pt x="3667" y="8725"/>
                  </a:lnTo>
                  <a:lnTo>
                    <a:pt x="4143" y="8249"/>
                  </a:lnTo>
                  <a:lnTo>
                    <a:pt x="5060" y="7809"/>
                  </a:lnTo>
                  <a:lnTo>
                    <a:pt x="5060" y="7332"/>
                  </a:lnTo>
                  <a:lnTo>
                    <a:pt x="5500" y="6892"/>
                  </a:lnTo>
                  <a:lnTo>
                    <a:pt x="6416" y="5976"/>
                  </a:lnTo>
                  <a:lnTo>
                    <a:pt x="6893" y="5499"/>
                  </a:lnTo>
                  <a:lnTo>
                    <a:pt x="7333" y="5059"/>
                  </a:lnTo>
                  <a:lnTo>
                    <a:pt x="8249" y="4583"/>
                  </a:lnTo>
                  <a:lnTo>
                    <a:pt x="9642" y="4583"/>
                  </a:lnTo>
                  <a:lnTo>
                    <a:pt x="10559" y="4143"/>
                  </a:lnTo>
                  <a:lnTo>
                    <a:pt x="10999" y="4143"/>
                  </a:lnTo>
                  <a:lnTo>
                    <a:pt x="11475" y="3666"/>
                  </a:lnTo>
                  <a:lnTo>
                    <a:pt x="11475" y="2750"/>
                  </a:lnTo>
                  <a:lnTo>
                    <a:pt x="10999" y="2750"/>
                  </a:lnTo>
                  <a:lnTo>
                    <a:pt x="10082" y="2310"/>
                  </a:lnTo>
                  <a:lnTo>
                    <a:pt x="9642" y="2310"/>
                  </a:lnTo>
                  <a:lnTo>
                    <a:pt x="8249" y="1393"/>
                  </a:lnTo>
                  <a:lnTo>
                    <a:pt x="7333" y="1393"/>
                  </a:lnTo>
                  <a:lnTo>
                    <a:pt x="7333" y="917"/>
                  </a:lnTo>
                  <a:lnTo>
                    <a:pt x="7333" y="477"/>
                  </a:lnTo>
                  <a:lnTo>
                    <a:pt x="6893" y="0"/>
                  </a:lnTo>
                  <a:lnTo>
                    <a:pt x="5500" y="477"/>
                  </a:lnTo>
                  <a:lnTo>
                    <a:pt x="4143" y="477"/>
                  </a:lnTo>
                  <a:lnTo>
                    <a:pt x="4143"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5" name="Google Shape;1635;p81"/>
            <p:cNvSpPr/>
            <p:nvPr/>
          </p:nvSpPr>
          <p:spPr>
            <a:xfrm>
              <a:off x="6538168" y="4122394"/>
              <a:ext cx="16" cy="16"/>
            </a:xfrm>
            <a:custGeom>
              <a:rect b="b" l="l" r="r" t="t"/>
              <a:pathLst>
                <a:path extrusionOk="0" h="1" w="1">
                  <a:moveTo>
                    <a:pt x="1" y="0"/>
                  </a:move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6" name="Google Shape;1636;p81"/>
            <p:cNvSpPr/>
            <p:nvPr/>
          </p:nvSpPr>
          <p:spPr>
            <a:xfrm>
              <a:off x="6346651" y="4063463"/>
              <a:ext cx="427257" cy="479115"/>
            </a:xfrm>
            <a:custGeom>
              <a:rect b="b" l="l" r="r" t="t"/>
              <a:pathLst>
                <a:path extrusionOk="0" h="29805" w="26579">
                  <a:moveTo>
                    <a:pt x="24746" y="0"/>
                  </a:moveTo>
                  <a:lnTo>
                    <a:pt x="23829" y="477"/>
                  </a:lnTo>
                  <a:lnTo>
                    <a:pt x="23829" y="917"/>
                  </a:lnTo>
                  <a:lnTo>
                    <a:pt x="24306" y="1393"/>
                  </a:lnTo>
                  <a:lnTo>
                    <a:pt x="24306" y="1833"/>
                  </a:lnTo>
                  <a:lnTo>
                    <a:pt x="22473" y="1833"/>
                  </a:lnTo>
                  <a:lnTo>
                    <a:pt x="21996" y="2310"/>
                  </a:lnTo>
                  <a:lnTo>
                    <a:pt x="20640" y="2310"/>
                  </a:lnTo>
                  <a:lnTo>
                    <a:pt x="20163" y="2750"/>
                  </a:lnTo>
                  <a:lnTo>
                    <a:pt x="18807" y="2750"/>
                  </a:lnTo>
                  <a:lnTo>
                    <a:pt x="18330" y="1833"/>
                  </a:lnTo>
                  <a:lnTo>
                    <a:pt x="17890" y="2310"/>
                  </a:lnTo>
                  <a:lnTo>
                    <a:pt x="16974" y="2310"/>
                  </a:lnTo>
                  <a:lnTo>
                    <a:pt x="16057" y="2750"/>
                  </a:lnTo>
                  <a:lnTo>
                    <a:pt x="15581" y="2750"/>
                  </a:lnTo>
                  <a:lnTo>
                    <a:pt x="16057" y="3226"/>
                  </a:lnTo>
                  <a:lnTo>
                    <a:pt x="15141" y="3666"/>
                  </a:lnTo>
                  <a:lnTo>
                    <a:pt x="14664" y="3226"/>
                  </a:lnTo>
                  <a:lnTo>
                    <a:pt x="13748" y="3666"/>
                  </a:lnTo>
                  <a:lnTo>
                    <a:pt x="11915" y="3666"/>
                  </a:lnTo>
                  <a:lnTo>
                    <a:pt x="10998" y="4143"/>
                  </a:lnTo>
                  <a:lnTo>
                    <a:pt x="10558" y="4583"/>
                  </a:lnTo>
                  <a:lnTo>
                    <a:pt x="10082" y="5499"/>
                  </a:lnTo>
                  <a:lnTo>
                    <a:pt x="8725" y="5499"/>
                  </a:lnTo>
                  <a:lnTo>
                    <a:pt x="8249" y="5059"/>
                  </a:lnTo>
                  <a:lnTo>
                    <a:pt x="7809" y="5499"/>
                  </a:lnTo>
                  <a:lnTo>
                    <a:pt x="7809" y="5976"/>
                  </a:lnTo>
                  <a:lnTo>
                    <a:pt x="6416" y="5976"/>
                  </a:lnTo>
                  <a:lnTo>
                    <a:pt x="5499" y="6416"/>
                  </a:lnTo>
                  <a:lnTo>
                    <a:pt x="5059" y="6416"/>
                  </a:lnTo>
                  <a:lnTo>
                    <a:pt x="4143" y="6892"/>
                  </a:lnTo>
                  <a:lnTo>
                    <a:pt x="4143" y="6416"/>
                  </a:lnTo>
                  <a:lnTo>
                    <a:pt x="3666" y="6416"/>
                  </a:lnTo>
                  <a:lnTo>
                    <a:pt x="3666" y="6892"/>
                  </a:lnTo>
                  <a:lnTo>
                    <a:pt x="3226" y="6892"/>
                  </a:lnTo>
                  <a:lnTo>
                    <a:pt x="2750" y="7332"/>
                  </a:lnTo>
                  <a:lnTo>
                    <a:pt x="3226" y="7809"/>
                  </a:lnTo>
                  <a:lnTo>
                    <a:pt x="3666" y="8249"/>
                  </a:lnTo>
                  <a:lnTo>
                    <a:pt x="3666" y="8725"/>
                  </a:lnTo>
                  <a:lnTo>
                    <a:pt x="3666" y="9165"/>
                  </a:lnTo>
                  <a:lnTo>
                    <a:pt x="3226" y="9642"/>
                  </a:lnTo>
                  <a:lnTo>
                    <a:pt x="2750" y="10558"/>
                  </a:lnTo>
                  <a:lnTo>
                    <a:pt x="2310" y="10998"/>
                  </a:lnTo>
                  <a:lnTo>
                    <a:pt x="1833" y="10998"/>
                  </a:lnTo>
                  <a:lnTo>
                    <a:pt x="2750" y="11475"/>
                  </a:lnTo>
                  <a:lnTo>
                    <a:pt x="1833" y="12391"/>
                  </a:lnTo>
                  <a:lnTo>
                    <a:pt x="917" y="12391"/>
                  </a:lnTo>
                  <a:lnTo>
                    <a:pt x="477" y="12831"/>
                  </a:lnTo>
                  <a:lnTo>
                    <a:pt x="917" y="13308"/>
                  </a:lnTo>
                  <a:lnTo>
                    <a:pt x="917" y="13748"/>
                  </a:lnTo>
                  <a:lnTo>
                    <a:pt x="0" y="13748"/>
                  </a:lnTo>
                  <a:lnTo>
                    <a:pt x="917" y="14664"/>
                  </a:lnTo>
                  <a:lnTo>
                    <a:pt x="1393" y="15141"/>
                  </a:lnTo>
                  <a:lnTo>
                    <a:pt x="2310" y="15141"/>
                  </a:lnTo>
                  <a:lnTo>
                    <a:pt x="2310" y="15581"/>
                  </a:lnTo>
                  <a:lnTo>
                    <a:pt x="2310" y="16497"/>
                  </a:lnTo>
                  <a:lnTo>
                    <a:pt x="2750" y="16974"/>
                  </a:lnTo>
                  <a:lnTo>
                    <a:pt x="3226" y="16497"/>
                  </a:lnTo>
                  <a:lnTo>
                    <a:pt x="5059" y="16497"/>
                  </a:lnTo>
                  <a:lnTo>
                    <a:pt x="5059" y="16974"/>
                  </a:lnTo>
                  <a:lnTo>
                    <a:pt x="5059" y="17414"/>
                  </a:lnTo>
                  <a:lnTo>
                    <a:pt x="3226" y="17414"/>
                  </a:lnTo>
                  <a:lnTo>
                    <a:pt x="2750" y="17890"/>
                  </a:lnTo>
                  <a:lnTo>
                    <a:pt x="3226" y="18330"/>
                  </a:lnTo>
                  <a:lnTo>
                    <a:pt x="3666" y="18807"/>
                  </a:lnTo>
                  <a:lnTo>
                    <a:pt x="3666" y="19723"/>
                  </a:lnTo>
                  <a:lnTo>
                    <a:pt x="4143" y="19247"/>
                  </a:lnTo>
                  <a:lnTo>
                    <a:pt x="5059" y="19723"/>
                  </a:lnTo>
                  <a:lnTo>
                    <a:pt x="5499" y="19247"/>
                  </a:lnTo>
                  <a:lnTo>
                    <a:pt x="6416" y="19247"/>
                  </a:lnTo>
                  <a:lnTo>
                    <a:pt x="6416" y="19723"/>
                  </a:lnTo>
                  <a:lnTo>
                    <a:pt x="7332" y="19247"/>
                  </a:lnTo>
                  <a:lnTo>
                    <a:pt x="9642" y="19247"/>
                  </a:lnTo>
                  <a:lnTo>
                    <a:pt x="10082" y="19723"/>
                  </a:lnTo>
                  <a:lnTo>
                    <a:pt x="10558" y="19723"/>
                  </a:lnTo>
                  <a:lnTo>
                    <a:pt x="10558" y="19247"/>
                  </a:lnTo>
                  <a:lnTo>
                    <a:pt x="11475" y="19247"/>
                  </a:lnTo>
                  <a:lnTo>
                    <a:pt x="11915" y="19723"/>
                  </a:lnTo>
                  <a:lnTo>
                    <a:pt x="12391" y="20163"/>
                  </a:lnTo>
                  <a:lnTo>
                    <a:pt x="13308" y="20640"/>
                  </a:lnTo>
                  <a:lnTo>
                    <a:pt x="12831" y="21080"/>
                  </a:lnTo>
                  <a:lnTo>
                    <a:pt x="12391" y="21080"/>
                  </a:lnTo>
                  <a:lnTo>
                    <a:pt x="11915" y="21996"/>
                  </a:lnTo>
                  <a:lnTo>
                    <a:pt x="11475" y="21556"/>
                  </a:lnTo>
                  <a:lnTo>
                    <a:pt x="11475" y="20640"/>
                  </a:lnTo>
                  <a:lnTo>
                    <a:pt x="10998" y="20640"/>
                  </a:lnTo>
                  <a:lnTo>
                    <a:pt x="10082" y="21080"/>
                  </a:lnTo>
                  <a:lnTo>
                    <a:pt x="10082" y="20640"/>
                  </a:lnTo>
                  <a:lnTo>
                    <a:pt x="8249" y="20640"/>
                  </a:lnTo>
                  <a:lnTo>
                    <a:pt x="7809" y="21080"/>
                  </a:lnTo>
                  <a:lnTo>
                    <a:pt x="5499" y="21080"/>
                  </a:lnTo>
                  <a:lnTo>
                    <a:pt x="5059" y="21996"/>
                  </a:lnTo>
                  <a:lnTo>
                    <a:pt x="5059" y="22473"/>
                  </a:lnTo>
                  <a:lnTo>
                    <a:pt x="5976" y="23389"/>
                  </a:lnTo>
                  <a:lnTo>
                    <a:pt x="6416" y="23389"/>
                  </a:lnTo>
                  <a:lnTo>
                    <a:pt x="6892" y="23829"/>
                  </a:lnTo>
                  <a:lnTo>
                    <a:pt x="7332" y="24306"/>
                  </a:lnTo>
                  <a:lnTo>
                    <a:pt x="7332" y="24746"/>
                  </a:lnTo>
                  <a:lnTo>
                    <a:pt x="7332" y="25662"/>
                  </a:lnTo>
                  <a:lnTo>
                    <a:pt x="6892" y="26139"/>
                  </a:lnTo>
                  <a:lnTo>
                    <a:pt x="7332" y="26579"/>
                  </a:lnTo>
                  <a:lnTo>
                    <a:pt x="7332" y="27055"/>
                  </a:lnTo>
                  <a:lnTo>
                    <a:pt x="7332" y="27495"/>
                  </a:lnTo>
                  <a:lnTo>
                    <a:pt x="8249" y="28412"/>
                  </a:lnTo>
                  <a:lnTo>
                    <a:pt x="9165" y="28412"/>
                  </a:lnTo>
                  <a:lnTo>
                    <a:pt x="9642" y="27972"/>
                  </a:lnTo>
                  <a:lnTo>
                    <a:pt x="9165" y="27495"/>
                  </a:lnTo>
                  <a:lnTo>
                    <a:pt x="9165" y="27055"/>
                  </a:lnTo>
                  <a:lnTo>
                    <a:pt x="9642" y="26579"/>
                  </a:lnTo>
                  <a:lnTo>
                    <a:pt x="10082" y="27055"/>
                  </a:lnTo>
                  <a:lnTo>
                    <a:pt x="10082" y="27495"/>
                  </a:lnTo>
                  <a:lnTo>
                    <a:pt x="10082" y="27972"/>
                  </a:lnTo>
                  <a:lnTo>
                    <a:pt x="10082" y="28412"/>
                  </a:lnTo>
                  <a:lnTo>
                    <a:pt x="10558" y="28888"/>
                  </a:lnTo>
                  <a:lnTo>
                    <a:pt x="10998" y="28888"/>
                  </a:lnTo>
                  <a:lnTo>
                    <a:pt x="11475" y="29805"/>
                  </a:lnTo>
                  <a:lnTo>
                    <a:pt x="12391" y="29805"/>
                  </a:lnTo>
                  <a:lnTo>
                    <a:pt x="11915" y="28888"/>
                  </a:lnTo>
                  <a:lnTo>
                    <a:pt x="11915" y="28412"/>
                  </a:lnTo>
                  <a:lnTo>
                    <a:pt x="11915" y="27972"/>
                  </a:lnTo>
                  <a:lnTo>
                    <a:pt x="12391" y="27055"/>
                  </a:lnTo>
                  <a:lnTo>
                    <a:pt x="12391" y="28412"/>
                  </a:lnTo>
                  <a:lnTo>
                    <a:pt x="12831" y="27972"/>
                  </a:lnTo>
                  <a:lnTo>
                    <a:pt x="13308" y="29328"/>
                  </a:lnTo>
                  <a:lnTo>
                    <a:pt x="13748" y="28888"/>
                  </a:lnTo>
                  <a:lnTo>
                    <a:pt x="15581" y="28888"/>
                  </a:lnTo>
                  <a:lnTo>
                    <a:pt x="15581" y="28412"/>
                  </a:lnTo>
                  <a:lnTo>
                    <a:pt x="14664" y="27972"/>
                  </a:lnTo>
                  <a:lnTo>
                    <a:pt x="14664" y="27495"/>
                  </a:lnTo>
                  <a:lnTo>
                    <a:pt x="13748" y="27055"/>
                  </a:lnTo>
                  <a:lnTo>
                    <a:pt x="13748" y="26139"/>
                  </a:lnTo>
                  <a:lnTo>
                    <a:pt x="13308" y="26139"/>
                  </a:lnTo>
                  <a:lnTo>
                    <a:pt x="12831" y="25222"/>
                  </a:lnTo>
                  <a:lnTo>
                    <a:pt x="12391" y="24746"/>
                  </a:lnTo>
                  <a:lnTo>
                    <a:pt x="12391" y="23829"/>
                  </a:lnTo>
                  <a:lnTo>
                    <a:pt x="12831" y="23829"/>
                  </a:lnTo>
                  <a:lnTo>
                    <a:pt x="13308" y="24306"/>
                  </a:lnTo>
                  <a:lnTo>
                    <a:pt x="13308" y="24746"/>
                  </a:lnTo>
                  <a:lnTo>
                    <a:pt x="13748" y="25222"/>
                  </a:lnTo>
                  <a:lnTo>
                    <a:pt x="14224" y="25222"/>
                  </a:lnTo>
                  <a:lnTo>
                    <a:pt x="15141" y="24746"/>
                  </a:lnTo>
                  <a:lnTo>
                    <a:pt x="16057" y="23829"/>
                  </a:lnTo>
                  <a:lnTo>
                    <a:pt x="16057" y="22913"/>
                  </a:lnTo>
                  <a:lnTo>
                    <a:pt x="15141" y="23389"/>
                  </a:lnTo>
                  <a:lnTo>
                    <a:pt x="14664" y="23829"/>
                  </a:lnTo>
                  <a:lnTo>
                    <a:pt x="14224" y="22913"/>
                  </a:lnTo>
                  <a:lnTo>
                    <a:pt x="14224" y="22473"/>
                  </a:lnTo>
                  <a:lnTo>
                    <a:pt x="14664" y="21996"/>
                  </a:lnTo>
                  <a:lnTo>
                    <a:pt x="15581" y="21080"/>
                  </a:lnTo>
                  <a:lnTo>
                    <a:pt x="16057" y="21080"/>
                  </a:lnTo>
                  <a:lnTo>
                    <a:pt x="16497" y="21996"/>
                  </a:lnTo>
                  <a:lnTo>
                    <a:pt x="17414" y="22473"/>
                  </a:lnTo>
                  <a:lnTo>
                    <a:pt x="17414" y="21996"/>
                  </a:lnTo>
                  <a:lnTo>
                    <a:pt x="17414" y="21556"/>
                  </a:lnTo>
                  <a:lnTo>
                    <a:pt x="17414" y="20640"/>
                  </a:lnTo>
                  <a:lnTo>
                    <a:pt x="17414" y="19247"/>
                  </a:lnTo>
                  <a:lnTo>
                    <a:pt x="16057" y="19247"/>
                  </a:lnTo>
                  <a:lnTo>
                    <a:pt x="15141" y="18330"/>
                  </a:lnTo>
                  <a:lnTo>
                    <a:pt x="14664" y="18330"/>
                  </a:lnTo>
                  <a:lnTo>
                    <a:pt x="13748" y="17890"/>
                  </a:lnTo>
                  <a:lnTo>
                    <a:pt x="12831" y="17414"/>
                  </a:lnTo>
                  <a:lnTo>
                    <a:pt x="11915" y="17414"/>
                  </a:lnTo>
                  <a:lnTo>
                    <a:pt x="11475" y="16974"/>
                  </a:lnTo>
                  <a:lnTo>
                    <a:pt x="11475" y="16497"/>
                  </a:lnTo>
                  <a:lnTo>
                    <a:pt x="11915" y="16057"/>
                  </a:lnTo>
                  <a:lnTo>
                    <a:pt x="11915" y="15581"/>
                  </a:lnTo>
                  <a:lnTo>
                    <a:pt x="11475" y="15581"/>
                  </a:lnTo>
                  <a:lnTo>
                    <a:pt x="10998" y="14664"/>
                  </a:lnTo>
                  <a:lnTo>
                    <a:pt x="11475" y="13748"/>
                  </a:lnTo>
                  <a:lnTo>
                    <a:pt x="12831" y="13748"/>
                  </a:lnTo>
                  <a:lnTo>
                    <a:pt x="13748" y="14224"/>
                  </a:lnTo>
                  <a:lnTo>
                    <a:pt x="13748" y="14664"/>
                  </a:lnTo>
                  <a:lnTo>
                    <a:pt x="13748" y="15141"/>
                  </a:lnTo>
                  <a:lnTo>
                    <a:pt x="14224" y="15141"/>
                  </a:lnTo>
                  <a:lnTo>
                    <a:pt x="14664" y="14224"/>
                  </a:lnTo>
                  <a:lnTo>
                    <a:pt x="14224" y="14224"/>
                  </a:lnTo>
                  <a:lnTo>
                    <a:pt x="12391" y="12831"/>
                  </a:lnTo>
                  <a:lnTo>
                    <a:pt x="11915" y="11915"/>
                  </a:lnTo>
                  <a:lnTo>
                    <a:pt x="10998" y="11475"/>
                  </a:lnTo>
                  <a:lnTo>
                    <a:pt x="10558" y="10998"/>
                  </a:lnTo>
                  <a:lnTo>
                    <a:pt x="10082" y="10082"/>
                  </a:lnTo>
                  <a:lnTo>
                    <a:pt x="10082" y="9642"/>
                  </a:lnTo>
                  <a:lnTo>
                    <a:pt x="10082" y="9165"/>
                  </a:lnTo>
                  <a:lnTo>
                    <a:pt x="9642" y="8725"/>
                  </a:lnTo>
                  <a:lnTo>
                    <a:pt x="10082" y="8249"/>
                  </a:lnTo>
                  <a:lnTo>
                    <a:pt x="10998" y="7809"/>
                  </a:lnTo>
                  <a:lnTo>
                    <a:pt x="11475" y="7332"/>
                  </a:lnTo>
                  <a:lnTo>
                    <a:pt x="11475" y="8725"/>
                  </a:lnTo>
                  <a:lnTo>
                    <a:pt x="12391" y="9165"/>
                  </a:lnTo>
                  <a:lnTo>
                    <a:pt x="12831" y="10082"/>
                  </a:lnTo>
                  <a:lnTo>
                    <a:pt x="13308" y="10998"/>
                  </a:lnTo>
                  <a:lnTo>
                    <a:pt x="14224" y="11475"/>
                  </a:lnTo>
                  <a:lnTo>
                    <a:pt x="15141" y="11915"/>
                  </a:lnTo>
                  <a:lnTo>
                    <a:pt x="15141" y="11475"/>
                  </a:lnTo>
                  <a:lnTo>
                    <a:pt x="14224" y="10998"/>
                  </a:lnTo>
                  <a:lnTo>
                    <a:pt x="13748" y="10558"/>
                  </a:lnTo>
                  <a:lnTo>
                    <a:pt x="13748" y="10082"/>
                  </a:lnTo>
                  <a:lnTo>
                    <a:pt x="13748" y="9165"/>
                  </a:lnTo>
                  <a:lnTo>
                    <a:pt x="14224" y="10082"/>
                  </a:lnTo>
                  <a:lnTo>
                    <a:pt x="14664" y="10082"/>
                  </a:lnTo>
                  <a:lnTo>
                    <a:pt x="15141" y="10558"/>
                  </a:lnTo>
                  <a:lnTo>
                    <a:pt x="16974" y="10998"/>
                  </a:lnTo>
                  <a:lnTo>
                    <a:pt x="16974" y="10558"/>
                  </a:lnTo>
                  <a:lnTo>
                    <a:pt x="16057" y="10558"/>
                  </a:lnTo>
                  <a:lnTo>
                    <a:pt x="15581" y="9642"/>
                  </a:lnTo>
                  <a:lnTo>
                    <a:pt x="15141" y="9165"/>
                  </a:lnTo>
                  <a:lnTo>
                    <a:pt x="16057" y="9165"/>
                  </a:lnTo>
                  <a:lnTo>
                    <a:pt x="16057" y="10082"/>
                  </a:lnTo>
                  <a:lnTo>
                    <a:pt x="17414" y="10082"/>
                  </a:lnTo>
                  <a:lnTo>
                    <a:pt x="18330" y="9642"/>
                  </a:lnTo>
                  <a:lnTo>
                    <a:pt x="18807" y="9165"/>
                  </a:lnTo>
                  <a:lnTo>
                    <a:pt x="18330" y="9165"/>
                  </a:lnTo>
                  <a:lnTo>
                    <a:pt x="16974" y="8725"/>
                  </a:lnTo>
                  <a:lnTo>
                    <a:pt x="16057" y="8249"/>
                  </a:lnTo>
                  <a:lnTo>
                    <a:pt x="15581" y="7809"/>
                  </a:lnTo>
                  <a:lnTo>
                    <a:pt x="15141" y="7332"/>
                  </a:lnTo>
                  <a:lnTo>
                    <a:pt x="15141" y="6892"/>
                  </a:lnTo>
                  <a:lnTo>
                    <a:pt x="16974" y="6892"/>
                  </a:lnTo>
                  <a:lnTo>
                    <a:pt x="17414" y="6416"/>
                  </a:lnTo>
                  <a:lnTo>
                    <a:pt x="17414" y="5976"/>
                  </a:lnTo>
                  <a:lnTo>
                    <a:pt x="17414" y="5499"/>
                  </a:lnTo>
                  <a:lnTo>
                    <a:pt x="17890" y="5059"/>
                  </a:lnTo>
                  <a:lnTo>
                    <a:pt x="18330" y="5499"/>
                  </a:lnTo>
                  <a:lnTo>
                    <a:pt x="18807" y="5976"/>
                  </a:lnTo>
                  <a:lnTo>
                    <a:pt x="19723" y="5976"/>
                  </a:lnTo>
                  <a:lnTo>
                    <a:pt x="20163" y="5499"/>
                  </a:lnTo>
                  <a:lnTo>
                    <a:pt x="19723" y="5059"/>
                  </a:lnTo>
                  <a:lnTo>
                    <a:pt x="21080" y="5059"/>
                  </a:lnTo>
                  <a:lnTo>
                    <a:pt x="22473" y="5499"/>
                  </a:lnTo>
                  <a:lnTo>
                    <a:pt x="23829" y="5059"/>
                  </a:lnTo>
                  <a:lnTo>
                    <a:pt x="24306" y="5499"/>
                  </a:lnTo>
                  <a:lnTo>
                    <a:pt x="24746" y="5499"/>
                  </a:lnTo>
                  <a:lnTo>
                    <a:pt x="25222" y="5059"/>
                  </a:lnTo>
                  <a:lnTo>
                    <a:pt x="25222" y="4583"/>
                  </a:lnTo>
                  <a:lnTo>
                    <a:pt x="25662" y="4583"/>
                  </a:lnTo>
                  <a:lnTo>
                    <a:pt x="25662" y="4143"/>
                  </a:lnTo>
                  <a:lnTo>
                    <a:pt x="25662" y="3226"/>
                  </a:lnTo>
                  <a:lnTo>
                    <a:pt x="25662" y="2750"/>
                  </a:lnTo>
                  <a:lnTo>
                    <a:pt x="26139" y="2750"/>
                  </a:lnTo>
                  <a:lnTo>
                    <a:pt x="26139" y="2310"/>
                  </a:lnTo>
                  <a:lnTo>
                    <a:pt x="26579" y="1833"/>
                  </a:lnTo>
                  <a:lnTo>
                    <a:pt x="26579" y="1393"/>
                  </a:lnTo>
                  <a:lnTo>
                    <a:pt x="26579" y="917"/>
                  </a:lnTo>
                  <a:lnTo>
                    <a:pt x="26579" y="477"/>
                  </a:lnTo>
                  <a:lnTo>
                    <a:pt x="26139" y="477"/>
                  </a:lnTo>
                  <a:lnTo>
                    <a:pt x="25662"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7" name="Google Shape;1637;p81"/>
            <p:cNvSpPr/>
            <p:nvPr/>
          </p:nvSpPr>
          <p:spPr>
            <a:xfrm>
              <a:off x="6295372" y="4048722"/>
              <a:ext cx="110226" cy="235740"/>
            </a:xfrm>
            <a:custGeom>
              <a:rect b="b" l="l" r="r" t="t"/>
              <a:pathLst>
                <a:path extrusionOk="0" h="14665" w="6857">
                  <a:moveTo>
                    <a:pt x="1834" y="1"/>
                  </a:moveTo>
                  <a:lnTo>
                    <a:pt x="917" y="477"/>
                  </a:lnTo>
                  <a:lnTo>
                    <a:pt x="441" y="917"/>
                  </a:lnTo>
                  <a:lnTo>
                    <a:pt x="1" y="1394"/>
                  </a:lnTo>
                  <a:lnTo>
                    <a:pt x="1" y="1834"/>
                  </a:lnTo>
                  <a:lnTo>
                    <a:pt x="1" y="2310"/>
                  </a:lnTo>
                  <a:lnTo>
                    <a:pt x="1" y="2750"/>
                  </a:lnTo>
                  <a:lnTo>
                    <a:pt x="1" y="3667"/>
                  </a:lnTo>
                  <a:lnTo>
                    <a:pt x="917" y="4143"/>
                  </a:lnTo>
                  <a:lnTo>
                    <a:pt x="917" y="4583"/>
                  </a:lnTo>
                  <a:lnTo>
                    <a:pt x="917" y="5060"/>
                  </a:lnTo>
                  <a:lnTo>
                    <a:pt x="441" y="5060"/>
                  </a:lnTo>
                  <a:lnTo>
                    <a:pt x="441" y="5500"/>
                  </a:lnTo>
                  <a:lnTo>
                    <a:pt x="441" y="5976"/>
                  </a:lnTo>
                  <a:lnTo>
                    <a:pt x="441" y="6416"/>
                  </a:lnTo>
                  <a:lnTo>
                    <a:pt x="441" y="6893"/>
                  </a:lnTo>
                  <a:lnTo>
                    <a:pt x="441" y="7333"/>
                  </a:lnTo>
                  <a:lnTo>
                    <a:pt x="441" y="8726"/>
                  </a:lnTo>
                  <a:lnTo>
                    <a:pt x="1" y="9166"/>
                  </a:lnTo>
                  <a:lnTo>
                    <a:pt x="1" y="9642"/>
                  </a:lnTo>
                  <a:lnTo>
                    <a:pt x="1" y="10082"/>
                  </a:lnTo>
                  <a:lnTo>
                    <a:pt x="441" y="10559"/>
                  </a:lnTo>
                  <a:lnTo>
                    <a:pt x="1" y="10999"/>
                  </a:lnTo>
                  <a:lnTo>
                    <a:pt x="441" y="11475"/>
                  </a:lnTo>
                  <a:lnTo>
                    <a:pt x="917" y="11475"/>
                  </a:lnTo>
                  <a:lnTo>
                    <a:pt x="917" y="11915"/>
                  </a:lnTo>
                  <a:lnTo>
                    <a:pt x="441" y="11915"/>
                  </a:lnTo>
                  <a:lnTo>
                    <a:pt x="441" y="12832"/>
                  </a:lnTo>
                  <a:lnTo>
                    <a:pt x="1357" y="12832"/>
                  </a:lnTo>
                  <a:lnTo>
                    <a:pt x="1834" y="13308"/>
                  </a:lnTo>
                  <a:lnTo>
                    <a:pt x="2750" y="13308"/>
                  </a:lnTo>
                  <a:lnTo>
                    <a:pt x="2750" y="13748"/>
                  </a:lnTo>
                  <a:lnTo>
                    <a:pt x="3667" y="14665"/>
                  </a:lnTo>
                  <a:lnTo>
                    <a:pt x="4107" y="14665"/>
                  </a:lnTo>
                  <a:lnTo>
                    <a:pt x="4107" y="14225"/>
                  </a:lnTo>
                  <a:lnTo>
                    <a:pt x="3667" y="13748"/>
                  </a:lnTo>
                  <a:lnTo>
                    <a:pt x="4107" y="13308"/>
                  </a:lnTo>
                  <a:lnTo>
                    <a:pt x="5023" y="13308"/>
                  </a:lnTo>
                  <a:lnTo>
                    <a:pt x="5940" y="12392"/>
                  </a:lnTo>
                  <a:lnTo>
                    <a:pt x="5023" y="11915"/>
                  </a:lnTo>
                  <a:lnTo>
                    <a:pt x="5500" y="11915"/>
                  </a:lnTo>
                  <a:lnTo>
                    <a:pt x="5940" y="11475"/>
                  </a:lnTo>
                  <a:lnTo>
                    <a:pt x="6416" y="10559"/>
                  </a:lnTo>
                  <a:lnTo>
                    <a:pt x="6856" y="10082"/>
                  </a:lnTo>
                  <a:lnTo>
                    <a:pt x="6856" y="9642"/>
                  </a:lnTo>
                  <a:lnTo>
                    <a:pt x="6856" y="9166"/>
                  </a:lnTo>
                  <a:lnTo>
                    <a:pt x="6416" y="8726"/>
                  </a:lnTo>
                  <a:lnTo>
                    <a:pt x="5940" y="8249"/>
                  </a:lnTo>
                  <a:lnTo>
                    <a:pt x="5500" y="7809"/>
                  </a:lnTo>
                  <a:lnTo>
                    <a:pt x="5500" y="6893"/>
                  </a:lnTo>
                  <a:lnTo>
                    <a:pt x="5023" y="6893"/>
                  </a:lnTo>
                  <a:lnTo>
                    <a:pt x="4583" y="5976"/>
                  </a:lnTo>
                  <a:lnTo>
                    <a:pt x="4583" y="5500"/>
                  </a:lnTo>
                  <a:lnTo>
                    <a:pt x="4107" y="5060"/>
                  </a:lnTo>
                  <a:lnTo>
                    <a:pt x="4107" y="3667"/>
                  </a:lnTo>
                  <a:lnTo>
                    <a:pt x="4107" y="3227"/>
                  </a:lnTo>
                  <a:lnTo>
                    <a:pt x="4583" y="2750"/>
                  </a:lnTo>
                  <a:lnTo>
                    <a:pt x="4583" y="2310"/>
                  </a:lnTo>
                  <a:lnTo>
                    <a:pt x="4107" y="1394"/>
                  </a:lnTo>
                  <a:lnTo>
                    <a:pt x="4107" y="917"/>
                  </a:lnTo>
                  <a:lnTo>
                    <a:pt x="2750" y="917"/>
                  </a:lnTo>
                  <a:lnTo>
                    <a:pt x="2274" y="477"/>
                  </a:lnTo>
                  <a:lnTo>
                    <a:pt x="1834"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8" name="Google Shape;1638;p81"/>
            <p:cNvSpPr/>
            <p:nvPr/>
          </p:nvSpPr>
          <p:spPr>
            <a:xfrm>
              <a:off x="5897596" y="3702804"/>
              <a:ext cx="640589" cy="478537"/>
            </a:xfrm>
            <a:custGeom>
              <a:rect b="b" l="l" r="r" t="t"/>
              <a:pathLst>
                <a:path extrusionOk="0" h="29769" w="39850">
                  <a:moveTo>
                    <a:pt x="10522" y="0"/>
                  </a:moveTo>
                  <a:lnTo>
                    <a:pt x="9605" y="440"/>
                  </a:lnTo>
                  <a:lnTo>
                    <a:pt x="8689" y="440"/>
                  </a:lnTo>
                  <a:lnTo>
                    <a:pt x="8249" y="917"/>
                  </a:lnTo>
                  <a:lnTo>
                    <a:pt x="5939" y="917"/>
                  </a:lnTo>
                  <a:lnTo>
                    <a:pt x="5499" y="1833"/>
                  </a:lnTo>
                  <a:lnTo>
                    <a:pt x="4106" y="1833"/>
                  </a:lnTo>
                  <a:lnTo>
                    <a:pt x="4106" y="2273"/>
                  </a:lnTo>
                  <a:lnTo>
                    <a:pt x="3666" y="1833"/>
                  </a:lnTo>
                  <a:lnTo>
                    <a:pt x="3190" y="2273"/>
                  </a:lnTo>
                  <a:lnTo>
                    <a:pt x="2273" y="2273"/>
                  </a:lnTo>
                  <a:lnTo>
                    <a:pt x="1833" y="1357"/>
                  </a:lnTo>
                  <a:lnTo>
                    <a:pt x="1356" y="1357"/>
                  </a:lnTo>
                  <a:lnTo>
                    <a:pt x="440" y="1833"/>
                  </a:lnTo>
                  <a:lnTo>
                    <a:pt x="440" y="2273"/>
                  </a:lnTo>
                  <a:lnTo>
                    <a:pt x="440" y="2750"/>
                  </a:lnTo>
                  <a:lnTo>
                    <a:pt x="917" y="3190"/>
                  </a:lnTo>
                  <a:lnTo>
                    <a:pt x="917" y="3666"/>
                  </a:lnTo>
                  <a:lnTo>
                    <a:pt x="440" y="3666"/>
                  </a:lnTo>
                  <a:lnTo>
                    <a:pt x="0" y="4106"/>
                  </a:lnTo>
                  <a:lnTo>
                    <a:pt x="917" y="4583"/>
                  </a:lnTo>
                  <a:lnTo>
                    <a:pt x="917" y="5499"/>
                  </a:lnTo>
                  <a:lnTo>
                    <a:pt x="1356" y="5499"/>
                  </a:lnTo>
                  <a:lnTo>
                    <a:pt x="1833" y="5023"/>
                  </a:lnTo>
                  <a:lnTo>
                    <a:pt x="1833" y="5499"/>
                  </a:lnTo>
                  <a:lnTo>
                    <a:pt x="1833" y="5939"/>
                  </a:lnTo>
                  <a:lnTo>
                    <a:pt x="1833" y="6416"/>
                  </a:lnTo>
                  <a:lnTo>
                    <a:pt x="1356" y="7332"/>
                  </a:lnTo>
                  <a:lnTo>
                    <a:pt x="917" y="7332"/>
                  </a:lnTo>
                  <a:lnTo>
                    <a:pt x="440" y="7772"/>
                  </a:lnTo>
                  <a:lnTo>
                    <a:pt x="917" y="8249"/>
                  </a:lnTo>
                  <a:lnTo>
                    <a:pt x="917" y="8689"/>
                  </a:lnTo>
                  <a:lnTo>
                    <a:pt x="917" y="9605"/>
                  </a:lnTo>
                  <a:lnTo>
                    <a:pt x="1356" y="10082"/>
                  </a:lnTo>
                  <a:lnTo>
                    <a:pt x="1833" y="10522"/>
                  </a:lnTo>
                  <a:lnTo>
                    <a:pt x="2273" y="10998"/>
                  </a:lnTo>
                  <a:lnTo>
                    <a:pt x="2750" y="10082"/>
                  </a:lnTo>
                  <a:lnTo>
                    <a:pt x="3190" y="9605"/>
                  </a:lnTo>
                  <a:lnTo>
                    <a:pt x="3666" y="8689"/>
                  </a:lnTo>
                  <a:lnTo>
                    <a:pt x="3190" y="7772"/>
                  </a:lnTo>
                  <a:lnTo>
                    <a:pt x="4106" y="7772"/>
                  </a:lnTo>
                  <a:lnTo>
                    <a:pt x="4583" y="8249"/>
                  </a:lnTo>
                  <a:lnTo>
                    <a:pt x="5023" y="8689"/>
                  </a:lnTo>
                  <a:lnTo>
                    <a:pt x="5499" y="9165"/>
                  </a:lnTo>
                  <a:lnTo>
                    <a:pt x="5939" y="10082"/>
                  </a:lnTo>
                  <a:lnTo>
                    <a:pt x="5499" y="11438"/>
                  </a:lnTo>
                  <a:lnTo>
                    <a:pt x="5499" y="11915"/>
                  </a:lnTo>
                  <a:lnTo>
                    <a:pt x="5499" y="12831"/>
                  </a:lnTo>
                  <a:lnTo>
                    <a:pt x="6856" y="12831"/>
                  </a:lnTo>
                  <a:lnTo>
                    <a:pt x="6856" y="13271"/>
                  </a:lnTo>
                  <a:lnTo>
                    <a:pt x="7332" y="13271"/>
                  </a:lnTo>
                  <a:lnTo>
                    <a:pt x="7772" y="13748"/>
                  </a:lnTo>
                  <a:lnTo>
                    <a:pt x="8249" y="14188"/>
                  </a:lnTo>
                  <a:lnTo>
                    <a:pt x="6856" y="14188"/>
                  </a:lnTo>
                  <a:lnTo>
                    <a:pt x="7332" y="14664"/>
                  </a:lnTo>
                  <a:lnTo>
                    <a:pt x="7772" y="15104"/>
                  </a:lnTo>
                  <a:lnTo>
                    <a:pt x="8249" y="16021"/>
                  </a:lnTo>
                  <a:lnTo>
                    <a:pt x="8689" y="16021"/>
                  </a:lnTo>
                  <a:lnTo>
                    <a:pt x="10082" y="16937"/>
                  </a:lnTo>
                  <a:lnTo>
                    <a:pt x="10082" y="17414"/>
                  </a:lnTo>
                  <a:lnTo>
                    <a:pt x="10998" y="17854"/>
                  </a:lnTo>
                  <a:lnTo>
                    <a:pt x="11915" y="17414"/>
                  </a:lnTo>
                  <a:lnTo>
                    <a:pt x="12355" y="17414"/>
                  </a:lnTo>
                  <a:lnTo>
                    <a:pt x="13748" y="18330"/>
                  </a:lnTo>
                  <a:lnTo>
                    <a:pt x="14664" y="19247"/>
                  </a:lnTo>
                  <a:lnTo>
                    <a:pt x="15104" y="20163"/>
                  </a:lnTo>
                  <a:lnTo>
                    <a:pt x="16021" y="19687"/>
                  </a:lnTo>
                  <a:lnTo>
                    <a:pt x="16497" y="20603"/>
                  </a:lnTo>
                  <a:lnTo>
                    <a:pt x="17854" y="21080"/>
                  </a:lnTo>
                  <a:lnTo>
                    <a:pt x="18330" y="21080"/>
                  </a:lnTo>
                  <a:lnTo>
                    <a:pt x="18770" y="21996"/>
                  </a:lnTo>
                  <a:lnTo>
                    <a:pt x="19247" y="21996"/>
                  </a:lnTo>
                  <a:lnTo>
                    <a:pt x="19687" y="22436"/>
                  </a:lnTo>
                  <a:lnTo>
                    <a:pt x="21080" y="22436"/>
                  </a:lnTo>
                  <a:lnTo>
                    <a:pt x="21996" y="22913"/>
                  </a:lnTo>
                  <a:lnTo>
                    <a:pt x="21996" y="23353"/>
                  </a:lnTo>
                  <a:lnTo>
                    <a:pt x="22436" y="23829"/>
                  </a:lnTo>
                  <a:lnTo>
                    <a:pt x="22913" y="23829"/>
                  </a:lnTo>
                  <a:lnTo>
                    <a:pt x="22913" y="24746"/>
                  </a:lnTo>
                  <a:lnTo>
                    <a:pt x="23829" y="24746"/>
                  </a:lnTo>
                  <a:lnTo>
                    <a:pt x="23829" y="25186"/>
                  </a:lnTo>
                  <a:lnTo>
                    <a:pt x="24746" y="25186"/>
                  </a:lnTo>
                  <a:lnTo>
                    <a:pt x="24746" y="24269"/>
                  </a:lnTo>
                  <a:lnTo>
                    <a:pt x="24746" y="23829"/>
                  </a:lnTo>
                  <a:lnTo>
                    <a:pt x="24746" y="23353"/>
                  </a:lnTo>
                  <a:lnTo>
                    <a:pt x="24746" y="22913"/>
                  </a:lnTo>
                  <a:lnTo>
                    <a:pt x="25186" y="22436"/>
                  </a:lnTo>
                  <a:lnTo>
                    <a:pt x="25662" y="21996"/>
                  </a:lnTo>
                  <a:lnTo>
                    <a:pt x="26579" y="21520"/>
                  </a:lnTo>
                  <a:lnTo>
                    <a:pt x="27019" y="21996"/>
                  </a:lnTo>
                  <a:lnTo>
                    <a:pt x="27495" y="22436"/>
                  </a:lnTo>
                  <a:lnTo>
                    <a:pt x="28852" y="22436"/>
                  </a:lnTo>
                  <a:lnTo>
                    <a:pt x="28852" y="22913"/>
                  </a:lnTo>
                  <a:lnTo>
                    <a:pt x="29328" y="23829"/>
                  </a:lnTo>
                  <a:lnTo>
                    <a:pt x="29328" y="24269"/>
                  </a:lnTo>
                  <a:lnTo>
                    <a:pt x="28852" y="24746"/>
                  </a:lnTo>
                  <a:lnTo>
                    <a:pt x="28852" y="25186"/>
                  </a:lnTo>
                  <a:lnTo>
                    <a:pt x="28852" y="26579"/>
                  </a:lnTo>
                  <a:lnTo>
                    <a:pt x="29328" y="27019"/>
                  </a:lnTo>
                  <a:lnTo>
                    <a:pt x="29328" y="27495"/>
                  </a:lnTo>
                  <a:lnTo>
                    <a:pt x="29768" y="28412"/>
                  </a:lnTo>
                  <a:lnTo>
                    <a:pt x="30245" y="28412"/>
                  </a:lnTo>
                  <a:lnTo>
                    <a:pt x="30245" y="29328"/>
                  </a:lnTo>
                  <a:lnTo>
                    <a:pt x="30685" y="29768"/>
                  </a:lnTo>
                  <a:lnTo>
                    <a:pt x="31161" y="29328"/>
                  </a:lnTo>
                  <a:lnTo>
                    <a:pt x="31601" y="29328"/>
                  </a:lnTo>
                  <a:lnTo>
                    <a:pt x="31601" y="28852"/>
                  </a:lnTo>
                  <a:lnTo>
                    <a:pt x="31601" y="28412"/>
                  </a:lnTo>
                  <a:lnTo>
                    <a:pt x="32078" y="28852"/>
                  </a:lnTo>
                  <a:lnTo>
                    <a:pt x="32078" y="29328"/>
                  </a:lnTo>
                  <a:lnTo>
                    <a:pt x="32994" y="28852"/>
                  </a:lnTo>
                  <a:lnTo>
                    <a:pt x="33434" y="28852"/>
                  </a:lnTo>
                  <a:lnTo>
                    <a:pt x="34351" y="28412"/>
                  </a:lnTo>
                  <a:lnTo>
                    <a:pt x="35744" y="28412"/>
                  </a:lnTo>
                  <a:lnTo>
                    <a:pt x="35744" y="27935"/>
                  </a:lnTo>
                  <a:lnTo>
                    <a:pt x="36184" y="27495"/>
                  </a:lnTo>
                  <a:lnTo>
                    <a:pt x="36660" y="27935"/>
                  </a:lnTo>
                  <a:lnTo>
                    <a:pt x="38017" y="27935"/>
                  </a:lnTo>
                  <a:lnTo>
                    <a:pt x="38493" y="27019"/>
                  </a:lnTo>
                  <a:lnTo>
                    <a:pt x="38933" y="26579"/>
                  </a:lnTo>
                  <a:lnTo>
                    <a:pt x="39850" y="26102"/>
                  </a:lnTo>
                  <a:lnTo>
                    <a:pt x="38933" y="25662"/>
                  </a:lnTo>
                  <a:lnTo>
                    <a:pt x="39410" y="25186"/>
                  </a:lnTo>
                  <a:lnTo>
                    <a:pt x="39410" y="24746"/>
                  </a:lnTo>
                  <a:lnTo>
                    <a:pt x="38933" y="24269"/>
                  </a:lnTo>
                  <a:lnTo>
                    <a:pt x="38493" y="23829"/>
                  </a:lnTo>
                  <a:lnTo>
                    <a:pt x="38017" y="23353"/>
                  </a:lnTo>
                  <a:lnTo>
                    <a:pt x="37577" y="22913"/>
                  </a:lnTo>
                  <a:lnTo>
                    <a:pt x="37100" y="22436"/>
                  </a:lnTo>
                  <a:lnTo>
                    <a:pt x="36184" y="21996"/>
                  </a:lnTo>
                  <a:lnTo>
                    <a:pt x="35744" y="21080"/>
                  </a:lnTo>
                  <a:lnTo>
                    <a:pt x="35744" y="20603"/>
                  </a:lnTo>
                  <a:lnTo>
                    <a:pt x="35744" y="19687"/>
                  </a:lnTo>
                  <a:lnTo>
                    <a:pt x="36184" y="19247"/>
                  </a:lnTo>
                  <a:lnTo>
                    <a:pt x="36184" y="18330"/>
                  </a:lnTo>
                  <a:lnTo>
                    <a:pt x="36184" y="17854"/>
                  </a:lnTo>
                  <a:lnTo>
                    <a:pt x="37100" y="17414"/>
                  </a:lnTo>
                  <a:lnTo>
                    <a:pt x="37100" y="16937"/>
                  </a:lnTo>
                  <a:lnTo>
                    <a:pt x="37577" y="16497"/>
                  </a:lnTo>
                  <a:lnTo>
                    <a:pt x="37100" y="16021"/>
                  </a:lnTo>
                  <a:lnTo>
                    <a:pt x="36184" y="16021"/>
                  </a:lnTo>
                  <a:lnTo>
                    <a:pt x="36184" y="15581"/>
                  </a:lnTo>
                  <a:lnTo>
                    <a:pt x="35744" y="15104"/>
                  </a:lnTo>
                  <a:lnTo>
                    <a:pt x="35267" y="14188"/>
                  </a:lnTo>
                  <a:lnTo>
                    <a:pt x="34827" y="13271"/>
                  </a:lnTo>
                  <a:lnTo>
                    <a:pt x="35267" y="13271"/>
                  </a:lnTo>
                  <a:lnTo>
                    <a:pt x="35744" y="12355"/>
                  </a:lnTo>
                  <a:lnTo>
                    <a:pt x="36660" y="11915"/>
                  </a:lnTo>
                  <a:lnTo>
                    <a:pt x="36660" y="11438"/>
                  </a:lnTo>
                  <a:lnTo>
                    <a:pt x="36184" y="10522"/>
                  </a:lnTo>
                  <a:lnTo>
                    <a:pt x="35744" y="10522"/>
                  </a:lnTo>
                  <a:lnTo>
                    <a:pt x="35744" y="10082"/>
                  </a:lnTo>
                  <a:lnTo>
                    <a:pt x="36184" y="9605"/>
                  </a:lnTo>
                  <a:lnTo>
                    <a:pt x="35744" y="9165"/>
                  </a:lnTo>
                  <a:lnTo>
                    <a:pt x="34827" y="9605"/>
                  </a:lnTo>
                  <a:lnTo>
                    <a:pt x="34351" y="10082"/>
                  </a:lnTo>
                  <a:lnTo>
                    <a:pt x="32994" y="9605"/>
                  </a:lnTo>
                  <a:lnTo>
                    <a:pt x="32518" y="9165"/>
                  </a:lnTo>
                  <a:lnTo>
                    <a:pt x="32078" y="9165"/>
                  </a:lnTo>
                  <a:lnTo>
                    <a:pt x="32078" y="9605"/>
                  </a:lnTo>
                  <a:lnTo>
                    <a:pt x="30685" y="9605"/>
                  </a:lnTo>
                  <a:lnTo>
                    <a:pt x="30685" y="9165"/>
                  </a:lnTo>
                  <a:lnTo>
                    <a:pt x="30685" y="8689"/>
                  </a:lnTo>
                  <a:lnTo>
                    <a:pt x="31161" y="7772"/>
                  </a:lnTo>
                  <a:lnTo>
                    <a:pt x="31161" y="7332"/>
                  </a:lnTo>
                  <a:lnTo>
                    <a:pt x="30685" y="6856"/>
                  </a:lnTo>
                  <a:lnTo>
                    <a:pt x="30245" y="6416"/>
                  </a:lnTo>
                  <a:lnTo>
                    <a:pt x="29768" y="6416"/>
                  </a:lnTo>
                  <a:lnTo>
                    <a:pt x="28852" y="6856"/>
                  </a:lnTo>
                  <a:lnTo>
                    <a:pt x="28852" y="5499"/>
                  </a:lnTo>
                  <a:lnTo>
                    <a:pt x="28412" y="5023"/>
                  </a:lnTo>
                  <a:lnTo>
                    <a:pt x="28412" y="4583"/>
                  </a:lnTo>
                  <a:lnTo>
                    <a:pt x="28412" y="3666"/>
                  </a:lnTo>
                  <a:lnTo>
                    <a:pt x="28412" y="3190"/>
                  </a:lnTo>
                  <a:lnTo>
                    <a:pt x="27495" y="3190"/>
                  </a:lnTo>
                  <a:lnTo>
                    <a:pt x="27495" y="2273"/>
                  </a:lnTo>
                  <a:lnTo>
                    <a:pt x="27019" y="2273"/>
                  </a:lnTo>
                  <a:lnTo>
                    <a:pt x="26102" y="1833"/>
                  </a:lnTo>
                  <a:lnTo>
                    <a:pt x="25662" y="1833"/>
                  </a:lnTo>
                  <a:lnTo>
                    <a:pt x="25186" y="2273"/>
                  </a:lnTo>
                  <a:lnTo>
                    <a:pt x="24269" y="2750"/>
                  </a:lnTo>
                  <a:lnTo>
                    <a:pt x="23829" y="2273"/>
                  </a:lnTo>
                  <a:lnTo>
                    <a:pt x="22436" y="2750"/>
                  </a:lnTo>
                  <a:lnTo>
                    <a:pt x="21996" y="3190"/>
                  </a:lnTo>
                  <a:lnTo>
                    <a:pt x="21520" y="3666"/>
                  </a:lnTo>
                  <a:lnTo>
                    <a:pt x="20163" y="3666"/>
                  </a:lnTo>
                  <a:lnTo>
                    <a:pt x="19687" y="4583"/>
                  </a:lnTo>
                  <a:lnTo>
                    <a:pt x="19247" y="5023"/>
                  </a:lnTo>
                  <a:lnTo>
                    <a:pt x="16497" y="5023"/>
                  </a:lnTo>
                  <a:lnTo>
                    <a:pt x="16021" y="4583"/>
                  </a:lnTo>
                  <a:lnTo>
                    <a:pt x="15581" y="4583"/>
                  </a:lnTo>
                  <a:lnTo>
                    <a:pt x="15581" y="4106"/>
                  </a:lnTo>
                  <a:lnTo>
                    <a:pt x="15104" y="4106"/>
                  </a:lnTo>
                  <a:lnTo>
                    <a:pt x="14664" y="3666"/>
                  </a:lnTo>
                  <a:lnTo>
                    <a:pt x="13748" y="3190"/>
                  </a:lnTo>
                  <a:lnTo>
                    <a:pt x="13271" y="2750"/>
                  </a:lnTo>
                  <a:lnTo>
                    <a:pt x="12831" y="2273"/>
                  </a:lnTo>
                  <a:lnTo>
                    <a:pt x="12831" y="1833"/>
                  </a:lnTo>
                  <a:lnTo>
                    <a:pt x="12831" y="1357"/>
                  </a:lnTo>
                  <a:lnTo>
                    <a:pt x="12355" y="917"/>
                  </a:lnTo>
                  <a:lnTo>
                    <a:pt x="11915" y="440"/>
                  </a:lnTo>
                  <a:lnTo>
                    <a:pt x="11438"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39" name="Google Shape;1639;p81"/>
            <p:cNvSpPr/>
            <p:nvPr/>
          </p:nvSpPr>
          <p:spPr>
            <a:xfrm>
              <a:off x="5116753" y="3997459"/>
              <a:ext cx="29482" cy="29482"/>
            </a:xfrm>
            <a:custGeom>
              <a:rect b="b" l="l" r="r" t="t"/>
              <a:pathLst>
                <a:path extrusionOk="0" h="1834" w="1834">
                  <a:moveTo>
                    <a:pt x="917" y="0"/>
                  </a:moveTo>
                  <a:lnTo>
                    <a:pt x="440" y="440"/>
                  </a:lnTo>
                  <a:lnTo>
                    <a:pt x="0" y="440"/>
                  </a:lnTo>
                  <a:lnTo>
                    <a:pt x="0" y="917"/>
                  </a:lnTo>
                  <a:lnTo>
                    <a:pt x="0" y="1833"/>
                  </a:lnTo>
                  <a:lnTo>
                    <a:pt x="1833" y="1833"/>
                  </a:lnTo>
                  <a:lnTo>
                    <a:pt x="1833" y="1357"/>
                  </a:lnTo>
                  <a:lnTo>
                    <a:pt x="1833" y="440"/>
                  </a:lnTo>
                  <a:lnTo>
                    <a:pt x="135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40" name="Google Shape;1640;p81"/>
            <p:cNvSpPr/>
            <p:nvPr/>
          </p:nvSpPr>
          <p:spPr>
            <a:xfrm>
              <a:off x="5654204" y="3650946"/>
              <a:ext cx="22409" cy="29482"/>
            </a:xfrm>
            <a:custGeom>
              <a:rect b="b" l="l" r="r" t="t"/>
              <a:pathLst>
                <a:path extrusionOk="0" h="1834" w="1394">
                  <a:moveTo>
                    <a:pt x="477" y="0"/>
                  </a:moveTo>
                  <a:lnTo>
                    <a:pt x="477" y="477"/>
                  </a:lnTo>
                  <a:lnTo>
                    <a:pt x="0" y="477"/>
                  </a:lnTo>
                  <a:lnTo>
                    <a:pt x="0" y="1393"/>
                  </a:lnTo>
                  <a:lnTo>
                    <a:pt x="477" y="1833"/>
                  </a:lnTo>
                  <a:lnTo>
                    <a:pt x="1394" y="1833"/>
                  </a:lnTo>
                  <a:lnTo>
                    <a:pt x="1394" y="1393"/>
                  </a:lnTo>
                  <a:lnTo>
                    <a:pt x="1394" y="477"/>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41" name="Google Shape;1641;p81"/>
            <p:cNvSpPr/>
            <p:nvPr/>
          </p:nvSpPr>
          <p:spPr>
            <a:xfrm>
              <a:off x="6611840" y="4557303"/>
              <a:ext cx="220999" cy="80745"/>
            </a:xfrm>
            <a:custGeom>
              <a:rect b="b" l="l" r="r" t="t"/>
              <a:pathLst>
                <a:path extrusionOk="0" h="5023" w="13748">
                  <a:moveTo>
                    <a:pt x="917" y="0"/>
                  </a:moveTo>
                  <a:lnTo>
                    <a:pt x="0" y="440"/>
                  </a:lnTo>
                  <a:lnTo>
                    <a:pt x="0" y="1357"/>
                  </a:lnTo>
                  <a:lnTo>
                    <a:pt x="0" y="3190"/>
                  </a:lnTo>
                  <a:lnTo>
                    <a:pt x="1833" y="3190"/>
                  </a:lnTo>
                  <a:lnTo>
                    <a:pt x="4583" y="2750"/>
                  </a:lnTo>
                  <a:lnTo>
                    <a:pt x="6892" y="3190"/>
                  </a:lnTo>
                  <a:lnTo>
                    <a:pt x="6892" y="5023"/>
                  </a:lnTo>
                  <a:lnTo>
                    <a:pt x="10558" y="3190"/>
                  </a:lnTo>
                  <a:lnTo>
                    <a:pt x="13748" y="3190"/>
                  </a:lnTo>
                  <a:lnTo>
                    <a:pt x="13748" y="1833"/>
                  </a:lnTo>
                  <a:lnTo>
                    <a:pt x="12391" y="2273"/>
                  </a:lnTo>
                  <a:lnTo>
                    <a:pt x="10998" y="1357"/>
                  </a:lnTo>
                  <a:lnTo>
                    <a:pt x="10082" y="1833"/>
                  </a:lnTo>
                  <a:lnTo>
                    <a:pt x="7332" y="1833"/>
                  </a:lnTo>
                  <a:lnTo>
                    <a:pt x="7332" y="917"/>
                  </a:lnTo>
                  <a:lnTo>
                    <a:pt x="6416" y="917"/>
                  </a:lnTo>
                  <a:lnTo>
                    <a:pt x="4583" y="1357"/>
                  </a:lnTo>
                  <a:lnTo>
                    <a:pt x="3226" y="1357"/>
                  </a:lnTo>
                  <a:lnTo>
                    <a:pt x="3226" y="440"/>
                  </a:lnTo>
                  <a:lnTo>
                    <a:pt x="2750" y="440"/>
                  </a:lnTo>
                  <a:lnTo>
                    <a:pt x="2750" y="917"/>
                  </a:lnTo>
                  <a:lnTo>
                    <a:pt x="1393" y="917"/>
                  </a:lnTo>
                  <a:lnTo>
                    <a:pt x="91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42" name="Google Shape;1642;p81"/>
            <p:cNvSpPr/>
            <p:nvPr/>
          </p:nvSpPr>
          <p:spPr>
            <a:xfrm>
              <a:off x="5963600" y="4608566"/>
              <a:ext cx="29482" cy="22409"/>
            </a:xfrm>
            <a:custGeom>
              <a:rect b="b" l="l" r="r" t="t"/>
              <a:pathLst>
                <a:path extrusionOk="0" h="1394" w="1834">
                  <a:moveTo>
                    <a:pt x="0" y="1"/>
                  </a:moveTo>
                  <a:lnTo>
                    <a:pt x="0" y="478"/>
                  </a:lnTo>
                  <a:lnTo>
                    <a:pt x="477" y="1394"/>
                  </a:lnTo>
                  <a:lnTo>
                    <a:pt x="1833" y="1394"/>
                  </a:lnTo>
                  <a:lnTo>
                    <a:pt x="1833" y="917"/>
                  </a:lnTo>
                  <a:lnTo>
                    <a:pt x="477" y="1"/>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43" name="Google Shape;1643;p81"/>
            <p:cNvSpPr/>
            <p:nvPr/>
          </p:nvSpPr>
          <p:spPr>
            <a:xfrm>
              <a:off x="5948859" y="4601509"/>
              <a:ext cx="7684" cy="7073"/>
            </a:xfrm>
            <a:custGeom>
              <a:rect b="b" l="l" r="r" t="t"/>
              <a:pathLst>
                <a:path extrusionOk="0" h="440" w="478">
                  <a:moveTo>
                    <a:pt x="1" y="0"/>
                  </a:moveTo>
                  <a:lnTo>
                    <a:pt x="1" y="440"/>
                  </a:lnTo>
                  <a:lnTo>
                    <a:pt x="477" y="440"/>
                  </a:lnTo>
                  <a:lnTo>
                    <a:pt x="477"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sp>
          <p:nvSpPr>
            <p:cNvPr id="1644" name="Google Shape;1644;p81"/>
            <p:cNvSpPr/>
            <p:nvPr/>
          </p:nvSpPr>
          <p:spPr>
            <a:xfrm>
              <a:off x="7201150" y="4505445"/>
              <a:ext cx="184477" cy="132603"/>
            </a:xfrm>
            <a:custGeom>
              <a:rect b="b" l="l" r="r" t="t"/>
              <a:pathLst>
                <a:path extrusionOk="0" h="8249" w="11476">
                  <a:moveTo>
                    <a:pt x="11475" y="0"/>
                  </a:moveTo>
                  <a:lnTo>
                    <a:pt x="11475" y="0"/>
                  </a:lnTo>
                  <a:cubicBezTo>
                    <a:pt x="11475" y="0"/>
                    <a:pt x="9642" y="477"/>
                    <a:pt x="8726" y="1393"/>
                  </a:cubicBezTo>
                  <a:cubicBezTo>
                    <a:pt x="7809" y="2310"/>
                    <a:pt x="5059" y="3226"/>
                    <a:pt x="5059" y="3226"/>
                  </a:cubicBezTo>
                  <a:lnTo>
                    <a:pt x="2750" y="3226"/>
                  </a:lnTo>
                  <a:lnTo>
                    <a:pt x="2750" y="5059"/>
                  </a:lnTo>
                  <a:lnTo>
                    <a:pt x="1393" y="5059"/>
                  </a:lnTo>
                  <a:cubicBezTo>
                    <a:pt x="1393" y="5059"/>
                    <a:pt x="2310" y="5499"/>
                    <a:pt x="1393" y="5976"/>
                  </a:cubicBezTo>
                  <a:cubicBezTo>
                    <a:pt x="1235" y="6123"/>
                    <a:pt x="1027" y="6172"/>
                    <a:pt x="820" y="6172"/>
                  </a:cubicBezTo>
                  <a:cubicBezTo>
                    <a:pt x="408" y="6172"/>
                    <a:pt x="1" y="5976"/>
                    <a:pt x="0" y="5976"/>
                  </a:cubicBezTo>
                  <a:lnTo>
                    <a:pt x="0" y="5976"/>
                  </a:lnTo>
                  <a:cubicBezTo>
                    <a:pt x="496" y="7699"/>
                    <a:pt x="1398" y="8096"/>
                    <a:pt x="2122" y="8096"/>
                  </a:cubicBezTo>
                  <a:cubicBezTo>
                    <a:pt x="2739" y="8096"/>
                    <a:pt x="3226" y="7809"/>
                    <a:pt x="3226" y="7809"/>
                  </a:cubicBezTo>
                  <a:lnTo>
                    <a:pt x="4583" y="8249"/>
                  </a:lnTo>
                  <a:lnTo>
                    <a:pt x="6893" y="5976"/>
                  </a:lnTo>
                  <a:lnTo>
                    <a:pt x="6893" y="5059"/>
                  </a:lnTo>
                  <a:lnTo>
                    <a:pt x="9642" y="4583"/>
                  </a:lnTo>
                  <a:cubicBezTo>
                    <a:pt x="9642" y="4583"/>
                    <a:pt x="8726" y="4583"/>
                    <a:pt x="8249" y="3666"/>
                  </a:cubicBezTo>
                  <a:cubicBezTo>
                    <a:pt x="7809" y="2310"/>
                    <a:pt x="9165" y="1393"/>
                    <a:pt x="9165" y="1393"/>
                  </a:cubicBezTo>
                  <a:lnTo>
                    <a:pt x="11475" y="0"/>
                  </a:lnTo>
                  <a:close/>
                </a:path>
              </a:pathLst>
            </a:custGeom>
            <a:solidFill>
              <a:schemeClr val="dk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latin typeface="Niramit"/>
                <a:ea typeface="Niramit"/>
                <a:cs typeface="Niramit"/>
                <a:sym typeface="Niramit"/>
              </a:endParaRPr>
            </a:p>
          </p:txBody>
        </p:sp>
      </p:grpSp>
      <p:sp>
        <p:nvSpPr>
          <p:cNvPr id="1645" name="Google Shape;1645;p81"/>
          <p:cNvSpPr/>
          <p:nvPr/>
        </p:nvSpPr>
        <p:spPr>
          <a:xfrm flipH="1" rot="9900143">
            <a:off x="5278807" y="1673761"/>
            <a:ext cx="275474" cy="200584"/>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dk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81"/>
          <p:cNvSpPr/>
          <p:nvPr/>
        </p:nvSpPr>
        <p:spPr>
          <a:xfrm flipH="1" rot="9900143">
            <a:off x="5278807" y="2714361"/>
            <a:ext cx="275474" cy="200584"/>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6"/>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81"/>
          <p:cNvSpPr/>
          <p:nvPr/>
        </p:nvSpPr>
        <p:spPr>
          <a:xfrm flipH="1" rot="9900143">
            <a:off x="5278807" y="3754961"/>
            <a:ext cx="275474" cy="200584"/>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81"/>
          <p:cNvSpPr txBox="1"/>
          <p:nvPr/>
        </p:nvSpPr>
        <p:spPr>
          <a:xfrm>
            <a:off x="5652025" y="1516675"/>
            <a:ext cx="23421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Mars</a:t>
            </a:r>
            <a:endParaRPr sz="2000">
              <a:solidFill>
                <a:schemeClr val="dk2"/>
              </a:solidFill>
              <a:latin typeface="Lilita One"/>
              <a:ea typeface="Lilita One"/>
              <a:cs typeface="Lilita One"/>
              <a:sym typeface="Lilita One"/>
            </a:endParaRPr>
          </a:p>
        </p:txBody>
      </p:sp>
      <p:sp>
        <p:nvSpPr>
          <p:cNvPr id="1649" name="Google Shape;1649;p81"/>
          <p:cNvSpPr txBox="1"/>
          <p:nvPr/>
        </p:nvSpPr>
        <p:spPr>
          <a:xfrm>
            <a:off x="5652025" y="1894375"/>
            <a:ext cx="2342100" cy="578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Despite being red, it is actually a cold place</a:t>
            </a:r>
            <a:endParaRPr>
              <a:solidFill>
                <a:schemeClr val="dk1"/>
              </a:solidFill>
              <a:latin typeface="Poppins"/>
              <a:ea typeface="Poppins"/>
              <a:cs typeface="Poppins"/>
              <a:sym typeface="Poppins"/>
            </a:endParaRPr>
          </a:p>
        </p:txBody>
      </p:sp>
      <p:sp>
        <p:nvSpPr>
          <p:cNvPr id="1650" name="Google Shape;1650;p81"/>
          <p:cNvSpPr txBox="1"/>
          <p:nvPr/>
        </p:nvSpPr>
        <p:spPr>
          <a:xfrm>
            <a:off x="5652025" y="2573950"/>
            <a:ext cx="23421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Mercury</a:t>
            </a:r>
            <a:endParaRPr sz="2000">
              <a:solidFill>
                <a:schemeClr val="dk2"/>
              </a:solidFill>
              <a:latin typeface="Lilita One"/>
              <a:ea typeface="Lilita One"/>
              <a:cs typeface="Lilita One"/>
              <a:sym typeface="Lilita One"/>
            </a:endParaRPr>
          </a:p>
        </p:txBody>
      </p:sp>
      <p:sp>
        <p:nvSpPr>
          <p:cNvPr id="1651" name="Google Shape;1651;p81"/>
          <p:cNvSpPr txBox="1"/>
          <p:nvPr/>
        </p:nvSpPr>
        <p:spPr>
          <a:xfrm>
            <a:off x="5652025" y="2951650"/>
            <a:ext cx="2342100" cy="578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Mercury is the closest planet to the Sun</a:t>
            </a:r>
            <a:endParaRPr>
              <a:solidFill>
                <a:schemeClr val="dk1"/>
              </a:solidFill>
              <a:latin typeface="Poppins"/>
              <a:ea typeface="Poppins"/>
              <a:cs typeface="Poppins"/>
              <a:sym typeface="Poppins"/>
            </a:endParaRPr>
          </a:p>
        </p:txBody>
      </p:sp>
      <p:sp>
        <p:nvSpPr>
          <p:cNvPr id="1652" name="Google Shape;1652;p81"/>
          <p:cNvSpPr txBox="1"/>
          <p:nvPr/>
        </p:nvSpPr>
        <p:spPr>
          <a:xfrm>
            <a:off x="5652025" y="3631225"/>
            <a:ext cx="23421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Venus</a:t>
            </a:r>
            <a:endParaRPr sz="2000">
              <a:solidFill>
                <a:schemeClr val="dk2"/>
              </a:solidFill>
              <a:latin typeface="Lilita One"/>
              <a:ea typeface="Lilita One"/>
              <a:cs typeface="Lilita One"/>
              <a:sym typeface="Lilita One"/>
            </a:endParaRPr>
          </a:p>
        </p:txBody>
      </p:sp>
      <p:sp>
        <p:nvSpPr>
          <p:cNvPr id="1653" name="Google Shape;1653;p81"/>
          <p:cNvSpPr txBox="1"/>
          <p:nvPr/>
        </p:nvSpPr>
        <p:spPr>
          <a:xfrm>
            <a:off x="5652025" y="4008925"/>
            <a:ext cx="2342100" cy="578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It has a beautiful name and it is hot</a:t>
            </a:r>
            <a:endParaRPr>
              <a:solidFill>
                <a:schemeClr val="dk1"/>
              </a:solidFill>
              <a:latin typeface="Poppins"/>
              <a:ea typeface="Poppins"/>
              <a:cs typeface="Poppins"/>
              <a:sym typeface="Poppins"/>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1645"/>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1646"/>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1647"/>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7" name="Shape 1657"/>
        <p:cNvGrpSpPr/>
        <p:nvPr/>
      </p:nvGrpSpPr>
      <p:grpSpPr>
        <a:xfrm>
          <a:off x="0" y="0"/>
          <a:ext cx="0" cy="0"/>
          <a:chOff x="0" y="0"/>
          <a:chExt cx="0" cy="0"/>
        </a:xfrm>
      </p:grpSpPr>
      <p:sp>
        <p:nvSpPr>
          <p:cNvPr id="1658" name="Google Shape;1658;p82"/>
          <p:cNvSpPr/>
          <p:nvPr/>
        </p:nvSpPr>
        <p:spPr>
          <a:xfrm>
            <a:off x="3341386" y="1534663"/>
            <a:ext cx="2460900" cy="2461200"/>
          </a:xfrm>
          <a:prstGeom prst="ellipse">
            <a:avLst/>
          </a:pr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59" name="Google Shape;1659;p82" title="Chart">
            <a:hlinkClick r:id="rId3"/>
          </p:cNvPr>
          <p:cNvPicPr preferRelativeResize="0"/>
          <p:nvPr/>
        </p:nvPicPr>
        <p:blipFill>
          <a:blip r:embed="rId4">
            <a:alphaModFix/>
          </a:blip>
          <a:stretch>
            <a:fillRect/>
          </a:stretch>
        </p:blipFill>
        <p:spPr>
          <a:xfrm>
            <a:off x="2580670" y="1524676"/>
            <a:ext cx="3982660" cy="2459101"/>
          </a:xfrm>
          <a:prstGeom prst="rect">
            <a:avLst/>
          </a:prstGeom>
          <a:noFill/>
          <a:ln>
            <a:noFill/>
          </a:ln>
        </p:spPr>
      </p:pic>
      <p:sp>
        <p:nvSpPr>
          <p:cNvPr id="1660" name="Google Shape;1660;p82"/>
          <p:cNvSpPr txBox="1"/>
          <p:nvPr>
            <p:ph idx="4294967295" type="body"/>
          </p:nvPr>
        </p:nvSpPr>
        <p:spPr>
          <a:xfrm>
            <a:off x="819125" y="4270073"/>
            <a:ext cx="7506000" cy="332400"/>
          </a:xfrm>
          <a:prstGeom prst="rect">
            <a:avLst/>
          </a:prstGeom>
          <a:noFill/>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000"/>
              <a:t>Follow the link in the graph to modify its data and then paste the new one here. </a:t>
            </a:r>
            <a:r>
              <a:rPr lang="en" sz="1000" u="sng">
                <a:solidFill>
                  <a:schemeClr val="hlink"/>
                </a:solidFill>
                <a:hlinkClick r:id="rId5"/>
              </a:rPr>
              <a:t>For more info, click here</a:t>
            </a:r>
            <a:endParaRPr sz="1000"/>
          </a:p>
        </p:txBody>
      </p:sp>
      <p:sp>
        <p:nvSpPr>
          <p:cNvPr id="1661" name="Google Shape;1661;p82"/>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Expenditures in the world economy</a:t>
            </a:r>
            <a:endParaRPr/>
          </a:p>
        </p:txBody>
      </p:sp>
      <p:sp>
        <p:nvSpPr>
          <p:cNvPr id="1662" name="Google Shape;1662;p82"/>
          <p:cNvSpPr txBox="1"/>
          <p:nvPr>
            <p:ph idx="4294967295" type="body"/>
          </p:nvPr>
        </p:nvSpPr>
        <p:spPr>
          <a:xfrm>
            <a:off x="1260000" y="2061330"/>
            <a:ext cx="1507200" cy="332400"/>
          </a:xfrm>
          <a:prstGeom prst="rect">
            <a:avLst/>
          </a:prstGeom>
          <a:noFill/>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a:t>23.8%</a:t>
            </a:r>
            <a:endParaRPr>
              <a:solidFill>
                <a:schemeClr val="dk1"/>
              </a:solidFill>
            </a:endParaRPr>
          </a:p>
        </p:txBody>
      </p:sp>
      <p:sp>
        <p:nvSpPr>
          <p:cNvPr id="1663" name="Google Shape;1663;p82"/>
          <p:cNvSpPr txBox="1"/>
          <p:nvPr>
            <p:ph idx="4294967295" type="body"/>
          </p:nvPr>
        </p:nvSpPr>
        <p:spPr>
          <a:xfrm>
            <a:off x="1260000" y="1728978"/>
            <a:ext cx="1507200" cy="332400"/>
          </a:xfrm>
          <a:prstGeom prst="rect">
            <a:avLst/>
          </a:prstGeom>
          <a:noFill/>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1600">
                <a:latin typeface="Lilita One"/>
                <a:ea typeface="Lilita One"/>
                <a:cs typeface="Lilita One"/>
                <a:sym typeface="Lilita One"/>
              </a:rPr>
              <a:t>Asia</a:t>
            </a:r>
            <a:endParaRPr sz="1600">
              <a:solidFill>
                <a:schemeClr val="dk1"/>
              </a:solidFill>
              <a:latin typeface="Lilita One"/>
              <a:ea typeface="Lilita One"/>
              <a:cs typeface="Lilita One"/>
              <a:sym typeface="Lilita One"/>
            </a:endParaRPr>
          </a:p>
        </p:txBody>
      </p:sp>
      <p:sp>
        <p:nvSpPr>
          <p:cNvPr id="1664" name="Google Shape;1664;p82"/>
          <p:cNvSpPr txBox="1"/>
          <p:nvPr>
            <p:ph idx="4294967295" type="body"/>
          </p:nvPr>
        </p:nvSpPr>
        <p:spPr>
          <a:xfrm>
            <a:off x="1260000" y="2894160"/>
            <a:ext cx="1507200" cy="332400"/>
          </a:xfrm>
          <a:prstGeom prst="rect">
            <a:avLst/>
          </a:prstGeom>
          <a:noFill/>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a:t>7.5</a:t>
            </a:r>
            <a:r>
              <a:rPr lang="en"/>
              <a:t>%</a:t>
            </a:r>
            <a:endParaRPr>
              <a:solidFill>
                <a:schemeClr val="dk1"/>
              </a:solidFill>
            </a:endParaRPr>
          </a:p>
        </p:txBody>
      </p:sp>
      <p:sp>
        <p:nvSpPr>
          <p:cNvPr id="1665" name="Google Shape;1665;p82"/>
          <p:cNvSpPr txBox="1"/>
          <p:nvPr>
            <p:ph idx="4294967295" type="body"/>
          </p:nvPr>
        </p:nvSpPr>
        <p:spPr>
          <a:xfrm>
            <a:off x="1260000" y="2561808"/>
            <a:ext cx="1507200" cy="332400"/>
          </a:xfrm>
          <a:prstGeom prst="rect">
            <a:avLst/>
          </a:prstGeom>
          <a:noFill/>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1600">
                <a:latin typeface="Lilita One"/>
                <a:ea typeface="Lilita One"/>
                <a:cs typeface="Lilita One"/>
                <a:sym typeface="Lilita One"/>
              </a:rPr>
              <a:t>Africa</a:t>
            </a:r>
            <a:endParaRPr sz="1600">
              <a:solidFill>
                <a:schemeClr val="dk1"/>
              </a:solidFill>
              <a:latin typeface="Lilita One"/>
              <a:ea typeface="Lilita One"/>
              <a:cs typeface="Lilita One"/>
              <a:sym typeface="Lilita One"/>
            </a:endParaRPr>
          </a:p>
        </p:txBody>
      </p:sp>
      <p:sp>
        <p:nvSpPr>
          <p:cNvPr id="1666" name="Google Shape;1666;p82"/>
          <p:cNvSpPr txBox="1"/>
          <p:nvPr>
            <p:ph idx="4294967295" type="body"/>
          </p:nvPr>
        </p:nvSpPr>
        <p:spPr>
          <a:xfrm>
            <a:off x="1260000" y="3726965"/>
            <a:ext cx="1507200" cy="332400"/>
          </a:xfrm>
          <a:prstGeom prst="rect">
            <a:avLst/>
          </a:prstGeom>
          <a:noFill/>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a:t>23.</a:t>
            </a:r>
            <a:r>
              <a:rPr lang="en"/>
              <a:t>8%</a:t>
            </a:r>
            <a:endParaRPr>
              <a:solidFill>
                <a:schemeClr val="dk1"/>
              </a:solidFill>
            </a:endParaRPr>
          </a:p>
        </p:txBody>
      </p:sp>
      <p:sp>
        <p:nvSpPr>
          <p:cNvPr id="1667" name="Google Shape;1667;p82"/>
          <p:cNvSpPr txBox="1"/>
          <p:nvPr>
            <p:ph idx="4294967295" type="body"/>
          </p:nvPr>
        </p:nvSpPr>
        <p:spPr>
          <a:xfrm>
            <a:off x="1260000" y="3394613"/>
            <a:ext cx="1507200" cy="332400"/>
          </a:xfrm>
          <a:prstGeom prst="rect">
            <a:avLst/>
          </a:prstGeom>
          <a:noFill/>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1600">
                <a:latin typeface="Lilita One"/>
                <a:ea typeface="Lilita One"/>
                <a:cs typeface="Lilita One"/>
                <a:sym typeface="Lilita One"/>
              </a:rPr>
              <a:t>South America</a:t>
            </a:r>
            <a:endParaRPr sz="1600">
              <a:solidFill>
                <a:schemeClr val="dk1"/>
              </a:solidFill>
              <a:latin typeface="Lilita One"/>
              <a:ea typeface="Lilita One"/>
              <a:cs typeface="Lilita One"/>
              <a:sym typeface="Lilita One"/>
            </a:endParaRPr>
          </a:p>
        </p:txBody>
      </p:sp>
      <p:sp>
        <p:nvSpPr>
          <p:cNvPr id="1668" name="Google Shape;1668;p82"/>
          <p:cNvSpPr txBox="1"/>
          <p:nvPr>
            <p:ph idx="4294967295" type="body"/>
          </p:nvPr>
        </p:nvSpPr>
        <p:spPr>
          <a:xfrm>
            <a:off x="6367068" y="2057400"/>
            <a:ext cx="1507200" cy="332400"/>
          </a:xfrm>
          <a:prstGeom prst="rect">
            <a:avLst/>
          </a:prstGeom>
          <a:noFill/>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15.0</a:t>
            </a:r>
            <a:r>
              <a:rPr lang="en"/>
              <a:t>%</a:t>
            </a:r>
            <a:endParaRPr>
              <a:solidFill>
                <a:schemeClr val="dk1"/>
              </a:solidFill>
            </a:endParaRPr>
          </a:p>
        </p:txBody>
      </p:sp>
      <p:sp>
        <p:nvSpPr>
          <p:cNvPr id="1669" name="Google Shape;1669;p82"/>
          <p:cNvSpPr txBox="1"/>
          <p:nvPr>
            <p:ph idx="4294967295" type="body"/>
          </p:nvPr>
        </p:nvSpPr>
        <p:spPr>
          <a:xfrm>
            <a:off x="6367068" y="1728216"/>
            <a:ext cx="1507200" cy="332400"/>
          </a:xfrm>
          <a:prstGeom prst="rect">
            <a:avLst/>
          </a:prstGeom>
          <a:noFill/>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600">
                <a:latin typeface="Lilita One"/>
                <a:ea typeface="Lilita One"/>
                <a:cs typeface="Lilita One"/>
                <a:sym typeface="Lilita One"/>
              </a:rPr>
              <a:t>Europe</a:t>
            </a:r>
            <a:endParaRPr sz="1600">
              <a:solidFill>
                <a:schemeClr val="dk1"/>
              </a:solidFill>
              <a:latin typeface="Lilita One"/>
              <a:ea typeface="Lilita One"/>
              <a:cs typeface="Lilita One"/>
              <a:sym typeface="Lilita One"/>
            </a:endParaRPr>
          </a:p>
        </p:txBody>
      </p:sp>
      <p:sp>
        <p:nvSpPr>
          <p:cNvPr id="1670" name="Google Shape;1670;p82"/>
          <p:cNvSpPr txBox="1"/>
          <p:nvPr>
            <p:ph idx="4294967295" type="body"/>
          </p:nvPr>
        </p:nvSpPr>
        <p:spPr>
          <a:xfrm>
            <a:off x="6367068" y="2898648"/>
            <a:ext cx="1507200" cy="332400"/>
          </a:xfrm>
          <a:prstGeom prst="rect">
            <a:avLst/>
          </a:prstGeom>
          <a:noFill/>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22.</a:t>
            </a:r>
            <a:r>
              <a:rPr lang="en"/>
              <a:t>5%</a:t>
            </a:r>
            <a:endParaRPr>
              <a:solidFill>
                <a:schemeClr val="dk1"/>
              </a:solidFill>
            </a:endParaRPr>
          </a:p>
        </p:txBody>
      </p:sp>
      <p:sp>
        <p:nvSpPr>
          <p:cNvPr id="1671" name="Google Shape;1671;p82"/>
          <p:cNvSpPr txBox="1"/>
          <p:nvPr>
            <p:ph idx="4294967295" type="body"/>
          </p:nvPr>
        </p:nvSpPr>
        <p:spPr>
          <a:xfrm>
            <a:off x="6367068" y="2560320"/>
            <a:ext cx="1507200" cy="332400"/>
          </a:xfrm>
          <a:prstGeom prst="rect">
            <a:avLst/>
          </a:prstGeom>
          <a:noFill/>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600">
                <a:latin typeface="Lilita One"/>
                <a:ea typeface="Lilita One"/>
                <a:cs typeface="Lilita One"/>
                <a:sym typeface="Lilita One"/>
              </a:rPr>
              <a:t>North America</a:t>
            </a:r>
            <a:endParaRPr sz="1600">
              <a:solidFill>
                <a:schemeClr val="dk1"/>
              </a:solidFill>
              <a:latin typeface="Lilita One"/>
              <a:ea typeface="Lilita One"/>
              <a:cs typeface="Lilita One"/>
              <a:sym typeface="Lilita One"/>
            </a:endParaRPr>
          </a:p>
        </p:txBody>
      </p:sp>
      <p:sp>
        <p:nvSpPr>
          <p:cNvPr id="1672" name="Google Shape;1672;p82"/>
          <p:cNvSpPr txBox="1"/>
          <p:nvPr>
            <p:ph idx="4294967295" type="body"/>
          </p:nvPr>
        </p:nvSpPr>
        <p:spPr>
          <a:xfrm>
            <a:off x="6367068" y="3730752"/>
            <a:ext cx="1507200" cy="332400"/>
          </a:xfrm>
          <a:prstGeom prst="rect">
            <a:avLst/>
          </a:prstGeom>
          <a:noFill/>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a:t>7.</a:t>
            </a:r>
            <a:r>
              <a:rPr lang="en"/>
              <a:t>5%</a:t>
            </a:r>
            <a:endParaRPr>
              <a:solidFill>
                <a:schemeClr val="dk1"/>
              </a:solidFill>
            </a:endParaRPr>
          </a:p>
        </p:txBody>
      </p:sp>
      <p:sp>
        <p:nvSpPr>
          <p:cNvPr id="1673" name="Google Shape;1673;p82"/>
          <p:cNvSpPr txBox="1"/>
          <p:nvPr>
            <p:ph idx="4294967295" type="body"/>
          </p:nvPr>
        </p:nvSpPr>
        <p:spPr>
          <a:xfrm>
            <a:off x="6367068" y="3392424"/>
            <a:ext cx="1507200" cy="332400"/>
          </a:xfrm>
          <a:prstGeom prst="rect">
            <a:avLst/>
          </a:prstGeom>
          <a:noFill/>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600">
                <a:latin typeface="Lilita One"/>
                <a:ea typeface="Lilita One"/>
                <a:cs typeface="Lilita One"/>
                <a:sym typeface="Lilita One"/>
              </a:rPr>
              <a:t>Oceania</a:t>
            </a:r>
            <a:endParaRPr sz="1600">
              <a:solidFill>
                <a:schemeClr val="dk1"/>
              </a:solidFill>
              <a:latin typeface="Lilita One"/>
              <a:ea typeface="Lilita One"/>
              <a:cs typeface="Lilita One"/>
              <a:sym typeface="Lilita One"/>
            </a:endParaRPr>
          </a:p>
        </p:txBody>
      </p:sp>
      <p:cxnSp>
        <p:nvCxnSpPr>
          <p:cNvPr id="1674" name="Google Shape;1674;p82"/>
          <p:cNvCxnSpPr>
            <a:stCxn id="1663" idx="3"/>
          </p:cNvCxnSpPr>
          <p:nvPr/>
        </p:nvCxnSpPr>
        <p:spPr>
          <a:xfrm>
            <a:off x="2767200" y="1895178"/>
            <a:ext cx="1575000" cy="0"/>
          </a:xfrm>
          <a:prstGeom prst="straightConnector1">
            <a:avLst/>
          </a:prstGeom>
          <a:noFill/>
          <a:ln cap="flat" cmpd="sng" w="19050">
            <a:solidFill>
              <a:schemeClr val="lt2"/>
            </a:solidFill>
            <a:prstDash val="solid"/>
            <a:round/>
            <a:headEnd len="med" w="med" type="none"/>
            <a:tailEnd len="med" w="med" type="oval"/>
          </a:ln>
          <a:effectLst>
            <a:outerShdw blurRad="57150" rotWithShape="0" algn="bl" dir="5400000" dist="19050">
              <a:srgbClr val="000000">
                <a:alpha val="50000"/>
              </a:srgbClr>
            </a:outerShdw>
          </a:effectLst>
        </p:spPr>
      </p:cxnSp>
      <p:cxnSp>
        <p:nvCxnSpPr>
          <p:cNvPr id="1675" name="Google Shape;1675;p82"/>
          <p:cNvCxnSpPr>
            <a:stCxn id="1665" idx="3"/>
          </p:cNvCxnSpPr>
          <p:nvPr/>
        </p:nvCxnSpPr>
        <p:spPr>
          <a:xfrm>
            <a:off x="2767200" y="2728008"/>
            <a:ext cx="867600" cy="0"/>
          </a:xfrm>
          <a:prstGeom prst="straightConnector1">
            <a:avLst/>
          </a:prstGeom>
          <a:noFill/>
          <a:ln cap="flat" cmpd="sng" w="19050">
            <a:solidFill>
              <a:schemeClr val="lt2"/>
            </a:solidFill>
            <a:prstDash val="solid"/>
            <a:round/>
            <a:headEnd len="med" w="med" type="none"/>
            <a:tailEnd len="med" w="med" type="oval"/>
          </a:ln>
          <a:effectLst>
            <a:outerShdw blurRad="57150" rotWithShape="0" algn="bl" dir="5400000" dist="19050">
              <a:srgbClr val="000000">
                <a:alpha val="50000"/>
              </a:srgbClr>
            </a:outerShdw>
          </a:effectLst>
        </p:spPr>
      </p:cxnSp>
      <p:cxnSp>
        <p:nvCxnSpPr>
          <p:cNvPr id="1676" name="Google Shape;1676;p82"/>
          <p:cNvCxnSpPr>
            <a:stCxn id="1667" idx="3"/>
          </p:cNvCxnSpPr>
          <p:nvPr/>
        </p:nvCxnSpPr>
        <p:spPr>
          <a:xfrm>
            <a:off x="2767200" y="3560813"/>
            <a:ext cx="1101300" cy="0"/>
          </a:xfrm>
          <a:prstGeom prst="straightConnector1">
            <a:avLst/>
          </a:prstGeom>
          <a:noFill/>
          <a:ln cap="flat" cmpd="sng" w="19050">
            <a:solidFill>
              <a:schemeClr val="lt2"/>
            </a:solidFill>
            <a:prstDash val="solid"/>
            <a:round/>
            <a:headEnd len="med" w="med" type="none"/>
            <a:tailEnd len="med" w="med" type="oval"/>
          </a:ln>
          <a:effectLst>
            <a:outerShdw blurRad="57150" rotWithShape="0" algn="bl" dir="5400000" dist="19050">
              <a:srgbClr val="000000">
                <a:alpha val="50000"/>
              </a:srgbClr>
            </a:outerShdw>
          </a:effectLst>
        </p:spPr>
      </p:cxnSp>
      <p:cxnSp>
        <p:nvCxnSpPr>
          <p:cNvPr id="1677" name="Google Shape;1677;p82"/>
          <p:cNvCxnSpPr>
            <a:stCxn id="1669" idx="1"/>
          </p:cNvCxnSpPr>
          <p:nvPr/>
        </p:nvCxnSpPr>
        <p:spPr>
          <a:xfrm rot="10800000">
            <a:off x="4841868" y="1894416"/>
            <a:ext cx="1525200" cy="0"/>
          </a:xfrm>
          <a:prstGeom prst="straightConnector1">
            <a:avLst/>
          </a:prstGeom>
          <a:noFill/>
          <a:ln cap="flat" cmpd="sng" w="19050">
            <a:solidFill>
              <a:schemeClr val="lt2"/>
            </a:solidFill>
            <a:prstDash val="solid"/>
            <a:round/>
            <a:headEnd len="med" w="med" type="none"/>
            <a:tailEnd len="med" w="med" type="oval"/>
          </a:ln>
          <a:effectLst>
            <a:outerShdw blurRad="57150" rotWithShape="0" algn="bl" dir="5400000" dist="19050">
              <a:srgbClr val="000000">
                <a:alpha val="50000"/>
              </a:srgbClr>
            </a:outerShdw>
          </a:effectLst>
        </p:spPr>
      </p:cxnSp>
      <p:cxnSp>
        <p:nvCxnSpPr>
          <p:cNvPr id="1678" name="Google Shape;1678;p82"/>
          <p:cNvCxnSpPr>
            <a:stCxn id="1671" idx="1"/>
          </p:cNvCxnSpPr>
          <p:nvPr/>
        </p:nvCxnSpPr>
        <p:spPr>
          <a:xfrm rot="10800000">
            <a:off x="5536368" y="2726520"/>
            <a:ext cx="830700" cy="0"/>
          </a:xfrm>
          <a:prstGeom prst="straightConnector1">
            <a:avLst/>
          </a:prstGeom>
          <a:noFill/>
          <a:ln cap="flat" cmpd="sng" w="19050">
            <a:solidFill>
              <a:schemeClr val="lt2"/>
            </a:solidFill>
            <a:prstDash val="solid"/>
            <a:round/>
            <a:headEnd len="med" w="med" type="none"/>
            <a:tailEnd len="med" w="med" type="oval"/>
          </a:ln>
          <a:effectLst>
            <a:outerShdw blurRad="57150" rotWithShape="0" algn="bl" dir="5400000" dist="19050">
              <a:srgbClr val="000000">
                <a:alpha val="50000"/>
              </a:srgbClr>
            </a:outerShdw>
          </a:effectLst>
        </p:spPr>
      </p:cxnSp>
      <p:cxnSp>
        <p:nvCxnSpPr>
          <p:cNvPr id="1679" name="Google Shape;1679;p82"/>
          <p:cNvCxnSpPr>
            <a:stCxn id="1673" idx="1"/>
          </p:cNvCxnSpPr>
          <p:nvPr/>
        </p:nvCxnSpPr>
        <p:spPr>
          <a:xfrm rot="10800000">
            <a:off x="5115768" y="3558624"/>
            <a:ext cx="1251300" cy="0"/>
          </a:xfrm>
          <a:prstGeom prst="straightConnector1">
            <a:avLst/>
          </a:prstGeom>
          <a:noFill/>
          <a:ln cap="flat" cmpd="sng" w="19050">
            <a:solidFill>
              <a:schemeClr val="lt2"/>
            </a:solidFill>
            <a:prstDash val="solid"/>
            <a:round/>
            <a:headEnd len="med" w="med" type="none"/>
            <a:tailEnd len="med" w="med" type="oval"/>
          </a:ln>
          <a:effectLst>
            <a:outerShdw blurRad="57150" rotWithShape="0" algn="bl" dir="5400000" dist="19050">
              <a:srgbClr val="000000">
                <a:alpha val="50000"/>
              </a:srgbClr>
            </a:outerShdw>
          </a:effectLst>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1659"/>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3" name="Shape 1683"/>
        <p:cNvGrpSpPr/>
        <p:nvPr/>
      </p:nvGrpSpPr>
      <p:grpSpPr>
        <a:xfrm>
          <a:off x="0" y="0"/>
          <a:ext cx="0" cy="0"/>
          <a:chOff x="0" y="0"/>
          <a:chExt cx="0" cy="0"/>
        </a:xfrm>
      </p:grpSpPr>
      <p:sp>
        <p:nvSpPr>
          <p:cNvPr id="1684" name="Google Shape;1684;p83"/>
          <p:cNvSpPr txBox="1"/>
          <p:nvPr>
            <p:ph type="title"/>
          </p:nvPr>
        </p:nvSpPr>
        <p:spPr>
          <a:xfrm>
            <a:off x="2994550" y="1629250"/>
            <a:ext cx="5440200" cy="1467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5,030,</a:t>
            </a:r>
            <a:r>
              <a:rPr lang="en"/>
              <a:t>800</a:t>
            </a:r>
            <a:endParaRPr/>
          </a:p>
        </p:txBody>
      </p:sp>
      <p:sp>
        <p:nvSpPr>
          <p:cNvPr id="1685" name="Google Shape;1685;p83"/>
          <p:cNvSpPr txBox="1"/>
          <p:nvPr>
            <p:ph idx="1" type="subTitle"/>
          </p:nvPr>
        </p:nvSpPr>
        <p:spPr>
          <a:xfrm>
            <a:off x="3818150" y="2887488"/>
            <a:ext cx="4619700" cy="5841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Big numbers catch your audience’s attention</a:t>
            </a:r>
            <a:endParaRPr/>
          </a:p>
        </p:txBody>
      </p:sp>
      <p:grpSp>
        <p:nvGrpSpPr>
          <p:cNvPr id="1686" name="Google Shape;1686;p83"/>
          <p:cNvGrpSpPr/>
          <p:nvPr/>
        </p:nvGrpSpPr>
        <p:grpSpPr>
          <a:xfrm>
            <a:off x="819022" y="2577346"/>
            <a:ext cx="2333694" cy="1752690"/>
            <a:chOff x="1103625" y="13662350"/>
            <a:chExt cx="2182450" cy="1639100"/>
          </a:xfrm>
        </p:grpSpPr>
        <p:sp>
          <p:nvSpPr>
            <p:cNvPr id="1687" name="Google Shape;1687;p83"/>
            <p:cNvSpPr/>
            <p:nvPr/>
          </p:nvSpPr>
          <p:spPr>
            <a:xfrm>
              <a:off x="1103625" y="13662350"/>
              <a:ext cx="2182450" cy="1639100"/>
            </a:xfrm>
            <a:custGeom>
              <a:rect b="b" l="l" r="r" t="t"/>
              <a:pathLst>
                <a:path extrusionOk="0" h="65564" w="87298">
                  <a:moveTo>
                    <a:pt x="70276" y="0"/>
                  </a:moveTo>
                  <a:cubicBezTo>
                    <a:pt x="68847" y="0"/>
                    <a:pt x="65139" y="517"/>
                    <a:pt x="62069" y="5319"/>
                  </a:cubicBezTo>
                  <a:cubicBezTo>
                    <a:pt x="60731" y="3769"/>
                    <a:pt x="58908" y="2645"/>
                    <a:pt x="56689" y="2645"/>
                  </a:cubicBezTo>
                  <a:cubicBezTo>
                    <a:pt x="55959" y="2645"/>
                    <a:pt x="55230" y="2766"/>
                    <a:pt x="54561" y="3009"/>
                  </a:cubicBezTo>
                  <a:cubicBezTo>
                    <a:pt x="52798" y="3556"/>
                    <a:pt x="51430" y="4772"/>
                    <a:pt x="50670" y="6414"/>
                  </a:cubicBezTo>
                  <a:cubicBezTo>
                    <a:pt x="49789" y="8359"/>
                    <a:pt x="49789" y="10791"/>
                    <a:pt x="50701" y="12949"/>
                  </a:cubicBezTo>
                  <a:cubicBezTo>
                    <a:pt x="51613" y="15168"/>
                    <a:pt x="53072" y="16748"/>
                    <a:pt x="54318" y="18116"/>
                  </a:cubicBezTo>
                  <a:cubicBezTo>
                    <a:pt x="54926" y="18815"/>
                    <a:pt x="55503" y="19423"/>
                    <a:pt x="55929" y="20031"/>
                  </a:cubicBezTo>
                  <a:cubicBezTo>
                    <a:pt x="55807" y="21551"/>
                    <a:pt x="55534" y="23131"/>
                    <a:pt x="55260" y="24803"/>
                  </a:cubicBezTo>
                  <a:cubicBezTo>
                    <a:pt x="55169" y="25350"/>
                    <a:pt x="55078" y="25867"/>
                    <a:pt x="55017" y="26414"/>
                  </a:cubicBezTo>
                  <a:cubicBezTo>
                    <a:pt x="54774" y="26353"/>
                    <a:pt x="54500" y="26353"/>
                    <a:pt x="54257" y="26353"/>
                  </a:cubicBezTo>
                  <a:cubicBezTo>
                    <a:pt x="51856" y="26353"/>
                    <a:pt x="49850" y="26931"/>
                    <a:pt x="48391" y="27387"/>
                  </a:cubicBezTo>
                  <a:cubicBezTo>
                    <a:pt x="47205" y="26110"/>
                    <a:pt x="44713" y="23253"/>
                    <a:pt x="39576" y="17022"/>
                  </a:cubicBezTo>
                  <a:cubicBezTo>
                    <a:pt x="34743" y="11216"/>
                    <a:pt x="30032" y="5350"/>
                    <a:pt x="30001" y="5319"/>
                  </a:cubicBezTo>
                  <a:lnTo>
                    <a:pt x="28755" y="3769"/>
                  </a:lnTo>
                  <a:lnTo>
                    <a:pt x="26779" y="3921"/>
                  </a:lnTo>
                  <a:cubicBezTo>
                    <a:pt x="9819" y="5137"/>
                    <a:pt x="5229" y="20821"/>
                    <a:pt x="5046" y="21490"/>
                  </a:cubicBezTo>
                  <a:lnTo>
                    <a:pt x="4499" y="23405"/>
                  </a:lnTo>
                  <a:lnTo>
                    <a:pt x="4773" y="23709"/>
                  </a:lnTo>
                  <a:cubicBezTo>
                    <a:pt x="3679" y="24803"/>
                    <a:pt x="2584" y="25897"/>
                    <a:pt x="1520" y="27022"/>
                  </a:cubicBezTo>
                  <a:cubicBezTo>
                    <a:pt x="335" y="28238"/>
                    <a:pt x="1" y="30001"/>
                    <a:pt x="639" y="31581"/>
                  </a:cubicBezTo>
                  <a:cubicBezTo>
                    <a:pt x="1156" y="32858"/>
                    <a:pt x="2311" y="33770"/>
                    <a:pt x="3648" y="34074"/>
                  </a:cubicBezTo>
                  <a:cubicBezTo>
                    <a:pt x="3739" y="34864"/>
                    <a:pt x="4104" y="35685"/>
                    <a:pt x="4621" y="36323"/>
                  </a:cubicBezTo>
                  <a:cubicBezTo>
                    <a:pt x="5320" y="37144"/>
                    <a:pt x="6080" y="37903"/>
                    <a:pt x="6840" y="38663"/>
                  </a:cubicBezTo>
                  <a:cubicBezTo>
                    <a:pt x="7326" y="40031"/>
                    <a:pt x="8481" y="41065"/>
                    <a:pt x="9819" y="41399"/>
                  </a:cubicBezTo>
                  <a:cubicBezTo>
                    <a:pt x="9910" y="41764"/>
                    <a:pt x="10092" y="42128"/>
                    <a:pt x="10274" y="42432"/>
                  </a:cubicBezTo>
                  <a:cubicBezTo>
                    <a:pt x="10670" y="43040"/>
                    <a:pt x="11186" y="43527"/>
                    <a:pt x="11855" y="43891"/>
                  </a:cubicBezTo>
                  <a:cubicBezTo>
                    <a:pt x="12372" y="44742"/>
                    <a:pt x="13162" y="45411"/>
                    <a:pt x="14135" y="45746"/>
                  </a:cubicBezTo>
                  <a:cubicBezTo>
                    <a:pt x="14287" y="46201"/>
                    <a:pt x="14499" y="46627"/>
                    <a:pt x="14803" y="46992"/>
                  </a:cubicBezTo>
                  <a:cubicBezTo>
                    <a:pt x="15442" y="47782"/>
                    <a:pt x="16354" y="48329"/>
                    <a:pt x="17357" y="48512"/>
                  </a:cubicBezTo>
                  <a:cubicBezTo>
                    <a:pt x="17387" y="48633"/>
                    <a:pt x="17448" y="48694"/>
                    <a:pt x="17478" y="48785"/>
                  </a:cubicBezTo>
                  <a:cubicBezTo>
                    <a:pt x="18147" y="50335"/>
                    <a:pt x="19728" y="51369"/>
                    <a:pt x="21430" y="51369"/>
                  </a:cubicBezTo>
                  <a:cubicBezTo>
                    <a:pt x="22342" y="51369"/>
                    <a:pt x="23193" y="51095"/>
                    <a:pt x="23922" y="50578"/>
                  </a:cubicBezTo>
                  <a:lnTo>
                    <a:pt x="23922" y="50578"/>
                  </a:lnTo>
                  <a:cubicBezTo>
                    <a:pt x="23649" y="51399"/>
                    <a:pt x="23649" y="52311"/>
                    <a:pt x="23953" y="53192"/>
                  </a:cubicBezTo>
                  <a:cubicBezTo>
                    <a:pt x="24500" y="54773"/>
                    <a:pt x="25867" y="55898"/>
                    <a:pt x="27509" y="56080"/>
                  </a:cubicBezTo>
                  <a:cubicBezTo>
                    <a:pt x="27600" y="56293"/>
                    <a:pt x="27782" y="56566"/>
                    <a:pt x="27934" y="56810"/>
                  </a:cubicBezTo>
                  <a:cubicBezTo>
                    <a:pt x="28725" y="57934"/>
                    <a:pt x="30062" y="58572"/>
                    <a:pt x="31430" y="58572"/>
                  </a:cubicBezTo>
                  <a:cubicBezTo>
                    <a:pt x="33223" y="58572"/>
                    <a:pt x="34865" y="57417"/>
                    <a:pt x="35442" y="55655"/>
                  </a:cubicBezTo>
                  <a:cubicBezTo>
                    <a:pt x="35594" y="55168"/>
                    <a:pt x="35776" y="54712"/>
                    <a:pt x="35928" y="54256"/>
                  </a:cubicBezTo>
                  <a:cubicBezTo>
                    <a:pt x="36050" y="54408"/>
                    <a:pt x="36172" y="54530"/>
                    <a:pt x="36293" y="54682"/>
                  </a:cubicBezTo>
                  <a:cubicBezTo>
                    <a:pt x="35989" y="55351"/>
                    <a:pt x="35716" y="56110"/>
                    <a:pt x="35321" y="56992"/>
                  </a:cubicBezTo>
                  <a:cubicBezTo>
                    <a:pt x="34804" y="58269"/>
                    <a:pt x="34956" y="59728"/>
                    <a:pt x="35716" y="60913"/>
                  </a:cubicBezTo>
                  <a:cubicBezTo>
                    <a:pt x="36506" y="62068"/>
                    <a:pt x="37843" y="62797"/>
                    <a:pt x="39272" y="62797"/>
                  </a:cubicBezTo>
                  <a:cubicBezTo>
                    <a:pt x="39941" y="62797"/>
                    <a:pt x="40549" y="62645"/>
                    <a:pt x="41096" y="62372"/>
                  </a:cubicBezTo>
                  <a:cubicBezTo>
                    <a:pt x="41217" y="62585"/>
                    <a:pt x="41339" y="62767"/>
                    <a:pt x="41491" y="62949"/>
                  </a:cubicBezTo>
                  <a:cubicBezTo>
                    <a:pt x="42281" y="63952"/>
                    <a:pt x="43497" y="64500"/>
                    <a:pt x="44804" y="64500"/>
                  </a:cubicBezTo>
                  <a:cubicBezTo>
                    <a:pt x="45108" y="64500"/>
                    <a:pt x="45412" y="64469"/>
                    <a:pt x="45716" y="64408"/>
                  </a:cubicBezTo>
                  <a:cubicBezTo>
                    <a:pt x="46354" y="64804"/>
                    <a:pt x="47144" y="65047"/>
                    <a:pt x="47996" y="65047"/>
                  </a:cubicBezTo>
                  <a:cubicBezTo>
                    <a:pt x="48360" y="65047"/>
                    <a:pt x="48755" y="64956"/>
                    <a:pt x="49090" y="64895"/>
                  </a:cubicBezTo>
                  <a:cubicBezTo>
                    <a:pt x="49546" y="65168"/>
                    <a:pt x="50062" y="65351"/>
                    <a:pt x="50640" y="65411"/>
                  </a:cubicBezTo>
                  <a:cubicBezTo>
                    <a:pt x="51521" y="65533"/>
                    <a:pt x="52433" y="65563"/>
                    <a:pt x="53345" y="65563"/>
                  </a:cubicBezTo>
                  <a:lnTo>
                    <a:pt x="53983" y="65563"/>
                  </a:lnTo>
                  <a:cubicBezTo>
                    <a:pt x="54835" y="65563"/>
                    <a:pt x="55594" y="65320"/>
                    <a:pt x="56233" y="64895"/>
                  </a:cubicBezTo>
                  <a:cubicBezTo>
                    <a:pt x="56689" y="65077"/>
                    <a:pt x="57175" y="65168"/>
                    <a:pt x="57661" y="65168"/>
                  </a:cubicBezTo>
                  <a:lnTo>
                    <a:pt x="57905" y="65168"/>
                  </a:lnTo>
                  <a:cubicBezTo>
                    <a:pt x="58968" y="65077"/>
                    <a:pt x="60032" y="64956"/>
                    <a:pt x="61157" y="64743"/>
                  </a:cubicBezTo>
                  <a:cubicBezTo>
                    <a:pt x="63041" y="64348"/>
                    <a:pt x="64409" y="62797"/>
                    <a:pt x="64561" y="60974"/>
                  </a:cubicBezTo>
                  <a:cubicBezTo>
                    <a:pt x="65351" y="61521"/>
                    <a:pt x="66203" y="62007"/>
                    <a:pt x="67297" y="62494"/>
                  </a:cubicBezTo>
                  <a:cubicBezTo>
                    <a:pt x="67935" y="62797"/>
                    <a:pt x="68604" y="62949"/>
                    <a:pt x="69303" y="62949"/>
                  </a:cubicBezTo>
                  <a:cubicBezTo>
                    <a:pt x="70975" y="62949"/>
                    <a:pt x="72494" y="62007"/>
                    <a:pt x="73163" y="60487"/>
                  </a:cubicBezTo>
                  <a:lnTo>
                    <a:pt x="73224" y="60457"/>
                  </a:lnTo>
                  <a:cubicBezTo>
                    <a:pt x="73619" y="59424"/>
                    <a:pt x="74440" y="56384"/>
                    <a:pt x="74531" y="55411"/>
                  </a:cubicBezTo>
                  <a:cubicBezTo>
                    <a:pt x="74683" y="54196"/>
                    <a:pt x="74501" y="52980"/>
                    <a:pt x="74014" y="51946"/>
                  </a:cubicBezTo>
                  <a:cubicBezTo>
                    <a:pt x="77206" y="50487"/>
                    <a:pt x="79546" y="49028"/>
                    <a:pt x="81127" y="47904"/>
                  </a:cubicBezTo>
                  <a:cubicBezTo>
                    <a:pt x="85869" y="44560"/>
                    <a:pt x="86142" y="42676"/>
                    <a:pt x="86233" y="41885"/>
                  </a:cubicBezTo>
                  <a:cubicBezTo>
                    <a:pt x="86294" y="41429"/>
                    <a:pt x="86294" y="40973"/>
                    <a:pt x="86203" y="40518"/>
                  </a:cubicBezTo>
                  <a:cubicBezTo>
                    <a:pt x="86476" y="40122"/>
                    <a:pt x="86689" y="39758"/>
                    <a:pt x="86811" y="39393"/>
                  </a:cubicBezTo>
                  <a:cubicBezTo>
                    <a:pt x="87297" y="38086"/>
                    <a:pt x="87084" y="36627"/>
                    <a:pt x="86233" y="35563"/>
                  </a:cubicBezTo>
                  <a:cubicBezTo>
                    <a:pt x="86233" y="35427"/>
                    <a:pt x="86282" y="35315"/>
                    <a:pt x="86358" y="35315"/>
                  </a:cubicBezTo>
                  <a:cubicBezTo>
                    <a:pt x="86367" y="35315"/>
                    <a:pt x="86376" y="35317"/>
                    <a:pt x="86385" y="35320"/>
                  </a:cubicBezTo>
                  <a:cubicBezTo>
                    <a:pt x="86689" y="33739"/>
                    <a:pt x="86081" y="32189"/>
                    <a:pt x="84744" y="31216"/>
                  </a:cubicBezTo>
                  <a:cubicBezTo>
                    <a:pt x="84075" y="30730"/>
                    <a:pt x="83224" y="30457"/>
                    <a:pt x="82373" y="30457"/>
                  </a:cubicBezTo>
                  <a:cubicBezTo>
                    <a:pt x="82251" y="30457"/>
                    <a:pt x="82100" y="30517"/>
                    <a:pt x="81948" y="30517"/>
                  </a:cubicBezTo>
                  <a:cubicBezTo>
                    <a:pt x="81552" y="29940"/>
                    <a:pt x="81036" y="29514"/>
                    <a:pt x="80428" y="29210"/>
                  </a:cubicBezTo>
                  <a:cubicBezTo>
                    <a:pt x="79850" y="28937"/>
                    <a:pt x="79242" y="28785"/>
                    <a:pt x="78604" y="28785"/>
                  </a:cubicBezTo>
                  <a:cubicBezTo>
                    <a:pt x="77692" y="28785"/>
                    <a:pt x="76902" y="29028"/>
                    <a:pt x="75564" y="29484"/>
                  </a:cubicBezTo>
                  <a:cubicBezTo>
                    <a:pt x="74835" y="29757"/>
                    <a:pt x="74014" y="30001"/>
                    <a:pt x="73133" y="30244"/>
                  </a:cubicBezTo>
                  <a:cubicBezTo>
                    <a:pt x="71005" y="30821"/>
                    <a:pt x="68877" y="31186"/>
                    <a:pt x="67662" y="31186"/>
                  </a:cubicBezTo>
                  <a:lnTo>
                    <a:pt x="67266" y="31186"/>
                  </a:lnTo>
                  <a:cubicBezTo>
                    <a:pt x="66810" y="31034"/>
                    <a:pt x="66111" y="30669"/>
                    <a:pt x="65291" y="30244"/>
                  </a:cubicBezTo>
                  <a:cubicBezTo>
                    <a:pt x="64652" y="29241"/>
                    <a:pt x="64044" y="28481"/>
                    <a:pt x="63528" y="27934"/>
                  </a:cubicBezTo>
                  <a:cubicBezTo>
                    <a:pt x="63528" y="27843"/>
                    <a:pt x="63528" y="27782"/>
                    <a:pt x="63558" y="27691"/>
                  </a:cubicBezTo>
                  <a:cubicBezTo>
                    <a:pt x="63619" y="27508"/>
                    <a:pt x="63710" y="27326"/>
                    <a:pt x="63740" y="27113"/>
                  </a:cubicBezTo>
                  <a:cubicBezTo>
                    <a:pt x="63984" y="26201"/>
                    <a:pt x="64166" y="25259"/>
                    <a:pt x="64348" y="24317"/>
                  </a:cubicBezTo>
                  <a:cubicBezTo>
                    <a:pt x="64592" y="23131"/>
                    <a:pt x="64835" y="21885"/>
                    <a:pt x="65139" y="20700"/>
                  </a:cubicBezTo>
                  <a:cubicBezTo>
                    <a:pt x="65807" y="19666"/>
                    <a:pt x="66598" y="18754"/>
                    <a:pt x="67510" y="18116"/>
                  </a:cubicBezTo>
                  <a:cubicBezTo>
                    <a:pt x="68269" y="17599"/>
                    <a:pt x="69090" y="17083"/>
                    <a:pt x="69972" y="16566"/>
                  </a:cubicBezTo>
                  <a:cubicBezTo>
                    <a:pt x="71309" y="15806"/>
                    <a:pt x="72677" y="14955"/>
                    <a:pt x="74014" y="13891"/>
                  </a:cubicBezTo>
                  <a:cubicBezTo>
                    <a:pt x="76355" y="11976"/>
                    <a:pt x="77692" y="9119"/>
                    <a:pt x="77510" y="6505"/>
                  </a:cubicBezTo>
                  <a:cubicBezTo>
                    <a:pt x="77297" y="4225"/>
                    <a:pt x="76051" y="2280"/>
                    <a:pt x="73953" y="1034"/>
                  </a:cubicBezTo>
                  <a:cubicBezTo>
                    <a:pt x="72829" y="335"/>
                    <a:pt x="71583" y="0"/>
                    <a:pt x="7027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8" name="Google Shape;1688;p83"/>
            <p:cNvGrpSpPr/>
            <p:nvPr/>
          </p:nvGrpSpPr>
          <p:grpSpPr>
            <a:xfrm>
              <a:off x="1200225" y="13754625"/>
              <a:ext cx="1993900" cy="1451700"/>
              <a:chOff x="1200225" y="13754625"/>
              <a:chExt cx="1993900" cy="1451700"/>
            </a:xfrm>
          </p:grpSpPr>
          <p:sp>
            <p:nvSpPr>
              <p:cNvPr id="1689" name="Google Shape;1689;p83"/>
              <p:cNvSpPr/>
              <p:nvPr/>
            </p:nvSpPr>
            <p:spPr>
              <a:xfrm>
                <a:off x="1319450" y="13851550"/>
                <a:ext cx="1874675" cy="1138500"/>
              </a:xfrm>
              <a:custGeom>
                <a:rect b="b" l="l" r="r" t="t"/>
                <a:pathLst>
                  <a:path extrusionOk="0" h="45540" w="74987">
                    <a:moveTo>
                      <a:pt x="18329" y="1"/>
                    </a:moveTo>
                    <a:cubicBezTo>
                      <a:pt x="3830" y="1065"/>
                      <a:pt x="0" y="14864"/>
                      <a:pt x="0" y="14864"/>
                    </a:cubicBezTo>
                    <a:cubicBezTo>
                      <a:pt x="0" y="14864"/>
                      <a:pt x="24317" y="44652"/>
                      <a:pt x="40518" y="45472"/>
                    </a:cubicBezTo>
                    <a:cubicBezTo>
                      <a:pt x="41362" y="45518"/>
                      <a:pt x="42196" y="45540"/>
                      <a:pt x="43021" y="45540"/>
                    </a:cubicBezTo>
                    <a:cubicBezTo>
                      <a:pt x="49879" y="45540"/>
                      <a:pt x="56008" y="44025"/>
                      <a:pt x="60974" y="42099"/>
                    </a:cubicBezTo>
                    <a:cubicBezTo>
                      <a:pt x="69515" y="38755"/>
                      <a:pt x="74561" y="34105"/>
                      <a:pt x="73679" y="33497"/>
                    </a:cubicBezTo>
                    <a:cubicBezTo>
                      <a:pt x="73604" y="33439"/>
                      <a:pt x="73520" y="33413"/>
                      <a:pt x="73426" y="33413"/>
                    </a:cubicBezTo>
                    <a:cubicBezTo>
                      <a:pt x="72873" y="33413"/>
                      <a:pt x="71958" y="34302"/>
                      <a:pt x="70245" y="34925"/>
                    </a:cubicBezTo>
                    <a:cubicBezTo>
                      <a:pt x="65533" y="36597"/>
                      <a:pt x="61187" y="37296"/>
                      <a:pt x="60670" y="37387"/>
                    </a:cubicBezTo>
                    <a:cubicBezTo>
                      <a:pt x="68877" y="35837"/>
                      <a:pt x="74986" y="30883"/>
                      <a:pt x="74561" y="30366"/>
                    </a:cubicBezTo>
                    <a:cubicBezTo>
                      <a:pt x="74465" y="30251"/>
                      <a:pt x="74316" y="30200"/>
                      <a:pt x="74119" y="30200"/>
                    </a:cubicBezTo>
                    <a:cubicBezTo>
                      <a:pt x="73378" y="30200"/>
                      <a:pt x="71951" y="30910"/>
                      <a:pt x="70032" y="31582"/>
                    </a:cubicBezTo>
                    <a:cubicBezTo>
                      <a:pt x="66393" y="32871"/>
                      <a:pt x="61593" y="33836"/>
                      <a:pt x="60799" y="34019"/>
                    </a:cubicBezTo>
                    <a:lnTo>
                      <a:pt x="60799" y="34019"/>
                    </a:lnTo>
                    <a:cubicBezTo>
                      <a:pt x="69854" y="31761"/>
                      <a:pt x="74588" y="27233"/>
                      <a:pt x="73770" y="26658"/>
                    </a:cubicBezTo>
                    <a:cubicBezTo>
                      <a:pt x="73715" y="26621"/>
                      <a:pt x="73640" y="26604"/>
                      <a:pt x="73547" y="26604"/>
                    </a:cubicBezTo>
                    <a:cubicBezTo>
                      <a:pt x="72727" y="26604"/>
                      <a:pt x="70545" y="27932"/>
                      <a:pt x="68634" y="28451"/>
                    </a:cubicBezTo>
                    <a:cubicBezTo>
                      <a:pt x="65077" y="29393"/>
                      <a:pt x="61187" y="30153"/>
                      <a:pt x="60700" y="30244"/>
                    </a:cubicBezTo>
                    <a:cubicBezTo>
                      <a:pt x="64013" y="29606"/>
                      <a:pt x="71308" y="25594"/>
                      <a:pt x="69941" y="24955"/>
                    </a:cubicBezTo>
                    <a:cubicBezTo>
                      <a:pt x="69916" y="24943"/>
                      <a:pt x="69882" y="24938"/>
                      <a:pt x="69837" y="24938"/>
                    </a:cubicBezTo>
                    <a:cubicBezTo>
                      <a:pt x="69324" y="24938"/>
                      <a:pt x="67507" y="25703"/>
                      <a:pt x="65381" y="26262"/>
                    </a:cubicBezTo>
                    <a:cubicBezTo>
                      <a:pt x="63163" y="26857"/>
                      <a:pt x="60619" y="27348"/>
                      <a:pt x="58860" y="27348"/>
                    </a:cubicBezTo>
                    <a:cubicBezTo>
                      <a:pt x="58281" y="27348"/>
                      <a:pt x="57787" y="27295"/>
                      <a:pt x="57418" y="27174"/>
                    </a:cubicBezTo>
                    <a:cubicBezTo>
                      <a:pt x="54773" y="26293"/>
                      <a:pt x="50183" y="22797"/>
                      <a:pt x="46293" y="22493"/>
                    </a:cubicBezTo>
                    <a:cubicBezTo>
                      <a:pt x="46015" y="22472"/>
                      <a:pt x="45741" y="22461"/>
                      <a:pt x="45471" y="22461"/>
                    </a:cubicBezTo>
                    <a:cubicBezTo>
                      <a:pt x="42337" y="22461"/>
                      <a:pt x="39789" y="23823"/>
                      <a:pt x="38718" y="23823"/>
                    </a:cubicBezTo>
                    <a:cubicBezTo>
                      <a:pt x="38601" y="23823"/>
                      <a:pt x="38501" y="23806"/>
                      <a:pt x="38420" y="23770"/>
                    </a:cubicBezTo>
                    <a:cubicBezTo>
                      <a:pt x="37721" y="23466"/>
                      <a:pt x="32736" y="17600"/>
                      <a:pt x="27903" y="11733"/>
                    </a:cubicBezTo>
                    <a:cubicBezTo>
                      <a:pt x="23040" y="5837"/>
                      <a:pt x="18329" y="1"/>
                      <a:pt x="183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83"/>
              <p:cNvSpPr/>
              <p:nvPr/>
            </p:nvSpPr>
            <p:spPr>
              <a:xfrm>
                <a:off x="2610350" y="13754625"/>
                <a:ext cx="362650" cy="438825"/>
              </a:xfrm>
              <a:custGeom>
                <a:rect b="b" l="l" r="r" t="t"/>
                <a:pathLst>
                  <a:path extrusionOk="0" h="17553" w="14506">
                    <a:moveTo>
                      <a:pt x="9856" y="0"/>
                    </a:moveTo>
                    <a:cubicBezTo>
                      <a:pt x="7783" y="0"/>
                      <a:pt x="5878" y="1947"/>
                      <a:pt x="4809" y="3635"/>
                    </a:cubicBezTo>
                    <a:cubicBezTo>
                      <a:pt x="2408" y="7404"/>
                      <a:pt x="797" y="12024"/>
                      <a:pt x="341" y="16492"/>
                    </a:cubicBezTo>
                    <a:cubicBezTo>
                      <a:pt x="219" y="16796"/>
                      <a:pt x="98" y="17100"/>
                      <a:pt x="37" y="17404"/>
                    </a:cubicBezTo>
                    <a:cubicBezTo>
                      <a:pt x="1" y="17494"/>
                      <a:pt x="83" y="17553"/>
                      <a:pt x="162" y="17553"/>
                    </a:cubicBezTo>
                    <a:cubicBezTo>
                      <a:pt x="216" y="17553"/>
                      <a:pt x="268" y="17526"/>
                      <a:pt x="280" y="17465"/>
                    </a:cubicBezTo>
                    <a:cubicBezTo>
                      <a:pt x="1161" y="15002"/>
                      <a:pt x="2742" y="12723"/>
                      <a:pt x="4870" y="11203"/>
                    </a:cubicBezTo>
                    <a:cubicBezTo>
                      <a:pt x="6937" y="9774"/>
                      <a:pt x="9247" y="8741"/>
                      <a:pt x="11192" y="7130"/>
                    </a:cubicBezTo>
                    <a:cubicBezTo>
                      <a:pt x="13289" y="5428"/>
                      <a:pt x="14505" y="2176"/>
                      <a:pt x="11618" y="504"/>
                    </a:cubicBezTo>
                    <a:cubicBezTo>
                      <a:pt x="11027" y="152"/>
                      <a:pt x="10435" y="0"/>
                      <a:pt x="98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83"/>
              <p:cNvSpPr/>
              <p:nvPr/>
            </p:nvSpPr>
            <p:spPr>
              <a:xfrm>
                <a:off x="2438000" y="13820225"/>
                <a:ext cx="197600" cy="372725"/>
              </a:xfrm>
              <a:custGeom>
                <a:rect b="b" l="l" r="r" t="t"/>
                <a:pathLst>
                  <a:path extrusionOk="0" h="14909" w="7904">
                    <a:moveTo>
                      <a:pt x="3160" y="0"/>
                    </a:moveTo>
                    <a:cubicBezTo>
                      <a:pt x="2852" y="0"/>
                      <a:pt x="2528" y="50"/>
                      <a:pt x="2189" y="159"/>
                    </a:cubicBezTo>
                    <a:cubicBezTo>
                      <a:pt x="153" y="828"/>
                      <a:pt x="1" y="3290"/>
                      <a:pt x="730" y="5023"/>
                    </a:cubicBezTo>
                    <a:cubicBezTo>
                      <a:pt x="2159" y="8518"/>
                      <a:pt x="5806" y="10251"/>
                      <a:pt x="6809" y="13929"/>
                    </a:cubicBezTo>
                    <a:cubicBezTo>
                      <a:pt x="6748" y="14141"/>
                      <a:pt x="6748" y="14324"/>
                      <a:pt x="6718" y="14506"/>
                    </a:cubicBezTo>
                    <a:cubicBezTo>
                      <a:pt x="6701" y="14574"/>
                      <a:pt x="6751" y="14614"/>
                      <a:pt x="6809" y="14614"/>
                    </a:cubicBezTo>
                    <a:cubicBezTo>
                      <a:pt x="6854" y="14614"/>
                      <a:pt x="6904" y="14590"/>
                      <a:pt x="6931" y="14537"/>
                    </a:cubicBezTo>
                    <a:cubicBezTo>
                      <a:pt x="6961" y="14658"/>
                      <a:pt x="6992" y="14749"/>
                      <a:pt x="6992" y="14841"/>
                    </a:cubicBezTo>
                    <a:cubicBezTo>
                      <a:pt x="7007" y="14886"/>
                      <a:pt x="7037" y="14909"/>
                      <a:pt x="7064" y="14909"/>
                    </a:cubicBezTo>
                    <a:cubicBezTo>
                      <a:pt x="7090" y="14909"/>
                      <a:pt x="7113" y="14886"/>
                      <a:pt x="7113" y="14841"/>
                    </a:cubicBezTo>
                    <a:cubicBezTo>
                      <a:pt x="7113" y="14537"/>
                      <a:pt x="7113" y="14233"/>
                      <a:pt x="7083" y="13989"/>
                    </a:cubicBezTo>
                    <a:cubicBezTo>
                      <a:pt x="7721" y="10828"/>
                      <a:pt x="7903" y="7333"/>
                      <a:pt x="7083" y="4172"/>
                    </a:cubicBezTo>
                    <a:cubicBezTo>
                      <a:pt x="6606" y="2317"/>
                      <a:pt x="5251" y="0"/>
                      <a:pt x="31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83"/>
              <p:cNvSpPr/>
              <p:nvPr/>
            </p:nvSpPr>
            <p:spPr>
              <a:xfrm>
                <a:off x="2558825" y="13875750"/>
                <a:ext cx="235275" cy="581350"/>
              </a:xfrm>
              <a:custGeom>
                <a:rect b="b" l="l" r="r" t="t"/>
                <a:pathLst>
                  <a:path extrusionOk="0" h="23254" w="9411">
                    <a:moveTo>
                      <a:pt x="9262" y="1"/>
                    </a:moveTo>
                    <a:cubicBezTo>
                      <a:pt x="9254" y="1"/>
                      <a:pt x="9247" y="2"/>
                      <a:pt x="9241" y="5"/>
                    </a:cubicBezTo>
                    <a:cubicBezTo>
                      <a:pt x="6414" y="1525"/>
                      <a:pt x="4985" y="4230"/>
                      <a:pt x="3830" y="7148"/>
                    </a:cubicBezTo>
                    <a:cubicBezTo>
                      <a:pt x="3314" y="8516"/>
                      <a:pt x="2797" y="9975"/>
                      <a:pt x="2432" y="11404"/>
                    </a:cubicBezTo>
                    <a:cubicBezTo>
                      <a:pt x="2463" y="8577"/>
                      <a:pt x="2007" y="5781"/>
                      <a:pt x="608" y="3288"/>
                    </a:cubicBezTo>
                    <a:cubicBezTo>
                      <a:pt x="599" y="3259"/>
                      <a:pt x="583" y="3249"/>
                      <a:pt x="566" y="3249"/>
                    </a:cubicBezTo>
                    <a:cubicBezTo>
                      <a:pt x="529" y="3249"/>
                      <a:pt x="487" y="3298"/>
                      <a:pt x="487" y="3318"/>
                    </a:cubicBezTo>
                    <a:cubicBezTo>
                      <a:pt x="3010" y="9945"/>
                      <a:pt x="304" y="16297"/>
                      <a:pt x="0" y="22984"/>
                    </a:cubicBezTo>
                    <a:cubicBezTo>
                      <a:pt x="0" y="23145"/>
                      <a:pt x="127" y="23254"/>
                      <a:pt x="243" y="23254"/>
                    </a:cubicBezTo>
                    <a:cubicBezTo>
                      <a:pt x="324" y="23254"/>
                      <a:pt x="401" y="23201"/>
                      <a:pt x="426" y="23076"/>
                    </a:cubicBezTo>
                    <a:cubicBezTo>
                      <a:pt x="821" y="21373"/>
                      <a:pt x="1277" y="19580"/>
                      <a:pt x="1642" y="17756"/>
                    </a:cubicBezTo>
                    <a:cubicBezTo>
                      <a:pt x="1672" y="17726"/>
                      <a:pt x="1703" y="17665"/>
                      <a:pt x="1703" y="17635"/>
                    </a:cubicBezTo>
                    <a:cubicBezTo>
                      <a:pt x="3070" y="11708"/>
                      <a:pt x="3922" y="4048"/>
                      <a:pt x="9302" y="188"/>
                    </a:cubicBezTo>
                    <a:cubicBezTo>
                      <a:pt x="9410" y="106"/>
                      <a:pt x="9325" y="1"/>
                      <a:pt x="92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83"/>
              <p:cNvSpPr/>
              <p:nvPr/>
            </p:nvSpPr>
            <p:spPr>
              <a:xfrm>
                <a:off x="2269525" y="14393475"/>
                <a:ext cx="505900" cy="312775"/>
              </a:xfrm>
              <a:custGeom>
                <a:rect b="b" l="l" r="r" t="t"/>
                <a:pathLst>
                  <a:path extrusionOk="0" h="12511" w="20236">
                    <a:moveTo>
                      <a:pt x="12062" y="0"/>
                    </a:moveTo>
                    <a:cubicBezTo>
                      <a:pt x="8712" y="0"/>
                      <a:pt x="1" y="6759"/>
                      <a:pt x="1086" y="8902"/>
                    </a:cubicBezTo>
                    <a:cubicBezTo>
                      <a:pt x="1656" y="10015"/>
                      <a:pt x="14087" y="12511"/>
                      <a:pt x="17817" y="12511"/>
                    </a:cubicBezTo>
                    <a:cubicBezTo>
                      <a:pt x="18262" y="12511"/>
                      <a:pt x="18584" y="12475"/>
                      <a:pt x="18746" y="12397"/>
                    </a:cubicBezTo>
                    <a:cubicBezTo>
                      <a:pt x="20235" y="11668"/>
                      <a:pt x="15402" y="1120"/>
                      <a:pt x="12636" y="87"/>
                    </a:cubicBezTo>
                    <a:cubicBezTo>
                      <a:pt x="12470" y="28"/>
                      <a:pt x="12277" y="0"/>
                      <a:pt x="120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83"/>
              <p:cNvSpPr/>
              <p:nvPr/>
            </p:nvSpPr>
            <p:spPr>
              <a:xfrm>
                <a:off x="2186475" y="14547975"/>
                <a:ext cx="715075" cy="353425"/>
              </a:xfrm>
              <a:custGeom>
                <a:rect b="b" l="l" r="r" t="t"/>
                <a:pathLst>
                  <a:path extrusionOk="0" h="14137" w="28603">
                    <a:moveTo>
                      <a:pt x="26826" y="0"/>
                    </a:moveTo>
                    <a:cubicBezTo>
                      <a:pt x="25302" y="0"/>
                      <a:pt x="22391" y="2089"/>
                      <a:pt x="19727" y="2144"/>
                    </a:cubicBezTo>
                    <a:cubicBezTo>
                      <a:pt x="19665" y="2146"/>
                      <a:pt x="19602" y="2147"/>
                      <a:pt x="19539" y="2147"/>
                    </a:cubicBezTo>
                    <a:cubicBezTo>
                      <a:pt x="17172" y="2147"/>
                      <a:pt x="14910" y="809"/>
                      <a:pt x="10876" y="809"/>
                    </a:cubicBezTo>
                    <a:cubicBezTo>
                      <a:pt x="9955" y="809"/>
                      <a:pt x="8941" y="878"/>
                      <a:pt x="7812" y="1050"/>
                    </a:cubicBezTo>
                    <a:cubicBezTo>
                      <a:pt x="3496" y="1688"/>
                      <a:pt x="1" y="3968"/>
                      <a:pt x="1" y="3968"/>
                    </a:cubicBezTo>
                    <a:cubicBezTo>
                      <a:pt x="1" y="3968"/>
                      <a:pt x="5016" y="12266"/>
                      <a:pt x="11946" y="13846"/>
                    </a:cubicBezTo>
                    <a:cubicBezTo>
                      <a:pt x="12784" y="14048"/>
                      <a:pt x="13628" y="14136"/>
                      <a:pt x="14465" y="14136"/>
                    </a:cubicBezTo>
                    <a:cubicBezTo>
                      <a:pt x="20584" y="14136"/>
                      <a:pt x="26323" y="9409"/>
                      <a:pt x="26323" y="9409"/>
                    </a:cubicBezTo>
                    <a:lnTo>
                      <a:pt x="26323" y="9409"/>
                    </a:lnTo>
                    <a:cubicBezTo>
                      <a:pt x="26323" y="9409"/>
                      <a:pt x="22665" y="10119"/>
                      <a:pt x="20446" y="10119"/>
                    </a:cubicBezTo>
                    <a:cubicBezTo>
                      <a:pt x="19989" y="10119"/>
                      <a:pt x="19592" y="10089"/>
                      <a:pt x="19302" y="10017"/>
                    </a:cubicBezTo>
                    <a:cubicBezTo>
                      <a:pt x="17569" y="9591"/>
                      <a:pt x="17478" y="8436"/>
                      <a:pt x="18542" y="8010"/>
                    </a:cubicBezTo>
                    <a:cubicBezTo>
                      <a:pt x="25138" y="5579"/>
                      <a:pt x="28603" y="594"/>
                      <a:pt x="27266" y="77"/>
                    </a:cubicBezTo>
                    <a:cubicBezTo>
                      <a:pt x="27136" y="24"/>
                      <a:pt x="26989" y="0"/>
                      <a:pt x="268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83"/>
              <p:cNvSpPr/>
              <p:nvPr/>
            </p:nvSpPr>
            <p:spPr>
              <a:xfrm>
                <a:off x="2122900" y="14539025"/>
                <a:ext cx="771050" cy="264550"/>
              </a:xfrm>
              <a:custGeom>
                <a:rect b="b" l="l" r="r" t="t"/>
                <a:pathLst>
                  <a:path extrusionOk="0" h="10582" w="30842">
                    <a:moveTo>
                      <a:pt x="29496" y="1"/>
                    </a:moveTo>
                    <a:cubicBezTo>
                      <a:pt x="29067" y="1"/>
                      <a:pt x="28582" y="221"/>
                      <a:pt x="28198" y="405"/>
                    </a:cubicBezTo>
                    <a:cubicBezTo>
                      <a:pt x="26101" y="1329"/>
                      <a:pt x="24289" y="1952"/>
                      <a:pt x="22240" y="1952"/>
                    </a:cubicBezTo>
                    <a:cubicBezTo>
                      <a:pt x="21526" y="1952"/>
                      <a:pt x="20784" y="1877"/>
                      <a:pt x="19991" y="1712"/>
                    </a:cubicBezTo>
                    <a:cubicBezTo>
                      <a:pt x="17857" y="1269"/>
                      <a:pt x="15875" y="598"/>
                      <a:pt x="13699" y="598"/>
                    </a:cubicBezTo>
                    <a:cubicBezTo>
                      <a:pt x="13488" y="598"/>
                      <a:pt x="13275" y="604"/>
                      <a:pt x="13060" y="618"/>
                    </a:cubicBezTo>
                    <a:cubicBezTo>
                      <a:pt x="8532" y="891"/>
                      <a:pt x="3486" y="2867"/>
                      <a:pt x="82" y="5815"/>
                    </a:cubicBezTo>
                    <a:cubicBezTo>
                      <a:pt x="0" y="5897"/>
                      <a:pt x="64" y="6002"/>
                      <a:pt x="144" y="6002"/>
                    </a:cubicBezTo>
                    <a:cubicBezTo>
                      <a:pt x="153" y="6002"/>
                      <a:pt x="163" y="6001"/>
                      <a:pt x="173" y="5998"/>
                    </a:cubicBezTo>
                    <a:cubicBezTo>
                      <a:pt x="4356" y="3838"/>
                      <a:pt x="8875" y="1344"/>
                      <a:pt x="13666" y="1344"/>
                    </a:cubicBezTo>
                    <a:cubicBezTo>
                      <a:pt x="14270" y="1344"/>
                      <a:pt x="14879" y="1384"/>
                      <a:pt x="15492" y="1469"/>
                    </a:cubicBezTo>
                    <a:cubicBezTo>
                      <a:pt x="17772" y="1773"/>
                      <a:pt x="19930" y="2745"/>
                      <a:pt x="22270" y="2776"/>
                    </a:cubicBezTo>
                    <a:cubicBezTo>
                      <a:pt x="22326" y="2777"/>
                      <a:pt x="22382" y="2777"/>
                      <a:pt x="22437" y="2777"/>
                    </a:cubicBezTo>
                    <a:cubicBezTo>
                      <a:pt x="24259" y="2777"/>
                      <a:pt x="25968" y="2296"/>
                      <a:pt x="27620" y="1529"/>
                    </a:cubicBezTo>
                    <a:cubicBezTo>
                      <a:pt x="27903" y="1388"/>
                      <a:pt x="28790" y="771"/>
                      <a:pt x="29301" y="771"/>
                    </a:cubicBezTo>
                    <a:cubicBezTo>
                      <a:pt x="29448" y="771"/>
                      <a:pt x="29565" y="822"/>
                      <a:pt x="29626" y="952"/>
                    </a:cubicBezTo>
                    <a:cubicBezTo>
                      <a:pt x="29961" y="1590"/>
                      <a:pt x="28532" y="3809"/>
                      <a:pt x="24884" y="6058"/>
                    </a:cubicBezTo>
                    <a:cubicBezTo>
                      <a:pt x="21997" y="7821"/>
                      <a:pt x="21419" y="7761"/>
                      <a:pt x="20507" y="8703"/>
                    </a:cubicBezTo>
                    <a:cubicBezTo>
                      <a:pt x="20234" y="8976"/>
                      <a:pt x="20325" y="9463"/>
                      <a:pt x="20386" y="9706"/>
                    </a:cubicBezTo>
                    <a:cubicBezTo>
                      <a:pt x="20633" y="10369"/>
                      <a:pt x="21903" y="10582"/>
                      <a:pt x="23348" y="10582"/>
                    </a:cubicBezTo>
                    <a:cubicBezTo>
                      <a:pt x="25280" y="10582"/>
                      <a:pt x="27524" y="10201"/>
                      <a:pt x="28046" y="10010"/>
                    </a:cubicBezTo>
                    <a:cubicBezTo>
                      <a:pt x="28188" y="9915"/>
                      <a:pt x="28164" y="9839"/>
                      <a:pt x="28045" y="9839"/>
                    </a:cubicBezTo>
                    <a:cubicBezTo>
                      <a:pt x="28011" y="9839"/>
                      <a:pt x="27971" y="9845"/>
                      <a:pt x="27924" y="9858"/>
                    </a:cubicBezTo>
                    <a:cubicBezTo>
                      <a:pt x="27377" y="9964"/>
                      <a:pt x="25675" y="10154"/>
                      <a:pt x="24075" y="10154"/>
                    </a:cubicBezTo>
                    <a:cubicBezTo>
                      <a:pt x="22476" y="10154"/>
                      <a:pt x="20979" y="9964"/>
                      <a:pt x="20842" y="9311"/>
                    </a:cubicBezTo>
                    <a:cubicBezTo>
                      <a:pt x="20659" y="8399"/>
                      <a:pt x="24641" y="7791"/>
                      <a:pt x="28593" y="3840"/>
                    </a:cubicBezTo>
                    <a:cubicBezTo>
                      <a:pt x="29505" y="2928"/>
                      <a:pt x="30842" y="1681"/>
                      <a:pt x="30356" y="587"/>
                    </a:cubicBezTo>
                    <a:cubicBezTo>
                      <a:pt x="30164" y="149"/>
                      <a:pt x="29849" y="1"/>
                      <a:pt x="29496" y="1"/>
                    </a:cubicBezTo>
                    <a:close/>
                  </a:path>
                </a:pathLst>
              </a:custGeom>
              <a:solidFill>
                <a:srgbClr val="E5A4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83"/>
              <p:cNvSpPr/>
              <p:nvPr/>
            </p:nvSpPr>
            <p:spPr>
              <a:xfrm>
                <a:off x="1319450" y="13851550"/>
                <a:ext cx="1524350" cy="1138500"/>
              </a:xfrm>
              <a:custGeom>
                <a:rect b="b" l="l" r="r" t="t"/>
                <a:pathLst>
                  <a:path extrusionOk="0" h="45540" w="60974">
                    <a:moveTo>
                      <a:pt x="18329" y="1"/>
                    </a:moveTo>
                    <a:cubicBezTo>
                      <a:pt x="3830" y="1065"/>
                      <a:pt x="0" y="14864"/>
                      <a:pt x="0" y="14864"/>
                    </a:cubicBezTo>
                    <a:cubicBezTo>
                      <a:pt x="0" y="14864"/>
                      <a:pt x="24317" y="44652"/>
                      <a:pt x="40518" y="45472"/>
                    </a:cubicBezTo>
                    <a:cubicBezTo>
                      <a:pt x="41362" y="45518"/>
                      <a:pt x="42196" y="45540"/>
                      <a:pt x="43021" y="45540"/>
                    </a:cubicBezTo>
                    <a:cubicBezTo>
                      <a:pt x="49879" y="45540"/>
                      <a:pt x="56008" y="44025"/>
                      <a:pt x="60974" y="42099"/>
                    </a:cubicBezTo>
                    <a:lnTo>
                      <a:pt x="60974" y="42099"/>
                    </a:lnTo>
                    <a:cubicBezTo>
                      <a:pt x="58088" y="42597"/>
                      <a:pt x="55184" y="42870"/>
                      <a:pt x="52286" y="42870"/>
                    </a:cubicBezTo>
                    <a:cubicBezTo>
                      <a:pt x="46178" y="42870"/>
                      <a:pt x="40100" y="41661"/>
                      <a:pt x="34286" y="38816"/>
                    </a:cubicBezTo>
                    <a:cubicBezTo>
                      <a:pt x="28116" y="35776"/>
                      <a:pt x="22037" y="30883"/>
                      <a:pt x="19241" y="24378"/>
                    </a:cubicBezTo>
                    <a:cubicBezTo>
                      <a:pt x="17569" y="20518"/>
                      <a:pt x="17386" y="16110"/>
                      <a:pt x="21277" y="13527"/>
                    </a:cubicBezTo>
                    <a:cubicBezTo>
                      <a:pt x="23222" y="12189"/>
                      <a:pt x="25563" y="11825"/>
                      <a:pt x="27903" y="11733"/>
                    </a:cubicBezTo>
                    <a:cubicBezTo>
                      <a:pt x="23040" y="5837"/>
                      <a:pt x="18329" y="1"/>
                      <a:pt x="18329" y="1"/>
                    </a:cubicBezTo>
                    <a:close/>
                  </a:path>
                </a:pathLst>
              </a:custGeom>
              <a:solidFill>
                <a:srgbClr val="E5A4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83"/>
              <p:cNvSpPr/>
              <p:nvPr/>
            </p:nvSpPr>
            <p:spPr>
              <a:xfrm>
                <a:off x="1200225" y="14290850"/>
                <a:ext cx="188400" cy="128175"/>
              </a:xfrm>
              <a:custGeom>
                <a:rect b="b" l="l" r="r" t="t"/>
                <a:pathLst>
                  <a:path extrusionOk="0" h="5127" w="7536">
                    <a:moveTo>
                      <a:pt x="4860" y="1092"/>
                    </a:moveTo>
                    <a:cubicBezTo>
                      <a:pt x="5590" y="1699"/>
                      <a:pt x="6380" y="2672"/>
                      <a:pt x="5377" y="3371"/>
                    </a:cubicBezTo>
                    <a:cubicBezTo>
                      <a:pt x="5143" y="3518"/>
                      <a:pt x="4910" y="3582"/>
                      <a:pt x="4684" y="3582"/>
                    </a:cubicBezTo>
                    <a:cubicBezTo>
                      <a:pt x="4116" y="3582"/>
                      <a:pt x="3597" y="3181"/>
                      <a:pt x="3249" y="2703"/>
                    </a:cubicBezTo>
                    <a:lnTo>
                      <a:pt x="4860" y="1092"/>
                    </a:lnTo>
                    <a:close/>
                    <a:moveTo>
                      <a:pt x="4848" y="1"/>
                    </a:moveTo>
                    <a:cubicBezTo>
                      <a:pt x="4735" y="1"/>
                      <a:pt x="4622" y="39"/>
                      <a:pt x="4526" y="119"/>
                    </a:cubicBezTo>
                    <a:cubicBezTo>
                      <a:pt x="3097" y="1548"/>
                      <a:pt x="1669" y="2946"/>
                      <a:pt x="301" y="4374"/>
                    </a:cubicBezTo>
                    <a:cubicBezTo>
                      <a:pt x="0" y="4698"/>
                      <a:pt x="333" y="5127"/>
                      <a:pt x="696" y="5127"/>
                    </a:cubicBezTo>
                    <a:cubicBezTo>
                      <a:pt x="811" y="5127"/>
                      <a:pt x="928" y="5084"/>
                      <a:pt x="1030" y="4982"/>
                    </a:cubicBezTo>
                    <a:cubicBezTo>
                      <a:pt x="1578" y="4465"/>
                      <a:pt x="2094" y="3888"/>
                      <a:pt x="2641" y="3371"/>
                    </a:cubicBezTo>
                    <a:cubicBezTo>
                      <a:pt x="3165" y="4011"/>
                      <a:pt x="3961" y="4466"/>
                      <a:pt x="4761" y="4466"/>
                    </a:cubicBezTo>
                    <a:cubicBezTo>
                      <a:pt x="5215" y="4466"/>
                      <a:pt x="5669" y="4320"/>
                      <a:pt x="6076" y="3979"/>
                    </a:cubicBezTo>
                    <a:cubicBezTo>
                      <a:pt x="7535" y="2794"/>
                      <a:pt x="6441" y="1152"/>
                      <a:pt x="5316" y="210"/>
                    </a:cubicBezTo>
                    <a:cubicBezTo>
                      <a:pt x="5255" y="180"/>
                      <a:pt x="5225" y="119"/>
                      <a:pt x="5134" y="89"/>
                    </a:cubicBezTo>
                    <a:cubicBezTo>
                      <a:pt x="5048" y="31"/>
                      <a:pt x="4948" y="1"/>
                      <a:pt x="48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83"/>
              <p:cNvSpPr/>
              <p:nvPr/>
            </p:nvSpPr>
            <p:spPr>
              <a:xfrm>
                <a:off x="2209100" y="15010375"/>
                <a:ext cx="132425" cy="182925"/>
              </a:xfrm>
              <a:custGeom>
                <a:rect b="b" l="l" r="r" t="t"/>
                <a:pathLst>
                  <a:path extrusionOk="0" h="7317" w="5297">
                    <a:moveTo>
                      <a:pt x="2135" y="974"/>
                    </a:moveTo>
                    <a:cubicBezTo>
                      <a:pt x="3017" y="1126"/>
                      <a:pt x="4232" y="1521"/>
                      <a:pt x="3777" y="2645"/>
                    </a:cubicBezTo>
                    <a:cubicBezTo>
                      <a:pt x="3524" y="3189"/>
                      <a:pt x="3037" y="3385"/>
                      <a:pt x="2520" y="3385"/>
                    </a:cubicBezTo>
                    <a:cubicBezTo>
                      <a:pt x="2227" y="3385"/>
                      <a:pt x="1924" y="3322"/>
                      <a:pt x="1649" y="3223"/>
                    </a:cubicBezTo>
                    <a:cubicBezTo>
                      <a:pt x="1801" y="2463"/>
                      <a:pt x="1983" y="1703"/>
                      <a:pt x="2135" y="974"/>
                    </a:cubicBezTo>
                    <a:close/>
                    <a:moveTo>
                      <a:pt x="2044" y="1"/>
                    </a:moveTo>
                    <a:cubicBezTo>
                      <a:pt x="1983" y="1"/>
                      <a:pt x="1892" y="1"/>
                      <a:pt x="1831" y="31"/>
                    </a:cubicBezTo>
                    <a:cubicBezTo>
                      <a:pt x="1588" y="31"/>
                      <a:pt x="1406" y="153"/>
                      <a:pt x="1345" y="426"/>
                    </a:cubicBezTo>
                    <a:cubicBezTo>
                      <a:pt x="889" y="2341"/>
                      <a:pt x="463" y="4287"/>
                      <a:pt x="68" y="6262"/>
                    </a:cubicBezTo>
                    <a:cubicBezTo>
                      <a:pt x="1" y="6584"/>
                      <a:pt x="263" y="6774"/>
                      <a:pt x="524" y="6774"/>
                    </a:cubicBezTo>
                    <a:cubicBezTo>
                      <a:pt x="732" y="6774"/>
                      <a:pt x="940" y="6653"/>
                      <a:pt x="980" y="6384"/>
                    </a:cubicBezTo>
                    <a:cubicBezTo>
                      <a:pt x="1132" y="5624"/>
                      <a:pt x="1284" y="4895"/>
                      <a:pt x="1436" y="4135"/>
                    </a:cubicBezTo>
                    <a:cubicBezTo>
                      <a:pt x="1790" y="4253"/>
                      <a:pt x="2143" y="4297"/>
                      <a:pt x="2511" y="4297"/>
                    </a:cubicBezTo>
                    <a:cubicBezTo>
                      <a:pt x="2617" y="4297"/>
                      <a:pt x="2725" y="4294"/>
                      <a:pt x="2834" y="4287"/>
                    </a:cubicBezTo>
                    <a:cubicBezTo>
                      <a:pt x="2986" y="5168"/>
                      <a:pt x="3169" y="6050"/>
                      <a:pt x="3229" y="6901"/>
                    </a:cubicBezTo>
                    <a:cubicBezTo>
                      <a:pt x="3272" y="7185"/>
                      <a:pt x="3495" y="7317"/>
                      <a:pt x="3710" y="7317"/>
                    </a:cubicBezTo>
                    <a:cubicBezTo>
                      <a:pt x="3955" y="7317"/>
                      <a:pt x="4190" y="7147"/>
                      <a:pt x="4141" y="6840"/>
                    </a:cubicBezTo>
                    <a:cubicBezTo>
                      <a:pt x="4020" y="5898"/>
                      <a:pt x="3868" y="4925"/>
                      <a:pt x="3716" y="3983"/>
                    </a:cubicBezTo>
                    <a:cubicBezTo>
                      <a:pt x="4172" y="3770"/>
                      <a:pt x="4536" y="3344"/>
                      <a:pt x="4719" y="2767"/>
                    </a:cubicBezTo>
                    <a:cubicBezTo>
                      <a:pt x="5296" y="943"/>
                      <a:pt x="3503" y="183"/>
                      <a:pt x="20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83"/>
              <p:cNvSpPr/>
              <p:nvPr/>
            </p:nvSpPr>
            <p:spPr>
              <a:xfrm>
                <a:off x="1285250" y="14384425"/>
                <a:ext cx="141475" cy="178600"/>
              </a:xfrm>
              <a:custGeom>
                <a:rect b="b" l="l" r="r" t="t"/>
                <a:pathLst>
                  <a:path extrusionOk="0" h="7144" w="5659">
                    <a:moveTo>
                      <a:pt x="4958" y="0"/>
                    </a:moveTo>
                    <a:cubicBezTo>
                      <a:pt x="4842" y="0"/>
                      <a:pt x="4722" y="43"/>
                      <a:pt x="4620" y="145"/>
                    </a:cubicBezTo>
                    <a:cubicBezTo>
                      <a:pt x="3192" y="1543"/>
                      <a:pt x="1885" y="2820"/>
                      <a:pt x="456" y="4218"/>
                    </a:cubicBezTo>
                    <a:cubicBezTo>
                      <a:pt x="395" y="4248"/>
                      <a:pt x="395" y="4279"/>
                      <a:pt x="365" y="4279"/>
                    </a:cubicBezTo>
                    <a:cubicBezTo>
                      <a:pt x="152" y="4400"/>
                      <a:pt x="0" y="4674"/>
                      <a:pt x="213" y="4947"/>
                    </a:cubicBezTo>
                    <a:cubicBezTo>
                      <a:pt x="821" y="5647"/>
                      <a:pt x="1459" y="6346"/>
                      <a:pt x="2158" y="7014"/>
                    </a:cubicBezTo>
                    <a:cubicBezTo>
                      <a:pt x="2243" y="7105"/>
                      <a:pt x="2338" y="7143"/>
                      <a:pt x="2432" y="7143"/>
                    </a:cubicBezTo>
                    <a:cubicBezTo>
                      <a:pt x="2778" y="7143"/>
                      <a:pt x="3101" y="6626"/>
                      <a:pt x="2766" y="6315"/>
                    </a:cubicBezTo>
                    <a:cubicBezTo>
                      <a:pt x="2219" y="5799"/>
                      <a:pt x="1733" y="5282"/>
                      <a:pt x="1247" y="4704"/>
                    </a:cubicBezTo>
                    <a:cubicBezTo>
                      <a:pt x="2645" y="3337"/>
                      <a:pt x="3891" y="2121"/>
                      <a:pt x="5289" y="753"/>
                    </a:cubicBezTo>
                    <a:cubicBezTo>
                      <a:pt x="5659" y="429"/>
                      <a:pt x="5326" y="0"/>
                      <a:pt x="49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83"/>
              <p:cNvSpPr/>
              <p:nvPr/>
            </p:nvSpPr>
            <p:spPr>
              <a:xfrm>
                <a:off x="1356150" y="14500825"/>
                <a:ext cx="183025" cy="174425"/>
              </a:xfrm>
              <a:custGeom>
                <a:rect b="b" l="l" r="r" t="t"/>
                <a:pathLst>
                  <a:path extrusionOk="0" h="6977" w="7321">
                    <a:moveTo>
                      <a:pt x="5857" y="1447"/>
                    </a:moveTo>
                    <a:lnTo>
                      <a:pt x="5857" y="1447"/>
                    </a:lnTo>
                    <a:cubicBezTo>
                      <a:pt x="5280" y="2450"/>
                      <a:pt x="4733" y="3483"/>
                      <a:pt x="4216" y="4486"/>
                    </a:cubicBezTo>
                    <a:lnTo>
                      <a:pt x="2727" y="3118"/>
                    </a:lnTo>
                    <a:cubicBezTo>
                      <a:pt x="3791" y="2602"/>
                      <a:pt x="4824" y="2024"/>
                      <a:pt x="5857" y="1447"/>
                    </a:cubicBezTo>
                    <a:close/>
                    <a:moveTo>
                      <a:pt x="6508" y="1"/>
                    </a:moveTo>
                    <a:cubicBezTo>
                      <a:pt x="6480" y="1"/>
                      <a:pt x="6455" y="6"/>
                      <a:pt x="6435" y="18"/>
                    </a:cubicBezTo>
                    <a:cubicBezTo>
                      <a:pt x="4216" y="1143"/>
                      <a:pt x="2514" y="2024"/>
                      <a:pt x="447" y="3179"/>
                    </a:cubicBezTo>
                    <a:cubicBezTo>
                      <a:pt x="0" y="3416"/>
                      <a:pt x="167" y="4084"/>
                      <a:pt x="554" y="4084"/>
                    </a:cubicBezTo>
                    <a:cubicBezTo>
                      <a:pt x="615" y="4084"/>
                      <a:pt x="681" y="4067"/>
                      <a:pt x="751" y="4030"/>
                    </a:cubicBezTo>
                    <a:cubicBezTo>
                      <a:pt x="1146" y="3878"/>
                      <a:pt x="1511" y="3696"/>
                      <a:pt x="1876" y="3513"/>
                    </a:cubicBezTo>
                    <a:cubicBezTo>
                      <a:pt x="1906" y="3574"/>
                      <a:pt x="1936" y="3605"/>
                      <a:pt x="1967" y="3665"/>
                    </a:cubicBezTo>
                    <a:cubicBezTo>
                      <a:pt x="2544" y="4213"/>
                      <a:pt x="3152" y="4760"/>
                      <a:pt x="3760" y="5337"/>
                    </a:cubicBezTo>
                    <a:cubicBezTo>
                      <a:pt x="3608" y="5671"/>
                      <a:pt x="3426" y="5975"/>
                      <a:pt x="3274" y="6310"/>
                    </a:cubicBezTo>
                    <a:cubicBezTo>
                      <a:pt x="3090" y="6677"/>
                      <a:pt x="3414" y="6976"/>
                      <a:pt x="3720" y="6976"/>
                    </a:cubicBezTo>
                    <a:cubicBezTo>
                      <a:pt x="3869" y="6976"/>
                      <a:pt x="4015" y="6905"/>
                      <a:pt x="4095" y="6735"/>
                    </a:cubicBezTo>
                    <a:cubicBezTo>
                      <a:pt x="5098" y="4638"/>
                      <a:pt x="6161" y="2997"/>
                      <a:pt x="7073" y="930"/>
                    </a:cubicBezTo>
                    <a:cubicBezTo>
                      <a:pt x="7321" y="490"/>
                      <a:pt x="6773" y="1"/>
                      <a:pt x="65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83"/>
              <p:cNvSpPr/>
              <p:nvPr/>
            </p:nvSpPr>
            <p:spPr>
              <a:xfrm>
                <a:off x="1785525" y="14847250"/>
                <a:ext cx="170200" cy="183825"/>
              </a:xfrm>
              <a:custGeom>
                <a:rect b="b" l="l" r="r" t="t"/>
                <a:pathLst>
                  <a:path extrusionOk="0" h="7353" w="6808">
                    <a:moveTo>
                      <a:pt x="5552" y="1541"/>
                    </a:moveTo>
                    <a:lnTo>
                      <a:pt x="5552" y="1541"/>
                    </a:lnTo>
                    <a:cubicBezTo>
                      <a:pt x="5096" y="2575"/>
                      <a:pt x="4671" y="3669"/>
                      <a:pt x="4306" y="4763"/>
                    </a:cubicBezTo>
                    <a:cubicBezTo>
                      <a:pt x="3759" y="4398"/>
                      <a:pt x="3181" y="3973"/>
                      <a:pt x="2664" y="3608"/>
                    </a:cubicBezTo>
                    <a:cubicBezTo>
                      <a:pt x="3637" y="2939"/>
                      <a:pt x="4579" y="2271"/>
                      <a:pt x="5552" y="1541"/>
                    </a:cubicBezTo>
                    <a:close/>
                    <a:moveTo>
                      <a:pt x="5971" y="0"/>
                    </a:moveTo>
                    <a:cubicBezTo>
                      <a:pt x="5936" y="0"/>
                      <a:pt x="5908" y="7"/>
                      <a:pt x="5886" y="21"/>
                    </a:cubicBezTo>
                    <a:cubicBezTo>
                      <a:pt x="3880" y="1420"/>
                      <a:pt x="2239" y="2483"/>
                      <a:pt x="385" y="3942"/>
                    </a:cubicBezTo>
                    <a:cubicBezTo>
                      <a:pt x="0" y="4224"/>
                      <a:pt x="200" y="4831"/>
                      <a:pt x="582" y="4831"/>
                    </a:cubicBezTo>
                    <a:cubicBezTo>
                      <a:pt x="653" y="4831"/>
                      <a:pt x="730" y="4810"/>
                      <a:pt x="810" y="4763"/>
                    </a:cubicBezTo>
                    <a:cubicBezTo>
                      <a:pt x="1145" y="4550"/>
                      <a:pt x="1479" y="4307"/>
                      <a:pt x="1813" y="4125"/>
                    </a:cubicBezTo>
                    <a:cubicBezTo>
                      <a:pt x="1874" y="4155"/>
                      <a:pt x="1905" y="4246"/>
                      <a:pt x="1965" y="4277"/>
                    </a:cubicBezTo>
                    <a:cubicBezTo>
                      <a:pt x="2634" y="4763"/>
                      <a:pt x="3272" y="5219"/>
                      <a:pt x="3941" y="5736"/>
                    </a:cubicBezTo>
                    <a:cubicBezTo>
                      <a:pt x="3820" y="6070"/>
                      <a:pt x="3698" y="6404"/>
                      <a:pt x="3576" y="6739"/>
                    </a:cubicBezTo>
                    <a:cubicBezTo>
                      <a:pt x="3463" y="7099"/>
                      <a:pt x="3751" y="7353"/>
                      <a:pt x="4035" y="7353"/>
                    </a:cubicBezTo>
                    <a:cubicBezTo>
                      <a:pt x="4207" y="7353"/>
                      <a:pt x="4378" y="7260"/>
                      <a:pt x="4458" y="7043"/>
                    </a:cubicBezTo>
                    <a:cubicBezTo>
                      <a:pt x="5157" y="4885"/>
                      <a:pt x="6008" y="3091"/>
                      <a:pt x="6646" y="903"/>
                    </a:cubicBezTo>
                    <a:cubicBezTo>
                      <a:pt x="6808" y="392"/>
                      <a:pt x="6232" y="0"/>
                      <a:pt x="5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83"/>
              <p:cNvSpPr/>
              <p:nvPr/>
            </p:nvSpPr>
            <p:spPr>
              <a:xfrm>
                <a:off x="1472450" y="14579700"/>
                <a:ext cx="214875" cy="199425"/>
              </a:xfrm>
              <a:custGeom>
                <a:rect b="b" l="l" r="r" t="t"/>
                <a:pathLst>
                  <a:path extrusionOk="0" h="7977" w="8595">
                    <a:moveTo>
                      <a:pt x="4918" y="1"/>
                    </a:moveTo>
                    <a:cubicBezTo>
                      <a:pt x="4805" y="1"/>
                      <a:pt x="4692" y="63"/>
                      <a:pt x="4579" y="176"/>
                    </a:cubicBezTo>
                    <a:cubicBezTo>
                      <a:pt x="3120" y="1848"/>
                      <a:pt x="1844" y="3064"/>
                      <a:pt x="324" y="4644"/>
                    </a:cubicBezTo>
                    <a:cubicBezTo>
                      <a:pt x="0" y="4968"/>
                      <a:pt x="345" y="5397"/>
                      <a:pt x="715" y="5397"/>
                    </a:cubicBezTo>
                    <a:cubicBezTo>
                      <a:pt x="832" y="5397"/>
                      <a:pt x="951" y="5354"/>
                      <a:pt x="1053" y="5252"/>
                    </a:cubicBezTo>
                    <a:cubicBezTo>
                      <a:pt x="2148" y="4097"/>
                      <a:pt x="3212" y="2881"/>
                      <a:pt x="4275" y="1726"/>
                    </a:cubicBezTo>
                    <a:lnTo>
                      <a:pt x="4275" y="1726"/>
                    </a:lnTo>
                    <a:cubicBezTo>
                      <a:pt x="3759" y="3550"/>
                      <a:pt x="2938" y="6893"/>
                      <a:pt x="2877" y="7258"/>
                    </a:cubicBezTo>
                    <a:cubicBezTo>
                      <a:pt x="2788" y="7658"/>
                      <a:pt x="3008" y="7977"/>
                      <a:pt x="3299" y="7977"/>
                    </a:cubicBezTo>
                    <a:cubicBezTo>
                      <a:pt x="3406" y="7977"/>
                      <a:pt x="3523" y="7934"/>
                      <a:pt x="3637" y="7836"/>
                    </a:cubicBezTo>
                    <a:cubicBezTo>
                      <a:pt x="5339" y="6194"/>
                      <a:pt x="6737" y="4918"/>
                      <a:pt x="8318" y="3155"/>
                    </a:cubicBezTo>
                    <a:cubicBezTo>
                      <a:pt x="8595" y="2809"/>
                      <a:pt x="8277" y="2411"/>
                      <a:pt x="7922" y="2411"/>
                    </a:cubicBezTo>
                    <a:cubicBezTo>
                      <a:pt x="7808" y="2411"/>
                      <a:pt x="7691" y="2451"/>
                      <a:pt x="7589" y="2547"/>
                    </a:cubicBezTo>
                    <a:cubicBezTo>
                      <a:pt x="6190" y="3884"/>
                      <a:pt x="5309" y="4827"/>
                      <a:pt x="4002" y="6134"/>
                    </a:cubicBezTo>
                    <a:cubicBezTo>
                      <a:pt x="4579" y="4158"/>
                      <a:pt x="4883" y="2638"/>
                      <a:pt x="5522" y="662"/>
                    </a:cubicBezTo>
                    <a:cubicBezTo>
                      <a:pt x="5633" y="301"/>
                      <a:pt x="5388" y="16"/>
                      <a:pt x="5114" y="16"/>
                    </a:cubicBezTo>
                    <a:cubicBezTo>
                      <a:pt x="5088" y="16"/>
                      <a:pt x="5061" y="19"/>
                      <a:pt x="5035" y="24"/>
                    </a:cubicBezTo>
                    <a:cubicBezTo>
                      <a:pt x="4996" y="8"/>
                      <a:pt x="4957" y="1"/>
                      <a:pt x="49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83"/>
              <p:cNvSpPr/>
              <p:nvPr/>
            </p:nvSpPr>
            <p:spPr>
              <a:xfrm>
                <a:off x="1620150" y="14670975"/>
                <a:ext cx="183925" cy="178075"/>
              </a:xfrm>
              <a:custGeom>
                <a:rect b="b" l="l" r="r" t="t"/>
                <a:pathLst>
                  <a:path extrusionOk="0" h="7123" w="7357">
                    <a:moveTo>
                      <a:pt x="3229" y="1"/>
                    </a:moveTo>
                    <a:cubicBezTo>
                      <a:pt x="2861" y="1"/>
                      <a:pt x="2561" y="548"/>
                      <a:pt x="2927" y="841"/>
                    </a:cubicBezTo>
                    <a:cubicBezTo>
                      <a:pt x="3383" y="1267"/>
                      <a:pt x="3808" y="1631"/>
                      <a:pt x="4264" y="2057"/>
                    </a:cubicBezTo>
                    <a:cubicBezTo>
                      <a:pt x="2775" y="3729"/>
                      <a:pt x="1833" y="4762"/>
                      <a:pt x="313" y="6404"/>
                    </a:cubicBezTo>
                    <a:cubicBezTo>
                      <a:pt x="0" y="6738"/>
                      <a:pt x="327" y="7122"/>
                      <a:pt x="679" y="7122"/>
                    </a:cubicBezTo>
                    <a:cubicBezTo>
                      <a:pt x="806" y="7122"/>
                      <a:pt x="937" y="7072"/>
                      <a:pt x="1042" y="6951"/>
                    </a:cubicBezTo>
                    <a:cubicBezTo>
                      <a:pt x="2562" y="5340"/>
                      <a:pt x="3474" y="4337"/>
                      <a:pt x="4933" y="2665"/>
                    </a:cubicBezTo>
                    <a:cubicBezTo>
                      <a:pt x="5450" y="3121"/>
                      <a:pt x="5936" y="3577"/>
                      <a:pt x="6422" y="4002"/>
                    </a:cubicBezTo>
                    <a:cubicBezTo>
                      <a:pt x="6522" y="4102"/>
                      <a:pt x="6627" y="4144"/>
                      <a:pt x="6727" y="4144"/>
                    </a:cubicBezTo>
                    <a:cubicBezTo>
                      <a:pt x="7081" y="4144"/>
                      <a:pt x="7356" y="3612"/>
                      <a:pt x="7000" y="3303"/>
                    </a:cubicBezTo>
                    <a:cubicBezTo>
                      <a:pt x="5814" y="2239"/>
                      <a:pt x="4690" y="1176"/>
                      <a:pt x="3504" y="112"/>
                    </a:cubicBezTo>
                    <a:cubicBezTo>
                      <a:pt x="3414" y="34"/>
                      <a:pt x="3320" y="1"/>
                      <a:pt x="3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83"/>
              <p:cNvSpPr/>
              <p:nvPr/>
            </p:nvSpPr>
            <p:spPr>
              <a:xfrm>
                <a:off x="2070000" y="14945750"/>
                <a:ext cx="142900" cy="190450"/>
              </a:xfrm>
              <a:custGeom>
                <a:rect b="b" l="l" r="r" t="t"/>
                <a:pathLst>
                  <a:path extrusionOk="0" h="7618" w="5716">
                    <a:moveTo>
                      <a:pt x="723" y="1"/>
                    </a:moveTo>
                    <a:cubicBezTo>
                      <a:pt x="271" y="1"/>
                      <a:pt x="126" y="751"/>
                      <a:pt x="617" y="914"/>
                    </a:cubicBezTo>
                    <a:cubicBezTo>
                      <a:pt x="1194" y="1127"/>
                      <a:pt x="1742" y="1370"/>
                      <a:pt x="2289" y="1553"/>
                    </a:cubicBezTo>
                    <a:cubicBezTo>
                      <a:pt x="1498" y="3650"/>
                      <a:pt x="1012" y="4926"/>
                      <a:pt x="131" y="7024"/>
                    </a:cubicBezTo>
                    <a:cubicBezTo>
                      <a:pt x="0" y="7377"/>
                      <a:pt x="269" y="7617"/>
                      <a:pt x="553" y="7617"/>
                    </a:cubicBezTo>
                    <a:cubicBezTo>
                      <a:pt x="732" y="7617"/>
                      <a:pt x="918" y="7521"/>
                      <a:pt x="1012" y="7297"/>
                    </a:cubicBezTo>
                    <a:cubicBezTo>
                      <a:pt x="1833" y="5230"/>
                      <a:pt x="2350" y="3954"/>
                      <a:pt x="3140" y="1887"/>
                    </a:cubicBezTo>
                    <a:cubicBezTo>
                      <a:pt x="3748" y="2130"/>
                      <a:pt x="4386" y="2404"/>
                      <a:pt x="4994" y="2616"/>
                    </a:cubicBezTo>
                    <a:cubicBezTo>
                      <a:pt x="5066" y="2653"/>
                      <a:pt x="5133" y="2669"/>
                      <a:pt x="5194" y="2669"/>
                    </a:cubicBezTo>
                    <a:cubicBezTo>
                      <a:pt x="5592" y="2669"/>
                      <a:pt x="5716" y="1980"/>
                      <a:pt x="5267" y="1796"/>
                    </a:cubicBezTo>
                    <a:cubicBezTo>
                      <a:pt x="3809" y="1218"/>
                      <a:pt x="2350" y="641"/>
                      <a:pt x="891" y="33"/>
                    </a:cubicBezTo>
                    <a:cubicBezTo>
                      <a:pt x="831" y="11"/>
                      <a:pt x="775" y="1"/>
                      <a:pt x="7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83"/>
              <p:cNvSpPr/>
              <p:nvPr/>
            </p:nvSpPr>
            <p:spPr>
              <a:xfrm>
                <a:off x="2369600" y="15029375"/>
                <a:ext cx="103125" cy="176950"/>
              </a:xfrm>
              <a:custGeom>
                <a:rect b="b" l="l" r="r" t="t"/>
                <a:pathLst>
                  <a:path extrusionOk="0" h="7078" w="4125">
                    <a:moveTo>
                      <a:pt x="1034" y="1"/>
                    </a:moveTo>
                    <a:cubicBezTo>
                      <a:pt x="882" y="1"/>
                      <a:pt x="761" y="62"/>
                      <a:pt x="639" y="153"/>
                    </a:cubicBezTo>
                    <a:cubicBezTo>
                      <a:pt x="548" y="214"/>
                      <a:pt x="457" y="305"/>
                      <a:pt x="457" y="457"/>
                    </a:cubicBezTo>
                    <a:cubicBezTo>
                      <a:pt x="244" y="2463"/>
                      <a:pt x="123" y="4226"/>
                      <a:pt x="1" y="6232"/>
                    </a:cubicBezTo>
                    <a:cubicBezTo>
                      <a:pt x="1" y="6262"/>
                      <a:pt x="1" y="6354"/>
                      <a:pt x="31" y="6384"/>
                    </a:cubicBezTo>
                    <a:cubicBezTo>
                      <a:pt x="1" y="6597"/>
                      <a:pt x="123" y="6901"/>
                      <a:pt x="426" y="6961"/>
                    </a:cubicBezTo>
                    <a:cubicBezTo>
                      <a:pt x="1084" y="7027"/>
                      <a:pt x="1757" y="7077"/>
                      <a:pt x="2423" y="7077"/>
                    </a:cubicBezTo>
                    <a:cubicBezTo>
                      <a:pt x="2681" y="7077"/>
                      <a:pt x="2938" y="7070"/>
                      <a:pt x="3192" y="7053"/>
                    </a:cubicBezTo>
                    <a:cubicBezTo>
                      <a:pt x="3770" y="7053"/>
                      <a:pt x="3648" y="6141"/>
                      <a:pt x="3041" y="6141"/>
                    </a:cubicBezTo>
                    <a:cubicBezTo>
                      <a:pt x="2372" y="6141"/>
                      <a:pt x="1642" y="6110"/>
                      <a:pt x="943" y="6080"/>
                    </a:cubicBezTo>
                    <a:cubicBezTo>
                      <a:pt x="1004" y="5776"/>
                      <a:pt x="1004" y="5442"/>
                      <a:pt x="1034" y="5138"/>
                    </a:cubicBezTo>
                    <a:cubicBezTo>
                      <a:pt x="1673" y="5198"/>
                      <a:pt x="2311" y="5229"/>
                      <a:pt x="2980" y="5290"/>
                    </a:cubicBezTo>
                    <a:cubicBezTo>
                      <a:pt x="2990" y="5290"/>
                      <a:pt x="3000" y="5290"/>
                      <a:pt x="3009" y="5290"/>
                    </a:cubicBezTo>
                    <a:cubicBezTo>
                      <a:pt x="3590" y="5290"/>
                      <a:pt x="3669" y="4408"/>
                      <a:pt x="3071" y="4378"/>
                    </a:cubicBezTo>
                    <a:cubicBezTo>
                      <a:pt x="2402" y="4317"/>
                      <a:pt x="1764" y="4256"/>
                      <a:pt x="1065" y="4165"/>
                    </a:cubicBezTo>
                    <a:cubicBezTo>
                      <a:pt x="1126" y="3010"/>
                      <a:pt x="1217" y="2098"/>
                      <a:pt x="1338" y="913"/>
                    </a:cubicBezTo>
                    <a:cubicBezTo>
                      <a:pt x="2007" y="913"/>
                      <a:pt x="2706" y="943"/>
                      <a:pt x="3405" y="1034"/>
                    </a:cubicBezTo>
                    <a:cubicBezTo>
                      <a:pt x="3415" y="1035"/>
                      <a:pt x="3425" y="1035"/>
                      <a:pt x="3435" y="1035"/>
                    </a:cubicBezTo>
                    <a:cubicBezTo>
                      <a:pt x="4017" y="1035"/>
                      <a:pt x="4125" y="152"/>
                      <a:pt x="3527" y="122"/>
                    </a:cubicBezTo>
                    <a:cubicBezTo>
                      <a:pt x="2706" y="31"/>
                      <a:pt x="1855" y="1"/>
                      <a:pt x="10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83"/>
              <p:cNvSpPr/>
              <p:nvPr/>
            </p:nvSpPr>
            <p:spPr>
              <a:xfrm>
                <a:off x="2517025" y="15013275"/>
                <a:ext cx="110225" cy="182550"/>
              </a:xfrm>
              <a:custGeom>
                <a:rect b="b" l="l" r="r" t="t"/>
                <a:pathLst>
                  <a:path extrusionOk="0" h="7302" w="4409">
                    <a:moveTo>
                      <a:pt x="3090" y="0"/>
                    </a:moveTo>
                    <a:cubicBezTo>
                      <a:pt x="3065" y="0"/>
                      <a:pt x="3038" y="2"/>
                      <a:pt x="3010" y="7"/>
                    </a:cubicBezTo>
                    <a:cubicBezTo>
                      <a:pt x="2159" y="67"/>
                      <a:pt x="1338" y="189"/>
                      <a:pt x="487" y="310"/>
                    </a:cubicBezTo>
                    <a:cubicBezTo>
                      <a:pt x="335" y="341"/>
                      <a:pt x="213" y="402"/>
                      <a:pt x="153" y="523"/>
                    </a:cubicBezTo>
                    <a:cubicBezTo>
                      <a:pt x="62" y="614"/>
                      <a:pt x="1" y="706"/>
                      <a:pt x="1" y="858"/>
                    </a:cubicBezTo>
                    <a:cubicBezTo>
                      <a:pt x="122" y="2894"/>
                      <a:pt x="305" y="4627"/>
                      <a:pt x="517" y="6633"/>
                    </a:cubicBezTo>
                    <a:cubicBezTo>
                      <a:pt x="517" y="6694"/>
                      <a:pt x="578" y="6724"/>
                      <a:pt x="578" y="6785"/>
                    </a:cubicBezTo>
                    <a:cubicBezTo>
                      <a:pt x="578" y="7028"/>
                      <a:pt x="730" y="7301"/>
                      <a:pt x="1034" y="7301"/>
                    </a:cubicBezTo>
                    <a:cubicBezTo>
                      <a:pt x="1946" y="7241"/>
                      <a:pt x="2888" y="7149"/>
                      <a:pt x="3800" y="6937"/>
                    </a:cubicBezTo>
                    <a:cubicBezTo>
                      <a:pt x="4408" y="6850"/>
                      <a:pt x="4161" y="6018"/>
                      <a:pt x="3637" y="6018"/>
                    </a:cubicBezTo>
                    <a:cubicBezTo>
                      <a:pt x="3611" y="6018"/>
                      <a:pt x="3584" y="6021"/>
                      <a:pt x="3557" y="6025"/>
                    </a:cubicBezTo>
                    <a:cubicBezTo>
                      <a:pt x="2888" y="6177"/>
                      <a:pt x="2189" y="6268"/>
                      <a:pt x="1490" y="6298"/>
                    </a:cubicBezTo>
                    <a:cubicBezTo>
                      <a:pt x="1429" y="5994"/>
                      <a:pt x="1399" y="5660"/>
                      <a:pt x="1369" y="5356"/>
                    </a:cubicBezTo>
                    <a:cubicBezTo>
                      <a:pt x="2007" y="5326"/>
                      <a:pt x="2645" y="5265"/>
                      <a:pt x="3314" y="5204"/>
                    </a:cubicBezTo>
                    <a:cubicBezTo>
                      <a:pt x="3893" y="5117"/>
                      <a:pt x="3865" y="4286"/>
                      <a:pt x="3336" y="4286"/>
                    </a:cubicBezTo>
                    <a:cubicBezTo>
                      <a:pt x="3310" y="4286"/>
                      <a:pt x="3282" y="4288"/>
                      <a:pt x="3253" y="4292"/>
                    </a:cubicBezTo>
                    <a:cubicBezTo>
                      <a:pt x="2584" y="4353"/>
                      <a:pt x="1946" y="4414"/>
                      <a:pt x="1247" y="4444"/>
                    </a:cubicBezTo>
                    <a:cubicBezTo>
                      <a:pt x="1125" y="3259"/>
                      <a:pt x="1065" y="2347"/>
                      <a:pt x="973" y="1162"/>
                    </a:cubicBezTo>
                    <a:cubicBezTo>
                      <a:pt x="1672" y="1070"/>
                      <a:pt x="2341" y="979"/>
                      <a:pt x="3040" y="918"/>
                    </a:cubicBezTo>
                    <a:cubicBezTo>
                      <a:pt x="3620" y="860"/>
                      <a:pt x="3619" y="0"/>
                      <a:pt x="3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83"/>
              <p:cNvSpPr/>
              <p:nvPr/>
            </p:nvSpPr>
            <p:spPr>
              <a:xfrm>
                <a:off x="2692575" y="14982450"/>
                <a:ext cx="181625" cy="157800"/>
              </a:xfrm>
              <a:custGeom>
                <a:rect b="b" l="l" r="r" t="t"/>
                <a:pathLst>
                  <a:path extrusionOk="0" h="6312" w="7265">
                    <a:moveTo>
                      <a:pt x="5730" y="0"/>
                    </a:moveTo>
                    <a:cubicBezTo>
                      <a:pt x="4420" y="0"/>
                      <a:pt x="4302" y="1589"/>
                      <a:pt x="4529" y="3124"/>
                    </a:cubicBezTo>
                    <a:cubicBezTo>
                      <a:pt x="4286" y="2820"/>
                      <a:pt x="4104" y="2486"/>
                      <a:pt x="3830" y="2212"/>
                    </a:cubicBezTo>
                    <a:cubicBezTo>
                      <a:pt x="3467" y="1769"/>
                      <a:pt x="2837" y="1352"/>
                      <a:pt x="2276" y="1352"/>
                    </a:cubicBezTo>
                    <a:cubicBezTo>
                      <a:pt x="1992" y="1352"/>
                      <a:pt x="1725" y="1460"/>
                      <a:pt x="1520" y="1726"/>
                    </a:cubicBezTo>
                    <a:cubicBezTo>
                      <a:pt x="0" y="3702"/>
                      <a:pt x="4225" y="5708"/>
                      <a:pt x="5289" y="6194"/>
                    </a:cubicBezTo>
                    <a:cubicBezTo>
                      <a:pt x="5427" y="6275"/>
                      <a:pt x="5565" y="6312"/>
                      <a:pt x="5688" y="6312"/>
                    </a:cubicBezTo>
                    <a:cubicBezTo>
                      <a:pt x="5891" y="6312"/>
                      <a:pt x="6053" y="6212"/>
                      <a:pt x="6110" y="6042"/>
                    </a:cubicBezTo>
                    <a:cubicBezTo>
                      <a:pt x="6383" y="5525"/>
                      <a:pt x="7082" y="2820"/>
                      <a:pt x="7174" y="2060"/>
                    </a:cubicBezTo>
                    <a:cubicBezTo>
                      <a:pt x="7265" y="1179"/>
                      <a:pt x="6961" y="115"/>
                      <a:pt x="6018" y="24"/>
                    </a:cubicBezTo>
                    <a:cubicBezTo>
                      <a:pt x="5916" y="8"/>
                      <a:pt x="5820" y="0"/>
                      <a:pt x="57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8" name="Google Shape;1708;p83"/>
          <p:cNvGrpSpPr/>
          <p:nvPr/>
        </p:nvGrpSpPr>
        <p:grpSpPr>
          <a:xfrm rot="5400000">
            <a:off x="7516650" y="526468"/>
            <a:ext cx="793244" cy="996922"/>
            <a:chOff x="10557275" y="3740843"/>
            <a:chExt cx="793244" cy="996922"/>
          </a:xfrm>
        </p:grpSpPr>
        <p:sp>
          <p:nvSpPr>
            <p:cNvPr id="1709" name="Google Shape;1709;p83"/>
            <p:cNvSpPr/>
            <p:nvPr/>
          </p:nvSpPr>
          <p:spPr>
            <a:xfrm rot="-6299960">
              <a:off x="10546141" y="3866190"/>
              <a:ext cx="588157" cy="428262"/>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83"/>
            <p:cNvSpPr/>
            <p:nvPr/>
          </p:nvSpPr>
          <p:spPr>
            <a:xfrm flipH="1" rot="9900040">
              <a:off x="10716962" y="4240688"/>
              <a:ext cx="588157" cy="428262"/>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1686"/>
                                        </p:tgtEl>
                                        <p:attrNameLst>
                                          <p:attrName>style.visibility</p:attrName>
                                        </p:attrNameLst>
                                      </p:cBhvr>
                                      <p:to>
                                        <p:strVal val="visible"/>
                                      </p:to>
                                    </p:set>
                                    <p:anim calcmode="lin" valueType="num">
                                      <p:cBhvr additive="base">
                                        <p:cTn dur="500"/>
                                        <p:tgtEl>
                                          <p:spTgt spid="1686"/>
                                        </p:tgtEl>
                                        <p:attrNameLst>
                                          <p:attrName>ppt_y</p:attrName>
                                        </p:attrNameLst>
                                      </p:cBhvr>
                                      <p:tavLst>
                                        <p:tav fmla="" tm="0">
                                          <p:val>
                                            <p:strVal val="#ppt_y+1"/>
                                          </p:val>
                                        </p:tav>
                                        <p:tav fmla="" tm="100000">
                                          <p:val>
                                            <p:strVal val="#ppt_y"/>
                                          </p:val>
                                        </p:tav>
                                      </p:tavLst>
                                    </p:anim>
                                  </p:childTnLst>
                                </p:cTn>
                              </p:par>
                              <p:par>
                                <p:cTn fill="hold" nodeType="withEffect" presetClass="entr" presetID="2" presetSubtype="1">
                                  <p:stCondLst>
                                    <p:cond delay="0"/>
                                  </p:stCondLst>
                                  <p:childTnLst>
                                    <p:set>
                                      <p:cBhvr>
                                        <p:cTn dur="1" fill="hold">
                                          <p:stCondLst>
                                            <p:cond delay="0"/>
                                          </p:stCondLst>
                                        </p:cTn>
                                        <p:tgtEl>
                                          <p:spTgt spid="1708"/>
                                        </p:tgtEl>
                                        <p:attrNameLst>
                                          <p:attrName>style.visibility</p:attrName>
                                        </p:attrNameLst>
                                      </p:cBhvr>
                                      <p:to>
                                        <p:strVal val="visible"/>
                                      </p:to>
                                    </p:set>
                                    <p:anim calcmode="lin" valueType="num">
                                      <p:cBhvr additive="base">
                                        <p:cTn dur="500"/>
                                        <p:tgtEl>
                                          <p:spTgt spid="1708"/>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4" name="Shape 1714"/>
        <p:cNvGrpSpPr/>
        <p:nvPr/>
      </p:nvGrpSpPr>
      <p:grpSpPr>
        <a:xfrm>
          <a:off x="0" y="0"/>
          <a:ext cx="0" cy="0"/>
          <a:chOff x="0" y="0"/>
          <a:chExt cx="0" cy="0"/>
        </a:xfrm>
      </p:grpSpPr>
      <p:sp>
        <p:nvSpPr>
          <p:cNvPr id="1715" name="Google Shape;1715;p84"/>
          <p:cNvSpPr txBox="1"/>
          <p:nvPr>
            <p:ph type="title"/>
          </p:nvPr>
        </p:nvSpPr>
        <p:spPr>
          <a:xfrm>
            <a:off x="897450" y="1526477"/>
            <a:ext cx="4221300" cy="1467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150K</a:t>
            </a:r>
            <a:endParaRPr/>
          </a:p>
        </p:txBody>
      </p:sp>
      <p:sp>
        <p:nvSpPr>
          <p:cNvPr id="1716" name="Google Shape;1716;p84"/>
          <p:cNvSpPr txBox="1"/>
          <p:nvPr>
            <p:ph idx="1" type="subTitle"/>
          </p:nvPr>
        </p:nvSpPr>
        <p:spPr>
          <a:xfrm>
            <a:off x="897450" y="3032902"/>
            <a:ext cx="2781900" cy="584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Big numbers catch your audience’s attention</a:t>
            </a:r>
            <a:endParaRPr/>
          </a:p>
        </p:txBody>
      </p:sp>
      <p:grpSp>
        <p:nvGrpSpPr>
          <p:cNvPr id="1717" name="Google Shape;1717;p84"/>
          <p:cNvGrpSpPr/>
          <p:nvPr/>
        </p:nvGrpSpPr>
        <p:grpSpPr>
          <a:xfrm>
            <a:off x="5145519" y="1076141"/>
            <a:ext cx="3178216" cy="2991217"/>
            <a:chOff x="6410084" y="2465635"/>
            <a:chExt cx="774080" cy="728535"/>
          </a:xfrm>
        </p:grpSpPr>
        <p:sp>
          <p:nvSpPr>
            <p:cNvPr id="1718" name="Google Shape;1718;p84"/>
            <p:cNvSpPr/>
            <p:nvPr/>
          </p:nvSpPr>
          <p:spPr>
            <a:xfrm>
              <a:off x="6522828" y="2755495"/>
              <a:ext cx="56187" cy="60057"/>
            </a:xfrm>
            <a:custGeom>
              <a:rect b="b" l="l" r="r" t="t"/>
              <a:pathLst>
                <a:path extrusionOk="0" h="1614" w="1510">
                  <a:moveTo>
                    <a:pt x="788" y="0"/>
                  </a:moveTo>
                  <a:lnTo>
                    <a:pt x="1" y="671"/>
                  </a:lnTo>
                  <a:lnTo>
                    <a:pt x="195" y="903"/>
                  </a:lnTo>
                  <a:lnTo>
                    <a:pt x="465" y="671"/>
                  </a:lnTo>
                  <a:lnTo>
                    <a:pt x="1278" y="1613"/>
                  </a:lnTo>
                  <a:lnTo>
                    <a:pt x="1510" y="1419"/>
                  </a:lnTo>
                  <a:lnTo>
                    <a:pt x="697" y="465"/>
                  </a:lnTo>
                  <a:lnTo>
                    <a:pt x="981" y="220"/>
                  </a:lnTo>
                  <a:lnTo>
                    <a:pt x="788"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84"/>
            <p:cNvSpPr/>
            <p:nvPr/>
          </p:nvSpPr>
          <p:spPr>
            <a:xfrm>
              <a:off x="6560745" y="2717095"/>
              <a:ext cx="73973" cy="74904"/>
            </a:xfrm>
            <a:custGeom>
              <a:rect b="b" l="l" r="r" t="t"/>
              <a:pathLst>
                <a:path extrusionOk="0" h="2013" w="1988">
                  <a:moveTo>
                    <a:pt x="981" y="1"/>
                  </a:moveTo>
                  <a:lnTo>
                    <a:pt x="749" y="195"/>
                  </a:lnTo>
                  <a:lnTo>
                    <a:pt x="1162" y="671"/>
                  </a:lnTo>
                  <a:lnTo>
                    <a:pt x="632" y="1123"/>
                  </a:lnTo>
                  <a:lnTo>
                    <a:pt x="233" y="646"/>
                  </a:lnTo>
                  <a:lnTo>
                    <a:pt x="1" y="839"/>
                  </a:lnTo>
                  <a:lnTo>
                    <a:pt x="993" y="2013"/>
                  </a:lnTo>
                  <a:lnTo>
                    <a:pt x="1226" y="1820"/>
                  </a:lnTo>
                  <a:lnTo>
                    <a:pt x="826" y="1342"/>
                  </a:lnTo>
                  <a:lnTo>
                    <a:pt x="1355" y="891"/>
                  </a:lnTo>
                  <a:lnTo>
                    <a:pt x="1755" y="1368"/>
                  </a:lnTo>
                  <a:lnTo>
                    <a:pt x="1987" y="1175"/>
                  </a:lnTo>
                  <a:lnTo>
                    <a:pt x="981" y="1"/>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84"/>
            <p:cNvSpPr/>
            <p:nvPr/>
          </p:nvSpPr>
          <p:spPr>
            <a:xfrm>
              <a:off x="6608745" y="2699830"/>
              <a:ext cx="46103" cy="51387"/>
            </a:xfrm>
            <a:custGeom>
              <a:rect b="b" l="l" r="r" t="t"/>
              <a:pathLst>
                <a:path extrusionOk="0" h="1381" w="1239">
                  <a:moveTo>
                    <a:pt x="233" y="0"/>
                  </a:moveTo>
                  <a:lnTo>
                    <a:pt x="1" y="207"/>
                  </a:lnTo>
                  <a:lnTo>
                    <a:pt x="1007" y="1381"/>
                  </a:lnTo>
                  <a:lnTo>
                    <a:pt x="1239" y="1187"/>
                  </a:lnTo>
                  <a:lnTo>
                    <a:pt x="233"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84"/>
            <p:cNvSpPr/>
            <p:nvPr/>
          </p:nvSpPr>
          <p:spPr>
            <a:xfrm>
              <a:off x="6626977" y="2656630"/>
              <a:ext cx="80150" cy="77769"/>
            </a:xfrm>
            <a:custGeom>
              <a:rect b="b" l="l" r="r" t="t"/>
              <a:pathLst>
                <a:path extrusionOk="0" h="2090" w="2154">
                  <a:moveTo>
                    <a:pt x="1110" y="1"/>
                  </a:moveTo>
                  <a:lnTo>
                    <a:pt x="878" y="207"/>
                  </a:lnTo>
                  <a:lnTo>
                    <a:pt x="1483" y="903"/>
                  </a:lnTo>
                  <a:lnTo>
                    <a:pt x="13" y="852"/>
                  </a:lnTo>
                  <a:lnTo>
                    <a:pt x="1" y="865"/>
                  </a:lnTo>
                  <a:lnTo>
                    <a:pt x="1045" y="2090"/>
                  </a:lnTo>
                  <a:lnTo>
                    <a:pt x="1277" y="1884"/>
                  </a:lnTo>
                  <a:lnTo>
                    <a:pt x="684" y="1187"/>
                  </a:lnTo>
                  <a:lnTo>
                    <a:pt x="2142" y="1239"/>
                  </a:lnTo>
                  <a:lnTo>
                    <a:pt x="2154" y="1226"/>
                  </a:lnTo>
                  <a:lnTo>
                    <a:pt x="1110" y="1"/>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84"/>
            <p:cNvSpPr/>
            <p:nvPr/>
          </p:nvSpPr>
          <p:spPr>
            <a:xfrm>
              <a:off x="6679257" y="2617300"/>
              <a:ext cx="73006" cy="73453"/>
            </a:xfrm>
            <a:custGeom>
              <a:rect b="b" l="l" r="r" t="t"/>
              <a:pathLst>
                <a:path extrusionOk="0" h="1974" w="1962">
                  <a:moveTo>
                    <a:pt x="955" y="0"/>
                  </a:moveTo>
                  <a:lnTo>
                    <a:pt x="646" y="246"/>
                  </a:lnTo>
                  <a:lnTo>
                    <a:pt x="633" y="1006"/>
                  </a:lnTo>
                  <a:lnTo>
                    <a:pt x="646" y="1083"/>
                  </a:lnTo>
                  <a:lnTo>
                    <a:pt x="594" y="1019"/>
                  </a:lnTo>
                  <a:lnTo>
                    <a:pt x="233" y="607"/>
                  </a:lnTo>
                  <a:lnTo>
                    <a:pt x="1" y="800"/>
                  </a:lnTo>
                  <a:lnTo>
                    <a:pt x="1007" y="1974"/>
                  </a:lnTo>
                  <a:lnTo>
                    <a:pt x="1239" y="1780"/>
                  </a:lnTo>
                  <a:lnTo>
                    <a:pt x="866" y="1341"/>
                  </a:lnTo>
                  <a:lnTo>
                    <a:pt x="878" y="1226"/>
                  </a:lnTo>
                  <a:lnTo>
                    <a:pt x="1665" y="1419"/>
                  </a:lnTo>
                  <a:lnTo>
                    <a:pt x="1961" y="1174"/>
                  </a:lnTo>
                  <a:lnTo>
                    <a:pt x="917" y="942"/>
                  </a:lnTo>
                  <a:lnTo>
                    <a:pt x="955"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84"/>
            <p:cNvSpPr/>
            <p:nvPr/>
          </p:nvSpPr>
          <p:spPr>
            <a:xfrm>
              <a:off x="6594345" y="2823625"/>
              <a:ext cx="61471" cy="61136"/>
            </a:xfrm>
            <a:custGeom>
              <a:rect b="b" l="l" r="r" t="t"/>
              <a:pathLst>
                <a:path extrusionOk="0" h="1643" w="1652">
                  <a:moveTo>
                    <a:pt x="749" y="1"/>
                  </a:moveTo>
                  <a:cubicBezTo>
                    <a:pt x="684" y="14"/>
                    <a:pt x="606" y="40"/>
                    <a:pt x="529" y="78"/>
                  </a:cubicBezTo>
                  <a:cubicBezTo>
                    <a:pt x="452" y="117"/>
                    <a:pt x="388" y="169"/>
                    <a:pt x="310" y="233"/>
                  </a:cubicBezTo>
                  <a:cubicBezTo>
                    <a:pt x="207" y="324"/>
                    <a:pt x="116" y="439"/>
                    <a:pt x="65" y="556"/>
                  </a:cubicBezTo>
                  <a:cubicBezTo>
                    <a:pt x="13" y="685"/>
                    <a:pt x="1" y="814"/>
                    <a:pt x="27" y="955"/>
                  </a:cubicBezTo>
                  <a:cubicBezTo>
                    <a:pt x="65" y="1098"/>
                    <a:pt x="130" y="1239"/>
                    <a:pt x="245" y="1381"/>
                  </a:cubicBezTo>
                  <a:cubicBezTo>
                    <a:pt x="336" y="1484"/>
                    <a:pt x="452" y="1562"/>
                    <a:pt x="581" y="1600"/>
                  </a:cubicBezTo>
                  <a:cubicBezTo>
                    <a:pt x="649" y="1630"/>
                    <a:pt x="721" y="1643"/>
                    <a:pt x="798" y="1643"/>
                  </a:cubicBezTo>
                  <a:cubicBezTo>
                    <a:pt x="852" y="1643"/>
                    <a:pt x="909" y="1636"/>
                    <a:pt x="967" y="1626"/>
                  </a:cubicBezTo>
                  <a:cubicBezTo>
                    <a:pt x="1096" y="1588"/>
                    <a:pt x="1225" y="1523"/>
                    <a:pt x="1354" y="1419"/>
                  </a:cubicBezTo>
                  <a:cubicBezTo>
                    <a:pt x="1406" y="1381"/>
                    <a:pt x="1445" y="1330"/>
                    <a:pt x="1497" y="1265"/>
                  </a:cubicBezTo>
                  <a:cubicBezTo>
                    <a:pt x="1535" y="1201"/>
                    <a:pt x="1574" y="1149"/>
                    <a:pt x="1600" y="1084"/>
                  </a:cubicBezTo>
                  <a:cubicBezTo>
                    <a:pt x="1626" y="1020"/>
                    <a:pt x="1652" y="981"/>
                    <a:pt x="1652" y="943"/>
                  </a:cubicBezTo>
                  <a:lnTo>
                    <a:pt x="1225" y="439"/>
                  </a:lnTo>
                  <a:lnTo>
                    <a:pt x="787" y="814"/>
                  </a:lnTo>
                  <a:lnTo>
                    <a:pt x="981" y="1046"/>
                  </a:lnTo>
                  <a:lnTo>
                    <a:pt x="1174" y="865"/>
                  </a:lnTo>
                  <a:lnTo>
                    <a:pt x="1303" y="1007"/>
                  </a:lnTo>
                  <a:cubicBezTo>
                    <a:pt x="1277" y="1058"/>
                    <a:pt x="1239" y="1110"/>
                    <a:pt x="1161" y="1175"/>
                  </a:cubicBezTo>
                  <a:cubicBezTo>
                    <a:pt x="1084" y="1239"/>
                    <a:pt x="1007" y="1290"/>
                    <a:pt x="929" y="1304"/>
                  </a:cubicBezTo>
                  <a:cubicBezTo>
                    <a:pt x="884" y="1317"/>
                    <a:pt x="842" y="1323"/>
                    <a:pt x="801" y="1323"/>
                  </a:cubicBezTo>
                  <a:cubicBezTo>
                    <a:pt x="761" y="1323"/>
                    <a:pt x="722" y="1317"/>
                    <a:pt x="684" y="1304"/>
                  </a:cubicBezTo>
                  <a:cubicBezTo>
                    <a:pt x="606" y="1278"/>
                    <a:pt x="529" y="1227"/>
                    <a:pt x="465" y="1149"/>
                  </a:cubicBezTo>
                  <a:cubicBezTo>
                    <a:pt x="362" y="1033"/>
                    <a:pt x="310" y="904"/>
                    <a:pt x="336" y="788"/>
                  </a:cubicBezTo>
                  <a:cubicBezTo>
                    <a:pt x="348" y="659"/>
                    <a:pt x="413" y="542"/>
                    <a:pt x="542" y="439"/>
                  </a:cubicBezTo>
                  <a:cubicBezTo>
                    <a:pt x="581" y="401"/>
                    <a:pt x="632" y="375"/>
                    <a:pt x="697" y="350"/>
                  </a:cubicBezTo>
                  <a:cubicBezTo>
                    <a:pt x="761" y="310"/>
                    <a:pt x="813" y="285"/>
                    <a:pt x="864" y="285"/>
                  </a:cubicBezTo>
                  <a:lnTo>
                    <a:pt x="749" y="1"/>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84"/>
            <p:cNvSpPr/>
            <p:nvPr/>
          </p:nvSpPr>
          <p:spPr>
            <a:xfrm>
              <a:off x="6631777" y="2792853"/>
              <a:ext cx="71071" cy="62029"/>
            </a:xfrm>
            <a:custGeom>
              <a:rect b="b" l="l" r="r" t="t"/>
              <a:pathLst>
                <a:path extrusionOk="0" h="1667" w="1910">
                  <a:moveTo>
                    <a:pt x="735" y="302"/>
                  </a:moveTo>
                  <a:cubicBezTo>
                    <a:pt x="753" y="302"/>
                    <a:pt x="770" y="305"/>
                    <a:pt x="787" y="312"/>
                  </a:cubicBezTo>
                  <a:cubicBezTo>
                    <a:pt x="838" y="325"/>
                    <a:pt x="890" y="351"/>
                    <a:pt x="929" y="403"/>
                  </a:cubicBezTo>
                  <a:cubicBezTo>
                    <a:pt x="955" y="441"/>
                    <a:pt x="981" y="492"/>
                    <a:pt x="981" y="557"/>
                  </a:cubicBezTo>
                  <a:cubicBezTo>
                    <a:pt x="981" y="609"/>
                    <a:pt x="955" y="673"/>
                    <a:pt x="890" y="725"/>
                  </a:cubicBezTo>
                  <a:lnTo>
                    <a:pt x="723" y="867"/>
                  </a:lnTo>
                  <a:lnTo>
                    <a:pt x="426" y="506"/>
                  </a:lnTo>
                  <a:lnTo>
                    <a:pt x="594" y="364"/>
                  </a:lnTo>
                  <a:cubicBezTo>
                    <a:pt x="641" y="326"/>
                    <a:pt x="688" y="302"/>
                    <a:pt x="735" y="302"/>
                  </a:cubicBezTo>
                  <a:close/>
                  <a:moveTo>
                    <a:pt x="752" y="1"/>
                  </a:moveTo>
                  <a:cubicBezTo>
                    <a:pt x="622" y="1"/>
                    <a:pt x="492" y="64"/>
                    <a:pt x="362" y="183"/>
                  </a:cubicBezTo>
                  <a:lnTo>
                    <a:pt x="1" y="480"/>
                  </a:lnTo>
                  <a:lnTo>
                    <a:pt x="1007" y="1667"/>
                  </a:lnTo>
                  <a:lnTo>
                    <a:pt x="1239" y="1460"/>
                  </a:lnTo>
                  <a:lnTo>
                    <a:pt x="916" y="1086"/>
                  </a:lnTo>
                  <a:lnTo>
                    <a:pt x="1071" y="957"/>
                  </a:lnTo>
                  <a:lnTo>
                    <a:pt x="1638" y="1125"/>
                  </a:lnTo>
                  <a:lnTo>
                    <a:pt x="1909" y="893"/>
                  </a:lnTo>
                  <a:lnTo>
                    <a:pt x="1277" y="699"/>
                  </a:lnTo>
                  <a:cubicBezTo>
                    <a:pt x="1303" y="609"/>
                    <a:pt x="1316" y="518"/>
                    <a:pt x="1290" y="429"/>
                  </a:cubicBezTo>
                  <a:cubicBezTo>
                    <a:pt x="1265" y="338"/>
                    <a:pt x="1225" y="260"/>
                    <a:pt x="1161" y="183"/>
                  </a:cubicBezTo>
                  <a:cubicBezTo>
                    <a:pt x="1058" y="67"/>
                    <a:pt x="929" y="2"/>
                    <a:pt x="787" y="2"/>
                  </a:cubicBezTo>
                  <a:cubicBezTo>
                    <a:pt x="775" y="1"/>
                    <a:pt x="764" y="1"/>
                    <a:pt x="752" y="1"/>
                  </a:cubicBez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84"/>
            <p:cNvSpPr/>
            <p:nvPr/>
          </p:nvSpPr>
          <p:spPr>
            <a:xfrm>
              <a:off x="6672559" y="2750695"/>
              <a:ext cx="68169" cy="69136"/>
            </a:xfrm>
            <a:custGeom>
              <a:rect b="b" l="l" r="r" t="t"/>
              <a:pathLst>
                <a:path extrusionOk="0" h="1858" w="1832">
                  <a:moveTo>
                    <a:pt x="800" y="0"/>
                  </a:moveTo>
                  <a:lnTo>
                    <a:pt x="0" y="685"/>
                  </a:lnTo>
                  <a:lnTo>
                    <a:pt x="1006" y="1858"/>
                  </a:lnTo>
                  <a:lnTo>
                    <a:pt x="1832" y="1161"/>
                  </a:lnTo>
                  <a:lnTo>
                    <a:pt x="1639" y="929"/>
                  </a:lnTo>
                  <a:lnTo>
                    <a:pt x="1046" y="1433"/>
                  </a:lnTo>
                  <a:lnTo>
                    <a:pt x="826" y="1187"/>
                  </a:lnTo>
                  <a:lnTo>
                    <a:pt x="1342" y="748"/>
                  </a:lnTo>
                  <a:lnTo>
                    <a:pt x="1149" y="530"/>
                  </a:lnTo>
                  <a:lnTo>
                    <a:pt x="645" y="955"/>
                  </a:lnTo>
                  <a:lnTo>
                    <a:pt x="427" y="710"/>
                  </a:lnTo>
                  <a:lnTo>
                    <a:pt x="994" y="220"/>
                  </a:lnTo>
                  <a:lnTo>
                    <a:pt x="800"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84"/>
            <p:cNvSpPr/>
            <p:nvPr/>
          </p:nvSpPr>
          <p:spPr>
            <a:xfrm>
              <a:off x="6712410" y="2717095"/>
              <a:ext cx="68169" cy="69136"/>
            </a:xfrm>
            <a:custGeom>
              <a:rect b="b" l="l" r="r" t="t"/>
              <a:pathLst>
                <a:path extrusionOk="0" h="1858" w="1832">
                  <a:moveTo>
                    <a:pt x="800" y="1"/>
                  </a:moveTo>
                  <a:lnTo>
                    <a:pt x="0" y="685"/>
                  </a:lnTo>
                  <a:lnTo>
                    <a:pt x="1006" y="1858"/>
                  </a:lnTo>
                  <a:lnTo>
                    <a:pt x="1832" y="1149"/>
                  </a:lnTo>
                  <a:lnTo>
                    <a:pt x="1638" y="929"/>
                  </a:lnTo>
                  <a:lnTo>
                    <a:pt x="1044" y="1433"/>
                  </a:lnTo>
                  <a:lnTo>
                    <a:pt x="826" y="1175"/>
                  </a:lnTo>
                  <a:lnTo>
                    <a:pt x="1328" y="749"/>
                  </a:lnTo>
                  <a:lnTo>
                    <a:pt x="1135" y="530"/>
                  </a:lnTo>
                  <a:lnTo>
                    <a:pt x="632" y="955"/>
                  </a:lnTo>
                  <a:lnTo>
                    <a:pt x="425" y="711"/>
                  </a:lnTo>
                  <a:lnTo>
                    <a:pt x="993" y="220"/>
                  </a:lnTo>
                  <a:lnTo>
                    <a:pt x="800" y="1"/>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84"/>
            <p:cNvSpPr/>
            <p:nvPr/>
          </p:nvSpPr>
          <p:spPr>
            <a:xfrm>
              <a:off x="6750289" y="2674863"/>
              <a:ext cx="80188" cy="77322"/>
            </a:xfrm>
            <a:custGeom>
              <a:rect b="b" l="l" r="r" t="t"/>
              <a:pathLst>
                <a:path extrusionOk="0" h="2078" w="2155">
                  <a:moveTo>
                    <a:pt x="1110" y="1"/>
                  </a:moveTo>
                  <a:lnTo>
                    <a:pt x="878" y="207"/>
                  </a:lnTo>
                  <a:lnTo>
                    <a:pt x="1484" y="904"/>
                  </a:lnTo>
                  <a:lnTo>
                    <a:pt x="14" y="852"/>
                  </a:lnTo>
                  <a:lnTo>
                    <a:pt x="1" y="865"/>
                  </a:lnTo>
                  <a:lnTo>
                    <a:pt x="1046" y="2078"/>
                  </a:lnTo>
                  <a:lnTo>
                    <a:pt x="1278" y="1884"/>
                  </a:lnTo>
                  <a:lnTo>
                    <a:pt x="685" y="1187"/>
                  </a:lnTo>
                  <a:lnTo>
                    <a:pt x="2142" y="1239"/>
                  </a:lnTo>
                  <a:lnTo>
                    <a:pt x="2155" y="1226"/>
                  </a:lnTo>
                  <a:lnTo>
                    <a:pt x="1110" y="1"/>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84"/>
            <p:cNvSpPr/>
            <p:nvPr/>
          </p:nvSpPr>
          <p:spPr>
            <a:xfrm>
              <a:off x="6410084" y="2465635"/>
              <a:ext cx="774080" cy="728535"/>
            </a:xfrm>
            <a:custGeom>
              <a:rect b="b" l="l" r="r" t="t"/>
              <a:pathLst>
                <a:path extrusionOk="0" h="19579" w="20803">
                  <a:moveTo>
                    <a:pt x="12820" y="1"/>
                  </a:moveTo>
                  <a:cubicBezTo>
                    <a:pt x="12033" y="1"/>
                    <a:pt x="11388" y="336"/>
                    <a:pt x="10808" y="620"/>
                  </a:cubicBezTo>
                  <a:cubicBezTo>
                    <a:pt x="10679" y="697"/>
                    <a:pt x="10550" y="762"/>
                    <a:pt x="10421" y="814"/>
                  </a:cubicBezTo>
                  <a:cubicBezTo>
                    <a:pt x="10150" y="955"/>
                    <a:pt x="9892" y="1007"/>
                    <a:pt x="9621" y="1007"/>
                  </a:cubicBezTo>
                  <a:lnTo>
                    <a:pt x="9453" y="1007"/>
                  </a:lnTo>
                  <a:cubicBezTo>
                    <a:pt x="9157" y="981"/>
                    <a:pt x="8834" y="878"/>
                    <a:pt x="8486" y="774"/>
                  </a:cubicBezTo>
                  <a:cubicBezTo>
                    <a:pt x="8358" y="736"/>
                    <a:pt x="8215" y="697"/>
                    <a:pt x="8074" y="659"/>
                  </a:cubicBezTo>
                  <a:cubicBezTo>
                    <a:pt x="7544" y="517"/>
                    <a:pt x="7003" y="453"/>
                    <a:pt x="6475" y="453"/>
                  </a:cubicBezTo>
                  <a:cubicBezTo>
                    <a:pt x="6191" y="453"/>
                    <a:pt x="5907" y="465"/>
                    <a:pt x="5636" y="517"/>
                  </a:cubicBezTo>
                  <a:cubicBezTo>
                    <a:pt x="4102" y="736"/>
                    <a:pt x="2231" y="1703"/>
                    <a:pt x="2012" y="3715"/>
                  </a:cubicBezTo>
                  <a:cubicBezTo>
                    <a:pt x="1986" y="3947"/>
                    <a:pt x="1973" y="4167"/>
                    <a:pt x="1961" y="4386"/>
                  </a:cubicBezTo>
                  <a:cubicBezTo>
                    <a:pt x="1961" y="4631"/>
                    <a:pt x="1947" y="4850"/>
                    <a:pt x="1921" y="5056"/>
                  </a:cubicBezTo>
                  <a:cubicBezTo>
                    <a:pt x="1921" y="5070"/>
                    <a:pt x="1909" y="5070"/>
                    <a:pt x="1909" y="5082"/>
                  </a:cubicBezTo>
                  <a:lnTo>
                    <a:pt x="1909" y="5121"/>
                  </a:lnTo>
                  <a:lnTo>
                    <a:pt x="1896" y="5147"/>
                  </a:lnTo>
                  <a:lnTo>
                    <a:pt x="1883" y="5173"/>
                  </a:lnTo>
                  <a:lnTo>
                    <a:pt x="1883" y="5199"/>
                  </a:lnTo>
                  <a:cubicBezTo>
                    <a:pt x="1883" y="5199"/>
                    <a:pt x="1870" y="5224"/>
                    <a:pt x="1857" y="5237"/>
                  </a:cubicBezTo>
                  <a:cubicBezTo>
                    <a:pt x="1857" y="5237"/>
                    <a:pt x="1844" y="5263"/>
                    <a:pt x="1844" y="5276"/>
                  </a:cubicBezTo>
                  <a:lnTo>
                    <a:pt x="1832" y="5288"/>
                  </a:lnTo>
                  <a:cubicBezTo>
                    <a:pt x="1832" y="5302"/>
                    <a:pt x="1818" y="5314"/>
                    <a:pt x="1818" y="5328"/>
                  </a:cubicBezTo>
                  <a:lnTo>
                    <a:pt x="1806" y="5340"/>
                  </a:lnTo>
                  <a:lnTo>
                    <a:pt x="1806" y="5353"/>
                  </a:lnTo>
                  <a:cubicBezTo>
                    <a:pt x="1792" y="5353"/>
                    <a:pt x="1792" y="5366"/>
                    <a:pt x="1780" y="5379"/>
                  </a:cubicBezTo>
                  <a:cubicBezTo>
                    <a:pt x="1689" y="5521"/>
                    <a:pt x="1574" y="5675"/>
                    <a:pt x="1471" y="5818"/>
                  </a:cubicBezTo>
                  <a:cubicBezTo>
                    <a:pt x="955" y="6437"/>
                    <a:pt x="451" y="7159"/>
                    <a:pt x="219" y="8139"/>
                  </a:cubicBezTo>
                  <a:cubicBezTo>
                    <a:pt x="0" y="9029"/>
                    <a:pt x="52" y="9996"/>
                    <a:pt x="374" y="10937"/>
                  </a:cubicBezTo>
                  <a:cubicBezTo>
                    <a:pt x="516" y="11350"/>
                    <a:pt x="723" y="11750"/>
                    <a:pt x="1006" y="12163"/>
                  </a:cubicBezTo>
                  <a:cubicBezTo>
                    <a:pt x="1251" y="12537"/>
                    <a:pt x="1367" y="12808"/>
                    <a:pt x="1393" y="13130"/>
                  </a:cubicBezTo>
                  <a:cubicBezTo>
                    <a:pt x="1419" y="13375"/>
                    <a:pt x="1393" y="13646"/>
                    <a:pt x="1367" y="13929"/>
                  </a:cubicBezTo>
                  <a:cubicBezTo>
                    <a:pt x="1354" y="14033"/>
                    <a:pt x="1342" y="14149"/>
                    <a:pt x="1342" y="14252"/>
                  </a:cubicBezTo>
                  <a:cubicBezTo>
                    <a:pt x="1290" y="14794"/>
                    <a:pt x="1328" y="15348"/>
                    <a:pt x="1445" y="15890"/>
                  </a:cubicBezTo>
                  <a:cubicBezTo>
                    <a:pt x="1625" y="16754"/>
                    <a:pt x="2090" y="17566"/>
                    <a:pt x="2786" y="18237"/>
                  </a:cubicBezTo>
                  <a:cubicBezTo>
                    <a:pt x="3405" y="18844"/>
                    <a:pt x="4179" y="19269"/>
                    <a:pt x="5017" y="19475"/>
                  </a:cubicBezTo>
                  <a:cubicBezTo>
                    <a:pt x="5314" y="19552"/>
                    <a:pt x="5610" y="19578"/>
                    <a:pt x="5919" y="19578"/>
                  </a:cubicBezTo>
                  <a:cubicBezTo>
                    <a:pt x="6475" y="19578"/>
                    <a:pt x="7068" y="19463"/>
                    <a:pt x="7738" y="19217"/>
                  </a:cubicBezTo>
                  <a:cubicBezTo>
                    <a:pt x="7971" y="19127"/>
                    <a:pt x="8189" y="19024"/>
                    <a:pt x="8396" y="18921"/>
                  </a:cubicBezTo>
                  <a:cubicBezTo>
                    <a:pt x="8576" y="18830"/>
                    <a:pt x="8757" y="18753"/>
                    <a:pt x="8925" y="18689"/>
                  </a:cubicBezTo>
                  <a:cubicBezTo>
                    <a:pt x="9054" y="18637"/>
                    <a:pt x="9221" y="18624"/>
                    <a:pt x="9427" y="18624"/>
                  </a:cubicBezTo>
                  <a:cubicBezTo>
                    <a:pt x="9647" y="18624"/>
                    <a:pt x="9879" y="18637"/>
                    <a:pt x="10111" y="18663"/>
                  </a:cubicBezTo>
                  <a:lnTo>
                    <a:pt x="10137" y="18675"/>
                  </a:lnTo>
                  <a:cubicBezTo>
                    <a:pt x="10433" y="18701"/>
                    <a:pt x="10705" y="18715"/>
                    <a:pt x="10963" y="18715"/>
                  </a:cubicBezTo>
                  <a:cubicBezTo>
                    <a:pt x="11608" y="18715"/>
                    <a:pt x="12201" y="18612"/>
                    <a:pt x="12742" y="18405"/>
                  </a:cubicBezTo>
                  <a:cubicBezTo>
                    <a:pt x="14316" y="17824"/>
                    <a:pt x="15116" y="16574"/>
                    <a:pt x="15592" y="15542"/>
                  </a:cubicBezTo>
                  <a:cubicBezTo>
                    <a:pt x="15993" y="15400"/>
                    <a:pt x="16340" y="15193"/>
                    <a:pt x="16637" y="14935"/>
                  </a:cubicBezTo>
                  <a:cubicBezTo>
                    <a:pt x="17114" y="14523"/>
                    <a:pt x="17463" y="13943"/>
                    <a:pt x="17681" y="13207"/>
                  </a:cubicBezTo>
                  <a:cubicBezTo>
                    <a:pt x="17991" y="13156"/>
                    <a:pt x="18288" y="12988"/>
                    <a:pt x="18507" y="12730"/>
                  </a:cubicBezTo>
                  <a:cubicBezTo>
                    <a:pt x="18598" y="12614"/>
                    <a:pt x="18675" y="12498"/>
                    <a:pt x="18727" y="12356"/>
                  </a:cubicBezTo>
                  <a:cubicBezTo>
                    <a:pt x="18959" y="12227"/>
                    <a:pt x="19165" y="12086"/>
                    <a:pt x="19358" y="11931"/>
                  </a:cubicBezTo>
                  <a:cubicBezTo>
                    <a:pt x="19410" y="11892"/>
                    <a:pt x="19461" y="11853"/>
                    <a:pt x="19526" y="11802"/>
                  </a:cubicBezTo>
                  <a:lnTo>
                    <a:pt x="19564" y="11763"/>
                  </a:lnTo>
                  <a:cubicBezTo>
                    <a:pt x="19604" y="11725"/>
                    <a:pt x="19642" y="11699"/>
                    <a:pt x="19693" y="11660"/>
                  </a:cubicBezTo>
                  <a:lnTo>
                    <a:pt x="19719" y="11621"/>
                  </a:lnTo>
                  <a:cubicBezTo>
                    <a:pt x="19822" y="11518"/>
                    <a:pt x="19926" y="11415"/>
                    <a:pt x="20016" y="11298"/>
                  </a:cubicBezTo>
                  <a:lnTo>
                    <a:pt x="20029" y="11286"/>
                  </a:lnTo>
                  <a:cubicBezTo>
                    <a:pt x="20068" y="11221"/>
                    <a:pt x="20106" y="11169"/>
                    <a:pt x="20158" y="11105"/>
                  </a:cubicBezTo>
                  <a:cubicBezTo>
                    <a:pt x="20197" y="11054"/>
                    <a:pt x="20223" y="11002"/>
                    <a:pt x="20248" y="10963"/>
                  </a:cubicBezTo>
                  <a:cubicBezTo>
                    <a:pt x="20274" y="10925"/>
                    <a:pt x="20287" y="10899"/>
                    <a:pt x="20300" y="10873"/>
                  </a:cubicBezTo>
                  <a:lnTo>
                    <a:pt x="20312" y="10860"/>
                  </a:lnTo>
                  <a:cubicBezTo>
                    <a:pt x="20326" y="10834"/>
                    <a:pt x="20326" y="10822"/>
                    <a:pt x="20338" y="10808"/>
                  </a:cubicBezTo>
                  <a:cubicBezTo>
                    <a:pt x="20352" y="10770"/>
                    <a:pt x="20364" y="10744"/>
                    <a:pt x="20390" y="10719"/>
                  </a:cubicBezTo>
                  <a:lnTo>
                    <a:pt x="20390" y="10693"/>
                  </a:lnTo>
                  <a:cubicBezTo>
                    <a:pt x="20403" y="10679"/>
                    <a:pt x="20416" y="10667"/>
                    <a:pt x="20416" y="10641"/>
                  </a:cubicBezTo>
                  <a:lnTo>
                    <a:pt x="20455" y="10564"/>
                  </a:lnTo>
                  <a:lnTo>
                    <a:pt x="20467" y="10538"/>
                  </a:lnTo>
                  <a:cubicBezTo>
                    <a:pt x="20467" y="10525"/>
                    <a:pt x="20481" y="10512"/>
                    <a:pt x="20493" y="10486"/>
                  </a:cubicBezTo>
                  <a:cubicBezTo>
                    <a:pt x="20558" y="10318"/>
                    <a:pt x="20610" y="10138"/>
                    <a:pt x="20648" y="9957"/>
                  </a:cubicBezTo>
                  <a:lnTo>
                    <a:pt x="20622" y="9945"/>
                  </a:lnTo>
                  <a:lnTo>
                    <a:pt x="20635" y="9945"/>
                  </a:lnTo>
                  <a:lnTo>
                    <a:pt x="20648" y="9957"/>
                  </a:lnTo>
                  <a:lnTo>
                    <a:pt x="20661" y="9945"/>
                  </a:lnTo>
                  <a:cubicBezTo>
                    <a:pt x="20674" y="9880"/>
                    <a:pt x="20674" y="9816"/>
                    <a:pt x="20687" y="9764"/>
                  </a:cubicBezTo>
                  <a:lnTo>
                    <a:pt x="20687" y="9738"/>
                  </a:lnTo>
                  <a:cubicBezTo>
                    <a:pt x="20699" y="9673"/>
                    <a:pt x="20713" y="9596"/>
                    <a:pt x="20713" y="9532"/>
                  </a:cubicBezTo>
                  <a:cubicBezTo>
                    <a:pt x="20803" y="8526"/>
                    <a:pt x="20183" y="7881"/>
                    <a:pt x="19719" y="7417"/>
                  </a:cubicBezTo>
                  <a:cubicBezTo>
                    <a:pt x="19578" y="7275"/>
                    <a:pt x="19449" y="7146"/>
                    <a:pt x="19358" y="7017"/>
                  </a:cubicBezTo>
                  <a:cubicBezTo>
                    <a:pt x="19268" y="6901"/>
                    <a:pt x="19243" y="6604"/>
                    <a:pt x="19217" y="6334"/>
                  </a:cubicBezTo>
                  <a:cubicBezTo>
                    <a:pt x="19217" y="6230"/>
                    <a:pt x="19203" y="6114"/>
                    <a:pt x="19191" y="5998"/>
                  </a:cubicBezTo>
                  <a:cubicBezTo>
                    <a:pt x="19126" y="5405"/>
                    <a:pt x="19036" y="4927"/>
                    <a:pt x="18907" y="4476"/>
                  </a:cubicBezTo>
                  <a:cubicBezTo>
                    <a:pt x="18662" y="3586"/>
                    <a:pt x="18237" y="2761"/>
                    <a:pt x="17681" y="2116"/>
                  </a:cubicBezTo>
                  <a:cubicBezTo>
                    <a:pt x="17217" y="1574"/>
                    <a:pt x="16598" y="1187"/>
                    <a:pt x="15838" y="955"/>
                  </a:cubicBezTo>
                  <a:cubicBezTo>
                    <a:pt x="15799" y="943"/>
                    <a:pt x="15747" y="929"/>
                    <a:pt x="15709" y="929"/>
                  </a:cubicBezTo>
                  <a:lnTo>
                    <a:pt x="15683" y="917"/>
                  </a:lnTo>
                  <a:cubicBezTo>
                    <a:pt x="15644" y="903"/>
                    <a:pt x="15618" y="903"/>
                    <a:pt x="15592" y="891"/>
                  </a:cubicBezTo>
                  <a:lnTo>
                    <a:pt x="15554" y="891"/>
                  </a:lnTo>
                  <a:cubicBezTo>
                    <a:pt x="15515" y="878"/>
                    <a:pt x="15489" y="878"/>
                    <a:pt x="15451" y="878"/>
                  </a:cubicBezTo>
                  <a:cubicBezTo>
                    <a:pt x="15451" y="865"/>
                    <a:pt x="15437" y="865"/>
                    <a:pt x="15425" y="865"/>
                  </a:cubicBezTo>
                  <a:cubicBezTo>
                    <a:pt x="15386" y="865"/>
                    <a:pt x="15360" y="852"/>
                    <a:pt x="15322" y="852"/>
                  </a:cubicBezTo>
                  <a:lnTo>
                    <a:pt x="15179" y="852"/>
                  </a:lnTo>
                  <a:cubicBezTo>
                    <a:pt x="15179" y="839"/>
                    <a:pt x="15167" y="839"/>
                    <a:pt x="15154" y="839"/>
                  </a:cubicBezTo>
                  <a:lnTo>
                    <a:pt x="15025" y="839"/>
                  </a:lnTo>
                  <a:cubicBezTo>
                    <a:pt x="14999" y="852"/>
                    <a:pt x="14961" y="852"/>
                    <a:pt x="14922" y="852"/>
                  </a:cubicBezTo>
                  <a:lnTo>
                    <a:pt x="14870" y="852"/>
                  </a:lnTo>
                  <a:cubicBezTo>
                    <a:pt x="14612" y="568"/>
                    <a:pt x="14264" y="336"/>
                    <a:pt x="13852" y="195"/>
                  </a:cubicBezTo>
                  <a:cubicBezTo>
                    <a:pt x="13800" y="169"/>
                    <a:pt x="13748" y="155"/>
                    <a:pt x="13697" y="143"/>
                  </a:cubicBezTo>
                  <a:lnTo>
                    <a:pt x="13683" y="130"/>
                  </a:lnTo>
                  <a:cubicBezTo>
                    <a:pt x="13632" y="117"/>
                    <a:pt x="13580" y="104"/>
                    <a:pt x="13542" y="91"/>
                  </a:cubicBezTo>
                  <a:lnTo>
                    <a:pt x="13516" y="91"/>
                  </a:lnTo>
                  <a:cubicBezTo>
                    <a:pt x="13477" y="78"/>
                    <a:pt x="13425" y="66"/>
                    <a:pt x="13387" y="52"/>
                  </a:cubicBezTo>
                  <a:lnTo>
                    <a:pt x="13348" y="52"/>
                  </a:lnTo>
                  <a:cubicBezTo>
                    <a:pt x="13297" y="40"/>
                    <a:pt x="13245" y="26"/>
                    <a:pt x="13193" y="26"/>
                  </a:cubicBezTo>
                  <a:cubicBezTo>
                    <a:pt x="13064" y="1"/>
                    <a:pt x="12935" y="1"/>
                    <a:pt x="1282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84"/>
            <p:cNvSpPr/>
            <p:nvPr/>
          </p:nvSpPr>
          <p:spPr>
            <a:xfrm>
              <a:off x="6441266" y="2496556"/>
              <a:ext cx="711716" cy="666915"/>
            </a:xfrm>
            <a:custGeom>
              <a:rect b="b" l="l" r="r" t="t"/>
              <a:pathLst>
                <a:path extrusionOk="0" h="17923" w="19127">
                  <a:moveTo>
                    <a:pt x="11963" y="1"/>
                  </a:moveTo>
                  <a:cubicBezTo>
                    <a:pt x="11241" y="1"/>
                    <a:pt x="10577" y="444"/>
                    <a:pt x="9944" y="743"/>
                  </a:cubicBezTo>
                  <a:cubicBezTo>
                    <a:pt x="9561" y="918"/>
                    <a:pt x="9179" y="1010"/>
                    <a:pt x="8772" y="1010"/>
                  </a:cubicBezTo>
                  <a:cubicBezTo>
                    <a:pt x="8699" y="1010"/>
                    <a:pt x="8626" y="1007"/>
                    <a:pt x="8551" y="1001"/>
                  </a:cubicBezTo>
                  <a:cubicBezTo>
                    <a:pt x="8035" y="963"/>
                    <a:pt x="7520" y="769"/>
                    <a:pt x="7029" y="640"/>
                  </a:cubicBezTo>
                  <a:cubicBezTo>
                    <a:pt x="6567" y="518"/>
                    <a:pt x="6088" y="449"/>
                    <a:pt x="5607" y="449"/>
                  </a:cubicBezTo>
                  <a:cubicBezTo>
                    <a:pt x="5376" y="449"/>
                    <a:pt x="5144" y="465"/>
                    <a:pt x="4914" y="499"/>
                  </a:cubicBezTo>
                  <a:cubicBezTo>
                    <a:pt x="3585" y="705"/>
                    <a:pt x="2167" y="1505"/>
                    <a:pt x="2000" y="2975"/>
                  </a:cubicBezTo>
                  <a:cubicBezTo>
                    <a:pt x="1948" y="3426"/>
                    <a:pt x="1974" y="3890"/>
                    <a:pt x="1896" y="4342"/>
                  </a:cubicBezTo>
                  <a:cubicBezTo>
                    <a:pt x="1831" y="4793"/>
                    <a:pt x="1548" y="5167"/>
                    <a:pt x="1277" y="5503"/>
                  </a:cubicBezTo>
                  <a:cubicBezTo>
                    <a:pt x="774" y="6122"/>
                    <a:pt x="375" y="6715"/>
                    <a:pt x="181" y="7501"/>
                  </a:cubicBezTo>
                  <a:cubicBezTo>
                    <a:pt x="0" y="8275"/>
                    <a:pt x="65" y="9088"/>
                    <a:pt x="323" y="9836"/>
                  </a:cubicBezTo>
                  <a:cubicBezTo>
                    <a:pt x="452" y="10197"/>
                    <a:pt x="633" y="10545"/>
                    <a:pt x="851" y="10868"/>
                  </a:cubicBezTo>
                  <a:cubicBezTo>
                    <a:pt x="1148" y="11293"/>
                    <a:pt x="1329" y="11706"/>
                    <a:pt x="1381" y="12221"/>
                  </a:cubicBezTo>
                  <a:cubicBezTo>
                    <a:pt x="1432" y="12648"/>
                    <a:pt x="1355" y="13060"/>
                    <a:pt x="1329" y="13485"/>
                  </a:cubicBezTo>
                  <a:cubicBezTo>
                    <a:pt x="1290" y="13950"/>
                    <a:pt x="1329" y="14427"/>
                    <a:pt x="1419" y="14878"/>
                  </a:cubicBezTo>
                  <a:cubicBezTo>
                    <a:pt x="1573" y="15626"/>
                    <a:pt x="1986" y="16284"/>
                    <a:pt x="2528" y="16813"/>
                  </a:cubicBezTo>
                  <a:cubicBezTo>
                    <a:pt x="3044" y="17303"/>
                    <a:pt x="3689" y="17664"/>
                    <a:pt x="4385" y="17844"/>
                  </a:cubicBezTo>
                  <a:cubicBezTo>
                    <a:pt x="4612" y="17898"/>
                    <a:pt x="4838" y="17922"/>
                    <a:pt x="5062" y="17922"/>
                  </a:cubicBezTo>
                  <a:cubicBezTo>
                    <a:pt x="5589" y="17922"/>
                    <a:pt x="6106" y="17790"/>
                    <a:pt x="6603" y="17600"/>
                  </a:cubicBezTo>
                  <a:cubicBezTo>
                    <a:pt x="7016" y="17458"/>
                    <a:pt x="7391" y="17225"/>
                    <a:pt x="7790" y="17084"/>
                  </a:cubicBezTo>
                  <a:cubicBezTo>
                    <a:pt x="8048" y="16985"/>
                    <a:pt x="8326" y="16953"/>
                    <a:pt x="8606" y="16953"/>
                  </a:cubicBezTo>
                  <a:cubicBezTo>
                    <a:pt x="8871" y="16953"/>
                    <a:pt x="9138" y="16982"/>
                    <a:pt x="9389" y="17007"/>
                  </a:cubicBezTo>
                  <a:cubicBezTo>
                    <a:pt x="9643" y="17032"/>
                    <a:pt x="9891" y="17048"/>
                    <a:pt x="10136" y="17048"/>
                  </a:cubicBezTo>
                  <a:cubicBezTo>
                    <a:pt x="10638" y="17048"/>
                    <a:pt x="11126" y="16982"/>
                    <a:pt x="11621" y="16800"/>
                  </a:cubicBezTo>
                  <a:cubicBezTo>
                    <a:pt x="13014" y="16284"/>
                    <a:pt x="13762" y="15059"/>
                    <a:pt x="14264" y="13731"/>
                  </a:cubicBezTo>
                  <a:cubicBezTo>
                    <a:pt x="14432" y="13331"/>
                    <a:pt x="14587" y="12918"/>
                    <a:pt x="14806" y="12544"/>
                  </a:cubicBezTo>
                  <a:cubicBezTo>
                    <a:pt x="15077" y="12106"/>
                    <a:pt x="15464" y="11809"/>
                    <a:pt x="15915" y="11564"/>
                  </a:cubicBezTo>
                  <a:cubicBezTo>
                    <a:pt x="16611" y="11190"/>
                    <a:pt x="17373" y="10945"/>
                    <a:pt x="18018" y="10442"/>
                  </a:cubicBezTo>
                  <a:cubicBezTo>
                    <a:pt x="18611" y="9991"/>
                    <a:pt x="18984" y="9384"/>
                    <a:pt x="19049" y="8624"/>
                  </a:cubicBezTo>
                  <a:cubicBezTo>
                    <a:pt x="19127" y="7759"/>
                    <a:pt x="18314" y="7295"/>
                    <a:pt x="17849" y="6689"/>
                  </a:cubicBezTo>
                  <a:cubicBezTo>
                    <a:pt x="17553" y="6289"/>
                    <a:pt x="17579" y="5735"/>
                    <a:pt x="17528" y="5270"/>
                  </a:cubicBezTo>
                  <a:cubicBezTo>
                    <a:pt x="17476" y="4793"/>
                    <a:pt x="17399" y="4328"/>
                    <a:pt x="17270" y="3864"/>
                  </a:cubicBezTo>
                  <a:cubicBezTo>
                    <a:pt x="17063" y="3130"/>
                    <a:pt x="16702" y="2407"/>
                    <a:pt x="16212" y="1826"/>
                  </a:cubicBezTo>
                  <a:cubicBezTo>
                    <a:pt x="15825" y="1376"/>
                    <a:pt x="15322" y="1092"/>
                    <a:pt x="14754" y="924"/>
                  </a:cubicBezTo>
                  <a:cubicBezTo>
                    <a:pt x="14579" y="869"/>
                    <a:pt x="14417" y="844"/>
                    <a:pt x="14263" y="844"/>
                  </a:cubicBezTo>
                  <a:cubicBezTo>
                    <a:pt x="14056" y="844"/>
                    <a:pt x="13863" y="889"/>
                    <a:pt x="13671" y="963"/>
                  </a:cubicBezTo>
                  <a:cubicBezTo>
                    <a:pt x="13426" y="408"/>
                    <a:pt x="12845" y="112"/>
                    <a:pt x="12226" y="21"/>
                  </a:cubicBezTo>
                  <a:cubicBezTo>
                    <a:pt x="12138" y="7"/>
                    <a:pt x="12050" y="1"/>
                    <a:pt x="1196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84"/>
            <p:cNvSpPr/>
            <p:nvPr/>
          </p:nvSpPr>
          <p:spPr>
            <a:xfrm>
              <a:off x="6441266" y="2596053"/>
              <a:ext cx="702599" cy="567415"/>
            </a:xfrm>
            <a:custGeom>
              <a:rect b="b" l="l" r="r" t="t"/>
              <a:pathLst>
                <a:path extrusionOk="0" h="15249" w="18882">
                  <a:moveTo>
                    <a:pt x="14453" y="1"/>
                  </a:moveTo>
                  <a:cubicBezTo>
                    <a:pt x="14256" y="1"/>
                    <a:pt x="14090" y="114"/>
                    <a:pt x="13916" y="249"/>
                  </a:cubicBezTo>
                  <a:cubicBezTo>
                    <a:pt x="13762" y="378"/>
                    <a:pt x="13619" y="533"/>
                    <a:pt x="13413" y="585"/>
                  </a:cubicBezTo>
                  <a:cubicBezTo>
                    <a:pt x="13380" y="595"/>
                    <a:pt x="13346" y="600"/>
                    <a:pt x="13310" y="600"/>
                  </a:cubicBezTo>
                  <a:cubicBezTo>
                    <a:pt x="13178" y="600"/>
                    <a:pt x="13032" y="537"/>
                    <a:pt x="12910" y="507"/>
                  </a:cubicBezTo>
                  <a:cubicBezTo>
                    <a:pt x="12779" y="470"/>
                    <a:pt x="12644" y="450"/>
                    <a:pt x="12512" y="450"/>
                  </a:cubicBezTo>
                  <a:cubicBezTo>
                    <a:pt x="12231" y="450"/>
                    <a:pt x="11960" y="541"/>
                    <a:pt x="11750" y="752"/>
                  </a:cubicBezTo>
                  <a:cubicBezTo>
                    <a:pt x="11453" y="1061"/>
                    <a:pt x="11324" y="1513"/>
                    <a:pt x="11208" y="1926"/>
                  </a:cubicBezTo>
                  <a:cubicBezTo>
                    <a:pt x="11079" y="2416"/>
                    <a:pt x="10988" y="2918"/>
                    <a:pt x="10847" y="3408"/>
                  </a:cubicBezTo>
                  <a:cubicBezTo>
                    <a:pt x="10782" y="3628"/>
                    <a:pt x="10705" y="3847"/>
                    <a:pt x="10589" y="4041"/>
                  </a:cubicBezTo>
                  <a:cubicBezTo>
                    <a:pt x="10434" y="4311"/>
                    <a:pt x="10214" y="4466"/>
                    <a:pt x="9918" y="4557"/>
                  </a:cubicBezTo>
                  <a:cubicBezTo>
                    <a:pt x="9544" y="4672"/>
                    <a:pt x="9196" y="4698"/>
                    <a:pt x="8899" y="4982"/>
                  </a:cubicBezTo>
                  <a:cubicBezTo>
                    <a:pt x="8654" y="5227"/>
                    <a:pt x="8629" y="5549"/>
                    <a:pt x="8629" y="5872"/>
                  </a:cubicBezTo>
                  <a:cubicBezTo>
                    <a:pt x="8629" y="6053"/>
                    <a:pt x="8654" y="6233"/>
                    <a:pt x="8641" y="6414"/>
                  </a:cubicBezTo>
                  <a:cubicBezTo>
                    <a:pt x="8629" y="6684"/>
                    <a:pt x="8486" y="6878"/>
                    <a:pt x="8268" y="7020"/>
                  </a:cubicBezTo>
                  <a:cubicBezTo>
                    <a:pt x="7996" y="7200"/>
                    <a:pt x="7712" y="7303"/>
                    <a:pt x="7520" y="7587"/>
                  </a:cubicBezTo>
                  <a:cubicBezTo>
                    <a:pt x="7042" y="8335"/>
                    <a:pt x="7403" y="9212"/>
                    <a:pt x="7881" y="9845"/>
                  </a:cubicBezTo>
                  <a:cubicBezTo>
                    <a:pt x="8087" y="10115"/>
                    <a:pt x="8306" y="10399"/>
                    <a:pt x="8577" y="10605"/>
                  </a:cubicBezTo>
                  <a:cubicBezTo>
                    <a:pt x="8796" y="10786"/>
                    <a:pt x="9054" y="10914"/>
                    <a:pt x="9286" y="11069"/>
                  </a:cubicBezTo>
                  <a:cubicBezTo>
                    <a:pt x="9531" y="11237"/>
                    <a:pt x="9764" y="11430"/>
                    <a:pt x="9905" y="11702"/>
                  </a:cubicBezTo>
                  <a:cubicBezTo>
                    <a:pt x="10034" y="11972"/>
                    <a:pt x="10022" y="12295"/>
                    <a:pt x="9918" y="12579"/>
                  </a:cubicBezTo>
                  <a:cubicBezTo>
                    <a:pt x="9738" y="13081"/>
                    <a:pt x="9222" y="13391"/>
                    <a:pt x="8744" y="13597"/>
                  </a:cubicBezTo>
                  <a:cubicBezTo>
                    <a:pt x="8190" y="13829"/>
                    <a:pt x="7583" y="13972"/>
                    <a:pt x="6990" y="14061"/>
                  </a:cubicBezTo>
                  <a:cubicBezTo>
                    <a:pt x="6467" y="14147"/>
                    <a:pt x="5933" y="14212"/>
                    <a:pt x="5406" y="14212"/>
                  </a:cubicBezTo>
                  <a:cubicBezTo>
                    <a:pt x="4660" y="14212"/>
                    <a:pt x="3929" y="14081"/>
                    <a:pt x="3264" y="13688"/>
                  </a:cubicBezTo>
                  <a:cubicBezTo>
                    <a:pt x="2605" y="13313"/>
                    <a:pt x="2141" y="12708"/>
                    <a:pt x="1922" y="11985"/>
                  </a:cubicBezTo>
                  <a:cubicBezTo>
                    <a:pt x="1780" y="11508"/>
                    <a:pt x="1793" y="11005"/>
                    <a:pt x="1857" y="10515"/>
                  </a:cubicBezTo>
                  <a:cubicBezTo>
                    <a:pt x="1922" y="10077"/>
                    <a:pt x="2038" y="9651"/>
                    <a:pt x="2051" y="9212"/>
                  </a:cubicBezTo>
                  <a:cubicBezTo>
                    <a:pt x="2051" y="8864"/>
                    <a:pt x="1960" y="8516"/>
                    <a:pt x="1793" y="8220"/>
                  </a:cubicBezTo>
                  <a:cubicBezTo>
                    <a:pt x="1613" y="7858"/>
                    <a:pt x="1341" y="7587"/>
                    <a:pt x="1083" y="7291"/>
                  </a:cubicBezTo>
                  <a:cubicBezTo>
                    <a:pt x="787" y="6968"/>
                    <a:pt x="529" y="6595"/>
                    <a:pt x="413" y="6168"/>
                  </a:cubicBezTo>
                  <a:cubicBezTo>
                    <a:pt x="284" y="5704"/>
                    <a:pt x="400" y="5266"/>
                    <a:pt x="593" y="4853"/>
                  </a:cubicBezTo>
                  <a:cubicBezTo>
                    <a:pt x="890" y="4221"/>
                    <a:pt x="1303" y="3628"/>
                    <a:pt x="1303" y="2918"/>
                  </a:cubicBezTo>
                  <a:lnTo>
                    <a:pt x="1303" y="2803"/>
                  </a:lnTo>
                  <a:cubicBezTo>
                    <a:pt x="1290" y="2815"/>
                    <a:pt x="1277" y="2815"/>
                    <a:pt x="1277" y="2829"/>
                  </a:cubicBezTo>
                  <a:cubicBezTo>
                    <a:pt x="774" y="3448"/>
                    <a:pt x="375" y="4041"/>
                    <a:pt x="181" y="4827"/>
                  </a:cubicBezTo>
                  <a:cubicBezTo>
                    <a:pt x="0" y="5601"/>
                    <a:pt x="65" y="6414"/>
                    <a:pt x="323" y="7162"/>
                  </a:cubicBezTo>
                  <a:cubicBezTo>
                    <a:pt x="452" y="7523"/>
                    <a:pt x="633" y="7871"/>
                    <a:pt x="851" y="8194"/>
                  </a:cubicBezTo>
                  <a:cubicBezTo>
                    <a:pt x="1148" y="8619"/>
                    <a:pt x="1329" y="9032"/>
                    <a:pt x="1381" y="9547"/>
                  </a:cubicBezTo>
                  <a:cubicBezTo>
                    <a:pt x="1432" y="9974"/>
                    <a:pt x="1355" y="10386"/>
                    <a:pt x="1329" y="10811"/>
                  </a:cubicBezTo>
                  <a:cubicBezTo>
                    <a:pt x="1290" y="11276"/>
                    <a:pt x="1329" y="11753"/>
                    <a:pt x="1419" y="12204"/>
                  </a:cubicBezTo>
                  <a:cubicBezTo>
                    <a:pt x="1573" y="12952"/>
                    <a:pt x="1986" y="13610"/>
                    <a:pt x="2528" y="14139"/>
                  </a:cubicBezTo>
                  <a:cubicBezTo>
                    <a:pt x="3044" y="14629"/>
                    <a:pt x="3689" y="14990"/>
                    <a:pt x="4385" y="15170"/>
                  </a:cubicBezTo>
                  <a:cubicBezTo>
                    <a:pt x="4612" y="15224"/>
                    <a:pt x="4838" y="15248"/>
                    <a:pt x="5062" y="15248"/>
                  </a:cubicBezTo>
                  <a:cubicBezTo>
                    <a:pt x="5589" y="15248"/>
                    <a:pt x="6106" y="15116"/>
                    <a:pt x="6603" y="14926"/>
                  </a:cubicBezTo>
                  <a:cubicBezTo>
                    <a:pt x="7016" y="14784"/>
                    <a:pt x="7391" y="14551"/>
                    <a:pt x="7790" y="14410"/>
                  </a:cubicBezTo>
                  <a:cubicBezTo>
                    <a:pt x="8048" y="14311"/>
                    <a:pt x="8326" y="14279"/>
                    <a:pt x="8606" y="14279"/>
                  </a:cubicBezTo>
                  <a:cubicBezTo>
                    <a:pt x="8871" y="14279"/>
                    <a:pt x="9138" y="14308"/>
                    <a:pt x="9389" y="14333"/>
                  </a:cubicBezTo>
                  <a:cubicBezTo>
                    <a:pt x="9643" y="14358"/>
                    <a:pt x="9891" y="14374"/>
                    <a:pt x="10136" y="14374"/>
                  </a:cubicBezTo>
                  <a:cubicBezTo>
                    <a:pt x="10638" y="14374"/>
                    <a:pt x="11126" y="14308"/>
                    <a:pt x="11621" y="14126"/>
                  </a:cubicBezTo>
                  <a:cubicBezTo>
                    <a:pt x="13014" y="13610"/>
                    <a:pt x="13762" y="12385"/>
                    <a:pt x="14264" y="11057"/>
                  </a:cubicBezTo>
                  <a:cubicBezTo>
                    <a:pt x="14432" y="10657"/>
                    <a:pt x="14587" y="10244"/>
                    <a:pt x="14806" y="9870"/>
                  </a:cubicBezTo>
                  <a:cubicBezTo>
                    <a:pt x="15077" y="9432"/>
                    <a:pt x="15464" y="9135"/>
                    <a:pt x="15915" y="8890"/>
                  </a:cubicBezTo>
                  <a:cubicBezTo>
                    <a:pt x="16611" y="8516"/>
                    <a:pt x="17373" y="8271"/>
                    <a:pt x="18018" y="7768"/>
                  </a:cubicBezTo>
                  <a:cubicBezTo>
                    <a:pt x="18405" y="7471"/>
                    <a:pt x="18701" y="7110"/>
                    <a:pt x="18881" y="6672"/>
                  </a:cubicBezTo>
                  <a:lnTo>
                    <a:pt x="18881" y="6672"/>
                  </a:lnTo>
                  <a:cubicBezTo>
                    <a:pt x="18714" y="6878"/>
                    <a:pt x="18520" y="7059"/>
                    <a:pt x="18301" y="7174"/>
                  </a:cubicBezTo>
                  <a:cubicBezTo>
                    <a:pt x="18116" y="7278"/>
                    <a:pt x="17908" y="7326"/>
                    <a:pt x="17700" y="7326"/>
                  </a:cubicBezTo>
                  <a:cubicBezTo>
                    <a:pt x="17282" y="7326"/>
                    <a:pt x="16861" y="7131"/>
                    <a:pt x="16611" y="6787"/>
                  </a:cubicBezTo>
                  <a:cubicBezTo>
                    <a:pt x="16212" y="6220"/>
                    <a:pt x="16315" y="5395"/>
                    <a:pt x="16276" y="4737"/>
                  </a:cubicBezTo>
                  <a:cubicBezTo>
                    <a:pt x="16250" y="4221"/>
                    <a:pt x="16199" y="3718"/>
                    <a:pt x="16135" y="3202"/>
                  </a:cubicBezTo>
                  <a:cubicBezTo>
                    <a:pt x="16070" y="2764"/>
                    <a:pt x="16018" y="2313"/>
                    <a:pt x="15915" y="1874"/>
                  </a:cubicBezTo>
                  <a:cubicBezTo>
                    <a:pt x="15812" y="1487"/>
                    <a:pt x="15670" y="1113"/>
                    <a:pt x="15464" y="777"/>
                  </a:cubicBezTo>
                  <a:cubicBezTo>
                    <a:pt x="15283" y="481"/>
                    <a:pt x="15000" y="172"/>
                    <a:pt x="14664" y="43"/>
                  </a:cubicBezTo>
                  <a:cubicBezTo>
                    <a:pt x="14589" y="13"/>
                    <a:pt x="14520" y="1"/>
                    <a:pt x="1445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84"/>
            <p:cNvSpPr/>
            <p:nvPr/>
          </p:nvSpPr>
          <p:spPr>
            <a:xfrm>
              <a:off x="7015703" y="2857002"/>
              <a:ext cx="39368" cy="32447"/>
            </a:xfrm>
            <a:custGeom>
              <a:rect b="b" l="l" r="r" t="t"/>
              <a:pathLst>
                <a:path extrusionOk="0" h="872" w="1058">
                  <a:moveTo>
                    <a:pt x="503" y="1"/>
                  </a:moveTo>
                  <a:cubicBezTo>
                    <a:pt x="358" y="1"/>
                    <a:pt x="219" y="72"/>
                    <a:pt x="142" y="201"/>
                  </a:cubicBezTo>
                  <a:cubicBezTo>
                    <a:pt x="0" y="433"/>
                    <a:pt x="155" y="742"/>
                    <a:pt x="400" y="820"/>
                  </a:cubicBezTo>
                  <a:cubicBezTo>
                    <a:pt x="425" y="832"/>
                    <a:pt x="451" y="832"/>
                    <a:pt x="465" y="832"/>
                  </a:cubicBezTo>
                  <a:cubicBezTo>
                    <a:pt x="522" y="857"/>
                    <a:pt x="580" y="871"/>
                    <a:pt x="642" y="871"/>
                  </a:cubicBezTo>
                  <a:cubicBezTo>
                    <a:pt x="676" y="871"/>
                    <a:pt x="711" y="867"/>
                    <a:pt x="748" y="858"/>
                  </a:cubicBezTo>
                  <a:cubicBezTo>
                    <a:pt x="864" y="820"/>
                    <a:pt x="941" y="716"/>
                    <a:pt x="980" y="600"/>
                  </a:cubicBezTo>
                  <a:cubicBezTo>
                    <a:pt x="1058" y="393"/>
                    <a:pt x="890" y="161"/>
                    <a:pt x="722" y="58"/>
                  </a:cubicBezTo>
                  <a:cubicBezTo>
                    <a:pt x="653" y="19"/>
                    <a:pt x="577" y="1"/>
                    <a:pt x="50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84"/>
            <p:cNvSpPr/>
            <p:nvPr/>
          </p:nvSpPr>
          <p:spPr>
            <a:xfrm>
              <a:off x="7001750" y="2880146"/>
              <a:ext cx="36503" cy="32187"/>
            </a:xfrm>
            <a:custGeom>
              <a:rect b="b" l="l" r="r" t="t"/>
              <a:pathLst>
                <a:path extrusionOk="0" h="865" w="981">
                  <a:moveTo>
                    <a:pt x="580" y="1"/>
                  </a:moveTo>
                  <a:cubicBezTo>
                    <a:pt x="446" y="1"/>
                    <a:pt x="308" y="55"/>
                    <a:pt x="207" y="133"/>
                  </a:cubicBezTo>
                  <a:cubicBezTo>
                    <a:pt x="27" y="275"/>
                    <a:pt x="1" y="545"/>
                    <a:pt x="143" y="726"/>
                  </a:cubicBezTo>
                  <a:cubicBezTo>
                    <a:pt x="214" y="821"/>
                    <a:pt x="329" y="864"/>
                    <a:pt x="448" y="864"/>
                  </a:cubicBezTo>
                  <a:cubicBezTo>
                    <a:pt x="587" y="864"/>
                    <a:pt x="730" y="805"/>
                    <a:pt x="814" y="700"/>
                  </a:cubicBezTo>
                  <a:cubicBezTo>
                    <a:pt x="826" y="688"/>
                    <a:pt x="840" y="662"/>
                    <a:pt x="840" y="636"/>
                  </a:cubicBezTo>
                  <a:cubicBezTo>
                    <a:pt x="903" y="571"/>
                    <a:pt x="955" y="494"/>
                    <a:pt x="968" y="391"/>
                  </a:cubicBezTo>
                  <a:cubicBezTo>
                    <a:pt x="981" y="275"/>
                    <a:pt x="903" y="158"/>
                    <a:pt x="826" y="81"/>
                  </a:cubicBezTo>
                  <a:cubicBezTo>
                    <a:pt x="754" y="25"/>
                    <a:pt x="668" y="1"/>
                    <a:pt x="580"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84"/>
            <p:cNvSpPr/>
            <p:nvPr/>
          </p:nvSpPr>
          <p:spPr>
            <a:xfrm>
              <a:off x="7043536" y="2868053"/>
              <a:ext cx="39368" cy="32447"/>
            </a:xfrm>
            <a:custGeom>
              <a:rect b="b" l="l" r="r" t="t"/>
              <a:pathLst>
                <a:path extrusionOk="0" h="872" w="1058">
                  <a:moveTo>
                    <a:pt x="503" y="0"/>
                  </a:moveTo>
                  <a:cubicBezTo>
                    <a:pt x="358" y="0"/>
                    <a:pt x="219" y="72"/>
                    <a:pt x="142" y="200"/>
                  </a:cubicBezTo>
                  <a:cubicBezTo>
                    <a:pt x="0" y="432"/>
                    <a:pt x="167" y="755"/>
                    <a:pt x="400" y="832"/>
                  </a:cubicBezTo>
                  <a:lnTo>
                    <a:pt x="477" y="832"/>
                  </a:lnTo>
                  <a:cubicBezTo>
                    <a:pt x="536" y="857"/>
                    <a:pt x="589" y="871"/>
                    <a:pt x="647" y="871"/>
                  </a:cubicBezTo>
                  <a:cubicBezTo>
                    <a:pt x="679" y="871"/>
                    <a:pt x="712" y="867"/>
                    <a:pt x="748" y="858"/>
                  </a:cubicBezTo>
                  <a:cubicBezTo>
                    <a:pt x="864" y="819"/>
                    <a:pt x="955" y="716"/>
                    <a:pt x="993" y="612"/>
                  </a:cubicBezTo>
                  <a:cubicBezTo>
                    <a:pt x="1058" y="394"/>
                    <a:pt x="890" y="161"/>
                    <a:pt x="722" y="58"/>
                  </a:cubicBezTo>
                  <a:cubicBezTo>
                    <a:pt x="653" y="19"/>
                    <a:pt x="577" y="0"/>
                    <a:pt x="503"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84"/>
            <p:cNvSpPr/>
            <p:nvPr/>
          </p:nvSpPr>
          <p:spPr>
            <a:xfrm>
              <a:off x="7044950" y="2893988"/>
              <a:ext cx="35536" cy="33303"/>
            </a:xfrm>
            <a:custGeom>
              <a:rect b="b" l="l" r="r" t="t"/>
              <a:pathLst>
                <a:path extrusionOk="0" h="895" w="955">
                  <a:moveTo>
                    <a:pt x="518" y="0"/>
                  </a:moveTo>
                  <a:cubicBezTo>
                    <a:pt x="351" y="0"/>
                    <a:pt x="180" y="94"/>
                    <a:pt x="104" y="238"/>
                  </a:cubicBezTo>
                  <a:cubicBezTo>
                    <a:pt x="91" y="264"/>
                    <a:pt x="91" y="290"/>
                    <a:pt x="91" y="316"/>
                  </a:cubicBezTo>
                  <a:cubicBezTo>
                    <a:pt x="40" y="393"/>
                    <a:pt x="0" y="470"/>
                    <a:pt x="14" y="586"/>
                  </a:cubicBezTo>
                  <a:cubicBezTo>
                    <a:pt x="26" y="703"/>
                    <a:pt x="129" y="806"/>
                    <a:pt x="220" y="857"/>
                  </a:cubicBezTo>
                  <a:cubicBezTo>
                    <a:pt x="272" y="883"/>
                    <a:pt x="327" y="894"/>
                    <a:pt x="382" y="894"/>
                  </a:cubicBezTo>
                  <a:cubicBezTo>
                    <a:pt x="547" y="894"/>
                    <a:pt x="717" y="793"/>
                    <a:pt x="813" y="677"/>
                  </a:cubicBezTo>
                  <a:cubicBezTo>
                    <a:pt x="955" y="496"/>
                    <a:pt x="929" y="225"/>
                    <a:pt x="762" y="84"/>
                  </a:cubicBezTo>
                  <a:cubicBezTo>
                    <a:pt x="691" y="26"/>
                    <a:pt x="605" y="0"/>
                    <a:pt x="518"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84"/>
            <p:cNvSpPr/>
            <p:nvPr/>
          </p:nvSpPr>
          <p:spPr>
            <a:xfrm>
              <a:off x="7018568" y="2904258"/>
              <a:ext cx="36912" cy="31108"/>
            </a:xfrm>
            <a:custGeom>
              <a:rect b="b" l="l" r="r" t="t"/>
              <a:pathLst>
                <a:path extrusionOk="0" h="836" w="992">
                  <a:moveTo>
                    <a:pt x="495" y="0"/>
                  </a:moveTo>
                  <a:cubicBezTo>
                    <a:pt x="489" y="0"/>
                    <a:pt x="483" y="0"/>
                    <a:pt x="477" y="0"/>
                  </a:cubicBezTo>
                  <a:cubicBezTo>
                    <a:pt x="451" y="0"/>
                    <a:pt x="426" y="14"/>
                    <a:pt x="413" y="26"/>
                  </a:cubicBezTo>
                  <a:cubicBezTo>
                    <a:pt x="390" y="24"/>
                    <a:pt x="368" y="22"/>
                    <a:pt x="346" y="22"/>
                  </a:cubicBezTo>
                  <a:cubicBezTo>
                    <a:pt x="270" y="22"/>
                    <a:pt x="202" y="41"/>
                    <a:pt x="142" y="91"/>
                  </a:cubicBezTo>
                  <a:cubicBezTo>
                    <a:pt x="39" y="169"/>
                    <a:pt x="1" y="298"/>
                    <a:pt x="1" y="413"/>
                  </a:cubicBezTo>
                  <a:cubicBezTo>
                    <a:pt x="13" y="633"/>
                    <a:pt x="259" y="788"/>
                    <a:pt x="451" y="826"/>
                  </a:cubicBezTo>
                  <a:cubicBezTo>
                    <a:pt x="482" y="833"/>
                    <a:pt x="512" y="836"/>
                    <a:pt x="541" y="836"/>
                  </a:cubicBezTo>
                  <a:cubicBezTo>
                    <a:pt x="738" y="836"/>
                    <a:pt x="908" y="692"/>
                    <a:pt x="942" y="491"/>
                  </a:cubicBezTo>
                  <a:cubicBezTo>
                    <a:pt x="992" y="239"/>
                    <a:pt x="736" y="0"/>
                    <a:pt x="495"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84"/>
            <p:cNvSpPr/>
            <p:nvPr/>
          </p:nvSpPr>
          <p:spPr>
            <a:xfrm>
              <a:off x="7019536" y="2879328"/>
              <a:ext cx="43238" cy="33973"/>
            </a:xfrm>
            <a:custGeom>
              <a:rect b="b" l="l" r="r" t="t"/>
              <a:pathLst>
                <a:path extrusionOk="0" h="913" w="1162">
                  <a:moveTo>
                    <a:pt x="697" y="0"/>
                  </a:moveTo>
                  <a:cubicBezTo>
                    <a:pt x="611" y="0"/>
                    <a:pt x="522" y="22"/>
                    <a:pt x="439" y="65"/>
                  </a:cubicBezTo>
                  <a:cubicBezTo>
                    <a:pt x="387" y="91"/>
                    <a:pt x="348" y="116"/>
                    <a:pt x="310" y="155"/>
                  </a:cubicBezTo>
                  <a:cubicBezTo>
                    <a:pt x="297" y="155"/>
                    <a:pt x="297" y="168"/>
                    <a:pt x="284" y="180"/>
                  </a:cubicBezTo>
                  <a:cubicBezTo>
                    <a:pt x="0" y="438"/>
                    <a:pt x="207" y="761"/>
                    <a:pt x="503" y="877"/>
                  </a:cubicBezTo>
                  <a:cubicBezTo>
                    <a:pt x="567" y="900"/>
                    <a:pt x="636" y="913"/>
                    <a:pt x="704" y="913"/>
                  </a:cubicBezTo>
                  <a:cubicBezTo>
                    <a:pt x="788" y="913"/>
                    <a:pt x="870" y="894"/>
                    <a:pt x="941" y="851"/>
                  </a:cubicBezTo>
                  <a:cubicBezTo>
                    <a:pt x="1110" y="761"/>
                    <a:pt x="1161" y="567"/>
                    <a:pt x="1135" y="400"/>
                  </a:cubicBezTo>
                  <a:cubicBezTo>
                    <a:pt x="1117" y="140"/>
                    <a:pt x="917" y="0"/>
                    <a:pt x="697"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84"/>
            <p:cNvSpPr/>
            <p:nvPr/>
          </p:nvSpPr>
          <p:spPr>
            <a:xfrm>
              <a:off x="6753191" y="2625300"/>
              <a:ext cx="302368" cy="396287"/>
            </a:xfrm>
            <a:custGeom>
              <a:rect b="b" l="l" r="r" t="t"/>
              <a:pathLst>
                <a:path extrusionOk="0" h="10650" w="8126">
                  <a:moveTo>
                    <a:pt x="6179" y="1"/>
                  </a:moveTo>
                  <a:cubicBezTo>
                    <a:pt x="6124" y="1"/>
                    <a:pt x="6067" y="11"/>
                    <a:pt x="6010" y="31"/>
                  </a:cubicBezTo>
                  <a:cubicBezTo>
                    <a:pt x="5907" y="69"/>
                    <a:pt x="5817" y="160"/>
                    <a:pt x="5740" y="224"/>
                  </a:cubicBezTo>
                  <a:cubicBezTo>
                    <a:pt x="5531" y="419"/>
                    <a:pt x="5358" y="534"/>
                    <a:pt x="5077" y="534"/>
                  </a:cubicBezTo>
                  <a:cubicBezTo>
                    <a:pt x="5062" y="534"/>
                    <a:pt x="5046" y="534"/>
                    <a:pt x="5030" y="533"/>
                  </a:cubicBezTo>
                  <a:cubicBezTo>
                    <a:pt x="4706" y="523"/>
                    <a:pt x="4400" y="195"/>
                    <a:pt x="4074" y="195"/>
                  </a:cubicBezTo>
                  <a:cubicBezTo>
                    <a:pt x="4011" y="195"/>
                    <a:pt x="3947" y="208"/>
                    <a:pt x="3883" y="237"/>
                  </a:cubicBezTo>
                  <a:cubicBezTo>
                    <a:pt x="3573" y="366"/>
                    <a:pt x="3379" y="688"/>
                    <a:pt x="3264" y="997"/>
                  </a:cubicBezTo>
                  <a:cubicBezTo>
                    <a:pt x="2889" y="1926"/>
                    <a:pt x="3057" y="2971"/>
                    <a:pt x="2799" y="3938"/>
                  </a:cubicBezTo>
                  <a:cubicBezTo>
                    <a:pt x="2722" y="4196"/>
                    <a:pt x="2593" y="4402"/>
                    <a:pt x="2361" y="4545"/>
                  </a:cubicBezTo>
                  <a:cubicBezTo>
                    <a:pt x="2141" y="4686"/>
                    <a:pt x="1857" y="4660"/>
                    <a:pt x="1613" y="4699"/>
                  </a:cubicBezTo>
                  <a:cubicBezTo>
                    <a:pt x="1252" y="4763"/>
                    <a:pt x="1097" y="5073"/>
                    <a:pt x="1148" y="5408"/>
                  </a:cubicBezTo>
                  <a:cubicBezTo>
                    <a:pt x="1200" y="5744"/>
                    <a:pt x="1316" y="6053"/>
                    <a:pt x="1393" y="6388"/>
                  </a:cubicBezTo>
                  <a:cubicBezTo>
                    <a:pt x="1432" y="6569"/>
                    <a:pt x="1445" y="6801"/>
                    <a:pt x="1316" y="6956"/>
                  </a:cubicBezTo>
                  <a:cubicBezTo>
                    <a:pt x="1245" y="7044"/>
                    <a:pt x="1132" y="7081"/>
                    <a:pt x="1011" y="7081"/>
                  </a:cubicBezTo>
                  <a:cubicBezTo>
                    <a:pt x="867" y="7081"/>
                    <a:pt x="712" y="7028"/>
                    <a:pt x="607" y="6943"/>
                  </a:cubicBezTo>
                  <a:cubicBezTo>
                    <a:pt x="581" y="6892"/>
                    <a:pt x="542" y="6853"/>
                    <a:pt x="504" y="6827"/>
                  </a:cubicBezTo>
                  <a:cubicBezTo>
                    <a:pt x="467" y="6803"/>
                    <a:pt x="430" y="6791"/>
                    <a:pt x="393" y="6791"/>
                  </a:cubicBezTo>
                  <a:cubicBezTo>
                    <a:pt x="311" y="6791"/>
                    <a:pt x="230" y="6849"/>
                    <a:pt x="168" y="6956"/>
                  </a:cubicBezTo>
                  <a:cubicBezTo>
                    <a:pt x="0" y="7240"/>
                    <a:pt x="52" y="7562"/>
                    <a:pt x="181" y="7846"/>
                  </a:cubicBezTo>
                  <a:cubicBezTo>
                    <a:pt x="310" y="8156"/>
                    <a:pt x="581" y="8452"/>
                    <a:pt x="903" y="8555"/>
                  </a:cubicBezTo>
                  <a:cubicBezTo>
                    <a:pt x="961" y="8577"/>
                    <a:pt x="1018" y="8587"/>
                    <a:pt x="1071" y="8587"/>
                  </a:cubicBezTo>
                  <a:cubicBezTo>
                    <a:pt x="1242" y="8587"/>
                    <a:pt x="1386" y="8486"/>
                    <a:pt x="1484" y="8349"/>
                  </a:cubicBezTo>
                  <a:cubicBezTo>
                    <a:pt x="2038" y="9613"/>
                    <a:pt x="3482" y="10555"/>
                    <a:pt x="4811" y="10644"/>
                  </a:cubicBezTo>
                  <a:cubicBezTo>
                    <a:pt x="4874" y="10648"/>
                    <a:pt x="4938" y="10650"/>
                    <a:pt x="5002" y="10650"/>
                  </a:cubicBezTo>
                  <a:cubicBezTo>
                    <a:pt x="5669" y="10650"/>
                    <a:pt x="6368" y="10460"/>
                    <a:pt x="6875" y="10013"/>
                  </a:cubicBezTo>
                  <a:cubicBezTo>
                    <a:pt x="7377" y="9587"/>
                    <a:pt x="7635" y="8916"/>
                    <a:pt x="7764" y="8285"/>
                  </a:cubicBezTo>
                  <a:cubicBezTo>
                    <a:pt x="8125" y="6453"/>
                    <a:pt x="7326" y="4570"/>
                    <a:pt x="7055" y="2791"/>
                  </a:cubicBezTo>
                  <a:cubicBezTo>
                    <a:pt x="6978" y="2275"/>
                    <a:pt x="6926" y="1759"/>
                    <a:pt x="6861" y="1243"/>
                  </a:cubicBezTo>
                  <a:cubicBezTo>
                    <a:pt x="6823" y="894"/>
                    <a:pt x="6797" y="533"/>
                    <a:pt x="6591" y="224"/>
                  </a:cubicBezTo>
                  <a:cubicBezTo>
                    <a:pt x="6485" y="81"/>
                    <a:pt x="6338" y="1"/>
                    <a:pt x="6179" y="1"/>
                  </a:cubicBezTo>
                  <a:close/>
                </a:path>
              </a:pathLst>
            </a:custGeom>
            <a:solidFill>
              <a:srgbClr val="EAAA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84"/>
            <p:cNvSpPr/>
            <p:nvPr/>
          </p:nvSpPr>
          <p:spPr>
            <a:xfrm>
              <a:off x="6892838" y="2883383"/>
              <a:ext cx="110886" cy="77322"/>
            </a:xfrm>
            <a:custGeom>
              <a:rect b="b" l="l" r="r" t="t"/>
              <a:pathLst>
                <a:path extrusionOk="0" h="2078" w="2980">
                  <a:moveTo>
                    <a:pt x="2713" y="0"/>
                  </a:moveTo>
                  <a:cubicBezTo>
                    <a:pt x="2694" y="0"/>
                    <a:pt x="2676" y="10"/>
                    <a:pt x="2670" y="33"/>
                  </a:cubicBezTo>
                  <a:cubicBezTo>
                    <a:pt x="2580" y="652"/>
                    <a:pt x="2257" y="1103"/>
                    <a:pt x="1626" y="1246"/>
                  </a:cubicBezTo>
                  <a:cubicBezTo>
                    <a:pt x="1505" y="1274"/>
                    <a:pt x="1389" y="1287"/>
                    <a:pt x="1278" y="1287"/>
                  </a:cubicBezTo>
                  <a:cubicBezTo>
                    <a:pt x="828" y="1287"/>
                    <a:pt x="442" y="1078"/>
                    <a:pt x="39" y="819"/>
                  </a:cubicBezTo>
                  <a:cubicBezTo>
                    <a:pt x="26" y="819"/>
                    <a:pt x="26" y="819"/>
                    <a:pt x="13" y="833"/>
                  </a:cubicBezTo>
                  <a:cubicBezTo>
                    <a:pt x="13" y="833"/>
                    <a:pt x="1" y="845"/>
                    <a:pt x="13" y="859"/>
                  </a:cubicBezTo>
                  <a:cubicBezTo>
                    <a:pt x="104" y="1284"/>
                    <a:pt x="491" y="1645"/>
                    <a:pt x="838" y="1877"/>
                  </a:cubicBezTo>
                  <a:cubicBezTo>
                    <a:pt x="1051" y="2016"/>
                    <a:pt x="1290" y="2078"/>
                    <a:pt x="1531" y="2078"/>
                  </a:cubicBezTo>
                  <a:cubicBezTo>
                    <a:pt x="1670" y="2078"/>
                    <a:pt x="1811" y="2057"/>
                    <a:pt x="1948" y="2019"/>
                  </a:cubicBezTo>
                  <a:cubicBezTo>
                    <a:pt x="2296" y="1916"/>
                    <a:pt x="2592" y="1671"/>
                    <a:pt x="2735" y="1335"/>
                  </a:cubicBezTo>
                  <a:cubicBezTo>
                    <a:pt x="2876" y="974"/>
                    <a:pt x="2979" y="420"/>
                    <a:pt x="2761" y="46"/>
                  </a:cubicBezTo>
                  <a:cubicBezTo>
                    <a:pt x="2761" y="17"/>
                    <a:pt x="2736" y="0"/>
                    <a:pt x="271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84"/>
            <p:cNvSpPr/>
            <p:nvPr/>
          </p:nvSpPr>
          <p:spPr>
            <a:xfrm>
              <a:off x="6523312" y="2743030"/>
              <a:ext cx="58606" cy="64820"/>
            </a:xfrm>
            <a:custGeom>
              <a:rect b="b" l="l" r="r" t="t"/>
              <a:pathLst>
                <a:path extrusionOk="0" h="1742" w="1575">
                  <a:moveTo>
                    <a:pt x="801" y="0"/>
                  </a:moveTo>
                  <a:cubicBezTo>
                    <a:pt x="761" y="14"/>
                    <a:pt x="736" y="26"/>
                    <a:pt x="710" y="52"/>
                  </a:cubicBezTo>
                  <a:cubicBezTo>
                    <a:pt x="697" y="65"/>
                    <a:pt x="684" y="77"/>
                    <a:pt x="684" y="91"/>
                  </a:cubicBezTo>
                  <a:lnTo>
                    <a:pt x="646" y="129"/>
                  </a:lnTo>
                  <a:cubicBezTo>
                    <a:pt x="646" y="142"/>
                    <a:pt x="620" y="168"/>
                    <a:pt x="607" y="194"/>
                  </a:cubicBezTo>
                  <a:cubicBezTo>
                    <a:pt x="581" y="232"/>
                    <a:pt x="555" y="258"/>
                    <a:pt x="529" y="297"/>
                  </a:cubicBezTo>
                  <a:cubicBezTo>
                    <a:pt x="503" y="335"/>
                    <a:pt x="478" y="375"/>
                    <a:pt x="452" y="400"/>
                  </a:cubicBezTo>
                  <a:cubicBezTo>
                    <a:pt x="426" y="439"/>
                    <a:pt x="414" y="452"/>
                    <a:pt x="400" y="464"/>
                  </a:cubicBezTo>
                  <a:cubicBezTo>
                    <a:pt x="374" y="478"/>
                    <a:pt x="362" y="478"/>
                    <a:pt x="336" y="478"/>
                  </a:cubicBezTo>
                  <a:cubicBezTo>
                    <a:pt x="310" y="490"/>
                    <a:pt x="297" y="490"/>
                    <a:pt x="271" y="516"/>
                  </a:cubicBezTo>
                  <a:cubicBezTo>
                    <a:pt x="259" y="529"/>
                    <a:pt x="245" y="555"/>
                    <a:pt x="245" y="581"/>
                  </a:cubicBezTo>
                  <a:cubicBezTo>
                    <a:pt x="245" y="607"/>
                    <a:pt x="259" y="619"/>
                    <a:pt x="259" y="645"/>
                  </a:cubicBezTo>
                  <a:lnTo>
                    <a:pt x="13" y="1032"/>
                  </a:lnTo>
                  <a:cubicBezTo>
                    <a:pt x="1" y="1058"/>
                    <a:pt x="1" y="1083"/>
                    <a:pt x="1" y="1097"/>
                  </a:cubicBezTo>
                  <a:cubicBezTo>
                    <a:pt x="1" y="1123"/>
                    <a:pt x="13" y="1148"/>
                    <a:pt x="27" y="1161"/>
                  </a:cubicBezTo>
                  <a:cubicBezTo>
                    <a:pt x="39" y="1187"/>
                    <a:pt x="65" y="1187"/>
                    <a:pt x="104" y="1187"/>
                  </a:cubicBezTo>
                  <a:cubicBezTo>
                    <a:pt x="142" y="1187"/>
                    <a:pt x="168" y="1187"/>
                    <a:pt x="182" y="1174"/>
                  </a:cubicBezTo>
                  <a:lnTo>
                    <a:pt x="220" y="1135"/>
                  </a:lnTo>
                  <a:cubicBezTo>
                    <a:pt x="245" y="1123"/>
                    <a:pt x="245" y="1109"/>
                    <a:pt x="245" y="1083"/>
                  </a:cubicBezTo>
                  <a:lnTo>
                    <a:pt x="426" y="813"/>
                  </a:lnTo>
                  <a:lnTo>
                    <a:pt x="439" y="800"/>
                  </a:lnTo>
                  <a:lnTo>
                    <a:pt x="491" y="851"/>
                  </a:lnTo>
                  <a:cubicBezTo>
                    <a:pt x="517" y="865"/>
                    <a:pt x="529" y="877"/>
                    <a:pt x="543" y="891"/>
                  </a:cubicBezTo>
                  <a:cubicBezTo>
                    <a:pt x="568" y="916"/>
                    <a:pt x="581" y="929"/>
                    <a:pt x="594" y="929"/>
                  </a:cubicBezTo>
                  <a:lnTo>
                    <a:pt x="607" y="954"/>
                  </a:lnTo>
                  <a:lnTo>
                    <a:pt x="1394" y="1716"/>
                  </a:lnTo>
                  <a:cubicBezTo>
                    <a:pt x="1406" y="1742"/>
                    <a:pt x="1432" y="1742"/>
                    <a:pt x="1471" y="1742"/>
                  </a:cubicBezTo>
                  <a:cubicBezTo>
                    <a:pt x="1497" y="1742"/>
                    <a:pt x="1523" y="1728"/>
                    <a:pt x="1535" y="1716"/>
                  </a:cubicBezTo>
                  <a:cubicBezTo>
                    <a:pt x="1561" y="1703"/>
                    <a:pt x="1574" y="1677"/>
                    <a:pt x="1574" y="1664"/>
                  </a:cubicBezTo>
                  <a:lnTo>
                    <a:pt x="1574" y="1613"/>
                  </a:lnTo>
                  <a:cubicBezTo>
                    <a:pt x="1561" y="1587"/>
                    <a:pt x="1549" y="1574"/>
                    <a:pt x="1535" y="1548"/>
                  </a:cubicBezTo>
                  <a:cubicBezTo>
                    <a:pt x="1523" y="1535"/>
                    <a:pt x="1509" y="1522"/>
                    <a:pt x="1497" y="1496"/>
                  </a:cubicBezTo>
                  <a:lnTo>
                    <a:pt x="1458" y="1458"/>
                  </a:lnTo>
                  <a:lnTo>
                    <a:pt x="826" y="865"/>
                  </a:lnTo>
                  <a:cubicBezTo>
                    <a:pt x="801" y="826"/>
                    <a:pt x="761" y="774"/>
                    <a:pt x="723" y="748"/>
                  </a:cubicBezTo>
                  <a:cubicBezTo>
                    <a:pt x="672" y="710"/>
                    <a:pt x="632" y="671"/>
                    <a:pt x="594" y="633"/>
                  </a:cubicBezTo>
                  <a:lnTo>
                    <a:pt x="581" y="607"/>
                  </a:lnTo>
                  <a:lnTo>
                    <a:pt x="890" y="168"/>
                  </a:lnTo>
                  <a:cubicBezTo>
                    <a:pt x="904" y="142"/>
                    <a:pt x="916" y="129"/>
                    <a:pt x="916" y="103"/>
                  </a:cubicBezTo>
                  <a:cubicBezTo>
                    <a:pt x="916" y="77"/>
                    <a:pt x="916" y="52"/>
                    <a:pt x="890" y="39"/>
                  </a:cubicBezTo>
                  <a:cubicBezTo>
                    <a:pt x="878" y="14"/>
                    <a:pt x="839" y="0"/>
                    <a:pt x="8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84"/>
            <p:cNvSpPr/>
            <p:nvPr/>
          </p:nvSpPr>
          <p:spPr>
            <a:xfrm>
              <a:off x="6550661" y="2716128"/>
              <a:ext cx="67238" cy="73192"/>
            </a:xfrm>
            <a:custGeom>
              <a:rect b="b" l="l" r="r" t="t"/>
              <a:pathLst>
                <a:path extrusionOk="0" h="1967" w="1807">
                  <a:moveTo>
                    <a:pt x="349" y="1"/>
                  </a:moveTo>
                  <a:cubicBezTo>
                    <a:pt x="310" y="1"/>
                    <a:pt x="272" y="1"/>
                    <a:pt x="246" y="40"/>
                  </a:cubicBezTo>
                  <a:cubicBezTo>
                    <a:pt x="220" y="52"/>
                    <a:pt x="220" y="66"/>
                    <a:pt x="207" y="92"/>
                  </a:cubicBezTo>
                  <a:cubicBezTo>
                    <a:pt x="207" y="104"/>
                    <a:pt x="207" y="130"/>
                    <a:pt x="220" y="143"/>
                  </a:cubicBezTo>
                  <a:lnTo>
                    <a:pt x="233" y="156"/>
                  </a:lnTo>
                  <a:lnTo>
                    <a:pt x="246" y="169"/>
                  </a:lnTo>
                  <a:lnTo>
                    <a:pt x="310" y="233"/>
                  </a:lnTo>
                  <a:lnTo>
                    <a:pt x="427" y="350"/>
                  </a:lnTo>
                  <a:cubicBezTo>
                    <a:pt x="465" y="388"/>
                    <a:pt x="504" y="427"/>
                    <a:pt x="542" y="453"/>
                  </a:cubicBezTo>
                  <a:lnTo>
                    <a:pt x="607" y="517"/>
                  </a:lnTo>
                  <a:lnTo>
                    <a:pt x="774" y="685"/>
                  </a:lnTo>
                  <a:cubicBezTo>
                    <a:pt x="814" y="749"/>
                    <a:pt x="865" y="800"/>
                    <a:pt x="917" y="865"/>
                  </a:cubicBezTo>
                  <a:lnTo>
                    <a:pt x="968" y="917"/>
                  </a:lnTo>
                  <a:cubicBezTo>
                    <a:pt x="981" y="943"/>
                    <a:pt x="994" y="955"/>
                    <a:pt x="1007" y="969"/>
                  </a:cubicBezTo>
                  <a:cubicBezTo>
                    <a:pt x="1007" y="981"/>
                    <a:pt x="1007" y="994"/>
                    <a:pt x="981" y="1033"/>
                  </a:cubicBezTo>
                  <a:cubicBezTo>
                    <a:pt x="968" y="1058"/>
                    <a:pt x="943" y="1084"/>
                    <a:pt x="917" y="1110"/>
                  </a:cubicBezTo>
                  <a:cubicBezTo>
                    <a:pt x="903" y="1149"/>
                    <a:pt x="878" y="1175"/>
                    <a:pt x="852" y="1201"/>
                  </a:cubicBezTo>
                  <a:cubicBezTo>
                    <a:pt x="826" y="1227"/>
                    <a:pt x="814" y="1252"/>
                    <a:pt x="800" y="1252"/>
                  </a:cubicBezTo>
                  <a:cubicBezTo>
                    <a:pt x="800" y="1259"/>
                    <a:pt x="797" y="1262"/>
                    <a:pt x="792" y="1262"/>
                  </a:cubicBezTo>
                  <a:cubicBezTo>
                    <a:pt x="788" y="1262"/>
                    <a:pt x="781" y="1259"/>
                    <a:pt x="774" y="1252"/>
                  </a:cubicBezTo>
                  <a:cubicBezTo>
                    <a:pt x="762" y="1252"/>
                    <a:pt x="762" y="1252"/>
                    <a:pt x="749" y="1239"/>
                  </a:cubicBezTo>
                  <a:lnTo>
                    <a:pt x="259" y="697"/>
                  </a:lnTo>
                  <a:cubicBezTo>
                    <a:pt x="220" y="672"/>
                    <a:pt x="195" y="646"/>
                    <a:pt x="155" y="633"/>
                  </a:cubicBezTo>
                  <a:cubicBezTo>
                    <a:pt x="146" y="624"/>
                    <a:pt x="135" y="620"/>
                    <a:pt x="124" y="620"/>
                  </a:cubicBezTo>
                  <a:cubicBezTo>
                    <a:pt x="102" y="620"/>
                    <a:pt x="77" y="634"/>
                    <a:pt x="52" y="659"/>
                  </a:cubicBezTo>
                  <a:lnTo>
                    <a:pt x="14" y="697"/>
                  </a:lnTo>
                  <a:cubicBezTo>
                    <a:pt x="14" y="711"/>
                    <a:pt x="1" y="723"/>
                    <a:pt x="14" y="749"/>
                  </a:cubicBezTo>
                  <a:lnTo>
                    <a:pt x="40" y="788"/>
                  </a:lnTo>
                  <a:cubicBezTo>
                    <a:pt x="130" y="891"/>
                    <a:pt x="220" y="994"/>
                    <a:pt x="324" y="1098"/>
                  </a:cubicBezTo>
                  <a:cubicBezTo>
                    <a:pt x="427" y="1201"/>
                    <a:pt x="516" y="1304"/>
                    <a:pt x="607" y="1407"/>
                  </a:cubicBezTo>
                  <a:cubicBezTo>
                    <a:pt x="620" y="1433"/>
                    <a:pt x="633" y="1445"/>
                    <a:pt x="620" y="1459"/>
                  </a:cubicBezTo>
                  <a:cubicBezTo>
                    <a:pt x="620" y="1471"/>
                    <a:pt x="633" y="1497"/>
                    <a:pt x="633" y="1510"/>
                  </a:cubicBezTo>
                  <a:cubicBezTo>
                    <a:pt x="659" y="1523"/>
                    <a:pt x="671" y="1536"/>
                    <a:pt x="697" y="1536"/>
                  </a:cubicBezTo>
                  <a:cubicBezTo>
                    <a:pt x="736" y="1549"/>
                    <a:pt x="762" y="1562"/>
                    <a:pt x="774" y="1574"/>
                  </a:cubicBezTo>
                  <a:lnTo>
                    <a:pt x="955" y="1755"/>
                  </a:lnTo>
                  <a:cubicBezTo>
                    <a:pt x="1007" y="1820"/>
                    <a:pt x="1072" y="1884"/>
                    <a:pt x="1135" y="1949"/>
                  </a:cubicBezTo>
                  <a:cubicBezTo>
                    <a:pt x="1159" y="1960"/>
                    <a:pt x="1179" y="1967"/>
                    <a:pt x="1198" y="1967"/>
                  </a:cubicBezTo>
                  <a:cubicBezTo>
                    <a:pt x="1222" y="1967"/>
                    <a:pt x="1243" y="1957"/>
                    <a:pt x="1264" y="1935"/>
                  </a:cubicBezTo>
                  <a:cubicBezTo>
                    <a:pt x="1290" y="1923"/>
                    <a:pt x="1304" y="1897"/>
                    <a:pt x="1304" y="1884"/>
                  </a:cubicBezTo>
                  <a:lnTo>
                    <a:pt x="1304" y="1832"/>
                  </a:lnTo>
                  <a:cubicBezTo>
                    <a:pt x="1290" y="1820"/>
                    <a:pt x="1278" y="1794"/>
                    <a:pt x="1264" y="1781"/>
                  </a:cubicBezTo>
                  <a:cubicBezTo>
                    <a:pt x="1252" y="1768"/>
                    <a:pt x="1239" y="1755"/>
                    <a:pt x="1226" y="1729"/>
                  </a:cubicBezTo>
                  <a:cubicBezTo>
                    <a:pt x="1175" y="1677"/>
                    <a:pt x="1135" y="1614"/>
                    <a:pt x="1084" y="1562"/>
                  </a:cubicBezTo>
                  <a:cubicBezTo>
                    <a:pt x="1032" y="1510"/>
                    <a:pt x="981" y="1459"/>
                    <a:pt x="929" y="1394"/>
                  </a:cubicBezTo>
                  <a:lnTo>
                    <a:pt x="943" y="1394"/>
                  </a:lnTo>
                  <a:lnTo>
                    <a:pt x="1135" y="1136"/>
                  </a:lnTo>
                  <a:lnTo>
                    <a:pt x="1510" y="1574"/>
                  </a:lnTo>
                  <a:cubicBezTo>
                    <a:pt x="1522" y="1588"/>
                    <a:pt x="1536" y="1600"/>
                    <a:pt x="1562" y="1614"/>
                  </a:cubicBezTo>
                  <a:cubicBezTo>
                    <a:pt x="1587" y="1626"/>
                    <a:pt x="1613" y="1639"/>
                    <a:pt x="1639" y="1639"/>
                  </a:cubicBezTo>
                  <a:cubicBezTo>
                    <a:pt x="1665" y="1652"/>
                    <a:pt x="1691" y="1652"/>
                    <a:pt x="1716" y="1652"/>
                  </a:cubicBezTo>
                  <a:cubicBezTo>
                    <a:pt x="1729" y="1639"/>
                    <a:pt x="1755" y="1639"/>
                    <a:pt x="1780" y="1614"/>
                  </a:cubicBezTo>
                  <a:cubicBezTo>
                    <a:pt x="1794" y="1600"/>
                    <a:pt x="1806" y="1574"/>
                    <a:pt x="1794" y="1549"/>
                  </a:cubicBezTo>
                  <a:cubicBezTo>
                    <a:pt x="1794" y="1523"/>
                    <a:pt x="1780" y="1497"/>
                    <a:pt x="1768" y="1485"/>
                  </a:cubicBezTo>
                  <a:cubicBezTo>
                    <a:pt x="1755" y="1459"/>
                    <a:pt x="1729" y="1445"/>
                    <a:pt x="1716" y="1433"/>
                  </a:cubicBezTo>
                  <a:cubicBezTo>
                    <a:pt x="1703" y="1420"/>
                    <a:pt x="1677" y="1407"/>
                    <a:pt x="1651" y="1381"/>
                  </a:cubicBezTo>
                  <a:lnTo>
                    <a:pt x="917" y="517"/>
                  </a:lnTo>
                  <a:lnTo>
                    <a:pt x="878" y="479"/>
                  </a:lnTo>
                  <a:cubicBezTo>
                    <a:pt x="865" y="465"/>
                    <a:pt x="852" y="453"/>
                    <a:pt x="839" y="453"/>
                  </a:cubicBezTo>
                  <a:lnTo>
                    <a:pt x="814" y="414"/>
                  </a:lnTo>
                  <a:lnTo>
                    <a:pt x="736" y="336"/>
                  </a:lnTo>
                  <a:lnTo>
                    <a:pt x="633" y="233"/>
                  </a:lnTo>
                  <a:cubicBezTo>
                    <a:pt x="581" y="195"/>
                    <a:pt x="556" y="156"/>
                    <a:pt x="516" y="130"/>
                  </a:cubicBezTo>
                  <a:lnTo>
                    <a:pt x="439" y="52"/>
                  </a:lnTo>
                  <a:cubicBezTo>
                    <a:pt x="413" y="27"/>
                    <a:pt x="375" y="14"/>
                    <a:pt x="3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84"/>
            <p:cNvSpPr/>
            <p:nvPr/>
          </p:nvSpPr>
          <p:spPr>
            <a:xfrm>
              <a:off x="6585229" y="2721449"/>
              <a:ext cx="44689" cy="45806"/>
            </a:xfrm>
            <a:custGeom>
              <a:rect b="b" l="l" r="r" t="t"/>
              <a:pathLst>
                <a:path extrusionOk="0" h="1231" w="1201">
                  <a:moveTo>
                    <a:pt x="117" y="0"/>
                  </a:moveTo>
                  <a:lnTo>
                    <a:pt x="39" y="38"/>
                  </a:lnTo>
                  <a:lnTo>
                    <a:pt x="0" y="78"/>
                  </a:lnTo>
                  <a:lnTo>
                    <a:pt x="0" y="142"/>
                  </a:lnTo>
                  <a:lnTo>
                    <a:pt x="117" y="271"/>
                  </a:lnTo>
                  <a:lnTo>
                    <a:pt x="220" y="400"/>
                  </a:lnTo>
                  <a:cubicBezTo>
                    <a:pt x="232" y="400"/>
                    <a:pt x="258" y="425"/>
                    <a:pt x="284" y="465"/>
                  </a:cubicBezTo>
                  <a:cubicBezTo>
                    <a:pt x="323" y="490"/>
                    <a:pt x="361" y="542"/>
                    <a:pt x="400" y="580"/>
                  </a:cubicBezTo>
                  <a:cubicBezTo>
                    <a:pt x="439" y="632"/>
                    <a:pt x="490" y="683"/>
                    <a:pt x="542" y="722"/>
                  </a:cubicBezTo>
                  <a:cubicBezTo>
                    <a:pt x="593" y="774"/>
                    <a:pt x="633" y="826"/>
                    <a:pt x="671" y="877"/>
                  </a:cubicBezTo>
                  <a:lnTo>
                    <a:pt x="787" y="993"/>
                  </a:lnTo>
                  <a:cubicBezTo>
                    <a:pt x="826" y="1032"/>
                    <a:pt x="839" y="1058"/>
                    <a:pt x="851" y="1070"/>
                  </a:cubicBezTo>
                  <a:cubicBezTo>
                    <a:pt x="865" y="1084"/>
                    <a:pt x="891" y="1096"/>
                    <a:pt x="903" y="1122"/>
                  </a:cubicBezTo>
                  <a:cubicBezTo>
                    <a:pt x="929" y="1148"/>
                    <a:pt x="955" y="1173"/>
                    <a:pt x="980" y="1187"/>
                  </a:cubicBezTo>
                  <a:cubicBezTo>
                    <a:pt x="1020" y="1213"/>
                    <a:pt x="1045" y="1225"/>
                    <a:pt x="1071" y="1225"/>
                  </a:cubicBezTo>
                  <a:cubicBezTo>
                    <a:pt x="1079" y="1229"/>
                    <a:pt x="1087" y="1231"/>
                    <a:pt x="1097" y="1231"/>
                  </a:cubicBezTo>
                  <a:cubicBezTo>
                    <a:pt x="1118" y="1231"/>
                    <a:pt x="1143" y="1221"/>
                    <a:pt x="1161" y="1213"/>
                  </a:cubicBezTo>
                  <a:cubicBezTo>
                    <a:pt x="1187" y="1173"/>
                    <a:pt x="1200" y="1148"/>
                    <a:pt x="1200" y="1135"/>
                  </a:cubicBezTo>
                  <a:cubicBezTo>
                    <a:pt x="1200" y="1109"/>
                    <a:pt x="1187" y="1084"/>
                    <a:pt x="1161" y="1058"/>
                  </a:cubicBezTo>
                  <a:cubicBezTo>
                    <a:pt x="1083" y="955"/>
                    <a:pt x="994" y="864"/>
                    <a:pt x="891" y="774"/>
                  </a:cubicBezTo>
                  <a:lnTo>
                    <a:pt x="619" y="503"/>
                  </a:lnTo>
                  <a:cubicBezTo>
                    <a:pt x="581" y="465"/>
                    <a:pt x="542" y="425"/>
                    <a:pt x="516" y="387"/>
                  </a:cubicBezTo>
                  <a:cubicBezTo>
                    <a:pt x="478" y="336"/>
                    <a:pt x="452" y="296"/>
                    <a:pt x="413" y="258"/>
                  </a:cubicBezTo>
                  <a:cubicBezTo>
                    <a:pt x="375" y="219"/>
                    <a:pt x="349" y="181"/>
                    <a:pt x="310" y="142"/>
                  </a:cubicBezTo>
                  <a:cubicBezTo>
                    <a:pt x="272" y="103"/>
                    <a:pt x="246" y="64"/>
                    <a:pt x="206" y="26"/>
                  </a:cubicBezTo>
                  <a:cubicBezTo>
                    <a:pt x="181" y="13"/>
                    <a:pt x="155"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84"/>
            <p:cNvSpPr/>
            <p:nvPr/>
          </p:nvSpPr>
          <p:spPr>
            <a:xfrm>
              <a:off x="6594345" y="2679663"/>
              <a:ext cx="65787" cy="78736"/>
            </a:xfrm>
            <a:custGeom>
              <a:rect b="b" l="l" r="r" t="t"/>
              <a:pathLst>
                <a:path extrusionOk="0" h="2116" w="1768">
                  <a:moveTo>
                    <a:pt x="374" y="1"/>
                  </a:moveTo>
                  <a:cubicBezTo>
                    <a:pt x="348" y="1"/>
                    <a:pt x="323" y="1"/>
                    <a:pt x="297" y="26"/>
                  </a:cubicBezTo>
                  <a:cubicBezTo>
                    <a:pt x="271" y="52"/>
                    <a:pt x="259" y="78"/>
                    <a:pt x="271" y="104"/>
                  </a:cubicBezTo>
                  <a:lnTo>
                    <a:pt x="362" y="207"/>
                  </a:lnTo>
                  <a:cubicBezTo>
                    <a:pt x="491" y="362"/>
                    <a:pt x="620" y="504"/>
                    <a:pt x="761" y="659"/>
                  </a:cubicBezTo>
                  <a:cubicBezTo>
                    <a:pt x="903" y="800"/>
                    <a:pt x="1058" y="943"/>
                    <a:pt x="1200" y="1072"/>
                  </a:cubicBezTo>
                  <a:cubicBezTo>
                    <a:pt x="1187" y="1084"/>
                    <a:pt x="1187" y="1084"/>
                    <a:pt x="1174" y="1084"/>
                  </a:cubicBezTo>
                  <a:lnTo>
                    <a:pt x="903" y="1007"/>
                  </a:lnTo>
                  <a:lnTo>
                    <a:pt x="878" y="1007"/>
                  </a:lnTo>
                  <a:cubicBezTo>
                    <a:pt x="838" y="994"/>
                    <a:pt x="800" y="981"/>
                    <a:pt x="775" y="968"/>
                  </a:cubicBezTo>
                  <a:cubicBezTo>
                    <a:pt x="749" y="968"/>
                    <a:pt x="723" y="955"/>
                    <a:pt x="684" y="943"/>
                  </a:cubicBezTo>
                  <a:cubicBezTo>
                    <a:pt x="658" y="943"/>
                    <a:pt x="632" y="929"/>
                    <a:pt x="606" y="929"/>
                  </a:cubicBezTo>
                  <a:lnTo>
                    <a:pt x="594" y="917"/>
                  </a:lnTo>
                  <a:cubicBezTo>
                    <a:pt x="542" y="903"/>
                    <a:pt x="503" y="891"/>
                    <a:pt x="452" y="878"/>
                  </a:cubicBezTo>
                  <a:cubicBezTo>
                    <a:pt x="400" y="878"/>
                    <a:pt x="362" y="865"/>
                    <a:pt x="323" y="840"/>
                  </a:cubicBezTo>
                  <a:cubicBezTo>
                    <a:pt x="297" y="826"/>
                    <a:pt x="271" y="800"/>
                    <a:pt x="259" y="775"/>
                  </a:cubicBezTo>
                  <a:cubicBezTo>
                    <a:pt x="233" y="762"/>
                    <a:pt x="219" y="736"/>
                    <a:pt x="194" y="736"/>
                  </a:cubicBezTo>
                  <a:cubicBezTo>
                    <a:pt x="168" y="723"/>
                    <a:pt x="142" y="711"/>
                    <a:pt x="116" y="711"/>
                  </a:cubicBezTo>
                  <a:cubicBezTo>
                    <a:pt x="90" y="723"/>
                    <a:pt x="65" y="736"/>
                    <a:pt x="39" y="762"/>
                  </a:cubicBezTo>
                  <a:cubicBezTo>
                    <a:pt x="27" y="775"/>
                    <a:pt x="13" y="788"/>
                    <a:pt x="13" y="800"/>
                  </a:cubicBezTo>
                  <a:cubicBezTo>
                    <a:pt x="1" y="814"/>
                    <a:pt x="13" y="840"/>
                    <a:pt x="13" y="852"/>
                  </a:cubicBezTo>
                  <a:cubicBezTo>
                    <a:pt x="90" y="943"/>
                    <a:pt x="168" y="1020"/>
                    <a:pt x="233" y="1110"/>
                  </a:cubicBezTo>
                  <a:cubicBezTo>
                    <a:pt x="310" y="1201"/>
                    <a:pt x="374" y="1290"/>
                    <a:pt x="452" y="1381"/>
                  </a:cubicBezTo>
                  <a:cubicBezTo>
                    <a:pt x="517" y="1471"/>
                    <a:pt x="581" y="1562"/>
                    <a:pt x="658" y="1652"/>
                  </a:cubicBezTo>
                  <a:cubicBezTo>
                    <a:pt x="723" y="1742"/>
                    <a:pt x="800" y="1820"/>
                    <a:pt x="864" y="1909"/>
                  </a:cubicBezTo>
                  <a:lnTo>
                    <a:pt x="1032" y="2090"/>
                  </a:lnTo>
                  <a:cubicBezTo>
                    <a:pt x="1058" y="2103"/>
                    <a:pt x="1084" y="2116"/>
                    <a:pt x="1122" y="2116"/>
                  </a:cubicBezTo>
                  <a:cubicBezTo>
                    <a:pt x="1148" y="2116"/>
                    <a:pt x="1174" y="2103"/>
                    <a:pt x="1200" y="2078"/>
                  </a:cubicBezTo>
                  <a:cubicBezTo>
                    <a:pt x="1213" y="2064"/>
                    <a:pt x="1225" y="2052"/>
                    <a:pt x="1225" y="2026"/>
                  </a:cubicBezTo>
                  <a:cubicBezTo>
                    <a:pt x="1239" y="2000"/>
                    <a:pt x="1225" y="1974"/>
                    <a:pt x="1213" y="1961"/>
                  </a:cubicBezTo>
                  <a:cubicBezTo>
                    <a:pt x="1096" y="1832"/>
                    <a:pt x="981" y="1691"/>
                    <a:pt x="878" y="1548"/>
                  </a:cubicBezTo>
                  <a:cubicBezTo>
                    <a:pt x="761" y="1419"/>
                    <a:pt x="658" y="1278"/>
                    <a:pt x="542" y="1136"/>
                  </a:cubicBezTo>
                  <a:lnTo>
                    <a:pt x="568" y="1136"/>
                  </a:lnTo>
                  <a:cubicBezTo>
                    <a:pt x="568" y="1136"/>
                    <a:pt x="581" y="1136"/>
                    <a:pt x="606" y="1149"/>
                  </a:cubicBezTo>
                  <a:cubicBezTo>
                    <a:pt x="620" y="1149"/>
                    <a:pt x="646" y="1161"/>
                    <a:pt x="671" y="1161"/>
                  </a:cubicBezTo>
                  <a:cubicBezTo>
                    <a:pt x="710" y="1175"/>
                    <a:pt x="735" y="1187"/>
                    <a:pt x="761" y="1187"/>
                  </a:cubicBezTo>
                  <a:cubicBezTo>
                    <a:pt x="800" y="1201"/>
                    <a:pt x="813" y="1201"/>
                    <a:pt x="838" y="1213"/>
                  </a:cubicBezTo>
                  <a:lnTo>
                    <a:pt x="852" y="1213"/>
                  </a:lnTo>
                  <a:cubicBezTo>
                    <a:pt x="852" y="1226"/>
                    <a:pt x="864" y="1226"/>
                    <a:pt x="864" y="1226"/>
                  </a:cubicBezTo>
                  <a:lnTo>
                    <a:pt x="1612" y="1419"/>
                  </a:lnTo>
                  <a:lnTo>
                    <a:pt x="1638" y="1419"/>
                  </a:lnTo>
                  <a:cubicBezTo>
                    <a:pt x="1652" y="1407"/>
                    <a:pt x="1652" y="1407"/>
                    <a:pt x="1664" y="1407"/>
                  </a:cubicBezTo>
                  <a:lnTo>
                    <a:pt x="1703" y="1407"/>
                  </a:lnTo>
                  <a:lnTo>
                    <a:pt x="1715" y="1394"/>
                  </a:lnTo>
                  <a:cubicBezTo>
                    <a:pt x="1755" y="1368"/>
                    <a:pt x="1767" y="1342"/>
                    <a:pt x="1767" y="1304"/>
                  </a:cubicBezTo>
                  <a:cubicBezTo>
                    <a:pt x="1767" y="1278"/>
                    <a:pt x="1755" y="1239"/>
                    <a:pt x="1729" y="1213"/>
                  </a:cubicBezTo>
                  <a:cubicBezTo>
                    <a:pt x="1715" y="1201"/>
                    <a:pt x="1703" y="1187"/>
                    <a:pt x="1664" y="1175"/>
                  </a:cubicBezTo>
                  <a:cubicBezTo>
                    <a:pt x="1638" y="1161"/>
                    <a:pt x="1626" y="1149"/>
                    <a:pt x="1612" y="1136"/>
                  </a:cubicBezTo>
                  <a:lnTo>
                    <a:pt x="1136" y="723"/>
                  </a:lnTo>
                  <a:lnTo>
                    <a:pt x="1110" y="697"/>
                  </a:lnTo>
                  <a:cubicBezTo>
                    <a:pt x="1019" y="607"/>
                    <a:pt x="942" y="530"/>
                    <a:pt x="890" y="465"/>
                  </a:cubicBezTo>
                  <a:lnTo>
                    <a:pt x="735" y="310"/>
                  </a:lnTo>
                  <a:cubicBezTo>
                    <a:pt x="697" y="272"/>
                    <a:pt x="658" y="233"/>
                    <a:pt x="646" y="207"/>
                  </a:cubicBezTo>
                  <a:cubicBezTo>
                    <a:pt x="620" y="195"/>
                    <a:pt x="594" y="169"/>
                    <a:pt x="581" y="155"/>
                  </a:cubicBezTo>
                  <a:lnTo>
                    <a:pt x="568" y="143"/>
                  </a:lnTo>
                  <a:lnTo>
                    <a:pt x="555" y="143"/>
                  </a:lnTo>
                  <a:cubicBezTo>
                    <a:pt x="542" y="117"/>
                    <a:pt x="517" y="104"/>
                    <a:pt x="503" y="78"/>
                  </a:cubicBezTo>
                  <a:cubicBezTo>
                    <a:pt x="477" y="52"/>
                    <a:pt x="465" y="40"/>
                    <a:pt x="439" y="26"/>
                  </a:cubicBezTo>
                  <a:cubicBezTo>
                    <a:pt x="426" y="14"/>
                    <a:pt x="400" y="1"/>
                    <a:pt x="3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84"/>
            <p:cNvSpPr/>
            <p:nvPr/>
          </p:nvSpPr>
          <p:spPr>
            <a:xfrm>
              <a:off x="6628912" y="2657598"/>
              <a:ext cx="71071" cy="66755"/>
            </a:xfrm>
            <a:custGeom>
              <a:rect b="b" l="l" r="r" t="t"/>
              <a:pathLst>
                <a:path extrusionOk="0" h="1794" w="1910">
                  <a:moveTo>
                    <a:pt x="723" y="0"/>
                  </a:moveTo>
                  <a:cubicBezTo>
                    <a:pt x="709" y="0"/>
                    <a:pt x="697" y="0"/>
                    <a:pt x="683" y="14"/>
                  </a:cubicBezTo>
                  <a:lnTo>
                    <a:pt x="594" y="91"/>
                  </a:lnTo>
                  <a:cubicBezTo>
                    <a:pt x="580" y="104"/>
                    <a:pt x="580" y="104"/>
                    <a:pt x="594" y="117"/>
                  </a:cubicBezTo>
                  <a:cubicBezTo>
                    <a:pt x="594" y="129"/>
                    <a:pt x="594" y="143"/>
                    <a:pt x="606" y="155"/>
                  </a:cubicBezTo>
                  <a:cubicBezTo>
                    <a:pt x="606" y="169"/>
                    <a:pt x="619" y="181"/>
                    <a:pt x="619" y="194"/>
                  </a:cubicBezTo>
                  <a:cubicBezTo>
                    <a:pt x="632" y="207"/>
                    <a:pt x="632" y="207"/>
                    <a:pt x="632" y="220"/>
                  </a:cubicBezTo>
                  <a:cubicBezTo>
                    <a:pt x="645" y="233"/>
                    <a:pt x="645" y="246"/>
                    <a:pt x="658" y="258"/>
                  </a:cubicBezTo>
                  <a:cubicBezTo>
                    <a:pt x="658" y="272"/>
                    <a:pt x="658" y="284"/>
                    <a:pt x="671" y="284"/>
                  </a:cubicBezTo>
                  <a:cubicBezTo>
                    <a:pt x="671" y="298"/>
                    <a:pt x="671" y="310"/>
                    <a:pt x="683" y="310"/>
                  </a:cubicBezTo>
                  <a:cubicBezTo>
                    <a:pt x="723" y="439"/>
                    <a:pt x="748" y="556"/>
                    <a:pt x="761" y="685"/>
                  </a:cubicBezTo>
                  <a:cubicBezTo>
                    <a:pt x="774" y="800"/>
                    <a:pt x="774" y="929"/>
                    <a:pt x="761" y="1058"/>
                  </a:cubicBezTo>
                  <a:lnTo>
                    <a:pt x="761" y="1071"/>
                  </a:lnTo>
                  <a:lnTo>
                    <a:pt x="709" y="1046"/>
                  </a:lnTo>
                  <a:cubicBezTo>
                    <a:pt x="697" y="1020"/>
                    <a:pt x="658" y="994"/>
                    <a:pt x="632" y="968"/>
                  </a:cubicBezTo>
                  <a:lnTo>
                    <a:pt x="542" y="877"/>
                  </a:lnTo>
                  <a:cubicBezTo>
                    <a:pt x="503" y="839"/>
                    <a:pt x="490" y="813"/>
                    <a:pt x="477" y="800"/>
                  </a:cubicBezTo>
                  <a:cubicBezTo>
                    <a:pt x="425" y="762"/>
                    <a:pt x="387" y="723"/>
                    <a:pt x="348" y="671"/>
                  </a:cubicBezTo>
                  <a:cubicBezTo>
                    <a:pt x="310" y="619"/>
                    <a:pt x="258" y="581"/>
                    <a:pt x="219" y="542"/>
                  </a:cubicBezTo>
                  <a:cubicBezTo>
                    <a:pt x="207" y="542"/>
                    <a:pt x="207" y="542"/>
                    <a:pt x="181" y="530"/>
                  </a:cubicBezTo>
                  <a:cubicBezTo>
                    <a:pt x="167" y="516"/>
                    <a:pt x="155" y="516"/>
                    <a:pt x="142" y="516"/>
                  </a:cubicBezTo>
                  <a:lnTo>
                    <a:pt x="116" y="516"/>
                  </a:lnTo>
                  <a:cubicBezTo>
                    <a:pt x="103" y="516"/>
                    <a:pt x="90" y="530"/>
                    <a:pt x="78" y="530"/>
                  </a:cubicBezTo>
                  <a:cubicBezTo>
                    <a:pt x="64" y="530"/>
                    <a:pt x="52" y="542"/>
                    <a:pt x="52" y="542"/>
                  </a:cubicBezTo>
                  <a:cubicBezTo>
                    <a:pt x="38" y="542"/>
                    <a:pt x="26" y="556"/>
                    <a:pt x="26" y="556"/>
                  </a:cubicBezTo>
                  <a:cubicBezTo>
                    <a:pt x="0" y="568"/>
                    <a:pt x="0" y="594"/>
                    <a:pt x="0" y="619"/>
                  </a:cubicBezTo>
                  <a:cubicBezTo>
                    <a:pt x="0" y="645"/>
                    <a:pt x="13" y="671"/>
                    <a:pt x="26" y="685"/>
                  </a:cubicBezTo>
                  <a:lnTo>
                    <a:pt x="26" y="697"/>
                  </a:lnTo>
                  <a:lnTo>
                    <a:pt x="594" y="1239"/>
                  </a:lnTo>
                  <a:cubicBezTo>
                    <a:pt x="619" y="1278"/>
                    <a:pt x="645" y="1304"/>
                    <a:pt x="683" y="1329"/>
                  </a:cubicBezTo>
                  <a:cubicBezTo>
                    <a:pt x="723" y="1355"/>
                    <a:pt x="748" y="1381"/>
                    <a:pt x="774" y="1419"/>
                  </a:cubicBezTo>
                  <a:cubicBezTo>
                    <a:pt x="786" y="1433"/>
                    <a:pt x="800" y="1458"/>
                    <a:pt x="800" y="1484"/>
                  </a:cubicBezTo>
                  <a:cubicBezTo>
                    <a:pt x="800" y="1510"/>
                    <a:pt x="812" y="1522"/>
                    <a:pt x="826" y="1548"/>
                  </a:cubicBezTo>
                  <a:cubicBezTo>
                    <a:pt x="838" y="1561"/>
                    <a:pt x="864" y="1574"/>
                    <a:pt x="890" y="1574"/>
                  </a:cubicBezTo>
                  <a:cubicBezTo>
                    <a:pt x="898" y="1578"/>
                    <a:pt x="905" y="1580"/>
                    <a:pt x="912" y="1580"/>
                  </a:cubicBezTo>
                  <a:cubicBezTo>
                    <a:pt x="926" y="1580"/>
                    <a:pt x="937" y="1574"/>
                    <a:pt x="955" y="1574"/>
                  </a:cubicBezTo>
                  <a:lnTo>
                    <a:pt x="1173" y="1768"/>
                  </a:lnTo>
                  <a:cubicBezTo>
                    <a:pt x="1199" y="1780"/>
                    <a:pt x="1225" y="1780"/>
                    <a:pt x="1264" y="1794"/>
                  </a:cubicBezTo>
                  <a:cubicBezTo>
                    <a:pt x="1290" y="1794"/>
                    <a:pt x="1316" y="1780"/>
                    <a:pt x="1342" y="1768"/>
                  </a:cubicBezTo>
                  <a:cubicBezTo>
                    <a:pt x="1367" y="1742"/>
                    <a:pt x="1380" y="1716"/>
                    <a:pt x="1380" y="1677"/>
                  </a:cubicBezTo>
                  <a:cubicBezTo>
                    <a:pt x="1367" y="1639"/>
                    <a:pt x="1354" y="1613"/>
                    <a:pt x="1342" y="1587"/>
                  </a:cubicBezTo>
                  <a:cubicBezTo>
                    <a:pt x="1302" y="1548"/>
                    <a:pt x="1277" y="1522"/>
                    <a:pt x="1238" y="1510"/>
                  </a:cubicBezTo>
                  <a:cubicBezTo>
                    <a:pt x="1213" y="1484"/>
                    <a:pt x="1187" y="1458"/>
                    <a:pt x="1148" y="1433"/>
                  </a:cubicBezTo>
                  <a:lnTo>
                    <a:pt x="1148" y="1419"/>
                  </a:lnTo>
                  <a:lnTo>
                    <a:pt x="1406" y="1084"/>
                  </a:lnTo>
                  <a:cubicBezTo>
                    <a:pt x="1457" y="1046"/>
                    <a:pt x="1496" y="994"/>
                    <a:pt x="1548" y="955"/>
                  </a:cubicBezTo>
                  <a:cubicBezTo>
                    <a:pt x="1586" y="917"/>
                    <a:pt x="1625" y="877"/>
                    <a:pt x="1677" y="839"/>
                  </a:cubicBezTo>
                  <a:cubicBezTo>
                    <a:pt x="1715" y="800"/>
                    <a:pt x="1754" y="774"/>
                    <a:pt x="1780" y="748"/>
                  </a:cubicBezTo>
                  <a:lnTo>
                    <a:pt x="1806" y="723"/>
                  </a:lnTo>
                  <a:cubicBezTo>
                    <a:pt x="1818" y="723"/>
                    <a:pt x="1818" y="710"/>
                    <a:pt x="1832" y="697"/>
                  </a:cubicBezTo>
                  <a:lnTo>
                    <a:pt x="1857" y="671"/>
                  </a:lnTo>
                  <a:cubicBezTo>
                    <a:pt x="1870" y="659"/>
                    <a:pt x="1870" y="645"/>
                    <a:pt x="1883" y="633"/>
                  </a:cubicBezTo>
                  <a:cubicBezTo>
                    <a:pt x="1896" y="619"/>
                    <a:pt x="1896" y="619"/>
                    <a:pt x="1896" y="607"/>
                  </a:cubicBezTo>
                  <a:cubicBezTo>
                    <a:pt x="1909" y="594"/>
                    <a:pt x="1909" y="568"/>
                    <a:pt x="1909" y="542"/>
                  </a:cubicBezTo>
                  <a:cubicBezTo>
                    <a:pt x="1896" y="516"/>
                    <a:pt x="1896" y="504"/>
                    <a:pt x="1870" y="491"/>
                  </a:cubicBezTo>
                  <a:cubicBezTo>
                    <a:pt x="1844" y="478"/>
                    <a:pt x="1832" y="478"/>
                    <a:pt x="1806" y="478"/>
                  </a:cubicBezTo>
                  <a:cubicBezTo>
                    <a:pt x="1780" y="491"/>
                    <a:pt x="1754" y="504"/>
                    <a:pt x="1741" y="516"/>
                  </a:cubicBezTo>
                  <a:lnTo>
                    <a:pt x="1728" y="530"/>
                  </a:lnTo>
                  <a:cubicBezTo>
                    <a:pt x="1728" y="542"/>
                    <a:pt x="1715" y="542"/>
                    <a:pt x="1715" y="556"/>
                  </a:cubicBezTo>
                  <a:cubicBezTo>
                    <a:pt x="1703" y="556"/>
                    <a:pt x="1689" y="568"/>
                    <a:pt x="1689" y="568"/>
                  </a:cubicBezTo>
                  <a:cubicBezTo>
                    <a:pt x="1677" y="581"/>
                    <a:pt x="1677" y="594"/>
                    <a:pt x="1663" y="594"/>
                  </a:cubicBezTo>
                  <a:cubicBezTo>
                    <a:pt x="1663" y="607"/>
                    <a:pt x="1651" y="607"/>
                    <a:pt x="1651" y="607"/>
                  </a:cubicBezTo>
                  <a:cubicBezTo>
                    <a:pt x="1586" y="671"/>
                    <a:pt x="1535" y="723"/>
                    <a:pt x="1471" y="762"/>
                  </a:cubicBezTo>
                  <a:lnTo>
                    <a:pt x="1316" y="917"/>
                  </a:lnTo>
                  <a:cubicBezTo>
                    <a:pt x="1264" y="955"/>
                    <a:pt x="1213" y="1006"/>
                    <a:pt x="1161" y="1071"/>
                  </a:cubicBezTo>
                  <a:cubicBezTo>
                    <a:pt x="1109" y="1123"/>
                    <a:pt x="1058" y="1187"/>
                    <a:pt x="1019" y="1252"/>
                  </a:cubicBezTo>
                  <a:lnTo>
                    <a:pt x="1006" y="1252"/>
                  </a:lnTo>
                  <a:lnTo>
                    <a:pt x="993" y="1175"/>
                  </a:lnTo>
                  <a:lnTo>
                    <a:pt x="980" y="788"/>
                  </a:lnTo>
                  <a:lnTo>
                    <a:pt x="980" y="710"/>
                  </a:lnTo>
                  <a:lnTo>
                    <a:pt x="980" y="645"/>
                  </a:lnTo>
                  <a:cubicBezTo>
                    <a:pt x="967" y="594"/>
                    <a:pt x="967" y="542"/>
                    <a:pt x="955" y="504"/>
                  </a:cubicBezTo>
                  <a:cubicBezTo>
                    <a:pt x="941" y="452"/>
                    <a:pt x="941" y="413"/>
                    <a:pt x="929" y="362"/>
                  </a:cubicBezTo>
                  <a:cubicBezTo>
                    <a:pt x="915" y="323"/>
                    <a:pt x="903" y="284"/>
                    <a:pt x="890" y="233"/>
                  </a:cubicBezTo>
                  <a:cubicBezTo>
                    <a:pt x="877" y="194"/>
                    <a:pt x="851" y="143"/>
                    <a:pt x="826" y="104"/>
                  </a:cubicBezTo>
                  <a:lnTo>
                    <a:pt x="812" y="78"/>
                  </a:lnTo>
                  <a:lnTo>
                    <a:pt x="812" y="65"/>
                  </a:lnTo>
                  <a:lnTo>
                    <a:pt x="812" y="52"/>
                  </a:lnTo>
                  <a:cubicBezTo>
                    <a:pt x="800" y="52"/>
                    <a:pt x="800" y="40"/>
                    <a:pt x="786" y="40"/>
                  </a:cubicBezTo>
                  <a:lnTo>
                    <a:pt x="761" y="14"/>
                  </a:lnTo>
                  <a:cubicBezTo>
                    <a:pt x="748" y="14"/>
                    <a:pt x="735" y="0"/>
                    <a:pt x="7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84"/>
            <p:cNvSpPr/>
            <p:nvPr/>
          </p:nvSpPr>
          <p:spPr>
            <a:xfrm>
              <a:off x="6620280" y="2851458"/>
              <a:ext cx="60950" cy="61471"/>
            </a:xfrm>
            <a:custGeom>
              <a:rect b="b" l="l" r="r" t="t"/>
              <a:pathLst>
                <a:path extrusionOk="0" h="1652" w="1638">
                  <a:moveTo>
                    <a:pt x="245" y="1"/>
                  </a:moveTo>
                  <a:cubicBezTo>
                    <a:pt x="232" y="14"/>
                    <a:pt x="206" y="14"/>
                    <a:pt x="193" y="40"/>
                  </a:cubicBezTo>
                  <a:cubicBezTo>
                    <a:pt x="155" y="78"/>
                    <a:pt x="116" y="130"/>
                    <a:pt x="78" y="181"/>
                  </a:cubicBezTo>
                  <a:cubicBezTo>
                    <a:pt x="38" y="233"/>
                    <a:pt x="26" y="285"/>
                    <a:pt x="26" y="350"/>
                  </a:cubicBezTo>
                  <a:lnTo>
                    <a:pt x="0" y="788"/>
                  </a:lnTo>
                  <a:lnTo>
                    <a:pt x="0" y="840"/>
                  </a:lnTo>
                  <a:cubicBezTo>
                    <a:pt x="0" y="865"/>
                    <a:pt x="13" y="891"/>
                    <a:pt x="13" y="917"/>
                  </a:cubicBezTo>
                  <a:cubicBezTo>
                    <a:pt x="13" y="955"/>
                    <a:pt x="13" y="981"/>
                    <a:pt x="26" y="1007"/>
                  </a:cubicBezTo>
                  <a:cubicBezTo>
                    <a:pt x="26" y="1046"/>
                    <a:pt x="26" y="1058"/>
                    <a:pt x="38" y="1072"/>
                  </a:cubicBezTo>
                  <a:cubicBezTo>
                    <a:pt x="52" y="1149"/>
                    <a:pt x="78" y="1227"/>
                    <a:pt x="103" y="1316"/>
                  </a:cubicBezTo>
                  <a:cubicBezTo>
                    <a:pt x="141" y="1394"/>
                    <a:pt x="181" y="1459"/>
                    <a:pt x="232" y="1523"/>
                  </a:cubicBezTo>
                  <a:cubicBezTo>
                    <a:pt x="270" y="1562"/>
                    <a:pt x="322" y="1600"/>
                    <a:pt x="374" y="1613"/>
                  </a:cubicBezTo>
                  <a:cubicBezTo>
                    <a:pt x="425" y="1639"/>
                    <a:pt x="477" y="1652"/>
                    <a:pt x="542" y="1652"/>
                  </a:cubicBezTo>
                  <a:cubicBezTo>
                    <a:pt x="593" y="1652"/>
                    <a:pt x="657" y="1652"/>
                    <a:pt x="709" y="1626"/>
                  </a:cubicBezTo>
                  <a:cubicBezTo>
                    <a:pt x="774" y="1613"/>
                    <a:pt x="826" y="1588"/>
                    <a:pt x="864" y="1548"/>
                  </a:cubicBezTo>
                  <a:cubicBezTo>
                    <a:pt x="915" y="1510"/>
                    <a:pt x="941" y="1459"/>
                    <a:pt x="955" y="1394"/>
                  </a:cubicBezTo>
                  <a:cubicBezTo>
                    <a:pt x="967" y="1330"/>
                    <a:pt x="980" y="1265"/>
                    <a:pt x="980" y="1201"/>
                  </a:cubicBezTo>
                  <a:cubicBezTo>
                    <a:pt x="980" y="1187"/>
                    <a:pt x="980" y="1162"/>
                    <a:pt x="967" y="1136"/>
                  </a:cubicBezTo>
                  <a:cubicBezTo>
                    <a:pt x="967" y="1123"/>
                    <a:pt x="955" y="1098"/>
                    <a:pt x="941" y="1072"/>
                  </a:cubicBezTo>
                  <a:cubicBezTo>
                    <a:pt x="941" y="1058"/>
                    <a:pt x="929" y="1033"/>
                    <a:pt x="929" y="1007"/>
                  </a:cubicBezTo>
                  <a:lnTo>
                    <a:pt x="929" y="955"/>
                  </a:lnTo>
                  <a:lnTo>
                    <a:pt x="1173" y="1201"/>
                  </a:lnTo>
                  <a:cubicBezTo>
                    <a:pt x="1264" y="1291"/>
                    <a:pt x="1354" y="1368"/>
                    <a:pt x="1457" y="1433"/>
                  </a:cubicBezTo>
                  <a:cubicBezTo>
                    <a:pt x="1470" y="1445"/>
                    <a:pt x="1496" y="1459"/>
                    <a:pt x="1534" y="1459"/>
                  </a:cubicBezTo>
                  <a:cubicBezTo>
                    <a:pt x="1560" y="1445"/>
                    <a:pt x="1586" y="1445"/>
                    <a:pt x="1612" y="1419"/>
                  </a:cubicBezTo>
                  <a:cubicBezTo>
                    <a:pt x="1625" y="1407"/>
                    <a:pt x="1638" y="1381"/>
                    <a:pt x="1638" y="1356"/>
                  </a:cubicBezTo>
                  <a:cubicBezTo>
                    <a:pt x="1638" y="1316"/>
                    <a:pt x="1625" y="1291"/>
                    <a:pt x="1612" y="1278"/>
                  </a:cubicBezTo>
                  <a:lnTo>
                    <a:pt x="1599" y="1265"/>
                  </a:lnTo>
                  <a:lnTo>
                    <a:pt x="1586" y="1252"/>
                  </a:lnTo>
                  <a:cubicBezTo>
                    <a:pt x="1574" y="1239"/>
                    <a:pt x="1560" y="1239"/>
                    <a:pt x="1548" y="1227"/>
                  </a:cubicBezTo>
                  <a:cubicBezTo>
                    <a:pt x="1522" y="1213"/>
                    <a:pt x="1509" y="1201"/>
                    <a:pt x="1496" y="1201"/>
                  </a:cubicBezTo>
                  <a:cubicBezTo>
                    <a:pt x="1483" y="1187"/>
                    <a:pt x="1483" y="1175"/>
                    <a:pt x="1470" y="1175"/>
                  </a:cubicBezTo>
                  <a:cubicBezTo>
                    <a:pt x="1405" y="1123"/>
                    <a:pt x="1341" y="1058"/>
                    <a:pt x="1276" y="994"/>
                  </a:cubicBezTo>
                  <a:cubicBezTo>
                    <a:pt x="1225" y="929"/>
                    <a:pt x="1161" y="852"/>
                    <a:pt x="1096" y="788"/>
                  </a:cubicBezTo>
                  <a:cubicBezTo>
                    <a:pt x="1058" y="736"/>
                    <a:pt x="1006" y="671"/>
                    <a:pt x="967" y="607"/>
                  </a:cubicBezTo>
                  <a:cubicBezTo>
                    <a:pt x="929" y="556"/>
                    <a:pt x="890" y="491"/>
                    <a:pt x="838" y="439"/>
                  </a:cubicBezTo>
                  <a:cubicBezTo>
                    <a:pt x="838" y="401"/>
                    <a:pt x="851" y="362"/>
                    <a:pt x="864" y="336"/>
                  </a:cubicBezTo>
                  <a:cubicBezTo>
                    <a:pt x="864" y="310"/>
                    <a:pt x="851" y="285"/>
                    <a:pt x="826" y="259"/>
                  </a:cubicBezTo>
                  <a:cubicBezTo>
                    <a:pt x="826" y="246"/>
                    <a:pt x="826" y="246"/>
                    <a:pt x="812" y="246"/>
                  </a:cubicBezTo>
                  <a:cubicBezTo>
                    <a:pt x="800" y="246"/>
                    <a:pt x="786" y="246"/>
                    <a:pt x="774" y="259"/>
                  </a:cubicBezTo>
                  <a:lnTo>
                    <a:pt x="748" y="259"/>
                  </a:lnTo>
                  <a:cubicBezTo>
                    <a:pt x="735" y="272"/>
                    <a:pt x="722" y="272"/>
                    <a:pt x="722" y="272"/>
                  </a:cubicBezTo>
                  <a:cubicBezTo>
                    <a:pt x="709" y="298"/>
                    <a:pt x="683" y="310"/>
                    <a:pt x="671" y="350"/>
                  </a:cubicBezTo>
                  <a:cubicBezTo>
                    <a:pt x="657" y="375"/>
                    <a:pt x="632" y="401"/>
                    <a:pt x="619" y="427"/>
                  </a:cubicBezTo>
                  <a:cubicBezTo>
                    <a:pt x="606" y="453"/>
                    <a:pt x="593" y="491"/>
                    <a:pt x="580" y="517"/>
                  </a:cubicBezTo>
                  <a:cubicBezTo>
                    <a:pt x="568" y="542"/>
                    <a:pt x="554" y="556"/>
                    <a:pt x="542" y="582"/>
                  </a:cubicBezTo>
                  <a:cubicBezTo>
                    <a:pt x="528" y="607"/>
                    <a:pt x="516" y="620"/>
                    <a:pt x="490" y="646"/>
                  </a:cubicBezTo>
                  <a:cubicBezTo>
                    <a:pt x="477" y="671"/>
                    <a:pt x="451" y="685"/>
                    <a:pt x="439" y="711"/>
                  </a:cubicBezTo>
                  <a:cubicBezTo>
                    <a:pt x="413" y="723"/>
                    <a:pt x="399" y="749"/>
                    <a:pt x="387" y="775"/>
                  </a:cubicBezTo>
                  <a:cubicBezTo>
                    <a:pt x="374" y="788"/>
                    <a:pt x="361" y="814"/>
                    <a:pt x="361" y="826"/>
                  </a:cubicBezTo>
                  <a:lnTo>
                    <a:pt x="361" y="865"/>
                  </a:lnTo>
                  <a:cubicBezTo>
                    <a:pt x="374" y="865"/>
                    <a:pt x="387" y="878"/>
                    <a:pt x="387" y="891"/>
                  </a:cubicBezTo>
                  <a:cubicBezTo>
                    <a:pt x="399" y="904"/>
                    <a:pt x="413" y="917"/>
                    <a:pt x="439" y="917"/>
                  </a:cubicBezTo>
                  <a:lnTo>
                    <a:pt x="490" y="917"/>
                  </a:lnTo>
                  <a:cubicBezTo>
                    <a:pt x="503" y="904"/>
                    <a:pt x="528" y="891"/>
                    <a:pt x="542" y="891"/>
                  </a:cubicBezTo>
                  <a:lnTo>
                    <a:pt x="580" y="852"/>
                  </a:lnTo>
                  <a:cubicBezTo>
                    <a:pt x="606" y="840"/>
                    <a:pt x="619" y="814"/>
                    <a:pt x="645" y="800"/>
                  </a:cubicBezTo>
                  <a:cubicBezTo>
                    <a:pt x="657" y="775"/>
                    <a:pt x="671" y="762"/>
                    <a:pt x="683" y="736"/>
                  </a:cubicBezTo>
                  <a:lnTo>
                    <a:pt x="697" y="736"/>
                  </a:lnTo>
                  <a:lnTo>
                    <a:pt x="697" y="762"/>
                  </a:lnTo>
                  <a:cubicBezTo>
                    <a:pt x="709" y="775"/>
                    <a:pt x="709" y="800"/>
                    <a:pt x="709" y="814"/>
                  </a:cubicBezTo>
                  <a:cubicBezTo>
                    <a:pt x="722" y="826"/>
                    <a:pt x="722" y="852"/>
                    <a:pt x="722" y="878"/>
                  </a:cubicBezTo>
                  <a:cubicBezTo>
                    <a:pt x="735" y="891"/>
                    <a:pt x="735" y="904"/>
                    <a:pt x="735" y="917"/>
                  </a:cubicBezTo>
                  <a:cubicBezTo>
                    <a:pt x="735" y="929"/>
                    <a:pt x="748" y="955"/>
                    <a:pt x="748" y="981"/>
                  </a:cubicBezTo>
                  <a:cubicBezTo>
                    <a:pt x="748" y="1020"/>
                    <a:pt x="761" y="1058"/>
                    <a:pt x="761" y="1084"/>
                  </a:cubicBezTo>
                  <a:cubicBezTo>
                    <a:pt x="774" y="1123"/>
                    <a:pt x="774" y="1162"/>
                    <a:pt x="774" y="1187"/>
                  </a:cubicBezTo>
                  <a:cubicBezTo>
                    <a:pt x="786" y="1227"/>
                    <a:pt x="786" y="1252"/>
                    <a:pt x="786" y="1265"/>
                  </a:cubicBezTo>
                  <a:cubicBezTo>
                    <a:pt x="786" y="1291"/>
                    <a:pt x="786" y="1316"/>
                    <a:pt x="774" y="1342"/>
                  </a:cubicBezTo>
                  <a:cubicBezTo>
                    <a:pt x="761" y="1381"/>
                    <a:pt x="748" y="1407"/>
                    <a:pt x="735" y="1419"/>
                  </a:cubicBezTo>
                  <a:cubicBezTo>
                    <a:pt x="703" y="1441"/>
                    <a:pt x="663" y="1462"/>
                    <a:pt x="621" y="1462"/>
                  </a:cubicBezTo>
                  <a:cubicBezTo>
                    <a:pt x="612" y="1462"/>
                    <a:pt x="603" y="1461"/>
                    <a:pt x="593" y="1459"/>
                  </a:cubicBezTo>
                  <a:cubicBezTo>
                    <a:pt x="542" y="1459"/>
                    <a:pt x="490" y="1445"/>
                    <a:pt x="451" y="1419"/>
                  </a:cubicBezTo>
                  <a:lnTo>
                    <a:pt x="425" y="1394"/>
                  </a:lnTo>
                  <a:cubicBezTo>
                    <a:pt x="413" y="1381"/>
                    <a:pt x="399" y="1381"/>
                    <a:pt x="399" y="1368"/>
                  </a:cubicBezTo>
                  <a:cubicBezTo>
                    <a:pt x="348" y="1316"/>
                    <a:pt x="322" y="1265"/>
                    <a:pt x="296" y="1201"/>
                  </a:cubicBezTo>
                  <a:cubicBezTo>
                    <a:pt x="284" y="1149"/>
                    <a:pt x="258" y="1084"/>
                    <a:pt x="232" y="1020"/>
                  </a:cubicBezTo>
                  <a:cubicBezTo>
                    <a:pt x="206" y="904"/>
                    <a:pt x="193" y="775"/>
                    <a:pt x="193" y="646"/>
                  </a:cubicBezTo>
                  <a:cubicBezTo>
                    <a:pt x="181" y="517"/>
                    <a:pt x="193" y="401"/>
                    <a:pt x="219" y="272"/>
                  </a:cubicBezTo>
                  <a:cubicBezTo>
                    <a:pt x="219" y="259"/>
                    <a:pt x="232" y="233"/>
                    <a:pt x="245" y="221"/>
                  </a:cubicBezTo>
                  <a:cubicBezTo>
                    <a:pt x="270" y="195"/>
                    <a:pt x="284" y="169"/>
                    <a:pt x="296" y="156"/>
                  </a:cubicBezTo>
                  <a:cubicBezTo>
                    <a:pt x="310" y="130"/>
                    <a:pt x="310" y="104"/>
                    <a:pt x="322" y="92"/>
                  </a:cubicBezTo>
                  <a:cubicBezTo>
                    <a:pt x="322" y="66"/>
                    <a:pt x="322" y="52"/>
                    <a:pt x="310" y="27"/>
                  </a:cubicBezTo>
                  <a:cubicBezTo>
                    <a:pt x="296" y="14"/>
                    <a:pt x="270" y="1"/>
                    <a:pt x="2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84"/>
            <p:cNvSpPr/>
            <p:nvPr/>
          </p:nvSpPr>
          <p:spPr>
            <a:xfrm>
              <a:off x="6641824" y="2807104"/>
              <a:ext cx="83090" cy="74160"/>
            </a:xfrm>
            <a:custGeom>
              <a:rect b="b" l="l" r="r" t="t"/>
              <a:pathLst>
                <a:path extrusionOk="0" h="1993" w="2233">
                  <a:moveTo>
                    <a:pt x="717" y="229"/>
                  </a:moveTo>
                  <a:cubicBezTo>
                    <a:pt x="723" y="229"/>
                    <a:pt x="730" y="232"/>
                    <a:pt x="737" y="238"/>
                  </a:cubicBezTo>
                  <a:cubicBezTo>
                    <a:pt x="762" y="252"/>
                    <a:pt x="775" y="278"/>
                    <a:pt x="788" y="316"/>
                  </a:cubicBezTo>
                  <a:cubicBezTo>
                    <a:pt x="788" y="355"/>
                    <a:pt x="801" y="393"/>
                    <a:pt x="814" y="432"/>
                  </a:cubicBezTo>
                  <a:cubicBezTo>
                    <a:pt x="814" y="484"/>
                    <a:pt x="826" y="522"/>
                    <a:pt x="826" y="561"/>
                  </a:cubicBezTo>
                  <a:cubicBezTo>
                    <a:pt x="826" y="600"/>
                    <a:pt x="814" y="639"/>
                    <a:pt x="814" y="665"/>
                  </a:cubicBezTo>
                  <a:cubicBezTo>
                    <a:pt x="775" y="794"/>
                    <a:pt x="749" y="883"/>
                    <a:pt x="723" y="961"/>
                  </a:cubicBezTo>
                  <a:cubicBezTo>
                    <a:pt x="711" y="1026"/>
                    <a:pt x="697" y="1077"/>
                    <a:pt x="685" y="1115"/>
                  </a:cubicBezTo>
                  <a:cubicBezTo>
                    <a:pt x="672" y="1155"/>
                    <a:pt x="672" y="1167"/>
                    <a:pt x="659" y="1180"/>
                  </a:cubicBezTo>
                  <a:lnTo>
                    <a:pt x="659" y="1193"/>
                  </a:lnTo>
                  <a:lnTo>
                    <a:pt x="646" y="1193"/>
                  </a:lnTo>
                  <a:lnTo>
                    <a:pt x="556" y="1103"/>
                  </a:lnTo>
                  <a:cubicBezTo>
                    <a:pt x="530" y="1077"/>
                    <a:pt x="504" y="1038"/>
                    <a:pt x="479" y="1000"/>
                  </a:cubicBezTo>
                  <a:lnTo>
                    <a:pt x="439" y="974"/>
                  </a:lnTo>
                  <a:cubicBezTo>
                    <a:pt x="453" y="845"/>
                    <a:pt x="479" y="742"/>
                    <a:pt x="491" y="665"/>
                  </a:cubicBezTo>
                  <a:cubicBezTo>
                    <a:pt x="504" y="574"/>
                    <a:pt x="530" y="510"/>
                    <a:pt x="543" y="458"/>
                  </a:cubicBezTo>
                  <a:cubicBezTo>
                    <a:pt x="568" y="407"/>
                    <a:pt x="582" y="367"/>
                    <a:pt x="608" y="329"/>
                  </a:cubicBezTo>
                  <a:cubicBezTo>
                    <a:pt x="620" y="303"/>
                    <a:pt x="646" y="278"/>
                    <a:pt x="672" y="264"/>
                  </a:cubicBezTo>
                  <a:cubicBezTo>
                    <a:pt x="672" y="252"/>
                    <a:pt x="685" y="238"/>
                    <a:pt x="697" y="238"/>
                  </a:cubicBezTo>
                  <a:cubicBezTo>
                    <a:pt x="704" y="232"/>
                    <a:pt x="711" y="229"/>
                    <a:pt x="717" y="229"/>
                  </a:cubicBezTo>
                  <a:close/>
                  <a:moveTo>
                    <a:pt x="772" y="1"/>
                  </a:moveTo>
                  <a:cubicBezTo>
                    <a:pt x="751" y="1"/>
                    <a:pt x="728" y="6"/>
                    <a:pt x="711" y="6"/>
                  </a:cubicBezTo>
                  <a:cubicBezTo>
                    <a:pt x="672" y="20"/>
                    <a:pt x="646" y="32"/>
                    <a:pt x="620" y="46"/>
                  </a:cubicBezTo>
                  <a:cubicBezTo>
                    <a:pt x="582" y="71"/>
                    <a:pt x="568" y="84"/>
                    <a:pt x="543" y="97"/>
                  </a:cubicBezTo>
                  <a:cubicBezTo>
                    <a:pt x="491" y="149"/>
                    <a:pt x="439" y="213"/>
                    <a:pt x="401" y="278"/>
                  </a:cubicBezTo>
                  <a:cubicBezTo>
                    <a:pt x="362" y="342"/>
                    <a:pt x="324" y="407"/>
                    <a:pt x="298" y="484"/>
                  </a:cubicBezTo>
                  <a:lnTo>
                    <a:pt x="259" y="754"/>
                  </a:lnTo>
                  <a:cubicBezTo>
                    <a:pt x="247" y="754"/>
                    <a:pt x="247" y="754"/>
                    <a:pt x="233" y="742"/>
                  </a:cubicBezTo>
                  <a:cubicBezTo>
                    <a:pt x="221" y="729"/>
                    <a:pt x="207" y="716"/>
                    <a:pt x="182" y="703"/>
                  </a:cubicBezTo>
                  <a:cubicBezTo>
                    <a:pt x="169" y="690"/>
                    <a:pt x="143" y="690"/>
                    <a:pt x="118" y="690"/>
                  </a:cubicBezTo>
                  <a:cubicBezTo>
                    <a:pt x="92" y="690"/>
                    <a:pt x="66" y="703"/>
                    <a:pt x="40" y="729"/>
                  </a:cubicBezTo>
                  <a:cubicBezTo>
                    <a:pt x="27" y="742"/>
                    <a:pt x="27" y="754"/>
                    <a:pt x="14" y="754"/>
                  </a:cubicBezTo>
                  <a:cubicBezTo>
                    <a:pt x="14" y="768"/>
                    <a:pt x="14" y="768"/>
                    <a:pt x="1" y="780"/>
                  </a:cubicBezTo>
                  <a:cubicBezTo>
                    <a:pt x="1" y="794"/>
                    <a:pt x="14" y="794"/>
                    <a:pt x="14" y="806"/>
                  </a:cubicBezTo>
                  <a:cubicBezTo>
                    <a:pt x="14" y="819"/>
                    <a:pt x="14" y="832"/>
                    <a:pt x="27" y="858"/>
                  </a:cubicBezTo>
                  <a:lnTo>
                    <a:pt x="66" y="897"/>
                  </a:lnTo>
                  <a:cubicBezTo>
                    <a:pt x="78" y="923"/>
                    <a:pt x="104" y="935"/>
                    <a:pt x="118" y="961"/>
                  </a:cubicBezTo>
                  <a:cubicBezTo>
                    <a:pt x="143" y="974"/>
                    <a:pt x="156" y="1000"/>
                    <a:pt x="169" y="1012"/>
                  </a:cubicBezTo>
                  <a:lnTo>
                    <a:pt x="207" y="1051"/>
                  </a:lnTo>
                  <a:cubicBezTo>
                    <a:pt x="221" y="1064"/>
                    <a:pt x="233" y="1090"/>
                    <a:pt x="233" y="1103"/>
                  </a:cubicBezTo>
                  <a:lnTo>
                    <a:pt x="233" y="1155"/>
                  </a:lnTo>
                  <a:cubicBezTo>
                    <a:pt x="233" y="1180"/>
                    <a:pt x="247" y="1193"/>
                    <a:pt x="247" y="1219"/>
                  </a:cubicBezTo>
                  <a:cubicBezTo>
                    <a:pt x="247" y="1232"/>
                    <a:pt x="259" y="1244"/>
                    <a:pt x="272" y="1270"/>
                  </a:cubicBezTo>
                  <a:cubicBezTo>
                    <a:pt x="285" y="1284"/>
                    <a:pt x="298" y="1296"/>
                    <a:pt x="311" y="1296"/>
                  </a:cubicBezTo>
                  <a:lnTo>
                    <a:pt x="362" y="1296"/>
                  </a:lnTo>
                  <a:cubicBezTo>
                    <a:pt x="376" y="1296"/>
                    <a:pt x="388" y="1296"/>
                    <a:pt x="401" y="1284"/>
                  </a:cubicBezTo>
                  <a:lnTo>
                    <a:pt x="427" y="1284"/>
                  </a:lnTo>
                  <a:cubicBezTo>
                    <a:pt x="453" y="1309"/>
                    <a:pt x="479" y="1348"/>
                    <a:pt x="504" y="1361"/>
                  </a:cubicBezTo>
                  <a:cubicBezTo>
                    <a:pt x="530" y="1387"/>
                    <a:pt x="556" y="1425"/>
                    <a:pt x="582" y="1451"/>
                  </a:cubicBezTo>
                  <a:cubicBezTo>
                    <a:pt x="594" y="1464"/>
                    <a:pt x="594" y="1477"/>
                    <a:pt x="608" y="1490"/>
                  </a:cubicBezTo>
                  <a:cubicBezTo>
                    <a:pt x="608" y="1502"/>
                    <a:pt x="620" y="1516"/>
                    <a:pt x="633" y="1528"/>
                  </a:cubicBezTo>
                  <a:lnTo>
                    <a:pt x="672" y="1567"/>
                  </a:lnTo>
                  <a:cubicBezTo>
                    <a:pt x="685" y="1567"/>
                    <a:pt x="711" y="1580"/>
                    <a:pt x="723" y="1593"/>
                  </a:cubicBezTo>
                  <a:lnTo>
                    <a:pt x="1110" y="1980"/>
                  </a:lnTo>
                  <a:cubicBezTo>
                    <a:pt x="1124" y="1992"/>
                    <a:pt x="1136" y="1992"/>
                    <a:pt x="1162" y="1992"/>
                  </a:cubicBezTo>
                  <a:lnTo>
                    <a:pt x="1201" y="1992"/>
                  </a:lnTo>
                  <a:cubicBezTo>
                    <a:pt x="1227" y="1992"/>
                    <a:pt x="1239" y="1992"/>
                    <a:pt x="1253" y="1980"/>
                  </a:cubicBezTo>
                  <a:cubicBezTo>
                    <a:pt x="1265" y="1980"/>
                    <a:pt x="1278" y="1967"/>
                    <a:pt x="1291" y="1967"/>
                  </a:cubicBezTo>
                  <a:cubicBezTo>
                    <a:pt x="1291" y="1954"/>
                    <a:pt x="1304" y="1941"/>
                    <a:pt x="1304" y="1928"/>
                  </a:cubicBezTo>
                  <a:lnTo>
                    <a:pt x="1304" y="1877"/>
                  </a:lnTo>
                  <a:cubicBezTo>
                    <a:pt x="1304" y="1863"/>
                    <a:pt x="1291" y="1851"/>
                    <a:pt x="1291" y="1838"/>
                  </a:cubicBezTo>
                  <a:cubicBezTo>
                    <a:pt x="1278" y="1825"/>
                    <a:pt x="1278" y="1812"/>
                    <a:pt x="1265" y="1799"/>
                  </a:cubicBezTo>
                  <a:cubicBezTo>
                    <a:pt x="1227" y="1748"/>
                    <a:pt x="1175" y="1709"/>
                    <a:pt x="1124" y="1657"/>
                  </a:cubicBezTo>
                  <a:cubicBezTo>
                    <a:pt x="1072" y="1619"/>
                    <a:pt x="1020" y="1567"/>
                    <a:pt x="969" y="1516"/>
                  </a:cubicBezTo>
                  <a:lnTo>
                    <a:pt x="969" y="1502"/>
                  </a:lnTo>
                  <a:lnTo>
                    <a:pt x="969" y="1490"/>
                  </a:lnTo>
                  <a:cubicBezTo>
                    <a:pt x="1098" y="1373"/>
                    <a:pt x="1213" y="1284"/>
                    <a:pt x="1316" y="1206"/>
                  </a:cubicBezTo>
                  <a:cubicBezTo>
                    <a:pt x="1420" y="1115"/>
                    <a:pt x="1510" y="1051"/>
                    <a:pt x="1588" y="986"/>
                  </a:cubicBezTo>
                  <a:cubicBezTo>
                    <a:pt x="1665" y="935"/>
                    <a:pt x="1729" y="883"/>
                    <a:pt x="1781" y="845"/>
                  </a:cubicBezTo>
                  <a:cubicBezTo>
                    <a:pt x="1846" y="806"/>
                    <a:pt x="1897" y="768"/>
                    <a:pt x="1936" y="742"/>
                  </a:cubicBezTo>
                  <a:cubicBezTo>
                    <a:pt x="1987" y="716"/>
                    <a:pt x="2026" y="690"/>
                    <a:pt x="2065" y="665"/>
                  </a:cubicBezTo>
                  <a:cubicBezTo>
                    <a:pt x="2090" y="639"/>
                    <a:pt x="2130" y="625"/>
                    <a:pt x="2155" y="600"/>
                  </a:cubicBezTo>
                  <a:lnTo>
                    <a:pt x="2193" y="574"/>
                  </a:lnTo>
                  <a:lnTo>
                    <a:pt x="2233" y="536"/>
                  </a:lnTo>
                  <a:lnTo>
                    <a:pt x="2233" y="510"/>
                  </a:lnTo>
                  <a:lnTo>
                    <a:pt x="2233" y="484"/>
                  </a:lnTo>
                  <a:lnTo>
                    <a:pt x="2233" y="458"/>
                  </a:lnTo>
                  <a:cubicBezTo>
                    <a:pt x="2233" y="445"/>
                    <a:pt x="2219" y="432"/>
                    <a:pt x="2207" y="419"/>
                  </a:cubicBezTo>
                  <a:cubicBezTo>
                    <a:pt x="2193" y="393"/>
                    <a:pt x="2168" y="381"/>
                    <a:pt x="2142" y="381"/>
                  </a:cubicBezTo>
                  <a:cubicBezTo>
                    <a:pt x="2116" y="393"/>
                    <a:pt x="2090" y="393"/>
                    <a:pt x="2065" y="407"/>
                  </a:cubicBezTo>
                  <a:cubicBezTo>
                    <a:pt x="2039" y="432"/>
                    <a:pt x="2013" y="445"/>
                    <a:pt x="1987" y="471"/>
                  </a:cubicBezTo>
                  <a:cubicBezTo>
                    <a:pt x="1961" y="484"/>
                    <a:pt x="1936" y="496"/>
                    <a:pt x="1923" y="510"/>
                  </a:cubicBezTo>
                  <a:lnTo>
                    <a:pt x="852" y="1309"/>
                  </a:lnTo>
                  <a:cubicBezTo>
                    <a:pt x="917" y="1038"/>
                    <a:pt x="955" y="845"/>
                    <a:pt x="995" y="716"/>
                  </a:cubicBezTo>
                  <a:cubicBezTo>
                    <a:pt x="1020" y="574"/>
                    <a:pt x="1033" y="496"/>
                    <a:pt x="1020" y="484"/>
                  </a:cubicBezTo>
                  <a:lnTo>
                    <a:pt x="1020" y="367"/>
                  </a:lnTo>
                  <a:cubicBezTo>
                    <a:pt x="1007" y="329"/>
                    <a:pt x="1007" y="290"/>
                    <a:pt x="995" y="252"/>
                  </a:cubicBezTo>
                  <a:cubicBezTo>
                    <a:pt x="981" y="213"/>
                    <a:pt x="969" y="174"/>
                    <a:pt x="943" y="135"/>
                  </a:cubicBezTo>
                  <a:cubicBezTo>
                    <a:pt x="930" y="109"/>
                    <a:pt x="904" y="71"/>
                    <a:pt x="878" y="46"/>
                  </a:cubicBezTo>
                  <a:cubicBezTo>
                    <a:pt x="866" y="20"/>
                    <a:pt x="840" y="6"/>
                    <a:pt x="801" y="6"/>
                  </a:cubicBezTo>
                  <a:cubicBezTo>
                    <a:pt x="792" y="2"/>
                    <a:pt x="782" y="1"/>
                    <a:pt x="7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84"/>
            <p:cNvSpPr/>
            <p:nvPr/>
          </p:nvSpPr>
          <p:spPr>
            <a:xfrm>
              <a:off x="6699424" y="2756463"/>
              <a:ext cx="52354" cy="75387"/>
            </a:xfrm>
            <a:custGeom>
              <a:rect b="b" l="l" r="r" t="t"/>
              <a:pathLst>
                <a:path extrusionOk="0" h="2026" w="1407">
                  <a:moveTo>
                    <a:pt x="594" y="0"/>
                  </a:moveTo>
                  <a:cubicBezTo>
                    <a:pt x="582" y="0"/>
                    <a:pt x="568" y="0"/>
                    <a:pt x="542" y="14"/>
                  </a:cubicBezTo>
                  <a:cubicBezTo>
                    <a:pt x="530" y="14"/>
                    <a:pt x="517" y="26"/>
                    <a:pt x="504" y="26"/>
                  </a:cubicBezTo>
                  <a:cubicBezTo>
                    <a:pt x="504" y="39"/>
                    <a:pt x="478" y="65"/>
                    <a:pt x="465" y="117"/>
                  </a:cubicBezTo>
                  <a:cubicBezTo>
                    <a:pt x="439" y="155"/>
                    <a:pt x="401" y="220"/>
                    <a:pt x="362" y="297"/>
                  </a:cubicBezTo>
                  <a:cubicBezTo>
                    <a:pt x="324" y="387"/>
                    <a:pt x="259" y="504"/>
                    <a:pt x="181" y="658"/>
                  </a:cubicBezTo>
                  <a:lnTo>
                    <a:pt x="169" y="671"/>
                  </a:lnTo>
                  <a:cubicBezTo>
                    <a:pt x="169" y="684"/>
                    <a:pt x="155" y="684"/>
                    <a:pt x="155" y="697"/>
                  </a:cubicBezTo>
                  <a:cubicBezTo>
                    <a:pt x="143" y="710"/>
                    <a:pt x="130" y="710"/>
                    <a:pt x="117" y="710"/>
                  </a:cubicBezTo>
                  <a:cubicBezTo>
                    <a:pt x="113" y="706"/>
                    <a:pt x="108" y="704"/>
                    <a:pt x="104" y="704"/>
                  </a:cubicBezTo>
                  <a:cubicBezTo>
                    <a:pt x="95" y="704"/>
                    <a:pt x="87" y="710"/>
                    <a:pt x="78" y="710"/>
                  </a:cubicBezTo>
                  <a:cubicBezTo>
                    <a:pt x="40" y="748"/>
                    <a:pt x="14" y="787"/>
                    <a:pt x="14" y="826"/>
                  </a:cubicBezTo>
                  <a:cubicBezTo>
                    <a:pt x="1" y="851"/>
                    <a:pt x="26" y="891"/>
                    <a:pt x="66" y="942"/>
                  </a:cubicBezTo>
                  <a:cubicBezTo>
                    <a:pt x="78" y="968"/>
                    <a:pt x="104" y="980"/>
                    <a:pt x="130" y="994"/>
                  </a:cubicBezTo>
                  <a:cubicBezTo>
                    <a:pt x="155" y="994"/>
                    <a:pt x="181" y="1020"/>
                    <a:pt x="207" y="1032"/>
                  </a:cubicBezTo>
                  <a:cubicBezTo>
                    <a:pt x="220" y="1045"/>
                    <a:pt x="233" y="1071"/>
                    <a:pt x="272" y="1097"/>
                  </a:cubicBezTo>
                  <a:cubicBezTo>
                    <a:pt x="298" y="1135"/>
                    <a:pt x="336" y="1161"/>
                    <a:pt x="375" y="1200"/>
                  </a:cubicBezTo>
                  <a:cubicBezTo>
                    <a:pt x="401" y="1238"/>
                    <a:pt x="439" y="1264"/>
                    <a:pt x="465" y="1303"/>
                  </a:cubicBezTo>
                  <a:cubicBezTo>
                    <a:pt x="504" y="1329"/>
                    <a:pt x="517" y="1355"/>
                    <a:pt x="530" y="1367"/>
                  </a:cubicBezTo>
                  <a:lnTo>
                    <a:pt x="556" y="1407"/>
                  </a:lnTo>
                  <a:cubicBezTo>
                    <a:pt x="568" y="1419"/>
                    <a:pt x="582" y="1432"/>
                    <a:pt x="582" y="1445"/>
                  </a:cubicBezTo>
                  <a:lnTo>
                    <a:pt x="582" y="1484"/>
                  </a:lnTo>
                  <a:cubicBezTo>
                    <a:pt x="594" y="1484"/>
                    <a:pt x="594" y="1496"/>
                    <a:pt x="594" y="1510"/>
                  </a:cubicBezTo>
                  <a:cubicBezTo>
                    <a:pt x="594" y="1522"/>
                    <a:pt x="607" y="1535"/>
                    <a:pt x="607" y="1548"/>
                  </a:cubicBezTo>
                  <a:cubicBezTo>
                    <a:pt x="620" y="1561"/>
                    <a:pt x="633" y="1574"/>
                    <a:pt x="645" y="1574"/>
                  </a:cubicBezTo>
                  <a:lnTo>
                    <a:pt x="697" y="1574"/>
                  </a:lnTo>
                  <a:cubicBezTo>
                    <a:pt x="697" y="1574"/>
                    <a:pt x="710" y="1574"/>
                    <a:pt x="710" y="1587"/>
                  </a:cubicBezTo>
                  <a:cubicBezTo>
                    <a:pt x="749" y="1599"/>
                    <a:pt x="774" y="1625"/>
                    <a:pt x="788" y="1651"/>
                  </a:cubicBezTo>
                  <a:cubicBezTo>
                    <a:pt x="800" y="1677"/>
                    <a:pt x="826" y="1703"/>
                    <a:pt x="865" y="1728"/>
                  </a:cubicBezTo>
                  <a:cubicBezTo>
                    <a:pt x="903" y="1793"/>
                    <a:pt x="955" y="1832"/>
                    <a:pt x="1007" y="1883"/>
                  </a:cubicBezTo>
                  <a:cubicBezTo>
                    <a:pt x="1058" y="1922"/>
                    <a:pt x="1110" y="1974"/>
                    <a:pt x="1175" y="2012"/>
                  </a:cubicBezTo>
                  <a:cubicBezTo>
                    <a:pt x="1201" y="2026"/>
                    <a:pt x="1226" y="2026"/>
                    <a:pt x="1239" y="2026"/>
                  </a:cubicBezTo>
                  <a:cubicBezTo>
                    <a:pt x="1252" y="2026"/>
                    <a:pt x="1278" y="2012"/>
                    <a:pt x="1290" y="1986"/>
                  </a:cubicBezTo>
                  <a:cubicBezTo>
                    <a:pt x="1342" y="1961"/>
                    <a:pt x="1368" y="1909"/>
                    <a:pt x="1381" y="1845"/>
                  </a:cubicBezTo>
                  <a:cubicBezTo>
                    <a:pt x="1393" y="1780"/>
                    <a:pt x="1407" y="1716"/>
                    <a:pt x="1407" y="1651"/>
                  </a:cubicBezTo>
                  <a:cubicBezTo>
                    <a:pt x="1393" y="1587"/>
                    <a:pt x="1393" y="1522"/>
                    <a:pt x="1381" y="1445"/>
                  </a:cubicBezTo>
                  <a:cubicBezTo>
                    <a:pt x="1368" y="1381"/>
                    <a:pt x="1368" y="1329"/>
                    <a:pt x="1355" y="1278"/>
                  </a:cubicBezTo>
                  <a:lnTo>
                    <a:pt x="1355" y="1161"/>
                  </a:lnTo>
                  <a:lnTo>
                    <a:pt x="1355" y="1020"/>
                  </a:lnTo>
                  <a:cubicBezTo>
                    <a:pt x="1355" y="968"/>
                    <a:pt x="1355" y="916"/>
                    <a:pt x="1342" y="877"/>
                  </a:cubicBezTo>
                  <a:cubicBezTo>
                    <a:pt x="1342" y="839"/>
                    <a:pt x="1330" y="813"/>
                    <a:pt x="1316" y="787"/>
                  </a:cubicBezTo>
                  <a:cubicBezTo>
                    <a:pt x="1304" y="774"/>
                    <a:pt x="1290" y="774"/>
                    <a:pt x="1265" y="774"/>
                  </a:cubicBezTo>
                  <a:cubicBezTo>
                    <a:pt x="1252" y="768"/>
                    <a:pt x="1242" y="765"/>
                    <a:pt x="1236" y="765"/>
                  </a:cubicBezTo>
                  <a:cubicBezTo>
                    <a:pt x="1229" y="765"/>
                    <a:pt x="1226" y="768"/>
                    <a:pt x="1226" y="774"/>
                  </a:cubicBezTo>
                  <a:cubicBezTo>
                    <a:pt x="1213" y="774"/>
                    <a:pt x="1201" y="774"/>
                    <a:pt x="1187" y="787"/>
                  </a:cubicBezTo>
                  <a:lnTo>
                    <a:pt x="1161" y="813"/>
                  </a:lnTo>
                  <a:lnTo>
                    <a:pt x="1161" y="851"/>
                  </a:lnTo>
                  <a:lnTo>
                    <a:pt x="1161" y="891"/>
                  </a:lnTo>
                  <a:lnTo>
                    <a:pt x="1161" y="1238"/>
                  </a:lnTo>
                  <a:cubicBezTo>
                    <a:pt x="1175" y="1329"/>
                    <a:pt x="1175" y="1393"/>
                    <a:pt x="1175" y="1445"/>
                  </a:cubicBezTo>
                  <a:lnTo>
                    <a:pt x="1175" y="1561"/>
                  </a:lnTo>
                  <a:cubicBezTo>
                    <a:pt x="1187" y="1587"/>
                    <a:pt x="1187" y="1599"/>
                    <a:pt x="1187" y="1613"/>
                  </a:cubicBezTo>
                  <a:lnTo>
                    <a:pt x="1187" y="1664"/>
                  </a:lnTo>
                  <a:cubicBezTo>
                    <a:pt x="1175" y="1677"/>
                    <a:pt x="1175" y="1690"/>
                    <a:pt x="1175" y="1690"/>
                  </a:cubicBezTo>
                  <a:lnTo>
                    <a:pt x="1175" y="1703"/>
                  </a:lnTo>
                  <a:cubicBezTo>
                    <a:pt x="1123" y="1651"/>
                    <a:pt x="1084" y="1599"/>
                    <a:pt x="1032" y="1561"/>
                  </a:cubicBezTo>
                  <a:cubicBezTo>
                    <a:pt x="981" y="1510"/>
                    <a:pt x="929" y="1470"/>
                    <a:pt x="891" y="1419"/>
                  </a:cubicBezTo>
                  <a:cubicBezTo>
                    <a:pt x="891" y="1407"/>
                    <a:pt x="878" y="1407"/>
                    <a:pt x="878" y="1393"/>
                  </a:cubicBezTo>
                  <a:cubicBezTo>
                    <a:pt x="865" y="1381"/>
                    <a:pt x="852" y="1381"/>
                    <a:pt x="852" y="1367"/>
                  </a:cubicBezTo>
                  <a:cubicBezTo>
                    <a:pt x="839" y="1355"/>
                    <a:pt x="839" y="1342"/>
                    <a:pt x="826" y="1329"/>
                  </a:cubicBezTo>
                  <a:lnTo>
                    <a:pt x="903" y="762"/>
                  </a:lnTo>
                  <a:cubicBezTo>
                    <a:pt x="903" y="736"/>
                    <a:pt x="903" y="710"/>
                    <a:pt x="891" y="684"/>
                  </a:cubicBezTo>
                  <a:cubicBezTo>
                    <a:pt x="891" y="658"/>
                    <a:pt x="878" y="633"/>
                    <a:pt x="852" y="619"/>
                  </a:cubicBezTo>
                  <a:cubicBezTo>
                    <a:pt x="839" y="607"/>
                    <a:pt x="826" y="593"/>
                    <a:pt x="800" y="581"/>
                  </a:cubicBezTo>
                  <a:cubicBezTo>
                    <a:pt x="774" y="581"/>
                    <a:pt x="749" y="581"/>
                    <a:pt x="736" y="593"/>
                  </a:cubicBezTo>
                  <a:cubicBezTo>
                    <a:pt x="736" y="593"/>
                    <a:pt x="736" y="619"/>
                    <a:pt x="723" y="671"/>
                  </a:cubicBezTo>
                  <a:cubicBezTo>
                    <a:pt x="710" y="710"/>
                    <a:pt x="710" y="762"/>
                    <a:pt x="697" y="826"/>
                  </a:cubicBezTo>
                  <a:cubicBezTo>
                    <a:pt x="685" y="877"/>
                    <a:pt x="671" y="929"/>
                    <a:pt x="659" y="994"/>
                  </a:cubicBezTo>
                  <a:cubicBezTo>
                    <a:pt x="645" y="1045"/>
                    <a:pt x="645" y="1084"/>
                    <a:pt x="633" y="1109"/>
                  </a:cubicBezTo>
                  <a:lnTo>
                    <a:pt x="633" y="1123"/>
                  </a:lnTo>
                  <a:lnTo>
                    <a:pt x="594" y="1084"/>
                  </a:lnTo>
                  <a:cubicBezTo>
                    <a:pt x="568" y="1071"/>
                    <a:pt x="542" y="1045"/>
                    <a:pt x="517" y="1006"/>
                  </a:cubicBezTo>
                  <a:cubicBezTo>
                    <a:pt x="478" y="980"/>
                    <a:pt x="453" y="955"/>
                    <a:pt x="427" y="929"/>
                  </a:cubicBezTo>
                  <a:cubicBezTo>
                    <a:pt x="401" y="903"/>
                    <a:pt x="388" y="877"/>
                    <a:pt x="375" y="865"/>
                  </a:cubicBezTo>
                  <a:cubicBezTo>
                    <a:pt x="362" y="865"/>
                    <a:pt x="362" y="851"/>
                    <a:pt x="349" y="839"/>
                  </a:cubicBezTo>
                  <a:cubicBezTo>
                    <a:pt x="336" y="826"/>
                    <a:pt x="336" y="813"/>
                    <a:pt x="349" y="800"/>
                  </a:cubicBezTo>
                  <a:lnTo>
                    <a:pt x="491" y="516"/>
                  </a:lnTo>
                  <a:lnTo>
                    <a:pt x="491" y="490"/>
                  </a:lnTo>
                  <a:lnTo>
                    <a:pt x="659" y="129"/>
                  </a:lnTo>
                  <a:cubicBezTo>
                    <a:pt x="671" y="103"/>
                    <a:pt x="671" y="91"/>
                    <a:pt x="659" y="65"/>
                  </a:cubicBezTo>
                  <a:cubicBezTo>
                    <a:pt x="659" y="52"/>
                    <a:pt x="645" y="39"/>
                    <a:pt x="633" y="26"/>
                  </a:cubicBezTo>
                  <a:cubicBezTo>
                    <a:pt x="620" y="14"/>
                    <a:pt x="607" y="0"/>
                    <a:pt x="5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84"/>
            <p:cNvSpPr/>
            <p:nvPr/>
          </p:nvSpPr>
          <p:spPr>
            <a:xfrm>
              <a:off x="6732577" y="2728146"/>
              <a:ext cx="52317" cy="75387"/>
            </a:xfrm>
            <a:custGeom>
              <a:rect b="b" l="l" r="r" t="t"/>
              <a:pathLst>
                <a:path extrusionOk="0" h="2026" w="1406">
                  <a:moveTo>
                    <a:pt x="593" y="1"/>
                  </a:moveTo>
                  <a:cubicBezTo>
                    <a:pt x="580" y="1"/>
                    <a:pt x="554" y="1"/>
                    <a:pt x="542" y="13"/>
                  </a:cubicBezTo>
                  <a:cubicBezTo>
                    <a:pt x="528" y="13"/>
                    <a:pt x="516" y="27"/>
                    <a:pt x="502" y="39"/>
                  </a:cubicBezTo>
                  <a:cubicBezTo>
                    <a:pt x="490" y="52"/>
                    <a:pt x="477" y="78"/>
                    <a:pt x="451" y="116"/>
                  </a:cubicBezTo>
                  <a:cubicBezTo>
                    <a:pt x="439" y="156"/>
                    <a:pt x="399" y="220"/>
                    <a:pt x="361" y="310"/>
                  </a:cubicBezTo>
                  <a:cubicBezTo>
                    <a:pt x="322" y="388"/>
                    <a:pt x="258" y="503"/>
                    <a:pt x="181" y="658"/>
                  </a:cubicBezTo>
                  <a:cubicBezTo>
                    <a:pt x="181" y="658"/>
                    <a:pt x="181" y="671"/>
                    <a:pt x="167" y="671"/>
                  </a:cubicBezTo>
                  <a:cubicBezTo>
                    <a:pt x="167" y="684"/>
                    <a:pt x="155" y="697"/>
                    <a:pt x="155" y="697"/>
                  </a:cubicBezTo>
                  <a:lnTo>
                    <a:pt x="141" y="710"/>
                  </a:lnTo>
                  <a:lnTo>
                    <a:pt x="116" y="710"/>
                  </a:lnTo>
                  <a:cubicBezTo>
                    <a:pt x="103" y="710"/>
                    <a:pt x="90" y="710"/>
                    <a:pt x="77" y="723"/>
                  </a:cubicBezTo>
                  <a:cubicBezTo>
                    <a:pt x="38" y="761"/>
                    <a:pt x="12" y="800"/>
                    <a:pt x="0" y="826"/>
                  </a:cubicBezTo>
                  <a:cubicBezTo>
                    <a:pt x="0" y="864"/>
                    <a:pt x="26" y="904"/>
                    <a:pt x="64" y="942"/>
                  </a:cubicBezTo>
                  <a:cubicBezTo>
                    <a:pt x="77" y="968"/>
                    <a:pt x="103" y="981"/>
                    <a:pt x="129" y="993"/>
                  </a:cubicBezTo>
                  <a:cubicBezTo>
                    <a:pt x="155" y="1007"/>
                    <a:pt x="181" y="1019"/>
                    <a:pt x="206" y="1045"/>
                  </a:cubicBezTo>
                  <a:lnTo>
                    <a:pt x="270" y="1110"/>
                  </a:lnTo>
                  <a:cubicBezTo>
                    <a:pt x="296" y="1136"/>
                    <a:pt x="335" y="1174"/>
                    <a:pt x="361" y="1213"/>
                  </a:cubicBezTo>
                  <a:cubicBezTo>
                    <a:pt x="399" y="1239"/>
                    <a:pt x="439" y="1277"/>
                    <a:pt x="464" y="1303"/>
                  </a:cubicBezTo>
                  <a:cubicBezTo>
                    <a:pt x="490" y="1342"/>
                    <a:pt x="516" y="1354"/>
                    <a:pt x="528" y="1380"/>
                  </a:cubicBezTo>
                  <a:lnTo>
                    <a:pt x="554" y="1406"/>
                  </a:lnTo>
                  <a:cubicBezTo>
                    <a:pt x="567" y="1419"/>
                    <a:pt x="580" y="1432"/>
                    <a:pt x="580" y="1445"/>
                  </a:cubicBezTo>
                  <a:lnTo>
                    <a:pt x="580" y="1483"/>
                  </a:lnTo>
                  <a:cubicBezTo>
                    <a:pt x="580" y="1497"/>
                    <a:pt x="593" y="1509"/>
                    <a:pt x="593" y="1523"/>
                  </a:cubicBezTo>
                  <a:cubicBezTo>
                    <a:pt x="593" y="1535"/>
                    <a:pt x="593" y="1548"/>
                    <a:pt x="606" y="1561"/>
                  </a:cubicBezTo>
                  <a:cubicBezTo>
                    <a:pt x="619" y="1574"/>
                    <a:pt x="631" y="1574"/>
                    <a:pt x="645" y="1587"/>
                  </a:cubicBezTo>
                  <a:lnTo>
                    <a:pt x="709" y="1587"/>
                  </a:lnTo>
                  <a:cubicBezTo>
                    <a:pt x="748" y="1612"/>
                    <a:pt x="760" y="1638"/>
                    <a:pt x="786" y="1652"/>
                  </a:cubicBezTo>
                  <a:cubicBezTo>
                    <a:pt x="800" y="1677"/>
                    <a:pt x="825" y="1703"/>
                    <a:pt x="851" y="1741"/>
                  </a:cubicBezTo>
                  <a:cubicBezTo>
                    <a:pt x="903" y="1793"/>
                    <a:pt x="954" y="1845"/>
                    <a:pt x="1006" y="1884"/>
                  </a:cubicBezTo>
                  <a:cubicBezTo>
                    <a:pt x="1058" y="1935"/>
                    <a:pt x="1109" y="1974"/>
                    <a:pt x="1173" y="2013"/>
                  </a:cubicBezTo>
                  <a:cubicBezTo>
                    <a:pt x="1199" y="2025"/>
                    <a:pt x="1225" y="2025"/>
                    <a:pt x="1238" y="2025"/>
                  </a:cubicBezTo>
                  <a:cubicBezTo>
                    <a:pt x="1251" y="2025"/>
                    <a:pt x="1276" y="2013"/>
                    <a:pt x="1290" y="1999"/>
                  </a:cubicBezTo>
                  <a:cubicBezTo>
                    <a:pt x="1341" y="1961"/>
                    <a:pt x="1367" y="1910"/>
                    <a:pt x="1379" y="1845"/>
                  </a:cubicBezTo>
                  <a:cubicBezTo>
                    <a:pt x="1393" y="1793"/>
                    <a:pt x="1405" y="1729"/>
                    <a:pt x="1393" y="1652"/>
                  </a:cubicBezTo>
                  <a:cubicBezTo>
                    <a:pt x="1393" y="1587"/>
                    <a:pt x="1393" y="1523"/>
                    <a:pt x="1379" y="1458"/>
                  </a:cubicBezTo>
                  <a:cubicBezTo>
                    <a:pt x="1367" y="1394"/>
                    <a:pt x="1367" y="1329"/>
                    <a:pt x="1354" y="1277"/>
                  </a:cubicBezTo>
                  <a:lnTo>
                    <a:pt x="1354" y="1174"/>
                  </a:lnTo>
                  <a:lnTo>
                    <a:pt x="1354" y="1019"/>
                  </a:lnTo>
                  <a:cubicBezTo>
                    <a:pt x="1354" y="968"/>
                    <a:pt x="1341" y="929"/>
                    <a:pt x="1341" y="890"/>
                  </a:cubicBezTo>
                  <a:cubicBezTo>
                    <a:pt x="1341" y="839"/>
                    <a:pt x="1328" y="813"/>
                    <a:pt x="1316" y="800"/>
                  </a:cubicBezTo>
                  <a:cubicBezTo>
                    <a:pt x="1302" y="787"/>
                    <a:pt x="1290" y="775"/>
                    <a:pt x="1264" y="775"/>
                  </a:cubicBezTo>
                  <a:lnTo>
                    <a:pt x="1212" y="775"/>
                  </a:lnTo>
                  <a:lnTo>
                    <a:pt x="1187" y="800"/>
                  </a:lnTo>
                  <a:cubicBezTo>
                    <a:pt x="1173" y="800"/>
                    <a:pt x="1161" y="813"/>
                    <a:pt x="1161" y="826"/>
                  </a:cubicBezTo>
                  <a:lnTo>
                    <a:pt x="1161" y="852"/>
                  </a:lnTo>
                  <a:cubicBezTo>
                    <a:pt x="1161" y="878"/>
                    <a:pt x="1161" y="890"/>
                    <a:pt x="1147" y="904"/>
                  </a:cubicBezTo>
                  <a:cubicBezTo>
                    <a:pt x="1161" y="1045"/>
                    <a:pt x="1161" y="1148"/>
                    <a:pt x="1161" y="1239"/>
                  </a:cubicBezTo>
                  <a:cubicBezTo>
                    <a:pt x="1161" y="1329"/>
                    <a:pt x="1173" y="1406"/>
                    <a:pt x="1173" y="1458"/>
                  </a:cubicBezTo>
                  <a:lnTo>
                    <a:pt x="1173" y="1574"/>
                  </a:lnTo>
                  <a:cubicBezTo>
                    <a:pt x="1173" y="1600"/>
                    <a:pt x="1173" y="1612"/>
                    <a:pt x="1187" y="1612"/>
                  </a:cubicBezTo>
                  <a:cubicBezTo>
                    <a:pt x="1187" y="1626"/>
                    <a:pt x="1187" y="1638"/>
                    <a:pt x="1173" y="1664"/>
                  </a:cubicBezTo>
                  <a:lnTo>
                    <a:pt x="1173" y="1703"/>
                  </a:lnTo>
                  <a:lnTo>
                    <a:pt x="1161" y="1703"/>
                  </a:lnTo>
                  <a:cubicBezTo>
                    <a:pt x="1122" y="1652"/>
                    <a:pt x="1070" y="1612"/>
                    <a:pt x="1032" y="1561"/>
                  </a:cubicBezTo>
                  <a:cubicBezTo>
                    <a:pt x="980" y="1523"/>
                    <a:pt x="929" y="1471"/>
                    <a:pt x="889" y="1419"/>
                  </a:cubicBezTo>
                  <a:lnTo>
                    <a:pt x="864" y="1394"/>
                  </a:lnTo>
                  <a:cubicBezTo>
                    <a:pt x="864" y="1394"/>
                    <a:pt x="851" y="1380"/>
                    <a:pt x="851" y="1368"/>
                  </a:cubicBezTo>
                  <a:cubicBezTo>
                    <a:pt x="838" y="1368"/>
                    <a:pt x="838" y="1354"/>
                    <a:pt x="825" y="1342"/>
                  </a:cubicBezTo>
                  <a:lnTo>
                    <a:pt x="903" y="761"/>
                  </a:lnTo>
                  <a:cubicBezTo>
                    <a:pt x="903" y="735"/>
                    <a:pt x="903" y="710"/>
                    <a:pt x="889" y="684"/>
                  </a:cubicBezTo>
                  <a:cubicBezTo>
                    <a:pt x="877" y="658"/>
                    <a:pt x="864" y="646"/>
                    <a:pt x="851" y="620"/>
                  </a:cubicBezTo>
                  <a:cubicBezTo>
                    <a:pt x="838" y="606"/>
                    <a:pt x="825" y="594"/>
                    <a:pt x="800" y="594"/>
                  </a:cubicBezTo>
                  <a:cubicBezTo>
                    <a:pt x="792" y="590"/>
                    <a:pt x="784" y="588"/>
                    <a:pt x="777" y="588"/>
                  </a:cubicBezTo>
                  <a:cubicBezTo>
                    <a:pt x="760" y="588"/>
                    <a:pt x="744" y="598"/>
                    <a:pt x="735" y="606"/>
                  </a:cubicBezTo>
                  <a:cubicBezTo>
                    <a:pt x="735" y="606"/>
                    <a:pt x="722" y="632"/>
                    <a:pt x="722" y="671"/>
                  </a:cubicBezTo>
                  <a:cubicBezTo>
                    <a:pt x="709" y="723"/>
                    <a:pt x="696" y="761"/>
                    <a:pt x="683" y="826"/>
                  </a:cubicBezTo>
                  <a:cubicBezTo>
                    <a:pt x="683" y="878"/>
                    <a:pt x="671" y="942"/>
                    <a:pt x="657" y="993"/>
                  </a:cubicBezTo>
                  <a:cubicBezTo>
                    <a:pt x="645" y="1058"/>
                    <a:pt x="645" y="1097"/>
                    <a:pt x="631" y="1122"/>
                  </a:cubicBezTo>
                  <a:cubicBezTo>
                    <a:pt x="631" y="1122"/>
                    <a:pt x="619" y="1110"/>
                    <a:pt x="593" y="1097"/>
                  </a:cubicBezTo>
                  <a:lnTo>
                    <a:pt x="516" y="1019"/>
                  </a:lnTo>
                  <a:lnTo>
                    <a:pt x="425" y="929"/>
                  </a:lnTo>
                  <a:cubicBezTo>
                    <a:pt x="399" y="904"/>
                    <a:pt x="374" y="890"/>
                    <a:pt x="374" y="878"/>
                  </a:cubicBezTo>
                  <a:cubicBezTo>
                    <a:pt x="361" y="864"/>
                    <a:pt x="361" y="852"/>
                    <a:pt x="348" y="839"/>
                  </a:cubicBezTo>
                  <a:cubicBezTo>
                    <a:pt x="335" y="839"/>
                    <a:pt x="335" y="826"/>
                    <a:pt x="348" y="813"/>
                  </a:cubicBezTo>
                  <a:lnTo>
                    <a:pt x="490" y="517"/>
                  </a:lnTo>
                  <a:lnTo>
                    <a:pt x="490" y="503"/>
                  </a:lnTo>
                  <a:lnTo>
                    <a:pt x="657" y="130"/>
                  </a:lnTo>
                  <a:cubicBezTo>
                    <a:pt x="671" y="116"/>
                    <a:pt x="671" y="91"/>
                    <a:pt x="657" y="78"/>
                  </a:cubicBezTo>
                  <a:cubicBezTo>
                    <a:pt x="645" y="65"/>
                    <a:pt x="645" y="39"/>
                    <a:pt x="631" y="27"/>
                  </a:cubicBezTo>
                  <a:cubicBezTo>
                    <a:pt x="619" y="13"/>
                    <a:pt x="606" y="1"/>
                    <a:pt x="5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84"/>
            <p:cNvSpPr/>
            <p:nvPr/>
          </p:nvSpPr>
          <p:spPr>
            <a:xfrm>
              <a:off x="6765657" y="2699346"/>
              <a:ext cx="65787" cy="79220"/>
            </a:xfrm>
            <a:custGeom>
              <a:rect b="b" l="l" r="r" t="t"/>
              <a:pathLst>
                <a:path extrusionOk="0" h="2129" w="1768">
                  <a:moveTo>
                    <a:pt x="375" y="1"/>
                  </a:moveTo>
                  <a:cubicBezTo>
                    <a:pt x="349" y="1"/>
                    <a:pt x="323" y="13"/>
                    <a:pt x="298" y="39"/>
                  </a:cubicBezTo>
                  <a:cubicBezTo>
                    <a:pt x="272" y="65"/>
                    <a:pt x="258" y="91"/>
                    <a:pt x="272" y="117"/>
                  </a:cubicBezTo>
                  <a:lnTo>
                    <a:pt x="362" y="220"/>
                  </a:lnTo>
                  <a:cubicBezTo>
                    <a:pt x="490" y="374"/>
                    <a:pt x="619" y="517"/>
                    <a:pt x="762" y="658"/>
                  </a:cubicBezTo>
                  <a:cubicBezTo>
                    <a:pt x="903" y="813"/>
                    <a:pt x="1058" y="942"/>
                    <a:pt x="1200" y="1084"/>
                  </a:cubicBezTo>
                  <a:lnTo>
                    <a:pt x="1175" y="1084"/>
                  </a:lnTo>
                  <a:lnTo>
                    <a:pt x="903" y="1019"/>
                  </a:lnTo>
                  <a:lnTo>
                    <a:pt x="877" y="1007"/>
                  </a:lnTo>
                  <a:cubicBezTo>
                    <a:pt x="839" y="994"/>
                    <a:pt x="800" y="994"/>
                    <a:pt x="774" y="981"/>
                  </a:cubicBezTo>
                  <a:cubicBezTo>
                    <a:pt x="748" y="968"/>
                    <a:pt x="723" y="968"/>
                    <a:pt x="684" y="955"/>
                  </a:cubicBezTo>
                  <a:cubicBezTo>
                    <a:pt x="659" y="942"/>
                    <a:pt x="633" y="942"/>
                    <a:pt x="607" y="930"/>
                  </a:cubicBezTo>
                  <a:lnTo>
                    <a:pt x="594" y="930"/>
                  </a:lnTo>
                  <a:cubicBezTo>
                    <a:pt x="542" y="916"/>
                    <a:pt x="504" y="904"/>
                    <a:pt x="452" y="890"/>
                  </a:cubicBezTo>
                  <a:cubicBezTo>
                    <a:pt x="401" y="878"/>
                    <a:pt x="362" y="865"/>
                    <a:pt x="310" y="852"/>
                  </a:cubicBezTo>
                  <a:cubicBezTo>
                    <a:pt x="298" y="826"/>
                    <a:pt x="272" y="813"/>
                    <a:pt x="258" y="787"/>
                  </a:cubicBezTo>
                  <a:cubicBezTo>
                    <a:pt x="233" y="761"/>
                    <a:pt x="207" y="749"/>
                    <a:pt x="194" y="736"/>
                  </a:cubicBezTo>
                  <a:cubicBezTo>
                    <a:pt x="169" y="723"/>
                    <a:pt x="143" y="723"/>
                    <a:pt x="117" y="723"/>
                  </a:cubicBezTo>
                  <a:cubicBezTo>
                    <a:pt x="91" y="723"/>
                    <a:pt x="65" y="736"/>
                    <a:pt x="40" y="761"/>
                  </a:cubicBezTo>
                  <a:cubicBezTo>
                    <a:pt x="26" y="775"/>
                    <a:pt x="14" y="787"/>
                    <a:pt x="14" y="813"/>
                  </a:cubicBezTo>
                  <a:cubicBezTo>
                    <a:pt x="0" y="826"/>
                    <a:pt x="0" y="852"/>
                    <a:pt x="14" y="865"/>
                  </a:cubicBezTo>
                  <a:cubicBezTo>
                    <a:pt x="91" y="942"/>
                    <a:pt x="169" y="1033"/>
                    <a:pt x="233" y="1123"/>
                  </a:cubicBezTo>
                  <a:cubicBezTo>
                    <a:pt x="310" y="1213"/>
                    <a:pt x="375" y="1303"/>
                    <a:pt x="452" y="1394"/>
                  </a:cubicBezTo>
                  <a:cubicBezTo>
                    <a:pt x="516" y="1484"/>
                    <a:pt x="581" y="1561"/>
                    <a:pt x="659" y="1652"/>
                  </a:cubicBezTo>
                  <a:cubicBezTo>
                    <a:pt x="723" y="1742"/>
                    <a:pt x="800" y="1832"/>
                    <a:pt x="865" y="1922"/>
                  </a:cubicBezTo>
                  <a:lnTo>
                    <a:pt x="1020" y="2103"/>
                  </a:lnTo>
                  <a:cubicBezTo>
                    <a:pt x="1058" y="2116"/>
                    <a:pt x="1084" y="2128"/>
                    <a:pt x="1110" y="2128"/>
                  </a:cubicBezTo>
                  <a:cubicBezTo>
                    <a:pt x="1149" y="2128"/>
                    <a:pt x="1175" y="2116"/>
                    <a:pt x="1200" y="2090"/>
                  </a:cubicBezTo>
                  <a:cubicBezTo>
                    <a:pt x="1213" y="2077"/>
                    <a:pt x="1226" y="2051"/>
                    <a:pt x="1226" y="2039"/>
                  </a:cubicBezTo>
                  <a:cubicBezTo>
                    <a:pt x="1239" y="2013"/>
                    <a:pt x="1226" y="1987"/>
                    <a:pt x="1213" y="1961"/>
                  </a:cubicBezTo>
                  <a:cubicBezTo>
                    <a:pt x="1097" y="1832"/>
                    <a:pt x="981" y="1703"/>
                    <a:pt x="877" y="1561"/>
                  </a:cubicBezTo>
                  <a:cubicBezTo>
                    <a:pt x="762" y="1420"/>
                    <a:pt x="659" y="1277"/>
                    <a:pt x="542" y="1148"/>
                  </a:cubicBezTo>
                  <a:lnTo>
                    <a:pt x="594" y="1148"/>
                  </a:lnTo>
                  <a:cubicBezTo>
                    <a:pt x="619" y="1162"/>
                    <a:pt x="645" y="1162"/>
                    <a:pt x="671" y="1174"/>
                  </a:cubicBezTo>
                  <a:cubicBezTo>
                    <a:pt x="710" y="1188"/>
                    <a:pt x="736" y="1188"/>
                    <a:pt x="762" y="1200"/>
                  </a:cubicBezTo>
                  <a:cubicBezTo>
                    <a:pt x="800" y="1200"/>
                    <a:pt x="813" y="1213"/>
                    <a:pt x="839" y="1213"/>
                  </a:cubicBezTo>
                  <a:lnTo>
                    <a:pt x="852" y="1226"/>
                  </a:lnTo>
                  <a:lnTo>
                    <a:pt x="865" y="1226"/>
                  </a:lnTo>
                  <a:lnTo>
                    <a:pt x="1613" y="1420"/>
                  </a:lnTo>
                  <a:lnTo>
                    <a:pt x="1665" y="1420"/>
                  </a:lnTo>
                  <a:cubicBezTo>
                    <a:pt x="1677" y="1420"/>
                    <a:pt x="1690" y="1420"/>
                    <a:pt x="1703" y="1406"/>
                  </a:cubicBezTo>
                  <a:lnTo>
                    <a:pt x="1716" y="1406"/>
                  </a:lnTo>
                  <a:cubicBezTo>
                    <a:pt x="1754" y="1380"/>
                    <a:pt x="1768" y="1342"/>
                    <a:pt x="1768" y="1316"/>
                  </a:cubicBezTo>
                  <a:cubicBezTo>
                    <a:pt x="1768" y="1277"/>
                    <a:pt x="1754" y="1251"/>
                    <a:pt x="1729" y="1226"/>
                  </a:cubicBezTo>
                  <a:cubicBezTo>
                    <a:pt x="1716" y="1213"/>
                    <a:pt x="1703" y="1200"/>
                    <a:pt x="1665" y="1188"/>
                  </a:cubicBezTo>
                  <a:cubicBezTo>
                    <a:pt x="1639" y="1162"/>
                    <a:pt x="1613" y="1148"/>
                    <a:pt x="1613" y="1148"/>
                  </a:cubicBezTo>
                  <a:lnTo>
                    <a:pt x="1135" y="736"/>
                  </a:lnTo>
                  <a:lnTo>
                    <a:pt x="1110" y="697"/>
                  </a:lnTo>
                  <a:cubicBezTo>
                    <a:pt x="1020" y="607"/>
                    <a:pt x="942" y="529"/>
                    <a:pt x="891" y="465"/>
                  </a:cubicBezTo>
                  <a:lnTo>
                    <a:pt x="736" y="311"/>
                  </a:lnTo>
                  <a:cubicBezTo>
                    <a:pt x="697" y="271"/>
                    <a:pt x="659" y="246"/>
                    <a:pt x="645" y="220"/>
                  </a:cubicBezTo>
                  <a:cubicBezTo>
                    <a:pt x="619" y="194"/>
                    <a:pt x="594" y="182"/>
                    <a:pt x="581" y="168"/>
                  </a:cubicBezTo>
                  <a:lnTo>
                    <a:pt x="568" y="156"/>
                  </a:lnTo>
                  <a:lnTo>
                    <a:pt x="555" y="142"/>
                  </a:lnTo>
                  <a:lnTo>
                    <a:pt x="504" y="91"/>
                  </a:lnTo>
                  <a:lnTo>
                    <a:pt x="439" y="27"/>
                  </a:lnTo>
                  <a:cubicBezTo>
                    <a:pt x="427" y="13"/>
                    <a:pt x="401" y="13"/>
                    <a:pt x="3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84"/>
            <p:cNvSpPr/>
            <p:nvPr/>
          </p:nvSpPr>
          <p:spPr>
            <a:xfrm>
              <a:off x="6938420" y="2782397"/>
              <a:ext cx="49936" cy="78885"/>
            </a:xfrm>
            <a:custGeom>
              <a:rect b="b" l="l" r="r" t="t"/>
              <a:pathLst>
                <a:path extrusionOk="0" h="2120" w="1342">
                  <a:moveTo>
                    <a:pt x="175" y="0"/>
                  </a:moveTo>
                  <a:cubicBezTo>
                    <a:pt x="120" y="0"/>
                    <a:pt x="67" y="31"/>
                    <a:pt x="52" y="103"/>
                  </a:cubicBezTo>
                  <a:cubicBezTo>
                    <a:pt x="0" y="464"/>
                    <a:pt x="78" y="838"/>
                    <a:pt x="401" y="1031"/>
                  </a:cubicBezTo>
                  <a:cubicBezTo>
                    <a:pt x="594" y="1148"/>
                    <a:pt x="865" y="1186"/>
                    <a:pt x="980" y="1406"/>
                  </a:cubicBezTo>
                  <a:cubicBezTo>
                    <a:pt x="1110" y="1655"/>
                    <a:pt x="948" y="1831"/>
                    <a:pt x="742" y="1831"/>
                  </a:cubicBezTo>
                  <a:cubicBezTo>
                    <a:pt x="660" y="1831"/>
                    <a:pt x="571" y="1803"/>
                    <a:pt x="490" y="1741"/>
                  </a:cubicBezTo>
                  <a:cubicBezTo>
                    <a:pt x="461" y="1717"/>
                    <a:pt x="429" y="1707"/>
                    <a:pt x="397" y="1707"/>
                  </a:cubicBezTo>
                  <a:cubicBezTo>
                    <a:pt x="278" y="1707"/>
                    <a:pt x="172" y="1855"/>
                    <a:pt x="284" y="1948"/>
                  </a:cubicBezTo>
                  <a:cubicBezTo>
                    <a:pt x="430" y="2057"/>
                    <a:pt x="611" y="2120"/>
                    <a:pt x="781" y="2120"/>
                  </a:cubicBezTo>
                  <a:cubicBezTo>
                    <a:pt x="1032" y="2120"/>
                    <a:pt x="1257" y="1982"/>
                    <a:pt x="1303" y="1650"/>
                  </a:cubicBezTo>
                  <a:cubicBezTo>
                    <a:pt x="1342" y="1406"/>
                    <a:pt x="1213" y="1174"/>
                    <a:pt x="1020" y="1031"/>
                  </a:cubicBezTo>
                  <a:cubicBezTo>
                    <a:pt x="684" y="761"/>
                    <a:pt x="246" y="761"/>
                    <a:pt x="336" y="180"/>
                  </a:cubicBezTo>
                  <a:cubicBezTo>
                    <a:pt x="351" y="71"/>
                    <a:pt x="259" y="0"/>
                    <a:pt x="17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84"/>
            <p:cNvSpPr/>
            <p:nvPr/>
          </p:nvSpPr>
          <p:spPr>
            <a:xfrm>
              <a:off x="6823703" y="2791997"/>
              <a:ext cx="76987" cy="34977"/>
            </a:xfrm>
            <a:custGeom>
              <a:rect b="b" l="l" r="r" t="t"/>
              <a:pathLst>
                <a:path extrusionOk="0" h="940" w="2069">
                  <a:moveTo>
                    <a:pt x="1227" y="1"/>
                  </a:moveTo>
                  <a:cubicBezTo>
                    <a:pt x="739" y="1"/>
                    <a:pt x="270" y="227"/>
                    <a:pt x="53" y="722"/>
                  </a:cubicBezTo>
                  <a:cubicBezTo>
                    <a:pt x="0" y="837"/>
                    <a:pt x="104" y="939"/>
                    <a:pt x="195" y="939"/>
                  </a:cubicBezTo>
                  <a:cubicBezTo>
                    <a:pt x="238" y="939"/>
                    <a:pt x="277" y="917"/>
                    <a:pt x="298" y="864"/>
                  </a:cubicBezTo>
                  <a:cubicBezTo>
                    <a:pt x="474" y="468"/>
                    <a:pt x="848" y="282"/>
                    <a:pt x="1241" y="282"/>
                  </a:cubicBezTo>
                  <a:cubicBezTo>
                    <a:pt x="1423" y="282"/>
                    <a:pt x="1609" y="322"/>
                    <a:pt x="1781" y="400"/>
                  </a:cubicBezTo>
                  <a:cubicBezTo>
                    <a:pt x="1804" y="410"/>
                    <a:pt x="1825" y="415"/>
                    <a:pt x="1846" y="415"/>
                  </a:cubicBezTo>
                  <a:cubicBezTo>
                    <a:pt x="1981" y="415"/>
                    <a:pt x="2068" y="221"/>
                    <a:pt x="1923" y="154"/>
                  </a:cubicBezTo>
                  <a:cubicBezTo>
                    <a:pt x="1704" y="53"/>
                    <a:pt x="1463" y="1"/>
                    <a:pt x="1227"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84"/>
            <p:cNvSpPr/>
            <p:nvPr/>
          </p:nvSpPr>
          <p:spPr>
            <a:xfrm>
              <a:off x="6965471" y="2753374"/>
              <a:ext cx="70662" cy="27870"/>
            </a:xfrm>
            <a:custGeom>
              <a:rect b="b" l="l" r="r" t="t"/>
              <a:pathLst>
                <a:path extrusionOk="0" h="749" w="1899">
                  <a:moveTo>
                    <a:pt x="936" y="1"/>
                  </a:moveTo>
                  <a:cubicBezTo>
                    <a:pt x="563" y="1"/>
                    <a:pt x="212" y="180"/>
                    <a:pt x="47" y="573"/>
                  </a:cubicBezTo>
                  <a:cubicBezTo>
                    <a:pt x="1" y="681"/>
                    <a:pt x="84" y="748"/>
                    <a:pt x="172" y="748"/>
                  </a:cubicBezTo>
                  <a:cubicBezTo>
                    <a:pt x="231" y="748"/>
                    <a:pt x="292" y="718"/>
                    <a:pt x="318" y="651"/>
                  </a:cubicBezTo>
                  <a:cubicBezTo>
                    <a:pt x="426" y="389"/>
                    <a:pt x="666" y="281"/>
                    <a:pt x="922" y="281"/>
                  </a:cubicBezTo>
                  <a:cubicBezTo>
                    <a:pt x="1159" y="281"/>
                    <a:pt x="1409" y="373"/>
                    <a:pt x="1582" y="522"/>
                  </a:cubicBezTo>
                  <a:cubicBezTo>
                    <a:pt x="1614" y="551"/>
                    <a:pt x="1649" y="563"/>
                    <a:pt x="1683" y="563"/>
                  </a:cubicBezTo>
                  <a:cubicBezTo>
                    <a:pt x="1799" y="563"/>
                    <a:pt x="1898" y="418"/>
                    <a:pt x="1789" y="329"/>
                  </a:cubicBezTo>
                  <a:cubicBezTo>
                    <a:pt x="1548" y="116"/>
                    <a:pt x="1235" y="1"/>
                    <a:pt x="93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84"/>
            <p:cNvSpPr/>
            <p:nvPr/>
          </p:nvSpPr>
          <p:spPr>
            <a:xfrm>
              <a:off x="6804987" y="2807886"/>
              <a:ext cx="27424" cy="15405"/>
            </a:xfrm>
            <a:custGeom>
              <a:rect b="b" l="l" r="r" t="t"/>
              <a:pathLst>
                <a:path extrusionOk="0" h="414" w="737">
                  <a:moveTo>
                    <a:pt x="199" y="1"/>
                  </a:moveTo>
                  <a:cubicBezTo>
                    <a:pt x="79" y="1"/>
                    <a:pt x="0" y="196"/>
                    <a:pt x="130" y="282"/>
                  </a:cubicBezTo>
                  <a:cubicBezTo>
                    <a:pt x="258" y="363"/>
                    <a:pt x="386" y="413"/>
                    <a:pt x="533" y="413"/>
                  </a:cubicBezTo>
                  <a:cubicBezTo>
                    <a:pt x="549" y="413"/>
                    <a:pt x="565" y="413"/>
                    <a:pt x="582" y="411"/>
                  </a:cubicBezTo>
                  <a:cubicBezTo>
                    <a:pt x="659" y="411"/>
                    <a:pt x="737" y="346"/>
                    <a:pt x="737" y="269"/>
                  </a:cubicBezTo>
                  <a:cubicBezTo>
                    <a:pt x="737" y="198"/>
                    <a:pt x="671" y="126"/>
                    <a:pt x="600" y="126"/>
                  </a:cubicBezTo>
                  <a:cubicBezTo>
                    <a:pt x="594" y="126"/>
                    <a:pt x="588" y="127"/>
                    <a:pt x="582" y="128"/>
                  </a:cubicBezTo>
                  <a:cubicBezTo>
                    <a:pt x="567" y="129"/>
                    <a:pt x="553" y="130"/>
                    <a:pt x="540" y="130"/>
                  </a:cubicBezTo>
                  <a:cubicBezTo>
                    <a:pt x="443" y="130"/>
                    <a:pt x="363" y="92"/>
                    <a:pt x="272" y="25"/>
                  </a:cubicBezTo>
                  <a:cubicBezTo>
                    <a:pt x="247" y="8"/>
                    <a:pt x="223" y="1"/>
                    <a:pt x="19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84"/>
            <p:cNvSpPr/>
            <p:nvPr/>
          </p:nvSpPr>
          <p:spPr>
            <a:xfrm>
              <a:off x="6811312" y="2796649"/>
              <a:ext cx="35498" cy="14549"/>
            </a:xfrm>
            <a:custGeom>
              <a:rect b="b" l="l" r="r" t="t"/>
              <a:pathLst>
                <a:path extrusionOk="0" h="391" w="954">
                  <a:moveTo>
                    <a:pt x="202" y="0"/>
                  </a:moveTo>
                  <a:cubicBezTo>
                    <a:pt x="83" y="0"/>
                    <a:pt x="1" y="190"/>
                    <a:pt x="128" y="275"/>
                  </a:cubicBezTo>
                  <a:cubicBezTo>
                    <a:pt x="288" y="382"/>
                    <a:pt x="466" y="391"/>
                    <a:pt x="647" y="391"/>
                  </a:cubicBezTo>
                  <a:cubicBezTo>
                    <a:pt x="684" y="391"/>
                    <a:pt x="722" y="390"/>
                    <a:pt x="760" y="390"/>
                  </a:cubicBezTo>
                  <a:cubicBezTo>
                    <a:pt x="954" y="390"/>
                    <a:pt x="954" y="94"/>
                    <a:pt x="760" y="94"/>
                  </a:cubicBezTo>
                  <a:cubicBezTo>
                    <a:pt x="701" y="99"/>
                    <a:pt x="641" y="103"/>
                    <a:pt x="583" y="103"/>
                  </a:cubicBezTo>
                  <a:cubicBezTo>
                    <a:pt x="477" y="103"/>
                    <a:pt x="374" y="88"/>
                    <a:pt x="283" y="29"/>
                  </a:cubicBezTo>
                  <a:cubicBezTo>
                    <a:pt x="256" y="9"/>
                    <a:pt x="228" y="0"/>
                    <a:pt x="20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84"/>
            <p:cNvSpPr/>
            <p:nvPr/>
          </p:nvSpPr>
          <p:spPr>
            <a:xfrm>
              <a:off x="7005582" y="2741095"/>
              <a:ext cx="23777" cy="22586"/>
            </a:xfrm>
            <a:custGeom>
              <a:rect b="b" l="l" r="r" t="t"/>
              <a:pathLst>
                <a:path extrusionOk="0" h="607" w="639">
                  <a:moveTo>
                    <a:pt x="468" y="1"/>
                  </a:moveTo>
                  <a:cubicBezTo>
                    <a:pt x="412" y="1"/>
                    <a:pt x="357" y="32"/>
                    <a:pt x="336" y="104"/>
                  </a:cubicBezTo>
                  <a:cubicBezTo>
                    <a:pt x="298" y="220"/>
                    <a:pt x="195" y="298"/>
                    <a:pt x="92" y="336"/>
                  </a:cubicBezTo>
                  <a:cubicBezTo>
                    <a:pt x="14" y="375"/>
                    <a:pt x="1" y="478"/>
                    <a:pt x="40" y="542"/>
                  </a:cubicBezTo>
                  <a:cubicBezTo>
                    <a:pt x="66" y="586"/>
                    <a:pt x="117" y="606"/>
                    <a:pt x="166" y="606"/>
                  </a:cubicBezTo>
                  <a:cubicBezTo>
                    <a:pt x="190" y="606"/>
                    <a:pt x="213" y="602"/>
                    <a:pt x="233" y="594"/>
                  </a:cubicBezTo>
                  <a:cubicBezTo>
                    <a:pt x="414" y="516"/>
                    <a:pt x="556" y="362"/>
                    <a:pt x="608" y="181"/>
                  </a:cubicBezTo>
                  <a:cubicBezTo>
                    <a:pt x="639" y="72"/>
                    <a:pt x="552" y="1"/>
                    <a:pt x="46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84"/>
            <p:cNvSpPr/>
            <p:nvPr/>
          </p:nvSpPr>
          <p:spPr>
            <a:xfrm>
              <a:off x="7018941" y="2748053"/>
              <a:ext cx="22698" cy="23107"/>
            </a:xfrm>
            <a:custGeom>
              <a:rect b="b" l="l" r="r" t="t"/>
              <a:pathLst>
                <a:path extrusionOk="0" h="621" w="610">
                  <a:moveTo>
                    <a:pt x="456" y="1"/>
                  </a:moveTo>
                  <a:cubicBezTo>
                    <a:pt x="396" y="1"/>
                    <a:pt x="326" y="47"/>
                    <a:pt x="326" y="111"/>
                  </a:cubicBezTo>
                  <a:cubicBezTo>
                    <a:pt x="300" y="214"/>
                    <a:pt x="223" y="291"/>
                    <a:pt x="132" y="343"/>
                  </a:cubicBezTo>
                  <a:cubicBezTo>
                    <a:pt x="0" y="430"/>
                    <a:pt x="83" y="620"/>
                    <a:pt x="214" y="620"/>
                  </a:cubicBezTo>
                  <a:cubicBezTo>
                    <a:pt x="237" y="620"/>
                    <a:pt x="262" y="614"/>
                    <a:pt x="287" y="601"/>
                  </a:cubicBezTo>
                  <a:cubicBezTo>
                    <a:pt x="429" y="510"/>
                    <a:pt x="570" y="369"/>
                    <a:pt x="596" y="188"/>
                  </a:cubicBezTo>
                  <a:cubicBezTo>
                    <a:pt x="610" y="111"/>
                    <a:pt x="584" y="33"/>
                    <a:pt x="493" y="7"/>
                  </a:cubicBezTo>
                  <a:cubicBezTo>
                    <a:pt x="482" y="3"/>
                    <a:pt x="469" y="1"/>
                    <a:pt x="45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84"/>
            <p:cNvSpPr/>
            <p:nvPr/>
          </p:nvSpPr>
          <p:spPr>
            <a:xfrm>
              <a:off x="6781024" y="2905151"/>
              <a:ext cx="39368" cy="32484"/>
            </a:xfrm>
            <a:custGeom>
              <a:rect b="b" l="l" r="r" t="t"/>
              <a:pathLst>
                <a:path extrusionOk="0" h="873" w="1058">
                  <a:moveTo>
                    <a:pt x="491" y="1"/>
                  </a:moveTo>
                  <a:cubicBezTo>
                    <a:pt x="353" y="1"/>
                    <a:pt x="218" y="75"/>
                    <a:pt x="142" y="209"/>
                  </a:cubicBezTo>
                  <a:cubicBezTo>
                    <a:pt x="0" y="428"/>
                    <a:pt x="155" y="750"/>
                    <a:pt x="400" y="828"/>
                  </a:cubicBezTo>
                  <a:cubicBezTo>
                    <a:pt x="413" y="834"/>
                    <a:pt x="426" y="838"/>
                    <a:pt x="437" y="838"/>
                  </a:cubicBezTo>
                  <a:cubicBezTo>
                    <a:pt x="449" y="838"/>
                    <a:pt x="458" y="834"/>
                    <a:pt x="464" y="828"/>
                  </a:cubicBezTo>
                  <a:cubicBezTo>
                    <a:pt x="523" y="853"/>
                    <a:pt x="582" y="873"/>
                    <a:pt x="644" y="873"/>
                  </a:cubicBezTo>
                  <a:cubicBezTo>
                    <a:pt x="677" y="873"/>
                    <a:pt x="712" y="867"/>
                    <a:pt x="748" y="853"/>
                  </a:cubicBezTo>
                  <a:cubicBezTo>
                    <a:pt x="865" y="828"/>
                    <a:pt x="942" y="725"/>
                    <a:pt x="980" y="609"/>
                  </a:cubicBezTo>
                  <a:cubicBezTo>
                    <a:pt x="1058" y="389"/>
                    <a:pt x="891" y="170"/>
                    <a:pt x="710" y="67"/>
                  </a:cubicBezTo>
                  <a:cubicBezTo>
                    <a:pt x="642" y="22"/>
                    <a:pt x="566" y="1"/>
                    <a:pt x="491"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84"/>
            <p:cNvSpPr/>
            <p:nvPr/>
          </p:nvSpPr>
          <p:spPr>
            <a:xfrm>
              <a:off x="6766624" y="2928407"/>
              <a:ext cx="36987" cy="32298"/>
            </a:xfrm>
            <a:custGeom>
              <a:rect b="b" l="l" r="r" t="t"/>
              <a:pathLst>
                <a:path extrusionOk="0" h="868" w="994">
                  <a:moveTo>
                    <a:pt x="588" y="0"/>
                  </a:moveTo>
                  <a:cubicBezTo>
                    <a:pt x="458" y="0"/>
                    <a:pt x="320" y="56"/>
                    <a:pt x="220" y="125"/>
                  </a:cubicBezTo>
                  <a:cubicBezTo>
                    <a:pt x="39" y="268"/>
                    <a:pt x="0" y="538"/>
                    <a:pt x="143" y="719"/>
                  </a:cubicBezTo>
                  <a:cubicBezTo>
                    <a:pt x="221" y="822"/>
                    <a:pt x="342" y="868"/>
                    <a:pt x="464" y="868"/>
                  </a:cubicBezTo>
                  <a:cubicBezTo>
                    <a:pt x="603" y="868"/>
                    <a:pt x="743" y="809"/>
                    <a:pt x="826" y="706"/>
                  </a:cubicBezTo>
                  <a:cubicBezTo>
                    <a:pt x="839" y="680"/>
                    <a:pt x="851" y="655"/>
                    <a:pt x="851" y="641"/>
                  </a:cubicBezTo>
                  <a:cubicBezTo>
                    <a:pt x="916" y="577"/>
                    <a:pt x="968" y="500"/>
                    <a:pt x="980" y="397"/>
                  </a:cubicBezTo>
                  <a:cubicBezTo>
                    <a:pt x="994" y="268"/>
                    <a:pt x="916" y="151"/>
                    <a:pt x="826" y="87"/>
                  </a:cubicBezTo>
                  <a:cubicBezTo>
                    <a:pt x="759" y="25"/>
                    <a:pt x="675" y="0"/>
                    <a:pt x="588"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84"/>
            <p:cNvSpPr/>
            <p:nvPr/>
          </p:nvSpPr>
          <p:spPr>
            <a:xfrm>
              <a:off x="6808857" y="2916276"/>
              <a:ext cx="39368" cy="32559"/>
            </a:xfrm>
            <a:custGeom>
              <a:rect b="b" l="l" r="r" t="t"/>
              <a:pathLst>
                <a:path extrusionOk="0" h="875" w="1058">
                  <a:moveTo>
                    <a:pt x="503" y="1"/>
                  </a:moveTo>
                  <a:cubicBezTo>
                    <a:pt x="358" y="1"/>
                    <a:pt x="219" y="78"/>
                    <a:pt x="143" y="207"/>
                  </a:cubicBezTo>
                  <a:cubicBezTo>
                    <a:pt x="0" y="439"/>
                    <a:pt x="168" y="748"/>
                    <a:pt x="400" y="826"/>
                  </a:cubicBezTo>
                  <a:cubicBezTo>
                    <a:pt x="413" y="832"/>
                    <a:pt x="426" y="835"/>
                    <a:pt x="439" y="835"/>
                  </a:cubicBezTo>
                  <a:cubicBezTo>
                    <a:pt x="452" y="835"/>
                    <a:pt x="465" y="832"/>
                    <a:pt x="478" y="826"/>
                  </a:cubicBezTo>
                  <a:cubicBezTo>
                    <a:pt x="534" y="853"/>
                    <a:pt x="596" y="874"/>
                    <a:pt x="665" y="874"/>
                  </a:cubicBezTo>
                  <a:cubicBezTo>
                    <a:pt x="691" y="874"/>
                    <a:pt x="719" y="871"/>
                    <a:pt x="748" y="864"/>
                  </a:cubicBezTo>
                  <a:cubicBezTo>
                    <a:pt x="865" y="826"/>
                    <a:pt x="955" y="723"/>
                    <a:pt x="994" y="606"/>
                  </a:cubicBezTo>
                  <a:cubicBezTo>
                    <a:pt x="1058" y="400"/>
                    <a:pt x="891" y="168"/>
                    <a:pt x="722" y="64"/>
                  </a:cubicBezTo>
                  <a:cubicBezTo>
                    <a:pt x="653" y="21"/>
                    <a:pt x="577" y="1"/>
                    <a:pt x="50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84"/>
            <p:cNvSpPr/>
            <p:nvPr/>
          </p:nvSpPr>
          <p:spPr>
            <a:xfrm>
              <a:off x="6810308" y="2942211"/>
              <a:ext cx="35536" cy="33080"/>
            </a:xfrm>
            <a:custGeom>
              <a:rect b="b" l="l" r="r" t="t"/>
              <a:pathLst>
                <a:path extrusionOk="0" h="889" w="955">
                  <a:moveTo>
                    <a:pt x="518" y="1"/>
                  </a:moveTo>
                  <a:cubicBezTo>
                    <a:pt x="351" y="1"/>
                    <a:pt x="180" y="101"/>
                    <a:pt x="104" y="244"/>
                  </a:cubicBezTo>
                  <a:cubicBezTo>
                    <a:pt x="90" y="270"/>
                    <a:pt x="90" y="296"/>
                    <a:pt x="90" y="309"/>
                  </a:cubicBezTo>
                  <a:cubicBezTo>
                    <a:pt x="39" y="387"/>
                    <a:pt x="0" y="477"/>
                    <a:pt x="13" y="580"/>
                  </a:cubicBezTo>
                  <a:cubicBezTo>
                    <a:pt x="26" y="696"/>
                    <a:pt x="116" y="799"/>
                    <a:pt x="219" y="851"/>
                  </a:cubicBezTo>
                  <a:cubicBezTo>
                    <a:pt x="271" y="877"/>
                    <a:pt x="326" y="888"/>
                    <a:pt x="380" y="888"/>
                  </a:cubicBezTo>
                  <a:cubicBezTo>
                    <a:pt x="543" y="888"/>
                    <a:pt x="707" y="789"/>
                    <a:pt x="812" y="683"/>
                  </a:cubicBezTo>
                  <a:cubicBezTo>
                    <a:pt x="955" y="502"/>
                    <a:pt x="929" y="232"/>
                    <a:pt x="761" y="90"/>
                  </a:cubicBezTo>
                  <a:cubicBezTo>
                    <a:pt x="690" y="28"/>
                    <a:pt x="604" y="1"/>
                    <a:pt x="518"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84"/>
            <p:cNvSpPr/>
            <p:nvPr/>
          </p:nvSpPr>
          <p:spPr>
            <a:xfrm>
              <a:off x="6783889" y="2952742"/>
              <a:ext cx="36950" cy="30959"/>
            </a:xfrm>
            <a:custGeom>
              <a:rect b="b" l="l" r="r" t="t"/>
              <a:pathLst>
                <a:path extrusionOk="0" h="832" w="993">
                  <a:moveTo>
                    <a:pt x="499" y="0"/>
                  </a:moveTo>
                  <a:cubicBezTo>
                    <a:pt x="492" y="0"/>
                    <a:pt x="485" y="0"/>
                    <a:pt x="478" y="1"/>
                  </a:cubicBezTo>
                  <a:cubicBezTo>
                    <a:pt x="452" y="1"/>
                    <a:pt x="427" y="1"/>
                    <a:pt x="413" y="13"/>
                  </a:cubicBezTo>
                  <a:cubicBezTo>
                    <a:pt x="310" y="13"/>
                    <a:pt x="220" y="26"/>
                    <a:pt x="143" y="90"/>
                  </a:cubicBezTo>
                  <a:cubicBezTo>
                    <a:pt x="40" y="168"/>
                    <a:pt x="0" y="297"/>
                    <a:pt x="0" y="413"/>
                  </a:cubicBezTo>
                  <a:cubicBezTo>
                    <a:pt x="14" y="632"/>
                    <a:pt x="246" y="787"/>
                    <a:pt x="452" y="826"/>
                  </a:cubicBezTo>
                  <a:cubicBezTo>
                    <a:pt x="475" y="830"/>
                    <a:pt x="497" y="832"/>
                    <a:pt x="519" y="832"/>
                  </a:cubicBezTo>
                  <a:cubicBezTo>
                    <a:pt x="714" y="832"/>
                    <a:pt x="896" y="687"/>
                    <a:pt x="942" y="491"/>
                  </a:cubicBezTo>
                  <a:cubicBezTo>
                    <a:pt x="993" y="227"/>
                    <a:pt x="737" y="0"/>
                    <a:pt x="499"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84"/>
            <p:cNvSpPr/>
            <p:nvPr/>
          </p:nvSpPr>
          <p:spPr>
            <a:xfrm>
              <a:off x="6784857" y="2927700"/>
              <a:ext cx="42754" cy="33638"/>
            </a:xfrm>
            <a:custGeom>
              <a:rect b="b" l="l" r="r" t="t"/>
              <a:pathLst>
                <a:path extrusionOk="0" h="904" w="1149">
                  <a:moveTo>
                    <a:pt x="697" y="0"/>
                  </a:moveTo>
                  <a:cubicBezTo>
                    <a:pt x="609" y="0"/>
                    <a:pt x="515" y="22"/>
                    <a:pt x="426" y="67"/>
                  </a:cubicBezTo>
                  <a:cubicBezTo>
                    <a:pt x="387" y="80"/>
                    <a:pt x="349" y="119"/>
                    <a:pt x="310" y="144"/>
                  </a:cubicBezTo>
                  <a:lnTo>
                    <a:pt x="284" y="170"/>
                  </a:lnTo>
                  <a:cubicBezTo>
                    <a:pt x="0" y="441"/>
                    <a:pt x="207" y="763"/>
                    <a:pt x="504" y="867"/>
                  </a:cubicBezTo>
                  <a:cubicBezTo>
                    <a:pt x="571" y="891"/>
                    <a:pt x="644" y="904"/>
                    <a:pt x="715" y="904"/>
                  </a:cubicBezTo>
                  <a:cubicBezTo>
                    <a:pt x="795" y="904"/>
                    <a:pt x="874" y="888"/>
                    <a:pt x="942" y="854"/>
                  </a:cubicBezTo>
                  <a:cubicBezTo>
                    <a:pt x="1109" y="763"/>
                    <a:pt x="1149" y="570"/>
                    <a:pt x="1135" y="402"/>
                  </a:cubicBezTo>
                  <a:cubicBezTo>
                    <a:pt x="1108" y="136"/>
                    <a:pt x="917" y="0"/>
                    <a:pt x="697"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84"/>
            <p:cNvSpPr/>
            <p:nvPr/>
          </p:nvSpPr>
          <p:spPr>
            <a:xfrm>
              <a:off x="6495480" y="2795346"/>
              <a:ext cx="135854" cy="306685"/>
            </a:xfrm>
            <a:custGeom>
              <a:rect b="b" l="l" r="r" t="t"/>
              <a:pathLst>
                <a:path extrusionOk="0" h="8242" w="3651">
                  <a:moveTo>
                    <a:pt x="358" y="1"/>
                  </a:moveTo>
                  <a:cubicBezTo>
                    <a:pt x="302" y="1"/>
                    <a:pt x="248" y="32"/>
                    <a:pt x="233" y="104"/>
                  </a:cubicBezTo>
                  <a:cubicBezTo>
                    <a:pt x="1" y="929"/>
                    <a:pt x="142" y="1767"/>
                    <a:pt x="658" y="2451"/>
                  </a:cubicBezTo>
                  <a:cubicBezTo>
                    <a:pt x="968" y="2876"/>
                    <a:pt x="1432" y="3160"/>
                    <a:pt x="1497" y="3715"/>
                  </a:cubicBezTo>
                  <a:cubicBezTo>
                    <a:pt x="1561" y="4191"/>
                    <a:pt x="1394" y="4656"/>
                    <a:pt x="1291" y="5120"/>
                  </a:cubicBezTo>
                  <a:cubicBezTo>
                    <a:pt x="981" y="6668"/>
                    <a:pt x="1819" y="8100"/>
                    <a:pt x="3470" y="8241"/>
                  </a:cubicBezTo>
                  <a:cubicBezTo>
                    <a:pt x="3474" y="8241"/>
                    <a:pt x="3478" y="8241"/>
                    <a:pt x="3481" y="8241"/>
                  </a:cubicBezTo>
                  <a:cubicBezTo>
                    <a:pt x="3650" y="8241"/>
                    <a:pt x="3646" y="7957"/>
                    <a:pt x="3470" y="7945"/>
                  </a:cubicBezTo>
                  <a:cubicBezTo>
                    <a:pt x="2644" y="7880"/>
                    <a:pt x="1910" y="7390"/>
                    <a:pt x="1626" y="6604"/>
                  </a:cubicBezTo>
                  <a:cubicBezTo>
                    <a:pt x="1342" y="5830"/>
                    <a:pt x="1638" y="5094"/>
                    <a:pt x="1767" y="4320"/>
                  </a:cubicBezTo>
                  <a:cubicBezTo>
                    <a:pt x="1858" y="3715"/>
                    <a:pt x="1742" y="3199"/>
                    <a:pt x="1316" y="2747"/>
                  </a:cubicBezTo>
                  <a:cubicBezTo>
                    <a:pt x="620" y="2012"/>
                    <a:pt x="220" y="1213"/>
                    <a:pt x="503" y="181"/>
                  </a:cubicBezTo>
                  <a:cubicBezTo>
                    <a:pt x="534" y="72"/>
                    <a:pt x="444" y="1"/>
                    <a:pt x="3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84"/>
            <p:cNvSpPr/>
            <p:nvPr/>
          </p:nvSpPr>
          <p:spPr>
            <a:xfrm>
              <a:off x="6720038" y="3055104"/>
              <a:ext cx="170757" cy="38847"/>
            </a:xfrm>
            <a:custGeom>
              <a:rect b="b" l="l" r="r" t="t"/>
              <a:pathLst>
                <a:path extrusionOk="0" h="1044" w="4589">
                  <a:moveTo>
                    <a:pt x="4383" y="0"/>
                  </a:moveTo>
                  <a:cubicBezTo>
                    <a:pt x="4349" y="0"/>
                    <a:pt x="4314" y="14"/>
                    <a:pt x="4283" y="48"/>
                  </a:cubicBezTo>
                  <a:cubicBezTo>
                    <a:pt x="3844" y="544"/>
                    <a:pt x="3374" y="744"/>
                    <a:pt x="2764" y="744"/>
                  </a:cubicBezTo>
                  <a:cubicBezTo>
                    <a:pt x="2676" y="744"/>
                    <a:pt x="2585" y="740"/>
                    <a:pt x="2490" y="732"/>
                  </a:cubicBezTo>
                  <a:cubicBezTo>
                    <a:pt x="2008" y="693"/>
                    <a:pt x="1554" y="635"/>
                    <a:pt x="1095" y="635"/>
                  </a:cubicBezTo>
                  <a:cubicBezTo>
                    <a:pt x="792" y="635"/>
                    <a:pt x="487" y="660"/>
                    <a:pt x="169" y="732"/>
                  </a:cubicBezTo>
                  <a:cubicBezTo>
                    <a:pt x="0" y="767"/>
                    <a:pt x="56" y="1006"/>
                    <a:pt x="211" y="1006"/>
                  </a:cubicBezTo>
                  <a:cubicBezTo>
                    <a:pt x="222" y="1006"/>
                    <a:pt x="234" y="1005"/>
                    <a:pt x="246" y="1002"/>
                  </a:cubicBezTo>
                  <a:cubicBezTo>
                    <a:pt x="579" y="936"/>
                    <a:pt x="895" y="908"/>
                    <a:pt x="1213" y="908"/>
                  </a:cubicBezTo>
                  <a:cubicBezTo>
                    <a:pt x="1450" y="908"/>
                    <a:pt x="1688" y="923"/>
                    <a:pt x="1936" y="951"/>
                  </a:cubicBezTo>
                  <a:cubicBezTo>
                    <a:pt x="2237" y="997"/>
                    <a:pt x="2539" y="1043"/>
                    <a:pt x="2840" y="1043"/>
                  </a:cubicBezTo>
                  <a:cubicBezTo>
                    <a:pt x="2874" y="1043"/>
                    <a:pt x="2908" y="1043"/>
                    <a:pt x="2942" y="1041"/>
                  </a:cubicBezTo>
                  <a:cubicBezTo>
                    <a:pt x="3587" y="1028"/>
                    <a:pt x="4064" y="718"/>
                    <a:pt x="4490" y="254"/>
                  </a:cubicBezTo>
                  <a:cubicBezTo>
                    <a:pt x="4588" y="146"/>
                    <a:pt x="4491" y="0"/>
                    <a:pt x="438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84"/>
            <p:cNvSpPr/>
            <p:nvPr/>
          </p:nvSpPr>
          <p:spPr>
            <a:xfrm>
              <a:off x="6552708" y="2543067"/>
              <a:ext cx="294926" cy="59313"/>
            </a:xfrm>
            <a:custGeom>
              <a:rect b="b" l="l" r="r" t="t"/>
              <a:pathLst>
                <a:path extrusionOk="0" h="1594" w="7926">
                  <a:moveTo>
                    <a:pt x="7699" y="1"/>
                  </a:moveTo>
                  <a:cubicBezTo>
                    <a:pt x="7668" y="1"/>
                    <a:pt x="7636" y="11"/>
                    <a:pt x="7606" y="35"/>
                  </a:cubicBezTo>
                  <a:cubicBezTo>
                    <a:pt x="6998" y="534"/>
                    <a:pt x="6299" y="842"/>
                    <a:pt x="5524" y="842"/>
                  </a:cubicBezTo>
                  <a:cubicBezTo>
                    <a:pt x="5378" y="842"/>
                    <a:pt x="5230" y="831"/>
                    <a:pt x="5079" y="809"/>
                  </a:cubicBezTo>
                  <a:cubicBezTo>
                    <a:pt x="4408" y="705"/>
                    <a:pt x="3763" y="487"/>
                    <a:pt x="3092" y="332"/>
                  </a:cubicBezTo>
                  <a:cubicBezTo>
                    <a:pt x="2750" y="256"/>
                    <a:pt x="2413" y="210"/>
                    <a:pt x="2092" y="210"/>
                  </a:cubicBezTo>
                  <a:cubicBezTo>
                    <a:pt x="1264" y="210"/>
                    <a:pt x="536" y="512"/>
                    <a:pt x="62" y="1376"/>
                  </a:cubicBezTo>
                  <a:cubicBezTo>
                    <a:pt x="0" y="1491"/>
                    <a:pt x="101" y="1593"/>
                    <a:pt x="200" y="1593"/>
                  </a:cubicBezTo>
                  <a:cubicBezTo>
                    <a:pt x="246" y="1593"/>
                    <a:pt x="291" y="1571"/>
                    <a:pt x="320" y="1518"/>
                  </a:cubicBezTo>
                  <a:cubicBezTo>
                    <a:pt x="742" y="743"/>
                    <a:pt x="1372" y="506"/>
                    <a:pt x="2070" y="506"/>
                  </a:cubicBezTo>
                  <a:cubicBezTo>
                    <a:pt x="2695" y="506"/>
                    <a:pt x="3375" y="696"/>
                    <a:pt x="4009" y="860"/>
                  </a:cubicBezTo>
                  <a:cubicBezTo>
                    <a:pt x="4522" y="1003"/>
                    <a:pt x="5058" y="1147"/>
                    <a:pt x="5605" y="1147"/>
                  </a:cubicBezTo>
                  <a:cubicBezTo>
                    <a:pt x="5649" y="1147"/>
                    <a:pt x="5693" y="1146"/>
                    <a:pt x="5737" y="1144"/>
                  </a:cubicBezTo>
                  <a:cubicBezTo>
                    <a:pt x="6523" y="1092"/>
                    <a:pt x="7219" y="719"/>
                    <a:pt x="7813" y="241"/>
                  </a:cubicBezTo>
                  <a:cubicBezTo>
                    <a:pt x="7926" y="149"/>
                    <a:pt x="7819" y="1"/>
                    <a:pt x="769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84"/>
            <p:cNvSpPr/>
            <p:nvPr/>
          </p:nvSpPr>
          <p:spPr>
            <a:xfrm>
              <a:off x="6974364" y="2557207"/>
              <a:ext cx="95816" cy="114086"/>
            </a:xfrm>
            <a:custGeom>
              <a:rect b="b" l="l" r="r" t="t"/>
              <a:pathLst>
                <a:path extrusionOk="0" h="3066" w="2575">
                  <a:moveTo>
                    <a:pt x="555" y="0"/>
                  </a:moveTo>
                  <a:cubicBezTo>
                    <a:pt x="433" y="0"/>
                    <a:pt x="305" y="14"/>
                    <a:pt x="169" y="42"/>
                  </a:cubicBezTo>
                  <a:cubicBezTo>
                    <a:pt x="0" y="78"/>
                    <a:pt x="46" y="329"/>
                    <a:pt x="211" y="329"/>
                  </a:cubicBezTo>
                  <a:cubicBezTo>
                    <a:pt x="222" y="329"/>
                    <a:pt x="234" y="328"/>
                    <a:pt x="247" y="325"/>
                  </a:cubicBezTo>
                  <a:cubicBezTo>
                    <a:pt x="359" y="302"/>
                    <a:pt x="466" y="290"/>
                    <a:pt x="567" y="290"/>
                  </a:cubicBezTo>
                  <a:cubicBezTo>
                    <a:pt x="1776" y="290"/>
                    <a:pt x="2189" y="1907"/>
                    <a:pt x="2284" y="2931"/>
                  </a:cubicBezTo>
                  <a:cubicBezTo>
                    <a:pt x="2291" y="3021"/>
                    <a:pt x="2365" y="3066"/>
                    <a:pt x="2436" y="3066"/>
                  </a:cubicBezTo>
                  <a:cubicBezTo>
                    <a:pt x="2507" y="3066"/>
                    <a:pt x="2575" y="3021"/>
                    <a:pt x="2568" y="2931"/>
                  </a:cubicBezTo>
                  <a:cubicBezTo>
                    <a:pt x="2450" y="1721"/>
                    <a:pt x="1939" y="0"/>
                    <a:pt x="55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84"/>
            <p:cNvSpPr/>
            <p:nvPr/>
          </p:nvSpPr>
          <p:spPr>
            <a:xfrm>
              <a:off x="7087629" y="2772053"/>
              <a:ext cx="46624" cy="99760"/>
            </a:xfrm>
            <a:custGeom>
              <a:rect b="b" l="l" r="r" t="t"/>
              <a:pathLst>
                <a:path extrusionOk="0" h="2681" w="1253">
                  <a:moveTo>
                    <a:pt x="215" y="1"/>
                  </a:moveTo>
                  <a:cubicBezTo>
                    <a:pt x="83" y="1"/>
                    <a:pt x="0" y="199"/>
                    <a:pt x="143" y="265"/>
                  </a:cubicBezTo>
                  <a:cubicBezTo>
                    <a:pt x="905" y="665"/>
                    <a:pt x="879" y="1942"/>
                    <a:pt x="195" y="2406"/>
                  </a:cubicBezTo>
                  <a:cubicBezTo>
                    <a:pt x="68" y="2491"/>
                    <a:pt x="141" y="2680"/>
                    <a:pt x="257" y="2680"/>
                  </a:cubicBezTo>
                  <a:cubicBezTo>
                    <a:pt x="282" y="2680"/>
                    <a:pt x="310" y="2671"/>
                    <a:pt x="337" y="2651"/>
                  </a:cubicBezTo>
                  <a:cubicBezTo>
                    <a:pt x="1188" y="2071"/>
                    <a:pt x="1252" y="523"/>
                    <a:pt x="286" y="20"/>
                  </a:cubicBezTo>
                  <a:cubicBezTo>
                    <a:pt x="261" y="7"/>
                    <a:pt x="237" y="1"/>
                    <a:pt x="21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84"/>
            <p:cNvSpPr/>
            <p:nvPr/>
          </p:nvSpPr>
          <p:spPr>
            <a:xfrm>
              <a:off x="6847740" y="2536705"/>
              <a:ext cx="83536" cy="73304"/>
            </a:xfrm>
            <a:custGeom>
              <a:rect b="b" l="l" r="r" t="t"/>
              <a:pathLst>
                <a:path extrusionOk="0" h="1970" w="2245">
                  <a:moveTo>
                    <a:pt x="2004" y="1"/>
                  </a:moveTo>
                  <a:cubicBezTo>
                    <a:pt x="951" y="1"/>
                    <a:pt x="170" y="880"/>
                    <a:pt x="13" y="1896"/>
                  </a:cubicBezTo>
                  <a:cubicBezTo>
                    <a:pt x="0" y="1947"/>
                    <a:pt x="0" y="1960"/>
                    <a:pt x="38" y="1960"/>
                  </a:cubicBezTo>
                  <a:cubicBezTo>
                    <a:pt x="80" y="1966"/>
                    <a:pt x="122" y="1969"/>
                    <a:pt x="166" y="1969"/>
                  </a:cubicBezTo>
                  <a:cubicBezTo>
                    <a:pt x="382" y="1969"/>
                    <a:pt x="621" y="1897"/>
                    <a:pt x="826" y="1844"/>
                  </a:cubicBezTo>
                  <a:cubicBezTo>
                    <a:pt x="1135" y="1767"/>
                    <a:pt x="1419" y="1599"/>
                    <a:pt x="1651" y="1380"/>
                  </a:cubicBezTo>
                  <a:cubicBezTo>
                    <a:pt x="1909" y="1134"/>
                    <a:pt x="2050" y="851"/>
                    <a:pt x="2167" y="529"/>
                  </a:cubicBezTo>
                  <a:cubicBezTo>
                    <a:pt x="2231" y="335"/>
                    <a:pt x="2244" y="25"/>
                    <a:pt x="2219" y="13"/>
                  </a:cubicBezTo>
                  <a:cubicBezTo>
                    <a:pt x="2146" y="5"/>
                    <a:pt x="2074" y="1"/>
                    <a:pt x="2004" y="1"/>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84"/>
            <p:cNvSpPr/>
            <p:nvPr/>
          </p:nvSpPr>
          <p:spPr>
            <a:xfrm>
              <a:off x="6765657" y="2554453"/>
              <a:ext cx="45657" cy="74085"/>
            </a:xfrm>
            <a:custGeom>
              <a:rect b="b" l="l" r="r" t="t"/>
              <a:pathLst>
                <a:path extrusionOk="0" h="1991" w="1227">
                  <a:moveTo>
                    <a:pt x="1058" y="0"/>
                  </a:moveTo>
                  <a:cubicBezTo>
                    <a:pt x="272" y="296"/>
                    <a:pt x="0" y="1199"/>
                    <a:pt x="258" y="1947"/>
                  </a:cubicBezTo>
                  <a:cubicBezTo>
                    <a:pt x="268" y="1977"/>
                    <a:pt x="271" y="1991"/>
                    <a:pt x="283" y="1991"/>
                  </a:cubicBezTo>
                  <a:cubicBezTo>
                    <a:pt x="286" y="1991"/>
                    <a:pt x="291" y="1989"/>
                    <a:pt x="298" y="1986"/>
                  </a:cubicBezTo>
                  <a:cubicBezTo>
                    <a:pt x="465" y="1921"/>
                    <a:pt x="619" y="1766"/>
                    <a:pt x="762" y="1651"/>
                  </a:cubicBezTo>
                  <a:cubicBezTo>
                    <a:pt x="942" y="1483"/>
                    <a:pt x="1071" y="1290"/>
                    <a:pt x="1149" y="1070"/>
                  </a:cubicBezTo>
                  <a:cubicBezTo>
                    <a:pt x="1226" y="826"/>
                    <a:pt x="1226" y="593"/>
                    <a:pt x="1200" y="348"/>
                  </a:cubicBezTo>
                  <a:cubicBezTo>
                    <a:pt x="1175" y="206"/>
                    <a:pt x="1084" y="0"/>
                    <a:pt x="10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84"/>
            <p:cNvSpPr/>
            <p:nvPr/>
          </p:nvSpPr>
          <p:spPr>
            <a:xfrm>
              <a:off x="7022885" y="2651235"/>
              <a:ext cx="55703" cy="54401"/>
            </a:xfrm>
            <a:custGeom>
              <a:rect b="b" l="l" r="r" t="t"/>
              <a:pathLst>
                <a:path extrusionOk="0" h="1462" w="1497">
                  <a:moveTo>
                    <a:pt x="11" y="1"/>
                  </a:moveTo>
                  <a:cubicBezTo>
                    <a:pt x="3" y="1"/>
                    <a:pt x="0" y="4"/>
                    <a:pt x="0" y="17"/>
                  </a:cubicBezTo>
                  <a:cubicBezTo>
                    <a:pt x="0" y="197"/>
                    <a:pt x="65" y="404"/>
                    <a:pt x="129" y="558"/>
                  </a:cubicBezTo>
                  <a:cubicBezTo>
                    <a:pt x="194" y="778"/>
                    <a:pt x="323" y="971"/>
                    <a:pt x="490" y="1126"/>
                  </a:cubicBezTo>
                  <a:cubicBezTo>
                    <a:pt x="671" y="1281"/>
                    <a:pt x="877" y="1371"/>
                    <a:pt x="1097" y="1435"/>
                  </a:cubicBezTo>
                  <a:cubicBezTo>
                    <a:pt x="1168" y="1455"/>
                    <a:pt x="1258" y="1461"/>
                    <a:pt x="1330" y="1461"/>
                  </a:cubicBezTo>
                  <a:cubicBezTo>
                    <a:pt x="1403" y="1461"/>
                    <a:pt x="1458" y="1455"/>
                    <a:pt x="1458" y="1449"/>
                  </a:cubicBezTo>
                  <a:cubicBezTo>
                    <a:pt x="1496" y="636"/>
                    <a:pt x="813" y="68"/>
                    <a:pt x="52" y="4"/>
                  </a:cubicBezTo>
                  <a:cubicBezTo>
                    <a:pt x="32" y="4"/>
                    <a:pt x="19" y="1"/>
                    <a:pt x="1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84"/>
            <p:cNvSpPr/>
            <p:nvPr/>
          </p:nvSpPr>
          <p:spPr>
            <a:xfrm>
              <a:off x="7060801" y="2803607"/>
              <a:ext cx="73936" cy="39703"/>
            </a:xfrm>
            <a:custGeom>
              <a:rect b="b" l="l" r="r" t="t"/>
              <a:pathLst>
                <a:path extrusionOk="0" h="1067" w="1987">
                  <a:moveTo>
                    <a:pt x="592" y="1"/>
                  </a:moveTo>
                  <a:cubicBezTo>
                    <a:pt x="407" y="1"/>
                    <a:pt x="219" y="30"/>
                    <a:pt x="39" y="88"/>
                  </a:cubicBezTo>
                  <a:cubicBezTo>
                    <a:pt x="1" y="100"/>
                    <a:pt x="1" y="100"/>
                    <a:pt x="1" y="126"/>
                  </a:cubicBezTo>
                  <a:cubicBezTo>
                    <a:pt x="65" y="294"/>
                    <a:pt x="219" y="461"/>
                    <a:pt x="336" y="604"/>
                  </a:cubicBezTo>
                  <a:cubicBezTo>
                    <a:pt x="491" y="784"/>
                    <a:pt x="684" y="913"/>
                    <a:pt x="916" y="991"/>
                  </a:cubicBezTo>
                  <a:cubicBezTo>
                    <a:pt x="1056" y="1045"/>
                    <a:pt x="1197" y="1066"/>
                    <a:pt x="1340" y="1066"/>
                  </a:cubicBezTo>
                  <a:cubicBezTo>
                    <a:pt x="1434" y="1066"/>
                    <a:pt x="1529" y="1057"/>
                    <a:pt x="1626" y="1042"/>
                  </a:cubicBezTo>
                  <a:cubicBezTo>
                    <a:pt x="1780" y="1029"/>
                    <a:pt x="1987" y="939"/>
                    <a:pt x="1987" y="913"/>
                  </a:cubicBezTo>
                  <a:cubicBezTo>
                    <a:pt x="1760" y="303"/>
                    <a:pt x="1188" y="1"/>
                    <a:pt x="592"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84"/>
            <p:cNvSpPr/>
            <p:nvPr/>
          </p:nvSpPr>
          <p:spPr>
            <a:xfrm>
              <a:off x="6659126" y="2566919"/>
              <a:ext cx="33638" cy="54252"/>
            </a:xfrm>
            <a:custGeom>
              <a:rect b="b" l="l" r="r" t="t"/>
              <a:pathLst>
                <a:path extrusionOk="0" h="1458" w="904">
                  <a:moveTo>
                    <a:pt x="774" y="0"/>
                  </a:moveTo>
                  <a:cubicBezTo>
                    <a:pt x="194" y="219"/>
                    <a:pt x="0" y="877"/>
                    <a:pt x="194" y="1419"/>
                  </a:cubicBezTo>
                  <a:cubicBezTo>
                    <a:pt x="194" y="1457"/>
                    <a:pt x="194" y="1457"/>
                    <a:pt x="220" y="1457"/>
                  </a:cubicBezTo>
                  <a:cubicBezTo>
                    <a:pt x="349" y="1406"/>
                    <a:pt x="465" y="1290"/>
                    <a:pt x="555" y="1199"/>
                  </a:cubicBezTo>
                  <a:cubicBezTo>
                    <a:pt x="697" y="1084"/>
                    <a:pt x="788" y="941"/>
                    <a:pt x="839" y="787"/>
                  </a:cubicBezTo>
                  <a:cubicBezTo>
                    <a:pt x="903" y="606"/>
                    <a:pt x="903" y="439"/>
                    <a:pt x="877" y="258"/>
                  </a:cubicBezTo>
                  <a:cubicBezTo>
                    <a:pt x="865" y="155"/>
                    <a:pt x="788" y="0"/>
                    <a:pt x="774"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84"/>
            <p:cNvSpPr/>
            <p:nvPr/>
          </p:nvSpPr>
          <p:spPr>
            <a:xfrm>
              <a:off x="6573247" y="2898342"/>
              <a:ext cx="40336" cy="46624"/>
            </a:xfrm>
            <a:custGeom>
              <a:rect b="b" l="l" r="r" t="t"/>
              <a:pathLst>
                <a:path extrusionOk="0" h="1253" w="1084">
                  <a:moveTo>
                    <a:pt x="148" y="0"/>
                  </a:moveTo>
                  <a:cubicBezTo>
                    <a:pt x="130" y="0"/>
                    <a:pt x="119" y="2"/>
                    <a:pt x="116" y="5"/>
                  </a:cubicBezTo>
                  <a:cubicBezTo>
                    <a:pt x="0" y="611"/>
                    <a:pt x="465" y="1114"/>
                    <a:pt x="1019" y="1243"/>
                  </a:cubicBezTo>
                  <a:cubicBezTo>
                    <a:pt x="1031" y="1250"/>
                    <a:pt x="1041" y="1253"/>
                    <a:pt x="1048" y="1253"/>
                  </a:cubicBezTo>
                  <a:cubicBezTo>
                    <a:pt x="1054" y="1253"/>
                    <a:pt x="1058" y="1250"/>
                    <a:pt x="1058" y="1243"/>
                  </a:cubicBezTo>
                  <a:cubicBezTo>
                    <a:pt x="1084" y="1101"/>
                    <a:pt x="1044" y="947"/>
                    <a:pt x="1032" y="818"/>
                  </a:cubicBezTo>
                  <a:cubicBezTo>
                    <a:pt x="993" y="650"/>
                    <a:pt x="929" y="495"/>
                    <a:pt x="812" y="353"/>
                  </a:cubicBezTo>
                  <a:cubicBezTo>
                    <a:pt x="697" y="211"/>
                    <a:pt x="554" y="121"/>
                    <a:pt x="387" y="56"/>
                  </a:cubicBezTo>
                  <a:cubicBezTo>
                    <a:pt x="318" y="17"/>
                    <a:pt x="203" y="0"/>
                    <a:pt x="14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84"/>
            <p:cNvSpPr/>
            <p:nvPr/>
          </p:nvSpPr>
          <p:spPr>
            <a:xfrm>
              <a:off x="6826605" y="3008890"/>
              <a:ext cx="42754" cy="39926"/>
            </a:xfrm>
            <a:custGeom>
              <a:rect b="b" l="l" r="r" t="t"/>
              <a:pathLst>
                <a:path extrusionOk="0" h="1073" w="1149">
                  <a:moveTo>
                    <a:pt x="39" y="0"/>
                  </a:moveTo>
                  <a:cubicBezTo>
                    <a:pt x="1" y="0"/>
                    <a:pt x="1" y="0"/>
                    <a:pt x="1" y="26"/>
                  </a:cubicBezTo>
                  <a:cubicBezTo>
                    <a:pt x="1" y="155"/>
                    <a:pt x="65" y="310"/>
                    <a:pt x="104" y="426"/>
                  </a:cubicBezTo>
                  <a:cubicBezTo>
                    <a:pt x="168" y="593"/>
                    <a:pt x="271" y="736"/>
                    <a:pt x="400" y="839"/>
                  </a:cubicBezTo>
                  <a:cubicBezTo>
                    <a:pt x="543" y="954"/>
                    <a:pt x="697" y="1019"/>
                    <a:pt x="878" y="1058"/>
                  </a:cubicBezTo>
                  <a:cubicBezTo>
                    <a:pt x="922" y="1069"/>
                    <a:pt x="977" y="1073"/>
                    <a:pt x="1027" y="1073"/>
                  </a:cubicBezTo>
                  <a:cubicBezTo>
                    <a:pt x="1093" y="1073"/>
                    <a:pt x="1148" y="1065"/>
                    <a:pt x="1148" y="1058"/>
                  </a:cubicBezTo>
                  <a:cubicBezTo>
                    <a:pt x="1148" y="439"/>
                    <a:pt x="606" y="26"/>
                    <a:pt x="3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84"/>
            <p:cNvSpPr/>
            <p:nvPr/>
          </p:nvSpPr>
          <p:spPr>
            <a:xfrm>
              <a:off x="6809787" y="3020500"/>
              <a:ext cx="23591" cy="42643"/>
            </a:xfrm>
            <a:custGeom>
              <a:rect b="b" l="l" r="r" t="t"/>
              <a:pathLst>
                <a:path extrusionOk="0" h="1146" w="634">
                  <a:moveTo>
                    <a:pt x="221" y="1"/>
                  </a:moveTo>
                  <a:cubicBezTo>
                    <a:pt x="217" y="1"/>
                    <a:pt x="214" y="4"/>
                    <a:pt x="207" y="11"/>
                  </a:cubicBezTo>
                  <a:cubicBezTo>
                    <a:pt x="143" y="75"/>
                    <a:pt x="104" y="192"/>
                    <a:pt x="66" y="281"/>
                  </a:cubicBezTo>
                  <a:cubicBezTo>
                    <a:pt x="27" y="398"/>
                    <a:pt x="1" y="527"/>
                    <a:pt x="27" y="656"/>
                  </a:cubicBezTo>
                  <a:cubicBezTo>
                    <a:pt x="40" y="785"/>
                    <a:pt x="104" y="900"/>
                    <a:pt x="181" y="1004"/>
                  </a:cubicBezTo>
                  <a:cubicBezTo>
                    <a:pt x="221" y="1069"/>
                    <a:pt x="324" y="1146"/>
                    <a:pt x="324" y="1146"/>
                  </a:cubicBezTo>
                  <a:cubicBezTo>
                    <a:pt x="633" y="797"/>
                    <a:pt x="543" y="307"/>
                    <a:pt x="233" y="11"/>
                  </a:cubicBezTo>
                  <a:cubicBezTo>
                    <a:pt x="227" y="4"/>
                    <a:pt x="224" y="1"/>
                    <a:pt x="22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84"/>
            <p:cNvSpPr/>
            <p:nvPr/>
          </p:nvSpPr>
          <p:spPr>
            <a:xfrm>
              <a:off x="6665377" y="3057039"/>
              <a:ext cx="23517" cy="42605"/>
            </a:xfrm>
            <a:custGeom>
              <a:rect b="b" l="l" r="r" t="t"/>
              <a:pathLst>
                <a:path extrusionOk="0" h="1145" w="632">
                  <a:moveTo>
                    <a:pt x="218" y="0"/>
                  </a:moveTo>
                  <a:cubicBezTo>
                    <a:pt x="215" y="0"/>
                    <a:pt x="212" y="4"/>
                    <a:pt x="207" y="9"/>
                  </a:cubicBezTo>
                  <a:cubicBezTo>
                    <a:pt x="142" y="73"/>
                    <a:pt x="104" y="190"/>
                    <a:pt x="64" y="279"/>
                  </a:cubicBezTo>
                  <a:cubicBezTo>
                    <a:pt x="13" y="396"/>
                    <a:pt x="0" y="525"/>
                    <a:pt x="26" y="654"/>
                  </a:cubicBezTo>
                  <a:cubicBezTo>
                    <a:pt x="39" y="783"/>
                    <a:pt x="104" y="899"/>
                    <a:pt x="168" y="1015"/>
                  </a:cubicBezTo>
                  <a:cubicBezTo>
                    <a:pt x="219" y="1079"/>
                    <a:pt x="322" y="1144"/>
                    <a:pt x="322" y="1144"/>
                  </a:cubicBezTo>
                  <a:cubicBezTo>
                    <a:pt x="632" y="809"/>
                    <a:pt x="542" y="305"/>
                    <a:pt x="233" y="22"/>
                  </a:cubicBezTo>
                  <a:cubicBezTo>
                    <a:pt x="225" y="7"/>
                    <a:pt x="222" y="0"/>
                    <a:pt x="21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84"/>
            <p:cNvSpPr/>
            <p:nvPr/>
          </p:nvSpPr>
          <p:spPr>
            <a:xfrm>
              <a:off x="6491647" y="2838918"/>
              <a:ext cx="43238" cy="18419"/>
            </a:xfrm>
            <a:custGeom>
              <a:rect b="b" l="l" r="r" t="t"/>
              <a:pathLst>
                <a:path extrusionOk="0" h="495" w="1162">
                  <a:moveTo>
                    <a:pt x="490" y="0"/>
                  </a:moveTo>
                  <a:cubicBezTo>
                    <a:pt x="371" y="0"/>
                    <a:pt x="270" y="36"/>
                    <a:pt x="168" y="93"/>
                  </a:cubicBezTo>
                  <a:cubicBezTo>
                    <a:pt x="91" y="119"/>
                    <a:pt x="1" y="209"/>
                    <a:pt x="13" y="209"/>
                  </a:cubicBezTo>
                  <a:cubicBezTo>
                    <a:pt x="160" y="405"/>
                    <a:pt x="375" y="494"/>
                    <a:pt x="597" y="494"/>
                  </a:cubicBezTo>
                  <a:cubicBezTo>
                    <a:pt x="784" y="494"/>
                    <a:pt x="976" y="430"/>
                    <a:pt x="1136" y="312"/>
                  </a:cubicBezTo>
                  <a:cubicBezTo>
                    <a:pt x="1148" y="300"/>
                    <a:pt x="1161" y="300"/>
                    <a:pt x="1148" y="286"/>
                  </a:cubicBezTo>
                  <a:cubicBezTo>
                    <a:pt x="1084" y="209"/>
                    <a:pt x="981" y="157"/>
                    <a:pt x="904" y="106"/>
                  </a:cubicBezTo>
                  <a:cubicBezTo>
                    <a:pt x="787" y="42"/>
                    <a:pt x="671" y="3"/>
                    <a:pt x="542" y="3"/>
                  </a:cubicBezTo>
                  <a:cubicBezTo>
                    <a:pt x="524" y="1"/>
                    <a:pt x="507" y="0"/>
                    <a:pt x="490" y="0"/>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84"/>
            <p:cNvSpPr/>
            <p:nvPr/>
          </p:nvSpPr>
          <p:spPr>
            <a:xfrm>
              <a:off x="7013768" y="2596165"/>
              <a:ext cx="22103" cy="42271"/>
            </a:xfrm>
            <a:custGeom>
              <a:rect b="b" l="l" r="r" t="t"/>
              <a:pathLst>
                <a:path extrusionOk="0" h="1136" w="594">
                  <a:moveTo>
                    <a:pt x="413" y="1"/>
                  </a:moveTo>
                  <a:cubicBezTo>
                    <a:pt x="26" y="246"/>
                    <a:pt x="1" y="749"/>
                    <a:pt x="207" y="1110"/>
                  </a:cubicBezTo>
                  <a:cubicBezTo>
                    <a:pt x="219" y="1136"/>
                    <a:pt x="219" y="1136"/>
                    <a:pt x="233" y="1136"/>
                  </a:cubicBezTo>
                  <a:cubicBezTo>
                    <a:pt x="323" y="1072"/>
                    <a:pt x="388" y="981"/>
                    <a:pt x="439" y="903"/>
                  </a:cubicBezTo>
                  <a:cubicBezTo>
                    <a:pt x="517" y="800"/>
                    <a:pt x="568" y="685"/>
                    <a:pt x="580" y="556"/>
                  </a:cubicBezTo>
                  <a:cubicBezTo>
                    <a:pt x="594" y="413"/>
                    <a:pt x="568" y="298"/>
                    <a:pt x="529" y="169"/>
                  </a:cubicBezTo>
                  <a:cubicBezTo>
                    <a:pt x="503" y="91"/>
                    <a:pt x="426" y="1"/>
                    <a:pt x="413"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84"/>
            <p:cNvSpPr/>
            <p:nvPr/>
          </p:nvSpPr>
          <p:spPr>
            <a:xfrm>
              <a:off x="6538196" y="2572537"/>
              <a:ext cx="116653" cy="57824"/>
            </a:xfrm>
            <a:custGeom>
              <a:rect b="b" l="l" r="r" t="t"/>
              <a:pathLst>
                <a:path extrusionOk="0" h="1554" w="3135">
                  <a:moveTo>
                    <a:pt x="1120" y="0"/>
                  </a:moveTo>
                  <a:cubicBezTo>
                    <a:pt x="926" y="0"/>
                    <a:pt x="729" y="27"/>
                    <a:pt x="530" y="68"/>
                  </a:cubicBezTo>
                  <a:cubicBezTo>
                    <a:pt x="310" y="107"/>
                    <a:pt x="0" y="275"/>
                    <a:pt x="14" y="300"/>
                  </a:cubicBezTo>
                  <a:cubicBezTo>
                    <a:pt x="390" y="1146"/>
                    <a:pt x="1207" y="1553"/>
                    <a:pt x="2051" y="1553"/>
                  </a:cubicBezTo>
                  <a:cubicBezTo>
                    <a:pt x="2391" y="1553"/>
                    <a:pt x="2735" y="1488"/>
                    <a:pt x="3057" y="1358"/>
                  </a:cubicBezTo>
                  <a:cubicBezTo>
                    <a:pt x="3121" y="1332"/>
                    <a:pt x="3135" y="1332"/>
                    <a:pt x="3109" y="1294"/>
                  </a:cubicBezTo>
                  <a:cubicBezTo>
                    <a:pt x="3006" y="1036"/>
                    <a:pt x="2748" y="804"/>
                    <a:pt x="2554" y="610"/>
                  </a:cubicBezTo>
                  <a:cubicBezTo>
                    <a:pt x="2296" y="352"/>
                    <a:pt x="1986" y="171"/>
                    <a:pt x="1625" y="68"/>
                  </a:cubicBezTo>
                  <a:cubicBezTo>
                    <a:pt x="1457" y="20"/>
                    <a:pt x="1290" y="0"/>
                    <a:pt x="1120" y="0"/>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84"/>
            <p:cNvSpPr/>
            <p:nvPr/>
          </p:nvSpPr>
          <p:spPr>
            <a:xfrm>
              <a:off x="6694624" y="2838993"/>
              <a:ext cx="54289" cy="75574"/>
            </a:xfrm>
            <a:custGeom>
              <a:rect b="b" l="l" r="r" t="t"/>
              <a:pathLst>
                <a:path extrusionOk="0" h="2031" w="1459">
                  <a:moveTo>
                    <a:pt x="1368" y="1"/>
                  </a:moveTo>
                  <a:cubicBezTo>
                    <a:pt x="439" y="181"/>
                    <a:pt x="1" y="1110"/>
                    <a:pt x="143" y="1974"/>
                  </a:cubicBezTo>
                  <a:cubicBezTo>
                    <a:pt x="143" y="2014"/>
                    <a:pt x="143" y="2030"/>
                    <a:pt x="155" y="2030"/>
                  </a:cubicBezTo>
                  <a:cubicBezTo>
                    <a:pt x="158" y="2030"/>
                    <a:pt x="163" y="2029"/>
                    <a:pt x="169" y="2026"/>
                  </a:cubicBezTo>
                  <a:cubicBezTo>
                    <a:pt x="375" y="1987"/>
                    <a:pt x="582" y="1845"/>
                    <a:pt x="749" y="1742"/>
                  </a:cubicBezTo>
                  <a:cubicBezTo>
                    <a:pt x="968" y="1600"/>
                    <a:pt x="1149" y="1407"/>
                    <a:pt x="1265" y="1175"/>
                  </a:cubicBezTo>
                  <a:cubicBezTo>
                    <a:pt x="1407" y="942"/>
                    <a:pt x="1445" y="685"/>
                    <a:pt x="1459" y="401"/>
                  </a:cubicBezTo>
                  <a:cubicBezTo>
                    <a:pt x="1459" y="246"/>
                    <a:pt x="1381" y="1"/>
                    <a:pt x="136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84"/>
            <p:cNvSpPr/>
            <p:nvPr/>
          </p:nvSpPr>
          <p:spPr>
            <a:xfrm>
              <a:off x="6611610" y="2967142"/>
              <a:ext cx="72039" cy="110886"/>
            </a:xfrm>
            <a:custGeom>
              <a:rect b="b" l="l" r="r" t="t"/>
              <a:pathLst>
                <a:path extrusionOk="0" h="2980" w="1936">
                  <a:moveTo>
                    <a:pt x="1549" y="1"/>
                  </a:moveTo>
                  <a:cubicBezTo>
                    <a:pt x="1291" y="90"/>
                    <a:pt x="1019" y="310"/>
                    <a:pt x="801" y="491"/>
                  </a:cubicBezTo>
                  <a:cubicBezTo>
                    <a:pt x="517" y="709"/>
                    <a:pt x="311" y="1006"/>
                    <a:pt x="168" y="1342"/>
                  </a:cubicBezTo>
                  <a:cubicBezTo>
                    <a:pt x="27" y="1689"/>
                    <a:pt x="1" y="2051"/>
                    <a:pt x="27" y="2425"/>
                  </a:cubicBezTo>
                  <a:cubicBezTo>
                    <a:pt x="53" y="2657"/>
                    <a:pt x="182" y="2979"/>
                    <a:pt x="207" y="2979"/>
                  </a:cubicBezTo>
                  <a:cubicBezTo>
                    <a:pt x="1458" y="2580"/>
                    <a:pt x="1936" y="1239"/>
                    <a:pt x="1600" y="64"/>
                  </a:cubicBezTo>
                  <a:cubicBezTo>
                    <a:pt x="1587" y="13"/>
                    <a:pt x="1587" y="1"/>
                    <a:pt x="154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84"/>
            <p:cNvSpPr/>
            <p:nvPr/>
          </p:nvSpPr>
          <p:spPr>
            <a:xfrm>
              <a:off x="6699945" y="2967662"/>
              <a:ext cx="87816" cy="51015"/>
            </a:xfrm>
            <a:custGeom>
              <a:rect b="b" l="l" r="r" t="t"/>
              <a:pathLst>
                <a:path extrusionOk="0" h="1371" w="2360">
                  <a:moveTo>
                    <a:pt x="583" y="1"/>
                  </a:moveTo>
                  <a:cubicBezTo>
                    <a:pt x="410" y="1"/>
                    <a:pt x="235" y="22"/>
                    <a:pt x="64" y="64"/>
                  </a:cubicBezTo>
                  <a:cubicBezTo>
                    <a:pt x="12" y="64"/>
                    <a:pt x="0" y="64"/>
                    <a:pt x="12" y="102"/>
                  </a:cubicBezTo>
                  <a:cubicBezTo>
                    <a:pt x="77" y="308"/>
                    <a:pt x="245" y="528"/>
                    <a:pt x="374" y="709"/>
                  </a:cubicBezTo>
                  <a:cubicBezTo>
                    <a:pt x="554" y="941"/>
                    <a:pt x="774" y="1121"/>
                    <a:pt x="1044" y="1237"/>
                  </a:cubicBezTo>
                  <a:cubicBezTo>
                    <a:pt x="1274" y="1341"/>
                    <a:pt x="1504" y="1370"/>
                    <a:pt x="1741" y="1370"/>
                  </a:cubicBezTo>
                  <a:cubicBezTo>
                    <a:pt x="1796" y="1370"/>
                    <a:pt x="1852" y="1369"/>
                    <a:pt x="1909" y="1366"/>
                  </a:cubicBezTo>
                  <a:cubicBezTo>
                    <a:pt x="2089" y="1366"/>
                    <a:pt x="2360" y="1263"/>
                    <a:pt x="2347" y="1237"/>
                  </a:cubicBezTo>
                  <a:cubicBezTo>
                    <a:pt x="2115" y="425"/>
                    <a:pt x="1365" y="1"/>
                    <a:pt x="583" y="1"/>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84"/>
            <p:cNvSpPr/>
            <p:nvPr/>
          </p:nvSpPr>
          <p:spPr>
            <a:xfrm>
              <a:off x="6537229" y="2643049"/>
              <a:ext cx="86402" cy="41378"/>
            </a:xfrm>
            <a:custGeom>
              <a:rect b="b" l="l" r="r" t="t"/>
              <a:pathLst>
                <a:path extrusionOk="0" h="1112" w="2322">
                  <a:moveTo>
                    <a:pt x="1377" y="0"/>
                  </a:moveTo>
                  <a:cubicBezTo>
                    <a:pt x="1215" y="0"/>
                    <a:pt x="1055" y="27"/>
                    <a:pt x="903" y="82"/>
                  </a:cubicBezTo>
                  <a:cubicBezTo>
                    <a:pt x="633" y="173"/>
                    <a:pt x="427" y="327"/>
                    <a:pt x="233" y="520"/>
                  </a:cubicBezTo>
                  <a:cubicBezTo>
                    <a:pt x="117" y="637"/>
                    <a:pt x="0" y="869"/>
                    <a:pt x="14" y="882"/>
                  </a:cubicBezTo>
                  <a:cubicBezTo>
                    <a:pt x="270" y="1040"/>
                    <a:pt x="541" y="1112"/>
                    <a:pt x="808" y="1112"/>
                  </a:cubicBezTo>
                  <a:cubicBezTo>
                    <a:pt x="1389" y="1112"/>
                    <a:pt x="1948" y="775"/>
                    <a:pt x="2284" y="262"/>
                  </a:cubicBezTo>
                  <a:cubicBezTo>
                    <a:pt x="2322" y="237"/>
                    <a:pt x="2322" y="224"/>
                    <a:pt x="2296" y="211"/>
                  </a:cubicBezTo>
                  <a:cubicBezTo>
                    <a:pt x="2129" y="95"/>
                    <a:pt x="1871" y="70"/>
                    <a:pt x="1677" y="30"/>
                  </a:cubicBezTo>
                  <a:cubicBezTo>
                    <a:pt x="1578" y="11"/>
                    <a:pt x="1477" y="0"/>
                    <a:pt x="137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84"/>
            <p:cNvSpPr/>
            <p:nvPr/>
          </p:nvSpPr>
          <p:spPr>
            <a:xfrm>
              <a:off x="6523312" y="2953523"/>
              <a:ext cx="88820" cy="39368"/>
            </a:xfrm>
            <a:custGeom>
              <a:rect b="b" l="l" r="r" t="t"/>
              <a:pathLst>
                <a:path extrusionOk="0" h="1058" w="2387">
                  <a:moveTo>
                    <a:pt x="1296" y="1"/>
                  </a:moveTo>
                  <a:cubicBezTo>
                    <a:pt x="1195" y="1"/>
                    <a:pt x="1093" y="11"/>
                    <a:pt x="994" y="31"/>
                  </a:cubicBezTo>
                  <a:cubicBezTo>
                    <a:pt x="723" y="83"/>
                    <a:pt x="491" y="224"/>
                    <a:pt x="271" y="392"/>
                  </a:cubicBezTo>
                  <a:cubicBezTo>
                    <a:pt x="142" y="482"/>
                    <a:pt x="1" y="702"/>
                    <a:pt x="13" y="714"/>
                  </a:cubicBezTo>
                  <a:cubicBezTo>
                    <a:pt x="302" y="952"/>
                    <a:pt x="634" y="1057"/>
                    <a:pt x="966" y="1057"/>
                  </a:cubicBezTo>
                  <a:cubicBezTo>
                    <a:pt x="1480" y="1057"/>
                    <a:pt x="1995" y="805"/>
                    <a:pt x="2348" y="405"/>
                  </a:cubicBezTo>
                  <a:cubicBezTo>
                    <a:pt x="2374" y="367"/>
                    <a:pt x="2386" y="367"/>
                    <a:pt x="2361" y="341"/>
                  </a:cubicBezTo>
                  <a:cubicBezTo>
                    <a:pt x="2206" y="212"/>
                    <a:pt x="1961" y="147"/>
                    <a:pt x="1767" y="83"/>
                  </a:cubicBezTo>
                  <a:cubicBezTo>
                    <a:pt x="1617" y="27"/>
                    <a:pt x="1457" y="1"/>
                    <a:pt x="1296" y="1"/>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84"/>
            <p:cNvSpPr/>
            <p:nvPr/>
          </p:nvSpPr>
          <p:spPr>
            <a:xfrm>
              <a:off x="6806475" y="2634900"/>
              <a:ext cx="53285" cy="23182"/>
            </a:xfrm>
            <a:custGeom>
              <a:rect b="b" l="l" r="r" t="t"/>
              <a:pathLst>
                <a:path extrusionOk="0" h="623" w="1432">
                  <a:moveTo>
                    <a:pt x="829" y="1"/>
                  </a:moveTo>
                  <a:cubicBezTo>
                    <a:pt x="534" y="1"/>
                    <a:pt x="238" y="139"/>
                    <a:pt x="26" y="366"/>
                  </a:cubicBezTo>
                  <a:cubicBezTo>
                    <a:pt x="0" y="378"/>
                    <a:pt x="0" y="378"/>
                    <a:pt x="13" y="392"/>
                  </a:cubicBezTo>
                  <a:cubicBezTo>
                    <a:pt x="103" y="481"/>
                    <a:pt x="245" y="521"/>
                    <a:pt x="361" y="559"/>
                  </a:cubicBezTo>
                  <a:cubicBezTo>
                    <a:pt x="467" y="603"/>
                    <a:pt x="572" y="623"/>
                    <a:pt x="678" y="623"/>
                  </a:cubicBezTo>
                  <a:cubicBezTo>
                    <a:pt x="727" y="623"/>
                    <a:pt x="776" y="619"/>
                    <a:pt x="826" y="610"/>
                  </a:cubicBezTo>
                  <a:cubicBezTo>
                    <a:pt x="993" y="585"/>
                    <a:pt x="1122" y="507"/>
                    <a:pt x="1264" y="418"/>
                  </a:cubicBezTo>
                  <a:cubicBezTo>
                    <a:pt x="1341" y="353"/>
                    <a:pt x="1431" y="237"/>
                    <a:pt x="1419" y="224"/>
                  </a:cubicBezTo>
                  <a:cubicBezTo>
                    <a:pt x="1243" y="69"/>
                    <a:pt x="1036" y="1"/>
                    <a:pt x="829"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84"/>
            <p:cNvSpPr/>
            <p:nvPr/>
          </p:nvSpPr>
          <p:spPr>
            <a:xfrm>
              <a:off x="7056448" y="2763049"/>
              <a:ext cx="49006" cy="26642"/>
            </a:xfrm>
            <a:custGeom>
              <a:rect b="b" l="l" r="r" t="t"/>
              <a:pathLst>
                <a:path extrusionOk="0" h="716" w="1317">
                  <a:moveTo>
                    <a:pt x="936" y="1"/>
                  </a:moveTo>
                  <a:cubicBezTo>
                    <a:pt x="548" y="1"/>
                    <a:pt x="191" y="260"/>
                    <a:pt x="14" y="623"/>
                  </a:cubicBezTo>
                  <a:cubicBezTo>
                    <a:pt x="1" y="649"/>
                    <a:pt x="1" y="649"/>
                    <a:pt x="14" y="662"/>
                  </a:cubicBezTo>
                  <a:cubicBezTo>
                    <a:pt x="130" y="714"/>
                    <a:pt x="272" y="714"/>
                    <a:pt x="401" y="714"/>
                  </a:cubicBezTo>
                  <a:cubicBezTo>
                    <a:pt x="421" y="715"/>
                    <a:pt x="440" y="716"/>
                    <a:pt x="460" y="716"/>
                  </a:cubicBezTo>
                  <a:cubicBezTo>
                    <a:pt x="595" y="716"/>
                    <a:pt x="729" y="680"/>
                    <a:pt x="852" y="623"/>
                  </a:cubicBezTo>
                  <a:cubicBezTo>
                    <a:pt x="995" y="545"/>
                    <a:pt x="1110" y="442"/>
                    <a:pt x="1201" y="301"/>
                  </a:cubicBezTo>
                  <a:cubicBezTo>
                    <a:pt x="1265" y="224"/>
                    <a:pt x="1316" y="81"/>
                    <a:pt x="1304" y="81"/>
                  </a:cubicBezTo>
                  <a:cubicBezTo>
                    <a:pt x="1181" y="26"/>
                    <a:pt x="1057" y="1"/>
                    <a:pt x="936" y="1"/>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 name="Google Shape;1786;p84"/>
          <p:cNvGrpSpPr/>
          <p:nvPr/>
        </p:nvGrpSpPr>
        <p:grpSpPr>
          <a:xfrm flipH="1" rot="-5400000">
            <a:off x="999300" y="3707393"/>
            <a:ext cx="793244" cy="996922"/>
            <a:chOff x="10557275" y="3740843"/>
            <a:chExt cx="793244" cy="996922"/>
          </a:xfrm>
        </p:grpSpPr>
        <p:sp>
          <p:nvSpPr>
            <p:cNvPr id="1787" name="Google Shape;1787;p84"/>
            <p:cNvSpPr/>
            <p:nvPr/>
          </p:nvSpPr>
          <p:spPr>
            <a:xfrm rot="-6299960">
              <a:off x="10546141" y="3866190"/>
              <a:ext cx="588157" cy="428262"/>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84"/>
            <p:cNvSpPr/>
            <p:nvPr/>
          </p:nvSpPr>
          <p:spPr>
            <a:xfrm flipH="1" rot="9900040">
              <a:off x="10716962" y="4240688"/>
              <a:ext cx="588157" cy="428262"/>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1717"/>
                                        </p:tgtEl>
                                        <p:attrNameLst>
                                          <p:attrName>style.visibility</p:attrName>
                                        </p:attrNameLst>
                                      </p:cBhvr>
                                      <p:to>
                                        <p:strVal val="visible"/>
                                      </p:to>
                                    </p:set>
                                    <p:anim calcmode="lin" valueType="num">
                                      <p:cBhvr additive="base">
                                        <p:cTn dur="500"/>
                                        <p:tgtEl>
                                          <p:spTgt spid="1717"/>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1786"/>
                                        </p:tgtEl>
                                        <p:attrNameLst>
                                          <p:attrName>style.visibility</p:attrName>
                                        </p:attrNameLst>
                                      </p:cBhvr>
                                      <p:to>
                                        <p:strVal val="visible"/>
                                      </p:to>
                                    </p:set>
                                    <p:anim calcmode="lin" valueType="num">
                                      <p:cBhvr additive="base">
                                        <p:cTn dur="500"/>
                                        <p:tgtEl>
                                          <p:spTgt spid="1786"/>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2" name="Shape 1792"/>
        <p:cNvGrpSpPr/>
        <p:nvPr/>
      </p:nvGrpSpPr>
      <p:grpSpPr>
        <a:xfrm>
          <a:off x="0" y="0"/>
          <a:ext cx="0" cy="0"/>
          <a:chOff x="0" y="0"/>
          <a:chExt cx="0" cy="0"/>
        </a:xfrm>
      </p:grpSpPr>
      <p:sp>
        <p:nvSpPr>
          <p:cNvPr id="1793" name="Google Shape;1793;p85"/>
          <p:cNvSpPr txBox="1"/>
          <p:nvPr>
            <p:ph idx="6"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Water in climate change</a:t>
            </a:r>
            <a:endParaRPr/>
          </a:p>
        </p:txBody>
      </p:sp>
      <p:sp>
        <p:nvSpPr>
          <p:cNvPr id="1794" name="Google Shape;1794;p85"/>
          <p:cNvSpPr txBox="1"/>
          <p:nvPr>
            <p:ph type="title"/>
          </p:nvPr>
        </p:nvSpPr>
        <p:spPr>
          <a:xfrm>
            <a:off x="5480653" y="1708200"/>
            <a:ext cx="2842500" cy="79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6,800</a:t>
            </a:r>
            <a:endParaRPr/>
          </a:p>
        </p:txBody>
      </p:sp>
      <p:sp>
        <p:nvSpPr>
          <p:cNvPr id="1795" name="Google Shape;1795;p85"/>
          <p:cNvSpPr txBox="1"/>
          <p:nvPr>
            <p:ph idx="1" type="subTitle"/>
          </p:nvPr>
        </p:nvSpPr>
        <p:spPr>
          <a:xfrm>
            <a:off x="5478575" y="2543798"/>
            <a:ext cx="2846400" cy="379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Liters in 2018</a:t>
            </a:r>
            <a:endParaRPr/>
          </a:p>
        </p:txBody>
      </p:sp>
      <p:sp>
        <p:nvSpPr>
          <p:cNvPr id="1796" name="Google Shape;1796;p85"/>
          <p:cNvSpPr txBox="1"/>
          <p:nvPr>
            <p:ph idx="2" type="title"/>
          </p:nvPr>
        </p:nvSpPr>
        <p:spPr>
          <a:xfrm>
            <a:off x="823429" y="1708200"/>
            <a:ext cx="2846400" cy="79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9,700</a:t>
            </a:r>
            <a:endParaRPr/>
          </a:p>
        </p:txBody>
      </p:sp>
      <p:sp>
        <p:nvSpPr>
          <p:cNvPr id="1797" name="Google Shape;1797;p85"/>
          <p:cNvSpPr txBox="1"/>
          <p:nvPr>
            <p:ph idx="3" type="subTitle"/>
          </p:nvPr>
        </p:nvSpPr>
        <p:spPr>
          <a:xfrm>
            <a:off x="819000" y="2543751"/>
            <a:ext cx="2855100" cy="37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Liters in 2020</a:t>
            </a:r>
            <a:endParaRPr/>
          </a:p>
        </p:txBody>
      </p:sp>
      <p:sp>
        <p:nvSpPr>
          <p:cNvPr id="1798" name="Google Shape;1798;p85"/>
          <p:cNvSpPr txBox="1"/>
          <p:nvPr>
            <p:ph idx="4" type="title"/>
          </p:nvPr>
        </p:nvSpPr>
        <p:spPr>
          <a:xfrm>
            <a:off x="819000" y="3224025"/>
            <a:ext cx="2855100" cy="79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8,030</a:t>
            </a:r>
            <a:endParaRPr/>
          </a:p>
        </p:txBody>
      </p:sp>
      <p:sp>
        <p:nvSpPr>
          <p:cNvPr id="1799" name="Google Shape;1799;p85"/>
          <p:cNvSpPr txBox="1"/>
          <p:nvPr>
            <p:ph idx="5" type="subTitle"/>
          </p:nvPr>
        </p:nvSpPr>
        <p:spPr>
          <a:xfrm>
            <a:off x="819000" y="4060172"/>
            <a:ext cx="2855100" cy="37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Liters in 2019</a:t>
            </a:r>
            <a:endParaRPr/>
          </a:p>
        </p:txBody>
      </p:sp>
      <p:sp>
        <p:nvSpPr>
          <p:cNvPr id="1800" name="Google Shape;1800;p85"/>
          <p:cNvSpPr txBox="1"/>
          <p:nvPr>
            <p:ph idx="7" type="title"/>
          </p:nvPr>
        </p:nvSpPr>
        <p:spPr>
          <a:xfrm>
            <a:off x="5471959" y="3224025"/>
            <a:ext cx="2850900" cy="79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7,568</a:t>
            </a:r>
            <a:endParaRPr/>
          </a:p>
        </p:txBody>
      </p:sp>
      <p:sp>
        <p:nvSpPr>
          <p:cNvPr id="1801" name="Google Shape;1801;p85"/>
          <p:cNvSpPr txBox="1"/>
          <p:nvPr>
            <p:ph idx="8" type="subTitle"/>
          </p:nvPr>
        </p:nvSpPr>
        <p:spPr>
          <a:xfrm>
            <a:off x="5469875" y="4060197"/>
            <a:ext cx="2855100" cy="379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Liters in 2017</a:t>
            </a:r>
            <a:endParaRPr/>
          </a:p>
        </p:txBody>
      </p:sp>
      <p:grpSp>
        <p:nvGrpSpPr>
          <p:cNvPr id="1802" name="Google Shape;1802;p85"/>
          <p:cNvGrpSpPr/>
          <p:nvPr/>
        </p:nvGrpSpPr>
        <p:grpSpPr>
          <a:xfrm>
            <a:off x="3803005" y="1735170"/>
            <a:ext cx="1537995" cy="2589331"/>
            <a:chOff x="-816450" y="827375"/>
            <a:chExt cx="1496250" cy="2519050"/>
          </a:xfrm>
        </p:grpSpPr>
        <p:sp>
          <p:nvSpPr>
            <p:cNvPr id="1803" name="Google Shape;1803;p85"/>
            <p:cNvSpPr/>
            <p:nvPr/>
          </p:nvSpPr>
          <p:spPr>
            <a:xfrm>
              <a:off x="-816450" y="827375"/>
              <a:ext cx="1496250" cy="2519050"/>
            </a:xfrm>
            <a:custGeom>
              <a:rect b="b" l="l" r="r" t="t"/>
              <a:pathLst>
                <a:path extrusionOk="0" h="100762" w="59850">
                  <a:moveTo>
                    <a:pt x="26566" y="0"/>
                  </a:moveTo>
                  <a:cubicBezTo>
                    <a:pt x="24043" y="0"/>
                    <a:pt x="21885" y="1459"/>
                    <a:pt x="20821" y="3526"/>
                  </a:cubicBezTo>
                  <a:cubicBezTo>
                    <a:pt x="19241" y="2219"/>
                    <a:pt x="17265" y="1459"/>
                    <a:pt x="15198" y="1459"/>
                  </a:cubicBezTo>
                  <a:cubicBezTo>
                    <a:pt x="10365" y="1459"/>
                    <a:pt x="6444" y="5350"/>
                    <a:pt x="6444" y="10183"/>
                  </a:cubicBezTo>
                  <a:cubicBezTo>
                    <a:pt x="6444" y="14924"/>
                    <a:pt x="10244" y="18815"/>
                    <a:pt x="14985" y="18936"/>
                  </a:cubicBezTo>
                  <a:cubicBezTo>
                    <a:pt x="14134" y="20031"/>
                    <a:pt x="13435" y="21216"/>
                    <a:pt x="12919" y="22493"/>
                  </a:cubicBezTo>
                  <a:cubicBezTo>
                    <a:pt x="11338" y="22918"/>
                    <a:pt x="9940" y="23952"/>
                    <a:pt x="9058" y="25350"/>
                  </a:cubicBezTo>
                  <a:cubicBezTo>
                    <a:pt x="8542" y="26171"/>
                    <a:pt x="8238" y="27174"/>
                    <a:pt x="8146" y="28146"/>
                  </a:cubicBezTo>
                  <a:cubicBezTo>
                    <a:pt x="8146" y="28268"/>
                    <a:pt x="8116" y="28420"/>
                    <a:pt x="8116" y="28541"/>
                  </a:cubicBezTo>
                  <a:cubicBezTo>
                    <a:pt x="7518" y="28292"/>
                    <a:pt x="6875" y="28170"/>
                    <a:pt x="6216" y="28170"/>
                  </a:cubicBezTo>
                  <a:cubicBezTo>
                    <a:pt x="5669" y="28170"/>
                    <a:pt x="5111" y="28254"/>
                    <a:pt x="4560" y="28420"/>
                  </a:cubicBezTo>
                  <a:cubicBezTo>
                    <a:pt x="2219" y="29149"/>
                    <a:pt x="517" y="31277"/>
                    <a:pt x="426" y="33618"/>
                  </a:cubicBezTo>
                  <a:cubicBezTo>
                    <a:pt x="213" y="36657"/>
                    <a:pt x="821" y="39757"/>
                    <a:pt x="2128" y="42584"/>
                  </a:cubicBezTo>
                  <a:cubicBezTo>
                    <a:pt x="2067" y="42675"/>
                    <a:pt x="2006" y="42797"/>
                    <a:pt x="1976" y="42858"/>
                  </a:cubicBezTo>
                  <a:cubicBezTo>
                    <a:pt x="1125" y="44530"/>
                    <a:pt x="1277" y="46475"/>
                    <a:pt x="2310" y="47995"/>
                  </a:cubicBezTo>
                  <a:cubicBezTo>
                    <a:pt x="2736" y="48572"/>
                    <a:pt x="3131" y="49119"/>
                    <a:pt x="3648" y="49666"/>
                  </a:cubicBezTo>
                  <a:cubicBezTo>
                    <a:pt x="3253" y="50122"/>
                    <a:pt x="3010" y="50609"/>
                    <a:pt x="2797" y="51217"/>
                  </a:cubicBezTo>
                  <a:cubicBezTo>
                    <a:pt x="1611" y="55107"/>
                    <a:pt x="1216" y="59119"/>
                    <a:pt x="1551" y="63405"/>
                  </a:cubicBezTo>
                  <a:cubicBezTo>
                    <a:pt x="1672" y="65047"/>
                    <a:pt x="1885" y="67144"/>
                    <a:pt x="2432" y="69241"/>
                  </a:cubicBezTo>
                  <a:cubicBezTo>
                    <a:pt x="2797" y="70548"/>
                    <a:pt x="3405" y="71703"/>
                    <a:pt x="4256" y="72524"/>
                  </a:cubicBezTo>
                  <a:cubicBezTo>
                    <a:pt x="3861" y="72889"/>
                    <a:pt x="3496" y="73253"/>
                    <a:pt x="3192" y="73679"/>
                  </a:cubicBezTo>
                  <a:cubicBezTo>
                    <a:pt x="943" y="76475"/>
                    <a:pt x="0" y="79971"/>
                    <a:pt x="517" y="83375"/>
                  </a:cubicBezTo>
                  <a:cubicBezTo>
                    <a:pt x="517" y="83466"/>
                    <a:pt x="517" y="83557"/>
                    <a:pt x="578" y="83679"/>
                  </a:cubicBezTo>
                  <a:cubicBezTo>
                    <a:pt x="882" y="86597"/>
                    <a:pt x="2462" y="89089"/>
                    <a:pt x="5168" y="90761"/>
                  </a:cubicBezTo>
                  <a:cubicBezTo>
                    <a:pt x="6991" y="92099"/>
                    <a:pt x="9271" y="92828"/>
                    <a:pt x="11551" y="92828"/>
                  </a:cubicBezTo>
                  <a:cubicBezTo>
                    <a:pt x="12311" y="92828"/>
                    <a:pt x="13071" y="92737"/>
                    <a:pt x="13800" y="92585"/>
                  </a:cubicBezTo>
                  <a:cubicBezTo>
                    <a:pt x="14165" y="95868"/>
                    <a:pt x="16110" y="99333"/>
                    <a:pt x="19423" y="100397"/>
                  </a:cubicBezTo>
                  <a:cubicBezTo>
                    <a:pt x="20214" y="100640"/>
                    <a:pt x="21004" y="100761"/>
                    <a:pt x="21855" y="100761"/>
                  </a:cubicBezTo>
                  <a:cubicBezTo>
                    <a:pt x="23739" y="100761"/>
                    <a:pt x="25654" y="100093"/>
                    <a:pt x="27174" y="98877"/>
                  </a:cubicBezTo>
                  <a:cubicBezTo>
                    <a:pt x="27467" y="98911"/>
                    <a:pt x="27760" y="98928"/>
                    <a:pt x="28053" y="98928"/>
                  </a:cubicBezTo>
                  <a:cubicBezTo>
                    <a:pt x="29316" y="98928"/>
                    <a:pt x="30580" y="98612"/>
                    <a:pt x="31764" y="97995"/>
                  </a:cubicBezTo>
                  <a:cubicBezTo>
                    <a:pt x="32828" y="97418"/>
                    <a:pt x="33740" y="96628"/>
                    <a:pt x="34408" y="95716"/>
                  </a:cubicBezTo>
                  <a:cubicBezTo>
                    <a:pt x="34651" y="96050"/>
                    <a:pt x="34925" y="96445"/>
                    <a:pt x="35259" y="96780"/>
                  </a:cubicBezTo>
                  <a:cubicBezTo>
                    <a:pt x="36202" y="97752"/>
                    <a:pt x="37509" y="98299"/>
                    <a:pt x="38816" y="98299"/>
                  </a:cubicBezTo>
                  <a:lnTo>
                    <a:pt x="39241" y="98299"/>
                  </a:lnTo>
                  <a:cubicBezTo>
                    <a:pt x="40761" y="98178"/>
                    <a:pt x="42159" y="97357"/>
                    <a:pt x="43041" y="96080"/>
                  </a:cubicBezTo>
                  <a:cubicBezTo>
                    <a:pt x="44652" y="93801"/>
                    <a:pt x="44287" y="91278"/>
                    <a:pt x="44074" y="89545"/>
                  </a:cubicBezTo>
                  <a:cubicBezTo>
                    <a:pt x="44044" y="89363"/>
                    <a:pt x="44044" y="89181"/>
                    <a:pt x="43983" y="88998"/>
                  </a:cubicBezTo>
                  <a:lnTo>
                    <a:pt x="43983" y="88998"/>
                  </a:lnTo>
                  <a:cubicBezTo>
                    <a:pt x="44986" y="89393"/>
                    <a:pt x="46202" y="89637"/>
                    <a:pt x="47448" y="89637"/>
                  </a:cubicBezTo>
                  <a:cubicBezTo>
                    <a:pt x="48968" y="89637"/>
                    <a:pt x="50579" y="89241"/>
                    <a:pt x="51825" y="88421"/>
                  </a:cubicBezTo>
                  <a:cubicBezTo>
                    <a:pt x="53649" y="87175"/>
                    <a:pt x="54561" y="85108"/>
                    <a:pt x="54257" y="82858"/>
                  </a:cubicBezTo>
                  <a:cubicBezTo>
                    <a:pt x="54105" y="81643"/>
                    <a:pt x="53375" y="80579"/>
                    <a:pt x="52433" y="79880"/>
                  </a:cubicBezTo>
                  <a:cubicBezTo>
                    <a:pt x="52737" y="78269"/>
                    <a:pt x="52403" y="76688"/>
                    <a:pt x="51491" y="75320"/>
                  </a:cubicBezTo>
                  <a:lnTo>
                    <a:pt x="52251" y="75320"/>
                  </a:lnTo>
                  <a:cubicBezTo>
                    <a:pt x="54895" y="75199"/>
                    <a:pt x="57296" y="73831"/>
                    <a:pt x="58634" y="71612"/>
                  </a:cubicBezTo>
                  <a:cubicBezTo>
                    <a:pt x="59850" y="69454"/>
                    <a:pt x="59485" y="66961"/>
                    <a:pt x="57722" y="65381"/>
                  </a:cubicBezTo>
                  <a:cubicBezTo>
                    <a:pt x="56757" y="64530"/>
                    <a:pt x="55554" y="64129"/>
                    <a:pt x="54384" y="64129"/>
                  </a:cubicBezTo>
                  <a:cubicBezTo>
                    <a:pt x="54301" y="64129"/>
                    <a:pt x="54218" y="64131"/>
                    <a:pt x="54135" y="64135"/>
                  </a:cubicBezTo>
                  <a:cubicBezTo>
                    <a:pt x="55473" y="61673"/>
                    <a:pt x="55138" y="58785"/>
                    <a:pt x="53375" y="56961"/>
                  </a:cubicBezTo>
                  <a:cubicBezTo>
                    <a:pt x="54135" y="56566"/>
                    <a:pt x="54773" y="56080"/>
                    <a:pt x="55351" y="55442"/>
                  </a:cubicBezTo>
                  <a:cubicBezTo>
                    <a:pt x="57175" y="53314"/>
                    <a:pt x="57418" y="50153"/>
                    <a:pt x="57023" y="47964"/>
                  </a:cubicBezTo>
                  <a:cubicBezTo>
                    <a:pt x="56719" y="46201"/>
                    <a:pt x="56020" y="44712"/>
                    <a:pt x="55442" y="43435"/>
                  </a:cubicBezTo>
                  <a:cubicBezTo>
                    <a:pt x="55290" y="43131"/>
                    <a:pt x="55169" y="42827"/>
                    <a:pt x="55047" y="42554"/>
                  </a:cubicBezTo>
                  <a:cubicBezTo>
                    <a:pt x="56871" y="42189"/>
                    <a:pt x="58239" y="40578"/>
                    <a:pt x="58239" y="38633"/>
                  </a:cubicBezTo>
                  <a:lnTo>
                    <a:pt x="58239" y="35532"/>
                  </a:lnTo>
                  <a:cubicBezTo>
                    <a:pt x="58239" y="34013"/>
                    <a:pt x="57418" y="32675"/>
                    <a:pt x="56141" y="32037"/>
                  </a:cubicBezTo>
                  <a:lnTo>
                    <a:pt x="56141" y="27903"/>
                  </a:lnTo>
                  <a:cubicBezTo>
                    <a:pt x="56141" y="23952"/>
                    <a:pt x="53284" y="20639"/>
                    <a:pt x="49424" y="20000"/>
                  </a:cubicBezTo>
                  <a:cubicBezTo>
                    <a:pt x="48725" y="19788"/>
                    <a:pt x="48026" y="19696"/>
                    <a:pt x="47296" y="19696"/>
                  </a:cubicBezTo>
                  <a:lnTo>
                    <a:pt x="38664" y="19696"/>
                  </a:lnTo>
                  <a:lnTo>
                    <a:pt x="38086" y="18876"/>
                  </a:lnTo>
                  <a:cubicBezTo>
                    <a:pt x="42585" y="18511"/>
                    <a:pt x="46111" y="14742"/>
                    <a:pt x="46111" y="10183"/>
                  </a:cubicBezTo>
                  <a:cubicBezTo>
                    <a:pt x="46111" y="5350"/>
                    <a:pt x="42220" y="1459"/>
                    <a:pt x="37387" y="1459"/>
                  </a:cubicBezTo>
                  <a:cubicBezTo>
                    <a:pt x="35442" y="1459"/>
                    <a:pt x="33618" y="2097"/>
                    <a:pt x="32129" y="3222"/>
                  </a:cubicBezTo>
                  <a:cubicBezTo>
                    <a:pt x="31034" y="1307"/>
                    <a:pt x="28937" y="0"/>
                    <a:pt x="2656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4" name="Google Shape;1804;p85"/>
            <p:cNvGrpSpPr/>
            <p:nvPr/>
          </p:nvGrpSpPr>
          <p:grpSpPr>
            <a:xfrm>
              <a:off x="-713875" y="926900"/>
              <a:ext cx="1287925" cy="2318375"/>
              <a:chOff x="-713875" y="926900"/>
              <a:chExt cx="1287925" cy="2318375"/>
            </a:xfrm>
          </p:grpSpPr>
          <p:sp>
            <p:nvSpPr>
              <p:cNvPr id="1805" name="Google Shape;1805;p85"/>
              <p:cNvSpPr/>
              <p:nvPr/>
            </p:nvSpPr>
            <p:spPr>
              <a:xfrm>
                <a:off x="-165225" y="2392450"/>
                <a:ext cx="115525" cy="186525"/>
              </a:xfrm>
              <a:custGeom>
                <a:rect b="b" l="l" r="r" t="t"/>
                <a:pathLst>
                  <a:path extrusionOk="0" h="7461" w="4621">
                    <a:moveTo>
                      <a:pt x="1167" y="1"/>
                    </a:moveTo>
                    <a:cubicBezTo>
                      <a:pt x="1053" y="1"/>
                      <a:pt x="944" y="52"/>
                      <a:pt x="882" y="164"/>
                    </a:cubicBezTo>
                    <a:cubicBezTo>
                      <a:pt x="0" y="1866"/>
                      <a:pt x="274" y="4966"/>
                      <a:pt x="1399" y="6547"/>
                    </a:cubicBezTo>
                    <a:cubicBezTo>
                      <a:pt x="1789" y="7093"/>
                      <a:pt x="2379" y="7461"/>
                      <a:pt x="3017" y="7461"/>
                    </a:cubicBezTo>
                    <a:cubicBezTo>
                      <a:pt x="3125" y="7461"/>
                      <a:pt x="3234" y="7450"/>
                      <a:pt x="3344" y="7428"/>
                    </a:cubicBezTo>
                    <a:cubicBezTo>
                      <a:pt x="4043" y="7307"/>
                      <a:pt x="4621" y="6699"/>
                      <a:pt x="4347" y="6000"/>
                    </a:cubicBezTo>
                    <a:cubicBezTo>
                      <a:pt x="4249" y="5755"/>
                      <a:pt x="4053" y="5609"/>
                      <a:pt x="3821" y="5609"/>
                    </a:cubicBezTo>
                    <a:cubicBezTo>
                      <a:pt x="3765" y="5609"/>
                      <a:pt x="3707" y="5617"/>
                      <a:pt x="3648" y="5635"/>
                    </a:cubicBezTo>
                    <a:cubicBezTo>
                      <a:pt x="3421" y="5662"/>
                      <a:pt x="3270" y="5706"/>
                      <a:pt x="3141" y="5706"/>
                    </a:cubicBezTo>
                    <a:cubicBezTo>
                      <a:pt x="2977" y="5706"/>
                      <a:pt x="2849" y="5634"/>
                      <a:pt x="2645" y="5362"/>
                    </a:cubicBezTo>
                    <a:cubicBezTo>
                      <a:pt x="2341" y="4997"/>
                      <a:pt x="2219" y="4146"/>
                      <a:pt x="2128" y="3690"/>
                    </a:cubicBezTo>
                    <a:cubicBezTo>
                      <a:pt x="1915" y="2565"/>
                      <a:pt x="1915" y="1380"/>
                      <a:pt x="1581" y="285"/>
                    </a:cubicBezTo>
                    <a:cubicBezTo>
                      <a:pt x="1509" y="106"/>
                      <a:pt x="1332" y="1"/>
                      <a:pt x="11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5"/>
              <p:cNvSpPr/>
              <p:nvPr/>
            </p:nvSpPr>
            <p:spPr>
              <a:xfrm>
                <a:off x="-556575" y="926900"/>
                <a:ext cx="794125" cy="351850"/>
              </a:xfrm>
              <a:custGeom>
                <a:rect b="b" l="l" r="r" t="t"/>
                <a:pathLst>
                  <a:path extrusionOk="0" h="14074" w="31765">
                    <a:moveTo>
                      <a:pt x="16171" y="1"/>
                    </a:moveTo>
                    <a:cubicBezTo>
                      <a:pt x="14773" y="1"/>
                      <a:pt x="13679" y="1125"/>
                      <a:pt x="13679" y="2493"/>
                    </a:cubicBezTo>
                    <a:lnTo>
                      <a:pt x="13679" y="3861"/>
                    </a:lnTo>
                    <a:lnTo>
                      <a:pt x="8876" y="3861"/>
                    </a:lnTo>
                    <a:cubicBezTo>
                      <a:pt x="8025" y="2432"/>
                      <a:pt x="6505" y="1490"/>
                      <a:pt x="4773" y="1490"/>
                    </a:cubicBezTo>
                    <a:cubicBezTo>
                      <a:pt x="2128" y="1490"/>
                      <a:pt x="1" y="3618"/>
                      <a:pt x="1" y="6232"/>
                    </a:cubicBezTo>
                    <a:cubicBezTo>
                      <a:pt x="1" y="8876"/>
                      <a:pt x="2128" y="11004"/>
                      <a:pt x="4773" y="11004"/>
                    </a:cubicBezTo>
                    <a:cubicBezTo>
                      <a:pt x="6353" y="11004"/>
                      <a:pt x="7752" y="10183"/>
                      <a:pt x="8633" y="8968"/>
                    </a:cubicBezTo>
                    <a:lnTo>
                      <a:pt x="13740" y="8968"/>
                    </a:lnTo>
                    <a:lnTo>
                      <a:pt x="13740" y="14074"/>
                    </a:lnTo>
                    <a:lnTo>
                      <a:pt x="18633" y="14074"/>
                    </a:lnTo>
                    <a:lnTo>
                      <a:pt x="18633" y="8968"/>
                    </a:lnTo>
                    <a:lnTo>
                      <a:pt x="23132" y="8968"/>
                    </a:lnTo>
                    <a:cubicBezTo>
                      <a:pt x="24013" y="10183"/>
                      <a:pt x="25412" y="11004"/>
                      <a:pt x="27022" y="11004"/>
                    </a:cubicBezTo>
                    <a:cubicBezTo>
                      <a:pt x="29637" y="11004"/>
                      <a:pt x="31764" y="8876"/>
                      <a:pt x="31764" y="6232"/>
                    </a:cubicBezTo>
                    <a:cubicBezTo>
                      <a:pt x="31764" y="3618"/>
                      <a:pt x="29637" y="1490"/>
                      <a:pt x="27022" y="1490"/>
                    </a:cubicBezTo>
                    <a:cubicBezTo>
                      <a:pt x="25290" y="1490"/>
                      <a:pt x="23770" y="2432"/>
                      <a:pt x="22919" y="3861"/>
                    </a:cubicBezTo>
                    <a:lnTo>
                      <a:pt x="18633" y="3861"/>
                    </a:lnTo>
                    <a:lnTo>
                      <a:pt x="18633" y="2493"/>
                    </a:lnTo>
                    <a:cubicBezTo>
                      <a:pt x="18633" y="1125"/>
                      <a:pt x="17539" y="1"/>
                      <a:pt x="161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5"/>
              <p:cNvSpPr/>
              <p:nvPr/>
            </p:nvSpPr>
            <p:spPr>
              <a:xfrm>
                <a:off x="-420550" y="1196675"/>
                <a:ext cx="961300" cy="883775"/>
              </a:xfrm>
              <a:custGeom>
                <a:rect b="b" l="l" r="r" t="t"/>
                <a:pathLst>
                  <a:path extrusionOk="0" h="35351" w="38452">
                    <a:moveTo>
                      <a:pt x="4438" y="0"/>
                    </a:moveTo>
                    <a:lnTo>
                      <a:pt x="4438" y="4620"/>
                    </a:lnTo>
                    <a:cubicBezTo>
                      <a:pt x="1763" y="6535"/>
                      <a:pt x="1" y="9727"/>
                      <a:pt x="1" y="13314"/>
                    </a:cubicBezTo>
                    <a:cubicBezTo>
                      <a:pt x="1" y="16931"/>
                      <a:pt x="1794" y="20153"/>
                      <a:pt x="4560" y="22098"/>
                    </a:cubicBezTo>
                    <a:lnTo>
                      <a:pt x="4560" y="35350"/>
                    </a:lnTo>
                    <a:lnTo>
                      <a:pt x="16961" y="35350"/>
                    </a:lnTo>
                    <a:lnTo>
                      <a:pt x="16961" y="22098"/>
                    </a:lnTo>
                    <a:cubicBezTo>
                      <a:pt x="18420" y="21064"/>
                      <a:pt x="19606" y="19666"/>
                      <a:pt x="20396" y="18055"/>
                    </a:cubicBezTo>
                    <a:lnTo>
                      <a:pt x="28360" y="18055"/>
                    </a:lnTo>
                    <a:lnTo>
                      <a:pt x="28360" y="19514"/>
                    </a:lnTo>
                    <a:cubicBezTo>
                      <a:pt x="28360" y="19970"/>
                      <a:pt x="28421" y="20365"/>
                      <a:pt x="28572" y="20791"/>
                    </a:cubicBezTo>
                    <a:lnTo>
                      <a:pt x="27357" y="20791"/>
                    </a:lnTo>
                    <a:lnTo>
                      <a:pt x="27357" y="23922"/>
                    </a:lnTo>
                    <a:lnTo>
                      <a:pt x="38451" y="23922"/>
                    </a:lnTo>
                    <a:lnTo>
                      <a:pt x="38451" y="20791"/>
                    </a:lnTo>
                    <a:lnTo>
                      <a:pt x="36141" y="20791"/>
                    </a:lnTo>
                    <a:lnTo>
                      <a:pt x="36141" y="20760"/>
                    </a:lnTo>
                    <a:cubicBezTo>
                      <a:pt x="36293" y="20335"/>
                      <a:pt x="36354" y="19909"/>
                      <a:pt x="36354" y="19453"/>
                    </a:cubicBezTo>
                    <a:lnTo>
                      <a:pt x="36354" y="13131"/>
                    </a:lnTo>
                    <a:cubicBezTo>
                      <a:pt x="36354" y="11064"/>
                      <a:pt x="34804" y="9362"/>
                      <a:pt x="32797" y="9119"/>
                    </a:cubicBezTo>
                    <a:cubicBezTo>
                      <a:pt x="32372" y="9028"/>
                      <a:pt x="31946" y="8937"/>
                      <a:pt x="31490" y="8937"/>
                    </a:cubicBezTo>
                    <a:lnTo>
                      <a:pt x="20548" y="8937"/>
                    </a:lnTo>
                    <a:cubicBezTo>
                      <a:pt x="19788" y="7204"/>
                      <a:pt x="18542" y="5715"/>
                      <a:pt x="17022" y="4620"/>
                    </a:cubicBezTo>
                    <a:lnTo>
                      <a:pt x="1702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5"/>
              <p:cNvSpPr/>
              <p:nvPr/>
            </p:nvSpPr>
            <p:spPr>
              <a:xfrm>
                <a:off x="-713875" y="1630725"/>
                <a:ext cx="551550" cy="460775"/>
              </a:xfrm>
              <a:custGeom>
                <a:rect b="b" l="l" r="r" t="t"/>
                <a:pathLst>
                  <a:path extrusionOk="0" h="18431" w="22062">
                    <a:moveTo>
                      <a:pt x="2091" y="1"/>
                    </a:moveTo>
                    <a:cubicBezTo>
                      <a:pt x="1223" y="1"/>
                      <a:pt x="347" y="820"/>
                      <a:pt x="305" y="1727"/>
                    </a:cubicBezTo>
                    <a:cubicBezTo>
                      <a:pt x="1" y="6499"/>
                      <a:pt x="2189" y="11301"/>
                      <a:pt x="5898" y="14310"/>
                    </a:cubicBezTo>
                    <a:cubicBezTo>
                      <a:pt x="9292" y="17064"/>
                      <a:pt x="13581" y="18430"/>
                      <a:pt x="17935" y="18430"/>
                    </a:cubicBezTo>
                    <a:cubicBezTo>
                      <a:pt x="18532" y="18430"/>
                      <a:pt x="19130" y="18404"/>
                      <a:pt x="19728" y="18353"/>
                    </a:cubicBezTo>
                    <a:cubicBezTo>
                      <a:pt x="20123" y="18323"/>
                      <a:pt x="20487" y="18171"/>
                      <a:pt x="20731" y="17958"/>
                    </a:cubicBezTo>
                    <a:cubicBezTo>
                      <a:pt x="20865" y="18055"/>
                      <a:pt x="21015" y="18099"/>
                      <a:pt x="21163" y="18099"/>
                    </a:cubicBezTo>
                    <a:cubicBezTo>
                      <a:pt x="21621" y="18099"/>
                      <a:pt x="22061" y="17681"/>
                      <a:pt x="21946" y="17107"/>
                    </a:cubicBezTo>
                    <a:cubicBezTo>
                      <a:pt x="21004" y="12882"/>
                      <a:pt x="17995" y="9326"/>
                      <a:pt x="14591" y="6803"/>
                    </a:cubicBezTo>
                    <a:cubicBezTo>
                      <a:pt x="12828" y="5526"/>
                      <a:pt x="10913" y="4523"/>
                      <a:pt x="8876" y="3763"/>
                    </a:cubicBezTo>
                    <a:cubicBezTo>
                      <a:pt x="6749" y="2973"/>
                      <a:pt x="4621" y="2395"/>
                      <a:pt x="3162" y="541"/>
                    </a:cubicBezTo>
                    <a:cubicBezTo>
                      <a:pt x="2855" y="160"/>
                      <a:pt x="2474" y="1"/>
                      <a:pt x="20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5"/>
              <p:cNvSpPr/>
              <p:nvPr/>
            </p:nvSpPr>
            <p:spPr>
              <a:xfrm>
                <a:off x="-690300" y="1483150"/>
                <a:ext cx="946850" cy="649450"/>
              </a:xfrm>
              <a:custGeom>
                <a:rect b="b" l="l" r="r" t="t"/>
                <a:pathLst>
                  <a:path extrusionOk="0" h="25978" w="37874">
                    <a:moveTo>
                      <a:pt x="9392" y="0"/>
                    </a:moveTo>
                    <a:cubicBezTo>
                      <a:pt x="8602" y="0"/>
                      <a:pt x="7873" y="456"/>
                      <a:pt x="7477" y="1125"/>
                    </a:cubicBezTo>
                    <a:cubicBezTo>
                      <a:pt x="7295" y="1459"/>
                      <a:pt x="7173" y="1855"/>
                      <a:pt x="7143" y="2219"/>
                    </a:cubicBezTo>
                    <a:cubicBezTo>
                      <a:pt x="7082" y="2918"/>
                      <a:pt x="7295" y="3678"/>
                      <a:pt x="7781" y="4165"/>
                    </a:cubicBezTo>
                    <a:cubicBezTo>
                      <a:pt x="8230" y="4593"/>
                      <a:pt x="8801" y="4788"/>
                      <a:pt x="9376" y="4788"/>
                    </a:cubicBezTo>
                    <a:cubicBezTo>
                      <a:pt x="9659" y="4788"/>
                      <a:pt x="9943" y="4741"/>
                      <a:pt x="10213" y="4651"/>
                    </a:cubicBezTo>
                    <a:cubicBezTo>
                      <a:pt x="11642" y="7447"/>
                      <a:pt x="12857" y="10335"/>
                      <a:pt x="13800" y="13283"/>
                    </a:cubicBezTo>
                    <a:cubicBezTo>
                      <a:pt x="14164" y="14438"/>
                      <a:pt x="14468" y="15563"/>
                      <a:pt x="14772" y="16748"/>
                    </a:cubicBezTo>
                    <a:cubicBezTo>
                      <a:pt x="14286" y="16140"/>
                      <a:pt x="13709" y="15593"/>
                      <a:pt x="13313" y="15229"/>
                    </a:cubicBezTo>
                    <a:cubicBezTo>
                      <a:pt x="12250" y="14226"/>
                      <a:pt x="11064" y="13466"/>
                      <a:pt x="9757" y="12858"/>
                    </a:cubicBezTo>
                    <a:cubicBezTo>
                      <a:pt x="9757" y="12463"/>
                      <a:pt x="9605" y="12037"/>
                      <a:pt x="9301" y="11733"/>
                    </a:cubicBezTo>
                    <a:cubicBezTo>
                      <a:pt x="9019" y="11451"/>
                      <a:pt x="8659" y="11274"/>
                      <a:pt x="8244" y="11274"/>
                    </a:cubicBezTo>
                    <a:cubicBezTo>
                      <a:pt x="8212" y="11274"/>
                      <a:pt x="8179" y="11275"/>
                      <a:pt x="8146" y="11277"/>
                    </a:cubicBezTo>
                    <a:cubicBezTo>
                      <a:pt x="8095" y="11274"/>
                      <a:pt x="8044" y="11272"/>
                      <a:pt x="7992" y="11272"/>
                    </a:cubicBezTo>
                    <a:cubicBezTo>
                      <a:pt x="7613" y="11272"/>
                      <a:pt x="7225" y="11374"/>
                      <a:pt x="6930" y="11642"/>
                    </a:cubicBezTo>
                    <a:cubicBezTo>
                      <a:pt x="6414" y="12098"/>
                      <a:pt x="6231" y="12827"/>
                      <a:pt x="6414" y="13466"/>
                    </a:cubicBezTo>
                    <a:cubicBezTo>
                      <a:pt x="6645" y="14160"/>
                      <a:pt x="7262" y="14716"/>
                      <a:pt x="7975" y="14716"/>
                    </a:cubicBezTo>
                    <a:cubicBezTo>
                      <a:pt x="8012" y="14716"/>
                      <a:pt x="8048" y="14715"/>
                      <a:pt x="8085" y="14712"/>
                    </a:cubicBezTo>
                    <a:cubicBezTo>
                      <a:pt x="8602" y="14681"/>
                      <a:pt x="9058" y="14469"/>
                      <a:pt x="9362" y="14074"/>
                    </a:cubicBezTo>
                    <a:cubicBezTo>
                      <a:pt x="10578" y="14681"/>
                      <a:pt x="11702" y="15533"/>
                      <a:pt x="12705" y="16505"/>
                    </a:cubicBezTo>
                    <a:cubicBezTo>
                      <a:pt x="13253" y="17113"/>
                      <a:pt x="13800" y="17751"/>
                      <a:pt x="14256" y="18451"/>
                    </a:cubicBezTo>
                    <a:cubicBezTo>
                      <a:pt x="14620" y="19058"/>
                      <a:pt x="14864" y="19636"/>
                      <a:pt x="15471" y="19970"/>
                    </a:cubicBezTo>
                    <a:cubicBezTo>
                      <a:pt x="15532" y="20396"/>
                      <a:pt x="15623" y="20761"/>
                      <a:pt x="15684" y="21186"/>
                    </a:cubicBezTo>
                    <a:cubicBezTo>
                      <a:pt x="12744" y="18146"/>
                      <a:pt x="8475" y="17536"/>
                      <a:pt x="4268" y="17536"/>
                    </a:cubicBezTo>
                    <a:cubicBezTo>
                      <a:pt x="3385" y="17536"/>
                      <a:pt x="2506" y="17563"/>
                      <a:pt x="1641" y="17599"/>
                    </a:cubicBezTo>
                    <a:cubicBezTo>
                      <a:pt x="760" y="17660"/>
                      <a:pt x="0" y="18633"/>
                      <a:pt x="578" y="19484"/>
                    </a:cubicBezTo>
                    <a:cubicBezTo>
                      <a:pt x="2249" y="21916"/>
                      <a:pt x="4651" y="23618"/>
                      <a:pt x="7417" y="24560"/>
                    </a:cubicBezTo>
                    <a:cubicBezTo>
                      <a:pt x="8967" y="25107"/>
                      <a:pt x="10608" y="25350"/>
                      <a:pt x="12250" y="25441"/>
                    </a:cubicBezTo>
                    <a:cubicBezTo>
                      <a:pt x="12677" y="25460"/>
                      <a:pt x="13102" y="25487"/>
                      <a:pt x="13516" y="25487"/>
                    </a:cubicBezTo>
                    <a:cubicBezTo>
                      <a:pt x="14456" y="25487"/>
                      <a:pt x="15341" y="25347"/>
                      <a:pt x="16079" y="24651"/>
                    </a:cubicBezTo>
                    <a:cubicBezTo>
                      <a:pt x="16262" y="24438"/>
                      <a:pt x="16383" y="24226"/>
                      <a:pt x="16444" y="23982"/>
                    </a:cubicBezTo>
                    <a:cubicBezTo>
                      <a:pt x="16505" y="24074"/>
                      <a:pt x="16505" y="24134"/>
                      <a:pt x="16535" y="24226"/>
                    </a:cubicBezTo>
                    <a:cubicBezTo>
                      <a:pt x="16637" y="24462"/>
                      <a:pt x="16869" y="24567"/>
                      <a:pt x="17107" y="24567"/>
                    </a:cubicBezTo>
                    <a:cubicBezTo>
                      <a:pt x="17299" y="24567"/>
                      <a:pt x="17494" y="24499"/>
                      <a:pt x="17630" y="24378"/>
                    </a:cubicBezTo>
                    <a:cubicBezTo>
                      <a:pt x="17782" y="24560"/>
                      <a:pt x="18025" y="24712"/>
                      <a:pt x="18237" y="24803"/>
                    </a:cubicBezTo>
                    <a:cubicBezTo>
                      <a:pt x="18389" y="25198"/>
                      <a:pt x="18724" y="25563"/>
                      <a:pt x="19241" y="25654"/>
                    </a:cubicBezTo>
                    <a:cubicBezTo>
                      <a:pt x="19567" y="25745"/>
                      <a:pt x="19882" y="25803"/>
                      <a:pt x="20193" y="25803"/>
                    </a:cubicBezTo>
                    <a:cubicBezTo>
                      <a:pt x="20404" y="25803"/>
                      <a:pt x="20613" y="25776"/>
                      <a:pt x="20821" y="25715"/>
                    </a:cubicBezTo>
                    <a:cubicBezTo>
                      <a:pt x="21544" y="25884"/>
                      <a:pt x="22248" y="25938"/>
                      <a:pt x="22963" y="25938"/>
                    </a:cubicBezTo>
                    <a:cubicBezTo>
                      <a:pt x="23150" y="25938"/>
                      <a:pt x="23337" y="25934"/>
                      <a:pt x="23526" y="25928"/>
                    </a:cubicBezTo>
                    <a:cubicBezTo>
                      <a:pt x="23829" y="25962"/>
                      <a:pt x="24138" y="25978"/>
                      <a:pt x="24451" y="25978"/>
                    </a:cubicBezTo>
                    <a:cubicBezTo>
                      <a:pt x="26932" y="25978"/>
                      <a:pt x="29651" y="24964"/>
                      <a:pt x="31460" y="23831"/>
                    </a:cubicBezTo>
                    <a:cubicBezTo>
                      <a:pt x="35381" y="21460"/>
                      <a:pt x="37873" y="17113"/>
                      <a:pt x="37417" y="12463"/>
                    </a:cubicBezTo>
                    <a:cubicBezTo>
                      <a:pt x="37365" y="11732"/>
                      <a:pt x="36887" y="11202"/>
                      <a:pt x="36194" y="11202"/>
                    </a:cubicBezTo>
                    <a:cubicBezTo>
                      <a:pt x="36081" y="11202"/>
                      <a:pt x="35961" y="11217"/>
                      <a:pt x="35837" y="11247"/>
                    </a:cubicBezTo>
                    <a:cubicBezTo>
                      <a:pt x="31642" y="12189"/>
                      <a:pt x="27630" y="13739"/>
                      <a:pt x="23982" y="16019"/>
                    </a:cubicBezTo>
                    <a:cubicBezTo>
                      <a:pt x="22462" y="16961"/>
                      <a:pt x="20943" y="18025"/>
                      <a:pt x="19788" y="19362"/>
                    </a:cubicBezTo>
                    <a:cubicBezTo>
                      <a:pt x="19909" y="18876"/>
                      <a:pt x="20061" y="18359"/>
                      <a:pt x="20244" y="17934"/>
                    </a:cubicBezTo>
                    <a:cubicBezTo>
                      <a:pt x="20760" y="16444"/>
                      <a:pt x="21277" y="14742"/>
                      <a:pt x="22128" y="13283"/>
                    </a:cubicBezTo>
                    <a:cubicBezTo>
                      <a:pt x="22274" y="13332"/>
                      <a:pt x="22425" y="13356"/>
                      <a:pt x="22577" y="13356"/>
                    </a:cubicBezTo>
                    <a:cubicBezTo>
                      <a:pt x="22804" y="13356"/>
                      <a:pt x="23034" y="13301"/>
                      <a:pt x="23253" y="13192"/>
                    </a:cubicBezTo>
                    <a:cubicBezTo>
                      <a:pt x="23557" y="13162"/>
                      <a:pt x="23830" y="13101"/>
                      <a:pt x="24104" y="12888"/>
                    </a:cubicBezTo>
                    <a:cubicBezTo>
                      <a:pt x="25168" y="12219"/>
                      <a:pt x="25168" y="10821"/>
                      <a:pt x="24408" y="9909"/>
                    </a:cubicBezTo>
                    <a:cubicBezTo>
                      <a:pt x="24013" y="9453"/>
                      <a:pt x="23435" y="9210"/>
                      <a:pt x="22918" y="9180"/>
                    </a:cubicBezTo>
                    <a:cubicBezTo>
                      <a:pt x="22827" y="9174"/>
                      <a:pt x="22731" y="9171"/>
                      <a:pt x="22633" y="9171"/>
                    </a:cubicBezTo>
                    <a:cubicBezTo>
                      <a:pt x="22211" y="9171"/>
                      <a:pt x="21750" y="9237"/>
                      <a:pt x="21429" y="9484"/>
                    </a:cubicBezTo>
                    <a:cubicBezTo>
                      <a:pt x="21095" y="9757"/>
                      <a:pt x="20852" y="10061"/>
                      <a:pt x="20791" y="10426"/>
                    </a:cubicBezTo>
                    <a:lnTo>
                      <a:pt x="20669" y="10669"/>
                    </a:lnTo>
                    <a:cubicBezTo>
                      <a:pt x="20548" y="11095"/>
                      <a:pt x="20548" y="11460"/>
                      <a:pt x="20700" y="11794"/>
                    </a:cubicBezTo>
                    <a:lnTo>
                      <a:pt x="20821" y="12128"/>
                    </a:lnTo>
                    <a:cubicBezTo>
                      <a:pt x="19696" y="13587"/>
                      <a:pt x="18876" y="15411"/>
                      <a:pt x="18207" y="17052"/>
                    </a:cubicBezTo>
                    <a:cubicBezTo>
                      <a:pt x="17964" y="17569"/>
                      <a:pt x="17751" y="18177"/>
                      <a:pt x="17569" y="18876"/>
                    </a:cubicBezTo>
                    <a:cubicBezTo>
                      <a:pt x="17508" y="18724"/>
                      <a:pt x="17508" y="18602"/>
                      <a:pt x="17478" y="18451"/>
                    </a:cubicBezTo>
                    <a:cubicBezTo>
                      <a:pt x="17326" y="17660"/>
                      <a:pt x="17143" y="16840"/>
                      <a:pt x="16900" y="16049"/>
                    </a:cubicBezTo>
                    <a:lnTo>
                      <a:pt x="17022" y="15137"/>
                    </a:lnTo>
                    <a:cubicBezTo>
                      <a:pt x="17174" y="14165"/>
                      <a:pt x="17356" y="13162"/>
                      <a:pt x="17569" y="12189"/>
                    </a:cubicBezTo>
                    <a:cubicBezTo>
                      <a:pt x="17812" y="10821"/>
                      <a:pt x="18268" y="9453"/>
                      <a:pt x="18572" y="8086"/>
                    </a:cubicBezTo>
                    <a:cubicBezTo>
                      <a:pt x="18724" y="8086"/>
                      <a:pt x="18937" y="8086"/>
                      <a:pt x="19089" y="8055"/>
                    </a:cubicBezTo>
                    <a:cubicBezTo>
                      <a:pt x="20000" y="7842"/>
                      <a:pt x="20608" y="7083"/>
                      <a:pt x="20700" y="6231"/>
                    </a:cubicBezTo>
                    <a:cubicBezTo>
                      <a:pt x="20852" y="5168"/>
                      <a:pt x="20244" y="4134"/>
                      <a:pt x="19241" y="3739"/>
                    </a:cubicBezTo>
                    <a:cubicBezTo>
                      <a:pt x="19013" y="3661"/>
                      <a:pt x="18773" y="3623"/>
                      <a:pt x="18533" y="3623"/>
                    </a:cubicBezTo>
                    <a:cubicBezTo>
                      <a:pt x="17652" y="3623"/>
                      <a:pt x="16774" y="4132"/>
                      <a:pt x="16535" y="5016"/>
                    </a:cubicBezTo>
                    <a:cubicBezTo>
                      <a:pt x="16505" y="5198"/>
                      <a:pt x="16444" y="5380"/>
                      <a:pt x="16505" y="5563"/>
                    </a:cubicBezTo>
                    <a:cubicBezTo>
                      <a:pt x="16383" y="6049"/>
                      <a:pt x="16444" y="6596"/>
                      <a:pt x="16718" y="7052"/>
                    </a:cubicBezTo>
                    <a:cubicBezTo>
                      <a:pt x="16748" y="7143"/>
                      <a:pt x="16839" y="7235"/>
                      <a:pt x="16900" y="7326"/>
                    </a:cubicBezTo>
                    <a:cubicBezTo>
                      <a:pt x="16292" y="8845"/>
                      <a:pt x="15958" y="10578"/>
                      <a:pt x="15654" y="12098"/>
                    </a:cubicBezTo>
                    <a:cubicBezTo>
                      <a:pt x="14590" y="9149"/>
                      <a:pt x="13192" y="6292"/>
                      <a:pt x="11490" y="3648"/>
                    </a:cubicBezTo>
                    <a:cubicBezTo>
                      <a:pt x="12006" y="2736"/>
                      <a:pt x="11885" y="1459"/>
                      <a:pt x="11094" y="699"/>
                    </a:cubicBezTo>
                    <a:cubicBezTo>
                      <a:pt x="10639" y="244"/>
                      <a:pt x="10031" y="0"/>
                      <a:pt x="9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5"/>
              <p:cNvSpPr/>
              <p:nvPr/>
            </p:nvSpPr>
            <p:spPr>
              <a:xfrm>
                <a:off x="354550" y="1860225"/>
                <a:ext cx="165625" cy="306850"/>
              </a:xfrm>
              <a:custGeom>
                <a:rect b="b" l="l" r="r" t="t"/>
                <a:pathLst>
                  <a:path extrusionOk="0" h="12274" w="6625">
                    <a:moveTo>
                      <a:pt x="2865" y="1"/>
                    </a:moveTo>
                    <a:cubicBezTo>
                      <a:pt x="2532" y="1"/>
                      <a:pt x="2195" y="157"/>
                      <a:pt x="2006" y="480"/>
                    </a:cubicBezTo>
                    <a:cubicBezTo>
                      <a:pt x="1702" y="966"/>
                      <a:pt x="1611" y="1422"/>
                      <a:pt x="1550" y="1878"/>
                    </a:cubicBezTo>
                    <a:cubicBezTo>
                      <a:pt x="1246" y="2729"/>
                      <a:pt x="1034" y="3611"/>
                      <a:pt x="790" y="4401"/>
                    </a:cubicBezTo>
                    <a:cubicBezTo>
                      <a:pt x="426" y="5647"/>
                      <a:pt x="0" y="6893"/>
                      <a:pt x="91" y="8231"/>
                    </a:cubicBezTo>
                    <a:cubicBezTo>
                      <a:pt x="152" y="10176"/>
                      <a:pt x="1550" y="12273"/>
                      <a:pt x="3678" y="12273"/>
                    </a:cubicBezTo>
                    <a:cubicBezTo>
                      <a:pt x="3690" y="12274"/>
                      <a:pt x="3702" y="12274"/>
                      <a:pt x="3714" y="12274"/>
                    </a:cubicBezTo>
                    <a:cubicBezTo>
                      <a:pt x="6205" y="12274"/>
                      <a:pt x="6625" y="9134"/>
                      <a:pt x="6262" y="7289"/>
                    </a:cubicBezTo>
                    <a:cubicBezTo>
                      <a:pt x="5867" y="4978"/>
                      <a:pt x="4377" y="3003"/>
                      <a:pt x="3800" y="723"/>
                    </a:cubicBezTo>
                    <a:cubicBezTo>
                      <a:pt x="3698" y="249"/>
                      <a:pt x="3285" y="1"/>
                      <a:pt x="28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5"/>
              <p:cNvSpPr/>
              <p:nvPr/>
            </p:nvSpPr>
            <p:spPr>
              <a:xfrm>
                <a:off x="-713875" y="2673050"/>
                <a:ext cx="385300" cy="374750"/>
              </a:xfrm>
              <a:custGeom>
                <a:rect b="b" l="l" r="r" t="t"/>
                <a:pathLst>
                  <a:path extrusionOk="0" h="14990" w="15412">
                    <a:moveTo>
                      <a:pt x="5355" y="3739"/>
                    </a:moveTo>
                    <a:cubicBezTo>
                      <a:pt x="5698" y="3739"/>
                      <a:pt x="6019" y="3959"/>
                      <a:pt x="5989" y="4411"/>
                    </a:cubicBezTo>
                    <a:cubicBezTo>
                      <a:pt x="5928" y="6387"/>
                      <a:pt x="5837" y="8393"/>
                      <a:pt x="5776" y="10399"/>
                    </a:cubicBezTo>
                    <a:cubicBezTo>
                      <a:pt x="5761" y="10988"/>
                      <a:pt x="5288" y="11277"/>
                      <a:pt x="4831" y="11277"/>
                    </a:cubicBezTo>
                    <a:cubicBezTo>
                      <a:pt x="4368" y="11277"/>
                      <a:pt x="3921" y="10980"/>
                      <a:pt x="3983" y="10399"/>
                    </a:cubicBezTo>
                    <a:cubicBezTo>
                      <a:pt x="4165" y="8393"/>
                      <a:pt x="4408" y="6387"/>
                      <a:pt x="4591" y="4411"/>
                    </a:cubicBezTo>
                    <a:cubicBezTo>
                      <a:pt x="4637" y="3967"/>
                      <a:pt x="5007" y="3739"/>
                      <a:pt x="5355" y="3739"/>
                    </a:cubicBezTo>
                    <a:close/>
                    <a:moveTo>
                      <a:pt x="10178" y="3610"/>
                    </a:moveTo>
                    <a:cubicBezTo>
                      <a:pt x="10704" y="3610"/>
                      <a:pt x="11246" y="3812"/>
                      <a:pt x="11673" y="4259"/>
                    </a:cubicBezTo>
                    <a:cubicBezTo>
                      <a:pt x="12032" y="4618"/>
                      <a:pt x="11675" y="5109"/>
                      <a:pt x="11270" y="5109"/>
                    </a:cubicBezTo>
                    <a:cubicBezTo>
                      <a:pt x="11160" y="5109"/>
                      <a:pt x="11047" y="5073"/>
                      <a:pt x="10943" y="4989"/>
                    </a:cubicBezTo>
                    <a:cubicBezTo>
                      <a:pt x="10608" y="4877"/>
                      <a:pt x="10339" y="4821"/>
                      <a:pt x="10133" y="4821"/>
                    </a:cubicBezTo>
                    <a:cubicBezTo>
                      <a:pt x="9612" y="4821"/>
                      <a:pt x="9505" y="5181"/>
                      <a:pt x="9788" y="5901"/>
                    </a:cubicBezTo>
                    <a:cubicBezTo>
                      <a:pt x="9910" y="5992"/>
                      <a:pt x="10062" y="6113"/>
                      <a:pt x="10214" y="6235"/>
                    </a:cubicBezTo>
                    <a:cubicBezTo>
                      <a:pt x="10487" y="6417"/>
                      <a:pt x="10822" y="6569"/>
                      <a:pt x="11095" y="6752"/>
                    </a:cubicBezTo>
                    <a:cubicBezTo>
                      <a:pt x="11521" y="7056"/>
                      <a:pt x="11886" y="7420"/>
                      <a:pt x="12129" y="7907"/>
                    </a:cubicBezTo>
                    <a:cubicBezTo>
                      <a:pt x="12676" y="9001"/>
                      <a:pt x="12129" y="10186"/>
                      <a:pt x="11217" y="10855"/>
                    </a:cubicBezTo>
                    <a:cubicBezTo>
                      <a:pt x="10640" y="11288"/>
                      <a:pt x="9892" y="11571"/>
                      <a:pt x="9163" y="11571"/>
                    </a:cubicBezTo>
                    <a:cubicBezTo>
                      <a:pt x="8663" y="11571"/>
                      <a:pt x="8172" y="11438"/>
                      <a:pt x="7752" y="11129"/>
                    </a:cubicBezTo>
                    <a:cubicBezTo>
                      <a:pt x="6870" y="10490"/>
                      <a:pt x="6597" y="9153"/>
                      <a:pt x="7600" y="8515"/>
                    </a:cubicBezTo>
                    <a:cubicBezTo>
                      <a:pt x="7700" y="8439"/>
                      <a:pt x="7824" y="8405"/>
                      <a:pt x="7952" y="8405"/>
                    </a:cubicBezTo>
                    <a:cubicBezTo>
                      <a:pt x="8289" y="8405"/>
                      <a:pt x="8658" y="8640"/>
                      <a:pt x="8724" y="8971"/>
                    </a:cubicBezTo>
                    <a:cubicBezTo>
                      <a:pt x="8848" y="9484"/>
                      <a:pt x="9168" y="9770"/>
                      <a:pt x="9539" y="9770"/>
                    </a:cubicBezTo>
                    <a:cubicBezTo>
                      <a:pt x="9806" y="9770"/>
                      <a:pt x="10099" y="9622"/>
                      <a:pt x="10366" y="9305"/>
                    </a:cubicBezTo>
                    <a:cubicBezTo>
                      <a:pt x="11004" y="8515"/>
                      <a:pt x="10335" y="8119"/>
                      <a:pt x="9727" y="7664"/>
                    </a:cubicBezTo>
                    <a:cubicBezTo>
                      <a:pt x="9028" y="7147"/>
                      <a:pt x="8390" y="6600"/>
                      <a:pt x="8268" y="5688"/>
                    </a:cubicBezTo>
                    <a:cubicBezTo>
                      <a:pt x="8147" y="4413"/>
                      <a:pt x="9130" y="3610"/>
                      <a:pt x="10178" y="3610"/>
                    </a:cubicBezTo>
                    <a:close/>
                    <a:moveTo>
                      <a:pt x="7247" y="0"/>
                    </a:moveTo>
                    <a:cubicBezTo>
                      <a:pt x="5344" y="0"/>
                      <a:pt x="3493" y="715"/>
                      <a:pt x="2189" y="2344"/>
                    </a:cubicBezTo>
                    <a:cubicBezTo>
                      <a:pt x="609" y="4320"/>
                      <a:pt x="1" y="6843"/>
                      <a:pt x="426" y="9092"/>
                    </a:cubicBezTo>
                    <a:cubicBezTo>
                      <a:pt x="426" y="9183"/>
                      <a:pt x="426" y="9305"/>
                      <a:pt x="457" y="9426"/>
                    </a:cubicBezTo>
                    <a:cubicBezTo>
                      <a:pt x="639" y="11281"/>
                      <a:pt x="1794" y="12679"/>
                      <a:pt x="3314" y="13651"/>
                    </a:cubicBezTo>
                    <a:cubicBezTo>
                      <a:pt x="4501" y="14558"/>
                      <a:pt x="5948" y="14989"/>
                      <a:pt x="7406" y="14989"/>
                    </a:cubicBezTo>
                    <a:cubicBezTo>
                      <a:pt x="8001" y="14989"/>
                      <a:pt x="8598" y="14917"/>
                      <a:pt x="9180" y="14776"/>
                    </a:cubicBezTo>
                    <a:cubicBezTo>
                      <a:pt x="10305" y="14624"/>
                      <a:pt x="11308" y="14290"/>
                      <a:pt x="12159" y="13682"/>
                    </a:cubicBezTo>
                    <a:cubicBezTo>
                      <a:pt x="14165" y="12253"/>
                      <a:pt x="15259" y="10065"/>
                      <a:pt x="15320" y="7846"/>
                    </a:cubicBezTo>
                    <a:cubicBezTo>
                      <a:pt x="15411" y="6539"/>
                      <a:pt x="15107" y="5080"/>
                      <a:pt x="14256" y="3773"/>
                    </a:cubicBezTo>
                    <a:cubicBezTo>
                      <a:pt x="12774" y="1451"/>
                      <a:pt x="9959" y="0"/>
                      <a:pt x="72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5"/>
              <p:cNvSpPr/>
              <p:nvPr/>
            </p:nvSpPr>
            <p:spPr>
              <a:xfrm>
                <a:off x="-684225" y="2100250"/>
                <a:ext cx="588475" cy="516100"/>
              </a:xfrm>
              <a:custGeom>
                <a:rect b="b" l="l" r="r" t="t"/>
                <a:pathLst>
                  <a:path extrusionOk="0" h="20644" w="23539">
                    <a:moveTo>
                      <a:pt x="13114" y="1988"/>
                    </a:moveTo>
                    <a:cubicBezTo>
                      <a:pt x="13158" y="1988"/>
                      <a:pt x="13204" y="1993"/>
                      <a:pt x="13253" y="2004"/>
                    </a:cubicBezTo>
                    <a:cubicBezTo>
                      <a:pt x="13952" y="2156"/>
                      <a:pt x="14013" y="3827"/>
                      <a:pt x="14043" y="4375"/>
                    </a:cubicBezTo>
                    <a:cubicBezTo>
                      <a:pt x="14073" y="4982"/>
                      <a:pt x="14134" y="5621"/>
                      <a:pt x="14165" y="6229"/>
                    </a:cubicBezTo>
                    <a:cubicBezTo>
                      <a:pt x="13283" y="6107"/>
                      <a:pt x="12554" y="5560"/>
                      <a:pt x="12341" y="4283"/>
                    </a:cubicBezTo>
                    <a:cubicBezTo>
                      <a:pt x="12254" y="3821"/>
                      <a:pt x="12277" y="1988"/>
                      <a:pt x="13114" y="1988"/>
                    </a:cubicBezTo>
                    <a:close/>
                    <a:moveTo>
                      <a:pt x="13198" y="0"/>
                    </a:moveTo>
                    <a:cubicBezTo>
                      <a:pt x="12438" y="0"/>
                      <a:pt x="11685" y="358"/>
                      <a:pt x="11186" y="1092"/>
                    </a:cubicBezTo>
                    <a:cubicBezTo>
                      <a:pt x="10122" y="2672"/>
                      <a:pt x="10274" y="5104"/>
                      <a:pt x="11338" y="6624"/>
                    </a:cubicBezTo>
                    <a:cubicBezTo>
                      <a:pt x="12067" y="7566"/>
                      <a:pt x="13101" y="8052"/>
                      <a:pt x="14195" y="8144"/>
                    </a:cubicBezTo>
                    <a:cubicBezTo>
                      <a:pt x="14165" y="8995"/>
                      <a:pt x="14134" y="9907"/>
                      <a:pt x="14013" y="10788"/>
                    </a:cubicBezTo>
                    <a:cubicBezTo>
                      <a:pt x="13739" y="12946"/>
                      <a:pt x="13162" y="15195"/>
                      <a:pt x="12037" y="17110"/>
                    </a:cubicBezTo>
                    <a:cubicBezTo>
                      <a:pt x="11625" y="17751"/>
                      <a:pt x="11041" y="18512"/>
                      <a:pt x="10323" y="18512"/>
                    </a:cubicBezTo>
                    <a:cubicBezTo>
                      <a:pt x="10088" y="18512"/>
                      <a:pt x="9838" y="18430"/>
                      <a:pt x="9575" y="18235"/>
                    </a:cubicBezTo>
                    <a:cubicBezTo>
                      <a:pt x="8815" y="17657"/>
                      <a:pt x="8450" y="16533"/>
                      <a:pt x="8237" y="15651"/>
                    </a:cubicBezTo>
                    <a:cubicBezTo>
                      <a:pt x="7751" y="13524"/>
                      <a:pt x="7964" y="11244"/>
                      <a:pt x="8146" y="9116"/>
                    </a:cubicBezTo>
                    <a:cubicBezTo>
                      <a:pt x="8268" y="7931"/>
                      <a:pt x="8389" y="6715"/>
                      <a:pt x="8541" y="5560"/>
                    </a:cubicBezTo>
                    <a:cubicBezTo>
                      <a:pt x="8693" y="4283"/>
                      <a:pt x="8845" y="3037"/>
                      <a:pt x="8997" y="1821"/>
                    </a:cubicBezTo>
                    <a:cubicBezTo>
                      <a:pt x="9066" y="1207"/>
                      <a:pt x="8492" y="851"/>
                      <a:pt x="7948" y="851"/>
                    </a:cubicBezTo>
                    <a:cubicBezTo>
                      <a:pt x="7524" y="851"/>
                      <a:pt x="7119" y="1068"/>
                      <a:pt x="7052" y="1548"/>
                    </a:cubicBezTo>
                    <a:cubicBezTo>
                      <a:pt x="6626" y="4040"/>
                      <a:pt x="6292" y="6533"/>
                      <a:pt x="6019" y="8995"/>
                    </a:cubicBezTo>
                    <a:cubicBezTo>
                      <a:pt x="5988" y="9299"/>
                      <a:pt x="5927" y="9603"/>
                      <a:pt x="5867" y="9907"/>
                    </a:cubicBezTo>
                    <a:cubicBezTo>
                      <a:pt x="5654" y="11122"/>
                      <a:pt x="5380" y="12338"/>
                      <a:pt x="5016" y="13524"/>
                    </a:cubicBezTo>
                    <a:cubicBezTo>
                      <a:pt x="4803" y="14132"/>
                      <a:pt x="4590" y="14739"/>
                      <a:pt x="4316" y="15317"/>
                    </a:cubicBezTo>
                    <a:cubicBezTo>
                      <a:pt x="4134" y="15743"/>
                      <a:pt x="3739" y="16806"/>
                      <a:pt x="3344" y="17019"/>
                    </a:cubicBezTo>
                    <a:cubicBezTo>
                      <a:pt x="3222" y="17050"/>
                      <a:pt x="3192" y="17141"/>
                      <a:pt x="3131" y="17141"/>
                    </a:cubicBezTo>
                    <a:cubicBezTo>
                      <a:pt x="3131" y="17110"/>
                      <a:pt x="3131" y="17019"/>
                      <a:pt x="3070" y="16898"/>
                    </a:cubicBezTo>
                    <a:cubicBezTo>
                      <a:pt x="2949" y="16685"/>
                      <a:pt x="2918" y="16290"/>
                      <a:pt x="2888" y="16046"/>
                    </a:cubicBezTo>
                    <a:cubicBezTo>
                      <a:pt x="2766" y="15347"/>
                      <a:pt x="2645" y="14709"/>
                      <a:pt x="2523" y="14010"/>
                    </a:cubicBezTo>
                    <a:cubicBezTo>
                      <a:pt x="2341" y="12612"/>
                      <a:pt x="2189" y="11214"/>
                      <a:pt x="2158" y="9815"/>
                    </a:cubicBezTo>
                    <a:cubicBezTo>
                      <a:pt x="2037" y="7080"/>
                      <a:pt x="2128" y="4344"/>
                      <a:pt x="2341" y="1609"/>
                    </a:cubicBezTo>
                    <a:cubicBezTo>
                      <a:pt x="2357" y="1293"/>
                      <a:pt x="2119" y="1122"/>
                      <a:pt x="1870" y="1122"/>
                    </a:cubicBezTo>
                    <a:cubicBezTo>
                      <a:pt x="1664" y="1122"/>
                      <a:pt x="1451" y="1239"/>
                      <a:pt x="1368" y="1487"/>
                    </a:cubicBezTo>
                    <a:cubicBezTo>
                      <a:pt x="304" y="5013"/>
                      <a:pt x="0" y="8600"/>
                      <a:pt x="243" y="12247"/>
                    </a:cubicBezTo>
                    <a:cubicBezTo>
                      <a:pt x="365" y="13919"/>
                      <a:pt x="608" y="15682"/>
                      <a:pt x="1003" y="17293"/>
                    </a:cubicBezTo>
                    <a:cubicBezTo>
                      <a:pt x="1266" y="18286"/>
                      <a:pt x="1866" y="19335"/>
                      <a:pt x="2990" y="19335"/>
                    </a:cubicBezTo>
                    <a:cubicBezTo>
                      <a:pt x="3036" y="19335"/>
                      <a:pt x="3083" y="19333"/>
                      <a:pt x="3131" y="19329"/>
                    </a:cubicBezTo>
                    <a:cubicBezTo>
                      <a:pt x="4408" y="19238"/>
                      <a:pt x="5107" y="17809"/>
                      <a:pt x="5654" y="16837"/>
                    </a:cubicBezTo>
                    <a:cubicBezTo>
                      <a:pt x="5806" y="16563"/>
                      <a:pt x="5927" y="16259"/>
                      <a:pt x="6079" y="15986"/>
                    </a:cubicBezTo>
                    <a:cubicBezTo>
                      <a:pt x="6231" y="16594"/>
                      <a:pt x="6383" y="17171"/>
                      <a:pt x="6626" y="17749"/>
                    </a:cubicBezTo>
                    <a:cubicBezTo>
                      <a:pt x="7276" y="19229"/>
                      <a:pt x="8592" y="20644"/>
                      <a:pt x="10270" y="20644"/>
                    </a:cubicBezTo>
                    <a:cubicBezTo>
                      <a:pt x="10555" y="20644"/>
                      <a:pt x="10851" y="20603"/>
                      <a:pt x="11155" y="20515"/>
                    </a:cubicBezTo>
                    <a:cubicBezTo>
                      <a:pt x="13253" y="19876"/>
                      <a:pt x="14347" y="17201"/>
                      <a:pt x="15046" y="15287"/>
                    </a:cubicBezTo>
                    <a:cubicBezTo>
                      <a:pt x="15867" y="12916"/>
                      <a:pt x="16140" y="10362"/>
                      <a:pt x="16171" y="7900"/>
                    </a:cubicBezTo>
                    <a:lnTo>
                      <a:pt x="16171" y="7870"/>
                    </a:lnTo>
                    <a:cubicBezTo>
                      <a:pt x="16596" y="7718"/>
                      <a:pt x="17022" y="7566"/>
                      <a:pt x="17387" y="7323"/>
                    </a:cubicBezTo>
                    <a:cubicBezTo>
                      <a:pt x="18481" y="6685"/>
                      <a:pt x="19362" y="5712"/>
                      <a:pt x="20244" y="4739"/>
                    </a:cubicBezTo>
                    <a:cubicBezTo>
                      <a:pt x="21308" y="3523"/>
                      <a:pt x="22341" y="2399"/>
                      <a:pt x="23192" y="1031"/>
                    </a:cubicBezTo>
                    <a:cubicBezTo>
                      <a:pt x="23538" y="500"/>
                      <a:pt x="23061" y="22"/>
                      <a:pt x="22572" y="22"/>
                    </a:cubicBezTo>
                    <a:cubicBezTo>
                      <a:pt x="22416" y="22"/>
                      <a:pt x="22260" y="70"/>
                      <a:pt x="22128" y="180"/>
                    </a:cubicBezTo>
                    <a:cubicBezTo>
                      <a:pt x="20396" y="1639"/>
                      <a:pt x="19150" y="3584"/>
                      <a:pt x="17417" y="5043"/>
                    </a:cubicBezTo>
                    <a:cubicBezTo>
                      <a:pt x="17083" y="5347"/>
                      <a:pt x="16657" y="5621"/>
                      <a:pt x="16262" y="5803"/>
                    </a:cubicBezTo>
                    <a:cubicBezTo>
                      <a:pt x="16262" y="4192"/>
                      <a:pt x="16140" y="2460"/>
                      <a:pt x="15350" y="1213"/>
                    </a:cubicBezTo>
                    <a:cubicBezTo>
                      <a:pt x="14831" y="411"/>
                      <a:pt x="14011" y="0"/>
                      <a:pt x="1319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5"/>
              <p:cNvSpPr/>
              <p:nvPr/>
            </p:nvSpPr>
            <p:spPr>
              <a:xfrm>
                <a:off x="-245025" y="2058850"/>
                <a:ext cx="819075" cy="550850"/>
              </a:xfrm>
              <a:custGeom>
                <a:rect b="b" l="l" r="r" t="t"/>
                <a:pathLst>
                  <a:path extrusionOk="0" h="22034" w="32763">
                    <a:moveTo>
                      <a:pt x="17023" y="13169"/>
                    </a:moveTo>
                    <a:cubicBezTo>
                      <a:pt x="17071" y="13169"/>
                      <a:pt x="17121" y="13180"/>
                      <a:pt x="17175" y="13204"/>
                    </a:cubicBezTo>
                    <a:cubicBezTo>
                      <a:pt x="17478" y="13356"/>
                      <a:pt x="17266" y="15332"/>
                      <a:pt x="17144" y="16091"/>
                    </a:cubicBezTo>
                    <a:cubicBezTo>
                      <a:pt x="16962" y="16426"/>
                      <a:pt x="16779" y="16821"/>
                      <a:pt x="16567" y="17155"/>
                    </a:cubicBezTo>
                    <a:cubicBezTo>
                      <a:pt x="16384" y="16578"/>
                      <a:pt x="16323" y="16031"/>
                      <a:pt x="16323" y="15423"/>
                    </a:cubicBezTo>
                    <a:cubicBezTo>
                      <a:pt x="16323" y="15084"/>
                      <a:pt x="16402" y="13169"/>
                      <a:pt x="17023" y="13169"/>
                    </a:cubicBezTo>
                    <a:close/>
                    <a:moveTo>
                      <a:pt x="3723" y="12262"/>
                    </a:moveTo>
                    <a:cubicBezTo>
                      <a:pt x="4423" y="12262"/>
                      <a:pt x="5048" y="12623"/>
                      <a:pt x="5259" y="13508"/>
                    </a:cubicBezTo>
                    <a:cubicBezTo>
                      <a:pt x="5624" y="14845"/>
                      <a:pt x="5259" y="17003"/>
                      <a:pt x="4256" y="18006"/>
                    </a:cubicBezTo>
                    <a:cubicBezTo>
                      <a:pt x="4011" y="18252"/>
                      <a:pt x="3790" y="18356"/>
                      <a:pt x="3592" y="18356"/>
                    </a:cubicBezTo>
                    <a:cubicBezTo>
                      <a:pt x="2662" y="18356"/>
                      <a:pt x="2240" y="16064"/>
                      <a:pt x="2189" y="15362"/>
                    </a:cubicBezTo>
                    <a:cubicBezTo>
                      <a:pt x="2129" y="14754"/>
                      <a:pt x="2189" y="13538"/>
                      <a:pt x="2493" y="12596"/>
                    </a:cubicBezTo>
                    <a:cubicBezTo>
                      <a:pt x="2884" y="12384"/>
                      <a:pt x="3316" y="12262"/>
                      <a:pt x="3723" y="12262"/>
                    </a:cubicBezTo>
                    <a:close/>
                    <a:moveTo>
                      <a:pt x="10794" y="1"/>
                    </a:moveTo>
                    <a:cubicBezTo>
                      <a:pt x="10338" y="1"/>
                      <a:pt x="9849" y="317"/>
                      <a:pt x="9849" y="863"/>
                    </a:cubicBezTo>
                    <a:cubicBezTo>
                      <a:pt x="9849" y="2839"/>
                      <a:pt x="9880" y="4815"/>
                      <a:pt x="9971" y="6790"/>
                    </a:cubicBezTo>
                    <a:cubicBezTo>
                      <a:pt x="8937" y="6882"/>
                      <a:pt x="7934" y="7094"/>
                      <a:pt x="7022" y="7550"/>
                    </a:cubicBezTo>
                    <a:cubicBezTo>
                      <a:pt x="6250" y="7907"/>
                      <a:pt x="6610" y="9163"/>
                      <a:pt x="7421" y="9163"/>
                    </a:cubicBezTo>
                    <a:cubicBezTo>
                      <a:pt x="7440" y="9163"/>
                      <a:pt x="7459" y="9163"/>
                      <a:pt x="7478" y="9161"/>
                    </a:cubicBezTo>
                    <a:cubicBezTo>
                      <a:pt x="7762" y="9151"/>
                      <a:pt x="8049" y="9148"/>
                      <a:pt x="8337" y="9148"/>
                    </a:cubicBezTo>
                    <a:cubicBezTo>
                      <a:pt x="8914" y="9148"/>
                      <a:pt x="9495" y="9161"/>
                      <a:pt x="10062" y="9161"/>
                    </a:cubicBezTo>
                    <a:cubicBezTo>
                      <a:pt x="10123" y="9526"/>
                      <a:pt x="10123" y="9830"/>
                      <a:pt x="10123" y="10164"/>
                    </a:cubicBezTo>
                    <a:cubicBezTo>
                      <a:pt x="10123" y="10438"/>
                      <a:pt x="10153" y="10651"/>
                      <a:pt x="10153" y="10924"/>
                    </a:cubicBezTo>
                    <a:cubicBezTo>
                      <a:pt x="10123" y="12049"/>
                      <a:pt x="10001" y="13174"/>
                      <a:pt x="9880" y="14298"/>
                    </a:cubicBezTo>
                    <a:cubicBezTo>
                      <a:pt x="9788" y="15453"/>
                      <a:pt x="9576" y="16608"/>
                      <a:pt x="9393" y="17763"/>
                    </a:cubicBezTo>
                    <a:cubicBezTo>
                      <a:pt x="9363" y="17976"/>
                      <a:pt x="9363" y="18493"/>
                      <a:pt x="9241" y="18888"/>
                    </a:cubicBezTo>
                    <a:cubicBezTo>
                      <a:pt x="9211" y="18873"/>
                      <a:pt x="9165" y="18865"/>
                      <a:pt x="9112" y="18865"/>
                    </a:cubicBezTo>
                    <a:cubicBezTo>
                      <a:pt x="9059" y="18865"/>
                      <a:pt x="8998" y="18873"/>
                      <a:pt x="8937" y="18888"/>
                    </a:cubicBezTo>
                    <a:cubicBezTo>
                      <a:pt x="8700" y="18930"/>
                      <a:pt x="8547" y="18984"/>
                      <a:pt x="8411" y="18984"/>
                    </a:cubicBezTo>
                    <a:cubicBezTo>
                      <a:pt x="8252" y="18984"/>
                      <a:pt x="8118" y="18908"/>
                      <a:pt x="7904" y="18645"/>
                    </a:cubicBezTo>
                    <a:cubicBezTo>
                      <a:pt x="7600" y="18250"/>
                      <a:pt x="7509" y="17429"/>
                      <a:pt x="7417" y="16973"/>
                    </a:cubicBezTo>
                    <a:cubicBezTo>
                      <a:pt x="7357" y="16669"/>
                      <a:pt x="7296" y="16365"/>
                      <a:pt x="7266" y="16061"/>
                    </a:cubicBezTo>
                    <a:cubicBezTo>
                      <a:pt x="7569" y="14541"/>
                      <a:pt x="7417" y="12961"/>
                      <a:pt x="6779" y="11867"/>
                    </a:cubicBezTo>
                    <a:cubicBezTo>
                      <a:pt x="6109" y="10744"/>
                      <a:pt x="4929" y="10170"/>
                      <a:pt x="3800" y="10170"/>
                    </a:cubicBezTo>
                    <a:cubicBezTo>
                      <a:pt x="3188" y="10170"/>
                      <a:pt x="2590" y="10339"/>
                      <a:pt x="2098" y="10681"/>
                    </a:cubicBezTo>
                    <a:cubicBezTo>
                      <a:pt x="548" y="11380"/>
                      <a:pt x="1" y="14724"/>
                      <a:pt x="153" y="16122"/>
                    </a:cubicBezTo>
                    <a:cubicBezTo>
                      <a:pt x="346" y="18001"/>
                      <a:pt x="1626" y="20490"/>
                      <a:pt x="3510" y="20490"/>
                    </a:cubicBezTo>
                    <a:cubicBezTo>
                      <a:pt x="4004" y="20490"/>
                      <a:pt x="4539" y="20319"/>
                      <a:pt x="5107" y="19921"/>
                    </a:cubicBezTo>
                    <a:cubicBezTo>
                      <a:pt x="5351" y="19739"/>
                      <a:pt x="5624" y="19465"/>
                      <a:pt x="5898" y="19192"/>
                    </a:cubicBezTo>
                    <a:lnTo>
                      <a:pt x="6232" y="20013"/>
                    </a:lnTo>
                    <a:cubicBezTo>
                      <a:pt x="6725" y="20942"/>
                      <a:pt x="7505" y="21389"/>
                      <a:pt x="8273" y="21389"/>
                    </a:cubicBezTo>
                    <a:cubicBezTo>
                      <a:pt x="9162" y="21389"/>
                      <a:pt x="10035" y="20790"/>
                      <a:pt x="10427" y="19648"/>
                    </a:cubicBezTo>
                    <a:cubicBezTo>
                      <a:pt x="10609" y="19101"/>
                      <a:pt x="10761" y="18493"/>
                      <a:pt x="10913" y="17885"/>
                    </a:cubicBezTo>
                    <a:lnTo>
                      <a:pt x="11156" y="18888"/>
                    </a:lnTo>
                    <a:cubicBezTo>
                      <a:pt x="11540" y="20375"/>
                      <a:pt x="12586" y="21559"/>
                      <a:pt x="13982" y="21559"/>
                    </a:cubicBezTo>
                    <a:cubicBezTo>
                      <a:pt x="14354" y="21559"/>
                      <a:pt x="14752" y="21475"/>
                      <a:pt x="15168" y="21289"/>
                    </a:cubicBezTo>
                    <a:cubicBezTo>
                      <a:pt x="15564" y="21107"/>
                      <a:pt x="15928" y="20864"/>
                      <a:pt x="16323" y="20529"/>
                    </a:cubicBezTo>
                    <a:cubicBezTo>
                      <a:pt x="17123" y="21217"/>
                      <a:pt x="18090" y="21669"/>
                      <a:pt x="19049" y="21669"/>
                    </a:cubicBezTo>
                    <a:cubicBezTo>
                      <a:pt x="19913" y="21669"/>
                      <a:pt x="20770" y="21301"/>
                      <a:pt x="21491" y="20408"/>
                    </a:cubicBezTo>
                    <a:cubicBezTo>
                      <a:pt x="22585" y="19101"/>
                      <a:pt x="23010" y="16973"/>
                      <a:pt x="23314" y="15332"/>
                    </a:cubicBezTo>
                    <a:lnTo>
                      <a:pt x="23406" y="14633"/>
                    </a:lnTo>
                    <a:cubicBezTo>
                      <a:pt x="23618" y="14724"/>
                      <a:pt x="23801" y="14754"/>
                      <a:pt x="23983" y="14784"/>
                    </a:cubicBezTo>
                    <a:cubicBezTo>
                      <a:pt x="23922" y="16821"/>
                      <a:pt x="24469" y="18979"/>
                      <a:pt x="25473" y="20347"/>
                    </a:cubicBezTo>
                    <a:cubicBezTo>
                      <a:pt x="26253" y="21448"/>
                      <a:pt x="27603" y="22034"/>
                      <a:pt x="28937" y="22034"/>
                    </a:cubicBezTo>
                    <a:cubicBezTo>
                      <a:pt x="30254" y="22034"/>
                      <a:pt x="31556" y="21464"/>
                      <a:pt x="32281" y="20256"/>
                    </a:cubicBezTo>
                    <a:cubicBezTo>
                      <a:pt x="32762" y="19477"/>
                      <a:pt x="32173" y="18854"/>
                      <a:pt x="31503" y="18854"/>
                    </a:cubicBezTo>
                    <a:cubicBezTo>
                      <a:pt x="31283" y="18854"/>
                      <a:pt x="31055" y="18920"/>
                      <a:pt x="30853" y="19070"/>
                    </a:cubicBezTo>
                    <a:cubicBezTo>
                      <a:pt x="30321" y="19478"/>
                      <a:pt x="29654" y="19752"/>
                      <a:pt x="28992" y="19752"/>
                    </a:cubicBezTo>
                    <a:cubicBezTo>
                      <a:pt x="28519" y="19752"/>
                      <a:pt x="28048" y="19612"/>
                      <a:pt x="27631" y="19283"/>
                    </a:cubicBezTo>
                    <a:cubicBezTo>
                      <a:pt x="26628" y="18493"/>
                      <a:pt x="26384" y="16547"/>
                      <a:pt x="26232" y="15332"/>
                    </a:cubicBezTo>
                    <a:cubicBezTo>
                      <a:pt x="26202" y="15058"/>
                      <a:pt x="26141" y="14815"/>
                      <a:pt x="26141" y="14511"/>
                    </a:cubicBezTo>
                    <a:cubicBezTo>
                      <a:pt x="26688" y="14268"/>
                      <a:pt x="27144" y="13903"/>
                      <a:pt x="27570" y="13356"/>
                    </a:cubicBezTo>
                    <a:cubicBezTo>
                      <a:pt x="28208" y="12474"/>
                      <a:pt x="28482" y="11015"/>
                      <a:pt x="27479" y="10286"/>
                    </a:cubicBezTo>
                    <a:cubicBezTo>
                      <a:pt x="27203" y="10081"/>
                      <a:pt x="26939" y="9994"/>
                      <a:pt x="26690" y="9994"/>
                    </a:cubicBezTo>
                    <a:cubicBezTo>
                      <a:pt x="25980" y="9994"/>
                      <a:pt x="25391" y="10697"/>
                      <a:pt x="24986" y="11350"/>
                    </a:cubicBezTo>
                    <a:cubicBezTo>
                      <a:pt x="24713" y="11775"/>
                      <a:pt x="24530" y="12262"/>
                      <a:pt x="24348" y="12778"/>
                    </a:cubicBezTo>
                    <a:cubicBezTo>
                      <a:pt x="23983" y="12748"/>
                      <a:pt x="23649" y="12596"/>
                      <a:pt x="23375" y="12322"/>
                    </a:cubicBezTo>
                    <a:cubicBezTo>
                      <a:pt x="23223" y="11958"/>
                      <a:pt x="22980" y="11563"/>
                      <a:pt x="22676" y="11228"/>
                    </a:cubicBezTo>
                    <a:cubicBezTo>
                      <a:pt x="22496" y="11031"/>
                      <a:pt x="22256" y="10945"/>
                      <a:pt x="22011" y="10945"/>
                    </a:cubicBezTo>
                    <a:cubicBezTo>
                      <a:pt x="21389" y="10945"/>
                      <a:pt x="20742" y="11502"/>
                      <a:pt x="21004" y="12201"/>
                    </a:cubicBezTo>
                    <a:cubicBezTo>
                      <a:pt x="21156" y="12566"/>
                      <a:pt x="21308" y="12870"/>
                      <a:pt x="21551" y="13113"/>
                    </a:cubicBezTo>
                    <a:cubicBezTo>
                      <a:pt x="21734" y="13781"/>
                      <a:pt x="21521" y="14633"/>
                      <a:pt x="21369" y="15210"/>
                    </a:cubicBezTo>
                    <a:cubicBezTo>
                      <a:pt x="21156" y="16152"/>
                      <a:pt x="20944" y="17125"/>
                      <a:pt x="20609" y="17976"/>
                    </a:cubicBezTo>
                    <a:cubicBezTo>
                      <a:pt x="20272" y="18790"/>
                      <a:pt x="19910" y="19604"/>
                      <a:pt x="19018" y="19604"/>
                    </a:cubicBezTo>
                    <a:cubicBezTo>
                      <a:pt x="18944" y="19604"/>
                      <a:pt x="18867" y="19599"/>
                      <a:pt x="18785" y="19587"/>
                    </a:cubicBezTo>
                    <a:cubicBezTo>
                      <a:pt x="18360" y="19496"/>
                      <a:pt x="18026" y="19313"/>
                      <a:pt x="17752" y="19101"/>
                    </a:cubicBezTo>
                    <a:cubicBezTo>
                      <a:pt x="18390" y="18128"/>
                      <a:pt x="18846" y="17095"/>
                      <a:pt x="18937" y="16091"/>
                    </a:cubicBezTo>
                    <a:cubicBezTo>
                      <a:pt x="18937" y="16061"/>
                      <a:pt x="18968" y="16000"/>
                      <a:pt x="18968" y="15940"/>
                    </a:cubicBezTo>
                    <a:cubicBezTo>
                      <a:pt x="19120" y="15453"/>
                      <a:pt x="19272" y="14936"/>
                      <a:pt x="19211" y="14420"/>
                    </a:cubicBezTo>
                    <a:cubicBezTo>
                      <a:pt x="19150" y="14268"/>
                      <a:pt x="19120" y="14116"/>
                      <a:pt x="19089" y="13933"/>
                    </a:cubicBezTo>
                    <a:cubicBezTo>
                      <a:pt x="19120" y="13751"/>
                      <a:pt x="19150" y="13538"/>
                      <a:pt x="19089" y="13356"/>
                    </a:cubicBezTo>
                    <a:cubicBezTo>
                      <a:pt x="19029" y="13174"/>
                      <a:pt x="18937" y="12991"/>
                      <a:pt x="18816" y="12839"/>
                    </a:cubicBezTo>
                    <a:cubicBezTo>
                      <a:pt x="18694" y="12687"/>
                      <a:pt x="18603" y="12474"/>
                      <a:pt x="18451" y="12383"/>
                    </a:cubicBezTo>
                    <a:cubicBezTo>
                      <a:pt x="18390" y="12322"/>
                      <a:pt x="18360" y="12322"/>
                      <a:pt x="18330" y="12322"/>
                    </a:cubicBezTo>
                    <a:cubicBezTo>
                      <a:pt x="18056" y="11958"/>
                      <a:pt x="17691" y="11654"/>
                      <a:pt x="17114" y="11563"/>
                    </a:cubicBezTo>
                    <a:cubicBezTo>
                      <a:pt x="17015" y="11546"/>
                      <a:pt x="16917" y="11538"/>
                      <a:pt x="16823" y="11538"/>
                    </a:cubicBezTo>
                    <a:cubicBezTo>
                      <a:pt x="15726" y="11538"/>
                      <a:pt x="14927" y="12617"/>
                      <a:pt x="14591" y="13569"/>
                    </a:cubicBezTo>
                    <a:cubicBezTo>
                      <a:pt x="14105" y="15180"/>
                      <a:pt x="14378" y="17034"/>
                      <a:pt x="14986" y="18554"/>
                    </a:cubicBezTo>
                    <a:cubicBezTo>
                      <a:pt x="15047" y="18736"/>
                      <a:pt x="15138" y="18888"/>
                      <a:pt x="15229" y="19040"/>
                    </a:cubicBezTo>
                    <a:cubicBezTo>
                      <a:pt x="15047" y="19192"/>
                      <a:pt x="14864" y="19313"/>
                      <a:pt x="14682" y="19435"/>
                    </a:cubicBezTo>
                    <a:cubicBezTo>
                      <a:pt x="14525" y="19512"/>
                      <a:pt x="14380" y="19548"/>
                      <a:pt x="14246" y="19548"/>
                    </a:cubicBezTo>
                    <a:cubicBezTo>
                      <a:pt x="12792" y="19548"/>
                      <a:pt x="12602" y="15368"/>
                      <a:pt x="12463" y="14450"/>
                    </a:cubicBezTo>
                    <a:cubicBezTo>
                      <a:pt x="12281" y="13052"/>
                      <a:pt x="12098" y="11654"/>
                      <a:pt x="11946" y="10225"/>
                    </a:cubicBezTo>
                    <a:cubicBezTo>
                      <a:pt x="11977" y="9891"/>
                      <a:pt x="11977" y="9556"/>
                      <a:pt x="11977" y="9222"/>
                    </a:cubicBezTo>
                    <a:cubicBezTo>
                      <a:pt x="13618" y="9161"/>
                      <a:pt x="15260" y="9009"/>
                      <a:pt x="16719" y="8462"/>
                    </a:cubicBezTo>
                    <a:cubicBezTo>
                      <a:pt x="17934" y="8006"/>
                      <a:pt x="17843" y="6122"/>
                      <a:pt x="16415" y="6091"/>
                    </a:cubicBezTo>
                    <a:cubicBezTo>
                      <a:pt x="14986" y="6091"/>
                      <a:pt x="13497" y="6426"/>
                      <a:pt x="12007" y="6638"/>
                    </a:cubicBezTo>
                    <a:cubicBezTo>
                      <a:pt x="12007" y="4693"/>
                      <a:pt x="11855" y="2778"/>
                      <a:pt x="11582" y="863"/>
                    </a:cubicBezTo>
                    <a:cubicBezTo>
                      <a:pt x="11582" y="772"/>
                      <a:pt x="11582" y="711"/>
                      <a:pt x="11551" y="620"/>
                    </a:cubicBezTo>
                    <a:cubicBezTo>
                      <a:pt x="11485" y="194"/>
                      <a:pt x="11149" y="1"/>
                      <a:pt x="107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85"/>
              <p:cNvSpPr/>
              <p:nvPr/>
            </p:nvSpPr>
            <p:spPr>
              <a:xfrm>
                <a:off x="-413700" y="2626000"/>
                <a:ext cx="401500" cy="619275"/>
              </a:xfrm>
              <a:custGeom>
                <a:rect b="b" l="l" r="r" t="t"/>
                <a:pathLst>
                  <a:path extrusionOk="0" h="24771" w="16060">
                    <a:moveTo>
                      <a:pt x="4582" y="18930"/>
                    </a:moveTo>
                    <a:cubicBezTo>
                      <a:pt x="4880" y="18930"/>
                      <a:pt x="5297" y="19162"/>
                      <a:pt x="5745" y="19394"/>
                    </a:cubicBezTo>
                    <a:cubicBezTo>
                      <a:pt x="6383" y="19728"/>
                      <a:pt x="6991" y="20154"/>
                      <a:pt x="7569" y="20579"/>
                    </a:cubicBezTo>
                    <a:cubicBezTo>
                      <a:pt x="7152" y="21456"/>
                      <a:pt x="6514" y="22254"/>
                      <a:pt x="5780" y="22254"/>
                    </a:cubicBezTo>
                    <a:cubicBezTo>
                      <a:pt x="5496" y="22254"/>
                      <a:pt x="5199" y="22135"/>
                      <a:pt x="4894" y="21856"/>
                    </a:cubicBezTo>
                    <a:cubicBezTo>
                      <a:pt x="4407" y="21400"/>
                      <a:pt x="4164" y="20458"/>
                      <a:pt x="4134" y="19789"/>
                    </a:cubicBezTo>
                    <a:cubicBezTo>
                      <a:pt x="4119" y="19147"/>
                      <a:pt x="4295" y="18930"/>
                      <a:pt x="4582" y="18930"/>
                    </a:cubicBezTo>
                    <a:close/>
                    <a:moveTo>
                      <a:pt x="9805" y="0"/>
                    </a:moveTo>
                    <a:cubicBezTo>
                      <a:pt x="9607" y="0"/>
                      <a:pt x="9409" y="141"/>
                      <a:pt x="9392" y="396"/>
                    </a:cubicBezTo>
                    <a:cubicBezTo>
                      <a:pt x="9058" y="4561"/>
                      <a:pt x="9240" y="8755"/>
                      <a:pt x="8936" y="12919"/>
                    </a:cubicBezTo>
                    <a:cubicBezTo>
                      <a:pt x="8815" y="14652"/>
                      <a:pt x="8663" y="16385"/>
                      <a:pt x="8359" y="18056"/>
                    </a:cubicBezTo>
                    <a:cubicBezTo>
                      <a:pt x="7123" y="17186"/>
                      <a:pt x="5629" y="16367"/>
                      <a:pt x="4306" y="16367"/>
                    </a:cubicBezTo>
                    <a:cubicBezTo>
                      <a:pt x="4197" y="16367"/>
                      <a:pt x="4089" y="16373"/>
                      <a:pt x="3982" y="16385"/>
                    </a:cubicBezTo>
                    <a:cubicBezTo>
                      <a:pt x="0" y="16840"/>
                      <a:pt x="1550" y="23649"/>
                      <a:pt x="4468" y="24591"/>
                    </a:cubicBezTo>
                    <a:cubicBezTo>
                      <a:pt x="4848" y="24714"/>
                      <a:pt x="5237" y="24771"/>
                      <a:pt x="5624" y="24771"/>
                    </a:cubicBezTo>
                    <a:cubicBezTo>
                      <a:pt x="7062" y="24771"/>
                      <a:pt x="8482" y="23985"/>
                      <a:pt x="9392" y="22859"/>
                    </a:cubicBezTo>
                    <a:cubicBezTo>
                      <a:pt x="9514" y="22646"/>
                      <a:pt x="9636" y="22464"/>
                      <a:pt x="9788" y="22251"/>
                    </a:cubicBezTo>
                    <a:cubicBezTo>
                      <a:pt x="9848" y="22281"/>
                      <a:pt x="9909" y="22312"/>
                      <a:pt x="9939" y="22342"/>
                    </a:cubicBezTo>
                    <a:cubicBezTo>
                      <a:pt x="10580" y="22748"/>
                      <a:pt x="11250" y="22928"/>
                      <a:pt x="11902" y="22928"/>
                    </a:cubicBezTo>
                    <a:cubicBezTo>
                      <a:pt x="14035" y="22928"/>
                      <a:pt x="15972" y="20992"/>
                      <a:pt x="16019" y="18664"/>
                    </a:cubicBezTo>
                    <a:cubicBezTo>
                      <a:pt x="16059" y="18318"/>
                      <a:pt x="15759" y="18081"/>
                      <a:pt x="15447" y="18081"/>
                    </a:cubicBezTo>
                    <a:cubicBezTo>
                      <a:pt x="15293" y="18081"/>
                      <a:pt x="15136" y="18139"/>
                      <a:pt x="15016" y="18269"/>
                    </a:cubicBezTo>
                    <a:cubicBezTo>
                      <a:pt x="14286" y="18938"/>
                      <a:pt x="13587" y="20002"/>
                      <a:pt x="12645" y="20366"/>
                    </a:cubicBezTo>
                    <a:cubicBezTo>
                      <a:pt x="12448" y="20448"/>
                      <a:pt x="12261" y="20484"/>
                      <a:pt x="12081" y="20484"/>
                    </a:cubicBezTo>
                    <a:cubicBezTo>
                      <a:pt x="11592" y="20484"/>
                      <a:pt x="11160" y="20221"/>
                      <a:pt x="10760" y="19910"/>
                    </a:cubicBezTo>
                    <a:cubicBezTo>
                      <a:pt x="11064" y="18755"/>
                      <a:pt x="11155" y="17479"/>
                      <a:pt x="11277" y="16324"/>
                    </a:cubicBezTo>
                    <a:cubicBezTo>
                      <a:pt x="11885" y="11065"/>
                      <a:pt x="12006" y="5290"/>
                      <a:pt x="10183" y="275"/>
                    </a:cubicBezTo>
                    <a:cubicBezTo>
                      <a:pt x="10116" y="88"/>
                      <a:pt x="9960" y="0"/>
                      <a:pt x="98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85"/>
              <p:cNvSpPr/>
              <p:nvPr/>
            </p:nvSpPr>
            <p:spPr>
              <a:xfrm>
                <a:off x="-51050" y="2703250"/>
                <a:ext cx="315200" cy="482075"/>
              </a:xfrm>
              <a:custGeom>
                <a:rect b="b" l="l" r="r" t="t"/>
                <a:pathLst>
                  <a:path extrusionOk="0" h="19283" w="12608">
                    <a:moveTo>
                      <a:pt x="9660" y="0"/>
                    </a:moveTo>
                    <a:cubicBezTo>
                      <a:pt x="8963" y="0"/>
                      <a:pt x="8238" y="314"/>
                      <a:pt x="7653" y="802"/>
                    </a:cubicBezTo>
                    <a:cubicBezTo>
                      <a:pt x="7045" y="1349"/>
                      <a:pt x="6619" y="1987"/>
                      <a:pt x="6315" y="2717"/>
                    </a:cubicBezTo>
                    <a:cubicBezTo>
                      <a:pt x="5099" y="3629"/>
                      <a:pt x="5403" y="6608"/>
                      <a:pt x="4704" y="7763"/>
                    </a:cubicBezTo>
                    <a:cubicBezTo>
                      <a:pt x="4554" y="7972"/>
                      <a:pt x="3933" y="8949"/>
                      <a:pt x="3595" y="8949"/>
                    </a:cubicBezTo>
                    <a:cubicBezTo>
                      <a:pt x="3590" y="8949"/>
                      <a:pt x="3585" y="8948"/>
                      <a:pt x="3580" y="8948"/>
                    </a:cubicBezTo>
                    <a:cubicBezTo>
                      <a:pt x="3093" y="8857"/>
                      <a:pt x="3002" y="7155"/>
                      <a:pt x="2972" y="6881"/>
                    </a:cubicBezTo>
                    <a:cubicBezTo>
                      <a:pt x="2850" y="5665"/>
                      <a:pt x="2789" y="4176"/>
                      <a:pt x="2060" y="3173"/>
                    </a:cubicBezTo>
                    <a:cubicBezTo>
                      <a:pt x="1964" y="3014"/>
                      <a:pt x="1794" y="2922"/>
                      <a:pt x="1623" y="2922"/>
                    </a:cubicBezTo>
                    <a:cubicBezTo>
                      <a:pt x="1467" y="2922"/>
                      <a:pt x="1310" y="2999"/>
                      <a:pt x="1209" y="3173"/>
                    </a:cubicBezTo>
                    <a:cubicBezTo>
                      <a:pt x="1" y="5235"/>
                      <a:pt x="49" y="11581"/>
                      <a:pt x="3458" y="11581"/>
                    </a:cubicBezTo>
                    <a:cubicBezTo>
                      <a:pt x="3566" y="11581"/>
                      <a:pt x="3678" y="11575"/>
                      <a:pt x="3792" y="11562"/>
                    </a:cubicBezTo>
                    <a:cubicBezTo>
                      <a:pt x="4643" y="11440"/>
                      <a:pt x="5434" y="10954"/>
                      <a:pt x="6042" y="10255"/>
                    </a:cubicBezTo>
                    <a:cubicBezTo>
                      <a:pt x="6133" y="11076"/>
                      <a:pt x="6194" y="11896"/>
                      <a:pt x="6285" y="12687"/>
                    </a:cubicBezTo>
                    <a:cubicBezTo>
                      <a:pt x="6346" y="13842"/>
                      <a:pt x="6467" y="14966"/>
                      <a:pt x="6528" y="16121"/>
                    </a:cubicBezTo>
                    <a:cubicBezTo>
                      <a:pt x="6619" y="17216"/>
                      <a:pt x="6650" y="18127"/>
                      <a:pt x="7440" y="18979"/>
                    </a:cubicBezTo>
                    <a:cubicBezTo>
                      <a:pt x="7649" y="19188"/>
                      <a:pt x="7904" y="19283"/>
                      <a:pt x="8154" y="19283"/>
                    </a:cubicBezTo>
                    <a:cubicBezTo>
                      <a:pt x="8522" y="19283"/>
                      <a:pt x="8882" y="19079"/>
                      <a:pt x="9081" y="18735"/>
                    </a:cubicBezTo>
                    <a:cubicBezTo>
                      <a:pt x="9993" y="17459"/>
                      <a:pt x="9416" y="15513"/>
                      <a:pt x="9324" y="14024"/>
                    </a:cubicBezTo>
                    <a:cubicBezTo>
                      <a:pt x="9172" y="12352"/>
                      <a:pt x="9051" y="10711"/>
                      <a:pt x="8899" y="9039"/>
                    </a:cubicBezTo>
                    <a:cubicBezTo>
                      <a:pt x="8899" y="8826"/>
                      <a:pt x="8868" y="8583"/>
                      <a:pt x="8808" y="8370"/>
                    </a:cubicBezTo>
                    <a:lnTo>
                      <a:pt x="8808" y="8370"/>
                    </a:lnTo>
                    <a:cubicBezTo>
                      <a:pt x="9026" y="8398"/>
                      <a:pt x="9247" y="8411"/>
                      <a:pt x="9466" y="8411"/>
                    </a:cubicBezTo>
                    <a:cubicBezTo>
                      <a:pt x="10222" y="8411"/>
                      <a:pt x="10968" y="8251"/>
                      <a:pt x="11604" y="7945"/>
                    </a:cubicBezTo>
                    <a:cubicBezTo>
                      <a:pt x="12607" y="7459"/>
                      <a:pt x="12121" y="6000"/>
                      <a:pt x="11178" y="6000"/>
                    </a:cubicBezTo>
                    <a:cubicBezTo>
                      <a:pt x="10540" y="6000"/>
                      <a:pt x="9932" y="6121"/>
                      <a:pt x="9264" y="6212"/>
                    </a:cubicBezTo>
                    <a:cubicBezTo>
                      <a:pt x="9081" y="6243"/>
                      <a:pt x="8899" y="6243"/>
                      <a:pt x="8716" y="6273"/>
                    </a:cubicBezTo>
                    <a:cubicBezTo>
                      <a:pt x="8656" y="5604"/>
                      <a:pt x="8656" y="4875"/>
                      <a:pt x="8747" y="4237"/>
                    </a:cubicBezTo>
                    <a:cubicBezTo>
                      <a:pt x="8929" y="2899"/>
                      <a:pt x="10084" y="1987"/>
                      <a:pt x="11209" y="1410"/>
                    </a:cubicBezTo>
                    <a:cubicBezTo>
                      <a:pt x="11452" y="1288"/>
                      <a:pt x="11452" y="984"/>
                      <a:pt x="11300" y="802"/>
                    </a:cubicBezTo>
                    <a:cubicBezTo>
                      <a:pt x="10848" y="237"/>
                      <a:pt x="10264" y="0"/>
                      <a:pt x="96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5"/>
              <p:cNvSpPr/>
              <p:nvPr/>
            </p:nvSpPr>
            <p:spPr>
              <a:xfrm>
                <a:off x="252725" y="2730875"/>
                <a:ext cx="193875" cy="235200"/>
              </a:xfrm>
              <a:custGeom>
                <a:rect b="b" l="l" r="r" t="t"/>
                <a:pathLst>
                  <a:path extrusionOk="0" h="9408" w="7755">
                    <a:moveTo>
                      <a:pt x="3485" y="1812"/>
                    </a:moveTo>
                    <a:cubicBezTo>
                      <a:pt x="4443" y="1812"/>
                      <a:pt x="3856" y="3263"/>
                      <a:pt x="3496" y="3679"/>
                    </a:cubicBezTo>
                    <a:cubicBezTo>
                      <a:pt x="3161" y="4074"/>
                      <a:pt x="2797" y="4560"/>
                      <a:pt x="2371" y="4895"/>
                    </a:cubicBezTo>
                    <a:cubicBezTo>
                      <a:pt x="2341" y="4895"/>
                      <a:pt x="2280" y="4955"/>
                      <a:pt x="2280" y="4986"/>
                    </a:cubicBezTo>
                    <a:cubicBezTo>
                      <a:pt x="2219" y="3922"/>
                      <a:pt x="2341" y="2068"/>
                      <a:pt x="3161" y="1855"/>
                    </a:cubicBezTo>
                    <a:cubicBezTo>
                      <a:pt x="3285" y="1825"/>
                      <a:pt x="3392" y="1812"/>
                      <a:pt x="3485" y="1812"/>
                    </a:cubicBezTo>
                    <a:close/>
                    <a:moveTo>
                      <a:pt x="3404" y="0"/>
                    </a:moveTo>
                    <a:cubicBezTo>
                      <a:pt x="2172" y="0"/>
                      <a:pt x="968" y="1072"/>
                      <a:pt x="608" y="2433"/>
                    </a:cubicBezTo>
                    <a:cubicBezTo>
                      <a:pt x="0" y="4773"/>
                      <a:pt x="122" y="7600"/>
                      <a:pt x="2493" y="8937"/>
                    </a:cubicBezTo>
                    <a:cubicBezTo>
                      <a:pt x="3008" y="9227"/>
                      <a:pt x="3832" y="9407"/>
                      <a:pt x="4666" y="9407"/>
                    </a:cubicBezTo>
                    <a:cubicBezTo>
                      <a:pt x="6192" y="9407"/>
                      <a:pt x="7754" y="8805"/>
                      <a:pt x="7538" y="7174"/>
                    </a:cubicBezTo>
                    <a:cubicBezTo>
                      <a:pt x="7508" y="6992"/>
                      <a:pt x="7295" y="6810"/>
                      <a:pt x="7113" y="6779"/>
                    </a:cubicBezTo>
                    <a:cubicBezTo>
                      <a:pt x="6997" y="6752"/>
                      <a:pt x="6885" y="6740"/>
                      <a:pt x="6775" y="6740"/>
                    </a:cubicBezTo>
                    <a:cubicBezTo>
                      <a:pt x="6027" y="6740"/>
                      <a:pt x="5420" y="7296"/>
                      <a:pt x="4651" y="7296"/>
                    </a:cubicBezTo>
                    <a:cubicBezTo>
                      <a:pt x="4630" y="7296"/>
                      <a:pt x="4610" y="7297"/>
                      <a:pt x="4589" y="7297"/>
                    </a:cubicBezTo>
                    <a:cubicBezTo>
                      <a:pt x="3551" y="7297"/>
                      <a:pt x="2639" y="6546"/>
                      <a:pt x="2371" y="5533"/>
                    </a:cubicBezTo>
                    <a:lnTo>
                      <a:pt x="2371" y="5533"/>
                    </a:lnTo>
                    <a:cubicBezTo>
                      <a:pt x="2466" y="5628"/>
                      <a:pt x="2598" y="5704"/>
                      <a:pt x="2724" y="5704"/>
                    </a:cubicBezTo>
                    <a:cubicBezTo>
                      <a:pt x="2759" y="5704"/>
                      <a:pt x="2794" y="5698"/>
                      <a:pt x="2827" y="5685"/>
                    </a:cubicBezTo>
                    <a:cubicBezTo>
                      <a:pt x="4772" y="5168"/>
                      <a:pt x="6748" y="3010"/>
                      <a:pt x="5228" y="974"/>
                    </a:cubicBezTo>
                    <a:cubicBezTo>
                      <a:pt x="4688" y="288"/>
                      <a:pt x="4042" y="0"/>
                      <a:pt x="34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85"/>
              <p:cNvSpPr/>
              <p:nvPr/>
            </p:nvSpPr>
            <p:spPr>
              <a:xfrm>
                <a:off x="-61125" y="2651925"/>
                <a:ext cx="78300" cy="82025"/>
              </a:xfrm>
              <a:custGeom>
                <a:rect b="b" l="l" r="r" t="t"/>
                <a:pathLst>
                  <a:path extrusionOk="0" h="3281" w="3132">
                    <a:moveTo>
                      <a:pt x="1627" y="0"/>
                    </a:moveTo>
                    <a:cubicBezTo>
                      <a:pt x="1489" y="0"/>
                      <a:pt x="1351" y="19"/>
                      <a:pt x="1217" y="59"/>
                    </a:cubicBezTo>
                    <a:cubicBezTo>
                      <a:pt x="821" y="119"/>
                      <a:pt x="457" y="393"/>
                      <a:pt x="244" y="758"/>
                    </a:cubicBezTo>
                    <a:cubicBezTo>
                      <a:pt x="31" y="1214"/>
                      <a:pt x="1" y="1761"/>
                      <a:pt x="244" y="2247"/>
                    </a:cubicBezTo>
                    <a:cubicBezTo>
                      <a:pt x="305" y="2338"/>
                      <a:pt x="335" y="2369"/>
                      <a:pt x="365" y="2399"/>
                    </a:cubicBezTo>
                    <a:cubicBezTo>
                      <a:pt x="457" y="2429"/>
                      <a:pt x="457" y="2521"/>
                      <a:pt x="487" y="2581"/>
                    </a:cubicBezTo>
                    <a:cubicBezTo>
                      <a:pt x="548" y="2673"/>
                      <a:pt x="639" y="2794"/>
                      <a:pt x="700" y="2855"/>
                    </a:cubicBezTo>
                    <a:cubicBezTo>
                      <a:pt x="821" y="3007"/>
                      <a:pt x="973" y="3098"/>
                      <a:pt x="1156" y="3159"/>
                    </a:cubicBezTo>
                    <a:cubicBezTo>
                      <a:pt x="1338" y="3240"/>
                      <a:pt x="1548" y="3281"/>
                      <a:pt x="1757" y="3281"/>
                    </a:cubicBezTo>
                    <a:cubicBezTo>
                      <a:pt x="1862" y="3281"/>
                      <a:pt x="1966" y="3270"/>
                      <a:pt x="2068" y="3250"/>
                    </a:cubicBezTo>
                    <a:cubicBezTo>
                      <a:pt x="2311" y="3159"/>
                      <a:pt x="2524" y="3037"/>
                      <a:pt x="2676" y="2855"/>
                    </a:cubicBezTo>
                    <a:cubicBezTo>
                      <a:pt x="2888" y="2673"/>
                      <a:pt x="3040" y="2369"/>
                      <a:pt x="3071" y="2065"/>
                    </a:cubicBezTo>
                    <a:cubicBezTo>
                      <a:pt x="3101" y="1913"/>
                      <a:pt x="3131" y="1791"/>
                      <a:pt x="3131" y="1578"/>
                    </a:cubicBezTo>
                    <a:cubicBezTo>
                      <a:pt x="3131" y="1153"/>
                      <a:pt x="2979" y="697"/>
                      <a:pt x="2676" y="423"/>
                    </a:cubicBezTo>
                    <a:cubicBezTo>
                      <a:pt x="2406" y="153"/>
                      <a:pt x="2019" y="0"/>
                      <a:pt x="16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1802"/>
                                        </p:tgtEl>
                                        <p:attrNameLst>
                                          <p:attrName>style.visibility</p:attrName>
                                        </p:attrNameLst>
                                      </p:cBhvr>
                                      <p:to>
                                        <p:strVal val="visible"/>
                                      </p:to>
                                    </p:set>
                                    <p:anim calcmode="lin" valueType="num">
                                      <p:cBhvr additive="base">
                                        <p:cTn dur="500"/>
                                        <p:tgtEl>
                                          <p:spTgt spid="1802"/>
                                        </p:tgtEl>
                                        <p:attrNameLst>
                                          <p:attrName>ppt_w</p:attrName>
                                        </p:attrNameLst>
                                      </p:cBhvr>
                                      <p:tavLst>
                                        <p:tav fmla="" tm="0">
                                          <p:val>
                                            <p:strVal val="0"/>
                                          </p:val>
                                        </p:tav>
                                        <p:tav fmla="" tm="100000">
                                          <p:val>
                                            <p:strVal val="#ppt_w"/>
                                          </p:val>
                                        </p:tav>
                                      </p:tavLst>
                                    </p:anim>
                                    <p:anim calcmode="lin" valueType="num">
                                      <p:cBhvr additive="base">
                                        <p:cTn dur="500"/>
                                        <p:tgtEl>
                                          <p:spTgt spid="1802"/>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21" name="Shape 1821"/>
        <p:cNvGrpSpPr/>
        <p:nvPr/>
      </p:nvGrpSpPr>
      <p:grpSpPr>
        <a:xfrm>
          <a:off x="0" y="0"/>
          <a:ext cx="0" cy="0"/>
          <a:chOff x="0" y="0"/>
          <a:chExt cx="0" cy="0"/>
        </a:xfrm>
      </p:grpSpPr>
      <p:sp>
        <p:nvSpPr>
          <p:cNvPr id="1822" name="Google Shape;1822;p86"/>
          <p:cNvSpPr txBox="1"/>
          <p:nvPr>
            <p:ph type="title"/>
          </p:nvPr>
        </p:nvSpPr>
        <p:spPr>
          <a:xfrm>
            <a:off x="3922275" y="603175"/>
            <a:ext cx="4158300" cy="86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150,000</a:t>
            </a:r>
            <a:endParaRPr/>
          </a:p>
        </p:txBody>
      </p:sp>
      <p:sp>
        <p:nvSpPr>
          <p:cNvPr id="1823" name="Google Shape;1823;p86"/>
          <p:cNvSpPr txBox="1"/>
          <p:nvPr>
            <p:ph idx="1" type="subTitle"/>
          </p:nvPr>
        </p:nvSpPr>
        <p:spPr>
          <a:xfrm>
            <a:off x="3922280" y="1549200"/>
            <a:ext cx="4158300" cy="3222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Mercury is the closest planet to the Sun</a:t>
            </a:r>
            <a:endParaRPr/>
          </a:p>
        </p:txBody>
      </p:sp>
      <p:sp>
        <p:nvSpPr>
          <p:cNvPr id="1824" name="Google Shape;1824;p86"/>
          <p:cNvSpPr txBox="1"/>
          <p:nvPr>
            <p:ph idx="2" type="title"/>
          </p:nvPr>
        </p:nvSpPr>
        <p:spPr>
          <a:xfrm>
            <a:off x="3922275" y="1943650"/>
            <a:ext cx="4158300" cy="86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220,000</a:t>
            </a:r>
            <a:endParaRPr/>
          </a:p>
        </p:txBody>
      </p:sp>
      <p:sp>
        <p:nvSpPr>
          <p:cNvPr id="1825" name="Google Shape;1825;p86"/>
          <p:cNvSpPr txBox="1"/>
          <p:nvPr>
            <p:ph idx="3" type="subTitle"/>
          </p:nvPr>
        </p:nvSpPr>
        <p:spPr>
          <a:xfrm>
            <a:off x="3922280" y="2889800"/>
            <a:ext cx="4158300" cy="3222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Jupiter is the biggest planet of them all</a:t>
            </a:r>
            <a:endParaRPr/>
          </a:p>
        </p:txBody>
      </p:sp>
      <p:sp>
        <p:nvSpPr>
          <p:cNvPr id="1826" name="Google Shape;1826;p86"/>
          <p:cNvSpPr txBox="1"/>
          <p:nvPr>
            <p:ph idx="4" type="title"/>
          </p:nvPr>
        </p:nvSpPr>
        <p:spPr>
          <a:xfrm>
            <a:off x="3922275" y="3284250"/>
            <a:ext cx="4158300" cy="86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650,000</a:t>
            </a:r>
            <a:endParaRPr/>
          </a:p>
        </p:txBody>
      </p:sp>
      <p:sp>
        <p:nvSpPr>
          <p:cNvPr id="1827" name="Google Shape;1827;p86"/>
          <p:cNvSpPr txBox="1"/>
          <p:nvPr>
            <p:ph idx="5" type="subTitle"/>
          </p:nvPr>
        </p:nvSpPr>
        <p:spPr>
          <a:xfrm>
            <a:off x="3922280" y="4230400"/>
            <a:ext cx="4158300" cy="3222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Neptune is the farthest planet of them all</a:t>
            </a:r>
            <a:endParaRPr/>
          </a:p>
        </p:txBody>
      </p:sp>
      <p:grpSp>
        <p:nvGrpSpPr>
          <p:cNvPr id="1828" name="Google Shape;1828;p86"/>
          <p:cNvGrpSpPr/>
          <p:nvPr/>
        </p:nvGrpSpPr>
        <p:grpSpPr>
          <a:xfrm>
            <a:off x="1063417" y="1297037"/>
            <a:ext cx="2463722" cy="2611539"/>
            <a:chOff x="3782659" y="2462695"/>
            <a:chExt cx="613370" cy="650170"/>
          </a:xfrm>
        </p:grpSpPr>
        <p:sp>
          <p:nvSpPr>
            <p:cNvPr id="1829" name="Google Shape;1829;p86"/>
            <p:cNvSpPr/>
            <p:nvPr/>
          </p:nvSpPr>
          <p:spPr>
            <a:xfrm>
              <a:off x="3782659" y="2462695"/>
              <a:ext cx="613370" cy="650170"/>
            </a:xfrm>
            <a:custGeom>
              <a:rect b="b" l="l" r="r" t="t"/>
              <a:pathLst>
                <a:path extrusionOk="0" h="17473" w="16484">
                  <a:moveTo>
                    <a:pt x="8335" y="0"/>
                  </a:moveTo>
                  <a:cubicBezTo>
                    <a:pt x="7189" y="0"/>
                    <a:pt x="5997" y="183"/>
                    <a:pt x="5225" y="802"/>
                  </a:cubicBezTo>
                  <a:cubicBezTo>
                    <a:pt x="4580" y="1318"/>
                    <a:pt x="4090" y="1834"/>
                    <a:pt x="3342" y="2195"/>
                  </a:cubicBezTo>
                  <a:cubicBezTo>
                    <a:pt x="2735" y="2478"/>
                    <a:pt x="1961" y="2750"/>
                    <a:pt x="1768" y="3459"/>
                  </a:cubicBezTo>
                  <a:cubicBezTo>
                    <a:pt x="1588" y="4129"/>
                    <a:pt x="2039" y="4813"/>
                    <a:pt x="1987" y="5496"/>
                  </a:cubicBezTo>
                  <a:cubicBezTo>
                    <a:pt x="1949" y="5909"/>
                    <a:pt x="1743" y="6270"/>
                    <a:pt x="1665" y="6683"/>
                  </a:cubicBezTo>
                  <a:cubicBezTo>
                    <a:pt x="1600" y="7096"/>
                    <a:pt x="1691" y="7522"/>
                    <a:pt x="1626" y="7934"/>
                  </a:cubicBezTo>
                  <a:cubicBezTo>
                    <a:pt x="1536" y="8605"/>
                    <a:pt x="1058" y="9173"/>
                    <a:pt x="981" y="9843"/>
                  </a:cubicBezTo>
                  <a:cubicBezTo>
                    <a:pt x="917" y="10256"/>
                    <a:pt x="1020" y="10681"/>
                    <a:pt x="969" y="11094"/>
                  </a:cubicBezTo>
                  <a:cubicBezTo>
                    <a:pt x="904" y="11635"/>
                    <a:pt x="594" y="12113"/>
                    <a:pt x="388" y="12629"/>
                  </a:cubicBezTo>
                  <a:cubicBezTo>
                    <a:pt x="92" y="13351"/>
                    <a:pt x="1" y="14163"/>
                    <a:pt x="118" y="14937"/>
                  </a:cubicBezTo>
                  <a:cubicBezTo>
                    <a:pt x="181" y="15324"/>
                    <a:pt x="298" y="15724"/>
                    <a:pt x="556" y="16020"/>
                  </a:cubicBezTo>
                  <a:cubicBezTo>
                    <a:pt x="840" y="16356"/>
                    <a:pt x="1265" y="16536"/>
                    <a:pt x="1678" y="16691"/>
                  </a:cubicBezTo>
                  <a:cubicBezTo>
                    <a:pt x="3375" y="17306"/>
                    <a:pt x="5171" y="17473"/>
                    <a:pt x="6980" y="17473"/>
                  </a:cubicBezTo>
                  <a:cubicBezTo>
                    <a:pt x="8016" y="17473"/>
                    <a:pt x="9057" y="17418"/>
                    <a:pt x="10086" y="17362"/>
                  </a:cubicBezTo>
                  <a:cubicBezTo>
                    <a:pt x="11493" y="17284"/>
                    <a:pt x="12911" y="17194"/>
                    <a:pt x="14213" y="16679"/>
                  </a:cubicBezTo>
                  <a:cubicBezTo>
                    <a:pt x="14872" y="16407"/>
                    <a:pt x="15503" y="16008"/>
                    <a:pt x="15916" y="15427"/>
                  </a:cubicBezTo>
                  <a:cubicBezTo>
                    <a:pt x="16328" y="14847"/>
                    <a:pt x="16483" y="14060"/>
                    <a:pt x="16199" y="13415"/>
                  </a:cubicBezTo>
                  <a:cubicBezTo>
                    <a:pt x="15967" y="12887"/>
                    <a:pt x="15477" y="12487"/>
                    <a:pt x="15336" y="11919"/>
                  </a:cubicBezTo>
                  <a:cubicBezTo>
                    <a:pt x="15259" y="11597"/>
                    <a:pt x="15323" y="11248"/>
                    <a:pt x="15259" y="10913"/>
                  </a:cubicBezTo>
                  <a:cubicBezTo>
                    <a:pt x="15168" y="10282"/>
                    <a:pt x="14678" y="9752"/>
                    <a:pt x="14549" y="9121"/>
                  </a:cubicBezTo>
                  <a:cubicBezTo>
                    <a:pt x="14433" y="8553"/>
                    <a:pt x="14626" y="7973"/>
                    <a:pt x="14562" y="7405"/>
                  </a:cubicBezTo>
                  <a:cubicBezTo>
                    <a:pt x="14536" y="7032"/>
                    <a:pt x="14394" y="6683"/>
                    <a:pt x="14368" y="6322"/>
                  </a:cubicBezTo>
                  <a:cubicBezTo>
                    <a:pt x="14291" y="5574"/>
                    <a:pt x="14639" y="4813"/>
                    <a:pt x="14446" y="4091"/>
                  </a:cubicBezTo>
                  <a:cubicBezTo>
                    <a:pt x="14136" y="2840"/>
                    <a:pt x="12537" y="2453"/>
                    <a:pt x="11763" y="1421"/>
                  </a:cubicBezTo>
                  <a:cubicBezTo>
                    <a:pt x="11493" y="1047"/>
                    <a:pt x="11312" y="570"/>
                    <a:pt x="10899" y="338"/>
                  </a:cubicBezTo>
                  <a:cubicBezTo>
                    <a:pt x="10705" y="222"/>
                    <a:pt x="10487" y="183"/>
                    <a:pt x="10255" y="145"/>
                  </a:cubicBezTo>
                  <a:cubicBezTo>
                    <a:pt x="9701" y="67"/>
                    <a:pt x="9026" y="0"/>
                    <a:pt x="833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86"/>
            <p:cNvSpPr/>
            <p:nvPr/>
          </p:nvSpPr>
          <p:spPr>
            <a:xfrm>
              <a:off x="4177152" y="2702398"/>
              <a:ext cx="194385" cy="331727"/>
            </a:xfrm>
            <a:custGeom>
              <a:rect b="b" l="l" r="r" t="t"/>
              <a:pathLst>
                <a:path extrusionOk="0" h="8915" w="5224">
                  <a:moveTo>
                    <a:pt x="1852" y="1"/>
                  </a:moveTo>
                  <a:cubicBezTo>
                    <a:pt x="1588" y="1"/>
                    <a:pt x="1381" y="326"/>
                    <a:pt x="1238" y="512"/>
                  </a:cubicBezTo>
                  <a:cubicBezTo>
                    <a:pt x="787" y="1092"/>
                    <a:pt x="490" y="1776"/>
                    <a:pt x="323" y="2485"/>
                  </a:cubicBezTo>
                  <a:cubicBezTo>
                    <a:pt x="78" y="3439"/>
                    <a:pt x="26" y="4433"/>
                    <a:pt x="14" y="5413"/>
                  </a:cubicBezTo>
                  <a:cubicBezTo>
                    <a:pt x="0" y="6367"/>
                    <a:pt x="14" y="7322"/>
                    <a:pt x="26" y="8276"/>
                  </a:cubicBezTo>
                  <a:cubicBezTo>
                    <a:pt x="26" y="8366"/>
                    <a:pt x="26" y="8457"/>
                    <a:pt x="78" y="8521"/>
                  </a:cubicBezTo>
                  <a:cubicBezTo>
                    <a:pt x="129" y="8598"/>
                    <a:pt x="207" y="8637"/>
                    <a:pt x="297" y="8676"/>
                  </a:cubicBezTo>
                  <a:cubicBezTo>
                    <a:pt x="568" y="8779"/>
                    <a:pt x="865" y="8818"/>
                    <a:pt x="1161" y="8844"/>
                  </a:cubicBezTo>
                  <a:cubicBezTo>
                    <a:pt x="1583" y="8892"/>
                    <a:pt x="2005" y="8915"/>
                    <a:pt x="2427" y="8915"/>
                  </a:cubicBezTo>
                  <a:cubicBezTo>
                    <a:pt x="2908" y="8915"/>
                    <a:pt x="3389" y="8885"/>
                    <a:pt x="3869" y="8830"/>
                  </a:cubicBezTo>
                  <a:cubicBezTo>
                    <a:pt x="4205" y="8804"/>
                    <a:pt x="4553" y="8741"/>
                    <a:pt x="4811" y="8534"/>
                  </a:cubicBezTo>
                  <a:cubicBezTo>
                    <a:pt x="5082" y="8328"/>
                    <a:pt x="5224" y="7928"/>
                    <a:pt x="5030" y="7644"/>
                  </a:cubicBezTo>
                  <a:cubicBezTo>
                    <a:pt x="4966" y="7541"/>
                    <a:pt x="4863" y="7463"/>
                    <a:pt x="4811" y="7360"/>
                  </a:cubicBezTo>
                  <a:cubicBezTo>
                    <a:pt x="4760" y="7270"/>
                    <a:pt x="4746" y="7167"/>
                    <a:pt x="4721" y="7076"/>
                  </a:cubicBezTo>
                  <a:cubicBezTo>
                    <a:pt x="4579" y="6496"/>
                    <a:pt x="4089" y="6084"/>
                    <a:pt x="3599" y="5761"/>
                  </a:cubicBezTo>
                  <a:cubicBezTo>
                    <a:pt x="3547" y="5723"/>
                    <a:pt x="3482" y="5683"/>
                    <a:pt x="3457" y="5619"/>
                  </a:cubicBezTo>
                  <a:cubicBezTo>
                    <a:pt x="3405" y="5542"/>
                    <a:pt x="3418" y="5451"/>
                    <a:pt x="3431" y="5362"/>
                  </a:cubicBezTo>
                  <a:cubicBezTo>
                    <a:pt x="3522" y="4703"/>
                    <a:pt x="3534" y="4020"/>
                    <a:pt x="3315" y="3401"/>
                  </a:cubicBezTo>
                  <a:cubicBezTo>
                    <a:pt x="3095" y="2782"/>
                    <a:pt x="2605" y="2215"/>
                    <a:pt x="1974" y="2046"/>
                  </a:cubicBezTo>
                  <a:cubicBezTo>
                    <a:pt x="2103" y="1957"/>
                    <a:pt x="2129" y="1763"/>
                    <a:pt x="2038" y="1647"/>
                  </a:cubicBezTo>
                  <a:cubicBezTo>
                    <a:pt x="2347" y="1647"/>
                    <a:pt x="2516" y="1363"/>
                    <a:pt x="2812" y="1338"/>
                  </a:cubicBezTo>
                  <a:cubicBezTo>
                    <a:pt x="2824" y="1337"/>
                    <a:pt x="2836" y="1336"/>
                    <a:pt x="2849" y="1336"/>
                  </a:cubicBezTo>
                  <a:cubicBezTo>
                    <a:pt x="2960" y="1336"/>
                    <a:pt x="3074" y="1367"/>
                    <a:pt x="3178" y="1367"/>
                  </a:cubicBezTo>
                  <a:cubicBezTo>
                    <a:pt x="3246" y="1367"/>
                    <a:pt x="3310" y="1354"/>
                    <a:pt x="3367" y="1312"/>
                  </a:cubicBezTo>
                  <a:cubicBezTo>
                    <a:pt x="3393" y="1286"/>
                    <a:pt x="3431" y="1234"/>
                    <a:pt x="3418" y="1183"/>
                  </a:cubicBezTo>
                  <a:cubicBezTo>
                    <a:pt x="3405" y="1144"/>
                    <a:pt x="3367" y="1118"/>
                    <a:pt x="3328" y="1092"/>
                  </a:cubicBezTo>
                  <a:cubicBezTo>
                    <a:pt x="3121" y="951"/>
                    <a:pt x="2877" y="873"/>
                    <a:pt x="2619" y="848"/>
                  </a:cubicBezTo>
                  <a:cubicBezTo>
                    <a:pt x="2502" y="834"/>
                    <a:pt x="2373" y="834"/>
                    <a:pt x="2296" y="757"/>
                  </a:cubicBezTo>
                  <a:cubicBezTo>
                    <a:pt x="2090" y="538"/>
                    <a:pt x="2347" y="177"/>
                    <a:pt x="2000" y="35"/>
                  </a:cubicBezTo>
                  <a:cubicBezTo>
                    <a:pt x="1949" y="11"/>
                    <a:pt x="1900" y="1"/>
                    <a:pt x="1852" y="1"/>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86"/>
            <p:cNvSpPr/>
            <p:nvPr/>
          </p:nvSpPr>
          <p:spPr>
            <a:xfrm>
              <a:off x="3809077" y="2767067"/>
              <a:ext cx="218869" cy="276582"/>
            </a:xfrm>
            <a:custGeom>
              <a:rect b="b" l="l" r="r" t="t"/>
              <a:pathLst>
                <a:path extrusionOk="0" h="7433" w="5882">
                  <a:moveTo>
                    <a:pt x="3129" y="1"/>
                  </a:moveTo>
                  <a:cubicBezTo>
                    <a:pt x="2258" y="1"/>
                    <a:pt x="1389" y="460"/>
                    <a:pt x="1019" y="1354"/>
                  </a:cubicBezTo>
                  <a:cubicBezTo>
                    <a:pt x="658" y="2231"/>
                    <a:pt x="826" y="3237"/>
                    <a:pt x="1122" y="4139"/>
                  </a:cubicBezTo>
                  <a:cubicBezTo>
                    <a:pt x="697" y="4358"/>
                    <a:pt x="323" y="4733"/>
                    <a:pt x="168" y="5197"/>
                  </a:cubicBezTo>
                  <a:cubicBezTo>
                    <a:pt x="1" y="5661"/>
                    <a:pt x="65" y="6203"/>
                    <a:pt x="388" y="6576"/>
                  </a:cubicBezTo>
                  <a:cubicBezTo>
                    <a:pt x="671" y="6925"/>
                    <a:pt x="1122" y="7092"/>
                    <a:pt x="1561" y="7195"/>
                  </a:cubicBezTo>
                  <a:cubicBezTo>
                    <a:pt x="2204" y="7353"/>
                    <a:pt x="2867" y="7432"/>
                    <a:pt x="3524" y="7432"/>
                  </a:cubicBezTo>
                  <a:cubicBezTo>
                    <a:pt x="3618" y="7432"/>
                    <a:pt x="3711" y="7431"/>
                    <a:pt x="3805" y="7428"/>
                  </a:cubicBezTo>
                  <a:cubicBezTo>
                    <a:pt x="4218" y="7415"/>
                    <a:pt x="4644" y="7364"/>
                    <a:pt x="4966" y="7118"/>
                  </a:cubicBezTo>
                  <a:cubicBezTo>
                    <a:pt x="5224" y="6912"/>
                    <a:pt x="5392" y="6616"/>
                    <a:pt x="5507" y="6293"/>
                  </a:cubicBezTo>
                  <a:cubicBezTo>
                    <a:pt x="5882" y="5274"/>
                    <a:pt x="5843" y="4139"/>
                    <a:pt x="5688" y="3056"/>
                  </a:cubicBezTo>
                  <a:cubicBezTo>
                    <a:pt x="5585" y="2334"/>
                    <a:pt x="5430" y="1612"/>
                    <a:pt x="5043" y="1005"/>
                  </a:cubicBezTo>
                  <a:cubicBezTo>
                    <a:pt x="4605" y="331"/>
                    <a:pt x="3866" y="1"/>
                    <a:pt x="3129" y="1"/>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6"/>
            <p:cNvSpPr/>
            <p:nvPr/>
          </p:nvSpPr>
          <p:spPr>
            <a:xfrm>
              <a:off x="3863812" y="2712667"/>
              <a:ext cx="68169" cy="65452"/>
            </a:xfrm>
            <a:custGeom>
              <a:rect b="b" l="l" r="r" t="t"/>
              <a:pathLst>
                <a:path extrusionOk="0" h="1759" w="1832">
                  <a:moveTo>
                    <a:pt x="983" y="1"/>
                  </a:moveTo>
                  <a:cubicBezTo>
                    <a:pt x="969" y="1"/>
                    <a:pt x="955" y="2"/>
                    <a:pt x="941" y="4"/>
                  </a:cubicBezTo>
                  <a:cubicBezTo>
                    <a:pt x="812" y="30"/>
                    <a:pt x="748" y="159"/>
                    <a:pt x="671" y="274"/>
                  </a:cubicBezTo>
                  <a:cubicBezTo>
                    <a:pt x="609" y="385"/>
                    <a:pt x="513" y="495"/>
                    <a:pt x="393" y="495"/>
                  </a:cubicBezTo>
                  <a:cubicBezTo>
                    <a:pt x="386" y="495"/>
                    <a:pt x="380" y="495"/>
                    <a:pt x="374" y="494"/>
                  </a:cubicBezTo>
                  <a:cubicBezTo>
                    <a:pt x="304" y="494"/>
                    <a:pt x="246" y="453"/>
                    <a:pt x="179" y="453"/>
                  </a:cubicBezTo>
                  <a:cubicBezTo>
                    <a:pt x="171" y="453"/>
                    <a:pt x="163" y="454"/>
                    <a:pt x="155" y="455"/>
                  </a:cubicBezTo>
                  <a:cubicBezTo>
                    <a:pt x="52" y="468"/>
                    <a:pt x="0" y="597"/>
                    <a:pt x="38" y="701"/>
                  </a:cubicBezTo>
                  <a:cubicBezTo>
                    <a:pt x="64" y="804"/>
                    <a:pt x="155" y="868"/>
                    <a:pt x="245" y="933"/>
                  </a:cubicBezTo>
                  <a:cubicBezTo>
                    <a:pt x="451" y="1087"/>
                    <a:pt x="748" y="1151"/>
                    <a:pt x="993" y="1216"/>
                  </a:cubicBezTo>
                  <a:cubicBezTo>
                    <a:pt x="748" y="1758"/>
                    <a:pt x="1548" y="1707"/>
                    <a:pt x="1831" y="1719"/>
                  </a:cubicBezTo>
                  <a:lnTo>
                    <a:pt x="1637" y="288"/>
                  </a:lnTo>
                  <a:cubicBezTo>
                    <a:pt x="1637" y="223"/>
                    <a:pt x="1612" y="145"/>
                    <a:pt x="1560" y="120"/>
                  </a:cubicBezTo>
                  <a:cubicBezTo>
                    <a:pt x="1535" y="107"/>
                    <a:pt x="1506" y="104"/>
                    <a:pt x="1478" y="104"/>
                  </a:cubicBezTo>
                  <a:cubicBezTo>
                    <a:pt x="1449" y="104"/>
                    <a:pt x="1419" y="107"/>
                    <a:pt x="1393" y="107"/>
                  </a:cubicBezTo>
                  <a:cubicBezTo>
                    <a:pt x="1252" y="107"/>
                    <a:pt x="1122" y="1"/>
                    <a:pt x="983" y="1"/>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6"/>
            <p:cNvSpPr/>
            <p:nvPr/>
          </p:nvSpPr>
          <p:spPr>
            <a:xfrm>
              <a:off x="3980389" y="2500537"/>
              <a:ext cx="199669" cy="67238"/>
            </a:xfrm>
            <a:custGeom>
              <a:rect b="b" l="l" r="r" t="t"/>
              <a:pathLst>
                <a:path extrusionOk="0" h="1807" w="5366">
                  <a:moveTo>
                    <a:pt x="774" y="1771"/>
                  </a:moveTo>
                  <a:lnTo>
                    <a:pt x="774" y="1771"/>
                  </a:lnTo>
                  <a:cubicBezTo>
                    <a:pt x="774" y="1771"/>
                    <a:pt x="774" y="1771"/>
                    <a:pt x="774" y="1771"/>
                  </a:cubicBezTo>
                  <a:cubicBezTo>
                    <a:pt x="774" y="1771"/>
                    <a:pt x="774" y="1771"/>
                    <a:pt x="774" y="1771"/>
                  </a:cubicBezTo>
                  <a:close/>
                  <a:moveTo>
                    <a:pt x="2294" y="0"/>
                  </a:moveTo>
                  <a:cubicBezTo>
                    <a:pt x="1756" y="0"/>
                    <a:pt x="1212" y="38"/>
                    <a:pt x="710" y="237"/>
                  </a:cubicBezTo>
                  <a:cubicBezTo>
                    <a:pt x="581" y="275"/>
                    <a:pt x="465" y="340"/>
                    <a:pt x="375" y="430"/>
                  </a:cubicBezTo>
                  <a:cubicBezTo>
                    <a:pt x="65" y="713"/>
                    <a:pt x="129" y="1100"/>
                    <a:pt x="91" y="1475"/>
                  </a:cubicBezTo>
                  <a:cubicBezTo>
                    <a:pt x="78" y="1616"/>
                    <a:pt x="0" y="1707"/>
                    <a:pt x="117" y="1797"/>
                  </a:cubicBezTo>
                  <a:cubicBezTo>
                    <a:pt x="126" y="1804"/>
                    <a:pt x="154" y="1807"/>
                    <a:pt x="193" y="1807"/>
                  </a:cubicBezTo>
                  <a:cubicBezTo>
                    <a:pt x="342" y="1807"/>
                    <a:pt x="653" y="1766"/>
                    <a:pt x="747" y="1766"/>
                  </a:cubicBezTo>
                  <a:cubicBezTo>
                    <a:pt x="764" y="1766"/>
                    <a:pt x="773" y="1768"/>
                    <a:pt x="774" y="1771"/>
                  </a:cubicBezTo>
                  <a:lnTo>
                    <a:pt x="774" y="1771"/>
                  </a:lnTo>
                  <a:cubicBezTo>
                    <a:pt x="723" y="1371"/>
                    <a:pt x="710" y="894"/>
                    <a:pt x="1032" y="649"/>
                  </a:cubicBezTo>
                  <a:cubicBezTo>
                    <a:pt x="1187" y="533"/>
                    <a:pt x="1407" y="495"/>
                    <a:pt x="1613" y="481"/>
                  </a:cubicBezTo>
                  <a:cubicBezTo>
                    <a:pt x="2161" y="426"/>
                    <a:pt x="2710" y="389"/>
                    <a:pt x="3258" y="389"/>
                  </a:cubicBezTo>
                  <a:cubicBezTo>
                    <a:pt x="3342" y="389"/>
                    <a:pt x="3425" y="390"/>
                    <a:pt x="3508" y="392"/>
                  </a:cubicBezTo>
                  <a:cubicBezTo>
                    <a:pt x="3689" y="404"/>
                    <a:pt x="3870" y="404"/>
                    <a:pt x="4012" y="507"/>
                  </a:cubicBezTo>
                  <a:cubicBezTo>
                    <a:pt x="4192" y="610"/>
                    <a:pt x="4282" y="830"/>
                    <a:pt x="4282" y="1036"/>
                  </a:cubicBezTo>
                  <a:cubicBezTo>
                    <a:pt x="4296" y="1243"/>
                    <a:pt x="4244" y="1449"/>
                    <a:pt x="4179" y="1655"/>
                  </a:cubicBezTo>
                  <a:cubicBezTo>
                    <a:pt x="4287" y="1648"/>
                    <a:pt x="4397" y="1645"/>
                    <a:pt x="4506" y="1645"/>
                  </a:cubicBezTo>
                  <a:cubicBezTo>
                    <a:pt x="4789" y="1645"/>
                    <a:pt x="5075" y="1666"/>
                    <a:pt x="5353" y="1694"/>
                  </a:cubicBezTo>
                  <a:cubicBezTo>
                    <a:pt x="5353" y="1423"/>
                    <a:pt x="5366" y="1140"/>
                    <a:pt x="5302" y="868"/>
                  </a:cubicBezTo>
                  <a:cubicBezTo>
                    <a:pt x="5237" y="598"/>
                    <a:pt x="5095" y="340"/>
                    <a:pt x="4863" y="198"/>
                  </a:cubicBezTo>
                  <a:cubicBezTo>
                    <a:pt x="4605" y="30"/>
                    <a:pt x="4282" y="17"/>
                    <a:pt x="3973" y="17"/>
                  </a:cubicBezTo>
                  <a:cubicBezTo>
                    <a:pt x="3548" y="5"/>
                    <a:pt x="3109" y="5"/>
                    <a:pt x="2671" y="5"/>
                  </a:cubicBezTo>
                  <a:cubicBezTo>
                    <a:pt x="2546" y="2"/>
                    <a:pt x="2420" y="0"/>
                    <a:pt x="2294" y="0"/>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6"/>
            <p:cNvSpPr/>
            <p:nvPr/>
          </p:nvSpPr>
          <p:spPr>
            <a:xfrm>
              <a:off x="3895478" y="2621207"/>
              <a:ext cx="368602" cy="462558"/>
            </a:xfrm>
            <a:custGeom>
              <a:rect b="b" l="l" r="r" t="t"/>
              <a:pathLst>
                <a:path extrusionOk="0" h="12431" w="9906">
                  <a:moveTo>
                    <a:pt x="3240" y="0"/>
                  </a:moveTo>
                  <a:cubicBezTo>
                    <a:pt x="2658" y="0"/>
                    <a:pt x="2076" y="21"/>
                    <a:pt x="1496" y="63"/>
                  </a:cubicBezTo>
                  <a:cubicBezTo>
                    <a:pt x="929" y="89"/>
                    <a:pt x="528" y="192"/>
                    <a:pt x="0" y="399"/>
                  </a:cubicBezTo>
                  <a:cubicBezTo>
                    <a:pt x="400" y="2423"/>
                    <a:pt x="955" y="4332"/>
                    <a:pt x="1148" y="6409"/>
                  </a:cubicBezTo>
                  <a:cubicBezTo>
                    <a:pt x="1290" y="7994"/>
                    <a:pt x="1328" y="9607"/>
                    <a:pt x="1251" y="11206"/>
                  </a:cubicBezTo>
                  <a:cubicBezTo>
                    <a:pt x="1251" y="11373"/>
                    <a:pt x="1238" y="11567"/>
                    <a:pt x="1328" y="11709"/>
                  </a:cubicBezTo>
                  <a:cubicBezTo>
                    <a:pt x="1419" y="11851"/>
                    <a:pt x="1586" y="11928"/>
                    <a:pt x="1741" y="11980"/>
                  </a:cubicBezTo>
                  <a:cubicBezTo>
                    <a:pt x="2698" y="12344"/>
                    <a:pt x="3731" y="12431"/>
                    <a:pt x="4759" y="12431"/>
                  </a:cubicBezTo>
                  <a:cubicBezTo>
                    <a:pt x="5005" y="12431"/>
                    <a:pt x="5250" y="12426"/>
                    <a:pt x="5494" y="12419"/>
                  </a:cubicBezTo>
                  <a:cubicBezTo>
                    <a:pt x="6461" y="12379"/>
                    <a:pt x="7493" y="12405"/>
                    <a:pt x="8409" y="12070"/>
                  </a:cubicBezTo>
                  <a:cubicBezTo>
                    <a:pt x="8461" y="12044"/>
                    <a:pt x="8525" y="12018"/>
                    <a:pt x="8564" y="11980"/>
                  </a:cubicBezTo>
                  <a:cubicBezTo>
                    <a:pt x="8641" y="11915"/>
                    <a:pt x="8667" y="11800"/>
                    <a:pt x="8693" y="11696"/>
                  </a:cubicBezTo>
                  <a:cubicBezTo>
                    <a:pt x="8808" y="10986"/>
                    <a:pt x="8770" y="10226"/>
                    <a:pt x="8808" y="9504"/>
                  </a:cubicBezTo>
                  <a:cubicBezTo>
                    <a:pt x="8848" y="8730"/>
                    <a:pt x="8886" y="7956"/>
                    <a:pt x="8951" y="7182"/>
                  </a:cubicBezTo>
                  <a:cubicBezTo>
                    <a:pt x="9066" y="5635"/>
                    <a:pt x="9234" y="4100"/>
                    <a:pt x="9518" y="2578"/>
                  </a:cubicBezTo>
                  <a:cubicBezTo>
                    <a:pt x="9621" y="1998"/>
                    <a:pt x="9737" y="1417"/>
                    <a:pt x="9879" y="849"/>
                  </a:cubicBezTo>
                  <a:cubicBezTo>
                    <a:pt x="9905" y="721"/>
                    <a:pt x="6113" y="153"/>
                    <a:pt x="5765" y="127"/>
                  </a:cubicBezTo>
                  <a:cubicBezTo>
                    <a:pt x="4926" y="44"/>
                    <a:pt x="4083" y="0"/>
                    <a:pt x="3240" y="0"/>
                  </a:cubicBezTo>
                  <a:close/>
                </a:path>
              </a:pathLst>
            </a:custGeom>
            <a:solidFill>
              <a:srgbClr val="255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6"/>
            <p:cNvSpPr/>
            <p:nvPr/>
          </p:nvSpPr>
          <p:spPr>
            <a:xfrm>
              <a:off x="3878175" y="2605058"/>
              <a:ext cx="411803" cy="66569"/>
            </a:xfrm>
            <a:custGeom>
              <a:rect b="b" l="l" r="r" t="t"/>
              <a:pathLst>
                <a:path extrusionOk="0" h="1789" w="11067">
                  <a:moveTo>
                    <a:pt x="3748" y="1"/>
                  </a:moveTo>
                  <a:cubicBezTo>
                    <a:pt x="2484" y="1"/>
                    <a:pt x="1223" y="46"/>
                    <a:pt x="1" y="329"/>
                  </a:cubicBezTo>
                  <a:cubicBezTo>
                    <a:pt x="1" y="510"/>
                    <a:pt x="65" y="1232"/>
                    <a:pt x="285" y="1309"/>
                  </a:cubicBezTo>
                  <a:cubicBezTo>
                    <a:pt x="297" y="1314"/>
                    <a:pt x="311" y="1316"/>
                    <a:pt x="325" y="1316"/>
                  </a:cubicBezTo>
                  <a:cubicBezTo>
                    <a:pt x="467" y="1316"/>
                    <a:pt x="672" y="1099"/>
                    <a:pt x="813" y="1065"/>
                  </a:cubicBezTo>
                  <a:cubicBezTo>
                    <a:pt x="1208" y="950"/>
                    <a:pt x="1680" y="927"/>
                    <a:pt x="2147" y="927"/>
                  </a:cubicBezTo>
                  <a:cubicBezTo>
                    <a:pt x="2459" y="927"/>
                    <a:pt x="2770" y="937"/>
                    <a:pt x="3054" y="937"/>
                  </a:cubicBezTo>
                  <a:cubicBezTo>
                    <a:pt x="3108" y="937"/>
                    <a:pt x="3160" y="937"/>
                    <a:pt x="3212" y="936"/>
                  </a:cubicBezTo>
                  <a:cubicBezTo>
                    <a:pt x="3644" y="922"/>
                    <a:pt x="4076" y="914"/>
                    <a:pt x="4507" y="914"/>
                  </a:cubicBezTo>
                  <a:cubicBezTo>
                    <a:pt x="5711" y="914"/>
                    <a:pt x="6909" y="978"/>
                    <a:pt x="8087" y="1168"/>
                  </a:cubicBezTo>
                  <a:cubicBezTo>
                    <a:pt x="8325" y="1205"/>
                    <a:pt x="10529" y="1789"/>
                    <a:pt x="10684" y="1789"/>
                  </a:cubicBezTo>
                  <a:cubicBezTo>
                    <a:pt x="10688" y="1789"/>
                    <a:pt x="10691" y="1788"/>
                    <a:pt x="10692" y="1787"/>
                  </a:cubicBezTo>
                  <a:cubicBezTo>
                    <a:pt x="10886" y="1516"/>
                    <a:pt x="11015" y="1194"/>
                    <a:pt x="11067" y="871"/>
                  </a:cubicBezTo>
                  <a:cubicBezTo>
                    <a:pt x="9093" y="85"/>
                    <a:pt x="6914" y="45"/>
                    <a:pt x="4799" y="7"/>
                  </a:cubicBezTo>
                  <a:cubicBezTo>
                    <a:pt x="4449" y="4"/>
                    <a:pt x="4098" y="1"/>
                    <a:pt x="3748" y="1"/>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6"/>
            <p:cNvSpPr/>
            <p:nvPr/>
          </p:nvSpPr>
          <p:spPr>
            <a:xfrm>
              <a:off x="3858491" y="2552444"/>
              <a:ext cx="442055" cy="90420"/>
            </a:xfrm>
            <a:custGeom>
              <a:rect b="b" l="l" r="r" t="t"/>
              <a:pathLst>
                <a:path extrusionOk="0" h="2430" w="11880">
                  <a:moveTo>
                    <a:pt x="6184" y="1"/>
                  </a:moveTo>
                  <a:cubicBezTo>
                    <a:pt x="4945" y="1"/>
                    <a:pt x="3707" y="56"/>
                    <a:pt x="2477" y="157"/>
                  </a:cubicBezTo>
                  <a:cubicBezTo>
                    <a:pt x="2038" y="195"/>
                    <a:pt x="1587" y="247"/>
                    <a:pt x="1187" y="441"/>
                  </a:cubicBezTo>
                  <a:cubicBezTo>
                    <a:pt x="878" y="608"/>
                    <a:pt x="542" y="931"/>
                    <a:pt x="504" y="1305"/>
                  </a:cubicBezTo>
                  <a:cubicBezTo>
                    <a:pt x="504" y="1344"/>
                    <a:pt x="504" y="1370"/>
                    <a:pt x="478" y="1395"/>
                  </a:cubicBezTo>
                  <a:cubicBezTo>
                    <a:pt x="465" y="1408"/>
                    <a:pt x="453" y="1408"/>
                    <a:pt x="439" y="1408"/>
                  </a:cubicBezTo>
                  <a:cubicBezTo>
                    <a:pt x="427" y="1421"/>
                    <a:pt x="413" y="1421"/>
                    <a:pt x="401" y="1421"/>
                  </a:cubicBezTo>
                  <a:cubicBezTo>
                    <a:pt x="220" y="1459"/>
                    <a:pt x="78" y="1588"/>
                    <a:pt x="26" y="1757"/>
                  </a:cubicBezTo>
                  <a:cubicBezTo>
                    <a:pt x="1" y="1820"/>
                    <a:pt x="1" y="1911"/>
                    <a:pt x="52" y="1963"/>
                  </a:cubicBezTo>
                  <a:cubicBezTo>
                    <a:pt x="78" y="1989"/>
                    <a:pt x="130" y="2001"/>
                    <a:pt x="169" y="2014"/>
                  </a:cubicBezTo>
                  <a:cubicBezTo>
                    <a:pt x="208" y="2022"/>
                    <a:pt x="248" y="2025"/>
                    <a:pt x="287" y="2025"/>
                  </a:cubicBezTo>
                  <a:cubicBezTo>
                    <a:pt x="389" y="2025"/>
                    <a:pt x="492" y="2004"/>
                    <a:pt x="594" y="1975"/>
                  </a:cubicBezTo>
                  <a:cubicBezTo>
                    <a:pt x="1660" y="1755"/>
                    <a:pt x="2765" y="1689"/>
                    <a:pt x="3876" y="1689"/>
                  </a:cubicBezTo>
                  <a:cubicBezTo>
                    <a:pt x="5171" y="1689"/>
                    <a:pt x="6476" y="1779"/>
                    <a:pt x="7739" y="1820"/>
                  </a:cubicBezTo>
                  <a:cubicBezTo>
                    <a:pt x="8732" y="1860"/>
                    <a:pt x="9738" y="1898"/>
                    <a:pt x="10679" y="2207"/>
                  </a:cubicBezTo>
                  <a:cubicBezTo>
                    <a:pt x="10971" y="2305"/>
                    <a:pt x="11262" y="2429"/>
                    <a:pt x="11569" y="2429"/>
                  </a:cubicBezTo>
                  <a:cubicBezTo>
                    <a:pt x="11628" y="2429"/>
                    <a:pt x="11689" y="2424"/>
                    <a:pt x="11750" y="2414"/>
                  </a:cubicBezTo>
                  <a:cubicBezTo>
                    <a:pt x="11879" y="2143"/>
                    <a:pt x="11659" y="1769"/>
                    <a:pt x="11350" y="1743"/>
                  </a:cubicBezTo>
                  <a:cubicBezTo>
                    <a:pt x="11505" y="1550"/>
                    <a:pt x="11312" y="1292"/>
                    <a:pt x="11118" y="1137"/>
                  </a:cubicBezTo>
                  <a:cubicBezTo>
                    <a:pt x="10435" y="596"/>
                    <a:pt x="9609" y="235"/>
                    <a:pt x="8732" y="106"/>
                  </a:cubicBezTo>
                  <a:cubicBezTo>
                    <a:pt x="8384" y="54"/>
                    <a:pt x="8036" y="28"/>
                    <a:pt x="7687" y="28"/>
                  </a:cubicBezTo>
                  <a:cubicBezTo>
                    <a:pt x="7186" y="10"/>
                    <a:pt x="6685" y="1"/>
                    <a:pt x="618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6"/>
            <p:cNvSpPr/>
            <p:nvPr/>
          </p:nvSpPr>
          <p:spPr>
            <a:xfrm>
              <a:off x="3976073" y="2678621"/>
              <a:ext cx="75871" cy="131612"/>
            </a:xfrm>
            <a:custGeom>
              <a:rect b="b" l="l" r="r" t="t"/>
              <a:pathLst>
                <a:path extrusionOk="0" h="3537" w="2039">
                  <a:moveTo>
                    <a:pt x="369" y="1"/>
                  </a:moveTo>
                  <a:cubicBezTo>
                    <a:pt x="362" y="1"/>
                    <a:pt x="355" y="1"/>
                    <a:pt x="349" y="3"/>
                  </a:cubicBezTo>
                  <a:cubicBezTo>
                    <a:pt x="233" y="3"/>
                    <a:pt x="168" y="29"/>
                    <a:pt x="168" y="106"/>
                  </a:cubicBezTo>
                  <a:cubicBezTo>
                    <a:pt x="156" y="183"/>
                    <a:pt x="116" y="610"/>
                    <a:pt x="52" y="1370"/>
                  </a:cubicBezTo>
                  <a:cubicBezTo>
                    <a:pt x="13" y="1873"/>
                    <a:pt x="1" y="2299"/>
                    <a:pt x="1" y="2634"/>
                  </a:cubicBezTo>
                  <a:cubicBezTo>
                    <a:pt x="1" y="2828"/>
                    <a:pt x="1" y="3008"/>
                    <a:pt x="13" y="3189"/>
                  </a:cubicBezTo>
                  <a:cubicBezTo>
                    <a:pt x="13" y="3241"/>
                    <a:pt x="13" y="3292"/>
                    <a:pt x="27" y="3344"/>
                  </a:cubicBezTo>
                  <a:cubicBezTo>
                    <a:pt x="39" y="3408"/>
                    <a:pt x="65" y="3447"/>
                    <a:pt x="104" y="3459"/>
                  </a:cubicBezTo>
                  <a:cubicBezTo>
                    <a:pt x="116" y="3473"/>
                    <a:pt x="142" y="3485"/>
                    <a:pt x="194" y="3499"/>
                  </a:cubicBezTo>
                  <a:cubicBezTo>
                    <a:pt x="233" y="3524"/>
                    <a:pt x="259" y="3537"/>
                    <a:pt x="285" y="3537"/>
                  </a:cubicBezTo>
                  <a:cubicBezTo>
                    <a:pt x="310" y="3537"/>
                    <a:pt x="336" y="3524"/>
                    <a:pt x="362" y="3499"/>
                  </a:cubicBezTo>
                  <a:cubicBezTo>
                    <a:pt x="426" y="3459"/>
                    <a:pt x="452" y="3395"/>
                    <a:pt x="452" y="3305"/>
                  </a:cubicBezTo>
                  <a:cubicBezTo>
                    <a:pt x="439" y="3060"/>
                    <a:pt x="426" y="2814"/>
                    <a:pt x="426" y="2570"/>
                  </a:cubicBezTo>
                  <a:cubicBezTo>
                    <a:pt x="426" y="2066"/>
                    <a:pt x="452" y="1590"/>
                    <a:pt x="517" y="1138"/>
                  </a:cubicBezTo>
                  <a:cubicBezTo>
                    <a:pt x="517" y="1100"/>
                    <a:pt x="529" y="1074"/>
                    <a:pt x="555" y="1074"/>
                  </a:cubicBezTo>
                  <a:cubicBezTo>
                    <a:pt x="568" y="1074"/>
                    <a:pt x="568" y="1086"/>
                    <a:pt x="581" y="1100"/>
                  </a:cubicBezTo>
                  <a:cubicBezTo>
                    <a:pt x="890" y="1951"/>
                    <a:pt x="1162" y="2570"/>
                    <a:pt x="1368" y="2969"/>
                  </a:cubicBezTo>
                  <a:cubicBezTo>
                    <a:pt x="1445" y="3098"/>
                    <a:pt x="1523" y="3163"/>
                    <a:pt x="1626" y="3163"/>
                  </a:cubicBezTo>
                  <a:cubicBezTo>
                    <a:pt x="1678" y="3163"/>
                    <a:pt x="1729" y="3150"/>
                    <a:pt x="1767" y="3112"/>
                  </a:cubicBezTo>
                  <a:cubicBezTo>
                    <a:pt x="1819" y="3072"/>
                    <a:pt x="1832" y="3021"/>
                    <a:pt x="1832" y="2983"/>
                  </a:cubicBezTo>
                  <a:cubicBezTo>
                    <a:pt x="1819" y="2866"/>
                    <a:pt x="1819" y="2763"/>
                    <a:pt x="1819" y="2647"/>
                  </a:cubicBezTo>
                  <a:cubicBezTo>
                    <a:pt x="1819" y="2312"/>
                    <a:pt x="1845" y="1886"/>
                    <a:pt x="1910" y="1383"/>
                  </a:cubicBezTo>
                  <a:cubicBezTo>
                    <a:pt x="1948" y="957"/>
                    <a:pt x="1987" y="532"/>
                    <a:pt x="2039" y="106"/>
                  </a:cubicBezTo>
                  <a:cubicBezTo>
                    <a:pt x="2025" y="68"/>
                    <a:pt x="2013" y="42"/>
                    <a:pt x="1974" y="29"/>
                  </a:cubicBezTo>
                  <a:cubicBezTo>
                    <a:pt x="1961" y="29"/>
                    <a:pt x="1935" y="29"/>
                    <a:pt x="1884" y="16"/>
                  </a:cubicBezTo>
                  <a:cubicBezTo>
                    <a:pt x="1845" y="3"/>
                    <a:pt x="1806" y="3"/>
                    <a:pt x="1781" y="3"/>
                  </a:cubicBezTo>
                  <a:cubicBezTo>
                    <a:pt x="1690" y="3"/>
                    <a:pt x="1638" y="29"/>
                    <a:pt x="1626" y="94"/>
                  </a:cubicBezTo>
                  <a:cubicBezTo>
                    <a:pt x="1523" y="945"/>
                    <a:pt x="1445" y="1576"/>
                    <a:pt x="1394" y="2002"/>
                  </a:cubicBezTo>
                  <a:cubicBezTo>
                    <a:pt x="1277" y="1783"/>
                    <a:pt x="1136" y="1473"/>
                    <a:pt x="993" y="1060"/>
                  </a:cubicBezTo>
                  <a:cubicBezTo>
                    <a:pt x="826" y="622"/>
                    <a:pt x="697" y="312"/>
                    <a:pt x="594" y="120"/>
                  </a:cubicBezTo>
                  <a:cubicBezTo>
                    <a:pt x="504" y="40"/>
                    <a:pt x="423" y="1"/>
                    <a:pt x="369"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6"/>
            <p:cNvSpPr/>
            <p:nvPr/>
          </p:nvSpPr>
          <p:spPr>
            <a:xfrm>
              <a:off x="4060054" y="2705114"/>
              <a:ext cx="66271" cy="74904"/>
            </a:xfrm>
            <a:custGeom>
              <a:rect b="b" l="l" r="r" t="t"/>
              <a:pathLst>
                <a:path extrusionOk="0" h="2013" w="1781">
                  <a:moveTo>
                    <a:pt x="1135" y="529"/>
                  </a:moveTo>
                  <a:cubicBezTo>
                    <a:pt x="1238" y="581"/>
                    <a:pt x="1303" y="723"/>
                    <a:pt x="1329" y="942"/>
                  </a:cubicBezTo>
                  <a:cubicBezTo>
                    <a:pt x="1342" y="1096"/>
                    <a:pt x="1290" y="1239"/>
                    <a:pt x="1161" y="1406"/>
                  </a:cubicBezTo>
                  <a:cubicBezTo>
                    <a:pt x="1020" y="1587"/>
                    <a:pt x="877" y="1664"/>
                    <a:pt x="736" y="1664"/>
                  </a:cubicBezTo>
                  <a:cubicBezTo>
                    <a:pt x="671" y="1664"/>
                    <a:pt x="594" y="1600"/>
                    <a:pt x="504" y="1471"/>
                  </a:cubicBezTo>
                  <a:cubicBezTo>
                    <a:pt x="439" y="1380"/>
                    <a:pt x="401" y="1265"/>
                    <a:pt x="401" y="1122"/>
                  </a:cubicBezTo>
                  <a:cubicBezTo>
                    <a:pt x="401" y="929"/>
                    <a:pt x="465" y="787"/>
                    <a:pt x="581" y="684"/>
                  </a:cubicBezTo>
                  <a:cubicBezTo>
                    <a:pt x="581" y="684"/>
                    <a:pt x="594" y="671"/>
                    <a:pt x="607" y="671"/>
                  </a:cubicBezTo>
                  <a:cubicBezTo>
                    <a:pt x="619" y="671"/>
                    <a:pt x="645" y="697"/>
                    <a:pt x="684" y="723"/>
                  </a:cubicBezTo>
                  <a:cubicBezTo>
                    <a:pt x="722" y="742"/>
                    <a:pt x="746" y="754"/>
                    <a:pt x="767" y="754"/>
                  </a:cubicBezTo>
                  <a:cubicBezTo>
                    <a:pt x="774" y="754"/>
                    <a:pt x="781" y="752"/>
                    <a:pt x="788" y="749"/>
                  </a:cubicBezTo>
                  <a:cubicBezTo>
                    <a:pt x="826" y="735"/>
                    <a:pt x="877" y="697"/>
                    <a:pt x="942" y="620"/>
                  </a:cubicBezTo>
                  <a:cubicBezTo>
                    <a:pt x="994" y="555"/>
                    <a:pt x="1046" y="529"/>
                    <a:pt x="1084" y="529"/>
                  </a:cubicBezTo>
                  <a:close/>
                  <a:moveTo>
                    <a:pt x="736" y="1"/>
                  </a:moveTo>
                  <a:cubicBezTo>
                    <a:pt x="645" y="1"/>
                    <a:pt x="555" y="52"/>
                    <a:pt x="452" y="142"/>
                  </a:cubicBezTo>
                  <a:cubicBezTo>
                    <a:pt x="361" y="233"/>
                    <a:pt x="284" y="323"/>
                    <a:pt x="220" y="439"/>
                  </a:cubicBezTo>
                  <a:cubicBezTo>
                    <a:pt x="78" y="710"/>
                    <a:pt x="0" y="955"/>
                    <a:pt x="0" y="1200"/>
                  </a:cubicBezTo>
                  <a:cubicBezTo>
                    <a:pt x="0" y="1406"/>
                    <a:pt x="65" y="1574"/>
                    <a:pt x="194" y="1716"/>
                  </a:cubicBezTo>
                  <a:cubicBezTo>
                    <a:pt x="387" y="1910"/>
                    <a:pt x="581" y="2013"/>
                    <a:pt x="762" y="2013"/>
                  </a:cubicBezTo>
                  <a:cubicBezTo>
                    <a:pt x="813" y="2013"/>
                    <a:pt x="852" y="1999"/>
                    <a:pt x="891" y="1999"/>
                  </a:cubicBezTo>
                  <a:cubicBezTo>
                    <a:pt x="1252" y="1910"/>
                    <a:pt x="1536" y="1664"/>
                    <a:pt x="1729" y="1239"/>
                  </a:cubicBezTo>
                  <a:cubicBezTo>
                    <a:pt x="1754" y="1174"/>
                    <a:pt x="1780" y="1096"/>
                    <a:pt x="1780" y="1007"/>
                  </a:cubicBezTo>
                  <a:cubicBezTo>
                    <a:pt x="1780" y="852"/>
                    <a:pt x="1716" y="671"/>
                    <a:pt x="1600" y="465"/>
                  </a:cubicBezTo>
                  <a:cubicBezTo>
                    <a:pt x="1536" y="348"/>
                    <a:pt x="1419" y="259"/>
                    <a:pt x="1264" y="207"/>
                  </a:cubicBezTo>
                  <a:cubicBezTo>
                    <a:pt x="1058" y="142"/>
                    <a:pt x="942" y="91"/>
                    <a:pt x="891" y="52"/>
                  </a:cubicBezTo>
                  <a:cubicBezTo>
                    <a:pt x="839" y="13"/>
                    <a:pt x="800" y="1"/>
                    <a:pt x="736"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6"/>
            <p:cNvSpPr/>
            <p:nvPr/>
          </p:nvSpPr>
          <p:spPr>
            <a:xfrm>
              <a:off x="4115273" y="2673263"/>
              <a:ext cx="110402" cy="124021"/>
            </a:xfrm>
            <a:custGeom>
              <a:rect b="b" l="l" r="r" t="t"/>
              <a:pathLst>
                <a:path extrusionOk="0" h="3333" w="2967">
                  <a:moveTo>
                    <a:pt x="2692" y="0"/>
                  </a:moveTo>
                  <a:cubicBezTo>
                    <a:pt x="2626" y="0"/>
                    <a:pt x="2548" y="13"/>
                    <a:pt x="2463" y="31"/>
                  </a:cubicBezTo>
                  <a:cubicBezTo>
                    <a:pt x="2296" y="83"/>
                    <a:pt x="2193" y="95"/>
                    <a:pt x="2153" y="109"/>
                  </a:cubicBezTo>
                  <a:cubicBezTo>
                    <a:pt x="2024" y="135"/>
                    <a:pt x="1883" y="160"/>
                    <a:pt x="1728" y="160"/>
                  </a:cubicBezTo>
                  <a:cubicBezTo>
                    <a:pt x="1586" y="160"/>
                    <a:pt x="1444" y="135"/>
                    <a:pt x="1328" y="95"/>
                  </a:cubicBezTo>
                  <a:cubicBezTo>
                    <a:pt x="1187" y="173"/>
                    <a:pt x="980" y="224"/>
                    <a:pt x="683" y="250"/>
                  </a:cubicBezTo>
                  <a:cubicBezTo>
                    <a:pt x="361" y="276"/>
                    <a:pt x="141" y="315"/>
                    <a:pt x="38" y="353"/>
                  </a:cubicBezTo>
                  <a:cubicBezTo>
                    <a:pt x="12" y="367"/>
                    <a:pt x="0" y="392"/>
                    <a:pt x="0" y="418"/>
                  </a:cubicBezTo>
                  <a:cubicBezTo>
                    <a:pt x="0" y="418"/>
                    <a:pt x="12" y="470"/>
                    <a:pt x="64" y="547"/>
                  </a:cubicBezTo>
                  <a:cubicBezTo>
                    <a:pt x="167" y="637"/>
                    <a:pt x="296" y="676"/>
                    <a:pt x="451" y="676"/>
                  </a:cubicBezTo>
                  <a:cubicBezTo>
                    <a:pt x="528" y="676"/>
                    <a:pt x="657" y="663"/>
                    <a:pt x="838" y="637"/>
                  </a:cubicBezTo>
                  <a:cubicBezTo>
                    <a:pt x="951" y="618"/>
                    <a:pt x="1051" y="606"/>
                    <a:pt x="1132" y="606"/>
                  </a:cubicBezTo>
                  <a:cubicBezTo>
                    <a:pt x="1161" y="606"/>
                    <a:pt x="1188" y="608"/>
                    <a:pt x="1212" y="611"/>
                  </a:cubicBezTo>
                  <a:cubicBezTo>
                    <a:pt x="1212" y="843"/>
                    <a:pt x="1199" y="1166"/>
                    <a:pt x="1173" y="1605"/>
                  </a:cubicBezTo>
                  <a:cubicBezTo>
                    <a:pt x="1135" y="2056"/>
                    <a:pt x="1122" y="2391"/>
                    <a:pt x="1122" y="2597"/>
                  </a:cubicBezTo>
                  <a:cubicBezTo>
                    <a:pt x="1122" y="2726"/>
                    <a:pt x="1122" y="2855"/>
                    <a:pt x="1135" y="2972"/>
                  </a:cubicBezTo>
                  <a:cubicBezTo>
                    <a:pt x="1135" y="3062"/>
                    <a:pt x="1173" y="3139"/>
                    <a:pt x="1238" y="3216"/>
                  </a:cubicBezTo>
                  <a:cubicBezTo>
                    <a:pt x="1302" y="3294"/>
                    <a:pt x="1379" y="3333"/>
                    <a:pt x="1470" y="3333"/>
                  </a:cubicBezTo>
                  <a:cubicBezTo>
                    <a:pt x="1522" y="3333"/>
                    <a:pt x="1560" y="3320"/>
                    <a:pt x="1573" y="3268"/>
                  </a:cubicBezTo>
                  <a:cubicBezTo>
                    <a:pt x="1586" y="3230"/>
                    <a:pt x="1586" y="3191"/>
                    <a:pt x="1586" y="3127"/>
                  </a:cubicBezTo>
                  <a:cubicBezTo>
                    <a:pt x="1573" y="2933"/>
                    <a:pt x="1573" y="2740"/>
                    <a:pt x="1573" y="2533"/>
                  </a:cubicBezTo>
                  <a:cubicBezTo>
                    <a:pt x="1573" y="2004"/>
                    <a:pt x="1612" y="1347"/>
                    <a:pt x="1677" y="560"/>
                  </a:cubicBezTo>
                  <a:cubicBezTo>
                    <a:pt x="2205" y="482"/>
                    <a:pt x="2579" y="418"/>
                    <a:pt x="2798" y="367"/>
                  </a:cubicBezTo>
                  <a:cubicBezTo>
                    <a:pt x="2889" y="341"/>
                    <a:pt x="2941" y="276"/>
                    <a:pt x="2966" y="160"/>
                  </a:cubicBezTo>
                  <a:cubicBezTo>
                    <a:pt x="2966" y="109"/>
                    <a:pt x="2927" y="83"/>
                    <a:pt x="2837" y="83"/>
                  </a:cubicBezTo>
                  <a:cubicBezTo>
                    <a:pt x="2850" y="31"/>
                    <a:pt x="2824" y="6"/>
                    <a:pt x="2760" y="6"/>
                  </a:cubicBezTo>
                  <a:cubicBezTo>
                    <a:pt x="2739" y="2"/>
                    <a:pt x="2716" y="0"/>
                    <a:pt x="2692"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6"/>
            <p:cNvSpPr/>
            <p:nvPr/>
          </p:nvSpPr>
          <p:spPr>
            <a:xfrm>
              <a:off x="3971273" y="2908016"/>
              <a:ext cx="52354" cy="94662"/>
            </a:xfrm>
            <a:custGeom>
              <a:rect b="b" l="l" r="r" t="t"/>
              <a:pathLst>
                <a:path extrusionOk="0" h="2544" w="1407">
                  <a:moveTo>
                    <a:pt x="1212" y="0"/>
                  </a:moveTo>
                  <a:cubicBezTo>
                    <a:pt x="1196" y="0"/>
                    <a:pt x="1180" y="1"/>
                    <a:pt x="1162" y="3"/>
                  </a:cubicBezTo>
                  <a:cubicBezTo>
                    <a:pt x="1110" y="3"/>
                    <a:pt x="1071" y="54"/>
                    <a:pt x="1058" y="145"/>
                  </a:cubicBezTo>
                  <a:cubicBezTo>
                    <a:pt x="1007" y="570"/>
                    <a:pt x="955" y="905"/>
                    <a:pt x="890" y="1177"/>
                  </a:cubicBezTo>
                  <a:cubicBezTo>
                    <a:pt x="865" y="1177"/>
                    <a:pt x="826" y="1177"/>
                    <a:pt x="749" y="1189"/>
                  </a:cubicBezTo>
                  <a:lnTo>
                    <a:pt x="607" y="1189"/>
                  </a:lnTo>
                  <a:cubicBezTo>
                    <a:pt x="568" y="1177"/>
                    <a:pt x="517" y="1163"/>
                    <a:pt x="491" y="1138"/>
                  </a:cubicBezTo>
                  <a:cubicBezTo>
                    <a:pt x="491" y="1074"/>
                    <a:pt x="503" y="983"/>
                    <a:pt x="517" y="867"/>
                  </a:cubicBezTo>
                  <a:cubicBezTo>
                    <a:pt x="529" y="738"/>
                    <a:pt x="543" y="661"/>
                    <a:pt x="543" y="596"/>
                  </a:cubicBezTo>
                  <a:cubicBezTo>
                    <a:pt x="543" y="519"/>
                    <a:pt x="529" y="455"/>
                    <a:pt x="503" y="390"/>
                  </a:cubicBezTo>
                  <a:cubicBezTo>
                    <a:pt x="503" y="351"/>
                    <a:pt x="465" y="326"/>
                    <a:pt x="414" y="312"/>
                  </a:cubicBezTo>
                  <a:cubicBezTo>
                    <a:pt x="362" y="300"/>
                    <a:pt x="323" y="286"/>
                    <a:pt x="297" y="274"/>
                  </a:cubicBezTo>
                  <a:cubicBezTo>
                    <a:pt x="297" y="274"/>
                    <a:pt x="271" y="286"/>
                    <a:pt x="233" y="300"/>
                  </a:cubicBezTo>
                  <a:cubicBezTo>
                    <a:pt x="194" y="300"/>
                    <a:pt x="168" y="326"/>
                    <a:pt x="168" y="351"/>
                  </a:cubicBezTo>
                  <a:cubicBezTo>
                    <a:pt x="168" y="544"/>
                    <a:pt x="156" y="816"/>
                    <a:pt x="104" y="1163"/>
                  </a:cubicBezTo>
                  <a:cubicBezTo>
                    <a:pt x="53" y="1564"/>
                    <a:pt x="27" y="1834"/>
                    <a:pt x="13" y="1976"/>
                  </a:cubicBezTo>
                  <a:lnTo>
                    <a:pt x="13" y="2040"/>
                  </a:lnTo>
                  <a:cubicBezTo>
                    <a:pt x="1" y="2080"/>
                    <a:pt x="1" y="2105"/>
                    <a:pt x="1" y="2118"/>
                  </a:cubicBezTo>
                  <a:cubicBezTo>
                    <a:pt x="1" y="2209"/>
                    <a:pt x="27" y="2273"/>
                    <a:pt x="91" y="2312"/>
                  </a:cubicBezTo>
                  <a:cubicBezTo>
                    <a:pt x="136" y="2331"/>
                    <a:pt x="181" y="2340"/>
                    <a:pt x="226" y="2340"/>
                  </a:cubicBezTo>
                  <a:cubicBezTo>
                    <a:pt x="272" y="2340"/>
                    <a:pt x="317" y="2331"/>
                    <a:pt x="362" y="2312"/>
                  </a:cubicBezTo>
                  <a:cubicBezTo>
                    <a:pt x="374" y="1925"/>
                    <a:pt x="400" y="1628"/>
                    <a:pt x="465" y="1421"/>
                  </a:cubicBezTo>
                  <a:cubicBezTo>
                    <a:pt x="503" y="1421"/>
                    <a:pt x="529" y="1409"/>
                    <a:pt x="568" y="1409"/>
                  </a:cubicBezTo>
                  <a:cubicBezTo>
                    <a:pt x="594" y="1409"/>
                    <a:pt x="646" y="1421"/>
                    <a:pt x="710" y="1435"/>
                  </a:cubicBezTo>
                  <a:cubicBezTo>
                    <a:pt x="775" y="1447"/>
                    <a:pt x="826" y="1447"/>
                    <a:pt x="865" y="1447"/>
                  </a:cubicBezTo>
                  <a:cubicBezTo>
                    <a:pt x="865" y="1499"/>
                    <a:pt x="865" y="1576"/>
                    <a:pt x="852" y="1693"/>
                  </a:cubicBezTo>
                  <a:cubicBezTo>
                    <a:pt x="826" y="1796"/>
                    <a:pt x="826" y="1873"/>
                    <a:pt x="826" y="1925"/>
                  </a:cubicBezTo>
                  <a:cubicBezTo>
                    <a:pt x="826" y="1951"/>
                    <a:pt x="826" y="2002"/>
                    <a:pt x="813" y="2066"/>
                  </a:cubicBezTo>
                  <a:lnTo>
                    <a:pt x="813" y="2209"/>
                  </a:lnTo>
                  <a:cubicBezTo>
                    <a:pt x="813" y="2363"/>
                    <a:pt x="865" y="2467"/>
                    <a:pt x="968" y="2518"/>
                  </a:cubicBezTo>
                  <a:cubicBezTo>
                    <a:pt x="993" y="2530"/>
                    <a:pt x="1033" y="2544"/>
                    <a:pt x="1110" y="2544"/>
                  </a:cubicBezTo>
                  <a:cubicBezTo>
                    <a:pt x="1136" y="2544"/>
                    <a:pt x="1148" y="2530"/>
                    <a:pt x="1174" y="2518"/>
                  </a:cubicBezTo>
                  <a:cubicBezTo>
                    <a:pt x="1187" y="2505"/>
                    <a:pt x="1187" y="2479"/>
                    <a:pt x="1187" y="2467"/>
                  </a:cubicBezTo>
                  <a:lnTo>
                    <a:pt x="1187" y="2247"/>
                  </a:lnTo>
                  <a:cubicBezTo>
                    <a:pt x="1187" y="1989"/>
                    <a:pt x="1213" y="1628"/>
                    <a:pt x="1291" y="1163"/>
                  </a:cubicBezTo>
                  <a:cubicBezTo>
                    <a:pt x="1355" y="673"/>
                    <a:pt x="1394" y="312"/>
                    <a:pt x="1406" y="93"/>
                  </a:cubicBezTo>
                  <a:cubicBezTo>
                    <a:pt x="1384" y="37"/>
                    <a:pt x="1322" y="0"/>
                    <a:pt x="1212"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6"/>
            <p:cNvSpPr/>
            <p:nvPr/>
          </p:nvSpPr>
          <p:spPr>
            <a:xfrm>
              <a:off x="4029320" y="2910509"/>
              <a:ext cx="55703" cy="85099"/>
            </a:xfrm>
            <a:custGeom>
              <a:rect b="b" l="l" r="r" t="t"/>
              <a:pathLst>
                <a:path extrusionOk="0" h="2287" w="1497">
                  <a:moveTo>
                    <a:pt x="1162" y="1"/>
                  </a:moveTo>
                  <a:cubicBezTo>
                    <a:pt x="1033" y="39"/>
                    <a:pt x="904" y="65"/>
                    <a:pt x="762" y="104"/>
                  </a:cubicBezTo>
                  <a:cubicBezTo>
                    <a:pt x="620" y="142"/>
                    <a:pt x="491" y="181"/>
                    <a:pt x="401" y="233"/>
                  </a:cubicBezTo>
                  <a:cubicBezTo>
                    <a:pt x="310" y="259"/>
                    <a:pt x="221" y="297"/>
                    <a:pt x="143" y="336"/>
                  </a:cubicBezTo>
                  <a:cubicBezTo>
                    <a:pt x="53" y="374"/>
                    <a:pt x="1" y="426"/>
                    <a:pt x="1" y="503"/>
                  </a:cubicBezTo>
                  <a:cubicBezTo>
                    <a:pt x="1" y="581"/>
                    <a:pt x="66" y="632"/>
                    <a:pt x="221" y="671"/>
                  </a:cubicBezTo>
                  <a:cubicBezTo>
                    <a:pt x="207" y="890"/>
                    <a:pt x="195" y="1007"/>
                    <a:pt x="195" y="1032"/>
                  </a:cubicBezTo>
                  <a:cubicBezTo>
                    <a:pt x="182" y="1045"/>
                    <a:pt x="156" y="1071"/>
                    <a:pt x="118" y="1084"/>
                  </a:cubicBezTo>
                  <a:cubicBezTo>
                    <a:pt x="78" y="1110"/>
                    <a:pt x="66" y="1122"/>
                    <a:pt x="66" y="1148"/>
                  </a:cubicBezTo>
                  <a:cubicBezTo>
                    <a:pt x="53" y="1200"/>
                    <a:pt x="92" y="1239"/>
                    <a:pt x="156" y="1290"/>
                  </a:cubicBezTo>
                  <a:cubicBezTo>
                    <a:pt x="143" y="1471"/>
                    <a:pt x="143" y="1664"/>
                    <a:pt x="156" y="1884"/>
                  </a:cubicBezTo>
                  <a:cubicBezTo>
                    <a:pt x="169" y="1961"/>
                    <a:pt x="207" y="2038"/>
                    <a:pt x="259" y="2090"/>
                  </a:cubicBezTo>
                  <a:cubicBezTo>
                    <a:pt x="324" y="2154"/>
                    <a:pt x="388" y="2193"/>
                    <a:pt x="465" y="2206"/>
                  </a:cubicBezTo>
                  <a:cubicBezTo>
                    <a:pt x="669" y="2259"/>
                    <a:pt x="889" y="2286"/>
                    <a:pt x="1143" y="2286"/>
                  </a:cubicBezTo>
                  <a:cubicBezTo>
                    <a:pt x="1195" y="2286"/>
                    <a:pt x="1249" y="2285"/>
                    <a:pt x="1304" y="2283"/>
                  </a:cubicBezTo>
                  <a:cubicBezTo>
                    <a:pt x="1356" y="2283"/>
                    <a:pt x="1381" y="2257"/>
                    <a:pt x="1407" y="2231"/>
                  </a:cubicBezTo>
                  <a:cubicBezTo>
                    <a:pt x="1433" y="2193"/>
                    <a:pt x="1433" y="2154"/>
                    <a:pt x="1433" y="2116"/>
                  </a:cubicBezTo>
                  <a:cubicBezTo>
                    <a:pt x="1411" y="2016"/>
                    <a:pt x="1370" y="1955"/>
                    <a:pt x="1311" y="1955"/>
                  </a:cubicBezTo>
                  <a:cubicBezTo>
                    <a:pt x="1301" y="1955"/>
                    <a:pt x="1290" y="1957"/>
                    <a:pt x="1278" y="1961"/>
                  </a:cubicBezTo>
                  <a:cubicBezTo>
                    <a:pt x="1265" y="1961"/>
                    <a:pt x="1239" y="1961"/>
                    <a:pt x="1213" y="1987"/>
                  </a:cubicBezTo>
                  <a:cubicBezTo>
                    <a:pt x="1201" y="1999"/>
                    <a:pt x="1175" y="2013"/>
                    <a:pt x="1149" y="2013"/>
                  </a:cubicBezTo>
                  <a:cubicBezTo>
                    <a:pt x="1111" y="2014"/>
                    <a:pt x="1074" y="2015"/>
                    <a:pt x="1038" y="2015"/>
                  </a:cubicBezTo>
                  <a:cubicBezTo>
                    <a:pt x="787" y="2015"/>
                    <a:pt x="606" y="1977"/>
                    <a:pt x="504" y="1909"/>
                  </a:cubicBezTo>
                  <a:cubicBezTo>
                    <a:pt x="479" y="1858"/>
                    <a:pt x="465" y="1806"/>
                    <a:pt x="465" y="1729"/>
                  </a:cubicBezTo>
                  <a:cubicBezTo>
                    <a:pt x="465" y="1626"/>
                    <a:pt x="491" y="1471"/>
                    <a:pt x="543" y="1290"/>
                  </a:cubicBezTo>
                  <a:cubicBezTo>
                    <a:pt x="620" y="1251"/>
                    <a:pt x="723" y="1239"/>
                    <a:pt x="840" y="1239"/>
                  </a:cubicBezTo>
                  <a:cubicBezTo>
                    <a:pt x="995" y="1239"/>
                    <a:pt x="1098" y="1225"/>
                    <a:pt x="1149" y="1213"/>
                  </a:cubicBezTo>
                  <a:cubicBezTo>
                    <a:pt x="1187" y="1213"/>
                    <a:pt x="1213" y="1213"/>
                    <a:pt x="1227" y="1187"/>
                  </a:cubicBezTo>
                  <a:cubicBezTo>
                    <a:pt x="1265" y="1148"/>
                    <a:pt x="1278" y="1136"/>
                    <a:pt x="1291" y="1136"/>
                  </a:cubicBezTo>
                  <a:cubicBezTo>
                    <a:pt x="1304" y="1122"/>
                    <a:pt x="1316" y="1110"/>
                    <a:pt x="1316" y="1084"/>
                  </a:cubicBezTo>
                  <a:cubicBezTo>
                    <a:pt x="1316" y="1071"/>
                    <a:pt x="1291" y="1045"/>
                    <a:pt x="1265" y="993"/>
                  </a:cubicBezTo>
                  <a:cubicBezTo>
                    <a:pt x="1201" y="955"/>
                    <a:pt x="1149" y="942"/>
                    <a:pt x="1072" y="942"/>
                  </a:cubicBezTo>
                  <a:cubicBezTo>
                    <a:pt x="1033" y="942"/>
                    <a:pt x="969" y="955"/>
                    <a:pt x="878" y="967"/>
                  </a:cubicBezTo>
                  <a:cubicBezTo>
                    <a:pt x="801" y="981"/>
                    <a:pt x="737" y="981"/>
                    <a:pt x="697" y="981"/>
                  </a:cubicBezTo>
                  <a:cubicBezTo>
                    <a:pt x="633" y="981"/>
                    <a:pt x="582" y="981"/>
                    <a:pt x="543" y="955"/>
                  </a:cubicBezTo>
                  <a:cubicBezTo>
                    <a:pt x="556" y="735"/>
                    <a:pt x="568" y="581"/>
                    <a:pt x="594" y="517"/>
                  </a:cubicBezTo>
                  <a:cubicBezTo>
                    <a:pt x="697" y="477"/>
                    <a:pt x="840" y="439"/>
                    <a:pt x="1033" y="388"/>
                  </a:cubicBezTo>
                  <a:cubicBezTo>
                    <a:pt x="1227" y="336"/>
                    <a:pt x="1368" y="284"/>
                    <a:pt x="1471" y="245"/>
                  </a:cubicBezTo>
                  <a:cubicBezTo>
                    <a:pt x="1485" y="233"/>
                    <a:pt x="1497" y="219"/>
                    <a:pt x="1497" y="194"/>
                  </a:cubicBezTo>
                  <a:cubicBezTo>
                    <a:pt x="1497" y="181"/>
                    <a:pt x="1485" y="168"/>
                    <a:pt x="1485" y="142"/>
                  </a:cubicBezTo>
                  <a:cubicBezTo>
                    <a:pt x="1471" y="116"/>
                    <a:pt x="1459" y="90"/>
                    <a:pt x="1459" y="78"/>
                  </a:cubicBezTo>
                  <a:cubicBezTo>
                    <a:pt x="1368" y="26"/>
                    <a:pt x="1278" y="1"/>
                    <a:pt x="121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6"/>
            <p:cNvSpPr/>
            <p:nvPr/>
          </p:nvSpPr>
          <p:spPr>
            <a:xfrm>
              <a:off x="4086920" y="2905151"/>
              <a:ext cx="61471" cy="95630"/>
            </a:xfrm>
            <a:custGeom>
              <a:rect b="b" l="l" r="r" t="t"/>
              <a:pathLst>
                <a:path extrusionOk="0" h="2570" w="1652">
                  <a:moveTo>
                    <a:pt x="542" y="286"/>
                  </a:moveTo>
                  <a:cubicBezTo>
                    <a:pt x="633" y="286"/>
                    <a:pt x="697" y="299"/>
                    <a:pt x="736" y="351"/>
                  </a:cubicBezTo>
                  <a:cubicBezTo>
                    <a:pt x="774" y="389"/>
                    <a:pt x="800" y="441"/>
                    <a:pt x="800" y="492"/>
                  </a:cubicBezTo>
                  <a:lnTo>
                    <a:pt x="800" y="609"/>
                  </a:lnTo>
                  <a:cubicBezTo>
                    <a:pt x="762" y="764"/>
                    <a:pt x="645" y="905"/>
                    <a:pt x="413" y="1073"/>
                  </a:cubicBezTo>
                  <a:cubicBezTo>
                    <a:pt x="427" y="1008"/>
                    <a:pt x="427" y="918"/>
                    <a:pt x="413" y="815"/>
                  </a:cubicBezTo>
                  <a:lnTo>
                    <a:pt x="413" y="557"/>
                  </a:lnTo>
                  <a:cubicBezTo>
                    <a:pt x="413" y="480"/>
                    <a:pt x="413" y="403"/>
                    <a:pt x="427" y="338"/>
                  </a:cubicBezTo>
                  <a:cubicBezTo>
                    <a:pt x="439" y="299"/>
                    <a:pt x="478" y="286"/>
                    <a:pt x="542" y="286"/>
                  </a:cubicBezTo>
                  <a:close/>
                  <a:moveTo>
                    <a:pt x="524" y="1"/>
                  </a:moveTo>
                  <a:cubicBezTo>
                    <a:pt x="277" y="1"/>
                    <a:pt x="141" y="78"/>
                    <a:pt x="117" y="222"/>
                  </a:cubicBezTo>
                  <a:cubicBezTo>
                    <a:pt x="66" y="467"/>
                    <a:pt x="52" y="750"/>
                    <a:pt x="52" y="1099"/>
                  </a:cubicBezTo>
                  <a:lnTo>
                    <a:pt x="52" y="1512"/>
                  </a:lnTo>
                  <a:cubicBezTo>
                    <a:pt x="52" y="1718"/>
                    <a:pt x="40" y="1899"/>
                    <a:pt x="26" y="2040"/>
                  </a:cubicBezTo>
                  <a:cubicBezTo>
                    <a:pt x="26" y="2066"/>
                    <a:pt x="26" y="2105"/>
                    <a:pt x="14" y="2182"/>
                  </a:cubicBezTo>
                  <a:cubicBezTo>
                    <a:pt x="1" y="2246"/>
                    <a:pt x="1" y="2298"/>
                    <a:pt x="1" y="2337"/>
                  </a:cubicBezTo>
                  <a:cubicBezTo>
                    <a:pt x="1" y="2466"/>
                    <a:pt x="52" y="2544"/>
                    <a:pt x="169" y="2569"/>
                  </a:cubicBezTo>
                  <a:cubicBezTo>
                    <a:pt x="195" y="2569"/>
                    <a:pt x="207" y="2569"/>
                    <a:pt x="246" y="2556"/>
                  </a:cubicBezTo>
                  <a:cubicBezTo>
                    <a:pt x="272" y="2544"/>
                    <a:pt x="284" y="2530"/>
                    <a:pt x="298" y="2530"/>
                  </a:cubicBezTo>
                  <a:cubicBezTo>
                    <a:pt x="324" y="2415"/>
                    <a:pt x="349" y="2246"/>
                    <a:pt x="362" y="2028"/>
                  </a:cubicBezTo>
                  <a:cubicBezTo>
                    <a:pt x="387" y="1756"/>
                    <a:pt x="401" y="1576"/>
                    <a:pt x="413" y="1512"/>
                  </a:cubicBezTo>
                  <a:cubicBezTo>
                    <a:pt x="516" y="1602"/>
                    <a:pt x="697" y="1770"/>
                    <a:pt x="929" y="2014"/>
                  </a:cubicBezTo>
                  <a:cubicBezTo>
                    <a:pt x="1136" y="2234"/>
                    <a:pt x="1316" y="2389"/>
                    <a:pt x="1458" y="2492"/>
                  </a:cubicBezTo>
                  <a:cubicBezTo>
                    <a:pt x="1587" y="2466"/>
                    <a:pt x="1651" y="2427"/>
                    <a:pt x="1651" y="2363"/>
                  </a:cubicBezTo>
                  <a:cubicBezTo>
                    <a:pt x="1651" y="2350"/>
                    <a:pt x="1651" y="2337"/>
                    <a:pt x="1639" y="2324"/>
                  </a:cubicBezTo>
                  <a:cubicBezTo>
                    <a:pt x="1562" y="2208"/>
                    <a:pt x="1433" y="2066"/>
                    <a:pt x="1252" y="1911"/>
                  </a:cubicBezTo>
                  <a:cubicBezTo>
                    <a:pt x="955" y="1653"/>
                    <a:pt x="814" y="1524"/>
                    <a:pt x="814" y="1524"/>
                  </a:cubicBezTo>
                  <a:cubicBezTo>
                    <a:pt x="762" y="1486"/>
                    <a:pt x="723" y="1460"/>
                    <a:pt x="685" y="1421"/>
                  </a:cubicBezTo>
                  <a:cubicBezTo>
                    <a:pt x="620" y="1383"/>
                    <a:pt x="594" y="1344"/>
                    <a:pt x="594" y="1305"/>
                  </a:cubicBezTo>
                  <a:cubicBezTo>
                    <a:pt x="594" y="1280"/>
                    <a:pt x="620" y="1254"/>
                    <a:pt x="671" y="1228"/>
                  </a:cubicBezTo>
                  <a:cubicBezTo>
                    <a:pt x="788" y="1163"/>
                    <a:pt x="878" y="1073"/>
                    <a:pt x="968" y="970"/>
                  </a:cubicBezTo>
                  <a:cubicBezTo>
                    <a:pt x="1058" y="853"/>
                    <a:pt x="1097" y="725"/>
                    <a:pt x="1097" y="609"/>
                  </a:cubicBezTo>
                  <a:cubicBezTo>
                    <a:pt x="1097" y="467"/>
                    <a:pt x="1058" y="338"/>
                    <a:pt x="955" y="209"/>
                  </a:cubicBezTo>
                  <a:cubicBezTo>
                    <a:pt x="852" y="80"/>
                    <a:pt x="723" y="16"/>
                    <a:pt x="581" y="2"/>
                  </a:cubicBezTo>
                  <a:cubicBezTo>
                    <a:pt x="562" y="1"/>
                    <a:pt x="543" y="1"/>
                    <a:pt x="524"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6"/>
            <p:cNvSpPr/>
            <p:nvPr/>
          </p:nvSpPr>
          <p:spPr>
            <a:xfrm>
              <a:off x="4136817" y="2910509"/>
              <a:ext cx="55703" cy="85099"/>
            </a:xfrm>
            <a:custGeom>
              <a:rect b="b" l="l" r="r" t="t"/>
              <a:pathLst>
                <a:path extrusionOk="0" h="2287" w="1497">
                  <a:moveTo>
                    <a:pt x="1162" y="1"/>
                  </a:moveTo>
                  <a:cubicBezTo>
                    <a:pt x="1020" y="39"/>
                    <a:pt x="891" y="65"/>
                    <a:pt x="762" y="104"/>
                  </a:cubicBezTo>
                  <a:cubicBezTo>
                    <a:pt x="620" y="142"/>
                    <a:pt x="491" y="181"/>
                    <a:pt x="388" y="233"/>
                  </a:cubicBezTo>
                  <a:cubicBezTo>
                    <a:pt x="310" y="259"/>
                    <a:pt x="221" y="297"/>
                    <a:pt x="143" y="336"/>
                  </a:cubicBezTo>
                  <a:cubicBezTo>
                    <a:pt x="52" y="374"/>
                    <a:pt x="1" y="426"/>
                    <a:pt x="1" y="503"/>
                  </a:cubicBezTo>
                  <a:cubicBezTo>
                    <a:pt x="1" y="581"/>
                    <a:pt x="66" y="632"/>
                    <a:pt x="221" y="671"/>
                  </a:cubicBezTo>
                  <a:cubicBezTo>
                    <a:pt x="207" y="890"/>
                    <a:pt x="195" y="1007"/>
                    <a:pt x="181" y="1032"/>
                  </a:cubicBezTo>
                  <a:cubicBezTo>
                    <a:pt x="181" y="1045"/>
                    <a:pt x="156" y="1071"/>
                    <a:pt x="117" y="1084"/>
                  </a:cubicBezTo>
                  <a:cubicBezTo>
                    <a:pt x="78" y="1110"/>
                    <a:pt x="66" y="1122"/>
                    <a:pt x="52" y="1148"/>
                  </a:cubicBezTo>
                  <a:cubicBezTo>
                    <a:pt x="52" y="1200"/>
                    <a:pt x="78" y="1239"/>
                    <a:pt x="156" y="1290"/>
                  </a:cubicBezTo>
                  <a:cubicBezTo>
                    <a:pt x="130" y="1471"/>
                    <a:pt x="130" y="1664"/>
                    <a:pt x="156" y="1884"/>
                  </a:cubicBezTo>
                  <a:cubicBezTo>
                    <a:pt x="169" y="1961"/>
                    <a:pt x="195" y="2038"/>
                    <a:pt x="259" y="2090"/>
                  </a:cubicBezTo>
                  <a:cubicBezTo>
                    <a:pt x="324" y="2154"/>
                    <a:pt x="388" y="2193"/>
                    <a:pt x="465" y="2206"/>
                  </a:cubicBezTo>
                  <a:cubicBezTo>
                    <a:pt x="658" y="2259"/>
                    <a:pt x="885" y="2286"/>
                    <a:pt x="1142" y="2286"/>
                  </a:cubicBezTo>
                  <a:cubicBezTo>
                    <a:pt x="1195" y="2286"/>
                    <a:pt x="1249" y="2285"/>
                    <a:pt x="1304" y="2283"/>
                  </a:cubicBezTo>
                  <a:cubicBezTo>
                    <a:pt x="1342" y="2283"/>
                    <a:pt x="1381" y="2257"/>
                    <a:pt x="1407" y="2231"/>
                  </a:cubicBezTo>
                  <a:cubicBezTo>
                    <a:pt x="1420" y="2193"/>
                    <a:pt x="1433" y="2154"/>
                    <a:pt x="1420" y="2116"/>
                  </a:cubicBezTo>
                  <a:cubicBezTo>
                    <a:pt x="1409" y="2016"/>
                    <a:pt x="1370" y="1955"/>
                    <a:pt x="1311" y="1955"/>
                  </a:cubicBezTo>
                  <a:cubicBezTo>
                    <a:pt x="1301" y="1955"/>
                    <a:pt x="1290" y="1957"/>
                    <a:pt x="1278" y="1961"/>
                  </a:cubicBezTo>
                  <a:cubicBezTo>
                    <a:pt x="1265" y="1961"/>
                    <a:pt x="1239" y="1961"/>
                    <a:pt x="1213" y="1987"/>
                  </a:cubicBezTo>
                  <a:cubicBezTo>
                    <a:pt x="1187" y="1999"/>
                    <a:pt x="1175" y="2013"/>
                    <a:pt x="1149" y="2013"/>
                  </a:cubicBezTo>
                  <a:cubicBezTo>
                    <a:pt x="1111" y="2014"/>
                    <a:pt x="1074" y="2015"/>
                    <a:pt x="1038" y="2015"/>
                  </a:cubicBezTo>
                  <a:cubicBezTo>
                    <a:pt x="787" y="2015"/>
                    <a:pt x="604" y="1977"/>
                    <a:pt x="491" y="1909"/>
                  </a:cubicBezTo>
                  <a:cubicBezTo>
                    <a:pt x="479" y="1858"/>
                    <a:pt x="465" y="1806"/>
                    <a:pt x="465" y="1729"/>
                  </a:cubicBezTo>
                  <a:cubicBezTo>
                    <a:pt x="465" y="1626"/>
                    <a:pt x="491" y="1471"/>
                    <a:pt x="543" y="1290"/>
                  </a:cubicBezTo>
                  <a:cubicBezTo>
                    <a:pt x="620" y="1251"/>
                    <a:pt x="711" y="1239"/>
                    <a:pt x="840" y="1239"/>
                  </a:cubicBezTo>
                  <a:cubicBezTo>
                    <a:pt x="994" y="1239"/>
                    <a:pt x="1098" y="1225"/>
                    <a:pt x="1149" y="1213"/>
                  </a:cubicBezTo>
                  <a:cubicBezTo>
                    <a:pt x="1175" y="1213"/>
                    <a:pt x="1213" y="1213"/>
                    <a:pt x="1227" y="1187"/>
                  </a:cubicBezTo>
                  <a:cubicBezTo>
                    <a:pt x="1265" y="1148"/>
                    <a:pt x="1278" y="1136"/>
                    <a:pt x="1291" y="1136"/>
                  </a:cubicBezTo>
                  <a:cubicBezTo>
                    <a:pt x="1304" y="1122"/>
                    <a:pt x="1316" y="1110"/>
                    <a:pt x="1316" y="1084"/>
                  </a:cubicBezTo>
                  <a:cubicBezTo>
                    <a:pt x="1316" y="1071"/>
                    <a:pt x="1291" y="1045"/>
                    <a:pt x="1252" y="993"/>
                  </a:cubicBezTo>
                  <a:cubicBezTo>
                    <a:pt x="1201" y="955"/>
                    <a:pt x="1136" y="942"/>
                    <a:pt x="1058" y="942"/>
                  </a:cubicBezTo>
                  <a:cubicBezTo>
                    <a:pt x="1020" y="942"/>
                    <a:pt x="969" y="955"/>
                    <a:pt x="878" y="967"/>
                  </a:cubicBezTo>
                  <a:cubicBezTo>
                    <a:pt x="788" y="981"/>
                    <a:pt x="723" y="981"/>
                    <a:pt x="685" y="981"/>
                  </a:cubicBezTo>
                  <a:cubicBezTo>
                    <a:pt x="633" y="981"/>
                    <a:pt x="582" y="981"/>
                    <a:pt x="543" y="955"/>
                  </a:cubicBezTo>
                  <a:cubicBezTo>
                    <a:pt x="556" y="735"/>
                    <a:pt x="568" y="581"/>
                    <a:pt x="594" y="517"/>
                  </a:cubicBezTo>
                  <a:cubicBezTo>
                    <a:pt x="697" y="477"/>
                    <a:pt x="840" y="439"/>
                    <a:pt x="1033" y="388"/>
                  </a:cubicBezTo>
                  <a:cubicBezTo>
                    <a:pt x="1227" y="336"/>
                    <a:pt x="1368" y="284"/>
                    <a:pt x="1459" y="245"/>
                  </a:cubicBezTo>
                  <a:cubicBezTo>
                    <a:pt x="1485" y="233"/>
                    <a:pt x="1497" y="219"/>
                    <a:pt x="1497" y="194"/>
                  </a:cubicBezTo>
                  <a:cubicBezTo>
                    <a:pt x="1497" y="181"/>
                    <a:pt x="1485" y="168"/>
                    <a:pt x="1471" y="142"/>
                  </a:cubicBezTo>
                  <a:cubicBezTo>
                    <a:pt x="1471" y="116"/>
                    <a:pt x="1459" y="90"/>
                    <a:pt x="1459" y="78"/>
                  </a:cubicBezTo>
                  <a:cubicBezTo>
                    <a:pt x="1356" y="26"/>
                    <a:pt x="1278" y="1"/>
                    <a:pt x="1201"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6"/>
            <p:cNvSpPr/>
            <p:nvPr/>
          </p:nvSpPr>
          <p:spPr>
            <a:xfrm>
              <a:off x="3967924" y="2821728"/>
              <a:ext cx="59536" cy="69620"/>
            </a:xfrm>
            <a:custGeom>
              <a:rect b="b" l="l" r="r" t="t"/>
              <a:pathLst>
                <a:path extrusionOk="0" h="1871" w="1600">
                  <a:moveTo>
                    <a:pt x="129" y="0"/>
                  </a:moveTo>
                  <a:cubicBezTo>
                    <a:pt x="117" y="0"/>
                    <a:pt x="91" y="0"/>
                    <a:pt x="78" y="14"/>
                  </a:cubicBezTo>
                  <a:cubicBezTo>
                    <a:pt x="52" y="14"/>
                    <a:pt x="39" y="26"/>
                    <a:pt x="26" y="52"/>
                  </a:cubicBezTo>
                  <a:cubicBezTo>
                    <a:pt x="14" y="65"/>
                    <a:pt x="0" y="91"/>
                    <a:pt x="14" y="117"/>
                  </a:cubicBezTo>
                  <a:cubicBezTo>
                    <a:pt x="52" y="272"/>
                    <a:pt x="78" y="490"/>
                    <a:pt x="103" y="813"/>
                  </a:cubicBezTo>
                  <a:cubicBezTo>
                    <a:pt x="129" y="1135"/>
                    <a:pt x="155" y="1367"/>
                    <a:pt x="194" y="1510"/>
                  </a:cubicBezTo>
                  <a:cubicBezTo>
                    <a:pt x="206" y="1574"/>
                    <a:pt x="220" y="1625"/>
                    <a:pt x="232" y="1690"/>
                  </a:cubicBezTo>
                  <a:cubicBezTo>
                    <a:pt x="258" y="1754"/>
                    <a:pt x="297" y="1793"/>
                    <a:pt x="361" y="1806"/>
                  </a:cubicBezTo>
                  <a:cubicBezTo>
                    <a:pt x="413" y="1806"/>
                    <a:pt x="439" y="1806"/>
                    <a:pt x="464" y="1793"/>
                  </a:cubicBezTo>
                  <a:cubicBezTo>
                    <a:pt x="516" y="1742"/>
                    <a:pt x="568" y="1613"/>
                    <a:pt x="619" y="1419"/>
                  </a:cubicBezTo>
                  <a:cubicBezTo>
                    <a:pt x="658" y="1187"/>
                    <a:pt x="710" y="1032"/>
                    <a:pt x="736" y="980"/>
                  </a:cubicBezTo>
                  <a:cubicBezTo>
                    <a:pt x="748" y="1097"/>
                    <a:pt x="774" y="1213"/>
                    <a:pt x="787" y="1316"/>
                  </a:cubicBezTo>
                  <a:cubicBezTo>
                    <a:pt x="826" y="1510"/>
                    <a:pt x="851" y="1613"/>
                    <a:pt x="851" y="1625"/>
                  </a:cubicBezTo>
                  <a:cubicBezTo>
                    <a:pt x="891" y="1742"/>
                    <a:pt x="942" y="1819"/>
                    <a:pt x="1020" y="1857"/>
                  </a:cubicBezTo>
                  <a:cubicBezTo>
                    <a:pt x="1045" y="1871"/>
                    <a:pt x="1071" y="1871"/>
                    <a:pt x="1097" y="1871"/>
                  </a:cubicBezTo>
                  <a:cubicBezTo>
                    <a:pt x="1161" y="1871"/>
                    <a:pt x="1200" y="1845"/>
                    <a:pt x="1212" y="1806"/>
                  </a:cubicBezTo>
                  <a:cubicBezTo>
                    <a:pt x="1264" y="1664"/>
                    <a:pt x="1303" y="1432"/>
                    <a:pt x="1355" y="1123"/>
                  </a:cubicBezTo>
                  <a:cubicBezTo>
                    <a:pt x="1406" y="800"/>
                    <a:pt x="1445" y="568"/>
                    <a:pt x="1496" y="413"/>
                  </a:cubicBezTo>
                  <a:cubicBezTo>
                    <a:pt x="1510" y="401"/>
                    <a:pt x="1522" y="361"/>
                    <a:pt x="1548" y="297"/>
                  </a:cubicBezTo>
                  <a:cubicBezTo>
                    <a:pt x="1587" y="246"/>
                    <a:pt x="1599" y="207"/>
                    <a:pt x="1599" y="181"/>
                  </a:cubicBezTo>
                  <a:cubicBezTo>
                    <a:pt x="1599" y="143"/>
                    <a:pt x="1574" y="103"/>
                    <a:pt x="1522" y="78"/>
                  </a:cubicBezTo>
                  <a:cubicBezTo>
                    <a:pt x="1496" y="65"/>
                    <a:pt x="1458" y="65"/>
                    <a:pt x="1432" y="65"/>
                  </a:cubicBezTo>
                  <a:cubicBezTo>
                    <a:pt x="1381" y="65"/>
                    <a:pt x="1341" y="78"/>
                    <a:pt x="1329" y="103"/>
                  </a:cubicBezTo>
                  <a:cubicBezTo>
                    <a:pt x="1264" y="246"/>
                    <a:pt x="1200" y="413"/>
                    <a:pt x="1161" y="633"/>
                  </a:cubicBezTo>
                  <a:cubicBezTo>
                    <a:pt x="1123" y="813"/>
                    <a:pt x="1083" y="994"/>
                    <a:pt x="1045" y="1187"/>
                  </a:cubicBezTo>
                  <a:cubicBezTo>
                    <a:pt x="1045" y="1149"/>
                    <a:pt x="1020" y="1006"/>
                    <a:pt x="980" y="762"/>
                  </a:cubicBezTo>
                  <a:cubicBezTo>
                    <a:pt x="955" y="593"/>
                    <a:pt x="916" y="452"/>
                    <a:pt x="877" y="349"/>
                  </a:cubicBezTo>
                  <a:lnTo>
                    <a:pt x="839" y="349"/>
                  </a:lnTo>
                  <a:cubicBezTo>
                    <a:pt x="826" y="349"/>
                    <a:pt x="813" y="336"/>
                    <a:pt x="813" y="323"/>
                  </a:cubicBezTo>
                  <a:cubicBezTo>
                    <a:pt x="787" y="323"/>
                    <a:pt x="762" y="310"/>
                    <a:pt x="736" y="310"/>
                  </a:cubicBezTo>
                  <a:cubicBezTo>
                    <a:pt x="658" y="310"/>
                    <a:pt x="607" y="361"/>
                    <a:pt x="581" y="452"/>
                  </a:cubicBezTo>
                  <a:cubicBezTo>
                    <a:pt x="555" y="542"/>
                    <a:pt x="542" y="619"/>
                    <a:pt x="516" y="697"/>
                  </a:cubicBezTo>
                  <a:cubicBezTo>
                    <a:pt x="504" y="736"/>
                    <a:pt x="478" y="813"/>
                    <a:pt x="452" y="903"/>
                  </a:cubicBezTo>
                  <a:cubicBezTo>
                    <a:pt x="426" y="1006"/>
                    <a:pt x="413" y="1071"/>
                    <a:pt x="400" y="1109"/>
                  </a:cubicBezTo>
                  <a:cubicBezTo>
                    <a:pt x="349" y="593"/>
                    <a:pt x="310" y="258"/>
                    <a:pt x="271" y="78"/>
                  </a:cubicBezTo>
                  <a:cubicBezTo>
                    <a:pt x="232" y="26"/>
                    <a:pt x="194" y="0"/>
                    <a:pt x="1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6"/>
            <p:cNvSpPr/>
            <p:nvPr/>
          </p:nvSpPr>
          <p:spPr>
            <a:xfrm>
              <a:off x="4028873" y="2814993"/>
              <a:ext cx="48038" cy="79741"/>
            </a:xfrm>
            <a:custGeom>
              <a:rect b="b" l="l" r="r" t="t"/>
              <a:pathLst>
                <a:path extrusionOk="0" h="2143" w="1291">
                  <a:moveTo>
                    <a:pt x="697" y="620"/>
                  </a:moveTo>
                  <a:cubicBezTo>
                    <a:pt x="709" y="697"/>
                    <a:pt x="735" y="788"/>
                    <a:pt x="749" y="865"/>
                  </a:cubicBezTo>
                  <a:cubicBezTo>
                    <a:pt x="774" y="968"/>
                    <a:pt x="787" y="1046"/>
                    <a:pt x="800" y="1123"/>
                  </a:cubicBezTo>
                  <a:cubicBezTo>
                    <a:pt x="645" y="1123"/>
                    <a:pt x="555" y="1123"/>
                    <a:pt x="516" y="1136"/>
                  </a:cubicBezTo>
                  <a:cubicBezTo>
                    <a:pt x="568" y="968"/>
                    <a:pt x="632" y="788"/>
                    <a:pt x="697" y="620"/>
                  </a:cubicBezTo>
                  <a:close/>
                  <a:moveTo>
                    <a:pt x="697" y="1"/>
                  </a:moveTo>
                  <a:cubicBezTo>
                    <a:pt x="658" y="1"/>
                    <a:pt x="632" y="14"/>
                    <a:pt x="620" y="40"/>
                  </a:cubicBezTo>
                  <a:cubicBezTo>
                    <a:pt x="555" y="169"/>
                    <a:pt x="491" y="362"/>
                    <a:pt x="426" y="607"/>
                  </a:cubicBezTo>
                  <a:cubicBezTo>
                    <a:pt x="336" y="891"/>
                    <a:pt x="271" y="1084"/>
                    <a:pt x="233" y="1187"/>
                  </a:cubicBezTo>
                  <a:cubicBezTo>
                    <a:pt x="233" y="1201"/>
                    <a:pt x="207" y="1213"/>
                    <a:pt x="181" y="1226"/>
                  </a:cubicBezTo>
                  <a:cubicBezTo>
                    <a:pt x="142" y="1226"/>
                    <a:pt x="116" y="1239"/>
                    <a:pt x="104" y="1252"/>
                  </a:cubicBezTo>
                  <a:cubicBezTo>
                    <a:pt x="104" y="1265"/>
                    <a:pt x="90" y="1265"/>
                    <a:pt x="90" y="1278"/>
                  </a:cubicBezTo>
                  <a:cubicBezTo>
                    <a:pt x="90" y="1290"/>
                    <a:pt x="104" y="1316"/>
                    <a:pt x="142" y="1330"/>
                  </a:cubicBezTo>
                  <a:cubicBezTo>
                    <a:pt x="168" y="1355"/>
                    <a:pt x="181" y="1381"/>
                    <a:pt x="181" y="1394"/>
                  </a:cubicBezTo>
                  <a:cubicBezTo>
                    <a:pt x="181" y="1459"/>
                    <a:pt x="142" y="1574"/>
                    <a:pt x="78" y="1716"/>
                  </a:cubicBezTo>
                  <a:cubicBezTo>
                    <a:pt x="13" y="1858"/>
                    <a:pt x="1" y="1961"/>
                    <a:pt x="1" y="2038"/>
                  </a:cubicBezTo>
                  <a:cubicBezTo>
                    <a:pt x="1" y="2078"/>
                    <a:pt x="39" y="2116"/>
                    <a:pt x="116" y="2129"/>
                  </a:cubicBezTo>
                  <a:cubicBezTo>
                    <a:pt x="134" y="2138"/>
                    <a:pt x="151" y="2142"/>
                    <a:pt x="166" y="2142"/>
                  </a:cubicBezTo>
                  <a:cubicBezTo>
                    <a:pt x="194" y="2142"/>
                    <a:pt x="216" y="2128"/>
                    <a:pt x="233" y="2103"/>
                  </a:cubicBezTo>
                  <a:cubicBezTo>
                    <a:pt x="259" y="2026"/>
                    <a:pt x="297" y="1909"/>
                    <a:pt x="336" y="1755"/>
                  </a:cubicBezTo>
                  <a:cubicBezTo>
                    <a:pt x="374" y="1587"/>
                    <a:pt x="400" y="1471"/>
                    <a:pt x="426" y="1407"/>
                  </a:cubicBezTo>
                  <a:cubicBezTo>
                    <a:pt x="477" y="1368"/>
                    <a:pt x="542" y="1342"/>
                    <a:pt x="632" y="1342"/>
                  </a:cubicBezTo>
                  <a:cubicBezTo>
                    <a:pt x="697" y="1330"/>
                    <a:pt x="774" y="1330"/>
                    <a:pt x="852" y="1316"/>
                  </a:cubicBezTo>
                  <a:cubicBezTo>
                    <a:pt x="890" y="1419"/>
                    <a:pt x="929" y="1562"/>
                    <a:pt x="955" y="1716"/>
                  </a:cubicBezTo>
                  <a:cubicBezTo>
                    <a:pt x="993" y="1858"/>
                    <a:pt x="1058" y="1949"/>
                    <a:pt x="1161" y="1961"/>
                  </a:cubicBezTo>
                  <a:cubicBezTo>
                    <a:pt x="1174" y="1961"/>
                    <a:pt x="1199" y="1949"/>
                    <a:pt x="1239" y="1923"/>
                  </a:cubicBezTo>
                  <a:cubicBezTo>
                    <a:pt x="1277" y="1884"/>
                    <a:pt x="1290" y="1845"/>
                    <a:pt x="1290" y="1806"/>
                  </a:cubicBezTo>
                  <a:cubicBezTo>
                    <a:pt x="1290" y="1780"/>
                    <a:pt x="1290" y="1755"/>
                    <a:pt x="1277" y="1716"/>
                  </a:cubicBezTo>
                  <a:cubicBezTo>
                    <a:pt x="1161" y="1407"/>
                    <a:pt x="1045" y="994"/>
                    <a:pt x="929" y="504"/>
                  </a:cubicBezTo>
                  <a:cubicBezTo>
                    <a:pt x="916" y="427"/>
                    <a:pt x="916" y="336"/>
                    <a:pt x="903" y="246"/>
                  </a:cubicBezTo>
                  <a:cubicBezTo>
                    <a:pt x="878" y="155"/>
                    <a:pt x="838" y="78"/>
                    <a:pt x="774" y="26"/>
                  </a:cubicBezTo>
                  <a:cubicBezTo>
                    <a:pt x="761" y="14"/>
                    <a:pt x="723" y="1"/>
                    <a:pt x="6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6"/>
            <p:cNvSpPr/>
            <p:nvPr/>
          </p:nvSpPr>
          <p:spPr>
            <a:xfrm>
              <a:off x="4079738" y="2809225"/>
              <a:ext cx="27387" cy="87890"/>
            </a:xfrm>
            <a:custGeom>
              <a:rect b="b" l="l" r="r" t="t"/>
              <a:pathLst>
                <a:path extrusionOk="0" h="2362" w="736">
                  <a:moveTo>
                    <a:pt x="477" y="1"/>
                  </a:moveTo>
                  <a:cubicBezTo>
                    <a:pt x="439" y="1"/>
                    <a:pt x="388" y="14"/>
                    <a:pt x="336" y="27"/>
                  </a:cubicBezTo>
                  <a:cubicBezTo>
                    <a:pt x="219" y="78"/>
                    <a:pt x="142" y="169"/>
                    <a:pt x="78" y="272"/>
                  </a:cubicBezTo>
                  <a:cubicBezTo>
                    <a:pt x="26" y="375"/>
                    <a:pt x="1" y="491"/>
                    <a:pt x="1" y="620"/>
                  </a:cubicBezTo>
                  <a:cubicBezTo>
                    <a:pt x="1" y="775"/>
                    <a:pt x="78" y="981"/>
                    <a:pt x="219" y="1239"/>
                  </a:cubicBezTo>
                  <a:cubicBezTo>
                    <a:pt x="362" y="1497"/>
                    <a:pt x="426" y="1691"/>
                    <a:pt x="426" y="1820"/>
                  </a:cubicBezTo>
                  <a:cubicBezTo>
                    <a:pt x="426" y="1923"/>
                    <a:pt x="400" y="2013"/>
                    <a:pt x="362" y="2104"/>
                  </a:cubicBezTo>
                  <a:cubicBezTo>
                    <a:pt x="348" y="2129"/>
                    <a:pt x="323" y="2142"/>
                    <a:pt x="297" y="2142"/>
                  </a:cubicBezTo>
                  <a:cubicBezTo>
                    <a:pt x="259" y="2142"/>
                    <a:pt x="233" y="2155"/>
                    <a:pt x="233" y="2155"/>
                  </a:cubicBezTo>
                  <a:cubicBezTo>
                    <a:pt x="194" y="2193"/>
                    <a:pt x="181" y="2233"/>
                    <a:pt x="181" y="2245"/>
                  </a:cubicBezTo>
                  <a:cubicBezTo>
                    <a:pt x="181" y="2297"/>
                    <a:pt x="219" y="2322"/>
                    <a:pt x="284" y="2348"/>
                  </a:cubicBezTo>
                  <a:cubicBezTo>
                    <a:pt x="297" y="2362"/>
                    <a:pt x="310" y="2362"/>
                    <a:pt x="336" y="2362"/>
                  </a:cubicBezTo>
                  <a:cubicBezTo>
                    <a:pt x="388" y="2362"/>
                    <a:pt x="439" y="2348"/>
                    <a:pt x="503" y="2297"/>
                  </a:cubicBezTo>
                  <a:cubicBezTo>
                    <a:pt x="580" y="2245"/>
                    <a:pt x="632" y="2193"/>
                    <a:pt x="646" y="2155"/>
                  </a:cubicBezTo>
                  <a:cubicBezTo>
                    <a:pt x="709" y="2052"/>
                    <a:pt x="735" y="1949"/>
                    <a:pt x="735" y="1832"/>
                  </a:cubicBezTo>
                  <a:cubicBezTo>
                    <a:pt x="735" y="1691"/>
                    <a:pt x="684" y="1523"/>
                    <a:pt x="580" y="1316"/>
                  </a:cubicBezTo>
                  <a:cubicBezTo>
                    <a:pt x="426" y="1020"/>
                    <a:pt x="348" y="866"/>
                    <a:pt x="336" y="840"/>
                  </a:cubicBezTo>
                  <a:cubicBezTo>
                    <a:pt x="310" y="788"/>
                    <a:pt x="310" y="723"/>
                    <a:pt x="310" y="672"/>
                  </a:cubicBezTo>
                  <a:cubicBezTo>
                    <a:pt x="310" y="504"/>
                    <a:pt x="362" y="362"/>
                    <a:pt x="477" y="259"/>
                  </a:cubicBezTo>
                  <a:cubicBezTo>
                    <a:pt x="491" y="246"/>
                    <a:pt x="503" y="233"/>
                    <a:pt x="517" y="233"/>
                  </a:cubicBezTo>
                  <a:cubicBezTo>
                    <a:pt x="517" y="233"/>
                    <a:pt x="542" y="246"/>
                    <a:pt x="568" y="246"/>
                  </a:cubicBezTo>
                  <a:cubicBezTo>
                    <a:pt x="581" y="253"/>
                    <a:pt x="591" y="256"/>
                    <a:pt x="599" y="256"/>
                  </a:cubicBezTo>
                  <a:cubicBezTo>
                    <a:pt x="607" y="256"/>
                    <a:pt x="613" y="253"/>
                    <a:pt x="620" y="246"/>
                  </a:cubicBezTo>
                  <a:cubicBezTo>
                    <a:pt x="684" y="221"/>
                    <a:pt x="723" y="181"/>
                    <a:pt x="723" y="143"/>
                  </a:cubicBezTo>
                  <a:cubicBezTo>
                    <a:pt x="723" y="117"/>
                    <a:pt x="709" y="92"/>
                    <a:pt x="684" y="66"/>
                  </a:cubicBezTo>
                  <a:cubicBezTo>
                    <a:pt x="646" y="27"/>
                    <a:pt x="568" y="1"/>
                    <a:pt x="4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6"/>
            <p:cNvSpPr/>
            <p:nvPr/>
          </p:nvSpPr>
          <p:spPr>
            <a:xfrm>
              <a:off x="4102771" y="2808295"/>
              <a:ext cx="73006" cy="81602"/>
            </a:xfrm>
            <a:custGeom>
              <a:rect b="b" l="l" r="r" t="t"/>
              <a:pathLst>
                <a:path extrusionOk="0" h="2193" w="1962">
                  <a:moveTo>
                    <a:pt x="1819" y="0"/>
                  </a:moveTo>
                  <a:cubicBezTo>
                    <a:pt x="1767" y="0"/>
                    <a:pt x="1703" y="0"/>
                    <a:pt x="1626" y="26"/>
                  </a:cubicBezTo>
                  <a:cubicBezTo>
                    <a:pt x="1509" y="52"/>
                    <a:pt x="1445" y="65"/>
                    <a:pt x="1419" y="65"/>
                  </a:cubicBezTo>
                  <a:cubicBezTo>
                    <a:pt x="1329" y="91"/>
                    <a:pt x="1239" y="103"/>
                    <a:pt x="1136" y="103"/>
                  </a:cubicBezTo>
                  <a:cubicBezTo>
                    <a:pt x="1045" y="103"/>
                    <a:pt x="955" y="91"/>
                    <a:pt x="878" y="65"/>
                  </a:cubicBezTo>
                  <a:cubicBezTo>
                    <a:pt x="787" y="117"/>
                    <a:pt x="646" y="142"/>
                    <a:pt x="452" y="168"/>
                  </a:cubicBezTo>
                  <a:cubicBezTo>
                    <a:pt x="233" y="181"/>
                    <a:pt x="90" y="206"/>
                    <a:pt x="27" y="232"/>
                  </a:cubicBezTo>
                  <a:cubicBezTo>
                    <a:pt x="13" y="246"/>
                    <a:pt x="1" y="258"/>
                    <a:pt x="1" y="271"/>
                  </a:cubicBezTo>
                  <a:cubicBezTo>
                    <a:pt x="1" y="271"/>
                    <a:pt x="13" y="310"/>
                    <a:pt x="39" y="361"/>
                  </a:cubicBezTo>
                  <a:cubicBezTo>
                    <a:pt x="104" y="413"/>
                    <a:pt x="194" y="439"/>
                    <a:pt x="310" y="439"/>
                  </a:cubicBezTo>
                  <a:cubicBezTo>
                    <a:pt x="348" y="439"/>
                    <a:pt x="426" y="426"/>
                    <a:pt x="555" y="413"/>
                  </a:cubicBezTo>
                  <a:cubicBezTo>
                    <a:pt x="658" y="400"/>
                    <a:pt x="735" y="400"/>
                    <a:pt x="800" y="400"/>
                  </a:cubicBezTo>
                  <a:cubicBezTo>
                    <a:pt x="800" y="555"/>
                    <a:pt x="787" y="762"/>
                    <a:pt x="775" y="1058"/>
                  </a:cubicBezTo>
                  <a:cubicBezTo>
                    <a:pt x="749" y="1355"/>
                    <a:pt x="735" y="1574"/>
                    <a:pt x="735" y="1702"/>
                  </a:cubicBezTo>
                  <a:cubicBezTo>
                    <a:pt x="735" y="1793"/>
                    <a:pt x="749" y="1871"/>
                    <a:pt x="749" y="1948"/>
                  </a:cubicBezTo>
                  <a:cubicBezTo>
                    <a:pt x="749" y="2012"/>
                    <a:pt x="775" y="2064"/>
                    <a:pt x="813" y="2115"/>
                  </a:cubicBezTo>
                  <a:cubicBezTo>
                    <a:pt x="864" y="2167"/>
                    <a:pt x="916" y="2193"/>
                    <a:pt x="967" y="2193"/>
                  </a:cubicBezTo>
                  <a:cubicBezTo>
                    <a:pt x="1007" y="2193"/>
                    <a:pt x="1032" y="2180"/>
                    <a:pt x="1045" y="2141"/>
                  </a:cubicBezTo>
                  <a:lnTo>
                    <a:pt x="1045" y="2051"/>
                  </a:lnTo>
                  <a:lnTo>
                    <a:pt x="1045" y="1664"/>
                  </a:lnTo>
                  <a:cubicBezTo>
                    <a:pt x="1045" y="1316"/>
                    <a:pt x="1058" y="891"/>
                    <a:pt x="1110" y="375"/>
                  </a:cubicBezTo>
                  <a:cubicBezTo>
                    <a:pt x="1458" y="310"/>
                    <a:pt x="1703" y="271"/>
                    <a:pt x="1844" y="232"/>
                  </a:cubicBezTo>
                  <a:cubicBezTo>
                    <a:pt x="1896" y="220"/>
                    <a:pt x="1935" y="181"/>
                    <a:pt x="1961" y="103"/>
                  </a:cubicBezTo>
                  <a:cubicBezTo>
                    <a:pt x="1961" y="65"/>
                    <a:pt x="1922" y="52"/>
                    <a:pt x="1870" y="52"/>
                  </a:cubicBezTo>
                  <a:cubicBezTo>
                    <a:pt x="1870" y="14"/>
                    <a:pt x="1858" y="0"/>
                    <a:pt x="18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6"/>
            <p:cNvSpPr/>
            <p:nvPr/>
          </p:nvSpPr>
          <p:spPr>
            <a:xfrm>
              <a:off x="4156538" y="2818825"/>
              <a:ext cx="45582" cy="69769"/>
            </a:xfrm>
            <a:custGeom>
              <a:rect b="b" l="l" r="r" t="t"/>
              <a:pathLst>
                <a:path extrusionOk="0" h="1875" w="1225">
                  <a:moveTo>
                    <a:pt x="980" y="1"/>
                  </a:moveTo>
                  <a:cubicBezTo>
                    <a:pt x="967" y="1"/>
                    <a:pt x="955" y="1"/>
                    <a:pt x="941" y="14"/>
                  </a:cubicBezTo>
                  <a:cubicBezTo>
                    <a:pt x="838" y="27"/>
                    <a:pt x="735" y="52"/>
                    <a:pt x="619" y="92"/>
                  </a:cubicBezTo>
                  <a:cubicBezTo>
                    <a:pt x="503" y="117"/>
                    <a:pt x="399" y="156"/>
                    <a:pt x="322" y="195"/>
                  </a:cubicBezTo>
                  <a:cubicBezTo>
                    <a:pt x="245" y="221"/>
                    <a:pt x="181" y="246"/>
                    <a:pt x="116" y="272"/>
                  </a:cubicBezTo>
                  <a:cubicBezTo>
                    <a:pt x="38" y="310"/>
                    <a:pt x="0" y="362"/>
                    <a:pt x="0" y="414"/>
                  </a:cubicBezTo>
                  <a:cubicBezTo>
                    <a:pt x="0" y="479"/>
                    <a:pt x="52" y="530"/>
                    <a:pt x="181" y="543"/>
                  </a:cubicBezTo>
                  <a:cubicBezTo>
                    <a:pt x="167" y="723"/>
                    <a:pt x="155" y="826"/>
                    <a:pt x="155" y="840"/>
                  </a:cubicBezTo>
                  <a:cubicBezTo>
                    <a:pt x="142" y="865"/>
                    <a:pt x="129" y="878"/>
                    <a:pt x="90" y="891"/>
                  </a:cubicBezTo>
                  <a:cubicBezTo>
                    <a:pt x="64" y="904"/>
                    <a:pt x="52" y="929"/>
                    <a:pt x="52" y="943"/>
                  </a:cubicBezTo>
                  <a:cubicBezTo>
                    <a:pt x="38" y="981"/>
                    <a:pt x="64" y="1020"/>
                    <a:pt x="129" y="1058"/>
                  </a:cubicBezTo>
                  <a:cubicBezTo>
                    <a:pt x="103" y="1201"/>
                    <a:pt x="103" y="1368"/>
                    <a:pt x="129" y="1548"/>
                  </a:cubicBezTo>
                  <a:cubicBezTo>
                    <a:pt x="129" y="1613"/>
                    <a:pt x="167" y="1665"/>
                    <a:pt x="207" y="1717"/>
                  </a:cubicBezTo>
                  <a:cubicBezTo>
                    <a:pt x="258" y="1768"/>
                    <a:pt x="322" y="1794"/>
                    <a:pt x="374" y="1806"/>
                  </a:cubicBezTo>
                  <a:cubicBezTo>
                    <a:pt x="535" y="1849"/>
                    <a:pt x="723" y="1874"/>
                    <a:pt x="938" y="1874"/>
                  </a:cubicBezTo>
                  <a:cubicBezTo>
                    <a:pt x="981" y="1874"/>
                    <a:pt x="1025" y="1873"/>
                    <a:pt x="1070" y="1871"/>
                  </a:cubicBezTo>
                  <a:cubicBezTo>
                    <a:pt x="1096" y="1871"/>
                    <a:pt x="1122" y="1858"/>
                    <a:pt x="1147" y="1832"/>
                  </a:cubicBezTo>
                  <a:cubicBezTo>
                    <a:pt x="1161" y="1794"/>
                    <a:pt x="1173" y="1768"/>
                    <a:pt x="1161" y="1729"/>
                  </a:cubicBezTo>
                  <a:cubicBezTo>
                    <a:pt x="1149" y="1648"/>
                    <a:pt x="1117" y="1598"/>
                    <a:pt x="1063" y="1598"/>
                  </a:cubicBezTo>
                  <a:cubicBezTo>
                    <a:pt x="1057" y="1598"/>
                    <a:pt x="1051" y="1599"/>
                    <a:pt x="1044" y="1600"/>
                  </a:cubicBezTo>
                  <a:cubicBezTo>
                    <a:pt x="1032" y="1600"/>
                    <a:pt x="1019" y="1613"/>
                    <a:pt x="993" y="1626"/>
                  </a:cubicBezTo>
                  <a:cubicBezTo>
                    <a:pt x="967" y="1639"/>
                    <a:pt x="955" y="1652"/>
                    <a:pt x="941" y="1652"/>
                  </a:cubicBezTo>
                  <a:cubicBezTo>
                    <a:pt x="907" y="1653"/>
                    <a:pt x="874" y="1654"/>
                    <a:pt x="843" y="1654"/>
                  </a:cubicBezTo>
                  <a:cubicBezTo>
                    <a:pt x="637" y="1654"/>
                    <a:pt x="489" y="1617"/>
                    <a:pt x="399" y="1562"/>
                  </a:cubicBezTo>
                  <a:cubicBezTo>
                    <a:pt x="387" y="1523"/>
                    <a:pt x="374" y="1484"/>
                    <a:pt x="374" y="1419"/>
                  </a:cubicBezTo>
                  <a:cubicBezTo>
                    <a:pt x="374" y="1330"/>
                    <a:pt x="399" y="1213"/>
                    <a:pt x="439" y="1058"/>
                  </a:cubicBezTo>
                  <a:cubicBezTo>
                    <a:pt x="503" y="1033"/>
                    <a:pt x="580" y="1020"/>
                    <a:pt x="683" y="1020"/>
                  </a:cubicBezTo>
                  <a:cubicBezTo>
                    <a:pt x="812" y="1020"/>
                    <a:pt x="890" y="1007"/>
                    <a:pt x="941" y="994"/>
                  </a:cubicBezTo>
                  <a:cubicBezTo>
                    <a:pt x="967" y="994"/>
                    <a:pt x="980" y="994"/>
                    <a:pt x="1006" y="969"/>
                  </a:cubicBezTo>
                  <a:lnTo>
                    <a:pt x="1044" y="929"/>
                  </a:lnTo>
                  <a:cubicBezTo>
                    <a:pt x="1070" y="917"/>
                    <a:pt x="1070" y="904"/>
                    <a:pt x="1070" y="891"/>
                  </a:cubicBezTo>
                  <a:cubicBezTo>
                    <a:pt x="1070" y="878"/>
                    <a:pt x="1058" y="852"/>
                    <a:pt x="1032" y="814"/>
                  </a:cubicBezTo>
                  <a:cubicBezTo>
                    <a:pt x="980" y="788"/>
                    <a:pt x="929" y="775"/>
                    <a:pt x="864" y="775"/>
                  </a:cubicBezTo>
                  <a:cubicBezTo>
                    <a:pt x="838" y="775"/>
                    <a:pt x="786" y="775"/>
                    <a:pt x="709" y="788"/>
                  </a:cubicBezTo>
                  <a:cubicBezTo>
                    <a:pt x="645" y="800"/>
                    <a:pt x="593" y="800"/>
                    <a:pt x="568" y="800"/>
                  </a:cubicBezTo>
                  <a:cubicBezTo>
                    <a:pt x="516" y="800"/>
                    <a:pt x="477" y="800"/>
                    <a:pt x="439" y="788"/>
                  </a:cubicBezTo>
                  <a:cubicBezTo>
                    <a:pt x="451" y="608"/>
                    <a:pt x="464" y="479"/>
                    <a:pt x="477" y="427"/>
                  </a:cubicBezTo>
                  <a:cubicBezTo>
                    <a:pt x="568" y="401"/>
                    <a:pt x="683" y="362"/>
                    <a:pt x="838" y="310"/>
                  </a:cubicBezTo>
                  <a:cubicBezTo>
                    <a:pt x="993" y="272"/>
                    <a:pt x="1109" y="233"/>
                    <a:pt x="1199" y="207"/>
                  </a:cubicBezTo>
                  <a:cubicBezTo>
                    <a:pt x="1212" y="195"/>
                    <a:pt x="1225" y="181"/>
                    <a:pt x="1225" y="169"/>
                  </a:cubicBezTo>
                  <a:cubicBezTo>
                    <a:pt x="1225" y="156"/>
                    <a:pt x="1212" y="143"/>
                    <a:pt x="1199" y="117"/>
                  </a:cubicBezTo>
                  <a:cubicBezTo>
                    <a:pt x="1199" y="92"/>
                    <a:pt x="1187" y="78"/>
                    <a:pt x="1187" y="66"/>
                  </a:cubicBezTo>
                  <a:cubicBezTo>
                    <a:pt x="1109" y="27"/>
                    <a:pt x="1044" y="1"/>
                    <a:pt x="9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1828"/>
                                        </p:tgtEl>
                                        <p:attrNameLst>
                                          <p:attrName>style.visibility</p:attrName>
                                        </p:attrNameLst>
                                      </p:cBhvr>
                                      <p:to>
                                        <p:strVal val="visible"/>
                                      </p:to>
                                    </p:set>
                                    <p:anim calcmode="lin" valueType="num">
                                      <p:cBhvr additive="base">
                                        <p:cTn dur="500"/>
                                        <p:tgtEl>
                                          <p:spTgt spid="1828"/>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2" name="Shape 1852"/>
        <p:cNvGrpSpPr/>
        <p:nvPr/>
      </p:nvGrpSpPr>
      <p:grpSpPr>
        <a:xfrm>
          <a:off x="0" y="0"/>
          <a:ext cx="0" cy="0"/>
          <a:chOff x="0" y="0"/>
          <a:chExt cx="0" cy="0"/>
        </a:xfrm>
      </p:grpSpPr>
      <p:sp>
        <p:nvSpPr>
          <p:cNvPr id="1853" name="Google Shape;1853;p87"/>
          <p:cNvSpPr txBox="1"/>
          <p:nvPr>
            <p:ph type="title"/>
          </p:nvPr>
        </p:nvSpPr>
        <p:spPr>
          <a:xfrm>
            <a:off x="2805999" y="1934950"/>
            <a:ext cx="3084300" cy="79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150K</a:t>
            </a:r>
            <a:endParaRPr/>
          </a:p>
        </p:txBody>
      </p:sp>
      <p:sp>
        <p:nvSpPr>
          <p:cNvPr id="1854" name="Google Shape;1854;p87"/>
          <p:cNvSpPr txBox="1"/>
          <p:nvPr>
            <p:ph idx="1" type="subTitle"/>
          </p:nvPr>
        </p:nvSpPr>
        <p:spPr>
          <a:xfrm>
            <a:off x="5961105" y="2230713"/>
            <a:ext cx="2169300" cy="57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1855" name="Google Shape;1855;p87"/>
          <p:cNvSpPr txBox="1"/>
          <p:nvPr>
            <p:ph idx="2"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is going on this day?</a:t>
            </a:r>
            <a:endParaRPr/>
          </a:p>
        </p:txBody>
      </p:sp>
      <p:sp>
        <p:nvSpPr>
          <p:cNvPr id="1856" name="Google Shape;1856;p87"/>
          <p:cNvSpPr txBox="1"/>
          <p:nvPr>
            <p:ph idx="3" type="title"/>
          </p:nvPr>
        </p:nvSpPr>
        <p:spPr>
          <a:xfrm>
            <a:off x="2805999" y="3313500"/>
            <a:ext cx="3084300" cy="79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30M</a:t>
            </a:r>
            <a:endParaRPr/>
          </a:p>
        </p:txBody>
      </p:sp>
      <p:sp>
        <p:nvSpPr>
          <p:cNvPr id="1857" name="Google Shape;1857;p87"/>
          <p:cNvSpPr txBox="1"/>
          <p:nvPr>
            <p:ph idx="4" type="subTitle"/>
          </p:nvPr>
        </p:nvSpPr>
        <p:spPr>
          <a:xfrm>
            <a:off x="5961105" y="3609263"/>
            <a:ext cx="2169300" cy="57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1858" name="Google Shape;1858;p87"/>
          <p:cNvSpPr txBox="1"/>
          <p:nvPr>
            <p:ph idx="5" type="subTitle"/>
          </p:nvPr>
        </p:nvSpPr>
        <p:spPr>
          <a:xfrm>
            <a:off x="5961105" y="1855713"/>
            <a:ext cx="2169300" cy="3441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Mercury</a:t>
            </a:r>
            <a:endParaRPr/>
          </a:p>
        </p:txBody>
      </p:sp>
      <p:sp>
        <p:nvSpPr>
          <p:cNvPr id="1859" name="Google Shape;1859;p87"/>
          <p:cNvSpPr txBox="1"/>
          <p:nvPr>
            <p:ph idx="6" type="subTitle"/>
          </p:nvPr>
        </p:nvSpPr>
        <p:spPr>
          <a:xfrm>
            <a:off x="5961105" y="3240663"/>
            <a:ext cx="2169300" cy="344100"/>
          </a:xfrm>
          <a:prstGeom prst="rect">
            <a:avLst/>
          </a:prstGeom>
        </p:spPr>
        <p:txBody>
          <a:bodyPr anchorCtr="0" anchor="t" bIns="0" lIns="91425" spcFirstLastPara="1" rIns="91425" wrap="square" tIns="0">
            <a:noAutofit/>
          </a:bodyPr>
          <a:lstStyle/>
          <a:p>
            <a:pPr indent="0" lvl="0" marL="0" rtl="0" algn="l">
              <a:spcBef>
                <a:spcPts val="0"/>
              </a:spcBef>
              <a:spcAft>
                <a:spcPts val="0"/>
              </a:spcAft>
              <a:buNone/>
            </a:pPr>
            <a:r>
              <a:rPr lang="en"/>
              <a:t>Jupiter</a:t>
            </a:r>
            <a:endParaRPr/>
          </a:p>
        </p:txBody>
      </p:sp>
      <p:grpSp>
        <p:nvGrpSpPr>
          <p:cNvPr id="1860" name="Google Shape;1860;p87"/>
          <p:cNvGrpSpPr/>
          <p:nvPr/>
        </p:nvGrpSpPr>
        <p:grpSpPr>
          <a:xfrm>
            <a:off x="868738" y="1934898"/>
            <a:ext cx="2013150" cy="2173274"/>
            <a:chOff x="868738" y="1934898"/>
            <a:chExt cx="2013150" cy="2173274"/>
          </a:xfrm>
        </p:grpSpPr>
        <p:grpSp>
          <p:nvGrpSpPr>
            <p:cNvPr id="1861" name="Google Shape;1861;p87"/>
            <p:cNvGrpSpPr/>
            <p:nvPr/>
          </p:nvGrpSpPr>
          <p:grpSpPr>
            <a:xfrm>
              <a:off x="868738" y="1934898"/>
              <a:ext cx="2013150" cy="2173274"/>
              <a:chOff x="2928481" y="1586975"/>
              <a:chExt cx="717956" cy="775035"/>
            </a:xfrm>
          </p:grpSpPr>
          <p:sp>
            <p:nvSpPr>
              <p:cNvPr id="1862" name="Google Shape;1862;p87"/>
              <p:cNvSpPr/>
              <p:nvPr/>
            </p:nvSpPr>
            <p:spPr>
              <a:xfrm>
                <a:off x="2987979" y="1968965"/>
                <a:ext cx="1005" cy="2419"/>
              </a:xfrm>
              <a:custGeom>
                <a:rect b="b" l="l" r="r" t="t"/>
                <a:pathLst>
                  <a:path extrusionOk="0" h="65" w="27">
                    <a:moveTo>
                      <a:pt x="1" y="1"/>
                    </a:moveTo>
                    <a:lnTo>
                      <a:pt x="1" y="65"/>
                    </a:lnTo>
                    <a:cubicBezTo>
                      <a:pt x="14" y="39"/>
                      <a:pt x="14" y="27"/>
                      <a:pt x="26"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87"/>
              <p:cNvSpPr/>
              <p:nvPr/>
            </p:nvSpPr>
            <p:spPr>
              <a:xfrm>
                <a:off x="2956314" y="1682975"/>
                <a:ext cx="661817" cy="611621"/>
              </a:xfrm>
              <a:custGeom>
                <a:rect b="b" l="l" r="r" t="t"/>
                <a:pathLst>
                  <a:path extrusionOk="0" h="16437" w="17786">
                    <a:moveTo>
                      <a:pt x="12550" y="0"/>
                    </a:moveTo>
                    <a:cubicBezTo>
                      <a:pt x="11840" y="0"/>
                      <a:pt x="11157" y="181"/>
                      <a:pt x="10486" y="374"/>
                    </a:cubicBezTo>
                    <a:cubicBezTo>
                      <a:pt x="8887" y="826"/>
                      <a:pt x="7313" y="1354"/>
                      <a:pt x="5740" y="1883"/>
                    </a:cubicBezTo>
                    <a:lnTo>
                      <a:pt x="5405" y="1792"/>
                    </a:lnTo>
                    <a:cubicBezTo>
                      <a:pt x="3264" y="2502"/>
                      <a:pt x="1367" y="4076"/>
                      <a:pt x="465" y="6191"/>
                    </a:cubicBezTo>
                    <a:cubicBezTo>
                      <a:pt x="181" y="6861"/>
                      <a:pt x="0" y="7584"/>
                      <a:pt x="26" y="8318"/>
                    </a:cubicBezTo>
                    <a:cubicBezTo>
                      <a:pt x="52" y="9054"/>
                      <a:pt x="298" y="9802"/>
                      <a:pt x="788" y="10344"/>
                    </a:cubicBezTo>
                    <a:cubicBezTo>
                      <a:pt x="1367" y="11001"/>
                      <a:pt x="2129" y="11388"/>
                      <a:pt x="2657" y="12098"/>
                    </a:cubicBezTo>
                    <a:cubicBezTo>
                      <a:pt x="3264" y="12871"/>
                      <a:pt x="3651" y="13697"/>
                      <a:pt x="4179" y="14522"/>
                    </a:cubicBezTo>
                    <a:cubicBezTo>
                      <a:pt x="4811" y="15515"/>
                      <a:pt x="5881" y="16225"/>
                      <a:pt x="7016" y="16392"/>
                    </a:cubicBezTo>
                    <a:cubicBezTo>
                      <a:pt x="7236" y="16423"/>
                      <a:pt x="7457" y="16437"/>
                      <a:pt x="7678" y="16437"/>
                    </a:cubicBezTo>
                    <a:cubicBezTo>
                      <a:pt x="8184" y="16437"/>
                      <a:pt x="8690" y="16366"/>
                      <a:pt x="9183" y="16276"/>
                    </a:cubicBezTo>
                    <a:cubicBezTo>
                      <a:pt x="11079" y="15941"/>
                      <a:pt x="12923" y="15322"/>
                      <a:pt x="14651" y="14457"/>
                    </a:cubicBezTo>
                    <a:cubicBezTo>
                      <a:pt x="15439" y="14070"/>
                      <a:pt x="16212" y="13619"/>
                      <a:pt x="16806" y="12961"/>
                    </a:cubicBezTo>
                    <a:cubicBezTo>
                      <a:pt x="17399" y="12304"/>
                      <a:pt x="17786" y="11401"/>
                      <a:pt x="17669" y="10511"/>
                    </a:cubicBezTo>
                    <a:cubicBezTo>
                      <a:pt x="17592" y="9828"/>
                      <a:pt x="17231" y="9209"/>
                      <a:pt x="17076" y="8538"/>
                    </a:cubicBezTo>
                    <a:cubicBezTo>
                      <a:pt x="16818" y="7467"/>
                      <a:pt x="17089" y="6358"/>
                      <a:pt x="17270" y="5275"/>
                    </a:cubicBezTo>
                    <a:cubicBezTo>
                      <a:pt x="17450" y="4191"/>
                      <a:pt x="17528" y="2992"/>
                      <a:pt x="16947" y="2050"/>
                    </a:cubicBezTo>
                    <a:cubicBezTo>
                      <a:pt x="16431" y="1225"/>
                      <a:pt x="15503" y="774"/>
                      <a:pt x="14600" y="439"/>
                    </a:cubicBezTo>
                    <a:cubicBezTo>
                      <a:pt x="13942" y="207"/>
                      <a:pt x="13246" y="13"/>
                      <a:pt x="12550"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87"/>
              <p:cNvSpPr/>
              <p:nvPr/>
            </p:nvSpPr>
            <p:spPr>
              <a:xfrm>
                <a:off x="3040295" y="1881635"/>
                <a:ext cx="110886" cy="169417"/>
              </a:xfrm>
              <a:custGeom>
                <a:rect b="b" l="l" r="r" t="t"/>
                <a:pathLst>
                  <a:path extrusionOk="0" h="4553" w="2980">
                    <a:moveTo>
                      <a:pt x="1050" y="1"/>
                    </a:moveTo>
                    <a:cubicBezTo>
                      <a:pt x="1007" y="1"/>
                      <a:pt x="958" y="10"/>
                      <a:pt x="904" y="26"/>
                    </a:cubicBezTo>
                    <a:cubicBezTo>
                      <a:pt x="710" y="104"/>
                      <a:pt x="543" y="336"/>
                      <a:pt x="400" y="735"/>
                    </a:cubicBezTo>
                    <a:cubicBezTo>
                      <a:pt x="130" y="1548"/>
                      <a:pt x="1" y="2334"/>
                      <a:pt x="13" y="3082"/>
                    </a:cubicBezTo>
                    <a:cubicBezTo>
                      <a:pt x="13" y="3315"/>
                      <a:pt x="39" y="3509"/>
                      <a:pt x="91" y="3663"/>
                    </a:cubicBezTo>
                    <a:cubicBezTo>
                      <a:pt x="156" y="3844"/>
                      <a:pt x="259" y="3973"/>
                      <a:pt x="400" y="4063"/>
                    </a:cubicBezTo>
                    <a:cubicBezTo>
                      <a:pt x="559" y="4160"/>
                      <a:pt x="718" y="4215"/>
                      <a:pt x="865" y="4215"/>
                    </a:cubicBezTo>
                    <a:cubicBezTo>
                      <a:pt x="933" y="4215"/>
                      <a:pt x="997" y="4204"/>
                      <a:pt x="1058" y="4179"/>
                    </a:cubicBezTo>
                    <a:cubicBezTo>
                      <a:pt x="1110" y="4166"/>
                      <a:pt x="1162" y="4140"/>
                      <a:pt x="1200" y="4102"/>
                    </a:cubicBezTo>
                    <a:cubicBezTo>
                      <a:pt x="1535" y="3844"/>
                      <a:pt x="1793" y="3521"/>
                      <a:pt x="1999" y="3147"/>
                    </a:cubicBezTo>
                    <a:cubicBezTo>
                      <a:pt x="2051" y="3392"/>
                      <a:pt x="2090" y="3586"/>
                      <a:pt x="2116" y="3701"/>
                    </a:cubicBezTo>
                    <a:cubicBezTo>
                      <a:pt x="2142" y="3766"/>
                      <a:pt x="2168" y="3844"/>
                      <a:pt x="2180" y="3973"/>
                    </a:cubicBezTo>
                    <a:cubicBezTo>
                      <a:pt x="2206" y="4088"/>
                      <a:pt x="2232" y="4179"/>
                      <a:pt x="2257" y="4243"/>
                    </a:cubicBezTo>
                    <a:cubicBezTo>
                      <a:pt x="2322" y="4449"/>
                      <a:pt x="2464" y="4553"/>
                      <a:pt x="2683" y="4553"/>
                    </a:cubicBezTo>
                    <a:cubicBezTo>
                      <a:pt x="2722" y="4553"/>
                      <a:pt x="2761" y="4553"/>
                      <a:pt x="2799" y="4540"/>
                    </a:cubicBezTo>
                    <a:cubicBezTo>
                      <a:pt x="2928" y="4489"/>
                      <a:pt x="2980" y="4411"/>
                      <a:pt x="2954" y="4308"/>
                    </a:cubicBezTo>
                    <a:cubicBezTo>
                      <a:pt x="2838" y="3947"/>
                      <a:pt x="2735" y="3598"/>
                      <a:pt x="2632" y="3237"/>
                    </a:cubicBezTo>
                    <a:cubicBezTo>
                      <a:pt x="2529" y="2824"/>
                      <a:pt x="2489" y="2463"/>
                      <a:pt x="2503" y="2141"/>
                    </a:cubicBezTo>
                    <a:cubicBezTo>
                      <a:pt x="2503" y="2102"/>
                      <a:pt x="2503" y="2051"/>
                      <a:pt x="2489" y="2012"/>
                    </a:cubicBezTo>
                    <a:cubicBezTo>
                      <a:pt x="2464" y="1947"/>
                      <a:pt x="2386" y="1870"/>
                      <a:pt x="2257" y="1780"/>
                    </a:cubicBezTo>
                    <a:cubicBezTo>
                      <a:pt x="2247" y="1770"/>
                      <a:pt x="2237" y="1766"/>
                      <a:pt x="2226" y="1766"/>
                    </a:cubicBezTo>
                    <a:cubicBezTo>
                      <a:pt x="2208" y="1766"/>
                      <a:pt x="2186" y="1777"/>
                      <a:pt x="2154" y="1793"/>
                    </a:cubicBezTo>
                    <a:cubicBezTo>
                      <a:pt x="2070" y="1825"/>
                      <a:pt x="2029" y="1848"/>
                      <a:pt x="2038" y="1848"/>
                    </a:cubicBezTo>
                    <a:cubicBezTo>
                      <a:pt x="2039" y="1848"/>
                      <a:pt x="2043" y="1847"/>
                      <a:pt x="2048" y="1845"/>
                    </a:cubicBezTo>
                    <a:lnTo>
                      <a:pt x="2048" y="1845"/>
                    </a:lnTo>
                    <a:cubicBezTo>
                      <a:pt x="1935" y="1885"/>
                      <a:pt x="1884" y="1962"/>
                      <a:pt x="1884" y="2090"/>
                    </a:cubicBezTo>
                    <a:cubicBezTo>
                      <a:pt x="1884" y="2270"/>
                      <a:pt x="1870" y="2386"/>
                      <a:pt x="1832" y="2425"/>
                    </a:cubicBezTo>
                    <a:cubicBezTo>
                      <a:pt x="1420" y="3082"/>
                      <a:pt x="1097" y="3521"/>
                      <a:pt x="852" y="3727"/>
                    </a:cubicBezTo>
                    <a:cubicBezTo>
                      <a:pt x="840" y="3739"/>
                      <a:pt x="829" y="3745"/>
                      <a:pt x="817" y="3745"/>
                    </a:cubicBezTo>
                    <a:cubicBezTo>
                      <a:pt x="803" y="3745"/>
                      <a:pt x="789" y="3736"/>
                      <a:pt x="775" y="3715"/>
                    </a:cubicBezTo>
                    <a:cubicBezTo>
                      <a:pt x="735" y="3689"/>
                      <a:pt x="723" y="3676"/>
                      <a:pt x="710" y="3676"/>
                    </a:cubicBezTo>
                    <a:cubicBezTo>
                      <a:pt x="684" y="3624"/>
                      <a:pt x="658" y="3573"/>
                      <a:pt x="646" y="3521"/>
                    </a:cubicBezTo>
                    <a:cubicBezTo>
                      <a:pt x="543" y="3225"/>
                      <a:pt x="517" y="2850"/>
                      <a:pt x="568" y="2412"/>
                    </a:cubicBezTo>
                    <a:cubicBezTo>
                      <a:pt x="658" y="1703"/>
                      <a:pt x="813" y="1096"/>
                      <a:pt x="1033" y="580"/>
                    </a:cubicBezTo>
                    <a:cubicBezTo>
                      <a:pt x="1045" y="580"/>
                      <a:pt x="1110" y="503"/>
                      <a:pt x="1226" y="374"/>
                    </a:cubicBezTo>
                    <a:cubicBezTo>
                      <a:pt x="1303" y="297"/>
                      <a:pt x="1316" y="207"/>
                      <a:pt x="1251" y="116"/>
                    </a:cubicBezTo>
                    <a:cubicBezTo>
                      <a:pt x="1208" y="38"/>
                      <a:pt x="1141" y="1"/>
                      <a:pt x="1050"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87"/>
              <p:cNvSpPr/>
              <p:nvPr/>
            </p:nvSpPr>
            <p:spPr>
              <a:xfrm>
                <a:off x="3129561" y="1861952"/>
                <a:ext cx="141138" cy="163352"/>
              </a:xfrm>
              <a:custGeom>
                <a:rect b="b" l="l" r="r" t="t"/>
                <a:pathLst>
                  <a:path extrusionOk="0" h="4390" w="3793">
                    <a:moveTo>
                      <a:pt x="974" y="462"/>
                    </a:moveTo>
                    <a:cubicBezTo>
                      <a:pt x="1029" y="462"/>
                      <a:pt x="1077" y="471"/>
                      <a:pt x="1122" y="490"/>
                    </a:cubicBezTo>
                    <a:cubicBezTo>
                      <a:pt x="1213" y="542"/>
                      <a:pt x="1277" y="607"/>
                      <a:pt x="1316" y="684"/>
                    </a:cubicBezTo>
                    <a:cubicBezTo>
                      <a:pt x="1342" y="748"/>
                      <a:pt x="1368" y="813"/>
                      <a:pt x="1380" y="891"/>
                    </a:cubicBezTo>
                    <a:cubicBezTo>
                      <a:pt x="1419" y="1135"/>
                      <a:pt x="1303" y="1458"/>
                      <a:pt x="1032" y="1832"/>
                    </a:cubicBezTo>
                    <a:cubicBezTo>
                      <a:pt x="1007" y="1728"/>
                      <a:pt x="955" y="1587"/>
                      <a:pt x="890" y="1419"/>
                    </a:cubicBezTo>
                    <a:cubicBezTo>
                      <a:pt x="800" y="1213"/>
                      <a:pt x="735" y="1071"/>
                      <a:pt x="723" y="1020"/>
                    </a:cubicBezTo>
                    <a:cubicBezTo>
                      <a:pt x="671" y="891"/>
                      <a:pt x="646" y="762"/>
                      <a:pt x="632" y="659"/>
                    </a:cubicBezTo>
                    <a:cubicBezTo>
                      <a:pt x="632" y="581"/>
                      <a:pt x="684" y="530"/>
                      <a:pt x="787" y="490"/>
                    </a:cubicBezTo>
                    <a:cubicBezTo>
                      <a:pt x="858" y="471"/>
                      <a:pt x="919" y="462"/>
                      <a:pt x="974" y="462"/>
                    </a:cubicBezTo>
                    <a:close/>
                    <a:moveTo>
                      <a:pt x="920" y="1"/>
                    </a:moveTo>
                    <a:cubicBezTo>
                      <a:pt x="840" y="1"/>
                      <a:pt x="761" y="14"/>
                      <a:pt x="684" y="39"/>
                    </a:cubicBezTo>
                    <a:cubicBezTo>
                      <a:pt x="219" y="181"/>
                      <a:pt x="1" y="387"/>
                      <a:pt x="52" y="659"/>
                    </a:cubicBezTo>
                    <a:cubicBezTo>
                      <a:pt x="130" y="1058"/>
                      <a:pt x="259" y="1536"/>
                      <a:pt x="452" y="2103"/>
                    </a:cubicBezTo>
                    <a:lnTo>
                      <a:pt x="697" y="2774"/>
                    </a:lnTo>
                    <a:cubicBezTo>
                      <a:pt x="813" y="3096"/>
                      <a:pt x="903" y="3379"/>
                      <a:pt x="967" y="3625"/>
                    </a:cubicBezTo>
                    <a:cubicBezTo>
                      <a:pt x="967" y="3663"/>
                      <a:pt x="981" y="3740"/>
                      <a:pt x="1007" y="3857"/>
                    </a:cubicBezTo>
                    <a:cubicBezTo>
                      <a:pt x="1032" y="3973"/>
                      <a:pt x="1045" y="4050"/>
                      <a:pt x="1071" y="4115"/>
                    </a:cubicBezTo>
                    <a:cubicBezTo>
                      <a:pt x="1139" y="4298"/>
                      <a:pt x="1259" y="4390"/>
                      <a:pt x="1421" y="4390"/>
                    </a:cubicBezTo>
                    <a:cubicBezTo>
                      <a:pt x="1441" y="4390"/>
                      <a:pt x="1462" y="4388"/>
                      <a:pt x="1483" y="4385"/>
                    </a:cubicBezTo>
                    <a:cubicBezTo>
                      <a:pt x="1523" y="4385"/>
                      <a:pt x="1561" y="4373"/>
                      <a:pt x="1600" y="4334"/>
                    </a:cubicBezTo>
                    <a:lnTo>
                      <a:pt x="1664" y="4270"/>
                    </a:lnTo>
                    <a:cubicBezTo>
                      <a:pt x="1651" y="4050"/>
                      <a:pt x="1586" y="3766"/>
                      <a:pt x="1497" y="3418"/>
                    </a:cubicBezTo>
                    <a:cubicBezTo>
                      <a:pt x="1368" y="2954"/>
                      <a:pt x="1290" y="2670"/>
                      <a:pt x="1265" y="2554"/>
                    </a:cubicBezTo>
                    <a:lnTo>
                      <a:pt x="1265" y="2554"/>
                    </a:lnTo>
                    <a:cubicBezTo>
                      <a:pt x="1509" y="2645"/>
                      <a:pt x="1884" y="2812"/>
                      <a:pt x="2400" y="3070"/>
                    </a:cubicBezTo>
                    <a:cubicBezTo>
                      <a:pt x="2864" y="3302"/>
                      <a:pt x="3237" y="3457"/>
                      <a:pt x="3521" y="3547"/>
                    </a:cubicBezTo>
                    <a:cubicBezTo>
                      <a:pt x="3715" y="3418"/>
                      <a:pt x="3792" y="3315"/>
                      <a:pt x="3753" y="3212"/>
                    </a:cubicBezTo>
                    <a:cubicBezTo>
                      <a:pt x="3753" y="3199"/>
                      <a:pt x="3741" y="3186"/>
                      <a:pt x="3715" y="3173"/>
                    </a:cubicBezTo>
                    <a:cubicBezTo>
                      <a:pt x="3521" y="3018"/>
                      <a:pt x="3237" y="2863"/>
                      <a:pt x="2850" y="2709"/>
                    </a:cubicBezTo>
                    <a:cubicBezTo>
                      <a:pt x="2231" y="2476"/>
                      <a:pt x="1922" y="2348"/>
                      <a:pt x="1922" y="2348"/>
                    </a:cubicBezTo>
                    <a:cubicBezTo>
                      <a:pt x="1832" y="2322"/>
                      <a:pt x="1741" y="2284"/>
                      <a:pt x="1651" y="2258"/>
                    </a:cubicBezTo>
                    <a:cubicBezTo>
                      <a:pt x="1535" y="2219"/>
                      <a:pt x="1471" y="2167"/>
                      <a:pt x="1458" y="2115"/>
                    </a:cubicBezTo>
                    <a:cubicBezTo>
                      <a:pt x="1432" y="2064"/>
                      <a:pt x="1458" y="2012"/>
                      <a:pt x="1523" y="1935"/>
                    </a:cubicBezTo>
                    <a:cubicBezTo>
                      <a:pt x="1677" y="1780"/>
                      <a:pt x="1780" y="1587"/>
                      <a:pt x="1858" y="1367"/>
                    </a:cubicBezTo>
                    <a:cubicBezTo>
                      <a:pt x="1935" y="1123"/>
                      <a:pt x="1935" y="903"/>
                      <a:pt x="1870" y="710"/>
                    </a:cubicBezTo>
                    <a:cubicBezTo>
                      <a:pt x="1793" y="478"/>
                      <a:pt x="1638" y="297"/>
                      <a:pt x="1406" y="155"/>
                    </a:cubicBezTo>
                    <a:cubicBezTo>
                      <a:pt x="1243" y="52"/>
                      <a:pt x="1080" y="1"/>
                      <a:pt x="920"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87"/>
              <p:cNvSpPr/>
              <p:nvPr/>
            </p:nvSpPr>
            <p:spPr>
              <a:xfrm>
                <a:off x="3212575" y="1828166"/>
                <a:ext cx="123388" cy="150068"/>
              </a:xfrm>
              <a:custGeom>
                <a:rect b="b" l="l" r="r" t="t"/>
                <a:pathLst>
                  <a:path extrusionOk="0" h="4033" w="3316">
                    <a:moveTo>
                      <a:pt x="1922" y="1"/>
                    </a:moveTo>
                    <a:cubicBezTo>
                      <a:pt x="1838" y="1"/>
                      <a:pt x="1767" y="10"/>
                      <a:pt x="1703" y="31"/>
                    </a:cubicBezTo>
                    <a:cubicBezTo>
                      <a:pt x="1665" y="45"/>
                      <a:pt x="1651" y="57"/>
                      <a:pt x="1625" y="70"/>
                    </a:cubicBezTo>
                    <a:cubicBezTo>
                      <a:pt x="1432" y="199"/>
                      <a:pt x="1238" y="315"/>
                      <a:pt x="1058" y="444"/>
                    </a:cubicBezTo>
                    <a:cubicBezTo>
                      <a:pt x="839" y="599"/>
                      <a:pt x="659" y="741"/>
                      <a:pt x="530" y="870"/>
                    </a:cubicBezTo>
                    <a:cubicBezTo>
                      <a:pt x="401" y="973"/>
                      <a:pt x="284" y="1076"/>
                      <a:pt x="169" y="1180"/>
                    </a:cubicBezTo>
                    <a:cubicBezTo>
                      <a:pt x="52" y="1295"/>
                      <a:pt x="0" y="1424"/>
                      <a:pt x="40" y="1541"/>
                    </a:cubicBezTo>
                    <a:cubicBezTo>
                      <a:pt x="68" y="1638"/>
                      <a:pt x="164" y="1684"/>
                      <a:pt x="320" y="1684"/>
                    </a:cubicBezTo>
                    <a:cubicBezTo>
                      <a:pt x="371" y="1684"/>
                      <a:pt x="427" y="1679"/>
                      <a:pt x="490" y="1670"/>
                    </a:cubicBezTo>
                    <a:cubicBezTo>
                      <a:pt x="594" y="2043"/>
                      <a:pt x="645" y="2237"/>
                      <a:pt x="645" y="2275"/>
                    </a:cubicBezTo>
                    <a:cubicBezTo>
                      <a:pt x="645" y="2315"/>
                      <a:pt x="619" y="2353"/>
                      <a:pt x="568" y="2404"/>
                    </a:cubicBezTo>
                    <a:cubicBezTo>
                      <a:pt x="516" y="2469"/>
                      <a:pt x="504" y="2507"/>
                      <a:pt x="504" y="2547"/>
                    </a:cubicBezTo>
                    <a:cubicBezTo>
                      <a:pt x="516" y="2624"/>
                      <a:pt x="607" y="2688"/>
                      <a:pt x="748" y="2714"/>
                    </a:cubicBezTo>
                    <a:cubicBezTo>
                      <a:pt x="813" y="3011"/>
                      <a:pt x="929" y="3333"/>
                      <a:pt x="1097" y="3682"/>
                    </a:cubicBezTo>
                    <a:cubicBezTo>
                      <a:pt x="1149" y="3797"/>
                      <a:pt x="1238" y="3888"/>
                      <a:pt x="1381" y="3952"/>
                    </a:cubicBezTo>
                    <a:cubicBezTo>
                      <a:pt x="1488" y="4006"/>
                      <a:pt x="1595" y="4033"/>
                      <a:pt x="1709" y="4033"/>
                    </a:cubicBezTo>
                    <a:cubicBezTo>
                      <a:pt x="1732" y="4033"/>
                      <a:pt x="1756" y="4032"/>
                      <a:pt x="1780" y="4029"/>
                    </a:cubicBezTo>
                    <a:cubicBezTo>
                      <a:pt x="2193" y="3978"/>
                      <a:pt x="2657" y="3862"/>
                      <a:pt x="3173" y="3656"/>
                    </a:cubicBezTo>
                    <a:cubicBezTo>
                      <a:pt x="3238" y="3630"/>
                      <a:pt x="3276" y="3578"/>
                      <a:pt x="3290" y="3513"/>
                    </a:cubicBezTo>
                    <a:cubicBezTo>
                      <a:pt x="3315" y="3449"/>
                      <a:pt x="3302" y="3384"/>
                      <a:pt x="3264" y="3321"/>
                    </a:cubicBezTo>
                    <a:cubicBezTo>
                      <a:pt x="3189" y="3190"/>
                      <a:pt x="3108" y="3120"/>
                      <a:pt x="3030" y="3120"/>
                    </a:cubicBezTo>
                    <a:cubicBezTo>
                      <a:pt x="2999" y="3120"/>
                      <a:pt x="2970" y="3131"/>
                      <a:pt x="2941" y="3152"/>
                    </a:cubicBezTo>
                    <a:cubicBezTo>
                      <a:pt x="2915" y="3152"/>
                      <a:pt x="2889" y="3178"/>
                      <a:pt x="2851" y="3230"/>
                    </a:cubicBezTo>
                    <a:cubicBezTo>
                      <a:pt x="2825" y="3269"/>
                      <a:pt x="2799" y="3295"/>
                      <a:pt x="2760" y="3307"/>
                    </a:cubicBezTo>
                    <a:cubicBezTo>
                      <a:pt x="2391" y="3462"/>
                      <a:pt x="2089" y="3538"/>
                      <a:pt x="1857" y="3538"/>
                    </a:cubicBezTo>
                    <a:cubicBezTo>
                      <a:pt x="1780" y="3538"/>
                      <a:pt x="1712" y="3530"/>
                      <a:pt x="1651" y="3513"/>
                    </a:cubicBezTo>
                    <a:cubicBezTo>
                      <a:pt x="1587" y="3462"/>
                      <a:pt x="1536" y="3372"/>
                      <a:pt x="1496" y="3243"/>
                    </a:cubicBezTo>
                    <a:cubicBezTo>
                      <a:pt x="1432" y="3075"/>
                      <a:pt x="1393" y="2817"/>
                      <a:pt x="1367" y="2482"/>
                    </a:cubicBezTo>
                    <a:cubicBezTo>
                      <a:pt x="1471" y="2392"/>
                      <a:pt x="1625" y="2315"/>
                      <a:pt x="1819" y="2237"/>
                    </a:cubicBezTo>
                    <a:cubicBezTo>
                      <a:pt x="2064" y="2146"/>
                      <a:pt x="2219" y="2082"/>
                      <a:pt x="2309" y="2031"/>
                    </a:cubicBezTo>
                    <a:cubicBezTo>
                      <a:pt x="2361" y="2017"/>
                      <a:pt x="2399" y="1979"/>
                      <a:pt x="2413" y="1928"/>
                    </a:cubicBezTo>
                    <a:cubicBezTo>
                      <a:pt x="2451" y="1863"/>
                      <a:pt x="2464" y="1824"/>
                      <a:pt x="2477" y="1811"/>
                    </a:cubicBezTo>
                    <a:cubicBezTo>
                      <a:pt x="2502" y="1785"/>
                      <a:pt x="2502" y="1759"/>
                      <a:pt x="2502" y="1734"/>
                    </a:cubicBezTo>
                    <a:cubicBezTo>
                      <a:pt x="2490" y="1708"/>
                      <a:pt x="2438" y="1656"/>
                      <a:pt x="2348" y="1605"/>
                    </a:cubicBezTo>
                    <a:cubicBezTo>
                      <a:pt x="2313" y="1596"/>
                      <a:pt x="2279" y="1592"/>
                      <a:pt x="2244" y="1592"/>
                    </a:cubicBezTo>
                    <a:cubicBezTo>
                      <a:pt x="2173" y="1592"/>
                      <a:pt x="2099" y="1609"/>
                      <a:pt x="2012" y="1644"/>
                    </a:cubicBezTo>
                    <a:cubicBezTo>
                      <a:pt x="1948" y="1656"/>
                      <a:pt x="1857" y="1708"/>
                      <a:pt x="1729" y="1773"/>
                    </a:cubicBezTo>
                    <a:cubicBezTo>
                      <a:pt x="1587" y="1850"/>
                      <a:pt x="1496" y="1888"/>
                      <a:pt x="1432" y="1914"/>
                    </a:cubicBezTo>
                    <a:cubicBezTo>
                      <a:pt x="1342" y="1940"/>
                      <a:pt x="1252" y="1966"/>
                      <a:pt x="1174" y="1966"/>
                    </a:cubicBezTo>
                    <a:cubicBezTo>
                      <a:pt x="1071" y="1592"/>
                      <a:pt x="1006" y="1334"/>
                      <a:pt x="1006" y="1218"/>
                    </a:cubicBezTo>
                    <a:cubicBezTo>
                      <a:pt x="1149" y="1102"/>
                      <a:pt x="1355" y="947"/>
                      <a:pt x="1639" y="754"/>
                    </a:cubicBezTo>
                    <a:cubicBezTo>
                      <a:pt x="1922" y="561"/>
                      <a:pt x="2129" y="406"/>
                      <a:pt x="2258" y="289"/>
                    </a:cubicBezTo>
                    <a:cubicBezTo>
                      <a:pt x="2284" y="251"/>
                      <a:pt x="2296" y="225"/>
                      <a:pt x="2284" y="186"/>
                    </a:cubicBezTo>
                    <a:cubicBezTo>
                      <a:pt x="2270" y="174"/>
                      <a:pt x="2244" y="148"/>
                      <a:pt x="2219" y="109"/>
                    </a:cubicBezTo>
                    <a:cubicBezTo>
                      <a:pt x="2180" y="70"/>
                      <a:pt x="2167" y="31"/>
                      <a:pt x="2155" y="19"/>
                    </a:cubicBezTo>
                    <a:cubicBezTo>
                      <a:pt x="2067" y="7"/>
                      <a:pt x="1990" y="1"/>
                      <a:pt x="1922"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87"/>
              <p:cNvSpPr/>
              <p:nvPr/>
            </p:nvSpPr>
            <p:spPr>
              <a:xfrm>
                <a:off x="3300389" y="1796984"/>
                <a:ext cx="123351" cy="150068"/>
              </a:xfrm>
              <a:custGeom>
                <a:rect b="b" l="l" r="r" t="t"/>
                <a:pathLst>
                  <a:path extrusionOk="0" h="4033" w="3315">
                    <a:moveTo>
                      <a:pt x="1923" y="0"/>
                    </a:moveTo>
                    <a:cubicBezTo>
                      <a:pt x="1839" y="0"/>
                      <a:pt x="1767" y="10"/>
                      <a:pt x="1703" y="31"/>
                    </a:cubicBezTo>
                    <a:cubicBezTo>
                      <a:pt x="1664" y="44"/>
                      <a:pt x="1638" y="57"/>
                      <a:pt x="1626" y="70"/>
                    </a:cubicBezTo>
                    <a:cubicBezTo>
                      <a:pt x="1432" y="199"/>
                      <a:pt x="1239" y="315"/>
                      <a:pt x="1059" y="444"/>
                    </a:cubicBezTo>
                    <a:cubicBezTo>
                      <a:pt x="839" y="599"/>
                      <a:pt x="658" y="740"/>
                      <a:pt x="517" y="869"/>
                    </a:cubicBezTo>
                    <a:lnTo>
                      <a:pt x="168" y="1179"/>
                    </a:lnTo>
                    <a:cubicBezTo>
                      <a:pt x="39" y="1295"/>
                      <a:pt x="1" y="1424"/>
                      <a:pt x="39" y="1540"/>
                    </a:cubicBezTo>
                    <a:cubicBezTo>
                      <a:pt x="69" y="1637"/>
                      <a:pt x="164" y="1683"/>
                      <a:pt x="320" y="1683"/>
                    </a:cubicBezTo>
                    <a:cubicBezTo>
                      <a:pt x="371" y="1683"/>
                      <a:pt x="428" y="1679"/>
                      <a:pt x="491" y="1669"/>
                    </a:cubicBezTo>
                    <a:cubicBezTo>
                      <a:pt x="594" y="2043"/>
                      <a:pt x="646" y="2236"/>
                      <a:pt x="646" y="2276"/>
                    </a:cubicBezTo>
                    <a:cubicBezTo>
                      <a:pt x="646" y="2314"/>
                      <a:pt x="620" y="2353"/>
                      <a:pt x="568" y="2405"/>
                    </a:cubicBezTo>
                    <a:cubicBezTo>
                      <a:pt x="517" y="2468"/>
                      <a:pt x="503" y="2508"/>
                      <a:pt x="503" y="2546"/>
                    </a:cubicBezTo>
                    <a:cubicBezTo>
                      <a:pt x="517" y="2623"/>
                      <a:pt x="607" y="2688"/>
                      <a:pt x="749" y="2714"/>
                    </a:cubicBezTo>
                    <a:cubicBezTo>
                      <a:pt x="813" y="3010"/>
                      <a:pt x="930" y="3333"/>
                      <a:pt x="1097" y="3681"/>
                    </a:cubicBezTo>
                    <a:cubicBezTo>
                      <a:pt x="1148" y="3797"/>
                      <a:pt x="1239" y="3887"/>
                      <a:pt x="1380" y="3952"/>
                    </a:cubicBezTo>
                    <a:cubicBezTo>
                      <a:pt x="1489" y="4006"/>
                      <a:pt x="1597" y="4033"/>
                      <a:pt x="1705" y="4033"/>
                    </a:cubicBezTo>
                    <a:cubicBezTo>
                      <a:pt x="1726" y="4033"/>
                      <a:pt x="1746" y="4032"/>
                      <a:pt x="1767" y="4030"/>
                    </a:cubicBezTo>
                    <a:cubicBezTo>
                      <a:pt x="2193" y="3978"/>
                      <a:pt x="2658" y="3861"/>
                      <a:pt x="3174" y="3655"/>
                    </a:cubicBezTo>
                    <a:cubicBezTo>
                      <a:pt x="3238" y="3629"/>
                      <a:pt x="3277" y="3578"/>
                      <a:pt x="3289" y="3514"/>
                    </a:cubicBezTo>
                    <a:cubicBezTo>
                      <a:pt x="3315" y="3449"/>
                      <a:pt x="3303" y="3385"/>
                      <a:pt x="3263" y="3320"/>
                    </a:cubicBezTo>
                    <a:cubicBezTo>
                      <a:pt x="3189" y="3190"/>
                      <a:pt x="3109" y="3120"/>
                      <a:pt x="3031" y="3120"/>
                    </a:cubicBezTo>
                    <a:cubicBezTo>
                      <a:pt x="3000" y="3120"/>
                      <a:pt x="2970" y="3131"/>
                      <a:pt x="2942" y="3153"/>
                    </a:cubicBezTo>
                    <a:cubicBezTo>
                      <a:pt x="2916" y="3153"/>
                      <a:pt x="2877" y="3178"/>
                      <a:pt x="2851" y="3230"/>
                    </a:cubicBezTo>
                    <a:cubicBezTo>
                      <a:pt x="2825" y="3268"/>
                      <a:pt x="2799" y="3307"/>
                      <a:pt x="2761" y="3307"/>
                    </a:cubicBezTo>
                    <a:cubicBezTo>
                      <a:pt x="2392" y="3463"/>
                      <a:pt x="2088" y="3537"/>
                      <a:pt x="1856" y="3537"/>
                    </a:cubicBezTo>
                    <a:cubicBezTo>
                      <a:pt x="1780" y="3537"/>
                      <a:pt x="1712" y="3529"/>
                      <a:pt x="1652" y="3514"/>
                    </a:cubicBezTo>
                    <a:cubicBezTo>
                      <a:pt x="1587" y="3462"/>
                      <a:pt x="1535" y="3371"/>
                      <a:pt x="1497" y="3256"/>
                    </a:cubicBezTo>
                    <a:cubicBezTo>
                      <a:pt x="1432" y="3075"/>
                      <a:pt x="1394" y="2817"/>
                      <a:pt x="1368" y="2482"/>
                    </a:cubicBezTo>
                    <a:cubicBezTo>
                      <a:pt x="1471" y="2391"/>
                      <a:pt x="1626" y="2314"/>
                      <a:pt x="1819" y="2236"/>
                    </a:cubicBezTo>
                    <a:cubicBezTo>
                      <a:pt x="2065" y="2147"/>
                      <a:pt x="2219" y="2082"/>
                      <a:pt x="2309" y="2030"/>
                    </a:cubicBezTo>
                    <a:cubicBezTo>
                      <a:pt x="2361" y="2018"/>
                      <a:pt x="2400" y="1978"/>
                      <a:pt x="2412" y="1927"/>
                    </a:cubicBezTo>
                    <a:cubicBezTo>
                      <a:pt x="2451" y="1863"/>
                      <a:pt x="2464" y="1824"/>
                      <a:pt x="2477" y="1811"/>
                    </a:cubicBezTo>
                    <a:cubicBezTo>
                      <a:pt x="2503" y="1785"/>
                      <a:pt x="2503" y="1760"/>
                      <a:pt x="2503" y="1734"/>
                    </a:cubicBezTo>
                    <a:cubicBezTo>
                      <a:pt x="2490" y="1708"/>
                      <a:pt x="2438" y="1657"/>
                      <a:pt x="2348" y="1605"/>
                    </a:cubicBezTo>
                    <a:cubicBezTo>
                      <a:pt x="2314" y="1596"/>
                      <a:pt x="2277" y="1592"/>
                      <a:pt x="2240" y="1592"/>
                    </a:cubicBezTo>
                    <a:cubicBezTo>
                      <a:pt x="2167" y="1592"/>
                      <a:pt x="2090" y="1609"/>
                      <a:pt x="2013" y="1643"/>
                    </a:cubicBezTo>
                    <a:cubicBezTo>
                      <a:pt x="1948" y="1657"/>
                      <a:pt x="1858" y="1708"/>
                      <a:pt x="1716" y="1772"/>
                    </a:cubicBezTo>
                    <a:cubicBezTo>
                      <a:pt x="1587" y="1849"/>
                      <a:pt x="1497" y="1889"/>
                      <a:pt x="1432" y="1914"/>
                    </a:cubicBezTo>
                    <a:cubicBezTo>
                      <a:pt x="1342" y="1953"/>
                      <a:pt x="1251" y="1966"/>
                      <a:pt x="1174" y="1966"/>
                    </a:cubicBezTo>
                    <a:cubicBezTo>
                      <a:pt x="1059" y="1592"/>
                      <a:pt x="1007" y="1334"/>
                      <a:pt x="1007" y="1218"/>
                    </a:cubicBezTo>
                    <a:cubicBezTo>
                      <a:pt x="1148" y="1101"/>
                      <a:pt x="1355" y="947"/>
                      <a:pt x="1638" y="754"/>
                    </a:cubicBezTo>
                    <a:cubicBezTo>
                      <a:pt x="1910" y="560"/>
                      <a:pt x="2128" y="405"/>
                      <a:pt x="2257" y="289"/>
                    </a:cubicBezTo>
                    <a:cubicBezTo>
                      <a:pt x="2283" y="264"/>
                      <a:pt x="2283" y="224"/>
                      <a:pt x="2271" y="186"/>
                    </a:cubicBezTo>
                    <a:cubicBezTo>
                      <a:pt x="2271" y="173"/>
                      <a:pt x="2245" y="147"/>
                      <a:pt x="2219" y="109"/>
                    </a:cubicBezTo>
                    <a:cubicBezTo>
                      <a:pt x="2180" y="70"/>
                      <a:pt x="2168" y="31"/>
                      <a:pt x="2154" y="18"/>
                    </a:cubicBezTo>
                    <a:cubicBezTo>
                      <a:pt x="2068" y="7"/>
                      <a:pt x="1992" y="0"/>
                      <a:pt x="1923"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87"/>
              <p:cNvSpPr/>
              <p:nvPr/>
            </p:nvSpPr>
            <p:spPr>
              <a:xfrm>
                <a:off x="3391589" y="1743440"/>
                <a:ext cx="131537" cy="197734"/>
              </a:xfrm>
              <a:custGeom>
                <a:rect b="b" l="l" r="r" t="t"/>
                <a:pathLst>
                  <a:path extrusionOk="0" h="5314" w="3535">
                    <a:moveTo>
                      <a:pt x="2334" y="0"/>
                    </a:moveTo>
                    <a:cubicBezTo>
                      <a:pt x="2322" y="0"/>
                      <a:pt x="2283" y="0"/>
                      <a:pt x="2205" y="13"/>
                    </a:cubicBezTo>
                    <a:cubicBezTo>
                      <a:pt x="2154" y="13"/>
                      <a:pt x="2102" y="26"/>
                      <a:pt x="2064" y="38"/>
                    </a:cubicBezTo>
                    <a:cubicBezTo>
                      <a:pt x="1947" y="78"/>
                      <a:pt x="1909" y="142"/>
                      <a:pt x="1922" y="232"/>
                    </a:cubicBezTo>
                    <a:cubicBezTo>
                      <a:pt x="2179" y="1380"/>
                      <a:pt x="2360" y="2244"/>
                      <a:pt x="2489" y="2812"/>
                    </a:cubicBezTo>
                    <a:cubicBezTo>
                      <a:pt x="2231" y="2592"/>
                      <a:pt x="1922" y="2244"/>
                      <a:pt x="1535" y="1780"/>
                    </a:cubicBezTo>
                    <a:cubicBezTo>
                      <a:pt x="1135" y="1290"/>
                      <a:pt x="812" y="941"/>
                      <a:pt x="594" y="735"/>
                    </a:cubicBezTo>
                    <a:cubicBezTo>
                      <a:pt x="481" y="695"/>
                      <a:pt x="388" y="675"/>
                      <a:pt x="316" y="675"/>
                    </a:cubicBezTo>
                    <a:cubicBezTo>
                      <a:pt x="272" y="675"/>
                      <a:pt x="236" y="682"/>
                      <a:pt x="207" y="697"/>
                    </a:cubicBezTo>
                    <a:cubicBezTo>
                      <a:pt x="52" y="748"/>
                      <a:pt x="0" y="826"/>
                      <a:pt x="26" y="915"/>
                    </a:cubicBezTo>
                    <a:cubicBezTo>
                      <a:pt x="52" y="1032"/>
                      <a:pt x="207" y="1586"/>
                      <a:pt x="477" y="2618"/>
                    </a:cubicBezTo>
                    <a:cubicBezTo>
                      <a:pt x="658" y="3288"/>
                      <a:pt x="826" y="3844"/>
                      <a:pt x="981" y="4269"/>
                    </a:cubicBezTo>
                    <a:cubicBezTo>
                      <a:pt x="1058" y="4527"/>
                      <a:pt x="1161" y="4759"/>
                      <a:pt x="1251" y="4991"/>
                    </a:cubicBezTo>
                    <a:cubicBezTo>
                      <a:pt x="1277" y="5056"/>
                      <a:pt x="1302" y="5120"/>
                      <a:pt x="1342" y="5185"/>
                    </a:cubicBezTo>
                    <a:cubicBezTo>
                      <a:pt x="1380" y="5262"/>
                      <a:pt x="1431" y="5300"/>
                      <a:pt x="1496" y="5300"/>
                    </a:cubicBezTo>
                    <a:cubicBezTo>
                      <a:pt x="1509" y="5300"/>
                      <a:pt x="1560" y="5300"/>
                      <a:pt x="1638" y="5314"/>
                    </a:cubicBezTo>
                    <a:cubicBezTo>
                      <a:pt x="1689" y="5314"/>
                      <a:pt x="1729" y="5314"/>
                      <a:pt x="1767" y="5300"/>
                    </a:cubicBezTo>
                    <a:cubicBezTo>
                      <a:pt x="1793" y="5288"/>
                      <a:pt x="1818" y="5262"/>
                      <a:pt x="1844" y="5223"/>
                    </a:cubicBezTo>
                    <a:cubicBezTo>
                      <a:pt x="1909" y="5159"/>
                      <a:pt x="1909" y="5056"/>
                      <a:pt x="1870" y="4939"/>
                    </a:cubicBezTo>
                    <a:cubicBezTo>
                      <a:pt x="1729" y="4617"/>
                      <a:pt x="1612" y="4308"/>
                      <a:pt x="1496" y="3998"/>
                    </a:cubicBezTo>
                    <a:cubicBezTo>
                      <a:pt x="1264" y="3353"/>
                      <a:pt x="1084" y="2721"/>
                      <a:pt x="955" y="2102"/>
                    </a:cubicBezTo>
                    <a:cubicBezTo>
                      <a:pt x="941" y="2050"/>
                      <a:pt x="955" y="2012"/>
                      <a:pt x="981" y="1999"/>
                    </a:cubicBezTo>
                    <a:cubicBezTo>
                      <a:pt x="993" y="1999"/>
                      <a:pt x="1006" y="1999"/>
                      <a:pt x="1019" y="2025"/>
                    </a:cubicBezTo>
                    <a:cubicBezTo>
                      <a:pt x="1818" y="2979"/>
                      <a:pt x="2451" y="3663"/>
                      <a:pt x="2902" y="4076"/>
                    </a:cubicBezTo>
                    <a:cubicBezTo>
                      <a:pt x="3019" y="4183"/>
                      <a:pt x="3129" y="4231"/>
                      <a:pt x="3232" y="4231"/>
                    </a:cubicBezTo>
                    <a:cubicBezTo>
                      <a:pt x="3265" y="4231"/>
                      <a:pt x="3297" y="4226"/>
                      <a:pt x="3328" y="4217"/>
                    </a:cubicBezTo>
                    <a:cubicBezTo>
                      <a:pt x="3405" y="4191"/>
                      <a:pt x="3457" y="4140"/>
                      <a:pt x="3495" y="4076"/>
                    </a:cubicBezTo>
                    <a:cubicBezTo>
                      <a:pt x="3521" y="4011"/>
                      <a:pt x="3534" y="3933"/>
                      <a:pt x="3508" y="3869"/>
                    </a:cubicBezTo>
                    <a:cubicBezTo>
                      <a:pt x="3443" y="3740"/>
                      <a:pt x="3392" y="3598"/>
                      <a:pt x="3340" y="3457"/>
                    </a:cubicBezTo>
                    <a:cubicBezTo>
                      <a:pt x="3185" y="3018"/>
                      <a:pt x="3031" y="2451"/>
                      <a:pt x="2864" y="1767"/>
                    </a:cubicBezTo>
                    <a:cubicBezTo>
                      <a:pt x="2721" y="1199"/>
                      <a:pt x="2592" y="619"/>
                      <a:pt x="2451" y="52"/>
                    </a:cubicBezTo>
                    <a:cubicBezTo>
                      <a:pt x="2425" y="13"/>
                      <a:pt x="2386" y="0"/>
                      <a:pt x="2334"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87"/>
              <p:cNvSpPr/>
              <p:nvPr/>
            </p:nvSpPr>
            <p:spPr>
              <a:xfrm>
                <a:off x="3144928" y="2060984"/>
                <a:ext cx="104151" cy="148803"/>
              </a:xfrm>
              <a:custGeom>
                <a:rect b="b" l="l" r="r" t="t"/>
                <a:pathLst>
                  <a:path extrusionOk="0" h="3999" w="2799">
                    <a:moveTo>
                      <a:pt x="342" y="1"/>
                    </a:moveTo>
                    <a:cubicBezTo>
                      <a:pt x="295" y="1"/>
                      <a:pt x="241" y="11"/>
                      <a:pt x="181" y="30"/>
                    </a:cubicBezTo>
                    <a:cubicBezTo>
                      <a:pt x="90" y="56"/>
                      <a:pt x="39" y="107"/>
                      <a:pt x="0" y="185"/>
                    </a:cubicBezTo>
                    <a:cubicBezTo>
                      <a:pt x="78" y="365"/>
                      <a:pt x="155" y="558"/>
                      <a:pt x="233" y="764"/>
                    </a:cubicBezTo>
                    <a:cubicBezTo>
                      <a:pt x="336" y="1074"/>
                      <a:pt x="490" y="1577"/>
                      <a:pt x="658" y="2286"/>
                    </a:cubicBezTo>
                    <a:cubicBezTo>
                      <a:pt x="838" y="2957"/>
                      <a:pt x="993" y="3473"/>
                      <a:pt x="1135" y="3822"/>
                    </a:cubicBezTo>
                    <a:cubicBezTo>
                      <a:pt x="1135" y="3834"/>
                      <a:pt x="1199" y="3860"/>
                      <a:pt x="1302" y="3937"/>
                    </a:cubicBezTo>
                    <a:cubicBezTo>
                      <a:pt x="1359" y="3975"/>
                      <a:pt x="1416" y="3999"/>
                      <a:pt x="1462" y="3999"/>
                    </a:cubicBezTo>
                    <a:cubicBezTo>
                      <a:pt x="1479" y="3999"/>
                      <a:pt x="1495" y="3996"/>
                      <a:pt x="1509" y="3989"/>
                    </a:cubicBezTo>
                    <a:cubicBezTo>
                      <a:pt x="1535" y="3976"/>
                      <a:pt x="1560" y="3963"/>
                      <a:pt x="1586" y="3937"/>
                    </a:cubicBezTo>
                    <a:cubicBezTo>
                      <a:pt x="1780" y="3770"/>
                      <a:pt x="1973" y="3524"/>
                      <a:pt x="2193" y="3228"/>
                    </a:cubicBezTo>
                    <a:cubicBezTo>
                      <a:pt x="2566" y="2712"/>
                      <a:pt x="2760" y="2454"/>
                      <a:pt x="2773" y="2454"/>
                    </a:cubicBezTo>
                    <a:cubicBezTo>
                      <a:pt x="2799" y="2364"/>
                      <a:pt x="2773" y="2286"/>
                      <a:pt x="2683" y="2222"/>
                    </a:cubicBezTo>
                    <a:cubicBezTo>
                      <a:pt x="2639" y="2188"/>
                      <a:pt x="2596" y="2170"/>
                      <a:pt x="2545" y="2170"/>
                    </a:cubicBezTo>
                    <a:cubicBezTo>
                      <a:pt x="2520" y="2170"/>
                      <a:pt x="2493" y="2175"/>
                      <a:pt x="2463" y="2183"/>
                    </a:cubicBezTo>
                    <a:cubicBezTo>
                      <a:pt x="2437" y="2197"/>
                      <a:pt x="2399" y="2209"/>
                      <a:pt x="2348" y="2248"/>
                    </a:cubicBezTo>
                    <a:cubicBezTo>
                      <a:pt x="2296" y="2274"/>
                      <a:pt x="2257" y="2286"/>
                      <a:pt x="2244" y="2300"/>
                    </a:cubicBezTo>
                    <a:cubicBezTo>
                      <a:pt x="2167" y="2377"/>
                      <a:pt x="2038" y="2518"/>
                      <a:pt x="1883" y="2738"/>
                    </a:cubicBezTo>
                    <a:cubicBezTo>
                      <a:pt x="1729" y="2931"/>
                      <a:pt x="1600" y="3074"/>
                      <a:pt x="1496" y="3163"/>
                    </a:cubicBezTo>
                    <a:cubicBezTo>
                      <a:pt x="1380" y="2828"/>
                      <a:pt x="1213" y="2312"/>
                      <a:pt x="1019" y="1629"/>
                    </a:cubicBezTo>
                    <a:cubicBezTo>
                      <a:pt x="826" y="945"/>
                      <a:pt x="658" y="429"/>
                      <a:pt x="529" y="107"/>
                    </a:cubicBezTo>
                    <a:cubicBezTo>
                      <a:pt x="488" y="33"/>
                      <a:pt x="426" y="1"/>
                      <a:pt x="342"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87"/>
              <p:cNvSpPr/>
              <p:nvPr/>
            </p:nvSpPr>
            <p:spPr>
              <a:xfrm>
                <a:off x="3228426" y="2044649"/>
                <a:ext cx="58569" cy="138272"/>
              </a:xfrm>
              <a:custGeom>
                <a:rect b="b" l="l" r="r" t="t"/>
                <a:pathLst>
                  <a:path extrusionOk="0" h="3716" w="1574">
                    <a:moveTo>
                      <a:pt x="497" y="1"/>
                    </a:moveTo>
                    <a:cubicBezTo>
                      <a:pt x="495" y="1"/>
                      <a:pt x="493" y="2"/>
                      <a:pt x="491" y="5"/>
                    </a:cubicBezTo>
                    <a:cubicBezTo>
                      <a:pt x="477" y="5"/>
                      <a:pt x="465" y="17"/>
                      <a:pt x="451" y="30"/>
                    </a:cubicBezTo>
                    <a:cubicBezTo>
                      <a:pt x="424" y="27"/>
                      <a:pt x="398" y="25"/>
                      <a:pt x="373" y="25"/>
                    </a:cubicBezTo>
                    <a:cubicBezTo>
                      <a:pt x="306" y="25"/>
                      <a:pt x="247" y="37"/>
                      <a:pt x="181" y="56"/>
                    </a:cubicBezTo>
                    <a:cubicBezTo>
                      <a:pt x="78" y="94"/>
                      <a:pt x="26" y="159"/>
                      <a:pt x="0" y="249"/>
                    </a:cubicBezTo>
                    <a:cubicBezTo>
                      <a:pt x="52" y="352"/>
                      <a:pt x="90" y="455"/>
                      <a:pt x="129" y="559"/>
                    </a:cubicBezTo>
                    <a:cubicBezTo>
                      <a:pt x="233" y="830"/>
                      <a:pt x="336" y="1255"/>
                      <a:pt x="465" y="1836"/>
                    </a:cubicBezTo>
                    <a:cubicBezTo>
                      <a:pt x="594" y="2416"/>
                      <a:pt x="709" y="2842"/>
                      <a:pt x="800" y="3126"/>
                    </a:cubicBezTo>
                    <a:cubicBezTo>
                      <a:pt x="864" y="3280"/>
                      <a:pt x="929" y="3435"/>
                      <a:pt x="993" y="3576"/>
                    </a:cubicBezTo>
                    <a:cubicBezTo>
                      <a:pt x="1040" y="3669"/>
                      <a:pt x="1119" y="3715"/>
                      <a:pt x="1231" y="3715"/>
                    </a:cubicBezTo>
                    <a:cubicBezTo>
                      <a:pt x="1275" y="3715"/>
                      <a:pt x="1325" y="3708"/>
                      <a:pt x="1380" y="3693"/>
                    </a:cubicBezTo>
                    <a:cubicBezTo>
                      <a:pt x="1509" y="3654"/>
                      <a:pt x="1574" y="3564"/>
                      <a:pt x="1560" y="3435"/>
                    </a:cubicBezTo>
                    <a:lnTo>
                      <a:pt x="1445" y="3126"/>
                    </a:lnTo>
                    <a:cubicBezTo>
                      <a:pt x="1342" y="2842"/>
                      <a:pt x="1225" y="2403"/>
                      <a:pt x="1084" y="1822"/>
                    </a:cubicBezTo>
                    <a:cubicBezTo>
                      <a:pt x="941" y="1229"/>
                      <a:pt x="826" y="804"/>
                      <a:pt x="723" y="520"/>
                    </a:cubicBezTo>
                    <a:cubicBezTo>
                      <a:pt x="683" y="404"/>
                      <a:pt x="632" y="275"/>
                      <a:pt x="580" y="159"/>
                    </a:cubicBezTo>
                    <a:cubicBezTo>
                      <a:pt x="580" y="159"/>
                      <a:pt x="568" y="159"/>
                      <a:pt x="555" y="146"/>
                    </a:cubicBezTo>
                    <a:cubicBezTo>
                      <a:pt x="555" y="133"/>
                      <a:pt x="542" y="108"/>
                      <a:pt x="529" y="56"/>
                    </a:cubicBezTo>
                    <a:cubicBezTo>
                      <a:pt x="519" y="24"/>
                      <a:pt x="508" y="1"/>
                      <a:pt x="497"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87"/>
              <p:cNvSpPr/>
              <p:nvPr/>
            </p:nvSpPr>
            <p:spPr>
              <a:xfrm>
                <a:off x="3257672" y="1983626"/>
                <a:ext cx="109956" cy="184078"/>
              </a:xfrm>
              <a:custGeom>
                <a:rect b="b" l="l" r="r" t="t"/>
                <a:pathLst>
                  <a:path extrusionOk="0" h="4947" w="2955">
                    <a:moveTo>
                      <a:pt x="2595" y="1"/>
                    </a:moveTo>
                    <a:cubicBezTo>
                      <a:pt x="2589" y="1"/>
                      <a:pt x="2584" y="3"/>
                      <a:pt x="2580" y="6"/>
                    </a:cubicBezTo>
                    <a:cubicBezTo>
                      <a:pt x="2399" y="20"/>
                      <a:pt x="2310" y="97"/>
                      <a:pt x="2284" y="226"/>
                    </a:cubicBezTo>
                    <a:cubicBezTo>
                      <a:pt x="2232" y="703"/>
                      <a:pt x="2207" y="1258"/>
                      <a:pt x="2219" y="1902"/>
                    </a:cubicBezTo>
                    <a:cubicBezTo>
                      <a:pt x="2245" y="2457"/>
                      <a:pt x="2258" y="3012"/>
                      <a:pt x="2284" y="3579"/>
                    </a:cubicBezTo>
                    <a:cubicBezTo>
                      <a:pt x="2013" y="3192"/>
                      <a:pt x="1755" y="2818"/>
                      <a:pt x="1484" y="2431"/>
                    </a:cubicBezTo>
                    <a:cubicBezTo>
                      <a:pt x="1175" y="1992"/>
                      <a:pt x="878" y="1631"/>
                      <a:pt x="607" y="1347"/>
                    </a:cubicBezTo>
                    <a:cubicBezTo>
                      <a:pt x="446" y="1310"/>
                      <a:pt x="328" y="1286"/>
                      <a:pt x="250" y="1286"/>
                    </a:cubicBezTo>
                    <a:cubicBezTo>
                      <a:pt x="222" y="1286"/>
                      <a:pt x="199" y="1289"/>
                      <a:pt x="181" y="1296"/>
                    </a:cubicBezTo>
                    <a:cubicBezTo>
                      <a:pt x="143" y="1309"/>
                      <a:pt x="117" y="1335"/>
                      <a:pt x="91" y="1361"/>
                    </a:cubicBezTo>
                    <a:cubicBezTo>
                      <a:pt x="52" y="1373"/>
                      <a:pt x="14" y="1451"/>
                      <a:pt x="1" y="1567"/>
                    </a:cubicBezTo>
                    <a:cubicBezTo>
                      <a:pt x="362" y="1928"/>
                      <a:pt x="800" y="2482"/>
                      <a:pt x="1304" y="3244"/>
                    </a:cubicBezTo>
                    <a:cubicBezTo>
                      <a:pt x="1845" y="4043"/>
                      <a:pt x="2258" y="4597"/>
                      <a:pt x="2568" y="4920"/>
                    </a:cubicBezTo>
                    <a:cubicBezTo>
                      <a:pt x="2639" y="4936"/>
                      <a:pt x="2695" y="4947"/>
                      <a:pt x="2743" y="4947"/>
                    </a:cubicBezTo>
                    <a:cubicBezTo>
                      <a:pt x="2774" y="4947"/>
                      <a:pt x="2800" y="4943"/>
                      <a:pt x="2826" y="4933"/>
                    </a:cubicBezTo>
                    <a:cubicBezTo>
                      <a:pt x="2877" y="4920"/>
                      <a:pt x="2915" y="4881"/>
                      <a:pt x="2941" y="4817"/>
                    </a:cubicBezTo>
                    <a:cubicBezTo>
                      <a:pt x="2955" y="4508"/>
                      <a:pt x="2929" y="4069"/>
                      <a:pt x="2864" y="3488"/>
                    </a:cubicBezTo>
                    <a:cubicBezTo>
                      <a:pt x="2786" y="2883"/>
                      <a:pt x="2748" y="2444"/>
                      <a:pt x="2748" y="2173"/>
                    </a:cubicBezTo>
                    <a:cubicBezTo>
                      <a:pt x="2774" y="1244"/>
                      <a:pt x="2812" y="599"/>
                      <a:pt x="2877" y="238"/>
                    </a:cubicBezTo>
                    <a:cubicBezTo>
                      <a:pt x="2877" y="187"/>
                      <a:pt x="2877" y="148"/>
                      <a:pt x="2864" y="97"/>
                    </a:cubicBezTo>
                    <a:cubicBezTo>
                      <a:pt x="2842" y="54"/>
                      <a:pt x="2821" y="29"/>
                      <a:pt x="2792" y="29"/>
                    </a:cubicBezTo>
                    <a:cubicBezTo>
                      <a:pt x="2786" y="29"/>
                      <a:pt x="2780" y="30"/>
                      <a:pt x="2774" y="32"/>
                    </a:cubicBezTo>
                    <a:cubicBezTo>
                      <a:pt x="2758" y="38"/>
                      <a:pt x="2741" y="41"/>
                      <a:pt x="2725" y="41"/>
                    </a:cubicBezTo>
                    <a:cubicBezTo>
                      <a:pt x="2703" y="41"/>
                      <a:pt x="2680" y="34"/>
                      <a:pt x="2657" y="20"/>
                    </a:cubicBezTo>
                    <a:cubicBezTo>
                      <a:pt x="2630" y="10"/>
                      <a:pt x="2609" y="1"/>
                      <a:pt x="2595"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87"/>
              <p:cNvSpPr/>
              <p:nvPr/>
            </p:nvSpPr>
            <p:spPr>
              <a:xfrm>
                <a:off x="3373803" y="1967812"/>
                <a:ext cx="122905" cy="149845"/>
              </a:xfrm>
              <a:custGeom>
                <a:rect b="b" l="l" r="r" t="t"/>
                <a:pathLst>
                  <a:path extrusionOk="0" h="4027" w="3303">
                    <a:moveTo>
                      <a:pt x="1916" y="0"/>
                    </a:moveTo>
                    <a:cubicBezTo>
                      <a:pt x="1830" y="0"/>
                      <a:pt x="1755" y="10"/>
                      <a:pt x="1691" y="32"/>
                    </a:cubicBezTo>
                    <a:lnTo>
                      <a:pt x="1613" y="70"/>
                    </a:lnTo>
                    <a:cubicBezTo>
                      <a:pt x="1419" y="187"/>
                      <a:pt x="1239" y="316"/>
                      <a:pt x="1046" y="445"/>
                    </a:cubicBezTo>
                    <a:cubicBezTo>
                      <a:pt x="826" y="586"/>
                      <a:pt x="646" y="728"/>
                      <a:pt x="517" y="870"/>
                    </a:cubicBezTo>
                    <a:cubicBezTo>
                      <a:pt x="401" y="973"/>
                      <a:pt x="272" y="1076"/>
                      <a:pt x="155" y="1179"/>
                    </a:cubicBezTo>
                    <a:cubicBezTo>
                      <a:pt x="40" y="1296"/>
                      <a:pt x="1" y="1425"/>
                      <a:pt x="40" y="1540"/>
                    </a:cubicBezTo>
                    <a:cubicBezTo>
                      <a:pt x="69" y="1638"/>
                      <a:pt x="157" y="1684"/>
                      <a:pt x="309" y="1684"/>
                    </a:cubicBezTo>
                    <a:cubicBezTo>
                      <a:pt x="359" y="1684"/>
                      <a:pt x="415" y="1679"/>
                      <a:pt x="478" y="1669"/>
                    </a:cubicBezTo>
                    <a:cubicBezTo>
                      <a:pt x="582" y="2044"/>
                      <a:pt x="633" y="2237"/>
                      <a:pt x="633" y="2276"/>
                    </a:cubicBezTo>
                    <a:cubicBezTo>
                      <a:pt x="633" y="2314"/>
                      <a:pt x="620" y="2353"/>
                      <a:pt x="568" y="2405"/>
                    </a:cubicBezTo>
                    <a:cubicBezTo>
                      <a:pt x="517" y="2456"/>
                      <a:pt x="491" y="2508"/>
                      <a:pt x="504" y="2546"/>
                    </a:cubicBezTo>
                    <a:cubicBezTo>
                      <a:pt x="517" y="2624"/>
                      <a:pt x="594" y="2675"/>
                      <a:pt x="736" y="2714"/>
                    </a:cubicBezTo>
                    <a:cubicBezTo>
                      <a:pt x="800" y="3010"/>
                      <a:pt x="917" y="3333"/>
                      <a:pt x="1084" y="3681"/>
                    </a:cubicBezTo>
                    <a:cubicBezTo>
                      <a:pt x="1136" y="3798"/>
                      <a:pt x="1239" y="3887"/>
                      <a:pt x="1368" y="3952"/>
                    </a:cubicBezTo>
                    <a:cubicBezTo>
                      <a:pt x="1463" y="4000"/>
                      <a:pt x="1566" y="4026"/>
                      <a:pt x="1666" y="4026"/>
                    </a:cubicBezTo>
                    <a:cubicBezTo>
                      <a:pt x="1700" y="4026"/>
                      <a:pt x="1735" y="4023"/>
                      <a:pt x="1768" y="4016"/>
                    </a:cubicBezTo>
                    <a:cubicBezTo>
                      <a:pt x="2181" y="3978"/>
                      <a:pt x="2645" y="3862"/>
                      <a:pt x="3161" y="3655"/>
                    </a:cubicBezTo>
                    <a:cubicBezTo>
                      <a:pt x="3225" y="3630"/>
                      <a:pt x="3264" y="3578"/>
                      <a:pt x="3290" y="3514"/>
                    </a:cubicBezTo>
                    <a:cubicBezTo>
                      <a:pt x="3302" y="3449"/>
                      <a:pt x="3290" y="3385"/>
                      <a:pt x="3251" y="3320"/>
                    </a:cubicBezTo>
                    <a:cubicBezTo>
                      <a:pt x="3174" y="3185"/>
                      <a:pt x="3090" y="3115"/>
                      <a:pt x="3009" y="3115"/>
                    </a:cubicBezTo>
                    <a:cubicBezTo>
                      <a:pt x="2982" y="3115"/>
                      <a:pt x="2955" y="3123"/>
                      <a:pt x="2929" y="3139"/>
                    </a:cubicBezTo>
                    <a:cubicBezTo>
                      <a:pt x="2903" y="3153"/>
                      <a:pt x="2877" y="3179"/>
                      <a:pt x="2851" y="3230"/>
                    </a:cubicBezTo>
                    <a:cubicBezTo>
                      <a:pt x="2812" y="3268"/>
                      <a:pt x="2786" y="3294"/>
                      <a:pt x="2748" y="3308"/>
                    </a:cubicBezTo>
                    <a:cubicBezTo>
                      <a:pt x="2379" y="3463"/>
                      <a:pt x="2083" y="3538"/>
                      <a:pt x="1849" y="3538"/>
                    </a:cubicBezTo>
                    <a:cubicBezTo>
                      <a:pt x="1773" y="3538"/>
                      <a:pt x="1703" y="3530"/>
                      <a:pt x="1639" y="3514"/>
                    </a:cubicBezTo>
                    <a:cubicBezTo>
                      <a:pt x="1588" y="3449"/>
                      <a:pt x="1536" y="3372"/>
                      <a:pt x="1484" y="3243"/>
                    </a:cubicBezTo>
                    <a:cubicBezTo>
                      <a:pt x="1433" y="3075"/>
                      <a:pt x="1381" y="2818"/>
                      <a:pt x="1355" y="2482"/>
                    </a:cubicBezTo>
                    <a:cubicBezTo>
                      <a:pt x="1459" y="2391"/>
                      <a:pt x="1613" y="2314"/>
                      <a:pt x="1820" y="2237"/>
                    </a:cubicBezTo>
                    <a:cubicBezTo>
                      <a:pt x="2052" y="2147"/>
                      <a:pt x="2219" y="2082"/>
                      <a:pt x="2296" y="2030"/>
                    </a:cubicBezTo>
                    <a:cubicBezTo>
                      <a:pt x="2348" y="2005"/>
                      <a:pt x="2387" y="1979"/>
                      <a:pt x="2413" y="1927"/>
                    </a:cubicBezTo>
                    <a:cubicBezTo>
                      <a:pt x="2439" y="1863"/>
                      <a:pt x="2465" y="1824"/>
                      <a:pt x="2465" y="1812"/>
                    </a:cubicBezTo>
                    <a:cubicBezTo>
                      <a:pt x="2490" y="1786"/>
                      <a:pt x="2503" y="1760"/>
                      <a:pt x="2490" y="1734"/>
                    </a:cubicBezTo>
                    <a:cubicBezTo>
                      <a:pt x="2477" y="1708"/>
                      <a:pt x="2425" y="1657"/>
                      <a:pt x="2336" y="1605"/>
                    </a:cubicBezTo>
                    <a:cubicBezTo>
                      <a:pt x="2299" y="1596"/>
                      <a:pt x="2262" y="1592"/>
                      <a:pt x="2224" y="1592"/>
                    </a:cubicBezTo>
                    <a:cubicBezTo>
                      <a:pt x="2156" y="1592"/>
                      <a:pt x="2083" y="1606"/>
                      <a:pt x="2000" y="1631"/>
                    </a:cubicBezTo>
                    <a:cubicBezTo>
                      <a:pt x="1935" y="1657"/>
                      <a:pt x="1845" y="1708"/>
                      <a:pt x="1717" y="1772"/>
                    </a:cubicBezTo>
                    <a:cubicBezTo>
                      <a:pt x="1588" y="1837"/>
                      <a:pt x="1484" y="1889"/>
                      <a:pt x="1419" y="1915"/>
                    </a:cubicBezTo>
                    <a:cubicBezTo>
                      <a:pt x="1330" y="1941"/>
                      <a:pt x="1252" y="1966"/>
                      <a:pt x="1175" y="1966"/>
                    </a:cubicBezTo>
                    <a:cubicBezTo>
                      <a:pt x="1058" y="1579"/>
                      <a:pt x="994" y="1334"/>
                      <a:pt x="994" y="1218"/>
                    </a:cubicBezTo>
                    <a:cubicBezTo>
                      <a:pt x="1136" y="1102"/>
                      <a:pt x="1342" y="947"/>
                      <a:pt x="1626" y="754"/>
                    </a:cubicBezTo>
                    <a:cubicBezTo>
                      <a:pt x="1909" y="560"/>
                      <a:pt x="2116" y="405"/>
                      <a:pt x="2258" y="290"/>
                    </a:cubicBezTo>
                    <a:cubicBezTo>
                      <a:pt x="2271" y="251"/>
                      <a:pt x="2284" y="225"/>
                      <a:pt x="2271" y="187"/>
                    </a:cubicBezTo>
                    <a:cubicBezTo>
                      <a:pt x="2258" y="173"/>
                      <a:pt x="2245" y="135"/>
                      <a:pt x="2207" y="96"/>
                    </a:cubicBezTo>
                    <a:cubicBezTo>
                      <a:pt x="2181" y="58"/>
                      <a:pt x="2155" y="32"/>
                      <a:pt x="2142" y="18"/>
                    </a:cubicBezTo>
                    <a:cubicBezTo>
                      <a:pt x="2061" y="7"/>
                      <a:pt x="1985" y="0"/>
                      <a:pt x="1916"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87"/>
              <p:cNvSpPr/>
              <p:nvPr/>
            </p:nvSpPr>
            <p:spPr>
              <a:xfrm>
                <a:off x="2938565" y="1784184"/>
                <a:ext cx="107537" cy="159482"/>
              </a:xfrm>
              <a:custGeom>
                <a:rect b="b" l="l" r="r" t="t"/>
                <a:pathLst>
                  <a:path extrusionOk="0" h="4286" w="2890">
                    <a:moveTo>
                      <a:pt x="2838" y="1"/>
                    </a:moveTo>
                    <a:lnTo>
                      <a:pt x="2838" y="1"/>
                    </a:lnTo>
                    <a:cubicBezTo>
                      <a:pt x="1909" y="362"/>
                      <a:pt x="1265" y="1213"/>
                      <a:pt x="671" y="2026"/>
                    </a:cubicBezTo>
                    <a:cubicBezTo>
                      <a:pt x="465" y="2284"/>
                      <a:pt x="271" y="2568"/>
                      <a:pt x="155" y="2877"/>
                    </a:cubicBezTo>
                    <a:cubicBezTo>
                      <a:pt x="1" y="3303"/>
                      <a:pt x="39" y="4116"/>
                      <a:pt x="581" y="4270"/>
                    </a:cubicBezTo>
                    <a:cubicBezTo>
                      <a:pt x="624" y="4281"/>
                      <a:pt x="669" y="4286"/>
                      <a:pt x="715" y="4286"/>
                    </a:cubicBezTo>
                    <a:cubicBezTo>
                      <a:pt x="829" y="4286"/>
                      <a:pt x="947" y="4256"/>
                      <a:pt x="1058" y="4219"/>
                    </a:cubicBezTo>
                    <a:cubicBezTo>
                      <a:pt x="1213" y="4154"/>
                      <a:pt x="1368" y="4076"/>
                      <a:pt x="1483" y="4025"/>
                    </a:cubicBezTo>
                    <a:cubicBezTo>
                      <a:pt x="1832" y="3883"/>
                      <a:pt x="2154" y="3715"/>
                      <a:pt x="2477" y="3509"/>
                    </a:cubicBezTo>
                    <a:cubicBezTo>
                      <a:pt x="2618" y="3419"/>
                      <a:pt x="2773" y="3303"/>
                      <a:pt x="2838" y="3148"/>
                    </a:cubicBezTo>
                    <a:cubicBezTo>
                      <a:pt x="2890" y="2993"/>
                      <a:pt x="2876" y="2838"/>
                      <a:pt x="2850" y="2684"/>
                    </a:cubicBezTo>
                    <a:cubicBezTo>
                      <a:pt x="2696" y="1781"/>
                      <a:pt x="2489" y="840"/>
                      <a:pt x="2838"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87"/>
              <p:cNvSpPr/>
              <p:nvPr/>
            </p:nvSpPr>
            <p:spPr>
              <a:xfrm>
                <a:off x="2956314" y="1810119"/>
                <a:ext cx="71555" cy="156133"/>
              </a:xfrm>
              <a:custGeom>
                <a:rect b="b" l="l" r="r" t="t"/>
                <a:pathLst>
                  <a:path extrusionOk="0" h="4196" w="1923">
                    <a:moveTo>
                      <a:pt x="1897" y="0"/>
                    </a:moveTo>
                    <a:cubicBezTo>
                      <a:pt x="1290" y="490"/>
                      <a:pt x="788" y="1084"/>
                      <a:pt x="439" y="1768"/>
                    </a:cubicBezTo>
                    <a:cubicBezTo>
                      <a:pt x="298" y="2038"/>
                      <a:pt x="169" y="2309"/>
                      <a:pt x="104" y="2606"/>
                    </a:cubicBezTo>
                    <a:cubicBezTo>
                      <a:pt x="65" y="2851"/>
                      <a:pt x="40" y="3109"/>
                      <a:pt x="40" y="3367"/>
                    </a:cubicBezTo>
                    <a:cubicBezTo>
                      <a:pt x="26" y="3625"/>
                      <a:pt x="0" y="3921"/>
                      <a:pt x="104" y="4167"/>
                    </a:cubicBezTo>
                    <a:cubicBezTo>
                      <a:pt x="112" y="4187"/>
                      <a:pt x="131" y="4196"/>
                      <a:pt x="152" y="4196"/>
                    </a:cubicBezTo>
                    <a:cubicBezTo>
                      <a:pt x="197" y="4196"/>
                      <a:pt x="250" y="4158"/>
                      <a:pt x="233" y="4115"/>
                    </a:cubicBezTo>
                    <a:cubicBezTo>
                      <a:pt x="181" y="3921"/>
                      <a:pt x="194" y="3689"/>
                      <a:pt x="194" y="3483"/>
                    </a:cubicBezTo>
                    <a:cubicBezTo>
                      <a:pt x="194" y="3199"/>
                      <a:pt x="207" y="2915"/>
                      <a:pt x="258" y="2631"/>
                    </a:cubicBezTo>
                    <a:cubicBezTo>
                      <a:pt x="298" y="2373"/>
                      <a:pt x="413" y="2129"/>
                      <a:pt x="516" y="1897"/>
                    </a:cubicBezTo>
                    <a:cubicBezTo>
                      <a:pt x="684" y="1548"/>
                      <a:pt x="865" y="1226"/>
                      <a:pt x="1097" y="929"/>
                    </a:cubicBezTo>
                    <a:cubicBezTo>
                      <a:pt x="1329" y="594"/>
                      <a:pt x="1600" y="298"/>
                      <a:pt x="1909" y="26"/>
                    </a:cubicBezTo>
                    <a:cubicBezTo>
                      <a:pt x="1923" y="14"/>
                      <a:pt x="1909" y="0"/>
                      <a:pt x="1897"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7"/>
              <p:cNvSpPr/>
              <p:nvPr/>
            </p:nvSpPr>
            <p:spPr>
              <a:xfrm>
                <a:off x="2981616" y="1841784"/>
                <a:ext cx="41452" cy="20465"/>
              </a:xfrm>
              <a:custGeom>
                <a:rect b="b" l="l" r="r" t="t"/>
                <a:pathLst>
                  <a:path extrusionOk="0" h="550" w="1114">
                    <a:moveTo>
                      <a:pt x="1088" y="1"/>
                    </a:moveTo>
                    <a:cubicBezTo>
                      <a:pt x="739" y="130"/>
                      <a:pt x="352" y="246"/>
                      <a:pt x="43" y="478"/>
                    </a:cubicBezTo>
                    <a:cubicBezTo>
                      <a:pt x="1" y="509"/>
                      <a:pt x="44" y="549"/>
                      <a:pt x="89" y="549"/>
                    </a:cubicBezTo>
                    <a:cubicBezTo>
                      <a:pt x="100" y="549"/>
                      <a:pt x="110" y="547"/>
                      <a:pt x="120" y="542"/>
                    </a:cubicBezTo>
                    <a:cubicBezTo>
                      <a:pt x="262" y="427"/>
                      <a:pt x="417" y="336"/>
                      <a:pt x="584" y="272"/>
                    </a:cubicBezTo>
                    <a:cubicBezTo>
                      <a:pt x="765" y="195"/>
                      <a:pt x="933" y="117"/>
                      <a:pt x="1100" y="26"/>
                    </a:cubicBezTo>
                    <a:cubicBezTo>
                      <a:pt x="1114" y="26"/>
                      <a:pt x="1100" y="1"/>
                      <a:pt x="1088"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7"/>
              <p:cNvSpPr/>
              <p:nvPr/>
            </p:nvSpPr>
            <p:spPr>
              <a:xfrm>
                <a:off x="2980909" y="1840296"/>
                <a:ext cx="6661" cy="20465"/>
              </a:xfrm>
              <a:custGeom>
                <a:rect b="b" l="l" r="r" t="t"/>
                <a:pathLst>
                  <a:path extrusionOk="0" h="550" w="179">
                    <a:moveTo>
                      <a:pt x="48" y="1"/>
                    </a:moveTo>
                    <a:cubicBezTo>
                      <a:pt x="41" y="1"/>
                      <a:pt x="36" y="5"/>
                      <a:pt x="36" y="15"/>
                    </a:cubicBezTo>
                    <a:cubicBezTo>
                      <a:pt x="0" y="170"/>
                      <a:pt x="20" y="325"/>
                      <a:pt x="64" y="481"/>
                    </a:cubicBezTo>
                    <a:lnTo>
                      <a:pt x="64" y="481"/>
                    </a:lnTo>
                    <a:cubicBezTo>
                      <a:pt x="53" y="490"/>
                      <a:pt x="48" y="504"/>
                      <a:pt x="60" y="517"/>
                    </a:cubicBezTo>
                    <a:lnTo>
                      <a:pt x="60" y="517"/>
                    </a:lnTo>
                    <a:cubicBezTo>
                      <a:pt x="59" y="515"/>
                      <a:pt x="57" y="514"/>
                      <a:pt x="57" y="514"/>
                    </a:cubicBezTo>
                    <a:cubicBezTo>
                      <a:pt x="54" y="514"/>
                      <a:pt x="62" y="531"/>
                      <a:pt x="62" y="531"/>
                    </a:cubicBezTo>
                    <a:cubicBezTo>
                      <a:pt x="75" y="544"/>
                      <a:pt x="75" y="544"/>
                      <a:pt x="87" y="544"/>
                    </a:cubicBezTo>
                    <a:cubicBezTo>
                      <a:pt x="95" y="548"/>
                      <a:pt x="102" y="549"/>
                      <a:pt x="110" y="549"/>
                    </a:cubicBezTo>
                    <a:cubicBezTo>
                      <a:pt x="127" y="549"/>
                      <a:pt x="143" y="540"/>
                      <a:pt x="152" y="531"/>
                    </a:cubicBezTo>
                    <a:cubicBezTo>
                      <a:pt x="178" y="518"/>
                      <a:pt x="178" y="505"/>
                      <a:pt x="165" y="479"/>
                    </a:cubicBezTo>
                    <a:cubicBezTo>
                      <a:pt x="87" y="338"/>
                      <a:pt x="75" y="183"/>
                      <a:pt x="75" y="28"/>
                    </a:cubicBezTo>
                    <a:cubicBezTo>
                      <a:pt x="75" y="12"/>
                      <a:pt x="60" y="1"/>
                      <a:pt x="48"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7"/>
              <p:cNvSpPr/>
              <p:nvPr/>
            </p:nvSpPr>
            <p:spPr>
              <a:xfrm>
                <a:off x="2966398" y="1874417"/>
                <a:ext cx="53285" cy="15740"/>
              </a:xfrm>
              <a:custGeom>
                <a:rect b="b" l="l" r="r" t="t"/>
                <a:pathLst>
                  <a:path extrusionOk="0" h="423" w="1432">
                    <a:moveTo>
                      <a:pt x="1419" y="1"/>
                    </a:moveTo>
                    <a:cubicBezTo>
                      <a:pt x="955" y="26"/>
                      <a:pt x="477" y="117"/>
                      <a:pt x="65" y="324"/>
                    </a:cubicBezTo>
                    <a:cubicBezTo>
                      <a:pt x="1" y="355"/>
                      <a:pt x="34" y="423"/>
                      <a:pt x="92" y="423"/>
                    </a:cubicBezTo>
                    <a:cubicBezTo>
                      <a:pt x="104" y="423"/>
                      <a:pt x="116" y="420"/>
                      <a:pt x="130" y="413"/>
                    </a:cubicBezTo>
                    <a:cubicBezTo>
                      <a:pt x="529" y="169"/>
                      <a:pt x="981" y="130"/>
                      <a:pt x="1419" y="26"/>
                    </a:cubicBezTo>
                    <a:cubicBezTo>
                      <a:pt x="1432" y="26"/>
                      <a:pt x="1432" y="1"/>
                      <a:pt x="1419"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7"/>
              <p:cNvSpPr/>
              <p:nvPr/>
            </p:nvSpPr>
            <p:spPr>
              <a:xfrm>
                <a:off x="2963012" y="1869170"/>
                <a:ext cx="9637" cy="19684"/>
              </a:xfrm>
              <a:custGeom>
                <a:rect b="b" l="l" r="r" t="t"/>
                <a:pathLst>
                  <a:path extrusionOk="0" h="529" w="259">
                    <a:moveTo>
                      <a:pt x="40" y="0"/>
                    </a:moveTo>
                    <a:cubicBezTo>
                      <a:pt x="27" y="0"/>
                      <a:pt x="1" y="0"/>
                      <a:pt x="1" y="13"/>
                    </a:cubicBezTo>
                    <a:cubicBezTo>
                      <a:pt x="1" y="52"/>
                      <a:pt x="14" y="90"/>
                      <a:pt x="14" y="129"/>
                    </a:cubicBezTo>
                    <a:lnTo>
                      <a:pt x="53" y="245"/>
                    </a:lnTo>
                    <a:lnTo>
                      <a:pt x="92" y="361"/>
                    </a:lnTo>
                    <a:cubicBezTo>
                      <a:pt x="104" y="374"/>
                      <a:pt x="104" y="400"/>
                      <a:pt x="118" y="413"/>
                    </a:cubicBezTo>
                    <a:cubicBezTo>
                      <a:pt x="118" y="425"/>
                      <a:pt x="130" y="439"/>
                      <a:pt x="130" y="451"/>
                    </a:cubicBezTo>
                    <a:cubicBezTo>
                      <a:pt x="130" y="465"/>
                      <a:pt x="130" y="490"/>
                      <a:pt x="143" y="503"/>
                    </a:cubicBezTo>
                    <a:cubicBezTo>
                      <a:pt x="143" y="528"/>
                      <a:pt x="195" y="528"/>
                      <a:pt x="221" y="528"/>
                    </a:cubicBezTo>
                    <a:cubicBezTo>
                      <a:pt x="233" y="516"/>
                      <a:pt x="259" y="477"/>
                      <a:pt x="246" y="451"/>
                    </a:cubicBezTo>
                    <a:cubicBezTo>
                      <a:pt x="233" y="439"/>
                      <a:pt x="221" y="425"/>
                      <a:pt x="207" y="400"/>
                    </a:cubicBezTo>
                    <a:cubicBezTo>
                      <a:pt x="207" y="387"/>
                      <a:pt x="195" y="361"/>
                      <a:pt x="181" y="348"/>
                    </a:cubicBezTo>
                    <a:lnTo>
                      <a:pt x="143" y="232"/>
                    </a:lnTo>
                    <a:cubicBezTo>
                      <a:pt x="118" y="207"/>
                      <a:pt x="104" y="167"/>
                      <a:pt x="92" y="129"/>
                    </a:cubicBezTo>
                    <a:cubicBezTo>
                      <a:pt x="78" y="90"/>
                      <a:pt x="66" y="38"/>
                      <a:pt x="40"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7"/>
              <p:cNvSpPr/>
              <p:nvPr/>
            </p:nvSpPr>
            <p:spPr>
              <a:xfrm>
                <a:off x="2957319" y="1906082"/>
                <a:ext cx="49452" cy="20317"/>
              </a:xfrm>
              <a:custGeom>
                <a:rect b="b" l="l" r="r" t="t"/>
                <a:pathLst>
                  <a:path extrusionOk="0" h="546" w="1329">
                    <a:moveTo>
                      <a:pt x="1302" y="1"/>
                    </a:moveTo>
                    <a:cubicBezTo>
                      <a:pt x="1083" y="52"/>
                      <a:pt x="876" y="117"/>
                      <a:pt x="657" y="181"/>
                    </a:cubicBezTo>
                    <a:cubicBezTo>
                      <a:pt x="451" y="246"/>
                      <a:pt x="245" y="324"/>
                      <a:pt x="51" y="439"/>
                    </a:cubicBezTo>
                    <a:cubicBezTo>
                      <a:pt x="0" y="480"/>
                      <a:pt x="38" y="545"/>
                      <a:pt x="88" y="545"/>
                    </a:cubicBezTo>
                    <a:cubicBezTo>
                      <a:pt x="101" y="545"/>
                      <a:pt x="115" y="541"/>
                      <a:pt x="128" y="530"/>
                    </a:cubicBezTo>
                    <a:cubicBezTo>
                      <a:pt x="296" y="413"/>
                      <a:pt x="489" y="336"/>
                      <a:pt x="696" y="272"/>
                    </a:cubicBezTo>
                    <a:cubicBezTo>
                      <a:pt x="902" y="195"/>
                      <a:pt x="1122" y="130"/>
                      <a:pt x="1315" y="27"/>
                    </a:cubicBezTo>
                    <a:cubicBezTo>
                      <a:pt x="1328" y="14"/>
                      <a:pt x="1315" y="1"/>
                      <a:pt x="1302"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87"/>
              <p:cNvSpPr/>
              <p:nvPr/>
            </p:nvSpPr>
            <p:spPr>
              <a:xfrm>
                <a:off x="2946714" y="1901431"/>
                <a:ext cx="16893" cy="24893"/>
              </a:xfrm>
              <a:custGeom>
                <a:rect b="b" l="l" r="r" t="t"/>
                <a:pathLst>
                  <a:path extrusionOk="0" h="669" w="454">
                    <a:moveTo>
                      <a:pt x="15" y="0"/>
                    </a:moveTo>
                    <a:cubicBezTo>
                      <a:pt x="7" y="0"/>
                      <a:pt x="0" y="4"/>
                      <a:pt x="0" y="10"/>
                    </a:cubicBezTo>
                    <a:cubicBezTo>
                      <a:pt x="40" y="113"/>
                      <a:pt x="78" y="217"/>
                      <a:pt x="129" y="320"/>
                    </a:cubicBezTo>
                    <a:cubicBezTo>
                      <a:pt x="155" y="358"/>
                      <a:pt x="181" y="410"/>
                      <a:pt x="207" y="449"/>
                    </a:cubicBezTo>
                    <a:cubicBezTo>
                      <a:pt x="220" y="475"/>
                      <a:pt x="233" y="500"/>
                      <a:pt x="258" y="526"/>
                    </a:cubicBezTo>
                    <a:lnTo>
                      <a:pt x="298" y="603"/>
                    </a:lnTo>
                    <a:cubicBezTo>
                      <a:pt x="298" y="603"/>
                      <a:pt x="284" y="590"/>
                      <a:pt x="284" y="578"/>
                    </a:cubicBezTo>
                    <a:lnTo>
                      <a:pt x="284" y="578"/>
                    </a:lnTo>
                    <a:cubicBezTo>
                      <a:pt x="284" y="603"/>
                      <a:pt x="298" y="616"/>
                      <a:pt x="310" y="642"/>
                    </a:cubicBezTo>
                    <a:cubicBezTo>
                      <a:pt x="321" y="661"/>
                      <a:pt x="340" y="669"/>
                      <a:pt x="358" y="669"/>
                    </a:cubicBezTo>
                    <a:cubicBezTo>
                      <a:pt x="404" y="669"/>
                      <a:pt x="454" y="623"/>
                      <a:pt x="427" y="578"/>
                    </a:cubicBezTo>
                    <a:lnTo>
                      <a:pt x="427" y="578"/>
                    </a:lnTo>
                    <a:cubicBezTo>
                      <a:pt x="433" y="584"/>
                      <a:pt x="435" y="586"/>
                      <a:pt x="435" y="586"/>
                    </a:cubicBezTo>
                    <a:cubicBezTo>
                      <a:pt x="436" y="586"/>
                      <a:pt x="413" y="561"/>
                      <a:pt x="413" y="552"/>
                    </a:cubicBezTo>
                    <a:cubicBezTo>
                      <a:pt x="401" y="538"/>
                      <a:pt x="387" y="538"/>
                      <a:pt x="375" y="526"/>
                    </a:cubicBezTo>
                    <a:cubicBezTo>
                      <a:pt x="349" y="513"/>
                      <a:pt x="336" y="487"/>
                      <a:pt x="323" y="475"/>
                    </a:cubicBezTo>
                    <a:lnTo>
                      <a:pt x="207" y="281"/>
                    </a:lnTo>
                    <a:cubicBezTo>
                      <a:pt x="143" y="191"/>
                      <a:pt x="91" y="100"/>
                      <a:pt x="40" y="10"/>
                    </a:cubicBezTo>
                    <a:cubicBezTo>
                      <a:pt x="33" y="4"/>
                      <a:pt x="23" y="0"/>
                      <a:pt x="15"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87"/>
              <p:cNvSpPr/>
              <p:nvPr/>
            </p:nvSpPr>
            <p:spPr>
              <a:xfrm>
                <a:off x="2928481" y="2051012"/>
                <a:ext cx="166589" cy="127221"/>
              </a:xfrm>
              <a:custGeom>
                <a:rect b="b" l="l" r="r" t="t"/>
                <a:pathLst>
                  <a:path extrusionOk="0" h="3419" w="4477">
                    <a:moveTo>
                      <a:pt x="0" y="1"/>
                    </a:moveTo>
                    <a:lnTo>
                      <a:pt x="0" y="1"/>
                    </a:lnTo>
                    <a:cubicBezTo>
                      <a:pt x="426" y="685"/>
                      <a:pt x="788" y="1407"/>
                      <a:pt x="1123" y="2155"/>
                    </a:cubicBezTo>
                    <a:cubicBezTo>
                      <a:pt x="1252" y="2439"/>
                      <a:pt x="1342" y="2877"/>
                      <a:pt x="1625" y="3070"/>
                    </a:cubicBezTo>
                    <a:cubicBezTo>
                      <a:pt x="1897" y="3264"/>
                      <a:pt x="2232" y="3328"/>
                      <a:pt x="2567" y="3354"/>
                    </a:cubicBezTo>
                    <a:cubicBezTo>
                      <a:pt x="2992" y="3405"/>
                      <a:pt x="3419" y="3419"/>
                      <a:pt x="3844" y="3419"/>
                    </a:cubicBezTo>
                    <a:cubicBezTo>
                      <a:pt x="3960" y="3419"/>
                      <a:pt x="4076" y="3405"/>
                      <a:pt x="4179" y="3354"/>
                    </a:cubicBezTo>
                    <a:cubicBezTo>
                      <a:pt x="4385" y="3251"/>
                      <a:pt x="4437" y="2993"/>
                      <a:pt x="4450" y="2774"/>
                    </a:cubicBezTo>
                    <a:cubicBezTo>
                      <a:pt x="4476" y="2490"/>
                      <a:pt x="4463" y="2219"/>
                      <a:pt x="4437" y="1949"/>
                    </a:cubicBezTo>
                    <a:cubicBezTo>
                      <a:pt x="4437" y="1858"/>
                      <a:pt x="4425" y="1768"/>
                      <a:pt x="4411" y="1665"/>
                    </a:cubicBezTo>
                    <a:cubicBezTo>
                      <a:pt x="4360" y="1290"/>
                      <a:pt x="4270" y="994"/>
                      <a:pt x="3921" y="800"/>
                    </a:cubicBezTo>
                    <a:cubicBezTo>
                      <a:pt x="3560" y="607"/>
                      <a:pt x="3109" y="504"/>
                      <a:pt x="2709" y="388"/>
                    </a:cubicBezTo>
                    <a:cubicBezTo>
                      <a:pt x="1806" y="155"/>
                      <a:pt x="917" y="117"/>
                      <a:pt x="0"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87"/>
              <p:cNvSpPr/>
              <p:nvPr/>
            </p:nvSpPr>
            <p:spPr>
              <a:xfrm>
                <a:off x="2973579" y="2076947"/>
                <a:ext cx="141584" cy="134068"/>
              </a:xfrm>
              <a:custGeom>
                <a:rect b="b" l="l" r="r" t="t"/>
                <a:pathLst>
                  <a:path extrusionOk="0" h="3603" w="3805">
                    <a:moveTo>
                      <a:pt x="26" y="0"/>
                    </a:moveTo>
                    <a:cubicBezTo>
                      <a:pt x="14" y="0"/>
                      <a:pt x="1" y="14"/>
                      <a:pt x="14" y="26"/>
                    </a:cubicBezTo>
                    <a:cubicBezTo>
                      <a:pt x="671" y="542"/>
                      <a:pt x="1330" y="1071"/>
                      <a:pt x="1935" y="1651"/>
                    </a:cubicBezTo>
                    <a:cubicBezTo>
                      <a:pt x="2554" y="2244"/>
                      <a:pt x="3109" y="2889"/>
                      <a:pt x="3599" y="3573"/>
                    </a:cubicBezTo>
                    <a:cubicBezTo>
                      <a:pt x="3617" y="3594"/>
                      <a:pt x="3640" y="3603"/>
                      <a:pt x="3665" y="3603"/>
                    </a:cubicBezTo>
                    <a:cubicBezTo>
                      <a:pt x="3732" y="3603"/>
                      <a:pt x="3804" y="3539"/>
                      <a:pt x="3767" y="3482"/>
                    </a:cubicBezTo>
                    <a:cubicBezTo>
                      <a:pt x="2967" y="2425"/>
                      <a:pt x="2052" y="1470"/>
                      <a:pt x="994" y="658"/>
                    </a:cubicBezTo>
                    <a:cubicBezTo>
                      <a:pt x="685" y="426"/>
                      <a:pt x="362" y="206"/>
                      <a:pt x="26"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7"/>
              <p:cNvSpPr/>
              <p:nvPr/>
            </p:nvSpPr>
            <p:spPr>
              <a:xfrm>
                <a:off x="3014844" y="2085021"/>
                <a:ext cx="14251" cy="32968"/>
              </a:xfrm>
              <a:custGeom>
                <a:rect b="b" l="l" r="r" t="t"/>
                <a:pathLst>
                  <a:path extrusionOk="0" h="886" w="383">
                    <a:moveTo>
                      <a:pt x="11" y="1"/>
                    </a:moveTo>
                    <a:cubicBezTo>
                      <a:pt x="5" y="1"/>
                      <a:pt x="1" y="4"/>
                      <a:pt x="1" y="15"/>
                    </a:cubicBezTo>
                    <a:cubicBezTo>
                      <a:pt x="14" y="80"/>
                      <a:pt x="40" y="158"/>
                      <a:pt x="52" y="235"/>
                    </a:cubicBezTo>
                    <a:cubicBezTo>
                      <a:pt x="66" y="299"/>
                      <a:pt x="104" y="376"/>
                      <a:pt x="117" y="441"/>
                    </a:cubicBezTo>
                    <a:cubicBezTo>
                      <a:pt x="169" y="583"/>
                      <a:pt x="221" y="712"/>
                      <a:pt x="259" y="854"/>
                    </a:cubicBezTo>
                    <a:cubicBezTo>
                      <a:pt x="269" y="876"/>
                      <a:pt x="294" y="886"/>
                      <a:pt x="317" y="886"/>
                    </a:cubicBezTo>
                    <a:cubicBezTo>
                      <a:pt x="350" y="886"/>
                      <a:pt x="383" y="866"/>
                      <a:pt x="375" y="828"/>
                    </a:cubicBezTo>
                    <a:cubicBezTo>
                      <a:pt x="310" y="686"/>
                      <a:pt x="259" y="545"/>
                      <a:pt x="195" y="390"/>
                    </a:cubicBezTo>
                    <a:cubicBezTo>
                      <a:pt x="143" y="261"/>
                      <a:pt x="78" y="144"/>
                      <a:pt x="27" y="15"/>
                    </a:cubicBezTo>
                    <a:cubicBezTo>
                      <a:pt x="27" y="8"/>
                      <a:pt x="18" y="1"/>
                      <a:pt x="11"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7"/>
              <p:cNvSpPr/>
              <p:nvPr/>
            </p:nvSpPr>
            <p:spPr>
              <a:xfrm>
                <a:off x="2988016" y="2112333"/>
                <a:ext cx="39852" cy="5693"/>
              </a:xfrm>
              <a:custGeom>
                <a:rect b="b" l="l" r="r" t="t"/>
                <a:pathLst>
                  <a:path extrusionOk="0" h="153" w="1071">
                    <a:moveTo>
                      <a:pt x="977" y="0"/>
                    </a:moveTo>
                    <a:cubicBezTo>
                      <a:pt x="939" y="0"/>
                      <a:pt x="906" y="17"/>
                      <a:pt x="864" y="17"/>
                    </a:cubicBezTo>
                    <a:cubicBezTo>
                      <a:pt x="825" y="29"/>
                      <a:pt x="787" y="29"/>
                      <a:pt x="761" y="29"/>
                    </a:cubicBezTo>
                    <a:lnTo>
                      <a:pt x="490" y="68"/>
                    </a:lnTo>
                    <a:cubicBezTo>
                      <a:pt x="400" y="83"/>
                      <a:pt x="310" y="90"/>
                      <a:pt x="220" y="90"/>
                    </a:cubicBezTo>
                    <a:cubicBezTo>
                      <a:pt x="155" y="90"/>
                      <a:pt x="90" y="86"/>
                      <a:pt x="25" y="81"/>
                    </a:cubicBezTo>
                    <a:cubicBezTo>
                      <a:pt x="21" y="79"/>
                      <a:pt x="17" y="78"/>
                      <a:pt x="14" y="78"/>
                    </a:cubicBezTo>
                    <a:cubicBezTo>
                      <a:pt x="0" y="78"/>
                      <a:pt x="4" y="97"/>
                      <a:pt x="25" y="107"/>
                    </a:cubicBezTo>
                    <a:cubicBezTo>
                      <a:pt x="129" y="141"/>
                      <a:pt x="233" y="153"/>
                      <a:pt x="341" y="153"/>
                    </a:cubicBezTo>
                    <a:cubicBezTo>
                      <a:pt x="394" y="153"/>
                      <a:pt x="448" y="150"/>
                      <a:pt x="503" y="146"/>
                    </a:cubicBezTo>
                    <a:cubicBezTo>
                      <a:pt x="580" y="146"/>
                      <a:pt x="670" y="132"/>
                      <a:pt x="748" y="132"/>
                    </a:cubicBezTo>
                    <a:cubicBezTo>
                      <a:pt x="787" y="120"/>
                      <a:pt x="825" y="120"/>
                      <a:pt x="877" y="120"/>
                    </a:cubicBezTo>
                    <a:cubicBezTo>
                      <a:pt x="916" y="107"/>
                      <a:pt x="967" y="120"/>
                      <a:pt x="1019" y="94"/>
                    </a:cubicBezTo>
                    <a:cubicBezTo>
                      <a:pt x="1071" y="81"/>
                      <a:pt x="1045" y="17"/>
                      <a:pt x="1006" y="3"/>
                    </a:cubicBezTo>
                    <a:cubicBezTo>
                      <a:pt x="996" y="1"/>
                      <a:pt x="986" y="0"/>
                      <a:pt x="977"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87"/>
              <p:cNvSpPr/>
              <p:nvPr/>
            </p:nvSpPr>
            <p:spPr>
              <a:xfrm>
                <a:off x="3045095" y="2085877"/>
                <a:ext cx="7814" cy="55071"/>
              </a:xfrm>
              <a:custGeom>
                <a:rect b="b" l="l" r="r" t="t"/>
                <a:pathLst>
                  <a:path extrusionOk="0" h="1480" w="210">
                    <a:moveTo>
                      <a:pt x="29" y="0"/>
                    </a:moveTo>
                    <a:cubicBezTo>
                      <a:pt x="28" y="0"/>
                      <a:pt x="27" y="2"/>
                      <a:pt x="27" y="6"/>
                    </a:cubicBezTo>
                    <a:cubicBezTo>
                      <a:pt x="13" y="57"/>
                      <a:pt x="13" y="121"/>
                      <a:pt x="27" y="173"/>
                    </a:cubicBezTo>
                    <a:lnTo>
                      <a:pt x="27" y="353"/>
                    </a:lnTo>
                    <a:cubicBezTo>
                      <a:pt x="39" y="482"/>
                      <a:pt x="52" y="611"/>
                      <a:pt x="52" y="740"/>
                    </a:cubicBezTo>
                    <a:cubicBezTo>
                      <a:pt x="52" y="972"/>
                      <a:pt x="1" y="1205"/>
                      <a:pt x="52" y="1437"/>
                    </a:cubicBezTo>
                    <a:cubicBezTo>
                      <a:pt x="57" y="1466"/>
                      <a:pt x="83" y="1479"/>
                      <a:pt x="111" y="1479"/>
                    </a:cubicBezTo>
                    <a:cubicBezTo>
                      <a:pt x="157" y="1479"/>
                      <a:pt x="210" y="1446"/>
                      <a:pt x="194" y="1399"/>
                    </a:cubicBezTo>
                    <a:cubicBezTo>
                      <a:pt x="130" y="1179"/>
                      <a:pt x="181" y="947"/>
                      <a:pt x="168" y="714"/>
                    </a:cubicBezTo>
                    <a:cubicBezTo>
                      <a:pt x="156" y="599"/>
                      <a:pt x="130" y="470"/>
                      <a:pt x="116" y="353"/>
                    </a:cubicBezTo>
                    <a:cubicBezTo>
                      <a:pt x="104" y="289"/>
                      <a:pt x="91" y="238"/>
                      <a:pt x="78" y="173"/>
                    </a:cubicBezTo>
                    <a:cubicBezTo>
                      <a:pt x="78" y="121"/>
                      <a:pt x="65" y="57"/>
                      <a:pt x="39" y="18"/>
                    </a:cubicBezTo>
                    <a:cubicBezTo>
                      <a:pt x="39" y="9"/>
                      <a:pt x="33" y="0"/>
                      <a:pt x="29"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7"/>
              <p:cNvSpPr/>
              <p:nvPr/>
            </p:nvSpPr>
            <p:spPr>
              <a:xfrm>
                <a:off x="2995198" y="2130342"/>
                <a:ext cx="52317" cy="7665"/>
              </a:xfrm>
              <a:custGeom>
                <a:rect b="b" l="l" r="r" t="t"/>
                <a:pathLst>
                  <a:path extrusionOk="0" h="206" w="1406">
                    <a:moveTo>
                      <a:pt x="1299" y="1"/>
                    </a:moveTo>
                    <a:cubicBezTo>
                      <a:pt x="1224" y="1"/>
                      <a:pt x="1143" y="26"/>
                      <a:pt x="1084" y="35"/>
                    </a:cubicBezTo>
                    <a:cubicBezTo>
                      <a:pt x="967" y="49"/>
                      <a:pt x="864" y="61"/>
                      <a:pt x="761" y="75"/>
                    </a:cubicBezTo>
                    <a:cubicBezTo>
                      <a:pt x="516" y="113"/>
                      <a:pt x="271" y="126"/>
                      <a:pt x="26" y="152"/>
                    </a:cubicBezTo>
                    <a:cubicBezTo>
                      <a:pt x="1" y="152"/>
                      <a:pt x="1" y="190"/>
                      <a:pt x="26" y="190"/>
                    </a:cubicBezTo>
                    <a:cubicBezTo>
                      <a:pt x="160" y="198"/>
                      <a:pt x="288" y="205"/>
                      <a:pt x="418" y="205"/>
                    </a:cubicBezTo>
                    <a:cubicBezTo>
                      <a:pt x="514" y="205"/>
                      <a:pt x="610" y="201"/>
                      <a:pt x="709" y="190"/>
                    </a:cubicBezTo>
                    <a:cubicBezTo>
                      <a:pt x="813" y="190"/>
                      <a:pt x="916" y="178"/>
                      <a:pt x="1019" y="164"/>
                    </a:cubicBezTo>
                    <a:cubicBezTo>
                      <a:pt x="1088" y="155"/>
                      <a:pt x="1171" y="130"/>
                      <a:pt x="1247" y="130"/>
                    </a:cubicBezTo>
                    <a:cubicBezTo>
                      <a:pt x="1271" y="130"/>
                      <a:pt x="1294" y="132"/>
                      <a:pt x="1316" y="139"/>
                    </a:cubicBezTo>
                    <a:cubicBezTo>
                      <a:pt x="1323" y="142"/>
                      <a:pt x="1330" y="144"/>
                      <a:pt x="1337" y="144"/>
                    </a:cubicBezTo>
                    <a:cubicBezTo>
                      <a:pt x="1360" y="144"/>
                      <a:pt x="1383" y="129"/>
                      <a:pt x="1393" y="100"/>
                    </a:cubicBezTo>
                    <a:lnTo>
                      <a:pt x="1393" y="87"/>
                    </a:lnTo>
                    <a:cubicBezTo>
                      <a:pt x="1406" y="61"/>
                      <a:pt x="1393" y="23"/>
                      <a:pt x="1368" y="10"/>
                    </a:cubicBezTo>
                    <a:cubicBezTo>
                      <a:pt x="1346" y="3"/>
                      <a:pt x="1323" y="1"/>
                      <a:pt x="1299"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7"/>
              <p:cNvSpPr/>
              <p:nvPr/>
            </p:nvSpPr>
            <p:spPr>
              <a:xfrm>
                <a:off x="3071254" y="2102510"/>
                <a:ext cx="7479" cy="63964"/>
              </a:xfrm>
              <a:custGeom>
                <a:rect b="b" l="l" r="r" t="t"/>
                <a:pathLst>
                  <a:path extrusionOk="0" h="1719" w="201">
                    <a:moveTo>
                      <a:pt x="52" y="0"/>
                    </a:moveTo>
                    <a:cubicBezTo>
                      <a:pt x="49" y="0"/>
                      <a:pt x="46" y="3"/>
                      <a:pt x="46" y="10"/>
                    </a:cubicBezTo>
                    <a:cubicBezTo>
                      <a:pt x="72" y="281"/>
                      <a:pt x="84" y="551"/>
                      <a:pt x="84" y="823"/>
                    </a:cubicBezTo>
                    <a:cubicBezTo>
                      <a:pt x="72" y="964"/>
                      <a:pt x="72" y="1119"/>
                      <a:pt x="58" y="1261"/>
                    </a:cubicBezTo>
                    <a:cubicBezTo>
                      <a:pt x="46" y="1402"/>
                      <a:pt x="20" y="1531"/>
                      <a:pt x="7" y="1660"/>
                    </a:cubicBezTo>
                    <a:cubicBezTo>
                      <a:pt x="0" y="1699"/>
                      <a:pt x="36" y="1718"/>
                      <a:pt x="75" y="1718"/>
                    </a:cubicBezTo>
                    <a:cubicBezTo>
                      <a:pt x="113" y="1718"/>
                      <a:pt x="155" y="1699"/>
                      <a:pt x="161" y="1660"/>
                    </a:cubicBezTo>
                    <a:cubicBezTo>
                      <a:pt x="201" y="1402"/>
                      <a:pt x="201" y="1119"/>
                      <a:pt x="187" y="848"/>
                    </a:cubicBezTo>
                    <a:cubicBezTo>
                      <a:pt x="175" y="565"/>
                      <a:pt x="136" y="281"/>
                      <a:pt x="58" y="10"/>
                    </a:cubicBezTo>
                    <a:cubicBezTo>
                      <a:pt x="58" y="3"/>
                      <a:pt x="55" y="0"/>
                      <a:pt x="52"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87"/>
              <p:cNvSpPr/>
              <p:nvPr/>
            </p:nvSpPr>
            <p:spPr>
              <a:xfrm>
                <a:off x="3011012" y="2157021"/>
                <a:ext cx="66271" cy="7405"/>
              </a:xfrm>
              <a:custGeom>
                <a:rect b="b" l="l" r="r" t="t"/>
                <a:pathLst>
                  <a:path extrusionOk="0" h="199" w="1781">
                    <a:moveTo>
                      <a:pt x="19" y="0"/>
                    </a:moveTo>
                    <a:cubicBezTo>
                      <a:pt x="1" y="0"/>
                      <a:pt x="4" y="41"/>
                      <a:pt x="26" y="41"/>
                    </a:cubicBezTo>
                    <a:cubicBezTo>
                      <a:pt x="310" y="92"/>
                      <a:pt x="581" y="131"/>
                      <a:pt x="865" y="157"/>
                    </a:cubicBezTo>
                    <a:cubicBezTo>
                      <a:pt x="994" y="170"/>
                      <a:pt x="1136" y="183"/>
                      <a:pt x="1278" y="195"/>
                    </a:cubicBezTo>
                    <a:lnTo>
                      <a:pt x="1484" y="195"/>
                    </a:lnTo>
                    <a:cubicBezTo>
                      <a:pt x="1524" y="195"/>
                      <a:pt x="1560" y="199"/>
                      <a:pt x="1594" y="199"/>
                    </a:cubicBezTo>
                    <a:cubicBezTo>
                      <a:pt x="1627" y="199"/>
                      <a:pt x="1659" y="196"/>
                      <a:pt x="1691" y="183"/>
                    </a:cubicBezTo>
                    <a:cubicBezTo>
                      <a:pt x="1755" y="170"/>
                      <a:pt x="1780" y="92"/>
                      <a:pt x="1716" y="66"/>
                    </a:cubicBezTo>
                    <a:cubicBezTo>
                      <a:pt x="1695" y="62"/>
                      <a:pt x="1672" y="61"/>
                      <a:pt x="1648" y="61"/>
                    </a:cubicBezTo>
                    <a:cubicBezTo>
                      <a:pt x="1601" y="61"/>
                      <a:pt x="1553" y="66"/>
                      <a:pt x="1510" y="66"/>
                    </a:cubicBezTo>
                    <a:lnTo>
                      <a:pt x="1304" y="66"/>
                    </a:lnTo>
                    <a:cubicBezTo>
                      <a:pt x="1175" y="66"/>
                      <a:pt x="1046" y="54"/>
                      <a:pt x="917" y="54"/>
                    </a:cubicBezTo>
                    <a:cubicBezTo>
                      <a:pt x="620" y="41"/>
                      <a:pt x="324" y="15"/>
                      <a:pt x="26" y="2"/>
                    </a:cubicBezTo>
                    <a:cubicBezTo>
                      <a:pt x="23" y="1"/>
                      <a:pt x="21" y="0"/>
                      <a:pt x="19"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87"/>
              <p:cNvSpPr/>
              <p:nvPr/>
            </p:nvSpPr>
            <p:spPr>
              <a:xfrm>
                <a:off x="3037877" y="1697710"/>
                <a:ext cx="163203" cy="94067"/>
              </a:xfrm>
              <a:custGeom>
                <a:rect b="b" l="l" r="r" t="t"/>
                <a:pathLst>
                  <a:path extrusionOk="0" h="2528" w="4386">
                    <a:moveTo>
                      <a:pt x="2449" y="0"/>
                    </a:moveTo>
                    <a:cubicBezTo>
                      <a:pt x="1618" y="0"/>
                      <a:pt x="799" y="119"/>
                      <a:pt x="1" y="365"/>
                    </a:cubicBezTo>
                    <a:cubicBezTo>
                      <a:pt x="543" y="932"/>
                      <a:pt x="1084" y="1500"/>
                      <a:pt x="1652" y="2041"/>
                    </a:cubicBezTo>
                    <a:cubicBezTo>
                      <a:pt x="1806" y="2184"/>
                      <a:pt x="1961" y="2325"/>
                      <a:pt x="2155" y="2416"/>
                    </a:cubicBezTo>
                    <a:cubicBezTo>
                      <a:pt x="2324" y="2492"/>
                      <a:pt x="2505" y="2528"/>
                      <a:pt x="2688" y="2528"/>
                    </a:cubicBezTo>
                    <a:cubicBezTo>
                      <a:pt x="2812" y="2528"/>
                      <a:pt x="2937" y="2511"/>
                      <a:pt x="3058" y="2480"/>
                    </a:cubicBezTo>
                    <a:cubicBezTo>
                      <a:pt x="3367" y="2416"/>
                      <a:pt x="3651" y="2287"/>
                      <a:pt x="3922" y="2158"/>
                    </a:cubicBezTo>
                    <a:cubicBezTo>
                      <a:pt x="4205" y="2015"/>
                      <a:pt x="4386" y="1886"/>
                      <a:pt x="4308" y="1565"/>
                    </a:cubicBezTo>
                    <a:cubicBezTo>
                      <a:pt x="4244" y="1242"/>
                      <a:pt x="4128" y="945"/>
                      <a:pt x="3961" y="662"/>
                    </a:cubicBezTo>
                    <a:cubicBezTo>
                      <a:pt x="3870" y="507"/>
                      <a:pt x="3754" y="352"/>
                      <a:pt x="3612" y="249"/>
                    </a:cubicBezTo>
                    <a:cubicBezTo>
                      <a:pt x="3354" y="55"/>
                      <a:pt x="3019" y="17"/>
                      <a:pt x="2697" y="3"/>
                    </a:cubicBezTo>
                    <a:cubicBezTo>
                      <a:pt x="2614" y="1"/>
                      <a:pt x="2532" y="0"/>
                      <a:pt x="2449"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87"/>
              <p:cNvSpPr/>
              <p:nvPr/>
            </p:nvSpPr>
            <p:spPr>
              <a:xfrm>
                <a:off x="3080109" y="1728519"/>
                <a:ext cx="150738" cy="55294"/>
              </a:xfrm>
              <a:custGeom>
                <a:rect b="b" l="l" r="r" t="t"/>
                <a:pathLst>
                  <a:path extrusionOk="0" h="1486" w="4051">
                    <a:moveTo>
                      <a:pt x="27" y="1"/>
                    </a:moveTo>
                    <a:cubicBezTo>
                      <a:pt x="1" y="1"/>
                      <a:pt x="1" y="27"/>
                      <a:pt x="14" y="27"/>
                    </a:cubicBezTo>
                    <a:cubicBezTo>
                      <a:pt x="1330" y="439"/>
                      <a:pt x="2709" y="749"/>
                      <a:pt x="3896" y="1471"/>
                    </a:cubicBezTo>
                    <a:cubicBezTo>
                      <a:pt x="3909" y="1481"/>
                      <a:pt x="3922" y="1485"/>
                      <a:pt x="3935" y="1485"/>
                    </a:cubicBezTo>
                    <a:cubicBezTo>
                      <a:pt x="4006" y="1485"/>
                      <a:pt x="4050" y="1348"/>
                      <a:pt x="3973" y="1304"/>
                    </a:cubicBezTo>
                    <a:cubicBezTo>
                      <a:pt x="3393" y="943"/>
                      <a:pt x="2761" y="685"/>
                      <a:pt x="2103" y="491"/>
                    </a:cubicBezTo>
                    <a:cubicBezTo>
                      <a:pt x="1768" y="388"/>
                      <a:pt x="1419" y="298"/>
                      <a:pt x="1084" y="207"/>
                    </a:cubicBezTo>
                    <a:cubicBezTo>
                      <a:pt x="736" y="117"/>
                      <a:pt x="375" y="14"/>
                      <a:pt x="27"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7"/>
              <p:cNvSpPr/>
              <p:nvPr/>
            </p:nvSpPr>
            <p:spPr>
              <a:xfrm>
                <a:off x="3101728" y="1739980"/>
                <a:ext cx="35573" cy="14251"/>
              </a:xfrm>
              <a:custGeom>
                <a:rect b="b" l="l" r="r" t="t"/>
                <a:pathLst>
                  <a:path extrusionOk="0" h="383" w="956">
                    <a:moveTo>
                      <a:pt x="848" y="1"/>
                    </a:moveTo>
                    <a:cubicBezTo>
                      <a:pt x="823" y="1"/>
                      <a:pt x="800" y="14"/>
                      <a:pt x="785" y="32"/>
                    </a:cubicBezTo>
                    <a:lnTo>
                      <a:pt x="785" y="32"/>
                    </a:lnTo>
                    <a:cubicBezTo>
                      <a:pt x="643" y="71"/>
                      <a:pt x="508" y="128"/>
                      <a:pt x="374" y="183"/>
                    </a:cubicBezTo>
                    <a:cubicBezTo>
                      <a:pt x="297" y="209"/>
                      <a:pt x="233" y="235"/>
                      <a:pt x="168" y="260"/>
                    </a:cubicBezTo>
                    <a:cubicBezTo>
                      <a:pt x="104" y="286"/>
                      <a:pt x="26" y="312"/>
                      <a:pt x="1" y="364"/>
                    </a:cubicBezTo>
                    <a:cubicBezTo>
                      <a:pt x="1" y="373"/>
                      <a:pt x="7" y="382"/>
                      <a:pt x="11" y="382"/>
                    </a:cubicBezTo>
                    <a:cubicBezTo>
                      <a:pt x="12" y="382"/>
                      <a:pt x="13" y="381"/>
                      <a:pt x="13" y="377"/>
                    </a:cubicBezTo>
                    <a:cubicBezTo>
                      <a:pt x="65" y="351"/>
                      <a:pt x="130" y="325"/>
                      <a:pt x="181" y="312"/>
                    </a:cubicBezTo>
                    <a:cubicBezTo>
                      <a:pt x="245" y="274"/>
                      <a:pt x="310" y="260"/>
                      <a:pt x="388" y="235"/>
                    </a:cubicBezTo>
                    <a:cubicBezTo>
                      <a:pt x="542" y="183"/>
                      <a:pt x="697" y="171"/>
                      <a:pt x="852" y="145"/>
                    </a:cubicBezTo>
                    <a:cubicBezTo>
                      <a:pt x="929" y="145"/>
                      <a:pt x="955" y="42"/>
                      <a:pt x="890" y="16"/>
                    </a:cubicBezTo>
                    <a:cubicBezTo>
                      <a:pt x="878" y="16"/>
                      <a:pt x="864" y="16"/>
                      <a:pt x="864" y="2"/>
                    </a:cubicBezTo>
                    <a:cubicBezTo>
                      <a:pt x="859" y="1"/>
                      <a:pt x="854" y="1"/>
                      <a:pt x="848"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7"/>
              <p:cNvSpPr/>
              <p:nvPr/>
            </p:nvSpPr>
            <p:spPr>
              <a:xfrm>
                <a:off x="3111551" y="1713300"/>
                <a:ext cx="24373" cy="31554"/>
              </a:xfrm>
              <a:custGeom>
                <a:rect b="b" l="l" r="r" t="t"/>
                <a:pathLst>
                  <a:path extrusionOk="0" h="848" w="655">
                    <a:moveTo>
                      <a:pt x="11" y="1"/>
                    </a:moveTo>
                    <a:cubicBezTo>
                      <a:pt x="4" y="1"/>
                      <a:pt x="1" y="4"/>
                      <a:pt x="7" y="11"/>
                    </a:cubicBezTo>
                    <a:cubicBezTo>
                      <a:pt x="7" y="49"/>
                      <a:pt x="20" y="88"/>
                      <a:pt x="33" y="126"/>
                    </a:cubicBezTo>
                    <a:cubicBezTo>
                      <a:pt x="59" y="165"/>
                      <a:pt x="72" y="191"/>
                      <a:pt x="84" y="229"/>
                    </a:cubicBezTo>
                    <a:cubicBezTo>
                      <a:pt x="124" y="307"/>
                      <a:pt x="175" y="372"/>
                      <a:pt x="213" y="449"/>
                    </a:cubicBezTo>
                    <a:cubicBezTo>
                      <a:pt x="265" y="513"/>
                      <a:pt x="304" y="578"/>
                      <a:pt x="368" y="642"/>
                    </a:cubicBezTo>
                    <a:cubicBezTo>
                      <a:pt x="394" y="668"/>
                      <a:pt x="420" y="707"/>
                      <a:pt x="445" y="733"/>
                    </a:cubicBezTo>
                    <a:cubicBezTo>
                      <a:pt x="471" y="771"/>
                      <a:pt x="497" y="810"/>
                      <a:pt x="536" y="836"/>
                    </a:cubicBezTo>
                    <a:cubicBezTo>
                      <a:pt x="544" y="844"/>
                      <a:pt x="555" y="848"/>
                      <a:pt x="566" y="848"/>
                    </a:cubicBezTo>
                    <a:cubicBezTo>
                      <a:pt x="607" y="848"/>
                      <a:pt x="654" y="799"/>
                      <a:pt x="614" y="759"/>
                    </a:cubicBezTo>
                    <a:cubicBezTo>
                      <a:pt x="600" y="745"/>
                      <a:pt x="574" y="733"/>
                      <a:pt x="562" y="719"/>
                    </a:cubicBezTo>
                    <a:cubicBezTo>
                      <a:pt x="536" y="707"/>
                      <a:pt x="523" y="694"/>
                      <a:pt x="510" y="668"/>
                    </a:cubicBezTo>
                    <a:cubicBezTo>
                      <a:pt x="485" y="655"/>
                      <a:pt x="471" y="630"/>
                      <a:pt x="445" y="604"/>
                    </a:cubicBezTo>
                    <a:cubicBezTo>
                      <a:pt x="368" y="526"/>
                      <a:pt x="304" y="436"/>
                      <a:pt x="239" y="346"/>
                    </a:cubicBezTo>
                    <a:cubicBezTo>
                      <a:pt x="201" y="294"/>
                      <a:pt x="162" y="243"/>
                      <a:pt x="136" y="178"/>
                    </a:cubicBezTo>
                    <a:cubicBezTo>
                      <a:pt x="110" y="152"/>
                      <a:pt x="98" y="126"/>
                      <a:pt x="84" y="100"/>
                    </a:cubicBezTo>
                    <a:cubicBezTo>
                      <a:pt x="72" y="75"/>
                      <a:pt x="46" y="36"/>
                      <a:pt x="33" y="11"/>
                    </a:cubicBezTo>
                    <a:cubicBezTo>
                      <a:pt x="27" y="4"/>
                      <a:pt x="17" y="1"/>
                      <a:pt x="11"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7"/>
              <p:cNvSpPr/>
              <p:nvPr/>
            </p:nvSpPr>
            <p:spPr>
              <a:xfrm>
                <a:off x="3125877" y="1747198"/>
                <a:ext cx="31070" cy="22847"/>
              </a:xfrm>
              <a:custGeom>
                <a:rect b="b" l="l" r="r" t="t"/>
                <a:pathLst>
                  <a:path extrusionOk="0" h="614" w="835">
                    <a:moveTo>
                      <a:pt x="769" y="0"/>
                    </a:moveTo>
                    <a:cubicBezTo>
                      <a:pt x="747" y="0"/>
                      <a:pt x="724" y="10"/>
                      <a:pt x="705" y="28"/>
                    </a:cubicBezTo>
                    <a:cubicBezTo>
                      <a:pt x="693" y="28"/>
                      <a:pt x="693" y="41"/>
                      <a:pt x="680" y="54"/>
                    </a:cubicBezTo>
                    <a:cubicBezTo>
                      <a:pt x="667" y="66"/>
                      <a:pt x="654" y="66"/>
                      <a:pt x="641" y="80"/>
                    </a:cubicBezTo>
                    <a:cubicBezTo>
                      <a:pt x="628" y="92"/>
                      <a:pt x="616" y="92"/>
                      <a:pt x="590" y="106"/>
                    </a:cubicBezTo>
                    <a:cubicBezTo>
                      <a:pt x="564" y="131"/>
                      <a:pt x="525" y="157"/>
                      <a:pt x="499" y="183"/>
                    </a:cubicBezTo>
                    <a:cubicBezTo>
                      <a:pt x="435" y="221"/>
                      <a:pt x="383" y="273"/>
                      <a:pt x="318" y="324"/>
                    </a:cubicBezTo>
                    <a:lnTo>
                      <a:pt x="9" y="596"/>
                    </a:lnTo>
                    <a:cubicBezTo>
                      <a:pt x="0" y="604"/>
                      <a:pt x="4" y="614"/>
                      <a:pt x="11" y="614"/>
                    </a:cubicBezTo>
                    <a:cubicBezTo>
                      <a:pt x="14" y="614"/>
                      <a:pt x="18" y="612"/>
                      <a:pt x="22" y="608"/>
                    </a:cubicBezTo>
                    <a:cubicBezTo>
                      <a:pt x="138" y="544"/>
                      <a:pt x="254" y="467"/>
                      <a:pt x="358" y="376"/>
                    </a:cubicBezTo>
                    <a:cubicBezTo>
                      <a:pt x="422" y="338"/>
                      <a:pt x="473" y="299"/>
                      <a:pt x="525" y="260"/>
                    </a:cubicBezTo>
                    <a:cubicBezTo>
                      <a:pt x="564" y="235"/>
                      <a:pt x="590" y="221"/>
                      <a:pt x="616" y="195"/>
                    </a:cubicBezTo>
                    <a:cubicBezTo>
                      <a:pt x="628" y="195"/>
                      <a:pt x="654" y="183"/>
                      <a:pt x="667" y="170"/>
                    </a:cubicBezTo>
                    <a:cubicBezTo>
                      <a:pt x="693" y="157"/>
                      <a:pt x="705" y="144"/>
                      <a:pt x="745" y="144"/>
                    </a:cubicBezTo>
                    <a:cubicBezTo>
                      <a:pt x="796" y="144"/>
                      <a:pt x="834" y="92"/>
                      <a:pt x="822" y="41"/>
                    </a:cubicBezTo>
                    <a:cubicBezTo>
                      <a:pt x="815" y="13"/>
                      <a:pt x="793" y="0"/>
                      <a:pt x="769"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87"/>
              <p:cNvSpPr/>
              <p:nvPr/>
            </p:nvSpPr>
            <p:spPr>
              <a:xfrm>
                <a:off x="3134509" y="1716835"/>
                <a:ext cx="24707" cy="35163"/>
              </a:xfrm>
              <a:custGeom>
                <a:rect b="b" l="l" r="r" t="t"/>
                <a:pathLst>
                  <a:path extrusionOk="0" h="945" w="664">
                    <a:moveTo>
                      <a:pt x="17" y="0"/>
                    </a:moveTo>
                    <a:cubicBezTo>
                      <a:pt x="11" y="0"/>
                      <a:pt x="0" y="9"/>
                      <a:pt x="9" y="19"/>
                    </a:cubicBezTo>
                    <a:cubicBezTo>
                      <a:pt x="35" y="96"/>
                      <a:pt x="100" y="174"/>
                      <a:pt x="151" y="251"/>
                    </a:cubicBezTo>
                    <a:cubicBezTo>
                      <a:pt x="190" y="328"/>
                      <a:pt x="241" y="406"/>
                      <a:pt x="280" y="470"/>
                    </a:cubicBezTo>
                    <a:cubicBezTo>
                      <a:pt x="319" y="547"/>
                      <a:pt x="370" y="624"/>
                      <a:pt x="409" y="702"/>
                    </a:cubicBezTo>
                    <a:cubicBezTo>
                      <a:pt x="435" y="741"/>
                      <a:pt x="461" y="779"/>
                      <a:pt x="473" y="818"/>
                    </a:cubicBezTo>
                    <a:cubicBezTo>
                      <a:pt x="499" y="857"/>
                      <a:pt x="513" y="896"/>
                      <a:pt x="538" y="934"/>
                    </a:cubicBezTo>
                    <a:cubicBezTo>
                      <a:pt x="549" y="941"/>
                      <a:pt x="563" y="944"/>
                      <a:pt x="577" y="944"/>
                    </a:cubicBezTo>
                    <a:cubicBezTo>
                      <a:pt x="618" y="944"/>
                      <a:pt x="664" y="920"/>
                      <a:pt x="654" y="882"/>
                    </a:cubicBezTo>
                    <a:cubicBezTo>
                      <a:pt x="616" y="805"/>
                      <a:pt x="564" y="741"/>
                      <a:pt x="513" y="676"/>
                    </a:cubicBezTo>
                    <a:cubicBezTo>
                      <a:pt x="461" y="586"/>
                      <a:pt x="396" y="509"/>
                      <a:pt x="344" y="431"/>
                    </a:cubicBezTo>
                    <a:cubicBezTo>
                      <a:pt x="293" y="366"/>
                      <a:pt x="255" y="289"/>
                      <a:pt x="203" y="212"/>
                    </a:cubicBezTo>
                    <a:cubicBezTo>
                      <a:pt x="151" y="148"/>
                      <a:pt x="100" y="57"/>
                      <a:pt x="22" y="5"/>
                    </a:cubicBezTo>
                    <a:cubicBezTo>
                      <a:pt x="22" y="2"/>
                      <a:pt x="20" y="0"/>
                      <a:pt x="17"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7"/>
              <p:cNvSpPr/>
              <p:nvPr/>
            </p:nvSpPr>
            <p:spPr>
              <a:xfrm>
                <a:off x="3151142" y="1757840"/>
                <a:ext cx="34122" cy="17749"/>
              </a:xfrm>
              <a:custGeom>
                <a:rect b="b" l="l" r="r" t="t"/>
                <a:pathLst>
                  <a:path extrusionOk="0" h="477" w="917">
                    <a:moveTo>
                      <a:pt x="839" y="0"/>
                    </a:moveTo>
                    <a:cubicBezTo>
                      <a:pt x="814" y="0"/>
                      <a:pt x="774" y="13"/>
                      <a:pt x="749" y="13"/>
                    </a:cubicBezTo>
                    <a:cubicBezTo>
                      <a:pt x="671" y="38"/>
                      <a:pt x="594" y="64"/>
                      <a:pt x="516" y="103"/>
                    </a:cubicBezTo>
                    <a:lnTo>
                      <a:pt x="362" y="181"/>
                    </a:lnTo>
                    <a:cubicBezTo>
                      <a:pt x="233" y="258"/>
                      <a:pt x="117" y="361"/>
                      <a:pt x="1" y="464"/>
                    </a:cubicBezTo>
                    <a:lnTo>
                      <a:pt x="14" y="477"/>
                    </a:lnTo>
                    <a:cubicBezTo>
                      <a:pt x="129" y="399"/>
                      <a:pt x="246" y="322"/>
                      <a:pt x="362" y="258"/>
                    </a:cubicBezTo>
                    <a:cubicBezTo>
                      <a:pt x="427" y="219"/>
                      <a:pt x="478" y="193"/>
                      <a:pt x="542" y="167"/>
                    </a:cubicBezTo>
                    <a:cubicBezTo>
                      <a:pt x="620" y="141"/>
                      <a:pt x="685" y="129"/>
                      <a:pt x="762" y="116"/>
                    </a:cubicBezTo>
                    <a:lnTo>
                      <a:pt x="826" y="116"/>
                    </a:lnTo>
                    <a:cubicBezTo>
                      <a:pt x="833" y="119"/>
                      <a:pt x="841" y="121"/>
                      <a:pt x="849" y="121"/>
                    </a:cubicBezTo>
                    <a:cubicBezTo>
                      <a:pt x="871" y="121"/>
                      <a:pt x="894" y="109"/>
                      <a:pt x="903" y="90"/>
                    </a:cubicBezTo>
                    <a:cubicBezTo>
                      <a:pt x="917" y="38"/>
                      <a:pt x="878" y="13"/>
                      <a:pt x="839"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7"/>
              <p:cNvSpPr/>
              <p:nvPr/>
            </p:nvSpPr>
            <p:spPr>
              <a:xfrm>
                <a:off x="3164723" y="1721635"/>
                <a:ext cx="25489" cy="41452"/>
              </a:xfrm>
              <a:custGeom>
                <a:rect b="b" l="l" r="r" t="t"/>
                <a:pathLst>
                  <a:path extrusionOk="0" h="1114" w="685">
                    <a:moveTo>
                      <a:pt x="12" y="0"/>
                    </a:moveTo>
                    <a:cubicBezTo>
                      <a:pt x="5" y="0"/>
                      <a:pt x="1" y="9"/>
                      <a:pt x="10" y="19"/>
                    </a:cubicBezTo>
                    <a:cubicBezTo>
                      <a:pt x="62" y="212"/>
                      <a:pt x="139" y="418"/>
                      <a:pt x="229" y="612"/>
                    </a:cubicBezTo>
                    <a:cubicBezTo>
                      <a:pt x="306" y="793"/>
                      <a:pt x="409" y="973"/>
                      <a:pt x="564" y="1102"/>
                    </a:cubicBezTo>
                    <a:cubicBezTo>
                      <a:pt x="572" y="1110"/>
                      <a:pt x="583" y="1114"/>
                      <a:pt x="594" y="1114"/>
                    </a:cubicBezTo>
                    <a:cubicBezTo>
                      <a:pt x="636" y="1114"/>
                      <a:pt x="685" y="1065"/>
                      <a:pt x="655" y="1025"/>
                    </a:cubicBezTo>
                    <a:cubicBezTo>
                      <a:pt x="590" y="960"/>
                      <a:pt x="526" y="896"/>
                      <a:pt x="474" y="831"/>
                    </a:cubicBezTo>
                    <a:cubicBezTo>
                      <a:pt x="423" y="753"/>
                      <a:pt x="371" y="676"/>
                      <a:pt x="332" y="599"/>
                    </a:cubicBezTo>
                    <a:cubicBezTo>
                      <a:pt x="216" y="406"/>
                      <a:pt x="139" y="199"/>
                      <a:pt x="22" y="5"/>
                    </a:cubicBezTo>
                    <a:cubicBezTo>
                      <a:pt x="19" y="2"/>
                      <a:pt x="15" y="0"/>
                      <a:pt x="12"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87"/>
              <p:cNvSpPr/>
              <p:nvPr/>
            </p:nvSpPr>
            <p:spPr>
              <a:xfrm>
                <a:off x="3270138" y="1586975"/>
                <a:ext cx="105155" cy="148691"/>
              </a:xfrm>
              <a:custGeom>
                <a:rect b="b" l="l" r="r" t="t"/>
                <a:pathLst>
                  <a:path extrusionOk="0" h="3996" w="2826">
                    <a:moveTo>
                      <a:pt x="2826" y="1"/>
                    </a:moveTo>
                    <a:lnTo>
                      <a:pt x="2826" y="1"/>
                    </a:lnTo>
                    <a:cubicBezTo>
                      <a:pt x="1987" y="374"/>
                      <a:pt x="1227" y="890"/>
                      <a:pt x="568" y="1509"/>
                    </a:cubicBezTo>
                    <a:cubicBezTo>
                      <a:pt x="336" y="1741"/>
                      <a:pt x="104" y="1987"/>
                      <a:pt x="40" y="2309"/>
                    </a:cubicBezTo>
                    <a:cubicBezTo>
                      <a:pt x="1" y="2489"/>
                      <a:pt x="27" y="2670"/>
                      <a:pt x="53" y="2838"/>
                    </a:cubicBezTo>
                    <a:cubicBezTo>
                      <a:pt x="118" y="3160"/>
                      <a:pt x="233" y="3470"/>
                      <a:pt x="401" y="3753"/>
                    </a:cubicBezTo>
                    <a:cubicBezTo>
                      <a:pt x="495" y="3934"/>
                      <a:pt x="613" y="3995"/>
                      <a:pt x="757" y="3995"/>
                    </a:cubicBezTo>
                    <a:cubicBezTo>
                      <a:pt x="851" y="3995"/>
                      <a:pt x="955" y="3970"/>
                      <a:pt x="1072" y="3934"/>
                    </a:cubicBezTo>
                    <a:cubicBezTo>
                      <a:pt x="1368" y="3856"/>
                      <a:pt x="1665" y="3767"/>
                      <a:pt x="1936" y="3612"/>
                    </a:cubicBezTo>
                    <a:cubicBezTo>
                      <a:pt x="2207" y="3470"/>
                      <a:pt x="2451" y="3251"/>
                      <a:pt x="2568" y="2967"/>
                    </a:cubicBezTo>
                    <a:cubicBezTo>
                      <a:pt x="2658" y="2773"/>
                      <a:pt x="2684" y="2554"/>
                      <a:pt x="2697" y="2348"/>
                    </a:cubicBezTo>
                    <a:cubicBezTo>
                      <a:pt x="2774" y="1574"/>
                      <a:pt x="2800" y="787"/>
                      <a:pt x="2826"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87"/>
              <p:cNvSpPr/>
              <p:nvPr/>
            </p:nvSpPr>
            <p:spPr>
              <a:xfrm>
                <a:off x="3275905" y="1628128"/>
                <a:ext cx="79629" cy="138570"/>
              </a:xfrm>
              <a:custGeom>
                <a:rect b="b" l="l" r="r" t="t"/>
                <a:pathLst>
                  <a:path extrusionOk="0" h="3724" w="2140">
                    <a:moveTo>
                      <a:pt x="2112" y="0"/>
                    </a:moveTo>
                    <a:cubicBezTo>
                      <a:pt x="2109" y="0"/>
                      <a:pt x="2106" y="1"/>
                      <a:pt x="2103" y="4"/>
                    </a:cubicBezTo>
                    <a:cubicBezTo>
                      <a:pt x="1846" y="248"/>
                      <a:pt x="1665" y="571"/>
                      <a:pt x="1459" y="868"/>
                    </a:cubicBezTo>
                    <a:cubicBezTo>
                      <a:pt x="1265" y="1165"/>
                      <a:pt x="1072" y="1474"/>
                      <a:pt x="878" y="1784"/>
                    </a:cubicBezTo>
                    <a:cubicBezTo>
                      <a:pt x="530" y="2364"/>
                      <a:pt x="220" y="2983"/>
                      <a:pt x="14" y="3627"/>
                    </a:cubicBezTo>
                    <a:cubicBezTo>
                      <a:pt x="0" y="3691"/>
                      <a:pt x="43" y="3723"/>
                      <a:pt x="89" y="3723"/>
                    </a:cubicBezTo>
                    <a:cubicBezTo>
                      <a:pt x="128" y="3723"/>
                      <a:pt x="170" y="3700"/>
                      <a:pt x="181" y="3653"/>
                    </a:cubicBezTo>
                    <a:cubicBezTo>
                      <a:pt x="388" y="2983"/>
                      <a:pt x="711" y="2364"/>
                      <a:pt x="1058" y="1770"/>
                    </a:cubicBezTo>
                    <a:cubicBezTo>
                      <a:pt x="1226" y="1487"/>
                      <a:pt x="1394" y="1203"/>
                      <a:pt x="1574" y="919"/>
                    </a:cubicBezTo>
                    <a:cubicBezTo>
                      <a:pt x="1755" y="623"/>
                      <a:pt x="1961" y="339"/>
                      <a:pt x="2129" y="30"/>
                    </a:cubicBezTo>
                    <a:cubicBezTo>
                      <a:pt x="2139" y="19"/>
                      <a:pt x="2124" y="0"/>
                      <a:pt x="2112"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7"/>
              <p:cNvSpPr/>
              <p:nvPr/>
            </p:nvSpPr>
            <p:spPr>
              <a:xfrm>
                <a:off x="3322491" y="1660761"/>
                <a:ext cx="33638" cy="15219"/>
              </a:xfrm>
              <a:custGeom>
                <a:rect b="b" l="l" r="r" t="t"/>
                <a:pathLst>
                  <a:path extrusionOk="0" h="409" w="904">
                    <a:moveTo>
                      <a:pt x="852" y="0"/>
                    </a:moveTo>
                    <a:cubicBezTo>
                      <a:pt x="801" y="0"/>
                      <a:pt x="751" y="19"/>
                      <a:pt x="709" y="30"/>
                    </a:cubicBezTo>
                    <a:cubicBezTo>
                      <a:pt x="645" y="56"/>
                      <a:pt x="594" y="68"/>
                      <a:pt x="529" y="94"/>
                    </a:cubicBezTo>
                    <a:cubicBezTo>
                      <a:pt x="378" y="152"/>
                      <a:pt x="227" y="200"/>
                      <a:pt x="86" y="274"/>
                    </a:cubicBezTo>
                    <a:lnTo>
                      <a:pt x="86" y="274"/>
                    </a:lnTo>
                    <a:cubicBezTo>
                      <a:pt x="81" y="273"/>
                      <a:pt x="75" y="272"/>
                      <a:pt x="70" y="272"/>
                    </a:cubicBezTo>
                    <a:cubicBezTo>
                      <a:pt x="40" y="272"/>
                      <a:pt x="8" y="294"/>
                      <a:pt x="0" y="326"/>
                    </a:cubicBezTo>
                    <a:cubicBezTo>
                      <a:pt x="27" y="379"/>
                      <a:pt x="54" y="408"/>
                      <a:pt x="85" y="408"/>
                    </a:cubicBezTo>
                    <a:cubicBezTo>
                      <a:pt x="99" y="408"/>
                      <a:pt x="113" y="403"/>
                      <a:pt x="129" y="391"/>
                    </a:cubicBezTo>
                    <a:cubicBezTo>
                      <a:pt x="129" y="391"/>
                      <a:pt x="142" y="377"/>
                      <a:pt x="155" y="377"/>
                    </a:cubicBezTo>
                    <a:lnTo>
                      <a:pt x="181" y="352"/>
                    </a:lnTo>
                    <a:cubicBezTo>
                      <a:pt x="219" y="339"/>
                      <a:pt x="245" y="313"/>
                      <a:pt x="284" y="288"/>
                    </a:cubicBezTo>
                    <a:cubicBezTo>
                      <a:pt x="348" y="248"/>
                      <a:pt x="425" y="197"/>
                      <a:pt x="490" y="171"/>
                    </a:cubicBezTo>
                    <a:lnTo>
                      <a:pt x="683" y="94"/>
                    </a:lnTo>
                    <a:cubicBezTo>
                      <a:pt x="722" y="81"/>
                      <a:pt x="748" y="68"/>
                      <a:pt x="786" y="56"/>
                    </a:cubicBezTo>
                    <a:cubicBezTo>
                      <a:pt x="812" y="42"/>
                      <a:pt x="851" y="30"/>
                      <a:pt x="890" y="30"/>
                    </a:cubicBezTo>
                    <a:cubicBezTo>
                      <a:pt x="903" y="30"/>
                      <a:pt x="903" y="4"/>
                      <a:pt x="890" y="4"/>
                    </a:cubicBezTo>
                    <a:cubicBezTo>
                      <a:pt x="877" y="1"/>
                      <a:pt x="864" y="0"/>
                      <a:pt x="852"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7"/>
              <p:cNvSpPr/>
              <p:nvPr/>
            </p:nvSpPr>
            <p:spPr>
              <a:xfrm>
                <a:off x="3321040" y="1637468"/>
                <a:ext cx="6735" cy="38438"/>
              </a:xfrm>
              <a:custGeom>
                <a:rect b="b" l="l" r="r" t="t"/>
                <a:pathLst>
                  <a:path extrusionOk="0" h="1033" w="181">
                    <a:moveTo>
                      <a:pt x="8" y="1"/>
                    </a:moveTo>
                    <a:cubicBezTo>
                      <a:pt x="3" y="1"/>
                      <a:pt x="0" y="4"/>
                      <a:pt x="0" y="11"/>
                    </a:cubicBezTo>
                    <a:cubicBezTo>
                      <a:pt x="0" y="101"/>
                      <a:pt x="26" y="178"/>
                      <a:pt x="39" y="269"/>
                    </a:cubicBezTo>
                    <a:cubicBezTo>
                      <a:pt x="52" y="346"/>
                      <a:pt x="65" y="424"/>
                      <a:pt x="65" y="501"/>
                    </a:cubicBezTo>
                    <a:cubicBezTo>
                      <a:pt x="77" y="591"/>
                      <a:pt x="77" y="668"/>
                      <a:pt x="77" y="759"/>
                    </a:cubicBezTo>
                    <a:cubicBezTo>
                      <a:pt x="77" y="797"/>
                      <a:pt x="77" y="836"/>
                      <a:pt x="65" y="874"/>
                    </a:cubicBezTo>
                    <a:cubicBezTo>
                      <a:pt x="65" y="914"/>
                      <a:pt x="52" y="952"/>
                      <a:pt x="52" y="1003"/>
                    </a:cubicBezTo>
                    <a:cubicBezTo>
                      <a:pt x="58" y="1023"/>
                      <a:pt x="81" y="1033"/>
                      <a:pt x="104" y="1033"/>
                    </a:cubicBezTo>
                    <a:cubicBezTo>
                      <a:pt x="126" y="1033"/>
                      <a:pt x="149" y="1023"/>
                      <a:pt x="155" y="1003"/>
                    </a:cubicBezTo>
                    <a:cubicBezTo>
                      <a:pt x="181" y="952"/>
                      <a:pt x="168" y="914"/>
                      <a:pt x="168" y="862"/>
                    </a:cubicBezTo>
                    <a:lnTo>
                      <a:pt x="168" y="733"/>
                    </a:lnTo>
                    <a:cubicBezTo>
                      <a:pt x="168" y="656"/>
                      <a:pt x="155" y="565"/>
                      <a:pt x="155" y="488"/>
                    </a:cubicBezTo>
                    <a:cubicBezTo>
                      <a:pt x="142" y="398"/>
                      <a:pt x="117" y="320"/>
                      <a:pt x="103" y="243"/>
                    </a:cubicBezTo>
                    <a:cubicBezTo>
                      <a:pt x="77" y="166"/>
                      <a:pt x="65" y="75"/>
                      <a:pt x="26" y="11"/>
                    </a:cubicBezTo>
                    <a:cubicBezTo>
                      <a:pt x="20" y="4"/>
                      <a:pt x="13" y="1"/>
                      <a:pt x="8"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87"/>
              <p:cNvSpPr/>
              <p:nvPr/>
            </p:nvSpPr>
            <p:spPr>
              <a:xfrm>
                <a:off x="3310472" y="1689040"/>
                <a:ext cx="37880" cy="6437"/>
              </a:xfrm>
              <a:custGeom>
                <a:rect b="b" l="l" r="r" t="t"/>
                <a:pathLst>
                  <a:path extrusionOk="0" h="173" w="1018">
                    <a:moveTo>
                      <a:pt x="1007" y="1"/>
                    </a:moveTo>
                    <a:cubicBezTo>
                      <a:pt x="1007" y="1"/>
                      <a:pt x="1006" y="2"/>
                      <a:pt x="1006" y="4"/>
                    </a:cubicBezTo>
                    <a:lnTo>
                      <a:pt x="555" y="4"/>
                    </a:lnTo>
                    <a:cubicBezTo>
                      <a:pt x="490" y="4"/>
                      <a:pt x="413" y="4"/>
                      <a:pt x="349" y="18"/>
                    </a:cubicBezTo>
                    <a:lnTo>
                      <a:pt x="246" y="18"/>
                    </a:lnTo>
                    <a:cubicBezTo>
                      <a:pt x="215" y="28"/>
                      <a:pt x="185" y="38"/>
                      <a:pt x="154" y="42"/>
                    </a:cubicBezTo>
                    <a:lnTo>
                      <a:pt x="154" y="42"/>
                    </a:lnTo>
                    <a:cubicBezTo>
                      <a:pt x="148" y="30"/>
                      <a:pt x="135" y="24"/>
                      <a:pt x="121" y="24"/>
                    </a:cubicBezTo>
                    <a:cubicBezTo>
                      <a:pt x="107" y="24"/>
                      <a:pt x="91" y="31"/>
                      <a:pt x="78" y="44"/>
                    </a:cubicBezTo>
                    <a:cubicBezTo>
                      <a:pt x="65" y="44"/>
                      <a:pt x="52" y="44"/>
                      <a:pt x="52" y="56"/>
                    </a:cubicBezTo>
                    <a:cubicBezTo>
                      <a:pt x="0" y="82"/>
                      <a:pt x="0" y="173"/>
                      <a:pt x="65" y="173"/>
                    </a:cubicBezTo>
                    <a:lnTo>
                      <a:pt x="91" y="173"/>
                    </a:lnTo>
                    <a:cubicBezTo>
                      <a:pt x="117" y="173"/>
                      <a:pt x="155" y="159"/>
                      <a:pt x="168" y="133"/>
                    </a:cubicBezTo>
                    <a:cubicBezTo>
                      <a:pt x="168" y="133"/>
                      <a:pt x="194" y="121"/>
                      <a:pt x="207" y="121"/>
                    </a:cubicBezTo>
                    <a:cubicBezTo>
                      <a:pt x="220" y="121"/>
                      <a:pt x="246" y="108"/>
                      <a:pt x="258" y="108"/>
                    </a:cubicBezTo>
                    <a:cubicBezTo>
                      <a:pt x="284" y="108"/>
                      <a:pt x="323" y="95"/>
                      <a:pt x="349" y="95"/>
                    </a:cubicBezTo>
                    <a:cubicBezTo>
                      <a:pt x="426" y="82"/>
                      <a:pt x="516" y="69"/>
                      <a:pt x="594" y="69"/>
                    </a:cubicBezTo>
                    <a:cubicBezTo>
                      <a:pt x="736" y="56"/>
                      <a:pt x="865" y="56"/>
                      <a:pt x="1006" y="18"/>
                    </a:cubicBezTo>
                    <a:cubicBezTo>
                      <a:pt x="1017" y="18"/>
                      <a:pt x="1010" y="1"/>
                      <a:pt x="1007"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7"/>
              <p:cNvSpPr/>
              <p:nvPr/>
            </p:nvSpPr>
            <p:spPr>
              <a:xfrm>
                <a:off x="3305672" y="1655254"/>
                <a:ext cx="8968" cy="41415"/>
              </a:xfrm>
              <a:custGeom>
                <a:rect b="b" l="l" r="r" t="t"/>
                <a:pathLst>
                  <a:path extrusionOk="0" h="1113" w="241">
                    <a:moveTo>
                      <a:pt x="13" y="0"/>
                    </a:moveTo>
                    <a:cubicBezTo>
                      <a:pt x="7" y="0"/>
                      <a:pt x="0" y="3"/>
                      <a:pt x="0" y="10"/>
                    </a:cubicBezTo>
                    <a:cubicBezTo>
                      <a:pt x="0" y="100"/>
                      <a:pt x="0" y="178"/>
                      <a:pt x="14" y="268"/>
                    </a:cubicBezTo>
                    <a:lnTo>
                      <a:pt x="52" y="539"/>
                    </a:lnTo>
                    <a:cubicBezTo>
                      <a:pt x="65" y="629"/>
                      <a:pt x="78" y="732"/>
                      <a:pt x="78" y="823"/>
                    </a:cubicBezTo>
                    <a:cubicBezTo>
                      <a:pt x="91" y="912"/>
                      <a:pt x="91" y="1003"/>
                      <a:pt x="117" y="1081"/>
                    </a:cubicBezTo>
                    <a:cubicBezTo>
                      <a:pt x="128" y="1102"/>
                      <a:pt x="152" y="1112"/>
                      <a:pt x="175" y="1112"/>
                    </a:cubicBezTo>
                    <a:cubicBezTo>
                      <a:pt x="208" y="1112"/>
                      <a:pt x="240" y="1092"/>
                      <a:pt x="232" y="1055"/>
                    </a:cubicBezTo>
                    <a:cubicBezTo>
                      <a:pt x="232" y="964"/>
                      <a:pt x="194" y="861"/>
                      <a:pt x="181" y="771"/>
                    </a:cubicBezTo>
                    <a:cubicBezTo>
                      <a:pt x="155" y="680"/>
                      <a:pt x="143" y="603"/>
                      <a:pt x="129" y="513"/>
                    </a:cubicBezTo>
                    <a:cubicBezTo>
                      <a:pt x="117" y="436"/>
                      <a:pt x="104" y="345"/>
                      <a:pt x="91" y="268"/>
                    </a:cubicBezTo>
                    <a:cubicBezTo>
                      <a:pt x="65" y="178"/>
                      <a:pt x="65" y="87"/>
                      <a:pt x="26" y="10"/>
                    </a:cubicBezTo>
                    <a:cubicBezTo>
                      <a:pt x="26" y="3"/>
                      <a:pt x="20" y="0"/>
                      <a:pt x="13"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7"/>
              <p:cNvSpPr/>
              <p:nvPr/>
            </p:nvSpPr>
            <p:spPr>
              <a:xfrm>
                <a:off x="3297040" y="1709840"/>
                <a:ext cx="36019" cy="12056"/>
              </a:xfrm>
              <a:custGeom>
                <a:rect b="b" l="l" r="r" t="t"/>
                <a:pathLst>
                  <a:path extrusionOk="0" h="324" w="968">
                    <a:moveTo>
                      <a:pt x="955" y="0"/>
                    </a:moveTo>
                    <a:cubicBezTo>
                      <a:pt x="774" y="0"/>
                      <a:pt x="607" y="13"/>
                      <a:pt x="439" y="52"/>
                    </a:cubicBezTo>
                    <a:cubicBezTo>
                      <a:pt x="361" y="64"/>
                      <a:pt x="284" y="90"/>
                      <a:pt x="207" y="116"/>
                    </a:cubicBezTo>
                    <a:cubicBezTo>
                      <a:pt x="129" y="142"/>
                      <a:pt x="0" y="193"/>
                      <a:pt x="14" y="284"/>
                    </a:cubicBezTo>
                    <a:cubicBezTo>
                      <a:pt x="14" y="312"/>
                      <a:pt x="31" y="323"/>
                      <a:pt x="52" y="323"/>
                    </a:cubicBezTo>
                    <a:cubicBezTo>
                      <a:pt x="78" y="323"/>
                      <a:pt x="109" y="306"/>
                      <a:pt x="117" y="284"/>
                    </a:cubicBezTo>
                    <a:cubicBezTo>
                      <a:pt x="117" y="271"/>
                      <a:pt x="155" y="258"/>
                      <a:pt x="155" y="245"/>
                    </a:cubicBezTo>
                    <a:cubicBezTo>
                      <a:pt x="181" y="233"/>
                      <a:pt x="207" y="219"/>
                      <a:pt x="220" y="207"/>
                    </a:cubicBezTo>
                    <a:cubicBezTo>
                      <a:pt x="258" y="181"/>
                      <a:pt x="284" y="168"/>
                      <a:pt x="323" y="155"/>
                    </a:cubicBezTo>
                    <a:cubicBezTo>
                      <a:pt x="387" y="129"/>
                      <a:pt x="452" y="104"/>
                      <a:pt x="516" y="90"/>
                    </a:cubicBezTo>
                    <a:cubicBezTo>
                      <a:pt x="671" y="52"/>
                      <a:pt x="813" y="39"/>
                      <a:pt x="955" y="13"/>
                    </a:cubicBezTo>
                    <a:cubicBezTo>
                      <a:pt x="968" y="13"/>
                      <a:pt x="968" y="0"/>
                      <a:pt x="955"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7"/>
              <p:cNvSpPr/>
              <p:nvPr/>
            </p:nvSpPr>
            <p:spPr>
              <a:xfrm>
                <a:off x="3286472" y="1679142"/>
                <a:ext cx="13024" cy="45954"/>
              </a:xfrm>
              <a:custGeom>
                <a:rect b="b" l="l" r="r" t="t"/>
                <a:pathLst>
                  <a:path extrusionOk="0" h="1235" w="350">
                    <a:moveTo>
                      <a:pt x="26" y="0"/>
                    </a:moveTo>
                    <a:cubicBezTo>
                      <a:pt x="26" y="0"/>
                      <a:pt x="0" y="0"/>
                      <a:pt x="0" y="12"/>
                    </a:cubicBezTo>
                    <a:cubicBezTo>
                      <a:pt x="40" y="206"/>
                      <a:pt x="104" y="399"/>
                      <a:pt x="155" y="593"/>
                    </a:cubicBezTo>
                    <a:cubicBezTo>
                      <a:pt x="207" y="786"/>
                      <a:pt x="220" y="980"/>
                      <a:pt x="207" y="1187"/>
                    </a:cubicBezTo>
                    <a:cubicBezTo>
                      <a:pt x="207" y="1219"/>
                      <a:pt x="236" y="1235"/>
                      <a:pt x="265" y="1235"/>
                    </a:cubicBezTo>
                    <a:cubicBezTo>
                      <a:pt x="294" y="1235"/>
                      <a:pt x="323" y="1219"/>
                      <a:pt x="323" y="1187"/>
                    </a:cubicBezTo>
                    <a:cubicBezTo>
                      <a:pt x="349" y="980"/>
                      <a:pt x="310" y="774"/>
                      <a:pt x="246" y="580"/>
                    </a:cubicBezTo>
                    <a:cubicBezTo>
                      <a:pt x="181" y="387"/>
                      <a:pt x="117" y="193"/>
                      <a:pt x="26"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7"/>
              <p:cNvSpPr/>
              <p:nvPr/>
            </p:nvSpPr>
            <p:spPr>
              <a:xfrm>
                <a:off x="3134361" y="2235570"/>
                <a:ext cx="160338" cy="93658"/>
              </a:xfrm>
              <a:custGeom>
                <a:rect b="b" l="l" r="r" t="t"/>
                <a:pathLst>
                  <a:path extrusionOk="0" h="2517" w="4309">
                    <a:moveTo>
                      <a:pt x="2608" y="0"/>
                    </a:moveTo>
                    <a:cubicBezTo>
                      <a:pt x="2526" y="0"/>
                      <a:pt x="2443" y="7"/>
                      <a:pt x="2360" y="19"/>
                    </a:cubicBezTo>
                    <a:cubicBezTo>
                      <a:pt x="2025" y="70"/>
                      <a:pt x="1715" y="199"/>
                      <a:pt x="1380" y="303"/>
                    </a:cubicBezTo>
                    <a:cubicBezTo>
                      <a:pt x="942" y="445"/>
                      <a:pt x="465" y="548"/>
                      <a:pt x="1" y="586"/>
                    </a:cubicBezTo>
                    <a:cubicBezTo>
                      <a:pt x="542" y="1296"/>
                      <a:pt x="1251" y="1864"/>
                      <a:pt x="2025" y="2251"/>
                    </a:cubicBezTo>
                    <a:cubicBezTo>
                      <a:pt x="2323" y="2394"/>
                      <a:pt x="2642" y="2517"/>
                      <a:pt x="2956" y="2517"/>
                    </a:cubicBezTo>
                    <a:cubicBezTo>
                      <a:pt x="3064" y="2517"/>
                      <a:pt x="3171" y="2502"/>
                      <a:pt x="3276" y="2469"/>
                    </a:cubicBezTo>
                    <a:cubicBezTo>
                      <a:pt x="3509" y="2405"/>
                      <a:pt x="3702" y="2251"/>
                      <a:pt x="3882" y="2096"/>
                    </a:cubicBezTo>
                    <a:cubicBezTo>
                      <a:pt x="3999" y="1993"/>
                      <a:pt x="4205" y="1876"/>
                      <a:pt x="4257" y="1709"/>
                    </a:cubicBezTo>
                    <a:cubicBezTo>
                      <a:pt x="4308" y="1528"/>
                      <a:pt x="4166" y="1322"/>
                      <a:pt x="4088" y="1167"/>
                    </a:cubicBezTo>
                    <a:cubicBezTo>
                      <a:pt x="3947" y="947"/>
                      <a:pt x="3792" y="729"/>
                      <a:pt x="3638" y="522"/>
                    </a:cubicBezTo>
                    <a:cubicBezTo>
                      <a:pt x="3547" y="406"/>
                      <a:pt x="3457" y="316"/>
                      <a:pt x="3354" y="225"/>
                    </a:cubicBezTo>
                    <a:cubicBezTo>
                      <a:pt x="3137" y="68"/>
                      <a:pt x="2875" y="0"/>
                      <a:pt x="2608"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87"/>
              <p:cNvSpPr/>
              <p:nvPr/>
            </p:nvSpPr>
            <p:spPr>
              <a:xfrm>
                <a:off x="3167961" y="2273226"/>
                <a:ext cx="150440" cy="22586"/>
              </a:xfrm>
              <a:custGeom>
                <a:rect b="b" l="l" r="r" t="t"/>
                <a:pathLst>
                  <a:path extrusionOk="0" h="607" w="4043">
                    <a:moveTo>
                      <a:pt x="0" y="0"/>
                    </a:moveTo>
                    <a:lnTo>
                      <a:pt x="0" y="0"/>
                    </a:lnTo>
                    <a:cubicBezTo>
                      <a:pt x="645" y="207"/>
                      <a:pt x="1303" y="336"/>
                      <a:pt x="1961" y="439"/>
                    </a:cubicBezTo>
                    <a:cubicBezTo>
                      <a:pt x="2431" y="513"/>
                      <a:pt x="2908" y="606"/>
                      <a:pt x="3382" y="606"/>
                    </a:cubicBezTo>
                    <a:cubicBezTo>
                      <a:pt x="3571" y="606"/>
                      <a:pt x="3759" y="591"/>
                      <a:pt x="3947" y="555"/>
                    </a:cubicBezTo>
                    <a:cubicBezTo>
                      <a:pt x="4042" y="531"/>
                      <a:pt x="4038" y="397"/>
                      <a:pt x="3946" y="397"/>
                    </a:cubicBezTo>
                    <a:cubicBezTo>
                      <a:pt x="3938" y="397"/>
                      <a:pt x="3930" y="398"/>
                      <a:pt x="3921" y="400"/>
                    </a:cubicBezTo>
                    <a:cubicBezTo>
                      <a:pt x="3913" y="400"/>
                      <a:pt x="3910" y="400"/>
                      <a:pt x="3906" y="403"/>
                    </a:cubicBezTo>
                    <a:lnTo>
                      <a:pt x="3906" y="403"/>
                    </a:lnTo>
                    <a:cubicBezTo>
                      <a:pt x="3725" y="438"/>
                      <a:pt x="3545" y="452"/>
                      <a:pt x="3365" y="452"/>
                    </a:cubicBezTo>
                    <a:cubicBezTo>
                      <a:pt x="2905" y="452"/>
                      <a:pt x="2446" y="361"/>
                      <a:pt x="1987" y="297"/>
                    </a:cubicBezTo>
                    <a:cubicBezTo>
                      <a:pt x="1316" y="219"/>
                      <a:pt x="658" y="90"/>
                      <a:pt x="0"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87"/>
              <p:cNvSpPr/>
              <p:nvPr/>
            </p:nvSpPr>
            <p:spPr>
              <a:xfrm>
                <a:off x="3185710" y="2280816"/>
                <a:ext cx="30735" cy="13061"/>
              </a:xfrm>
              <a:custGeom>
                <a:rect b="b" l="l" r="r" t="t"/>
                <a:pathLst>
                  <a:path extrusionOk="0" h="351" w="826">
                    <a:moveTo>
                      <a:pt x="750" y="1"/>
                    </a:moveTo>
                    <a:cubicBezTo>
                      <a:pt x="716" y="1"/>
                      <a:pt x="642" y="43"/>
                      <a:pt x="619" y="54"/>
                    </a:cubicBezTo>
                    <a:cubicBezTo>
                      <a:pt x="593" y="80"/>
                      <a:pt x="568" y="93"/>
                      <a:pt x="529" y="106"/>
                    </a:cubicBezTo>
                    <a:cubicBezTo>
                      <a:pt x="478" y="132"/>
                      <a:pt x="413" y="144"/>
                      <a:pt x="361" y="170"/>
                    </a:cubicBezTo>
                    <a:lnTo>
                      <a:pt x="14" y="325"/>
                    </a:lnTo>
                    <a:cubicBezTo>
                      <a:pt x="0" y="325"/>
                      <a:pt x="14" y="351"/>
                      <a:pt x="14" y="351"/>
                    </a:cubicBezTo>
                    <a:cubicBezTo>
                      <a:pt x="155" y="312"/>
                      <a:pt x="284" y="261"/>
                      <a:pt x="413" y="222"/>
                    </a:cubicBezTo>
                    <a:lnTo>
                      <a:pt x="607" y="144"/>
                    </a:lnTo>
                    <a:cubicBezTo>
                      <a:pt x="633" y="144"/>
                      <a:pt x="671" y="132"/>
                      <a:pt x="710" y="118"/>
                    </a:cubicBezTo>
                    <a:cubicBezTo>
                      <a:pt x="736" y="118"/>
                      <a:pt x="774" y="106"/>
                      <a:pt x="800" y="80"/>
                    </a:cubicBezTo>
                    <a:cubicBezTo>
                      <a:pt x="813" y="67"/>
                      <a:pt x="826" y="54"/>
                      <a:pt x="813" y="29"/>
                    </a:cubicBezTo>
                    <a:cubicBezTo>
                      <a:pt x="813" y="15"/>
                      <a:pt x="813" y="15"/>
                      <a:pt x="800" y="3"/>
                    </a:cubicBezTo>
                    <a:lnTo>
                      <a:pt x="762" y="3"/>
                    </a:lnTo>
                    <a:cubicBezTo>
                      <a:pt x="759" y="1"/>
                      <a:pt x="755" y="1"/>
                      <a:pt x="750"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7"/>
              <p:cNvSpPr/>
              <p:nvPr/>
            </p:nvSpPr>
            <p:spPr>
              <a:xfrm>
                <a:off x="3186751" y="2257263"/>
                <a:ext cx="31740" cy="26866"/>
              </a:xfrm>
              <a:custGeom>
                <a:rect b="b" l="l" r="r" t="t"/>
                <a:pathLst>
                  <a:path extrusionOk="0" h="722" w="853">
                    <a:moveTo>
                      <a:pt x="17" y="0"/>
                    </a:moveTo>
                    <a:cubicBezTo>
                      <a:pt x="7" y="0"/>
                      <a:pt x="0" y="19"/>
                      <a:pt x="11" y="29"/>
                    </a:cubicBezTo>
                    <a:cubicBezTo>
                      <a:pt x="140" y="132"/>
                      <a:pt x="269" y="223"/>
                      <a:pt x="372" y="339"/>
                    </a:cubicBezTo>
                    <a:cubicBezTo>
                      <a:pt x="436" y="390"/>
                      <a:pt x="488" y="455"/>
                      <a:pt x="527" y="519"/>
                    </a:cubicBezTo>
                    <a:cubicBezTo>
                      <a:pt x="579" y="584"/>
                      <a:pt x="630" y="662"/>
                      <a:pt x="708" y="713"/>
                    </a:cubicBezTo>
                    <a:cubicBezTo>
                      <a:pt x="717" y="719"/>
                      <a:pt x="728" y="722"/>
                      <a:pt x="738" y="722"/>
                    </a:cubicBezTo>
                    <a:cubicBezTo>
                      <a:pt x="796" y="722"/>
                      <a:pt x="853" y="642"/>
                      <a:pt x="798" y="610"/>
                    </a:cubicBezTo>
                    <a:cubicBezTo>
                      <a:pt x="734" y="571"/>
                      <a:pt x="682" y="519"/>
                      <a:pt x="630" y="468"/>
                    </a:cubicBezTo>
                    <a:cubicBezTo>
                      <a:pt x="579" y="404"/>
                      <a:pt x="514" y="352"/>
                      <a:pt x="450" y="301"/>
                    </a:cubicBezTo>
                    <a:cubicBezTo>
                      <a:pt x="321" y="184"/>
                      <a:pt x="178" y="94"/>
                      <a:pt x="24" y="3"/>
                    </a:cubicBezTo>
                    <a:cubicBezTo>
                      <a:pt x="21" y="1"/>
                      <a:pt x="19" y="0"/>
                      <a:pt x="17"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7"/>
              <p:cNvSpPr/>
              <p:nvPr/>
            </p:nvSpPr>
            <p:spPr>
              <a:xfrm>
                <a:off x="3213170" y="2285244"/>
                <a:ext cx="37843" cy="24596"/>
              </a:xfrm>
              <a:custGeom>
                <a:rect b="b" l="l" r="r" t="t"/>
                <a:pathLst>
                  <a:path extrusionOk="0" h="661" w="1017">
                    <a:moveTo>
                      <a:pt x="944" y="1"/>
                    </a:moveTo>
                    <a:cubicBezTo>
                      <a:pt x="923" y="1"/>
                      <a:pt x="901" y="11"/>
                      <a:pt x="887" y="25"/>
                    </a:cubicBezTo>
                    <a:cubicBezTo>
                      <a:pt x="732" y="128"/>
                      <a:pt x="591" y="232"/>
                      <a:pt x="449" y="335"/>
                    </a:cubicBezTo>
                    <a:cubicBezTo>
                      <a:pt x="294" y="438"/>
                      <a:pt x="153" y="541"/>
                      <a:pt x="10" y="632"/>
                    </a:cubicBezTo>
                    <a:cubicBezTo>
                      <a:pt x="0" y="642"/>
                      <a:pt x="6" y="661"/>
                      <a:pt x="16" y="661"/>
                    </a:cubicBezTo>
                    <a:cubicBezTo>
                      <a:pt x="19" y="661"/>
                      <a:pt x="21" y="660"/>
                      <a:pt x="24" y="658"/>
                    </a:cubicBezTo>
                    <a:cubicBezTo>
                      <a:pt x="191" y="593"/>
                      <a:pt x="345" y="503"/>
                      <a:pt x="500" y="412"/>
                    </a:cubicBezTo>
                    <a:cubicBezTo>
                      <a:pt x="655" y="309"/>
                      <a:pt x="810" y="219"/>
                      <a:pt x="965" y="116"/>
                    </a:cubicBezTo>
                    <a:cubicBezTo>
                      <a:pt x="990" y="103"/>
                      <a:pt x="1016" y="64"/>
                      <a:pt x="990" y="25"/>
                    </a:cubicBezTo>
                    <a:cubicBezTo>
                      <a:pt x="979" y="8"/>
                      <a:pt x="962" y="1"/>
                      <a:pt x="944"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7"/>
              <p:cNvSpPr/>
              <p:nvPr/>
            </p:nvSpPr>
            <p:spPr>
              <a:xfrm>
                <a:off x="3218119" y="2255254"/>
                <a:ext cx="28912" cy="34791"/>
              </a:xfrm>
              <a:custGeom>
                <a:rect b="b" l="l" r="r" t="t"/>
                <a:pathLst>
                  <a:path extrusionOk="0" h="935" w="777">
                    <a:moveTo>
                      <a:pt x="31" y="1"/>
                    </a:moveTo>
                    <a:cubicBezTo>
                      <a:pt x="16" y="1"/>
                      <a:pt x="1" y="13"/>
                      <a:pt x="20" y="32"/>
                    </a:cubicBezTo>
                    <a:cubicBezTo>
                      <a:pt x="135" y="174"/>
                      <a:pt x="277" y="290"/>
                      <a:pt x="381" y="444"/>
                    </a:cubicBezTo>
                    <a:cubicBezTo>
                      <a:pt x="432" y="522"/>
                      <a:pt x="484" y="599"/>
                      <a:pt x="522" y="676"/>
                    </a:cubicBezTo>
                    <a:cubicBezTo>
                      <a:pt x="548" y="716"/>
                      <a:pt x="561" y="754"/>
                      <a:pt x="587" y="793"/>
                    </a:cubicBezTo>
                    <a:cubicBezTo>
                      <a:pt x="599" y="831"/>
                      <a:pt x="625" y="883"/>
                      <a:pt x="651" y="922"/>
                    </a:cubicBezTo>
                    <a:cubicBezTo>
                      <a:pt x="663" y="930"/>
                      <a:pt x="681" y="934"/>
                      <a:pt x="698" y="934"/>
                    </a:cubicBezTo>
                    <a:cubicBezTo>
                      <a:pt x="737" y="934"/>
                      <a:pt x="776" y="914"/>
                      <a:pt x="768" y="870"/>
                    </a:cubicBezTo>
                    <a:cubicBezTo>
                      <a:pt x="754" y="819"/>
                      <a:pt x="728" y="780"/>
                      <a:pt x="716" y="741"/>
                    </a:cubicBezTo>
                    <a:cubicBezTo>
                      <a:pt x="690" y="702"/>
                      <a:pt x="664" y="651"/>
                      <a:pt x="639" y="612"/>
                    </a:cubicBezTo>
                    <a:cubicBezTo>
                      <a:pt x="599" y="535"/>
                      <a:pt x="548" y="458"/>
                      <a:pt x="496" y="393"/>
                    </a:cubicBezTo>
                    <a:cubicBezTo>
                      <a:pt x="432" y="315"/>
                      <a:pt x="367" y="251"/>
                      <a:pt x="290" y="186"/>
                    </a:cubicBezTo>
                    <a:cubicBezTo>
                      <a:pt x="212" y="122"/>
                      <a:pt x="135" y="57"/>
                      <a:pt x="45" y="6"/>
                    </a:cubicBezTo>
                    <a:cubicBezTo>
                      <a:pt x="42" y="2"/>
                      <a:pt x="36" y="1"/>
                      <a:pt x="31"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7"/>
              <p:cNvSpPr/>
              <p:nvPr/>
            </p:nvSpPr>
            <p:spPr>
              <a:xfrm>
                <a:off x="3246658" y="2291198"/>
                <a:ext cx="39108" cy="23331"/>
              </a:xfrm>
              <a:custGeom>
                <a:rect b="b" l="l" r="r" t="t"/>
                <a:pathLst>
                  <a:path extrusionOk="0" h="627" w="1051">
                    <a:moveTo>
                      <a:pt x="966" y="1"/>
                    </a:moveTo>
                    <a:cubicBezTo>
                      <a:pt x="957" y="1"/>
                      <a:pt x="949" y="3"/>
                      <a:pt x="941" y="8"/>
                    </a:cubicBezTo>
                    <a:cubicBezTo>
                      <a:pt x="903" y="33"/>
                      <a:pt x="878" y="72"/>
                      <a:pt x="838" y="97"/>
                    </a:cubicBezTo>
                    <a:cubicBezTo>
                      <a:pt x="800" y="137"/>
                      <a:pt x="761" y="162"/>
                      <a:pt x="723" y="201"/>
                    </a:cubicBezTo>
                    <a:cubicBezTo>
                      <a:pt x="658" y="252"/>
                      <a:pt x="580" y="304"/>
                      <a:pt x="516" y="343"/>
                    </a:cubicBezTo>
                    <a:cubicBezTo>
                      <a:pt x="348" y="446"/>
                      <a:pt x="181" y="536"/>
                      <a:pt x="13" y="613"/>
                    </a:cubicBezTo>
                    <a:cubicBezTo>
                      <a:pt x="1" y="627"/>
                      <a:pt x="1" y="627"/>
                      <a:pt x="13" y="627"/>
                    </a:cubicBezTo>
                    <a:cubicBezTo>
                      <a:pt x="207" y="587"/>
                      <a:pt x="374" y="510"/>
                      <a:pt x="555" y="420"/>
                    </a:cubicBezTo>
                    <a:lnTo>
                      <a:pt x="787" y="266"/>
                    </a:lnTo>
                    <a:cubicBezTo>
                      <a:pt x="826" y="240"/>
                      <a:pt x="864" y="214"/>
                      <a:pt x="903" y="175"/>
                    </a:cubicBezTo>
                    <a:cubicBezTo>
                      <a:pt x="941" y="149"/>
                      <a:pt x="993" y="123"/>
                      <a:pt x="1019" y="85"/>
                    </a:cubicBezTo>
                    <a:cubicBezTo>
                      <a:pt x="1051" y="43"/>
                      <a:pt x="1005" y="1"/>
                      <a:pt x="966"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7"/>
              <p:cNvSpPr/>
              <p:nvPr/>
            </p:nvSpPr>
            <p:spPr>
              <a:xfrm>
                <a:off x="3249635" y="2258193"/>
                <a:ext cx="34531" cy="37657"/>
              </a:xfrm>
              <a:custGeom>
                <a:rect b="b" l="l" r="r" t="t"/>
                <a:pathLst>
                  <a:path extrusionOk="0" h="1012" w="928">
                    <a:moveTo>
                      <a:pt x="35" y="1"/>
                    </a:moveTo>
                    <a:cubicBezTo>
                      <a:pt x="15" y="1"/>
                      <a:pt x="0" y="20"/>
                      <a:pt x="10" y="30"/>
                    </a:cubicBezTo>
                    <a:cubicBezTo>
                      <a:pt x="307" y="327"/>
                      <a:pt x="565" y="649"/>
                      <a:pt x="798" y="984"/>
                    </a:cubicBezTo>
                    <a:cubicBezTo>
                      <a:pt x="809" y="1003"/>
                      <a:pt x="826" y="1011"/>
                      <a:pt x="843" y="1011"/>
                    </a:cubicBezTo>
                    <a:cubicBezTo>
                      <a:pt x="884" y="1011"/>
                      <a:pt x="928" y="966"/>
                      <a:pt x="901" y="920"/>
                    </a:cubicBezTo>
                    <a:cubicBezTo>
                      <a:pt x="669" y="572"/>
                      <a:pt x="385" y="262"/>
                      <a:pt x="50" y="4"/>
                    </a:cubicBezTo>
                    <a:cubicBezTo>
                      <a:pt x="45" y="2"/>
                      <a:pt x="40" y="1"/>
                      <a:pt x="35"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7"/>
              <p:cNvSpPr/>
              <p:nvPr/>
            </p:nvSpPr>
            <p:spPr>
              <a:xfrm>
                <a:off x="3438100" y="1672296"/>
                <a:ext cx="177603" cy="98606"/>
              </a:xfrm>
              <a:custGeom>
                <a:rect b="b" l="l" r="r" t="t"/>
                <a:pathLst>
                  <a:path extrusionOk="0" h="2650" w="4773">
                    <a:moveTo>
                      <a:pt x="975" y="0"/>
                    </a:moveTo>
                    <a:cubicBezTo>
                      <a:pt x="645" y="0"/>
                      <a:pt x="319" y="42"/>
                      <a:pt x="1" y="145"/>
                    </a:cubicBezTo>
                    <a:cubicBezTo>
                      <a:pt x="801" y="571"/>
                      <a:pt x="1239" y="1435"/>
                      <a:pt x="1691" y="2222"/>
                    </a:cubicBezTo>
                    <a:cubicBezTo>
                      <a:pt x="1768" y="2363"/>
                      <a:pt x="1858" y="2505"/>
                      <a:pt x="1987" y="2583"/>
                    </a:cubicBezTo>
                    <a:cubicBezTo>
                      <a:pt x="2085" y="2632"/>
                      <a:pt x="2194" y="2650"/>
                      <a:pt x="2306" y="2650"/>
                    </a:cubicBezTo>
                    <a:cubicBezTo>
                      <a:pt x="2371" y="2650"/>
                      <a:pt x="2437" y="2644"/>
                      <a:pt x="2503" y="2634"/>
                    </a:cubicBezTo>
                    <a:cubicBezTo>
                      <a:pt x="2864" y="2595"/>
                      <a:pt x="3239" y="2518"/>
                      <a:pt x="3600" y="2415"/>
                    </a:cubicBezTo>
                    <a:cubicBezTo>
                      <a:pt x="3729" y="2377"/>
                      <a:pt x="3883" y="2337"/>
                      <a:pt x="4038" y="2286"/>
                    </a:cubicBezTo>
                    <a:cubicBezTo>
                      <a:pt x="4205" y="2234"/>
                      <a:pt x="4360" y="2157"/>
                      <a:pt x="4437" y="2028"/>
                    </a:cubicBezTo>
                    <a:cubicBezTo>
                      <a:pt x="4773" y="1563"/>
                      <a:pt x="4296" y="919"/>
                      <a:pt x="3896" y="674"/>
                    </a:cubicBezTo>
                    <a:cubicBezTo>
                      <a:pt x="3612" y="506"/>
                      <a:pt x="3290" y="429"/>
                      <a:pt x="2967" y="339"/>
                    </a:cubicBezTo>
                    <a:cubicBezTo>
                      <a:pt x="2313" y="167"/>
                      <a:pt x="1637" y="0"/>
                      <a:pt x="975"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7"/>
              <p:cNvSpPr/>
              <p:nvPr/>
            </p:nvSpPr>
            <p:spPr>
              <a:xfrm>
                <a:off x="3467421" y="1686807"/>
                <a:ext cx="150849" cy="81006"/>
              </a:xfrm>
              <a:custGeom>
                <a:rect b="b" l="l" r="r" t="t"/>
                <a:pathLst>
                  <a:path extrusionOk="0" h="2177" w="4054">
                    <a:moveTo>
                      <a:pt x="26" y="0"/>
                    </a:moveTo>
                    <a:cubicBezTo>
                      <a:pt x="0" y="0"/>
                      <a:pt x="13" y="26"/>
                      <a:pt x="26" y="26"/>
                    </a:cubicBezTo>
                    <a:cubicBezTo>
                      <a:pt x="774" y="52"/>
                      <a:pt x="1522" y="245"/>
                      <a:pt x="2205" y="568"/>
                    </a:cubicBezTo>
                    <a:cubicBezTo>
                      <a:pt x="2463" y="683"/>
                      <a:pt x="2734" y="812"/>
                      <a:pt x="2953" y="1006"/>
                    </a:cubicBezTo>
                    <a:cubicBezTo>
                      <a:pt x="3147" y="1187"/>
                      <a:pt x="3314" y="1380"/>
                      <a:pt x="3482" y="1574"/>
                    </a:cubicBezTo>
                    <a:cubicBezTo>
                      <a:pt x="3637" y="1741"/>
                      <a:pt x="3804" y="1935"/>
                      <a:pt x="3895" y="2141"/>
                    </a:cubicBezTo>
                    <a:cubicBezTo>
                      <a:pt x="3907" y="2166"/>
                      <a:pt x="3928" y="2176"/>
                      <a:pt x="3951" y="2176"/>
                    </a:cubicBezTo>
                    <a:cubicBezTo>
                      <a:pt x="4000" y="2176"/>
                      <a:pt x="4054" y="2129"/>
                      <a:pt x="4036" y="2076"/>
                    </a:cubicBezTo>
                    <a:cubicBezTo>
                      <a:pt x="3959" y="1870"/>
                      <a:pt x="3818" y="1689"/>
                      <a:pt x="3675" y="1535"/>
                    </a:cubicBezTo>
                    <a:cubicBezTo>
                      <a:pt x="3508" y="1328"/>
                      <a:pt x="3314" y="1122"/>
                      <a:pt x="3121" y="941"/>
                    </a:cubicBezTo>
                    <a:cubicBezTo>
                      <a:pt x="2915" y="761"/>
                      <a:pt x="2695" y="645"/>
                      <a:pt x="2451" y="529"/>
                    </a:cubicBezTo>
                    <a:cubicBezTo>
                      <a:pt x="2089" y="361"/>
                      <a:pt x="1715" y="233"/>
                      <a:pt x="1341" y="142"/>
                    </a:cubicBezTo>
                    <a:cubicBezTo>
                      <a:pt x="903" y="39"/>
                      <a:pt x="464" y="0"/>
                      <a:pt x="26"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7"/>
              <p:cNvSpPr/>
              <p:nvPr/>
            </p:nvSpPr>
            <p:spPr>
              <a:xfrm>
                <a:off x="3490900" y="1697784"/>
                <a:ext cx="44168" cy="11610"/>
              </a:xfrm>
              <a:custGeom>
                <a:rect b="b" l="l" r="r" t="t"/>
                <a:pathLst>
                  <a:path extrusionOk="0" h="312" w="1187">
                    <a:moveTo>
                      <a:pt x="1135" y="0"/>
                    </a:moveTo>
                    <a:cubicBezTo>
                      <a:pt x="1131" y="0"/>
                      <a:pt x="1127" y="1"/>
                      <a:pt x="1123" y="1"/>
                    </a:cubicBezTo>
                    <a:cubicBezTo>
                      <a:pt x="749" y="15"/>
                      <a:pt x="375" y="156"/>
                      <a:pt x="26" y="285"/>
                    </a:cubicBezTo>
                    <a:cubicBezTo>
                      <a:pt x="1" y="299"/>
                      <a:pt x="14" y="311"/>
                      <a:pt x="26" y="311"/>
                    </a:cubicBezTo>
                    <a:cubicBezTo>
                      <a:pt x="207" y="273"/>
                      <a:pt x="387" y="221"/>
                      <a:pt x="568" y="170"/>
                    </a:cubicBezTo>
                    <a:cubicBezTo>
                      <a:pt x="749" y="130"/>
                      <a:pt x="929" y="79"/>
                      <a:pt x="1123" y="79"/>
                    </a:cubicBezTo>
                    <a:cubicBezTo>
                      <a:pt x="1183" y="79"/>
                      <a:pt x="1187" y="0"/>
                      <a:pt x="1135"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7"/>
              <p:cNvSpPr/>
              <p:nvPr/>
            </p:nvSpPr>
            <p:spPr>
              <a:xfrm>
                <a:off x="3520780" y="1682268"/>
                <a:ext cx="12875" cy="18010"/>
              </a:xfrm>
              <a:custGeom>
                <a:rect b="b" l="l" r="r" t="t"/>
                <a:pathLst>
                  <a:path extrusionOk="0" h="484" w="346">
                    <a:moveTo>
                      <a:pt x="24" y="1"/>
                    </a:moveTo>
                    <a:cubicBezTo>
                      <a:pt x="12" y="1"/>
                      <a:pt x="1" y="13"/>
                      <a:pt x="11" y="32"/>
                    </a:cubicBezTo>
                    <a:cubicBezTo>
                      <a:pt x="114" y="161"/>
                      <a:pt x="191" y="290"/>
                      <a:pt x="229" y="444"/>
                    </a:cubicBezTo>
                    <a:cubicBezTo>
                      <a:pt x="229" y="470"/>
                      <a:pt x="255" y="470"/>
                      <a:pt x="281" y="483"/>
                    </a:cubicBezTo>
                    <a:cubicBezTo>
                      <a:pt x="294" y="483"/>
                      <a:pt x="307" y="470"/>
                      <a:pt x="320" y="458"/>
                    </a:cubicBezTo>
                    <a:cubicBezTo>
                      <a:pt x="333" y="458"/>
                      <a:pt x="346" y="432"/>
                      <a:pt x="333" y="418"/>
                    </a:cubicBezTo>
                    <a:lnTo>
                      <a:pt x="333" y="406"/>
                    </a:lnTo>
                    <a:cubicBezTo>
                      <a:pt x="327" y="395"/>
                      <a:pt x="314" y="389"/>
                      <a:pt x="300" y="386"/>
                    </a:cubicBezTo>
                    <a:lnTo>
                      <a:pt x="300" y="386"/>
                    </a:lnTo>
                    <a:cubicBezTo>
                      <a:pt x="239" y="247"/>
                      <a:pt x="164" y="111"/>
                      <a:pt x="36" y="6"/>
                    </a:cubicBezTo>
                    <a:cubicBezTo>
                      <a:pt x="33" y="2"/>
                      <a:pt x="28" y="1"/>
                      <a:pt x="24"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7"/>
              <p:cNvSpPr/>
              <p:nvPr/>
            </p:nvSpPr>
            <p:spPr>
              <a:xfrm>
                <a:off x="3514454" y="1709282"/>
                <a:ext cx="50233" cy="23628"/>
              </a:xfrm>
              <a:custGeom>
                <a:rect b="b" l="l" r="r" t="t"/>
                <a:pathLst>
                  <a:path extrusionOk="0" h="635" w="1350">
                    <a:moveTo>
                      <a:pt x="1276" y="1"/>
                    </a:moveTo>
                    <a:cubicBezTo>
                      <a:pt x="1272" y="1"/>
                      <a:pt x="1268" y="1"/>
                      <a:pt x="1264" y="2"/>
                    </a:cubicBezTo>
                    <a:cubicBezTo>
                      <a:pt x="812" y="93"/>
                      <a:pt x="374" y="325"/>
                      <a:pt x="12" y="609"/>
                    </a:cubicBezTo>
                    <a:cubicBezTo>
                      <a:pt x="0" y="621"/>
                      <a:pt x="12" y="634"/>
                      <a:pt x="26" y="634"/>
                    </a:cubicBezTo>
                    <a:cubicBezTo>
                      <a:pt x="439" y="428"/>
                      <a:pt x="812" y="170"/>
                      <a:pt x="1276" y="105"/>
                    </a:cubicBezTo>
                    <a:cubicBezTo>
                      <a:pt x="1349" y="94"/>
                      <a:pt x="1342" y="1"/>
                      <a:pt x="1276"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7"/>
              <p:cNvSpPr/>
              <p:nvPr/>
            </p:nvSpPr>
            <p:spPr>
              <a:xfrm>
                <a:off x="3553784" y="1692687"/>
                <a:ext cx="9265" cy="19759"/>
              </a:xfrm>
              <a:custGeom>
                <a:rect b="b" l="l" r="r" t="t"/>
                <a:pathLst>
                  <a:path extrusionOk="0" h="531" w="249">
                    <a:moveTo>
                      <a:pt x="15" y="0"/>
                    </a:moveTo>
                    <a:cubicBezTo>
                      <a:pt x="7" y="0"/>
                      <a:pt x="1" y="3"/>
                      <a:pt x="1" y="10"/>
                    </a:cubicBezTo>
                    <a:cubicBezTo>
                      <a:pt x="1" y="49"/>
                      <a:pt x="13" y="87"/>
                      <a:pt x="26" y="126"/>
                    </a:cubicBezTo>
                    <a:lnTo>
                      <a:pt x="65" y="242"/>
                    </a:lnTo>
                    <a:lnTo>
                      <a:pt x="104" y="358"/>
                    </a:lnTo>
                    <a:cubicBezTo>
                      <a:pt x="104" y="371"/>
                      <a:pt x="104" y="396"/>
                      <a:pt x="116" y="410"/>
                    </a:cubicBezTo>
                    <a:lnTo>
                      <a:pt x="116" y="448"/>
                    </a:lnTo>
                    <a:cubicBezTo>
                      <a:pt x="130" y="461"/>
                      <a:pt x="116" y="474"/>
                      <a:pt x="116" y="487"/>
                    </a:cubicBezTo>
                    <a:cubicBezTo>
                      <a:pt x="121" y="518"/>
                      <a:pt x="144" y="530"/>
                      <a:pt x="169" y="530"/>
                    </a:cubicBezTo>
                    <a:cubicBezTo>
                      <a:pt x="207" y="530"/>
                      <a:pt x="248" y="500"/>
                      <a:pt x="233" y="461"/>
                    </a:cubicBezTo>
                    <a:cubicBezTo>
                      <a:pt x="233" y="448"/>
                      <a:pt x="219" y="436"/>
                      <a:pt x="207" y="410"/>
                    </a:cubicBezTo>
                    <a:cubicBezTo>
                      <a:pt x="207" y="396"/>
                      <a:pt x="194" y="371"/>
                      <a:pt x="194" y="358"/>
                    </a:cubicBezTo>
                    <a:cubicBezTo>
                      <a:pt x="181" y="307"/>
                      <a:pt x="155" y="267"/>
                      <a:pt x="142" y="216"/>
                    </a:cubicBezTo>
                    <a:cubicBezTo>
                      <a:pt x="130" y="178"/>
                      <a:pt x="116" y="138"/>
                      <a:pt x="90" y="100"/>
                    </a:cubicBezTo>
                    <a:cubicBezTo>
                      <a:pt x="78" y="75"/>
                      <a:pt x="65" y="35"/>
                      <a:pt x="39" y="10"/>
                    </a:cubicBezTo>
                    <a:cubicBezTo>
                      <a:pt x="33" y="3"/>
                      <a:pt x="23" y="0"/>
                      <a:pt x="15"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7"/>
              <p:cNvSpPr/>
              <p:nvPr/>
            </p:nvSpPr>
            <p:spPr>
              <a:xfrm>
                <a:off x="3544184" y="1731384"/>
                <a:ext cx="50420" cy="17824"/>
              </a:xfrm>
              <a:custGeom>
                <a:rect b="b" l="l" r="r" t="t"/>
                <a:pathLst>
                  <a:path extrusionOk="0" h="479" w="1355">
                    <a:moveTo>
                      <a:pt x="1276" y="0"/>
                    </a:moveTo>
                    <a:cubicBezTo>
                      <a:pt x="1273" y="0"/>
                      <a:pt x="1269" y="1"/>
                      <a:pt x="1265" y="1"/>
                    </a:cubicBezTo>
                    <a:cubicBezTo>
                      <a:pt x="826" y="53"/>
                      <a:pt x="413" y="259"/>
                      <a:pt x="13" y="453"/>
                    </a:cubicBezTo>
                    <a:cubicBezTo>
                      <a:pt x="1" y="453"/>
                      <a:pt x="13" y="479"/>
                      <a:pt x="26" y="479"/>
                    </a:cubicBezTo>
                    <a:cubicBezTo>
                      <a:pt x="452" y="388"/>
                      <a:pt x="826" y="144"/>
                      <a:pt x="1265" y="118"/>
                    </a:cubicBezTo>
                    <a:cubicBezTo>
                      <a:pt x="1350" y="118"/>
                      <a:pt x="1354" y="0"/>
                      <a:pt x="1276"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7"/>
              <p:cNvSpPr/>
              <p:nvPr/>
            </p:nvSpPr>
            <p:spPr>
              <a:xfrm>
                <a:off x="3586863" y="1707124"/>
                <a:ext cx="7256" cy="28577"/>
              </a:xfrm>
              <a:custGeom>
                <a:rect b="b" l="l" r="r" t="t"/>
                <a:pathLst>
                  <a:path extrusionOk="0" h="768" w="195">
                    <a:moveTo>
                      <a:pt x="17" y="0"/>
                    </a:moveTo>
                    <a:cubicBezTo>
                      <a:pt x="10" y="0"/>
                      <a:pt x="1" y="7"/>
                      <a:pt x="1" y="22"/>
                    </a:cubicBezTo>
                    <a:cubicBezTo>
                      <a:pt x="14" y="137"/>
                      <a:pt x="40" y="254"/>
                      <a:pt x="53" y="370"/>
                    </a:cubicBezTo>
                    <a:cubicBezTo>
                      <a:pt x="53" y="435"/>
                      <a:pt x="66" y="486"/>
                      <a:pt x="66" y="550"/>
                    </a:cubicBezTo>
                    <a:cubicBezTo>
                      <a:pt x="66" y="576"/>
                      <a:pt x="78" y="602"/>
                      <a:pt x="66" y="641"/>
                    </a:cubicBezTo>
                    <a:cubicBezTo>
                      <a:pt x="66" y="679"/>
                      <a:pt x="53" y="705"/>
                      <a:pt x="66" y="744"/>
                    </a:cubicBezTo>
                    <a:cubicBezTo>
                      <a:pt x="77" y="760"/>
                      <a:pt x="99" y="767"/>
                      <a:pt x="121" y="767"/>
                    </a:cubicBezTo>
                    <a:cubicBezTo>
                      <a:pt x="151" y="767"/>
                      <a:pt x="182" y="753"/>
                      <a:pt x="182" y="731"/>
                    </a:cubicBezTo>
                    <a:cubicBezTo>
                      <a:pt x="195" y="705"/>
                      <a:pt x="195" y="692"/>
                      <a:pt x="195" y="667"/>
                    </a:cubicBezTo>
                    <a:cubicBezTo>
                      <a:pt x="182" y="653"/>
                      <a:pt x="182" y="641"/>
                      <a:pt x="169" y="615"/>
                    </a:cubicBezTo>
                    <a:cubicBezTo>
                      <a:pt x="169" y="602"/>
                      <a:pt x="156" y="576"/>
                      <a:pt x="156" y="550"/>
                    </a:cubicBezTo>
                    <a:cubicBezTo>
                      <a:pt x="156" y="486"/>
                      <a:pt x="143" y="435"/>
                      <a:pt x="130" y="370"/>
                    </a:cubicBezTo>
                    <a:cubicBezTo>
                      <a:pt x="104" y="254"/>
                      <a:pt x="78" y="137"/>
                      <a:pt x="27" y="8"/>
                    </a:cubicBezTo>
                    <a:cubicBezTo>
                      <a:pt x="27" y="3"/>
                      <a:pt x="22" y="0"/>
                      <a:pt x="17"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7"/>
              <p:cNvSpPr/>
              <p:nvPr/>
            </p:nvSpPr>
            <p:spPr>
              <a:xfrm>
                <a:off x="3517766" y="1829319"/>
                <a:ext cx="128672" cy="195725"/>
              </a:xfrm>
              <a:custGeom>
                <a:rect b="b" l="l" r="r" t="t"/>
                <a:pathLst>
                  <a:path extrusionOk="0" h="5260" w="3458">
                    <a:moveTo>
                      <a:pt x="2683" y="0"/>
                    </a:moveTo>
                    <a:cubicBezTo>
                      <a:pt x="2052" y="671"/>
                      <a:pt x="1381" y="1264"/>
                      <a:pt x="840" y="2026"/>
                    </a:cubicBezTo>
                    <a:cubicBezTo>
                      <a:pt x="594" y="2361"/>
                      <a:pt x="310" y="2734"/>
                      <a:pt x="156" y="3109"/>
                    </a:cubicBezTo>
                    <a:cubicBezTo>
                      <a:pt x="1" y="3470"/>
                      <a:pt x="130" y="3766"/>
                      <a:pt x="324" y="4089"/>
                    </a:cubicBezTo>
                    <a:cubicBezTo>
                      <a:pt x="362" y="4167"/>
                      <a:pt x="414" y="4244"/>
                      <a:pt x="465" y="4321"/>
                    </a:cubicBezTo>
                    <a:cubicBezTo>
                      <a:pt x="620" y="4553"/>
                      <a:pt x="800" y="4760"/>
                      <a:pt x="981" y="4966"/>
                    </a:cubicBezTo>
                    <a:cubicBezTo>
                      <a:pt x="1116" y="5112"/>
                      <a:pt x="1282" y="5259"/>
                      <a:pt x="1476" y="5259"/>
                    </a:cubicBezTo>
                    <a:cubicBezTo>
                      <a:pt x="1504" y="5259"/>
                      <a:pt x="1533" y="5256"/>
                      <a:pt x="1562" y="5250"/>
                    </a:cubicBezTo>
                    <a:cubicBezTo>
                      <a:pt x="1677" y="5236"/>
                      <a:pt x="1781" y="5159"/>
                      <a:pt x="1871" y="5082"/>
                    </a:cubicBezTo>
                    <a:cubicBezTo>
                      <a:pt x="2193" y="4824"/>
                      <a:pt x="2516" y="4540"/>
                      <a:pt x="2812" y="4230"/>
                    </a:cubicBezTo>
                    <a:cubicBezTo>
                      <a:pt x="3058" y="3998"/>
                      <a:pt x="3277" y="3740"/>
                      <a:pt x="3367" y="3418"/>
                    </a:cubicBezTo>
                    <a:cubicBezTo>
                      <a:pt x="3457" y="3096"/>
                      <a:pt x="3264" y="2696"/>
                      <a:pt x="3173" y="2387"/>
                    </a:cubicBezTo>
                    <a:cubicBezTo>
                      <a:pt x="2967" y="1599"/>
                      <a:pt x="2787" y="813"/>
                      <a:pt x="2683"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7"/>
              <p:cNvSpPr/>
              <p:nvPr/>
            </p:nvSpPr>
            <p:spPr>
              <a:xfrm>
                <a:off x="3571049" y="1878547"/>
                <a:ext cx="28689" cy="190850"/>
              </a:xfrm>
              <a:custGeom>
                <a:rect b="b" l="l" r="r" t="t"/>
                <a:pathLst>
                  <a:path extrusionOk="0" h="5129" w="771">
                    <a:moveTo>
                      <a:pt x="749" y="1"/>
                    </a:moveTo>
                    <a:cubicBezTo>
                      <a:pt x="744" y="1"/>
                      <a:pt x="739" y="2"/>
                      <a:pt x="735" y="6"/>
                    </a:cubicBezTo>
                    <a:cubicBezTo>
                      <a:pt x="426" y="818"/>
                      <a:pt x="245" y="1683"/>
                      <a:pt x="142" y="2546"/>
                    </a:cubicBezTo>
                    <a:cubicBezTo>
                      <a:pt x="39" y="3372"/>
                      <a:pt x="1" y="4211"/>
                      <a:pt x="39" y="5062"/>
                    </a:cubicBezTo>
                    <a:cubicBezTo>
                      <a:pt x="39" y="5108"/>
                      <a:pt x="76" y="5129"/>
                      <a:pt x="115" y="5129"/>
                    </a:cubicBezTo>
                    <a:cubicBezTo>
                      <a:pt x="163" y="5129"/>
                      <a:pt x="214" y="5098"/>
                      <a:pt x="207" y="5048"/>
                    </a:cubicBezTo>
                    <a:cubicBezTo>
                      <a:pt x="168" y="4171"/>
                      <a:pt x="194" y="3294"/>
                      <a:pt x="310" y="2431"/>
                    </a:cubicBezTo>
                    <a:cubicBezTo>
                      <a:pt x="414" y="1618"/>
                      <a:pt x="594" y="818"/>
                      <a:pt x="761" y="19"/>
                    </a:cubicBezTo>
                    <a:cubicBezTo>
                      <a:pt x="771" y="10"/>
                      <a:pt x="761" y="1"/>
                      <a:pt x="749"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87"/>
              <p:cNvSpPr/>
              <p:nvPr/>
            </p:nvSpPr>
            <p:spPr>
              <a:xfrm>
                <a:off x="3571533" y="1910659"/>
                <a:ext cx="13768" cy="33117"/>
              </a:xfrm>
              <a:custGeom>
                <a:rect b="b" l="l" r="r" t="t"/>
                <a:pathLst>
                  <a:path extrusionOk="0" h="890" w="370">
                    <a:moveTo>
                      <a:pt x="13" y="1"/>
                    </a:moveTo>
                    <a:cubicBezTo>
                      <a:pt x="7" y="1"/>
                      <a:pt x="0" y="7"/>
                      <a:pt x="0" y="20"/>
                    </a:cubicBezTo>
                    <a:cubicBezTo>
                      <a:pt x="26" y="84"/>
                      <a:pt x="39" y="162"/>
                      <a:pt x="52" y="239"/>
                    </a:cubicBezTo>
                    <a:cubicBezTo>
                      <a:pt x="78" y="304"/>
                      <a:pt x="103" y="368"/>
                      <a:pt x="117" y="445"/>
                    </a:cubicBezTo>
                    <a:cubicBezTo>
                      <a:pt x="155" y="574"/>
                      <a:pt x="207" y="717"/>
                      <a:pt x="246" y="858"/>
                    </a:cubicBezTo>
                    <a:cubicBezTo>
                      <a:pt x="257" y="880"/>
                      <a:pt x="281" y="890"/>
                      <a:pt x="305" y="890"/>
                    </a:cubicBezTo>
                    <a:cubicBezTo>
                      <a:pt x="338" y="890"/>
                      <a:pt x="369" y="870"/>
                      <a:pt x="361" y="832"/>
                    </a:cubicBezTo>
                    <a:cubicBezTo>
                      <a:pt x="310" y="703"/>
                      <a:pt x="258" y="562"/>
                      <a:pt x="207" y="419"/>
                    </a:cubicBezTo>
                    <a:lnTo>
                      <a:pt x="129" y="227"/>
                    </a:lnTo>
                    <a:cubicBezTo>
                      <a:pt x="103" y="162"/>
                      <a:pt x="65" y="84"/>
                      <a:pt x="26" y="20"/>
                    </a:cubicBezTo>
                    <a:cubicBezTo>
                      <a:pt x="26" y="7"/>
                      <a:pt x="20" y="1"/>
                      <a:pt x="13"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87"/>
              <p:cNvSpPr/>
              <p:nvPr/>
            </p:nvSpPr>
            <p:spPr>
              <a:xfrm>
                <a:off x="3580649" y="1917431"/>
                <a:ext cx="31740" cy="24149"/>
              </a:xfrm>
              <a:custGeom>
                <a:rect b="b" l="l" r="r" t="t"/>
                <a:pathLst>
                  <a:path extrusionOk="0" h="649" w="853">
                    <a:moveTo>
                      <a:pt x="837" y="0"/>
                    </a:moveTo>
                    <a:cubicBezTo>
                      <a:pt x="834" y="0"/>
                      <a:pt x="830" y="2"/>
                      <a:pt x="826" y="5"/>
                    </a:cubicBezTo>
                    <a:cubicBezTo>
                      <a:pt x="723" y="122"/>
                      <a:pt x="594" y="212"/>
                      <a:pt x="465" y="289"/>
                    </a:cubicBezTo>
                    <a:cubicBezTo>
                      <a:pt x="400" y="328"/>
                      <a:pt x="323" y="366"/>
                      <a:pt x="259" y="418"/>
                    </a:cubicBezTo>
                    <a:cubicBezTo>
                      <a:pt x="220" y="431"/>
                      <a:pt x="181" y="457"/>
                      <a:pt x="142" y="483"/>
                    </a:cubicBezTo>
                    <a:cubicBezTo>
                      <a:pt x="104" y="509"/>
                      <a:pt x="52" y="535"/>
                      <a:pt x="13" y="573"/>
                    </a:cubicBezTo>
                    <a:cubicBezTo>
                      <a:pt x="1" y="586"/>
                      <a:pt x="1" y="612"/>
                      <a:pt x="13" y="624"/>
                    </a:cubicBezTo>
                    <a:cubicBezTo>
                      <a:pt x="22" y="634"/>
                      <a:pt x="44" y="649"/>
                      <a:pt x="60" y="649"/>
                    </a:cubicBezTo>
                    <a:cubicBezTo>
                      <a:pt x="68" y="649"/>
                      <a:pt x="74" y="646"/>
                      <a:pt x="78" y="638"/>
                    </a:cubicBezTo>
                    <a:cubicBezTo>
                      <a:pt x="104" y="638"/>
                      <a:pt x="116" y="624"/>
                      <a:pt x="130" y="624"/>
                    </a:cubicBezTo>
                    <a:cubicBezTo>
                      <a:pt x="130" y="612"/>
                      <a:pt x="142" y="612"/>
                      <a:pt x="156" y="599"/>
                    </a:cubicBezTo>
                    <a:cubicBezTo>
                      <a:pt x="156" y="599"/>
                      <a:pt x="168" y="586"/>
                      <a:pt x="181" y="586"/>
                    </a:cubicBezTo>
                    <a:cubicBezTo>
                      <a:pt x="194" y="573"/>
                      <a:pt x="220" y="560"/>
                      <a:pt x="233" y="547"/>
                    </a:cubicBezTo>
                    <a:cubicBezTo>
                      <a:pt x="271" y="521"/>
                      <a:pt x="297" y="495"/>
                      <a:pt x="336" y="483"/>
                    </a:cubicBezTo>
                    <a:cubicBezTo>
                      <a:pt x="400" y="431"/>
                      <a:pt x="477" y="380"/>
                      <a:pt x="542" y="341"/>
                    </a:cubicBezTo>
                    <a:cubicBezTo>
                      <a:pt x="658" y="251"/>
                      <a:pt x="761" y="148"/>
                      <a:pt x="852" y="19"/>
                    </a:cubicBezTo>
                    <a:cubicBezTo>
                      <a:pt x="852" y="9"/>
                      <a:pt x="845" y="0"/>
                      <a:pt x="837"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87"/>
              <p:cNvSpPr/>
              <p:nvPr/>
            </p:nvSpPr>
            <p:spPr>
              <a:xfrm>
                <a:off x="3548017" y="1931049"/>
                <a:ext cx="34568" cy="45359"/>
              </a:xfrm>
              <a:custGeom>
                <a:rect b="b" l="l" r="r" t="t"/>
                <a:pathLst>
                  <a:path extrusionOk="0" h="1219" w="929">
                    <a:moveTo>
                      <a:pt x="27" y="0"/>
                    </a:moveTo>
                    <a:cubicBezTo>
                      <a:pt x="27" y="0"/>
                      <a:pt x="1" y="0"/>
                      <a:pt x="1" y="14"/>
                    </a:cubicBezTo>
                    <a:cubicBezTo>
                      <a:pt x="13" y="65"/>
                      <a:pt x="52" y="104"/>
                      <a:pt x="78" y="155"/>
                    </a:cubicBezTo>
                    <a:cubicBezTo>
                      <a:pt x="104" y="207"/>
                      <a:pt x="142" y="272"/>
                      <a:pt x="168" y="323"/>
                    </a:cubicBezTo>
                    <a:cubicBezTo>
                      <a:pt x="233" y="439"/>
                      <a:pt x="297" y="542"/>
                      <a:pt x="374" y="645"/>
                    </a:cubicBezTo>
                    <a:cubicBezTo>
                      <a:pt x="491" y="826"/>
                      <a:pt x="671" y="968"/>
                      <a:pt x="761" y="1175"/>
                    </a:cubicBezTo>
                    <a:cubicBezTo>
                      <a:pt x="775" y="1206"/>
                      <a:pt x="801" y="1218"/>
                      <a:pt x="827" y="1218"/>
                    </a:cubicBezTo>
                    <a:cubicBezTo>
                      <a:pt x="877" y="1218"/>
                      <a:pt x="929" y="1174"/>
                      <a:pt x="904" y="1123"/>
                    </a:cubicBezTo>
                    <a:cubicBezTo>
                      <a:pt x="813" y="955"/>
                      <a:pt x="671" y="826"/>
                      <a:pt x="542" y="684"/>
                    </a:cubicBezTo>
                    <a:cubicBezTo>
                      <a:pt x="426" y="556"/>
                      <a:pt x="336" y="413"/>
                      <a:pt x="233" y="272"/>
                    </a:cubicBezTo>
                    <a:lnTo>
                      <a:pt x="116" y="117"/>
                    </a:lnTo>
                    <a:cubicBezTo>
                      <a:pt x="91" y="78"/>
                      <a:pt x="65" y="40"/>
                      <a:pt x="27"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87"/>
              <p:cNvSpPr/>
              <p:nvPr/>
            </p:nvSpPr>
            <p:spPr>
              <a:xfrm>
                <a:off x="3576333" y="1938119"/>
                <a:ext cx="44094" cy="31145"/>
              </a:xfrm>
              <a:custGeom>
                <a:rect b="b" l="l" r="r" t="t"/>
                <a:pathLst>
                  <a:path extrusionOk="0" h="837" w="1185">
                    <a:moveTo>
                      <a:pt x="1157" y="1"/>
                    </a:moveTo>
                    <a:cubicBezTo>
                      <a:pt x="1154" y="1"/>
                      <a:pt x="1151" y="2"/>
                      <a:pt x="1149" y="4"/>
                    </a:cubicBezTo>
                    <a:cubicBezTo>
                      <a:pt x="942" y="146"/>
                      <a:pt x="736" y="275"/>
                      <a:pt x="530" y="404"/>
                    </a:cubicBezTo>
                    <a:cubicBezTo>
                      <a:pt x="439" y="469"/>
                      <a:pt x="336" y="520"/>
                      <a:pt x="246" y="584"/>
                    </a:cubicBezTo>
                    <a:cubicBezTo>
                      <a:pt x="194" y="610"/>
                      <a:pt x="143" y="636"/>
                      <a:pt x="91" y="675"/>
                    </a:cubicBezTo>
                    <a:cubicBezTo>
                      <a:pt x="52" y="701"/>
                      <a:pt x="0" y="727"/>
                      <a:pt x="14" y="791"/>
                    </a:cubicBezTo>
                    <a:cubicBezTo>
                      <a:pt x="21" y="820"/>
                      <a:pt x="53" y="837"/>
                      <a:pt x="84" y="837"/>
                    </a:cubicBezTo>
                    <a:cubicBezTo>
                      <a:pt x="108" y="837"/>
                      <a:pt x="131" y="827"/>
                      <a:pt x="143" y="804"/>
                    </a:cubicBezTo>
                    <a:cubicBezTo>
                      <a:pt x="168" y="765"/>
                      <a:pt x="207" y="739"/>
                      <a:pt x="246" y="727"/>
                    </a:cubicBezTo>
                    <a:cubicBezTo>
                      <a:pt x="284" y="687"/>
                      <a:pt x="336" y="662"/>
                      <a:pt x="387" y="636"/>
                    </a:cubicBezTo>
                    <a:cubicBezTo>
                      <a:pt x="478" y="584"/>
                      <a:pt x="568" y="520"/>
                      <a:pt x="658" y="455"/>
                    </a:cubicBezTo>
                    <a:cubicBezTo>
                      <a:pt x="839" y="326"/>
                      <a:pt x="1006" y="185"/>
                      <a:pt x="1174" y="43"/>
                    </a:cubicBezTo>
                    <a:cubicBezTo>
                      <a:pt x="1184" y="22"/>
                      <a:pt x="1169" y="1"/>
                      <a:pt x="1157"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87"/>
              <p:cNvSpPr/>
              <p:nvPr/>
            </p:nvSpPr>
            <p:spPr>
              <a:xfrm>
                <a:off x="3537933" y="1960817"/>
                <a:ext cx="41750" cy="51164"/>
              </a:xfrm>
              <a:custGeom>
                <a:rect b="b" l="l" r="r" t="t"/>
                <a:pathLst>
                  <a:path extrusionOk="0" h="1375" w="1122">
                    <a:moveTo>
                      <a:pt x="14" y="0"/>
                    </a:moveTo>
                    <a:cubicBezTo>
                      <a:pt x="14" y="0"/>
                      <a:pt x="0" y="0"/>
                      <a:pt x="0" y="13"/>
                    </a:cubicBezTo>
                    <a:cubicBezTo>
                      <a:pt x="117" y="258"/>
                      <a:pt x="246" y="490"/>
                      <a:pt x="413" y="710"/>
                    </a:cubicBezTo>
                    <a:cubicBezTo>
                      <a:pt x="491" y="813"/>
                      <a:pt x="581" y="929"/>
                      <a:pt x="659" y="1032"/>
                    </a:cubicBezTo>
                    <a:cubicBezTo>
                      <a:pt x="762" y="1148"/>
                      <a:pt x="852" y="1264"/>
                      <a:pt x="968" y="1355"/>
                    </a:cubicBezTo>
                    <a:cubicBezTo>
                      <a:pt x="982" y="1369"/>
                      <a:pt x="999" y="1375"/>
                      <a:pt x="1014" y="1375"/>
                    </a:cubicBezTo>
                    <a:cubicBezTo>
                      <a:pt x="1070" y="1375"/>
                      <a:pt x="1121" y="1301"/>
                      <a:pt x="1071" y="1252"/>
                    </a:cubicBezTo>
                    <a:cubicBezTo>
                      <a:pt x="981" y="1161"/>
                      <a:pt x="877" y="1083"/>
                      <a:pt x="800" y="994"/>
                    </a:cubicBezTo>
                    <a:cubicBezTo>
                      <a:pt x="697" y="890"/>
                      <a:pt x="607" y="787"/>
                      <a:pt x="516" y="671"/>
                    </a:cubicBezTo>
                    <a:cubicBezTo>
                      <a:pt x="336" y="464"/>
                      <a:pt x="169" y="232"/>
                      <a:pt x="14"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87"/>
              <p:cNvSpPr/>
              <p:nvPr/>
            </p:nvSpPr>
            <p:spPr>
              <a:xfrm>
                <a:off x="3571756" y="1964500"/>
                <a:ext cx="49638" cy="45024"/>
              </a:xfrm>
              <a:custGeom>
                <a:rect b="b" l="l" r="r" t="t"/>
                <a:pathLst>
                  <a:path extrusionOk="0" h="1210" w="1334">
                    <a:moveTo>
                      <a:pt x="1293" y="1"/>
                    </a:moveTo>
                    <a:cubicBezTo>
                      <a:pt x="1290" y="1"/>
                      <a:pt x="1286" y="2"/>
                      <a:pt x="1284" y="4"/>
                    </a:cubicBezTo>
                    <a:cubicBezTo>
                      <a:pt x="1078" y="198"/>
                      <a:pt x="871" y="379"/>
                      <a:pt x="665" y="572"/>
                    </a:cubicBezTo>
                    <a:cubicBezTo>
                      <a:pt x="562" y="662"/>
                      <a:pt x="459" y="766"/>
                      <a:pt x="355" y="855"/>
                    </a:cubicBezTo>
                    <a:cubicBezTo>
                      <a:pt x="304" y="895"/>
                      <a:pt x="252" y="933"/>
                      <a:pt x="201" y="984"/>
                    </a:cubicBezTo>
                    <a:cubicBezTo>
                      <a:pt x="137" y="1024"/>
                      <a:pt x="72" y="1062"/>
                      <a:pt x="33" y="1113"/>
                    </a:cubicBezTo>
                    <a:cubicBezTo>
                      <a:pt x="0" y="1157"/>
                      <a:pt x="32" y="1210"/>
                      <a:pt x="74" y="1210"/>
                    </a:cubicBezTo>
                    <a:cubicBezTo>
                      <a:pt x="81" y="1210"/>
                      <a:pt x="89" y="1208"/>
                      <a:pt x="97" y="1204"/>
                    </a:cubicBezTo>
                    <a:cubicBezTo>
                      <a:pt x="162" y="1191"/>
                      <a:pt x="214" y="1127"/>
                      <a:pt x="266" y="1088"/>
                    </a:cubicBezTo>
                    <a:cubicBezTo>
                      <a:pt x="330" y="1049"/>
                      <a:pt x="381" y="998"/>
                      <a:pt x="433" y="959"/>
                    </a:cubicBezTo>
                    <a:cubicBezTo>
                      <a:pt x="536" y="855"/>
                      <a:pt x="639" y="766"/>
                      <a:pt x="742" y="662"/>
                    </a:cubicBezTo>
                    <a:cubicBezTo>
                      <a:pt x="949" y="469"/>
                      <a:pt x="1143" y="250"/>
                      <a:pt x="1323" y="30"/>
                    </a:cubicBezTo>
                    <a:cubicBezTo>
                      <a:pt x="1333" y="20"/>
                      <a:pt x="1310" y="1"/>
                      <a:pt x="1293"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87"/>
              <p:cNvSpPr/>
              <p:nvPr/>
            </p:nvSpPr>
            <p:spPr>
              <a:xfrm>
                <a:off x="3505784" y="2093244"/>
                <a:ext cx="107537" cy="135072"/>
              </a:xfrm>
              <a:custGeom>
                <a:rect b="b" l="l" r="r" t="t"/>
                <a:pathLst>
                  <a:path extrusionOk="0" h="3630" w="2890">
                    <a:moveTo>
                      <a:pt x="2864" y="1"/>
                    </a:moveTo>
                    <a:lnTo>
                      <a:pt x="2864" y="1"/>
                    </a:lnTo>
                    <a:cubicBezTo>
                      <a:pt x="2477" y="272"/>
                      <a:pt x="2051" y="491"/>
                      <a:pt x="1612" y="659"/>
                    </a:cubicBezTo>
                    <a:cubicBezTo>
                      <a:pt x="1291" y="788"/>
                      <a:pt x="968" y="878"/>
                      <a:pt x="672" y="1058"/>
                    </a:cubicBezTo>
                    <a:cubicBezTo>
                      <a:pt x="374" y="1239"/>
                      <a:pt x="116" y="1497"/>
                      <a:pt x="39" y="1845"/>
                    </a:cubicBezTo>
                    <a:cubicBezTo>
                      <a:pt x="13" y="1974"/>
                      <a:pt x="1" y="2103"/>
                      <a:pt x="1" y="2245"/>
                    </a:cubicBezTo>
                    <a:cubicBezTo>
                      <a:pt x="1" y="2503"/>
                      <a:pt x="27" y="2774"/>
                      <a:pt x="65" y="3032"/>
                    </a:cubicBezTo>
                    <a:cubicBezTo>
                      <a:pt x="91" y="3199"/>
                      <a:pt x="116" y="3457"/>
                      <a:pt x="271" y="3560"/>
                    </a:cubicBezTo>
                    <a:cubicBezTo>
                      <a:pt x="362" y="3618"/>
                      <a:pt x="494" y="3629"/>
                      <a:pt x="618" y="3629"/>
                    </a:cubicBezTo>
                    <a:cubicBezTo>
                      <a:pt x="689" y="3629"/>
                      <a:pt x="757" y="3625"/>
                      <a:pt x="813" y="3625"/>
                    </a:cubicBezTo>
                    <a:cubicBezTo>
                      <a:pt x="860" y="3628"/>
                      <a:pt x="908" y="3629"/>
                      <a:pt x="957" y="3629"/>
                    </a:cubicBezTo>
                    <a:cubicBezTo>
                      <a:pt x="1144" y="3629"/>
                      <a:pt x="1335" y="3607"/>
                      <a:pt x="1509" y="3534"/>
                    </a:cubicBezTo>
                    <a:cubicBezTo>
                      <a:pt x="1910" y="3367"/>
                      <a:pt x="2154" y="2980"/>
                      <a:pt x="2348" y="2580"/>
                    </a:cubicBezTo>
                    <a:cubicBezTo>
                      <a:pt x="2709" y="1780"/>
                      <a:pt x="2890" y="891"/>
                      <a:pt x="2864"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87"/>
              <p:cNvSpPr/>
              <p:nvPr/>
            </p:nvSpPr>
            <p:spPr>
              <a:xfrm>
                <a:off x="3490268" y="2126844"/>
                <a:ext cx="106235" cy="109211"/>
              </a:xfrm>
              <a:custGeom>
                <a:rect b="b" l="l" r="r" t="t"/>
                <a:pathLst>
                  <a:path extrusionOk="0" h="2935" w="2855">
                    <a:moveTo>
                      <a:pt x="2855" y="0"/>
                    </a:moveTo>
                    <a:lnTo>
                      <a:pt x="2855" y="0"/>
                    </a:lnTo>
                    <a:cubicBezTo>
                      <a:pt x="2726" y="129"/>
                      <a:pt x="2597" y="246"/>
                      <a:pt x="2494" y="387"/>
                    </a:cubicBezTo>
                    <a:cubicBezTo>
                      <a:pt x="2365" y="530"/>
                      <a:pt x="2249" y="659"/>
                      <a:pt x="2133" y="800"/>
                    </a:cubicBezTo>
                    <a:cubicBezTo>
                      <a:pt x="1901" y="1058"/>
                      <a:pt x="1668" y="1316"/>
                      <a:pt x="1424" y="1574"/>
                    </a:cubicBezTo>
                    <a:cubicBezTo>
                      <a:pt x="1025" y="2011"/>
                      <a:pt x="637" y="2459"/>
                      <a:pt x="123" y="2756"/>
                    </a:cubicBezTo>
                    <a:lnTo>
                      <a:pt x="123" y="2756"/>
                    </a:lnTo>
                    <a:cubicBezTo>
                      <a:pt x="118" y="2757"/>
                      <a:pt x="113" y="2759"/>
                      <a:pt x="108" y="2760"/>
                    </a:cubicBezTo>
                    <a:cubicBezTo>
                      <a:pt x="108" y="2762"/>
                      <a:pt x="108" y="2763"/>
                      <a:pt x="108" y="2765"/>
                    </a:cubicBezTo>
                    <a:lnTo>
                      <a:pt x="108" y="2765"/>
                    </a:lnTo>
                    <a:cubicBezTo>
                      <a:pt x="103" y="2768"/>
                      <a:pt x="97" y="2771"/>
                      <a:pt x="92" y="2774"/>
                    </a:cubicBezTo>
                    <a:lnTo>
                      <a:pt x="92" y="2774"/>
                    </a:lnTo>
                    <a:cubicBezTo>
                      <a:pt x="89" y="2774"/>
                      <a:pt x="86" y="2774"/>
                      <a:pt x="83" y="2774"/>
                    </a:cubicBezTo>
                    <a:cubicBezTo>
                      <a:pt x="83" y="2775"/>
                      <a:pt x="83" y="2777"/>
                      <a:pt x="84" y="2778"/>
                    </a:cubicBezTo>
                    <a:lnTo>
                      <a:pt x="84" y="2778"/>
                    </a:lnTo>
                    <a:cubicBezTo>
                      <a:pt x="79" y="2781"/>
                      <a:pt x="74" y="2783"/>
                      <a:pt x="69" y="2786"/>
                    </a:cubicBezTo>
                    <a:cubicBezTo>
                      <a:pt x="1" y="2821"/>
                      <a:pt x="13" y="2935"/>
                      <a:pt x="79" y="2935"/>
                    </a:cubicBezTo>
                    <a:cubicBezTo>
                      <a:pt x="88" y="2935"/>
                      <a:pt x="98" y="2933"/>
                      <a:pt x="108" y="2929"/>
                    </a:cubicBezTo>
                    <a:cubicBezTo>
                      <a:pt x="121" y="2929"/>
                      <a:pt x="134" y="2915"/>
                      <a:pt x="134" y="2915"/>
                    </a:cubicBezTo>
                    <a:cubicBezTo>
                      <a:pt x="140" y="2913"/>
                      <a:pt x="145" y="2910"/>
                      <a:pt x="150" y="2907"/>
                    </a:cubicBezTo>
                    <a:lnTo>
                      <a:pt x="150" y="2907"/>
                    </a:lnTo>
                    <a:cubicBezTo>
                      <a:pt x="696" y="2610"/>
                      <a:pt x="1093" y="2125"/>
                      <a:pt x="1514" y="1677"/>
                    </a:cubicBezTo>
                    <a:cubicBezTo>
                      <a:pt x="1759" y="1393"/>
                      <a:pt x="2017" y="1110"/>
                      <a:pt x="2249" y="826"/>
                    </a:cubicBezTo>
                    <a:cubicBezTo>
                      <a:pt x="2365" y="697"/>
                      <a:pt x="2468" y="555"/>
                      <a:pt x="2571" y="427"/>
                    </a:cubicBezTo>
                    <a:cubicBezTo>
                      <a:pt x="2674" y="284"/>
                      <a:pt x="2765" y="143"/>
                      <a:pt x="2855"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87"/>
              <p:cNvSpPr/>
              <p:nvPr/>
            </p:nvSpPr>
            <p:spPr>
              <a:xfrm>
                <a:off x="3563831" y="2153710"/>
                <a:ext cx="31740" cy="11647"/>
              </a:xfrm>
              <a:custGeom>
                <a:rect b="b" l="l" r="r" t="t"/>
                <a:pathLst>
                  <a:path extrusionOk="0" h="313" w="853">
                    <a:moveTo>
                      <a:pt x="826" y="1"/>
                    </a:moveTo>
                    <a:cubicBezTo>
                      <a:pt x="697" y="26"/>
                      <a:pt x="568" y="66"/>
                      <a:pt x="439" y="104"/>
                    </a:cubicBezTo>
                    <a:cubicBezTo>
                      <a:pt x="388" y="130"/>
                      <a:pt x="324" y="143"/>
                      <a:pt x="272" y="155"/>
                    </a:cubicBezTo>
                    <a:cubicBezTo>
                      <a:pt x="233" y="169"/>
                      <a:pt x="207" y="181"/>
                      <a:pt x="169" y="181"/>
                    </a:cubicBezTo>
                    <a:cubicBezTo>
                      <a:pt x="117" y="195"/>
                      <a:pt x="66" y="195"/>
                      <a:pt x="27" y="220"/>
                    </a:cubicBezTo>
                    <a:cubicBezTo>
                      <a:pt x="14" y="233"/>
                      <a:pt x="1" y="259"/>
                      <a:pt x="14" y="272"/>
                    </a:cubicBezTo>
                    <a:cubicBezTo>
                      <a:pt x="27" y="298"/>
                      <a:pt x="40" y="298"/>
                      <a:pt x="66" y="310"/>
                    </a:cubicBezTo>
                    <a:cubicBezTo>
                      <a:pt x="69" y="312"/>
                      <a:pt x="73" y="312"/>
                      <a:pt x="77" y="312"/>
                    </a:cubicBezTo>
                    <a:cubicBezTo>
                      <a:pt x="111" y="312"/>
                      <a:pt x="184" y="270"/>
                      <a:pt x="207" y="259"/>
                    </a:cubicBezTo>
                    <a:cubicBezTo>
                      <a:pt x="246" y="246"/>
                      <a:pt x="272" y="233"/>
                      <a:pt x="298" y="220"/>
                    </a:cubicBezTo>
                    <a:cubicBezTo>
                      <a:pt x="362" y="195"/>
                      <a:pt x="427" y="181"/>
                      <a:pt x="491" y="155"/>
                    </a:cubicBezTo>
                    <a:cubicBezTo>
                      <a:pt x="608" y="104"/>
                      <a:pt x="723" y="66"/>
                      <a:pt x="840" y="14"/>
                    </a:cubicBezTo>
                    <a:cubicBezTo>
                      <a:pt x="852" y="14"/>
                      <a:pt x="840" y="1"/>
                      <a:pt x="826"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87"/>
              <p:cNvSpPr/>
              <p:nvPr/>
            </p:nvSpPr>
            <p:spPr>
              <a:xfrm>
                <a:off x="3562566" y="2126770"/>
                <a:ext cx="9489" cy="38215"/>
              </a:xfrm>
              <a:custGeom>
                <a:rect b="b" l="l" r="r" t="t"/>
                <a:pathLst>
                  <a:path extrusionOk="0" h="1027" w="255">
                    <a:moveTo>
                      <a:pt x="239" y="1"/>
                    </a:moveTo>
                    <a:cubicBezTo>
                      <a:pt x="234" y="1"/>
                      <a:pt x="229" y="5"/>
                      <a:pt x="229" y="16"/>
                    </a:cubicBezTo>
                    <a:cubicBezTo>
                      <a:pt x="164" y="171"/>
                      <a:pt x="112" y="325"/>
                      <a:pt x="74" y="480"/>
                    </a:cubicBezTo>
                    <a:cubicBezTo>
                      <a:pt x="61" y="557"/>
                      <a:pt x="48" y="635"/>
                      <a:pt x="48" y="712"/>
                    </a:cubicBezTo>
                    <a:cubicBezTo>
                      <a:pt x="48" y="790"/>
                      <a:pt x="48" y="879"/>
                      <a:pt x="23" y="957"/>
                    </a:cubicBezTo>
                    <a:cubicBezTo>
                      <a:pt x="1" y="1000"/>
                      <a:pt x="35" y="1027"/>
                      <a:pt x="75" y="1027"/>
                    </a:cubicBezTo>
                    <a:cubicBezTo>
                      <a:pt x="106" y="1027"/>
                      <a:pt x="140" y="1010"/>
                      <a:pt x="151" y="970"/>
                    </a:cubicBezTo>
                    <a:cubicBezTo>
                      <a:pt x="164" y="905"/>
                      <a:pt x="164" y="828"/>
                      <a:pt x="164" y="750"/>
                    </a:cubicBezTo>
                    <a:lnTo>
                      <a:pt x="164" y="506"/>
                    </a:lnTo>
                    <a:cubicBezTo>
                      <a:pt x="190" y="338"/>
                      <a:pt x="229" y="183"/>
                      <a:pt x="255" y="16"/>
                    </a:cubicBezTo>
                    <a:cubicBezTo>
                      <a:pt x="255" y="8"/>
                      <a:pt x="246" y="1"/>
                      <a:pt x="239"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87"/>
              <p:cNvSpPr/>
              <p:nvPr/>
            </p:nvSpPr>
            <p:spPr>
              <a:xfrm>
                <a:off x="3540798" y="2182993"/>
                <a:ext cx="43722" cy="7814"/>
              </a:xfrm>
              <a:custGeom>
                <a:rect b="b" l="l" r="r" t="t"/>
                <a:pathLst>
                  <a:path extrusionOk="0" h="210" w="1175">
                    <a:moveTo>
                      <a:pt x="1149" y="1"/>
                    </a:moveTo>
                    <a:cubicBezTo>
                      <a:pt x="788" y="52"/>
                      <a:pt x="439" y="65"/>
                      <a:pt x="78" y="91"/>
                    </a:cubicBezTo>
                    <a:cubicBezTo>
                      <a:pt x="40" y="91"/>
                      <a:pt x="1" y="116"/>
                      <a:pt x="1" y="156"/>
                    </a:cubicBezTo>
                    <a:cubicBezTo>
                      <a:pt x="1" y="178"/>
                      <a:pt x="20" y="210"/>
                      <a:pt x="51" y="210"/>
                    </a:cubicBezTo>
                    <a:cubicBezTo>
                      <a:pt x="56" y="210"/>
                      <a:pt x="61" y="209"/>
                      <a:pt x="66" y="207"/>
                    </a:cubicBezTo>
                    <a:cubicBezTo>
                      <a:pt x="259" y="194"/>
                      <a:pt x="453" y="168"/>
                      <a:pt x="646" y="142"/>
                    </a:cubicBezTo>
                    <a:cubicBezTo>
                      <a:pt x="814" y="116"/>
                      <a:pt x="981" y="91"/>
                      <a:pt x="1149" y="39"/>
                    </a:cubicBezTo>
                    <a:cubicBezTo>
                      <a:pt x="1175" y="27"/>
                      <a:pt x="1162" y="1"/>
                      <a:pt x="1149"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87"/>
              <p:cNvSpPr/>
              <p:nvPr/>
            </p:nvSpPr>
            <p:spPr>
              <a:xfrm>
                <a:off x="3540798" y="2145040"/>
                <a:ext cx="8223" cy="43536"/>
              </a:xfrm>
              <a:custGeom>
                <a:rect b="b" l="l" r="r" t="t"/>
                <a:pathLst>
                  <a:path extrusionOk="0" h="1170" w="221">
                    <a:moveTo>
                      <a:pt x="117" y="1"/>
                    </a:moveTo>
                    <a:cubicBezTo>
                      <a:pt x="110" y="1"/>
                      <a:pt x="104" y="5"/>
                      <a:pt x="104" y="15"/>
                    </a:cubicBezTo>
                    <a:cubicBezTo>
                      <a:pt x="52" y="208"/>
                      <a:pt x="1" y="388"/>
                      <a:pt x="1" y="582"/>
                    </a:cubicBezTo>
                    <a:cubicBezTo>
                      <a:pt x="14" y="672"/>
                      <a:pt x="14" y="775"/>
                      <a:pt x="27" y="866"/>
                    </a:cubicBezTo>
                    <a:cubicBezTo>
                      <a:pt x="40" y="956"/>
                      <a:pt x="52" y="1059"/>
                      <a:pt x="92" y="1136"/>
                    </a:cubicBezTo>
                    <a:cubicBezTo>
                      <a:pt x="101" y="1160"/>
                      <a:pt x="120" y="1170"/>
                      <a:pt x="141" y="1170"/>
                    </a:cubicBezTo>
                    <a:cubicBezTo>
                      <a:pt x="179" y="1170"/>
                      <a:pt x="221" y="1139"/>
                      <a:pt x="221" y="1098"/>
                    </a:cubicBezTo>
                    <a:cubicBezTo>
                      <a:pt x="207" y="1033"/>
                      <a:pt x="181" y="956"/>
                      <a:pt x="169" y="878"/>
                    </a:cubicBezTo>
                    <a:cubicBezTo>
                      <a:pt x="143" y="737"/>
                      <a:pt x="117" y="595"/>
                      <a:pt x="117" y="453"/>
                    </a:cubicBezTo>
                    <a:cubicBezTo>
                      <a:pt x="130" y="311"/>
                      <a:pt x="143" y="170"/>
                      <a:pt x="143" y="27"/>
                    </a:cubicBezTo>
                    <a:cubicBezTo>
                      <a:pt x="143" y="11"/>
                      <a:pt x="128" y="1"/>
                      <a:pt x="117"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87"/>
              <p:cNvSpPr/>
              <p:nvPr/>
            </p:nvSpPr>
            <p:spPr>
              <a:xfrm>
                <a:off x="3517766" y="2208407"/>
                <a:ext cx="43238" cy="8670"/>
              </a:xfrm>
              <a:custGeom>
                <a:rect b="b" l="l" r="r" t="t"/>
                <a:pathLst>
                  <a:path extrusionOk="0" h="233" w="1162">
                    <a:moveTo>
                      <a:pt x="1162" y="1"/>
                    </a:moveTo>
                    <a:cubicBezTo>
                      <a:pt x="981" y="52"/>
                      <a:pt x="788" y="92"/>
                      <a:pt x="607" y="117"/>
                    </a:cubicBezTo>
                    <a:cubicBezTo>
                      <a:pt x="504" y="130"/>
                      <a:pt x="414" y="130"/>
                      <a:pt x="324" y="130"/>
                    </a:cubicBezTo>
                    <a:cubicBezTo>
                      <a:pt x="252" y="130"/>
                      <a:pt x="172" y="114"/>
                      <a:pt x="103" y="114"/>
                    </a:cubicBezTo>
                    <a:cubicBezTo>
                      <a:pt x="85" y="114"/>
                      <a:pt x="68" y="115"/>
                      <a:pt x="52" y="117"/>
                    </a:cubicBezTo>
                    <a:cubicBezTo>
                      <a:pt x="27" y="130"/>
                      <a:pt x="1" y="156"/>
                      <a:pt x="1" y="181"/>
                    </a:cubicBezTo>
                    <a:cubicBezTo>
                      <a:pt x="1" y="221"/>
                      <a:pt x="27" y="207"/>
                      <a:pt x="52" y="221"/>
                    </a:cubicBezTo>
                    <a:cubicBezTo>
                      <a:pt x="65" y="229"/>
                      <a:pt x="84" y="232"/>
                      <a:pt x="105" y="232"/>
                    </a:cubicBezTo>
                    <a:cubicBezTo>
                      <a:pt x="147" y="232"/>
                      <a:pt x="199" y="221"/>
                      <a:pt x="233" y="221"/>
                    </a:cubicBezTo>
                    <a:cubicBezTo>
                      <a:pt x="272" y="221"/>
                      <a:pt x="324" y="221"/>
                      <a:pt x="362" y="207"/>
                    </a:cubicBezTo>
                    <a:cubicBezTo>
                      <a:pt x="453" y="207"/>
                      <a:pt x="542" y="195"/>
                      <a:pt x="633" y="181"/>
                    </a:cubicBezTo>
                    <a:cubicBezTo>
                      <a:pt x="826" y="143"/>
                      <a:pt x="994" y="104"/>
                      <a:pt x="1162" y="14"/>
                    </a:cubicBezTo>
                    <a:lnTo>
                      <a:pt x="1162" y="1"/>
                    </a:ln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87"/>
              <p:cNvSpPr/>
              <p:nvPr/>
            </p:nvSpPr>
            <p:spPr>
              <a:xfrm>
                <a:off x="3517319" y="2167254"/>
                <a:ext cx="6735" cy="48894"/>
              </a:xfrm>
              <a:custGeom>
                <a:rect b="b" l="l" r="r" t="t"/>
                <a:pathLst>
                  <a:path extrusionOk="0" h="1314" w="181">
                    <a:moveTo>
                      <a:pt x="147" y="0"/>
                    </a:moveTo>
                    <a:cubicBezTo>
                      <a:pt x="140" y="0"/>
                      <a:pt x="133" y="3"/>
                      <a:pt x="129" y="11"/>
                    </a:cubicBezTo>
                    <a:cubicBezTo>
                      <a:pt x="26" y="424"/>
                      <a:pt x="0" y="849"/>
                      <a:pt x="52" y="1262"/>
                    </a:cubicBezTo>
                    <a:cubicBezTo>
                      <a:pt x="52" y="1297"/>
                      <a:pt x="79" y="1314"/>
                      <a:pt x="108" y="1314"/>
                    </a:cubicBezTo>
                    <a:cubicBezTo>
                      <a:pt x="141" y="1314"/>
                      <a:pt x="175" y="1291"/>
                      <a:pt x="168" y="1249"/>
                    </a:cubicBezTo>
                    <a:cubicBezTo>
                      <a:pt x="129" y="849"/>
                      <a:pt x="142" y="436"/>
                      <a:pt x="181" y="24"/>
                    </a:cubicBezTo>
                    <a:cubicBezTo>
                      <a:pt x="181" y="15"/>
                      <a:pt x="162" y="0"/>
                      <a:pt x="147"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87"/>
              <p:cNvSpPr/>
              <p:nvPr/>
            </p:nvSpPr>
            <p:spPr>
              <a:xfrm>
                <a:off x="3411235" y="2214063"/>
                <a:ext cx="95072" cy="97602"/>
              </a:xfrm>
              <a:custGeom>
                <a:rect b="b" l="l" r="r" t="t"/>
                <a:pathLst>
                  <a:path extrusionOk="0" h="2623" w="2555">
                    <a:moveTo>
                      <a:pt x="896" y="1"/>
                    </a:moveTo>
                    <a:cubicBezTo>
                      <a:pt x="689" y="1"/>
                      <a:pt x="476" y="26"/>
                      <a:pt x="272" y="69"/>
                    </a:cubicBezTo>
                    <a:cubicBezTo>
                      <a:pt x="26" y="133"/>
                      <a:pt x="1" y="301"/>
                      <a:pt x="1" y="533"/>
                    </a:cubicBezTo>
                    <a:cubicBezTo>
                      <a:pt x="14" y="777"/>
                      <a:pt x="14" y="1010"/>
                      <a:pt x="66" y="1242"/>
                    </a:cubicBezTo>
                    <a:cubicBezTo>
                      <a:pt x="130" y="1474"/>
                      <a:pt x="233" y="1694"/>
                      <a:pt x="427" y="1835"/>
                    </a:cubicBezTo>
                    <a:cubicBezTo>
                      <a:pt x="542" y="1938"/>
                      <a:pt x="697" y="2003"/>
                      <a:pt x="852" y="2055"/>
                    </a:cubicBezTo>
                    <a:cubicBezTo>
                      <a:pt x="1407" y="2261"/>
                      <a:pt x="1987" y="2442"/>
                      <a:pt x="2554" y="2622"/>
                    </a:cubicBezTo>
                    <a:cubicBezTo>
                      <a:pt x="2451" y="1926"/>
                      <a:pt x="2219" y="1268"/>
                      <a:pt x="1897" y="648"/>
                    </a:cubicBezTo>
                    <a:cubicBezTo>
                      <a:pt x="1780" y="430"/>
                      <a:pt x="1639" y="210"/>
                      <a:pt x="1419" y="107"/>
                    </a:cubicBezTo>
                    <a:cubicBezTo>
                      <a:pt x="1290" y="43"/>
                      <a:pt x="1149" y="17"/>
                      <a:pt x="1020" y="4"/>
                    </a:cubicBezTo>
                    <a:cubicBezTo>
                      <a:pt x="979" y="2"/>
                      <a:pt x="938" y="1"/>
                      <a:pt x="896"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87"/>
              <p:cNvSpPr/>
              <p:nvPr/>
            </p:nvSpPr>
            <p:spPr>
              <a:xfrm>
                <a:off x="3391961" y="2202900"/>
                <a:ext cx="88225" cy="85546"/>
              </a:xfrm>
              <a:custGeom>
                <a:rect b="b" l="l" r="r" t="t"/>
                <a:pathLst>
                  <a:path extrusionOk="0" h="2299" w="2371">
                    <a:moveTo>
                      <a:pt x="95" y="0"/>
                    </a:moveTo>
                    <a:cubicBezTo>
                      <a:pt x="40" y="0"/>
                      <a:pt x="0" y="102"/>
                      <a:pt x="68" y="136"/>
                    </a:cubicBezTo>
                    <a:cubicBezTo>
                      <a:pt x="957" y="716"/>
                      <a:pt x="1615" y="1555"/>
                      <a:pt x="2350" y="2290"/>
                    </a:cubicBezTo>
                    <a:cubicBezTo>
                      <a:pt x="2356" y="2295"/>
                      <a:pt x="2361" y="2299"/>
                      <a:pt x="2365" y="2299"/>
                    </a:cubicBezTo>
                    <a:cubicBezTo>
                      <a:pt x="2369" y="2299"/>
                      <a:pt x="2371" y="2292"/>
                      <a:pt x="2363" y="2277"/>
                    </a:cubicBezTo>
                    <a:cubicBezTo>
                      <a:pt x="2247" y="2045"/>
                      <a:pt x="2041" y="1839"/>
                      <a:pt x="1860" y="1633"/>
                    </a:cubicBezTo>
                    <a:cubicBezTo>
                      <a:pt x="1693" y="1426"/>
                      <a:pt x="1525" y="1232"/>
                      <a:pt x="1344" y="1039"/>
                    </a:cubicBezTo>
                    <a:cubicBezTo>
                      <a:pt x="971" y="652"/>
                      <a:pt x="570" y="291"/>
                      <a:pt x="119" y="8"/>
                    </a:cubicBezTo>
                    <a:cubicBezTo>
                      <a:pt x="111" y="2"/>
                      <a:pt x="103" y="0"/>
                      <a:pt x="95"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87"/>
              <p:cNvSpPr/>
              <p:nvPr/>
            </p:nvSpPr>
            <p:spPr>
              <a:xfrm>
                <a:off x="3449710" y="2254733"/>
                <a:ext cx="7182" cy="27610"/>
              </a:xfrm>
              <a:custGeom>
                <a:rect b="b" l="l" r="r" t="t"/>
                <a:pathLst>
                  <a:path extrusionOk="0" h="742" w="193">
                    <a:moveTo>
                      <a:pt x="79" y="1"/>
                    </a:moveTo>
                    <a:cubicBezTo>
                      <a:pt x="42" y="1"/>
                      <a:pt x="1" y="43"/>
                      <a:pt x="12" y="85"/>
                    </a:cubicBezTo>
                    <a:cubicBezTo>
                      <a:pt x="38" y="136"/>
                      <a:pt x="50" y="188"/>
                      <a:pt x="76" y="240"/>
                    </a:cubicBezTo>
                    <a:cubicBezTo>
                      <a:pt x="89" y="291"/>
                      <a:pt x="115" y="355"/>
                      <a:pt x="127" y="420"/>
                    </a:cubicBezTo>
                    <a:cubicBezTo>
                      <a:pt x="127" y="472"/>
                      <a:pt x="141" y="510"/>
                      <a:pt x="141" y="561"/>
                    </a:cubicBezTo>
                    <a:cubicBezTo>
                      <a:pt x="141" y="613"/>
                      <a:pt x="153" y="678"/>
                      <a:pt x="153" y="730"/>
                    </a:cubicBezTo>
                    <a:cubicBezTo>
                      <a:pt x="141" y="742"/>
                      <a:pt x="153" y="742"/>
                      <a:pt x="167" y="742"/>
                    </a:cubicBezTo>
                    <a:cubicBezTo>
                      <a:pt x="192" y="704"/>
                      <a:pt x="179" y="652"/>
                      <a:pt x="179" y="613"/>
                    </a:cubicBezTo>
                    <a:cubicBezTo>
                      <a:pt x="179" y="549"/>
                      <a:pt x="179" y="497"/>
                      <a:pt x="167" y="432"/>
                    </a:cubicBezTo>
                    <a:cubicBezTo>
                      <a:pt x="167" y="369"/>
                      <a:pt x="167" y="304"/>
                      <a:pt x="153" y="240"/>
                    </a:cubicBezTo>
                    <a:cubicBezTo>
                      <a:pt x="153" y="178"/>
                      <a:pt x="145" y="124"/>
                      <a:pt x="135" y="72"/>
                    </a:cubicBezTo>
                    <a:lnTo>
                      <a:pt x="135" y="72"/>
                    </a:lnTo>
                    <a:cubicBezTo>
                      <a:pt x="140" y="60"/>
                      <a:pt x="139" y="45"/>
                      <a:pt x="127" y="33"/>
                    </a:cubicBezTo>
                    <a:lnTo>
                      <a:pt x="127" y="33"/>
                    </a:lnTo>
                    <a:cubicBezTo>
                      <a:pt x="127" y="33"/>
                      <a:pt x="127" y="33"/>
                      <a:pt x="127" y="33"/>
                    </a:cubicBezTo>
                    <a:cubicBezTo>
                      <a:pt x="127" y="20"/>
                      <a:pt x="115" y="20"/>
                      <a:pt x="102" y="7"/>
                    </a:cubicBezTo>
                    <a:cubicBezTo>
                      <a:pt x="95" y="3"/>
                      <a:pt x="87" y="1"/>
                      <a:pt x="79"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87"/>
              <p:cNvSpPr/>
              <p:nvPr/>
            </p:nvSpPr>
            <p:spPr>
              <a:xfrm>
                <a:off x="3450603" y="2255961"/>
                <a:ext cx="29768" cy="6363"/>
              </a:xfrm>
              <a:custGeom>
                <a:rect b="b" l="l" r="r" t="t"/>
                <a:pathLst>
                  <a:path extrusionOk="0" h="171" w="800">
                    <a:moveTo>
                      <a:pt x="52" y="0"/>
                    </a:moveTo>
                    <a:cubicBezTo>
                      <a:pt x="26" y="0"/>
                      <a:pt x="14" y="0"/>
                      <a:pt x="0" y="13"/>
                    </a:cubicBezTo>
                    <a:cubicBezTo>
                      <a:pt x="0" y="38"/>
                      <a:pt x="0" y="38"/>
                      <a:pt x="14" y="52"/>
                    </a:cubicBezTo>
                    <a:cubicBezTo>
                      <a:pt x="39" y="78"/>
                      <a:pt x="91" y="90"/>
                      <a:pt x="129" y="90"/>
                    </a:cubicBezTo>
                    <a:cubicBezTo>
                      <a:pt x="155" y="103"/>
                      <a:pt x="194" y="116"/>
                      <a:pt x="232" y="116"/>
                    </a:cubicBezTo>
                    <a:cubicBezTo>
                      <a:pt x="284" y="142"/>
                      <a:pt x="349" y="142"/>
                      <a:pt x="413" y="155"/>
                    </a:cubicBezTo>
                    <a:cubicBezTo>
                      <a:pt x="478" y="167"/>
                      <a:pt x="542" y="167"/>
                      <a:pt x="607" y="167"/>
                    </a:cubicBezTo>
                    <a:cubicBezTo>
                      <a:pt x="633" y="167"/>
                      <a:pt x="663" y="171"/>
                      <a:pt x="694" y="171"/>
                    </a:cubicBezTo>
                    <a:cubicBezTo>
                      <a:pt x="724" y="171"/>
                      <a:pt x="756" y="168"/>
                      <a:pt x="787" y="155"/>
                    </a:cubicBezTo>
                    <a:cubicBezTo>
                      <a:pt x="800" y="155"/>
                      <a:pt x="787" y="142"/>
                      <a:pt x="774" y="142"/>
                    </a:cubicBezTo>
                    <a:cubicBezTo>
                      <a:pt x="722" y="129"/>
                      <a:pt x="671" y="129"/>
                      <a:pt x="607" y="129"/>
                    </a:cubicBezTo>
                    <a:cubicBezTo>
                      <a:pt x="542" y="129"/>
                      <a:pt x="478" y="116"/>
                      <a:pt x="413" y="103"/>
                    </a:cubicBezTo>
                    <a:cubicBezTo>
                      <a:pt x="361" y="90"/>
                      <a:pt x="297" y="78"/>
                      <a:pt x="232" y="64"/>
                    </a:cubicBezTo>
                    <a:cubicBezTo>
                      <a:pt x="207" y="52"/>
                      <a:pt x="181" y="38"/>
                      <a:pt x="143" y="38"/>
                    </a:cubicBezTo>
                    <a:cubicBezTo>
                      <a:pt x="117" y="26"/>
                      <a:pt x="78" y="0"/>
                      <a:pt x="52"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87"/>
              <p:cNvSpPr/>
              <p:nvPr/>
            </p:nvSpPr>
            <p:spPr>
              <a:xfrm>
                <a:off x="3436203" y="2242900"/>
                <a:ext cx="6735" cy="28168"/>
              </a:xfrm>
              <a:custGeom>
                <a:rect b="b" l="l" r="r" t="t"/>
                <a:pathLst>
                  <a:path extrusionOk="0" h="757" w="181">
                    <a:moveTo>
                      <a:pt x="129" y="0"/>
                    </a:moveTo>
                    <a:cubicBezTo>
                      <a:pt x="100" y="0"/>
                      <a:pt x="65" y="22"/>
                      <a:pt x="65" y="54"/>
                    </a:cubicBezTo>
                    <a:cubicBezTo>
                      <a:pt x="65" y="67"/>
                      <a:pt x="78" y="106"/>
                      <a:pt x="78" y="131"/>
                    </a:cubicBezTo>
                    <a:lnTo>
                      <a:pt x="78" y="171"/>
                    </a:lnTo>
                    <a:cubicBezTo>
                      <a:pt x="78" y="196"/>
                      <a:pt x="78" y="222"/>
                      <a:pt x="65" y="248"/>
                    </a:cubicBezTo>
                    <a:cubicBezTo>
                      <a:pt x="65" y="300"/>
                      <a:pt x="52" y="364"/>
                      <a:pt x="40" y="429"/>
                    </a:cubicBezTo>
                    <a:cubicBezTo>
                      <a:pt x="26" y="532"/>
                      <a:pt x="0" y="635"/>
                      <a:pt x="0" y="738"/>
                    </a:cubicBezTo>
                    <a:cubicBezTo>
                      <a:pt x="0" y="747"/>
                      <a:pt x="7" y="756"/>
                      <a:pt x="11" y="756"/>
                    </a:cubicBezTo>
                    <a:cubicBezTo>
                      <a:pt x="13" y="756"/>
                      <a:pt x="14" y="754"/>
                      <a:pt x="14" y="750"/>
                    </a:cubicBezTo>
                    <a:cubicBezTo>
                      <a:pt x="40" y="635"/>
                      <a:pt x="78" y="518"/>
                      <a:pt x="103" y="403"/>
                    </a:cubicBezTo>
                    <a:cubicBezTo>
                      <a:pt x="117" y="338"/>
                      <a:pt x="129" y="286"/>
                      <a:pt x="143" y="235"/>
                    </a:cubicBezTo>
                    <a:cubicBezTo>
                      <a:pt x="155" y="209"/>
                      <a:pt x="155" y="171"/>
                      <a:pt x="155" y="145"/>
                    </a:cubicBezTo>
                    <a:cubicBezTo>
                      <a:pt x="155" y="131"/>
                      <a:pt x="155" y="119"/>
                      <a:pt x="168" y="106"/>
                    </a:cubicBezTo>
                    <a:cubicBezTo>
                      <a:pt x="168" y="67"/>
                      <a:pt x="181" y="67"/>
                      <a:pt x="168" y="28"/>
                    </a:cubicBezTo>
                    <a:cubicBezTo>
                      <a:pt x="163" y="9"/>
                      <a:pt x="147" y="0"/>
                      <a:pt x="129"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7"/>
              <p:cNvSpPr/>
              <p:nvPr/>
            </p:nvSpPr>
            <p:spPr>
              <a:xfrm>
                <a:off x="3437170" y="2242007"/>
                <a:ext cx="32670" cy="5358"/>
              </a:xfrm>
              <a:custGeom>
                <a:rect b="b" l="l" r="r" t="t"/>
                <a:pathLst>
                  <a:path extrusionOk="0" h="144" w="878">
                    <a:moveTo>
                      <a:pt x="65" y="1"/>
                    </a:moveTo>
                    <a:cubicBezTo>
                      <a:pt x="14" y="1"/>
                      <a:pt x="0" y="66"/>
                      <a:pt x="52" y="78"/>
                    </a:cubicBezTo>
                    <a:cubicBezTo>
                      <a:pt x="117" y="91"/>
                      <a:pt x="181" y="91"/>
                      <a:pt x="246" y="91"/>
                    </a:cubicBezTo>
                    <a:cubicBezTo>
                      <a:pt x="323" y="91"/>
                      <a:pt x="387" y="104"/>
                      <a:pt x="452" y="104"/>
                    </a:cubicBezTo>
                    <a:cubicBezTo>
                      <a:pt x="529" y="117"/>
                      <a:pt x="593" y="117"/>
                      <a:pt x="658" y="130"/>
                    </a:cubicBezTo>
                    <a:cubicBezTo>
                      <a:pt x="722" y="130"/>
                      <a:pt x="800" y="143"/>
                      <a:pt x="865" y="143"/>
                    </a:cubicBezTo>
                    <a:cubicBezTo>
                      <a:pt x="877" y="143"/>
                      <a:pt x="877" y="130"/>
                      <a:pt x="865" y="117"/>
                    </a:cubicBezTo>
                    <a:cubicBezTo>
                      <a:pt x="813" y="104"/>
                      <a:pt x="748" y="91"/>
                      <a:pt x="684" y="78"/>
                    </a:cubicBezTo>
                    <a:cubicBezTo>
                      <a:pt x="619" y="78"/>
                      <a:pt x="555" y="66"/>
                      <a:pt x="490" y="52"/>
                    </a:cubicBezTo>
                    <a:cubicBezTo>
                      <a:pt x="426" y="52"/>
                      <a:pt x="361" y="40"/>
                      <a:pt x="297" y="26"/>
                    </a:cubicBezTo>
                    <a:cubicBezTo>
                      <a:pt x="220" y="14"/>
                      <a:pt x="142" y="1"/>
                      <a:pt x="65"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87"/>
              <p:cNvSpPr/>
              <p:nvPr/>
            </p:nvSpPr>
            <p:spPr>
              <a:xfrm>
                <a:off x="3420984" y="2227533"/>
                <a:ext cx="6140" cy="28168"/>
              </a:xfrm>
              <a:custGeom>
                <a:rect b="b" l="l" r="r" t="t"/>
                <a:pathLst>
                  <a:path extrusionOk="0" h="757" w="165">
                    <a:moveTo>
                      <a:pt x="75" y="1"/>
                    </a:moveTo>
                    <a:cubicBezTo>
                      <a:pt x="38" y="1"/>
                      <a:pt x="1" y="45"/>
                      <a:pt x="36" y="68"/>
                    </a:cubicBezTo>
                    <a:cubicBezTo>
                      <a:pt x="62" y="80"/>
                      <a:pt x="62" y="119"/>
                      <a:pt x="74" y="132"/>
                    </a:cubicBezTo>
                    <a:cubicBezTo>
                      <a:pt x="87" y="171"/>
                      <a:pt x="100" y="197"/>
                      <a:pt x="100" y="223"/>
                    </a:cubicBezTo>
                    <a:cubicBezTo>
                      <a:pt x="113" y="286"/>
                      <a:pt x="113" y="338"/>
                      <a:pt x="113" y="390"/>
                    </a:cubicBezTo>
                    <a:cubicBezTo>
                      <a:pt x="113" y="506"/>
                      <a:pt x="87" y="635"/>
                      <a:pt x="74" y="751"/>
                    </a:cubicBezTo>
                    <a:cubicBezTo>
                      <a:pt x="74" y="751"/>
                      <a:pt x="80" y="757"/>
                      <a:pt x="84" y="757"/>
                    </a:cubicBezTo>
                    <a:cubicBezTo>
                      <a:pt x="86" y="757"/>
                      <a:pt x="87" y="755"/>
                      <a:pt x="87" y="751"/>
                    </a:cubicBezTo>
                    <a:cubicBezTo>
                      <a:pt x="126" y="635"/>
                      <a:pt x="151" y="519"/>
                      <a:pt x="165" y="390"/>
                    </a:cubicBezTo>
                    <a:lnTo>
                      <a:pt x="165" y="171"/>
                    </a:lnTo>
                    <a:cubicBezTo>
                      <a:pt x="151" y="106"/>
                      <a:pt x="151" y="16"/>
                      <a:pt x="87" y="3"/>
                    </a:cubicBezTo>
                    <a:cubicBezTo>
                      <a:pt x="83" y="1"/>
                      <a:pt x="79" y="1"/>
                      <a:pt x="75"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7"/>
              <p:cNvSpPr/>
              <p:nvPr/>
            </p:nvSpPr>
            <p:spPr>
              <a:xfrm>
                <a:off x="3419086" y="2224668"/>
                <a:ext cx="37284" cy="5395"/>
              </a:xfrm>
              <a:custGeom>
                <a:rect b="b" l="l" r="r" t="t"/>
                <a:pathLst>
                  <a:path extrusionOk="0" h="145" w="1002">
                    <a:moveTo>
                      <a:pt x="86" y="1"/>
                    </a:moveTo>
                    <a:cubicBezTo>
                      <a:pt x="39" y="1"/>
                      <a:pt x="1" y="56"/>
                      <a:pt x="48" y="80"/>
                    </a:cubicBezTo>
                    <a:cubicBezTo>
                      <a:pt x="190" y="131"/>
                      <a:pt x="345" y="145"/>
                      <a:pt x="500" y="145"/>
                    </a:cubicBezTo>
                    <a:cubicBezTo>
                      <a:pt x="667" y="131"/>
                      <a:pt x="835" y="119"/>
                      <a:pt x="990" y="93"/>
                    </a:cubicBezTo>
                    <a:cubicBezTo>
                      <a:pt x="1002" y="93"/>
                      <a:pt x="1002" y="80"/>
                      <a:pt x="990" y="80"/>
                    </a:cubicBezTo>
                    <a:cubicBezTo>
                      <a:pt x="938" y="76"/>
                      <a:pt x="886" y="74"/>
                      <a:pt x="835" y="74"/>
                    </a:cubicBezTo>
                    <a:cubicBezTo>
                      <a:pt x="732" y="74"/>
                      <a:pt x="628" y="80"/>
                      <a:pt x="525" y="80"/>
                    </a:cubicBezTo>
                    <a:cubicBezTo>
                      <a:pt x="448" y="80"/>
                      <a:pt x="371" y="67"/>
                      <a:pt x="293" y="54"/>
                    </a:cubicBezTo>
                    <a:cubicBezTo>
                      <a:pt x="228" y="42"/>
                      <a:pt x="164" y="16"/>
                      <a:pt x="99" y="2"/>
                    </a:cubicBezTo>
                    <a:cubicBezTo>
                      <a:pt x="95" y="1"/>
                      <a:pt x="90" y="1"/>
                      <a:pt x="86"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7"/>
              <p:cNvSpPr/>
              <p:nvPr/>
            </p:nvSpPr>
            <p:spPr>
              <a:xfrm>
                <a:off x="3333989" y="2233375"/>
                <a:ext cx="74904" cy="128635"/>
              </a:xfrm>
              <a:custGeom>
                <a:rect b="b" l="l" r="r" t="t"/>
                <a:pathLst>
                  <a:path extrusionOk="0" h="3457" w="2013">
                    <a:moveTo>
                      <a:pt x="1128" y="1"/>
                    </a:moveTo>
                    <a:cubicBezTo>
                      <a:pt x="1080" y="1"/>
                      <a:pt x="1028" y="13"/>
                      <a:pt x="968" y="40"/>
                    </a:cubicBezTo>
                    <a:cubicBezTo>
                      <a:pt x="735" y="155"/>
                      <a:pt x="529" y="298"/>
                      <a:pt x="348" y="465"/>
                    </a:cubicBezTo>
                    <a:cubicBezTo>
                      <a:pt x="245" y="556"/>
                      <a:pt x="156" y="659"/>
                      <a:pt x="104" y="788"/>
                    </a:cubicBezTo>
                    <a:cubicBezTo>
                      <a:pt x="1" y="1020"/>
                      <a:pt x="27" y="1278"/>
                      <a:pt x="78" y="1522"/>
                    </a:cubicBezTo>
                    <a:cubicBezTo>
                      <a:pt x="207" y="2193"/>
                      <a:pt x="452" y="2851"/>
                      <a:pt x="800" y="3457"/>
                    </a:cubicBezTo>
                    <a:cubicBezTo>
                      <a:pt x="1136" y="2954"/>
                      <a:pt x="1471" y="2464"/>
                      <a:pt x="1767" y="1948"/>
                    </a:cubicBezTo>
                    <a:cubicBezTo>
                      <a:pt x="1858" y="1806"/>
                      <a:pt x="1935" y="1665"/>
                      <a:pt x="1961" y="1510"/>
                    </a:cubicBezTo>
                    <a:cubicBezTo>
                      <a:pt x="2013" y="1278"/>
                      <a:pt x="1961" y="1032"/>
                      <a:pt x="1858" y="826"/>
                    </a:cubicBezTo>
                    <a:cubicBezTo>
                      <a:pt x="1767" y="607"/>
                      <a:pt x="1612" y="427"/>
                      <a:pt x="1471" y="233"/>
                    </a:cubicBezTo>
                    <a:cubicBezTo>
                      <a:pt x="1356" y="99"/>
                      <a:pt x="1263" y="1"/>
                      <a:pt x="1128"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7"/>
              <p:cNvSpPr/>
              <p:nvPr/>
            </p:nvSpPr>
            <p:spPr>
              <a:xfrm>
                <a:off x="3367105" y="2207589"/>
                <a:ext cx="19052" cy="119779"/>
              </a:xfrm>
              <a:custGeom>
                <a:rect b="b" l="l" r="r" t="t"/>
                <a:pathLst>
                  <a:path extrusionOk="0" h="3219" w="512">
                    <a:moveTo>
                      <a:pt x="448" y="0"/>
                    </a:moveTo>
                    <a:cubicBezTo>
                      <a:pt x="417" y="0"/>
                      <a:pt x="379" y="20"/>
                      <a:pt x="361" y="62"/>
                    </a:cubicBezTo>
                    <a:cubicBezTo>
                      <a:pt x="207" y="552"/>
                      <a:pt x="129" y="1068"/>
                      <a:pt x="78" y="1584"/>
                    </a:cubicBezTo>
                    <a:lnTo>
                      <a:pt x="39" y="2396"/>
                    </a:lnTo>
                    <a:cubicBezTo>
                      <a:pt x="26" y="2667"/>
                      <a:pt x="0" y="2938"/>
                      <a:pt x="65" y="3209"/>
                    </a:cubicBezTo>
                    <a:cubicBezTo>
                      <a:pt x="65" y="3215"/>
                      <a:pt x="68" y="3218"/>
                      <a:pt x="71" y="3218"/>
                    </a:cubicBezTo>
                    <a:cubicBezTo>
                      <a:pt x="74" y="3218"/>
                      <a:pt x="78" y="3215"/>
                      <a:pt x="78" y="3209"/>
                    </a:cubicBezTo>
                    <a:cubicBezTo>
                      <a:pt x="117" y="2951"/>
                      <a:pt x="117" y="2693"/>
                      <a:pt x="129" y="2435"/>
                    </a:cubicBezTo>
                    <a:cubicBezTo>
                      <a:pt x="155" y="2138"/>
                      <a:pt x="168" y="1854"/>
                      <a:pt x="207" y="1571"/>
                    </a:cubicBezTo>
                    <a:cubicBezTo>
                      <a:pt x="258" y="1068"/>
                      <a:pt x="335" y="552"/>
                      <a:pt x="490" y="74"/>
                    </a:cubicBezTo>
                    <a:cubicBezTo>
                      <a:pt x="511" y="26"/>
                      <a:pt x="484" y="0"/>
                      <a:pt x="448"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87"/>
              <p:cNvSpPr/>
              <p:nvPr/>
            </p:nvSpPr>
            <p:spPr>
              <a:xfrm>
                <a:off x="3368742" y="2283495"/>
                <a:ext cx="16149" cy="23814"/>
              </a:xfrm>
              <a:custGeom>
                <a:rect b="b" l="l" r="r" t="t"/>
                <a:pathLst>
                  <a:path extrusionOk="0" h="640" w="434">
                    <a:moveTo>
                      <a:pt x="75" y="1"/>
                    </a:moveTo>
                    <a:cubicBezTo>
                      <a:pt x="51" y="1"/>
                      <a:pt x="28" y="18"/>
                      <a:pt x="21" y="46"/>
                    </a:cubicBezTo>
                    <a:cubicBezTo>
                      <a:pt x="21" y="46"/>
                      <a:pt x="21" y="60"/>
                      <a:pt x="8" y="60"/>
                    </a:cubicBezTo>
                    <a:cubicBezTo>
                      <a:pt x="1" y="89"/>
                      <a:pt x="14" y="106"/>
                      <a:pt x="35" y="112"/>
                    </a:cubicBezTo>
                    <a:lnTo>
                      <a:pt x="35" y="112"/>
                    </a:lnTo>
                    <a:cubicBezTo>
                      <a:pt x="56" y="155"/>
                      <a:pt x="77" y="195"/>
                      <a:pt x="99" y="227"/>
                    </a:cubicBezTo>
                    <a:cubicBezTo>
                      <a:pt x="137" y="292"/>
                      <a:pt x="176" y="330"/>
                      <a:pt x="214" y="382"/>
                    </a:cubicBezTo>
                    <a:cubicBezTo>
                      <a:pt x="253" y="433"/>
                      <a:pt x="279" y="485"/>
                      <a:pt x="317" y="536"/>
                    </a:cubicBezTo>
                    <a:cubicBezTo>
                      <a:pt x="343" y="576"/>
                      <a:pt x="382" y="627"/>
                      <a:pt x="420" y="640"/>
                    </a:cubicBezTo>
                    <a:cubicBezTo>
                      <a:pt x="434" y="640"/>
                      <a:pt x="434" y="640"/>
                      <a:pt x="434" y="627"/>
                    </a:cubicBezTo>
                    <a:cubicBezTo>
                      <a:pt x="408" y="614"/>
                      <a:pt x="395" y="588"/>
                      <a:pt x="382" y="576"/>
                    </a:cubicBezTo>
                    <a:lnTo>
                      <a:pt x="343" y="498"/>
                    </a:lnTo>
                    <a:cubicBezTo>
                      <a:pt x="305" y="459"/>
                      <a:pt x="279" y="421"/>
                      <a:pt x="253" y="369"/>
                    </a:cubicBezTo>
                    <a:cubicBezTo>
                      <a:pt x="228" y="318"/>
                      <a:pt x="214" y="266"/>
                      <a:pt x="188" y="215"/>
                    </a:cubicBezTo>
                    <a:cubicBezTo>
                      <a:pt x="163" y="150"/>
                      <a:pt x="150" y="86"/>
                      <a:pt x="124" y="34"/>
                    </a:cubicBezTo>
                    <a:cubicBezTo>
                      <a:pt x="113" y="11"/>
                      <a:pt x="94" y="1"/>
                      <a:pt x="75"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87"/>
              <p:cNvSpPr/>
              <p:nvPr/>
            </p:nvSpPr>
            <p:spPr>
              <a:xfrm>
                <a:off x="3352705" y="2284723"/>
                <a:ext cx="20800" cy="22140"/>
              </a:xfrm>
              <a:custGeom>
                <a:rect b="b" l="l" r="r" t="t"/>
                <a:pathLst>
                  <a:path extrusionOk="0" h="595" w="559">
                    <a:moveTo>
                      <a:pt x="504" y="0"/>
                    </a:moveTo>
                    <a:cubicBezTo>
                      <a:pt x="489" y="0"/>
                      <a:pt x="474" y="4"/>
                      <a:pt x="465" y="13"/>
                    </a:cubicBezTo>
                    <a:lnTo>
                      <a:pt x="426" y="91"/>
                    </a:lnTo>
                    <a:cubicBezTo>
                      <a:pt x="413" y="117"/>
                      <a:pt x="387" y="142"/>
                      <a:pt x="375" y="168"/>
                    </a:cubicBezTo>
                    <a:lnTo>
                      <a:pt x="258" y="323"/>
                    </a:lnTo>
                    <a:cubicBezTo>
                      <a:pt x="220" y="362"/>
                      <a:pt x="181" y="414"/>
                      <a:pt x="129" y="452"/>
                    </a:cubicBezTo>
                    <a:cubicBezTo>
                      <a:pt x="103" y="478"/>
                      <a:pt x="91" y="503"/>
                      <a:pt x="65" y="517"/>
                    </a:cubicBezTo>
                    <a:cubicBezTo>
                      <a:pt x="39" y="543"/>
                      <a:pt x="14" y="555"/>
                      <a:pt x="0" y="581"/>
                    </a:cubicBezTo>
                    <a:lnTo>
                      <a:pt x="14" y="594"/>
                    </a:lnTo>
                    <a:cubicBezTo>
                      <a:pt x="52" y="581"/>
                      <a:pt x="78" y="568"/>
                      <a:pt x="91" y="543"/>
                    </a:cubicBezTo>
                    <a:cubicBezTo>
                      <a:pt x="117" y="529"/>
                      <a:pt x="143" y="503"/>
                      <a:pt x="168" y="491"/>
                    </a:cubicBezTo>
                    <a:lnTo>
                      <a:pt x="310" y="349"/>
                    </a:lnTo>
                    <a:cubicBezTo>
                      <a:pt x="349" y="311"/>
                      <a:pt x="387" y="259"/>
                      <a:pt x="426" y="207"/>
                    </a:cubicBezTo>
                    <a:cubicBezTo>
                      <a:pt x="452" y="182"/>
                      <a:pt x="465" y="156"/>
                      <a:pt x="490" y="130"/>
                    </a:cubicBezTo>
                    <a:cubicBezTo>
                      <a:pt x="504" y="104"/>
                      <a:pt x="530" y="78"/>
                      <a:pt x="542" y="39"/>
                    </a:cubicBezTo>
                    <a:cubicBezTo>
                      <a:pt x="559" y="14"/>
                      <a:pt x="532" y="0"/>
                      <a:pt x="504"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87"/>
              <p:cNvSpPr/>
              <p:nvPr/>
            </p:nvSpPr>
            <p:spPr>
              <a:xfrm>
                <a:off x="3370714" y="2267123"/>
                <a:ext cx="21879" cy="19572"/>
              </a:xfrm>
              <a:custGeom>
                <a:rect b="b" l="l" r="r" t="t"/>
                <a:pathLst>
                  <a:path extrusionOk="0" h="526" w="588">
                    <a:moveTo>
                      <a:pt x="69" y="1"/>
                    </a:moveTo>
                    <a:cubicBezTo>
                      <a:pt x="56" y="1"/>
                      <a:pt x="43" y="4"/>
                      <a:pt x="32" y="10"/>
                    </a:cubicBezTo>
                    <a:cubicBezTo>
                      <a:pt x="21" y="20"/>
                      <a:pt x="0" y="61"/>
                      <a:pt x="12" y="88"/>
                    </a:cubicBezTo>
                    <a:lnTo>
                      <a:pt x="12" y="88"/>
                    </a:lnTo>
                    <a:cubicBezTo>
                      <a:pt x="9" y="87"/>
                      <a:pt x="6" y="87"/>
                      <a:pt x="6" y="87"/>
                    </a:cubicBezTo>
                    <a:lnTo>
                      <a:pt x="6" y="87"/>
                    </a:lnTo>
                    <a:lnTo>
                      <a:pt x="20" y="99"/>
                    </a:lnTo>
                    <a:cubicBezTo>
                      <a:pt x="28" y="108"/>
                      <a:pt x="36" y="111"/>
                      <a:pt x="47" y="112"/>
                    </a:cubicBezTo>
                    <a:lnTo>
                      <a:pt x="47" y="112"/>
                    </a:lnTo>
                    <a:cubicBezTo>
                      <a:pt x="133" y="185"/>
                      <a:pt x="218" y="258"/>
                      <a:pt x="303" y="319"/>
                    </a:cubicBezTo>
                    <a:cubicBezTo>
                      <a:pt x="393" y="383"/>
                      <a:pt x="484" y="448"/>
                      <a:pt x="574" y="526"/>
                    </a:cubicBezTo>
                    <a:cubicBezTo>
                      <a:pt x="587" y="526"/>
                      <a:pt x="587" y="512"/>
                      <a:pt x="587" y="512"/>
                    </a:cubicBezTo>
                    <a:cubicBezTo>
                      <a:pt x="522" y="435"/>
                      <a:pt x="432" y="371"/>
                      <a:pt x="355" y="293"/>
                    </a:cubicBezTo>
                    <a:cubicBezTo>
                      <a:pt x="316" y="268"/>
                      <a:pt x="278" y="228"/>
                      <a:pt x="238" y="190"/>
                    </a:cubicBezTo>
                    <a:lnTo>
                      <a:pt x="175" y="125"/>
                    </a:lnTo>
                    <a:cubicBezTo>
                      <a:pt x="161" y="113"/>
                      <a:pt x="123" y="74"/>
                      <a:pt x="123" y="48"/>
                    </a:cubicBezTo>
                    <a:lnTo>
                      <a:pt x="123" y="74"/>
                    </a:lnTo>
                    <a:cubicBezTo>
                      <a:pt x="123" y="61"/>
                      <a:pt x="123" y="48"/>
                      <a:pt x="110" y="22"/>
                    </a:cubicBezTo>
                    <a:cubicBezTo>
                      <a:pt x="102" y="7"/>
                      <a:pt x="86" y="1"/>
                      <a:pt x="69" y="1"/>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7"/>
              <p:cNvSpPr/>
              <p:nvPr/>
            </p:nvSpPr>
            <p:spPr>
              <a:xfrm>
                <a:off x="3351291" y="2265709"/>
                <a:ext cx="23814" cy="23368"/>
              </a:xfrm>
              <a:custGeom>
                <a:rect b="b" l="l" r="r" t="t"/>
                <a:pathLst>
                  <a:path extrusionOk="0" h="628" w="640">
                    <a:moveTo>
                      <a:pt x="576" y="0"/>
                    </a:moveTo>
                    <a:cubicBezTo>
                      <a:pt x="568" y="0"/>
                      <a:pt x="560" y="3"/>
                      <a:pt x="554" y="9"/>
                    </a:cubicBezTo>
                    <a:cubicBezTo>
                      <a:pt x="528" y="22"/>
                      <a:pt x="503" y="48"/>
                      <a:pt x="477" y="74"/>
                    </a:cubicBezTo>
                    <a:cubicBezTo>
                      <a:pt x="451" y="112"/>
                      <a:pt x="425" y="137"/>
                      <a:pt x="399" y="163"/>
                    </a:cubicBezTo>
                    <a:cubicBezTo>
                      <a:pt x="348" y="215"/>
                      <a:pt x="310" y="266"/>
                      <a:pt x="258" y="318"/>
                    </a:cubicBezTo>
                    <a:cubicBezTo>
                      <a:pt x="219" y="370"/>
                      <a:pt x="167" y="409"/>
                      <a:pt x="129" y="460"/>
                    </a:cubicBezTo>
                    <a:cubicBezTo>
                      <a:pt x="77" y="512"/>
                      <a:pt x="38" y="550"/>
                      <a:pt x="0" y="615"/>
                    </a:cubicBezTo>
                    <a:lnTo>
                      <a:pt x="12" y="628"/>
                    </a:lnTo>
                    <a:cubicBezTo>
                      <a:pt x="64" y="589"/>
                      <a:pt x="116" y="538"/>
                      <a:pt x="155" y="499"/>
                    </a:cubicBezTo>
                    <a:cubicBezTo>
                      <a:pt x="206" y="447"/>
                      <a:pt x="258" y="395"/>
                      <a:pt x="310" y="357"/>
                    </a:cubicBezTo>
                    <a:cubicBezTo>
                      <a:pt x="348" y="306"/>
                      <a:pt x="399" y="254"/>
                      <a:pt x="451" y="215"/>
                    </a:cubicBezTo>
                    <a:lnTo>
                      <a:pt x="528" y="137"/>
                    </a:lnTo>
                    <a:cubicBezTo>
                      <a:pt x="554" y="112"/>
                      <a:pt x="593" y="86"/>
                      <a:pt x="619" y="60"/>
                    </a:cubicBezTo>
                    <a:cubicBezTo>
                      <a:pt x="639" y="30"/>
                      <a:pt x="604" y="0"/>
                      <a:pt x="576"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87"/>
              <p:cNvSpPr/>
              <p:nvPr/>
            </p:nvSpPr>
            <p:spPr>
              <a:xfrm>
                <a:off x="3373356" y="2244240"/>
                <a:ext cx="19238" cy="22773"/>
              </a:xfrm>
              <a:custGeom>
                <a:rect b="b" l="l" r="r" t="t"/>
                <a:pathLst>
                  <a:path extrusionOk="0" h="612" w="517">
                    <a:moveTo>
                      <a:pt x="76" y="0"/>
                    </a:moveTo>
                    <a:cubicBezTo>
                      <a:pt x="64" y="0"/>
                      <a:pt x="48" y="9"/>
                      <a:pt x="39" y="18"/>
                    </a:cubicBezTo>
                    <a:cubicBezTo>
                      <a:pt x="0" y="57"/>
                      <a:pt x="26" y="121"/>
                      <a:pt x="52" y="160"/>
                    </a:cubicBezTo>
                    <a:cubicBezTo>
                      <a:pt x="104" y="224"/>
                      <a:pt x="142" y="276"/>
                      <a:pt x="193" y="341"/>
                    </a:cubicBezTo>
                    <a:cubicBezTo>
                      <a:pt x="284" y="444"/>
                      <a:pt x="387" y="522"/>
                      <a:pt x="503" y="611"/>
                    </a:cubicBezTo>
                    <a:cubicBezTo>
                      <a:pt x="516" y="611"/>
                      <a:pt x="516" y="599"/>
                      <a:pt x="516" y="599"/>
                    </a:cubicBezTo>
                    <a:cubicBezTo>
                      <a:pt x="425" y="522"/>
                      <a:pt x="348" y="444"/>
                      <a:pt x="271" y="353"/>
                    </a:cubicBezTo>
                    <a:cubicBezTo>
                      <a:pt x="232" y="315"/>
                      <a:pt x="207" y="276"/>
                      <a:pt x="181" y="224"/>
                    </a:cubicBezTo>
                    <a:cubicBezTo>
                      <a:pt x="155" y="199"/>
                      <a:pt x="142" y="173"/>
                      <a:pt x="142" y="135"/>
                    </a:cubicBezTo>
                    <a:cubicBezTo>
                      <a:pt x="131" y="113"/>
                      <a:pt x="120" y="82"/>
                      <a:pt x="110" y="57"/>
                    </a:cubicBezTo>
                    <a:lnTo>
                      <a:pt x="110" y="57"/>
                    </a:lnTo>
                    <a:cubicBezTo>
                      <a:pt x="109" y="58"/>
                      <a:pt x="108" y="58"/>
                      <a:pt x="108" y="59"/>
                    </a:cubicBezTo>
                    <a:lnTo>
                      <a:pt x="108" y="59"/>
                    </a:lnTo>
                    <a:cubicBezTo>
                      <a:pt x="108" y="58"/>
                      <a:pt x="109" y="57"/>
                      <a:pt x="109" y="56"/>
                    </a:cubicBezTo>
                    <a:lnTo>
                      <a:pt x="109" y="56"/>
                    </a:lnTo>
                    <a:cubicBezTo>
                      <a:pt x="109" y="56"/>
                      <a:pt x="109" y="57"/>
                      <a:pt x="110" y="57"/>
                    </a:cubicBezTo>
                    <a:lnTo>
                      <a:pt x="110" y="57"/>
                    </a:lnTo>
                    <a:cubicBezTo>
                      <a:pt x="111" y="56"/>
                      <a:pt x="112" y="55"/>
                      <a:pt x="113" y="54"/>
                    </a:cubicBezTo>
                    <a:lnTo>
                      <a:pt x="113" y="54"/>
                    </a:lnTo>
                    <a:lnTo>
                      <a:pt x="116" y="57"/>
                    </a:lnTo>
                    <a:lnTo>
                      <a:pt x="116" y="44"/>
                    </a:lnTo>
                    <a:cubicBezTo>
                      <a:pt x="116" y="48"/>
                      <a:pt x="115" y="51"/>
                      <a:pt x="113" y="54"/>
                    </a:cubicBezTo>
                    <a:lnTo>
                      <a:pt x="113" y="54"/>
                    </a:lnTo>
                    <a:lnTo>
                      <a:pt x="110" y="51"/>
                    </a:lnTo>
                    <a:lnTo>
                      <a:pt x="110" y="51"/>
                    </a:lnTo>
                    <a:cubicBezTo>
                      <a:pt x="110" y="53"/>
                      <a:pt x="109" y="54"/>
                      <a:pt x="109" y="56"/>
                    </a:cubicBezTo>
                    <a:lnTo>
                      <a:pt x="109" y="56"/>
                    </a:lnTo>
                    <a:cubicBezTo>
                      <a:pt x="107" y="52"/>
                      <a:pt x="105" y="48"/>
                      <a:pt x="104" y="44"/>
                    </a:cubicBezTo>
                    <a:lnTo>
                      <a:pt x="104" y="44"/>
                    </a:lnTo>
                    <a:lnTo>
                      <a:pt x="110" y="51"/>
                    </a:lnTo>
                    <a:lnTo>
                      <a:pt x="110" y="51"/>
                    </a:lnTo>
                    <a:cubicBezTo>
                      <a:pt x="114" y="32"/>
                      <a:pt x="110" y="15"/>
                      <a:pt x="90" y="6"/>
                    </a:cubicBezTo>
                    <a:cubicBezTo>
                      <a:pt x="86" y="2"/>
                      <a:pt x="82" y="0"/>
                      <a:pt x="76"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87"/>
              <p:cNvSpPr/>
              <p:nvPr/>
            </p:nvSpPr>
            <p:spPr>
              <a:xfrm>
                <a:off x="3349803" y="2241189"/>
                <a:ext cx="28019" cy="24596"/>
              </a:xfrm>
              <a:custGeom>
                <a:rect b="b" l="l" r="r" t="t"/>
                <a:pathLst>
                  <a:path extrusionOk="0" h="661" w="753">
                    <a:moveTo>
                      <a:pt x="701" y="0"/>
                    </a:moveTo>
                    <a:cubicBezTo>
                      <a:pt x="683" y="0"/>
                      <a:pt x="661" y="8"/>
                      <a:pt x="646" y="23"/>
                    </a:cubicBezTo>
                    <a:cubicBezTo>
                      <a:pt x="608" y="88"/>
                      <a:pt x="568" y="139"/>
                      <a:pt x="517" y="203"/>
                    </a:cubicBezTo>
                    <a:cubicBezTo>
                      <a:pt x="479" y="255"/>
                      <a:pt x="427" y="306"/>
                      <a:pt x="362" y="346"/>
                    </a:cubicBezTo>
                    <a:cubicBezTo>
                      <a:pt x="246" y="449"/>
                      <a:pt x="117" y="539"/>
                      <a:pt x="1" y="642"/>
                    </a:cubicBezTo>
                    <a:cubicBezTo>
                      <a:pt x="1" y="651"/>
                      <a:pt x="8" y="660"/>
                      <a:pt x="12" y="660"/>
                    </a:cubicBezTo>
                    <a:cubicBezTo>
                      <a:pt x="13" y="660"/>
                      <a:pt x="14" y="659"/>
                      <a:pt x="14" y="655"/>
                    </a:cubicBezTo>
                    <a:cubicBezTo>
                      <a:pt x="156" y="578"/>
                      <a:pt x="298" y="487"/>
                      <a:pt x="427" y="384"/>
                    </a:cubicBezTo>
                    <a:cubicBezTo>
                      <a:pt x="543" y="294"/>
                      <a:pt x="659" y="177"/>
                      <a:pt x="737" y="48"/>
                    </a:cubicBezTo>
                    <a:cubicBezTo>
                      <a:pt x="752" y="17"/>
                      <a:pt x="730" y="0"/>
                      <a:pt x="701" y="0"/>
                    </a:cubicBezTo>
                    <a:close/>
                  </a:path>
                </a:pathLst>
              </a:custGeom>
              <a:solidFill>
                <a:schemeClr val="lt2"/>
              </a:solidFill>
              <a:ln cap="flat" cmpd="sng" w="1524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 name="Google Shape;1953;p87"/>
            <p:cNvGrpSpPr/>
            <p:nvPr/>
          </p:nvGrpSpPr>
          <p:grpSpPr>
            <a:xfrm>
              <a:off x="868738" y="1934898"/>
              <a:ext cx="2013150" cy="2173274"/>
              <a:chOff x="2928481" y="1586975"/>
              <a:chExt cx="717956" cy="775035"/>
            </a:xfrm>
          </p:grpSpPr>
          <p:sp>
            <p:nvSpPr>
              <p:cNvPr id="1954" name="Google Shape;1954;p87"/>
              <p:cNvSpPr/>
              <p:nvPr/>
            </p:nvSpPr>
            <p:spPr>
              <a:xfrm>
                <a:off x="2987979" y="1968965"/>
                <a:ext cx="1005" cy="2419"/>
              </a:xfrm>
              <a:custGeom>
                <a:rect b="b" l="l" r="r" t="t"/>
                <a:pathLst>
                  <a:path extrusionOk="0" h="65" w="27">
                    <a:moveTo>
                      <a:pt x="1" y="1"/>
                    </a:moveTo>
                    <a:lnTo>
                      <a:pt x="1" y="65"/>
                    </a:lnTo>
                    <a:cubicBezTo>
                      <a:pt x="14" y="39"/>
                      <a:pt x="14" y="27"/>
                      <a:pt x="26"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7"/>
              <p:cNvSpPr/>
              <p:nvPr/>
            </p:nvSpPr>
            <p:spPr>
              <a:xfrm>
                <a:off x="2956314" y="1682975"/>
                <a:ext cx="661817" cy="611621"/>
              </a:xfrm>
              <a:custGeom>
                <a:rect b="b" l="l" r="r" t="t"/>
                <a:pathLst>
                  <a:path extrusionOk="0" h="16437" w="17786">
                    <a:moveTo>
                      <a:pt x="12550" y="0"/>
                    </a:moveTo>
                    <a:cubicBezTo>
                      <a:pt x="11840" y="0"/>
                      <a:pt x="11157" y="181"/>
                      <a:pt x="10486" y="374"/>
                    </a:cubicBezTo>
                    <a:cubicBezTo>
                      <a:pt x="8887" y="826"/>
                      <a:pt x="7313" y="1354"/>
                      <a:pt x="5740" y="1883"/>
                    </a:cubicBezTo>
                    <a:lnTo>
                      <a:pt x="5405" y="1792"/>
                    </a:lnTo>
                    <a:cubicBezTo>
                      <a:pt x="3264" y="2502"/>
                      <a:pt x="1367" y="4076"/>
                      <a:pt x="465" y="6191"/>
                    </a:cubicBezTo>
                    <a:cubicBezTo>
                      <a:pt x="181" y="6861"/>
                      <a:pt x="0" y="7584"/>
                      <a:pt x="26" y="8318"/>
                    </a:cubicBezTo>
                    <a:cubicBezTo>
                      <a:pt x="52" y="9054"/>
                      <a:pt x="298" y="9802"/>
                      <a:pt x="788" y="10344"/>
                    </a:cubicBezTo>
                    <a:cubicBezTo>
                      <a:pt x="1367" y="11001"/>
                      <a:pt x="2129" y="11388"/>
                      <a:pt x="2657" y="12098"/>
                    </a:cubicBezTo>
                    <a:cubicBezTo>
                      <a:pt x="3264" y="12871"/>
                      <a:pt x="3651" y="13697"/>
                      <a:pt x="4179" y="14522"/>
                    </a:cubicBezTo>
                    <a:cubicBezTo>
                      <a:pt x="4811" y="15515"/>
                      <a:pt x="5881" y="16225"/>
                      <a:pt x="7016" y="16392"/>
                    </a:cubicBezTo>
                    <a:cubicBezTo>
                      <a:pt x="7236" y="16423"/>
                      <a:pt x="7457" y="16437"/>
                      <a:pt x="7678" y="16437"/>
                    </a:cubicBezTo>
                    <a:cubicBezTo>
                      <a:pt x="8184" y="16437"/>
                      <a:pt x="8690" y="16366"/>
                      <a:pt x="9183" y="16276"/>
                    </a:cubicBezTo>
                    <a:cubicBezTo>
                      <a:pt x="11079" y="15941"/>
                      <a:pt x="12923" y="15322"/>
                      <a:pt x="14651" y="14457"/>
                    </a:cubicBezTo>
                    <a:cubicBezTo>
                      <a:pt x="15439" y="14070"/>
                      <a:pt x="16212" y="13619"/>
                      <a:pt x="16806" y="12961"/>
                    </a:cubicBezTo>
                    <a:cubicBezTo>
                      <a:pt x="17399" y="12304"/>
                      <a:pt x="17786" y="11401"/>
                      <a:pt x="17669" y="10511"/>
                    </a:cubicBezTo>
                    <a:cubicBezTo>
                      <a:pt x="17592" y="9828"/>
                      <a:pt x="17231" y="9209"/>
                      <a:pt x="17076" y="8538"/>
                    </a:cubicBezTo>
                    <a:cubicBezTo>
                      <a:pt x="16818" y="7467"/>
                      <a:pt x="17089" y="6358"/>
                      <a:pt x="17270" y="5275"/>
                    </a:cubicBezTo>
                    <a:cubicBezTo>
                      <a:pt x="17450" y="4191"/>
                      <a:pt x="17528" y="2992"/>
                      <a:pt x="16947" y="2050"/>
                    </a:cubicBezTo>
                    <a:cubicBezTo>
                      <a:pt x="16431" y="1225"/>
                      <a:pt x="15503" y="774"/>
                      <a:pt x="14600" y="439"/>
                    </a:cubicBezTo>
                    <a:cubicBezTo>
                      <a:pt x="13942" y="207"/>
                      <a:pt x="13246" y="13"/>
                      <a:pt x="12550"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7"/>
              <p:cNvSpPr/>
              <p:nvPr/>
            </p:nvSpPr>
            <p:spPr>
              <a:xfrm>
                <a:off x="3040295" y="1881635"/>
                <a:ext cx="110886" cy="169417"/>
              </a:xfrm>
              <a:custGeom>
                <a:rect b="b" l="l" r="r" t="t"/>
                <a:pathLst>
                  <a:path extrusionOk="0" h="4553" w="2980">
                    <a:moveTo>
                      <a:pt x="1050" y="1"/>
                    </a:moveTo>
                    <a:cubicBezTo>
                      <a:pt x="1007" y="1"/>
                      <a:pt x="958" y="10"/>
                      <a:pt x="904" y="26"/>
                    </a:cubicBezTo>
                    <a:cubicBezTo>
                      <a:pt x="710" y="104"/>
                      <a:pt x="543" y="336"/>
                      <a:pt x="400" y="735"/>
                    </a:cubicBezTo>
                    <a:cubicBezTo>
                      <a:pt x="130" y="1548"/>
                      <a:pt x="1" y="2334"/>
                      <a:pt x="13" y="3082"/>
                    </a:cubicBezTo>
                    <a:cubicBezTo>
                      <a:pt x="13" y="3315"/>
                      <a:pt x="39" y="3509"/>
                      <a:pt x="91" y="3663"/>
                    </a:cubicBezTo>
                    <a:cubicBezTo>
                      <a:pt x="156" y="3844"/>
                      <a:pt x="259" y="3973"/>
                      <a:pt x="400" y="4063"/>
                    </a:cubicBezTo>
                    <a:cubicBezTo>
                      <a:pt x="559" y="4160"/>
                      <a:pt x="718" y="4215"/>
                      <a:pt x="865" y="4215"/>
                    </a:cubicBezTo>
                    <a:cubicBezTo>
                      <a:pt x="933" y="4215"/>
                      <a:pt x="997" y="4204"/>
                      <a:pt x="1058" y="4179"/>
                    </a:cubicBezTo>
                    <a:cubicBezTo>
                      <a:pt x="1110" y="4166"/>
                      <a:pt x="1162" y="4140"/>
                      <a:pt x="1200" y="4102"/>
                    </a:cubicBezTo>
                    <a:cubicBezTo>
                      <a:pt x="1535" y="3844"/>
                      <a:pt x="1793" y="3521"/>
                      <a:pt x="1999" y="3147"/>
                    </a:cubicBezTo>
                    <a:cubicBezTo>
                      <a:pt x="2051" y="3392"/>
                      <a:pt x="2090" y="3586"/>
                      <a:pt x="2116" y="3701"/>
                    </a:cubicBezTo>
                    <a:cubicBezTo>
                      <a:pt x="2142" y="3766"/>
                      <a:pt x="2168" y="3844"/>
                      <a:pt x="2180" y="3973"/>
                    </a:cubicBezTo>
                    <a:cubicBezTo>
                      <a:pt x="2206" y="4088"/>
                      <a:pt x="2232" y="4179"/>
                      <a:pt x="2257" y="4243"/>
                    </a:cubicBezTo>
                    <a:cubicBezTo>
                      <a:pt x="2322" y="4449"/>
                      <a:pt x="2464" y="4553"/>
                      <a:pt x="2683" y="4553"/>
                    </a:cubicBezTo>
                    <a:cubicBezTo>
                      <a:pt x="2722" y="4553"/>
                      <a:pt x="2761" y="4553"/>
                      <a:pt x="2799" y="4540"/>
                    </a:cubicBezTo>
                    <a:cubicBezTo>
                      <a:pt x="2928" y="4489"/>
                      <a:pt x="2980" y="4411"/>
                      <a:pt x="2954" y="4308"/>
                    </a:cubicBezTo>
                    <a:cubicBezTo>
                      <a:pt x="2838" y="3947"/>
                      <a:pt x="2735" y="3598"/>
                      <a:pt x="2632" y="3237"/>
                    </a:cubicBezTo>
                    <a:cubicBezTo>
                      <a:pt x="2529" y="2824"/>
                      <a:pt x="2489" y="2463"/>
                      <a:pt x="2503" y="2141"/>
                    </a:cubicBezTo>
                    <a:cubicBezTo>
                      <a:pt x="2503" y="2102"/>
                      <a:pt x="2503" y="2051"/>
                      <a:pt x="2489" y="2012"/>
                    </a:cubicBezTo>
                    <a:cubicBezTo>
                      <a:pt x="2464" y="1947"/>
                      <a:pt x="2386" y="1870"/>
                      <a:pt x="2257" y="1780"/>
                    </a:cubicBezTo>
                    <a:cubicBezTo>
                      <a:pt x="2247" y="1770"/>
                      <a:pt x="2237" y="1766"/>
                      <a:pt x="2226" y="1766"/>
                    </a:cubicBezTo>
                    <a:cubicBezTo>
                      <a:pt x="2208" y="1766"/>
                      <a:pt x="2186" y="1777"/>
                      <a:pt x="2154" y="1793"/>
                    </a:cubicBezTo>
                    <a:cubicBezTo>
                      <a:pt x="2070" y="1825"/>
                      <a:pt x="2029" y="1848"/>
                      <a:pt x="2038" y="1848"/>
                    </a:cubicBezTo>
                    <a:cubicBezTo>
                      <a:pt x="2039" y="1848"/>
                      <a:pt x="2043" y="1847"/>
                      <a:pt x="2048" y="1845"/>
                    </a:cubicBezTo>
                    <a:lnTo>
                      <a:pt x="2048" y="1845"/>
                    </a:lnTo>
                    <a:cubicBezTo>
                      <a:pt x="1935" y="1885"/>
                      <a:pt x="1884" y="1962"/>
                      <a:pt x="1884" y="2090"/>
                    </a:cubicBezTo>
                    <a:cubicBezTo>
                      <a:pt x="1884" y="2270"/>
                      <a:pt x="1870" y="2386"/>
                      <a:pt x="1832" y="2425"/>
                    </a:cubicBezTo>
                    <a:cubicBezTo>
                      <a:pt x="1420" y="3082"/>
                      <a:pt x="1097" y="3521"/>
                      <a:pt x="852" y="3727"/>
                    </a:cubicBezTo>
                    <a:cubicBezTo>
                      <a:pt x="840" y="3739"/>
                      <a:pt x="829" y="3745"/>
                      <a:pt x="817" y="3745"/>
                    </a:cubicBezTo>
                    <a:cubicBezTo>
                      <a:pt x="803" y="3745"/>
                      <a:pt x="789" y="3736"/>
                      <a:pt x="775" y="3715"/>
                    </a:cubicBezTo>
                    <a:cubicBezTo>
                      <a:pt x="735" y="3689"/>
                      <a:pt x="723" y="3676"/>
                      <a:pt x="710" y="3676"/>
                    </a:cubicBezTo>
                    <a:cubicBezTo>
                      <a:pt x="684" y="3624"/>
                      <a:pt x="658" y="3573"/>
                      <a:pt x="646" y="3521"/>
                    </a:cubicBezTo>
                    <a:cubicBezTo>
                      <a:pt x="543" y="3225"/>
                      <a:pt x="517" y="2850"/>
                      <a:pt x="568" y="2412"/>
                    </a:cubicBezTo>
                    <a:cubicBezTo>
                      <a:pt x="658" y="1703"/>
                      <a:pt x="813" y="1096"/>
                      <a:pt x="1033" y="580"/>
                    </a:cubicBezTo>
                    <a:cubicBezTo>
                      <a:pt x="1045" y="580"/>
                      <a:pt x="1110" y="503"/>
                      <a:pt x="1226" y="374"/>
                    </a:cubicBezTo>
                    <a:cubicBezTo>
                      <a:pt x="1303" y="297"/>
                      <a:pt x="1316" y="207"/>
                      <a:pt x="1251" y="116"/>
                    </a:cubicBezTo>
                    <a:cubicBezTo>
                      <a:pt x="1208" y="38"/>
                      <a:pt x="1141" y="1"/>
                      <a:pt x="1050"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7"/>
              <p:cNvSpPr/>
              <p:nvPr/>
            </p:nvSpPr>
            <p:spPr>
              <a:xfrm>
                <a:off x="3129561" y="1861952"/>
                <a:ext cx="141138" cy="163352"/>
              </a:xfrm>
              <a:custGeom>
                <a:rect b="b" l="l" r="r" t="t"/>
                <a:pathLst>
                  <a:path extrusionOk="0" h="4390" w="3793">
                    <a:moveTo>
                      <a:pt x="974" y="462"/>
                    </a:moveTo>
                    <a:cubicBezTo>
                      <a:pt x="1029" y="462"/>
                      <a:pt x="1077" y="471"/>
                      <a:pt x="1122" y="490"/>
                    </a:cubicBezTo>
                    <a:cubicBezTo>
                      <a:pt x="1213" y="542"/>
                      <a:pt x="1277" y="607"/>
                      <a:pt x="1316" y="684"/>
                    </a:cubicBezTo>
                    <a:cubicBezTo>
                      <a:pt x="1342" y="748"/>
                      <a:pt x="1368" y="813"/>
                      <a:pt x="1380" y="891"/>
                    </a:cubicBezTo>
                    <a:cubicBezTo>
                      <a:pt x="1419" y="1135"/>
                      <a:pt x="1303" y="1458"/>
                      <a:pt x="1032" y="1832"/>
                    </a:cubicBezTo>
                    <a:cubicBezTo>
                      <a:pt x="1007" y="1728"/>
                      <a:pt x="955" y="1587"/>
                      <a:pt x="890" y="1419"/>
                    </a:cubicBezTo>
                    <a:cubicBezTo>
                      <a:pt x="800" y="1213"/>
                      <a:pt x="735" y="1071"/>
                      <a:pt x="723" y="1020"/>
                    </a:cubicBezTo>
                    <a:cubicBezTo>
                      <a:pt x="671" y="891"/>
                      <a:pt x="646" y="762"/>
                      <a:pt x="632" y="659"/>
                    </a:cubicBezTo>
                    <a:cubicBezTo>
                      <a:pt x="632" y="581"/>
                      <a:pt x="684" y="530"/>
                      <a:pt x="787" y="490"/>
                    </a:cubicBezTo>
                    <a:cubicBezTo>
                      <a:pt x="858" y="471"/>
                      <a:pt x="919" y="462"/>
                      <a:pt x="974" y="462"/>
                    </a:cubicBezTo>
                    <a:close/>
                    <a:moveTo>
                      <a:pt x="920" y="1"/>
                    </a:moveTo>
                    <a:cubicBezTo>
                      <a:pt x="840" y="1"/>
                      <a:pt x="761" y="14"/>
                      <a:pt x="684" y="39"/>
                    </a:cubicBezTo>
                    <a:cubicBezTo>
                      <a:pt x="219" y="181"/>
                      <a:pt x="1" y="387"/>
                      <a:pt x="52" y="659"/>
                    </a:cubicBezTo>
                    <a:cubicBezTo>
                      <a:pt x="130" y="1058"/>
                      <a:pt x="259" y="1536"/>
                      <a:pt x="452" y="2103"/>
                    </a:cubicBezTo>
                    <a:lnTo>
                      <a:pt x="697" y="2774"/>
                    </a:lnTo>
                    <a:cubicBezTo>
                      <a:pt x="813" y="3096"/>
                      <a:pt x="903" y="3379"/>
                      <a:pt x="967" y="3625"/>
                    </a:cubicBezTo>
                    <a:cubicBezTo>
                      <a:pt x="967" y="3663"/>
                      <a:pt x="981" y="3740"/>
                      <a:pt x="1007" y="3857"/>
                    </a:cubicBezTo>
                    <a:cubicBezTo>
                      <a:pt x="1032" y="3973"/>
                      <a:pt x="1045" y="4050"/>
                      <a:pt x="1071" y="4115"/>
                    </a:cubicBezTo>
                    <a:cubicBezTo>
                      <a:pt x="1139" y="4298"/>
                      <a:pt x="1259" y="4390"/>
                      <a:pt x="1421" y="4390"/>
                    </a:cubicBezTo>
                    <a:cubicBezTo>
                      <a:pt x="1441" y="4390"/>
                      <a:pt x="1462" y="4388"/>
                      <a:pt x="1483" y="4385"/>
                    </a:cubicBezTo>
                    <a:cubicBezTo>
                      <a:pt x="1523" y="4385"/>
                      <a:pt x="1561" y="4373"/>
                      <a:pt x="1600" y="4334"/>
                    </a:cubicBezTo>
                    <a:lnTo>
                      <a:pt x="1664" y="4270"/>
                    </a:lnTo>
                    <a:cubicBezTo>
                      <a:pt x="1651" y="4050"/>
                      <a:pt x="1586" y="3766"/>
                      <a:pt x="1497" y="3418"/>
                    </a:cubicBezTo>
                    <a:cubicBezTo>
                      <a:pt x="1368" y="2954"/>
                      <a:pt x="1290" y="2670"/>
                      <a:pt x="1265" y="2554"/>
                    </a:cubicBezTo>
                    <a:lnTo>
                      <a:pt x="1265" y="2554"/>
                    </a:lnTo>
                    <a:cubicBezTo>
                      <a:pt x="1509" y="2645"/>
                      <a:pt x="1884" y="2812"/>
                      <a:pt x="2400" y="3070"/>
                    </a:cubicBezTo>
                    <a:cubicBezTo>
                      <a:pt x="2864" y="3302"/>
                      <a:pt x="3237" y="3457"/>
                      <a:pt x="3521" y="3547"/>
                    </a:cubicBezTo>
                    <a:cubicBezTo>
                      <a:pt x="3715" y="3418"/>
                      <a:pt x="3792" y="3315"/>
                      <a:pt x="3753" y="3212"/>
                    </a:cubicBezTo>
                    <a:cubicBezTo>
                      <a:pt x="3753" y="3199"/>
                      <a:pt x="3741" y="3186"/>
                      <a:pt x="3715" y="3173"/>
                    </a:cubicBezTo>
                    <a:cubicBezTo>
                      <a:pt x="3521" y="3018"/>
                      <a:pt x="3237" y="2863"/>
                      <a:pt x="2850" y="2709"/>
                    </a:cubicBezTo>
                    <a:cubicBezTo>
                      <a:pt x="2231" y="2476"/>
                      <a:pt x="1922" y="2348"/>
                      <a:pt x="1922" y="2348"/>
                    </a:cubicBezTo>
                    <a:cubicBezTo>
                      <a:pt x="1832" y="2322"/>
                      <a:pt x="1741" y="2284"/>
                      <a:pt x="1651" y="2258"/>
                    </a:cubicBezTo>
                    <a:cubicBezTo>
                      <a:pt x="1535" y="2219"/>
                      <a:pt x="1471" y="2167"/>
                      <a:pt x="1458" y="2115"/>
                    </a:cubicBezTo>
                    <a:cubicBezTo>
                      <a:pt x="1432" y="2064"/>
                      <a:pt x="1458" y="2012"/>
                      <a:pt x="1523" y="1935"/>
                    </a:cubicBezTo>
                    <a:cubicBezTo>
                      <a:pt x="1677" y="1780"/>
                      <a:pt x="1780" y="1587"/>
                      <a:pt x="1858" y="1367"/>
                    </a:cubicBezTo>
                    <a:cubicBezTo>
                      <a:pt x="1935" y="1123"/>
                      <a:pt x="1935" y="903"/>
                      <a:pt x="1870" y="710"/>
                    </a:cubicBezTo>
                    <a:cubicBezTo>
                      <a:pt x="1793" y="478"/>
                      <a:pt x="1638" y="297"/>
                      <a:pt x="1406" y="155"/>
                    </a:cubicBezTo>
                    <a:cubicBezTo>
                      <a:pt x="1243" y="52"/>
                      <a:pt x="1080" y="1"/>
                      <a:pt x="920"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7"/>
              <p:cNvSpPr/>
              <p:nvPr/>
            </p:nvSpPr>
            <p:spPr>
              <a:xfrm>
                <a:off x="3212575" y="1828166"/>
                <a:ext cx="123388" cy="150068"/>
              </a:xfrm>
              <a:custGeom>
                <a:rect b="b" l="l" r="r" t="t"/>
                <a:pathLst>
                  <a:path extrusionOk="0" h="4033" w="3316">
                    <a:moveTo>
                      <a:pt x="1922" y="1"/>
                    </a:moveTo>
                    <a:cubicBezTo>
                      <a:pt x="1838" y="1"/>
                      <a:pt x="1767" y="10"/>
                      <a:pt x="1703" y="31"/>
                    </a:cubicBezTo>
                    <a:cubicBezTo>
                      <a:pt x="1665" y="45"/>
                      <a:pt x="1651" y="57"/>
                      <a:pt x="1625" y="70"/>
                    </a:cubicBezTo>
                    <a:cubicBezTo>
                      <a:pt x="1432" y="199"/>
                      <a:pt x="1238" y="315"/>
                      <a:pt x="1058" y="444"/>
                    </a:cubicBezTo>
                    <a:cubicBezTo>
                      <a:pt x="839" y="599"/>
                      <a:pt x="659" y="741"/>
                      <a:pt x="530" y="870"/>
                    </a:cubicBezTo>
                    <a:cubicBezTo>
                      <a:pt x="401" y="973"/>
                      <a:pt x="284" y="1076"/>
                      <a:pt x="169" y="1180"/>
                    </a:cubicBezTo>
                    <a:cubicBezTo>
                      <a:pt x="52" y="1295"/>
                      <a:pt x="0" y="1424"/>
                      <a:pt x="40" y="1541"/>
                    </a:cubicBezTo>
                    <a:cubicBezTo>
                      <a:pt x="68" y="1638"/>
                      <a:pt x="164" y="1684"/>
                      <a:pt x="320" y="1684"/>
                    </a:cubicBezTo>
                    <a:cubicBezTo>
                      <a:pt x="371" y="1684"/>
                      <a:pt x="427" y="1679"/>
                      <a:pt x="490" y="1670"/>
                    </a:cubicBezTo>
                    <a:cubicBezTo>
                      <a:pt x="594" y="2043"/>
                      <a:pt x="645" y="2237"/>
                      <a:pt x="645" y="2275"/>
                    </a:cubicBezTo>
                    <a:cubicBezTo>
                      <a:pt x="645" y="2315"/>
                      <a:pt x="619" y="2353"/>
                      <a:pt x="568" y="2404"/>
                    </a:cubicBezTo>
                    <a:cubicBezTo>
                      <a:pt x="516" y="2469"/>
                      <a:pt x="504" y="2507"/>
                      <a:pt x="504" y="2547"/>
                    </a:cubicBezTo>
                    <a:cubicBezTo>
                      <a:pt x="516" y="2624"/>
                      <a:pt x="607" y="2688"/>
                      <a:pt x="748" y="2714"/>
                    </a:cubicBezTo>
                    <a:cubicBezTo>
                      <a:pt x="813" y="3011"/>
                      <a:pt x="929" y="3333"/>
                      <a:pt x="1097" y="3682"/>
                    </a:cubicBezTo>
                    <a:cubicBezTo>
                      <a:pt x="1149" y="3797"/>
                      <a:pt x="1238" y="3888"/>
                      <a:pt x="1381" y="3952"/>
                    </a:cubicBezTo>
                    <a:cubicBezTo>
                      <a:pt x="1488" y="4006"/>
                      <a:pt x="1595" y="4033"/>
                      <a:pt x="1709" y="4033"/>
                    </a:cubicBezTo>
                    <a:cubicBezTo>
                      <a:pt x="1732" y="4033"/>
                      <a:pt x="1756" y="4032"/>
                      <a:pt x="1780" y="4029"/>
                    </a:cubicBezTo>
                    <a:cubicBezTo>
                      <a:pt x="2193" y="3978"/>
                      <a:pt x="2657" y="3862"/>
                      <a:pt x="3173" y="3656"/>
                    </a:cubicBezTo>
                    <a:cubicBezTo>
                      <a:pt x="3238" y="3630"/>
                      <a:pt x="3276" y="3578"/>
                      <a:pt x="3290" y="3513"/>
                    </a:cubicBezTo>
                    <a:cubicBezTo>
                      <a:pt x="3315" y="3449"/>
                      <a:pt x="3302" y="3384"/>
                      <a:pt x="3264" y="3321"/>
                    </a:cubicBezTo>
                    <a:cubicBezTo>
                      <a:pt x="3189" y="3190"/>
                      <a:pt x="3108" y="3120"/>
                      <a:pt x="3030" y="3120"/>
                    </a:cubicBezTo>
                    <a:cubicBezTo>
                      <a:pt x="2999" y="3120"/>
                      <a:pt x="2970" y="3131"/>
                      <a:pt x="2941" y="3152"/>
                    </a:cubicBezTo>
                    <a:cubicBezTo>
                      <a:pt x="2915" y="3152"/>
                      <a:pt x="2889" y="3178"/>
                      <a:pt x="2851" y="3230"/>
                    </a:cubicBezTo>
                    <a:cubicBezTo>
                      <a:pt x="2825" y="3269"/>
                      <a:pt x="2799" y="3295"/>
                      <a:pt x="2760" y="3307"/>
                    </a:cubicBezTo>
                    <a:cubicBezTo>
                      <a:pt x="2391" y="3462"/>
                      <a:pt x="2089" y="3538"/>
                      <a:pt x="1857" y="3538"/>
                    </a:cubicBezTo>
                    <a:cubicBezTo>
                      <a:pt x="1780" y="3538"/>
                      <a:pt x="1712" y="3530"/>
                      <a:pt x="1651" y="3513"/>
                    </a:cubicBezTo>
                    <a:cubicBezTo>
                      <a:pt x="1587" y="3462"/>
                      <a:pt x="1536" y="3372"/>
                      <a:pt x="1496" y="3243"/>
                    </a:cubicBezTo>
                    <a:cubicBezTo>
                      <a:pt x="1432" y="3075"/>
                      <a:pt x="1393" y="2817"/>
                      <a:pt x="1367" y="2482"/>
                    </a:cubicBezTo>
                    <a:cubicBezTo>
                      <a:pt x="1471" y="2392"/>
                      <a:pt x="1625" y="2315"/>
                      <a:pt x="1819" y="2237"/>
                    </a:cubicBezTo>
                    <a:cubicBezTo>
                      <a:pt x="2064" y="2146"/>
                      <a:pt x="2219" y="2082"/>
                      <a:pt x="2309" y="2031"/>
                    </a:cubicBezTo>
                    <a:cubicBezTo>
                      <a:pt x="2361" y="2017"/>
                      <a:pt x="2399" y="1979"/>
                      <a:pt x="2413" y="1928"/>
                    </a:cubicBezTo>
                    <a:cubicBezTo>
                      <a:pt x="2451" y="1863"/>
                      <a:pt x="2464" y="1824"/>
                      <a:pt x="2477" y="1811"/>
                    </a:cubicBezTo>
                    <a:cubicBezTo>
                      <a:pt x="2502" y="1785"/>
                      <a:pt x="2502" y="1759"/>
                      <a:pt x="2502" y="1734"/>
                    </a:cubicBezTo>
                    <a:cubicBezTo>
                      <a:pt x="2490" y="1708"/>
                      <a:pt x="2438" y="1656"/>
                      <a:pt x="2348" y="1605"/>
                    </a:cubicBezTo>
                    <a:cubicBezTo>
                      <a:pt x="2313" y="1596"/>
                      <a:pt x="2279" y="1592"/>
                      <a:pt x="2244" y="1592"/>
                    </a:cubicBezTo>
                    <a:cubicBezTo>
                      <a:pt x="2173" y="1592"/>
                      <a:pt x="2099" y="1609"/>
                      <a:pt x="2012" y="1644"/>
                    </a:cubicBezTo>
                    <a:cubicBezTo>
                      <a:pt x="1948" y="1656"/>
                      <a:pt x="1857" y="1708"/>
                      <a:pt x="1729" y="1773"/>
                    </a:cubicBezTo>
                    <a:cubicBezTo>
                      <a:pt x="1587" y="1850"/>
                      <a:pt x="1496" y="1888"/>
                      <a:pt x="1432" y="1914"/>
                    </a:cubicBezTo>
                    <a:cubicBezTo>
                      <a:pt x="1342" y="1940"/>
                      <a:pt x="1252" y="1966"/>
                      <a:pt x="1174" y="1966"/>
                    </a:cubicBezTo>
                    <a:cubicBezTo>
                      <a:pt x="1071" y="1592"/>
                      <a:pt x="1006" y="1334"/>
                      <a:pt x="1006" y="1218"/>
                    </a:cubicBezTo>
                    <a:cubicBezTo>
                      <a:pt x="1149" y="1102"/>
                      <a:pt x="1355" y="947"/>
                      <a:pt x="1639" y="754"/>
                    </a:cubicBezTo>
                    <a:cubicBezTo>
                      <a:pt x="1922" y="561"/>
                      <a:pt x="2129" y="406"/>
                      <a:pt x="2258" y="289"/>
                    </a:cubicBezTo>
                    <a:cubicBezTo>
                      <a:pt x="2284" y="251"/>
                      <a:pt x="2296" y="225"/>
                      <a:pt x="2284" y="186"/>
                    </a:cubicBezTo>
                    <a:cubicBezTo>
                      <a:pt x="2270" y="174"/>
                      <a:pt x="2244" y="148"/>
                      <a:pt x="2219" y="109"/>
                    </a:cubicBezTo>
                    <a:cubicBezTo>
                      <a:pt x="2180" y="70"/>
                      <a:pt x="2167" y="31"/>
                      <a:pt x="2155" y="19"/>
                    </a:cubicBezTo>
                    <a:cubicBezTo>
                      <a:pt x="2067" y="7"/>
                      <a:pt x="1990" y="1"/>
                      <a:pt x="1922"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7"/>
              <p:cNvSpPr/>
              <p:nvPr/>
            </p:nvSpPr>
            <p:spPr>
              <a:xfrm>
                <a:off x="3300389" y="1796984"/>
                <a:ext cx="123351" cy="150068"/>
              </a:xfrm>
              <a:custGeom>
                <a:rect b="b" l="l" r="r" t="t"/>
                <a:pathLst>
                  <a:path extrusionOk="0" h="4033" w="3315">
                    <a:moveTo>
                      <a:pt x="1923" y="0"/>
                    </a:moveTo>
                    <a:cubicBezTo>
                      <a:pt x="1839" y="0"/>
                      <a:pt x="1767" y="10"/>
                      <a:pt x="1703" y="31"/>
                    </a:cubicBezTo>
                    <a:cubicBezTo>
                      <a:pt x="1664" y="44"/>
                      <a:pt x="1638" y="57"/>
                      <a:pt x="1626" y="70"/>
                    </a:cubicBezTo>
                    <a:cubicBezTo>
                      <a:pt x="1432" y="199"/>
                      <a:pt x="1239" y="315"/>
                      <a:pt x="1059" y="444"/>
                    </a:cubicBezTo>
                    <a:cubicBezTo>
                      <a:pt x="839" y="599"/>
                      <a:pt x="658" y="740"/>
                      <a:pt x="517" y="869"/>
                    </a:cubicBezTo>
                    <a:lnTo>
                      <a:pt x="168" y="1179"/>
                    </a:lnTo>
                    <a:cubicBezTo>
                      <a:pt x="39" y="1295"/>
                      <a:pt x="1" y="1424"/>
                      <a:pt x="39" y="1540"/>
                    </a:cubicBezTo>
                    <a:cubicBezTo>
                      <a:pt x="69" y="1637"/>
                      <a:pt x="164" y="1683"/>
                      <a:pt x="320" y="1683"/>
                    </a:cubicBezTo>
                    <a:cubicBezTo>
                      <a:pt x="371" y="1683"/>
                      <a:pt x="428" y="1679"/>
                      <a:pt x="491" y="1669"/>
                    </a:cubicBezTo>
                    <a:cubicBezTo>
                      <a:pt x="594" y="2043"/>
                      <a:pt x="646" y="2236"/>
                      <a:pt x="646" y="2276"/>
                    </a:cubicBezTo>
                    <a:cubicBezTo>
                      <a:pt x="646" y="2314"/>
                      <a:pt x="620" y="2353"/>
                      <a:pt x="568" y="2405"/>
                    </a:cubicBezTo>
                    <a:cubicBezTo>
                      <a:pt x="517" y="2468"/>
                      <a:pt x="503" y="2508"/>
                      <a:pt x="503" y="2546"/>
                    </a:cubicBezTo>
                    <a:cubicBezTo>
                      <a:pt x="517" y="2623"/>
                      <a:pt x="607" y="2688"/>
                      <a:pt x="749" y="2714"/>
                    </a:cubicBezTo>
                    <a:cubicBezTo>
                      <a:pt x="813" y="3010"/>
                      <a:pt x="930" y="3333"/>
                      <a:pt x="1097" y="3681"/>
                    </a:cubicBezTo>
                    <a:cubicBezTo>
                      <a:pt x="1148" y="3797"/>
                      <a:pt x="1239" y="3887"/>
                      <a:pt x="1380" y="3952"/>
                    </a:cubicBezTo>
                    <a:cubicBezTo>
                      <a:pt x="1489" y="4006"/>
                      <a:pt x="1597" y="4033"/>
                      <a:pt x="1705" y="4033"/>
                    </a:cubicBezTo>
                    <a:cubicBezTo>
                      <a:pt x="1726" y="4033"/>
                      <a:pt x="1746" y="4032"/>
                      <a:pt x="1767" y="4030"/>
                    </a:cubicBezTo>
                    <a:cubicBezTo>
                      <a:pt x="2193" y="3978"/>
                      <a:pt x="2658" y="3861"/>
                      <a:pt x="3174" y="3655"/>
                    </a:cubicBezTo>
                    <a:cubicBezTo>
                      <a:pt x="3238" y="3629"/>
                      <a:pt x="3277" y="3578"/>
                      <a:pt x="3289" y="3514"/>
                    </a:cubicBezTo>
                    <a:cubicBezTo>
                      <a:pt x="3315" y="3449"/>
                      <a:pt x="3303" y="3385"/>
                      <a:pt x="3263" y="3320"/>
                    </a:cubicBezTo>
                    <a:cubicBezTo>
                      <a:pt x="3189" y="3190"/>
                      <a:pt x="3109" y="3120"/>
                      <a:pt x="3031" y="3120"/>
                    </a:cubicBezTo>
                    <a:cubicBezTo>
                      <a:pt x="3000" y="3120"/>
                      <a:pt x="2970" y="3131"/>
                      <a:pt x="2942" y="3153"/>
                    </a:cubicBezTo>
                    <a:cubicBezTo>
                      <a:pt x="2916" y="3153"/>
                      <a:pt x="2877" y="3178"/>
                      <a:pt x="2851" y="3230"/>
                    </a:cubicBezTo>
                    <a:cubicBezTo>
                      <a:pt x="2825" y="3268"/>
                      <a:pt x="2799" y="3307"/>
                      <a:pt x="2761" y="3307"/>
                    </a:cubicBezTo>
                    <a:cubicBezTo>
                      <a:pt x="2392" y="3463"/>
                      <a:pt x="2088" y="3537"/>
                      <a:pt x="1856" y="3537"/>
                    </a:cubicBezTo>
                    <a:cubicBezTo>
                      <a:pt x="1780" y="3537"/>
                      <a:pt x="1712" y="3529"/>
                      <a:pt x="1652" y="3514"/>
                    </a:cubicBezTo>
                    <a:cubicBezTo>
                      <a:pt x="1587" y="3462"/>
                      <a:pt x="1535" y="3371"/>
                      <a:pt x="1497" y="3256"/>
                    </a:cubicBezTo>
                    <a:cubicBezTo>
                      <a:pt x="1432" y="3075"/>
                      <a:pt x="1394" y="2817"/>
                      <a:pt x="1368" y="2482"/>
                    </a:cubicBezTo>
                    <a:cubicBezTo>
                      <a:pt x="1471" y="2391"/>
                      <a:pt x="1626" y="2314"/>
                      <a:pt x="1819" y="2236"/>
                    </a:cubicBezTo>
                    <a:cubicBezTo>
                      <a:pt x="2065" y="2147"/>
                      <a:pt x="2219" y="2082"/>
                      <a:pt x="2309" y="2030"/>
                    </a:cubicBezTo>
                    <a:cubicBezTo>
                      <a:pt x="2361" y="2018"/>
                      <a:pt x="2400" y="1978"/>
                      <a:pt x="2412" y="1927"/>
                    </a:cubicBezTo>
                    <a:cubicBezTo>
                      <a:pt x="2451" y="1863"/>
                      <a:pt x="2464" y="1824"/>
                      <a:pt x="2477" y="1811"/>
                    </a:cubicBezTo>
                    <a:cubicBezTo>
                      <a:pt x="2503" y="1785"/>
                      <a:pt x="2503" y="1760"/>
                      <a:pt x="2503" y="1734"/>
                    </a:cubicBezTo>
                    <a:cubicBezTo>
                      <a:pt x="2490" y="1708"/>
                      <a:pt x="2438" y="1657"/>
                      <a:pt x="2348" y="1605"/>
                    </a:cubicBezTo>
                    <a:cubicBezTo>
                      <a:pt x="2314" y="1596"/>
                      <a:pt x="2277" y="1592"/>
                      <a:pt x="2240" y="1592"/>
                    </a:cubicBezTo>
                    <a:cubicBezTo>
                      <a:pt x="2167" y="1592"/>
                      <a:pt x="2090" y="1609"/>
                      <a:pt x="2013" y="1643"/>
                    </a:cubicBezTo>
                    <a:cubicBezTo>
                      <a:pt x="1948" y="1657"/>
                      <a:pt x="1858" y="1708"/>
                      <a:pt x="1716" y="1772"/>
                    </a:cubicBezTo>
                    <a:cubicBezTo>
                      <a:pt x="1587" y="1849"/>
                      <a:pt x="1497" y="1889"/>
                      <a:pt x="1432" y="1914"/>
                    </a:cubicBezTo>
                    <a:cubicBezTo>
                      <a:pt x="1342" y="1953"/>
                      <a:pt x="1251" y="1966"/>
                      <a:pt x="1174" y="1966"/>
                    </a:cubicBezTo>
                    <a:cubicBezTo>
                      <a:pt x="1059" y="1592"/>
                      <a:pt x="1007" y="1334"/>
                      <a:pt x="1007" y="1218"/>
                    </a:cubicBezTo>
                    <a:cubicBezTo>
                      <a:pt x="1148" y="1101"/>
                      <a:pt x="1355" y="947"/>
                      <a:pt x="1638" y="754"/>
                    </a:cubicBezTo>
                    <a:cubicBezTo>
                      <a:pt x="1910" y="560"/>
                      <a:pt x="2128" y="405"/>
                      <a:pt x="2257" y="289"/>
                    </a:cubicBezTo>
                    <a:cubicBezTo>
                      <a:pt x="2283" y="264"/>
                      <a:pt x="2283" y="224"/>
                      <a:pt x="2271" y="186"/>
                    </a:cubicBezTo>
                    <a:cubicBezTo>
                      <a:pt x="2271" y="173"/>
                      <a:pt x="2245" y="147"/>
                      <a:pt x="2219" y="109"/>
                    </a:cubicBezTo>
                    <a:cubicBezTo>
                      <a:pt x="2180" y="70"/>
                      <a:pt x="2168" y="31"/>
                      <a:pt x="2154" y="18"/>
                    </a:cubicBezTo>
                    <a:cubicBezTo>
                      <a:pt x="2068" y="7"/>
                      <a:pt x="1992" y="0"/>
                      <a:pt x="1923"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7"/>
              <p:cNvSpPr/>
              <p:nvPr/>
            </p:nvSpPr>
            <p:spPr>
              <a:xfrm>
                <a:off x="3391589" y="1743440"/>
                <a:ext cx="131537" cy="197734"/>
              </a:xfrm>
              <a:custGeom>
                <a:rect b="b" l="l" r="r" t="t"/>
                <a:pathLst>
                  <a:path extrusionOk="0" h="5314" w="3535">
                    <a:moveTo>
                      <a:pt x="2334" y="0"/>
                    </a:moveTo>
                    <a:cubicBezTo>
                      <a:pt x="2322" y="0"/>
                      <a:pt x="2283" y="0"/>
                      <a:pt x="2205" y="13"/>
                    </a:cubicBezTo>
                    <a:cubicBezTo>
                      <a:pt x="2154" y="13"/>
                      <a:pt x="2102" y="26"/>
                      <a:pt x="2064" y="38"/>
                    </a:cubicBezTo>
                    <a:cubicBezTo>
                      <a:pt x="1947" y="78"/>
                      <a:pt x="1909" y="142"/>
                      <a:pt x="1922" y="232"/>
                    </a:cubicBezTo>
                    <a:cubicBezTo>
                      <a:pt x="2179" y="1380"/>
                      <a:pt x="2360" y="2244"/>
                      <a:pt x="2489" y="2812"/>
                    </a:cubicBezTo>
                    <a:cubicBezTo>
                      <a:pt x="2231" y="2592"/>
                      <a:pt x="1922" y="2244"/>
                      <a:pt x="1535" y="1780"/>
                    </a:cubicBezTo>
                    <a:cubicBezTo>
                      <a:pt x="1135" y="1290"/>
                      <a:pt x="812" y="941"/>
                      <a:pt x="594" y="735"/>
                    </a:cubicBezTo>
                    <a:cubicBezTo>
                      <a:pt x="481" y="695"/>
                      <a:pt x="388" y="675"/>
                      <a:pt x="316" y="675"/>
                    </a:cubicBezTo>
                    <a:cubicBezTo>
                      <a:pt x="272" y="675"/>
                      <a:pt x="236" y="682"/>
                      <a:pt x="207" y="697"/>
                    </a:cubicBezTo>
                    <a:cubicBezTo>
                      <a:pt x="52" y="748"/>
                      <a:pt x="0" y="826"/>
                      <a:pt x="26" y="915"/>
                    </a:cubicBezTo>
                    <a:cubicBezTo>
                      <a:pt x="52" y="1032"/>
                      <a:pt x="207" y="1586"/>
                      <a:pt x="477" y="2618"/>
                    </a:cubicBezTo>
                    <a:cubicBezTo>
                      <a:pt x="658" y="3288"/>
                      <a:pt x="826" y="3844"/>
                      <a:pt x="981" y="4269"/>
                    </a:cubicBezTo>
                    <a:cubicBezTo>
                      <a:pt x="1058" y="4527"/>
                      <a:pt x="1161" y="4759"/>
                      <a:pt x="1251" y="4991"/>
                    </a:cubicBezTo>
                    <a:cubicBezTo>
                      <a:pt x="1277" y="5056"/>
                      <a:pt x="1302" y="5120"/>
                      <a:pt x="1342" y="5185"/>
                    </a:cubicBezTo>
                    <a:cubicBezTo>
                      <a:pt x="1380" y="5262"/>
                      <a:pt x="1431" y="5300"/>
                      <a:pt x="1496" y="5300"/>
                    </a:cubicBezTo>
                    <a:cubicBezTo>
                      <a:pt x="1509" y="5300"/>
                      <a:pt x="1560" y="5300"/>
                      <a:pt x="1638" y="5314"/>
                    </a:cubicBezTo>
                    <a:cubicBezTo>
                      <a:pt x="1689" y="5314"/>
                      <a:pt x="1729" y="5314"/>
                      <a:pt x="1767" y="5300"/>
                    </a:cubicBezTo>
                    <a:cubicBezTo>
                      <a:pt x="1793" y="5288"/>
                      <a:pt x="1818" y="5262"/>
                      <a:pt x="1844" y="5223"/>
                    </a:cubicBezTo>
                    <a:cubicBezTo>
                      <a:pt x="1909" y="5159"/>
                      <a:pt x="1909" y="5056"/>
                      <a:pt x="1870" y="4939"/>
                    </a:cubicBezTo>
                    <a:cubicBezTo>
                      <a:pt x="1729" y="4617"/>
                      <a:pt x="1612" y="4308"/>
                      <a:pt x="1496" y="3998"/>
                    </a:cubicBezTo>
                    <a:cubicBezTo>
                      <a:pt x="1264" y="3353"/>
                      <a:pt x="1084" y="2721"/>
                      <a:pt x="955" y="2102"/>
                    </a:cubicBezTo>
                    <a:cubicBezTo>
                      <a:pt x="941" y="2050"/>
                      <a:pt x="955" y="2012"/>
                      <a:pt x="981" y="1999"/>
                    </a:cubicBezTo>
                    <a:cubicBezTo>
                      <a:pt x="993" y="1999"/>
                      <a:pt x="1006" y="1999"/>
                      <a:pt x="1019" y="2025"/>
                    </a:cubicBezTo>
                    <a:cubicBezTo>
                      <a:pt x="1818" y="2979"/>
                      <a:pt x="2451" y="3663"/>
                      <a:pt x="2902" y="4076"/>
                    </a:cubicBezTo>
                    <a:cubicBezTo>
                      <a:pt x="3019" y="4183"/>
                      <a:pt x="3129" y="4231"/>
                      <a:pt x="3232" y="4231"/>
                    </a:cubicBezTo>
                    <a:cubicBezTo>
                      <a:pt x="3265" y="4231"/>
                      <a:pt x="3297" y="4226"/>
                      <a:pt x="3328" y="4217"/>
                    </a:cubicBezTo>
                    <a:cubicBezTo>
                      <a:pt x="3405" y="4191"/>
                      <a:pt x="3457" y="4140"/>
                      <a:pt x="3495" y="4076"/>
                    </a:cubicBezTo>
                    <a:cubicBezTo>
                      <a:pt x="3521" y="4011"/>
                      <a:pt x="3534" y="3933"/>
                      <a:pt x="3508" y="3869"/>
                    </a:cubicBezTo>
                    <a:cubicBezTo>
                      <a:pt x="3443" y="3740"/>
                      <a:pt x="3392" y="3598"/>
                      <a:pt x="3340" y="3457"/>
                    </a:cubicBezTo>
                    <a:cubicBezTo>
                      <a:pt x="3185" y="3018"/>
                      <a:pt x="3031" y="2451"/>
                      <a:pt x="2864" y="1767"/>
                    </a:cubicBezTo>
                    <a:cubicBezTo>
                      <a:pt x="2721" y="1199"/>
                      <a:pt x="2592" y="619"/>
                      <a:pt x="2451" y="52"/>
                    </a:cubicBezTo>
                    <a:cubicBezTo>
                      <a:pt x="2425" y="13"/>
                      <a:pt x="2386" y="0"/>
                      <a:pt x="2334"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7"/>
              <p:cNvSpPr/>
              <p:nvPr/>
            </p:nvSpPr>
            <p:spPr>
              <a:xfrm>
                <a:off x="3144928" y="2060984"/>
                <a:ext cx="104151" cy="148803"/>
              </a:xfrm>
              <a:custGeom>
                <a:rect b="b" l="l" r="r" t="t"/>
                <a:pathLst>
                  <a:path extrusionOk="0" h="3999" w="2799">
                    <a:moveTo>
                      <a:pt x="342" y="1"/>
                    </a:moveTo>
                    <a:cubicBezTo>
                      <a:pt x="295" y="1"/>
                      <a:pt x="241" y="11"/>
                      <a:pt x="181" y="30"/>
                    </a:cubicBezTo>
                    <a:cubicBezTo>
                      <a:pt x="90" y="56"/>
                      <a:pt x="39" y="107"/>
                      <a:pt x="0" y="185"/>
                    </a:cubicBezTo>
                    <a:cubicBezTo>
                      <a:pt x="78" y="365"/>
                      <a:pt x="155" y="558"/>
                      <a:pt x="233" y="764"/>
                    </a:cubicBezTo>
                    <a:cubicBezTo>
                      <a:pt x="336" y="1074"/>
                      <a:pt x="490" y="1577"/>
                      <a:pt x="658" y="2286"/>
                    </a:cubicBezTo>
                    <a:cubicBezTo>
                      <a:pt x="838" y="2957"/>
                      <a:pt x="993" y="3473"/>
                      <a:pt x="1135" y="3822"/>
                    </a:cubicBezTo>
                    <a:cubicBezTo>
                      <a:pt x="1135" y="3834"/>
                      <a:pt x="1199" y="3860"/>
                      <a:pt x="1302" y="3937"/>
                    </a:cubicBezTo>
                    <a:cubicBezTo>
                      <a:pt x="1359" y="3975"/>
                      <a:pt x="1416" y="3999"/>
                      <a:pt x="1462" y="3999"/>
                    </a:cubicBezTo>
                    <a:cubicBezTo>
                      <a:pt x="1479" y="3999"/>
                      <a:pt x="1495" y="3996"/>
                      <a:pt x="1509" y="3989"/>
                    </a:cubicBezTo>
                    <a:cubicBezTo>
                      <a:pt x="1535" y="3976"/>
                      <a:pt x="1560" y="3963"/>
                      <a:pt x="1586" y="3937"/>
                    </a:cubicBezTo>
                    <a:cubicBezTo>
                      <a:pt x="1780" y="3770"/>
                      <a:pt x="1973" y="3524"/>
                      <a:pt x="2193" y="3228"/>
                    </a:cubicBezTo>
                    <a:cubicBezTo>
                      <a:pt x="2566" y="2712"/>
                      <a:pt x="2760" y="2454"/>
                      <a:pt x="2773" y="2454"/>
                    </a:cubicBezTo>
                    <a:cubicBezTo>
                      <a:pt x="2799" y="2364"/>
                      <a:pt x="2773" y="2286"/>
                      <a:pt x="2683" y="2222"/>
                    </a:cubicBezTo>
                    <a:cubicBezTo>
                      <a:pt x="2639" y="2188"/>
                      <a:pt x="2596" y="2170"/>
                      <a:pt x="2545" y="2170"/>
                    </a:cubicBezTo>
                    <a:cubicBezTo>
                      <a:pt x="2520" y="2170"/>
                      <a:pt x="2493" y="2175"/>
                      <a:pt x="2463" y="2183"/>
                    </a:cubicBezTo>
                    <a:cubicBezTo>
                      <a:pt x="2437" y="2197"/>
                      <a:pt x="2399" y="2209"/>
                      <a:pt x="2348" y="2248"/>
                    </a:cubicBezTo>
                    <a:cubicBezTo>
                      <a:pt x="2296" y="2274"/>
                      <a:pt x="2257" y="2286"/>
                      <a:pt x="2244" y="2300"/>
                    </a:cubicBezTo>
                    <a:cubicBezTo>
                      <a:pt x="2167" y="2377"/>
                      <a:pt x="2038" y="2518"/>
                      <a:pt x="1883" y="2738"/>
                    </a:cubicBezTo>
                    <a:cubicBezTo>
                      <a:pt x="1729" y="2931"/>
                      <a:pt x="1600" y="3074"/>
                      <a:pt x="1496" y="3163"/>
                    </a:cubicBezTo>
                    <a:cubicBezTo>
                      <a:pt x="1380" y="2828"/>
                      <a:pt x="1213" y="2312"/>
                      <a:pt x="1019" y="1629"/>
                    </a:cubicBezTo>
                    <a:cubicBezTo>
                      <a:pt x="826" y="945"/>
                      <a:pt x="658" y="429"/>
                      <a:pt x="529" y="107"/>
                    </a:cubicBezTo>
                    <a:cubicBezTo>
                      <a:pt x="488" y="33"/>
                      <a:pt x="426" y="1"/>
                      <a:pt x="342"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7"/>
              <p:cNvSpPr/>
              <p:nvPr/>
            </p:nvSpPr>
            <p:spPr>
              <a:xfrm>
                <a:off x="3228426" y="2044649"/>
                <a:ext cx="58569" cy="138272"/>
              </a:xfrm>
              <a:custGeom>
                <a:rect b="b" l="l" r="r" t="t"/>
                <a:pathLst>
                  <a:path extrusionOk="0" h="3716" w="1574">
                    <a:moveTo>
                      <a:pt x="497" y="1"/>
                    </a:moveTo>
                    <a:cubicBezTo>
                      <a:pt x="495" y="1"/>
                      <a:pt x="493" y="2"/>
                      <a:pt x="491" y="5"/>
                    </a:cubicBezTo>
                    <a:cubicBezTo>
                      <a:pt x="477" y="5"/>
                      <a:pt x="465" y="17"/>
                      <a:pt x="451" y="30"/>
                    </a:cubicBezTo>
                    <a:cubicBezTo>
                      <a:pt x="424" y="27"/>
                      <a:pt x="398" y="25"/>
                      <a:pt x="373" y="25"/>
                    </a:cubicBezTo>
                    <a:cubicBezTo>
                      <a:pt x="306" y="25"/>
                      <a:pt x="247" y="37"/>
                      <a:pt x="181" y="56"/>
                    </a:cubicBezTo>
                    <a:cubicBezTo>
                      <a:pt x="78" y="94"/>
                      <a:pt x="26" y="159"/>
                      <a:pt x="0" y="249"/>
                    </a:cubicBezTo>
                    <a:cubicBezTo>
                      <a:pt x="52" y="352"/>
                      <a:pt x="90" y="455"/>
                      <a:pt x="129" y="559"/>
                    </a:cubicBezTo>
                    <a:cubicBezTo>
                      <a:pt x="233" y="830"/>
                      <a:pt x="336" y="1255"/>
                      <a:pt x="465" y="1836"/>
                    </a:cubicBezTo>
                    <a:cubicBezTo>
                      <a:pt x="594" y="2416"/>
                      <a:pt x="709" y="2842"/>
                      <a:pt x="800" y="3126"/>
                    </a:cubicBezTo>
                    <a:cubicBezTo>
                      <a:pt x="864" y="3280"/>
                      <a:pt x="929" y="3435"/>
                      <a:pt x="993" y="3576"/>
                    </a:cubicBezTo>
                    <a:cubicBezTo>
                      <a:pt x="1040" y="3669"/>
                      <a:pt x="1119" y="3715"/>
                      <a:pt x="1231" y="3715"/>
                    </a:cubicBezTo>
                    <a:cubicBezTo>
                      <a:pt x="1275" y="3715"/>
                      <a:pt x="1325" y="3708"/>
                      <a:pt x="1380" y="3693"/>
                    </a:cubicBezTo>
                    <a:cubicBezTo>
                      <a:pt x="1509" y="3654"/>
                      <a:pt x="1574" y="3564"/>
                      <a:pt x="1560" y="3435"/>
                    </a:cubicBezTo>
                    <a:lnTo>
                      <a:pt x="1445" y="3126"/>
                    </a:lnTo>
                    <a:cubicBezTo>
                      <a:pt x="1342" y="2842"/>
                      <a:pt x="1225" y="2403"/>
                      <a:pt x="1084" y="1822"/>
                    </a:cubicBezTo>
                    <a:cubicBezTo>
                      <a:pt x="941" y="1229"/>
                      <a:pt x="826" y="804"/>
                      <a:pt x="723" y="520"/>
                    </a:cubicBezTo>
                    <a:cubicBezTo>
                      <a:pt x="683" y="404"/>
                      <a:pt x="632" y="275"/>
                      <a:pt x="580" y="159"/>
                    </a:cubicBezTo>
                    <a:cubicBezTo>
                      <a:pt x="580" y="159"/>
                      <a:pt x="568" y="159"/>
                      <a:pt x="555" y="146"/>
                    </a:cubicBezTo>
                    <a:cubicBezTo>
                      <a:pt x="555" y="133"/>
                      <a:pt x="542" y="108"/>
                      <a:pt x="529" y="56"/>
                    </a:cubicBezTo>
                    <a:cubicBezTo>
                      <a:pt x="519" y="24"/>
                      <a:pt x="508" y="1"/>
                      <a:pt x="497"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87"/>
              <p:cNvSpPr/>
              <p:nvPr/>
            </p:nvSpPr>
            <p:spPr>
              <a:xfrm>
                <a:off x="3257672" y="1983626"/>
                <a:ext cx="109956" cy="184078"/>
              </a:xfrm>
              <a:custGeom>
                <a:rect b="b" l="l" r="r" t="t"/>
                <a:pathLst>
                  <a:path extrusionOk="0" h="4947" w="2955">
                    <a:moveTo>
                      <a:pt x="2595" y="1"/>
                    </a:moveTo>
                    <a:cubicBezTo>
                      <a:pt x="2589" y="1"/>
                      <a:pt x="2584" y="3"/>
                      <a:pt x="2580" y="6"/>
                    </a:cubicBezTo>
                    <a:cubicBezTo>
                      <a:pt x="2399" y="20"/>
                      <a:pt x="2310" y="97"/>
                      <a:pt x="2284" y="226"/>
                    </a:cubicBezTo>
                    <a:cubicBezTo>
                      <a:pt x="2232" y="703"/>
                      <a:pt x="2207" y="1258"/>
                      <a:pt x="2219" y="1902"/>
                    </a:cubicBezTo>
                    <a:cubicBezTo>
                      <a:pt x="2245" y="2457"/>
                      <a:pt x="2258" y="3012"/>
                      <a:pt x="2284" y="3579"/>
                    </a:cubicBezTo>
                    <a:cubicBezTo>
                      <a:pt x="2013" y="3192"/>
                      <a:pt x="1755" y="2818"/>
                      <a:pt x="1484" y="2431"/>
                    </a:cubicBezTo>
                    <a:cubicBezTo>
                      <a:pt x="1175" y="1992"/>
                      <a:pt x="878" y="1631"/>
                      <a:pt x="607" y="1347"/>
                    </a:cubicBezTo>
                    <a:cubicBezTo>
                      <a:pt x="446" y="1310"/>
                      <a:pt x="328" y="1286"/>
                      <a:pt x="250" y="1286"/>
                    </a:cubicBezTo>
                    <a:cubicBezTo>
                      <a:pt x="222" y="1286"/>
                      <a:pt x="199" y="1289"/>
                      <a:pt x="181" y="1296"/>
                    </a:cubicBezTo>
                    <a:cubicBezTo>
                      <a:pt x="143" y="1309"/>
                      <a:pt x="117" y="1335"/>
                      <a:pt x="91" y="1361"/>
                    </a:cubicBezTo>
                    <a:cubicBezTo>
                      <a:pt x="52" y="1373"/>
                      <a:pt x="14" y="1451"/>
                      <a:pt x="1" y="1567"/>
                    </a:cubicBezTo>
                    <a:cubicBezTo>
                      <a:pt x="362" y="1928"/>
                      <a:pt x="800" y="2482"/>
                      <a:pt x="1304" y="3244"/>
                    </a:cubicBezTo>
                    <a:cubicBezTo>
                      <a:pt x="1845" y="4043"/>
                      <a:pt x="2258" y="4597"/>
                      <a:pt x="2568" y="4920"/>
                    </a:cubicBezTo>
                    <a:cubicBezTo>
                      <a:pt x="2639" y="4936"/>
                      <a:pt x="2695" y="4947"/>
                      <a:pt x="2743" y="4947"/>
                    </a:cubicBezTo>
                    <a:cubicBezTo>
                      <a:pt x="2774" y="4947"/>
                      <a:pt x="2800" y="4943"/>
                      <a:pt x="2826" y="4933"/>
                    </a:cubicBezTo>
                    <a:cubicBezTo>
                      <a:pt x="2877" y="4920"/>
                      <a:pt x="2915" y="4881"/>
                      <a:pt x="2941" y="4817"/>
                    </a:cubicBezTo>
                    <a:cubicBezTo>
                      <a:pt x="2955" y="4508"/>
                      <a:pt x="2929" y="4069"/>
                      <a:pt x="2864" y="3488"/>
                    </a:cubicBezTo>
                    <a:cubicBezTo>
                      <a:pt x="2786" y="2883"/>
                      <a:pt x="2748" y="2444"/>
                      <a:pt x="2748" y="2173"/>
                    </a:cubicBezTo>
                    <a:cubicBezTo>
                      <a:pt x="2774" y="1244"/>
                      <a:pt x="2812" y="599"/>
                      <a:pt x="2877" y="238"/>
                    </a:cubicBezTo>
                    <a:cubicBezTo>
                      <a:pt x="2877" y="187"/>
                      <a:pt x="2877" y="148"/>
                      <a:pt x="2864" y="97"/>
                    </a:cubicBezTo>
                    <a:cubicBezTo>
                      <a:pt x="2842" y="54"/>
                      <a:pt x="2821" y="29"/>
                      <a:pt x="2792" y="29"/>
                    </a:cubicBezTo>
                    <a:cubicBezTo>
                      <a:pt x="2786" y="29"/>
                      <a:pt x="2780" y="30"/>
                      <a:pt x="2774" y="32"/>
                    </a:cubicBezTo>
                    <a:cubicBezTo>
                      <a:pt x="2758" y="38"/>
                      <a:pt x="2741" y="41"/>
                      <a:pt x="2725" y="41"/>
                    </a:cubicBezTo>
                    <a:cubicBezTo>
                      <a:pt x="2703" y="41"/>
                      <a:pt x="2680" y="34"/>
                      <a:pt x="2657" y="20"/>
                    </a:cubicBezTo>
                    <a:cubicBezTo>
                      <a:pt x="2630" y="10"/>
                      <a:pt x="2609" y="1"/>
                      <a:pt x="2595"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7"/>
              <p:cNvSpPr/>
              <p:nvPr/>
            </p:nvSpPr>
            <p:spPr>
              <a:xfrm>
                <a:off x="3373803" y="1967812"/>
                <a:ext cx="122905" cy="149845"/>
              </a:xfrm>
              <a:custGeom>
                <a:rect b="b" l="l" r="r" t="t"/>
                <a:pathLst>
                  <a:path extrusionOk="0" h="4027" w="3303">
                    <a:moveTo>
                      <a:pt x="1916" y="0"/>
                    </a:moveTo>
                    <a:cubicBezTo>
                      <a:pt x="1830" y="0"/>
                      <a:pt x="1755" y="10"/>
                      <a:pt x="1691" y="32"/>
                    </a:cubicBezTo>
                    <a:lnTo>
                      <a:pt x="1613" y="70"/>
                    </a:lnTo>
                    <a:cubicBezTo>
                      <a:pt x="1419" y="187"/>
                      <a:pt x="1239" y="316"/>
                      <a:pt x="1046" y="445"/>
                    </a:cubicBezTo>
                    <a:cubicBezTo>
                      <a:pt x="826" y="586"/>
                      <a:pt x="646" y="728"/>
                      <a:pt x="517" y="870"/>
                    </a:cubicBezTo>
                    <a:cubicBezTo>
                      <a:pt x="401" y="973"/>
                      <a:pt x="272" y="1076"/>
                      <a:pt x="155" y="1179"/>
                    </a:cubicBezTo>
                    <a:cubicBezTo>
                      <a:pt x="40" y="1296"/>
                      <a:pt x="1" y="1425"/>
                      <a:pt x="40" y="1540"/>
                    </a:cubicBezTo>
                    <a:cubicBezTo>
                      <a:pt x="69" y="1638"/>
                      <a:pt x="157" y="1684"/>
                      <a:pt x="309" y="1684"/>
                    </a:cubicBezTo>
                    <a:cubicBezTo>
                      <a:pt x="359" y="1684"/>
                      <a:pt x="415" y="1679"/>
                      <a:pt x="478" y="1669"/>
                    </a:cubicBezTo>
                    <a:cubicBezTo>
                      <a:pt x="582" y="2044"/>
                      <a:pt x="633" y="2237"/>
                      <a:pt x="633" y="2276"/>
                    </a:cubicBezTo>
                    <a:cubicBezTo>
                      <a:pt x="633" y="2314"/>
                      <a:pt x="620" y="2353"/>
                      <a:pt x="568" y="2405"/>
                    </a:cubicBezTo>
                    <a:cubicBezTo>
                      <a:pt x="517" y="2456"/>
                      <a:pt x="491" y="2508"/>
                      <a:pt x="504" y="2546"/>
                    </a:cubicBezTo>
                    <a:cubicBezTo>
                      <a:pt x="517" y="2624"/>
                      <a:pt x="594" y="2675"/>
                      <a:pt x="736" y="2714"/>
                    </a:cubicBezTo>
                    <a:cubicBezTo>
                      <a:pt x="800" y="3010"/>
                      <a:pt x="917" y="3333"/>
                      <a:pt x="1084" y="3681"/>
                    </a:cubicBezTo>
                    <a:cubicBezTo>
                      <a:pt x="1136" y="3798"/>
                      <a:pt x="1239" y="3887"/>
                      <a:pt x="1368" y="3952"/>
                    </a:cubicBezTo>
                    <a:cubicBezTo>
                      <a:pt x="1463" y="4000"/>
                      <a:pt x="1566" y="4026"/>
                      <a:pt x="1666" y="4026"/>
                    </a:cubicBezTo>
                    <a:cubicBezTo>
                      <a:pt x="1700" y="4026"/>
                      <a:pt x="1735" y="4023"/>
                      <a:pt x="1768" y="4016"/>
                    </a:cubicBezTo>
                    <a:cubicBezTo>
                      <a:pt x="2181" y="3978"/>
                      <a:pt x="2645" y="3862"/>
                      <a:pt x="3161" y="3655"/>
                    </a:cubicBezTo>
                    <a:cubicBezTo>
                      <a:pt x="3225" y="3630"/>
                      <a:pt x="3264" y="3578"/>
                      <a:pt x="3290" y="3514"/>
                    </a:cubicBezTo>
                    <a:cubicBezTo>
                      <a:pt x="3302" y="3449"/>
                      <a:pt x="3290" y="3385"/>
                      <a:pt x="3251" y="3320"/>
                    </a:cubicBezTo>
                    <a:cubicBezTo>
                      <a:pt x="3174" y="3185"/>
                      <a:pt x="3090" y="3115"/>
                      <a:pt x="3009" y="3115"/>
                    </a:cubicBezTo>
                    <a:cubicBezTo>
                      <a:pt x="2982" y="3115"/>
                      <a:pt x="2955" y="3123"/>
                      <a:pt x="2929" y="3139"/>
                    </a:cubicBezTo>
                    <a:cubicBezTo>
                      <a:pt x="2903" y="3153"/>
                      <a:pt x="2877" y="3179"/>
                      <a:pt x="2851" y="3230"/>
                    </a:cubicBezTo>
                    <a:cubicBezTo>
                      <a:pt x="2812" y="3268"/>
                      <a:pt x="2786" y="3294"/>
                      <a:pt x="2748" y="3308"/>
                    </a:cubicBezTo>
                    <a:cubicBezTo>
                      <a:pt x="2379" y="3463"/>
                      <a:pt x="2083" y="3538"/>
                      <a:pt x="1849" y="3538"/>
                    </a:cubicBezTo>
                    <a:cubicBezTo>
                      <a:pt x="1773" y="3538"/>
                      <a:pt x="1703" y="3530"/>
                      <a:pt x="1639" y="3514"/>
                    </a:cubicBezTo>
                    <a:cubicBezTo>
                      <a:pt x="1588" y="3449"/>
                      <a:pt x="1536" y="3372"/>
                      <a:pt x="1484" y="3243"/>
                    </a:cubicBezTo>
                    <a:cubicBezTo>
                      <a:pt x="1433" y="3075"/>
                      <a:pt x="1381" y="2818"/>
                      <a:pt x="1355" y="2482"/>
                    </a:cubicBezTo>
                    <a:cubicBezTo>
                      <a:pt x="1459" y="2391"/>
                      <a:pt x="1613" y="2314"/>
                      <a:pt x="1820" y="2237"/>
                    </a:cubicBezTo>
                    <a:cubicBezTo>
                      <a:pt x="2052" y="2147"/>
                      <a:pt x="2219" y="2082"/>
                      <a:pt x="2296" y="2030"/>
                    </a:cubicBezTo>
                    <a:cubicBezTo>
                      <a:pt x="2348" y="2005"/>
                      <a:pt x="2387" y="1979"/>
                      <a:pt x="2413" y="1927"/>
                    </a:cubicBezTo>
                    <a:cubicBezTo>
                      <a:pt x="2439" y="1863"/>
                      <a:pt x="2465" y="1824"/>
                      <a:pt x="2465" y="1812"/>
                    </a:cubicBezTo>
                    <a:cubicBezTo>
                      <a:pt x="2490" y="1786"/>
                      <a:pt x="2503" y="1760"/>
                      <a:pt x="2490" y="1734"/>
                    </a:cubicBezTo>
                    <a:cubicBezTo>
                      <a:pt x="2477" y="1708"/>
                      <a:pt x="2425" y="1657"/>
                      <a:pt x="2336" y="1605"/>
                    </a:cubicBezTo>
                    <a:cubicBezTo>
                      <a:pt x="2299" y="1596"/>
                      <a:pt x="2262" y="1592"/>
                      <a:pt x="2224" y="1592"/>
                    </a:cubicBezTo>
                    <a:cubicBezTo>
                      <a:pt x="2156" y="1592"/>
                      <a:pt x="2083" y="1606"/>
                      <a:pt x="2000" y="1631"/>
                    </a:cubicBezTo>
                    <a:cubicBezTo>
                      <a:pt x="1935" y="1657"/>
                      <a:pt x="1845" y="1708"/>
                      <a:pt x="1717" y="1772"/>
                    </a:cubicBezTo>
                    <a:cubicBezTo>
                      <a:pt x="1588" y="1837"/>
                      <a:pt x="1484" y="1889"/>
                      <a:pt x="1419" y="1915"/>
                    </a:cubicBezTo>
                    <a:cubicBezTo>
                      <a:pt x="1330" y="1941"/>
                      <a:pt x="1252" y="1966"/>
                      <a:pt x="1175" y="1966"/>
                    </a:cubicBezTo>
                    <a:cubicBezTo>
                      <a:pt x="1058" y="1579"/>
                      <a:pt x="994" y="1334"/>
                      <a:pt x="994" y="1218"/>
                    </a:cubicBezTo>
                    <a:cubicBezTo>
                      <a:pt x="1136" y="1102"/>
                      <a:pt x="1342" y="947"/>
                      <a:pt x="1626" y="754"/>
                    </a:cubicBezTo>
                    <a:cubicBezTo>
                      <a:pt x="1909" y="560"/>
                      <a:pt x="2116" y="405"/>
                      <a:pt x="2258" y="290"/>
                    </a:cubicBezTo>
                    <a:cubicBezTo>
                      <a:pt x="2271" y="251"/>
                      <a:pt x="2284" y="225"/>
                      <a:pt x="2271" y="187"/>
                    </a:cubicBezTo>
                    <a:cubicBezTo>
                      <a:pt x="2258" y="173"/>
                      <a:pt x="2245" y="135"/>
                      <a:pt x="2207" y="96"/>
                    </a:cubicBezTo>
                    <a:cubicBezTo>
                      <a:pt x="2181" y="58"/>
                      <a:pt x="2155" y="32"/>
                      <a:pt x="2142" y="18"/>
                    </a:cubicBezTo>
                    <a:cubicBezTo>
                      <a:pt x="2061" y="7"/>
                      <a:pt x="1985" y="0"/>
                      <a:pt x="1916"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7"/>
              <p:cNvSpPr/>
              <p:nvPr/>
            </p:nvSpPr>
            <p:spPr>
              <a:xfrm>
                <a:off x="2938565" y="1784184"/>
                <a:ext cx="107537" cy="159482"/>
              </a:xfrm>
              <a:custGeom>
                <a:rect b="b" l="l" r="r" t="t"/>
                <a:pathLst>
                  <a:path extrusionOk="0" h="4286" w="2890">
                    <a:moveTo>
                      <a:pt x="2838" y="1"/>
                    </a:moveTo>
                    <a:lnTo>
                      <a:pt x="2838" y="1"/>
                    </a:lnTo>
                    <a:cubicBezTo>
                      <a:pt x="1909" y="362"/>
                      <a:pt x="1265" y="1213"/>
                      <a:pt x="671" y="2026"/>
                    </a:cubicBezTo>
                    <a:cubicBezTo>
                      <a:pt x="465" y="2284"/>
                      <a:pt x="271" y="2568"/>
                      <a:pt x="155" y="2877"/>
                    </a:cubicBezTo>
                    <a:cubicBezTo>
                      <a:pt x="1" y="3303"/>
                      <a:pt x="39" y="4116"/>
                      <a:pt x="581" y="4270"/>
                    </a:cubicBezTo>
                    <a:cubicBezTo>
                      <a:pt x="624" y="4281"/>
                      <a:pt x="669" y="4286"/>
                      <a:pt x="715" y="4286"/>
                    </a:cubicBezTo>
                    <a:cubicBezTo>
                      <a:pt x="829" y="4286"/>
                      <a:pt x="947" y="4256"/>
                      <a:pt x="1058" y="4219"/>
                    </a:cubicBezTo>
                    <a:cubicBezTo>
                      <a:pt x="1213" y="4154"/>
                      <a:pt x="1368" y="4076"/>
                      <a:pt x="1483" y="4025"/>
                    </a:cubicBezTo>
                    <a:cubicBezTo>
                      <a:pt x="1832" y="3883"/>
                      <a:pt x="2154" y="3715"/>
                      <a:pt x="2477" y="3509"/>
                    </a:cubicBezTo>
                    <a:cubicBezTo>
                      <a:pt x="2618" y="3419"/>
                      <a:pt x="2773" y="3303"/>
                      <a:pt x="2838" y="3148"/>
                    </a:cubicBezTo>
                    <a:cubicBezTo>
                      <a:pt x="2890" y="2993"/>
                      <a:pt x="2876" y="2838"/>
                      <a:pt x="2850" y="2684"/>
                    </a:cubicBezTo>
                    <a:cubicBezTo>
                      <a:pt x="2696" y="1781"/>
                      <a:pt x="2489" y="840"/>
                      <a:pt x="2838"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7"/>
              <p:cNvSpPr/>
              <p:nvPr/>
            </p:nvSpPr>
            <p:spPr>
              <a:xfrm>
                <a:off x="2956314" y="1810119"/>
                <a:ext cx="71555" cy="156133"/>
              </a:xfrm>
              <a:custGeom>
                <a:rect b="b" l="l" r="r" t="t"/>
                <a:pathLst>
                  <a:path extrusionOk="0" h="4196" w="1923">
                    <a:moveTo>
                      <a:pt x="1897" y="0"/>
                    </a:moveTo>
                    <a:cubicBezTo>
                      <a:pt x="1290" y="490"/>
                      <a:pt x="788" y="1084"/>
                      <a:pt x="439" y="1768"/>
                    </a:cubicBezTo>
                    <a:cubicBezTo>
                      <a:pt x="298" y="2038"/>
                      <a:pt x="169" y="2309"/>
                      <a:pt x="104" y="2606"/>
                    </a:cubicBezTo>
                    <a:cubicBezTo>
                      <a:pt x="65" y="2851"/>
                      <a:pt x="40" y="3109"/>
                      <a:pt x="40" y="3367"/>
                    </a:cubicBezTo>
                    <a:cubicBezTo>
                      <a:pt x="26" y="3625"/>
                      <a:pt x="0" y="3921"/>
                      <a:pt x="104" y="4167"/>
                    </a:cubicBezTo>
                    <a:cubicBezTo>
                      <a:pt x="112" y="4187"/>
                      <a:pt x="131" y="4196"/>
                      <a:pt x="152" y="4196"/>
                    </a:cubicBezTo>
                    <a:cubicBezTo>
                      <a:pt x="197" y="4196"/>
                      <a:pt x="250" y="4158"/>
                      <a:pt x="233" y="4115"/>
                    </a:cubicBezTo>
                    <a:cubicBezTo>
                      <a:pt x="181" y="3921"/>
                      <a:pt x="194" y="3689"/>
                      <a:pt x="194" y="3483"/>
                    </a:cubicBezTo>
                    <a:cubicBezTo>
                      <a:pt x="194" y="3199"/>
                      <a:pt x="207" y="2915"/>
                      <a:pt x="258" y="2631"/>
                    </a:cubicBezTo>
                    <a:cubicBezTo>
                      <a:pt x="298" y="2373"/>
                      <a:pt x="413" y="2129"/>
                      <a:pt x="516" y="1897"/>
                    </a:cubicBezTo>
                    <a:cubicBezTo>
                      <a:pt x="684" y="1548"/>
                      <a:pt x="865" y="1226"/>
                      <a:pt x="1097" y="929"/>
                    </a:cubicBezTo>
                    <a:cubicBezTo>
                      <a:pt x="1329" y="594"/>
                      <a:pt x="1600" y="298"/>
                      <a:pt x="1909" y="26"/>
                    </a:cubicBezTo>
                    <a:cubicBezTo>
                      <a:pt x="1923" y="14"/>
                      <a:pt x="1909" y="0"/>
                      <a:pt x="1897"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7"/>
              <p:cNvSpPr/>
              <p:nvPr/>
            </p:nvSpPr>
            <p:spPr>
              <a:xfrm>
                <a:off x="2981616" y="1841784"/>
                <a:ext cx="41452" cy="20465"/>
              </a:xfrm>
              <a:custGeom>
                <a:rect b="b" l="l" r="r" t="t"/>
                <a:pathLst>
                  <a:path extrusionOk="0" h="550" w="1114">
                    <a:moveTo>
                      <a:pt x="1088" y="1"/>
                    </a:moveTo>
                    <a:cubicBezTo>
                      <a:pt x="739" y="130"/>
                      <a:pt x="352" y="246"/>
                      <a:pt x="43" y="478"/>
                    </a:cubicBezTo>
                    <a:cubicBezTo>
                      <a:pt x="1" y="509"/>
                      <a:pt x="44" y="549"/>
                      <a:pt x="89" y="549"/>
                    </a:cubicBezTo>
                    <a:cubicBezTo>
                      <a:pt x="100" y="549"/>
                      <a:pt x="110" y="547"/>
                      <a:pt x="120" y="542"/>
                    </a:cubicBezTo>
                    <a:cubicBezTo>
                      <a:pt x="262" y="427"/>
                      <a:pt x="417" y="336"/>
                      <a:pt x="584" y="272"/>
                    </a:cubicBezTo>
                    <a:cubicBezTo>
                      <a:pt x="765" y="195"/>
                      <a:pt x="933" y="117"/>
                      <a:pt x="1100" y="26"/>
                    </a:cubicBezTo>
                    <a:cubicBezTo>
                      <a:pt x="1114" y="26"/>
                      <a:pt x="1100" y="1"/>
                      <a:pt x="1088"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7"/>
              <p:cNvSpPr/>
              <p:nvPr/>
            </p:nvSpPr>
            <p:spPr>
              <a:xfrm>
                <a:off x="2980909" y="1840296"/>
                <a:ext cx="6661" cy="20465"/>
              </a:xfrm>
              <a:custGeom>
                <a:rect b="b" l="l" r="r" t="t"/>
                <a:pathLst>
                  <a:path extrusionOk="0" h="550" w="179">
                    <a:moveTo>
                      <a:pt x="48" y="1"/>
                    </a:moveTo>
                    <a:cubicBezTo>
                      <a:pt x="41" y="1"/>
                      <a:pt x="36" y="5"/>
                      <a:pt x="36" y="15"/>
                    </a:cubicBezTo>
                    <a:cubicBezTo>
                      <a:pt x="0" y="170"/>
                      <a:pt x="20" y="325"/>
                      <a:pt x="64" y="481"/>
                    </a:cubicBezTo>
                    <a:lnTo>
                      <a:pt x="64" y="481"/>
                    </a:lnTo>
                    <a:cubicBezTo>
                      <a:pt x="53" y="490"/>
                      <a:pt x="48" y="504"/>
                      <a:pt x="60" y="517"/>
                    </a:cubicBezTo>
                    <a:lnTo>
                      <a:pt x="60" y="517"/>
                    </a:lnTo>
                    <a:cubicBezTo>
                      <a:pt x="59" y="515"/>
                      <a:pt x="57" y="514"/>
                      <a:pt x="57" y="514"/>
                    </a:cubicBezTo>
                    <a:cubicBezTo>
                      <a:pt x="54" y="514"/>
                      <a:pt x="62" y="531"/>
                      <a:pt x="62" y="531"/>
                    </a:cubicBezTo>
                    <a:cubicBezTo>
                      <a:pt x="75" y="544"/>
                      <a:pt x="75" y="544"/>
                      <a:pt x="87" y="544"/>
                    </a:cubicBezTo>
                    <a:cubicBezTo>
                      <a:pt x="95" y="548"/>
                      <a:pt x="102" y="549"/>
                      <a:pt x="110" y="549"/>
                    </a:cubicBezTo>
                    <a:cubicBezTo>
                      <a:pt x="127" y="549"/>
                      <a:pt x="143" y="540"/>
                      <a:pt x="152" y="531"/>
                    </a:cubicBezTo>
                    <a:cubicBezTo>
                      <a:pt x="178" y="518"/>
                      <a:pt x="178" y="505"/>
                      <a:pt x="165" y="479"/>
                    </a:cubicBezTo>
                    <a:cubicBezTo>
                      <a:pt x="87" y="338"/>
                      <a:pt x="75" y="183"/>
                      <a:pt x="75" y="28"/>
                    </a:cubicBezTo>
                    <a:cubicBezTo>
                      <a:pt x="75" y="12"/>
                      <a:pt x="60" y="1"/>
                      <a:pt x="48"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7"/>
              <p:cNvSpPr/>
              <p:nvPr/>
            </p:nvSpPr>
            <p:spPr>
              <a:xfrm>
                <a:off x="2966398" y="1874417"/>
                <a:ext cx="53285" cy="15740"/>
              </a:xfrm>
              <a:custGeom>
                <a:rect b="b" l="l" r="r" t="t"/>
                <a:pathLst>
                  <a:path extrusionOk="0" h="423" w="1432">
                    <a:moveTo>
                      <a:pt x="1419" y="1"/>
                    </a:moveTo>
                    <a:cubicBezTo>
                      <a:pt x="955" y="26"/>
                      <a:pt x="477" y="117"/>
                      <a:pt x="65" y="324"/>
                    </a:cubicBezTo>
                    <a:cubicBezTo>
                      <a:pt x="1" y="355"/>
                      <a:pt x="34" y="423"/>
                      <a:pt x="92" y="423"/>
                    </a:cubicBezTo>
                    <a:cubicBezTo>
                      <a:pt x="104" y="423"/>
                      <a:pt x="116" y="420"/>
                      <a:pt x="130" y="413"/>
                    </a:cubicBezTo>
                    <a:cubicBezTo>
                      <a:pt x="529" y="169"/>
                      <a:pt x="981" y="130"/>
                      <a:pt x="1419" y="26"/>
                    </a:cubicBezTo>
                    <a:cubicBezTo>
                      <a:pt x="1432" y="26"/>
                      <a:pt x="1432" y="1"/>
                      <a:pt x="1419"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87"/>
              <p:cNvSpPr/>
              <p:nvPr/>
            </p:nvSpPr>
            <p:spPr>
              <a:xfrm>
                <a:off x="2963012" y="1869170"/>
                <a:ext cx="9637" cy="19684"/>
              </a:xfrm>
              <a:custGeom>
                <a:rect b="b" l="l" r="r" t="t"/>
                <a:pathLst>
                  <a:path extrusionOk="0" h="529" w="259">
                    <a:moveTo>
                      <a:pt x="40" y="0"/>
                    </a:moveTo>
                    <a:cubicBezTo>
                      <a:pt x="27" y="0"/>
                      <a:pt x="1" y="0"/>
                      <a:pt x="1" y="13"/>
                    </a:cubicBezTo>
                    <a:cubicBezTo>
                      <a:pt x="1" y="52"/>
                      <a:pt x="14" y="90"/>
                      <a:pt x="14" y="129"/>
                    </a:cubicBezTo>
                    <a:lnTo>
                      <a:pt x="53" y="245"/>
                    </a:lnTo>
                    <a:lnTo>
                      <a:pt x="92" y="361"/>
                    </a:lnTo>
                    <a:cubicBezTo>
                      <a:pt x="104" y="374"/>
                      <a:pt x="104" y="400"/>
                      <a:pt x="118" y="413"/>
                    </a:cubicBezTo>
                    <a:cubicBezTo>
                      <a:pt x="118" y="425"/>
                      <a:pt x="130" y="439"/>
                      <a:pt x="130" y="451"/>
                    </a:cubicBezTo>
                    <a:cubicBezTo>
                      <a:pt x="130" y="465"/>
                      <a:pt x="130" y="490"/>
                      <a:pt x="143" y="503"/>
                    </a:cubicBezTo>
                    <a:cubicBezTo>
                      <a:pt x="143" y="528"/>
                      <a:pt x="195" y="528"/>
                      <a:pt x="221" y="528"/>
                    </a:cubicBezTo>
                    <a:cubicBezTo>
                      <a:pt x="233" y="516"/>
                      <a:pt x="259" y="477"/>
                      <a:pt x="246" y="451"/>
                    </a:cubicBezTo>
                    <a:cubicBezTo>
                      <a:pt x="233" y="439"/>
                      <a:pt x="221" y="425"/>
                      <a:pt x="207" y="400"/>
                    </a:cubicBezTo>
                    <a:cubicBezTo>
                      <a:pt x="207" y="387"/>
                      <a:pt x="195" y="361"/>
                      <a:pt x="181" y="348"/>
                    </a:cubicBezTo>
                    <a:lnTo>
                      <a:pt x="143" y="232"/>
                    </a:lnTo>
                    <a:cubicBezTo>
                      <a:pt x="118" y="207"/>
                      <a:pt x="104" y="167"/>
                      <a:pt x="92" y="129"/>
                    </a:cubicBezTo>
                    <a:cubicBezTo>
                      <a:pt x="78" y="90"/>
                      <a:pt x="66" y="38"/>
                      <a:pt x="40"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87"/>
              <p:cNvSpPr/>
              <p:nvPr/>
            </p:nvSpPr>
            <p:spPr>
              <a:xfrm>
                <a:off x="2957319" y="1906082"/>
                <a:ext cx="49452" cy="20317"/>
              </a:xfrm>
              <a:custGeom>
                <a:rect b="b" l="l" r="r" t="t"/>
                <a:pathLst>
                  <a:path extrusionOk="0" h="546" w="1329">
                    <a:moveTo>
                      <a:pt x="1302" y="1"/>
                    </a:moveTo>
                    <a:cubicBezTo>
                      <a:pt x="1083" y="52"/>
                      <a:pt x="876" y="117"/>
                      <a:pt x="657" y="181"/>
                    </a:cubicBezTo>
                    <a:cubicBezTo>
                      <a:pt x="451" y="246"/>
                      <a:pt x="245" y="324"/>
                      <a:pt x="51" y="439"/>
                    </a:cubicBezTo>
                    <a:cubicBezTo>
                      <a:pt x="0" y="480"/>
                      <a:pt x="38" y="545"/>
                      <a:pt x="88" y="545"/>
                    </a:cubicBezTo>
                    <a:cubicBezTo>
                      <a:pt x="101" y="545"/>
                      <a:pt x="115" y="541"/>
                      <a:pt x="128" y="530"/>
                    </a:cubicBezTo>
                    <a:cubicBezTo>
                      <a:pt x="296" y="413"/>
                      <a:pt x="489" y="336"/>
                      <a:pt x="696" y="272"/>
                    </a:cubicBezTo>
                    <a:cubicBezTo>
                      <a:pt x="902" y="195"/>
                      <a:pt x="1122" y="130"/>
                      <a:pt x="1315" y="27"/>
                    </a:cubicBezTo>
                    <a:cubicBezTo>
                      <a:pt x="1328" y="14"/>
                      <a:pt x="1315" y="1"/>
                      <a:pt x="1302"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87"/>
              <p:cNvSpPr/>
              <p:nvPr/>
            </p:nvSpPr>
            <p:spPr>
              <a:xfrm>
                <a:off x="2946714" y="1901431"/>
                <a:ext cx="16893" cy="24893"/>
              </a:xfrm>
              <a:custGeom>
                <a:rect b="b" l="l" r="r" t="t"/>
                <a:pathLst>
                  <a:path extrusionOk="0" h="669" w="454">
                    <a:moveTo>
                      <a:pt x="15" y="0"/>
                    </a:moveTo>
                    <a:cubicBezTo>
                      <a:pt x="7" y="0"/>
                      <a:pt x="0" y="4"/>
                      <a:pt x="0" y="10"/>
                    </a:cubicBezTo>
                    <a:cubicBezTo>
                      <a:pt x="40" y="113"/>
                      <a:pt x="78" y="217"/>
                      <a:pt x="129" y="320"/>
                    </a:cubicBezTo>
                    <a:cubicBezTo>
                      <a:pt x="155" y="358"/>
                      <a:pt x="181" y="410"/>
                      <a:pt x="207" y="449"/>
                    </a:cubicBezTo>
                    <a:cubicBezTo>
                      <a:pt x="220" y="475"/>
                      <a:pt x="233" y="500"/>
                      <a:pt x="258" y="526"/>
                    </a:cubicBezTo>
                    <a:lnTo>
                      <a:pt x="298" y="603"/>
                    </a:lnTo>
                    <a:cubicBezTo>
                      <a:pt x="298" y="603"/>
                      <a:pt x="284" y="590"/>
                      <a:pt x="284" y="578"/>
                    </a:cubicBezTo>
                    <a:lnTo>
                      <a:pt x="284" y="578"/>
                    </a:lnTo>
                    <a:cubicBezTo>
                      <a:pt x="284" y="603"/>
                      <a:pt x="298" y="616"/>
                      <a:pt x="310" y="642"/>
                    </a:cubicBezTo>
                    <a:cubicBezTo>
                      <a:pt x="321" y="661"/>
                      <a:pt x="340" y="669"/>
                      <a:pt x="358" y="669"/>
                    </a:cubicBezTo>
                    <a:cubicBezTo>
                      <a:pt x="404" y="669"/>
                      <a:pt x="454" y="623"/>
                      <a:pt x="427" y="578"/>
                    </a:cubicBezTo>
                    <a:lnTo>
                      <a:pt x="427" y="578"/>
                    </a:lnTo>
                    <a:cubicBezTo>
                      <a:pt x="433" y="584"/>
                      <a:pt x="435" y="586"/>
                      <a:pt x="435" y="586"/>
                    </a:cubicBezTo>
                    <a:cubicBezTo>
                      <a:pt x="436" y="586"/>
                      <a:pt x="413" y="561"/>
                      <a:pt x="413" y="552"/>
                    </a:cubicBezTo>
                    <a:cubicBezTo>
                      <a:pt x="401" y="538"/>
                      <a:pt x="387" y="538"/>
                      <a:pt x="375" y="526"/>
                    </a:cubicBezTo>
                    <a:cubicBezTo>
                      <a:pt x="349" y="513"/>
                      <a:pt x="336" y="487"/>
                      <a:pt x="323" y="475"/>
                    </a:cubicBezTo>
                    <a:lnTo>
                      <a:pt x="207" y="281"/>
                    </a:lnTo>
                    <a:cubicBezTo>
                      <a:pt x="143" y="191"/>
                      <a:pt x="91" y="100"/>
                      <a:pt x="40" y="10"/>
                    </a:cubicBezTo>
                    <a:cubicBezTo>
                      <a:pt x="33" y="4"/>
                      <a:pt x="23" y="0"/>
                      <a:pt x="15"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87"/>
              <p:cNvSpPr/>
              <p:nvPr/>
            </p:nvSpPr>
            <p:spPr>
              <a:xfrm>
                <a:off x="2928481" y="2051012"/>
                <a:ext cx="166589" cy="127221"/>
              </a:xfrm>
              <a:custGeom>
                <a:rect b="b" l="l" r="r" t="t"/>
                <a:pathLst>
                  <a:path extrusionOk="0" h="3419" w="4477">
                    <a:moveTo>
                      <a:pt x="0" y="1"/>
                    </a:moveTo>
                    <a:lnTo>
                      <a:pt x="0" y="1"/>
                    </a:lnTo>
                    <a:cubicBezTo>
                      <a:pt x="426" y="685"/>
                      <a:pt x="788" y="1407"/>
                      <a:pt x="1123" y="2155"/>
                    </a:cubicBezTo>
                    <a:cubicBezTo>
                      <a:pt x="1252" y="2439"/>
                      <a:pt x="1342" y="2877"/>
                      <a:pt x="1625" y="3070"/>
                    </a:cubicBezTo>
                    <a:cubicBezTo>
                      <a:pt x="1897" y="3264"/>
                      <a:pt x="2232" y="3328"/>
                      <a:pt x="2567" y="3354"/>
                    </a:cubicBezTo>
                    <a:cubicBezTo>
                      <a:pt x="2992" y="3405"/>
                      <a:pt x="3419" y="3419"/>
                      <a:pt x="3844" y="3419"/>
                    </a:cubicBezTo>
                    <a:cubicBezTo>
                      <a:pt x="3960" y="3419"/>
                      <a:pt x="4076" y="3405"/>
                      <a:pt x="4179" y="3354"/>
                    </a:cubicBezTo>
                    <a:cubicBezTo>
                      <a:pt x="4385" y="3251"/>
                      <a:pt x="4437" y="2993"/>
                      <a:pt x="4450" y="2774"/>
                    </a:cubicBezTo>
                    <a:cubicBezTo>
                      <a:pt x="4476" y="2490"/>
                      <a:pt x="4463" y="2219"/>
                      <a:pt x="4437" y="1949"/>
                    </a:cubicBezTo>
                    <a:cubicBezTo>
                      <a:pt x="4437" y="1858"/>
                      <a:pt x="4425" y="1768"/>
                      <a:pt x="4411" y="1665"/>
                    </a:cubicBezTo>
                    <a:cubicBezTo>
                      <a:pt x="4360" y="1290"/>
                      <a:pt x="4270" y="994"/>
                      <a:pt x="3921" y="800"/>
                    </a:cubicBezTo>
                    <a:cubicBezTo>
                      <a:pt x="3560" y="607"/>
                      <a:pt x="3109" y="504"/>
                      <a:pt x="2709" y="388"/>
                    </a:cubicBezTo>
                    <a:cubicBezTo>
                      <a:pt x="1806" y="155"/>
                      <a:pt x="917" y="117"/>
                      <a:pt x="0"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87"/>
              <p:cNvSpPr/>
              <p:nvPr/>
            </p:nvSpPr>
            <p:spPr>
              <a:xfrm>
                <a:off x="2973579" y="2076947"/>
                <a:ext cx="141584" cy="134068"/>
              </a:xfrm>
              <a:custGeom>
                <a:rect b="b" l="l" r="r" t="t"/>
                <a:pathLst>
                  <a:path extrusionOk="0" h="3603" w="3805">
                    <a:moveTo>
                      <a:pt x="26" y="0"/>
                    </a:moveTo>
                    <a:cubicBezTo>
                      <a:pt x="14" y="0"/>
                      <a:pt x="1" y="14"/>
                      <a:pt x="14" y="26"/>
                    </a:cubicBezTo>
                    <a:cubicBezTo>
                      <a:pt x="671" y="542"/>
                      <a:pt x="1330" y="1071"/>
                      <a:pt x="1935" y="1651"/>
                    </a:cubicBezTo>
                    <a:cubicBezTo>
                      <a:pt x="2554" y="2244"/>
                      <a:pt x="3109" y="2889"/>
                      <a:pt x="3599" y="3573"/>
                    </a:cubicBezTo>
                    <a:cubicBezTo>
                      <a:pt x="3617" y="3594"/>
                      <a:pt x="3640" y="3603"/>
                      <a:pt x="3665" y="3603"/>
                    </a:cubicBezTo>
                    <a:cubicBezTo>
                      <a:pt x="3732" y="3603"/>
                      <a:pt x="3804" y="3539"/>
                      <a:pt x="3767" y="3482"/>
                    </a:cubicBezTo>
                    <a:cubicBezTo>
                      <a:pt x="2967" y="2425"/>
                      <a:pt x="2052" y="1470"/>
                      <a:pt x="994" y="658"/>
                    </a:cubicBezTo>
                    <a:cubicBezTo>
                      <a:pt x="685" y="426"/>
                      <a:pt x="362" y="206"/>
                      <a:pt x="26"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87"/>
              <p:cNvSpPr/>
              <p:nvPr/>
            </p:nvSpPr>
            <p:spPr>
              <a:xfrm>
                <a:off x="3014844" y="2085021"/>
                <a:ext cx="14251" cy="32968"/>
              </a:xfrm>
              <a:custGeom>
                <a:rect b="b" l="l" r="r" t="t"/>
                <a:pathLst>
                  <a:path extrusionOk="0" h="886" w="383">
                    <a:moveTo>
                      <a:pt x="11" y="1"/>
                    </a:moveTo>
                    <a:cubicBezTo>
                      <a:pt x="5" y="1"/>
                      <a:pt x="1" y="4"/>
                      <a:pt x="1" y="15"/>
                    </a:cubicBezTo>
                    <a:cubicBezTo>
                      <a:pt x="14" y="80"/>
                      <a:pt x="40" y="158"/>
                      <a:pt x="52" y="235"/>
                    </a:cubicBezTo>
                    <a:cubicBezTo>
                      <a:pt x="66" y="299"/>
                      <a:pt x="104" y="376"/>
                      <a:pt x="117" y="441"/>
                    </a:cubicBezTo>
                    <a:cubicBezTo>
                      <a:pt x="169" y="583"/>
                      <a:pt x="221" y="712"/>
                      <a:pt x="259" y="854"/>
                    </a:cubicBezTo>
                    <a:cubicBezTo>
                      <a:pt x="269" y="876"/>
                      <a:pt x="294" y="886"/>
                      <a:pt x="317" y="886"/>
                    </a:cubicBezTo>
                    <a:cubicBezTo>
                      <a:pt x="350" y="886"/>
                      <a:pt x="383" y="866"/>
                      <a:pt x="375" y="828"/>
                    </a:cubicBezTo>
                    <a:cubicBezTo>
                      <a:pt x="310" y="686"/>
                      <a:pt x="259" y="545"/>
                      <a:pt x="195" y="390"/>
                    </a:cubicBezTo>
                    <a:cubicBezTo>
                      <a:pt x="143" y="261"/>
                      <a:pt x="78" y="144"/>
                      <a:pt x="27" y="15"/>
                    </a:cubicBezTo>
                    <a:cubicBezTo>
                      <a:pt x="27" y="8"/>
                      <a:pt x="18" y="1"/>
                      <a:pt x="11"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87"/>
              <p:cNvSpPr/>
              <p:nvPr/>
            </p:nvSpPr>
            <p:spPr>
              <a:xfrm>
                <a:off x="2988016" y="2112333"/>
                <a:ext cx="39852" cy="5693"/>
              </a:xfrm>
              <a:custGeom>
                <a:rect b="b" l="l" r="r" t="t"/>
                <a:pathLst>
                  <a:path extrusionOk="0" h="153" w="1071">
                    <a:moveTo>
                      <a:pt x="977" y="0"/>
                    </a:moveTo>
                    <a:cubicBezTo>
                      <a:pt x="939" y="0"/>
                      <a:pt x="906" y="17"/>
                      <a:pt x="864" y="17"/>
                    </a:cubicBezTo>
                    <a:cubicBezTo>
                      <a:pt x="825" y="29"/>
                      <a:pt x="787" y="29"/>
                      <a:pt x="761" y="29"/>
                    </a:cubicBezTo>
                    <a:lnTo>
                      <a:pt x="490" y="68"/>
                    </a:lnTo>
                    <a:cubicBezTo>
                      <a:pt x="400" y="83"/>
                      <a:pt x="310" y="90"/>
                      <a:pt x="220" y="90"/>
                    </a:cubicBezTo>
                    <a:cubicBezTo>
                      <a:pt x="155" y="90"/>
                      <a:pt x="90" y="86"/>
                      <a:pt x="25" y="81"/>
                    </a:cubicBezTo>
                    <a:cubicBezTo>
                      <a:pt x="21" y="79"/>
                      <a:pt x="17" y="78"/>
                      <a:pt x="14" y="78"/>
                    </a:cubicBezTo>
                    <a:cubicBezTo>
                      <a:pt x="0" y="78"/>
                      <a:pt x="4" y="97"/>
                      <a:pt x="25" y="107"/>
                    </a:cubicBezTo>
                    <a:cubicBezTo>
                      <a:pt x="129" y="141"/>
                      <a:pt x="233" y="153"/>
                      <a:pt x="341" y="153"/>
                    </a:cubicBezTo>
                    <a:cubicBezTo>
                      <a:pt x="394" y="153"/>
                      <a:pt x="448" y="150"/>
                      <a:pt x="503" y="146"/>
                    </a:cubicBezTo>
                    <a:cubicBezTo>
                      <a:pt x="580" y="146"/>
                      <a:pt x="670" y="132"/>
                      <a:pt x="748" y="132"/>
                    </a:cubicBezTo>
                    <a:cubicBezTo>
                      <a:pt x="787" y="120"/>
                      <a:pt x="825" y="120"/>
                      <a:pt x="877" y="120"/>
                    </a:cubicBezTo>
                    <a:cubicBezTo>
                      <a:pt x="916" y="107"/>
                      <a:pt x="967" y="120"/>
                      <a:pt x="1019" y="94"/>
                    </a:cubicBezTo>
                    <a:cubicBezTo>
                      <a:pt x="1071" y="81"/>
                      <a:pt x="1045" y="17"/>
                      <a:pt x="1006" y="3"/>
                    </a:cubicBezTo>
                    <a:cubicBezTo>
                      <a:pt x="996" y="1"/>
                      <a:pt x="986" y="0"/>
                      <a:pt x="977"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87"/>
              <p:cNvSpPr/>
              <p:nvPr/>
            </p:nvSpPr>
            <p:spPr>
              <a:xfrm>
                <a:off x="3045095" y="2085877"/>
                <a:ext cx="7814" cy="55071"/>
              </a:xfrm>
              <a:custGeom>
                <a:rect b="b" l="l" r="r" t="t"/>
                <a:pathLst>
                  <a:path extrusionOk="0" h="1480" w="210">
                    <a:moveTo>
                      <a:pt x="29" y="0"/>
                    </a:moveTo>
                    <a:cubicBezTo>
                      <a:pt x="28" y="0"/>
                      <a:pt x="27" y="2"/>
                      <a:pt x="27" y="6"/>
                    </a:cubicBezTo>
                    <a:cubicBezTo>
                      <a:pt x="13" y="57"/>
                      <a:pt x="13" y="121"/>
                      <a:pt x="27" y="173"/>
                    </a:cubicBezTo>
                    <a:lnTo>
                      <a:pt x="27" y="353"/>
                    </a:lnTo>
                    <a:cubicBezTo>
                      <a:pt x="39" y="482"/>
                      <a:pt x="52" y="611"/>
                      <a:pt x="52" y="740"/>
                    </a:cubicBezTo>
                    <a:cubicBezTo>
                      <a:pt x="52" y="972"/>
                      <a:pt x="1" y="1205"/>
                      <a:pt x="52" y="1437"/>
                    </a:cubicBezTo>
                    <a:cubicBezTo>
                      <a:pt x="57" y="1466"/>
                      <a:pt x="83" y="1479"/>
                      <a:pt x="111" y="1479"/>
                    </a:cubicBezTo>
                    <a:cubicBezTo>
                      <a:pt x="157" y="1479"/>
                      <a:pt x="210" y="1446"/>
                      <a:pt x="194" y="1399"/>
                    </a:cubicBezTo>
                    <a:cubicBezTo>
                      <a:pt x="130" y="1179"/>
                      <a:pt x="181" y="947"/>
                      <a:pt x="168" y="714"/>
                    </a:cubicBezTo>
                    <a:cubicBezTo>
                      <a:pt x="156" y="599"/>
                      <a:pt x="130" y="470"/>
                      <a:pt x="116" y="353"/>
                    </a:cubicBezTo>
                    <a:cubicBezTo>
                      <a:pt x="104" y="289"/>
                      <a:pt x="91" y="238"/>
                      <a:pt x="78" y="173"/>
                    </a:cubicBezTo>
                    <a:cubicBezTo>
                      <a:pt x="78" y="121"/>
                      <a:pt x="65" y="57"/>
                      <a:pt x="39" y="18"/>
                    </a:cubicBezTo>
                    <a:cubicBezTo>
                      <a:pt x="39" y="9"/>
                      <a:pt x="33" y="0"/>
                      <a:pt x="29"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87"/>
              <p:cNvSpPr/>
              <p:nvPr/>
            </p:nvSpPr>
            <p:spPr>
              <a:xfrm>
                <a:off x="2995198" y="2130342"/>
                <a:ext cx="52317" cy="7665"/>
              </a:xfrm>
              <a:custGeom>
                <a:rect b="b" l="l" r="r" t="t"/>
                <a:pathLst>
                  <a:path extrusionOk="0" h="206" w="1406">
                    <a:moveTo>
                      <a:pt x="1299" y="1"/>
                    </a:moveTo>
                    <a:cubicBezTo>
                      <a:pt x="1224" y="1"/>
                      <a:pt x="1143" y="26"/>
                      <a:pt x="1084" y="35"/>
                    </a:cubicBezTo>
                    <a:cubicBezTo>
                      <a:pt x="967" y="49"/>
                      <a:pt x="864" y="61"/>
                      <a:pt x="761" y="75"/>
                    </a:cubicBezTo>
                    <a:cubicBezTo>
                      <a:pt x="516" y="113"/>
                      <a:pt x="271" y="126"/>
                      <a:pt x="26" y="152"/>
                    </a:cubicBezTo>
                    <a:cubicBezTo>
                      <a:pt x="1" y="152"/>
                      <a:pt x="1" y="190"/>
                      <a:pt x="26" y="190"/>
                    </a:cubicBezTo>
                    <a:cubicBezTo>
                      <a:pt x="160" y="198"/>
                      <a:pt x="288" y="205"/>
                      <a:pt x="418" y="205"/>
                    </a:cubicBezTo>
                    <a:cubicBezTo>
                      <a:pt x="514" y="205"/>
                      <a:pt x="610" y="201"/>
                      <a:pt x="709" y="190"/>
                    </a:cubicBezTo>
                    <a:cubicBezTo>
                      <a:pt x="813" y="190"/>
                      <a:pt x="916" y="178"/>
                      <a:pt x="1019" y="164"/>
                    </a:cubicBezTo>
                    <a:cubicBezTo>
                      <a:pt x="1088" y="155"/>
                      <a:pt x="1171" y="130"/>
                      <a:pt x="1247" y="130"/>
                    </a:cubicBezTo>
                    <a:cubicBezTo>
                      <a:pt x="1271" y="130"/>
                      <a:pt x="1294" y="132"/>
                      <a:pt x="1316" y="139"/>
                    </a:cubicBezTo>
                    <a:cubicBezTo>
                      <a:pt x="1323" y="142"/>
                      <a:pt x="1330" y="144"/>
                      <a:pt x="1337" y="144"/>
                    </a:cubicBezTo>
                    <a:cubicBezTo>
                      <a:pt x="1360" y="144"/>
                      <a:pt x="1383" y="129"/>
                      <a:pt x="1393" y="100"/>
                    </a:cubicBezTo>
                    <a:lnTo>
                      <a:pt x="1393" y="87"/>
                    </a:lnTo>
                    <a:cubicBezTo>
                      <a:pt x="1406" y="61"/>
                      <a:pt x="1393" y="23"/>
                      <a:pt x="1368" y="10"/>
                    </a:cubicBezTo>
                    <a:cubicBezTo>
                      <a:pt x="1346" y="3"/>
                      <a:pt x="1323" y="1"/>
                      <a:pt x="1299"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7"/>
              <p:cNvSpPr/>
              <p:nvPr/>
            </p:nvSpPr>
            <p:spPr>
              <a:xfrm>
                <a:off x="3071254" y="2102510"/>
                <a:ext cx="7479" cy="63964"/>
              </a:xfrm>
              <a:custGeom>
                <a:rect b="b" l="l" r="r" t="t"/>
                <a:pathLst>
                  <a:path extrusionOk="0" h="1719" w="201">
                    <a:moveTo>
                      <a:pt x="52" y="0"/>
                    </a:moveTo>
                    <a:cubicBezTo>
                      <a:pt x="49" y="0"/>
                      <a:pt x="46" y="3"/>
                      <a:pt x="46" y="10"/>
                    </a:cubicBezTo>
                    <a:cubicBezTo>
                      <a:pt x="72" y="281"/>
                      <a:pt x="84" y="551"/>
                      <a:pt x="84" y="823"/>
                    </a:cubicBezTo>
                    <a:cubicBezTo>
                      <a:pt x="72" y="964"/>
                      <a:pt x="72" y="1119"/>
                      <a:pt x="58" y="1261"/>
                    </a:cubicBezTo>
                    <a:cubicBezTo>
                      <a:pt x="46" y="1402"/>
                      <a:pt x="20" y="1531"/>
                      <a:pt x="7" y="1660"/>
                    </a:cubicBezTo>
                    <a:cubicBezTo>
                      <a:pt x="0" y="1699"/>
                      <a:pt x="36" y="1718"/>
                      <a:pt x="75" y="1718"/>
                    </a:cubicBezTo>
                    <a:cubicBezTo>
                      <a:pt x="113" y="1718"/>
                      <a:pt x="155" y="1699"/>
                      <a:pt x="161" y="1660"/>
                    </a:cubicBezTo>
                    <a:cubicBezTo>
                      <a:pt x="201" y="1402"/>
                      <a:pt x="201" y="1119"/>
                      <a:pt x="187" y="848"/>
                    </a:cubicBezTo>
                    <a:cubicBezTo>
                      <a:pt x="175" y="565"/>
                      <a:pt x="136" y="281"/>
                      <a:pt x="58" y="10"/>
                    </a:cubicBezTo>
                    <a:cubicBezTo>
                      <a:pt x="58" y="3"/>
                      <a:pt x="55" y="0"/>
                      <a:pt x="52"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7"/>
              <p:cNvSpPr/>
              <p:nvPr/>
            </p:nvSpPr>
            <p:spPr>
              <a:xfrm>
                <a:off x="3011012" y="2157021"/>
                <a:ext cx="66271" cy="7405"/>
              </a:xfrm>
              <a:custGeom>
                <a:rect b="b" l="l" r="r" t="t"/>
                <a:pathLst>
                  <a:path extrusionOk="0" h="199" w="1781">
                    <a:moveTo>
                      <a:pt x="19" y="0"/>
                    </a:moveTo>
                    <a:cubicBezTo>
                      <a:pt x="1" y="0"/>
                      <a:pt x="4" y="41"/>
                      <a:pt x="26" y="41"/>
                    </a:cubicBezTo>
                    <a:cubicBezTo>
                      <a:pt x="310" y="92"/>
                      <a:pt x="581" y="131"/>
                      <a:pt x="865" y="157"/>
                    </a:cubicBezTo>
                    <a:cubicBezTo>
                      <a:pt x="994" y="170"/>
                      <a:pt x="1136" y="183"/>
                      <a:pt x="1278" y="195"/>
                    </a:cubicBezTo>
                    <a:lnTo>
                      <a:pt x="1484" y="195"/>
                    </a:lnTo>
                    <a:cubicBezTo>
                      <a:pt x="1524" y="195"/>
                      <a:pt x="1560" y="199"/>
                      <a:pt x="1594" y="199"/>
                    </a:cubicBezTo>
                    <a:cubicBezTo>
                      <a:pt x="1627" y="199"/>
                      <a:pt x="1659" y="196"/>
                      <a:pt x="1691" y="183"/>
                    </a:cubicBezTo>
                    <a:cubicBezTo>
                      <a:pt x="1755" y="170"/>
                      <a:pt x="1780" y="92"/>
                      <a:pt x="1716" y="66"/>
                    </a:cubicBezTo>
                    <a:cubicBezTo>
                      <a:pt x="1695" y="62"/>
                      <a:pt x="1672" y="61"/>
                      <a:pt x="1648" y="61"/>
                    </a:cubicBezTo>
                    <a:cubicBezTo>
                      <a:pt x="1601" y="61"/>
                      <a:pt x="1553" y="66"/>
                      <a:pt x="1510" y="66"/>
                    </a:cubicBezTo>
                    <a:lnTo>
                      <a:pt x="1304" y="66"/>
                    </a:lnTo>
                    <a:cubicBezTo>
                      <a:pt x="1175" y="66"/>
                      <a:pt x="1046" y="54"/>
                      <a:pt x="917" y="54"/>
                    </a:cubicBezTo>
                    <a:cubicBezTo>
                      <a:pt x="620" y="41"/>
                      <a:pt x="324" y="15"/>
                      <a:pt x="26" y="2"/>
                    </a:cubicBezTo>
                    <a:cubicBezTo>
                      <a:pt x="23" y="1"/>
                      <a:pt x="21" y="0"/>
                      <a:pt x="19"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7"/>
              <p:cNvSpPr/>
              <p:nvPr/>
            </p:nvSpPr>
            <p:spPr>
              <a:xfrm>
                <a:off x="3037877" y="1697710"/>
                <a:ext cx="163203" cy="94067"/>
              </a:xfrm>
              <a:custGeom>
                <a:rect b="b" l="l" r="r" t="t"/>
                <a:pathLst>
                  <a:path extrusionOk="0" h="2528" w="4386">
                    <a:moveTo>
                      <a:pt x="2449" y="0"/>
                    </a:moveTo>
                    <a:cubicBezTo>
                      <a:pt x="1618" y="0"/>
                      <a:pt x="799" y="119"/>
                      <a:pt x="1" y="365"/>
                    </a:cubicBezTo>
                    <a:cubicBezTo>
                      <a:pt x="543" y="932"/>
                      <a:pt x="1084" y="1500"/>
                      <a:pt x="1652" y="2041"/>
                    </a:cubicBezTo>
                    <a:cubicBezTo>
                      <a:pt x="1806" y="2184"/>
                      <a:pt x="1961" y="2325"/>
                      <a:pt x="2155" y="2416"/>
                    </a:cubicBezTo>
                    <a:cubicBezTo>
                      <a:pt x="2324" y="2492"/>
                      <a:pt x="2505" y="2528"/>
                      <a:pt x="2688" y="2528"/>
                    </a:cubicBezTo>
                    <a:cubicBezTo>
                      <a:pt x="2812" y="2528"/>
                      <a:pt x="2937" y="2511"/>
                      <a:pt x="3058" y="2480"/>
                    </a:cubicBezTo>
                    <a:cubicBezTo>
                      <a:pt x="3367" y="2416"/>
                      <a:pt x="3651" y="2287"/>
                      <a:pt x="3922" y="2158"/>
                    </a:cubicBezTo>
                    <a:cubicBezTo>
                      <a:pt x="4205" y="2015"/>
                      <a:pt x="4386" y="1886"/>
                      <a:pt x="4308" y="1565"/>
                    </a:cubicBezTo>
                    <a:cubicBezTo>
                      <a:pt x="4244" y="1242"/>
                      <a:pt x="4128" y="945"/>
                      <a:pt x="3961" y="662"/>
                    </a:cubicBezTo>
                    <a:cubicBezTo>
                      <a:pt x="3870" y="507"/>
                      <a:pt x="3754" y="352"/>
                      <a:pt x="3612" y="249"/>
                    </a:cubicBezTo>
                    <a:cubicBezTo>
                      <a:pt x="3354" y="55"/>
                      <a:pt x="3019" y="17"/>
                      <a:pt x="2697" y="3"/>
                    </a:cubicBezTo>
                    <a:cubicBezTo>
                      <a:pt x="2614" y="1"/>
                      <a:pt x="2532" y="0"/>
                      <a:pt x="2449"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87"/>
              <p:cNvSpPr/>
              <p:nvPr/>
            </p:nvSpPr>
            <p:spPr>
              <a:xfrm>
                <a:off x="3080109" y="1728519"/>
                <a:ext cx="150738" cy="55294"/>
              </a:xfrm>
              <a:custGeom>
                <a:rect b="b" l="l" r="r" t="t"/>
                <a:pathLst>
                  <a:path extrusionOk="0" h="1486" w="4051">
                    <a:moveTo>
                      <a:pt x="27" y="1"/>
                    </a:moveTo>
                    <a:cubicBezTo>
                      <a:pt x="1" y="1"/>
                      <a:pt x="1" y="27"/>
                      <a:pt x="14" y="27"/>
                    </a:cubicBezTo>
                    <a:cubicBezTo>
                      <a:pt x="1330" y="439"/>
                      <a:pt x="2709" y="749"/>
                      <a:pt x="3896" y="1471"/>
                    </a:cubicBezTo>
                    <a:cubicBezTo>
                      <a:pt x="3909" y="1481"/>
                      <a:pt x="3922" y="1485"/>
                      <a:pt x="3935" y="1485"/>
                    </a:cubicBezTo>
                    <a:cubicBezTo>
                      <a:pt x="4006" y="1485"/>
                      <a:pt x="4050" y="1348"/>
                      <a:pt x="3973" y="1304"/>
                    </a:cubicBezTo>
                    <a:cubicBezTo>
                      <a:pt x="3393" y="943"/>
                      <a:pt x="2761" y="685"/>
                      <a:pt x="2103" y="491"/>
                    </a:cubicBezTo>
                    <a:cubicBezTo>
                      <a:pt x="1768" y="388"/>
                      <a:pt x="1419" y="298"/>
                      <a:pt x="1084" y="207"/>
                    </a:cubicBezTo>
                    <a:cubicBezTo>
                      <a:pt x="736" y="117"/>
                      <a:pt x="375" y="14"/>
                      <a:pt x="27"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87"/>
              <p:cNvSpPr/>
              <p:nvPr/>
            </p:nvSpPr>
            <p:spPr>
              <a:xfrm>
                <a:off x="3101728" y="1739980"/>
                <a:ext cx="35573" cy="14251"/>
              </a:xfrm>
              <a:custGeom>
                <a:rect b="b" l="l" r="r" t="t"/>
                <a:pathLst>
                  <a:path extrusionOk="0" h="383" w="956">
                    <a:moveTo>
                      <a:pt x="848" y="1"/>
                    </a:moveTo>
                    <a:cubicBezTo>
                      <a:pt x="823" y="1"/>
                      <a:pt x="800" y="14"/>
                      <a:pt x="785" y="32"/>
                    </a:cubicBezTo>
                    <a:lnTo>
                      <a:pt x="785" y="32"/>
                    </a:lnTo>
                    <a:cubicBezTo>
                      <a:pt x="643" y="71"/>
                      <a:pt x="508" y="128"/>
                      <a:pt x="374" y="183"/>
                    </a:cubicBezTo>
                    <a:cubicBezTo>
                      <a:pt x="297" y="209"/>
                      <a:pt x="233" y="235"/>
                      <a:pt x="168" y="260"/>
                    </a:cubicBezTo>
                    <a:cubicBezTo>
                      <a:pt x="104" y="286"/>
                      <a:pt x="26" y="312"/>
                      <a:pt x="1" y="364"/>
                    </a:cubicBezTo>
                    <a:cubicBezTo>
                      <a:pt x="1" y="373"/>
                      <a:pt x="7" y="382"/>
                      <a:pt x="11" y="382"/>
                    </a:cubicBezTo>
                    <a:cubicBezTo>
                      <a:pt x="12" y="382"/>
                      <a:pt x="13" y="381"/>
                      <a:pt x="13" y="377"/>
                    </a:cubicBezTo>
                    <a:cubicBezTo>
                      <a:pt x="65" y="351"/>
                      <a:pt x="130" y="325"/>
                      <a:pt x="181" y="312"/>
                    </a:cubicBezTo>
                    <a:cubicBezTo>
                      <a:pt x="245" y="274"/>
                      <a:pt x="310" y="260"/>
                      <a:pt x="388" y="235"/>
                    </a:cubicBezTo>
                    <a:cubicBezTo>
                      <a:pt x="542" y="183"/>
                      <a:pt x="697" y="171"/>
                      <a:pt x="852" y="145"/>
                    </a:cubicBezTo>
                    <a:cubicBezTo>
                      <a:pt x="929" y="145"/>
                      <a:pt x="955" y="42"/>
                      <a:pt x="890" y="16"/>
                    </a:cubicBezTo>
                    <a:cubicBezTo>
                      <a:pt x="878" y="16"/>
                      <a:pt x="864" y="16"/>
                      <a:pt x="864" y="2"/>
                    </a:cubicBezTo>
                    <a:cubicBezTo>
                      <a:pt x="859" y="1"/>
                      <a:pt x="854" y="1"/>
                      <a:pt x="848"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7"/>
              <p:cNvSpPr/>
              <p:nvPr/>
            </p:nvSpPr>
            <p:spPr>
              <a:xfrm>
                <a:off x="3111551" y="1713300"/>
                <a:ext cx="24373" cy="31554"/>
              </a:xfrm>
              <a:custGeom>
                <a:rect b="b" l="l" r="r" t="t"/>
                <a:pathLst>
                  <a:path extrusionOk="0" h="848" w="655">
                    <a:moveTo>
                      <a:pt x="11" y="1"/>
                    </a:moveTo>
                    <a:cubicBezTo>
                      <a:pt x="4" y="1"/>
                      <a:pt x="1" y="4"/>
                      <a:pt x="7" y="11"/>
                    </a:cubicBezTo>
                    <a:cubicBezTo>
                      <a:pt x="7" y="49"/>
                      <a:pt x="20" y="88"/>
                      <a:pt x="33" y="126"/>
                    </a:cubicBezTo>
                    <a:cubicBezTo>
                      <a:pt x="59" y="165"/>
                      <a:pt x="72" y="191"/>
                      <a:pt x="84" y="229"/>
                    </a:cubicBezTo>
                    <a:cubicBezTo>
                      <a:pt x="124" y="307"/>
                      <a:pt x="175" y="372"/>
                      <a:pt x="213" y="449"/>
                    </a:cubicBezTo>
                    <a:cubicBezTo>
                      <a:pt x="265" y="513"/>
                      <a:pt x="304" y="578"/>
                      <a:pt x="368" y="642"/>
                    </a:cubicBezTo>
                    <a:cubicBezTo>
                      <a:pt x="394" y="668"/>
                      <a:pt x="420" y="707"/>
                      <a:pt x="445" y="733"/>
                    </a:cubicBezTo>
                    <a:cubicBezTo>
                      <a:pt x="471" y="771"/>
                      <a:pt x="497" y="810"/>
                      <a:pt x="536" y="836"/>
                    </a:cubicBezTo>
                    <a:cubicBezTo>
                      <a:pt x="544" y="844"/>
                      <a:pt x="555" y="848"/>
                      <a:pt x="566" y="848"/>
                    </a:cubicBezTo>
                    <a:cubicBezTo>
                      <a:pt x="607" y="848"/>
                      <a:pt x="654" y="799"/>
                      <a:pt x="614" y="759"/>
                    </a:cubicBezTo>
                    <a:cubicBezTo>
                      <a:pt x="600" y="745"/>
                      <a:pt x="574" y="733"/>
                      <a:pt x="562" y="719"/>
                    </a:cubicBezTo>
                    <a:cubicBezTo>
                      <a:pt x="536" y="707"/>
                      <a:pt x="523" y="694"/>
                      <a:pt x="510" y="668"/>
                    </a:cubicBezTo>
                    <a:cubicBezTo>
                      <a:pt x="485" y="655"/>
                      <a:pt x="471" y="630"/>
                      <a:pt x="445" y="604"/>
                    </a:cubicBezTo>
                    <a:cubicBezTo>
                      <a:pt x="368" y="526"/>
                      <a:pt x="304" y="436"/>
                      <a:pt x="239" y="346"/>
                    </a:cubicBezTo>
                    <a:cubicBezTo>
                      <a:pt x="201" y="294"/>
                      <a:pt x="162" y="243"/>
                      <a:pt x="136" y="178"/>
                    </a:cubicBezTo>
                    <a:cubicBezTo>
                      <a:pt x="110" y="152"/>
                      <a:pt x="98" y="126"/>
                      <a:pt x="84" y="100"/>
                    </a:cubicBezTo>
                    <a:cubicBezTo>
                      <a:pt x="72" y="75"/>
                      <a:pt x="46" y="36"/>
                      <a:pt x="33" y="11"/>
                    </a:cubicBezTo>
                    <a:cubicBezTo>
                      <a:pt x="27" y="4"/>
                      <a:pt x="17" y="1"/>
                      <a:pt x="11"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7"/>
              <p:cNvSpPr/>
              <p:nvPr/>
            </p:nvSpPr>
            <p:spPr>
              <a:xfrm>
                <a:off x="3125877" y="1747198"/>
                <a:ext cx="31070" cy="22847"/>
              </a:xfrm>
              <a:custGeom>
                <a:rect b="b" l="l" r="r" t="t"/>
                <a:pathLst>
                  <a:path extrusionOk="0" h="614" w="835">
                    <a:moveTo>
                      <a:pt x="769" y="0"/>
                    </a:moveTo>
                    <a:cubicBezTo>
                      <a:pt x="747" y="0"/>
                      <a:pt x="724" y="10"/>
                      <a:pt x="705" y="28"/>
                    </a:cubicBezTo>
                    <a:cubicBezTo>
                      <a:pt x="693" y="28"/>
                      <a:pt x="693" y="41"/>
                      <a:pt x="680" y="54"/>
                    </a:cubicBezTo>
                    <a:cubicBezTo>
                      <a:pt x="667" y="66"/>
                      <a:pt x="654" y="66"/>
                      <a:pt x="641" y="80"/>
                    </a:cubicBezTo>
                    <a:cubicBezTo>
                      <a:pt x="628" y="92"/>
                      <a:pt x="616" y="92"/>
                      <a:pt x="590" y="106"/>
                    </a:cubicBezTo>
                    <a:cubicBezTo>
                      <a:pt x="564" y="131"/>
                      <a:pt x="525" y="157"/>
                      <a:pt x="499" y="183"/>
                    </a:cubicBezTo>
                    <a:cubicBezTo>
                      <a:pt x="435" y="221"/>
                      <a:pt x="383" y="273"/>
                      <a:pt x="318" y="324"/>
                    </a:cubicBezTo>
                    <a:lnTo>
                      <a:pt x="9" y="596"/>
                    </a:lnTo>
                    <a:cubicBezTo>
                      <a:pt x="0" y="604"/>
                      <a:pt x="4" y="614"/>
                      <a:pt x="11" y="614"/>
                    </a:cubicBezTo>
                    <a:cubicBezTo>
                      <a:pt x="14" y="614"/>
                      <a:pt x="18" y="612"/>
                      <a:pt x="22" y="608"/>
                    </a:cubicBezTo>
                    <a:cubicBezTo>
                      <a:pt x="138" y="544"/>
                      <a:pt x="254" y="467"/>
                      <a:pt x="358" y="376"/>
                    </a:cubicBezTo>
                    <a:cubicBezTo>
                      <a:pt x="422" y="338"/>
                      <a:pt x="473" y="299"/>
                      <a:pt x="525" y="260"/>
                    </a:cubicBezTo>
                    <a:cubicBezTo>
                      <a:pt x="564" y="235"/>
                      <a:pt x="590" y="221"/>
                      <a:pt x="616" y="195"/>
                    </a:cubicBezTo>
                    <a:cubicBezTo>
                      <a:pt x="628" y="195"/>
                      <a:pt x="654" y="183"/>
                      <a:pt x="667" y="170"/>
                    </a:cubicBezTo>
                    <a:cubicBezTo>
                      <a:pt x="693" y="157"/>
                      <a:pt x="705" y="144"/>
                      <a:pt x="745" y="144"/>
                    </a:cubicBezTo>
                    <a:cubicBezTo>
                      <a:pt x="796" y="144"/>
                      <a:pt x="834" y="92"/>
                      <a:pt x="822" y="41"/>
                    </a:cubicBezTo>
                    <a:cubicBezTo>
                      <a:pt x="815" y="13"/>
                      <a:pt x="793" y="0"/>
                      <a:pt x="769"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7"/>
              <p:cNvSpPr/>
              <p:nvPr/>
            </p:nvSpPr>
            <p:spPr>
              <a:xfrm>
                <a:off x="3134509" y="1716835"/>
                <a:ext cx="24707" cy="35163"/>
              </a:xfrm>
              <a:custGeom>
                <a:rect b="b" l="l" r="r" t="t"/>
                <a:pathLst>
                  <a:path extrusionOk="0" h="945" w="664">
                    <a:moveTo>
                      <a:pt x="17" y="0"/>
                    </a:moveTo>
                    <a:cubicBezTo>
                      <a:pt x="11" y="0"/>
                      <a:pt x="0" y="9"/>
                      <a:pt x="9" y="19"/>
                    </a:cubicBezTo>
                    <a:cubicBezTo>
                      <a:pt x="35" y="96"/>
                      <a:pt x="100" y="174"/>
                      <a:pt x="151" y="251"/>
                    </a:cubicBezTo>
                    <a:cubicBezTo>
                      <a:pt x="190" y="328"/>
                      <a:pt x="241" y="406"/>
                      <a:pt x="280" y="470"/>
                    </a:cubicBezTo>
                    <a:cubicBezTo>
                      <a:pt x="319" y="547"/>
                      <a:pt x="370" y="624"/>
                      <a:pt x="409" y="702"/>
                    </a:cubicBezTo>
                    <a:cubicBezTo>
                      <a:pt x="435" y="741"/>
                      <a:pt x="461" y="779"/>
                      <a:pt x="473" y="818"/>
                    </a:cubicBezTo>
                    <a:cubicBezTo>
                      <a:pt x="499" y="857"/>
                      <a:pt x="513" y="896"/>
                      <a:pt x="538" y="934"/>
                    </a:cubicBezTo>
                    <a:cubicBezTo>
                      <a:pt x="549" y="941"/>
                      <a:pt x="563" y="944"/>
                      <a:pt x="577" y="944"/>
                    </a:cubicBezTo>
                    <a:cubicBezTo>
                      <a:pt x="618" y="944"/>
                      <a:pt x="664" y="920"/>
                      <a:pt x="654" y="882"/>
                    </a:cubicBezTo>
                    <a:cubicBezTo>
                      <a:pt x="616" y="805"/>
                      <a:pt x="564" y="741"/>
                      <a:pt x="513" y="676"/>
                    </a:cubicBezTo>
                    <a:cubicBezTo>
                      <a:pt x="461" y="586"/>
                      <a:pt x="396" y="509"/>
                      <a:pt x="344" y="431"/>
                    </a:cubicBezTo>
                    <a:cubicBezTo>
                      <a:pt x="293" y="366"/>
                      <a:pt x="255" y="289"/>
                      <a:pt x="203" y="212"/>
                    </a:cubicBezTo>
                    <a:cubicBezTo>
                      <a:pt x="151" y="148"/>
                      <a:pt x="100" y="57"/>
                      <a:pt x="22" y="5"/>
                    </a:cubicBezTo>
                    <a:cubicBezTo>
                      <a:pt x="22" y="2"/>
                      <a:pt x="20" y="0"/>
                      <a:pt x="17"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7"/>
              <p:cNvSpPr/>
              <p:nvPr/>
            </p:nvSpPr>
            <p:spPr>
              <a:xfrm>
                <a:off x="3151142" y="1757840"/>
                <a:ext cx="34122" cy="17749"/>
              </a:xfrm>
              <a:custGeom>
                <a:rect b="b" l="l" r="r" t="t"/>
                <a:pathLst>
                  <a:path extrusionOk="0" h="477" w="917">
                    <a:moveTo>
                      <a:pt x="839" y="0"/>
                    </a:moveTo>
                    <a:cubicBezTo>
                      <a:pt x="814" y="0"/>
                      <a:pt x="774" y="13"/>
                      <a:pt x="749" y="13"/>
                    </a:cubicBezTo>
                    <a:cubicBezTo>
                      <a:pt x="671" y="38"/>
                      <a:pt x="594" y="64"/>
                      <a:pt x="516" y="103"/>
                    </a:cubicBezTo>
                    <a:lnTo>
                      <a:pt x="362" y="181"/>
                    </a:lnTo>
                    <a:cubicBezTo>
                      <a:pt x="233" y="258"/>
                      <a:pt x="117" y="361"/>
                      <a:pt x="1" y="464"/>
                    </a:cubicBezTo>
                    <a:lnTo>
                      <a:pt x="14" y="477"/>
                    </a:lnTo>
                    <a:cubicBezTo>
                      <a:pt x="129" y="399"/>
                      <a:pt x="246" y="322"/>
                      <a:pt x="362" y="258"/>
                    </a:cubicBezTo>
                    <a:cubicBezTo>
                      <a:pt x="427" y="219"/>
                      <a:pt x="478" y="193"/>
                      <a:pt x="542" y="167"/>
                    </a:cubicBezTo>
                    <a:cubicBezTo>
                      <a:pt x="620" y="141"/>
                      <a:pt x="685" y="129"/>
                      <a:pt x="762" y="116"/>
                    </a:cubicBezTo>
                    <a:lnTo>
                      <a:pt x="826" y="116"/>
                    </a:lnTo>
                    <a:cubicBezTo>
                      <a:pt x="833" y="119"/>
                      <a:pt x="841" y="121"/>
                      <a:pt x="849" y="121"/>
                    </a:cubicBezTo>
                    <a:cubicBezTo>
                      <a:pt x="871" y="121"/>
                      <a:pt x="894" y="109"/>
                      <a:pt x="903" y="90"/>
                    </a:cubicBezTo>
                    <a:cubicBezTo>
                      <a:pt x="917" y="38"/>
                      <a:pt x="878" y="13"/>
                      <a:pt x="839"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7"/>
              <p:cNvSpPr/>
              <p:nvPr/>
            </p:nvSpPr>
            <p:spPr>
              <a:xfrm>
                <a:off x="3164723" y="1721635"/>
                <a:ext cx="25489" cy="41452"/>
              </a:xfrm>
              <a:custGeom>
                <a:rect b="b" l="l" r="r" t="t"/>
                <a:pathLst>
                  <a:path extrusionOk="0" h="1114" w="685">
                    <a:moveTo>
                      <a:pt x="12" y="0"/>
                    </a:moveTo>
                    <a:cubicBezTo>
                      <a:pt x="5" y="0"/>
                      <a:pt x="1" y="9"/>
                      <a:pt x="10" y="19"/>
                    </a:cubicBezTo>
                    <a:cubicBezTo>
                      <a:pt x="62" y="212"/>
                      <a:pt x="139" y="418"/>
                      <a:pt x="229" y="612"/>
                    </a:cubicBezTo>
                    <a:cubicBezTo>
                      <a:pt x="306" y="793"/>
                      <a:pt x="409" y="973"/>
                      <a:pt x="564" y="1102"/>
                    </a:cubicBezTo>
                    <a:cubicBezTo>
                      <a:pt x="572" y="1110"/>
                      <a:pt x="583" y="1114"/>
                      <a:pt x="594" y="1114"/>
                    </a:cubicBezTo>
                    <a:cubicBezTo>
                      <a:pt x="636" y="1114"/>
                      <a:pt x="685" y="1065"/>
                      <a:pt x="655" y="1025"/>
                    </a:cubicBezTo>
                    <a:cubicBezTo>
                      <a:pt x="590" y="960"/>
                      <a:pt x="526" y="896"/>
                      <a:pt x="474" y="831"/>
                    </a:cubicBezTo>
                    <a:cubicBezTo>
                      <a:pt x="423" y="753"/>
                      <a:pt x="371" y="676"/>
                      <a:pt x="332" y="599"/>
                    </a:cubicBezTo>
                    <a:cubicBezTo>
                      <a:pt x="216" y="406"/>
                      <a:pt x="139" y="199"/>
                      <a:pt x="22" y="5"/>
                    </a:cubicBezTo>
                    <a:cubicBezTo>
                      <a:pt x="19" y="2"/>
                      <a:pt x="15" y="0"/>
                      <a:pt x="12"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7"/>
              <p:cNvSpPr/>
              <p:nvPr/>
            </p:nvSpPr>
            <p:spPr>
              <a:xfrm>
                <a:off x="3270138" y="1586975"/>
                <a:ext cx="105155" cy="148691"/>
              </a:xfrm>
              <a:custGeom>
                <a:rect b="b" l="l" r="r" t="t"/>
                <a:pathLst>
                  <a:path extrusionOk="0" h="3996" w="2826">
                    <a:moveTo>
                      <a:pt x="2826" y="1"/>
                    </a:moveTo>
                    <a:lnTo>
                      <a:pt x="2826" y="1"/>
                    </a:lnTo>
                    <a:cubicBezTo>
                      <a:pt x="1987" y="374"/>
                      <a:pt x="1227" y="890"/>
                      <a:pt x="568" y="1509"/>
                    </a:cubicBezTo>
                    <a:cubicBezTo>
                      <a:pt x="336" y="1741"/>
                      <a:pt x="104" y="1987"/>
                      <a:pt x="40" y="2309"/>
                    </a:cubicBezTo>
                    <a:cubicBezTo>
                      <a:pt x="1" y="2489"/>
                      <a:pt x="27" y="2670"/>
                      <a:pt x="53" y="2838"/>
                    </a:cubicBezTo>
                    <a:cubicBezTo>
                      <a:pt x="118" y="3160"/>
                      <a:pt x="233" y="3470"/>
                      <a:pt x="401" y="3753"/>
                    </a:cubicBezTo>
                    <a:cubicBezTo>
                      <a:pt x="495" y="3934"/>
                      <a:pt x="613" y="3995"/>
                      <a:pt x="757" y="3995"/>
                    </a:cubicBezTo>
                    <a:cubicBezTo>
                      <a:pt x="851" y="3995"/>
                      <a:pt x="955" y="3970"/>
                      <a:pt x="1072" y="3934"/>
                    </a:cubicBezTo>
                    <a:cubicBezTo>
                      <a:pt x="1368" y="3856"/>
                      <a:pt x="1665" y="3767"/>
                      <a:pt x="1936" y="3612"/>
                    </a:cubicBezTo>
                    <a:cubicBezTo>
                      <a:pt x="2207" y="3470"/>
                      <a:pt x="2451" y="3251"/>
                      <a:pt x="2568" y="2967"/>
                    </a:cubicBezTo>
                    <a:cubicBezTo>
                      <a:pt x="2658" y="2773"/>
                      <a:pt x="2684" y="2554"/>
                      <a:pt x="2697" y="2348"/>
                    </a:cubicBezTo>
                    <a:cubicBezTo>
                      <a:pt x="2774" y="1574"/>
                      <a:pt x="2800" y="787"/>
                      <a:pt x="2826"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7"/>
              <p:cNvSpPr/>
              <p:nvPr/>
            </p:nvSpPr>
            <p:spPr>
              <a:xfrm>
                <a:off x="3275905" y="1628128"/>
                <a:ext cx="79629" cy="138570"/>
              </a:xfrm>
              <a:custGeom>
                <a:rect b="b" l="l" r="r" t="t"/>
                <a:pathLst>
                  <a:path extrusionOk="0" h="3724" w="2140">
                    <a:moveTo>
                      <a:pt x="2112" y="0"/>
                    </a:moveTo>
                    <a:cubicBezTo>
                      <a:pt x="2109" y="0"/>
                      <a:pt x="2106" y="1"/>
                      <a:pt x="2103" y="4"/>
                    </a:cubicBezTo>
                    <a:cubicBezTo>
                      <a:pt x="1846" y="248"/>
                      <a:pt x="1665" y="571"/>
                      <a:pt x="1459" y="868"/>
                    </a:cubicBezTo>
                    <a:cubicBezTo>
                      <a:pt x="1265" y="1165"/>
                      <a:pt x="1072" y="1474"/>
                      <a:pt x="878" y="1784"/>
                    </a:cubicBezTo>
                    <a:cubicBezTo>
                      <a:pt x="530" y="2364"/>
                      <a:pt x="220" y="2983"/>
                      <a:pt x="14" y="3627"/>
                    </a:cubicBezTo>
                    <a:cubicBezTo>
                      <a:pt x="0" y="3691"/>
                      <a:pt x="43" y="3723"/>
                      <a:pt x="89" y="3723"/>
                    </a:cubicBezTo>
                    <a:cubicBezTo>
                      <a:pt x="128" y="3723"/>
                      <a:pt x="170" y="3700"/>
                      <a:pt x="181" y="3653"/>
                    </a:cubicBezTo>
                    <a:cubicBezTo>
                      <a:pt x="388" y="2983"/>
                      <a:pt x="711" y="2364"/>
                      <a:pt x="1058" y="1770"/>
                    </a:cubicBezTo>
                    <a:cubicBezTo>
                      <a:pt x="1226" y="1487"/>
                      <a:pt x="1394" y="1203"/>
                      <a:pt x="1574" y="919"/>
                    </a:cubicBezTo>
                    <a:cubicBezTo>
                      <a:pt x="1755" y="623"/>
                      <a:pt x="1961" y="339"/>
                      <a:pt x="2129" y="30"/>
                    </a:cubicBezTo>
                    <a:cubicBezTo>
                      <a:pt x="2139" y="19"/>
                      <a:pt x="2124" y="0"/>
                      <a:pt x="2112"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7"/>
              <p:cNvSpPr/>
              <p:nvPr/>
            </p:nvSpPr>
            <p:spPr>
              <a:xfrm>
                <a:off x="3322491" y="1660761"/>
                <a:ext cx="33638" cy="15219"/>
              </a:xfrm>
              <a:custGeom>
                <a:rect b="b" l="l" r="r" t="t"/>
                <a:pathLst>
                  <a:path extrusionOk="0" h="409" w="904">
                    <a:moveTo>
                      <a:pt x="852" y="0"/>
                    </a:moveTo>
                    <a:cubicBezTo>
                      <a:pt x="801" y="0"/>
                      <a:pt x="751" y="19"/>
                      <a:pt x="709" y="30"/>
                    </a:cubicBezTo>
                    <a:cubicBezTo>
                      <a:pt x="645" y="56"/>
                      <a:pt x="594" y="68"/>
                      <a:pt x="529" y="94"/>
                    </a:cubicBezTo>
                    <a:cubicBezTo>
                      <a:pt x="378" y="152"/>
                      <a:pt x="227" y="200"/>
                      <a:pt x="86" y="274"/>
                    </a:cubicBezTo>
                    <a:lnTo>
                      <a:pt x="86" y="274"/>
                    </a:lnTo>
                    <a:cubicBezTo>
                      <a:pt x="81" y="273"/>
                      <a:pt x="75" y="272"/>
                      <a:pt x="70" y="272"/>
                    </a:cubicBezTo>
                    <a:cubicBezTo>
                      <a:pt x="40" y="272"/>
                      <a:pt x="8" y="294"/>
                      <a:pt x="0" y="326"/>
                    </a:cubicBezTo>
                    <a:cubicBezTo>
                      <a:pt x="27" y="379"/>
                      <a:pt x="54" y="408"/>
                      <a:pt x="85" y="408"/>
                    </a:cubicBezTo>
                    <a:cubicBezTo>
                      <a:pt x="99" y="408"/>
                      <a:pt x="113" y="403"/>
                      <a:pt x="129" y="391"/>
                    </a:cubicBezTo>
                    <a:cubicBezTo>
                      <a:pt x="129" y="391"/>
                      <a:pt x="142" y="377"/>
                      <a:pt x="155" y="377"/>
                    </a:cubicBezTo>
                    <a:lnTo>
                      <a:pt x="181" y="352"/>
                    </a:lnTo>
                    <a:cubicBezTo>
                      <a:pt x="219" y="339"/>
                      <a:pt x="245" y="313"/>
                      <a:pt x="284" y="288"/>
                    </a:cubicBezTo>
                    <a:cubicBezTo>
                      <a:pt x="348" y="248"/>
                      <a:pt x="425" y="197"/>
                      <a:pt x="490" y="171"/>
                    </a:cubicBezTo>
                    <a:lnTo>
                      <a:pt x="683" y="94"/>
                    </a:lnTo>
                    <a:cubicBezTo>
                      <a:pt x="722" y="81"/>
                      <a:pt x="748" y="68"/>
                      <a:pt x="786" y="56"/>
                    </a:cubicBezTo>
                    <a:cubicBezTo>
                      <a:pt x="812" y="42"/>
                      <a:pt x="851" y="30"/>
                      <a:pt x="890" y="30"/>
                    </a:cubicBezTo>
                    <a:cubicBezTo>
                      <a:pt x="903" y="30"/>
                      <a:pt x="903" y="4"/>
                      <a:pt x="890" y="4"/>
                    </a:cubicBezTo>
                    <a:cubicBezTo>
                      <a:pt x="877" y="1"/>
                      <a:pt x="864" y="0"/>
                      <a:pt x="852"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7"/>
              <p:cNvSpPr/>
              <p:nvPr/>
            </p:nvSpPr>
            <p:spPr>
              <a:xfrm>
                <a:off x="3321040" y="1637468"/>
                <a:ext cx="6735" cy="38438"/>
              </a:xfrm>
              <a:custGeom>
                <a:rect b="b" l="l" r="r" t="t"/>
                <a:pathLst>
                  <a:path extrusionOk="0" h="1033" w="181">
                    <a:moveTo>
                      <a:pt x="8" y="1"/>
                    </a:moveTo>
                    <a:cubicBezTo>
                      <a:pt x="3" y="1"/>
                      <a:pt x="0" y="4"/>
                      <a:pt x="0" y="11"/>
                    </a:cubicBezTo>
                    <a:cubicBezTo>
                      <a:pt x="0" y="101"/>
                      <a:pt x="26" y="178"/>
                      <a:pt x="39" y="269"/>
                    </a:cubicBezTo>
                    <a:cubicBezTo>
                      <a:pt x="52" y="346"/>
                      <a:pt x="65" y="424"/>
                      <a:pt x="65" y="501"/>
                    </a:cubicBezTo>
                    <a:cubicBezTo>
                      <a:pt x="77" y="591"/>
                      <a:pt x="77" y="668"/>
                      <a:pt x="77" y="759"/>
                    </a:cubicBezTo>
                    <a:cubicBezTo>
                      <a:pt x="77" y="797"/>
                      <a:pt x="77" y="836"/>
                      <a:pt x="65" y="874"/>
                    </a:cubicBezTo>
                    <a:cubicBezTo>
                      <a:pt x="65" y="914"/>
                      <a:pt x="52" y="952"/>
                      <a:pt x="52" y="1003"/>
                    </a:cubicBezTo>
                    <a:cubicBezTo>
                      <a:pt x="58" y="1023"/>
                      <a:pt x="81" y="1033"/>
                      <a:pt x="104" y="1033"/>
                    </a:cubicBezTo>
                    <a:cubicBezTo>
                      <a:pt x="126" y="1033"/>
                      <a:pt x="149" y="1023"/>
                      <a:pt x="155" y="1003"/>
                    </a:cubicBezTo>
                    <a:cubicBezTo>
                      <a:pt x="181" y="952"/>
                      <a:pt x="168" y="914"/>
                      <a:pt x="168" y="862"/>
                    </a:cubicBezTo>
                    <a:lnTo>
                      <a:pt x="168" y="733"/>
                    </a:lnTo>
                    <a:cubicBezTo>
                      <a:pt x="168" y="656"/>
                      <a:pt x="155" y="565"/>
                      <a:pt x="155" y="488"/>
                    </a:cubicBezTo>
                    <a:cubicBezTo>
                      <a:pt x="142" y="398"/>
                      <a:pt x="117" y="320"/>
                      <a:pt x="103" y="243"/>
                    </a:cubicBezTo>
                    <a:cubicBezTo>
                      <a:pt x="77" y="166"/>
                      <a:pt x="65" y="75"/>
                      <a:pt x="26" y="11"/>
                    </a:cubicBezTo>
                    <a:cubicBezTo>
                      <a:pt x="20" y="4"/>
                      <a:pt x="13" y="1"/>
                      <a:pt x="8"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7"/>
              <p:cNvSpPr/>
              <p:nvPr/>
            </p:nvSpPr>
            <p:spPr>
              <a:xfrm>
                <a:off x="3310472" y="1689040"/>
                <a:ext cx="37880" cy="6437"/>
              </a:xfrm>
              <a:custGeom>
                <a:rect b="b" l="l" r="r" t="t"/>
                <a:pathLst>
                  <a:path extrusionOk="0" h="173" w="1018">
                    <a:moveTo>
                      <a:pt x="1007" y="1"/>
                    </a:moveTo>
                    <a:cubicBezTo>
                      <a:pt x="1007" y="1"/>
                      <a:pt x="1006" y="2"/>
                      <a:pt x="1006" y="4"/>
                    </a:cubicBezTo>
                    <a:lnTo>
                      <a:pt x="555" y="4"/>
                    </a:lnTo>
                    <a:cubicBezTo>
                      <a:pt x="490" y="4"/>
                      <a:pt x="413" y="4"/>
                      <a:pt x="349" y="18"/>
                    </a:cubicBezTo>
                    <a:lnTo>
                      <a:pt x="246" y="18"/>
                    </a:lnTo>
                    <a:cubicBezTo>
                      <a:pt x="215" y="28"/>
                      <a:pt x="185" y="38"/>
                      <a:pt x="154" y="42"/>
                    </a:cubicBezTo>
                    <a:lnTo>
                      <a:pt x="154" y="42"/>
                    </a:lnTo>
                    <a:cubicBezTo>
                      <a:pt x="148" y="30"/>
                      <a:pt x="135" y="24"/>
                      <a:pt x="121" y="24"/>
                    </a:cubicBezTo>
                    <a:cubicBezTo>
                      <a:pt x="107" y="24"/>
                      <a:pt x="91" y="31"/>
                      <a:pt x="78" y="44"/>
                    </a:cubicBezTo>
                    <a:cubicBezTo>
                      <a:pt x="65" y="44"/>
                      <a:pt x="52" y="44"/>
                      <a:pt x="52" y="56"/>
                    </a:cubicBezTo>
                    <a:cubicBezTo>
                      <a:pt x="0" y="82"/>
                      <a:pt x="0" y="173"/>
                      <a:pt x="65" y="173"/>
                    </a:cubicBezTo>
                    <a:lnTo>
                      <a:pt x="91" y="173"/>
                    </a:lnTo>
                    <a:cubicBezTo>
                      <a:pt x="117" y="173"/>
                      <a:pt x="155" y="159"/>
                      <a:pt x="168" y="133"/>
                    </a:cubicBezTo>
                    <a:cubicBezTo>
                      <a:pt x="168" y="133"/>
                      <a:pt x="194" y="121"/>
                      <a:pt x="207" y="121"/>
                    </a:cubicBezTo>
                    <a:cubicBezTo>
                      <a:pt x="220" y="121"/>
                      <a:pt x="246" y="108"/>
                      <a:pt x="258" y="108"/>
                    </a:cubicBezTo>
                    <a:cubicBezTo>
                      <a:pt x="284" y="108"/>
                      <a:pt x="323" y="95"/>
                      <a:pt x="349" y="95"/>
                    </a:cubicBezTo>
                    <a:cubicBezTo>
                      <a:pt x="426" y="82"/>
                      <a:pt x="516" y="69"/>
                      <a:pt x="594" y="69"/>
                    </a:cubicBezTo>
                    <a:cubicBezTo>
                      <a:pt x="736" y="56"/>
                      <a:pt x="865" y="56"/>
                      <a:pt x="1006" y="18"/>
                    </a:cubicBezTo>
                    <a:cubicBezTo>
                      <a:pt x="1017" y="18"/>
                      <a:pt x="1010" y="1"/>
                      <a:pt x="1007"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7"/>
              <p:cNvSpPr/>
              <p:nvPr/>
            </p:nvSpPr>
            <p:spPr>
              <a:xfrm>
                <a:off x="3305672" y="1655254"/>
                <a:ext cx="8968" cy="41415"/>
              </a:xfrm>
              <a:custGeom>
                <a:rect b="b" l="l" r="r" t="t"/>
                <a:pathLst>
                  <a:path extrusionOk="0" h="1113" w="241">
                    <a:moveTo>
                      <a:pt x="13" y="0"/>
                    </a:moveTo>
                    <a:cubicBezTo>
                      <a:pt x="7" y="0"/>
                      <a:pt x="0" y="3"/>
                      <a:pt x="0" y="10"/>
                    </a:cubicBezTo>
                    <a:cubicBezTo>
                      <a:pt x="0" y="100"/>
                      <a:pt x="0" y="178"/>
                      <a:pt x="14" y="268"/>
                    </a:cubicBezTo>
                    <a:lnTo>
                      <a:pt x="52" y="539"/>
                    </a:lnTo>
                    <a:cubicBezTo>
                      <a:pt x="65" y="629"/>
                      <a:pt x="78" y="732"/>
                      <a:pt x="78" y="823"/>
                    </a:cubicBezTo>
                    <a:cubicBezTo>
                      <a:pt x="91" y="912"/>
                      <a:pt x="91" y="1003"/>
                      <a:pt x="117" y="1081"/>
                    </a:cubicBezTo>
                    <a:cubicBezTo>
                      <a:pt x="128" y="1102"/>
                      <a:pt x="152" y="1112"/>
                      <a:pt x="175" y="1112"/>
                    </a:cubicBezTo>
                    <a:cubicBezTo>
                      <a:pt x="208" y="1112"/>
                      <a:pt x="240" y="1092"/>
                      <a:pt x="232" y="1055"/>
                    </a:cubicBezTo>
                    <a:cubicBezTo>
                      <a:pt x="232" y="964"/>
                      <a:pt x="194" y="861"/>
                      <a:pt x="181" y="771"/>
                    </a:cubicBezTo>
                    <a:cubicBezTo>
                      <a:pt x="155" y="680"/>
                      <a:pt x="143" y="603"/>
                      <a:pt x="129" y="513"/>
                    </a:cubicBezTo>
                    <a:cubicBezTo>
                      <a:pt x="117" y="436"/>
                      <a:pt x="104" y="345"/>
                      <a:pt x="91" y="268"/>
                    </a:cubicBezTo>
                    <a:cubicBezTo>
                      <a:pt x="65" y="178"/>
                      <a:pt x="65" y="87"/>
                      <a:pt x="26" y="10"/>
                    </a:cubicBezTo>
                    <a:cubicBezTo>
                      <a:pt x="26" y="3"/>
                      <a:pt x="20" y="0"/>
                      <a:pt x="13"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7"/>
              <p:cNvSpPr/>
              <p:nvPr/>
            </p:nvSpPr>
            <p:spPr>
              <a:xfrm>
                <a:off x="3297040" y="1709840"/>
                <a:ext cx="36019" cy="12056"/>
              </a:xfrm>
              <a:custGeom>
                <a:rect b="b" l="l" r="r" t="t"/>
                <a:pathLst>
                  <a:path extrusionOk="0" h="324" w="968">
                    <a:moveTo>
                      <a:pt x="955" y="0"/>
                    </a:moveTo>
                    <a:cubicBezTo>
                      <a:pt x="774" y="0"/>
                      <a:pt x="607" y="13"/>
                      <a:pt x="439" y="52"/>
                    </a:cubicBezTo>
                    <a:cubicBezTo>
                      <a:pt x="361" y="64"/>
                      <a:pt x="284" y="90"/>
                      <a:pt x="207" y="116"/>
                    </a:cubicBezTo>
                    <a:cubicBezTo>
                      <a:pt x="129" y="142"/>
                      <a:pt x="0" y="193"/>
                      <a:pt x="14" y="284"/>
                    </a:cubicBezTo>
                    <a:cubicBezTo>
                      <a:pt x="14" y="312"/>
                      <a:pt x="31" y="323"/>
                      <a:pt x="52" y="323"/>
                    </a:cubicBezTo>
                    <a:cubicBezTo>
                      <a:pt x="78" y="323"/>
                      <a:pt x="109" y="306"/>
                      <a:pt x="117" y="284"/>
                    </a:cubicBezTo>
                    <a:cubicBezTo>
                      <a:pt x="117" y="271"/>
                      <a:pt x="155" y="258"/>
                      <a:pt x="155" y="245"/>
                    </a:cubicBezTo>
                    <a:cubicBezTo>
                      <a:pt x="181" y="233"/>
                      <a:pt x="207" y="219"/>
                      <a:pt x="220" y="207"/>
                    </a:cubicBezTo>
                    <a:cubicBezTo>
                      <a:pt x="258" y="181"/>
                      <a:pt x="284" y="168"/>
                      <a:pt x="323" y="155"/>
                    </a:cubicBezTo>
                    <a:cubicBezTo>
                      <a:pt x="387" y="129"/>
                      <a:pt x="452" y="104"/>
                      <a:pt x="516" y="90"/>
                    </a:cubicBezTo>
                    <a:cubicBezTo>
                      <a:pt x="671" y="52"/>
                      <a:pt x="813" y="39"/>
                      <a:pt x="955" y="13"/>
                    </a:cubicBezTo>
                    <a:cubicBezTo>
                      <a:pt x="968" y="13"/>
                      <a:pt x="968" y="0"/>
                      <a:pt x="955"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7"/>
              <p:cNvSpPr/>
              <p:nvPr/>
            </p:nvSpPr>
            <p:spPr>
              <a:xfrm>
                <a:off x="3286472" y="1679142"/>
                <a:ext cx="13024" cy="45954"/>
              </a:xfrm>
              <a:custGeom>
                <a:rect b="b" l="l" r="r" t="t"/>
                <a:pathLst>
                  <a:path extrusionOk="0" h="1235" w="350">
                    <a:moveTo>
                      <a:pt x="26" y="0"/>
                    </a:moveTo>
                    <a:cubicBezTo>
                      <a:pt x="26" y="0"/>
                      <a:pt x="0" y="0"/>
                      <a:pt x="0" y="12"/>
                    </a:cubicBezTo>
                    <a:cubicBezTo>
                      <a:pt x="40" y="206"/>
                      <a:pt x="104" y="399"/>
                      <a:pt x="155" y="593"/>
                    </a:cubicBezTo>
                    <a:cubicBezTo>
                      <a:pt x="207" y="786"/>
                      <a:pt x="220" y="980"/>
                      <a:pt x="207" y="1187"/>
                    </a:cubicBezTo>
                    <a:cubicBezTo>
                      <a:pt x="207" y="1219"/>
                      <a:pt x="236" y="1235"/>
                      <a:pt x="265" y="1235"/>
                    </a:cubicBezTo>
                    <a:cubicBezTo>
                      <a:pt x="294" y="1235"/>
                      <a:pt x="323" y="1219"/>
                      <a:pt x="323" y="1187"/>
                    </a:cubicBezTo>
                    <a:cubicBezTo>
                      <a:pt x="349" y="980"/>
                      <a:pt x="310" y="774"/>
                      <a:pt x="246" y="580"/>
                    </a:cubicBezTo>
                    <a:cubicBezTo>
                      <a:pt x="181" y="387"/>
                      <a:pt x="117" y="193"/>
                      <a:pt x="26"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7"/>
              <p:cNvSpPr/>
              <p:nvPr/>
            </p:nvSpPr>
            <p:spPr>
              <a:xfrm>
                <a:off x="3134361" y="2235570"/>
                <a:ext cx="160338" cy="93658"/>
              </a:xfrm>
              <a:custGeom>
                <a:rect b="b" l="l" r="r" t="t"/>
                <a:pathLst>
                  <a:path extrusionOk="0" h="2517" w="4309">
                    <a:moveTo>
                      <a:pt x="2608" y="0"/>
                    </a:moveTo>
                    <a:cubicBezTo>
                      <a:pt x="2526" y="0"/>
                      <a:pt x="2443" y="7"/>
                      <a:pt x="2360" y="19"/>
                    </a:cubicBezTo>
                    <a:cubicBezTo>
                      <a:pt x="2025" y="70"/>
                      <a:pt x="1715" y="199"/>
                      <a:pt x="1380" y="303"/>
                    </a:cubicBezTo>
                    <a:cubicBezTo>
                      <a:pt x="942" y="445"/>
                      <a:pt x="465" y="548"/>
                      <a:pt x="1" y="586"/>
                    </a:cubicBezTo>
                    <a:cubicBezTo>
                      <a:pt x="542" y="1296"/>
                      <a:pt x="1251" y="1864"/>
                      <a:pt x="2025" y="2251"/>
                    </a:cubicBezTo>
                    <a:cubicBezTo>
                      <a:pt x="2323" y="2394"/>
                      <a:pt x="2642" y="2517"/>
                      <a:pt x="2956" y="2517"/>
                    </a:cubicBezTo>
                    <a:cubicBezTo>
                      <a:pt x="3064" y="2517"/>
                      <a:pt x="3171" y="2502"/>
                      <a:pt x="3276" y="2469"/>
                    </a:cubicBezTo>
                    <a:cubicBezTo>
                      <a:pt x="3509" y="2405"/>
                      <a:pt x="3702" y="2251"/>
                      <a:pt x="3882" y="2096"/>
                    </a:cubicBezTo>
                    <a:cubicBezTo>
                      <a:pt x="3999" y="1993"/>
                      <a:pt x="4205" y="1876"/>
                      <a:pt x="4257" y="1709"/>
                    </a:cubicBezTo>
                    <a:cubicBezTo>
                      <a:pt x="4308" y="1528"/>
                      <a:pt x="4166" y="1322"/>
                      <a:pt x="4088" y="1167"/>
                    </a:cubicBezTo>
                    <a:cubicBezTo>
                      <a:pt x="3947" y="947"/>
                      <a:pt x="3792" y="729"/>
                      <a:pt x="3638" y="522"/>
                    </a:cubicBezTo>
                    <a:cubicBezTo>
                      <a:pt x="3547" y="406"/>
                      <a:pt x="3457" y="316"/>
                      <a:pt x="3354" y="225"/>
                    </a:cubicBezTo>
                    <a:cubicBezTo>
                      <a:pt x="3137" y="68"/>
                      <a:pt x="2875" y="0"/>
                      <a:pt x="2608"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7"/>
              <p:cNvSpPr/>
              <p:nvPr/>
            </p:nvSpPr>
            <p:spPr>
              <a:xfrm>
                <a:off x="3167961" y="2273226"/>
                <a:ext cx="150440" cy="22586"/>
              </a:xfrm>
              <a:custGeom>
                <a:rect b="b" l="l" r="r" t="t"/>
                <a:pathLst>
                  <a:path extrusionOk="0" h="607" w="4043">
                    <a:moveTo>
                      <a:pt x="0" y="0"/>
                    </a:moveTo>
                    <a:lnTo>
                      <a:pt x="0" y="0"/>
                    </a:lnTo>
                    <a:cubicBezTo>
                      <a:pt x="645" y="207"/>
                      <a:pt x="1303" y="336"/>
                      <a:pt x="1961" y="439"/>
                    </a:cubicBezTo>
                    <a:cubicBezTo>
                      <a:pt x="2431" y="513"/>
                      <a:pt x="2908" y="606"/>
                      <a:pt x="3382" y="606"/>
                    </a:cubicBezTo>
                    <a:cubicBezTo>
                      <a:pt x="3571" y="606"/>
                      <a:pt x="3759" y="591"/>
                      <a:pt x="3947" y="555"/>
                    </a:cubicBezTo>
                    <a:cubicBezTo>
                      <a:pt x="4042" y="531"/>
                      <a:pt x="4038" y="397"/>
                      <a:pt x="3946" y="397"/>
                    </a:cubicBezTo>
                    <a:cubicBezTo>
                      <a:pt x="3938" y="397"/>
                      <a:pt x="3930" y="398"/>
                      <a:pt x="3921" y="400"/>
                    </a:cubicBezTo>
                    <a:cubicBezTo>
                      <a:pt x="3913" y="400"/>
                      <a:pt x="3910" y="400"/>
                      <a:pt x="3906" y="403"/>
                    </a:cubicBezTo>
                    <a:lnTo>
                      <a:pt x="3906" y="403"/>
                    </a:lnTo>
                    <a:cubicBezTo>
                      <a:pt x="3725" y="438"/>
                      <a:pt x="3545" y="452"/>
                      <a:pt x="3365" y="452"/>
                    </a:cubicBezTo>
                    <a:cubicBezTo>
                      <a:pt x="2905" y="452"/>
                      <a:pt x="2446" y="361"/>
                      <a:pt x="1987" y="297"/>
                    </a:cubicBezTo>
                    <a:cubicBezTo>
                      <a:pt x="1316" y="219"/>
                      <a:pt x="658" y="90"/>
                      <a:pt x="0"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7"/>
              <p:cNvSpPr/>
              <p:nvPr/>
            </p:nvSpPr>
            <p:spPr>
              <a:xfrm>
                <a:off x="3185710" y="2280816"/>
                <a:ext cx="30735" cy="13061"/>
              </a:xfrm>
              <a:custGeom>
                <a:rect b="b" l="l" r="r" t="t"/>
                <a:pathLst>
                  <a:path extrusionOk="0" h="351" w="826">
                    <a:moveTo>
                      <a:pt x="750" y="1"/>
                    </a:moveTo>
                    <a:cubicBezTo>
                      <a:pt x="716" y="1"/>
                      <a:pt x="642" y="43"/>
                      <a:pt x="619" y="54"/>
                    </a:cubicBezTo>
                    <a:cubicBezTo>
                      <a:pt x="593" y="80"/>
                      <a:pt x="568" y="93"/>
                      <a:pt x="529" y="106"/>
                    </a:cubicBezTo>
                    <a:cubicBezTo>
                      <a:pt x="478" y="132"/>
                      <a:pt x="413" y="144"/>
                      <a:pt x="361" y="170"/>
                    </a:cubicBezTo>
                    <a:lnTo>
                      <a:pt x="14" y="325"/>
                    </a:lnTo>
                    <a:cubicBezTo>
                      <a:pt x="0" y="325"/>
                      <a:pt x="14" y="351"/>
                      <a:pt x="14" y="351"/>
                    </a:cubicBezTo>
                    <a:cubicBezTo>
                      <a:pt x="155" y="312"/>
                      <a:pt x="284" y="261"/>
                      <a:pt x="413" y="222"/>
                    </a:cubicBezTo>
                    <a:lnTo>
                      <a:pt x="607" y="144"/>
                    </a:lnTo>
                    <a:cubicBezTo>
                      <a:pt x="633" y="144"/>
                      <a:pt x="671" y="132"/>
                      <a:pt x="710" y="118"/>
                    </a:cubicBezTo>
                    <a:cubicBezTo>
                      <a:pt x="736" y="118"/>
                      <a:pt x="774" y="106"/>
                      <a:pt x="800" y="80"/>
                    </a:cubicBezTo>
                    <a:cubicBezTo>
                      <a:pt x="813" y="67"/>
                      <a:pt x="826" y="54"/>
                      <a:pt x="813" y="29"/>
                    </a:cubicBezTo>
                    <a:cubicBezTo>
                      <a:pt x="813" y="15"/>
                      <a:pt x="813" y="15"/>
                      <a:pt x="800" y="3"/>
                    </a:cubicBezTo>
                    <a:lnTo>
                      <a:pt x="762" y="3"/>
                    </a:lnTo>
                    <a:cubicBezTo>
                      <a:pt x="759" y="1"/>
                      <a:pt x="755" y="1"/>
                      <a:pt x="750"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7"/>
              <p:cNvSpPr/>
              <p:nvPr/>
            </p:nvSpPr>
            <p:spPr>
              <a:xfrm>
                <a:off x="3186751" y="2257263"/>
                <a:ext cx="31740" cy="26866"/>
              </a:xfrm>
              <a:custGeom>
                <a:rect b="b" l="l" r="r" t="t"/>
                <a:pathLst>
                  <a:path extrusionOk="0" h="722" w="853">
                    <a:moveTo>
                      <a:pt x="17" y="0"/>
                    </a:moveTo>
                    <a:cubicBezTo>
                      <a:pt x="7" y="0"/>
                      <a:pt x="0" y="19"/>
                      <a:pt x="11" y="29"/>
                    </a:cubicBezTo>
                    <a:cubicBezTo>
                      <a:pt x="140" y="132"/>
                      <a:pt x="269" y="223"/>
                      <a:pt x="372" y="339"/>
                    </a:cubicBezTo>
                    <a:cubicBezTo>
                      <a:pt x="436" y="390"/>
                      <a:pt x="488" y="455"/>
                      <a:pt x="527" y="519"/>
                    </a:cubicBezTo>
                    <a:cubicBezTo>
                      <a:pt x="579" y="584"/>
                      <a:pt x="630" y="662"/>
                      <a:pt x="708" y="713"/>
                    </a:cubicBezTo>
                    <a:cubicBezTo>
                      <a:pt x="717" y="719"/>
                      <a:pt x="728" y="722"/>
                      <a:pt x="738" y="722"/>
                    </a:cubicBezTo>
                    <a:cubicBezTo>
                      <a:pt x="796" y="722"/>
                      <a:pt x="853" y="642"/>
                      <a:pt x="798" y="610"/>
                    </a:cubicBezTo>
                    <a:cubicBezTo>
                      <a:pt x="734" y="571"/>
                      <a:pt x="682" y="519"/>
                      <a:pt x="630" y="468"/>
                    </a:cubicBezTo>
                    <a:cubicBezTo>
                      <a:pt x="579" y="404"/>
                      <a:pt x="514" y="352"/>
                      <a:pt x="450" y="301"/>
                    </a:cubicBezTo>
                    <a:cubicBezTo>
                      <a:pt x="321" y="184"/>
                      <a:pt x="178" y="94"/>
                      <a:pt x="24" y="3"/>
                    </a:cubicBezTo>
                    <a:cubicBezTo>
                      <a:pt x="21" y="1"/>
                      <a:pt x="19" y="0"/>
                      <a:pt x="17"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7"/>
              <p:cNvSpPr/>
              <p:nvPr/>
            </p:nvSpPr>
            <p:spPr>
              <a:xfrm>
                <a:off x="3213170" y="2285244"/>
                <a:ext cx="37843" cy="24596"/>
              </a:xfrm>
              <a:custGeom>
                <a:rect b="b" l="l" r="r" t="t"/>
                <a:pathLst>
                  <a:path extrusionOk="0" h="661" w="1017">
                    <a:moveTo>
                      <a:pt x="944" y="1"/>
                    </a:moveTo>
                    <a:cubicBezTo>
                      <a:pt x="923" y="1"/>
                      <a:pt x="901" y="11"/>
                      <a:pt x="887" y="25"/>
                    </a:cubicBezTo>
                    <a:cubicBezTo>
                      <a:pt x="732" y="128"/>
                      <a:pt x="591" y="232"/>
                      <a:pt x="449" y="335"/>
                    </a:cubicBezTo>
                    <a:cubicBezTo>
                      <a:pt x="294" y="438"/>
                      <a:pt x="153" y="541"/>
                      <a:pt x="10" y="632"/>
                    </a:cubicBezTo>
                    <a:cubicBezTo>
                      <a:pt x="0" y="642"/>
                      <a:pt x="6" y="661"/>
                      <a:pt x="16" y="661"/>
                    </a:cubicBezTo>
                    <a:cubicBezTo>
                      <a:pt x="19" y="661"/>
                      <a:pt x="21" y="660"/>
                      <a:pt x="24" y="658"/>
                    </a:cubicBezTo>
                    <a:cubicBezTo>
                      <a:pt x="191" y="593"/>
                      <a:pt x="345" y="503"/>
                      <a:pt x="500" y="412"/>
                    </a:cubicBezTo>
                    <a:cubicBezTo>
                      <a:pt x="655" y="309"/>
                      <a:pt x="810" y="219"/>
                      <a:pt x="965" y="116"/>
                    </a:cubicBezTo>
                    <a:cubicBezTo>
                      <a:pt x="990" y="103"/>
                      <a:pt x="1016" y="64"/>
                      <a:pt x="990" y="25"/>
                    </a:cubicBezTo>
                    <a:cubicBezTo>
                      <a:pt x="979" y="8"/>
                      <a:pt x="962" y="1"/>
                      <a:pt x="944"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7"/>
              <p:cNvSpPr/>
              <p:nvPr/>
            </p:nvSpPr>
            <p:spPr>
              <a:xfrm>
                <a:off x="3218119" y="2255254"/>
                <a:ext cx="28912" cy="34791"/>
              </a:xfrm>
              <a:custGeom>
                <a:rect b="b" l="l" r="r" t="t"/>
                <a:pathLst>
                  <a:path extrusionOk="0" h="935" w="777">
                    <a:moveTo>
                      <a:pt x="31" y="1"/>
                    </a:moveTo>
                    <a:cubicBezTo>
                      <a:pt x="16" y="1"/>
                      <a:pt x="1" y="13"/>
                      <a:pt x="20" y="32"/>
                    </a:cubicBezTo>
                    <a:cubicBezTo>
                      <a:pt x="135" y="174"/>
                      <a:pt x="277" y="290"/>
                      <a:pt x="381" y="444"/>
                    </a:cubicBezTo>
                    <a:cubicBezTo>
                      <a:pt x="432" y="522"/>
                      <a:pt x="484" y="599"/>
                      <a:pt x="522" y="676"/>
                    </a:cubicBezTo>
                    <a:cubicBezTo>
                      <a:pt x="548" y="716"/>
                      <a:pt x="561" y="754"/>
                      <a:pt x="587" y="793"/>
                    </a:cubicBezTo>
                    <a:cubicBezTo>
                      <a:pt x="599" y="831"/>
                      <a:pt x="625" y="883"/>
                      <a:pt x="651" y="922"/>
                    </a:cubicBezTo>
                    <a:cubicBezTo>
                      <a:pt x="663" y="930"/>
                      <a:pt x="681" y="934"/>
                      <a:pt x="698" y="934"/>
                    </a:cubicBezTo>
                    <a:cubicBezTo>
                      <a:pt x="737" y="934"/>
                      <a:pt x="776" y="914"/>
                      <a:pt x="768" y="870"/>
                    </a:cubicBezTo>
                    <a:cubicBezTo>
                      <a:pt x="754" y="819"/>
                      <a:pt x="728" y="780"/>
                      <a:pt x="716" y="741"/>
                    </a:cubicBezTo>
                    <a:cubicBezTo>
                      <a:pt x="690" y="702"/>
                      <a:pt x="664" y="651"/>
                      <a:pt x="639" y="612"/>
                    </a:cubicBezTo>
                    <a:cubicBezTo>
                      <a:pt x="599" y="535"/>
                      <a:pt x="548" y="458"/>
                      <a:pt x="496" y="393"/>
                    </a:cubicBezTo>
                    <a:cubicBezTo>
                      <a:pt x="432" y="315"/>
                      <a:pt x="367" y="251"/>
                      <a:pt x="290" y="186"/>
                    </a:cubicBezTo>
                    <a:cubicBezTo>
                      <a:pt x="212" y="122"/>
                      <a:pt x="135" y="57"/>
                      <a:pt x="45" y="6"/>
                    </a:cubicBezTo>
                    <a:cubicBezTo>
                      <a:pt x="42" y="2"/>
                      <a:pt x="36" y="1"/>
                      <a:pt x="31"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7"/>
              <p:cNvSpPr/>
              <p:nvPr/>
            </p:nvSpPr>
            <p:spPr>
              <a:xfrm>
                <a:off x="3246658" y="2291198"/>
                <a:ext cx="39108" cy="23331"/>
              </a:xfrm>
              <a:custGeom>
                <a:rect b="b" l="l" r="r" t="t"/>
                <a:pathLst>
                  <a:path extrusionOk="0" h="627" w="1051">
                    <a:moveTo>
                      <a:pt x="966" y="1"/>
                    </a:moveTo>
                    <a:cubicBezTo>
                      <a:pt x="957" y="1"/>
                      <a:pt x="949" y="3"/>
                      <a:pt x="941" y="8"/>
                    </a:cubicBezTo>
                    <a:cubicBezTo>
                      <a:pt x="903" y="33"/>
                      <a:pt x="878" y="72"/>
                      <a:pt x="838" y="97"/>
                    </a:cubicBezTo>
                    <a:cubicBezTo>
                      <a:pt x="800" y="137"/>
                      <a:pt x="761" y="162"/>
                      <a:pt x="723" y="201"/>
                    </a:cubicBezTo>
                    <a:cubicBezTo>
                      <a:pt x="658" y="252"/>
                      <a:pt x="580" y="304"/>
                      <a:pt x="516" y="343"/>
                    </a:cubicBezTo>
                    <a:cubicBezTo>
                      <a:pt x="348" y="446"/>
                      <a:pt x="181" y="536"/>
                      <a:pt x="13" y="613"/>
                    </a:cubicBezTo>
                    <a:cubicBezTo>
                      <a:pt x="1" y="627"/>
                      <a:pt x="1" y="627"/>
                      <a:pt x="13" y="627"/>
                    </a:cubicBezTo>
                    <a:cubicBezTo>
                      <a:pt x="207" y="587"/>
                      <a:pt x="374" y="510"/>
                      <a:pt x="555" y="420"/>
                    </a:cubicBezTo>
                    <a:lnTo>
                      <a:pt x="787" y="266"/>
                    </a:lnTo>
                    <a:cubicBezTo>
                      <a:pt x="826" y="240"/>
                      <a:pt x="864" y="214"/>
                      <a:pt x="903" y="175"/>
                    </a:cubicBezTo>
                    <a:cubicBezTo>
                      <a:pt x="941" y="149"/>
                      <a:pt x="993" y="123"/>
                      <a:pt x="1019" y="85"/>
                    </a:cubicBezTo>
                    <a:cubicBezTo>
                      <a:pt x="1051" y="43"/>
                      <a:pt x="1005" y="1"/>
                      <a:pt x="966"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7"/>
              <p:cNvSpPr/>
              <p:nvPr/>
            </p:nvSpPr>
            <p:spPr>
              <a:xfrm>
                <a:off x="3249635" y="2258193"/>
                <a:ext cx="34531" cy="37657"/>
              </a:xfrm>
              <a:custGeom>
                <a:rect b="b" l="l" r="r" t="t"/>
                <a:pathLst>
                  <a:path extrusionOk="0" h="1012" w="928">
                    <a:moveTo>
                      <a:pt x="35" y="1"/>
                    </a:moveTo>
                    <a:cubicBezTo>
                      <a:pt x="15" y="1"/>
                      <a:pt x="0" y="20"/>
                      <a:pt x="10" y="30"/>
                    </a:cubicBezTo>
                    <a:cubicBezTo>
                      <a:pt x="307" y="327"/>
                      <a:pt x="565" y="649"/>
                      <a:pt x="798" y="984"/>
                    </a:cubicBezTo>
                    <a:cubicBezTo>
                      <a:pt x="809" y="1003"/>
                      <a:pt x="826" y="1011"/>
                      <a:pt x="843" y="1011"/>
                    </a:cubicBezTo>
                    <a:cubicBezTo>
                      <a:pt x="884" y="1011"/>
                      <a:pt x="928" y="966"/>
                      <a:pt x="901" y="920"/>
                    </a:cubicBezTo>
                    <a:cubicBezTo>
                      <a:pt x="669" y="572"/>
                      <a:pt x="385" y="262"/>
                      <a:pt x="50" y="4"/>
                    </a:cubicBezTo>
                    <a:cubicBezTo>
                      <a:pt x="45" y="2"/>
                      <a:pt x="40" y="1"/>
                      <a:pt x="35"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7"/>
              <p:cNvSpPr/>
              <p:nvPr/>
            </p:nvSpPr>
            <p:spPr>
              <a:xfrm>
                <a:off x="3438100" y="1672296"/>
                <a:ext cx="177603" cy="98606"/>
              </a:xfrm>
              <a:custGeom>
                <a:rect b="b" l="l" r="r" t="t"/>
                <a:pathLst>
                  <a:path extrusionOk="0" h="2650" w="4773">
                    <a:moveTo>
                      <a:pt x="975" y="0"/>
                    </a:moveTo>
                    <a:cubicBezTo>
                      <a:pt x="645" y="0"/>
                      <a:pt x="319" y="42"/>
                      <a:pt x="1" y="145"/>
                    </a:cubicBezTo>
                    <a:cubicBezTo>
                      <a:pt x="801" y="571"/>
                      <a:pt x="1239" y="1435"/>
                      <a:pt x="1691" y="2222"/>
                    </a:cubicBezTo>
                    <a:cubicBezTo>
                      <a:pt x="1768" y="2363"/>
                      <a:pt x="1858" y="2505"/>
                      <a:pt x="1987" y="2583"/>
                    </a:cubicBezTo>
                    <a:cubicBezTo>
                      <a:pt x="2085" y="2632"/>
                      <a:pt x="2194" y="2650"/>
                      <a:pt x="2306" y="2650"/>
                    </a:cubicBezTo>
                    <a:cubicBezTo>
                      <a:pt x="2371" y="2650"/>
                      <a:pt x="2437" y="2644"/>
                      <a:pt x="2503" y="2634"/>
                    </a:cubicBezTo>
                    <a:cubicBezTo>
                      <a:pt x="2864" y="2595"/>
                      <a:pt x="3239" y="2518"/>
                      <a:pt x="3600" y="2415"/>
                    </a:cubicBezTo>
                    <a:cubicBezTo>
                      <a:pt x="3729" y="2377"/>
                      <a:pt x="3883" y="2337"/>
                      <a:pt x="4038" y="2286"/>
                    </a:cubicBezTo>
                    <a:cubicBezTo>
                      <a:pt x="4205" y="2234"/>
                      <a:pt x="4360" y="2157"/>
                      <a:pt x="4437" y="2028"/>
                    </a:cubicBezTo>
                    <a:cubicBezTo>
                      <a:pt x="4773" y="1563"/>
                      <a:pt x="4296" y="919"/>
                      <a:pt x="3896" y="674"/>
                    </a:cubicBezTo>
                    <a:cubicBezTo>
                      <a:pt x="3612" y="506"/>
                      <a:pt x="3290" y="429"/>
                      <a:pt x="2967" y="339"/>
                    </a:cubicBezTo>
                    <a:cubicBezTo>
                      <a:pt x="2313" y="167"/>
                      <a:pt x="1637" y="0"/>
                      <a:pt x="975"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7"/>
              <p:cNvSpPr/>
              <p:nvPr/>
            </p:nvSpPr>
            <p:spPr>
              <a:xfrm>
                <a:off x="3467421" y="1686807"/>
                <a:ext cx="150849" cy="81006"/>
              </a:xfrm>
              <a:custGeom>
                <a:rect b="b" l="l" r="r" t="t"/>
                <a:pathLst>
                  <a:path extrusionOk="0" h="2177" w="4054">
                    <a:moveTo>
                      <a:pt x="26" y="0"/>
                    </a:moveTo>
                    <a:cubicBezTo>
                      <a:pt x="0" y="0"/>
                      <a:pt x="13" y="26"/>
                      <a:pt x="26" y="26"/>
                    </a:cubicBezTo>
                    <a:cubicBezTo>
                      <a:pt x="774" y="52"/>
                      <a:pt x="1522" y="245"/>
                      <a:pt x="2205" y="568"/>
                    </a:cubicBezTo>
                    <a:cubicBezTo>
                      <a:pt x="2463" y="683"/>
                      <a:pt x="2734" y="812"/>
                      <a:pt x="2953" y="1006"/>
                    </a:cubicBezTo>
                    <a:cubicBezTo>
                      <a:pt x="3147" y="1187"/>
                      <a:pt x="3314" y="1380"/>
                      <a:pt x="3482" y="1574"/>
                    </a:cubicBezTo>
                    <a:cubicBezTo>
                      <a:pt x="3637" y="1741"/>
                      <a:pt x="3804" y="1935"/>
                      <a:pt x="3895" y="2141"/>
                    </a:cubicBezTo>
                    <a:cubicBezTo>
                      <a:pt x="3907" y="2166"/>
                      <a:pt x="3928" y="2176"/>
                      <a:pt x="3951" y="2176"/>
                    </a:cubicBezTo>
                    <a:cubicBezTo>
                      <a:pt x="4000" y="2176"/>
                      <a:pt x="4054" y="2129"/>
                      <a:pt x="4036" y="2076"/>
                    </a:cubicBezTo>
                    <a:cubicBezTo>
                      <a:pt x="3959" y="1870"/>
                      <a:pt x="3818" y="1689"/>
                      <a:pt x="3675" y="1535"/>
                    </a:cubicBezTo>
                    <a:cubicBezTo>
                      <a:pt x="3508" y="1328"/>
                      <a:pt x="3314" y="1122"/>
                      <a:pt x="3121" y="941"/>
                    </a:cubicBezTo>
                    <a:cubicBezTo>
                      <a:pt x="2915" y="761"/>
                      <a:pt x="2695" y="645"/>
                      <a:pt x="2451" y="529"/>
                    </a:cubicBezTo>
                    <a:cubicBezTo>
                      <a:pt x="2089" y="361"/>
                      <a:pt x="1715" y="233"/>
                      <a:pt x="1341" y="142"/>
                    </a:cubicBezTo>
                    <a:cubicBezTo>
                      <a:pt x="903" y="39"/>
                      <a:pt x="464" y="0"/>
                      <a:pt x="26"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7"/>
              <p:cNvSpPr/>
              <p:nvPr/>
            </p:nvSpPr>
            <p:spPr>
              <a:xfrm>
                <a:off x="3490900" y="1697784"/>
                <a:ext cx="44168" cy="11610"/>
              </a:xfrm>
              <a:custGeom>
                <a:rect b="b" l="l" r="r" t="t"/>
                <a:pathLst>
                  <a:path extrusionOk="0" h="312" w="1187">
                    <a:moveTo>
                      <a:pt x="1135" y="0"/>
                    </a:moveTo>
                    <a:cubicBezTo>
                      <a:pt x="1131" y="0"/>
                      <a:pt x="1127" y="1"/>
                      <a:pt x="1123" y="1"/>
                    </a:cubicBezTo>
                    <a:cubicBezTo>
                      <a:pt x="749" y="15"/>
                      <a:pt x="375" y="156"/>
                      <a:pt x="26" y="285"/>
                    </a:cubicBezTo>
                    <a:cubicBezTo>
                      <a:pt x="1" y="299"/>
                      <a:pt x="14" y="311"/>
                      <a:pt x="26" y="311"/>
                    </a:cubicBezTo>
                    <a:cubicBezTo>
                      <a:pt x="207" y="273"/>
                      <a:pt x="387" y="221"/>
                      <a:pt x="568" y="170"/>
                    </a:cubicBezTo>
                    <a:cubicBezTo>
                      <a:pt x="749" y="130"/>
                      <a:pt x="929" y="79"/>
                      <a:pt x="1123" y="79"/>
                    </a:cubicBezTo>
                    <a:cubicBezTo>
                      <a:pt x="1183" y="79"/>
                      <a:pt x="1187" y="0"/>
                      <a:pt x="1135"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7"/>
              <p:cNvSpPr/>
              <p:nvPr/>
            </p:nvSpPr>
            <p:spPr>
              <a:xfrm>
                <a:off x="3520780" y="1682268"/>
                <a:ext cx="12875" cy="18010"/>
              </a:xfrm>
              <a:custGeom>
                <a:rect b="b" l="l" r="r" t="t"/>
                <a:pathLst>
                  <a:path extrusionOk="0" h="484" w="346">
                    <a:moveTo>
                      <a:pt x="24" y="1"/>
                    </a:moveTo>
                    <a:cubicBezTo>
                      <a:pt x="12" y="1"/>
                      <a:pt x="1" y="13"/>
                      <a:pt x="11" y="32"/>
                    </a:cubicBezTo>
                    <a:cubicBezTo>
                      <a:pt x="114" y="161"/>
                      <a:pt x="191" y="290"/>
                      <a:pt x="229" y="444"/>
                    </a:cubicBezTo>
                    <a:cubicBezTo>
                      <a:pt x="229" y="470"/>
                      <a:pt x="255" y="470"/>
                      <a:pt x="281" y="483"/>
                    </a:cubicBezTo>
                    <a:cubicBezTo>
                      <a:pt x="294" y="483"/>
                      <a:pt x="307" y="470"/>
                      <a:pt x="320" y="458"/>
                    </a:cubicBezTo>
                    <a:cubicBezTo>
                      <a:pt x="333" y="458"/>
                      <a:pt x="346" y="432"/>
                      <a:pt x="333" y="418"/>
                    </a:cubicBezTo>
                    <a:lnTo>
                      <a:pt x="333" y="406"/>
                    </a:lnTo>
                    <a:cubicBezTo>
                      <a:pt x="327" y="395"/>
                      <a:pt x="314" y="389"/>
                      <a:pt x="300" y="386"/>
                    </a:cubicBezTo>
                    <a:lnTo>
                      <a:pt x="300" y="386"/>
                    </a:lnTo>
                    <a:cubicBezTo>
                      <a:pt x="239" y="247"/>
                      <a:pt x="164" y="111"/>
                      <a:pt x="36" y="6"/>
                    </a:cubicBezTo>
                    <a:cubicBezTo>
                      <a:pt x="33" y="2"/>
                      <a:pt x="28" y="1"/>
                      <a:pt x="24"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7"/>
              <p:cNvSpPr/>
              <p:nvPr/>
            </p:nvSpPr>
            <p:spPr>
              <a:xfrm>
                <a:off x="3514454" y="1709282"/>
                <a:ext cx="50233" cy="23628"/>
              </a:xfrm>
              <a:custGeom>
                <a:rect b="b" l="l" r="r" t="t"/>
                <a:pathLst>
                  <a:path extrusionOk="0" h="635" w="1350">
                    <a:moveTo>
                      <a:pt x="1276" y="1"/>
                    </a:moveTo>
                    <a:cubicBezTo>
                      <a:pt x="1272" y="1"/>
                      <a:pt x="1268" y="1"/>
                      <a:pt x="1264" y="2"/>
                    </a:cubicBezTo>
                    <a:cubicBezTo>
                      <a:pt x="812" y="93"/>
                      <a:pt x="374" y="325"/>
                      <a:pt x="12" y="609"/>
                    </a:cubicBezTo>
                    <a:cubicBezTo>
                      <a:pt x="0" y="621"/>
                      <a:pt x="12" y="634"/>
                      <a:pt x="26" y="634"/>
                    </a:cubicBezTo>
                    <a:cubicBezTo>
                      <a:pt x="439" y="428"/>
                      <a:pt x="812" y="170"/>
                      <a:pt x="1276" y="105"/>
                    </a:cubicBezTo>
                    <a:cubicBezTo>
                      <a:pt x="1349" y="94"/>
                      <a:pt x="1342" y="1"/>
                      <a:pt x="1276"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7"/>
              <p:cNvSpPr/>
              <p:nvPr/>
            </p:nvSpPr>
            <p:spPr>
              <a:xfrm>
                <a:off x="3553784" y="1692687"/>
                <a:ext cx="9265" cy="19759"/>
              </a:xfrm>
              <a:custGeom>
                <a:rect b="b" l="l" r="r" t="t"/>
                <a:pathLst>
                  <a:path extrusionOk="0" h="531" w="249">
                    <a:moveTo>
                      <a:pt x="15" y="0"/>
                    </a:moveTo>
                    <a:cubicBezTo>
                      <a:pt x="7" y="0"/>
                      <a:pt x="1" y="3"/>
                      <a:pt x="1" y="10"/>
                    </a:cubicBezTo>
                    <a:cubicBezTo>
                      <a:pt x="1" y="49"/>
                      <a:pt x="13" y="87"/>
                      <a:pt x="26" y="126"/>
                    </a:cubicBezTo>
                    <a:lnTo>
                      <a:pt x="65" y="242"/>
                    </a:lnTo>
                    <a:lnTo>
                      <a:pt x="104" y="358"/>
                    </a:lnTo>
                    <a:cubicBezTo>
                      <a:pt x="104" y="371"/>
                      <a:pt x="104" y="396"/>
                      <a:pt x="116" y="410"/>
                    </a:cubicBezTo>
                    <a:lnTo>
                      <a:pt x="116" y="448"/>
                    </a:lnTo>
                    <a:cubicBezTo>
                      <a:pt x="130" y="461"/>
                      <a:pt x="116" y="474"/>
                      <a:pt x="116" y="487"/>
                    </a:cubicBezTo>
                    <a:cubicBezTo>
                      <a:pt x="121" y="518"/>
                      <a:pt x="144" y="530"/>
                      <a:pt x="169" y="530"/>
                    </a:cubicBezTo>
                    <a:cubicBezTo>
                      <a:pt x="207" y="530"/>
                      <a:pt x="248" y="500"/>
                      <a:pt x="233" y="461"/>
                    </a:cubicBezTo>
                    <a:cubicBezTo>
                      <a:pt x="233" y="448"/>
                      <a:pt x="219" y="436"/>
                      <a:pt x="207" y="410"/>
                    </a:cubicBezTo>
                    <a:cubicBezTo>
                      <a:pt x="207" y="396"/>
                      <a:pt x="194" y="371"/>
                      <a:pt x="194" y="358"/>
                    </a:cubicBezTo>
                    <a:cubicBezTo>
                      <a:pt x="181" y="307"/>
                      <a:pt x="155" y="267"/>
                      <a:pt x="142" y="216"/>
                    </a:cubicBezTo>
                    <a:cubicBezTo>
                      <a:pt x="130" y="178"/>
                      <a:pt x="116" y="138"/>
                      <a:pt x="90" y="100"/>
                    </a:cubicBezTo>
                    <a:cubicBezTo>
                      <a:pt x="78" y="75"/>
                      <a:pt x="65" y="35"/>
                      <a:pt x="39" y="10"/>
                    </a:cubicBezTo>
                    <a:cubicBezTo>
                      <a:pt x="33" y="3"/>
                      <a:pt x="23" y="0"/>
                      <a:pt x="15"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87"/>
              <p:cNvSpPr/>
              <p:nvPr/>
            </p:nvSpPr>
            <p:spPr>
              <a:xfrm>
                <a:off x="3544184" y="1731384"/>
                <a:ext cx="50420" cy="17824"/>
              </a:xfrm>
              <a:custGeom>
                <a:rect b="b" l="l" r="r" t="t"/>
                <a:pathLst>
                  <a:path extrusionOk="0" h="479" w="1355">
                    <a:moveTo>
                      <a:pt x="1276" y="0"/>
                    </a:moveTo>
                    <a:cubicBezTo>
                      <a:pt x="1273" y="0"/>
                      <a:pt x="1269" y="1"/>
                      <a:pt x="1265" y="1"/>
                    </a:cubicBezTo>
                    <a:cubicBezTo>
                      <a:pt x="826" y="53"/>
                      <a:pt x="413" y="259"/>
                      <a:pt x="13" y="453"/>
                    </a:cubicBezTo>
                    <a:cubicBezTo>
                      <a:pt x="1" y="453"/>
                      <a:pt x="13" y="479"/>
                      <a:pt x="26" y="479"/>
                    </a:cubicBezTo>
                    <a:cubicBezTo>
                      <a:pt x="452" y="388"/>
                      <a:pt x="826" y="144"/>
                      <a:pt x="1265" y="118"/>
                    </a:cubicBezTo>
                    <a:cubicBezTo>
                      <a:pt x="1350" y="118"/>
                      <a:pt x="1354" y="0"/>
                      <a:pt x="1276"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7"/>
              <p:cNvSpPr/>
              <p:nvPr/>
            </p:nvSpPr>
            <p:spPr>
              <a:xfrm>
                <a:off x="3586863" y="1707124"/>
                <a:ext cx="7256" cy="28577"/>
              </a:xfrm>
              <a:custGeom>
                <a:rect b="b" l="l" r="r" t="t"/>
                <a:pathLst>
                  <a:path extrusionOk="0" h="768" w="195">
                    <a:moveTo>
                      <a:pt x="17" y="0"/>
                    </a:moveTo>
                    <a:cubicBezTo>
                      <a:pt x="10" y="0"/>
                      <a:pt x="1" y="7"/>
                      <a:pt x="1" y="22"/>
                    </a:cubicBezTo>
                    <a:cubicBezTo>
                      <a:pt x="14" y="137"/>
                      <a:pt x="40" y="254"/>
                      <a:pt x="53" y="370"/>
                    </a:cubicBezTo>
                    <a:cubicBezTo>
                      <a:pt x="53" y="435"/>
                      <a:pt x="66" y="486"/>
                      <a:pt x="66" y="550"/>
                    </a:cubicBezTo>
                    <a:cubicBezTo>
                      <a:pt x="66" y="576"/>
                      <a:pt x="78" y="602"/>
                      <a:pt x="66" y="641"/>
                    </a:cubicBezTo>
                    <a:cubicBezTo>
                      <a:pt x="66" y="679"/>
                      <a:pt x="53" y="705"/>
                      <a:pt x="66" y="744"/>
                    </a:cubicBezTo>
                    <a:cubicBezTo>
                      <a:pt x="77" y="760"/>
                      <a:pt x="99" y="767"/>
                      <a:pt x="121" y="767"/>
                    </a:cubicBezTo>
                    <a:cubicBezTo>
                      <a:pt x="151" y="767"/>
                      <a:pt x="182" y="753"/>
                      <a:pt x="182" y="731"/>
                    </a:cubicBezTo>
                    <a:cubicBezTo>
                      <a:pt x="195" y="705"/>
                      <a:pt x="195" y="692"/>
                      <a:pt x="195" y="667"/>
                    </a:cubicBezTo>
                    <a:cubicBezTo>
                      <a:pt x="182" y="653"/>
                      <a:pt x="182" y="641"/>
                      <a:pt x="169" y="615"/>
                    </a:cubicBezTo>
                    <a:cubicBezTo>
                      <a:pt x="169" y="602"/>
                      <a:pt x="156" y="576"/>
                      <a:pt x="156" y="550"/>
                    </a:cubicBezTo>
                    <a:cubicBezTo>
                      <a:pt x="156" y="486"/>
                      <a:pt x="143" y="435"/>
                      <a:pt x="130" y="370"/>
                    </a:cubicBezTo>
                    <a:cubicBezTo>
                      <a:pt x="104" y="254"/>
                      <a:pt x="78" y="137"/>
                      <a:pt x="27" y="8"/>
                    </a:cubicBezTo>
                    <a:cubicBezTo>
                      <a:pt x="27" y="3"/>
                      <a:pt x="22" y="0"/>
                      <a:pt x="17"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7"/>
              <p:cNvSpPr/>
              <p:nvPr/>
            </p:nvSpPr>
            <p:spPr>
              <a:xfrm>
                <a:off x="3517766" y="1829319"/>
                <a:ext cx="128672" cy="195725"/>
              </a:xfrm>
              <a:custGeom>
                <a:rect b="b" l="l" r="r" t="t"/>
                <a:pathLst>
                  <a:path extrusionOk="0" h="5260" w="3458">
                    <a:moveTo>
                      <a:pt x="2683" y="0"/>
                    </a:moveTo>
                    <a:cubicBezTo>
                      <a:pt x="2052" y="671"/>
                      <a:pt x="1381" y="1264"/>
                      <a:pt x="840" y="2026"/>
                    </a:cubicBezTo>
                    <a:cubicBezTo>
                      <a:pt x="594" y="2361"/>
                      <a:pt x="310" y="2734"/>
                      <a:pt x="156" y="3109"/>
                    </a:cubicBezTo>
                    <a:cubicBezTo>
                      <a:pt x="1" y="3470"/>
                      <a:pt x="130" y="3766"/>
                      <a:pt x="324" y="4089"/>
                    </a:cubicBezTo>
                    <a:cubicBezTo>
                      <a:pt x="362" y="4167"/>
                      <a:pt x="414" y="4244"/>
                      <a:pt x="465" y="4321"/>
                    </a:cubicBezTo>
                    <a:cubicBezTo>
                      <a:pt x="620" y="4553"/>
                      <a:pt x="800" y="4760"/>
                      <a:pt x="981" y="4966"/>
                    </a:cubicBezTo>
                    <a:cubicBezTo>
                      <a:pt x="1116" y="5112"/>
                      <a:pt x="1282" y="5259"/>
                      <a:pt x="1476" y="5259"/>
                    </a:cubicBezTo>
                    <a:cubicBezTo>
                      <a:pt x="1504" y="5259"/>
                      <a:pt x="1533" y="5256"/>
                      <a:pt x="1562" y="5250"/>
                    </a:cubicBezTo>
                    <a:cubicBezTo>
                      <a:pt x="1677" y="5236"/>
                      <a:pt x="1781" y="5159"/>
                      <a:pt x="1871" y="5082"/>
                    </a:cubicBezTo>
                    <a:cubicBezTo>
                      <a:pt x="2193" y="4824"/>
                      <a:pt x="2516" y="4540"/>
                      <a:pt x="2812" y="4230"/>
                    </a:cubicBezTo>
                    <a:cubicBezTo>
                      <a:pt x="3058" y="3998"/>
                      <a:pt x="3277" y="3740"/>
                      <a:pt x="3367" y="3418"/>
                    </a:cubicBezTo>
                    <a:cubicBezTo>
                      <a:pt x="3457" y="3096"/>
                      <a:pt x="3264" y="2696"/>
                      <a:pt x="3173" y="2387"/>
                    </a:cubicBezTo>
                    <a:cubicBezTo>
                      <a:pt x="2967" y="1599"/>
                      <a:pt x="2787" y="813"/>
                      <a:pt x="2683"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7"/>
              <p:cNvSpPr/>
              <p:nvPr/>
            </p:nvSpPr>
            <p:spPr>
              <a:xfrm>
                <a:off x="3571049" y="1878547"/>
                <a:ext cx="28689" cy="190850"/>
              </a:xfrm>
              <a:custGeom>
                <a:rect b="b" l="l" r="r" t="t"/>
                <a:pathLst>
                  <a:path extrusionOk="0" h="5129" w="771">
                    <a:moveTo>
                      <a:pt x="749" y="1"/>
                    </a:moveTo>
                    <a:cubicBezTo>
                      <a:pt x="744" y="1"/>
                      <a:pt x="739" y="2"/>
                      <a:pt x="735" y="6"/>
                    </a:cubicBezTo>
                    <a:cubicBezTo>
                      <a:pt x="426" y="818"/>
                      <a:pt x="245" y="1683"/>
                      <a:pt x="142" y="2546"/>
                    </a:cubicBezTo>
                    <a:cubicBezTo>
                      <a:pt x="39" y="3372"/>
                      <a:pt x="1" y="4211"/>
                      <a:pt x="39" y="5062"/>
                    </a:cubicBezTo>
                    <a:cubicBezTo>
                      <a:pt x="39" y="5108"/>
                      <a:pt x="76" y="5129"/>
                      <a:pt x="115" y="5129"/>
                    </a:cubicBezTo>
                    <a:cubicBezTo>
                      <a:pt x="163" y="5129"/>
                      <a:pt x="214" y="5098"/>
                      <a:pt x="207" y="5048"/>
                    </a:cubicBezTo>
                    <a:cubicBezTo>
                      <a:pt x="168" y="4171"/>
                      <a:pt x="194" y="3294"/>
                      <a:pt x="310" y="2431"/>
                    </a:cubicBezTo>
                    <a:cubicBezTo>
                      <a:pt x="414" y="1618"/>
                      <a:pt x="594" y="818"/>
                      <a:pt x="761" y="19"/>
                    </a:cubicBezTo>
                    <a:cubicBezTo>
                      <a:pt x="771" y="10"/>
                      <a:pt x="761" y="1"/>
                      <a:pt x="749"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87"/>
              <p:cNvSpPr/>
              <p:nvPr/>
            </p:nvSpPr>
            <p:spPr>
              <a:xfrm>
                <a:off x="3571533" y="1910659"/>
                <a:ext cx="13768" cy="33117"/>
              </a:xfrm>
              <a:custGeom>
                <a:rect b="b" l="l" r="r" t="t"/>
                <a:pathLst>
                  <a:path extrusionOk="0" h="890" w="370">
                    <a:moveTo>
                      <a:pt x="13" y="1"/>
                    </a:moveTo>
                    <a:cubicBezTo>
                      <a:pt x="7" y="1"/>
                      <a:pt x="0" y="7"/>
                      <a:pt x="0" y="20"/>
                    </a:cubicBezTo>
                    <a:cubicBezTo>
                      <a:pt x="26" y="84"/>
                      <a:pt x="39" y="162"/>
                      <a:pt x="52" y="239"/>
                    </a:cubicBezTo>
                    <a:cubicBezTo>
                      <a:pt x="78" y="304"/>
                      <a:pt x="103" y="368"/>
                      <a:pt x="117" y="445"/>
                    </a:cubicBezTo>
                    <a:cubicBezTo>
                      <a:pt x="155" y="574"/>
                      <a:pt x="207" y="717"/>
                      <a:pt x="246" y="858"/>
                    </a:cubicBezTo>
                    <a:cubicBezTo>
                      <a:pt x="257" y="880"/>
                      <a:pt x="281" y="890"/>
                      <a:pt x="305" y="890"/>
                    </a:cubicBezTo>
                    <a:cubicBezTo>
                      <a:pt x="338" y="890"/>
                      <a:pt x="369" y="870"/>
                      <a:pt x="361" y="832"/>
                    </a:cubicBezTo>
                    <a:cubicBezTo>
                      <a:pt x="310" y="703"/>
                      <a:pt x="258" y="562"/>
                      <a:pt x="207" y="419"/>
                    </a:cubicBezTo>
                    <a:lnTo>
                      <a:pt x="129" y="227"/>
                    </a:lnTo>
                    <a:cubicBezTo>
                      <a:pt x="103" y="162"/>
                      <a:pt x="65" y="84"/>
                      <a:pt x="26" y="20"/>
                    </a:cubicBezTo>
                    <a:cubicBezTo>
                      <a:pt x="26" y="7"/>
                      <a:pt x="20" y="1"/>
                      <a:pt x="13"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7"/>
              <p:cNvSpPr/>
              <p:nvPr/>
            </p:nvSpPr>
            <p:spPr>
              <a:xfrm>
                <a:off x="3580649" y="1917431"/>
                <a:ext cx="31740" cy="24149"/>
              </a:xfrm>
              <a:custGeom>
                <a:rect b="b" l="l" r="r" t="t"/>
                <a:pathLst>
                  <a:path extrusionOk="0" h="649" w="853">
                    <a:moveTo>
                      <a:pt x="837" y="0"/>
                    </a:moveTo>
                    <a:cubicBezTo>
                      <a:pt x="834" y="0"/>
                      <a:pt x="830" y="2"/>
                      <a:pt x="826" y="5"/>
                    </a:cubicBezTo>
                    <a:cubicBezTo>
                      <a:pt x="723" y="122"/>
                      <a:pt x="594" y="212"/>
                      <a:pt x="465" y="289"/>
                    </a:cubicBezTo>
                    <a:cubicBezTo>
                      <a:pt x="400" y="328"/>
                      <a:pt x="323" y="366"/>
                      <a:pt x="259" y="418"/>
                    </a:cubicBezTo>
                    <a:cubicBezTo>
                      <a:pt x="220" y="431"/>
                      <a:pt x="181" y="457"/>
                      <a:pt x="142" y="483"/>
                    </a:cubicBezTo>
                    <a:cubicBezTo>
                      <a:pt x="104" y="509"/>
                      <a:pt x="52" y="535"/>
                      <a:pt x="13" y="573"/>
                    </a:cubicBezTo>
                    <a:cubicBezTo>
                      <a:pt x="1" y="586"/>
                      <a:pt x="1" y="612"/>
                      <a:pt x="13" y="624"/>
                    </a:cubicBezTo>
                    <a:cubicBezTo>
                      <a:pt x="22" y="634"/>
                      <a:pt x="44" y="649"/>
                      <a:pt x="60" y="649"/>
                    </a:cubicBezTo>
                    <a:cubicBezTo>
                      <a:pt x="68" y="649"/>
                      <a:pt x="74" y="646"/>
                      <a:pt x="78" y="638"/>
                    </a:cubicBezTo>
                    <a:cubicBezTo>
                      <a:pt x="104" y="638"/>
                      <a:pt x="116" y="624"/>
                      <a:pt x="130" y="624"/>
                    </a:cubicBezTo>
                    <a:cubicBezTo>
                      <a:pt x="130" y="612"/>
                      <a:pt x="142" y="612"/>
                      <a:pt x="156" y="599"/>
                    </a:cubicBezTo>
                    <a:cubicBezTo>
                      <a:pt x="156" y="599"/>
                      <a:pt x="168" y="586"/>
                      <a:pt x="181" y="586"/>
                    </a:cubicBezTo>
                    <a:cubicBezTo>
                      <a:pt x="194" y="573"/>
                      <a:pt x="220" y="560"/>
                      <a:pt x="233" y="547"/>
                    </a:cubicBezTo>
                    <a:cubicBezTo>
                      <a:pt x="271" y="521"/>
                      <a:pt x="297" y="495"/>
                      <a:pt x="336" y="483"/>
                    </a:cubicBezTo>
                    <a:cubicBezTo>
                      <a:pt x="400" y="431"/>
                      <a:pt x="477" y="380"/>
                      <a:pt x="542" y="341"/>
                    </a:cubicBezTo>
                    <a:cubicBezTo>
                      <a:pt x="658" y="251"/>
                      <a:pt x="761" y="148"/>
                      <a:pt x="852" y="19"/>
                    </a:cubicBezTo>
                    <a:cubicBezTo>
                      <a:pt x="852" y="9"/>
                      <a:pt x="845" y="0"/>
                      <a:pt x="837"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7"/>
              <p:cNvSpPr/>
              <p:nvPr/>
            </p:nvSpPr>
            <p:spPr>
              <a:xfrm>
                <a:off x="3548017" y="1931049"/>
                <a:ext cx="34568" cy="45359"/>
              </a:xfrm>
              <a:custGeom>
                <a:rect b="b" l="l" r="r" t="t"/>
                <a:pathLst>
                  <a:path extrusionOk="0" h="1219" w="929">
                    <a:moveTo>
                      <a:pt x="27" y="0"/>
                    </a:moveTo>
                    <a:cubicBezTo>
                      <a:pt x="27" y="0"/>
                      <a:pt x="1" y="0"/>
                      <a:pt x="1" y="14"/>
                    </a:cubicBezTo>
                    <a:cubicBezTo>
                      <a:pt x="13" y="65"/>
                      <a:pt x="52" y="104"/>
                      <a:pt x="78" y="155"/>
                    </a:cubicBezTo>
                    <a:cubicBezTo>
                      <a:pt x="104" y="207"/>
                      <a:pt x="142" y="272"/>
                      <a:pt x="168" y="323"/>
                    </a:cubicBezTo>
                    <a:cubicBezTo>
                      <a:pt x="233" y="439"/>
                      <a:pt x="297" y="542"/>
                      <a:pt x="374" y="645"/>
                    </a:cubicBezTo>
                    <a:cubicBezTo>
                      <a:pt x="491" y="826"/>
                      <a:pt x="671" y="968"/>
                      <a:pt x="761" y="1175"/>
                    </a:cubicBezTo>
                    <a:cubicBezTo>
                      <a:pt x="775" y="1206"/>
                      <a:pt x="801" y="1218"/>
                      <a:pt x="827" y="1218"/>
                    </a:cubicBezTo>
                    <a:cubicBezTo>
                      <a:pt x="877" y="1218"/>
                      <a:pt x="929" y="1174"/>
                      <a:pt x="904" y="1123"/>
                    </a:cubicBezTo>
                    <a:cubicBezTo>
                      <a:pt x="813" y="955"/>
                      <a:pt x="671" y="826"/>
                      <a:pt x="542" y="684"/>
                    </a:cubicBezTo>
                    <a:cubicBezTo>
                      <a:pt x="426" y="556"/>
                      <a:pt x="336" y="413"/>
                      <a:pt x="233" y="272"/>
                    </a:cubicBezTo>
                    <a:lnTo>
                      <a:pt x="116" y="117"/>
                    </a:lnTo>
                    <a:cubicBezTo>
                      <a:pt x="91" y="78"/>
                      <a:pt x="65" y="40"/>
                      <a:pt x="27"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7"/>
              <p:cNvSpPr/>
              <p:nvPr/>
            </p:nvSpPr>
            <p:spPr>
              <a:xfrm>
                <a:off x="3576333" y="1938119"/>
                <a:ext cx="44094" cy="31145"/>
              </a:xfrm>
              <a:custGeom>
                <a:rect b="b" l="l" r="r" t="t"/>
                <a:pathLst>
                  <a:path extrusionOk="0" h="837" w="1185">
                    <a:moveTo>
                      <a:pt x="1157" y="1"/>
                    </a:moveTo>
                    <a:cubicBezTo>
                      <a:pt x="1154" y="1"/>
                      <a:pt x="1151" y="2"/>
                      <a:pt x="1149" y="4"/>
                    </a:cubicBezTo>
                    <a:cubicBezTo>
                      <a:pt x="942" y="146"/>
                      <a:pt x="736" y="275"/>
                      <a:pt x="530" y="404"/>
                    </a:cubicBezTo>
                    <a:cubicBezTo>
                      <a:pt x="439" y="469"/>
                      <a:pt x="336" y="520"/>
                      <a:pt x="246" y="584"/>
                    </a:cubicBezTo>
                    <a:cubicBezTo>
                      <a:pt x="194" y="610"/>
                      <a:pt x="143" y="636"/>
                      <a:pt x="91" y="675"/>
                    </a:cubicBezTo>
                    <a:cubicBezTo>
                      <a:pt x="52" y="701"/>
                      <a:pt x="0" y="727"/>
                      <a:pt x="14" y="791"/>
                    </a:cubicBezTo>
                    <a:cubicBezTo>
                      <a:pt x="21" y="820"/>
                      <a:pt x="53" y="837"/>
                      <a:pt x="84" y="837"/>
                    </a:cubicBezTo>
                    <a:cubicBezTo>
                      <a:pt x="108" y="837"/>
                      <a:pt x="131" y="827"/>
                      <a:pt x="143" y="804"/>
                    </a:cubicBezTo>
                    <a:cubicBezTo>
                      <a:pt x="168" y="765"/>
                      <a:pt x="207" y="739"/>
                      <a:pt x="246" y="727"/>
                    </a:cubicBezTo>
                    <a:cubicBezTo>
                      <a:pt x="284" y="687"/>
                      <a:pt x="336" y="662"/>
                      <a:pt x="387" y="636"/>
                    </a:cubicBezTo>
                    <a:cubicBezTo>
                      <a:pt x="478" y="584"/>
                      <a:pt x="568" y="520"/>
                      <a:pt x="658" y="455"/>
                    </a:cubicBezTo>
                    <a:cubicBezTo>
                      <a:pt x="839" y="326"/>
                      <a:pt x="1006" y="185"/>
                      <a:pt x="1174" y="43"/>
                    </a:cubicBezTo>
                    <a:cubicBezTo>
                      <a:pt x="1184" y="22"/>
                      <a:pt x="1169" y="1"/>
                      <a:pt x="1157"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87"/>
              <p:cNvSpPr/>
              <p:nvPr/>
            </p:nvSpPr>
            <p:spPr>
              <a:xfrm>
                <a:off x="3537933" y="1960817"/>
                <a:ext cx="41750" cy="51164"/>
              </a:xfrm>
              <a:custGeom>
                <a:rect b="b" l="l" r="r" t="t"/>
                <a:pathLst>
                  <a:path extrusionOk="0" h="1375" w="1122">
                    <a:moveTo>
                      <a:pt x="14" y="0"/>
                    </a:moveTo>
                    <a:cubicBezTo>
                      <a:pt x="14" y="0"/>
                      <a:pt x="0" y="0"/>
                      <a:pt x="0" y="13"/>
                    </a:cubicBezTo>
                    <a:cubicBezTo>
                      <a:pt x="117" y="258"/>
                      <a:pt x="246" y="490"/>
                      <a:pt x="413" y="710"/>
                    </a:cubicBezTo>
                    <a:cubicBezTo>
                      <a:pt x="491" y="813"/>
                      <a:pt x="581" y="929"/>
                      <a:pt x="659" y="1032"/>
                    </a:cubicBezTo>
                    <a:cubicBezTo>
                      <a:pt x="762" y="1148"/>
                      <a:pt x="852" y="1264"/>
                      <a:pt x="968" y="1355"/>
                    </a:cubicBezTo>
                    <a:cubicBezTo>
                      <a:pt x="982" y="1369"/>
                      <a:pt x="999" y="1375"/>
                      <a:pt x="1014" y="1375"/>
                    </a:cubicBezTo>
                    <a:cubicBezTo>
                      <a:pt x="1070" y="1375"/>
                      <a:pt x="1121" y="1301"/>
                      <a:pt x="1071" y="1252"/>
                    </a:cubicBezTo>
                    <a:cubicBezTo>
                      <a:pt x="981" y="1161"/>
                      <a:pt x="877" y="1083"/>
                      <a:pt x="800" y="994"/>
                    </a:cubicBezTo>
                    <a:cubicBezTo>
                      <a:pt x="697" y="890"/>
                      <a:pt x="607" y="787"/>
                      <a:pt x="516" y="671"/>
                    </a:cubicBezTo>
                    <a:cubicBezTo>
                      <a:pt x="336" y="464"/>
                      <a:pt x="169" y="232"/>
                      <a:pt x="14"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87"/>
              <p:cNvSpPr/>
              <p:nvPr/>
            </p:nvSpPr>
            <p:spPr>
              <a:xfrm>
                <a:off x="3571756" y="1964500"/>
                <a:ext cx="49638" cy="45024"/>
              </a:xfrm>
              <a:custGeom>
                <a:rect b="b" l="l" r="r" t="t"/>
                <a:pathLst>
                  <a:path extrusionOk="0" h="1210" w="1334">
                    <a:moveTo>
                      <a:pt x="1293" y="1"/>
                    </a:moveTo>
                    <a:cubicBezTo>
                      <a:pt x="1290" y="1"/>
                      <a:pt x="1286" y="2"/>
                      <a:pt x="1284" y="4"/>
                    </a:cubicBezTo>
                    <a:cubicBezTo>
                      <a:pt x="1078" y="198"/>
                      <a:pt x="871" y="379"/>
                      <a:pt x="665" y="572"/>
                    </a:cubicBezTo>
                    <a:cubicBezTo>
                      <a:pt x="562" y="662"/>
                      <a:pt x="459" y="766"/>
                      <a:pt x="355" y="855"/>
                    </a:cubicBezTo>
                    <a:cubicBezTo>
                      <a:pt x="304" y="895"/>
                      <a:pt x="252" y="933"/>
                      <a:pt x="201" y="984"/>
                    </a:cubicBezTo>
                    <a:cubicBezTo>
                      <a:pt x="137" y="1024"/>
                      <a:pt x="72" y="1062"/>
                      <a:pt x="33" y="1113"/>
                    </a:cubicBezTo>
                    <a:cubicBezTo>
                      <a:pt x="0" y="1157"/>
                      <a:pt x="32" y="1210"/>
                      <a:pt x="74" y="1210"/>
                    </a:cubicBezTo>
                    <a:cubicBezTo>
                      <a:pt x="81" y="1210"/>
                      <a:pt x="89" y="1208"/>
                      <a:pt x="97" y="1204"/>
                    </a:cubicBezTo>
                    <a:cubicBezTo>
                      <a:pt x="162" y="1191"/>
                      <a:pt x="214" y="1127"/>
                      <a:pt x="266" y="1088"/>
                    </a:cubicBezTo>
                    <a:cubicBezTo>
                      <a:pt x="330" y="1049"/>
                      <a:pt x="381" y="998"/>
                      <a:pt x="433" y="959"/>
                    </a:cubicBezTo>
                    <a:cubicBezTo>
                      <a:pt x="536" y="855"/>
                      <a:pt x="639" y="766"/>
                      <a:pt x="742" y="662"/>
                    </a:cubicBezTo>
                    <a:cubicBezTo>
                      <a:pt x="949" y="469"/>
                      <a:pt x="1143" y="250"/>
                      <a:pt x="1323" y="30"/>
                    </a:cubicBezTo>
                    <a:cubicBezTo>
                      <a:pt x="1333" y="20"/>
                      <a:pt x="1310" y="1"/>
                      <a:pt x="1293"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7"/>
              <p:cNvSpPr/>
              <p:nvPr/>
            </p:nvSpPr>
            <p:spPr>
              <a:xfrm>
                <a:off x="3505784" y="2093244"/>
                <a:ext cx="107537" cy="135072"/>
              </a:xfrm>
              <a:custGeom>
                <a:rect b="b" l="l" r="r" t="t"/>
                <a:pathLst>
                  <a:path extrusionOk="0" h="3630" w="2890">
                    <a:moveTo>
                      <a:pt x="2864" y="1"/>
                    </a:moveTo>
                    <a:lnTo>
                      <a:pt x="2864" y="1"/>
                    </a:lnTo>
                    <a:cubicBezTo>
                      <a:pt x="2477" y="272"/>
                      <a:pt x="2051" y="491"/>
                      <a:pt x="1612" y="659"/>
                    </a:cubicBezTo>
                    <a:cubicBezTo>
                      <a:pt x="1291" y="788"/>
                      <a:pt x="968" y="878"/>
                      <a:pt x="672" y="1058"/>
                    </a:cubicBezTo>
                    <a:cubicBezTo>
                      <a:pt x="374" y="1239"/>
                      <a:pt x="116" y="1497"/>
                      <a:pt x="39" y="1845"/>
                    </a:cubicBezTo>
                    <a:cubicBezTo>
                      <a:pt x="13" y="1974"/>
                      <a:pt x="1" y="2103"/>
                      <a:pt x="1" y="2245"/>
                    </a:cubicBezTo>
                    <a:cubicBezTo>
                      <a:pt x="1" y="2503"/>
                      <a:pt x="27" y="2774"/>
                      <a:pt x="65" y="3032"/>
                    </a:cubicBezTo>
                    <a:cubicBezTo>
                      <a:pt x="91" y="3199"/>
                      <a:pt x="116" y="3457"/>
                      <a:pt x="271" y="3560"/>
                    </a:cubicBezTo>
                    <a:cubicBezTo>
                      <a:pt x="362" y="3618"/>
                      <a:pt x="494" y="3629"/>
                      <a:pt x="618" y="3629"/>
                    </a:cubicBezTo>
                    <a:cubicBezTo>
                      <a:pt x="689" y="3629"/>
                      <a:pt x="757" y="3625"/>
                      <a:pt x="813" y="3625"/>
                    </a:cubicBezTo>
                    <a:cubicBezTo>
                      <a:pt x="860" y="3628"/>
                      <a:pt x="908" y="3629"/>
                      <a:pt x="957" y="3629"/>
                    </a:cubicBezTo>
                    <a:cubicBezTo>
                      <a:pt x="1144" y="3629"/>
                      <a:pt x="1335" y="3607"/>
                      <a:pt x="1509" y="3534"/>
                    </a:cubicBezTo>
                    <a:cubicBezTo>
                      <a:pt x="1910" y="3367"/>
                      <a:pt x="2154" y="2980"/>
                      <a:pt x="2348" y="2580"/>
                    </a:cubicBezTo>
                    <a:cubicBezTo>
                      <a:pt x="2709" y="1780"/>
                      <a:pt x="2890" y="891"/>
                      <a:pt x="2864"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7"/>
              <p:cNvSpPr/>
              <p:nvPr/>
            </p:nvSpPr>
            <p:spPr>
              <a:xfrm>
                <a:off x="3490268" y="2126844"/>
                <a:ext cx="106235" cy="109211"/>
              </a:xfrm>
              <a:custGeom>
                <a:rect b="b" l="l" r="r" t="t"/>
                <a:pathLst>
                  <a:path extrusionOk="0" h="2935" w="2855">
                    <a:moveTo>
                      <a:pt x="2855" y="0"/>
                    </a:moveTo>
                    <a:lnTo>
                      <a:pt x="2855" y="0"/>
                    </a:lnTo>
                    <a:cubicBezTo>
                      <a:pt x="2726" y="129"/>
                      <a:pt x="2597" y="246"/>
                      <a:pt x="2494" y="387"/>
                    </a:cubicBezTo>
                    <a:cubicBezTo>
                      <a:pt x="2365" y="530"/>
                      <a:pt x="2249" y="659"/>
                      <a:pt x="2133" y="800"/>
                    </a:cubicBezTo>
                    <a:cubicBezTo>
                      <a:pt x="1901" y="1058"/>
                      <a:pt x="1668" y="1316"/>
                      <a:pt x="1424" y="1574"/>
                    </a:cubicBezTo>
                    <a:cubicBezTo>
                      <a:pt x="1025" y="2011"/>
                      <a:pt x="637" y="2459"/>
                      <a:pt x="123" y="2756"/>
                    </a:cubicBezTo>
                    <a:lnTo>
                      <a:pt x="123" y="2756"/>
                    </a:lnTo>
                    <a:cubicBezTo>
                      <a:pt x="118" y="2757"/>
                      <a:pt x="113" y="2759"/>
                      <a:pt x="108" y="2760"/>
                    </a:cubicBezTo>
                    <a:cubicBezTo>
                      <a:pt x="108" y="2762"/>
                      <a:pt x="108" y="2763"/>
                      <a:pt x="108" y="2765"/>
                    </a:cubicBezTo>
                    <a:lnTo>
                      <a:pt x="108" y="2765"/>
                    </a:lnTo>
                    <a:cubicBezTo>
                      <a:pt x="103" y="2768"/>
                      <a:pt x="97" y="2771"/>
                      <a:pt x="92" y="2774"/>
                    </a:cubicBezTo>
                    <a:lnTo>
                      <a:pt x="92" y="2774"/>
                    </a:lnTo>
                    <a:cubicBezTo>
                      <a:pt x="89" y="2774"/>
                      <a:pt x="86" y="2774"/>
                      <a:pt x="83" y="2774"/>
                    </a:cubicBezTo>
                    <a:cubicBezTo>
                      <a:pt x="83" y="2775"/>
                      <a:pt x="83" y="2777"/>
                      <a:pt x="84" y="2778"/>
                    </a:cubicBezTo>
                    <a:lnTo>
                      <a:pt x="84" y="2778"/>
                    </a:lnTo>
                    <a:cubicBezTo>
                      <a:pt x="79" y="2781"/>
                      <a:pt x="74" y="2783"/>
                      <a:pt x="69" y="2786"/>
                    </a:cubicBezTo>
                    <a:cubicBezTo>
                      <a:pt x="1" y="2821"/>
                      <a:pt x="13" y="2935"/>
                      <a:pt x="79" y="2935"/>
                    </a:cubicBezTo>
                    <a:cubicBezTo>
                      <a:pt x="88" y="2935"/>
                      <a:pt x="98" y="2933"/>
                      <a:pt x="108" y="2929"/>
                    </a:cubicBezTo>
                    <a:cubicBezTo>
                      <a:pt x="121" y="2929"/>
                      <a:pt x="134" y="2915"/>
                      <a:pt x="134" y="2915"/>
                    </a:cubicBezTo>
                    <a:cubicBezTo>
                      <a:pt x="140" y="2913"/>
                      <a:pt x="145" y="2910"/>
                      <a:pt x="150" y="2907"/>
                    </a:cubicBezTo>
                    <a:lnTo>
                      <a:pt x="150" y="2907"/>
                    </a:lnTo>
                    <a:cubicBezTo>
                      <a:pt x="696" y="2610"/>
                      <a:pt x="1093" y="2125"/>
                      <a:pt x="1514" y="1677"/>
                    </a:cubicBezTo>
                    <a:cubicBezTo>
                      <a:pt x="1759" y="1393"/>
                      <a:pt x="2017" y="1110"/>
                      <a:pt x="2249" y="826"/>
                    </a:cubicBezTo>
                    <a:cubicBezTo>
                      <a:pt x="2365" y="697"/>
                      <a:pt x="2468" y="555"/>
                      <a:pt x="2571" y="427"/>
                    </a:cubicBezTo>
                    <a:cubicBezTo>
                      <a:pt x="2674" y="284"/>
                      <a:pt x="2765" y="143"/>
                      <a:pt x="2855"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7"/>
              <p:cNvSpPr/>
              <p:nvPr/>
            </p:nvSpPr>
            <p:spPr>
              <a:xfrm>
                <a:off x="3563831" y="2153710"/>
                <a:ext cx="31740" cy="11647"/>
              </a:xfrm>
              <a:custGeom>
                <a:rect b="b" l="l" r="r" t="t"/>
                <a:pathLst>
                  <a:path extrusionOk="0" h="313" w="853">
                    <a:moveTo>
                      <a:pt x="826" y="1"/>
                    </a:moveTo>
                    <a:cubicBezTo>
                      <a:pt x="697" y="26"/>
                      <a:pt x="568" y="66"/>
                      <a:pt x="439" y="104"/>
                    </a:cubicBezTo>
                    <a:cubicBezTo>
                      <a:pt x="388" y="130"/>
                      <a:pt x="324" y="143"/>
                      <a:pt x="272" y="155"/>
                    </a:cubicBezTo>
                    <a:cubicBezTo>
                      <a:pt x="233" y="169"/>
                      <a:pt x="207" y="181"/>
                      <a:pt x="169" y="181"/>
                    </a:cubicBezTo>
                    <a:cubicBezTo>
                      <a:pt x="117" y="195"/>
                      <a:pt x="66" y="195"/>
                      <a:pt x="27" y="220"/>
                    </a:cubicBezTo>
                    <a:cubicBezTo>
                      <a:pt x="14" y="233"/>
                      <a:pt x="1" y="259"/>
                      <a:pt x="14" y="272"/>
                    </a:cubicBezTo>
                    <a:cubicBezTo>
                      <a:pt x="27" y="298"/>
                      <a:pt x="40" y="298"/>
                      <a:pt x="66" y="310"/>
                    </a:cubicBezTo>
                    <a:cubicBezTo>
                      <a:pt x="69" y="312"/>
                      <a:pt x="73" y="312"/>
                      <a:pt x="77" y="312"/>
                    </a:cubicBezTo>
                    <a:cubicBezTo>
                      <a:pt x="111" y="312"/>
                      <a:pt x="184" y="270"/>
                      <a:pt x="207" y="259"/>
                    </a:cubicBezTo>
                    <a:cubicBezTo>
                      <a:pt x="246" y="246"/>
                      <a:pt x="272" y="233"/>
                      <a:pt x="298" y="220"/>
                    </a:cubicBezTo>
                    <a:cubicBezTo>
                      <a:pt x="362" y="195"/>
                      <a:pt x="427" y="181"/>
                      <a:pt x="491" y="155"/>
                    </a:cubicBezTo>
                    <a:cubicBezTo>
                      <a:pt x="608" y="104"/>
                      <a:pt x="723" y="66"/>
                      <a:pt x="840" y="14"/>
                    </a:cubicBezTo>
                    <a:cubicBezTo>
                      <a:pt x="852" y="14"/>
                      <a:pt x="840" y="1"/>
                      <a:pt x="826"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87"/>
              <p:cNvSpPr/>
              <p:nvPr/>
            </p:nvSpPr>
            <p:spPr>
              <a:xfrm>
                <a:off x="3562566" y="2126770"/>
                <a:ext cx="9489" cy="38215"/>
              </a:xfrm>
              <a:custGeom>
                <a:rect b="b" l="l" r="r" t="t"/>
                <a:pathLst>
                  <a:path extrusionOk="0" h="1027" w="255">
                    <a:moveTo>
                      <a:pt x="239" y="1"/>
                    </a:moveTo>
                    <a:cubicBezTo>
                      <a:pt x="234" y="1"/>
                      <a:pt x="229" y="5"/>
                      <a:pt x="229" y="16"/>
                    </a:cubicBezTo>
                    <a:cubicBezTo>
                      <a:pt x="164" y="171"/>
                      <a:pt x="112" y="325"/>
                      <a:pt x="74" y="480"/>
                    </a:cubicBezTo>
                    <a:cubicBezTo>
                      <a:pt x="61" y="557"/>
                      <a:pt x="48" y="635"/>
                      <a:pt x="48" y="712"/>
                    </a:cubicBezTo>
                    <a:cubicBezTo>
                      <a:pt x="48" y="790"/>
                      <a:pt x="48" y="879"/>
                      <a:pt x="23" y="957"/>
                    </a:cubicBezTo>
                    <a:cubicBezTo>
                      <a:pt x="1" y="1000"/>
                      <a:pt x="35" y="1027"/>
                      <a:pt x="75" y="1027"/>
                    </a:cubicBezTo>
                    <a:cubicBezTo>
                      <a:pt x="106" y="1027"/>
                      <a:pt x="140" y="1010"/>
                      <a:pt x="151" y="970"/>
                    </a:cubicBezTo>
                    <a:cubicBezTo>
                      <a:pt x="164" y="905"/>
                      <a:pt x="164" y="828"/>
                      <a:pt x="164" y="750"/>
                    </a:cubicBezTo>
                    <a:lnTo>
                      <a:pt x="164" y="506"/>
                    </a:lnTo>
                    <a:cubicBezTo>
                      <a:pt x="190" y="338"/>
                      <a:pt x="229" y="183"/>
                      <a:pt x="255" y="16"/>
                    </a:cubicBezTo>
                    <a:cubicBezTo>
                      <a:pt x="255" y="8"/>
                      <a:pt x="246" y="1"/>
                      <a:pt x="239"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7"/>
              <p:cNvSpPr/>
              <p:nvPr/>
            </p:nvSpPr>
            <p:spPr>
              <a:xfrm>
                <a:off x="3540798" y="2182993"/>
                <a:ext cx="43722" cy="7814"/>
              </a:xfrm>
              <a:custGeom>
                <a:rect b="b" l="l" r="r" t="t"/>
                <a:pathLst>
                  <a:path extrusionOk="0" h="210" w="1175">
                    <a:moveTo>
                      <a:pt x="1149" y="1"/>
                    </a:moveTo>
                    <a:cubicBezTo>
                      <a:pt x="788" y="52"/>
                      <a:pt x="439" y="65"/>
                      <a:pt x="78" y="91"/>
                    </a:cubicBezTo>
                    <a:cubicBezTo>
                      <a:pt x="40" y="91"/>
                      <a:pt x="1" y="116"/>
                      <a:pt x="1" y="156"/>
                    </a:cubicBezTo>
                    <a:cubicBezTo>
                      <a:pt x="1" y="178"/>
                      <a:pt x="20" y="210"/>
                      <a:pt x="51" y="210"/>
                    </a:cubicBezTo>
                    <a:cubicBezTo>
                      <a:pt x="56" y="210"/>
                      <a:pt x="61" y="209"/>
                      <a:pt x="66" y="207"/>
                    </a:cubicBezTo>
                    <a:cubicBezTo>
                      <a:pt x="259" y="194"/>
                      <a:pt x="453" y="168"/>
                      <a:pt x="646" y="142"/>
                    </a:cubicBezTo>
                    <a:cubicBezTo>
                      <a:pt x="814" y="116"/>
                      <a:pt x="981" y="91"/>
                      <a:pt x="1149" y="39"/>
                    </a:cubicBezTo>
                    <a:cubicBezTo>
                      <a:pt x="1175" y="27"/>
                      <a:pt x="1162" y="1"/>
                      <a:pt x="1149"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7"/>
              <p:cNvSpPr/>
              <p:nvPr/>
            </p:nvSpPr>
            <p:spPr>
              <a:xfrm>
                <a:off x="3540798" y="2145040"/>
                <a:ext cx="8223" cy="43536"/>
              </a:xfrm>
              <a:custGeom>
                <a:rect b="b" l="l" r="r" t="t"/>
                <a:pathLst>
                  <a:path extrusionOk="0" h="1170" w="221">
                    <a:moveTo>
                      <a:pt x="117" y="1"/>
                    </a:moveTo>
                    <a:cubicBezTo>
                      <a:pt x="110" y="1"/>
                      <a:pt x="104" y="5"/>
                      <a:pt x="104" y="15"/>
                    </a:cubicBezTo>
                    <a:cubicBezTo>
                      <a:pt x="52" y="208"/>
                      <a:pt x="1" y="388"/>
                      <a:pt x="1" y="582"/>
                    </a:cubicBezTo>
                    <a:cubicBezTo>
                      <a:pt x="14" y="672"/>
                      <a:pt x="14" y="775"/>
                      <a:pt x="27" y="866"/>
                    </a:cubicBezTo>
                    <a:cubicBezTo>
                      <a:pt x="40" y="956"/>
                      <a:pt x="52" y="1059"/>
                      <a:pt x="92" y="1136"/>
                    </a:cubicBezTo>
                    <a:cubicBezTo>
                      <a:pt x="101" y="1160"/>
                      <a:pt x="120" y="1170"/>
                      <a:pt x="141" y="1170"/>
                    </a:cubicBezTo>
                    <a:cubicBezTo>
                      <a:pt x="179" y="1170"/>
                      <a:pt x="221" y="1139"/>
                      <a:pt x="221" y="1098"/>
                    </a:cubicBezTo>
                    <a:cubicBezTo>
                      <a:pt x="207" y="1033"/>
                      <a:pt x="181" y="956"/>
                      <a:pt x="169" y="878"/>
                    </a:cubicBezTo>
                    <a:cubicBezTo>
                      <a:pt x="143" y="737"/>
                      <a:pt x="117" y="595"/>
                      <a:pt x="117" y="453"/>
                    </a:cubicBezTo>
                    <a:cubicBezTo>
                      <a:pt x="130" y="311"/>
                      <a:pt x="143" y="170"/>
                      <a:pt x="143" y="27"/>
                    </a:cubicBezTo>
                    <a:cubicBezTo>
                      <a:pt x="143" y="11"/>
                      <a:pt x="128" y="1"/>
                      <a:pt x="117"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7"/>
              <p:cNvSpPr/>
              <p:nvPr/>
            </p:nvSpPr>
            <p:spPr>
              <a:xfrm>
                <a:off x="3517766" y="2208407"/>
                <a:ext cx="43238" cy="8670"/>
              </a:xfrm>
              <a:custGeom>
                <a:rect b="b" l="l" r="r" t="t"/>
                <a:pathLst>
                  <a:path extrusionOk="0" h="233" w="1162">
                    <a:moveTo>
                      <a:pt x="1162" y="1"/>
                    </a:moveTo>
                    <a:cubicBezTo>
                      <a:pt x="981" y="52"/>
                      <a:pt x="788" y="92"/>
                      <a:pt x="607" y="117"/>
                    </a:cubicBezTo>
                    <a:cubicBezTo>
                      <a:pt x="504" y="130"/>
                      <a:pt x="414" y="130"/>
                      <a:pt x="324" y="130"/>
                    </a:cubicBezTo>
                    <a:cubicBezTo>
                      <a:pt x="252" y="130"/>
                      <a:pt x="172" y="114"/>
                      <a:pt x="103" y="114"/>
                    </a:cubicBezTo>
                    <a:cubicBezTo>
                      <a:pt x="85" y="114"/>
                      <a:pt x="68" y="115"/>
                      <a:pt x="52" y="117"/>
                    </a:cubicBezTo>
                    <a:cubicBezTo>
                      <a:pt x="27" y="130"/>
                      <a:pt x="1" y="156"/>
                      <a:pt x="1" y="181"/>
                    </a:cubicBezTo>
                    <a:cubicBezTo>
                      <a:pt x="1" y="221"/>
                      <a:pt x="27" y="207"/>
                      <a:pt x="52" y="221"/>
                    </a:cubicBezTo>
                    <a:cubicBezTo>
                      <a:pt x="65" y="229"/>
                      <a:pt x="84" y="232"/>
                      <a:pt x="105" y="232"/>
                    </a:cubicBezTo>
                    <a:cubicBezTo>
                      <a:pt x="147" y="232"/>
                      <a:pt x="199" y="221"/>
                      <a:pt x="233" y="221"/>
                    </a:cubicBezTo>
                    <a:cubicBezTo>
                      <a:pt x="272" y="221"/>
                      <a:pt x="324" y="221"/>
                      <a:pt x="362" y="207"/>
                    </a:cubicBezTo>
                    <a:cubicBezTo>
                      <a:pt x="453" y="207"/>
                      <a:pt x="542" y="195"/>
                      <a:pt x="633" y="181"/>
                    </a:cubicBezTo>
                    <a:cubicBezTo>
                      <a:pt x="826" y="143"/>
                      <a:pt x="994" y="104"/>
                      <a:pt x="1162" y="14"/>
                    </a:cubicBezTo>
                    <a:lnTo>
                      <a:pt x="1162" y="1"/>
                    </a:ln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87"/>
              <p:cNvSpPr/>
              <p:nvPr/>
            </p:nvSpPr>
            <p:spPr>
              <a:xfrm>
                <a:off x="3517319" y="2167254"/>
                <a:ext cx="6735" cy="48894"/>
              </a:xfrm>
              <a:custGeom>
                <a:rect b="b" l="l" r="r" t="t"/>
                <a:pathLst>
                  <a:path extrusionOk="0" h="1314" w="181">
                    <a:moveTo>
                      <a:pt x="147" y="0"/>
                    </a:moveTo>
                    <a:cubicBezTo>
                      <a:pt x="140" y="0"/>
                      <a:pt x="133" y="3"/>
                      <a:pt x="129" y="11"/>
                    </a:cubicBezTo>
                    <a:cubicBezTo>
                      <a:pt x="26" y="424"/>
                      <a:pt x="0" y="849"/>
                      <a:pt x="52" y="1262"/>
                    </a:cubicBezTo>
                    <a:cubicBezTo>
                      <a:pt x="52" y="1297"/>
                      <a:pt x="79" y="1314"/>
                      <a:pt x="108" y="1314"/>
                    </a:cubicBezTo>
                    <a:cubicBezTo>
                      <a:pt x="141" y="1314"/>
                      <a:pt x="175" y="1291"/>
                      <a:pt x="168" y="1249"/>
                    </a:cubicBezTo>
                    <a:cubicBezTo>
                      <a:pt x="129" y="849"/>
                      <a:pt x="142" y="436"/>
                      <a:pt x="181" y="24"/>
                    </a:cubicBezTo>
                    <a:cubicBezTo>
                      <a:pt x="181" y="15"/>
                      <a:pt x="162" y="0"/>
                      <a:pt x="147"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7"/>
              <p:cNvSpPr/>
              <p:nvPr/>
            </p:nvSpPr>
            <p:spPr>
              <a:xfrm>
                <a:off x="3411235" y="2214063"/>
                <a:ext cx="95072" cy="97602"/>
              </a:xfrm>
              <a:custGeom>
                <a:rect b="b" l="l" r="r" t="t"/>
                <a:pathLst>
                  <a:path extrusionOk="0" h="2623" w="2555">
                    <a:moveTo>
                      <a:pt x="896" y="1"/>
                    </a:moveTo>
                    <a:cubicBezTo>
                      <a:pt x="689" y="1"/>
                      <a:pt x="476" y="26"/>
                      <a:pt x="272" y="69"/>
                    </a:cubicBezTo>
                    <a:cubicBezTo>
                      <a:pt x="26" y="133"/>
                      <a:pt x="1" y="301"/>
                      <a:pt x="1" y="533"/>
                    </a:cubicBezTo>
                    <a:cubicBezTo>
                      <a:pt x="14" y="777"/>
                      <a:pt x="14" y="1010"/>
                      <a:pt x="66" y="1242"/>
                    </a:cubicBezTo>
                    <a:cubicBezTo>
                      <a:pt x="130" y="1474"/>
                      <a:pt x="233" y="1694"/>
                      <a:pt x="427" y="1835"/>
                    </a:cubicBezTo>
                    <a:cubicBezTo>
                      <a:pt x="542" y="1938"/>
                      <a:pt x="697" y="2003"/>
                      <a:pt x="852" y="2055"/>
                    </a:cubicBezTo>
                    <a:cubicBezTo>
                      <a:pt x="1407" y="2261"/>
                      <a:pt x="1987" y="2442"/>
                      <a:pt x="2554" y="2622"/>
                    </a:cubicBezTo>
                    <a:cubicBezTo>
                      <a:pt x="2451" y="1926"/>
                      <a:pt x="2219" y="1268"/>
                      <a:pt x="1897" y="648"/>
                    </a:cubicBezTo>
                    <a:cubicBezTo>
                      <a:pt x="1780" y="430"/>
                      <a:pt x="1639" y="210"/>
                      <a:pt x="1419" y="107"/>
                    </a:cubicBezTo>
                    <a:cubicBezTo>
                      <a:pt x="1290" y="43"/>
                      <a:pt x="1149" y="17"/>
                      <a:pt x="1020" y="4"/>
                    </a:cubicBezTo>
                    <a:cubicBezTo>
                      <a:pt x="979" y="2"/>
                      <a:pt x="938" y="1"/>
                      <a:pt x="896"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7"/>
              <p:cNvSpPr/>
              <p:nvPr/>
            </p:nvSpPr>
            <p:spPr>
              <a:xfrm>
                <a:off x="3391961" y="2202900"/>
                <a:ext cx="88225" cy="85546"/>
              </a:xfrm>
              <a:custGeom>
                <a:rect b="b" l="l" r="r" t="t"/>
                <a:pathLst>
                  <a:path extrusionOk="0" h="2299" w="2371">
                    <a:moveTo>
                      <a:pt x="95" y="0"/>
                    </a:moveTo>
                    <a:cubicBezTo>
                      <a:pt x="40" y="0"/>
                      <a:pt x="0" y="102"/>
                      <a:pt x="68" y="136"/>
                    </a:cubicBezTo>
                    <a:cubicBezTo>
                      <a:pt x="957" y="716"/>
                      <a:pt x="1615" y="1555"/>
                      <a:pt x="2350" y="2290"/>
                    </a:cubicBezTo>
                    <a:cubicBezTo>
                      <a:pt x="2356" y="2295"/>
                      <a:pt x="2361" y="2299"/>
                      <a:pt x="2365" y="2299"/>
                    </a:cubicBezTo>
                    <a:cubicBezTo>
                      <a:pt x="2369" y="2299"/>
                      <a:pt x="2371" y="2292"/>
                      <a:pt x="2363" y="2277"/>
                    </a:cubicBezTo>
                    <a:cubicBezTo>
                      <a:pt x="2247" y="2045"/>
                      <a:pt x="2041" y="1839"/>
                      <a:pt x="1860" y="1633"/>
                    </a:cubicBezTo>
                    <a:cubicBezTo>
                      <a:pt x="1693" y="1426"/>
                      <a:pt x="1525" y="1232"/>
                      <a:pt x="1344" y="1039"/>
                    </a:cubicBezTo>
                    <a:cubicBezTo>
                      <a:pt x="971" y="652"/>
                      <a:pt x="570" y="291"/>
                      <a:pt x="119" y="8"/>
                    </a:cubicBezTo>
                    <a:cubicBezTo>
                      <a:pt x="111" y="2"/>
                      <a:pt x="103" y="0"/>
                      <a:pt x="95"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7"/>
              <p:cNvSpPr/>
              <p:nvPr/>
            </p:nvSpPr>
            <p:spPr>
              <a:xfrm>
                <a:off x="3449710" y="2254733"/>
                <a:ext cx="7182" cy="27610"/>
              </a:xfrm>
              <a:custGeom>
                <a:rect b="b" l="l" r="r" t="t"/>
                <a:pathLst>
                  <a:path extrusionOk="0" h="742" w="193">
                    <a:moveTo>
                      <a:pt x="79" y="1"/>
                    </a:moveTo>
                    <a:cubicBezTo>
                      <a:pt x="42" y="1"/>
                      <a:pt x="1" y="43"/>
                      <a:pt x="12" y="85"/>
                    </a:cubicBezTo>
                    <a:cubicBezTo>
                      <a:pt x="38" y="136"/>
                      <a:pt x="50" y="188"/>
                      <a:pt x="76" y="240"/>
                    </a:cubicBezTo>
                    <a:cubicBezTo>
                      <a:pt x="89" y="291"/>
                      <a:pt x="115" y="355"/>
                      <a:pt x="127" y="420"/>
                    </a:cubicBezTo>
                    <a:cubicBezTo>
                      <a:pt x="127" y="472"/>
                      <a:pt x="141" y="510"/>
                      <a:pt x="141" y="561"/>
                    </a:cubicBezTo>
                    <a:cubicBezTo>
                      <a:pt x="141" y="613"/>
                      <a:pt x="153" y="678"/>
                      <a:pt x="153" y="730"/>
                    </a:cubicBezTo>
                    <a:cubicBezTo>
                      <a:pt x="141" y="742"/>
                      <a:pt x="153" y="742"/>
                      <a:pt x="167" y="742"/>
                    </a:cubicBezTo>
                    <a:cubicBezTo>
                      <a:pt x="192" y="704"/>
                      <a:pt x="179" y="652"/>
                      <a:pt x="179" y="613"/>
                    </a:cubicBezTo>
                    <a:cubicBezTo>
                      <a:pt x="179" y="549"/>
                      <a:pt x="179" y="497"/>
                      <a:pt x="167" y="432"/>
                    </a:cubicBezTo>
                    <a:cubicBezTo>
                      <a:pt x="167" y="369"/>
                      <a:pt x="167" y="304"/>
                      <a:pt x="153" y="240"/>
                    </a:cubicBezTo>
                    <a:cubicBezTo>
                      <a:pt x="153" y="178"/>
                      <a:pt x="145" y="124"/>
                      <a:pt x="135" y="72"/>
                    </a:cubicBezTo>
                    <a:lnTo>
                      <a:pt x="135" y="72"/>
                    </a:lnTo>
                    <a:cubicBezTo>
                      <a:pt x="140" y="60"/>
                      <a:pt x="139" y="45"/>
                      <a:pt x="127" y="33"/>
                    </a:cubicBezTo>
                    <a:lnTo>
                      <a:pt x="127" y="33"/>
                    </a:lnTo>
                    <a:cubicBezTo>
                      <a:pt x="127" y="33"/>
                      <a:pt x="127" y="33"/>
                      <a:pt x="127" y="33"/>
                    </a:cubicBezTo>
                    <a:cubicBezTo>
                      <a:pt x="127" y="20"/>
                      <a:pt x="115" y="20"/>
                      <a:pt x="102" y="7"/>
                    </a:cubicBezTo>
                    <a:cubicBezTo>
                      <a:pt x="95" y="3"/>
                      <a:pt x="87" y="1"/>
                      <a:pt x="79"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87"/>
              <p:cNvSpPr/>
              <p:nvPr/>
            </p:nvSpPr>
            <p:spPr>
              <a:xfrm>
                <a:off x="3450603" y="2255961"/>
                <a:ext cx="29768" cy="6363"/>
              </a:xfrm>
              <a:custGeom>
                <a:rect b="b" l="l" r="r" t="t"/>
                <a:pathLst>
                  <a:path extrusionOk="0" h="171" w="800">
                    <a:moveTo>
                      <a:pt x="52" y="0"/>
                    </a:moveTo>
                    <a:cubicBezTo>
                      <a:pt x="26" y="0"/>
                      <a:pt x="14" y="0"/>
                      <a:pt x="0" y="13"/>
                    </a:cubicBezTo>
                    <a:cubicBezTo>
                      <a:pt x="0" y="38"/>
                      <a:pt x="0" y="38"/>
                      <a:pt x="14" y="52"/>
                    </a:cubicBezTo>
                    <a:cubicBezTo>
                      <a:pt x="39" y="78"/>
                      <a:pt x="91" y="90"/>
                      <a:pt x="129" y="90"/>
                    </a:cubicBezTo>
                    <a:cubicBezTo>
                      <a:pt x="155" y="103"/>
                      <a:pt x="194" y="116"/>
                      <a:pt x="232" y="116"/>
                    </a:cubicBezTo>
                    <a:cubicBezTo>
                      <a:pt x="284" y="142"/>
                      <a:pt x="349" y="142"/>
                      <a:pt x="413" y="155"/>
                    </a:cubicBezTo>
                    <a:cubicBezTo>
                      <a:pt x="478" y="167"/>
                      <a:pt x="542" y="167"/>
                      <a:pt x="607" y="167"/>
                    </a:cubicBezTo>
                    <a:cubicBezTo>
                      <a:pt x="633" y="167"/>
                      <a:pt x="663" y="171"/>
                      <a:pt x="694" y="171"/>
                    </a:cubicBezTo>
                    <a:cubicBezTo>
                      <a:pt x="724" y="171"/>
                      <a:pt x="756" y="168"/>
                      <a:pt x="787" y="155"/>
                    </a:cubicBezTo>
                    <a:cubicBezTo>
                      <a:pt x="800" y="155"/>
                      <a:pt x="787" y="142"/>
                      <a:pt x="774" y="142"/>
                    </a:cubicBezTo>
                    <a:cubicBezTo>
                      <a:pt x="722" y="129"/>
                      <a:pt x="671" y="129"/>
                      <a:pt x="607" y="129"/>
                    </a:cubicBezTo>
                    <a:cubicBezTo>
                      <a:pt x="542" y="129"/>
                      <a:pt x="478" y="116"/>
                      <a:pt x="413" y="103"/>
                    </a:cubicBezTo>
                    <a:cubicBezTo>
                      <a:pt x="361" y="90"/>
                      <a:pt x="297" y="78"/>
                      <a:pt x="232" y="64"/>
                    </a:cubicBezTo>
                    <a:cubicBezTo>
                      <a:pt x="207" y="52"/>
                      <a:pt x="181" y="38"/>
                      <a:pt x="143" y="38"/>
                    </a:cubicBezTo>
                    <a:cubicBezTo>
                      <a:pt x="117" y="26"/>
                      <a:pt x="78" y="0"/>
                      <a:pt x="52"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7"/>
              <p:cNvSpPr/>
              <p:nvPr/>
            </p:nvSpPr>
            <p:spPr>
              <a:xfrm>
                <a:off x="3436203" y="2242900"/>
                <a:ext cx="6735" cy="28168"/>
              </a:xfrm>
              <a:custGeom>
                <a:rect b="b" l="l" r="r" t="t"/>
                <a:pathLst>
                  <a:path extrusionOk="0" h="757" w="181">
                    <a:moveTo>
                      <a:pt x="129" y="0"/>
                    </a:moveTo>
                    <a:cubicBezTo>
                      <a:pt x="100" y="0"/>
                      <a:pt x="65" y="22"/>
                      <a:pt x="65" y="54"/>
                    </a:cubicBezTo>
                    <a:cubicBezTo>
                      <a:pt x="65" y="67"/>
                      <a:pt x="78" y="106"/>
                      <a:pt x="78" y="131"/>
                    </a:cubicBezTo>
                    <a:lnTo>
                      <a:pt x="78" y="171"/>
                    </a:lnTo>
                    <a:cubicBezTo>
                      <a:pt x="78" y="196"/>
                      <a:pt x="78" y="222"/>
                      <a:pt x="65" y="248"/>
                    </a:cubicBezTo>
                    <a:cubicBezTo>
                      <a:pt x="65" y="300"/>
                      <a:pt x="52" y="364"/>
                      <a:pt x="40" y="429"/>
                    </a:cubicBezTo>
                    <a:cubicBezTo>
                      <a:pt x="26" y="532"/>
                      <a:pt x="0" y="635"/>
                      <a:pt x="0" y="738"/>
                    </a:cubicBezTo>
                    <a:cubicBezTo>
                      <a:pt x="0" y="747"/>
                      <a:pt x="7" y="756"/>
                      <a:pt x="11" y="756"/>
                    </a:cubicBezTo>
                    <a:cubicBezTo>
                      <a:pt x="13" y="756"/>
                      <a:pt x="14" y="754"/>
                      <a:pt x="14" y="750"/>
                    </a:cubicBezTo>
                    <a:cubicBezTo>
                      <a:pt x="40" y="635"/>
                      <a:pt x="78" y="518"/>
                      <a:pt x="103" y="403"/>
                    </a:cubicBezTo>
                    <a:cubicBezTo>
                      <a:pt x="117" y="338"/>
                      <a:pt x="129" y="286"/>
                      <a:pt x="143" y="235"/>
                    </a:cubicBezTo>
                    <a:cubicBezTo>
                      <a:pt x="155" y="209"/>
                      <a:pt x="155" y="171"/>
                      <a:pt x="155" y="145"/>
                    </a:cubicBezTo>
                    <a:cubicBezTo>
                      <a:pt x="155" y="131"/>
                      <a:pt x="155" y="119"/>
                      <a:pt x="168" y="106"/>
                    </a:cubicBezTo>
                    <a:cubicBezTo>
                      <a:pt x="168" y="67"/>
                      <a:pt x="181" y="67"/>
                      <a:pt x="168" y="28"/>
                    </a:cubicBezTo>
                    <a:cubicBezTo>
                      <a:pt x="163" y="9"/>
                      <a:pt x="147" y="0"/>
                      <a:pt x="129"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7"/>
              <p:cNvSpPr/>
              <p:nvPr/>
            </p:nvSpPr>
            <p:spPr>
              <a:xfrm>
                <a:off x="3437170" y="2242007"/>
                <a:ext cx="32670" cy="5358"/>
              </a:xfrm>
              <a:custGeom>
                <a:rect b="b" l="l" r="r" t="t"/>
                <a:pathLst>
                  <a:path extrusionOk="0" h="144" w="878">
                    <a:moveTo>
                      <a:pt x="65" y="1"/>
                    </a:moveTo>
                    <a:cubicBezTo>
                      <a:pt x="14" y="1"/>
                      <a:pt x="0" y="66"/>
                      <a:pt x="52" y="78"/>
                    </a:cubicBezTo>
                    <a:cubicBezTo>
                      <a:pt x="117" y="91"/>
                      <a:pt x="181" y="91"/>
                      <a:pt x="246" y="91"/>
                    </a:cubicBezTo>
                    <a:cubicBezTo>
                      <a:pt x="323" y="91"/>
                      <a:pt x="387" y="104"/>
                      <a:pt x="452" y="104"/>
                    </a:cubicBezTo>
                    <a:cubicBezTo>
                      <a:pt x="529" y="117"/>
                      <a:pt x="593" y="117"/>
                      <a:pt x="658" y="130"/>
                    </a:cubicBezTo>
                    <a:cubicBezTo>
                      <a:pt x="722" y="130"/>
                      <a:pt x="800" y="143"/>
                      <a:pt x="865" y="143"/>
                    </a:cubicBezTo>
                    <a:cubicBezTo>
                      <a:pt x="877" y="143"/>
                      <a:pt x="877" y="130"/>
                      <a:pt x="865" y="117"/>
                    </a:cubicBezTo>
                    <a:cubicBezTo>
                      <a:pt x="813" y="104"/>
                      <a:pt x="748" y="91"/>
                      <a:pt x="684" y="78"/>
                    </a:cubicBezTo>
                    <a:cubicBezTo>
                      <a:pt x="619" y="78"/>
                      <a:pt x="555" y="66"/>
                      <a:pt x="490" y="52"/>
                    </a:cubicBezTo>
                    <a:cubicBezTo>
                      <a:pt x="426" y="52"/>
                      <a:pt x="361" y="40"/>
                      <a:pt x="297" y="26"/>
                    </a:cubicBezTo>
                    <a:cubicBezTo>
                      <a:pt x="220" y="14"/>
                      <a:pt x="142" y="1"/>
                      <a:pt x="65"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7"/>
              <p:cNvSpPr/>
              <p:nvPr/>
            </p:nvSpPr>
            <p:spPr>
              <a:xfrm>
                <a:off x="3420984" y="2227533"/>
                <a:ext cx="6140" cy="28168"/>
              </a:xfrm>
              <a:custGeom>
                <a:rect b="b" l="l" r="r" t="t"/>
                <a:pathLst>
                  <a:path extrusionOk="0" h="757" w="165">
                    <a:moveTo>
                      <a:pt x="75" y="1"/>
                    </a:moveTo>
                    <a:cubicBezTo>
                      <a:pt x="38" y="1"/>
                      <a:pt x="1" y="45"/>
                      <a:pt x="36" y="68"/>
                    </a:cubicBezTo>
                    <a:cubicBezTo>
                      <a:pt x="62" y="80"/>
                      <a:pt x="62" y="119"/>
                      <a:pt x="74" y="132"/>
                    </a:cubicBezTo>
                    <a:cubicBezTo>
                      <a:pt x="87" y="171"/>
                      <a:pt x="100" y="197"/>
                      <a:pt x="100" y="223"/>
                    </a:cubicBezTo>
                    <a:cubicBezTo>
                      <a:pt x="113" y="286"/>
                      <a:pt x="113" y="338"/>
                      <a:pt x="113" y="390"/>
                    </a:cubicBezTo>
                    <a:cubicBezTo>
                      <a:pt x="113" y="506"/>
                      <a:pt x="87" y="635"/>
                      <a:pt x="74" y="751"/>
                    </a:cubicBezTo>
                    <a:cubicBezTo>
                      <a:pt x="74" y="751"/>
                      <a:pt x="80" y="757"/>
                      <a:pt x="84" y="757"/>
                    </a:cubicBezTo>
                    <a:cubicBezTo>
                      <a:pt x="86" y="757"/>
                      <a:pt x="87" y="755"/>
                      <a:pt x="87" y="751"/>
                    </a:cubicBezTo>
                    <a:cubicBezTo>
                      <a:pt x="126" y="635"/>
                      <a:pt x="151" y="519"/>
                      <a:pt x="165" y="390"/>
                    </a:cubicBezTo>
                    <a:lnTo>
                      <a:pt x="165" y="171"/>
                    </a:lnTo>
                    <a:cubicBezTo>
                      <a:pt x="151" y="106"/>
                      <a:pt x="151" y="16"/>
                      <a:pt x="87" y="3"/>
                    </a:cubicBezTo>
                    <a:cubicBezTo>
                      <a:pt x="83" y="1"/>
                      <a:pt x="79" y="1"/>
                      <a:pt x="75"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7"/>
              <p:cNvSpPr/>
              <p:nvPr/>
            </p:nvSpPr>
            <p:spPr>
              <a:xfrm>
                <a:off x="3419086" y="2224668"/>
                <a:ext cx="37284" cy="5395"/>
              </a:xfrm>
              <a:custGeom>
                <a:rect b="b" l="l" r="r" t="t"/>
                <a:pathLst>
                  <a:path extrusionOk="0" h="145" w="1002">
                    <a:moveTo>
                      <a:pt x="86" y="1"/>
                    </a:moveTo>
                    <a:cubicBezTo>
                      <a:pt x="39" y="1"/>
                      <a:pt x="1" y="56"/>
                      <a:pt x="48" y="80"/>
                    </a:cubicBezTo>
                    <a:cubicBezTo>
                      <a:pt x="190" y="131"/>
                      <a:pt x="345" y="145"/>
                      <a:pt x="500" y="145"/>
                    </a:cubicBezTo>
                    <a:cubicBezTo>
                      <a:pt x="667" y="131"/>
                      <a:pt x="835" y="119"/>
                      <a:pt x="990" y="93"/>
                    </a:cubicBezTo>
                    <a:cubicBezTo>
                      <a:pt x="1002" y="93"/>
                      <a:pt x="1002" y="80"/>
                      <a:pt x="990" y="80"/>
                    </a:cubicBezTo>
                    <a:cubicBezTo>
                      <a:pt x="938" y="76"/>
                      <a:pt x="886" y="74"/>
                      <a:pt x="835" y="74"/>
                    </a:cubicBezTo>
                    <a:cubicBezTo>
                      <a:pt x="732" y="74"/>
                      <a:pt x="628" y="80"/>
                      <a:pt x="525" y="80"/>
                    </a:cubicBezTo>
                    <a:cubicBezTo>
                      <a:pt x="448" y="80"/>
                      <a:pt x="371" y="67"/>
                      <a:pt x="293" y="54"/>
                    </a:cubicBezTo>
                    <a:cubicBezTo>
                      <a:pt x="228" y="42"/>
                      <a:pt x="164" y="16"/>
                      <a:pt x="99" y="2"/>
                    </a:cubicBezTo>
                    <a:cubicBezTo>
                      <a:pt x="95" y="1"/>
                      <a:pt x="90" y="1"/>
                      <a:pt x="86"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7"/>
              <p:cNvSpPr/>
              <p:nvPr/>
            </p:nvSpPr>
            <p:spPr>
              <a:xfrm>
                <a:off x="3333989" y="2233375"/>
                <a:ext cx="74904" cy="128635"/>
              </a:xfrm>
              <a:custGeom>
                <a:rect b="b" l="l" r="r" t="t"/>
                <a:pathLst>
                  <a:path extrusionOk="0" h="3457" w="2013">
                    <a:moveTo>
                      <a:pt x="1128" y="1"/>
                    </a:moveTo>
                    <a:cubicBezTo>
                      <a:pt x="1080" y="1"/>
                      <a:pt x="1028" y="13"/>
                      <a:pt x="968" y="40"/>
                    </a:cubicBezTo>
                    <a:cubicBezTo>
                      <a:pt x="735" y="155"/>
                      <a:pt x="529" y="298"/>
                      <a:pt x="348" y="465"/>
                    </a:cubicBezTo>
                    <a:cubicBezTo>
                      <a:pt x="245" y="556"/>
                      <a:pt x="156" y="659"/>
                      <a:pt x="104" y="788"/>
                    </a:cubicBezTo>
                    <a:cubicBezTo>
                      <a:pt x="1" y="1020"/>
                      <a:pt x="27" y="1278"/>
                      <a:pt x="78" y="1522"/>
                    </a:cubicBezTo>
                    <a:cubicBezTo>
                      <a:pt x="207" y="2193"/>
                      <a:pt x="452" y="2851"/>
                      <a:pt x="800" y="3457"/>
                    </a:cubicBezTo>
                    <a:cubicBezTo>
                      <a:pt x="1136" y="2954"/>
                      <a:pt x="1471" y="2464"/>
                      <a:pt x="1767" y="1948"/>
                    </a:cubicBezTo>
                    <a:cubicBezTo>
                      <a:pt x="1858" y="1806"/>
                      <a:pt x="1935" y="1665"/>
                      <a:pt x="1961" y="1510"/>
                    </a:cubicBezTo>
                    <a:cubicBezTo>
                      <a:pt x="2013" y="1278"/>
                      <a:pt x="1961" y="1032"/>
                      <a:pt x="1858" y="826"/>
                    </a:cubicBezTo>
                    <a:cubicBezTo>
                      <a:pt x="1767" y="607"/>
                      <a:pt x="1612" y="427"/>
                      <a:pt x="1471" y="233"/>
                    </a:cubicBezTo>
                    <a:cubicBezTo>
                      <a:pt x="1356" y="99"/>
                      <a:pt x="1263" y="1"/>
                      <a:pt x="1128"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7"/>
              <p:cNvSpPr/>
              <p:nvPr/>
            </p:nvSpPr>
            <p:spPr>
              <a:xfrm>
                <a:off x="3367105" y="2207589"/>
                <a:ext cx="19052" cy="119779"/>
              </a:xfrm>
              <a:custGeom>
                <a:rect b="b" l="l" r="r" t="t"/>
                <a:pathLst>
                  <a:path extrusionOk="0" h="3219" w="512">
                    <a:moveTo>
                      <a:pt x="448" y="0"/>
                    </a:moveTo>
                    <a:cubicBezTo>
                      <a:pt x="417" y="0"/>
                      <a:pt x="379" y="20"/>
                      <a:pt x="361" y="62"/>
                    </a:cubicBezTo>
                    <a:cubicBezTo>
                      <a:pt x="207" y="552"/>
                      <a:pt x="129" y="1068"/>
                      <a:pt x="78" y="1584"/>
                    </a:cubicBezTo>
                    <a:lnTo>
                      <a:pt x="39" y="2396"/>
                    </a:lnTo>
                    <a:cubicBezTo>
                      <a:pt x="26" y="2667"/>
                      <a:pt x="0" y="2938"/>
                      <a:pt x="65" y="3209"/>
                    </a:cubicBezTo>
                    <a:cubicBezTo>
                      <a:pt x="65" y="3215"/>
                      <a:pt x="68" y="3218"/>
                      <a:pt x="71" y="3218"/>
                    </a:cubicBezTo>
                    <a:cubicBezTo>
                      <a:pt x="74" y="3218"/>
                      <a:pt x="78" y="3215"/>
                      <a:pt x="78" y="3209"/>
                    </a:cubicBezTo>
                    <a:cubicBezTo>
                      <a:pt x="117" y="2951"/>
                      <a:pt x="117" y="2693"/>
                      <a:pt x="129" y="2435"/>
                    </a:cubicBezTo>
                    <a:cubicBezTo>
                      <a:pt x="155" y="2138"/>
                      <a:pt x="168" y="1854"/>
                      <a:pt x="207" y="1571"/>
                    </a:cubicBezTo>
                    <a:cubicBezTo>
                      <a:pt x="258" y="1068"/>
                      <a:pt x="335" y="552"/>
                      <a:pt x="490" y="74"/>
                    </a:cubicBezTo>
                    <a:cubicBezTo>
                      <a:pt x="511" y="26"/>
                      <a:pt x="484" y="0"/>
                      <a:pt x="448"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7"/>
              <p:cNvSpPr/>
              <p:nvPr/>
            </p:nvSpPr>
            <p:spPr>
              <a:xfrm>
                <a:off x="3368742" y="2283495"/>
                <a:ext cx="16149" cy="23814"/>
              </a:xfrm>
              <a:custGeom>
                <a:rect b="b" l="l" r="r" t="t"/>
                <a:pathLst>
                  <a:path extrusionOk="0" h="640" w="434">
                    <a:moveTo>
                      <a:pt x="75" y="1"/>
                    </a:moveTo>
                    <a:cubicBezTo>
                      <a:pt x="51" y="1"/>
                      <a:pt x="28" y="18"/>
                      <a:pt x="21" y="46"/>
                    </a:cubicBezTo>
                    <a:cubicBezTo>
                      <a:pt x="21" y="46"/>
                      <a:pt x="21" y="60"/>
                      <a:pt x="8" y="60"/>
                    </a:cubicBezTo>
                    <a:cubicBezTo>
                      <a:pt x="1" y="89"/>
                      <a:pt x="14" y="106"/>
                      <a:pt x="35" y="112"/>
                    </a:cubicBezTo>
                    <a:lnTo>
                      <a:pt x="35" y="112"/>
                    </a:lnTo>
                    <a:cubicBezTo>
                      <a:pt x="56" y="155"/>
                      <a:pt x="77" y="195"/>
                      <a:pt x="99" y="227"/>
                    </a:cubicBezTo>
                    <a:cubicBezTo>
                      <a:pt x="137" y="292"/>
                      <a:pt x="176" y="330"/>
                      <a:pt x="214" y="382"/>
                    </a:cubicBezTo>
                    <a:cubicBezTo>
                      <a:pt x="253" y="433"/>
                      <a:pt x="279" y="485"/>
                      <a:pt x="317" y="536"/>
                    </a:cubicBezTo>
                    <a:cubicBezTo>
                      <a:pt x="343" y="576"/>
                      <a:pt x="382" y="627"/>
                      <a:pt x="420" y="640"/>
                    </a:cubicBezTo>
                    <a:cubicBezTo>
                      <a:pt x="434" y="640"/>
                      <a:pt x="434" y="640"/>
                      <a:pt x="434" y="627"/>
                    </a:cubicBezTo>
                    <a:cubicBezTo>
                      <a:pt x="408" y="614"/>
                      <a:pt x="395" y="588"/>
                      <a:pt x="382" y="576"/>
                    </a:cubicBezTo>
                    <a:lnTo>
                      <a:pt x="343" y="498"/>
                    </a:lnTo>
                    <a:cubicBezTo>
                      <a:pt x="305" y="459"/>
                      <a:pt x="279" y="421"/>
                      <a:pt x="253" y="369"/>
                    </a:cubicBezTo>
                    <a:cubicBezTo>
                      <a:pt x="228" y="318"/>
                      <a:pt x="214" y="266"/>
                      <a:pt x="188" y="215"/>
                    </a:cubicBezTo>
                    <a:cubicBezTo>
                      <a:pt x="163" y="150"/>
                      <a:pt x="150" y="86"/>
                      <a:pt x="124" y="34"/>
                    </a:cubicBezTo>
                    <a:cubicBezTo>
                      <a:pt x="113" y="11"/>
                      <a:pt x="94" y="1"/>
                      <a:pt x="75"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7"/>
              <p:cNvSpPr/>
              <p:nvPr/>
            </p:nvSpPr>
            <p:spPr>
              <a:xfrm>
                <a:off x="3352705" y="2284723"/>
                <a:ext cx="20800" cy="22140"/>
              </a:xfrm>
              <a:custGeom>
                <a:rect b="b" l="l" r="r" t="t"/>
                <a:pathLst>
                  <a:path extrusionOk="0" h="595" w="559">
                    <a:moveTo>
                      <a:pt x="504" y="0"/>
                    </a:moveTo>
                    <a:cubicBezTo>
                      <a:pt x="489" y="0"/>
                      <a:pt x="474" y="4"/>
                      <a:pt x="465" y="13"/>
                    </a:cubicBezTo>
                    <a:lnTo>
                      <a:pt x="426" y="91"/>
                    </a:lnTo>
                    <a:cubicBezTo>
                      <a:pt x="413" y="117"/>
                      <a:pt x="387" y="142"/>
                      <a:pt x="375" y="168"/>
                    </a:cubicBezTo>
                    <a:lnTo>
                      <a:pt x="258" y="323"/>
                    </a:lnTo>
                    <a:cubicBezTo>
                      <a:pt x="220" y="362"/>
                      <a:pt x="181" y="414"/>
                      <a:pt x="129" y="452"/>
                    </a:cubicBezTo>
                    <a:cubicBezTo>
                      <a:pt x="103" y="478"/>
                      <a:pt x="91" y="503"/>
                      <a:pt x="65" y="517"/>
                    </a:cubicBezTo>
                    <a:cubicBezTo>
                      <a:pt x="39" y="543"/>
                      <a:pt x="14" y="555"/>
                      <a:pt x="0" y="581"/>
                    </a:cubicBezTo>
                    <a:lnTo>
                      <a:pt x="14" y="594"/>
                    </a:lnTo>
                    <a:cubicBezTo>
                      <a:pt x="52" y="581"/>
                      <a:pt x="78" y="568"/>
                      <a:pt x="91" y="543"/>
                    </a:cubicBezTo>
                    <a:cubicBezTo>
                      <a:pt x="117" y="529"/>
                      <a:pt x="143" y="503"/>
                      <a:pt x="168" y="491"/>
                    </a:cubicBezTo>
                    <a:lnTo>
                      <a:pt x="310" y="349"/>
                    </a:lnTo>
                    <a:cubicBezTo>
                      <a:pt x="349" y="311"/>
                      <a:pt x="387" y="259"/>
                      <a:pt x="426" y="207"/>
                    </a:cubicBezTo>
                    <a:cubicBezTo>
                      <a:pt x="452" y="182"/>
                      <a:pt x="465" y="156"/>
                      <a:pt x="490" y="130"/>
                    </a:cubicBezTo>
                    <a:cubicBezTo>
                      <a:pt x="504" y="104"/>
                      <a:pt x="530" y="78"/>
                      <a:pt x="542" y="39"/>
                    </a:cubicBezTo>
                    <a:cubicBezTo>
                      <a:pt x="559" y="14"/>
                      <a:pt x="532" y="0"/>
                      <a:pt x="504"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87"/>
              <p:cNvSpPr/>
              <p:nvPr/>
            </p:nvSpPr>
            <p:spPr>
              <a:xfrm>
                <a:off x="3370714" y="2267123"/>
                <a:ext cx="21879" cy="19572"/>
              </a:xfrm>
              <a:custGeom>
                <a:rect b="b" l="l" r="r" t="t"/>
                <a:pathLst>
                  <a:path extrusionOk="0" h="526" w="588">
                    <a:moveTo>
                      <a:pt x="69" y="1"/>
                    </a:moveTo>
                    <a:cubicBezTo>
                      <a:pt x="56" y="1"/>
                      <a:pt x="43" y="4"/>
                      <a:pt x="32" y="10"/>
                    </a:cubicBezTo>
                    <a:cubicBezTo>
                      <a:pt x="21" y="20"/>
                      <a:pt x="0" y="61"/>
                      <a:pt x="12" y="88"/>
                    </a:cubicBezTo>
                    <a:lnTo>
                      <a:pt x="12" y="88"/>
                    </a:lnTo>
                    <a:cubicBezTo>
                      <a:pt x="9" y="87"/>
                      <a:pt x="6" y="87"/>
                      <a:pt x="6" y="87"/>
                    </a:cubicBezTo>
                    <a:lnTo>
                      <a:pt x="6" y="87"/>
                    </a:lnTo>
                    <a:lnTo>
                      <a:pt x="20" y="99"/>
                    </a:lnTo>
                    <a:cubicBezTo>
                      <a:pt x="28" y="108"/>
                      <a:pt x="36" y="111"/>
                      <a:pt x="47" y="112"/>
                    </a:cubicBezTo>
                    <a:lnTo>
                      <a:pt x="47" y="112"/>
                    </a:lnTo>
                    <a:cubicBezTo>
                      <a:pt x="133" y="185"/>
                      <a:pt x="218" y="258"/>
                      <a:pt x="303" y="319"/>
                    </a:cubicBezTo>
                    <a:cubicBezTo>
                      <a:pt x="393" y="383"/>
                      <a:pt x="484" y="448"/>
                      <a:pt x="574" y="526"/>
                    </a:cubicBezTo>
                    <a:cubicBezTo>
                      <a:pt x="587" y="526"/>
                      <a:pt x="587" y="512"/>
                      <a:pt x="587" y="512"/>
                    </a:cubicBezTo>
                    <a:cubicBezTo>
                      <a:pt x="522" y="435"/>
                      <a:pt x="432" y="371"/>
                      <a:pt x="355" y="293"/>
                    </a:cubicBezTo>
                    <a:cubicBezTo>
                      <a:pt x="316" y="268"/>
                      <a:pt x="278" y="228"/>
                      <a:pt x="238" y="190"/>
                    </a:cubicBezTo>
                    <a:lnTo>
                      <a:pt x="175" y="125"/>
                    </a:lnTo>
                    <a:cubicBezTo>
                      <a:pt x="161" y="113"/>
                      <a:pt x="123" y="74"/>
                      <a:pt x="123" y="48"/>
                    </a:cubicBezTo>
                    <a:lnTo>
                      <a:pt x="123" y="74"/>
                    </a:lnTo>
                    <a:cubicBezTo>
                      <a:pt x="123" y="61"/>
                      <a:pt x="123" y="48"/>
                      <a:pt x="110" y="22"/>
                    </a:cubicBezTo>
                    <a:cubicBezTo>
                      <a:pt x="102" y="7"/>
                      <a:pt x="86" y="1"/>
                      <a:pt x="69" y="1"/>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87"/>
              <p:cNvSpPr/>
              <p:nvPr/>
            </p:nvSpPr>
            <p:spPr>
              <a:xfrm>
                <a:off x="3351291" y="2265709"/>
                <a:ext cx="23814" cy="23368"/>
              </a:xfrm>
              <a:custGeom>
                <a:rect b="b" l="l" r="r" t="t"/>
                <a:pathLst>
                  <a:path extrusionOk="0" h="628" w="640">
                    <a:moveTo>
                      <a:pt x="576" y="0"/>
                    </a:moveTo>
                    <a:cubicBezTo>
                      <a:pt x="568" y="0"/>
                      <a:pt x="560" y="3"/>
                      <a:pt x="554" y="9"/>
                    </a:cubicBezTo>
                    <a:cubicBezTo>
                      <a:pt x="528" y="22"/>
                      <a:pt x="503" y="48"/>
                      <a:pt x="477" y="74"/>
                    </a:cubicBezTo>
                    <a:cubicBezTo>
                      <a:pt x="451" y="112"/>
                      <a:pt x="425" y="137"/>
                      <a:pt x="399" y="163"/>
                    </a:cubicBezTo>
                    <a:cubicBezTo>
                      <a:pt x="348" y="215"/>
                      <a:pt x="310" y="266"/>
                      <a:pt x="258" y="318"/>
                    </a:cubicBezTo>
                    <a:cubicBezTo>
                      <a:pt x="219" y="370"/>
                      <a:pt x="167" y="409"/>
                      <a:pt x="129" y="460"/>
                    </a:cubicBezTo>
                    <a:cubicBezTo>
                      <a:pt x="77" y="512"/>
                      <a:pt x="38" y="550"/>
                      <a:pt x="0" y="615"/>
                    </a:cubicBezTo>
                    <a:lnTo>
                      <a:pt x="12" y="628"/>
                    </a:lnTo>
                    <a:cubicBezTo>
                      <a:pt x="64" y="589"/>
                      <a:pt x="116" y="538"/>
                      <a:pt x="155" y="499"/>
                    </a:cubicBezTo>
                    <a:cubicBezTo>
                      <a:pt x="206" y="447"/>
                      <a:pt x="258" y="395"/>
                      <a:pt x="310" y="357"/>
                    </a:cubicBezTo>
                    <a:cubicBezTo>
                      <a:pt x="348" y="306"/>
                      <a:pt x="399" y="254"/>
                      <a:pt x="451" y="215"/>
                    </a:cubicBezTo>
                    <a:lnTo>
                      <a:pt x="528" y="137"/>
                    </a:lnTo>
                    <a:cubicBezTo>
                      <a:pt x="554" y="112"/>
                      <a:pt x="593" y="86"/>
                      <a:pt x="619" y="60"/>
                    </a:cubicBezTo>
                    <a:cubicBezTo>
                      <a:pt x="639" y="30"/>
                      <a:pt x="604" y="0"/>
                      <a:pt x="576"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7"/>
              <p:cNvSpPr/>
              <p:nvPr/>
            </p:nvSpPr>
            <p:spPr>
              <a:xfrm>
                <a:off x="3373356" y="2244240"/>
                <a:ext cx="19238" cy="22773"/>
              </a:xfrm>
              <a:custGeom>
                <a:rect b="b" l="l" r="r" t="t"/>
                <a:pathLst>
                  <a:path extrusionOk="0" h="612" w="517">
                    <a:moveTo>
                      <a:pt x="76" y="0"/>
                    </a:moveTo>
                    <a:cubicBezTo>
                      <a:pt x="64" y="0"/>
                      <a:pt x="48" y="9"/>
                      <a:pt x="39" y="18"/>
                    </a:cubicBezTo>
                    <a:cubicBezTo>
                      <a:pt x="0" y="57"/>
                      <a:pt x="26" y="121"/>
                      <a:pt x="52" y="160"/>
                    </a:cubicBezTo>
                    <a:cubicBezTo>
                      <a:pt x="104" y="224"/>
                      <a:pt x="142" y="276"/>
                      <a:pt x="193" y="341"/>
                    </a:cubicBezTo>
                    <a:cubicBezTo>
                      <a:pt x="284" y="444"/>
                      <a:pt x="387" y="522"/>
                      <a:pt x="503" y="611"/>
                    </a:cubicBezTo>
                    <a:cubicBezTo>
                      <a:pt x="516" y="611"/>
                      <a:pt x="516" y="599"/>
                      <a:pt x="516" y="599"/>
                    </a:cubicBezTo>
                    <a:cubicBezTo>
                      <a:pt x="425" y="522"/>
                      <a:pt x="348" y="444"/>
                      <a:pt x="271" y="353"/>
                    </a:cubicBezTo>
                    <a:cubicBezTo>
                      <a:pt x="232" y="315"/>
                      <a:pt x="207" y="276"/>
                      <a:pt x="181" y="224"/>
                    </a:cubicBezTo>
                    <a:cubicBezTo>
                      <a:pt x="155" y="199"/>
                      <a:pt x="142" y="173"/>
                      <a:pt x="142" y="135"/>
                    </a:cubicBezTo>
                    <a:cubicBezTo>
                      <a:pt x="131" y="113"/>
                      <a:pt x="120" y="82"/>
                      <a:pt x="110" y="57"/>
                    </a:cubicBezTo>
                    <a:lnTo>
                      <a:pt x="110" y="57"/>
                    </a:lnTo>
                    <a:cubicBezTo>
                      <a:pt x="109" y="58"/>
                      <a:pt x="108" y="58"/>
                      <a:pt x="108" y="59"/>
                    </a:cubicBezTo>
                    <a:lnTo>
                      <a:pt x="108" y="59"/>
                    </a:lnTo>
                    <a:cubicBezTo>
                      <a:pt x="108" y="58"/>
                      <a:pt x="109" y="57"/>
                      <a:pt x="109" y="56"/>
                    </a:cubicBezTo>
                    <a:lnTo>
                      <a:pt x="109" y="56"/>
                    </a:lnTo>
                    <a:cubicBezTo>
                      <a:pt x="109" y="56"/>
                      <a:pt x="109" y="57"/>
                      <a:pt x="110" y="57"/>
                    </a:cubicBezTo>
                    <a:lnTo>
                      <a:pt x="110" y="57"/>
                    </a:lnTo>
                    <a:cubicBezTo>
                      <a:pt x="111" y="56"/>
                      <a:pt x="112" y="55"/>
                      <a:pt x="113" y="54"/>
                    </a:cubicBezTo>
                    <a:lnTo>
                      <a:pt x="113" y="54"/>
                    </a:lnTo>
                    <a:lnTo>
                      <a:pt x="116" y="57"/>
                    </a:lnTo>
                    <a:lnTo>
                      <a:pt x="116" y="44"/>
                    </a:lnTo>
                    <a:cubicBezTo>
                      <a:pt x="116" y="48"/>
                      <a:pt x="115" y="51"/>
                      <a:pt x="113" y="54"/>
                    </a:cubicBezTo>
                    <a:lnTo>
                      <a:pt x="113" y="54"/>
                    </a:lnTo>
                    <a:lnTo>
                      <a:pt x="110" y="51"/>
                    </a:lnTo>
                    <a:lnTo>
                      <a:pt x="110" y="51"/>
                    </a:lnTo>
                    <a:cubicBezTo>
                      <a:pt x="110" y="53"/>
                      <a:pt x="109" y="54"/>
                      <a:pt x="109" y="56"/>
                    </a:cubicBezTo>
                    <a:lnTo>
                      <a:pt x="109" y="56"/>
                    </a:lnTo>
                    <a:cubicBezTo>
                      <a:pt x="107" y="52"/>
                      <a:pt x="105" y="48"/>
                      <a:pt x="104" y="44"/>
                    </a:cubicBezTo>
                    <a:lnTo>
                      <a:pt x="104" y="44"/>
                    </a:lnTo>
                    <a:lnTo>
                      <a:pt x="110" y="51"/>
                    </a:lnTo>
                    <a:lnTo>
                      <a:pt x="110" y="51"/>
                    </a:lnTo>
                    <a:cubicBezTo>
                      <a:pt x="114" y="32"/>
                      <a:pt x="110" y="15"/>
                      <a:pt x="90" y="6"/>
                    </a:cubicBezTo>
                    <a:cubicBezTo>
                      <a:pt x="86" y="2"/>
                      <a:pt x="82" y="0"/>
                      <a:pt x="76"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7"/>
              <p:cNvSpPr/>
              <p:nvPr/>
            </p:nvSpPr>
            <p:spPr>
              <a:xfrm>
                <a:off x="3349803" y="2241189"/>
                <a:ext cx="28019" cy="24596"/>
              </a:xfrm>
              <a:custGeom>
                <a:rect b="b" l="l" r="r" t="t"/>
                <a:pathLst>
                  <a:path extrusionOk="0" h="661" w="753">
                    <a:moveTo>
                      <a:pt x="701" y="0"/>
                    </a:moveTo>
                    <a:cubicBezTo>
                      <a:pt x="683" y="0"/>
                      <a:pt x="661" y="8"/>
                      <a:pt x="646" y="23"/>
                    </a:cubicBezTo>
                    <a:cubicBezTo>
                      <a:pt x="608" y="88"/>
                      <a:pt x="568" y="139"/>
                      <a:pt x="517" y="203"/>
                    </a:cubicBezTo>
                    <a:cubicBezTo>
                      <a:pt x="479" y="255"/>
                      <a:pt x="427" y="306"/>
                      <a:pt x="362" y="346"/>
                    </a:cubicBezTo>
                    <a:cubicBezTo>
                      <a:pt x="246" y="449"/>
                      <a:pt x="117" y="539"/>
                      <a:pt x="1" y="642"/>
                    </a:cubicBezTo>
                    <a:cubicBezTo>
                      <a:pt x="1" y="651"/>
                      <a:pt x="8" y="660"/>
                      <a:pt x="12" y="660"/>
                    </a:cubicBezTo>
                    <a:cubicBezTo>
                      <a:pt x="13" y="660"/>
                      <a:pt x="14" y="659"/>
                      <a:pt x="14" y="655"/>
                    </a:cubicBezTo>
                    <a:cubicBezTo>
                      <a:pt x="156" y="578"/>
                      <a:pt x="298" y="487"/>
                      <a:pt x="427" y="384"/>
                    </a:cubicBezTo>
                    <a:cubicBezTo>
                      <a:pt x="543" y="294"/>
                      <a:pt x="659" y="177"/>
                      <a:pt x="737" y="48"/>
                    </a:cubicBezTo>
                    <a:cubicBezTo>
                      <a:pt x="752" y="17"/>
                      <a:pt x="730" y="0"/>
                      <a:pt x="701" y="0"/>
                    </a:cubicBezTo>
                    <a:close/>
                  </a:path>
                </a:pathLst>
              </a:custGeom>
              <a:solidFill>
                <a:schemeClr val="lt2"/>
              </a:solidFill>
              <a:ln cap="flat" cmpd="sng" w="1524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 name="Google Shape;2045;p87"/>
            <p:cNvGrpSpPr/>
            <p:nvPr/>
          </p:nvGrpSpPr>
          <p:grpSpPr>
            <a:xfrm>
              <a:off x="868738" y="1934898"/>
              <a:ext cx="2013150" cy="2173274"/>
              <a:chOff x="2928481" y="1586975"/>
              <a:chExt cx="717956" cy="775035"/>
            </a:xfrm>
          </p:grpSpPr>
          <p:sp>
            <p:nvSpPr>
              <p:cNvPr id="2046" name="Google Shape;2046;p87"/>
              <p:cNvSpPr/>
              <p:nvPr/>
            </p:nvSpPr>
            <p:spPr>
              <a:xfrm>
                <a:off x="2987979" y="1968965"/>
                <a:ext cx="1005" cy="2419"/>
              </a:xfrm>
              <a:custGeom>
                <a:rect b="b" l="l" r="r" t="t"/>
                <a:pathLst>
                  <a:path extrusionOk="0" h="65" w="27">
                    <a:moveTo>
                      <a:pt x="1" y="1"/>
                    </a:moveTo>
                    <a:lnTo>
                      <a:pt x="1" y="65"/>
                    </a:lnTo>
                    <a:cubicBezTo>
                      <a:pt x="14" y="39"/>
                      <a:pt x="14" y="27"/>
                      <a:pt x="26" y="1"/>
                    </a:cubicBezTo>
                    <a:close/>
                  </a:path>
                </a:pathLst>
              </a:custGeom>
              <a:solidFill>
                <a:srgbClr val="7F7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7"/>
              <p:cNvSpPr/>
              <p:nvPr/>
            </p:nvSpPr>
            <p:spPr>
              <a:xfrm>
                <a:off x="2956314" y="1682975"/>
                <a:ext cx="661817" cy="611621"/>
              </a:xfrm>
              <a:custGeom>
                <a:rect b="b" l="l" r="r" t="t"/>
                <a:pathLst>
                  <a:path extrusionOk="0" h="16437" w="17786">
                    <a:moveTo>
                      <a:pt x="12550" y="0"/>
                    </a:moveTo>
                    <a:cubicBezTo>
                      <a:pt x="11840" y="0"/>
                      <a:pt x="11157" y="181"/>
                      <a:pt x="10486" y="374"/>
                    </a:cubicBezTo>
                    <a:cubicBezTo>
                      <a:pt x="8887" y="826"/>
                      <a:pt x="7313" y="1354"/>
                      <a:pt x="5740" y="1883"/>
                    </a:cubicBezTo>
                    <a:lnTo>
                      <a:pt x="5405" y="1792"/>
                    </a:lnTo>
                    <a:cubicBezTo>
                      <a:pt x="3264" y="2502"/>
                      <a:pt x="1367" y="4076"/>
                      <a:pt x="465" y="6191"/>
                    </a:cubicBezTo>
                    <a:cubicBezTo>
                      <a:pt x="181" y="6861"/>
                      <a:pt x="0" y="7584"/>
                      <a:pt x="26" y="8318"/>
                    </a:cubicBezTo>
                    <a:cubicBezTo>
                      <a:pt x="52" y="9054"/>
                      <a:pt x="298" y="9802"/>
                      <a:pt x="788" y="10344"/>
                    </a:cubicBezTo>
                    <a:cubicBezTo>
                      <a:pt x="1367" y="11001"/>
                      <a:pt x="2129" y="11388"/>
                      <a:pt x="2657" y="12098"/>
                    </a:cubicBezTo>
                    <a:cubicBezTo>
                      <a:pt x="3264" y="12871"/>
                      <a:pt x="3651" y="13697"/>
                      <a:pt x="4179" y="14522"/>
                    </a:cubicBezTo>
                    <a:cubicBezTo>
                      <a:pt x="4811" y="15515"/>
                      <a:pt x="5881" y="16225"/>
                      <a:pt x="7016" y="16392"/>
                    </a:cubicBezTo>
                    <a:cubicBezTo>
                      <a:pt x="7236" y="16423"/>
                      <a:pt x="7457" y="16437"/>
                      <a:pt x="7678" y="16437"/>
                    </a:cubicBezTo>
                    <a:cubicBezTo>
                      <a:pt x="8184" y="16437"/>
                      <a:pt x="8690" y="16366"/>
                      <a:pt x="9183" y="16276"/>
                    </a:cubicBezTo>
                    <a:cubicBezTo>
                      <a:pt x="11079" y="15941"/>
                      <a:pt x="12923" y="15322"/>
                      <a:pt x="14651" y="14457"/>
                    </a:cubicBezTo>
                    <a:cubicBezTo>
                      <a:pt x="15439" y="14070"/>
                      <a:pt x="16212" y="13619"/>
                      <a:pt x="16806" y="12961"/>
                    </a:cubicBezTo>
                    <a:cubicBezTo>
                      <a:pt x="17399" y="12304"/>
                      <a:pt x="17786" y="11401"/>
                      <a:pt x="17669" y="10511"/>
                    </a:cubicBezTo>
                    <a:cubicBezTo>
                      <a:pt x="17592" y="9828"/>
                      <a:pt x="17231" y="9209"/>
                      <a:pt x="17076" y="8538"/>
                    </a:cubicBezTo>
                    <a:cubicBezTo>
                      <a:pt x="16818" y="7467"/>
                      <a:pt x="17089" y="6358"/>
                      <a:pt x="17270" y="5275"/>
                    </a:cubicBezTo>
                    <a:cubicBezTo>
                      <a:pt x="17450" y="4191"/>
                      <a:pt x="17528" y="2992"/>
                      <a:pt x="16947" y="2050"/>
                    </a:cubicBezTo>
                    <a:cubicBezTo>
                      <a:pt x="16431" y="1225"/>
                      <a:pt x="15503" y="774"/>
                      <a:pt x="14600" y="439"/>
                    </a:cubicBezTo>
                    <a:cubicBezTo>
                      <a:pt x="13942" y="207"/>
                      <a:pt x="13246" y="13"/>
                      <a:pt x="125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7"/>
              <p:cNvSpPr/>
              <p:nvPr/>
            </p:nvSpPr>
            <p:spPr>
              <a:xfrm>
                <a:off x="3040295" y="1881635"/>
                <a:ext cx="110886" cy="169417"/>
              </a:xfrm>
              <a:custGeom>
                <a:rect b="b" l="l" r="r" t="t"/>
                <a:pathLst>
                  <a:path extrusionOk="0" h="4553" w="2980">
                    <a:moveTo>
                      <a:pt x="1050" y="1"/>
                    </a:moveTo>
                    <a:cubicBezTo>
                      <a:pt x="1007" y="1"/>
                      <a:pt x="958" y="10"/>
                      <a:pt x="904" y="26"/>
                    </a:cubicBezTo>
                    <a:cubicBezTo>
                      <a:pt x="710" y="104"/>
                      <a:pt x="543" y="336"/>
                      <a:pt x="400" y="735"/>
                    </a:cubicBezTo>
                    <a:cubicBezTo>
                      <a:pt x="130" y="1548"/>
                      <a:pt x="1" y="2334"/>
                      <a:pt x="13" y="3082"/>
                    </a:cubicBezTo>
                    <a:cubicBezTo>
                      <a:pt x="13" y="3315"/>
                      <a:pt x="39" y="3509"/>
                      <a:pt x="91" y="3663"/>
                    </a:cubicBezTo>
                    <a:cubicBezTo>
                      <a:pt x="156" y="3844"/>
                      <a:pt x="259" y="3973"/>
                      <a:pt x="400" y="4063"/>
                    </a:cubicBezTo>
                    <a:cubicBezTo>
                      <a:pt x="559" y="4160"/>
                      <a:pt x="718" y="4215"/>
                      <a:pt x="865" y="4215"/>
                    </a:cubicBezTo>
                    <a:cubicBezTo>
                      <a:pt x="933" y="4215"/>
                      <a:pt x="997" y="4204"/>
                      <a:pt x="1058" y="4179"/>
                    </a:cubicBezTo>
                    <a:cubicBezTo>
                      <a:pt x="1110" y="4166"/>
                      <a:pt x="1162" y="4140"/>
                      <a:pt x="1200" y="4102"/>
                    </a:cubicBezTo>
                    <a:cubicBezTo>
                      <a:pt x="1535" y="3844"/>
                      <a:pt x="1793" y="3521"/>
                      <a:pt x="1999" y="3147"/>
                    </a:cubicBezTo>
                    <a:cubicBezTo>
                      <a:pt x="2051" y="3392"/>
                      <a:pt x="2090" y="3586"/>
                      <a:pt x="2116" y="3701"/>
                    </a:cubicBezTo>
                    <a:cubicBezTo>
                      <a:pt x="2142" y="3766"/>
                      <a:pt x="2168" y="3844"/>
                      <a:pt x="2180" y="3973"/>
                    </a:cubicBezTo>
                    <a:cubicBezTo>
                      <a:pt x="2206" y="4088"/>
                      <a:pt x="2232" y="4179"/>
                      <a:pt x="2257" y="4243"/>
                    </a:cubicBezTo>
                    <a:cubicBezTo>
                      <a:pt x="2322" y="4449"/>
                      <a:pt x="2464" y="4553"/>
                      <a:pt x="2683" y="4553"/>
                    </a:cubicBezTo>
                    <a:cubicBezTo>
                      <a:pt x="2722" y="4553"/>
                      <a:pt x="2761" y="4553"/>
                      <a:pt x="2799" y="4540"/>
                    </a:cubicBezTo>
                    <a:cubicBezTo>
                      <a:pt x="2928" y="4489"/>
                      <a:pt x="2980" y="4411"/>
                      <a:pt x="2954" y="4308"/>
                    </a:cubicBezTo>
                    <a:cubicBezTo>
                      <a:pt x="2838" y="3947"/>
                      <a:pt x="2735" y="3598"/>
                      <a:pt x="2632" y="3237"/>
                    </a:cubicBezTo>
                    <a:cubicBezTo>
                      <a:pt x="2529" y="2824"/>
                      <a:pt x="2489" y="2463"/>
                      <a:pt x="2503" y="2141"/>
                    </a:cubicBezTo>
                    <a:cubicBezTo>
                      <a:pt x="2503" y="2102"/>
                      <a:pt x="2503" y="2051"/>
                      <a:pt x="2489" y="2012"/>
                    </a:cubicBezTo>
                    <a:cubicBezTo>
                      <a:pt x="2464" y="1947"/>
                      <a:pt x="2386" y="1870"/>
                      <a:pt x="2257" y="1780"/>
                    </a:cubicBezTo>
                    <a:cubicBezTo>
                      <a:pt x="2247" y="1770"/>
                      <a:pt x="2237" y="1766"/>
                      <a:pt x="2226" y="1766"/>
                    </a:cubicBezTo>
                    <a:cubicBezTo>
                      <a:pt x="2208" y="1766"/>
                      <a:pt x="2186" y="1777"/>
                      <a:pt x="2154" y="1793"/>
                    </a:cubicBezTo>
                    <a:cubicBezTo>
                      <a:pt x="2070" y="1825"/>
                      <a:pt x="2029" y="1848"/>
                      <a:pt x="2038" y="1848"/>
                    </a:cubicBezTo>
                    <a:cubicBezTo>
                      <a:pt x="2039" y="1848"/>
                      <a:pt x="2043" y="1847"/>
                      <a:pt x="2048" y="1845"/>
                    </a:cubicBezTo>
                    <a:lnTo>
                      <a:pt x="2048" y="1845"/>
                    </a:lnTo>
                    <a:cubicBezTo>
                      <a:pt x="1935" y="1885"/>
                      <a:pt x="1884" y="1962"/>
                      <a:pt x="1884" y="2090"/>
                    </a:cubicBezTo>
                    <a:cubicBezTo>
                      <a:pt x="1884" y="2270"/>
                      <a:pt x="1870" y="2386"/>
                      <a:pt x="1832" y="2425"/>
                    </a:cubicBezTo>
                    <a:cubicBezTo>
                      <a:pt x="1420" y="3082"/>
                      <a:pt x="1097" y="3521"/>
                      <a:pt x="852" y="3727"/>
                    </a:cubicBezTo>
                    <a:cubicBezTo>
                      <a:pt x="840" y="3739"/>
                      <a:pt x="829" y="3745"/>
                      <a:pt x="817" y="3745"/>
                    </a:cubicBezTo>
                    <a:cubicBezTo>
                      <a:pt x="803" y="3745"/>
                      <a:pt x="789" y="3736"/>
                      <a:pt x="775" y="3715"/>
                    </a:cubicBezTo>
                    <a:cubicBezTo>
                      <a:pt x="735" y="3689"/>
                      <a:pt x="723" y="3676"/>
                      <a:pt x="710" y="3676"/>
                    </a:cubicBezTo>
                    <a:cubicBezTo>
                      <a:pt x="684" y="3624"/>
                      <a:pt x="658" y="3573"/>
                      <a:pt x="646" y="3521"/>
                    </a:cubicBezTo>
                    <a:cubicBezTo>
                      <a:pt x="543" y="3225"/>
                      <a:pt x="517" y="2850"/>
                      <a:pt x="568" y="2412"/>
                    </a:cubicBezTo>
                    <a:cubicBezTo>
                      <a:pt x="658" y="1703"/>
                      <a:pt x="813" y="1096"/>
                      <a:pt x="1033" y="580"/>
                    </a:cubicBezTo>
                    <a:cubicBezTo>
                      <a:pt x="1045" y="580"/>
                      <a:pt x="1110" y="503"/>
                      <a:pt x="1226" y="374"/>
                    </a:cubicBezTo>
                    <a:cubicBezTo>
                      <a:pt x="1303" y="297"/>
                      <a:pt x="1316" y="207"/>
                      <a:pt x="1251" y="116"/>
                    </a:cubicBezTo>
                    <a:cubicBezTo>
                      <a:pt x="1208" y="38"/>
                      <a:pt x="1141" y="1"/>
                      <a:pt x="105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7"/>
              <p:cNvSpPr/>
              <p:nvPr/>
            </p:nvSpPr>
            <p:spPr>
              <a:xfrm>
                <a:off x="3129561" y="1861952"/>
                <a:ext cx="141138" cy="163352"/>
              </a:xfrm>
              <a:custGeom>
                <a:rect b="b" l="l" r="r" t="t"/>
                <a:pathLst>
                  <a:path extrusionOk="0" h="4390" w="3793">
                    <a:moveTo>
                      <a:pt x="974" y="462"/>
                    </a:moveTo>
                    <a:cubicBezTo>
                      <a:pt x="1029" y="462"/>
                      <a:pt x="1077" y="471"/>
                      <a:pt x="1122" y="490"/>
                    </a:cubicBezTo>
                    <a:cubicBezTo>
                      <a:pt x="1213" y="542"/>
                      <a:pt x="1277" y="607"/>
                      <a:pt x="1316" y="684"/>
                    </a:cubicBezTo>
                    <a:cubicBezTo>
                      <a:pt x="1342" y="748"/>
                      <a:pt x="1368" y="813"/>
                      <a:pt x="1380" y="891"/>
                    </a:cubicBezTo>
                    <a:cubicBezTo>
                      <a:pt x="1419" y="1135"/>
                      <a:pt x="1303" y="1458"/>
                      <a:pt x="1032" y="1832"/>
                    </a:cubicBezTo>
                    <a:cubicBezTo>
                      <a:pt x="1007" y="1728"/>
                      <a:pt x="955" y="1587"/>
                      <a:pt x="890" y="1419"/>
                    </a:cubicBezTo>
                    <a:cubicBezTo>
                      <a:pt x="800" y="1213"/>
                      <a:pt x="735" y="1071"/>
                      <a:pt x="723" y="1020"/>
                    </a:cubicBezTo>
                    <a:cubicBezTo>
                      <a:pt x="671" y="891"/>
                      <a:pt x="646" y="762"/>
                      <a:pt x="632" y="659"/>
                    </a:cubicBezTo>
                    <a:cubicBezTo>
                      <a:pt x="632" y="581"/>
                      <a:pt x="684" y="530"/>
                      <a:pt x="787" y="490"/>
                    </a:cubicBezTo>
                    <a:cubicBezTo>
                      <a:pt x="858" y="471"/>
                      <a:pt x="919" y="462"/>
                      <a:pt x="974" y="462"/>
                    </a:cubicBezTo>
                    <a:close/>
                    <a:moveTo>
                      <a:pt x="920" y="1"/>
                    </a:moveTo>
                    <a:cubicBezTo>
                      <a:pt x="840" y="1"/>
                      <a:pt x="761" y="14"/>
                      <a:pt x="684" y="39"/>
                    </a:cubicBezTo>
                    <a:cubicBezTo>
                      <a:pt x="219" y="181"/>
                      <a:pt x="1" y="387"/>
                      <a:pt x="52" y="659"/>
                    </a:cubicBezTo>
                    <a:cubicBezTo>
                      <a:pt x="130" y="1058"/>
                      <a:pt x="259" y="1536"/>
                      <a:pt x="452" y="2103"/>
                    </a:cubicBezTo>
                    <a:lnTo>
                      <a:pt x="697" y="2774"/>
                    </a:lnTo>
                    <a:cubicBezTo>
                      <a:pt x="813" y="3096"/>
                      <a:pt x="903" y="3379"/>
                      <a:pt x="967" y="3625"/>
                    </a:cubicBezTo>
                    <a:cubicBezTo>
                      <a:pt x="967" y="3663"/>
                      <a:pt x="981" y="3740"/>
                      <a:pt x="1007" y="3857"/>
                    </a:cubicBezTo>
                    <a:cubicBezTo>
                      <a:pt x="1032" y="3973"/>
                      <a:pt x="1045" y="4050"/>
                      <a:pt x="1071" y="4115"/>
                    </a:cubicBezTo>
                    <a:cubicBezTo>
                      <a:pt x="1139" y="4298"/>
                      <a:pt x="1259" y="4390"/>
                      <a:pt x="1421" y="4390"/>
                    </a:cubicBezTo>
                    <a:cubicBezTo>
                      <a:pt x="1441" y="4390"/>
                      <a:pt x="1462" y="4388"/>
                      <a:pt x="1483" y="4385"/>
                    </a:cubicBezTo>
                    <a:cubicBezTo>
                      <a:pt x="1523" y="4385"/>
                      <a:pt x="1561" y="4373"/>
                      <a:pt x="1600" y="4334"/>
                    </a:cubicBezTo>
                    <a:lnTo>
                      <a:pt x="1664" y="4270"/>
                    </a:lnTo>
                    <a:cubicBezTo>
                      <a:pt x="1651" y="4050"/>
                      <a:pt x="1586" y="3766"/>
                      <a:pt x="1497" y="3418"/>
                    </a:cubicBezTo>
                    <a:cubicBezTo>
                      <a:pt x="1368" y="2954"/>
                      <a:pt x="1290" y="2670"/>
                      <a:pt x="1265" y="2554"/>
                    </a:cubicBezTo>
                    <a:lnTo>
                      <a:pt x="1265" y="2554"/>
                    </a:lnTo>
                    <a:cubicBezTo>
                      <a:pt x="1509" y="2645"/>
                      <a:pt x="1884" y="2812"/>
                      <a:pt x="2400" y="3070"/>
                    </a:cubicBezTo>
                    <a:cubicBezTo>
                      <a:pt x="2864" y="3302"/>
                      <a:pt x="3237" y="3457"/>
                      <a:pt x="3521" y="3547"/>
                    </a:cubicBezTo>
                    <a:cubicBezTo>
                      <a:pt x="3715" y="3418"/>
                      <a:pt x="3792" y="3315"/>
                      <a:pt x="3753" y="3212"/>
                    </a:cubicBezTo>
                    <a:cubicBezTo>
                      <a:pt x="3753" y="3199"/>
                      <a:pt x="3741" y="3186"/>
                      <a:pt x="3715" y="3173"/>
                    </a:cubicBezTo>
                    <a:cubicBezTo>
                      <a:pt x="3521" y="3018"/>
                      <a:pt x="3237" y="2863"/>
                      <a:pt x="2850" y="2709"/>
                    </a:cubicBezTo>
                    <a:cubicBezTo>
                      <a:pt x="2231" y="2476"/>
                      <a:pt x="1922" y="2348"/>
                      <a:pt x="1922" y="2348"/>
                    </a:cubicBezTo>
                    <a:cubicBezTo>
                      <a:pt x="1832" y="2322"/>
                      <a:pt x="1741" y="2284"/>
                      <a:pt x="1651" y="2258"/>
                    </a:cubicBezTo>
                    <a:cubicBezTo>
                      <a:pt x="1535" y="2219"/>
                      <a:pt x="1471" y="2167"/>
                      <a:pt x="1458" y="2115"/>
                    </a:cubicBezTo>
                    <a:cubicBezTo>
                      <a:pt x="1432" y="2064"/>
                      <a:pt x="1458" y="2012"/>
                      <a:pt x="1523" y="1935"/>
                    </a:cubicBezTo>
                    <a:cubicBezTo>
                      <a:pt x="1677" y="1780"/>
                      <a:pt x="1780" y="1587"/>
                      <a:pt x="1858" y="1367"/>
                    </a:cubicBezTo>
                    <a:cubicBezTo>
                      <a:pt x="1935" y="1123"/>
                      <a:pt x="1935" y="903"/>
                      <a:pt x="1870" y="710"/>
                    </a:cubicBezTo>
                    <a:cubicBezTo>
                      <a:pt x="1793" y="478"/>
                      <a:pt x="1638" y="297"/>
                      <a:pt x="1406" y="155"/>
                    </a:cubicBezTo>
                    <a:cubicBezTo>
                      <a:pt x="1243" y="52"/>
                      <a:pt x="1080" y="1"/>
                      <a:pt x="92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87"/>
              <p:cNvSpPr/>
              <p:nvPr/>
            </p:nvSpPr>
            <p:spPr>
              <a:xfrm>
                <a:off x="3212575" y="1828166"/>
                <a:ext cx="123388" cy="150068"/>
              </a:xfrm>
              <a:custGeom>
                <a:rect b="b" l="l" r="r" t="t"/>
                <a:pathLst>
                  <a:path extrusionOk="0" h="4033" w="3316">
                    <a:moveTo>
                      <a:pt x="1922" y="1"/>
                    </a:moveTo>
                    <a:cubicBezTo>
                      <a:pt x="1838" y="1"/>
                      <a:pt x="1767" y="10"/>
                      <a:pt x="1703" y="31"/>
                    </a:cubicBezTo>
                    <a:cubicBezTo>
                      <a:pt x="1665" y="45"/>
                      <a:pt x="1651" y="57"/>
                      <a:pt x="1625" y="70"/>
                    </a:cubicBezTo>
                    <a:cubicBezTo>
                      <a:pt x="1432" y="199"/>
                      <a:pt x="1238" y="315"/>
                      <a:pt x="1058" y="444"/>
                    </a:cubicBezTo>
                    <a:cubicBezTo>
                      <a:pt x="839" y="599"/>
                      <a:pt x="659" y="741"/>
                      <a:pt x="530" y="870"/>
                    </a:cubicBezTo>
                    <a:cubicBezTo>
                      <a:pt x="401" y="973"/>
                      <a:pt x="284" y="1076"/>
                      <a:pt x="169" y="1180"/>
                    </a:cubicBezTo>
                    <a:cubicBezTo>
                      <a:pt x="52" y="1295"/>
                      <a:pt x="0" y="1424"/>
                      <a:pt x="40" y="1541"/>
                    </a:cubicBezTo>
                    <a:cubicBezTo>
                      <a:pt x="68" y="1638"/>
                      <a:pt x="164" y="1684"/>
                      <a:pt x="320" y="1684"/>
                    </a:cubicBezTo>
                    <a:cubicBezTo>
                      <a:pt x="371" y="1684"/>
                      <a:pt x="427" y="1679"/>
                      <a:pt x="490" y="1670"/>
                    </a:cubicBezTo>
                    <a:cubicBezTo>
                      <a:pt x="594" y="2043"/>
                      <a:pt x="645" y="2237"/>
                      <a:pt x="645" y="2275"/>
                    </a:cubicBezTo>
                    <a:cubicBezTo>
                      <a:pt x="645" y="2315"/>
                      <a:pt x="619" y="2353"/>
                      <a:pt x="568" y="2404"/>
                    </a:cubicBezTo>
                    <a:cubicBezTo>
                      <a:pt x="516" y="2469"/>
                      <a:pt x="504" y="2507"/>
                      <a:pt x="504" y="2547"/>
                    </a:cubicBezTo>
                    <a:cubicBezTo>
                      <a:pt x="516" y="2624"/>
                      <a:pt x="607" y="2688"/>
                      <a:pt x="748" y="2714"/>
                    </a:cubicBezTo>
                    <a:cubicBezTo>
                      <a:pt x="813" y="3011"/>
                      <a:pt x="929" y="3333"/>
                      <a:pt x="1097" y="3682"/>
                    </a:cubicBezTo>
                    <a:cubicBezTo>
                      <a:pt x="1149" y="3797"/>
                      <a:pt x="1238" y="3888"/>
                      <a:pt x="1381" y="3952"/>
                    </a:cubicBezTo>
                    <a:cubicBezTo>
                      <a:pt x="1488" y="4006"/>
                      <a:pt x="1595" y="4033"/>
                      <a:pt x="1709" y="4033"/>
                    </a:cubicBezTo>
                    <a:cubicBezTo>
                      <a:pt x="1732" y="4033"/>
                      <a:pt x="1756" y="4032"/>
                      <a:pt x="1780" y="4029"/>
                    </a:cubicBezTo>
                    <a:cubicBezTo>
                      <a:pt x="2193" y="3978"/>
                      <a:pt x="2657" y="3862"/>
                      <a:pt x="3173" y="3656"/>
                    </a:cubicBezTo>
                    <a:cubicBezTo>
                      <a:pt x="3238" y="3630"/>
                      <a:pt x="3276" y="3578"/>
                      <a:pt x="3290" y="3513"/>
                    </a:cubicBezTo>
                    <a:cubicBezTo>
                      <a:pt x="3315" y="3449"/>
                      <a:pt x="3302" y="3384"/>
                      <a:pt x="3264" y="3321"/>
                    </a:cubicBezTo>
                    <a:cubicBezTo>
                      <a:pt x="3189" y="3190"/>
                      <a:pt x="3108" y="3120"/>
                      <a:pt x="3030" y="3120"/>
                    </a:cubicBezTo>
                    <a:cubicBezTo>
                      <a:pt x="2999" y="3120"/>
                      <a:pt x="2970" y="3131"/>
                      <a:pt x="2941" y="3152"/>
                    </a:cubicBezTo>
                    <a:cubicBezTo>
                      <a:pt x="2915" y="3152"/>
                      <a:pt x="2889" y="3178"/>
                      <a:pt x="2851" y="3230"/>
                    </a:cubicBezTo>
                    <a:cubicBezTo>
                      <a:pt x="2825" y="3269"/>
                      <a:pt x="2799" y="3295"/>
                      <a:pt x="2760" y="3307"/>
                    </a:cubicBezTo>
                    <a:cubicBezTo>
                      <a:pt x="2391" y="3462"/>
                      <a:pt x="2089" y="3538"/>
                      <a:pt x="1857" y="3538"/>
                    </a:cubicBezTo>
                    <a:cubicBezTo>
                      <a:pt x="1780" y="3538"/>
                      <a:pt x="1712" y="3530"/>
                      <a:pt x="1651" y="3513"/>
                    </a:cubicBezTo>
                    <a:cubicBezTo>
                      <a:pt x="1587" y="3462"/>
                      <a:pt x="1536" y="3372"/>
                      <a:pt x="1496" y="3243"/>
                    </a:cubicBezTo>
                    <a:cubicBezTo>
                      <a:pt x="1432" y="3075"/>
                      <a:pt x="1393" y="2817"/>
                      <a:pt x="1367" y="2482"/>
                    </a:cubicBezTo>
                    <a:cubicBezTo>
                      <a:pt x="1471" y="2392"/>
                      <a:pt x="1625" y="2315"/>
                      <a:pt x="1819" y="2237"/>
                    </a:cubicBezTo>
                    <a:cubicBezTo>
                      <a:pt x="2064" y="2146"/>
                      <a:pt x="2219" y="2082"/>
                      <a:pt x="2309" y="2031"/>
                    </a:cubicBezTo>
                    <a:cubicBezTo>
                      <a:pt x="2361" y="2017"/>
                      <a:pt x="2399" y="1979"/>
                      <a:pt x="2413" y="1928"/>
                    </a:cubicBezTo>
                    <a:cubicBezTo>
                      <a:pt x="2451" y="1863"/>
                      <a:pt x="2464" y="1824"/>
                      <a:pt x="2477" y="1811"/>
                    </a:cubicBezTo>
                    <a:cubicBezTo>
                      <a:pt x="2502" y="1785"/>
                      <a:pt x="2502" y="1759"/>
                      <a:pt x="2502" y="1734"/>
                    </a:cubicBezTo>
                    <a:cubicBezTo>
                      <a:pt x="2490" y="1708"/>
                      <a:pt x="2438" y="1656"/>
                      <a:pt x="2348" y="1605"/>
                    </a:cubicBezTo>
                    <a:cubicBezTo>
                      <a:pt x="2313" y="1596"/>
                      <a:pt x="2279" y="1592"/>
                      <a:pt x="2244" y="1592"/>
                    </a:cubicBezTo>
                    <a:cubicBezTo>
                      <a:pt x="2173" y="1592"/>
                      <a:pt x="2099" y="1609"/>
                      <a:pt x="2012" y="1644"/>
                    </a:cubicBezTo>
                    <a:cubicBezTo>
                      <a:pt x="1948" y="1656"/>
                      <a:pt x="1857" y="1708"/>
                      <a:pt x="1729" y="1773"/>
                    </a:cubicBezTo>
                    <a:cubicBezTo>
                      <a:pt x="1587" y="1850"/>
                      <a:pt x="1496" y="1888"/>
                      <a:pt x="1432" y="1914"/>
                    </a:cubicBezTo>
                    <a:cubicBezTo>
                      <a:pt x="1342" y="1940"/>
                      <a:pt x="1252" y="1966"/>
                      <a:pt x="1174" y="1966"/>
                    </a:cubicBezTo>
                    <a:cubicBezTo>
                      <a:pt x="1071" y="1592"/>
                      <a:pt x="1006" y="1334"/>
                      <a:pt x="1006" y="1218"/>
                    </a:cubicBezTo>
                    <a:cubicBezTo>
                      <a:pt x="1149" y="1102"/>
                      <a:pt x="1355" y="947"/>
                      <a:pt x="1639" y="754"/>
                    </a:cubicBezTo>
                    <a:cubicBezTo>
                      <a:pt x="1922" y="561"/>
                      <a:pt x="2129" y="406"/>
                      <a:pt x="2258" y="289"/>
                    </a:cubicBezTo>
                    <a:cubicBezTo>
                      <a:pt x="2284" y="251"/>
                      <a:pt x="2296" y="225"/>
                      <a:pt x="2284" y="186"/>
                    </a:cubicBezTo>
                    <a:cubicBezTo>
                      <a:pt x="2270" y="174"/>
                      <a:pt x="2244" y="148"/>
                      <a:pt x="2219" y="109"/>
                    </a:cubicBezTo>
                    <a:cubicBezTo>
                      <a:pt x="2180" y="70"/>
                      <a:pt x="2167" y="31"/>
                      <a:pt x="2155" y="19"/>
                    </a:cubicBezTo>
                    <a:cubicBezTo>
                      <a:pt x="2067" y="7"/>
                      <a:pt x="1990" y="1"/>
                      <a:pt x="192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87"/>
              <p:cNvSpPr/>
              <p:nvPr/>
            </p:nvSpPr>
            <p:spPr>
              <a:xfrm>
                <a:off x="3300389" y="1796984"/>
                <a:ext cx="123351" cy="150068"/>
              </a:xfrm>
              <a:custGeom>
                <a:rect b="b" l="l" r="r" t="t"/>
                <a:pathLst>
                  <a:path extrusionOk="0" h="4033" w="3315">
                    <a:moveTo>
                      <a:pt x="1923" y="0"/>
                    </a:moveTo>
                    <a:cubicBezTo>
                      <a:pt x="1839" y="0"/>
                      <a:pt x="1767" y="10"/>
                      <a:pt x="1703" y="31"/>
                    </a:cubicBezTo>
                    <a:cubicBezTo>
                      <a:pt x="1664" y="44"/>
                      <a:pt x="1638" y="57"/>
                      <a:pt x="1626" y="70"/>
                    </a:cubicBezTo>
                    <a:cubicBezTo>
                      <a:pt x="1432" y="199"/>
                      <a:pt x="1239" y="315"/>
                      <a:pt x="1059" y="444"/>
                    </a:cubicBezTo>
                    <a:cubicBezTo>
                      <a:pt x="839" y="599"/>
                      <a:pt x="658" y="740"/>
                      <a:pt x="517" y="869"/>
                    </a:cubicBezTo>
                    <a:lnTo>
                      <a:pt x="168" y="1179"/>
                    </a:lnTo>
                    <a:cubicBezTo>
                      <a:pt x="39" y="1295"/>
                      <a:pt x="1" y="1424"/>
                      <a:pt x="39" y="1540"/>
                    </a:cubicBezTo>
                    <a:cubicBezTo>
                      <a:pt x="69" y="1637"/>
                      <a:pt x="164" y="1683"/>
                      <a:pt x="320" y="1683"/>
                    </a:cubicBezTo>
                    <a:cubicBezTo>
                      <a:pt x="371" y="1683"/>
                      <a:pt x="428" y="1679"/>
                      <a:pt x="491" y="1669"/>
                    </a:cubicBezTo>
                    <a:cubicBezTo>
                      <a:pt x="594" y="2043"/>
                      <a:pt x="646" y="2236"/>
                      <a:pt x="646" y="2276"/>
                    </a:cubicBezTo>
                    <a:cubicBezTo>
                      <a:pt x="646" y="2314"/>
                      <a:pt x="620" y="2353"/>
                      <a:pt x="568" y="2405"/>
                    </a:cubicBezTo>
                    <a:cubicBezTo>
                      <a:pt x="517" y="2468"/>
                      <a:pt x="503" y="2508"/>
                      <a:pt x="503" y="2546"/>
                    </a:cubicBezTo>
                    <a:cubicBezTo>
                      <a:pt x="517" y="2623"/>
                      <a:pt x="607" y="2688"/>
                      <a:pt x="749" y="2714"/>
                    </a:cubicBezTo>
                    <a:cubicBezTo>
                      <a:pt x="813" y="3010"/>
                      <a:pt x="930" y="3333"/>
                      <a:pt x="1097" y="3681"/>
                    </a:cubicBezTo>
                    <a:cubicBezTo>
                      <a:pt x="1148" y="3797"/>
                      <a:pt x="1239" y="3887"/>
                      <a:pt x="1380" y="3952"/>
                    </a:cubicBezTo>
                    <a:cubicBezTo>
                      <a:pt x="1489" y="4006"/>
                      <a:pt x="1597" y="4033"/>
                      <a:pt x="1705" y="4033"/>
                    </a:cubicBezTo>
                    <a:cubicBezTo>
                      <a:pt x="1726" y="4033"/>
                      <a:pt x="1746" y="4032"/>
                      <a:pt x="1767" y="4030"/>
                    </a:cubicBezTo>
                    <a:cubicBezTo>
                      <a:pt x="2193" y="3978"/>
                      <a:pt x="2658" y="3861"/>
                      <a:pt x="3174" y="3655"/>
                    </a:cubicBezTo>
                    <a:cubicBezTo>
                      <a:pt x="3238" y="3629"/>
                      <a:pt x="3277" y="3578"/>
                      <a:pt x="3289" y="3514"/>
                    </a:cubicBezTo>
                    <a:cubicBezTo>
                      <a:pt x="3315" y="3449"/>
                      <a:pt x="3303" y="3385"/>
                      <a:pt x="3263" y="3320"/>
                    </a:cubicBezTo>
                    <a:cubicBezTo>
                      <a:pt x="3189" y="3190"/>
                      <a:pt x="3109" y="3120"/>
                      <a:pt x="3031" y="3120"/>
                    </a:cubicBezTo>
                    <a:cubicBezTo>
                      <a:pt x="3000" y="3120"/>
                      <a:pt x="2970" y="3131"/>
                      <a:pt x="2942" y="3153"/>
                    </a:cubicBezTo>
                    <a:cubicBezTo>
                      <a:pt x="2916" y="3153"/>
                      <a:pt x="2877" y="3178"/>
                      <a:pt x="2851" y="3230"/>
                    </a:cubicBezTo>
                    <a:cubicBezTo>
                      <a:pt x="2825" y="3268"/>
                      <a:pt x="2799" y="3307"/>
                      <a:pt x="2761" y="3307"/>
                    </a:cubicBezTo>
                    <a:cubicBezTo>
                      <a:pt x="2392" y="3463"/>
                      <a:pt x="2088" y="3537"/>
                      <a:pt x="1856" y="3537"/>
                    </a:cubicBezTo>
                    <a:cubicBezTo>
                      <a:pt x="1780" y="3537"/>
                      <a:pt x="1712" y="3529"/>
                      <a:pt x="1652" y="3514"/>
                    </a:cubicBezTo>
                    <a:cubicBezTo>
                      <a:pt x="1587" y="3462"/>
                      <a:pt x="1535" y="3371"/>
                      <a:pt x="1497" y="3256"/>
                    </a:cubicBezTo>
                    <a:cubicBezTo>
                      <a:pt x="1432" y="3075"/>
                      <a:pt x="1394" y="2817"/>
                      <a:pt x="1368" y="2482"/>
                    </a:cubicBezTo>
                    <a:cubicBezTo>
                      <a:pt x="1471" y="2391"/>
                      <a:pt x="1626" y="2314"/>
                      <a:pt x="1819" y="2236"/>
                    </a:cubicBezTo>
                    <a:cubicBezTo>
                      <a:pt x="2065" y="2147"/>
                      <a:pt x="2219" y="2082"/>
                      <a:pt x="2309" y="2030"/>
                    </a:cubicBezTo>
                    <a:cubicBezTo>
                      <a:pt x="2361" y="2018"/>
                      <a:pt x="2400" y="1978"/>
                      <a:pt x="2412" y="1927"/>
                    </a:cubicBezTo>
                    <a:cubicBezTo>
                      <a:pt x="2451" y="1863"/>
                      <a:pt x="2464" y="1824"/>
                      <a:pt x="2477" y="1811"/>
                    </a:cubicBezTo>
                    <a:cubicBezTo>
                      <a:pt x="2503" y="1785"/>
                      <a:pt x="2503" y="1760"/>
                      <a:pt x="2503" y="1734"/>
                    </a:cubicBezTo>
                    <a:cubicBezTo>
                      <a:pt x="2490" y="1708"/>
                      <a:pt x="2438" y="1657"/>
                      <a:pt x="2348" y="1605"/>
                    </a:cubicBezTo>
                    <a:cubicBezTo>
                      <a:pt x="2314" y="1596"/>
                      <a:pt x="2277" y="1592"/>
                      <a:pt x="2240" y="1592"/>
                    </a:cubicBezTo>
                    <a:cubicBezTo>
                      <a:pt x="2167" y="1592"/>
                      <a:pt x="2090" y="1609"/>
                      <a:pt x="2013" y="1643"/>
                    </a:cubicBezTo>
                    <a:cubicBezTo>
                      <a:pt x="1948" y="1657"/>
                      <a:pt x="1858" y="1708"/>
                      <a:pt x="1716" y="1772"/>
                    </a:cubicBezTo>
                    <a:cubicBezTo>
                      <a:pt x="1587" y="1849"/>
                      <a:pt x="1497" y="1889"/>
                      <a:pt x="1432" y="1914"/>
                    </a:cubicBezTo>
                    <a:cubicBezTo>
                      <a:pt x="1342" y="1953"/>
                      <a:pt x="1251" y="1966"/>
                      <a:pt x="1174" y="1966"/>
                    </a:cubicBezTo>
                    <a:cubicBezTo>
                      <a:pt x="1059" y="1592"/>
                      <a:pt x="1007" y="1334"/>
                      <a:pt x="1007" y="1218"/>
                    </a:cubicBezTo>
                    <a:cubicBezTo>
                      <a:pt x="1148" y="1101"/>
                      <a:pt x="1355" y="947"/>
                      <a:pt x="1638" y="754"/>
                    </a:cubicBezTo>
                    <a:cubicBezTo>
                      <a:pt x="1910" y="560"/>
                      <a:pt x="2128" y="405"/>
                      <a:pt x="2257" y="289"/>
                    </a:cubicBezTo>
                    <a:cubicBezTo>
                      <a:pt x="2283" y="264"/>
                      <a:pt x="2283" y="224"/>
                      <a:pt x="2271" y="186"/>
                    </a:cubicBezTo>
                    <a:cubicBezTo>
                      <a:pt x="2271" y="173"/>
                      <a:pt x="2245" y="147"/>
                      <a:pt x="2219" y="109"/>
                    </a:cubicBezTo>
                    <a:cubicBezTo>
                      <a:pt x="2180" y="70"/>
                      <a:pt x="2168" y="31"/>
                      <a:pt x="2154" y="18"/>
                    </a:cubicBezTo>
                    <a:cubicBezTo>
                      <a:pt x="2068" y="7"/>
                      <a:pt x="1992" y="0"/>
                      <a:pt x="1923"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7"/>
              <p:cNvSpPr/>
              <p:nvPr/>
            </p:nvSpPr>
            <p:spPr>
              <a:xfrm>
                <a:off x="3391589" y="1743440"/>
                <a:ext cx="131537" cy="197734"/>
              </a:xfrm>
              <a:custGeom>
                <a:rect b="b" l="l" r="r" t="t"/>
                <a:pathLst>
                  <a:path extrusionOk="0" h="5314" w="3535">
                    <a:moveTo>
                      <a:pt x="2334" y="0"/>
                    </a:moveTo>
                    <a:cubicBezTo>
                      <a:pt x="2322" y="0"/>
                      <a:pt x="2283" y="0"/>
                      <a:pt x="2205" y="13"/>
                    </a:cubicBezTo>
                    <a:cubicBezTo>
                      <a:pt x="2154" y="13"/>
                      <a:pt x="2102" y="26"/>
                      <a:pt x="2064" y="38"/>
                    </a:cubicBezTo>
                    <a:cubicBezTo>
                      <a:pt x="1947" y="78"/>
                      <a:pt x="1909" y="142"/>
                      <a:pt x="1922" y="232"/>
                    </a:cubicBezTo>
                    <a:cubicBezTo>
                      <a:pt x="2179" y="1380"/>
                      <a:pt x="2360" y="2244"/>
                      <a:pt x="2489" y="2812"/>
                    </a:cubicBezTo>
                    <a:cubicBezTo>
                      <a:pt x="2231" y="2592"/>
                      <a:pt x="1922" y="2244"/>
                      <a:pt x="1535" y="1780"/>
                    </a:cubicBezTo>
                    <a:cubicBezTo>
                      <a:pt x="1135" y="1290"/>
                      <a:pt x="812" y="941"/>
                      <a:pt x="594" y="735"/>
                    </a:cubicBezTo>
                    <a:cubicBezTo>
                      <a:pt x="481" y="695"/>
                      <a:pt x="388" y="675"/>
                      <a:pt x="316" y="675"/>
                    </a:cubicBezTo>
                    <a:cubicBezTo>
                      <a:pt x="272" y="675"/>
                      <a:pt x="236" y="682"/>
                      <a:pt x="207" y="697"/>
                    </a:cubicBezTo>
                    <a:cubicBezTo>
                      <a:pt x="52" y="748"/>
                      <a:pt x="0" y="826"/>
                      <a:pt x="26" y="915"/>
                    </a:cubicBezTo>
                    <a:cubicBezTo>
                      <a:pt x="52" y="1032"/>
                      <a:pt x="207" y="1586"/>
                      <a:pt x="477" y="2618"/>
                    </a:cubicBezTo>
                    <a:cubicBezTo>
                      <a:pt x="658" y="3288"/>
                      <a:pt x="826" y="3844"/>
                      <a:pt x="981" y="4269"/>
                    </a:cubicBezTo>
                    <a:cubicBezTo>
                      <a:pt x="1058" y="4527"/>
                      <a:pt x="1161" y="4759"/>
                      <a:pt x="1251" y="4991"/>
                    </a:cubicBezTo>
                    <a:cubicBezTo>
                      <a:pt x="1277" y="5056"/>
                      <a:pt x="1302" y="5120"/>
                      <a:pt x="1342" y="5185"/>
                    </a:cubicBezTo>
                    <a:cubicBezTo>
                      <a:pt x="1380" y="5262"/>
                      <a:pt x="1431" y="5300"/>
                      <a:pt x="1496" y="5300"/>
                    </a:cubicBezTo>
                    <a:cubicBezTo>
                      <a:pt x="1509" y="5300"/>
                      <a:pt x="1560" y="5300"/>
                      <a:pt x="1638" y="5314"/>
                    </a:cubicBezTo>
                    <a:cubicBezTo>
                      <a:pt x="1689" y="5314"/>
                      <a:pt x="1729" y="5314"/>
                      <a:pt x="1767" y="5300"/>
                    </a:cubicBezTo>
                    <a:cubicBezTo>
                      <a:pt x="1793" y="5288"/>
                      <a:pt x="1818" y="5262"/>
                      <a:pt x="1844" y="5223"/>
                    </a:cubicBezTo>
                    <a:cubicBezTo>
                      <a:pt x="1909" y="5159"/>
                      <a:pt x="1909" y="5056"/>
                      <a:pt x="1870" y="4939"/>
                    </a:cubicBezTo>
                    <a:cubicBezTo>
                      <a:pt x="1729" y="4617"/>
                      <a:pt x="1612" y="4308"/>
                      <a:pt x="1496" y="3998"/>
                    </a:cubicBezTo>
                    <a:cubicBezTo>
                      <a:pt x="1264" y="3353"/>
                      <a:pt x="1084" y="2721"/>
                      <a:pt x="955" y="2102"/>
                    </a:cubicBezTo>
                    <a:cubicBezTo>
                      <a:pt x="941" y="2050"/>
                      <a:pt x="955" y="2012"/>
                      <a:pt x="981" y="1999"/>
                    </a:cubicBezTo>
                    <a:cubicBezTo>
                      <a:pt x="993" y="1999"/>
                      <a:pt x="1006" y="1999"/>
                      <a:pt x="1019" y="2025"/>
                    </a:cubicBezTo>
                    <a:cubicBezTo>
                      <a:pt x="1818" y="2979"/>
                      <a:pt x="2451" y="3663"/>
                      <a:pt x="2902" y="4076"/>
                    </a:cubicBezTo>
                    <a:cubicBezTo>
                      <a:pt x="3019" y="4183"/>
                      <a:pt x="3129" y="4231"/>
                      <a:pt x="3232" y="4231"/>
                    </a:cubicBezTo>
                    <a:cubicBezTo>
                      <a:pt x="3265" y="4231"/>
                      <a:pt x="3297" y="4226"/>
                      <a:pt x="3328" y="4217"/>
                    </a:cubicBezTo>
                    <a:cubicBezTo>
                      <a:pt x="3405" y="4191"/>
                      <a:pt x="3457" y="4140"/>
                      <a:pt x="3495" y="4076"/>
                    </a:cubicBezTo>
                    <a:cubicBezTo>
                      <a:pt x="3521" y="4011"/>
                      <a:pt x="3534" y="3933"/>
                      <a:pt x="3508" y="3869"/>
                    </a:cubicBezTo>
                    <a:cubicBezTo>
                      <a:pt x="3443" y="3740"/>
                      <a:pt x="3392" y="3598"/>
                      <a:pt x="3340" y="3457"/>
                    </a:cubicBezTo>
                    <a:cubicBezTo>
                      <a:pt x="3185" y="3018"/>
                      <a:pt x="3031" y="2451"/>
                      <a:pt x="2864" y="1767"/>
                    </a:cubicBezTo>
                    <a:cubicBezTo>
                      <a:pt x="2721" y="1199"/>
                      <a:pt x="2592" y="619"/>
                      <a:pt x="2451" y="52"/>
                    </a:cubicBezTo>
                    <a:cubicBezTo>
                      <a:pt x="2425" y="13"/>
                      <a:pt x="2386" y="0"/>
                      <a:pt x="233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87"/>
              <p:cNvSpPr/>
              <p:nvPr/>
            </p:nvSpPr>
            <p:spPr>
              <a:xfrm>
                <a:off x="3144928" y="2060984"/>
                <a:ext cx="104151" cy="148803"/>
              </a:xfrm>
              <a:custGeom>
                <a:rect b="b" l="l" r="r" t="t"/>
                <a:pathLst>
                  <a:path extrusionOk="0" h="3999" w="2799">
                    <a:moveTo>
                      <a:pt x="342" y="1"/>
                    </a:moveTo>
                    <a:cubicBezTo>
                      <a:pt x="295" y="1"/>
                      <a:pt x="241" y="11"/>
                      <a:pt x="181" y="30"/>
                    </a:cubicBezTo>
                    <a:cubicBezTo>
                      <a:pt x="90" y="56"/>
                      <a:pt x="39" y="107"/>
                      <a:pt x="0" y="185"/>
                    </a:cubicBezTo>
                    <a:cubicBezTo>
                      <a:pt x="78" y="365"/>
                      <a:pt x="155" y="558"/>
                      <a:pt x="233" y="764"/>
                    </a:cubicBezTo>
                    <a:cubicBezTo>
                      <a:pt x="336" y="1074"/>
                      <a:pt x="490" y="1577"/>
                      <a:pt x="658" y="2286"/>
                    </a:cubicBezTo>
                    <a:cubicBezTo>
                      <a:pt x="838" y="2957"/>
                      <a:pt x="993" y="3473"/>
                      <a:pt x="1135" y="3822"/>
                    </a:cubicBezTo>
                    <a:cubicBezTo>
                      <a:pt x="1135" y="3834"/>
                      <a:pt x="1199" y="3860"/>
                      <a:pt x="1302" y="3937"/>
                    </a:cubicBezTo>
                    <a:cubicBezTo>
                      <a:pt x="1359" y="3975"/>
                      <a:pt x="1416" y="3999"/>
                      <a:pt x="1462" y="3999"/>
                    </a:cubicBezTo>
                    <a:cubicBezTo>
                      <a:pt x="1479" y="3999"/>
                      <a:pt x="1495" y="3996"/>
                      <a:pt x="1509" y="3989"/>
                    </a:cubicBezTo>
                    <a:cubicBezTo>
                      <a:pt x="1535" y="3976"/>
                      <a:pt x="1560" y="3963"/>
                      <a:pt x="1586" y="3937"/>
                    </a:cubicBezTo>
                    <a:cubicBezTo>
                      <a:pt x="1780" y="3770"/>
                      <a:pt x="1973" y="3524"/>
                      <a:pt x="2193" y="3228"/>
                    </a:cubicBezTo>
                    <a:cubicBezTo>
                      <a:pt x="2566" y="2712"/>
                      <a:pt x="2760" y="2454"/>
                      <a:pt x="2773" y="2454"/>
                    </a:cubicBezTo>
                    <a:cubicBezTo>
                      <a:pt x="2799" y="2364"/>
                      <a:pt x="2773" y="2286"/>
                      <a:pt x="2683" y="2222"/>
                    </a:cubicBezTo>
                    <a:cubicBezTo>
                      <a:pt x="2639" y="2188"/>
                      <a:pt x="2596" y="2170"/>
                      <a:pt x="2545" y="2170"/>
                    </a:cubicBezTo>
                    <a:cubicBezTo>
                      <a:pt x="2520" y="2170"/>
                      <a:pt x="2493" y="2175"/>
                      <a:pt x="2463" y="2183"/>
                    </a:cubicBezTo>
                    <a:cubicBezTo>
                      <a:pt x="2437" y="2197"/>
                      <a:pt x="2399" y="2209"/>
                      <a:pt x="2348" y="2248"/>
                    </a:cubicBezTo>
                    <a:cubicBezTo>
                      <a:pt x="2296" y="2274"/>
                      <a:pt x="2257" y="2286"/>
                      <a:pt x="2244" y="2300"/>
                    </a:cubicBezTo>
                    <a:cubicBezTo>
                      <a:pt x="2167" y="2377"/>
                      <a:pt x="2038" y="2518"/>
                      <a:pt x="1883" y="2738"/>
                    </a:cubicBezTo>
                    <a:cubicBezTo>
                      <a:pt x="1729" y="2931"/>
                      <a:pt x="1600" y="3074"/>
                      <a:pt x="1496" y="3163"/>
                    </a:cubicBezTo>
                    <a:cubicBezTo>
                      <a:pt x="1380" y="2828"/>
                      <a:pt x="1213" y="2312"/>
                      <a:pt x="1019" y="1629"/>
                    </a:cubicBezTo>
                    <a:cubicBezTo>
                      <a:pt x="826" y="945"/>
                      <a:pt x="658" y="429"/>
                      <a:pt x="529" y="107"/>
                    </a:cubicBezTo>
                    <a:cubicBezTo>
                      <a:pt x="488" y="33"/>
                      <a:pt x="426" y="1"/>
                      <a:pt x="34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7"/>
              <p:cNvSpPr/>
              <p:nvPr/>
            </p:nvSpPr>
            <p:spPr>
              <a:xfrm>
                <a:off x="3228426" y="2044649"/>
                <a:ext cx="58569" cy="138272"/>
              </a:xfrm>
              <a:custGeom>
                <a:rect b="b" l="l" r="r" t="t"/>
                <a:pathLst>
                  <a:path extrusionOk="0" h="3716" w="1574">
                    <a:moveTo>
                      <a:pt x="497" y="1"/>
                    </a:moveTo>
                    <a:cubicBezTo>
                      <a:pt x="495" y="1"/>
                      <a:pt x="493" y="2"/>
                      <a:pt x="491" y="5"/>
                    </a:cubicBezTo>
                    <a:cubicBezTo>
                      <a:pt x="477" y="5"/>
                      <a:pt x="465" y="17"/>
                      <a:pt x="451" y="30"/>
                    </a:cubicBezTo>
                    <a:cubicBezTo>
                      <a:pt x="424" y="27"/>
                      <a:pt x="398" y="25"/>
                      <a:pt x="373" y="25"/>
                    </a:cubicBezTo>
                    <a:cubicBezTo>
                      <a:pt x="306" y="25"/>
                      <a:pt x="247" y="37"/>
                      <a:pt x="181" y="56"/>
                    </a:cubicBezTo>
                    <a:cubicBezTo>
                      <a:pt x="78" y="94"/>
                      <a:pt x="26" y="159"/>
                      <a:pt x="0" y="249"/>
                    </a:cubicBezTo>
                    <a:cubicBezTo>
                      <a:pt x="52" y="352"/>
                      <a:pt x="90" y="455"/>
                      <a:pt x="129" y="559"/>
                    </a:cubicBezTo>
                    <a:cubicBezTo>
                      <a:pt x="233" y="830"/>
                      <a:pt x="336" y="1255"/>
                      <a:pt x="465" y="1836"/>
                    </a:cubicBezTo>
                    <a:cubicBezTo>
                      <a:pt x="594" y="2416"/>
                      <a:pt x="709" y="2842"/>
                      <a:pt x="800" y="3126"/>
                    </a:cubicBezTo>
                    <a:cubicBezTo>
                      <a:pt x="864" y="3280"/>
                      <a:pt x="929" y="3435"/>
                      <a:pt x="993" y="3576"/>
                    </a:cubicBezTo>
                    <a:cubicBezTo>
                      <a:pt x="1040" y="3669"/>
                      <a:pt x="1119" y="3715"/>
                      <a:pt x="1231" y="3715"/>
                    </a:cubicBezTo>
                    <a:cubicBezTo>
                      <a:pt x="1275" y="3715"/>
                      <a:pt x="1325" y="3708"/>
                      <a:pt x="1380" y="3693"/>
                    </a:cubicBezTo>
                    <a:cubicBezTo>
                      <a:pt x="1509" y="3654"/>
                      <a:pt x="1574" y="3564"/>
                      <a:pt x="1560" y="3435"/>
                    </a:cubicBezTo>
                    <a:lnTo>
                      <a:pt x="1445" y="3126"/>
                    </a:lnTo>
                    <a:cubicBezTo>
                      <a:pt x="1342" y="2842"/>
                      <a:pt x="1225" y="2403"/>
                      <a:pt x="1084" y="1822"/>
                    </a:cubicBezTo>
                    <a:cubicBezTo>
                      <a:pt x="941" y="1229"/>
                      <a:pt x="826" y="804"/>
                      <a:pt x="723" y="520"/>
                    </a:cubicBezTo>
                    <a:cubicBezTo>
                      <a:pt x="683" y="404"/>
                      <a:pt x="632" y="275"/>
                      <a:pt x="580" y="159"/>
                    </a:cubicBezTo>
                    <a:cubicBezTo>
                      <a:pt x="580" y="159"/>
                      <a:pt x="568" y="159"/>
                      <a:pt x="555" y="146"/>
                    </a:cubicBezTo>
                    <a:cubicBezTo>
                      <a:pt x="555" y="133"/>
                      <a:pt x="542" y="108"/>
                      <a:pt x="529" y="56"/>
                    </a:cubicBezTo>
                    <a:cubicBezTo>
                      <a:pt x="519" y="24"/>
                      <a:pt x="508" y="1"/>
                      <a:pt x="497"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7"/>
              <p:cNvSpPr/>
              <p:nvPr/>
            </p:nvSpPr>
            <p:spPr>
              <a:xfrm>
                <a:off x="3257672" y="1983626"/>
                <a:ext cx="109956" cy="184078"/>
              </a:xfrm>
              <a:custGeom>
                <a:rect b="b" l="l" r="r" t="t"/>
                <a:pathLst>
                  <a:path extrusionOk="0" h="4947" w="2955">
                    <a:moveTo>
                      <a:pt x="2595" y="1"/>
                    </a:moveTo>
                    <a:cubicBezTo>
                      <a:pt x="2589" y="1"/>
                      <a:pt x="2584" y="3"/>
                      <a:pt x="2580" y="6"/>
                    </a:cubicBezTo>
                    <a:cubicBezTo>
                      <a:pt x="2399" y="20"/>
                      <a:pt x="2310" y="97"/>
                      <a:pt x="2284" y="226"/>
                    </a:cubicBezTo>
                    <a:cubicBezTo>
                      <a:pt x="2232" y="703"/>
                      <a:pt x="2207" y="1258"/>
                      <a:pt x="2219" y="1902"/>
                    </a:cubicBezTo>
                    <a:cubicBezTo>
                      <a:pt x="2245" y="2457"/>
                      <a:pt x="2258" y="3012"/>
                      <a:pt x="2284" y="3579"/>
                    </a:cubicBezTo>
                    <a:cubicBezTo>
                      <a:pt x="2013" y="3192"/>
                      <a:pt x="1755" y="2818"/>
                      <a:pt x="1484" y="2431"/>
                    </a:cubicBezTo>
                    <a:cubicBezTo>
                      <a:pt x="1175" y="1992"/>
                      <a:pt x="878" y="1631"/>
                      <a:pt x="607" y="1347"/>
                    </a:cubicBezTo>
                    <a:cubicBezTo>
                      <a:pt x="446" y="1310"/>
                      <a:pt x="328" y="1286"/>
                      <a:pt x="250" y="1286"/>
                    </a:cubicBezTo>
                    <a:cubicBezTo>
                      <a:pt x="222" y="1286"/>
                      <a:pt x="199" y="1289"/>
                      <a:pt x="181" y="1296"/>
                    </a:cubicBezTo>
                    <a:cubicBezTo>
                      <a:pt x="143" y="1309"/>
                      <a:pt x="117" y="1335"/>
                      <a:pt x="91" y="1361"/>
                    </a:cubicBezTo>
                    <a:cubicBezTo>
                      <a:pt x="52" y="1373"/>
                      <a:pt x="14" y="1451"/>
                      <a:pt x="1" y="1567"/>
                    </a:cubicBezTo>
                    <a:cubicBezTo>
                      <a:pt x="362" y="1928"/>
                      <a:pt x="800" y="2482"/>
                      <a:pt x="1304" y="3244"/>
                    </a:cubicBezTo>
                    <a:cubicBezTo>
                      <a:pt x="1845" y="4043"/>
                      <a:pt x="2258" y="4597"/>
                      <a:pt x="2568" y="4920"/>
                    </a:cubicBezTo>
                    <a:cubicBezTo>
                      <a:pt x="2639" y="4936"/>
                      <a:pt x="2695" y="4947"/>
                      <a:pt x="2743" y="4947"/>
                    </a:cubicBezTo>
                    <a:cubicBezTo>
                      <a:pt x="2774" y="4947"/>
                      <a:pt x="2800" y="4943"/>
                      <a:pt x="2826" y="4933"/>
                    </a:cubicBezTo>
                    <a:cubicBezTo>
                      <a:pt x="2877" y="4920"/>
                      <a:pt x="2915" y="4881"/>
                      <a:pt x="2941" y="4817"/>
                    </a:cubicBezTo>
                    <a:cubicBezTo>
                      <a:pt x="2955" y="4508"/>
                      <a:pt x="2929" y="4069"/>
                      <a:pt x="2864" y="3488"/>
                    </a:cubicBezTo>
                    <a:cubicBezTo>
                      <a:pt x="2786" y="2883"/>
                      <a:pt x="2748" y="2444"/>
                      <a:pt x="2748" y="2173"/>
                    </a:cubicBezTo>
                    <a:cubicBezTo>
                      <a:pt x="2774" y="1244"/>
                      <a:pt x="2812" y="599"/>
                      <a:pt x="2877" y="238"/>
                    </a:cubicBezTo>
                    <a:cubicBezTo>
                      <a:pt x="2877" y="187"/>
                      <a:pt x="2877" y="148"/>
                      <a:pt x="2864" y="97"/>
                    </a:cubicBezTo>
                    <a:cubicBezTo>
                      <a:pt x="2842" y="54"/>
                      <a:pt x="2821" y="29"/>
                      <a:pt x="2792" y="29"/>
                    </a:cubicBezTo>
                    <a:cubicBezTo>
                      <a:pt x="2786" y="29"/>
                      <a:pt x="2780" y="30"/>
                      <a:pt x="2774" y="32"/>
                    </a:cubicBezTo>
                    <a:cubicBezTo>
                      <a:pt x="2758" y="38"/>
                      <a:pt x="2741" y="41"/>
                      <a:pt x="2725" y="41"/>
                    </a:cubicBezTo>
                    <a:cubicBezTo>
                      <a:pt x="2703" y="41"/>
                      <a:pt x="2680" y="34"/>
                      <a:pt x="2657" y="20"/>
                    </a:cubicBezTo>
                    <a:cubicBezTo>
                      <a:pt x="2630" y="10"/>
                      <a:pt x="2609" y="1"/>
                      <a:pt x="2595"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7"/>
              <p:cNvSpPr/>
              <p:nvPr/>
            </p:nvSpPr>
            <p:spPr>
              <a:xfrm>
                <a:off x="3373803" y="1967812"/>
                <a:ext cx="122905" cy="149845"/>
              </a:xfrm>
              <a:custGeom>
                <a:rect b="b" l="l" r="r" t="t"/>
                <a:pathLst>
                  <a:path extrusionOk="0" h="4027" w="3303">
                    <a:moveTo>
                      <a:pt x="1916" y="0"/>
                    </a:moveTo>
                    <a:cubicBezTo>
                      <a:pt x="1830" y="0"/>
                      <a:pt x="1755" y="10"/>
                      <a:pt x="1691" y="32"/>
                    </a:cubicBezTo>
                    <a:lnTo>
                      <a:pt x="1613" y="70"/>
                    </a:lnTo>
                    <a:cubicBezTo>
                      <a:pt x="1419" y="187"/>
                      <a:pt x="1239" y="316"/>
                      <a:pt x="1046" y="445"/>
                    </a:cubicBezTo>
                    <a:cubicBezTo>
                      <a:pt x="826" y="586"/>
                      <a:pt x="646" y="728"/>
                      <a:pt x="517" y="870"/>
                    </a:cubicBezTo>
                    <a:cubicBezTo>
                      <a:pt x="401" y="973"/>
                      <a:pt x="272" y="1076"/>
                      <a:pt x="155" y="1179"/>
                    </a:cubicBezTo>
                    <a:cubicBezTo>
                      <a:pt x="40" y="1296"/>
                      <a:pt x="1" y="1425"/>
                      <a:pt x="40" y="1540"/>
                    </a:cubicBezTo>
                    <a:cubicBezTo>
                      <a:pt x="69" y="1638"/>
                      <a:pt x="157" y="1684"/>
                      <a:pt x="309" y="1684"/>
                    </a:cubicBezTo>
                    <a:cubicBezTo>
                      <a:pt x="359" y="1684"/>
                      <a:pt x="415" y="1679"/>
                      <a:pt x="478" y="1669"/>
                    </a:cubicBezTo>
                    <a:cubicBezTo>
                      <a:pt x="582" y="2044"/>
                      <a:pt x="633" y="2237"/>
                      <a:pt x="633" y="2276"/>
                    </a:cubicBezTo>
                    <a:cubicBezTo>
                      <a:pt x="633" y="2314"/>
                      <a:pt x="620" y="2353"/>
                      <a:pt x="568" y="2405"/>
                    </a:cubicBezTo>
                    <a:cubicBezTo>
                      <a:pt x="517" y="2456"/>
                      <a:pt x="491" y="2508"/>
                      <a:pt x="504" y="2546"/>
                    </a:cubicBezTo>
                    <a:cubicBezTo>
                      <a:pt x="517" y="2624"/>
                      <a:pt x="594" y="2675"/>
                      <a:pt x="736" y="2714"/>
                    </a:cubicBezTo>
                    <a:cubicBezTo>
                      <a:pt x="800" y="3010"/>
                      <a:pt x="917" y="3333"/>
                      <a:pt x="1084" y="3681"/>
                    </a:cubicBezTo>
                    <a:cubicBezTo>
                      <a:pt x="1136" y="3798"/>
                      <a:pt x="1239" y="3887"/>
                      <a:pt x="1368" y="3952"/>
                    </a:cubicBezTo>
                    <a:cubicBezTo>
                      <a:pt x="1463" y="4000"/>
                      <a:pt x="1566" y="4026"/>
                      <a:pt x="1666" y="4026"/>
                    </a:cubicBezTo>
                    <a:cubicBezTo>
                      <a:pt x="1700" y="4026"/>
                      <a:pt x="1735" y="4023"/>
                      <a:pt x="1768" y="4016"/>
                    </a:cubicBezTo>
                    <a:cubicBezTo>
                      <a:pt x="2181" y="3978"/>
                      <a:pt x="2645" y="3862"/>
                      <a:pt x="3161" y="3655"/>
                    </a:cubicBezTo>
                    <a:cubicBezTo>
                      <a:pt x="3225" y="3630"/>
                      <a:pt x="3264" y="3578"/>
                      <a:pt x="3290" y="3514"/>
                    </a:cubicBezTo>
                    <a:cubicBezTo>
                      <a:pt x="3302" y="3449"/>
                      <a:pt x="3290" y="3385"/>
                      <a:pt x="3251" y="3320"/>
                    </a:cubicBezTo>
                    <a:cubicBezTo>
                      <a:pt x="3174" y="3185"/>
                      <a:pt x="3090" y="3115"/>
                      <a:pt x="3009" y="3115"/>
                    </a:cubicBezTo>
                    <a:cubicBezTo>
                      <a:pt x="2982" y="3115"/>
                      <a:pt x="2955" y="3123"/>
                      <a:pt x="2929" y="3139"/>
                    </a:cubicBezTo>
                    <a:cubicBezTo>
                      <a:pt x="2903" y="3153"/>
                      <a:pt x="2877" y="3179"/>
                      <a:pt x="2851" y="3230"/>
                    </a:cubicBezTo>
                    <a:cubicBezTo>
                      <a:pt x="2812" y="3268"/>
                      <a:pt x="2786" y="3294"/>
                      <a:pt x="2748" y="3308"/>
                    </a:cubicBezTo>
                    <a:cubicBezTo>
                      <a:pt x="2379" y="3463"/>
                      <a:pt x="2083" y="3538"/>
                      <a:pt x="1849" y="3538"/>
                    </a:cubicBezTo>
                    <a:cubicBezTo>
                      <a:pt x="1773" y="3538"/>
                      <a:pt x="1703" y="3530"/>
                      <a:pt x="1639" y="3514"/>
                    </a:cubicBezTo>
                    <a:cubicBezTo>
                      <a:pt x="1588" y="3449"/>
                      <a:pt x="1536" y="3372"/>
                      <a:pt x="1484" y="3243"/>
                    </a:cubicBezTo>
                    <a:cubicBezTo>
                      <a:pt x="1433" y="3075"/>
                      <a:pt x="1381" y="2818"/>
                      <a:pt x="1355" y="2482"/>
                    </a:cubicBezTo>
                    <a:cubicBezTo>
                      <a:pt x="1459" y="2391"/>
                      <a:pt x="1613" y="2314"/>
                      <a:pt x="1820" y="2237"/>
                    </a:cubicBezTo>
                    <a:cubicBezTo>
                      <a:pt x="2052" y="2147"/>
                      <a:pt x="2219" y="2082"/>
                      <a:pt x="2296" y="2030"/>
                    </a:cubicBezTo>
                    <a:cubicBezTo>
                      <a:pt x="2348" y="2005"/>
                      <a:pt x="2387" y="1979"/>
                      <a:pt x="2413" y="1927"/>
                    </a:cubicBezTo>
                    <a:cubicBezTo>
                      <a:pt x="2439" y="1863"/>
                      <a:pt x="2465" y="1824"/>
                      <a:pt x="2465" y="1812"/>
                    </a:cubicBezTo>
                    <a:cubicBezTo>
                      <a:pt x="2490" y="1786"/>
                      <a:pt x="2503" y="1760"/>
                      <a:pt x="2490" y="1734"/>
                    </a:cubicBezTo>
                    <a:cubicBezTo>
                      <a:pt x="2477" y="1708"/>
                      <a:pt x="2425" y="1657"/>
                      <a:pt x="2336" y="1605"/>
                    </a:cubicBezTo>
                    <a:cubicBezTo>
                      <a:pt x="2299" y="1596"/>
                      <a:pt x="2262" y="1592"/>
                      <a:pt x="2224" y="1592"/>
                    </a:cubicBezTo>
                    <a:cubicBezTo>
                      <a:pt x="2156" y="1592"/>
                      <a:pt x="2083" y="1606"/>
                      <a:pt x="2000" y="1631"/>
                    </a:cubicBezTo>
                    <a:cubicBezTo>
                      <a:pt x="1935" y="1657"/>
                      <a:pt x="1845" y="1708"/>
                      <a:pt x="1717" y="1772"/>
                    </a:cubicBezTo>
                    <a:cubicBezTo>
                      <a:pt x="1588" y="1837"/>
                      <a:pt x="1484" y="1889"/>
                      <a:pt x="1419" y="1915"/>
                    </a:cubicBezTo>
                    <a:cubicBezTo>
                      <a:pt x="1330" y="1941"/>
                      <a:pt x="1252" y="1966"/>
                      <a:pt x="1175" y="1966"/>
                    </a:cubicBezTo>
                    <a:cubicBezTo>
                      <a:pt x="1058" y="1579"/>
                      <a:pt x="994" y="1334"/>
                      <a:pt x="994" y="1218"/>
                    </a:cubicBezTo>
                    <a:cubicBezTo>
                      <a:pt x="1136" y="1102"/>
                      <a:pt x="1342" y="947"/>
                      <a:pt x="1626" y="754"/>
                    </a:cubicBezTo>
                    <a:cubicBezTo>
                      <a:pt x="1909" y="560"/>
                      <a:pt x="2116" y="405"/>
                      <a:pt x="2258" y="290"/>
                    </a:cubicBezTo>
                    <a:cubicBezTo>
                      <a:pt x="2271" y="251"/>
                      <a:pt x="2284" y="225"/>
                      <a:pt x="2271" y="187"/>
                    </a:cubicBezTo>
                    <a:cubicBezTo>
                      <a:pt x="2258" y="173"/>
                      <a:pt x="2245" y="135"/>
                      <a:pt x="2207" y="96"/>
                    </a:cubicBezTo>
                    <a:cubicBezTo>
                      <a:pt x="2181" y="58"/>
                      <a:pt x="2155" y="32"/>
                      <a:pt x="2142" y="18"/>
                    </a:cubicBezTo>
                    <a:cubicBezTo>
                      <a:pt x="2061" y="7"/>
                      <a:pt x="1985" y="0"/>
                      <a:pt x="191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7"/>
              <p:cNvSpPr/>
              <p:nvPr/>
            </p:nvSpPr>
            <p:spPr>
              <a:xfrm>
                <a:off x="2938565" y="1784184"/>
                <a:ext cx="107537" cy="159482"/>
              </a:xfrm>
              <a:custGeom>
                <a:rect b="b" l="l" r="r" t="t"/>
                <a:pathLst>
                  <a:path extrusionOk="0" h="4286" w="2890">
                    <a:moveTo>
                      <a:pt x="2838" y="1"/>
                    </a:moveTo>
                    <a:lnTo>
                      <a:pt x="2838" y="1"/>
                    </a:lnTo>
                    <a:cubicBezTo>
                      <a:pt x="1909" y="362"/>
                      <a:pt x="1265" y="1213"/>
                      <a:pt x="671" y="2026"/>
                    </a:cubicBezTo>
                    <a:cubicBezTo>
                      <a:pt x="465" y="2284"/>
                      <a:pt x="271" y="2568"/>
                      <a:pt x="155" y="2877"/>
                    </a:cubicBezTo>
                    <a:cubicBezTo>
                      <a:pt x="1" y="3303"/>
                      <a:pt x="39" y="4116"/>
                      <a:pt x="581" y="4270"/>
                    </a:cubicBezTo>
                    <a:cubicBezTo>
                      <a:pt x="624" y="4281"/>
                      <a:pt x="669" y="4286"/>
                      <a:pt x="715" y="4286"/>
                    </a:cubicBezTo>
                    <a:cubicBezTo>
                      <a:pt x="829" y="4286"/>
                      <a:pt x="947" y="4256"/>
                      <a:pt x="1058" y="4219"/>
                    </a:cubicBezTo>
                    <a:cubicBezTo>
                      <a:pt x="1213" y="4154"/>
                      <a:pt x="1368" y="4076"/>
                      <a:pt x="1483" y="4025"/>
                    </a:cubicBezTo>
                    <a:cubicBezTo>
                      <a:pt x="1832" y="3883"/>
                      <a:pt x="2154" y="3715"/>
                      <a:pt x="2477" y="3509"/>
                    </a:cubicBezTo>
                    <a:cubicBezTo>
                      <a:pt x="2618" y="3419"/>
                      <a:pt x="2773" y="3303"/>
                      <a:pt x="2838" y="3148"/>
                    </a:cubicBezTo>
                    <a:cubicBezTo>
                      <a:pt x="2890" y="2993"/>
                      <a:pt x="2876" y="2838"/>
                      <a:pt x="2850" y="2684"/>
                    </a:cubicBezTo>
                    <a:cubicBezTo>
                      <a:pt x="2696" y="1781"/>
                      <a:pt x="2489" y="840"/>
                      <a:pt x="283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7"/>
              <p:cNvSpPr/>
              <p:nvPr/>
            </p:nvSpPr>
            <p:spPr>
              <a:xfrm>
                <a:off x="2956314" y="1810119"/>
                <a:ext cx="71555" cy="156133"/>
              </a:xfrm>
              <a:custGeom>
                <a:rect b="b" l="l" r="r" t="t"/>
                <a:pathLst>
                  <a:path extrusionOk="0" h="4196" w="1923">
                    <a:moveTo>
                      <a:pt x="1897" y="0"/>
                    </a:moveTo>
                    <a:cubicBezTo>
                      <a:pt x="1290" y="490"/>
                      <a:pt x="788" y="1084"/>
                      <a:pt x="439" y="1768"/>
                    </a:cubicBezTo>
                    <a:cubicBezTo>
                      <a:pt x="298" y="2038"/>
                      <a:pt x="169" y="2309"/>
                      <a:pt x="104" y="2606"/>
                    </a:cubicBezTo>
                    <a:cubicBezTo>
                      <a:pt x="65" y="2851"/>
                      <a:pt x="40" y="3109"/>
                      <a:pt x="40" y="3367"/>
                    </a:cubicBezTo>
                    <a:cubicBezTo>
                      <a:pt x="26" y="3625"/>
                      <a:pt x="0" y="3921"/>
                      <a:pt x="104" y="4167"/>
                    </a:cubicBezTo>
                    <a:cubicBezTo>
                      <a:pt x="112" y="4187"/>
                      <a:pt x="131" y="4196"/>
                      <a:pt x="152" y="4196"/>
                    </a:cubicBezTo>
                    <a:cubicBezTo>
                      <a:pt x="197" y="4196"/>
                      <a:pt x="250" y="4158"/>
                      <a:pt x="233" y="4115"/>
                    </a:cubicBezTo>
                    <a:cubicBezTo>
                      <a:pt x="181" y="3921"/>
                      <a:pt x="194" y="3689"/>
                      <a:pt x="194" y="3483"/>
                    </a:cubicBezTo>
                    <a:cubicBezTo>
                      <a:pt x="194" y="3199"/>
                      <a:pt x="207" y="2915"/>
                      <a:pt x="258" y="2631"/>
                    </a:cubicBezTo>
                    <a:cubicBezTo>
                      <a:pt x="298" y="2373"/>
                      <a:pt x="413" y="2129"/>
                      <a:pt x="516" y="1897"/>
                    </a:cubicBezTo>
                    <a:cubicBezTo>
                      <a:pt x="684" y="1548"/>
                      <a:pt x="865" y="1226"/>
                      <a:pt x="1097" y="929"/>
                    </a:cubicBezTo>
                    <a:cubicBezTo>
                      <a:pt x="1329" y="594"/>
                      <a:pt x="1600" y="298"/>
                      <a:pt x="1909" y="26"/>
                    </a:cubicBezTo>
                    <a:cubicBezTo>
                      <a:pt x="1923" y="14"/>
                      <a:pt x="1909" y="0"/>
                      <a:pt x="189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7"/>
              <p:cNvSpPr/>
              <p:nvPr/>
            </p:nvSpPr>
            <p:spPr>
              <a:xfrm>
                <a:off x="2981616" y="1841784"/>
                <a:ext cx="41452" cy="20465"/>
              </a:xfrm>
              <a:custGeom>
                <a:rect b="b" l="l" r="r" t="t"/>
                <a:pathLst>
                  <a:path extrusionOk="0" h="550" w="1114">
                    <a:moveTo>
                      <a:pt x="1088" y="1"/>
                    </a:moveTo>
                    <a:cubicBezTo>
                      <a:pt x="739" y="130"/>
                      <a:pt x="352" y="246"/>
                      <a:pt x="43" y="478"/>
                    </a:cubicBezTo>
                    <a:cubicBezTo>
                      <a:pt x="1" y="509"/>
                      <a:pt x="44" y="549"/>
                      <a:pt x="89" y="549"/>
                    </a:cubicBezTo>
                    <a:cubicBezTo>
                      <a:pt x="100" y="549"/>
                      <a:pt x="110" y="547"/>
                      <a:pt x="120" y="542"/>
                    </a:cubicBezTo>
                    <a:cubicBezTo>
                      <a:pt x="262" y="427"/>
                      <a:pt x="417" y="336"/>
                      <a:pt x="584" y="272"/>
                    </a:cubicBezTo>
                    <a:cubicBezTo>
                      <a:pt x="765" y="195"/>
                      <a:pt x="933" y="117"/>
                      <a:pt x="1100" y="26"/>
                    </a:cubicBezTo>
                    <a:cubicBezTo>
                      <a:pt x="1114" y="26"/>
                      <a:pt x="1100" y="1"/>
                      <a:pt x="108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87"/>
              <p:cNvSpPr/>
              <p:nvPr/>
            </p:nvSpPr>
            <p:spPr>
              <a:xfrm>
                <a:off x="2980909" y="1840296"/>
                <a:ext cx="6661" cy="20465"/>
              </a:xfrm>
              <a:custGeom>
                <a:rect b="b" l="l" r="r" t="t"/>
                <a:pathLst>
                  <a:path extrusionOk="0" h="550" w="179">
                    <a:moveTo>
                      <a:pt x="48" y="1"/>
                    </a:moveTo>
                    <a:cubicBezTo>
                      <a:pt x="41" y="1"/>
                      <a:pt x="36" y="5"/>
                      <a:pt x="36" y="15"/>
                    </a:cubicBezTo>
                    <a:cubicBezTo>
                      <a:pt x="0" y="170"/>
                      <a:pt x="20" y="325"/>
                      <a:pt x="64" y="481"/>
                    </a:cubicBezTo>
                    <a:lnTo>
                      <a:pt x="64" y="481"/>
                    </a:lnTo>
                    <a:cubicBezTo>
                      <a:pt x="53" y="490"/>
                      <a:pt x="48" y="504"/>
                      <a:pt x="60" y="517"/>
                    </a:cubicBezTo>
                    <a:lnTo>
                      <a:pt x="60" y="517"/>
                    </a:lnTo>
                    <a:cubicBezTo>
                      <a:pt x="59" y="515"/>
                      <a:pt x="57" y="514"/>
                      <a:pt x="57" y="514"/>
                    </a:cubicBezTo>
                    <a:cubicBezTo>
                      <a:pt x="54" y="514"/>
                      <a:pt x="62" y="531"/>
                      <a:pt x="62" y="531"/>
                    </a:cubicBezTo>
                    <a:cubicBezTo>
                      <a:pt x="75" y="544"/>
                      <a:pt x="75" y="544"/>
                      <a:pt x="87" y="544"/>
                    </a:cubicBezTo>
                    <a:cubicBezTo>
                      <a:pt x="95" y="548"/>
                      <a:pt x="102" y="549"/>
                      <a:pt x="110" y="549"/>
                    </a:cubicBezTo>
                    <a:cubicBezTo>
                      <a:pt x="127" y="549"/>
                      <a:pt x="143" y="540"/>
                      <a:pt x="152" y="531"/>
                    </a:cubicBezTo>
                    <a:cubicBezTo>
                      <a:pt x="178" y="518"/>
                      <a:pt x="178" y="505"/>
                      <a:pt x="165" y="479"/>
                    </a:cubicBezTo>
                    <a:cubicBezTo>
                      <a:pt x="87" y="338"/>
                      <a:pt x="75" y="183"/>
                      <a:pt x="75" y="28"/>
                    </a:cubicBezTo>
                    <a:cubicBezTo>
                      <a:pt x="75" y="12"/>
                      <a:pt x="60" y="1"/>
                      <a:pt x="4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87"/>
              <p:cNvSpPr/>
              <p:nvPr/>
            </p:nvSpPr>
            <p:spPr>
              <a:xfrm>
                <a:off x="2966398" y="1874417"/>
                <a:ext cx="53285" cy="15740"/>
              </a:xfrm>
              <a:custGeom>
                <a:rect b="b" l="l" r="r" t="t"/>
                <a:pathLst>
                  <a:path extrusionOk="0" h="423" w="1432">
                    <a:moveTo>
                      <a:pt x="1419" y="1"/>
                    </a:moveTo>
                    <a:cubicBezTo>
                      <a:pt x="955" y="26"/>
                      <a:pt x="477" y="117"/>
                      <a:pt x="65" y="324"/>
                    </a:cubicBezTo>
                    <a:cubicBezTo>
                      <a:pt x="1" y="355"/>
                      <a:pt x="34" y="423"/>
                      <a:pt x="92" y="423"/>
                    </a:cubicBezTo>
                    <a:cubicBezTo>
                      <a:pt x="104" y="423"/>
                      <a:pt x="116" y="420"/>
                      <a:pt x="130" y="413"/>
                    </a:cubicBezTo>
                    <a:cubicBezTo>
                      <a:pt x="529" y="169"/>
                      <a:pt x="981" y="130"/>
                      <a:pt x="1419" y="26"/>
                    </a:cubicBezTo>
                    <a:cubicBezTo>
                      <a:pt x="1432" y="26"/>
                      <a:pt x="1432" y="1"/>
                      <a:pt x="141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7"/>
              <p:cNvSpPr/>
              <p:nvPr/>
            </p:nvSpPr>
            <p:spPr>
              <a:xfrm>
                <a:off x="2963012" y="1869170"/>
                <a:ext cx="9637" cy="19684"/>
              </a:xfrm>
              <a:custGeom>
                <a:rect b="b" l="l" r="r" t="t"/>
                <a:pathLst>
                  <a:path extrusionOk="0" h="529" w="259">
                    <a:moveTo>
                      <a:pt x="40" y="0"/>
                    </a:moveTo>
                    <a:cubicBezTo>
                      <a:pt x="27" y="0"/>
                      <a:pt x="1" y="0"/>
                      <a:pt x="1" y="13"/>
                    </a:cubicBezTo>
                    <a:cubicBezTo>
                      <a:pt x="1" y="52"/>
                      <a:pt x="14" y="90"/>
                      <a:pt x="14" y="129"/>
                    </a:cubicBezTo>
                    <a:lnTo>
                      <a:pt x="53" y="245"/>
                    </a:lnTo>
                    <a:lnTo>
                      <a:pt x="92" y="361"/>
                    </a:lnTo>
                    <a:cubicBezTo>
                      <a:pt x="104" y="374"/>
                      <a:pt x="104" y="400"/>
                      <a:pt x="118" y="413"/>
                    </a:cubicBezTo>
                    <a:cubicBezTo>
                      <a:pt x="118" y="425"/>
                      <a:pt x="130" y="439"/>
                      <a:pt x="130" y="451"/>
                    </a:cubicBezTo>
                    <a:cubicBezTo>
                      <a:pt x="130" y="465"/>
                      <a:pt x="130" y="490"/>
                      <a:pt x="143" y="503"/>
                    </a:cubicBezTo>
                    <a:cubicBezTo>
                      <a:pt x="143" y="528"/>
                      <a:pt x="195" y="528"/>
                      <a:pt x="221" y="528"/>
                    </a:cubicBezTo>
                    <a:cubicBezTo>
                      <a:pt x="233" y="516"/>
                      <a:pt x="259" y="477"/>
                      <a:pt x="246" y="451"/>
                    </a:cubicBezTo>
                    <a:cubicBezTo>
                      <a:pt x="233" y="439"/>
                      <a:pt x="221" y="425"/>
                      <a:pt x="207" y="400"/>
                    </a:cubicBezTo>
                    <a:cubicBezTo>
                      <a:pt x="207" y="387"/>
                      <a:pt x="195" y="361"/>
                      <a:pt x="181" y="348"/>
                    </a:cubicBezTo>
                    <a:lnTo>
                      <a:pt x="143" y="232"/>
                    </a:lnTo>
                    <a:cubicBezTo>
                      <a:pt x="118" y="207"/>
                      <a:pt x="104" y="167"/>
                      <a:pt x="92" y="129"/>
                    </a:cubicBezTo>
                    <a:cubicBezTo>
                      <a:pt x="78" y="90"/>
                      <a:pt x="66" y="38"/>
                      <a:pt x="4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7"/>
              <p:cNvSpPr/>
              <p:nvPr/>
            </p:nvSpPr>
            <p:spPr>
              <a:xfrm>
                <a:off x="2957319" y="1906082"/>
                <a:ext cx="49452" cy="20317"/>
              </a:xfrm>
              <a:custGeom>
                <a:rect b="b" l="l" r="r" t="t"/>
                <a:pathLst>
                  <a:path extrusionOk="0" h="546" w="1329">
                    <a:moveTo>
                      <a:pt x="1302" y="1"/>
                    </a:moveTo>
                    <a:cubicBezTo>
                      <a:pt x="1083" y="52"/>
                      <a:pt x="876" y="117"/>
                      <a:pt x="657" y="181"/>
                    </a:cubicBezTo>
                    <a:cubicBezTo>
                      <a:pt x="451" y="246"/>
                      <a:pt x="245" y="324"/>
                      <a:pt x="51" y="439"/>
                    </a:cubicBezTo>
                    <a:cubicBezTo>
                      <a:pt x="0" y="480"/>
                      <a:pt x="38" y="545"/>
                      <a:pt x="88" y="545"/>
                    </a:cubicBezTo>
                    <a:cubicBezTo>
                      <a:pt x="101" y="545"/>
                      <a:pt x="115" y="541"/>
                      <a:pt x="128" y="530"/>
                    </a:cubicBezTo>
                    <a:cubicBezTo>
                      <a:pt x="296" y="413"/>
                      <a:pt x="489" y="336"/>
                      <a:pt x="696" y="272"/>
                    </a:cubicBezTo>
                    <a:cubicBezTo>
                      <a:pt x="902" y="195"/>
                      <a:pt x="1122" y="130"/>
                      <a:pt x="1315" y="27"/>
                    </a:cubicBezTo>
                    <a:cubicBezTo>
                      <a:pt x="1328" y="14"/>
                      <a:pt x="1315" y="1"/>
                      <a:pt x="1302"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7"/>
              <p:cNvSpPr/>
              <p:nvPr/>
            </p:nvSpPr>
            <p:spPr>
              <a:xfrm>
                <a:off x="2946714" y="1901431"/>
                <a:ext cx="16893" cy="24893"/>
              </a:xfrm>
              <a:custGeom>
                <a:rect b="b" l="l" r="r" t="t"/>
                <a:pathLst>
                  <a:path extrusionOk="0" h="669" w="454">
                    <a:moveTo>
                      <a:pt x="15" y="0"/>
                    </a:moveTo>
                    <a:cubicBezTo>
                      <a:pt x="7" y="0"/>
                      <a:pt x="0" y="4"/>
                      <a:pt x="0" y="10"/>
                    </a:cubicBezTo>
                    <a:cubicBezTo>
                      <a:pt x="40" y="113"/>
                      <a:pt x="78" y="217"/>
                      <a:pt x="129" y="320"/>
                    </a:cubicBezTo>
                    <a:cubicBezTo>
                      <a:pt x="155" y="358"/>
                      <a:pt x="181" y="410"/>
                      <a:pt x="207" y="449"/>
                    </a:cubicBezTo>
                    <a:cubicBezTo>
                      <a:pt x="220" y="475"/>
                      <a:pt x="233" y="500"/>
                      <a:pt x="258" y="526"/>
                    </a:cubicBezTo>
                    <a:lnTo>
                      <a:pt x="298" y="603"/>
                    </a:lnTo>
                    <a:cubicBezTo>
                      <a:pt x="298" y="603"/>
                      <a:pt x="284" y="590"/>
                      <a:pt x="284" y="578"/>
                    </a:cubicBezTo>
                    <a:lnTo>
                      <a:pt x="284" y="578"/>
                    </a:lnTo>
                    <a:cubicBezTo>
                      <a:pt x="284" y="603"/>
                      <a:pt x="298" y="616"/>
                      <a:pt x="310" y="642"/>
                    </a:cubicBezTo>
                    <a:cubicBezTo>
                      <a:pt x="321" y="661"/>
                      <a:pt x="340" y="669"/>
                      <a:pt x="358" y="669"/>
                    </a:cubicBezTo>
                    <a:cubicBezTo>
                      <a:pt x="404" y="669"/>
                      <a:pt x="454" y="623"/>
                      <a:pt x="427" y="578"/>
                    </a:cubicBezTo>
                    <a:lnTo>
                      <a:pt x="427" y="578"/>
                    </a:lnTo>
                    <a:cubicBezTo>
                      <a:pt x="433" y="584"/>
                      <a:pt x="435" y="586"/>
                      <a:pt x="435" y="586"/>
                    </a:cubicBezTo>
                    <a:cubicBezTo>
                      <a:pt x="436" y="586"/>
                      <a:pt x="413" y="561"/>
                      <a:pt x="413" y="552"/>
                    </a:cubicBezTo>
                    <a:cubicBezTo>
                      <a:pt x="401" y="538"/>
                      <a:pt x="387" y="538"/>
                      <a:pt x="375" y="526"/>
                    </a:cubicBezTo>
                    <a:cubicBezTo>
                      <a:pt x="349" y="513"/>
                      <a:pt x="336" y="487"/>
                      <a:pt x="323" y="475"/>
                    </a:cubicBezTo>
                    <a:lnTo>
                      <a:pt x="207" y="281"/>
                    </a:lnTo>
                    <a:cubicBezTo>
                      <a:pt x="143" y="191"/>
                      <a:pt x="91" y="100"/>
                      <a:pt x="40" y="10"/>
                    </a:cubicBezTo>
                    <a:cubicBezTo>
                      <a:pt x="33" y="4"/>
                      <a:pt x="23" y="0"/>
                      <a:pt x="1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87"/>
              <p:cNvSpPr/>
              <p:nvPr/>
            </p:nvSpPr>
            <p:spPr>
              <a:xfrm>
                <a:off x="2928481" y="2051012"/>
                <a:ext cx="166589" cy="127221"/>
              </a:xfrm>
              <a:custGeom>
                <a:rect b="b" l="l" r="r" t="t"/>
                <a:pathLst>
                  <a:path extrusionOk="0" h="3419" w="4477">
                    <a:moveTo>
                      <a:pt x="0" y="1"/>
                    </a:moveTo>
                    <a:lnTo>
                      <a:pt x="0" y="1"/>
                    </a:lnTo>
                    <a:cubicBezTo>
                      <a:pt x="426" y="685"/>
                      <a:pt x="788" y="1407"/>
                      <a:pt x="1123" y="2155"/>
                    </a:cubicBezTo>
                    <a:cubicBezTo>
                      <a:pt x="1252" y="2439"/>
                      <a:pt x="1342" y="2877"/>
                      <a:pt x="1625" y="3070"/>
                    </a:cubicBezTo>
                    <a:cubicBezTo>
                      <a:pt x="1897" y="3264"/>
                      <a:pt x="2232" y="3328"/>
                      <a:pt x="2567" y="3354"/>
                    </a:cubicBezTo>
                    <a:cubicBezTo>
                      <a:pt x="2992" y="3405"/>
                      <a:pt x="3419" y="3419"/>
                      <a:pt x="3844" y="3419"/>
                    </a:cubicBezTo>
                    <a:cubicBezTo>
                      <a:pt x="3960" y="3419"/>
                      <a:pt x="4076" y="3405"/>
                      <a:pt x="4179" y="3354"/>
                    </a:cubicBezTo>
                    <a:cubicBezTo>
                      <a:pt x="4385" y="3251"/>
                      <a:pt x="4437" y="2993"/>
                      <a:pt x="4450" y="2774"/>
                    </a:cubicBezTo>
                    <a:cubicBezTo>
                      <a:pt x="4476" y="2490"/>
                      <a:pt x="4463" y="2219"/>
                      <a:pt x="4437" y="1949"/>
                    </a:cubicBezTo>
                    <a:cubicBezTo>
                      <a:pt x="4437" y="1858"/>
                      <a:pt x="4425" y="1768"/>
                      <a:pt x="4411" y="1665"/>
                    </a:cubicBezTo>
                    <a:cubicBezTo>
                      <a:pt x="4360" y="1290"/>
                      <a:pt x="4270" y="994"/>
                      <a:pt x="3921" y="800"/>
                    </a:cubicBezTo>
                    <a:cubicBezTo>
                      <a:pt x="3560" y="607"/>
                      <a:pt x="3109" y="504"/>
                      <a:pt x="2709" y="388"/>
                    </a:cubicBezTo>
                    <a:cubicBezTo>
                      <a:pt x="1806" y="155"/>
                      <a:pt x="917" y="117"/>
                      <a:pt x="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7"/>
              <p:cNvSpPr/>
              <p:nvPr/>
            </p:nvSpPr>
            <p:spPr>
              <a:xfrm>
                <a:off x="2973579" y="2076947"/>
                <a:ext cx="141584" cy="134068"/>
              </a:xfrm>
              <a:custGeom>
                <a:rect b="b" l="l" r="r" t="t"/>
                <a:pathLst>
                  <a:path extrusionOk="0" h="3603" w="3805">
                    <a:moveTo>
                      <a:pt x="26" y="0"/>
                    </a:moveTo>
                    <a:cubicBezTo>
                      <a:pt x="14" y="0"/>
                      <a:pt x="1" y="14"/>
                      <a:pt x="14" y="26"/>
                    </a:cubicBezTo>
                    <a:cubicBezTo>
                      <a:pt x="671" y="542"/>
                      <a:pt x="1330" y="1071"/>
                      <a:pt x="1935" y="1651"/>
                    </a:cubicBezTo>
                    <a:cubicBezTo>
                      <a:pt x="2554" y="2244"/>
                      <a:pt x="3109" y="2889"/>
                      <a:pt x="3599" y="3573"/>
                    </a:cubicBezTo>
                    <a:cubicBezTo>
                      <a:pt x="3617" y="3594"/>
                      <a:pt x="3640" y="3603"/>
                      <a:pt x="3665" y="3603"/>
                    </a:cubicBezTo>
                    <a:cubicBezTo>
                      <a:pt x="3732" y="3603"/>
                      <a:pt x="3804" y="3539"/>
                      <a:pt x="3767" y="3482"/>
                    </a:cubicBezTo>
                    <a:cubicBezTo>
                      <a:pt x="2967" y="2425"/>
                      <a:pt x="2052" y="1470"/>
                      <a:pt x="994" y="658"/>
                    </a:cubicBezTo>
                    <a:cubicBezTo>
                      <a:pt x="685" y="426"/>
                      <a:pt x="362" y="206"/>
                      <a:pt x="2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7"/>
              <p:cNvSpPr/>
              <p:nvPr/>
            </p:nvSpPr>
            <p:spPr>
              <a:xfrm>
                <a:off x="3014844" y="2085021"/>
                <a:ext cx="14251" cy="32968"/>
              </a:xfrm>
              <a:custGeom>
                <a:rect b="b" l="l" r="r" t="t"/>
                <a:pathLst>
                  <a:path extrusionOk="0" h="886" w="383">
                    <a:moveTo>
                      <a:pt x="11" y="1"/>
                    </a:moveTo>
                    <a:cubicBezTo>
                      <a:pt x="5" y="1"/>
                      <a:pt x="1" y="4"/>
                      <a:pt x="1" y="15"/>
                    </a:cubicBezTo>
                    <a:cubicBezTo>
                      <a:pt x="14" y="80"/>
                      <a:pt x="40" y="158"/>
                      <a:pt x="52" y="235"/>
                    </a:cubicBezTo>
                    <a:cubicBezTo>
                      <a:pt x="66" y="299"/>
                      <a:pt x="104" y="376"/>
                      <a:pt x="117" y="441"/>
                    </a:cubicBezTo>
                    <a:cubicBezTo>
                      <a:pt x="169" y="583"/>
                      <a:pt x="221" y="712"/>
                      <a:pt x="259" y="854"/>
                    </a:cubicBezTo>
                    <a:cubicBezTo>
                      <a:pt x="269" y="876"/>
                      <a:pt x="294" y="886"/>
                      <a:pt x="317" y="886"/>
                    </a:cubicBezTo>
                    <a:cubicBezTo>
                      <a:pt x="350" y="886"/>
                      <a:pt x="383" y="866"/>
                      <a:pt x="375" y="828"/>
                    </a:cubicBezTo>
                    <a:cubicBezTo>
                      <a:pt x="310" y="686"/>
                      <a:pt x="259" y="545"/>
                      <a:pt x="195" y="390"/>
                    </a:cubicBezTo>
                    <a:cubicBezTo>
                      <a:pt x="143" y="261"/>
                      <a:pt x="78" y="144"/>
                      <a:pt x="27" y="15"/>
                    </a:cubicBezTo>
                    <a:cubicBezTo>
                      <a:pt x="27" y="8"/>
                      <a:pt x="18" y="1"/>
                      <a:pt x="1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87"/>
              <p:cNvSpPr/>
              <p:nvPr/>
            </p:nvSpPr>
            <p:spPr>
              <a:xfrm>
                <a:off x="2988016" y="2112333"/>
                <a:ext cx="39852" cy="5693"/>
              </a:xfrm>
              <a:custGeom>
                <a:rect b="b" l="l" r="r" t="t"/>
                <a:pathLst>
                  <a:path extrusionOk="0" h="153" w="1071">
                    <a:moveTo>
                      <a:pt x="977" y="0"/>
                    </a:moveTo>
                    <a:cubicBezTo>
                      <a:pt x="939" y="0"/>
                      <a:pt x="906" y="17"/>
                      <a:pt x="864" y="17"/>
                    </a:cubicBezTo>
                    <a:cubicBezTo>
                      <a:pt x="825" y="29"/>
                      <a:pt x="787" y="29"/>
                      <a:pt x="761" y="29"/>
                    </a:cubicBezTo>
                    <a:lnTo>
                      <a:pt x="490" y="68"/>
                    </a:lnTo>
                    <a:cubicBezTo>
                      <a:pt x="400" y="83"/>
                      <a:pt x="310" y="90"/>
                      <a:pt x="220" y="90"/>
                    </a:cubicBezTo>
                    <a:cubicBezTo>
                      <a:pt x="155" y="90"/>
                      <a:pt x="90" y="86"/>
                      <a:pt x="25" y="81"/>
                    </a:cubicBezTo>
                    <a:cubicBezTo>
                      <a:pt x="21" y="79"/>
                      <a:pt x="17" y="78"/>
                      <a:pt x="14" y="78"/>
                    </a:cubicBezTo>
                    <a:cubicBezTo>
                      <a:pt x="0" y="78"/>
                      <a:pt x="4" y="97"/>
                      <a:pt x="25" y="107"/>
                    </a:cubicBezTo>
                    <a:cubicBezTo>
                      <a:pt x="129" y="141"/>
                      <a:pt x="233" y="153"/>
                      <a:pt x="341" y="153"/>
                    </a:cubicBezTo>
                    <a:cubicBezTo>
                      <a:pt x="394" y="153"/>
                      <a:pt x="448" y="150"/>
                      <a:pt x="503" y="146"/>
                    </a:cubicBezTo>
                    <a:cubicBezTo>
                      <a:pt x="580" y="146"/>
                      <a:pt x="670" y="132"/>
                      <a:pt x="748" y="132"/>
                    </a:cubicBezTo>
                    <a:cubicBezTo>
                      <a:pt x="787" y="120"/>
                      <a:pt x="825" y="120"/>
                      <a:pt x="877" y="120"/>
                    </a:cubicBezTo>
                    <a:cubicBezTo>
                      <a:pt x="916" y="107"/>
                      <a:pt x="967" y="120"/>
                      <a:pt x="1019" y="94"/>
                    </a:cubicBezTo>
                    <a:cubicBezTo>
                      <a:pt x="1071" y="81"/>
                      <a:pt x="1045" y="17"/>
                      <a:pt x="1006" y="3"/>
                    </a:cubicBezTo>
                    <a:cubicBezTo>
                      <a:pt x="996" y="1"/>
                      <a:pt x="986" y="0"/>
                      <a:pt x="97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87"/>
              <p:cNvSpPr/>
              <p:nvPr/>
            </p:nvSpPr>
            <p:spPr>
              <a:xfrm>
                <a:off x="3045095" y="2085877"/>
                <a:ext cx="7814" cy="55071"/>
              </a:xfrm>
              <a:custGeom>
                <a:rect b="b" l="l" r="r" t="t"/>
                <a:pathLst>
                  <a:path extrusionOk="0" h="1480" w="210">
                    <a:moveTo>
                      <a:pt x="29" y="0"/>
                    </a:moveTo>
                    <a:cubicBezTo>
                      <a:pt x="28" y="0"/>
                      <a:pt x="27" y="2"/>
                      <a:pt x="27" y="6"/>
                    </a:cubicBezTo>
                    <a:cubicBezTo>
                      <a:pt x="13" y="57"/>
                      <a:pt x="13" y="121"/>
                      <a:pt x="27" y="173"/>
                    </a:cubicBezTo>
                    <a:lnTo>
                      <a:pt x="27" y="353"/>
                    </a:lnTo>
                    <a:cubicBezTo>
                      <a:pt x="39" y="482"/>
                      <a:pt x="52" y="611"/>
                      <a:pt x="52" y="740"/>
                    </a:cubicBezTo>
                    <a:cubicBezTo>
                      <a:pt x="52" y="972"/>
                      <a:pt x="1" y="1205"/>
                      <a:pt x="52" y="1437"/>
                    </a:cubicBezTo>
                    <a:cubicBezTo>
                      <a:pt x="57" y="1466"/>
                      <a:pt x="83" y="1479"/>
                      <a:pt x="111" y="1479"/>
                    </a:cubicBezTo>
                    <a:cubicBezTo>
                      <a:pt x="157" y="1479"/>
                      <a:pt x="210" y="1446"/>
                      <a:pt x="194" y="1399"/>
                    </a:cubicBezTo>
                    <a:cubicBezTo>
                      <a:pt x="130" y="1179"/>
                      <a:pt x="181" y="947"/>
                      <a:pt x="168" y="714"/>
                    </a:cubicBezTo>
                    <a:cubicBezTo>
                      <a:pt x="156" y="599"/>
                      <a:pt x="130" y="470"/>
                      <a:pt x="116" y="353"/>
                    </a:cubicBezTo>
                    <a:cubicBezTo>
                      <a:pt x="104" y="289"/>
                      <a:pt x="91" y="238"/>
                      <a:pt x="78" y="173"/>
                    </a:cubicBezTo>
                    <a:cubicBezTo>
                      <a:pt x="78" y="121"/>
                      <a:pt x="65" y="57"/>
                      <a:pt x="39" y="18"/>
                    </a:cubicBezTo>
                    <a:cubicBezTo>
                      <a:pt x="39" y="9"/>
                      <a:pt x="33" y="0"/>
                      <a:pt x="2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7"/>
              <p:cNvSpPr/>
              <p:nvPr/>
            </p:nvSpPr>
            <p:spPr>
              <a:xfrm>
                <a:off x="2995198" y="2130342"/>
                <a:ext cx="52317" cy="7665"/>
              </a:xfrm>
              <a:custGeom>
                <a:rect b="b" l="l" r="r" t="t"/>
                <a:pathLst>
                  <a:path extrusionOk="0" h="206" w="1406">
                    <a:moveTo>
                      <a:pt x="1299" y="1"/>
                    </a:moveTo>
                    <a:cubicBezTo>
                      <a:pt x="1224" y="1"/>
                      <a:pt x="1143" y="26"/>
                      <a:pt x="1084" y="35"/>
                    </a:cubicBezTo>
                    <a:cubicBezTo>
                      <a:pt x="967" y="49"/>
                      <a:pt x="864" y="61"/>
                      <a:pt x="761" y="75"/>
                    </a:cubicBezTo>
                    <a:cubicBezTo>
                      <a:pt x="516" y="113"/>
                      <a:pt x="271" y="126"/>
                      <a:pt x="26" y="152"/>
                    </a:cubicBezTo>
                    <a:cubicBezTo>
                      <a:pt x="1" y="152"/>
                      <a:pt x="1" y="190"/>
                      <a:pt x="26" y="190"/>
                    </a:cubicBezTo>
                    <a:cubicBezTo>
                      <a:pt x="160" y="198"/>
                      <a:pt x="288" y="205"/>
                      <a:pt x="418" y="205"/>
                    </a:cubicBezTo>
                    <a:cubicBezTo>
                      <a:pt x="514" y="205"/>
                      <a:pt x="610" y="201"/>
                      <a:pt x="709" y="190"/>
                    </a:cubicBezTo>
                    <a:cubicBezTo>
                      <a:pt x="813" y="190"/>
                      <a:pt x="916" y="178"/>
                      <a:pt x="1019" y="164"/>
                    </a:cubicBezTo>
                    <a:cubicBezTo>
                      <a:pt x="1088" y="155"/>
                      <a:pt x="1171" y="130"/>
                      <a:pt x="1247" y="130"/>
                    </a:cubicBezTo>
                    <a:cubicBezTo>
                      <a:pt x="1271" y="130"/>
                      <a:pt x="1294" y="132"/>
                      <a:pt x="1316" y="139"/>
                    </a:cubicBezTo>
                    <a:cubicBezTo>
                      <a:pt x="1323" y="142"/>
                      <a:pt x="1330" y="144"/>
                      <a:pt x="1337" y="144"/>
                    </a:cubicBezTo>
                    <a:cubicBezTo>
                      <a:pt x="1360" y="144"/>
                      <a:pt x="1383" y="129"/>
                      <a:pt x="1393" y="100"/>
                    </a:cubicBezTo>
                    <a:lnTo>
                      <a:pt x="1393" y="87"/>
                    </a:lnTo>
                    <a:cubicBezTo>
                      <a:pt x="1406" y="61"/>
                      <a:pt x="1393" y="23"/>
                      <a:pt x="1368" y="10"/>
                    </a:cubicBezTo>
                    <a:cubicBezTo>
                      <a:pt x="1346" y="3"/>
                      <a:pt x="1323" y="1"/>
                      <a:pt x="129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7"/>
              <p:cNvSpPr/>
              <p:nvPr/>
            </p:nvSpPr>
            <p:spPr>
              <a:xfrm>
                <a:off x="3071254" y="2102510"/>
                <a:ext cx="7479" cy="63964"/>
              </a:xfrm>
              <a:custGeom>
                <a:rect b="b" l="l" r="r" t="t"/>
                <a:pathLst>
                  <a:path extrusionOk="0" h="1719" w="201">
                    <a:moveTo>
                      <a:pt x="52" y="0"/>
                    </a:moveTo>
                    <a:cubicBezTo>
                      <a:pt x="49" y="0"/>
                      <a:pt x="46" y="3"/>
                      <a:pt x="46" y="10"/>
                    </a:cubicBezTo>
                    <a:cubicBezTo>
                      <a:pt x="72" y="281"/>
                      <a:pt x="84" y="551"/>
                      <a:pt x="84" y="823"/>
                    </a:cubicBezTo>
                    <a:cubicBezTo>
                      <a:pt x="72" y="964"/>
                      <a:pt x="72" y="1119"/>
                      <a:pt x="58" y="1261"/>
                    </a:cubicBezTo>
                    <a:cubicBezTo>
                      <a:pt x="46" y="1402"/>
                      <a:pt x="20" y="1531"/>
                      <a:pt x="7" y="1660"/>
                    </a:cubicBezTo>
                    <a:cubicBezTo>
                      <a:pt x="0" y="1699"/>
                      <a:pt x="36" y="1718"/>
                      <a:pt x="75" y="1718"/>
                    </a:cubicBezTo>
                    <a:cubicBezTo>
                      <a:pt x="113" y="1718"/>
                      <a:pt x="155" y="1699"/>
                      <a:pt x="161" y="1660"/>
                    </a:cubicBezTo>
                    <a:cubicBezTo>
                      <a:pt x="201" y="1402"/>
                      <a:pt x="201" y="1119"/>
                      <a:pt x="187" y="848"/>
                    </a:cubicBezTo>
                    <a:cubicBezTo>
                      <a:pt x="175" y="565"/>
                      <a:pt x="136" y="281"/>
                      <a:pt x="58" y="10"/>
                    </a:cubicBezTo>
                    <a:cubicBezTo>
                      <a:pt x="58" y="3"/>
                      <a:pt x="55" y="0"/>
                      <a:pt x="5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7"/>
              <p:cNvSpPr/>
              <p:nvPr/>
            </p:nvSpPr>
            <p:spPr>
              <a:xfrm>
                <a:off x="3011012" y="2157021"/>
                <a:ext cx="66271" cy="7405"/>
              </a:xfrm>
              <a:custGeom>
                <a:rect b="b" l="l" r="r" t="t"/>
                <a:pathLst>
                  <a:path extrusionOk="0" h="199" w="1781">
                    <a:moveTo>
                      <a:pt x="19" y="0"/>
                    </a:moveTo>
                    <a:cubicBezTo>
                      <a:pt x="1" y="0"/>
                      <a:pt x="4" y="41"/>
                      <a:pt x="26" y="41"/>
                    </a:cubicBezTo>
                    <a:cubicBezTo>
                      <a:pt x="310" y="92"/>
                      <a:pt x="581" y="131"/>
                      <a:pt x="865" y="157"/>
                    </a:cubicBezTo>
                    <a:cubicBezTo>
                      <a:pt x="994" y="170"/>
                      <a:pt x="1136" y="183"/>
                      <a:pt x="1278" y="195"/>
                    </a:cubicBezTo>
                    <a:lnTo>
                      <a:pt x="1484" y="195"/>
                    </a:lnTo>
                    <a:cubicBezTo>
                      <a:pt x="1524" y="195"/>
                      <a:pt x="1560" y="199"/>
                      <a:pt x="1594" y="199"/>
                    </a:cubicBezTo>
                    <a:cubicBezTo>
                      <a:pt x="1627" y="199"/>
                      <a:pt x="1659" y="196"/>
                      <a:pt x="1691" y="183"/>
                    </a:cubicBezTo>
                    <a:cubicBezTo>
                      <a:pt x="1755" y="170"/>
                      <a:pt x="1780" y="92"/>
                      <a:pt x="1716" y="66"/>
                    </a:cubicBezTo>
                    <a:cubicBezTo>
                      <a:pt x="1695" y="62"/>
                      <a:pt x="1672" y="61"/>
                      <a:pt x="1648" y="61"/>
                    </a:cubicBezTo>
                    <a:cubicBezTo>
                      <a:pt x="1601" y="61"/>
                      <a:pt x="1553" y="66"/>
                      <a:pt x="1510" y="66"/>
                    </a:cubicBezTo>
                    <a:lnTo>
                      <a:pt x="1304" y="66"/>
                    </a:lnTo>
                    <a:cubicBezTo>
                      <a:pt x="1175" y="66"/>
                      <a:pt x="1046" y="54"/>
                      <a:pt x="917" y="54"/>
                    </a:cubicBezTo>
                    <a:cubicBezTo>
                      <a:pt x="620" y="41"/>
                      <a:pt x="324" y="15"/>
                      <a:pt x="26" y="2"/>
                    </a:cubicBezTo>
                    <a:cubicBezTo>
                      <a:pt x="23" y="1"/>
                      <a:pt x="21" y="0"/>
                      <a:pt x="1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7"/>
              <p:cNvSpPr/>
              <p:nvPr/>
            </p:nvSpPr>
            <p:spPr>
              <a:xfrm>
                <a:off x="3037877" y="1697710"/>
                <a:ext cx="163203" cy="94067"/>
              </a:xfrm>
              <a:custGeom>
                <a:rect b="b" l="l" r="r" t="t"/>
                <a:pathLst>
                  <a:path extrusionOk="0" h="2528" w="4386">
                    <a:moveTo>
                      <a:pt x="2449" y="0"/>
                    </a:moveTo>
                    <a:cubicBezTo>
                      <a:pt x="1618" y="0"/>
                      <a:pt x="799" y="119"/>
                      <a:pt x="1" y="365"/>
                    </a:cubicBezTo>
                    <a:cubicBezTo>
                      <a:pt x="543" y="932"/>
                      <a:pt x="1084" y="1500"/>
                      <a:pt x="1652" y="2041"/>
                    </a:cubicBezTo>
                    <a:cubicBezTo>
                      <a:pt x="1806" y="2184"/>
                      <a:pt x="1961" y="2325"/>
                      <a:pt x="2155" y="2416"/>
                    </a:cubicBezTo>
                    <a:cubicBezTo>
                      <a:pt x="2324" y="2492"/>
                      <a:pt x="2505" y="2528"/>
                      <a:pt x="2688" y="2528"/>
                    </a:cubicBezTo>
                    <a:cubicBezTo>
                      <a:pt x="2812" y="2528"/>
                      <a:pt x="2937" y="2511"/>
                      <a:pt x="3058" y="2480"/>
                    </a:cubicBezTo>
                    <a:cubicBezTo>
                      <a:pt x="3367" y="2416"/>
                      <a:pt x="3651" y="2287"/>
                      <a:pt x="3922" y="2158"/>
                    </a:cubicBezTo>
                    <a:cubicBezTo>
                      <a:pt x="4205" y="2015"/>
                      <a:pt x="4386" y="1886"/>
                      <a:pt x="4308" y="1565"/>
                    </a:cubicBezTo>
                    <a:cubicBezTo>
                      <a:pt x="4244" y="1242"/>
                      <a:pt x="4128" y="945"/>
                      <a:pt x="3961" y="662"/>
                    </a:cubicBezTo>
                    <a:cubicBezTo>
                      <a:pt x="3870" y="507"/>
                      <a:pt x="3754" y="352"/>
                      <a:pt x="3612" y="249"/>
                    </a:cubicBezTo>
                    <a:cubicBezTo>
                      <a:pt x="3354" y="55"/>
                      <a:pt x="3019" y="17"/>
                      <a:pt x="2697" y="3"/>
                    </a:cubicBezTo>
                    <a:cubicBezTo>
                      <a:pt x="2614" y="1"/>
                      <a:pt x="2532" y="0"/>
                      <a:pt x="244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7"/>
              <p:cNvSpPr/>
              <p:nvPr/>
            </p:nvSpPr>
            <p:spPr>
              <a:xfrm>
                <a:off x="3080109" y="1728519"/>
                <a:ext cx="150738" cy="55294"/>
              </a:xfrm>
              <a:custGeom>
                <a:rect b="b" l="l" r="r" t="t"/>
                <a:pathLst>
                  <a:path extrusionOk="0" h="1486" w="4051">
                    <a:moveTo>
                      <a:pt x="27" y="1"/>
                    </a:moveTo>
                    <a:cubicBezTo>
                      <a:pt x="1" y="1"/>
                      <a:pt x="1" y="27"/>
                      <a:pt x="14" y="27"/>
                    </a:cubicBezTo>
                    <a:cubicBezTo>
                      <a:pt x="1330" y="439"/>
                      <a:pt x="2709" y="749"/>
                      <a:pt x="3896" y="1471"/>
                    </a:cubicBezTo>
                    <a:cubicBezTo>
                      <a:pt x="3909" y="1481"/>
                      <a:pt x="3922" y="1485"/>
                      <a:pt x="3935" y="1485"/>
                    </a:cubicBezTo>
                    <a:cubicBezTo>
                      <a:pt x="4006" y="1485"/>
                      <a:pt x="4050" y="1348"/>
                      <a:pt x="3973" y="1304"/>
                    </a:cubicBezTo>
                    <a:cubicBezTo>
                      <a:pt x="3393" y="943"/>
                      <a:pt x="2761" y="685"/>
                      <a:pt x="2103" y="491"/>
                    </a:cubicBezTo>
                    <a:cubicBezTo>
                      <a:pt x="1768" y="388"/>
                      <a:pt x="1419" y="298"/>
                      <a:pt x="1084" y="207"/>
                    </a:cubicBezTo>
                    <a:cubicBezTo>
                      <a:pt x="736" y="117"/>
                      <a:pt x="375" y="14"/>
                      <a:pt x="2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7"/>
              <p:cNvSpPr/>
              <p:nvPr/>
            </p:nvSpPr>
            <p:spPr>
              <a:xfrm>
                <a:off x="3101728" y="1739980"/>
                <a:ext cx="35573" cy="14251"/>
              </a:xfrm>
              <a:custGeom>
                <a:rect b="b" l="l" r="r" t="t"/>
                <a:pathLst>
                  <a:path extrusionOk="0" h="383" w="956">
                    <a:moveTo>
                      <a:pt x="848" y="1"/>
                    </a:moveTo>
                    <a:cubicBezTo>
                      <a:pt x="823" y="1"/>
                      <a:pt x="800" y="14"/>
                      <a:pt x="785" y="32"/>
                    </a:cubicBezTo>
                    <a:lnTo>
                      <a:pt x="785" y="32"/>
                    </a:lnTo>
                    <a:cubicBezTo>
                      <a:pt x="643" y="71"/>
                      <a:pt x="508" y="128"/>
                      <a:pt x="374" y="183"/>
                    </a:cubicBezTo>
                    <a:cubicBezTo>
                      <a:pt x="297" y="209"/>
                      <a:pt x="233" y="235"/>
                      <a:pt x="168" y="260"/>
                    </a:cubicBezTo>
                    <a:cubicBezTo>
                      <a:pt x="104" y="286"/>
                      <a:pt x="26" y="312"/>
                      <a:pt x="1" y="364"/>
                    </a:cubicBezTo>
                    <a:cubicBezTo>
                      <a:pt x="1" y="373"/>
                      <a:pt x="7" y="382"/>
                      <a:pt x="11" y="382"/>
                    </a:cubicBezTo>
                    <a:cubicBezTo>
                      <a:pt x="12" y="382"/>
                      <a:pt x="13" y="381"/>
                      <a:pt x="13" y="377"/>
                    </a:cubicBezTo>
                    <a:cubicBezTo>
                      <a:pt x="65" y="351"/>
                      <a:pt x="130" y="325"/>
                      <a:pt x="181" y="312"/>
                    </a:cubicBezTo>
                    <a:cubicBezTo>
                      <a:pt x="245" y="274"/>
                      <a:pt x="310" y="260"/>
                      <a:pt x="388" y="235"/>
                    </a:cubicBezTo>
                    <a:cubicBezTo>
                      <a:pt x="542" y="183"/>
                      <a:pt x="697" y="171"/>
                      <a:pt x="852" y="145"/>
                    </a:cubicBezTo>
                    <a:cubicBezTo>
                      <a:pt x="929" y="145"/>
                      <a:pt x="955" y="42"/>
                      <a:pt x="890" y="16"/>
                    </a:cubicBezTo>
                    <a:cubicBezTo>
                      <a:pt x="878" y="16"/>
                      <a:pt x="864" y="16"/>
                      <a:pt x="864" y="2"/>
                    </a:cubicBezTo>
                    <a:cubicBezTo>
                      <a:pt x="859" y="1"/>
                      <a:pt x="854" y="1"/>
                      <a:pt x="84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7"/>
              <p:cNvSpPr/>
              <p:nvPr/>
            </p:nvSpPr>
            <p:spPr>
              <a:xfrm>
                <a:off x="3111551" y="1713300"/>
                <a:ext cx="24373" cy="31554"/>
              </a:xfrm>
              <a:custGeom>
                <a:rect b="b" l="l" r="r" t="t"/>
                <a:pathLst>
                  <a:path extrusionOk="0" h="848" w="655">
                    <a:moveTo>
                      <a:pt x="11" y="1"/>
                    </a:moveTo>
                    <a:cubicBezTo>
                      <a:pt x="4" y="1"/>
                      <a:pt x="1" y="4"/>
                      <a:pt x="7" y="11"/>
                    </a:cubicBezTo>
                    <a:cubicBezTo>
                      <a:pt x="7" y="49"/>
                      <a:pt x="20" y="88"/>
                      <a:pt x="33" y="126"/>
                    </a:cubicBezTo>
                    <a:cubicBezTo>
                      <a:pt x="59" y="165"/>
                      <a:pt x="72" y="191"/>
                      <a:pt x="84" y="229"/>
                    </a:cubicBezTo>
                    <a:cubicBezTo>
                      <a:pt x="124" y="307"/>
                      <a:pt x="175" y="372"/>
                      <a:pt x="213" y="449"/>
                    </a:cubicBezTo>
                    <a:cubicBezTo>
                      <a:pt x="265" y="513"/>
                      <a:pt x="304" y="578"/>
                      <a:pt x="368" y="642"/>
                    </a:cubicBezTo>
                    <a:cubicBezTo>
                      <a:pt x="394" y="668"/>
                      <a:pt x="420" y="707"/>
                      <a:pt x="445" y="733"/>
                    </a:cubicBezTo>
                    <a:cubicBezTo>
                      <a:pt x="471" y="771"/>
                      <a:pt x="497" y="810"/>
                      <a:pt x="536" y="836"/>
                    </a:cubicBezTo>
                    <a:cubicBezTo>
                      <a:pt x="544" y="844"/>
                      <a:pt x="555" y="848"/>
                      <a:pt x="566" y="848"/>
                    </a:cubicBezTo>
                    <a:cubicBezTo>
                      <a:pt x="607" y="848"/>
                      <a:pt x="654" y="799"/>
                      <a:pt x="614" y="759"/>
                    </a:cubicBezTo>
                    <a:cubicBezTo>
                      <a:pt x="600" y="745"/>
                      <a:pt x="574" y="733"/>
                      <a:pt x="562" y="719"/>
                    </a:cubicBezTo>
                    <a:cubicBezTo>
                      <a:pt x="536" y="707"/>
                      <a:pt x="523" y="694"/>
                      <a:pt x="510" y="668"/>
                    </a:cubicBezTo>
                    <a:cubicBezTo>
                      <a:pt x="485" y="655"/>
                      <a:pt x="471" y="630"/>
                      <a:pt x="445" y="604"/>
                    </a:cubicBezTo>
                    <a:cubicBezTo>
                      <a:pt x="368" y="526"/>
                      <a:pt x="304" y="436"/>
                      <a:pt x="239" y="346"/>
                    </a:cubicBezTo>
                    <a:cubicBezTo>
                      <a:pt x="201" y="294"/>
                      <a:pt x="162" y="243"/>
                      <a:pt x="136" y="178"/>
                    </a:cubicBezTo>
                    <a:cubicBezTo>
                      <a:pt x="110" y="152"/>
                      <a:pt x="98" y="126"/>
                      <a:pt x="84" y="100"/>
                    </a:cubicBezTo>
                    <a:cubicBezTo>
                      <a:pt x="72" y="75"/>
                      <a:pt x="46" y="36"/>
                      <a:pt x="33" y="11"/>
                    </a:cubicBezTo>
                    <a:cubicBezTo>
                      <a:pt x="27" y="4"/>
                      <a:pt x="17" y="1"/>
                      <a:pt x="1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7"/>
              <p:cNvSpPr/>
              <p:nvPr/>
            </p:nvSpPr>
            <p:spPr>
              <a:xfrm>
                <a:off x="3125877" y="1747198"/>
                <a:ext cx="31070" cy="22847"/>
              </a:xfrm>
              <a:custGeom>
                <a:rect b="b" l="l" r="r" t="t"/>
                <a:pathLst>
                  <a:path extrusionOk="0" h="614" w="835">
                    <a:moveTo>
                      <a:pt x="769" y="0"/>
                    </a:moveTo>
                    <a:cubicBezTo>
                      <a:pt x="747" y="0"/>
                      <a:pt x="724" y="10"/>
                      <a:pt x="705" y="28"/>
                    </a:cubicBezTo>
                    <a:cubicBezTo>
                      <a:pt x="693" y="28"/>
                      <a:pt x="693" y="41"/>
                      <a:pt x="680" y="54"/>
                    </a:cubicBezTo>
                    <a:cubicBezTo>
                      <a:pt x="667" y="66"/>
                      <a:pt x="654" y="66"/>
                      <a:pt x="641" y="80"/>
                    </a:cubicBezTo>
                    <a:cubicBezTo>
                      <a:pt x="628" y="92"/>
                      <a:pt x="616" y="92"/>
                      <a:pt x="590" y="106"/>
                    </a:cubicBezTo>
                    <a:cubicBezTo>
                      <a:pt x="564" y="131"/>
                      <a:pt x="525" y="157"/>
                      <a:pt x="499" y="183"/>
                    </a:cubicBezTo>
                    <a:cubicBezTo>
                      <a:pt x="435" y="221"/>
                      <a:pt x="383" y="273"/>
                      <a:pt x="318" y="324"/>
                    </a:cubicBezTo>
                    <a:lnTo>
                      <a:pt x="9" y="596"/>
                    </a:lnTo>
                    <a:cubicBezTo>
                      <a:pt x="0" y="604"/>
                      <a:pt x="4" y="614"/>
                      <a:pt x="11" y="614"/>
                    </a:cubicBezTo>
                    <a:cubicBezTo>
                      <a:pt x="14" y="614"/>
                      <a:pt x="18" y="612"/>
                      <a:pt x="22" y="608"/>
                    </a:cubicBezTo>
                    <a:cubicBezTo>
                      <a:pt x="138" y="544"/>
                      <a:pt x="254" y="467"/>
                      <a:pt x="358" y="376"/>
                    </a:cubicBezTo>
                    <a:cubicBezTo>
                      <a:pt x="422" y="338"/>
                      <a:pt x="473" y="299"/>
                      <a:pt x="525" y="260"/>
                    </a:cubicBezTo>
                    <a:cubicBezTo>
                      <a:pt x="564" y="235"/>
                      <a:pt x="590" y="221"/>
                      <a:pt x="616" y="195"/>
                    </a:cubicBezTo>
                    <a:cubicBezTo>
                      <a:pt x="628" y="195"/>
                      <a:pt x="654" y="183"/>
                      <a:pt x="667" y="170"/>
                    </a:cubicBezTo>
                    <a:cubicBezTo>
                      <a:pt x="693" y="157"/>
                      <a:pt x="705" y="144"/>
                      <a:pt x="745" y="144"/>
                    </a:cubicBezTo>
                    <a:cubicBezTo>
                      <a:pt x="796" y="144"/>
                      <a:pt x="834" y="92"/>
                      <a:pt x="822" y="41"/>
                    </a:cubicBezTo>
                    <a:cubicBezTo>
                      <a:pt x="815" y="13"/>
                      <a:pt x="793" y="0"/>
                      <a:pt x="76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7"/>
              <p:cNvSpPr/>
              <p:nvPr/>
            </p:nvSpPr>
            <p:spPr>
              <a:xfrm>
                <a:off x="3134509" y="1716835"/>
                <a:ext cx="24707" cy="35163"/>
              </a:xfrm>
              <a:custGeom>
                <a:rect b="b" l="l" r="r" t="t"/>
                <a:pathLst>
                  <a:path extrusionOk="0" h="945" w="664">
                    <a:moveTo>
                      <a:pt x="17" y="0"/>
                    </a:moveTo>
                    <a:cubicBezTo>
                      <a:pt x="11" y="0"/>
                      <a:pt x="0" y="9"/>
                      <a:pt x="9" y="19"/>
                    </a:cubicBezTo>
                    <a:cubicBezTo>
                      <a:pt x="35" y="96"/>
                      <a:pt x="100" y="174"/>
                      <a:pt x="151" y="251"/>
                    </a:cubicBezTo>
                    <a:cubicBezTo>
                      <a:pt x="190" y="328"/>
                      <a:pt x="241" y="406"/>
                      <a:pt x="280" y="470"/>
                    </a:cubicBezTo>
                    <a:cubicBezTo>
                      <a:pt x="319" y="547"/>
                      <a:pt x="370" y="624"/>
                      <a:pt x="409" y="702"/>
                    </a:cubicBezTo>
                    <a:cubicBezTo>
                      <a:pt x="435" y="741"/>
                      <a:pt x="461" y="779"/>
                      <a:pt x="473" y="818"/>
                    </a:cubicBezTo>
                    <a:cubicBezTo>
                      <a:pt x="499" y="857"/>
                      <a:pt x="513" y="896"/>
                      <a:pt x="538" y="934"/>
                    </a:cubicBezTo>
                    <a:cubicBezTo>
                      <a:pt x="549" y="941"/>
                      <a:pt x="563" y="944"/>
                      <a:pt x="577" y="944"/>
                    </a:cubicBezTo>
                    <a:cubicBezTo>
                      <a:pt x="618" y="944"/>
                      <a:pt x="664" y="920"/>
                      <a:pt x="654" y="882"/>
                    </a:cubicBezTo>
                    <a:cubicBezTo>
                      <a:pt x="616" y="805"/>
                      <a:pt x="564" y="741"/>
                      <a:pt x="513" y="676"/>
                    </a:cubicBezTo>
                    <a:cubicBezTo>
                      <a:pt x="461" y="586"/>
                      <a:pt x="396" y="509"/>
                      <a:pt x="344" y="431"/>
                    </a:cubicBezTo>
                    <a:cubicBezTo>
                      <a:pt x="293" y="366"/>
                      <a:pt x="255" y="289"/>
                      <a:pt x="203" y="212"/>
                    </a:cubicBezTo>
                    <a:cubicBezTo>
                      <a:pt x="151" y="148"/>
                      <a:pt x="100" y="57"/>
                      <a:pt x="22" y="5"/>
                    </a:cubicBezTo>
                    <a:cubicBezTo>
                      <a:pt x="22" y="2"/>
                      <a:pt x="20" y="0"/>
                      <a:pt x="1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7"/>
              <p:cNvSpPr/>
              <p:nvPr/>
            </p:nvSpPr>
            <p:spPr>
              <a:xfrm>
                <a:off x="3151142" y="1757840"/>
                <a:ext cx="34122" cy="17749"/>
              </a:xfrm>
              <a:custGeom>
                <a:rect b="b" l="l" r="r" t="t"/>
                <a:pathLst>
                  <a:path extrusionOk="0" h="477" w="917">
                    <a:moveTo>
                      <a:pt x="839" y="0"/>
                    </a:moveTo>
                    <a:cubicBezTo>
                      <a:pt x="814" y="0"/>
                      <a:pt x="774" y="13"/>
                      <a:pt x="749" y="13"/>
                    </a:cubicBezTo>
                    <a:cubicBezTo>
                      <a:pt x="671" y="38"/>
                      <a:pt x="594" y="64"/>
                      <a:pt x="516" y="103"/>
                    </a:cubicBezTo>
                    <a:lnTo>
                      <a:pt x="362" y="181"/>
                    </a:lnTo>
                    <a:cubicBezTo>
                      <a:pt x="233" y="258"/>
                      <a:pt x="117" y="361"/>
                      <a:pt x="1" y="464"/>
                    </a:cubicBezTo>
                    <a:lnTo>
                      <a:pt x="14" y="477"/>
                    </a:lnTo>
                    <a:cubicBezTo>
                      <a:pt x="129" y="399"/>
                      <a:pt x="246" y="322"/>
                      <a:pt x="362" y="258"/>
                    </a:cubicBezTo>
                    <a:cubicBezTo>
                      <a:pt x="427" y="219"/>
                      <a:pt x="478" y="193"/>
                      <a:pt x="542" y="167"/>
                    </a:cubicBezTo>
                    <a:cubicBezTo>
                      <a:pt x="620" y="141"/>
                      <a:pt x="685" y="129"/>
                      <a:pt x="762" y="116"/>
                    </a:cubicBezTo>
                    <a:lnTo>
                      <a:pt x="826" y="116"/>
                    </a:lnTo>
                    <a:cubicBezTo>
                      <a:pt x="833" y="119"/>
                      <a:pt x="841" y="121"/>
                      <a:pt x="849" y="121"/>
                    </a:cubicBezTo>
                    <a:cubicBezTo>
                      <a:pt x="871" y="121"/>
                      <a:pt x="894" y="109"/>
                      <a:pt x="903" y="90"/>
                    </a:cubicBezTo>
                    <a:cubicBezTo>
                      <a:pt x="917" y="38"/>
                      <a:pt x="878" y="13"/>
                      <a:pt x="83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7"/>
              <p:cNvSpPr/>
              <p:nvPr/>
            </p:nvSpPr>
            <p:spPr>
              <a:xfrm>
                <a:off x="3164723" y="1721635"/>
                <a:ext cx="25489" cy="41452"/>
              </a:xfrm>
              <a:custGeom>
                <a:rect b="b" l="l" r="r" t="t"/>
                <a:pathLst>
                  <a:path extrusionOk="0" h="1114" w="685">
                    <a:moveTo>
                      <a:pt x="12" y="0"/>
                    </a:moveTo>
                    <a:cubicBezTo>
                      <a:pt x="5" y="0"/>
                      <a:pt x="1" y="9"/>
                      <a:pt x="10" y="19"/>
                    </a:cubicBezTo>
                    <a:cubicBezTo>
                      <a:pt x="62" y="212"/>
                      <a:pt x="139" y="418"/>
                      <a:pt x="229" y="612"/>
                    </a:cubicBezTo>
                    <a:cubicBezTo>
                      <a:pt x="306" y="793"/>
                      <a:pt x="409" y="973"/>
                      <a:pt x="564" y="1102"/>
                    </a:cubicBezTo>
                    <a:cubicBezTo>
                      <a:pt x="572" y="1110"/>
                      <a:pt x="583" y="1114"/>
                      <a:pt x="594" y="1114"/>
                    </a:cubicBezTo>
                    <a:cubicBezTo>
                      <a:pt x="636" y="1114"/>
                      <a:pt x="685" y="1065"/>
                      <a:pt x="655" y="1025"/>
                    </a:cubicBezTo>
                    <a:cubicBezTo>
                      <a:pt x="590" y="960"/>
                      <a:pt x="526" y="896"/>
                      <a:pt x="474" y="831"/>
                    </a:cubicBezTo>
                    <a:cubicBezTo>
                      <a:pt x="423" y="753"/>
                      <a:pt x="371" y="676"/>
                      <a:pt x="332" y="599"/>
                    </a:cubicBezTo>
                    <a:cubicBezTo>
                      <a:pt x="216" y="406"/>
                      <a:pt x="139" y="199"/>
                      <a:pt x="22" y="5"/>
                    </a:cubicBezTo>
                    <a:cubicBezTo>
                      <a:pt x="19" y="2"/>
                      <a:pt x="15" y="0"/>
                      <a:pt x="1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87"/>
              <p:cNvSpPr/>
              <p:nvPr/>
            </p:nvSpPr>
            <p:spPr>
              <a:xfrm>
                <a:off x="3270138" y="1586975"/>
                <a:ext cx="105155" cy="148691"/>
              </a:xfrm>
              <a:custGeom>
                <a:rect b="b" l="l" r="r" t="t"/>
                <a:pathLst>
                  <a:path extrusionOk="0" h="3996" w="2826">
                    <a:moveTo>
                      <a:pt x="2826" y="1"/>
                    </a:moveTo>
                    <a:lnTo>
                      <a:pt x="2826" y="1"/>
                    </a:lnTo>
                    <a:cubicBezTo>
                      <a:pt x="1987" y="374"/>
                      <a:pt x="1227" y="890"/>
                      <a:pt x="568" y="1509"/>
                    </a:cubicBezTo>
                    <a:cubicBezTo>
                      <a:pt x="336" y="1741"/>
                      <a:pt x="104" y="1987"/>
                      <a:pt x="40" y="2309"/>
                    </a:cubicBezTo>
                    <a:cubicBezTo>
                      <a:pt x="1" y="2489"/>
                      <a:pt x="27" y="2670"/>
                      <a:pt x="53" y="2838"/>
                    </a:cubicBezTo>
                    <a:cubicBezTo>
                      <a:pt x="118" y="3160"/>
                      <a:pt x="233" y="3470"/>
                      <a:pt x="401" y="3753"/>
                    </a:cubicBezTo>
                    <a:cubicBezTo>
                      <a:pt x="495" y="3934"/>
                      <a:pt x="613" y="3995"/>
                      <a:pt x="757" y="3995"/>
                    </a:cubicBezTo>
                    <a:cubicBezTo>
                      <a:pt x="851" y="3995"/>
                      <a:pt x="955" y="3970"/>
                      <a:pt x="1072" y="3934"/>
                    </a:cubicBezTo>
                    <a:cubicBezTo>
                      <a:pt x="1368" y="3856"/>
                      <a:pt x="1665" y="3767"/>
                      <a:pt x="1936" y="3612"/>
                    </a:cubicBezTo>
                    <a:cubicBezTo>
                      <a:pt x="2207" y="3470"/>
                      <a:pt x="2451" y="3251"/>
                      <a:pt x="2568" y="2967"/>
                    </a:cubicBezTo>
                    <a:cubicBezTo>
                      <a:pt x="2658" y="2773"/>
                      <a:pt x="2684" y="2554"/>
                      <a:pt x="2697" y="2348"/>
                    </a:cubicBezTo>
                    <a:cubicBezTo>
                      <a:pt x="2774" y="1574"/>
                      <a:pt x="2800" y="787"/>
                      <a:pt x="282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7"/>
              <p:cNvSpPr/>
              <p:nvPr/>
            </p:nvSpPr>
            <p:spPr>
              <a:xfrm>
                <a:off x="3275905" y="1628128"/>
                <a:ext cx="79629" cy="138570"/>
              </a:xfrm>
              <a:custGeom>
                <a:rect b="b" l="l" r="r" t="t"/>
                <a:pathLst>
                  <a:path extrusionOk="0" h="3724" w="2140">
                    <a:moveTo>
                      <a:pt x="2112" y="0"/>
                    </a:moveTo>
                    <a:cubicBezTo>
                      <a:pt x="2109" y="0"/>
                      <a:pt x="2106" y="1"/>
                      <a:pt x="2103" y="4"/>
                    </a:cubicBezTo>
                    <a:cubicBezTo>
                      <a:pt x="1846" y="248"/>
                      <a:pt x="1665" y="571"/>
                      <a:pt x="1459" y="868"/>
                    </a:cubicBezTo>
                    <a:cubicBezTo>
                      <a:pt x="1265" y="1165"/>
                      <a:pt x="1072" y="1474"/>
                      <a:pt x="878" y="1784"/>
                    </a:cubicBezTo>
                    <a:cubicBezTo>
                      <a:pt x="530" y="2364"/>
                      <a:pt x="220" y="2983"/>
                      <a:pt x="14" y="3627"/>
                    </a:cubicBezTo>
                    <a:cubicBezTo>
                      <a:pt x="0" y="3691"/>
                      <a:pt x="43" y="3723"/>
                      <a:pt x="89" y="3723"/>
                    </a:cubicBezTo>
                    <a:cubicBezTo>
                      <a:pt x="128" y="3723"/>
                      <a:pt x="170" y="3700"/>
                      <a:pt x="181" y="3653"/>
                    </a:cubicBezTo>
                    <a:cubicBezTo>
                      <a:pt x="388" y="2983"/>
                      <a:pt x="711" y="2364"/>
                      <a:pt x="1058" y="1770"/>
                    </a:cubicBezTo>
                    <a:cubicBezTo>
                      <a:pt x="1226" y="1487"/>
                      <a:pt x="1394" y="1203"/>
                      <a:pt x="1574" y="919"/>
                    </a:cubicBezTo>
                    <a:cubicBezTo>
                      <a:pt x="1755" y="623"/>
                      <a:pt x="1961" y="339"/>
                      <a:pt x="2129" y="30"/>
                    </a:cubicBezTo>
                    <a:cubicBezTo>
                      <a:pt x="2139" y="19"/>
                      <a:pt x="2124" y="0"/>
                      <a:pt x="211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7"/>
              <p:cNvSpPr/>
              <p:nvPr/>
            </p:nvSpPr>
            <p:spPr>
              <a:xfrm>
                <a:off x="3322491" y="1660761"/>
                <a:ext cx="33638" cy="15219"/>
              </a:xfrm>
              <a:custGeom>
                <a:rect b="b" l="l" r="r" t="t"/>
                <a:pathLst>
                  <a:path extrusionOk="0" h="409" w="904">
                    <a:moveTo>
                      <a:pt x="852" y="0"/>
                    </a:moveTo>
                    <a:cubicBezTo>
                      <a:pt x="801" y="0"/>
                      <a:pt x="751" y="19"/>
                      <a:pt x="709" y="30"/>
                    </a:cubicBezTo>
                    <a:cubicBezTo>
                      <a:pt x="645" y="56"/>
                      <a:pt x="594" y="68"/>
                      <a:pt x="529" y="94"/>
                    </a:cubicBezTo>
                    <a:cubicBezTo>
                      <a:pt x="378" y="152"/>
                      <a:pt x="227" y="200"/>
                      <a:pt x="86" y="274"/>
                    </a:cubicBezTo>
                    <a:lnTo>
                      <a:pt x="86" y="274"/>
                    </a:lnTo>
                    <a:cubicBezTo>
                      <a:pt x="81" y="273"/>
                      <a:pt x="75" y="272"/>
                      <a:pt x="70" y="272"/>
                    </a:cubicBezTo>
                    <a:cubicBezTo>
                      <a:pt x="40" y="272"/>
                      <a:pt x="8" y="294"/>
                      <a:pt x="0" y="326"/>
                    </a:cubicBezTo>
                    <a:cubicBezTo>
                      <a:pt x="27" y="379"/>
                      <a:pt x="54" y="408"/>
                      <a:pt x="85" y="408"/>
                    </a:cubicBezTo>
                    <a:cubicBezTo>
                      <a:pt x="99" y="408"/>
                      <a:pt x="113" y="403"/>
                      <a:pt x="129" y="391"/>
                    </a:cubicBezTo>
                    <a:cubicBezTo>
                      <a:pt x="129" y="391"/>
                      <a:pt x="142" y="377"/>
                      <a:pt x="155" y="377"/>
                    </a:cubicBezTo>
                    <a:lnTo>
                      <a:pt x="181" y="352"/>
                    </a:lnTo>
                    <a:cubicBezTo>
                      <a:pt x="219" y="339"/>
                      <a:pt x="245" y="313"/>
                      <a:pt x="284" y="288"/>
                    </a:cubicBezTo>
                    <a:cubicBezTo>
                      <a:pt x="348" y="248"/>
                      <a:pt x="425" y="197"/>
                      <a:pt x="490" y="171"/>
                    </a:cubicBezTo>
                    <a:lnTo>
                      <a:pt x="683" y="94"/>
                    </a:lnTo>
                    <a:cubicBezTo>
                      <a:pt x="722" y="81"/>
                      <a:pt x="748" y="68"/>
                      <a:pt x="786" y="56"/>
                    </a:cubicBezTo>
                    <a:cubicBezTo>
                      <a:pt x="812" y="42"/>
                      <a:pt x="851" y="30"/>
                      <a:pt x="890" y="30"/>
                    </a:cubicBezTo>
                    <a:cubicBezTo>
                      <a:pt x="903" y="30"/>
                      <a:pt x="903" y="4"/>
                      <a:pt x="890" y="4"/>
                    </a:cubicBezTo>
                    <a:cubicBezTo>
                      <a:pt x="877" y="1"/>
                      <a:pt x="864" y="0"/>
                      <a:pt x="85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7"/>
              <p:cNvSpPr/>
              <p:nvPr/>
            </p:nvSpPr>
            <p:spPr>
              <a:xfrm>
                <a:off x="3321040" y="1637468"/>
                <a:ext cx="6735" cy="38438"/>
              </a:xfrm>
              <a:custGeom>
                <a:rect b="b" l="l" r="r" t="t"/>
                <a:pathLst>
                  <a:path extrusionOk="0" h="1033" w="181">
                    <a:moveTo>
                      <a:pt x="8" y="1"/>
                    </a:moveTo>
                    <a:cubicBezTo>
                      <a:pt x="3" y="1"/>
                      <a:pt x="0" y="4"/>
                      <a:pt x="0" y="11"/>
                    </a:cubicBezTo>
                    <a:cubicBezTo>
                      <a:pt x="0" y="101"/>
                      <a:pt x="26" y="178"/>
                      <a:pt x="39" y="269"/>
                    </a:cubicBezTo>
                    <a:cubicBezTo>
                      <a:pt x="52" y="346"/>
                      <a:pt x="65" y="424"/>
                      <a:pt x="65" y="501"/>
                    </a:cubicBezTo>
                    <a:cubicBezTo>
                      <a:pt x="77" y="591"/>
                      <a:pt x="77" y="668"/>
                      <a:pt x="77" y="759"/>
                    </a:cubicBezTo>
                    <a:cubicBezTo>
                      <a:pt x="77" y="797"/>
                      <a:pt x="77" y="836"/>
                      <a:pt x="65" y="874"/>
                    </a:cubicBezTo>
                    <a:cubicBezTo>
                      <a:pt x="65" y="914"/>
                      <a:pt x="52" y="952"/>
                      <a:pt x="52" y="1003"/>
                    </a:cubicBezTo>
                    <a:cubicBezTo>
                      <a:pt x="58" y="1023"/>
                      <a:pt x="81" y="1033"/>
                      <a:pt x="104" y="1033"/>
                    </a:cubicBezTo>
                    <a:cubicBezTo>
                      <a:pt x="126" y="1033"/>
                      <a:pt x="149" y="1023"/>
                      <a:pt x="155" y="1003"/>
                    </a:cubicBezTo>
                    <a:cubicBezTo>
                      <a:pt x="181" y="952"/>
                      <a:pt x="168" y="914"/>
                      <a:pt x="168" y="862"/>
                    </a:cubicBezTo>
                    <a:lnTo>
                      <a:pt x="168" y="733"/>
                    </a:lnTo>
                    <a:cubicBezTo>
                      <a:pt x="168" y="656"/>
                      <a:pt x="155" y="565"/>
                      <a:pt x="155" y="488"/>
                    </a:cubicBezTo>
                    <a:cubicBezTo>
                      <a:pt x="142" y="398"/>
                      <a:pt x="117" y="320"/>
                      <a:pt x="103" y="243"/>
                    </a:cubicBezTo>
                    <a:cubicBezTo>
                      <a:pt x="77" y="166"/>
                      <a:pt x="65" y="75"/>
                      <a:pt x="26" y="11"/>
                    </a:cubicBezTo>
                    <a:cubicBezTo>
                      <a:pt x="20" y="4"/>
                      <a:pt x="13" y="1"/>
                      <a:pt x="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7"/>
              <p:cNvSpPr/>
              <p:nvPr/>
            </p:nvSpPr>
            <p:spPr>
              <a:xfrm>
                <a:off x="3310472" y="1689040"/>
                <a:ext cx="37880" cy="6437"/>
              </a:xfrm>
              <a:custGeom>
                <a:rect b="b" l="l" r="r" t="t"/>
                <a:pathLst>
                  <a:path extrusionOk="0" h="173" w="1018">
                    <a:moveTo>
                      <a:pt x="1007" y="1"/>
                    </a:moveTo>
                    <a:cubicBezTo>
                      <a:pt x="1007" y="1"/>
                      <a:pt x="1006" y="2"/>
                      <a:pt x="1006" y="4"/>
                    </a:cubicBezTo>
                    <a:lnTo>
                      <a:pt x="555" y="4"/>
                    </a:lnTo>
                    <a:cubicBezTo>
                      <a:pt x="490" y="4"/>
                      <a:pt x="413" y="4"/>
                      <a:pt x="349" y="18"/>
                    </a:cubicBezTo>
                    <a:lnTo>
                      <a:pt x="246" y="18"/>
                    </a:lnTo>
                    <a:cubicBezTo>
                      <a:pt x="215" y="28"/>
                      <a:pt x="185" y="38"/>
                      <a:pt x="154" y="42"/>
                    </a:cubicBezTo>
                    <a:lnTo>
                      <a:pt x="154" y="42"/>
                    </a:lnTo>
                    <a:cubicBezTo>
                      <a:pt x="148" y="30"/>
                      <a:pt x="135" y="24"/>
                      <a:pt x="121" y="24"/>
                    </a:cubicBezTo>
                    <a:cubicBezTo>
                      <a:pt x="107" y="24"/>
                      <a:pt x="91" y="31"/>
                      <a:pt x="78" y="44"/>
                    </a:cubicBezTo>
                    <a:cubicBezTo>
                      <a:pt x="65" y="44"/>
                      <a:pt x="52" y="44"/>
                      <a:pt x="52" y="56"/>
                    </a:cubicBezTo>
                    <a:cubicBezTo>
                      <a:pt x="0" y="82"/>
                      <a:pt x="0" y="173"/>
                      <a:pt x="65" y="173"/>
                    </a:cubicBezTo>
                    <a:lnTo>
                      <a:pt x="91" y="173"/>
                    </a:lnTo>
                    <a:cubicBezTo>
                      <a:pt x="117" y="173"/>
                      <a:pt x="155" y="159"/>
                      <a:pt x="168" y="133"/>
                    </a:cubicBezTo>
                    <a:cubicBezTo>
                      <a:pt x="168" y="133"/>
                      <a:pt x="194" y="121"/>
                      <a:pt x="207" y="121"/>
                    </a:cubicBezTo>
                    <a:cubicBezTo>
                      <a:pt x="220" y="121"/>
                      <a:pt x="246" y="108"/>
                      <a:pt x="258" y="108"/>
                    </a:cubicBezTo>
                    <a:cubicBezTo>
                      <a:pt x="284" y="108"/>
                      <a:pt x="323" y="95"/>
                      <a:pt x="349" y="95"/>
                    </a:cubicBezTo>
                    <a:cubicBezTo>
                      <a:pt x="426" y="82"/>
                      <a:pt x="516" y="69"/>
                      <a:pt x="594" y="69"/>
                    </a:cubicBezTo>
                    <a:cubicBezTo>
                      <a:pt x="736" y="56"/>
                      <a:pt x="865" y="56"/>
                      <a:pt x="1006" y="18"/>
                    </a:cubicBezTo>
                    <a:cubicBezTo>
                      <a:pt x="1017" y="18"/>
                      <a:pt x="1010" y="1"/>
                      <a:pt x="100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7"/>
              <p:cNvSpPr/>
              <p:nvPr/>
            </p:nvSpPr>
            <p:spPr>
              <a:xfrm>
                <a:off x="3305672" y="1655254"/>
                <a:ext cx="8968" cy="41415"/>
              </a:xfrm>
              <a:custGeom>
                <a:rect b="b" l="l" r="r" t="t"/>
                <a:pathLst>
                  <a:path extrusionOk="0" h="1113" w="241">
                    <a:moveTo>
                      <a:pt x="13" y="0"/>
                    </a:moveTo>
                    <a:cubicBezTo>
                      <a:pt x="7" y="0"/>
                      <a:pt x="0" y="3"/>
                      <a:pt x="0" y="10"/>
                    </a:cubicBezTo>
                    <a:cubicBezTo>
                      <a:pt x="0" y="100"/>
                      <a:pt x="0" y="178"/>
                      <a:pt x="14" y="268"/>
                    </a:cubicBezTo>
                    <a:lnTo>
                      <a:pt x="52" y="539"/>
                    </a:lnTo>
                    <a:cubicBezTo>
                      <a:pt x="65" y="629"/>
                      <a:pt x="78" y="732"/>
                      <a:pt x="78" y="823"/>
                    </a:cubicBezTo>
                    <a:cubicBezTo>
                      <a:pt x="91" y="912"/>
                      <a:pt x="91" y="1003"/>
                      <a:pt x="117" y="1081"/>
                    </a:cubicBezTo>
                    <a:cubicBezTo>
                      <a:pt x="128" y="1102"/>
                      <a:pt x="152" y="1112"/>
                      <a:pt x="175" y="1112"/>
                    </a:cubicBezTo>
                    <a:cubicBezTo>
                      <a:pt x="208" y="1112"/>
                      <a:pt x="240" y="1092"/>
                      <a:pt x="232" y="1055"/>
                    </a:cubicBezTo>
                    <a:cubicBezTo>
                      <a:pt x="232" y="964"/>
                      <a:pt x="194" y="861"/>
                      <a:pt x="181" y="771"/>
                    </a:cubicBezTo>
                    <a:cubicBezTo>
                      <a:pt x="155" y="680"/>
                      <a:pt x="143" y="603"/>
                      <a:pt x="129" y="513"/>
                    </a:cubicBezTo>
                    <a:cubicBezTo>
                      <a:pt x="117" y="436"/>
                      <a:pt x="104" y="345"/>
                      <a:pt x="91" y="268"/>
                    </a:cubicBezTo>
                    <a:cubicBezTo>
                      <a:pt x="65" y="178"/>
                      <a:pt x="65" y="87"/>
                      <a:pt x="26" y="10"/>
                    </a:cubicBezTo>
                    <a:cubicBezTo>
                      <a:pt x="26" y="3"/>
                      <a:pt x="20" y="0"/>
                      <a:pt x="13"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7"/>
              <p:cNvSpPr/>
              <p:nvPr/>
            </p:nvSpPr>
            <p:spPr>
              <a:xfrm>
                <a:off x="3297040" y="1709840"/>
                <a:ext cx="36019" cy="12056"/>
              </a:xfrm>
              <a:custGeom>
                <a:rect b="b" l="l" r="r" t="t"/>
                <a:pathLst>
                  <a:path extrusionOk="0" h="324" w="968">
                    <a:moveTo>
                      <a:pt x="955" y="0"/>
                    </a:moveTo>
                    <a:cubicBezTo>
                      <a:pt x="774" y="0"/>
                      <a:pt x="607" y="13"/>
                      <a:pt x="439" y="52"/>
                    </a:cubicBezTo>
                    <a:cubicBezTo>
                      <a:pt x="361" y="64"/>
                      <a:pt x="284" y="90"/>
                      <a:pt x="207" y="116"/>
                    </a:cubicBezTo>
                    <a:cubicBezTo>
                      <a:pt x="129" y="142"/>
                      <a:pt x="0" y="193"/>
                      <a:pt x="14" y="284"/>
                    </a:cubicBezTo>
                    <a:cubicBezTo>
                      <a:pt x="14" y="312"/>
                      <a:pt x="31" y="323"/>
                      <a:pt x="52" y="323"/>
                    </a:cubicBezTo>
                    <a:cubicBezTo>
                      <a:pt x="78" y="323"/>
                      <a:pt x="109" y="306"/>
                      <a:pt x="117" y="284"/>
                    </a:cubicBezTo>
                    <a:cubicBezTo>
                      <a:pt x="117" y="271"/>
                      <a:pt x="155" y="258"/>
                      <a:pt x="155" y="245"/>
                    </a:cubicBezTo>
                    <a:cubicBezTo>
                      <a:pt x="181" y="233"/>
                      <a:pt x="207" y="219"/>
                      <a:pt x="220" y="207"/>
                    </a:cubicBezTo>
                    <a:cubicBezTo>
                      <a:pt x="258" y="181"/>
                      <a:pt x="284" y="168"/>
                      <a:pt x="323" y="155"/>
                    </a:cubicBezTo>
                    <a:cubicBezTo>
                      <a:pt x="387" y="129"/>
                      <a:pt x="452" y="104"/>
                      <a:pt x="516" y="90"/>
                    </a:cubicBezTo>
                    <a:cubicBezTo>
                      <a:pt x="671" y="52"/>
                      <a:pt x="813" y="39"/>
                      <a:pt x="955" y="13"/>
                    </a:cubicBezTo>
                    <a:cubicBezTo>
                      <a:pt x="968" y="13"/>
                      <a:pt x="968" y="0"/>
                      <a:pt x="95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7"/>
              <p:cNvSpPr/>
              <p:nvPr/>
            </p:nvSpPr>
            <p:spPr>
              <a:xfrm>
                <a:off x="3286472" y="1679142"/>
                <a:ext cx="13024" cy="45954"/>
              </a:xfrm>
              <a:custGeom>
                <a:rect b="b" l="l" r="r" t="t"/>
                <a:pathLst>
                  <a:path extrusionOk="0" h="1235" w="350">
                    <a:moveTo>
                      <a:pt x="26" y="0"/>
                    </a:moveTo>
                    <a:cubicBezTo>
                      <a:pt x="26" y="0"/>
                      <a:pt x="0" y="0"/>
                      <a:pt x="0" y="12"/>
                    </a:cubicBezTo>
                    <a:cubicBezTo>
                      <a:pt x="40" y="206"/>
                      <a:pt x="104" y="399"/>
                      <a:pt x="155" y="593"/>
                    </a:cubicBezTo>
                    <a:cubicBezTo>
                      <a:pt x="207" y="786"/>
                      <a:pt x="220" y="980"/>
                      <a:pt x="207" y="1187"/>
                    </a:cubicBezTo>
                    <a:cubicBezTo>
                      <a:pt x="207" y="1219"/>
                      <a:pt x="236" y="1235"/>
                      <a:pt x="265" y="1235"/>
                    </a:cubicBezTo>
                    <a:cubicBezTo>
                      <a:pt x="294" y="1235"/>
                      <a:pt x="323" y="1219"/>
                      <a:pt x="323" y="1187"/>
                    </a:cubicBezTo>
                    <a:cubicBezTo>
                      <a:pt x="349" y="980"/>
                      <a:pt x="310" y="774"/>
                      <a:pt x="246" y="580"/>
                    </a:cubicBezTo>
                    <a:cubicBezTo>
                      <a:pt x="181" y="387"/>
                      <a:pt x="117" y="193"/>
                      <a:pt x="2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7"/>
              <p:cNvSpPr/>
              <p:nvPr/>
            </p:nvSpPr>
            <p:spPr>
              <a:xfrm>
                <a:off x="3134361" y="2235570"/>
                <a:ext cx="160338" cy="93658"/>
              </a:xfrm>
              <a:custGeom>
                <a:rect b="b" l="l" r="r" t="t"/>
                <a:pathLst>
                  <a:path extrusionOk="0" h="2517" w="4309">
                    <a:moveTo>
                      <a:pt x="2608" y="0"/>
                    </a:moveTo>
                    <a:cubicBezTo>
                      <a:pt x="2526" y="0"/>
                      <a:pt x="2443" y="7"/>
                      <a:pt x="2360" y="19"/>
                    </a:cubicBezTo>
                    <a:cubicBezTo>
                      <a:pt x="2025" y="70"/>
                      <a:pt x="1715" y="199"/>
                      <a:pt x="1380" y="303"/>
                    </a:cubicBezTo>
                    <a:cubicBezTo>
                      <a:pt x="942" y="445"/>
                      <a:pt x="465" y="548"/>
                      <a:pt x="1" y="586"/>
                    </a:cubicBezTo>
                    <a:cubicBezTo>
                      <a:pt x="542" y="1296"/>
                      <a:pt x="1251" y="1864"/>
                      <a:pt x="2025" y="2251"/>
                    </a:cubicBezTo>
                    <a:cubicBezTo>
                      <a:pt x="2323" y="2394"/>
                      <a:pt x="2642" y="2517"/>
                      <a:pt x="2956" y="2517"/>
                    </a:cubicBezTo>
                    <a:cubicBezTo>
                      <a:pt x="3064" y="2517"/>
                      <a:pt x="3171" y="2502"/>
                      <a:pt x="3276" y="2469"/>
                    </a:cubicBezTo>
                    <a:cubicBezTo>
                      <a:pt x="3509" y="2405"/>
                      <a:pt x="3702" y="2251"/>
                      <a:pt x="3882" y="2096"/>
                    </a:cubicBezTo>
                    <a:cubicBezTo>
                      <a:pt x="3999" y="1993"/>
                      <a:pt x="4205" y="1876"/>
                      <a:pt x="4257" y="1709"/>
                    </a:cubicBezTo>
                    <a:cubicBezTo>
                      <a:pt x="4308" y="1528"/>
                      <a:pt x="4166" y="1322"/>
                      <a:pt x="4088" y="1167"/>
                    </a:cubicBezTo>
                    <a:cubicBezTo>
                      <a:pt x="3947" y="947"/>
                      <a:pt x="3792" y="729"/>
                      <a:pt x="3638" y="522"/>
                    </a:cubicBezTo>
                    <a:cubicBezTo>
                      <a:pt x="3547" y="406"/>
                      <a:pt x="3457" y="316"/>
                      <a:pt x="3354" y="225"/>
                    </a:cubicBezTo>
                    <a:cubicBezTo>
                      <a:pt x="3137" y="68"/>
                      <a:pt x="2875" y="0"/>
                      <a:pt x="260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7"/>
              <p:cNvSpPr/>
              <p:nvPr/>
            </p:nvSpPr>
            <p:spPr>
              <a:xfrm>
                <a:off x="3167961" y="2273226"/>
                <a:ext cx="150440" cy="22586"/>
              </a:xfrm>
              <a:custGeom>
                <a:rect b="b" l="l" r="r" t="t"/>
                <a:pathLst>
                  <a:path extrusionOk="0" h="607" w="4043">
                    <a:moveTo>
                      <a:pt x="0" y="0"/>
                    </a:moveTo>
                    <a:lnTo>
                      <a:pt x="0" y="0"/>
                    </a:lnTo>
                    <a:cubicBezTo>
                      <a:pt x="645" y="207"/>
                      <a:pt x="1303" y="336"/>
                      <a:pt x="1961" y="439"/>
                    </a:cubicBezTo>
                    <a:cubicBezTo>
                      <a:pt x="2431" y="513"/>
                      <a:pt x="2908" y="606"/>
                      <a:pt x="3382" y="606"/>
                    </a:cubicBezTo>
                    <a:cubicBezTo>
                      <a:pt x="3571" y="606"/>
                      <a:pt x="3759" y="591"/>
                      <a:pt x="3947" y="555"/>
                    </a:cubicBezTo>
                    <a:cubicBezTo>
                      <a:pt x="4042" y="531"/>
                      <a:pt x="4038" y="397"/>
                      <a:pt x="3946" y="397"/>
                    </a:cubicBezTo>
                    <a:cubicBezTo>
                      <a:pt x="3938" y="397"/>
                      <a:pt x="3930" y="398"/>
                      <a:pt x="3921" y="400"/>
                    </a:cubicBezTo>
                    <a:cubicBezTo>
                      <a:pt x="3913" y="400"/>
                      <a:pt x="3910" y="400"/>
                      <a:pt x="3906" y="403"/>
                    </a:cubicBezTo>
                    <a:lnTo>
                      <a:pt x="3906" y="403"/>
                    </a:lnTo>
                    <a:cubicBezTo>
                      <a:pt x="3725" y="438"/>
                      <a:pt x="3545" y="452"/>
                      <a:pt x="3365" y="452"/>
                    </a:cubicBezTo>
                    <a:cubicBezTo>
                      <a:pt x="2905" y="452"/>
                      <a:pt x="2446" y="361"/>
                      <a:pt x="1987" y="297"/>
                    </a:cubicBezTo>
                    <a:cubicBezTo>
                      <a:pt x="1316" y="219"/>
                      <a:pt x="658" y="90"/>
                      <a:pt x="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7"/>
              <p:cNvSpPr/>
              <p:nvPr/>
            </p:nvSpPr>
            <p:spPr>
              <a:xfrm>
                <a:off x="3185710" y="2280816"/>
                <a:ext cx="30735" cy="13061"/>
              </a:xfrm>
              <a:custGeom>
                <a:rect b="b" l="l" r="r" t="t"/>
                <a:pathLst>
                  <a:path extrusionOk="0" h="351" w="826">
                    <a:moveTo>
                      <a:pt x="750" y="1"/>
                    </a:moveTo>
                    <a:cubicBezTo>
                      <a:pt x="716" y="1"/>
                      <a:pt x="642" y="43"/>
                      <a:pt x="619" y="54"/>
                    </a:cubicBezTo>
                    <a:cubicBezTo>
                      <a:pt x="593" y="80"/>
                      <a:pt x="568" y="93"/>
                      <a:pt x="529" y="106"/>
                    </a:cubicBezTo>
                    <a:cubicBezTo>
                      <a:pt x="478" y="132"/>
                      <a:pt x="413" y="144"/>
                      <a:pt x="361" y="170"/>
                    </a:cubicBezTo>
                    <a:lnTo>
                      <a:pt x="14" y="325"/>
                    </a:lnTo>
                    <a:cubicBezTo>
                      <a:pt x="0" y="325"/>
                      <a:pt x="14" y="351"/>
                      <a:pt x="14" y="351"/>
                    </a:cubicBezTo>
                    <a:cubicBezTo>
                      <a:pt x="155" y="312"/>
                      <a:pt x="284" y="261"/>
                      <a:pt x="413" y="222"/>
                    </a:cubicBezTo>
                    <a:lnTo>
                      <a:pt x="607" y="144"/>
                    </a:lnTo>
                    <a:cubicBezTo>
                      <a:pt x="633" y="144"/>
                      <a:pt x="671" y="132"/>
                      <a:pt x="710" y="118"/>
                    </a:cubicBezTo>
                    <a:cubicBezTo>
                      <a:pt x="736" y="118"/>
                      <a:pt x="774" y="106"/>
                      <a:pt x="800" y="80"/>
                    </a:cubicBezTo>
                    <a:cubicBezTo>
                      <a:pt x="813" y="67"/>
                      <a:pt x="826" y="54"/>
                      <a:pt x="813" y="29"/>
                    </a:cubicBezTo>
                    <a:cubicBezTo>
                      <a:pt x="813" y="15"/>
                      <a:pt x="813" y="15"/>
                      <a:pt x="800" y="3"/>
                    </a:cubicBezTo>
                    <a:lnTo>
                      <a:pt x="762" y="3"/>
                    </a:lnTo>
                    <a:cubicBezTo>
                      <a:pt x="759" y="1"/>
                      <a:pt x="755" y="1"/>
                      <a:pt x="750"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7"/>
              <p:cNvSpPr/>
              <p:nvPr/>
            </p:nvSpPr>
            <p:spPr>
              <a:xfrm>
                <a:off x="3186751" y="2257263"/>
                <a:ext cx="31740" cy="26866"/>
              </a:xfrm>
              <a:custGeom>
                <a:rect b="b" l="l" r="r" t="t"/>
                <a:pathLst>
                  <a:path extrusionOk="0" h="722" w="853">
                    <a:moveTo>
                      <a:pt x="17" y="0"/>
                    </a:moveTo>
                    <a:cubicBezTo>
                      <a:pt x="7" y="0"/>
                      <a:pt x="0" y="19"/>
                      <a:pt x="11" y="29"/>
                    </a:cubicBezTo>
                    <a:cubicBezTo>
                      <a:pt x="140" y="132"/>
                      <a:pt x="269" y="223"/>
                      <a:pt x="372" y="339"/>
                    </a:cubicBezTo>
                    <a:cubicBezTo>
                      <a:pt x="436" y="390"/>
                      <a:pt x="488" y="455"/>
                      <a:pt x="527" y="519"/>
                    </a:cubicBezTo>
                    <a:cubicBezTo>
                      <a:pt x="579" y="584"/>
                      <a:pt x="630" y="662"/>
                      <a:pt x="708" y="713"/>
                    </a:cubicBezTo>
                    <a:cubicBezTo>
                      <a:pt x="717" y="719"/>
                      <a:pt x="728" y="722"/>
                      <a:pt x="738" y="722"/>
                    </a:cubicBezTo>
                    <a:cubicBezTo>
                      <a:pt x="796" y="722"/>
                      <a:pt x="853" y="642"/>
                      <a:pt x="798" y="610"/>
                    </a:cubicBezTo>
                    <a:cubicBezTo>
                      <a:pt x="734" y="571"/>
                      <a:pt x="682" y="519"/>
                      <a:pt x="630" y="468"/>
                    </a:cubicBezTo>
                    <a:cubicBezTo>
                      <a:pt x="579" y="404"/>
                      <a:pt x="514" y="352"/>
                      <a:pt x="450" y="301"/>
                    </a:cubicBezTo>
                    <a:cubicBezTo>
                      <a:pt x="321" y="184"/>
                      <a:pt x="178" y="94"/>
                      <a:pt x="24" y="3"/>
                    </a:cubicBezTo>
                    <a:cubicBezTo>
                      <a:pt x="21" y="1"/>
                      <a:pt x="19" y="0"/>
                      <a:pt x="1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7"/>
              <p:cNvSpPr/>
              <p:nvPr/>
            </p:nvSpPr>
            <p:spPr>
              <a:xfrm>
                <a:off x="3213170" y="2285244"/>
                <a:ext cx="37843" cy="24596"/>
              </a:xfrm>
              <a:custGeom>
                <a:rect b="b" l="l" r="r" t="t"/>
                <a:pathLst>
                  <a:path extrusionOk="0" h="661" w="1017">
                    <a:moveTo>
                      <a:pt x="944" y="1"/>
                    </a:moveTo>
                    <a:cubicBezTo>
                      <a:pt x="923" y="1"/>
                      <a:pt x="901" y="11"/>
                      <a:pt x="887" y="25"/>
                    </a:cubicBezTo>
                    <a:cubicBezTo>
                      <a:pt x="732" y="128"/>
                      <a:pt x="591" y="232"/>
                      <a:pt x="449" y="335"/>
                    </a:cubicBezTo>
                    <a:cubicBezTo>
                      <a:pt x="294" y="438"/>
                      <a:pt x="153" y="541"/>
                      <a:pt x="10" y="632"/>
                    </a:cubicBezTo>
                    <a:cubicBezTo>
                      <a:pt x="0" y="642"/>
                      <a:pt x="6" y="661"/>
                      <a:pt x="16" y="661"/>
                    </a:cubicBezTo>
                    <a:cubicBezTo>
                      <a:pt x="19" y="661"/>
                      <a:pt x="21" y="660"/>
                      <a:pt x="24" y="658"/>
                    </a:cubicBezTo>
                    <a:cubicBezTo>
                      <a:pt x="191" y="593"/>
                      <a:pt x="345" y="503"/>
                      <a:pt x="500" y="412"/>
                    </a:cubicBezTo>
                    <a:cubicBezTo>
                      <a:pt x="655" y="309"/>
                      <a:pt x="810" y="219"/>
                      <a:pt x="965" y="116"/>
                    </a:cubicBezTo>
                    <a:cubicBezTo>
                      <a:pt x="990" y="103"/>
                      <a:pt x="1016" y="64"/>
                      <a:pt x="990" y="25"/>
                    </a:cubicBezTo>
                    <a:cubicBezTo>
                      <a:pt x="979" y="8"/>
                      <a:pt x="962" y="1"/>
                      <a:pt x="94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7"/>
              <p:cNvSpPr/>
              <p:nvPr/>
            </p:nvSpPr>
            <p:spPr>
              <a:xfrm>
                <a:off x="3218119" y="2255254"/>
                <a:ext cx="28912" cy="34791"/>
              </a:xfrm>
              <a:custGeom>
                <a:rect b="b" l="l" r="r" t="t"/>
                <a:pathLst>
                  <a:path extrusionOk="0" h="935" w="777">
                    <a:moveTo>
                      <a:pt x="31" y="1"/>
                    </a:moveTo>
                    <a:cubicBezTo>
                      <a:pt x="16" y="1"/>
                      <a:pt x="1" y="13"/>
                      <a:pt x="20" y="32"/>
                    </a:cubicBezTo>
                    <a:cubicBezTo>
                      <a:pt x="135" y="174"/>
                      <a:pt x="277" y="290"/>
                      <a:pt x="381" y="444"/>
                    </a:cubicBezTo>
                    <a:cubicBezTo>
                      <a:pt x="432" y="522"/>
                      <a:pt x="484" y="599"/>
                      <a:pt x="522" y="676"/>
                    </a:cubicBezTo>
                    <a:cubicBezTo>
                      <a:pt x="548" y="716"/>
                      <a:pt x="561" y="754"/>
                      <a:pt x="587" y="793"/>
                    </a:cubicBezTo>
                    <a:cubicBezTo>
                      <a:pt x="599" y="831"/>
                      <a:pt x="625" y="883"/>
                      <a:pt x="651" y="922"/>
                    </a:cubicBezTo>
                    <a:cubicBezTo>
                      <a:pt x="663" y="930"/>
                      <a:pt x="681" y="934"/>
                      <a:pt x="698" y="934"/>
                    </a:cubicBezTo>
                    <a:cubicBezTo>
                      <a:pt x="737" y="934"/>
                      <a:pt x="776" y="914"/>
                      <a:pt x="768" y="870"/>
                    </a:cubicBezTo>
                    <a:cubicBezTo>
                      <a:pt x="754" y="819"/>
                      <a:pt x="728" y="780"/>
                      <a:pt x="716" y="741"/>
                    </a:cubicBezTo>
                    <a:cubicBezTo>
                      <a:pt x="690" y="702"/>
                      <a:pt x="664" y="651"/>
                      <a:pt x="639" y="612"/>
                    </a:cubicBezTo>
                    <a:cubicBezTo>
                      <a:pt x="599" y="535"/>
                      <a:pt x="548" y="458"/>
                      <a:pt x="496" y="393"/>
                    </a:cubicBezTo>
                    <a:cubicBezTo>
                      <a:pt x="432" y="315"/>
                      <a:pt x="367" y="251"/>
                      <a:pt x="290" y="186"/>
                    </a:cubicBezTo>
                    <a:cubicBezTo>
                      <a:pt x="212" y="122"/>
                      <a:pt x="135" y="57"/>
                      <a:pt x="45" y="6"/>
                    </a:cubicBezTo>
                    <a:cubicBezTo>
                      <a:pt x="42" y="2"/>
                      <a:pt x="36" y="1"/>
                      <a:pt x="3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7"/>
              <p:cNvSpPr/>
              <p:nvPr/>
            </p:nvSpPr>
            <p:spPr>
              <a:xfrm>
                <a:off x="3246658" y="2291198"/>
                <a:ext cx="39108" cy="23331"/>
              </a:xfrm>
              <a:custGeom>
                <a:rect b="b" l="l" r="r" t="t"/>
                <a:pathLst>
                  <a:path extrusionOk="0" h="627" w="1051">
                    <a:moveTo>
                      <a:pt x="966" y="1"/>
                    </a:moveTo>
                    <a:cubicBezTo>
                      <a:pt x="957" y="1"/>
                      <a:pt x="949" y="3"/>
                      <a:pt x="941" y="8"/>
                    </a:cubicBezTo>
                    <a:cubicBezTo>
                      <a:pt x="903" y="33"/>
                      <a:pt x="878" y="72"/>
                      <a:pt x="838" y="97"/>
                    </a:cubicBezTo>
                    <a:cubicBezTo>
                      <a:pt x="800" y="137"/>
                      <a:pt x="761" y="162"/>
                      <a:pt x="723" y="201"/>
                    </a:cubicBezTo>
                    <a:cubicBezTo>
                      <a:pt x="658" y="252"/>
                      <a:pt x="580" y="304"/>
                      <a:pt x="516" y="343"/>
                    </a:cubicBezTo>
                    <a:cubicBezTo>
                      <a:pt x="348" y="446"/>
                      <a:pt x="181" y="536"/>
                      <a:pt x="13" y="613"/>
                    </a:cubicBezTo>
                    <a:cubicBezTo>
                      <a:pt x="1" y="627"/>
                      <a:pt x="1" y="627"/>
                      <a:pt x="13" y="627"/>
                    </a:cubicBezTo>
                    <a:cubicBezTo>
                      <a:pt x="207" y="587"/>
                      <a:pt x="374" y="510"/>
                      <a:pt x="555" y="420"/>
                    </a:cubicBezTo>
                    <a:lnTo>
                      <a:pt x="787" y="266"/>
                    </a:lnTo>
                    <a:cubicBezTo>
                      <a:pt x="826" y="240"/>
                      <a:pt x="864" y="214"/>
                      <a:pt x="903" y="175"/>
                    </a:cubicBezTo>
                    <a:cubicBezTo>
                      <a:pt x="941" y="149"/>
                      <a:pt x="993" y="123"/>
                      <a:pt x="1019" y="85"/>
                    </a:cubicBezTo>
                    <a:cubicBezTo>
                      <a:pt x="1051" y="43"/>
                      <a:pt x="1005" y="1"/>
                      <a:pt x="96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7"/>
              <p:cNvSpPr/>
              <p:nvPr/>
            </p:nvSpPr>
            <p:spPr>
              <a:xfrm>
                <a:off x="3249635" y="2258193"/>
                <a:ext cx="34531" cy="37657"/>
              </a:xfrm>
              <a:custGeom>
                <a:rect b="b" l="l" r="r" t="t"/>
                <a:pathLst>
                  <a:path extrusionOk="0" h="1012" w="928">
                    <a:moveTo>
                      <a:pt x="35" y="1"/>
                    </a:moveTo>
                    <a:cubicBezTo>
                      <a:pt x="15" y="1"/>
                      <a:pt x="0" y="20"/>
                      <a:pt x="10" y="30"/>
                    </a:cubicBezTo>
                    <a:cubicBezTo>
                      <a:pt x="307" y="327"/>
                      <a:pt x="565" y="649"/>
                      <a:pt x="798" y="984"/>
                    </a:cubicBezTo>
                    <a:cubicBezTo>
                      <a:pt x="809" y="1003"/>
                      <a:pt x="826" y="1011"/>
                      <a:pt x="843" y="1011"/>
                    </a:cubicBezTo>
                    <a:cubicBezTo>
                      <a:pt x="884" y="1011"/>
                      <a:pt x="928" y="966"/>
                      <a:pt x="901" y="920"/>
                    </a:cubicBezTo>
                    <a:cubicBezTo>
                      <a:pt x="669" y="572"/>
                      <a:pt x="385" y="262"/>
                      <a:pt x="50" y="4"/>
                    </a:cubicBezTo>
                    <a:cubicBezTo>
                      <a:pt x="45" y="2"/>
                      <a:pt x="40" y="1"/>
                      <a:pt x="35"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7"/>
              <p:cNvSpPr/>
              <p:nvPr/>
            </p:nvSpPr>
            <p:spPr>
              <a:xfrm>
                <a:off x="3438100" y="1672296"/>
                <a:ext cx="177603" cy="98606"/>
              </a:xfrm>
              <a:custGeom>
                <a:rect b="b" l="l" r="r" t="t"/>
                <a:pathLst>
                  <a:path extrusionOk="0" h="2650" w="4773">
                    <a:moveTo>
                      <a:pt x="975" y="0"/>
                    </a:moveTo>
                    <a:cubicBezTo>
                      <a:pt x="645" y="0"/>
                      <a:pt x="319" y="42"/>
                      <a:pt x="1" y="145"/>
                    </a:cubicBezTo>
                    <a:cubicBezTo>
                      <a:pt x="801" y="571"/>
                      <a:pt x="1239" y="1435"/>
                      <a:pt x="1691" y="2222"/>
                    </a:cubicBezTo>
                    <a:cubicBezTo>
                      <a:pt x="1768" y="2363"/>
                      <a:pt x="1858" y="2505"/>
                      <a:pt x="1987" y="2583"/>
                    </a:cubicBezTo>
                    <a:cubicBezTo>
                      <a:pt x="2085" y="2632"/>
                      <a:pt x="2194" y="2650"/>
                      <a:pt x="2306" y="2650"/>
                    </a:cubicBezTo>
                    <a:cubicBezTo>
                      <a:pt x="2371" y="2650"/>
                      <a:pt x="2437" y="2644"/>
                      <a:pt x="2503" y="2634"/>
                    </a:cubicBezTo>
                    <a:cubicBezTo>
                      <a:pt x="2864" y="2595"/>
                      <a:pt x="3239" y="2518"/>
                      <a:pt x="3600" y="2415"/>
                    </a:cubicBezTo>
                    <a:cubicBezTo>
                      <a:pt x="3729" y="2377"/>
                      <a:pt x="3883" y="2337"/>
                      <a:pt x="4038" y="2286"/>
                    </a:cubicBezTo>
                    <a:cubicBezTo>
                      <a:pt x="4205" y="2234"/>
                      <a:pt x="4360" y="2157"/>
                      <a:pt x="4437" y="2028"/>
                    </a:cubicBezTo>
                    <a:cubicBezTo>
                      <a:pt x="4773" y="1563"/>
                      <a:pt x="4296" y="919"/>
                      <a:pt x="3896" y="674"/>
                    </a:cubicBezTo>
                    <a:cubicBezTo>
                      <a:pt x="3612" y="506"/>
                      <a:pt x="3290" y="429"/>
                      <a:pt x="2967" y="339"/>
                    </a:cubicBezTo>
                    <a:cubicBezTo>
                      <a:pt x="2313" y="167"/>
                      <a:pt x="1637" y="0"/>
                      <a:pt x="97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7"/>
              <p:cNvSpPr/>
              <p:nvPr/>
            </p:nvSpPr>
            <p:spPr>
              <a:xfrm>
                <a:off x="3467421" y="1686807"/>
                <a:ext cx="150849" cy="81006"/>
              </a:xfrm>
              <a:custGeom>
                <a:rect b="b" l="l" r="r" t="t"/>
                <a:pathLst>
                  <a:path extrusionOk="0" h="2177" w="4054">
                    <a:moveTo>
                      <a:pt x="26" y="0"/>
                    </a:moveTo>
                    <a:cubicBezTo>
                      <a:pt x="0" y="0"/>
                      <a:pt x="13" y="26"/>
                      <a:pt x="26" y="26"/>
                    </a:cubicBezTo>
                    <a:cubicBezTo>
                      <a:pt x="774" y="52"/>
                      <a:pt x="1522" y="245"/>
                      <a:pt x="2205" y="568"/>
                    </a:cubicBezTo>
                    <a:cubicBezTo>
                      <a:pt x="2463" y="683"/>
                      <a:pt x="2734" y="812"/>
                      <a:pt x="2953" y="1006"/>
                    </a:cubicBezTo>
                    <a:cubicBezTo>
                      <a:pt x="3147" y="1187"/>
                      <a:pt x="3314" y="1380"/>
                      <a:pt x="3482" y="1574"/>
                    </a:cubicBezTo>
                    <a:cubicBezTo>
                      <a:pt x="3637" y="1741"/>
                      <a:pt x="3804" y="1935"/>
                      <a:pt x="3895" y="2141"/>
                    </a:cubicBezTo>
                    <a:cubicBezTo>
                      <a:pt x="3907" y="2166"/>
                      <a:pt x="3928" y="2176"/>
                      <a:pt x="3951" y="2176"/>
                    </a:cubicBezTo>
                    <a:cubicBezTo>
                      <a:pt x="4000" y="2176"/>
                      <a:pt x="4054" y="2129"/>
                      <a:pt x="4036" y="2076"/>
                    </a:cubicBezTo>
                    <a:cubicBezTo>
                      <a:pt x="3959" y="1870"/>
                      <a:pt x="3818" y="1689"/>
                      <a:pt x="3675" y="1535"/>
                    </a:cubicBezTo>
                    <a:cubicBezTo>
                      <a:pt x="3508" y="1328"/>
                      <a:pt x="3314" y="1122"/>
                      <a:pt x="3121" y="941"/>
                    </a:cubicBezTo>
                    <a:cubicBezTo>
                      <a:pt x="2915" y="761"/>
                      <a:pt x="2695" y="645"/>
                      <a:pt x="2451" y="529"/>
                    </a:cubicBezTo>
                    <a:cubicBezTo>
                      <a:pt x="2089" y="361"/>
                      <a:pt x="1715" y="233"/>
                      <a:pt x="1341" y="142"/>
                    </a:cubicBezTo>
                    <a:cubicBezTo>
                      <a:pt x="903" y="39"/>
                      <a:pt x="464" y="0"/>
                      <a:pt x="2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7"/>
              <p:cNvSpPr/>
              <p:nvPr/>
            </p:nvSpPr>
            <p:spPr>
              <a:xfrm>
                <a:off x="3490900" y="1697784"/>
                <a:ext cx="44168" cy="11610"/>
              </a:xfrm>
              <a:custGeom>
                <a:rect b="b" l="l" r="r" t="t"/>
                <a:pathLst>
                  <a:path extrusionOk="0" h="312" w="1187">
                    <a:moveTo>
                      <a:pt x="1135" y="0"/>
                    </a:moveTo>
                    <a:cubicBezTo>
                      <a:pt x="1131" y="0"/>
                      <a:pt x="1127" y="1"/>
                      <a:pt x="1123" y="1"/>
                    </a:cubicBezTo>
                    <a:cubicBezTo>
                      <a:pt x="749" y="15"/>
                      <a:pt x="375" y="156"/>
                      <a:pt x="26" y="285"/>
                    </a:cubicBezTo>
                    <a:cubicBezTo>
                      <a:pt x="1" y="299"/>
                      <a:pt x="14" y="311"/>
                      <a:pt x="26" y="311"/>
                    </a:cubicBezTo>
                    <a:cubicBezTo>
                      <a:pt x="207" y="273"/>
                      <a:pt x="387" y="221"/>
                      <a:pt x="568" y="170"/>
                    </a:cubicBezTo>
                    <a:cubicBezTo>
                      <a:pt x="749" y="130"/>
                      <a:pt x="929" y="79"/>
                      <a:pt x="1123" y="79"/>
                    </a:cubicBezTo>
                    <a:cubicBezTo>
                      <a:pt x="1183" y="79"/>
                      <a:pt x="1187" y="0"/>
                      <a:pt x="113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7"/>
              <p:cNvSpPr/>
              <p:nvPr/>
            </p:nvSpPr>
            <p:spPr>
              <a:xfrm>
                <a:off x="3520780" y="1682268"/>
                <a:ext cx="12875" cy="18010"/>
              </a:xfrm>
              <a:custGeom>
                <a:rect b="b" l="l" r="r" t="t"/>
                <a:pathLst>
                  <a:path extrusionOk="0" h="484" w="346">
                    <a:moveTo>
                      <a:pt x="24" y="1"/>
                    </a:moveTo>
                    <a:cubicBezTo>
                      <a:pt x="12" y="1"/>
                      <a:pt x="1" y="13"/>
                      <a:pt x="11" y="32"/>
                    </a:cubicBezTo>
                    <a:cubicBezTo>
                      <a:pt x="114" y="161"/>
                      <a:pt x="191" y="290"/>
                      <a:pt x="229" y="444"/>
                    </a:cubicBezTo>
                    <a:cubicBezTo>
                      <a:pt x="229" y="470"/>
                      <a:pt x="255" y="470"/>
                      <a:pt x="281" y="483"/>
                    </a:cubicBezTo>
                    <a:cubicBezTo>
                      <a:pt x="294" y="483"/>
                      <a:pt x="307" y="470"/>
                      <a:pt x="320" y="458"/>
                    </a:cubicBezTo>
                    <a:cubicBezTo>
                      <a:pt x="333" y="458"/>
                      <a:pt x="346" y="432"/>
                      <a:pt x="333" y="418"/>
                    </a:cubicBezTo>
                    <a:lnTo>
                      <a:pt x="333" y="406"/>
                    </a:lnTo>
                    <a:cubicBezTo>
                      <a:pt x="327" y="395"/>
                      <a:pt x="314" y="389"/>
                      <a:pt x="300" y="386"/>
                    </a:cubicBezTo>
                    <a:lnTo>
                      <a:pt x="300" y="386"/>
                    </a:lnTo>
                    <a:cubicBezTo>
                      <a:pt x="239" y="247"/>
                      <a:pt x="164" y="111"/>
                      <a:pt x="36" y="6"/>
                    </a:cubicBezTo>
                    <a:cubicBezTo>
                      <a:pt x="33" y="2"/>
                      <a:pt x="28" y="1"/>
                      <a:pt x="2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7"/>
              <p:cNvSpPr/>
              <p:nvPr/>
            </p:nvSpPr>
            <p:spPr>
              <a:xfrm>
                <a:off x="3514454" y="1709282"/>
                <a:ext cx="50233" cy="23628"/>
              </a:xfrm>
              <a:custGeom>
                <a:rect b="b" l="l" r="r" t="t"/>
                <a:pathLst>
                  <a:path extrusionOk="0" h="635" w="1350">
                    <a:moveTo>
                      <a:pt x="1276" y="1"/>
                    </a:moveTo>
                    <a:cubicBezTo>
                      <a:pt x="1272" y="1"/>
                      <a:pt x="1268" y="1"/>
                      <a:pt x="1264" y="2"/>
                    </a:cubicBezTo>
                    <a:cubicBezTo>
                      <a:pt x="812" y="93"/>
                      <a:pt x="374" y="325"/>
                      <a:pt x="12" y="609"/>
                    </a:cubicBezTo>
                    <a:cubicBezTo>
                      <a:pt x="0" y="621"/>
                      <a:pt x="12" y="634"/>
                      <a:pt x="26" y="634"/>
                    </a:cubicBezTo>
                    <a:cubicBezTo>
                      <a:pt x="439" y="428"/>
                      <a:pt x="812" y="170"/>
                      <a:pt x="1276" y="105"/>
                    </a:cubicBezTo>
                    <a:cubicBezTo>
                      <a:pt x="1349" y="94"/>
                      <a:pt x="1342" y="1"/>
                      <a:pt x="127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7"/>
              <p:cNvSpPr/>
              <p:nvPr/>
            </p:nvSpPr>
            <p:spPr>
              <a:xfrm>
                <a:off x="3553784" y="1692687"/>
                <a:ext cx="9265" cy="19759"/>
              </a:xfrm>
              <a:custGeom>
                <a:rect b="b" l="l" r="r" t="t"/>
                <a:pathLst>
                  <a:path extrusionOk="0" h="531" w="249">
                    <a:moveTo>
                      <a:pt x="15" y="0"/>
                    </a:moveTo>
                    <a:cubicBezTo>
                      <a:pt x="7" y="0"/>
                      <a:pt x="1" y="3"/>
                      <a:pt x="1" y="10"/>
                    </a:cubicBezTo>
                    <a:cubicBezTo>
                      <a:pt x="1" y="49"/>
                      <a:pt x="13" y="87"/>
                      <a:pt x="26" y="126"/>
                    </a:cubicBezTo>
                    <a:lnTo>
                      <a:pt x="65" y="242"/>
                    </a:lnTo>
                    <a:lnTo>
                      <a:pt x="104" y="358"/>
                    </a:lnTo>
                    <a:cubicBezTo>
                      <a:pt x="104" y="371"/>
                      <a:pt x="104" y="396"/>
                      <a:pt x="116" y="410"/>
                    </a:cubicBezTo>
                    <a:lnTo>
                      <a:pt x="116" y="448"/>
                    </a:lnTo>
                    <a:cubicBezTo>
                      <a:pt x="130" y="461"/>
                      <a:pt x="116" y="474"/>
                      <a:pt x="116" y="487"/>
                    </a:cubicBezTo>
                    <a:cubicBezTo>
                      <a:pt x="121" y="518"/>
                      <a:pt x="144" y="530"/>
                      <a:pt x="169" y="530"/>
                    </a:cubicBezTo>
                    <a:cubicBezTo>
                      <a:pt x="207" y="530"/>
                      <a:pt x="248" y="500"/>
                      <a:pt x="233" y="461"/>
                    </a:cubicBezTo>
                    <a:cubicBezTo>
                      <a:pt x="233" y="448"/>
                      <a:pt x="219" y="436"/>
                      <a:pt x="207" y="410"/>
                    </a:cubicBezTo>
                    <a:cubicBezTo>
                      <a:pt x="207" y="396"/>
                      <a:pt x="194" y="371"/>
                      <a:pt x="194" y="358"/>
                    </a:cubicBezTo>
                    <a:cubicBezTo>
                      <a:pt x="181" y="307"/>
                      <a:pt x="155" y="267"/>
                      <a:pt x="142" y="216"/>
                    </a:cubicBezTo>
                    <a:cubicBezTo>
                      <a:pt x="130" y="178"/>
                      <a:pt x="116" y="138"/>
                      <a:pt x="90" y="100"/>
                    </a:cubicBezTo>
                    <a:cubicBezTo>
                      <a:pt x="78" y="75"/>
                      <a:pt x="65" y="35"/>
                      <a:pt x="39" y="10"/>
                    </a:cubicBezTo>
                    <a:cubicBezTo>
                      <a:pt x="33" y="3"/>
                      <a:pt x="23" y="0"/>
                      <a:pt x="1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7"/>
              <p:cNvSpPr/>
              <p:nvPr/>
            </p:nvSpPr>
            <p:spPr>
              <a:xfrm>
                <a:off x="3544184" y="1731384"/>
                <a:ext cx="50420" cy="17824"/>
              </a:xfrm>
              <a:custGeom>
                <a:rect b="b" l="l" r="r" t="t"/>
                <a:pathLst>
                  <a:path extrusionOk="0" h="479" w="1355">
                    <a:moveTo>
                      <a:pt x="1276" y="0"/>
                    </a:moveTo>
                    <a:cubicBezTo>
                      <a:pt x="1273" y="0"/>
                      <a:pt x="1269" y="1"/>
                      <a:pt x="1265" y="1"/>
                    </a:cubicBezTo>
                    <a:cubicBezTo>
                      <a:pt x="826" y="53"/>
                      <a:pt x="413" y="259"/>
                      <a:pt x="13" y="453"/>
                    </a:cubicBezTo>
                    <a:cubicBezTo>
                      <a:pt x="1" y="453"/>
                      <a:pt x="13" y="479"/>
                      <a:pt x="26" y="479"/>
                    </a:cubicBezTo>
                    <a:cubicBezTo>
                      <a:pt x="452" y="388"/>
                      <a:pt x="826" y="144"/>
                      <a:pt x="1265" y="118"/>
                    </a:cubicBezTo>
                    <a:cubicBezTo>
                      <a:pt x="1350" y="118"/>
                      <a:pt x="1354" y="0"/>
                      <a:pt x="127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87"/>
              <p:cNvSpPr/>
              <p:nvPr/>
            </p:nvSpPr>
            <p:spPr>
              <a:xfrm>
                <a:off x="3586863" y="1707124"/>
                <a:ext cx="7256" cy="28577"/>
              </a:xfrm>
              <a:custGeom>
                <a:rect b="b" l="l" r="r" t="t"/>
                <a:pathLst>
                  <a:path extrusionOk="0" h="768" w="195">
                    <a:moveTo>
                      <a:pt x="17" y="0"/>
                    </a:moveTo>
                    <a:cubicBezTo>
                      <a:pt x="10" y="0"/>
                      <a:pt x="1" y="7"/>
                      <a:pt x="1" y="22"/>
                    </a:cubicBezTo>
                    <a:cubicBezTo>
                      <a:pt x="14" y="137"/>
                      <a:pt x="40" y="254"/>
                      <a:pt x="53" y="370"/>
                    </a:cubicBezTo>
                    <a:cubicBezTo>
                      <a:pt x="53" y="435"/>
                      <a:pt x="66" y="486"/>
                      <a:pt x="66" y="550"/>
                    </a:cubicBezTo>
                    <a:cubicBezTo>
                      <a:pt x="66" y="576"/>
                      <a:pt x="78" y="602"/>
                      <a:pt x="66" y="641"/>
                    </a:cubicBezTo>
                    <a:cubicBezTo>
                      <a:pt x="66" y="679"/>
                      <a:pt x="53" y="705"/>
                      <a:pt x="66" y="744"/>
                    </a:cubicBezTo>
                    <a:cubicBezTo>
                      <a:pt x="77" y="760"/>
                      <a:pt x="99" y="767"/>
                      <a:pt x="121" y="767"/>
                    </a:cubicBezTo>
                    <a:cubicBezTo>
                      <a:pt x="151" y="767"/>
                      <a:pt x="182" y="753"/>
                      <a:pt x="182" y="731"/>
                    </a:cubicBezTo>
                    <a:cubicBezTo>
                      <a:pt x="195" y="705"/>
                      <a:pt x="195" y="692"/>
                      <a:pt x="195" y="667"/>
                    </a:cubicBezTo>
                    <a:cubicBezTo>
                      <a:pt x="182" y="653"/>
                      <a:pt x="182" y="641"/>
                      <a:pt x="169" y="615"/>
                    </a:cubicBezTo>
                    <a:cubicBezTo>
                      <a:pt x="169" y="602"/>
                      <a:pt x="156" y="576"/>
                      <a:pt x="156" y="550"/>
                    </a:cubicBezTo>
                    <a:cubicBezTo>
                      <a:pt x="156" y="486"/>
                      <a:pt x="143" y="435"/>
                      <a:pt x="130" y="370"/>
                    </a:cubicBezTo>
                    <a:cubicBezTo>
                      <a:pt x="104" y="254"/>
                      <a:pt x="78" y="137"/>
                      <a:pt x="27" y="8"/>
                    </a:cubicBezTo>
                    <a:cubicBezTo>
                      <a:pt x="27" y="3"/>
                      <a:pt x="22" y="0"/>
                      <a:pt x="1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87"/>
              <p:cNvSpPr/>
              <p:nvPr/>
            </p:nvSpPr>
            <p:spPr>
              <a:xfrm>
                <a:off x="3517766" y="1829319"/>
                <a:ext cx="128672" cy="195725"/>
              </a:xfrm>
              <a:custGeom>
                <a:rect b="b" l="l" r="r" t="t"/>
                <a:pathLst>
                  <a:path extrusionOk="0" h="5260" w="3458">
                    <a:moveTo>
                      <a:pt x="2683" y="0"/>
                    </a:moveTo>
                    <a:cubicBezTo>
                      <a:pt x="2052" y="671"/>
                      <a:pt x="1381" y="1264"/>
                      <a:pt x="840" y="2026"/>
                    </a:cubicBezTo>
                    <a:cubicBezTo>
                      <a:pt x="594" y="2361"/>
                      <a:pt x="310" y="2734"/>
                      <a:pt x="156" y="3109"/>
                    </a:cubicBezTo>
                    <a:cubicBezTo>
                      <a:pt x="1" y="3470"/>
                      <a:pt x="130" y="3766"/>
                      <a:pt x="324" y="4089"/>
                    </a:cubicBezTo>
                    <a:cubicBezTo>
                      <a:pt x="362" y="4167"/>
                      <a:pt x="414" y="4244"/>
                      <a:pt x="465" y="4321"/>
                    </a:cubicBezTo>
                    <a:cubicBezTo>
                      <a:pt x="620" y="4553"/>
                      <a:pt x="800" y="4760"/>
                      <a:pt x="981" y="4966"/>
                    </a:cubicBezTo>
                    <a:cubicBezTo>
                      <a:pt x="1116" y="5112"/>
                      <a:pt x="1282" y="5259"/>
                      <a:pt x="1476" y="5259"/>
                    </a:cubicBezTo>
                    <a:cubicBezTo>
                      <a:pt x="1504" y="5259"/>
                      <a:pt x="1533" y="5256"/>
                      <a:pt x="1562" y="5250"/>
                    </a:cubicBezTo>
                    <a:cubicBezTo>
                      <a:pt x="1677" y="5236"/>
                      <a:pt x="1781" y="5159"/>
                      <a:pt x="1871" y="5082"/>
                    </a:cubicBezTo>
                    <a:cubicBezTo>
                      <a:pt x="2193" y="4824"/>
                      <a:pt x="2516" y="4540"/>
                      <a:pt x="2812" y="4230"/>
                    </a:cubicBezTo>
                    <a:cubicBezTo>
                      <a:pt x="3058" y="3998"/>
                      <a:pt x="3277" y="3740"/>
                      <a:pt x="3367" y="3418"/>
                    </a:cubicBezTo>
                    <a:cubicBezTo>
                      <a:pt x="3457" y="3096"/>
                      <a:pt x="3264" y="2696"/>
                      <a:pt x="3173" y="2387"/>
                    </a:cubicBezTo>
                    <a:cubicBezTo>
                      <a:pt x="2967" y="1599"/>
                      <a:pt x="2787" y="813"/>
                      <a:pt x="268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7"/>
              <p:cNvSpPr/>
              <p:nvPr/>
            </p:nvSpPr>
            <p:spPr>
              <a:xfrm>
                <a:off x="3571049" y="1878547"/>
                <a:ext cx="28689" cy="190850"/>
              </a:xfrm>
              <a:custGeom>
                <a:rect b="b" l="l" r="r" t="t"/>
                <a:pathLst>
                  <a:path extrusionOk="0" h="5129" w="771">
                    <a:moveTo>
                      <a:pt x="749" y="1"/>
                    </a:moveTo>
                    <a:cubicBezTo>
                      <a:pt x="744" y="1"/>
                      <a:pt x="739" y="2"/>
                      <a:pt x="735" y="6"/>
                    </a:cubicBezTo>
                    <a:cubicBezTo>
                      <a:pt x="426" y="818"/>
                      <a:pt x="245" y="1683"/>
                      <a:pt x="142" y="2546"/>
                    </a:cubicBezTo>
                    <a:cubicBezTo>
                      <a:pt x="39" y="3372"/>
                      <a:pt x="1" y="4211"/>
                      <a:pt x="39" y="5062"/>
                    </a:cubicBezTo>
                    <a:cubicBezTo>
                      <a:pt x="39" y="5108"/>
                      <a:pt x="76" y="5129"/>
                      <a:pt x="115" y="5129"/>
                    </a:cubicBezTo>
                    <a:cubicBezTo>
                      <a:pt x="163" y="5129"/>
                      <a:pt x="214" y="5098"/>
                      <a:pt x="207" y="5048"/>
                    </a:cubicBezTo>
                    <a:cubicBezTo>
                      <a:pt x="168" y="4171"/>
                      <a:pt x="194" y="3294"/>
                      <a:pt x="310" y="2431"/>
                    </a:cubicBezTo>
                    <a:cubicBezTo>
                      <a:pt x="414" y="1618"/>
                      <a:pt x="594" y="818"/>
                      <a:pt x="761" y="19"/>
                    </a:cubicBezTo>
                    <a:cubicBezTo>
                      <a:pt x="771" y="10"/>
                      <a:pt x="761" y="1"/>
                      <a:pt x="74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87"/>
              <p:cNvSpPr/>
              <p:nvPr/>
            </p:nvSpPr>
            <p:spPr>
              <a:xfrm>
                <a:off x="3571533" y="1910659"/>
                <a:ext cx="13768" cy="33117"/>
              </a:xfrm>
              <a:custGeom>
                <a:rect b="b" l="l" r="r" t="t"/>
                <a:pathLst>
                  <a:path extrusionOk="0" h="890" w="370">
                    <a:moveTo>
                      <a:pt x="13" y="1"/>
                    </a:moveTo>
                    <a:cubicBezTo>
                      <a:pt x="7" y="1"/>
                      <a:pt x="0" y="7"/>
                      <a:pt x="0" y="20"/>
                    </a:cubicBezTo>
                    <a:cubicBezTo>
                      <a:pt x="26" y="84"/>
                      <a:pt x="39" y="162"/>
                      <a:pt x="52" y="239"/>
                    </a:cubicBezTo>
                    <a:cubicBezTo>
                      <a:pt x="78" y="304"/>
                      <a:pt x="103" y="368"/>
                      <a:pt x="117" y="445"/>
                    </a:cubicBezTo>
                    <a:cubicBezTo>
                      <a:pt x="155" y="574"/>
                      <a:pt x="207" y="717"/>
                      <a:pt x="246" y="858"/>
                    </a:cubicBezTo>
                    <a:cubicBezTo>
                      <a:pt x="257" y="880"/>
                      <a:pt x="281" y="890"/>
                      <a:pt x="305" y="890"/>
                    </a:cubicBezTo>
                    <a:cubicBezTo>
                      <a:pt x="338" y="890"/>
                      <a:pt x="369" y="870"/>
                      <a:pt x="361" y="832"/>
                    </a:cubicBezTo>
                    <a:cubicBezTo>
                      <a:pt x="310" y="703"/>
                      <a:pt x="258" y="562"/>
                      <a:pt x="207" y="419"/>
                    </a:cubicBezTo>
                    <a:lnTo>
                      <a:pt x="129" y="227"/>
                    </a:lnTo>
                    <a:cubicBezTo>
                      <a:pt x="103" y="162"/>
                      <a:pt x="65" y="84"/>
                      <a:pt x="26" y="20"/>
                    </a:cubicBezTo>
                    <a:cubicBezTo>
                      <a:pt x="26" y="7"/>
                      <a:pt x="20" y="1"/>
                      <a:pt x="13"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87"/>
              <p:cNvSpPr/>
              <p:nvPr/>
            </p:nvSpPr>
            <p:spPr>
              <a:xfrm>
                <a:off x="3580649" y="1917431"/>
                <a:ext cx="31740" cy="24149"/>
              </a:xfrm>
              <a:custGeom>
                <a:rect b="b" l="l" r="r" t="t"/>
                <a:pathLst>
                  <a:path extrusionOk="0" h="649" w="853">
                    <a:moveTo>
                      <a:pt x="837" y="0"/>
                    </a:moveTo>
                    <a:cubicBezTo>
                      <a:pt x="834" y="0"/>
                      <a:pt x="830" y="2"/>
                      <a:pt x="826" y="5"/>
                    </a:cubicBezTo>
                    <a:cubicBezTo>
                      <a:pt x="723" y="122"/>
                      <a:pt x="594" y="212"/>
                      <a:pt x="465" y="289"/>
                    </a:cubicBezTo>
                    <a:cubicBezTo>
                      <a:pt x="400" y="328"/>
                      <a:pt x="323" y="366"/>
                      <a:pt x="259" y="418"/>
                    </a:cubicBezTo>
                    <a:cubicBezTo>
                      <a:pt x="220" y="431"/>
                      <a:pt x="181" y="457"/>
                      <a:pt x="142" y="483"/>
                    </a:cubicBezTo>
                    <a:cubicBezTo>
                      <a:pt x="104" y="509"/>
                      <a:pt x="52" y="535"/>
                      <a:pt x="13" y="573"/>
                    </a:cubicBezTo>
                    <a:cubicBezTo>
                      <a:pt x="1" y="586"/>
                      <a:pt x="1" y="612"/>
                      <a:pt x="13" y="624"/>
                    </a:cubicBezTo>
                    <a:cubicBezTo>
                      <a:pt x="22" y="634"/>
                      <a:pt x="44" y="649"/>
                      <a:pt x="60" y="649"/>
                    </a:cubicBezTo>
                    <a:cubicBezTo>
                      <a:pt x="68" y="649"/>
                      <a:pt x="74" y="646"/>
                      <a:pt x="78" y="638"/>
                    </a:cubicBezTo>
                    <a:cubicBezTo>
                      <a:pt x="104" y="638"/>
                      <a:pt x="116" y="624"/>
                      <a:pt x="130" y="624"/>
                    </a:cubicBezTo>
                    <a:cubicBezTo>
                      <a:pt x="130" y="612"/>
                      <a:pt x="142" y="612"/>
                      <a:pt x="156" y="599"/>
                    </a:cubicBezTo>
                    <a:cubicBezTo>
                      <a:pt x="156" y="599"/>
                      <a:pt x="168" y="586"/>
                      <a:pt x="181" y="586"/>
                    </a:cubicBezTo>
                    <a:cubicBezTo>
                      <a:pt x="194" y="573"/>
                      <a:pt x="220" y="560"/>
                      <a:pt x="233" y="547"/>
                    </a:cubicBezTo>
                    <a:cubicBezTo>
                      <a:pt x="271" y="521"/>
                      <a:pt x="297" y="495"/>
                      <a:pt x="336" y="483"/>
                    </a:cubicBezTo>
                    <a:cubicBezTo>
                      <a:pt x="400" y="431"/>
                      <a:pt x="477" y="380"/>
                      <a:pt x="542" y="341"/>
                    </a:cubicBezTo>
                    <a:cubicBezTo>
                      <a:pt x="658" y="251"/>
                      <a:pt x="761" y="148"/>
                      <a:pt x="852" y="19"/>
                    </a:cubicBezTo>
                    <a:cubicBezTo>
                      <a:pt x="852" y="9"/>
                      <a:pt x="845" y="0"/>
                      <a:pt x="83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87"/>
              <p:cNvSpPr/>
              <p:nvPr/>
            </p:nvSpPr>
            <p:spPr>
              <a:xfrm>
                <a:off x="3548017" y="1931049"/>
                <a:ext cx="34568" cy="45359"/>
              </a:xfrm>
              <a:custGeom>
                <a:rect b="b" l="l" r="r" t="t"/>
                <a:pathLst>
                  <a:path extrusionOk="0" h="1219" w="929">
                    <a:moveTo>
                      <a:pt x="27" y="0"/>
                    </a:moveTo>
                    <a:cubicBezTo>
                      <a:pt x="27" y="0"/>
                      <a:pt x="1" y="0"/>
                      <a:pt x="1" y="14"/>
                    </a:cubicBezTo>
                    <a:cubicBezTo>
                      <a:pt x="13" y="65"/>
                      <a:pt x="52" y="104"/>
                      <a:pt x="78" y="155"/>
                    </a:cubicBezTo>
                    <a:cubicBezTo>
                      <a:pt x="104" y="207"/>
                      <a:pt x="142" y="272"/>
                      <a:pt x="168" y="323"/>
                    </a:cubicBezTo>
                    <a:cubicBezTo>
                      <a:pt x="233" y="439"/>
                      <a:pt x="297" y="542"/>
                      <a:pt x="374" y="645"/>
                    </a:cubicBezTo>
                    <a:cubicBezTo>
                      <a:pt x="491" y="826"/>
                      <a:pt x="671" y="968"/>
                      <a:pt x="761" y="1175"/>
                    </a:cubicBezTo>
                    <a:cubicBezTo>
                      <a:pt x="775" y="1206"/>
                      <a:pt x="801" y="1218"/>
                      <a:pt x="827" y="1218"/>
                    </a:cubicBezTo>
                    <a:cubicBezTo>
                      <a:pt x="877" y="1218"/>
                      <a:pt x="929" y="1174"/>
                      <a:pt x="904" y="1123"/>
                    </a:cubicBezTo>
                    <a:cubicBezTo>
                      <a:pt x="813" y="955"/>
                      <a:pt x="671" y="826"/>
                      <a:pt x="542" y="684"/>
                    </a:cubicBezTo>
                    <a:cubicBezTo>
                      <a:pt x="426" y="556"/>
                      <a:pt x="336" y="413"/>
                      <a:pt x="233" y="272"/>
                    </a:cubicBezTo>
                    <a:lnTo>
                      <a:pt x="116" y="117"/>
                    </a:lnTo>
                    <a:cubicBezTo>
                      <a:pt x="91" y="78"/>
                      <a:pt x="65" y="40"/>
                      <a:pt x="2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87"/>
              <p:cNvSpPr/>
              <p:nvPr/>
            </p:nvSpPr>
            <p:spPr>
              <a:xfrm>
                <a:off x="3576333" y="1938119"/>
                <a:ext cx="44094" cy="31145"/>
              </a:xfrm>
              <a:custGeom>
                <a:rect b="b" l="l" r="r" t="t"/>
                <a:pathLst>
                  <a:path extrusionOk="0" h="837" w="1185">
                    <a:moveTo>
                      <a:pt x="1157" y="1"/>
                    </a:moveTo>
                    <a:cubicBezTo>
                      <a:pt x="1154" y="1"/>
                      <a:pt x="1151" y="2"/>
                      <a:pt x="1149" y="4"/>
                    </a:cubicBezTo>
                    <a:cubicBezTo>
                      <a:pt x="942" y="146"/>
                      <a:pt x="736" y="275"/>
                      <a:pt x="530" y="404"/>
                    </a:cubicBezTo>
                    <a:cubicBezTo>
                      <a:pt x="439" y="469"/>
                      <a:pt x="336" y="520"/>
                      <a:pt x="246" y="584"/>
                    </a:cubicBezTo>
                    <a:cubicBezTo>
                      <a:pt x="194" y="610"/>
                      <a:pt x="143" y="636"/>
                      <a:pt x="91" y="675"/>
                    </a:cubicBezTo>
                    <a:cubicBezTo>
                      <a:pt x="52" y="701"/>
                      <a:pt x="0" y="727"/>
                      <a:pt x="14" y="791"/>
                    </a:cubicBezTo>
                    <a:cubicBezTo>
                      <a:pt x="21" y="820"/>
                      <a:pt x="53" y="837"/>
                      <a:pt x="84" y="837"/>
                    </a:cubicBezTo>
                    <a:cubicBezTo>
                      <a:pt x="108" y="837"/>
                      <a:pt x="131" y="827"/>
                      <a:pt x="143" y="804"/>
                    </a:cubicBezTo>
                    <a:cubicBezTo>
                      <a:pt x="168" y="765"/>
                      <a:pt x="207" y="739"/>
                      <a:pt x="246" y="727"/>
                    </a:cubicBezTo>
                    <a:cubicBezTo>
                      <a:pt x="284" y="687"/>
                      <a:pt x="336" y="662"/>
                      <a:pt x="387" y="636"/>
                    </a:cubicBezTo>
                    <a:cubicBezTo>
                      <a:pt x="478" y="584"/>
                      <a:pt x="568" y="520"/>
                      <a:pt x="658" y="455"/>
                    </a:cubicBezTo>
                    <a:cubicBezTo>
                      <a:pt x="839" y="326"/>
                      <a:pt x="1006" y="185"/>
                      <a:pt x="1174" y="43"/>
                    </a:cubicBezTo>
                    <a:cubicBezTo>
                      <a:pt x="1184" y="22"/>
                      <a:pt x="1169" y="1"/>
                      <a:pt x="115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87"/>
              <p:cNvSpPr/>
              <p:nvPr/>
            </p:nvSpPr>
            <p:spPr>
              <a:xfrm>
                <a:off x="3537933" y="1960817"/>
                <a:ext cx="41750" cy="51164"/>
              </a:xfrm>
              <a:custGeom>
                <a:rect b="b" l="l" r="r" t="t"/>
                <a:pathLst>
                  <a:path extrusionOk="0" h="1375" w="1122">
                    <a:moveTo>
                      <a:pt x="14" y="0"/>
                    </a:moveTo>
                    <a:cubicBezTo>
                      <a:pt x="14" y="0"/>
                      <a:pt x="0" y="0"/>
                      <a:pt x="0" y="13"/>
                    </a:cubicBezTo>
                    <a:cubicBezTo>
                      <a:pt x="117" y="258"/>
                      <a:pt x="246" y="490"/>
                      <a:pt x="413" y="710"/>
                    </a:cubicBezTo>
                    <a:cubicBezTo>
                      <a:pt x="491" y="813"/>
                      <a:pt x="581" y="929"/>
                      <a:pt x="659" y="1032"/>
                    </a:cubicBezTo>
                    <a:cubicBezTo>
                      <a:pt x="762" y="1148"/>
                      <a:pt x="852" y="1264"/>
                      <a:pt x="968" y="1355"/>
                    </a:cubicBezTo>
                    <a:cubicBezTo>
                      <a:pt x="982" y="1369"/>
                      <a:pt x="999" y="1375"/>
                      <a:pt x="1014" y="1375"/>
                    </a:cubicBezTo>
                    <a:cubicBezTo>
                      <a:pt x="1070" y="1375"/>
                      <a:pt x="1121" y="1301"/>
                      <a:pt x="1071" y="1252"/>
                    </a:cubicBezTo>
                    <a:cubicBezTo>
                      <a:pt x="981" y="1161"/>
                      <a:pt x="877" y="1083"/>
                      <a:pt x="800" y="994"/>
                    </a:cubicBezTo>
                    <a:cubicBezTo>
                      <a:pt x="697" y="890"/>
                      <a:pt x="607" y="787"/>
                      <a:pt x="516" y="671"/>
                    </a:cubicBezTo>
                    <a:cubicBezTo>
                      <a:pt x="336" y="464"/>
                      <a:pt x="169" y="232"/>
                      <a:pt x="14"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87"/>
              <p:cNvSpPr/>
              <p:nvPr/>
            </p:nvSpPr>
            <p:spPr>
              <a:xfrm>
                <a:off x="3571756" y="1964500"/>
                <a:ext cx="49638" cy="45024"/>
              </a:xfrm>
              <a:custGeom>
                <a:rect b="b" l="l" r="r" t="t"/>
                <a:pathLst>
                  <a:path extrusionOk="0" h="1210" w="1334">
                    <a:moveTo>
                      <a:pt x="1293" y="1"/>
                    </a:moveTo>
                    <a:cubicBezTo>
                      <a:pt x="1290" y="1"/>
                      <a:pt x="1286" y="2"/>
                      <a:pt x="1284" y="4"/>
                    </a:cubicBezTo>
                    <a:cubicBezTo>
                      <a:pt x="1078" y="198"/>
                      <a:pt x="871" y="379"/>
                      <a:pt x="665" y="572"/>
                    </a:cubicBezTo>
                    <a:cubicBezTo>
                      <a:pt x="562" y="662"/>
                      <a:pt x="459" y="766"/>
                      <a:pt x="355" y="855"/>
                    </a:cubicBezTo>
                    <a:cubicBezTo>
                      <a:pt x="304" y="895"/>
                      <a:pt x="252" y="933"/>
                      <a:pt x="201" y="984"/>
                    </a:cubicBezTo>
                    <a:cubicBezTo>
                      <a:pt x="137" y="1024"/>
                      <a:pt x="72" y="1062"/>
                      <a:pt x="33" y="1113"/>
                    </a:cubicBezTo>
                    <a:cubicBezTo>
                      <a:pt x="0" y="1157"/>
                      <a:pt x="32" y="1210"/>
                      <a:pt x="74" y="1210"/>
                    </a:cubicBezTo>
                    <a:cubicBezTo>
                      <a:pt x="81" y="1210"/>
                      <a:pt x="89" y="1208"/>
                      <a:pt x="97" y="1204"/>
                    </a:cubicBezTo>
                    <a:cubicBezTo>
                      <a:pt x="162" y="1191"/>
                      <a:pt x="214" y="1127"/>
                      <a:pt x="266" y="1088"/>
                    </a:cubicBezTo>
                    <a:cubicBezTo>
                      <a:pt x="330" y="1049"/>
                      <a:pt x="381" y="998"/>
                      <a:pt x="433" y="959"/>
                    </a:cubicBezTo>
                    <a:cubicBezTo>
                      <a:pt x="536" y="855"/>
                      <a:pt x="639" y="766"/>
                      <a:pt x="742" y="662"/>
                    </a:cubicBezTo>
                    <a:cubicBezTo>
                      <a:pt x="949" y="469"/>
                      <a:pt x="1143" y="250"/>
                      <a:pt x="1323" y="30"/>
                    </a:cubicBezTo>
                    <a:cubicBezTo>
                      <a:pt x="1333" y="20"/>
                      <a:pt x="1310" y="1"/>
                      <a:pt x="1293"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87"/>
              <p:cNvSpPr/>
              <p:nvPr/>
            </p:nvSpPr>
            <p:spPr>
              <a:xfrm>
                <a:off x="3505784" y="2093244"/>
                <a:ext cx="107537" cy="135072"/>
              </a:xfrm>
              <a:custGeom>
                <a:rect b="b" l="l" r="r" t="t"/>
                <a:pathLst>
                  <a:path extrusionOk="0" h="3630" w="2890">
                    <a:moveTo>
                      <a:pt x="2864" y="1"/>
                    </a:moveTo>
                    <a:lnTo>
                      <a:pt x="2864" y="1"/>
                    </a:lnTo>
                    <a:cubicBezTo>
                      <a:pt x="2477" y="272"/>
                      <a:pt x="2051" y="491"/>
                      <a:pt x="1612" y="659"/>
                    </a:cubicBezTo>
                    <a:cubicBezTo>
                      <a:pt x="1291" y="788"/>
                      <a:pt x="968" y="878"/>
                      <a:pt x="672" y="1058"/>
                    </a:cubicBezTo>
                    <a:cubicBezTo>
                      <a:pt x="374" y="1239"/>
                      <a:pt x="116" y="1497"/>
                      <a:pt x="39" y="1845"/>
                    </a:cubicBezTo>
                    <a:cubicBezTo>
                      <a:pt x="13" y="1974"/>
                      <a:pt x="1" y="2103"/>
                      <a:pt x="1" y="2245"/>
                    </a:cubicBezTo>
                    <a:cubicBezTo>
                      <a:pt x="1" y="2503"/>
                      <a:pt x="27" y="2774"/>
                      <a:pt x="65" y="3032"/>
                    </a:cubicBezTo>
                    <a:cubicBezTo>
                      <a:pt x="91" y="3199"/>
                      <a:pt x="116" y="3457"/>
                      <a:pt x="271" y="3560"/>
                    </a:cubicBezTo>
                    <a:cubicBezTo>
                      <a:pt x="362" y="3618"/>
                      <a:pt x="494" y="3629"/>
                      <a:pt x="618" y="3629"/>
                    </a:cubicBezTo>
                    <a:cubicBezTo>
                      <a:pt x="689" y="3629"/>
                      <a:pt x="757" y="3625"/>
                      <a:pt x="813" y="3625"/>
                    </a:cubicBezTo>
                    <a:cubicBezTo>
                      <a:pt x="860" y="3628"/>
                      <a:pt x="908" y="3629"/>
                      <a:pt x="957" y="3629"/>
                    </a:cubicBezTo>
                    <a:cubicBezTo>
                      <a:pt x="1144" y="3629"/>
                      <a:pt x="1335" y="3607"/>
                      <a:pt x="1509" y="3534"/>
                    </a:cubicBezTo>
                    <a:cubicBezTo>
                      <a:pt x="1910" y="3367"/>
                      <a:pt x="2154" y="2980"/>
                      <a:pt x="2348" y="2580"/>
                    </a:cubicBezTo>
                    <a:cubicBezTo>
                      <a:pt x="2709" y="1780"/>
                      <a:pt x="2890" y="891"/>
                      <a:pt x="286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87"/>
              <p:cNvSpPr/>
              <p:nvPr/>
            </p:nvSpPr>
            <p:spPr>
              <a:xfrm>
                <a:off x="3490268" y="2126844"/>
                <a:ext cx="106235" cy="109211"/>
              </a:xfrm>
              <a:custGeom>
                <a:rect b="b" l="l" r="r" t="t"/>
                <a:pathLst>
                  <a:path extrusionOk="0" h="2935" w="2855">
                    <a:moveTo>
                      <a:pt x="2855" y="0"/>
                    </a:moveTo>
                    <a:lnTo>
                      <a:pt x="2855" y="0"/>
                    </a:lnTo>
                    <a:cubicBezTo>
                      <a:pt x="2726" y="129"/>
                      <a:pt x="2597" y="246"/>
                      <a:pt x="2494" y="387"/>
                    </a:cubicBezTo>
                    <a:cubicBezTo>
                      <a:pt x="2365" y="530"/>
                      <a:pt x="2249" y="659"/>
                      <a:pt x="2133" y="800"/>
                    </a:cubicBezTo>
                    <a:cubicBezTo>
                      <a:pt x="1901" y="1058"/>
                      <a:pt x="1668" y="1316"/>
                      <a:pt x="1424" y="1574"/>
                    </a:cubicBezTo>
                    <a:cubicBezTo>
                      <a:pt x="1025" y="2011"/>
                      <a:pt x="637" y="2459"/>
                      <a:pt x="123" y="2756"/>
                    </a:cubicBezTo>
                    <a:lnTo>
                      <a:pt x="123" y="2756"/>
                    </a:lnTo>
                    <a:cubicBezTo>
                      <a:pt x="118" y="2757"/>
                      <a:pt x="113" y="2759"/>
                      <a:pt x="108" y="2760"/>
                    </a:cubicBezTo>
                    <a:cubicBezTo>
                      <a:pt x="108" y="2762"/>
                      <a:pt x="108" y="2763"/>
                      <a:pt x="108" y="2765"/>
                    </a:cubicBezTo>
                    <a:lnTo>
                      <a:pt x="108" y="2765"/>
                    </a:lnTo>
                    <a:cubicBezTo>
                      <a:pt x="103" y="2768"/>
                      <a:pt x="97" y="2771"/>
                      <a:pt x="92" y="2774"/>
                    </a:cubicBezTo>
                    <a:lnTo>
                      <a:pt x="92" y="2774"/>
                    </a:lnTo>
                    <a:cubicBezTo>
                      <a:pt x="89" y="2774"/>
                      <a:pt x="86" y="2774"/>
                      <a:pt x="83" y="2774"/>
                    </a:cubicBezTo>
                    <a:cubicBezTo>
                      <a:pt x="83" y="2775"/>
                      <a:pt x="83" y="2777"/>
                      <a:pt x="84" y="2778"/>
                    </a:cubicBezTo>
                    <a:lnTo>
                      <a:pt x="84" y="2778"/>
                    </a:lnTo>
                    <a:cubicBezTo>
                      <a:pt x="79" y="2781"/>
                      <a:pt x="74" y="2783"/>
                      <a:pt x="69" y="2786"/>
                    </a:cubicBezTo>
                    <a:cubicBezTo>
                      <a:pt x="1" y="2821"/>
                      <a:pt x="13" y="2935"/>
                      <a:pt x="79" y="2935"/>
                    </a:cubicBezTo>
                    <a:cubicBezTo>
                      <a:pt x="88" y="2935"/>
                      <a:pt x="98" y="2933"/>
                      <a:pt x="108" y="2929"/>
                    </a:cubicBezTo>
                    <a:cubicBezTo>
                      <a:pt x="121" y="2929"/>
                      <a:pt x="134" y="2915"/>
                      <a:pt x="134" y="2915"/>
                    </a:cubicBezTo>
                    <a:cubicBezTo>
                      <a:pt x="140" y="2913"/>
                      <a:pt x="145" y="2910"/>
                      <a:pt x="150" y="2907"/>
                    </a:cubicBezTo>
                    <a:lnTo>
                      <a:pt x="150" y="2907"/>
                    </a:lnTo>
                    <a:cubicBezTo>
                      <a:pt x="696" y="2610"/>
                      <a:pt x="1093" y="2125"/>
                      <a:pt x="1514" y="1677"/>
                    </a:cubicBezTo>
                    <a:cubicBezTo>
                      <a:pt x="1759" y="1393"/>
                      <a:pt x="2017" y="1110"/>
                      <a:pt x="2249" y="826"/>
                    </a:cubicBezTo>
                    <a:cubicBezTo>
                      <a:pt x="2365" y="697"/>
                      <a:pt x="2468" y="555"/>
                      <a:pt x="2571" y="427"/>
                    </a:cubicBezTo>
                    <a:cubicBezTo>
                      <a:pt x="2674" y="284"/>
                      <a:pt x="2765" y="143"/>
                      <a:pt x="285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87"/>
              <p:cNvSpPr/>
              <p:nvPr/>
            </p:nvSpPr>
            <p:spPr>
              <a:xfrm>
                <a:off x="3563831" y="2153710"/>
                <a:ext cx="31740" cy="11647"/>
              </a:xfrm>
              <a:custGeom>
                <a:rect b="b" l="l" r="r" t="t"/>
                <a:pathLst>
                  <a:path extrusionOk="0" h="313" w="853">
                    <a:moveTo>
                      <a:pt x="826" y="1"/>
                    </a:moveTo>
                    <a:cubicBezTo>
                      <a:pt x="697" y="26"/>
                      <a:pt x="568" y="66"/>
                      <a:pt x="439" y="104"/>
                    </a:cubicBezTo>
                    <a:cubicBezTo>
                      <a:pt x="388" y="130"/>
                      <a:pt x="324" y="143"/>
                      <a:pt x="272" y="155"/>
                    </a:cubicBezTo>
                    <a:cubicBezTo>
                      <a:pt x="233" y="169"/>
                      <a:pt x="207" y="181"/>
                      <a:pt x="169" y="181"/>
                    </a:cubicBezTo>
                    <a:cubicBezTo>
                      <a:pt x="117" y="195"/>
                      <a:pt x="66" y="195"/>
                      <a:pt x="27" y="220"/>
                    </a:cubicBezTo>
                    <a:cubicBezTo>
                      <a:pt x="14" y="233"/>
                      <a:pt x="1" y="259"/>
                      <a:pt x="14" y="272"/>
                    </a:cubicBezTo>
                    <a:cubicBezTo>
                      <a:pt x="27" y="298"/>
                      <a:pt x="40" y="298"/>
                      <a:pt x="66" y="310"/>
                    </a:cubicBezTo>
                    <a:cubicBezTo>
                      <a:pt x="69" y="312"/>
                      <a:pt x="73" y="312"/>
                      <a:pt x="77" y="312"/>
                    </a:cubicBezTo>
                    <a:cubicBezTo>
                      <a:pt x="111" y="312"/>
                      <a:pt x="184" y="270"/>
                      <a:pt x="207" y="259"/>
                    </a:cubicBezTo>
                    <a:cubicBezTo>
                      <a:pt x="246" y="246"/>
                      <a:pt x="272" y="233"/>
                      <a:pt x="298" y="220"/>
                    </a:cubicBezTo>
                    <a:cubicBezTo>
                      <a:pt x="362" y="195"/>
                      <a:pt x="427" y="181"/>
                      <a:pt x="491" y="155"/>
                    </a:cubicBezTo>
                    <a:cubicBezTo>
                      <a:pt x="608" y="104"/>
                      <a:pt x="723" y="66"/>
                      <a:pt x="840" y="14"/>
                    </a:cubicBezTo>
                    <a:cubicBezTo>
                      <a:pt x="852" y="14"/>
                      <a:pt x="840" y="1"/>
                      <a:pt x="82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87"/>
              <p:cNvSpPr/>
              <p:nvPr/>
            </p:nvSpPr>
            <p:spPr>
              <a:xfrm>
                <a:off x="3562566" y="2126770"/>
                <a:ext cx="9489" cy="38215"/>
              </a:xfrm>
              <a:custGeom>
                <a:rect b="b" l="l" r="r" t="t"/>
                <a:pathLst>
                  <a:path extrusionOk="0" h="1027" w="255">
                    <a:moveTo>
                      <a:pt x="239" y="1"/>
                    </a:moveTo>
                    <a:cubicBezTo>
                      <a:pt x="234" y="1"/>
                      <a:pt x="229" y="5"/>
                      <a:pt x="229" y="16"/>
                    </a:cubicBezTo>
                    <a:cubicBezTo>
                      <a:pt x="164" y="171"/>
                      <a:pt x="112" y="325"/>
                      <a:pt x="74" y="480"/>
                    </a:cubicBezTo>
                    <a:cubicBezTo>
                      <a:pt x="61" y="557"/>
                      <a:pt x="48" y="635"/>
                      <a:pt x="48" y="712"/>
                    </a:cubicBezTo>
                    <a:cubicBezTo>
                      <a:pt x="48" y="790"/>
                      <a:pt x="48" y="879"/>
                      <a:pt x="23" y="957"/>
                    </a:cubicBezTo>
                    <a:cubicBezTo>
                      <a:pt x="1" y="1000"/>
                      <a:pt x="35" y="1027"/>
                      <a:pt x="75" y="1027"/>
                    </a:cubicBezTo>
                    <a:cubicBezTo>
                      <a:pt x="106" y="1027"/>
                      <a:pt x="140" y="1010"/>
                      <a:pt x="151" y="970"/>
                    </a:cubicBezTo>
                    <a:cubicBezTo>
                      <a:pt x="164" y="905"/>
                      <a:pt x="164" y="828"/>
                      <a:pt x="164" y="750"/>
                    </a:cubicBezTo>
                    <a:lnTo>
                      <a:pt x="164" y="506"/>
                    </a:lnTo>
                    <a:cubicBezTo>
                      <a:pt x="190" y="338"/>
                      <a:pt x="229" y="183"/>
                      <a:pt x="255" y="16"/>
                    </a:cubicBezTo>
                    <a:cubicBezTo>
                      <a:pt x="255" y="8"/>
                      <a:pt x="246" y="1"/>
                      <a:pt x="23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87"/>
              <p:cNvSpPr/>
              <p:nvPr/>
            </p:nvSpPr>
            <p:spPr>
              <a:xfrm>
                <a:off x="3540798" y="2182993"/>
                <a:ext cx="43722" cy="7814"/>
              </a:xfrm>
              <a:custGeom>
                <a:rect b="b" l="l" r="r" t="t"/>
                <a:pathLst>
                  <a:path extrusionOk="0" h="210" w="1175">
                    <a:moveTo>
                      <a:pt x="1149" y="1"/>
                    </a:moveTo>
                    <a:cubicBezTo>
                      <a:pt x="788" y="52"/>
                      <a:pt x="439" y="65"/>
                      <a:pt x="78" y="91"/>
                    </a:cubicBezTo>
                    <a:cubicBezTo>
                      <a:pt x="40" y="91"/>
                      <a:pt x="1" y="116"/>
                      <a:pt x="1" y="156"/>
                    </a:cubicBezTo>
                    <a:cubicBezTo>
                      <a:pt x="1" y="178"/>
                      <a:pt x="20" y="210"/>
                      <a:pt x="51" y="210"/>
                    </a:cubicBezTo>
                    <a:cubicBezTo>
                      <a:pt x="56" y="210"/>
                      <a:pt x="61" y="209"/>
                      <a:pt x="66" y="207"/>
                    </a:cubicBezTo>
                    <a:cubicBezTo>
                      <a:pt x="259" y="194"/>
                      <a:pt x="453" y="168"/>
                      <a:pt x="646" y="142"/>
                    </a:cubicBezTo>
                    <a:cubicBezTo>
                      <a:pt x="814" y="116"/>
                      <a:pt x="981" y="91"/>
                      <a:pt x="1149" y="39"/>
                    </a:cubicBezTo>
                    <a:cubicBezTo>
                      <a:pt x="1175" y="27"/>
                      <a:pt x="1162" y="1"/>
                      <a:pt x="114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7"/>
              <p:cNvSpPr/>
              <p:nvPr/>
            </p:nvSpPr>
            <p:spPr>
              <a:xfrm>
                <a:off x="3540798" y="2145040"/>
                <a:ext cx="8223" cy="43536"/>
              </a:xfrm>
              <a:custGeom>
                <a:rect b="b" l="l" r="r" t="t"/>
                <a:pathLst>
                  <a:path extrusionOk="0" h="1170" w="221">
                    <a:moveTo>
                      <a:pt x="117" y="1"/>
                    </a:moveTo>
                    <a:cubicBezTo>
                      <a:pt x="110" y="1"/>
                      <a:pt x="104" y="5"/>
                      <a:pt x="104" y="15"/>
                    </a:cubicBezTo>
                    <a:cubicBezTo>
                      <a:pt x="52" y="208"/>
                      <a:pt x="1" y="388"/>
                      <a:pt x="1" y="582"/>
                    </a:cubicBezTo>
                    <a:cubicBezTo>
                      <a:pt x="14" y="672"/>
                      <a:pt x="14" y="775"/>
                      <a:pt x="27" y="866"/>
                    </a:cubicBezTo>
                    <a:cubicBezTo>
                      <a:pt x="40" y="956"/>
                      <a:pt x="52" y="1059"/>
                      <a:pt x="92" y="1136"/>
                    </a:cubicBezTo>
                    <a:cubicBezTo>
                      <a:pt x="101" y="1160"/>
                      <a:pt x="120" y="1170"/>
                      <a:pt x="141" y="1170"/>
                    </a:cubicBezTo>
                    <a:cubicBezTo>
                      <a:pt x="179" y="1170"/>
                      <a:pt x="221" y="1139"/>
                      <a:pt x="221" y="1098"/>
                    </a:cubicBezTo>
                    <a:cubicBezTo>
                      <a:pt x="207" y="1033"/>
                      <a:pt x="181" y="956"/>
                      <a:pt x="169" y="878"/>
                    </a:cubicBezTo>
                    <a:cubicBezTo>
                      <a:pt x="143" y="737"/>
                      <a:pt x="117" y="595"/>
                      <a:pt x="117" y="453"/>
                    </a:cubicBezTo>
                    <a:cubicBezTo>
                      <a:pt x="130" y="311"/>
                      <a:pt x="143" y="170"/>
                      <a:pt x="143" y="27"/>
                    </a:cubicBezTo>
                    <a:cubicBezTo>
                      <a:pt x="143" y="11"/>
                      <a:pt x="128" y="1"/>
                      <a:pt x="11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87"/>
              <p:cNvSpPr/>
              <p:nvPr/>
            </p:nvSpPr>
            <p:spPr>
              <a:xfrm>
                <a:off x="3517766" y="2208407"/>
                <a:ext cx="43238" cy="8670"/>
              </a:xfrm>
              <a:custGeom>
                <a:rect b="b" l="l" r="r" t="t"/>
                <a:pathLst>
                  <a:path extrusionOk="0" h="233" w="1162">
                    <a:moveTo>
                      <a:pt x="1162" y="1"/>
                    </a:moveTo>
                    <a:cubicBezTo>
                      <a:pt x="981" y="52"/>
                      <a:pt x="788" y="92"/>
                      <a:pt x="607" y="117"/>
                    </a:cubicBezTo>
                    <a:cubicBezTo>
                      <a:pt x="504" y="130"/>
                      <a:pt x="414" y="130"/>
                      <a:pt x="324" y="130"/>
                    </a:cubicBezTo>
                    <a:cubicBezTo>
                      <a:pt x="252" y="130"/>
                      <a:pt x="172" y="114"/>
                      <a:pt x="103" y="114"/>
                    </a:cubicBezTo>
                    <a:cubicBezTo>
                      <a:pt x="85" y="114"/>
                      <a:pt x="68" y="115"/>
                      <a:pt x="52" y="117"/>
                    </a:cubicBezTo>
                    <a:cubicBezTo>
                      <a:pt x="27" y="130"/>
                      <a:pt x="1" y="156"/>
                      <a:pt x="1" y="181"/>
                    </a:cubicBezTo>
                    <a:cubicBezTo>
                      <a:pt x="1" y="221"/>
                      <a:pt x="27" y="207"/>
                      <a:pt x="52" y="221"/>
                    </a:cubicBezTo>
                    <a:cubicBezTo>
                      <a:pt x="65" y="229"/>
                      <a:pt x="84" y="232"/>
                      <a:pt x="105" y="232"/>
                    </a:cubicBezTo>
                    <a:cubicBezTo>
                      <a:pt x="147" y="232"/>
                      <a:pt x="199" y="221"/>
                      <a:pt x="233" y="221"/>
                    </a:cubicBezTo>
                    <a:cubicBezTo>
                      <a:pt x="272" y="221"/>
                      <a:pt x="324" y="221"/>
                      <a:pt x="362" y="207"/>
                    </a:cubicBezTo>
                    <a:cubicBezTo>
                      <a:pt x="453" y="207"/>
                      <a:pt x="542" y="195"/>
                      <a:pt x="633" y="181"/>
                    </a:cubicBezTo>
                    <a:cubicBezTo>
                      <a:pt x="826" y="143"/>
                      <a:pt x="994" y="104"/>
                      <a:pt x="1162" y="14"/>
                    </a:cubicBezTo>
                    <a:lnTo>
                      <a:pt x="1162"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87"/>
              <p:cNvSpPr/>
              <p:nvPr/>
            </p:nvSpPr>
            <p:spPr>
              <a:xfrm>
                <a:off x="3517319" y="2167254"/>
                <a:ext cx="6735" cy="48894"/>
              </a:xfrm>
              <a:custGeom>
                <a:rect b="b" l="l" r="r" t="t"/>
                <a:pathLst>
                  <a:path extrusionOk="0" h="1314" w="181">
                    <a:moveTo>
                      <a:pt x="147" y="0"/>
                    </a:moveTo>
                    <a:cubicBezTo>
                      <a:pt x="140" y="0"/>
                      <a:pt x="133" y="3"/>
                      <a:pt x="129" y="11"/>
                    </a:cubicBezTo>
                    <a:cubicBezTo>
                      <a:pt x="26" y="424"/>
                      <a:pt x="0" y="849"/>
                      <a:pt x="52" y="1262"/>
                    </a:cubicBezTo>
                    <a:cubicBezTo>
                      <a:pt x="52" y="1297"/>
                      <a:pt x="79" y="1314"/>
                      <a:pt x="108" y="1314"/>
                    </a:cubicBezTo>
                    <a:cubicBezTo>
                      <a:pt x="141" y="1314"/>
                      <a:pt x="175" y="1291"/>
                      <a:pt x="168" y="1249"/>
                    </a:cubicBezTo>
                    <a:cubicBezTo>
                      <a:pt x="129" y="849"/>
                      <a:pt x="142" y="436"/>
                      <a:pt x="181" y="24"/>
                    </a:cubicBezTo>
                    <a:cubicBezTo>
                      <a:pt x="181" y="15"/>
                      <a:pt x="162" y="0"/>
                      <a:pt x="14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87"/>
              <p:cNvSpPr/>
              <p:nvPr/>
            </p:nvSpPr>
            <p:spPr>
              <a:xfrm>
                <a:off x="3411235" y="2214063"/>
                <a:ext cx="95072" cy="97602"/>
              </a:xfrm>
              <a:custGeom>
                <a:rect b="b" l="l" r="r" t="t"/>
                <a:pathLst>
                  <a:path extrusionOk="0" h="2623" w="2555">
                    <a:moveTo>
                      <a:pt x="896" y="1"/>
                    </a:moveTo>
                    <a:cubicBezTo>
                      <a:pt x="689" y="1"/>
                      <a:pt x="476" y="26"/>
                      <a:pt x="272" y="69"/>
                    </a:cubicBezTo>
                    <a:cubicBezTo>
                      <a:pt x="26" y="133"/>
                      <a:pt x="1" y="301"/>
                      <a:pt x="1" y="533"/>
                    </a:cubicBezTo>
                    <a:cubicBezTo>
                      <a:pt x="14" y="777"/>
                      <a:pt x="14" y="1010"/>
                      <a:pt x="66" y="1242"/>
                    </a:cubicBezTo>
                    <a:cubicBezTo>
                      <a:pt x="130" y="1474"/>
                      <a:pt x="233" y="1694"/>
                      <a:pt x="427" y="1835"/>
                    </a:cubicBezTo>
                    <a:cubicBezTo>
                      <a:pt x="542" y="1938"/>
                      <a:pt x="697" y="2003"/>
                      <a:pt x="852" y="2055"/>
                    </a:cubicBezTo>
                    <a:cubicBezTo>
                      <a:pt x="1407" y="2261"/>
                      <a:pt x="1987" y="2442"/>
                      <a:pt x="2554" y="2622"/>
                    </a:cubicBezTo>
                    <a:cubicBezTo>
                      <a:pt x="2451" y="1926"/>
                      <a:pt x="2219" y="1268"/>
                      <a:pt x="1897" y="648"/>
                    </a:cubicBezTo>
                    <a:cubicBezTo>
                      <a:pt x="1780" y="430"/>
                      <a:pt x="1639" y="210"/>
                      <a:pt x="1419" y="107"/>
                    </a:cubicBezTo>
                    <a:cubicBezTo>
                      <a:pt x="1290" y="43"/>
                      <a:pt x="1149" y="17"/>
                      <a:pt x="1020" y="4"/>
                    </a:cubicBezTo>
                    <a:cubicBezTo>
                      <a:pt x="979" y="2"/>
                      <a:pt x="938" y="1"/>
                      <a:pt x="89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87"/>
              <p:cNvSpPr/>
              <p:nvPr/>
            </p:nvSpPr>
            <p:spPr>
              <a:xfrm>
                <a:off x="3391961" y="2202900"/>
                <a:ext cx="88225" cy="85546"/>
              </a:xfrm>
              <a:custGeom>
                <a:rect b="b" l="l" r="r" t="t"/>
                <a:pathLst>
                  <a:path extrusionOk="0" h="2299" w="2371">
                    <a:moveTo>
                      <a:pt x="95" y="0"/>
                    </a:moveTo>
                    <a:cubicBezTo>
                      <a:pt x="40" y="0"/>
                      <a:pt x="0" y="102"/>
                      <a:pt x="68" y="136"/>
                    </a:cubicBezTo>
                    <a:cubicBezTo>
                      <a:pt x="957" y="716"/>
                      <a:pt x="1615" y="1555"/>
                      <a:pt x="2350" y="2290"/>
                    </a:cubicBezTo>
                    <a:cubicBezTo>
                      <a:pt x="2356" y="2295"/>
                      <a:pt x="2361" y="2299"/>
                      <a:pt x="2365" y="2299"/>
                    </a:cubicBezTo>
                    <a:cubicBezTo>
                      <a:pt x="2369" y="2299"/>
                      <a:pt x="2371" y="2292"/>
                      <a:pt x="2363" y="2277"/>
                    </a:cubicBezTo>
                    <a:cubicBezTo>
                      <a:pt x="2247" y="2045"/>
                      <a:pt x="2041" y="1839"/>
                      <a:pt x="1860" y="1633"/>
                    </a:cubicBezTo>
                    <a:cubicBezTo>
                      <a:pt x="1693" y="1426"/>
                      <a:pt x="1525" y="1232"/>
                      <a:pt x="1344" y="1039"/>
                    </a:cubicBezTo>
                    <a:cubicBezTo>
                      <a:pt x="971" y="652"/>
                      <a:pt x="570" y="291"/>
                      <a:pt x="119" y="8"/>
                    </a:cubicBezTo>
                    <a:cubicBezTo>
                      <a:pt x="111" y="2"/>
                      <a:pt x="103" y="0"/>
                      <a:pt x="9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87"/>
              <p:cNvSpPr/>
              <p:nvPr/>
            </p:nvSpPr>
            <p:spPr>
              <a:xfrm>
                <a:off x="3449710" y="2254733"/>
                <a:ext cx="7182" cy="27610"/>
              </a:xfrm>
              <a:custGeom>
                <a:rect b="b" l="l" r="r" t="t"/>
                <a:pathLst>
                  <a:path extrusionOk="0" h="742" w="193">
                    <a:moveTo>
                      <a:pt x="79" y="1"/>
                    </a:moveTo>
                    <a:cubicBezTo>
                      <a:pt x="42" y="1"/>
                      <a:pt x="1" y="43"/>
                      <a:pt x="12" y="85"/>
                    </a:cubicBezTo>
                    <a:cubicBezTo>
                      <a:pt x="38" y="136"/>
                      <a:pt x="50" y="188"/>
                      <a:pt x="76" y="240"/>
                    </a:cubicBezTo>
                    <a:cubicBezTo>
                      <a:pt x="89" y="291"/>
                      <a:pt x="115" y="355"/>
                      <a:pt x="127" y="420"/>
                    </a:cubicBezTo>
                    <a:cubicBezTo>
                      <a:pt x="127" y="472"/>
                      <a:pt x="141" y="510"/>
                      <a:pt x="141" y="561"/>
                    </a:cubicBezTo>
                    <a:cubicBezTo>
                      <a:pt x="141" y="613"/>
                      <a:pt x="153" y="678"/>
                      <a:pt x="153" y="730"/>
                    </a:cubicBezTo>
                    <a:cubicBezTo>
                      <a:pt x="141" y="742"/>
                      <a:pt x="153" y="742"/>
                      <a:pt x="167" y="742"/>
                    </a:cubicBezTo>
                    <a:cubicBezTo>
                      <a:pt x="192" y="704"/>
                      <a:pt x="179" y="652"/>
                      <a:pt x="179" y="613"/>
                    </a:cubicBezTo>
                    <a:cubicBezTo>
                      <a:pt x="179" y="549"/>
                      <a:pt x="179" y="497"/>
                      <a:pt x="167" y="432"/>
                    </a:cubicBezTo>
                    <a:cubicBezTo>
                      <a:pt x="167" y="369"/>
                      <a:pt x="167" y="304"/>
                      <a:pt x="153" y="240"/>
                    </a:cubicBezTo>
                    <a:cubicBezTo>
                      <a:pt x="153" y="178"/>
                      <a:pt x="145" y="124"/>
                      <a:pt x="135" y="72"/>
                    </a:cubicBezTo>
                    <a:lnTo>
                      <a:pt x="135" y="72"/>
                    </a:lnTo>
                    <a:cubicBezTo>
                      <a:pt x="140" y="60"/>
                      <a:pt x="139" y="45"/>
                      <a:pt x="127" y="33"/>
                    </a:cubicBezTo>
                    <a:lnTo>
                      <a:pt x="127" y="33"/>
                    </a:lnTo>
                    <a:cubicBezTo>
                      <a:pt x="127" y="33"/>
                      <a:pt x="127" y="33"/>
                      <a:pt x="127" y="33"/>
                    </a:cubicBezTo>
                    <a:cubicBezTo>
                      <a:pt x="127" y="20"/>
                      <a:pt x="115" y="20"/>
                      <a:pt x="102" y="7"/>
                    </a:cubicBezTo>
                    <a:cubicBezTo>
                      <a:pt x="95" y="3"/>
                      <a:pt x="87" y="1"/>
                      <a:pt x="7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87"/>
              <p:cNvSpPr/>
              <p:nvPr/>
            </p:nvSpPr>
            <p:spPr>
              <a:xfrm>
                <a:off x="3450603" y="2255961"/>
                <a:ext cx="29768" cy="6363"/>
              </a:xfrm>
              <a:custGeom>
                <a:rect b="b" l="l" r="r" t="t"/>
                <a:pathLst>
                  <a:path extrusionOk="0" h="171" w="800">
                    <a:moveTo>
                      <a:pt x="52" y="0"/>
                    </a:moveTo>
                    <a:cubicBezTo>
                      <a:pt x="26" y="0"/>
                      <a:pt x="14" y="0"/>
                      <a:pt x="0" y="13"/>
                    </a:cubicBezTo>
                    <a:cubicBezTo>
                      <a:pt x="0" y="38"/>
                      <a:pt x="0" y="38"/>
                      <a:pt x="14" y="52"/>
                    </a:cubicBezTo>
                    <a:cubicBezTo>
                      <a:pt x="39" y="78"/>
                      <a:pt x="91" y="90"/>
                      <a:pt x="129" y="90"/>
                    </a:cubicBezTo>
                    <a:cubicBezTo>
                      <a:pt x="155" y="103"/>
                      <a:pt x="194" y="116"/>
                      <a:pt x="232" y="116"/>
                    </a:cubicBezTo>
                    <a:cubicBezTo>
                      <a:pt x="284" y="142"/>
                      <a:pt x="349" y="142"/>
                      <a:pt x="413" y="155"/>
                    </a:cubicBezTo>
                    <a:cubicBezTo>
                      <a:pt x="478" y="167"/>
                      <a:pt x="542" y="167"/>
                      <a:pt x="607" y="167"/>
                    </a:cubicBezTo>
                    <a:cubicBezTo>
                      <a:pt x="633" y="167"/>
                      <a:pt x="663" y="171"/>
                      <a:pt x="694" y="171"/>
                    </a:cubicBezTo>
                    <a:cubicBezTo>
                      <a:pt x="724" y="171"/>
                      <a:pt x="756" y="168"/>
                      <a:pt x="787" y="155"/>
                    </a:cubicBezTo>
                    <a:cubicBezTo>
                      <a:pt x="800" y="155"/>
                      <a:pt x="787" y="142"/>
                      <a:pt x="774" y="142"/>
                    </a:cubicBezTo>
                    <a:cubicBezTo>
                      <a:pt x="722" y="129"/>
                      <a:pt x="671" y="129"/>
                      <a:pt x="607" y="129"/>
                    </a:cubicBezTo>
                    <a:cubicBezTo>
                      <a:pt x="542" y="129"/>
                      <a:pt x="478" y="116"/>
                      <a:pt x="413" y="103"/>
                    </a:cubicBezTo>
                    <a:cubicBezTo>
                      <a:pt x="361" y="90"/>
                      <a:pt x="297" y="78"/>
                      <a:pt x="232" y="64"/>
                    </a:cubicBezTo>
                    <a:cubicBezTo>
                      <a:pt x="207" y="52"/>
                      <a:pt x="181" y="38"/>
                      <a:pt x="143" y="38"/>
                    </a:cubicBezTo>
                    <a:cubicBezTo>
                      <a:pt x="117" y="26"/>
                      <a:pt x="78" y="0"/>
                      <a:pt x="5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87"/>
              <p:cNvSpPr/>
              <p:nvPr/>
            </p:nvSpPr>
            <p:spPr>
              <a:xfrm>
                <a:off x="3436203" y="2242900"/>
                <a:ext cx="6735" cy="28168"/>
              </a:xfrm>
              <a:custGeom>
                <a:rect b="b" l="l" r="r" t="t"/>
                <a:pathLst>
                  <a:path extrusionOk="0" h="757" w="181">
                    <a:moveTo>
                      <a:pt x="129" y="0"/>
                    </a:moveTo>
                    <a:cubicBezTo>
                      <a:pt x="100" y="0"/>
                      <a:pt x="65" y="22"/>
                      <a:pt x="65" y="54"/>
                    </a:cubicBezTo>
                    <a:cubicBezTo>
                      <a:pt x="65" y="67"/>
                      <a:pt x="78" y="106"/>
                      <a:pt x="78" y="131"/>
                    </a:cubicBezTo>
                    <a:lnTo>
                      <a:pt x="78" y="171"/>
                    </a:lnTo>
                    <a:cubicBezTo>
                      <a:pt x="78" y="196"/>
                      <a:pt x="78" y="222"/>
                      <a:pt x="65" y="248"/>
                    </a:cubicBezTo>
                    <a:cubicBezTo>
                      <a:pt x="65" y="300"/>
                      <a:pt x="52" y="364"/>
                      <a:pt x="40" y="429"/>
                    </a:cubicBezTo>
                    <a:cubicBezTo>
                      <a:pt x="26" y="532"/>
                      <a:pt x="0" y="635"/>
                      <a:pt x="0" y="738"/>
                    </a:cubicBezTo>
                    <a:cubicBezTo>
                      <a:pt x="0" y="747"/>
                      <a:pt x="7" y="756"/>
                      <a:pt x="11" y="756"/>
                    </a:cubicBezTo>
                    <a:cubicBezTo>
                      <a:pt x="13" y="756"/>
                      <a:pt x="14" y="754"/>
                      <a:pt x="14" y="750"/>
                    </a:cubicBezTo>
                    <a:cubicBezTo>
                      <a:pt x="40" y="635"/>
                      <a:pt x="78" y="518"/>
                      <a:pt x="103" y="403"/>
                    </a:cubicBezTo>
                    <a:cubicBezTo>
                      <a:pt x="117" y="338"/>
                      <a:pt x="129" y="286"/>
                      <a:pt x="143" y="235"/>
                    </a:cubicBezTo>
                    <a:cubicBezTo>
                      <a:pt x="155" y="209"/>
                      <a:pt x="155" y="171"/>
                      <a:pt x="155" y="145"/>
                    </a:cubicBezTo>
                    <a:cubicBezTo>
                      <a:pt x="155" y="131"/>
                      <a:pt x="155" y="119"/>
                      <a:pt x="168" y="106"/>
                    </a:cubicBezTo>
                    <a:cubicBezTo>
                      <a:pt x="168" y="67"/>
                      <a:pt x="181" y="67"/>
                      <a:pt x="168" y="28"/>
                    </a:cubicBezTo>
                    <a:cubicBezTo>
                      <a:pt x="163" y="9"/>
                      <a:pt x="147" y="0"/>
                      <a:pt x="12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87"/>
              <p:cNvSpPr/>
              <p:nvPr/>
            </p:nvSpPr>
            <p:spPr>
              <a:xfrm>
                <a:off x="3437170" y="2242007"/>
                <a:ext cx="32670" cy="5358"/>
              </a:xfrm>
              <a:custGeom>
                <a:rect b="b" l="l" r="r" t="t"/>
                <a:pathLst>
                  <a:path extrusionOk="0" h="144" w="878">
                    <a:moveTo>
                      <a:pt x="65" y="1"/>
                    </a:moveTo>
                    <a:cubicBezTo>
                      <a:pt x="14" y="1"/>
                      <a:pt x="0" y="66"/>
                      <a:pt x="52" y="78"/>
                    </a:cubicBezTo>
                    <a:cubicBezTo>
                      <a:pt x="117" y="91"/>
                      <a:pt x="181" y="91"/>
                      <a:pt x="246" y="91"/>
                    </a:cubicBezTo>
                    <a:cubicBezTo>
                      <a:pt x="323" y="91"/>
                      <a:pt x="387" y="104"/>
                      <a:pt x="452" y="104"/>
                    </a:cubicBezTo>
                    <a:cubicBezTo>
                      <a:pt x="529" y="117"/>
                      <a:pt x="593" y="117"/>
                      <a:pt x="658" y="130"/>
                    </a:cubicBezTo>
                    <a:cubicBezTo>
                      <a:pt x="722" y="130"/>
                      <a:pt x="800" y="143"/>
                      <a:pt x="865" y="143"/>
                    </a:cubicBezTo>
                    <a:cubicBezTo>
                      <a:pt x="877" y="143"/>
                      <a:pt x="877" y="130"/>
                      <a:pt x="865" y="117"/>
                    </a:cubicBezTo>
                    <a:cubicBezTo>
                      <a:pt x="813" y="104"/>
                      <a:pt x="748" y="91"/>
                      <a:pt x="684" y="78"/>
                    </a:cubicBezTo>
                    <a:cubicBezTo>
                      <a:pt x="619" y="78"/>
                      <a:pt x="555" y="66"/>
                      <a:pt x="490" y="52"/>
                    </a:cubicBezTo>
                    <a:cubicBezTo>
                      <a:pt x="426" y="52"/>
                      <a:pt x="361" y="40"/>
                      <a:pt x="297" y="26"/>
                    </a:cubicBezTo>
                    <a:cubicBezTo>
                      <a:pt x="220" y="14"/>
                      <a:pt x="142" y="1"/>
                      <a:pt x="65"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87"/>
              <p:cNvSpPr/>
              <p:nvPr/>
            </p:nvSpPr>
            <p:spPr>
              <a:xfrm>
                <a:off x="3420984" y="2227533"/>
                <a:ext cx="6140" cy="28168"/>
              </a:xfrm>
              <a:custGeom>
                <a:rect b="b" l="l" r="r" t="t"/>
                <a:pathLst>
                  <a:path extrusionOk="0" h="757" w="165">
                    <a:moveTo>
                      <a:pt x="75" y="1"/>
                    </a:moveTo>
                    <a:cubicBezTo>
                      <a:pt x="38" y="1"/>
                      <a:pt x="1" y="45"/>
                      <a:pt x="36" y="68"/>
                    </a:cubicBezTo>
                    <a:cubicBezTo>
                      <a:pt x="62" y="80"/>
                      <a:pt x="62" y="119"/>
                      <a:pt x="74" y="132"/>
                    </a:cubicBezTo>
                    <a:cubicBezTo>
                      <a:pt x="87" y="171"/>
                      <a:pt x="100" y="197"/>
                      <a:pt x="100" y="223"/>
                    </a:cubicBezTo>
                    <a:cubicBezTo>
                      <a:pt x="113" y="286"/>
                      <a:pt x="113" y="338"/>
                      <a:pt x="113" y="390"/>
                    </a:cubicBezTo>
                    <a:cubicBezTo>
                      <a:pt x="113" y="506"/>
                      <a:pt x="87" y="635"/>
                      <a:pt x="74" y="751"/>
                    </a:cubicBezTo>
                    <a:cubicBezTo>
                      <a:pt x="74" y="751"/>
                      <a:pt x="80" y="757"/>
                      <a:pt x="84" y="757"/>
                    </a:cubicBezTo>
                    <a:cubicBezTo>
                      <a:pt x="86" y="757"/>
                      <a:pt x="87" y="755"/>
                      <a:pt x="87" y="751"/>
                    </a:cubicBezTo>
                    <a:cubicBezTo>
                      <a:pt x="126" y="635"/>
                      <a:pt x="151" y="519"/>
                      <a:pt x="165" y="390"/>
                    </a:cubicBezTo>
                    <a:lnTo>
                      <a:pt x="165" y="171"/>
                    </a:lnTo>
                    <a:cubicBezTo>
                      <a:pt x="151" y="106"/>
                      <a:pt x="151" y="16"/>
                      <a:pt x="87" y="3"/>
                    </a:cubicBezTo>
                    <a:cubicBezTo>
                      <a:pt x="83" y="1"/>
                      <a:pt x="79" y="1"/>
                      <a:pt x="75"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87"/>
              <p:cNvSpPr/>
              <p:nvPr/>
            </p:nvSpPr>
            <p:spPr>
              <a:xfrm>
                <a:off x="3419086" y="2224668"/>
                <a:ext cx="37284" cy="5395"/>
              </a:xfrm>
              <a:custGeom>
                <a:rect b="b" l="l" r="r" t="t"/>
                <a:pathLst>
                  <a:path extrusionOk="0" h="145" w="1002">
                    <a:moveTo>
                      <a:pt x="86" y="1"/>
                    </a:moveTo>
                    <a:cubicBezTo>
                      <a:pt x="39" y="1"/>
                      <a:pt x="1" y="56"/>
                      <a:pt x="48" y="80"/>
                    </a:cubicBezTo>
                    <a:cubicBezTo>
                      <a:pt x="190" y="131"/>
                      <a:pt x="345" y="145"/>
                      <a:pt x="500" y="145"/>
                    </a:cubicBezTo>
                    <a:cubicBezTo>
                      <a:pt x="667" y="131"/>
                      <a:pt x="835" y="119"/>
                      <a:pt x="990" y="93"/>
                    </a:cubicBezTo>
                    <a:cubicBezTo>
                      <a:pt x="1002" y="93"/>
                      <a:pt x="1002" y="80"/>
                      <a:pt x="990" y="80"/>
                    </a:cubicBezTo>
                    <a:cubicBezTo>
                      <a:pt x="938" y="76"/>
                      <a:pt x="886" y="74"/>
                      <a:pt x="835" y="74"/>
                    </a:cubicBezTo>
                    <a:cubicBezTo>
                      <a:pt x="732" y="74"/>
                      <a:pt x="628" y="80"/>
                      <a:pt x="525" y="80"/>
                    </a:cubicBezTo>
                    <a:cubicBezTo>
                      <a:pt x="448" y="80"/>
                      <a:pt x="371" y="67"/>
                      <a:pt x="293" y="54"/>
                    </a:cubicBezTo>
                    <a:cubicBezTo>
                      <a:pt x="228" y="42"/>
                      <a:pt x="164" y="16"/>
                      <a:pt x="99" y="2"/>
                    </a:cubicBezTo>
                    <a:cubicBezTo>
                      <a:pt x="95" y="1"/>
                      <a:pt x="90" y="1"/>
                      <a:pt x="8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87"/>
              <p:cNvSpPr/>
              <p:nvPr/>
            </p:nvSpPr>
            <p:spPr>
              <a:xfrm>
                <a:off x="3333989" y="2233375"/>
                <a:ext cx="74904" cy="128635"/>
              </a:xfrm>
              <a:custGeom>
                <a:rect b="b" l="l" r="r" t="t"/>
                <a:pathLst>
                  <a:path extrusionOk="0" h="3457" w="2013">
                    <a:moveTo>
                      <a:pt x="1128" y="1"/>
                    </a:moveTo>
                    <a:cubicBezTo>
                      <a:pt x="1080" y="1"/>
                      <a:pt x="1028" y="13"/>
                      <a:pt x="968" y="40"/>
                    </a:cubicBezTo>
                    <a:cubicBezTo>
                      <a:pt x="735" y="155"/>
                      <a:pt x="529" y="298"/>
                      <a:pt x="348" y="465"/>
                    </a:cubicBezTo>
                    <a:cubicBezTo>
                      <a:pt x="245" y="556"/>
                      <a:pt x="156" y="659"/>
                      <a:pt x="104" y="788"/>
                    </a:cubicBezTo>
                    <a:cubicBezTo>
                      <a:pt x="1" y="1020"/>
                      <a:pt x="27" y="1278"/>
                      <a:pt x="78" y="1522"/>
                    </a:cubicBezTo>
                    <a:cubicBezTo>
                      <a:pt x="207" y="2193"/>
                      <a:pt x="452" y="2851"/>
                      <a:pt x="800" y="3457"/>
                    </a:cubicBezTo>
                    <a:cubicBezTo>
                      <a:pt x="1136" y="2954"/>
                      <a:pt x="1471" y="2464"/>
                      <a:pt x="1767" y="1948"/>
                    </a:cubicBezTo>
                    <a:cubicBezTo>
                      <a:pt x="1858" y="1806"/>
                      <a:pt x="1935" y="1665"/>
                      <a:pt x="1961" y="1510"/>
                    </a:cubicBezTo>
                    <a:cubicBezTo>
                      <a:pt x="2013" y="1278"/>
                      <a:pt x="1961" y="1032"/>
                      <a:pt x="1858" y="826"/>
                    </a:cubicBezTo>
                    <a:cubicBezTo>
                      <a:pt x="1767" y="607"/>
                      <a:pt x="1612" y="427"/>
                      <a:pt x="1471" y="233"/>
                    </a:cubicBezTo>
                    <a:cubicBezTo>
                      <a:pt x="1356" y="99"/>
                      <a:pt x="1263" y="1"/>
                      <a:pt x="112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87"/>
              <p:cNvSpPr/>
              <p:nvPr/>
            </p:nvSpPr>
            <p:spPr>
              <a:xfrm>
                <a:off x="3367105" y="2207589"/>
                <a:ext cx="19052" cy="119779"/>
              </a:xfrm>
              <a:custGeom>
                <a:rect b="b" l="l" r="r" t="t"/>
                <a:pathLst>
                  <a:path extrusionOk="0" h="3219" w="512">
                    <a:moveTo>
                      <a:pt x="448" y="0"/>
                    </a:moveTo>
                    <a:cubicBezTo>
                      <a:pt x="417" y="0"/>
                      <a:pt x="379" y="20"/>
                      <a:pt x="361" y="62"/>
                    </a:cubicBezTo>
                    <a:cubicBezTo>
                      <a:pt x="207" y="552"/>
                      <a:pt x="129" y="1068"/>
                      <a:pt x="78" y="1584"/>
                    </a:cubicBezTo>
                    <a:lnTo>
                      <a:pt x="39" y="2396"/>
                    </a:lnTo>
                    <a:cubicBezTo>
                      <a:pt x="26" y="2667"/>
                      <a:pt x="0" y="2938"/>
                      <a:pt x="65" y="3209"/>
                    </a:cubicBezTo>
                    <a:cubicBezTo>
                      <a:pt x="65" y="3215"/>
                      <a:pt x="68" y="3218"/>
                      <a:pt x="71" y="3218"/>
                    </a:cubicBezTo>
                    <a:cubicBezTo>
                      <a:pt x="74" y="3218"/>
                      <a:pt x="78" y="3215"/>
                      <a:pt x="78" y="3209"/>
                    </a:cubicBezTo>
                    <a:cubicBezTo>
                      <a:pt x="117" y="2951"/>
                      <a:pt x="117" y="2693"/>
                      <a:pt x="129" y="2435"/>
                    </a:cubicBezTo>
                    <a:cubicBezTo>
                      <a:pt x="155" y="2138"/>
                      <a:pt x="168" y="1854"/>
                      <a:pt x="207" y="1571"/>
                    </a:cubicBezTo>
                    <a:cubicBezTo>
                      <a:pt x="258" y="1068"/>
                      <a:pt x="335" y="552"/>
                      <a:pt x="490" y="74"/>
                    </a:cubicBezTo>
                    <a:cubicBezTo>
                      <a:pt x="511" y="26"/>
                      <a:pt x="484" y="0"/>
                      <a:pt x="44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87"/>
              <p:cNvSpPr/>
              <p:nvPr/>
            </p:nvSpPr>
            <p:spPr>
              <a:xfrm>
                <a:off x="3368742" y="2283495"/>
                <a:ext cx="16149" cy="23814"/>
              </a:xfrm>
              <a:custGeom>
                <a:rect b="b" l="l" r="r" t="t"/>
                <a:pathLst>
                  <a:path extrusionOk="0" h="640" w="434">
                    <a:moveTo>
                      <a:pt x="75" y="1"/>
                    </a:moveTo>
                    <a:cubicBezTo>
                      <a:pt x="51" y="1"/>
                      <a:pt x="28" y="18"/>
                      <a:pt x="21" y="46"/>
                    </a:cubicBezTo>
                    <a:cubicBezTo>
                      <a:pt x="21" y="46"/>
                      <a:pt x="21" y="60"/>
                      <a:pt x="8" y="60"/>
                    </a:cubicBezTo>
                    <a:cubicBezTo>
                      <a:pt x="1" y="89"/>
                      <a:pt x="14" y="106"/>
                      <a:pt x="35" y="112"/>
                    </a:cubicBezTo>
                    <a:lnTo>
                      <a:pt x="35" y="112"/>
                    </a:lnTo>
                    <a:cubicBezTo>
                      <a:pt x="56" y="155"/>
                      <a:pt x="77" y="195"/>
                      <a:pt x="99" y="227"/>
                    </a:cubicBezTo>
                    <a:cubicBezTo>
                      <a:pt x="137" y="292"/>
                      <a:pt x="176" y="330"/>
                      <a:pt x="214" y="382"/>
                    </a:cubicBezTo>
                    <a:cubicBezTo>
                      <a:pt x="253" y="433"/>
                      <a:pt x="279" y="485"/>
                      <a:pt x="317" y="536"/>
                    </a:cubicBezTo>
                    <a:cubicBezTo>
                      <a:pt x="343" y="576"/>
                      <a:pt x="382" y="627"/>
                      <a:pt x="420" y="640"/>
                    </a:cubicBezTo>
                    <a:cubicBezTo>
                      <a:pt x="434" y="640"/>
                      <a:pt x="434" y="640"/>
                      <a:pt x="434" y="627"/>
                    </a:cubicBezTo>
                    <a:cubicBezTo>
                      <a:pt x="408" y="614"/>
                      <a:pt x="395" y="588"/>
                      <a:pt x="382" y="576"/>
                    </a:cubicBezTo>
                    <a:lnTo>
                      <a:pt x="343" y="498"/>
                    </a:lnTo>
                    <a:cubicBezTo>
                      <a:pt x="305" y="459"/>
                      <a:pt x="279" y="421"/>
                      <a:pt x="253" y="369"/>
                    </a:cubicBezTo>
                    <a:cubicBezTo>
                      <a:pt x="228" y="318"/>
                      <a:pt x="214" y="266"/>
                      <a:pt x="188" y="215"/>
                    </a:cubicBezTo>
                    <a:cubicBezTo>
                      <a:pt x="163" y="150"/>
                      <a:pt x="150" y="86"/>
                      <a:pt x="124" y="34"/>
                    </a:cubicBezTo>
                    <a:cubicBezTo>
                      <a:pt x="113" y="11"/>
                      <a:pt x="94" y="1"/>
                      <a:pt x="75"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87"/>
              <p:cNvSpPr/>
              <p:nvPr/>
            </p:nvSpPr>
            <p:spPr>
              <a:xfrm>
                <a:off x="3352705" y="2284723"/>
                <a:ext cx="20800" cy="22140"/>
              </a:xfrm>
              <a:custGeom>
                <a:rect b="b" l="l" r="r" t="t"/>
                <a:pathLst>
                  <a:path extrusionOk="0" h="595" w="559">
                    <a:moveTo>
                      <a:pt x="504" y="0"/>
                    </a:moveTo>
                    <a:cubicBezTo>
                      <a:pt x="489" y="0"/>
                      <a:pt x="474" y="4"/>
                      <a:pt x="465" y="13"/>
                    </a:cubicBezTo>
                    <a:lnTo>
                      <a:pt x="426" y="91"/>
                    </a:lnTo>
                    <a:cubicBezTo>
                      <a:pt x="413" y="117"/>
                      <a:pt x="387" y="142"/>
                      <a:pt x="375" y="168"/>
                    </a:cubicBezTo>
                    <a:lnTo>
                      <a:pt x="258" y="323"/>
                    </a:lnTo>
                    <a:cubicBezTo>
                      <a:pt x="220" y="362"/>
                      <a:pt x="181" y="414"/>
                      <a:pt x="129" y="452"/>
                    </a:cubicBezTo>
                    <a:cubicBezTo>
                      <a:pt x="103" y="478"/>
                      <a:pt x="91" y="503"/>
                      <a:pt x="65" y="517"/>
                    </a:cubicBezTo>
                    <a:cubicBezTo>
                      <a:pt x="39" y="543"/>
                      <a:pt x="14" y="555"/>
                      <a:pt x="0" y="581"/>
                    </a:cubicBezTo>
                    <a:lnTo>
                      <a:pt x="14" y="594"/>
                    </a:lnTo>
                    <a:cubicBezTo>
                      <a:pt x="52" y="581"/>
                      <a:pt x="78" y="568"/>
                      <a:pt x="91" y="543"/>
                    </a:cubicBezTo>
                    <a:cubicBezTo>
                      <a:pt x="117" y="529"/>
                      <a:pt x="143" y="503"/>
                      <a:pt x="168" y="491"/>
                    </a:cubicBezTo>
                    <a:lnTo>
                      <a:pt x="310" y="349"/>
                    </a:lnTo>
                    <a:cubicBezTo>
                      <a:pt x="349" y="311"/>
                      <a:pt x="387" y="259"/>
                      <a:pt x="426" y="207"/>
                    </a:cubicBezTo>
                    <a:cubicBezTo>
                      <a:pt x="452" y="182"/>
                      <a:pt x="465" y="156"/>
                      <a:pt x="490" y="130"/>
                    </a:cubicBezTo>
                    <a:cubicBezTo>
                      <a:pt x="504" y="104"/>
                      <a:pt x="530" y="78"/>
                      <a:pt x="542" y="39"/>
                    </a:cubicBezTo>
                    <a:cubicBezTo>
                      <a:pt x="559" y="14"/>
                      <a:pt x="532" y="0"/>
                      <a:pt x="504"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87"/>
              <p:cNvSpPr/>
              <p:nvPr/>
            </p:nvSpPr>
            <p:spPr>
              <a:xfrm>
                <a:off x="3370714" y="2267123"/>
                <a:ext cx="21879" cy="19572"/>
              </a:xfrm>
              <a:custGeom>
                <a:rect b="b" l="l" r="r" t="t"/>
                <a:pathLst>
                  <a:path extrusionOk="0" h="526" w="588">
                    <a:moveTo>
                      <a:pt x="69" y="1"/>
                    </a:moveTo>
                    <a:cubicBezTo>
                      <a:pt x="56" y="1"/>
                      <a:pt x="43" y="4"/>
                      <a:pt x="32" y="10"/>
                    </a:cubicBezTo>
                    <a:cubicBezTo>
                      <a:pt x="21" y="20"/>
                      <a:pt x="0" y="61"/>
                      <a:pt x="12" y="88"/>
                    </a:cubicBezTo>
                    <a:lnTo>
                      <a:pt x="12" y="88"/>
                    </a:lnTo>
                    <a:cubicBezTo>
                      <a:pt x="9" y="87"/>
                      <a:pt x="6" y="87"/>
                      <a:pt x="6" y="87"/>
                    </a:cubicBezTo>
                    <a:lnTo>
                      <a:pt x="6" y="87"/>
                    </a:lnTo>
                    <a:lnTo>
                      <a:pt x="20" y="99"/>
                    </a:lnTo>
                    <a:cubicBezTo>
                      <a:pt x="28" y="108"/>
                      <a:pt x="36" y="111"/>
                      <a:pt x="47" y="112"/>
                    </a:cubicBezTo>
                    <a:lnTo>
                      <a:pt x="47" y="112"/>
                    </a:lnTo>
                    <a:cubicBezTo>
                      <a:pt x="133" y="185"/>
                      <a:pt x="218" y="258"/>
                      <a:pt x="303" y="319"/>
                    </a:cubicBezTo>
                    <a:cubicBezTo>
                      <a:pt x="393" y="383"/>
                      <a:pt x="484" y="448"/>
                      <a:pt x="574" y="526"/>
                    </a:cubicBezTo>
                    <a:cubicBezTo>
                      <a:pt x="587" y="526"/>
                      <a:pt x="587" y="512"/>
                      <a:pt x="587" y="512"/>
                    </a:cubicBezTo>
                    <a:cubicBezTo>
                      <a:pt x="522" y="435"/>
                      <a:pt x="432" y="371"/>
                      <a:pt x="355" y="293"/>
                    </a:cubicBezTo>
                    <a:cubicBezTo>
                      <a:pt x="316" y="268"/>
                      <a:pt x="278" y="228"/>
                      <a:pt x="238" y="190"/>
                    </a:cubicBezTo>
                    <a:lnTo>
                      <a:pt x="175" y="125"/>
                    </a:lnTo>
                    <a:cubicBezTo>
                      <a:pt x="161" y="113"/>
                      <a:pt x="123" y="74"/>
                      <a:pt x="123" y="48"/>
                    </a:cubicBezTo>
                    <a:lnTo>
                      <a:pt x="123" y="74"/>
                    </a:lnTo>
                    <a:cubicBezTo>
                      <a:pt x="123" y="61"/>
                      <a:pt x="123" y="48"/>
                      <a:pt x="110" y="22"/>
                    </a:cubicBezTo>
                    <a:cubicBezTo>
                      <a:pt x="102" y="7"/>
                      <a:pt x="86" y="1"/>
                      <a:pt x="6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7"/>
              <p:cNvSpPr/>
              <p:nvPr/>
            </p:nvSpPr>
            <p:spPr>
              <a:xfrm>
                <a:off x="3351291" y="2265709"/>
                <a:ext cx="23814" cy="23368"/>
              </a:xfrm>
              <a:custGeom>
                <a:rect b="b" l="l" r="r" t="t"/>
                <a:pathLst>
                  <a:path extrusionOk="0" h="628" w="640">
                    <a:moveTo>
                      <a:pt x="576" y="0"/>
                    </a:moveTo>
                    <a:cubicBezTo>
                      <a:pt x="568" y="0"/>
                      <a:pt x="560" y="3"/>
                      <a:pt x="554" y="9"/>
                    </a:cubicBezTo>
                    <a:cubicBezTo>
                      <a:pt x="528" y="22"/>
                      <a:pt x="503" y="48"/>
                      <a:pt x="477" y="74"/>
                    </a:cubicBezTo>
                    <a:cubicBezTo>
                      <a:pt x="451" y="112"/>
                      <a:pt x="425" y="137"/>
                      <a:pt x="399" y="163"/>
                    </a:cubicBezTo>
                    <a:cubicBezTo>
                      <a:pt x="348" y="215"/>
                      <a:pt x="310" y="266"/>
                      <a:pt x="258" y="318"/>
                    </a:cubicBezTo>
                    <a:cubicBezTo>
                      <a:pt x="219" y="370"/>
                      <a:pt x="167" y="409"/>
                      <a:pt x="129" y="460"/>
                    </a:cubicBezTo>
                    <a:cubicBezTo>
                      <a:pt x="77" y="512"/>
                      <a:pt x="38" y="550"/>
                      <a:pt x="0" y="615"/>
                    </a:cubicBezTo>
                    <a:lnTo>
                      <a:pt x="12" y="628"/>
                    </a:lnTo>
                    <a:cubicBezTo>
                      <a:pt x="64" y="589"/>
                      <a:pt x="116" y="538"/>
                      <a:pt x="155" y="499"/>
                    </a:cubicBezTo>
                    <a:cubicBezTo>
                      <a:pt x="206" y="447"/>
                      <a:pt x="258" y="395"/>
                      <a:pt x="310" y="357"/>
                    </a:cubicBezTo>
                    <a:cubicBezTo>
                      <a:pt x="348" y="306"/>
                      <a:pt x="399" y="254"/>
                      <a:pt x="451" y="215"/>
                    </a:cubicBezTo>
                    <a:lnTo>
                      <a:pt x="528" y="137"/>
                    </a:lnTo>
                    <a:cubicBezTo>
                      <a:pt x="554" y="112"/>
                      <a:pt x="593" y="86"/>
                      <a:pt x="619" y="60"/>
                    </a:cubicBezTo>
                    <a:cubicBezTo>
                      <a:pt x="639" y="30"/>
                      <a:pt x="604" y="0"/>
                      <a:pt x="57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7"/>
              <p:cNvSpPr/>
              <p:nvPr/>
            </p:nvSpPr>
            <p:spPr>
              <a:xfrm>
                <a:off x="3373356" y="2244240"/>
                <a:ext cx="19238" cy="22773"/>
              </a:xfrm>
              <a:custGeom>
                <a:rect b="b" l="l" r="r" t="t"/>
                <a:pathLst>
                  <a:path extrusionOk="0" h="612" w="517">
                    <a:moveTo>
                      <a:pt x="76" y="0"/>
                    </a:moveTo>
                    <a:cubicBezTo>
                      <a:pt x="64" y="0"/>
                      <a:pt x="48" y="9"/>
                      <a:pt x="39" y="18"/>
                    </a:cubicBezTo>
                    <a:cubicBezTo>
                      <a:pt x="0" y="57"/>
                      <a:pt x="26" y="121"/>
                      <a:pt x="52" y="160"/>
                    </a:cubicBezTo>
                    <a:cubicBezTo>
                      <a:pt x="104" y="224"/>
                      <a:pt x="142" y="276"/>
                      <a:pt x="193" y="341"/>
                    </a:cubicBezTo>
                    <a:cubicBezTo>
                      <a:pt x="284" y="444"/>
                      <a:pt x="387" y="522"/>
                      <a:pt x="503" y="611"/>
                    </a:cubicBezTo>
                    <a:cubicBezTo>
                      <a:pt x="516" y="611"/>
                      <a:pt x="516" y="599"/>
                      <a:pt x="516" y="599"/>
                    </a:cubicBezTo>
                    <a:cubicBezTo>
                      <a:pt x="425" y="522"/>
                      <a:pt x="348" y="444"/>
                      <a:pt x="271" y="353"/>
                    </a:cubicBezTo>
                    <a:cubicBezTo>
                      <a:pt x="232" y="315"/>
                      <a:pt x="207" y="276"/>
                      <a:pt x="181" y="224"/>
                    </a:cubicBezTo>
                    <a:cubicBezTo>
                      <a:pt x="155" y="199"/>
                      <a:pt x="142" y="173"/>
                      <a:pt x="142" y="135"/>
                    </a:cubicBezTo>
                    <a:cubicBezTo>
                      <a:pt x="131" y="113"/>
                      <a:pt x="120" y="82"/>
                      <a:pt x="110" y="57"/>
                    </a:cubicBezTo>
                    <a:lnTo>
                      <a:pt x="110" y="57"/>
                    </a:lnTo>
                    <a:cubicBezTo>
                      <a:pt x="109" y="58"/>
                      <a:pt x="108" y="58"/>
                      <a:pt x="108" y="59"/>
                    </a:cubicBezTo>
                    <a:lnTo>
                      <a:pt x="108" y="59"/>
                    </a:lnTo>
                    <a:cubicBezTo>
                      <a:pt x="108" y="58"/>
                      <a:pt x="109" y="57"/>
                      <a:pt x="109" y="56"/>
                    </a:cubicBezTo>
                    <a:lnTo>
                      <a:pt x="109" y="56"/>
                    </a:lnTo>
                    <a:cubicBezTo>
                      <a:pt x="109" y="56"/>
                      <a:pt x="109" y="57"/>
                      <a:pt x="110" y="57"/>
                    </a:cubicBezTo>
                    <a:lnTo>
                      <a:pt x="110" y="57"/>
                    </a:lnTo>
                    <a:cubicBezTo>
                      <a:pt x="111" y="56"/>
                      <a:pt x="112" y="55"/>
                      <a:pt x="113" y="54"/>
                    </a:cubicBezTo>
                    <a:lnTo>
                      <a:pt x="113" y="54"/>
                    </a:lnTo>
                    <a:lnTo>
                      <a:pt x="116" y="57"/>
                    </a:lnTo>
                    <a:lnTo>
                      <a:pt x="116" y="44"/>
                    </a:lnTo>
                    <a:cubicBezTo>
                      <a:pt x="116" y="48"/>
                      <a:pt x="115" y="51"/>
                      <a:pt x="113" y="54"/>
                    </a:cubicBezTo>
                    <a:lnTo>
                      <a:pt x="113" y="54"/>
                    </a:lnTo>
                    <a:lnTo>
                      <a:pt x="110" y="51"/>
                    </a:lnTo>
                    <a:lnTo>
                      <a:pt x="110" y="51"/>
                    </a:lnTo>
                    <a:cubicBezTo>
                      <a:pt x="110" y="53"/>
                      <a:pt x="109" y="54"/>
                      <a:pt x="109" y="56"/>
                    </a:cubicBezTo>
                    <a:lnTo>
                      <a:pt x="109" y="56"/>
                    </a:lnTo>
                    <a:cubicBezTo>
                      <a:pt x="107" y="52"/>
                      <a:pt x="105" y="48"/>
                      <a:pt x="104" y="44"/>
                    </a:cubicBezTo>
                    <a:lnTo>
                      <a:pt x="104" y="44"/>
                    </a:lnTo>
                    <a:lnTo>
                      <a:pt x="110" y="51"/>
                    </a:lnTo>
                    <a:lnTo>
                      <a:pt x="110" y="51"/>
                    </a:lnTo>
                    <a:cubicBezTo>
                      <a:pt x="114" y="32"/>
                      <a:pt x="110" y="15"/>
                      <a:pt x="90" y="6"/>
                    </a:cubicBezTo>
                    <a:cubicBezTo>
                      <a:pt x="86" y="2"/>
                      <a:pt x="82" y="0"/>
                      <a:pt x="7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7"/>
              <p:cNvSpPr/>
              <p:nvPr/>
            </p:nvSpPr>
            <p:spPr>
              <a:xfrm>
                <a:off x="3349803" y="2241189"/>
                <a:ext cx="28019" cy="24596"/>
              </a:xfrm>
              <a:custGeom>
                <a:rect b="b" l="l" r="r" t="t"/>
                <a:pathLst>
                  <a:path extrusionOk="0" h="661" w="753">
                    <a:moveTo>
                      <a:pt x="701" y="0"/>
                    </a:moveTo>
                    <a:cubicBezTo>
                      <a:pt x="683" y="0"/>
                      <a:pt x="661" y="8"/>
                      <a:pt x="646" y="23"/>
                    </a:cubicBezTo>
                    <a:cubicBezTo>
                      <a:pt x="608" y="88"/>
                      <a:pt x="568" y="139"/>
                      <a:pt x="517" y="203"/>
                    </a:cubicBezTo>
                    <a:cubicBezTo>
                      <a:pt x="479" y="255"/>
                      <a:pt x="427" y="306"/>
                      <a:pt x="362" y="346"/>
                    </a:cubicBezTo>
                    <a:cubicBezTo>
                      <a:pt x="246" y="449"/>
                      <a:pt x="117" y="539"/>
                      <a:pt x="1" y="642"/>
                    </a:cubicBezTo>
                    <a:cubicBezTo>
                      <a:pt x="1" y="651"/>
                      <a:pt x="8" y="660"/>
                      <a:pt x="12" y="660"/>
                    </a:cubicBezTo>
                    <a:cubicBezTo>
                      <a:pt x="13" y="660"/>
                      <a:pt x="14" y="659"/>
                      <a:pt x="14" y="655"/>
                    </a:cubicBezTo>
                    <a:cubicBezTo>
                      <a:pt x="156" y="578"/>
                      <a:pt x="298" y="487"/>
                      <a:pt x="427" y="384"/>
                    </a:cubicBezTo>
                    <a:cubicBezTo>
                      <a:pt x="543" y="294"/>
                      <a:pt x="659" y="177"/>
                      <a:pt x="737" y="48"/>
                    </a:cubicBezTo>
                    <a:cubicBezTo>
                      <a:pt x="752" y="17"/>
                      <a:pt x="730" y="0"/>
                      <a:pt x="701"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140" name="Shape 2140"/>
        <p:cNvGrpSpPr/>
        <p:nvPr/>
      </p:nvGrpSpPr>
      <p:grpSpPr>
        <a:xfrm>
          <a:off x="0" y="0"/>
          <a:ext cx="0" cy="0"/>
          <a:chOff x="0" y="0"/>
          <a:chExt cx="0" cy="0"/>
        </a:xfrm>
      </p:grpSpPr>
      <p:sp>
        <p:nvSpPr>
          <p:cNvPr id="2141" name="Google Shape;2141;p88"/>
          <p:cNvSpPr txBox="1"/>
          <p:nvPr>
            <p:ph type="title"/>
          </p:nvPr>
        </p:nvSpPr>
        <p:spPr>
          <a:xfrm>
            <a:off x="731845" y="2826259"/>
            <a:ext cx="1930800" cy="1617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
        <p:nvSpPr>
          <p:cNvPr id="2142" name="Google Shape;2142;p88"/>
          <p:cNvSpPr/>
          <p:nvPr/>
        </p:nvSpPr>
        <p:spPr>
          <a:xfrm flipH="1" rot="9900040">
            <a:off x="2345875" y="3823163"/>
            <a:ext cx="588157" cy="428262"/>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2142"/>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146" name="Shape 2146"/>
        <p:cNvGrpSpPr/>
        <p:nvPr/>
      </p:nvGrpSpPr>
      <p:grpSpPr>
        <a:xfrm>
          <a:off x="0" y="0"/>
          <a:ext cx="0" cy="0"/>
          <a:chOff x="0" y="0"/>
          <a:chExt cx="0" cy="0"/>
        </a:xfrm>
      </p:grpSpPr>
      <p:sp>
        <p:nvSpPr>
          <p:cNvPr id="2147" name="Google Shape;2147;p89"/>
          <p:cNvSpPr txBox="1"/>
          <p:nvPr>
            <p:ph type="title"/>
          </p:nvPr>
        </p:nvSpPr>
        <p:spPr>
          <a:xfrm>
            <a:off x="1491600" y="4138632"/>
            <a:ext cx="6160800" cy="65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 name="Shape 581"/>
        <p:cNvGrpSpPr/>
        <p:nvPr/>
      </p:nvGrpSpPr>
      <p:grpSpPr>
        <a:xfrm>
          <a:off x="0" y="0"/>
          <a:ext cx="0" cy="0"/>
          <a:chOff x="0" y="0"/>
          <a:chExt cx="0" cy="0"/>
        </a:xfrm>
      </p:grpSpPr>
      <p:sp>
        <p:nvSpPr>
          <p:cNvPr id="582" name="Google Shape;582;p63"/>
          <p:cNvSpPr txBox="1"/>
          <p:nvPr>
            <p:ph type="title"/>
          </p:nvPr>
        </p:nvSpPr>
        <p:spPr>
          <a:xfrm>
            <a:off x="4101163" y="1443675"/>
            <a:ext cx="4107900" cy="1391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Whoa!</a:t>
            </a:r>
            <a:endParaRPr/>
          </a:p>
        </p:txBody>
      </p:sp>
      <p:sp>
        <p:nvSpPr>
          <p:cNvPr id="583" name="Google Shape;583;p63"/>
          <p:cNvSpPr txBox="1"/>
          <p:nvPr>
            <p:ph idx="1" type="subTitle"/>
          </p:nvPr>
        </p:nvSpPr>
        <p:spPr>
          <a:xfrm>
            <a:off x="4101163" y="2835225"/>
            <a:ext cx="4107900" cy="864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This </a:t>
            </a:r>
            <a:r>
              <a:rPr lang="en"/>
              <a:t>can</a:t>
            </a:r>
            <a:r>
              <a:rPr lang="en"/>
              <a:t> be the part of the presentation where you can introduce yourself, write your email...</a:t>
            </a:r>
            <a:endParaRPr/>
          </a:p>
        </p:txBody>
      </p:sp>
      <p:grpSp>
        <p:nvGrpSpPr>
          <p:cNvPr id="584" name="Google Shape;584;p63"/>
          <p:cNvGrpSpPr/>
          <p:nvPr/>
        </p:nvGrpSpPr>
        <p:grpSpPr>
          <a:xfrm rot="-423961">
            <a:off x="1058551" y="1555402"/>
            <a:ext cx="2409709" cy="2158695"/>
            <a:chOff x="1466750" y="4379308"/>
            <a:chExt cx="722283" cy="647045"/>
          </a:xfrm>
        </p:grpSpPr>
        <p:sp>
          <p:nvSpPr>
            <p:cNvPr id="585" name="Google Shape;585;p63"/>
            <p:cNvSpPr/>
            <p:nvPr/>
          </p:nvSpPr>
          <p:spPr>
            <a:xfrm>
              <a:off x="1466750" y="4379308"/>
              <a:ext cx="722283" cy="647045"/>
            </a:xfrm>
            <a:custGeom>
              <a:rect b="b" l="l" r="r" t="t"/>
              <a:pathLst>
                <a:path extrusionOk="0" h="17389" w="19411">
                  <a:moveTo>
                    <a:pt x="8629" y="11083"/>
                  </a:moveTo>
                  <a:cubicBezTo>
                    <a:pt x="8655" y="11121"/>
                    <a:pt x="8693" y="11147"/>
                    <a:pt x="8732" y="11173"/>
                  </a:cubicBezTo>
                  <a:cubicBezTo>
                    <a:pt x="8719" y="11198"/>
                    <a:pt x="8719" y="11224"/>
                    <a:pt x="8719" y="11238"/>
                  </a:cubicBezTo>
                  <a:cubicBezTo>
                    <a:pt x="8590" y="11302"/>
                    <a:pt x="8461" y="11379"/>
                    <a:pt x="8357" y="11444"/>
                  </a:cubicBezTo>
                  <a:cubicBezTo>
                    <a:pt x="8345" y="11430"/>
                    <a:pt x="8345" y="11418"/>
                    <a:pt x="8345" y="11418"/>
                  </a:cubicBezTo>
                  <a:cubicBezTo>
                    <a:pt x="8448" y="11327"/>
                    <a:pt x="8538" y="11212"/>
                    <a:pt x="8629" y="11083"/>
                  </a:cubicBezTo>
                  <a:close/>
                  <a:moveTo>
                    <a:pt x="10608" y="1"/>
                  </a:moveTo>
                  <a:cubicBezTo>
                    <a:pt x="10265" y="1"/>
                    <a:pt x="9846" y="85"/>
                    <a:pt x="9377" y="353"/>
                  </a:cubicBezTo>
                  <a:cubicBezTo>
                    <a:pt x="9338" y="378"/>
                    <a:pt x="9234" y="442"/>
                    <a:pt x="9105" y="545"/>
                  </a:cubicBezTo>
                  <a:cubicBezTo>
                    <a:pt x="9105" y="533"/>
                    <a:pt x="9093" y="533"/>
                    <a:pt x="9093" y="533"/>
                  </a:cubicBezTo>
                  <a:cubicBezTo>
                    <a:pt x="8952" y="449"/>
                    <a:pt x="8800" y="406"/>
                    <a:pt x="8644" y="406"/>
                  </a:cubicBezTo>
                  <a:cubicBezTo>
                    <a:pt x="8514" y="406"/>
                    <a:pt x="8383" y="435"/>
                    <a:pt x="8254" y="494"/>
                  </a:cubicBezTo>
                  <a:cubicBezTo>
                    <a:pt x="8074" y="559"/>
                    <a:pt x="7932" y="662"/>
                    <a:pt x="7829" y="778"/>
                  </a:cubicBezTo>
                  <a:cubicBezTo>
                    <a:pt x="7726" y="752"/>
                    <a:pt x="7623" y="739"/>
                    <a:pt x="7506" y="739"/>
                  </a:cubicBezTo>
                  <a:cubicBezTo>
                    <a:pt x="7184" y="752"/>
                    <a:pt x="6694" y="868"/>
                    <a:pt x="6230" y="1422"/>
                  </a:cubicBezTo>
                  <a:cubicBezTo>
                    <a:pt x="5895" y="1809"/>
                    <a:pt x="5740" y="2170"/>
                    <a:pt x="5688" y="2480"/>
                  </a:cubicBezTo>
                  <a:cubicBezTo>
                    <a:pt x="5585" y="2519"/>
                    <a:pt x="5508" y="2571"/>
                    <a:pt x="5417" y="2635"/>
                  </a:cubicBezTo>
                  <a:lnTo>
                    <a:pt x="5405" y="2635"/>
                  </a:lnTo>
                  <a:cubicBezTo>
                    <a:pt x="4953" y="2313"/>
                    <a:pt x="4424" y="1964"/>
                    <a:pt x="3844" y="1771"/>
                  </a:cubicBezTo>
                  <a:cubicBezTo>
                    <a:pt x="3559" y="1678"/>
                    <a:pt x="3282" y="1631"/>
                    <a:pt x="3013" y="1631"/>
                  </a:cubicBezTo>
                  <a:cubicBezTo>
                    <a:pt x="2573" y="1631"/>
                    <a:pt x="2154" y="1755"/>
                    <a:pt x="1754" y="2003"/>
                  </a:cubicBezTo>
                  <a:cubicBezTo>
                    <a:pt x="891" y="2532"/>
                    <a:pt x="684" y="3254"/>
                    <a:pt x="671" y="3770"/>
                  </a:cubicBezTo>
                  <a:cubicBezTo>
                    <a:pt x="658" y="4273"/>
                    <a:pt x="800" y="4801"/>
                    <a:pt x="1109" y="5369"/>
                  </a:cubicBezTo>
                  <a:cubicBezTo>
                    <a:pt x="1149" y="5434"/>
                    <a:pt x="1149" y="5498"/>
                    <a:pt x="1135" y="5537"/>
                  </a:cubicBezTo>
                  <a:cubicBezTo>
                    <a:pt x="645" y="5859"/>
                    <a:pt x="297" y="6363"/>
                    <a:pt x="129" y="6982"/>
                  </a:cubicBezTo>
                  <a:cubicBezTo>
                    <a:pt x="0" y="7497"/>
                    <a:pt x="0" y="8051"/>
                    <a:pt x="143" y="8516"/>
                  </a:cubicBezTo>
                  <a:cubicBezTo>
                    <a:pt x="395" y="9382"/>
                    <a:pt x="972" y="9485"/>
                    <a:pt x="1206" y="9485"/>
                  </a:cubicBezTo>
                  <a:cubicBezTo>
                    <a:pt x="1223" y="9485"/>
                    <a:pt x="1239" y="9484"/>
                    <a:pt x="1252" y="9484"/>
                  </a:cubicBezTo>
                  <a:cubicBezTo>
                    <a:pt x="1303" y="9484"/>
                    <a:pt x="1445" y="9561"/>
                    <a:pt x="1651" y="9831"/>
                  </a:cubicBezTo>
                  <a:cubicBezTo>
                    <a:pt x="1897" y="10167"/>
                    <a:pt x="2129" y="10682"/>
                    <a:pt x="2335" y="11315"/>
                  </a:cubicBezTo>
                  <a:cubicBezTo>
                    <a:pt x="2528" y="11908"/>
                    <a:pt x="2954" y="12115"/>
                    <a:pt x="3173" y="12179"/>
                  </a:cubicBezTo>
                  <a:cubicBezTo>
                    <a:pt x="3290" y="12212"/>
                    <a:pt x="3411" y="12228"/>
                    <a:pt x="3538" y="12228"/>
                  </a:cubicBezTo>
                  <a:cubicBezTo>
                    <a:pt x="3706" y="12228"/>
                    <a:pt x="3885" y="12199"/>
                    <a:pt x="4076" y="12140"/>
                  </a:cubicBezTo>
                  <a:cubicBezTo>
                    <a:pt x="4115" y="12256"/>
                    <a:pt x="4141" y="12398"/>
                    <a:pt x="4153" y="12527"/>
                  </a:cubicBezTo>
                  <a:cubicBezTo>
                    <a:pt x="3625" y="12398"/>
                    <a:pt x="3147" y="12398"/>
                    <a:pt x="3070" y="12398"/>
                  </a:cubicBezTo>
                  <a:cubicBezTo>
                    <a:pt x="2774" y="12411"/>
                    <a:pt x="2516" y="12605"/>
                    <a:pt x="2425" y="12875"/>
                  </a:cubicBezTo>
                  <a:cubicBezTo>
                    <a:pt x="2335" y="13159"/>
                    <a:pt x="2425" y="13456"/>
                    <a:pt x="2657" y="13636"/>
                  </a:cubicBezTo>
                  <a:cubicBezTo>
                    <a:pt x="2167" y="13933"/>
                    <a:pt x="1935" y="14526"/>
                    <a:pt x="2103" y="15093"/>
                  </a:cubicBezTo>
                  <a:lnTo>
                    <a:pt x="2528" y="16486"/>
                  </a:lnTo>
                  <a:cubicBezTo>
                    <a:pt x="2696" y="17028"/>
                    <a:pt x="3199" y="17389"/>
                    <a:pt x="3754" y="17389"/>
                  </a:cubicBezTo>
                  <a:cubicBezTo>
                    <a:pt x="3844" y="17389"/>
                    <a:pt x="3934" y="17377"/>
                    <a:pt x="4037" y="17363"/>
                  </a:cubicBezTo>
                  <a:cubicBezTo>
                    <a:pt x="6054" y="16890"/>
                    <a:pt x="8156" y="16660"/>
                    <a:pt x="10311" y="16660"/>
                  </a:cubicBezTo>
                  <a:cubicBezTo>
                    <a:pt x="10677" y="16660"/>
                    <a:pt x="11045" y="16667"/>
                    <a:pt x="11415" y="16680"/>
                  </a:cubicBezTo>
                  <a:cubicBezTo>
                    <a:pt x="13465" y="16757"/>
                    <a:pt x="15012" y="17041"/>
                    <a:pt x="15748" y="17196"/>
                  </a:cubicBezTo>
                  <a:cubicBezTo>
                    <a:pt x="15838" y="17208"/>
                    <a:pt x="15928" y="17222"/>
                    <a:pt x="16018" y="17222"/>
                  </a:cubicBezTo>
                  <a:cubicBezTo>
                    <a:pt x="16534" y="17222"/>
                    <a:pt x="16998" y="16912"/>
                    <a:pt x="17205" y="16409"/>
                  </a:cubicBezTo>
                  <a:lnTo>
                    <a:pt x="17682" y="15171"/>
                  </a:lnTo>
                  <a:cubicBezTo>
                    <a:pt x="17811" y="14849"/>
                    <a:pt x="17798" y="14488"/>
                    <a:pt x="17657" y="14178"/>
                  </a:cubicBezTo>
                  <a:cubicBezTo>
                    <a:pt x="17528" y="13881"/>
                    <a:pt x="17282" y="13649"/>
                    <a:pt x="16986" y="13520"/>
                  </a:cubicBezTo>
                  <a:cubicBezTo>
                    <a:pt x="17012" y="13482"/>
                    <a:pt x="17038" y="13468"/>
                    <a:pt x="17038" y="13456"/>
                  </a:cubicBezTo>
                  <a:cubicBezTo>
                    <a:pt x="17244" y="13262"/>
                    <a:pt x="17308" y="12952"/>
                    <a:pt x="17192" y="12694"/>
                  </a:cubicBezTo>
                  <a:cubicBezTo>
                    <a:pt x="17127" y="12540"/>
                    <a:pt x="17024" y="12424"/>
                    <a:pt x="16883" y="12359"/>
                  </a:cubicBezTo>
                  <a:cubicBezTo>
                    <a:pt x="17141" y="11882"/>
                    <a:pt x="17218" y="11315"/>
                    <a:pt x="17270" y="10902"/>
                  </a:cubicBezTo>
                  <a:cubicBezTo>
                    <a:pt x="17282" y="10863"/>
                    <a:pt x="17282" y="10825"/>
                    <a:pt x="17296" y="10786"/>
                  </a:cubicBezTo>
                  <a:cubicBezTo>
                    <a:pt x="17339" y="10791"/>
                    <a:pt x="17387" y="10795"/>
                    <a:pt x="17436" y="10795"/>
                  </a:cubicBezTo>
                  <a:cubicBezTo>
                    <a:pt x="17504" y="10795"/>
                    <a:pt x="17576" y="10788"/>
                    <a:pt x="17643" y="10773"/>
                  </a:cubicBezTo>
                  <a:cubicBezTo>
                    <a:pt x="18224" y="10670"/>
                    <a:pt x="18701" y="10192"/>
                    <a:pt x="19101" y="9303"/>
                  </a:cubicBezTo>
                  <a:cubicBezTo>
                    <a:pt x="19320" y="8813"/>
                    <a:pt x="19411" y="8323"/>
                    <a:pt x="19346" y="7845"/>
                  </a:cubicBezTo>
                  <a:cubicBezTo>
                    <a:pt x="19294" y="7458"/>
                    <a:pt x="19153" y="7097"/>
                    <a:pt x="18921" y="6749"/>
                  </a:cubicBezTo>
                  <a:cubicBezTo>
                    <a:pt x="18830" y="6595"/>
                    <a:pt x="18714" y="6466"/>
                    <a:pt x="18611" y="6349"/>
                  </a:cubicBezTo>
                  <a:cubicBezTo>
                    <a:pt x="18804" y="5911"/>
                    <a:pt x="18766" y="5486"/>
                    <a:pt x="18520" y="5150"/>
                  </a:cubicBezTo>
                  <a:cubicBezTo>
                    <a:pt x="18405" y="5008"/>
                    <a:pt x="18185" y="4801"/>
                    <a:pt x="17786" y="4737"/>
                  </a:cubicBezTo>
                  <a:lnTo>
                    <a:pt x="17772" y="4737"/>
                  </a:lnTo>
                  <a:cubicBezTo>
                    <a:pt x="17760" y="4531"/>
                    <a:pt x="17734" y="4325"/>
                    <a:pt x="17695" y="4157"/>
                  </a:cubicBezTo>
                  <a:cubicBezTo>
                    <a:pt x="17579" y="3744"/>
                    <a:pt x="17385" y="3409"/>
                    <a:pt x="17089" y="3151"/>
                  </a:cubicBezTo>
                  <a:cubicBezTo>
                    <a:pt x="16676" y="2775"/>
                    <a:pt x="16081" y="2581"/>
                    <a:pt x="15356" y="2581"/>
                  </a:cubicBezTo>
                  <a:cubicBezTo>
                    <a:pt x="15311" y="2581"/>
                    <a:pt x="15265" y="2582"/>
                    <a:pt x="15219" y="2583"/>
                  </a:cubicBezTo>
                  <a:cubicBezTo>
                    <a:pt x="14923" y="2597"/>
                    <a:pt x="14665" y="2635"/>
                    <a:pt x="14484" y="2674"/>
                  </a:cubicBezTo>
                  <a:cubicBezTo>
                    <a:pt x="14342" y="2622"/>
                    <a:pt x="14187" y="2597"/>
                    <a:pt x="14046" y="2583"/>
                  </a:cubicBezTo>
                  <a:cubicBezTo>
                    <a:pt x="14109" y="2339"/>
                    <a:pt x="14149" y="2107"/>
                    <a:pt x="14123" y="1887"/>
                  </a:cubicBezTo>
                  <a:cubicBezTo>
                    <a:pt x="14097" y="1487"/>
                    <a:pt x="13929" y="1101"/>
                    <a:pt x="13645" y="803"/>
                  </a:cubicBezTo>
                  <a:cubicBezTo>
                    <a:pt x="13237" y="385"/>
                    <a:pt x="12846" y="272"/>
                    <a:pt x="12547" y="272"/>
                  </a:cubicBezTo>
                  <a:cubicBezTo>
                    <a:pt x="12478" y="272"/>
                    <a:pt x="12414" y="278"/>
                    <a:pt x="12355" y="288"/>
                  </a:cubicBezTo>
                  <a:cubicBezTo>
                    <a:pt x="12175" y="313"/>
                    <a:pt x="12034" y="378"/>
                    <a:pt x="11905" y="456"/>
                  </a:cubicBezTo>
                  <a:cubicBezTo>
                    <a:pt x="11698" y="301"/>
                    <a:pt x="11440" y="146"/>
                    <a:pt x="11131" y="69"/>
                  </a:cubicBezTo>
                  <a:cubicBezTo>
                    <a:pt x="10987" y="30"/>
                    <a:pt x="10811" y="1"/>
                    <a:pt x="1060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63"/>
            <p:cNvSpPr/>
            <p:nvPr/>
          </p:nvSpPr>
          <p:spPr>
            <a:xfrm>
              <a:off x="1480815" y="4465447"/>
              <a:ext cx="373365" cy="343113"/>
            </a:xfrm>
            <a:custGeom>
              <a:rect b="b" l="l" r="r" t="t"/>
              <a:pathLst>
                <a:path extrusionOk="0" h="9221" w="10034">
                  <a:moveTo>
                    <a:pt x="2640" y="1"/>
                  </a:moveTo>
                  <a:cubicBezTo>
                    <a:pt x="2346" y="1"/>
                    <a:pt x="2045" y="79"/>
                    <a:pt x="1737" y="268"/>
                  </a:cubicBezTo>
                  <a:cubicBezTo>
                    <a:pt x="654" y="939"/>
                    <a:pt x="938" y="1996"/>
                    <a:pt x="1338" y="2732"/>
                  </a:cubicBezTo>
                  <a:cubicBezTo>
                    <a:pt x="1544" y="3106"/>
                    <a:pt x="1454" y="3596"/>
                    <a:pt x="1157" y="3790"/>
                  </a:cubicBezTo>
                  <a:cubicBezTo>
                    <a:pt x="1" y="4496"/>
                    <a:pt x="253" y="6485"/>
                    <a:pt x="842" y="6485"/>
                  </a:cubicBezTo>
                  <a:cubicBezTo>
                    <a:pt x="844" y="6485"/>
                    <a:pt x="846" y="6485"/>
                    <a:pt x="848" y="6485"/>
                  </a:cubicBezTo>
                  <a:cubicBezTo>
                    <a:pt x="857" y="6484"/>
                    <a:pt x="867" y="6484"/>
                    <a:pt x="876" y="6484"/>
                  </a:cubicBezTo>
                  <a:cubicBezTo>
                    <a:pt x="1561" y="6484"/>
                    <a:pt x="2169" y="7419"/>
                    <a:pt x="2614" y="8780"/>
                  </a:cubicBezTo>
                  <a:cubicBezTo>
                    <a:pt x="2718" y="9098"/>
                    <a:pt x="2915" y="9220"/>
                    <a:pt x="3158" y="9220"/>
                  </a:cubicBezTo>
                  <a:cubicBezTo>
                    <a:pt x="3735" y="9220"/>
                    <a:pt x="4569" y="8531"/>
                    <a:pt x="5013" y="8123"/>
                  </a:cubicBezTo>
                  <a:cubicBezTo>
                    <a:pt x="5103" y="8039"/>
                    <a:pt x="5210" y="7997"/>
                    <a:pt x="5320" y="7997"/>
                  </a:cubicBezTo>
                  <a:cubicBezTo>
                    <a:pt x="5429" y="7997"/>
                    <a:pt x="5542" y="8039"/>
                    <a:pt x="5646" y="8123"/>
                  </a:cubicBezTo>
                  <a:cubicBezTo>
                    <a:pt x="6216" y="8611"/>
                    <a:pt x="6648" y="8788"/>
                    <a:pt x="6974" y="8788"/>
                  </a:cubicBezTo>
                  <a:cubicBezTo>
                    <a:pt x="7466" y="8788"/>
                    <a:pt x="7719" y="8387"/>
                    <a:pt x="7850" y="8046"/>
                  </a:cubicBezTo>
                  <a:cubicBezTo>
                    <a:pt x="7938" y="7797"/>
                    <a:pt x="8120" y="7645"/>
                    <a:pt x="8329" y="7645"/>
                  </a:cubicBezTo>
                  <a:cubicBezTo>
                    <a:pt x="8338" y="7645"/>
                    <a:pt x="8346" y="7645"/>
                    <a:pt x="8354" y="7645"/>
                  </a:cubicBezTo>
                  <a:cubicBezTo>
                    <a:pt x="8371" y="7646"/>
                    <a:pt x="8389" y="7647"/>
                    <a:pt x="8406" y="7647"/>
                  </a:cubicBezTo>
                  <a:cubicBezTo>
                    <a:pt x="9481" y="7647"/>
                    <a:pt x="10034" y="5664"/>
                    <a:pt x="9450" y="5117"/>
                  </a:cubicBezTo>
                  <a:cubicBezTo>
                    <a:pt x="8792" y="4498"/>
                    <a:pt x="8870" y="4486"/>
                    <a:pt x="8844" y="2784"/>
                  </a:cubicBezTo>
                  <a:cubicBezTo>
                    <a:pt x="8827" y="1683"/>
                    <a:pt x="8296" y="1400"/>
                    <a:pt x="7590" y="1400"/>
                  </a:cubicBezTo>
                  <a:cubicBezTo>
                    <a:pt x="7195" y="1400"/>
                    <a:pt x="6747" y="1488"/>
                    <a:pt x="6303" y="1571"/>
                  </a:cubicBezTo>
                  <a:cubicBezTo>
                    <a:pt x="6248" y="1582"/>
                    <a:pt x="6192" y="1587"/>
                    <a:pt x="6135" y="1587"/>
                  </a:cubicBezTo>
                  <a:cubicBezTo>
                    <a:pt x="5145" y="1587"/>
                    <a:pt x="3968" y="1"/>
                    <a:pt x="264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63"/>
            <p:cNvSpPr/>
            <p:nvPr/>
          </p:nvSpPr>
          <p:spPr>
            <a:xfrm>
              <a:off x="1787308" y="4500685"/>
              <a:ext cx="394054" cy="348695"/>
            </a:xfrm>
            <a:custGeom>
              <a:rect b="b" l="l" r="r" t="t"/>
              <a:pathLst>
                <a:path extrusionOk="0" h="9371" w="10590">
                  <a:moveTo>
                    <a:pt x="5279" y="0"/>
                  </a:moveTo>
                  <a:cubicBezTo>
                    <a:pt x="4875" y="0"/>
                    <a:pt x="4485" y="247"/>
                    <a:pt x="4115" y="753"/>
                  </a:cubicBezTo>
                  <a:cubicBezTo>
                    <a:pt x="3667" y="1381"/>
                    <a:pt x="3705" y="1872"/>
                    <a:pt x="2557" y="1872"/>
                  </a:cubicBezTo>
                  <a:cubicBezTo>
                    <a:pt x="2383" y="1872"/>
                    <a:pt x="2182" y="1860"/>
                    <a:pt x="1948" y="1837"/>
                  </a:cubicBezTo>
                  <a:cubicBezTo>
                    <a:pt x="1832" y="1825"/>
                    <a:pt x="1725" y="1819"/>
                    <a:pt x="1627" y="1819"/>
                  </a:cubicBezTo>
                  <a:cubicBezTo>
                    <a:pt x="237" y="1819"/>
                    <a:pt x="710" y="2972"/>
                    <a:pt x="710" y="3900"/>
                  </a:cubicBezTo>
                  <a:cubicBezTo>
                    <a:pt x="723" y="4880"/>
                    <a:pt x="298" y="5357"/>
                    <a:pt x="298" y="5357"/>
                  </a:cubicBezTo>
                  <a:cubicBezTo>
                    <a:pt x="0" y="6171"/>
                    <a:pt x="360" y="6695"/>
                    <a:pt x="544" y="6695"/>
                  </a:cubicBezTo>
                  <a:cubicBezTo>
                    <a:pt x="576" y="6695"/>
                    <a:pt x="602" y="6679"/>
                    <a:pt x="619" y="6647"/>
                  </a:cubicBezTo>
                  <a:cubicBezTo>
                    <a:pt x="671" y="6537"/>
                    <a:pt x="1050" y="6194"/>
                    <a:pt x="1404" y="6194"/>
                  </a:cubicBezTo>
                  <a:cubicBezTo>
                    <a:pt x="1756" y="6194"/>
                    <a:pt x="2083" y="6534"/>
                    <a:pt x="2038" y="7782"/>
                  </a:cubicBezTo>
                  <a:cubicBezTo>
                    <a:pt x="1999" y="8856"/>
                    <a:pt x="2525" y="9131"/>
                    <a:pt x="3184" y="9131"/>
                  </a:cubicBezTo>
                  <a:cubicBezTo>
                    <a:pt x="3872" y="9131"/>
                    <a:pt x="4704" y="8832"/>
                    <a:pt x="5191" y="8832"/>
                  </a:cubicBezTo>
                  <a:cubicBezTo>
                    <a:pt x="5319" y="8832"/>
                    <a:pt x="5423" y="8852"/>
                    <a:pt x="5494" y="8904"/>
                  </a:cubicBezTo>
                  <a:cubicBezTo>
                    <a:pt x="6101" y="9343"/>
                    <a:pt x="6385" y="9355"/>
                    <a:pt x="6385" y="9355"/>
                  </a:cubicBezTo>
                  <a:cubicBezTo>
                    <a:pt x="6471" y="9366"/>
                    <a:pt x="6552" y="9371"/>
                    <a:pt x="6629" y="9371"/>
                  </a:cubicBezTo>
                  <a:cubicBezTo>
                    <a:pt x="7940" y="9371"/>
                    <a:pt x="7901" y="7870"/>
                    <a:pt x="8036" y="7176"/>
                  </a:cubicBezTo>
                  <a:cubicBezTo>
                    <a:pt x="8117" y="6763"/>
                    <a:pt x="8261" y="6674"/>
                    <a:pt x="8370" y="6674"/>
                  </a:cubicBezTo>
                  <a:cubicBezTo>
                    <a:pt x="8451" y="6674"/>
                    <a:pt x="8512" y="6724"/>
                    <a:pt x="8512" y="6724"/>
                  </a:cubicBezTo>
                  <a:cubicBezTo>
                    <a:pt x="8512" y="6724"/>
                    <a:pt x="8630" y="6842"/>
                    <a:pt x="8824" y="6842"/>
                  </a:cubicBezTo>
                  <a:cubicBezTo>
                    <a:pt x="9075" y="6842"/>
                    <a:pt x="9452" y="6645"/>
                    <a:pt x="9867" y="5744"/>
                  </a:cubicBezTo>
                  <a:cubicBezTo>
                    <a:pt x="10589" y="4145"/>
                    <a:pt x="9054" y="3190"/>
                    <a:pt x="9054" y="3190"/>
                  </a:cubicBezTo>
                  <a:cubicBezTo>
                    <a:pt x="9240" y="3179"/>
                    <a:pt x="9907" y="2131"/>
                    <a:pt x="8840" y="2131"/>
                  </a:cubicBezTo>
                  <a:cubicBezTo>
                    <a:pt x="8723" y="2131"/>
                    <a:pt x="8585" y="2144"/>
                    <a:pt x="8423" y="2172"/>
                  </a:cubicBezTo>
                  <a:cubicBezTo>
                    <a:pt x="8720" y="352"/>
                    <a:pt x="7626" y="10"/>
                    <a:pt x="6761" y="10"/>
                  </a:cubicBezTo>
                  <a:cubicBezTo>
                    <a:pt x="6241" y="10"/>
                    <a:pt x="5804" y="134"/>
                    <a:pt x="5804" y="134"/>
                  </a:cubicBezTo>
                  <a:cubicBezTo>
                    <a:pt x="5627" y="45"/>
                    <a:pt x="5451" y="0"/>
                    <a:pt x="527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63"/>
            <p:cNvSpPr/>
            <p:nvPr/>
          </p:nvSpPr>
          <p:spPr>
            <a:xfrm>
              <a:off x="1650564" y="4404871"/>
              <a:ext cx="351783" cy="378426"/>
            </a:xfrm>
            <a:custGeom>
              <a:rect b="b" l="l" r="r" t="t"/>
              <a:pathLst>
                <a:path extrusionOk="0" h="10170" w="9454">
                  <a:moveTo>
                    <a:pt x="5668" y="1"/>
                  </a:moveTo>
                  <a:cubicBezTo>
                    <a:pt x="5408" y="1"/>
                    <a:pt x="5108" y="76"/>
                    <a:pt x="4772" y="271"/>
                  </a:cubicBezTo>
                  <a:cubicBezTo>
                    <a:pt x="4772" y="271"/>
                    <a:pt x="4282" y="543"/>
                    <a:pt x="4114" y="1033"/>
                  </a:cubicBezTo>
                  <a:cubicBezTo>
                    <a:pt x="4114" y="1033"/>
                    <a:pt x="4021" y="412"/>
                    <a:pt x="3696" y="412"/>
                  </a:cubicBezTo>
                  <a:cubicBezTo>
                    <a:pt x="3658" y="412"/>
                    <a:pt x="3617" y="420"/>
                    <a:pt x="3572" y="439"/>
                  </a:cubicBezTo>
                  <a:cubicBezTo>
                    <a:pt x="3147" y="606"/>
                    <a:pt x="3250" y="1033"/>
                    <a:pt x="3250" y="1033"/>
                  </a:cubicBezTo>
                  <a:cubicBezTo>
                    <a:pt x="3250" y="1033"/>
                    <a:pt x="2982" y="744"/>
                    <a:pt x="2594" y="744"/>
                  </a:cubicBezTo>
                  <a:cubicBezTo>
                    <a:pt x="2363" y="744"/>
                    <a:pt x="2090" y="846"/>
                    <a:pt x="1806" y="1174"/>
                  </a:cubicBezTo>
                  <a:cubicBezTo>
                    <a:pt x="1044" y="2064"/>
                    <a:pt x="1599" y="2606"/>
                    <a:pt x="1599" y="2606"/>
                  </a:cubicBezTo>
                  <a:cubicBezTo>
                    <a:pt x="1599" y="2606"/>
                    <a:pt x="1359" y="2411"/>
                    <a:pt x="1133" y="2411"/>
                  </a:cubicBezTo>
                  <a:cubicBezTo>
                    <a:pt x="1020" y="2411"/>
                    <a:pt x="911" y="2460"/>
                    <a:pt x="838" y="2606"/>
                  </a:cubicBezTo>
                  <a:cubicBezTo>
                    <a:pt x="619" y="3031"/>
                    <a:pt x="1173" y="3547"/>
                    <a:pt x="1173" y="3547"/>
                  </a:cubicBezTo>
                  <a:cubicBezTo>
                    <a:pt x="1173" y="3547"/>
                    <a:pt x="0" y="3985"/>
                    <a:pt x="554" y="5314"/>
                  </a:cubicBezTo>
                  <a:cubicBezTo>
                    <a:pt x="895" y="6143"/>
                    <a:pt x="1420" y="6296"/>
                    <a:pt x="1763" y="6296"/>
                  </a:cubicBezTo>
                  <a:cubicBezTo>
                    <a:pt x="1873" y="6296"/>
                    <a:pt x="1964" y="6280"/>
                    <a:pt x="2024" y="6266"/>
                  </a:cubicBezTo>
                  <a:lnTo>
                    <a:pt x="2024" y="6266"/>
                  </a:lnTo>
                  <a:cubicBezTo>
                    <a:pt x="1793" y="6342"/>
                    <a:pt x="1152" y="6623"/>
                    <a:pt x="1419" y="7326"/>
                  </a:cubicBezTo>
                  <a:cubicBezTo>
                    <a:pt x="1547" y="7665"/>
                    <a:pt x="1732" y="7767"/>
                    <a:pt x="1909" y="7767"/>
                  </a:cubicBezTo>
                  <a:cubicBezTo>
                    <a:pt x="2177" y="7767"/>
                    <a:pt x="2425" y="7533"/>
                    <a:pt x="2425" y="7533"/>
                  </a:cubicBezTo>
                  <a:lnTo>
                    <a:pt x="2425" y="7533"/>
                  </a:lnTo>
                  <a:cubicBezTo>
                    <a:pt x="2425" y="7533"/>
                    <a:pt x="1560" y="8861"/>
                    <a:pt x="2863" y="9299"/>
                  </a:cubicBezTo>
                  <a:cubicBezTo>
                    <a:pt x="3144" y="9390"/>
                    <a:pt x="3361" y="9426"/>
                    <a:pt x="3530" y="9426"/>
                  </a:cubicBezTo>
                  <a:cubicBezTo>
                    <a:pt x="3836" y="9426"/>
                    <a:pt x="3982" y="9308"/>
                    <a:pt x="4052" y="9189"/>
                  </a:cubicBezTo>
                  <a:lnTo>
                    <a:pt x="4052" y="9189"/>
                  </a:lnTo>
                  <a:cubicBezTo>
                    <a:pt x="3994" y="9494"/>
                    <a:pt x="3969" y="9970"/>
                    <a:pt x="4372" y="9970"/>
                  </a:cubicBezTo>
                  <a:cubicBezTo>
                    <a:pt x="4953" y="9970"/>
                    <a:pt x="5185" y="9299"/>
                    <a:pt x="5185" y="9299"/>
                  </a:cubicBezTo>
                  <a:lnTo>
                    <a:pt x="5185" y="9299"/>
                  </a:lnTo>
                  <a:cubicBezTo>
                    <a:pt x="5185" y="9299"/>
                    <a:pt x="4937" y="10170"/>
                    <a:pt x="5786" y="10170"/>
                  </a:cubicBezTo>
                  <a:cubicBezTo>
                    <a:pt x="5906" y="10170"/>
                    <a:pt x="6048" y="10152"/>
                    <a:pt x="6217" y="10112"/>
                  </a:cubicBezTo>
                  <a:cubicBezTo>
                    <a:pt x="7584" y="9789"/>
                    <a:pt x="8086" y="8732"/>
                    <a:pt x="7687" y="7971"/>
                  </a:cubicBezTo>
                  <a:lnTo>
                    <a:pt x="7687" y="7971"/>
                  </a:lnTo>
                  <a:cubicBezTo>
                    <a:pt x="7687" y="7971"/>
                    <a:pt x="7843" y="8053"/>
                    <a:pt x="7999" y="8053"/>
                  </a:cubicBezTo>
                  <a:cubicBezTo>
                    <a:pt x="8134" y="8053"/>
                    <a:pt x="8270" y="7992"/>
                    <a:pt x="8306" y="7765"/>
                  </a:cubicBezTo>
                  <a:cubicBezTo>
                    <a:pt x="8370" y="7275"/>
                    <a:pt x="8009" y="6965"/>
                    <a:pt x="8009" y="6965"/>
                  </a:cubicBezTo>
                  <a:cubicBezTo>
                    <a:pt x="8009" y="6965"/>
                    <a:pt x="9453" y="6965"/>
                    <a:pt x="9441" y="5289"/>
                  </a:cubicBezTo>
                  <a:cubicBezTo>
                    <a:pt x="9415" y="3612"/>
                    <a:pt x="8396" y="3573"/>
                    <a:pt x="8396" y="3573"/>
                  </a:cubicBezTo>
                  <a:cubicBezTo>
                    <a:pt x="8396" y="3573"/>
                    <a:pt x="9041" y="3160"/>
                    <a:pt x="8796" y="2709"/>
                  </a:cubicBezTo>
                  <a:cubicBezTo>
                    <a:pt x="8692" y="2519"/>
                    <a:pt x="8529" y="2463"/>
                    <a:pt x="8375" y="2463"/>
                  </a:cubicBezTo>
                  <a:cubicBezTo>
                    <a:pt x="8164" y="2463"/>
                    <a:pt x="7971" y="2567"/>
                    <a:pt x="7971" y="2567"/>
                  </a:cubicBezTo>
                  <a:cubicBezTo>
                    <a:pt x="7971" y="2567"/>
                    <a:pt x="8989" y="1406"/>
                    <a:pt x="8203" y="594"/>
                  </a:cubicBezTo>
                  <a:cubicBezTo>
                    <a:pt x="7974" y="358"/>
                    <a:pt x="7773" y="274"/>
                    <a:pt x="7602" y="274"/>
                  </a:cubicBezTo>
                  <a:cubicBezTo>
                    <a:pt x="7185" y="274"/>
                    <a:pt x="6951" y="775"/>
                    <a:pt x="6951" y="775"/>
                  </a:cubicBezTo>
                  <a:cubicBezTo>
                    <a:pt x="6951" y="775"/>
                    <a:pt x="6508" y="1"/>
                    <a:pt x="5668"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63"/>
            <p:cNvSpPr/>
            <p:nvPr/>
          </p:nvSpPr>
          <p:spPr>
            <a:xfrm>
              <a:off x="1800294" y="4580871"/>
              <a:ext cx="96002" cy="297606"/>
            </a:xfrm>
            <a:custGeom>
              <a:rect b="b" l="l" r="r" t="t"/>
              <a:pathLst>
                <a:path extrusionOk="0" h="7998" w="2580">
                  <a:moveTo>
                    <a:pt x="2484" y="0"/>
                  </a:moveTo>
                  <a:cubicBezTo>
                    <a:pt x="2477" y="0"/>
                    <a:pt x="2470" y="1"/>
                    <a:pt x="2463" y="4"/>
                  </a:cubicBezTo>
                  <a:cubicBezTo>
                    <a:pt x="2128" y="146"/>
                    <a:pt x="1844" y="339"/>
                    <a:pt x="1586" y="584"/>
                  </a:cubicBezTo>
                  <a:cubicBezTo>
                    <a:pt x="1341" y="829"/>
                    <a:pt x="1135" y="1126"/>
                    <a:pt x="980" y="1448"/>
                  </a:cubicBezTo>
                  <a:cubicBezTo>
                    <a:pt x="941" y="1525"/>
                    <a:pt x="903" y="1603"/>
                    <a:pt x="877" y="1694"/>
                  </a:cubicBezTo>
                  <a:lnTo>
                    <a:pt x="786" y="1938"/>
                  </a:lnTo>
                  <a:cubicBezTo>
                    <a:pt x="761" y="2029"/>
                    <a:pt x="748" y="2119"/>
                    <a:pt x="722" y="2196"/>
                  </a:cubicBezTo>
                  <a:cubicBezTo>
                    <a:pt x="709" y="2287"/>
                    <a:pt x="683" y="2377"/>
                    <a:pt x="683" y="2467"/>
                  </a:cubicBezTo>
                  <a:lnTo>
                    <a:pt x="657" y="2725"/>
                  </a:lnTo>
                  <a:cubicBezTo>
                    <a:pt x="645" y="2815"/>
                    <a:pt x="645" y="2906"/>
                    <a:pt x="645" y="2996"/>
                  </a:cubicBezTo>
                  <a:lnTo>
                    <a:pt x="645" y="3254"/>
                  </a:lnTo>
                  <a:lnTo>
                    <a:pt x="645" y="3499"/>
                  </a:lnTo>
                  <a:cubicBezTo>
                    <a:pt x="645" y="4156"/>
                    <a:pt x="606" y="4815"/>
                    <a:pt x="503" y="5459"/>
                  </a:cubicBezTo>
                  <a:cubicBezTo>
                    <a:pt x="464" y="5795"/>
                    <a:pt x="399" y="6104"/>
                    <a:pt x="335" y="6426"/>
                  </a:cubicBezTo>
                  <a:lnTo>
                    <a:pt x="219" y="6890"/>
                  </a:lnTo>
                  <a:cubicBezTo>
                    <a:pt x="193" y="6968"/>
                    <a:pt x="167" y="7045"/>
                    <a:pt x="155" y="7123"/>
                  </a:cubicBezTo>
                  <a:cubicBezTo>
                    <a:pt x="129" y="7200"/>
                    <a:pt x="103" y="7277"/>
                    <a:pt x="77" y="7342"/>
                  </a:cubicBezTo>
                  <a:cubicBezTo>
                    <a:pt x="77" y="7355"/>
                    <a:pt x="64" y="7381"/>
                    <a:pt x="64" y="7394"/>
                  </a:cubicBezTo>
                  <a:cubicBezTo>
                    <a:pt x="0" y="7664"/>
                    <a:pt x="167" y="7922"/>
                    <a:pt x="425" y="7987"/>
                  </a:cubicBezTo>
                  <a:cubicBezTo>
                    <a:pt x="458" y="7994"/>
                    <a:pt x="492" y="7997"/>
                    <a:pt x="525" y="7997"/>
                  </a:cubicBezTo>
                  <a:cubicBezTo>
                    <a:pt x="749" y="7997"/>
                    <a:pt x="961" y="7849"/>
                    <a:pt x="1006" y="7613"/>
                  </a:cubicBezTo>
                  <a:cubicBezTo>
                    <a:pt x="1032" y="7523"/>
                    <a:pt x="1058" y="7432"/>
                    <a:pt x="1070" y="7342"/>
                  </a:cubicBezTo>
                  <a:cubicBezTo>
                    <a:pt x="1083" y="7265"/>
                    <a:pt x="1096" y="7174"/>
                    <a:pt x="1109" y="7084"/>
                  </a:cubicBezTo>
                  <a:cubicBezTo>
                    <a:pt x="1135" y="6916"/>
                    <a:pt x="1161" y="6736"/>
                    <a:pt x="1173" y="6569"/>
                  </a:cubicBezTo>
                  <a:cubicBezTo>
                    <a:pt x="1212" y="6220"/>
                    <a:pt x="1238" y="5872"/>
                    <a:pt x="1251" y="5537"/>
                  </a:cubicBezTo>
                  <a:cubicBezTo>
                    <a:pt x="1276" y="4840"/>
                    <a:pt x="1251" y="4156"/>
                    <a:pt x="1173" y="3473"/>
                  </a:cubicBezTo>
                  <a:lnTo>
                    <a:pt x="1147" y="3215"/>
                  </a:lnTo>
                  <a:lnTo>
                    <a:pt x="1135" y="2983"/>
                  </a:lnTo>
                  <a:cubicBezTo>
                    <a:pt x="1122" y="2906"/>
                    <a:pt x="1109" y="2815"/>
                    <a:pt x="1109" y="2738"/>
                  </a:cubicBezTo>
                  <a:lnTo>
                    <a:pt x="1122" y="2506"/>
                  </a:lnTo>
                  <a:cubicBezTo>
                    <a:pt x="1122" y="2428"/>
                    <a:pt x="1122" y="2351"/>
                    <a:pt x="1135" y="2273"/>
                  </a:cubicBezTo>
                  <a:cubicBezTo>
                    <a:pt x="1147" y="2196"/>
                    <a:pt x="1147" y="2106"/>
                    <a:pt x="1173" y="2029"/>
                  </a:cubicBezTo>
                  <a:lnTo>
                    <a:pt x="1225" y="1797"/>
                  </a:lnTo>
                  <a:cubicBezTo>
                    <a:pt x="1238" y="1719"/>
                    <a:pt x="1276" y="1654"/>
                    <a:pt x="1290" y="1577"/>
                  </a:cubicBezTo>
                  <a:cubicBezTo>
                    <a:pt x="1405" y="1281"/>
                    <a:pt x="1560" y="997"/>
                    <a:pt x="1766" y="752"/>
                  </a:cubicBezTo>
                  <a:cubicBezTo>
                    <a:pt x="1973" y="519"/>
                    <a:pt x="2231" y="301"/>
                    <a:pt x="2514" y="158"/>
                  </a:cubicBezTo>
                  <a:lnTo>
                    <a:pt x="2528" y="158"/>
                  </a:lnTo>
                  <a:cubicBezTo>
                    <a:pt x="2566" y="132"/>
                    <a:pt x="2579" y="94"/>
                    <a:pt x="2566" y="55"/>
                  </a:cubicBezTo>
                  <a:cubicBezTo>
                    <a:pt x="2556" y="23"/>
                    <a:pt x="2519" y="0"/>
                    <a:pt x="24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63"/>
            <p:cNvSpPr/>
            <p:nvPr/>
          </p:nvSpPr>
          <p:spPr>
            <a:xfrm>
              <a:off x="1588648" y="4606396"/>
              <a:ext cx="163166" cy="278182"/>
            </a:xfrm>
            <a:custGeom>
              <a:rect b="b" l="l" r="r" t="t"/>
              <a:pathLst>
                <a:path extrusionOk="0" h="7476" w="4385">
                  <a:moveTo>
                    <a:pt x="369" y="1"/>
                  </a:moveTo>
                  <a:cubicBezTo>
                    <a:pt x="341" y="1"/>
                    <a:pt x="314" y="15"/>
                    <a:pt x="297" y="40"/>
                  </a:cubicBezTo>
                  <a:cubicBezTo>
                    <a:pt x="142" y="363"/>
                    <a:pt x="52" y="698"/>
                    <a:pt x="26" y="1059"/>
                  </a:cubicBezTo>
                  <a:cubicBezTo>
                    <a:pt x="0" y="1407"/>
                    <a:pt x="26" y="1768"/>
                    <a:pt x="129" y="2103"/>
                  </a:cubicBezTo>
                  <a:cubicBezTo>
                    <a:pt x="155" y="2194"/>
                    <a:pt x="168" y="2284"/>
                    <a:pt x="206" y="2361"/>
                  </a:cubicBezTo>
                  <a:lnTo>
                    <a:pt x="310" y="2607"/>
                  </a:lnTo>
                  <a:cubicBezTo>
                    <a:pt x="349" y="2684"/>
                    <a:pt x="387" y="2762"/>
                    <a:pt x="439" y="2839"/>
                  </a:cubicBezTo>
                  <a:cubicBezTo>
                    <a:pt x="478" y="2929"/>
                    <a:pt x="516" y="3006"/>
                    <a:pt x="568" y="3071"/>
                  </a:cubicBezTo>
                  <a:lnTo>
                    <a:pt x="722" y="3290"/>
                  </a:lnTo>
                  <a:cubicBezTo>
                    <a:pt x="774" y="3367"/>
                    <a:pt x="839" y="3432"/>
                    <a:pt x="890" y="3496"/>
                  </a:cubicBezTo>
                  <a:lnTo>
                    <a:pt x="1058" y="3702"/>
                  </a:lnTo>
                  <a:lnTo>
                    <a:pt x="1226" y="3883"/>
                  </a:lnTo>
                  <a:cubicBezTo>
                    <a:pt x="1664" y="4373"/>
                    <a:pt x="2051" y="4902"/>
                    <a:pt x="2412" y="5456"/>
                  </a:cubicBezTo>
                  <a:cubicBezTo>
                    <a:pt x="2579" y="5728"/>
                    <a:pt x="2760" y="6012"/>
                    <a:pt x="2902" y="6295"/>
                  </a:cubicBezTo>
                  <a:cubicBezTo>
                    <a:pt x="2980" y="6437"/>
                    <a:pt x="3057" y="6579"/>
                    <a:pt x="3121" y="6720"/>
                  </a:cubicBezTo>
                  <a:cubicBezTo>
                    <a:pt x="3160" y="6798"/>
                    <a:pt x="3198" y="6863"/>
                    <a:pt x="3224" y="6940"/>
                  </a:cubicBezTo>
                  <a:cubicBezTo>
                    <a:pt x="3263" y="7004"/>
                    <a:pt x="3289" y="7095"/>
                    <a:pt x="3315" y="7146"/>
                  </a:cubicBezTo>
                  <a:cubicBezTo>
                    <a:pt x="3315" y="7172"/>
                    <a:pt x="3327" y="7185"/>
                    <a:pt x="3341" y="7210"/>
                  </a:cubicBezTo>
                  <a:cubicBezTo>
                    <a:pt x="3430" y="7380"/>
                    <a:pt x="3611" y="7476"/>
                    <a:pt x="3796" y="7476"/>
                  </a:cubicBezTo>
                  <a:cubicBezTo>
                    <a:pt x="3879" y="7476"/>
                    <a:pt x="3962" y="7457"/>
                    <a:pt x="4037" y="7417"/>
                  </a:cubicBezTo>
                  <a:cubicBezTo>
                    <a:pt x="4282" y="7288"/>
                    <a:pt x="4385" y="6966"/>
                    <a:pt x="4244" y="6720"/>
                  </a:cubicBezTo>
                  <a:cubicBezTo>
                    <a:pt x="4192" y="6631"/>
                    <a:pt x="4153" y="6553"/>
                    <a:pt x="4115" y="6476"/>
                  </a:cubicBezTo>
                  <a:cubicBezTo>
                    <a:pt x="4063" y="6398"/>
                    <a:pt x="4012" y="6321"/>
                    <a:pt x="3972" y="6256"/>
                  </a:cubicBezTo>
                  <a:cubicBezTo>
                    <a:pt x="3869" y="6101"/>
                    <a:pt x="3779" y="5960"/>
                    <a:pt x="3676" y="5818"/>
                  </a:cubicBezTo>
                  <a:cubicBezTo>
                    <a:pt x="3482" y="5534"/>
                    <a:pt x="3263" y="5250"/>
                    <a:pt x="3044" y="4992"/>
                  </a:cubicBezTo>
                  <a:cubicBezTo>
                    <a:pt x="2619" y="4451"/>
                    <a:pt x="2141" y="3948"/>
                    <a:pt x="1638" y="3484"/>
                  </a:cubicBezTo>
                  <a:lnTo>
                    <a:pt x="1444" y="3316"/>
                  </a:lnTo>
                  <a:lnTo>
                    <a:pt x="1264" y="3148"/>
                  </a:lnTo>
                  <a:cubicBezTo>
                    <a:pt x="1212" y="3097"/>
                    <a:pt x="1148" y="3045"/>
                    <a:pt x="1097" y="2980"/>
                  </a:cubicBezTo>
                  <a:lnTo>
                    <a:pt x="954" y="2800"/>
                  </a:lnTo>
                  <a:cubicBezTo>
                    <a:pt x="890" y="2748"/>
                    <a:pt x="851" y="2684"/>
                    <a:pt x="813" y="2607"/>
                  </a:cubicBezTo>
                  <a:cubicBezTo>
                    <a:pt x="761" y="2542"/>
                    <a:pt x="710" y="2490"/>
                    <a:pt x="671" y="2413"/>
                  </a:cubicBezTo>
                  <a:lnTo>
                    <a:pt x="568" y="2206"/>
                  </a:lnTo>
                  <a:cubicBezTo>
                    <a:pt x="529" y="2142"/>
                    <a:pt x="504" y="2065"/>
                    <a:pt x="464" y="1988"/>
                  </a:cubicBezTo>
                  <a:cubicBezTo>
                    <a:pt x="361" y="1704"/>
                    <a:pt x="297" y="1381"/>
                    <a:pt x="284" y="1059"/>
                  </a:cubicBezTo>
                  <a:cubicBezTo>
                    <a:pt x="284" y="750"/>
                    <a:pt x="335" y="414"/>
                    <a:pt x="452" y="117"/>
                  </a:cubicBezTo>
                  <a:cubicBezTo>
                    <a:pt x="478" y="79"/>
                    <a:pt x="452" y="27"/>
                    <a:pt x="413" y="14"/>
                  </a:cubicBezTo>
                  <a:cubicBezTo>
                    <a:pt x="399" y="5"/>
                    <a:pt x="384" y="1"/>
                    <a:pt x="369"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63"/>
            <p:cNvSpPr/>
            <p:nvPr/>
          </p:nvSpPr>
          <p:spPr>
            <a:xfrm>
              <a:off x="1767662" y="4589987"/>
              <a:ext cx="73415" cy="113156"/>
            </a:xfrm>
            <a:custGeom>
              <a:rect b="b" l="l" r="r" t="t"/>
              <a:pathLst>
                <a:path extrusionOk="0" h="3041" w="1973">
                  <a:moveTo>
                    <a:pt x="85" y="0"/>
                  </a:moveTo>
                  <a:cubicBezTo>
                    <a:pt x="78" y="0"/>
                    <a:pt x="71" y="2"/>
                    <a:pt x="64" y="4"/>
                  </a:cubicBezTo>
                  <a:cubicBezTo>
                    <a:pt x="26" y="4"/>
                    <a:pt x="0" y="42"/>
                    <a:pt x="0" y="81"/>
                  </a:cubicBezTo>
                  <a:cubicBezTo>
                    <a:pt x="38" y="365"/>
                    <a:pt x="103" y="623"/>
                    <a:pt x="193" y="893"/>
                  </a:cubicBezTo>
                  <a:cubicBezTo>
                    <a:pt x="270" y="1151"/>
                    <a:pt x="374" y="1409"/>
                    <a:pt x="503" y="1655"/>
                  </a:cubicBezTo>
                  <a:cubicBezTo>
                    <a:pt x="619" y="1913"/>
                    <a:pt x="774" y="2145"/>
                    <a:pt x="941" y="2377"/>
                  </a:cubicBezTo>
                  <a:cubicBezTo>
                    <a:pt x="1122" y="2596"/>
                    <a:pt x="1328" y="2802"/>
                    <a:pt x="1560" y="2983"/>
                  </a:cubicBezTo>
                  <a:lnTo>
                    <a:pt x="1574" y="2996"/>
                  </a:lnTo>
                  <a:cubicBezTo>
                    <a:pt x="1618" y="3026"/>
                    <a:pt x="1666" y="3040"/>
                    <a:pt x="1713" y="3040"/>
                  </a:cubicBezTo>
                  <a:cubicBezTo>
                    <a:pt x="1789" y="3040"/>
                    <a:pt x="1861" y="3003"/>
                    <a:pt x="1909" y="2931"/>
                  </a:cubicBezTo>
                  <a:cubicBezTo>
                    <a:pt x="1973" y="2828"/>
                    <a:pt x="1947" y="2673"/>
                    <a:pt x="1844" y="2596"/>
                  </a:cubicBezTo>
                  <a:lnTo>
                    <a:pt x="1831" y="2596"/>
                  </a:lnTo>
                  <a:cubicBezTo>
                    <a:pt x="1625" y="2454"/>
                    <a:pt x="1419" y="2300"/>
                    <a:pt x="1251" y="2119"/>
                  </a:cubicBezTo>
                  <a:cubicBezTo>
                    <a:pt x="1070" y="1925"/>
                    <a:pt x="915" y="1732"/>
                    <a:pt x="774" y="1500"/>
                  </a:cubicBezTo>
                  <a:cubicBezTo>
                    <a:pt x="632" y="1280"/>
                    <a:pt x="516" y="1048"/>
                    <a:pt x="413" y="804"/>
                  </a:cubicBezTo>
                  <a:cubicBezTo>
                    <a:pt x="310" y="572"/>
                    <a:pt x="219" y="314"/>
                    <a:pt x="155" y="56"/>
                  </a:cubicBezTo>
                  <a:cubicBezTo>
                    <a:pt x="144" y="24"/>
                    <a:pt x="116" y="0"/>
                    <a:pt x="8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63"/>
            <p:cNvSpPr/>
            <p:nvPr/>
          </p:nvSpPr>
          <p:spPr>
            <a:xfrm>
              <a:off x="1904406" y="4673112"/>
              <a:ext cx="81155" cy="225455"/>
            </a:xfrm>
            <a:custGeom>
              <a:rect b="b" l="l" r="r" t="t"/>
              <a:pathLst>
                <a:path extrusionOk="0" h="6059" w="2181">
                  <a:moveTo>
                    <a:pt x="1986" y="1"/>
                  </a:moveTo>
                  <a:cubicBezTo>
                    <a:pt x="1961" y="1"/>
                    <a:pt x="1935" y="27"/>
                    <a:pt x="1922" y="52"/>
                  </a:cubicBezTo>
                  <a:cubicBezTo>
                    <a:pt x="1883" y="298"/>
                    <a:pt x="1857" y="530"/>
                    <a:pt x="1806" y="762"/>
                  </a:cubicBezTo>
                  <a:cubicBezTo>
                    <a:pt x="1768" y="1007"/>
                    <a:pt x="1728" y="1239"/>
                    <a:pt x="1677" y="1471"/>
                  </a:cubicBezTo>
                  <a:cubicBezTo>
                    <a:pt x="1587" y="1949"/>
                    <a:pt x="1484" y="2400"/>
                    <a:pt x="1342" y="2851"/>
                  </a:cubicBezTo>
                  <a:cubicBezTo>
                    <a:pt x="1290" y="3070"/>
                    <a:pt x="1213" y="3290"/>
                    <a:pt x="1135" y="3509"/>
                  </a:cubicBezTo>
                  <a:cubicBezTo>
                    <a:pt x="1058" y="3728"/>
                    <a:pt x="968" y="3935"/>
                    <a:pt x="877" y="4128"/>
                  </a:cubicBezTo>
                  <a:cubicBezTo>
                    <a:pt x="684" y="4540"/>
                    <a:pt x="452" y="4902"/>
                    <a:pt x="194" y="5185"/>
                  </a:cubicBezTo>
                  <a:lnTo>
                    <a:pt x="181" y="5199"/>
                  </a:lnTo>
                  <a:cubicBezTo>
                    <a:pt x="0" y="5405"/>
                    <a:pt x="14" y="5727"/>
                    <a:pt x="207" y="5921"/>
                  </a:cubicBezTo>
                  <a:cubicBezTo>
                    <a:pt x="311" y="6013"/>
                    <a:pt x="439" y="6058"/>
                    <a:pt x="565" y="6058"/>
                  </a:cubicBezTo>
                  <a:cubicBezTo>
                    <a:pt x="704" y="6058"/>
                    <a:pt x="841" y="6003"/>
                    <a:pt x="942" y="5895"/>
                  </a:cubicBezTo>
                  <a:cubicBezTo>
                    <a:pt x="1329" y="5482"/>
                    <a:pt x="1587" y="4979"/>
                    <a:pt x="1754" y="4489"/>
                  </a:cubicBezTo>
                  <a:cubicBezTo>
                    <a:pt x="1935" y="3999"/>
                    <a:pt x="2038" y="3496"/>
                    <a:pt x="2103" y="3006"/>
                  </a:cubicBezTo>
                  <a:cubicBezTo>
                    <a:pt x="2129" y="2761"/>
                    <a:pt x="2155" y="2503"/>
                    <a:pt x="2167" y="2258"/>
                  </a:cubicBezTo>
                  <a:cubicBezTo>
                    <a:pt x="2167" y="2013"/>
                    <a:pt x="2180" y="1768"/>
                    <a:pt x="2167" y="1523"/>
                  </a:cubicBezTo>
                  <a:cubicBezTo>
                    <a:pt x="2167" y="1020"/>
                    <a:pt x="2115" y="530"/>
                    <a:pt x="2026" y="52"/>
                  </a:cubicBezTo>
                  <a:cubicBezTo>
                    <a:pt x="2026" y="27"/>
                    <a:pt x="2012" y="14"/>
                    <a:pt x="1986"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63"/>
            <p:cNvSpPr/>
            <p:nvPr/>
          </p:nvSpPr>
          <p:spPr>
            <a:xfrm>
              <a:off x="1965355" y="4686731"/>
              <a:ext cx="92169" cy="90123"/>
            </a:xfrm>
            <a:custGeom>
              <a:rect b="b" l="l" r="r" t="t"/>
              <a:pathLst>
                <a:path extrusionOk="0" h="2422" w="2477">
                  <a:moveTo>
                    <a:pt x="2431" y="0"/>
                  </a:moveTo>
                  <a:cubicBezTo>
                    <a:pt x="2416" y="0"/>
                    <a:pt x="2401" y="7"/>
                    <a:pt x="2386" y="22"/>
                  </a:cubicBezTo>
                  <a:lnTo>
                    <a:pt x="1884" y="563"/>
                  </a:lnTo>
                  <a:cubicBezTo>
                    <a:pt x="1703" y="744"/>
                    <a:pt x="1535" y="924"/>
                    <a:pt x="1354" y="1079"/>
                  </a:cubicBezTo>
                  <a:cubicBezTo>
                    <a:pt x="1187" y="1234"/>
                    <a:pt x="1007" y="1389"/>
                    <a:pt x="813" y="1518"/>
                  </a:cubicBezTo>
                  <a:cubicBezTo>
                    <a:pt x="632" y="1634"/>
                    <a:pt x="439" y="1737"/>
                    <a:pt x="259" y="1801"/>
                  </a:cubicBezTo>
                  <a:lnTo>
                    <a:pt x="245" y="1815"/>
                  </a:lnTo>
                  <a:cubicBezTo>
                    <a:pt x="90" y="1866"/>
                    <a:pt x="1" y="2034"/>
                    <a:pt x="39" y="2188"/>
                  </a:cubicBezTo>
                  <a:cubicBezTo>
                    <a:pt x="81" y="2327"/>
                    <a:pt x="203" y="2421"/>
                    <a:pt x="338" y="2421"/>
                  </a:cubicBezTo>
                  <a:cubicBezTo>
                    <a:pt x="367" y="2421"/>
                    <a:pt x="396" y="2417"/>
                    <a:pt x="426" y="2408"/>
                  </a:cubicBezTo>
                  <a:cubicBezTo>
                    <a:pt x="723" y="2331"/>
                    <a:pt x="967" y="2176"/>
                    <a:pt x="1187" y="2008"/>
                  </a:cubicBezTo>
                  <a:cubicBezTo>
                    <a:pt x="1406" y="1841"/>
                    <a:pt x="1586" y="1634"/>
                    <a:pt x="1741" y="1428"/>
                  </a:cubicBezTo>
                  <a:cubicBezTo>
                    <a:pt x="1909" y="1222"/>
                    <a:pt x="2051" y="1002"/>
                    <a:pt x="2167" y="770"/>
                  </a:cubicBezTo>
                  <a:cubicBezTo>
                    <a:pt x="2296" y="551"/>
                    <a:pt x="2399" y="319"/>
                    <a:pt x="2477" y="61"/>
                  </a:cubicBezTo>
                  <a:cubicBezTo>
                    <a:pt x="2477" y="47"/>
                    <a:pt x="2477" y="22"/>
                    <a:pt x="2463" y="9"/>
                  </a:cubicBezTo>
                  <a:cubicBezTo>
                    <a:pt x="2453" y="4"/>
                    <a:pt x="2442" y="0"/>
                    <a:pt x="2431"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63"/>
            <p:cNvSpPr/>
            <p:nvPr/>
          </p:nvSpPr>
          <p:spPr>
            <a:xfrm>
              <a:off x="1639029" y="4641931"/>
              <a:ext cx="37470" cy="121863"/>
            </a:xfrm>
            <a:custGeom>
              <a:rect b="b" l="l" r="r" t="t"/>
              <a:pathLst>
                <a:path extrusionOk="0" h="3275" w="1007">
                  <a:moveTo>
                    <a:pt x="684" y="1"/>
                  </a:moveTo>
                  <a:cubicBezTo>
                    <a:pt x="646" y="1"/>
                    <a:pt x="620" y="27"/>
                    <a:pt x="620" y="53"/>
                  </a:cubicBezTo>
                  <a:cubicBezTo>
                    <a:pt x="606" y="310"/>
                    <a:pt x="594" y="555"/>
                    <a:pt x="568" y="801"/>
                  </a:cubicBezTo>
                  <a:cubicBezTo>
                    <a:pt x="555" y="1045"/>
                    <a:pt x="529" y="1291"/>
                    <a:pt x="491" y="1523"/>
                  </a:cubicBezTo>
                  <a:cubicBezTo>
                    <a:pt x="452" y="1755"/>
                    <a:pt x="413" y="1987"/>
                    <a:pt x="336" y="2206"/>
                  </a:cubicBezTo>
                  <a:cubicBezTo>
                    <a:pt x="271" y="2412"/>
                    <a:pt x="194" y="2619"/>
                    <a:pt x="90" y="2787"/>
                  </a:cubicBezTo>
                  <a:lnTo>
                    <a:pt x="78" y="2799"/>
                  </a:lnTo>
                  <a:cubicBezTo>
                    <a:pt x="1" y="2941"/>
                    <a:pt x="27" y="3122"/>
                    <a:pt x="155" y="3212"/>
                  </a:cubicBezTo>
                  <a:cubicBezTo>
                    <a:pt x="213" y="3254"/>
                    <a:pt x="282" y="3275"/>
                    <a:pt x="350" y="3275"/>
                  </a:cubicBezTo>
                  <a:cubicBezTo>
                    <a:pt x="448" y="3275"/>
                    <a:pt x="545" y="3231"/>
                    <a:pt x="606" y="3148"/>
                  </a:cubicBezTo>
                  <a:cubicBezTo>
                    <a:pt x="787" y="2902"/>
                    <a:pt x="878" y="2632"/>
                    <a:pt x="942" y="2361"/>
                  </a:cubicBezTo>
                  <a:cubicBezTo>
                    <a:pt x="1007" y="2090"/>
                    <a:pt x="1007" y="1819"/>
                    <a:pt x="1007" y="1561"/>
                  </a:cubicBezTo>
                  <a:cubicBezTo>
                    <a:pt x="1007" y="1291"/>
                    <a:pt x="981" y="1033"/>
                    <a:pt x="929" y="775"/>
                  </a:cubicBezTo>
                  <a:cubicBezTo>
                    <a:pt x="878" y="529"/>
                    <a:pt x="826" y="271"/>
                    <a:pt x="723" y="39"/>
                  </a:cubicBezTo>
                  <a:cubicBezTo>
                    <a:pt x="723" y="13"/>
                    <a:pt x="697" y="1"/>
                    <a:pt x="684"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63"/>
            <p:cNvSpPr/>
            <p:nvPr/>
          </p:nvSpPr>
          <p:spPr>
            <a:xfrm>
              <a:off x="1580945" y="4775810"/>
              <a:ext cx="502000" cy="156505"/>
            </a:xfrm>
            <a:custGeom>
              <a:rect b="b" l="l" r="r" t="t"/>
              <a:pathLst>
                <a:path extrusionOk="0" h="4206" w="13491">
                  <a:moveTo>
                    <a:pt x="3973" y="1"/>
                  </a:moveTo>
                  <a:cubicBezTo>
                    <a:pt x="3947" y="1149"/>
                    <a:pt x="3767" y="2387"/>
                    <a:pt x="3767" y="2387"/>
                  </a:cubicBezTo>
                  <a:cubicBezTo>
                    <a:pt x="3032" y="1239"/>
                    <a:pt x="1342" y="582"/>
                    <a:pt x="1342" y="582"/>
                  </a:cubicBezTo>
                  <a:lnTo>
                    <a:pt x="1342" y="582"/>
                  </a:lnTo>
                  <a:cubicBezTo>
                    <a:pt x="2064" y="1691"/>
                    <a:pt x="1677" y="2890"/>
                    <a:pt x="1677" y="2890"/>
                  </a:cubicBezTo>
                  <a:cubicBezTo>
                    <a:pt x="1177" y="2459"/>
                    <a:pt x="215" y="2438"/>
                    <a:pt x="31" y="2438"/>
                  </a:cubicBezTo>
                  <a:cubicBezTo>
                    <a:pt x="11" y="2438"/>
                    <a:pt x="1" y="2439"/>
                    <a:pt x="1" y="2439"/>
                  </a:cubicBezTo>
                  <a:cubicBezTo>
                    <a:pt x="891" y="3096"/>
                    <a:pt x="788" y="4205"/>
                    <a:pt x="788" y="4205"/>
                  </a:cubicBezTo>
                  <a:cubicBezTo>
                    <a:pt x="3109" y="3943"/>
                    <a:pt x="5207" y="3856"/>
                    <a:pt x="6973" y="3856"/>
                  </a:cubicBezTo>
                  <a:cubicBezTo>
                    <a:pt x="10504" y="3856"/>
                    <a:pt x="12705" y="4205"/>
                    <a:pt x="12705" y="4205"/>
                  </a:cubicBezTo>
                  <a:cubicBezTo>
                    <a:pt x="12705" y="3070"/>
                    <a:pt x="13491" y="2310"/>
                    <a:pt x="13491" y="2310"/>
                  </a:cubicBezTo>
                  <a:lnTo>
                    <a:pt x="13491" y="2310"/>
                  </a:lnTo>
                  <a:cubicBezTo>
                    <a:pt x="12691" y="2348"/>
                    <a:pt x="12046" y="2645"/>
                    <a:pt x="12046" y="2645"/>
                  </a:cubicBezTo>
                  <a:cubicBezTo>
                    <a:pt x="12215" y="1961"/>
                    <a:pt x="11943" y="1588"/>
                    <a:pt x="11943" y="1588"/>
                  </a:cubicBezTo>
                  <a:cubicBezTo>
                    <a:pt x="11376" y="2245"/>
                    <a:pt x="10421" y="2271"/>
                    <a:pt x="10421" y="2271"/>
                  </a:cubicBezTo>
                  <a:cubicBezTo>
                    <a:pt x="10280" y="1691"/>
                    <a:pt x="10421" y="1175"/>
                    <a:pt x="10421" y="1175"/>
                  </a:cubicBezTo>
                  <a:lnTo>
                    <a:pt x="10421" y="1175"/>
                  </a:lnTo>
                  <a:cubicBezTo>
                    <a:pt x="9377" y="1523"/>
                    <a:pt x="8745" y="2103"/>
                    <a:pt x="8745" y="2103"/>
                  </a:cubicBezTo>
                  <a:cubicBezTo>
                    <a:pt x="8861" y="1368"/>
                    <a:pt x="8191" y="671"/>
                    <a:pt x="8191" y="671"/>
                  </a:cubicBezTo>
                  <a:cubicBezTo>
                    <a:pt x="8062" y="1445"/>
                    <a:pt x="7042" y="1858"/>
                    <a:pt x="7042" y="1858"/>
                  </a:cubicBezTo>
                  <a:cubicBezTo>
                    <a:pt x="6604" y="1780"/>
                    <a:pt x="6488" y="1020"/>
                    <a:pt x="6488" y="1020"/>
                  </a:cubicBezTo>
                  <a:cubicBezTo>
                    <a:pt x="5431" y="1278"/>
                    <a:pt x="5005" y="1974"/>
                    <a:pt x="5005" y="1974"/>
                  </a:cubicBezTo>
                  <a:cubicBezTo>
                    <a:pt x="4863" y="1161"/>
                    <a:pt x="3973" y="1"/>
                    <a:pt x="397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63"/>
            <p:cNvSpPr/>
            <p:nvPr/>
          </p:nvSpPr>
          <p:spPr>
            <a:xfrm>
              <a:off x="1819160" y="4473336"/>
              <a:ext cx="52168" cy="46178"/>
            </a:xfrm>
            <a:custGeom>
              <a:rect b="b" l="l" r="r" t="t"/>
              <a:pathLst>
                <a:path extrusionOk="0" h="1241" w="1402">
                  <a:moveTo>
                    <a:pt x="910" y="0"/>
                  </a:moveTo>
                  <a:cubicBezTo>
                    <a:pt x="820" y="0"/>
                    <a:pt x="717" y="33"/>
                    <a:pt x="602" y="108"/>
                  </a:cubicBezTo>
                  <a:cubicBezTo>
                    <a:pt x="564" y="104"/>
                    <a:pt x="528" y="102"/>
                    <a:pt x="494" y="102"/>
                  </a:cubicBezTo>
                  <a:cubicBezTo>
                    <a:pt x="84" y="102"/>
                    <a:pt x="1" y="380"/>
                    <a:pt x="61" y="701"/>
                  </a:cubicBezTo>
                  <a:cubicBezTo>
                    <a:pt x="107" y="1012"/>
                    <a:pt x="389" y="1241"/>
                    <a:pt x="697" y="1241"/>
                  </a:cubicBezTo>
                  <a:cubicBezTo>
                    <a:pt x="734" y="1241"/>
                    <a:pt x="771" y="1237"/>
                    <a:pt x="809" y="1230"/>
                  </a:cubicBezTo>
                  <a:cubicBezTo>
                    <a:pt x="1156" y="1165"/>
                    <a:pt x="1402" y="830"/>
                    <a:pt x="1337" y="469"/>
                  </a:cubicBezTo>
                  <a:cubicBezTo>
                    <a:pt x="1291" y="218"/>
                    <a:pt x="1143" y="0"/>
                    <a:pt x="91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63"/>
            <p:cNvSpPr/>
            <p:nvPr/>
          </p:nvSpPr>
          <p:spPr>
            <a:xfrm>
              <a:off x="1833374" y="4459978"/>
              <a:ext cx="14996" cy="23145"/>
            </a:xfrm>
            <a:custGeom>
              <a:rect b="b" l="l" r="r" t="t"/>
              <a:pathLst>
                <a:path extrusionOk="0" h="622" w="403">
                  <a:moveTo>
                    <a:pt x="245" y="1"/>
                  </a:moveTo>
                  <a:cubicBezTo>
                    <a:pt x="238" y="1"/>
                    <a:pt x="229" y="1"/>
                    <a:pt x="220" y="2"/>
                  </a:cubicBezTo>
                  <a:cubicBezTo>
                    <a:pt x="0" y="16"/>
                    <a:pt x="181" y="622"/>
                    <a:pt x="181" y="622"/>
                  </a:cubicBezTo>
                  <a:lnTo>
                    <a:pt x="310" y="558"/>
                  </a:lnTo>
                  <a:cubicBezTo>
                    <a:pt x="150" y="262"/>
                    <a:pt x="402" y="1"/>
                    <a:pt x="24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63"/>
            <p:cNvSpPr/>
            <p:nvPr/>
          </p:nvSpPr>
          <p:spPr>
            <a:xfrm>
              <a:off x="2021653" y="4567661"/>
              <a:ext cx="52206" cy="45917"/>
            </a:xfrm>
            <a:custGeom>
              <a:rect b="b" l="l" r="r" t="t"/>
              <a:pathLst>
                <a:path extrusionOk="0" h="1234" w="1403">
                  <a:moveTo>
                    <a:pt x="913" y="1"/>
                  </a:moveTo>
                  <a:cubicBezTo>
                    <a:pt x="826" y="1"/>
                    <a:pt x="727" y="31"/>
                    <a:pt x="615" y="101"/>
                  </a:cubicBezTo>
                  <a:cubicBezTo>
                    <a:pt x="585" y="98"/>
                    <a:pt x="556" y="97"/>
                    <a:pt x="528" y="97"/>
                  </a:cubicBezTo>
                  <a:cubicBezTo>
                    <a:pt x="99" y="97"/>
                    <a:pt x="0" y="368"/>
                    <a:pt x="61" y="707"/>
                  </a:cubicBezTo>
                  <a:cubicBezTo>
                    <a:pt x="118" y="1016"/>
                    <a:pt x="389" y="1234"/>
                    <a:pt x="693" y="1234"/>
                  </a:cubicBezTo>
                  <a:cubicBezTo>
                    <a:pt x="731" y="1234"/>
                    <a:pt x="770" y="1230"/>
                    <a:pt x="809" y="1223"/>
                  </a:cubicBezTo>
                  <a:cubicBezTo>
                    <a:pt x="1170" y="1158"/>
                    <a:pt x="1402" y="823"/>
                    <a:pt x="1337" y="475"/>
                  </a:cubicBezTo>
                  <a:cubicBezTo>
                    <a:pt x="1291" y="221"/>
                    <a:pt x="1147" y="1"/>
                    <a:pt x="91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63"/>
            <p:cNvSpPr/>
            <p:nvPr/>
          </p:nvSpPr>
          <p:spPr>
            <a:xfrm>
              <a:off x="2036388" y="4554080"/>
              <a:ext cx="15405" cy="23591"/>
            </a:xfrm>
            <a:custGeom>
              <a:rect b="b" l="l" r="r" t="t"/>
              <a:pathLst>
                <a:path extrusionOk="0" h="634" w="414">
                  <a:moveTo>
                    <a:pt x="221" y="1"/>
                  </a:moveTo>
                  <a:cubicBezTo>
                    <a:pt x="216" y="1"/>
                    <a:pt x="212" y="1"/>
                    <a:pt x="207" y="1"/>
                  </a:cubicBezTo>
                  <a:cubicBezTo>
                    <a:pt x="0" y="27"/>
                    <a:pt x="181" y="634"/>
                    <a:pt x="181" y="634"/>
                  </a:cubicBezTo>
                  <a:lnTo>
                    <a:pt x="297" y="569"/>
                  </a:lnTo>
                  <a:cubicBezTo>
                    <a:pt x="145" y="266"/>
                    <a:pt x="413" y="1"/>
                    <a:pt x="221"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63"/>
            <p:cNvSpPr/>
            <p:nvPr/>
          </p:nvSpPr>
          <p:spPr>
            <a:xfrm>
              <a:off x="1584778" y="4522303"/>
              <a:ext cx="42196" cy="36950"/>
            </a:xfrm>
            <a:custGeom>
              <a:rect b="b" l="l" r="r" t="t"/>
              <a:pathLst>
                <a:path extrusionOk="0" h="993" w="1134">
                  <a:moveTo>
                    <a:pt x="395" y="0"/>
                  </a:moveTo>
                  <a:cubicBezTo>
                    <a:pt x="209" y="0"/>
                    <a:pt x="90" y="173"/>
                    <a:pt x="52" y="379"/>
                  </a:cubicBezTo>
                  <a:cubicBezTo>
                    <a:pt x="1" y="662"/>
                    <a:pt x="195" y="933"/>
                    <a:pt x="479" y="984"/>
                  </a:cubicBezTo>
                  <a:cubicBezTo>
                    <a:pt x="510" y="990"/>
                    <a:pt x="540" y="993"/>
                    <a:pt x="571" y="993"/>
                  </a:cubicBezTo>
                  <a:cubicBezTo>
                    <a:pt x="819" y="993"/>
                    <a:pt x="1038" y="812"/>
                    <a:pt x="1084" y="559"/>
                  </a:cubicBezTo>
                  <a:cubicBezTo>
                    <a:pt x="1133" y="291"/>
                    <a:pt x="1055" y="79"/>
                    <a:pt x="697" y="79"/>
                  </a:cubicBezTo>
                  <a:cubicBezTo>
                    <a:pt x="677" y="79"/>
                    <a:pt x="655" y="80"/>
                    <a:pt x="633" y="81"/>
                  </a:cubicBezTo>
                  <a:cubicBezTo>
                    <a:pt x="545" y="25"/>
                    <a:pt x="465" y="0"/>
                    <a:pt x="395"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63"/>
            <p:cNvSpPr/>
            <p:nvPr/>
          </p:nvSpPr>
          <p:spPr>
            <a:xfrm>
              <a:off x="1602564" y="4511401"/>
              <a:ext cx="12503" cy="18754"/>
            </a:xfrm>
            <a:custGeom>
              <a:rect b="b" l="l" r="r" t="t"/>
              <a:pathLst>
                <a:path extrusionOk="0" h="504" w="336">
                  <a:moveTo>
                    <a:pt x="153" y="0"/>
                  </a:moveTo>
                  <a:cubicBezTo>
                    <a:pt x="0" y="0"/>
                    <a:pt x="216" y="214"/>
                    <a:pt x="90" y="452"/>
                  </a:cubicBezTo>
                  <a:lnTo>
                    <a:pt x="194" y="503"/>
                  </a:lnTo>
                  <a:cubicBezTo>
                    <a:pt x="194" y="503"/>
                    <a:pt x="336" y="27"/>
                    <a:pt x="168" y="1"/>
                  </a:cubicBezTo>
                  <a:cubicBezTo>
                    <a:pt x="162" y="1"/>
                    <a:pt x="158" y="0"/>
                    <a:pt x="153"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63"/>
            <p:cNvSpPr/>
            <p:nvPr/>
          </p:nvSpPr>
          <p:spPr>
            <a:xfrm>
              <a:off x="1520108" y="4640852"/>
              <a:ext cx="41675" cy="36987"/>
            </a:xfrm>
            <a:custGeom>
              <a:rect b="b" l="l" r="r" t="t"/>
              <a:pathLst>
                <a:path extrusionOk="0" h="994" w="1120">
                  <a:moveTo>
                    <a:pt x="727" y="0"/>
                  </a:moveTo>
                  <a:cubicBezTo>
                    <a:pt x="656" y="0"/>
                    <a:pt x="577" y="25"/>
                    <a:pt x="488" y="82"/>
                  </a:cubicBezTo>
                  <a:cubicBezTo>
                    <a:pt x="467" y="80"/>
                    <a:pt x="447" y="80"/>
                    <a:pt x="428" y="80"/>
                  </a:cubicBezTo>
                  <a:cubicBezTo>
                    <a:pt x="68" y="80"/>
                    <a:pt x="0" y="302"/>
                    <a:pt x="36" y="572"/>
                  </a:cubicBezTo>
                  <a:cubicBezTo>
                    <a:pt x="82" y="823"/>
                    <a:pt x="300" y="993"/>
                    <a:pt x="546" y="993"/>
                  </a:cubicBezTo>
                  <a:cubicBezTo>
                    <a:pt x="578" y="993"/>
                    <a:pt x="611" y="990"/>
                    <a:pt x="643" y="984"/>
                  </a:cubicBezTo>
                  <a:cubicBezTo>
                    <a:pt x="927" y="933"/>
                    <a:pt x="1120" y="661"/>
                    <a:pt x="1068" y="378"/>
                  </a:cubicBezTo>
                  <a:cubicBezTo>
                    <a:pt x="1031" y="172"/>
                    <a:pt x="912" y="0"/>
                    <a:pt x="727"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63"/>
            <p:cNvSpPr/>
            <p:nvPr/>
          </p:nvSpPr>
          <p:spPr>
            <a:xfrm>
              <a:off x="1531531" y="4630359"/>
              <a:ext cx="12093" cy="18791"/>
            </a:xfrm>
            <a:custGeom>
              <a:rect b="b" l="l" r="r" t="t"/>
              <a:pathLst>
                <a:path extrusionOk="0" h="505" w="325">
                  <a:moveTo>
                    <a:pt x="194" y="0"/>
                  </a:moveTo>
                  <a:cubicBezTo>
                    <a:pt x="186" y="0"/>
                    <a:pt x="178" y="1"/>
                    <a:pt x="168" y="2"/>
                  </a:cubicBezTo>
                  <a:cubicBezTo>
                    <a:pt x="1" y="15"/>
                    <a:pt x="142" y="505"/>
                    <a:pt x="142" y="505"/>
                  </a:cubicBezTo>
                  <a:lnTo>
                    <a:pt x="245" y="453"/>
                  </a:lnTo>
                  <a:cubicBezTo>
                    <a:pt x="123" y="209"/>
                    <a:pt x="325" y="0"/>
                    <a:pt x="194"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63"/>
            <p:cNvSpPr/>
            <p:nvPr/>
          </p:nvSpPr>
          <p:spPr>
            <a:xfrm>
              <a:off x="1632778" y="4615699"/>
              <a:ext cx="30735" cy="26828"/>
            </a:xfrm>
            <a:custGeom>
              <a:rect b="b" l="l" r="r" t="t"/>
              <a:pathLst>
                <a:path extrusionOk="0" h="721" w="826">
                  <a:moveTo>
                    <a:pt x="507" y="0"/>
                  </a:moveTo>
                  <a:cubicBezTo>
                    <a:pt x="447" y="0"/>
                    <a:pt x="380" y="30"/>
                    <a:pt x="310" y="99"/>
                  </a:cubicBezTo>
                  <a:cubicBezTo>
                    <a:pt x="26" y="125"/>
                    <a:pt x="1" y="306"/>
                    <a:pt x="78" y="486"/>
                  </a:cubicBezTo>
                  <a:cubicBezTo>
                    <a:pt x="137" y="633"/>
                    <a:pt x="269" y="720"/>
                    <a:pt x="414" y="720"/>
                  </a:cubicBezTo>
                  <a:cubicBezTo>
                    <a:pt x="461" y="720"/>
                    <a:pt x="509" y="711"/>
                    <a:pt x="556" y="693"/>
                  </a:cubicBezTo>
                  <a:cubicBezTo>
                    <a:pt x="736" y="615"/>
                    <a:pt x="826" y="396"/>
                    <a:pt x="749" y="216"/>
                  </a:cubicBezTo>
                  <a:cubicBezTo>
                    <a:pt x="699" y="92"/>
                    <a:pt x="613" y="0"/>
                    <a:pt x="507"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63"/>
            <p:cNvSpPr/>
            <p:nvPr/>
          </p:nvSpPr>
          <p:spPr>
            <a:xfrm>
              <a:off x="1638062" y="4609596"/>
              <a:ext cx="8186" cy="13210"/>
            </a:xfrm>
            <a:custGeom>
              <a:rect b="b" l="l" r="r" t="t"/>
              <a:pathLst>
                <a:path extrusionOk="0" h="355" w="220">
                  <a:moveTo>
                    <a:pt x="130" y="0"/>
                  </a:moveTo>
                  <a:cubicBezTo>
                    <a:pt x="123" y="0"/>
                    <a:pt x="115" y="2"/>
                    <a:pt x="104" y="5"/>
                  </a:cubicBezTo>
                  <a:cubicBezTo>
                    <a:pt x="1" y="45"/>
                    <a:pt x="168" y="354"/>
                    <a:pt x="168" y="354"/>
                  </a:cubicBezTo>
                  <a:lnTo>
                    <a:pt x="220" y="302"/>
                  </a:lnTo>
                  <a:cubicBezTo>
                    <a:pt x="115" y="162"/>
                    <a:pt x="200" y="0"/>
                    <a:pt x="13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63"/>
            <p:cNvSpPr/>
            <p:nvPr/>
          </p:nvSpPr>
          <p:spPr>
            <a:xfrm>
              <a:off x="1731160" y="4528034"/>
              <a:ext cx="41340" cy="35536"/>
            </a:xfrm>
            <a:custGeom>
              <a:rect b="b" l="l" r="r" t="t"/>
              <a:pathLst>
                <a:path extrusionOk="0" h="955" w="1111">
                  <a:moveTo>
                    <a:pt x="437" y="1"/>
                  </a:moveTo>
                  <a:cubicBezTo>
                    <a:pt x="308" y="1"/>
                    <a:pt x="207" y="98"/>
                    <a:pt x="130" y="237"/>
                  </a:cubicBezTo>
                  <a:cubicBezTo>
                    <a:pt x="1" y="469"/>
                    <a:pt x="91" y="766"/>
                    <a:pt x="323" y="895"/>
                  </a:cubicBezTo>
                  <a:cubicBezTo>
                    <a:pt x="395" y="935"/>
                    <a:pt x="473" y="954"/>
                    <a:pt x="551" y="954"/>
                  </a:cubicBezTo>
                  <a:cubicBezTo>
                    <a:pt x="723" y="954"/>
                    <a:pt x="892" y="861"/>
                    <a:pt x="981" y="701"/>
                  </a:cubicBezTo>
                  <a:cubicBezTo>
                    <a:pt x="1110" y="469"/>
                    <a:pt x="1097" y="185"/>
                    <a:pt x="736" y="147"/>
                  </a:cubicBezTo>
                  <a:cubicBezTo>
                    <a:pt x="622" y="44"/>
                    <a:pt x="523" y="1"/>
                    <a:pt x="437"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63"/>
            <p:cNvSpPr/>
            <p:nvPr/>
          </p:nvSpPr>
          <p:spPr>
            <a:xfrm>
              <a:off x="1754676" y="4522936"/>
              <a:ext cx="16856" cy="13917"/>
            </a:xfrm>
            <a:custGeom>
              <a:rect b="b" l="l" r="r" t="t"/>
              <a:pathLst>
                <a:path extrusionOk="0" h="374" w="453">
                  <a:moveTo>
                    <a:pt x="273" y="1"/>
                  </a:moveTo>
                  <a:cubicBezTo>
                    <a:pt x="149" y="1"/>
                    <a:pt x="0" y="362"/>
                    <a:pt x="0" y="362"/>
                  </a:cubicBezTo>
                  <a:lnTo>
                    <a:pt x="104" y="374"/>
                  </a:lnTo>
                  <a:cubicBezTo>
                    <a:pt x="155" y="116"/>
                    <a:pt x="452" y="90"/>
                    <a:pt x="310" y="13"/>
                  </a:cubicBezTo>
                  <a:cubicBezTo>
                    <a:pt x="298" y="5"/>
                    <a:pt x="286" y="1"/>
                    <a:pt x="27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63"/>
            <p:cNvSpPr/>
            <p:nvPr/>
          </p:nvSpPr>
          <p:spPr>
            <a:xfrm>
              <a:off x="1914006" y="4574731"/>
              <a:ext cx="41303" cy="35870"/>
            </a:xfrm>
            <a:custGeom>
              <a:rect b="b" l="l" r="r" t="t"/>
              <a:pathLst>
                <a:path extrusionOk="0" h="964" w="1110">
                  <a:moveTo>
                    <a:pt x="676" y="0"/>
                  </a:moveTo>
                  <a:cubicBezTo>
                    <a:pt x="589" y="0"/>
                    <a:pt x="489" y="46"/>
                    <a:pt x="375" y="156"/>
                  </a:cubicBezTo>
                  <a:cubicBezTo>
                    <a:pt x="14" y="194"/>
                    <a:pt x="0" y="466"/>
                    <a:pt x="129" y="710"/>
                  </a:cubicBezTo>
                  <a:cubicBezTo>
                    <a:pt x="218" y="870"/>
                    <a:pt x="387" y="963"/>
                    <a:pt x="559" y="963"/>
                  </a:cubicBezTo>
                  <a:cubicBezTo>
                    <a:pt x="637" y="963"/>
                    <a:pt x="715" y="944"/>
                    <a:pt x="787" y="904"/>
                  </a:cubicBezTo>
                  <a:cubicBezTo>
                    <a:pt x="1020" y="775"/>
                    <a:pt x="1109" y="478"/>
                    <a:pt x="980" y="246"/>
                  </a:cubicBezTo>
                  <a:cubicBezTo>
                    <a:pt x="904" y="100"/>
                    <a:pt x="804" y="0"/>
                    <a:pt x="67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63"/>
            <p:cNvSpPr/>
            <p:nvPr/>
          </p:nvSpPr>
          <p:spPr>
            <a:xfrm>
              <a:off x="1915457" y="4569596"/>
              <a:ext cx="16335" cy="14289"/>
            </a:xfrm>
            <a:custGeom>
              <a:rect b="b" l="l" r="r" t="t"/>
              <a:pathLst>
                <a:path extrusionOk="0" h="384" w="439">
                  <a:moveTo>
                    <a:pt x="163" y="1"/>
                  </a:moveTo>
                  <a:cubicBezTo>
                    <a:pt x="151" y="1"/>
                    <a:pt x="140" y="4"/>
                    <a:pt x="129" y="10"/>
                  </a:cubicBezTo>
                  <a:cubicBezTo>
                    <a:pt x="0" y="100"/>
                    <a:pt x="284" y="126"/>
                    <a:pt x="336" y="384"/>
                  </a:cubicBezTo>
                  <a:lnTo>
                    <a:pt x="439" y="358"/>
                  </a:lnTo>
                  <a:cubicBezTo>
                    <a:pt x="439" y="358"/>
                    <a:pt x="287" y="1"/>
                    <a:pt x="16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63"/>
            <p:cNvSpPr/>
            <p:nvPr/>
          </p:nvSpPr>
          <p:spPr>
            <a:xfrm>
              <a:off x="2019569" y="4781875"/>
              <a:ext cx="41824" cy="36763"/>
            </a:xfrm>
            <a:custGeom>
              <a:rect b="b" l="l" r="r" t="t"/>
              <a:pathLst>
                <a:path extrusionOk="0" h="988" w="1124">
                  <a:moveTo>
                    <a:pt x="491" y="0"/>
                  </a:moveTo>
                  <a:cubicBezTo>
                    <a:pt x="375" y="0"/>
                    <a:pt x="257" y="77"/>
                    <a:pt x="169" y="186"/>
                  </a:cubicBezTo>
                  <a:cubicBezTo>
                    <a:pt x="1" y="405"/>
                    <a:pt x="40" y="715"/>
                    <a:pt x="246" y="883"/>
                  </a:cubicBezTo>
                  <a:cubicBezTo>
                    <a:pt x="333" y="954"/>
                    <a:pt x="439" y="988"/>
                    <a:pt x="545" y="988"/>
                  </a:cubicBezTo>
                  <a:cubicBezTo>
                    <a:pt x="689" y="988"/>
                    <a:pt x="833" y="924"/>
                    <a:pt x="929" y="805"/>
                  </a:cubicBezTo>
                  <a:cubicBezTo>
                    <a:pt x="1097" y="586"/>
                    <a:pt x="1123" y="367"/>
                    <a:pt x="774" y="212"/>
                  </a:cubicBezTo>
                  <a:cubicBezTo>
                    <a:pt x="696" y="60"/>
                    <a:pt x="594" y="0"/>
                    <a:pt x="491"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63"/>
            <p:cNvSpPr/>
            <p:nvPr/>
          </p:nvSpPr>
          <p:spPr>
            <a:xfrm>
              <a:off x="2045020" y="4777596"/>
              <a:ext cx="14884" cy="16484"/>
            </a:xfrm>
            <a:custGeom>
              <a:rect b="b" l="l" r="r" t="t"/>
              <a:pathLst>
                <a:path extrusionOk="0" h="443" w="400">
                  <a:moveTo>
                    <a:pt x="225" y="0"/>
                  </a:moveTo>
                  <a:cubicBezTo>
                    <a:pt x="148" y="0"/>
                    <a:pt x="190" y="231"/>
                    <a:pt x="1" y="365"/>
                  </a:cubicBezTo>
                  <a:lnTo>
                    <a:pt x="65" y="443"/>
                  </a:lnTo>
                  <a:cubicBezTo>
                    <a:pt x="65" y="443"/>
                    <a:pt x="400" y="107"/>
                    <a:pt x="271" y="18"/>
                  </a:cubicBezTo>
                  <a:cubicBezTo>
                    <a:pt x="252" y="6"/>
                    <a:pt x="237" y="0"/>
                    <a:pt x="225"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63"/>
            <p:cNvSpPr/>
            <p:nvPr/>
          </p:nvSpPr>
          <p:spPr>
            <a:xfrm>
              <a:off x="2091085" y="4648629"/>
              <a:ext cx="41303" cy="35870"/>
            </a:xfrm>
            <a:custGeom>
              <a:rect b="b" l="l" r="r" t="t"/>
              <a:pathLst>
                <a:path extrusionOk="0" h="964" w="1110">
                  <a:moveTo>
                    <a:pt x="679" y="0"/>
                  </a:moveTo>
                  <a:cubicBezTo>
                    <a:pt x="594" y="0"/>
                    <a:pt x="497" y="46"/>
                    <a:pt x="388" y="156"/>
                  </a:cubicBezTo>
                  <a:cubicBezTo>
                    <a:pt x="13" y="194"/>
                    <a:pt x="1" y="466"/>
                    <a:pt x="130" y="710"/>
                  </a:cubicBezTo>
                  <a:cubicBezTo>
                    <a:pt x="219" y="870"/>
                    <a:pt x="387" y="963"/>
                    <a:pt x="559" y="963"/>
                  </a:cubicBezTo>
                  <a:cubicBezTo>
                    <a:pt x="636" y="963"/>
                    <a:pt x="715" y="944"/>
                    <a:pt x="787" y="904"/>
                  </a:cubicBezTo>
                  <a:cubicBezTo>
                    <a:pt x="1032" y="775"/>
                    <a:pt x="1110" y="478"/>
                    <a:pt x="981" y="246"/>
                  </a:cubicBezTo>
                  <a:cubicBezTo>
                    <a:pt x="904" y="100"/>
                    <a:pt x="804" y="0"/>
                    <a:pt x="67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63"/>
            <p:cNvSpPr/>
            <p:nvPr/>
          </p:nvSpPr>
          <p:spPr>
            <a:xfrm>
              <a:off x="2092499" y="4643531"/>
              <a:ext cx="16372" cy="14289"/>
            </a:xfrm>
            <a:custGeom>
              <a:rect b="b" l="l" r="r" t="t"/>
              <a:pathLst>
                <a:path extrusionOk="0" h="384" w="440">
                  <a:moveTo>
                    <a:pt x="166" y="0"/>
                  </a:moveTo>
                  <a:cubicBezTo>
                    <a:pt x="154" y="0"/>
                    <a:pt x="142" y="3"/>
                    <a:pt x="130" y="10"/>
                  </a:cubicBezTo>
                  <a:cubicBezTo>
                    <a:pt x="1" y="99"/>
                    <a:pt x="285" y="125"/>
                    <a:pt x="336" y="383"/>
                  </a:cubicBezTo>
                  <a:lnTo>
                    <a:pt x="439" y="357"/>
                  </a:lnTo>
                  <a:cubicBezTo>
                    <a:pt x="439" y="357"/>
                    <a:pt x="299" y="0"/>
                    <a:pt x="166"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63"/>
            <p:cNvSpPr/>
            <p:nvPr/>
          </p:nvSpPr>
          <p:spPr>
            <a:xfrm>
              <a:off x="1566099" y="4863401"/>
              <a:ext cx="539433" cy="137528"/>
            </a:xfrm>
            <a:custGeom>
              <a:rect b="b" l="l" r="r" t="t"/>
              <a:pathLst>
                <a:path extrusionOk="0" h="3696" w="14497">
                  <a:moveTo>
                    <a:pt x="7104" y="1"/>
                  </a:moveTo>
                  <a:cubicBezTo>
                    <a:pt x="5082" y="1"/>
                    <a:pt x="2800" y="294"/>
                    <a:pt x="451" y="1155"/>
                  </a:cubicBezTo>
                  <a:cubicBezTo>
                    <a:pt x="155" y="1271"/>
                    <a:pt x="0" y="1581"/>
                    <a:pt x="90" y="1877"/>
                  </a:cubicBezTo>
                  <a:lnTo>
                    <a:pt x="516" y="3283"/>
                  </a:lnTo>
                  <a:cubicBezTo>
                    <a:pt x="594" y="3528"/>
                    <a:pt x="834" y="3696"/>
                    <a:pt x="1090" y="3696"/>
                  </a:cubicBezTo>
                  <a:cubicBezTo>
                    <a:pt x="1131" y="3696"/>
                    <a:pt x="1172" y="3691"/>
                    <a:pt x="1213" y="3682"/>
                  </a:cubicBezTo>
                  <a:cubicBezTo>
                    <a:pt x="3535" y="3140"/>
                    <a:pt x="5728" y="2962"/>
                    <a:pt x="7608" y="2962"/>
                  </a:cubicBezTo>
                  <a:cubicBezTo>
                    <a:pt x="10292" y="2962"/>
                    <a:pt x="12340" y="3325"/>
                    <a:pt x="13219" y="3515"/>
                  </a:cubicBezTo>
                  <a:cubicBezTo>
                    <a:pt x="13258" y="3522"/>
                    <a:pt x="13297" y="3526"/>
                    <a:pt x="13335" y="3526"/>
                  </a:cubicBezTo>
                  <a:cubicBezTo>
                    <a:pt x="13577" y="3526"/>
                    <a:pt x="13801" y="3388"/>
                    <a:pt x="13890" y="3154"/>
                  </a:cubicBezTo>
                  <a:lnTo>
                    <a:pt x="14380" y="1903"/>
                  </a:lnTo>
                  <a:cubicBezTo>
                    <a:pt x="14497" y="1593"/>
                    <a:pt x="14342" y="1258"/>
                    <a:pt x="14032" y="1142"/>
                  </a:cubicBezTo>
                  <a:cubicBezTo>
                    <a:pt x="12935" y="761"/>
                    <a:pt x="10356" y="1"/>
                    <a:pt x="710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63"/>
            <p:cNvSpPr/>
            <p:nvPr/>
          </p:nvSpPr>
          <p:spPr>
            <a:xfrm>
              <a:off x="1675494" y="4895773"/>
              <a:ext cx="37954" cy="69173"/>
            </a:xfrm>
            <a:custGeom>
              <a:rect b="b" l="l" r="r" t="t"/>
              <a:pathLst>
                <a:path extrusionOk="0" h="1859" w="1020">
                  <a:moveTo>
                    <a:pt x="775" y="1"/>
                  </a:moveTo>
                  <a:cubicBezTo>
                    <a:pt x="761" y="1"/>
                    <a:pt x="736" y="14"/>
                    <a:pt x="697" y="40"/>
                  </a:cubicBezTo>
                  <a:cubicBezTo>
                    <a:pt x="658" y="53"/>
                    <a:pt x="607" y="92"/>
                    <a:pt x="543" y="130"/>
                  </a:cubicBezTo>
                  <a:cubicBezTo>
                    <a:pt x="465" y="181"/>
                    <a:pt x="362" y="233"/>
                    <a:pt x="233" y="310"/>
                  </a:cubicBezTo>
                  <a:cubicBezTo>
                    <a:pt x="233" y="310"/>
                    <a:pt x="233" y="324"/>
                    <a:pt x="220" y="324"/>
                  </a:cubicBezTo>
                  <a:cubicBezTo>
                    <a:pt x="207" y="324"/>
                    <a:pt x="207" y="324"/>
                    <a:pt x="194" y="336"/>
                  </a:cubicBezTo>
                  <a:lnTo>
                    <a:pt x="181" y="336"/>
                  </a:lnTo>
                  <a:cubicBezTo>
                    <a:pt x="181" y="336"/>
                    <a:pt x="168" y="336"/>
                    <a:pt x="156" y="324"/>
                  </a:cubicBezTo>
                  <a:cubicBezTo>
                    <a:pt x="156" y="310"/>
                    <a:pt x="142" y="310"/>
                    <a:pt x="130" y="310"/>
                  </a:cubicBezTo>
                  <a:cubicBezTo>
                    <a:pt x="78" y="324"/>
                    <a:pt x="39" y="336"/>
                    <a:pt x="27" y="362"/>
                  </a:cubicBezTo>
                  <a:cubicBezTo>
                    <a:pt x="1" y="388"/>
                    <a:pt x="1" y="427"/>
                    <a:pt x="1" y="479"/>
                  </a:cubicBezTo>
                  <a:cubicBezTo>
                    <a:pt x="13" y="504"/>
                    <a:pt x="13" y="530"/>
                    <a:pt x="39" y="543"/>
                  </a:cubicBezTo>
                  <a:cubicBezTo>
                    <a:pt x="52" y="568"/>
                    <a:pt x="65" y="582"/>
                    <a:pt x="65" y="620"/>
                  </a:cubicBezTo>
                  <a:cubicBezTo>
                    <a:pt x="65" y="633"/>
                    <a:pt x="78" y="659"/>
                    <a:pt x="91" y="697"/>
                  </a:cubicBezTo>
                  <a:cubicBezTo>
                    <a:pt x="91" y="737"/>
                    <a:pt x="104" y="775"/>
                    <a:pt x="116" y="814"/>
                  </a:cubicBezTo>
                  <a:cubicBezTo>
                    <a:pt x="116" y="866"/>
                    <a:pt x="130" y="904"/>
                    <a:pt x="142" y="943"/>
                  </a:cubicBezTo>
                  <a:cubicBezTo>
                    <a:pt x="142" y="981"/>
                    <a:pt x="156" y="1007"/>
                    <a:pt x="156" y="1020"/>
                  </a:cubicBezTo>
                  <a:lnTo>
                    <a:pt x="156" y="1058"/>
                  </a:lnTo>
                  <a:cubicBezTo>
                    <a:pt x="168" y="1072"/>
                    <a:pt x="156" y="1084"/>
                    <a:pt x="156" y="1098"/>
                  </a:cubicBezTo>
                  <a:cubicBezTo>
                    <a:pt x="156" y="1110"/>
                    <a:pt x="142" y="1123"/>
                    <a:pt x="142" y="1136"/>
                  </a:cubicBezTo>
                  <a:cubicBezTo>
                    <a:pt x="142" y="1136"/>
                    <a:pt x="130" y="1149"/>
                    <a:pt x="130" y="1162"/>
                  </a:cubicBezTo>
                  <a:lnTo>
                    <a:pt x="130" y="1201"/>
                  </a:lnTo>
                  <a:cubicBezTo>
                    <a:pt x="130" y="1213"/>
                    <a:pt x="130" y="1227"/>
                    <a:pt x="142" y="1227"/>
                  </a:cubicBezTo>
                  <a:cubicBezTo>
                    <a:pt x="142" y="1239"/>
                    <a:pt x="156" y="1239"/>
                    <a:pt x="156" y="1252"/>
                  </a:cubicBezTo>
                  <a:lnTo>
                    <a:pt x="181" y="1252"/>
                  </a:lnTo>
                  <a:cubicBezTo>
                    <a:pt x="181" y="1265"/>
                    <a:pt x="181" y="1265"/>
                    <a:pt x="194" y="1265"/>
                  </a:cubicBezTo>
                  <a:cubicBezTo>
                    <a:pt x="207" y="1304"/>
                    <a:pt x="207" y="1330"/>
                    <a:pt x="207" y="1356"/>
                  </a:cubicBezTo>
                  <a:cubicBezTo>
                    <a:pt x="220" y="1381"/>
                    <a:pt x="220" y="1420"/>
                    <a:pt x="220" y="1459"/>
                  </a:cubicBezTo>
                  <a:cubicBezTo>
                    <a:pt x="233" y="1523"/>
                    <a:pt x="259" y="1574"/>
                    <a:pt x="271" y="1639"/>
                  </a:cubicBezTo>
                  <a:cubicBezTo>
                    <a:pt x="285" y="1691"/>
                    <a:pt x="310" y="1755"/>
                    <a:pt x="336" y="1820"/>
                  </a:cubicBezTo>
                  <a:lnTo>
                    <a:pt x="374" y="1858"/>
                  </a:lnTo>
                  <a:lnTo>
                    <a:pt x="426" y="1858"/>
                  </a:lnTo>
                  <a:cubicBezTo>
                    <a:pt x="478" y="1846"/>
                    <a:pt x="529" y="1832"/>
                    <a:pt x="568" y="1794"/>
                  </a:cubicBezTo>
                  <a:cubicBezTo>
                    <a:pt x="607" y="1743"/>
                    <a:pt x="646" y="1703"/>
                    <a:pt x="672" y="1652"/>
                  </a:cubicBezTo>
                  <a:cubicBezTo>
                    <a:pt x="710" y="1600"/>
                    <a:pt x="736" y="1549"/>
                    <a:pt x="761" y="1485"/>
                  </a:cubicBezTo>
                  <a:cubicBezTo>
                    <a:pt x="787" y="1433"/>
                    <a:pt x="801" y="1381"/>
                    <a:pt x="826" y="1342"/>
                  </a:cubicBezTo>
                  <a:cubicBezTo>
                    <a:pt x="839" y="1330"/>
                    <a:pt x="852" y="1291"/>
                    <a:pt x="878" y="1265"/>
                  </a:cubicBezTo>
                  <a:cubicBezTo>
                    <a:pt x="890" y="1227"/>
                    <a:pt x="916" y="1187"/>
                    <a:pt x="942" y="1149"/>
                  </a:cubicBezTo>
                  <a:cubicBezTo>
                    <a:pt x="968" y="1110"/>
                    <a:pt x="981" y="1072"/>
                    <a:pt x="1007" y="1046"/>
                  </a:cubicBezTo>
                  <a:cubicBezTo>
                    <a:pt x="1019" y="1007"/>
                    <a:pt x="1019" y="981"/>
                    <a:pt x="1019" y="955"/>
                  </a:cubicBezTo>
                  <a:cubicBezTo>
                    <a:pt x="1019" y="943"/>
                    <a:pt x="1007" y="930"/>
                    <a:pt x="993" y="917"/>
                  </a:cubicBezTo>
                  <a:cubicBezTo>
                    <a:pt x="981" y="904"/>
                    <a:pt x="968" y="904"/>
                    <a:pt x="955" y="904"/>
                  </a:cubicBezTo>
                  <a:cubicBezTo>
                    <a:pt x="955" y="898"/>
                    <a:pt x="952" y="894"/>
                    <a:pt x="947" y="894"/>
                  </a:cubicBezTo>
                  <a:cubicBezTo>
                    <a:pt x="942" y="894"/>
                    <a:pt x="936" y="898"/>
                    <a:pt x="929" y="904"/>
                  </a:cubicBezTo>
                  <a:lnTo>
                    <a:pt x="890" y="904"/>
                  </a:lnTo>
                  <a:cubicBezTo>
                    <a:pt x="890" y="904"/>
                    <a:pt x="890" y="917"/>
                    <a:pt x="878" y="930"/>
                  </a:cubicBezTo>
                  <a:cubicBezTo>
                    <a:pt x="864" y="943"/>
                    <a:pt x="852" y="955"/>
                    <a:pt x="852" y="969"/>
                  </a:cubicBezTo>
                  <a:cubicBezTo>
                    <a:pt x="787" y="1072"/>
                    <a:pt x="736" y="1162"/>
                    <a:pt x="697" y="1227"/>
                  </a:cubicBezTo>
                  <a:cubicBezTo>
                    <a:pt x="658" y="1291"/>
                    <a:pt x="620" y="1356"/>
                    <a:pt x="607" y="1394"/>
                  </a:cubicBezTo>
                  <a:cubicBezTo>
                    <a:pt x="581" y="1433"/>
                    <a:pt x="555" y="1459"/>
                    <a:pt x="555" y="1485"/>
                  </a:cubicBezTo>
                  <a:lnTo>
                    <a:pt x="529" y="1510"/>
                  </a:lnTo>
                  <a:cubicBezTo>
                    <a:pt x="529" y="1523"/>
                    <a:pt x="517" y="1536"/>
                    <a:pt x="503" y="1549"/>
                  </a:cubicBezTo>
                  <a:cubicBezTo>
                    <a:pt x="491" y="1562"/>
                    <a:pt x="491" y="1574"/>
                    <a:pt x="491" y="1574"/>
                  </a:cubicBezTo>
                  <a:lnTo>
                    <a:pt x="478" y="1574"/>
                  </a:lnTo>
                  <a:cubicBezTo>
                    <a:pt x="465" y="1523"/>
                    <a:pt x="452" y="1459"/>
                    <a:pt x="439" y="1407"/>
                  </a:cubicBezTo>
                  <a:cubicBezTo>
                    <a:pt x="426" y="1342"/>
                    <a:pt x="414" y="1291"/>
                    <a:pt x="400" y="1227"/>
                  </a:cubicBezTo>
                  <a:lnTo>
                    <a:pt x="400" y="1201"/>
                  </a:lnTo>
                  <a:lnTo>
                    <a:pt x="400" y="1175"/>
                  </a:lnTo>
                  <a:cubicBezTo>
                    <a:pt x="400" y="1162"/>
                    <a:pt x="400" y="1149"/>
                    <a:pt x="388" y="1136"/>
                  </a:cubicBezTo>
                  <a:lnTo>
                    <a:pt x="723" y="737"/>
                  </a:lnTo>
                  <a:cubicBezTo>
                    <a:pt x="736" y="723"/>
                    <a:pt x="749" y="697"/>
                    <a:pt x="761" y="685"/>
                  </a:cubicBezTo>
                  <a:lnTo>
                    <a:pt x="761" y="608"/>
                  </a:lnTo>
                  <a:cubicBezTo>
                    <a:pt x="761" y="594"/>
                    <a:pt x="749" y="568"/>
                    <a:pt x="736" y="556"/>
                  </a:cubicBezTo>
                  <a:cubicBezTo>
                    <a:pt x="717" y="546"/>
                    <a:pt x="706" y="537"/>
                    <a:pt x="691" y="537"/>
                  </a:cubicBezTo>
                  <a:cubicBezTo>
                    <a:pt x="685" y="537"/>
                    <a:pt x="679" y="539"/>
                    <a:pt x="672" y="543"/>
                  </a:cubicBezTo>
                  <a:lnTo>
                    <a:pt x="632" y="582"/>
                  </a:lnTo>
                  <a:cubicBezTo>
                    <a:pt x="607" y="608"/>
                    <a:pt x="568" y="646"/>
                    <a:pt x="543" y="685"/>
                  </a:cubicBezTo>
                  <a:lnTo>
                    <a:pt x="426" y="801"/>
                  </a:lnTo>
                  <a:cubicBezTo>
                    <a:pt x="400" y="840"/>
                    <a:pt x="374" y="866"/>
                    <a:pt x="362" y="878"/>
                  </a:cubicBezTo>
                  <a:lnTo>
                    <a:pt x="349" y="878"/>
                  </a:lnTo>
                  <a:cubicBezTo>
                    <a:pt x="349" y="878"/>
                    <a:pt x="349" y="866"/>
                    <a:pt x="336" y="840"/>
                  </a:cubicBezTo>
                  <a:cubicBezTo>
                    <a:pt x="323" y="814"/>
                    <a:pt x="323" y="775"/>
                    <a:pt x="310" y="737"/>
                  </a:cubicBezTo>
                  <a:cubicBezTo>
                    <a:pt x="297" y="711"/>
                    <a:pt x="297" y="672"/>
                    <a:pt x="285" y="633"/>
                  </a:cubicBezTo>
                  <a:cubicBezTo>
                    <a:pt x="285" y="608"/>
                    <a:pt x="271" y="582"/>
                    <a:pt x="271" y="568"/>
                  </a:cubicBezTo>
                  <a:lnTo>
                    <a:pt x="271" y="530"/>
                  </a:lnTo>
                  <a:cubicBezTo>
                    <a:pt x="271" y="517"/>
                    <a:pt x="271" y="517"/>
                    <a:pt x="285" y="504"/>
                  </a:cubicBezTo>
                  <a:lnTo>
                    <a:pt x="543" y="350"/>
                  </a:lnTo>
                  <a:lnTo>
                    <a:pt x="839" y="143"/>
                  </a:lnTo>
                  <a:cubicBezTo>
                    <a:pt x="864" y="130"/>
                    <a:pt x="864" y="118"/>
                    <a:pt x="878" y="104"/>
                  </a:cubicBezTo>
                  <a:lnTo>
                    <a:pt x="878" y="53"/>
                  </a:lnTo>
                  <a:cubicBezTo>
                    <a:pt x="864" y="40"/>
                    <a:pt x="864" y="27"/>
                    <a:pt x="852" y="14"/>
                  </a:cubicBezTo>
                  <a:cubicBezTo>
                    <a:pt x="852" y="1"/>
                    <a:pt x="839" y="1"/>
                    <a:pt x="8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63"/>
            <p:cNvSpPr/>
            <p:nvPr/>
          </p:nvSpPr>
          <p:spPr>
            <a:xfrm>
              <a:off x="1726843" y="4900573"/>
              <a:ext cx="34122" cy="58606"/>
            </a:xfrm>
            <a:custGeom>
              <a:rect b="b" l="l" r="r" t="t"/>
              <a:pathLst>
                <a:path extrusionOk="0" h="1575" w="917">
                  <a:moveTo>
                    <a:pt x="349" y="1"/>
                  </a:moveTo>
                  <a:cubicBezTo>
                    <a:pt x="284" y="14"/>
                    <a:pt x="233" y="27"/>
                    <a:pt x="194" y="66"/>
                  </a:cubicBezTo>
                  <a:cubicBezTo>
                    <a:pt x="155" y="104"/>
                    <a:pt x="117" y="156"/>
                    <a:pt x="104" y="207"/>
                  </a:cubicBezTo>
                  <a:cubicBezTo>
                    <a:pt x="78" y="259"/>
                    <a:pt x="65" y="324"/>
                    <a:pt x="52" y="375"/>
                  </a:cubicBezTo>
                  <a:cubicBezTo>
                    <a:pt x="40" y="439"/>
                    <a:pt x="26" y="491"/>
                    <a:pt x="14" y="556"/>
                  </a:cubicBezTo>
                  <a:lnTo>
                    <a:pt x="14" y="633"/>
                  </a:lnTo>
                  <a:lnTo>
                    <a:pt x="14" y="840"/>
                  </a:lnTo>
                  <a:cubicBezTo>
                    <a:pt x="14" y="929"/>
                    <a:pt x="0" y="1058"/>
                    <a:pt x="0" y="1213"/>
                  </a:cubicBezTo>
                  <a:lnTo>
                    <a:pt x="14" y="1278"/>
                  </a:lnTo>
                  <a:cubicBezTo>
                    <a:pt x="14" y="1356"/>
                    <a:pt x="40" y="1420"/>
                    <a:pt x="65" y="1471"/>
                  </a:cubicBezTo>
                  <a:cubicBezTo>
                    <a:pt x="91" y="1523"/>
                    <a:pt x="143" y="1549"/>
                    <a:pt x="220" y="1574"/>
                  </a:cubicBezTo>
                  <a:lnTo>
                    <a:pt x="233" y="1574"/>
                  </a:lnTo>
                  <a:cubicBezTo>
                    <a:pt x="310" y="1562"/>
                    <a:pt x="387" y="1536"/>
                    <a:pt x="439" y="1497"/>
                  </a:cubicBezTo>
                  <a:cubicBezTo>
                    <a:pt x="504" y="1459"/>
                    <a:pt x="555" y="1407"/>
                    <a:pt x="607" y="1342"/>
                  </a:cubicBezTo>
                  <a:cubicBezTo>
                    <a:pt x="671" y="1239"/>
                    <a:pt x="736" y="1123"/>
                    <a:pt x="788" y="1020"/>
                  </a:cubicBezTo>
                  <a:cubicBezTo>
                    <a:pt x="839" y="917"/>
                    <a:pt x="891" y="801"/>
                    <a:pt x="917" y="685"/>
                  </a:cubicBezTo>
                  <a:lnTo>
                    <a:pt x="917" y="672"/>
                  </a:lnTo>
                  <a:cubicBezTo>
                    <a:pt x="917" y="646"/>
                    <a:pt x="903" y="633"/>
                    <a:pt x="877" y="608"/>
                  </a:cubicBezTo>
                  <a:cubicBezTo>
                    <a:pt x="852" y="594"/>
                    <a:pt x="826" y="582"/>
                    <a:pt x="800" y="582"/>
                  </a:cubicBezTo>
                  <a:cubicBezTo>
                    <a:pt x="774" y="594"/>
                    <a:pt x="748" y="594"/>
                    <a:pt x="736" y="608"/>
                  </a:cubicBezTo>
                  <a:cubicBezTo>
                    <a:pt x="723" y="620"/>
                    <a:pt x="710" y="646"/>
                    <a:pt x="710" y="659"/>
                  </a:cubicBezTo>
                  <a:cubicBezTo>
                    <a:pt x="710" y="685"/>
                    <a:pt x="697" y="711"/>
                    <a:pt x="697" y="723"/>
                  </a:cubicBezTo>
                  <a:cubicBezTo>
                    <a:pt x="697" y="749"/>
                    <a:pt x="684" y="775"/>
                    <a:pt x="684" y="801"/>
                  </a:cubicBezTo>
                  <a:cubicBezTo>
                    <a:pt x="684" y="801"/>
                    <a:pt x="671" y="814"/>
                    <a:pt x="671" y="826"/>
                  </a:cubicBezTo>
                  <a:cubicBezTo>
                    <a:pt x="671" y="840"/>
                    <a:pt x="659" y="866"/>
                    <a:pt x="659" y="878"/>
                  </a:cubicBezTo>
                  <a:cubicBezTo>
                    <a:pt x="645" y="891"/>
                    <a:pt x="645" y="904"/>
                    <a:pt x="633" y="917"/>
                  </a:cubicBezTo>
                  <a:cubicBezTo>
                    <a:pt x="633" y="929"/>
                    <a:pt x="619" y="929"/>
                    <a:pt x="619" y="943"/>
                  </a:cubicBezTo>
                  <a:cubicBezTo>
                    <a:pt x="581" y="1020"/>
                    <a:pt x="530" y="1098"/>
                    <a:pt x="490" y="1175"/>
                  </a:cubicBezTo>
                  <a:cubicBezTo>
                    <a:pt x="439" y="1252"/>
                    <a:pt x="375" y="1316"/>
                    <a:pt x="298" y="1381"/>
                  </a:cubicBezTo>
                  <a:cubicBezTo>
                    <a:pt x="298" y="1381"/>
                    <a:pt x="284" y="1394"/>
                    <a:pt x="272" y="1394"/>
                  </a:cubicBezTo>
                  <a:cubicBezTo>
                    <a:pt x="258" y="1394"/>
                    <a:pt x="246" y="1394"/>
                    <a:pt x="233" y="1381"/>
                  </a:cubicBezTo>
                  <a:cubicBezTo>
                    <a:pt x="220" y="1368"/>
                    <a:pt x="220" y="1356"/>
                    <a:pt x="220" y="1330"/>
                  </a:cubicBezTo>
                  <a:cubicBezTo>
                    <a:pt x="207" y="1316"/>
                    <a:pt x="207" y="1304"/>
                    <a:pt x="207" y="1278"/>
                  </a:cubicBezTo>
                  <a:cubicBezTo>
                    <a:pt x="207" y="1265"/>
                    <a:pt x="207" y="1252"/>
                    <a:pt x="194" y="1239"/>
                  </a:cubicBezTo>
                  <a:lnTo>
                    <a:pt x="194" y="1213"/>
                  </a:lnTo>
                  <a:lnTo>
                    <a:pt x="194" y="1187"/>
                  </a:lnTo>
                  <a:lnTo>
                    <a:pt x="233" y="388"/>
                  </a:lnTo>
                  <a:cubicBezTo>
                    <a:pt x="233" y="375"/>
                    <a:pt x="246" y="350"/>
                    <a:pt x="246" y="310"/>
                  </a:cubicBezTo>
                  <a:cubicBezTo>
                    <a:pt x="246" y="285"/>
                    <a:pt x="258" y="259"/>
                    <a:pt x="272" y="246"/>
                  </a:cubicBezTo>
                  <a:cubicBezTo>
                    <a:pt x="284" y="221"/>
                    <a:pt x="298" y="195"/>
                    <a:pt x="310" y="181"/>
                  </a:cubicBezTo>
                  <a:cubicBezTo>
                    <a:pt x="336" y="169"/>
                    <a:pt x="361" y="156"/>
                    <a:pt x="387" y="156"/>
                  </a:cubicBezTo>
                  <a:cubicBezTo>
                    <a:pt x="413" y="156"/>
                    <a:pt x="426" y="156"/>
                    <a:pt x="439" y="169"/>
                  </a:cubicBezTo>
                  <a:cubicBezTo>
                    <a:pt x="465" y="181"/>
                    <a:pt x="478" y="181"/>
                    <a:pt x="490" y="195"/>
                  </a:cubicBezTo>
                  <a:cubicBezTo>
                    <a:pt x="504" y="207"/>
                    <a:pt x="516" y="221"/>
                    <a:pt x="542" y="233"/>
                  </a:cubicBezTo>
                  <a:cubicBezTo>
                    <a:pt x="555" y="246"/>
                    <a:pt x="568" y="246"/>
                    <a:pt x="594" y="246"/>
                  </a:cubicBezTo>
                  <a:cubicBezTo>
                    <a:pt x="619" y="246"/>
                    <a:pt x="645" y="233"/>
                    <a:pt x="659" y="207"/>
                  </a:cubicBezTo>
                  <a:cubicBezTo>
                    <a:pt x="671" y="181"/>
                    <a:pt x="671" y="169"/>
                    <a:pt x="671" y="143"/>
                  </a:cubicBezTo>
                  <a:lnTo>
                    <a:pt x="671" y="117"/>
                  </a:lnTo>
                  <a:cubicBezTo>
                    <a:pt x="659" y="117"/>
                    <a:pt x="659" y="104"/>
                    <a:pt x="633" y="92"/>
                  </a:cubicBezTo>
                  <a:cubicBezTo>
                    <a:pt x="607" y="78"/>
                    <a:pt x="594" y="52"/>
                    <a:pt x="568" y="52"/>
                  </a:cubicBezTo>
                  <a:cubicBezTo>
                    <a:pt x="542" y="40"/>
                    <a:pt x="516" y="27"/>
                    <a:pt x="504" y="14"/>
                  </a:cubicBezTo>
                  <a:cubicBezTo>
                    <a:pt x="478" y="14"/>
                    <a:pt x="452" y="1"/>
                    <a:pt x="4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63"/>
            <p:cNvSpPr/>
            <p:nvPr/>
          </p:nvSpPr>
          <p:spPr>
            <a:xfrm>
              <a:off x="1772462" y="4893875"/>
              <a:ext cx="26903" cy="61173"/>
            </a:xfrm>
            <a:custGeom>
              <a:rect b="b" l="l" r="r" t="t"/>
              <a:pathLst>
                <a:path extrusionOk="0" h="1644" w="723">
                  <a:moveTo>
                    <a:pt x="348" y="169"/>
                  </a:moveTo>
                  <a:cubicBezTo>
                    <a:pt x="361" y="181"/>
                    <a:pt x="387" y="207"/>
                    <a:pt x="399" y="246"/>
                  </a:cubicBezTo>
                  <a:cubicBezTo>
                    <a:pt x="413" y="284"/>
                    <a:pt x="425" y="336"/>
                    <a:pt x="439" y="387"/>
                  </a:cubicBezTo>
                  <a:cubicBezTo>
                    <a:pt x="451" y="439"/>
                    <a:pt x="464" y="490"/>
                    <a:pt x="477" y="555"/>
                  </a:cubicBezTo>
                  <a:cubicBezTo>
                    <a:pt x="490" y="619"/>
                    <a:pt x="490" y="671"/>
                    <a:pt x="503" y="723"/>
                  </a:cubicBezTo>
                  <a:cubicBezTo>
                    <a:pt x="503" y="788"/>
                    <a:pt x="516" y="826"/>
                    <a:pt x="516" y="877"/>
                  </a:cubicBezTo>
                  <a:cubicBezTo>
                    <a:pt x="516" y="917"/>
                    <a:pt x="528" y="955"/>
                    <a:pt x="528" y="968"/>
                  </a:cubicBezTo>
                  <a:cubicBezTo>
                    <a:pt x="528" y="1058"/>
                    <a:pt x="528" y="1149"/>
                    <a:pt x="503" y="1238"/>
                  </a:cubicBezTo>
                  <a:cubicBezTo>
                    <a:pt x="490" y="1316"/>
                    <a:pt x="451" y="1393"/>
                    <a:pt x="387" y="1458"/>
                  </a:cubicBezTo>
                  <a:lnTo>
                    <a:pt x="361" y="1458"/>
                  </a:lnTo>
                  <a:cubicBezTo>
                    <a:pt x="348" y="1458"/>
                    <a:pt x="322" y="1445"/>
                    <a:pt x="310" y="1432"/>
                  </a:cubicBezTo>
                  <a:cubicBezTo>
                    <a:pt x="296" y="1419"/>
                    <a:pt x="284" y="1393"/>
                    <a:pt x="270" y="1381"/>
                  </a:cubicBezTo>
                  <a:cubicBezTo>
                    <a:pt x="245" y="1238"/>
                    <a:pt x="219" y="1097"/>
                    <a:pt x="206" y="981"/>
                  </a:cubicBezTo>
                  <a:cubicBezTo>
                    <a:pt x="193" y="852"/>
                    <a:pt x="193" y="736"/>
                    <a:pt x="206" y="633"/>
                  </a:cubicBezTo>
                  <a:cubicBezTo>
                    <a:pt x="219" y="530"/>
                    <a:pt x="232" y="439"/>
                    <a:pt x="258" y="361"/>
                  </a:cubicBezTo>
                  <a:cubicBezTo>
                    <a:pt x="270" y="297"/>
                    <a:pt x="310" y="232"/>
                    <a:pt x="335" y="194"/>
                  </a:cubicBezTo>
                  <a:lnTo>
                    <a:pt x="335" y="181"/>
                  </a:lnTo>
                  <a:lnTo>
                    <a:pt x="348" y="169"/>
                  </a:lnTo>
                  <a:close/>
                  <a:moveTo>
                    <a:pt x="322" y="0"/>
                  </a:moveTo>
                  <a:cubicBezTo>
                    <a:pt x="245" y="0"/>
                    <a:pt x="193" y="14"/>
                    <a:pt x="155" y="40"/>
                  </a:cubicBezTo>
                  <a:cubicBezTo>
                    <a:pt x="129" y="52"/>
                    <a:pt x="103" y="91"/>
                    <a:pt x="90" y="129"/>
                  </a:cubicBezTo>
                  <a:cubicBezTo>
                    <a:pt x="64" y="194"/>
                    <a:pt x="52" y="258"/>
                    <a:pt x="38" y="323"/>
                  </a:cubicBezTo>
                  <a:cubicBezTo>
                    <a:pt x="26" y="401"/>
                    <a:pt x="12" y="478"/>
                    <a:pt x="12" y="555"/>
                  </a:cubicBezTo>
                  <a:cubicBezTo>
                    <a:pt x="0" y="633"/>
                    <a:pt x="0" y="710"/>
                    <a:pt x="0" y="774"/>
                  </a:cubicBezTo>
                  <a:cubicBezTo>
                    <a:pt x="12" y="852"/>
                    <a:pt x="12" y="929"/>
                    <a:pt x="12" y="994"/>
                  </a:cubicBezTo>
                  <a:cubicBezTo>
                    <a:pt x="12" y="1046"/>
                    <a:pt x="12" y="1109"/>
                    <a:pt x="26" y="1149"/>
                  </a:cubicBezTo>
                  <a:lnTo>
                    <a:pt x="26" y="1226"/>
                  </a:lnTo>
                  <a:cubicBezTo>
                    <a:pt x="26" y="1278"/>
                    <a:pt x="38" y="1316"/>
                    <a:pt x="52" y="1367"/>
                  </a:cubicBezTo>
                  <a:cubicBezTo>
                    <a:pt x="77" y="1419"/>
                    <a:pt x="103" y="1471"/>
                    <a:pt x="129" y="1510"/>
                  </a:cubicBezTo>
                  <a:cubicBezTo>
                    <a:pt x="167" y="1548"/>
                    <a:pt x="193" y="1587"/>
                    <a:pt x="245" y="1613"/>
                  </a:cubicBezTo>
                  <a:cubicBezTo>
                    <a:pt x="273" y="1632"/>
                    <a:pt x="309" y="1644"/>
                    <a:pt x="346" y="1644"/>
                  </a:cubicBezTo>
                  <a:cubicBezTo>
                    <a:pt x="360" y="1644"/>
                    <a:pt x="373" y="1642"/>
                    <a:pt x="387" y="1639"/>
                  </a:cubicBezTo>
                  <a:cubicBezTo>
                    <a:pt x="451" y="1639"/>
                    <a:pt x="503" y="1613"/>
                    <a:pt x="554" y="1574"/>
                  </a:cubicBezTo>
                  <a:cubicBezTo>
                    <a:pt x="593" y="1522"/>
                    <a:pt x="632" y="1471"/>
                    <a:pt x="657" y="1407"/>
                  </a:cubicBezTo>
                  <a:cubicBezTo>
                    <a:pt x="683" y="1342"/>
                    <a:pt x="697" y="1278"/>
                    <a:pt x="709" y="1213"/>
                  </a:cubicBezTo>
                  <a:cubicBezTo>
                    <a:pt x="709" y="1149"/>
                    <a:pt x="722" y="1084"/>
                    <a:pt x="722" y="1032"/>
                  </a:cubicBezTo>
                  <a:cubicBezTo>
                    <a:pt x="709" y="994"/>
                    <a:pt x="709" y="955"/>
                    <a:pt x="709" y="877"/>
                  </a:cubicBezTo>
                  <a:cubicBezTo>
                    <a:pt x="709" y="813"/>
                    <a:pt x="697" y="748"/>
                    <a:pt x="697" y="684"/>
                  </a:cubicBezTo>
                  <a:cubicBezTo>
                    <a:pt x="683" y="607"/>
                    <a:pt x="683" y="542"/>
                    <a:pt x="671" y="478"/>
                  </a:cubicBezTo>
                  <a:cubicBezTo>
                    <a:pt x="657" y="413"/>
                    <a:pt x="645" y="361"/>
                    <a:pt x="632" y="323"/>
                  </a:cubicBezTo>
                  <a:cubicBezTo>
                    <a:pt x="619" y="284"/>
                    <a:pt x="606" y="246"/>
                    <a:pt x="580" y="220"/>
                  </a:cubicBezTo>
                  <a:cubicBezTo>
                    <a:pt x="568" y="181"/>
                    <a:pt x="542" y="143"/>
                    <a:pt x="516" y="104"/>
                  </a:cubicBezTo>
                  <a:lnTo>
                    <a:pt x="439" y="26"/>
                  </a:lnTo>
                  <a:cubicBezTo>
                    <a:pt x="399" y="0"/>
                    <a:pt x="361" y="0"/>
                    <a:pt x="3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63"/>
            <p:cNvSpPr/>
            <p:nvPr/>
          </p:nvSpPr>
          <p:spPr>
            <a:xfrm>
              <a:off x="1811308" y="4891494"/>
              <a:ext cx="38401" cy="62401"/>
            </a:xfrm>
            <a:custGeom>
              <a:rect b="b" l="l" r="r" t="t"/>
              <a:pathLst>
                <a:path extrusionOk="0" h="1677" w="1032">
                  <a:moveTo>
                    <a:pt x="78" y="0"/>
                  </a:moveTo>
                  <a:cubicBezTo>
                    <a:pt x="52" y="0"/>
                    <a:pt x="26" y="13"/>
                    <a:pt x="14" y="26"/>
                  </a:cubicBezTo>
                  <a:cubicBezTo>
                    <a:pt x="0" y="52"/>
                    <a:pt x="0" y="64"/>
                    <a:pt x="0" y="90"/>
                  </a:cubicBezTo>
                  <a:cubicBezTo>
                    <a:pt x="0" y="168"/>
                    <a:pt x="0" y="233"/>
                    <a:pt x="14" y="310"/>
                  </a:cubicBezTo>
                  <a:cubicBezTo>
                    <a:pt x="14" y="387"/>
                    <a:pt x="26" y="465"/>
                    <a:pt x="26" y="529"/>
                  </a:cubicBezTo>
                  <a:lnTo>
                    <a:pt x="26" y="916"/>
                  </a:lnTo>
                  <a:lnTo>
                    <a:pt x="26" y="1290"/>
                  </a:lnTo>
                  <a:lnTo>
                    <a:pt x="26" y="1393"/>
                  </a:lnTo>
                  <a:lnTo>
                    <a:pt x="26" y="1522"/>
                  </a:lnTo>
                  <a:cubicBezTo>
                    <a:pt x="39" y="1560"/>
                    <a:pt x="52" y="1600"/>
                    <a:pt x="78" y="1625"/>
                  </a:cubicBezTo>
                  <a:cubicBezTo>
                    <a:pt x="91" y="1651"/>
                    <a:pt x="129" y="1677"/>
                    <a:pt x="168" y="1677"/>
                  </a:cubicBezTo>
                  <a:lnTo>
                    <a:pt x="194" y="1677"/>
                  </a:lnTo>
                  <a:cubicBezTo>
                    <a:pt x="272" y="1638"/>
                    <a:pt x="336" y="1600"/>
                    <a:pt x="413" y="1548"/>
                  </a:cubicBezTo>
                  <a:cubicBezTo>
                    <a:pt x="478" y="1509"/>
                    <a:pt x="542" y="1483"/>
                    <a:pt x="633" y="1457"/>
                  </a:cubicBezTo>
                  <a:lnTo>
                    <a:pt x="645" y="1445"/>
                  </a:lnTo>
                  <a:cubicBezTo>
                    <a:pt x="697" y="1431"/>
                    <a:pt x="748" y="1406"/>
                    <a:pt x="813" y="1393"/>
                  </a:cubicBezTo>
                  <a:cubicBezTo>
                    <a:pt x="865" y="1367"/>
                    <a:pt x="916" y="1342"/>
                    <a:pt x="968" y="1302"/>
                  </a:cubicBezTo>
                  <a:cubicBezTo>
                    <a:pt x="1006" y="1277"/>
                    <a:pt x="1032" y="1251"/>
                    <a:pt x="1032" y="1213"/>
                  </a:cubicBezTo>
                  <a:cubicBezTo>
                    <a:pt x="1032" y="1187"/>
                    <a:pt x="1032" y="1187"/>
                    <a:pt x="1020" y="1173"/>
                  </a:cubicBezTo>
                  <a:cubicBezTo>
                    <a:pt x="1006" y="1161"/>
                    <a:pt x="994" y="1161"/>
                    <a:pt x="980" y="1161"/>
                  </a:cubicBezTo>
                  <a:cubicBezTo>
                    <a:pt x="968" y="1148"/>
                    <a:pt x="955" y="1148"/>
                    <a:pt x="942" y="1148"/>
                  </a:cubicBezTo>
                  <a:lnTo>
                    <a:pt x="877" y="1148"/>
                  </a:lnTo>
                  <a:cubicBezTo>
                    <a:pt x="865" y="1148"/>
                    <a:pt x="865" y="1161"/>
                    <a:pt x="839" y="1173"/>
                  </a:cubicBezTo>
                  <a:lnTo>
                    <a:pt x="258" y="1406"/>
                  </a:lnTo>
                  <a:lnTo>
                    <a:pt x="246" y="1406"/>
                  </a:lnTo>
                  <a:lnTo>
                    <a:pt x="232" y="1393"/>
                  </a:lnTo>
                  <a:lnTo>
                    <a:pt x="232" y="1354"/>
                  </a:lnTo>
                  <a:lnTo>
                    <a:pt x="232" y="1251"/>
                  </a:lnTo>
                  <a:lnTo>
                    <a:pt x="232" y="929"/>
                  </a:lnTo>
                  <a:lnTo>
                    <a:pt x="232" y="619"/>
                  </a:lnTo>
                  <a:lnTo>
                    <a:pt x="232" y="529"/>
                  </a:lnTo>
                  <a:lnTo>
                    <a:pt x="232" y="477"/>
                  </a:lnTo>
                  <a:cubicBezTo>
                    <a:pt x="232" y="451"/>
                    <a:pt x="232" y="425"/>
                    <a:pt x="220" y="400"/>
                  </a:cubicBezTo>
                  <a:lnTo>
                    <a:pt x="220" y="310"/>
                  </a:lnTo>
                  <a:lnTo>
                    <a:pt x="220" y="258"/>
                  </a:lnTo>
                  <a:lnTo>
                    <a:pt x="220" y="168"/>
                  </a:lnTo>
                  <a:cubicBezTo>
                    <a:pt x="220" y="142"/>
                    <a:pt x="207" y="116"/>
                    <a:pt x="207" y="90"/>
                  </a:cubicBezTo>
                  <a:cubicBezTo>
                    <a:pt x="194" y="64"/>
                    <a:pt x="181" y="39"/>
                    <a:pt x="155" y="26"/>
                  </a:cubicBezTo>
                  <a:cubicBezTo>
                    <a:pt x="143" y="13"/>
                    <a:pt x="117" y="0"/>
                    <a:pt x="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63"/>
            <p:cNvSpPr/>
            <p:nvPr/>
          </p:nvSpPr>
          <p:spPr>
            <a:xfrm>
              <a:off x="1859792" y="4892461"/>
              <a:ext cx="26419" cy="61434"/>
            </a:xfrm>
            <a:custGeom>
              <a:rect b="b" l="l" r="r" t="t"/>
              <a:pathLst>
                <a:path extrusionOk="0" h="1651" w="710">
                  <a:moveTo>
                    <a:pt x="413" y="181"/>
                  </a:moveTo>
                  <a:cubicBezTo>
                    <a:pt x="425" y="193"/>
                    <a:pt x="439" y="219"/>
                    <a:pt x="451" y="258"/>
                  </a:cubicBezTo>
                  <a:cubicBezTo>
                    <a:pt x="465" y="296"/>
                    <a:pt x="477" y="348"/>
                    <a:pt x="477" y="399"/>
                  </a:cubicBezTo>
                  <a:cubicBezTo>
                    <a:pt x="490" y="451"/>
                    <a:pt x="490" y="516"/>
                    <a:pt x="503" y="568"/>
                  </a:cubicBezTo>
                  <a:cubicBezTo>
                    <a:pt x="503" y="632"/>
                    <a:pt x="503" y="697"/>
                    <a:pt x="516" y="748"/>
                  </a:cubicBezTo>
                  <a:lnTo>
                    <a:pt x="516" y="890"/>
                  </a:lnTo>
                  <a:lnTo>
                    <a:pt x="516" y="993"/>
                  </a:lnTo>
                  <a:cubicBezTo>
                    <a:pt x="516" y="1084"/>
                    <a:pt x="503" y="1173"/>
                    <a:pt x="477" y="1251"/>
                  </a:cubicBezTo>
                  <a:cubicBezTo>
                    <a:pt x="451" y="1328"/>
                    <a:pt x="400" y="1405"/>
                    <a:pt x="336" y="1457"/>
                  </a:cubicBezTo>
                  <a:lnTo>
                    <a:pt x="310" y="1457"/>
                  </a:lnTo>
                  <a:cubicBezTo>
                    <a:pt x="296" y="1457"/>
                    <a:pt x="271" y="1457"/>
                    <a:pt x="258" y="1431"/>
                  </a:cubicBezTo>
                  <a:cubicBezTo>
                    <a:pt x="245" y="1419"/>
                    <a:pt x="232" y="1393"/>
                    <a:pt x="232" y="1380"/>
                  </a:cubicBezTo>
                  <a:cubicBezTo>
                    <a:pt x="207" y="1225"/>
                    <a:pt x="193" y="1096"/>
                    <a:pt x="193" y="967"/>
                  </a:cubicBezTo>
                  <a:cubicBezTo>
                    <a:pt x="193" y="838"/>
                    <a:pt x="207" y="735"/>
                    <a:pt x="232" y="632"/>
                  </a:cubicBezTo>
                  <a:cubicBezTo>
                    <a:pt x="245" y="528"/>
                    <a:pt x="271" y="439"/>
                    <a:pt x="296" y="374"/>
                  </a:cubicBezTo>
                  <a:cubicBezTo>
                    <a:pt x="322" y="296"/>
                    <a:pt x="361" y="232"/>
                    <a:pt x="400" y="193"/>
                  </a:cubicBezTo>
                  <a:lnTo>
                    <a:pt x="400" y="181"/>
                  </a:lnTo>
                  <a:close/>
                  <a:moveTo>
                    <a:pt x="400" y="0"/>
                  </a:moveTo>
                  <a:cubicBezTo>
                    <a:pt x="322" y="13"/>
                    <a:pt x="271" y="13"/>
                    <a:pt x="232" y="26"/>
                  </a:cubicBezTo>
                  <a:cubicBezTo>
                    <a:pt x="193" y="52"/>
                    <a:pt x="167" y="78"/>
                    <a:pt x="155" y="116"/>
                  </a:cubicBezTo>
                  <a:cubicBezTo>
                    <a:pt x="129" y="167"/>
                    <a:pt x="104" y="232"/>
                    <a:pt x="90" y="310"/>
                  </a:cubicBezTo>
                  <a:cubicBezTo>
                    <a:pt x="64" y="374"/>
                    <a:pt x="52" y="451"/>
                    <a:pt x="39" y="528"/>
                  </a:cubicBezTo>
                  <a:cubicBezTo>
                    <a:pt x="26" y="606"/>
                    <a:pt x="26" y="683"/>
                    <a:pt x="13" y="761"/>
                  </a:cubicBezTo>
                  <a:cubicBezTo>
                    <a:pt x="13" y="838"/>
                    <a:pt x="0" y="903"/>
                    <a:pt x="0" y="967"/>
                  </a:cubicBezTo>
                  <a:lnTo>
                    <a:pt x="0" y="1122"/>
                  </a:lnTo>
                  <a:lnTo>
                    <a:pt x="0" y="1199"/>
                  </a:lnTo>
                  <a:cubicBezTo>
                    <a:pt x="0" y="1251"/>
                    <a:pt x="0" y="1302"/>
                    <a:pt x="13" y="1354"/>
                  </a:cubicBezTo>
                  <a:cubicBezTo>
                    <a:pt x="26" y="1405"/>
                    <a:pt x="52" y="1445"/>
                    <a:pt x="78" y="1496"/>
                  </a:cubicBezTo>
                  <a:cubicBezTo>
                    <a:pt x="104" y="1534"/>
                    <a:pt x="142" y="1574"/>
                    <a:pt x="181" y="1599"/>
                  </a:cubicBezTo>
                  <a:cubicBezTo>
                    <a:pt x="219" y="1638"/>
                    <a:pt x="271" y="1651"/>
                    <a:pt x="322" y="1651"/>
                  </a:cubicBezTo>
                  <a:cubicBezTo>
                    <a:pt x="387" y="1651"/>
                    <a:pt x="439" y="1638"/>
                    <a:pt x="490" y="1586"/>
                  </a:cubicBezTo>
                  <a:cubicBezTo>
                    <a:pt x="542" y="1548"/>
                    <a:pt x="580" y="1496"/>
                    <a:pt x="606" y="1445"/>
                  </a:cubicBezTo>
                  <a:cubicBezTo>
                    <a:pt x="632" y="1380"/>
                    <a:pt x="658" y="1316"/>
                    <a:pt x="671" y="1251"/>
                  </a:cubicBezTo>
                  <a:cubicBezTo>
                    <a:pt x="697" y="1173"/>
                    <a:pt x="697" y="1122"/>
                    <a:pt x="697" y="1070"/>
                  </a:cubicBezTo>
                  <a:cubicBezTo>
                    <a:pt x="697" y="1032"/>
                    <a:pt x="697" y="993"/>
                    <a:pt x="709" y="915"/>
                  </a:cubicBezTo>
                  <a:lnTo>
                    <a:pt x="709" y="709"/>
                  </a:lnTo>
                  <a:cubicBezTo>
                    <a:pt x="709" y="645"/>
                    <a:pt x="709" y="580"/>
                    <a:pt x="697" y="516"/>
                  </a:cubicBezTo>
                  <a:cubicBezTo>
                    <a:pt x="697" y="439"/>
                    <a:pt x="697" y="399"/>
                    <a:pt x="683" y="361"/>
                  </a:cubicBezTo>
                  <a:lnTo>
                    <a:pt x="683" y="348"/>
                  </a:lnTo>
                  <a:cubicBezTo>
                    <a:pt x="671" y="322"/>
                    <a:pt x="658" y="284"/>
                    <a:pt x="645" y="245"/>
                  </a:cubicBezTo>
                  <a:cubicBezTo>
                    <a:pt x="619" y="207"/>
                    <a:pt x="606" y="167"/>
                    <a:pt x="580" y="129"/>
                  </a:cubicBezTo>
                  <a:cubicBezTo>
                    <a:pt x="568" y="90"/>
                    <a:pt x="542" y="64"/>
                    <a:pt x="503" y="38"/>
                  </a:cubicBezTo>
                  <a:cubicBezTo>
                    <a:pt x="477" y="13"/>
                    <a:pt x="439" y="13"/>
                    <a:pt x="4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63"/>
            <p:cNvSpPr/>
            <p:nvPr/>
          </p:nvSpPr>
          <p:spPr>
            <a:xfrm>
              <a:off x="1896704" y="4902991"/>
              <a:ext cx="44205" cy="65787"/>
            </a:xfrm>
            <a:custGeom>
              <a:rect b="b" l="l" r="r" t="t"/>
              <a:pathLst>
                <a:path extrusionOk="0" h="1768" w="1188">
                  <a:moveTo>
                    <a:pt x="917" y="1"/>
                  </a:moveTo>
                  <a:cubicBezTo>
                    <a:pt x="865" y="1"/>
                    <a:pt x="814" y="1"/>
                    <a:pt x="762" y="13"/>
                  </a:cubicBezTo>
                  <a:cubicBezTo>
                    <a:pt x="697" y="27"/>
                    <a:pt x="659" y="52"/>
                    <a:pt x="620" y="91"/>
                  </a:cubicBezTo>
                  <a:lnTo>
                    <a:pt x="324" y="349"/>
                  </a:lnTo>
                  <a:lnTo>
                    <a:pt x="298" y="374"/>
                  </a:lnTo>
                  <a:cubicBezTo>
                    <a:pt x="285" y="400"/>
                    <a:pt x="259" y="414"/>
                    <a:pt x="246" y="439"/>
                  </a:cubicBezTo>
                  <a:cubicBezTo>
                    <a:pt x="233" y="465"/>
                    <a:pt x="207" y="478"/>
                    <a:pt x="195" y="503"/>
                  </a:cubicBezTo>
                  <a:cubicBezTo>
                    <a:pt x="181" y="529"/>
                    <a:pt x="169" y="543"/>
                    <a:pt x="156" y="555"/>
                  </a:cubicBezTo>
                  <a:cubicBezTo>
                    <a:pt x="130" y="607"/>
                    <a:pt x="92" y="672"/>
                    <a:pt x="66" y="749"/>
                  </a:cubicBezTo>
                  <a:cubicBezTo>
                    <a:pt x="27" y="813"/>
                    <a:pt x="14" y="890"/>
                    <a:pt x="14" y="955"/>
                  </a:cubicBezTo>
                  <a:cubicBezTo>
                    <a:pt x="1" y="1007"/>
                    <a:pt x="14" y="1058"/>
                    <a:pt x="40" y="1110"/>
                  </a:cubicBezTo>
                  <a:cubicBezTo>
                    <a:pt x="52" y="1162"/>
                    <a:pt x="78" y="1200"/>
                    <a:pt x="117" y="1239"/>
                  </a:cubicBezTo>
                  <a:cubicBezTo>
                    <a:pt x="156" y="1277"/>
                    <a:pt x="195" y="1303"/>
                    <a:pt x="246" y="1329"/>
                  </a:cubicBezTo>
                  <a:cubicBezTo>
                    <a:pt x="285" y="1355"/>
                    <a:pt x="336" y="1368"/>
                    <a:pt x="388" y="1380"/>
                  </a:cubicBezTo>
                  <a:cubicBezTo>
                    <a:pt x="439" y="1380"/>
                    <a:pt x="504" y="1368"/>
                    <a:pt x="543" y="1342"/>
                  </a:cubicBezTo>
                  <a:cubicBezTo>
                    <a:pt x="594" y="1303"/>
                    <a:pt x="633" y="1265"/>
                    <a:pt x="685" y="1226"/>
                  </a:cubicBezTo>
                  <a:cubicBezTo>
                    <a:pt x="697" y="1213"/>
                    <a:pt x="697" y="1200"/>
                    <a:pt x="711" y="1187"/>
                  </a:cubicBezTo>
                  <a:cubicBezTo>
                    <a:pt x="723" y="1162"/>
                    <a:pt x="737" y="1148"/>
                    <a:pt x="737" y="1122"/>
                  </a:cubicBezTo>
                  <a:cubicBezTo>
                    <a:pt x="749" y="1110"/>
                    <a:pt x="762" y="1097"/>
                    <a:pt x="775" y="1071"/>
                  </a:cubicBezTo>
                  <a:cubicBezTo>
                    <a:pt x="788" y="1058"/>
                    <a:pt x="800" y="1045"/>
                    <a:pt x="814" y="1045"/>
                  </a:cubicBezTo>
                  <a:cubicBezTo>
                    <a:pt x="800" y="1136"/>
                    <a:pt x="800" y="1239"/>
                    <a:pt x="800" y="1355"/>
                  </a:cubicBezTo>
                  <a:cubicBezTo>
                    <a:pt x="814" y="1471"/>
                    <a:pt x="814" y="1574"/>
                    <a:pt x="840" y="1677"/>
                  </a:cubicBezTo>
                  <a:cubicBezTo>
                    <a:pt x="840" y="1690"/>
                    <a:pt x="852" y="1716"/>
                    <a:pt x="865" y="1729"/>
                  </a:cubicBezTo>
                  <a:cubicBezTo>
                    <a:pt x="891" y="1755"/>
                    <a:pt x="917" y="1767"/>
                    <a:pt x="943" y="1767"/>
                  </a:cubicBezTo>
                  <a:cubicBezTo>
                    <a:pt x="955" y="1767"/>
                    <a:pt x="981" y="1755"/>
                    <a:pt x="994" y="1741"/>
                  </a:cubicBezTo>
                  <a:cubicBezTo>
                    <a:pt x="1020" y="1716"/>
                    <a:pt x="1033" y="1690"/>
                    <a:pt x="1033" y="1677"/>
                  </a:cubicBezTo>
                  <a:lnTo>
                    <a:pt x="1033" y="1664"/>
                  </a:lnTo>
                  <a:lnTo>
                    <a:pt x="1033" y="1638"/>
                  </a:lnTo>
                  <a:cubicBezTo>
                    <a:pt x="1033" y="1626"/>
                    <a:pt x="1020" y="1612"/>
                    <a:pt x="1020" y="1600"/>
                  </a:cubicBezTo>
                  <a:lnTo>
                    <a:pt x="1020" y="1549"/>
                  </a:lnTo>
                  <a:cubicBezTo>
                    <a:pt x="1007" y="1535"/>
                    <a:pt x="1007" y="1535"/>
                    <a:pt x="1007" y="1523"/>
                  </a:cubicBezTo>
                  <a:cubicBezTo>
                    <a:pt x="1007" y="1445"/>
                    <a:pt x="994" y="1368"/>
                    <a:pt x="1007" y="1291"/>
                  </a:cubicBezTo>
                  <a:cubicBezTo>
                    <a:pt x="1007" y="1200"/>
                    <a:pt x="1007" y="1122"/>
                    <a:pt x="1020" y="1045"/>
                  </a:cubicBezTo>
                  <a:cubicBezTo>
                    <a:pt x="1020" y="981"/>
                    <a:pt x="1033" y="916"/>
                    <a:pt x="1046" y="852"/>
                  </a:cubicBezTo>
                  <a:cubicBezTo>
                    <a:pt x="1058" y="787"/>
                    <a:pt x="1072" y="723"/>
                    <a:pt x="1072" y="658"/>
                  </a:cubicBezTo>
                  <a:cubicBezTo>
                    <a:pt x="1098" y="632"/>
                    <a:pt x="1123" y="620"/>
                    <a:pt x="1149" y="607"/>
                  </a:cubicBezTo>
                  <a:cubicBezTo>
                    <a:pt x="1175" y="594"/>
                    <a:pt x="1187" y="568"/>
                    <a:pt x="1187" y="543"/>
                  </a:cubicBezTo>
                  <a:cubicBezTo>
                    <a:pt x="1187" y="529"/>
                    <a:pt x="1187" y="529"/>
                    <a:pt x="1175" y="517"/>
                  </a:cubicBezTo>
                  <a:cubicBezTo>
                    <a:pt x="1175" y="517"/>
                    <a:pt x="1162" y="503"/>
                    <a:pt x="1149" y="503"/>
                  </a:cubicBezTo>
                  <a:cubicBezTo>
                    <a:pt x="1149" y="491"/>
                    <a:pt x="1136" y="491"/>
                    <a:pt x="1123" y="491"/>
                  </a:cubicBezTo>
                  <a:cubicBezTo>
                    <a:pt x="1123" y="478"/>
                    <a:pt x="1110" y="478"/>
                    <a:pt x="1110" y="478"/>
                  </a:cubicBezTo>
                  <a:cubicBezTo>
                    <a:pt x="1084" y="478"/>
                    <a:pt x="1058" y="491"/>
                    <a:pt x="1033" y="491"/>
                  </a:cubicBezTo>
                  <a:cubicBezTo>
                    <a:pt x="994" y="503"/>
                    <a:pt x="969" y="503"/>
                    <a:pt x="943" y="517"/>
                  </a:cubicBezTo>
                  <a:cubicBezTo>
                    <a:pt x="917" y="517"/>
                    <a:pt x="891" y="529"/>
                    <a:pt x="865" y="543"/>
                  </a:cubicBezTo>
                  <a:cubicBezTo>
                    <a:pt x="840" y="543"/>
                    <a:pt x="814" y="555"/>
                    <a:pt x="800" y="555"/>
                  </a:cubicBezTo>
                  <a:cubicBezTo>
                    <a:pt x="775" y="568"/>
                    <a:pt x="749" y="568"/>
                    <a:pt x="723" y="568"/>
                  </a:cubicBezTo>
                  <a:lnTo>
                    <a:pt x="646" y="568"/>
                  </a:lnTo>
                  <a:cubicBezTo>
                    <a:pt x="620" y="568"/>
                    <a:pt x="594" y="581"/>
                    <a:pt x="582" y="581"/>
                  </a:cubicBezTo>
                  <a:cubicBezTo>
                    <a:pt x="556" y="581"/>
                    <a:pt x="530" y="594"/>
                    <a:pt x="517" y="594"/>
                  </a:cubicBezTo>
                  <a:cubicBezTo>
                    <a:pt x="517" y="607"/>
                    <a:pt x="517" y="620"/>
                    <a:pt x="504" y="632"/>
                  </a:cubicBezTo>
                  <a:lnTo>
                    <a:pt x="504" y="658"/>
                  </a:lnTo>
                  <a:cubicBezTo>
                    <a:pt x="504" y="672"/>
                    <a:pt x="504" y="697"/>
                    <a:pt x="517" y="710"/>
                  </a:cubicBezTo>
                  <a:cubicBezTo>
                    <a:pt x="530" y="710"/>
                    <a:pt x="543" y="723"/>
                    <a:pt x="556" y="736"/>
                  </a:cubicBezTo>
                  <a:cubicBezTo>
                    <a:pt x="568" y="736"/>
                    <a:pt x="582" y="749"/>
                    <a:pt x="608" y="749"/>
                  </a:cubicBezTo>
                  <a:cubicBezTo>
                    <a:pt x="620" y="761"/>
                    <a:pt x="633" y="761"/>
                    <a:pt x="646" y="761"/>
                  </a:cubicBezTo>
                  <a:lnTo>
                    <a:pt x="723" y="761"/>
                  </a:lnTo>
                  <a:cubicBezTo>
                    <a:pt x="749" y="761"/>
                    <a:pt x="762" y="749"/>
                    <a:pt x="788" y="749"/>
                  </a:cubicBezTo>
                  <a:lnTo>
                    <a:pt x="788" y="761"/>
                  </a:lnTo>
                  <a:lnTo>
                    <a:pt x="775" y="775"/>
                  </a:lnTo>
                  <a:cubicBezTo>
                    <a:pt x="775" y="787"/>
                    <a:pt x="762" y="801"/>
                    <a:pt x="762" y="813"/>
                  </a:cubicBezTo>
                  <a:cubicBezTo>
                    <a:pt x="749" y="826"/>
                    <a:pt x="737" y="852"/>
                    <a:pt x="723" y="864"/>
                  </a:cubicBezTo>
                  <a:cubicBezTo>
                    <a:pt x="723" y="878"/>
                    <a:pt x="711" y="890"/>
                    <a:pt x="711" y="904"/>
                  </a:cubicBezTo>
                  <a:cubicBezTo>
                    <a:pt x="697" y="904"/>
                    <a:pt x="685" y="929"/>
                    <a:pt x="672" y="942"/>
                  </a:cubicBezTo>
                  <a:cubicBezTo>
                    <a:pt x="659" y="968"/>
                    <a:pt x="633" y="993"/>
                    <a:pt x="620" y="1019"/>
                  </a:cubicBezTo>
                  <a:cubicBezTo>
                    <a:pt x="594" y="1045"/>
                    <a:pt x="582" y="1071"/>
                    <a:pt x="556" y="1097"/>
                  </a:cubicBezTo>
                  <a:cubicBezTo>
                    <a:pt x="543" y="1122"/>
                    <a:pt x="530" y="1136"/>
                    <a:pt x="517" y="1148"/>
                  </a:cubicBezTo>
                  <a:cubicBezTo>
                    <a:pt x="504" y="1162"/>
                    <a:pt x="479" y="1174"/>
                    <a:pt x="453" y="1187"/>
                  </a:cubicBezTo>
                  <a:cubicBezTo>
                    <a:pt x="427" y="1200"/>
                    <a:pt x="414" y="1213"/>
                    <a:pt x="388" y="1213"/>
                  </a:cubicBezTo>
                  <a:cubicBezTo>
                    <a:pt x="336" y="1200"/>
                    <a:pt x="298" y="1187"/>
                    <a:pt x="272" y="1148"/>
                  </a:cubicBezTo>
                  <a:cubicBezTo>
                    <a:pt x="233" y="1110"/>
                    <a:pt x="221" y="1071"/>
                    <a:pt x="207" y="1033"/>
                  </a:cubicBezTo>
                  <a:lnTo>
                    <a:pt x="207" y="1007"/>
                  </a:lnTo>
                  <a:lnTo>
                    <a:pt x="207" y="968"/>
                  </a:lnTo>
                  <a:cubicBezTo>
                    <a:pt x="207" y="904"/>
                    <a:pt x="221" y="852"/>
                    <a:pt x="246" y="801"/>
                  </a:cubicBezTo>
                  <a:cubicBezTo>
                    <a:pt x="272" y="749"/>
                    <a:pt x="298" y="697"/>
                    <a:pt x="324" y="632"/>
                  </a:cubicBezTo>
                  <a:cubicBezTo>
                    <a:pt x="388" y="543"/>
                    <a:pt x="453" y="465"/>
                    <a:pt x="530" y="374"/>
                  </a:cubicBezTo>
                  <a:cubicBezTo>
                    <a:pt x="608" y="297"/>
                    <a:pt x="697" y="220"/>
                    <a:pt x="788" y="156"/>
                  </a:cubicBezTo>
                  <a:cubicBezTo>
                    <a:pt x="800" y="156"/>
                    <a:pt x="814" y="142"/>
                    <a:pt x="840" y="142"/>
                  </a:cubicBezTo>
                  <a:cubicBezTo>
                    <a:pt x="865" y="142"/>
                    <a:pt x="891" y="142"/>
                    <a:pt x="917" y="130"/>
                  </a:cubicBezTo>
                  <a:cubicBezTo>
                    <a:pt x="929" y="130"/>
                    <a:pt x="955" y="116"/>
                    <a:pt x="969" y="104"/>
                  </a:cubicBezTo>
                  <a:cubicBezTo>
                    <a:pt x="981" y="104"/>
                    <a:pt x="994" y="91"/>
                    <a:pt x="994" y="65"/>
                  </a:cubicBezTo>
                  <a:cubicBezTo>
                    <a:pt x="994" y="39"/>
                    <a:pt x="994" y="27"/>
                    <a:pt x="981" y="13"/>
                  </a:cubicBezTo>
                  <a:cubicBezTo>
                    <a:pt x="955" y="1"/>
                    <a:pt x="943" y="1"/>
                    <a:pt x="9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63"/>
            <p:cNvSpPr/>
            <p:nvPr/>
          </p:nvSpPr>
          <p:spPr>
            <a:xfrm>
              <a:off x="1953336" y="4902508"/>
              <a:ext cx="37470" cy="64076"/>
            </a:xfrm>
            <a:custGeom>
              <a:rect b="b" l="l" r="r" t="t"/>
              <a:pathLst>
                <a:path extrusionOk="0" h="1722" w="1007">
                  <a:moveTo>
                    <a:pt x="840" y="0"/>
                  </a:moveTo>
                  <a:cubicBezTo>
                    <a:pt x="826" y="0"/>
                    <a:pt x="814" y="14"/>
                    <a:pt x="800" y="26"/>
                  </a:cubicBezTo>
                  <a:lnTo>
                    <a:pt x="607" y="671"/>
                  </a:lnTo>
                  <a:lnTo>
                    <a:pt x="594" y="710"/>
                  </a:lnTo>
                  <a:cubicBezTo>
                    <a:pt x="530" y="645"/>
                    <a:pt x="453" y="581"/>
                    <a:pt x="388" y="491"/>
                  </a:cubicBezTo>
                  <a:cubicBezTo>
                    <a:pt x="324" y="413"/>
                    <a:pt x="259" y="336"/>
                    <a:pt x="207" y="258"/>
                  </a:cubicBezTo>
                  <a:cubicBezTo>
                    <a:pt x="195" y="246"/>
                    <a:pt x="181" y="233"/>
                    <a:pt x="169" y="233"/>
                  </a:cubicBezTo>
                  <a:cubicBezTo>
                    <a:pt x="143" y="220"/>
                    <a:pt x="130" y="220"/>
                    <a:pt x="117" y="220"/>
                  </a:cubicBezTo>
                  <a:lnTo>
                    <a:pt x="40" y="220"/>
                  </a:lnTo>
                  <a:cubicBezTo>
                    <a:pt x="27" y="233"/>
                    <a:pt x="14" y="258"/>
                    <a:pt x="1" y="284"/>
                  </a:cubicBezTo>
                  <a:cubicBezTo>
                    <a:pt x="1" y="298"/>
                    <a:pt x="1" y="323"/>
                    <a:pt x="14" y="336"/>
                  </a:cubicBezTo>
                  <a:cubicBezTo>
                    <a:pt x="27" y="349"/>
                    <a:pt x="27" y="375"/>
                    <a:pt x="40" y="387"/>
                  </a:cubicBezTo>
                  <a:cubicBezTo>
                    <a:pt x="52" y="401"/>
                    <a:pt x="66" y="413"/>
                    <a:pt x="78" y="439"/>
                  </a:cubicBezTo>
                  <a:lnTo>
                    <a:pt x="143" y="504"/>
                  </a:lnTo>
                  <a:cubicBezTo>
                    <a:pt x="155" y="530"/>
                    <a:pt x="181" y="556"/>
                    <a:pt x="195" y="581"/>
                  </a:cubicBezTo>
                  <a:cubicBezTo>
                    <a:pt x="220" y="607"/>
                    <a:pt x="233" y="620"/>
                    <a:pt x="246" y="620"/>
                  </a:cubicBezTo>
                  <a:cubicBezTo>
                    <a:pt x="259" y="645"/>
                    <a:pt x="272" y="659"/>
                    <a:pt x="310" y="697"/>
                  </a:cubicBezTo>
                  <a:lnTo>
                    <a:pt x="388" y="774"/>
                  </a:lnTo>
                  <a:lnTo>
                    <a:pt x="465" y="852"/>
                  </a:lnTo>
                  <a:cubicBezTo>
                    <a:pt x="491" y="865"/>
                    <a:pt x="504" y="877"/>
                    <a:pt x="517" y="891"/>
                  </a:cubicBezTo>
                  <a:lnTo>
                    <a:pt x="542" y="917"/>
                  </a:lnTo>
                  <a:lnTo>
                    <a:pt x="542" y="942"/>
                  </a:lnTo>
                  <a:cubicBezTo>
                    <a:pt x="530" y="1020"/>
                    <a:pt x="517" y="1097"/>
                    <a:pt x="491" y="1161"/>
                  </a:cubicBezTo>
                  <a:cubicBezTo>
                    <a:pt x="478" y="1239"/>
                    <a:pt x="453" y="1304"/>
                    <a:pt x="439" y="1381"/>
                  </a:cubicBezTo>
                  <a:cubicBezTo>
                    <a:pt x="427" y="1393"/>
                    <a:pt x="427" y="1407"/>
                    <a:pt x="413" y="1419"/>
                  </a:cubicBezTo>
                  <a:cubicBezTo>
                    <a:pt x="413" y="1445"/>
                    <a:pt x="401" y="1471"/>
                    <a:pt x="401" y="1497"/>
                  </a:cubicBezTo>
                  <a:cubicBezTo>
                    <a:pt x="388" y="1522"/>
                    <a:pt x="388" y="1548"/>
                    <a:pt x="375" y="1562"/>
                  </a:cubicBezTo>
                  <a:cubicBezTo>
                    <a:pt x="375" y="1587"/>
                    <a:pt x="375" y="1600"/>
                    <a:pt x="362" y="1613"/>
                  </a:cubicBezTo>
                  <a:lnTo>
                    <a:pt x="401" y="1690"/>
                  </a:lnTo>
                  <a:cubicBezTo>
                    <a:pt x="427" y="1703"/>
                    <a:pt x="453" y="1716"/>
                    <a:pt x="491" y="1716"/>
                  </a:cubicBezTo>
                  <a:cubicBezTo>
                    <a:pt x="495" y="1720"/>
                    <a:pt x="501" y="1722"/>
                    <a:pt x="507" y="1722"/>
                  </a:cubicBezTo>
                  <a:cubicBezTo>
                    <a:pt x="520" y="1722"/>
                    <a:pt x="534" y="1716"/>
                    <a:pt x="542" y="1716"/>
                  </a:cubicBezTo>
                  <a:cubicBezTo>
                    <a:pt x="556" y="1703"/>
                    <a:pt x="568" y="1690"/>
                    <a:pt x="582" y="1665"/>
                  </a:cubicBezTo>
                  <a:cubicBezTo>
                    <a:pt x="594" y="1651"/>
                    <a:pt x="594" y="1625"/>
                    <a:pt x="594" y="1600"/>
                  </a:cubicBezTo>
                  <a:cubicBezTo>
                    <a:pt x="607" y="1587"/>
                    <a:pt x="607" y="1562"/>
                    <a:pt x="607" y="1548"/>
                  </a:cubicBezTo>
                  <a:cubicBezTo>
                    <a:pt x="620" y="1484"/>
                    <a:pt x="646" y="1407"/>
                    <a:pt x="671" y="1316"/>
                  </a:cubicBezTo>
                  <a:cubicBezTo>
                    <a:pt x="697" y="1239"/>
                    <a:pt x="711" y="1149"/>
                    <a:pt x="736" y="1058"/>
                  </a:cubicBezTo>
                  <a:lnTo>
                    <a:pt x="814" y="788"/>
                  </a:lnTo>
                  <a:cubicBezTo>
                    <a:pt x="840" y="685"/>
                    <a:pt x="865" y="607"/>
                    <a:pt x="878" y="530"/>
                  </a:cubicBezTo>
                  <a:cubicBezTo>
                    <a:pt x="904" y="452"/>
                    <a:pt x="917" y="387"/>
                    <a:pt x="943" y="336"/>
                  </a:cubicBezTo>
                  <a:cubicBezTo>
                    <a:pt x="955" y="284"/>
                    <a:pt x="969" y="246"/>
                    <a:pt x="969" y="220"/>
                  </a:cubicBezTo>
                  <a:lnTo>
                    <a:pt x="981" y="207"/>
                  </a:lnTo>
                  <a:lnTo>
                    <a:pt x="981" y="181"/>
                  </a:lnTo>
                  <a:cubicBezTo>
                    <a:pt x="994" y="181"/>
                    <a:pt x="994" y="169"/>
                    <a:pt x="994" y="169"/>
                  </a:cubicBezTo>
                  <a:cubicBezTo>
                    <a:pt x="994" y="155"/>
                    <a:pt x="1007" y="155"/>
                    <a:pt x="1007" y="155"/>
                  </a:cubicBezTo>
                  <a:cubicBezTo>
                    <a:pt x="1007" y="104"/>
                    <a:pt x="1007" y="65"/>
                    <a:pt x="981" y="40"/>
                  </a:cubicBezTo>
                  <a:cubicBezTo>
                    <a:pt x="969" y="26"/>
                    <a:pt x="929" y="0"/>
                    <a:pt x="8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63"/>
          <p:cNvGrpSpPr/>
          <p:nvPr/>
        </p:nvGrpSpPr>
        <p:grpSpPr>
          <a:xfrm>
            <a:off x="771839" y="961050"/>
            <a:ext cx="2787301" cy="3131459"/>
            <a:chOff x="771839" y="961050"/>
            <a:chExt cx="2787301" cy="3131459"/>
          </a:xfrm>
        </p:grpSpPr>
        <p:sp>
          <p:nvSpPr>
            <p:cNvPr id="623" name="Google Shape;623;p63"/>
            <p:cNvSpPr/>
            <p:nvPr/>
          </p:nvSpPr>
          <p:spPr>
            <a:xfrm rot="1800046">
              <a:off x="3070865" y="1037896"/>
              <a:ext cx="415354" cy="402975"/>
            </a:xfrm>
            <a:custGeom>
              <a:rect b="b" l="l" r="r" t="t"/>
              <a:pathLst>
                <a:path extrusionOk="0" h="6901" w="7113">
                  <a:moveTo>
                    <a:pt x="5228" y="1"/>
                  </a:moveTo>
                  <a:cubicBezTo>
                    <a:pt x="5107" y="1"/>
                    <a:pt x="5015" y="31"/>
                    <a:pt x="4924" y="31"/>
                  </a:cubicBezTo>
                  <a:cubicBezTo>
                    <a:pt x="4134" y="153"/>
                    <a:pt x="3769" y="517"/>
                    <a:pt x="3404" y="1095"/>
                  </a:cubicBezTo>
                  <a:cubicBezTo>
                    <a:pt x="2965" y="707"/>
                    <a:pt x="2614" y="430"/>
                    <a:pt x="2014" y="430"/>
                  </a:cubicBezTo>
                  <a:cubicBezTo>
                    <a:pt x="1909" y="430"/>
                    <a:pt x="1795" y="438"/>
                    <a:pt x="1672" y="457"/>
                  </a:cubicBezTo>
                  <a:cubicBezTo>
                    <a:pt x="1611" y="457"/>
                    <a:pt x="1489" y="457"/>
                    <a:pt x="1368" y="487"/>
                  </a:cubicBezTo>
                  <a:cubicBezTo>
                    <a:pt x="699" y="639"/>
                    <a:pt x="0" y="1368"/>
                    <a:pt x="61" y="2584"/>
                  </a:cubicBezTo>
                  <a:lnTo>
                    <a:pt x="91" y="3010"/>
                  </a:lnTo>
                  <a:cubicBezTo>
                    <a:pt x="334" y="4134"/>
                    <a:pt x="1337" y="5441"/>
                    <a:pt x="4134" y="6900"/>
                  </a:cubicBezTo>
                  <a:cubicBezTo>
                    <a:pt x="6444" y="4834"/>
                    <a:pt x="7113" y="3314"/>
                    <a:pt x="7082" y="2128"/>
                  </a:cubicBezTo>
                  <a:lnTo>
                    <a:pt x="7052" y="1703"/>
                  </a:lnTo>
                  <a:cubicBezTo>
                    <a:pt x="6778" y="487"/>
                    <a:pt x="5897" y="1"/>
                    <a:pt x="5228" y="1"/>
                  </a:cubicBezTo>
                  <a:close/>
                </a:path>
              </a:pathLst>
            </a:custGeom>
            <a:solidFill>
              <a:schemeClr val="accent3"/>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63"/>
            <p:cNvSpPr/>
            <p:nvPr/>
          </p:nvSpPr>
          <p:spPr>
            <a:xfrm rot="-975424">
              <a:off x="819942" y="3639442"/>
              <a:ext cx="415363" cy="402983"/>
            </a:xfrm>
            <a:custGeom>
              <a:rect b="b" l="l" r="r" t="t"/>
              <a:pathLst>
                <a:path extrusionOk="0" h="6901" w="7113">
                  <a:moveTo>
                    <a:pt x="5228" y="1"/>
                  </a:moveTo>
                  <a:cubicBezTo>
                    <a:pt x="5107" y="1"/>
                    <a:pt x="5015" y="31"/>
                    <a:pt x="4924" y="31"/>
                  </a:cubicBezTo>
                  <a:cubicBezTo>
                    <a:pt x="4134" y="153"/>
                    <a:pt x="3769" y="517"/>
                    <a:pt x="3404" y="1095"/>
                  </a:cubicBezTo>
                  <a:cubicBezTo>
                    <a:pt x="2965" y="707"/>
                    <a:pt x="2614" y="430"/>
                    <a:pt x="2014" y="430"/>
                  </a:cubicBezTo>
                  <a:cubicBezTo>
                    <a:pt x="1909" y="430"/>
                    <a:pt x="1795" y="438"/>
                    <a:pt x="1672" y="457"/>
                  </a:cubicBezTo>
                  <a:cubicBezTo>
                    <a:pt x="1611" y="457"/>
                    <a:pt x="1489" y="457"/>
                    <a:pt x="1368" y="487"/>
                  </a:cubicBezTo>
                  <a:cubicBezTo>
                    <a:pt x="699" y="639"/>
                    <a:pt x="0" y="1368"/>
                    <a:pt x="61" y="2584"/>
                  </a:cubicBezTo>
                  <a:lnTo>
                    <a:pt x="91" y="3010"/>
                  </a:lnTo>
                  <a:cubicBezTo>
                    <a:pt x="334" y="4134"/>
                    <a:pt x="1337" y="5441"/>
                    <a:pt x="4134" y="6900"/>
                  </a:cubicBezTo>
                  <a:cubicBezTo>
                    <a:pt x="6444" y="4834"/>
                    <a:pt x="7113" y="3314"/>
                    <a:pt x="7082" y="2128"/>
                  </a:cubicBezTo>
                  <a:lnTo>
                    <a:pt x="7052" y="1703"/>
                  </a:lnTo>
                  <a:cubicBezTo>
                    <a:pt x="6778" y="487"/>
                    <a:pt x="5897" y="1"/>
                    <a:pt x="5228" y="1"/>
                  </a:cubicBezTo>
                  <a:close/>
                </a:path>
              </a:pathLst>
            </a:custGeom>
            <a:solidFill>
              <a:schemeClr val="accent3"/>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584"/>
                                        </p:tgtEl>
                                        <p:attrNameLst>
                                          <p:attrName>style.visibility</p:attrName>
                                        </p:attrNameLst>
                                      </p:cBhvr>
                                      <p:to>
                                        <p:strVal val="visible"/>
                                      </p:to>
                                    </p:set>
                                    <p:anim calcmode="lin" valueType="num">
                                      <p:cBhvr additive="base">
                                        <p:cTn dur="1000"/>
                                        <p:tgtEl>
                                          <p:spTgt spid="584"/>
                                        </p:tgtEl>
                                        <p:attrNameLst>
                                          <p:attrName>ppt_w</p:attrName>
                                        </p:attrNameLst>
                                      </p:cBhvr>
                                      <p:tavLst>
                                        <p:tav fmla="" tm="0">
                                          <p:val>
                                            <p:strVal val="0"/>
                                          </p:val>
                                        </p:tav>
                                        <p:tav fmla="" tm="100000">
                                          <p:val>
                                            <p:strVal val="#ppt_w"/>
                                          </p:val>
                                        </p:tav>
                                      </p:tavLst>
                                    </p:anim>
                                    <p:anim calcmode="lin" valueType="num">
                                      <p:cBhvr additive="base">
                                        <p:cTn dur="1000"/>
                                        <p:tgtEl>
                                          <p:spTgt spid="584"/>
                                        </p:tgtEl>
                                        <p:attrNameLst>
                                          <p:attrName>ppt_h</p:attrName>
                                        </p:attrNameLst>
                                      </p:cBhvr>
                                      <p:tavLst>
                                        <p:tav fmla="" tm="0">
                                          <p:val>
                                            <p:strVal val="0"/>
                                          </p:val>
                                        </p:tav>
                                        <p:tav fmla="" tm="100000">
                                          <p:val>
                                            <p:strVal val="#ppt_h"/>
                                          </p:val>
                                        </p:tav>
                                      </p:tavLst>
                                    </p:anim>
                                  </p:childTnLst>
                                </p:cTn>
                              </p:par>
                              <p:par>
                                <p:cTn fill="hold" nodeType="withEffect" presetClass="emph" presetID="8" presetSubtype="0">
                                  <p:stCondLst>
                                    <p:cond delay="0"/>
                                  </p:stCondLst>
                                  <p:childTnLst>
                                    <p:animRot by="-21600000">
                                      <p:cBhvr>
                                        <p:cTn dur="1000" fill="hold"/>
                                        <p:tgtEl>
                                          <p:spTgt spid="622"/>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1" name="Shape 2151"/>
        <p:cNvGrpSpPr/>
        <p:nvPr/>
      </p:nvGrpSpPr>
      <p:grpSpPr>
        <a:xfrm>
          <a:off x="0" y="0"/>
          <a:ext cx="0" cy="0"/>
          <a:chOff x="0" y="0"/>
          <a:chExt cx="0" cy="0"/>
        </a:xfrm>
      </p:grpSpPr>
      <p:sp>
        <p:nvSpPr>
          <p:cNvPr id="2152" name="Google Shape;2152;p90"/>
          <p:cNvSpPr txBox="1"/>
          <p:nvPr>
            <p:ph idx="6"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Recommendations</a:t>
            </a:r>
            <a:endParaRPr/>
          </a:p>
        </p:txBody>
      </p:sp>
      <p:sp>
        <p:nvSpPr>
          <p:cNvPr id="2153" name="Google Shape;2153;p90"/>
          <p:cNvSpPr txBox="1"/>
          <p:nvPr>
            <p:ph type="title"/>
          </p:nvPr>
        </p:nvSpPr>
        <p:spPr>
          <a:xfrm>
            <a:off x="852700" y="3406135"/>
            <a:ext cx="23208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Ecolight</a:t>
            </a:r>
            <a:endParaRPr/>
          </a:p>
        </p:txBody>
      </p:sp>
      <p:sp>
        <p:nvSpPr>
          <p:cNvPr id="2154" name="Google Shape;2154;p90"/>
          <p:cNvSpPr txBox="1"/>
          <p:nvPr>
            <p:ph idx="1" type="subTitle"/>
          </p:nvPr>
        </p:nvSpPr>
        <p:spPr>
          <a:xfrm>
            <a:off x="852700" y="3858144"/>
            <a:ext cx="2320800" cy="56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2155" name="Google Shape;2155;p90"/>
          <p:cNvSpPr txBox="1"/>
          <p:nvPr>
            <p:ph idx="2" type="title"/>
          </p:nvPr>
        </p:nvSpPr>
        <p:spPr>
          <a:xfrm>
            <a:off x="3411595" y="3406135"/>
            <a:ext cx="23208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Bio fruits</a:t>
            </a:r>
            <a:endParaRPr/>
          </a:p>
        </p:txBody>
      </p:sp>
      <p:sp>
        <p:nvSpPr>
          <p:cNvPr id="2156" name="Google Shape;2156;p90"/>
          <p:cNvSpPr txBox="1"/>
          <p:nvPr>
            <p:ph idx="3" type="subTitle"/>
          </p:nvPr>
        </p:nvSpPr>
        <p:spPr>
          <a:xfrm>
            <a:off x="3411595" y="3858144"/>
            <a:ext cx="2320800" cy="56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Jupiter is </a:t>
            </a:r>
            <a:r>
              <a:rPr lang="en"/>
              <a:t>a gas giant and </a:t>
            </a:r>
            <a:r>
              <a:rPr lang="en"/>
              <a:t>the biggest planet </a:t>
            </a:r>
            <a:endParaRPr/>
          </a:p>
        </p:txBody>
      </p:sp>
      <p:sp>
        <p:nvSpPr>
          <p:cNvPr id="2157" name="Google Shape;2157;p90"/>
          <p:cNvSpPr txBox="1"/>
          <p:nvPr>
            <p:ph idx="4" type="title"/>
          </p:nvPr>
        </p:nvSpPr>
        <p:spPr>
          <a:xfrm>
            <a:off x="5970501" y="3406135"/>
            <a:ext cx="23208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No plastic</a:t>
            </a:r>
            <a:endParaRPr/>
          </a:p>
        </p:txBody>
      </p:sp>
      <p:sp>
        <p:nvSpPr>
          <p:cNvPr id="2158" name="Google Shape;2158;p90"/>
          <p:cNvSpPr txBox="1"/>
          <p:nvPr>
            <p:ph idx="5" type="subTitle"/>
          </p:nvPr>
        </p:nvSpPr>
        <p:spPr>
          <a:xfrm>
            <a:off x="5970500" y="3858144"/>
            <a:ext cx="2320800" cy="56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grpSp>
        <p:nvGrpSpPr>
          <p:cNvPr id="2159" name="Google Shape;2159;p90"/>
          <p:cNvGrpSpPr/>
          <p:nvPr/>
        </p:nvGrpSpPr>
        <p:grpSpPr>
          <a:xfrm>
            <a:off x="6498351" y="1183637"/>
            <a:ext cx="1265097" cy="1959695"/>
            <a:chOff x="10531450" y="1276800"/>
            <a:chExt cx="1455975" cy="2255375"/>
          </a:xfrm>
        </p:grpSpPr>
        <p:sp>
          <p:nvSpPr>
            <p:cNvPr id="2160" name="Google Shape;2160;p90"/>
            <p:cNvSpPr/>
            <p:nvPr/>
          </p:nvSpPr>
          <p:spPr>
            <a:xfrm>
              <a:off x="10531450" y="1276800"/>
              <a:ext cx="1455975" cy="2255375"/>
            </a:xfrm>
            <a:custGeom>
              <a:rect b="b" l="l" r="r" t="t"/>
              <a:pathLst>
                <a:path extrusionOk="0" h="90215" w="58239">
                  <a:moveTo>
                    <a:pt x="21764" y="1"/>
                  </a:moveTo>
                  <a:cubicBezTo>
                    <a:pt x="20305" y="1"/>
                    <a:pt x="19059" y="153"/>
                    <a:pt x="17934" y="426"/>
                  </a:cubicBezTo>
                  <a:cubicBezTo>
                    <a:pt x="15412" y="1034"/>
                    <a:pt x="13557" y="2523"/>
                    <a:pt x="12767" y="4530"/>
                  </a:cubicBezTo>
                  <a:cubicBezTo>
                    <a:pt x="12463" y="5289"/>
                    <a:pt x="12372" y="6019"/>
                    <a:pt x="12342" y="6475"/>
                  </a:cubicBezTo>
                  <a:cubicBezTo>
                    <a:pt x="12311" y="6505"/>
                    <a:pt x="12250" y="6536"/>
                    <a:pt x="12250" y="6566"/>
                  </a:cubicBezTo>
                  <a:cubicBezTo>
                    <a:pt x="11339" y="7904"/>
                    <a:pt x="10883" y="9545"/>
                    <a:pt x="10974" y="11095"/>
                  </a:cubicBezTo>
                  <a:cubicBezTo>
                    <a:pt x="11004" y="11825"/>
                    <a:pt x="11247" y="12493"/>
                    <a:pt x="11582" y="13071"/>
                  </a:cubicBezTo>
                  <a:cubicBezTo>
                    <a:pt x="11187" y="15046"/>
                    <a:pt x="11946" y="17144"/>
                    <a:pt x="13527" y="18420"/>
                  </a:cubicBezTo>
                  <a:cubicBezTo>
                    <a:pt x="13588" y="18512"/>
                    <a:pt x="13679" y="18542"/>
                    <a:pt x="13740" y="18633"/>
                  </a:cubicBezTo>
                  <a:cubicBezTo>
                    <a:pt x="13162" y="19575"/>
                    <a:pt x="12463" y="20518"/>
                    <a:pt x="11886" y="21278"/>
                  </a:cubicBezTo>
                  <a:cubicBezTo>
                    <a:pt x="11612" y="21612"/>
                    <a:pt x="11339" y="21977"/>
                    <a:pt x="11126" y="22311"/>
                  </a:cubicBezTo>
                  <a:cubicBezTo>
                    <a:pt x="10335" y="23405"/>
                    <a:pt x="9424" y="24439"/>
                    <a:pt x="8451" y="25563"/>
                  </a:cubicBezTo>
                  <a:cubicBezTo>
                    <a:pt x="6931" y="27326"/>
                    <a:pt x="5381" y="29120"/>
                    <a:pt x="4135" y="31278"/>
                  </a:cubicBezTo>
                  <a:cubicBezTo>
                    <a:pt x="1" y="38177"/>
                    <a:pt x="31" y="46475"/>
                    <a:pt x="31" y="53071"/>
                  </a:cubicBezTo>
                  <a:cubicBezTo>
                    <a:pt x="62" y="59454"/>
                    <a:pt x="62" y="62403"/>
                    <a:pt x="92" y="65230"/>
                  </a:cubicBezTo>
                  <a:cubicBezTo>
                    <a:pt x="153" y="68056"/>
                    <a:pt x="153" y="70974"/>
                    <a:pt x="183" y="77357"/>
                  </a:cubicBezTo>
                  <a:cubicBezTo>
                    <a:pt x="214" y="84318"/>
                    <a:pt x="2433" y="88573"/>
                    <a:pt x="6749" y="90002"/>
                  </a:cubicBezTo>
                  <a:cubicBezTo>
                    <a:pt x="7144" y="90124"/>
                    <a:pt x="7539" y="90215"/>
                    <a:pt x="7934" y="90215"/>
                  </a:cubicBezTo>
                  <a:lnTo>
                    <a:pt x="50306" y="90215"/>
                  </a:lnTo>
                  <a:cubicBezTo>
                    <a:pt x="50701" y="90215"/>
                    <a:pt x="51096" y="90124"/>
                    <a:pt x="51461" y="90002"/>
                  </a:cubicBezTo>
                  <a:cubicBezTo>
                    <a:pt x="55807" y="88573"/>
                    <a:pt x="58057" y="84318"/>
                    <a:pt x="58057" y="77357"/>
                  </a:cubicBezTo>
                  <a:cubicBezTo>
                    <a:pt x="58087" y="70974"/>
                    <a:pt x="58087" y="68087"/>
                    <a:pt x="58117" y="65230"/>
                  </a:cubicBezTo>
                  <a:cubicBezTo>
                    <a:pt x="58148" y="62403"/>
                    <a:pt x="58148" y="59454"/>
                    <a:pt x="58178" y="53071"/>
                  </a:cubicBezTo>
                  <a:cubicBezTo>
                    <a:pt x="58209" y="46506"/>
                    <a:pt x="58239" y="38269"/>
                    <a:pt x="54105" y="31338"/>
                  </a:cubicBezTo>
                  <a:cubicBezTo>
                    <a:pt x="52798" y="29211"/>
                    <a:pt x="51248" y="27387"/>
                    <a:pt x="49759" y="25655"/>
                  </a:cubicBezTo>
                  <a:cubicBezTo>
                    <a:pt x="48816" y="24560"/>
                    <a:pt x="47905" y="23496"/>
                    <a:pt x="47114" y="22372"/>
                  </a:cubicBezTo>
                  <a:cubicBezTo>
                    <a:pt x="46871" y="22037"/>
                    <a:pt x="46598" y="21733"/>
                    <a:pt x="46354" y="21369"/>
                  </a:cubicBezTo>
                  <a:cubicBezTo>
                    <a:pt x="45686" y="20487"/>
                    <a:pt x="44835" y="19332"/>
                    <a:pt x="44257" y="18329"/>
                  </a:cubicBezTo>
                  <a:cubicBezTo>
                    <a:pt x="46263" y="16870"/>
                    <a:pt x="46658" y="14986"/>
                    <a:pt x="46689" y="13831"/>
                  </a:cubicBezTo>
                  <a:cubicBezTo>
                    <a:pt x="46689" y="13253"/>
                    <a:pt x="46658" y="12706"/>
                    <a:pt x="46506" y="12128"/>
                  </a:cubicBezTo>
                  <a:cubicBezTo>
                    <a:pt x="46567" y="11825"/>
                    <a:pt x="46658" y="11490"/>
                    <a:pt x="46689" y="11125"/>
                  </a:cubicBezTo>
                  <a:cubicBezTo>
                    <a:pt x="46810" y="9545"/>
                    <a:pt x="46354" y="7934"/>
                    <a:pt x="45382" y="6566"/>
                  </a:cubicBezTo>
                  <a:cubicBezTo>
                    <a:pt x="45351" y="6536"/>
                    <a:pt x="45321" y="6505"/>
                    <a:pt x="45321" y="6475"/>
                  </a:cubicBezTo>
                  <a:cubicBezTo>
                    <a:pt x="45291" y="5958"/>
                    <a:pt x="45199" y="5289"/>
                    <a:pt x="44895" y="4530"/>
                  </a:cubicBezTo>
                  <a:cubicBezTo>
                    <a:pt x="44105" y="2523"/>
                    <a:pt x="42251" y="1034"/>
                    <a:pt x="39728" y="426"/>
                  </a:cubicBezTo>
                  <a:cubicBezTo>
                    <a:pt x="38603" y="153"/>
                    <a:pt x="37327" y="1"/>
                    <a:pt x="3589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1" name="Google Shape;2161;p90"/>
            <p:cNvGrpSpPr/>
            <p:nvPr/>
          </p:nvGrpSpPr>
          <p:grpSpPr>
            <a:xfrm>
              <a:off x="10623400" y="1397308"/>
              <a:ext cx="1268300" cy="2065550"/>
              <a:chOff x="10623400" y="6402875"/>
              <a:chExt cx="1268300" cy="2065550"/>
            </a:xfrm>
          </p:grpSpPr>
          <p:sp>
            <p:nvSpPr>
              <p:cNvPr id="2162" name="Google Shape;2162;p90"/>
              <p:cNvSpPr/>
              <p:nvPr/>
            </p:nvSpPr>
            <p:spPr>
              <a:xfrm>
                <a:off x="10623400" y="6499675"/>
                <a:ext cx="1268300" cy="1968750"/>
              </a:xfrm>
              <a:custGeom>
                <a:rect b="b" l="l" r="r" t="t"/>
                <a:pathLst>
                  <a:path extrusionOk="0" h="78750" w="50732">
                    <a:moveTo>
                      <a:pt x="29750" y="0"/>
                    </a:moveTo>
                    <a:cubicBezTo>
                      <a:pt x="25177" y="0"/>
                      <a:pt x="21244" y="116"/>
                      <a:pt x="15959" y="116"/>
                    </a:cubicBezTo>
                    <a:lnTo>
                      <a:pt x="15685" y="116"/>
                    </a:lnTo>
                    <a:cubicBezTo>
                      <a:pt x="15442" y="146"/>
                      <a:pt x="15206" y="146"/>
                      <a:pt x="14971" y="146"/>
                    </a:cubicBezTo>
                    <a:cubicBezTo>
                      <a:pt x="14735" y="146"/>
                      <a:pt x="14500" y="146"/>
                      <a:pt x="14256" y="177"/>
                    </a:cubicBezTo>
                    <a:cubicBezTo>
                      <a:pt x="13892" y="177"/>
                      <a:pt x="13557" y="207"/>
                      <a:pt x="13223" y="329"/>
                    </a:cubicBezTo>
                    <a:cubicBezTo>
                      <a:pt x="12433" y="572"/>
                      <a:pt x="11886" y="1423"/>
                      <a:pt x="11886" y="2244"/>
                    </a:cubicBezTo>
                    <a:cubicBezTo>
                      <a:pt x="11886" y="2821"/>
                      <a:pt x="12372" y="3703"/>
                      <a:pt x="13223" y="3976"/>
                    </a:cubicBezTo>
                    <a:cubicBezTo>
                      <a:pt x="12645" y="4584"/>
                      <a:pt x="11673" y="5283"/>
                      <a:pt x="11521" y="6134"/>
                    </a:cubicBezTo>
                    <a:cubicBezTo>
                      <a:pt x="11399" y="6773"/>
                      <a:pt x="11612" y="7472"/>
                      <a:pt x="12129" y="7867"/>
                    </a:cubicBezTo>
                    <a:cubicBezTo>
                      <a:pt x="12676" y="8384"/>
                      <a:pt x="13527" y="8414"/>
                      <a:pt x="14287" y="8444"/>
                    </a:cubicBezTo>
                    <a:lnTo>
                      <a:pt x="14712" y="8444"/>
                    </a:lnTo>
                    <a:cubicBezTo>
                      <a:pt x="14864" y="11454"/>
                      <a:pt x="12220" y="14463"/>
                      <a:pt x="10396" y="16925"/>
                    </a:cubicBezTo>
                    <a:cubicBezTo>
                      <a:pt x="8238" y="19873"/>
                      <a:pt x="5472" y="22426"/>
                      <a:pt x="3557" y="25588"/>
                    </a:cubicBezTo>
                    <a:cubicBezTo>
                      <a:pt x="62" y="31423"/>
                      <a:pt x="1" y="38627"/>
                      <a:pt x="31" y="45466"/>
                    </a:cubicBezTo>
                    <a:cubicBezTo>
                      <a:pt x="62" y="58232"/>
                      <a:pt x="153" y="56956"/>
                      <a:pt x="183" y="69692"/>
                    </a:cubicBezTo>
                    <a:cubicBezTo>
                      <a:pt x="183" y="73217"/>
                      <a:pt x="791" y="77625"/>
                      <a:pt x="4165" y="78749"/>
                    </a:cubicBezTo>
                    <a:lnTo>
                      <a:pt x="46537" y="78749"/>
                    </a:lnTo>
                    <a:cubicBezTo>
                      <a:pt x="49880" y="77625"/>
                      <a:pt x="50488" y="73217"/>
                      <a:pt x="50518" y="69692"/>
                    </a:cubicBezTo>
                    <a:cubicBezTo>
                      <a:pt x="50549" y="56925"/>
                      <a:pt x="50640" y="58172"/>
                      <a:pt x="50670" y="45466"/>
                    </a:cubicBezTo>
                    <a:cubicBezTo>
                      <a:pt x="50731" y="38566"/>
                      <a:pt x="50640" y="31363"/>
                      <a:pt x="47145" y="25557"/>
                    </a:cubicBezTo>
                    <a:cubicBezTo>
                      <a:pt x="45260" y="22396"/>
                      <a:pt x="42464" y="19843"/>
                      <a:pt x="40305" y="16894"/>
                    </a:cubicBezTo>
                    <a:cubicBezTo>
                      <a:pt x="38482" y="14432"/>
                      <a:pt x="35868" y="11393"/>
                      <a:pt x="36050" y="8384"/>
                    </a:cubicBezTo>
                    <a:cubicBezTo>
                      <a:pt x="36506" y="8292"/>
                      <a:pt x="36962" y="8232"/>
                      <a:pt x="37388" y="8019"/>
                    </a:cubicBezTo>
                    <a:cubicBezTo>
                      <a:pt x="38360" y="7624"/>
                      <a:pt x="39181" y="7046"/>
                      <a:pt x="39211" y="5982"/>
                    </a:cubicBezTo>
                    <a:cubicBezTo>
                      <a:pt x="39242" y="5040"/>
                      <a:pt x="38451" y="3915"/>
                      <a:pt x="37509" y="3855"/>
                    </a:cubicBezTo>
                    <a:cubicBezTo>
                      <a:pt x="38482" y="3429"/>
                      <a:pt x="38725" y="2213"/>
                      <a:pt x="38330" y="1423"/>
                    </a:cubicBezTo>
                    <a:cubicBezTo>
                      <a:pt x="37752" y="177"/>
                      <a:pt x="36172" y="86"/>
                      <a:pt x="34986" y="55"/>
                    </a:cubicBezTo>
                    <a:cubicBezTo>
                      <a:pt x="33099" y="15"/>
                      <a:pt x="31383" y="0"/>
                      <a:pt x="297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90"/>
              <p:cNvSpPr/>
              <p:nvPr/>
            </p:nvSpPr>
            <p:spPr>
              <a:xfrm>
                <a:off x="10668250" y="6558025"/>
                <a:ext cx="1174050" cy="1865550"/>
              </a:xfrm>
              <a:custGeom>
                <a:rect b="b" l="l" r="r" t="t"/>
                <a:pathLst>
                  <a:path extrusionOk="0" h="74622" w="46962">
                    <a:moveTo>
                      <a:pt x="27903" y="122"/>
                    </a:moveTo>
                    <a:cubicBezTo>
                      <a:pt x="27903" y="153"/>
                      <a:pt x="27934" y="183"/>
                      <a:pt x="27995" y="183"/>
                    </a:cubicBezTo>
                    <a:lnTo>
                      <a:pt x="30882" y="274"/>
                    </a:lnTo>
                    <a:cubicBezTo>
                      <a:pt x="31724" y="302"/>
                      <a:pt x="32590" y="305"/>
                      <a:pt x="33459" y="326"/>
                    </a:cubicBezTo>
                    <a:lnTo>
                      <a:pt x="33459" y="326"/>
                    </a:lnTo>
                    <a:cubicBezTo>
                      <a:pt x="33184" y="853"/>
                      <a:pt x="33089" y="1467"/>
                      <a:pt x="33192" y="2037"/>
                    </a:cubicBezTo>
                    <a:cubicBezTo>
                      <a:pt x="33285" y="2568"/>
                      <a:pt x="33534" y="3064"/>
                      <a:pt x="33902" y="3445"/>
                    </a:cubicBezTo>
                    <a:lnTo>
                      <a:pt x="33902" y="3445"/>
                    </a:lnTo>
                    <a:lnTo>
                      <a:pt x="33800" y="3466"/>
                    </a:lnTo>
                    <a:cubicBezTo>
                      <a:pt x="33618" y="3496"/>
                      <a:pt x="33375" y="3527"/>
                      <a:pt x="33192" y="3648"/>
                    </a:cubicBezTo>
                    <a:cubicBezTo>
                      <a:pt x="32767" y="3831"/>
                      <a:pt x="32432" y="4135"/>
                      <a:pt x="32159" y="4469"/>
                    </a:cubicBezTo>
                    <a:cubicBezTo>
                      <a:pt x="31885" y="4834"/>
                      <a:pt x="31733" y="5229"/>
                      <a:pt x="31672" y="5685"/>
                    </a:cubicBezTo>
                    <a:cubicBezTo>
                      <a:pt x="31581" y="6141"/>
                      <a:pt x="31581" y="6536"/>
                      <a:pt x="31642" y="6961"/>
                    </a:cubicBezTo>
                    <a:cubicBezTo>
                      <a:pt x="31733" y="8572"/>
                      <a:pt x="32341" y="10183"/>
                      <a:pt x="33162" y="11582"/>
                    </a:cubicBezTo>
                    <a:cubicBezTo>
                      <a:pt x="33952" y="12980"/>
                      <a:pt x="34894" y="14287"/>
                      <a:pt x="35837" y="15563"/>
                    </a:cubicBezTo>
                    <a:cubicBezTo>
                      <a:pt x="36353" y="16232"/>
                      <a:pt x="36809" y="16870"/>
                      <a:pt x="37296" y="17509"/>
                    </a:cubicBezTo>
                    <a:cubicBezTo>
                      <a:pt x="37782" y="18147"/>
                      <a:pt x="38268" y="18755"/>
                      <a:pt x="38815" y="19363"/>
                    </a:cubicBezTo>
                    <a:cubicBezTo>
                      <a:pt x="39849" y="20639"/>
                      <a:pt x="40852" y="21795"/>
                      <a:pt x="41825" y="23071"/>
                    </a:cubicBezTo>
                    <a:cubicBezTo>
                      <a:pt x="42736" y="24317"/>
                      <a:pt x="43527" y="25655"/>
                      <a:pt x="44104" y="27083"/>
                    </a:cubicBezTo>
                    <a:cubicBezTo>
                      <a:pt x="45229" y="29971"/>
                      <a:pt x="45685" y="33132"/>
                      <a:pt x="45867" y="36293"/>
                    </a:cubicBezTo>
                    <a:cubicBezTo>
                      <a:pt x="46080" y="39424"/>
                      <a:pt x="45989" y="42615"/>
                      <a:pt x="45989" y="45807"/>
                    </a:cubicBezTo>
                    <a:lnTo>
                      <a:pt x="45989" y="50610"/>
                    </a:lnTo>
                    <a:lnTo>
                      <a:pt x="46019" y="55382"/>
                    </a:lnTo>
                    <a:lnTo>
                      <a:pt x="46110" y="64956"/>
                    </a:lnTo>
                    <a:cubicBezTo>
                      <a:pt x="46110" y="66567"/>
                      <a:pt x="46171" y="68148"/>
                      <a:pt x="46019" y="69728"/>
                    </a:cubicBezTo>
                    <a:cubicBezTo>
                      <a:pt x="45928" y="70488"/>
                      <a:pt x="45806" y="71279"/>
                      <a:pt x="45533" y="72008"/>
                    </a:cubicBezTo>
                    <a:cubicBezTo>
                      <a:pt x="45267" y="72687"/>
                      <a:pt x="44916" y="73394"/>
                      <a:pt x="44312" y="73741"/>
                    </a:cubicBezTo>
                    <a:lnTo>
                      <a:pt x="44312" y="73741"/>
                    </a:lnTo>
                    <a:cubicBezTo>
                      <a:pt x="40909" y="73741"/>
                      <a:pt x="37446" y="73710"/>
                      <a:pt x="33983" y="73710"/>
                    </a:cubicBezTo>
                    <a:cubicBezTo>
                      <a:pt x="30578" y="73710"/>
                      <a:pt x="27113" y="73619"/>
                      <a:pt x="23648" y="73589"/>
                    </a:cubicBezTo>
                    <a:lnTo>
                      <a:pt x="13313" y="73437"/>
                    </a:lnTo>
                    <a:lnTo>
                      <a:pt x="3114" y="73317"/>
                    </a:lnTo>
                    <a:lnTo>
                      <a:pt x="3114" y="73317"/>
                    </a:lnTo>
                    <a:cubicBezTo>
                      <a:pt x="2691" y="73008"/>
                      <a:pt x="2350" y="72427"/>
                      <a:pt x="2158" y="71795"/>
                    </a:cubicBezTo>
                    <a:cubicBezTo>
                      <a:pt x="1915" y="71127"/>
                      <a:pt x="1763" y="70367"/>
                      <a:pt x="1702" y="69607"/>
                    </a:cubicBezTo>
                    <a:cubicBezTo>
                      <a:pt x="1611" y="68847"/>
                      <a:pt x="1581" y="68087"/>
                      <a:pt x="1581" y="67297"/>
                    </a:cubicBezTo>
                    <a:lnTo>
                      <a:pt x="1550" y="64895"/>
                    </a:lnTo>
                    <a:cubicBezTo>
                      <a:pt x="1490" y="61734"/>
                      <a:pt x="1490" y="58543"/>
                      <a:pt x="1490" y="55351"/>
                    </a:cubicBezTo>
                    <a:lnTo>
                      <a:pt x="1459" y="45837"/>
                    </a:lnTo>
                    <a:cubicBezTo>
                      <a:pt x="1459" y="42615"/>
                      <a:pt x="1338" y="39485"/>
                      <a:pt x="1550" y="36324"/>
                    </a:cubicBezTo>
                    <a:cubicBezTo>
                      <a:pt x="1733" y="33162"/>
                      <a:pt x="2189" y="30062"/>
                      <a:pt x="3313" y="27175"/>
                    </a:cubicBezTo>
                    <a:cubicBezTo>
                      <a:pt x="3891" y="25716"/>
                      <a:pt x="4651" y="24409"/>
                      <a:pt x="5563" y="23132"/>
                    </a:cubicBezTo>
                    <a:cubicBezTo>
                      <a:pt x="6474" y="21886"/>
                      <a:pt x="7538" y="20700"/>
                      <a:pt x="8572" y="19484"/>
                    </a:cubicBezTo>
                    <a:cubicBezTo>
                      <a:pt x="9058" y="18877"/>
                      <a:pt x="9605" y="18269"/>
                      <a:pt x="10092" y="17630"/>
                    </a:cubicBezTo>
                    <a:cubicBezTo>
                      <a:pt x="10578" y="16992"/>
                      <a:pt x="11095" y="16354"/>
                      <a:pt x="11520" y="15685"/>
                    </a:cubicBezTo>
                    <a:cubicBezTo>
                      <a:pt x="12493" y="14439"/>
                      <a:pt x="13465" y="13162"/>
                      <a:pt x="14256" y="11703"/>
                    </a:cubicBezTo>
                    <a:cubicBezTo>
                      <a:pt x="15076" y="10305"/>
                      <a:pt x="15684" y="8694"/>
                      <a:pt x="15836" y="7022"/>
                    </a:cubicBezTo>
                    <a:cubicBezTo>
                      <a:pt x="15867" y="6627"/>
                      <a:pt x="15867" y="6232"/>
                      <a:pt x="15836" y="5776"/>
                    </a:cubicBezTo>
                    <a:cubicBezTo>
                      <a:pt x="15745" y="5320"/>
                      <a:pt x="15593" y="4864"/>
                      <a:pt x="15320" y="4499"/>
                    </a:cubicBezTo>
                    <a:cubicBezTo>
                      <a:pt x="15076" y="4104"/>
                      <a:pt x="14712" y="3800"/>
                      <a:pt x="14317" y="3588"/>
                    </a:cubicBezTo>
                    <a:cubicBezTo>
                      <a:pt x="14132" y="3474"/>
                      <a:pt x="13934" y="3387"/>
                      <a:pt x="13729" y="3326"/>
                    </a:cubicBezTo>
                    <a:lnTo>
                      <a:pt x="13729" y="3326"/>
                    </a:lnTo>
                    <a:cubicBezTo>
                      <a:pt x="13787" y="3245"/>
                      <a:pt x="13839" y="3158"/>
                      <a:pt x="13891" y="3071"/>
                    </a:cubicBezTo>
                    <a:cubicBezTo>
                      <a:pt x="14073" y="2767"/>
                      <a:pt x="14195" y="2433"/>
                      <a:pt x="14256" y="2098"/>
                    </a:cubicBezTo>
                    <a:cubicBezTo>
                      <a:pt x="14345" y="1585"/>
                      <a:pt x="14287" y="1038"/>
                      <a:pt x="14081" y="567"/>
                    </a:cubicBezTo>
                    <a:lnTo>
                      <a:pt x="14081" y="567"/>
                    </a:lnTo>
                    <a:lnTo>
                      <a:pt x="20700" y="426"/>
                    </a:lnTo>
                    <a:cubicBezTo>
                      <a:pt x="23040" y="396"/>
                      <a:pt x="25441" y="244"/>
                      <a:pt x="27843" y="183"/>
                    </a:cubicBezTo>
                    <a:cubicBezTo>
                      <a:pt x="27873" y="183"/>
                      <a:pt x="27903" y="153"/>
                      <a:pt x="27903" y="122"/>
                    </a:cubicBezTo>
                    <a:close/>
                    <a:moveTo>
                      <a:pt x="30730" y="1"/>
                    </a:moveTo>
                    <a:lnTo>
                      <a:pt x="27843" y="31"/>
                    </a:lnTo>
                    <a:cubicBezTo>
                      <a:pt x="27492" y="23"/>
                      <a:pt x="27143" y="14"/>
                      <a:pt x="26794" y="14"/>
                    </a:cubicBezTo>
                    <a:cubicBezTo>
                      <a:pt x="25935" y="14"/>
                      <a:pt x="25073" y="67"/>
                      <a:pt x="24165" y="305"/>
                    </a:cubicBezTo>
                    <a:lnTo>
                      <a:pt x="20578" y="274"/>
                    </a:lnTo>
                    <a:lnTo>
                      <a:pt x="17022" y="244"/>
                    </a:lnTo>
                    <a:lnTo>
                      <a:pt x="13908" y="244"/>
                    </a:lnTo>
                    <a:cubicBezTo>
                      <a:pt x="13874" y="192"/>
                      <a:pt x="13838" y="141"/>
                      <a:pt x="13800" y="92"/>
                    </a:cubicBezTo>
                    <a:lnTo>
                      <a:pt x="13724" y="244"/>
                    </a:lnTo>
                    <a:lnTo>
                      <a:pt x="13435" y="244"/>
                    </a:lnTo>
                    <a:cubicBezTo>
                      <a:pt x="13405" y="244"/>
                      <a:pt x="13313" y="244"/>
                      <a:pt x="13283" y="274"/>
                    </a:cubicBezTo>
                    <a:cubicBezTo>
                      <a:pt x="13161" y="335"/>
                      <a:pt x="13131" y="518"/>
                      <a:pt x="13222" y="700"/>
                    </a:cubicBezTo>
                    <a:cubicBezTo>
                      <a:pt x="13526" y="1126"/>
                      <a:pt x="13617" y="1703"/>
                      <a:pt x="13526" y="2250"/>
                    </a:cubicBezTo>
                    <a:cubicBezTo>
                      <a:pt x="13465" y="2524"/>
                      <a:pt x="13374" y="2767"/>
                      <a:pt x="13222" y="3010"/>
                    </a:cubicBezTo>
                    <a:cubicBezTo>
                      <a:pt x="13155" y="3077"/>
                      <a:pt x="13105" y="3144"/>
                      <a:pt x="13034" y="3223"/>
                    </a:cubicBezTo>
                    <a:lnTo>
                      <a:pt x="13034" y="3223"/>
                    </a:lnTo>
                    <a:cubicBezTo>
                      <a:pt x="13026" y="3223"/>
                      <a:pt x="13018" y="3223"/>
                      <a:pt x="13010" y="3223"/>
                    </a:cubicBezTo>
                    <a:lnTo>
                      <a:pt x="13017" y="3242"/>
                    </a:lnTo>
                    <a:lnTo>
                      <a:pt x="13017" y="3242"/>
                    </a:lnTo>
                    <a:cubicBezTo>
                      <a:pt x="12996" y="3265"/>
                      <a:pt x="12974" y="3289"/>
                      <a:pt x="12949" y="3314"/>
                    </a:cubicBezTo>
                    <a:lnTo>
                      <a:pt x="12645" y="3618"/>
                    </a:lnTo>
                    <a:cubicBezTo>
                      <a:pt x="12554" y="3648"/>
                      <a:pt x="12523" y="3770"/>
                      <a:pt x="12523" y="3831"/>
                    </a:cubicBezTo>
                    <a:cubicBezTo>
                      <a:pt x="12523" y="4013"/>
                      <a:pt x="12675" y="4165"/>
                      <a:pt x="12858" y="4165"/>
                    </a:cubicBezTo>
                    <a:cubicBezTo>
                      <a:pt x="13557" y="4165"/>
                      <a:pt x="14195" y="4560"/>
                      <a:pt x="14590" y="5138"/>
                    </a:cubicBezTo>
                    <a:cubicBezTo>
                      <a:pt x="14772" y="5442"/>
                      <a:pt x="14894" y="5746"/>
                      <a:pt x="14924" y="6080"/>
                    </a:cubicBezTo>
                    <a:cubicBezTo>
                      <a:pt x="14924" y="6414"/>
                      <a:pt x="14924" y="6810"/>
                      <a:pt x="14894" y="7174"/>
                    </a:cubicBezTo>
                    <a:cubicBezTo>
                      <a:pt x="14742" y="8694"/>
                      <a:pt x="14073" y="10153"/>
                      <a:pt x="13313" y="11460"/>
                    </a:cubicBezTo>
                    <a:cubicBezTo>
                      <a:pt x="12554" y="12797"/>
                      <a:pt x="11611" y="14044"/>
                      <a:pt x="10639" y="15320"/>
                    </a:cubicBezTo>
                    <a:cubicBezTo>
                      <a:pt x="10122" y="15959"/>
                      <a:pt x="9666" y="16566"/>
                      <a:pt x="9180" y="17174"/>
                    </a:cubicBezTo>
                    <a:cubicBezTo>
                      <a:pt x="8693" y="17813"/>
                      <a:pt x="8207" y="18390"/>
                      <a:pt x="7660" y="18998"/>
                    </a:cubicBezTo>
                    <a:cubicBezTo>
                      <a:pt x="6596" y="20184"/>
                      <a:pt x="5532" y="21399"/>
                      <a:pt x="4559" y="22676"/>
                    </a:cubicBezTo>
                    <a:cubicBezTo>
                      <a:pt x="3556" y="23983"/>
                      <a:pt x="2736" y="25412"/>
                      <a:pt x="2128" y="26931"/>
                    </a:cubicBezTo>
                    <a:cubicBezTo>
                      <a:pt x="851" y="29971"/>
                      <a:pt x="395" y="33254"/>
                      <a:pt x="183" y="36445"/>
                    </a:cubicBezTo>
                    <a:cubicBezTo>
                      <a:pt x="0" y="39637"/>
                      <a:pt x="61" y="42828"/>
                      <a:pt x="61" y="46020"/>
                    </a:cubicBezTo>
                    <a:lnTo>
                      <a:pt x="91" y="55564"/>
                    </a:lnTo>
                    <a:cubicBezTo>
                      <a:pt x="152" y="58695"/>
                      <a:pt x="152" y="61886"/>
                      <a:pt x="213" y="65078"/>
                    </a:cubicBezTo>
                    <a:lnTo>
                      <a:pt x="243" y="67479"/>
                    </a:lnTo>
                    <a:cubicBezTo>
                      <a:pt x="243" y="68269"/>
                      <a:pt x="304" y="69120"/>
                      <a:pt x="395" y="69911"/>
                    </a:cubicBezTo>
                    <a:cubicBezTo>
                      <a:pt x="486" y="70762"/>
                      <a:pt x="638" y="71582"/>
                      <a:pt x="942" y="72373"/>
                    </a:cubicBezTo>
                    <a:cubicBezTo>
                      <a:pt x="1064" y="72768"/>
                      <a:pt x="1246" y="73163"/>
                      <a:pt x="1520" y="73558"/>
                    </a:cubicBezTo>
                    <a:cubicBezTo>
                      <a:pt x="1763" y="73923"/>
                      <a:pt x="2128" y="74318"/>
                      <a:pt x="2584" y="74531"/>
                    </a:cubicBezTo>
                    <a:cubicBezTo>
                      <a:pt x="2645" y="74592"/>
                      <a:pt x="2766" y="74622"/>
                      <a:pt x="2827" y="74622"/>
                    </a:cubicBezTo>
                    <a:lnTo>
                      <a:pt x="13161" y="74500"/>
                    </a:lnTo>
                    <a:lnTo>
                      <a:pt x="23496" y="74348"/>
                    </a:lnTo>
                    <a:cubicBezTo>
                      <a:pt x="26931" y="74318"/>
                      <a:pt x="30396" y="74227"/>
                      <a:pt x="33831" y="74227"/>
                    </a:cubicBezTo>
                    <a:cubicBezTo>
                      <a:pt x="36259" y="74205"/>
                      <a:pt x="38703" y="74184"/>
                      <a:pt x="41141" y="74184"/>
                    </a:cubicBezTo>
                    <a:cubicBezTo>
                      <a:pt x="42150" y="74184"/>
                      <a:pt x="43159" y="74188"/>
                      <a:pt x="44165" y="74197"/>
                    </a:cubicBezTo>
                    <a:cubicBezTo>
                      <a:pt x="44165" y="74197"/>
                      <a:pt x="44226" y="74166"/>
                      <a:pt x="44256" y="74166"/>
                    </a:cubicBezTo>
                    <a:cubicBezTo>
                      <a:pt x="45047" y="73741"/>
                      <a:pt x="45472" y="72950"/>
                      <a:pt x="45746" y="72190"/>
                    </a:cubicBezTo>
                    <a:cubicBezTo>
                      <a:pt x="45989" y="71400"/>
                      <a:pt x="46141" y="70579"/>
                      <a:pt x="46262" y="69789"/>
                    </a:cubicBezTo>
                    <a:cubicBezTo>
                      <a:pt x="46354" y="68999"/>
                      <a:pt x="46384" y="68209"/>
                      <a:pt x="46414" y="67418"/>
                    </a:cubicBezTo>
                    <a:lnTo>
                      <a:pt x="46445" y="65017"/>
                    </a:lnTo>
                    <a:lnTo>
                      <a:pt x="46658" y="55442"/>
                    </a:lnTo>
                    <a:lnTo>
                      <a:pt x="46749" y="50640"/>
                    </a:lnTo>
                    <a:lnTo>
                      <a:pt x="46840" y="45868"/>
                    </a:lnTo>
                    <a:cubicBezTo>
                      <a:pt x="46840" y="42676"/>
                      <a:pt x="46962" y="39485"/>
                      <a:pt x="46718" y="36263"/>
                    </a:cubicBezTo>
                    <a:cubicBezTo>
                      <a:pt x="46536" y="33010"/>
                      <a:pt x="46050" y="29789"/>
                      <a:pt x="44773" y="26749"/>
                    </a:cubicBezTo>
                    <a:cubicBezTo>
                      <a:pt x="44165" y="25229"/>
                      <a:pt x="43344" y="23801"/>
                      <a:pt x="42341" y="22494"/>
                    </a:cubicBezTo>
                    <a:cubicBezTo>
                      <a:pt x="41399" y="21217"/>
                      <a:pt x="40305" y="20032"/>
                      <a:pt x="39271" y="18816"/>
                    </a:cubicBezTo>
                    <a:cubicBezTo>
                      <a:pt x="38755" y="18208"/>
                      <a:pt x="38208" y="17600"/>
                      <a:pt x="37721" y="16992"/>
                    </a:cubicBezTo>
                    <a:cubicBezTo>
                      <a:pt x="37235" y="16384"/>
                      <a:pt x="36779" y="15746"/>
                      <a:pt x="36262" y="15077"/>
                    </a:cubicBezTo>
                    <a:cubicBezTo>
                      <a:pt x="35290" y="13831"/>
                      <a:pt x="34347" y="12585"/>
                      <a:pt x="33527" y="11217"/>
                    </a:cubicBezTo>
                    <a:cubicBezTo>
                      <a:pt x="32767" y="9879"/>
                      <a:pt x="32159" y="8390"/>
                      <a:pt x="32007" y="6870"/>
                    </a:cubicBezTo>
                    <a:cubicBezTo>
                      <a:pt x="31976" y="6506"/>
                      <a:pt x="31976" y="6080"/>
                      <a:pt x="32007" y="5746"/>
                    </a:cubicBezTo>
                    <a:cubicBezTo>
                      <a:pt x="32068" y="5411"/>
                      <a:pt x="32220" y="5047"/>
                      <a:pt x="32402" y="4743"/>
                    </a:cubicBezTo>
                    <a:cubicBezTo>
                      <a:pt x="32584" y="4499"/>
                      <a:pt x="32888" y="4226"/>
                      <a:pt x="33192" y="4074"/>
                    </a:cubicBezTo>
                    <a:cubicBezTo>
                      <a:pt x="33527" y="3892"/>
                      <a:pt x="33831" y="3831"/>
                      <a:pt x="34286" y="3770"/>
                    </a:cubicBezTo>
                    <a:cubicBezTo>
                      <a:pt x="34378" y="3740"/>
                      <a:pt x="34408" y="3679"/>
                      <a:pt x="34438" y="3648"/>
                    </a:cubicBezTo>
                    <a:cubicBezTo>
                      <a:pt x="34530" y="3588"/>
                      <a:pt x="34499" y="3436"/>
                      <a:pt x="34378" y="3344"/>
                    </a:cubicBezTo>
                    <a:cubicBezTo>
                      <a:pt x="33922" y="3010"/>
                      <a:pt x="33527" y="2524"/>
                      <a:pt x="33435" y="1946"/>
                    </a:cubicBezTo>
                    <a:cubicBezTo>
                      <a:pt x="33319" y="1392"/>
                      <a:pt x="33426" y="809"/>
                      <a:pt x="33704" y="333"/>
                    </a:cubicBezTo>
                    <a:lnTo>
                      <a:pt x="33704" y="333"/>
                    </a:lnTo>
                    <a:cubicBezTo>
                      <a:pt x="33726" y="334"/>
                      <a:pt x="33748" y="335"/>
                      <a:pt x="33770" y="335"/>
                    </a:cubicBezTo>
                    <a:lnTo>
                      <a:pt x="33738" y="277"/>
                    </a:lnTo>
                    <a:lnTo>
                      <a:pt x="33738" y="277"/>
                    </a:lnTo>
                    <a:cubicBezTo>
                      <a:pt x="33738" y="276"/>
                      <a:pt x="33739" y="275"/>
                      <a:pt x="33739" y="274"/>
                    </a:cubicBezTo>
                    <a:cubicBezTo>
                      <a:pt x="33770" y="274"/>
                      <a:pt x="33770" y="244"/>
                      <a:pt x="33770" y="183"/>
                    </a:cubicBezTo>
                    <a:cubicBezTo>
                      <a:pt x="33770" y="92"/>
                      <a:pt x="33679" y="1"/>
                      <a:pt x="336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90"/>
              <p:cNvSpPr/>
              <p:nvPr/>
            </p:nvSpPr>
            <p:spPr>
              <a:xfrm>
                <a:off x="10896200" y="6402875"/>
                <a:ext cx="707500" cy="196975"/>
              </a:xfrm>
              <a:custGeom>
                <a:rect b="b" l="l" r="r" t="t"/>
                <a:pathLst>
                  <a:path extrusionOk="0" h="7879" w="28300">
                    <a:moveTo>
                      <a:pt x="7222" y="1"/>
                    </a:moveTo>
                    <a:cubicBezTo>
                      <a:pt x="6177" y="1"/>
                      <a:pt x="5121" y="97"/>
                      <a:pt x="4135" y="310"/>
                    </a:cubicBezTo>
                    <a:cubicBezTo>
                      <a:pt x="3040" y="584"/>
                      <a:pt x="1977" y="1222"/>
                      <a:pt x="1612" y="2103"/>
                    </a:cubicBezTo>
                    <a:cubicBezTo>
                      <a:pt x="1369" y="2803"/>
                      <a:pt x="1521" y="3593"/>
                      <a:pt x="1156" y="4231"/>
                    </a:cubicBezTo>
                    <a:cubicBezTo>
                      <a:pt x="1065" y="4444"/>
                      <a:pt x="852" y="4687"/>
                      <a:pt x="670" y="4930"/>
                    </a:cubicBezTo>
                    <a:cubicBezTo>
                      <a:pt x="214" y="5569"/>
                      <a:pt x="1" y="6328"/>
                      <a:pt x="62" y="7088"/>
                    </a:cubicBezTo>
                    <a:cubicBezTo>
                      <a:pt x="92" y="7544"/>
                      <a:pt x="548" y="7879"/>
                      <a:pt x="1125" y="7879"/>
                    </a:cubicBezTo>
                    <a:lnTo>
                      <a:pt x="27144" y="7879"/>
                    </a:lnTo>
                    <a:cubicBezTo>
                      <a:pt x="27722" y="7879"/>
                      <a:pt x="28208" y="7544"/>
                      <a:pt x="28208" y="7088"/>
                    </a:cubicBezTo>
                    <a:cubicBezTo>
                      <a:pt x="28299" y="6328"/>
                      <a:pt x="28056" y="5569"/>
                      <a:pt x="27661" y="4930"/>
                    </a:cubicBezTo>
                    <a:cubicBezTo>
                      <a:pt x="27509" y="4687"/>
                      <a:pt x="27296" y="4444"/>
                      <a:pt x="27144" y="4231"/>
                    </a:cubicBezTo>
                    <a:cubicBezTo>
                      <a:pt x="26810" y="3562"/>
                      <a:pt x="26962" y="2803"/>
                      <a:pt x="26688" y="2103"/>
                    </a:cubicBezTo>
                    <a:cubicBezTo>
                      <a:pt x="26354" y="1192"/>
                      <a:pt x="25290" y="584"/>
                      <a:pt x="24196" y="310"/>
                    </a:cubicBezTo>
                    <a:cubicBezTo>
                      <a:pt x="23236" y="97"/>
                      <a:pt x="22137" y="1"/>
                      <a:pt x="21101" y="1"/>
                    </a:cubicBezTo>
                    <a:cubicBezTo>
                      <a:pt x="20956" y="1"/>
                      <a:pt x="20812" y="2"/>
                      <a:pt x="20670" y="6"/>
                    </a:cubicBezTo>
                    <a:lnTo>
                      <a:pt x="7661" y="6"/>
                    </a:lnTo>
                    <a:cubicBezTo>
                      <a:pt x="7515" y="2"/>
                      <a:pt x="7368" y="1"/>
                      <a:pt x="72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90"/>
              <p:cNvSpPr/>
              <p:nvPr/>
            </p:nvSpPr>
            <p:spPr>
              <a:xfrm>
                <a:off x="10947125" y="6531850"/>
                <a:ext cx="16725" cy="36400"/>
              </a:xfrm>
              <a:custGeom>
                <a:rect b="b" l="l" r="r" t="t"/>
                <a:pathLst>
                  <a:path extrusionOk="0" h="1456" w="669">
                    <a:moveTo>
                      <a:pt x="495" y="1"/>
                    </a:moveTo>
                    <a:cubicBezTo>
                      <a:pt x="480" y="1"/>
                      <a:pt x="466" y="4"/>
                      <a:pt x="456" y="14"/>
                    </a:cubicBezTo>
                    <a:cubicBezTo>
                      <a:pt x="426" y="14"/>
                      <a:pt x="396" y="45"/>
                      <a:pt x="396" y="106"/>
                    </a:cubicBezTo>
                    <a:cubicBezTo>
                      <a:pt x="335" y="136"/>
                      <a:pt x="304" y="227"/>
                      <a:pt x="274" y="258"/>
                    </a:cubicBezTo>
                    <a:cubicBezTo>
                      <a:pt x="244" y="379"/>
                      <a:pt x="152" y="440"/>
                      <a:pt x="122" y="562"/>
                    </a:cubicBezTo>
                    <a:cubicBezTo>
                      <a:pt x="92" y="683"/>
                      <a:pt x="31" y="774"/>
                      <a:pt x="31" y="866"/>
                    </a:cubicBezTo>
                    <a:cubicBezTo>
                      <a:pt x="0" y="987"/>
                      <a:pt x="0" y="1139"/>
                      <a:pt x="0" y="1230"/>
                    </a:cubicBezTo>
                    <a:cubicBezTo>
                      <a:pt x="0" y="1379"/>
                      <a:pt x="126" y="1456"/>
                      <a:pt x="246" y="1456"/>
                    </a:cubicBezTo>
                    <a:cubicBezTo>
                      <a:pt x="346" y="1456"/>
                      <a:pt x="442" y="1402"/>
                      <a:pt x="456" y="1291"/>
                    </a:cubicBezTo>
                    <a:cubicBezTo>
                      <a:pt x="456" y="1200"/>
                      <a:pt x="456" y="1169"/>
                      <a:pt x="487" y="1078"/>
                    </a:cubicBezTo>
                    <a:lnTo>
                      <a:pt x="487" y="1018"/>
                    </a:lnTo>
                    <a:lnTo>
                      <a:pt x="487" y="987"/>
                    </a:lnTo>
                    <a:cubicBezTo>
                      <a:pt x="487" y="926"/>
                      <a:pt x="487" y="896"/>
                      <a:pt x="517" y="805"/>
                    </a:cubicBezTo>
                    <a:cubicBezTo>
                      <a:pt x="578" y="714"/>
                      <a:pt x="578" y="592"/>
                      <a:pt x="608" y="470"/>
                    </a:cubicBezTo>
                    <a:cubicBezTo>
                      <a:pt x="639" y="410"/>
                      <a:pt x="639" y="288"/>
                      <a:pt x="669" y="197"/>
                    </a:cubicBezTo>
                    <a:lnTo>
                      <a:pt x="669" y="14"/>
                    </a:lnTo>
                    <a:cubicBezTo>
                      <a:pt x="659" y="45"/>
                      <a:pt x="649" y="55"/>
                      <a:pt x="639" y="55"/>
                    </a:cubicBezTo>
                    <a:cubicBezTo>
                      <a:pt x="618" y="55"/>
                      <a:pt x="598" y="14"/>
                      <a:pt x="578" y="14"/>
                    </a:cubicBezTo>
                    <a:cubicBezTo>
                      <a:pt x="558" y="14"/>
                      <a:pt x="524" y="1"/>
                      <a:pt x="4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90"/>
              <p:cNvSpPr/>
              <p:nvPr/>
            </p:nvSpPr>
            <p:spPr>
              <a:xfrm>
                <a:off x="10991200" y="6530325"/>
                <a:ext cx="12925" cy="35325"/>
              </a:xfrm>
              <a:custGeom>
                <a:rect b="b" l="l" r="r" t="t"/>
                <a:pathLst>
                  <a:path extrusionOk="0" h="1413" w="517">
                    <a:moveTo>
                      <a:pt x="284" y="1"/>
                    </a:moveTo>
                    <a:cubicBezTo>
                      <a:pt x="221" y="1"/>
                      <a:pt x="165" y="29"/>
                      <a:pt x="152" y="106"/>
                    </a:cubicBezTo>
                    <a:cubicBezTo>
                      <a:pt x="92" y="319"/>
                      <a:pt x="61" y="471"/>
                      <a:pt x="31" y="653"/>
                    </a:cubicBezTo>
                    <a:cubicBezTo>
                      <a:pt x="0" y="744"/>
                      <a:pt x="31" y="835"/>
                      <a:pt x="0" y="927"/>
                    </a:cubicBezTo>
                    <a:lnTo>
                      <a:pt x="0" y="1200"/>
                    </a:lnTo>
                    <a:cubicBezTo>
                      <a:pt x="0" y="1291"/>
                      <a:pt x="92" y="1413"/>
                      <a:pt x="213" y="1413"/>
                    </a:cubicBezTo>
                    <a:cubicBezTo>
                      <a:pt x="335" y="1413"/>
                      <a:pt x="456" y="1382"/>
                      <a:pt x="456" y="1230"/>
                    </a:cubicBezTo>
                    <a:cubicBezTo>
                      <a:pt x="456" y="1139"/>
                      <a:pt x="487" y="1079"/>
                      <a:pt x="487" y="957"/>
                    </a:cubicBezTo>
                    <a:cubicBezTo>
                      <a:pt x="487" y="866"/>
                      <a:pt x="517" y="805"/>
                      <a:pt x="517" y="683"/>
                    </a:cubicBezTo>
                    <a:cubicBezTo>
                      <a:pt x="517" y="592"/>
                      <a:pt x="517" y="471"/>
                      <a:pt x="487" y="349"/>
                    </a:cubicBezTo>
                    <a:lnTo>
                      <a:pt x="487" y="106"/>
                    </a:lnTo>
                    <a:cubicBezTo>
                      <a:pt x="469" y="53"/>
                      <a:pt x="370" y="1"/>
                      <a:pt x="28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90"/>
              <p:cNvSpPr/>
              <p:nvPr/>
            </p:nvSpPr>
            <p:spPr>
              <a:xfrm>
                <a:off x="11033000" y="6520525"/>
                <a:ext cx="18250" cy="45325"/>
              </a:xfrm>
              <a:custGeom>
                <a:rect b="b" l="l" r="r" t="t"/>
                <a:pathLst>
                  <a:path extrusionOk="0" h="1813" w="730">
                    <a:moveTo>
                      <a:pt x="500" y="1"/>
                    </a:moveTo>
                    <a:cubicBezTo>
                      <a:pt x="447" y="1"/>
                      <a:pt x="388" y="40"/>
                      <a:pt x="365" y="133"/>
                    </a:cubicBezTo>
                    <a:cubicBezTo>
                      <a:pt x="334" y="346"/>
                      <a:pt x="243" y="619"/>
                      <a:pt x="182" y="863"/>
                    </a:cubicBezTo>
                    <a:cubicBezTo>
                      <a:pt x="91" y="1075"/>
                      <a:pt x="61" y="1319"/>
                      <a:pt x="30" y="1501"/>
                    </a:cubicBezTo>
                    <a:cubicBezTo>
                      <a:pt x="0" y="1653"/>
                      <a:pt x="152" y="1774"/>
                      <a:pt x="243" y="1805"/>
                    </a:cubicBezTo>
                    <a:cubicBezTo>
                      <a:pt x="269" y="1810"/>
                      <a:pt x="294" y="1813"/>
                      <a:pt x="318" y="1813"/>
                    </a:cubicBezTo>
                    <a:cubicBezTo>
                      <a:pt x="434" y="1813"/>
                      <a:pt x="522" y="1754"/>
                      <a:pt x="547" y="1653"/>
                    </a:cubicBezTo>
                    <a:cubicBezTo>
                      <a:pt x="608" y="1531"/>
                      <a:pt x="638" y="1440"/>
                      <a:pt x="638" y="1319"/>
                    </a:cubicBezTo>
                    <a:cubicBezTo>
                      <a:pt x="669" y="1197"/>
                      <a:pt x="669" y="1075"/>
                      <a:pt x="699" y="923"/>
                    </a:cubicBezTo>
                    <a:cubicBezTo>
                      <a:pt x="730" y="711"/>
                      <a:pt x="730" y="467"/>
                      <a:pt x="730" y="255"/>
                    </a:cubicBezTo>
                    <a:cubicBezTo>
                      <a:pt x="730" y="133"/>
                      <a:pt x="669" y="42"/>
                      <a:pt x="547" y="12"/>
                    </a:cubicBezTo>
                    <a:cubicBezTo>
                      <a:pt x="533" y="4"/>
                      <a:pt x="517" y="1"/>
                      <a:pt x="50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90"/>
              <p:cNvSpPr/>
              <p:nvPr/>
            </p:nvSpPr>
            <p:spPr>
              <a:xfrm>
                <a:off x="11079350" y="6532200"/>
                <a:ext cx="13700" cy="33450"/>
              </a:xfrm>
              <a:custGeom>
                <a:rect b="b" l="l" r="r" t="t"/>
                <a:pathLst>
                  <a:path extrusionOk="0" h="1338" w="548">
                    <a:moveTo>
                      <a:pt x="304" y="0"/>
                    </a:moveTo>
                    <a:cubicBezTo>
                      <a:pt x="152" y="0"/>
                      <a:pt x="61" y="0"/>
                      <a:pt x="61" y="92"/>
                    </a:cubicBezTo>
                    <a:cubicBezTo>
                      <a:pt x="31" y="274"/>
                      <a:pt x="31" y="456"/>
                      <a:pt x="0" y="608"/>
                    </a:cubicBezTo>
                    <a:lnTo>
                      <a:pt x="0" y="882"/>
                    </a:lnTo>
                    <a:cubicBezTo>
                      <a:pt x="0" y="973"/>
                      <a:pt x="0" y="1034"/>
                      <a:pt x="31" y="1125"/>
                    </a:cubicBezTo>
                    <a:cubicBezTo>
                      <a:pt x="31" y="1216"/>
                      <a:pt x="152" y="1338"/>
                      <a:pt x="304" y="1338"/>
                    </a:cubicBezTo>
                    <a:cubicBezTo>
                      <a:pt x="365" y="1338"/>
                      <a:pt x="426" y="1338"/>
                      <a:pt x="487" y="1307"/>
                    </a:cubicBezTo>
                    <a:cubicBezTo>
                      <a:pt x="517" y="1277"/>
                      <a:pt x="547" y="1186"/>
                      <a:pt x="547" y="1155"/>
                    </a:cubicBezTo>
                    <a:cubicBezTo>
                      <a:pt x="547" y="1064"/>
                      <a:pt x="517" y="973"/>
                      <a:pt x="517" y="882"/>
                    </a:cubicBezTo>
                    <a:cubicBezTo>
                      <a:pt x="517" y="791"/>
                      <a:pt x="487" y="730"/>
                      <a:pt x="487" y="669"/>
                    </a:cubicBezTo>
                    <a:cubicBezTo>
                      <a:pt x="456" y="517"/>
                      <a:pt x="456" y="365"/>
                      <a:pt x="456" y="152"/>
                    </a:cubicBezTo>
                    <a:cubicBezTo>
                      <a:pt x="456" y="92"/>
                      <a:pt x="365" y="0"/>
                      <a:pt x="3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90"/>
              <p:cNvSpPr/>
              <p:nvPr/>
            </p:nvSpPr>
            <p:spPr>
              <a:xfrm>
                <a:off x="11133300" y="6532200"/>
                <a:ext cx="15975" cy="29650"/>
              </a:xfrm>
              <a:custGeom>
                <a:rect b="b" l="l" r="r" t="t"/>
                <a:pathLst>
                  <a:path extrusionOk="0" h="1186" w="639">
                    <a:moveTo>
                      <a:pt x="243" y="0"/>
                    </a:moveTo>
                    <a:cubicBezTo>
                      <a:pt x="122" y="31"/>
                      <a:pt x="0" y="122"/>
                      <a:pt x="0" y="244"/>
                    </a:cubicBezTo>
                    <a:cubicBezTo>
                      <a:pt x="31" y="456"/>
                      <a:pt x="31" y="730"/>
                      <a:pt x="91" y="973"/>
                    </a:cubicBezTo>
                    <a:cubicBezTo>
                      <a:pt x="91" y="1125"/>
                      <a:pt x="243" y="1186"/>
                      <a:pt x="395" y="1186"/>
                    </a:cubicBezTo>
                    <a:cubicBezTo>
                      <a:pt x="456" y="1186"/>
                      <a:pt x="547" y="1155"/>
                      <a:pt x="578" y="1095"/>
                    </a:cubicBezTo>
                    <a:cubicBezTo>
                      <a:pt x="608" y="1064"/>
                      <a:pt x="639" y="1004"/>
                      <a:pt x="639" y="912"/>
                    </a:cubicBezTo>
                    <a:cubicBezTo>
                      <a:pt x="608" y="760"/>
                      <a:pt x="608" y="639"/>
                      <a:pt x="578" y="517"/>
                    </a:cubicBezTo>
                    <a:lnTo>
                      <a:pt x="578" y="578"/>
                    </a:lnTo>
                    <a:cubicBezTo>
                      <a:pt x="547" y="456"/>
                      <a:pt x="547" y="304"/>
                      <a:pt x="487" y="213"/>
                    </a:cubicBezTo>
                    <a:cubicBezTo>
                      <a:pt x="487" y="152"/>
                      <a:pt x="426" y="92"/>
                      <a:pt x="395" y="31"/>
                    </a:cubicBezTo>
                    <a:cubicBezTo>
                      <a:pt x="335" y="0"/>
                      <a:pt x="274" y="0"/>
                      <a:pt x="2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90"/>
              <p:cNvSpPr/>
              <p:nvPr/>
            </p:nvSpPr>
            <p:spPr>
              <a:xfrm>
                <a:off x="11181925" y="6534675"/>
                <a:ext cx="16750" cy="31750"/>
              </a:xfrm>
              <a:custGeom>
                <a:rect b="b" l="l" r="r" t="t"/>
                <a:pathLst>
                  <a:path extrusionOk="0" h="1270" w="670">
                    <a:moveTo>
                      <a:pt x="160" y="0"/>
                    </a:moveTo>
                    <a:cubicBezTo>
                      <a:pt x="137" y="0"/>
                      <a:pt x="107" y="8"/>
                      <a:pt x="61" y="23"/>
                    </a:cubicBezTo>
                    <a:cubicBezTo>
                      <a:pt x="31" y="53"/>
                      <a:pt x="1" y="114"/>
                      <a:pt x="1" y="145"/>
                    </a:cubicBezTo>
                    <a:lnTo>
                      <a:pt x="1" y="327"/>
                    </a:lnTo>
                    <a:lnTo>
                      <a:pt x="1" y="418"/>
                    </a:lnTo>
                    <a:cubicBezTo>
                      <a:pt x="1" y="479"/>
                      <a:pt x="31" y="570"/>
                      <a:pt x="31" y="631"/>
                    </a:cubicBezTo>
                    <a:lnTo>
                      <a:pt x="31" y="540"/>
                    </a:lnTo>
                    <a:cubicBezTo>
                      <a:pt x="61" y="631"/>
                      <a:pt x="61" y="753"/>
                      <a:pt x="61" y="813"/>
                    </a:cubicBezTo>
                    <a:cubicBezTo>
                      <a:pt x="61" y="905"/>
                      <a:pt x="92" y="965"/>
                      <a:pt x="92" y="1056"/>
                    </a:cubicBezTo>
                    <a:cubicBezTo>
                      <a:pt x="92" y="1208"/>
                      <a:pt x="244" y="1269"/>
                      <a:pt x="426" y="1269"/>
                    </a:cubicBezTo>
                    <a:cubicBezTo>
                      <a:pt x="578" y="1269"/>
                      <a:pt x="669" y="1208"/>
                      <a:pt x="669" y="1056"/>
                    </a:cubicBezTo>
                    <a:lnTo>
                      <a:pt x="669" y="783"/>
                    </a:lnTo>
                    <a:cubicBezTo>
                      <a:pt x="669" y="692"/>
                      <a:pt x="639" y="601"/>
                      <a:pt x="609" y="509"/>
                    </a:cubicBezTo>
                    <a:lnTo>
                      <a:pt x="487" y="297"/>
                    </a:lnTo>
                    <a:cubicBezTo>
                      <a:pt x="426" y="175"/>
                      <a:pt x="335" y="84"/>
                      <a:pt x="213" y="23"/>
                    </a:cubicBezTo>
                    <a:cubicBezTo>
                      <a:pt x="198" y="8"/>
                      <a:pt x="183" y="0"/>
                      <a:pt x="1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90"/>
              <p:cNvSpPr/>
              <p:nvPr/>
            </p:nvSpPr>
            <p:spPr>
              <a:xfrm>
                <a:off x="11231325" y="6536000"/>
                <a:ext cx="14450" cy="29800"/>
              </a:xfrm>
              <a:custGeom>
                <a:rect b="b" l="l" r="r" t="t"/>
                <a:pathLst>
                  <a:path extrusionOk="0" h="1192" w="578">
                    <a:moveTo>
                      <a:pt x="122" y="0"/>
                    </a:moveTo>
                    <a:cubicBezTo>
                      <a:pt x="31" y="0"/>
                      <a:pt x="0" y="61"/>
                      <a:pt x="0" y="122"/>
                    </a:cubicBezTo>
                    <a:lnTo>
                      <a:pt x="0" y="548"/>
                    </a:lnTo>
                    <a:lnTo>
                      <a:pt x="0" y="730"/>
                    </a:lnTo>
                    <a:cubicBezTo>
                      <a:pt x="0" y="821"/>
                      <a:pt x="31" y="882"/>
                      <a:pt x="31" y="943"/>
                    </a:cubicBezTo>
                    <a:cubicBezTo>
                      <a:pt x="57" y="1102"/>
                      <a:pt x="176" y="1192"/>
                      <a:pt x="307" y="1192"/>
                    </a:cubicBezTo>
                    <a:cubicBezTo>
                      <a:pt x="326" y="1192"/>
                      <a:pt x="346" y="1190"/>
                      <a:pt x="365" y="1186"/>
                    </a:cubicBezTo>
                    <a:cubicBezTo>
                      <a:pt x="456" y="1186"/>
                      <a:pt x="487" y="1155"/>
                      <a:pt x="517" y="1095"/>
                    </a:cubicBezTo>
                    <a:cubicBezTo>
                      <a:pt x="578" y="1034"/>
                      <a:pt x="578" y="1003"/>
                      <a:pt x="578" y="912"/>
                    </a:cubicBezTo>
                    <a:cubicBezTo>
                      <a:pt x="578" y="852"/>
                      <a:pt x="517" y="791"/>
                      <a:pt x="517" y="730"/>
                    </a:cubicBezTo>
                    <a:cubicBezTo>
                      <a:pt x="487" y="639"/>
                      <a:pt x="456" y="548"/>
                      <a:pt x="426" y="456"/>
                    </a:cubicBezTo>
                    <a:cubicBezTo>
                      <a:pt x="365" y="335"/>
                      <a:pt x="304" y="244"/>
                      <a:pt x="274" y="122"/>
                    </a:cubicBezTo>
                    <a:cubicBezTo>
                      <a:pt x="213" y="31"/>
                      <a:pt x="183" y="0"/>
                      <a:pt x="12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90"/>
              <p:cNvSpPr/>
              <p:nvPr/>
            </p:nvSpPr>
            <p:spPr>
              <a:xfrm>
                <a:off x="11276925" y="6537525"/>
                <a:ext cx="14450" cy="34350"/>
              </a:xfrm>
              <a:custGeom>
                <a:rect b="b" l="l" r="r" t="t"/>
                <a:pathLst>
                  <a:path extrusionOk="0" h="1374" w="578">
                    <a:moveTo>
                      <a:pt x="152" y="0"/>
                    </a:moveTo>
                    <a:cubicBezTo>
                      <a:pt x="152" y="0"/>
                      <a:pt x="30" y="31"/>
                      <a:pt x="30" y="91"/>
                    </a:cubicBezTo>
                    <a:cubicBezTo>
                      <a:pt x="30" y="304"/>
                      <a:pt x="0" y="456"/>
                      <a:pt x="0" y="639"/>
                    </a:cubicBezTo>
                    <a:lnTo>
                      <a:pt x="0" y="912"/>
                    </a:lnTo>
                    <a:cubicBezTo>
                      <a:pt x="0" y="1003"/>
                      <a:pt x="30" y="1094"/>
                      <a:pt x="61" y="1216"/>
                    </a:cubicBezTo>
                    <a:cubicBezTo>
                      <a:pt x="114" y="1295"/>
                      <a:pt x="235" y="1374"/>
                      <a:pt x="325" y="1374"/>
                    </a:cubicBezTo>
                    <a:cubicBezTo>
                      <a:pt x="339" y="1374"/>
                      <a:pt x="353" y="1372"/>
                      <a:pt x="365" y="1368"/>
                    </a:cubicBezTo>
                    <a:cubicBezTo>
                      <a:pt x="486" y="1307"/>
                      <a:pt x="578" y="1216"/>
                      <a:pt x="517" y="1094"/>
                    </a:cubicBezTo>
                    <a:cubicBezTo>
                      <a:pt x="486" y="1003"/>
                      <a:pt x="486" y="942"/>
                      <a:pt x="456" y="851"/>
                    </a:cubicBezTo>
                    <a:cubicBezTo>
                      <a:pt x="426" y="791"/>
                      <a:pt x="426" y="699"/>
                      <a:pt x="365" y="639"/>
                    </a:cubicBezTo>
                    <a:cubicBezTo>
                      <a:pt x="334" y="487"/>
                      <a:pt x="304" y="335"/>
                      <a:pt x="304" y="152"/>
                    </a:cubicBezTo>
                    <a:cubicBezTo>
                      <a:pt x="304" y="61"/>
                      <a:pt x="213" y="0"/>
                      <a:pt x="15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90"/>
              <p:cNvSpPr/>
              <p:nvPr/>
            </p:nvSpPr>
            <p:spPr>
              <a:xfrm>
                <a:off x="11315675" y="6524600"/>
                <a:ext cx="22825" cy="53225"/>
              </a:xfrm>
              <a:custGeom>
                <a:rect b="b" l="l" r="r" t="t"/>
                <a:pathLst>
                  <a:path extrusionOk="0" h="2129" w="913">
                    <a:moveTo>
                      <a:pt x="243" y="0"/>
                    </a:moveTo>
                    <a:cubicBezTo>
                      <a:pt x="91" y="0"/>
                      <a:pt x="0" y="122"/>
                      <a:pt x="31" y="244"/>
                    </a:cubicBezTo>
                    <a:lnTo>
                      <a:pt x="152" y="1034"/>
                    </a:lnTo>
                    <a:cubicBezTo>
                      <a:pt x="152" y="1186"/>
                      <a:pt x="152" y="1338"/>
                      <a:pt x="183" y="1490"/>
                    </a:cubicBezTo>
                    <a:cubicBezTo>
                      <a:pt x="183" y="1642"/>
                      <a:pt x="243" y="1763"/>
                      <a:pt x="274" y="1915"/>
                    </a:cubicBezTo>
                    <a:cubicBezTo>
                      <a:pt x="304" y="2067"/>
                      <a:pt x="456" y="2128"/>
                      <a:pt x="608" y="2128"/>
                    </a:cubicBezTo>
                    <a:cubicBezTo>
                      <a:pt x="730" y="2128"/>
                      <a:pt x="912" y="2067"/>
                      <a:pt x="912" y="1915"/>
                    </a:cubicBezTo>
                    <a:cubicBezTo>
                      <a:pt x="912" y="1763"/>
                      <a:pt x="912" y="1611"/>
                      <a:pt x="882" y="1459"/>
                    </a:cubicBezTo>
                    <a:cubicBezTo>
                      <a:pt x="851" y="1338"/>
                      <a:pt x="791" y="1216"/>
                      <a:pt x="760" y="1064"/>
                    </a:cubicBezTo>
                    <a:cubicBezTo>
                      <a:pt x="699" y="760"/>
                      <a:pt x="578" y="487"/>
                      <a:pt x="487" y="183"/>
                    </a:cubicBezTo>
                    <a:cubicBezTo>
                      <a:pt x="456" y="92"/>
                      <a:pt x="335" y="0"/>
                      <a:pt x="24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90"/>
              <p:cNvSpPr/>
              <p:nvPr/>
            </p:nvSpPr>
            <p:spPr>
              <a:xfrm>
                <a:off x="11372650" y="6530600"/>
                <a:ext cx="26250" cy="41425"/>
              </a:xfrm>
              <a:custGeom>
                <a:rect b="b" l="l" r="r" t="t"/>
                <a:pathLst>
                  <a:path extrusionOk="0" h="1657" w="1050">
                    <a:moveTo>
                      <a:pt x="255" y="1"/>
                    </a:moveTo>
                    <a:cubicBezTo>
                      <a:pt x="206" y="1"/>
                      <a:pt x="157" y="11"/>
                      <a:pt x="123" y="34"/>
                    </a:cubicBezTo>
                    <a:cubicBezTo>
                      <a:pt x="31" y="156"/>
                      <a:pt x="1" y="277"/>
                      <a:pt x="92" y="338"/>
                    </a:cubicBezTo>
                    <a:cubicBezTo>
                      <a:pt x="183" y="520"/>
                      <a:pt x="305" y="672"/>
                      <a:pt x="335" y="916"/>
                    </a:cubicBezTo>
                    <a:cubicBezTo>
                      <a:pt x="335" y="946"/>
                      <a:pt x="335" y="946"/>
                      <a:pt x="396" y="976"/>
                    </a:cubicBezTo>
                    <a:cubicBezTo>
                      <a:pt x="396" y="1037"/>
                      <a:pt x="426" y="1098"/>
                      <a:pt x="426" y="1128"/>
                    </a:cubicBezTo>
                    <a:cubicBezTo>
                      <a:pt x="426" y="1250"/>
                      <a:pt x="457" y="1341"/>
                      <a:pt x="457" y="1432"/>
                    </a:cubicBezTo>
                    <a:cubicBezTo>
                      <a:pt x="472" y="1581"/>
                      <a:pt x="617" y="1657"/>
                      <a:pt x="758" y="1657"/>
                    </a:cubicBezTo>
                    <a:cubicBezTo>
                      <a:pt x="906" y="1657"/>
                      <a:pt x="1050" y="1573"/>
                      <a:pt x="1034" y="1402"/>
                    </a:cubicBezTo>
                    <a:cubicBezTo>
                      <a:pt x="1034" y="1280"/>
                      <a:pt x="1034" y="1189"/>
                      <a:pt x="974" y="1068"/>
                    </a:cubicBezTo>
                    <a:lnTo>
                      <a:pt x="882" y="733"/>
                    </a:lnTo>
                    <a:cubicBezTo>
                      <a:pt x="761" y="490"/>
                      <a:pt x="639" y="277"/>
                      <a:pt x="457" y="64"/>
                    </a:cubicBezTo>
                    <a:cubicBezTo>
                      <a:pt x="419" y="27"/>
                      <a:pt x="335" y="1"/>
                      <a:pt x="2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90"/>
              <p:cNvSpPr/>
              <p:nvPr/>
            </p:nvSpPr>
            <p:spPr>
              <a:xfrm>
                <a:off x="11422050" y="6538275"/>
                <a:ext cx="23575" cy="27950"/>
              </a:xfrm>
              <a:custGeom>
                <a:rect b="b" l="l" r="r" t="t"/>
                <a:pathLst>
                  <a:path extrusionOk="0" h="1118" w="943">
                    <a:moveTo>
                      <a:pt x="183" y="1"/>
                    </a:moveTo>
                    <a:cubicBezTo>
                      <a:pt x="92" y="31"/>
                      <a:pt x="1" y="153"/>
                      <a:pt x="31" y="274"/>
                    </a:cubicBezTo>
                    <a:lnTo>
                      <a:pt x="153" y="609"/>
                    </a:lnTo>
                    <a:cubicBezTo>
                      <a:pt x="183" y="669"/>
                      <a:pt x="183" y="730"/>
                      <a:pt x="244" y="791"/>
                    </a:cubicBezTo>
                    <a:cubicBezTo>
                      <a:pt x="274" y="821"/>
                      <a:pt x="274" y="912"/>
                      <a:pt x="305" y="943"/>
                    </a:cubicBezTo>
                    <a:cubicBezTo>
                      <a:pt x="335" y="1034"/>
                      <a:pt x="426" y="1064"/>
                      <a:pt x="487" y="1095"/>
                    </a:cubicBezTo>
                    <a:cubicBezTo>
                      <a:pt x="533" y="1110"/>
                      <a:pt x="586" y="1118"/>
                      <a:pt x="635" y="1118"/>
                    </a:cubicBezTo>
                    <a:cubicBezTo>
                      <a:pt x="685" y="1118"/>
                      <a:pt x="730" y="1110"/>
                      <a:pt x="761" y="1095"/>
                    </a:cubicBezTo>
                    <a:cubicBezTo>
                      <a:pt x="821" y="1064"/>
                      <a:pt x="913" y="1034"/>
                      <a:pt x="913" y="943"/>
                    </a:cubicBezTo>
                    <a:cubicBezTo>
                      <a:pt x="943" y="882"/>
                      <a:pt x="943" y="791"/>
                      <a:pt x="882" y="730"/>
                    </a:cubicBezTo>
                    <a:cubicBezTo>
                      <a:pt x="852" y="669"/>
                      <a:pt x="791" y="609"/>
                      <a:pt x="791" y="578"/>
                    </a:cubicBezTo>
                    <a:cubicBezTo>
                      <a:pt x="761" y="487"/>
                      <a:pt x="730" y="457"/>
                      <a:pt x="700" y="365"/>
                    </a:cubicBezTo>
                    <a:cubicBezTo>
                      <a:pt x="609" y="305"/>
                      <a:pt x="578" y="213"/>
                      <a:pt x="487" y="122"/>
                    </a:cubicBezTo>
                    <a:cubicBezTo>
                      <a:pt x="457" y="61"/>
                      <a:pt x="426" y="31"/>
                      <a:pt x="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90"/>
              <p:cNvSpPr/>
              <p:nvPr/>
            </p:nvSpPr>
            <p:spPr>
              <a:xfrm>
                <a:off x="11477525" y="6531450"/>
                <a:ext cx="17500" cy="42575"/>
              </a:xfrm>
              <a:custGeom>
                <a:rect b="b" l="l" r="r" t="t"/>
                <a:pathLst>
                  <a:path extrusionOk="0" h="1703" w="700">
                    <a:moveTo>
                      <a:pt x="183" y="0"/>
                    </a:moveTo>
                    <a:cubicBezTo>
                      <a:pt x="92" y="122"/>
                      <a:pt x="1" y="182"/>
                      <a:pt x="1" y="334"/>
                    </a:cubicBezTo>
                    <a:cubicBezTo>
                      <a:pt x="1" y="578"/>
                      <a:pt x="31" y="760"/>
                      <a:pt x="31" y="942"/>
                    </a:cubicBezTo>
                    <a:cubicBezTo>
                      <a:pt x="31" y="1034"/>
                      <a:pt x="61" y="1125"/>
                      <a:pt x="61" y="1216"/>
                    </a:cubicBezTo>
                    <a:cubicBezTo>
                      <a:pt x="61" y="1307"/>
                      <a:pt x="61" y="1337"/>
                      <a:pt x="92" y="1398"/>
                    </a:cubicBezTo>
                    <a:cubicBezTo>
                      <a:pt x="153" y="1489"/>
                      <a:pt x="183" y="1550"/>
                      <a:pt x="213" y="1581"/>
                    </a:cubicBezTo>
                    <a:cubicBezTo>
                      <a:pt x="244" y="1672"/>
                      <a:pt x="365" y="1702"/>
                      <a:pt x="487" y="1702"/>
                    </a:cubicBezTo>
                    <a:cubicBezTo>
                      <a:pt x="548" y="1702"/>
                      <a:pt x="669" y="1672"/>
                      <a:pt x="669" y="1550"/>
                    </a:cubicBezTo>
                    <a:cubicBezTo>
                      <a:pt x="669" y="1489"/>
                      <a:pt x="700" y="1429"/>
                      <a:pt x="700" y="1368"/>
                    </a:cubicBezTo>
                    <a:lnTo>
                      <a:pt x="700" y="1125"/>
                    </a:lnTo>
                    <a:cubicBezTo>
                      <a:pt x="700" y="1034"/>
                      <a:pt x="669" y="942"/>
                      <a:pt x="669" y="821"/>
                    </a:cubicBezTo>
                    <a:cubicBezTo>
                      <a:pt x="639" y="608"/>
                      <a:pt x="548" y="426"/>
                      <a:pt x="517" y="182"/>
                    </a:cubicBezTo>
                    <a:cubicBezTo>
                      <a:pt x="517" y="122"/>
                      <a:pt x="456" y="61"/>
                      <a:pt x="365" y="30"/>
                    </a:cubicBezTo>
                    <a:cubicBezTo>
                      <a:pt x="305" y="0"/>
                      <a:pt x="244" y="0"/>
                      <a:pt x="18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90"/>
              <p:cNvSpPr/>
              <p:nvPr/>
            </p:nvSpPr>
            <p:spPr>
              <a:xfrm>
                <a:off x="11530725" y="6524750"/>
                <a:ext cx="25100" cy="43950"/>
              </a:xfrm>
              <a:custGeom>
                <a:rect b="b" l="l" r="r" t="t"/>
                <a:pathLst>
                  <a:path extrusionOk="0" h="1758" w="1004">
                    <a:moveTo>
                      <a:pt x="240" y="0"/>
                    </a:moveTo>
                    <a:cubicBezTo>
                      <a:pt x="193" y="0"/>
                      <a:pt x="142" y="17"/>
                      <a:pt x="91" y="55"/>
                    </a:cubicBezTo>
                    <a:cubicBezTo>
                      <a:pt x="31" y="116"/>
                      <a:pt x="0" y="238"/>
                      <a:pt x="61" y="298"/>
                    </a:cubicBezTo>
                    <a:cubicBezTo>
                      <a:pt x="91" y="329"/>
                      <a:pt x="152" y="420"/>
                      <a:pt x="152" y="450"/>
                    </a:cubicBezTo>
                    <a:lnTo>
                      <a:pt x="152" y="511"/>
                    </a:lnTo>
                    <a:cubicBezTo>
                      <a:pt x="152" y="542"/>
                      <a:pt x="183" y="542"/>
                      <a:pt x="183" y="572"/>
                    </a:cubicBezTo>
                    <a:cubicBezTo>
                      <a:pt x="213" y="694"/>
                      <a:pt x="243" y="754"/>
                      <a:pt x="243" y="876"/>
                    </a:cubicBezTo>
                    <a:cubicBezTo>
                      <a:pt x="274" y="998"/>
                      <a:pt x="274" y="1089"/>
                      <a:pt x="335" y="1180"/>
                    </a:cubicBezTo>
                    <a:lnTo>
                      <a:pt x="335" y="1271"/>
                    </a:lnTo>
                    <a:lnTo>
                      <a:pt x="335" y="1302"/>
                    </a:lnTo>
                    <a:lnTo>
                      <a:pt x="335" y="1453"/>
                    </a:lnTo>
                    <a:cubicBezTo>
                      <a:pt x="335" y="1636"/>
                      <a:pt x="487" y="1757"/>
                      <a:pt x="669" y="1757"/>
                    </a:cubicBezTo>
                    <a:cubicBezTo>
                      <a:pt x="821" y="1757"/>
                      <a:pt x="1003" y="1666"/>
                      <a:pt x="1003" y="1484"/>
                    </a:cubicBezTo>
                    <a:cubicBezTo>
                      <a:pt x="1003" y="1210"/>
                      <a:pt x="973" y="998"/>
                      <a:pt x="851" y="724"/>
                    </a:cubicBezTo>
                    <a:cubicBezTo>
                      <a:pt x="730" y="511"/>
                      <a:pt x="578" y="268"/>
                      <a:pt x="395" y="86"/>
                    </a:cubicBezTo>
                    <a:cubicBezTo>
                      <a:pt x="360" y="33"/>
                      <a:pt x="304" y="0"/>
                      <a:pt x="2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90"/>
              <p:cNvSpPr/>
              <p:nvPr/>
            </p:nvSpPr>
            <p:spPr>
              <a:xfrm>
                <a:off x="11075550" y="6916700"/>
                <a:ext cx="140600" cy="229525"/>
              </a:xfrm>
              <a:custGeom>
                <a:rect b="b" l="l" r="r" t="t"/>
                <a:pathLst>
                  <a:path extrusionOk="0" h="9181" w="5624">
                    <a:moveTo>
                      <a:pt x="4894" y="1"/>
                    </a:moveTo>
                    <a:cubicBezTo>
                      <a:pt x="4620" y="1"/>
                      <a:pt x="4438" y="122"/>
                      <a:pt x="4316" y="365"/>
                    </a:cubicBezTo>
                    <a:cubicBezTo>
                      <a:pt x="4256" y="457"/>
                      <a:pt x="4164" y="730"/>
                      <a:pt x="4134" y="1125"/>
                    </a:cubicBezTo>
                    <a:cubicBezTo>
                      <a:pt x="4073" y="1490"/>
                      <a:pt x="4012" y="1733"/>
                      <a:pt x="3952" y="1885"/>
                    </a:cubicBezTo>
                    <a:cubicBezTo>
                      <a:pt x="3709" y="2341"/>
                      <a:pt x="3496" y="3010"/>
                      <a:pt x="3313" y="3861"/>
                    </a:cubicBezTo>
                    <a:cubicBezTo>
                      <a:pt x="3040" y="4955"/>
                      <a:pt x="2888" y="5654"/>
                      <a:pt x="2797" y="5897"/>
                    </a:cubicBezTo>
                    <a:cubicBezTo>
                      <a:pt x="2584" y="6627"/>
                      <a:pt x="2250" y="7235"/>
                      <a:pt x="1824" y="7691"/>
                    </a:cubicBezTo>
                    <a:cubicBezTo>
                      <a:pt x="1672" y="7113"/>
                      <a:pt x="1581" y="6748"/>
                      <a:pt x="1550" y="6566"/>
                    </a:cubicBezTo>
                    <a:cubicBezTo>
                      <a:pt x="1520" y="6171"/>
                      <a:pt x="1520" y="5745"/>
                      <a:pt x="1520" y="5259"/>
                    </a:cubicBezTo>
                    <a:cubicBezTo>
                      <a:pt x="1520" y="4803"/>
                      <a:pt x="1550" y="4074"/>
                      <a:pt x="1581" y="3071"/>
                    </a:cubicBezTo>
                    <a:cubicBezTo>
                      <a:pt x="1642" y="2098"/>
                      <a:pt x="1642" y="1368"/>
                      <a:pt x="1642" y="882"/>
                    </a:cubicBezTo>
                    <a:cubicBezTo>
                      <a:pt x="1520" y="852"/>
                      <a:pt x="1429" y="791"/>
                      <a:pt x="1277" y="730"/>
                    </a:cubicBezTo>
                    <a:cubicBezTo>
                      <a:pt x="1125" y="700"/>
                      <a:pt x="1064" y="669"/>
                      <a:pt x="943" y="669"/>
                    </a:cubicBezTo>
                    <a:cubicBezTo>
                      <a:pt x="456" y="669"/>
                      <a:pt x="213" y="973"/>
                      <a:pt x="213" y="1581"/>
                    </a:cubicBezTo>
                    <a:lnTo>
                      <a:pt x="213" y="2432"/>
                    </a:lnTo>
                    <a:cubicBezTo>
                      <a:pt x="61" y="3557"/>
                      <a:pt x="0" y="4469"/>
                      <a:pt x="0" y="5137"/>
                    </a:cubicBezTo>
                    <a:cubicBezTo>
                      <a:pt x="0" y="6353"/>
                      <a:pt x="183" y="7417"/>
                      <a:pt x="578" y="8329"/>
                    </a:cubicBezTo>
                    <a:cubicBezTo>
                      <a:pt x="791" y="8907"/>
                      <a:pt x="1125" y="9180"/>
                      <a:pt x="1581" y="9180"/>
                    </a:cubicBezTo>
                    <a:cubicBezTo>
                      <a:pt x="2128" y="9180"/>
                      <a:pt x="2584" y="8907"/>
                      <a:pt x="2949" y="8420"/>
                    </a:cubicBezTo>
                    <a:cubicBezTo>
                      <a:pt x="3557" y="7630"/>
                      <a:pt x="3982" y="6748"/>
                      <a:pt x="4225" y="5745"/>
                    </a:cubicBezTo>
                    <a:cubicBezTo>
                      <a:pt x="4286" y="5441"/>
                      <a:pt x="4560" y="4530"/>
                      <a:pt x="5016" y="3010"/>
                    </a:cubicBezTo>
                    <a:cubicBezTo>
                      <a:pt x="5350" y="1885"/>
                      <a:pt x="5532" y="1004"/>
                      <a:pt x="5623" y="335"/>
                    </a:cubicBezTo>
                    <a:cubicBezTo>
                      <a:pt x="5471" y="92"/>
                      <a:pt x="5228" y="31"/>
                      <a:pt x="48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90"/>
              <p:cNvSpPr/>
              <p:nvPr/>
            </p:nvSpPr>
            <p:spPr>
              <a:xfrm>
                <a:off x="11223725" y="6885550"/>
                <a:ext cx="86650" cy="272825"/>
              </a:xfrm>
              <a:custGeom>
                <a:rect b="b" l="l" r="r" t="t"/>
                <a:pathLst>
                  <a:path extrusionOk="0" h="10913" w="3466">
                    <a:moveTo>
                      <a:pt x="2250" y="0"/>
                    </a:moveTo>
                    <a:cubicBezTo>
                      <a:pt x="2007" y="0"/>
                      <a:pt x="1794" y="61"/>
                      <a:pt x="1551" y="152"/>
                    </a:cubicBezTo>
                    <a:cubicBezTo>
                      <a:pt x="1034" y="396"/>
                      <a:pt x="639" y="760"/>
                      <a:pt x="365" y="1307"/>
                    </a:cubicBezTo>
                    <a:cubicBezTo>
                      <a:pt x="122" y="1763"/>
                      <a:pt x="0" y="2280"/>
                      <a:pt x="0" y="2858"/>
                    </a:cubicBezTo>
                    <a:cubicBezTo>
                      <a:pt x="0" y="3587"/>
                      <a:pt x="335" y="4529"/>
                      <a:pt x="973" y="5715"/>
                    </a:cubicBezTo>
                    <a:cubicBezTo>
                      <a:pt x="1642" y="6900"/>
                      <a:pt x="1976" y="7812"/>
                      <a:pt x="1976" y="8420"/>
                    </a:cubicBezTo>
                    <a:cubicBezTo>
                      <a:pt x="1976" y="8876"/>
                      <a:pt x="1885" y="9271"/>
                      <a:pt x="1672" y="9697"/>
                    </a:cubicBezTo>
                    <a:cubicBezTo>
                      <a:pt x="1642" y="9818"/>
                      <a:pt x="1520" y="9879"/>
                      <a:pt x="1368" y="9879"/>
                    </a:cubicBezTo>
                    <a:cubicBezTo>
                      <a:pt x="1216" y="9879"/>
                      <a:pt x="1095" y="9940"/>
                      <a:pt x="1064" y="9970"/>
                    </a:cubicBezTo>
                    <a:cubicBezTo>
                      <a:pt x="912" y="10122"/>
                      <a:pt x="821" y="10274"/>
                      <a:pt x="821" y="10396"/>
                    </a:cubicBezTo>
                    <a:cubicBezTo>
                      <a:pt x="821" y="10608"/>
                      <a:pt x="973" y="10760"/>
                      <a:pt x="1277" y="10882"/>
                    </a:cubicBezTo>
                    <a:cubicBezTo>
                      <a:pt x="1368" y="10912"/>
                      <a:pt x="1490" y="10912"/>
                      <a:pt x="1551" y="10912"/>
                    </a:cubicBezTo>
                    <a:cubicBezTo>
                      <a:pt x="1794" y="10912"/>
                      <a:pt x="2037" y="10791"/>
                      <a:pt x="2341" y="10608"/>
                    </a:cubicBezTo>
                    <a:cubicBezTo>
                      <a:pt x="2736" y="10335"/>
                      <a:pt x="2949" y="10122"/>
                      <a:pt x="3040" y="9970"/>
                    </a:cubicBezTo>
                    <a:cubicBezTo>
                      <a:pt x="3314" y="9484"/>
                      <a:pt x="3466" y="8967"/>
                      <a:pt x="3466" y="8450"/>
                    </a:cubicBezTo>
                    <a:cubicBezTo>
                      <a:pt x="3466" y="7812"/>
                      <a:pt x="3222" y="6991"/>
                      <a:pt x="2736" y="6080"/>
                    </a:cubicBezTo>
                    <a:cubicBezTo>
                      <a:pt x="2007" y="4681"/>
                      <a:pt x="1642" y="3952"/>
                      <a:pt x="1581" y="3861"/>
                    </a:cubicBezTo>
                    <a:cubicBezTo>
                      <a:pt x="1490" y="3617"/>
                      <a:pt x="1429" y="3344"/>
                      <a:pt x="1429" y="3101"/>
                    </a:cubicBezTo>
                    <a:cubicBezTo>
                      <a:pt x="1429" y="2341"/>
                      <a:pt x="1703" y="1733"/>
                      <a:pt x="2250" y="1186"/>
                    </a:cubicBezTo>
                    <a:cubicBezTo>
                      <a:pt x="2310" y="1155"/>
                      <a:pt x="2341" y="1095"/>
                      <a:pt x="2432" y="1095"/>
                    </a:cubicBezTo>
                    <a:cubicBezTo>
                      <a:pt x="2432" y="1095"/>
                      <a:pt x="2493" y="1155"/>
                      <a:pt x="2645" y="1186"/>
                    </a:cubicBezTo>
                    <a:cubicBezTo>
                      <a:pt x="2706" y="1201"/>
                      <a:pt x="2759" y="1209"/>
                      <a:pt x="2804" y="1209"/>
                    </a:cubicBezTo>
                    <a:cubicBezTo>
                      <a:pt x="2850" y="1209"/>
                      <a:pt x="2888" y="1201"/>
                      <a:pt x="2918" y="1186"/>
                    </a:cubicBezTo>
                    <a:cubicBezTo>
                      <a:pt x="3222" y="1034"/>
                      <a:pt x="3374" y="882"/>
                      <a:pt x="3374" y="699"/>
                    </a:cubicBezTo>
                    <a:cubicBezTo>
                      <a:pt x="3374" y="578"/>
                      <a:pt x="3314" y="517"/>
                      <a:pt x="3192" y="365"/>
                    </a:cubicBezTo>
                    <a:cubicBezTo>
                      <a:pt x="2949" y="122"/>
                      <a:pt x="2645" y="0"/>
                      <a:pt x="2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90"/>
              <p:cNvSpPr/>
              <p:nvPr/>
            </p:nvSpPr>
            <p:spPr>
              <a:xfrm>
                <a:off x="11324025" y="6917475"/>
                <a:ext cx="140600" cy="213725"/>
              </a:xfrm>
              <a:custGeom>
                <a:rect b="b" l="l" r="r" t="t"/>
                <a:pathLst>
                  <a:path extrusionOk="0" h="8549" w="5624">
                    <a:moveTo>
                      <a:pt x="4347" y="0"/>
                    </a:moveTo>
                    <a:cubicBezTo>
                      <a:pt x="3891" y="91"/>
                      <a:pt x="3375" y="213"/>
                      <a:pt x="2888" y="334"/>
                    </a:cubicBezTo>
                    <a:cubicBezTo>
                      <a:pt x="2311" y="486"/>
                      <a:pt x="1855" y="638"/>
                      <a:pt x="1490" y="821"/>
                    </a:cubicBezTo>
                    <a:cubicBezTo>
                      <a:pt x="1186" y="942"/>
                      <a:pt x="852" y="1094"/>
                      <a:pt x="548" y="1216"/>
                    </a:cubicBezTo>
                    <a:cubicBezTo>
                      <a:pt x="183" y="1368"/>
                      <a:pt x="1" y="1581"/>
                      <a:pt x="1" y="1854"/>
                    </a:cubicBezTo>
                    <a:cubicBezTo>
                      <a:pt x="1" y="2158"/>
                      <a:pt x="274" y="2340"/>
                      <a:pt x="852" y="2462"/>
                    </a:cubicBezTo>
                    <a:cubicBezTo>
                      <a:pt x="791" y="3283"/>
                      <a:pt x="761" y="3739"/>
                      <a:pt x="730" y="3830"/>
                    </a:cubicBezTo>
                    <a:cubicBezTo>
                      <a:pt x="700" y="3891"/>
                      <a:pt x="609" y="3982"/>
                      <a:pt x="457" y="4043"/>
                    </a:cubicBezTo>
                    <a:cubicBezTo>
                      <a:pt x="305" y="4134"/>
                      <a:pt x="244" y="4195"/>
                      <a:pt x="244" y="4286"/>
                    </a:cubicBezTo>
                    <a:cubicBezTo>
                      <a:pt x="183" y="4468"/>
                      <a:pt x="335" y="4620"/>
                      <a:pt x="609" y="4803"/>
                    </a:cubicBezTo>
                    <a:cubicBezTo>
                      <a:pt x="548" y="5441"/>
                      <a:pt x="548" y="6201"/>
                      <a:pt x="609" y="7052"/>
                    </a:cubicBezTo>
                    <a:cubicBezTo>
                      <a:pt x="609" y="7325"/>
                      <a:pt x="761" y="7569"/>
                      <a:pt x="1004" y="7812"/>
                    </a:cubicBezTo>
                    <a:cubicBezTo>
                      <a:pt x="1216" y="8055"/>
                      <a:pt x="1490" y="8176"/>
                      <a:pt x="1764" y="8268"/>
                    </a:cubicBezTo>
                    <a:cubicBezTo>
                      <a:pt x="2483" y="8473"/>
                      <a:pt x="3354" y="8548"/>
                      <a:pt x="4341" y="8548"/>
                    </a:cubicBezTo>
                    <a:cubicBezTo>
                      <a:pt x="4522" y="8548"/>
                      <a:pt x="4706" y="8546"/>
                      <a:pt x="4894" y="8541"/>
                    </a:cubicBezTo>
                    <a:cubicBezTo>
                      <a:pt x="5107" y="8541"/>
                      <a:pt x="5198" y="8450"/>
                      <a:pt x="5289" y="8359"/>
                    </a:cubicBezTo>
                    <a:cubicBezTo>
                      <a:pt x="5350" y="8237"/>
                      <a:pt x="5411" y="8085"/>
                      <a:pt x="5350" y="7933"/>
                    </a:cubicBezTo>
                    <a:cubicBezTo>
                      <a:pt x="5272" y="7541"/>
                      <a:pt x="5103" y="7306"/>
                      <a:pt x="4903" y="7306"/>
                    </a:cubicBezTo>
                    <a:cubicBezTo>
                      <a:pt x="4871" y="7306"/>
                      <a:pt x="4837" y="7313"/>
                      <a:pt x="4803" y="7325"/>
                    </a:cubicBezTo>
                    <a:cubicBezTo>
                      <a:pt x="4712" y="7325"/>
                      <a:pt x="4651" y="7356"/>
                      <a:pt x="4560" y="7447"/>
                    </a:cubicBezTo>
                    <a:cubicBezTo>
                      <a:pt x="4438" y="7508"/>
                      <a:pt x="4378" y="7538"/>
                      <a:pt x="4286" y="7538"/>
                    </a:cubicBezTo>
                    <a:cubicBezTo>
                      <a:pt x="4118" y="7547"/>
                      <a:pt x="3956" y="7551"/>
                      <a:pt x="3801" y="7551"/>
                    </a:cubicBezTo>
                    <a:cubicBezTo>
                      <a:pt x="2891" y="7551"/>
                      <a:pt x="2214" y="7403"/>
                      <a:pt x="1824" y="7143"/>
                    </a:cubicBezTo>
                    <a:cubicBezTo>
                      <a:pt x="1764" y="6991"/>
                      <a:pt x="1703" y="6748"/>
                      <a:pt x="1703" y="6474"/>
                    </a:cubicBezTo>
                    <a:cubicBezTo>
                      <a:pt x="1703" y="6079"/>
                      <a:pt x="1824" y="5532"/>
                      <a:pt x="2007" y="4803"/>
                    </a:cubicBezTo>
                    <a:cubicBezTo>
                      <a:pt x="2341" y="4711"/>
                      <a:pt x="2706" y="4620"/>
                      <a:pt x="3162" y="4620"/>
                    </a:cubicBezTo>
                    <a:cubicBezTo>
                      <a:pt x="3739" y="4620"/>
                      <a:pt x="4104" y="4590"/>
                      <a:pt x="4347" y="4559"/>
                    </a:cubicBezTo>
                    <a:cubicBezTo>
                      <a:pt x="4438" y="4559"/>
                      <a:pt x="4560" y="4499"/>
                      <a:pt x="4651" y="4438"/>
                    </a:cubicBezTo>
                    <a:cubicBezTo>
                      <a:pt x="4803" y="4316"/>
                      <a:pt x="4834" y="4255"/>
                      <a:pt x="4864" y="4255"/>
                    </a:cubicBezTo>
                    <a:cubicBezTo>
                      <a:pt x="4955" y="4195"/>
                      <a:pt x="4986" y="4164"/>
                      <a:pt x="4986" y="4103"/>
                    </a:cubicBezTo>
                    <a:cubicBezTo>
                      <a:pt x="4986" y="4012"/>
                      <a:pt x="4925" y="3891"/>
                      <a:pt x="4773" y="3708"/>
                    </a:cubicBezTo>
                    <a:cubicBezTo>
                      <a:pt x="4560" y="3587"/>
                      <a:pt x="4286" y="3526"/>
                      <a:pt x="4043" y="3526"/>
                    </a:cubicBezTo>
                    <a:cubicBezTo>
                      <a:pt x="3891" y="3526"/>
                      <a:pt x="3618" y="3556"/>
                      <a:pt x="3314" y="3587"/>
                    </a:cubicBezTo>
                    <a:cubicBezTo>
                      <a:pt x="2979" y="3647"/>
                      <a:pt x="2736" y="3678"/>
                      <a:pt x="2584" y="3678"/>
                    </a:cubicBezTo>
                    <a:cubicBezTo>
                      <a:pt x="2371" y="3678"/>
                      <a:pt x="2159" y="3678"/>
                      <a:pt x="2007" y="3587"/>
                    </a:cubicBezTo>
                    <a:cubicBezTo>
                      <a:pt x="2068" y="2705"/>
                      <a:pt x="2128" y="2188"/>
                      <a:pt x="2220" y="1915"/>
                    </a:cubicBezTo>
                    <a:cubicBezTo>
                      <a:pt x="2584" y="1763"/>
                      <a:pt x="3131" y="1611"/>
                      <a:pt x="3861" y="1429"/>
                    </a:cubicBezTo>
                    <a:cubicBezTo>
                      <a:pt x="4560" y="1246"/>
                      <a:pt x="5107" y="1094"/>
                      <a:pt x="5472" y="942"/>
                    </a:cubicBezTo>
                    <a:cubicBezTo>
                      <a:pt x="5563" y="912"/>
                      <a:pt x="5593" y="821"/>
                      <a:pt x="5624" y="729"/>
                    </a:cubicBezTo>
                    <a:cubicBezTo>
                      <a:pt x="5624" y="699"/>
                      <a:pt x="5593" y="638"/>
                      <a:pt x="5563" y="517"/>
                    </a:cubicBezTo>
                    <a:cubicBezTo>
                      <a:pt x="5502" y="395"/>
                      <a:pt x="5472" y="334"/>
                      <a:pt x="5472" y="304"/>
                    </a:cubicBezTo>
                    <a:cubicBezTo>
                      <a:pt x="5107" y="91"/>
                      <a:pt x="4803" y="0"/>
                      <a:pt x="45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90"/>
              <p:cNvSpPr/>
              <p:nvPr/>
            </p:nvSpPr>
            <p:spPr>
              <a:xfrm>
                <a:off x="10734350" y="7197100"/>
                <a:ext cx="245475" cy="424800"/>
              </a:xfrm>
              <a:custGeom>
                <a:rect b="b" l="l" r="r" t="t"/>
                <a:pathLst>
                  <a:path extrusionOk="0" h="16992" w="9819">
                    <a:moveTo>
                      <a:pt x="6931" y="1"/>
                    </a:moveTo>
                    <a:cubicBezTo>
                      <a:pt x="6201" y="1"/>
                      <a:pt x="5350" y="578"/>
                      <a:pt x="4438" y="1764"/>
                    </a:cubicBezTo>
                    <a:cubicBezTo>
                      <a:pt x="2615" y="4104"/>
                      <a:pt x="1247" y="6505"/>
                      <a:pt x="426" y="8967"/>
                    </a:cubicBezTo>
                    <a:cubicBezTo>
                      <a:pt x="153" y="9727"/>
                      <a:pt x="1" y="10426"/>
                      <a:pt x="1" y="11004"/>
                    </a:cubicBezTo>
                    <a:cubicBezTo>
                      <a:pt x="1" y="11642"/>
                      <a:pt x="183" y="12159"/>
                      <a:pt x="548" y="12615"/>
                    </a:cubicBezTo>
                    <a:cubicBezTo>
                      <a:pt x="1156" y="13435"/>
                      <a:pt x="1824" y="13800"/>
                      <a:pt x="2554" y="13800"/>
                    </a:cubicBezTo>
                    <a:cubicBezTo>
                      <a:pt x="2736" y="13800"/>
                      <a:pt x="2919" y="13800"/>
                      <a:pt x="3131" y="13709"/>
                    </a:cubicBezTo>
                    <a:cubicBezTo>
                      <a:pt x="4499" y="13223"/>
                      <a:pt x="5745" y="12493"/>
                      <a:pt x="6840" y="11520"/>
                    </a:cubicBezTo>
                    <a:lnTo>
                      <a:pt x="6840" y="11520"/>
                    </a:lnTo>
                    <a:cubicBezTo>
                      <a:pt x="6779" y="12402"/>
                      <a:pt x="6688" y="13040"/>
                      <a:pt x="6627" y="13496"/>
                    </a:cubicBezTo>
                    <a:cubicBezTo>
                      <a:pt x="6627" y="13679"/>
                      <a:pt x="6566" y="14043"/>
                      <a:pt x="6505" y="14438"/>
                    </a:cubicBezTo>
                    <a:cubicBezTo>
                      <a:pt x="6414" y="14864"/>
                      <a:pt x="6384" y="15168"/>
                      <a:pt x="6384" y="15411"/>
                    </a:cubicBezTo>
                    <a:cubicBezTo>
                      <a:pt x="6384" y="16110"/>
                      <a:pt x="6718" y="16657"/>
                      <a:pt x="7417" y="16931"/>
                    </a:cubicBezTo>
                    <a:cubicBezTo>
                      <a:pt x="7569" y="16961"/>
                      <a:pt x="7691" y="16992"/>
                      <a:pt x="7843" y="16992"/>
                    </a:cubicBezTo>
                    <a:cubicBezTo>
                      <a:pt x="8329" y="16992"/>
                      <a:pt x="8603" y="16809"/>
                      <a:pt x="8633" y="16414"/>
                    </a:cubicBezTo>
                    <a:lnTo>
                      <a:pt x="8846" y="12554"/>
                    </a:lnTo>
                    <a:cubicBezTo>
                      <a:pt x="8967" y="11065"/>
                      <a:pt x="9271" y="9818"/>
                      <a:pt x="9697" y="8785"/>
                    </a:cubicBezTo>
                    <a:cubicBezTo>
                      <a:pt x="9758" y="8633"/>
                      <a:pt x="9818" y="8481"/>
                      <a:pt x="9818" y="8451"/>
                    </a:cubicBezTo>
                    <a:cubicBezTo>
                      <a:pt x="9818" y="8147"/>
                      <a:pt x="9666" y="7812"/>
                      <a:pt x="9362" y="7387"/>
                    </a:cubicBezTo>
                    <a:cubicBezTo>
                      <a:pt x="9294" y="7318"/>
                      <a:pt x="9209" y="7284"/>
                      <a:pt x="9093" y="7284"/>
                    </a:cubicBezTo>
                    <a:cubicBezTo>
                      <a:pt x="9055" y="7284"/>
                      <a:pt x="9013" y="7288"/>
                      <a:pt x="8967" y="7296"/>
                    </a:cubicBezTo>
                    <a:cubicBezTo>
                      <a:pt x="8603" y="7356"/>
                      <a:pt x="8481" y="7356"/>
                      <a:pt x="8603" y="7356"/>
                    </a:cubicBezTo>
                    <a:cubicBezTo>
                      <a:pt x="8177" y="7356"/>
                      <a:pt x="7873" y="7569"/>
                      <a:pt x="7721" y="7995"/>
                    </a:cubicBezTo>
                    <a:cubicBezTo>
                      <a:pt x="7539" y="8603"/>
                      <a:pt x="7326" y="8937"/>
                      <a:pt x="7174" y="9058"/>
                    </a:cubicBezTo>
                    <a:cubicBezTo>
                      <a:pt x="5046" y="10730"/>
                      <a:pt x="3496" y="11794"/>
                      <a:pt x="2432" y="12159"/>
                    </a:cubicBezTo>
                    <a:cubicBezTo>
                      <a:pt x="2397" y="12186"/>
                      <a:pt x="2366" y="12197"/>
                      <a:pt x="2339" y="12197"/>
                    </a:cubicBezTo>
                    <a:cubicBezTo>
                      <a:pt x="2272" y="12197"/>
                      <a:pt x="2223" y="12132"/>
                      <a:pt x="2159" y="12068"/>
                    </a:cubicBezTo>
                    <a:cubicBezTo>
                      <a:pt x="2098" y="11916"/>
                      <a:pt x="2067" y="11824"/>
                      <a:pt x="2007" y="11824"/>
                    </a:cubicBezTo>
                    <a:cubicBezTo>
                      <a:pt x="1976" y="11612"/>
                      <a:pt x="1976" y="11399"/>
                      <a:pt x="1976" y="11217"/>
                    </a:cubicBezTo>
                    <a:cubicBezTo>
                      <a:pt x="1976" y="10122"/>
                      <a:pt x="2311" y="8876"/>
                      <a:pt x="3010" y="7508"/>
                    </a:cubicBezTo>
                    <a:cubicBezTo>
                      <a:pt x="4134" y="5259"/>
                      <a:pt x="5350" y="3435"/>
                      <a:pt x="6688" y="2037"/>
                    </a:cubicBezTo>
                    <a:cubicBezTo>
                      <a:pt x="6718" y="1976"/>
                      <a:pt x="6992" y="1824"/>
                      <a:pt x="7569" y="1520"/>
                    </a:cubicBezTo>
                    <a:cubicBezTo>
                      <a:pt x="7903" y="1338"/>
                      <a:pt x="8055" y="1064"/>
                      <a:pt x="7995" y="700"/>
                    </a:cubicBezTo>
                    <a:cubicBezTo>
                      <a:pt x="7903" y="244"/>
                      <a:pt x="7569" y="1"/>
                      <a:pt x="69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90"/>
              <p:cNvSpPr/>
              <p:nvPr/>
            </p:nvSpPr>
            <p:spPr>
              <a:xfrm>
                <a:off x="11012475" y="7218375"/>
                <a:ext cx="180875" cy="364775"/>
              </a:xfrm>
              <a:custGeom>
                <a:rect b="b" l="l" r="r" t="t"/>
                <a:pathLst>
                  <a:path extrusionOk="0" h="14591" w="7235">
                    <a:moveTo>
                      <a:pt x="1338" y="1"/>
                    </a:moveTo>
                    <a:cubicBezTo>
                      <a:pt x="1003" y="1"/>
                      <a:pt x="730" y="122"/>
                      <a:pt x="548" y="305"/>
                    </a:cubicBezTo>
                    <a:cubicBezTo>
                      <a:pt x="608" y="973"/>
                      <a:pt x="669" y="1733"/>
                      <a:pt x="669" y="2493"/>
                    </a:cubicBezTo>
                    <a:cubicBezTo>
                      <a:pt x="669" y="3648"/>
                      <a:pt x="548" y="5472"/>
                      <a:pt x="304" y="8025"/>
                    </a:cubicBezTo>
                    <a:cubicBezTo>
                      <a:pt x="92" y="10396"/>
                      <a:pt x="0" y="12280"/>
                      <a:pt x="61" y="13587"/>
                    </a:cubicBezTo>
                    <a:lnTo>
                      <a:pt x="517" y="14165"/>
                    </a:lnTo>
                    <a:cubicBezTo>
                      <a:pt x="699" y="14439"/>
                      <a:pt x="882" y="14591"/>
                      <a:pt x="1125" y="14591"/>
                    </a:cubicBezTo>
                    <a:cubicBezTo>
                      <a:pt x="1216" y="14591"/>
                      <a:pt x="1307" y="14530"/>
                      <a:pt x="1429" y="14499"/>
                    </a:cubicBezTo>
                    <a:cubicBezTo>
                      <a:pt x="2250" y="14165"/>
                      <a:pt x="3192" y="13587"/>
                      <a:pt x="4256" y="12858"/>
                    </a:cubicBezTo>
                    <a:cubicBezTo>
                      <a:pt x="6080" y="11612"/>
                      <a:pt x="6991" y="10973"/>
                      <a:pt x="7052" y="10973"/>
                    </a:cubicBezTo>
                    <a:cubicBezTo>
                      <a:pt x="7235" y="10761"/>
                      <a:pt x="7235" y="10487"/>
                      <a:pt x="7083" y="10153"/>
                    </a:cubicBezTo>
                    <a:cubicBezTo>
                      <a:pt x="6931" y="9879"/>
                      <a:pt x="6687" y="9758"/>
                      <a:pt x="6383" y="9758"/>
                    </a:cubicBezTo>
                    <a:cubicBezTo>
                      <a:pt x="6262" y="9758"/>
                      <a:pt x="6110" y="9758"/>
                      <a:pt x="5928" y="9788"/>
                    </a:cubicBezTo>
                    <a:cubicBezTo>
                      <a:pt x="5745" y="9849"/>
                      <a:pt x="5593" y="9849"/>
                      <a:pt x="5502" y="9849"/>
                    </a:cubicBezTo>
                    <a:cubicBezTo>
                      <a:pt x="5137" y="10001"/>
                      <a:pt x="4590" y="10335"/>
                      <a:pt x="3800" y="10852"/>
                    </a:cubicBezTo>
                    <a:cubicBezTo>
                      <a:pt x="3070" y="11308"/>
                      <a:pt x="2523" y="11612"/>
                      <a:pt x="2067" y="11825"/>
                    </a:cubicBezTo>
                    <a:cubicBezTo>
                      <a:pt x="2037" y="10609"/>
                      <a:pt x="2098" y="8694"/>
                      <a:pt x="2250" y="6232"/>
                    </a:cubicBezTo>
                    <a:cubicBezTo>
                      <a:pt x="2402" y="3770"/>
                      <a:pt x="2432" y="1885"/>
                      <a:pt x="2402" y="639"/>
                    </a:cubicBezTo>
                    <a:cubicBezTo>
                      <a:pt x="2280" y="213"/>
                      <a:pt x="1946"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90"/>
              <p:cNvSpPr/>
              <p:nvPr/>
            </p:nvSpPr>
            <p:spPr>
              <a:xfrm>
                <a:off x="11188775" y="7219150"/>
                <a:ext cx="236350" cy="389800"/>
              </a:xfrm>
              <a:custGeom>
                <a:rect b="b" l="l" r="r" t="t"/>
                <a:pathLst>
                  <a:path extrusionOk="0" h="15592" w="9454">
                    <a:moveTo>
                      <a:pt x="5046" y="4438"/>
                    </a:moveTo>
                    <a:lnTo>
                      <a:pt x="5502" y="6262"/>
                    </a:lnTo>
                    <a:cubicBezTo>
                      <a:pt x="5654" y="6991"/>
                      <a:pt x="5775" y="7599"/>
                      <a:pt x="5806" y="8176"/>
                    </a:cubicBezTo>
                    <a:cubicBezTo>
                      <a:pt x="4742" y="8176"/>
                      <a:pt x="4043" y="8176"/>
                      <a:pt x="3769" y="8237"/>
                    </a:cubicBezTo>
                    <a:cubicBezTo>
                      <a:pt x="4164" y="6961"/>
                      <a:pt x="4529" y="5714"/>
                      <a:pt x="5046" y="4438"/>
                    </a:cubicBezTo>
                    <a:close/>
                    <a:moveTo>
                      <a:pt x="5137" y="0"/>
                    </a:moveTo>
                    <a:cubicBezTo>
                      <a:pt x="4864" y="0"/>
                      <a:pt x="4651" y="91"/>
                      <a:pt x="4529" y="304"/>
                    </a:cubicBezTo>
                    <a:cubicBezTo>
                      <a:pt x="4134" y="1307"/>
                      <a:pt x="3678" y="2675"/>
                      <a:pt x="3131" y="4438"/>
                    </a:cubicBezTo>
                    <a:cubicBezTo>
                      <a:pt x="2493" y="6535"/>
                      <a:pt x="2067" y="7933"/>
                      <a:pt x="1763" y="8693"/>
                    </a:cubicBezTo>
                    <a:cubicBezTo>
                      <a:pt x="1733" y="8815"/>
                      <a:pt x="1581" y="8906"/>
                      <a:pt x="1307" y="8936"/>
                    </a:cubicBezTo>
                    <a:cubicBezTo>
                      <a:pt x="1064" y="8967"/>
                      <a:pt x="912" y="9058"/>
                      <a:pt x="821" y="9119"/>
                    </a:cubicBezTo>
                    <a:cubicBezTo>
                      <a:pt x="730" y="9210"/>
                      <a:pt x="699" y="9271"/>
                      <a:pt x="699" y="9362"/>
                    </a:cubicBezTo>
                    <a:cubicBezTo>
                      <a:pt x="699" y="9423"/>
                      <a:pt x="821" y="9575"/>
                      <a:pt x="1064" y="9727"/>
                    </a:cubicBezTo>
                    <a:cubicBezTo>
                      <a:pt x="1277" y="9879"/>
                      <a:pt x="1368" y="10031"/>
                      <a:pt x="1368" y="10183"/>
                    </a:cubicBezTo>
                    <a:cubicBezTo>
                      <a:pt x="1277" y="10638"/>
                      <a:pt x="1064" y="11429"/>
                      <a:pt x="547" y="12553"/>
                    </a:cubicBezTo>
                    <a:cubicBezTo>
                      <a:pt x="152" y="13496"/>
                      <a:pt x="0" y="14286"/>
                      <a:pt x="31" y="14863"/>
                    </a:cubicBezTo>
                    <a:cubicBezTo>
                      <a:pt x="61" y="15167"/>
                      <a:pt x="335" y="15380"/>
                      <a:pt x="851" y="15532"/>
                    </a:cubicBezTo>
                    <a:cubicBezTo>
                      <a:pt x="989" y="15572"/>
                      <a:pt x="1111" y="15592"/>
                      <a:pt x="1218" y="15592"/>
                    </a:cubicBezTo>
                    <a:cubicBezTo>
                      <a:pt x="1438" y="15592"/>
                      <a:pt x="1590" y="15504"/>
                      <a:pt x="1672" y="15319"/>
                    </a:cubicBezTo>
                    <a:cubicBezTo>
                      <a:pt x="1915" y="14712"/>
                      <a:pt x="2189" y="13860"/>
                      <a:pt x="2462" y="12766"/>
                    </a:cubicBezTo>
                    <a:cubicBezTo>
                      <a:pt x="2736" y="11550"/>
                      <a:pt x="2949" y="10730"/>
                      <a:pt x="3131" y="10274"/>
                    </a:cubicBezTo>
                    <a:cubicBezTo>
                      <a:pt x="3496" y="10000"/>
                      <a:pt x="3982" y="9818"/>
                      <a:pt x="4590" y="9727"/>
                    </a:cubicBezTo>
                    <a:cubicBezTo>
                      <a:pt x="5167" y="9666"/>
                      <a:pt x="5684" y="9605"/>
                      <a:pt x="6231" y="9575"/>
                    </a:cubicBezTo>
                    <a:cubicBezTo>
                      <a:pt x="6535" y="10335"/>
                      <a:pt x="6778" y="11307"/>
                      <a:pt x="7022" y="12462"/>
                    </a:cubicBezTo>
                    <a:cubicBezTo>
                      <a:pt x="7204" y="13526"/>
                      <a:pt x="7690" y="14104"/>
                      <a:pt x="8511" y="14256"/>
                    </a:cubicBezTo>
                    <a:cubicBezTo>
                      <a:pt x="8517" y="14259"/>
                      <a:pt x="8525" y="14260"/>
                      <a:pt x="8533" y="14260"/>
                    </a:cubicBezTo>
                    <a:cubicBezTo>
                      <a:pt x="8610" y="14260"/>
                      <a:pt x="8782" y="14143"/>
                      <a:pt x="9028" y="13952"/>
                    </a:cubicBezTo>
                    <a:cubicBezTo>
                      <a:pt x="9301" y="13708"/>
                      <a:pt x="9453" y="13465"/>
                      <a:pt x="9453" y="13161"/>
                    </a:cubicBezTo>
                    <a:cubicBezTo>
                      <a:pt x="9453" y="12949"/>
                      <a:pt x="9423" y="12736"/>
                      <a:pt x="9301" y="12493"/>
                    </a:cubicBezTo>
                    <a:cubicBezTo>
                      <a:pt x="8420" y="10183"/>
                      <a:pt x="7599" y="7234"/>
                      <a:pt x="6900" y="3678"/>
                    </a:cubicBezTo>
                    <a:cubicBezTo>
                      <a:pt x="6809" y="3070"/>
                      <a:pt x="6748" y="2432"/>
                      <a:pt x="6626" y="1824"/>
                    </a:cubicBezTo>
                    <a:cubicBezTo>
                      <a:pt x="6474" y="1094"/>
                      <a:pt x="6201" y="578"/>
                      <a:pt x="5745" y="182"/>
                    </a:cubicBezTo>
                    <a:cubicBezTo>
                      <a:pt x="5563" y="91"/>
                      <a:pt x="5380" y="0"/>
                      <a:pt x="5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90"/>
              <p:cNvSpPr/>
              <p:nvPr/>
            </p:nvSpPr>
            <p:spPr>
              <a:xfrm>
                <a:off x="11437250" y="7190275"/>
                <a:ext cx="136050" cy="431625"/>
              </a:xfrm>
              <a:custGeom>
                <a:rect b="b" l="l" r="r" t="t"/>
                <a:pathLst>
                  <a:path extrusionOk="0" h="17265" w="5442">
                    <a:moveTo>
                      <a:pt x="3466" y="0"/>
                    </a:moveTo>
                    <a:cubicBezTo>
                      <a:pt x="3131" y="0"/>
                      <a:pt x="2767" y="122"/>
                      <a:pt x="2402" y="274"/>
                    </a:cubicBezTo>
                    <a:cubicBezTo>
                      <a:pt x="1612" y="608"/>
                      <a:pt x="1004" y="1216"/>
                      <a:pt x="578" y="2067"/>
                    </a:cubicBezTo>
                    <a:cubicBezTo>
                      <a:pt x="183" y="2796"/>
                      <a:pt x="1" y="3617"/>
                      <a:pt x="1" y="4529"/>
                    </a:cubicBezTo>
                    <a:cubicBezTo>
                      <a:pt x="1" y="5623"/>
                      <a:pt x="548" y="7143"/>
                      <a:pt x="1551" y="9028"/>
                    </a:cubicBezTo>
                    <a:cubicBezTo>
                      <a:pt x="2584" y="10882"/>
                      <a:pt x="3131" y="12310"/>
                      <a:pt x="3131" y="13313"/>
                    </a:cubicBezTo>
                    <a:cubicBezTo>
                      <a:pt x="3131" y="13982"/>
                      <a:pt x="2949" y="14681"/>
                      <a:pt x="2615" y="15350"/>
                    </a:cubicBezTo>
                    <a:cubicBezTo>
                      <a:pt x="2493" y="15502"/>
                      <a:pt x="2341" y="15623"/>
                      <a:pt x="2128" y="15623"/>
                    </a:cubicBezTo>
                    <a:cubicBezTo>
                      <a:pt x="1885" y="15654"/>
                      <a:pt x="1733" y="15715"/>
                      <a:pt x="1672" y="15775"/>
                    </a:cubicBezTo>
                    <a:cubicBezTo>
                      <a:pt x="1429" y="16018"/>
                      <a:pt x="1338" y="16231"/>
                      <a:pt x="1338" y="16414"/>
                    </a:cubicBezTo>
                    <a:cubicBezTo>
                      <a:pt x="1338" y="16718"/>
                      <a:pt x="1551" y="16991"/>
                      <a:pt x="2037" y="17174"/>
                    </a:cubicBezTo>
                    <a:cubicBezTo>
                      <a:pt x="2189" y="17234"/>
                      <a:pt x="2311" y="17265"/>
                      <a:pt x="2463" y="17265"/>
                    </a:cubicBezTo>
                    <a:cubicBezTo>
                      <a:pt x="2858" y="17265"/>
                      <a:pt x="3283" y="17082"/>
                      <a:pt x="3709" y="16778"/>
                    </a:cubicBezTo>
                    <a:cubicBezTo>
                      <a:pt x="4286" y="16383"/>
                      <a:pt x="4651" y="16049"/>
                      <a:pt x="4803" y="15775"/>
                    </a:cubicBezTo>
                    <a:cubicBezTo>
                      <a:pt x="5198" y="14985"/>
                      <a:pt x="5441" y="14195"/>
                      <a:pt x="5441" y="13344"/>
                    </a:cubicBezTo>
                    <a:cubicBezTo>
                      <a:pt x="5441" y="12310"/>
                      <a:pt x="5046" y="11064"/>
                      <a:pt x="4286" y="9635"/>
                    </a:cubicBezTo>
                    <a:cubicBezTo>
                      <a:pt x="3162" y="7417"/>
                      <a:pt x="2554" y="6262"/>
                      <a:pt x="2463" y="6110"/>
                    </a:cubicBezTo>
                    <a:cubicBezTo>
                      <a:pt x="2311" y="5714"/>
                      <a:pt x="2250" y="5350"/>
                      <a:pt x="2250" y="4863"/>
                    </a:cubicBezTo>
                    <a:cubicBezTo>
                      <a:pt x="2250" y="3708"/>
                      <a:pt x="2645" y="2705"/>
                      <a:pt x="3526" y="1885"/>
                    </a:cubicBezTo>
                    <a:cubicBezTo>
                      <a:pt x="3648" y="1763"/>
                      <a:pt x="3709" y="1733"/>
                      <a:pt x="3830" y="1733"/>
                    </a:cubicBezTo>
                    <a:cubicBezTo>
                      <a:pt x="3830" y="1733"/>
                      <a:pt x="3952" y="1733"/>
                      <a:pt x="4195" y="1793"/>
                    </a:cubicBezTo>
                    <a:cubicBezTo>
                      <a:pt x="4258" y="1806"/>
                      <a:pt x="4316" y="1813"/>
                      <a:pt x="4371" y="1813"/>
                    </a:cubicBezTo>
                    <a:cubicBezTo>
                      <a:pt x="4448" y="1813"/>
                      <a:pt x="4519" y="1799"/>
                      <a:pt x="4590" y="1763"/>
                    </a:cubicBezTo>
                    <a:cubicBezTo>
                      <a:pt x="5046" y="1550"/>
                      <a:pt x="5289" y="1277"/>
                      <a:pt x="5289" y="973"/>
                    </a:cubicBezTo>
                    <a:cubicBezTo>
                      <a:pt x="5289" y="821"/>
                      <a:pt x="5198" y="638"/>
                      <a:pt x="4985" y="547"/>
                    </a:cubicBezTo>
                    <a:cubicBezTo>
                      <a:pt x="4651" y="213"/>
                      <a:pt x="4134" y="0"/>
                      <a:pt x="34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90"/>
              <p:cNvSpPr/>
              <p:nvPr/>
            </p:nvSpPr>
            <p:spPr>
              <a:xfrm>
                <a:off x="11602900" y="7190275"/>
                <a:ext cx="135300" cy="431625"/>
              </a:xfrm>
              <a:custGeom>
                <a:rect b="b" l="l" r="r" t="t"/>
                <a:pathLst>
                  <a:path extrusionOk="0" h="17265" w="5412">
                    <a:moveTo>
                      <a:pt x="3436" y="0"/>
                    </a:moveTo>
                    <a:cubicBezTo>
                      <a:pt x="3101" y="0"/>
                      <a:pt x="2767" y="122"/>
                      <a:pt x="2372" y="274"/>
                    </a:cubicBezTo>
                    <a:cubicBezTo>
                      <a:pt x="1581" y="608"/>
                      <a:pt x="974" y="1216"/>
                      <a:pt x="548" y="2067"/>
                    </a:cubicBezTo>
                    <a:cubicBezTo>
                      <a:pt x="183" y="2796"/>
                      <a:pt x="1" y="3617"/>
                      <a:pt x="1" y="4529"/>
                    </a:cubicBezTo>
                    <a:cubicBezTo>
                      <a:pt x="1" y="5623"/>
                      <a:pt x="518" y="7143"/>
                      <a:pt x="1551" y="9028"/>
                    </a:cubicBezTo>
                    <a:cubicBezTo>
                      <a:pt x="2584" y="10882"/>
                      <a:pt x="3101" y="12310"/>
                      <a:pt x="3101" y="13313"/>
                    </a:cubicBezTo>
                    <a:cubicBezTo>
                      <a:pt x="3101" y="13982"/>
                      <a:pt x="2949" y="14681"/>
                      <a:pt x="2615" y="15350"/>
                    </a:cubicBezTo>
                    <a:cubicBezTo>
                      <a:pt x="2493" y="15502"/>
                      <a:pt x="2341" y="15623"/>
                      <a:pt x="2098" y="15623"/>
                    </a:cubicBezTo>
                    <a:cubicBezTo>
                      <a:pt x="1885" y="15654"/>
                      <a:pt x="1733" y="15715"/>
                      <a:pt x="1642" y="15775"/>
                    </a:cubicBezTo>
                    <a:cubicBezTo>
                      <a:pt x="1429" y="16018"/>
                      <a:pt x="1308" y="16231"/>
                      <a:pt x="1308" y="16414"/>
                    </a:cubicBezTo>
                    <a:cubicBezTo>
                      <a:pt x="1308" y="16718"/>
                      <a:pt x="1551" y="16991"/>
                      <a:pt x="2037" y="17174"/>
                    </a:cubicBezTo>
                    <a:cubicBezTo>
                      <a:pt x="2189" y="17234"/>
                      <a:pt x="2311" y="17265"/>
                      <a:pt x="2463" y="17265"/>
                    </a:cubicBezTo>
                    <a:cubicBezTo>
                      <a:pt x="2828" y="17265"/>
                      <a:pt x="3253" y="17082"/>
                      <a:pt x="3709" y="16778"/>
                    </a:cubicBezTo>
                    <a:cubicBezTo>
                      <a:pt x="4287" y="16383"/>
                      <a:pt x="4621" y="16049"/>
                      <a:pt x="4773" y="15775"/>
                    </a:cubicBezTo>
                    <a:cubicBezTo>
                      <a:pt x="5199" y="14985"/>
                      <a:pt x="5411" y="14195"/>
                      <a:pt x="5411" y="13344"/>
                    </a:cubicBezTo>
                    <a:cubicBezTo>
                      <a:pt x="5411" y="12310"/>
                      <a:pt x="5047" y="11064"/>
                      <a:pt x="4287" y="9635"/>
                    </a:cubicBezTo>
                    <a:cubicBezTo>
                      <a:pt x="3132" y="7417"/>
                      <a:pt x="2524" y="6262"/>
                      <a:pt x="2463" y="6110"/>
                    </a:cubicBezTo>
                    <a:cubicBezTo>
                      <a:pt x="2311" y="5714"/>
                      <a:pt x="2220" y="5350"/>
                      <a:pt x="2220" y="4863"/>
                    </a:cubicBezTo>
                    <a:cubicBezTo>
                      <a:pt x="2220" y="3708"/>
                      <a:pt x="2645" y="2705"/>
                      <a:pt x="3527" y="1885"/>
                    </a:cubicBezTo>
                    <a:cubicBezTo>
                      <a:pt x="3648" y="1763"/>
                      <a:pt x="3709" y="1733"/>
                      <a:pt x="3831" y="1733"/>
                    </a:cubicBezTo>
                    <a:cubicBezTo>
                      <a:pt x="3831" y="1733"/>
                      <a:pt x="3952" y="1733"/>
                      <a:pt x="4165" y="1793"/>
                    </a:cubicBezTo>
                    <a:cubicBezTo>
                      <a:pt x="4228" y="1806"/>
                      <a:pt x="4291" y="1813"/>
                      <a:pt x="4352" y="1813"/>
                    </a:cubicBezTo>
                    <a:cubicBezTo>
                      <a:pt x="4438" y="1813"/>
                      <a:pt x="4519" y="1799"/>
                      <a:pt x="4591" y="1763"/>
                    </a:cubicBezTo>
                    <a:cubicBezTo>
                      <a:pt x="5047" y="1550"/>
                      <a:pt x="5259" y="1277"/>
                      <a:pt x="5259" y="973"/>
                    </a:cubicBezTo>
                    <a:cubicBezTo>
                      <a:pt x="5259" y="821"/>
                      <a:pt x="5199" y="638"/>
                      <a:pt x="4955" y="547"/>
                    </a:cubicBezTo>
                    <a:cubicBezTo>
                      <a:pt x="4621" y="213"/>
                      <a:pt x="4135" y="0"/>
                      <a:pt x="34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90"/>
              <p:cNvSpPr/>
              <p:nvPr/>
            </p:nvSpPr>
            <p:spPr>
              <a:xfrm>
                <a:off x="11035275" y="7689500"/>
                <a:ext cx="155800" cy="267525"/>
              </a:xfrm>
              <a:custGeom>
                <a:rect b="b" l="l" r="r" t="t"/>
                <a:pathLst>
                  <a:path extrusionOk="0" h="10701" w="6232">
                    <a:moveTo>
                      <a:pt x="5441" y="1"/>
                    </a:moveTo>
                    <a:cubicBezTo>
                      <a:pt x="5168" y="1"/>
                      <a:pt x="5016" y="92"/>
                      <a:pt x="4985" y="305"/>
                    </a:cubicBezTo>
                    <a:cubicBezTo>
                      <a:pt x="4651" y="2888"/>
                      <a:pt x="4408" y="4773"/>
                      <a:pt x="4256" y="6080"/>
                    </a:cubicBezTo>
                    <a:cubicBezTo>
                      <a:pt x="3891" y="5411"/>
                      <a:pt x="3465" y="4469"/>
                      <a:pt x="3009" y="3223"/>
                    </a:cubicBezTo>
                    <a:cubicBezTo>
                      <a:pt x="2554" y="1885"/>
                      <a:pt x="2128" y="943"/>
                      <a:pt x="1824" y="366"/>
                    </a:cubicBezTo>
                    <a:cubicBezTo>
                      <a:pt x="1518" y="171"/>
                      <a:pt x="1263" y="27"/>
                      <a:pt x="1106" y="27"/>
                    </a:cubicBezTo>
                    <a:cubicBezTo>
                      <a:pt x="1091" y="27"/>
                      <a:pt x="1077" y="29"/>
                      <a:pt x="1064" y="31"/>
                    </a:cubicBezTo>
                    <a:cubicBezTo>
                      <a:pt x="699" y="31"/>
                      <a:pt x="517" y="92"/>
                      <a:pt x="517" y="335"/>
                    </a:cubicBezTo>
                    <a:cubicBezTo>
                      <a:pt x="517" y="609"/>
                      <a:pt x="395" y="1885"/>
                      <a:pt x="213" y="4195"/>
                    </a:cubicBezTo>
                    <a:cubicBezTo>
                      <a:pt x="91" y="5715"/>
                      <a:pt x="0" y="6992"/>
                      <a:pt x="0" y="7995"/>
                    </a:cubicBezTo>
                    <a:cubicBezTo>
                      <a:pt x="0" y="8572"/>
                      <a:pt x="0" y="9150"/>
                      <a:pt x="61" y="9667"/>
                    </a:cubicBezTo>
                    <a:cubicBezTo>
                      <a:pt x="61" y="9879"/>
                      <a:pt x="91" y="10031"/>
                      <a:pt x="91" y="10183"/>
                    </a:cubicBezTo>
                    <a:cubicBezTo>
                      <a:pt x="91" y="10366"/>
                      <a:pt x="213" y="10487"/>
                      <a:pt x="304" y="10518"/>
                    </a:cubicBezTo>
                    <a:cubicBezTo>
                      <a:pt x="395" y="10518"/>
                      <a:pt x="456" y="10548"/>
                      <a:pt x="608" y="10639"/>
                    </a:cubicBezTo>
                    <a:cubicBezTo>
                      <a:pt x="730" y="10670"/>
                      <a:pt x="821" y="10700"/>
                      <a:pt x="882" y="10700"/>
                    </a:cubicBezTo>
                    <a:cubicBezTo>
                      <a:pt x="973" y="10700"/>
                      <a:pt x="1034" y="10670"/>
                      <a:pt x="1125" y="10579"/>
                    </a:cubicBezTo>
                    <a:cubicBezTo>
                      <a:pt x="1307" y="10487"/>
                      <a:pt x="1368" y="10305"/>
                      <a:pt x="1368" y="10031"/>
                    </a:cubicBezTo>
                    <a:cubicBezTo>
                      <a:pt x="1338" y="9272"/>
                      <a:pt x="1307" y="8512"/>
                      <a:pt x="1307" y="7782"/>
                    </a:cubicBezTo>
                    <a:cubicBezTo>
                      <a:pt x="1307" y="6262"/>
                      <a:pt x="1368" y="4803"/>
                      <a:pt x="1581" y="3436"/>
                    </a:cubicBezTo>
                    <a:cubicBezTo>
                      <a:pt x="1611" y="3344"/>
                      <a:pt x="1642" y="3253"/>
                      <a:pt x="1733" y="3253"/>
                    </a:cubicBezTo>
                    <a:cubicBezTo>
                      <a:pt x="1763" y="3253"/>
                      <a:pt x="1763" y="3253"/>
                      <a:pt x="1794" y="3344"/>
                    </a:cubicBezTo>
                    <a:cubicBezTo>
                      <a:pt x="2736" y="5928"/>
                      <a:pt x="3557" y="7782"/>
                      <a:pt x="4195" y="8998"/>
                    </a:cubicBezTo>
                    <a:cubicBezTo>
                      <a:pt x="4408" y="9424"/>
                      <a:pt x="4681" y="9606"/>
                      <a:pt x="4985" y="9606"/>
                    </a:cubicBezTo>
                    <a:cubicBezTo>
                      <a:pt x="5137" y="9606"/>
                      <a:pt x="5259" y="9515"/>
                      <a:pt x="5411" y="9424"/>
                    </a:cubicBezTo>
                    <a:cubicBezTo>
                      <a:pt x="5563" y="9302"/>
                      <a:pt x="5593" y="9150"/>
                      <a:pt x="5593" y="8998"/>
                    </a:cubicBezTo>
                    <a:cubicBezTo>
                      <a:pt x="5563" y="8694"/>
                      <a:pt x="5563" y="8360"/>
                      <a:pt x="5563" y="8025"/>
                    </a:cubicBezTo>
                    <a:cubicBezTo>
                      <a:pt x="5563" y="6992"/>
                      <a:pt x="5623" y="5685"/>
                      <a:pt x="5836" y="4165"/>
                    </a:cubicBezTo>
                    <a:cubicBezTo>
                      <a:pt x="5988" y="2888"/>
                      <a:pt x="6079" y="1581"/>
                      <a:pt x="6231" y="305"/>
                    </a:cubicBezTo>
                    <a:cubicBezTo>
                      <a:pt x="6201" y="183"/>
                      <a:pt x="6140" y="153"/>
                      <a:pt x="6049" y="92"/>
                    </a:cubicBezTo>
                    <a:cubicBezTo>
                      <a:pt x="6019" y="92"/>
                      <a:pt x="5897" y="62"/>
                      <a:pt x="5745" y="31"/>
                    </a:cubicBezTo>
                    <a:cubicBezTo>
                      <a:pt x="5623" y="1"/>
                      <a:pt x="5532" y="1"/>
                      <a:pt x="5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90"/>
              <p:cNvSpPr/>
              <p:nvPr/>
            </p:nvSpPr>
            <p:spPr>
              <a:xfrm>
                <a:off x="11208525" y="7744225"/>
                <a:ext cx="133775" cy="151250"/>
              </a:xfrm>
              <a:custGeom>
                <a:rect b="b" l="l" r="r" t="t"/>
                <a:pathLst>
                  <a:path extrusionOk="0" h="6050" w="5351">
                    <a:moveTo>
                      <a:pt x="3253" y="1520"/>
                    </a:moveTo>
                    <a:cubicBezTo>
                      <a:pt x="3314" y="1520"/>
                      <a:pt x="3374" y="1581"/>
                      <a:pt x="3405" y="1581"/>
                    </a:cubicBezTo>
                    <a:cubicBezTo>
                      <a:pt x="3709" y="1703"/>
                      <a:pt x="3922" y="2128"/>
                      <a:pt x="3982" y="2827"/>
                    </a:cubicBezTo>
                    <a:cubicBezTo>
                      <a:pt x="4013" y="3283"/>
                      <a:pt x="3861" y="3739"/>
                      <a:pt x="3496" y="4256"/>
                    </a:cubicBezTo>
                    <a:cubicBezTo>
                      <a:pt x="3070" y="4803"/>
                      <a:pt x="2645" y="5076"/>
                      <a:pt x="2189" y="5076"/>
                    </a:cubicBezTo>
                    <a:cubicBezTo>
                      <a:pt x="2007" y="5076"/>
                      <a:pt x="1733" y="4833"/>
                      <a:pt x="1490" y="4469"/>
                    </a:cubicBezTo>
                    <a:cubicBezTo>
                      <a:pt x="1277" y="4165"/>
                      <a:pt x="1186" y="3800"/>
                      <a:pt x="1186" y="3405"/>
                    </a:cubicBezTo>
                    <a:cubicBezTo>
                      <a:pt x="1186" y="2797"/>
                      <a:pt x="1368" y="2371"/>
                      <a:pt x="1703" y="2067"/>
                    </a:cubicBezTo>
                    <a:cubicBezTo>
                      <a:pt x="1733" y="2037"/>
                      <a:pt x="1733" y="2037"/>
                      <a:pt x="1794" y="2037"/>
                    </a:cubicBezTo>
                    <a:cubicBezTo>
                      <a:pt x="1824" y="2037"/>
                      <a:pt x="1946" y="2067"/>
                      <a:pt x="2037" y="2128"/>
                    </a:cubicBezTo>
                    <a:cubicBezTo>
                      <a:pt x="2128" y="2196"/>
                      <a:pt x="2219" y="2231"/>
                      <a:pt x="2285" y="2231"/>
                    </a:cubicBezTo>
                    <a:cubicBezTo>
                      <a:pt x="2307" y="2231"/>
                      <a:pt x="2326" y="2227"/>
                      <a:pt x="2341" y="2219"/>
                    </a:cubicBezTo>
                    <a:cubicBezTo>
                      <a:pt x="2463" y="2189"/>
                      <a:pt x="2615" y="2067"/>
                      <a:pt x="2797" y="1824"/>
                    </a:cubicBezTo>
                    <a:cubicBezTo>
                      <a:pt x="3010" y="1642"/>
                      <a:pt x="3162" y="1520"/>
                      <a:pt x="3253" y="1520"/>
                    </a:cubicBezTo>
                    <a:close/>
                    <a:moveTo>
                      <a:pt x="2189" y="0"/>
                    </a:moveTo>
                    <a:cubicBezTo>
                      <a:pt x="1946" y="0"/>
                      <a:pt x="1642" y="152"/>
                      <a:pt x="1338" y="456"/>
                    </a:cubicBezTo>
                    <a:cubicBezTo>
                      <a:pt x="1064" y="699"/>
                      <a:pt x="821" y="1003"/>
                      <a:pt x="639" y="1338"/>
                    </a:cubicBezTo>
                    <a:cubicBezTo>
                      <a:pt x="213" y="2128"/>
                      <a:pt x="0" y="2888"/>
                      <a:pt x="0" y="3617"/>
                    </a:cubicBezTo>
                    <a:cubicBezTo>
                      <a:pt x="0" y="4256"/>
                      <a:pt x="183" y="4772"/>
                      <a:pt x="578" y="5168"/>
                    </a:cubicBezTo>
                    <a:cubicBezTo>
                      <a:pt x="1186" y="5745"/>
                      <a:pt x="1733" y="6049"/>
                      <a:pt x="2311" y="6049"/>
                    </a:cubicBezTo>
                    <a:cubicBezTo>
                      <a:pt x="2432" y="6049"/>
                      <a:pt x="2584" y="6049"/>
                      <a:pt x="2706" y="6019"/>
                    </a:cubicBezTo>
                    <a:cubicBezTo>
                      <a:pt x="3739" y="5776"/>
                      <a:pt x="4590" y="5016"/>
                      <a:pt x="5198" y="3739"/>
                    </a:cubicBezTo>
                    <a:cubicBezTo>
                      <a:pt x="5289" y="3496"/>
                      <a:pt x="5350" y="3283"/>
                      <a:pt x="5350" y="3101"/>
                    </a:cubicBezTo>
                    <a:cubicBezTo>
                      <a:pt x="5350" y="2584"/>
                      <a:pt x="5168" y="2067"/>
                      <a:pt x="4833" y="1429"/>
                    </a:cubicBezTo>
                    <a:cubicBezTo>
                      <a:pt x="4621" y="1064"/>
                      <a:pt x="4286" y="821"/>
                      <a:pt x="3800" y="669"/>
                    </a:cubicBezTo>
                    <a:cubicBezTo>
                      <a:pt x="3192" y="456"/>
                      <a:pt x="2797" y="304"/>
                      <a:pt x="2645" y="213"/>
                    </a:cubicBezTo>
                    <a:cubicBezTo>
                      <a:pt x="2493" y="92"/>
                      <a:pt x="2341" y="0"/>
                      <a:pt x="21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90"/>
              <p:cNvSpPr/>
              <p:nvPr/>
            </p:nvSpPr>
            <p:spPr>
              <a:xfrm>
                <a:off x="11319475" y="7679350"/>
                <a:ext cx="224950" cy="251075"/>
              </a:xfrm>
              <a:custGeom>
                <a:rect b="b" l="l" r="r" t="t"/>
                <a:pathLst>
                  <a:path extrusionOk="0" h="10043" w="8998">
                    <a:moveTo>
                      <a:pt x="8187" y="0"/>
                    </a:moveTo>
                    <a:cubicBezTo>
                      <a:pt x="7985" y="0"/>
                      <a:pt x="7774" y="35"/>
                      <a:pt x="7478" y="103"/>
                    </a:cubicBezTo>
                    <a:cubicBezTo>
                      <a:pt x="6991" y="194"/>
                      <a:pt x="6687" y="285"/>
                      <a:pt x="6566" y="285"/>
                    </a:cubicBezTo>
                    <a:cubicBezTo>
                      <a:pt x="6140" y="407"/>
                      <a:pt x="5745" y="437"/>
                      <a:pt x="5289" y="437"/>
                    </a:cubicBezTo>
                    <a:cubicBezTo>
                      <a:pt x="4833" y="437"/>
                      <a:pt x="4408" y="346"/>
                      <a:pt x="4073" y="255"/>
                    </a:cubicBezTo>
                    <a:cubicBezTo>
                      <a:pt x="3617" y="468"/>
                      <a:pt x="2979" y="620"/>
                      <a:pt x="2098" y="711"/>
                    </a:cubicBezTo>
                    <a:cubicBezTo>
                      <a:pt x="1095" y="802"/>
                      <a:pt x="426" y="893"/>
                      <a:pt x="122" y="1015"/>
                    </a:cubicBezTo>
                    <a:cubicBezTo>
                      <a:pt x="31" y="1076"/>
                      <a:pt x="0" y="1167"/>
                      <a:pt x="0" y="1228"/>
                    </a:cubicBezTo>
                    <a:cubicBezTo>
                      <a:pt x="0" y="1228"/>
                      <a:pt x="61" y="1349"/>
                      <a:pt x="183" y="1623"/>
                    </a:cubicBezTo>
                    <a:cubicBezTo>
                      <a:pt x="487" y="1866"/>
                      <a:pt x="912" y="1987"/>
                      <a:pt x="1398" y="1987"/>
                    </a:cubicBezTo>
                    <a:cubicBezTo>
                      <a:pt x="1581" y="1987"/>
                      <a:pt x="1976" y="1957"/>
                      <a:pt x="2553" y="1866"/>
                    </a:cubicBezTo>
                    <a:cubicBezTo>
                      <a:pt x="2910" y="1821"/>
                      <a:pt x="3217" y="1793"/>
                      <a:pt x="3451" y="1793"/>
                    </a:cubicBezTo>
                    <a:cubicBezTo>
                      <a:pt x="3537" y="1793"/>
                      <a:pt x="3613" y="1797"/>
                      <a:pt x="3678" y="1805"/>
                    </a:cubicBezTo>
                    <a:cubicBezTo>
                      <a:pt x="3678" y="2474"/>
                      <a:pt x="3648" y="3477"/>
                      <a:pt x="3557" y="4814"/>
                    </a:cubicBezTo>
                    <a:cubicBezTo>
                      <a:pt x="3465" y="6182"/>
                      <a:pt x="3405" y="7155"/>
                      <a:pt x="3405" y="7793"/>
                    </a:cubicBezTo>
                    <a:cubicBezTo>
                      <a:pt x="3405" y="8219"/>
                      <a:pt x="3405" y="8614"/>
                      <a:pt x="3465" y="8948"/>
                    </a:cubicBezTo>
                    <a:cubicBezTo>
                      <a:pt x="3465" y="9222"/>
                      <a:pt x="3557" y="9465"/>
                      <a:pt x="3769" y="9708"/>
                    </a:cubicBezTo>
                    <a:cubicBezTo>
                      <a:pt x="3952" y="9951"/>
                      <a:pt x="4164" y="10042"/>
                      <a:pt x="4468" y="10042"/>
                    </a:cubicBezTo>
                    <a:cubicBezTo>
                      <a:pt x="4620" y="10042"/>
                      <a:pt x="4742" y="9982"/>
                      <a:pt x="4803" y="9830"/>
                    </a:cubicBezTo>
                    <a:cubicBezTo>
                      <a:pt x="4833" y="9708"/>
                      <a:pt x="4833" y="9586"/>
                      <a:pt x="4833" y="9404"/>
                    </a:cubicBezTo>
                    <a:cubicBezTo>
                      <a:pt x="4803" y="8826"/>
                      <a:pt x="4803" y="8219"/>
                      <a:pt x="4803" y="7611"/>
                    </a:cubicBezTo>
                    <a:cubicBezTo>
                      <a:pt x="4803" y="6030"/>
                      <a:pt x="4894" y="4054"/>
                      <a:pt x="5107" y="1653"/>
                    </a:cubicBezTo>
                    <a:cubicBezTo>
                      <a:pt x="6718" y="1380"/>
                      <a:pt x="7873" y="1197"/>
                      <a:pt x="8511" y="1045"/>
                    </a:cubicBezTo>
                    <a:cubicBezTo>
                      <a:pt x="8754" y="984"/>
                      <a:pt x="8937" y="772"/>
                      <a:pt x="8997" y="437"/>
                    </a:cubicBezTo>
                    <a:cubicBezTo>
                      <a:pt x="8997" y="311"/>
                      <a:pt x="8934" y="247"/>
                      <a:pt x="8755" y="247"/>
                    </a:cubicBezTo>
                    <a:cubicBezTo>
                      <a:pt x="8719" y="247"/>
                      <a:pt x="8678" y="250"/>
                      <a:pt x="8633" y="255"/>
                    </a:cubicBezTo>
                    <a:cubicBezTo>
                      <a:pt x="8663" y="103"/>
                      <a:pt x="8602" y="12"/>
                      <a:pt x="8389" y="12"/>
                    </a:cubicBezTo>
                    <a:cubicBezTo>
                      <a:pt x="8321" y="4"/>
                      <a:pt x="8255" y="0"/>
                      <a:pt x="81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90"/>
              <p:cNvSpPr/>
              <p:nvPr/>
            </p:nvSpPr>
            <p:spPr>
              <a:xfrm>
                <a:off x="10730550" y="7998925"/>
                <a:ext cx="146675" cy="329675"/>
              </a:xfrm>
              <a:custGeom>
                <a:rect b="b" l="l" r="r" t="t"/>
                <a:pathLst>
                  <a:path extrusionOk="0" h="13187" w="5867">
                    <a:moveTo>
                      <a:pt x="2159" y="1606"/>
                    </a:moveTo>
                    <a:lnTo>
                      <a:pt x="2159" y="1606"/>
                    </a:lnTo>
                    <a:cubicBezTo>
                      <a:pt x="3071" y="1940"/>
                      <a:pt x="3526" y="2123"/>
                      <a:pt x="3587" y="2123"/>
                    </a:cubicBezTo>
                    <a:cubicBezTo>
                      <a:pt x="4104" y="2396"/>
                      <a:pt x="4347" y="2822"/>
                      <a:pt x="4256" y="3308"/>
                    </a:cubicBezTo>
                    <a:cubicBezTo>
                      <a:pt x="4104" y="4372"/>
                      <a:pt x="3466" y="5405"/>
                      <a:pt x="2311" y="6469"/>
                    </a:cubicBezTo>
                    <a:cubicBezTo>
                      <a:pt x="2371" y="5527"/>
                      <a:pt x="2311" y="3916"/>
                      <a:pt x="2159" y="1606"/>
                    </a:cubicBezTo>
                    <a:close/>
                    <a:moveTo>
                      <a:pt x="701" y="1"/>
                    </a:moveTo>
                    <a:cubicBezTo>
                      <a:pt x="545" y="1"/>
                      <a:pt x="424" y="18"/>
                      <a:pt x="335" y="56"/>
                    </a:cubicBezTo>
                    <a:cubicBezTo>
                      <a:pt x="183" y="56"/>
                      <a:pt x="92" y="238"/>
                      <a:pt x="1" y="664"/>
                    </a:cubicBezTo>
                    <a:cubicBezTo>
                      <a:pt x="31" y="664"/>
                      <a:pt x="153" y="755"/>
                      <a:pt x="244" y="907"/>
                    </a:cubicBezTo>
                    <a:cubicBezTo>
                      <a:pt x="323" y="1039"/>
                      <a:pt x="403" y="1125"/>
                      <a:pt x="502" y="1125"/>
                    </a:cubicBezTo>
                    <a:cubicBezTo>
                      <a:pt x="517" y="1125"/>
                      <a:pt x="532" y="1123"/>
                      <a:pt x="548" y="1120"/>
                    </a:cubicBezTo>
                    <a:cubicBezTo>
                      <a:pt x="639" y="1940"/>
                      <a:pt x="730" y="2822"/>
                      <a:pt x="730" y="3794"/>
                    </a:cubicBezTo>
                    <a:cubicBezTo>
                      <a:pt x="730" y="4493"/>
                      <a:pt x="700" y="5466"/>
                      <a:pt x="609" y="6804"/>
                    </a:cubicBezTo>
                    <a:cubicBezTo>
                      <a:pt x="548" y="8080"/>
                      <a:pt x="487" y="9083"/>
                      <a:pt x="487" y="9782"/>
                    </a:cubicBezTo>
                    <a:cubicBezTo>
                      <a:pt x="487" y="10785"/>
                      <a:pt x="578" y="11697"/>
                      <a:pt x="700" y="12518"/>
                    </a:cubicBezTo>
                    <a:cubicBezTo>
                      <a:pt x="730" y="12639"/>
                      <a:pt x="852" y="12822"/>
                      <a:pt x="1064" y="12913"/>
                    </a:cubicBezTo>
                    <a:lnTo>
                      <a:pt x="1642" y="13187"/>
                    </a:lnTo>
                    <a:cubicBezTo>
                      <a:pt x="2067" y="12731"/>
                      <a:pt x="2280" y="12092"/>
                      <a:pt x="2280" y="11241"/>
                    </a:cubicBezTo>
                    <a:cubicBezTo>
                      <a:pt x="2280" y="11029"/>
                      <a:pt x="2250" y="10694"/>
                      <a:pt x="2219" y="10177"/>
                    </a:cubicBezTo>
                    <a:cubicBezTo>
                      <a:pt x="2159" y="9722"/>
                      <a:pt x="2128" y="9357"/>
                      <a:pt x="2128" y="9114"/>
                    </a:cubicBezTo>
                    <a:cubicBezTo>
                      <a:pt x="2128" y="8779"/>
                      <a:pt x="2159" y="8506"/>
                      <a:pt x="2219" y="8263"/>
                    </a:cubicBezTo>
                    <a:cubicBezTo>
                      <a:pt x="2584" y="8171"/>
                      <a:pt x="2979" y="8019"/>
                      <a:pt x="3344" y="7715"/>
                    </a:cubicBezTo>
                    <a:cubicBezTo>
                      <a:pt x="3435" y="7655"/>
                      <a:pt x="3678" y="7381"/>
                      <a:pt x="4256" y="6834"/>
                    </a:cubicBezTo>
                    <a:cubicBezTo>
                      <a:pt x="4651" y="6500"/>
                      <a:pt x="5046" y="5831"/>
                      <a:pt x="5563" y="4797"/>
                    </a:cubicBezTo>
                    <a:cubicBezTo>
                      <a:pt x="5745" y="4341"/>
                      <a:pt x="5867" y="3886"/>
                      <a:pt x="5867" y="3551"/>
                    </a:cubicBezTo>
                    <a:cubicBezTo>
                      <a:pt x="5867" y="3034"/>
                      <a:pt x="5715" y="2639"/>
                      <a:pt x="5441" y="2244"/>
                    </a:cubicBezTo>
                    <a:cubicBezTo>
                      <a:pt x="4560" y="1059"/>
                      <a:pt x="3283" y="360"/>
                      <a:pt x="1551" y="86"/>
                    </a:cubicBezTo>
                    <a:cubicBezTo>
                      <a:pt x="1197" y="33"/>
                      <a:pt x="916" y="1"/>
                      <a:pt x="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90"/>
              <p:cNvSpPr/>
              <p:nvPr/>
            </p:nvSpPr>
            <p:spPr>
              <a:xfrm>
                <a:off x="10897725" y="8000300"/>
                <a:ext cx="148975" cy="300950"/>
              </a:xfrm>
              <a:custGeom>
                <a:rect b="b" l="l" r="r" t="t"/>
                <a:pathLst>
                  <a:path extrusionOk="0" h="12038" w="5959">
                    <a:moveTo>
                      <a:pt x="1156" y="1"/>
                    </a:moveTo>
                    <a:cubicBezTo>
                      <a:pt x="882" y="1"/>
                      <a:pt x="639" y="61"/>
                      <a:pt x="487" y="213"/>
                    </a:cubicBezTo>
                    <a:cubicBezTo>
                      <a:pt x="548" y="791"/>
                      <a:pt x="578" y="1399"/>
                      <a:pt x="578" y="2037"/>
                    </a:cubicBezTo>
                    <a:cubicBezTo>
                      <a:pt x="578" y="2979"/>
                      <a:pt x="457" y="4499"/>
                      <a:pt x="274" y="6597"/>
                    </a:cubicBezTo>
                    <a:cubicBezTo>
                      <a:pt x="92" y="8572"/>
                      <a:pt x="1" y="10122"/>
                      <a:pt x="31" y="11247"/>
                    </a:cubicBezTo>
                    <a:cubicBezTo>
                      <a:pt x="31" y="11247"/>
                      <a:pt x="183" y="11399"/>
                      <a:pt x="426" y="11703"/>
                    </a:cubicBezTo>
                    <a:cubicBezTo>
                      <a:pt x="578" y="11916"/>
                      <a:pt x="730" y="12037"/>
                      <a:pt x="913" y="12037"/>
                    </a:cubicBezTo>
                    <a:cubicBezTo>
                      <a:pt x="1004" y="12037"/>
                      <a:pt x="1064" y="12007"/>
                      <a:pt x="1156" y="11946"/>
                    </a:cubicBezTo>
                    <a:cubicBezTo>
                      <a:pt x="1824" y="11703"/>
                      <a:pt x="2615" y="11247"/>
                      <a:pt x="3496" y="10639"/>
                    </a:cubicBezTo>
                    <a:cubicBezTo>
                      <a:pt x="5016" y="9606"/>
                      <a:pt x="5776" y="9059"/>
                      <a:pt x="5806" y="9059"/>
                    </a:cubicBezTo>
                    <a:cubicBezTo>
                      <a:pt x="5958" y="8876"/>
                      <a:pt x="5958" y="8663"/>
                      <a:pt x="5867" y="8390"/>
                    </a:cubicBezTo>
                    <a:cubicBezTo>
                      <a:pt x="5745" y="8208"/>
                      <a:pt x="5563" y="8086"/>
                      <a:pt x="5289" y="8086"/>
                    </a:cubicBezTo>
                    <a:cubicBezTo>
                      <a:pt x="5198" y="8086"/>
                      <a:pt x="5046" y="8086"/>
                      <a:pt x="4894" y="8116"/>
                    </a:cubicBezTo>
                    <a:cubicBezTo>
                      <a:pt x="4742" y="8147"/>
                      <a:pt x="4651" y="8147"/>
                      <a:pt x="4560" y="8147"/>
                    </a:cubicBezTo>
                    <a:cubicBezTo>
                      <a:pt x="4256" y="8268"/>
                      <a:pt x="3800" y="8572"/>
                      <a:pt x="3162" y="8998"/>
                    </a:cubicBezTo>
                    <a:cubicBezTo>
                      <a:pt x="2554" y="9363"/>
                      <a:pt x="2098" y="9636"/>
                      <a:pt x="1703" y="9788"/>
                    </a:cubicBezTo>
                    <a:cubicBezTo>
                      <a:pt x="1672" y="8755"/>
                      <a:pt x="1764" y="7204"/>
                      <a:pt x="1855" y="5168"/>
                    </a:cubicBezTo>
                    <a:cubicBezTo>
                      <a:pt x="2007" y="3101"/>
                      <a:pt x="2068" y="1551"/>
                      <a:pt x="2007" y="517"/>
                    </a:cubicBezTo>
                    <a:cubicBezTo>
                      <a:pt x="1946" y="183"/>
                      <a:pt x="1642" y="1"/>
                      <a:pt x="1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90"/>
              <p:cNvSpPr/>
              <p:nvPr/>
            </p:nvSpPr>
            <p:spPr>
              <a:xfrm>
                <a:off x="11042100" y="7998775"/>
                <a:ext cx="196075" cy="323600"/>
              </a:xfrm>
              <a:custGeom>
                <a:rect b="b" l="l" r="r" t="t"/>
                <a:pathLst>
                  <a:path extrusionOk="0" h="12944" w="7843">
                    <a:moveTo>
                      <a:pt x="4195" y="3740"/>
                    </a:moveTo>
                    <a:cubicBezTo>
                      <a:pt x="4287" y="4256"/>
                      <a:pt x="4439" y="4773"/>
                      <a:pt x="4560" y="5259"/>
                    </a:cubicBezTo>
                    <a:cubicBezTo>
                      <a:pt x="4712" y="5837"/>
                      <a:pt x="4803" y="6354"/>
                      <a:pt x="4834" y="6810"/>
                    </a:cubicBezTo>
                    <a:cubicBezTo>
                      <a:pt x="3922" y="6810"/>
                      <a:pt x="3375" y="6810"/>
                      <a:pt x="3162" y="6840"/>
                    </a:cubicBezTo>
                    <a:cubicBezTo>
                      <a:pt x="3466" y="5837"/>
                      <a:pt x="3800" y="4773"/>
                      <a:pt x="4195" y="3740"/>
                    </a:cubicBezTo>
                    <a:close/>
                    <a:moveTo>
                      <a:pt x="4256" y="1"/>
                    </a:moveTo>
                    <a:cubicBezTo>
                      <a:pt x="3983" y="1"/>
                      <a:pt x="3831" y="92"/>
                      <a:pt x="3770" y="274"/>
                    </a:cubicBezTo>
                    <a:cubicBezTo>
                      <a:pt x="3436" y="1065"/>
                      <a:pt x="3010" y="2220"/>
                      <a:pt x="2584" y="3709"/>
                    </a:cubicBezTo>
                    <a:cubicBezTo>
                      <a:pt x="2068" y="5411"/>
                      <a:pt x="1673" y="6536"/>
                      <a:pt x="1460" y="7205"/>
                    </a:cubicBezTo>
                    <a:cubicBezTo>
                      <a:pt x="1399" y="7265"/>
                      <a:pt x="1308" y="7357"/>
                      <a:pt x="1065" y="7387"/>
                    </a:cubicBezTo>
                    <a:cubicBezTo>
                      <a:pt x="852" y="7417"/>
                      <a:pt x="730" y="7448"/>
                      <a:pt x="639" y="7539"/>
                    </a:cubicBezTo>
                    <a:cubicBezTo>
                      <a:pt x="609" y="7600"/>
                      <a:pt x="578" y="7661"/>
                      <a:pt x="578" y="7721"/>
                    </a:cubicBezTo>
                    <a:cubicBezTo>
                      <a:pt x="578" y="7813"/>
                      <a:pt x="639" y="7873"/>
                      <a:pt x="852" y="8025"/>
                    </a:cubicBezTo>
                    <a:cubicBezTo>
                      <a:pt x="1034" y="8177"/>
                      <a:pt x="1095" y="8299"/>
                      <a:pt x="1095" y="8420"/>
                    </a:cubicBezTo>
                    <a:cubicBezTo>
                      <a:pt x="1065" y="8816"/>
                      <a:pt x="852" y="9484"/>
                      <a:pt x="457" y="10396"/>
                    </a:cubicBezTo>
                    <a:cubicBezTo>
                      <a:pt x="153" y="11217"/>
                      <a:pt x="1" y="11825"/>
                      <a:pt x="31" y="12311"/>
                    </a:cubicBezTo>
                    <a:cubicBezTo>
                      <a:pt x="92" y="12554"/>
                      <a:pt x="305" y="12737"/>
                      <a:pt x="730" y="12889"/>
                    </a:cubicBezTo>
                    <a:cubicBezTo>
                      <a:pt x="833" y="12926"/>
                      <a:pt x="926" y="12943"/>
                      <a:pt x="1010" y="12943"/>
                    </a:cubicBezTo>
                    <a:cubicBezTo>
                      <a:pt x="1199" y="12943"/>
                      <a:pt x="1336" y="12854"/>
                      <a:pt x="1399" y="12706"/>
                    </a:cubicBezTo>
                    <a:cubicBezTo>
                      <a:pt x="1612" y="12220"/>
                      <a:pt x="1825" y="11521"/>
                      <a:pt x="2068" y="10609"/>
                    </a:cubicBezTo>
                    <a:cubicBezTo>
                      <a:pt x="2281" y="9576"/>
                      <a:pt x="2463" y="8907"/>
                      <a:pt x="2615" y="8512"/>
                    </a:cubicBezTo>
                    <a:cubicBezTo>
                      <a:pt x="2919" y="8299"/>
                      <a:pt x="3344" y="8147"/>
                      <a:pt x="3831" y="8056"/>
                    </a:cubicBezTo>
                    <a:cubicBezTo>
                      <a:pt x="4256" y="8025"/>
                      <a:pt x="4712" y="7995"/>
                      <a:pt x="5168" y="7965"/>
                    </a:cubicBezTo>
                    <a:cubicBezTo>
                      <a:pt x="5411" y="8603"/>
                      <a:pt x="5624" y="9393"/>
                      <a:pt x="5806" y="10335"/>
                    </a:cubicBezTo>
                    <a:cubicBezTo>
                      <a:pt x="5958" y="11217"/>
                      <a:pt x="6384" y="11703"/>
                      <a:pt x="7022" y="11825"/>
                    </a:cubicBezTo>
                    <a:cubicBezTo>
                      <a:pt x="7113" y="11825"/>
                      <a:pt x="7265" y="11764"/>
                      <a:pt x="7478" y="11551"/>
                    </a:cubicBezTo>
                    <a:cubicBezTo>
                      <a:pt x="7721" y="11369"/>
                      <a:pt x="7843" y="11186"/>
                      <a:pt x="7843" y="10913"/>
                    </a:cubicBezTo>
                    <a:cubicBezTo>
                      <a:pt x="7843" y="10761"/>
                      <a:pt x="7782" y="10579"/>
                      <a:pt x="7721" y="10396"/>
                    </a:cubicBezTo>
                    <a:cubicBezTo>
                      <a:pt x="6992" y="8481"/>
                      <a:pt x="6323" y="6050"/>
                      <a:pt x="5715" y="3101"/>
                    </a:cubicBezTo>
                    <a:cubicBezTo>
                      <a:pt x="5624" y="2554"/>
                      <a:pt x="5563" y="2068"/>
                      <a:pt x="5472" y="1521"/>
                    </a:cubicBezTo>
                    <a:cubicBezTo>
                      <a:pt x="5350" y="913"/>
                      <a:pt x="5138" y="457"/>
                      <a:pt x="4743" y="153"/>
                    </a:cubicBezTo>
                    <a:cubicBezTo>
                      <a:pt x="4591" y="62"/>
                      <a:pt x="4439" y="1"/>
                      <a:pt x="42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90"/>
              <p:cNvSpPr/>
              <p:nvPr/>
            </p:nvSpPr>
            <p:spPr>
              <a:xfrm>
                <a:off x="11250325" y="7976000"/>
                <a:ext cx="110200" cy="355650"/>
              </a:xfrm>
              <a:custGeom>
                <a:rect b="b" l="l" r="r" t="t"/>
                <a:pathLst>
                  <a:path extrusionOk="0" h="14226" w="4408">
                    <a:moveTo>
                      <a:pt x="2827" y="0"/>
                    </a:moveTo>
                    <a:cubicBezTo>
                      <a:pt x="2584" y="0"/>
                      <a:pt x="2280" y="61"/>
                      <a:pt x="1976" y="213"/>
                    </a:cubicBezTo>
                    <a:cubicBezTo>
                      <a:pt x="1307" y="517"/>
                      <a:pt x="791" y="1003"/>
                      <a:pt x="456" y="1672"/>
                    </a:cubicBezTo>
                    <a:cubicBezTo>
                      <a:pt x="152" y="2280"/>
                      <a:pt x="0" y="2979"/>
                      <a:pt x="0" y="3739"/>
                    </a:cubicBezTo>
                    <a:cubicBezTo>
                      <a:pt x="0" y="4681"/>
                      <a:pt x="395" y="5897"/>
                      <a:pt x="1246" y="7447"/>
                    </a:cubicBezTo>
                    <a:cubicBezTo>
                      <a:pt x="2067" y="8967"/>
                      <a:pt x="2493" y="10183"/>
                      <a:pt x="2493" y="11003"/>
                    </a:cubicBezTo>
                    <a:cubicBezTo>
                      <a:pt x="2493" y="11611"/>
                      <a:pt x="2341" y="12128"/>
                      <a:pt x="2067" y="12705"/>
                    </a:cubicBezTo>
                    <a:cubicBezTo>
                      <a:pt x="2037" y="12857"/>
                      <a:pt x="1885" y="12918"/>
                      <a:pt x="1702" y="12918"/>
                    </a:cubicBezTo>
                    <a:cubicBezTo>
                      <a:pt x="1520" y="12918"/>
                      <a:pt x="1368" y="12979"/>
                      <a:pt x="1307" y="13040"/>
                    </a:cubicBezTo>
                    <a:cubicBezTo>
                      <a:pt x="1125" y="13222"/>
                      <a:pt x="1003" y="13435"/>
                      <a:pt x="1003" y="13587"/>
                    </a:cubicBezTo>
                    <a:cubicBezTo>
                      <a:pt x="1003" y="13800"/>
                      <a:pt x="1246" y="14043"/>
                      <a:pt x="1611" y="14195"/>
                    </a:cubicBezTo>
                    <a:cubicBezTo>
                      <a:pt x="1733" y="14195"/>
                      <a:pt x="1854" y="14225"/>
                      <a:pt x="1976" y="14225"/>
                    </a:cubicBezTo>
                    <a:cubicBezTo>
                      <a:pt x="2280" y="14225"/>
                      <a:pt x="2614" y="14104"/>
                      <a:pt x="2979" y="13830"/>
                    </a:cubicBezTo>
                    <a:cubicBezTo>
                      <a:pt x="3435" y="13496"/>
                      <a:pt x="3739" y="13222"/>
                      <a:pt x="3861" y="13009"/>
                    </a:cubicBezTo>
                    <a:cubicBezTo>
                      <a:pt x="4195" y="12341"/>
                      <a:pt x="4408" y="11672"/>
                      <a:pt x="4408" y="11003"/>
                    </a:cubicBezTo>
                    <a:cubicBezTo>
                      <a:pt x="4408" y="10152"/>
                      <a:pt x="4104" y="9119"/>
                      <a:pt x="3435" y="7903"/>
                    </a:cubicBezTo>
                    <a:cubicBezTo>
                      <a:pt x="2523" y="6079"/>
                      <a:pt x="2006" y="5137"/>
                      <a:pt x="1976" y="4985"/>
                    </a:cubicBezTo>
                    <a:cubicBezTo>
                      <a:pt x="1854" y="4681"/>
                      <a:pt x="1763" y="4347"/>
                      <a:pt x="1763" y="3951"/>
                    </a:cubicBezTo>
                    <a:cubicBezTo>
                      <a:pt x="1763" y="3009"/>
                      <a:pt x="2128" y="2158"/>
                      <a:pt x="2827" y="1489"/>
                    </a:cubicBezTo>
                    <a:cubicBezTo>
                      <a:pt x="2918" y="1398"/>
                      <a:pt x="3009" y="1368"/>
                      <a:pt x="3070" y="1368"/>
                    </a:cubicBezTo>
                    <a:cubicBezTo>
                      <a:pt x="3101" y="1368"/>
                      <a:pt x="3192" y="1429"/>
                      <a:pt x="3374" y="1459"/>
                    </a:cubicBezTo>
                    <a:cubicBezTo>
                      <a:pt x="3435" y="1474"/>
                      <a:pt x="3488" y="1482"/>
                      <a:pt x="3541" y="1482"/>
                    </a:cubicBezTo>
                    <a:cubicBezTo>
                      <a:pt x="3595" y="1482"/>
                      <a:pt x="3648" y="1474"/>
                      <a:pt x="3709" y="1459"/>
                    </a:cubicBezTo>
                    <a:cubicBezTo>
                      <a:pt x="4104" y="1277"/>
                      <a:pt x="4286" y="1064"/>
                      <a:pt x="4286" y="821"/>
                    </a:cubicBezTo>
                    <a:cubicBezTo>
                      <a:pt x="4286" y="699"/>
                      <a:pt x="4225" y="547"/>
                      <a:pt x="4104" y="426"/>
                    </a:cubicBezTo>
                    <a:cubicBezTo>
                      <a:pt x="3800" y="152"/>
                      <a:pt x="3405" y="0"/>
                      <a:pt x="28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90"/>
              <p:cNvSpPr/>
              <p:nvPr/>
            </p:nvSpPr>
            <p:spPr>
              <a:xfrm>
                <a:off x="11343025" y="7970050"/>
                <a:ext cx="294100" cy="331300"/>
              </a:xfrm>
              <a:custGeom>
                <a:rect b="b" l="l" r="r" t="t"/>
                <a:pathLst>
                  <a:path extrusionOk="0" h="13252" w="11764">
                    <a:moveTo>
                      <a:pt x="10723" y="1"/>
                    </a:moveTo>
                    <a:cubicBezTo>
                      <a:pt x="10460" y="1"/>
                      <a:pt x="10147" y="51"/>
                      <a:pt x="9818" y="116"/>
                    </a:cubicBezTo>
                    <a:cubicBezTo>
                      <a:pt x="9180" y="299"/>
                      <a:pt x="8754" y="390"/>
                      <a:pt x="8603" y="390"/>
                    </a:cubicBezTo>
                    <a:cubicBezTo>
                      <a:pt x="8025" y="512"/>
                      <a:pt x="7508" y="603"/>
                      <a:pt x="6900" y="603"/>
                    </a:cubicBezTo>
                    <a:cubicBezTo>
                      <a:pt x="6292" y="603"/>
                      <a:pt x="5745" y="512"/>
                      <a:pt x="5289" y="360"/>
                    </a:cubicBezTo>
                    <a:cubicBezTo>
                      <a:pt x="4773" y="664"/>
                      <a:pt x="3891" y="846"/>
                      <a:pt x="2736" y="968"/>
                    </a:cubicBezTo>
                    <a:cubicBezTo>
                      <a:pt x="1460" y="1089"/>
                      <a:pt x="578" y="1180"/>
                      <a:pt x="153" y="1363"/>
                    </a:cubicBezTo>
                    <a:cubicBezTo>
                      <a:pt x="61" y="1454"/>
                      <a:pt x="1" y="1575"/>
                      <a:pt x="1" y="1636"/>
                    </a:cubicBezTo>
                    <a:cubicBezTo>
                      <a:pt x="1" y="1636"/>
                      <a:pt x="92" y="1788"/>
                      <a:pt x="244" y="2153"/>
                    </a:cubicBezTo>
                    <a:cubicBezTo>
                      <a:pt x="669" y="2487"/>
                      <a:pt x="1186" y="2639"/>
                      <a:pt x="1824" y="2639"/>
                    </a:cubicBezTo>
                    <a:cubicBezTo>
                      <a:pt x="2098" y="2639"/>
                      <a:pt x="2584" y="2609"/>
                      <a:pt x="3314" y="2487"/>
                    </a:cubicBezTo>
                    <a:cubicBezTo>
                      <a:pt x="3792" y="2419"/>
                      <a:pt x="4203" y="2385"/>
                      <a:pt x="4519" y="2385"/>
                    </a:cubicBezTo>
                    <a:cubicBezTo>
                      <a:pt x="4624" y="2385"/>
                      <a:pt x="4719" y="2389"/>
                      <a:pt x="4803" y="2396"/>
                    </a:cubicBezTo>
                    <a:cubicBezTo>
                      <a:pt x="4803" y="3308"/>
                      <a:pt x="4773" y="4645"/>
                      <a:pt x="4651" y="6348"/>
                    </a:cubicBezTo>
                    <a:cubicBezTo>
                      <a:pt x="4529" y="8202"/>
                      <a:pt x="4469" y="9478"/>
                      <a:pt x="4469" y="10299"/>
                    </a:cubicBezTo>
                    <a:cubicBezTo>
                      <a:pt x="4469" y="10846"/>
                      <a:pt x="4469" y="11332"/>
                      <a:pt x="4499" y="11788"/>
                    </a:cubicBezTo>
                    <a:cubicBezTo>
                      <a:pt x="4529" y="12184"/>
                      <a:pt x="4651" y="12487"/>
                      <a:pt x="4925" y="12791"/>
                    </a:cubicBezTo>
                    <a:cubicBezTo>
                      <a:pt x="5168" y="13095"/>
                      <a:pt x="5472" y="13247"/>
                      <a:pt x="5867" y="13247"/>
                    </a:cubicBezTo>
                    <a:cubicBezTo>
                      <a:pt x="5886" y="13250"/>
                      <a:pt x="5904" y="13252"/>
                      <a:pt x="5921" y="13252"/>
                    </a:cubicBezTo>
                    <a:cubicBezTo>
                      <a:pt x="6074" y="13252"/>
                      <a:pt x="6177" y="13137"/>
                      <a:pt x="6232" y="12974"/>
                    </a:cubicBezTo>
                    <a:cubicBezTo>
                      <a:pt x="6292" y="12852"/>
                      <a:pt x="6292" y="12670"/>
                      <a:pt x="6292" y="12427"/>
                    </a:cubicBezTo>
                    <a:cubicBezTo>
                      <a:pt x="6232" y="11667"/>
                      <a:pt x="6232" y="10907"/>
                      <a:pt x="6232" y="10117"/>
                    </a:cubicBezTo>
                    <a:cubicBezTo>
                      <a:pt x="6232" y="8019"/>
                      <a:pt x="6353" y="5405"/>
                      <a:pt x="6627" y="2305"/>
                    </a:cubicBezTo>
                    <a:cubicBezTo>
                      <a:pt x="8724" y="1971"/>
                      <a:pt x="10183" y="1697"/>
                      <a:pt x="11065" y="1515"/>
                    </a:cubicBezTo>
                    <a:cubicBezTo>
                      <a:pt x="11399" y="1423"/>
                      <a:pt x="11642" y="1150"/>
                      <a:pt x="11764" y="694"/>
                    </a:cubicBezTo>
                    <a:cubicBezTo>
                      <a:pt x="11764" y="481"/>
                      <a:pt x="11551" y="360"/>
                      <a:pt x="11308" y="299"/>
                    </a:cubicBezTo>
                    <a:cubicBezTo>
                      <a:pt x="11338" y="86"/>
                      <a:pt x="11217" y="25"/>
                      <a:pt x="11004" y="25"/>
                    </a:cubicBezTo>
                    <a:cubicBezTo>
                      <a:pt x="10919" y="8"/>
                      <a:pt x="10825" y="1"/>
                      <a:pt x="107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90"/>
              <p:cNvSpPr/>
              <p:nvPr/>
            </p:nvSpPr>
            <p:spPr>
              <a:xfrm>
                <a:off x="11572525" y="8026900"/>
                <a:ext cx="57000" cy="275175"/>
              </a:xfrm>
              <a:custGeom>
                <a:rect b="b" l="l" r="r" t="t"/>
                <a:pathLst>
                  <a:path extrusionOk="0" h="11007" w="2280">
                    <a:moveTo>
                      <a:pt x="1307" y="1"/>
                    </a:moveTo>
                    <a:cubicBezTo>
                      <a:pt x="973" y="1"/>
                      <a:pt x="760" y="92"/>
                      <a:pt x="638" y="335"/>
                    </a:cubicBezTo>
                    <a:cubicBezTo>
                      <a:pt x="669" y="639"/>
                      <a:pt x="669" y="943"/>
                      <a:pt x="669" y="1277"/>
                    </a:cubicBezTo>
                    <a:cubicBezTo>
                      <a:pt x="669" y="2128"/>
                      <a:pt x="547" y="3374"/>
                      <a:pt x="334" y="5077"/>
                    </a:cubicBezTo>
                    <a:cubicBezTo>
                      <a:pt x="91" y="6779"/>
                      <a:pt x="0" y="8086"/>
                      <a:pt x="0" y="8906"/>
                    </a:cubicBezTo>
                    <a:cubicBezTo>
                      <a:pt x="0" y="9423"/>
                      <a:pt x="30" y="9879"/>
                      <a:pt x="61" y="10335"/>
                    </a:cubicBezTo>
                    <a:cubicBezTo>
                      <a:pt x="91" y="10730"/>
                      <a:pt x="395" y="10973"/>
                      <a:pt x="973" y="11004"/>
                    </a:cubicBezTo>
                    <a:cubicBezTo>
                      <a:pt x="1001" y="11006"/>
                      <a:pt x="1029" y="11007"/>
                      <a:pt x="1056" y="11007"/>
                    </a:cubicBezTo>
                    <a:cubicBezTo>
                      <a:pt x="1402" y="11007"/>
                      <a:pt x="1620" y="10828"/>
                      <a:pt x="1733" y="10517"/>
                    </a:cubicBezTo>
                    <a:cubicBezTo>
                      <a:pt x="1702" y="10213"/>
                      <a:pt x="1702" y="9910"/>
                      <a:pt x="1702" y="9575"/>
                    </a:cubicBezTo>
                    <a:cubicBezTo>
                      <a:pt x="1702" y="8663"/>
                      <a:pt x="1763" y="7356"/>
                      <a:pt x="1976" y="5654"/>
                    </a:cubicBezTo>
                    <a:cubicBezTo>
                      <a:pt x="2158" y="3891"/>
                      <a:pt x="2219" y="2615"/>
                      <a:pt x="2219" y="1764"/>
                    </a:cubicBezTo>
                    <a:cubicBezTo>
                      <a:pt x="2219" y="1399"/>
                      <a:pt x="2219" y="1004"/>
                      <a:pt x="2189" y="639"/>
                    </a:cubicBezTo>
                    <a:cubicBezTo>
                      <a:pt x="2158" y="639"/>
                      <a:pt x="2158" y="608"/>
                      <a:pt x="2280" y="608"/>
                    </a:cubicBezTo>
                    <a:lnTo>
                      <a:pt x="2280" y="335"/>
                    </a:lnTo>
                    <a:cubicBezTo>
                      <a:pt x="2280" y="213"/>
                      <a:pt x="2219" y="153"/>
                      <a:pt x="2189" y="153"/>
                    </a:cubicBezTo>
                    <a:cubicBezTo>
                      <a:pt x="2158" y="153"/>
                      <a:pt x="2128" y="153"/>
                      <a:pt x="2067" y="183"/>
                    </a:cubicBezTo>
                    <a:cubicBezTo>
                      <a:pt x="1824" y="61"/>
                      <a:pt x="1581" y="1"/>
                      <a:pt x="13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90"/>
              <p:cNvSpPr/>
              <p:nvPr/>
            </p:nvSpPr>
            <p:spPr>
              <a:xfrm>
                <a:off x="11649250" y="7977500"/>
                <a:ext cx="140625" cy="375125"/>
              </a:xfrm>
              <a:custGeom>
                <a:rect b="b" l="l" r="r" t="t"/>
                <a:pathLst>
                  <a:path extrusionOk="0" h="15005" w="5625">
                    <a:moveTo>
                      <a:pt x="4469" y="1"/>
                    </a:moveTo>
                    <a:cubicBezTo>
                      <a:pt x="3588" y="1"/>
                      <a:pt x="2797" y="426"/>
                      <a:pt x="2007" y="1338"/>
                    </a:cubicBezTo>
                    <a:cubicBezTo>
                      <a:pt x="670" y="2919"/>
                      <a:pt x="1" y="4803"/>
                      <a:pt x="1" y="7022"/>
                    </a:cubicBezTo>
                    <a:cubicBezTo>
                      <a:pt x="1" y="7448"/>
                      <a:pt x="31" y="7843"/>
                      <a:pt x="62" y="8299"/>
                    </a:cubicBezTo>
                    <a:cubicBezTo>
                      <a:pt x="214" y="9727"/>
                      <a:pt x="335" y="10548"/>
                      <a:pt x="396" y="10730"/>
                    </a:cubicBezTo>
                    <a:cubicBezTo>
                      <a:pt x="487" y="11004"/>
                      <a:pt x="639" y="11308"/>
                      <a:pt x="822" y="11612"/>
                    </a:cubicBezTo>
                    <a:cubicBezTo>
                      <a:pt x="1004" y="11946"/>
                      <a:pt x="1217" y="12220"/>
                      <a:pt x="1399" y="12524"/>
                    </a:cubicBezTo>
                    <a:cubicBezTo>
                      <a:pt x="2129" y="13679"/>
                      <a:pt x="2797" y="14439"/>
                      <a:pt x="3436" y="14773"/>
                    </a:cubicBezTo>
                    <a:cubicBezTo>
                      <a:pt x="3831" y="14895"/>
                      <a:pt x="4044" y="14955"/>
                      <a:pt x="4256" y="14986"/>
                    </a:cubicBezTo>
                    <a:cubicBezTo>
                      <a:pt x="4289" y="14999"/>
                      <a:pt x="4323" y="15005"/>
                      <a:pt x="4357" y="15005"/>
                    </a:cubicBezTo>
                    <a:cubicBezTo>
                      <a:pt x="4484" y="15005"/>
                      <a:pt x="4617" y="14923"/>
                      <a:pt x="4712" y="14803"/>
                    </a:cubicBezTo>
                    <a:cubicBezTo>
                      <a:pt x="4804" y="14652"/>
                      <a:pt x="4895" y="14469"/>
                      <a:pt x="4895" y="14287"/>
                    </a:cubicBezTo>
                    <a:cubicBezTo>
                      <a:pt x="4895" y="14074"/>
                      <a:pt x="4804" y="13922"/>
                      <a:pt x="4591" y="13831"/>
                    </a:cubicBezTo>
                    <a:cubicBezTo>
                      <a:pt x="4348" y="13740"/>
                      <a:pt x="4165" y="13679"/>
                      <a:pt x="3983" y="13588"/>
                    </a:cubicBezTo>
                    <a:cubicBezTo>
                      <a:pt x="3496" y="13314"/>
                      <a:pt x="3101" y="12858"/>
                      <a:pt x="2767" y="12250"/>
                    </a:cubicBezTo>
                    <a:cubicBezTo>
                      <a:pt x="2645" y="12007"/>
                      <a:pt x="2433" y="11460"/>
                      <a:pt x="2129" y="10670"/>
                    </a:cubicBezTo>
                    <a:cubicBezTo>
                      <a:pt x="1734" y="9727"/>
                      <a:pt x="1551" y="8664"/>
                      <a:pt x="1551" y="7539"/>
                    </a:cubicBezTo>
                    <a:cubicBezTo>
                      <a:pt x="1551" y="5198"/>
                      <a:pt x="2281" y="3284"/>
                      <a:pt x="3770" y="1825"/>
                    </a:cubicBezTo>
                    <a:cubicBezTo>
                      <a:pt x="3922" y="1673"/>
                      <a:pt x="4287" y="1551"/>
                      <a:pt x="4895" y="1429"/>
                    </a:cubicBezTo>
                    <a:cubicBezTo>
                      <a:pt x="5381" y="1369"/>
                      <a:pt x="5624" y="1125"/>
                      <a:pt x="5624" y="791"/>
                    </a:cubicBezTo>
                    <a:cubicBezTo>
                      <a:pt x="5624" y="609"/>
                      <a:pt x="5594" y="457"/>
                      <a:pt x="5472" y="305"/>
                    </a:cubicBezTo>
                    <a:cubicBezTo>
                      <a:pt x="5199" y="92"/>
                      <a:pt x="4864" y="1"/>
                      <a:pt x="44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96" name="Google Shape;2196;p90"/>
          <p:cNvGrpSpPr/>
          <p:nvPr/>
        </p:nvGrpSpPr>
        <p:grpSpPr>
          <a:xfrm>
            <a:off x="966883" y="1764168"/>
            <a:ext cx="2092420" cy="1217546"/>
            <a:chOff x="12254900" y="1641550"/>
            <a:chExt cx="2408125" cy="1401250"/>
          </a:xfrm>
        </p:grpSpPr>
        <p:sp>
          <p:nvSpPr>
            <p:cNvPr id="2197" name="Google Shape;2197;p90"/>
            <p:cNvSpPr/>
            <p:nvPr/>
          </p:nvSpPr>
          <p:spPr>
            <a:xfrm>
              <a:off x="12254900" y="1641550"/>
              <a:ext cx="2408125" cy="1401250"/>
            </a:xfrm>
            <a:custGeom>
              <a:rect b="b" l="l" r="r" t="t"/>
              <a:pathLst>
                <a:path extrusionOk="0" h="56050" w="96325">
                  <a:moveTo>
                    <a:pt x="18785" y="1"/>
                  </a:moveTo>
                  <a:cubicBezTo>
                    <a:pt x="17113" y="1"/>
                    <a:pt x="15441" y="244"/>
                    <a:pt x="13891" y="700"/>
                  </a:cubicBezTo>
                  <a:cubicBezTo>
                    <a:pt x="8329" y="2311"/>
                    <a:pt x="3800" y="6505"/>
                    <a:pt x="1794" y="11855"/>
                  </a:cubicBezTo>
                  <a:cubicBezTo>
                    <a:pt x="0" y="16566"/>
                    <a:pt x="244" y="22007"/>
                    <a:pt x="2402" y="27144"/>
                  </a:cubicBezTo>
                  <a:cubicBezTo>
                    <a:pt x="3253" y="29059"/>
                    <a:pt x="4104" y="30974"/>
                    <a:pt x="4985" y="32828"/>
                  </a:cubicBezTo>
                  <a:lnTo>
                    <a:pt x="5532" y="33983"/>
                  </a:lnTo>
                  <a:cubicBezTo>
                    <a:pt x="5897" y="34773"/>
                    <a:pt x="6323" y="35715"/>
                    <a:pt x="6779" y="36658"/>
                  </a:cubicBezTo>
                  <a:cubicBezTo>
                    <a:pt x="6991" y="37205"/>
                    <a:pt x="7204" y="37782"/>
                    <a:pt x="7356" y="38329"/>
                  </a:cubicBezTo>
                  <a:cubicBezTo>
                    <a:pt x="6353" y="39150"/>
                    <a:pt x="5684" y="40305"/>
                    <a:pt x="5441" y="41673"/>
                  </a:cubicBezTo>
                  <a:cubicBezTo>
                    <a:pt x="5320" y="42281"/>
                    <a:pt x="5380" y="42889"/>
                    <a:pt x="5441" y="43497"/>
                  </a:cubicBezTo>
                  <a:cubicBezTo>
                    <a:pt x="5228" y="44105"/>
                    <a:pt x="5107" y="44712"/>
                    <a:pt x="5107" y="45381"/>
                  </a:cubicBezTo>
                  <a:cubicBezTo>
                    <a:pt x="5076" y="46506"/>
                    <a:pt x="5411" y="47570"/>
                    <a:pt x="6019" y="48451"/>
                  </a:cubicBezTo>
                  <a:cubicBezTo>
                    <a:pt x="6080" y="49059"/>
                    <a:pt x="6292" y="49637"/>
                    <a:pt x="6535" y="50153"/>
                  </a:cubicBezTo>
                  <a:cubicBezTo>
                    <a:pt x="7204" y="51369"/>
                    <a:pt x="8268" y="52372"/>
                    <a:pt x="9636" y="52919"/>
                  </a:cubicBezTo>
                  <a:lnTo>
                    <a:pt x="10305" y="53162"/>
                  </a:lnTo>
                  <a:cubicBezTo>
                    <a:pt x="11034" y="53922"/>
                    <a:pt x="11946" y="54591"/>
                    <a:pt x="12919" y="55047"/>
                  </a:cubicBezTo>
                  <a:cubicBezTo>
                    <a:pt x="14286" y="55716"/>
                    <a:pt x="15897" y="56050"/>
                    <a:pt x="17599" y="56050"/>
                  </a:cubicBezTo>
                  <a:lnTo>
                    <a:pt x="17782" y="56050"/>
                  </a:lnTo>
                  <a:cubicBezTo>
                    <a:pt x="19697" y="56020"/>
                    <a:pt x="21429" y="55594"/>
                    <a:pt x="22919" y="54804"/>
                  </a:cubicBezTo>
                  <a:cubicBezTo>
                    <a:pt x="23922" y="54257"/>
                    <a:pt x="24742" y="53588"/>
                    <a:pt x="25472" y="52767"/>
                  </a:cubicBezTo>
                  <a:cubicBezTo>
                    <a:pt x="26414" y="52463"/>
                    <a:pt x="27478" y="51855"/>
                    <a:pt x="28329" y="50761"/>
                  </a:cubicBezTo>
                  <a:cubicBezTo>
                    <a:pt x="28360" y="50731"/>
                    <a:pt x="28360" y="50700"/>
                    <a:pt x="28390" y="50640"/>
                  </a:cubicBezTo>
                  <a:cubicBezTo>
                    <a:pt x="29636" y="51977"/>
                    <a:pt x="31065" y="52220"/>
                    <a:pt x="31855" y="52220"/>
                  </a:cubicBezTo>
                  <a:cubicBezTo>
                    <a:pt x="32524" y="52220"/>
                    <a:pt x="33192" y="52068"/>
                    <a:pt x="33800" y="51795"/>
                  </a:cubicBezTo>
                  <a:cubicBezTo>
                    <a:pt x="35077" y="51217"/>
                    <a:pt x="36475" y="50457"/>
                    <a:pt x="38056" y="49393"/>
                  </a:cubicBezTo>
                  <a:cubicBezTo>
                    <a:pt x="38846" y="51095"/>
                    <a:pt x="40548" y="52159"/>
                    <a:pt x="42767" y="52281"/>
                  </a:cubicBezTo>
                  <a:lnTo>
                    <a:pt x="42980" y="52281"/>
                  </a:lnTo>
                  <a:cubicBezTo>
                    <a:pt x="44956" y="52281"/>
                    <a:pt x="46597" y="51308"/>
                    <a:pt x="47478" y="49667"/>
                  </a:cubicBezTo>
                  <a:cubicBezTo>
                    <a:pt x="48086" y="49819"/>
                    <a:pt x="48633" y="49880"/>
                    <a:pt x="49150" y="49880"/>
                  </a:cubicBezTo>
                  <a:cubicBezTo>
                    <a:pt x="49758" y="49880"/>
                    <a:pt x="50366" y="49819"/>
                    <a:pt x="50974" y="49637"/>
                  </a:cubicBezTo>
                  <a:cubicBezTo>
                    <a:pt x="51339" y="51643"/>
                    <a:pt x="52676" y="53284"/>
                    <a:pt x="54682" y="54074"/>
                  </a:cubicBezTo>
                  <a:cubicBezTo>
                    <a:pt x="54713" y="54074"/>
                    <a:pt x="54773" y="54105"/>
                    <a:pt x="54804" y="54105"/>
                  </a:cubicBezTo>
                  <a:cubicBezTo>
                    <a:pt x="55412" y="54348"/>
                    <a:pt x="56020" y="54409"/>
                    <a:pt x="56658" y="54409"/>
                  </a:cubicBezTo>
                  <a:cubicBezTo>
                    <a:pt x="58816" y="54409"/>
                    <a:pt x="60549" y="53284"/>
                    <a:pt x="61248" y="51491"/>
                  </a:cubicBezTo>
                  <a:cubicBezTo>
                    <a:pt x="61916" y="51703"/>
                    <a:pt x="62585" y="51825"/>
                    <a:pt x="63315" y="51825"/>
                  </a:cubicBezTo>
                  <a:cubicBezTo>
                    <a:pt x="64105" y="51825"/>
                    <a:pt x="64956" y="51673"/>
                    <a:pt x="65746" y="51369"/>
                  </a:cubicBezTo>
                  <a:cubicBezTo>
                    <a:pt x="65777" y="51369"/>
                    <a:pt x="65807" y="51339"/>
                    <a:pt x="65807" y="51339"/>
                  </a:cubicBezTo>
                  <a:cubicBezTo>
                    <a:pt x="66415" y="52129"/>
                    <a:pt x="67144" y="52615"/>
                    <a:pt x="67692" y="52919"/>
                  </a:cubicBezTo>
                  <a:lnTo>
                    <a:pt x="67722" y="52980"/>
                  </a:lnTo>
                  <a:cubicBezTo>
                    <a:pt x="68512" y="53375"/>
                    <a:pt x="69424" y="53588"/>
                    <a:pt x="70762" y="53588"/>
                  </a:cubicBezTo>
                  <a:cubicBezTo>
                    <a:pt x="71977" y="53588"/>
                    <a:pt x="73102" y="53071"/>
                    <a:pt x="73984" y="52220"/>
                  </a:cubicBezTo>
                  <a:cubicBezTo>
                    <a:pt x="74835" y="51369"/>
                    <a:pt x="75230" y="50275"/>
                    <a:pt x="75230" y="49120"/>
                  </a:cubicBezTo>
                  <a:lnTo>
                    <a:pt x="75230" y="48816"/>
                  </a:lnTo>
                  <a:cubicBezTo>
                    <a:pt x="75199" y="48329"/>
                    <a:pt x="75169" y="47752"/>
                    <a:pt x="75169" y="47205"/>
                  </a:cubicBezTo>
                  <a:cubicBezTo>
                    <a:pt x="75169" y="46817"/>
                    <a:pt x="75234" y="46657"/>
                    <a:pt x="75346" y="46657"/>
                  </a:cubicBezTo>
                  <a:cubicBezTo>
                    <a:pt x="75795" y="46657"/>
                    <a:pt x="76998" y="49253"/>
                    <a:pt x="77753" y="50153"/>
                  </a:cubicBezTo>
                  <a:cubicBezTo>
                    <a:pt x="78847" y="51460"/>
                    <a:pt x="80397" y="52220"/>
                    <a:pt x="82130" y="52281"/>
                  </a:cubicBezTo>
                  <a:lnTo>
                    <a:pt x="82342" y="52281"/>
                  </a:lnTo>
                  <a:cubicBezTo>
                    <a:pt x="84288" y="52281"/>
                    <a:pt x="85959" y="51065"/>
                    <a:pt x="86567" y="49181"/>
                  </a:cubicBezTo>
                  <a:lnTo>
                    <a:pt x="86567" y="49120"/>
                  </a:lnTo>
                  <a:cubicBezTo>
                    <a:pt x="86750" y="48481"/>
                    <a:pt x="86841" y="47752"/>
                    <a:pt x="86780" y="46901"/>
                  </a:cubicBezTo>
                  <a:cubicBezTo>
                    <a:pt x="86750" y="45624"/>
                    <a:pt x="86719" y="44348"/>
                    <a:pt x="86719" y="43010"/>
                  </a:cubicBezTo>
                  <a:cubicBezTo>
                    <a:pt x="86719" y="40214"/>
                    <a:pt x="86871" y="36779"/>
                    <a:pt x="87145" y="32797"/>
                  </a:cubicBezTo>
                  <a:cubicBezTo>
                    <a:pt x="89364" y="32402"/>
                    <a:pt x="91005" y="32098"/>
                    <a:pt x="92099" y="31855"/>
                  </a:cubicBezTo>
                  <a:cubicBezTo>
                    <a:pt x="94075" y="31399"/>
                    <a:pt x="95534" y="29910"/>
                    <a:pt x="96112" y="27752"/>
                  </a:cubicBezTo>
                  <a:cubicBezTo>
                    <a:pt x="96172" y="27448"/>
                    <a:pt x="96203" y="27083"/>
                    <a:pt x="96203" y="26779"/>
                  </a:cubicBezTo>
                  <a:cubicBezTo>
                    <a:pt x="96324" y="25350"/>
                    <a:pt x="95534" y="23831"/>
                    <a:pt x="93984" y="23040"/>
                  </a:cubicBezTo>
                  <a:cubicBezTo>
                    <a:pt x="93406" y="22584"/>
                    <a:pt x="92555" y="22068"/>
                    <a:pt x="91339" y="22007"/>
                  </a:cubicBezTo>
                  <a:cubicBezTo>
                    <a:pt x="91127" y="21977"/>
                    <a:pt x="90884" y="21977"/>
                    <a:pt x="90671" y="21977"/>
                  </a:cubicBezTo>
                  <a:cubicBezTo>
                    <a:pt x="89911" y="21977"/>
                    <a:pt x="89060" y="22068"/>
                    <a:pt x="88148" y="22311"/>
                  </a:cubicBezTo>
                  <a:lnTo>
                    <a:pt x="88118" y="22311"/>
                  </a:lnTo>
                  <a:cubicBezTo>
                    <a:pt x="87054" y="22584"/>
                    <a:pt x="86689" y="22645"/>
                    <a:pt x="86598" y="22645"/>
                  </a:cubicBezTo>
                  <a:cubicBezTo>
                    <a:pt x="86415" y="22676"/>
                    <a:pt x="86233" y="22676"/>
                    <a:pt x="86020" y="22767"/>
                  </a:cubicBezTo>
                  <a:cubicBezTo>
                    <a:pt x="85412" y="22919"/>
                    <a:pt x="84744" y="22980"/>
                    <a:pt x="84044" y="22980"/>
                  </a:cubicBezTo>
                  <a:cubicBezTo>
                    <a:pt x="83437" y="22980"/>
                    <a:pt x="82920" y="22919"/>
                    <a:pt x="82494" y="22797"/>
                  </a:cubicBezTo>
                  <a:cubicBezTo>
                    <a:pt x="82130" y="22676"/>
                    <a:pt x="81704" y="22615"/>
                    <a:pt x="81309" y="22615"/>
                  </a:cubicBezTo>
                  <a:cubicBezTo>
                    <a:pt x="80701" y="22615"/>
                    <a:pt x="80093" y="22767"/>
                    <a:pt x="79576" y="23040"/>
                  </a:cubicBezTo>
                  <a:cubicBezTo>
                    <a:pt x="79394" y="23132"/>
                    <a:pt x="78573" y="23436"/>
                    <a:pt x="76537" y="23679"/>
                  </a:cubicBezTo>
                  <a:cubicBezTo>
                    <a:pt x="73619" y="23952"/>
                    <a:pt x="72312" y="24195"/>
                    <a:pt x="71552" y="24408"/>
                  </a:cubicBezTo>
                  <a:cubicBezTo>
                    <a:pt x="71369" y="24408"/>
                    <a:pt x="71187" y="24408"/>
                    <a:pt x="70944" y="24439"/>
                  </a:cubicBezTo>
                  <a:cubicBezTo>
                    <a:pt x="69303" y="24499"/>
                    <a:pt x="67600" y="25502"/>
                    <a:pt x="66871" y="27539"/>
                  </a:cubicBezTo>
                  <a:cubicBezTo>
                    <a:pt x="66537" y="27357"/>
                    <a:pt x="66172" y="27235"/>
                    <a:pt x="65746" y="27174"/>
                  </a:cubicBezTo>
                  <a:cubicBezTo>
                    <a:pt x="65169" y="26870"/>
                    <a:pt x="64530" y="26688"/>
                    <a:pt x="63892" y="26688"/>
                  </a:cubicBezTo>
                  <a:lnTo>
                    <a:pt x="63649" y="26688"/>
                  </a:lnTo>
                  <a:cubicBezTo>
                    <a:pt x="63223" y="26718"/>
                    <a:pt x="62767" y="26779"/>
                    <a:pt x="62403" y="26992"/>
                  </a:cubicBezTo>
                  <a:cubicBezTo>
                    <a:pt x="61764" y="27144"/>
                    <a:pt x="61187" y="27387"/>
                    <a:pt x="60640" y="27782"/>
                  </a:cubicBezTo>
                  <a:cubicBezTo>
                    <a:pt x="60640" y="27448"/>
                    <a:pt x="60640" y="27083"/>
                    <a:pt x="60579" y="26749"/>
                  </a:cubicBezTo>
                  <a:cubicBezTo>
                    <a:pt x="60427" y="25867"/>
                    <a:pt x="60001" y="24955"/>
                    <a:pt x="59333" y="24195"/>
                  </a:cubicBezTo>
                  <a:cubicBezTo>
                    <a:pt x="60245" y="23344"/>
                    <a:pt x="61065" y="22189"/>
                    <a:pt x="61795" y="20670"/>
                  </a:cubicBezTo>
                  <a:cubicBezTo>
                    <a:pt x="62220" y="19788"/>
                    <a:pt x="62403" y="18876"/>
                    <a:pt x="62403" y="17873"/>
                  </a:cubicBezTo>
                  <a:cubicBezTo>
                    <a:pt x="62403" y="16445"/>
                    <a:pt x="61947" y="14925"/>
                    <a:pt x="61065" y="13314"/>
                  </a:cubicBezTo>
                  <a:cubicBezTo>
                    <a:pt x="60488" y="12280"/>
                    <a:pt x="59394" y="10913"/>
                    <a:pt x="57205" y="10213"/>
                  </a:cubicBezTo>
                  <a:cubicBezTo>
                    <a:pt x="56688" y="10061"/>
                    <a:pt x="56445" y="9970"/>
                    <a:pt x="56293" y="9909"/>
                  </a:cubicBezTo>
                  <a:cubicBezTo>
                    <a:pt x="55594" y="9423"/>
                    <a:pt x="54804" y="9150"/>
                    <a:pt x="54014" y="9058"/>
                  </a:cubicBezTo>
                  <a:cubicBezTo>
                    <a:pt x="53801" y="7873"/>
                    <a:pt x="53193" y="6840"/>
                    <a:pt x="52251" y="6201"/>
                  </a:cubicBezTo>
                  <a:cubicBezTo>
                    <a:pt x="51217" y="5472"/>
                    <a:pt x="50062" y="5107"/>
                    <a:pt x="48785" y="5107"/>
                  </a:cubicBezTo>
                  <a:cubicBezTo>
                    <a:pt x="47418" y="5107"/>
                    <a:pt x="45442" y="5502"/>
                    <a:pt x="43527" y="7387"/>
                  </a:cubicBezTo>
                  <a:cubicBezTo>
                    <a:pt x="42767" y="7083"/>
                    <a:pt x="41946" y="6931"/>
                    <a:pt x="41247" y="6931"/>
                  </a:cubicBezTo>
                  <a:cubicBezTo>
                    <a:pt x="40883" y="6931"/>
                    <a:pt x="40548" y="6961"/>
                    <a:pt x="40244" y="6992"/>
                  </a:cubicBezTo>
                  <a:cubicBezTo>
                    <a:pt x="40214" y="6992"/>
                    <a:pt x="40123" y="7022"/>
                    <a:pt x="40092" y="7022"/>
                  </a:cubicBezTo>
                  <a:cubicBezTo>
                    <a:pt x="39272" y="7235"/>
                    <a:pt x="38421" y="7447"/>
                    <a:pt x="37600" y="7630"/>
                  </a:cubicBezTo>
                  <a:cubicBezTo>
                    <a:pt x="36445" y="7934"/>
                    <a:pt x="35533" y="8238"/>
                    <a:pt x="34712" y="8633"/>
                  </a:cubicBezTo>
                  <a:lnTo>
                    <a:pt x="33253" y="9210"/>
                  </a:lnTo>
                  <a:cubicBezTo>
                    <a:pt x="33192" y="9241"/>
                    <a:pt x="33132" y="9241"/>
                    <a:pt x="33071" y="9271"/>
                  </a:cubicBezTo>
                  <a:cubicBezTo>
                    <a:pt x="32493" y="8147"/>
                    <a:pt x="31764" y="7022"/>
                    <a:pt x="30974" y="5958"/>
                  </a:cubicBezTo>
                  <a:cubicBezTo>
                    <a:pt x="29727" y="4347"/>
                    <a:pt x="28512" y="3162"/>
                    <a:pt x="27144" y="2280"/>
                  </a:cubicBezTo>
                  <a:cubicBezTo>
                    <a:pt x="24773" y="791"/>
                    <a:pt x="21855" y="1"/>
                    <a:pt x="18785"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8" name="Google Shape;2198;p90"/>
            <p:cNvGrpSpPr/>
            <p:nvPr/>
          </p:nvGrpSpPr>
          <p:grpSpPr>
            <a:xfrm>
              <a:off x="12349875" y="1762408"/>
              <a:ext cx="2218150" cy="1211150"/>
              <a:chOff x="12349875" y="6767975"/>
              <a:chExt cx="2218150" cy="1211150"/>
            </a:xfrm>
          </p:grpSpPr>
          <p:sp>
            <p:nvSpPr>
              <p:cNvPr id="2199" name="Google Shape;2199;p90"/>
              <p:cNvSpPr/>
              <p:nvPr/>
            </p:nvSpPr>
            <p:spPr>
              <a:xfrm>
                <a:off x="12349875" y="6767975"/>
                <a:ext cx="721175" cy="977925"/>
              </a:xfrm>
              <a:custGeom>
                <a:rect b="b" l="l" r="r" t="t"/>
                <a:pathLst>
                  <a:path extrusionOk="0" h="39117" w="28847">
                    <a:moveTo>
                      <a:pt x="14967" y="0"/>
                    </a:moveTo>
                    <a:cubicBezTo>
                      <a:pt x="13635" y="0"/>
                      <a:pt x="12312" y="187"/>
                      <a:pt x="11095" y="539"/>
                    </a:cubicBezTo>
                    <a:cubicBezTo>
                      <a:pt x="6536" y="1877"/>
                      <a:pt x="3010" y="5372"/>
                      <a:pt x="1490" y="9384"/>
                    </a:cubicBezTo>
                    <a:cubicBezTo>
                      <a:pt x="1" y="13427"/>
                      <a:pt x="396" y="17895"/>
                      <a:pt x="2068" y="21846"/>
                    </a:cubicBezTo>
                    <a:cubicBezTo>
                      <a:pt x="3010" y="24096"/>
                      <a:pt x="4074" y="26345"/>
                      <a:pt x="5107" y="28534"/>
                    </a:cubicBezTo>
                    <a:cubicBezTo>
                      <a:pt x="5533" y="29445"/>
                      <a:pt x="5928" y="30357"/>
                      <a:pt x="6384" y="31300"/>
                    </a:cubicBezTo>
                    <a:cubicBezTo>
                      <a:pt x="7144" y="33032"/>
                      <a:pt x="7600" y="34947"/>
                      <a:pt x="7539" y="36862"/>
                    </a:cubicBezTo>
                    <a:cubicBezTo>
                      <a:pt x="7539" y="37348"/>
                      <a:pt x="7509" y="37804"/>
                      <a:pt x="7539" y="38290"/>
                    </a:cubicBezTo>
                    <a:cubicBezTo>
                      <a:pt x="7580" y="38964"/>
                      <a:pt x="7566" y="39117"/>
                      <a:pt x="7819" y="39117"/>
                    </a:cubicBezTo>
                    <a:cubicBezTo>
                      <a:pt x="7943" y="39117"/>
                      <a:pt x="8131" y="39080"/>
                      <a:pt x="8420" y="39050"/>
                    </a:cubicBezTo>
                    <a:cubicBezTo>
                      <a:pt x="9029" y="39015"/>
                      <a:pt x="9651" y="39002"/>
                      <a:pt x="10276" y="39002"/>
                    </a:cubicBezTo>
                    <a:cubicBezTo>
                      <a:pt x="11245" y="39002"/>
                      <a:pt x="12220" y="39032"/>
                      <a:pt x="13162" y="39050"/>
                    </a:cubicBezTo>
                    <a:cubicBezTo>
                      <a:pt x="13829" y="39067"/>
                      <a:pt x="14510" y="39079"/>
                      <a:pt x="15196" y="39079"/>
                    </a:cubicBezTo>
                    <a:cubicBezTo>
                      <a:pt x="17012" y="39079"/>
                      <a:pt x="18867" y="38994"/>
                      <a:pt x="20609" y="38686"/>
                    </a:cubicBezTo>
                    <a:lnTo>
                      <a:pt x="20609" y="37196"/>
                    </a:lnTo>
                    <a:cubicBezTo>
                      <a:pt x="20731" y="34947"/>
                      <a:pt x="21065" y="32424"/>
                      <a:pt x="22099" y="30388"/>
                    </a:cubicBezTo>
                    <a:cubicBezTo>
                      <a:pt x="23071" y="28412"/>
                      <a:pt x="24317" y="26558"/>
                      <a:pt x="25351" y="24612"/>
                    </a:cubicBezTo>
                    <a:cubicBezTo>
                      <a:pt x="28846" y="17986"/>
                      <a:pt x="28725" y="10479"/>
                      <a:pt x="24135" y="4399"/>
                    </a:cubicBezTo>
                    <a:cubicBezTo>
                      <a:pt x="23345" y="3396"/>
                      <a:pt x="22433" y="2363"/>
                      <a:pt x="21278" y="1664"/>
                    </a:cubicBezTo>
                    <a:cubicBezTo>
                      <a:pt x="19451" y="522"/>
                      <a:pt x="17196" y="0"/>
                      <a:pt x="149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90"/>
              <p:cNvSpPr/>
              <p:nvPr/>
            </p:nvSpPr>
            <p:spPr>
              <a:xfrm>
                <a:off x="12470700" y="7032975"/>
                <a:ext cx="152775" cy="346875"/>
              </a:xfrm>
              <a:custGeom>
                <a:rect b="b" l="l" r="r" t="t"/>
                <a:pathLst>
                  <a:path extrusionOk="0" h="13875" w="6111">
                    <a:moveTo>
                      <a:pt x="365" y="0"/>
                    </a:moveTo>
                    <a:cubicBezTo>
                      <a:pt x="183" y="1885"/>
                      <a:pt x="1" y="3800"/>
                      <a:pt x="122" y="5684"/>
                    </a:cubicBezTo>
                    <a:cubicBezTo>
                      <a:pt x="244" y="7599"/>
                      <a:pt x="609" y="9544"/>
                      <a:pt x="1521" y="11216"/>
                    </a:cubicBezTo>
                    <a:cubicBezTo>
                      <a:pt x="1976" y="12067"/>
                      <a:pt x="2615" y="12888"/>
                      <a:pt x="3496" y="13405"/>
                    </a:cubicBezTo>
                    <a:cubicBezTo>
                      <a:pt x="3767" y="13567"/>
                      <a:pt x="4304" y="13875"/>
                      <a:pt x="4654" y="13875"/>
                    </a:cubicBezTo>
                    <a:cubicBezTo>
                      <a:pt x="4697" y="13875"/>
                      <a:pt x="4737" y="13870"/>
                      <a:pt x="4773" y="13861"/>
                    </a:cubicBezTo>
                    <a:cubicBezTo>
                      <a:pt x="5259" y="13769"/>
                      <a:pt x="5350" y="13009"/>
                      <a:pt x="5442" y="12584"/>
                    </a:cubicBezTo>
                    <a:cubicBezTo>
                      <a:pt x="6110" y="9848"/>
                      <a:pt x="5563" y="6839"/>
                      <a:pt x="3983" y="4529"/>
                    </a:cubicBezTo>
                    <a:cubicBezTo>
                      <a:pt x="2888" y="2918"/>
                      <a:pt x="1369" y="1672"/>
                      <a:pt x="3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90"/>
              <p:cNvSpPr/>
              <p:nvPr/>
            </p:nvSpPr>
            <p:spPr>
              <a:xfrm>
                <a:off x="12640925" y="6889350"/>
                <a:ext cx="120850" cy="361725"/>
              </a:xfrm>
              <a:custGeom>
                <a:rect b="b" l="l" r="r" t="t"/>
                <a:pathLst>
                  <a:path extrusionOk="0" h="14469" w="4834">
                    <a:moveTo>
                      <a:pt x="1855" y="0"/>
                    </a:moveTo>
                    <a:cubicBezTo>
                      <a:pt x="1155" y="1520"/>
                      <a:pt x="517" y="3040"/>
                      <a:pt x="213" y="4651"/>
                    </a:cubicBezTo>
                    <a:cubicBezTo>
                      <a:pt x="31" y="5624"/>
                      <a:pt x="0" y="6687"/>
                      <a:pt x="0" y="7721"/>
                    </a:cubicBezTo>
                    <a:cubicBezTo>
                      <a:pt x="0" y="9028"/>
                      <a:pt x="0" y="10274"/>
                      <a:pt x="304" y="11520"/>
                    </a:cubicBezTo>
                    <a:cubicBezTo>
                      <a:pt x="487" y="12402"/>
                      <a:pt x="912" y="13770"/>
                      <a:pt x="1672" y="14286"/>
                    </a:cubicBezTo>
                    <a:cubicBezTo>
                      <a:pt x="1846" y="14414"/>
                      <a:pt x="2010" y="14468"/>
                      <a:pt x="2165" y="14468"/>
                    </a:cubicBezTo>
                    <a:cubicBezTo>
                      <a:pt x="2824" y="14468"/>
                      <a:pt x="3305" y="13479"/>
                      <a:pt x="3526" y="12888"/>
                    </a:cubicBezTo>
                    <a:cubicBezTo>
                      <a:pt x="4833" y="9575"/>
                      <a:pt x="4681" y="5715"/>
                      <a:pt x="3101" y="2493"/>
                    </a:cubicBezTo>
                    <a:cubicBezTo>
                      <a:pt x="2736" y="1642"/>
                      <a:pt x="2250" y="851"/>
                      <a:pt x="1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90"/>
              <p:cNvSpPr/>
              <p:nvPr/>
            </p:nvSpPr>
            <p:spPr>
              <a:xfrm>
                <a:off x="12770100" y="7050450"/>
                <a:ext cx="130725" cy="322750"/>
              </a:xfrm>
              <a:custGeom>
                <a:rect b="b" l="l" r="r" t="t"/>
                <a:pathLst>
                  <a:path extrusionOk="0" h="12910" w="5229">
                    <a:moveTo>
                      <a:pt x="3952" y="0"/>
                    </a:moveTo>
                    <a:lnTo>
                      <a:pt x="3952" y="0"/>
                    </a:lnTo>
                    <a:cubicBezTo>
                      <a:pt x="3950" y="5"/>
                      <a:pt x="3948" y="10"/>
                      <a:pt x="3946" y="16"/>
                    </a:cubicBezTo>
                    <a:lnTo>
                      <a:pt x="3946" y="16"/>
                    </a:lnTo>
                    <a:cubicBezTo>
                      <a:pt x="3948" y="11"/>
                      <a:pt x="3950" y="6"/>
                      <a:pt x="3952" y="0"/>
                    </a:cubicBezTo>
                    <a:close/>
                    <a:moveTo>
                      <a:pt x="3946" y="16"/>
                    </a:moveTo>
                    <a:cubicBezTo>
                      <a:pt x="3186" y="2137"/>
                      <a:pt x="1853" y="4018"/>
                      <a:pt x="973" y="6140"/>
                    </a:cubicBezTo>
                    <a:cubicBezTo>
                      <a:pt x="882" y="6414"/>
                      <a:pt x="761" y="6657"/>
                      <a:pt x="669" y="6930"/>
                    </a:cubicBezTo>
                    <a:cubicBezTo>
                      <a:pt x="183" y="8511"/>
                      <a:pt x="1" y="10213"/>
                      <a:pt x="487" y="11763"/>
                    </a:cubicBezTo>
                    <a:cubicBezTo>
                      <a:pt x="710" y="12407"/>
                      <a:pt x="933" y="12910"/>
                      <a:pt x="1500" y="12910"/>
                    </a:cubicBezTo>
                    <a:cubicBezTo>
                      <a:pt x="1630" y="12910"/>
                      <a:pt x="1777" y="12884"/>
                      <a:pt x="1946" y="12827"/>
                    </a:cubicBezTo>
                    <a:cubicBezTo>
                      <a:pt x="3982" y="12189"/>
                      <a:pt x="4773" y="8724"/>
                      <a:pt x="5046" y="6900"/>
                    </a:cubicBezTo>
                    <a:cubicBezTo>
                      <a:pt x="5229" y="5684"/>
                      <a:pt x="5198" y="4468"/>
                      <a:pt x="5016" y="3283"/>
                    </a:cubicBezTo>
                    <a:cubicBezTo>
                      <a:pt x="4894" y="2645"/>
                      <a:pt x="4742" y="2067"/>
                      <a:pt x="4560" y="1459"/>
                    </a:cubicBezTo>
                    <a:cubicBezTo>
                      <a:pt x="4471" y="1252"/>
                      <a:pt x="3892" y="237"/>
                      <a:pt x="3946" y="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90"/>
              <p:cNvSpPr/>
              <p:nvPr/>
            </p:nvSpPr>
            <p:spPr>
              <a:xfrm>
                <a:off x="12520100" y="7180375"/>
                <a:ext cx="151250" cy="542600"/>
              </a:xfrm>
              <a:custGeom>
                <a:rect b="b" l="l" r="r" t="t"/>
                <a:pathLst>
                  <a:path extrusionOk="0" h="21704" w="6050">
                    <a:moveTo>
                      <a:pt x="0" y="1"/>
                    </a:moveTo>
                    <a:lnTo>
                      <a:pt x="0" y="1"/>
                    </a:lnTo>
                    <a:cubicBezTo>
                      <a:pt x="2706" y="6992"/>
                      <a:pt x="4347" y="14317"/>
                      <a:pt x="4864" y="21703"/>
                    </a:cubicBezTo>
                    <a:lnTo>
                      <a:pt x="6049" y="21582"/>
                    </a:lnTo>
                    <a:cubicBezTo>
                      <a:pt x="5107" y="14104"/>
                      <a:pt x="3040" y="6809"/>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90"/>
              <p:cNvSpPr/>
              <p:nvPr/>
            </p:nvSpPr>
            <p:spPr>
              <a:xfrm>
                <a:off x="12732875" y="7165950"/>
                <a:ext cx="114000" cy="560050"/>
              </a:xfrm>
              <a:custGeom>
                <a:rect b="b" l="l" r="r" t="t"/>
                <a:pathLst>
                  <a:path extrusionOk="0" h="22402" w="4560">
                    <a:moveTo>
                      <a:pt x="4560" y="0"/>
                    </a:moveTo>
                    <a:lnTo>
                      <a:pt x="4560" y="0"/>
                    </a:lnTo>
                    <a:cubicBezTo>
                      <a:pt x="1976" y="7174"/>
                      <a:pt x="456" y="14742"/>
                      <a:pt x="0" y="22371"/>
                    </a:cubicBezTo>
                    <a:lnTo>
                      <a:pt x="1186" y="22402"/>
                    </a:lnTo>
                    <a:cubicBezTo>
                      <a:pt x="1216" y="14864"/>
                      <a:pt x="2371" y="7295"/>
                      <a:pt x="45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90"/>
              <p:cNvSpPr/>
              <p:nvPr/>
            </p:nvSpPr>
            <p:spPr>
              <a:xfrm>
                <a:off x="12679675" y="6983575"/>
                <a:ext cx="29650" cy="736350"/>
              </a:xfrm>
              <a:custGeom>
                <a:rect b="b" l="l" r="r" t="t"/>
                <a:pathLst>
                  <a:path extrusionOk="0" h="29454" w="1186">
                    <a:moveTo>
                      <a:pt x="578" y="0"/>
                    </a:moveTo>
                    <a:lnTo>
                      <a:pt x="1" y="29454"/>
                    </a:lnTo>
                    <a:lnTo>
                      <a:pt x="1186" y="29454"/>
                    </a:lnTo>
                    <a:lnTo>
                      <a:pt x="57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90"/>
              <p:cNvSpPr/>
              <p:nvPr/>
            </p:nvSpPr>
            <p:spPr>
              <a:xfrm>
                <a:off x="12716150" y="6798850"/>
                <a:ext cx="251550" cy="254675"/>
              </a:xfrm>
              <a:custGeom>
                <a:rect b="b" l="l" r="r" t="t"/>
                <a:pathLst>
                  <a:path extrusionOk="0" h="10187" w="10062">
                    <a:moveTo>
                      <a:pt x="1843" y="0"/>
                    </a:moveTo>
                    <a:cubicBezTo>
                      <a:pt x="927" y="0"/>
                      <a:pt x="207" y="411"/>
                      <a:pt x="92" y="1614"/>
                    </a:cubicBezTo>
                    <a:cubicBezTo>
                      <a:pt x="1" y="2800"/>
                      <a:pt x="1125" y="3681"/>
                      <a:pt x="2128" y="4380"/>
                    </a:cubicBezTo>
                    <a:cubicBezTo>
                      <a:pt x="3709" y="5596"/>
                      <a:pt x="5168" y="7055"/>
                      <a:pt x="6292" y="8727"/>
                    </a:cubicBezTo>
                    <a:cubicBezTo>
                      <a:pt x="6785" y="9383"/>
                      <a:pt x="7375" y="10187"/>
                      <a:pt x="8130" y="10187"/>
                    </a:cubicBezTo>
                    <a:cubicBezTo>
                      <a:pt x="8215" y="10187"/>
                      <a:pt x="8301" y="10177"/>
                      <a:pt x="8390" y="10155"/>
                    </a:cubicBezTo>
                    <a:cubicBezTo>
                      <a:pt x="8967" y="10064"/>
                      <a:pt x="9332" y="9487"/>
                      <a:pt x="9575" y="8940"/>
                    </a:cubicBezTo>
                    <a:cubicBezTo>
                      <a:pt x="10062" y="7572"/>
                      <a:pt x="9818" y="6022"/>
                      <a:pt x="9150" y="4745"/>
                    </a:cubicBezTo>
                    <a:cubicBezTo>
                      <a:pt x="8451" y="3438"/>
                      <a:pt x="7356" y="2405"/>
                      <a:pt x="6140" y="1614"/>
                    </a:cubicBezTo>
                    <a:cubicBezTo>
                      <a:pt x="5350" y="1087"/>
                      <a:pt x="3335" y="0"/>
                      <a:pt x="18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90"/>
              <p:cNvSpPr/>
              <p:nvPr/>
            </p:nvSpPr>
            <p:spPr>
              <a:xfrm>
                <a:off x="12921325" y="7060950"/>
                <a:ext cx="77525" cy="86900"/>
              </a:xfrm>
              <a:custGeom>
                <a:rect b="b" l="l" r="r" t="t"/>
                <a:pathLst>
                  <a:path extrusionOk="0" h="3476" w="3101">
                    <a:moveTo>
                      <a:pt x="1666" y="1"/>
                    </a:moveTo>
                    <a:cubicBezTo>
                      <a:pt x="1437" y="1"/>
                      <a:pt x="1200" y="67"/>
                      <a:pt x="973" y="219"/>
                    </a:cubicBezTo>
                    <a:cubicBezTo>
                      <a:pt x="183" y="705"/>
                      <a:pt x="0" y="2164"/>
                      <a:pt x="548" y="2924"/>
                    </a:cubicBezTo>
                    <a:cubicBezTo>
                      <a:pt x="824" y="3269"/>
                      <a:pt x="1275" y="3475"/>
                      <a:pt x="1715" y="3475"/>
                    </a:cubicBezTo>
                    <a:cubicBezTo>
                      <a:pt x="1856" y="3475"/>
                      <a:pt x="1996" y="3454"/>
                      <a:pt x="2128" y="3410"/>
                    </a:cubicBezTo>
                    <a:cubicBezTo>
                      <a:pt x="2493" y="3258"/>
                      <a:pt x="2797" y="2924"/>
                      <a:pt x="2949" y="2529"/>
                    </a:cubicBezTo>
                    <a:cubicBezTo>
                      <a:pt x="3101" y="2164"/>
                      <a:pt x="3101" y="1738"/>
                      <a:pt x="3070" y="1313"/>
                    </a:cubicBezTo>
                    <a:cubicBezTo>
                      <a:pt x="2979" y="605"/>
                      <a:pt x="2356" y="1"/>
                      <a:pt x="16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90"/>
              <p:cNvSpPr/>
              <p:nvPr/>
            </p:nvSpPr>
            <p:spPr>
              <a:xfrm>
                <a:off x="12560375" y="7895450"/>
                <a:ext cx="278900" cy="83675"/>
              </a:xfrm>
              <a:custGeom>
                <a:rect b="b" l="l" r="r" t="t"/>
                <a:pathLst>
                  <a:path extrusionOk="0" h="3347" w="11156">
                    <a:moveTo>
                      <a:pt x="11156" y="0"/>
                    </a:moveTo>
                    <a:lnTo>
                      <a:pt x="0" y="456"/>
                    </a:lnTo>
                    <a:cubicBezTo>
                      <a:pt x="396" y="1489"/>
                      <a:pt x="1277" y="2249"/>
                      <a:pt x="2280" y="2736"/>
                    </a:cubicBezTo>
                    <a:cubicBezTo>
                      <a:pt x="3184" y="3159"/>
                      <a:pt x="4245" y="3347"/>
                      <a:pt x="5269" y="3347"/>
                    </a:cubicBezTo>
                    <a:cubicBezTo>
                      <a:pt x="5347" y="3347"/>
                      <a:pt x="5425" y="3346"/>
                      <a:pt x="5502" y="3344"/>
                    </a:cubicBezTo>
                    <a:cubicBezTo>
                      <a:pt x="6687" y="3344"/>
                      <a:pt x="7843" y="3131"/>
                      <a:pt x="8876" y="2553"/>
                    </a:cubicBezTo>
                    <a:cubicBezTo>
                      <a:pt x="9909" y="1976"/>
                      <a:pt x="10791" y="1094"/>
                      <a:pt x="11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90"/>
              <p:cNvSpPr/>
              <p:nvPr/>
            </p:nvSpPr>
            <p:spPr>
              <a:xfrm>
                <a:off x="12560375" y="7895450"/>
                <a:ext cx="278900" cy="83675"/>
              </a:xfrm>
              <a:custGeom>
                <a:rect b="b" l="l" r="r" t="t"/>
                <a:pathLst>
                  <a:path extrusionOk="0" h="3347" w="11156">
                    <a:moveTo>
                      <a:pt x="11156" y="0"/>
                    </a:moveTo>
                    <a:lnTo>
                      <a:pt x="0" y="456"/>
                    </a:lnTo>
                    <a:cubicBezTo>
                      <a:pt x="396" y="1489"/>
                      <a:pt x="1277" y="2249"/>
                      <a:pt x="2280" y="2736"/>
                    </a:cubicBezTo>
                    <a:cubicBezTo>
                      <a:pt x="3184" y="3159"/>
                      <a:pt x="4245" y="3347"/>
                      <a:pt x="5269" y="3347"/>
                    </a:cubicBezTo>
                    <a:cubicBezTo>
                      <a:pt x="5347" y="3347"/>
                      <a:pt x="5425" y="3346"/>
                      <a:pt x="5502" y="3344"/>
                    </a:cubicBezTo>
                    <a:cubicBezTo>
                      <a:pt x="6687" y="3344"/>
                      <a:pt x="7843" y="3131"/>
                      <a:pt x="8876" y="2553"/>
                    </a:cubicBezTo>
                    <a:cubicBezTo>
                      <a:pt x="9909" y="1976"/>
                      <a:pt x="10791" y="1094"/>
                      <a:pt x="1115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90"/>
              <p:cNvSpPr/>
              <p:nvPr/>
            </p:nvSpPr>
            <p:spPr>
              <a:xfrm>
                <a:off x="12474500" y="7695925"/>
                <a:ext cx="443800" cy="228425"/>
              </a:xfrm>
              <a:custGeom>
                <a:rect b="b" l="l" r="r" t="t"/>
                <a:pathLst>
                  <a:path extrusionOk="0" h="9137" w="17752">
                    <a:moveTo>
                      <a:pt x="2047" y="0"/>
                    </a:moveTo>
                    <a:cubicBezTo>
                      <a:pt x="1799" y="0"/>
                      <a:pt x="1568" y="30"/>
                      <a:pt x="1369" y="109"/>
                    </a:cubicBezTo>
                    <a:cubicBezTo>
                      <a:pt x="153" y="534"/>
                      <a:pt x="1" y="2206"/>
                      <a:pt x="913" y="2966"/>
                    </a:cubicBezTo>
                    <a:cubicBezTo>
                      <a:pt x="335" y="3270"/>
                      <a:pt x="92" y="3908"/>
                      <a:pt x="31" y="4516"/>
                    </a:cubicBezTo>
                    <a:cubicBezTo>
                      <a:pt x="31" y="5276"/>
                      <a:pt x="426" y="5732"/>
                      <a:pt x="1095" y="6036"/>
                    </a:cubicBezTo>
                    <a:cubicBezTo>
                      <a:pt x="852" y="6461"/>
                      <a:pt x="852" y="7069"/>
                      <a:pt x="1065" y="7525"/>
                    </a:cubicBezTo>
                    <a:cubicBezTo>
                      <a:pt x="1308" y="7981"/>
                      <a:pt x="1703" y="8315"/>
                      <a:pt x="2220" y="8528"/>
                    </a:cubicBezTo>
                    <a:cubicBezTo>
                      <a:pt x="3040" y="8863"/>
                      <a:pt x="4104" y="8893"/>
                      <a:pt x="4986" y="8984"/>
                    </a:cubicBezTo>
                    <a:cubicBezTo>
                      <a:pt x="6049" y="9045"/>
                      <a:pt x="7144" y="9136"/>
                      <a:pt x="8208" y="9136"/>
                    </a:cubicBezTo>
                    <a:cubicBezTo>
                      <a:pt x="10305" y="9136"/>
                      <a:pt x="12433" y="8923"/>
                      <a:pt x="14469" y="8559"/>
                    </a:cubicBezTo>
                    <a:cubicBezTo>
                      <a:pt x="15138" y="8437"/>
                      <a:pt x="15989" y="8255"/>
                      <a:pt x="16414" y="7677"/>
                    </a:cubicBezTo>
                    <a:cubicBezTo>
                      <a:pt x="16597" y="7464"/>
                      <a:pt x="16718" y="7100"/>
                      <a:pt x="16749" y="6796"/>
                    </a:cubicBezTo>
                    <a:cubicBezTo>
                      <a:pt x="16749" y="6737"/>
                      <a:pt x="16664" y="5941"/>
                      <a:pt x="16548" y="5941"/>
                    </a:cubicBezTo>
                    <a:cubicBezTo>
                      <a:pt x="16544" y="5941"/>
                      <a:pt x="16540" y="5943"/>
                      <a:pt x="16536" y="5945"/>
                    </a:cubicBezTo>
                    <a:cubicBezTo>
                      <a:pt x="17296" y="5519"/>
                      <a:pt x="17752" y="4577"/>
                      <a:pt x="17569" y="3695"/>
                    </a:cubicBezTo>
                    <a:cubicBezTo>
                      <a:pt x="17509" y="3422"/>
                      <a:pt x="17357" y="3148"/>
                      <a:pt x="17144" y="3057"/>
                    </a:cubicBezTo>
                    <a:cubicBezTo>
                      <a:pt x="17569" y="2753"/>
                      <a:pt x="17721" y="2236"/>
                      <a:pt x="17721" y="1720"/>
                    </a:cubicBezTo>
                    <a:cubicBezTo>
                      <a:pt x="17721" y="1172"/>
                      <a:pt x="17448" y="595"/>
                      <a:pt x="16962" y="352"/>
                    </a:cubicBezTo>
                    <a:cubicBezTo>
                      <a:pt x="16698" y="215"/>
                      <a:pt x="16388" y="169"/>
                      <a:pt x="16061" y="169"/>
                    </a:cubicBezTo>
                    <a:cubicBezTo>
                      <a:pt x="15445" y="169"/>
                      <a:pt x="14773" y="332"/>
                      <a:pt x="14256" y="352"/>
                    </a:cubicBezTo>
                    <a:lnTo>
                      <a:pt x="11034" y="352"/>
                    </a:lnTo>
                    <a:cubicBezTo>
                      <a:pt x="8846" y="352"/>
                      <a:pt x="6688" y="352"/>
                      <a:pt x="4530" y="321"/>
                    </a:cubicBezTo>
                    <a:cubicBezTo>
                      <a:pt x="3855" y="321"/>
                      <a:pt x="2858" y="0"/>
                      <a:pt x="20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90"/>
              <p:cNvSpPr/>
              <p:nvPr/>
            </p:nvSpPr>
            <p:spPr>
              <a:xfrm>
                <a:off x="12533775" y="7767025"/>
                <a:ext cx="300175" cy="19025"/>
              </a:xfrm>
              <a:custGeom>
                <a:rect b="b" l="l" r="r" t="t"/>
                <a:pathLst>
                  <a:path extrusionOk="0" h="761" w="12007">
                    <a:moveTo>
                      <a:pt x="2979" y="0"/>
                    </a:moveTo>
                    <a:cubicBezTo>
                      <a:pt x="2007" y="0"/>
                      <a:pt x="1004" y="31"/>
                      <a:pt x="1" y="122"/>
                    </a:cubicBezTo>
                    <a:cubicBezTo>
                      <a:pt x="973" y="365"/>
                      <a:pt x="1976" y="517"/>
                      <a:pt x="2979" y="608"/>
                    </a:cubicBezTo>
                    <a:cubicBezTo>
                      <a:pt x="3982" y="699"/>
                      <a:pt x="5016" y="760"/>
                      <a:pt x="5989" y="760"/>
                    </a:cubicBezTo>
                    <a:cubicBezTo>
                      <a:pt x="6992" y="760"/>
                      <a:pt x="7995" y="730"/>
                      <a:pt x="8998" y="669"/>
                    </a:cubicBezTo>
                    <a:cubicBezTo>
                      <a:pt x="10031" y="578"/>
                      <a:pt x="11004" y="426"/>
                      <a:pt x="12007" y="213"/>
                    </a:cubicBezTo>
                    <a:cubicBezTo>
                      <a:pt x="11004" y="122"/>
                      <a:pt x="9970" y="91"/>
                      <a:pt x="8998" y="31"/>
                    </a:cubicBezTo>
                    <a:cubicBezTo>
                      <a:pt x="7964" y="31"/>
                      <a:pt x="6992" y="0"/>
                      <a:pt x="59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90"/>
              <p:cNvSpPr/>
              <p:nvPr/>
            </p:nvSpPr>
            <p:spPr>
              <a:xfrm>
                <a:off x="12543650" y="7846800"/>
                <a:ext cx="279675" cy="21300"/>
              </a:xfrm>
              <a:custGeom>
                <a:rect b="b" l="l" r="r" t="t"/>
                <a:pathLst>
                  <a:path extrusionOk="0" h="852" w="11187">
                    <a:moveTo>
                      <a:pt x="1" y="1"/>
                    </a:moveTo>
                    <a:cubicBezTo>
                      <a:pt x="913" y="305"/>
                      <a:pt x="1824" y="518"/>
                      <a:pt x="2828" y="669"/>
                    </a:cubicBezTo>
                    <a:cubicBezTo>
                      <a:pt x="3739" y="761"/>
                      <a:pt x="4682" y="852"/>
                      <a:pt x="5624" y="852"/>
                    </a:cubicBezTo>
                    <a:cubicBezTo>
                      <a:pt x="6597" y="852"/>
                      <a:pt x="7508" y="821"/>
                      <a:pt x="8451" y="669"/>
                    </a:cubicBezTo>
                    <a:cubicBezTo>
                      <a:pt x="9363" y="548"/>
                      <a:pt x="10274" y="305"/>
                      <a:pt x="11186" y="1"/>
                    </a:cubicBezTo>
                    <a:cubicBezTo>
                      <a:pt x="10244" y="1"/>
                      <a:pt x="9271" y="1"/>
                      <a:pt x="8360" y="62"/>
                    </a:cubicBezTo>
                    <a:cubicBezTo>
                      <a:pt x="7448" y="92"/>
                      <a:pt x="6505" y="92"/>
                      <a:pt x="5594" y="92"/>
                    </a:cubicBezTo>
                    <a:cubicBezTo>
                      <a:pt x="4682" y="92"/>
                      <a:pt x="3739" y="62"/>
                      <a:pt x="2828" y="62"/>
                    </a:cubicBezTo>
                    <a:cubicBezTo>
                      <a:pt x="1885" y="1"/>
                      <a:pt x="973" y="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90"/>
              <p:cNvSpPr/>
              <p:nvPr/>
            </p:nvSpPr>
            <p:spPr>
              <a:xfrm>
                <a:off x="13010225" y="7364275"/>
                <a:ext cx="257625" cy="519025"/>
              </a:xfrm>
              <a:custGeom>
                <a:rect b="b" l="l" r="r" t="t"/>
                <a:pathLst>
                  <a:path extrusionOk="0" h="20761" w="10305">
                    <a:moveTo>
                      <a:pt x="1916" y="1"/>
                    </a:moveTo>
                    <a:cubicBezTo>
                      <a:pt x="1460" y="1"/>
                      <a:pt x="1065" y="153"/>
                      <a:pt x="761" y="426"/>
                    </a:cubicBezTo>
                    <a:cubicBezTo>
                      <a:pt x="882" y="1368"/>
                      <a:pt x="913" y="2432"/>
                      <a:pt x="913" y="3526"/>
                    </a:cubicBezTo>
                    <a:cubicBezTo>
                      <a:pt x="913" y="5168"/>
                      <a:pt x="761" y="7782"/>
                      <a:pt x="426" y="11399"/>
                    </a:cubicBezTo>
                    <a:cubicBezTo>
                      <a:pt x="122" y="14834"/>
                      <a:pt x="1" y="17478"/>
                      <a:pt x="31" y="19393"/>
                    </a:cubicBezTo>
                    <a:cubicBezTo>
                      <a:pt x="92" y="19393"/>
                      <a:pt x="274" y="19636"/>
                      <a:pt x="700" y="20183"/>
                    </a:cubicBezTo>
                    <a:cubicBezTo>
                      <a:pt x="943" y="20548"/>
                      <a:pt x="1247" y="20761"/>
                      <a:pt x="1551" y="20761"/>
                    </a:cubicBezTo>
                    <a:cubicBezTo>
                      <a:pt x="1703" y="20761"/>
                      <a:pt x="1824" y="20730"/>
                      <a:pt x="1976" y="20639"/>
                    </a:cubicBezTo>
                    <a:cubicBezTo>
                      <a:pt x="3162" y="20153"/>
                      <a:pt x="4530" y="19393"/>
                      <a:pt x="6049" y="18329"/>
                    </a:cubicBezTo>
                    <a:cubicBezTo>
                      <a:pt x="8663" y="16536"/>
                      <a:pt x="10001" y="15654"/>
                      <a:pt x="10031" y="15624"/>
                    </a:cubicBezTo>
                    <a:cubicBezTo>
                      <a:pt x="10305" y="15290"/>
                      <a:pt x="10305" y="14894"/>
                      <a:pt x="10031" y="14408"/>
                    </a:cubicBezTo>
                    <a:cubicBezTo>
                      <a:pt x="9849" y="14074"/>
                      <a:pt x="9515" y="13861"/>
                      <a:pt x="9059" y="13861"/>
                    </a:cubicBezTo>
                    <a:cubicBezTo>
                      <a:pt x="8907" y="13861"/>
                      <a:pt x="8663" y="13922"/>
                      <a:pt x="8390" y="13952"/>
                    </a:cubicBezTo>
                    <a:cubicBezTo>
                      <a:pt x="8086" y="13983"/>
                      <a:pt x="7904" y="14043"/>
                      <a:pt x="7782" y="14043"/>
                    </a:cubicBezTo>
                    <a:cubicBezTo>
                      <a:pt x="7265" y="14287"/>
                      <a:pt x="6475" y="14803"/>
                      <a:pt x="5350" y="15502"/>
                    </a:cubicBezTo>
                    <a:cubicBezTo>
                      <a:pt x="4378" y="16141"/>
                      <a:pt x="3527" y="16627"/>
                      <a:pt x="2888" y="16870"/>
                    </a:cubicBezTo>
                    <a:cubicBezTo>
                      <a:pt x="2858" y="15107"/>
                      <a:pt x="2919" y="12432"/>
                      <a:pt x="3162" y="8907"/>
                    </a:cubicBezTo>
                    <a:cubicBezTo>
                      <a:pt x="3375" y="5381"/>
                      <a:pt x="3466" y="2706"/>
                      <a:pt x="3375" y="912"/>
                    </a:cubicBezTo>
                    <a:cubicBezTo>
                      <a:pt x="3283" y="305"/>
                      <a:pt x="2767" y="1"/>
                      <a:pt x="19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90"/>
              <p:cNvSpPr/>
              <p:nvPr/>
            </p:nvSpPr>
            <p:spPr>
              <a:xfrm>
                <a:off x="13283025" y="7406825"/>
                <a:ext cx="100325" cy="477300"/>
              </a:xfrm>
              <a:custGeom>
                <a:rect b="b" l="l" r="r" t="t"/>
                <a:pathLst>
                  <a:path extrusionOk="0" h="19092" w="4013">
                    <a:moveTo>
                      <a:pt x="2189" y="1"/>
                    </a:moveTo>
                    <a:cubicBezTo>
                      <a:pt x="1673" y="1"/>
                      <a:pt x="1277" y="214"/>
                      <a:pt x="1065" y="609"/>
                    </a:cubicBezTo>
                    <a:cubicBezTo>
                      <a:pt x="1095" y="1186"/>
                      <a:pt x="1125" y="1733"/>
                      <a:pt x="1125" y="2280"/>
                    </a:cubicBezTo>
                    <a:cubicBezTo>
                      <a:pt x="1125" y="3739"/>
                      <a:pt x="943" y="5928"/>
                      <a:pt x="548" y="8876"/>
                    </a:cubicBezTo>
                    <a:cubicBezTo>
                      <a:pt x="183" y="11794"/>
                      <a:pt x="1" y="13983"/>
                      <a:pt x="1" y="15472"/>
                    </a:cubicBezTo>
                    <a:cubicBezTo>
                      <a:pt x="1" y="16323"/>
                      <a:pt x="62" y="17113"/>
                      <a:pt x="153" y="17873"/>
                    </a:cubicBezTo>
                    <a:cubicBezTo>
                      <a:pt x="214" y="18633"/>
                      <a:pt x="761" y="19059"/>
                      <a:pt x="1733" y="19089"/>
                    </a:cubicBezTo>
                    <a:cubicBezTo>
                      <a:pt x="1765" y="19091"/>
                      <a:pt x="1796" y="19091"/>
                      <a:pt x="1827" y="19091"/>
                    </a:cubicBezTo>
                    <a:cubicBezTo>
                      <a:pt x="2473" y="19091"/>
                      <a:pt x="2897" y="18788"/>
                      <a:pt x="3071" y="18208"/>
                    </a:cubicBezTo>
                    <a:cubicBezTo>
                      <a:pt x="3040" y="17661"/>
                      <a:pt x="3040" y="17113"/>
                      <a:pt x="3040" y="16536"/>
                    </a:cubicBezTo>
                    <a:cubicBezTo>
                      <a:pt x="3040" y="15016"/>
                      <a:pt x="3223" y="12767"/>
                      <a:pt x="3527" y="9819"/>
                    </a:cubicBezTo>
                    <a:cubicBezTo>
                      <a:pt x="3861" y="6840"/>
                      <a:pt x="4013" y="4651"/>
                      <a:pt x="4013" y="3162"/>
                    </a:cubicBezTo>
                    <a:cubicBezTo>
                      <a:pt x="4013" y="2524"/>
                      <a:pt x="3983" y="1885"/>
                      <a:pt x="3952" y="1247"/>
                    </a:cubicBezTo>
                    <a:cubicBezTo>
                      <a:pt x="3922" y="1247"/>
                      <a:pt x="3861" y="1156"/>
                      <a:pt x="3800" y="1034"/>
                    </a:cubicBezTo>
                    <a:cubicBezTo>
                      <a:pt x="3770" y="1004"/>
                      <a:pt x="3770" y="852"/>
                      <a:pt x="3800" y="578"/>
                    </a:cubicBezTo>
                    <a:cubicBezTo>
                      <a:pt x="3800" y="366"/>
                      <a:pt x="3770" y="244"/>
                      <a:pt x="3679" y="244"/>
                    </a:cubicBezTo>
                    <a:cubicBezTo>
                      <a:pt x="3648" y="244"/>
                      <a:pt x="3557" y="274"/>
                      <a:pt x="3496" y="366"/>
                    </a:cubicBezTo>
                    <a:cubicBezTo>
                      <a:pt x="3071" y="122"/>
                      <a:pt x="2615" y="1"/>
                      <a:pt x="21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90"/>
              <p:cNvSpPr/>
              <p:nvPr/>
            </p:nvSpPr>
            <p:spPr>
              <a:xfrm>
                <a:off x="13392450" y="7330075"/>
                <a:ext cx="348050" cy="607175"/>
              </a:xfrm>
              <a:custGeom>
                <a:rect b="b" l="l" r="r" t="t"/>
                <a:pathLst>
                  <a:path extrusionOk="0" h="24287" w="13922">
                    <a:moveTo>
                      <a:pt x="9788" y="1"/>
                    </a:moveTo>
                    <a:cubicBezTo>
                      <a:pt x="8755" y="1"/>
                      <a:pt x="7630" y="852"/>
                      <a:pt x="6293" y="2524"/>
                    </a:cubicBezTo>
                    <a:cubicBezTo>
                      <a:pt x="3679" y="5867"/>
                      <a:pt x="1764" y="9302"/>
                      <a:pt x="548" y="12797"/>
                    </a:cubicBezTo>
                    <a:cubicBezTo>
                      <a:pt x="183" y="13922"/>
                      <a:pt x="1" y="14864"/>
                      <a:pt x="1" y="15685"/>
                    </a:cubicBezTo>
                    <a:cubicBezTo>
                      <a:pt x="1" y="16658"/>
                      <a:pt x="244" y="17417"/>
                      <a:pt x="761" y="18056"/>
                    </a:cubicBezTo>
                    <a:cubicBezTo>
                      <a:pt x="1612" y="19150"/>
                      <a:pt x="2615" y="19728"/>
                      <a:pt x="3648" y="19728"/>
                    </a:cubicBezTo>
                    <a:cubicBezTo>
                      <a:pt x="3891" y="19728"/>
                      <a:pt x="4165" y="19697"/>
                      <a:pt x="4439" y="19606"/>
                    </a:cubicBezTo>
                    <a:cubicBezTo>
                      <a:pt x="6414" y="18937"/>
                      <a:pt x="8208" y="17873"/>
                      <a:pt x="9758" y="16475"/>
                    </a:cubicBezTo>
                    <a:lnTo>
                      <a:pt x="9758" y="16475"/>
                    </a:lnTo>
                    <a:cubicBezTo>
                      <a:pt x="9606" y="17721"/>
                      <a:pt x="9484" y="18633"/>
                      <a:pt x="9423" y="19272"/>
                    </a:cubicBezTo>
                    <a:cubicBezTo>
                      <a:pt x="9423" y="19576"/>
                      <a:pt x="9332" y="20031"/>
                      <a:pt x="9271" y="20639"/>
                    </a:cubicBezTo>
                    <a:cubicBezTo>
                      <a:pt x="9150" y="21247"/>
                      <a:pt x="9089" y="21703"/>
                      <a:pt x="9089" y="22007"/>
                    </a:cubicBezTo>
                    <a:cubicBezTo>
                      <a:pt x="9089" y="23071"/>
                      <a:pt x="9606" y="23801"/>
                      <a:pt x="10578" y="24165"/>
                    </a:cubicBezTo>
                    <a:cubicBezTo>
                      <a:pt x="10791" y="24256"/>
                      <a:pt x="10974" y="24287"/>
                      <a:pt x="11156" y="24287"/>
                    </a:cubicBezTo>
                    <a:cubicBezTo>
                      <a:pt x="11885" y="24287"/>
                      <a:pt x="12250" y="24013"/>
                      <a:pt x="12311" y="23497"/>
                    </a:cubicBezTo>
                    <a:cubicBezTo>
                      <a:pt x="12372" y="21673"/>
                      <a:pt x="12493" y="19788"/>
                      <a:pt x="12615" y="17995"/>
                    </a:cubicBezTo>
                    <a:cubicBezTo>
                      <a:pt x="12767" y="15867"/>
                      <a:pt x="13162" y="14074"/>
                      <a:pt x="13770" y="12615"/>
                    </a:cubicBezTo>
                    <a:cubicBezTo>
                      <a:pt x="13892" y="12402"/>
                      <a:pt x="13922" y="12189"/>
                      <a:pt x="13861" y="11946"/>
                    </a:cubicBezTo>
                    <a:cubicBezTo>
                      <a:pt x="13861" y="11551"/>
                      <a:pt x="13618" y="11065"/>
                      <a:pt x="13192" y="10457"/>
                    </a:cubicBezTo>
                    <a:cubicBezTo>
                      <a:pt x="13146" y="10364"/>
                      <a:pt x="13029" y="10324"/>
                      <a:pt x="12854" y="10324"/>
                    </a:cubicBezTo>
                    <a:cubicBezTo>
                      <a:pt x="12800" y="10324"/>
                      <a:pt x="12740" y="10328"/>
                      <a:pt x="12676" y="10335"/>
                    </a:cubicBezTo>
                    <a:cubicBezTo>
                      <a:pt x="12129" y="10366"/>
                      <a:pt x="11946" y="10426"/>
                      <a:pt x="12129" y="10426"/>
                    </a:cubicBezTo>
                    <a:cubicBezTo>
                      <a:pt x="11581" y="10426"/>
                      <a:pt x="11156" y="10730"/>
                      <a:pt x="10913" y="11338"/>
                    </a:cubicBezTo>
                    <a:cubicBezTo>
                      <a:pt x="10609" y="12129"/>
                      <a:pt x="10366" y="12615"/>
                      <a:pt x="10123" y="12797"/>
                    </a:cubicBezTo>
                    <a:cubicBezTo>
                      <a:pt x="7113" y="15199"/>
                      <a:pt x="4834" y="16688"/>
                      <a:pt x="3375" y="17265"/>
                    </a:cubicBezTo>
                    <a:cubicBezTo>
                      <a:pt x="3343" y="17272"/>
                      <a:pt x="3312" y="17275"/>
                      <a:pt x="3281" y="17275"/>
                    </a:cubicBezTo>
                    <a:cubicBezTo>
                      <a:pt x="3162" y="17275"/>
                      <a:pt x="3052" y="17221"/>
                      <a:pt x="2980" y="17053"/>
                    </a:cubicBezTo>
                    <a:cubicBezTo>
                      <a:pt x="2919" y="16870"/>
                      <a:pt x="2828" y="16810"/>
                      <a:pt x="2797" y="16749"/>
                    </a:cubicBezTo>
                    <a:cubicBezTo>
                      <a:pt x="2767" y="16506"/>
                      <a:pt x="2767" y="16202"/>
                      <a:pt x="2767" y="15928"/>
                    </a:cubicBezTo>
                    <a:cubicBezTo>
                      <a:pt x="2767" y="14378"/>
                      <a:pt x="3253" y="12615"/>
                      <a:pt x="4226" y="10639"/>
                    </a:cubicBezTo>
                    <a:cubicBezTo>
                      <a:pt x="5837" y="7448"/>
                      <a:pt x="7569" y="4864"/>
                      <a:pt x="9484" y="2858"/>
                    </a:cubicBezTo>
                    <a:cubicBezTo>
                      <a:pt x="9515" y="2828"/>
                      <a:pt x="9940" y="2584"/>
                      <a:pt x="10730" y="2159"/>
                    </a:cubicBezTo>
                    <a:cubicBezTo>
                      <a:pt x="11186" y="1946"/>
                      <a:pt x="11369" y="1521"/>
                      <a:pt x="11308" y="1004"/>
                    </a:cubicBezTo>
                    <a:cubicBezTo>
                      <a:pt x="11186" y="366"/>
                      <a:pt x="10700" y="1"/>
                      <a:pt x="97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90"/>
              <p:cNvSpPr/>
              <p:nvPr/>
            </p:nvSpPr>
            <p:spPr>
              <a:xfrm>
                <a:off x="13787600" y="7375425"/>
                <a:ext cx="297900" cy="540550"/>
              </a:xfrm>
              <a:custGeom>
                <a:rect b="b" l="l" r="r" t="t"/>
                <a:pathLst>
                  <a:path extrusionOk="0" h="21622" w="11916">
                    <a:moveTo>
                      <a:pt x="10190" y="1"/>
                    </a:moveTo>
                    <a:cubicBezTo>
                      <a:pt x="10064" y="1"/>
                      <a:pt x="9930" y="4"/>
                      <a:pt x="9788" y="11"/>
                    </a:cubicBezTo>
                    <a:cubicBezTo>
                      <a:pt x="9332" y="11"/>
                      <a:pt x="9028" y="406"/>
                      <a:pt x="8937" y="1166"/>
                    </a:cubicBezTo>
                    <a:cubicBezTo>
                      <a:pt x="8542" y="4813"/>
                      <a:pt x="8025" y="7731"/>
                      <a:pt x="7478" y="10011"/>
                    </a:cubicBezTo>
                    <a:cubicBezTo>
                      <a:pt x="7356" y="10011"/>
                      <a:pt x="6931" y="10041"/>
                      <a:pt x="6292" y="10071"/>
                    </a:cubicBezTo>
                    <a:cubicBezTo>
                      <a:pt x="5806" y="10071"/>
                      <a:pt x="5411" y="10071"/>
                      <a:pt x="5137" y="10041"/>
                    </a:cubicBezTo>
                    <a:cubicBezTo>
                      <a:pt x="4742" y="10011"/>
                      <a:pt x="4377" y="9889"/>
                      <a:pt x="4134" y="9707"/>
                    </a:cubicBezTo>
                    <a:cubicBezTo>
                      <a:pt x="4134" y="9160"/>
                      <a:pt x="4195" y="8369"/>
                      <a:pt x="4347" y="7336"/>
                    </a:cubicBezTo>
                    <a:cubicBezTo>
                      <a:pt x="4499" y="6333"/>
                      <a:pt x="4590" y="5603"/>
                      <a:pt x="4590" y="5117"/>
                    </a:cubicBezTo>
                    <a:cubicBezTo>
                      <a:pt x="4590" y="4418"/>
                      <a:pt x="4499" y="3810"/>
                      <a:pt x="4317" y="3293"/>
                    </a:cubicBezTo>
                    <a:cubicBezTo>
                      <a:pt x="4195" y="2989"/>
                      <a:pt x="3922" y="2777"/>
                      <a:pt x="3526" y="2716"/>
                    </a:cubicBezTo>
                    <a:cubicBezTo>
                      <a:pt x="2979" y="2594"/>
                      <a:pt x="2675" y="2473"/>
                      <a:pt x="2523" y="2321"/>
                    </a:cubicBezTo>
                    <a:cubicBezTo>
                      <a:pt x="2463" y="2412"/>
                      <a:pt x="2280" y="2442"/>
                      <a:pt x="1915" y="2533"/>
                    </a:cubicBezTo>
                    <a:cubicBezTo>
                      <a:pt x="1581" y="2594"/>
                      <a:pt x="1399" y="2746"/>
                      <a:pt x="1399" y="2989"/>
                    </a:cubicBezTo>
                    <a:cubicBezTo>
                      <a:pt x="1429" y="4691"/>
                      <a:pt x="1247" y="7002"/>
                      <a:pt x="852" y="9889"/>
                    </a:cubicBezTo>
                    <a:cubicBezTo>
                      <a:pt x="396" y="13354"/>
                      <a:pt x="122" y="15664"/>
                      <a:pt x="61" y="16850"/>
                    </a:cubicBezTo>
                    <a:cubicBezTo>
                      <a:pt x="61" y="16910"/>
                      <a:pt x="61" y="17062"/>
                      <a:pt x="31" y="17366"/>
                    </a:cubicBezTo>
                    <a:cubicBezTo>
                      <a:pt x="1" y="17640"/>
                      <a:pt x="1" y="17883"/>
                      <a:pt x="1" y="18066"/>
                    </a:cubicBezTo>
                    <a:cubicBezTo>
                      <a:pt x="1" y="18825"/>
                      <a:pt x="244" y="19342"/>
                      <a:pt x="791" y="19616"/>
                    </a:cubicBezTo>
                    <a:cubicBezTo>
                      <a:pt x="1195" y="19835"/>
                      <a:pt x="1609" y="19942"/>
                      <a:pt x="2027" y="19942"/>
                    </a:cubicBezTo>
                    <a:cubicBezTo>
                      <a:pt x="2363" y="19942"/>
                      <a:pt x="2702" y="19873"/>
                      <a:pt x="3040" y="19737"/>
                    </a:cubicBezTo>
                    <a:cubicBezTo>
                      <a:pt x="3101" y="16424"/>
                      <a:pt x="3435" y="13871"/>
                      <a:pt x="3982" y="12169"/>
                    </a:cubicBezTo>
                    <a:cubicBezTo>
                      <a:pt x="4256" y="12108"/>
                      <a:pt x="4499" y="12047"/>
                      <a:pt x="4803" y="12047"/>
                    </a:cubicBezTo>
                    <a:cubicBezTo>
                      <a:pt x="5077" y="12047"/>
                      <a:pt x="5441" y="12108"/>
                      <a:pt x="6019" y="12199"/>
                    </a:cubicBezTo>
                    <a:cubicBezTo>
                      <a:pt x="6469" y="12274"/>
                      <a:pt x="6858" y="12329"/>
                      <a:pt x="7150" y="12329"/>
                    </a:cubicBezTo>
                    <a:cubicBezTo>
                      <a:pt x="7213" y="12329"/>
                      <a:pt x="7272" y="12326"/>
                      <a:pt x="7326" y="12321"/>
                    </a:cubicBezTo>
                    <a:lnTo>
                      <a:pt x="7326" y="12321"/>
                    </a:lnTo>
                    <a:cubicBezTo>
                      <a:pt x="7326" y="12807"/>
                      <a:pt x="7295" y="13506"/>
                      <a:pt x="7174" y="14388"/>
                    </a:cubicBezTo>
                    <a:cubicBezTo>
                      <a:pt x="7052" y="15239"/>
                      <a:pt x="7022" y="15938"/>
                      <a:pt x="7022" y="16363"/>
                    </a:cubicBezTo>
                    <a:cubicBezTo>
                      <a:pt x="7022" y="16607"/>
                      <a:pt x="7022" y="17002"/>
                      <a:pt x="6961" y="17579"/>
                    </a:cubicBezTo>
                    <a:cubicBezTo>
                      <a:pt x="6931" y="18096"/>
                      <a:pt x="6931" y="18521"/>
                      <a:pt x="6931" y="18795"/>
                    </a:cubicBezTo>
                    <a:cubicBezTo>
                      <a:pt x="6931" y="20102"/>
                      <a:pt x="7356" y="20983"/>
                      <a:pt x="8238" y="21470"/>
                    </a:cubicBezTo>
                    <a:cubicBezTo>
                      <a:pt x="8420" y="21591"/>
                      <a:pt x="8846" y="21622"/>
                      <a:pt x="9484" y="21622"/>
                    </a:cubicBezTo>
                    <a:cubicBezTo>
                      <a:pt x="9666" y="21622"/>
                      <a:pt x="9818" y="21561"/>
                      <a:pt x="9970" y="21409"/>
                    </a:cubicBezTo>
                    <a:cubicBezTo>
                      <a:pt x="10092" y="21257"/>
                      <a:pt x="10183" y="21105"/>
                      <a:pt x="10183" y="20953"/>
                    </a:cubicBezTo>
                    <a:cubicBezTo>
                      <a:pt x="10122" y="20376"/>
                      <a:pt x="10092" y="19737"/>
                      <a:pt x="10092" y="19069"/>
                    </a:cubicBezTo>
                    <a:cubicBezTo>
                      <a:pt x="10092" y="16971"/>
                      <a:pt x="10365" y="13901"/>
                      <a:pt x="10943" y="9919"/>
                    </a:cubicBezTo>
                    <a:cubicBezTo>
                      <a:pt x="11551" y="5755"/>
                      <a:pt x="11885" y="2716"/>
                      <a:pt x="11916" y="770"/>
                    </a:cubicBezTo>
                    <a:cubicBezTo>
                      <a:pt x="11753" y="228"/>
                      <a:pt x="11228" y="1"/>
                      <a:pt x="101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90"/>
              <p:cNvSpPr/>
              <p:nvPr/>
            </p:nvSpPr>
            <p:spPr>
              <a:xfrm>
                <a:off x="14059650" y="7315075"/>
                <a:ext cx="508375" cy="569750"/>
              </a:xfrm>
              <a:custGeom>
                <a:rect b="b" l="l" r="r" t="t"/>
                <a:pathLst>
                  <a:path extrusionOk="0" h="22790" w="20335">
                    <a:moveTo>
                      <a:pt x="18452" y="1"/>
                    </a:moveTo>
                    <a:cubicBezTo>
                      <a:pt x="17984" y="1"/>
                      <a:pt x="17438" y="75"/>
                      <a:pt x="16839" y="236"/>
                    </a:cubicBezTo>
                    <a:cubicBezTo>
                      <a:pt x="15684" y="479"/>
                      <a:pt x="15016" y="631"/>
                      <a:pt x="14742" y="692"/>
                    </a:cubicBezTo>
                    <a:cubicBezTo>
                      <a:pt x="13830" y="905"/>
                      <a:pt x="12858" y="1026"/>
                      <a:pt x="11824" y="1026"/>
                    </a:cubicBezTo>
                    <a:cubicBezTo>
                      <a:pt x="10791" y="1026"/>
                      <a:pt x="9879" y="905"/>
                      <a:pt x="9088" y="631"/>
                    </a:cubicBezTo>
                    <a:cubicBezTo>
                      <a:pt x="8146" y="1178"/>
                      <a:pt x="6657" y="1513"/>
                      <a:pt x="4681" y="1695"/>
                    </a:cubicBezTo>
                    <a:cubicBezTo>
                      <a:pt x="2432" y="1908"/>
                      <a:pt x="973" y="2121"/>
                      <a:pt x="243" y="2364"/>
                    </a:cubicBezTo>
                    <a:cubicBezTo>
                      <a:pt x="91" y="2546"/>
                      <a:pt x="0" y="2698"/>
                      <a:pt x="0" y="2850"/>
                    </a:cubicBezTo>
                    <a:cubicBezTo>
                      <a:pt x="0" y="2850"/>
                      <a:pt x="152" y="3154"/>
                      <a:pt x="426" y="3732"/>
                    </a:cubicBezTo>
                    <a:cubicBezTo>
                      <a:pt x="1155" y="4279"/>
                      <a:pt x="2067" y="4552"/>
                      <a:pt x="3161" y="4552"/>
                    </a:cubicBezTo>
                    <a:cubicBezTo>
                      <a:pt x="3617" y="4552"/>
                      <a:pt x="4499" y="4491"/>
                      <a:pt x="5745" y="4279"/>
                    </a:cubicBezTo>
                    <a:cubicBezTo>
                      <a:pt x="6570" y="4161"/>
                      <a:pt x="7285" y="4116"/>
                      <a:pt x="7848" y="4116"/>
                    </a:cubicBezTo>
                    <a:cubicBezTo>
                      <a:pt x="8011" y="4116"/>
                      <a:pt x="8162" y="4120"/>
                      <a:pt x="8298" y="4127"/>
                    </a:cubicBezTo>
                    <a:cubicBezTo>
                      <a:pt x="8329" y="5707"/>
                      <a:pt x="8207" y="7987"/>
                      <a:pt x="8025" y="10935"/>
                    </a:cubicBezTo>
                    <a:cubicBezTo>
                      <a:pt x="7842" y="14066"/>
                      <a:pt x="7721" y="16285"/>
                      <a:pt x="7721" y="17744"/>
                    </a:cubicBezTo>
                    <a:cubicBezTo>
                      <a:pt x="7721" y="18656"/>
                      <a:pt x="7751" y="19476"/>
                      <a:pt x="7781" y="20297"/>
                    </a:cubicBezTo>
                    <a:cubicBezTo>
                      <a:pt x="7842" y="20935"/>
                      <a:pt x="8085" y="21513"/>
                      <a:pt x="8511" y="21999"/>
                    </a:cubicBezTo>
                    <a:cubicBezTo>
                      <a:pt x="8936" y="22486"/>
                      <a:pt x="9514" y="22759"/>
                      <a:pt x="10152" y="22790"/>
                    </a:cubicBezTo>
                    <a:cubicBezTo>
                      <a:pt x="10487" y="22790"/>
                      <a:pt x="10730" y="22638"/>
                      <a:pt x="10851" y="22303"/>
                    </a:cubicBezTo>
                    <a:cubicBezTo>
                      <a:pt x="10912" y="22060"/>
                      <a:pt x="10943" y="21756"/>
                      <a:pt x="10912" y="21361"/>
                    </a:cubicBezTo>
                    <a:cubicBezTo>
                      <a:pt x="10882" y="20024"/>
                      <a:pt x="10851" y="18686"/>
                      <a:pt x="10851" y="17318"/>
                    </a:cubicBezTo>
                    <a:cubicBezTo>
                      <a:pt x="10851" y="13701"/>
                      <a:pt x="11064" y="9233"/>
                      <a:pt x="11520" y="3823"/>
                    </a:cubicBezTo>
                    <a:cubicBezTo>
                      <a:pt x="15168" y="3276"/>
                      <a:pt x="17721" y="2820"/>
                      <a:pt x="19210" y="2455"/>
                    </a:cubicBezTo>
                    <a:cubicBezTo>
                      <a:pt x="19727" y="2364"/>
                      <a:pt x="20153" y="1908"/>
                      <a:pt x="20335" y="1118"/>
                    </a:cubicBezTo>
                    <a:cubicBezTo>
                      <a:pt x="20335" y="722"/>
                      <a:pt x="20001" y="540"/>
                      <a:pt x="19393" y="540"/>
                    </a:cubicBezTo>
                    <a:cubicBezTo>
                      <a:pt x="19453" y="175"/>
                      <a:pt x="19301" y="23"/>
                      <a:pt x="18876" y="23"/>
                    </a:cubicBezTo>
                    <a:cubicBezTo>
                      <a:pt x="18743" y="9"/>
                      <a:pt x="18601" y="1"/>
                      <a:pt x="184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90"/>
              <p:cNvSpPr/>
              <p:nvPr/>
            </p:nvSpPr>
            <p:spPr>
              <a:xfrm>
                <a:off x="13093825" y="6941025"/>
                <a:ext cx="236350" cy="356725"/>
              </a:xfrm>
              <a:custGeom>
                <a:rect b="b" l="l" r="r" t="t"/>
                <a:pathLst>
                  <a:path extrusionOk="0" h="14269" w="9454">
                    <a:moveTo>
                      <a:pt x="7569" y="0"/>
                    </a:moveTo>
                    <a:cubicBezTo>
                      <a:pt x="7447" y="0"/>
                      <a:pt x="7326" y="31"/>
                      <a:pt x="7265" y="31"/>
                    </a:cubicBezTo>
                    <a:cubicBezTo>
                      <a:pt x="6475" y="213"/>
                      <a:pt x="5623" y="456"/>
                      <a:pt x="4833" y="639"/>
                    </a:cubicBezTo>
                    <a:cubicBezTo>
                      <a:pt x="3921" y="882"/>
                      <a:pt x="3131" y="1125"/>
                      <a:pt x="2523" y="1429"/>
                    </a:cubicBezTo>
                    <a:cubicBezTo>
                      <a:pt x="1976" y="1642"/>
                      <a:pt x="1459" y="1854"/>
                      <a:pt x="912" y="2037"/>
                    </a:cubicBezTo>
                    <a:cubicBezTo>
                      <a:pt x="335" y="2310"/>
                      <a:pt x="31" y="2705"/>
                      <a:pt x="31" y="3161"/>
                    </a:cubicBezTo>
                    <a:cubicBezTo>
                      <a:pt x="0" y="3648"/>
                      <a:pt x="456" y="3952"/>
                      <a:pt x="1398" y="4134"/>
                    </a:cubicBezTo>
                    <a:cubicBezTo>
                      <a:pt x="1338" y="5532"/>
                      <a:pt x="1246" y="6292"/>
                      <a:pt x="1216" y="6414"/>
                    </a:cubicBezTo>
                    <a:cubicBezTo>
                      <a:pt x="1186" y="6566"/>
                      <a:pt x="1034" y="6687"/>
                      <a:pt x="791" y="6809"/>
                    </a:cubicBezTo>
                    <a:cubicBezTo>
                      <a:pt x="578" y="6900"/>
                      <a:pt x="426" y="7022"/>
                      <a:pt x="426" y="7174"/>
                    </a:cubicBezTo>
                    <a:cubicBezTo>
                      <a:pt x="335" y="7447"/>
                      <a:pt x="578" y="7751"/>
                      <a:pt x="1034" y="8055"/>
                    </a:cubicBezTo>
                    <a:cubicBezTo>
                      <a:pt x="882" y="9149"/>
                      <a:pt x="882" y="10396"/>
                      <a:pt x="1034" y="11763"/>
                    </a:cubicBezTo>
                    <a:cubicBezTo>
                      <a:pt x="1064" y="12280"/>
                      <a:pt x="1277" y="12675"/>
                      <a:pt x="1672" y="13070"/>
                    </a:cubicBezTo>
                    <a:cubicBezTo>
                      <a:pt x="2098" y="13435"/>
                      <a:pt x="2523" y="13678"/>
                      <a:pt x="2979" y="13800"/>
                    </a:cubicBezTo>
                    <a:cubicBezTo>
                      <a:pt x="4230" y="14112"/>
                      <a:pt x="5703" y="14269"/>
                      <a:pt x="7362" y="14269"/>
                    </a:cubicBezTo>
                    <a:cubicBezTo>
                      <a:pt x="7639" y="14269"/>
                      <a:pt x="7920" y="14264"/>
                      <a:pt x="8207" y="14256"/>
                    </a:cubicBezTo>
                    <a:cubicBezTo>
                      <a:pt x="8481" y="14256"/>
                      <a:pt x="8663" y="14134"/>
                      <a:pt x="8815" y="13891"/>
                    </a:cubicBezTo>
                    <a:cubicBezTo>
                      <a:pt x="8967" y="13678"/>
                      <a:pt x="8997" y="13435"/>
                      <a:pt x="8967" y="13192"/>
                    </a:cubicBezTo>
                    <a:cubicBezTo>
                      <a:pt x="8834" y="12528"/>
                      <a:pt x="8585" y="12166"/>
                      <a:pt x="8221" y="12166"/>
                    </a:cubicBezTo>
                    <a:cubicBezTo>
                      <a:pt x="8168" y="12166"/>
                      <a:pt x="8113" y="12174"/>
                      <a:pt x="8055" y="12189"/>
                    </a:cubicBezTo>
                    <a:cubicBezTo>
                      <a:pt x="7934" y="12189"/>
                      <a:pt x="7842" y="12280"/>
                      <a:pt x="7690" y="12371"/>
                    </a:cubicBezTo>
                    <a:cubicBezTo>
                      <a:pt x="7538" y="12493"/>
                      <a:pt x="7386" y="12584"/>
                      <a:pt x="7265" y="12584"/>
                    </a:cubicBezTo>
                    <a:cubicBezTo>
                      <a:pt x="7051" y="12591"/>
                      <a:pt x="6845" y="12594"/>
                      <a:pt x="6646" y="12594"/>
                    </a:cubicBezTo>
                    <a:cubicBezTo>
                      <a:pt x="5032" y="12594"/>
                      <a:pt x="3895" y="12372"/>
                      <a:pt x="3192" y="11885"/>
                    </a:cubicBezTo>
                    <a:cubicBezTo>
                      <a:pt x="3070" y="11611"/>
                      <a:pt x="3009" y="11247"/>
                      <a:pt x="3009" y="10791"/>
                    </a:cubicBezTo>
                    <a:cubicBezTo>
                      <a:pt x="3009" y="10092"/>
                      <a:pt x="3161" y="9180"/>
                      <a:pt x="3465" y="8025"/>
                    </a:cubicBezTo>
                    <a:cubicBezTo>
                      <a:pt x="3921" y="7812"/>
                      <a:pt x="4529" y="7721"/>
                      <a:pt x="5319" y="7721"/>
                    </a:cubicBezTo>
                    <a:cubicBezTo>
                      <a:pt x="6262" y="7660"/>
                      <a:pt x="6930" y="7630"/>
                      <a:pt x="7265" y="7569"/>
                    </a:cubicBezTo>
                    <a:cubicBezTo>
                      <a:pt x="7447" y="7569"/>
                      <a:pt x="7599" y="7508"/>
                      <a:pt x="7751" y="7356"/>
                    </a:cubicBezTo>
                    <a:cubicBezTo>
                      <a:pt x="7934" y="7143"/>
                      <a:pt x="8055" y="7022"/>
                      <a:pt x="8085" y="7022"/>
                    </a:cubicBezTo>
                    <a:cubicBezTo>
                      <a:pt x="8207" y="6961"/>
                      <a:pt x="8298" y="6870"/>
                      <a:pt x="8298" y="6748"/>
                    </a:cubicBezTo>
                    <a:cubicBezTo>
                      <a:pt x="8298" y="6687"/>
                      <a:pt x="8177" y="6444"/>
                      <a:pt x="7934" y="6140"/>
                    </a:cubicBezTo>
                    <a:cubicBezTo>
                      <a:pt x="7599" y="5958"/>
                      <a:pt x="7174" y="5836"/>
                      <a:pt x="6718" y="5836"/>
                    </a:cubicBezTo>
                    <a:cubicBezTo>
                      <a:pt x="6475" y="5836"/>
                      <a:pt x="6079" y="5897"/>
                      <a:pt x="5563" y="5958"/>
                    </a:cubicBezTo>
                    <a:cubicBezTo>
                      <a:pt x="5016" y="6049"/>
                      <a:pt x="4651" y="6079"/>
                      <a:pt x="4377" y="6079"/>
                    </a:cubicBezTo>
                    <a:cubicBezTo>
                      <a:pt x="4043" y="6079"/>
                      <a:pt x="3739" y="6049"/>
                      <a:pt x="3465" y="5927"/>
                    </a:cubicBezTo>
                    <a:cubicBezTo>
                      <a:pt x="3526" y="4468"/>
                      <a:pt x="3648" y="3557"/>
                      <a:pt x="3800" y="3161"/>
                    </a:cubicBezTo>
                    <a:cubicBezTo>
                      <a:pt x="4438" y="2918"/>
                      <a:pt x="5319" y="2614"/>
                      <a:pt x="6535" y="2310"/>
                    </a:cubicBezTo>
                    <a:cubicBezTo>
                      <a:pt x="7751" y="2006"/>
                      <a:pt x="8663" y="1702"/>
                      <a:pt x="9271" y="1490"/>
                    </a:cubicBezTo>
                    <a:cubicBezTo>
                      <a:pt x="9392" y="1398"/>
                      <a:pt x="9453" y="1277"/>
                      <a:pt x="9362" y="1216"/>
                    </a:cubicBezTo>
                    <a:cubicBezTo>
                      <a:pt x="9362" y="1125"/>
                      <a:pt x="9301" y="1034"/>
                      <a:pt x="9241" y="821"/>
                    </a:cubicBezTo>
                    <a:cubicBezTo>
                      <a:pt x="9210" y="669"/>
                      <a:pt x="9119" y="578"/>
                      <a:pt x="9119" y="487"/>
                    </a:cubicBezTo>
                    <a:cubicBezTo>
                      <a:pt x="8541" y="152"/>
                      <a:pt x="8025" y="0"/>
                      <a:pt x="75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90"/>
              <p:cNvSpPr/>
              <p:nvPr/>
            </p:nvSpPr>
            <p:spPr>
              <a:xfrm>
                <a:off x="13332425" y="6891625"/>
                <a:ext cx="178600" cy="475350"/>
              </a:xfrm>
              <a:custGeom>
                <a:rect b="b" l="l" r="r" t="t"/>
                <a:pathLst>
                  <a:path extrusionOk="0" h="19014" w="7144">
                    <a:moveTo>
                      <a:pt x="5684" y="1"/>
                    </a:moveTo>
                    <a:cubicBezTo>
                      <a:pt x="4621" y="1"/>
                      <a:pt x="3557" y="548"/>
                      <a:pt x="2584" y="1703"/>
                    </a:cubicBezTo>
                    <a:cubicBezTo>
                      <a:pt x="852" y="3678"/>
                      <a:pt x="0" y="6080"/>
                      <a:pt x="0" y="8876"/>
                    </a:cubicBezTo>
                    <a:cubicBezTo>
                      <a:pt x="0" y="9423"/>
                      <a:pt x="31" y="9940"/>
                      <a:pt x="92" y="10517"/>
                    </a:cubicBezTo>
                    <a:cubicBezTo>
                      <a:pt x="304" y="12311"/>
                      <a:pt x="456" y="13314"/>
                      <a:pt x="517" y="13587"/>
                    </a:cubicBezTo>
                    <a:cubicBezTo>
                      <a:pt x="639" y="13922"/>
                      <a:pt x="821" y="14317"/>
                      <a:pt x="1064" y="14682"/>
                    </a:cubicBezTo>
                    <a:cubicBezTo>
                      <a:pt x="1338" y="15077"/>
                      <a:pt x="1551" y="15442"/>
                      <a:pt x="1794" y="15837"/>
                    </a:cubicBezTo>
                    <a:cubicBezTo>
                      <a:pt x="2706" y="17265"/>
                      <a:pt x="3557" y="18238"/>
                      <a:pt x="4377" y="18694"/>
                    </a:cubicBezTo>
                    <a:cubicBezTo>
                      <a:pt x="4833" y="18846"/>
                      <a:pt x="5137" y="18937"/>
                      <a:pt x="5350" y="18998"/>
                    </a:cubicBezTo>
                    <a:cubicBezTo>
                      <a:pt x="5382" y="19009"/>
                      <a:pt x="5416" y="19014"/>
                      <a:pt x="5450" y="19014"/>
                    </a:cubicBezTo>
                    <a:cubicBezTo>
                      <a:pt x="5607" y="19014"/>
                      <a:pt x="5778" y="18905"/>
                      <a:pt x="5928" y="18755"/>
                    </a:cubicBezTo>
                    <a:cubicBezTo>
                      <a:pt x="6110" y="18572"/>
                      <a:pt x="6171" y="18329"/>
                      <a:pt x="6171" y="18086"/>
                    </a:cubicBezTo>
                    <a:cubicBezTo>
                      <a:pt x="6171" y="17812"/>
                      <a:pt x="6019" y="17630"/>
                      <a:pt x="5776" y="17478"/>
                    </a:cubicBezTo>
                    <a:cubicBezTo>
                      <a:pt x="5502" y="17387"/>
                      <a:pt x="5259" y="17296"/>
                      <a:pt x="5016" y="17174"/>
                    </a:cubicBezTo>
                    <a:cubicBezTo>
                      <a:pt x="4408" y="16809"/>
                      <a:pt x="3891" y="16262"/>
                      <a:pt x="3496" y="15502"/>
                    </a:cubicBezTo>
                    <a:cubicBezTo>
                      <a:pt x="3314" y="15168"/>
                      <a:pt x="3040" y="14499"/>
                      <a:pt x="2645" y="13496"/>
                    </a:cubicBezTo>
                    <a:cubicBezTo>
                      <a:pt x="2189" y="12250"/>
                      <a:pt x="1976" y="10943"/>
                      <a:pt x="1976" y="9514"/>
                    </a:cubicBezTo>
                    <a:cubicBezTo>
                      <a:pt x="1976" y="6566"/>
                      <a:pt x="2918" y="4134"/>
                      <a:pt x="4773" y="2280"/>
                    </a:cubicBezTo>
                    <a:cubicBezTo>
                      <a:pt x="4985" y="2098"/>
                      <a:pt x="5441" y="1946"/>
                      <a:pt x="6232" y="1794"/>
                    </a:cubicBezTo>
                    <a:cubicBezTo>
                      <a:pt x="6840" y="1672"/>
                      <a:pt x="7143" y="1399"/>
                      <a:pt x="7143" y="973"/>
                    </a:cubicBezTo>
                    <a:cubicBezTo>
                      <a:pt x="7143" y="730"/>
                      <a:pt x="7052" y="517"/>
                      <a:pt x="6991" y="396"/>
                    </a:cubicBezTo>
                    <a:cubicBezTo>
                      <a:pt x="6566" y="153"/>
                      <a:pt x="6140" y="1"/>
                      <a:pt x="56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90"/>
              <p:cNvSpPr/>
              <p:nvPr/>
            </p:nvSpPr>
            <p:spPr>
              <a:xfrm>
                <a:off x="13495800" y="6991175"/>
                <a:ext cx="224200" cy="251550"/>
              </a:xfrm>
              <a:custGeom>
                <a:rect b="b" l="l" r="r" t="t"/>
                <a:pathLst>
                  <a:path extrusionOk="0" h="10062" w="8968">
                    <a:moveTo>
                      <a:pt x="5502" y="2614"/>
                    </a:moveTo>
                    <a:cubicBezTo>
                      <a:pt x="5593" y="2614"/>
                      <a:pt x="5654" y="2614"/>
                      <a:pt x="5745" y="2675"/>
                    </a:cubicBezTo>
                    <a:cubicBezTo>
                      <a:pt x="6262" y="2888"/>
                      <a:pt x="6596" y="3587"/>
                      <a:pt x="6718" y="4742"/>
                    </a:cubicBezTo>
                    <a:cubicBezTo>
                      <a:pt x="6809" y="5472"/>
                      <a:pt x="6536" y="6231"/>
                      <a:pt x="5897" y="7022"/>
                    </a:cubicBezTo>
                    <a:cubicBezTo>
                      <a:pt x="5198" y="7903"/>
                      <a:pt x="4469" y="8359"/>
                      <a:pt x="3770" y="8359"/>
                    </a:cubicBezTo>
                    <a:cubicBezTo>
                      <a:pt x="3466" y="8359"/>
                      <a:pt x="3040" y="8025"/>
                      <a:pt x="2584" y="7356"/>
                    </a:cubicBezTo>
                    <a:cubicBezTo>
                      <a:pt x="2250" y="6870"/>
                      <a:pt x="2098" y="6292"/>
                      <a:pt x="2098" y="5624"/>
                    </a:cubicBezTo>
                    <a:cubicBezTo>
                      <a:pt x="2098" y="4651"/>
                      <a:pt x="2402" y="3921"/>
                      <a:pt x="2949" y="3435"/>
                    </a:cubicBezTo>
                    <a:cubicBezTo>
                      <a:pt x="3010" y="3374"/>
                      <a:pt x="3040" y="3374"/>
                      <a:pt x="3071" y="3374"/>
                    </a:cubicBezTo>
                    <a:cubicBezTo>
                      <a:pt x="3162" y="3374"/>
                      <a:pt x="3253" y="3465"/>
                      <a:pt x="3496" y="3617"/>
                    </a:cubicBezTo>
                    <a:cubicBezTo>
                      <a:pt x="3661" y="3735"/>
                      <a:pt x="3789" y="3780"/>
                      <a:pt x="3895" y="3780"/>
                    </a:cubicBezTo>
                    <a:cubicBezTo>
                      <a:pt x="3926" y="3780"/>
                      <a:pt x="3955" y="3776"/>
                      <a:pt x="3982" y="3769"/>
                    </a:cubicBezTo>
                    <a:cubicBezTo>
                      <a:pt x="4134" y="3678"/>
                      <a:pt x="4408" y="3496"/>
                      <a:pt x="4742" y="3131"/>
                    </a:cubicBezTo>
                    <a:cubicBezTo>
                      <a:pt x="5046" y="2766"/>
                      <a:pt x="5320" y="2614"/>
                      <a:pt x="5502" y="2614"/>
                    </a:cubicBezTo>
                    <a:close/>
                    <a:moveTo>
                      <a:pt x="3709" y="0"/>
                    </a:moveTo>
                    <a:cubicBezTo>
                      <a:pt x="3253" y="0"/>
                      <a:pt x="2767" y="244"/>
                      <a:pt x="2250" y="730"/>
                    </a:cubicBezTo>
                    <a:cubicBezTo>
                      <a:pt x="1794" y="1155"/>
                      <a:pt x="1399" y="1642"/>
                      <a:pt x="1095" y="2219"/>
                    </a:cubicBezTo>
                    <a:cubicBezTo>
                      <a:pt x="365" y="3587"/>
                      <a:pt x="1" y="4833"/>
                      <a:pt x="1" y="6019"/>
                    </a:cubicBezTo>
                    <a:cubicBezTo>
                      <a:pt x="1" y="7083"/>
                      <a:pt x="335" y="7903"/>
                      <a:pt x="973" y="8602"/>
                    </a:cubicBezTo>
                    <a:cubicBezTo>
                      <a:pt x="1976" y="9575"/>
                      <a:pt x="2919" y="10061"/>
                      <a:pt x="3861" y="10061"/>
                    </a:cubicBezTo>
                    <a:cubicBezTo>
                      <a:pt x="4104" y="10061"/>
                      <a:pt x="4286" y="10031"/>
                      <a:pt x="4530" y="10001"/>
                    </a:cubicBezTo>
                    <a:cubicBezTo>
                      <a:pt x="6353" y="9605"/>
                      <a:pt x="7721" y="8359"/>
                      <a:pt x="8694" y="6231"/>
                    </a:cubicBezTo>
                    <a:cubicBezTo>
                      <a:pt x="8876" y="5897"/>
                      <a:pt x="8967" y="5472"/>
                      <a:pt x="8937" y="5107"/>
                    </a:cubicBezTo>
                    <a:cubicBezTo>
                      <a:pt x="8937" y="4347"/>
                      <a:pt x="8633" y="3435"/>
                      <a:pt x="8055" y="2371"/>
                    </a:cubicBezTo>
                    <a:cubicBezTo>
                      <a:pt x="7721" y="1733"/>
                      <a:pt x="7144" y="1338"/>
                      <a:pt x="6353" y="1064"/>
                    </a:cubicBezTo>
                    <a:cubicBezTo>
                      <a:pt x="5350" y="760"/>
                      <a:pt x="4712" y="487"/>
                      <a:pt x="4469" y="304"/>
                    </a:cubicBezTo>
                    <a:cubicBezTo>
                      <a:pt x="4256" y="122"/>
                      <a:pt x="3982" y="0"/>
                      <a:pt x="37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21" name="Google Shape;2221;p90"/>
          <p:cNvGrpSpPr/>
          <p:nvPr/>
        </p:nvGrpSpPr>
        <p:grpSpPr>
          <a:xfrm>
            <a:off x="3831623" y="1609860"/>
            <a:ext cx="1480715" cy="1526193"/>
            <a:chOff x="12571000" y="3475925"/>
            <a:chExt cx="1681675" cy="1733325"/>
          </a:xfrm>
        </p:grpSpPr>
        <p:sp>
          <p:nvSpPr>
            <p:cNvPr id="2222" name="Google Shape;2222;p90"/>
            <p:cNvSpPr/>
            <p:nvPr/>
          </p:nvSpPr>
          <p:spPr>
            <a:xfrm>
              <a:off x="12571000" y="3475925"/>
              <a:ext cx="1681675" cy="1733325"/>
            </a:xfrm>
            <a:custGeom>
              <a:rect b="b" l="l" r="r" t="t"/>
              <a:pathLst>
                <a:path extrusionOk="0" h="69333" w="67267">
                  <a:moveTo>
                    <a:pt x="36445" y="0"/>
                  </a:moveTo>
                  <a:cubicBezTo>
                    <a:pt x="34470" y="0"/>
                    <a:pt x="32494" y="456"/>
                    <a:pt x="30701" y="1338"/>
                  </a:cubicBezTo>
                  <a:cubicBezTo>
                    <a:pt x="30397" y="1459"/>
                    <a:pt x="29424" y="1976"/>
                    <a:pt x="28786" y="3040"/>
                  </a:cubicBezTo>
                  <a:cubicBezTo>
                    <a:pt x="28208" y="3952"/>
                    <a:pt x="28117" y="4864"/>
                    <a:pt x="28087" y="5198"/>
                  </a:cubicBezTo>
                  <a:cubicBezTo>
                    <a:pt x="28056" y="5654"/>
                    <a:pt x="28026" y="6110"/>
                    <a:pt x="28026" y="6566"/>
                  </a:cubicBezTo>
                  <a:cubicBezTo>
                    <a:pt x="27722" y="6535"/>
                    <a:pt x="27418" y="6535"/>
                    <a:pt x="27114" y="6535"/>
                  </a:cubicBezTo>
                  <a:cubicBezTo>
                    <a:pt x="25625" y="6535"/>
                    <a:pt x="24226" y="6748"/>
                    <a:pt x="23011" y="6961"/>
                  </a:cubicBezTo>
                  <a:cubicBezTo>
                    <a:pt x="21977" y="7113"/>
                    <a:pt x="20974" y="7295"/>
                    <a:pt x="20153" y="7295"/>
                  </a:cubicBezTo>
                  <a:cubicBezTo>
                    <a:pt x="19849" y="7295"/>
                    <a:pt x="19576" y="7265"/>
                    <a:pt x="19302" y="7204"/>
                  </a:cubicBezTo>
                  <a:cubicBezTo>
                    <a:pt x="19089" y="7174"/>
                    <a:pt x="18907" y="7174"/>
                    <a:pt x="18664" y="7174"/>
                  </a:cubicBezTo>
                  <a:cubicBezTo>
                    <a:pt x="17722" y="7174"/>
                    <a:pt x="16810" y="7508"/>
                    <a:pt x="16080" y="8177"/>
                  </a:cubicBezTo>
                  <a:cubicBezTo>
                    <a:pt x="15199" y="8967"/>
                    <a:pt x="14743" y="10092"/>
                    <a:pt x="14864" y="11277"/>
                  </a:cubicBezTo>
                  <a:lnTo>
                    <a:pt x="14864" y="11308"/>
                  </a:lnTo>
                  <a:cubicBezTo>
                    <a:pt x="14409" y="11520"/>
                    <a:pt x="13922" y="11733"/>
                    <a:pt x="13466" y="11976"/>
                  </a:cubicBezTo>
                  <a:cubicBezTo>
                    <a:pt x="13132" y="12159"/>
                    <a:pt x="12737" y="12341"/>
                    <a:pt x="12402" y="12584"/>
                  </a:cubicBezTo>
                  <a:cubicBezTo>
                    <a:pt x="10184" y="13982"/>
                    <a:pt x="8269" y="15989"/>
                    <a:pt x="6475" y="18694"/>
                  </a:cubicBezTo>
                  <a:cubicBezTo>
                    <a:pt x="1521" y="26262"/>
                    <a:pt x="1" y="36171"/>
                    <a:pt x="2493" y="45259"/>
                  </a:cubicBezTo>
                  <a:cubicBezTo>
                    <a:pt x="5290" y="55624"/>
                    <a:pt x="13588" y="66932"/>
                    <a:pt x="25837" y="68816"/>
                  </a:cubicBezTo>
                  <a:cubicBezTo>
                    <a:pt x="26749" y="68968"/>
                    <a:pt x="27722" y="68998"/>
                    <a:pt x="28786" y="68998"/>
                  </a:cubicBezTo>
                  <a:cubicBezTo>
                    <a:pt x="29789" y="68998"/>
                    <a:pt x="30761" y="68907"/>
                    <a:pt x="31704" y="68877"/>
                  </a:cubicBezTo>
                  <a:cubicBezTo>
                    <a:pt x="32585" y="68846"/>
                    <a:pt x="33375" y="68755"/>
                    <a:pt x="34166" y="68755"/>
                  </a:cubicBezTo>
                  <a:lnTo>
                    <a:pt x="34713" y="68755"/>
                  </a:lnTo>
                  <a:cubicBezTo>
                    <a:pt x="35564" y="68816"/>
                    <a:pt x="36476" y="68907"/>
                    <a:pt x="37448" y="69029"/>
                  </a:cubicBezTo>
                  <a:cubicBezTo>
                    <a:pt x="38725" y="69181"/>
                    <a:pt x="40063" y="69333"/>
                    <a:pt x="41461" y="69333"/>
                  </a:cubicBezTo>
                  <a:cubicBezTo>
                    <a:pt x="42251" y="69333"/>
                    <a:pt x="43011" y="69302"/>
                    <a:pt x="43740" y="69181"/>
                  </a:cubicBezTo>
                  <a:cubicBezTo>
                    <a:pt x="47874" y="68573"/>
                    <a:pt x="51218" y="66232"/>
                    <a:pt x="53649" y="64196"/>
                  </a:cubicBezTo>
                  <a:cubicBezTo>
                    <a:pt x="59881" y="59120"/>
                    <a:pt x="63984" y="53405"/>
                    <a:pt x="65808" y="47235"/>
                  </a:cubicBezTo>
                  <a:cubicBezTo>
                    <a:pt x="67024" y="43162"/>
                    <a:pt x="67236" y="39089"/>
                    <a:pt x="67236" y="36019"/>
                  </a:cubicBezTo>
                  <a:cubicBezTo>
                    <a:pt x="67267" y="31946"/>
                    <a:pt x="66993" y="26597"/>
                    <a:pt x="64865" y="21490"/>
                  </a:cubicBezTo>
                  <a:cubicBezTo>
                    <a:pt x="62525" y="15958"/>
                    <a:pt x="58300" y="11855"/>
                    <a:pt x="53285" y="10305"/>
                  </a:cubicBezTo>
                  <a:cubicBezTo>
                    <a:pt x="52008" y="9879"/>
                    <a:pt x="50701" y="9636"/>
                    <a:pt x="49333" y="9575"/>
                  </a:cubicBezTo>
                  <a:cubicBezTo>
                    <a:pt x="49668" y="7812"/>
                    <a:pt x="49759" y="5988"/>
                    <a:pt x="49607" y="4104"/>
                  </a:cubicBezTo>
                  <a:cubicBezTo>
                    <a:pt x="49455" y="2614"/>
                    <a:pt x="48482" y="1368"/>
                    <a:pt x="47084" y="882"/>
                  </a:cubicBezTo>
                  <a:cubicBezTo>
                    <a:pt x="46689" y="730"/>
                    <a:pt x="46263" y="639"/>
                    <a:pt x="45838" y="639"/>
                  </a:cubicBezTo>
                  <a:cubicBezTo>
                    <a:pt x="44835" y="639"/>
                    <a:pt x="43862" y="1034"/>
                    <a:pt x="43132" y="1794"/>
                  </a:cubicBezTo>
                  <a:cubicBezTo>
                    <a:pt x="42494" y="2432"/>
                    <a:pt x="41582" y="2949"/>
                    <a:pt x="40518" y="3496"/>
                  </a:cubicBezTo>
                  <a:cubicBezTo>
                    <a:pt x="40488" y="2797"/>
                    <a:pt x="40214" y="2128"/>
                    <a:pt x="39789" y="1551"/>
                  </a:cubicBezTo>
                  <a:cubicBezTo>
                    <a:pt x="39120" y="608"/>
                    <a:pt x="37996" y="31"/>
                    <a:pt x="3684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3" name="Google Shape;2223;p90"/>
            <p:cNvGrpSpPr/>
            <p:nvPr/>
          </p:nvGrpSpPr>
          <p:grpSpPr>
            <a:xfrm>
              <a:off x="12672075" y="3593483"/>
              <a:ext cx="1486375" cy="1544725"/>
              <a:chOff x="12672075" y="8599050"/>
              <a:chExt cx="1486375" cy="1544725"/>
            </a:xfrm>
          </p:grpSpPr>
          <p:sp>
            <p:nvSpPr>
              <p:cNvPr id="2224" name="Google Shape;2224;p90"/>
              <p:cNvSpPr/>
              <p:nvPr/>
            </p:nvSpPr>
            <p:spPr>
              <a:xfrm>
                <a:off x="12672075" y="8837375"/>
                <a:ext cx="1486375" cy="1306400"/>
              </a:xfrm>
              <a:custGeom>
                <a:rect b="b" l="l" r="r" t="t"/>
                <a:pathLst>
                  <a:path extrusionOk="0" h="52256" w="59455">
                    <a:moveTo>
                      <a:pt x="44214" y="0"/>
                    </a:moveTo>
                    <a:cubicBezTo>
                      <a:pt x="39177" y="0"/>
                      <a:pt x="34531" y="2603"/>
                      <a:pt x="29409" y="2603"/>
                    </a:cubicBezTo>
                    <a:cubicBezTo>
                      <a:pt x="29272" y="2603"/>
                      <a:pt x="29135" y="2601"/>
                      <a:pt x="28998" y="2597"/>
                    </a:cubicBezTo>
                    <a:cubicBezTo>
                      <a:pt x="24689" y="2471"/>
                      <a:pt x="20805" y="611"/>
                      <a:pt x="16745" y="611"/>
                    </a:cubicBezTo>
                    <a:cubicBezTo>
                      <a:pt x="14963" y="611"/>
                      <a:pt x="13148" y="970"/>
                      <a:pt x="11247" y="1989"/>
                    </a:cubicBezTo>
                    <a:cubicBezTo>
                      <a:pt x="10943" y="2141"/>
                      <a:pt x="10670" y="2293"/>
                      <a:pt x="10457" y="2445"/>
                    </a:cubicBezTo>
                    <a:cubicBezTo>
                      <a:pt x="8511" y="3692"/>
                      <a:pt x="6931" y="5515"/>
                      <a:pt x="5624" y="7461"/>
                    </a:cubicBezTo>
                    <a:cubicBezTo>
                      <a:pt x="1156" y="14269"/>
                      <a:pt x="1" y="23084"/>
                      <a:pt x="2128" y="30956"/>
                    </a:cubicBezTo>
                    <a:cubicBezTo>
                      <a:pt x="4712" y="40531"/>
                      <a:pt x="12159" y="50166"/>
                      <a:pt x="22433" y="51717"/>
                    </a:cubicBezTo>
                    <a:cubicBezTo>
                      <a:pt x="23200" y="51835"/>
                      <a:pt x="23970" y="51875"/>
                      <a:pt x="24741" y="51875"/>
                    </a:cubicBezTo>
                    <a:cubicBezTo>
                      <a:pt x="26475" y="51875"/>
                      <a:pt x="28218" y="51669"/>
                      <a:pt x="29962" y="51669"/>
                    </a:cubicBezTo>
                    <a:cubicBezTo>
                      <a:pt x="30239" y="51669"/>
                      <a:pt x="30515" y="51674"/>
                      <a:pt x="30791" y="51686"/>
                    </a:cubicBezTo>
                    <a:cubicBezTo>
                      <a:pt x="33018" y="51759"/>
                      <a:pt x="35263" y="52255"/>
                      <a:pt x="37482" y="52255"/>
                    </a:cubicBezTo>
                    <a:cubicBezTo>
                      <a:pt x="38050" y="52255"/>
                      <a:pt x="38617" y="52223"/>
                      <a:pt x="39181" y="52142"/>
                    </a:cubicBezTo>
                    <a:cubicBezTo>
                      <a:pt x="42220" y="51686"/>
                      <a:pt x="44865" y="49954"/>
                      <a:pt x="47236" y="48008"/>
                    </a:cubicBezTo>
                    <a:cubicBezTo>
                      <a:pt x="52129" y="44026"/>
                      <a:pt x="56354" y="38920"/>
                      <a:pt x="58178" y="32871"/>
                    </a:cubicBezTo>
                    <a:cubicBezTo>
                      <a:pt x="59151" y="29619"/>
                      <a:pt x="59394" y="26154"/>
                      <a:pt x="59424" y="22750"/>
                    </a:cubicBezTo>
                    <a:cubicBezTo>
                      <a:pt x="59455" y="18281"/>
                      <a:pt x="59090" y="13783"/>
                      <a:pt x="57327" y="9679"/>
                    </a:cubicBezTo>
                    <a:cubicBezTo>
                      <a:pt x="55594" y="5546"/>
                      <a:pt x="52372" y="1898"/>
                      <a:pt x="48147" y="591"/>
                    </a:cubicBezTo>
                    <a:cubicBezTo>
                      <a:pt x="46801" y="169"/>
                      <a:pt x="45495" y="0"/>
                      <a:pt x="442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90"/>
              <p:cNvSpPr/>
              <p:nvPr/>
            </p:nvSpPr>
            <p:spPr>
              <a:xfrm>
                <a:off x="13390175" y="8615825"/>
                <a:ext cx="333625" cy="330200"/>
              </a:xfrm>
              <a:custGeom>
                <a:rect b="b" l="l" r="r" t="t"/>
                <a:pathLst>
                  <a:path extrusionOk="0" h="13208" w="13345">
                    <a:moveTo>
                      <a:pt x="13040" y="0"/>
                    </a:moveTo>
                    <a:lnTo>
                      <a:pt x="13040" y="0"/>
                    </a:lnTo>
                    <a:cubicBezTo>
                      <a:pt x="10487" y="2584"/>
                      <a:pt x="6475" y="3222"/>
                      <a:pt x="3739" y="5684"/>
                    </a:cubicBezTo>
                    <a:cubicBezTo>
                      <a:pt x="2584" y="6718"/>
                      <a:pt x="1703" y="8055"/>
                      <a:pt x="1247" y="9484"/>
                    </a:cubicBezTo>
                    <a:cubicBezTo>
                      <a:pt x="852" y="10669"/>
                      <a:pt x="1" y="12554"/>
                      <a:pt x="1672" y="12979"/>
                    </a:cubicBezTo>
                    <a:cubicBezTo>
                      <a:pt x="2271" y="13134"/>
                      <a:pt x="2881" y="13208"/>
                      <a:pt x="3489" y="13208"/>
                    </a:cubicBezTo>
                    <a:cubicBezTo>
                      <a:pt x="6214" y="13208"/>
                      <a:pt x="8919" y="11737"/>
                      <a:pt x="10609" y="9575"/>
                    </a:cubicBezTo>
                    <a:cubicBezTo>
                      <a:pt x="12645" y="6900"/>
                      <a:pt x="13344" y="3344"/>
                      <a:pt x="1304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90"/>
              <p:cNvSpPr/>
              <p:nvPr/>
            </p:nvSpPr>
            <p:spPr>
              <a:xfrm>
                <a:off x="13153100" y="9012475"/>
                <a:ext cx="239375" cy="493200"/>
              </a:xfrm>
              <a:custGeom>
                <a:rect b="b" l="l" r="r" t="t"/>
                <a:pathLst>
                  <a:path extrusionOk="0" h="19728" w="9575">
                    <a:moveTo>
                      <a:pt x="4286" y="2128"/>
                    </a:moveTo>
                    <a:cubicBezTo>
                      <a:pt x="4438" y="2128"/>
                      <a:pt x="4620" y="2159"/>
                      <a:pt x="4803" y="2311"/>
                    </a:cubicBezTo>
                    <a:cubicBezTo>
                      <a:pt x="5107" y="2493"/>
                      <a:pt x="5319" y="2615"/>
                      <a:pt x="5471" y="2675"/>
                    </a:cubicBezTo>
                    <a:cubicBezTo>
                      <a:pt x="6414" y="2979"/>
                      <a:pt x="6930" y="3466"/>
                      <a:pt x="7021" y="4074"/>
                    </a:cubicBezTo>
                    <a:cubicBezTo>
                      <a:pt x="7082" y="4651"/>
                      <a:pt x="6900" y="5198"/>
                      <a:pt x="6474" y="5745"/>
                    </a:cubicBezTo>
                    <a:cubicBezTo>
                      <a:pt x="6110" y="6293"/>
                      <a:pt x="5654" y="6688"/>
                      <a:pt x="5107" y="6900"/>
                    </a:cubicBezTo>
                    <a:cubicBezTo>
                      <a:pt x="5076" y="6961"/>
                      <a:pt x="4924" y="7022"/>
                      <a:pt x="4711" y="7204"/>
                    </a:cubicBezTo>
                    <a:cubicBezTo>
                      <a:pt x="4468" y="7417"/>
                      <a:pt x="4286" y="7478"/>
                      <a:pt x="4164" y="7478"/>
                    </a:cubicBezTo>
                    <a:cubicBezTo>
                      <a:pt x="4195" y="6961"/>
                      <a:pt x="4164" y="6232"/>
                      <a:pt x="4134" y="5289"/>
                    </a:cubicBezTo>
                    <a:cubicBezTo>
                      <a:pt x="4043" y="4256"/>
                      <a:pt x="4012" y="3496"/>
                      <a:pt x="4012" y="3071"/>
                    </a:cubicBezTo>
                    <a:cubicBezTo>
                      <a:pt x="4012" y="2736"/>
                      <a:pt x="4043" y="2432"/>
                      <a:pt x="4043" y="2159"/>
                    </a:cubicBezTo>
                    <a:cubicBezTo>
                      <a:pt x="4134" y="2128"/>
                      <a:pt x="4195" y="2128"/>
                      <a:pt x="4286" y="2128"/>
                    </a:cubicBezTo>
                    <a:close/>
                    <a:moveTo>
                      <a:pt x="4043" y="11369"/>
                    </a:moveTo>
                    <a:cubicBezTo>
                      <a:pt x="4316" y="11369"/>
                      <a:pt x="4894" y="11551"/>
                      <a:pt x="5745" y="11976"/>
                    </a:cubicBezTo>
                    <a:cubicBezTo>
                      <a:pt x="6110" y="12341"/>
                      <a:pt x="6262" y="12797"/>
                      <a:pt x="6262" y="13314"/>
                    </a:cubicBezTo>
                    <a:cubicBezTo>
                      <a:pt x="6262" y="13496"/>
                      <a:pt x="6262" y="13648"/>
                      <a:pt x="6231" y="13831"/>
                    </a:cubicBezTo>
                    <a:cubicBezTo>
                      <a:pt x="6079" y="14439"/>
                      <a:pt x="5836" y="14925"/>
                      <a:pt x="5532" y="15229"/>
                    </a:cubicBezTo>
                    <a:cubicBezTo>
                      <a:pt x="5380" y="15442"/>
                      <a:pt x="5076" y="15685"/>
                      <a:pt x="4620" y="15928"/>
                    </a:cubicBezTo>
                    <a:cubicBezTo>
                      <a:pt x="4164" y="16141"/>
                      <a:pt x="3860" y="16414"/>
                      <a:pt x="3617" y="16657"/>
                    </a:cubicBezTo>
                    <a:cubicBezTo>
                      <a:pt x="3465" y="16232"/>
                      <a:pt x="3404" y="15746"/>
                      <a:pt x="3404" y="15198"/>
                    </a:cubicBezTo>
                    <a:cubicBezTo>
                      <a:pt x="3404" y="14834"/>
                      <a:pt x="3435" y="14287"/>
                      <a:pt x="3556" y="13557"/>
                    </a:cubicBezTo>
                    <a:cubicBezTo>
                      <a:pt x="3678" y="12858"/>
                      <a:pt x="3708" y="12311"/>
                      <a:pt x="3708" y="11976"/>
                    </a:cubicBezTo>
                    <a:cubicBezTo>
                      <a:pt x="3708" y="11794"/>
                      <a:pt x="3678" y="11581"/>
                      <a:pt x="3678" y="11429"/>
                    </a:cubicBezTo>
                    <a:cubicBezTo>
                      <a:pt x="3800" y="11399"/>
                      <a:pt x="3891" y="11369"/>
                      <a:pt x="4043" y="11369"/>
                    </a:cubicBezTo>
                    <a:close/>
                    <a:moveTo>
                      <a:pt x="1520" y="1"/>
                    </a:moveTo>
                    <a:cubicBezTo>
                      <a:pt x="1003" y="1"/>
                      <a:pt x="608" y="153"/>
                      <a:pt x="182" y="426"/>
                    </a:cubicBezTo>
                    <a:cubicBezTo>
                      <a:pt x="182" y="548"/>
                      <a:pt x="152" y="639"/>
                      <a:pt x="61" y="761"/>
                    </a:cubicBezTo>
                    <a:cubicBezTo>
                      <a:pt x="0" y="912"/>
                      <a:pt x="0" y="1004"/>
                      <a:pt x="0" y="1064"/>
                    </a:cubicBezTo>
                    <a:cubicBezTo>
                      <a:pt x="243" y="1642"/>
                      <a:pt x="790" y="1976"/>
                      <a:pt x="1611" y="2128"/>
                    </a:cubicBezTo>
                    <a:cubicBezTo>
                      <a:pt x="1763" y="4256"/>
                      <a:pt x="1702" y="6566"/>
                      <a:pt x="1520" y="9119"/>
                    </a:cubicBezTo>
                    <a:cubicBezTo>
                      <a:pt x="1277" y="9271"/>
                      <a:pt x="1094" y="9423"/>
                      <a:pt x="973" y="9545"/>
                    </a:cubicBezTo>
                    <a:cubicBezTo>
                      <a:pt x="851" y="9666"/>
                      <a:pt x="790" y="9818"/>
                      <a:pt x="790" y="9970"/>
                    </a:cubicBezTo>
                    <a:cubicBezTo>
                      <a:pt x="790" y="10274"/>
                      <a:pt x="942" y="10517"/>
                      <a:pt x="1307" y="10761"/>
                    </a:cubicBezTo>
                    <a:cubicBezTo>
                      <a:pt x="1125" y="11824"/>
                      <a:pt x="1064" y="13192"/>
                      <a:pt x="1003" y="14864"/>
                    </a:cubicBezTo>
                    <a:cubicBezTo>
                      <a:pt x="973" y="16262"/>
                      <a:pt x="942" y="17630"/>
                      <a:pt x="912" y="19028"/>
                    </a:cubicBezTo>
                    <a:cubicBezTo>
                      <a:pt x="1125" y="19484"/>
                      <a:pt x="1550" y="19727"/>
                      <a:pt x="2128" y="19727"/>
                    </a:cubicBezTo>
                    <a:cubicBezTo>
                      <a:pt x="2371" y="19727"/>
                      <a:pt x="2584" y="19636"/>
                      <a:pt x="2796" y="19545"/>
                    </a:cubicBezTo>
                    <a:cubicBezTo>
                      <a:pt x="3648" y="19089"/>
                      <a:pt x="4468" y="18572"/>
                      <a:pt x="5319" y="18116"/>
                    </a:cubicBezTo>
                    <a:cubicBezTo>
                      <a:pt x="6322" y="17508"/>
                      <a:pt x="7082" y="16901"/>
                      <a:pt x="7629" y="16293"/>
                    </a:cubicBezTo>
                    <a:cubicBezTo>
                      <a:pt x="8298" y="15502"/>
                      <a:pt x="8663" y="14621"/>
                      <a:pt x="8663" y="13679"/>
                    </a:cubicBezTo>
                    <a:cubicBezTo>
                      <a:pt x="8663" y="12463"/>
                      <a:pt x="7933" y="11399"/>
                      <a:pt x="6474" y="10487"/>
                    </a:cubicBezTo>
                    <a:cubicBezTo>
                      <a:pt x="6231" y="10335"/>
                      <a:pt x="5927" y="10214"/>
                      <a:pt x="5623" y="10122"/>
                    </a:cubicBezTo>
                    <a:cubicBezTo>
                      <a:pt x="5319" y="10001"/>
                      <a:pt x="5107" y="9818"/>
                      <a:pt x="5076" y="9545"/>
                    </a:cubicBezTo>
                    <a:cubicBezTo>
                      <a:pt x="5958" y="8937"/>
                      <a:pt x="6870" y="8359"/>
                      <a:pt x="7751" y="7751"/>
                    </a:cubicBezTo>
                    <a:cubicBezTo>
                      <a:pt x="8663" y="7022"/>
                      <a:pt x="9210" y="6232"/>
                      <a:pt x="9453" y="5320"/>
                    </a:cubicBezTo>
                    <a:cubicBezTo>
                      <a:pt x="9575" y="4864"/>
                      <a:pt x="9514" y="4347"/>
                      <a:pt x="9210" y="3770"/>
                    </a:cubicBezTo>
                    <a:cubicBezTo>
                      <a:pt x="8906" y="2858"/>
                      <a:pt x="7812" y="1976"/>
                      <a:pt x="5927" y="1034"/>
                    </a:cubicBezTo>
                    <a:cubicBezTo>
                      <a:pt x="5228" y="700"/>
                      <a:pt x="4559" y="457"/>
                      <a:pt x="3891" y="335"/>
                    </a:cubicBezTo>
                    <a:cubicBezTo>
                      <a:pt x="2645" y="122"/>
                      <a:pt x="1854" y="1"/>
                      <a:pt x="15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90"/>
              <p:cNvSpPr/>
              <p:nvPr/>
            </p:nvSpPr>
            <p:spPr>
              <a:xfrm>
                <a:off x="13413725" y="9079350"/>
                <a:ext cx="77550" cy="365525"/>
              </a:xfrm>
              <a:custGeom>
                <a:rect b="b" l="l" r="r" t="t"/>
                <a:pathLst>
                  <a:path extrusionOk="0" h="14621" w="3102">
                    <a:moveTo>
                      <a:pt x="1673" y="0"/>
                    </a:moveTo>
                    <a:cubicBezTo>
                      <a:pt x="1247" y="0"/>
                      <a:pt x="1004" y="152"/>
                      <a:pt x="821" y="456"/>
                    </a:cubicBezTo>
                    <a:cubicBezTo>
                      <a:pt x="852" y="852"/>
                      <a:pt x="852" y="1307"/>
                      <a:pt x="852" y="1733"/>
                    </a:cubicBezTo>
                    <a:cubicBezTo>
                      <a:pt x="852" y="2888"/>
                      <a:pt x="730" y="4560"/>
                      <a:pt x="426" y="6779"/>
                    </a:cubicBezTo>
                    <a:cubicBezTo>
                      <a:pt x="153" y="9028"/>
                      <a:pt x="1" y="10700"/>
                      <a:pt x="1" y="11855"/>
                    </a:cubicBezTo>
                    <a:cubicBezTo>
                      <a:pt x="1" y="12493"/>
                      <a:pt x="92" y="13131"/>
                      <a:pt x="122" y="13709"/>
                    </a:cubicBezTo>
                    <a:cubicBezTo>
                      <a:pt x="153" y="14286"/>
                      <a:pt x="578" y="14590"/>
                      <a:pt x="1338" y="14621"/>
                    </a:cubicBezTo>
                    <a:cubicBezTo>
                      <a:pt x="1855" y="14621"/>
                      <a:pt x="2220" y="14378"/>
                      <a:pt x="2372" y="13922"/>
                    </a:cubicBezTo>
                    <a:cubicBezTo>
                      <a:pt x="2341" y="13526"/>
                      <a:pt x="2341" y="13071"/>
                      <a:pt x="2341" y="12645"/>
                    </a:cubicBezTo>
                    <a:cubicBezTo>
                      <a:pt x="2341" y="11460"/>
                      <a:pt x="2493" y="9757"/>
                      <a:pt x="2706" y="7478"/>
                    </a:cubicBezTo>
                    <a:cubicBezTo>
                      <a:pt x="2980" y="5198"/>
                      <a:pt x="3101" y="3496"/>
                      <a:pt x="3101" y="2341"/>
                    </a:cubicBezTo>
                    <a:cubicBezTo>
                      <a:pt x="3101" y="1855"/>
                      <a:pt x="3101" y="1368"/>
                      <a:pt x="3040" y="852"/>
                    </a:cubicBezTo>
                    <a:cubicBezTo>
                      <a:pt x="3010" y="852"/>
                      <a:pt x="3010" y="821"/>
                      <a:pt x="2888" y="791"/>
                    </a:cubicBezTo>
                    <a:lnTo>
                      <a:pt x="2888" y="456"/>
                    </a:lnTo>
                    <a:cubicBezTo>
                      <a:pt x="2888" y="244"/>
                      <a:pt x="2858" y="183"/>
                      <a:pt x="2828" y="183"/>
                    </a:cubicBezTo>
                    <a:cubicBezTo>
                      <a:pt x="2797" y="183"/>
                      <a:pt x="2736" y="213"/>
                      <a:pt x="2676" y="244"/>
                    </a:cubicBezTo>
                    <a:cubicBezTo>
                      <a:pt x="2341" y="61"/>
                      <a:pt x="2037" y="0"/>
                      <a:pt x="16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90"/>
              <p:cNvSpPr/>
              <p:nvPr/>
            </p:nvSpPr>
            <p:spPr>
              <a:xfrm>
                <a:off x="13522400" y="9118850"/>
                <a:ext cx="234075" cy="264475"/>
              </a:xfrm>
              <a:custGeom>
                <a:rect b="b" l="l" r="r" t="t"/>
                <a:pathLst>
                  <a:path extrusionOk="0" h="10579" w="9363">
                    <a:moveTo>
                      <a:pt x="5745" y="2767"/>
                    </a:moveTo>
                    <a:cubicBezTo>
                      <a:pt x="5806" y="2767"/>
                      <a:pt x="5897" y="2767"/>
                      <a:pt x="5958" y="2828"/>
                    </a:cubicBezTo>
                    <a:cubicBezTo>
                      <a:pt x="6535" y="3041"/>
                      <a:pt x="6870" y="3770"/>
                      <a:pt x="6991" y="4986"/>
                    </a:cubicBezTo>
                    <a:cubicBezTo>
                      <a:pt x="7052" y="5746"/>
                      <a:pt x="6748" y="6536"/>
                      <a:pt x="6080" y="7418"/>
                    </a:cubicBezTo>
                    <a:cubicBezTo>
                      <a:pt x="5380" y="8329"/>
                      <a:pt x="4621" y="8785"/>
                      <a:pt x="3861" y="8785"/>
                    </a:cubicBezTo>
                    <a:cubicBezTo>
                      <a:pt x="3557" y="8785"/>
                      <a:pt x="3162" y="8421"/>
                      <a:pt x="2645" y="7752"/>
                    </a:cubicBezTo>
                    <a:cubicBezTo>
                      <a:pt x="2310" y="7266"/>
                      <a:pt x="2128" y="6658"/>
                      <a:pt x="2128" y="5928"/>
                    </a:cubicBezTo>
                    <a:cubicBezTo>
                      <a:pt x="2128" y="4895"/>
                      <a:pt x="2432" y="4104"/>
                      <a:pt x="3040" y="3618"/>
                    </a:cubicBezTo>
                    <a:cubicBezTo>
                      <a:pt x="3040" y="3588"/>
                      <a:pt x="3101" y="3588"/>
                      <a:pt x="3162" y="3588"/>
                    </a:cubicBezTo>
                    <a:cubicBezTo>
                      <a:pt x="3222" y="3588"/>
                      <a:pt x="3374" y="3648"/>
                      <a:pt x="3617" y="3800"/>
                    </a:cubicBezTo>
                    <a:cubicBezTo>
                      <a:pt x="3782" y="3918"/>
                      <a:pt x="3929" y="3963"/>
                      <a:pt x="4043" y="3963"/>
                    </a:cubicBezTo>
                    <a:cubicBezTo>
                      <a:pt x="4076" y="3963"/>
                      <a:pt x="4107" y="3959"/>
                      <a:pt x="4134" y="3952"/>
                    </a:cubicBezTo>
                    <a:cubicBezTo>
                      <a:pt x="4317" y="3892"/>
                      <a:pt x="4590" y="3648"/>
                      <a:pt x="4925" y="3284"/>
                    </a:cubicBezTo>
                    <a:cubicBezTo>
                      <a:pt x="5289" y="2919"/>
                      <a:pt x="5532" y="2767"/>
                      <a:pt x="5745" y="2767"/>
                    </a:cubicBezTo>
                    <a:close/>
                    <a:moveTo>
                      <a:pt x="3891" y="1"/>
                    </a:moveTo>
                    <a:cubicBezTo>
                      <a:pt x="3405" y="1"/>
                      <a:pt x="2888" y="244"/>
                      <a:pt x="2341" y="761"/>
                    </a:cubicBezTo>
                    <a:cubicBezTo>
                      <a:pt x="1855" y="1217"/>
                      <a:pt x="1490" y="1703"/>
                      <a:pt x="1125" y="2311"/>
                    </a:cubicBezTo>
                    <a:cubicBezTo>
                      <a:pt x="365" y="3740"/>
                      <a:pt x="0" y="5047"/>
                      <a:pt x="0" y="6262"/>
                    </a:cubicBezTo>
                    <a:cubicBezTo>
                      <a:pt x="0" y="7418"/>
                      <a:pt x="335" y="8329"/>
                      <a:pt x="1034" y="8998"/>
                    </a:cubicBezTo>
                    <a:cubicBezTo>
                      <a:pt x="2007" y="10032"/>
                      <a:pt x="3040" y="10579"/>
                      <a:pt x="4013" y="10579"/>
                    </a:cubicBezTo>
                    <a:cubicBezTo>
                      <a:pt x="4256" y="10579"/>
                      <a:pt x="4469" y="10518"/>
                      <a:pt x="4712" y="10487"/>
                    </a:cubicBezTo>
                    <a:cubicBezTo>
                      <a:pt x="6596" y="10062"/>
                      <a:pt x="8055" y="8755"/>
                      <a:pt x="9089" y="6536"/>
                    </a:cubicBezTo>
                    <a:cubicBezTo>
                      <a:pt x="9241" y="6171"/>
                      <a:pt x="9332" y="5746"/>
                      <a:pt x="9362" y="5320"/>
                    </a:cubicBezTo>
                    <a:cubicBezTo>
                      <a:pt x="9362" y="4530"/>
                      <a:pt x="9058" y="3527"/>
                      <a:pt x="8450" y="2433"/>
                    </a:cubicBezTo>
                    <a:cubicBezTo>
                      <a:pt x="8116" y="1825"/>
                      <a:pt x="7508" y="1369"/>
                      <a:pt x="6687" y="1095"/>
                    </a:cubicBezTo>
                    <a:cubicBezTo>
                      <a:pt x="5624" y="761"/>
                      <a:pt x="4925" y="487"/>
                      <a:pt x="4712" y="305"/>
                    </a:cubicBezTo>
                    <a:cubicBezTo>
                      <a:pt x="4438" y="123"/>
                      <a:pt x="4165" y="1"/>
                      <a:pt x="3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90"/>
              <p:cNvSpPr/>
              <p:nvPr/>
            </p:nvSpPr>
            <p:spPr>
              <a:xfrm>
                <a:off x="12745025" y="9430425"/>
                <a:ext cx="324500" cy="509450"/>
              </a:xfrm>
              <a:custGeom>
                <a:rect b="b" l="l" r="r" t="t"/>
                <a:pathLst>
                  <a:path extrusionOk="0" h="20378" w="12980">
                    <a:moveTo>
                      <a:pt x="11612" y="0"/>
                    </a:moveTo>
                    <a:cubicBezTo>
                      <a:pt x="10274" y="0"/>
                      <a:pt x="8420" y="426"/>
                      <a:pt x="6171" y="1094"/>
                    </a:cubicBezTo>
                    <a:cubicBezTo>
                      <a:pt x="3618" y="1854"/>
                      <a:pt x="1916" y="2219"/>
                      <a:pt x="1004" y="2249"/>
                    </a:cubicBezTo>
                    <a:cubicBezTo>
                      <a:pt x="305" y="2280"/>
                      <a:pt x="1" y="2462"/>
                      <a:pt x="92" y="2888"/>
                    </a:cubicBezTo>
                    <a:cubicBezTo>
                      <a:pt x="122" y="3192"/>
                      <a:pt x="365" y="3496"/>
                      <a:pt x="760" y="3830"/>
                    </a:cubicBezTo>
                    <a:cubicBezTo>
                      <a:pt x="1156" y="4195"/>
                      <a:pt x="1520" y="4438"/>
                      <a:pt x="1916" y="4560"/>
                    </a:cubicBezTo>
                    <a:cubicBezTo>
                      <a:pt x="2493" y="6839"/>
                      <a:pt x="2949" y="8055"/>
                      <a:pt x="3040" y="8389"/>
                    </a:cubicBezTo>
                    <a:cubicBezTo>
                      <a:pt x="3344" y="9392"/>
                      <a:pt x="3557" y="10213"/>
                      <a:pt x="3709" y="10943"/>
                    </a:cubicBezTo>
                    <a:cubicBezTo>
                      <a:pt x="3648" y="10912"/>
                      <a:pt x="3587" y="10912"/>
                      <a:pt x="3496" y="10882"/>
                    </a:cubicBezTo>
                    <a:cubicBezTo>
                      <a:pt x="3458" y="10857"/>
                      <a:pt x="3415" y="10842"/>
                      <a:pt x="3371" y="10842"/>
                    </a:cubicBezTo>
                    <a:cubicBezTo>
                      <a:pt x="3309" y="10842"/>
                      <a:pt x="3246" y="10871"/>
                      <a:pt x="3192" y="10943"/>
                    </a:cubicBezTo>
                    <a:cubicBezTo>
                      <a:pt x="3162" y="11003"/>
                      <a:pt x="3109" y="11034"/>
                      <a:pt x="3040" y="11034"/>
                    </a:cubicBezTo>
                    <a:cubicBezTo>
                      <a:pt x="2972" y="11034"/>
                      <a:pt x="2888" y="11003"/>
                      <a:pt x="2797" y="10943"/>
                    </a:cubicBezTo>
                    <a:lnTo>
                      <a:pt x="2797" y="10943"/>
                    </a:lnTo>
                    <a:cubicBezTo>
                      <a:pt x="2949" y="11399"/>
                      <a:pt x="3040" y="11702"/>
                      <a:pt x="3162" y="11824"/>
                    </a:cubicBezTo>
                    <a:cubicBezTo>
                      <a:pt x="3283" y="11946"/>
                      <a:pt x="3587" y="12158"/>
                      <a:pt x="4013" y="12462"/>
                    </a:cubicBezTo>
                    <a:cubicBezTo>
                      <a:pt x="4347" y="12706"/>
                      <a:pt x="4560" y="12918"/>
                      <a:pt x="4682" y="13161"/>
                    </a:cubicBezTo>
                    <a:cubicBezTo>
                      <a:pt x="5077" y="13769"/>
                      <a:pt x="5411" y="14529"/>
                      <a:pt x="5837" y="15350"/>
                    </a:cubicBezTo>
                    <a:cubicBezTo>
                      <a:pt x="6384" y="16505"/>
                      <a:pt x="6809" y="17143"/>
                      <a:pt x="6931" y="17326"/>
                    </a:cubicBezTo>
                    <a:cubicBezTo>
                      <a:pt x="7296" y="17873"/>
                      <a:pt x="7721" y="18390"/>
                      <a:pt x="8147" y="18937"/>
                    </a:cubicBezTo>
                    <a:cubicBezTo>
                      <a:pt x="8329" y="19149"/>
                      <a:pt x="8511" y="19393"/>
                      <a:pt x="8785" y="19697"/>
                    </a:cubicBezTo>
                    <a:cubicBezTo>
                      <a:pt x="9059" y="19940"/>
                      <a:pt x="9241" y="20183"/>
                      <a:pt x="9393" y="20304"/>
                    </a:cubicBezTo>
                    <a:cubicBezTo>
                      <a:pt x="9460" y="20355"/>
                      <a:pt x="9508" y="20377"/>
                      <a:pt x="9533" y="20377"/>
                    </a:cubicBezTo>
                    <a:cubicBezTo>
                      <a:pt x="9554" y="20377"/>
                      <a:pt x="9559" y="20362"/>
                      <a:pt x="9545" y="20335"/>
                    </a:cubicBezTo>
                    <a:cubicBezTo>
                      <a:pt x="9423" y="19909"/>
                      <a:pt x="9059" y="19089"/>
                      <a:pt x="8420" y="17751"/>
                    </a:cubicBezTo>
                    <a:cubicBezTo>
                      <a:pt x="8207" y="17356"/>
                      <a:pt x="7964" y="16809"/>
                      <a:pt x="7569" y="15988"/>
                    </a:cubicBezTo>
                    <a:cubicBezTo>
                      <a:pt x="7204" y="15198"/>
                      <a:pt x="6961" y="14590"/>
                      <a:pt x="6809" y="14225"/>
                    </a:cubicBezTo>
                    <a:cubicBezTo>
                      <a:pt x="6657" y="13800"/>
                      <a:pt x="6536" y="13405"/>
                      <a:pt x="6475" y="13101"/>
                    </a:cubicBezTo>
                    <a:lnTo>
                      <a:pt x="6475" y="13101"/>
                    </a:lnTo>
                    <a:cubicBezTo>
                      <a:pt x="6992" y="13192"/>
                      <a:pt x="7387" y="13253"/>
                      <a:pt x="7660" y="13313"/>
                    </a:cubicBezTo>
                    <a:cubicBezTo>
                      <a:pt x="7863" y="13313"/>
                      <a:pt x="8076" y="13317"/>
                      <a:pt x="8291" y="13317"/>
                    </a:cubicBezTo>
                    <a:cubicBezTo>
                      <a:pt x="8721" y="13317"/>
                      <a:pt x="9160" y="13303"/>
                      <a:pt x="9545" y="13222"/>
                    </a:cubicBezTo>
                    <a:cubicBezTo>
                      <a:pt x="10153" y="13131"/>
                      <a:pt x="10578" y="12614"/>
                      <a:pt x="10548" y="11885"/>
                    </a:cubicBezTo>
                    <a:cubicBezTo>
                      <a:pt x="10548" y="11581"/>
                      <a:pt x="10305" y="11399"/>
                      <a:pt x="9940" y="11277"/>
                    </a:cubicBezTo>
                    <a:cubicBezTo>
                      <a:pt x="9587" y="11159"/>
                      <a:pt x="9087" y="11114"/>
                      <a:pt x="8512" y="11114"/>
                    </a:cubicBezTo>
                    <a:cubicBezTo>
                      <a:pt x="8345" y="11114"/>
                      <a:pt x="8172" y="11118"/>
                      <a:pt x="7995" y="11125"/>
                    </a:cubicBezTo>
                    <a:cubicBezTo>
                      <a:pt x="7672" y="11136"/>
                      <a:pt x="7390" y="11143"/>
                      <a:pt x="7146" y="11143"/>
                    </a:cubicBezTo>
                    <a:cubicBezTo>
                      <a:pt x="6723" y="11143"/>
                      <a:pt x="6413" y="11122"/>
                      <a:pt x="6201" y="11064"/>
                    </a:cubicBezTo>
                    <a:cubicBezTo>
                      <a:pt x="6049" y="11034"/>
                      <a:pt x="5897" y="10943"/>
                      <a:pt x="5745" y="10851"/>
                    </a:cubicBezTo>
                    <a:cubicBezTo>
                      <a:pt x="5381" y="9727"/>
                      <a:pt x="5077" y="8633"/>
                      <a:pt x="4834" y="7538"/>
                    </a:cubicBezTo>
                    <a:cubicBezTo>
                      <a:pt x="4621" y="6414"/>
                      <a:pt x="4165" y="4499"/>
                      <a:pt x="4378" y="4195"/>
                    </a:cubicBezTo>
                    <a:cubicBezTo>
                      <a:pt x="4469" y="4073"/>
                      <a:pt x="5776" y="3830"/>
                      <a:pt x="7296" y="3253"/>
                    </a:cubicBezTo>
                    <a:cubicBezTo>
                      <a:pt x="8481" y="2857"/>
                      <a:pt x="9514" y="2553"/>
                      <a:pt x="10396" y="2493"/>
                    </a:cubicBezTo>
                    <a:cubicBezTo>
                      <a:pt x="10548" y="2493"/>
                      <a:pt x="10761" y="2553"/>
                      <a:pt x="11034" y="2705"/>
                    </a:cubicBezTo>
                    <a:cubicBezTo>
                      <a:pt x="11246" y="2823"/>
                      <a:pt x="11422" y="2868"/>
                      <a:pt x="11561" y="2868"/>
                    </a:cubicBezTo>
                    <a:cubicBezTo>
                      <a:pt x="11601" y="2868"/>
                      <a:pt x="11638" y="2864"/>
                      <a:pt x="11673" y="2857"/>
                    </a:cubicBezTo>
                    <a:cubicBezTo>
                      <a:pt x="12098" y="2766"/>
                      <a:pt x="12402" y="2584"/>
                      <a:pt x="12615" y="2249"/>
                    </a:cubicBezTo>
                    <a:cubicBezTo>
                      <a:pt x="12858" y="1915"/>
                      <a:pt x="12980" y="1520"/>
                      <a:pt x="12980" y="1094"/>
                    </a:cubicBezTo>
                    <a:cubicBezTo>
                      <a:pt x="12980" y="760"/>
                      <a:pt x="12858" y="487"/>
                      <a:pt x="12524" y="304"/>
                    </a:cubicBezTo>
                    <a:cubicBezTo>
                      <a:pt x="12250" y="122"/>
                      <a:pt x="11946" y="0"/>
                      <a:pt x="116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90"/>
              <p:cNvSpPr/>
              <p:nvPr/>
            </p:nvSpPr>
            <p:spPr>
              <a:xfrm>
                <a:off x="13039100" y="9487925"/>
                <a:ext cx="304750" cy="505600"/>
              </a:xfrm>
              <a:custGeom>
                <a:rect b="b" l="l" r="r" t="t"/>
                <a:pathLst>
                  <a:path extrusionOk="0" h="20224" w="12190">
                    <a:moveTo>
                      <a:pt x="3435" y="2260"/>
                    </a:moveTo>
                    <a:cubicBezTo>
                      <a:pt x="4043" y="2290"/>
                      <a:pt x="4499" y="2503"/>
                      <a:pt x="4803" y="2867"/>
                    </a:cubicBezTo>
                    <a:cubicBezTo>
                      <a:pt x="5107" y="3263"/>
                      <a:pt x="5320" y="3658"/>
                      <a:pt x="5381" y="4114"/>
                    </a:cubicBezTo>
                    <a:cubicBezTo>
                      <a:pt x="5411" y="4418"/>
                      <a:pt x="5411" y="4782"/>
                      <a:pt x="5381" y="5147"/>
                    </a:cubicBezTo>
                    <a:cubicBezTo>
                      <a:pt x="5229" y="6333"/>
                      <a:pt x="4408" y="7548"/>
                      <a:pt x="2949" y="8643"/>
                    </a:cubicBezTo>
                    <a:cubicBezTo>
                      <a:pt x="2919" y="8126"/>
                      <a:pt x="2888" y="7427"/>
                      <a:pt x="2767" y="6606"/>
                    </a:cubicBezTo>
                    <a:cubicBezTo>
                      <a:pt x="2615" y="5481"/>
                      <a:pt x="2524" y="4782"/>
                      <a:pt x="2524" y="4509"/>
                    </a:cubicBezTo>
                    <a:cubicBezTo>
                      <a:pt x="2493" y="3870"/>
                      <a:pt x="2463" y="3171"/>
                      <a:pt x="2584" y="2715"/>
                    </a:cubicBezTo>
                    <a:cubicBezTo>
                      <a:pt x="2645" y="2411"/>
                      <a:pt x="2980" y="2260"/>
                      <a:pt x="3435" y="2260"/>
                    </a:cubicBezTo>
                    <a:close/>
                    <a:moveTo>
                      <a:pt x="3143" y="0"/>
                    </a:moveTo>
                    <a:cubicBezTo>
                      <a:pt x="1355" y="0"/>
                      <a:pt x="354" y="533"/>
                      <a:pt x="214" y="1743"/>
                    </a:cubicBezTo>
                    <a:cubicBezTo>
                      <a:pt x="1" y="3658"/>
                      <a:pt x="31" y="5937"/>
                      <a:pt x="365" y="8612"/>
                    </a:cubicBezTo>
                    <a:cubicBezTo>
                      <a:pt x="517" y="9858"/>
                      <a:pt x="639" y="10497"/>
                      <a:pt x="821" y="11773"/>
                    </a:cubicBezTo>
                    <a:cubicBezTo>
                      <a:pt x="1065" y="13293"/>
                      <a:pt x="1277" y="14570"/>
                      <a:pt x="1429" y="15603"/>
                    </a:cubicBezTo>
                    <a:cubicBezTo>
                      <a:pt x="1460" y="15694"/>
                      <a:pt x="1521" y="16059"/>
                      <a:pt x="1551" y="16545"/>
                    </a:cubicBezTo>
                    <a:cubicBezTo>
                      <a:pt x="1612" y="16971"/>
                      <a:pt x="1672" y="17305"/>
                      <a:pt x="1733" y="17579"/>
                    </a:cubicBezTo>
                    <a:cubicBezTo>
                      <a:pt x="1976" y="18491"/>
                      <a:pt x="2463" y="19129"/>
                      <a:pt x="3192" y="19555"/>
                    </a:cubicBezTo>
                    <a:cubicBezTo>
                      <a:pt x="3257" y="19576"/>
                      <a:pt x="3336" y="19598"/>
                      <a:pt x="3431" y="19598"/>
                    </a:cubicBezTo>
                    <a:cubicBezTo>
                      <a:pt x="3471" y="19598"/>
                      <a:pt x="3513" y="19594"/>
                      <a:pt x="3557" y="19585"/>
                    </a:cubicBezTo>
                    <a:cubicBezTo>
                      <a:pt x="3709" y="19555"/>
                      <a:pt x="3800" y="19555"/>
                      <a:pt x="3831" y="19555"/>
                    </a:cubicBezTo>
                    <a:cubicBezTo>
                      <a:pt x="3831" y="18764"/>
                      <a:pt x="3709" y="17579"/>
                      <a:pt x="3527" y="16029"/>
                    </a:cubicBezTo>
                    <a:cubicBezTo>
                      <a:pt x="3283" y="13962"/>
                      <a:pt x="3223" y="12594"/>
                      <a:pt x="3223" y="12108"/>
                    </a:cubicBezTo>
                    <a:lnTo>
                      <a:pt x="3223" y="12108"/>
                    </a:lnTo>
                    <a:cubicBezTo>
                      <a:pt x="4104" y="12928"/>
                      <a:pt x="5411" y="14448"/>
                      <a:pt x="7205" y="16485"/>
                    </a:cubicBezTo>
                    <a:cubicBezTo>
                      <a:pt x="8755" y="18308"/>
                      <a:pt x="10031" y="19463"/>
                      <a:pt x="10974" y="20223"/>
                    </a:cubicBezTo>
                    <a:cubicBezTo>
                      <a:pt x="11764" y="20011"/>
                      <a:pt x="12189" y="19615"/>
                      <a:pt x="12159" y="19220"/>
                    </a:cubicBezTo>
                    <a:cubicBezTo>
                      <a:pt x="12159" y="19099"/>
                      <a:pt x="12098" y="19007"/>
                      <a:pt x="12068" y="18947"/>
                    </a:cubicBezTo>
                    <a:cubicBezTo>
                      <a:pt x="11490" y="18035"/>
                      <a:pt x="10578" y="17001"/>
                      <a:pt x="9211" y="15786"/>
                    </a:cubicBezTo>
                    <a:cubicBezTo>
                      <a:pt x="7144" y="13810"/>
                      <a:pt x="5989" y="12624"/>
                      <a:pt x="5958" y="12594"/>
                    </a:cubicBezTo>
                    <a:cubicBezTo>
                      <a:pt x="5654" y="12320"/>
                      <a:pt x="5320" y="12017"/>
                      <a:pt x="5016" y="11713"/>
                    </a:cubicBezTo>
                    <a:cubicBezTo>
                      <a:pt x="4590" y="11348"/>
                      <a:pt x="4347" y="11013"/>
                      <a:pt x="4317" y="10740"/>
                    </a:cubicBezTo>
                    <a:cubicBezTo>
                      <a:pt x="4317" y="10497"/>
                      <a:pt x="4469" y="10314"/>
                      <a:pt x="4773" y="10132"/>
                    </a:cubicBezTo>
                    <a:cubicBezTo>
                      <a:pt x="5563" y="9706"/>
                      <a:pt x="6232" y="9068"/>
                      <a:pt x="6749" y="8217"/>
                    </a:cubicBezTo>
                    <a:cubicBezTo>
                      <a:pt x="7356" y="7275"/>
                      <a:pt x="7660" y="6302"/>
                      <a:pt x="7630" y="5269"/>
                    </a:cubicBezTo>
                    <a:cubicBezTo>
                      <a:pt x="7539" y="4053"/>
                      <a:pt x="7174" y="2898"/>
                      <a:pt x="6414" y="1834"/>
                    </a:cubicBezTo>
                    <a:cubicBezTo>
                      <a:pt x="5563" y="679"/>
                      <a:pt x="4651" y="101"/>
                      <a:pt x="3587" y="10"/>
                    </a:cubicBezTo>
                    <a:cubicBezTo>
                      <a:pt x="3434" y="3"/>
                      <a:pt x="3286" y="0"/>
                      <a:pt x="31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90"/>
              <p:cNvSpPr/>
              <p:nvPr/>
            </p:nvSpPr>
            <p:spPr>
              <a:xfrm>
                <a:off x="13286850" y="9516075"/>
                <a:ext cx="265975" cy="486600"/>
              </a:xfrm>
              <a:custGeom>
                <a:rect b="b" l="l" r="r" t="t"/>
                <a:pathLst>
                  <a:path extrusionOk="0" h="19464" w="10639">
                    <a:moveTo>
                      <a:pt x="8973" y="1"/>
                    </a:moveTo>
                    <a:cubicBezTo>
                      <a:pt x="8506" y="1"/>
                      <a:pt x="8190" y="272"/>
                      <a:pt x="8024" y="769"/>
                    </a:cubicBezTo>
                    <a:cubicBezTo>
                      <a:pt x="7903" y="1073"/>
                      <a:pt x="7781" y="1650"/>
                      <a:pt x="7720" y="2501"/>
                    </a:cubicBezTo>
                    <a:cubicBezTo>
                      <a:pt x="7599" y="3352"/>
                      <a:pt x="7477" y="3900"/>
                      <a:pt x="7355" y="4203"/>
                    </a:cubicBezTo>
                    <a:cubicBezTo>
                      <a:pt x="6900" y="5267"/>
                      <a:pt x="6504" y="6726"/>
                      <a:pt x="6140" y="8550"/>
                    </a:cubicBezTo>
                    <a:cubicBezTo>
                      <a:pt x="5653" y="10951"/>
                      <a:pt x="5380" y="12349"/>
                      <a:pt x="5228" y="12866"/>
                    </a:cubicBezTo>
                    <a:cubicBezTo>
                      <a:pt x="4772" y="14447"/>
                      <a:pt x="4225" y="15663"/>
                      <a:pt x="3495" y="16605"/>
                    </a:cubicBezTo>
                    <a:cubicBezTo>
                      <a:pt x="3191" y="15511"/>
                      <a:pt x="3009" y="14690"/>
                      <a:pt x="2948" y="14295"/>
                    </a:cubicBezTo>
                    <a:cubicBezTo>
                      <a:pt x="2887" y="13474"/>
                      <a:pt x="2857" y="12562"/>
                      <a:pt x="2796" y="11559"/>
                    </a:cubicBezTo>
                    <a:cubicBezTo>
                      <a:pt x="2796" y="10587"/>
                      <a:pt x="2796" y="9036"/>
                      <a:pt x="2857" y="6787"/>
                    </a:cubicBezTo>
                    <a:cubicBezTo>
                      <a:pt x="2887" y="4720"/>
                      <a:pt x="3100" y="2471"/>
                      <a:pt x="2796" y="1985"/>
                    </a:cubicBezTo>
                    <a:cubicBezTo>
                      <a:pt x="2735" y="1863"/>
                      <a:pt x="2340" y="1711"/>
                      <a:pt x="2127" y="1589"/>
                    </a:cubicBezTo>
                    <a:cubicBezTo>
                      <a:pt x="1884" y="1468"/>
                      <a:pt x="1671" y="1407"/>
                      <a:pt x="1489" y="1407"/>
                    </a:cubicBezTo>
                    <a:cubicBezTo>
                      <a:pt x="516" y="1437"/>
                      <a:pt x="61" y="2137"/>
                      <a:pt x="121" y="3444"/>
                    </a:cubicBezTo>
                    <a:cubicBezTo>
                      <a:pt x="172" y="4783"/>
                      <a:pt x="201" y="5450"/>
                      <a:pt x="210" y="5515"/>
                    </a:cubicBezTo>
                    <a:lnTo>
                      <a:pt x="210" y="5515"/>
                    </a:lnTo>
                    <a:cubicBezTo>
                      <a:pt x="30" y="7930"/>
                      <a:pt x="0" y="9894"/>
                      <a:pt x="61" y="11346"/>
                    </a:cubicBezTo>
                    <a:cubicBezTo>
                      <a:pt x="213" y="13991"/>
                      <a:pt x="729" y="16149"/>
                      <a:pt x="1489" y="17942"/>
                    </a:cubicBezTo>
                    <a:cubicBezTo>
                      <a:pt x="1933" y="18919"/>
                      <a:pt x="2463" y="19463"/>
                      <a:pt x="3192" y="19463"/>
                    </a:cubicBezTo>
                    <a:cubicBezTo>
                      <a:pt x="3212" y="19463"/>
                      <a:pt x="3232" y="19463"/>
                      <a:pt x="3252" y="19462"/>
                    </a:cubicBezTo>
                    <a:cubicBezTo>
                      <a:pt x="4134" y="19462"/>
                      <a:pt x="4863" y="18915"/>
                      <a:pt x="5532" y="17942"/>
                    </a:cubicBezTo>
                    <a:cubicBezTo>
                      <a:pt x="6656" y="16362"/>
                      <a:pt x="7447" y="14629"/>
                      <a:pt x="7903" y="12623"/>
                    </a:cubicBezTo>
                    <a:cubicBezTo>
                      <a:pt x="8055" y="11954"/>
                      <a:pt x="8632" y="10100"/>
                      <a:pt x="9483" y="6787"/>
                    </a:cubicBezTo>
                    <a:cubicBezTo>
                      <a:pt x="10182" y="4355"/>
                      <a:pt x="10517" y="2319"/>
                      <a:pt x="10638" y="769"/>
                    </a:cubicBezTo>
                    <a:cubicBezTo>
                      <a:pt x="10334" y="252"/>
                      <a:pt x="9848" y="9"/>
                      <a:pt x="9118" y="9"/>
                    </a:cubicBezTo>
                    <a:cubicBezTo>
                      <a:pt x="9068" y="3"/>
                      <a:pt x="9020" y="1"/>
                      <a:pt x="89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90"/>
              <p:cNvSpPr/>
              <p:nvPr/>
            </p:nvSpPr>
            <p:spPr>
              <a:xfrm>
                <a:off x="13558875" y="9537500"/>
                <a:ext cx="101075" cy="458525"/>
              </a:xfrm>
              <a:custGeom>
                <a:rect b="b" l="l" r="r" t="t"/>
                <a:pathLst>
                  <a:path extrusionOk="0" h="18341" w="4043">
                    <a:moveTo>
                      <a:pt x="2356" y="0"/>
                    </a:moveTo>
                    <a:cubicBezTo>
                      <a:pt x="1939" y="0"/>
                      <a:pt x="1632" y="238"/>
                      <a:pt x="1459" y="611"/>
                    </a:cubicBezTo>
                    <a:cubicBezTo>
                      <a:pt x="1490" y="1188"/>
                      <a:pt x="1520" y="1766"/>
                      <a:pt x="1520" y="2343"/>
                    </a:cubicBezTo>
                    <a:cubicBezTo>
                      <a:pt x="1520" y="3802"/>
                      <a:pt x="1338" y="6021"/>
                      <a:pt x="912" y="8818"/>
                    </a:cubicBezTo>
                    <a:cubicBezTo>
                      <a:pt x="517" y="11675"/>
                      <a:pt x="213" y="13681"/>
                      <a:pt x="92" y="15018"/>
                    </a:cubicBezTo>
                    <a:cubicBezTo>
                      <a:pt x="61" y="15778"/>
                      <a:pt x="0" y="16508"/>
                      <a:pt x="0" y="17176"/>
                    </a:cubicBezTo>
                    <a:cubicBezTo>
                      <a:pt x="61" y="17876"/>
                      <a:pt x="396" y="18240"/>
                      <a:pt x="1125" y="18331"/>
                    </a:cubicBezTo>
                    <a:cubicBezTo>
                      <a:pt x="1174" y="18338"/>
                      <a:pt x="1221" y="18341"/>
                      <a:pt x="1268" y="18341"/>
                    </a:cubicBezTo>
                    <a:cubicBezTo>
                      <a:pt x="1689" y="18341"/>
                      <a:pt x="2028" y="18094"/>
                      <a:pt x="2219" y="17602"/>
                    </a:cubicBezTo>
                    <a:cubicBezTo>
                      <a:pt x="2250" y="17116"/>
                      <a:pt x="2310" y="16629"/>
                      <a:pt x="2371" y="16113"/>
                    </a:cubicBezTo>
                    <a:cubicBezTo>
                      <a:pt x="2523" y="14714"/>
                      <a:pt x="2918" y="12678"/>
                      <a:pt x="3374" y="9821"/>
                    </a:cubicBezTo>
                    <a:cubicBezTo>
                      <a:pt x="3861" y="6933"/>
                      <a:pt x="4043" y="4684"/>
                      <a:pt x="4043" y="3194"/>
                    </a:cubicBezTo>
                    <a:cubicBezTo>
                      <a:pt x="4043" y="2526"/>
                      <a:pt x="4013" y="1887"/>
                      <a:pt x="3982" y="1219"/>
                    </a:cubicBezTo>
                    <a:cubicBezTo>
                      <a:pt x="3921" y="1188"/>
                      <a:pt x="3891" y="1158"/>
                      <a:pt x="3861" y="1067"/>
                    </a:cubicBezTo>
                    <a:lnTo>
                      <a:pt x="3861" y="611"/>
                    </a:lnTo>
                    <a:cubicBezTo>
                      <a:pt x="3891" y="398"/>
                      <a:pt x="3861" y="277"/>
                      <a:pt x="3769" y="277"/>
                    </a:cubicBezTo>
                    <a:cubicBezTo>
                      <a:pt x="3739" y="277"/>
                      <a:pt x="3648" y="307"/>
                      <a:pt x="3587" y="398"/>
                    </a:cubicBezTo>
                    <a:cubicBezTo>
                      <a:pt x="3192" y="125"/>
                      <a:pt x="2827" y="3"/>
                      <a:pt x="2432" y="3"/>
                    </a:cubicBezTo>
                    <a:cubicBezTo>
                      <a:pt x="2406" y="1"/>
                      <a:pt x="2381" y="0"/>
                      <a:pt x="235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90"/>
              <p:cNvSpPr/>
              <p:nvPr/>
            </p:nvSpPr>
            <p:spPr>
              <a:xfrm>
                <a:off x="13631825" y="9441825"/>
                <a:ext cx="435425" cy="520450"/>
              </a:xfrm>
              <a:custGeom>
                <a:rect b="b" l="l" r="r" t="t"/>
                <a:pathLst>
                  <a:path extrusionOk="0" h="20818" w="17417">
                    <a:moveTo>
                      <a:pt x="16201" y="0"/>
                    </a:moveTo>
                    <a:cubicBezTo>
                      <a:pt x="15776" y="0"/>
                      <a:pt x="15137" y="0"/>
                      <a:pt x="14469" y="182"/>
                    </a:cubicBezTo>
                    <a:cubicBezTo>
                      <a:pt x="13496" y="426"/>
                      <a:pt x="12888" y="578"/>
                      <a:pt x="12675" y="608"/>
                    </a:cubicBezTo>
                    <a:cubicBezTo>
                      <a:pt x="11885" y="821"/>
                      <a:pt x="11034" y="942"/>
                      <a:pt x="10153" y="1003"/>
                    </a:cubicBezTo>
                    <a:cubicBezTo>
                      <a:pt x="9301" y="1003"/>
                      <a:pt x="8511" y="882"/>
                      <a:pt x="7812" y="638"/>
                    </a:cubicBezTo>
                    <a:cubicBezTo>
                      <a:pt x="6991" y="1155"/>
                      <a:pt x="5715" y="1520"/>
                      <a:pt x="4013" y="1763"/>
                    </a:cubicBezTo>
                    <a:cubicBezTo>
                      <a:pt x="2128" y="1976"/>
                      <a:pt x="791" y="2219"/>
                      <a:pt x="183" y="2432"/>
                    </a:cubicBezTo>
                    <a:cubicBezTo>
                      <a:pt x="61" y="2584"/>
                      <a:pt x="0" y="2766"/>
                      <a:pt x="0" y="2918"/>
                    </a:cubicBezTo>
                    <a:cubicBezTo>
                      <a:pt x="0" y="2979"/>
                      <a:pt x="152" y="3283"/>
                      <a:pt x="365" y="3830"/>
                    </a:cubicBezTo>
                    <a:cubicBezTo>
                      <a:pt x="973" y="4438"/>
                      <a:pt x="1763" y="4711"/>
                      <a:pt x="2736" y="4711"/>
                    </a:cubicBezTo>
                    <a:cubicBezTo>
                      <a:pt x="3131" y="4711"/>
                      <a:pt x="3891" y="4590"/>
                      <a:pt x="4955" y="4377"/>
                    </a:cubicBezTo>
                    <a:cubicBezTo>
                      <a:pt x="5711" y="4212"/>
                      <a:pt x="6560" y="4064"/>
                      <a:pt x="6957" y="4064"/>
                    </a:cubicBezTo>
                    <a:cubicBezTo>
                      <a:pt x="7070" y="4064"/>
                      <a:pt x="7147" y="4077"/>
                      <a:pt x="7174" y="4104"/>
                    </a:cubicBezTo>
                    <a:cubicBezTo>
                      <a:pt x="7447" y="4377"/>
                      <a:pt x="7052" y="7873"/>
                      <a:pt x="6627" y="10699"/>
                    </a:cubicBezTo>
                    <a:cubicBezTo>
                      <a:pt x="6171" y="13678"/>
                      <a:pt x="5715" y="15715"/>
                      <a:pt x="5502" y="17022"/>
                    </a:cubicBezTo>
                    <a:cubicBezTo>
                      <a:pt x="5350" y="17812"/>
                      <a:pt x="5198" y="18541"/>
                      <a:pt x="5076" y="19210"/>
                    </a:cubicBezTo>
                    <a:cubicBezTo>
                      <a:pt x="4955" y="19757"/>
                      <a:pt x="5046" y="20213"/>
                      <a:pt x="5228" y="20517"/>
                    </a:cubicBezTo>
                    <a:cubicBezTo>
                      <a:pt x="5343" y="20727"/>
                      <a:pt x="5506" y="20818"/>
                      <a:pt x="5717" y="20818"/>
                    </a:cubicBezTo>
                    <a:cubicBezTo>
                      <a:pt x="5841" y="20818"/>
                      <a:pt x="5983" y="20786"/>
                      <a:pt x="6140" y="20730"/>
                    </a:cubicBezTo>
                    <a:cubicBezTo>
                      <a:pt x="6383" y="20639"/>
                      <a:pt x="6566" y="20426"/>
                      <a:pt x="6718" y="20122"/>
                    </a:cubicBezTo>
                    <a:cubicBezTo>
                      <a:pt x="6779" y="19940"/>
                      <a:pt x="6900" y="19696"/>
                      <a:pt x="6991" y="19332"/>
                    </a:cubicBezTo>
                    <a:cubicBezTo>
                      <a:pt x="7235" y="18268"/>
                      <a:pt x="7539" y="17174"/>
                      <a:pt x="7812" y="15988"/>
                    </a:cubicBezTo>
                    <a:cubicBezTo>
                      <a:pt x="8815" y="11946"/>
                      <a:pt x="8663" y="4955"/>
                      <a:pt x="9818" y="3617"/>
                    </a:cubicBezTo>
                    <a:cubicBezTo>
                      <a:pt x="10700" y="2675"/>
                      <a:pt x="15137" y="2371"/>
                      <a:pt x="16414" y="1976"/>
                    </a:cubicBezTo>
                    <a:cubicBezTo>
                      <a:pt x="16900" y="1824"/>
                      <a:pt x="17235" y="1459"/>
                      <a:pt x="17417" y="790"/>
                    </a:cubicBezTo>
                    <a:cubicBezTo>
                      <a:pt x="17417" y="551"/>
                      <a:pt x="17267" y="388"/>
                      <a:pt x="16937" y="388"/>
                    </a:cubicBezTo>
                    <a:cubicBezTo>
                      <a:pt x="16847" y="388"/>
                      <a:pt x="16744" y="400"/>
                      <a:pt x="16627" y="426"/>
                    </a:cubicBezTo>
                    <a:cubicBezTo>
                      <a:pt x="16688" y="122"/>
                      <a:pt x="16536" y="0"/>
                      <a:pt x="162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90"/>
              <p:cNvSpPr/>
              <p:nvPr/>
            </p:nvSpPr>
            <p:spPr>
              <a:xfrm>
                <a:off x="13888275" y="9445625"/>
                <a:ext cx="235975" cy="476875"/>
              </a:xfrm>
              <a:custGeom>
                <a:rect b="b" l="l" r="r" t="t"/>
                <a:pathLst>
                  <a:path extrusionOk="0" h="19075" w="9439">
                    <a:moveTo>
                      <a:pt x="7402" y="0"/>
                    </a:moveTo>
                    <a:cubicBezTo>
                      <a:pt x="6977" y="0"/>
                      <a:pt x="6521" y="122"/>
                      <a:pt x="6065" y="304"/>
                    </a:cubicBezTo>
                    <a:cubicBezTo>
                      <a:pt x="5062" y="760"/>
                      <a:pt x="4302" y="1550"/>
                      <a:pt x="3755" y="2614"/>
                    </a:cubicBezTo>
                    <a:cubicBezTo>
                      <a:pt x="3238" y="3587"/>
                      <a:pt x="2995" y="4651"/>
                      <a:pt x="2873" y="5806"/>
                    </a:cubicBezTo>
                    <a:cubicBezTo>
                      <a:pt x="2752" y="7234"/>
                      <a:pt x="3147" y="9058"/>
                      <a:pt x="3633" y="10821"/>
                    </a:cubicBezTo>
                    <a:cubicBezTo>
                      <a:pt x="4120" y="12614"/>
                      <a:pt x="3846" y="13769"/>
                      <a:pt x="3360" y="14742"/>
                    </a:cubicBezTo>
                    <a:cubicBezTo>
                      <a:pt x="2995" y="15441"/>
                      <a:pt x="2448" y="16140"/>
                      <a:pt x="1809" y="16991"/>
                    </a:cubicBezTo>
                    <a:cubicBezTo>
                      <a:pt x="1657" y="17174"/>
                      <a:pt x="1475" y="17356"/>
                      <a:pt x="1232" y="17508"/>
                    </a:cubicBezTo>
                    <a:cubicBezTo>
                      <a:pt x="1050" y="17660"/>
                      <a:pt x="898" y="17782"/>
                      <a:pt x="776" y="17903"/>
                    </a:cubicBezTo>
                    <a:cubicBezTo>
                      <a:pt x="442" y="18268"/>
                      <a:pt x="259" y="18541"/>
                      <a:pt x="138" y="18724"/>
                    </a:cubicBezTo>
                    <a:cubicBezTo>
                      <a:pt x="2" y="18949"/>
                      <a:pt x="1" y="19074"/>
                      <a:pt x="121" y="19074"/>
                    </a:cubicBezTo>
                    <a:cubicBezTo>
                      <a:pt x="163" y="19074"/>
                      <a:pt x="219" y="19059"/>
                      <a:pt x="290" y="19028"/>
                    </a:cubicBezTo>
                    <a:cubicBezTo>
                      <a:pt x="350" y="18997"/>
                      <a:pt x="442" y="18937"/>
                      <a:pt x="563" y="18845"/>
                    </a:cubicBezTo>
                    <a:cubicBezTo>
                      <a:pt x="867" y="18633"/>
                      <a:pt x="1262" y="18207"/>
                      <a:pt x="1840" y="17630"/>
                    </a:cubicBezTo>
                    <a:cubicBezTo>
                      <a:pt x="2569" y="16900"/>
                      <a:pt x="3056" y="16383"/>
                      <a:pt x="3360" y="16079"/>
                    </a:cubicBezTo>
                    <a:cubicBezTo>
                      <a:pt x="4211" y="15137"/>
                      <a:pt x="4910" y="14316"/>
                      <a:pt x="5427" y="13557"/>
                    </a:cubicBezTo>
                    <a:cubicBezTo>
                      <a:pt x="6034" y="12645"/>
                      <a:pt x="6399" y="11733"/>
                      <a:pt x="6217" y="10517"/>
                    </a:cubicBezTo>
                    <a:cubicBezTo>
                      <a:pt x="5943" y="8693"/>
                      <a:pt x="5427" y="7417"/>
                      <a:pt x="5396" y="7234"/>
                    </a:cubicBezTo>
                    <a:cubicBezTo>
                      <a:pt x="5305" y="6809"/>
                      <a:pt x="5305" y="6353"/>
                      <a:pt x="5396" y="5806"/>
                    </a:cubicBezTo>
                    <a:cubicBezTo>
                      <a:pt x="5579" y="4407"/>
                      <a:pt x="6186" y="3161"/>
                      <a:pt x="7281" y="2128"/>
                    </a:cubicBezTo>
                    <a:cubicBezTo>
                      <a:pt x="7402" y="2006"/>
                      <a:pt x="7493" y="1945"/>
                      <a:pt x="7615" y="1945"/>
                    </a:cubicBezTo>
                    <a:cubicBezTo>
                      <a:pt x="7615" y="1945"/>
                      <a:pt x="7767" y="1976"/>
                      <a:pt x="8041" y="2006"/>
                    </a:cubicBezTo>
                    <a:cubicBezTo>
                      <a:pt x="8193" y="2006"/>
                      <a:pt x="8375" y="2006"/>
                      <a:pt x="8527" y="1945"/>
                    </a:cubicBezTo>
                    <a:cubicBezTo>
                      <a:pt x="9104" y="1672"/>
                      <a:pt x="9408" y="1368"/>
                      <a:pt x="9439" y="1034"/>
                    </a:cubicBezTo>
                    <a:cubicBezTo>
                      <a:pt x="9439" y="851"/>
                      <a:pt x="9378" y="638"/>
                      <a:pt x="9226" y="578"/>
                    </a:cubicBezTo>
                    <a:cubicBezTo>
                      <a:pt x="8831" y="182"/>
                      <a:pt x="8223" y="0"/>
                      <a:pt x="74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90"/>
              <p:cNvSpPr/>
              <p:nvPr/>
            </p:nvSpPr>
            <p:spPr>
              <a:xfrm>
                <a:off x="13037575" y="8761225"/>
                <a:ext cx="371625" cy="209675"/>
              </a:xfrm>
              <a:custGeom>
                <a:rect b="b" l="l" r="r" t="t"/>
                <a:pathLst>
                  <a:path extrusionOk="0" h="8387" w="14865">
                    <a:moveTo>
                      <a:pt x="8457" y="1"/>
                    </a:moveTo>
                    <a:cubicBezTo>
                      <a:pt x="6138" y="1"/>
                      <a:pt x="3807" y="780"/>
                      <a:pt x="1487" y="780"/>
                    </a:cubicBezTo>
                    <a:cubicBezTo>
                      <a:pt x="991" y="780"/>
                      <a:pt x="496" y="745"/>
                      <a:pt x="1" y="658"/>
                    </a:cubicBezTo>
                    <a:lnTo>
                      <a:pt x="1" y="658"/>
                    </a:lnTo>
                    <a:cubicBezTo>
                      <a:pt x="92" y="1722"/>
                      <a:pt x="822" y="2634"/>
                      <a:pt x="1490" y="3485"/>
                    </a:cubicBezTo>
                    <a:cubicBezTo>
                      <a:pt x="3041" y="5218"/>
                      <a:pt x="4955" y="6798"/>
                      <a:pt x="7144" y="7649"/>
                    </a:cubicBezTo>
                    <a:cubicBezTo>
                      <a:pt x="8337" y="8123"/>
                      <a:pt x="9628" y="8387"/>
                      <a:pt x="10901" y="8387"/>
                    </a:cubicBezTo>
                    <a:cubicBezTo>
                      <a:pt x="11995" y="8387"/>
                      <a:pt x="13077" y="8192"/>
                      <a:pt x="14074" y="7771"/>
                    </a:cubicBezTo>
                    <a:cubicBezTo>
                      <a:pt x="14257" y="7710"/>
                      <a:pt x="14500" y="7589"/>
                      <a:pt x="14591" y="7437"/>
                    </a:cubicBezTo>
                    <a:cubicBezTo>
                      <a:pt x="14864" y="7133"/>
                      <a:pt x="14804" y="6677"/>
                      <a:pt x="14712" y="6251"/>
                    </a:cubicBezTo>
                    <a:cubicBezTo>
                      <a:pt x="14044" y="3333"/>
                      <a:pt x="12706" y="446"/>
                      <a:pt x="9424" y="50"/>
                    </a:cubicBezTo>
                    <a:cubicBezTo>
                      <a:pt x="9102" y="16"/>
                      <a:pt x="8779" y="1"/>
                      <a:pt x="84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90"/>
              <p:cNvSpPr/>
              <p:nvPr/>
            </p:nvSpPr>
            <p:spPr>
              <a:xfrm>
                <a:off x="13178175" y="8830100"/>
                <a:ext cx="244700" cy="95775"/>
              </a:xfrm>
              <a:custGeom>
                <a:rect b="b" l="l" r="r" t="t"/>
                <a:pathLst>
                  <a:path extrusionOk="0" h="3831" w="9788">
                    <a:moveTo>
                      <a:pt x="0" y="1"/>
                    </a:moveTo>
                    <a:cubicBezTo>
                      <a:pt x="2736" y="2250"/>
                      <a:pt x="6322" y="3071"/>
                      <a:pt x="9788" y="3831"/>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90"/>
              <p:cNvSpPr/>
              <p:nvPr/>
            </p:nvSpPr>
            <p:spPr>
              <a:xfrm>
                <a:off x="13177400" y="8830100"/>
                <a:ext cx="247750" cy="110975"/>
              </a:xfrm>
              <a:custGeom>
                <a:rect b="b" l="l" r="r" t="t"/>
                <a:pathLst>
                  <a:path extrusionOk="0" h="4439" w="9910">
                    <a:moveTo>
                      <a:pt x="1" y="1"/>
                    </a:moveTo>
                    <a:lnTo>
                      <a:pt x="1" y="1"/>
                    </a:lnTo>
                    <a:cubicBezTo>
                      <a:pt x="1338" y="1217"/>
                      <a:pt x="2888" y="2098"/>
                      <a:pt x="4560" y="2767"/>
                    </a:cubicBezTo>
                    <a:cubicBezTo>
                      <a:pt x="6232" y="3466"/>
                      <a:pt x="7934" y="3952"/>
                      <a:pt x="9667" y="4438"/>
                    </a:cubicBezTo>
                    <a:lnTo>
                      <a:pt x="9910" y="3192"/>
                    </a:lnTo>
                    <a:cubicBezTo>
                      <a:pt x="8177" y="2919"/>
                      <a:pt x="6414" y="2615"/>
                      <a:pt x="4742" y="2159"/>
                    </a:cubicBezTo>
                    <a:cubicBezTo>
                      <a:pt x="3071" y="1703"/>
                      <a:pt x="1460" y="103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90"/>
              <p:cNvSpPr/>
              <p:nvPr/>
            </p:nvSpPr>
            <p:spPr>
              <a:xfrm>
                <a:off x="13432725" y="8722950"/>
                <a:ext cx="235600" cy="178600"/>
              </a:xfrm>
              <a:custGeom>
                <a:rect b="b" l="l" r="r" t="t"/>
                <a:pathLst>
                  <a:path extrusionOk="0" h="7144" w="9424">
                    <a:moveTo>
                      <a:pt x="9423" y="1"/>
                    </a:moveTo>
                    <a:lnTo>
                      <a:pt x="6771" y="2011"/>
                    </a:lnTo>
                    <a:lnTo>
                      <a:pt x="6771" y="2011"/>
                    </a:lnTo>
                    <a:cubicBezTo>
                      <a:pt x="7767" y="1475"/>
                      <a:pt x="8698" y="864"/>
                      <a:pt x="9423" y="1"/>
                    </a:cubicBezTo>
                    <a:close/>
                    <a:moveTo>
                      <a:pt x="6771" y="2011"/>
                    </a:moveTo>
                    <a:lnTo>
                      <a:pt x="6771" y="2011"/>
                    </a:lnTo>
                    <a:cubicBezTo>
                      <a:pt x="5348" y="2779"/>
                      <a:pt x="3794" y="3394"/>
                      <a:pt x="2524" y="4378"/>
                    </a:cubicBezTo>
                    <a:cubicBezTo>
                      <a:pt x="1520" y="5138"/>
                      <a:pt x="700" y="6110"/>
                      <a:pt x="1" y="7144"/>
                    </a:cubicBezTo>
                    <a:lnTo>
                      <a:pt x="6771" y="201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90"/>
              <p:cNvSpPr/>
              <p:nvPr/>
            </p:nvSpPr>
            <p:spPr>
              <a:xfrm>
                <a:off x="13419800" y="8722950"/>
                <a:ext cx="248525" cy="186975"/>
              </a:xfrm>
              <a:custGeom>
                <a:rect b="b" l="l" r="r" t="t"/>
                <a:pathLst>
                  <a:path extrusionOk="0" h="7479" w="9941">
                    <a:moveTo>
                      <a:pt x="9940" y="1"/>
                    </a:moveTo>
                    <a:lnTo>
                      <a:pt x="9940" y="1"/>
                    </a:lnTo>
                    <a:cubicBezTo>
                      <a:pt x="9606" y="335"/>
                      <a:pt x="9241" y="670"/>
                      <a:pt x="8816" y="943"/>
                    </a:cubicBezTo>
                    <a:cubicBezTo>
                      <a:pt x="8390" y="1217"/>
                      <a:pt x="7965" y="1429"/>
                      <a:pt x="7509" y="1673"/>
                    </a:cubicBezTo>
                    <a:cubicBezTo>
                      <a:pt x="6658" y="2098"/>
                      <a:pt x="5685" y="2463"/>
                      <a:pt x="4773" y="2888"/>
                    </a:cubicBezTo>
                    <a:cubicBezTo>
                      <a:pt x="3861" y="3314"/>
                      <a:pt x="2919" y="3800"/>
                      <a:pt x="2129" y="4469"/>
                    </a:cubicBezTo>
                    <a:cubicBezTo>
                      <a:pt x="1338" y="5168"/>
                      <a:pt x="609" y="5928"/>
                      <a:pt x="1" y="6749"/>
                    </a:cubicBezTo>
                    <a:lnTo>
                      <a:pt x="1095" y="7478"/>
                    </a:lnTo>
                    <a:cubicBezTo>
                      <a:pt x="1582" y="6688"/>
                      <a:pt x="2159" y="5867"/>
                      <a:pt x="2797" y="5199"/>
                    </a:cubicBezTo>
                    <a:cubicBezTo>
                      <a:pt x="3436" y="4499"/>
                      <a:pt x="4256" y="3952"/>
                      <a:pt x="5077" y="3436"/>
                    </a:cubicBezTo>
                    <a:cubicBezTo>
                      <a:pt x="5928" y="2919"/>
                      <a:pt x="6840" y="2463"/>
                      <a:pt x="7661" y="1916"/>
                    </a:cubicBezTo>
                    <a:cubicBezTo>
                      <a:pt x="8086" y="1673"/>
                      <a:pt x="8512" y="1369"/>
                      <a:pt x="8877" y="1065"/>
                    </a:cubicBezTo>
                    <a:cubicBezTo>
                      <a:pt x="9272" y="761"/>
                      <a:pt x="9636" y="366"/>
                      <a:pt x="99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90"/>
              <p:cNvSpPr/>
              <p:nvPr/>
            </p:nvSpPr>
            <p:spPr>
              <a:xfrm>
                <a:off x="13362050" y="8599050"/>
                <a:ext cx="126175" cy="362825"/>
              </a:xfrm>
              <a:custGeom>
                <a:rect b="b" l="l" r="r" t="t"/>
                <a:pathLst>
                  <a:path extrusionOk="0" h="14513" w="5047">
                    <a:moveTo>
                      <a:pt x="4860" y="1"/>
                    </a:moveTo>
                    <a:cubicBezTo>
                      <a:pt x="3433" y="1"/>
                      <a:pt x="2013" y="334"/>
                      <a:pt x="761" y="975"/>
                    </a:cubicBezTo>
                    <a:cubicBezTo>
                      <a:pt x="609" y="1036"/>
                      <a:pt x="396" y="1097"/>
                      <a:pt x="335" y="1279"/>
                    </a:cubicBezTo>
                    <a:cubicBezTo>
                      <a:pt x="244" y="1431"/>
                      <a:pt x="214" y="1553"/>
                      <a:pt x="214" y="1735"/>
                    </a:cubicBezTo>
                    <a:cubicBezTo>
                      <a:pt x="31" y="3954"/>
                      <a:pt x="1" y="6234"/>
                      <a:pt x="183" y="8513"/>
                    </a:cubicBezTo>
                    <a:cubicBezTo>
                      <a:pt x="244" y="9699"/>
                      <a:pt x="396" y="10823"/>
                      <a:pt x="609" y="11978"/>
                    </a:cubicBezTo>
                    <a:cubicBezTo>
                      <a:pt x="700" y="12708"/>
                      <a:pt x="670" y="14076"/>
                      <a:pt x="1460" y="14410"/>
                    </a:cubicBezTo>
                    <a:cubicBezTo>
                      <a:pt x="1661" y="14482"/>
                      <a:pt x="1862" y="14513"/>
                      <a:pt x="2063" y="14513"/>
                    </a:cubicBezTo>
                    <a:cubicBezTo>
                      <a:pt x="2288" y="14513"/>
                      <a:pt x="2512" y="14474"/>
                      <a:pt x="2737" y="14410"/>
                    </a:cubicBezTo>
                    <a:cubicBezTo>
                      <a:pt x="2980" y="14380"/>
                      <a:pt x="3223" y="14288"/>
                      <a:pt x="3496" y="14197"/>
                    </a:cubicBezTo>
                    <a:cubicBezTo>
                      <a:pt x="3588" y="14136"/>
                      <a:pt x="3709" y="14106"/>
                      <a:pt x="3800" y="13984"/>
                    </a:cubicBezTo>
                    <a:cubicBezTo>
                      <a:pt x="3861" y="13893"/>
                      <a:pt x="3831" y="13741"/>
                      <a:pt x="3831" y="13589"/>
                    </a:cubicBezTo>
                    <a:cubicBezTo>
                      <a:pt x="3375" y="9030"/>
                      <a:pt x="3800" y="4410"/>
                      <a:pt x="5047" y="2"/>
                    </a:cubicBezTo>
                    <a:cubicBezTo>
                      <a:pt x="4984" y="1"/>
                      <a:pt x="4922" y="1"/>
                      <a:pt x="4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90"/>
              <p:cNvSpPr/>
              <p:nvPr/>
            </p:nvSpPr>
            <p:spPr>
              <a:xfrm>
                <a:off x="13362050" y="8599050"/>
                <a:ext cx="126175" cy="362825"/>
              </a:xfrm>
              <a:custGeom>
                <a:rect b="b" l="l" r="r" t="t"/>
                <a:pathLst>
                  <a:path extrusionOk="0" h="14513" w="5047">
                    <a:moveTo>
                      <a:pt x="4860" y="1"/>
                    </a:moveTo>
                    <a:cubicBezTo>
                      <a:pt x="3433" y="1"/>
                      <a:pt x="2013" y="334"/>
                      <a:pt x="761" y="975"/>
                    </a:cubicBezTo>
                    <a:cubicBezTo>
                      <a:pt x="609" y="1036"/>
                      <a:pt x="396" y="1097"/>
                      <a:pt x="335" y="1279"/>
                    </a:cubicBezTo>
                    <a:cubicBezTo>
                      <a:pt x="244" y="1431"/>
                      <a:pt x="214" y="1553"/>
                      <a:pt x="214" y="1735"/>
                    </a:cubicBezTo>
                    <a:cubicBezTo>
                      <a:pt x="31" y="3954"/>
                      <a:pt x="1" y="6234"/>
                      <a:pt x="183" y="8513"/>
                    </a:cubicBezTo>
                    <a:cubicBezTo>
                      <a:pt x="244" y="9699"/>
                      <a:pt x="396" y="10823"/>
                      <a:pt x="609" y="11978"/>
                    </a:cubicBezTo>
                    <a:cubicBezTo>
                      <a:pt x="700" y="12708"/>
                      <a:pt x="670" y="14076"/>
                      <a:pt x="1460" y="14410"/>
                    </a:cubicBezTo>
                    <a:cubicBezTo>
                      <a:pt x="1661" y="14482"/>
                      <a:pt x="1862" y="14513"/>
                      <a:pt x="2063" y="14513"/>
                    </a:cubicBezTo>
                    <a:cubicBezTo>
                      <a:pt x="2288" y="14513"/>
                      <a:pt x="2512" y="14474"/>
                      <a:pt x="2737" y="14410"/>
                    </a:cubicBezTo>
                    <a:cubicBezTo>
                      <a:pt x="2980" y="14380"/>
                      <a:pt x="3223" y="14288"/>
                      <a:pt x="3496" y="14197"/>
                    </a:cubicBezTo>
                    <a:cubicBezTo>
                      <a:pt x="3588" y="14136"/>
                      <a:pt x="3709" y="14106"/>
                      <a:pt x="3800" y="13984"/>
                    </a:cubicBezTo>
                    <a:cubicBezTo>
                      <a:pt x="3861" y="13893"/>
                      <a:pt x="3831" y="13741"/>
                      <a:pt x="3831" y="13589"/>
                    </a:cubicBezTo>
                    <a:cubicBezTo>
                      <a:pt x="3375" y="9030"/>
                      <a:pt x="3800" y="4410"/>
                      <a:pt x="5047" y="2"/>
                    </a:cubicBezTo>
                    <a:cubicBezTo>
                      <a:pt x="4984" y="1"/>
                      <a:pt x="4922" y="1"/>
                      <a:pt x="48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2159"/>
                                        </p:tgtEl>
                                        <p:attrNameLst>
                                          <p:attrName>style.visibility</p:attrName>
                                        </p:attrNameLst>
                                      </p:cBhvr>
                                      <p:to>
                                        <p:strVal val="visible"/>
                                      </p:to>
                                    </p:set>
                                    <p:anim calcmode="lin" valueType="num">
                                      <p:cBhvr additive="base">
                                        <p:cTn dur="500"/>
                                        <p:tgtEl>
                                          <p:spTgt spid="2159"/>
                                        </p:tgtEl>
                                        <p:attrNameLst>
                                          <p:attrName>ppt_w</p:attrName>
                                        </p:attrNameLst>
                                      </p:cBhvr>
                                      <p:tavLst>
                                        <p:tav fmla="" tm="0">
                                          <p:val>
                                            <p:strVal val="0"/>
                                          </p:val>
                                        </p:tav>
                                        <p:tav fmla="" tm="100000">
                                          <p:val>
                                            <p:strVal val="#ppt_w"/>
                                          </p:val>
                                        </p:tav>
                                      </p:tavLst>
                                    </p:anim>
                                    <p:anim calcmode="lin" valueType="num">
                                      <p:cBhvr additive="base">
                                        <p:cTn dur="500"/>
                                        <p:tgtEl>
                                          <p:spTgt spid="215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196"/>
                                        </p:tgtEl>
                                        <p:attrNameLst>
                                          <p:attrName>style.visibility</p:attrName>
                                        </p:attrNameLst>
                                      </p:cBhvr>
                                      <p:to>
                                        <p:strVal val="visible"/>
                                      </p:to>
                                    </p:set>
                                    <p:anim calcmode="lin" valueType="num">
                                      <p:cBhvr additive="base">
                                        <p:cTn dur="500"/>
                                        <p:tgtEl>
                                          <p:spTgt spid="2196"/>
                                        </p:tgtEl>
                                        <p:attrNameLst>
                                          <p:attrName>ppt_w</p:attrName>
                                        </p:attrNameLst>
                                      </p:cBhvr>
                                      <p:tavLst>
                                        <p:tav fmla="" tm="0">
                                          <p:val>
                                            <p:strVal val="0"/>
                                          </p:val>
                                        </p:tav>
                                        <p:tav fmla="" tm="100000">
                                          <p:val>
                                            <p:strVal val="#ppt_w"/>
                                          </p:val>
                                        </p:tav>
                                      </p:tavLst>
                                    </p:anim>
                                    <p:anim calcmode="lin" valueType="num">
                                      <p:cBhvr additive="base">
                                        <p:cTn dur="500"/>
                                        <p:tgtEl>
                                          <p:spTgt spid="219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221"/>
                                        </p:tgtEl>
                                        <p:attrNameLst>
                                          <p:attrName>style.visibility</p:attrName>
                                        </p:attrNameLst>
                                      </p:cBhvr>
                                      <p:to>
                                        <p:strVal val="visible"/>
                                      </p:to>
                                    </p:set>
                                    <p:anim calcmode="lin" valueType="num">
                                      <p:cBhvr additive="base">
                                        <p:cTn dur="500"/>
                                        <p:tgtEl>
                                          <p:spTgt spid="2221"/>
                                        </p:tgtEl>
                                        <p:attrNameLst>
                                          <p:attrName>ppt_w</p:attrName>
                                        </p:attrNameLst>
                                      </p:cBhvr>
                                      <p:tavLst>
                                        <p:tav fmla="" tm="0">
                                          <p:val>
                                            <p:strVal val="0"/>
                                          </p:val>
                                        </p:tav>
                                        <p:tav fmla="" tm="100000">
                                          <p:val>
                                            <p:strVal val="#ppt_w"/>
                                          </p:val>
                                        </p:tav>
                                      </p:tavLst>
                                    </p:anim>
                                    <p:anim calcmode="lin" valueType="num">
                                      <p:cBhvr additive="base">
                                        <p:cTn dur="500"/>
                                        <p:tgtEl>
                                          <p:spTgt spid="2221"/>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5" name="Shape 2245"/>
        <p:cNvGrpSpPr/>
        <p:nvPr/>
      </p:nvGrpSpPr>
      <p:grpSpPr>
        <a:xfrm>
          <a:off x="0" y="0"/>
          <a:ext cx="0" cy="0"/>
          <a:chOff x="0" y="0"/>
          <a:chExt cx="0" cy="0"/>
        </a:xfrm>
      </p:grpSpPr>
      <p:sp>
        <p:nvSpPr>
          <p:cNvPr id="2246" name="Google Shape;2246;p91"/>
          <p:cNvSpPr txBox="1"/>
          <p:nvPr>
            <p:ph type="title"/>
          </p:nvPr>
        </p:nvSpPr>
        <p:spPr>
          <a:xfrm>
            <a:off x="1064450" y="2012350"/>
            <a:ext cx="3070800" cy="3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Use alternative energy</a:t>
            </a:r>
            <a:endParaRPr/>
          </a:p>
        </p:txBody>
      </p:sp>
      <p:sp>
        <p:nvSpPr>
          <p:cNvPr id="2247" name="Google Shape;2247;p91"/>
          <p:cNvSpPr txBox="1"/>
          <p:nvPr>
            <p:ph idx="1" type="subTitle"/>
          </p:nvPr>
        </p:nvSpPr>
        <p:spPr>
          <a:xfrm>
            <a:off x="1064438" y="2381847"/>
            <a:ext cx="3070800" cy="53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2248" name="Google Shape;2248;p91"/>
          <p:cNvSpPr txBox="1"/>
          <p:nvPr>
            <p:ph idx="2" type="title"/>
          </p:nvPr>
        </p:nvSpPr>
        <p:spPr>
          <a:xfrm>
            <a:off x="1064450" y="3619300"/>
            <a:ext cx="3070800" cy="3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Reduce water losses</a:t>
            </a:r>
            <a:endParaRPr/>
          </a:p>
        </p:txBody>
      </p:sp>
      <p:sp>
        <p:nvSpPr>
          <p:cNvPr id="2249" name="Google Shape;2249;p91"/>
          <p:cNvSpPr txBox="1"/>
          <p:nvPr>
            <p:ph idx="3" type="subTitle"/>
          </p:nvPr>
        </p:nvSpPr>
        <p:spPr>
          <a:xfrm>
            <a:off x="1064438" y="3986700"/>
            <a:ext cx="3070800" cy="53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a:t>
            </a:r>
            <a:endParaRPr/>
          </a:p>
        </p:txBody>
      </p:sp>
      <p:sp>
        <p:nvSpPr>
          <p:cNvPr id="2250" name="Google Shape;2250;p91"/>
          <p:cNvSpPr txBox="1"/>
          <p:nvPr>
            <p:ph idx="4" type="title"/>
          </p:nvPr>
        </p:nvSpPr>
        <p:spPr>
          <a:xfrm>
            <a:off x="5008775" y="2012350"/>
            <a:ext cx="3070800" cy="3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Reduce car use</a:t>
            </a:r>
            <a:endParaRPr/>
          </a:p>
        </p:txBody>
      </p:sp>
      <p:sp>
        <p:nvSpPr>
          <p:cNvPr id="2251" name="Google Shape;2251;p91"/>
          <p:cNvSpPr txBox="1"/>
          <p:nvPr>
            <p:ph idx="5" type="subTitle"/>
          </p:nvPr>
        </p:nvSpPr>
        <p:spPr>
          <a:xfrm>
            <a:off x="5008763" y="2381863"/>
            <a:ext cx="3070800" cy="53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2252" name="Google Shape;2252;p91"/>
          <p:cNvSpPr txBox="1"/>
          <p:nvPr>
            <p:ph idx="6" type="title"/>
          </p:nvPr>
        </p:nvSpPr>
        <p:spPr>
          <a:xfrm>
            <a:off x="5008775" y="3619301"/>
            <a:ext cx="3070800" cy="369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Plant more trees</a:t>
            </a:r>
            <a:endParaRPr/>
          </a:p>
        </p:txBody>
      </p:sp>
      <p:sp>
        <p:nvSpPr>
          <p:cNvPr id="2253" name="Google Shape;2253;p91"/>
          <p:cNvSpPr txBox="1"/>
          <p:nvPr>
            <p:ph idx="7" type="subTitle"/>
          </p:nvPr>
        </p:nvSpPr>
        <p:spPr>
          <a:xfrm>
            <a:off x="5008763" y="3986701"/>
            <a:ext cx="3070800" cy="53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254" name="Google Shape;2254;p91"/>
          <p:cNvSpPr txBox="1"/>
          <p:nvPr>
            <p:ph idx="8"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Daily contributions</a:t>
            </a:r>
            <a:endParaRPr/>
          </a:p>
        </p:txBody>
      </p:sp>
      <p:grpSp>
        <p:nvGrpSpPr>
          <p:cNvPr id="2255" name="Google Shape;2255;p91"/>
          <p:cNvGrpSpPr/>
          <p:nvPr/>
        </p:nvGrpSpPr>
        <p:grpSpPr>
          <a:xfrm>
            <a:off x="6303552" y="3122723"/>
            <a:ext cx="481222" cy="502383"/>
            <a:chOff x="7189099" y="2810968"/>
            <a:chExt cx="394865" cy="412228"/>
          </a:xfrm>
        </p:grpSpPr>
        <p:sp>
          <p:nvSpPr>
            <p:cNvPr id="2256" name="Google Shape;2256;p91"/>
            <p:cNvSpPr/>
            <p:nvPr/>
          </p:nvSpPr>
          <p:spPr>
            <a:xfrm>
              <a:off x="7189099" y="2810968"/>
              <a:ext cx="394865" cy="412228"/>
            </a:xfrm>
            <a:custGeom>
              <a:rect b="b" l="l" r="r" t="t"/>
              <a:pathLst>
                <a:path extrusionOk="0" h="9829" w="9415">
                  <a:moveTo>
                    <a:pt x="5971" y="0"/>
                  </a:moveTo>
                  <a:cubicBezTo>
                    <a:pt x="5788" y="0"/>
                    <a:pt x="5604" y="65"/>
                    <a:pt x="5456" y="194"/>
                  </a:cubicBezTo>
                  <a:cubicBezTo>
                    <a:pt x="5353" y="284"/>
                    <a:pt x="4502" y="1071"/>
                    <a:pt x="4502" y="2142"/>
                  </a:cubicBezTo>
                  <a:cubicBezTo>
                    <a:pt x="4502" y="2489"/>
                    <a:pt x="4591" y="2799"/>
                    <a:pt x="4708" y="3070"/>
                  </a:cubicBezTo>
                  <a:cubicBezTo>
                    <a:pt x="4553" y="3044"/>
                    <a:pt x="4411" y="3019"/>
                    <a:pt x="4282" y="3019"/>
                  </a:cubicBezTo>
                  <a:cubicBezTo>
                    <a:pt x="4295" y="2954"/>
                    <a:pt x="4295" y="2902"/>
                    <a:pt x="4295" y="2838"/>
                  </a:cubicBezTo>
                  <a:cubicBezTo>
                    <a:pt x="4295" y="2683"/>
                    <a:pt x="4256" y="2541"/>
                    <a:pt x="4179" y="2425"/>
                  </a:cubicBezTo>
                  <a:cubicBezTo>
                    <a:pt x="4256" y="2257"/>
                    <a:pt x="4295" y="2077"/>
                    <a:pt x="4295" y="1884"/>
                  </a:cubicBezTo>
                  <a:cubicBezTo>
                    <a:pt x="4295" y="1225"/>
                    <a:pt x="3766" y="684"/>
                    <a:pt x="3095" y="684"/>
                  </a:cubicBezTo>
                  <a:cubicBezTo>
                    <a:pt x="2877" y="684"/>
                    <a:pt x="2683" y="749"/>
                    <a:pt x="2502" y="838"/>
                  </a:cubicBezTo>
                  <a:cubicBezTo>
                    <a:pt x="2321" y="348"/>
                    <a:pt x="1845" y="1"/>
                    <a:pt x="1290" y="1"/>
                  </a:cubicBezTo>
                  <a:cubicBezTo>
                    <a:pt x="581" y="1"/>
                    <a:pt x="0" y="581"/>
                    <a:pt x="0" y="1290"/>
                  </a:cubicBezTo>
                  <a:lnTo>
                    <a:pt x="0" y="2322"/>
                  </a:lnTo>
                  <a:cubicBezTo>
                    <a:pt x="0" y="3031"/>
                    <a:pt x="581" y="3612"/>
                    <a:pt x="1290" y="3612"/>
                  </a:cubicBezTo>
                  <a:cubicBezTo>
                    <a:pt x="1587" y="3612"/>
                    <a:pt x="1857" y="3509"/>
                    <a:pt x="2077" y="3340"/>
                  </a:cubicBezTo>
                  <a:cubicBezTo>
                    <a:pt x="2218" y="3509"/>
                    <a:pt x="2438" y="3612"/>
                    <a:pt x="2670" y="3612"/>
                  </a:cubicBezTo>
                  <a:lnTo>
                    <a:pt x="3160" y="3612"/>
                  </a:lnTo>
                  <a:cubicBezTo>
                    <a:pt x="3147" y="3650"/>
                    <a:pt x="3135" y="3689"/>
                    <a:pt x="3135" y="3727"/>
                  </a:cubicBezTo>
                  <a:cubicBezTo>
                    <a:pt x="3121" y="3856"/>
                    <a:pt x="3070" y="4914"/>
                    <a:pt x="3676" y="5714"/>
                  </a:cubicBezTo>
                  <a:cubicBezTo>
                    <a:pt x="3616" y="5709"/>
                    <a:pt x="3563" y="5708"/>
                    <a:pt x="3517" y="5708"/>
                  </a:cubicBezTo>
                  <a:cubicBezTo>
                    <a:pt x="3425" y="5708"/>
                    <a:pt x="3362" y="5714"/>
                    <a:pt x="3327" y="5714"/>
                  </a:cubicBezTo>
                  <a:cubicBezTo>
                    <a:pt x="2954" y="5739"/>
                    <a:pt x="2657" y="6049"/>
                    <a:pt x="2619" y="6423"/>
                  </a:cubicBezTo>
                  <a:cubicBezTo>
                    <a:pt x="2605" y="6591"/>
                    <a:pt x="2528" y="8061"/>
                    <a:pt x="3456" y="8989"/>
                  </a:cubicBezTo>
                  <a:cubicBezTo>
                    <a:pt x="3972" y="9505"/>
                    <a:pt x="4656" y="9712"/>
                    <a:pt x="5198" y="9789"/>
                  </a:cubicBezTo>
                  <a:lnTo>
                    <a:pt x="5198" y="9828"/>
                  </a:lnTo>
                  <a:lnTo>
                    <a:pt x="6746" y="9828"/>
                  </a:lnTo>
                  <a:lnTo>
                    <a:pt x="6746" y="9789"/>
                  </a:lnTo>
                  <a:cubicBezTo>
                    <a:pt x="7274" y="9712"/>
                    <a:pt x="7958" y="9505"/>
                    <a:pt x="8474" y="8989"/>
                  </a:cubicBezTo>
                  <a:cubicBezTo>
                    <a:pt x="9415" y="8061"/>
                    <a:pt x="9325" y="6591"/>
                    <a:pt x="9312" y="6423"/>
                  </a:cubicBezTo>
                  <a:cubicBezTo>
                    <a:pt x="9286" y="6049"/>
                    <a:pt x="8990" y="5739"/>
                    <a:pt x="8603" y="5714"/>
                  </a:cubicBezTo>
                  <a:cubicBezTo>
                    <a:pt x="8577" y="5714"/>
                    <a:pt x="8511" y="5708"/>
                    <a:pt x="8416" y="5708"/>
                  </a:cubicBezTo>
                  <a:cubicBezTo>
                    <a:pt x="8369" y="5708"/>
                    <a:pt x="8314" y="5709"/>
                    <a:pt x="8254" y="5714"/>
                  </a:cubicBezTo>
                  <a:cubicBezTo>
                    <a:pt x="8873" y="4914"/>
                    <a:pt x="8809" y="3856"/>
                    <a:pt x="8796" y="3727"/>
                  </a:cubicBezTo>
                  <a:cubicBezTo>
                    <a:pt x="8770" y="3340"/>
                    <a:pt x="8474" y="3044"/>
                    <a:pt x="8087" y="3019"/>
                  </a:cubicBezTo>
                  <a:cubicBezTo>
                    <a:pt x="8059" y="3013"/>
                    <a:pt x="7975" y="3005"/>
                    <a:pt x="7854" y="3005"/>
                  </a:cubicBezTo>
                  <a:cubicBezTo>
                    <a:pt x="7695" y="3005"/>
                    <a:pt x="7471" y="3019"/>
                    <a:pt x="7222" y="3070"/>
                  </a:cubicBezTo>
                  <a:cubicBezTo>
                    <a:pt x="7339" y="2799"/>
                    <a:pt x="7429" y="2489"/>
                    <a:pt x="7429" y="2142"/>
                  </a:cubicBezTo>
                  <a:cubicBezTo>
                    <a:pt x="7429" y="1071"/>
                    <a:pt x="6577" y="284"/>
                    <a:pt x="6488" y="194"/>
                  </a:cubicBezTo>
                  <a:cubicBezTo>
                    <a:pt x="6339" y="65"/>
                    <a:pt x="6155" y="0"/>
                    <a:pt x="597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91"/>
            <p:cNvSpPr/>
            <p:nvPr/>
          </p:nvSpPr>
          <p:spPr>
            <a:xfrm>
              <a:off x="7316720" y="3071999"/>
              <a:ext cx="245601" cy="129553"/>
            </a:xfrm>
            <a:custGeom>
              <a:rect b="b" l="l" r="r" t="t"/>
              <a:pathLst>
                <a:path extrusionOk="0" h="3089" w="5856">
                  <a:moveTo>
                    <a:pt x="516" y="1"/>
                  </a:moveTo>
                  <a:cubicBezTo>
                    <a:pt x="412" y="1"/>
                    <a:pt x="347" y="5"/>
                    <a:pt x="336" y="5"/>
                  </a:cubicBezTo>
                  <a:cubicBezTo>
                    <a:pt x="207" y="19"/>
                    <a:pt x="104" y="109"/>
                    <a:pt x="92" y="238"/>
                  </a:cubicBezTo>
                  <a:cubicBezTo>
                    <a:pt x="92" y="303"/>
                    <a:pt x="1" y="1618"/>
                    <a:pt x="775" y="2404"/>
                  </a:cubicBezTo>
                  <a:cubicBezTo>
                    <a:pt x="1407" y="3023"/>
                    <a:pt x="2361" y="3088"/>
                    <a:pt x="2761" y="3088"/>
                  </a:cubicBezTo>
                  <a:lnTo>
                    <a:pt x="3096" y="3088"/>
                  </a:lnTo>
                  <a:cubicBezTo>
                    <a:pt x="3483" y="3088"/>
                    <a:pt x="4451" y="3023"/>
                    <a:pt x="5070" y="2404"/>
                  </a:cubicBezTo>
                  <a:cubicBezTo>
                    <a:pt x="5856" y="1618"/>
                    <a:pt x="5766" y="303"/>
                    <a:pt x="5753" y="238"/>
                  </a:cubicBezTo>
                  <a:cubicBezTo>
                    <a:pt x="5753" y="109"/>
                    <a:pt x="5650" y="19"/>
                    <a:pt x="5521" y="5"/>
                  </a:cubicBezTo>
                  <a:cubicBezTo>
                    <a:pt x="5510" y="5"/>
                    <a:pt x="5444" y="1"/>
                    <a:pt x="5340" y="1"/>
                  </a:cubicBezTo>
                  <a:cubicBezTo>
                    <a:pt x="4941" y="1"/>
                    <a:pt x="3978" y="66"/>
                    <a:pt x="3354" y="689"/>
                  </a:cubicBezTo>
                  <a:cubicBezTo>
                    <a:pt x="3161" y="882"/>
                    <a:pt x="3032" y="1115"/>
                    <a:pt x="2929" y="1347"/>
                  </a:cubicBezTo>
                  <a:cubicBezTo>
                    <a:pt x="2826" y="1115"/>
                    <a:pt x="2683" y="882"/>
                    <a:pt x="2490" y="689"/>
                  </a:cubicBezTo>
                  <a:cubicBezTo>
                    <a:pt x="1867" y="66"/>
                    <a:pt x="911" y="1"/>
                    <a:pt x="51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91"/>
            <p:cNvSpPr/>
            <p:nvPr/>
          </p:nvSpPr>
          <p:spPr>
            <a:xfrm>
              <a:off x="7399508" y="2832483"/>
              <a:ext cx="79518" cy="136976"/>
            </a:xfrm>
            <a:custGeom>
              <a:rect b="b" l="l" r="r" t="t"/>
              <a:pathLst>
                <a:path extrusionOk="0" h="3266" w="1896">
                  <a:moveTo>
                    <a:pt x="948" y="0"/>
                  </a:moveTo>
                  <a:cubicBezTo>
                    <a:pt x="887" y="0"/>
                    <a:pt x="826" y="23"/>
                    <a:pt x="774" y="68"/>
                  </a:cubicBezTo>
                  <a:cubicBezTo>
                    <a:pt x="748" y="93"/>
                    <a:pt x="0" y="764"/>
                    <a:pt x="0" y="1629"/>
                  </a:cubicBezTo>
                  <a:cubicBezTo>
                    <a:pt x="0" y="2506"/>
                    <a:pt x="748" y="3176"/>
                    <a:pt x="774" y="3202"/>
                  </a:cubicBezTo>
                  <a:cubicBezTo>
                    <a:pt x="826" y="3240"/>
                    <a:pt x="890" y="3266"/>
                    <a:pt x="955" y="3266"/>
                  </a:cubicBezTo>
                  <a:cubicBezTo>
                    <a:pt x="1006" y="3266"/>
                    <a:pt x="1070" y="3240"/>
                    <a:pt x="1122" y="3202"/>
                  </a:cubicBezTo>
                  <a:cubicBezTo>
                    <a:pt x="1161" y="3176"/>
                    <a:pt x="1896" y="2506"/>
                    <a:pt x="1896" y="1629"/>
                  </a:cubicBezTo>
                  <a:cubicBezTo>
                    <a:pt x="1896" y="764"/>
                    <a:pt x="1161" y="93"/>
                    <a:pt x="1122" y="68"/>
                  </a:cubicBezTo>
                  <a:cubicBezTo>
                    <a:pt x="1070" y="23"/>
                    <a:pt x="1009" y="0"/>
                    <a:pt x="94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91"/>
            <p:cNvSpPr/>
            <p:nvPr/>
          </p:nvSpPr>
          <p:spPr>
            <a:xfrm>
              <a:off x="7338948" y="2958511"/>
              <a:ext cx="201228" cy="108331"/>
            </a:xfrm>
            <a:custGeom>
              <a:rect b="b" l="l" r="r" t="t"/>
              <a:pathLst>
                <a:path extrusionOk="0" h="2583" w="4798">
                  <a:moveTo>
                    <a:pt x="445" y="0"/>
                  </a:moveTo>
                  <a:cubicBezTo>
                    <a:pt x="368" y="0"/>
                    <a:pt x="320" y="3"/>
                    <a:pt x="310" y="3"/>
                  </a:cubicBezTo>
                  <a:cubicBezTo>
                    <a:pt x="193" y="16"/>
                    <a:pt x="90" y="120"/>
                    <a:pt x="77" y="249"/>
                  </a:cubicBezTo>
                  <a:cubicBezTo>
                    <a:pt x="77" y="287"/>
                    <a:pt x="0" y="1370"/>
                    <a:pt x="645" y="2015"/>
                  </a:cubicBezTo>
                  <a:cubicBezTo>
                    <a:pt x="1161" y="2531"/>
                    <a:pt x="1935" y="2582"/>
                    <a:pt x="2270" y="2582"/>
                  </a:cubicBezTo>
                  <a:lnTo>
                    <a:pt x="2528" y="2582"/>
                  </a:lnTo>
                  <a:cubicBezTo>
                    <a:pt x="2850" y="2582"/>
                    <a:pt x="3637" y="2531"/>
                    <a:pt x="4153" y="2015"/>
                  </a:cubicBezTo>
                  <a:cubicBezTo>
                    <a:pt x="4798" y="1370"/>
                    <a:pt x="4720" y="287"/>
                    <a:pt x="4707" y="249"/>
                  </a:cubicBezTo>
                  <a:cubicBezTo>
                    <a:pt x="4707" y="120"/>
                    <a:pt x="4604" y="16"/>
                    <a:pt x="4475" y="3"/>
                  </a:cubicBezTo>
                  <a:cubicBezTo>
                    <a:pt x="4465" y="3"/>
                    <a:pt x="4417" y="0"/>
                    <a:pt x="4341" y="0"/>
                  </a:cubicBezTo>
                  <a:cubicBezTo>
                    <a:pt x="4025" y="0"/>
                    <a:pt x="3228" y="50"/>
                    <a:pt x="2708" y="571"/>
                  </a:cubicBezTo>
                  <a:cubicBezTo>
                    <a:pt x="2579" y="699"/>
                    <a:pt x="2476" y="854"/>
                    <a:pt x="2399" y="1009"/>
                  </a:cubicBezTo>
                  <a:cubicBezTo>
                    <a:pt x="2321" y="854"/>
                    <a:pt x="2218" y="699"/>
                    <a:pt x="2089" y="571"/>
                  </a:cubicBezTo>
                  <a:cubicBezTo>
                    <a:pt x="1569" y="50"/>
                    <a:pt x="764" y="0"/>
                    <a:pt x="44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91"/>
            <p:cNvSpPr/>
            <p:nvPr/>
          </p:nvSpPr>
          <p:spPr>
            <a:xfrm>
              <a:off x="7210697" y="2832609"/>
              <a:ext cx="64965" cy="108205"/>
            </a:xfrm>
            <a:custGeom>
              <a:rect b="b" l="l" r="r" t="t"/>
              <a:pathLst>
                <a:path extrusionOk="0" h="2580" w="1549">
                  <a:moveTo>
                    <a:pt x="775" y="516"/>
                  </a:moveTo>
                  <a:cubicBezTo>
                    <a:pt x="917" y="516"/>
                    <a:pt x="1033" y="632"/>
                    <a:pt x="1033" y="774"/>
                  </a:cubicBezTo>
                  <a:lnTo>
                    <a:pt x="1033" y="1806"/>
                  </a:lnTo>
                  <a:cubicBezTo>
                    <a:pt x="1033" y="1948"/>
                    <a:pt x="917" y="2064"/>
                    <a:pt x="775" y="2064"/>
                  </a:cubicBezTo>
                  <a:cubicBezTo>
                    <a:pt x="633" y="2064"/>
                    <a:pt x="517" y="1948"/>
                    <a:pt x="517" y="1806"/>
                  </a:cubicBezTo>
                  <a:lnTo>
                    <a:pt x="517" y="774"/>
                  </a:lnTo>
                  <a:cubicBezTo>
                    <a:pt x="517" y="632"/>
                    <a:pt x="633" y="516"/>
                    <a:pt x="775" y="516"/>
                  </a:cubicBezTo>
                  <a:close/>
                  <a:moveTo>
                    <a:pt x="775" y="1"/>
                  </a:moveTo>
                  <a:cubicBezTo>
                    <a:pt x="350" y="1"/>
                    <a:pt x="1" y="348"/>
                    <a:pt x="1" y="774"/>
                  </a:cubicBezTo>
                  <a:lnTo>
                    <a:pt x="1" y="1806"/>
                  </a:lnTo>
                  <a:cubicBezTo>
                    <a:pt x="1" y="2231"/>
                    <a:pt x="350" y="2580"/>
                    <a:pt x="775" y="2580"/>
                  </a:cubicBezTo>
                  <a:cubicBezTo>
                    <a:pt x="1201" y="2580"/>
                    <a:pt x="1549" y="2231"/>
                    <a:pt x="1549" y="1806"/>
                  </a:cubicBezTo>
                  <a:lnTo>
                    <a:pt x="1549" y="774"/>
                  </a:lnTo>
                  <a:cubicBezTo>
                    <a:pt x="1549" y="348"/>
                    <a:pt x="1201" y="1"/>
                    <a:pt x="775"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91"/>
            <p:cNvSpPr/>
            <p:nvPr/>
          </p:nvSpPr>
          <p:spPr>
            <a:xfrm>
              <a:off x="7290256" y="2861254"/>
              <a:ext cx="57374" cy="79560"/>
            </a:xfrm>
            <a:custGeom>
              <a:rect b="b" l="l" r="r" t="t"/>
              <a:pathLst>
                <a:path extrusionOk="0" h="1897" w="1368">
                  <a:moveTo>
                    <a:pt x="683" y="1"/>
                  </a:moveTo>
                  <a:cubicBezTo>
                    <a:pt x="310" y="1"/>
                    <a:pt x="0" y="310"/>
                    <a:pt x="0" y="685"/>
                  </a:cubicBezTo>
                  <a:lnTo>
                    <a:pt x="0" y="774"/>
                  </a:lnTo>
                  <a:cubicBezTo>
                    <a:pt x="0" y="917"/>
                    <a:pt x="116" y="1032"/>
                    <a:pt x="258" y="1032"/>
                  </a:cubicBezTo>
                  <a:cubicBezTo>
                    <a:pt x="400" y="1032"/>
                    <a:pt x="516" y="917"/>
                    <a:pt x="516" y="774"/>
                  </a:cubicBezTo>
                  <a:lnTo>
                    <a:pt x="516" y="685"/>
                  </a:lnTo>
                  <a:cubicBezTo>
                    <a:pt x="516" y="594"/>
                    <a:pt x="594" y="516"/>
                    <a:pt x="683" y="516"/>
                  </a:cubicBezTo>
                  <a:cubicBezTo>
                    <a:pt x="774" y="516"/>
                    <a:pt x="851" y="594"/>
                    <a:pt x="851" y="685"/>
                  </a:cubicBezTo>
                  <a:cubicBezTo>
                    <a:pt x="851" y="762"/>
                    <a:pt x="826" y="826"/>
                    <a:pt x="761" y="865"/>
                  </a:cubicBezTo>
                  <a:lnTo>
                    <a:pt x="271" y="1149"/>
                  </a:lnTo>
                  <a:cubicBezTo>
                    <a:pt x="103" y="1252"/>
                    <a:pt x="0" y="1445"/>
                    <a:pt x="0" y="1639"/>
                  </a:cubicBezTo>
                  <a:cubicBezTo>
                    <a:pt x="0" y="1780"/>
                    <a:pt x="116" y="1897"/>
                    <a:pt x="258" y="1897"/>
                  </a:cubicBezTo>
                  <a:lnTo>
                    <a:pt x="1109" y="1897"/>
                  </a:lnTo>
                  <a:cubicBezTo>
                    <a:pt x="1251" y="1897"/>
                    <a:pt x="1367" y="1780"/>
                    <a:pt x="1367" y="1639"/>
                  </a:cubicBezTo>
                  <a:cubicBezTo>
                    <a:pt x="1367" y="1497"/>
                    <a:pt x="1251" y="1381"/>
                    <a:pt x="1109" y="1381"/>
                  </a:cubicBezTo>
                  <a:lnTo>
                    <a:pt x="903" y="1381"/>
                  </a:lnTo>
                  <a:lnTo>
                    <a:pt x="1032" y="1304"/>
                  </a:lnTo>
                  <a:cubicBezTo>
                    <a:pt x="1238" y="1175"/>
                    <a:pt x="1367" y="943"/>
                    <a:pt x="1367" y="685"/>
                  </a:cubicBezTo>
                  <a:cubicBezTo>
                    <a:pt x="1367" y="310"/>
                    <a:pt x="1058" y="1"/>
                    <a:pt x="68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91"/>
            <p:cNvSpPr/>
            <p:nvPr/>
          </p:nvSpPr>
          <p:spPr>
            <a:xfrm>
              <a:off x="7365957" y="2893715"/>
              <a:ext cx="146622" cy="307840"/>
            </a:xfrm>
            <a:custGeom>
              <a:rect b="b" l="l" r="r" t="t"/>
              <a:pathLst>
                <a:path extrusionOk="0" h="7340" w="3496">
                  <a:moveTo>
                    <a:pt x="1755" y="0"/>
                  </a:moveTo>
                  <a:cubicBezTo>
                    <a:pt x="1612" y="0"/>
                    <a:pt x="1497" y="117"/>
                    <a:pt x="1497" y="258"/>
                  </a:cubicBezTo>
                  <a:lnTo>
                    <a:pt x="1497" y="3250"/>
                  </a:lnTo>
                  <a:lnTo>
                    <a:pt x="761" y="2516"/>
                  </a:lnTo>
                  <a:cubicBezTo>
                    <a:pt x="710" y="2470"/>
                    <a:pt x="645" y="2448"/>
                    <a:pt x="581" y="2448"/>
                  </a:cubicBezTo>
                  <a:cubicBezTo>
                    <a:pt x="516" y="2448"/>
                    <a:pt x="452" y="2470"/>
                    <a:pt x="400" y="2516"/>
                  </a:cubicBezTo>
                  <a:cubicBezTo>
                    <a:pt x="297" y="2619"/>
                    <a:pt x="297" y="2786"/>
                    <a:pt x="400" y="2889"/>
                  </a:cubicBezTo>
                  <a:lnTo>
                    <a:pt x="1497" y="3986"/>
                  </a:lnTo>
                  <a:lnTo>
                    <a:pt x="1497" y="6475"/>
                  </a:lnTo>
                  <a:lnTo>
                    <a:pt x="465" y="5443"/>
                  </a:lnTo>
                  <a:cubicBezTo>
                    <a:pt x="414" y="5391"/>
                    <a:pt x="349" y="5366"/>
                    <a:pt x="285" y="5366"/>
                  </a:cubicBezTo>
                  <a:cubicBezTo>
                    <a:pt x="220" y="5366"/>
                    <a:pt x="156" y="5391"/>
                    <a:pt x="104" y="5443"/>
                  </a:cubicBezTo>
                  <a:cubicBezTo>
                    <a:pt x="1" y="5546"/>
                    <a:pt x="1" y="5714"/>
                    <a:pt x="104" y="5804"/>
                  </a:cubicBezTo>
                  <a:lnTo>
                    <a:pt x="1497" y="7197"/>
                  </a:lnTo>
                  <a:lnTo>
                    <a:pt x="1497" y="7339"/>
                  </a:lnTo>
                  <a:lnTo>
                    <a:pt x="2013" y="7339"/>
                  </a:lnTo>
                  <a:lnTo>
                    <a:pt x="2013" y="7197"/>
                  </a:lnTo>
                  <a:lnTo>
                    <a:pt x="3392" y="5804"/>
                  </a:lnTo>
                  <a:cubicBezTo>
                    <a:pt x="3495" y="5714"/>
                    <a:pt x="3495" y="5546"/>
                    <a:pt x="3392" y="5443"/>
                  </a:cubicBezTo>
                  <a:cubicBezTo>
                    <a:pt x="3347" y="5391"/>
                    <a:pt x="3283" y="5366"/>
                    <a:pt x="3217" y="5366"/>
                  </a:cubicBezTo>
                  <a:cubicBezTo>
                    <a:pt x="3151" y="5366"/>
                    <a:pt x="3083" y="5391"/>
                    <a:pt x="3031" y="5443"/>
                  </a:cubicBezTo>
                  <a:lnTo>
                    <a:pt x="2013" y="6475"/>
                  </a:lnTo>
                  <a:lnTo>
                    <a:pt x="2013" y="3986"/>
                  </a:lnTo>
                  <a:lnTo>
                    <a:pt x="3109" y="2889"/>
                  </a:lnTo>
                  <a:cubicBezTo>
                    <a:pt x="3212" y="2786"/>
                    <a:pt x="3212" y="2619"/>
                    <a:pt x="3109" y="2516"/>
                  </a:cubicBezTo>
                  <a:cubicBezTo>
                    <a:pt x="3057" y="2470"/>
                    <a:pt x="2989" y="2448"/>
                    <a:pt x="2922" y="2448"/>
                  </a:cubicBezTo>
                  <a:cubicBezTo>
                    <a:pt x="2854" y="2448"/>
                    <a:pt x="2787" y="2470"/>
                    <a:pt x="2735" y="2516"/>
                  </a:cubicBezTo>
                  <a:lnTo>
                    <a:pt x="2013" y="3250"/>
                  </a:lnTo>
                  <a:lnTo>
                    <a:pt x="2013" y="258"/>
                  </a:lnTo>
                  <a:cubicBezTo>
                    <a:pt x="2013" y="117"/>
                    <a:pt x="1896" y="0"/>
                    <a:pt x="175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 name="Google Shape;2263;p91"/>
          <p:cNvGrpSpPr/>
          <p:nvPr/>
        </p:nvGrpSpPr>
        <p:grpSpPr>
          <a:xfrm>
            <a:off x="2346043" y="3122723"/>
            <a:ext cx="507596" cy="502383"/>
            <a:chOff x="4676681" y="2810968"/>
            <a:chExt cx="416506" cy="412228"/>
          </a:xfrm>
        </p:grpSpPr>
        <p:sp>
          <p:nvSpPr>
            <p:cNvPr id="2264" name="Google Shape;2264;p91"/>
            <p:cNvSpPr/>
            <p:nvPr/>
          </p:nvSpPr>
          <p:spPr>
            <a:xfrm>
              <a:off x="4676681" y="2810968"/>
              <a:ext cx="416506" cy="412228"/>
            </a:xfrm>
            <a:custGeom>
              <a:rect b="b" l="l" r="r" t="t"/>
              <a:pathLst>
                <a:path extrusionOk="0" h="9829" w="9931">
                  <a:moveTo>
                    <a:pt x="3560" y="1"/>
                  </a:moveTo>
                  <a:cubicBezTo>
                    <a:pt x="2850" y="1"/>
                    <a:pt x="2270" y="581"/>
                    <a:pt x="2270" y="1290"/>
                  </a:cubicBezTo>
                  <a:cubicBezTo>
                    <a:pt x="2270" y="1793"/>
                    <a:pt x="2566" y="2231"/>
                    <a:pt x="2992" y="2438"/>
                  </a:cubicBezTo>
                  <a:cubicBezTo>
                    <a:pt x="2901" y="2529"/>
                    <a:pt x="2824" y="2632"/>
                    <a:pt x="2773" y="2747"/>
                  </a:cubicBezTo>
                  <a:lnTo>
                    <a:pt x="2580" y="2747"/>
                  </a:lnTo>
                  <a:cubicBezTo>
                    <a:pt x="2540" y="2360"/>
                    <a:pt x="2205" y="2064"/>
                    <a:pt x="1806" y="2064"/>
                  </a:cubicBezTo>
                  <a:lnTo>
                    <a:pt x="774" y="2064"/>
                  </a:lnTo>
                  <a:cubicBezTo>
                    <a:pt x="348" y="2064"/>
                    <a:pt x="0" y="2412"/>
                    <a:pt x="0" y="2838"/>
                  </a:cubicBezTo>
                  <a:lnTo>
                    <a:pt x="0" y="5585"/>
                  </a:lnTo>
                  <a:cubicBezTo>
                    <a:pt x="0" y="6011"/>
                    <a:pt x="348" y="6358"/>
                    <a:pt x="774" y="6358"/>
                  </a:cubicBezTo>
                  <a:lnTo>
                    <a:pt x="1806" y="6358"/>
                  </a:lnTo>
                  <a:cubicBezTo>
                    <a:pt x="2205" y="6358"/>
                    <a:pt x="2540" y="6062"/>
                    <a:pt x="2580" y="5675"/>
                  </a:cubicBezTo>
                  <a:lnTo>
                    <a:pt x="2773" y="5675"/>
                  </a:lnTo>
                  <a:cubicBezTo>
                    <a:pt x="2979" y="6088"/>
                    <a:pt x="3417" y="6358"/>
                    <a:pt x="3907" y="6358"/>
                  </a:cubicBezTo>
                  <a:lnTo>
                    <a:pt x="5623" y="6358"/>
                  </a:lnTo>
                  <a:cubicBezTo>
                    <a:pt x="6126" y="6358"/>
                    <a:pt x="6552" y="6088"/>
                    <a:pt x="6771" y="5675"/>
                  </a:cubicBezTo>
                  <a:lnTo>
                    <a:pt x="6913" y="5675"/>
                  </a:lnTo>
                  <a:lnTo>
                    <a:pt x="6913" y="6191"/>
                  </a:lnTo>
                  <a:cubicBezTo>
                    <a:pt x="6913" y="6591"/>
                    <a:pt x="7222" y="6926"/>
                    <a:pt x="7622" y="6965"/>
                  </a:cubicBezTo>
                  <a:lnTo>
                    <a:pt x="7209" y="7493"/>
                  </a:lnTo>
                  <a:cubicBezTo>
                    <a:pt x="6874" y="7945"/>
                    <a:pt x="6822" y="8525"/>
                    <a:pt x="7080" y="9029"/>
                  </a:cubicBezTo>
                  <a:cubicBezTo>
                    <a:pt x="7326" y="9519"/>
                    <a:pt x="7828" y="9828"/>
                    <a:pt x="8383" y="9828"/>
                  </a:cubicBezTo>
                  <a:cubicBezTo>
                    <a:pt x="8937" y="9828"/>
                    <a:pt x="9441" y="9519"/>
                    <a:pt x="9685" y="9029"/>
                  </a:cubicBezTo>
                  <a:cubicBezTo>
                    <a:pt x="9931" y="8525"/>
                    <a:pt x="9879" y="7945"/>
                    <a:pt x="9544" y="7493"/>
                  </a:cubicBezTo>
                  <a:lnTo>
                    <a:pt x="9144" y="6965"/>
                  </a:lnTo>
                  <a:cubicBezTo>
                    <a:pt x="9531" y="6926"/>
                    <a:pt x="9840" y="6591"/>
                    <a:pt x="9840" y="6191"/>
                  </a:cubicBezTo>
                  <a:lnTo>
                    <a:pt x="9840" y="5585"/>
                  </a:lnTo>
                  <a:cubicBezTo>
                    <a:pt x="9840" y="4025"/>
                    <a:pt x="8564" y="2747"/>
                    <a:pt x="7003" y="2747"/>
                  </a:cubicBezTo>
                  <a:lnTo>
                    <a:pt x="6771" y="2747"/>
                  </a:lnTo>
                  <a:cubicBezTo>
                    <a:pt x="6707" y="2632"/>
                    <a:pt x="6629" y="2529"/>
                    <a:pt x="6538" y="2438"/>
                  </a:cubicBezTo>
                  <a:cubicBezTo>
                    <a:pt x="6965" y="2231"/>
                    <a:pt x="7261" y="1793"/>
                    <a:pt x="7261" y="1290"/>
                  </a:cubicBezTo>
                  <a:cubicBezTo>
                    <a:pt x="7261" y="581"/>
                    <a:pt x="6681" y="1"/>
                    <a:pt x="597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91"/>
            <p:cNvSpPr/>
            <p:nvPr/>
          </p:nvSpPr>
          <p:spPr>
            <a:xfrm>
              <a:off x="4741561" y="2947816"/>
              <a:ext cx="326209" cy="133663"/>
            </a:xfrm>
            <a:custGeom>
              <a:rect b="b" l="l" r="r" t="t"/>
              <a:pathLst>
                <a:path extrusionOk="0" h="3187" w="7778">
                  <a:moveTo>
                    <a:pt x="259" y="0"/>
                  </a:moveTo>
                  <a:cubicBezTo>
                    <a:pt x="116" y="0"/>
                    <a:pt x="1" y="117"/>
                    <a:pt x="1" y="258"/>
                  </a:cubicBezTo>
                  <a:lnTo>
                    <a:pt x="1" y="1639"/>
                  </a:lnTo>
                  <a:cubicBezTo>
                    <a:pt x="1" y="1780"/>
                    <a:pt x="116" y="1896"/>
                    <a:pt x="259" y="1896"/>
                  </a:cubicBezTo>
                  <a:lnTo>
                    <a:pt x="5456" y="1896"/>
                  </a:lnTo>
                  <a:cubicBezTo>
                    <a:pt x="5701" y="1896"/>
                    <a:pt x="5882" y="2089"/>
                    <a:pt x="5882" y="2322"/>
                  </a:cubicBezTo>
                  <a:lnTo>
                    <a:pt x="5882" y="2928"/>
                  </a:lnTo>
                  <a:cubicBezTo>
                    <a:pt x="5882" y="3070"/>
                    <a:pt x="5997" y="3186"/>
                    <a:pt x="6140" y="3186"/>
                  </a:cubicBezTo>
                  <a:lnTo>
                    <a:pt x="7519" y="3186"/>
                  </a:lnTo>
                  <a:cubicBezTo>
                    <a:pt x="7662" y="3186"/>
                    <a:pt x="7777" y="3070"/>
                    <a:pt x="7777" y="2928"/>
                  </a:cubicBezTo>
                  <a:lnTo>
                    <a:pt x="7777" y="2322"/>
                  </a:lnTo>
                  <a:cubicBezTo>
                    <a:pt x="7777" y="1045"/>
                    <a:pt x="6733" y="0"/>
                    <a:pt x="545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91"/>
            <p:cNvSpPr/>
            <p:nvPr/>
          </p:nvSpPr>
          <p:spPr>
            <a:xfrm>
              <a:off x="4876815" y="2947816"/>
              <a:ext cx="190953" cy="133663"/>
            </a:xfrm>
            <a:custGeom>
              <a:rect b="b" l="l" r="r" t="t"/>
              <a:pathLst>
                <a:path extrusionOk="0" h="3187" w="4553">
                  <a:moveTo>
                    <a:pt x="0" y="0"/>
                  </a:moveTo>
                  <a:lnTo>
                    <a:pt x="0" y="1896"/>
                  </a:lnTo>
                  <a:lnTo>
                    <a:pt x="2231" y="1896"/>
                  </a:lnTo>
                  <a:cubicBezTo>
                    <a:pt x="2476" y="1896"/>
                    <a:pt x="2657" y="2089"/>
                    <a:pt x="2657" y="2322"/>
                  </a:cubicBezTo>
                  <a:lnTo>
                    <a:pt x="2657" y="2928"/>
                  </a:lnTo>
                  <a:cubicBezTo>
                    <a:pt x="2657" y="3070"/>
                    <a:pt x="2772" y="3186"/>
                    <a:pt x="2915" y="3186"/>
                  </a:cubicBezTo>
                  <a:lnTo>
                    <a:pt x="4294" y="3186"/>
                  </a:lnTo>
                  <a:cubicBezTo>
                    <a:pt x="4437" y="3186"/>
                    <a:pt x="4552" y="3070"/>
                    <a:pt x="4552" y="2928"/>
                  </a:cubicBezTo>
                  <a:lnTo>
                    <a:pt x="4552" y="2322"/>
                  </a:lnTo>
                  <a:cubicBezTo>
                    <a:pt x="4552" y="1045"/>
                    <a:pt x="3508" y="0"/>
                    <a:pt x="223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91"/>
            <p:cNvSpPr/>
            <p:nvPr/>
          </p:nvSpPr>
          <p:spPr>
            <a:xfrm>
              <a:off x="4836763" y="2875890"/>
              <a:ext cx="79560" cy="64923"/>
            </a:xfrm>
            <a:custGeom>
              <a:rect b="b" l="l" r="r" t="t"/>
              <a:pathLst>
                <a:path extrusionOk="0" h="1548" w="1897">
                  <a:moveTo>
                    <a:pt x="259" y="0"/>
                  </a:moveTo>
                  <a:cubicBezTo>
                    <a:pt x="116" y="0"/>
                    <a:pt x="1" y="116"/>
                    <a:pt x="1" y="258"/>
                  </a:cubicBezTo>
                  <a:lnTo>
                    <a:pt x="1" y="1290"/>
                  </a:lnTo>
                  <a:cubicBezTo>
                    <a:pt x="1" y="1431"/>
                    <a:pt x="116" y="1548"/>
                    <a:pt x="259" y="1548"/>
                  </a:cubicBezTo>
                  <a:lnTo>
                    <a:pt x="1638" y="1548"/>
                  </a:lnTo>
                  <a:cubicBezTo>
                    <a:pt x="1780" y="1548"/>
                    <a:pt x="1896" y="1431"/>
                    <a:pt x="1896" y="1290"/>
                  </a:cubicBezTo>
                  <a:lnTo>
                    <a:pt x="1896" y="258"/>
                  </a:lnTo>
                  <a:cubicBezTo>
                    <a:pt x="1896" y="116"/>
                    <a:pt x="1780" y="0"/>
                    <a:pt x="163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91"/>
            <p:cNvSpPr/>
            <p:nvPr/>
          </p:nvSpPr>
          <p:spPr>
            <a:xfrm>
              <a:off x="4793482" y="2832609"/>
              <a:ext cx="166082" cy="64965"/>
            </a:xfrm>
            <a:custGeom>
              <a:rect b="b" l="l" r="r" t="t"/>
              <a:pathLst>
                <a:path extrusionOk="0" h="1549" w="3960">
                  <a:moveTo>
                    <a:pt x="775" y="1"/>
                  </a:moveTo>
                  <a:cubicBezTo>
                    <a:pt x="349" y="1"/>
                    <a:pt x="1" y="348"/>
                    <a:pt x="1" y="774"/>
                  </a:cubicBezTo>
                  <a:cubicBezTo>
                    <a:pt x="1" y="1199"/>
                    <a:pt x="349" y="1548"/>
                    <a:pt x="775" y="1548"/>
                  </a:cubicBezTo>
                  <a:lnTo>
                    <a:pt x="3186" y="1548"/>
                  </a:lnTo>
                  <a:cubicBezTo>
                    <a:pt x="3612" y="1548"/>
                    <a:pt x="3960" y="1199"/>
                    <a:pt x="3960" y="774"/>
                  </a:cubicBezTo>
                  <a:cubicBezTo>
                    <a:pt x="3960" y="348"/>
                    <a:pt x="3612" y="1"/>
                    <a:pt x="318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91"/>
            <p:cNvSpPr/>
            <p:nvPr/>
          </p:nvSpPr>
          <p:spPr>
            <a:xfrm>
              <a:off x="4986067" y="3103580"/>
              <a:ext cx="84425" cy="97972"/>
            </a:xfrm>
            <a:custGeom>
              <a:rect b="b" l="l" r="r" t="t"/>
              <a:pathLst>
                <a:path extrusionOk="0" h="2336" w="2013">
                  <a:moveTo>
                    <a:pt x="1006" y="0"/>
                  </a:moveTo>
                  <a:cubicBezTo>
                    <a:pt x="929" y="0"/>
                    <a:pt x="851" y="26"/>
                    <a:pt x="800" y="104"/>
                  </a:cubicBezTo>
                  <a:lnTo>
                    <a:pt x="245" y="826"/>
                  </a:lnTo>
                  <a:cubicBezTo>
                    <a:pt x="26" y="1123"/>
                    <a:pt x="0" y="1496"/>
                    <a:pt x="155" y="1819"/>
                  </a:cubicBezTo>
                  <a:cubicBezTo>
                    <a:pt x="322" y="2141"/>
                    <a:pt x="645" y="2335"/>
                    <a:pt x="1006" y="2335"/>
                  </a:cubicBezTo>
                  <a:cubicBezTo>
                    <a:pt x="1367" y="2335"/>
                    <a:pt x="1689" y="2141"/>
                    <a:pt x="1844" y="1819"/>
                  </a:cubicBezTo>
                  <a:cubicBezTo>
                    <a:pt x="2012" y="1496"/>
                    <a:pt x="1973" y="1123"/>
                    <a:pt x="1754" y="826"/>
                  </a:cubicBezTo>
                  <a:lnTo>
                    <a:pt x="1213" y="104"/>
                  </a:lnTo>
                  <a:cubicBezTo>
                    <a:pt x="1161" y="26"/>
                    <a:pt x="1084" y="0"/>
                    <a:pt x="100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91"/>
            <p:cNvSpPr/>
            <p:nvPr/>
          </p:nvSpPr>
          <p:spPr>
            <a:xfrm>
              <a:off x="4808077" y="2919172"/>
              <a:ext cx="136934" cy="136850"/>
            </a:xfrm>
            <a:custGeom>
              <a:rect b="b" l="l" r="r" t="t"/>
              <a:pathLst>
                <a:path extrusionOk="0" h="3263" w="3265">
                  <a:moveTo>
                    <a:pt x="774" y="0"/>
                  </a:moveTo>
                  <a:cubicBezTo>
                    <a:pt x="349" y="0"/>
                    <a:pt x="1" y="348"/>
                    <a:pt x="1" y="774"/>
                  </a:cubicBezTo>
                  <a:lnTo>
                    <a:pt x="1" y="2489"/>
                  </a:lnTo>
                  <a:cubicBezTo>
                    <a:pt x="1" y="2915"/>
                    <a:pt x="349" y="3263"/>
                    <a:pt x="774" y="3263"/>
                  </a:cubicBezTo>
                  <a:lnTo>
                    <a:pt x="2490" y="3263"/>
                  </a:lnTo>
                  <a:cubicBezTo>
                    <a:pt x="2929" y="3263"/>
                    <a:pt x="3264" y="2915"/>
                    <a:pt x="3264" y="2489"/>
                  </a:cubicBezTo>
                  <a:lnTo>
                    <a:pt x="3264" y="774"/>
                  </a:lnTo>
                  <a:cubicBezTo>
                    <a:pt x="3264" y="348"/>
                    <a:pt x="2929" y="0"/>
                    <a:pt x="249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91"/>
            <p:cNvSpPr/>
            <p:nvPr/>
          </p:nvSpPr>
          <p:spPr>
            <a:xfrm>
              <a:off x="4698321" y="2919172"/>
              <a:ext cx="64923" cy="136850"/>
            </a:xfrm>
            <a:custGeom>
              <a:rect b="b" l="l" r="r" t="t"/>
              <a:pathLst>
                <a:path extrusionOk="0" h="3263" w="1548">
                  <a:moveTo>
                    <a:pt x="258" y="0"/>
                  </a:moveTo>
                  <a:cubicBezTo>
                    <a:pt x="116" y="0"/>
                    <a:pt x="0" y="116"/>
                    <a:pt x="0" y="258"/>
                  </a:cubicBezTo>
                  <a:lnTo>
                    <a:pt x="0" y="3005"/>
                  </a:lnTo>
                  <a:cubicBezTo>
                    <a:pt x="0" y="3147"/>
                    <a:pt x="116" y="3263"/>
                    <a:pt x="258" y="3263"/>
                  </a:cubicBezTo>
                  <a:lnTo>
                    <a:pt x="1290" y="3263"/>
                  </a:lnTo>
                  <a:cubicBezTo>
                    <a:pt x="1445" y="3263"/>
                    <a:pt x="1548" y="3147"/>
                    <a:pt x="1548" y="3005"/>
                  </a:cubicBezTo>
                  <a:lnTo>
                    <a:pt x="1548" y="258"/>
                  </a:lnTo>
                  <a:cubicBezTo>
                    <a:pt x="1548" y="116"/>
                    <a:pt x="1445" y="0"/>
                    <a:pt x="129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91"/>
          <p:cNvGrpSpPr/>
          <p:nvPr/>
        </p:nvGrpSpPr>
        <p:grpSpPr>
          <a:xfrm>
            <a:off x="2348645" y="1513181"/>
            <a:ext cx="502383" cy="502894"/>
            <a:chOff x="1550313" y="2139266"/>
            <a:chExt cx="412228" cy="412648"/>
          </a:xfrm>
        </p:grpSpPr>
        <p:sp>
          <p:nvSpPr>
            <p:cNvPr id="2273" name="Google Shape;2273;p91"/>
            <p:cNvSpPr/>
            <p:nvPr/>
          </p:nvSpPr>
          <p:spPr>
            <a:xfrm>
              <a:off x="1550313" y="2139266"/>
              <a:ext cx="412228" cy="412648"/>
            </a:xfrm>
            <a:custGeom>
              <a:rect b="b" l="l" r="r" t="t"/>
              <a:pathLst>
                <a:path extrusionOk="0" h="9839" w="9829">
                  <a:moveTo>
                    <a:pt x="1755" y="2436"/>
                  </a:moveTo>
                  <a:cubicBezTo>
                    <a:pt x="1741" y="2436"/>
                    <a:pt x="1741" y="2436"/>
                    <a:pt x="1729" y="2449"/>
                  </a:cubicBezTo>
                  <a:cubicBezTo>
                    <a:pt x="1729" y="2436"/>
                    <a:pt x="1741" y="2436"/>
                    <a:pt x="1755" y="2436"/>
                  </a:cubicBezTo>
                  <a:close/>
                  <a:moveTo>
                    <a:pt x="5830" y="5957"/>
                  </a:moveTo>
                  <a:lnTo>
                    <a:pt x="6604" y="6267"/>
                  </a:lnTo>
                  <a:cubicBezTo>
                    <a:pt x="6398" y="6434"/>
                    <a:pt x="6166" y="6576"/>
                    <a:pt x="5920" y="6679"/>
                  </a:cubicBezTo>
                  <a:lnTo>
                    <a:pt x="5830" y="5957"/>
                  </a:lnTo>
                  <a:close/>
                  <a:moveTo>
                    <a:pt x="4918" y="1"/>
                  </a:moveTo>
                  <a:cubicBezTo>
                    <a:pt x="4676" y="1"/>
                    <a:pt x="4449" y="116"/>
                    <a:pt x="4295" y="321"/>
                  </a:cubicBezTo>
                  <a:lnTo>
                    <a:pt x="3263" y="1688"/>
                  </a:lnTo>
                  <a:cubicBezTo>
                    <a:pt x="3108" y="1907"/>
                    <a:pt x="3070" y="2178"/>
                    <a:pt x="3160" y="2423"/>
                  </a:cubicBezTo>
                  <a:lnTo>
                    <a:pt x="3599" y="3584"/>
                  </a:lnTo>
                  <a:cubicBezTo>
                    <a:pt x="3586" y="3596"/>
                    <a:pt x="3586" y="3622"/>
                    <a:pt x="3573" y="3636"/>
                  </a:cubicBezTo>
                  <a:lnTo>
                    <a:pt x="2296" y="4654"/>
                  </a:lnTo>
                  <a:cubicBezTo>
                    <a:pt x="2245" y="4370"/>
                    <a:pt x="2245" y="4086"/>
                    <a:pt x="2296" y="3790"/>
                  </a:cubicBezTo>
                  <a:cubicBezTo>
                    <a:pt x="2322" y="3636"/>
                    <a:pt x="2296" y="3481"/>
                    <a:pt x="2231" y="3338"/>
                  </a:cubicBezTo>
                  <a:lnTo>
                    <a:pt x="2245" y="3338"/>
                  </a:lnTo>
                  <a:cubicBezTo>
                    <a:pt x="2618" y="3120"/>
                    <a:pt x="2735" y="2655"/>
                    <a:pt x="2529" y="2281"/>
                  </a:cubicBezTo>
                  <a:cubicBezTo>
                    <a:pt x="2425" y="2100"/>
                    <a:pt x="2257" y="1971"/>
                    <a:pt x="2051" y="1920"/>
                  </a:cubicBezTo>
                  <a:cubicBezTo>
                    <a:pt x="1987" y="1903"/>
                    <a:pt x="1921" y="1894"/>
                    <a:pt x="1855" y="1894"/>
                  </a:cubicBezTo>
                  <a:cubicBezTo>
                    <a:pt x="1723" y="1894"/>
                    <a:pt x="1591" y="1928"/>
                    <a:pt x="1471" y="1997"/>
                  </a:cubicBezTo>
                  <a:cubicBezTo>
                    <a:pt x="1122" y="2204"/>
                    <a:pt x="993" y="2630"/>
                    <a:pt x="1162" y="2991"/>
                  </a:cubicBezTo>
                  <a:cubicBezTo>
                    <a:pt x="1122" y="3017"/>
                    <a:pt x="1097" y="3029"/>
                    <a:pt x="1084" y="3042"/>
                  </a:cubicBezTo>
                  <a:cubicBezTo>
                    <a:pt x="916" y="3171"/>
                    <a:pt x="800" y="3338"/>
                    <a:pt x="761" y="3545"/>
                  </a:cubicBezTo>
                  <a:cubicBezTo>
                    <a:pt x="684" y="4086"/>
                    <a:pt x="697" y="4642"/>
                    <a:pt x="826" y="5170"/>
                  </a:cubicBezTo>
                  <a:cubicBezTo>
                    <a:pt x="878" y="5402"/>
                    <a:pt x="1019" y="5570"/>
                    <a:pt x="1213" y="5673"/>
                  </a:cubicBezTo>
                  <a:cubicBezTo>
                    <a:pt x="1148" y="5828"/>
                    <a:pt x="1148" y="5995"/>
                    <a:pt x="1187" y="6150"/>
                  </a:cubicBezTo>
                  <a:cubicBezTo>
                    <a:pt x="1277" y="6447"/>
                    <a:pt x="1535" y="6666"/>
                    <a:pt x="1845" y="6705"/>
                  </a:cubicBezTo>
                  <a:lnTo>
                    <a:pt x="3547" y="6911"/>
                  </a:lnTo>
                  <a:cubicBezTo>
                    <a:pt x="3576" y="6914"/>
                    <a:pt x="3605" y="6916"/>
                    <a:pt x="3633" y="6916"/>
                  </a:cubicBezTo>
                  <a:cubicBezTo>
                    <a:pt x="3721" y="6916"/>
                    <a:pt x="3808" y="6902"/>
                    <a:pt x="3896" y="6872"/>
                  </a:cubicBezTo>
                  <a:lnTo>
                    <a:pt x="3896" y="6872"/>
                  </a:lnTo>
                  <a:lnTo>
                    <a:pt x="3715" y="8291"/>
                  </a:lnTo>
                  <a:lnTo>
                    <a:pt x="775" y="8291"/>
                  </a:lnTo>
                  <a:cubicBezTo>
                    <a:pt x="348" y="8291"/>
                    <a:pt x="1" y="8640"/>
                    <a:pt x="1" y="9065"/>
                  </a:cubicBezTo>
                  <a:cubicBezTo>
                    <a:pt x="1" y="9491"/>
                    <a:pt x="348" y="9839"/>
                    <a:pt x="775" y="9839"/>
                  </a:cubicBezTo>
                  <a:lnTo>
                    <a:pt x="9054" y="9839"/>
                  </a:lnTo>
                  <a:cubicBezTo>
                    <a:pt x="9493" y="9839"/>
                    <a:pt x="9828" y="9491"/>
                    <a:pt x="9828" y="9065"/>
                  </a:cubicBezTo>
                  <a:cubicBezTo>
                    <a:pt x="9828" y="8640"/>
                    <a:pt x="9493" y="8291"/>
                    <a:pt x="9054" y="8291"/>
                  </a:cubicBezTo>
                  <a:lnTo>
                    <a:pt x="6114" y="8291"/>
                  </a:lnTo>
                  <a:lnTo>
                    <a:pt x="6101" y="8201"/>
                  </a:lnTo>
                  <a:lnTo>
                    <a:pt x="6140" y="8201"/>
                  </a:lnTo>
                  <a:cubicBezTo>
                    <a:pt x="6229" y="8201"/>
                    <a:pt x="6320" y="8175"/>
                    <a:pt x="6410" y="8150"/>
                  </a:cubicBezTo>
                  <a:cubicBezTo>
                    <a:pt x="6926" y="7956"/>
                    <a:pt x="7390" y="7659"/>
                    <a:pt x="7791" y="7285"/>
                  </a:cubicBezTo>
                  <a:cubicBezTo>
                    <a:pt x="7958" y="7130"/>
                    <a:pt x="8035" y="6911"/>
                    <a:pt x="8035" y="6705"/>
                  </a:cubicBezTo>
                  <a:cubicBezTo>
                    <a:pt x="8190" y="6666"/>
                    <a:pt x="8332" y="6588"/>
                    <a:pt x="8448" y="6473"/>
                  </a:cubicBezTo>
                  <a:cubicBezTo>
                    <a:pt x="8668" y="6253"/>
                    <a:pt x="8732" y="5918"/>
                    <a:pt x="8603" y="5634"/>
                  </a:cubicBezTo>
                  <a:lnTo>
                    <a:pt x="7829" y="3816"/>
                  </a:lnTo>
                  <a:lnTo>
                    <a:pt x="6140" y="3429"/>
                  </a:lnTo>
                  <a:cubicBezTo>
                    <a:pt x="6126" y="3403"/>
                    <a:pt x="6114" y="3378"/>
                    <a:pt x="6088" y="3352"/>
                  </a:cubicBezTo>
                  <a:lnTo>
                    <a:pt x="5843" y="1727"/>
                  </a:lnTo>
                  <a:lnTo>
                    <a:pt x="5843" y="1727"/>
                  </a:lnTo>
                  <a:cubicBezTo>
                    <a:pt x="6114" y="1830"/>
                    <a:pt x="6372" y="1971"/>
                    <a:pt x="6591" y="2165"/>
                  </a:cubicBezTo>
                  <a:cubicBezTo>
                    <a:pt x="6707" y="2255"/>
                    <a:pt x="6862" y="2320"/>
                    <a:pt x="7017" y="2332"/>
                  </a:cubicBezTo>
                  <a:lnTo>
                    <a:pt x="7017" y="2346"/>
                  </a:lnTo>
                  <a:cubicBezTo>
                    <a:pt x="7017" y="2771"/>
                    <a:pt x="7364" y="3120"/>
                    <a:pt x="7791" y="3120"/>
                  </a:cubicBezTo>
                  <a:cubicBezTo>
                    <a:pt x="8216" y="3120"/>
                    <a:pt x="8564" y="2771"/>
                    <a:pt x="8564" y="2346"/>
                  </a:cubicBezTo>
                  <a:cubicBezTo>
                    <a:pt x="8564" y="1946"/>
                    <a:pt x="8255" y="1610"/>
                    <a:pt x="7855" y="1572"/>
                  </a:cubicBezTo>
                  <a:cubicBezTo>
                    <a:pt x="7855" y="1340"/>
                    <a:pt x="7765" y="1120"/>
                    <a:pt x="7571" y="965"/>
                  </a:cubicBezTo>
                  <a:cubicBezTo>
                    <a:pt x="7146" y="618"/>
                    <a:pt x="6656" y="360"/>
                    <a:pt x="6140" y="192"/>
                  </a:cubicBezTo>
                  <a:cubicBezTo>
                    <a:pt x="6068" y="171"/>
                    <a:pt x="5995" y="161"/>
                    <a:pt x="5923" y="161"/>
                  </a:cubicBezTo>
                  <a:cubicBezTo>
                    <a:pt x="5774" y="161"/>
                    <a:pt x="5629" y="204"/>
                    <a:pt x="5507" y="282"/>
                  </a:cubicBezTo>
                  <a:cubicBezTo>
                    <a:pt x="5404" y="153"/>
                    <a:pt x="5263" y="63"/>
                    <a:pt x="5108" y="24"/>
                  </a:cubicBezTo>
                  <a:cubicBezTo>
                    <a:pt x="5044" y="9"/>
                    <a:pt x="4980" y="1"/>
                    <a:pt x="491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91"/>
            <p:cNvSpPr/>
            <p:nvPr/>
          </p:nvSpPr>
          <p:spPr>
            <a:xfrm>
              <a:off x="1701755" y="2161033"/>
              <a:ext cx="84970" cy="144232"/>
            </a:xfrm>
            <a:custGeom>
              <a:rect b="b" l="l" r="r" t="t"/>
              <a:pathLst>
                <a:path extrusionOk="0" h="3439" w="2026">
                  <a:moveTo>
                    <a:pt x="1305" y="0"/>
                  </a:moveTo>
                  <a:cubicBezTo>
                    <a:pt x="1225" y="0"/>
                    <a:pt x="1148" y="40"/>
                    <a:pt x="1097" y="111"/>
                  </a:cubicBezTo>
                  <a:lnTo>
                    <a:pt x="65" y="1478"/>
                  </a:lnTo>
                  <a:cubicBezTo>
                    <a:pt x="13" y="1556"/>
                    <a:pt x="1" y="1646"/>
                    <a:pt x="27" y="1724"/>
                  </a:cubicBezTo>
                  <a:lnTo>
                    <a:pt x="620" y="3271"/>
                  </a:lnTo>
                  <a:cubicBezTo>
                    <a:pt x="646" y="3349"/>
                    <a:pt x="710" y="3413"/>
                    <a:pt x="787" y="3426"/>
                  </a:cubicBezTo>
                  <a:cubicBezTo>
                    <a:pt x="813" y="3439"/>
                    <a:pt x="839" y="3439"/>
                    <a:pt x="852" y="3439"/>
                  </a:cubicBezTo>
                  <a:lnTo>
                    <a:pt x="1870" y="3400"/>
                  </a:lnTo>
                  <a:cubicBezTo>
                    <a:pt x="1974" y="3349"/>
                    <a:pt x="2025" y="3246"/>
                    <a:pt x="2013" y="3142"/>
                  </a:cubicBezTo>
                  <a:lnTo>
                    <a:pt x="1561" y="214"/>
                  </a:lnTo>
                  <a:cubicBezTo>
                    <a:pt x="1549" y="125"/>
                    <a:pt x="1471" y="34"/>
                    <a:pt x="1368" y="8"/>
                  </a:cubicBezTo>
                  <a:cubicBezTo>
                    <a:pt x="1347" y="3"/>
                    <a:pt x="1326" y="0"/>
                    <a:pt x="130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91"/>
            <p:cNvSpPr/>
            <p:nvPr/>
          </p:nvSpPr>
          <p:spPr>
            <a:xfrm>
              <a:off x="1723941" y="2334410"/>
              <a:ext cx="64923" cy="183949"/>
            </a:xfrm>
            <a:custGeom>
              <a:rect b="b" l="l" r="r" t="t"/>
              <a:pathLst>
                <a:path extrusionOk="0" h="4386" w="1548">
                  <a:moveTo>
                    <a:pt x="774" y="1"/>
                  </a:moveTo>
                  <a:cubicBezTo>
                    <a:pt x="645" y="1"/>
                    <a:pt x="529" y="92"/>
                    <a:pt x="516" y="221"/>
                  </a:cubicBezTo>
                  <a:lnTo>
                    <a:pt x="0" y="4386"/>
                  </a:lnTo>
                  <a:lnTo>
                    <a:pt x="1548" y="4386"/>
                  </a:lnTo>
                  <a:lnTo>
                    <a:pt x="1032" y="221"/>
                  </a:lnTo>
                  <a:cubicBezTo>
                    <a:pt x="1020" y="92"/>
                    <a:pt x="903" y="1"/>
                    <a:pt x="774"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91"/>
            <p:cNvSpPr/>
            <p:nvPr/>
          </p:nvSpPr>
          <p:spPr>
            <a:xfrm>
              <a:off x="1795322" y="2410237"/>
              <a:ext cx="71424" cy="51376"/>
            </a:xfrm>
            <a:custGeom>
              <a:rect b="b" l="l" r="r" t="t"/>
              <a:pathLst>
                <a:path extrusionOk="0" h="1225" w="1703">
                  <a:moveTo>
                    <a:pt x="1418" y="0"/>
                  </a:moveTo>
                  <a:cubicBezTo>
                    <a:pt x="1354" y="0"/>
                    <a:pt x="1289" y="26"/>
                    <a:pt x="1239" y="76"/>
                  </a:cubicBezTo>
                  <a:cubicBezTo>
                    <a:pt x="943" y="360"/>
                    <a:pt x="594" y="579"/>
                    <a:pt x="207" y="721"/>
                  </a:cubicBezTo>
                  <a:cubicBezTo>
                    <a:pt x="66" y="772"/>
                    <a:pt x="1" y="915"/>
                    <a:pt x="52" y="1056"/>
                  </a:cubicBezTo>
                  <a:cubicBezTo>
                    <a:pt x="91" y="1159"/>
                    <a:pt x="195" y="1224"/>
                    <a:pt x="298" y="1224"/>
                  </a:cubicBezTo>
                  <a:cubicBezTo>
                    <a:pt x="324" y="1224"/>
                    <a:pt x="349" y="1211"/>
                    <a:pt x="387" y="1198"/>
                  </a:cubicBezTo>
                  <a:cubicBezTo>
                    <a:pt x="839" y="1030"/>
                    <a:pt x="1239" y="772"/>
                    <a:pt x="1600" y="450"/>
                  </a:cubicBezTo>
                  <a:cubicBezTo>
                    <a:pt x="1703" y="347"/>
                    <a:pt x="1703" y="192"/>
                    <a:pt x="1600" y="89"/>
                  </a:cubicBezTo>
                  <a:cubicBezTo>
                    <a:pt x="1554" y="29"/>
                    <a:pt x="1486" y="0"/>
                    <a:pt x="141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91"/>
            <p:cNvSpPr/>
            <p:nvPr/>
          </p:nvSpPr>
          <p:spPr>
            <a:xfrm>
              <a:off x="1786137" y="2167743"/>
              <a:ext cx="73059" cy="47728"/>
            </a:xfrm>
            <a:custGeom>
              <a:rect b="b" l="l" r="r" t="t"/>
              <a:pathLst>
                <a:path extrusionOk="0" h="1138" w="1742">
                  <a:moveTo>
                    <a:pt x="273" y="0"/>
                  </a:moveTo>
                  <a:cubicBezTo>
                    <a:pt x="164" y="0"/>
                    <a:pt x="70" y="72"/>
                    <a:pt x="39" y="183"/>
                  </a:cubicBezTo>
                  <a:cubicBezTo>
                    <a:pt x="1" y="326"/>
                    <a:pt x="78" y="467"/>
                    <a:pt x="207" y="506"/>
                  </a:cubicBezTo>
                  <a:cubicBezTo>
                    <a:pt x="606" y="622"/>
                    <a:pt x="968" y="816"/>
                    <a:pt x="1291" y="1086"/>
                  </a:cubicBezTo>
                  <a:cubicBezTo>
                    <a:pt x="1342" y="1125"/>
                    <a:pt x="1406" y="1138"/>
                    <a:pt x="1458" y="1138"/>
                  </a:cubicBezTo>
                  <a:cubicBezTo>
                    <a:pt x="1535" y="1138"/>
                    <a:pt x="1612" y="1112"/>
                    <a:pt x="1652" y="1048"/>
                  </a:cubicBezTo>
                  <a:cubicBezTo>
                    <a:pt x="1741" y="931"/>
                    <a:pt x="1729" y="777"/>
                    <a:pt x="1626" y="687"/>
                  </a:cubicBezTo>
                  <a:cubicBezTo>
                    <a:pt x="1251" y="377"/>
                    <a:pt x="826" y="145"/>
                    <a:pt x="362" y="16"/>
                  </a:cubicBezTo>
                  <a:cubicBezTo>
                    <a:pt x="332" y="5"/>
                    <a:pt x="302" y="0"/>
                    <a:pt x="27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91"/>
            <p:cNvSpPr/>
            <p:nvPr/>
          </p:nvSpPr>
          <p:spPr>
            <a:xfrm>
              <a:off x="1620058" y="2299936"/>
              <a:ext cx="138528" cy="107576"/>
            </a:xfrm>
            <a:custGeom>
              <a:rect b="b" l="l" r="r" t="t"/>
              <a:pathLst>
                <a:path extrusionOk="0" h="2565" w="3303">
                  <a:moveTo>
                    <a:pt x="2577" y="1"/>
                  </a:moveTo>
                  <a:cubicBezTo>
                    <a:pt x="2520" y="1"/>
                    <a:pt x="2463" y="20"/>
                    <a:pt x="2413" y="63"/>
                  </a:cubicBezTo>
                  <a:lnTo>
                    <a:pt x="118" y="1906"/>
                  </a:lnTo>
                  <a:cubicBezTo>
                    <a:pt x="27" y="1971"/>
                    <a:pt x="1" y="2074"/>
                    <a:pt x="27" y="2178"/>
                  </a:cubicBezTo>
                  <a:cubicBezTo>
                    <a:pt x="53" y="2281"/>
                    <a:pt x="143" y="2345"/>
                    <a:pt x="247" y="2358"/>
                  </a:cubicBezTo>
                  <a:lnTo>
                    <a:pt x="1949" y="2565"/>
                  </a:lnTo>
                  <a:lnTo>
                    <a:pt x="1987" y="2565"/>
                  </a:lnTo>
                  <a:cubicBezTo>
                    <a:pt x="2052" y="2565"/>
                    <a:pt x="2129" y="2539"/>
                    <a:pt x="2181" y="2474"/>
                  </a:cubicBezTo>
                  <a:lnTo>
                    <a:pt x="3225" y="1197"/>
                  </a:lnTo>
                  <a:cubicBezTo>
                    <a:pt x="3277" y="1132"/>
                    <a:pt x="3303" y="1043"/>
                    <a:pt x="3277" y="965"/>
                  </a:cubicBezTo>
                  <a:lnTo>
                    <a:pt x="2709" y="37"/>
                  </a:lnTo>
                  <a:cubicBezTo>
                    <a:pt x="2669" y="14"/>
                    <a:pt x="2623" y="1"/>
                    <a:pt x="2577"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91"/>
            <p:cNvSpPr/>
            <p:nvPr/>
          </p:nvSpPr>
          <p:spPr>
            <a:xfrm>
              <a:off x="1754767" y="2299727"/>
              <a:ext cx="138528" cy="99649"/>
            </a:xfrm>
            <a:custGeom>
              <a:rect b="b" l="l" r="r" t="t"/>
              <a:pathLst>
                <a:path extrusionOk="0" h="2376" w="3303">
                  <a:moveTo>
                    <a:pt x="718" y="0"/>
                  </a:moveTo>
                  <a:cubicBezTo>
                    <a:pt x="649" y="0"/>
                    <a:pt x="574" y="35"/>
                    <a:pt x="529" y="80"/>
                  </a:cubicBezTo>
                  <a:lnTo>
                    <a:pt x="13" y="1034"/>
                  </a:lnTo>
                  <a:cubicBezTo>
                    <a:pt x="1" y="1137"/>
                    <a:pt x="65" y="1241"/>
                    <a:pt x="168" y="1280"/>
                  </a:cubicBezTo>
                  <a:lnTo>
                    <a:pt x="2928" y="2350"/>
                  </a:lnTo>
                  <a:cubicBezTo>
                    <a:pt x="2954" y="2363"/>
                    <a:pt x="2993" y="2376"/>
                    <a:pt x="3019" y="2376"/>
                  </a:cubicBezTo>
                  <a:cubicBezTo>
                    <a:pt x="3083" y="2376"/>
                    <a:pt x="3160" y="2337"/>
                    <a:pt x="3199" y="2286"/>
                  </a:cubicBezTo>
                  <a:cubicBezTo>
                    <a:pt x="3277" y="2221"/>
                    <a:pt x="3302" y="2105"/>
                    <a:pt x="3251" y="2014"/>
                  </a:cubicBezTo>
                  <a:lnTo>
                    <a:pt x="2580" y="429"/>
                  </a:lnTo>
                  <a:lnTo>
                    <a:pt x="749" y="3"/>
                  </a:lnTo>
                  <a:cubicBezTo>
                    <a:pt x="739" y="1"/>
                    <a:pt x="729" y="0"/>
                    <a:pt x="71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91"/>
            <p:cNvSpPr/>
            <p:nvPr/>
          </p:nvSpPr>
          <p:spPr>
            <a:xfrm>
              <a:off x="1600598" y="2282322"/>
              <a:ext cx="27638" cy="77589"/>
            </a:xfrm>
            <a:custGeom>
              <a:rect b="b" l="l" r="r" t="t"/>
              <a:pathLst>
                <a:path extrusionOk="0" h="1850" w="659">
                  <a:moveTo>
                    <a:pt x="331" y="1"/>
                  </a:moveTo>
                  <a:cubicBezTo>
                    <a:pt x="207" y="1"/>
                    <a:pt x="101" y="97"/>
                    <a:pt x="78" y="225"/>
                  </a:cubicBezTo>
                  <a:cubicBezTo>
                    <a:pt x="1" y="701"/>
                    <a:pt x="14" y="1179"/>
                    <a:pt x="130" y="1643"/>
                  </a:cubicBezTo>
                  <a:cubicBezTo>
                    <a:pt x="155" y="1759"/>
                    <a:pt x="259" y="1850"/>
                    <a:pt x="375" y="1850"/>
                  </a:cubicBezTo>
                  <a:cubicBezTo>
                    <a:pt x="401" y="1850"/>
                    <a:pt x="413" y="1836"/>
                    <a:pt x="439" y="1836"/>
                  </a:cubicBezTo>
                  <a:cubicBezTo>
                    <a:pt x="568" y="1810"/>
                    <a:pt x="659" y="1669"/>
                    <a:pt x="633" y="1527"/>
                  </a:cubicBezTo>
                  <a:cubicBezTo>
                    <a:pt x="530" y="1127"/>
                    <a:pt x="517" y="715"/>
                    <a:pt x="582" y="302"/>
                  </a:cubicBezTo>
                  <a:cubicBezTo>
                    <a:pt x="607" y="160"/>
                    <a:pt x="517" y="31"/>
                    <a:pt x="375" y="5"/>
                  </a:cubicBezTo>
                  <a:cubicBezTo>
                    <a:pt x="360" y="2"/>
                    <a:pt x="346" y="1"/>
                    <a:pt x="33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91"/>
            <p:cNvSpPr/>
            <p:nvPr/>
          </p:nvSpPr>
          <p:spPr>
            <a:xfrm>
              <a:off x="1866200" y="2226794"/>
              <a:ext cx="21683" cy="21683"/>
            </a:xfrm>
            <a:custGeom>
              <a:rect b="b" l="l" r="r" t="t"/>
              <a:pathLst>
                <a:path extrusionOk="0" h="517" w="517">
                  <a:moveTo>
                    <a:pt x="259" y="1"/>
                  </a:moveTo>
                  <a:cubicBezTo>
                    <a:pt x="116" y="1"/>
                    <a:pt x="1" y="117"/>
                    <a:pt x="1" y="259"/>
                  </a:cubicBezTo>
                  <a:cubicBezTo>
                    <a:pt x="1" y="400"/>
                    <a:pt x="116" y="517"/>
                    <a:pt x="259" y="517"/>
                  </a:cubicBezTo>
                  <a:cubicBezTo>
                    <a:pt x="400" y="517"/>
                    <a:pt x="516" y="400"/>
                    <a:pt x="516" y="259"/>
                  </a:cubicBezTo>
                  <a:cubicBezTo>
                    <a:pt x="516" y="117"/>
                    <a:pt x="400"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91"/>
            <p:cNvSpPr/>
            <p:nvPr/>
          </p:nvSpPr>
          <p:spPr>
            <a:xfrm>
              <a:off x="1615738" y="2240298"/>
              <a:ext cx="24954" cy="21767"/>
            </a:xfrm>
            <a:custGeom>
              <a:rect b="b" l="l" r="r" t="t"/>
              <a:pathLst>
                <a:path extrusionOk="0" h="519" w="595">
                  <a:moveTo>
                    <a:pt x="302" y="0"/>
                  </a:moveTo>
                  <a:cubicBezTo>
                    <a:pt x="256" y="0"/>
                    <a:pt x="209" y="13"/>
                    <a:pt x="169" y="40"/>
                  </a:cubicBezTo>
                  <a:cubicBezTo>
                    <a:pt x="40" y="104"/>
                    <a:pt x="1" y="259"/>
                    <a:pt x="78" y="388"/>
                  </a:cubicBezTo>
                  <a:cubicBezTo>
                    <a:pt x="121" y="472"/>
                    <a:pt x="202" y="518"/>
                    <a:pt x="289" y="518"/>
                  </a:cubicBezTo>
                  <a:cubicBezTo>
                    <a:pt x="335" y="518"/>
                    <a:pt x="382" y="505"/>
                    <a:pt x="427" y="479"/>
                  </a:cubicBezTo>
                  <a:cubicBezTo>
                    <a:pt x="542" y="414"/>
                    <a:pt x="594" y="259"/>
                    <a:pt x="517" y="130"/>
                  </a:cubicBezTo>
                  <a:cubicBezTo>
                    <a:pt x="475" y="46"/>
                    <a:pt x="389" y="0"/>
                    <a:pt x="30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91"/>
            <p:cNvSpPr/>
            <p:nvPr/>
          </p:nvSpPr>
          <p:spPr>
            <a:xfrm>
              <a:off x="1716937" y="2276576"/>
              <a:ext cx="78973" cy="79518"/>
            </a:xfrm>
            <a:custGeom>
              <a:rect b="b" l="l" r="r" t="t"/>
              <a:pathLst>
                <a:path extrusionOk="0" h="1896" w="1883">
                  <a:moveTo>
                    <a:pt x="941" y="0"/>
                  </a:moveTo>
                  <a:cubicBezTo>
                    <a:pt x="425" y="0"/>
                    <a:pt x="0" y="426"/>
                    <a:pt x="0" y="941"/>
                  </a:cubicBezTo>
                  <a:cubicBezTo>
                    <a:pt x="0" y="1471"/>
                    <a:pt x="425" y="1896"/>
                    <a:pt x="941" y="1896"/>
                  </a:cubicBezTo>
                  <a:cubicBezTo>
                    <a:pt x="1470" y="1896"/>
                    <a:pt x="1883" y="1471"/>
                    <a:pt x="1883" y="941"/>
                  </a:cubicBezTo>
                  <a:cubicBezTo>
                    <a:pt x="1883" y="426"/>
                    <a:pt x="1470" y="0"/>
                    <a:pt x="941"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91"/>
            <p:cNvSpPr/>
            <p:nvPr/>
          </p:nvSpPr>
          <p:spPr>
            <a:xfrm>
              <a:off x="1571953" y="2508585"/>
              <a:ext cx="368946" cy="21683"/>
            </a:xfrm>
            <a:custGeom>
              <a:rect b="b" l="l" r="r" t="t"/>
              <a:pathLst>
                <a:path extrusionOk="0" h="517" w="8797">
                  <a:moveTo>
                    <a:pt x="259" y="1"/>
                  </a:moveTo>
                  <a:cubicBezTo>
                    <a:pt x="116" y="1"/>
                    <a:pt x="1" y="117"/>
                    <a:pt x="1" y="259"/>
                  </a:cubicBezTo>
                  <a:cubicBezTo>
                    <a:pt x="1" y="401"/>
                    <a:pt x="116" y="517"/>
                    <a:pt x="259" y="517"/>
                  </a:cubicBezTo>
                  <a:lnTo>
                    <a:pt x="8538" y="517"/>
                  </a:lnTo>
                  <a:cubicBezTo>
                    <a:pt x="8680" y="517"/>
                    <a:pt x="8796" y="401"/>
                    <a:pt x="8796" y="259"/>
                  </a:cubicBezTo>
                  <a:cubicBezTo>
                    <a:pt x="8796" y="117"/>
                    <a:pt x="8680" y="1"/>
                    <a:pt x="853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91"/>
            <p:cNvSpPr/>
            <p:nvPr/>
          </p:nvSpPr>
          <p:spPr>
            <a:xfrm>
              <a:off x="1738536" y="2298217"/>
              <a:ext cx="35775" cy="36236"/>
            </a:xfrm>
            <a:custGeom>
              <a:rect b="b" l="l" r="r" t="t"/>
              <a:pathLst>
                <a:path extrusionOk="0" h="864" w="853">
                  <a:moveTo>
                    <a:pt x="426" y="0"/>
                  </a:moveTo>
                  <a:cubicBezTo>
                    <a:pt x="194" y="0"/>
                    <a:pt x="1" y="193"/>
                    <a:pt x="1" y="425"/>
                  </a:cubicBezTo>
                  <a:cubicBezTo>
                    <a:pt x="1" y="671"/>
                    <a:pt x="194" y="864"/>
                    <a:pt x="426" y="864"/>
                  </a:cubicBezTo>
                  <a:cubicBezTo>
                    <a:pt x="658" y="864"/>
                    <a:pt x="852" y="671"/>
                    <a:pt x="852" y="425"/>
                  </a:cubicBezTo>
                  <a:cubicBezTo>
                    <a:pt x="852" y="193"/>
                    <a:pt x="658" y="0"/>
                    <a:pt x="42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91"/>
          <p:cNvGrpSpPr/>
          <p:nvPr/>
        </p:nvGrpSpPr>
        <p:grpSpPr>
          <a:xfrm>
            <a:off x="6292673" y="1513451"/>
            <a:ext cx="502996" cy="502331"/>
            <a:chOff x="4051407" y="2139728"/>
            <a:chExt cx="412732" cy="412186"/>
          </a:xfrm>
        </p:grpSpPr>
        <p:sp>
          <p:nvSpPr>
            <p:cNvPr id="2287" name="Google Shape;2287;p91"/>
            <p:cNvSpPr/>
            <p:nvPr/>
          </p:nvSpPr>
          <p:spPr>
            <a:xfrm>
              <a:off x="4051407" y="2139728"/>
              <a:ext cx="412732" cy="412186"/>
            </a:xfrm>
            <a:custGeom>
              <a:rect b="b" l="l" r="r" t="t"/>
              <a:pathLst>
                <a:path extrusionOk="0" h="9828" w="9841">
                  <a:moveTo>
                    <a:pt x="3973" y="3341"/>
                  </a:moveTo>
                  <a:cubicBezTo>
                    <a:pt x="4024" y="3379"/>
                    <a:pt x="4062" y="3431"/>
                    <a:pt x="4127" y="3470"/>
                  </a:cubicBezTo>
                  <a:lnTo>
                    <a:pt x="3766" y="3470"/>
                  </a:lnTo>
                  <a:cubicBezTo>
                    <a:pt x="3844" y="3431"/>
                    <a:pt x="3908" y="3379"/>
                    <a:pt x="3973" y="3341"/>
                  </a:cubicBezTo>
                  <a:close/>
                  <a:moveTo>
                    <a:pt x="6191" y="2708"/>
                  </a:moveTo>
                  <a:cubicBezTo>
                    <a:pt x="6475" y="3198"/>
                    <a:pt x="6965" y="3534"/>
                    <a:pt x="7558" y="3599"/>
                  </a:cubicBezTo>
                  <a:cubicBezTo>
                    <a:pt x="7622" y="3676"/>
                    <a:pt x="7699" y="3754"/>
                    <a:pt x="7777" y="3805"/>
                  </a:cubicBezTo>
                  <a:cubicBezTo>
                    <a:pt x="7648" y="3908"/>
                    <a:pt x="7545" y="4024"/>
                    <a:pt x="7455" y="4166"/>
                  </a:cubicBezTo>
                  <a:cubicBezTo>
                    <a:pt x="7235" y="3740"/>
                    <a:pt x="6796" y="3470"/>
                    <a:pt x="6306" y="3470"/>
                  </a:cubicBezTo>
                  <a:lnTo>
                    <a:pt x="5856" y="3470"/>
                  </a:lnTo>
                  <a:cubicBezTo>
                    <a:pt x="6062" y="3327"/>
                    <a:pt x="6191" y="3095"/>
                    <a:pt x="6191" y="2837"/>
                  </a:cubicBezTo>
                  <a:lnTo>
                    <a:pt x="6191" y="2708"/>
                  </a:lnTo>
                  <a:close/>
                  <a:moveTo>
                    <a:pt x="1290" y="0"/>
                  </a:moveTo>
                  <a:cubicBezTo>
                    <a:pt x="580" y="0"/>
                    <a:pt x="0" y="568"/>
                    <a:pt x="0" y="1290"/>
                  </a:cubicBezTo>
                  <a:lnTo>
                    <a:pt x="0" y="2321"/>
                  </a:lnTo>
                  <a:cubicBezTo>
                    <a:pt x="0" y="3031"/>
                    <a:pt x="580" y="3611"/>
                    <a:pt x="1290" y="3611"/>
                  </a:cubicBezTo>
                  <a:cubicBezTo>
                    <a:pt x="1664" y="3611"/>
                    <a:pt x="1999" y="3444"/>
                    <a:pt x="2244" y="3186"/>
                  </a:cubicBezTo>
                  <a:cubicBezTo>
                    <a:pt x="2425" y="3392"/>
                    <a:pt x="2683" y="3534"/>
                    <a:pt x="2967" y="3585"/>
                  </a:cubicBezTo>
                  <a:cubicBezTo>
                    <a:pt x="2709" y="3702"/>
                    <a:pt x="2489" y="3908"/>
                    <a:pt x="2348" y="4179"/>
                  </a:cubicBezTo>
                  <a:lnTo>
                    <a:pt x="1677" y="5533"/>
                  </a:lnTo>
                  <a:lnTo>
                    <a:pt x="1471" y="5533"/>
                  </a:lnTo>
                  <a:cubicBezTo>
                    <a:pt x="761" y="5533"/>
                    <a:pt x="155" y="6036"/>
                    <a:pt x="26" y="6732"/>
                  </a:cubicBezTo>
                  <a:lnTo>
                    <a:pt x="26" y="6746"/>
                  </a:lnTo>
                  <a:cubicBezTo>
                    <a:pt x="26" y="6758"/>
                    <a:pt x="26" y="6771"/>
                    <a:pt x="13" y="6784"/>
                  </a:cubicBezTo>
                  <a:lnTo>
                    <a:pt x="13" y="6823"/>
                  </a:lnTo>
                  <a:lnTo>
                    <a:pt x="13" y="6861"/>
                  </a:lnTo>
                  <a:lnTo>
                    <a:pt x="13" y="6900"/>
                  </a:lnTo>
                  <a:cubicBezTo>
                    <a:pt x="13" y="6913"/>
                    <a:pt x="0" y="6926"/>
                    <a:pt x="0" y="6926"/>
                  </a:cubicBezTo>
                  <a:lnTo>
                    <a:pt x="0" y="6990"/>
                  </a:lnTo>
                  <a:lnTo>
                    <a:pt x="0" y="8203"/>
                  </a:lnTo>
                  <a:cubicBezTo>
                    <a:pt x="0" y="8629"/>
                    <a:pt x="348" y="8976"/>
                    <a:pt x="774" y="8976"/>
                  </a:cubicBezTo>
                  <a:lnTo>
                    <a:pt x="1058" y="8976"/>
                  </a:lnTo>
                  <a:cubicBezTo>
                    <a:pt x="1161" y="9157"/>
                    <a:pt x="1302" y="9337"/>
                    <a:pt x="1483" y="9466"/>
                  </a:cubicBezTo>
                  <a:cubicBezTo>
                    <a:pt x="1767" y="9699"/>
                    <a:pt x="2128" y="9828"/>
                    <a:pt x="2502" y="9828"/>
                  </a:cubicBezTo>
                  <a:cubicBezTo>
                    <a:pt x="2863" y="9828"/>
                    <a:pt x="3225" y="9699"/>
                    <a:pt x="3521" y="9466"/>
                  </a:cubicBezTo>
                  <a:cubicBezTo>
                    <a:pt x="3689" y="9337"/>
                    <a:pt x="3830" y="9157"/>
                    <a:pt x="3933" y="8976"/>
                  </a:cubicBezTo>
                  <a:lnTo>
                    <a:pt x="4901" y="8976"/>
                  </a:lnTo>
                  <a:cubicBezTo>
                    <a:pt x="5004" y="9157"/>
                    <a:pt x="5146" y="9337"/>
                    <a:pt x="5314" y="9466"/>
                  </a:cubicBezTo>
                  <a:cubicBezTo>
                    <a:pt x="5598" y="9699"/>
                    <a:pt x="5959" y="9828"/>
                    <a:pt x="6332" y="9828"/>
                  </a:cubicBezTo>
                  <a:cubicBezTo>
                    <a:pt x="6707" y="9828"/>
                    <a:pt x="7068" y="9699"/>
                    <a:pt x="7352" y="9466"/>
                  </a:cubicBezTo>
                  <a:cubicBezTo>
                    <a:pt x="7519" y="9337"/>
                    <a:pt x="7661" y="9157"/>
                    <a:pt x="7764" y="8976"/>
                  </a:cubicBezTo>
                  <a:lnTo>
                    <a:pt x="8048" y="8976"/>
                  </a:lnTo>
                  <a:cubicBezTo>
                    <a:pt x="8473" y="8976"/>
                    <a:pt x="8822" y="8629"/>
                    <a:pt x="8822" y="8203"/>
                  </a:cubicBezTo>
                  <a:lnTo>
                    <a:pt x="9066" y="8203"/>
                  </a:lnTo>
                  <a:cubicBezTo>
                    <a:pt x="9492" y="8203"/>
                    <a:pt x="9840" y="7855"/>
                    <a:pt x="9840" y="7429"/>
                  </a:cubicBezTo>
                  <a:cubicBezTo>
                    <a:pt x="9840" y="7197"/>
                    <a:pt x="9750" y="7004"/>
                    <a:pt x="9596" y="6861"/>
                  </a:cubicBezTo>
                  <a:cubicBezTo>
                    <a:pt x="9750" y="6720"/>
                    <a:pt x="9840" y="6526"/>
                    <a:pt x="9840" y="6307"/>
                  </a:cubicBezTo>
                  <a:cubicBezTo>
                    <a:pt x="9840" y="6049"/>
                    <a:pt x="9711" y="5829"/>
                    <a:pt x="9531" y="5688"/>
                  </a:cubicBezTo>
                  <a:cubicBezTo>
                    <a:pt x="9725" y="5456"/>
                    <a:pt x="9840" y="5159"/>
                    <a:pt x="9840" y="4849"/>
                  </a:cubicBezTo>
                  <a:cubicBezTo>
                    <a:pt x="9840" y="4424"/>
                    <a:pt x="9634" y="4050"/>
                    <a:pt x="9324" y="3818"/>
                  </a:cubicBezTo>
                  <a:cubicBezTo>
                    <a:pt x="9634" y="3573"/>
                    <a:pt x="9840" y="3198"/>
                    <a:pt x="9840" y="2786"/>
                  </a:cubicBezTo>
                  <a:cubicBezTo>
                    <a:pt x="9840" y="2476"/>
                    <a:pt x="9737" y="2180"/>
                    <a:pt x="9544" y="1960"/>
                  </a:cubicBezTo>
                  <a:lnTo>
                    <a:pt x="9544" y="1806"/>
                  </a:lnTo>
                  <a:cubicBezTo>
                    <a:pt x="9544" y="800"/>
                    <a:pt x="8744" y="0"/>
                    <a:pt x="7738" y="0"/>
                  </a:cubicBezTo>
                  <a:cubicBezTo>
                    <a:pt x="6939" y="0"/>
                    <a:pt x="6255" y="529"/>
                    <a:pt x="6023" y="1264"/>
                  </a:cubicBezTo>
                  <a:cubicBezTo>
                    <a:pt x="5804" y="916"/>
                    <a:pt x="5429" y="684"/>
                    <a:pt x="4991" y="684"/>
                  </a:cubicBezTo>
                  <a:cubicBezTo>
                    <a:pt x="4772" y="684"/>
                    <a:pt x="4578" y="736"/>
                    <a:pt x="4398" y="839"/>
                  </a:cubicBezTo>
                  <a:cubicBezTo>
                    <a:pt x="4217" y="349"/>
                    <a:pt x="3740" y="0"/>
                    <a:pt x="3185" y="0"/>
                  </a:cubicBezTo>
                  <a:cubicBezTo>
                    <a:pt x="2812" y="0"/>
                    <a:pt x="2477" y="155"/>
                    <a:pt x="2244" y="413"/>
                  </a:cubicBezTo>
                  <a:cubicBezTo>
                    <a:pt x="1999" y="155"/>
                    <a:pt x="1664" y="0"/>
                    <a:pt x="129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91"/>
            <p:cNvSpPr/>
            <p:nvPr/>
          </p:nvSpPr>
          <p:spPr>
            <a:xfrm>
              <a:off x="4321832" y="2161326"/>
              <a:ext cx="120661" cy="127707"/>
            </a:xfrm>
            <a:custGeom>
              <a:rect b="b" l="l" r="r" t="t"/>
              <a:pathLst>
                <a:path extrusionOk="0" h="3045" w="2877">
                  <a:moveTo>
                    <a:pt x="1290" y="1"/>
                  </a:moveTo>
                  <a:cubicBezTo>
                    <a:pt x="581" y="1"/>
                    <a:pt x="1" y="568"/>
                    <a:pt x="1" y="1291"/>
                  </a:cubicBezTo>
                  <a:cubicBezTo>
                    <a:pt x="1" y="2000"/>
                    <a:pt x="581" y="2580"/>
                    <a:pt x="1290" y="2580"/>
                  </a:cubicBezTo>
                  <a:cubicBezTo>
                    <a:pt x="1329" y="2580"/>
                    <a:pt x="1354" y="2568"/>
                    <a:pt x="1394" y="2568"/>
                  </a:cubicBezTo>
                  <a:cubicBezTo>
                    <a:pt x="1509" y="2852"/>
                    <a:pt x="1793" y="3045"/>
                    <a:pt x="2102" y="3045"/>
                  </a:cubicBezTo>
                  <a:cubicBezTo>
                    <a:pt x="2529" y="3045"/>
                    <a:pt x="2876" y="2697"/>
                    <a:pt x="2876" y="2271"/>
                  </a:cubicBezTo>
                  <a:cubicBezTo>
                    <a:pt x="2876" y="2000"/>
                    <a:pt x="2747" y="1768"/>
                    <a:pt x="2541" y="1626"/>
                  </a:cubicBezTo>
                  <a:cubicBezTo>
                    <a:pt x="2567" y="1510"/>
                    <a:pt x="2580" y="1394"/>
                    <a:pt x="2580" y="1291"/>
                  </a:cubicBezTo>
                  <a:cubicBezTo>
                    <a:pt x="2580" y="568"/>
                    <a:pt x="1999" y="1"/>
                    <a:pt x="1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91"/>
            <p:cNvSpPr/>
            <p:nvPr/>
          </p:nvSpPr>
          <p:spPr>
            <a:xfrm>
              <a:off x="4378114" y="2440433"/>
              <a:ext cx="64378" cy="21683"/>
            </a:xfrm>
            <a:custGeom>
              <a:rect b="b" l="l" r="r" t="t"/>
              <a:pathLst>
                <a:path extrusionOk="0" h="517" w="1535">
                  <a:moveTo>
                    <a:pt x="258" y="1"/>
                  </a:moveTo>
                  <a:cubicBezTo>
                    <a:pt x="116" y="1"/>
                    <a:pt x="0" y="104"/>
                    <a:pt x="0" y="259"/>
                  </a:cubicBezTo>
                  <a:cubicBezTo>
                    <a:pt x="0" y="401"/>
                    <a:pt x="116" y="517"/>
                    <a:pt x="258" y="517"/>
                  </a:cubicBezTo>
                  <a:lnTo>
                    <a:pt x="1276" y="517"/>
                  </a:lnTo>
                  <a:cubicBezTo>
                    <a:pt x="1419" y="517"/>
                    <a:pt x="1534" y="401"/>
                    <a:pt x="1534" y="259"/>
                  </a:cubicBezTo>
                  <a:cubicBezTo>
                    <a:pt x="1534" y="104"/>
                    <a:pt x="1419" y="1"/>
                    <a:pt x="127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91"/>
            <p:cNvSpPr/>
            <p:nvPr/>
          </p:nvSpPr>
          <p:spPr>
            <a:xfrm>
              <a:off x="4073048" y="2306856"/>
              <a:ext cx="326713" cy="187723"/>
            </a:xfrm>
            <a:custGeom>
              <a:rect b="b" l="l" r="r" t="t"/>
              <a:pathLst>
                <a:path extrusionOk="0" h="4476" w="7790">
                  <a:moveTo>
                    <a:pt x="2992" y="1"/>
                  </a:moveTo>
                  <a:cubicBezTo>
                    <a:pt x="2695" y="1"/>
                    <a:pt x="2425" y="168"/>
                    <a:pt x="2296" y="426"/>
                  </a:cubicBezTo>
                  <a:lnTo>
                    <a:pt x="1483" y="2064"/>
                  </a:lnTo>
                  <a:lnTo>
                    <a:pt x="955" y="2064"/>
                  </a:lnTo>
                  <a:cubicBezTo>
                    <a:pt x="425" y="2064"/>
                    <a:pt x="0" y="2489"/>
                    <a:pt x="0" y="3005"/>
                  </a:cubicBezTo>
                  <a:lnTo>
                    <a:pt x="0" y="4218"/>
                  </a:lnTo>
                  <a:cubicBezTo>
                    <a:pt x="0" y="4360"/>
                    <a:pt x="116" y="4475"/>
                    <a:pt x="258" y="4475"/>
                  </a:cubicBezTo>
                  <a:lnTo>
                    <a:pt x="7532" y="4475"/>
                  </a:lnTo>
                  <a:cubicBezTo>
                    <a:pt x="7673" y="4475"/>
                    <a:pt x="7790" y="4360"/>
                    <a:pt x="7790" y="4218"/>
                  </a:cubicBezTo>
                  <a:lnTo>
                    <a:pt x="7790" y="2838"/>
                  </a:lnTo>
                  <a:cubicBezTo>
                    <a:pt x="7790" y="2425"/>
                    <a:pt x="7467" y="2090"/>
                    <a:pt x="7068" y="2064"/>
                  </a:cubicBezTo>
                  <a:lnTo>
                    <a:pt x="6526" y="517"/>
                  </a:lnTo>
                  <a:cubicBezTo>
                    <a:pt x="6423" y="207"/>
                    <a:pt x="6126" y="1"/>
                    <a:pt x="5790"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91"/>
            <p:cNvSpPr/>
            <p:nvPr/>
          </p:nvSpPr>
          <p:spPr>
            <a:xfrm>
              <a:off x="4073048" y="2161326"/>
              <a:ext cx="64923" cy="108247"/>
            </a:xfrm>
            <a:custGeom>
              <a:rect b="b" l="l" r="r" t="t"/>
              <a:pathLst>
                <a:path extrusionOk="0" h="2581" w="1548">
                  <a:moveTo>
                    <a:pt x="774" y="1"/>
                  </a:moveTo>
                  <a:cubicBezTo>
                    <a:pt x="348" y="1"/>
                    <a:pt x="0" y="336"/>
                    <a:pt x="0" y="775"/>
                  </a:cubicBezTo>
                  <a:lnTo>
                    <a:pt x="0" y="1806"/>
                  </a:lnTo>
                  <a:cubicBezTo>
                    <a:pt x="0" y="2233"/>
                    <a:pt x="348" y="2580"/>
                    <a:pt x="774" y="2580"/>
                  </a:cubicBezTo>
                  <a:cubicBezTo>
                    <a:pt x="1199" y="2580"/>
                    <a:pt x="1548" y="2233"/>
                    <a:pt x="1548" y="1806"/>
                  </a:cubicBezTo>
                  <a:cubicBezTo>
                    <a:pt x="1548" y="1652"/>
                    <a:pt x="1431" y="1549"/>
                    <a:pt x="1290" y="1549"/>
                  </a:cubicBezTo>
                  <a:cubicBezTo>
                    <a:pt x="1148" y="1549"/>
                    <a:pt x="1032" y="1652"/>
                    <a:pt x="1032" y="1806"/>
                  </a:cubicBezTo>
                  <a:cubicBezTo>
                    <a:pt x="1032" y="1949"/>
                    <a:pt x="915" y="2064"/>
                    <a:pt x="774" y="2064"/>
                  </a:cubicBezTo>
                  <a:cubicBezTo>
                    <a:pt x="632" y="2064"/>
                    <a:pt x="516" y="1949"/>
                    <a:pt x="516" y="1806"/>
                  </a:cubicBezTo>
                  <a:lnTo>
                    <a:pt x="516" y="775"/>
                  </a:lnTo>
                  <a:cubicBezTo>
                    <a:pt x="516" y="620"/>
                    <a:pt x="632" y="517"/>
                    <a:pt x="774" y="517"/>
                  </a:cubicBezTo>
                  <a:cubicBezTo>
                    <a:pt x="915" y="517"/>
                    <a:pt x="1032" y="620"/>
                    <a:pt x="1032" y="775"/>
                  </a:cubicBezTo>
                  <a:cubicBezTo>
                    <a:pt x="1032" y="917"/>
                    <a:pt x="1148" y="1033"/>
                    <a:pt x="1290" y="1033"/>
                  </a:cubicBezTo>
                  <a:cubicBezTo>
                    <a:pt x="1431" y="1033"/>
                    <a:pt x="1548" y="917"/>
                    <a:pt x="1548" y="775"/>
                  </a:cubicBezTo>
                  <a:cubicBezTo>
                    <a:pt x="1548" y="336"/>
                    <a:pt x="1199"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91"/>
            <p:cNvSpPr/>
            <p:nvPr/>
          </p:nvSpPr>
          <p:spPr>
            <a:xfrm>
              <a:off x="4152523" y="2161326"/>
              <a:ext cx="64965" cy="108247"/>
            </a:xfrm>
            <a:custGeom>
              <a:rect b="b" l="l" r="r" t="t"/>
              <a:pathLst>
                <a:path extrusionOk="0" h="2581" w="1549">
                  <a:moveTo>
                    <a:pt x="774" y="517"/>
                  </a:moveTo>
                  <a:cubicBezTo>
                    <a:pt x="917" y="517"/>
                    <a:pt x="1032" y="620"/>
                    <a:pt x="1032" y="775"/>
                  </a:cubicBezTo>
                  <a:lnTo>
                    <a:pt x="1032" y="1806"/>
                  </a:lnTo>
                  <a:cubicBezTo>
                    <a:pt x="1032" y="1949"/>
                    <a:pt x="917" y="2064"/>
                    <a:pt x="774" y="2064"/>
                  </a:cubicBezTo>
                  <a:cubicBezTo>
                    <a:pt x="633" y="2064"/>
                    <a:pt x="516" y="1949"/>
                    <a:pt x="516" y="1806"/>
                  </a:cubicBezTo>
                  <a:lnTo>
                    <a:pt x="516" y="775"/>
                  </a:lnTo>
                  <a:cubicBezTo>
                    <a:pt x="516" y="620"/>
                    <a:pt x="633" y="517"/>
                    <a:pt x="774" y="517"/>
                  </a:cubicBezTo>
                  <a:close/>
                  <a:moveTo>
                    <a:pt x="774" y="1"/>
                  </a:moveTo>
                  <a:cubicBezTo>
                    <a:pt x="349" y="1"/>
                    <a:pt x="1" y="336"/>
                    <a:pt x="1" y="775"/>
                  </a:cubicBezTo>
                  <a:lnTo>
                    <a:pt x="1" y="1806"/>
                  </a:lnTo>
                  <a:cubicBezTo>
                    <a:pt x="1" y="2233"/>
                    <a:pt x="349" y="2580"/>
                    <a:pt x="774" y="2580"/>
                  </a:cubicBezTo>
                  <a:cubicBezTo>
                    <a:pt x="1200" y="2580"/>
                    <a:pt x="1548" y="2233"/>
                    <a:pt x="1548" y="1806"/>
                  </a:cubicBezTo>
                  <a:lnTo>
                    <a:pt x="1548" y="775"/>
                  </a:lnTo>
                  <a:cubicBezTo>
                    <a:pt x="1548" y="336"/>
                    <a:pt x="1200"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91"/>
            <p:cNvSpPr/>
            <p:nvPr/>
          </p:nvSpPr>
          <p:spPr>
            <a:xfrm>
              <a:off x="4232040" y="2190013"/>
              <a:ext cx="57374" cy="79560"/>
            </a:xfrm>
            <a:custGeom>
              <a:rect b="b" l="l" r="r" t="t"/>
              <a:pathLst>
                <a:path extrusionOk="0" h="1897" w="1368">
                  <a:moveTo>
                    <a:pt x="684" y="1"/>
                  </a:moveTo>
                  <a:cubicBezTo>
                    <a:pt x="310" y="1"/>
                    <a:pt x="1" y="311"/>
                    <a:pt x="1" y="684"/>
                  </a:cubicBezTo>
                  <a:lnTo>
                    <a:pt x="1" y="775"/>
                  </a:lnTo>
                  <a:cubicBezTo>
                    <a:pt x="1" y="916"/>
                    <a:pt x="116" y="1033"/>
                    <a:pt x="259" y="1033"/>
                  </a:cubicBezTo>
                  <a:cubicBezTo>
                    <a:pt x="400" y="1033"/>
                    <a:pt x="517" y="916"/>
                    <a:pt x="517" y="775"/>
                  </a:cubicBezTo>
                  <a:lnTo>
                    <a:pt x="517" y="684"/>
                  </a:lnTo>
                  <a:cubicBezTo>
                    <a:pt x="517" y="594"/>
                    <a:pt x="594" y="517"/>
                    <a:pt x="684" y="517"/>
                  </a:cubicBezTo>
                  <a:cubicBezTo>
                    <a:pt x="775" y="517"/>
                    <a:pt x="852" y="594"/>
                    <a:pt x="852" y="684"/>
                  </a:cubicBezTo>
                  <a:cubicBezTo>
                    <a:pt x="852" y="761"/>
                    <a:pt x="813" y="826"/>
                    <a:pt x="761" y="852"/>
                  </a:cubicBezTo>
                  <a:lnTo>
                    <a:pt x="271" y="1148"/>
                  </a:lnTo>
                  <a:cubicBezTo>
                    <a:pt x="104" y="1251"/>
                    <a:pt x="1" y="1432"/>
                    <a:pt x="1" y="1638"/>
                  </a:cubicBezTo>
                  <a:cubicBezTo>
                    <a:pt x="1" y="1781"/>
                    <a:pt x="116" y="1896"/>
                    <a:pt x="259" y="1896"/>
                  </a:cubicBezTo>
                  <a:lnTo>
                    <a:pt x="1110" y="1896"/>
                  </a:lnTo>
                  <a:cubicBezTo>
                    <a:pt x="1251" y="1896"/>
                    <a:pt x="1368" y="1781"/>
                    <a:pt x="1368" y="1638"/>
                  </a:cubicBezTo>
                  <a:cubicBezTo>
                    <a:pt x="1368" y="1484"/>
                    <a:pt x="1251" y="1380"/>
                    <a:pt x="1110" y="1380"/>
                  </a:cubicBezTo>
                  <a:lnTo>
                    <a:pt x="904" y="1380"/>
                  </a:lnTo>
                  <a:lnTo>
                    <a:pt x="1019" y="1303"/>
                  </a:lnTo>
                  <a:cubicBezTo>
                    <a:pt x="1239" y="1174"/>
                    <a:pt x="1368" y="930"/>
                    <a:pt x="1368" y="684"/>
                  </a:cubicBezTo>
                  <a:cubicBezTo>
                    <a:pt x="1368" y="311"/>
                    <a:pt x="1058" y="1"/>
                    <a:pt x="68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91"/>
            <p:cNvSpPr/>
            <p:nvPr/>
          </p:nvSpPr>
          <p:spPr>
            <a:xfrm>
              <a:off x="4269911" y="2436659"/>
              <a:ext cx="94155" cy="93610"/>
            </a:xfrm>
            <a:custGeom>
              <a:rect b="b" l="l" r="r" t="t"/>
              <a:pathLst>
                <a:path extrusionOk="0" h="2232" w="2245">
                  <a:moveTo>
                    <a:pt x="1122" y="1"/>
                  </a:moveTo>
                  <a:cubicBezTo>
                    <a:pt x="503" y="1"/>
                    <a:pt x="1" y="503"/>
                    <a:pt x="1" y="1123"/>
                  </a:cubicBezTo>
                  <a:cubicBezTo>
                    <a:pt x="1" y="1729"/>
                    <a:pt x="503" y="2232"/>
                    <a:pt x="1122" y="2232"/>
                  </a:cubicBezTo>
                  <a:cubicBezTo>
                    <a:pt x="1741" y="2232"/>
                    <a:pt x="2245" y="1729"/>
                    <a:pt x="2245" y="1123"/>
                  </a:cubicBezTo>
                  <a:cubicBezTo>
                    <a:pt x="2245" y="503"/>
                    <a:pt x="1741" y="1"/>
                    <a:pt x="112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91"/>
            <p:cNvSpPr/>
            <p:nvPr/>
          </p:nvSpPr>
          <p:spPr>
            <a:xfrm>
              <a:off x="4109241" y="2436659"/>
              <a:ext cx="93652" cy="93610"/>
            </a:xfrm>
            <a:custGeom>
              <a:rect b="b" l="l" r="r" t="t"/>
              <a:pathLst>
                <a:path extrusionOk="0" h="2232" w="2233">
                  <a:moveTo>
                    <a:pt x="1123" y="1"/>
                  </a:moveTo>
                  <a:cubicBezTo>
                    <a:pt x="504" y="1"/>
                    <a:pt x="1" y="503"/>
                    <a:pt x="1" y="1123"/>
                  </a:cubicBezTo>
                  <a:cubicBezTo>
                    <a:pt x="1" y="1729"/>
                    <a:pt x="504" y="2232"/>
                    <a:pt x="1123" y="2232"/>
                  </a:cubicBezTo>
                  <a:cubicBezTo>
                    <a:pt x="1729" y="2232"/>
                    <a:pt x="2232" y="1729"/>
                    <a:pt x="2232" y="1123"/>
                  </a:cubicBezTo>
                  <a:cubicBezTo>
                    <a:pt x="2232" y="503"/>
                    <a:pt x="1729" y="1"/>
                    <a:pt x="112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91"/>
            <p:cNvSpPr/>
            <p:nvPr/>
          </p:nvSpPr>
          <p:spPr>
            <a:xfrm>
              <a:off x="4295326" y="2462074"/>
              <a:ext cx="43324" cy="43324"/>
            </a:xfrm>
            <a:custGeom>
              <a:rect b="b" l="l" r="r" t="t"/>
              <a:pathLst>
                <a:path extrusionOk="0" h="1033" w="1033">
                  <a:moveTo>
                    <a:pt x="516" y="1"/>
                  </a:moveTo>
                  <a:cubicBezTo>
                    <a:pt x="232" y="1"/>
                    <a:pt x="0" y="220"/>
                    <a:pt x="0" y="517"/>
                  </a:cubicBezTo>
                  <a:cubicBezTo>
                    <a:pt x="0" y="800"/>
                    <a:pt x="232" y="1032"/>
                    <a:pt x="516" y="1032"/>
                  </a:cubicBezTo>
                  <a:cubicBezTo>
                    <a:pt x="800" y="1032"/>
                    <a:pt x="1032" y="800"/>
                    <a:pt x="1032" y="517"/>
                  </a:cubicBezTo>
                  <a:cubicBezTo>
                    <a:pt x="1032" y="220"/>
                    <a:pt x="800" y="1"/>
                    <a:pt x="51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91"/>
            <p:cNvSpPr/>
            <p:nvPr/>
          </p:nvSpPr>
          <p:spPr>
            <a:xfrm>
              <a:off x="4134699" y="2462074"/>
              <a:ext cx="43324" cy="43324"/>
            </a:xfrm>
            <a:custGeom>
              <a:rect b="b" l="l" r="r" t="t"/>
              <a:pathLst>
                <a:path extrusionOk="0" h="1033" w="1033">
                  <a:moveTo>
                    <a:pt x="516" y="1"/>
                  </a:moveTo>
                  <a:cubicBezTo>
                    <a:pt x="233" y="1"/>
                    <a:pt x="0" y="220"/>
                    <a:pt x="0" y="517"/>
                  </a:cubicBezTo>
                  <a:cubicBezTo>
                    <a:pt x="0" y="800"/>
                    <a:pt x="233" y="1032"/>
                    <a:pt x="516" y="1032"/>
                  </a:cubicBezTo>
                  <a:cubicBezTo>
                    <a:pt x="800" y="1032"/>
                    <a:pt x="1032" y="800"/>
                    <a:pt x="1032" y="517"/>
                  </a:cubicBezTo>
                  <a:cubicBezTo>
                    <a:pt x="1032" y="220"/>
                    <a:pt x="800" y="1"/>
                    <a:pt x="51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91"/>
            <p:cNvSpPr/>
            <p:nvPr/>
          </p:nvSpPr>
          <p:spPr>
            <a:xfrm>
              <a:off x="4377527" y="2310631"/>
              <a:ext cx="64965" cy="64965"/>
            </a:xfrm>
            <a:custGeom>
              <a:rect b="b" l="l" r="r" t="t"/>
              <a:pathLst>
                <a:path extrusionOk="0" h="1549" w="1549">
                  <a:moveTo>
                    <a:pt x="774" y="0"/>
                  </a:moveTo>
                  <a:cubicBezTo>
                    <a:pt x="349" y="0"/>
                    <a:pt x="1" y="336"/>
                    <a:pt x="1" y="774"/>
                  </a:cubicBezTo>
                  <a:cubicBezTo>
                    <a:pt x="1" y="1200"/>
                    <a:pt x="349" y="1548"/>
                    <a:pt x="774" y="1548"/>
                  </a:cubicBezTo>
                  <a:cubicBezTo>
                    <a:pt x="1201" y="1548"/>
                    <a:pt x="1548" y="1200"/>
                    <a:pt x="1548" y="774"/>
                  </a:cubicBezTo>
                  <a:cubicBezTo>
                    <a:pt x="1548" y="336"/>
                    <a:pt x="1201"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91"/>
            <p:cNvSpPr/>
            <p:nvPr/>
          </p:nvSpPr>
          <p:spPr>
            <a:xfrm>
              <a:off x="4420809" y="2393419"/>
              <a:ext cx="21683" cy="21683"/>
            </a:xfrm>
            <a:custGeom>
              <a:rect b="b" l="l" r="r" t="t"/>
              <a:pathLst>
                <a:path extrusionOk="0" h="517" w="517">
                  <a:moveTo>
                    <a:pt x="258" y="0"/>
                  </a:moveTo>
                  <a:cubicBezTo>
                    <a:pt x="117" y="0"/>
                    <a:pt x="0" y="116"/>
                    <a:pt x="0" y="258"/>
                  </a:cubicBezTo>
                  <a:cubicBezTo>
                    <a:pt x="0" y="400"/>
                    <a:pt x="117" y="516"/>
                    <a:pt x="258" y="516"/>
                  </a:cubicBezTo>
                  <a:cubicBezTo>
                    <a:pt x="401" y="516"/>
                    <a:pt x="516" y="400"/>
                    <a:pt x="516" y="258"/>
                  </a:cubicBezTo>
                  <a:cubicBezTo>
                    <a:pt x="516" y="116"/>
                    <a:pt x="401"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91"/>
            <p:cNvSpPr/>
            <p:nvPr/>
          </p:nvSpPr>
          <p:spPr>
            <a:xfrm>
              <a:off x="4267772" y="2328497"/>
              <a:ext cx="78428" cy="64965"/>
            </a:xfrm>
            <a:custGeom>
              <a:rect b="b" l="l" r="r" t="t"/>
              <a:pathLst>
                <a:path extrusionOk="0" h="1549" w="1870">
                  <a:moveTo>
                    <a:pt x="0" y="1"/>
                  </a:moveTo>
                  <a:lnTo>
                    <a:pt x="0" y="1548"/>
                  </a:lnTo>
                  <a:lnTo>
                    <a:pt x="1870" y="1548"/>
                  </a:lnTo>
                  <a:lnTo>
                    <a:pt x="1393" y="168"/>
                  </a:lnTo>
                  <a:cubicBezTo>
                    <a:pt x="1354" y="65"/>
                    <a:pt x="1264" y="1"/>
                    <a:pt x="114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91"/>
            <p:cNvSpPr/>
            <p:nvPr/>
          </p:nvSpPr>
          <p:spPr>
            <a:xfrm>
              <a:off x="4159023" y="2328497"/>
              <a:ext cx="87151" cy="64965"/>
            </a:xfrm>
            <a:custGeom>
              <a:rect b="b" l="l" r="r" t="t"/>
              <a:pathLst>
                <a:path extrusionOk="0" h="1549" w="2078">
                  <a:moveTo>
                    <a:pt x="942" y="1"/>
                  </a:moveTo>
                  <a:cubicBezTo>
                    <a:pt x="839" y="1"/>
                    <a:pt x="748" y="52"/>
                    <a:pt x="710" y="142"/>
                  </a:cubicBezTo>
                  <a:lnTo>
                    <a:pt x="0" y="1548"/>
                  </a:lnTo>
                  <a:lnTo>
                    <a:pt x="2077" y="1548"/>
                  </a:lnTo>
                  <a:lnTo>
                    <a:pt x="2077"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91"/>
            <p:cNvSpPr/>
            <p:nvPr/>
          </p:nvSpPr>
          <p:spPr>
            <a:xfrm>
              <a:off x="4073048" y="2422064"/>
              <a:ext cx="36236" cy="21683"/>
            </a:xfrm>
            <a:custGeom>
              <a:rect b="b" l="l" r="r" t="t"/>
              <a:pathLst>
                <a:path extrusionOk="0" h="517" w="864">
                  <a:moveTo>
                    <a:pt x="38" y="0"/>
                  </a:moveTo>
                  <a:cubicBezTo>
                    <a:pt x="13" y="91"/>
                    <a:pt x="0" y="168"/>
                    <a:pt x="0" y="258"/>
                  </a:cubicBezTo>
                  <a:lnTo>
                    <a:pt x="0" y="516"/>
                  </a:lnTo>
                  <a:lnTo>
                    <a:pt x="606" y="516"/>
                  </a:lnTo>
                  <a:cubicBezTo>
                    <a:pt x="748" y="516"/>
                    <a:pt x="864" y="401"/>
                    <a:pt x="864" y="258"/>
                  </a:cubicBezTo>
                  <a:cubicBezTo>
                    <a:pt x="864" y="117"/>
                    <a:pt x="748" y="0"/>
                    <a:pt x="60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6" name="Shape 2306"/>
        <p:cNvGrpSpPr/>
        <p:nvPr/>
      </p:nvGrpSpPr>
      <p:grpSpPr>
        <a:xfrm>
          <a:off x="0" y="0"/>
          <a:ext cx="0" cy="0"/>
          <a:chOff x="0" y="0"/>
          <a:chExt cx="0" cy="0"/>
        </a:xfrm>
      </p:grpSpPr>
      <p:sp>
        <p:nvSpPr>
          <p:cNvPr id="2307" name="Google Shape;2307;p92"/>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Plant more</a:t>
            </a:r>
            <a:endParaRPr sz="3000">
              <a:solidFill>
                <a:schemeClr val="dk1"/>
              </a:solidFill>
              <a:latin typeface="Inconsolata"/>
              <a:ea typeface="Inconsolata"/>
              <a:cs typeface="Inconsolata"/>
              <a:sym typeface="Inconsolata"/>
            </a:endParaRPr>
          </a:p>
        </p:txBody>
      </p:sp>
      <p:sp>
        <p:nvSpPr>
          <p:cNvPr id="2308" name="Google Shape;2308;p92"/>
          <p:cNvSpPr/>
          <p:nvPr/>
        </p:nvSpPr>
        <p:spPr>
          <a:xfrm>
            <a:off x="1454000" y="1240463"/>
            <a:ext cx="6280607" cy="1832400"/>
          </a:xfrm>
          <a:custGeom>
            <a:rect b="b" l="l" r="r" t="t"/>
            <a:pathLst>
              <a:path extrusionOk="0" h="73296" w="154438">
                <a:moveTo>
                  <a:pt x="154187" y="0"/>
                </a:moveTo>
                <a:lnTo>
                  <a:pt x="116001" y="29733"/>
                </a:lnTo>
                <a:lnTo>
                  <a:pt x="76581" y="36135"/>
                </a:lnTo>
                <a:lnTo>
                  <a:pt x="76560" y="36135"/>
                </a:lnTo>
                <a:lnTo>
                  <a:pt x="38688" y="52979"/>
                </a:lnTo>
                <a:lnTo>
                  <a:pt x="1" y="72919"/>
                </a:lnTo>
                <a:lnTo>
                  <a:pt x="210" y="73296"/>
                </a:lnTo>
                <a:lnTo>
                  <a:pt x="38898" y="53376"/>
                </a:lnTo>
                <a:lnTo>
                  <a:pt x="76686" y="36575"/>
                </a:lnTo>
                <a:lnTo>
                  <a:pt x="116127" y="30172"/>
                </a:lnTo>
                <a:lnTo>
                  <a:pt x="116189" y="30151"/>
                </a:lnTo>
                <a:lnTo>
                  <a:pt x="154438" y="356"/>
                </a:lnTo>
                <a:lnTo>
                  <a:pt x="154187" y="0"/>
                </a:lnTo>
                <a:close/>
              </a:path>
            </a:pathLst>
          </a:custGeom>
          <a:solidFill>
            <a:schemeClr val="lt2"/>
          </a:solidFill>
          <a:ln cap="flat" cmpd="sng" w="28575">
            <a:solidFill>
              <a:schemeClr val="accent3"/>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92"/>
          <p:cNvSpPr txBox="1"/>
          <p:nvPr/>
        </p:nvSpPr>
        <p:spPr>
          <a:xfrm>
            <a:off x="727063" y="3911036"/>
            <a:ext cx="1356000" cy="520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solidFill>
                  <a:schemeClr val="dk1"/>
                </a:solidFill>
                <a:latin typeface="Poppins"/>
                <a:ea typeface="Poppins"/>
                <a:cs typeface="Poppins"/>
                <a:sym typeface="Poppins"/>
              </a:rPr>
              <a:t>Despite being red, it’s cold</a:t>
            </a:r>
            <a:endParaRPr sz="1200">
              <a:solidFill>
                <a:schemeClr val="dk1"/>
              </a:solidFill>
              <a:latin typeface="Poppins"/>
              <a:ea typeface="Poppins"/>
              <a:cs typeface="Poppins"/>
              <a:sym typeface="Poppins"/>
            </a:endParaRPr>
          </a:p>
        </p:txBody>
      </p:sp>
      <p:sp>
        <p:nvSpPr>
          <p:cNvPr id="2310" name="Google Shape;2310;p92"/>
          <p:cNvSpPr txBox="1"/>
          <p:nvPr/>
        </p:nvSpPr>
        <p:spPr>
          <a:xfrm>
            <a:off x="3894012" y="3911045"/>
            <a:ext cx="1356000" cy="520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solidFill>
                  <a:schemeClr val="dk1"/>
                </a:solidFill>
                <a:latin typeface="Poppins"/>
                <a:ea typeface="Poppins"/>
                <a:cs typeface="Poppins"/>
                <a:sym typeface="Poppins"/>
              </a:rPr>
              <a:t>Venus has a beautiful name</a:t>
            </a:r>
            <a:endParaRPr sz="1200">
              <a:solidFill>
                <a:schemeClr val="dk1"/>
              </a:solidFill>
              <a:latin typeface="Poppins"/>
              <a:ea typeface="Poppins"/>
              <a:cs typeface="Poppins"/>
              <a:sym typeface="Poppins"/>
            </a:endParaRPr>
          </a:p>
        </p:txBody>
      </p:sp>
      <p:sp>
        <p:nvSpPr>
          <p:cNvPr id="2311" name="Google Shape;2311;p92"/>
          <p:cNvSpPr txBox="1"/>
          <p:nvPr/>
        </p:nvSpPr>
        <p:spPr>
          <a:xfrm>
            <a:off x="2310518" y="3911025"/>
            <a:ext cx="1356000" cy="520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solidFill>
                  <a:schemeClr val="dk1"/>
                </a:solidFill>
                <a:latin typeface="Poppins"/>
                <a:ea typeface="Poppins"/>
                <a:cs typeface="Poppins"/>
                <a:sym typeface="Poppins"/>
              </a:rPr>
              <a:t>Jupiter i</a:t>
            </a:r>
            <a:r>
              <a:rPr lang="en" sz="1200">
                <a:solidFill>
                  <a:schemeClr val="dk1"/>
                </a:solidFill>
                <a:latin typeface="Poppins"/>
                <a:ea typeface="Poppins"/>
                <a:cs typeface="Poppins"/>
                <a:sym typeface="Poppins"/>
              </a:rPr>
              <a:t>s the biggest planet</a:t>
            </a:r>
            <a:endParaRPr sz="1200">
              <a:solidFill>
                <a:schemeClr val="dk1"/>
              </a:solidFill>
              <a:latin typeface="Poppins"/>
              <a:ea typeface="Poppins"/>
              <a:cs typeface="Poppins"/>
              <a:sym typeface="Poppins"/>
            </a:endParaRPr>
          </a:p>
        </p:txBody>
      </p:sp>
      <p:sp>
        <p:nvSpPr>
          <p:cNvPr id="2312" name="Google Shape;2312;p92"/>
          <p:cNvSpPr txBox="1"/>
          <p:nvPr/>
        </p:nvSpPr>
        <p:spPr>
          <a:xfrm>
            <a:off x="5477455" y="3911045"/>
            <a:ext cx="1356000" cy="520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solidFill>
                  <a:schemeClr val="dk1"/>
                </a:solidFill>
                <a:latin typeface="Poppins"/>
                <a:ea typeface="Poppins"/>
                <a:cs typeface="Poppins"/>
                <a:sym typeface="Poppins"/>
              </a:rPr>
              <a:t>Saturn has several rings</a:t>
            </a:r>
            <a:endParaRPr sz="1200">
              <a:solidFill>
                <a:schemeClr val="dk1"/>
              </a:solidFill>
              <a:latin typeface="Poppins"/>
              <a:ea typeface="Poppins"/>
              <a:cs typeface="Poppins"/>
              <a:sym typeface="Poppins"/>
            </a:endParaRPr>
          </a:p>
        </p:txBody>
      </p:sp>
      <p:sp>
        <p:nvSpPr>
          <p:cNvPr id="2313" name="Google Shape;2313;p92"/>
          <p:cNvSpPr txBox="1"/>
          <p:nvPr/>
        </p:nvSpPr>
        <p:spPr>
          <a:xfrm>
            <a:off x="7060936" y="3911030"/>
            <a:ext cx="1356000" cy="520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solidFill>
                  <a:schemeClr val="dk1"/>
                </a:solidFill>
                <a:latin typeface="Poppins"/>
                <a:ea typeface="Poppins"/>
                <a:cs typeface="Poppins"/>
                <a:sym typeface="Poppins"/>
              </a:rPr>
              <a:t>Neptune is far from the Sun</a:t>
            </a:r>
            <a:endParaRPr sz="1200">
              <a:solidFill>
                <a:schemeClr val="dk1"/>
              </a:solidFill>
              <a:latin typeface="Poppins"/>
              <a:ea typeface="Poppins"/>
              <a:cs typeface="Poppins"/>
              <a:sym typeface="Poppins"/>
            </a:endParaRPr>
          </a:p>
        </p:txBody>
      </p:sp>
      <p:sp>
        <p:nvSpPr>
          <p:cNvPr id="2314" name="Google Shape;2314;p92"/>
          <p:cNvSpPr txBox="1"/>
          <p:nvPr/>
        </p:nvSpPr>
        <p:spPr>
          <a:xfrm>
            <a:off x="727062" y="3558609"/>
            <a:ext cx="1356000" cy="412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Mars</a:t>
            </a:r>
            <a:endParaRPr sz="2000">
              <a:solidFill>
                <a:schemeClr val="dk2"/>
              </a:solidFill>
              <a:latin typeface="Lilita One"/>
              <a:ea typeface="Lilita One"/>
              <a:cs typeface="Lilita One"/>
              <a:sym typeface="Lilita One"/>
            </a:endParaRPr>
          </a:p>
        </p:txBody>
      </p:sp>
      <p:sp>
        <p:nvSpPr>
          <p:cNvPr id="2315" name="Google Shape;2315;p92"/>
          <p:cNvSpPr txBox="1"/>
          <p:nvPr/>
        </p:nvSpPr>
        <p:spPr>
          <a:xfrm>
            <a:off x="3894009" y="3558615"/>
            <a:ext cx="1356000" cy="412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Venus</a:t>
            </a:r>
            <a:endParaRPr sz="2000">
              <a:solidFill>
                <a:schemeClr val="dk2"/>
              </a:solidFill>
              <a:latin typeface="Lilita One"/>
              <a:ea typeface="Lilita One"/>
              <a:cs typeface="Lilita One"/>
              <a:sym typeface="Lilita One"/>
            </a:endParaRPr>
          </a:p>
        </p:txBody>
      </p:sp>
      <p:sp>
        <p:nvSpPr>
          <p:cNvPr id="2316" name="Google Shape;2316;p92"/>
          <p:cNvSpPr txBox="1"/>
          <p:nvPr/>
        </p:nvSpPr>
        <p:spPr>
          <a:xfrm>
            <a:off x="2310517" y="3558599"/>
            <a:ext cx="1356000" cy="412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Jupiter</a:t>
            </a:r>
            <a:endParaRPr sz="2000">
              <a:solidFill>
                <a:schemeClr val="dk2"/>
              </a:solidFill>
              <a:latin typeface="Lilita One"/>
              <a:ea typeface="Lilita One"/>
              <a:cs typeface="Lilita One"/>
              <a:sym typeface="Lilita One"/>
            </a:endParaRPr>
          </a:p>
        </p:txBody>
      </p:sp>
      <p:sp>
        <p:nvSpPr>
          <p:cNvPr id="2317" name="Google Shape;2317;p92"/>
          <p:cNvSpPr txBox="1"/>
          <p:nvPr/>
        </p:nvSpPr>
        <p:spPr>
          <a:xfrm>
            <a:off x="5477451" y="3558615"/>
            <a:ext cx="1356000" cy="412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Saturn</a:t>
            </a:r>
            <a:endParaRPr sz="2000">
              <a:solidFill>
                <a:schemeClr val="dk2"/>
              </a:solidFill>
              <a:latin typeface="Lilita One"/>
              <a:ea typeface="Lilita One"/>
              <a:cs typeface="Lilita One"/>
              <a:sym typeface="Lilita One"/>
            </a:endParaRPr>
          </a:p>
        </p:txBody>
      </p:sp>
      <p:sp>
        <p:nvSpPr>
          <p:cNvPr id="2318" name="Google Shape;2318;p92"/>
          <p:cNvSpPr txBox="1"/>
          <p:nvPr/>
        </p:nvSpPr>
        <p:spPr>
          <a:xfrm>
            <a:off x="7060931" y="3558604"/>
            <a:ext cx="1356000" cy="412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Neptune</a:t>
            </a:r>
            <a:endParaRPr sz="2000">
              <a:solidFill>
                <a:schemeClr val="dk2"/>
              </a:solidFill>
              <a:latin typeface="Lilita One"/>
              <a:ea typeface="Lilita One"/>
              <a:cs typeface="Lilita One"/>
              <a:sym typeface="Lilita One"/>
            </a:endParaRPr>
          </a:p>
        </p:txBody>
      </p:sp>
      <p:grpSp>
        <p:nvGrpSpPr>
          <p:cNvPr id="2319" name="Google Shape;2319;p92"/>
          <p:cNvGrpSpPr/>
          <p:nvPr/>
        </p:nvGrpSpPr>
        <p:grpSpPr>
          <a:xfrm>
            <a:off x="950238" y="2625238"/>
            <a:ext cx="909625" cy="665950"/>
            <a:chOff x="2718450" y="9070463"/>
            <a:chExt cx="909625" cy="665950"/>
          </a:xfrm>
        </p:grpSpPr>
        <p:sp>
          <p:nvSpPr>
            <p:cNvPr id="2320" name="Google Shape;2320;p92"/>
            <p:cNvSpPr/>
            <p:nvPr/>
          </p:nvSpPr>
          <p:spPr>
            <a:xfrm>
              <a:off x="2718450" y="9070463"/>
              <a:ext cx="909625" cy="665950"/>
            </a:xfrm>
            <a:custGeom>
              <a:rect b="b" l="l" r="r" t="t"/>
              <a:pathLst>
                <a:path extrusionOk="0" h="26638" w="36385">
                  <a:moveTo>
                    <a:pt x="14523" y="1"/>
                  </a:moveTo>
                  <a:cubicBezTo>
                    <a:pt x="12533" y="1"/>
                    <a:pt x="10604" y="1254"/>
                    <a:pt x="9748" y="3144"/>
                  </a:cubicBezTo>
                  <a:cubicBezTo>
                    <a:pt x="8893" y="4974"/>
                    <a:pt x="9191" y="6983"/>
                    <a:pt x="10524" y="8535"/>
                  </a:cubicBezTo>
                  <a:cubicBezTo>
                    <a:pt x="10644" y="8674"/>
                    <a:pt x="10763" y="8794"/>
                    <a:pt x="10882" y="8933"/>
                  </a:cubicBezTo>
                  <a:cubicBezTo>
                    <a:pt x="12195" y="10226"/>
                    <a:pt x="13866" y="10862"/>
                    <a:pt x="15298" y="11161"/>
                  </a:cubicBezTo>
                  <a:lnTo>
                    <a:pt x="15298" y="17109"/>
                  </a:lnTo>
                  <a:cubicBezTo>
                    <a:pt x="14483" y="16751"/>
                    <a:pt x="13608" y="16572"/>
                    <a:pt x="12692" y="16572"/>
                  </a:cubicBezTo>
                  <a:cubicBezTo>
                    <a:pt x="11360" y="16572"/>
                    <a:pt x="10067" y="16969"/>
                    <a:pt x="9012" y="17725"/>
                  </a:cubicBezTo>
                  <a:cubicBezTo>
                    <a:pt x="8435" y="17526"/>
                    <a:pt x="7819" y="17407"/>
                    <a:pt x="7202" y="17407"/>
                  </a:cubicBezTo>
                  <a:cubicBezTo>
                    <a:pt x="5989" y="17407"/>
                    <a:pt x="4775" y="17825"/>
                    <a:pt x="3820" y="18581"/>
                  </a:cubicBezTo>
                  <a:lnTo>
                    <a:pt x="956" y="20849"/>
                  </a:lnTo>
                  <a:cubicBezTo>
                    <a:pt x="359" y="21326"/>
                    <a:pt x="1" y="22042"/>
                    <a:pt x="1" y="22798"/>
                  </a:cubicBezTo>
                  <a:lnTo>
                    <a:pt x="1" y="24151"/>
                  </a:lnTo>
                  <a:cubicBezTo>
                    <a:pt x="1" y="25523"/>
                    <a:pt x="1115" y="26637"/>
                    <a:pt x="2488" y="26637"/>
                  </a:cubicBezTo>
                  <a:lnTo>
                    <a:pt x="33898" y="26637"/>
                  </a:lnTo>
                  <a:cubicBezTo>
                    <a:pt x="35271" y="26637"/>
                    <a:pt x="36385" y="25523"/>
                    <a:pt x="36385" y="24151"/>
                  </a:cubicBezTo>
                  <a:lnTo>
                    <a:pt x="36385" y="22798"/>
                  </a:lnTo>
                  <a:cubicBezTo>
                    <a:pt x="36385" y="22281"/>
                    <a:pt x="36226" y="21784"/>
                    <a:pt x="35927" y="21366"/>
                  </a:cubicBezTo>
                  <a:lnTo>
                    <a:pt x="34435" y="19257"/>
                  </a:lnTo>
                  <a:cubicBezTo>
                    <a:pt x="33222" y="17566"/>
                    <a:pt x="31272" y="16552"/>
                    <a:pt x="29184" y="16552"/>
                  </a:cubicBezTo>
                  <a:cubicBezTo>
                    <a:pt x="28050" y="16552"/>
                    <a:pt x="26936" y="16870"/>
                    <a:pt x="25961" y="17427"/>
                  </a:cubicBezTo>
                  <a:cubicBezTo>
                    <a:pt x="25245" y="17148"/>
                    <a:pt x="24469" y="17009"/>
                    <a:pt x="23693" y="17009"/>
                  </a:cubicBezTo>
                  <a:cubicBezTo>
                    <a:pt x="22917" y="17009"/>
                    <a:pt x="22142" y="17168"/>
                    <a:pt x="21425" y="17427"/>
                  </a:cubicBezTo>
                  <a:cubicBezTo>
                    <a:pt x="21326" y="17367"/>
                    <a:pt x="21207" y="17308"/>
                    <a:pt x="21107" y="17248"/>
                  </a:cubicBezTo>
                  <a:lnTo>
                    <a:pt x="21107" y="11161"/>
                  </a:lnTo>
                  <a:cubicBezTo>
                    <a:pt x="22539" y="10862"/>
                    <a:pt x="24210" y="10246"/>
                    <a:pt x="25523" y="8933"/>
                  </a:cubicBezTo>
                  <a:cubicBezTo>
                    <a:pt x="25643" y="8794"/>
                    <a:pt x="25762" y="8674"/>
                    <a:pt x="25881" y="8535"/>
                  </a:cubicBezTo>
                  <a:cubicBezTo>
                    <a:pt x="27214" y="6983"/>
                    <a:pt x="27513" y="4974"/>
                    <a:pt x="26657" y="3144"/>
                  </a:cubicBezTo>
                  <a:cubicBezTo>
                    <a:pt x="25802" y="1254"/>
                    <a:pt x="23872" y="1"/>
                    <a:pt x="21883" y="1"/>
                  </a:cubicBezTo>
                  <a:cubicBezTo>
                    <a:pt x="20689" y="1"/>
                    <a:pt x="19555" y="419"/>
                    <a:pt x="18601" y="1234"/>
                  </a:cubicBezTo>
                  <a:cubicBezTo>
                    <a:pt x="18461" y="1354"/>
                    <a:pt x="18322" y="1493"/>
                    <a:pt x="18203" y="1612"/>
                  </a:cubicBezTo>
                  <a:cubicBezTo>
                    <a:pt x="18083" y="1493"/>
                    <a:pt x="17944" y="1354"/>
                    <a:pt x="17805" y="1234"/>
                  </a:cubicBezTo>
                  <a:cubicBezTo>
                    <a:pt x="16850" y="419"/>
                    <a:pt x="15716" y="1"/>
                    <a:pt x="14523"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1" name="Google Shape;2321;p92"/>
            <p:cNvGrpSpPr/>
            <p:nvPr/>
          </p:nvGrpSpPr>
          <p:grpSpPr>
            <a:xfrm>
              <a:off x="2780625" y="9132675"/>
              <a:ext cx="785300" cy="541625"/>
              <a:chOff x="2780625" y="9132675"/>
              <a:chExt cx="785300" cy="541625"/>
            </a:xfrm>
          </p:grpSpPr>
          <p:sp>
            <p:nvSpPr>
              <p:cNvPr id="2322" name="Google Shape;2322;p92"/>
              <p:cNvSpPr/>
              <p:nvPr/>
            </p:nvSpPr>
            <p:spPr>
              <a:xfrm>
                <a:off x="3163075" y="9284375"/>
                <a:ext cx="20900" cy="263600"/>
              </a:xfrm>
              <a:custGeom>
                <a:rect b="b" l="l" r="r" t="t"/>
                <a:pathLst>
                  <a:path extrusionOk="0" h="10544" w="836">
                    <a:moveTo>
                      <a:pt x="0" y="0"/>
                    </a:moveTo>
                    <a:lnTo>
                      <a:pt x="0" y="10544"/>
                    </a:lnTo>
                    <a:lnTo>
                      <a:pt x="835" y="10544"/>
                    </a:lnTo>
                    <a:lnTo>
                      <a:pt x="8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92"/>
              <p:cNvSpPr/>
              <p:nvPr/>
            </p:nvSpPr>
            <p:spPr>
              <a:xfrm>
                <a:off x="3167050" y="9132675"/>
                <a:ext cx="192650" cy="161450"/>
              </a:xfrm>
              <a:custGeom>
                <a:rect b="b" l="l" r="r" t="t"/>
                <a:pathLst>
                  <a:path extrusionOk="0" h="6458" w="7706">
                    <a:moveTo>
                      <a:pt x="3936" y="0"/>
                    </a:moveTo>
                    <a:cubicBezTo>
                      <a:pt x="3383" y="0"/>
                      <a:pt x="2812" y="191"/>
                      <a:pt x="2288" y="638"/>
                    </a:cubicBezTo>
                    <a:cubicBezTo>
                      <a:pt x="2188" y="717"/>
                      <a:pt x="2109" y="797"/>
                      <a:pt x="2009" y="896"/>
                    </a:cubicBezTo>
                    <a:cubicBezTo>
                      <a:pt x="0" y="2905"/>
                      <a:pt x="259" y="6446"/>
                      <a:pt x="259" y="6446"/>
                    </a:cubicBezTo>
                    <a:cubicBezTo>
                      <a:pt x="259" y="6446"/>
                      <a:pt x="407" y="6457"/>
                      <a:pt x="661" y="6457"/>
                    </a:cubicBezTo>
                    <a:cubicBezTo>
                      <a:pt x="1645" y="6457"/>
                      <a:pt x="4215" y="6294"/>
                      <a:pt x="5829" y="4696"/>
                    </a:cubicBezTo>
                    <a:cubicBezTo>
                      <a:pt x="5908" y="4596"/>
                      <a:pt x="5988" y="4517"/>
                      <a:pt x="6067" y="4417"/>
                    </a:cubicBezTo>
                    <a:cubicBezTo>
                      <a:pt x="7705" y="2515"/>
                      <a:pt x="5943" y="0"/>
                      <a:pt x="39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92"/>
              <p:cNvSpPr/>
              <p:nvPr/>
            </p:nvSpPr>
            <p:spPr>
              <a:xfrm>
                <a:off x="2987350" y="9132675"/>
                <a:ext cx="192650" cy="161450"/>
              </a:xfrm>
              <a:custGeom>
                <a:rect b="b" l="l" r="r" t="t"/>
                <a:pathLst>
                  <a:path extrusionOk="0" h="6458" w="7706">
                    <a:moveTo>
                      <a:pt x="3769" y="0"/>
                    </a:moveTo>
                    <a:cubicBezTo>
                      <a:pt x="1762" y="0"/>
                      <a:pt x="0" y="2515"/>
                      <a:pt x="1638" y="4417"/>
                    </a:cubicBezTo>
                    <a:cubicBezTo>
                      <a:pt x="1718" y="4517"/>
                      <a:pt x="1797" y="4596"/>
                      <a:pt x="1897" y="4696"/>
                    </a:cubicBezTo>
                    <a:cubicBezTo>
                      <a:pt x="3495" y="6294"/>
                      <a:pt x="6061" y="6457"/>
                      <a:pt x="7045" y="6457"/>
                    </a:cubicBezTo>
                    <a:cubicBezTo>
                      <a:pt x="7298" y="6457"/>
                      <a:pt x="7447" y="6446"/>
                      <a:pt x="7447" y="6446"/>
                    </a:cubicBezTo>
                    <a:cubicBezTo>
                      <a:pt x="7447" y="6446"/>
                      <a:pt x="7705" y="2905"/>
                      <a:pt x="5696" y="896"/>
                    </a:cubicBezTo>
                    <a:cubicBezTo>
                      <a:pt x="5597" y="797"/>
                      <a:pt x="5517" y="717"/>
                      <a:pt x="5418" y="638"/>
                    </a:cubicBezTo>
                    <a:cubicBezTo>
                      <a:pt x="4894" y="191"/>
                      <a:pt x="4322" y="0"/>
                      <a:pt x="3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92"/>
              <p:cNvSpPr/>
              <p:nvPr/>
            </p:nvSpPr>
            <p:spPr>
              <a:xfrm>
                <a:off x="2780625" y="9546750"/>
                <a:ext cx="785300" cy="127550"/>
              </a:xfrm>
              <a:custGeom>
                <a:rect b="b" l="l" r="r" t="t"/>
                <a:pathLst>
                  <a:path extrusionOk="0" h="5102" w="31412">
                    <a:moveTo>
                      <a:pt x="26696" y="0"/>
                    </a:moveTo>
                    <a:cubicBezTo>
                      <a:pt x="25596" y="0"/>
                      <a:pt x="24497" y="454"/>
                      <a:pt x="23713" y="1361"/>
                    </a:cubicBezTo>
                    <a:cubicBezTo>
                      <a:pt x="22987" y="755"/>
                      <a:pt x="22091" y="451"/>
                      <a:pt x="21196" y="451"/>
                    </a:cubicBezTo>
                    <a:cubicBezTo>
                      <a:pt x="20301" y="451"/>
                      <a:pt x="19406" y="755"/>
                      <a:pt x="18680" y="1361"/>
                    </a:cubicBezTo>
                    <a:cubicBezTo>
                      <a:pt x="17898" y="454"/>
                      <a:pt x="16804" y="1"/>
                      <a:pt x="15709" y="1"/>
                    </a:cubicBezTo>
                    <a:cubicBezTo>
                      <a:pt x="14714" y="1"/>
                      <a:pt x="13717" y="375"/>
                      <a:pt x="12951" y="1123"/>
                    </a:cubicBezTo>
                    <a:cubicBezTo>
                      <a:pt x="12197" y="378"/>
                      <a:pt x="11204" y="6"/>
                      <a:pt x="10210" y="6"/>
                    </a:cubicBezTo>
                    <a:cubicBezTo>
                      <a:pt x="9001" y="6"/>
                      <a:pt x="7789" y="557"/>
                      <a:pt x="7003" y="1660"/>
                    </a:cubicBezTo>
                    <a:lnTo>
                      <a:pt x="6903" y="1779"/>
                    </a:lnTo>
                    <a:lnTo>
                      <a:pt x="6545" y="1481"/>
                    </a:lnTo>
                    <a:cubicBezTo>
                      <a:pt x="6008" y="1063"/>
                      <a:pt x="5362" y="854"/>
                      <a:pt x="4713" y="854"/>
                    </a:cubicBezTo>
                    <a:cubicBezTo>
                      <a:pt x="4064" y="854"/>
                      <a:pt x="3412" y="1063"/>
                      <a:pt x="2865" y="1481"/>
                    </a:cubicBezTo>
                    <a:lnTo>
                      <a:pt x="1" y="3749"/>
                    </a:lnTo>
                    <a:lnTo>
                      <a:pt x="1" y="5101"/>
                    </a:lnTo>
                    <a:lnTo>
                      <a:pt x="31411" y="5101"/>
                    </a:lnTo>
                    <a:lnTo>
                      <a:pt x="31411" y="3749"/>
                    </a:lnTo>
                    <a:lnTo>
                      <a:pt x="29919" y="1660"/>
                    </a:lnTo>
                    <a:cubicBezTo>
                      <a:pt x="29126" y="553"/>
                      <a:pt x="27911" y="0"/>
                      <a:pt x="266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26" name="Google Shape;2326;p92"/>
          <p:cNvGrpSpPr/>
          <p:nvPr/>
        </p:nvGrpSpPr>
        <p:grpSpPr>
          <a:xfrm>
            <a:off x="2532713" y="2175663"/>
            <a:ext cx="911625" cy="1115525"/>
            <a:chOff x="3636000" y="8620888"/>
            <a:chExt cx="911625" cy="1115525"/>
          </a:xfrm>
        </p:grpSpPr>
        <p:sp>
          <p:nvSpPr>
            <p:cNvPr id="2327" name="Google Shape;2327;p92"/>
            <p:cNvSpPr/>
            <p:nvPr/>
          </p:nvSpPr>
          <p:spPr>
            <a:xfrm>
              <a:off x="3636000" y="8620888"/>
              <a:ext cx="911625" cy="1115525"/>
            </a:xfrm>
            <a:custGeom>
              <a:rect b="b" l="l" r="r" t="t"/>
              <a:pathLst>
                <a:path extrusionOk="0" h="44621" w="36465">
                  <a:moveTo>
                    <a:pt x="18262" y="1"/>
                  </a:moveTo>
                  <a:cubicBezTo>
                    <a:pt x="15477" y="1"/>
                    <a:pt x="13309" y="1990"/>
                    <a:pt x="13110" y="4696"/>
                  </a:cubicBezTo>
                  <a:cubicBezTo>
                    <a:pt x="13090" y="4875"/>
                    <a:pt x="13090" y="5074"/>
                    <a:pt x="13090" y="5253"/>
                  </a:cubicBezTo>
                  <a:cubicBezTo>
                    <a:pt x="13090" y="6630"/>
                    <a:pt x="13308" y="7290"/>
                    <a:pt x="13184" y="7290"/>
                  </a:cubicBezTo>
                  <a:cubicBezTo>
                    <a:pt x="13089" y="7290"/>
                    <a:pt x="12796" y="6907"/>
                    <a:pt x="12056" y="6168"/>
                  </a:cubicBezTo>
                  <a:cubicBezTo>
                    <a:pt x="11937" y="6048"/>
                    <a:pt x="11797" y="5929"/>
                    <a:pt x="11658" y="5810"/>
                  </a:cubicBezTo>
                  <a:cubicBezTo>
                    <a:pt x="10703" y="4994"/>
                    <a:pt x="9569" y="4556"/>
                    <a:pt x="8376" y="4556"/>
                  </a:cubicBezTo>
                  <a:cubicBezTo>
                    <a:pt x="6386" y="4556"/>
                    <a:pt x="4457" y="5830"/>
                    <a:pt x="3602" y="7699"/>
                  </a:cubicBezTo>
                  <a:cubicBezTo>
                    <a:pt x="2746" y="9530"/>
                    <a:pt x="3045" y="11539"/>
                    <a:pt x="4377" y="13090"/>
                  </a:cubicBezTo>
                  <a:cubicBezTo>
                    <a:pt x="4497" y="13230"/>
                    <a:pt x="4616" y="13369"/>
                    <a:pt x="4735" y="13488"/>
                  </a:cubicBezTo>
                  <a:cubicBezTo>
                    <a:pt x="6466" y="15219"/>
                    <a:pt x="8813" y="15756"/>
                    <a:pt x="10405" y="15915"/>
                  </a:cubicBezTo>
                  <a:lnTo>
                    <a:pt x="12812" y="18322"/>
                  </a:lnTo>
                  <a:cubicBezTo>
                    <a:pt x="11519" y="18800"/>
                    <a:pt x="10405" y="19814"/>
                    <a:pt x="9808" y="21127"/>
                  </a:cubicBezTo>
                  <a:cubicBezTo>
                    <a:pt x="8973" y="22957"/>
                    <a:pt x="9251" y="24966"/>
                    <a:pt x="10584" y="26498"/>
                  </a:cubicBezTo>
                  <a:cubicBezTo>
                    <a:pt x="10703" y="26637"/>
                    <a:pt x="10823" y="26777"/>
                    <a:pt x="10942" y="26896"/>
                  </a:cubicBezTo>
                  <a:cubicBezTo>
                    <a:pt x="12255" y="28209"/>
                    <a:pt x="13926" y="28845"/>
                    <a:pt x="15358" y="29144"/>
                  </a:cubicBezTo>
                  <a:lnTo>
                    <a:pt x="15358" y="35092"/>
                  </a:lnTo>
                  <a:cubicBezTo>
                    <a:pt x="14542" y="34734"/>
                    <a:pt x="13667" y="34535"/>
                    <a:pt x="12752" y="34535"/>
                  </a:cubicBezTo>
                  <a:cubicBezTo>
                    <a:pt x="11419" y="34535"/>
                    <a:pt x="10146" y="34952"/>
                    <a:pt x="9072" y="35708"/>
                  </a:cubicBezTo>
                  <a:cubicBezTo>
                    <a:pt x="8495" y="35490"/>
                    <a:pt x="7878" y="35390"/>
                    <a:pt x="7262" y="35390"/>
                  </a:cubicBezTo>
                  <a:cubicBezTo>
                    <a:pt x="6048" y="35390"/>
                    <a:pt x="4835" y="35808"/>
                    <a:pt x="3880" y="36564"/>
                  </a:cubicBezTo>
                  <a:lnTo>
                    <a:pt x="1015" y="38832"/>
                  </a:lnTo>
                  <a:cubicBezTo>
                    <a:pt x="339" y="39369"/>
                    <a:pt x="1" y="40184"/>
                    <a:pt x="100" y="41020"/>
                  </a:cubicBezTo>
                  <a:lnTo>
                    <a:pt x="100" y="42134"/>
                  </a:lnTo>
                  <a:cubicBezTo>
                    <a:pt x="100" y="43506"/>
                    <a:pt x="1214" y="44620"/>
                    <a:pt x="2587" y="44620"/>
                  </a:cubicBezTo>
                  <a:lnTo>
                    <a:pt x="33978" y="44620"/>
                  </a:lnTo>
                  <a:cubicBezTo>
                    <a:pt x="35350" y="44620"/>
                    <a:pt x="36464" y="43506"/>
                    <a:pt x="36464" y="42134"/>
                  </a:cubicBezTo>
                  <a:lnTo>
                    <a:pt x="36464" y="40781"/>
                  </a:lnTo>
                  <a:cubicBezTo>
                    <a:pt x="36464" y="40164"/>
                    <a:pt x="36226" y="39607"/>
                    <a:pt x="35848" y="39170"/>
                  </a:cubicBezTo>
                  <a:lnTo>
                    <a:pt x="34495" y="37240"/>
                  </a:lnTo>
                  <a:cubicBezTo>
                    <a:pt x="33281" y="35549"/>
                    <a:pt x="31332" y="34535"/>
                    <a:pt x="29243" y="34535"/>
                  </a:cubicBezTo>
                  <a:cubicBezTo>
                    <a:pt x="28109" y="34535"/>
                    <a:pt x="26995" y="34853"/>
                    <a:pt x="26021" y="35410"/>
                  </a:cubicBezTo>
                  <a:cubicBezTo>
                    <a:pt x="25304" y="35131"/>
                    <a:pt x="24529" y="34992"/>
                    <a:pt x="23753" y="34992"/>
                  </a:cubicBezTo>
                  <a:cubicBezTo>
                    <a:pt x="22977" y="34992"/>
                    <a:pt x="22201" y="35151"/>
                    <a:pt x="21485" y="35410"/>
                  </a:cubicBezTo>
                  <a:cubicBezTo>
                    <a:pt x="21386" y="35350"/>
                    <a:pt x="21266" y="35291"/>
                    <a:pt x="21167" y="35231"/>
                  </a:cubicBezTo>
                  <a:lnTo>
                    <a:pt x="21167" y="29144"/>
                  </a:lnTo>
                  <a:cubicBezTo>
                    <a:pt x="22599" y="28845"/>
                    <a:pt x="24270" y="28229"/>
                    <a:pt x="25583" y="26916"/>
                  </a:cubicBezTo>
                  <a:cubicBezTo>
                    <a:pt x="25702" y="26777"/>
                    <a:pt x="25822" y="26657"/>
                    <a:pt x="25941" y="26518"/>
                  </a:cubicBezTo>
                  <a:cubicBezTo>
                    <a:pt x="27274" y="24966"/>
                    <a:pt x="27572" y="22957"/>
                    <a:pt x="26717" y="21127"/>
                  </a:cubicBezTo>
                  <a:cubicBezTo>
                    <a:pt x="25861" y="19237"/>
                    <a:pt x="23932" y="17984"/>
                    <a:pt x="21943" y="17984"/>
                  </a:cubicBezTo>
                  <a:cubicBezTo>
                    <a:pt x="21823" y="17984"/>
                    <a:pt x="21724" y="17984"/>
                    <a:pt x="21604" y="18004"/>
                  </a:cubicBezTo>
                  <a:lnTo>
                    <a:pt x="25464" y="14145"/>
                  </a:lnTo>
                  <a:cubicBezTo>
                    <a:pt x="27075" y="13966"/>
                    <a:pt x="29363" y="13389"/>
                    <a:pt x="31053" y="11718"/>
                  </a:cubicBezTo>
                  <a:cubicBezTo>
                    <a:pt x="31173" y="11579"/>
                    <a:pt x="31292" y="11459"/>
                    <a:pt x="31411" y="11320"/>
                  </a:cubicBezTo>
                  <a:cubicBezTo>
                    <a:pt x="32744" y="9768"/>
                    <a:pt x="33023" y="7759"/>
                    <a:pt x="32187" y="5929"/>
                  </a:cubicBezTo>
                  <a:cubicBezTo>
                    <a:pt x="31332" y="4039"/>
                    <a:pt x="29402" y="2786"/>
                    <a:pt x="27393" y="2786"/>
                  </a:cubicBezTo>
                  <a:cubicBezTo>
                    <a:pt x="26200" y="2786"/>
                    <a:pt x="25066" y="3204"/>
                    <a:pt x="24131" y="4019"/>
                  </a:cubicBezTo>
                  <a:cubicBezTo>
                    <a:pt x="23992" y="4139"/>
                    <a:pt x="23852" y="4278"/>
                    <a:pt x="23733" y="4397"/>
                  </a:cubicBezTo>
                  <a:cubicBezTo>
                    <a:pt x="23614" y="4517"/>
                    <a:pt x="23514" y="4616"/>
                    <a:pt x="23415" y="4735"/>
                  </a:cubicBezTo>
                  <a:cubicBezTo>
                    <a:pt x="23415" y="4735"/>
                    <a:pt x="23415" y="4716"/>
                    <a:pt x="23415" y="4696"/>
                  </a:cubicBezTo>
                  <a:cubicBezTo>
                    <a:pt x="23196" y="1990"/>
                    <a:pt x="21028" y="1"/>
                    <a:pt x="18262"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8" name="Google Shape;2328;p92"/>
            <p:cNvGrpSpPr/>
            <p:nvPr/>
          </p:nvGrpSpPr>
          <p:grpSpPr>
            <a:xfrm>
              <a:off x="3699675" y="8683250"/>
              <a:ext cx="785775" cy="991050"/>
              <a:chOff x="3699675" y="8683250"/>
              <a:chExt cx="785775" cy="991050"/>
            </a:xfrm>
          </p:grpSpPr>
          <p:sp>
            <p:nvSpPr>
              <p:cNvPr id="2329" name="Google Shape;2329;p92"/>
              <p:cNvSpPr/>
              <p:nvPr/>
            </p:nvSpPr>
            <p:spPr>
              <a:xfrm>
                <a:off x="4082100" y="8862650"/>
                <a:ext cx="20925" cy="685325"/>
              </a:xfrm>
              <a:custGeom>
                <a:rect b="b" l="l" r="r" t="t"/>
                <a:pathLst>
                  <a:path extrusionOk="0" h="27413" w="837">
                    <a:moveTo>
                      <a:pt x="1" y="0"/>
                    </a:moveTo>
                    <a:lnTo>
                      <a:pt x="1" y="27413"/>
                    </a:lnTo>
                    <a:lnTo>
                      <a:pt x="836" y="27413"/>
                    </a:lnTo>
                    <a:lnTo>
                      <a:pt x="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92"/>
              <p:cNvSpPr/>
              <p:nvPr/>
            </p:nvSpPr>
            <p:spPr>
              <a:xfrm>
                <a:off x="4086075" y="9132675"/>
                <a:ext cx="192650" cy="161450"/>
              </a:xfrm>
              <a:custGeom>
                <a:rect b="b" l="l" r="r" t="t"/>
                <a:pathLst>
                  <a:path extrusionOk="0" h="6458" w="7706">
                    <a:moveTo>
                      <a:pt x="3937" y="0"/>
                    </a:moveTo>
                    <a:cubicBezTo>
                      <a:pt x="3384" y="0"/>
                      <a:pt x="2813" y="191"/>
                      <a:pt x="2288" y="638"/>
                    </a:cubicBezTo>
                    <a:cubicBezTo>
                      <a:pt x="2189" y="717"/>
                      <a:pt x="2109" y="797"/>
                      <a:pt x="2030" y="896"/>
                    </a:cubicBezTo>
                    <a:cubicBezTo>
                      <a:pt x="1" y="2905"/>
                      <a:pt x="259" y="6446"/>
                      <a:pt x="259" y="6446"/>
                    </a:cubicBezTo>
                    <a:cubicBezTo>
                      <a:pt x="259" y="6446"/>
                      <a:pt x="408" y="6457"/>
                      <a:pt x="661" y="6457"/>
                    </a:cubicBezTo>
                    <a:cubicBezTo>
                      <a:pt x="1646" y="6457"/>
                      <a:pt x="4216" y="6294"/>
                      <a:pt x="5829" y="4696"/>
                    </a:cubicBezTo>
                    <a:cubicBezTo>
                      <a:pt x="5909" y="4596"/>
                      <a:pt x="5989" y="4517"/>
                      <a:pt x="6068" y="4417"/>
                    </a:cubicBezTo>
                    <a:cubicBezTo>
                      <a:pt x="7706" y="2515"/>
                      <a:pt x="5944" y="0"/>
                      <a:pt x="3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92"/>
              <p:cNvSpPr/>
              <p:nvPr/>
            </p:nvSpPr>
            <p:spPr>
              <a:xfrm>
                <a:off x="3906875" y="9132675"/>
                <a:ext cx="192175" cy="161450"/>
              </a:xfrm>
              <a:custGeom>
                <a:rect b="b" l="l" r="r" t="t"/>
                <a:pathLst>
                  <a:path extrusionOk="0" h="6458" w="7687">
                    <a:moveTo>
                      <a:pt x="3762" y="0"/>
                    </a:moveTo>
                    <a:cubicBezTo>
                      <a:pt x="1751" y="0"/>
                      <a:pt x="1" y="2515"/>
                      <a:pt x="1639" y="4417"/>
                    </a:cubicBezTo>
                    <a:cubicBezTo>
                      <a:pt x="1718" y="4517"/>
                      <a:pt x="1798" y="4596"/>
                      <a:pt x="1877" y="4696"/>
                    </a:cubicBezTo>
                    <a:cubicBezTo>
                      <a:pt x="3475" y="6294"/>
                      <a:pt x="6042" y="6457"/>
                      <a:pt x="7026" y="6457"/>
                    </a:cubicBezTo>
                    <a:cubicBezTo>
                      <a:pt x="7279" y="6457"/>
                      <a:pt x="7427" y="6446"/>
                      <a:pt x="7427" y="6446"/>
                    </a:cubicBezTo>
                    <a:cubicBezTo>
                      <a:pt x="7427" y="6446"/>
                      <a:pt x="7686" y="2905"/>
                      <a:pt x="5677" y="896"/>
                    </a:cubicBezTo>
                    <a:cubicBezTo>
                      <a:pt x="5597" y="797"/>
                      <a:pt x="5498" y="717"/>
                      <a:pt x="5418" y="638"/>
                    </a:cubicBezTo>
                    <a:cubicBezTo>
                      <a:pt x="4890" y="191"/>
                      <a:pt x="4316" y="0"/>
                      <a:pt x="37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92"/>
              <p:cNvSpPr/>
              <p:nvPr/>
            </p:nvSpPr>
            <p:spPr>
              <a:xfrm>
                <a:off x="4085575" y="8894475"/>
                <a:ext cx="164150" cy="164650"/>
              </a:xfrm>
              <a:custGeom>
                <a:rect b="b" l="l" r="r" t="t"/>
                <a:pathLst>
                  <a:path extrusionOk="0" h="6586" w="6566">
                    <a:moveTo>
                      <a:pt x="5989" y="1"/>
                    </a:moveTo>
                    <a:lnTo>
                      <a:pt x="1" y="5988"/>
                    </a:lnTo>
                    <a:lnTo>
                      <a:pt x="598" y="6585"/>
                    </a:lnTo>
                    <a:lnTo>
                      <a:pt x="6566" y="597"/>
                    </a:lnTo>
                    <a:lnTo>
                      <a:pt x="59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92"/>
              <p:cNvSpPr/>
              <p:nvPr/>
            </p:nvSpPr>
            <p:spPr>
              <a:xfrm>
                <a:off x="4222850" y="8752950"/>
                <a:ext cx="192075" cy="161225"/>
              </a:xfrm>
              <a:custGeom>
                <a:rect b="b" l="l" r="r" t="t"/>
                <a:pathLst>
                  <a:path extrusionOk="0" h="6449" w="7683">
                    <a:moveTo>
                      <a:pt x="3935" y="1"/>
                    </a:moveTo>
                    <a:cubicBezTo>
                      <a:pt x="3378" y="1"/>
                      <a:pt x="2800" y="195"/>
                      <a:pt x="2268" y="649"/>
                    </a:cubicBezTo>
                    <a:cubicBezTo>
                      <a:pt x="2189" y="708"/>
                      <a:pt x="2089" y="788"/>
                      <a:pt x="2009" y="887"/>
                    </a:cubicBezTo>
                    <a:cubicBezTo>
                      <a:pt x="0" y="2896"/>
                      <a:pt x="259" y="6437"/>
                      <a:pt x="259" y="6437"/>
                    </a:cubicBezTo>
                    <a:cubicBezTo>
                      <a:pt x="259" y="6437"/>
                      <a:pt x="407" y="6448"/>
                      <a:pt x="661" y="6448"/>
                    </a:cubicBezTo>
                    <a:cubicBezTo>
                      <a:pt x="1645" y="6448"/>
                      <a:pt x="4211" y="6285"/>
                      <a:pt x="5809" y="4687"/>
                    </a:cubicBezTo>
                    <a:cubicBezTo>
                      <a:pt x="5889" y="4587"/>
                      <a:pt x="5968" y="4508"/>
                      <a:pt x="6048" y="4428"/>
                    </a:cubicBezTo>
                    <a:cubicBezTo>
                      <a:pt x="7682" y="2513"/>
                      <a:pt x="5942" y="1"/>
                      <a:pt x="39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92"/>
              <p:cNvSpPr/>
              <p:nvPr/>
            </p:nvSpPr>
            <p:spPr>
              <a:xfrm>
                <a:off x="4024925" y="8683250"/>
                <a:ext cx="134775" cy="198325"/>
              </a:xfrm>
              <a:custGeom>
                <a:rect b="b" l="l" r="r" t="t"/>
                <a:pathLst>
                  <a:path extrusionOk="0" h="7933" w="5391">
                    <a:moveTo>
                      <a:pt x="2695" y="0"/>
                    </a:moveTo>
                    <a:cubicBezTo>
                      <a:pt x="1417" y="0"/>
                      <a:pt x="139" y="801"/>
                      <a:pt x="20" y="2402"/>
                    </a:cubicBezTo>
                    <a:cubicBezTo>
                      <a:pt x="20" y="2521"/>
                      <a:pt x="0" y="2641"/>
                      <a:pt x="0" y="2760"/>
                    </a:cubicBezTo>
                    <a:cubicBezTo>
                      <a:pt x="0" y="5605"/>
                      <a:pt x="2686" y="7932"/>
                      <a:pt x="2686" y="7932"/>
                    </a:cubicBezTo>
                    <a:cubicBezTo>
                      <a:pt x="2686" y="7932"/>
                      <a:pt x="5391" y="5605"/>
                      <a:pt x="5391" y="2760"/>
                    </a:cubicBezTo>
                    <a:cubicBezTo>
                      <a:pt x="5391" y="2641"/>
                      <a:pt x="5391" y="2521"/>
                      <a:pt x="5371" y="2402"/>
                    </a:cubicBezTo>
                    <a:cubicBezTo>
                      <a:pt x="5252" y="801"/>
                      <a:pt x="3974" y="0"/>
                      <a:pt x="26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92"/>
              <p:cNvSpPr/>
              <p:nvPr/>
            </p:nvSpPr>
            <p:spPr>
              <a:xfrm>
                <a:off x="3913525" y="8933775"/>
                <a:ext cx="186000" cy="186000"/>
              </a:xfrm>
              <a:custGeom>
                <a:rect b="b" l="l" r="r" t="t"/>
                <a:pathLst>
                  <a:path extrusionOk="0" h="7440" w="7440">
                    <a:moveTo>
                      <a:pt x="597" y="0"/>
                    </a:moveTo>
                    <a:lnTo>
                      <a:pt x="0" y="597"/>
                    </a:lnTo>
                    <a:lnTo>
                      <a:pt x="6863" y="7440"/>
                    </a:lnTo>
                    <a:lnTo>
                      <a:pt x="7440" y="6863"/>
                    </a:lnTo>
                    <a:lnTo>
                      <a:pt x="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92"/>
              <p:cNvSpPr/>
              <p:nvPr/>
            </p:nvSpPr>
            <p:spPr>
              <a:xfrm>
                <a:off x="3751650" y="8797275"/>
                <a:ext cx="192225" cy="161650"/>
              </a:xfrm>
              <a:custGeom>
                <a:rect b="b" l="l" r="r" t="t"/>
                <a:pathLst>
                  <a:path extrusionOk="0" h="6466" w="7689">
                    <a:moveTo>
                      <a:pt x="3750" y="1"/>
                    </a:moveTo>
                    <a:cubicBezTo>
                      <a:pt x="1749" y="1"/>
                      <a:pt x="1" y="2524"/>
                      <a:pt x="1621" y="4426"/>
                    </a:cubicBezTo>
                    <a:cubicBezTo>
                      <a:pt x="1701" y="4525"/>
                      <a:pt x="1780" y="4605"/>
                      <a:pt x="1880" y="4684"/>
                    </a:cubicBezTo>
                    <a:cubicBezTo>
                      <a:pt x="3481" y="6301"/>
                      <a:pt x="6055" y="6465"/>
                      <a:pt x="7034" y="6465"/>
                    </a:cubicBezTo>
                    <a:cubicBezTo>
                      <a:pt x="7284" y="6465"/>
                      <a:pt x="7430" y="6455"/>
                      <a:pt x="7430" y="6455"/>
                    </a:cubicBezTo>
                    <a:cubicBezTo>
                      <a:pt x="7430" y="6455"/>
                      <a:pt x="7689" y="2914"/>
                      <a:pt x="5679" y="885"/>
                    </a:cubicBezTo>
                    <a:cubicBezTo>
                      <a:pt x="5580" y="805"/>
                      <a:pt x="5500" y="726"/>
                      <a:pt x="5401" y="646"/>
                    </a:cubicBezTo>
                    <a:cubicBezTo>
                      <a:pt x="4875" y="194"/>
                      <a:pt x="4303" y="1"/>
                      <a:pt x="37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92"/>
              <p:cNvSpPr/>
              <p:nvPr/>
            </p:nvSpPr>
            <p:spPr>
              <a:xfrm>
                <a:off x="3699675" y="9546750"/>
                <a:ext cx="785775" cy="127550"/>
              </a:xfrm>
              <a:custGeom>
                <a:rect b="b" l="l" r="r" t="t"/>
                <a:pathLst>
                  <a:path extrusionOk="0" h="5102" w="31431">
                    <a:moveTo>
                      <a:pt x="26696" y="0"/>
                    </a:moveTo>
                    <a:cubicBezTo>
                      <a:pt x="25596" y="0"/>
                      <a:pt x="24497" y="454"/>
                      <a:pt x="23712" y="1361"/>
                    </a:cubicBezTo>
                    <a:cubicBezTo>
                      <a:pt x="22986" y="755"/>
                      <a:pt x="22091" y="451"/>
                      <a:pt x="21196" y="451"/>
                    </a:cubicBezTo>
                    <a:cubicBezTo>
                      <a:pt x="20301" y="451"/>
                      <a:pt x="19406" y="755"/>
                      <a:pt x="18679" y="1361"/>
                    </a:cubicBezTo>
                    <a:cubicBezTo>
                      <a:pt x="17898" y="454"/>
                      <a:pt x="16804" y="1"/>
                      <a:pt x="15709" y="1"/>
                    </a:cubicBezTo>
                    <a:cubicBezTo>
                      <a:pt x="14714" y="1"/>
                      <a:pt x="13717" y="375"/>
                      <a:pt x="12950" y="1123"/>
                    </a:cubicBezTo>
                    <a:cubicBezTo>
                      <a:pt x="12197" y="378"/>
                      <a:pt x="11204" y="6"/>
                      <a:pt x="10210" y="6"/>
                    </a:cubicBezTo>
                    <a:cubicBezTo>
                      <a:pt x="9000" y="6"/>
                      <a:pt x="7789" y="557"/>
                      <a:pt x="7002" y="1660"/>
                    </a:cubicBezTo>
                    <a:lnTo>
                      <a:pt x="6903" y="1779"/>
                    </a:lnTo>
                    <a:lnTo>
                      <a:pt x="6565" y="1481"/>
                    </a:lnTo>
                    <a:cubicBezTo>
                      <a:pt x="6018" y="1063"/>
                      <a:pt x="5366" y="854"/>
                      <a:pt x="4715" y="854"/>
                    </a:cubicBezTo>
                    <a:cubicBezTo>
                      <a:pt x="4063" y="854"/>
                      <a:pt x="3412" y="1063"/>
                      <a:pt x="2865" y="1481"/>
                    </a:cubicBezTo>
                    <a:lnTo>
                      <a:pt x="0" y="3749"/>
                    </a:lnTo>
                    <a:lnTo>
                      <a:pt x="20" y="3749"/>
                    </a:lnTo>
                    <a:lnTo>
                      <a:pt x="20" y="5101"/>
                    </a:lnTo>
                    <a:lnTo>
                      <a:pt x="31431" y="5101"/>
                    </a:lnTo>
                    <a:lnTo>
                      <a:pt x="31431" y="3749"/>
                    </a:lnTo>
                    <a:lnTo>
                      <a:pt x="31411" y="3749"/>
                    </a:lnTo>
                    <a:lnTo>
                      <a:pt x="29919" y="1660"/>
                    </a:lnTo>
                    <a:cubicBezTo>
                      <a:pt x="29125" y="553"/>
                      <a:pt x="27910" y="0"/>
                      <a:pt x="266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38" name="Google Shape;2338;p92"/>
          <p:cNvGrpSpPr/>
          <p:nvPr/>
        </p:nvGrpSpPr>
        <p:grpSpPr>
          <a:xfrm>
            <a:off x="4095250" y="1872313"/>
            <a:ext cx="961825" cy="1418875"/>
            <a:chOff x="4505325" y="8317538"/>
            <a:chExt cx="961825" cy="1418875"/>
          </a:xfrm>
        </p:grpSpPr>
        <p:sp>
          <p:nvSpPr>
            <p:cNvPr id="2339" name="Google Shape;2339;p92"/>
            <p:cNvSpPr/>
            <p:nvPr/>
          </p:nvSpPr>
          <p:spPr>
            <a:xfrm>
              <a:off x="4505325" y="8317538"/>
              <a:ext cx="961825" cy="1418875"/>
            </a:xfrm>
            <a:custGeom>
              <a:rect b="b" l="l" r="r" t="t"/>
              <a:pathLst>
                <a:path extrusionOk="0" h="56755" w="38473">
                  <a:moveTo>
                    <a:pt x="7500" y="0"/>
                  </a:moveTo>
                  <a:cubicBezTo>
                    <a:pt x="5511" y="0"/>
                    <a:pt x="3581" y="1274"/>
                    <a:pt x="2726" y="3163"/>
                  </a:cubicBezTo>
                  <a:cubicBezTo>
                    <a:pt x="2049" y="4615"/>
                    <a:pt x="2109" y="6187"/>
                    <a:pt x="2825" y="7560"/>
                  </a:cubicBezTo>
                  <a:cubicBezTo>
                    <a:pt x="1114" y="8395"/>
                    <a:pt x="0" y="10126"/>
                    <a:pt x="0" y="12215"/>
                  </a:cubicBezTo>
                  <a:cubicBezTo>
                    <a:pt x="0" y="14999"/>
                    <a:pt x="1990" y="17168"/>
                    <a:pt x="4695" y="17367"/>
                  </a:cubicBezTo>
                  <a:cubicBezTo>
                    <a:pt x="4894" y="17387"/>
                    <a:pt x="5073" y="17387"/>
                    <a:pt x="5252" y="17387"/>
                  </a:cubicBezTo>
                  <a:cubicBezTo>
                    <a:pt x="7540" y="17387"/>
                    <a:pt x="6366" y="18003"/>
                    <a:pt x="5531" y="19833"/>
                  </a:cubicBezTo>
                  <a:cubicBezTo>
                    <a:pt x="4695" y="21664"/>
                    <a:pt x="4974" y="23673"/>
                    <a:pt x="6306" y="25224"/>
                  </a:cubicBezTo>
                  <a:cubicBezTo>
                    <a:pt x="6426" y="25364"/>
                    <a:pt x="6545" y="25503"/>
                    <a:pt x="6664" y="25622"/>
                  </a:cubicBezTo>
                  <a:cubicBezTo>
                    <a:pt x="8395" y="27353"/>
                    <a:pt x="10742" y="27890"/>
                    <a:pt x="12354" y="28049"/>
                  </a:cubicBezTo>
                  <a:lnTo>
                    <a:pt x="14741" y="30436"/>
                  </a:lnTo>
                  <a:cubicBezTo>
                    <a:pt x="13448" y="30934"/>
                    <a:pt x="12334" y="31948"/>
                    <a:pt x="11737" y="33261"/>
                  </a:cubicBezTo>
                  <a:cubicBezTo>
                    <a:pt x="10902" y="35071"/>
                    <a:pt x="11180" y="37100"/>
                    <a:pt x="12513" y="38632"/>
                  </a:cubicBezTo>
                  <a:cubicBezTo>
                    <a:pt x="12632" y="38771"/>
                    <a:pt x="12752" y="38911"/>
                    <a:pt x="12891" y="39030"/>
                  </a:cubicBezTo>
                  <a:cubicBezTo>
                    <a:pt x="14184" y="40343"/>
                    <a:pt x="15855" y="40979"/>
                    <a:pt x="17287" y="41278"/>
                  </a:cubicBezTo>
                  <a:lnTo>
                    <a:pt x="17287" y="47186"/>
                  </a:lnTo>
                  <a:cubicBezTo>
                    <a:pt x="16491" y="46848"/>
                    <a:pt x="15636" y="46669"/>
                    <a:pt x="14741" y="46669"/>
                  </a:cubicBezTo>
                  <a:cubicBezTo>
                    <a:pt x="13408" y="46669"/>
                    <a:pt x="12135" y="47086"/>
                    <a:pt x="11061" y="47822"/>
                  </a:cubicBezTo>
                  <a:cubicBezTo>
                    <a:pt x="10484" y="47624"/>
                    <a:pt x="9867" y="47524"/>
                    <a:pt x="9250" y="47524"/>
                  </a:cubicBezTo>
                  <a:cubicBezTo>
                    <a:pt x="8037" y="47524"/>
                    <a:pt x="6843" y="47942"/>
                    <a:pt x="5869" y="48698"/>
                  </a:cubicBezTo>
                  <a:lnTo>
                    <a:pt x="3004" y="50966"/>
                  </a:lnTo>
                  <a:cubicBezTo>
                    <a:pt x="2268" y="51542"/>
                    <a:pt x="1930" y="52477"/>
                    <a:pt x="2109" y="53392"/>
                  </a:cubicBezTo>
                  <a:lnTo>
                    <a:pt x="2109" y="54268"/>
                  </a:lnTo>
                  <a:cubicBezTo>
                    <a:pt x="2109" y="55640"/>
                    <a:pt x="3223" y="56754"/>
                    <a:pt x="4596" y="56754"/>
                  </a:cubicBezTo>
                  <a:lnTo>
                    <a:pt x="35986" y="56754"/>
                  </a:lnTo>
                  <a:cubicBezTo>
                    <a:pt x="37359" y="56754"/>
                    <a:pt x="38473" y="55640"/>
                    <a:pt x="38473" y="54268"/>
                  </a:cubicBezTo>
                  <a:lnTo>
                    <a:pt x="38473" y="52915"/>
                  </a:lnTo>
                  <a:cubicBezTo>
                    <a:pt x="38473" y="52219"/>
                    <a:pt x="38194" y="51602"/>
                    <a:pt x="37737" y="51145"/>
                  </a:cubicBezTo>
                  <a:lnTo>
                    <a:pt x="36484" y="49374"/>
                  </a:lnTo>
                  <a:cubicBezTo>
                    <a:pt x="35270" y="47683"/>
                    <a:pt x="33321" y="46669"/>
                    <a:pt x="31252" y="46669"/>
                  </a:cubicBezTo>
                  <a:cubicBezTo>
                    <a:pt x="30098" y="46669"/>
                    <a:pt x="28984" y="46987"/>
                    <a:pt x="28009" y="47544"/>
                  </a:cubicBezTo>
                  <a:cubicBezTo>
                    <a:pt x="27293" y="47285"/>
                    <a:pt x="26517" y="47126"/>
                    <a:pt x="25741" y="47126"/>
                  </a:cubicBezTo>
                  <a:cubicBezTo>
                    <a:pt x="24966" y="47126"/>
                    <a:pt x="24190" y="47285"/>
                    <a:pt x="23474" y="47544"/>
                  </a:cubicBezTo>
                  <a:cubicBezTo>
                    <a:pt x="23354" y="47484"/>
                    <a:pt x="23215" y="47405"/>
                    <a:pt x="23096" y="47345"/>
                  </a:cubicBezTo>
                  <a:lnTo>
                    <a:pt x="23096" y="41278"/>
                  </a:lnTo>
                  <a:cubicBezTo>
                    <a:pt x="24528" y="40979"/>
                    <a:pt x="26199" y="40363"/>
                    <a:pt x="27512" y="39050"/>
                  </a:cubicBezTo>
                  <a:cubicBezTo>
                    <a:pt x="27631" y="38911"/>
                    <a:pt x="27771" y="38791"/>
                    <a:pt x="27890" y="38652"/>
                  </a:cubicBezTo>
                  <a:cubicBezTo>
                    <a:pt x="29203" y="37100"/>
                    <a:pt x="29501" y="35091"/>
                    <a:pt x="28666" y="33261"/>
                  </a:cubicBezTo>
                  <a:cubicBezTo>
                    <a:pt x="27790" y="31371"/>
                    <a:pt x="25881" y="30118"/>
                    <a:pt x="23872" y="30118"/>
                  </a:cubicBezTo>
                  <a:lnTo>
                    <a:pt x="23553" y="30118"/>
                  </a:lnTo>
                  <a:lnTo>
                    <a:pt x="27412" y="26259"/>
                  </a:lnTo>
                  <a:cubicBezTo>
                    <a:pt x="29004" y="26100"/>
                    <a:pt x="31292" y="25523"/>
                    <a:pt x="32982" y="23852"/>
                  </a:cubicBezTo>
                  <a:cubicBezTo>
                    <a:pt x="33102" y="23713"/>
                    <a:pt x="33221" y="23593"/>
                    <a:pt x="33341" y="23454"/>
                  </a:cubicBezTo>
                  <a:cubicBezTo>
                    <a:pt x="34673" y="21902"/>
                    <a:pt x="34972" y="19893"/>
                    <a:pt x="34116" y="18063"/>
                  </a:cubicBezTo>
                  <a:cubicBezTo>
                    <a:pt x="33440" y="16551"/>
                    <a:pt x="32067" y="15457"/>
                    <a:pt x="30536" y="15059"/>
                  </a:cubicBezTo>
                  <a:cubicBezTo>
                    <a:pt x="31351" y="14820"/>
                    <a:pt x="32207" y="14383"/>
                    <a:pt x="32923" y="13667"/>
                  </a:cubicBezTo>
                  <a:cubicBezTo>
                    <a:pt x="33022" y="13567"/>
                    <a:pt x="33122" y="13468"/>
                    <a:pt x="33201" y="13368"/>
                  </a:cubicBezTo>
                  <a:cubicBezTo>
                    <a:pt x="34216" y="12175"/>
                    <a:pt x="34454" y="10544"/>
                    <a:pt x="33798" y="9131"/>
                  </a:cubicBezTo>
                  <a:cubicBezTo>
                    <a:pt x="33122" y="7639"/>
                    <a:pt x="31650" y="6684"/>
                    <a:pt x="30078" y="6684"/>
                  </a:cubicBezTo>
                  <a:cubicBezTo>
                    <a:pt x="29700" y="6684"/>
                    <a:pt x="29322" y="6744"/>
                    <a:pt x="28964" y="6843"/>
                  </a:cubicBezTo>
                  <a:cubicBezTo>
                    <a:pt x="28646" y="4914"/>
                    <a:pt x="27015" y="3521"/>
                    <a:pt x="24966" y="3521"/>
                  </a:cubicBezTo>
                  <a:cubicBezTo>
                    <a:pt x="24886" y="3521"/>
                    <a:pt x="24807" y="3541"/>
                    <a:pt x="24707" y="3541"/>
                  </a:cubicBezTo>
                  <a:cubicBezTo>
                    <a:pt x="23852" y="1970"/>
                    <a:pt x="22181" y="955"/>
                    <a:pt x="20191" y="955"/>
                  </a:cubicBezTo>
                  <a:cubicBezTo>
                    <a:pt x="17406" y="955"/>
                    <a:pt x="15238" y="2944"/>
                    <a:pt x="15039" y="5650"/>
                  </a:cubicBezTo>
                  <a:cubicBezTo>
                    <a:pt x="15019" y="5829"/>
                    <a:pt x="15019" y="6008"/>
                    <a:pt x="15019" y="6207"/>
                  </a:cubicBezTo>
                  <a:cubicBezTo>
                    <a:pt x="15019" y="7191"/>
                    <a:pt x="13992" y="7263"/>
                    <a:pt x="13690" y="7263"/>
                  </a:cubicBezTo>
                  <a:cubicBezTo>
                    <a:pt x="13638" y="7263"/>
                    <a:pt x="13607" y="7261"/>
                    <a:pt x="13607" y="7261"/>
                  </a:cubicBezTo>
                  <a:cubicBezTo>
                    <a:pt x="13448" y="5650"/>
                    <a:pt x="12891" y="3342"/>
                    <a:pt x="11180" y="1632"/>
                  </a:cubicBezTo>
                  <a:cubicBezTo>
                    <a:pt x="11041" y="1492"/>
                    <a:pt x="10921" y="1373"/>
                    <a:pt x="10782" y="1254"/>
                  </a:cubicBezTo>
                  <a:cubicBezTo>
                    <a:pt x="9827" y="438"/>
                    <a:pt x="8693" y="0"/>
                    <a:pt x="750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0" name="Google Shape;2340;p92"/>
            <p:cNvGrpSpPr/>
            <p:nvPr/>
          </p:nvGrpSpPr>
          <p:grpSpPr>
            <a:xfrm>
              <a:off x="4547600" y="8380025"/>
              <a:ext cx="857400" cy="1294275"/>
              <a:chOff x="4547600" y="8380025"/>
              <a:chExt cx="857400" cy="1294275"/>
            </a:xfrm>
          </p:grpSpPr>
          <p:sp>
            <p:nvSpPr>
              <p:cNvPr id="2341" name="Google Shape;2341;p92"/>
              <p:cNvSpPr/>
              <p:nvPr/>
            </p:nvSpPr>
            <p:spPr>
              <a:xfrm>
                <a:off x="4999650" y="8571725"/>
                <a:ext cx="20925" cy="976250"/>
              </a:xfrm>
              <a:custGeom>
                <a:rect b="b" l="l" r="r" t="t"/>
                <a:pathLst>
                  <a:path extrusionOk="0" h="39050" w="837">
                    <a:moveTo>
                      <a:pt x="1" y="0"/>
                    </a:moveTo>
                    <a:lnTo>
                      <a:pt x="1" y="39050"/>
                    </a:lnTo>
                    <a:lnTo>
                      <a:pt x="836" y="39050"/>
                    </a:lnTo>
                    <a:lnTo>
                      <a:pt x="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92"/>
              <p:cNvSpPr/>
              <p:nvPr/>
            </p:nvSpPr>
            <p:spPr>
              <a:xfrm>
                <a:off x="5003625" y="9132675"/>
                <a:ext cx="192650" cy="161450"/>
              </a:xfrm>
              <a:custGeom>
                <a:rect b="b" l="l" r="r" t="t"/>
                <a:pathLst>
                  <a:path extrusionOk="0" h="6458" w="7706">
                    <a:moveTo>
                      <a:pt x="3937" y="0"/>
                    </a:moveTo>
                    <a:cubicBezTo>
                      <a:pt x="3384" y="0"/>
                      <a:pt x="2813" y="191"/>
                      <a:pt x="2288" y="638"/>
                    </a:cubicBezTo>
                    <a:cubicBezTo>
                      <a:pt x="2189" y="717"/>
                      <a:pt x="2109" y="797"/>
                      <a:pt x="2030" y="896"/>
                    </a:cubicBezTo>
                    <a:cubicBezTo>
                      <a:pt x="1" y="2905"/>
                      <a:pt x="259" y="6446"/>
                      <a:pt x="259" y="6446"/>
                    </a:cubicBezTo>
                    <a:cubicBezTo>
                      <a:pt x="259" y="6446"/>
                      <a:pt x="408" y="6457"/>
                      <a:pt x="661" y="6457"/>
                    </a:cubicBezTo>
                    <a:cubicBezTo>
                      <a:pt x="1646" y="6457"/>
                      <a:pt x="4216" y="6294"/>
                      <a:pt x="5829" y="4696"/>
                    </a:cubicBezTo>
                    <a:cubicBezTo>
                      <a:pt x="5909" y="4596"/>
                      <a:pt x="5989" y="4517"/>
                      <a:pt x="6068" y="4417"/>
                    </a:cubicBezTo>
                    <a:cubicBezTo>
                      <a:pt x="7706" y="2515"/>
                      <a:pt x="5944" y="0"/>
                      <a:pt x="39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92"/>
              <p:cNvSpPr/>
              <p:nvPr/>
            </p:nvSpPr>
            <p:spPr>
              <a:xfrm>
                <a:off x="4824425" y="9132675"/>
                <a:ext cx="192175" cy="161450"/>
              </a:xfrm>
              <a:custGeom>
                <a:rect b="b" l="l" r="r" t="t"/>
                <a:pathLst>
                  <a:path extrusionOk="0" h="6458" w="7687">
                    <a:moveTo>
                      <a:pt x="3770" y="0"/>
                    </a:moveTo>
                    <a:cubicBezTo>
                      <a:pt x="1763" y="0"/>
                      <a:pt x="1" y="2515"/>
                      <a:pt x="1639" y="4417"/>
                    </a:cubicBezTo>
                    <a:cubicBezTo>
                      <a:pt x="1718" y="4517"/>
                      <a:pt x="1798" y="4596"/>
                      <a:pt x="1877" y="4696"/>
                    </a:cubicBezTo>
                    <a:cubicBezTo>
                      <a:pt x="3491" y="6294"/>
                      <a:pt x="6048" y="6457"/>
                      <a:pt x="7028" y="6457"/>
                    </a:cubicBezTo>
                    <a:cubicBezTo>
                      <a:pt x="7280" y="6457"/>
                      <a:pt x="7427" y="6446"/>
                      <a:pt x="7427" y="6446"/>
                    </a:cubicBezTo>
                    <a:cubicBezTo>
                      <a:pt x="7427" y="6446"/>
                      <a:pt x="7686" y="2905"/>
                      <a:pt x="5677" y="896"/>
                    </a:cubicBezTo>
                    <a:cubicBezTo>
                      <a:pt x="5597" y="797"/>
                      <a:pt x="5498" y="717"/>
                      <a:pt x="5418" y="638"/>
                    </a:cubicBezTo>
                    <a:cubicBezTo>
                      <a:pt x="4894" y="191"/>
                      <a:pt x="4323" y="0"/>
                      <a:pt x="37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92"/>
              <p:cNvSpPr/>
              <p:nvPr/>
            </p:nvSpPr>
            <p:spPr>
              <a:xfrm>
                <a:off x="5003125" y="8894475"/>
                <a:ext cx="164650" cy="164650"/>
              </a:xfrm>
              <a:custGeom>
                <a:rect b="b" l="l" r="r" t="t"/>
                <a:pathLst>
                  <a:path extrusionOk="0" h="6586" w="6586">
                    <a:moveTo>
                      <a:pt x="5989" y="1"/>
                    </a:moveTo>
                    <a:lnTo>
                      <a:pt x="1" y="5988"/>
                    </a:lnTo>
                    <a:lnTo>
                      <a:pt x="598" y="6585"/>
                    </a:lnTo>
                    <a:lnTo>
                      <a:pt x="6585" y="597"/>
                    </a:lnTo>
                    <a:lnTo>
                      <a:pt x="59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92"/>
              <p:cNvSpPr/>
              <p:nvPr/>
            </p:nvSpPr>
            <p:spPr>
              <a:xfrm>
                <a:off x="5140400" y="8752950"/>
                <a:ext cx="192075" cy="161225"/>
              </a:xfrm>
              <a:custGeom>
                <a:rect b="b" l="l" r="r" t="t"/>
                <a:pathLst>
                  <a:path extrusionOk="0" h="6449" w="7683">
                    <a:moveTo>
                      <a:pt x="3935" y="1"/>
                    </a:moveTo>
                    <a:cubicBezTo>
                      <a:pt x="3378" y="1"/>
                      <a:pt x="2800" y="195"/>
                      <a:pt x="2268" y="649"/>
                    </a:cubicBezTo>
                    <a:cubicBezTo>
                      <a:pt x="2189" y="708"/>
                      <a:pt x="2089" y="788"/>
                      <a:pt x="2009" y="887"/>
                    </a:cubicBezTo>
                    <a:cubicBezTo>
                      <a:pt x="0" y="2896"/>
                      <a:pt x="259" y="6437"/>
                      <a:pt x="259" y="6437"/>
                    </a:cubicBezTo>
                    <a:cubicBezTo>
                      <a:pt x="259" y="6437"/>
                      <a:pt x="407" y="6448"/>
                      <a:pt x="661" y="6448"/>
                    </a:cubicBezTo>
                    <a:cubicBezTo>
                      <a:pt x="1645" y="6448"/>
                      <a:pt x="4211" y="6285"/>
                      <a:pt x="5809" y="4687"/>
                    </a:cubicBezTo>
                    <a:cubicBezTo>
                      <a:pt x="5908" y="4587"/>
                      <a:pt x="5988" y="4508"/>
                      <a:pt x="6048" y="4428"/>
                    </a:cubicBezTo>
                    <a:cubicBezTo>
                      <a:pt x="7683" y="2513"/>
                      <a:pt x="5942" y="1"/>
                      <a:pt x="39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92"/>
              <p:cNvSpPr/>
              <p:nvPr/>
            </p:nvSpPr>
            <p:spPr>
              <a:xfrm>
                <a:off x="4942475" y="8404125"/>
                <a:ext cx="134775" cy="197950"/>
              </a:xfrm>
              <a:custGeom>
                <a:rect b="b" l="l" r="r" t="t"/>
                <a:pathLst>
                  <a:path extrusionOk="0" h="7918" w="5391">
                    <a:moveTo>
                      <a:pt x="2695" y="0"/>
                    </a:moveTo>
                    <a:cubicBezTo>
                      <a:pt x="1417" y="0"/>
                      <a:pt x="139" y="796"/>
                      <a:pt x="20" y="2387"/>
                    </a:cubicBezTo>
                    <a:cubicBezTo>
                      <a:pt x="20" y="2507"/>
                      <a:pt x="0" y="2626"/>
                      <a:pt x="0" y="2745"/>
                    </a:cubicBezTo>
                    <a:cubicBezTo>
                      <a:pt x="0" y="5610"/>
                      <a:pt x="2705" y="7918"/>
                      <a:pt x="2705" y="7918"/>
                    </a:cubicBezTo>
                    <a:cubicBezTo>
                      <a:pt x="2705" y="7918"/>
                      <a:pt x="5391" y="5610"/>
                      <a:pt x="5391" y="2745"/>
                    </a:cubicBezTo>
                    <a:cubicBezTo>
                      <a:pt x="5391" y="2626"/>
                      <a:pt x="5391" y="2507"/>
                      <a:pt x="5371" y="2387"/>
                    </a:cubicBezTo>
                    <a:cubicBezTo>
                      <a:pt x="5252" y="796"/>
                      <a:pt x="3974" y="0"/>
                      <a:pt x="26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92"/>
              <p:cNvSpPr/>
              <p:nvPr/>
            </p:nvSpPr>
            <p:spPr>
              <a:xfrm>
                <a:off x="4831075" y="8933775"/>
                <a:ext cx="186500" cy="186500"/>
              </a:xfrm>
              <a:custGeom>
                <a:rect b="b" l="l" r="r" t="t"/>
                <a:pathLst>
                  <a:path extrusionOk="0" h="7460" w="7460">
                    <a:moveTo>
                      <a:pt x="597" y="0"/>
                    </a:moveTo>
                    <a:lnTo>
                      <a:pt x="0" y="597"/>
                    </a:lnTo>
                    <a:lnTo>
                      <a:pt x="6863" y="7460"/>
                    </a:lnTo>
                    <a:lnTo>
                      <a:pt x="7460" y="6863"/>
                    </a:lnTo>
                    <a:lnTo>
                      <a:pt x="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92"/>
              <p:cNvSpPr/>
              <p:nvPr/>
            </p:nvSpPr>
            <p:spPr>
              <a:xfrm>
                <a:off x="4669200" y="8797275"/>
                <a:ext cx="192225" cy="161650"/>
              </a:xfrm>
              <a:custGeom>
                <a:rect b="b" l="l" r="r" t="t"/>
                <a:pathLst>
                  <a:path extrusionOk="0" h="6466" w="7689">
                    <a:moveTo>
                      <a:pt x="3750" y="1"/>
                    </a:moveTo>
                    <a:cubicBezTo>
                      <a:pt x="1749" y="1"/>
                      <a:pt x="1" y="2524"/>
                      <a:pt x="1621" y="4426"/>
                    </a:cubicBezTo>
                    <a:cubicBezTo>
                      <a:pt x="1701" y="4525"/>
                      <a:pt x="1780" y="4605"/>
                      <a:pt x="1880" y="4684"/>
                    </a:cubicBezTo>
                    <a:cubicBezTo>
                      <a:pt x="3481" y="6301"/>
                      <a:pt x="6055" y="6465"/>
                      <a:pt x="7034" y="6465"/>
                    </a:cubicBezTo>
                    <a:cubicBezTo>
                      <a:pt x="7284" y="6465"/>
                      <a:pt x="7430" y="6455"/>
                      <a:pt x="7430" y="6455"/>
                    </a:cubicBezTo>
                    <a:cubicBezTo>
                      <a:pt x="7430" y="6455"/>
                      <a:pt x="7689" y="2914"/>
                      <a:pt x="5679" y="885"/>
                    </a:cubicBezTo>
                    <a:cubicBezTo>
                      <a:pt x="5580" y="805"/>
                      <a:pt x="5500" y="726"/>
                      <a:pt x="5401" y="646"/>
                    </a:cubicBezTo>
                    <a:cubicBezTo>
                      <a:pt x="4875" y="194"/>
                      <a:pt x="4303" y="1"/>
                      <a:pt x="37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92"/>
              <p:cNvSpPr/>
              <p:nvPr/>
            </p:nvSpPr>
            <p:spPr>
              <a:xfrm>
                <a:off x="4618700" y="9546750"/>
                <a:ext cx="786300" cy="127550"/>
              </a:xfrm>
              <a:custGeom>
                <a:rect b="b" l="l" r="r" t="t"/>
                <a:pathLst>
                  <a:path extrusionOk="0" h="5102" w="31452">
                    <a:moveTo>
                      <a:pt x="26704" y="0"/>
                    </a:moveTo>
                    <a:cubicBezTo>
                      <a:pt x="25601" y="0"/>
                      <a:pt x="24498" y="454"/>
                      <a:pt x="23713" y="1361"/>
                    </a:cubicBezTo>
                    <a:cubicBezTo>
                      <a:pt x="22987" y="755"/>
                      <a:pt x="22097" y="451"/>
                      <a:pt x="21206" y="451"/>
                    </a:cubicBezTo>
                    <a:cubicBezTo>
                      <a:pt x="20316" y="451"/>
                      <a:pt x="19426" y="755"/>
                      <a:pt x="18700" y="1361"/>
                    </a:cubicBezTo>
                    <a:cubicBezTo>
                      <a:pt x="17918" y="454"/>
                      <a:pt x="16819" y="1"/>
                      <a:pt x="15719" y="1"/>
                    </a:cubicBezTo>
                    <a:cubicBezTo>
                      <a:pt x="14719" y="1"/>
                      <a:pt x="13718" y="375"/>
                      <a:pt x="12951" y="1123"/>
                    </a:cubicBezTo>
                    <a:cubicBezTo>
                      <a:pt x="12197" y="378"/>
                      <a:pt x="11205" y="6"/>
                      <a:pt x="10211" y="6"/>
                    </a:cubicBezTo>
                    <a:cubicBezTo>
                      <a:pt x="9001" y="6"/>
                      <a:pt x="7789" y="557"/>
                      <a:pt x="7003" y="1660"/>
                    </a:cubicBezTo>
                    <a:lnTo>
                      <a:pt x="6904" y="1779"/>
                    </a:lnTo>
                    <a:lnTo>
                      <a:pt x="6565" y="1481"/>
                    </a:lnTo>
                    <a:cubicBezTo>
                      <a:pt x="6018" y="1063"/>
                      <a:pt x="5367" y="854"/>
                      <a:pt x="4715" y="854"/>
                    </a:cubicBezTo>
                    <a:cubicBezTo>
                      <a:pt x="4064" y="854"/>
                      <a:pt x="3412" y="1063"/>
                      <a:pt x="2865" y="1481"/>
                    </a:cubicBezTo>
                    <a:lnTo>
                      <a:pt x="1" y="3749"/>
                    </a:lnTo>
                    <a:lnTo>
                      <a:pt x="61" y="3749"/>
                    </a:lnTo>
                    <a:lnTo>
                      <a:pt x="61" y="5101"/>
                    </a:lnTo>
                    <a:lnTo>
                      <a:pt x="31451" y="5101"/>
                    </a:lnTo>
                    <a:lnTo>
                      <a:pt x="31451" y="3749"/>
                    </a:lnTo>
                    <a:lnTo>
                      <a:pt x="31411" y="3749"/>
                    </a:lnTo>
                    <a:lnTo>
                      <a:pt x="29919" y="1660"/>
                    </a:lnTo>
                    <a:cubicBezTo>
                      <a:pt x="29137" y="553"/>
                      <a:pt x="27921" y="0"/>
                      <a:pt x="267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92"/>
              <p:cNvSpPr/>
              <p:nvPr/>
            </p:nvSpPr>
            <p:spPr>
              <a:xfrm>
                <a:off x="4769900" y="8525975"/>
                <a:ext cx="247675" cy="248175"/>
              </a:xfrm>
              <a:custGeom>
                <a:rect b="b" l="l" r="r" t="t"/>
                <a:pathLst>
                  <a:path extrusionOk="0" h="9927" w="9907">
                    <a:moveTo>
                      <a:pt x="577" y="0"/>
                    </a:moveTo>
                    <a:lnTo>
                      <a:pt x="0" y="597"/>
                    </a:lnTo>
                    <a:lnTo>
                      <a:pt x="9310" y="9926"/>
                    </a:lnTo>
                    <a:lnTo>
                      <a:pt x="9907" y="9330"/>
                    </a:lnTo>
                    <a:lnTo>
                      <a:pt x="5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92"/>
              <p:cNvSpPr/>
              <p:nvPr/>
            </p:nvSpPr>
            <p:spPr>
              <a:xfrm>
                <a:off x="4737575" y="8613000"/>
                <a:ext cx="129325" cy="20900"/>
              </a:xfrm>
              <a:custGeom>
                <a:rect b="b" l="l" r="r" t="t"/>
                <a:pathLst>
                  <a:path extrusionOk="0" h="836" w="5173">
                    <a:moveTo>
                      <a:pt x="0" y="0"/>
                    </a:moveTo>
                    <a:lnTo>
                      <a:pt x="0" y="836"/>
                    </a:lnTo>
                    <a:lnTo>
                      <a:pt x="5172" y="836"/>
                    </a:lnTo>
                    <a:lnTo>
                      <a:pt x="51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92"/>
              <p:cNvSpPr/>
              <p:nvPr/>
            </p:nvSpPr>
            <p:spPr>
              <a:xfrm>
                <a:off x="4599075" y="8380025"/>
                <a:ext cx="192225" cy="161650"/>
              </a:xfrm>
              <a:custGeom>
                <a:rect b="b" l="l" r="r" t="t"/>
                <a:pathLst>
                  <a:path extrusionOk="0" h="6466" w="7689">
                    <a:moveTo>
                      <a:pt x="3750" y="1"/>
                    </a:moveTo>
                    <a:cubicBezTo>
                      <a:pt x="1749" y="1"/>
                      <a:pt x="1" y="2524"/>
                      <a:pt x="1621" y="4426"/>
                    </a:cubicBezTo>
                    <a:cubicBezTo>
                      <a:pt x="1701" y="4525"/>
                      <a:pt x="1781" y="4605"/>
                      <a:pt x="1880" y="4684"/>
                    </a:cubicBezTo>
                    <a:cubicBezTo>
                      <a:pt x="3481" y="6301"/>
                      <a:pt x="6055" y="6465"/>
                      <a:pt x="7034" y="6465"/>
                    </a:cubicBezTo>
                    <a:cubicBezTo>
                      <a:pt x="7284" y="6465"/>
                      <a:pt x="7430" y="6455"/>
                      <a:pt x="7430" y="6455"/>
                    </a:cubicBezTo>
                    <a:cubicBezTo>
                      <a:pt x="7430" y="6455"/>
                      <a:pt x="7689" y="2914"/>
                      <a:pt x="5679" y="885"/>
                    </a:cubicBezTo>
                    <a:cubicBezTo>
                      <a:pt x="5580" y="805"/>
                      <a:pt x="5500" y="726"/>
                      <a:pt x="5401" y="646"/>
                    </a:cubicBezTo>
                    <a:cubicBezTo>
                      <a:pt x="4875" y="194"/>
                      <a:pt x="4303" y="1"/>
                      <a:pt x="37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92"/>
              <p:cNvSpPr/>
              <p:nvPr/>
            </p:nvSpPr>
            <p:spPr>
              <a:xfrm>
                <a:off x="4547600" y="8555800"/>
                <a:ext cx="218350" cy="134800"/>
              </a:xfrm>
              <a:custGeom>
                <a:rect b="b" l="l" r="r" t="t"/>
                <a:pathLst>
                  <a:path extrusionOk="0" h="5392" w="8734">
                    <a:moveTo>
                      <a:pt x="3541" y="1"/>
                    </a:moveTo>
                    <a:cubicBezTo>
                      <a:pt x="3422" y="1"/>
                      <a:pt x="3302" y="20"/>
                      <a:pt x="3203" y="20"/>
                    </a:cubicBezTo>
                    <a:cubicBezTo>
                      <a:pt x="0" y="279"/>
                      <a:pt x="0" y="5133"/>
                      <a:pt x="3203" y="5372"/>
                    </a:cubicBezTo>
                    <a:cubicBezTo>
                      <a:pt x="3322" y="5372"/>
                      <a:pt x="3422" y="5392"/>
                      <a:pt x="3541" y="5392"/>
                    </a:cubicBezTo>
                    <a:cubicBezTo>
                      <a:pt x="6406" y="5392"/>
                      <a:pt x="8733" y="2706"/>
                      <a:pt x="8733" y="2706"/>
                    </a:cubicBezTo>
                    <a:cubicBezTo>
                      <a:pt x="8733" y="2706"/>
                      <a:pt x="6406" y="1"/>
                      <a:pt x="35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92"/>
              <p:cNvSpPr/>
              <p:nvPr/>
            </p:nvSpPr>
            <p:spPr>
              <a:xfrm>
                <a:off x="4891250" y="8783575"/>
                <a:ext cx="126325" cy="125850"/>
              </a:xfrm>
              <a:custGeom>
                <a:rect b="b" l="l" r="r" t="t"/>
                <a:pathLst>
                  <a:path extrusionOk="0" h="5034" w="5053">
                    <a:moveTo>
                      <a:pt x="597" y="0"/>
                    </a:moveTo>
                    <a:lnTo>
                      <a:pt x="0" y="577"/>
                    </a:lnTo>
                    <a:lnTo>
                      <a:pt x="4456" y="5033"/>
                    </a:lnTo>
                    <a:lnTo>
                      <a:pt x="5053" y="4437"/>
                    </a:lnTo>
                    <a:lnTo>
                      <a:pt x="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92"/>
              <p:cNvSpPr/>
              <p:nvPr/>
            </p:nvSpPr>
            <p:spPr>
              <a:xfrm>
                <a:off x="4805325" y="8714500"/>
                <a:ext cx="112300" cy="94100"/>
              </a:xfrm>
              <a:custGeom>
                <a:rect b="b" l="l" r="r" t="t"/>
                <a:pathLst>
                  <a:path extrusionOk="0" h="3764" w="4492">
                    <a:moveTo>
                      <a:pt x="2192" y="0"/>
                    </a:moveTo>
                    <a:cubicBezTo>
                      <a:pt x="1025" y="0"/>
                      <a:pt x="1" y="1459"/>
                      <a:pt x="951" y="2565"/>
                    </a:cubicBezTo>
                    <a:cubicBezTo>
                      <a:pt x="990" y="2624"/>
                      <a:pt x="1050" y="2684"/>
                      <a:pt x="1090" y="2724"/>
                    </a:cubicBezTo>
                    <a:cubicBezTo>
                      <a:pt x="2038" y="3672"/>
                      <a:pt x="3572" y="3763"/>
                      <a:pt x="4125" y="3763"/>
                    </a:cubicBezTo>
                    <a:cubicBezTo>
                      <a:pt x="4256" y="3763"/>
                      <a:pt x="4332" y="3758"/>
                      <a:pt x="4332" y="3758"/>
                    </a:cubicBezTo>
                    <a:cubicBezTo>
                      <a:pt x="4332" y="3758"/>
                      <a:pt x="4491" y="1689"/>
                      <a:pt x="3318" y="516"/>
                    </a:cubicBezTo>
                    <a:cubicBezTo>
                      <a:pt x="3258" y="456"/>
                      <a:pt x="3218" y="416"/>
                      <a:pt x="3159" y="376"/>
                    </a:cubicBezTo>
                    <a:cubicBezTo>
                      <a:pt x="2852" y="113"/>
                      <a:pt x="2517" y="0"/>
                      <a:pt x="21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92"/>
              <p:cNvSpPr/>
              <p:nvPr/>
            </p:nvSpPr>
            <p:spPr>
              <a:xfrm>
                <a:off x="5003125" y="8619950"/>
                <a:ext cx="220850" cy="220850"/>
              </a:xfrm>
              <a:custGeom>
                <a:rect b="b" l="l" r="r" t="t"/>
                <a:pathLst>
                  <a:path extrusionOk="0" h="8834" w="8834">
                    <a:moveTo>
                      <a:pt x="8237" y="1"/>
                    </a:moveTo>
                    <a:lnTo>
                      <a:pt x="1" y="8236"/>
                    </a:lnTo>
                    <a:lnTo>
                      <a:pt x="598" y="8833"/>
                    </a:lnTo>
                    <a:lnTo>
                      <a:pt x="8833" y="598"/>
                    </a:lnTo>
                    <a:lnTo>
                      <a:pt x="82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92"/>
              <p:cNvSpPr/>
              <p:nvPr/>
            </p:nvSpPr>
            <p:spPr>
              <a:xfrm>
                <a:off x="5199575" y="8546950"/>
                <a:ext cx="112325" cy="94100"/>
              </a:xfrm>
              <a:custGeom>
                <a:rect b="b" l="l" r="r" t="t"/>
                <a:pathLst>
                  <a:path extrusionOk="0" h="3764" w="4493">
                    <a:moveTo>
                      <a:pt x="2293" y="1"/>
                    </a:moveTo>
                    <a:cubicBezTo>
                      <a:pt x="1971" y="1"/>
                      <a:pt x="1638" y="112"/>
                      <a:pt x="1333" y="374"/>
                    </a:cubicBezTo>
                    <a:cubicBezTo>
                      <a:pt x="1294" y="434"/>
                      <a:pt x="1234" y="474"/>
                      <a:pt x="1194" y="514"/>
                    </a:cubicBezTo>
                    <a:cubicBezTo>
                      <a:pt x="1" y="1707"/>
                      <a:pt x="160" y="3756"/>
                      <a:pt x="160" y="3756"/>
                    </a:cubicBezTo>
                    <a:cubicBezTo>
                      <a:pt x="160" y="3756"/>
                      <a:pt x="254" y="3763"/>
                      <a:pt x="413" y="3763"/>
                    </a:cubicBezTo>
                    <a:cubicBezTo>
                      <a:pt x="1002" y="3763"/>
                      <a:pt x="2479" y="3665"/>
                      <a:pt x="3402" y="2742"/>
                    </a:cubicBezTo>
                    <a:cubicBezTo>
                      <a:pt x="3442" y="2682"/>
                      <a:pt x="3502" y="2642"/>
                      <a:pt x="3541" y="2583"/>
                    </a:cubicBezTo>
                    <a:cubicBezTo>
                      <a:pt x="4493" y="1475"/>
                      <a:pt x="3463" y="1"/>
                      <a:pt x="22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92"/>
              <p:cNvSpPr/>
              <p:nvPr/>
            </p:nvSpPr>
            <p:spPr>
              <a:xfrm>
                <a:off x="5119000" y="8571725"/>
                <a:ext cx="20925" cy="142750"/>
              </a:xfrm>
              <a:custGeom>
                <a:rect b="b" l="l" r="r" t="t"/>
                <a:pathLst>
                  <a:path extrusionOk="0" h="5710" w="837">
                    <a:moveTo>
                      <a:pt x="1" y="0"/>
                    </a:moveTo>
                    <a:lnTo>
                      <a:pt x="1" y="5709"/>
                    </a:lnTo>
                    <a:lnTo>
                      <a:pt x="836" y="5709"/>
                    </a:lnTo>
                    <a:lnTo>
                      <a:pt x="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92"/>
              <p:cNvSpPr/>
              <p:nvPr/>
            </p:nvSpPr>
            <p:spPr>
              <a:xfrm>
                <a:off x="5090675" y="8468025"/>
                <a:ext cx="78100" cy="115650"/>
              </a:xfrm>
              <a:custGeom>
                <a:rect b="b" l="l" r="r" t="t"/>
                <a:pathLst>
                  <a:path extrusionOk="0" h="4626" w="3124">
                    <a:moveTo>
                      <a:pt x="1554" y="1"/>
                    </a:moveTo>
                    <a:cubicBezTo>
                      <a:pt x="811" y="1"/>
                      <a:pt x="70" y="468"/>
                      <a:pt x="0" y="1403"/>
                    </a:cubicBezTo>
                    <a:cubicBezTo>
                      <a:pt x="0" y="1463"/>
                      <a:pt x="0" y="1542"/>
                      <a:pt x="0" y="1602"/>
                    </a:cubicBezTo>
                    <a:cubicBezTo>
                      <a:pt x="0" y="3273"/>
                      <a:pt x="1552" y="4626"/>
                      <a:pt x="1552" y="4626"/>
                    </a:cubicBezTo>
                    <a:cubicBezTo>
                      <a:pt x="1552" y="4626"/>
                      <a:pt x="3123" y="3273"/>
                      <a:pt x="3123" y="1602"/>
                    </a:cubicBezTo>
                    <a:cubicBezTo>
                      <a:pt x="3123" y="1542"/>
                      <a:pt x="3123" y="1463"/>
                      <a:pt x="3123" y="1403"/>
                    </a:cubicBezTo>
                    <a:cubicBezTo>
                      <a:pt x="3044" y="468"/>
                      <a:pt x="2298" y="1"/>
                      <a:pt x="15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60" name="Google Shape;2360;p92"/>
          <p:cNvGrpSpPr/>
          <p:nvPr/>
        </p:nvGrpSpPr>
        <p:grpSpPr>
          <a:xfrm>
            <a:off x="5674525" y="1546063"/>
            <a:ext cx="961850" cy="1745125"/>
            <a:chOff x="5425350" y="7991288"/>
            <a:chExt cx="961850" cy="1745125"/>
          </a:xfrm>
        </p:grpSpPr>
        <p:sp>
          <p:nvSpPr>
            <p:cNvPr id="2361" name="Google Shape;2361;p92"/>
            <p:cNvSpPr/>
            <p:nvPr/>
          </p:nvSpPr>
          <p:spPr>
            <a:xfrm>
              <a:off x="5425350" y="7991288"/>
              <a:ext cx="961850" cy="1745125"/>
            </a:xfrm>
            <a:custGeom>
              <a:rect b="b" l="l" r="r" t="t"/>
              <a:pathLst>
                <a:path extrusionOk="0" h="69805" w="38474">
                  <a:moveTo>
                    <a:pt x="20192" y="1"/>
                  </a:moveTo>
                  <a:cubicBezTo>
                    <a:pt x="19575" y="1"/>
                    <a:pt x="18939" y="220"/>
                    <a:pt x="18461" y="697"/>
                  </a:cubicBezTo>
                  <a:cubicBezTo>
                    <a:pt x="17487" y="1652"/>
                    <a:pt x="15835" y="3502"/>
                    <a:pt x="15696" y="5352"/>
                  </a:cubicBezTo>
                  <a:cubicBezTo>
                    <a:pt x="15696" y="5511"/>
                    <a:pt x="15676" y="5670"/>
                    <a:pt x="15676" y="5809"/>
                  </a:cubicBezTo>
                  <a:cubicBezTo>
                    <a:pt x="15676" y="5909"/>
                    <a:pt x="15696" y="6008"/>
                    <a:pt x="15696" y="6108"/>
                  </a:cubicBezTo>
                  <a:cubicBezTo>
                    <a:pt x="15318" y="6307"/>
                    <a:pt x="14980" y="6585"/>
                    <a:pt x="14682" y="6884"/>
                  </a:cubicBezTo>
                  <a:cubicBezTo>
                    <a:pt x="14423" y="6167"/>
                    <a:pt x="14025" y="5431"/>
                    <a:pt x="13389" y="4795"/>
                  </a:cubicBezTo>
                  <a:cubicBezTo>
                    <a:pt x="13289" y="4695"/>
                    <a:pt x="13190" y="4616"/>
                    <a:pt x="13090" y="4516"/>
                  </a:cubicBezTo>
                  <a:cubicBezTo>
                    <a:pt x="12354" y="3880"/>
                    <a:pt x="11459" y="3542"/>
                    <a:pt x="10504" y="3542"/>
                  </a:cubicBezTo>
                  <a:cubicBezTo>
                    <a:pt x="8913" y="3542"/>
                    <a:pt x="7461" y="4496"/>
                    <a:pt x="6784" y="5988"/>
                  </a:cubicBezTo>
                  <a:cubicBezTo>
                    <a:pt x="6307" y="7003"/>
                    <a:pt x="6287" y="8117"/>
                    <a:pt x="6705" y="9112"/>
                  </a:cubicBezTo>
                  <a:cubicBezTo>
                    <a:pt x="6466" y="9072"/>
                    <a:pt x="6227" y="9052"/>
                    <a:pt x="5989" y="9052"/>
                  </a:cubicBezTo>
                  <a:cubicBezTo>
                    <a:pt x="5849" y="9052"/>
                    <a:pt x="5710" y="9052"/>
                    <a:pt x="5591" y="9072"/>
                  </a:cubicBezTo>
                  <a:cubicBezTo>
                    <a:pt x="3442" y="9231"/>
                    <a:pt x="1891" y="10922"/>
                    <a:pt x="1891" y="13110"/>
                  </a:cubicBezTo>
                  <a:cubicBezTo>
                    <a:pt x="1891" y="14184"/>
                    <a:pt x="2269" y="15139"/>
                    <a:pt x="2905" y="15835"/>
                  </a:cubicBezTo>
                  <a:cubicBezTo>
                    <a:pt x="2845" y="15955"/>
                    <a:pt x="2786" y="16074"/>
                    <a:pt x="2726" y="16213"/>
                  </a:cubicBezTo>
                  <a:cubicBezTo>
                    <a:pt x="2050" y="17665"/>
                    <a:pt x="2109" y="19257"/>
                    <a:pt x="2826" y="20610"/>
                  </a:cubicBezTo>
                  <a:cubicBezTo>
                    <a:pt x="1115" y="21445"/>
                    <a:pt x="1" y="23176"/>
                    <a:pt x="1" y="25265"/>
                  </a:cubicBezTo>
                  <a:cubicBezTo>
                    <a:pt x="1" y="28049"/>
                    <a:pt x="1990" y="30218"/>
                    <a:pt x="4696" y="30417"/>
                  </a:cubicBezTo>
                  <a:cubicBezTo>
                    <a:pt x="4894" y="30437"/>
                    <a:pt x="5073" y="30437"/>
                    <a:pt x="5253" y="30437"/>
                  </a:cubicBezTo>
                  <a:cubicBezTo>
                    <a:pt x="7540" y="30437"/>
                    <a:pt x="6366" y="31053"/>
                    <a:pt x="5531" y="32883"/>
                  </a:cubicBezTo>
                  <a:cubicBezTo>
                    <a:pt x="4696" y="34714"/>
                    <a:pt x="4974" y="36723"/>
                    <a:pt x="6307" y="38274"/>
                  </a:cubicBezTo>
                  <a:cubicBezTo>
                    <a:pt x="6426" y="38414"/>
                    <a:pt x="6546" y="38553"/>
                    <a:pt x="6665" y="38672"/>
                  </a:cubicBezTo>
                  <a:cubicBezTo>
                    <a:pt x="8396" y="40403"/>
                    <a:pt x="10743" y="40940"/>
                    <a:pt x="12354" y="41099"/>
                  </a:cubicBezTo>
                  <a:lnTo>
                    <a:pt x="14741" y="43506"/>
                  </a:lnTo>
                  <a:cubicBezTo>
                    <a:pt x="13448" y="43984"/>
                    <a:pt x="12334" y="44998"/>
                    <a:pt x="11738" y="46311"/>
                  </a:cubicBezTo>
                  <a:cubicBezTo>
                    <a:pt x="10902" y="48141"/>
                    <a:pt x="11181" y="50150"/>
                    <a:pt x="12513" y="51702"/>
                  </a:cubicBezTo>
                  <a:cubicBezTo>
                    <a:pt x="12633" y="51841"/>
                    <a:pt x="12752" y="51961"/>
                    <a:pt x="12891" y="52080"/>
                  </a:cubicBezTo>
                  <a:cubicBezTo>
                    <a:pt x="14184" y="53393"/>
                    <a:pt x="15855" y="54029"/>
                    <a:pt x="17288" y="54328"/>
                  </a:cubicBezTo>
                  <a:lnTo>
                    <a:pt x="17288" y="60256"/>
                  </a:lnTo>
                  <a:cubicBezTo>
                    <a:pt x="16492" y="59918"/>
                    <a:pt x="15597" y="59719"/>
                    <a:pt x="14702" y="59719"/>
                  </a:cubicBezTo>
                  <a:cubicBezTo>
                    <a:pt x="13369" y="59719"/>
                    <a:pt x="12096" y="60136"/>
                    <a:pt x="11021" y="60892"/>
                  </a:cubicBezTo>
                  <a:cubicBezTo>
                    <a:pt x="10444" y="60674"/>
                    <a:pt x="9828" y="60574"/>
                    <a:pt x="9211" y="60574"/>
                  </a:cubicBezTo>
                  <a:cubicBezTo>
                    <a:pt x="7998" y="60574"/>
                    <a:pt x="6784" y="60992"/>
                    <a:pt x="5829" y="61748"/>
                  </a:cubicBezTo>
                  <a:lnTo>
                    <a:pt x="2965" y="64016"/>
                  </a:lnTo>
                  <a:cubicBezTo>
                    <a:pt x="2209" y="64612"/>
                    <a:pt x="1871" y="65607"/>
                    <a:pt x="2090" y="66542"/>
                  </a:cubicBezTo>
                  <a:lnTo>
                    <a:pt x="2090" y="67318"/>
                  </a:lnTo>
                  <a:cubicBezTo>
                    <a:pt x="2090" y="68690"/>
                    <a:pt x="3204" y="69804"/>
                    <a:pt x="4576" y="69804"/>
                  </a:cubicBezTo>
                  <a:lnTo>
                    <a:pt x="35987" y="69804"/>
                  </a:lnTo>
                  <a:cubicBezTo>
                    <a:pt x="37359" y="69804"/>
                    <a:pt x="38473" y="68690"/>
                    <a:pt x="38473" y="67318"/>
                  </a:cubicBezTo>
                  <a:lnTo>
                    <a:pt x="38473" y="65965"/>
                  </a:lnTo>
                  <a:cubicBezTo>
                    <a:pt x="38473" y="65249"/>
                    <a:pt x="38155" y="64592"/>
                    <a:pt x="37658" y="64135"/>
                  </a:cubicBezTo>
                  <a:lnTo>
                    <a:pt x="36524" y="62543"/>
                  </a:lnTo>
                  <a:cubicBezTo>
                    <a:pt x="35489" y="61071"/>
                    <a:pt x="33918" y="60057"/>
                    <a:pt x="32128" y="59798"/>
                  </a:cubicBezTo>
                  <a:cubicBezTo>
                    <a:pt x="31810" y="59751"/>
                    <a:pt x="31492" y="59728"/>
                    <a:pt x="31178" y="59728"/>
                  </a:cubicBezTo>
                  <a:cubicBezTo>
                    <a:pt x="30038" y="59728"/>
                    <a:pt x="28937" y="60033"/>
                    <a:pt x="27970" y="60594"/>
                  </a:cubicBezTo>
                  <a:cubicBezTo>
                    <a:pt x="27254" y="60335"/>
                    <a:pt x="26478" y="60176"/>
                    <a:pt x="25702" y="60176"/>
                  </a:cubicBezTo>
                  <a:cubicBezTo>
                    <a:pt x="24926" y="60176"/>
                    <a:pt x="24151" y="60335"/>
                    <a:pt x="23434" y="60594"/>
                  </a:cubicBezTo>
                  <a:cubicBezTo>
                    <a:pt x="23335" y="60534"/>
                    <a:pt x="23216" y="60475"/>
                    <a:pt x="23096" y="60415"/>
                  </a:cubicBezTo>
                  <a:lnTo>
                    <a:pt x="23096" y="54328"/>
                  </a:lnTo>
                  <a:cubicBezTo>
                    <a:pt x="24529" y="54029"/>
                    <a:pt x="26199" y="53413"/>
                    <a:pt x="27512" y="52100"/>
                  </a:cubicBezTo>
                  <a:cubicBezTo>
                    <a:pt x="27652" y="51961"/>
                    <a:pt x="27771" y="51841"/>
                    <a:pt x="27890" y="51702"/>
                  </a:cubicBezTo>
                  <a:cubicBezTo>
                    <a:pt x="29223" y="50150"/>
                    <a:pt x="29502" y="48141"/>
                    <a:pt x="28666" y="46311"/>
                  </a:cubicBezTo>
                  <a:cubicBezTo>
                    <a:pt x="27811" y="44421"/>
                    <a:pt x="25881" y="43168"/>
                    <a:pt x="23872" y="43168"/>
                  </a:cubicBezTo>
                  <a:lnTo>
                    <a:pt x="23554" y="43168"/>
                  </a:lnTo>
                  <a:lnTo>
                    <a:pt x="24409" y="42313"/>
                  </a:lnTo>
                  <a:lnTo>
                    <a:pt x="28229" y="42313"/>
                  </a:lnTo>
                  <a:cubicBezTo>
                    <a:pt x="29084" y="42909"/>
                    <a:pt x="30277" y="43466"/>
                    <a:pt x="31650" y="43466"/>
                  </a:cubicBezTo>
                  <a:cubicBezTo>
                    <a:pt x="31789" y="43466"/>
                    <a:pt x="31909" y="43466"/>
                    <a:pt x="32048" y="43446"/>
                  </a:cubicBezTo>
                  <a:cubicBezTo>
                    <a:pt x="34196" y="43287"/>
                    <a:pt x="35748" y="41577"/>
                    <a:pt x="35748" y="39408"/>
                  </a:cubicBezTo>
                  <a:cubicBezTo>
                    <a:pt x="35748" y="37896"/>
                    <a:pt x="34972" y="36603"/>
                    <a:pt x="33779" y="35907"/>
                  </a:cubicBezTo>
                  <a:cubicBezTo>
                    <a:pt x="34733" y="34455"/>
                    <a:pt x="34853" y="32724"/>
                    <a:pt x="34137" y="31113"/>
                  </a:cubicBezTo>
                  <a:cubicBezTo>
                    <a:pt x="33440" y="29601"/>
                    <a:pt x="32068" y="28507"/>
                    <a:pt x="30536" y="28109"/>
                  </a:cubicBezTo>
                  <a:cubicBezTo>
                    <a:pt x="31352" y="27870"/>
                    <a:pt x="32207" y="27433"/>
                    <a:pt x="32923" y="26717"/>
                  </a:cubicBezTo>
                  <a:cubicBezTo>
                    <a:pt x="33023" y="26617"/>
                    <a:pt x="33122" y="26518"/>
                    <a:pt x="33202" y="26418"/>
                  </a:cubicBezTo>
                  <a:cubicBezTo>
                    <a:pt x="34216" y="25225"/>
                    <a:pt x="34455" y="23594"/>
                    <a:pt x="33799" y="22181"/>
                  </a:cubicBezTo>
                  <a:cubicBezTo>
                    <a:pt x="33122" y="20689"/>
                    <a:pt x="31650" y="19734"/>
                    <a:pt x="30079" y="19734"/>
                  </a:cubicBezTo>
                  <a:cubicBezTo>
                    <a:pt x="29701" y="19734"/>
                    <a:pt x="29323" y="19794"/>
                    <a:pt x="28965" y="19893"/>
                  </a:cubicBezTo>
                  <a:cubicBezTo>
                    <a:pt x="28905" y="19535"/>
                    <a:pt x="28805" y="19197"/>
                    <a:pt x="28666" y="18879"/>
                  </a:cubicBezTo>
                  <a:lnTo>
                    <a:pt x="29084" y="18461"/>
                  </a:lnTo>
                  <a:cubicBezTo>
                    <a:pt x="29402" y="18143"/>
                    <a:pt x="29800" y="17924"/>
                    <a:pt x="30238" y="17845"/>
                  </a:cubicBezTo>
                  <a:cubicBezTo>
                    <a:pt x="31750" y="17586"/>
                    <a:pt x="33600" y="16969"/>
                    <a:pt x="35032" y="15537"/>
                  </a:cubicBezTo>
                  <a:cubicBezTo>
                    <a:pt x="35171" y="15418"/>
                    <a:pt x="35290" y="15278"/>
                    <a:pt x="35410" y="15139"/>
                  </a:cubicBezTo>
                  <a:cubicBezTo>
                    <a:pt x="36743" y="13587"/>
                    <a:pt x="37021" y="11578"/>
                    <a:pt x="36186" y="9748"/>
                  </a:cubicBezTo>
                  <a:cubicBezTo>
                    <a:pt x="35330" y="7878"/>
                    <a:pt x="33401" y="6605"/>
                    <a:pt x="31411" y="6605"/>
                  </a:cubicBezTo>
                  <a:cubicBezTo>
                    <a:pt x="30516" y="6605"/>
                    <a:pt x="29681" y="6844"/>
                    <a:pt x="28905" y="7301"/>
                  </a:cubicBezTo>
                  <a:cubicBezTo>
                    <a:pt x="28209" y="6148"/>
                    <a:pt x="26955" y="5412"/>
                    <a:pt x="25463" y="5412"/>
                  </a:cubicBezTo>
                  <a:cubicBezTo>
                    <a:pt x="25185" y="5412"/>
                    <a:pt x="24926" y="5451"/>
                    <a:pt x="24688" y="5491"/>
                  </a:cubicBezTo>
                  <a:cubicBezTo>
                    <a:pt x="24688" y="5451"/>
                    <a:pt x="24688" y="5412"/>
                    <a:pt x="24688" y="5372"/>
                  </a:cubicBezTo>
                  <a:cubicBezTo>
                    <a:pt x="24548" y="3502"/>
                    <a:pt x="22897" y="1652"/>
                    <a:pt x="21923" y="697"/>
                  </a:cubicBezTo>
                  <a:cubicBezTo>
                    <a:pt x="21445" y="220"/>
                    <a:pt x="20828" y="1"/>
                    <a:pt x="20192"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2" name="Google Shape;2362;p92"/>
            <p:cNvGrpSpPr/>
            <p:nvPr/>
          </p:nvGrpSpPr>
          <p:grpSpPr>
            <a:xfrm>
              <a:off x="5467625" y="8053500"/>
              <a:ext cx="857400" cy="1620800"/>
              <a:chOff x="5467625" y="8053500"/>
              <a:chExt cx="857400" cy="1620800"/>
            </a:xfrm>
          </p:grpSpPr>
          <p:sp>
            <p:nvSpPr>
              <p:cNvPr id="2363" name="Google Shape;2363;p92"/>
              <p:cNvSpPr/>
              <p:nvPr/>
            </p:nvSpPr>
            <p:spPr>
              <a:xfrm>
                <a:off x="5538250" y="9546750"/>
                <a:ext cx="786775" cy="127550"/>
              </a:xfrm>
              <a:custGeom>
                <a:rect b="b" l="l" r="r" t="t"/>
                <a:pathLst>
                  <a:path extrusionOk="0" h="5102" w="31471">
                    <a:moveTo>
                      <a:pt x="26686" y="0"/>
                    </a:moveTo>
                    <a:cubicBezTo>
                      <a:pt x="25586" y="0"/>
                      <a:pt x="24488" y="454"/>
                      <a:pt x="23713" y="1361"/>
                    </a:cubicBezTo>
                    <a:cubicBezTo>
                      <a:pt x="22977" y="755"/>
                      <a:pt x="22081" y="451"/>
                      <a:pt x="21189" y="451"/>
                    </a:cubicBezTo>
                    <a:cubicBezTo>
                      <a:pt x="20296" y="451"/>
                      <a:pt x="19406" y="755"/>
                      <a:pt x="18680" y="1361"/>
                    </a:cubicBezTo>
                    <a:cubicBezTo>
                      <a:pt x="17898" y="454"/>
                      <a:pt x="16799" y="1"/>
                      <a:pt x="15701" y="1"/>
                    </a:cubicBezTo>
                    <a:cubicBezTo>
                      <a:pt x="14704" y="1"/>
                      <a:pt x="13708" y="375"/>
                      <a:pt x="12951" y="1123"/>
                    </a:cubicBezTo>
                    <a:cubicBezTo>
                      <a:pt x="12188" y="378"/>
                      <a:pt x="11190" y="6"/>
                      <a:pt x="10194" y="6"/>
                    </a:cubicBezTo>
                    <a:cubicBezTo>
                      <a:pt x="8981" y="6"/>
                      <a:pt x="7769" y="557"/>
                      <a:pt x="6983" y="1660"/>
                    </a:cubicBezTo>
                    <a:lnTo>
                      <a:pt x="6903" y="1779"/>
                    </a:lnTo>
                    <a:lnTo>
                      <a:pt x="6545" y="1481"/>
                    </a:lnTo>
                    <a:cubicBezTo>
                      <a:pt x="6008" y="1063"/>
                      <a:pt x="5357" y="854"/>
                      <a:pt x="4705" y="854"/>
                    </a:cubicBezTo>
                    <a:cubicBezTo>
                      <a:pt x="4054" y="854"/>
                      <a:pt x="3402" y="1063"/>
                      <a:pt x="2865" y="1481"/>
                    </a:cubicBezTo>
                    <a:lnTo>
                      <a:pt x="0" y="3749"/>
                    </a:lnTo>
                    <a:lnTo>
                      <a:pt x="60" y="3749"/>
                    </a:lnTo>
                    <a:lnTo>
                      <a:pt x="60" y="5101"/>
                    </a:lnTo>
                    <a:lnTo>
                      <a:pt x="31471" y="5101"/>
                    </a:lnTo>
                    <a:lnTo>
                      <a:pt x="31471" y="3749"/>
                    </a:lnTo>
                    <a:lnTo>
                      <a:pt x="31391" y="3749"/>
                    </a:lnTo>
                    <a:lnTo>
                      <a:pt x="29899" y="1660"/>
                    </a:lnTo>
                    <a:cubicBezTo>
                      <a:pt x="29116" y="553"/>
                      <a:pt x="27901" y="0"/>
                      <a:pt x="26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92"/>
              <p:cNvSpPr/>
              <p:nvPr/>
            </p:nvSpPr>
            <p:spPr>
              <a:xfrm>
                <a:off x="5919700" y="8193250"/>
                <a:ext cx="20900" cy="1354725"/>
              </a:xfrm>
              <a:custGeom>
                <a:rect b="b" l="l" r="r" t="t"/>
                <a:pathLst>
                  <a:path extrusionOk="0" h="54189" w="836">
                    <a:moveTo>
                      <a:pt x="0" y="1"/>
                    </a:moveTo>
                    <a:lnTo>
                      <a:pt x="0" y="54189"/>
                    </a:lnTo>
                    <a:lnTo>
                      <a:pt x="836" y="54189"/>
                    </a:lnTo>
                    <a:lnTo>
                      <a:pt x="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92"/>
              <p:cNvSpPr/>
              <p:nvPr/>
            </p:nvSpPr>
            <p:spPr>
              <a:xfrm>
                <a:off x="5924175" y="9132675"/>
                <a:ext cx="192150" cy="161450"/>
              </a:xfrm>
              <a:custGeom>
                <a:rect b="b" l="l" r="r" t="t"/>
                <a:pathLst>
                  <a:path extrusionOk="0" h="6458" w="7686">
                    <a:moveTo>
                      <a:pt x="3916" y="0"/>
                    </a:moveTo>
                    <a:cubicBezTo>
                      <a:pt x="3363" y="0"/>
                      <a:pt x="2792" y="191"/>
                      <a:pt x="2268" y="638"/>
                    </a:cubicBezTo>
                    <a:cubicBezTo>
                      <a:pt x="2188" y="717"/>
                      <a:pt x="2089" y="797"/>
                      <a:pt x="2009" y="896"/>
                    </a:cubicBezTo>
                    <a:cubicBezTo>
                      <a:pt x="0" y="2905"/>
                      <a:pt x="259" y="6446"/>
                      <a:pt x="259" y="6446"/>
                    </a:cubicBezTo>
                    <a:cubicBezTo>
                      <a:pt x="259" y="6446"/>
                      <a:pt x="407" y="6457"/>
                      <a:pt x="660" y="6457"/>
                    </a:cubicBezTo>
                    <a:cubicBezTo>
                      <a:pt x="1644" y="6457"/>
                      <a:pt x="4211" y="6294"/>
                      <a:pt x="5809" y="4696"/>
                    </a:cubicBezTo>
                    <a:cubicBezTo>
                      <a:pt x="5888" y="4596"/>
                      <a:pt x="5968" y="4517"/>
                      <a:pt x="6048" y="4417"/>
                    </a:cubicBezTo>
                    <a:cubicBezTo>
                      <a:pt x="7685" y="2515"/>
                      <a:pt x="5923" y="0"/>
                      <a:pt x="39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92"/>
              <p:cNvSpPr/>
              <p:nvPr/>
            </p:nvSpPr>
            <p:spPr>
              <a:xfrm>
                <a:off x="5744475" y="9132675"/>
                <a:ext cx="192650" cy="161450"/>
              </a:xfrm>
              <a:custGeom>
                <a:rect b="b" l="l" r="r" t="t"/>
                <a:pathLst>
                  <a:path extrusionOk="0" h="6458" w="7706">
                    <a:moveTo>
                      <a:pt x="3769" y="0"/>
                    </a:moveTo>
                    <a:cubicBezTo>
                      <a:pt x="1762" y="0"/>
                      <a:pt x="0" y="2515"/>
                      <a:pt x="1638" y="4417"/>
                    </a:cubicBezTo>
                    <a:cubicBezTo>
                      <a:pt x="1718" y="4517"/>
                      <a:pt x="1797" y="4596"/>
                      <a:pt x="1877" y="4696"/>
                    </a:cubicBezTo>
                    <a:cubicBezTo>
                      <a:pt x="3491" y="6294"/>
                      <a:pt x="6060" y="6457"/>
                      <a:pt x="7045" y="6457"/>
                    </a:cubicBezTo>
                    <a:cubicBezTo>
                      <a:pt x="7298" y="6457"/>
                      <a:pt x="7447" y="6446"/>
                      <a:pt x="7447" y="6446"/>
                    </a:cubicBezTo>
                    <a:cubicBezTo>
                      <a:pt x="7447" y="6446"/>
                      <a:pt x="7705" y="2905"/>
                      <a:pt x="5676" y="896"/>
                    </a:cubicBezTo>
                    <a:cubicBezTo>
                      <a:pt x="5597" y="797"/>
                      <a:pt x="5517" y="717"/>
                      <a:pt x="5418" y="638"/>
                    </a:cubicBezTo>
                    <a:cubicBezTo>
                      <a:pt x="4894" y="191"/>
                      <a:pt x="4322" y="0"/>
                      <a:pt x="3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92"/>
              <p:cNvSpPr/>
              <p:nvPr/>
            </p:nvSpPr>
            <p:spPr>
              <a:xfrm>
                <a:off x="5923175" y="8894475"/>
                <a:ext cx="164625" cy="164650"/>
              </a:xfrm>
              <a:custGeom>
                <a:rect b="b" l="l" r="r" t="t"/>
                <a:pathLst>
                  <a:path extrusionOk="0" h="6586" w="6585">
                    <a:moveTo>
                      <a:pt x="5988" y="1"/>
                    </a:moveTo>
                    <a:lnTo>
                      <a:pt x="0" y="5988"/>
                    </a:lnTo>
                    <a:lnTo>
                      <a:pt x="597" y="6585"/>
                    </a:lnTo>
                    <a:lnTo>
                      <a:pt x="6585" y="597"/>
                    </a:lnTo>
                    <a:lnTo>
                      <a:pt x="59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92"/>
              <p:cNvSpPr/>
              <p:nvPr/>
            </p:nvSpPr>
            <p:spPr>
              <a:xfrm>
                <a:off x="6060425" y="8752950"/>
                <a:ext cx="192575" cy="161225"/>
              </a:xfrm>
              <a:custGeom>
                <a:rect b="b" l="l" r="r" t="t"/>
                <a:pathLst>
                  <a:path extrusionOk="0" h="6449" w="7703">
                    <a:moveTo>
                      <a:pt x="3947" y="1"/>
                    </a:moveTo>
                    <a:cubicBezTo>
                      <a:pt x="3391" y="1"/>
                      <a:pt x="2816" y="195"/>
                      <a:pt x="2288" y="649"/>
                    </a:cubicBezTo>
                    <a:cubicBezTo>
                      <a:pt x="2189" y="708"/>
                      <a:pt x="2109" y="788"/>
                      <a:pt x="2030" y="887"/>
                    </a:cubicBezTo>
                    <a:cubicBezTo>
                      <a:pt x="1" y="2896"/>
                      <a:pt x="259" y="6437"/>
                      <a:pt x="259" y="6437"/>
                    </a:cubicBezTo>
                    <a:cubicBezTo>
                      <a:pt x="259" y="6437"/>
                      <a:pt x="408" y="6448"/>
                      <a:pt x="661" y="6448"/>
                    </a:cubicBezTo>
                    <a:cubicBezTo>
                      <a:pt x="1646" y="6448"/>
                      <a:pt x="4216" y="6285"/>
                      <a:pt x="5829" y="4687"/>
                    </a:cubicBezTo>
                    <a:cubicBezTo>
                      <a:pt x="5909" y="4587"/>
                      <a:pt x="5988" y="4508"/>
                      <a:pt x="6068" y="4428"/>
                    </a:cubicBezTo>
                    <a:cubicBezTo>
                      <a:pt x="7703" y="2513"/>
                      <a:pt x="5950" y="1"/>
                      <a:pt x="39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92"/>
              <p:cNvSpPr/>
              <p:nvPr/>
            </p:nvSpPr>
            <p:spPr>
              <a:xfrm>
                <a:off x="5879900" y="8053500"/>
                <a:ext cx="100975" cy="148725"/>
              </a:xfrm>
              <a:custGeom>
                <a:rect b="b" l="l" r="r" t="t"/>
                <a:pathLst>
                  <a:path extrusionOk="0" h="5949" w="4039">
                    <a:moveTo>
                      <a:pt x="2010" y="1"/>
                    </a:moveTo>
                    <a:cubicBezTo>
                      <a:pt x="2010" y="1"/>
                      <a:pt x="100" y="1871"/>
                      <a:pt x="1" y="3064"/>
                    </a:cubicBezTo>
                    <a:cubicBezTo>
                      <a:pt x="1" y="3164"/>
                      <a:pt x="1" y="3243"/>
                      <a:pt x="1" y="3343"/>
                    </a:cubicBezTo>
                    <a:cubicBezTo>
                      <a:pt x="1" y="5491"/>
                      <a:pt x="2010" y="5949"/>
                      <a:pt x="2010" y="5949"/>
                    </a:cubicBezTo>
                    <a:cubicBezTo>
                      <a:pt x="2010" y="5949"/>
                      <a:pt x="4039" y="5491"/>
                      <a:pt x="4039" y="3343"/>
                    </a:cubicBezTo>
                    <a:cubicBezTo>
                      <a:pt x="4039" y="3243"/>
                      <a:pt x="4039" y="3164"/>
                      <a:pt x="4019" y="3064"/>
                    </a:cubicBezTo>
                    <a:cubicBezTo>
                      <a:pt x="3920" y="1871"/>
                      <a:pt x="2010" y="1"/>
                      <a:pt x="20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92"/>
              <p:cNvSpPr/>
              <p:nvPr/>
            </p:nvSpPr>
            <p:spPr>
              <a:xfrm>
                <a:off x="5912225" y="8148000"/>
                <a:ext cx="37325" cy="54225"/>
              </a:xfrm>
              <a:custGeom>
                <a:rect b="b" l="l" r="r" t="t"/>
                <a:pathLst>
                  <a:path extrusionOk="0" h="2169" w="1493">
                    <a:moveTo>
                      <a:pt x="737" y="1"/>
                    </a:moveTo>
                    <a:cubicBezTo>
                      <a:pt x="737" y="1"/>
                      <a:pt x="41" y="677"/>
                      <a:pt x="21" y="1115"/>
                    </a:cubicBezTo>
                    <a:cubicBezTo>
                      <a:pt x="1" y="1154"/>
                      <a:pt x="1" y="1194"/>
                      <a:pt x="1" y="1214"/>
                    </a:cubicBezTo>
                    <a:cubicBezTo>
                      <a:pt x="1" y="2010"/>
                      <a:pt x="737" y="2169"/>
                      <a:pt x="737" y="2169"/>
                    </a:cubicBezTo>
                    <a:cubicBezTo>
                      <a:pt x="737" y="2169"/>
                      <a:pt x="1493" y="2010"/>
                      <a:pt x="1493" y="1214"/>
                    </a:cubicBezTo>
                    <a:cubicBezTo>
                      <a:pt x="1493" y="1194"/>
                      <a:pt x="1493" y="1154"/>
                      <a:pt x="1473" y="1115"/>
                    </a:cubicBezTo>
                    <a:cubicBezTo>
                      <a:pt x="1453" y="677"/>
                      <a:pt x="737" y="1"/>
                      <a:pt x="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92"/>
              <p:cNvSpPr/>
              <p:nvPr/>
            </p:nvSpPr>
            <p:spPr>
              <a:xfrm>
                <a:off x="5926150" y="8168400"/>
                <a:ext cx="47275" cy="36050"/>
              </a:xfrm>
              <a:custGeom>
                <a:rect b="b" l="l" r="r" t="t"/>
                <a:pathLst>
                  <a:path extrusionOk="0" h="1442" w="1891">
                    <a:moveTo>
                      <a:pt x="1891" y="0"/>
                    </a:moveTo>
                    <a:lnTo>
                      <a:pt x="1891" y="0"/>
                    </a:lnTo>
                    <a:cubicBezTo>
                      <a:pt x="1890" y="0"/>
                      <a:pt x="1055" y="40"/>
                      <a:pt x="697" y="299"/>
                    </a:cubicBezTo>
                    <a:cubicBezTo>
                      <a:pt x="657" y="318"/>
                      <a:pt x="637" y="338"/>
                      <a:pt x="617" y="358"/>
                    </a:cubicBezTo>
                    <a:cubicBezTo>
                      <a:pt x="1" y="856"/>
                      <a:pt x="200" y="1353"/>
                      <a:pt x="200" y="1353"/>
                    </a:cubicBezTo>
                    <a:cubicBezTo>
                      <a:pt x="200" y="1353"/>
                      <a:pt x="336" y="1442"/>
                      <a:pt x="556" y="1442"/>
                    </a:cubicBezTo>
                    <a:cubicBezTo>
                      <a:pt x="740" y="1442"/>
                      <a:pt x="983" y="1380"/>
                      <a:pt x="1254" y="1154"/>
                    </a:cubicBezTo>
                    <a:cubicBezTo>
                      <a:pt x="1294" y="1134"/>
                      <a:pt x="1314" y="1114"/>
                      <a:pt x="1334" y="1094"/>
                    </a:cubicBezTo>
                    <a:cubicBezTo>
                      <a:pt x="1652" y="796"/>
                      <a:pt x="1891" y="0"/>
                      <a:pt x="189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92"/>
              <p:cNvSpPr/>
              <p:nvPr/>
            </p:nvSpPr>
            <p:spPr>
              <a:xfrm>
                <a:off x="5887875" y="8168400"/>
                <a:ext cx="47250" cy="36050"/>
              </a:xfrm>
              <a:custGeom>
                <a:rect b="b" l="l" r="r" t="t"/>
                <a:pathLst>
                  <a:path extrusionOk="0" h="1442" w="1890">
                    <a:moveTo>
                      <a:pt x="0" y="0"/>
                    </a:moveTo>
                    <a:cubicBezTo>
                      <a:pt x="0" y="0"/>
                      <a:pt x="219" y="796"/>
                      <a:pt x="557" y="1094"/>
                    </a:cubicBezTo>
                    <a:cubicBezTo>
                      <a:pt x="577" y="1114"/>
                      <a:pt x="597" y="1134"/>
                      <a:pt x="617" y="1154"/>
                    </a:cubicBezTo>
                    <a:cubicBezTo>
                      <a:pt x="897" y="1380"/>
                      <a:pt x="1144" y="1442"/>
                      <a:pt x="1331" y="1442"/>
                    </a:cubicBezTo>
                    <a:cubicBezTo>
                      <a:pt x="1555" y="1442"/>
                      <a:pt x="1691" y="1353"/>
                      <a:pt x="1691" y="1353"/>
                    </a:cubicBezTo>
                    <a:cubicBezTo>
                      <a:pt x="1691" y="1353"/>
                      <a:pt x="1890" y="856"/>
                      <a:pt x="1273" y="358"/>
                    </a:cubicBezTo>
                    <a:cubicBezTo>
                      <a:pt x="1253" y="338"/>
                      <a:pt x="1213" y="318"/>
                      <a:pt x="1194" y="299"/>
                    </a:cubicBezTo>
                    <a:cubicBezTo>
                      <a:pt x="836" y="40"/>
                      <a:pt x="0" y="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92"/>
              <p:cNvSpPr/>
              <p:nvPr/>
            </p:nvSpPr>
            <p:spPr>
              <a:xfrm>
                <a:off x="5751100" y="8933775"/>
                <a:ext cx="186525" cy="186500"/>
              </a:xfrm>
              <a:custGeom>
                <a:rect b="b" l="l" r="r" t="t"/>
                <a:pathLst>
                  <a:path extrusionOk="0" h="7460" w="7461">
                    <a:moveTo>
                      <a:pt x="597" y="0"/>
                    </a:moveTo>
                    <a:lnTo>
                      <a:pt x="1" y="597"/>
                    </a:lnTo>
                    <a:lnTo>
                      <a:pt x="6864" y="7460"/>
                    </a:lnTo>
                    <a:lnTo>
                      <a:pt x="7460" y="6863"/>
                    </a:lnTo>
                    <a:lnTo>
                      <a:pt x="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92"/>
              <p:cNvSpPr/>
              <p:nvPr/>
            </p:nvSpPr>
            <p:spPr>
              <a:xfrm>
                <a:off x="5589350" y="8797275"/>
                <a:ext cx="192600" cy="161650"/>
              </a:xfrm>
              <a:custGeom>
                <a:rect b="b" l="l" r="r" t="t"/>
                <a:pathLst>
                  <a:path extrusionOk="0" h="6466" w="7704">
                    <a:moveTo>
                      <a:pt x="3763" y="1"/>
                    </a:moveTo>
                    <a:cubicBezTo>
                      <a:pt x="1758" y="1"/>
                      <a:pt x="0" y="2524"/>
                      <a:pt x="1637" y="4426"/>
                    </a:cubicBezTo>
                    <a:cubicBezTo>
                      <a:pt x="1716" y="4525"/>
                      <a:pt x="1796" y="4605"/>
                      <a:pt x="1875" y="4684"/>
                    </a:cubicBezTo>
                    <a:cubicBezTo>
                      <a:pt x="3492" y="6301"/>
                      <a:pt x="6057" y="6465"/>
                      <a:pt x="7032" y="6465"/>
                    </a:cubicBezTo>
                    <a:cubicBezTo>
                      <a:pt x="7280" y="6465"/>
                      <a:pt x="7425" y="6455"/>
                      <a:pt x="7425" y="6455"/>
                    </a:cubicBezTo>
                    <a:cubicBezTo>
                      <a:pt x="7425" y="6455"/>
                      <a:pt x="7704" y="2914"/>
                      <a:pt x="5675" y="885"/>
                    </a:cubicBezTo>
                    <a:cubicBezTo>
                      <a:pt x="5595" y="805"/>
                      <a:pt x="5496" y="726"/>
                      <a:pt x="5416" y="646"/>
                    </a:cubicBezTo>
                    <a:cubicBezTo>
                      <a:pt x="4891" y="194"/>
                      <a:pt x="4317" y="1"/>
                      <a:pt x="37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92"/>
              <p:cNvSpPr/>
              <p:nvPr/>
            </p:nvSpPr>
            <p:spPr>
              <a:xfrm>
                <a:off x="5689925" y="8525975"/>
                <a:ext cx="248200" cy="248175"/>
              </a:xfrm>
              <a:custGeom>
                <a:rect b="b" l="l" r="r" t="t"/>
                <a:pathLst>
                  <a:path extrusionOk="0" h="9927" w="9928">
                    <a:moveTo>
                      <a:pt x="598" y="0"/>
                    </a:moveTo>
                    <a:lnTo>
                      <a:pt x="1" y="597"/>
                    </a:lnTo>
                    <a:lnTo>
                      <a:pt x="9330" y="9926"/>
                    </a:lnTo>
                    <a:lnTo>
                      <a:pt x="9927" y="9330"/>
                    </a:lnTo>
                    <a:lnTo>
                      <a:pt x="5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92"/>
              <p:cNvSpPr/>
              <p:nvPr/>
            </p:nvSpPr>
            <p:spPr>
              <a:xfrm>
                <a:off x="5658100" y="8613000"/>
                <a:ext cx="128825" cy="20900"/>
              </a:xfrm>
              <a:custGeom>
                <a:rect b="b" l="l" r="r" t="t"/>
                <a:pathLst>
                  <a:path extrusionOk="0" h="836" w="5153">
                    <a:moveTo>
                      <a:pt x="1" y="0"/>
                    </a:moveTo>
                    <a:lnTo>
                      <a:pt x="1" y="836"/>
                    </a:lnTo>
                    <a:lnTo>
                      <a:pt x="5153" y="836"/>
                    </a:lnTo>
                    <a:lnTo>
                      <a:pt x="51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92"/>
              <p:cNvSpPr/>
              <p:nvPr/>
            </p:nvSpPr>
            <p:spPr>
              <a:xfrm>
                <a:off x="5519225" y="8380025"/>
                <a:ext cx="192625" cy="161650"/>
              </a:xfrm>
              <a:custGeom>
                <a:rect b="b" l="l" r="r" t="t"/>
                <a:pathLst>
                  <a:path extrusionOk="0" h="6466" w="7705">
                    <a:moveTo>
                      <a:pt x="3755" y="1"/>
                    </a:moveTo>
                    <a:cubicBezTo>
                      <a:pt x="1746" y="1"/>
                      <a:pt x="0" y="2524"/>
                      <a:pt x="1637" y="4426"/>
                    </a:cubicBezTo>
                    <a:cubicBezTo>
                      <a:pt x="1716" y="4525"/>
                      <a:pt x="1796" y="4605"/>
                      <a:pt x="1875" y="4684"/>
                    </a:cubicBezTo>
                    <a:cubicBezTo>
                      <a:pt x="3477" y="6301"/>
                      <a:pt x="6050" y="6465"/>
                      <a:pt x="7030" y="6465"/>
                    </a:cubicBezTo>
                    <a:cubicBezTo>
                      <a:pt x="7279" y="6465"/>
                      <a:pt x="7426" y="6455"/>
                      <a:pt x="7426" y="6455"/>
                    </a:cubicBezTo>
                    <a:cubicBezTo>
                      <a:pt x="7426" y="6455"/>
                      <a:pt x="7704" y="2914"/>
                      <a:pt x="5675" y="885"/>
                    </a:cubicBezTo>
                    <a:cubicBezTo>
                      <a:pt x="5595" y="805"/>
                      <a:pt x="5496" y="726"/>
                      <a:pt x="5416" y="646"/>
                    </a:cubicBezTo>
                    <a:cubicBezTo>
                      <a:pt x="4886" y="194"/>
                      <a:pt x="4311" y="1"/>
                      <a:pt x="37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92"/>
              <p:cNvSpPr/>
              <p:nvPr/>
            </p:nvSpPr>
            <p:spPr>
              <a:xfrm>
                <a:off x="5467625" y="8555800"/>
                <a:ext cx="218350" cy="134800"/>
              </a:xfrm>
              <a:custGeom>
                <a:rect b="b" l="l" r="r" t="t"/>
                <a:pathLst>
                  <a:path extrusionOk="0" h="5392" w="8734">
                    <a:moveTo>
                      <a:pt x="3562" y="1"/>
                    </a:moveTo>
                    <a:cubicBezTo>
                      <a:pt x="3442" y="1"/>
                      <a:pt x="3323" y="20"/>
                      <a:pt x="3203" y="20"/>
                    </a:cubicBezTo>
                    <a:cubicBezTo>
                      <a:pt x="1" y="279"/>
                      <a:pt x="1" y="5133"/>
                      <a:pt x="3203" y="5372"/>
                    </a:cubicBezTo>
                    <a:cubicBezTo>
                      <a:pt x="3323" y="5372"/>
                      <a:pt x="3442" y="5392"/>
                      <a:pt x="3562" y="5392"/>
                    </a:cubicBezTo>
                    <a:cubicBezTo>
                      <a:pt x="6406" y="5392"/>
                      <a:pt x="8734" y="2706"/>
                      <a:pt x="8734" y="2706"/>
                    </a:cubicBezTo>
                    <a:cubicBezTo>
                      <a:pt x="8734" y="2706"/>
                      <a:pt x="6406" y="1"/>
                      <a:pt x="35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92"/>
              <p:cNvSpPr/>
              <p:nvPr/>
            </p:nvSpPr>
            <p:spPr>
              <a:xfrm>
                <a:off x="5811775" y="8783575"/>
                <a:ext cx="125850" cy="125850"/>
              </a:xfrm>
              <a:custGeom>
                <a:rect b="b" l="l" r="r" t="t"/>
                <a:pathLst>
                  <a:path extrusionOk="0" h="5034" w="5034">
                    <a:moveTo>
                      <a:pt x="577" y="0"/>
                    </a:moveTo>
                    <a:lnTo>
                      <a:pt x="0" y="577"/>
                    </a:lnTo>
                    <a:lnTo>
                      <a:pt x="4437" y="5033"/>
                    </a:lnTo>
                    <a:lnTo>
                      <a:pt x="5033" y="4437"/>
                    </a:lnTo>
                    <a:lnTo>
                      <a:pt x="5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92"/>
              <p:cNvSpPr/>
              <p:nvPr/>
            </p:nvSpPr>
            <p:spPr>
              <a:xfrm>
                <a:off x="5725875" y="8714500"/>
                <a:ext cx="111775" cy="94100"/>
              </a:xfrm>
              <a:custGeom>
                <a:rect b="b" l="l" r="r" t="t"/>
                <a:pathLst>
                  <a:path extrusionOk="0" h="3764" w="4471">
                    <a:moveTo>
                      <a:pt x="2174" y="0"/>
                    </a:moveTo>
                    <a:cubicBezTo>
                      <a:pt x="1012" y="0"/>
                      <a:pt x="0" y="1459"/>
                      <a:pt x="950" y="2565"/>
                    </a:cubicBezTo>
                    <a:cubicBezTo>
                      <a:pt x="990" y="2624"/>
                      <a:pt x="1029" y="2684"/>
                      <a:pt x="1089" y="2724"/>
                    </a:cubicBezTo>
                    <a:cubicBezTo>
                      <a:pt x="2038" y="3672"/>
                      <a:pt x="3558" y="3763"/>
                      <a:pt x="4106" y="3763"/>
                    </a:cubicBezTo>
                    <a:cubicBezTo>
                      <a:pt x="4236" y="3763"/>
                      <a:pt x="4312" y="3758"/>
                      <a:pt x="4312" y="3758"/>
                    </a:cubicBezTo>
                    <a:cubicBezTo>
                      <a:pt x="4312" y="3758"/>
                      <a:pt x="4471" y="1689"/>
                      <a:pt x="3297" y="516"/>
                    </a:cubicBezTo>
                    <a:cubicBezTo>
                      <a:pt x="3238" y="456"/>
                      <a:pt x="3198" y="416"/>
                      <a:pt x="3138" y="376"/>
                    </a:cubicBezTo>
                    <a:cubicBezTo>
                      <a:pt x="2831" y="113"/>
                      <a:pt x="2497" y="0"/>
                      <a:pt x="21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92"/>
              <p:cNvSpPr/>
              <p:nvPr/>
            </p:nvSpPr>
            <p:spPr>
              <a:xfrm>
                <a:off x="5923175" y="8619950"/>
                <a:ext cx="220825" cy="220850"/>
              </a:xfrm>
              <a:custGeom>
                <a:rect b="b" l="l" r="r" t="t"/>
                <a:pathLst>
                  <a:path extrusionOk="0" h="8834" w="8833">
                    <a:moveTo>
                      <a:pt x="8256" y="1"/>
                    </a:moveTo>
                    <a:lnTo>
                      <a:pt x="0" y="8256"/>
                    </a:lnTo>
                    <a:lnTo>
                      <a:pt x="597" y="8833"/>
                    </a:lnTo>
                    <a:lnTo>
                      <a:pt x="8833" y="598"/>
                    </a:lnTo>
                    <a:lnTo>
                      <a:pt x="82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92"/>
              <p:cNvSpPr/>
              <p:nvPr/>
            </p:nvSpPr>
            <p:spPr>
              <a:xfrm>
                <a:off x="6120100" y="8546950"/>
                <a:ext cx="111850" cy="94100"/>
              </a:xfrm>
              <a:custGeom>
                <a:rect b="b" l="l" r="r" t="t"/>
                <a:pathLst>
                  <a:path extrusionOk="0" h="3764" w="4474">
                    <a:moveTo>
                      <a:pt x="2291" y="1"/>
                    </a:moveTo>
                    <a:cubicBezTo>
                      <a:pt x="1970" y="1"/>
                      <a:pt x="1639" y="112"/>
                      <a:pt x="1334" y="374"/>
                    </a:cubicBezTo>
                    <a:cubicBezTo>
                      <a:pt x="1274" y="434"/>
                      <a:pt x="1214" y="474"/>
                      <a:pt x="1175" y="514"/>
                    </a:cubicBezTo>
                    <a:cubicBezTo>
                      <a:pt x="1" y="1707"/>
                      <a:pt x="140" y="3756"/>
                      <a:pt x="140" y="3756"/>
                    </a:cubicBezTo>
                    <a:cubicBezTo>
                      <a:pt x="140" y="3756"/>
                      <a:pt x="234" y="3763"/>
                      <a:pt x="394" y="3763"/>
                    </a:cubicBezTo>
                    <a:cubicBezTo>
                      <a:pt x="982" y="3763"/>
                      <a:pt x="2459" y="3665"/>
                      <a:pt x="3383" y="2742"/>
                    </a:cubicBezTo>
                    <a:cubicBezTo>
                      <a:pt x="3442" y="2682"/>
                      <a:pt x="3482" y="2642"/>
                      <a:pt x="3522" y="2583"/>
                    </a:cubicBezTo>
                    <a:cubicBezTo>
                      <a:pt x="4473" y="1475"/>
                      <a:pt x="3456" y="1"/>
                      <a:pt x="22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92"/>
              <p:cNvSpPr/>
              <p:nvPr/>
            </p:nvSpPr>
            <p:spPr>
              <a:xfrm>
                <a:off x="6039550" y="8571725"/>
                <a:ext cx="20900" cy="142750"/>
              </a:xfrm>
              <a:custGeom>
                <a:rect b="b" l="l" r="r" t="t"/>
                <a:pathLst>
                  <a:path extrusionOk="0" h="5710" w="836">
                    <a:moveTo>
                      <a:pt x="0" y="0"/>
                    </a:moveTo>
                    <a:lnTo>
                      <a:pt x="0" y="5709"/>
                    </a:lnTo>
                    <a:lnTo>
                      <a:pt x="836" y="5709"/>
                    </a:lnTo>
                    <a:lnTo>
                      <a:pt x="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92"/>
              <p:cNvSpPr/>
              <p:nvPr/>
            </p:nvSpPr>
            <p:spPr>
              <a:xfrm>
                <a:off x="6010700" y="8468025"/>
                <a:ext cx="78100" cy="115650"/>
              </a:xfrm>
              <a:custGeom>
                <a:rect b="b" l="l" r="r" t="t"/>
                <a:pathLst>
                  <a:path extrusionOk="0" h="4626" w="3124">
                    <a:moveTo>
                      <a:pt x="1570" y="1"/>
                    </a:moveTo>
                    <a:cubicBezTo>
                      <a:pt x="826" y="1"/>
                      <a:pt x="80" y="468"/>
                      <a:pt x="1" y="1403"/>
                    </a:cubicBezTo>
                    <a:cubicBezTo>
                      <a:pt x="1" y="1463"/>
                      <a:pt x="1" y="1542"/>
                      <a:pt x="1" y="1602"/>
                    </a:cubicBezTo>
                    <a:cubicBezTo>
                      <a:pt x="1" y="3273"/>
                      <a:pt x="1572" y="4626"/>
                      <a:pt x="1572" y="4626"/>
                    </a:cubicBezTo>
                    <a:cubicBezTo>
                      <a:pt x="1572" y="4626"/>
                      <a:pt x="3124" y="3273"/>
                      <a:pt x="3124" y="1602"/>
                    </a:cubicBezTo>
                    <a:cubicBezTo>
                      <a:pt x="3124" y="1542"/>
                      <a:pt x="3124" y="1463"/>
                      <a:pt x="3124" y="1403"/>
                    </a:cubicBezTo>
                    <a:cubicBezTo>
                      <a:pt x="3054" y="468"/>
                      <a:pt x="2313" y="1"/>
                      <a:pt x="15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92"/>
              <p:cNvSpPr/>
              <p:nvPr/>
            </p:nvSpPr>
            <p:spPr>
              <a:xfrm>
                <a:off x="6005725" y="8966100"/>
                <a:ext cx="154200" cy="21400"/>
              </a:xfrm>
              <a:custGeom>
                <a:rect b="b" l="l" r="r" t="t"/>
                <a:pathLst>
                  <a:path extrusionOk="0" h="856" w="6168">
                    <a:moveTo>
                      <a:pt x="1" y="0"/>
                    </a:moveTo>
                    <a:lnTo>
                      <a:pt x="1" y="855"/>
                    </a:lnTo>
                    <a:lnTo>
                      <a:pt x="6167" y="855"/>
                    </a:lnTo>
                    <a:lnTo>
                      <a:pt x="61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92"/>
              <p:cNvSpPr/>
              <p:nvPr/>
            </p:nvSpPr>
            <p:spPr>
              <a:xfrm>
                <a:off x="6141500" y="8937750"/>
                <a:ext cx="126825" cy="78100"/>
              </a:xfrm>
              <a:custGeom>
                <a:rect b="b" l="l" r="r" t="t"/>
                <a:pathLst>
                  <a:path extrusionOk="0" h="3124" w="5073">
                    <a:moveTo>
                      <a:pt x="3004" y="0"/>
                    </a:moveTo>
                    <a:cubicBezTo>
                      <a:pt x="1353" y="0"/>
                      <a:pt x="0" y="1572"/>
                      <a:pt x="0" y="1572"/>
                    </a:cubicBezTo>
                    <a:cubicBezTo>
                      <a:pt x="0" y="1572"/>
                      <a:pt x="1353" y="3123"/>
                      <a:pt x="3004" y="3123"/>
                    </a:cubicBezTo>
                    <a:lnTo>
                      <a:pt x="3223" y="3123"/>
                    </a:lnTo>
                    <a:cubicBezTo>
                      <a:pt x="5073" y="2984"/>
                      <a:pt x="5073" y="139"/>
                      <a:pt x="3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92"/>
              <p:cNvSpPr/>
              <p:nvPr/>
            </p:nvSpPr>
            <p:spPr>
              <a:xfrm>
                <a:off x="5923175" y="8344450"/>
                <a:ext cx="234750" cy="234750"/>
              </a:xfrm>
              <a:custGeom>
                <a:rect b="b" l="l" r="r" t="t"/>
                <a:pathLst>
                  <a:path extrusionOk="0" h="9390" w="9390">
                    <a:moveTo>
                      <a:pt x="8793" y="0"/>
                    </a:moveTo>
                    <a:lnTo>
                      <a:pt x="0" y="8793"/>
                    </a:lnTo>
                    <a:lnTo>
                      <a:pt x="597" y="9390"/>
                    </a:lnTo>
                    <a:lnTo>
                      <a:pt x="9390" y="597"/>
                    </a:lnTo>
                    <a:lnTo>
                      <a:pt x="8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92"/>
              <p:cNvSpPr/>
              <p:nvPr/>
            </p:nvSpPr>
            <p:spPr>
              <a:xfrm>
                <a:off x="6112150" y="8218900"/>
                <a:ext cx="192625" cy="161200"/>
              </a:xfrm>
              <a:custGeom>
                <a:rect b="b" l="l" r="r" t="t"/>
                <a:pathLst>
                  <a:path extrusionOk="0" h="6448" w="7705">
                    <a:moveTo>
                      <a:pt x="3942" y="0"/>
                    </a:moveTo>
                    <a:cubicBezTo>
                      <a:pt x="3387" y="0"/>
                      <a:pt x="2814" y="193"/>
                      <a:pt x="2288" y="646"/>
                    </a:cubicBezTo>
                    <a:cubicBezTo>
                      <a:pt x="2189" y="725"/>
                      <a:pt x="2109" y="805"/>
                      <a:pt x="2010" y="884"/>
                    </a:cubicBezTo>
                    <a:cubicBezTo>
                      <a:pt x="1" y="2914"/>
                      <a:pt x="259" y="6435"/>
                      <a:pt x="259" y="6435"/>
                    </a:cubicBezTo>
                    <a:cubicBezTo>
                      <a:pt x="259" y="6435"/>
                      <a:pt x="423" y="6447"/>
                      <a:pt x="701" y="6447"/>
                    </a:cubicBezTo>
                    <a:cubicBezTo>
                      <a:pt x="1713" y="6447"/>
                      <a:pt x="4233" y="6276"/>
                      <a:pt x="5809" y="4684"/>
                    </a:cubicBezTo>
                    <a:cubicBezTo>
                      <a:pt x="5909" y="4604"/>
                      <a:pt x="5988" y="4525"/>
                      <a:pt x="6068" y="4425"/>
                    </a:cubicBezTo>
                    <a:cubicBezTo>
                      <a:pt x="7704" y="2524"/>
                      <a:pt x="5947" y="0"/>
                      <a:pt x="39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92"/>
              <p:cNvSpPr/>
              <p:nvPr/>
            </p:nvSpPr>
            <p:spPr>
              <a:xfrm>
                <a:off x="5806525" y="8192725"/>
                <a:ext cx="129100" cy="108175"/>
              </a:xfrm>
              <a:custGeom>
                <a:rect b="b" l="l" r="r" t="t"/>
                <a:pathLst>
                  <a:path extrusionOk="0" h="4327" w="5164">
                    <a:moveTo>
                      <a:pt x="2515" y="1"/>
                    </a:moveTo>
                    <a:cubicBezTo>
                      <a:pt x="1172" y="1"/>
                      <a:pt x="1" y="1690"/>
                      <a:pt x="1106" y="2966"/>
                    </a:cubicBezTo>
                    <a:cubicBezTo>
                      <a:pt x="1145" y="3026"/>
                      <a:pt x="1205" y="3085"/>
                      <a:pt x="1265" y="3145"/>
                    </a:cubicBezTo>
                    <a:cubicBezTo>
                      <a:pt x="2334" y="4215"/>
                      <a:pt x="4038" y="4326"/>
                      <a:pt x="4705" y="4326"/>
                    </a:cubicBezTo>
                    <a:cubicBezTo>
                      <a:pt x="4881" y="4326"/>
                      <a:pt x="4985" y="4319"/>
                      <a:pt x="4985" y="4319"/>
                    </a:cubicBezTo>
                    <a:cubicBezTo>
                      <a:pt x="4985" y="4319"/>
                      <a:pt x="5164" y="1951"/>
                      <a:pt x="3811" y="599"/>
                    </a:cubicBezTo>
                    <a:cubicBezTo>
                      <a:pt x="3751" y="539"/>
                      <a:pt x="3692" y="479"/>
                      <a:pt x="3632" y="440"/>
                    </a:cubicBezTo>
                    <a:cubicBezTo>
                      <a:pt x="3277" y="132"/>
                      <a:pt x="2889" y="1"/>
                      <a:pt x="25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92"/>
              <p:cNvSpPr/>
              <p:nvPr/>
            </p:nvSpPr>
            <p:spPr>
              <a:xfrm>
                <a:off x="5807300" y="8499600"/>
                <a:ext cx="130325" cy="130825"/>
              </a:xfrm>
              <a:custGeom>
                <a:rect b="b" l="l" r="r" t="t"/>
                <a:pathLst>
                  <a:path extrusionOk="0" h="5233" w="5213">
                    <a:moveTo>
                      <a:pt x="577" y="1"/>
                    </a:moveTo>
                    <a:lnTo>
                      <a:pt x="0" y="597"/>
                    </a:lnTo>
                    <a:lnTo>
                      <a:pt x="4635" y="5232"/>
                    </a:lnTo>
                    <a:lnTo>
                      <a:pt x="5212" y="4656"/>
                    </a:lnTo>
                    <a:lnTo>
                      <a:pt x="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92"/>
              <p:cNvSpPr/>
              <p:nvPr/>
            </p:nvSpPr>
            <p:spPr>
              <a:xfrm>
                <a:off x="5722925" y="8431825"/>
                <a:ext cx="111750" cy="93850"/>
              </a:xfrm>
              <a:custGeom>
                <a:rect b="b" l="l" r="r" t="t"/>
                <a:pathLst>
                  <a:path extrusionOk="0" h="3754" w="4470">
                    <a:moveTo>
                      <a:pt x="2168" y="0"/>
                    </a:moveTo>
                    <a:cubicBezTo>
                      <a:pt x="1008" y="0"/>
                      <a:pt x="0" y="1469"/>
                      <a:pt x="949" y="2572"/>
                    </a:cubicBezTo>
                    <a:cubicBezTo>
                      <a:pt x="988" y="2632"/>
                      <a:pt x="1028" y="2672"/>
                      <a:pt x="1088" y="2732"/>
                    </a:cubicBezTo>
                    <a:cubicBezTo>
                      <a:pt x="2011" y="3655"/>
                      <a:pt x="3476" y="3753"/>
                      <a:pt x="4059" y="3753"/>
                    </a:cubicBezTo>
                    <a:cubicBezTo>
                      <a:pt x="4217" y="3753"/>
                      <a:pt x="4310" y="3746"/>
                      <a:pt x="4310" y="3746"/>
                    </a:cubicBezTo>
                    <a:cubicBezTo>
                      <a:pt x="4310" y="3746"/>
                      <a:pt x="4470" y="1697"/>
                      <a:pt x="3296" y="524"/>
                    </a:cubicBezTo>
                    <a:cubicBezTo>
                      <a:pt x="3256" y="464"/>
                      <a:pt x="3196" y="424"/>
                      <a:pt x="3137" y="384"/>
                    </a:cubicBezTo>
                    <a:cubicBezTo>
                      <a:pt x="2828" y="115"/>
                      <a:pt x="2492" y="0"/>
                      <a:pt x="21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92"/>
              <p:cNvSpPr/>
              <p:nvPr/>
            </p:nvSpPr>
            <p:spPr>
              <a:xfrm>
                <a:off x="5708325" y="8204200"/>
                <a:ext cx="229800" cy="229775"/>
              </a:xfrm>
              <a:custGeom>
                <a:rect b="b" l="l" r="r" t="t"/>
                <a:pathLst>
                  <a:path extrusionOk="0" h="9191" w="9192">
                    <a:moveTo>
                      <a:pt x="598" y="0"/>
                    </a:moveTo>
                    <a:lnTo>
                      <a:pt x="1" y="597"/>
                    </a:lnTo>
                    <a:lnTo>
                      <a:pt x="8594" y="9191"/>
                    </a:lnTo>
                    <a:lnTo>
                      <a:pt x="9191" y="8614"/>
                    </a:lnTo>
                    <a:lnTo>
                      <a:pt x="5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92"/>
              <p:cNvSpPr/>
              <p:nvPr/>
            </p:nvSpPr>
            <p:spPr>
              <a:xfrm>
                <a:off x="5633325" y="8142150"/>
                <a:ext cx="112325" cy="94075"/>
              </a:xfrm>
              <a:custGeom>
                <a:rect b="b" l="l" r="r" t="t"/>
                <a:pathLst>
                  <a:path extrusionOk="0" h="3763" w="4493">
                    <a:moveTo>
                      <a:pt x="2200" y="0"/>
                    </a:moveTo>
                    <a:cubicBezTo>
                      <a:pt x="1030" y="0"/>
                      <a:pt x="0" y="1474"/>
                      <a:pt x="952" y="2582"/>
                    </a:cubicBezTo>
                    <a:cubicBezTo>
                      <a:pt x="992" y="2642"/>
                      <a:pt x="1051" y="2681"/>
                      <a:pt x="1091" y="2741"/>
                    </a:cubicBezTo>
                    <a:cubicBezTo>
                      <a:pt x="2014" y="3664"/>
                      <a:pt x="3492" y="3763"/>
                      <a:pt x="4080" y="3763"/>
                    </a:cubicBezTo>
                    <a:cubicBezTo>
                      <a:pt x="4239" y="3763"/>
                      <a:pt x="4334" y="3756"/>
                      <a:pt x="4334" y="3756"/>
                    </a:cubicBezTo>
                    <a:cubicBezTo>
                      <a:pt x="4334" y="3756"/>
                      <a:pt x="4493" y="1687"/>
                      <a:pt x="3299" y="513"/>
                    </a:cubicBezTo>
                    <a:cubicBezTo>
                      <a:pt x="3259" y="473"/>
                      <a:pt x="3200" y="433"/>
                      <a:pt x="3160" y="374"/>
                    </a:cubicBezTo>
                    <a:cubicBezTo>
                      <a:pt x="2855" y="112"/>
                      <a:pt x="2522" y="0"/>
                      <a:pt x="22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92"/>
              <p:cNvSpPr/>
              <p:nvPr/>
            </p:nvSpPr>
            <p:spPr>
              <a:xfrm>
                <a:off x="5624775" y="8308625"/>
                <a:ext cx="198450" cy="20925"/>
              </a:xfrm>
              <a:custGeom>
                <a:rect b="b" l="l" r="r" t="t"/>
                <a:pathLst>
                  <a:path extrusionOk="0" h="837" w="7938">
                    <a:moveTo>
                      <a:pt x="1" y="1"/>
                    </a:moveTo>
                    <a:lnTo>
                      <a:pt x="1" y="836"/>
                    </a:lnTo>
                    <a:lnTo>
                      <a:pt x="7938" y="836"/>
                    </a:lnTo>
                    <a:lnTo>
                      <a:pt x="79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92"/>
              <p:cNvSpPr/>
              <p:nvPr/>
            </p:nvSpPr>
            <p:spPr>
              <a:xfrm>
                <a:off x="5523325" y="8279800"/>
                <a:ext cx="126850" cy="78600"/>
              </a:xfrm>
              <a:custGeom>
                <a:rect b="b" l="l" r="r" t="t"/>
                <a:pathLst>
                  <a:path extrusionOk="0" h="3144" w="5074">
                    <a:moveTo>
                      <a:pt x="2070" y="0"/>
                    </a:moveTo>
                    <a:cubicBezTo>
                      <a:pt x="1990" y="0"/>
                      <a:pt x="1930" y="20"/>
                      <a:pt x="1851" y="20"/>
                    </a:cubicBezTo>
                    <a:cubicBezTo>
                      <a:pt x="1" y="159"/>
                      <a:pt x="1" y="2984"/>
                      <a:pt x="1851" y="3123"/>
                    </a:cubicBezTo>
                    <a:cubicBezTo>
                      <a:pt x="1930" y="3143"/>
                      <a:pt x="1990" y="3143"/>
                      <a:pt x="2070" y="3143"/>
                    </a:cubicBezTo>
                    <a:cubicBezTo>
                      <a:pt x="3721" y="3143"/>
                      <a:pt x="5073" y="1572"/>
                      <a:pt x="5073" y="1572"/>
                    </a:cubicBezTo>
                    <a:cubicBezTo>
                      <a:pt x="5073" y="1572"/>
                      <a:pt x="3721" y="0"/>
                      <a:pt x="20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92"/>
              <p:cNvSpPr/>
              <p:nvPr/>
            </p:nvSpPr>
            <p:spPr>
              <a:xfrm>
                <a:off x="6051475" y="8281775"/>
                <a:ext cx="20925" cy="159175"/>
              </a:xfrm>
              <a:custGeom>
                <a:rect b="b" l="l" r="r" t="t"/>
                <a:pathLst>
                  <a:path extrusionOk="0" h="6367" w="837">
                    <a:moveTo>
                      <a:pt x="1" y="1"/>
                    </a:moveTo>
                    <a:lnTo>
                      <a:pt x="1" y="6366"/>
                    </a:lnTo>
                    <a:lnTo>
                      <a:pt x="836" y="6366"/>
                    </a:lnTo>
                    <a:lnTo>
                      <a:pt x="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92"/>
              <p:cNvSpPr/>
              <p:nvPr/>
            </p:nvSpPr>
            <p:spPr>
              <a:xfrm>
                <a:off x="6022625" y="8189025"/>
                <a:ext cx="78600" cy="115650"/>
              </a:xfrm>
              <a:custGeom>
                <a:rect b="b" l="l" r="r" t="t"/>
                <a:pathLst>
                  <a:path extrusionOk="0" h="4626" w="3144">
                    <a:moveTo>
                      <a:pt x="1572" y="1"/>
                    </a:moveTo>
                    <a:cubicBezTo>
                      <a:pt x="831" y="1"/>
                      <a:pt x="90" y="468"/>
                      <a:pt x="21" y="1403"/>
                    </a:cubicBezTo>
                    <a:cubicBezTo>
                      <a:pt x="21" y="1463"/>
                      <a:pt x="1" y="1542"/>
                      <a:pt x="1" y="1602"/>
                    </a:cubicBezTo>
                    <a:cubicBezTo>
                      <a:pt x="1" y="3273"/>
                      <a:pt x="1572" y="4626"/>
                      <a:pt x="1572" y="4626"/>
                    </a:cubicBezTo>
                    <a:cubicBezTo>
                      <a:pt x="1572" y="4626"/>
                      <a:pt x="3144" y="3273"/>
                      <a:pt x="3144" y="1602"/>
                    </a:cubicBezTo>
                    <a:cubicBezTo>
                      <a:pt x="3144" y="1542"/>
                      <a:pt x="3144" y="1463"/>
                      <a:pt x="3124" y="1403"/>
                    </a:cubicBezTo>
                    <a:cubicBezTo>
                      <a:pt x="3054" y="468"/>
                      <a:pt x="2313" y="1"/>
                      <a:pt x="1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98" name="Google Shape;2398;p92"/>
          <p:cNvGrpSpPr/>
          <p:nvPr/>
        </p:nvGrpSpPr>
        <p:grpSpPr>
          <a:xfrm>
            <a:off x="7253813" y="869713"/>
            <a:ext cx="963825" cy="2421475"/>
            <a:chOff x="6342900" y="7314938"/>
            <a:chExt cx="963825" cy="2421475"/>
          </a:xfrm>
        </p:grpSpPr>
        <p:sp>
          <p:nvSpPr>
            <p:cNvPr id="2399" name="Google Shape;2399;p92"/>
            <p:cNvSpPr/>
            <p:nvPr/>
          </p:nvSpPr>
          <p:spPr>
            <a:xfrm>
              <a:off x="6342900" y="7314938"/>
              <a:ext cx="963825" cy="2421475"/>
            </a:xfrm>
            <a:custGeom>
              <a:rect b="b" l="l" r="r" t="t"/>
              <a:pathLst>
                <a:path extrusionOk="0" h="96859" w="38553">
                  <a:moveTo>
                    <a:pt x="18044" y="1"/>
                  </a:moveTo>
                  <a:cubicBezTo>
                    <a:pt x="16750" y="1"/>
                    <a:pt x="15617" y="776"/>
                    <a:pt x="15119" y="2010"/>
                  </a:cubicBezTo>
                  <a:cubicBezTo>
                    <a:pt x="14980" y="2328"/>
                    <a:pt x="14881" y="2666"/>
                    <a:pt x="14841" y="3024"/>
                  </a:cubicBezTo>
                  <a:cubicBezTo>
                    <a:pt x="13229" y="3223"/>
                    <a:pt x="12016" y="4357"/>
                    <a:pt x="11857" y="5849"/>
                  </a:cubicBezTo>
                  <a:cubicBezTo>
                    <a:pt x="11479" y="5750"/>
                    <a:pt x="11121" y="5710"/>
                    <a:pt x="10723" y="5710"/>
                  </a:cubicBezTo>
                  <a:cubicBezTo>
                    <a:pt x="8734" y="5710"/>
                    <a:pt x="6804" y="6983"/>
                    <a:pt x="5949" y="8853"/>
                  </a:cubicBezTo>
                  <a:cubicBezTo>
                    <a:pt x="5113" y="10683"/>
                    <a:pt x="5392" y="12692"/>
                    <a:pt x="6725" y="14244"/>
                  </a:cubicBezTo>
                  <a:cubicBezTo>
                    <a:pt x="6844" y="14383"/>
                    <a:pt x="6963" y="14502"/>
                    <a:pt x="7083" y="14642"/>
                  </a:cubicBezTo>
                  <a:cubicBezTo>
                    <a:pt x="8853" y="16412"/>
                    <a:pt x="11280" y="16929"/>
                    <a:pt x="12871" y="17088"/>
                  </a:cubicBezTo>
                  <a:lnTo>
                    <a:pt x="13349" y="17566"/>
                  </a:lnTo>
                  <a:cubicBezTo>
                    <a:pt x="12115" y="17825"/>
                    <a:pt x="11021" y="18700"/>
                    <a:pt x="10464" y="19913"/>
                  </a:cubicBezTo>
                  <a:cubicBezTo>
                    <a:pt x="10325" y="20192"/>
                    <a:pt x="10226" y="20490"/>
                    <a:pt x="10166" y="20789"/>
                  </a:cubicBezTo>
                  <a:cubicBezTo>
                    <a:pt x="8217" y="20848"/>
                    <a:pt x="6366" y="22082"/>
                    <a:pt x="5531" y="23932"/>
                  </a:cubicBezTo>
                  <a:cubicBezTo>
                    <a:pt x="4676" y="25762"/>
                    <a:pt x="4974" y="27771"/>
                    <a:pt x="6307" y="29303"/>
                  </a:cubicBezTo>
                  <a:cubicBezTo>
                    <a:pt x="6426" y="29442"/>
                    <a:pt x="6546" y="29581"/>
                    <a:pt x="6665" y="29700"/>
                  </a:cubicBezTo>
                  <a:cubicBezTo>
                    <a:pt x="7262" y="30297"/>
                    <a:pt x="7918" y="30735"/>
                    <a:pt x="8594" y="31093"/>
                  </a:cubicBezTo>
                  <a:cubicBezTo>
                    <a:pt x="7819" y="31511"/>
                    <a:pt x="7162" y="32187"/>
                    <a:pt x="6764" y="33023"/>
                  </a:cubicBezTo>
                  <a:cubicBezTo>
                    <a:pt x="6307" y="34037"/>
                    <a:pt x="6287" y="35171"/>
                    <a:pt x="6705" y="36166"/>
                  </a:cubicBezTo>
                  <a:cubicBezTo>
                    <a:pt x="6466" y="36126"/>
                    <a:pt x="6227" y="36106"/>
                    <a:pt x="5989" y="36106"/>
                  </a:cubicBezTo>
                  <a:cubicBezTo>
                    <a:pt x="5849" y="36106"/>
                    <a:pt x="5710" y="36106"/>
                    <a:pt x="5591" y="36126"/>
                  </a:cubicBezTo>
                  <a:cubicBezTo>
                    <a:pt x="3442" y="36285"/>
                    <a:pt x="1891" y="37976"/>
                    <a:pt x="1891" y="40144"/>
                  </a:cubicBezTo>
                  <a:cubicBezTo>
                    <a:pt x="1891" y="41218"/>
                    <a:pt x="2269" y="42173"/>
                    <a:pt x="2905" y="42889"/>
                  </a:cubicBezTo>
                  <a:cubicBezTo>
                    <a:pt x="2845" y="43009"/>
                    <a:pt x="2786" y="43128"/>
                    <a:pt x="2726" y="43247"/>
                  </a:cubicBezTo>
                  <a:cubicBezTo>
                    <a:pt x="2050" y="44719"/>
                    <a:pt x="2109" y="46291"/>
                    <a:pt x="2826" y="47664"/>
                  </a:cubicBezTo>
                  <a:cubicBezTo>
                    <a:pt x="1115" y="48479"/>
                    <a:pt x="1" y="50230"/>
                    <a:pt x="1" y="52319"/>
                  </a:cubicBezTo>
                  <a:cubicBezTo>
                    <a:pt x="1" y="55103"/>
                    <a:pt x="1970" y="57272"/>
                    <a:pt x="4696" y="57471"/>
                  </a:cubicBezTo>
                  <a:cubicBezTo>
                    <a:pt x="4875" y="57491"/>
                    <a:pt x="5073" y="57491"/>
                    <a:pt x="5233" y="57491"/>
                  </a:cubicBezTo>
                  <a:cubicBezTo>
                    <a:pt x="7540" y="57491"/>
                    <a:pt x="6366" y="58107"/>
                    <a:pt x="5531" y="59937"/>
                  </a:cubicBezTo>
                  <a:cubicBezTo>
                    <a:pt x="4676" y="61768"/>
                    <a:pt x="4974" y="63777"/>
                    <a:pt x="6307" y="65328"/>
                  </a:cubicBezTo>
                  <a:cubicBezTo>
                    <a:pt x="6426" y="65468"/>
                    <a:pt x="6546" y="65607"/>
                    <a:pt x="6665" y="65726"/>
                  </a:cubicBezTo>
                  <a:cubicBezTo>
                    <a:pt x="8396" y="67437"/>
                    <a:pt x="10743" y="67994"/>
                    <a:pt x="12354" y="68153"/>
                  </a:cubicBezTo>
                  <a:lnTo>
                    <a:pt x="14741" y="70540"/>
                  </a:lnTo>
                  <a:cubicBezTo>
                    <a:pt x="13448" y="71038"/>
                    <a:pt x="12334" y="72052"/>
                    <a:pt x="11738" y="73345"/>
                  </a:cubicBezTo>
                  <a:cubicBezTo>
                    <a:pt x="10902" y="75175"/>
                    <a:pt x="11181" y="77204"/>
                    <a:pt x="12513" y="78736"/>
                  </a:cubicBezTo>
                  <a:cubicBezTo>
                    <a:pt x="12633" y="78875"/>
                    <a:pt x="12752" y="79015"/>
                    <a:pt x="12891" y="79134"/>
                  </a:cubicBezTo>
                  <a:cubicBezTo>
                    <a:pt x="14184" y="80447"/>
                    <a:pt x="15855" y="81063"/>
                    <a:pt x="17288" y="81382"/>
                  </a:cubicBezTo>
                  <a:lnTo>
                    <a:pt x="17288" y="87270"/>
                  </a:lnTo>
                  <a:cubicBezTo>
                    <a:pt x="16492" y="86952"/>
                    <a:pt x="15656" y="86773"/>
                    <a:pt x="14781" y="86773"/>
                  </a:cubicBezTo>
                  <a:cubicBezTo>
                    <a:pt x="13448" y="86773"/>
                    <a:pt x="12155" y="87190"/>
                    <a:pt x="11101" y="87926"/>
                  </a:cubicBezTo>
                  <a:cubicBezTo>
                    <a:pt x="10504" y="87728"/>
                    <a:pt x="9907" y="87628"/>
                    <a:pt x="9291" y="87628"/>
                  </a:cubicBezTo>
                  <a:cubicBezTo>
                    <a:pt x="8057" y="87628"/>
                    <a:pt x="6864" y="88046"/>
                    <a:pt x="5909" y="88802"/>
                  </a:cubicBezTo>
                  <a:lnTo>
                    <a:pt x="3044" y="91050"/>
                  </a:lnTo>
                  <a:cubicBezTo>
                    <a:pt x="2249" y="91686"/>
                    <a:pt x="1911" y="92721"/>
                    <a:pt x="2169" y="93675"/>
                  </a:cubicBezTo>
                  <a:lnTo>
                    <a:pt x="2169" y="94372"/>
                  </a:lnTo>
                  <a:cubicBezTo>
                    <a:pt x="2169" y="95744"/>
                    <a:pt x="3283" y="96858"/>
                    <a:pt x="4656" y="96858"/>
                  </a:cubicBezTo>
                  <a:lnTo>
                    <a:pt x="36066" y="96858"/>
                  </a:lnTo>
                  <a:cubicBezTo>
                    <a:pt x="37439" y="96858"/>
                    <a:pt x="38553" y="95744"/>
                    <a:pt x="38553" y="94372"/>
                  </a:cubicBezTo>
                  <a:lnTo>
                    <a:pt x="38553" y="93019"/>
                  </a:lnTo>
                  <a:cubicBezTo>
                    <a:pt x="38553" y="92263"/>
                    <a:pt x="38215" y="91587"/>
                    <a:pt x="37678" y="91129"/>
                  </a:cubicBezTo>
                  <a:lnTo>
                    <a:pt x="36583" y="89597"/>
                  </a:lnTo>
                  <a:cubicBezTo>
                    <a:pt x="35549" y="88125"/>
                    <a:pt x="33978" y="87111"/>
                    <a:pt x="32207" y="86852"/>
                  </a:cubicBezTo>
                  <a:cubicBezTo>
                    <a:pt x="31885" y="86805"/>
                    <a:pt x="31564" y="86782"/>
                    <a:pt x="31248" y="86782"/>
                  </a:cubicBezTo>
                  <a:cubicBezTo>
                    <a:pt x="30098" y="86782"/>
                    <a:pt x="28997" y="87087"/>
                    <a:pt x="28030" y="87648"/>
                  </a:cubicBezTo>
                  <a:cubicBezTo>
                    <a:pt x="27313" y="87389"/>
                    <a:pt x="26538" y="87230"/>
                    <a:pt x="25762" y="87230"/>
                  </a:cubicBezTo>
                  <a:cubicBezTo>
                    <a:pt x="24986" y="87230"/>
                    <a:pt x="24210" y="87389"/>
                    <a:pt x="23494" y="87648"/>
                  </a:cubicBezTo>
                  <a:cubicBezTo>
                    <a:pt x="23375" y="87568"/>
                    <a:pt x="23235" y="87509"/>
                    <a:pt x="23096" y="87429"/>
                  </a:cubicBezTo>
                  <a:lnTo>
                    <a:pt x="23096" y="81382"/>
                  </a:lnTo>
                  <a:cubicBezTo>
                    <a:pt x="24529" y="81083"/>
                    <a:pt x="26200" y="80467"/>
                    <a:pt x="27512" y="79154"/>
                  </a:cubicBezTo>
                  <a:cubicBezTo>
                    <a:pt x="27632" y="79015"/>
                    <a:pt x="27771" y="78895"/>
                    <a:pt x="27890" y="78756"/>
                  </a:cubicBezTo>
                  <a:cubicBezTo>
                    <a:pt x="29203" y="77204"/>
                    <a:pt x="29502" y="75195"/>
                    <a:pt x="28666" y="73365"/>
                  </a:cubicBezTo>
                  <a:cubicBezTo>
                    <a:pt x="27791" y="71475"/>
                    <a:pt x="25861" y="70222"/>
                    <a:pt x="23872" y="70222"/>
                  </a:cubicBezTo>
                  <a:lnTo>
                    <a:pt x="23534" y="70222"/>
                  </a:lnTo>
                  <a:lnTo>
                    <a:pt x="24409" y="69367"/>
                  </a:lnTo>
                  <a:lnTo>
                    <a:pt x="28229" y="69367"/>
                  </a:lnTo>
                  <a:cubicBezTo>
                    <a:pt x="29084" y="69963"/>
                    <a:pt x="30258" y="70520"/>
                    <a:pt x="31650" y="70520"/>
                  </a:cubicBezTo>
                  <a:cubicBezTo>
                    <a:pt x="31769" y="70520"/>
                    <a:pt x="31909" y="70520"/>
                    <a:pt x="32048" y="70500"/>
                  </a:cubicBezTo>
                  <a:cubicBezTo>
                    <a:pt x="34176" y="70341"/>
                    <a:pt x="35728" y="68631"/>
                    <a:pt x="35728" y="66462"/>
                  </a:cubicBezTo>
                  <a:cubicBezTo>
                    <a:pt x="35728" y="64950"/>
                    <a:pt x="34972" y="63657"/>
                    <a:pt x="33779" y="62961"/>
                  </a:cubicBezTo>
                  <a:cubicBezTo>
                    <a:pt x="34714" y="61509"/>
                    <a:pt x="34853" y="59778"/>
                    <a:pt x="34117" y="58167"/>
                  </a:cubicBezTo>
                  <a:cubicBezTo>
                    <a:pt x="33440" y="56655"/>
                    <a:pt x="32068" y="55561"/>
                    <a:pt x="30536" y="55163"/>
                  </a:cubicBezTo>
                  <a:cubicBezTo>
                    <a:pt x="31352" y="54924"/>
                    <a:pt x="32207" y="54487"/>
                    <a:pt x="32923" y="53771"/>
                  </a:cubicBezTo>
                  <a:cubicBezTo>
                    <a:pt x="33023" y="53671"/>
                    <a:pt x="33102" y="53572"/>
                    <a:pt x="33202" y="53472"/>
                  </a:cubicBezTo>
                  <a:cubicBezTo>
                    <a:pt x="34216" y="52279"/>
                    <a:pt x="34455" y="50648"/>
                    <a:pt x="33799" y="49235"/>
                  </a:cubicBezTo>
                  <a:cubicBezTo>
                    <a:pt x="33122" y="47743"/>
                    <a:pt x="31650" y="46788"/>
                    <a:pt x="30059" y="46788"/>
                  </a:cubicBezTo>
                  <a:cubicBezTo>
                    <a:pt x="29681" y="46788"/>
                    <a:pt x="29323" y="46848"/>
                    <a:pt x="28965" y="46947"/>
                  </a:cubicBezTo>
                  <a:cubicBezTo>
                    <a:pt x="28905" y="46589"/>
                    <a:pt x="28786" y="46251"/>
                    <a:pt x="28646" y="45933"/>
                  </a:cubicBezTo>
                  <a:lnTo>
                    <a:pt x="29581" y="44998"/>
                  </a:lnTo>
                  <a:cubicBezTo>
                    <a:pt x="31173" y="44819"/>
                    <a:pt x="33401" y="44242"/>
                    <a:pt x="35032" y="42591"/>
                  </a:cubicBezTo>
                  <a:cubicBezTo>
                    <a:pt x="35171" y="42472"/>
                    <a:pt x="35290" y="42332"/>
                    <a:pt x="35410" y="42193"/>
                  </a:cubicBezTo>
                  <a:cubicBezTo>
                    <a:pt x="36743" y="40641"/>
                    <a:pt x="37021" y="38632"/>
                    <a:pt x="36186" y="36802"/>
                  </a:cubicBezTo>
                  <a:cubicBezTo>
                    <a:pt x="35317" y="34946"/>
                    <a:pt x="33430" y="33659"/>
                    <a:pt x="31437" y="33659"/>
                  </a:cubicBezTo>
                  <a:cubicBezTo>
                    <a:pt x="31422" y="33659"/>
                    <a:pt x="31407" y="33659"/>
                    <a:pt x="31391" y="33659"/>
                  </a:cubicBezTo>
                  <a:cubicBezTo>
                    <a:pt x="31349" y="33660"/>
                    <a:pt x="31307" y="33660"/>
                    <a:pt x="31266" y="33660"/>
                  </a:cubicBezTo>
                  <a:cubicBezTo>
                    <a:pt x="28654" y="33660"/>
                    <a:pt x="29522" y="32426"/>
                    <a:pt x="29522" y="32426"/>
                  </a:cubicBezTo>
                  <a:cubicBezTo>
                    <a:pt x="31133" y="32247"/>
                    <a:pt x="33381" y="31670"/>
                    <a:pt x="35032" y="30019"/>
                  </a:cubicBezTo>
                  <a:cubicBezTo>
                    <a:pt x="35171" y="29880"/>
                    <a:pt x="35290" y="29760"/>
                    <a:pt x="35410" y="29621"/>
                  </a:cubicBezTo>
                  <a:cubicBezTo>
                    <a:pt x="36743" y="28069"/>
                    <a:pt x="37021" y="26060"/>
                    <a:pt x="36186" y="24230"/>
                  </a:cubicBezTo>
                  <a:cubicBezTo>
                    <a:pt x="35907" y="23613"/>
                    <a:pt x="35489" y="23056"/>
                    <a:pt x="35012" y="22599"/>
                  </a:cubicBezTo>
                  <a:cubicBezTo>
                    <a:pt x="35469" y="21922"/>
                    <a:pt x="35728" y="21127"/>
                    <a:pt x="35728" y="20232"/>
                  </a:cubicBezTo>
                  <a:cubicBezTo>
                    <a:pt x="35728" y="18700"/>
                    <a:pt x="34972" y="17427"/>
                    <a:pt x="33779" y="16730"/>
                  </a:cubicBezTo>
                  <a:cubicBezTo>
                    <a:pt x="34714" y="15278"/>
                    <a:pt x="34853" y="13528"/>
                    <a:pt x="34117" y="11916"/>
                  </a:cubicBezTo>
                  <a:cubicBezTo>
                    <a:pt x="33261" y="10046"/>
                    <a:pt x="31332" y="8773"/>
                    <a:pt x="29343" y="8773"/>
                  </a:cubicBezTo>
                  <a:cubicBezTo>
                    <a:pt x="28905" y="8773"/>
                    <a:pt x="28467" y="8833"/>
                    <a:pt x="28069" y="8952"/>
                  </a:cubicBezTo>
                  <a:cubicBezTo>
                    <a:pt x="27950" y="8714"/>
                    <a:pt x="27831" y="8475"/>
                    <a:pt x="27652" y="8256"/>
                  </a:cubicBezTo>
                  <a:cubicBezTo>
                    <a:pt x="28268" y="7441"/>
                    <a:pt x="28348" y="6645"/>
                    <a:pt x="28348" y="6207"/>
                  </a:cubicBezTo>
                  <a:cubicBezTo>
                    <a:pt x="28348" y="4556"/>
                    <a:pt x="27095" y="3243"/>
                    <a:pt x="25324" y="3024"/>
                  </a:cubicBezTo>
                  <a:cubicBezTo>
                    <a:pt x="25284" y="2666"/>
                    <a:pt x="25205" y="2328"/>
                    <a:pt x="25066" y="2010"/>
                  </a:cubicBezTo>
                  <a:cubicBezTo>
                    <a:pt x="24548" y="776"/>
                    <a:pt x="23434" y="1"/>
                    <a:pt x="22141" y="1"/>
                  </a:cubicBezTo>
                  <a:cubicBezTo>
                    <a:pt x="21465" y="1"/>
                    <a:pt x="20749" y="219"/>
                    <a:pt x="20092" y="697"/>
                  </a:cubicBezTo>
                  <a:cubicBezTo>
                    <a:pt x="19436" y="200"/>
                    <a:pt x="18720" y="1"/>
                    <a:pt x="1804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0" name="Google Shape;2400;p92"/>
            <p:cNvGrpSpPr/>
            <p:nvPr/>
          </p:nvGrpSpPr>
          <p:grpSpPr>
            <a:xfrm>
              <a:off x="6385175" y="7377050"/>
              <a:ext cx="859400" cy="2297250"/>
              <a:chOff x="6385175" y="7377050"/>
              <a:chExt cx="859400" cy="2297250"/>
            </a:xfrm>
          </p:grpSpPr>
          <p:sp>
            <p:nvSpPr>
              <p:cNvPr id="2401" name="Google Shape;2401;p92"/>
              <p:cNvSpPr/>
              <p:nvPr/>
            </p:nvSpPr>
            <p:spPr>
              <a:xfrm>
                <a:off x="6440375" y="8279800"/>
                <a:ext cx="127350" cy="78600"/>
              </a:xfrm>
              <a:custGeom>
                <a:rect b="b" l="l" r="r" t="t"/>
                <a:pathLst>
                  <a:path extrusionOk="0" h="3144" w="5094">
                    <a:moveTo>
                      <a:pt x="2070" y="0"/>
                    </a:moveTo>
                    <a:cubicBezTo>
                      <a:pt x="2010" y="0"/>
                      <a:pt x="1930" y="20"/>
                      <a:pt x="1871" y="20"/>
                    </a:cubicBezTo>
                    <a:cubicBezTo>
                      <a:pt x="1" y="159"/>
                      <a:pt x="1" y="2984"/>
                      <a:pt x="1871" y="3123"/>
                    </a:cubicBezTo>
                    <a:cubicBezTo>
                      <a:pt x="1930" y="3143"/>
                      <a:pt x="2010" y="3143"/>
                      <a:pt x="2070" y="3143"/>
                    </a:cubicBezTo>
                    <a:cubicBezTo>
                      <a:pt x="3741" y="3143"/>
                      <a:pt x="5093" y="1572"/>
                      <a:pt x="5093" y="1572"/>
                    </a:cubicBezTo>
                    <a:cubicBezTo>
                      <a:pt x="5093" y="1572"/>
                      <a:pt x="3741" y="0"/>
                      <a:pt x="20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92"/>
              <p:cNvSpPr/>
              <p:nvPr/>
            </p:nvSpPr>
            <p:spPr>
              <a:xfrm>
                <a:off x="6457300" y="9546750"/>
                <a:ext cx="787275" cy="127550"/>
              </a:xfrm>
              <a:custGeom>
                <a:rect b="b" l="l" r="r" t="t"/>
                <a:pathLst>
                  <a:path extrusionOk="0" h="5102" w="31491">
                    <a:moveTo>
                      <a:pt x="26686" y="0"/>
                    </a:moveTo>
                    <a:cubicBezTo>
                      <a:pt x="25586" y="0"/>
                      <a:pt x="24487" y="454"/>
                      <a:pt x="23712" y="1361"/>
                    </a:cubicBezTo>
                    <a:cubicBezTo>
                      <a:pt x="22986" y="755"/>
                      <a:pt x="22091" y="451"/>
                      <a:pt x="21196" y="451"/>
                    </a:cubicBezTo>
                    <a:cubicBezTo>
                      <a:pt x="20301" y="451"/>
                      <a:pt x="19405" y="755"/>
                      <a:pt x="18679" y="1361"/>
                    </a:cubicBezTo>
                    <a:cubicBezTo>
                      <a:pt x="17897" y="454"/>
                      <a:pt x="16799" y="1"/>
                      <a:pt x="15701" y="1"/>
                    </a:cubicBezTo>
                    <a:cubicBezTo>
                      <a:pt x="14704" y="1"/>
                      <a:pt x="13708" y="375"/>
                      <a:pt x="12950" y="1123"/>
                    </a:cubicBezTo>
                    <a:cubicBezTo>
                      <a:pt x="12188" y="378"/>
                      <a:pt x="11190" y="6"/>
                      <a:pt x="10193" y="6"/>
                    </a:cubicBezTo>
                    <a:cubicBezTo>
                      <a:pt x="8980" y="6"/>
                      <a:pt x="7769" y="557"/>
                      <a:pt x="6982" y="1660"/>
                    </a:cubicBezTo>
                    <a:lnTo>
                      <a:pt x="6903" y="1779"/>
                    </a:lnTo>
                    <a:lnTo>
                      <a:pt x="6545" y="1481"/>
                    </a:lnTo>
                    <a:cubicBezTo>
                      <a:pt x="6008" y="1063"/>
                      <a:pt x="5356" y="854"/>
                      <a:pt x="4705" y="854"/>
                    </a:cubicBezTo>
                    <a:cubicBezTo>
                      <a:pt x="4053" y="854"/>
                      <a:pt x="3402" y="1063"/>
                      <a:pt x="2865" y="1481"/>
                    </a:cubicBezTo>
                    <a:lnTo>
                      <a:pt x="0" y="3749"/>
                    </a:lnTo>
                    <a:lnTo>
                      <a:pt x="80" y="3749"/>
                    </a:lnTo>
                    <a:lnTo>
                      <a:pt x="80" y="5101"/>
                    </a:lnTo>
                    <a:lnTo>
                      <a:pt x="31490" y="5101"/>
                    </a:lnTo>
                    <a:lnTo>
                      <a:pt x="31490" y="3749"/>
                    </a:lnTo>
                    <a:lnTo>
                      <a:pt x="31391" y="3749"/>
                    </a:lnTo>
                    <a:lnTo>
                      <a:pt x="29899" y="1660"/>
                    </a:lnTo>
                    <a:cubicBezTo>
                      <a:pt x="29116" y="553"/>
                      <a:pt x="27900" y="0"/>
                      <a:pt x="266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92"/>
              <p:cNvSpPr/>
              <p:nvPr/>
            </p:nvSpPr>
            <p:spPr>
              <a:xfrm>
                <a:off x="6837250" y="7523875"/>
                <a:ext cx="20900" cy="2024100"/>
              </a:xfrm>
              <a:custGeom>
                <a:rect b="b" l="l" r="r" t="t"/>
                <a:pathLst>
                  <a:path extrusionOk="0" h="80964" w="836">
                    <a:moveTo>
                      <a:pt x="0" y="0"/>
                    </a:moveTo>
                    <a:lnTo>
                      <a:pt x="0" y="80964"/>
                    </a:lnTo>
                    <a:lnTo>
                      <a:pt x="836" y="80964"/>
                    </a:lnTo>
                    <a:lnTo>
                      <a:pt x="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92"/>
              <p:cNvSpPr/>
              <p:nvPr/>
            </p:nvSpPr>
            <p:spPr>
              <a:xfrm>
                <a:off x="6841225" y="9132675"/>
                <a:ext cx="192650" cy="161450"/>
              </a:xfrm>
              <a:custGeom>
                <a:rect b="b" l="l" r="r" t="t"/>
                <a:pathLst>
                  <a:path extrusionOk="0" h="6458" w="7706">
                    <a:moveTo>
                      <a:pt x="3936" y="0"/>
                    </a:moveTo>
                    <a:cubicBezTo>
                      <a:pt x="3383" y="0"/>
                      <a:pt x="2812" y="191"/>
                      <a:pt x="2288" y="638"/>
                    </a:cubicBezTo>
                    <a:cubicBezTo>
                      <a:pt x="2189" y="717"/>
                      <a:pt x="2109" y="797"/>
                      <a:pt x="2029" y="896"/>
                    </a:cubicBezTo>
                    <a:cubicBezTo>
                      <a:pt x="0" y="2905"/>
                      <a:pt x="259" y="6446"/>
                      <a:pt x="259" y="6446"/>
                    </a:cubicBezTo>
                    <a:cubicBezTo>
                      <a:pt x="259" y="6446"/>
                      <a:pt x="407" y="6457"/>
                      <a:pt x="661" y="6457"/>
                    </a:cubicBezTo>
                    <a:cubicBezTo>
                      <a:pt x="1645" y="6457"/>
                      <a:pt x="4215" y="6294"/>
                      <a:pt x="5829" y="4696"/>
                    </a:cubicBezTo>
                    <a:cubicBezTo>
                      <a:pt x="5908" y="4596"/>
                      <a:pt x="5988" y="4517"/>
                      <a:pt x="6068" y="4417"/>
                    </a:cubicBezTo>
                    <a:cubicBezTo>
                      <a:pt x="7705" y="2515"/>
                      <a:pt x="5943" y="0"/>
                      <a:pt x="39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92"/>
              <p:cNvSpPr/>
              <p:nvPr/>
            </p:nvSpPr>
            <p:spPr>
              <a:xfrm>
                <a:off x="6662025" y="9132675"/>
                <a:ext cx="192150" cy="161450"/>
              </a:xfrm>
              <a:custGeom>
                <a:rect b="b" l="l" r="r" t="t"/>
                <a:pathLst>
                  <a:path extrusionOk="0" h="6458" w="7686">
                    <a:moveTo>
                      <a:pt x="3762" y="0"/>
                    </a:moveTo>
                    <a:cubicBezTo>
                      <a:pt x="1750" y="0"/>
                      <a:pt x="0" y="2515"/>
                      <a:pt x="1638" y="4417"/>
                    </a:cubicBezTo>
                    <a:cubicBezTo>
                      <a:pt x="1718" y="4517"/>
                      <a:pt x="1797" y="4596"/>
                      <a:pt x="1877" y="4696"/>
                    </a:cubicBezTo>
                    <a:cubicBezTo>
                      <a:pt x="3475" y="6294"/>
                      <a:pt x="6041" y="6457"/>
                      <a:pt x="7025" y="6457"/>
                    </a:cubicBezTo>
                    <a:cubicBezTo>
                      <a:pt x="7279" y="6457"/>
                      <a:pt x="7427" y="6446"/>
                      <a:pt x="7427" y="6446"/>
                    </a:cubicBezTo>
                    <a:cubicBezTo>
                      <a:pt x="7427" y="6446"/>
                      <a:pt x="7686" y="2905"/>
                      <a:pt x="5676" y="896"/>
                    </a:cubicBezTo>
                    <a:cubicBezTo>
                      <a:pt x="5577" y="797"/>
                      <a:pt x="5497" y="717"/>
                      <a:pt x="5418" y="638"/>
                    </a:cubicBezTo>
                    <a:cubicBezTo>
                      <a:pt x="4889" y="191"/>
                      <a:pt x="4316" y="0"/>
                      <a:pt x="37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92"/>
              <p:cNvSpPr/>
              <p:nvPr/>
            </p:nvSpPr>
            <p:spPr>
              <a:xfrm>
                <a:off x="6840725" y="8894475"/>
                <a:ext cx="164125" cy="164650"/>
              </a:xfrm>
              <a:custGeom>
                <a:rect b="b" l="l" r="r" t="t"/>
                <a:pathLst>
                  <a:path extrusionOk="0" h="6586" w="6565">
                    <a:moveTo>
                      <a:pt x="5988" y="1"/>
                    </a:moveTo>
                    <a:lnTo>
                      <a:pt x="0" y="5988"/>
                    </a:lnTo>
                    <a:lnTo>
                      <a:pt x="597" y="6585"/>
                    </a:lnTo>
                    <a:lnTo>
                      <a:pt x="6565" y="597"/>
                    </a:lnTo>
                    <a:lnTo>
                      <a:pt x="59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92"/>
              <p:cNvSpPr/>
              <p:nvPr/>
            </p:nvSpPr>
            <p:spPr>
              <a:xfrm>
                <a:off x="6977975" y="8752950"/>
                <a:ext cx="192075" cy="161225"/>
              </a:xfrm>
              <a:custGeom>
                <a:rect b="b" l="l" r="r" t="t"/>
                <a:pathLst>
                  <a:path extrusionOk="0" h="6449" w="7683">
                    <a:moveTo>
                      <a:pt x="3927" y="1"/>
                    </a:moveTo>
                    <a:cubicBezTo>
                      <a:pt x="3371" y="1"/>
                      <a:pt x="2796" y="195"/>
                      <a:pt x="2269" y="649"/>
                    </a:cubicBezTo>
                    <a:cubicBezTo>
                      <a:pt x="2189" y="708"/>
                      <a:pt x="2090" y="788"/>
                      <a:pt x="2010" y="887"/>
                    </a:cubicBezTo>
                    <a:cubicBezTo>
                      <a:pt x="1" y="2896"/>
                      <a:pt x="259" y="6437"/>
                      <a:pt x="259" y="6437"/>
                    </a:cubicBezTo>
                    <a:cubicBezTo>
                      <a:pt x="259" y="6437"/>
                      <a:pt x="407" y="6448"/>
                      <a:pt x="659" y="6448"/>
                    </a:cubicBezTo>
                    <a:cubicBezTo>
                      <a:pt x="1639" y="6448"/>
                      <a:pt x="4196" y="6285"/>
                      <a:pt x="5809" y="4687"/>
                    </a:cubicBezTo>
                    <a:cubicBezTo>
                      <a:pt x="5889" y="4587"/>
                      <a:pt x="5969" y="4508"/>
                      <a:pt x="6048" y="4428"/>
                    </a:cubicBezTo>
                    <a:cubicBezTo>
                      <a:pt x="7683" y="2513"/>
                      <a:pt x="5930" y="1"/>
                      <a:pt x="39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92"/>
              <p:cNvSpPr/>
              <p:nvPr/>
            </p:nvSpPr>
            <p:spPr>
              <a:xfrm>
                <a:off x="6668650" y="8933775"/>
                <a:ext cx="186025" cy="186000"/>
              </a:xfrm>
              <a:custGeom>
                <a:rect b="b" l="l" r="r" t="t"/>
                <a:pathLst>
                  <a:path extrusionOk="0" h="7440" w="7441">
                    <a:moveTo>
                      <a:pt x="577" y="0"/>
                    </a:moveTo>
                    <a:lnTo>
                      <a:pt x="1" y="577"/>
                    </a:lnTo>
                    <a:lnTo>
                      <a:pt x="6864" y="7440"/>
                    </a:lnTo>
                    <a:lnTo>
                      <a:pt x="7440" y="6863"/>
                    </a:lnTo>
                    <a:lnTo>
                      <a:pt x="5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92"/>
              <p:cNvSpPr/>
              <p:nvPr/>
            </p:nvSpPr>
            <p:spPr>
              <a:xfrm>
                <a:off x="6506800" y="8797275"/>
                <a:ext cx="192200" cy="161650"/>
              </a:xfrm>
              <a:custGeom>
                <a:rect b="b" l="l" r="r" t="t"/>
                <a:pathLst>
                  <a:path extrusionOk="0" h="6466" w="7688">
                    <a:moveTo>
                      <a:pt x="3749" y="1"/>
                    </a:moveTo>
                    <a:cubicBezTo>
                      <a:pt x="1749" y="1"/>
                      <a:pt x="0" y="2524"/>
                      <a:pt x="1621" y="4426"/>
                    </a:cubicBezTo>
                    <a:cubicBezTo>
                      <a:pt x="1700" y="4525"/>
                      <a:pt x="1780" y="4605"/>
                      <a:pt x="1879" y="4684"/>
                    </a:cubicBezTo>
                    <a:cubicBezTo>
                      <a:pt x="3480" y="6301"/>
                      <a:pt x="6054" y="6465"/>
                      <a:pt x="7034" y="6465"/>
                    </a:cubicBezTo>
                    <a:cubicBezTo>
                      <a:pt x="7283" y="6465"/>
                      <a:pt x="7429" y="6455"/>
                      <a:pt x="7429" y="6455"/>
                    </a:cubicBezTo>
                    <a:cubicBezTo>
                      <a:pt x="7429" y="6455"/>
                      <a:pt x="7688" y="2914"/>
                      <a:pt x="5659" y="885"/>
                    </a:cubicBezTo>
                    <a:cubicBezTo>
                      <a:pt x="5579" y="805"/>
                      <a:pt x="5500" y="726"/>
                      <a:pt x="5400" y="646"/>
                    </a:cubicBezTo>
                    <a:cubicBezTo>
                      <a:pt x="4875" y="194"/>
                      <a:pt x="4302" y="1"/>
                      <a:pt x="37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92"/>
              <p:cNvSpPr/>
              <p:nvPr/>
            </p:nvSpPr>
            <p:spPr>
              <a:xfrm>
                <a:off x="6606975" y="8525975"/>
                <a:ext cx="248200" cy="248175"/>
              </a:xfrm>
              <a:custGeom>
                <a:rect b="b" l="l" r="r" t="t"/>
                <a:pathLst>
                  <a:path extrusionOk="0" h="9927" w="9928">
                    <a:moveTo>
                      <a:pt x="598" y="0"/>
                    </a:moveTo>
                    <a:lnTo>
                      <a:pt x="1" y="597"/>
                    </a:lnTo>
                    <a:lnTo>
                      <a:pt x="9331" y="9926"/>
                    </a:lnTo>
                    <a:lnTo>
                      <a:pt x="9927" y="9330"/>
                    </a:lnTo>
                    <a:lnTo>
                      <a:pt x="5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92"/>
              <p:cNvSpPr/>
              <p:nvPr/>
            </p:nvSpPr>
            <p:spPr>
              <a:xfrm>
                <a:off x="6575150" y="8613000"/>
                <a:ext cx="129325" cy="20900"/>
              </a:xfrm>
              <a:custGeom>
                <a:rect b="b" l="l" r="r" t="t"/>
                <a:pathLst>
                  <a:path extrusionOk="0" h="836" w="5173">
                    <a:moveTo>
                      <a:pt x="1" y="0"/>
                    </a:moveTo>
                    <a:lnTo>
                      <a:pt x="1" y="836"/>
                    </a:lnTo>
                    <a:lnTo>
                      <a:pt x="5173" y="836"/>
                    </a:lnTo>
                    <a:lnTo>
                      <a:pt x="51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92"/>
              <p:cNvSpPr/>
              <p:nvPr/>
            </p:nvSpPr>
            <p:spPr>
              <a:xfrm>
                <a:off x="6436275" y="8380025"/>
                <a:ext cx="192625" cy="161650"/>
              </a:xfrm>
              <a:custGeom>
                <a:rect b="b" l="l" r="r" t="t"/>
                <a:pathLst>
                  <a:path extrusionOk="0" h="6466" w="7705">
                    <a:moveTo>
                      <a:pt x="3763" y="1"/>
                    </a:moveTo>
                    <a:cubicBezTo>
                      <a:pt x="1758" y="1"/>
                      <a:pt x="1" y="2524"/>
                      <a:pt x="1637" y="4426"/>
                    </a:cubicBezTo>
                    <a:cubicBezTo>
                      <a:pt x="1716" y="4525"/>
                      <a:pt x="1796" y="4605"/>
                      <a:pt x="1876" y="4684"/>
                    </a:cubicBezTo>
                    <a:cubicBezTo>
                      <a:pt x="3492" y="6301"/>
                      <a:pt x="6069" y="6465"/>
                      <a:pt x="7050" y="6465"/>
                    </a:cubicBezTo>
                    <a:cubicBezTo>
                      <a:pt x="7299" y="6465"/>
                      <a:pt x="7446" y="6455"/>
                      <a:pt x="7446" y="6455"/>
                    </a:cubicBezTo>
                    <a:cubicBezTo>
                      <a:pt x="7446" y="6455"/>
                      <a:pt x="7704" y="2914"/>
                      <a:pt x="5675" y="885"/>
                    </a:cubicBezTo>
                    <a:cubicBezTo>
                      <a:pt x="5596" y="805"/>
                      <a:pt x="5516" y="726"/>
                      <a:pt x="5416" y="646"/>
                    </a:cubicBezTo>
                    <a:cubicBezTo>
                      <a:pt x="4891" y="194"/>
                      <a:pt x="4317" y="1"/>
                      <a:pt x="37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92"/>
              <p:cNvSpPr/>
              <p:nvPr/>
            </p:nvSpPr>
            <p:spPr>
              <a:xfrm>
                <a:off x="6385175" y="8555800"/>
                <a:ext cx="217850" cy="134800"/>
              </a:xfrm>
              <a:custGeom>
                <a:rect b="b" l="l" r="r" t="t"/>
                <a:pathLst>
                  <a:path extrusionOk="0" h="5392" w="8714">
                    <a:moveTo>
                      <a:pt x="3542" y="1"/>
                    </a:moveTo>
                    <a:cubicBezTo>
                      <a:pt x="3422" y="1"/>
                      <a:pt x="3303" y="20"/>
                      <a:pt x="3184" y="20"/>
                    </a:cubicBezTo>
                    <a:cubicBezTo>
                      <a:pt x="1" y="279"/>
                      <a:pt x="1" y="5133"/>
                      <a:pt x="3184" y="5372"/>
                    </a:cubicBezTo>
                    <a:cubicBezTo>
                      <a:pt x="3303" y="5372"/>
                      <a:pt x="3422" y="5392"/>
                      <a:pt x="3542" y="5392"/>
                    </a:cubicBezTo>
                    <a:cubicBezTo>
                      <a:pt x="6406" y="5392"/>
                      <a:pt x="8714" y="2706"/>
                      <a:pt x="8714" y="2706"/>
                    </a:cubicBezTo>
                    <a:cubicBezTo>
                      <a:pt x="8714" y="2706"/>
                      <a:pt x="6406" y="1"/>
                      <a:pt x="35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92"/>
              <p:cNvSpPr/>
              <p:nvPr/>
            </p:nvSpPr>
            <p:spPr>
              <a:xfrm>
                <a:off x="6662175" y="7636750"/>
                <a:ext cx="193000" cy="193000"/>
              </a:xfrm>
              <a:custGeom>
                <a:rect b="b" l="l" r="r" t="t"/>
                <a:pathLst>
                  <a:path extrusionOk="0" h="7720" w="7720">
                    <a:moveTo>
                      <a:pt x="598" y="1"/>
                    </a:moveTo>
                    <a:lnTo>
                      <a:pt x="1" y="598"/>
                    </a:lnTo>
                    <a:lnTo>
                      <a:pt x="7123" y="7719"/>
                    </a:lnTo>
                    <a:lnTo>
                      <a:pt x="7719" y="7142"/>
                    </a:lnTo>
                    <a:lnTo>
                      <a:pt x="5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92"/>
              <p:cNvSpPr/>
              <p:nvPr/>
            </p:nvSpPr>
            <p:spPr>
              <a:xfrm>
                <a:off x="6517350" y="7520175"/>
                <a:ext cx="192100" cy="161150"/>
              </a:xfrm>
              <a:custGeom>
                <a:rect b="b" l="l" r="r" t="t"/>
                <a:pathLst>
                  <a:path extrusionOk="0" h="6446" w="7684">
                    <a:moveTo>
                      <a:pt x="3755" y="0"/>
                    </a:moveTo>
                    <a:cubicBezTo>
                      <a:pt x="1745" y="0"/>
                      <a:pt x="0" y="2524"/>
                      <a:pt x="1636" y="4425"/>
                    </a:cubicBezTo>
                    <a:cubicBezTo>
                      <a:pt x="1696" y="4505"/>
                      <a:pt x="1776" y="4604"/>
                      <a:pt x="1875" y="4684"/>
                    </a:cubicBezTo>
                    <a:cubicBezTo>
                      <a:pt x="3473" y="6282"/>
                      <a:pt x="6040" y="6445"/>
                      <a:pt x="7023" y="6445"/>
                    </a:cubicBezTo>
                    <a:cubicBezTo>
                      <a:pt x="7277" y="6445"/>
                      <a:pt x="7425" y="6434"/>
                      <a:pt x="7425" y="6434"/>
                    </a:cubicBezTo>
                    <a:cubicBezTo>
                      <a:pt x="7425" y="6434"/>
                      <a:pt x="7684" y="2913"/>
                      <a:pt x="5675" y="884"/>
                    </a:cubicBezTo>
                    <a:cubicBezTo>
                      <a:pt x="5575" y="805"/>
                      <a:pt x="5496" y="725"/>
                      <a:pt x="5416" y="645"/>
                    </a:cubicBezTo>
                    <a:cubicBezTo>
                      <a:pt x="4886" y="193"/>
                      <a:pt x="4310" y="0"/>
                      <a:pt x="37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92"/>
              <p:cNvSpPr/>
              <p:nvPr/>
            </p:nvSpPr>
            <p:spPr>
              <a:xfrm>
                <a:off x="6728825" y="8783575"/>
                <a:ext cx="125850" cy="125850"/>
              </a:xfrm>
              <a:custGeom>
                <a:rect b="b" l="l" r="r" t="t"/>
                <a:pathLst>
                  <a:path extrusionOk="0" h="5034" w="5034">
                    <a:moveTo>
                      <a:pt x="597" y="0"/>
                    </a:moveTo>
                    <a:lnTo>
                      <a:pt x="1" y="577"/>
                    </a:lnTo>
                    <a:lnTo>
                      <a:pt x="4457" y="5033"/>
                    </a:lnTo>
                    <a:lnTo>
                      <a:pt x="5033" y="4437"/>
                    </a:lnTo>
                    <a:lnTo>
                      <a:pt x="5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92"/>
              <p:cNvSpPr/>
              <p:nvPr/>
            </p:nvSpPr>
            <p:spPr>
              <a:xfrm>
                <a:off x="6642925" y="8714500"/>
                <a:ext cx="111775" cy="94100"/>
              </a:xfrm>
              <a:custGeom>
                <a:rect b="b" l="l" r="r" t="t"/>
                <a:pathLst>
                  <a:path extrusionOk="0" h="3764" w="4471">
                    <a:moveTo>
                      <a:pt x="2192" y="0"/>
                    </a:moveTo>
                    <a:cubicBezTo>
                      <a:pt x="1025" y="0"/>
                      <a:pt x="0" y="1459"/>
                      <a:pt x="950" y="2565"/>
                    </a:cubicBezTo>
                    <a:cubicBezTo>
                      <a:pt x="990" y="2624"/>
                      <a:pt x="1030" y="2684"/>
                      <a:pt x="1089" y="2724"/>
                    </a:cubicBezTo>
                    <a:cubicBezTo>
                      <a:pt x="2038" y="3672"/>
                      <a:pt x="3571" y="3763"/>
                      <a:pt x="4124" y="3763"/>
                    </a:cubicBezTo>
                    <a:cubicBezTo>
                      <a:pt x="4256" y="3763"/>
                      <a:pt x="4332" y="3758"/>
                      <a:pt x="4332" y="3758"/>
                    </a:cubicBezTo>
                    <a:cubicBezTo>
                      <a:pt x="4332" y="3758"/>
                      <a:pt x="4471" y="1689"/>
                      <a:pt x="3297" y="516"/>
                    </a:cubicBezTo>
                    <a:cubicBezTo>
                      <a:pt x="3258" y="456"/>
                      <a:pt x="3198" y="416"/>
                      <a:pt x="3158" y="376"/>
                    </a:cubicBezTo>
                    <a:cubicBezTo>
                      <a:pt x="2851" y="113"/>
                      <a:pt x="2516" y="0"/>
                      <a:pt x="21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92"/>
              <p:cNvSpPr/>
              <p:nvPr/>
            </p:nvSpPr>
            <p:spPr>
              <a:xfrm>
                <a:off x="6668650" y="8033125"/>
                <a:ext cx="186025" cy="186525"/>
              </a:xfrm>
              <a:custGeom>
                <a:rect b="b" l="l" r="r" t="t"/>
                <a:pathLst>
                  <a:path extrusionOk="0" h="7461" w="7441">
                    <a:moveTo>
                      <a:pt x="577" y="0"/>
                    </a:moveTo>
                    <a:lnTo>
                      <a:pt x="1" y="597"/>
                    </a:lnTo>
                    <a:lnTo>
                      <a:pt x="6864" y="7460"/>
                    </a:lnTo>
                    <a:lnTo>
                      <a:pt x="7440" y="6863"/>
                    </a:lnTo>
                    <a:lnTo>
                      <a:pt x="5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92"/>
              <p:cNvSpPr/>
              <p:nvPr/>
            </p:nvSpPr>
            <p:spPr>
              <a:xfrm>
                <a:off x="6506825" y="7897075"/>
                <a:ext cx="192175" cy="161200"/>
              </a:xfrm>
              <a:custGeom>
                <a:rect b="b" l="l" r="r" t="t"/>
                <a:pathLst>
                  <a:path extrusionOk="0" h="6448" w="7687">
                    <a:moveTo>
                      <a:pt x="3743" y="1"/>
                    </a:moveTo>
                    <a:cubicBezTo>
                      <a:pt x="1745" y="1"/>
                      <a:pt x="0" y="2513"/>
                      <a:pt x="1620" y="4428"/>
                    </a:cubicBezTo>
                    <a:cubicBezTo>
                      <a:pt x="1699" y="4507"/>
                      <a:pt x="1779" y="4587"/>
                      <a:pt x="1878" y="4686"/>
                    </a:cubicBezTo>
                    <a:cubicBezTo>
                      <a:pt x="3476" y="6284"/>
                      <a:pt x="6043" y="6448"/>
                      <a:pt x="7027" y="6448"/>
                    </a:cubicBezTo>
                    <a:cubicBezTo>
                      <a:pt x="7280" y="6448"/>
                      <a:pt x="7428" y="6437"/>
                      <a:pt x="7428" y="6437"/>
                    </a:cubicBezTo>
                    <a:cubicBezTo>
                      <a:pt x="7428" y="6437"/>
                      <a:pt x="7687" y="2896"/>
                      <a:pt x="5658" y="887"/>
                    </a:cubicBezTo>
                    <a:cubicBezTo>
                      <a:pt x="5578" y="787"/>
                      <a:pt x="5499" y="708"/>
                      <a:pt x="5399" y="648"/>
                    </a:cubicBezTo>
                    <a:cubicBezTo>
                      <a:pt x="4872" y="194"/>
                      <a:pt x="4298" y="1"/>
                      <a:pt x="37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92"/>
              <p:cNvSpPr/>
              <p:nvPr/>
            </p:nvSpPr>
            <p:spPr>
              <a:xfrm>
                <a:off x="6728825" y="7882925"/>
                <a:ext cx="125850" cy="126350"/>
              </a:xfrm>
              <a:custGeom>
                <a:rect b="b" l="l" r="r" t="t"/>
                <a:pathLst>
                  <a:path extrusionOk="0" h="5054" w="5034">
                    <a:moveTo>
                      <a:pt x="597" y="1"/>
                    </a:moveTo>
                    <a:lnTo>
                      <a:pt x="1" y="597"/>
                    </a:lnTo>
                    <a:lnTo>
                      <a:pt x="4457" y="5053"/>
                    </a:lnTo>
                    <a:lnTo>
                      <a:pt x="5033" y="4457"/>
                    </a:lnTo>
                    <a:lnTo>
                      <a:pt x="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92"/>
              <p:cNvSpPr/>
              <p:nvPr/>
            </p:nvSpPr>
            <p:spPr>
              <a:xfrm>
                <a:off x="6642875" y="7813900"/>
                <a:ext cx="111825" cy="94100"/>
              </a:xfrm>
              <a:custGeom>
                <a:rect b="b" l="l" r="r" t="t"/>
                <a:pathLst>
                  <a:path extrusionOk="0" h="3764" w="4473">
                    <a:moveTo>
                      <a:pt x="2200" y="1"/>
                    </a:moveTo>
                    <a:cubicBezTo>
                      <a:pt x="1030" y="1"/>
                      <a:pt x="0" y="1475"/>
                      <a:pt x="952" y="2583"/>
                    </a:cubicBezTo>
                    <a:cubicBezTo>
                      <a:pt x="992" y="2642"/>
                      <a:pt x="1032" y="2682"/>
                      <a:pt x="1091" y="2742"/>
                    </a:cubicBezTo>
                    <a:cubicBezTo>
                      <a:pt x="2015" y="3665"/>
                      <a:pt x="3492" y="3764"/>
                      <a:pt x="4080" y="3764"/>
                    </a:cubicBezTo>
                    <a:cubicBezTo>
                      <a:pt x="4240" y="3764"/>
                      <a:pt x="4334" y="3756"/>
                      <a:pt x="4334" y="3756"/>
                    </a:cubicBezTo>
                    <a:cubicBezTo>
                      <a:pt x="4334" y="3756"/>
                      <a:pt x="4473" y="1707"/>
                      <a:pt x="3299" y="514"/>
                    </a:cubicBezTo>
                    <a:cubicBezTo>
                      <a:pt x="3260" y="474"/>
                      <a:pt x="3200" y="434"/>
                      <a:pt x="3160" y="375"/>
                    </a:cubicBezTo>
                    <a:cubicBezTo>
                      <a:pt x="2855" y="113"/>
                      <a:pt x="2522" y="1"/>
                      <a:pt x="22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92"/>
              <p:cNvSpPr/>
              <p:nvPr/>
            </p:nvSpPr>
            <p:spPr>
              <a:xfrm>
                <a:off x="6840725" y="8619950"/>
                <a:ext cx="220825" cy="220850"/>
              </a:xfrm>
              <a:custGeom>
                <a:rect b="b" l="l" r="r" t="t"/>
                <a:pathLst>
                  <a:path extrusionOk="0" h="8834" w="8833">
                    <a:moveTo>
                      <a:pt x="8236" y="1"/>
                    </a:moveTo>
                    <a:lnTo>
                      <a:pt x="0" y="8236"/>
                    </a:lnTo>
                    <a:lnTo>
                      <a:pt x="577" y="8833"/>
                    </a:lnTo>
                    <a:lnTo>
                      <a:pt x="8833" y="598"/>
                    </a:lnTo>
                    <a:lnTo>
                      <a:pt x="82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92"/>
              <p:cNvSpPr/>
              <p:nvPr/>
            </p:nvSpPr>
            <p:spPr>
              <a:xfrm>
                <a:off x="7037175" y="8546950"/>
                <a:ext cx="112325" cy="94100"/>
              </a:xfrm>
              <a:custGeom>
                <a:rect b="b" l="l" r="r" t="t"/>
                <a:pathLst>
                  <a:path extrusionOk="0" h="3764" w="4493">
                    <a:moveTo>
                      <a:pt x="2293" y="1"/>
                    </a:moveTo>
                    <a:cubicBezTo>
                      <a:pt x="1970" y="1"/>
                      <a:pt x="1638" y="112"/>
                      <a:pt x="1333" y="374"/>
                    </a:cubicBezTo>
                    <a:cubicBezTo>
                      <a:pt x="1273" y="434"/>
                      <a:pt x="1233" y="474"/>
                      <a:pt x="1174" y="514"/>
                    </a:cubicBezTo>
                    <a:cubicBezTo>
                      <a:pt x="0" y="1707"/>
                      <a:pt x="159" y="3756"/>
                      <a:pt x="159" y="3756"/>
                    </a:cubicBezTo>
                    <a:cubicBezTo>
                      <a:pt x="159" y="3756"/>
                      <a:pt x="252" y="3763"/>
                      <a:pt x="411" y="3763"/>
                    </a:cubicBezTo>
                    <a:cubicBezTo>
                      <a:pt x="994" y="3763"/>
                      <a:pt x="2463" y="3665"/>
                      <a:pt x="3402" y="2742"/>
                    </a:cubicBezTo>
                    <a:cubicBezTo>
                      <a:pt x="3441" y="2682"/>
                      <a:pt x="3481" y="2642"/>
                      <a:pt x="3541" y="2583"/>
                    </a:cubicBezTo>
                    <a:cubicBezTo>
                      <a:pt x="4492" y="1475"/>
                      <a:pt x="3463" y="1"/>
                      <a:pt x="22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92"/>
              <p:cNvSpPr/>
              <p:nvPr/>
            </p:nvSpPr>
            <p:spPr>
              <a:xfrm>
                <a:off x="6956600" y="8571725"/>
                <a:ext cx="20900" cy="142750"/>
              </a:xfrm>
              <a:custGeom>
                <a:rect b="b" l="l" r="r" t="t"/>
                <a:pathLst>
                  <a:path extrusionOk="0" h="5710" w="836">
                    <a:moveTo>
                      <a:pt x="0" y="0"/>
                    </a:moveTo>
                    <a:lnTo>
                      <a:pt x="0" y="5709"/>
                    </a:lnTo>
                    <a:lnTo>
                      <a:pt x="836" y="5709"/>
                    </a:lnTo>
                    <a:lnTo>
                      <a:pt x="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92"/>
              <p:cNvSpPr/>
              <p:nvPr/>
            </p:nvSpPr>
            <p:spPr>
              <a:xfrm>
                <a:off x="6928250" y="8468025"/>
                <a:ext cx="78100" cy="115650"/>
              </a:xfrm>
              <a:custGeom>
                <a:rect b="b" l="l" r="r" t="t"/>
                <a:pathLst>
                  <a:path extrusionOk="0" h="4626" w="3124">
                    <a:moveTo>
                      <a:pt x="1555" y="1"/>
                    </a:moveTo>
                    <a:cubicBezTo>
                      <a:pt x="811" y="1"/>
                      <a:pt x="70" y="468"/>
                      <a:pt x="1" y="1403"/>
                    </a:cubicBezTo>
                    <a:cubicBezTo>
                      <a:pt x="1" y="1463"/>
                      <a:pt x="1" y="1542"/>
                      <a:pt x="1" y="1602"/>
                    </a:cubicBezTo>
                    <a:cubicBezTo>
                      <a:pt x="1" y="3273"/>
                      <a:pt x="1552" y="4626"/>
                      <a:pt x="1552" y="4626"/>
                    </a:cubicBezTo>
                    <a:cubicBezTo>
                      <a:pt x="1552" y="4626"/>
                      <a:pt x="3124" y="3273"/>
                      <a:pt x="3124" y="1602"/>
                    </a:cubicBezTo>
                    <a:cubicBezTo>
                      <a:pt x="3124" y="1542"/>
                      <a:pt x="3124" y="1463"/>
                      <a:pt x="3124" y="1403"/>
                    </a:cubicBezTo>
                    <a:cubicBezTo>
                      <a:pt x="3044" y="468"/>
                      <a:pt x="2298" y="1"/>
                      <a:pt x="1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92"/>
              <p:cNvSpPr/>
              <p:nvPr/>
            </p:nvSpPr>
            <p:spPr>
              <a:xfrm>
                <a:off x="6840725" y="8042575"/>
                <a:ext cx="220825" cy="220825"/>
              </a:xfrm>
              <a:custGeom>
                <a:rect b="b" l="l" r="r" t="t"/>
                <a:pathLst>
                  <a:path extrusionOk="0" h="8833" w="8833">
                    <a:moveTo>
                      <a:pt x="8236" y="0"/>
                    </a:moveTo>
                    <a:lnTo>
                      <a:pt x="0" y="8236"/>
                    </a:lnTo>
                    <a:lnTo>
                      <a:pt x="577" y="8833"/>
                    </a:lnTo>
                    <a:lnTo>
                      <a:pt x="8833" y="597"/>
                    </a:lnTo>
                    <a:lnTo>
                      <a:pt x="82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92"/>
              <p:cNvSpPr/>
              <p:nvPr/>
            </p:nvSpPr>
            <p:spPr>
              <a:xfrm>
                <a:off x="6922775" y="8966100"/>
                <a:ext cx="154200" cy="21400"/>
              </a:xfrm>
              <a:custGeom>
                <a:rect b="b" l="l" r="r" t="t"/>
                <a:pathLst>
                  <a:path extrusionOk="0" h="856" w="6168">
                    <a:moveTo>
                      <a:pt x="1" y="0"/>
                    </a:moveTo>
                    <a:lnTo>
                      <a:pt x="1" y="855"/>
                    </a:lnTo>
                    <a:lnTo>
                      <a:pt x="6167" y="855"/>
                    </a:lnTo>
                    <a:lnTo>
                      <a:pt x="61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92"/>
              <p:cNvSpPr/>
              <p:nvPr/>
            </p:nvSpPr>
            <p:spPr>
              <a:xfrm>
                <a:off x="7058550" y="8937750"/>
                <a:ext cx="127325" cy="78100"/>
              </a:xfrm>
              <a:custGeom>
                <a:rect b="b" l="l" r="r" t="t"/>
                <a:pathLst>
                  <a:path extrusionOk="0" h="3124" w="5093">
                    <a:moveTo>
                      <a:pt x="3024" y="0"/>
                    </a:moveTo>
                    <a:cubicBezTo>
                      <a:pt x="1353" y="0"/>
                      <a:pt x="0" y="1572"/>
                      <a:pt x="0" y="1572"/>
                    </a:cubicBezTo>
                    <a:cubicBezTo>
                      <a:pt x="0" y="1572"/>
                      <a:pt x="1353" y="3123"/>
                      <a:pt x="3024" y="3123"/>
                    </a:cubicBezTo>
                    <a:lnTo>
                      <a:pt x="3223" y="3123"/>
                    </a:lnTo>
                    <a:cubicBezTo>
                      <a:pt x="5093" y="2984"/>
                      <a:pt x="5093" y="139"/>
                      <a:pt x="3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92"/>
              <p:cNvSpPr/>
              <p:nvPr/>
            </p:nvSpPr>
            <p:spPr>
              <a:xfrm>
                <a:off x="6840725" y="7738700"/>
                <a:ext cx="164125" cy="164150"/>
              </a:xfrm>
              <a:custGeom>
                <a:rect b="b" l="l" r="r" t="t"/>
                <a:pathLst>
                  <a:path extrusionOk="0" h="6566" w="6565">
                    <a:moveTo>
                      <a:pt x="5988" y="1"/>
                    </a:moveTo>
                    <a:lnTo>
                      <a:pt x="0" y="5989"/>
                    </a:lnTo>
                    <a:lnTo>
                      <a:pt x="597" y="6565"/>
                    </a:lnTo>
                    <a:lnTo>
                      <a:pt x="6565" y="598"/>
                    </a:lnTo>
                    <a:lnTo>
                      <a:pt x="59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92"/>
              <p:cNvSpPr/>
              <p:nvPr/>
            </p:nvSpPr>
            <p:spPr>
              <a:xfrm>
                <a:off x="6977975" y="7596750"/>
                <a:ext cx="192125" cy="161650"/>
              </a:xfrm>
              <a:custGeom>
                <a:rect b="b" l="l" r="r" t="t"/>
                <a:pathLst>
                  <a:path extrusionOk="0" h="6466" w="7685">
                    <a:moveTo>
                      <a:pt x="3922" y="1"/>
                    </a:moveTo>
                    <a:cubicBezTo>
                      <a:pt x="3368" y="1"/>
                      <a:pt x="2794" y="194"/>
                      <a:pt x="2269" y="646"/>
                    </a:cubicBezTo>
                    <a:cubicBezTo>
                      <a:pt x="2189" y="726"/>
                      <a:pt x="2090" y="805"/>
                      <a:pt x="2010" y="885"/>
                    </a:cubicBezTo>
                    <a:cubicBezTo>
                      <a:pt x="1" y="2914"/>
                      <a:pt x="259" y="6455"/>
                      <a:pt x="259" y="6455"/>
                    </a:cubicBezTo>
                    <a:cubicBezTo>
                      <a:pt x="259" y="6455"/>
                      <a:pt x="405" y="6465"/>
                      <a:pt x="653" y="6465"/>
                    </a:cubicBezTo>
                    <a:cubicBezTo>
                      <a:pt x="1628" y="6465"/>
                      <a:pt x="4193" y="6301"/>
                      <a:pt x="5809" y="4684"/>
                    </a:cubicBezTo>
                    <a:cubicBezTo>
                      <a:pt x="5889" y="4605"/>
                      <a:pt x="5969" y="4525"/>
                      <a:pt x="6048" y="4426"/>
                    </a:cubicBezTo>
                    <a:cubicBezTo>
                      <a:pt x="7684" y="2524"/>
                      <a:pt x="5927" y="1"/>
                      <a:pt x="39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92"/>
              <p:cNvSpPr/>
              <p:nvPr/>
            </p:nvSpPr>
            <p:spPr>
              <a:xfrm>
                <a:off x="6922775" y="7810325"/>
                <a:ext cx="154200" cy="20900"/>
              </a:xfrm>
              <a:custGeom>
                <a:rect b="b" l="l" r="r" t="t"/>
                <a:pathLst>
                  <a:path extrusionOk="0" h="836" w="6168">
                    <a:moveTo>
                      <a:pt x="1" y="0"/>
                    </a:moveTo>
                    <a:lnTo>
                      <a:pt x="1" y="836"/>
                    </a:lnTo>
                    <a:lnTo>
                      <a:pt x="6167" y="836"/>
                    </a:lnTo>
                    <a:lnTo>
                      <a:pt x="61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92"/>
              <p:cNvSpPr/>
              <p:nvPr/>
            </p:nvSpPr>
            <p:spPr>
              <a:xfrm>
                <a:off x="7058550" y="7781475"/>
                <a:ext cx="127325" cy="78600"/>
              </a:xfrm>
              <a:custGeom>
                <a:rect b="b" l="l" r="r" t="t"/>
                <a:pathLst>
                  <a:path extrusionOk="0" h="3144" w="5093">
                    <a:moveTo>
                      <a:pt x="3024" y="1"/>
                    </a:moveTo>
                    <a:cubicBezTo>
                      <a:pt x="1353" y="1"/>
                      <a:pt x="0" y="1572"/>
                      <a:pt x="0" y="1572"/>
                    </a:cubicBezTo>
                    <a:cubicBezTo>
                      <a:pt x="0" y="1572"/>
                      <a:pt x="1353" y="3144"/>
                      <a:pt x="3024" y="3144"/>
                    </a:cubicBezTo>
                    <a:cubicBezTo>
                      <a:pt x="3084" y="3144"/>
                      <a:pt x="3163" y="3144"/>
                      <a:pt x="3223" y="3124"/>
                    </a:cubicBezTo>
                    <a:cubicBezTo>
                      <a:pt x="5093" y="2985"/>
                      <a:pt x="5093" y="160"/>
                      <a:pt x="3223" y="20"/>
                    </a:cubicBezTo>
                    <a:cubicBezTo>
                      <a:pt x="3163" y="20"/>
                      <a:pt x="3084" y="1"/>
                      <a:pt x="30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92"/>
              <p:cNvSpPr/>
              <p:nvPr/>
            </p:nvSpPr>
            <p:spPr>
              <a:xfrm>
                <a:off x="6840725" y="8344450"/>
                <a:ext cx="234250" cy="234750"/>
              </a:xfrm>
              <a:custGeom>
                <a:rect b="b" l="l" r="r" t="t"/>
                <a:pathLst>
                  <a:path extrusionOk="0" h="9390" w="9370">
                    <a:moveTo>
                      <a:pt x="8793" y="0"/>
                    </a:moveTo>
                    <a:lnTo>
                      <a:pt x="0" y="8793"/>
                    </a:lnTo>
                    <a:lnTo>
                      <a:pt x="577" y="9390"/>
                    </a:lnTo>
                    <a:lnTo>
                      <a:pt x="9370" y="597"/>
                    </a:lnTo>
                    <a:lnTo>
                      <a:pt x="87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92"/>
              <p:cNvSpPr/>
              <p:nvPr/>
            </p:nvSpPr>
            <p:spPr>
              <a:xfrm>
                <a:off x="7029200" y="8218900"/>
                <a:ext cx="192625" cy="161200"/>
              </a:xfrm>
              <a:custGeom>
                <a:rect b="b" l="l" r="r" t="t"/>
                <a:pathLst>
                  <a:path extrusionOk="0" h="6448" w="7705">
                    <a:moveTo>
                      <a:pt x="3942" y="0"/>
                    </a:moveTo>
                    <a:cubicBezTo>
                      <a:pt x="3387" y="0"/>
                      <a:pt x="2814" y="193"/>
                      <a:pt x="2288" y="646"/>
                    </a:cubicBezTo>
                    <a:cubicBezTo>
                      <a:pt x="2209" y="725"/>
                      <a:pt x="2109" y="805"/>
                      <a:pt x="2030" y="884"/>
                    </a:cubicBezTo>
                    <a:cubicBezTo>
                      <a:pt x="1" y="2914"/>
                      <a:pt x="279" y="6435"/>
                      <a:pt x="279" y="6435"/>
                    </a:cubicBezTo>
                    <a:cubicBezTo>
                      <a:pt x="279" y="6435"/>
                      <a:pt x="443" y="6447"/>
                      <a:pt x="719" y="6447"/>
                    </a:cubicBezTo>
                    <a:cubicBezTo>
                      <a:pt x="1727" y="6447"/>
                      <a:pt x="4237" y="6276"/>
                      <a:pt x="5829" y="4684"/>
                    </a:cubicBezTo>
                    <a:cubicBezTo>
                      <a:pt x="5909" y="4604"/>
                      <a:pt x="5988" y="4525"/>
                      <a:pt x="6068" y="4425"/>
                    </a:cubicBezTo>
                    <a:cubicBezTo>
                      <a:pt x="7704" y="2524"/>
                      <a:pt x="5947" y="0"/>
                      <a:pt x="39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92"/>
              <p:cNvSpPr/>
              <p:nvPr/>
            </p:nvSpPr>
            <p:spPr>
              <a:xfrm>
                <a:off x="7029200" y="7904525"/>
                <a:ext cx="192575" cy="161225"/>
              </a:xfrm>
              <a:custGeom>
                <a:rect b="b" l="l" r="r" t="t"/>
                <a:pathLst>
                  <a:path extrusionOk="0" h="6449" w="7703">
                    <a:moveTo>
                      <a:pt x="3948" y="1"/>
                    </a:moveTo>
                    <a:cubicBezTo>
                      <a:pt x="3392" y="1"/>
                      <a:pt x="2816" y="194"/>
                      <a:pt x="2288" y="649"/>
                    </a:cubicBezTo>
                    <a:cubicBezTo>
                      <a:pt x="2209" y="708"/>
                      <a:pt x="2109" y="788"/>
                      <a:pt x="2030" y="887"/>
                    </a:cubicBezTo>
                    <a:cubicBezTo>
                      <a:pt x="1" y="2896"/>
                      <a:pt x="279" y="6437"/>
                      <a:pt x="279" y="6437"/>
                    </a:cubicBezTo>
                    <a:cubicBezTo>
                      <a:pt x="279" y="6437"/>
                      <a:pt x="427" y="6448"/>
                      <a:pt x="679" y="6448"/>
                    </a:cubicBezTo>
                    <a:cubicBezTo>
                      <a:pt x="1658" y="6448"/>
                      <a:pt x="4216" y="6285"/>
                      <a:pt x="5829" y="4687"/>
                    </a:cubicBezTo>
                    <a:cubicBezTo>
                      <a:pt x="5909" y="4587"/>
                      <a:pt x="5988" y="4508"/>
                      <a:pt x="6068" y="4408"/>
                    </a:cubicBezTo>
                    <a:cubicBezTo>
                      <a:pt x="7703" y="2509"/>
                      <a:pt x="5950" y="1"/>
                      <a:pt x="39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92"/>
              <p:cNvSpPr/>
              <p:nvPr/>
            </p:nvSpPr>
            <p:spPr>
              <a:xfrm>
                <a:off x="6724350" y="8499600"/>
                <a:ext cx="130825" cy="130825"/>
              </a:xfrm>
              <a:custGeom>
                <a:rect b="b" l="l" r="r" t="t"/>
                <a:pathLst>
                  <a:path extrusionOk="0" h="5233" w="5233">
                    <a:moveTo>
                      <a:pt x="597" y="1"/>
                    </a:moveTo>
                    <a:lnTo>
                      <a:pt x="1" y="597"/>
                    </a:lnTo>
                    <a:lnTo>
                      <a:pt x="4636" y="5232"/>
                    </a:lnTo>
                    <a:lnTo>
                      <a:pt x="5232" y="4656"/>
                    </a:lnTo>
                    <a:lnTo>
                      <a:pt x="5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92"/>
              <p:cNvSpPr/>
              <p:nvPr/>
            </p:nvSpPr>
            <p:spPr>
              <a:xfrm>
                <a:off x="6639975" y="8431825"/>
                <a:ext cx="112250" cy="93850"/>
              </a:xfrm>
              <a:custGeom>
                <a:rect b="b" l="l" r="r" t="t"/>
                <a:pathLst>
                  <a:path extrusionOk="0" h="3754" w="4490">
                    <a:moveTo>
                      <a:pt x="2186" y="0"/>
                    </a:moveTo>
                    <a:cubicBezTo>
                      <a:pt x="1020" y="0"/>
                      <a:pt x="0" y="1469"/>
                      <a:pt x="949" y="2572"/>
                    </a:cubicBezTo>
                    <a:cubicBezTo>
                      <a:pt x="988" y="2632"/>
                      <a:pt x="1048" y="2672"/>
                      <a:pt x="1088" y="2732"/>
                    </a:cubicBezTo>
                    <a:cubicBezTo>
                      <a:pt x="2011" y="3655"/>
                      <a:pt x="3488" y="3753"/>
                      <a:pt x="4077" y="3753"/>
                    </a:cubicBezTo>
                    <a:cubicBezTo>
                      <a:pt x="4236" y="3753"/>
                      <a:pt x="4330" y="3746"/>
                      <a:pt x="4330" y="3746"/>
                    </a:cubicBezTo>
                    <a:cubicBezTo>
                      <a:pt x="4330" y="3746"/>
                      <a:pt x="4490" y="1697"/>
                      <a:pt x="3296" y="524"/>
                    </a:cubicBezTo>
                    <a:cubicBezTo>
                      <a:pt x="3256" y="464"/>
                      <a:pt x="3196" y="424"/>
                      <a:pt x="3157" y="384"/>
                    </a:cubicBezTo>
                    <a:cubicBezTo>
                      <a:pt x="2848" y="115"/>
                      <a:pt x="2511" y="0"/>
                      <a:pt x="21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92"/>
              <p:cNvSpPr/>
              <p:nvPr/>
            </p:nvSpPr>
            <p:spPr>
              <a:xfrm>
                <a:off x="6625375" y="8204200"/>
                <a:ext cx="229800" cy="229775"/>
              </a:xfrm>
              <a:custGeom>
                <a:rect b="b" l="l" r="r" t="t"/>
                <a:pathLst>
                  <a:path extrusionOk="0" h="9191" w="9192">
                    <a:moveTo>
                      <a:pt x="598" y="0"/>
                    </a:moveTo>
                    <a:lnTo>
                      <a:pt x="1" y="597"/>
                    </a:lnTo>
                    <a:lnTo>
                      <a:pt x="8614" y="9191"/>
                    </a:lnTo>
                    <a:lnTo>
                      <a:pt x="9191" y="8594"/>
                    </a:lnTo>
                    <a:lnTo>
                      <a:pt x="5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92"/>
              <p:cNvSpPr/>
              <p:nvPr/>
            </p:nvSpPr>
            <p:spPr>
              <a:xfrm>
                <a:off x="6550875" y="8142150"/>
                <a:ext cx="111825" cy="94075"/>
              </a:xfrm>
              <a:custGeom>
                <a:rect b="b" l="l" r="r" t="t"/>
                <a:pathLst>
                  <a:path extrusionOk="0" h="3763" w="4473">
                    <a:moveTo>
                      <a:pt x="2183" y="0"/>
                    </a:moveTo>
                    <a:cubicBezTo>
                      <a:pt x="1018" y="0"/>
                      <a:pt x="0" y="1474"/>
                      <a:pt x="952" y="2582"/>
                    </a:cubicBezTo>
                    <a:cubicBezTo>
                      <a:pt x="992" y="2642"/>
                      <a:pt x="1031" y="2681"/>
                      <a:pt x="1091" y="2741"/>
                    </a:cubicBezTo>
                    <a:cubicBezTo>
                      <a:pt x="2014" y="3664"/>
                      <a:pt x="3479" y="3763"/>
                      <a:pt x="4062" y="3763"/>
                    </a:cubicBezTo>
                    <a:cubicBezTo>
                      <a:pt x="4220" y="3763"/>
                      <a:pt x="4314" y="3756"/>
                      <a:pt x="4314" y="3756"/>
                    </a:cubicBezTo>
                    <a:cubicBezTo>
                      <a:pt x="4314" y="3756"/>
                      <a:pt x="4473" y="1687"/>
                      <a:pt x="3299" y="513"/>
                    </a:cubicBezTo>
                    <a:cubicBezTo>
                      <a:pt x="3239" y="473"/>
                      <a:pt x="3200" y="433"/>
                      <a:pt x="3140" y="374"/>
                    </a:cubicBezTo>
                    <a:cubicBezTo>
                      <a:pt x="2835" y="112"/>
                      <a:pt x="2503" y="0"/>
                      <a:pt x="21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92"/>
              <p:cNvSpPr/>
              <p:nvPr/>
            </p:nvSpPr>
            <p:spPr>
              <a:xfrm>
                <a:off x="6541825" y="8308625"/>
                <a:ext cx="198475" cy="20925"/>
              </a:xfrm>
              <a:custGeom>
                <a:rect b="b" l="l" r="r" t="t"/>
                <a:pathLst>
                  <a:path extrusionOk="0" h="837" w="7939">
                    <a:moveTo>
                      <a:pt x="1" y="1"/>
                    </a:moveTo>
                    <a:lnTo>
                      <a:pt x="1" y="836"/>
                    </a:lnTo>
                    <a:lnTo>
                      <a:pt x="7938" y="836"/>
                    </a:lnTo>
                    <a:lnTo>
                      <a:pt x="79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92"/>
              <p:cNvSpPr/>
              <p:nvPr/>
            </p:nvSpPr>
            <p:spPr>
              <a:xfrm>
                <a:off x="6968525" y="8281775"/>
                <a:ext cx="21425" cy="159175"/>
              </a:xfrm>
              <a:custGeom>
                <a:rect b="b" l="l" r="r" t="t"/>
                <a:pathLst>
                  <a:path extrusionOk="0" h="6367" w="857">
                    <a:moveTo>
                      <a:pt x="1" y="1"/>
                    </a:moveTo>
                    <a:lnTo>
                      <a:pt x="1" y="6366"/>
                    </a:lnTo>
                    <a:lnTo>
                      <a:pt x="856" y="6366"/>
                    </a:lnTo>
                    <a:lnTo>
                      <a:pt x="8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92"/>
              <p:cNvSpPr/>
              <p:nvPr/>
            </p:nvSpPr>
            <p:spPr>
              <a:xfrm>
                <a:off x="6940175" y="8189025"/>
                <a:ext cx="78125" cy="115650"/>
              </a:xfrm>
              <a:custGeom>
                <a:rect b="b" l="l" r="r" t="t"/>
                <a:pathLst>
                  <a:path extrusionOk="0" h="4626" w="3125">
                    <a:moveTo>
                      <a:pt x="1563" y="1"/>
                    </a:moveTo>
                    <a:cubicBezTo>
                      <a:pt x="817" y="1"/>
                      <a:pt x="71" y="468"/>
                      <a:pt x="1" y="1403"/>
                    </a:cubicBezTo>
                    <a:cubicBezTo>
                      <a:pt x="1" y="1463"/>
                      <a:pt x="1" y="1542"/>
                      <a:pt x="1" y="1602"/>
                    </a:cubicBezTo>
                    <a:cubicBezTo>
                      <a:pt x="1" y="3273"/>
                      <a:pt x="1553" y="4626"/>
                      <a:pt x="1553" y="4626"/>
                    </a:cubicBezTo>
                    <a:cubicBezTo>
                      <a:pt x="1553" y="4626"/>
                      <a:pt x="3124" y="3273"/>
                      <a:pt x="3124" y="1602"/>
                    </a:cubicBezTo>
                    <a:cubicBezTo>
                      <a:pt x="3124" y="1542"/>
                      <a:pt x="3124" y="1463"/>
                      <a:pt x="3124" y="1403"/>
                    </a:cubicBezTo>
                    <a:cubicBezTo>
                      <a:pt x="3054" y="468"/>
                      <a:pt x="2309" y="1"/>
                      <a:pt x="15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92"/>
              <p:cNvSpPr/>
              <p:nvPr/>
            </p:nvSpPr>
            <p:spPr>
              <a:xfrm>
                <a:off x="6840725" y="7960025"/>
                <a:ext cx="120375" cy="120875"/>
              </a:xfrm>
              <a:custGeom>
                <a:rect b="b" l="l" r="r" t="t"/>
                <a:pathLst>
                  <a:path extrusionOk="0" h="4835" w="4815">
                    <a:moveTo>
                      <a:pt x="4238" y="0"/>
                    </a:moveTo>
                    <a:lnTo>
                      <a:pt x="0" y="4237"/>
                    </a:lnTo>
                    <a:lnTo>
                      <a:pt x="577" y="4834"/>
                    </a:lnTo>
                    <a:lnTo>
                      <a:pt x="4814" y="597"/>
                    </a:lnTo>
                    <a:lnTo>
                      <a:pt x="423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92"/>
              <p:cNvSpPr/>
              <p:nvPr/>
            </p:nvSpPr>
            <p:spPr>
              <a:xfrm>
                <a:off x="6935700" y="7888500"/>
                <a:ext cx="112225" cy="94050"/>
              </a:xfrm>
              <a:custGeom>
                <a:rect b="b" l="l" r="r" t="t"/>
                <a:pathLst>
                  <a:path extrusionOk="0" h="3762" w="4489">
                    <a:moveTo>
                      <a:pt x="2293" y="1"/>
                    </a:moveTo>
                    <a:cubicBezTo>
                      <a:pt x="1971" y="1"/>
                      <a:pt x="1639" y="113"/>
                      <a:pt x="1334" y="374"/>
                    </a:cubicBezTo>
                    <a:cubicBezTo>
                      <a:pt x="1274" y="414"/>
                      <a:pt x="1234" y="474"/>
                      <a:pt x="1175" y="514"/>
                    </a:cubicBezTo>
                    <a:cubicBezTo>
                      <a:pt x="1" y="1687"/>
                      <a:pt x="160" y="3756"/>
                      <a:pt x="160" y="3756"/>
                    </a:cubicBezTo>
                    <a:cubicBezTo>
                      <a:pt x="160" y="3756"/>
                      <a:pt x="235" y="3761"/>
                      <a:pt x="366" y="3761"/>
                    </a:cubicBezTo>
                    <a:cubicBezTo>
                      <a:pt x="914" y="3761"/>
                      <a:pt x="2434" y="3670"/>
                      <a:pt x="3383" y="2722"/>
                    </a:cubicBezTo>
                    <a:cubicBezTo>
                      <a:pt x="3442" y="2682"/>
                      <a:pt x="3482" y="2622"/>
                      <a:pt x="3522" y="2583"/>
                    </a:cubicBezTo>
                    <a:cubicBezTo>
                      <a:pt x="4489" y="1475"/>
                      <a:pt x="3462" y="1"/>
                      <a:pt x="22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92"/>
              <p:cNvSpPr/>
              <p:nvPr/>
            </p:nvSpPr>
            <p:spPr>
              <a:xfrm>
                <a:off x="6757375" y="7442850"/>
                <a:ext cx="175675" cy="157600"/>
              </a:xfrm>
              <a:custGeom>
                <a:rect b="b" l="l" r="r" t="t"/>
                <a:pathLst>
                  <a:path extrusionOk="0" h="6304" w="7027">
                    <a:moveTo>
                      <a:pt x="3557" y="0"/>
                    </a:moveTo>
                    <a:cubicBezTo>
                      <a:pt x="3118" y="0"/>
                      <a:pt x="2683" y="942"/>
                      <a:pt x="3434" y="2923"/>
                    </a:cubicBezTo>
                    <a:cubicBezTo>
                      <a:pt x="2822" y="1310"/>
                      <a:pt x="2077" y="735"/>
                      <a:pt x="1642" y="735"/>
                    </a:cubicBezTo>
                    <a:cubicBezTo>
                      <a:pt x="989" y="735"/>
                      <a:pt x="1037" y="2035"/>
                      <a:pt x="3295" y="3062"/>
                    </a:cubicBezTo>
                    <a:cubicBezTo>
                      <a:pt x="2502" y="2701"/>
                      <a:pt x="1863" y="2568"/>
                      <a:pt x="1388" y="2568"/>
                    </a:cubicBezTo>
                    <a:cubicBezTo>
                      <a:pt x="40" y="2568"/>
                      <a:pt x="0" y="3640"/>
                      <a:pt x="1447" y="3640"/>
                    </a:cubicBezTo>
                    <a:cubicBezTo>
                      <a:pt x="1909" y="3640"/>
                      <a:pt x="2523" y="3530"/>
                      <a:pt x="3294" y="3241"/>
                    </a:cubicBezTo>
                    <a:lnTo>
                      <a:pt x="3294" y="3241"/>
                    </a:lnTo>
                    <a:cubicBezTo>
                      <a:pt x="855" y="4154"/>
                      <a:pt x="782" y="5387"/>
                      <a:pt x="1484" y="5387"/>
                    </a:cubicBezTo>
                    <a:cubicBezTo>
                      <a:pt x="1944" y="5387"/>
                      <a:pt x="2736" y="4857"/>
                      <a:pt x="3414" y="3361"/>
                    </a:cubicBezTo>
                    <a:lnTo>
                      <a:pt x="3414" y="3361"/>
                    </a:lnTo>
                    <a:cubicBezTo>
                      <a:pt x="2542" y="5286"/>
                      <a:pt x="3003" y="6303"/>
                      <a:pt x="3462" y="6303"/>
                    </a:cubicBezTo>
                    <a:cubicBezTo>
                      <a:pt x="3904" y="6303"/>
                      <a:pt x="4344" y="5361"/>
                      <a:pt x="3593" y="3381"/>
                    </a:cubicBezTo>
                    <a:lnTo>
                      <a:pt x="3593" y="3381"/>
                    </a:lnTo>
                    <a:cubicBezTo>
                      <a:pt x="4205" y="4994"/>
                      <a:pt x="4950" y="5569"/>
                      <a:pt x="5383" y="5569"/>
                    </a:cubicBezTo>
                    <a:cubicBezTo>
                      <a:pt x="6035" y="5569"/>
                      <a:pt x="5982" y="4269"/>
                      <a:pt x="3713" y="3241"/>
                    </a:cubicBezTo>
                    <a:lnTo>
                      <a:pt x="3713" y="3241"/>
                    </a:lnTo>
                    <a:cubicBezTo>
                      <a:pt x="4510" y="3602"/>
                      <a:pt x="5151" y="3735"/>
                      <a:pt x="5629" y="3735"/>
                    </a:cubicBezTo>
                    <a:cubicBezTo>
                      <a:pt x="6984" y="3735"/>
                      <a:pt x="7026" y="2664"/>
                      <a:pt x="5580" y="2664"/>
                    </a:cubicBezTo>
                    <a:cubicBezTo>
                      <a:pt x="5118" y="2664"/>
                      <a:pt x="4504" y="2773"/>
                      <a:pt x="3732" y="3062"/>
                    </a:cubicBezTo>
                    <a:cubicBezTo>
                      <a:pt x="6171" y="2149"/>
                      <a:pt x="6237" y="916"/>
                      <a:pt x="5534" y="916"/>
                    </a:cubicBezTo>
                    <a:cubicBezTo>
                      <a:pt x="5074" y="916"/>
                      <a:pt x="4282" y="1446"/>
                      <a:pt x="3613" y="2943"/>
                    </a:cubicBezTo>
                    <a:cubicBezTo>
                      <a:pt x="4474" y="1017"/>
                      <a:pt x="4014" y="0"/>
                      <a:pt x="35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92"/>
              <p:cNvSpPr/>
              <p:nvPr/>
            </p:nvSpPr>
            <p:spPr>
              <a:xfrm>
                <a:off x="6676725" y="7377050"/>
                <a:ext cx="336700" cy="288925"/>
              </a:xfrm>
              <a:custGeom>
                <a:rect b="b" l="l" r="r" t="t"/>
                <a:pathLst>
                  <a:path extrusionOk="0" h="11557" w="13468">
                    <a:moveTo>
                      <a:pt x="8780" y="0"/>
                    </a:moveTo>
                    <a:cubicBezTo>
                      <a:pt x="7955" y="0"/>
                      <a:pt x="6739" y="1516"/>
                      <a:pt x="6739" y="5316"/>
                    </a:cubicBezTo>
                    <a:cubicBezTo>
                      <a:pt x="6739" y="1523"/>
                      <a:pt x="5518" y="9"/>
                      <a:pt x="4691" y="9"/>
                    </a:cubicBezTo>
                    <a:cubicBezTo>
                      <a:pt x="3674" y="9"/>
                      <a:pt x="3251" y="2297"/>
                      <a:pt x="6421" y="5455"/>
                    </a:cubicBezTo>
                    <a:cubicBezTo>
                      <a:pt x="4573" y="3614"/>
                      <a:pt x="3023" y="2989"/>
                      <a:pt x="2052" y="2989"/>
                    </a:cubicBezTo>
                    <a:cubicBezTo>
                      <a:pt x="0" y="2989"/>
                      <a:pt x="525" y="5774"/>
                      <a:pt x="6262" y="5774"/>
                    </a:cubicBezTo>
                    <a:cubicBezTo>
                      <a:pt x="525" y="5774"/>
                      <a:pt x="0" y="8567"/>
                      <a:pt x="2051" y="8567"/>
                    </a:cubicBezTo>
                    <a:cubicBezTo>
                      <a:pt x="3023" y="8567"/>
                      <a:pt x="4573" y="7940"/>
                      <a:pt x="6421" y="6092"/>
                    </a:cubicBezTo>
                    <a:lnTo>
                      <a:pt x="6421" y="6092"/>
                    </a:lnTo>
                    <a:cubicBezTo>
                      <a:pt x="3250" y="9264"/>
                      <a:pt x="3674" y="11557"/>
                      <a:pt x="4692" y="11557"/>
                    </a:cubicBezTo>
                    <a:cubicBezTo>
                      <a:pt x="5520" y="11557"/>
                      <a:pt x="6739" y="10042"/>
                      <a:pt x="6739" y="6251"/>
                    </a:cubicBezTo>
                    <a:cubicBezTo>
                      <a:pt x="6739" y="10042"/>
                      <a:pt x="7955" y="11557"/>
                      <a:pt x="8780" y="11557"/>
                    </a:cubicBezTo>
                    <a:cubicBezTo>
                      <a:pt x="9795" y="11557"/>
                      <a:pt x="10218" y="9264"/>
                      <a:pt x="7058" y="6092"/>
                    </a:cubicBezTo>
                    <a:lnTo>
                      <a:pt x="7058" y="6092"/>
                    </a:lnTo>
                    <a:cubicBezTo>
                      <a:pt x="8900" y="7940"/>
                      <a:pt x="10447" y="8567"/>
                      <a:pt x="11418" y="8567"/>
                    </a:cubicBezTo>
                    <a:cubicBezTo>
                      <a:pt x="13468" y="8567"/>
                      <a:pt x="12947" y="5774"/>
                      <a:pt x="7197" y="5774"/>
                    </a:cubicBezTo>
                    <a:cubicBezTo>
                      <a:pt x="12947" y="5774"/>
                      <a:pt x="13468" y="2989"/>
                      <a:pt x="11418" y="2989"/>
                    </a:cubicBezTo>
                    <a:cubicBezTo>
                      <a:pt x="10447" y="2989"/>
                      <a:pt x="8899" y="3614"/>
                      <a:pt x="7058" y="5455"/>
                    </a:cubicBezTo>
                    <a:cubicBezTo>
                      <a:pt x="10218" y="2295"/>
                      <a:pt x="9795" y="0"/>
                      <a:pt x="87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92"/>
              <p:cNvSpPr/>
              <p:nvPr/>
            </p:nvSpPr>
            <p:spPr>
              <a:xfrm>
                <a:off x="6792650" y="7476350"/>
                <a:ext cx="105050" cy="90175"/>
              </a:xfrm>
              <a:custGeom>
                <a:rect b="b" l="l" r="r" t="t"/>
                <a:pathLst>
                  <a:path extrusionOk="0" h="3607" w="4202">
                    <a:moveTo>
                      <a:pt x="1464" y="1"/>
                    </a:moveTo>
                    <a:cubicBezTo>
                      <a:pt x="1147" y="1"/>
                      <a:pt x="1016" y="716"/>
                      <a:pt x="2003" y="1702"/>
                    </a:cubicBezTo>
                    <a:cubicBezTo>
                      <a:pt x="1428" y="1127"/>
                      <a:pt x="945" y="932"/>
                      <a:pt x="641" y="932"/>
                    </a:cubicBezTo>
                    <a:cubicBezTo>
                      <a:pt x="1" y="932"/>
                      <a:pt x="161" y="1802"/>
                      <a:pt x="1943" y="1802"/>
                    </a:cubicBezTo>
                    <a:cubicBezTo>
                      <a:pt x="161" y="1802"/>
                      <a:pt x="1" y="2672"/>
                      <a:pt x="641" y="2672"/>
                    </a:cubicBezTo>
                    <a:cubicBezTo>
                      <a:pt x="945" y="2672"/>
                      <a:pt x="1427" y="2477"/>
                      <a:pt x="2003" y="1901"/>
                    </a:cubicBezTo>
                    <a:lnTo>
                      <a:pt x="2003" y="1901"/>
                    </a:lnTo>
                    <a:cubicBezTo>
                      <a:pt x="1014" y="2890"/>
                      <a:pt x="1148" y="3606"/>
                      <a:pt x="1466" y="3606"/>
                    </a:cubicBezTo>
                    <a:cubicBezTo>
                      <a:pt x="1724" y="3606"/>
                      <a:pt x="2102" y="3136"/>
                      <a:pt x="2102" y="1961"/>
                    </a:cubicBezTo>
                    <a:cubicBezTo>
                      <a:pt x="2102" y="3136"/>
                      <a:pt x="2481" y="3606"/>
                      <a:pt x="2739" y="3606"/>
                    </a:cubicBezTo>
                    <a:cubicBezTo>
                      <a:pt x="3057" y="3606"/>
                      <a:pt x="3191" y="2890"/>
                      <a:pt x="2202" y="1901"/>
                    </a:cubicBezTo>
                    <a:lnTo>
                      <a:pt x="2202" y="1901"/>
                    </a:lnTo>
                    <a:cubicBezTo>
                      <a:pt x="2777" y="2477"/>
                      <a:pt x="3260" y="2672"/>
                      <a:pt x="3563" y="2672"/>
                    </a:cubicBezTo>
                    <a:cubicBezTo>
                      <a:pt x="4202" y="2672"/>
                      <a:pt x="4037" y="1802"/>
                      <a:pt x="2242" y="1802"/>
                    </a:cubicBezTo>
                    <a:cubicBezTo>
                      <a:pt x="4037" y="1802"/>
                      <a:pt x="4202" y="932"/>
                      <a:pt x="3563" y="932"/>
                    </a:cubicBezTo>
                    <a:cubicBezTo>
                      <a:pt x="3260" y="932"/>
                      <a:pt x="2777" y="1127"/>
                      <a:pt x="2202" y="1702"/>
                    </a:cubicBezTo>
                    <a:cubicBezTo>
                      <a:pt x="3189" y="716"/>
                      <a:pt x="3058" y="1"/>
                      <a:pt x="2741" y="1"/>
                    </a:cubicBezTo>
                    <a:cubicBezTo>
                      <a:pt x="2483" y="1"/>
                      <a:pt x="2102" y="475"/>
                      <a:pt x="2102" y="1662"/>
                    </a:cubicBezTo>
                    <a:cubicBezTo>
                      <a:pt x="2102" y="475"/>
                      <a:pt x="1722" y="1"/>
                      <a:pt x="1464" y="1"/>
                    </a:cubicBezTo>
                    <a:close/>
                  </a:path>
                </a:pathLst>
              </a:custGeom>
              <a:solidFill>
                <a:srgbClr val="3CBA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92"/>
              <p:cNvSpPr/>
              <p:nvPr/>
            </p:nvSpPr>
            <p:spPr>
              <a:xfrm>
                <a:off x="6814375" y="7491050"/>
                <a:ext cx="61175" cy="61200"/>
              </a:xfrm>
              <a:custGeom>
                <a:rect b="b" l="l" r="r" t="t"/>
                <a:pathLst>
                  <a:path extrusionOk="0" h="2448" w="2447">
                    <a:moveTo>
                      <a:pt x="1233" y="0"/>
                    </a:moveTo>
                    <a:cubicBezTo>
                      <a:pt x="1233" y="231"/>
                      <a:pt x="852" y="463"/>
                      <a:pt x="587" y="463"/>
                    </a:cubicBezTo>
                    <a:cubicBezTo>
                      <a:pt x="510" y="463"/>
                      <a:pt x="443" y="443"/>
                      <a:pt x="398" y="398"/>
                    </a:cubicBezTo>
                    <a:lnTo>
                      <a:pt x="398" y="398"/>
                    </a:lnTo>
                    <a:cubicBezTo>
                      <a:pt x="597" y="597"/>
                      <a:pt x="298" y="1214"/>
                      <a:pt x="0" y="1214"/>
                    </a:cubicBezTo>
                    <a:cubicBezTo>
                      <a:pt x="298" y="1214"/>
                      <a:pt x="597" y="1850"/>
                      <a:pt x="398" y="2049"/>
                    </a:cubicBezTo>
                    <a:cubicBezTo>
                      <a:pt x="443" y="2004"/>
                      <a:pt x="510" y="1985"/>
                      <a:pt x="587" y="1985"/>
                    </a:cubicBezTo>
                    <a:cubicBezTo>
                      <a:pt x="852" y="1985"/>
                      <a:pt x="1233" y="2216"/>
                      <a:pt x="1233" y="2447"/>
                    </a:cubicBezTo>
                    <a:cubicBezTo>
                      <a:pt x="1233" y="2216"/>
                      <a:pt x="1603" y="1985"/>
                      <a:pt x="1872" y="1985"/>
                    </a:cubicBezTo>
                    <a:cubicBezTo>
                      <a:pt x="1950" y="1985"/>
                      <a:pt x="2020" y="2004"/>
                      <a:pt x="2069" y="2049"/>
                    </a:cubicBezTo>
                    <a:cubicBezTo>
                      <a:pt x="1850" y="1850"/>
                      <a:pt x="2149" y="1214"/>
                      <a:pt x="2447" y="1214"/>
                    </a:cubicBezTo>
                    <a:cubicBezTo>
                      <a:pt x="2149" y="1214"/>
                      <a:pt x="1850" y="597"/>
                      <a:pt x="2069" y="398"/>
                    </a:cubicBezTo>
                    <a:lnTo>
                      <a:pt x="2069" y="398"/>
                    </a:lnTo>
                    <a:cubicBezTo>
                      <a:pt x="2020" y="443"/>
                      <a:pt x="1950" y="463"/>
                      <a:pt x="1872" y="463"/>
                    </a:cubicBezTo>
                    <a:cubicBezTo>
                      <a:pt x="1603" y="463"/>
                      <a:pt x="1233" y="231"/>
                      <a:pt x="12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92"/>
              <p:cNvSpPr/>
              <p:nvPr/>
            </p:nvSpPr>
            <p:spPr>
              <a:xfrm>
                <a:off x="6837250" y="7514925"/>
                <a:ext cx="5975" cy="5975"/>
              </a:xfrm>
              <a:custGeom>
                <a:rect b="b" l="l" r="r" t="t"/>
                <a:pathLst>
                  <a:path extrusionOk="0" h="239" w="239">
                    <a:moveTo>
                      <a:pt x="120" y="0"/>
                    </a:moveTo>
                    <a:cubicBezTo>
                      <a:pt x="60" y="0"/>
                      <a:pt x="0" y="40"/>
                      <a:pt x="0" y="119"/>
                    </a:cubicBezTo>
                    <a:cubicBezTo>
                      <a:pt x="0" y="179"/>
                      <a:pt x="60" y="239"/>
                      <a:pt x="120" y="239"/>
                    </a:cubicBezTo>
                    <a:cubicBezTo>
                      <a:pt x="179" y="239"/>
                      <a:pt x="239" y="179"/>
                      <a:pt x="239" y="119"/>
                    </a:cubicBezTo>
                    <a:cubicBezTo>
                      <a:pt x="239" y="40"/>
                      <a:pt x="179" y="0"/>
                      <a:pt x="1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92"/>
              <p:cNvSpPr/>
              <p:nvPr/>
            </p:nvSpPr>
            <p:spPr>
              <a:xfrm>
                <a:off x="6827800" y="7532325"/>
                <a:ext cx="5975" cy="6000"/>
              </a:xfrm>
              <a:custGeom>
                <a:rect b="b" l="l" r="r" t="t"/>
                <a:pathLst>
                  <a:path extrusionOk="0" h="240" w="239">
                    <a:moveTo>
                      <a:pt x="120" y="0"/>
                    </a:moveTo>
                    <a:cubicBezTo>
                      <a:pt x="60" y="0"/>
                      <a:pt x="0" y="60"/>
                      <a:pt x="0" y="120"/>
                    </a:cubicBezTo>
                    <a:cubicBezTo>
                      <a:pt x="0" y="179"/>
                      <a:pt x="60" y="239"/>
                      <a:pt x="120" y="239"/>
                    </a:cubicBezTo>
                    <a:cubicBezTo>
                      <a:pt x="179" y="239"/>
                      <a:pt x="239" y="179"/>
                      <a:pt x="239" y="120"/>
                    </a:cubicBezTo>
                    <a:cubicBezTo>
                      <a:pt x="239" y="60"/>
                      <a:pt x="179" y="0"/>
                      <a:pt x="1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92"/>
              <p:cNvSpPr/>
              <p:nvPr/>
            </p:nvSpPr>
            <p:spPr>
              <a:xfrm>
                <a:off x="6844200" y="7506950"/>
                <a:ext cx="6000" cy="6000"/>
              </a:xfrm>
              <a:custGeom>
                <a:rect b="b" l="l" r="r" t="t"/>
                <a:pathLst>
                  <a:path extrusionOk="0" h="240" w="240">
                    <a:moveTo>
                      <a:pt x="120" y="1"/>
                    </a:moveTo>
                    <a:cubicBezTo>
                      <a:pt x="60" y="1"/>
                      <a:pt x="1" y="60"/>
                      <a:pt x="1" y="120"/>
                    </a:cubicBezTo>
                    <a:cubicBezTo>
                      <a:pt x="1" y="180"/>
                      <a:pt x="60" y="240"/>
                      <a:pt x="120" y="240"/>
                    </a:cubicBezTo>
                    <a:cubicBezTo>
                      <a:pt x="180" y="240"/>
                      <a:pt x="239" y="180"/>
                      <a:pt x="239" y="120"/>
                    </a:cubicBezTo>
                    <a:cubicBezTo>
                      <a:pt x="239" y="60"/>
                      <a:pt x="180" y="1"/>
                      <a:pt x="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92"/>
              <p:cNvSpPr/>
              <p:nvPr/>
            </p:nvSpPr>
            <p:spPr>
              <a:xfrm>
                <a:off x="6836750" y="7530325"/>
                <a:ext cx="5975" cy="5500"/>
              </a:xfrm>
              <a:custGeom>
                <a:rect b="b" l="l" r="r" t="t"/>
                <a:pathLst>
                  <a:path extrusionOk="0" h="220" w="239">
                    <a:moveTo>
                      <a:pt x="120" y="1"/>
                    </a:moveTo>
                    <a:cubicBezTo>
                      <a:pt x="60" y="1"/>
                      <a:pt x="0" y="41"/>
                      <a:pt x="0" y="120"/>
                    </a:cubicBezTo>
                    <a:cubicBezTo>
                      <a:pt x="0" y="180"/>
                      <a:pt x="60" y="220"/>
                      <a:pt x="120" y="220"/>
                    </a:cubicBezTo>
                    <a:cubicBezTo>
                      <a:pt x="199" y="220"/>
                      <a:pt x="239" y="180"/>
                      <a:pt x="239" y="120"/>
                    </a:cubicBezTo>
                    <a:cubicBezTo>
                      <a:pt x="239" y="41"/>
                      <a:pt x="199" y="1"/>
                      <a:pt x="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92"/>
              <p:cNvSpPr/>
              <p:nvPr/>
            </p:nvSpPr>
            <p:spPr>
              <a:xfrm>
                <a:off x="6826800" y="7508450"/>
                <a:ext cx="6000" cy="5500"/>
              </a:xfrm>
              <a:custGeom>
                <a:rect b="b" l="l" r="r" t="t"/>
                <a:pathLst>
                  <a:path extrusionOk="0" h="220" w="240">
                    <a:moveTo>
                      <a:pt x="120" y="0"/>
                    </a:moveTo>
                    <a:cubicBezTo>
                      <a:pt x="60" y="0"/>
                      <a:pt x="0" y="40"/>
                      <a:pt x="0" y="120"/>
                    </a:cubicBezTo>
                    <a:cubicBezTo>
                      <a:pt x="0" y="180"/>
                      <a:pt x="60" y="219"/>
                      <a:pt x="120" y="219"/>
                    </a:cubicBezTo>
                    <a:cubicBezTo>
                      <a:pt x="179" y="219"/>
                      <a:pt x="239" y="180"/>
                      <a:pt x="239" y="120"/>
                    </a:cubicBezTo>
                    <a:cubicBezTo>
                      <a:pt x="239" y="40"/>
                      <a:pt x="179" y="0"/>
                      <a:pt x="1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92"/>
              <p:cNvSpPr/>
              <p:nvPr/>
            </p:nvSpPr>
            <p:spPr>
              <a:xfrm>
                <a:off x="6855150" y="7533325"/>
                <a:ext cx="5975" cy="5475"/>
              </a:xfrm>
              <a:custGeom>
                <a:rect b="b" l="l" r="r" t="t"/>
                <a:pathLst>
                  <a:path extrusionOk="0" h="219" w="239">
                    <a:moveTo>
                      <a:pt x="120" y="0"/>
                    </a:moveTo>
                    <a:cubicBezTo>
                      <a:pt x="60" y="0"/>
                      <a:pt x="0" y="40"/>
                      <a:pt x="0" y="119"/>
                    </a:cubicBezTo>
                    <a:cubicBezTo>
                      <a:pt x="0" y="179"/>
                      <a:pt x="60" y="219"/>
                      <a:pt x="120" y="219"/>
                    </a:cubicBezTo>
                    <a:cubicBezTo>
                      <a:pt x="199" y="219"/>
                      <a:pt x="239" y="179"/>
                      <a:pt x="239" y="119"/>
                    </a:cubicBezTo>
                    <a:cubicBezTo>
                      <a:pt x="239" y="40"/>
                      <a:pt x="199" y="0"/>
                      <a:pt x="1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92"/>
              <p:cNvSpPr/>
              <p:nvPr/>
            </p:nvSpPr>
            <p:spPr>
              <a:xfrm>
                <a:off x="6857125" y="7510450"/>
                <a:ext cx="6000" cy="5975"/>
              </a:xfrm>
              <a:custGeom>
                <a:rect b="b" l="l" r="r" t="t"/>
                <a:pathLst>
                  <a:path extrusionOk="0" h="239" w="240">
                    <a:moveTo>
                      <a:pt x="120" y="0"/>
                    </a:moveTo>
                    <a:cubicBezTo>
                      <a:pt x="61" y="0"/>
                      <a:pt x="1" y="60"/>
                      <a:pt x="1" y="119"/>
                    </a:cubicBezTo>
                    <a:cubicBezTo>
                      <a:pt x="1" y="179"/>
                      <a:pt x="61" y="239"/>
                      <a:pt x="120" y="239"/>
                    </a:cubicBezTo>
                    <a:cubicBezTo>
                      <a:pt x="180" y="239"/>
                      <a:pt x="240" y="179"/>
                      <a:pt x="240" y="119"/>
                    </a:cubicBezTo>
                    <a:cubicBezTo>
                      <a:pt x="240" y="60"/>
                      <a:pt x="180" y="0"/>
                      <a:pt x="1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92"/>
              <p:cNvSpPr/>
              <p:nvPr/>
            </p:nvSpPr>
            <p:spPr>
              <a:xfrm>
                <a:off x="6851175" y="7517400"/>
                <a:ext cx="5975" cy="5500"/>
              </a:xfrm>
              <a:custGeom>
                <a:rect b="b" l="l" r="r" t="t"/>
                <a:pathLst>
                  <a:path extrusionOk="0" h="220" w="239">
                    <a:moveTo>
                      <a:pt x="120" y="1"/>
                    </a:moveTo>
                    <a:cubicBezTo>
                      <a:pt x="60" y="1"/>
                      <a:pt x="0" y="40"/>
                      <a:pt x="0" y="100"/>
                    </a:cubicBezTo>
                    <a:cubicBezTo>
                      <a:pt x="0" y="180"/>
                      <a:pt x="60" y="219"/>
                      <a:pt x="120" y="219"/>
                    </a:cubicBezTo>
                    <a:cubicBezTo>
                      <a:pt x="179" y="219"/>
                      <a:pt x="239" y="180"/>
                      <a:pt x="239" y="100"/>
                    </a:cubicBezTo>
                    <a:cubicBezTo>
                      <a:pt x="239" y="40"/>
                      <a:pt x="179" y="1"/>
                      <a:pt x="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92"/>
              <p:cNvSpPr/>
              <p:nvPr/>
            </p:nvSpPr>
            <p:spPr>
              <a:xfrm>
                <a:off x="6842700" y="7539275"/>
                <a:ext cx="6000" cy="6000"/>
              </a:xfrm>
              <a:custGeom>
                <a:rect b="b" l="l" r="r" t="t"/>
                <a:pathLst>
                  <a:path extrusionOk="0" h="240" w="240">
                    <a:moveTo>
                      <a:pt x="120" y="1"/>
                    </a:moveTo>
                    <a:cubicBezTo>
                      <a:pt x="61" y="1"/>
                      <a:pt x="1" y="61"/>
                      <a:pt x="1" y="120"/>
                    </a:cubicBezTo>
                    <a:cubicBezTo>
                      <a:pt x="1" y="180"/>
                      <a:pt x="61" y="240"/>
                      <a:pt x="120" y="240"/>
                    </a:cubicBezTo>
                    <a:cubicBezTo>
                      <a:pt x="180" y="240"/>
                      <a:pt x="240" y="180"/>
                      <a:pt x="240" y="120"/>
                    </a:cubicBezTo>
                    <a:cubicBezTo>
                      <a:pt x="240" y="61"/>
                      <a:pt x="180" y="1"/>
                      <a:pt x="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92"/>
              <p:cNvSpPr/>
              <p:nvPr/>
            </p:nvSpPr>
            <p:spPr>
              <a:xfrm>
                <a:off x="6858125" y="7525850"/>
                <a:ext cx="6000" cy="6000"/>
              </a:xfrm>
              <a:custGeom>
                <a:rect b="b" l="l" r="r" t="t"/>
                <a:pathLst>
                  <a:path extrusionOk="0" h="240" w="240">
                    <a:moveTo>
                      <a:pt x="120" y="1"/>
                    </a:moveTo>
                    <a:cubicBezTo>
                      <a:pt x="60" y="1"/>
                      <a:pt x="1" y="60"/>
                      <a:pt x="1" y="120"/>
                    </a:cubicBezTo>
                    <a:cubicBezTo>
                      <a:pt x="1" y="180"/>
                      <a:pt x="60" y="239"/>
                      <a:pt x="120" y="239"/>
                    </a:cubicBezTo>
                    <a:cubicBezTo>
                      <a:pt x="180" y="239"/>
                      <a:pt x="239" y="180"/>
                      <a:pt x="239" y="120"/>
                    </a:cubicBezTo>
                    <a:cubicBezTo>
                      <a:pt x="239" y="60"/>
                      <a:pt x="180" y="1"/>
                      <a:pt x="1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92"/>
              <p:cNvSpPr/>
              <p:nvPr/>
            </p:nvSpPr>
            <p:spPr>
              <a:xfrm>
                <a:off x="6831775" y="7522375"/>
                <a:ext cx="6000" cy="6000"/>
              </a:xfrm>
              <a:custGeom>
                <a:rect b="b" l="l" r="r" t="t"/>
                <a:pathLst>
                  <a:path extrusionOk="0" h="240" w="240">
                    <a:moveTo>
                      <a:pt x="120" y="0"/>
                    </a:moveTo>
                    <a:cubicBezTo>
                      <a:pt x="60" y="0"/>
                      <a:pt x="0" y="60"/>
                      <a:pt x="0" y="120"/>
                    </a:cubicBezTo>
                    <a:cubicBezTo>
                      <a:pt x="0" y="180"/>
                      <a:pt x="60" y="239"/>
                      <a:pt x="120" y="239"/>
                    </a:cubicBezTo>
                    <a:cubicBezTo>
                      <a:pt x="179" y="239"/>
                      <a:pt x="239" y="180"/>
                      <a:pt x="239" y="120"/>
                    </a:cubicBezTo>
                    <a:cubicBezTo>
                      <a:pt x="239" y="60"/>
                      <a:pt x="179" y="0"/>
                      <a:pt x="1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92"/>
              <p:cNvSpPr/>
              <p:nvPr/>
            </p:nvSpPr>
            <p:spPr>
              <a:xfrm>
                <a:off x="6839225" y="7506950"/>
                <a:ext cx="3025" cy="3025"/>
              </a:xfrm>
              <a:custGeom>
                <a:rect b="b" l="l" r="r" t="t"/>
                <a:pathLst>
                  <a:path extrusionOk="0" h="121" w="121">
                    <a:moveTo>
                      <a:pt x="60" y="1"/>
                    </a:moveTo>
                    <a:cubicBezTo>
                      <a:pt x="41" y="1"/>
                      <a:pt x="1" y="21"/>
                      <a:pt x="1" y="60"/>
                    </a:cubicBezTo>
                    <a:cubicBezTo>
                      <a:pt x="1" y="80"/>
                      <a:pt x="21" y="120"/>
                      <a:pt x="60" y="120"/>
                    </a:cubicBezTo>
                    <a:cubicBezTo>
                      <a:pt x="100" y="120"/>
                      <a:pt x="120" y="80"/>
                      <a:pt x="120" y="60"/>
                    </a:cubicBezTo>
                    <a:cubicBezTo>
                      <a:pt x="120" y="21"/>
                      <a:pt x="10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92"/>
              <p:cNvSpPr/>
              <p:nvPr/>
            </p:nvSpPr>
            <p:spPr>
              <a:xfrm>
                <a:off x="6835250" y="7510925"/>
                <a:ext cx="3000" cy="2525"/>
              </a:xfrm>
              <a:custGeom>
                <a:rect b="b" l="l" r="r" t="t"/>
                <a:pathLst>
                  <a:path extrusionOk="0" h="101" w="120">
                    <a:moveTo>
                      <a:pt x="60" y="1"/>
                    </a:moveTo>
                    <a:cubicBezTo>
                      <a:pt x="20" y="1"/>
                      <a:pt x="1" y="21"/>
                      <a:pt x="1" y="61"/>
                    </a:cubicBezTo>
                    <a:cubicBezTo>
                      <a:pt x="1" y="81"/>
                      <a:pt x="20" y="100"/>
                      <a:pt x="60" y="100"/>
                    </a:cubicBezTo>
                    <a:cubicBezTo>
                      <a:pt x="80" y="100"/>
                      <a:pt x="120" y="81"/>
                      <a:pt x="120" y="61"/>
                    </a:cubicBezTo>
                    <a:cubicBezTo>
                      <a:pt x="120" y="21"/>
                      <a:pt x="10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92"/>
              <p:cNvSpPr/>
              <p:nvPr/>
            </p:nvSpPr>
            <p:spPr>
              <a:xfrm>
                <a:off x="6827800" y="7516400"/>
                <a:ext cx="3000" cy="3025"/>
              </a:xfrm>
              <a:custGeom>
                <a:rect b="b" l="l" r="r" t="t"/>
                <a:pathLst>
                  <a:path extrusionOk="0" h="121" w="120">
                    <a:moveTo>
                      <a:pt x="60" y="1"/>
                    </a:moveTo>
                    <a:cubicBezTo>
                      <a:pt x="40" y="1"/>
                      <a:pt x="0" y="21"/>
                      <a:pt x="0" y="60"/>
                    </a:cubicBezTo>
                    <a:cubicBezTo>
                      <a:pt x="0" y="80"/>
                      <a:pt x="40" y="120"/>
                      <a:pt x="60" y="120"/>
                    </a:cubicBezTo>
                    <a:cubicBezTo>
                      <a:pt x="100" y="120"/>
                      <a:pt x="120" y="80"/>
                      <a:pt x="120" y="60"/>
                    </a:cubicBezTo>
                    <a:cubicBezTo>
                      <a:pt x="120" y="21"/>
                      <a:pt x="10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92"/>
              <p:cNvSpPr/>
              <p:nvPr/>
            </p:nvSpPr>
            <p:spPr>
              <a:xfrm>
                <a:off x="6823325" y="7520375"/>
                <a:ext cx="3000" cy="2525"/>
              </a:xfrm>
              <a:custGeom>
                <a:rect b="b" l="l" r="r" t="t"/>
                <a:pathLst>
                  <a:path extrusionOk="0" h="101" w="120">
                    <a:moveTo>
                      <a:pt x="60" y="1"/>
                    </a:moveTo>
                    <a:cubicBezTo>
                      <a:pt x="20" y="1"/>
                      <a:pt x="0" y="21"/>
                      <a:pt x="0" y="41"/>
                    </a:cubicBezTo>
                    <a:cubicBezTo>
                      <a:pt x="0" y="80"/>
                      <a:pt x="20" y="100"/>
                      <a:pt x="60" y="100"/>
                    </a:cubicBezTo>
                    <a:cubicBezTo>
                      <a:pt x="80" y="100"/>
                      <a:pt x="120" y="80"/>
                      <a:pt x="120" y="41"/>
                    </a:cubicBezTo>
                    <a:cubicBezTo>
                      <a:pt x="120" y="21"/>
                      <a:pt x="8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92"/>
              <p:cNvSpPr/>
              <p:nvPr/>
            </p:nvSpPr>
            <p:spPr>
              <a:xfrm>
                <a:off x="6840725" y="7525350"/>
                <a:ext cx="3000" cy="3025"/>
              </a:xfrm>
              <a:custGeom>
                <a:rect b="b" l="l" r="r" t="t"/>
                <a:pathLst>
                  <a:path extrusionOk="0" h="121" w="120">
                    <a:moveTo>
                      <a:pt x="60" y="1"/>
                    </a:moveTo>
                    <a:cubicBezTo>
                      <a:pt x="20" y="1"/>
                      <a:pt x="0" y="21"/>
                      <a:pt x="0" y="61"/>
                    </a:cubicBezTo>
                    <a:cubicBezTo>
                      <a:pt x="0" y="80"/>
                      <a:pt x="40" y="120"/>
                      <a:pt x="60" y="120"/>
                    </a:cubicBezTo>
                    <a:cubicBezTo>
                      <a:pt x="100" y="120"/>
                      <a:pt x="120" y="100"/>
                      <a:pt x="120" y="61"/>
                    </a:cubicBezTo>
                    <a:cubicBezTo>
                      <a:pt x="120" y="21"/>
                      <a:pt x="10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92"/>
              <p:cNvSpPr/>
              <p:nvPr/>
            </p:nvSpPr>
            <p:spPr>
              <a:xfrm>
                <a:off x="6849675" y="7533325"/>
                <a:ext cx="3000" cy="3000"/>
              </a:xfrm>
              <a:custGeom>
                <a:rect b="b" l="l" r="r" t="t"/>
                <a:pathLst>
                  <a:path extrusionOk="0" h="120" w="120">
                    <a:moveTo>
                      <a:pt x="60" y="0"/>
                    </a:moveTo>
                    <a:cubicBezTo>
                      <a:pt x="40" y="0"/>
                      <a:pt x="0" y="20"/>
                      <a:pt x="0" y="60"/>
                    </a:cubicBezTo>
                    <a:cubicBezTo>
                      <a:pt x="0" y="80"/>
                      <a:pt x="40" y="119"/>
                      <a:pt x="60" y="119"/>
                    </a:cubicBezTo>
                    <a:cubicBezTo>
                      <a:pt x="100" y="119"/>
                      <a:pt x="120" y="80"/>
                      <a:pt x="120" y="60"/>
                    </a:cubicBezTo>
                    <a:cubicBezTo>
                      <a:pt x="120" y="20"/>
                      <a:pt x="100"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92"/>
              <p:cNvSpPr/>
              <p:nvPr/>
            </p:nvSpPr>
            <p:spPr>
              <a:xfrm>
                <a:off x="6845700" y="7514425"/>
                <a:ext cx="3000" cy="3000"/>
              </a:xfrm>
              <a:custGeom>
                <a:rect b="b" l="l" r="r" t="t"/>
                <a:pathLst>
                  <a:path extrusionOk="0" h="120" w="120">
                    <a:moveTo>
                      <a:pt x="60" y="0"/>
                    </a:moveTo>
                    <a:cubicBezTo>
                      <a:pt x="40" y="0"/>
                      <a:pt x="0" y="20"/>
                      <a:pt x="0" y="60"/>
                    </a:cubicBezTo>
                    <a:cubicBezTo>
                      <a:pt x="0" y="80"/>
                      <a:pt x="40" y="120"/>
                      <a:pt x="60" y="120"/>
                    </a:cubicBezTo>
                    <a:cubicBezTo>
                      <a:pt x="100" y="120"/>
                      <a:pt x="120" y="80"/>
                      <a:pt x="120" y="60"/>
                    </a:cubicBezTo>
                    <a:cubicBezTo>
                      <a:pt x="120" y="20"/>
                      <a:pt x="100"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92"/>
              <p:cNvSpPr/>
              <p:nvPr/>
            </p:nvSpPr>
            <p:spPr>
              <a:xfrm>
                <a:off x="6842700" y="7500000"/>
                <a:ext cx="3025" cy="3000"/>
              </a:xfrm>
              <a:custGeom>
                <a:rect b="b" l="l" r="r" t="t"/>
                <a:pathLst>
                  <a:path extrusionOk="0" h="120" w="121">
                    <a:moveTo>
                      <a:pt x="61" y="0"/>
                    </a:moveTo>
                    <a:cubicBezTo>
                      <a:pt x="41" y="0"/>
                      <a:pt x="1" y="20"/>
                      <a:pt x="1" y="60"/>
                    </a:cubicBezTo>
                    <a:cubicBezTo>
                      <a:pt x="1" y="80"/>
                      <a:pt x="41" y="120"/>
                      <a:pt x="61" y="120"/>
                    </a:cubicBezTo>
                    <a:cubicBezTo>
                      <a:pt x="100" y="120"/>
                      <a:pt x="120" y="80"/>
                      <a:pt x="120" y="60"/>
                    </a:cubicBezTo>
                    <a:cubicBezTo>
                      <a:pt x="120" y="20"/>
                      <a:pt x="100" y="0"/>
                      <a:pt x="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92"/>
              <p:cNvSpPr/>
              <p:nvPr/>
            </p:nvSpPr>
            <p:spPr>
              <a:xfrm>
                <a:off x="6859125" y="7504475"/>
                <a:ext cx="3000" cy="3000"/>
              </a:xfrm>
              <a:custGeom>
                <a:rect b="b" l="l" r="r" t="t"/>
                <a:pathLst>
                  <a:path extrusionOk="0" h="120" w="120">
                    <a:moveTo>
                      <a:pt x="60" y="0"/>
                    </a:moveTo>
                    <a:cubicBezTo>
                      <a:pt x="40" y="0"/>
                      <a:pt x="0" y="40"/>
                      <a:pt x="0" y="60"/>
                    </a:cubicBezTo>
                    <a:cubicBezTo>
                      <a:pt x="0" y="100"/>
                      <a:pt x="40" y="120"/>
                      <a:pt x="60" y="120"/>
                    </a:cubicBezTo>
                    <a:cubicBezTo>
                      <a:pt x="100" y="120"/>
                      <a:pt x="120" y="100"/>
                      <a:pt x="120" y="60"/>
                    </a:cubicBezTo>
                    <a:cubicBezTo>
                      <a:pt x="120" y="40"/>
                      <a:pt x="100"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92"/>
              <p:cNvSpPr/>
              <p:nvPr/>
            </p:nvSpPr>
            <p:spPr>
              <a:xfrm>
                <a:off x="6836750" y="7501975"/>
                <a:ext cx="3000" cy="3025"/>
              </a:xfrm>
              <a:custGeom>
                <a:rect b="b" l="l" r="r" t="t"/>
                <a:pathLst>
                  <a:path extrusionOk="0" h="121" w="120">
                    <a:moveTo>
                      <a:pt x="60" y="1"/>
                    </a:moveTo>
                    <a:cubicBezTo>
                      <a:pt x="20" y="1"/>
                      <a:pt x="0" y="21"/>
                      <a:pt x="0" y="61"/>
                    </a:cubicBezTo>
                    <a:cubicBezTo>
                      <a:pt x="0" y="80"/>
                      <a:pt x="20" y="120"/>
                      <a:pt x="60" y="120"/>
                    </a:cubicBezTo>
                    <a:cubicBezTo>
                      <a:pt x="80" y="120"/>
                      <a:pt x="120" y="100"/>
                      <a:pt x="120" y="61"/>
                    </a:cubicBezTo>
                    <a:cubicBezTo>
                      <a:pt x="120" y="21"/>
                      <a:pt x="8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92"/>
              <p:cNvSpPr/>
              <p:nvPr/>
            </p:nvSpPr>
            <p:spPr>
              <a:xfrm>
                <a:off x="6833275" y="7518400"/>
                <a:ext cx="3000" cy="2500"/>
              </a:xfrm>
              <a:custGeom>
                <a:rect b="b" l="l" r="r" t="t"/>
                <a:pathLst>
                  <a:path extrusionOk="0" h="100" w="120">
                    <a:moveTo>
                      <a:pt x="60" y="0"/>
                    </a:moveTo>
                    <a:cubicBezTo>
                      <a:pt x="20" y="0"/>
                      <a:pt x="0" y="20"/>
                      <a:pt x="0" y="40"/>
                    </a:cubicBezTo>
                    <a:cubicBezTo>
                      <a:pt x="0" y="80"/>
                      <a:pt x="20" y="100"/>
                      <a:pt x="60" y="100"/>
                    </a:cubicBezTo>
                    <a:cubicBezTo>
                      <a:pt x="80" y="100"/>
                      <a:pt x="119" y="80"/>
                      <a:pt x="119" y="40"/>
                    </a:cubicBezTo>
                    <a:cubicBezTo>
                      <a:pt x="119" y="20"/>
                      <a:pt x="99"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92"/>
              <p:cNvSpPr/>
              <p:nvPr/>
            </p:nvSpPr>
            <p:spPr>
              <a:xfrm>
                <a:off x="6861600" y="7519400"/>
                <a:ext cx="3025" cy="2500"/>
              </a:xfrm>
              <a:custGeom>
                <a:rect b="b" l="l" r="r" t="t"/>
                <a:pathLst>
                  <a:path extrusionOk="0" h="100" w="121">
                    <a:moveTo>
                      <a:pt x="61" y="0"/>
                    </a:moveTo>
                    <a:cubicBezTo>
                      <a:pt x="21" y="0"/>
                      <a:pt x="1" y="20"/>
                      <a:pt x="1" y="60"/>
                    </a:cubicBezTo>
                    <a:cubicBezTo>
                      <a:pt x="1" y="80"/>
                      <a:pt x="21" y="100"/>
                      <a:pt x="61" y="100"/>
                    </a:cubicBezTo>
                    <a:cubicBezTo>
                      <a:pt x="80" y="100"/>
                      <a:pt x="120" y="80"/>
                      <a:pt x="120" y="60"/>
                    </a:cubicBezTo>
                    <a:cubicBezTo>
                      <a:pt x="120" y="20"/>
                      <a:pt x="80" y="0"/>
                      <a:pt x="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92"/>
              <p:cNvSpPr/>
              <p:nvPr/>
            </p:nvSpPr>
            <p:spPr>
              <a:xfrm>
                <a:off x="6866075" y="7520875"/>
                <a:ext cx="3025" cy="2525"/>
              </a:xfrm>
              <a:custGeom>
                <a:rect b="b" l="l" r="r" t="t"/>
                <a:pathLst>
                  <a:path extrusionOk="0" h="101" w="121">
                    <a:moveTo>
                      <a:pt x="61" y="1"/>
                    </a:moveTo>
                    <a:cubicBezTo>
                      <a:pt x="41" y="1"/>
                      <a:pt x="1" y="21"/>
                      <a:pt x="1" y="41"/>
                    </a:cubicBezTo>
                    <a:cubicBezTo>
                      <a:pt x="1" y="80"/>
                      <a:pt x="41" y="100"/>
                      <a:pt x="61" y="100"/>
                    </a:cubicBezTo>
                    <a:cubicBezTo>
                      <a:pt x="100" y="100"/>
                      <a:pt x="120" y="80"/>
                      <a:pt x="120" y="41"/>
                    </a:cubicBezTo>
                    <a:cubicBezTo>
                      <a:pt x="120" y="21"/>
                      <a:pt x="100" y="1"/>
                      <a:pt x="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92"/>
              <p:cNvSpPr/>
              <p:nvPr/>
            </p:nvSpPr>
            <p:spPr>
              <a:xfrm>
                <a:off x="6853650" y="7528350"/>
                <a:ext cx="3000" cy="2500"/>
              </a:xfrm>
              <a:custGeom>
                <a:rect b="b" l="l" r="r" t="t"/>
                <a:pathLst>
                  <a:path extrusionOk="0" h="100" w="120">
                    <a:moveTo>
                      <a:pt x="60" y="0"/>
                    </a:moveTo>
                    <a:cubicBezTo>
                      <a:pt x="21" y="0"/>
                      <a:pt x="1" y="20"/>
                      <a:pt x="1" y="60"/>
                    </a:cubicBezTo>
                    <a:cubicBezTo>
                      <a:pt x="1" y="80"/>
                      <a:pt x="40" y="100"/>
                      <a:pt x="60" y="100"/>
                    </a:cubicBezTo>
                    <a:cubicBezTo>
                      <a:pt x="100" y="100"/>
                      <a:pt x="120" y="80"/>
                      <a:pt x="120" y="60"/>
                    </a:cubicBezTo>
                    <a:cubicBezTo>
                      <a:pt x="120" y="20"/>
                      <a:pt x="100"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92"/>
              <p:cNvSpPr/>
              <p:nvPr/>
            </p:nvSpPr>
            <p:spPr>
              <a:xfrm>
                <a:off x="6845200" y="7520375"/>
                <a:ext cx="2500" cy="2525"/>
              </a:xfrm>
              <a:custGeom>
                <a:rect b="b" l="l" r="r" t="t"/>
                <a:pathLst>
                  <a:path extrusionOk="0" h="101" w="100">
                    <a:moveTo>
                      <a:pt x="40" y="1"/>
                    </a:moveTo>
                    <a:cubicBezTo>
                      <a:pt x="20" y="1"/>
                      <a:pt x="0" y="21"/>
                      <a:pt x="0" y="41"/>
                    </a:cubicBezTo>
                    <a:cubicBezTo>
                      <a:pt x="0" y="80"/>
                      <a:pt x="20" y="100"/>
                      <a:pt x="40" y="100"/>
                    </a:cubicBezTo>
                    <a:cubicBezTo>
                      <a:pt x="80" y="100"/>
                      <a:pt x="100" y="80"/>
                      <a:pt x="100" y="41"/>
                    </a:cubicBezTo>
                    <a:cubicBezTo>
                      <a:pt x="100" y="21"/>
                      <a:pt x="80" y="1"/>
                      <a:pt x="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92"/>
              <p:cNvSpPr/>
              <p:nvPr/>
            </p:nvSpPr>
            <p:spPr>
              <a:xfrm>
                <a:off x="6850175" y="7502475"/>
                <a:ext cx="3000" cy="3025"/>
              </a:xfrm>
              <a:custGeom>
                <a:rect b="b" l="l" r="r" t="t"/>
                <a:pathLst>
                  <a:path extrusionOk="0" h="121" w="120">
                    <a:moveTo>
                      <a:pt x="60" y="1"/>
                    </a:moveTo>
                    <a:cubicBezTo>
                      <a:pt x="20" y="1"/>
                      <a:pt x="0" y="41"/>
                      <a:pt x="0" y="60"/>
                    </a:cubicBezTo>
                    <a:cubicBezTo>
                      <a:pt x="0" y="100"/>
                      <a:pt x="20" y="120"/>
                      <a:pt x="60" y="120"/>
                    </a:cubicBezTo>
                    <a:cubicBezTo>
                      <a:pt x="100" y="120"/>
                      <a:pt x="120" y="100"/>
                      <a:pt x="120" y="60"/>
                    </a:cubicBezTo>
                    <a:cubicBezTo>
                      <a:pt x="120" y="21"/>
                      <a:pt x="8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92"/>
              <p:cNvSpPr/>
              <p:nvPr/>
            </p:nvSpPr>
            <p:spPr>
              <a:xfrm>
                <a:off x="6835750" y="7536800"/>
                <a:ext cx="3000" cy="3000"/>
              </a:xfrm>
              <a:custGeom>
                <a:rect b="b" l="l" r="r" t="t"/>
                <a:pathLst>
                  <a:path extrusionOk="0" h="120" w="120">
                    <a:moveTo>
                      <a:pt x="60" y="0"/>
                    </a:moveTo>
                    <a:cubicBezTo>
                      <a:pt x="20" y="0"/>
                      <a:pt x="0" y="20"/>
                      <a:pt x="0" y="60"/>
                    </a:cubicBezTo>
                    <a:cubicBezTo>
                      <a:pt x="0" y="100"/>
                      <a:pt x="20" y="120"/>
                      <a:pt x="60" y="120"/>
                    </a:cubicBezTo>
                    <a:cubicBezTo>
                      <a:pt x="100" y="120"/>
                      <a:pt x="120" y="100"/>
                      <a:pt x="120" y="60"/>
                    </a:cubicBezTo>
                    <a:cubicBezTo>
                      <a:pt x="120" y="20"/>
                      <a:pt x="100"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92"/>
              <p:cNvSpPr/>
              <p:nvPr/>
            </p:nvSpPr>
            <p:spPr>
              <a:xfrm>
                <a:off x="6825800" y="7525850"/>
                <a:ext cx="3000" cy="3025"/>
              </a:xfrm>
              <a:custGeom>
                <a:rect b="b" l="l" r="r" t="t"/>
                <a:pathLst>
                  <a:path extrusionOk="0" h="121" w="120">
                    <a:moveTo>
                      <a:pt x="60" y="1"/>
                    </a:moveTo>
                    <a:cubicBezTo>
                      <a:pt x="21" y="1"/>
                      <a:pt x="1" y="41"/>
                      <a:pt x="1" y="60"/>
                    </a:cubicBezTo>
                    <a:cubicBezTo>
                      <a:pt x="1" y="100"/>
                      <a:pt x="21" y="120"/>
                      <a:pt x="60" y="120"/>
                    </a:cubicBezTo>
                    <a:cubicBezTo>
                      <a:pt x="100" y="120"/>
                      <a:pt x="120" y="100"/>
                      <a:pt x="120" y="60"/>
                    </a:cubicBezTo>
                    <a:cubicBezTo>
                      <a:pt x="120" y="41"/>
                      <a:pt x="8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92"/>
              <p:cNvSpPr/>
              <p:nvPr/>
            </p:nvSpPr>
            <p:spPr>
              <a:xfrm>
                <a:off x="6848675" y="7525350"/>
                <a:ext cx="3025" cy="3025"/>
              </a:xfrm>
              <a:custGeom>
                <a:rect b="b" l="l" r="r" t="t"/>
                <a:pathLst>
                  <a:path extrusionOk="0" h="121" w="121">
                    <a:moveTo>
                      <a:pt x="60" y="1"/>
                    </a:moveTo>
                    <a:cubicBezTo>
                      <a:pt x="21" y="1"/>
                      <a:pt x="1" y="21"/>
                      <a:pt x="1" y="61"/>
                    </a:cubicBezTo>
                    <a:cubicBezTo>
                      <a:pt x="1" y="80"/>
                      <a:pt x="40" y="120"/>
                      <a:pt x="60" y="120"/>
                    </a:cubicBezTo>
                    <a:cubicBezTo>
                      <a:pt x="100" y="120"/>
                      <a:pt x="120" y="100"/>
                      <a:pt x="120" y="61"/>
                    </a:cubicBezTo>
                    <a:cubicBezTo>
                      <a:pt x="120" y="21"/>
                      <a:pt x="10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92"/>
              <p:cNvSpPr/>
              <p:nvPr/>
            </p:nvSpPr>
            <p:spPr>
              <a:xfrm>
                <a:off x="6845700" y="7530325"/>
                <a:ext cx="3000" cy="3025"/>
              </a:xfrm>
              <a:custGeom>
                <a:rect b="b" l="l" r="r" t="t"/>
                <a:pathLst>
                  <a:path extrusionOk="0" h="121" w="120">
                    <a:moveTo>
                      <a:pt x="60" y="1"/>
                    </a:moveTo>
                    <a:cubicBezTo>
                      <a:pt x="40" y="1"/>
                      <a:pt x="0" y="21"/>
                      <a:pt x="0" y="60"/>
                    </a:cubicBezTo>
                    <a:cubicBezTo>
                      <a:pt x="0" y="100"/>
                      <a:pt x="40" y="120"/>
                      <a:pt x="60" y="120"/>
                    </a:cubicBezTo>
                    <a:cubicBezTo>
                      <a:pt x="100" y="120"/>
                      <a:pt x="120" y="100"/>
                      <a:pt x="120" y="60"/>
                    </a:cubicBezTo>
                    <a:cubicBezTo>
                      <a:pt x="120" y="21"/>
                      <a:pt x="100" y="1"/>
                      <a:pt x="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92"/>
              <p:cNvSpPr/>
              <p:nvPr/>
            </p:nvSpPr>
            <p:spPr>
              <a:xfrm>
                <a:off x="6831275" y="7504975"/>
                <a:ext cx="3000" cy="3000"/>
              </a:xfrm>
              <a:custGeom>
                <a:rect b="b" l="l" r="r" t="t"/>
                <a:pathLst>
                  <a:path extrusionOk="0" h="120" w="120">
                    <a:moveTo>
                      <a:pt x="60" y="0"/>
                    </a:moveTo>
                    <a:cubicBezTo>
                      <a:pt x="20" y="0"/>
                      <a:pt x="0" y="20"/>
                      <a:pt x="0" y="60"/>
                    </a:cubicBezTo>
                    <a:cubicBezTo>
                      <a:pt x="0" y="80"/>
                      <a:pt x="20" y="120"/>
                      <a:pt x="60" y="120"/>
                    </a:cubicBezTo>
                    <a:cubicBezTo>
                      <a:pt x="100" y="120"/>
                      <a:pt x="120" y="80"/>
                      <a:pt x="120" y="60"/>
                    </a:cubicBezTo>
                    <a:cubicBezTo>
                      <a:pt x="120" y="20"/>
                      <a:pt x="80"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92"/>
              <p:cNvSpPr/>
              <p:nvPr/>
            </p:nvSpPr>
            <p:spPr>
              <a:xfrm>
                <a:off x="6852150" y="7508450"/>
                <a:ext cx="3025" cy="3000"/>
              </a:xfrm>
              <a:custGeom>
                <a:rect b="b" l="l" r="r" t="t"/>
                <a:pathLst>
                  <a:path extrusionOk="0" h="120" w="121">
                    <a:moveTo>
                      <a:pt x="61" y="0"/>
                    </a:moveTo>
                    <a:cubicBezTo>
                      <a:pt x="41" y="0"/>
                      <a:pt x="1" y="20"/>
                      <a:pt x="1" y="60"/>
                    </a:cubicBezTo>
                    <a:cubicBezTo>
                      <a:pt x="1" y="80"/>
                      <a:pt x="41" y="120"/>
                      <a:pt x="61" y="120"/>
                    </a:cubicBezTo>
                    <a:cubicBezTo>
                      <a:pt x="100" y="120"/>
                      <a:pt x="120" y="80"/>
                      <a:pt x="120" y="60"/>
                    </a:cubicBezTo>
                    <a:cubicBezTo>
                      <a:pt x="120" y="20"/>
                      <a:pt x="100" y="0"/>
                      <a:pt x="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2319"/>
                                        </p:tgtEl>
                                        <p:attrNameLst>
                                          <p:attrName>style.visibility</p:attrName>
                                        </p:attrNameLst>
                                      </p:cBhvr>
                                      <p:to>
                                        <p:strVal val="visible"/>
                                      </p:to>
                                    </p:set>
                                    <p:anim calcmode="lin" valueType="num">
                                      <p:cBhvr additive="base">
                                        <p:cTn dur="500"/>
                                        <p:tgtEl>
                                          <p:spTgt spid="2319"/>
                                        </p:tgtEl>
                                        <p:attrNameLst>
                                          <p:attrName>ppt_w</p:attrName>
                                        </p:attrNameLst>
                                      </p:cBhvr>
                                      <p:tavLst>
                                        <p:tav fmla="" tm="0">
                                          <p:val>
                                            <p:strVal val="0"/>
                                          </p:val>
                                        </p:tav>
                                        <p:tav fmla="" tm="100000">
                                          <p:val>
                                            <p:strVal val="#ppt_w"/>
                                          </p:val>
                                        </p:tav>
                                      </p:tavLst>
                                    </p:anim>
                                    <p:anim calcmode="lin" valueType="num">
                                      <p:cBhvr additive="base">
                                        <p:cTn dur="500"/>
                                        <p:tgtEl>
                                          <p:spTgt spid="2319"/>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2326"/>
                                        </p:tgtEl>
                                        <p:attrNameLst>
                                          <p:attrName>style.visibility</p:attrName>
                                        </p:attrNameLst>
                                      </p:cBhvr>
                                      <p:to>
                                        <p:strVal val="visible"/>
                                      </p:to>
                                    </p:set>
                                    <p:anim calcmode="lin" valueType="num">
                                      <p:cBhvr additive="base">
                                        <p:cTn dur="500"/>
                                        <p:tgtEl>
                                          <p:spTgt spid="2326"/>
                                        </p:tgtEl>
                                        <p:attrNameLst>
                                          <p:attrName>ppt_w</p:attrName>
                                        </p:attrNameLst>
                                      </p:cBhvr>
                                      <p:tavLst>
                                        <p:tav fmla="" tm="0">
                                          <p:val>
                                            <p:strVal val="0"/>
                                          </p:val>
                                        </p:tav>
                                        <p:tav fmla="" tm="100000">
                                          <p:val>
                                            <p:strVal val="#ppt_w"/>
                                          </p:val>
                                        </p:tav>
                                      </p:tavLst>
                                    </p:anim>
                                    <p:anim calcmode="lin" valueType="num">
                                      <p:cBhvr additive="base">
                                        <p:cTn dur="500"/>
                                        <p:tgtEl>
                                          <p:spTgt spid="2326"/>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2338"/>
                                        </p:tgtEl>
                                        <p:attrNameLst>
                                          <p:attrName>style.visibility</p:attrName>
                                        </p:attrNameLst>
                                      </p:cBhvr>
                                      <p:to>
                                        <p:strVal val="visible"/>
                                      </p:to>
                                    </p:set>
                                    <p:anim calcmode="lin" valueType="num">
                                      <p:cBhvr additive="base">
                                        <p:cTn dur="500"/>
                                        <p:tgtEl>
                                          <p:spTgt spid="2338"/>
                                        </p:tgtEl>
                                        <p:attrNameLst>
                                          <p:attrName>ppt_w</p:attrName>
                                        </p:attrNameLst>
                                      </p:cBhvr>
                                      <p:tavLst>
                                        <p:tav fmla="" tm="0">
                                          <p:val>
                                            <p:strVal val="0"/>
                                          </p:val>
                                        </p:tav>
                                        <p:tav fmla="" tm="100000">
                                          <p:val>
                                            <p:strVal val="#ppt_w"/>
                                          </p:val>
                                        </p:tav>
                                      </p:tavLst>
                                    </p:anim>
                                    <p:anim calcmode="lin" valueType="num">
                                      <p:cBhvr additive="base">
                                        <p:cTn dur="500"/>
                                        <p:tgtEl>
                                          <p:spTgt spid="2338"/>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2360"/>
                                        </p:tgtEl>
                                        <p:attrNameLst>
                                          <p:attrName>style.visibility</p:attrName>
                                        </p:attrNameLst>
                                      </p:cBhvr>
                                      <p:to>
                                        <p:strVal val="visible"/>
                                      </p:to>
                                    </p:set>
                                    <p:anim calcmode="lin" valueType="num">
                                      <p:cBhvr additive="base">
                                        <p:cTn dur="500"/>
                                        <p:tgtEl>
                                          <p:spTgt spid="2360"/>
                                        </p:tgtEl>
                                        <p:attrNameLst>
                                          <p:attrName>ppt_w</p:attrName>
                                        </p:attrNameLst>
                                      </p:cBhvr>
                                      <p:tavLst>
                                        <p:tav fmla="" tm="0">
                                          <p:val>
                                            <p:strVal val="0"/>
                                          </p:val>
                                        </p:tav>
                                        <p:tav fmla="" tm="100000">
                                          <p:val>
                                            <p:strVal val="#ppt_w"/>
                                          </p:val>
                                        </p:tav>
                                      </p:tavLst>
                                    </p:anim>
                                    <p:anim calcmode="lin" valueType="num">
                                      <p:cBhvr additive="base">
                                        <p:cTn dur="500"/>
                                        <p:tgtEl>
                                          <p:spTgt spid="2360"/>
                                        </p:tgtEl>
                                        <p:attrNameLst>
                                          <p:attrName>ppt_h</p:attrName>
                                        </p:attrNameLst>
                                      </p:cBhvr>
                                      <p:tavLst>
                                        <p:tav fmla="" tm="0">
                                          <p:val>
                                            <p:strVal val="0"/>
                                          </p:val>
                                        </p:tav>
                                        <p:tav fmla="" tm="100000">
                                          <p:val>
                                            <p:strVal val="#ppt_h"/>
                                          </p:val>
                                        </p:tav>
                                      </p:tavLst>
                                    </p:anim>
                                  </p:childTnLst>
                                </p:cTn>
                              </p:par>
                            </p:childTnLst>
                          </p:cTn>
                        </p:par>
                        <p:par>
                          <p:cTn fill="hold">
                            <p:stCondLst>
                              <p:cond delay="2000"/>
                            </p:stCondLst>
                            <p:childTnLst>
                              <p:par>
                                <p:cTn fill="hold" nodeType="afterEffect" presetClass="entr" presetID="23" presetSubtype="16">
                                  <p:stCondLst>
                                    <p:cond delay="0"/>
                                  </p:stCondLst>
                                  <p:childTnLst>
                                    <p:set>
                                      <p:cBhvr>
                                        <p:cTn dur="1" fill="hold">
                                          <p:stCondLst>
                                            <p:cond delay="0"/>
                                          </p:stCondLst>
                                        </p:cTn>
                                        <p:tgtEl>
                                          <p:spTgt spid="2398"/>
                                        </p:tgtEl>
                                        <p:attrNameLst>
                                          <p:attrName>style.visibility</p:attrName>
                                        </p:attrNameLst>
                                      </p:cBhvr>
                                      <p:to>
                                        <p:strVal val="visible"/>
                                      </p:to>
                                    </p:set>
                                    <p:anim calcmode="lin" valueType="num">
                                      <p:cBhvr additive="base">
                                        <p:cTn dur="500"/>
                                        <p:tgtEl>
                                          <p:spTgt spid="2398"/>
                                        </p:tgtEl>
                                        <p:attrNameLst>
                                          <p:attrName>ppt_w</p:attrName>
                                        </p:attrNameLst>
                                      </p:cBhvr>
                                      <p:tavLst>
                                        <p:tav fmla="" tm="0">
                                          <p:val>
                                            <p:strVal val="0"/>
                                          </p:val>
                                        </p:tav>
                                        <p:tav fmla="" tm="100000">
                                          <p:val>
                                            <p:strVal val="#ppt_w"/>
                                          </p:val>
                                        </p:tav>
                                      </p:tavLst>
                                    </p:anim>
                                    <p:anim calcmode="lin" valueType="num">
                                      <p:cBhvr additive="base">
                                        <p:cTn dur="500"/>
                                        <p:tgtEl>
                                          <p:spTgt spid="2398"/>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85" name="Shape 2485"/>
        <p:cNvGrpSpPr/>
        <p:nvPr/>
      </p:nvGrpSpPr>
      <p:grpSpPr>
        <a:xfrm>
          <a:off x="0" y="0"/>
          <a:ext cx="0" cy="0"/>
          <a:chOff x="0" y="0"/>
          <a:chExt cx="0" cy="0"/>
        </a:xfrm>
      </p:grpSpPr>
      <p:sp>
        <p:nvSpPr>
          <p:cNvPr id="2486" name="Google Shape;2486;p93"/>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How recycling is helping</a:t>
            </a:r>
            <a:endParaRPr/>
          </a:p>
        </p:txBody>
      </p:sp>
      <p:sp>
        <p:nvSpPr>
          <p:cNvPr id="2487" name="Google Shape;2487;p93"/>
          <p:cNvSpPr txBox="1"/>
          <p:nvPr/>
        </p:nvSpPr>
        <p:spPr>
          <a:xfrm>
            <a:off x="1059625" y="3961661"/>
            <a:ext cx="1356000" cy="520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solidFill>
                  <a:schemeClr val="dk1"/>
                </a:solidFill>
                <a:latin typeface="Poppins"/>
                <a:ea typeface="Poppins"/>
                <a:cs typeface="Poppins"/>
                <a:sym typeface="Poppins"/>
              </a:rPr>
              <a:t>Mars is a very cold planet</a:t>
            </a:r>
            <a:endParaRPr sz="1200">
              <a:solidFill>
                <a:schemeClr val="dk1"/>
              </a:solidFill>
              <a:latin typeface="Poppins"/>
              <a:ea typeface="Poppins"/>
              <a:cs typeface="Poppins"/>
              <a:sym typeface="Poppins"/>
            </a:endParaRPr>
          </a:p>
        </p:txBody>
      </p:sp>
      <p:sp>
        <p:nvSpPr>
          <p:cNvPr id="2488" name="Google Shape;2488;p93"/>
          <p:cNvSpPr txBox="1"/>
          <p:nvPr/>
        </p:nvSpPr>
        <p:spPr>
          <a:xfrm>
            <a:off x="4838812" y="3961670"/>
            <a:ext cx="1356000" cy="520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solidFill>
                  <a:schemeClr val="dk1"/>
                </a:solidFill>
                <a:latin typeface="Poppins"/>
                <a:ea typeface="Poppins"/>
                <a:cs typeface="Poppins"/>
                <a:sym typeface="Poppins"/>
              </a:rPr>
              <a:t>Venus has a beautiful name</a:t>
            </a:r>
            <a:endParaRPr sz="1200">
              <a:solidFill>
                <a:schemeClr val="dk1"/>
              </a:solidFill>
              <a:latin typeface="Poppins"/>
              <a:ea typeface="Poppins"/>
              <a:cs typeface="Poppins"/>
              <a:sym typeface="Poppins"/>
            </a:endParaRPr>
          </a:p>
        </p:txBody>
      </p:sp>
      <p:sp>
        <p:nvSpPr>
          <p:cNvPr id="2489" name="Google Shape;2489;p93"/>
          <p:cNvSpPr txBox="1"/>
          <p:nvPr/>
        </p:nvSpPr>
        <p:spPr>
          <a:xfrm>
            <a:off x="2949218" y="3961650"/>
            <a:ext cx="1356000" cy="520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solidFill>
                  <a:schemeClr val="dk1"/>
                </a:solidFill>
                <a:latin typeface="Poppins"/>
                <a:ea typeface="Poppins"/>
                <a:cs typeface="Poppins"/>
                <a:sym typeface="Poppins"/>
              </a:rPr>
              <a:t>Jupiter is the biggest planet</a:t>
            </a:r>
            <a:endParaRPr sz="1200">
              <a:solidFill>
                <a:schemeClr val="dk1"/>
              </a:solidFill>
              <a:latin typeface="Poppins"/>
              <a:ea typeface="Poppins"/>
              <a:cs typeface="Poppins"/>
              <a:sym typeface="Poppins"/>
            </a:endParaRPr>
          </a:p>
        </p:txBody>
      </p:sp>
      <p:sp>
        <p:nvSpPr>
          <p:cNvPr id="2490" name="Google Shape;2490;p93"/>
          <p:cNvSpPr txBox="1"/>
          <p:nvPr/>
        </p:nvSpPr>
        <p:spPr>
          <a:xfrm>
            <a:off x="6728393" y="3961670"/>
            <a:ext cx="1356000" cy="5208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solidFill>
                  <a:schemeClr val="dk1"/>
                </a:solidFill>
                <a:latin typeface="Poppins"/>
                <a:ea typeface="Poppins"/>
                <a:cs typeface="Poppins"/>
                <a:sym typeface="Poppins"/>
              </a:rPr>
              <a:t>Saturn has several rings</a:t>
            </a:r>
            <a:endParaRPr sz="1200">
              <a:solidFill>
                <a:schemeClr val="dk1"/>
              </a:solidFill>
              <a:latin typeface="Poppins"/>
              <a:ea typeface="Poppins"/>
              <a:cs typeface="Poppins"/>
              <a:sym typeface="Poppins"/>
            </a:endParaRPr>
          </a:p>
        </p:txBody>
      </p:sp>
      <p:sp>
        <p:nvSpPr>
          <p:cNvPr id="2491" name="Google Shape;2491;p93"/>
          <p:cNvSpPr txBox="1"/>
          <p:nvPr/>
        </p:nvSpPr>
        <p:spPr>
          <a:xfrm>
            <a:off x="1059625" y="3609233"/>
            <a:ext cx="1356000" cy="352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Mars</a:t>
            </a:r>
            <a:endParaRPr sz="2000">
              <a:solidFill>
                <a:schemeClr val="dk2"/>
              </a:solidFill>
              <a:latin typeface="Lilita One"/>
              <a:ea typeface="Lilita One"/>
              <a:cs typeface="Lilita One"/>
              <a:sym typeface="Lilita One"/>
            </a:endParaRPr>
          </a:p>
        </p:txBody>
      </p:sp>
      <p:sp>
        <p:nvSpPr>
          <p:cNvPr id="2492" name="Google Shape;2492;p93"/>
          <p:cNvSpPr txBox="1"/>
          <p:nvPr/>
        </p:nvSpPr>
        <p:spPr>
          <a:xfrm>
            <a:off x="4838807" y="3609239"/>
            <a:ext cx="1356000" cy="352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Venus</a:t>
            </a:r>
            <a:endParaRPr sz="2000">
              <a:solidFill>
                <a:schemeClr val="dk2"/>
              </a:solidFill>
              <a:latin typeface="Lilita One"/>
              <a:ea typeface="Lilita One"/>
              <a:cs typeface="Lilita One"/>
              <a:sym typeface="Lilita One"/>
            </a:endParaRPr>
          </a:p>
        </p:txBody>
      </p:sp>
      <p:sp>
        <p:nvSpPr>
          <p:cNvPr id="2493" name="Google Shape;2493;p93"/>
          <p:cNvSpPr txBox="1"/>
          <p:nvPr/>
        </p:nvSpPr>
        <p:spPr>
          <a:xfrm>
            <a:off x="2949216" y="3609225"/>
            <a:ext cx="1356000" cy="352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Jupiter</a:t>
            </a:r>
            <a:endParaRPr sz="2000">
              <a:solidFill>
                <a:schemeClr val="dk2"/>
              </a:solidFill>
              <a:latin typeface="Lilita One"/>
              <a:ea typeface="Lilita One"/>
              <a:cs typeface="Lilita One"/>
              <a:sym typeface="Lilita One"/>
            </a:endParaRPr>
          </a:p>
        </p:txBody>
      </p:sp>
      <p:sp>
        <p:nvSpPr>
          <p:cNvPr id="2494" name="Google Shape;2494;p93"/>
          <p:cNvSpPr txBox="1"/>
          <p:nvPr/>
        </p:nvSpPr>
        <p:spPr>
          <a:xfrm>
            <a:off x="6728398" y="3609239"/>
            <a:ext cx="1356000" cy="3525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Saturn</a:t>
            </a:r>
            <a:endParaRPr sz="2000">
              <a:solidFill>
                <a:schemeClr val="dk2"/>
              </a:solidFill>
              <a:latin typeface="Lilita One"/>
              <a:ea typeface="Lilita One"/>
              <a:cs typeface="Lilita One"/>
              <a:sym typeface="Lilita One"/>
            </a:endParaRPr>
          </a:p>
        </p:txBody>
      </p:sp>
      <p:sp>
        <p:nvSpPr>
          <p:cNvPr id="2495" name="Google Shape;2495;p93"/>
          <p:cNvSpPr txBox="1"/>
          <p:nvPr/>
        </p:nvSpPr>
        <p:spPr>
          <a:xfrm>
            <a:off x="1182825" y="1661100"/>
            <a:ext cx="1109700" cy="578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4400">
                <a:solidFill>
                  <a:schemeClr val="accent1"/>
                </a:solidFill>
                <a:latin typeface="Lilita One"/>
                <a:ea typeface="Lilita One"/>
                <a:cs typeface="Lilita One"/>
                <a:sym typeface="Lilita One"/>
              </a:rPr>
              <a:t>1st</a:t>
            </a:r>
            <a:endParaRPr sz="4400">
              <a:solidFill>
                <a:schemeClr val="accent1"/>
              </a:solidFill>
              <a:latin typeface="Lilita One"/>
              <a:ea typeface="Lilita One"/>
              <a:cs typeface="Lilita One"/>
              <a:sym typeface="Lilita One"/>
            </a:endParaRPr>
          </a:p>
        </p:txBody>
      </p:sp>
      <p:sp>
        <p:nvSpPr>
          <p:cNvPr id="2496" name="Google Shape;2496;p93"/>
          <p:cNvSpPr txBox="1"/>
          <p:nvPr/>
        </p:nvSpPr>
        <p:spPr>
          <a:xfrm>
            <a:off x="4961962" y="1661100"/>
            <a:ext cx="1109700" cy="578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4400">
                <a:solidFill>
                  <a:schemeClr val="accent1"/>
                </a:solidFill>
                <a:latin typeface="Lilita One"/>
                <a:ea typeface="Lilita One"/>
                <a:cs typeface="Lilita One"/>
                <a:sym typeface="Lilita One"/>
              </a:rPr>
              <a:t>3rd</a:t>
            </a:r>
            <a:endParaRPr sz="4400">
              <a:solidFill>
                <a:schemeClr val="accent1"/>
              </a:solidFill>
              <a:latin typeface="Lilita One"/>
              <a:ea typeface="Lilita One"/>
              <a:cs typeface="Lilita One"/>
              <a:sym typeface="Lilita One"/>
            </a:endParaRPr>
          </a:p>
        </p:txBody>
      </p:sp>
      <p:sp>
        <p:nvSpPr>
          <p:cNvPr id="2497" name="Google Shape;2497;p93"/>
          <p:cNvSpPr txBox="1"/>
          <p:nvPr/>
        </p:nvSpPr>
        <p:spPr>
          <a:xfrm>
            <a:off x="3072363" y="1661075"/>
            <a:ext cx="1109700" cy="578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4400">
                <a:solidFill>
                  <a:schemeClr val="accent1"/>
                </a:solidFill>
                <a:latin typeface="Lilita One"/>
                <a:ea typeface="Lilita One"/>
                <a:cs typeface="Lilita One"/>
                <a:sym typeface="Lilita One"/>
              </a:rPr>
              <a:t>2nd</a:t>
            </a:r>
            <a:endParaRPr sz="4400">
              <a:solidFill>
                <a:schemeClr val="accent1"/>
              </a:solidFill>
              <a:latin typeface="Lilita One"/>
              <a:ea typeface="Lilita One"/>
              <a:cs typeface="Lilita One"/>
              <a:sym typeface="Lilita One"/>
            </a:endParaRPr>
          </a:p>
        </p:txBody>
      </p:sp>
      <p:sp>
        <p:nvSpPr>
          <p:cNvPr id="2498" name="Google Shape;2498;p93"/>
          <p:cNvSpPr txBox="1"/>
          <p:nvPr/>
        </p:nvSpPr>
        <p:spPr>
          <a:xfrm>
            <a:off x="6851550" y="1661100"/>
            <a:ext cx="1109700" cy="5781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4400">
                <a:solidFill>
                  <a:schemeClr val="accent1"/>
                </a:solidFill>
                <a:latin typeface="Lilita One"/>
                <a:ea typeface="Lilita One"/>
                <a:cs typeface="Lilita One"/>
                <a:sym typeface="Lilita One"/>
              </a:rPr>
              <a:t>4th</a:t>
            </a:r>
            <a:endParaRPr sz="4400">
              <a:solidFill>
                <a:schemeClr val="accent1"/>
              </a:solidFill>
              <a:latin typeface="Lilita One"/>
              <a:ea typeface="Lilita One"/>
              <a:cs typeface="Lilita One"/>
              <a:sym typeface="Lilita One"/>
            </a:endParaRPr>
          </a:p>
        </p:txBody>
      </p:sp>
      <p:grpSp>
        <p:nvGrpSpPr>
          <p:cNvPr id="2499" name="Google Shape;2499;p93"/>
          <p:cNvGrpSpPr/>
          <p:nvPr/>
        </p:nvGrpSpPr>
        <p:grpSpPr>
          <a:xfrm>
            <a:off x="5123818" y="2535261"/>
            <a:ext cx="785947" cy="777875"/>
            <a:chOff x="4676681" y="2810968"/>
            <a:chExt cx="416506" cy="412228"/>
          </a:xfrm>
        </p:grpSpPr>
        <p:sp>
          <p:nvSpPr>
            <p:cNvPr id="2500" name="Google Shape;2500;p93"/>
            <p:cNvSpPr/>
            <p:nvPr/>
          </p:nvSpPr>
          <p:spPr>
            <a:xfrm>
              <a:off x="4676681" y="2810968"/>
              <a:ext cx="416506" cy="412228"/>
            </a:xfrm>
            <a:custGeom>
              <a:rect b="b" l="l" r="r" t="t"/>
              <a:pathLst>
                <a:path extrusionOk="0" h="9829" w="9931">
                  <a:moveTo>
                    <a:pt x="3560" y="1"/>
                  </a:moveTo>
                  <a:cubicBezTo>
                    <a:pt x="2850" y="1"/>
                    <a:pt x="2270" y="581"/>
                    <a:pt x="2270" y="1290"/>
                  </a:cubicBezTo>
                  <a:cubicBezTo>
                    <a:pt x="2270" y="1793"/>
                    <a:pt x="2566" y="2231"/>
                    <a:pt x="2992" y="2438"/>
                  </a:cubicBezTo>
                  <a:cubicBezTo>
                    <a:pt x="2901" y="2529"/>
                    <a:pt x="2824" y="2632"/>
                    <a:pt x="2773" y="2747"/>
                  </a:cubicBezTo>
                  <a:lnTo>
                    <a:pt x="2580" y="2747"/>
                  </a:lnTo>
                  <a:cubicBezTo>
                    <a:pt x="2540" y="2360"/>
                    <a:pt x="2205" y="2064"/>
                    <a:pt x="1806" y="2064"/>
                  </a:cubicBezTo>
                  <a:lnTo>
                    <a:pt x="774" y="2064"/>
                  </a:lnTo>
                  <a:cubicBezTo>
                    <a:pt x="348" y="2064"/>
                    <a:pt x="0" y="2412"/>
                    <a:pt x="0" y="2838"/>
                  </a:cubicBezTo>
                  <a:lnTo>
                    <a:pt x="0" y="5585"/>
                  </a:lnTo>
                  <a:cubicBezTo>
                    <a:pt x="0" y="6011"/>
                    <a:pt x="348" y="6358"/>
                    <a:pt x="774" y="6358"/>
                  </a:cubicBezTo>
                  <a:lnTo>
                    <a:pt x="1806" y="6358"/>
                  </a:lnTo>
                  <a:cubicBezTo>
                    <a:pt x="2205" y="6358"/>
                    <a:pt x="2540" y="6062"/>
                    <a:pt x="2580" y="5675"/>
                  </a:cubicBezTo>
                  <a:lnTo>
                    <a:pt x="2773" y="5675"/>
                  </a:lnTo>
                  <a:cubicBezTo>
                    <a:pt x="2979" y="6088"/>
                    <a:pt x="3417" y="6358"/>
                    <a:pt x="3907" y="6358"/>
                  </a:cubicBezTo>
                  <a:lnTo>
                    <a:pt x="5623" y="6358"/>
                  </a:lnTo>
                  <a:cubicBezTo>
                    <a:pt x="6126" y="6358"/>
                    <a:pt x="6552" y="6088"/>
                    <a:pt x="6771" y="5675"/>
                  </a:cubicBezTo>
                  <a:lnTo>
                    <a:pt x="6913" y="5675"/>
                  </a:lnTo>
                  <a:lnTo>
                    <a:pt x="6913" y="6191"/>
                  </a:lnTo>
                  <a:cubicBezTo>
                    <a:pt x="6913" y="6591"/>
                    <a:pt x="7222" y="6926"/>
                    <a:pt x="7622" y="6965"/>
                  </a:cubicBezTo>
                  <a:lnTo>
                    <a:pt x="7209" y="7493"/>
                  </a:lnTo>
                  <a:cubicBezTo>
                    <a:pt x="6874" y="7945"/>
                    <a:pt x="6822" y="8525"/>
                    <a:pt x="7080" y="9029"/>
                  </a:cubicBezTo>
                  <a:cubicBezTo>
                    <a:pt x="7326" y="9519"/>
                    <a:pt x="7828" y="9828"/>
                    <a:pt x="8383" y="9828"/>
                  </a:cubicBezTo>
                  <a:cubicBezTo>
                    <a:pt x="8937" y="9828"/>
                    <a:pt x="9441" y="9519"/>
                    <a:pt x="9685" y="9029"/>
                  </a:cubicBezTo>
                  <a:cubicBezTo>
                    <a:pt x="9931" y="8525"/>
                    <a:pt x="9879" y="7945"/>
                    <a:pt x="9544" y="7493"/>
                  </a:cubicBezTo>
                  <a:lnTo>
                    <a:pt x="9144" y="6965"/>
                  </a:lnTo>
                  <a:cubicBezTo>
                    <a:pt x="9531" y="6926"/>
                    <a:pt x="9840" y="6591"/>
                    <a:pt x="9840" y="6191"/>
                  </a:cubicBezTo>
                  <a:lnTo>
                    <a:pt x="9840" y="5585"/>
                  </a:lnTo>
                  <a:cubicBezTo>
                    <a:pt x="9840" y="4025"/>
                    <a:pt x="8564" y="2747"/>
                    <a:pt x="7003" y="2747"/>
                  </a:cubicBezTo>
                  <a:lnTo>
                    <a:pt x="6771" y="2747"/>
                  </a:lnTo>
                  <a:cubicBezTo>
                    <a:pt x="6707" y="2632"/>
                    <a:pt x="6629" y="2529"/>
                    <a:pt x="6538" y="2438"/>
                  </a:cubicBezTo>
                  <a:cubicBezTo>
                    <a:pt x="6965" y="2231"/>
                    <a:pt x="7261" y="1793"/>
                    <a:pt x="7261" y="1290"/>
                  </a:cubicBezTo>
                  <a:cubicBezTo>
                    <a:pt x="7261" y="581"/>
                    <a:pt x="6681" y="1"/>
                    <a:pt x="597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93"/>
            <p:cNvSpPr/>
            <p:nvPr/>
          </p:nvSpPr>
          <p:spPr>
            <a:xfrm>
              <a:off x="4741561" y="2947816"/>
              <a:ext cx="326209" cy="133663"/>
            </a:xfrm>
            <a:custGeom>
              <a:rect b="b" l="l" r="r" t="t"/>
              <a:pathLst>
                <a:path extrusionOk="0" h="3187" w="7778">
                  <a:moveTo>
                    <a:pt x="259" y="0"/>
                  </a:moveTo>
                  <a:cubicBezTo>
                    <a:pt x="116" y="0"/>
                    <a:pt x="1" y="117"/>
                    <a:pt x="1" y="258"/>
                  </a:cubicBezTo>
                  <a:lnTo>
                    <a:pt x="1" y="1639"/>
                  </a:lnTo>
                  <a:cubicBezTo>
                    <a:pt x="1" y="1780"/>
                    <a:pt x="116" y="1896"/>
                    <a:pt x="259" y="1896"/>
                  </a:cubicBezTo>
                  <a:lnTo>
                    <a:pt x="5456" y="1896"/>
                  </a:lnTo>
                  <a:cubicBezTo>
                    <a:pt x="5701" y="1896"/>
                    <a:pt x="5882" y="2089"/>
                    <a:pt x="5882" y="2322"/>
                  </a:cubicBezTo>
                  <a:lnTo>
                    <a:pt x="5882" y="2928"/>
                  </a:lnTo>
                  <a:cubicBezTo>
                    <a:pt x="5882" y="3070"/>
                    <a:pt x="5997" y="3186"/>
                    <a:pt x="6140" y="3186"/>
                  </a:cubicBezTo>
                  <a:lnTo>
                    <a:pt x="7519" y="3186"/>
                  </a:lnTo>
                  <a:cubicBezTo>
                    <a:pt x="7662" y="3186"/>
                    <a:pt x="7777" y="3070"/>
                    <a:pt x="7777" y="2928"/>
                  </a:cubicBezTo>
                  <a:lnTo>
                    <a:pt x="7777" y="2322"/>
                  </a:lnTo>
                  <a:cubicBezTo>
                    <a:pt x="7777" y="1045"/>
                    <a:pt x="6733" y="0"/>
                    <a:pt x="545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93"/>
            <p:cNvSpPr/>
            <p:nvPr/>
          </p:nvSpPr>
          <p:spPr>
            <a:xfrm>
              <a:off x="4876815" y="2947816"/>
              <a:ext cx="190953" cy="133663"/>
            </a:xfrm>
            <a:custGeom>
              <a:rect b="b" l="l" r="r" t="t"/>
              <a:pathLst>
                <a:path extrusionOk="0" h="3187" w="4553">
                  <a:moveTo>
                    <a:pt x="0" y="0"/>
                  </a:moveTo>
                  <a:lnTo>
                    <a:pt x="0" y="1896"/>
                  </a:lnTo>
                  <a:lnTo>
                    <a:pt x="2231" y="1896"/>
                  </a:lnTo>
                  <a:cubicBezTo>
                    <a:pt x="2476" y="1896"/>
                    <a:pt x="2657" y="2089"/>
                    <a:pt x="2657" y="2322"/>
                  </a:cubicBezTo>
                  <a:lnTo>
                    <a:pt x="2657" y="2928"/>
                  </a:lnTo>
                  <a:cubicBezTo>
                    <a:pt x="2657" y="3070"/>
                    <a:pt x="2772" y="3186"/>
                    <a:pt x="2915" y="3186"/>
                  </a:cubicBezTo>
                  <a:lnTo>
                    <a:pt x="4294" y="3186"/>
                  </a:lnTo>
                  <a:cubicBezTo>
                    <a:pt x="4437" y="3186"/>
                    <a:pt x="4552" y="3070"/>
                    <a:pt x="4552" y="2928"/>
                  </a:cubicBezTo>
                  <a:lnTo>
                    <a:pt x="4552" y="2322"/>
                  </a:lnTo>
                  <a:cubicBezTo>
                    <a:pt x="4552" y="1045"/>
                    <a:pt x="3508" y="0"/>
                    <a:pt x="223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93"/>
            <p:cNvSpPr/>
            <p:nvPr/>
          </p:nvSpPr>
          <p:spPr>
            <a:xfrm>
              <a:off x="4836763" y="2875890"/>
              <a:ext cx="79560" cy="64923"/>
            </a:xfrm>
            <a:custGeom>
              <a:rect b="b" l="l" r="r" t="t"/>
              <a:pathLst>
                <a:path extrusionOk="0" h="1548" w="1897">
                  <a:moveTo>
                    <a:pt x="259" y="0"/>
                  </a:moveTo>
                  <a:cubicBezTo>
                    <a:pt x="116" y="0"/>
                    <a:pt x="1" y="116"/>
                    <a:pt x="1" y="258"/>
                  </a:cubicBezTo>
                  <a:lnTo>
                    <a:pt x="1" y="1290"/>
                  </a:lnTo>
                  <a:cubicBezTo>
                    <a:pt x="1" y="1431"/>
                    <a:pt x="116" y="1548"/>
                    <a:pt x="259" y="1548"/>
                  </a:cubicBezTo>
                  <a:lnTo>
                    <a:pt x="1638" y="1548"/>
                  </a:lnTo>
                  <a:cubicBezTo>
                    <a:pt x="1780" y="1548"/>
                    <a:pt x="1896" y="1431"/>
                    <a:pt x="1896" y="1290"/>
                  </a:cubicBezTo>
                  <a:lnTo>
                    <a:pt x="1896" y="258"/>
                  </a:lnTo>
                  <a:cubicBezTo>
                    <a:pt x="1896" y="116"/>
                    <a:pt x="1780" y="0"/>
                    <a:pt x="163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93"/>
            <p:cNvSpPr/>
            <p:nvPr/>
          </p:nvSpPr>
          <p:spPr>
            <a:xfrm>
              <a:off x="4793482" y="2832609"/>
              <a:ext cx="166082" cy="64965"/>
            </a:xfrm>
            <a:custGeom>
              <a:rect b="b" l="l" r="r" t="t"/>
              <a:pathLst>
                <a:path extrusionOk="0" h="1549" w="3960">
                  <a:moveTo>
                    <a:pt x="775" y="1"/>
                  </a:moveTo>
                  <a:cubicBezTo>
                    <a:pt x="349" y="1"/>
                    <a:pt x="1" y="348"/>
                    <a:pt x="1" y="774"/>
                  </a:cubicBezTo>
                  <a:cubicBezTo>
                    <a:pt x="1" y="1199"/>
                    <a:pt x="349" y="1548"/>
                    <a:pt x="775" y="1548"/>
                  </a:cubicBezTo>
                  <a:lnTo>
                    <a:pt x="3186" y="1548"/>
                  </a:lnTo>
                  <a:cubicBezTo>
                    <a:pt x="3612" y="1548"/>
                    <a:pt x="3960" y="1199"/>
                    <a:pt x="3960" y="774"/>
                  </a:cubicBezTo>
                  <a:cubicBezTo>
                    <a:pt x="3960" y="348"/>
                    <a:pt x="3612" y="1"/>
                    <a:pt x="318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93"/>
            <p:cNvSpPr/>
            <p:nvPr/>
          </p:nvSpPr>
          <p:spPr>
            <a:xfrm>
              <a:off x="4986067" y="3103580"/>
              <a:ext cx="84425" cy="97972"/>
            </a:xfrm>
            <a:custGeom>
              <a:rect b="b" l="l" r="r" t="t"/>
              <a:pathLst>
                <a:path extrusionOk="0" h="2336" w="2013">
                  <a:moveTo>
                    <a:pt x="1006" y="0"/>
                  </a:moveTo>
                  <a:cubicBezTo>
                    <a:pt x="929" y="0"/>
                    <a:pt x="851" y="26"/>
                    <a:pt x="800" y="104"/>
                  </a:cubicBezTo>
                  <a:lnTo>
                    <a:pt x="245" y="826"/>
                  </a:lnTo>
                  <a:cubicBezTo>
                    <a:pt x="26" y="1123"/>
                    <a:pt x="0" y="1496"/>
                    <a:pt x="155" y="1819"/>
                  </a:cubicBezTo>
                  <a:cubicBezTo>
                    <a:pt x="322" y="2141"/>
                    <a:pt x="645" y="2335"/>
                    <a:pt x="1006" y="2335"/>
                  </a:cubicBezTo>
                  <a:cubicBezTo>
                    <a:pt x="1367" y="2335"/>
                    <a:pt x="1689" y="2141"/>
                    <a:pt x="1844" y="1819"/>
                  </a:cubicBezTo>
                  <a:cubicBezTo>
                    <a:pt x="2012" y="1496"/>
                    <a:pt x="1973" y="1123"/>
                    <a:pt x="1754" y="826"/>
                  </a:cubicBezTo>
                  <a:lnTo>
                    <a:pt x="1213" y="104"/>
                  </a:lnTo>
                  <a:cubicBezTo>
                    <a:pt x="1161" y="26"/>
                    <a:pt x="1084" y="0"/>
                    <a:pt x="100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93"/>
            <p:cNvSpPr/>
            <p:nvPr/>
          </p:nvSpPr>
          <p:spPr>
            <a:xfrm>
              <a:off x="4808077" y="2919172"/>
              <a:ext cx="136934" cy="136850"/>
            </a:xfrm>
            <a:custGeom>
              <a:rect b="b" l="l" r="r" t="t"/>
              <a:pathLst>
                <a:path extrusionOk="0" h="3263" w="3265">
                  <a:moveTo>
                    <a:pt x="774" y="0"/>
                  </a:moveTo>
                  <a:cubicBezTo>
                    <a:pt x="349" y="0"/>
                    <a:pt x="1" y="348"/>
                    <a:pt x="1" y="774"/>
                  </a:cubicBezTo>
                  <a:lnTo>
                    <a:pt x="1" y="2489"/>
                  </a:lnTo>
                  <a:cubicBezTo>
                    <a:pt x="1" y="2915"/>
                    <a:pt x="349" y="3263"/>
                    <a:pt x="774" y="3263"/>
                  </a:cubicBezTo>
                  <a:lnTo>
                    <a:pt x="2490" y="3263"/>
                  </a:lnTo>
                  <a:cubicBezTo>
                    <a:pt x="2929" y="3263"/>
                    <a:pt x="3264" y="2915"/>
                    <a:pt x="3264" y="2489"/>
                  </a:cubicBezTo>
                  <a:lnTo>
                    <a:pt x="3264" y="774"/>
                  </a:lnTo>
                  <a:cubicBezTo>
                    <a:pt x="3264" y="348"/>
                    <a:pt x="2929" y="0"/>
                    <a:pt x="249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93"/>
            <p:cNvSpPr/>
            <p:nvPr/>
          </p:nvSpPr>
          <p:spPr>
            <a:xfrm>
              <a:off x="4698321" y="2919172"/>
              <a:ext cx="64923" cy="136850"/>
            </a:xfrm>
            <a:custGeom>
              <a:rect b="b" l="l" r="r" t="t"/>
              <a:pathLst>
                <a:path extrusionOk="0" h="3263" w="1548">
                  <a:moveTo>
                    <a:pt x="258" y="0"/>
                  </a:moveTo>
                  <a:cubicBezTo>
                    <a:pt x="116" y="0"/>
                    <a:pt x="0" y="116"/>
                    <a:pt x="0" y="258"/>
                  </a:cubicBezTo>
                  <a:lnTo>
                    <a:pt x="0" y="3005"/>
                  </a:lnTo>
                  <a:cubicBezTo>
                    <a:pt x="0" y="3147"/>
                    <a:pt x="116" y="3263"/>
                    <a:pt x="258" y="3263"/>
                  </a:cubicBezTo>
                  <a:lnTo>
                    <a:pt x="1290" y="3263"/>
                  </a:lnTo>
                  <a:cubicBezTo>
                    <a:pt x="1445" y="3263"/>
                    <a:pt x="1548" y="3147"/>
                    <a:pt x="1548" y="3005"/>
                  </a:cubicBezTo>
                  <a:lnTo>
                    <a:pt x="1548" y="258"/>
                  </a:lnTo>
                  <a:cubicBezTo>
                    <a:pt x="1548" y="116"/>
                    <a:pt x="1445" y="0"/>
                    <a:pt x="129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8" name="Google Shape;2508;p93"/>
          <p:cNvGrpSpPr/>
          <p:nvPr/>
        </p:nvGrpSpPr>
        <p:grpSpPr>
          <a:xfrm>
            <a:off x="7017500" y="2535261"/>
            <a:ext cx="777796" cy="777875"/>
            <a:chOff x="5927731" y="2810968"/>
            <a:chExt cx="412186" cy="412228"/>
          </a:xfrm>
        </p:grpSpPr>
        <p:sp>
          <p:nvSpPr>
            <p:cNvPr id="2509" name="Google Shape;2509;p93"/>
            <p:cNvSpPr/>
            <p:nvPr/>
          </p:nvSpPr>
          <p:spPr>
            <a:xfrm>
              <a:off x="5927731" y="2810968"/>
              <a:ext cx="412186" cy="412228"/>
            </a:xfrm>
            <a:custGeom>
              <a:rect b="b" l="l" r="r" t="t"/>
              <a:pathLst>
                <a:path extrusionOk="0" h="9829" w="9828">
                  <a:moveTo>
                    <a:pt x="5623" y="1"/>
                  </a:moveTo>
                  <a:cubicBezTo>
                    <a:pt x="5198" y="1"/>
                    <a:pt x="4850" y="348"/>
                    <a:pt x="4850" y="775"/>
                  </a:cubicBezTo>
                  <a:cubicBezTo>
                    <a:pt x="4850" y="1045"/>
                    <a:pt x="4979" y="1277"/>
                    <a:pt x="5185" y="1419"/>
                  </a:cubicBezTo>
                  <a:lnTo>
                    <a:pt x="5185" y="2142"/>
                  </a:lnTo>
                  <a:cubicBezTo>
                    <a:pt x="5185" y="2374"/>
                    <a:pt x="5224" y="2592"/>
                    <a:pt x="5288" y="2799"/>
                  </a:cubicBezTo>
                  <a:cubicBezTo>
                    <a:pt x="4798" y="2567"/>
                    <a:pt x="4256" y="2438"/>
                    <a:pt x="3689" y="2438"/>
                  </a:cubicBezTo>
                  <a:cubicBezTo>
                    <a:pt x="2696" y="2438"/>
                    <a:pt x="1768" y="2825"/>
                    <a:pt x="1071" y="3534"/>
                  </a:cubicBezTo>
                  <a:cubicBezTo>
                    <a:pt x="375" y="4231"/>
                    <a:pt x="0" y="5159"/>
                    <a:pt x="0" y="6140"/>
                  </a:cubicBezTo>
                  <a:cubicBezTo>
                    <a:pt x="0" y="6475"/>
                    <a:pt x="40" y="6810"/>
                    <a:pt x="129" y="7132"/>
                  </a:cubicBezTo>
                  <a:cubicBezTo>
                    <a:pt x="349" y="7894"/>
                    <a:pt x="813" y="8577"/>
                    <a:pt x="1445" y="9067"/>
                  </a:cubicBezTo>
                  <a:cubicBezTo>
                    <a:pt x="2090" y="9570"/>
                    <a:pt x="2877" y="9828"/>
                    <a:pt x="3689" y="9828"/>
                  </a:cubicBezTo>
                  <a:cubicBezTo>
                    <a:pt x="4695" y="9828"/>
                    <a:pt x="5623" y="9441"/>
                    <a:pt x="6320" y="8731"/>
                  </a:cubicBezTo>
                  <a:cubicBezTo>
                    <a:pt x="6810" y="8241"/>
                    <a:pt x="7159" y="7610"/>
                    <a:pt x="7300" y="6939"/>
                  </a:cubicBezTo>
                  <a:cubicBezTo>
                    <a:pt x="7365" y="6668"/>
                    <a:pt x="7391" y="6410"/>
                    <a:pt x="7391" y="6140"/>
                  </a:cubicBezTo>
                  <a:cubicBezTo>
                    <a:pt x="7391" y="5920"/>
                    <a:pt x="7377" y="5701"/>
                    <a:pt x="7339" y="5481"/>
                  </a:cubicBezTo>
                  <a:cubicBezTo>
                    <a:pt x="7687" y="5120"/>
                    <a:pt x="7919" y="4669"/>
                    <a:pt x="8036" y="4179"/>
                  </a:cubicBezTo>
                  <a:cubicBezTo>
                    <a:pt x="8397" y="4063"/>
                    <a:pt x="8719" y="3844"/>
                    <a:pt x="8964" y="3560"/>
                  </a:cubicBezTo>
                  <a:cubicBezTo>
                    <a:pt x="9300" y="3160"/>
                    <a:pt x="9492" y="2670"/>
                    <a:pt x="9492" y="2142"/>
                  </a:cubicBezTo>
                  <a:lnTo>
                    <a:pt x="9492" y="1419"/>
                  </a:lnTo>
                  <a:cubicBezTo>
                    <a:pt x="9699" y="1277"/>
                    <a:pt x="9828" y="1045"/>
                    <a:pt x="9828" y="775"/>
                  </a:cubicBezTo>
                  <a:cubicBezTo>
                    <a:pt x="9828" y="348"/>
                    <a:pt x="9492" y="1"/>
                    <a:pt x="9054" y="1"/>
                  </a:cubicBezTo>
                  <a:lnTo>
                    <a:pt x="8371" y="1"/>
                  </a:lnTo>
                  <a:cubicBezTo>
                    <a:pt x="7945" y="1"/>
                    <a:pt x="7597" y="348"/>
                    <a:pt x="7597" y="775"/>
                  </a:cubicBezTo>
                  <a:cubicBezTo>
                    <a:pt x="7597" y="1045"/>
                    <a:pt x="7739" y="1277"/>
                    <a:pt x="7945" y="1419"/>
                  </a:cubicBezTo>
                  <a:lnTo>
                    <a:pt x="7945" y="2142"/>
                  </a:lnTo>
                  <a:cubicBezTo>
                    <a:pt x="7945" y="2477"/>
                    <a:pt x="7675" y="2747"/>
                    <a:pt x="7339" y="2747"/>
                  </a:cubicBezTo>
                  <a:cubicBezTo>
                    <a:pt x="7004" y="2747"/>
                    <a:pt x="6733" y="2477"/>
                    <a:pt x="6733" y="2142"/>
                  </a:cubicBezTo>
                  <a:lnTo>
                    <a:pt x="6733" y="1419"/>
                  </a:lnTo>
                  <a:cubicBezTo>
                    <a:pt x="6952" y="1277"/>
                    <a:pt x="7081" y="1045"/>
                    <a:pt x="7081" y="775"/>
                  </a:cubicBezTo>
                  <a:cubicBezTo>
                    <a:pt x="7081" y="348"/>
                    <a:pt x="6733" y="1"/>
                    <a:pt x="630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93"/>
            <p:cNvSpPr/>
            <p:nvPr/>
          </p:nvSpPr>
          <p:spPr>
            <a:xfrm>
              <a:off x="5954237" y="2934815"/>
              <a:ext cx="261831" cy="266738"/>
            </a:xfrm>
            <a:custGeom>
              <a:rect b="b" l="l" r="r" t="t"/>
              <a:pathLst>
                <a:path extrusionOk="0" h="6360" w="6243">
                  <a:moveTo>
                    <a:pt x="3057" y="1"/>
                  </a:moveTo>
                  <a:cubicBezTo>
                    <a:pt x="2180" y="1"/>
                    <a:pt x="1380" y="362"/>
                    <a:pt x="800" y="943"/>
                  </a:cubicBezTo>
                  <a:lnTo>
                    <a:pt x="1" y="4038"/>
                  </a:lnTo>
                  <a:cubicBezTo>
                    <a:pt x="374" y="5379"/>
                    <a:pt x="1612" y="6359"/>
                    <a:pt x="3057" y="6359"/>
                  </a:cubicBezTo>
                  <a:cubicBezTo>
                    <a:pt x="3947" y="6359"/>
                    <a:pt x="4747" y="5998"/>
                    <a:pt x="5327" y="5417"/>
                  </a:cubicBezTo>
                  <a:lnTo>
                    <a:pt x="6166" y="3870"/>
                  </a:lnTo>
                  <a:cubicBezTo>
                    <a:pt x="6217" y="3651"/>
                    <a:pt x="6243" y="3419"/>
                    <a:pt x="6243" y="3187"/>
                  </a:cubicBezTo>
                  <a:cubicBezTo>
                    <a:pt x="6243" y="1433"/>
                    <a:pt x="4811" y="1"/>
                    <a:pt x="305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93"/>
            <p:cNvSpPr/>
            <p:nvPr/>
          </p:nvSpPr>
          <p:spPr>
            <a:xfrm>
              <a:off x="6137596" y="2958637"/>
              <a:ext cx="108792" cy="97930"/>
            </a:xfrm>
            <a:custGeom>
              <a:rect b="b" l="l" r="r" t="t"/>
              <a:pathLst>
                <a:path extrusionOk="0" h="2335" w="2594">
                  <a:moveTo>
                    <a:pt x="2077" y="0"/>
                  </a:moveTo>
                  <a:cubicBezTo>
                    <a:pt x="2077" y="1006"/>
                    <a:pt x="1264" y="1819"/>
                    <a:pt x="258" y="1819"/>
                  </a:cubicBezTo>
                  <a:cubicBezTo>
                    <a:pt x="117" y="1819"/>
                    <a:pt x="0" y="1935"/>
                    <a:pt x="0" y="2077"/>
                  </a:cubicBezTo>
                  <a:cubicBezTo>
                    <a:pt x="0" y="2232"/>
                    <a:pt x="117" y="2335"/>
                    <a:pt x="258" y="2335"/>
                  </a:cubicBezTo>
                  <a:cubicBezTo>
                    <a:pt x="1548" y="2335"/>
                    <a:pt x="2593" y="1290"/>
                    <a:pt x="259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93"/>
            <p:cNvSpPr/>
            <p:nvPr/>
          </p:nvSpPr>
          <p:spPr>
            <a:xfrm>
              <a:off x="6086765" y="3097079"/>
              <a:ext cx="126072" cy="64965"/>
            </a:xfrm>
            <a:custGeom>
              <a:rect b="b" l="l" r="r" t="t"/>
              <a:pathLst>
                <a:path extrusionOk="0" h="1549" w="3006">
                  <a:moveTo>
                    <a:pt x="774" y="1"/>
                  </a:moveTo>
                  <a:cubicBezTo>
                    <a:pt x="349" y="1"/>
                    <a:pt x="0" y="349"/>
                    <a:pt x="0" y="774"/>
                  </a:cubicBezTo>
                  <a:cubicBezTo>
                    <a:pt x="0" y="1201"/>
                    <a:pt x="349" y="1548"/>
                    <a:pt x="774" y="1548"/>
                  </a:cubicBezTo>
                  <a:lnTo>
                    <a:pt x="2167" y="1548"/>
                  </a:lnTo>
                  <a:cubicBezTo>
                    <a:pt x="2579" y="1136"/>
                    <a:pt x="2877" y="594"/>
                    <a:pt x="300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93"/>
            <p:cNvSpPr/>
            <p:nvPr/>
          </p:nvSpPr>
          <p:spPr>
            <a:xfrm>
              <a:off x="5949372" y="2974322"/>
              <a:ext cx="129846" cy="129846"/>
            </a:xfrm>
            <a:custGeom>
              <a:rect b="b" l="l" r="r" t="t"/>
              <a:pathLst>
                <a:path extrusionOk="0" h="3096" w="3096">
                  <a:moveTo>
                    <a:pt x="916" y="1"/>
                  </a:moveTo>
                  <a:cubicBezTo>
                    <a:pt x="349" y="580"/>
                    <a:pt x="0" y="1368"/>
                    <a:pt x="0" y="2245"/>
                  </a:cubicBezTo>
                  <a:cubicBezTo>
                    <a:pt x="0" y="2541"/>
                    <a:pt x="39" y="2825"/>
                    <a:pt x="117" y="3096"/>
                  </a:cubicBezTo>
                  <a:lnTo>
                    <a:pt x="1264" y="3096"/>
                  </a:lnTo>
                  <a:cubicBezTo>
                    <a:pt x="1703" y="3096"/>
                    <a:pt x="2038" y="2761"/>
                    <a:pt x="2038" y="2322"/>
                  </a:cubicBezTo>
                  <a:cubicBezTo>
                    <a:pt x="2038" y="2231"/>
                    <a:pt x="2026" y="2154"/>
                    <a:pt x="2000" y="2064"/>
                  </a:cubicBezTo>
                  <a:lnTo>
                    <a:pt x="2064" y="2064"/>
                  </a:lnTo>
                  <a:cubicBezTo>
                    <a:pt x="2631" y="2064"/>
                    <a:pt x="3095" y="1612"/>
                    <a:pt x="3095" y="1032"/>
                  </a:cubicBezTo>
                  <a:cubicBezTo>
                    <a:pt x="3095" y="465"/>
                    <a:pt x="2631" y="1"/>
                    <a:pt x="206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93"/>
            <p:cNvSpPr/>
            <p:nvPr/>
          </p:nvSpPr>
          <p:spPr>
            <a:xfrm>
              <a:off x="6094314" y="3013284"/>
              <a:ext cx="64965" cy="64923"/>
            </a:xfrm>
            <a:custGeom>
              <a:rect b="b" l="l" r="r" t="t"/>
              <a:pathLst>
                <a:path extrusionOk="0" h="1548" w="1549">
                  <a:moveTo>
                    <a:pt x="774" y="0"/>
                  </a:moveTo>
                  <a:cubicBezTo>
                    <a:pt x="349" y="0"/>
                    <a:pt x="1" y="348"/>
                    <a:pt x="1" y="774"/>
                  </a:cubicBezTo>
                  <a:cubicBezTo>
                    <a:pt x="1" y="1212"/>
                    <a:pt x="349" y="1548"/>
                    <a:pt x="774" y="1548"/>
                  </a:cubicBezTo>
                  <a:cubicBezTo>
                    <a:pt x="1201" y="1548"/>
                    <a:pt x="1548" y="1212"/>
                    <a:pt x="1548" y="774"/>
                  </a:cubicBezTo>
                  <a:cubicBezTo>
                    <a:pt x="1548" y="348"/>
                    <a:pt x="1201" y="0"/>
                    <a:pt x="77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93"/>
            <p:cNvSpPr/>
            <p:nvPr/>
          </p:nvSpPr>
          <p:spPr>
            <a:xfrm>
              <a:off x="6166785" y="2843429"/>
              <a:ext cx="137437" cy="126030"/>
            </a:xfrm>
            <a:custGeom>
              <a:rect b="b" l="l" r="r" t="t"/>
              <a:pathLst>
                <a:path extrusionOk="0" h="3005" w="3277">
                  <a:moveTo>
                    <a:pt x="1" y="1"/>
                  </a:moveTo>
                  <a:lnTo>
                    <a:pt x="1" y="1368"/>
                  </a:lnTo>
                  <a:cubicBezTo>
                    <a:pt x="1" y="2270"/>
                    <a:pt x="736" y="3005"/>
                    <a:pt x="1639" y="3005"/>
                  </a:cubicBezTo>
                  <a:cubicBezTo>
                    <a:pt x="2542" y="3005"/>
                    <a:pt x="3277" y="2270"/>
                    <a:pt x="3277" y="1368"/>
                  </a:cubicBezTo>
                  <a:lnTo>
                    <a:pt x="3277" y="1"/>
                  </a:lnTo>
                  <a:lnTo>
                    <a:pt x="2761" y="1"/>
                  </a:lnTo>
                  <a:lnTo>
                    <a:pt x="2761" y="1368"/>
                  </a:lnTo>
                  <a:cubicBezTo>
                    <a:pt x="2761" y="1987"/>
                    <a:pt x="2258" y="2489"/>
                    <a:pt x="1639" y="2489"/>
                  </a:cubicBezTo>
                  <a:cubicBezTo>
                    <a:pt x="1020" y="2489"/>
                    <a:pt x="517" y="1987"/>
                    <a:pt x="517" y="1368"/>
                  </a:cubicBezTo>
                  <a:lnTo>
                    <a:pt x="517"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93"/>
            <p:cNvSpPr/>
            <p:nvPr/>
          </p:nvSpPr>
          <p:spPr>
            <a:xfrm>
              <a:off x="6152736" y="2832609"/>
              <a:ext cx="50370" cy="21683"/>
            </a:xfrm>
            <a:custGeom>
              <a:rect b="b" l="l" r="r" t="t"/>
              <a:pathLst>
                <a:path extrusionOk="0" h="517" w="1201">
                  <a:moveTo>
                    <a:pt x="258" y="1"/>
                  </a:moveTo>
                  <a:cubicBezTo>
                    <a:pt x="117" y="1"/>
                    <a:pt x="0" y="116"/>
                    <a:pt x="0" y="259"/>
                  </a:cubicBezTo>
                  <a:cubicBezTo>
                    <a:pt x="0" y="400"/>
                    <a:pt x="117" y="516"/>
                    <a:pt x="258" y="516"/>
                  </a:cubicBezTo>
                  <a:lnTo>
                    <a:pt x="942" y="516"/>
                  </a:lnTo>
                  <a:cubicBezTo>
                    <a:pt x="1084" y="516"/>
                    <a:pt x="1200" y="400"/>
                    <a:pt x="1200" y="259"/>
                  </a:cubicBezTo>
                  <a:cubicBezTo>
                    <a:pt x="1200" y="116"/>
                    <a:pt x="1084" y="1"/>
                    <a:pt x="94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93"/>
            <p:cNvSpPr/>
            <p:nvPr/>
          </p:nvSpPr>
          <p:spPr>
            <a:xfrm>
              <a:off x="6267985" y="2832609"/>
              <a:ext cx="50286" cy="21683"/>
            </a:xfrm>
            <a:custGeom>
              <a:rect b="b" l="l" r="r" t="t"/>
              <a:pathLst>
                <a:path extrusionOk="0" h="517" w="1199">
                  <a:moveTo>
                    <a:pt x="258" y="1"/>
                  </a:moveTo>
                  <a:cubicBezTo>
                    <a:pt x="116" y="1"/>
                    <a:pt x="0" y="116"/>
                    <a:pt x="0" y="259"/>
                  </a:cubicBezTo>
                  <a:cubicBezTo>
                    <a:pt x="0" y="400"/>
                    <a:pt x="116" y="516"/>
                    <a:pt x="258" y="516"/>
                  </a:cubicBezTo>
                  <a:lnTo>
                    <a:pt x="941" y="516"/>
                  </a:lnTo>
                  <a:cubicBezTo>
                    <a:pt x="1083" y="516"/>
                    <a:pt x="1199" y="400"/>
                    <a:pt x="1199" y="259"/>
                  </a:cubicBezTo>
                  <a:cubicBezTo>
                    <a:pt x="1199" y="116"/>
                    <a:pt x="1083" y="1"/>
                    <a:pt x="941"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93"/>
            <p:cNvSpPr/>
            <p:nvPr/>
          </p:nvSpPr>
          <p:spPr>
            <a:xfrm>
              <a:off x="6115955" y="3034925"/>
              <a:ext cx="21683" cy="21641"/>
            </a:xfrm>
            <a:custGeom>
              <a:rect b="b" l="l" r="r" t="t"/>
              <a:pathLst>
                <a:path extrusionOk="0" h="516" w="517">
                  <a:moveTo>
                    <a:pt x="258" y="0"/>
                  </a:moveTo>
                  <a:cubicBezTo>
                    <a:pt x="117" y="0"/>
                    <a:pt x="0" y="116"/>
                    <a:pt x="0" y="258"/>
                  </a:cubicBezTo>
                  <a:cubicBezTo>
                    <a:pt x="0" y="413"/>
                    <a:pt x="117" y="516"/>
                    <a:pt x="258" y="516"/>
                  </a:cubicBezTo>
                  <a:cubicBezTo>
                    <a:pt x="401" y="516"/>
                    <a:pt x="516" y="413"/>
                    <a:pt x="516" y="258"/>
                  </a:cubicBezTo>
                  <a:cubicBezTo>
                    <a:pt x="516" y="116"/>
                    <a:pt x="401"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9" name="Google Shape;2519;p93"/>
          <p:cNvGrpSpPr/>
          <p:nvPr/>
        </p:nvGrpSpPr>
        <p:grpSpPr>
          <a:xfrm>
            <a:off x="3237276" y="2535261"/>
            <a:ext cx="778824" cy="777875"/>
            <a:chOff x="4051407" y="2810968"/>
            <a:chExt cx="412732" cy="412228"/>
          </a:xfrm>
        </p:grpSpPr>
        <p:sp>
          <p:nvSpPr>
            <p:cNvPr id="2520" name="Google Shape;2520;p93"/>
            <p:cNvSpPr/>
            <p:nvPr/>
          </p:nvSpPr>
          <p:spPr>
            <a:xfrm>
              <a:off x="4051407" y="2810968"/>
              <a:ext cx="412732" cy="412228"/>
            </a:xfrm>
            <a:custGeom>
              <a:rect b="b" l="l" r="r" t="t"/>
              <a:pathLst>
                <a:path extrusionOk="0" h="9829" w="9841">
                  <a:moveTo>
                    <a:pt x="2154" y="1"/>
                  </a:moveTo>
                  <a:cubicBezTo>
                    <a:pt x="1844" y="1"/>
                    <a:pt x="1574" y="181"/>
                    <a:pt x="1445" y="452"/>
                  </a:cubicBezTo>
                  <a:cubicBezTo>
                    <a:pt x="1360" y="419"/>
                    <a:pt x="1271" y="404"/>
                    <a:pt x="1182" y="404"/>
                  </a:cubicBezTo>
                  <a:cubicBezTo>
                    <a:pt x="983" y="404"/>
                    <a:pt x="783" y="481"/>
                    <a:pt x="632" y="632"/>
                  </a:cubicBezTo>
                  <a:cubicBezTo>
                    <a:pt x="413" y="852"/>
                    <a:pt x="348" y="1174"/>
                    <a:pt x="451" y="1445"/>
                  </a:cubicBezTo>
                  <a:cubicBezTo>
                    <a:pt x="193" y="1561"/>
                    <a:pt x="0" y="1832"/>
                    <a:pt x="0" y="2142"/>
                  </a:cubicBezTo>
                  <a:cubicBezTo>
                    <a:pt x="0" y="2464"/>
                    <a:pt x="193" y="2735"/>
                    <a:pt x="451" y="2850"/>
                  </a:cubicBezTo>
                  <a:cubicBezTo>
                    <a:pt x="348" y="3122"/>
                    <a:pt x="413" y="3444"/>
                    <a:pt x="632" y="3663"/>
                  </a:cubicBezTo>
                  <a:cubicBezTo>
                    <a:pt x="787" y="3818"/>
                    <a:pt x="980" y="3896"/>
                    <a:pt x="1187" y="3896"/>
                  </a:cubicBezTo>
                  <a:cubicBezTo>
                    <a:pt x="1277" y="3896"/>
                    <a:pt x="1367" y="3882"/>
                    <a:pt x="1445" y="3844"/>
                  </a:cubicBezTo>
                  <a:cubicBezTo>
                    <a:pt x="1574" y="4114"/>
                    <a:pt x="1844" y="4295"/>
                    <a:pt x="2154" y="4295"/>
                  </a:cubicBezTo>
                  <a:cubicBezTo>
                    <a:pt x="2463" y="4295"/>
                    <a:pt x="2734" y="4114"/>
                    <a:pt x="2863" y="3844"/>
                  </a:cubicBezTo>
                  <a:cubicBezTo>
                    <a:pt x="2941" y="3882"/>
                    <a:pt x="3031" y="3896"/>
                    <a:pt x="3121" y="3896"/>
                  </a:cubicBezTo>
                  <a:cubicBezTo>
                    <a:pt x="3250" y="3896"/>
                    <a:pt x="3366" y="3870"/>
                    <a:pt x="3482" y="3805"/>
                  </a:cubicBezTo>
                  <a:lnTo>
                    <a:pt x="3482" y="6965"/>
                  </a:lnTo>
                  <a:cubicBezTo>
                    <a:pt x="3482" y="7390"/>
                    <a:pt x="3830" y="7739"/>
                    <a:pt x="4256" y="7739"/>
                  </a:cubicBezTo>
                  <a:lnTo>
                    <a:pt x="4914" y="7739"/>
                  </a:lnTo>
                  <a:cubicBezTo>
                    <a:pt x="4746" y="7894"/>
                    <a:pt x="4604" y="8074"/>
                    <a:pt x="4514" y="8281"/>
                  </a:cubicBezTo>
                  <a:lnTo>
                    <a:pt x="4256" y="8281"/>
                  </a:lnTo>
                  <a:cubicBezTo>
                    <a:pt x="3830" y="8281"/>
                    <a:pt x="3482" y="8628"/>
                    <a:pt x="3482" y="9054"/>
                  </a:cubicBezTo>
                  <a:cubicBezTo>
                    <a:pt x="3482" y="9493"/>
                    <a:pt x="3830" y="9828"/>
                    <a:pt x="4256" y="9828"/>
                  </a:cubicBezTo>
                  <a:lnTo>
                    <a:pt x="9066" y="9828"/>
                  </a:lnTo>
                  <a:cubicBezTo>
                    <a:pt x="9492" y="9828"/>
                    <a:pt x="9840" y="9493"/>
                    <a:pt x="9840" y="9054"/>
                  </a:cubicBezTo>
                  <a:cubicBezTo>
                    <a:pt x="9840" y="8628"/>
                    <a:pt x="9492" y="8281"/>
                    <a:pt x="9066" y="8281"/>
                  </a:cubicBezTo>
                  <a:lnTo>
                    <a:pt x="8808" y="8281"/>
                  </a:lnTo>
                  <a:cubicBezTo>
                    <a:pt x="8705" y="8074"/>
                    <a:pt x="8576" y="7894"/>
                    <a:pt x="8409" y="7739"/>
                  </a:cubicBezTo>
                  <a:lnTo>
                    <a:pt x="9066" y="7739"/>
                  </a:lnTo>
                  <a:cubicBezTo>
                    <a:pt x="9492" y="7739"/>
                    <a:pt x="9840" y="7390"/>
                    <a:pt x="9840" y="6965"/>
                  </a:cubicBezTo>
                  <a:lnTo>
                    <a:pt x="9840" y="3354"/>
                  </a:lnTo>
                  <a:cubicBezTo>
                    <a:pt x="9840" y="2928"/>
                    <a:pt x="9492" y="2580"/>
                    <a:pt x="9066" y="2580"/>
                  </a:cubicBezTo>
                  <a:lnTo>
                    <a:pt x="4166" y="2580"/>
                  </a:lnTo>
                  <a:cubicBezTo>
                    <a:pt x="4256" y="2464"/>
                    <a:pt x="4308" y="2309"/>
                    <a:pt x="4308" y="2142"/>
                  </a:cubicBezTo>
                  <a:cubicBezTo>
                    <a:pt x="4308" y="1832"/>
                    <a:pt x="4114" y="1561"/>
                    <a:pt x="3856" y="1445"/>
                  </a:cubicBezTo>
                  <a:cubicBezTo>
                    <a:pt x="3959" y="1174"/>
                    <a:pt x="3895" y="852"/>
                    <a:pt x="3675" y="632"/>
                  </a:cubicBezTo>
                  <a:cubicBezTo>
                    <a:pt x="3525" y="481"/>
                    <a:pt x="3324" y="404"/>
                    <a:pt x="3126" y="404"/>
                  </a:cubicBezTo>
                  <a:cubicBezTo>
                    <a:pt x="3037" y="404"/>
                    <a:pt x="2947" y="419"/>
                    <a:pt x="2863" y="452"/>
                  </a:cubicBezTo>
                  <a:cubicBezTo>
                    <a:pt x="2734" y="181"/>
                    <a:pt x="2463" y="1"/>
                    <a:pt x="215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93"/>
            <p:cNvSpPr/>
            <p:nvPr/>
          </p:nvSpPr>
          <p:spPr>
            <a:xfrm>
              <a:off x="4298052" y="3092256"/>
              <a:ext cx="64923" cy="66014"/>
            </a:xfrm>
            <a:custGeom>
              <a:rect b="b" l="l" r="r" t="t"/>
              <a:pathLst>
                <a:path extrusionOk="0" h="1574" w="1548">
                  <a:moveTo>
                    <a:pt x="258" y="0"/>
                  </a:moveTo>
                  <a:cubicBezTo>
                    <a:pt x="116" y="0"/>
                    <a:pt x="0" y="116"/>
                    <a:pt x="0" y="258"/>
                  </a:cubicBezTo>
                  <a:lnTo>
                    <a:pt x="0" y="1316"/>
                  </a:lnTo>
                  <a:cubicBezTo>
                    <a:pt x="0" y="1470"/>
                    <a:pt x="116" y="1574"/>
                    <a:pt x="258" y="1574"/>
                  </a:cubicBezTo>
                  <a:lnTo>
                    <a:pt x="1290" y="1574"/>
                  </a:lnTo>
                  <a:cubicBezTo>
                    <a:pt x="1431" y="1574"/>
                    <a:pt x="1548" y="1470"/>
                    <a:pt x="1548" y="1316"/>
                  </a:cubicBezTo>
                  <a:lnTo>
                    <a:pt x="1548" y="258"/>
                  </a:lnTo>
                  <a:cubicBezTo>
                    <a:pt x="1548" y="116"/>
                    <a:pt x="1431" y="0"/>
                    <a:pt x="129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93"/>
            <p:cNvSpPr/>
            <p:nvPr/>
          </p:nvSpPr>
          <p:spPr>
            <a:xfrm>
              <a:off x="4254771" y="3136586"/>
              <a:ext cx="151487" cy="64965"/>
            </a:xfrm>
            <a:custGeom>
              <a:rect b="b" l="l" r="r" t="t"/>
              <a:pathLst>
                <a:path extrusionOk="0" h="1549" w="3612">
                  <a:moveTo>
                    <a:pt x="1290" y="1"/>
                  </a:moveTo>
                  <a:cubicBezTo>
                    <a:pt x="580" y="1"/>
                    <a:pt x="1" y="581"/>
                    <a:pt x="1" y="1290"/>
                  </a:cubicBezTo>
                  <a:cubicBezTo>
                    <a:pt x="1" y="1445"/>
                    <a:pt x="116" y="1548"/>
                    <a:pt x="259" y="1548"/>
                  </a:cubicBezTo>
                  <a:lnTo>
                    <a:pt x="3354" y="1548"/>
                  </a:lnTo>
                  <a:cubicBezTo>
                    <a:pt x="3495" y="1548"/>
                    <a:pt x="3612" y="1445"/>
                    <a:pt x="3612" y="1290"/>
                  </a:cubicBezTo>
                  <a:cubicBezTo>
                    <a:pt x="3612" y="581"/>
                    <a:pt x="3031" y="1"/>
                    <a:pt x="2322"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93"/>
            <p:cNvSpPr/>
            <p:nvPr/>
          </p:nvSpPr>
          <p:spPr>
            <a:xfrm>
              <a:off x="4219080" y="3179867"/>
              <a:ext cx="223414" cy="21683"/>
            </a:xfrm>
            <a:custGeom>
              <a:rect b="b" l="l" r="r" t="t"/>
              <a:pathLst>
                <a:path extrusionOk="0" h="517" w="5327">
                  <a:moveTo>
                    <a:pt x="258" y="0"/>
                  </a:moveTo>
                  <a:cubicBezTo>
                    <a:pt x="116" y="0"/>
                    <a:pt x="0" y="116"/>
                    <a:pt x="0" y="258"/>
                  </a:cubicBezTo>
                  <a:cubicBezTo>
                    <a:pt x="0" y="413"/>
                    <a:pt x="116" y="516"/>
                    <a:pt x="258" y="516"/>
                  </a:cubicBezTo>
                  <a:lnTo>
                    <a:pt x="5068" y="516"/>
                  </a:lnTo>
                  <a:cubicBezTo>
                    <a:pt x="5211" y="516"/>
                    <a:pt x="5326" y="413"/>
                    <a:pt x="5326" y="258"/>
                  </a:cubicBezTo>
                  <a:cubicBezTo>
                    <a:pt x="5326" y="116"/>
                    <a:pt x="5211" y="0"/>
                    <a:pt x="506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93"/>
            <p:cNvSpPr/>
            <p:nvPr/>
          </p:nvSpPr>
          <p:spPr>
            <a:xfrm>
              <a:off x="4130882" y="2832609"/>
              <a:ext cx="21683" cy="43324"/>
            </a:xfrm>
            <a:custGeom>
              <a:rect b="b" l="l" r="r" t="t"/>
              <a:pathLst>
                <a:path extrusionOk="0" h="1033" w="517">
                  <a:moveTo>
                    <a:pt x="259" y="1"/>
                  </a:moveTo>
                  <a:cubicBezTo>
                    <a:pt x="117" y="1"/>
                    <a:pt x="1" y="116"/>
                    <a:pt x="1" y="259"/>
                  </a:cubicBezTo>
                  <a:lnTo>
                    <a:pt x="1" y="774"/>
                  </a:lnTo>
                  <a:cubicBezTo>
                    <a:pt x="1" y="916"/>
                    <a:pt x="117" y="1032"/>
                    <a:pt x="259" y="1032"/>
                  </a:cubicBezTo>
                  <a:cubicBezTo>
                    <a:pt x="401" y="1032"/>
                    <a:pt x="517" y="916"/>
                    <a:pt x="517" y="774"/>
                  </a:cubicBezTo>
                  <a:lnTo>
                    <a:pt x="517" y="259"/>
                  </a:ln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93"/>
            <p:cNvSpPr/>
            <p:nvPr/>
          </p:nvSpPr>
          <p:spPr>
            <a:xfrm>
              <a:off x="4130882" y="2926176"/>
              <a:ext cx="21683" cy="43282"/>
            </a:xfrm>
            <a:custGeom>
              <a:rect b="b" l="l" r="r" t="t"/>
              <a:pathLst>
                <a:path extrusionOk="0" h="1032" w="517">
                  <a:moveTo>
                    <a:pt x="259" y="0"/>
                  </a:moveTo>
                  <a:cubicBezTo>
                    <a:pt x="117" y="0"/>
                    <a:pt x="1" y="117"/>
                    <a:pt x="1" y="258"/>
                  </a:cubicBezTo>
                  <a:lnTo>
                    <a:pt x="1" y="774"/>
                  </a:lnTo>
                  <a:cubicBezTo>
                    <a:pt x="1" y="916"/>
                    <a:pt x="117" y="1032"/>
                    <a:pt x="259" y="1032"/>
                  </a:cubicBezTo>
                  <a:cubicBezTo>
                    <a:pt x="401" y="1032"/>
                    <a:pt x="517" y="916"/>
                    <a:pt x="517" y="774"/>
                  </a:cubicBezTo>
                  <a:lnTo>
                    <a:pt x="517" y="258"/>
                  </a:lnTo>
                  <a:cubicBezTo>
                    <a:pt x="517" y="117"/>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93"/>
            <p:cNvSpPr/>
            <p:nvPr/>
          </p:nvSpPr>
          <p:spPr>
            <a:xfrm>
              <a:off x="4073048" y="2889940"/>
              <a:ext cx="43282" cy="21683"/>
            </a:xfrm>
            <a:custGeom>
              <a:rect b="b" l="l" r="r" t="t"/>
              <a:pathLst>
                <a:path extrusionOk="0" h="517" w="1032">
                  <a:moveTo>
                    <a:pt x="258" y="1"/>
                  </a:moveTo>
                  <a:cubicBezTo>
                    <a:pt x="116" y="1"/>
                    <a:pt x="0" y="116"/>
                    <a:pt x="0" y="259"/>
                  </a:cubicBezTo>
                  <a:cubicBezTo>
                    <a:pt x="0" y="413"/>
                    <a:pt x="116" y="517"/>
                    <a:pt x="258" y="517"/>
                  </a:cubicBezTo>
                  <a:lnTo>
                    <a:pt x="774" y="517"/>
                  </a:lnTo>
                  <a:cubicBezTo>
                    <a:pt x="915" y="517"/>
                    <a:pt x="1032" y="413"/>
                    <a:pt x="1032" y="259"/>
                  </a:cubicBezTo>
                  <a:cubicBezTo>
                    <a:pt x="1032" y="116"/>
                    <a:pt x="915" y="1"/>
                    <a:pt x="7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93"/>
            <p:cNvSpPr/>
            <p:nvPr/>
          </p:nvSpPr>
          <p:spPr>
            <a:xfrm>
              <a:off x="4089278" y="2915775"/>
              <a:ext cx="38962" cy="36949"/>
            </a:xfrm>
            <a:custGeom>
              <a:rect b="b" l="l" r="r" t="t"/>
              <a:pathLst>
                <a:path extrusionOk="0" h="881" w="929">
                  <a:moveTo>
                    <a:pt x="645" y="0"/>
                  </a:moveTo>
                  <a:cubicBezTo>
                    <a:pt x="580" y="0"/>
                    <a:pt x="516" y="23"/>
                    <a:pt x="464" y="68"/>
                  </a:cubicBezTo>
                  <a:lnTo>
                    <a:pt x="90" y="442"/>
                  </a:lnTo>
                  <a:cubicBezTo>
                    <a:pt x="0" y="545"/>
                    <a:pt x="0" y="700"/>
                    <a:pt x="90" y="803"/>
                  </a:cubicBezTo>
                  <a:cubicBezTo>
                    <a:pt x="141" y="855"/>
                    <a:pt x="206" y="881"/>
                    <a:pt x="284" y="881"/>
                  </a:cubicBezTo>
                  <a:cubicBezTo>
                    <a:pt x="348" y="881"/>
                    <a:pt x="413" y="855"/>
                    <a:pt x="464" y="803"/>
                  </a:cubicBezTo>
                  <a:lnTo>
                    <a:pt x="826" y="442"/>
                  </a:lnTo>
                  <a:cubicBezTo>
                    <a:pt x="929" y="339"/>
                    <a:pt x="929" y="171"/>
                    <a:pt x="826" y="68"/>
                  </a:cubicBezTo>
                  <a:cubicBezTo>
                    <a:pt x="774" y="23"/>
                    <a:pt x="709" y="0"/>
                    <a:pt x="64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93"/>
            <p:cNvSpPr/>
            <p:nvPr/>
          </p:nvSpPr>
          <p:spPr>
            <a:xfrm>
              <a:off x="4089278" y="2849343"/>
              <a:ext cx="38962" cy="36823"/>
            </a:xfrm>
            <a:custGeom>
              <a:rect b="b" l="l" r="r" t="t"/>
              <a:pathLst>
                <a:path extrusionOk="0" h="878" w="929">
                  <a:moveTo>
                    <a:pt x="277" y="1"/>
                  </a:moveTo>
                  <a:cubicBezTo>
                    <a:pt x="209" y="1"/>
                    <a:pt x="141" y="27"/>
                    <a:pt x="90" y="78"/>
                  </a:cubicBezTo>
                  <a:cubicBezTo>
                    <a:pt x="0" y="181"/>
                    <a:pt x="0" y="336"/>
                    <a:pt x="90" y="439"/>
                  </a:cubicBezTo>
                  <a:lnTo>
                    <a:pt x="464" y="800"/>
                  </a:lnTo>
                  <a:cubicBezTo>
                    <a:pt x="516" y="852"/>
                    <a:pt x="580" y="878"/>
                    <a:pt x="645" y="878"/>
                  </a:cubicBezTo>
                  <a:cubicBezTo>
                    <a:pt x="709" y="878"/>
                    <a:pt x="774" y="852"/>
                    <a:pt x="826" y="800"/>
                  </a:cubicBezTo>
                  <a:cubicBezTo>
                    <a:pt x="929" y="711"/>
                    <a:pt x="929" y="543"/>
                    <a:pt x="826" y="439"/>
                  </a:cubicBezTo>
                  <a:lnTo>
                    <a:pt x="464" y="78"/>
                  </a:lnTo>
                  <a:cubicBezTo>
                    <a:pt x="413" y="27"/>
                    <a:pt x="345" y="1"/>
                    <a:pt x="27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93"/>
            <p:cNvSpPr/>
            <p:nvPr/>
          </p:nvSpPr>
          <p:spPr>
            <a:xfrm>
              <a:off x="4219080" y="2940771"/>
              <a:ext cx="223414" cy="173128"/>
            </a:xfrm>
            <a:custGeom>
              <a:rect b="b" l="l" r="r" t="t"/>
              <a:pathLst>
                <a:path extrusionOk="0" h="4128" w="5327">
                  <a:moveTo>
                    <a:pt x="258" y="1"/>
                  </a:moveTo>
                  <a:cubicBezTo>
                    <a:pt x="116" y="1"/>
                    <a:pt x="0" y="117"/>
                    <a:pt x="0" y="259"/>
                  </a:cubicBezTo>
                  <a:lnTo>
                    <a:pt x="0" y="3870"/>
                  </a:lnTo>
                  <a:cubicBezTo>
                    <a:pt x="0" y="4011"/>
                    <a:pt x="116" y="4128"/>
                    <a:pt x="258" y="4128"/>
                  </a:cubicBezTo>
                  <a:lnTo>
                    <a:pt x="5068" y="4128"/>
                  </a:lnTo>
                  <a:cubicBezTo>
                    <a:pt x="5211" y="4128"/>
                    <a:pt x="5326" y="4011"/>
                    <a:pt x="5326" y="3870"/>
                  </a:cubicBezTo>
                  <a:lnTo>
                    <a:pt x="5326" y="259"/>
                  </a:lnTo>
                  <a:cubicBezTo>
                    <a:pt x="5326" y="117"/>
                    <a:pt x="5211" y="1"/>
                    <a:pt x="506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93"/>
            <p:cNvSpPr/>
            <p:nvPr/>
          </p:nvSpPr>
          <p:spPr>
            <a:xfrm>
              <a:off x="4240721" y="3012697"/>
              <a:ext cx="28687" cy="28729"/>
            </a:xfrm>
            <a:custGeom>
              <a:rect b="b" l="l" r="r" t="t"/>
              <a:pathLst>
                <a:path extrusionOk="0" h="685" w="684">
                  <a:moveTo>
                    <a:pt x="0" y="1"/>
                  </a:moveTo>
                  <a:lnTo>
                    <a:pt x="0" y="685"/>
                  </a:lnTo>
                  <a:lnTo>
                    <a:pt x="683" y="685"/>
                  </a:lnTo>
                  <a:lnTo>
                    <a:pt x="683"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93"/>
            <p:cNvSpPr/>
            <p:nvPr/>
          </p:nvSpPr>
          <p:spPr>
            <a:xfrm>
              <a:off x="4291006" y="3012697"/>
              <a:ext cx="28729" cy="28729"/>
            </a:xfrm>
            <a:custGeom>
              <a:rect b="b" l="l" r="r" t="t"/>
              <a:pathLst>
                <a:path extrusionOk="0" h="685" w="685">
                  <a:moveTo>
                    <a:pt x="0" y="1"/>
                  </a:moveTo>
                  <a:lnTo>
                    <a:pt x="0" y="685"/>
                  </a:lnTo>
                  <a:lnTo>
                    <a:pt x="684" y="685"/>
                  </a:lnTo>
                  <a:lnTo>
                    <a:pt x="684"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93"/>
            <p:cNvSpPr/>
            <p:nvPr/>
          </p:nvSpPr>
          <p:spPr>
            <a:xfrm>
              <a:off x="4341334" y="3012697"/>
              <a:ext cx="29232" cy="28729"/>
            </a:xfrm>
            <a:custGeom>
              <a:rect b="b" l="l" r="r" t="t"/>
              <a:pathLst>
                <a:path extrusionOk="0" h="685" w="697">
                  <a:moveTo>
                    <a:pt x="0" y="1"/>
                  </a:moveTo>
                  <a:lnTo>
                    <a:pt x="0" y="685"/>
                  </a:lnTo>
                  <a:lnTo>
                    <a:pt x="697" y="685"/>
                  </a:lnTo>
                  <a:lnTo>
                    <a:pt x="697"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93"/>
            <p:cNvSpPr/>
            <p:nvPr/>
          </p:nvSpPr>
          <p:spPr>
            <a:xfrm>
              <a:off x="4392164" y="3012697"/>
              <a:ext cx="28687" cy="28729"/>
            </a:xfrm>
            <a:custGeom>
              <a:rect b="b" l="l" r="r" t="t"/>
              <a:pathLst>
                <a:path extrusionOk="0" h="685" w="684">
                  <a:moveTo>
                    <a:pt x="0" y="1"/>
                  </a:moveTo>
                  <a:lnTo>
                    <a:pt x="0" y="685"/>
                  </a:lnTo>
                  <a:lnTo>
                    <a:pt x="683" y="685"/>
                  </a:lnTo>
                  <a:lnTo>
                    <a:pt x="683"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93"/>
            <p:cNvSpPr/>
            <p:nvPr/>
          </p:nvSpPr>
          <p:spPr>
            <a:xfrm>
              <a:off x="4392164" y="2962411"/>
              <a:ext cx="28687" cy="28687"/>
            </a:xfrm>
            <a:custGeom>
              <a:rect b="b" l="l" r="r" t="t"/>
              <a:pathLst>
                <a:path extrusionOk="0" h="684" w="684">
                  <a:moveTo>
                    <a:pt x="0" y="1"/>
                  </a:moveTo>
                  <a:lnTo>
                    <a:pt x="0" y="684"/>
                  </a:lnTo>
                  <a:lnTo>
                    <a:pt x="683" y="684"/>
                  </a:lnTo>
                  <a:lnTo>
                    <a:pt x="683"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93"/>
            <p:cNvSpPr/>
            <p:nvPr/>
          </p:nvSpPr>
          <p:spPr>
            <a:xfrm>
              <a:off x="4341334" y="2962411"/>
              <a:ext cx="29232" cy="28687"/>
            </a:xfrm>
            <a:custGeom>
              <a:rect b="b" l="l" r="r" t="t"/>
              <a:pathLst>
                <a:path extrusionOk="0" h="684" w="697">
                  <a:moveTo>
                    <a:pt x="0" y="1"/>
                  </a:moveTo>
                  <a:lnTo>
                    <a:pt x="0" y="684"/>
                  </a:lnTo>
                  <a:lnTo>
                    <a:pt x="697" y="684"/>
                  </a:lnTo>
                  <a:lnTo>
                    <a:pt x="697"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93"/>
            <p:cNvSpPr/>
            <p:nvPr/>
          </p:nvSpPr>
          <p:spPr>
            <a:xfrm>
              <a:off x="4291006" y="2962411"/>
              <a:ext cx="28729" cy="28687"/>
            </a:xfrm>
            <a:custGeom>
              <a:rect b="b" l="l" r="r" t="t"/>
              <a:pathLst>
                <a:path extrusionOk="0" h="684" w="685">
                  <a:moveTo>
                    <a:pt x="0" y="1"/>
                  </a:moveTo>
                  <a:lnTo>
                    <a:pt x="0" y="684"/>
                  </a:lnTo>
                  <a:lnTo>
                    <a:pt x="684" y="684"/>
                  </a:lnTo>
                  <a:lnTo>
                    <a:pt x="684"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93"/>
            <p:cNvSpPr/>
            <p:nvPr/>
          </p:nvSpPr>
          <p:spPr>
            <a:xfrm>
              <a:off x="4240721" y="2962411"/>
              <a:ext cx="28687" cy="28687"/>
            </a:xfrm>
            <a:custGeom>
              <a:rect b="b" l="l" r="r" t="t"/>
              <a:pathLst>
                <a:path extrusionOk="0" h="684" w="684">
                  <a:moveTo>
                    <a:pt x="0" y="1"/>
                  </a:moveTo>
                  <a:lnTo>
                    <a:pt x="0" y="684"/>
                  </a:lnTo>
                  <a:lnTo>
                    <a:pt x="683" y="684"/>
                  </a:lnTo>
                  <a:lnTo>
                    <a:pt x="683"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93"/>
            <p:cNvSpPr/>
            <p:nvPr/>
          </p:nvSpPr>
          <p:spPr>
            <a:xfrm>
              <a:off x="4240721" y="3063024"/>
              <a:ext cx="28687" cy="29274"/>
            </a:xfrm>
            <a:custGeom>
              <a:rect b="b" l="l" r="r" t="t"/>
              <a:pathLst>
                <a:path extrusionOk="0" h="698" w="684">
                  <a:moveTo>
                    <a:pt x="0" y="1"/>
                  </a:moveTo>
                  <a:lnTo>
                    <a:pt x="0" y="697"/>
                  </a:lnTo>
                  <a:lnTo>
                    <a:pt x="683" y="697"/>
                  </a:lnTo>
                  <a:lnTo>
                    <a:pt x="683"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93"/>
            <p:cNvSpPr/>
            <p:nvPr/>
          </p:nvSpPr>
          <p:spPr>
            <a:xfrm>
              <a:off x="4291006" y="3063024"/>
              <a:ext cx="28729" cy="29274"/>
            </a:xfrm>
            <a:custGeom>
              <a:rect b="b" l="l" r="r" t="t"/>
              <a:pathLst>
                <a:path extrusionOk="0" h="698" w="685">
                  <a:moveTo>
                    <a:pt x="0" y="1"/>
                  </a:moveTo>
                  <a:lnTo>
                    <a:pt x="0" y="697"/>
                  </a:lnTo>
                  <a:lnTo>
                    <a:pt x="684" y="697"/>
                  </a:lnTo>
                  <a:lnTo>
                    <a:pt x="684"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93"/>
            <p:cNvSpPr/>
            <p:nvPr/>
          </p:nvSpPr>
          <p:spPr>
            <a:xfrm>
              <a:off x="4341334" y="3063024"/>
              <a:ext cx="29232" cy="29274"/>
            </a:xfrm>
            <a:custGeom>
              <a:rect b="b" l="l" r="r" t="t"/>
              <a:pathLst>
                <a:path extrusionOk="0" h="698" w="697">
                  <a:moveTo>
                    <a:pt x="0" y="1"/>
                  </a:moveTo>
                  <a:lnTo>
                    <a:pt x="0" y="697"/>
                  </a:lnTo>
                  <a:lnTo>
                    <a:pt x="697" y="697"/>
                  </a:lnTo>
                  <a:lnTo>
                    <a:pt x="697"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93"/>
            <p:cNvSpPr/>
            <p:nvPr/>
          </p:nvSpPr>
          <p:spPr>
            <a:xfrm>
              <a:off x="4392164" y="3063024"/>
              <a:ext cx="28687" cy="29274"/>
            </a:xfrm>
            <a:custGeom>
              <a:rect b="b" l="l" r="r" t="t"/>
              <a:pathLst>
                <a:path extrusionOk="0" h="698" w="684">
                  <a:moveTo>
                    <a:pt x="0" y="1"/>
                  </a:moveTo>
                  <a:lnTo>
                    <a:pt x="0" y="697"/>
                  </a:lnTo>
                  <a:lnTo>
                    <a:pt x="683" y="697"/>
                  </a:lnTo>
                  <a:lnTo>
                    <a:pt x="683"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93"/>
            <p:cNvSpPr/>
            <p:nvPr/>
          </p:nvSpPr>
          <p:spPr>
            <a:xfrm>
              <a:off x="4167160" y="2889940"/>
              <a:ext cx="43282" cy="21683"/>
            </a:xfrm>
            <a:custGeom>
              <a:rect b="b" l="l" r="r" t="t"/>
              <a:pathLst>
                <a:path extrusionOk="0" h="517" w="1032">
                  <a:moveTo>
                    <a:pt x="258" y="1"/>
                  </a:moveTo>
                  <a:cubicBezTo>
                    <a:pt x="116" y="1"/>
                    <a:pt x="0" y="116"/>
                    <a:pt x="0" y="259"/>
                  </a:cubicBezTo>
                  <a:cubicBezTo>
                    <a:pt x="0" y="413"/>
                    <a:pt x="116" y="517"/>
                    <a:pt x="258" y="517"/>
                  </a:cubicBezTo>
                  <a:lnTo>
                    <a:pt x="774" y="517"/>
                  </a:lnTo>
                  <a:cubicBezTo>
                    <a:pt x="915" y="517"/>
                    <a:pt x="1032" y="413"/>
                    <a:pt x="1032" y="259"/>
                  </a:cubicBezTo>
                  <a:cubicBezTo>
                    <a:pt x="1032" y="116"/>
                    <a:pt x="915" y="1"/>
                    <a:pt x="7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93"/>
            <p:cNvSpPr/>
            <p:nvPr/>
          </p:nvSpPr>
          <p:spPr>
            <a:xfrm>
              <a:off x="4155249" y="2849343"/>
              <a:ext cx="39004" cy="36823"/>
            </a:xfrm>
            <a:custGeom>
              <a:rect b="b" l="l" r="r" t="t"/>
              <a:pathLst>
                <a:path extrusionOk="0" h="878" w="930">
                  <a:moveTo>
                    <a:pt x="652" y="1"/>
                  </a:moveTo>
                  <a:cubicBezTo>
                    <a:pt x="584" y="1"/>
                    <a:pt x="516" y="27"/>
                    <a:pt x="465" y="78"/>
                  </a:cubicBezTo>
                  <a:lnTo>
                    <a:pt x="104" y="439"/>
                  </a:lnTo>
                  <a:cubicBezTo>
                    <a:pt x="1" y="543"/>
                    <a:pt x="1" y="711"/>
                    <a:pt x="104" y="800"/>
                  </a:cubicBezTo>
                  <a:cubicBezTo>
                    <a:pt x="155" y="852"/>
                    <a:pt x="219" y="878"/>
                    <a:pt x="284" y="878"/>
                  </a:cubicBezTo>
                  <a:cubicBezTo>
                    <a:pt x="348" y="878"/>
                    <a:pt x="413" y="852"/>
                    <a:pt x="465" y="800"/>
                  </a:cubicBezTo>
                  <a:lnTo>
                    <a:pt x="838" y="439"/>
                  </a:lnTo>
                  <a:cubicBezTo>
                    <a:pt x="929" y="336"/>
                    <a:pt x="929" y="181"/>
                    <a:pt x="838" y="78"/>
                  </a:cubicBezTo>
                  <a:cubicBezTo>
                    <a:pt x="787" y="27"/>
                    <a:pt x="719" y="1"/>
                    <a:pt x="65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93"/>
            <p:cNvSpPr/>
            <p:nvPr/>
          </p:nvSpPr>
          <p:spPr>
            <a:xfrm>
              <a:off x="4155249" y="2915775"/>
              <a:ext cx="39004" cy="36949"/>
            </a:xfrm>
            <a:custGeom>
              <a:rect b="b" l="l" r="r" t="t"/>
              <a:pathLst>
                <a:path extrusionOk="0" h="881" w="930">
                  <a:moveTo>
                    <a:pt x="284" y="0"/>
                  </a:moveTo>
                  <a:cubicBezTo>
                    <a:pt x="220" y="0"/>
                    <a:pt x="155" y="23"/>
                    <a:pt x="104" y="68"/>
                  </a:cubicBezTo>
                  <a:cubicBezTo>
                    <a:pt x="1" y="171"/>
                    <a:pt x="1" y="339"/>
                    <a:pt x="104" y="442"/>
                  </a:cubicBezTo>
                  <a:lnTo>
                    <a:pt x="465" y="803"/>
                  </a:lnTo>
                  <a:cubicBezTo>
                    <a:pt x="516" y="855"/>
                    <a:pt x="580" y="881"/>
                    <a:pt x="645" y="881"/>
                  </a:cubicBezTo>
                  <a:cubicBezTo>
                    <a:pt x="723" y="881"/>
                    <a:pt x="787" y="855"/>
                    <a:pt x="838" y="803"/>
                  </a:cubicBezTo>
                  <a:cubicBezTo>
                    <a:pt x="929" y="700"/>
                    <a:pt x="929" y="545"/>
                    <a:pt x="838" y="442"/>
                  </a:cubicBezTo>
                  <a:lnTo>
                    <a:pt x="465" y="68"/>
                  </a:lnTo>
                  <a:cubicBezTo>
                    <a:pt x="413" y="23"/>
                    <a:pt x="349" y="0"/>
                    <a:pt x="2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93"/>
            <p:cNvSpPr/>
            <p:nvPr/>
          </p:nvSpPr>
          <p:spPr>
            <a:xfrm>
              <a:off x="4094688" y="2854250"/>
              <a:ext cx="94155" cy="93610"/>
            </a:xfrm>
            <a:custGeom>
              <a:rect b="b" l="l" r="r" t="t"/>
              <a:pathLst>
                <a:path extrusionOk="0" h="2232" w="2245">
                  <a:moveTo>
                    <a:pt x="1122" y="0"/>
                  </a:moveTo>
                  <a:cubicBezTo>
                    <a:pt x="503" y="0"/>
                    <a:pt x="0" y="503"/>
                    <a:pt x="0" y="1110"/>
                  </a:cubicBezTo>
                  <a:cubicBezTo>
                    <a:pt x="0" y="1729"/>
                    <a:pt x="503" y="2231"/>
                    <a:pt x="1122" y="2231"/>
                  </a:cubicBezTo>
                  <a:cubicBezTo>
                    <a:pt x="1741" y="2231"/>
                    <a:pt x="2244" y="1729"/>
                    <a:pt x="2244" y="1110"/>
                  </a:cubicBezTo>
                  <a:cubicBezTo>
                    <a:pt x="2244" y="503"/>
                    <a:pt x="1741" y="0"/>
                    <a:pt x="1122"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6" name="Google Shape;2546;p93"/>
          <p:cNvGrpSpPr/>
          <p:nvPr/>
        </p:nvGrpSpPr>
        <p:grpSpPr>
          <a:xfrm>
            <a:off x="1350735" y="2535261"/>
            <a:ext cx="778824" cy="777874"/>
            <a:chOff x="3426133" y="2810968"/>
            <a:chExt cx="412732" cy="412228"/>
          </a:xfrm>
        </p:grpSpPr>
        <p:sp>
          <p:nvSpPr>
            <p:cNvPr id="2547" name="Google Shape;2547;p93"/>
            <p:cNvSpPr/>
            <p:nvPr/>
          </p:nvSpPr>
          <p:spPr>
            <a:xfrm>
              <a:off x="3426133" y="2826108"/>
              <a:ext cx="412732" cy="397088"/>
            </a:xfrm>
            <a:custGeom>
              <a:rect b="b" l="l" r="r" t="t"/>
              <a:pathLst>
                <a:path extrusionOk="0" h="9468" w="9841">
                  <a:moveTo>
                    <a:pt x="8035" y="1"/>
                  </a:moveTo>
                  <a:cubicBezTo>
                    <a:pt x="7635" y="1"/>
                    <a:pt x="7312" y="297"/>
                    <a:pt x="7261" y="684"/>
                  </a:cubicBezTo>
                  <a:cubicBezTo>
                    <a:pt x="7171" y="735"/>
                    <a:pt x="7080" y="775"/>
                    <a:pt x="7003" y="839"/>
                  </a:cubicBezTo>
                  <a:cubicBezTo>
                    <a:pt x="6910" y="792"/>
                    <a:pt x="6809" y="769"/>
                    <a:pt x="6703" y="769"/>
                  </a:cubicBezTo>
                  <a:cubicBezTo>
                    <a:pt x="6632" y="769"/>
                    <a:pt x="6560" y="780"/>
                    <a:pt x="6487" y="800"/>
                  </a:cubicBezTo>
                  <a:cubicBezTo>
                    <a:pt x="6294" y="852"/>
                    <a:pt x="6126" y="981"/>
                    <a:pt x="6023" y="1162"/>
                  </a:cubicBezTo>
                  <a:cubicBezTo>
                    <a:pt x="5920" y="1342"/>
                    <a:pt x="5894" y="1548"/>
                    <a:pt x="5945" y="1741"/>
                  </a:cubicBezTo>
                  <a:cubicBezTo>
                    <a:pt x="5985" y="1884"/>
                    <a:pt x="6049" y="1999"/>
                    <a:pt x="6152" y="2103"/>
                  </a:cubicBezTo>
                  <a:cubicBezTo>
                    <a:pt x="5959" y="1974"/>
                    <a:pt x="5727" y="1896"/>
                    <a:pt x="5495" y="1896"/>
                  </a:cubicBezTo>
                  <a:cubicBezTo>
                    <a:pt x="5479" y="1896"/>
                    <a:pt x="5463" y="1895"/>
                    <a:pt x="5447" y="1895"/>
                  </a:cubicBezTo>
                  <a:cubicBezTo>
                    <a:pt x="5105" y="1895"/>
                    <a:pt x="4799" y="2023"/>
                    <a:pt x="4553" y="2257"/>
                  </a:cubicBezTo>
                  <a:cubicBezTo>
                    <a:pt x="4308" y="2503"/>
                    <a:pt x="4166" y="2825"/>
                    <a:pt x="4166" y="3173"/>
                  </a:cubicBezTo>
                  <a:lnTo>
                    <a:pt x="4166" y="3947"/>
                  </a:lnTo>
                  <a:cubicBezTo>
                    <a:pt x="4166" y="4670"/>
                    <a:pt x="4527" y="5301"/>
                    <a:pt x="5094" y="5675"/>
                  </a:cubicBezTo>
                  <a:lnTo>
                    <a:pt x="4927" y="5675"/>
                  </a:lnTo>
                  <a:cubicBezTo>
                    <a:pt x="4295" y="5675"/>
                    <a:pt x="3689" y="5714"/>
                    <a:pt x="3121" y="5817"/>
                  </a:cubicBezTo>
                  <a:cubicBezTo>
                    <a:pt x="2373" y="5378"/>
                    <a:pt x="1586" y="5160"/>
                    <a:pt x="774" y="5160"/>
                  </a:cubicBezTo>
                  <a:cubicBezTo>
                    <a:pt x="348" y="5160"/>
                    <a:pt x="0" y="5507"/>
                    <a:pt x="0" y="5933"/>
                  </a:cubicBezTo>
                  <a:lnTo>
                    <a:pt x="0" y="8693"/>
                  </a:lnTo>
                  <a:cubicBezTo>
                    <a:pt x="0" y="9132"/>
                    <a:pt x="348" y="9467"/>
                    <a:pt x="774" y="9467"/>
                  </a:cubicBezTo>
                  <a:lnTo>
                    <a:pt x="9066" y="9467"/>
                  </a:lnTo>
                  <a:cubicBezTo>
                    <a:pt x="9493" y="9467"/>
                    <a:pt x="9840" y="9132"/>
                    <a:pt x="9840" y="8693"/>
                  </a:cubicBezTo>
                  <a:lnTo>
                    <a:pt x="9840" y="2322"/>
                  </a:lnTo>
                  <a:cubicBezTo>
                    <a:pt x="9840" y="1612"/>
                    <a:pt x="9428" y="981"/>
                    <a:pt x="8796" y="684"/>
                  </a:cubicBezTo>
                  <a:cubicBezTo>
                    <a:pt x="8757" y="297"/>
                    <a:pt x="8435" y="1"/>
                    <a:pt x="8035"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93"/>
            <p:cNvSpPr/>
            <p:nvPr/>
          </p:nvSpPr>
          <p:spPr>
            <a:xfrm>
              <a:off x="3426133" y="2810968"/>
              <a:ext cx="180678" cy="180132"/>
            </a:xfrm>
            <a:custGeom>
              <a:rect b="b" l="l" r="r" t="t"/>
              <a:pathLst>
                <a:path extrusionOk="0" h="4295" w="4308">
                  <a:moveTo>
                    <a:pt x="2154" y="1"/>
                  </a:moveTo>
                  <a:cubicBezTo>
                    <a:pt x="1844" y="1"/>
                    <a:pt x="1574" y="181"/>
                    <a:pt x="1445" y="452"/>
                  </a:cubicBezTo>
                  <a:cubicBezTo>
                    <a:pt x="1361" y="419"/>
                    <a:pt x="1271" y="404"/>
                    <a:pt x="1182" y="404"/>
                  </a:cubicBezTo>
                  <a:cubicBezTo>
                    <a:pt x="983" y="404"/>
                    <a:pt x="783" y="481"/>
                    <a:pt x="632" y="632"/>
                  </a:cubicBezTo>
                  <a:cubicBezTo>
                    <a:pt x="413" y="852"/>
                    <a:pt x="348" y="1174"/>
                    <a:pt x="451" y="1445"/>
                  </a:cubicBezTo>
                  <a:cubicBezTo>
                    <a:pt x="193" y="1561"/>
                    <a:pt x="0" y="1832"/>
                    <a:pt x="0" y="2142"/>
                  </a:cubicBezTo>
                  <a:cubicBezTo>
                    <a:pt x="0" y="2464"/>
                    <a:pt x="193" y="2735"/>
                    <a:pt x="451" y="2850"/>
                  </a:cubicBezTo>
                  <a:cubicBezTo>
                    <a:pt x="348" y="3122"/>
                    <a:pt x="413" y="3444"/>
                    <a:pt x="632" y="3663"/>
                  </a:cubicBezTo>
                  <a:cubicBezTo>
                    <a:pt x="774" y="3818"/>
                    <a:pt x="967" y="3896"/>
                    <a:pt x="1174" y="3896"/>
                  </a:cubicBezTo>
                  <a:cubicBezTo>
                    <a:pt x="1277" y="3896"/>
                    <a:pt x="1368" y="3882"/>
                    <a:pt x="1445" y="3844"/>
                  </a:cubicBezTo>
                  <a:cubicBezTo>
                    <a:pt x="1574" y="4114"/>
                    <a:pt x="1844" y="4295"/>
                    <a:pt x="2154" y="4295"/>
                  </a:cubicBezTo>
                  <a:cubicBezTo>
                    <a:pt x="2463" y="4295"/>
                    <a:pt x="2735" y="4114"/>
                    <a:pt x="2850" y="3844"/>
                  </a:cubicBezTo>
                  <a:cubicBezTo>
                    <a:pt x="2941" y="3882"/>
                    <a:pt x="3031" y="3896"/>
                    <a:pt x="3121" y="3896"/>
                  </a:cubicBezTo>
                  <a:cubicBezTo>
                    <a:pt x="3328" y="3896"/>
                    <a:pt x="3521" y="3818"/>
                    <a:pt x="3676" y="3663"/>
                  </a:cubicBezTo>
                  <a:cubicBezTo>
                    <a:pt x="3895" y="3444"/>
                    <a:pt x="3947" y="3122"/>
                    <a:pt x="3856" y="2850"/>
                  </a:cubicBezTo>
                  <a:cubicBezTo>
                    <a:pt x="4114" y="2735"/>
                    <a:pt x="4308" y="2464"/>
                    <a:pt x="4308" y="2142"/>
                  </a:cubicBezTo>
                  <a:cubicBezTo>
                    <a:pt x="4308" y="1832"/>
                    <a:pt x="4114" y="1561"/>
                    <a:pt x="3856" y="1445"/>
                  </a:cubicBezTo>
                  <a:cubicBezTo>
                    <a:pt x="3947" y="1174"/>
                    <a:pt x="3895" y="852"/>
                    <a:pt x="3676" y="632"/>
                  </a:cubicBezTo>
                  <a:cubicBezTo>
                    <a:pt x="3525" y="481"/>
                    <a:pt x="3325" y="404"/>
                    <a:pt x="3122" y="404"/>
                  </a:cubicBezTo>
                  <a:cubicBezTo>
                    <a:pt x="3030" y="404"/>
                    <a:pt x="2938" y="419"/>
                    <a:pt x="2850" y="452"/>
                  </a:cubicBezTo>
                  <a:cubicBezTo>
                    <a:pt x="2735" y="181"/>
                    <a:pt x="2463" y="1"/>
                    <a:pt x="21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93"/>
            <p:cNvSpPr/>
            <p:nvPr/>
          </p:nvSpPr>
          <p:spPr>
            <a:xfrm>
              <a:off x="3752254" y="2847749"/>
              <a:ext cx="21683" cy="43324"/>
            </a:xfrm>
            <a:custGeom>
              <a:rect b="b" l="l" r="r" t="t"/>
              <a:pathLst>
                <a:path extrusionOk="0" h="1033" w="517">
                  <a:moveTo>
                    <a:pt x="259" y="1"/>
                  </a:moveTo>
                  <a:cubicBezTo>
                    <a:pt x="117" y="1"/>
                    <a:pt x="1" y="116"/>
                    <a:pt x="1" y="259"/>
                  </a:cubicBezTo>
                  <a:lnTo>
                    <a:pt x="1" y="775"/>
                  </a:lnTo>
                  <a:cubicBezTo>
                    <a:pt x="1" y="916"/>
                    <a:pt x="117" y="1032"/>
                    <a:pt x="259" y="1032"/>
                  </a:cubicBezTo>
                  <a:cubicBezTo>
                    <a:pt x="401" y="1032"/>
                    <a:pt x="517" y="916"/>
                    <a:pt x="517" y="775"/>
                  </a:cubicBezTo>
                  <a:lnTo>
                    <a:pt x="517" y="259"/>
                  </a:lnTo>
                  <a:cubicBezTo>
                    <a:pt x="517" y="116"/>
                    <a:pt x="401" y="1"/>
                    <a:pt x="25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93"/>
            <p:cNvSpPr/>
            <p:nvPr/>
          </p:nvSpPr>
          <p:spPr>
            <a:xfrm>
              <a:off x="3694419" y="2880000"/>
              <a:ext cx="43324" cy="32713"/>
            </a:xfrm>
            <a:custGeom>
              <a:rect b="b" l="l" r="r" t="t"/>
              <a:pathLst>
                <a:path extrusionOk="0" h="780" w="1033">
                  <a:moveTo>
                    <a:pt x="298" y="0"/>
                  </a:moveTo>
                  <a:cubicBezTo>
                    <a:pt x="207" y="0"/>
                    <a:pt x="121" y="47"/>
                    <a:pt x="78" y="134"/>
                  </a:cubicBezTo>
                  <a:cubicBezTo>
                    <a:pt x="0" y="250"/>
                    <a:pt x="38" y="418"/>
                    <a:pt x="167" y="482"/>
                  </a:cubicBezTo>
                  <a:lnTo>
                    <a:pt x="619" y="740"/>
                  </a:lnTo>
                  <a:cubicBezTo>
                    <a:pt x="658" y="766"/>
                    <a:pt x="697" y="779"/>
                    <a:pt x="748" y="779"/>
                  </a:cubicBezTo>
                  <a:cubicBezTo>
                    <a:pt x="826" y="779"/>
                    <a:pt x="915" y="728"/>
                    <a:pt x="967" y="650"/>
                  </a:cubicBezTo>
                  <a:cubicBezTo>
                    <a:pt x="1032" y="521"/>
                    <a:pt x="993" y="367"/>
                    <a:pt x="877" y="289"/>
                  </a:cubicBezTo>
                  <a:lnTo>
                    <a:pt x="425" y="31"/>
                  </a:lnTo>
                  <a:cubicBezTo>
                    <a:pt x="384" y="11"/>
                    <a:pt x="341" y="0"/>
                    <a:pt x="298"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93"/>
            <p:cNvSpPr/>
            <p:nvPr/>
          </p:nvSpPr>
          <p:spPr>
            <a:xfrm>
              <a:off x="3752254" y="2847749"/>
              <a:ext cx="10862" cy="43324"/>
            </a:xfrm>
            <a:custGeom>
              <a:rect b="b" l="l" r="r" t="t"/>
              <a:pathLst>
                <a:path extrusionOk="0" h="1033" w="259">
                  <a:moveTo>
                    <a:pt x="259" y="1"/>
                  </a:moveTo>
                  <a:cubicBezTo>
                    <a:pt x="117" y="1"/>
                    <a:pt x="1" y="116"/>
                    <a:pt x="1" y="259"/>
                  </a:cubicBezTo>
                  <a:lnTo>
                    <a:pt x="1" y="775"/>
                  </a:lnTo>
                  <a:cubicBezTo>
                    <a:pt x="1" y="916"/>
                    <a:pt x="117" y="1032"/>
                    <a:pt x="259" y="1032"/>
                  </a:cubicBezTo>
                  <a:lnTo>
                    <a:pt x="259"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93"/>
            <p:cNvSpPr/>
            <p:nvPr/>
          </p:nvSpPr>
          <p:spPr>
            <a:xfrm>
              <a:off x="3622451" y="2927182"/>
              <a:ext cx="108205" cy="129385"/>
            </a:xfrm>
            <a:custGeom>
              <a:rect b="b" l="l" r="r" t="t"/>
              <a:pathLst>
                <a:path extrusionOk="0" h="3085" w="2580">
                  <a:moveTo>
                    <a:pt x="755" y="1"/>
                  </a:moveTo>
                  <a:cubicBezTo>
                    <a:pt x="555" y="1"/>
                    <a:pt x="377" y="77"/>
                    <a:pt x="233" y="208"/>
                  </a:cubicBezTo>
                  <a:cubicBezTo>
                    <a:pt x="78" y="363"/>
                    <a:pt x="1" y="557"/>
                    <a:pt x="1" y="763"/>
                  </a:cubicBezTo>
                  <a:lnTo>
                    <a:pt x="1" y="1537"/>
                  </a:lnTo>
                  <a:cubicBezTo>
                    <a:pt x="1" y="2401"/>
                    <a:pt x="697" y="3085"/>
                    <a:pt x="1548" y="3085"/>
                  </a:cubicBezTo>
                  <a:lnTo>
                    <a:pt x="2322" y="3085"/>
                  </a:lnTo>
                  <a:cubicBezTo>
                    <a:pt x="2464" y="3085"/>
                    <a:pt x="2580" y="2982"/>
                    <a:pt x="2580" y="2827"/>
                  </a:cubicBezTo>
                  <a:lnTo>
                    <a:pt x="2580" y="1795"/>
                  </a:lnTo>
                  <a:cubicBezTo>
                    <a:pt x="2580" y="1653"/>
                    <a:pt x="2464" y="1537"/>
                    <a:pt x="2322" y="1537"/>
                  </a:cubicBezTo>
                  <a:lnTo>
                    <a:pt x="1806" y="1537"/>
                  </a:lnTo>
                  <a:cubicBezTo>
                    <a:pt x="1665" y="1537"/>
                    <a:pt x="1548" y="1434"/>
                    <a:pt x="1548" y="1279"/>
                  </a:cubicBezTo>
                  <a:lnTo>
                    <a:pt x="1548" y="776"/>
                  </a:lnTo>
                  <a:cubicBezTo>
                    <a:pt x="1548" y="363"/>
                    <a:pt x="1213" y="2"/>
                    <a:pt x="800" y="2"/>
                  </a:cubicBezTo>
                  <a:cubicBezTo>
                    <a:pt x="785" y="1"/>
                    <a:pt x="770" y="1"/>
                    <a:pt x="75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93"/>
            <p:cNvSpPr/>
            <p:nvPr/>
          </p:nvSpPr>
          <p:spPr>
            <a:xfrm>
              <a:off x="3709014" y="2869390"/>
              <a:ext cx="108205" cy="281837"/>
            </a:xfrm>
            <a:custGeom>
              <a:rect b="b" l="l" r="r" t="t"/>
              <a:pathLst>
                <a:path extrusionOk="0" h="6720" w="2580">
                  <a:moveTo>
                    <a:pt x="1290" y="1"/>
                  </a:moveTo>
                  <a:cubicBezTo>
                    <a:pt x="581" y="1"/>
                    <a:pt x="0" y="580"/>
                    <a:pt x="0" y="1290"/>
                  </a:cubicBezTo>
                  <a:lnTo>
                    <a:pt x="0" y="5624"/>
                  </a:lnTo>
                  <a:cubicBezTo>
                    <a:pt x="0" y="5739"/>
                    <a:pt x="77" y="5842"/>
                    <a:pt x="206" y="5868"/>
                  </a:cubicBezTo>
                  <a:cubicBezTo>
                    <a:pt x="1535" y="6152"/>
                    <a:pt x="2141" y="6655"/>
                    <a:pt x="2154" y="6655"/>
                  </a:cubicBezTo>
                  <a:cubicBezTo>
                    <a:pt x="2206" y="6707"/>
                    <a:pt x="2258" y="6719"/>
                    <a:pt x="2321" y="6719"/>
                  </a:cubicBezTo>
                  <a:cubicBezTo>
                    <a:pt x="2361" y="6719"/>
                    <a:pt x="2399" y="6719"/>
                    <a:pt x="2425" y="6694"/>
                  </a:cubicBezTo>
                  <a:cubicBezTo>
                    <a:pt x="2515" y="6655"/>
                    <a:pt x="2579" y="6565"/>
                    <a:pt x="2579" y="6461"/>
                  </a:cubicBezTo>
                  <a:lnTo>
                    <a:pt x="2579" y="1290"/>
                  </a:lnTo>
                  <a:cubicBezTo>
                    <a:pt x="2579" y="580"/>
                    <a:pt x="2000" y="1"/>
                    <a:pt x="1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93"/>
            <p:cNvSpPr/>
            <p:nvPr/>
          </p:nvSpPr>
          <p:spPr>
            <a:xfrm>
              <a:off x="3774482" y="3027837"/>
              <a:ext cx="21641" cy="64965"/>
            </a:xfrm>
            <a:custGeom>
              <a:rect b="b" l="l" r="r" t="t"/>
              <a:pathLst>
                <a:path extrusionOk="0" h="1549" w="516">
                  <a:moveTo>
                    <a:pt x="258" y="1"/>
                  </a:moveTo>
                  <a:cubicBezTo>
                    <a:pt x="116" y="1"/>
                    <a:pt x="0" y="117"/>
                    <a:pt x="0" y="259"/>
                  </a:cubicBezTo>
                  <a:lnTo>
                    <a:pt x="0" y="1291"/>
                  </a:lnTo>
                  <a:cubicBezTo>
                    <a:pt x="0" y="1433"/>
                    <a:pt x="116" y="1549"/>
                    <a:pt x="258" y="1549"/>
                  </a:cubicBezTo>
                  <a:cubicBezTo>
                    <a:pt x="399" y="1549"/>
                    <a:pt x="516" y="1433"/>
                    <a:pt x="516" y="1291"/>
                  </a:cubicBezTo>
                  <a:lnTo>
                    <a:pt x="516" y="259"/>
                  </a:lnTo>
                  <a:cubicBezTo>
                    <a:pt x="516" y="117"/>
                    <a:pt x="399" y="1"/>
                    <a:pt x="25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93"/>
            <p:cNvSpPr/>
            <p:nvPr/>
          </p:nvSpPr>
          <p:spPr>
            <a:xfrm>
              <a:off x="3752254" y="2955953"/>
              <a:ext cx="21683" cy="43282"/>
            </a:xfrm>
            <a:custGeom>
              <a:rect b="b" l="l" r="r" t="t"/>
              <a:pathLst>
                <a:path extrusionOk="0" h="1032" w="517">
                  <a:moveTo>
                    <a:pt x="259" y="0"/>
                  </a:moveTo>
                  <a:cubicBezTo>
                    <a:pt x="117" y="0"/>
                    <a:pt x="1" y="116"/>
                    <a:pt x="1" y="258"/>
                  </a:cubicBezTo>
                  <a:lnTo>
                    <a:pt x="1" y="774"/>
                  </a:lnTo>
                  <a:cubicBezTo>
                    <a:pt x="1" y="915"/>
                    <a:pt x="117" y="1032"/>
                    <a:pt x="259" y="1032"/>
                  </a:cubicBezTo>
                  <a:cubicBezTo>
                    <a:pt x="401" y="1032"/>
                    <a:pt x="517" y="915"/>
                    <a:pt x="517" y="774"/>
                  </a:cubicBezTo>
                  <a:lnTo>
                    <a:pt x="517" y="258"/>
                  </a:lnTo>
                  <a:cubicBezTo>
                    <a:pt x="517" y="116"/>
                    <a:pt x="401" y="0"/>
                    <a:pt x="25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93"/>
            <p:cNvSpPr/>
            <p:nvPr/>
          </p:nvSpPr>
          <p:spPr>
            <a:xfrm>
              <a:off x="3447774" y="3064115"/>
              <a:ext cx="114161" cy="87109"/>
            </a:xfrm>
            <a:custGeom>
              <a:rect b="b" l="l" r="r" t="t"/>
              <a:pathLst>
                <a:path extrusionOk="0" h="2077" w="2722">
                  <a:moveTo>
                    <a:pt x="258" y="0"/>
                  </a:moveTo>
                  <a:cubicBezTo>
                    <a:pt x="116" y="0"/>
                    <a:pt x="0" y="116"/>
                    <a:pt x="0" y="258"/>
                  </a:cubicBezTo>
                  <a:lnTo>
                    <a:pt x="0" y="1818"/>
                  </a:lnTo>
                  <a:cubicBezTo>
                    <a:pt x="0" y="1922"/>
                    <a:pt x="64" y="2012"/>
                    <a:pt x="155" y="2051"/>
                  </a:cubicBezTo>
                  <a:cubicBezTo>
                    <a:pt x="181" y="2076"/>
                    <a:pt x="219" y="2076"/>
                    <a:pt x="258" y="2076"/>
                  </a:cubicBezTo>
                  <a:cubicBezTo>
                    <a:pt x="322" y="2076"/>
                    <a:pt x="374" y="2064"/>
                    <a:pt x="425" y="2012"/>
                  </a:cubicBezTo>
                  <a:cubicBezTo>
                    <a:pt x="439" y="2012"/>
                    <a:pt x="1070" y="1483"/>
                    <a:pt x="2489" y="1199"/>
                  </a:cubicBezTo>
                  <a:cubicBezTo>
                    <a:pt x="2592" y="1187"/>
                    <a:pt x="2669" y="1110"/>
                    <a:pt x="2695" y="1006"/>
                  </a:cubicBezTo>
                  <a:cubicBezTo>
                    <a:pt x="2721" y="903"/>
                    <a:pt x="2669" y="800"/>
                    <a:pt x="2592" y="735"/>
                  </a:cubicBezTo>
                  <a:cubicBezTo>
                    <a:pt x="1857" y="245"/>
                    <a:pt x="1070"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93"/>
            <p:cNvSpPr/>
            <p:nvPr/>
          </p:nvSpPr>
          <p:spPr>
            <a:xfrm>
              <a:off x="3447774" y="3085755"/>
              <a:ext cx="369449" cy="115796"/>
            </a:xfrm>
            <a:custGeom>
              <a:rect b="b" l="l" r="r" t="t"/>
              <a:pathLst>
                <a:path extrusionOk="0" h="2761" w="8809">
                  <a:moveTo>
                    <a:pt x="4411" y="0"/>
                  </a:moveTo>
                  <a:cubicBezTo>
                    <a:pt x="1431" y="0"/>
                    <a:pt x="142" y="1058"/>
                    <a:pt x="90" y="1110"/>
                  </a:cubicBezTo>
                  <a:cubicBezTo>
                    <a:pt x="38" y="1161"/>
                    <a:pt x="0" y="1225"/>
                    <a:pt x="0" y="1302"/>
                  </a:cubicBezTo>
                  <a:lnTo>
                    <a:pt x="0" y="2502"/>
                  </a:lnTo>
                  <a:cubicBezTo>
                    <a:pt x="0" y="2657"/>
                    <a:pt x="116" y="2760"/>
                    <a:pt x="258" y="2760"/>
                  </a:cubicBezTo>
                  <a:lnTo>
                    <a:pt x="8550" y="2760"/>
                  </a:lnTo>
                  <a:cubicBezTo>
                    <a:pt x="8693" y="2760"/>
                    <a:pt x="8808" y="2657"/>
                    <a:pt x="8808" y="2502"/>
                  </a:cubicBezTo>
                  <a:lnTo>
                    <a:pt x="8808" y="1302"/>
                  </a:lnTo>
                  <a:cubicBezTo>
                    <a:pt x="8808" y="1225"/>
                    <a:pt x="8770" y="1161"/>
                    <a:pt x="8719" y="1110"/>
                  </a:cubicBezTo>
                  <a:cubicBezTo>
                    <a:pt x="8667" y="1058"/>
                    <a:pt x="7377" y="0"/>
                    <a:pt x="4411"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93"/>
            <p:cNvSpPr/>
            <p:nvPr/>
          </p:nvSpPr>
          <p:spPr>
            <a:xfrm>
              <a:off x="3724154" y="3143086"/>
              <a:ext cx="21641" cy="21683"/>
            </a:xfrm>
            <a:custGeom>
              <a:rect b="b" l="l" r="r" t="t"/>
              <a:pathLst>
                <a:path extrusionOk="0" h="517" w="516">
                  <a:moveTo>
                    <a:pt x="258" y="0"/>
                  </a:moveTo>
                  <a:cubicBezTo>
                    <a:pt x="117" y="0"/>
                    <a:pt x="0" y="116"/>
                    <a:pt x="0" y="258"/>
                  </a:cubicBezTo>
                  <a:cubicBezTo>
                    <a:pt x="0" y="413"/>
                    <a:pt x="117" y="516"/>
                    <a:pt x="258" y="516"/>
                  </a:cubicBezTo>
                  <a:cubicBezTo>
                    <a:pt x="400" y="516"/>
                    <a:pt x="516" y="413"/>
                    <a:pt x="516" y="258"/>
                  </a:cubicBezTo>
                  <a:cubicBezTo>
                    <a:pt x="516" y="116"/>
                    <a:pt x="400"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93"/>
            <p:cNvSpPr/>
            <p:nvPr/>
          </p:nvSpPr>
          <p:spPr>
            <a:xfrm>
              <a:off x="3587306" y="3143086"/>
              <a:ext cx="21683" cy="21683"/>
            </a:xfrm>
            <a:custGeom>
              <a:rect b="b" l="l" r="r" t="t"/>
              <a:pathLst>
                <a:path extrusionOk="0" h="517" w="517">
                  <a:moveTo>
                    <a:pt x="259" y="0"/>
                  </a:moveTo>
                  <a:cubicBezTo>
                    <a:pt x="104" y="0"/>
                    <a:pt x="1" y="116"/>
                    <a:pt x="1" y="258"/>
                  </a:cubicBezTo>
                  <a:cubicBezTo>
                    <a:pt x="1" y="413"/>
                    <a:pt x="104" y="516"/>
                    <a:pt x="259" y="516"/>
                  </a:cubicBezTo>
                  <a:cubicBezTo>
                    <a:pt x="400" y="516"/>
                    <a:pt x="517" y="413"/>
                    <a:pt x="517" y="258"/>
                  </a:cubicBezTo>
                  <a:cubicBezTo>
                    <a:pt x="517" y="116"/>
                    <a:pt x="400" y="0"/>
                    <a:pt x="259"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93"/>
            <p:cNvSpPr/>
            <p:nvPr/>
          </p:nvSpPr>
          <p:spPr>
            <a:xfrm>
              <a:off x="3659232" y="3129037"/>
              <a:ext cx="21683" cy="21641"/>
            </a:xfrm>
            <a:custGeom>
              <a:rect b="b" l="l" r="r" t="t"/>
              <a:pathLst>
                <a:path extrusionOk="0" h="516" w="517">
                  <a:moveTo>
                    <a:pt x="258" y="0"/>
                  </a:moveTo>
                  <a:cubicBezTo>
                    <a:pt x="117" y="0"/>
                    <a:pt x="1" y="116"/>
                    <a:pt x="1" y="258"/>
                  </a:cubicBezTo>
                  <a:cubicBezTo>
                    <a:pt x="1" y="399"/>
                    <a:pt x="117" y="516"/>
                    <a:pt x="258" y="516"/>
                  </a:cubicBezTo>
                  <a:cubicBezTo>
                    <a:pt x="401" y="516"/>
                    <a:pt x="516" y="399"/>
                    <a:pt x="516" y="258"/>
                  </a:cubicBezTo>
                  <a:cubicBezTo>
                    <a:pt x="516" y="116"/>
                    <a:pt x="401"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93"/>
            <p:cNvSpPr/>
            <p:nvPr/>
          </p:nvSpPr>
          <p:spPr>
            <a:xfrm>
              <a:off x="3514835" y="3143086"/>
              <a:ext cx="21683" cy="21683"/>
            </a:xfrm>
            <a:custGeom>
              <a:rect b="b" l="l" r="r" t="t"/>
              <a:pathLst>
                <a:path extrusionOk="0" h="517" w="517">
                  <a:moveTo>
                    <a:pt x="258" y="0"/>
                  </a:moveTo>
                  <a:cubicBezTo>
                    <a:pt x="116" y="0"/>
                    <a:pt x="1" y="116"/>
                    <a:pt x="1" y="258"/>
                  </a:cubicBezTo>
                  <a:cubicBezTo>
                    <a:pt x="1" y="413"/>
                    <a:pt x="116" y="516"/>
                    <a:pt x="258" y="516"/>
                  </a:cubicBezTo>
                  <a:cubicBezTo>
                    <a:pt x="400" y="516"/>
                    <a:pt x="516" y="413"/>
                    <a:pt x="516" y="258"/>
                  </a:cubicBezTo>
                  <a:cubicBezTo>
                    <a:pt x="516" y="116"/>
                    <a:pt x="400"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93"/>
            <p:cNvSpPr/>
            <p:nvPr/>
          </p:nvSpPr>
          <p:spPr>
            <a:xfrm>
              <a:off x="3505608" y="2832609"/>
              <a:ext cx="21683" cy="43324"/>
            </a:xfrm>
            <a:custGeom>
              <a:rect b="b" l="l" r="r" t="t"/>
              <a:pathLst>
                <a:path extrusionOk="0" h="1033" w="517">
                  <a:moveTo>
                    <a:pt x="259" y="1"/>
                  </a:moveTo>
                  <a:cubicBezTo>
                    <a:pt x="117" y="1"/>
                    <a:pt x="1" y="116"/>
                    <a:pt x="1" y="259"/>
                  </a:cubicBezTo>
                  <a:lnTo>
                    <a:pt x="1" y="774"/>
                  </a:lnTo>
                  <a:cubicBezTo>
                    <a:pt x="1" y="916"/>
                    <a:pt x="117" y="1032"/>
                    <a:pt x="259" y="1032"/>
                  </a:cubicBezTo>
                  <a:cubicBezTo>
                    <a:pt x="401" y="1032"/>
                    <a:pt x="517" y="916"/>
                    <a:pt x="517" y="774"/>
                  </a:cubicBezTo>
                  <a:lnTo>
                    <a:pt x="517" y="259"/>
                  </a:ln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93"/>
            <p:cNvSpPr/>
            <p:nvPr/>
          </p:nvSpPr>
          <p:spPr>
            <a:xfrm>
              <a:off x="3505608" y="2926176"/>
              <a:ext cx="21683" cy="43282"/>
            </a:xfrm>
            <a:custGeom>
              <a:rect b="b" l="l" r="r" t="t"/>
              <a:pathLst>
                <a:path extrusionOk="0" h="1032" w="517">
                  <a:moveTo>
                    <a:pt x="259" y="0"/>
                  </a:moveTo>
                  <a:cubicBezTo>
                    <a:pt x="117" y="0"/>
                    <a:pt x="1" y="117"/>
                    <a:pt x="1" y="258"/>
                  </a:cubicBezTo>
                  <a:lnTo>
                    <a:pt x="1" y="774"/>
                  </a:lnTo>
                  <a:cubicBezTo>
                    <a:pt x="1" y="916"/>
                    <a:pt x="117" y="1032"/>
                    <a:pt x="259" y="1032"/>
                  </a:cubicBezTo>
                  <a:cubicBezTo>
                    <a:pt x="401" y="1032"/>
                    <a:pt x="517" y="916"/>
                    <a:pt x="517" y="774"/>
                  </a:cubicBezTo>
                  <a:lnTo>
                    <a:pt x="517" y="258"/>
                  </a:lnTo>
                  <a:cubicBezTo>
                    <a:pt x="517" y="117"/>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93"/>
            <p:cNvSpPr/>
            <p:nvPr/>
          </p:nvSpPr>
          <p:spPr>
            <a:xfrm>
              <a:off x="3447774" y="2889940"/>
              <a:ext cx="43324" cy="21683"/>
            </a:xfrm>
            <a:custGeom>
              <a:rect b="b" l="l" r="r" t="t"/>
              <a:pathLst>
                <a:path extrusionOk="0" h="517" w="1033">
                  <a:moveTo>
                    <a:pt x="258" y="1"/>
                  </a:moveTo>
                  <a:cubicBezTo>
                    <a:pt x="116" y="1"/>
                    <a:pt x="0" y="116"/>
                    <a:pt x="0" y="259"/>
                  </a:cubicBezTo>
                  <a:cubicBezTo>
                    <a:pt x="0" y="413"/>
                    <a:pt x="116" y="517"/>
                    <a:pt x="258" y="517"/>
                  </a:cubicBezTo>
                  <a:lnTo>
                    <a:pt x="774" y="517"/>
                  </a:lnTo>
                  <a:cubicBezTo>
                    <a:pt x="915" y="517"/>
                    <a:pt x="1032" y="413"/>
                    <a:pt x="1032" y="259"/>
                  </a:cubicBezTo>
                  <a:cubicBezTo>
                    <a:pt x="1032" y="116"/>
                    <a:pt x="915" y="1"/>
                    <a:pt x="7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93"/>
            <p:cNvSpPr/>
            <p:nvPr/>
          </p:nvSpPr>
          <p:spPr>
            <a:xfrm>
              <a:off x="3463417" y="2915775"/>
              <a:ext cx="39549" cy="36949"/>
            </a:xfrm>
            <a:custGeom>
              <a:rect b="b" l="l" r="r" t="t"/>
              <a:pathLst>
                <a:path extrusionOk="0" h="881" w="943">
                  <a:moveTo>
                    <a:pt x="654" y="0"/>
                  </a:moveTo>
                  <a:cubicBezTo>
                    <a:pt x="588" y="0"/>
                    <a:pt x="523" y="23"/>
                    <a:pt x="479" y="68"/>
                  </a:cubicBezTo>
                  <a:lnTo>
                    <a:pt x="104" y="442"/>
                  </a:lnTo>
                  <a:cubicBezTo>
                    <a:pt x="1" y="545"/>
                    <a:pt x="1" y="700"/>
                    <a:pt x="104" y="803"/>
                  </a:cubicBezTo>
                  <a:cubicBezTo>
                    <a:pt x="156" y="855"/>
                    <a:pt x="221" y="881"/>
                    <a:pt x="285" y="881"/>
                  </a:cubicBezTo>
                  <a:cubicBezTo>
                    <a:pt x="362" y="881"/>
                    <a:pt x="427" y="855"/>
                    <a:pt x="479" y="803"/>
                  </a:cubicBezTo>
                  <a:lnTo>
                    <a:pt x="840" y="442"/>
                  </a:lnTo>
                  <a:cubicBezTo>
                    <a:pt x="943" y="339"/>
                    <a:pt x="943" y="171"/>
                    <a:pt x="840" y="68"/>
                  </a:cubicBezTo>
                  <a:cubicBezTo>
                    <a:pt x="788" y="23"/>
                    <a:pt x="720" y="0"/>
                    <a:pt x="65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93"/>
            <p:cNvSpPr/>
            <p:nvPr/>
          </p:nvSpPr>
          <p:spPr>
            <a:xfrm>
              <a:off x="3463417" y="2849343"/>
              <a:ext cx="39549" cy="36823"/>
            </a:xfrm>
            <a:custGeom>
              <a:rect b="b" l="l" r="r" t="t"/>
              <a:pathLst>
                <a:path extrusionOk="0" h="878" w="943">
                  <a:moveTo>
                    <a:pt x="291" y="1"/>
                  </a:moveTo>
                  <a:cubicBezTo>
                    <a:pt x="223" y="1"/>
                    <a:pt x="156" y="27"/>
                    <a:pt x="104" y="78"/>
                  </a:cubicBezTo>
                  <a:cubicBezTo>
                    <a:pt x="1" y="181"/>
                    <a:pt x="1" y="336"/>
                    <a:pt x="104" y="439"/>
                  </a:cubicBezTo>
                  <a:lnTo>
                    <a:pt x="479" y="800"/>
                  </a:lnTo>
                  <a:cubicBezTo>
                    <a:pt x="517" y="852"/>
                    <a:pt x="594" y="878"/>
                    <a:pt x="659" y="878"/>
                  </a:cubicBezTo>
                  <a:cubicBezTo>
                    <a:pt x="723" y="878"/>
                    <a:pt x="788" y="852"/>
                    <a:pt x="840" y="800"/>
                  </a:cubicBezTo>
                  <a:cubicBezTo>
                    <a:pt x="943" y="711"/>
                    <a:pt x="943" y="543"/>
                    <a:pt x="840" y="439"/>
                  </a:cubicBezTo>
                  <a:lnTo>
                    <a:pt x="479" y="78"/>
                  </a:lnTo>
                  <a:cubicBezTo>
                    <a:pt x="427" y="27"/>
                    <a:pt x="359" y="1"/>
                    <a:pt x="29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93"/>
            <p:cNvSpPr/>
            <p:nvPr/>
          </p:nvSpPr>
          <p:spPr>
            <a:xfrm>
              <a:off x="3541886" y="2889940"/>
              <a:ext cx="43324" cy="21683"/>
            </a:xfrm>
            <a:custGeom>
              <a:rect b="b" l="l" r="r" t="t"/>
              <a:pathLst>
                <a:path extrusionOk="0" h="517" w="1033">
                  <a:moveTo>
                    <a:pt x="258" y="1"/>
                  </a:moveTo>
                  <a:cubicBezTo>
                    <a:pt x="104" y="1"/>
                    <a:pt x="0" y="116"/>
                    <a:pt x="0" y="259"/>
                  </a:cubicBezTo>
                  <a:cubicBezTo>
                    <a:pt x="0" y="413"/>
                    <a:pt x="104" y="517"/>
                    <a:pt x="258" y="517"/>
                  </a:cubicBezTo>
                  <a:lnTo>
                    <a:pt x="774" y="517"/>
                  </a:lnTo>
                  <a:cubicBezTo>
                    <a:pt x="916" y="517"/>
                    <a:pt x="1032" y="413"/>
                    <a:pt x="1032" y="259"/>
                  </a:cubicBezTo>
                  <a:cubicBezTo>
                    <a:pt x="1032" y="116"/>
                    <a:pt x="916" y="1"/>
                    <a:pt x="7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93"/>
            <p:cNvSpPr/>
            <p:nvPr/>
          </p:nvSpPr>
          <p:spPr>
            <a:xfrm>
              <a:off x="3529975" y="2849343"/>
              <a:ext cx="39004" cy="36823"/>
            </a:xfrm>
            <a:custGeom>
              <a:rect b="b" l="l" r="r" t="t"/>
              <a:pathLst>
                <a:path extrusionOk="0" h="878" w="930">
                  <a:moveTo>
                    <a:pt x="650" y="1"/>
                  </a:moveTo>
                  <a:cubicBezTo>
                    <a:pt x="584" y="1"/>
                    <a:pt x="517" y="27"/>
                    <a:pt x="465" y="78"/>
                  </a:cubicBezTo>
                  <a:lnTo>
                    <a:pt x="104" y="439"/>
                  </a:lnTo>
                  <a:cubicBezTo>
                    <a:pt x="1" y="543"/>
                    <a:pt x="1" y="711"/>
                    <a:pt x="104" y="800"/>
                  </a:cubicBezTo>
                  <a:cubicBezTo>
                    <a:pt x="155" y="852"/>
                    <a:pt x="219" y="878"/>
                    <a:pt x="284" y="878"/>
                  </a:cubicBezTo>
                  <a:cubicBezTo>
                    <a:pt x="348" y="878"/>
                    <a:pt x="413" y="852"/>
                    <a:pt x="465" y="800"/>
                  </a:cubicBezTo>
                  <a:lnTo>
                    <a:pt x="826" y="439"/>
                  </a:lnTo>
                  <a:cubicBezTo>
                    <a:pt x="929" y="336"/>
                    <a:pt x="929" y="181"/>
                    <a:pt x="826" y="78"/>
                  </a:cubicBezTo>
                  <a:cubicBezTo>
                    <a:pt x="781" y="27"/>
                    <a:pt x="716" y="1"/>
                    <a:pt x="65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93"/>
            <p:cNvSpPr/>
            <p:nvPr/>
          </p:nvSpPr>
          <p:spPr>
            <a:xfrm>
              <a:off x="3529975" y="2915775"/>
              <a:ext cx="39004" cy="36949"/>
            </a:xfrm>
            <a:custGeom>
              <a:rect b="b" l="l" r="r" t="t"/>
              <a:pathLst>
                <a:path extrusionOk="0" h="881" w="930">
                  <a:moveTo>
                    <a:pt x="284" y="0"/>
                  </a:moveTo>
                  <a:cubicBezTo>
                    <a:pt x="220" y="0"/>
                    <a:pt x="155" y="23"/>
                    <a:pt x="104" y="68"/>
                  </a:cubicBezTo>
                  <a:cubicBezTo>
                    <a:pt x="1" y="171"/>
                    <a:pt x="1" y="339"/>
                    <a:pt x="104" y="442"/>
                  </a:cubicBezTo>
                  <a:lnTo>
                    <a:pt x="465" y="803"/>
                  </a:lnTo>
                  <a:cubicBezTo>
                    <a:pt x="517" y="855"/>
                    <a:pt x="580" y="881"/>
                    <a:pt x="645" y="881"/>
                  </a:cubicBezTo>
                  <a:cubicBezTo>
                    <a:pt x="709" y="881"/>
                    <a:pt x="787" y="855"/>
                    <a:pt x="826" y="803"/>
                  </a:cubicBezTo>
                  <a:cubicBezTo>
                    <a:pt x="929" y="700"/>
                    <a:pt x="929" y="545"/>
                    <a:pt x="826" y="442"/>
                  </a:cubicBezTo>
                  <a:lnTo>
                    <a:pt x="465" y="68"/>
                  </a:lnTo>
                  <a:cubicBezTo>
                    <a:pt x="413" y="23"/>
                    <a:pt x="349" y="0"/>
                    <a:pt x="2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93"/>
            <p:cNvSpPr/>
            <p:nvPr/>
          </p:nvSpPr>
          <p:spPr>
            <a:xfrm>
              <a:off x="3469415" y="2854250"/>
              <a:ext cx="94155" cy="93610"/>
            </a:xfrm>
            <a:custGeom>
              <a:rect b="b" l="l" r="r" t="t"/>
              <a:pathLst>
                <a:path extrusionOk="0" h="2232" w="2245">
                  <a:moveTo>
                    <a:pt x="1122" y="0"/>
                  </a:moveTo>
                  <a:cubicBezTo>
                    <a:pt x="503" y="0"/>
                    <a:pt x="0" y="503"/>
                    <a:pt x="0" y="1110"/>
                  </a:cubicBezTo>
                  <a:cubicBezTo>
                    <a:pt x="0" y="1729"/>
                    <a:pt x="503" y="2231"/>
                    <a:pt x="1122" y="2231"/>
                  </a:cubicBezTo>
                  <a:cubicBezTo>
                    <a:pt x="1741" y="2231"/>
                    <a:pt x="2244" y="1729"/>
                    <a:pt x="2244" y="1110"/>
                  </a:cubicBezTo>
                  <a:cubicBezTo>
                    <a:pt x="2244" y="503"/>
                    <a:pt x="1741" y="0"/>
                    <a:pt x="1122"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571" name="Google Shape;2571;p93"/>
          <p:cNvCxnSpPr>
            <a:stCxn id="2495" idx="3"/>
            <a:endCxn id="2497" idx="1"/>
          </p:cNvCxnSpPr>
          <p:nvPr/>
        </p:nvCxnSpPr>
        <p:spPr>
          <a:xfrm>
            <a:off x="2292525" y="1950150"/>
            <a:ext cx="779700" cy="0"/>
          </a:xfrm>
          <a:prstGeom prst="straightConnector1">
            <a:avLst/>
          </a:prstGeom>
          <a:noFill/>
          <a:ln cap="flat" cmpd="sng" w="19050">
            <a:solidFill>
              <a:schemeClr val="lt2"/>
            </a:solidFill>
            <a:prstDash val="solid"/>
            <a:round/>
            <a:headEnd len="med" w="med" type="oval"/>
            <a:tailEnd len="med" w="med" type="oval"/>
          </a:ln>
          <a:effectLst>
            <a:outerShdw blurRad="57150" rotWithShape="0" algn="bl" dir="5400000" dist="19050">
              <a:srgbClr val="000000">
                <a:alpha val="50000"/>
              </a:srgbClr>
            </a:outerShdw>
          </a:effectLst>
        </p:spPr>
      </p:cxnSp>
      <p:cxnSp>
        <p:nvCxnSpPr>
          <p:cNvPr id="2572" name="Google Shape;2572;p93"/>
          <p:cNvCxnSpPr>
            <a:stCxn id="2497" idx="3"/>
            <a:endCxn id="2496" idx="1"/>
          </p:cNvCxnSpPr>
          <p:nvPr/>
        </p:nvCxnSpPr>
        <p:spPr>
          <a:xfrm>
            <a:off x="4182063" y="1950125"/>
            <a:ext cx="780000" cy="0"/>
          </a:xfrm>
          <a:prstGeom prst="straightConnector1">
            <a:avLst/>
          </a:prstGeom>
          <a:noFill/>
          <a:ln cap="flat" cmpd="sng" w="19050">
            <a:solidFill>
              <a:schemeClr val="lt2"/>
            </a:solidFill>
            <a:prstDash val="solid"/>
            <a:round/>
            <a:headEnd len="med" w="med" type="oval"/>
            <a:tailEnd len="med" w="med" type="oval"/>
          </a:ln>
          <a:effectLst>
            <a:outerShdw blurRad="57150" rotWithShape="0" algn="bl" dir="5400000" dist="19050">
              <a:srgbClr val="000000">
                <a:alpha val="50000"/>
              </a:srgbClr>
            </a:outerShdw>
          </a:effectLst>
        </p:spPr>
      </p:cxnSp>
      <p:cxnSp>
        <p:nvCxnSpPr>
          <p:cNvPr id="2573" name="Google Shape;2573;p93"/>
          <p:cNvCxnSpPr>
            <a:stCxn id="2496" idx="3"/>
            <a:endCxn id="2498" idx="1"/>
          </p:cNvCxnSpPr>
          <p:nvPr/>
        </p:nvCxnSpPr>
        <p:spPr>
          <a:xfrm>
            <a:off x="6071662" y="1950150"/>
            <a:ext cx="780000" cy="0"/>
          </a:xfrm>
          <a:prstGeom prst="straightConnector1">
            <a:avLst/>
          </a:prstGeom>
          <a:noFill/>
          <a:ln cap="flat" cmpd="sng" w="19050">
            <a:solidFill>
              <a:schemeClr val="lt2"/>
            </a:solidFill>
            <a:prstDash val="solid"/>
            <a:round/>
            <a:headEnd len="med" w="med" type="oval"/>
            <a:tailEnd len="med" w="med" type="oval"/>
          </a:ln>
          <a:effectLst>
            <a:outerShdw blurRad="57150" rotWithShape="0" algn="bl" dir="5400000" dist="19050">
              <a:srgbClr val="000000">
                <a:alpha val="50000"/>
              </a:srgbClr>
            </a:outerShdw>
          </a:effectLst>
        </p:spPr>
      </p:cxnSp>
      <p:cxnSp>
        <p:nvCxnSpPr>
          <p:cNvPr id="2574" name="Google Shape;2574;p93"/>
          <p:cNvCxnSpPr>
            <a:stCxn id="2498" idx="3"/>
          </p:cNvCxnSpPr>
          <p:nvPr/>
        </p:nvCxnSpPr>
        <p:spPr>
          <a:xfrm>
            <a:off x="7961250" y="1950150"/>
            <a:ext cx="1403700" cy="0"/>
          </a:xfrm>
          <a:prstGeom prst="straightConnector1">
            <a:avLst/>
          </a:prstGeom>
          <a:noFill/>
          <a:ln cap="flat" cmpd="sng" w="19050">
            <a:solidFill>
              <a:schemeClr val="lt2"/>
            </a:solidFill>
            <a:prstDash val="solid"/>
            <a:round/>
            <a:headEnd len="med" w="med" type="oval"/>
            <a:tailEnd len="med" w="med" type="oval"/>
          </a:ln>
          <a:effectLst>
            <a:outerShdw blurRad="57150" rotWithShape="0" algn="bl" dir="5400000" dist="19050">
              <a:srgbClr val="000000">
                <a:alpha val="50000"/>
              </a:srgbClr>
            </a:outerShdw>
          </a:effectLst>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2499"/>
                                        </p:tgtEl>
                                        <p:attrNameLst>
                                          <p:attrName>style.visibility</p:attrName>
                                        </p:attrNameLst>
                                      </p:cBhvr>
                                      <p:to>
                                        <p:strVal val="visible"/>
                                      </p:to>
                                    </p:set>
                                    <p:anim calcmode="lin" valueType="num">
                                      <p:cBhvr additive="base">
                                        <p:cTn dur="500"/>
                                        <p:tgtEl>
                                          <p:spTgt spid="2499"/>
                                        </p:tgtEl>
                                        <p:attrNameLst>
                                          <p:attrName>ppt_w</p:attrName>
                                        </p:attrNameLst>
                                      </p:cBhvr>
                                      <p:tavLst>
                                        <p:tav fmla="" tm="0">
                                          <p:val>
                                            <p:strVal val="0"/>
                                          </p:val>
                                        </p:tav>
                                        <p:tav fmla="" tm="100000">
                                          <p:val>
                                            <p:strVal val="#ppt_w"/>
                                          </p:val>
                                        </p:tav>
                                      </p:tavLst>
                                    </p:anim>
                                    <p:anim calcmode="lin" valueType="num">
                                      <p:cBhvr additive="base">
                                        <p:cTn dur="500"/>
                                        <p:tgtEl>
                                          <p:spTgt spid="249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508"/>
                                        </p:tgtEl>
                                        <p:attrNameLst>
                                          <p:attrName>style.visibility</p:attrName>
                                        </p:attrNameLst>
                                      </p:cBhvr>
                                      <p:to>
                                        <p:strVal val="visible"/>
                                      </p:to>
                                    </p:set>
                                    <p:anim calcmode="lin" valueType="num">
                                      <p:cBhvr additive="base">
                                        <p:cTn dur="500"/>
                                        <p:tgtEl>
                                          <p:spTgt spid="2508"/>
                                        </p:tgtEl>
                                        <p:attrNameLst>
                                          <p:attrName>ppt_w</p:attrName>
                                        </p:attrNameLst>
                                      </p:cBhvr>
                                      <p:tavLst>
                                        <p:tav fmla="" tm="0">
                                          <p:val>
                                            <p:strVal val="0"/>
                                          </p:val>
                                        </p:tav>
                                        <p:tav fmla="" tm="100000">
                                          <p:val>
                                            <p:strVal val="#ppt_w"/>
                                          </p:val>
                                        </p:tav>
                                      </p:tavLst>
                                    </p:anim>
                                    <p:anim calcmode="lin" valueType="num">
                                      <p:cBhvr additive="base">
                                        <p:cTn dur="500"/>
                                        <p:tgtEl>
                                          <p:spTgt spid="250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519"/>
                                        </p:tgtEl>
                                        <p:attrNameLst>
                                          <p:attrName>style.visibility</p:attrName>
                                        </p:attrNameLst>
                                      </p:cBhvr>
                                      <p:to>
                                        <p:strVal val="visible"/>
                                      </p:to>
                                    </p:set>
                                    <p:anim calcmode="lin" valueType="num">
                                      <p:cBhvr additive="base">
                                        <p:cTn dur="500"/>
                                        <p:tgtEl>
                                          <p:spTgt spid="2519"/>
                                        </p:tgtEl>
                                        <p:attrNameLst>
                                          <p:attrName>ppt_w</p:attrName>
                                        </p:attrNameLst>
                                      </p:cBhvr>
                                      <p:tavLst>
                                        <p:tav fmla="" tm="0">
                                          <p:val>
                                            <p:strVal val="0"/>
                                          </p:val>
                                        </p:tav>
                                        <p:tav fmla="" tm="100000">
                                          <p:val>
                                            <p:strVal val="#ppt_w"/>
                                          </p:val>
                                        </p:tav>
                                      </p:tavLst>
                                    </p:anim>
                                    <p:anim calcmode="lin" valueType="num">
                                      <p:cBhvr additive="base">
                                        <p:cTn dur="500"/>
                                        <p:tgtEl>
                                          <p:spTgt spid="251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546"/>
                                        </p:tgtEl>
                                        <p:attrNameLst>
                                          <p:attrName>style.visibility</p:attrName>
                                        </p:attrNameLst>
                                      </p:cBhvr>
                                      <p:to>
                                        <p:strVal val="visible"/>
                                      </p:to>
                                    </p:set>
                                    <p:anim calcmode="lin" valueType="num">
                                      <p:cBhvr additive="base">
                                        <p:cTn dur="500"/>
                                        <p:tgtEl>
                                          <p:spTgt spid="2546"/>
                                        </p:tgtEl>
                                        <p:attrNameLst>
                                          <p:attrName>ppt_w</p:attrName>
                                        </p:attrNameLst>
                                      </p:cBhvr>
                                      <p:tavLst>
                                        <p:tav fmla="" tm="0">
                                          <p:val>
                                            <p:strVal val="0"/>
                                          </p:val>
                                        </p:tav>
                                        <p:tav fmla="" tm="100000">
                                          <p:val>
                                            <p:strVal val="#ppt_w"/>
                                          </p:val>
                                        </p:tav>
                                      </p:tavLst>
                                    </p:anim>
                                    <p:anim calcmode="lin" valueType="num">
                                      <p:cBhvr additive="base">
                                        <p:cTn dur="500"/>
                                        <p:tgtEl>
                                          <p:spTgt spid="254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8" name="Shape 2578"/>
        <p:cNvGrpSpPr/>
        <p:nvPr/>
      </p:nvGrpSpPr>
      <p:grpSpPr>
        <a:xfrm>
          <a:off x="0" y="0"/>
          <a:ext cx="0" cy="0"/>
          <a:chOff x="0" y="0"/>
          <a:chExt cx="0" cy="0"/>
        </a:xfrm>
      </p:grpSpPr>
      <p:sp>
        <p:nvSpPr>
          <p:cNvPr id="2579" name="Google Shape;2579;p94"/>
          <p:cNvSpPr txBox="1"/>
          <p:nvPr>
            <p:ph idx="1" type="subTitle"/>
          </p:nvPr>
        </p:nvSpPr>
        <p:spPr>
          <a:xfrm>
            <a:off x="1200000" y="3802160"/>
            <a:ext cx="3382500" cy="714900"/>
          </a:xfrm>
          <a:prstGeom prst="rect">
            <a:avLst/>
          </a:prstGeom>
        </p:spPr>
        <p:txBody>
          <a:bodyPr anchorCtr="0" anchor="ctr" bIns="228600" lIns="228600" spcFirstLastPara="1" rIns="228600" wrap="square" tIns="228600">
            <a:noAutofit/>
          </a:bodyPr>
          <a:lstStyle/>
          <a:p>
            <a:pPr indent="0" lvl="0" marL="0" rtl="0" algn="ctr">
              <a:spcBef>
                <a:spcPts val="0"/>
              </a:spcBef>
              <a:spcAft>
                <a:spcPts val="0"/>
              </a:spcAft>
              <a:buNone/>
            </a:pPr>
            <a:r>
              <a:rPr lang="en"/>
              <a:t>Mercury is the closest planet to the Sun in the Solar System</a:t>
            </a:r>
            <a:endParaRPr/>
          </a:p>
        </p:txBody>
      </p:sp>
      <p:sp>
        <p:nvSpPr>
          <p:cNvPr id="2580" name="Google Shape;2580;p94"/>
          <p:cNvSpPr txBox="1"/>
          <p:nvPr>
            <p:ph idx="3" type="subTitle"/>
          </p:nvPr>
        </p:nvSpPr>
        <p:spPr>
          <a:xfrm>
            <a:off x="4561499" y="3802160"/>
            <a:ext cx="3382500" cy="714900"/>
          </a:xfrm>
          <a:prstGeom prst="rect">
            <a:avLst/>
          </a:prstGeom>
        </p:spPr>
        <p:txBody>
          <a:bodyPr anchorCtr="0" anchor="ctr" bIns="228600" lIns="228600" spcFirstLastPara="1" rIns="228600" wrap="square" tIns="228600">
            <a:noAutofit/>
          </a:bodyPr>
          <a:lstStyle/>
          <a:p>
            <a:pPr indent="0" lvl="0" marL="0" rtl="0" algn="ctr">
              <a:spcBef>
                <a:spcPts val="0"/>
              </a:spcBef>
              <a:spcAft>
                <a:spcPts val="0"/>
              </a:spcAft>
              <a:buNone/>
            </a:pPr>
            <a:r>
              <a:rPr lang="en"/>
              <a:t>Venus </a:t>
            </a:r>
            <a:r>
              <a:rPr lang="en"/>
              <a:t>has a beautiful name and very high temperatures</a:t>
            </a:r>
            <a:endParaRPr/>
          </a:p>
        </p:txBody>
      </p:sp>
      <p:sp>
        <p:nvSpPr>
          <p:cNvPr id="2581" name="Google Shape;2581;p94"/>
          <p:cNvSpPr txBox="1"/>
          <p:nvPr>
            <p:ph idx="4"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Also </a:t>
            </a:r>
            <a:r>
              <a:rPr lang="en"/>
              <a:t>save the animals</a:t>
            </a:r>
            <a:endParaRPr/>
          </a:p>
        </p:txBody>
      </p:sp>
      <p:sp>
        <p:nvSpPr>
          <p:cNvPr id="2582" name="Google Shape;2582;p94"/>
          <p:cNvSpPr txBox="1"/>
          <p:nvPr>
            <p:ph type="title"/>
          </p:nvPr>
        </p:nvSpPr>
        <p:spPr>
          <a:xfrm>
            <a:off x="1200000" y="3391821"/>
            <a:ext cx="33825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In oceans</a:t>
            </a:r>
            <a:endParaRPr/>
          </a:p>
        </p:txBody>
      </p:sp>
      <p:sp>
        <p:nvSpPr>
          <p:cNvPr id="2583" name="Google Shape;2583;p94"/>
          <p:cNvSpPr txBox="1"/>
          <p:nvPr>
            <p:ph idx="2" type="title"/>
          </p:nvPr>
        </p:nvSpPr>
        <p:spPr>
          <a:xfrm>
            <a:off x="4561492" y="3391821"/>
            <a:ext cx="33825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 In forests</a:t>
            </a:r>
            <a:endParaRPr/>
          </a:p>
        </p:txBody>
      </p:sp>
      <p:grpSp>
        <p:nvGrpSpPr>
          <p:cNvPr id="2584" name="Google Shape;2584;p94"/>
          <p:cNvGrpSpPr/>
          <p:nvPr/>
        </p:nvGrpSpPr>
        <p:grpSpPr>
          <a:xfrm>
            <a:off x="5330675" y="1624059"/>
            <a:ext cx="1844153" cy="1582028"/>
            <a:chOff x="951900" y="1512325"/>
            <a:chExt cx="2122400" cy="1820725"/>
          </a:xfrm>
        </p:grpSpPr>
        <p:sp>
          <p:nvSpPr>
            <p:cNvPr id="2585" name="Google Shape;2585;p94"/>
            <p:cNvSpPr/>
            <p:nvPr/>
          </p:nvSpPr>
          <p:spPr>
            <a:xfrm>
              <a:off x="951900" y="1512325"/>
              <a:ext cx="2122400" cy="1820725"/>
            </a:xfrm>
            <a:custGeom>
              <a:rect b="b" l="l" r="r" t="t"/>
              <a:pathLst>
                <a:path extrusionOk="0" h="72829" w="84896">
                  <a:moveTo>
                    <a:pt x="49272" y="1"/>
                  </a:moveTo>
                  <a:cubicBezTo>
                    <a:pt x="47600" y="1"/>
                    <a:pt x="45959" y="609"/>
                    <a:pt x="44713" y="1673"/>
                  </a:cubicBezTo>
                  <a:cubicBezTo>
                    <a:pt x="42281" y="2524"/>
                    <a:pt x="40366" y="4712"/>
                    <a:pt x="39606" y="7478"/>
                  </a:cubicBezTo>
                  <a:cubicBezTo>
                    <a:pt x="38177" y="8907"/>
                    <a:pt x="37387" y="10852"/>
                    <a:pt x="37478" y="12798"/>
                  </a:cubicBezTo>
                  <a:cubicBezTo>
                    <a:pt x="37570" y="14439"/>
                    <a:pt x="38299" y="15898"/>
                    <a:pt x="39393" y="16962"/>
                  </a:cubicBezTo>
                  <a:cubicBezTo>
                    <a:pt x="38846" y="17782"/>
                    <a:pt x="38390" y="18542"/>
                    <a:pt x="38026" y="19333"/>
                  </a:cubicBezTo>
                  <a:cubicBezTo>
                    <a:pt x="37570" y="18147"/>
                    <a:pt x="36931" y="17023"/>
                    <a:pt x="36080" y="15867"/>
                  </a:cubicBezTo>
                  <a:cubicBezTo>
                    <a:pt x="34804" y="14074"/>
                    <a:pt x="33223" y="12494"/>
                    <a:pt x="31460" y="11217"/>
                  </a:cubicBezTo>
                  <a:cubicBezTo>
                    <a:pt x="30791" y="10700"/>
                    <a:pt x="30001" y="10487"/>
                    <a:pt x="29211" y="10487"/>
                  </a:cubicBezTo>
                  <a:cubicBezTo>
                    <a:pt x="28633" y="10487"/>
                    <a:pt x="28056" y="10579"/>
                    <a:pt x="27509" y="10852"/>
                  </a:cubicBezTo>
                  <a:cubicBezTo>
                    <a:pt x="26232" y="11521"/>
                    <a:pt x="25411" y="12798"/>
                    <a:pt x="25411" y="14196"/>
                  </a:cubicBezTo>
                  <a:cubicBezTo>
                    <a:pt x="25411" y="15290"/>
                    <a:pt x="25381" y="16536"/>
                    <a:pt x="25442" y="17782"/>
                  </a:cubicBezTo>
                  <a:cubicBezTo>
                    <a:pt x="24682" y="18086"/>
                    <a:pt x="24195" y="18542"/>
                    <a:pt x="23892" y="18846"/>
                  </a:cubicBezTo>
                  <a:cubicBezTo>
                    <a:pt x="21977" y="20731"/>
                    <a:pt x="21338" y="22828"/>
                    <a:pt x="20913" y="24621"/>
                  </a:cubicBezTo>
                  <a:cubicBezTo>
                    <a:pt x="20852" y="24986"/>
                    <a:pt x="20609" y="25928"/>
                    <a:pt x="20913" y="27083"/>
                  </a:cubicBezTo>
                  <a:cubicBezTo>
                    <a:pt x="21125" y="27813"/>
                    <a:pt x="21460" y="28360"/>
                    <a:pt x="21794" y="28786"/>
                  </a:cubicBezTo>
                  <a:cubicBezTo>
                    <a:pt x="21065" y="29454"/>
                    <a:pt x="20609" y="30305"/>
                    <a:pt x="20548" y="31308"/>
                  </a:cubicBezTo>
                  <a:cubicBezTo>
                    <a:pt x="20426" y="32615"/>
                    <a:pt x="21065" y="33953"/>
                    <a:pt x="22189" y="34713"/>
                  </a:cubicBezTo>
                  <a:cubicBezTo>
                    <a:pt x="22949" y="35260"/>
                    <a:pt x="23709" y="35625"/>
                    <a:pt x="24499" y="35959"/>
                  </a:cubicBezTo>
                  <a:cubicBezTo>
                    <a:pt x="23618" y="36324"/>
                    <a:pt x="22858" y="36962"/>
                    <a:pt x="22372" y="37783"/>
                  </a:cubicBezTo>
                  <a:cubicBezTo>
                    <a:pt x="21581" y="37266"/>
                    <a:pt x="20609" y="36780"/>
                    <a:pt x="19454" y="36780"/>
                  </a:cubicBezTo>
                  <a:cubicBezTo>
                    <a:pt x="18937" y="36780"/>
                    <a:pt x="18481" y="36840"/>
                    <a:pt x="18025" y="36992"/>
                  </a:cubicBezTo>
                  <a:cubicBezTo>
                    <a:pt x="17235" y="36385"/>
                    <a:pt x="16293" y="36050"/>
                    <a:pt x="15259" y="36050"/>
                  </a:cubicBezTo>
                  <a:cubicBezTo>
                    <a:pt x="14499" y="36050"/>
                    <a:pt x="13770" y="36233"/>
                    <a:pt x="13162" y="36567"/>
                  </a:cubicBezTo>
                  <a:cubicBezTo>
                    <a:pt x="12463" y="35898"/>
                    <a:pt x="11277" y="35169"/>
                    <a:pt x="9484" y="35169"/>
                  </a:cubicBezTo>
                  <a:cubicBezTo>
                    <a:pt x="8694" y="35169"/>
                    <a:pt x="7843" y="35351"/>
                    <a:pt x="7083" y="35716"/>
                  </a:cubicBezTo>
                  <a:cubicBezTo>
                    <a:pt x="5715" y="36354"/>
                    <a:pt x="4621" y="37418"/>
                    <a:pt x="3891" y="38755"/>
                  </a:cubicBezTo>
                  <a:cubicBezTo>
                    <a:pt x="3344" y="39850"/>
                    <a:pt x="3040" y="41065"/>
                    <a:pt x="3040" y="42403"/>
                  </a:cubicBezTo>
                  <a:cubicBezTo>
                    <a:pt x="3040" y="43923"/>
                    <a:pt x="3557" y="45594"/>
                    <a:pt x="4651" y="47631"/>
                  </a:cubicBezTo>
                  <a:lnTo>
                    <a:pt x="5107" y="48543"/>
                  </a:lnTo>
                  <a:cubicBezTo>
                    <a:pt x="4195" y="49607"/>
                    <a:pt x="4013" y="50701"/>
                    <a:pt x="4013" y="51430"/>
                  </a:cubicBezTo>
                  <a:cubicBezTo>
                    <a:pt x="4013" y="51917"/>
                    <a:pt x="4134" y="52464"/>
                    <a:pt x="4317" y="53041"/>
                  </a:cubicBezTo>
                  <a:cubicBezTo>
                    <a:pt x="3982" y="53953"/>
                    <a:pt x="3648" y="55047"/>
                    <a:pt x="3253" y="56324"/>
                  </a:cubicBezTo>
                  <a:cubicBezTo>
                    <a:pt x="2918" y="57479"/>
                    <a:pt x="2645" y="58269"/>
                    <a:pt x="2463" y="58877"/>
                  </a:cubicBezTo>
                  <a:cubicBezTo>
                    <a:pt x="2219" y="59060"/>
                    <a:pt x="1976" y="59272"/>
                    <a:pt x="1733" y="59516"/>
                  </a:cubicBezTo>
                  <a:cubicBezTo>
                    <a:pt x="1095" y="60275"/>
                    <a:pt x="700" y="61248"/>
                    <a:pt x="700" y="62221"/>
                  </a:cubicBezTo>
                  <a:cubicBezTo>
                    <a:pt x="700" y="62646"/>
                    <a:pt x="791" y="63133"/>
                    <a:pt x="973" y="63649"/>
                  </a:cubicBezTo>
                  <a:cubicBezTo>
                    <a:pt x="943" y="63710"/>
                    <a:pt x="852" y="63892"/>
                    <a:pt x="852" y="63923"/>
                  </a:cubicBezTo>
                  <a:cubicBezTo>
                    <a:pt x="244" y="65443"/>
                    <a:pt x="0" y="66780"/>
                    <a:pt x="61" y="67966"/>
                  </a:cubicBezTo>
                  <a:lnTo>
                    <a:pt x="61" y="68087"/>
                  </a:lnTo>
                  <a:cubicBezTo>
                    <a:pt x="152" y="68756"/>
                    <a:pt x="608" y="71035"/>
                    <a:pt x="3526" y="71947"/>
                  </a:cubicBezTo>
                  <a:cubicBezTo>
                    <a:pt x="3557" y="71947"/>
                    <a:pt x="3587" y="71947"/>
                    <a:pt x="3587" y="71978"/>
                  </a:cubicBezTo>
                  <a:cubicBezTo>
                    <a:pt x="4043" y="72130"/>
                    <a:pt x="4560" y="72190"/>
                    <a:pt x="4985" y="72190"/>
                  </a:cubicBezTo>
                  <a:cubicBezTo>
                    <a:pt x="6718" y="72190"/>
                    <a:pt x="8177" y="71218"/>
                    <a:pt x="8906" y="69698"/>
                  </a:cubicBezTo>
                  <a:cubicBezTo>
                    <a:pt x="8906" y="69668"/>
                    <a:pt x="8937" y="69668"/>
                    <a:pt x="8937" y="69637"/>
                  </a:cubicBezTo>
                  <a:cubicBezTo>
                    <a:pt x="9636" y="70215"/>
                    <a:pt x="10426" y="70610"/>
                    <a:pt x="11308" y="70823"/>
                  </a:cubicBezTo>
                  <a:cubicBezTo>
                    <a:pt x="11764" y="71431"/>
                    <a:pt x="12402" y="71917"/>
                    <a:pt x="13131" y="72221"/>
                  </a:cubicBezTo>
                  <a:cubicBezTo>
                    <a:pt x="13192" y="72251"/>
                    <a:pt x="13283" y="72282"/>
                    <a:pt x="13405" y="72342"/>
                  </a:cubicBezTo>
                  <a:cubicBezTo>
                    <a:pt x="14074" y="72677"/>
                    <a:pt x="14773" y="72829"/>
                    <a:pt x="15441" y="72829"/>
                  </a:cubicBezTo>
                  <a:cubicBezTo>
                    <a:pt x="16384" y="72829"/>
                    <a:pt x="17296" y="72525"/>
                    <a:pt x="18056" y="71917"/>
                  </a:cubicBezTo>
                  <a:cubicBezTo>
                    <a:pt x="18603" y="71522"/>
                    <a:pt x="19059" y="71035"/>
                    <a:pt x="19363" y="70458"/>
                  </a:cubicBezTo>
                  <a:cubicBezTo>
                    <a:pt x="20092" y="70883"/>
                    <a:pt x="20882" y="71066"/>
                    <a:pt x="21764" y="71066"/>
                  </a:cubicBezTo>
                  <a:cubicBezTo>
                    <a:pt x="22433" y="71066"/>
                    <a:pt x="23101" y="70914"/>
                    <a:pt x="23740" y="70671"/>
                  </a:cubicBezTo>
                  <a:cubicBezTo>
                    <a:pt x="24378" y="70975"/>
                    <a:pt x="25107" y="71157"/>
                    <a:pt x="25898" y="71187"/>
                  </a:cubicBezTo>
                  <a:lnTo>
                    <a:pt x="26110" y="71187"/>
                  </a:lnTo>
                  <a:cubicBezTo>
                    <a:pt x="26414" y="71187"/>
                    <a:pt x="26688" y="71157"/>
                    <a:pt x="26992" y="71127"/>
                  </a:cubicBezTo>
                  <a:cubicBezTo>
                    <a:pt x="27083" y="71157"/>
                    <a:pt x="27144" y="71187"/>
                    <a:pt x="27265" y="71218"/>
                  </a:cubicBezTo>
                  <a:cubicBezTo>
                    <a:pt x="28056" y="71613"/>
                    <a:pt x="28816" y="71795"/>
                    <a:pt x="29545" y="71795"/>
                  </a:cubicBezTo>
                  <a:cubicBezTo>
                    <a:pt x="31126" y="71795"/>
                    <a:pt x="32554" y="70914"/>
                    <a:pt x="33223" y="69516"/>
                  </a:cubicBezTo>
                  <a:cubicBezTo>
                    <a:pt x="33223" y="69516"/>
                    <a:pt x="33223" y="69485"/>
                    <a:pt x="33253" y="69485"/>
                  </a:cubicBezTo>
                  <a:cubicBezTo>
                    <a:pt x="33618" y="69607"/>
                    <a:pt x="33952" y="69698"/>
                    <a:pt x="34287" y="69789"/>
                  </a:cubicBezTo>
                  <a:cubicBezTo>
                    <a:pt x="34408" y="69820"/>
                    <a:pt x="34530" y="69820"/>
                    <a:pt x="34621" y="69850"/>
                  </a:cubicBezTo>
                  <a:cubicBezTo>
                    <a:pt x="34834" y="69911"/>
                    <a:pt x="35016" y="69911"/>
                    <a:pt x="35168" y="69911"/>
                  </a:cubicBezTo>
                  <a:cubicBezTo>
                    <a:pt x="35503" y="69911"/>
                    <a:pt x="35898" y="69850"/>
                    <a:pt x="36232" y="69789"/>
                  </a:cubicBezTo>
                  <a:lnTo>
                    <a:pt x="36263" y="69820"/>
                  </a:lnTo>
                  <a:cubicBezTo>
                    <a:pt x="37174" y="70580"/>
                    <a:pt x="38056" y="70914"/>
                    <a:pt x="38816" y="71035"/>
                  </a:cubicBezTo>
                  <a:cubicBezTo>
                    <a:pt x="39272" y="71370"/>
                    <a:pt x="39849" y="71735"/>
                    <a:pt x="40548" y="71947"/>
                  </a:cubicBezTo>
                  <a:cubicBezTo>
                    <a:pt x="40609" y="71947"/>
                    <a:pt x="40640" y="71947"/>
                    <a:pt x="40640" y="71978"/>
                  </a:cubicBezTo>
                  <a:cubicBezTo>
                    <a:pt x="41095" y="72130"/>
                    <a:pt x="41582" y="72190"/>
                    <a:pt x="42038" y="72190"/>
                  </a:cubicBezTo>
                  <a:cubicBezTo>
                    <a:pt x="43740" y="72190"/>
                    <a:pt x="45229" y="71218"/>
                    <a:pt x="45959" y="69698"/>
                  </a:cubicBezTo>
                  <a:cubicBezTo>
                    <a:pt x="45959" y="69668"/>
                    <a:pt x="45989" y="69668"/>
                    <a:pt x="45989" y="69637"/>
                  </a:cubicBezTo>
                  <a:cubicBezTo>
                    <a:pt x="46719" y="70245"/>
                    <a:pt x="47600" y="70671"/>
                    <a:pt x="48542" y="70853"/>
                  </a:cubicBezTo>
                  <a:lnTo>
                    <a:pt x="48603" y="70853"/>
                  </a:lnTo>
                  <a:cubicBezTo>
                    <a:pt x="48816" y="70883"/>
                    <a:pt x="49029" y="70883"/>
                    <a:pt x="49211" y="70883"/>
                  </a:cubicBezTo>
                  <a:cubicBezTo>
                    <a:pt x="49515" y="70883"/>
                    <a:pt x="49758" y="70853"/>
                    <a:pt x="50032" y="70823"/>
                  </a:cubicBezTo>
                  <a:cubicBezTo>
                    <a:pt x="50549" y="71035"/>
                    <a:pt x="51156" y="71187"/>
                    <a:pt x="51764" y="71187"/>
                  </a:cubicBezTo>
                  <a:cubicBezTo>
                    <a:pt x="52403" y="71187"/>
                    <a:pt x="53011" y="71066"/>
                    <a:pt x="53588" y="70823"/>
                  </a:cubicBezTo>
                  <a:cubicBezTo>
                    <a:pt x="54318" y="70519"/>
                    <a:pt x="55047" y="70093"/>
                    <a:pt x="55837" y="69607"/>
                  </a:cubicBezTo>
                  <a:cubicBezTo>
                    <a:pt x="56293" y="70762"/>
                    <a:pt x="57236" y="71765"/>
                    <a:pt x="58603" y="72282"/>
                  </a:cubicBezTo>
                  <a:cubicBezTo>
                    <a:pt x="58634" y="72342"/>
                    <a:pt x="58725" y="72342"/>
                    <a:pt x="58755" y="72373"/>
                  </a:cubicBezTo>
                  <a:cubicBezTo>
                    <a:pt x="59302" y="72555"/>
                    <a:pt x="59850" y="72677"/>
                    <a:pt x="60427" y="72677"/>
                  </a:cubicBezTo>
                  <a:cubicBezTo>
                    <a:pt x="61582" y="72677"/>
                    <a:pt x="62707" y="72282"/>
                    <a:pt x="63801" y="71522"/>
                  </a:cubicBezTo>
                  <a:lnTo>
                    <a:pt x="63862" y="71491"/>
                  </a:lnTo>
                  <a:cubicBezTo>
                    <a:pt x="64926" y="70732"/>
                    <a:pt x="65594" y="70063"/>
                    <a:pt x="66020" y="69242"/>
                  </a:cubicBezTo>
                  <a:cubicBezTo>
                    <a:pt x="66749" y="67935"/>
                    <a:pt x="67114" y="66507"/>
                    <a:pt x="67114" y="65048"/>
                  </a:cubicBezTo>
                  <a:cubicBezTo>
                    <a:pt x="67114" y="64166"/>
                    <a:pt x="66962" y="63285"/>
                    <a:pt x="66689" y="62342"/>
                  </a:cubicBezTo>
                  <a:lnTo>
                    <a:pt x="66689" y="62342"/>
                  </a:lnTo>
                  <a:lnTo>
                    <a:pt x="67357" y="62981"/>
                  </a:lnTo>
                  <a:cubicBezTo>
                    <a:pt x="68056" y="63710"/>
                    <a:pt x="69029" y="64075"/>
                    <a:pt x="70032" y="64075"/>
                  </a:cubicBezTo>
                  <a:cubicBezTo>
                    <a:pt x="70275" y="64075"/>
                    <a:pt x="70488" y="64044"/>
                    <a:pt x="70731" y="64014"/>
                  </a:cubicBezTo>
                  <a:cubicBezTo>
                    <a:pt x="71947" y="63771"/>
                    <a:pt x="73011" y="62950"/>
                    <a:pt x="73497" y="61795"/>
                  </a:cubicBezTo>
                  <a:cubicBezTo>
                    <a:pt x="73649" y="61461"/>
                    <a:pt x="73801" y="61157"/>
                    <a:pt x="73923" y="60792"/>
                  </a:cubicBezTo>
                  <a:cubicBezTo>
                    <a:pt x="74440" y="60975"/>
                    <a:pt x="75108" y="61126"/>
                    <a:pt x="75807" y="61126"/>
                  </a:cubicBezTo>
                  <a:cubicBezTo>
                    <a:pt x="76476" y="61126"/>
                    <a:pt x="77084" y="61005"/>
                    <a:pt x="77692" y="60731"/>
                  </a:cubicBezTo>
                  <a:cubicBezTo>
                    <a:pt x="79516" y="59971"/>
                    <a:pt x="80276" y="58391"/>
                    <a:pt x="80488" y="57844"/>
                  </a:cubicBezTo>
                  <a:cubicBezTo>
                    <a:pt x="81552" y="55625"/>
                    <a:pt x="82738" y="52494"/>
                    <a:pt x="82403" y="49637"/>
                  </a:cubicBezTo>
                  <a:cubicBezTo>
                    <a:pt x="83224" y="48421"/>
                    <a:pt x="83832" y="46962"/>
                    <a:pt x="84257" y="45199"/>
                  </a:cubicBezTo>
                  <a:cubicBezTo>
                    <a:pt x="84896" y="42281"/>
                    <a:pt x="84713" y="39333"/>
                    <a:pt x="83649" y="36810"/>
                  </a:cubicBezTo>
                  <a:cubicBezTo>
                    <a:pt x="83285" y="35868"/>
                    <a:pt x="82525" y="35138"/>
                    <a:pt x="81613" y="34774"/>
                  </a:cubicBezTo>
                  <a:cubicBezTo>
                    <a:pt x="81157" y="34561"/>
                    <a:pt x="80640" y="34500"/>
                    <a:pt x="80154" y="34500"/>
                  </a:cubicBezTo>
                  <a:cubicBezTo>
                    <a:pt x="79668" y="34500"/>
                    <a:pt x="79181" y="34622"/>
                    <a:pt x="78665" y="34804"/>
                  </a:cubicBezTo>
                  <a:cubicBezTo>
                    <a:pt x="76810" y="35594"/>
                    <a:pt x="74987" y="36536"/>
                    <a:pt x="73315" y="37600"/>
                  </a:cubicBezTo>
                  <a:cubicBezTo>
                    <a:pt x="73188" y="37682"/>
                    <a:pt x="73100" y="37720"/>
                    <a:pt x="73044" y="37720"/>
                  </a:cubicBezTo>
                  <a:cubicBezTo>
                    <a:pt x="72499" y="37720"/>
                    <a:pt x="75098" y="34062"/>
                    <a:pt x="75595" y="31856"/>
                  </a:cubicBezTo>
                  <a:cubicBezTo>
                    <a:pt x="76841" y="31734"/>
                    <a:pt x="78087" y="31156"/>
                    <a:pt x="79029" y="30305"/>
                  </a:cubicBezTo>
                  <a:cubicBezTo>
                    <a:pt x="80428" y="29029"/>
                    <a:pt x="81218" y="27175"/>
                    <a:pt x="81187" y="25138"/>
                  </a:cubicBezTo>
                  <a:cubicBezTo>
                    <a:pt x="82494" y="22706"/>
                    <a:pt x="82707" y="19940"/>
                    <a:pt x="81583" y="17691"/>
                  </a:cubicBezTo>
                  <a:cubicBezTo>
                    <a:pt x="81400" y="15290"/>
                    <a:pt x="79850" y="13101"/>
                    <a:pt x="77631" y="12068"/>
                  </a:cubicBezTo>
                  <a:cubicBezTo>
                    <a:pt x="76385" y="10670"/>
                    <a:pt x="74592" y="9880"/>
                    <a:pt x="72677" y="9880"/>
                  </a:cubicBezTo>
                  <a:cubicBezTo>
                    <a:pt x="72008" y="9880"/>
                    <a:pt x="71370" y="9940"/>
                    <a:pt x="70762" y="10153"/>
                  </a:cubicBezTo>
                  <a:cubicBezTo>
                    <a:pt x="70549" y="10153"/>
                    <a:pt x="70336" y="10092"/>
                    <a:pt x="70123" y="10092"/>
                  </a:cubicBezTo>
                  <a:cubicBezTo>
                    <a:pt x="69242" y="10092"/>
                    <a:pt x="68421" y="10244"/>
                    <a:pt x="67631" y="10487"/>
                  </a:cubicBezTo>
                  <a:cubicBezTo>
                    <a:pt x="65382" y="8816"/>
                    <a:pt x="62980" y="7721"/>
                    <a:pt x="60458" y="7174"/>
                  </a:cubicBezTo>
                  <a:cubicBezTo>
                    <a:pt x="59941" y="5959"/>
                    <a:pt x="59151" y="4864"/>
                    <a:pt x="58117" y="3983"/>
                  </a:cubicBezTo>
                  <a:cubicBezTo>
                    <a:pt x="56992" y="1825"/>
                    <a:pt x="54652" y="427"/>
                    <a:pt x="52160" y="427"/>
                  </a:cubicBezTo>
                  <a:lnTo>
                    <a:pt x="51704" y="427"/>
                  </a:lnTo>
                  <a:cubicBezTo>
                    <a:pt x="50944" y="153"/>
                    <a:pt x="50093" y="1"/>
                    <a:pt x="49272"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6" name="Google Shape;2586;p94"/>
            <p:cNvGrpSpPr/>
            <p:nvPr/>
          </p:nvGrpSpPr>
          <p:grpSpPr>
            <a:xfrm>
              <a:off x="1048400" y="1605383"/>
              <a:ext cx="1929400" cy="1634625"/>
              <a:chOff x="14593075" y="8505550"/>
              <a:chExt cx="1929400" cy="1634625"/>
            </a:xfrm>
          </p:grpSpPr>
          <p:sp>
            <p:nvSpPr>
              <p:cNvPr id="2587" name="Google Shape;2587;p94"/>
              <p:cNvSpPr/>
              <p:nvPr/>
            </p:nvSpPr>
            <p:spPr>
              <a:xfrm>
                <a:off x="15111325" y="8943325"/>
                <a:ext cx="1393675" cy="904100"/>
              </a:xfrm>
              <a:custGeom>
                <a:rect b="b" l="l" r="r" t="t"/>
                <a:pathLst>
                  <a:path extrusionOk="0" h="36164" w="55747">
                    <a:moveTo>
                      <a:pt x="2767" y="1"/>
                    </a:moveTo>
                    <a:cubicBezTo>
                      <a:pt x="2676" y="1"/>
                      <a:pt x="2524" y="1"/>
                      <a:pt x="2402" y="31"/>
                    </a:cubicBezTo>
                    <a:cubicBezTo>
                      <a:pt x="2280" y="61"/>
                      <a:pt x="2159" y="183"/>
                      <a:pt x="2098" y="244"/>
                    </a:cubicBezTo>
                    <a:cubicBezTo>
                      <a:pt x="943" y="1399"/>
                      <a:pt x="457" y="2675"/>
                      <a:pt x="122" y="4195"/>
                    </a:cubicBezTo>
                    <a:cubicBezTo>
                      <a:pt x="92" y="4438"/>
                      <a:pt x="1" y="4651"/>
                      <a:pt x="92" y="4894"/>
                    </a:cubicBezTo>
                    <a:cubicBezTo>
                      <a:pt x="153" y="5168"/>
                      <a:pt x="396" y="5381"/>
                      <a:pt x="578" y="5563"/>
                    </a:cubicBezTo>
                    <a:cubicBezTo>
                      <a:pt x="1399" y="6293"/>
                      <a:pt x="2311" y="6992"/>
                      <a:pt x="3192" y="7660"/>
                    </a:cubicBezTo>
                    <a:cubicBezTo>
                      <a:pt x="5867" y="9636"/>
                      <a:pt x="8512" y="11612"/>
                      <a:pt x="11186" y="13557"/>
                    </a:cubicBezTo>
                    <a:cubicBezTo>
                      <a:pt x="15989" y="17113"/>
                      <a:pt x="21217" y="19910"/>
                      <a:pt x="26232" y="23162"/>
                    </a:cubicBezTo>
                    <a:cubicBezTo>
                      <a:pt x="31339" y="26536"/>
                      <a:pt x="36597" y="29727"/>
                      <a:pt x="42099" y="32433"/>
                    </a:cubicBezTo>
                    <a:cubicBezTo>
                      <a:pt x="44804" y="33770"/>
                      <a:pt x="47540" y="34956"/>
                      <a:pt x="50397" y="35959"/>
                    </a:cubicBezTo>
                    <a:cubicBezTo>
                      <a:pt x="50663" y="36061"/>
                      <a:pt x="50985" y="36164"/>
                      <a:pt x="51287" y="36164"/>
                    </a:cubicBezTo>
                    <a:cubicBezTo>
                      <a:pt x="51434" y="36164"/>
                      <a:pt x="51575" y="36140"/>
                      <a:pt x="51704" y="36080"/>
                    </a:cubicBezTo>
                    <a:cubicBezTo>
                      <a:pt x="52129" y="35928"/>
                      <a:pt x="52373" y="35472"/>
                      <a:pt x="52555" y="35108"/>
                    </a:cubicBezTo>
                    <a:cubicBezTo>
                      <a:pt x="53801" y="32402"/>
                      <a:pt x="55747" y="27357"/>
                      <a:pt x="51856" y="26445"/>
                    </a:cubicBezTo>
                    <a:cubicBezTo>
                      <a:pt x="47540" y="25411"/>
                      <a:pt x="43497" y="23770"/>
                      <a:pt x="39394" y="22189"/>
                    </a:cubicBezTo>
                    <a:cubicBezTo>
                      <a:pt x="33527" y="19910"/>
                      <a:pt x="27631" y="17630"/>
                      <a:pt x="22068" y="14621"/>
                    </a:cubicBezTo>
                    <a:cubicBezTo>
                      <a:pt x="17296" y="12037"/>
                      <a:pt x="13709" y="8055"/>
                      <a:pt x="9697" y="4469"/>
                    </a:cubicBezTo>
                    <a:cubicBezTo>
                      <a:pt x="8603" y="3496"/>
                      <a:pt x="7417" y="2554"/>
                      <a:pt x="6202" y="1672"/>
                    </a:cubicBezTo>
                    <a:cubicBezTo>
                      <a:pt x="5138" y="912"/>
                      <a:pt x="4074" y="31"/>
                      <a:pt x="27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94"/>
              <p:cNvSpPr/>
              <p:nvPr/>
            </p:nvSpPr>
            <p:spPr>
              <a:xfrm>
                <a:off x="15498125" y="8678075"/>
                <a:ext cx="812350" cy="714300"/>
              </a:xfrm>
              <a:custGeom>
                <a:rect b="b" l="l" r="r" t="t"/>
                <a:pathLst>
                  <a:path extrusionOk="0" h="28572" w="32494">
                    <a:moveTo>
                      <a:pt x="17283" y="0"/>
                    </a:moveTo>
                    <a:cubicBezTo>
                      <a:pt x="16458" y="0"/>
                      <a:pt x="15612" y="80"/>
                      <a:pt x="14742" y="246"/>
                    </a:cubicBezTo>
                    <a:cubicBezTo>
                      <a:pt x="10669" y="1006"/>
                      <a:pt x="7022" y="3468"/>
                      <a:pt x="4256" y="6416"/>
                    </a:cubicBezTo>
                    <a:cubicBezTo>
                      <a:pt x="2766" y="8027"/>
                      <a:pt x="1429" y="9851"/>
                      <a:pt x="912" y="11978"/>
                    </a:cubicBezTo>
                    <a:cubicBezTo>
                      <a:pt x="0" y="15626"/>
                      <a:pt x="1702" y="19547"/>
                      <a:pt x="4408" y="22131"/>
                    </a:cubicBezTo>
                    <a:cubicBezTo>
                      <a:pt x="7113" y="24714"/>
                      <a:pt x="10669" y="26234"/>
                      <a:pt x="14256" y="27389"/>
                    </a:cubicBezTo>
                    <a:cubicBezTo>
                      <a:pt x="15715" y="27906"/>
                      <a:pt x="17295" y="28362"/>
                      <a:pt x="18846" y="28514"/>
                    </a:cubicBezTo>
                    <a:cubicBezTo>
                      <a:pt x="19250" y="28552"/>
                      <a:pt x="19650" y="28571"/>
                      <a:pt x="20044" y="28571"/>
                    </a:cubicBezTo>
                    <a:cubicBezTo>
                      <a:pt x="23681" y="28571"/>
                      <a:pt x="26885" y="26966"/>
                      <a:pt x="29545" y="24471"/>
                    </a:cubicBezTo>
                    <a:cubicBezTo>
                      <a:pt x="32250" y="21918"/>
                      <a:pt x="32493" y="18240"/>
                      <a:pt x="31916" y="14714"/>
                    </a:cubicBezTo>
                    <a:cubicBezTo>
                      <a:pt x="31217" y="10459"/>
                      <a:pt x="29514" y="6264"/>
                      <a:pt x="26141" y="3468"/>
                    </a:cubicBezTo>
                    <a:cubicBezTo>
                      <a:pt x="23471" y="1259"/>
                      <a:pt x="20549" y="0"/>
                      <a:pt x="172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94"/>
              <p:cNvSpPr/>
              <p:nvPr/>
            </p:nvSpPr>
            <p:spPr>
              <a:xfrm>
                <a:off x="15529275" y="8505550"/>
                <a:ext cx="410375" cy="328150"/>
              </a:xfrm>
              <a:custGeom>
                <a:rect b="b" l="l" r="r" t="t"/>
                <a:pathLst>
                  <a:path extrusionOk="0" h="13126" w="16415">
                    <a:moveTo>
                      <a:pt x="8070" y="0"/>
                    </a:moveTo>
                    <a:cubicBezTo>
                      <a:pt x="7263" y="0"/>
                      <a:pt x="6462" y="290"/>
                      <a:pt x="5897" y="855"/>
                    </a:cubicBezTo>
                    <a:cubicBezTo>
                      <a:pt x="5745" y="1007"/>
                      <a:pt x="5624" y="1159"/>
                      <a:pt x="5472" y="1250"/>
                    </a:cubicBezTo>
                    <a:cubicBezTo>
                      <a:pt x="5320" y="1311"/>
                      <a:pt x="5168" y="1372"/>
                      <a:pt x="5016" y="1402"/>
                    </a:cubicBezTo>
                    <a:cubicBezTo>
                      <a:pt x="3283" y="1888"/>
                      <a:pt x="2250" y="3621"/>
                      <a:pt x="1946" y="5293"/>
                    </a:cubicBezTo>
                    <a:cubicBezTo>
                      <a:pt x="1915" y="5475"/>
                      <a:pt x="1855" y="5597"/>
                      <a:pt x="1794" y="5779"/>
                    </a:cubicBezTo>
                    <a:cubicBezTo>
                      <a:pt x="1672" y="5931"/>
                      <a:pt x="1520" y="5992"/>
                      <a:pt x="1399" y="6113"/>
                    </a:cubicBezTo>
                    <a:cubicBezTo>
                      <a:pt x="578" y="6752"/>
                      <a:pt x="0" y="7785"/>
                      <a:pt x="31" y="8849"/>
                    </a:cubicBezTo>
                    <a:cubicBezTo>
                      <a:pt x="92" y="9913"/>
                      <a:pt x="852" y="10946"/>
                      <a:pt x="1915" y="11129"/>
                    </a:cubicBezTo>
                    <a:cubicBezTo>
                      <a:pt x="1831" y="12166"/>
                      <a:pt x="2807" y="13125"/>
                      <a:pt x="3841" y="13125"/>
                    </a:cubicBezTo>
                    <a:cubicBezTo>
                      <a:pt x="3929" y="13125"/>
                      <a:pt x="4016" y="13118"/>
                      <a:pt x="4104" y="13104"/>
                    </a:cubicBezTo>
                    <a:cubicBezTo>
                      <a:pt x="4499" y="13013"/>
                      <a:pt x="4864" y="12831"/>
                      <a:pt x="5198" y="12648"/>
                    </a:cubicBezTo>
                    <a:cubicBezTo>
                      <a:pt x="6961" y="11736"/>
                      <a:pt x="8694" y="10764"/>
                      <a:pt x="10517" y="9974"/>
                    </a:cubicBezTo>
                    <a:cubicBezTo>
                      <a:pt x="10973" y="9761"/>
                      <a:pt x="16141" y="7572"/>
                      <a:pt x="16110" y="7481"/>
                    </a:cubicBezTo>
                    <a:cubicBezTo>
                      <a:pt x="16414" y="5718"/>
                      <a:pt x="15654" y="3864"/>
                      <a:pt x="14226" y="2861"/>
                    </a:cubicBezTo>
                    <a:cubicBezTo>
                      <a:pt x="14104" y="2800"/>
                      <a:pt x="13982" y="2709"/>
                      <a:pt x="13891" y="2618"/>
                    </a:cubicBezTo>
                    <a:cubicBezTo>
                      <a:pt x="13800" y="2496"/>
                      <a:pt x="13739" y="2344"/>
                      <a:pt x="13679" y="2192"/>
                    </a:cubicBezTo>
                    <a:cubicBezTo>
                      <a:pt x="13247" y="1114"/>
                      <a:pt x="12074" y="394"/>
                      <a:pt x="10923" y="394"/>
                    </a:cubicBezTo>
                    <a:cubicBezTo>
                      <a:pt x="10777" y="394"/>
                      <a:pt x="10631" y="405"/>
                      <a:pt x="10487" y="429"/>
                    </a:cubicBezTo>
                    <a:cubicBezTo>
                      <a:pt x="10335" y="490"/>
                      <a:pt x="10153" y="520"/>
                      <a:pt x="10001" y="520"/>
                    </a:cubicBezTo>
                    <a:cubicBezTo>
                      <a:pt x="9757" y="490"/>
                      <a:pt x="9575" y="369"/>
                      <a:pt x="9393" y="277"/>
                    </a:cubicBezTo>
                    <a:cubicBezTo>
                      <a:pt x="8977" y="92"/>
                      <a:pt x="8523" y="0"/>
                      <a:pt x="80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94"/>
              <p:cNvSpPr/>
              <p:nvPr/>
            </p:nvSpPr>
            <p:spPr>
              <a:xfrm>
                <a:off x="15651625" y="8662250"/>
                <a:ext cx="176300" cy="126850"/>
              </a:xfrm>
              <a:custGeom>
                <a:rect b="b" l="l" r="r" t="t"/>
                <a:pathLst>
                  <a:path extrusionOk="0" h="5074" w="7052">
                    <a:moveTo>
                      <a:pt x="3771" y="0"/>
                    </a:moveTo>
                    <a:cubicBezTo>
                      <a:pt x="2745" y="0"/>
                      <a:pt x="1705" y="473"/>
                      <a:pt x="1064" y="1274"/>
                    </a:cubicBezTo>
                    <a:cubicBezTo>
                      <a:pt x="365" y="2247"/>
                      <a:pt x="0" y="3949"/>
                      <a:pt x="213" y="5073"/>
                    </a:cubicBezTo>
                    <a:cubicBezTo>
                      <a:pt x="1216" y="4222"/>
                      <a:pt x="2401" y="3554"/>
                      <a:pt x="3617" y="3067"/>
                    </a:cubicBezTo>
                    <a:cubicBezTo>
                      <a:pt x="3926" y="2927"/>
                      <a:pt x="6464" y="1828"/>
                      <a:pt x="6970" y="1828"/>
                    </a:cubicBezTo>
                    <a:cubicBezTo>
                      <a:pt x="7012" y="1828"/>
                      <a:pt x="7040" y="1835"/>
                      <a:pt x="7052" y="1851"/>
                    </a:cubicBezTo>
                    <a:cubicBezTo>
                      <a:pt x="6383" y="879"/>
                      <a:pt x="5319" y="180"/>
                      <a:pt x="4195" y="28"/>
                    </a:cubicBezTo>
                    <a:cubicBezTo>
                      <a:pt x="4054" y="9"/>
                      <a:pt x="3913" y="0"/>
                      <a:pt x="37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94"/>
              <p:cNvSpPr/>
              <p:nvPr/>
            </p:nvSpPr>
            <p:spPr>
              <a:xfrm>
                <a:off x="16157700" y="8750900"/>
                <a:ext cx="314625" cy="368500"/>
              </a:xfrm>
              <a:custGeom>
                <a:rect b="b" l="l" r="r" t="t"/>
                <a:pathLst>
                  <a:path extrusionOk="0" h="14740" w="12585">
                    <a:moveTo>
                      <a:pt x="6356" y="0"/>
                    </a:moveTo>
                    <a:cubicBezTo>
                      <a:pt x="5995" y="0"/>
                      <a:pt x="5632" y="71"/>
                      <a:pt x="5290" y="220"/>
                    </a:cubicBezTo>
                    <a:cubicBezTo>
                      <a:pt x="5138" y="281"/>
                      <a:pt x="5046" y="311"/>
                      <a:pt x="4864" y="372"/>
                    </a:cubicBezTo>
                    <a:cubicBezTo>
                      <a:pt x="4773" y="372"/>
                      <a:pt x="4621" y="372"/>
                      <a:pt x="4499" y="311"/>
                    </a:cubicBezTo>
                    <a:cubicBezTo>
                      <a:pt x="4283" y="280"/>
                      <a:pt x="4065" y="264"/>
                      <a:pt x="3846" y="264"/>
                    </a:cubicBezTo>
                    <a:cubicBezTo>
                      <a:pt x="2401" y="264"/>
                      <a:pt x="941" y="947"/>
                      <a:pt x="122" y="2135"/>
                    </a:cubicBezTo>
                    <a:cubicBezTo>
                      <a:pt x="1" y="2196"/>
                      <a:pt x="2068" y="7120"/>
                      <a:pt x="2250" y="7606"/>
                    </a:cubicBezTo>
                    <a:cubicBezTo>
                      <a:pt x="2949" y="9400"/>
                      <a:pt x="3527" y="11193"/>
                      <a:pt x="4074" y="13017"/>
                    </a:cubicBezTo>
                    <a:cubicBezTo>
                      <a:pt x="4195" y="13382"/>
                      <a:pt x="4317" y="13746"/>
                      <a:pt x="4530" y="14081"/>
                    </a:cubicBezTo>
                    <a:cubicBezTo>
                      <a:pt x="4832" y="14510"/>
                      <a:pt x="5382" y="14739"/>
                      <a:pt x="5935" y="14739"/>
                    </a:cubicBezTo>
                    <a:cubicBezTo>
                      <a:pt x="6440" y="14739"/>
                      <a:pt x="6946" y="14548"/>
                      <a:pt x="7265" y="14141"/>
                    </a:cubicBezTo>
                    <a:cubicBezTo>
                      <a:pt x="7611" y="14376"/>
                      <a:pt x="8017" y="14485"/>
                      <a:pt x="8429" y="14485"/>
                    </a:cubicBezTo>
                    <a:cubicBezTo>
                      <a:pt x="9029" y="14485"/>
                      <a:pt x="9641" y="14252"/>
                      <a:pt x="10092" y="13838"/>
                    </a:cubicBezTo>
                    <a:cubicBezTo>
                      <a:pt x="10852" y="13169"/>
                      <a:pt x="11156" y="12075"/>
                      <a:pt x="11004" y="11072"/>
                    </a:cubicBezTo>
                    <a:cubicBezTo>
                      <a:pt x="10974" y="10920"/>
                      <a:pt x="10974" y="10768"/>
                      <a:pt x="11004" y="10616"/>
                    </a:cubicBezTo>
                    <a:cubicBezTo>
                      <a:pt x="11034" y="10464"/>
                      <a:pt x="11126" y="10342"/>
                      <a:pt x="11217" y="10190"/>
                    </a:cubicBezTo>
                    <a:cubicBezTo>
                      <a:pt x="12129" y="8883"/>
                      <a:pt x="12585" y="6968"/>
                      <a:pt x="11764" y="5479"/>
                    </a:cubicBezTo>
                    <a:cubicBezTo>
                      <a:pt x="11673" y="5327"/>
                      <a:pt x="11612" y="5236"/>
                      <a:pt x="11581" y="5084"/>
                    </a:cubicBezTo>
                    <a:cubicBezTo>
                      <a:pt x="11521" y="4932"/>
                      <a:pt x="11521" y="4719"/>
                      <a:pt x="11521" y="4536"/>
                    </a:cubicBezTo>
                    <a:cubicBezTo>
                      <a:pt x="11521" y="3321"/>
                      <a:pt x="10670" y="2226"/>
                      <a:pt x="9515" y="1801"/>
                    </a:cubicBezTo>
                    <a:cubicBezTo>
                      <a:pt x="9332" y="1740"/>
                      <a:pt x="9089" y="1679"/>
                      <a:pt x="8937" y="1527"/>
                    </a:cubicBezTo>
                    <a:cubicBezTo>
                      <a:pt x="8846" y="1436"/>
                      <a:pt x="8755" y="1315"/>
                      <a:pt x="8633" y="1163"/>
                    </a:cubicBezTo>
                    <a:cubicBezTo>
                      <a:pt x="8114" y="428"/>
                      <a:pt x="7242" y="0"/>
                      <a:pt x="63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94"/>
              <p:cNvSpPr/>
              <p:nvPr/>
            </p:nvSpPr>
            <p:spPr>
              <a:xfrm>
                <a:off x="16220025" y="8883275"/>
                <a:ext cx="114000" cy="171775"/>
              </a:xfrm>
              <a:custGeom>
                <a:rect b="b" l="l" r="r" t="t"/>
                <a:pathLst>
                  <a:path extrusionOk="0" h="6871" w="4560">
                    <a:moveTo>
                      <a:pt x="3" y="92"/>
                    </a:moveTo>
                    <a:lnTo>
                      <a:pt x="3" y="92"/>
                    </a:lnTo>
                    <a:cubicBezTo>
                      <a:pt x="2" y="92"/>
                      <a:pt x="1" y="92"/>
                      <a:pt x="0" y="93"/>
                    </a:cubicBezTo>
                    <a:cubicBezTo>
                      <a:pt x="1" y="92"/>
                      <a:pt x="2" y="92"/>
                      <a:pt x="3" y="92"/>
                    </a:cubicBezTo>
                    <a:close/>
                    <a:moveTo>
                      <a:pt x="845" y="0"/>
                    </a:moveTo>
                    <a:cubicBezTo>
                      <a:pt x="563" y="0"/>
                      <a:pt x="280" y="31"/>
                      <a:pt x="3" y="92"/>
                    </a:cubicBezTo>
                    <a:lnTo>
                      <a:pt x="3" y="92"/>
                    </a:lnTo>
                    <a:cubicBezTo>
                      <a:pt x="4" y="92"/>
                      <a:pt x="6" y="92"/>
                      <a:pt x="7" y="92"/>
                    </a:cubicBezTo>
                    <a:cubicBezTo>
                      <a:pt x="237" y="92"/>
                      <a:pt x="1369" y="2892"/>
                      <a:pt x="1490" y="3193"/>
                    </a:cubicBezTo>
                    <a:cubicBezTo>
                      <a:pt x="1945" y="4378"/>
                      <a:pt x="2310" y="5594"/>
                      <a:pt x="2432" y="6871"/>
                    </a:cubicBezTo>
                    <a:cubicBezTo>
                      <a:pt x="3344" y="6202"/>
                      <a:pt x="4256" y="4834"/>
                      <a:pt x="4408" y="3679"/>
                    </a:cubicBezTo>
                    <a:cubicBezTo>
                      <a:pt x="4559" y="2585"/>
                      <a:pt x="4012" y="1460"/>
                      <a:pt x="3161" y="761"/>
                    </a:cubicBezTo>
                    <a:cubicBezTo>
                      <a:pt x="2504" y="262"/>
                      <a:pt x="1677" y="0"/>
                      <a:pt x="8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94"/>
              <p:cNvSpPr/>
              <p:nvPr/>
            </p:nvSpPr>
            <p:spPr>
              <a:xfrm>
                <a:off x="15739000" y="9033300"/>
                <a:ext cx="231800" cy="270550"/>
              </a:xfrm>
              <a:custGeom>
                <a:rect b="b" l="l" r="r" t="t"/>
                <a:pathLst>
                  <a:path extrusionOk="0" h="10822" w="9272">
                    <a:moveTo>
                      <a:pt x="5823" y="1"/>
                    </a:moveTo>
                    <a:cubicBezTo>
                      <a:pt x="4618" y="1"/>
                      <a:pt x="3461" y="703"/>
                      <a:pt x="2979" y="1873"/>
                    </a:cubicBezTo>
                    <a:lnTo>
                      <a:pt x="609" y="6432"/>
                    </a:lnTo>
                    <a:cubicBezTo>
                      <a:pt x="1" y="7861"/>
                      <a:pt x="700" y="9533"/>
                      <a:pt x="2128" y="10140"/>
                    </a:cubicBezTo>
                    <a:lnTo>
                      <a:pt x="3253" y="10596"/>
                    </a:lnTo>
                    <a:cubicBezTo>
                      <a:pt x="3605" y="10749"/>
                      <a:pt x="3974" y="10821"/>
                      <a:pt x="4340" y="10821"/>
                    </a:cubicBezTo>
                    <a:cubicBezTo>
                      <a:pt x="5427" y="10821"/>
                      <a:pt x="6484" y="10184"/>
                      <a:pt x="6961" y="9137"/>
                    </a:cubicBezTo>
                    <a:lnTo>
                      <a:pt x="8633" y="4274"/>
                    </a:lnTo>
                    <a:cubicBezTo>
                      <a:pt x="9271" y="2694"/>
                      <a:pt x="8542" y="870"/>
                      <a:pt x="6992" y="231"/>
                    </a:cubicBezTo>
                    <a:cubicBezTo>
                      <a:pt x="6611" y="75"/>
                      <a:pt x="6214" y="1"/>
                      <a:pt x="58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94"/>
              <p:cNvSpPr/>
              <p:nvPr/>
            </p:nvSpPr>
            <p:spPr>
              <a:xfrm>
                <a:off x="15752675" y="8910925"/>
                <a:ext cx="84375" cy="73675"/>
              </a:xfrm>
              <a:custGeom>
                <a:rect b="b" l="l" r="r" t="t"/>
                <a:pathLst>
                  <a:path extrusionOk="0" h="2947" w="3375">
                    <a:moveTo>
                      <a:pt x="1925" y="1"/>
                    </a:moveTo>
                    <a:cubicBezTo>
                      <a:pt x="1719" y="1"/>
                      <a:pt x="1514" y="53"/>
                      <a:pt x="1338" y="142"/>
                    </a:cubicBezTo>
                    <a:cubicBezTo>
                      <a:pt x="1095" y="263"/>
                      <a:pt x="913" y="415"/>
                      <a:pt x="761" y="567"/>
                    </a:cubicBezTo>
                    <a:cubicBezTo>
                      <a:pt x="305" y="1023"/>
                      <a:pt x="1" y="1661"/>
                      <a:pt x="274" y="2239"/>
                    </a:cubicBezTo>
                    <a:cubicBezTo>
                      <a:pt x="467" y="2680"/>
                      <a:pt x="961" y="2946"/>
                      <a:pt x="1437" y="2946"/>
                    </a:cubicBezTo>
                    <a:cubicBezTo>
                      <a:pt x="1485" y="2946"/>
                      <a:pt x="1534" y="2944"/>
                      <a:pt x="1581" y="2938"/>
                    </a:cubicBezTo>
                    <a:cubicBezTo>
                      <a:pt x="2645" y="2786"/>
                      <a:pt x="3375" y="1661"/>
                      <a:pt x="2919" y="658"/>
                    </a:cubicBezTo>
                    <a:cubicBezTo>
                      <a:pt x="2858" y="446"/>
                      <a:pt x="2736" y="294"/>
                      <a:pt x="2554" y="202"/>
                    </a:cubicBezTo>
                    <a:cubicBezTo>
                      <a:pt x="2366" y="61"/>
                      <a:pt x="2145" y="1"/>
                      <a:pt x="19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94"/>
              <p:cNvSpPr/>
              <p:nvPr/>
            </p:nvSpPr>
            <p:spPr>
              <a:xfrm>
                <a:off x="15782325" y="8925100"/>
                <a:ext cx="26600" cy="19475"/>
              </a:xfrm>
              <a:custGeom>
                <a:rect b="b" l="l" r="r" t="t"/>
                <a:pathLst>
                  <a:path extrusionOk="0" h="779" w="1064">
                    <a:moveTo>
                      <a:pt x="791" y="0"/>
                    </a:moveTo>
                    <a:cubicBezTo>
                      <a:pt x="699" y="0"/>
                      <a:pt x="608" y="31"/>
                      <a:pt x="517" y="31"/>
                    </a:cubicBezTo>
                    <a:cubicBezTo>
                      <a:pt x="365" y="91"/>
                      <a:pt x="243" y="122"/>
                      <a:pt x="183" y="183"/>
                    </a:cubicBezTo>
                    <a:cubicBezTo>
                      <a:pt x="61" y="304"/>
                      <a:pt x="0" y="486"/>
                      <a:pt x="91" y="638"/>
                    </a:cubicBezTo>
                    <a:cubicBezTo>
                      <a:pt x="152" y="730"/>
                      <a:pt x="213" y="760"/>
                      <a:pt x="304" y="760"/>
                    </a:cubicBezTo>
                    <a:cubicBezTo>
                      <a:pt x="360" y="771"/>
                      <a:pt x="415" y="778"/>
                      <a:pt x="471" y="778"/>
                    </a:cubicBezTo>
                    <a:cubicBezTo>
                      <a:pt x="567" y="778"/>
                      <a:pt x="664" y="757"/>
                      <a:pt x="760" y="699"/>
                    </a:cubicBezTo>
                    <a:cubicBezTo>
                      <a:pt x="912" y="578"/>
                      <a:pt x="973" y="426"/>
                      <a:pt x="1003" y="274"/>
                    </a:cubicBezTo>
                    <a:cubicBezTo>
                      <a:pt x="1064" y="243"/>
                      <a:pt x="1064" y="152"/>
                      <a:pt x="1003" y="122"/>
                    </a:cubicBezTo>
                    <a:cubicBezTo>
                      <a:pt x="973" y="91"/>
                      <a:pt x="942" y="91"/>
                      <a:pt x="912" y="31"/>
                    </a:cubicBezTo>
                    <a:cubicBezTo>
                      <a:pt x="851" y="0"/>
                      <a:pt x="821" y="0"/>
                      <a:pt x="7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94"/>
              <p:cNvSpPr/>
              <p:nvPr/>
            </p:nvSpPr>
            <p:spPr>
              <a:xfrm>
                <a:off x="16012575" y="9015225"/>
                <a:ext cx="73725" cy="78700"/>
              </a:xfrm>
              <a:custGeom>
                <a:rect b="b" l="l" r="r" t="t"/>
                <a:pathLst>
                  <a:path extrusionOk="0" h="3148" w="2949">
                    <a:moveTo>
                      <a:pt x="1763" y="0"/>
                    </a:moveTo>
                    <a:cubicBezTo>
                      <a:pt x="1621" y="0"/>
                      <a:pt x="1471" y="28"/>
                      <a:pt x="1338" y="73"/>
                    </a:cubicBezTo>
                    <a:cubicBezTo>
                      <a:pt x="304" y="468"/>
                      <a:pt x="0" y="1745"/>
                      <a:pt x="699" y="2626"/>
                    </a:cubicBezTo>
                    <a:cubicBezTo>
                      <a:pt x="929" y="2948"/>
                      <a:pt x="1332" y="3148"/>
                      <a:pt x="1725" y="3148"/>
                    </a:cubicBezTo>
                    <a:cubicBezTo>
                      <a:pt x="1852" y="3148"/>
                      <a:pt x="1978" y="3127"/>
                      <a:pt x="2097" y="3082"/>
                    </a:cubicBezTo>
                    <a:cubicBezTo>
                      <a:pt x="2705" y="2869"/>
                      <a:pt x="2949" y="2201"/>
                      <a:pt x="2949" y="1562"/>
                    </a:cubicBezTo>
                    <a:cubicBezTo>
                      <a:pt x="2888" y="1350"/>
                      <a:pt x="2857" y="1076"/>
                      <a:pt x="2797" y="833"/>
                    </a:cubicBezTo>
                    <a:cubicBezTo>
                      <a:pt x="2675" y="407"/>
                      <a:pt x="2341" y="73"/>
                      <a:pt x="1915" y="12"/>
                    </a:cubicBezTo>
                    <a:cubicBezTo>
                      <a:pt x="1866" y="4"/>
                      <a:pt x="1815" y="0"/>
                      <a:pt x="17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94"/>
              <p:cNvSpPr/>
              <p:nvPr/>
            </p:nvSpPr>
            <p:spPr>
              <a:xfrm>
                <a:off x="16049800" y="9030725"/>
                <a:ext cx="19775" cy="23875"/>
              </a:xfrm>
              <a:custGeom>
                <a:rect b="b" l="l" r="r" t="t"/>
                <a:pathLst>
                  <a:path extrusionOk="0" h="955" w="791">
                    <a:moveTo>
                      <a:pt x="274" y="0"/>
                    </a:moveTo>
                    <a:cubicBezTo>
                      <a:pt x="244" y="0"/>
                      <a:pt x="183" y="31"/>
                      <a:pt x="152" y="61"/>
                    </a:cubicBezTo>
                    <a:cubicBezTo>
                      <a:pt x="31" y="182"/>
                      <a:pt x="1" y="365"/>
                      <a:pt x="31" y="517"/>
                    </a:cubicBezTo>
                    <a:cubicBezTo>
                      <a:pt x="61" y="669"/>
                      <a:pt x="183" y="821"/>
                      <a:pt x="304" y="912"/>
                    </a:cubicBezTo>
                    <a:cubicBezTo>
                      <a:pt x="347" y="933"/>
                      <a:pt x="406" y="955"/>
                      <a:pt x="458" y="955"/>
                    </a:cubicBezTo>
                    <a:cubicBezTo>
                      <a:pt x="479" y="955"/>
                      <a:pt x="499" y="951"/>
                      <a:pt x="517" y="942"/>
                    </a:cubicBezTo>
                    <a:cubicBezTo>
                      <a:pt x="730" y="942"/>
                      <a:pt x="791" y="730"/>
                      <a:pt x="791" y="578"/>
                    </a:cubicBezTo>
                    <a:cubicBezTo>
                      <a:pt x="791" y="456"/>
                      <a:pt x="730" y="334"/>
                      <a:pt x="669" y="213"/>
                    </a:cubicBezTo>
                    <a:lnTo>
                      <a:pt x="548" y="61"/>
                    </a:lnTo>
                    <a:cubicBezTo>
                      <a:pt x="487" y="31"/>
                      <a:pt x="456" y="31"/>
                      <a:pt x="426" y="31"/>
                    </a:cubicBezTo>
                    <a:cubicBezTo>
                      <a:pt x="396" y="31"/>
                      <a:pt x="304" y="0"/>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94"/>
              <p:cNvSpPr/>
              <p:nvPr/>
            </p:nvSpPr>
            <p:spPr>
              <a:xfrm>
                <a:off x="15726850" y="8795800"/>
                <a:ext cx="174800" cy="79800"/>
              </a:xfrm>
              <a:custGeom>
                <a:rect b="b" l="l" r="r" t="t"/>
                <a:pathLst>
                  <a:path extrusionOk="0" h="3192" w="6992">
                    <a:moveTo>
                      <a:pt x="3563" y="0"/>
                    </a:moveTo>
                    <a:cubicBezTo>
                      <a:pt x="3480" y="0"/>
                      <a:pt x="3397" y="2"/>
                      <a:pt x="3313" y="5"/>
                    </a:cubicBezTo>
                    <a:cubicBezTo>
                      <a:pt x="2706" y="5"/>
                      <a:pt x="2098" y="96"/>
                      <a:pt x="1551" y="309"/>
                    </a:cubicBezTo>
                    <a:cubicBezTo>
                      <a:pt x="1186" y="491"/>
                      <a:pt x="0" y="1525"/>
                      <a:pt x="760" y="1950"/>
                    </a:cubicBezTo>
                    <a:cubicBezTo>
                      <a:pt x="912" y="2011"/>
                      <a:pt x="1095" y="2011"/>
                      <a:pt x="1247" y="2041"/>
                    </a:cubicBezTo>
                    <a:cubicBezTo>
                      <a:pt x="2158" y="2102"/>
                      <a:pt x="3010" y="2254"/>
                      <a:pt x="3830" y="2467"/>
                    </a:cubicBezTo>
                    <a:cubicBezTo>
                      <a:pt x="4560" y="2680"/>
                      <a:pt x="5259" y="2892"/>
                      <a:pt x="5927" y="3136"/>
                    </a:cubicBezTo>
                    <a:cubicBezTo>
                      <a:pt x="6032" y="3157"/>
                      <a:pt x="6152" y="3192"/>
                      <a:pt x="6265" y="3192"/>
                    </a:cubicBezTo>
                    <a:cubicBezTo>
                      <a:pt x="6317" y="3192"/>
                      <a:pt x="6367" y="3185"/>
                      <a:pt x="6414" y="3166"/>
                    </a:cubicBezTo>
                    <a:cubicBezTo>
                      <a:pt x="6566" y="3075"/>
                      <a:pt x="6687" y="2923"/>
                      <a:pt x="6718" y="2740"/>
                    </a:cubicBezTo>
                    <a:cubicBezTo>
                      <a:pt x="6991" y="1950"/>
                      <a:pt x="6505" y="1038"/>
                      <a:pt x="5776" y="552"/>
                    </a:cubicBezTo>
                    <a:cubicBezTo>
                      <a:pt x="5115" y="139"/>
                      <a:pt x="4355" y="0"/>
                      <a:pt x="3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94"/>
              <p:cNvSpPr/>
              <p:nvPr/>
            </p:nvSpPr>
            <p:spPr>
              <a:xfrm>
                <a:off x="16025475" y="8894500"/>
                <a:ext cx="143975" cy="114075"/>
              </a:xfrm>
              <a:custGeom>
                <a:rect b="b" l="l" r="r" t="t"/>
                <a:pathLst>
                  <a:path extrusionOk="0" h="4563" w="5759">
                    <a:moveTo>
                      <a:pt x="1920" y="1"/>
                    </a:moveTo>
                    <a:cubicBezTo>
                      <a:pt x="1204" y="1"/>
                      <a:pt x="457" y="317"/>
                      <a:pt x="153" y="951"/>
                    </a:cubicBezTo>
                    <a:cubicBezTo>
                      <a:pt x="31" y="1133"/>
                      <a:pt x="1" y="1346"/>
                      <a:pt x="62" y="1498"/>
                    </a:cubicBezTo>
                    <a:cubicBezTo>
                      <a:pt x="153" y="1680"/>
                      <a:pt x="305" y="1771"/>
                      <a:pt x="457" y="1832"/>
                    </a:cubicBezTo>
                    <a:cubicBezTo>
                      <a:pt x="1125" y="2166"/>
                      <a:pt x="1764" y="2470"/>
                      <a:pt x="2433" y="2865"/>
                    </a:cubicBezTo>
                    <a:cubicBezTo>
                      <a:pt x="3132" y="3291"/>
                      <a:pt x="3831" y="3747"/>
                      <a:pt x="4499" y="4233"/>
                    </a:cubicBezTo>
                    <a:cubicBezTo>
                      <a:pt x="4621" y="4324"/>
                      <a:pt x="4773" y="4476"/>
                      <a:pt x="4925" y="4537"/>
                    </a:cubicBezTo>
                    <a:cubicBezTo>
                      <a:pt x="4986" y="4555"/>
                      <a:pt x="5042" y="4563"/>
                      <a:pt x="5094" y="4563"/>
                    </a:cubicBezTo>
                    <a:cubicBezTo>
                      <a:pt x="5758" y="4563"/>
                      <a:pt x="5643" y="3200"/>
                      <a:pt x="5502" y="2805"/>
                    </a:cubicBezTo>
                    <a:cubicBezTo>
                      <a:pt x="5259" y="2258"/>
                      <a:pt x="4895" y="1802"/>
                      <a:pt x="4469" y="1376"/>
                    </a:cubicBezTo>
                    <a:cubicBezTo>
                      <a:pt x="3861" y="768"/>
                      <a:pt x="3192" y="221"/>
                      <a:pt x="2341" y="39"/>
                    </a:cubicBezTo>
                    <a:cubicBezTo>
                      <a:pt x="2205" y="13"/>
                      <a:pt x="2063" y="1"/>
                      <a:pt x="19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94"/>
              <p:cNvSpPr/>
              <p:nvPr/>
            </p:nvSpPr>
            <p:spPr>
              <a:xfrm>
                <a:off x="15362100" y="9125025"/>
                <a:ext cx="265225" cy="335975"/>
              </a:xfrm>
              <a:custGeom>
                <a:rect b="b" l="l" r="r" t="t"/>
                <a:pathLst>
                  <a:path extrusionOk="0" h="13439" w="10609">
                    <a:moveTo>
                      <a:pt x="6176" y="1"/>
                    </a:moveTo>
                    <a:cubicBezTo>
                      <a:pt x="4146" y="1"/>
                      <a:pt x="2728" y="2568"/>
                      <a:pt x="1703" y="4253"/>
                    </a:cubicBezTo>
                    <a:cubicBezTo>
                      <a:pt x="1034" y="5377"/>
                      <a:pt x="456" y="6623"/>
                      <a:pt x="244" y="7961"/>
                    </a:cubicBezTo>
                    <a:cubicBezTo>
                      <a:pt x="0" y="9298"/>
                      <a:pt x="183" y="10696"/>
                      <a:pt x="943" y="11791"/>
                    </a:cubicBezTo>
                    <a:cubicBezTo>
                      <a:pt x="1614" y="12757"/>
                      <a:pt x="2758" y="13439"/>
                      <a:pt x="3938" y="13439"/>
                    </a:cubicBezTo>
                    <a:cubicBezTo>
                      <a:pt x="4094" y="13439"/>
                      <a:pt x="4251" y="13427"/>
                      <a:pt x="4408" y="13402"/>
                    </a:cubicBezTo>
                    <a:cubicBezTo>
                      <a:pt x="4894" y="13310"/>
                      <a:pt x="5411" y="13098"/>
                      <a:pt x="5867" y="12824"/>
                    </a:cubicBezTo>
                    <a:cubicBezTo>
                      <a:pt x="8937" y="11092"/>
                      <a:pt x="10608" y="7231"/>
                      <a:pt x="9849" y="3797"/>
                    </a:cubicBezTo>
                    <a:cubicBezTo>
                      <a:pt x="9545" y="2490"/>
                      <a:pt x="8906" y="1243"/>
                      <a:pt x="7782" y="514"/>
                    </a:cubicBezTo>
                    <a:cubicBezTo>
                      <a:pt x="7207" y="155"/>
                      <a:pt x="6673" y="1"/>
                      <a:pt x="61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94"/>
              <p:cNvSpPr/>
              <p:nvPr/>
            </p:nvSpPr>
            <p:spPr>
              <a:xfrm>
                <a:off x="15356775" y="9370375"/>
                <a:ext cx="44100" cy="67675"/>
              </a:xfrm>
              <a:custGeom>
                <a:rect b="b" l="l" r="r" t="t"/>
                <a:pathLst>
                  <a:path extrusionOk="0" h="2707" w="1764">
                    <a:moveTo>
                      <a:pt x="1520" y="1"/>
                    </a:moveTo>
                    <a:cubicBezTo>
                      <a:pt x="1277" y="62"/>
                      <a:pt x="1156" y="214"/>
                      <a:pt x="1064" y="396"/>
                    </a:cubicBezTo>
                    <a:cubicBezTo>
                      <a:pt x="912" y="548"/>
                      <a:pt x="791" y="730"/>
                      <a:pt x="669" y="882"/>
                    </a:cubicBezTo>
                    <a:cubicBezTo>
                      <a:pt x="548" y="1065"/>
                      <a:pt x="396" y="1278"/>
                      <a:pt x="305" y="1490"/>
                    </a:cubicBezTo>
                    <a:cubicBezTo>
                      <a:pt x="183" y="1673"/>
                      <a:pt x="153" y="1855"/>
                      <a:pt x="61" y="2068"/>
                    </a:cubicBezTo>
                    <a:cubicBezTo>
                      <a:pt x="1" y="2341"/>
                      <a:pt x="183" y="2676"/>
                      <a:pt x="487" y="2706"/>
                    </a:cubicBezTo>
                    <a:cubicBezTo>
                      <a:pt x="821" y="2706"/>
                      <a:pt x="1095" y="2493"/>
                      <a:pt x="1156" y="2159"/>
                    </a:cubicBezTo>
                    <a:lnTo>
                      <a:pt x="1156" y="2129"/>
                    </a:lnTo>
                    <a:cubicBezTo>
                      <a:pt x="1156" y="2098"/>
                      <a:pt x="1156" y="2068"/>
                      <a:pt x="1216" y="2068"/>
                    </a:cubicBezTo>
                    <a:cubicBezTo>
                      <a:pt x="1247" y="1946"/>
                      <a:pt x="1277" y="1825"/>
                      <a:pt x="1277" y="1673"/>
                    </a:cubicBezTo>
                    <a:cubicBezTo>
                      <a:pt x="1308" y="1490"/>
                      <a:pt x="1368" y="1338"/>
                      <a:pt x="1429" y="1156"/>
                    </a:cubicBezTo>
                    <a:cubicBezTo>
                      <a:pt x="1460" y="1004"/>
                      <a:pt x="1551" y="852"/>
                      <a:pt x="1612" y="639"/>
                    </a:cubicBezTo>
                    <a:cubicBezTo>
                      <a:pt x="1703" y="487"/>
                      <a:pt x="1764" y="335"/>
                      <a:pt x="1703" y="153"/>
                    </a:cubicBezTo>
                    <a:cubicBezTo>
                      <a:pt x="1672" y="62"/>
                      <a:pt x="1581" y="1"/>
                      <a:pt x="15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94"/>
              <p:cNvSpPr/>
              <p:nvPr/>
            </p:nvSpPr>
            <p:spPr>
              <a:xfrm>
                <a:off x="15399325" y="9401450"/>
                <a:ext cx="38775" cy="65550"/>
              </a:xfrm>
              <a:custGeom>
                <a:rect b="b" l="l" r="r" t="t"/>
                <a:pathLst>
                  <a:path extrusionOk="0" h="2622" w="1551">
                    <a:moveTo>
                      <a:pt x="1276" y="0"/>
                    </a:moveTo>
                    <a:cubicBezTo>
                      <a:pt x="1200" y="0"/>
                      <a:pt x="1128" y="46"/>
                      <a:pt x="1065" y="126"/>
                    </a:cubicBezTo>
                    <a:cubicBezTo>
                      <a:pt x="669" y="703"/>
                      <a:pt x="366" y="1311"/>
                      <a:pt x="122" y="1949"/>
                    </a:cubicBezTo>
                    <a:cubicBezTo>
                      <a:pt x="1" y="2193"/>
                      <a:pt x="122" y="2527"/>
                      <a:pt x="426" y="2618"/>
                    </a:cubicBezTo>
                    <a:cubicBezTo>
                      <a:pt x="447" y="2621"/>
                      <a:pt x="468" y="2622"/>
                      <a:pt x="490" y="2622"/>
                    </a:cubicBezTo>
                    <a:cubicBezTo>
                      <a:pt x="729" y="2622"/>
                      <a:pt x="1039" y="2473"/>
                      <a:pt x="1095" y="2223"/>
                    </a:cubicBezTo>
                    <a:cubicBezTo>
                      <a:pt x="1217" y="1797"/>
                      <a:pt x="1369" y="1433"/>
                      <a:pt x="1429" y="1007"/>
                    </a:cubicBezTo>
                    <a:cubicBezTo>
                      <a:pt x="1490" y="825"/>
                      <a:pt x="1521" y="582"/>
                      <a:pt x="1551" y="399"/>
                    </a:cubicBezTo>
                    <a:cubicBezTo>
                      <a:pt x="1551" y="278"/>
                      <a:pt x="1551" y="217"/>
                      <a:pt x="1490" y="126"/>
                    </a:cubicBezTo>
                    <a:cubicBezTo>
                      <a:pt x="1418" y="39"/>
                      <a:pt x="1345" y="0"/>
                      <a:pt x="12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94"/>
              <p:cNvSpPr/>
              <p:nvPr/>
            </p:nvSpPr>
            <p:spPr>
              <a:xfrm>
                <a:off x="15448725" y="9426125"/>
                <a:ext cx="34975" cy="49825"/>
              </a:xfrm>
              <a:custGeom>
                <a:rect b="b" l="l" r="r" t="t"/>
                <a:pathLst>
                  <a:path extrusionOk="0" h="1993" w="1399">
                    <a:moveTo>
                      <a:pt x="1338" y="902"/>
                    </a:moveTo>
                    <a:cubicBezTo>
                      <a:pt x="1333" y="911"/>
                      <a:pt x="1328" y="921"/>
                      <a:pt x="1323" y="931"/>
                    </a:cubicBezTo>
                    <a:lnTo>
                      <a:pt x="1323" y="931"/>
                    </a:lnTo>
                    <a:cubicBezTo>
                      <a:pt x="1332" y="921"/>
                      <a:pt x="1338" y="911"/>
                      <a:pt x="1338" y="902"/>
                    </a:cubicBezTo>
                    <a:close/>
                    <a:moveTo>
                      <a:pt x="1090" y="0"/>
                    </a:moveTo>
                    <a:cubicBezTo>
                      <a:pt x="1039" y="0"/>
                      <a:pt x="996" y="15"/>
                      <a:pt x="943" y="51"/>
                    </a:cubicBezTo>
                    <a:cubicBezTo>
                      <a:pt x="821" y="172"/>
                      <a:pt x="791" y="324"/>
                      <a:pt x="669" y="446"/>
                    </a:cubicBezTo>
                    <a:cubicBezTo>
                      <a:pt x="599" y="540"/>
                      <a:pt x="528" y="652"/>
                      <a:pt x="472" y="768"/>
                    </a:cubicBezTo>
                    <a:lnTo>
                      <a:pt x="472" y="768"/>
                    </a:lnTo>
                    <a:cubicBezTo>
                      <a:pt x="476" y="762"/>
                      <a:pt x="481" y="756"/>
                      <a:pt x="487" y="750"/>
                    </a:cubicBezTo>
                    <a:lnTo>
                      <a:pt x="487" y="750"/>
                    </a:lnTo>
                    <a:cubicBezTo>
                      <a:pt x="478" y="768"/>
                      <a:pt x="467" y="786"/>
                      <a:pt x="455" y="804"/>
                    </a:cubicBezTo>
                    <a:lnTo>
                      <a:pt x="455" y="804"/>
                    </a:lnTo>
                    <a:cubicBezTo>
                      <a:pt x="461" y="792"/>
                      <a:pt x="466" y="780"/>
                      <a:pt x="472" y="768"/>
                    </a:cubicBezTo>
                    <a:lnTo>
                      <a:pt x="472" y="768"/>
                    </a:lnTo>
                    <a:cubicBezTo>
                      <a:pt x="465" y="779"/>
                      <a:pt x="460" y="791"/>
                      <a:pt x="454" y="805"/>
                    </a:cubicBezTo>
                    <a:lnTo>
                      <a:pt x="454" y="805"/>
                    </a:lnTo>
                    <a:cubicBezTo>
                      <a:pt x="454" y="804"/>
                      <a:pt x="455" y="804"/>
                      <a:pt x="455" y="804"/>
                    </a:cubicBezTo>
                    <a:lnTo>
                      <a:pt x="455" y="804"/>
                    </a:lnTo>
                    <a:cubicBezTo>
                      <a:pt x="454" y="806"/>
                      <a:pt x="453" y="808"/>
                      <a:pt x="452" y="810"/>
                    </a:cubicBezTo>
                    <a:lnTo>
                      <a:pt x="452" y="810"/>
                    </a:lnTo>
                    <a:cubicBezTo>
                      <a:pt x="453" y="808"/>
                      <a:pt x="454" y="806"/>
                      <a:pt x="454" y="805"/>
                    </a:cubicBezTo>
                    <a:lnTo>
                      <a:pt x="454" y="805"/>
                    </a:lnTo>
                    <a:cubicBezTo>
                      <a:pt x="395" y="893"/>
                      <a:pt x="308" y="971"/>
                      <a:pt x="235" y="1080"/>
                    </a:cubicBezTo>
                    <a:lnTo>
                      <a:pt x="235" y="1080"/>
                    </a:lnTo>
                    <a:cubicBezTo>
                      <a:pt x="182" y="1133"/>
                      <a:pt x="144" y="1192"/>
                      <a:pt x="122" y="1236"/>
                    </a:cubicBezTo>
                    <a:cubicBezTo>
                      <a:pt x="31" y="1358"/>
                      <a:pt x="1" y="1510"/>
                      <a:pt x="1" y="1631"/>
                    </a:cubicBezTo>
                    <a:cubicBezTo>
                      <a:pt x="1" y="1722"/>
                      <a:pt x="61" y="1874"/>
                      <a:pt x="183" y="1905"/>
                    </a:cubicBezTo>
                    <a:cubicBezTo>
                      <a:pt x="264" y="1966"/>
                      <a:pt x="355" y="1993"/>
                      <a:pt x="446" y="1993"/>
                    </a:cubicBezTo>
                    <a:cubicBezTo>
                      <a:pt x="629" y="1993"/>
                      <a:pt x="811" y="1884"/>
                      <a:pt x="912" y="1722"/>
                    </a:cubicBezTo>
                    <a:cubicBezTo>
                      <a:pt x="1058" y="1460"/>
                      <a:pt x="1204" y="1169"/>
                      <a:pt x="1323" y="931"/>
                    </a:cubicBezTo>
                    <a:lnTo>
                      <a:pt x="1323" y="931"/>
                    </a:lnTo>
                    <a:cubicBezTo>
                      <a:pt x="1312" y="944"/>
                      <a:pt x="1296" y="957"/>
                      <a:pt x="1286" y="971"/>
                    </a:cubicBezTo>
                    <a:lnTo>
                      <a:pt x="1286" y="971"/>
                    </a:lnTo>
                    <a:cubicBezTo>
                      <a:pt x="1341" y="838"/>
                      <a:pt x="1368" y="803"/>
                      <a:pt x="1368" y="659"/>
                    </a:cubicBezTo>
                    <a:cubicBezTo>
                      <a:pt x="1368" y="598"/>
                      <a:pt x="1368" y="507"/>
                      <a:pt x="1399" y="446"/>
                    </a:cubicBezTo>
                    <a:lnTo>
                      <a:pt x="1399" y="172"/>
                    </a:lnTo>
                    <a:cubicBezTo>
                      <a:pt x="1368" y="81"/>
                      <a:pt x="1277" y="20"/>
                      <a:pt x="1216" y="20"/>
                    </a:cubicBezTo>
                    <a:cubicBezTo>
                      <a:pt x="1166" y="8"/>
                      <a:pt x="1126" y="0"/>
                      <a:pt x="10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94"/>
              <p:cNvSpPr/>
              <p:nvPr/>
            </p:nvSpPr>
            <p:spPr>
              <a:xfrm>
                <a:off x="15846900" y="9375300"/>
                <a:ext cx="312350" cy="308175"/>
              </a:xfrm>
              <a:custGeom>
                <a:rect b="b" l="l" r="r" t="t"/>
                <a:pathLst>
                  <a:path extrusionOk="0" h="12327" w="12494">
                    <a:moveTo>
                      <a:pt x="7718" y="1"/>
                    </a:moveTo>
                    <a:cubicBezTo>
                      <a:pt x="6963" y="1"/>
                      <a:pt x="6198" y="177"/>
                      <a:pt x="5502" y="473"/>
                    </a:cubicBezTo>
                    <a:cubicBezTo>
                      <a:pt x="2220" y="1780"/>
                      <a:pt x="1" y="5366"/>
                      <a:pt x="305" y="8862"/>
                    </a:cubicBezTo>
                    <a:cubicBezTo>
                      <a:pt x="335" y="9379"/>
                      <a:pt x="396" y="9926"/>
                      <a:pt x="639" y="10382"/>
                    </a:cubicBezTo>
                    <a:cubicBezTo>
                      <a:pt x="1217" y="11597"/>
                      <a:pt x="2584" y="12327"/>
                      <a:pt x="3892" y="12327"/>
                    </a:cubicBezTo>
                    <a:cubicBezTo>
                      <a:pt x="5229" y="12266"/>
                      <a:pt x="6536" y="11628"/>
                      <a:pt x="7478" y="10716"/>
                    </a:cubicBezTo>
                    <a:cubicBezTo>
                      <a:pt x="8420" y="9804"/>
                      <a:pt x="9120" y="8619"/>
                      <a:pt x="9667" y="7403"/>
                    </a:cubicBezTo>
                    <a:cubicBezTo>
                      <a:pt x="10731" y="5214"/>
                      <a:pt x="12493" y="1688"/>
                      <a:pt x="9363" y="321"/>
                    </a:cubicBezTo>
                    <a:cubicBezTo>
                      <a:pt x="8842" y="100"/>
                      <a:pt x="8283" y="1"/>
                      <a:pt x="77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94"/>
              <p:cNvSpPr/>
              <p:nvPr/>
            </p:nvSpPr>
            <p:spPr>
              <a:xfrm>
                <a:off x="15934300" y="9646225"/>
                <a:ext cx="47125" cy="64300"/>
              </a:xfrm>
              <a:custGeom>
                <a:rect b="b" l="l" r="r" t="t"/>
                <a:pathLst>
                  <a:path extrusionOk="0" h="2572" w="1885">
                    <a:moveTo>
                      <a:pt x="1703" y="1"/>
                    </a:moveTo>
                    <a:cubicBezTo>
                      <a:pt x="1703" y="1"/>
                      <a:pt x="1529" y="29"/>
                      <a:pt x="1549" y="59"/>
                    </a:cubicBezTo>
                    <a:lnTo>
                      <a:pt x="1549" y="59"/>
                    </a:lnTo>
                    <a:cubicBezTo>
                      <a:pt x="1529" y="63"/>
                      <a:pt x="1365" y="306"/>
                      <a:pt x="1307" y="335"/>
                    </a:cubicBezTo>
                    <a:cubicBezTo>
                      <a:pt x="1277" y="426"/>
                      <a:pt x="1216" y="517"/>
                      <a:pt x="1125" y="608"/>
                    </a:cubicBezTo>
                    <a:cubicBezTo>
                      <a:pt x="1003" y="791"/>
                      <a:pt x="912" y="973"/>
                      <a:pt x="760" y="1125"/>
                    </a:cubicBezTo>
                    <a:cubicBezTo>
                      <a:pt x="547" y="1338"/>
                      <a:pt x="365" y="1490"/>
                      <a:pt x="213" y="1672"/>
                    </a:cubicBezTo>
                    <a:cubicBezTo>
                      <a:pt x="31" y="1885"/>
                      <a:pt x="0" y="2311"/>
                      <a:pt x="244" y="2493"/>
                    </a:cubicBezTo>
                    <a:cubicBezTo>
                      <a:pt x="321" y="2551"/>
                      <a:pt x="385" y="2572"/>
                      <a:pt x="461" y="2572"/>
                    </a:cubicBezTo>
                    <a:cubicBezTo>
                      <a:pt x="505" y="2572"/>
                      <a:pt x="553" y="2565"/>
                      <a:pt x="608" y="2554"/>
                    </a:cubicBezTo>
                    <a:cubicBezTo>
                      <a:pt x="646" y="2561"/>
                      <a:pt x="680" y="2565"/>
                      <a:pt x="712" y="2565"/>
                    </a:cubicBezTo>
                    <a:cubicBezTo>
                      <a:pt x="806" y="2565"/>
                      <a:pt x="874" y="2531"/>
                      <a:pt x="943" y="2463"/>
                    </a:cubicBezTo>
                    <a:cubicBezTo>
                      <a:pt x="1003" y="2432"/>
                      <a:pt x="1064" y="2341"/>
                      <a:pt x="1095" y="2280"/>
                    </a:cubicBezTo>
                    <a:cubicBezTo>
                      <a:pt x="1277" y="2037"/>
                      <a:pt x="1399" y="1794"/>
                      <a:pt x="1520" y="1490"/>
                    </a:cubicBezTo>
                    <a:cubicBezTo>
                      <a:pt x="1581" y="1338"/>
                      <a:pt x="1611" y="1186"/>
                      <a:pt x="1703" y="1034"/>
                    </a:cubicBezTo>
                    <a:cubicBezTo>
                      <a:pt x="1763" y="821"/>
                      <a:pt x="1824" y="639"/>
                      <a:pt x="1854" y="456"/>
                    </a:cubicBezTo>
                    <a:cubicBezTo>
                      <a:pt x="1885" y="335"/>
                      <a:pt x="1885" y="183"/>
                      <a:pt x="1824" y="61"/>
                    </a:cubicBezTo>
                    <a:cubicBezTo>
                      <a:pt x="1763" y="31"/>
                      <a:pt x="1733" y="1"/>
                      <a:pt x="17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94"/>
              <p:cNvSpPr/>
              <p:nvPr/>
            </p:nvSpPr>
            <p:spPr>
              <a:xfrm>
                <a:off x="15886425" y="9631025"/>
                <a:ext cx="49425" cy="59875"/>
              </a:xfrm>
              <a:custGeom>
                <a:rect b="b" l="l" r="r" t="t"/>
                <a:pathLst>
                  <a:path extrusionOk="0" h="2395" w="1977">
                    <a:moveTo>
                      <a:pt x="1672" y="1"/>
                    </a:moveTo>
                    <a:cubicBezTo>
                      <a:pt x="1642" y="1"/>
                      <a:pt x="1611" y="1"/>
                      <a:pt x="1551" y="31"/>
                    </a:cubicBezTo>
                    <a:cubicBezTo>
                      <a:pt x="1520" y="122"/>
                      <a:pt x="1490" y="153"/>
                      <a:pt x="1459" y="153"/>
                    </a:cubicBezTo>
                    <a:lnTo>
                      <a:pt x="1368" y="183"/>
                    </a:lnTo>
                    <a:lnTo>
                      <a:pt x="1307" y="274"/>
                    </a:lnTo>
                    <a:cubicBezTo>
                      <a:pt x="1216" y="335"/>
                      <a:pt x="1155" y="426"/>
                      <a:pt x="1095" y="487"/>
                    </a:cubicBezTo>
                    <a:cubicBezTo>
                      <a:pt x="1003" y="609"/>
                      <a:pt x="882" y="761"/>
                      <a:pt x="760" y="912"/>
                    </a:cubicBezTo>
                    <a:cubicBezTo>
                      <a:pt x="578" y="1125"/>
                      <a:pt x="335" y="1399"/>
                      <a:pt x="152" y="1612"/>
                    </a:cubicBezTo>
                    <a:cubicBezTo>
                      <a:pt x="0" y="1824"/>
                      <a:pt x="0" y="2189"/>
                      <a:pt x="274" y="2341"/>
                    </a:cubicBezTo>
                    <a:cubicBezTo>
                      <a:pt x="356" y="2377"/>
                      <a:pt x="443" y="2395"/>
                      <a:pt x="529" y="2395"/>
                    </a:cubicBezTo>
                    <a:cubicBezTo>
                      <a:pt x="731" y="2395"/>
                      <a:pt x="927" y="2299"/>
                      <a:pt x="1034" y="2128"/>
                    </a:cubicBezTo>
                    <a:cubicBezTo>
                      <a:pt x="1247" y="1733"/>
                      <a:pt x="1490" y="1399"/>
                      <a:pt x="1672" y="973"/>
                    </a:cubicBezTo>
                    <a:cubicBezTo>
                      <a:pt x="1794" y="791"/>
                      <a:pt x="1855" y="609"/>
                      <a:pt x="1946" y="365"/>
                    </a:cubicBezTo>
                    <a:cubicBezTo>
                      <a:pt x="1976" y="274"/>
                      <a:pt x="1976" y="153"/>
                      <a:pt x="1855" y="61"/>
                    </a:cubicBezTo>
                    <a:cubicBezTo>
                      <a:pt x="1824" y="31"/>
                      <a:pt x="1763" y="1"/>
                      <a:pt x="1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94"/>
              <p:cNvSpPr/>
              <p:nvPr/>
            </p:nvSpPr>
            <p:spPr>
              <a:xfrm>
                <a:off x="15851475" y="9608175"/>
                <a:ext cx="37250" cy="50325"/>
              </a:xfrm>
              <a:custGeom>
                <a:rect b="b" l="l" r="r" t="t"/>
                <a:pathLst>
                  <a:path extrusionOk="0" h="2013" w="1490">
                    <a:moveTo>
                      <a:pt x="1272" y="0"/>
                    </a:moveTo>
                    <a:cubicBezTo>
                      <a:pt x="1241" y="0"/>
                      <a:pt x="1209" y="10"/>
                      <a:pt x="1186" y="33"/>
                    </a:cubicBezTo>
                    <a:cubicBezTo>
                      <a:pt x="1064" y="124"/>
                      <a:pt x="942" y="185"/>
                      <a:pt x="821" y="307"/>
                    </a:cubicBezTo>
                    <a:lnTo>
                      <a:pt x="608" y="519"/>
                    </a:lnTo>
                    <a:cubicBezTo>
                      <a:pt x="517" y="611"/>
                      <a:pt x="487" y="671"/>
                      <a:pt x="426" y="793"/>
                    </a:cubicBezTo>
                    <a:cubicBezTo>
                      <a:pt x="274" y="1036"/>
                      <a:pt x="122" y="1249"/>
                      <a:pt x="31" y="1523"/>
                    </a:cubicBezTo>
                    <a:cubicBezTo>
                      <a:pt x="0" y="1644"/>
                      <a:pt x="31" y="1796"/>
                      <a:pt x="122" y="1857"/>
                    </a:cubicBezTo>
                    <a:cubicBezTo>
                      <a:pt x="183" y="1948"/>
                      <a:pt x="274" y="1978"/>
                      <a:pt x="365" y="2009"/>
                    </a:cubicBezTo>
                    <a:cubicBezTo>
                      <a:pt x="388" y="2011"/>
                      <a:pt x="412" y="2013"/>
                      <a:pt x="435" y="2013"/>
                    </a:cubicBezTo>
                    <a:cubicBezTo>
                      <a:pt x="684" y="2013"/>
                      <a:pt x="920" y="1869"/>
                      <a:pt x="1003" y="1675"/>
                    </a:cubicBezTo>
                    <a:cubicBezTo>
                      <a:pt x="1064" y="1553"/>
                      <a:pt x="1094" y="1401"/>
                      <a:pt x="1125" y="1279"/>
                    </a:cubicBezTo>
                    <a:cubicBezTo>
                      <a:pt x="1155" y="1219"/>
                      <a:pt x="1155" y="1127"/>
                      <a:pt x="1216" y="1067"/>
                    </a:cubicBezTo>
                    <a:cubicBezTo>
                      <a:pt x="1246" y="945"/>
                      <a:pt x="1277" y="823"/>
                      <a:pt x="1338" y="763"/>
                    </a:cubicBezTo>
                    <a:cubicBezTo>
                      <a:pt x="1368" y="641"/>
                      <a:pt x="1398" y="580"/>
                      <a:pt x="1429" y="459"/>
                    </a:cubicBezTo>
                    <a:cubicBezTo>
                      <a:pt x="1490" y="428"/>
                      <a:pt x="1490" y="337"/>
                      <a:pt x="1490" y="307"/>
                    </a:cubicBezTo>
                    <a:cubicBezTo>
                      <a:pt x="1490" y="216"/>
                      <a:pt x="1490" y="155"/>
                      <a:pt x="1368" y="64"/>
                    </a:cubicBezTo>
                    <a:cubicBezTo>
                      <a:pt x="1368" y="26"/>
                      <a:pt x="1322" y="0"/>
                      <a:pt x="12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94"/>
              <p:cNvSpPr/>
              <p:nvPr/>
            </p:nvSpPr>
            <p:spPr>
              <a:xfrm>
                <a:off x="15226075" y="8768550"/>
                <a:ext cx="152000" cy="301625"/>
              </a:xfrm>
              <a:custGeom>
                <a:rect b="b" l="l" r="r" t="t"/>
                <a:pathLst>
                  <a:path extrusionOk="0" h="12065" w="6080">
                    <a:moveTo>
                      <a:pt x="92" y="1"/>
                    </a:moveTo>
                    <a:lnTo>
                      <a:pt x="92" y="1"/>
                    </a:lnTo>
                    <a:cubicBezTo>
                      <a:pt x="61" y="2007"/>
                      <a:pt x="1" y="3982"/>
                      <a:pt x="396" y="5958"/>
                    </a:cubicBezTo>
                    <a:cubicBezTo>
                      <a:pt x="624" y="7177"/>
                      <a:pt x="2253" y="12065"/>
                      <a:pt x="4218" y="12065"/>
                    </a:cubicBezTo>
                    <a:cubicBezTo>
                      <a:pt x="4605" y="12065"/>
                      <a:pt x="5006" y="11875"/>
                      <a:pt x="5411" y="11429"/>
                    </a:cubicBezTo>
                    <a:cubicBezTo>
                      <a:pt x="6019" y="10791"/>
                      <a:pt x="6080" y="9788"/>
                      <a:pt x="6019" y="8937"/>
                    </a:cubicBezTo>
                    <a:cubicBezTo>
                      <a:pt x="5837" y="7052"/>
                      <a:pt x="4985" y="5350"/>
                      <a:pt x="3891" y="3830"/>
                    </a:cubicBezTo>
                    <a:cubicBezTo>
                      <a:pt x="2827" y="2341"/>
                      <a:pt x="1520" y="1064"/>
                      <a:pt x="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94"/>
              <p:cNvSpPr/>
              <p:nvPr/>
            </p:nvSpPr>
            <p:spPr>
              <a:xfrm>
                <a:off x="15106775" y="9145350"/>
                <a:ext cx="216600" cy="109275"/>
              </a:xfrm>
              <a:custGeom>
                <a:rect b="b" l="l" r="r" t="t"/>
                <a:pathLst>
                  <a:path extrusionOk="0" h="4371" w="8664">
                    <a:moveTo>
                      <a:pt x="6155" y="1"/>
                    </a:moveTo>
                    <a:cubicBezTo>
                      <a:pt x="4806" y="1"/>
                      <a:pt x="3590" y="580"/>
                      <a:pt x="2402" y="1160"/>
                    </a:cubicBezTo>
                    <a:lnTo>
                      <a:pt x="0" y="2285"/>
                    </a:lnTo>
                    <a:cubicBezTo>
                      <a:pt x="1277" y="3196"/>
                      <a:pt x="2827" y="3622"/>
                      <a:pt x="4347" y="4017"/>
                    </a:cubicBezTo>
                    <a:cubicBezTo>
                      <a:pt x="5020" y="4201"/>
                      <a:pt x="5707" y="4371"/>
                      <a:pt x="6380" y="4371"/>
                    </a:cubicBezTo>
                    <a:cubicBezTo>
                      <a:pt x="6710" y="4371"/>
                      <a:pt x="7036" y="4330"/>
                      <a:pt x="7356" y="4230"/>
                    </a:cubicBezTo>
                    <a:cubicBezTo>
                      <a:pt x="7812" y="4108"/>
                      <a:pt x="8238" y="3835"/>
                      <a:pt x="8481" y="3440"/>
                    </a:cubicBezTo>
                    <a:cubicBezTo>
                      <a:pt x="8663" y="3044"/>
                      <a:pt x="8663" y="2619"/>
                      <a:pt x="8572" y="2224"/>
                    </a:cubicBezTo>
                    <a:cubicBezTo>
                      <a:pt x="8390" y="886"/>
                      <a:pt x="7782" y="96"/>
                      <a:pt x="6353" y="5"/>
                    </a:cubicBezTo>
                    <a:cubicBezTo>
                      <a:pt x="6287" y="2"/>
                      <a:pt x="6221" y="1"/>
                      <a:pt x="61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94"/>
              <p:cNvSpPr/>
              <p:nvPr/>
            </p:nvSpPr>
            <p:spPr>
              <a:xfrm>
                <a:off x="16264475" y="9366575"/>
                <a:ext cx="258000" cy="289625"/>
              </a:xfrm>
              <a:custGeom>
                <a:rect b="b" l="l" r="r" t="t"/>
                <a:pathLst>
                  <a:path extrusionOk="0" h="11585" w="10320">
                    <a:moveTo>
                      <a:pt x="9499" y="1"/>
                    </a:moveTo>
                    <a:cubicBezTo>
                      <a:pt x="7858" y="730"/>
                      <a:pt x="6247" y="1582"/>
                      <a:pt x="4727" y="2554"/>
                    </a:cubicBezTo>
                    <a:cubicBezTo>
                      <a:pt x="3359" y="3436"/>
                      <a:pt x="1991" y="4500"/>
                      <a:pt x="1262" y="5989"/>
                    </a:cubicBezTo>
                    <a:cubicBezTo>
                      <a:pt x="0" y="8598"/>
                      <a:pt x="1983" y="11585"/>
                      <a:pt x="4814" y="11585"/>
                    </a:cubicBezTo>
                    <a:cubicBezTo>
                      <a:pt x="4985" y="11585"/>
                      <a:pt x="5158" y="11574"/>
                      <a:pt x="5335" y="11551"/>
                    </a:cubicBezTo>
                    <a:cubicBezTo>
                      <a:pt x="6520" y="11399"/>
                      <a:pt x="7675" y="10639"/>
                      <a:pt x="8405" y="9667"/>
                    </a:cubicBezTo>
                    <a:cubicBezTo>
                      <a:pt x="9134" y="8664"/>
                      <a:pt x="9590" y="7509"/>
                      <a:pt x="9833" y="6293"/>
                    </a:cubicBezTo>
                    <a:cubicBezTo>
                      <a:pt x="10289" y="4196"/>
                      <a:pt x="10320" y="1977"/>
                      <a:pt x="9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94"/>
              <p:cNvSpPr/>
              <p:nvPr/>
            </p:nvSpPr>
            <p:spPr>
              <a:xfrm>
                <a:off x="16147825" y="9677450"/>
                <a:ext cx="138100" cy="243875"/>
              </a:xfrm>
              <a:custGeom>
                <a:rect b="b" l="l" r="r" t="t"/>
                <a:pathLst>
                  <a:path extrusionOk="0" h="9755" w="5524">
                    <a:moveTo>
                      <a:pt x="2550" y="1"/>
                    </a:moveTo>
                    <a:cubicBezTo>
                      <a:pt x="2434" y="1"/>
                      <a:pt x="2314" y="10"/>
                      <a:pt x="2189" y="28"/>
                    </a:cubicBezTo>
                    <a:cubicBezTo>
                      <a:pt x="1" y="332"/>
                      <a:pt x="122" y="3980"/>
                      <a:pt x="730" y="5469"/>
                    </a:cubicBezTo>
                    <a:cubicBezTo>
                      <a:pt x="1399" y="7141"/>
                      <a:pt x="2706" y="8478"/>
                      <a:pt x="3982" y="9755"/>
                    </a:cubicBezTo>
                    <a:cubicBezTo>
                      <a:pt x="4590" y="8357"/>
                      <a:pt x="5198" y="6867"/>
                      <a:pt x="5350" y="5347"/>
                    </a:cubicBezTo>
                    <a:cubicBezTo>
                      <a:pt x="5524" y="3668"/>
                      <a:pt x="4897" y="1"/>
                      <a:pt x="25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94"/>
              <p:cNvSpPr/>
              <p:nvPr/>
            </p:nvSpPr>
            <p:spPr>
              <a:xfrm>
                <a:off x="15267875" y="8880250"/>
                <a:ext cx="95000" cy="228000"/>
              </a:xfrm>
              <a:custGeom>
                <a:rect b="b" l="l" r="r" t="t"/>
                <a:pathLst>
                  <a:path extrusionOk="0" h="9120" w="3800">
                    <a:moveTo>
                      <a:pt x="0" y="1"/>
                    </a:moveTo>
                    <a:cubicBezTo>
                      <a:pt x="608" y="1490"/>
                      <a:pt x="1216" y="2980"/>
                      <a:pt x="1733" y="4499"/>
                    </a:cubicBezTo>
                    <a:cubicBezTo>
                      <a:pt x="2219" y="6019"/>
                      <a:pt x="2554" y="7569"/>
                      <a:pt x="2736" y="9119"/>
                    </a:cubicBezTo>
                    <a:lnTo>
                      <a:pt x="3800" y="8937"/>
                    </a:lnTo>
                    <a:cubicBezTo>
                      <a:pt x="3405" y="7357"/>
                      <a:pt x="2858" y="5776"/>
                      <a:pt x="2219" y="4317"/>
                    </a:cubicBezTo>
                    <a:cubicBezTo>
                      <a:pt x="1581" y="2828"/>
                      <a:pt x="760" y="1429"/>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94"/>
              <p:cNvSpPr/>
              <p:nvPr/>
            </p:nvSpPr>
            <p:spPr>
              <a:xfrm>
                <a:off x="15188075" y="9161425"/>
                <a:ext cx="177075" cy="45300"/>
              </a:xfrm>
              <a:custGeom>
                <a:rect b="b" l="l" r="r" t="t"/>
                <a:pathLst>
                  <a:path extrusionOk="0" h="1812" w="7083">
                    <a:moveTo>
                      <a:pt x="6688" y="0"/>
                    </a:moveTo>
                    <a:cubicBezTo>
                      <a:pt x="4651" y="1003"/>
                      <a:pt x="2372" y="1581"/>
                      <a:pt x="1" y="1733"/>
                    </a:cubicBezTo>
                    <a:cubicBezTo>
                      <a:pt x="588" y="1785"/>
                      <a:pt x="1180" y="1812"/>
                      <a:pt x="1771" y="1812"/>
                    </a:cubicBezTo>
                    <a:cubicBezTo>
                      <a:pt x="3567" y="1812"/>
                      <a:pt x="5368" y="1567"/>
                      <a:pt x="7083" y="1064"/>
                    </a:cubicBezTo>
                    <a:lnTo>
                      <a:pt x="66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94"/>
              <p:cNvSpPr/>
              <p:nvPr/>
            </p:nvSpPr>
            <p:spPr>
              <a:xfrm>
                <a:off x="16276250" y="9464600"/>
                <a:ext cx="190750" cy="207475"/>
              </a:xfrm>
              <a:custGeom>
                <a:rect b="b" l="l" r="r" t="t"/>
                <a:pathLst>
                  <a:path extrusionOk="0" h="8299" w="7630">
                    <a:moveTo>
                      <a:pt x="7630" y="1"/>
                    </a:moveTo>
                    <a:lnTo>
                      <a:pt x="7630" y="1"/>
                    </a:lnTo>
                    <a:cubicBezTo>
                      <a:pt x="5836" y="3162"/>
                      <a:pt x="3131" y="5746"/>
                      <a:pt x="0" y="7326"/>
                    </a:cubicBezTo>
                    <a:lnTo>
                      <a:pt x="548" y="8299"/>
                    </a:lnTo>
                    <a:cubicBezTo>
                      <a:pt x="3678" y="6262"/>
                      <a:pt x="6140" y="3314"/>
                      <a:pt x="76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94"/>
              <p:cNvSpPr/>
              <p:nvPr/>
            </p:nvSpPr>
            <p:spPr>
              <a:xfrm>
                <a:off x="16166075" y="9621150"/>
                <a:ext cx="62325" cy="210500"/>
              </a:xfrm>
              <a:custGeom>
                <a:rect b="b" l="l" r="r" t="t"/>
                <a:pathLst>
                  <a:path extrusionOk="0" h="8420" w="2493">
                    <a:moveTo>
                      <a:pt x="1064" y="0"/>
                    </a:moveTo>
                    <a:lnTo>
                      <a:pt x="0" y="396"/>
                    </a:lnTo>
                    <a:cubicBezTo>
                      <a:pt x="1094" y="2949"/>
                      <a:pt x="1976" y="5624"/>
                      <a:pt x="2492" y="8420"/>
                    </a:cubicBezTo>
                    <a:cubicBezTo>
                      <a:pt x="2310" y="5593"/>
                      <a:pt x="1824" y="2797"/>
                      <a:pt x="10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94"/>
              <p:cNvSpPr/>
              <p:nvPr/>
            </p:nvSpPr>
            <p:spPr>
              <a:xfrm>
                <a:off x="15419850" y="9549725"/>
                <a:ext cx="104125" cy="117050"/>
              </a:xfrm>
              <a:custGeom>
                <a:rect b="b" l="l" r="r" t="t"/>
                <a:pathLst>
                  <a:path extrusionOk="0" h="4682" w="4165">
                    <a:moveTo>
                      <a:pt x="2554" y="1247"/>
                    </a:moveTo>
                    <a:cubicBezTo>
                      <a:pt x="2584" y="1247"/>
                      <a:pt x="2645" y="1277"/>
                      <a:pt x="2675" y="1277"/>
                    </a:cubicBezTo>
                    <a:cubicBezTo>
                      <a:pt x="2949" y="1338"/>
                      <a:pt x="3101" y="1702"/>
                      <a:pt x="3131" y="2219"/>
                    </a:cubicBezTo>
                    <a:cubicBezTo>
                      <a:pt x="3162" y="2554"/>
                      <a:pt x="3010" y="2918"/>
                      <a:pt x="2706" y="3283"/>
                    </a:cubicBezTo>
                    <a:cubicBezTo>
                      <a:pt x="2402" y="3709"/>
                      <a:pt x="2067" y="3891"/>
                      <a:pt x="1733" y="3891"/>
                    </a:cubicBezTo>
                    <a:cubicBezTo>
                      <a:pt x="1581" y="3891"/>
                      <a:pt x="1429" y="3739"/>
                      <a:pt x="1186" y="3435"/>
                    </a:cubicBezTo>
                    <a:cubicBezTo>
                      <a:pt x="1034" y="3222"/>
                      <a:pt x="973" y="2949"/>
                      <a:pt x="973" y="2645"/>
                    </a:cubicBezTo>
                    <a:cubicBezTo>
                      <a:pt x="973" y="2189"/>
                      <a:pt x="1125" y="1824"/>
                      <a:pt x="1368" y="1611"/>
                    </a:cubicBezTo>
                    <a:cubicBezTo>
                      <a:pt x="1429" y="1581"/>
                      <a:pt x="1429" y="1581"/>
                      <a:pt x="1459" y="1581"/>
                    </a:cubicBezTo>
                    <a:cubicBezTo>
                      <a:pt x="1490" y="1581"/>
                      <a:pt x="1520" y="1611"/>
                      <a:pt x="1642" y="1702"/>
                    </a:cubicBezTo>
                    <a:cubicBezTo>
                      <a:pt x="1731" y="1747"/>
                      <a:pt x="1787" y="1775"/>
                      <a:pt x="1835" y="1775"/>
                    </a:cubicBezTo>
                    <a:cubicBezTo>
                      <a:pt x="1852" y="1775"/>
                      <a:pt x="1869" y="1771"/>
                      <a:pt x="1885" y="1763"/>
                    </a:cubicBezTo>
                    <a:cubicBezTo>
                      <a:pt x="1946" y="1733"/>
                      <a:pt x="2067" y="1611"/>
                      <a:pt x="2219" y="1459"/>
                    </a:cubicBezTo>
                    <a:cubicBezTo>
                      <a:pt x="2371" y="1307"/>
                      <a:pt x="2493" y="1247"/>
                      <a:pt x="2554" y="1247"/>
                    </a:cubicBezTo>
                    <a:close/>
                    <a:moveTo>
                      <a:pt x="1733" y="0"/>
                    </a:moveTo>
                    <a:cubicBezTo>
                      <a:pt x="1490" y="0"/>
                      <a:pt x="1277" y="122"/>
                      <a:pt x="1034" y="365"/>
                    </a:cubicBezTo>
                    <a:cubicBezTo>
                      <a:pt x="852" y="547"/>
                      <a:pt x="669" y="760"/>
                      <a:pt x="517" y="1034"/>
                    </a:cubicBezTo>
                    <a:cubicBezTo>
                      <a:pt x="152" y="1642"/>
                      <a:pt x="0" y="2250"/>
                      <a:pt x="0" y="2797"/>
                    </a:cubicBezTo>
                    <a:cubicBezTo>
                      <a:pt x="0" y="3283"/>
                      <a:pt x="152" y="3709"/>
                      <a:pt x="456" y="4013"/>
                    </a:cubicBezTo>
                    <a:cubicBezTo>
                      <a:pt x="912" y="4468"/>
                      <a:pt x="1338" y="4681"/>
                      <a:pt x="1794" y="4681"/>
                    </a:cubicBezTo>
                    <a:cubicBezTo>
                      <a:pt x="1915" y="4681"/>
                      <a:pt x="1976" y="4681"/>
                      <a:pt x="2098" y="4651"/>
                    </a:cubicBezTo>
                    <a:cubicBezTo>
                      <a:pt x="2949" y="4468"/>
                      <a:pt x="3587" y="3891"/>
                      <a:pt x="4043" y="2918"/>
                    </a:cubicBezTo>
                    <a:cubicBezTo>
                      <a:pt x="4104" y="2766"/>
                      <a:pt x="4165" y="2554"/>
                      <a:pt x="4165" y="2341"/>
                    </a:cubicBezTo>
                    <a:cubicBezTo>
                      <a:pt x="4165" y="2006"/>
                      <a:pt x="4013" y="1581"/>
                      <a:pt x="3739" y="1064"/>
                    </a:cubicBezTo>
                    <a:cubicBezTo>
                      <a:pt x="3587" y="760"/>
                      <a:pt x="3314" y="578"/>
                      <a:pt x="2949" y="487"/>
                    </a:cubicBezTo>
                    <a:cubicBezTo>
                      <a:pt x="2432" y="304"/>
                      <a:pt x="2189" y="213"/>
                      <a:pt x="2067" y="122"/>
                    </a:cubicBezTo>
                    <a:cubicBezTo>
                      <a:pt x="1946" y="61"/>
                      <a:pt x="1824" y="0"/>
                      <a:pt x="17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94"/>
              <p:cNvSpPr/>
              <p:nvPr/>
            </p:nvSpPr>
            <p:spPr>
              <a:xfrm>
                <a:off x="15530025" y="9525400"/>
                <a:ext cx="107925" cy="174800"/>
              </a:xfrm>
              <a:custGeom>
                <a:rect b="b" l="l" r="r" t="t"/>
                <a:pathLst>
                  <a:path extrusionOk="0" h="6992" w="4317">
                    <a:moveTo>
                      <a:pt x="3770" y="1"/>
                    </a:moveTo>
                    <a:cubicBezTo>
                      <a:pt x="3557" y="1"/>
                      <a:pt x="3405" y="92"/>
                      <a:pt x="3314" y="274"/>
                    </a:cubicBezTo>
                    <a:cubicBezTo>
                      <a:pt x="3253" y="396"/>
                      <a:pt x="3192" y="578"/>
                      <a:pt x="3162" y="882"/>
                    </a:cubicBezTo>
                    <a:cubicBezTo>
                      <a:pt x="3132" y="1156"/>
                      <a:pt x="3040" y="1338"/>
                      <a:pt x="3010" y="1460"/>
                    </a:cubicBezTo>
                    <a:cubicBezTo>
                      <a:pt x="2828" y="1824"/>
                      <a:pt x="2676" y="2311"/>
                      <a:pt x="2524" y="2979"/>
                    </a:cubicBezTo>
                    <a:cubicBezTo>
                      <a:pt x="2341" y="3800"/>
                      <a:pt x="2220" y="4347"/>
                      <a:pt x="2129" y="4530"/>
                    </a:cubicBezTo>
                    <a:cubicBezTo>
                      <a:pt x="1946" y="5107"/>
                      <a:pt x="1733" y="5563"/>
                      <a:pt x="1369" y="5897"/>
                    </a:cubicBezTo>
                    <a:cubicBezTo>
                      <a:pt x="1277" y="5472"/>
                      <a:pt x="1186" y="5168"/>
                      <a:pt x="1186" y="5016"/>
                    </a:cubicBezTo>
                    <a:cubicBezTo>
                      <a:pt x="1156" y="4742"/>
                      <a:pt x="1156" y="4408"/>
                      <a:pt x="1156" y="4043"/>
                    </a:cubicBezTo>
                    <a:cubicBezTo>
                      <a:pt x="1156" y="3648"/>
                      <a:pt x="1186" y="3131"/>
                      <a:pt x="1217" y="2311"/>
                    </a:cubicBezTo>
                    <a:cubicBezTo>
                      <a:pt x="1277" y="1551"/>
                      <a:pt x="1277" y="1034"/>
                      <a:pt x="1277" y="639"/>
                    </a:cubicBezTo>
                    <a:cubicBezTo>
                      <a:pt x="1186" y="609"/>
                      <a:pt x="1125" y="578"/>
                      <a:pt x="1004" y="548"/>
                    </a:cubicBezTo>
                    <a:cubicBezTo>
                      <a:pt x="882" y="487"/>
                      <a:pt x="822" y="457"/>
                      <a:pt x="730" y="457"/>
                    </a:cubicBezTo>
                    <a:cubicBezTo>
                      <a:pt x="366" y="457"/>
                      <a:pt x="153" y="700"/>
                      <a:pt x="153" y="1156"/>
                    </a:cubicBezTo>
                    <a:lnTo>
                      <a:pt x="153" y="1824"/>
                    </a:lnTo>
                    <a:cubicBezTo>
                      <a:pt x="62" y="2706"/>
                      <a:pt x="1" y="3375"/>
                      <a:pt x="1" y="3922"/>
                    </a:cubicBezTo>
                    <a:cubicBezTo>
                      <a:pt x="1" y="4834"/>
                      <a:pt x="153" y="5654"/>
                      <a:pt x="457" y="6353"/>
                    </a:cubicBezTo>
                    <a:cubicBezTo>
                      <a:pt x="609" y="6779"/>
                      <a:pt x="882" y="6992"/>
                      <a:pt x="1217" y="6992"/>
                    </a:cubicBezTo>
                    <a:cubicBezTo>
                      <a:pt x="1612" y="6992"/>
                      <a:pt x="1946" y="6809"/>
                      <a:pt x="2250" y="6414"/>
                    </a:cubicBezTo>
                    <a:cubicBezTo>
                      <a:pt x="2736" y="5776"/>
                      <a:pt x="3101" y="5137"/>
                      <a:pt x="3253" y="4378"/>
                    </a:cubicBezTo>
                    <a:cubicBezTo>
                      <a:pt x="3314" y="4134"/>
                      <a:pt x="3496" y="3435"/>
                      <a:pt x="3861" y="2280"/>
                    </a:cubicBezTo>
                    <a:cubicBezTo>
                      <a:pt x="4104" y="1460"/>
                      <a:pt x="4256" y="761"/>
                      <a:pt x="4317" y="244"/>
                    </a:cubicBezTo>
                    <a:cubicBezTo>
                      <a:pt x="4195" y="92"/>
                      <a:pt x="4013" y="1"/>
                      <a:pt x="37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94"/>
              <p:cNvSpPr/>
              <p:nvPr/>
            </p:nvSpPr>
            <p:spPr>
              <a:xfrm>
                <a:off x="15646300" y="9514700"/>
                <a:ext cx="118550" cy="186250"/>
              </a:xfrm>
              <a:custGeom>
                <a:rect b="b" l="l" r="r" t="t"/>
                <a:pathLst>
                  <a:path extrusionOk="0" h="7450" w="4742">
                    <a:moveTo>
                      <a:pt x="1581" y="854"/>
                    </a:moveTo>
                    <a:cubicBezTo>
                      <a:pt x="1824" y="854"/>
                      <a:pt x="2007" y="915"/>
                      <a:pt x="2128" y="1037"/>
                    </a:cubicBezTo>
                    <a:cubicBezTo>
                      <a:pt x="2250" y="1158"/>
                      <a:pt x="2280" y="1310"/>
                      <a:pt x="2310" y="1462"/>
                    </a:cubicBezTo>
                    <a:cubicBezTo>
                      <a:pt x="2310" y="1523"/>
                      <a:pt x="2310" y="1675"/>
                      <a:pt x="2280" y="1796"/>
                    </a:cubicBezTo>
                    <a:cubicBezTo>
                      <a:pt x="2189" y="2222"/>
                      <a:pt x="1824" y="2678"/>
                      <a:pt x="1216" y="3134"/>
                    </a:cubicBezTo>
                    <a:lnTo>
                      <a:pt x="1216" y="2374"/>
                    </a:lnTo>
                    <a:cubicBezTo>
                      <a:pt x="1186" y="1979"/>
                      <a:pt x="1186" y="1766"/>
                      <a:pt x="1186" y="1644"/>
                    </a:cubicBezTo>
                    <a:cubicBezTo>
                      <a:pt x="1186" y="1371"/>
                      <a:pt x="1216" y="1189"/>
                      <a:pt x="1247" y="1006"/>
                    </a:cubicBezTo>
                    <a:cubicBezTo>
                      <a:pt x="1277" y="885"/>
                      <a:pt x="1399" y="854"/>
                      <a:pt x="1581" y="854"/>
                    </a:cubicBezTo>
                    <a:close/>
                    <a:moveTo>
                      <a:pt x="1583" y="0"/>
                    </a:moveTo>
                    <a:cubicBezTo>
                      <a:pt x="857" y="0"/>
                      <a:pt x="451" y="214"/>
                      <a:pt x="365" y="641"/>
                    </a:cubicBezTo>
                    <a:cubicBezTo>
                      <a:pt x="244" y="1340"/>
                      <a:pt x="183" y="2222"/>
                      <a:pt x="183" y="3195"/>
                    </a:cubicBezTo>
                    <a:lnTo>
                      <a:pt x="183" y="4410"/>
                    </a:lnTo>
                    <a:cubicBezTo>
                      <a:pt x="152" y="4988"/>
                      <a:pt x="152" y="5505"/>
                      <a:pt x="92" y="5930"/>
                    </a:cubicBezTo>
                    <a:cubicBezTo>
                      <a:pt x="61" y="5961"/>
                      <a:pt x="61" y="6082"/>
                      <a:pt x="31" y="6325"/>
                    </a:cubicBezTo>
                    <a:cubicBezTo>
                      <a:pt x="0" y="6508"/>
                      <a:pt x="0" y="6660"/>
                      <a:pt x="0" y="6781"/>
                    </a:cubicBezTo>
                    <a:cubicBezTo>
                      <a:pt x="0" y="7146"/>
                      <a:pt x="152" y="7389"/>
                      <a:pt x="487" y="7450"/>
                    </a:cubicBezTo>
                    <a:cubicBezTo>
                      <a:pt x="517" y="7450"/>
                      <a:pt x="608" y="7450"/>
                      <a:pt x="669" y="7420"/>
                    </a:cubicBezTo>
                    <a:cubicBezTo>
                      <a:pt x="760" y="7389"/>
                      <a:pt x="821" y="7389"/>
                      <a:pt x="821" y="7389"/>
                    </a:cubicBezTo>
                    <a:cubicBezTo>
                      <a:pt x="912" y="7055"/>
                      <a:pt x="973" y="6538"/>
                      <a:pt x="1003" y="5930"/>
                    </a:cubicBezTo>
                    <a:cubicBezTo>
                      <a:pt x="1064" y="5110"/>
                      <a:pt x="1095" y="4623"/>
                      <a:pt x="1125" y="4410"/>
                    </a:cubicBezTo>
                    <a:cubicBezTo>
                      <a:pt x="1490" y="4684"/>
                      <a:pt x="1976" y="5170"/>
                      <a:pt x="2645" y="5869"/>
                    </a:cubicBezTo>
                    <a:cubicBezTo>
                      <a:pt x="3253" y="6508"/>
                      <a:pt x="3769" y="6964"/>
                      <a:pt x="4165" y="7268"/>
                    </a:cubicBezTo>
                    <a:cubicBezTo>
                      <a:pt x="4560" y="7207"/>
                      <a:pt x="4742" y="7055"/>
                      <a:pt x="4742" y="6903"/>
                    </a:cubicBezTo>
                    <a:cubicBezTo>
                      <a:pt x="4742" y="6842"/>
                      <a:pt x="4742" y="6812"/>
                      <a:pt x="4712" y="6781"/>
                    </a:cubicBezTo>
                    <a:cubicBezTo>
                      <a:pt x="4469" y="6386"/>
                      <a:pt x="4134" y="5991"/>
                      <a:pt x="3678" y="5474"/>
                    </a:cubicBezTo>
                    <a:cubicBezTo>
                      <a:pt x="2797" y="4745"/>
                      <a:pt x="2371" y="4380"/>
                      <a:pt x="2371" y="4380"/>
                    </a:cubicBezTo>
                    <a:cubicBezTo>
                      <a:pt x="2219" y="4258"/>
                      <a:pt x="2128" y="4198"/>
                      <a:pt x="2007" y="4076"/>
                    </a:cubicBezTo>
                    <a:cubicBezTo>
                      <a:pt x="1855" y="3955"/>
                      <a:pt x="1763" y="3833"/>
                      <a:pt x="1763" y="3742"/>
                    </a:cubicBezTo>
                    <a:cubicBezTo>
                      <a:pt x="1763" y="3651"/>
                      <a:pt x="1824" y="3590"/>
                      <a:pt x="1976" y="3499"/>
                    </a:cubicBezTo>
                    <a:cubicBezTo>
                      <a:pt x="2310" y="3347"/>
                      <a:pt x="2614" y="3073"/>
                      <a:pt x="2827" y="2769"/>
                    </a:cubicBezTo>
                    <a:cubicBezTo>
                      <a:pt x="3101" y="2435"/>
                      <a:pt x="3253" y="2100"/>
                      <a:pt x="3253" y="1766"/>
                    </a:cubicBezTo>
                    <a:cubicBezTo>
                      <a:pt x="3253" y="1340"/>
                      <a:pt x="3131" y="945"/>
                      <a:pt x="2827" y="611"/>
                    </a:cubicBezTo>
                    <a:cubicBezTo>
                      <a:pt x="2523" y="246"/>
                      <a:pt x="2158" y="3"/>
                      <a:pt x="1733" y="3"/>
                    </a:cubicBezTo>
                    <a:cubicBezTo>
                      <a:pt x="1682" y="1"/>
                      <a:pt x="1632" y="0"/>
                      <a:pt x="15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94"/>
              <p:cNvSpPr/>
              <p:nvPr/>
            </p:nvSpPr>
            <p:spPr>
              <a:xfrm>
                <a:off x="14593075" y="9741975"/>
                <a:ext cx="231800" cy="382225"/>
              </a:xfrm>
              <a:custGeom>
                <a:rect b="b" l="l" r="r" t="t"/>
                <a:pathLst>
                  <a:path extrusionOk="0" h="15289" w="9272">
                    <a:moveTo>
                      <a:pt x="4925" y="4377"/>
                    </a:moveTo>
                    <a:cubicBezTo>
                      <a:pt x="5077" y="4985"/>
                      <a:pt x="5229" y="5563"/>
                      <a:pt x="5381" y="6171"/>
                    </a:cubicBezTo>
                    <a:cubicBezTo>
                      <a:pt x="5533" y="6839"/>
                      <a:pt x="5655" y="7478"/>
                      <a:pt x="5685" y="8025"/>
                    </a:cubicBezTo>
                    <a:cubicBezTo>
                      <a:pt x="4621" y="8025"/>
                      <a:pt x="3983" y="8025"/>
                      <a:pt x="3709" y="8086"/>
                    </a:cubicBezTo>
                    <a:cubicBezTo>
                      <a:pt x="4044" y="6839"/>
                      <a:pt x="4469" y="5624"/>
                      <a:pt x="4925" y="4377"/>
                    </a:cubicBezTo>
                    <a:close/>
                    <a:moveTo>
                      <a:pt x="4955" y="0"/>
                    </a:moveTo>
                    <a:cubicBezTo>
                      <a:pt x="4712" y="0"/>
                      <a:pt x="4469" y="122"/>
                      <a:pt x="4408" y="304"/>
                    </a:cubicBezTo>
                    <a:cubicBezTo>
                      <a:pt x="4013" y="1216"/>
                      <a:pt x="3557" y="2584"/>
                      <a:pt x="3041" y="4347"/>
                    </a:cubicBezTo>
                    <a:cubicBezTo>
                      <a:pt x="2433" y="6353"/>
                      <a:pt x="1977" y="7721"/>
                      <a:pt x="1703" y="8481"/>
                    </a:cubicBezTo>
                    <a:cubicBezTo>
                      <a:pt x="1703" y="8602"/>
                      <a:pt x="1551" y="8663"/>
                      <a:pt x="1278" y="8694"/>
                    </a:cubicBezTo>
                    <a:cubicBezTo>
                      <a:pt x="1004" y="8754"/>
                      <a:pt x="852" y="8815"/>
                      <a:pt x="791" y="8906"/>
                    </a:cubicBezTo>
                    <a:cubicBezTo>
                      <a:pt x="700" y="8967"/>
                      <a:pt x="670" y="9058"/>
                      <a:pt x="670" y="9119"/>
                    </a:cubicBezTo>
                    <a:cubicBezTo>
                      <a:pt x="670" y="9210"/>
                      <a:pt x="791" y="9362"/>
                      <a:pt x="1004" y="9514"/>
                    </a:cubicBezTo>
                    <a:cubicBezTo>
                      <a:pt x="1247" y="9697"/>
                      <a:pt x="1308" y="9818"/>
                      <a:pt x="1308" y="9970"/>
                    </a:cubicBezTo>
                    <a:cubicBezTo>
                      <a:pt x="1278" y="10426"/>
                      <a:pt x="1004" y="11186"/>
                      <a:pt x="548" y="12280"/>
                    </a:cubicBezTo>
                    <a:cubicBezTo>
                      <a:pt x="153" y="13222"/>
                      <a:pt x="1" y="13982"/>
                      <a:pt x="31" y="14560"/>
                    </a:cubicBezTo>
                    <a:cubicBezTo>
                      <a:pt x="62" y="14864"/>
                      <a:pt x="335" y="15077"/>
                      <a:pt x="852" y="15229"/>
                    </a:cubicBezTo>
                    <a:cubicBezTo>
                      <a:pt x="990" y="15268"/>
                      <a:pt x="1112" y="15288"/>
                      <a:pt x="1218" y="15288"/>
                    </a:cubicBezTo>
                    <a:cubicBezTo>
                      <a:pt x="1439" y="15288"/>
                      <a:pt x="1591" y="15201"/>
                      <a:pt x="1673" y="15016"/>
                    </a:cubicBezTo>
                    <a:cubicBezTo>
                      <a:pt x="1885" y="14438"/>
                      <a:pt x="2159" y="13648"/>
                      <a:pt x="2433" y="12554"/>
                    </a:cubicBezTo>
                    <a:cubicBezTo>
                      <a:pt x="2737" y="11368"/>
                      <a:pt x="2919" y="10517"/>
                      <a:pt x="3101" y="10061"/>
                    </a:cubicBezTo>
                    <a:cubicBezTo>
                      <a:pt x="3436" y="9818"/>
                      <a:pt x="3952" y="9605"/>
                      <a:pt x="4560" y="9545"/>
                    </a:cubicBezTo>
                    <a:cubicBezTo>
                      <a:pt x="5077" y="9453"/>
                      <a:pt x="5624" y="9423"/>
                      <a:pt x="6141" y="9393"/>
                    </a:cubicBezTo>
                    <a:cubicBezTo>
                      <a:pt x="6414" y="10152"/>
                      <a:pt x="6688" y="11095"/>
                      <a:pt x="6901" y="12250"/>
                    </a:cubicBezTo>
                    <a:cubicBezTo>
                      <a:pt x="7083" y="13253"/>
                      <a:pt x="7600" y="13830"/>
                      <a:pt x="8360" y="13982"/>
                    </a:cubicBezTo>
                    <a:cubicBezTo>
                      <a:pt x="8366" y="13985"/>
                      <a:pt x="8373" y="13987"/>
                      <a:pt x="8382" y="13987"/>
                    </a:cubicBezTo>
                    <a:cubicBezTo>
                      <a:pt x="8459" y="13987"/>
                      <a:pt x="8631" y="13869"/>
                      <a:pt x="8876" y="13678"/>
                    </a:cubicBezTo>
                    <a:cubicBezTo>
                      <a:pt x="9150" y="13466"/>
                      <a:pt x="9272" y="13192"/>
                      <a:pt x="9272" y="12888"/>
                    </a:cubicBezTo>
                    <a:cubicBezTo>
                      <a:pt x="9272" y="12736"/>
                      <a:pt x="9180" y="12493"/>
                      <a:pt x="9120" y="12280"/>
                    </a:cubicBezTo>
                    <a:cubicBezTo>
                      <a:pt x="8269" y="10001"/>
                      <a:pt x="7448" y="7113"/>
                      <a:pt x="6627" y="3617"/>
                    </a:cubicBezTo>
                    <a:cubicBezTo>
                      <a:pt x="6566" y="3010"/>
                      <a:pt x="6445" y="2402"/>
                      <a:pt x="6384" y="1794"/>
                    </a:cubicBezTo>
                    <a:cubicBezTo>
                      <a:pt x="6262" y="1095"/>
                      <a:pt x="5959" y="547"/>
                      <a:pt x="5533" y="183"/>
                    </a:cubicBezTo>
                    <a:cubicBezTo>
                      <a:pt x="5381" y="92"/>
                      <a:pt x="5199" y="0"/>
                      <a:pt x="49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94"/>
              <p:cNvSpPr/>
              <p:nvPr/>
            </p:nvSpPr>
            <p:spPr>
              <a:xfrm>
                <a:off x="14848400" y="9723650"/>
                <a:ext cx="240150" cy="416525"/>
              </a:xfrm>
              <a:custGeom>
                <a:rect b="b" l="l" r="r" t="t"/>
                <a:pathLst>
                  <a:path extrusionOk="0" h="16661" w="9606">
                    <a:moveTo>
                      <a:pt x="1696" y="1"/>
                    </a:moveTo>
                    <a:cubicBezTo>
                      <a:pt x="1678" y="1"/>
                      <a:pt x="1660" y="2"/>
                      <a:pt x="1642" y="4"/>
                    </a:cubicBezTo>
                    <a:cubicBezTo>
                      <a:pt x="1065" y="4"/>
                      <a:pt x="761" y="156"/>
                      <a:pt x="761" y="490"/>
                    </a:cubicBezTo>
                    <a:cubicBezTo>
                      <a:pt x="730" y="916"/>
                      <a:pt x="578" y="2891"/>
                      <a:pt x="274" y="6509"/>
                    </a:cubicBezTo>
                    <a:cubicBezTo>
                      <a:pt x="62" y="8910"/>
                      <a:pt x="1" y="10825"/>
                      <a:pt x="1" y="12436"/>
                    </a:cubicBezTo>
                    <a:cubicBezTo>
                      <a:pt x="1" y="13348"/>
                      <a:pt x="31" y="14229"/>
                      <a:pt x="62" y="15050"/>
                    </a:cubicBezTo>
                    <a:cubicBezTo>
                      <a:pt x="62" y="15293"/>
                      <a:pt x="122" y="15566"/>
                      <a:pt x="122" y="15779"/>
                    </a:cubicBezTo>
                    <a:cubicBezTo>
                      <a:pt x="153" y="16083"/>
                      <a:pt x="305" y="16235"/>
                      <a:pt x="487" y="16326"/>
                    </a:cubicBezTo>
                    <a:cubicBezTo>
                      <a:pt x="578" y="16326"/>
                      <a:pt x="730" y="16387"/>
                      <a:pt x="943" y="16509"/>
                    </a:cubicBezTo>
                    <a:cubicBezTo>
                      <a:pt x="1095" y="16630"/>
                      <a:pt x="1247" y="16661"/>
                      <a:pt x="1369" y="16661"/>
                    </a:cubicBezTo>
                    <a:cubicBezTo>
                      <a:pt x="1490" y="16661"/>
                      <a:pt x="1581" y="16600"/>
                      <a:pt x="1703" y="16509"/>
                    </a:cubicBezTo>
                    <a:cubicBezTo>
                      <a:pt x="1977" y="16326"/>
                      <a:pt x="2098" y="15992"/>
                      <a:pt x="2098" y="15597"/>
                    </a:cubicBezTo>
                    <a:cubicBezTo>
                      <a:pt x="2037" y="14411"/>
                      <a:pt x="2007" y="13287"/>
                      <a:pt x="2007" y="12132"/>
                    </a:cubicBezTo>
                    <a:cubicBezTo>
                      <a:pt x="2007" y="9761"/>
                      <a:pt x="2129" y="7542"/>
                      <a:pt x="2402" y="5414"/>
                    </a:cubicBezTo>
                    <a:cubicBezTo>
                      <a:pt x="2433" y="5202"/>
                      <a:pt x="2493" y="5110"/>
                      <a:pt x="2615" y="5110"/>
                    </a:cubicBezTo>
                    <a:cubicBezTo>
                      <a:pt x="2645" y="5110"/>
                      <a:pt x="2706" y="5171"/>
                      <a:pt x="2737" y="5262"/>
                    </a:cubicBezTo>
                    <a:cubicBezTo>
                      <a:pt x="4226" y="9214"/>
                      <a:pt x="5472" y="12132"/>
                      <a:pt x="6445" y="13986"/>
                    </a:cubicBezTo>
                    <a:cubicBezTo>
                      <a:pt x="6810" y="14655"/>
                      <a:pt x="7174" y="14958"/>
                      <a:pt x="7661" y="14958"/>
                    </a:cubicBezTo>
                    <a:cubicBezTo>
                      <a:pt x="7934" y="14958"/>
                      <a:pt x="8177" y="14867"/>
                      <a:pt x="8360" y="14685"/>
                    </a:cubicBezTo>
                    <a:cubicBezTo>
                      <a:pt x="8542" y="14533"/>
                      <a:pt x="8633" y="14290"/>
                      <a:pt x="8633" y="14077"/>
                    </a:cubicBezTo>
                    <a:cubicBezTo>
                      <a:pt x="8572" y="13530"/>
                      <a:pt x="8572" y="13044"/>
                      <a:pt x="8572" y="12527"/>
                    </a:cubicBezTo>
                    <a:cubicBezTo>
                      <a:pt x="8572" y="10916"/>
                      <a:pt x="8694" y="8940"/>
                      <a:pt x="8968" y="6539"/>
                    </a:cubicBezTo>
                    <a:cubicBezTo>
                      <a:pt x="9180" y="4533"/>
                      <a:pt x="9393" y="2557"/>
                      <a:pt x="9606" y="551"/>
                    </a:cubicBezTo>
                    <a:cubicBezTo>
                      <a:pt x="9576" y="399"/>
                      <a:pt x="9454" y="277"/>
                      <a:pt x="9302" y="186"/>
                    </a:cubicBezTo>
                    <a:cubicBezTo>
                      <a:pt x="9241" y="186"/>
                      <a:pt x="9120" y="156"/>
                      <a:pt x="8846" y="95"/>
                    </a:cubicBezTo>
                    <a:cubicBezTo>
                      <a:pt x="8664" y="34"/>
                      <a:pt x="8512" y="4"/>
                      <a:pt x="8360" y="4"/>
                    </a:cubicBezTo>
                    <a:cubicBezTo>
                      <a:pt x="7934" y="4"/>
                      <a:pt x="7721" y="156"/>
                      <a:pt x="7661" y="460"/>
                    </a:cubicBezTo>
                    <a:cubicBezTo>
                      <a:pt x="7174" y="4442"/>
                      <a:pt x="6810" y="7451"/>
                      <a:pt x="6566" y="9427"/>
                    </a:cubicBezTo>
                    <a:cubicBezTo>
                      <a:pt x="5989" y="8393"/>
                      <a:pt x="5351" y="6934"/>
                      <a:pt x="4682" y="4989"/>
                    </a:cubicBezTo>
                    <a:cubicBezTo>
                      <a:pt x="3922" y="2983"/>
                      <a:pt x="3314" y="1493"/>
                      <a:pt x="2797" y="581"/>
                    </a:cubicBezTo>
                    <a:cubicBezTo>
                      <a:pt x="2317" y="186"/>
                      <a:pt x="1942" y="1"/>
                      <a:pt x="1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94"/>
              <p:cNvSpPr/>
              <p:nvPr/>
            </p:nvSpPr>
            <p:spPr>
              <a:xfrm>
                <a:off x="15118175" y="9773125"/>
                <a:ext cx="68400" cy="326775"/>
              </a:xfrm>
              <a:custGeom>
                <a:rect b="b" l="l" r="r" t="t"/>
                <a:pathLst>
                  <a:path extrusionOk="0" h="13071" w="2736">
                    <a:moveTo>
                      <a:pt x="1520" y="1"/>
                    </a:moveTo>
                    <a:cubicBezTo>
                      <a:pt x="1125" y="1"/>
                      <a:pt x="851" y="153"/>
                      <a:pt x="699" y="426"/>
                    </a:cubicBezTo>
                    <a:cubicBezTo>
                      <a:pt x="760" y="791"/>
                      <a:pt x="760" y="1186"/>
                      <a:pt x="760" y="1551"/>
                    </a:cubicBezTo>
                    <a:cubicBezTo>
                      <a:pt x="760" y="2584"/>
                      <a:pt x="639" y="4074"/>
                      <a:pt x="365" y="6080"/>
                    </a:cubicBezTo>
                    <a:cubicBezTo>
                      <a:pt x="92" y="8116"/>
                      <a:pt x="0" y="9575"/>
                      <a:pt x="0" y="10609"/>
                    </a:cubicBezTo>
                    <a:cubicBezTo>
                      <a:pt x="0" y="11186"/>
                      <a:pt x="0" y="11703"/>
                      <a:pt x="61" y="12250"/>
                    </a:cubicBezTo>
                    <a:cubicBezTo>
                      <a:pt x="152" y="12767"/>
                      <a:pt x="487" y="13040"/>
                      <a:pt x="1155" y="13071"/>
                    </a:cubicBezTo>
                    <a:cubicBezTo>
                      <a:pt x="1611" y="13071"/>
                      <a:pt x="1915" y="12888"/>
                      <a:pt x="2067" y="12463"/>
                    </a:cubicBezTo>
                    <a:cubicBezTo>
                      <a:pt x="2037" y="12098"/>
                      <a:pt x="2037" y="11703"/>
                      <a:pt x="2037" y="11338"/>
                    </a:cubicBezTo>
                    <a:cubicBezTo>
                      <a:pt x="2037" y="10274"/>
                      <a:pt x="2158" y="8755"/>
                      <a:pt x="2371" y="6688"/>
                    </a:cubicBezTo>
                    <a:cubicBezTo>
                      <a:pt x="2614" y="4682"/>
                      <a:pt x="2736" y="3162"/>
                      <a:pt x="2736" y="2128"/>
                    </a:cubicBezTo>
                    <a:cubicBezTo>
                      <a:pt x="2736" y="1672"/>
                      <a:pt x="2736" y="1216"/>
                      <a:pt x="2706" y="821"/>
                    </a:cubicBezTo>
                    <a:cubicBezTo>
                      <a:pt x="2645" y="760"/>
                      <a:pt x="2614" y="730"/>
                      <a:pt x="2614" y="700"/>
                    </a:cubicBezTo>
                    <a:lnTo>
                      <a:pt x="2614" y="396"/>
                    </a:lnTo>
                    <a:cubicBezTo>
                      <a:pt x="2614" y="244"/>
                      <a:pt x="2584" y="153"/>
                      <a:pt x="2554" y="153"/>
                    </a:cubicBezTo>
                    <a:cubicBezTo>
                      <a:pt x="2493" y="153"/>
                      <a:pt x="2462" y="183"/>
                      <a:pt x="2371" y="244"/>
                    </a:cubicBezTo>
                    <a:cubicBezTo>
                      <a:pt x="2128" y="92"/>
                      <a:pt x="1824" y="1"/>
                      <a:pt x="15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94"/>
              <p:cNvSpPr/>
              <p:nvPr/>
            </p:nvSpPr>
            <p:spPr>
              <a:xfrm>
                <a:off x="15197950" y="9753375"/>
                <a:ext cx="309300" cy="362125"/>
              </a:xfrm>
              <a:custGeom>
                <a:rect b="b" l="l" r="r" t="t"/>
                <a:pathLst>
                  <a:path extrusionOk="0" h="14485" w="12372">
                    <a:moveTo>
                      <a:pt x="10214" y="0"/>
                    </a:moveTo>
                    <a:cubicBezTo>
                      <a:pt x="9849" y="0"/>
                      <a:pt x="9606" y="122"/>
                      <a:pt x="9545" y="335"/>
                    </a:cubicBezTo>
                    <a:cubicBezTo>
                      <a:pt x="9120" y="2675"/>
                      <a:pt x="8177" y="5775"/>
                      <a:pt x="6688" y="9757"/>
                    </a:cubicBezTo>
                    <a:cubicBezTo>
                      <a:pt x="6232" y="9149"/>
                      <a:pt x="5928" y="8359"/>
                      <a:pt x="5746" y="7417"/>
                    </a:cubicBezTo>
                    <a:cubicBezTo>
                      <a:pt x="5624" y="6566"/>
                      <a:pt x="5503" y="5745"/>
                      <a:pt x="5351" y="4894"/>
                    </a:cubicBezTo>
                    <a:cubicBezTo>
                      <a:pt x="5351" y="4408"/>
                      <a:pt x="5290" y="3678"/>
                      <a:pt x="5138" y="2736"/>
                    </a:cubicBezTo>
                    <a:cubicBezTo>
                      <a:pt x="4986" y="1794"/>
                      <a:pt x="4895" y="1064"/>
                      <a:pt x="4895" y="639"/>
                    </a:cubicBezTo>
                    <a:cubicBezTo>
                      <a:pt x="4712" y="456"/>
                      <a:pt x="4317" y="335"/>
                      <a:pt x="3800" y="335"/>
                    </a:cubicBezTo>
                    <a:cubicBezTo>
                      <a:pt x="3618" y="335"/>
                      <a:pt x="3466" y="456"/>
                      <a:pt x="3375" y="639"/>
                    </a:cubicBezTo>
                    <a:cubicBezTo>
                      <a:pt x="3253" y="912"/>
                      <a:pt x="3192" y="1064"/>
                      <a:pt x="3162" y="1095"/>
                    </a:cubicBezTo>
                    <a:cubicBezTo>
                      <a:pt x="2797" y="3800"/>
                      <a:pt x="2463" y="5715"/>
                      <a:pt x="2129" y="6779"/>
                    </a:cubicBezTo>
                    <a:cubicBezTo>
                      <a:pt x="1186" y="9848"/>
                      <a:pt x="639" y="11581"/>
                      <a:pt x="487" y="11946"/>
                    </a:cubicBezTo>
                    <a:cubicBezTo>
                      <a:pt x="153" y="12766"/>
                      <a:pt x="1" y="13222"/>
                      <a:pt x="1" y="13374"/>
                    </a:cubicBezTo>
                    <a:cubicBezTo>
                      <a:pt x="1" y="13800"/>
                      <a:pt x="214" y="14104"/>
                      <a:pt x="670" y="14286"/>
                    </a:cubicBezTo>
                    <a:cubicBezTo>
                      <a:pt x="976" y="14415"/>
                      <a:pt x="1206" y="14485"/>
                      <a:pt x="1372" y="14485"/>
                    </a:cubicBezTo>
                    <a:cubicBezTo>
                      <a:pt x="1519" y="14485"/>
                      <a:pt x="1616" y="14431"/>
                      <a:pt x="1673" y="14317"/>
                    </a:cubicBezTo>
                    <a:cubicBezTo>
                      <a:pt x="2433" y="12797"/>
                      <a:pt x="3162" y="10487"/>
                      <a:pt x="3831" y="7386"/>
                    </a:cubicBezTo>
                    <a:cubicBezTo>
                      <a:pt x="4013" y="7721"/>
                      <a:pt x="4226" y="8389"/>
                      <a:pt x="4469" y="9393"/>
                    </a:cubicBezTo>
                    <a:cubicBezTo>
                      <a:pt x="4712" y="10304"/>
                      <a:pt x="4986" y="10943"/>
                      <a:pt x="5229" y="11368"/>
                    </a:cubicBezTo>
                    <a:cubicBezTo>
                      <a:pt x="5655" y="12007"/>
                      <a:pt x="6232" y="12432"/>
                      <a:pt x="6992" y="12584"/>
                    </a:cubicBezTo>
                    <a:cubicBezTo>
                      <a:pt x="7033" y="12591"/>
                      <a:pt x="7073" y="12594"/>
                      <a:pt x="7112" y="12594"/>
                    </a:cubicBezTo>
                    <a:cubicBezTo>
                      <a:pt x="7424" y="12594"/>
                      <a:pt x="7691" y="12381"/>
                      <a:pt x="7934" y="11976"/>
                    </a:cubicBezTo>
                    <a:cubicBezTo>
                      <a:pt x="8025" y="11855"/>
                      <a:pt x="8208" y="11429"/>
                      <a:pt x="8481" y="10730"/>
                    </a:cubicBezTo>
                    <a:cubicBezTo>
                      <a:pt x="8907" y="9393"/>
                      <a:pt x="9272" y="8389"/>
                      <a:pt x="9454" y="7721"/>
                    </a:cubicBezTo>
                    <a:cubicBezTo>
                      <a:pt x="9545" y="8086"/>
                      <a:pt x="9576" y="8845"/>
                      <a:pt x="9606" y="9909"/>
                    </a:cubicBezTo>
                    <a:cubicBezTo>
                      <a:pt x="9606" y="10882"/>
                      <a:pt x="9728" y="11581"/>
                      <a:pt x="9880" y="12128"/>
                    </a:cubicBezTo>
                    <a:cubicBezTo>
                      <a:pt x="10032" y="12706"/>
                      <a:pt x="10244" y="13070"/>
                      <a:pt x="10548" y="13344"/>
                    </a:cubicBezTo>
                    <a:cubicBezTo>
                      <a:pt x="10943" y="13648"/>
                      <a:pt x="11278" y="13769"/>
                      <a:pt x="11612" y="13769"/>
                    </a:cubicBezTo>
                    <a:cubicBezTo>
                      <a:pt x="12159" y="13709"/>
                      <a:pt x="12372" y="13557"/>
                      <a:pt x="12311" y="13253"/>
                    </a:cubicBezTo>
                    <a:cubicBezTo>
                      <a:pt x="11855" y="11125"/>
                      <a:pt x="11551" y="8511"/>
                      <a:pt x="11308" y="5350"/>
                    </a:cubicBezTo>
                    <a:lnTo>
                      <a:pt x="11308" y="3891"/>
                    </a:lnTo>
                    <a:cubicBezTo>
                      <a:pt x="11369" y="3131"/>
                      <a:pt x="11369" y="2614"/>
                      <a:pt x="11369" y="2402"/>
                    </a:cubicBezTo>
                    <a:cubicBezTo>
                      <a:pt x="11369" y="1672"/>
                      <a:pt x="11308" y="1064"/>
                      <a:pt x="11217" y="547"/>
                    </a:cubicBezTo>
                    <a:cubicBezTo>
                      <a:pt x="11126" y="183"/>
                      <a:pt x="10791" y="0"/>
                      <a:pt x="10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94"/>
              <p:cNvSpPr/>
              <p:nvPr/>
            </p:nvSpPr>
            <p:spPr>
              <a:xfrm>
                <a:off x="15517875" y="9741975"/>
                <a:ext cx="231800" cy="382225"/>
              </a:xfrm>
              <a:custGeom>
                <a:rect b="b" l="l" r="r" t="t"/>
                <a:pathLst>
                  <a:path extrusionOk="0" h="15289" w="9272">
                    <a:moveTo>
                      <a:pt x="4955" y="4377"/>
                    </a:moveTo>
                    <a:cubicBezTo>
                      <a:pt x="5077" y="4985"/>
                      <a:pt x="5229" y="5563"/>
                      <a:pt x="5381" y="6171"/>
                    </a:cubicBezTo>
                    <a:cubicBezTo>
                      <a:pt x="5563" y="6839"/>
                      <a:pt x="5654" y="7478"/>
                      <a:pt x="5715" y="8025"/>
                    </a:cubicBezTo>
                    <a:cubicBezTo>
                      <a:pt x="4651" y="8025"/>
                      <a:pt x="3982" y="8025"/>
                      <a:pt x="3739" y="8086"/>
                    </a:cubicBezTo>
                    <a:cubicBezTo>
                      <a:pt x="4074" y="6839"/>
                      <a:pt x="4499" y="5624"/>
                      <a:pt x="4955" y="4377"/>
                    </a:cubicBezTo>
                    <a:close/>
                    <a:moveTo>
                      <a:pt x="4985" y="0"/>
                    </a:moveTo>
                    <a:cubicBezTo>
                      <a:pt x="4712" y="0"/>
                      <a:pt x="4469" y="122"/>
                      <a:pt x="4408" y="304"/>
                    </a:cubicBezTo>
                    <a:cubicBezTo>
                      <a:pt x="4043" y="1216"/>
                      <a:pt x="3587" y="2584"/>
                      <a:pt x="3040" y="4347"/>
                    </a:cubicBezTo>
                    <a:cubicBezTo>
                      <a:pt x="2432" y="6353"/>
                      <a:pt x="1976" y="7721"/>
                      <a:pt x="1703" y="8481"/>
                    </a:cubicBezTo>
                    <a:cubicBezTo>
                      <a:pt x="1703" y="8602"/>
                      <a:pt x="1551" y="8663"/>
                      <a:pt x="1308" y="8694"/>
                    </a:cubicBezTo>
                    <a:cubicBezTo>
                      <a:pt x="1034" y="8754"/>
                      <a:pt x="882" y="8815"/>
                      <a:pt x="791" y="8906"/>
                    </a:cubicBezTo>
                    <a:cubicBezTo>
                      <a:pt x="730" y="8967"/>
                      <a:pt x="669" y="9058"/>
                      <a:pt x="669" y="9119"/>
                    </a:cubicBezTo>
                    <a:cubicBezTo>
                      <a:pt x="669" y="9210"/>
                      <a:pt x="791" y="9362"/>
                      <a:pt x="1034" y="9514"/>
                    </a:cubicBezTo>
                    <a:cubicBezTo>
                      <a:pt x="1247" y="9697"/>
                      <a:pt x="1338" y="9818"/>
                      <a:pt x="1338" y="9970"/>
                    </a:cubicBezTo>
                    <a:cubicBezTo>
                      <a:pt x="1308" y="10426"/>
                      <a:pt x="1034" y="11186"/>
                      <a:pt x="578" y="12280"/>
                    </a:cubicBezTo>
                    <a:cubicBezTo>
                      <a:pt x="152" y="13222"/>
                      <a:pt x="1" y="13982"/>
                      <a:pt x="31" y="14560"/>
                    </a:cubicBezTo>
                    <a:cubicBezTo>
                      <a:pt x="61" y="14864"/>
                      <a:pt x="335" y="15077"/>
                      <a:pt x="882" y="15229"/>
                    </a:cubicBezTo>
                    <a:cubicBezTo>
                      <a:pt x="1010" y="15268"/>
                      <a:pt x="1126" y="15288"/>
                      <a:pt x="1227" y="15288"/>
                    </a:cubicBezTo>
                    <a:cubicBezTo>
                      <a:pt x="1439" y="15288"/>
                      <a:pt x="1590" y="15201"/>
                      <a:pt x="1672" y="15016"/>
                    </a:cubicBezTo>
                    <a:cubicBezTo>
                      <a:pt x="1885" y="14438"/>
                      <a:pt x="2159" y="13648"/>
                      <a:pt x="2432" y="12554"/>
                    </a:cubicBezTo>
                    <a:cubicBezTo>
                      <a:pt x="2736" y="11368"/>
                      <a:pt x="2919" y="10517"/>
                      <a:pt x="3101" y="10061"/>
                    </a:cubicBezTo>
                    <a:cubicBezTo>
                      <a:pt x="3466" y="9818"/>
                      <a:pt x="3952" y="9605"/>
                      <a:pt x="4560" y="9545"/>
                    </a:cubicBezTo>
                    <a:cubicBezTo>
                      <a:pt x="5077" y="9453"/>
                      <a:pt x="5624" y="9423"/>
                      <a:pt x="6140" y="9393"/>
                    </a:cubicBezTo>
                    <a:cubicBezTo>
                      <a:pt x="6414" y="10152"/>
                      <a:pt x="6688" y="11095"/>
                      <a:pt x="6900" y="12250"/>
                    </a:cubicBezTo>
                    <a:cubicBezTo>
                      <a:pt x="7113" y="13253"/>
                      <a:pt x="7599" y="13830"/>
                      <a:pt x="8359" y="13982"/>
                    </a:cubicBezTo>
                    <a:cubicBezTo>
                      <a:pt x="8369" y="13985"/>
                      <a:pt x="8379" y="13987"/>
                      <a:pt x="8390" y="13987"/>
                    </a:cubicBezTo>
                    <a:cubicBezTo>
                      <a:pt x="8489" y="13987"/>
                      <a:pt x="8661" y="13869"/>
                      <a:pt x="8906" y="13678"/>
                    </a:cubicBezTo>
                    <a:cubicBezTo>
                      <a:pt x="9150" y="13466"/>
                      <a:pt x="9271" y="13192"/>
                      <a:pt x="9271" y="12888"/>
                    </a:cubicBezTo>
                    <a:cubicBezTo>
                      <a:pt x="9271" y="12736"/>
                      <a:pt x="9180" y="12493"/>
                      <a:pt x="9119" y="12280"/>
                    </a:cubicBezTo>
                    <a:cubicBezTo>
                      <a:pt x="8299" y="10001"/>
                      <a:pt x="7447" y="7113"/>
                      <a:pt x="6657" y="3617"/>
                    </a:cubicBezTo>
                    <a:cubicBezTo>
                      <a:pt x="6566" y="3010"/>
                      <a:pt x="6444" y="2402"/>
                      <a:pt x="6384" y="1794"/>
                    </a:cubicBezTo>
                    <a:cubicBezTo>
                      <a:pt x="6262" y="1095"/>
                      <a:pt x="5958" y="547"/>
                      <a:pt x="5563" y="183"/>
                    </a:cubicBezTo>
                    <a:cubicBezTo>
                      <a:pt x="5381" y="92"/>
                      <a:pt x="5198" y="0"/>
                      <a:pt x="49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94"/>
              <p:cNvSpPr/>
              <p:nvPr/>
            </p:nvSpPr>
            <p:spPr>
              <a:xfrm>
                <a:off x="15763325" y="9741200"/>
                <a:ext cx="176325" cy="357950"/>
              </a:xfrm>
              <a:custGeom>
                <a:rect b="b" l="l" r="r" t="t"/>
                <a:pathLst>
                  <a:path extrusionOk="0" h="14318" w="7053">
                    <a:moveTo>
                      <a:pt x="1307" y="1"/>
                    </a:moveTo>
                    <a:cubicBezTo>
                      <a:pt x="1003" y="1"/>
                      <a:pt x="760" y="123"/>
                      <a:pt x="547" y="305"/>
                    </a:cubicBezTo>
                    <a:cubicBezTo>
                      <a:pt x="608" y="974"/>
                      <a:pt x="639" y="1703"/>
                      <a:pt x="639" y="2463"/>
                    </a:cubicBezTo>
                    <a:cubicBezTo>
                      <a:pt x="639" y="3557"/>
                      <a:pt x="517" y="5351"/>
                      <a:pt x="304" y="7873"/>
                    </a:cubicBezTo>
                    <a:cubicBezTo>
                      <a:pt x="61" y="10183"/>
                      <a:pt x="0" y="12007"/>
                      <a:pt x="31" y="13345"/>
                    </a:cubicBezTo>
                    <a:cubicBezTo>
                      <a:pt x="61" y="13375"/>
                      <a:pt x="213" y="13557"/>
                      <a:pt x="487" y="13892"/>
                    </a:cubicBezTo>
                    <a:cubicBezTo>
                      <a:pt x="669" y="14165"/>
                      <a:pt x="851" y="14317"/>
                      <a:pt x="1095" y="14317"/>
                    </a:cubicBezTo>
                    <a:cubicBezTo>
                      <a:pt x="1155" y="14317"/>
                      <a:pt x="1277" y="14287"/>
                      <a:pt x="1368" y="14256"/>
                    </a:cubicBezTo>
                    <a:cubicBezTo>
                      <a:pt x="2158" y="13892"/>
                      <a:pt x="3101" y="13375"/>
                      <a:pt x="4134" y="12646"/>
                    </a:cubicBezTo>
                    <a:cubicBezTo>
                      <a:pt x="5927" y="11430"/>
                      <a:pt x="6839" y="10791"/>
                      <a:pt x="6870" y="10791"/>
                    </a:cubicBezTo>
                    <a:cubicBezTo>
                      <a:pt x="7052" y="10548"/>
                      <a:pt x="7052" y="10305"/>
                      <a:pt x="6900" y="9880"/>
                    </a:cubicBezTo>
                    <a:cubicBezTo>
                      <a:pt x="6748" y="9636"/>
                      <a:pt x="6535" y="9545"/>
                      <a:pt x="6231" y="9545"/>
                    </a:cubicBezTo>
                    <a:cubicBezTo>
                      <a:pt x="6140" y="9545"/>
                      <a:pt x="5988" y="9545"/>
                      <a:pt x="5806" y="9576"/>
                    </a:cubicBezTo>
                    <a:cubicBezTo>
                      <a:pt x="5624" y="9606"/>
                      <a:pt x="5472" y="9606"/>
                      <a:pt x="5380" y="9606"/>
                    </a:cubicBezTo>
                    <a:cubicBezTo>
                      <a:pt x="5046" y="9758"/>
                      <a:pt x="4468" y="10092"/>
                      <a:pt x="3709" y="10609"/>
                    </a:cubicBezTo>
                    <a:cubicBezTo>
                      <a:pt x="2979" y="11065"/>
                      <a:pt x="2432" y="11369"/>
                      <a:pt x="2006" y="11551"/>
                    </a:cubicBezTo>
                    <a:cubicBezTo>
                      <a:pt x="1976" y="10335"/>
                      <a:pt x="2037" y="8512"/>
                      <a:pt x="2189" y="6080"/>
                    </a:cubicBezTo>
                    <a:cubicBezTo>
                      <a:pt x="2341" y="3648"/>
                      <a:pt x="2371" y="1825"/>
                      <a:pt x="2341" y="609"/>
                    </a:cubicBezTo>
                    <a:cubicBezTo>
                      <a:pt x="2280" y="183"/>
                      <a:pt x="1915" y="1"/>
                      <a:pt x="13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94"/>
              <p:cNvSpPr/>
              <p:nvPr/>
            </p:nvSpPr>
            <p:spPr>
              <a:xfrm>
                <a:off x="15950250" y="9714625"/>
                <a:ext cx="131500" cy="422525"/>
              </a:xfrm>
              <a:custGeom>
                <a:rect b="b" l="l" r="r" t="t"/>
                <a:pathLst>
                  <a:path extrusionOk="0" h="16901" w="5260">
                    <a:moveTo>
                      <a:pt x="3405" y="0"/>
                    </a:moveTo>
                    <a:cubicBezTo>
                      <a:pt x="3071" y="0"/>
                      <a:pt x="2675" y="61"/>
                      <a:pt x="2341" y="213"/>
                    </a:cubicBezTo>
                    <a:cubicBezTo>
                      <a:pt x="1581" y="547"/>
                      <a:pt x="973" y="1125"/>
                      <a:pt x="548" y="1976"/>
                    </a:cubicBezTo>
                    <a:cubicBezTo>
                      <a:pt x="183" y="2675"/>
                      <a:pt x="1" y="3496"/>
                      <a:pt x="1" y="4407"/>
                    </a:cubicBezTo>
                    <a:cubicBezTo>
                      <a:pt x="1" y="5502"/>
                      <a:pt x="517" y="6991"/>
                      <a:pt x="1520" y="8815"/>
                    </a:cubicBezTo>
                    <a:cubicBezTo>
                      <a:pt x="2524" y="10669"/>
                      <a:pt x="3040" y="12067"/>
                      <a:pt x="3040" y="13009"/>
                    </a:cubicBezTo>
                    <a:cubicBezTo>
                      <a:pt x="3040" y="13709"/>
                      <a:pt x="2888" y="14377"/>
                      <a:pt x="2524" y="15046"/>
                    </a:cubicBezTo>
                    <a:cubicBezTo>
                      <a:pt x="2463" y="15198"/>
                      <a:pt x="2311" y="15289"/>
                      <a:pt x="2068" y="15289"/>
                    </a:cubicBezTo>
                    <a:cubicBezTo>
                      <a:pt x="1855" y="15350"/>
                      <a:pt x="1703" y="15380"/>
                      <a:pt x="1612" y="15441"/>
                    </a:cubicBezTo>
                    <a:cubicBezTo>
                      <a:pt x="1399" y="15715"/>
                      <a:pt x="1277" y="15897"/>
                      <a:pt x="1277" y="16110"/>
                    </a:cubicBezTo>
                    <a:cubicBezTo>
                      <a:pt x="1277" y="16353"/>
                      <a:pt x="1520" y="16627"/>
                      <a:pt x="1976" y="16809"/>
                    </a:cubicBezTo>
                    <a:cubicBezTo>
                      <a:pt x="2098" y="16870"/>
                      <a:pt x="2189" y="16900"/>
                      <a:pt x="2341" y="16900"/>
                    </a:cubicBezTo>
                    <a:cubicBezTo>
                      <a:pt x="2675" y="16900"/>
                      <a:pt x="3101" y="16748"/>
                      <a:pt x="3557" y="16444"/>
                    </a:cubicBezTo>
                    <a:cubicBezTo>
                      <a:pt x="4134" y="16019"/>
                      <a:pt x="4469" y="15715"/>
                      <a:pt x="4621" y="15441"/>
                    </a:cubicBezTo>
                    <a:cubicBezTo>
                      <a:pt x="5046" y="14681"/>
                      <a:pt x="5259" y="13921"/>
                      <a:pt x="5259" y="13101"/>
                    </a:cubicBezTo>
                    <a:cubicBezTo>
                      <a:pt x="5259" y="12128"/>
                      <a:pt x="4894" y="10882"/>
                      <a:pt x="4134" y="9453"/>
                    </a:cubicBezTo>
                    <a:cubicBezTo>
                      <a:pt x="2979" y="7325"/>
                      <a:pt x="2432" y="6140"/>
                      <a:pt x="2341" y="5988"/>
                    </a:cubicBezTo>
                    <a:cubicBezTo>
                      <a:pt x="2189" y="5623"/>
                      <a:pt x="2128" y="5198"/>
                      <a:pt x="2128" y="4772"/>
                    </a:cubicBezTo>
                    <a:cubicBezTo>
                      <a:pt x="2128" y="3617"/>
                      <a:pt x="2554" y="2614"/>
                      <a:pt x="3375" y="1824"/>
                    </a:cubicBezTo>
                    <a:cubicBezTo>
                      <a:pt x="3466" y="1702"/>
                      <a:pt x="3557" y="1672"/>
                      <a:pt x="3648" y="1672"/>
                    </a:cubicBezTo>
                    <a:cubicBezTo>
                      <a:pt x="3648" y="1672"/>
                      <a:pt x="3770" y="1672"/>
                      <a:pt x="3983" y="1733"/>
                    </a:cubicBezTo>
                    <a:cubicBezTo>
                      <a:pt x="4037" y="1760"/>
                      <a:pt x="4098" y="1775"/>
                      <a:pt x="4159" y="1775"/>
                    </a:cubicBezTo>
                    <a:cubicBezTo>
                      <a:pt x="4235" y="1775"/>
                      <a:pt x="4311" y="1752"/>
                      <a:pt x="4378" y="1702"/>
                    </a:cubicBezTo>
                    <a:cubicBezTo>
                      <a:pt x="4834" y="1490"/>
                      <a:pt x="5046" y="1216"/>
                      <a:pt x="5046" y="912"/>
                    </a:cubicBezTo>
                    <a:cubicBezTo>
                      <a:pt x="5046" y="760"/>
                      <a:pt x="4986" y="608"/>
                      <a:pt x="4894" y="517"/>
                    </a:cubicBezTo>
                    <a:cubicBezTo>
                      <a:pt x="4560" y="183"/>
                      <a:pt x="4043" y="0"/>
                      <a:pt x="3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94"/>
              <p:cNvSpPr/>
              <p:nvPr/>
            </p:nvSpPr>
            <p:spPr>
              <a:xfrm>
                <a:off x="14666025" y="9388625"/>
                <a:ext cx="101850" cy="327525"/>
              </a:xfrm>
              <a:custGeom>
                <a:rect b="b" l="l" r="r" t="t"/>
                <a:pathLst>
                  <a:path extrusionOk="0" h="13101" w="4074">
                    <a:moveTo>
                      <a:pt x="2615" y="0"/>
                    </a:moveTo>
                    <a:cubicBezTo>
                      <a:pt x="2341" y="0"/>
                      <a:pt x="2068" y="92"/>
                      <a:pt x="1825" y="183"/>
                    </a:cubicBezTo>
                    <a:cubicBezTo>
                      <a:pt x="1217" y="456"/>
                      <a:pt x="761" y="912"/>
                      <a:pt x="426" y="1551"/>
                    </a:cubicBezTo>
                    <a:cubicBezTo>
                      <a:pt x="153" y="2128"/>
                      <a:pt x="1" y="2766"/>
                      <a:pt x="1" y="3466"/>
                    </a:cubicBezTo>
                    <a:cubicBezTo>
                      <a:pt x="1" y="4347"/>
                      <a:pt x="426" y="5472"/>
                      <a:pt x="1186" y="6870"/>
                    </a:cubicBezTo>
                    <a:cubicBezTo>
                      <a:pt x="1977" y="8329"/>
                      <a:pt x="2341" y="9393"/>
                      <a:pt x="2341" y="10153"/>
                    </a:cubicBezTo>
                    <a:cubicBezTo>
                      <a:pt x="2341" y="10669"/>
                      <a:pt x="2220" y="11216"/>
                      <a:pt x="1977" y="11703"/>
                    </a:cubicBezTo>
                    <a:cubicBezTo>
                      <a:pt x="1885" y="11824"/>
                      <a:pt x="1794" y="11885"/>
                      <a:pt x="1582" y="11885"/>
                    </a:cubicBezTo>
                    <a:cubicBezTo>
                      <a:pt x="1399" y="11946"/>
                      <a:pt x="1278" y="11946"/>
                      <a:pt x="1247" y="12007"/>
                    </a:cubicBezTo>
                    <a:cubicBezTo>
                      <a:pt x="1065" y="12189"/>
                      <a:pt x="974" y="12341"/>
                      <a:pt x="974" y="12493"/>
                    </a:cubicBezTo>
                    <a:cubicBezTo>
                      <a:pt x="974" y="12736"/>
                      <a:pt x="1126" y="12919"/>
                      <a:pt x="1521" y="13071"/>
                    </a:cubicBezTo>
                    <a:cubicBezTo>
                      <a:pt x="1582" y="13101"/>
                      <a:pt x="1703" y="13101"/>
                      <a:pt x="1825" y="13101"/>
                    </a:cubicBezTo>
                    <a:cubicBezTo>
                      <a:pt x="2129" y="13101"/>
                      <a:pt x="2433" y="12949"/>
                      <a:pt x="2767" y="12736"/>
                    </a:cubicBezTo>
                    <a:cubicBezTo>
                      <a:pt x="3192" y="12432"/>
                      <a:pt x="3466" y="12159"/>
                      <a:pt x="3557" y="11976"/>
                    </a:cubicBezTo>
                    <a:cubicBezTo>
                      <a:pt x="3922" y="11399"/>
                      <a:pt x="4074" y="10791"/>
                      <a:pt x="4074" y="10153"/>
                    </a:cubicBezTo>
                    <a:cubicBezTo>
                      <a:pt x="4074" y="9393"/>
                      <a:pt x="3770" y="8450"/>
                      <a:pt x="3192" y="7326"/>
                    </a:cubicBezTo>
                    <a:cubicBezTo>
                      <a:pt x="2311" y="5654"/>
                      <a:pt x="1855" y="4742"/>
                      <a:pt x="1825" y="4651"/>
                    </a:cubicBezTo>
                    <a:cubicBezTo>
                      <a:pt x="1703" y="4347"/>
                      <a:pt x="1673" y="4043"/>
                      <a:pt x="1673" y="3678"/>
                    </a:cubicBezTo>
                    <a:cubicBezTo>
                      <a:pt x="1673" y="2766"/>
                      <a:pt x="2007" y="2007"/>
                      <a:pt x="2645" y="1399"/>
                    </a:cubicBezTo>
                    <a:cubicBezTo>
                      <a:pt x="2737" y="1338"/>
                      <a:pt x="2797" y="1307"/>
                      <a:pt x="2889" y="1307"/>
                    </a:cubicBezTo>
                    <a:cubicBezTo>
                      <a:pt x="2889" y="1307"/>
                      <a:pt x="2980" y="1338"/>
                      <a:pt x="3162" y="1368"/>
                    </a:cubicBezTo>
                    <a:cubicBezTo>
                      <a:pt x="3208" y="1383"/>
                      <a:pt x="3253" y="1391"/>
                      <a:pt x="3303" y="1391"/>
                    </a:cubicBezTo>
                    <a:cubicBezTo>
                      <a:pt x="3352" y="1391"/>
                      <a:pt x="3405" y="1383"/>
                      <a:pt x="3466" y="1368"/>
                    </a:cubicBezTo>
                    <a:cubicBezTo>
                      <a:pt x="3800" y="1186"/>
                      <a:pt x="3983" y="1003"/>
                      <a:pt x="3983" y="760"/>
                    </a:cubicBezTo>
                    <a:cubicBezTo>
                      <a:pt x="3983" y="608"/>
                      <a:pt x="3952" y="487"/>
                      <a:pt x="3740" y="396"/>
                    </a:cubicBezTo>
                    <a:cubicBezTo>
                      <a:pt x="3496" y="122"/>
                      <a:pt x="3101" y="0"/>
                      <a:pt x="26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94"/>
              <p:cNvSpPr/>
              <p:nvPr/>
            </p:nvSpPr>
            <p:spPr>
              <a:xfrm>
                <a:off x="14780025" y="9409150"/>
                <a:ext cx="180100" cy="296500"/>
              </a:xfrm>
              <a:custGeom>
                <a:rect b="b" l="l" r="r" t="t"/>
                <a:pathLst>
                  <a:path extrusionOk="0" h="11860" w="7204">
                    <a:moveTo>
                      <a:pt x="3921" y="3435"/>
                    </a:moveTo>
                    <a:lnTo>
                      <a:pt x="4256" y="4803"/>
                    </a:lnTo>
                    <a:cubicBezTo>
                      <a:pt x="4377" y="5350"/>
                      <a:pt x="4438" y="5836"/>
                      <a:pt x="4468" y="6262"/>
                    </a:cubicBezTo>
                    <a:cubicBezTo>
                      <a:pt x="3648" y="6262"/>
                      <a:pt x="3161" y="6292"/>
                      <a:pt x="2949" y="6322"/>
                    </a:cubicBezTo>
                    <a:cubicBezTo>
                      <a:pt x="3222" y="5350"/>
                      <a:pt x="3526" y="4377"/>
                      <a:pt x="3921" y="3435"/>
                    </a:cubicBezTo>
                    <a:close/>
                    <a:moveTo>
                      <a:pt x="3861" y="0"/>
                    </a:moveTo>
                    <a:cubicBezTo>
                      <a:pt x="3648" y="0"/>
                      <a:pt x="3496" y="91"/>
                      <a:pt x="3405" y="243"/>
                    </a:cubicBezTo>
                    <a:cubicBezTo>
                      <a:pt x="3101" y="973"/>
                      <a:pt x="2736" y="1976"/>
                      <a:pt x="2341" y="3344"/>
                    </a:cubicBezTo>
                    <a:cubicBezTo>
                      <a:pt x="1885" y="4955"/>
                      <a:pt x="1550" y="6018"/>
                      <a:pt x="1338" y="6596"/>
                    </a:cubicBezTo>
                    <a:cubicBezTo>
                      <a:pt x="1277" y="6657"/>
                      <a:pt x="1186" y="6748"/>
                      <a:pt x="973" y="6778"/>
                    </a:cubicBezTo>
                    <a:cubicBezTo>
                      <a:pt x="791" y="6809"/>
                      <a:pt x="639" y="6839"/>
                      <a:pt x="608" y="6930"/>
                    </a:cubicBezTo>
                    <a:cubicBezTo>
                      <a:pt x="578" y="6991"/>
                      <a:pt x="517" y="7052"/>
                      <a:pt x="517" y="7113"/>
                    </a:cubicBezTo>
                    <a:cubicBezTo>
                      <a:pt x="517" y="7204"/>
                      <a:pt x="639" y="7295"/>
                      <a:pt x="791" y="7417"/>
                    </a:cubicBezTo>
                    <a:cubicBezTo>
                      <a:pt x="943" y="7538"/>
                      <a:pt x="1034" y="7660"/>
                      <a:pt x="1034" y="7751"/>
                    </a:cubicBezTo>
                    <a:cubicBezTo>
                      <a:pt x="973" y="8116"/>
                      <a:pt x="791" y="8724"/>
                      <a:pt x="426" y="9544"/>
                    </a:cubicBezTo>
                    <a:cubicBezTo>
                      <a:pt x="152" y="10274"/>
                      <a:pt x="0" y="10851"/>
                      <a:pt x="31" y="11307"/>
                    </a:cubicBezTo>
                    <a:cubicBezTo>
                      <a:pt x="61" y="11520"/>
                      <a:pt x="304" y="11702"/>
                      <a:pt x="669" y="11824"/>
                    </a:cubicBezTo>
                    <a:cubicBezTo>
                      <a:pt x="750" y="11848"/>
                      <a:pt x="825" y="11860"/>
                      <a:pt x="893" y="11860"/>
                    </a:cubicBezTo>
                    <a:cubicBezTo>
                      <a:pt x="1078" y="11860"/>
                      <a:pt x="1210" y="11775"/>
                      <a:pt x="1277" y="11642"/>
                    </a:cubicBezTo>
                    <a:cubicBezTo>
                      <a:pt x="1490" y="11216"/>
                      <a:pt x="1702" y="10578"/>
                      <a:pt x="1885" y="9727"/>
                    </a:cubicBezTo>
                    <a:cubicBezTo>
                      <a:pt x="2128" y="8815"/>
                      <a:pt x="2310" y="8177"/>
                      <a:pt x="2432" y="7842"/>
                    </a:cubicBezTo>
                    <a:cubicBezTo>
                      <a:pt x="2706" y="7629"/>
                      <a:pt x="3070" y="7508"/>
                      <a:pt x="3526" y="7417"/>
                    </a:cubicBezTo>
                    <a:cubicBezTo>
                      <a:pt x="3921" y="7386"/>
                      <a:pt x="4316" y="7356"/>
                      <a:pt x="4742" y="7325"/>
                    </a:cubicBezTo>
                    <a:cubicBezTo>
                      <a:pt x="4985" y="7903"/>
                      <a:pt x="5198" y="8632"/>
                      <a:pt x="5350" y="9514"/>
                    </a:cubicBezTo>
                    <a:cubicBezTo>
                      <a:pt x="5532" y="10304"/>
                      <a:pt x="5897" y="10760"/>
                      <a:pt x="6505" y="10882"/>
                    </a:cubicBezTo>
                    <a:cubicBezTo>
                      <a:pt x="6515" y="10887"/>
                      <a:pt x="6527" y="10889"/>
                      <a:pt x="6542" y="10889"/>
                    </a:cubicBezTo>
                    <a:cubicBezTo>
                      <a:pt x="6616" y="10889"/>
                      <a:pt x="6747" y="10822"/>
                      <a:pt x="6900" y="10669"/>
                    </a:cubicBezTo>
                    <a:cubicBezTo>
                      <a:pt x="7113" y="10456"/>
                      <a:pt x="7204" y="10274"/>
                      <a:pt x="7204" y="10061"/>
                    </a:cubicBezTo>
                    <a:cubicBezTo>
                      <a:pt x="7204" y="9909"/>
                      <a:pt x="7174" y="9757"/>
                      <a:pt x="7113" y="9544"/>
                    </a:cubicBezTo>
                    <a:cubicBezTo>
                      <a:pt x="6444" y="7812"/>
                      <a:pt x="5836" y="5562"/>
                      <a:pt x="5168" y="2827"/>
                    </a:cubicBezTo>
                    <a:cubicBezTo>
                      <a:pt x="5137" y="2371"/>
                      <a:pt x="5046" y="1885"/>
                      <a:pt x="4985" y="1429"/>
                    </a:cubicBezTo>
                    <a:cubicBezTo>
                      <a:pt x="4894" y="851"/>
                      <a:pt x="4681" y="426"/>
                      <a:pt x="4316" y="152"/>
                    </a:cubicBezTo>
                    <a:cubicBezTo>
                      <a:pt x="4164" y="61"/>
                      <a:pt x="4013" y="0"/>
                      <a:pt x="38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94"/>
              <p:cNvSpPr/>
              <p:nvPr/>
            </p:nvSpPr>
            <p:spPr>
              <a:xfrm>
                <a:off x="14965425" y="9400250"/>
                <a:ext cx="211275" cy="313625"/>
              </a:xfrm>
              <a:custGeom>
                <a:rect b="b" l="l" r="r" t="t"/>
                <a:pathLst>
                  <a:path extrusionOk="0" h="12545" w="8451">
                    <a:moveTo>
                      <a:pt x="7528" y="1"/>
                    </a:moveTo>
                    <a:cubicBezTo>
                      <a:pt x="7226" y="1"/>
                      <a:pt x="7012" y="90"/>
                      <a:pt x="6870" y="326"/>
                    </a:cubicBezTo>
                    <a:cubicBezTo>
                      <a:pt x="6293" y="1481"/>
                      <a:pt x="5776" y="2849"/>
                      <a:pt x="5229" y="4429"/>
                    </a:cubicBezTo>
                    <a:cubicBezTo>
                      <a:pt x="4773" y="5858"/>
                      <a:pt x="4347" y="7256"/>
                      <a:pt x="3891" y="8654"/>
                    </a:cubicBezTo>
                    <a:cubicBezTo>
                      <a:pt x="3588" y="7469"/>
                      <a:pt x="3253" y="6314"/>
                      <a:pt x="2949" y="5128"/>
                    </a:cubicBezTo>
                    <a:cubicBezTo>
                      <a:pt x="2524" y="3760"/>
                      <a:pt x="2129" y="2605"/>
                      <a:pt x="1703" y="1663"/>
                    </a:cubicBezTo>
                    <a:cubicBezTo>
                      <a:pt x="1217" y="1329"/>
                      <a:pt x="852" y="1146"/>
                      <a:pt x="670" y="1146"/>
                    </a:cubicBezTo>
                    <a:cubicBezTo>
                      <a:pt x="548" y="1146"/>
                      <a:pt x="487" y="1146"/>
                      <a:pt x="366" y="1207"/>
                    </a:cubicBezTo>
                    <a:cubicBezTo>
                      <a:pt x="305" y="1207"/>
                      <a:pt x="153" y="1329"/>
                      <a:pt x="1" y="1633"/>
                    </a:cubicBezTo>
                    <a:cubicBezTo>
                      <a:pt x="609" y="2879"/>
                      <a:pt x="1156" y="4642"/>
                      <a:pt x="1764" y="6982"/>
                    </a:cubicBezTo>
                    <a:cubicBezTo>
                      <a:pt x="2372" y="9414"/>
                      <a:pt x="2949" y="11207"/>
                      <a:pt x="3405" y="12271"/>
                    </a:cubicBezTo>
                    <a:cubicBezTo>
                      <a:pt x="3679" y="12454"/>
                      <a:pt x="3891" y="12545"/>
                      <a:pt x="4043" y="12545"/>
                    </a:cubicBezTo>
                    <a:cubicBezTo>
                      <a:pt x="4195" y="12545"/>
                      <a:pt x="4317" y="12454"/>
                      <a:pt x="4439" y="12332"/>
                    </a:cubicBezTo>
                    <a:cubicBezTo>
                      <a:pt x="4773" y="11542"/>
                      <a:pt x="5077" y="10417"/>
                      <a:pt x="5411" y="8928"/>
                    </a:cubicBezTo>
                    <a:cubicBezTo>
                      <a:pt x="5776" y="7317"/>
                      <a:pt x="6080" y="6222"/>
                      <a:pt x="6323" y="5554"/>
                    </a:cubicBezTo>
                    <a:cubicBezTo>
                      <a:pt x="7205" y="3274"/>
                      <a:pt x="7904" y="1663"/>
                      <a:pt x="8360" y="842"/>
                    </a:cubicBezTo>
                    <a:cubicBezTo>
                      <a:pt x="8420" y="721"/>
                      <a:pt x="8451" y="599"/>
                      <a:pt x="8420" y="538"/>
                    </a:cubicBezTo>
                    <a:cubicBezTo>
                      <a:pt x="8420" y="326"/>
                      <a:pt x="8390" y="265"/>
                      <a:pt x="8268" y="265"/>
                    </a:cubicBezTo>
                    <a:cubicBezTo>
                      <a:pt x="8147" y="265"/>
                      <a:pt x="8086" y="235"/>
                      <a:pt x="7995" y="143"/>
                    </a:cubicBezTo>
                    <a:cubicBezTo>
                      <a:pt x="7934" y="83"/>
                      <a:pt x="7843" y="22"/>
                      <a:pt x="7813" y="22"/>
                    </a:cubicBezTo>
                    <a:cubicBezTo>
                      <a:pt x="7710" y="8"/>
                      <a:pt x="7615" y="1"/>
                      <a:pt x="75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94"/>
              <p:cNvSpPr/>
              <p:nvPr/>
            </p:nvSpPr>
            <p:spPr>
              <a:xfrm>
                <a:off x="15171375" y="9425850"/>
                <a:ext cx="170975" cy="258500"/>
              </a:xfrm>
              <a:custGeom>
                <a:rect b="b" l="l" r="r" t="t"/>
                <a:pathLst>
                  <a:path extrusionOk="0" h="10340" w="6839">
                    <a:moveTo>
                      <a:pt x="5289" y="1"/>
                    </a:moveTo>
                    <a:cubicBezTo>
                      <a:pt x="4681" y="92"/>
                      <a:pt x="4103" y="244"/>
                      <a:pt x="3496" y="396"/>
                    </a:cubicBezTo>
                    <a:cubicBezTo>
                      <a:pt x="2857" y="548"/>
                      <a:pt x="2280" y="761"/>
                      <a:pt x="1824" y="973"/>
                    </a:cubicBezTo>
                    <a:lnTo>
                      <a:pt x="669" y="1429"/>
                    </a:lnTo>
                    <a:cubicBezTo>
                      <a:pt x="274" y="1612"/>
                      <a:pt x="30" y="1885"/>
                      <a:pt x="30" y="2220"/>
                    </a:cubicBezTo>
                    <a:cubicBezTo>
                      <a:pt x="0" y="2584"/>
                      <a:pt x="334" y="2828"/>
                      <a:pt x="1034" y="2949"/>
                    </a:cubicBezTo>
                    <a:cubicBezTo>
                      <a:pt x="942" y="3952"/>
                      <a:pt x="912" y="4499"/>
                      <a:pt x="882" y="4591"/>
                    </a:cubicBezTo>
                    <a:cubicBezTo>
                      <a:pt x="821" y="4651"/>
                      <a:pt x="760" y="4773"/>
                      <a:pt x="578" y="4864"/>
                    </a:cubicBezTo>
                    <a:cubicBezTo>
                      <a:pt x="426" y="4955"/>
                      <a:pt x="304" y="5046"/>
                      <a:pt x="304" y="5168"/>
                    </a:cubicBezTo>
                    <a:cubicBezTo>
                      <a:pt x="274" y="5381"/>
                      <a:pt x="426" y="5563"/>
                      <a:pt x="760" y="5806"/>
                    </a:cubicBezTo>
                    <a:cubicBezTo>
                      <a:pt x="638" y="6597"/>
                      <a:pt x="638" y="7509"/>
                      <a:pt x="760" y="8512"/>
                    </a:cubicBezTo>
                    <a:cubicBezTo>
                      <a:pt x="790" y="8876"/>
                      <a:pt x="942" y="9180"/>
                      <a:pt x="1216" y="9454"/>
                    </a:cubicBezTo>
                    <a:cubicBezTo>
                      <a:pt x="1489" y="9727"/>
                      <a:pt x="1793" y="9910"/>
                      <a:pt x="2128" y="9971"/>
                    </a:cubicBezTo>
                    <a:cubicBezTo>
                      <a:pt x="3085" y="10217"/>
                      <a:pt x="4215" y="10340"/>
                      <a:pt x="5495" y="10340"/>
                    </a:cubicBezTo>
                    <a:cubicBezTo>
                      <a:pt x="5637" y="10340"/>
                      <a:pt x="5781" y="10338"/>
                      <a:pt x="5927" y="10335"/>
                    </a:cubicBezTo>
                    <a:cubicBezTo>
                      <a:pt x="6110" y="10275"/>
                      <a:pt x="6262" y="10214"/>
                      <a:pt x="6383" y="10062"/>
                    </a:cubicBezTo>
                    <a:cubicBezTo>
                      <a:pt x="6505" y="9910"/>
                      <a:pt x="6535" y="9758"/>
                      <a:pt x="6505" y="9575"/>
                    </a:cubicBezTo>
                    <a:cubicBezTo>
                      <a:pt x="6399" y="9098"/>
                      <a:pt x="6200" y="8829"/>
                      <a:pt x="5929" y="8829"/>
                    </a:cubicBezTo>
                    <a:cubicBezTo>
                      <a:pt x="5889" y="8829"/>
                      <a:pt x="5848" y="8834"/>
                      <a:pt x="5806" y="8846"/>
                    </a:cubicBezTo>
                    <a:cubicBezTo>
                      <a:pt x="5745" y="8846"/>
                      <a:pt x="5654" y="8876"/>
                      <a:pt x="5532" y="8968"/>
                    </a:cubicBezTo>
                    <a:cubicBezTo>
                      <a:pt x="5441" y="9028"/>
                      <a:pt x="5350" y="9059"/>
                      <a:pt x="5228" y="9059"/>
                    </a:cubicBezTo>
                    <a:cubicBezTo>
                      <a:pt x="5030" y="9067"/>
                      <a:pt x="4841" y="9072"/>
                      <a:pt x="4660" y="9072"/>
                    </a:cubicBezTo>
                    <a:cubicBezTo>
                      <a:pt x="3563" y="9072"/>
                      <a:pt x="2776" y="8912"/>
                      <a:pt x="2280" y="8572"/>
                    </a:cubicBezTo>
                    <a:cubicBezTo>
                      <a:pt x="2158" y="8390"/>
                      <a:pt x="2128" y="8116"/>
                      <a:pt x="2128" y="7782"/>
                    </a:cubicBezTo>
                    <a:cubicBezTo>
                      <a:pt x="2128" y="7296"/>
                      <a:pt x="2249" y="6597"/>
                      <a:pt x="2462" y="5776"/>
                    </a:cubicBezTo>
                    <a:cubicBezTo>
                      <a:pt x="2796" y="5654"/>
                      <a:pt x="3252" y="5563"/>
                      <a:pt x="3830" y="5563"/>
                    </a:cubicBezTo>
                    <a:cubicBezTo>
                      <a:pt x="4529" y="5533"/>
                      <a:pt x="4985" y="5533"/>
                      <a:pt x="5228" y="5472"/>
                    </a:cubicBezTo>
                    <a:cubicBezTo>
                      <a:pt x="5380" y="5472"/>
                      <a:pt x="5502" y="5411"/>
                      <a:pt x="5623" y="5320"/>
                    </a:cubicBezTo>
                    <a:cubicBezTo>
                      <a:pt x="5775" y="5168"/>
                      <a:pt x="5836" y="5077"/>
                      <a:pt x="5897" y="5077"/>
                    </a:cubicBezTo>
                    <a:cubicBezTo>
                      <a:pt x="5958" y="5046"/>
                      <a:pt x="5988" y="4955"/>
                      <a:pt x="5988" y="4894"/>
                    </a:cubicBezTo>
                    <a:cubicBezTo>
                      <a:pt x="5988" y="4803"/>
                      <a:pt x="5897" y="4651"/>
                      <a:pt x="5745" y="4439"/>
                    </a:cubicBezTo>
                    <a:cubicBezTo>
                      <a:pt x="5502" y="4317"/>
                      <a:pt x="5198" y="4256"/>
                      <a:pt x="4863" y="4256"/>
                    </a:cubicBezTo>
                    <a:cubicBezTo>
                      <a:pt x="4711" y="4256"/>
                      <a:pt x="4407" y="4256"/>
                      <a:pt x="4012" y="4317"/>
                    </a:cubicBezTo>
                    <a:cubicBezTo>
                      <a:pt x="3648" y="4378"/>
                      <a:pt x="3374" y="4408"/>
                      <a:pt x="3192" y="4408"/>
                    </a:cubicBezTo>
                    <a:cubicBezTo>
                      <a:pt x="2918" y="4408"/>
                      <a:pt x="2705" y="4378"/>
                      <a:pt x="2493" y="4287"/>
                    </a:cubicBezTo>
                    <a:cubicBezTo>
                      <a:pt x="2553" y="3223"/>
                      <a:pt x="2614" y="2584"/>
                      <a:pt x="2736" y="2280"/>
                    </a:cubicBezTo>
                    <a:cubicBezTo>
                      <a:pt x="3192" y="2098"/>
                      <a:pt x="3830" y="1885"/>
                      <a:pt x="4711" y="1673"/>
                    </a:cubicBezTo>
                    <a:cubicBezTo>
                      <a:pt x="5593" y="1429"/>
                      <a:pt x="6231" y="1247"/>
                      <a:pt x="6687" y="1065"/>
                    </a:cubicBezTo>
                    <a:cubicBezTo>
                      <a:pt x="6748" y="1034"/>
                      <a:pt x="6839" y="943"/>
                      <a:pt x="6809" y="913"/>
                    </a:cubicBezTo>
                    <a:cubicBezTo>
                      <a:pt x="6809" y="852"/>
                      <a:pt x="6748" y="761"/>
                      <a:pt x="6718" y="639"/>
                    </a:cubicBezTo>
                    <a:cubicBezTo>
                      <a:pt x="6687" y="487"/>
                      <a:pt x="6657" y="396"/>
                      <a:pt x="6657" y="366"/>
                    </a:cubicBezTo>
                    <a:cubicBezTo>
                      <a:pt x="6231" y="92"/>
                      <a:pt x="5836" y="1"/>
                      <a:pt x="55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30" name="Google Shape;2630;p94"/>
          <p:cNvGrpSpPr/>
          <p:nvPr/>
        </p:nvGrpSpPr>
        <p:grpSpPr>
          <a:xfrm>
            <a:off x="1894089" y="1607414"/>
            <a:ext cx="2169882" cy="1615201"/>
            <a:chOff x="3290600" y="2792650"/>
            <a:chExt cx="2461300" cy="1832125"/>
          </a:xfrm>
        </p:grpSpPr>
        <p:sp>
          <p:nvSpPr>
            <p:cNvPr id="2631" name="Google Shape;2631;p94"/>
            <p:cNvSpPr/>
            <p:nvPr/>
          </p:nvSpPr>
          <p:spPr>
            <a:xfrm>
              <a:off x="3290600" y="2792650"/>
              <a:ext cx="2461300" cy="1832125"/>
            </a:xfrm>
            <a:custGeom>
              <a:rect b="b" l="l" r="r" t="t"/>
              <a:pathLst>
                <a:path extrusionOk="0" h="73285" w="98452">
                  <a:moveTo>
                    <a:pt x="39180" y="1"/>
                  </a:moveTo>
                  <a:cubicBezTo>
                    <a:pt x="36718" y="1"/>
                    <a:pt x="34682" y="2007"/>
                    <a:pt x="34682" y="4500"/>
                  </a:cubicBezTo>
                  <a:cubicBezTo>
                    <a:pt x="34682" y="4895"/>
                    <a:pt x="34742" y="5320"/>
                    <a:pt x="34834" y="5715"/>
                  </a:cubicBezTo>
                  <a:cubicBezTo>
                    <a:pt x="34226" y="5867"/>
                    <a:pt x="33618" y="5959"/>
                    <a:pt x="33101" y="6110"/>
                  </a:cubicBezTo>
                  <a:lnTo>
                    <a:pt x="32858" y="6171"/>
                  </a:lnTo>
                  <a:cubicBezTo>
                    <a:pt x="29028" y="7083"/>
                    <a:pt x="25532" y="8390"/>
                    <a:pt x="22493" y="10032"/>
                  </a:cubicBezTo>
                  <a:lnTo>
                    <a:pt x="22067" y="10275"/>
                  </a:lnTo>
                  <a:cubicBezTo>
                    <a:pt x="19423" y="11673"/>
                    <a:pt x="14560" y="14257"/>
                    <a:pt x="14408" y="18998"/>
                  </a:cubicBezTo>
                  <a:cubicBezTo>
                    <a:pt x="14377" y="19940"/>
                    <a:pt x="14529" y="21247"/>
                    <a:pt x="15289" y="22433"/>
                  </a:cubicBezTo>
                  <a:cubicBezTo>
                    <a:pt x="14316" y="23284"/>
                    <a:pt x="13709" y="24561"/>
                    <a:pt x="13678" y="25928"/>
                  </a:cubicBezTo>
                  <a:cubicBezTo>
                    <a:pt x="11398" y="26536"/>
                    <a:pt x="9392" y="27509"/>
                    <a:pt x="7629" y="28846"/>
                  </a:cubicBezTo>
                  <a:cubicBezTo>
                    <a:pt x="4803" y="31004"/>
                    <a:pt x="2705" y="33922"/>
                    <a:pt x="1520" y="37236"/>
                  </a:cubicBezTo>
                  <a:lnTo>
                    <a:pt x="1489" y="37357"/>
                  </a:lnTo>
                  <a:cubicBezTo>
                    <a:pt x="1003" y="38725"/>
                    <a:pt x="0" y="41613"/>
                    <a:pt x="1216" y="44075"/>
                  </a:cubicBezTo>
                  <a:cubicBezTo>
                    <a:pt x="1824" y="45290"/>
                    <a:pt x="2888" y="46202"/>
                    <a:pt x="4225" y="46628"/>
                  </a:cubicBezTo>
                  <a:cubicBezTo>
                    <a:pt x="4590" y="46749"/>
                    <a:pt x="5046" y="46841"/>
                    <a:pt x="5471" y="46841"/>
                  </a:cubicBezTo>
                  <a:cubicBezTo>
                    <a:pt x="4195" y="47084"/>
                    <a:pt x="1976" y="47692"/>
                    <a:pt x="1094" y="50002"/>
                  </a:cubicBezTo>
                  <a:cubicBezTo>
                    <a:pt x="456" y="51461"/>
                    <a:pt x="547" y="53072"/>
                    <a:pt x="1307" y="54439"/>
                  </a:cubicBezTo>
                  <a:cubicBezTo>
                    <a:pt x="2918" y="57327"/>
                    <a:pt x="7113" y="58087"/>
                    <a:pt x="8359" y="58239"/>
                  </a:cubicBezTo>
                  <a:cubicBezTo>
                    <a:pt x="8754" y="58330"/>
                    <a:pt x="9119" y="58360"/>
                    <a:pt x="9514" y="58360"/>
                  </a:cubicBezTo>
                  <a:cubicBezTo>
                    <a:pt x="9696" y="60458"/>
                    <a:pt x="11368" y="62130"/>
                    <a:pt x="13405" y="62342"/>
                  </a:cubicBezTo>
                  <a:cubicBezTo>
                    <a:pt x="13526" y="62555"/>
                    <a:pt x="13648" y="62737"/>
                    <a:pt x="13800" y="62920"/>
                  </a:cubicBezTo>
                  <a:cubicBezTo>
                    <a:pt x="12918" y="64288"/>
                    <a:pt x="12645" y="65838"/>
                    <a:pt x="13101" y="67358"/>
                  </a:cubicBezTo>
                  <a:cubicBezTo>
                    <a:pt x="13769" y="69546"/>
                    <a:pt x="15775" y="71218"/>
                    <a:pt x="18389" y="71765"/>
                  </a:cubicBezTo>
                  <a:cubicBezTo>
                    <a:pt x="19636" y="72038"/>
                    <a:pt x="21004" y="72190"/>
                    <a:pt x="22371" y="72190"/>
                  </a:cubicBezTo>
                  <a:cubicBezTo>
                    <a:pt x="25107" y="72190"/>
                    <a:pt x="28055" y="71613"/>
                    <a:pt x="30821" y="70610"/>
                  </a:cubicBezTo>
                  <a:cubicBezTo>
                    <a:pt x="31095" y="70488"/>
                    <a:pt x="31338" y="70397"/>
                    <a:pt x="31581" y="70306"/>
                  </a:cubicBezTo>
                  <a:cubicBezTo>
                    <a:pt x="32341" y="72038"/>
                    <a:pt x="34074" y="73285"/>
                    <a:pt x="36110" y="73285"/>
                  </a:cubicBezTo>
                  <a:cubicBezTo>
                    <a:pt x="37083" y="73285"/>
                    <a:pt x="37995" y="72981"/>
                    <a:pt x="38755" y="72494"/>
                  </a:cubicBezTo>
                  <a:cubicBezTo>
                    <a:pt x="39484" y="72829"/>
                    <a:pt x="40274" y="73042"/>
                    <a:pt x="41156" y="73042"/>
                  </a:cubicBezTo>
                  <a:cubicBezTo>
                    <a:pt x="43162" y="73042"/>
                    <a:pt x="44986" y="71978"/>
                    <a:pt x="45989" y="70336"/>
                  </a:cubicBezTo>
                  <a:cubicBezTo>
                    <a:pt x="46992" y="70853"/>
                    <a:pt x="48147" y="71127"/>
                    <a:pt x="49423" y="71127"/>
                  </a:cubicBezTo>
                  <a:cubicBezTo>
                    <a:pt x="52220" y="71127"/>
                    <a:pt x="55047" y="69850"/>
                    <a:pt x="56779" y="69029"/>
                  </a:cubicBezTo>
                  <a:lnTo>
                    <a:pt x="57022" y="68938"/>
                  </a:lnTo>
                  <a:cubicBezTo>
                    <a:pt x="58025" y="68513"/>
                    <a:pt x="58968" y="68026"/>
                    <a:pt x="59971" y="67479"/>
                  </a:cubicBezTo>
                  <a:cubicBezTo>
                    <a:pt x="66536" y="63923"/>
                    <a:pt x="72038" y="58968"/>
                    <a:pt x="75503" y="53588"/>
                  </a:cubicBezTo>
                  <a:cubicBezTo>
                    <a:pt x="78147" y="49424"/>
                    <a:pt x="78451" y="44865"/>
                    <a:pt x="76293" y="41461"/>
                  </a:cubicBezTo>
                  <a:cubicBezTo>
                    <a:pt x="76081" y="41065"/>
                    <a:pt x="75807" y="40731"/>
                    <a:pt x="75533" y="40397"/>
                  </a:cubicBezTo>
                  <a:cubicBezTo>
                    <a:pt x="75929" y="39667"/>
                    <a:pt x="76141" y="38877"/>
                    <a:pt x="76141" y="37995"/>
                  </a:cubicBezTo>
                  <a:cubicBezTo>
                    <a:pt x="76141" y="37266"/>
                    <a:pt x="75989" y="36597"/>
                    <a:pt x="75685" y="35959"/>
                  </a:cubicBezTo>
                  <a:cubicBezTo>
                    <a:pt x="76688" y="35685"/>
                    <a:pt x="77661" y="35381"/>
                    <a:pt x="78603" y="34986"/>
                  </a:cubicBezTo>
                  <a:cubicBezTo>
                    <a:pt x="78695" y="34986"/>
                    <a:pt x="78847" y="34925"/>
                    <a:pt x="79029" y="34834"/>
                  </a:cubicBezTo>
                  <a:cubicBezTo>
                    <a:pt x="83072" y="33132"/>
                    <a:pt x="86293" y="30366"/>
                    <a:pt x="88300" y="26871"/>
                  </a:cubicBezTo>
                  <a:cubicBezTo>
                    <a:pt x="88938" y="25776"/>
                    <a:pt x="90458" y="22889"/>
                    <a:pt x="90822" y="19545"/>
                  </a:cubicBezTo>
                  <a:cubicBezTo>
                    <a:pt x="90853" y="19485"/>
                    <a:pt x="90883" y="19485"/>
                    <a:pt x="90914" y="19454"/>
                  </a:cubicBezTo>
                  <a:cubicBezTo>
                    <a:pt x="91734" y="20184"/>
                    <a:pt x="92798" y="20640"/>
                    <a:pt x="93953" y="20640"/>
                  </a:cubicBezTo>
                  <a:cubicBezTo>
                    <a:pt x="96446" y="20640"/>
                    <a:pt x="98452" y="18633"/>
                    <a:pt x="98452" y="16141"/>
                  </a:cubicBezTo>
                  <a:cubicBezTo>
                    <a:pt x="98452" y="14834"/>
                    <a:pt x="97874" y="13649"/>
                    <a:pt x="96932" y="12798"/>
                  </a:cubicBezTo>
                  <a:cubicBezTo>
                    <a:pt x="97054" y="12402"/>
                    <a:pt x="97084" y="11946"/>
                    <a:pt x="97084" y="11491"/>
                  </a:cubicBezTo>
                  <a:cubicBezTo>
                    <a:pt x="97084" y="8329"/>
                    <a:pt x="94531" y="5776"/>
                    <a:pt x="91370" y="5776"/>
                  </a:cubicBezTo>
                  <a:cubicBezTo>
                    <a:pt x="88573" y="5776"/>
                    <a:pt x="86202" y="7843"/>
                    <a:pt x="85746" y="10518"/>
                  </a:cubicBezTo>
                  <a:cubicBezTo>
                    <a:pt x="82646" y="9089"/>
                    <a:pt x="78999" y="8542"/>
                    <a:pt x="77935" y="8451"/>
                  </a:cubicBezTo>
                  <a:cubicBezTo>
                    <a:pt x="76901" y="8329"/>
                    <a:pt x="75868" y="8238"/>
                    <a:pt x="74895" y="8238"/>
                  </a:cubicBezTo>
                  <a:cubicBezTo>
                    <a:pt x="72190" y="8238"/>
                    <a:pt x="69880" y="8694"/>
                    <a:pt x="68086" y="9606"/>
                  </a:cubicBezTo>
                  <a:cubicBezTo>
                    <a:pt x="64105" y="11642"/>
                    <a:pt x="62494" y="15199"/>
                    <a:pt x="61247" y="18086"/>
                  </a:cubicBezTo>
                  <a:cubicBezTo>
                    <a:pt x="61217" y="18117"/>
                    <a:pt x="61217" y="18208"/>
                    <a:pt x="61187" y="18238"/>
                  </a:cubicBezTo>
                  <a:cubicBezTo>
                    <a:pt x="60609" y="18026"/>
                    <a:pt x="60001" y="17874"/>
                    <a:pt x="59363" y="17874"/>
                  </a:cubicBezTo>
                  <a:cubicBezTo>
                    <a:pt x="58968" y="17874"/>
                    <a:pt x="58603" y="17904"/>
                    <a:pt x="58238" y="17965"/>
                  </a:cubicBezTo>
                  <a:cubicBezTo>
                    <a:pt x="58360" y="15047"/>
                    <a:pt x="58056" y="11065"/>
                    <a:pt x="54895" y="8056"/>
                  </a:cubicBezTo>
                  <a:cubicBezTo>
                    <a:pt x="52372" y="5624"/>
                    <a:pt x="48785" y="4378"/>
                    <a:pt x="44347" y="4378"/>
                  </a:cubicBezTo>
                  <a:lnTo>
                    <a:pt x="43648" y="4378"/>
                  </a:lnTo>
                  <a:cubicBezTo>
                    <a:pt x="43588" y="1977"/>
                    <a:pt x="41612" y="1"/>
                    <a:pt x="3918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2" name="Google Shape;2632;p94"/>
            <p:cNvGrpSpPr/>
            <p:nvPr/>
          </p:nvGrpSpPr>
          <p:grpSpPr>
            <a:xfrm>
              <a:off x="3381025" y="2887650"/>
              <a:ext cx="2238650" cy="1641375"/>
              <a:chOff x="3322525" y="11390275"/>
              <a:chExt cx="2238650" cy="1641375"/>
            </a:xfrm>
          </p:grpSpPr>
          <p:sp>
            <p:nvSpPr>
              <p:cNvPr id="2633" name="Google Shape;2633;p94"/>
              <p:cNvSpPr/>
              <p:nvPr/>
            </p:nvSpPr>
            <p:spPr>
              <a:xfrm>
                <a:off x="3322525" y="12452550"/>
                <a:ext cx="379975" cy="205975"/>
              </a:xfrm>
              <a:custGeom>
                <a:rect b="b" l="l" r="r" t="t"/>
                <a:pathLst>
                  <a:path extrusionOk="0" h="8239" w="15199">
                    <a:moveTo>
                      <a:pt x="9738" y="0"/>
                    </a:moveTo>
                    <a:cubicBezTo>
                      <a:pt x="9715" y="0"/>
                      <a:pt x="9689" y="9"/>
                      <a:pt x="9666" y="33"/>
                    </a:cubicBezTo>
                    <a:lnTo>
                      <a:pt x="9514" y="185"/>
                    </a:lnTo>
                    <a:cubicBezTo>
                      <a:pt x="9362" y="185"/>
                      <a:pt x="9210" y="337"/>
                      <a:pt x="9180" y="519"/>
                    </a:cubicBezTo>
                    <a:cubicBezTo>
                      <a:pt x="9028" y="702"/>
                      <a:pt x="8845" y="914"/>
                      <a:pt x="8663" y="1066"/>
                    </a:cubicBezTo>
                    <a:cubicBezTo>
                      <a:pt x="7569" y="2039"/>
                      <a:pt x="6383" y="2920"/>
                      <a:pt x="5046" y="3528"/>
                    </a:cubicBezTo>
                    <a:cubicBezTo>
                      <a:pt x="4620" y="3741"/>
                      <a:pt x="4164" y="3893"/>
                      <a:pt x="3708" y="4045"/>
                    </a:cubicBezTo>
                    <a:cubicBezTo>
                      <a:pt x="2918" y="4288"/>
                      <a:pt x="1246" y="4258"/>
                      <a:pt x="821" y="5200"/>
                    </a:cubicBezTo>
                    <a:cubicBezTo>
                      <a:pt x="0" y="7085"/>
                      <a:pt x="4012" y="7996"/>
                      <a:pt x="5107" y="8148"/>
                    </a:cubicBezTo>
                    <a:cubicBezTo>
                      <a:pt x="5560" y="8207"/>
                      <a:pt x="6071" y="8239"/>
                      <a:pt x="6613" y="8239"/>
                    </a:cubicBezTo>
                    <a:cubicBezTo>
                      <a:pt x="8617" y="8239"/>
                      <a:pt x="11046" y="7801"/>
                      <a:pt x="12554" y="6629"/>
                    </a:cubicBezTo>
                    <a:cubicBezTo>
                      <a:pt x="12888" y="6416"/>
                      <a:pt x="13131" y="6173"/>
                      <a:pt x="13374" y="5869"/>
                    </a:cubicBezTo>
                    <a:cubicBezTo>
                      <a:pt x="15198" y="3559"/>
                      <a:pt x="11763" y="1553"/>
                      <a:pt x="9970" y="398"/>
                    </a:cubicBezTo>
                    <a:cubicBezTo>
                      <a:pt x="9909" y="337"/>
                      <a:pt x="9818" y="276"/>
                      <a:pt x="9757" y="246"/>
                    </a:cubicBezTo>
                    <a:lnTo>
                      <a:pt x="9727" y="246"/>
                    </a:lnTo>
                    <a:cubicBezTo>
                      <a:pt x="9757" y="215"/>
                      <a:pt x="9757" y="185"/>
                      <a:pt x="9788" y="124"/>
                    </a:cubicBezTo>
                    <a:cubicBezTo>
                      <a:pt x="9855" y="79"/>
                      <a:pt x="9806" y="0"/>
                      <a:pt x="97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94"/>
              <p:cNvSpPr/>
              <p:nvPr/>
            </p:nvSpPr>
            <p:spPr>
              <a:xfrm>
                <a:off x="3687275" y="11500200"/>
                <a:ext cx="908850" cy="485875"/>
              </a:xfrm>
              <a:custGeom>
                <a:rect b="b" l="l" r="r" t="t"/>
                <a:pathLst>
                  <a:path extrusionOk="0" h="19435" w="36354">
                    <a:moveTo>
                      <a:pt x="26069" y="0"/>
                    </a:moveTo>
                    <a:cubicBezTo>
                      <a:pt x="25069" y="0"/>
                      <a:pt x="24052" y="72"/>
                      <a:pt x="23040" y="193"/>
                    </a:cubicBezTo>
                    <a:cubicBezTo>
                      <a:pt x="20365" y="497"/>
                      <a:pt x="17721" y="1166"/>
                      <a:pt x="15563" y="1683"/>
                    </a:cubicBezTo>
                    <a:cubicBezTo>
                      <a:pt x="12310" y="2473"/>
                      <a:pt x="9088" y="3628"/>
                      <a:pt x="6110" y="5208"/>
                    </a:cubicBezTo>
                    <a:cubicBezTo>
                      <a:pt x="4104" y="6272"/>
                      <a:pt x="122" y="8218"/>
                      <a:pt x="30" y="10923"/>
                    </a:cubicBezTo>
                    <a:cubicBezTo>
                      <a:pt x="0" y="13202"/>
                      <a:pt x="2462" y="13658"/>
                      <a:pt x="4225" y="13871"/>
                    </a:cubicBezTo>
                    <a:cubicBezTo>
                      <a:pt x="5758" y="14077"/>
                      <a:pt x="7294" y="14158"/>
                      <a:pt x="8835" y="14158"/>
                    </a:cubicBezTo>
                    <a:cubicBezTo>
                      <a:pt x="11390" y="14158"/>
                      <a:pt x="13957" y="13935"/>
                      <a:pt x="16535" y="13689"/>
                    </a:cubicBezTo>
                    <a:cubicBezTo>
                      <a:pt x="18967" y="13415"/>
                      <a:pt x="21399" y="13172"/>
                      <a:pt x="23861" y="13050"/>
                    </a:cubicBezTo>
                    <a:cubicBezTo>
                      <a:pt x="23922" y="13020"/>
                      <a:pt x="24013" y="13020"/>
                      <a:pt x="24134" y="13020"/>
                    </a:cubicBezTo>
                    <a:cubicBezTo>
                      <a:pt x="24781" y="12978"/>
                      <a:pt x="25484" y="12894"/>
                      <a:pt x="26156" y="12894"/>
                    </a:cubicBezTo>
                    <a:cubicBezTo>
                      <a:pt x="26464" y="12894"/>
                      <a:pt x="26766" y="12912"/>
                      <a:pt x="27052" y="12959"/>
                    </a:cubicBezTo>
                    <a:cubicBezTo>
                      <a:pt x="28937" y="13263"/>
                      <a:pt x="29849" y="14905"/>
                      <a:pt x="30305" y="16607"/>
                    </a:cubicBezTo>
                    <a:cubicBezTo>
                      <a:pt x="30667" y="17864"/>
                      <a:pt x="31223" y="19434"/>
                      <a:pt x="32162" y="19434"/>
                    </a:cubicBezTo>
                    <a:cubicBezTo>
                      <a:pt x="32563" y="19434"/>
                      <a:pt x="33033" y="19149"/>
                      <a:pt x="33587" y="18431"/>
                    </a:cubicBezTo>
                    <a:cubicBezTo>
                      <a:pt x="33739" y="18218"/>
                      <a:pt x="33648" y="17944"/>
                      <a:pt x="33496" y="17792"/>
                    </a:cubicBezTo>
                    <a:cubicBezTo>
                      <a:pt x="34955" y="15391"/>
                      <a:pt x="35989" y="13111"/>
                      <a:pt x="36171" y="10133"/>
                    </a:cubicBezTo>
                    <a:cubicBezTo>
                      <a:pt x="36353" y="7367"/>
                      <a:pt x="36080" y="4601"/>
                      <a:pt x="34043" y="2625"/>
                    </a:cubicBezTo>
                    <a:cubicBezTo>
                      <a:pt x="31964" y="660"/>
                      <a:pt x="29095" y="0"/>
                      <a:pt x="260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94"/>
              <p:cNvSpPr/>
              <p:nvPr/>
            </p:nvSpPr>
            <p:spPr>
              <a:xfrm>
                <a:off x="4360525" y="12281450"/>
                <a:ext cx="736375" cy="696750"/>
              </a:xfrm>
              <a:custGeom>
                <a:rect b="b" l="l" r="r" t="t"/>
                <a:pathLst>
                  <a:path extrusionOk="0" h="27870" w="29455">
                    <a:moveTo>
                      <a:pt x="17791" y="1"/>
                    </a:moveTo>
                    <a:cubicBezTo>
                      <a:pt x="16563" y="1"/>
                      <a:pt x="15319" y="87"/>
                      <a:pt x="14135" y="220"/>
                    </a:cubicBezTo>
                    <a:cubicBezTo>
                      <a:pt x="12919" y="342"/>
                      <a:pt x="10700" y="555"/>
                      <a:pt x="9788" y="1558"/>
                    </a:cubicBezTo>
                    <a:cubicBezTo>
                      <a:pt x="8967" y="2469"/>
                      <a:pt x="9241" y="3138"/>
                      <a:pt x="9879" y="3533"/>
                    </a:cubicBezTo>
                    <a:cubicBezTo>
                      <a:pt x="9788" y="3594"/>
                      <a:pt x="9788" y="3716"/>
                      <a:pt x="9910" y="3746"/>
                    </a:cubicBezTo>
                    <a:cubicBezTo>
                      <a:pt x="10518" y="3989"/>
                      <a:pt x="11156" y="3989"/>
                      <a:pt x="11764" y="4172"/>
                    </a:cubicBezTo>
                    <a:cubicBezTo>
                      <a:pt x="12311" y="4324"/>
                      <a:pt x="14439" y="5874"/>
                      <a:pt x="14621" y="6512"/>
                    </a:cubicBezTo>
                    <a:cubicBezTo>
                      <a:pt x="14803" y="7211"/>
                      <a:pt x="14256" y="8457"/>
                      <a:pt x="13983" y="9096"/>
                    </a:cubicBezTo>
                    <a:cubicBezTo>
                      <a:pt x="13192" y="10980"/>
                      <a:pt x="12068" y="12652"/>
                      <a:pt x="10882" y="14233"/>
                    </a:cubicBezTo>
                    <a:cubicBezTo>
                      <a:pt x="8603" y="17151"/>
                      <a:pt x="5897" y="19704"/>
                      <a:pt x="3375" y="22409"/>
                    </a:cubicBezTo>
                    <a:cubicBezTo>
                      <a:pt x="2159" y="23746"/>
                      <a:pt x="1" y="25752"/>
                      <a:pt x="2159" y="27303"/>
                    </a:cubicBezTo>
                    <a:cubicBezTo>
                      <a:pt x="2728" y="27709"/>
                      <a:pt x="3427" y="27870"/>
                      <a:pt x="4185" y="27870"/>
                    </a:cubicBezTo>
                    <a:cubicBezTo>
                      <a:pt x="6259" y="27870"/>
                      <a:pt x="8766" y="26664"/>
                      <a:pt x="10214" y="25996"/>
                    </a:cubicBezTo>
                    <a:cubicBezTo>
                      <a:pt x="11095" y="25601"/>
                      <a:pt x="12007" y="25145"/>
                      <a:pt x="12888" y="24658"/>
                    </a:cubicBezTo>
                    <a:cubicBezTo>
                      <a:pt x="18390" y="21649"/>
                      <a:pt x="23740" y="17211"/>
                      <a:pt x="27053" y="12044"/>
                    </a:cubicBezTo>
                    <a:cubicBezTo>
                      <a:pt x="28573" y="9673"/>
                      <a:pt x="29454" y="6573"/>
                      <a:pt x="27843" y="3959"/>
                    </a:cubicBezTo>
                    <a:cubicBezTo>
                      <a:pt x="26293" y="1466"/>
                      <a:pt x="23071" y="494"/>
                      <a:pt x="20335" y="159"/>
                    </a:cubicBezTo>
                    <a:cubicBezTo>
                      <a:pt x="20214" y="159"/>
                      <a:pt x="20062" y="99"/>
                      <a:pt x="19940" y="99"/>
                    </a:cubicBezTo>
                    <a:cubicBezTo>
                      <a:pt x="19240" y="31"/>
                      <a:pt x="18518" y="1"/>
                      <a:pt x="1779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94"/>
              <p:cNvSpPr/>
              <p:nvPr/>
            </p:nvSpPr>
            <p:spPr>
              <a:xfrm>
                <a:off x="3324025" y="12017825"/>
                <a:ext cx="653550" cy="354200"/>
              </a:xfrm>
              <a:custGeom>
                <a:rect b="b" l="l" r="r" t="t"/>
                <a:pathLst>
                  <a:path extrusionOk="0" h="14168" w="26142">
                    <a:moveTo>
                      <a:pt x="16147" y="1"/>
                    </a:moveTo>
                    <a:cubicBezTo>
                      <a:pt x="15729" y="1"/>
                      <a:pt x="15311" y="12"/>
                      <a:pt x="14895" y="36"/>
                    </a:cubicBezTo>
                    <a:cubicBezTo>
                      <a:pt x="11825" y="248"/>
                      <a:pt x="8785" y="1069"/>
                      <a:pt x="6323" y="2984"/>
                    </a:cubicBezTo>
                    <a:cubicBezTo>
                      <a:pt x="4104" y="4656"/>
                      <a:pt x="2402" y="6966"/>
                      <a:pt x="1490" y="9580"/>
                    </a:cubicBezTo>
                    <a:cubicBezTo>
                      <a:pt x="1126" y="10613"/>
                      <a:pt x="1" y="13562"/>
                      <a:pt x="1734" y="14109"/>
                    </a:cubicBezTo>
                    <a:cubicBezTo>
                      <a:pt x="1846" y="14149"/>
                      <a:pt x="1967" y="14167"/>
                      <a:pt x="2094" y="14167"/>
                    </a:cubicBezTo>
                    <a:cubicBezTo>
                      <a:pt x="2825" y="14167"/>
                      <a:pt x="3748" y="13577"/>
                      <a:pt x="4317" y="13318"/>
                    </a:cubicBezTo>
                    <a:cubicBezTo>
                      <a:pt x="6202" y="12407"/>
                      <a:pt x="7995" y="11221"/>
                      <a:pt x="10001" y="10522"/>
                    </a:cubicBezTo>
                    <a:cubicBezTo>
                      <a:pt x="11522" y="10003"/>
                      <a:pt x="13078" y="9916"/>
                      <a:pt x="14638" y="9916"/>
                    </a:cubicBezTo>
                    <a:cubicBezTo>
                      <a:pt x="15422" y="9916"/>
                      <a:pt x="16207" y="9938"/>
                      <a:pt x="16989" y="9938"/>
                    </a:cubicBezTo>
                    <a:cubicBezTo>
                      <a:pt x="18478" y="9938"/>
                      <a:pt x="19957" y="9859"/>
                      <a:pt x="21400" y="9397"/>
                    </a:cubicBezTo>
                    <a:cubicBezTo>
                      <a:pt x="22859" y="8941"/>
                      <a:pt x="24166" y="7817"/>
                      <a:pt x="24986" y="6510"/>
                    </a:cubicBezTo>
                    <a:cubicBezTo>
                      <a:pt x="26050" y="4716"/>
                      <a:pt x="26141" y="2619"/>
                      <a:pt x="24287" y="1251"/>
                    </a:cubicBezTo>
                    <a:cubicBezTo>
                      <a:pt x="24287" y="1191"/>
                      <a:pt x="24287" y="1099"/>
                      <a:pt x="24166" y="1069"/>
                    </a:cubicBezTo>
                    <a:cubicBezTo>
                      <a:pt x="24074" y="1039"/>
                      <a:pt x="23953" y="1039"/>
                      <a:pt x="23831" y="1008"/>
                    </a:cubicBezTo>
                    <a:cubicBezTo>
                      <a:pt x="23649" y="887"/>
                      <a:pt x="23466" y="795"/>
                      <a:pt x="23223" y="704"/>
                    </a:cubicBezTo>
                    <a:cubicBezTo>
                      <a:pt x="23177" y="677"/>
                      <a:pt x="23134" y="666"/>
                      <a:pt x="23093" y="666"/>
                    </a:cubicBezTo>
                    <a:cubicBezTo>
                      <a:pt x="23000" y="666"/>
                      <a:pt x="22922" y="723"/>
                      <a:pt x="22859" y="765"/>
                    </a:cubicBezTo>
                    <a:cubicBezTo>
                      <a:pt x="20703" y="329"/>
                      <a:pt x="18417" y="1"/>
                      <a:pt x="161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94"/>
              <p:cNvSpPr/>
              <p:nvPr/>
            </p:nvSpPr>
            <p:spPr>
              <a:xfrm>
                <a:off x="4508875" y="11597000"/>
                <a:ext cx="913250" cy="690275"/>
              </a:xfrm>
              <a:custGeom>
                <a:rect b="b" l="l" r="r" t="t"/>
                <a:pathLst>
                  <a:path extrusionOk="0" h="27611" w="36530">
                    <a:moveTo>
                      <a:pt x="23618" y="1"/>
                    </a:moveTo>
                    <a:cubicBezTo>
                      <a:pt x="21739" y="1"/>
                      <a:pt x="19980" y="289"/>
                      <a:pt x="18657" y="972"/>
                    </a:cubicBezTo>
                    <a:cubicBezTo>
                      <a:pt x="14857" y="2917"/>
                      <a:pt x="14128" y="7020"/>
                      <a:pt x="12243" y="10425"/>
                    </a:cubicBezTo>
                    <a:cubicBezTo>
                      <a:pt x="10450" y="13647"/>
                      <a:pt x="8018" y="15440"/>
                      <a:pt x="4827" y="17233"/>
                    </a:cubicBezTo>
                    <a:lnTo>
                      <a:pt x="4736" y="17233"/>
                    </a:lnTo>
                    <a:cubicBezTo>
                      <a:pt x="4340" y="17385"/>
                      <a:pt x="3915" y="17598"/>
                      <a:pt x="3581" y="17872"/>
                    </a:cubicBezTo>
                    <a:cubicBezTo>
                      <a:pt x="3307" y="18024"/>
                      <a:pt x="3033" y="18176"/>
                      <a:pt x="2760" y="18297"/>
                    </a:cubicBezTo>
                    <a:cubicBezTo>
                      <a:pt x="2705" y="18325"/>
                      <a:pt x="2750" y="18453"/>
                      <a:pt x="2827" y="18453"/>
                    </a:cubicBezTo>
                    <a:cubicBezTo>
                      <a:pt x="2835" y="18453"/>
                      <a:pt x="2843" y="18452"/>
                      <a:pt x="2851" y="18449"/>
                    </a:cubicBezTo>
                    <a:cubicBezTo>
                      <a:pt x="2881" y="18419"/>
                      <a:pt x="2973" y="18419"/>
                      <a:pt x="3033" y="18358"/>
                    </a:cubicBezTo>
                    <a:lnTo>
                      <a:pt x="3033" y="18358"/>
                    </a:lnTo>
                    <a:cubicBezTo>
                      <a:pt x="157" y="21234"/>
                      <a:pt x="0" y="27610"/>
                      <a:pt x="4904" y="27610"/>
                    </a:cubicBezTo>
                    <a:cubicBezTo>
                      <a:pt x="5027" y="27610"/>
                      <a:pt x="5153" y="27606"/>
                      <a:pt x="5283" y="27598"/>
                    </a:cubicBezTo>
                    <a:cubicBezTo>
                      <a:pt x="8596" y="27416"/>
                      <a:pt x="11271" y="24407"/>
                      <a:pt x="14128" y="22978"/>
                    </a:cubicBezTo>
                    <a:cubicBezTo>
                      <a:pt x="17806" y="21094"/>
                      <a:pt x="22304" y="20911"/>
                      <a:pt x="26073" y="19391"/>
                    </a:cubicBezTo>
                    <a:cubicBezTo>
                      <a:pt x="26134" y="19361"/>
                      <a:pt x="26256" y="19331"/>
                      <a:pt x="26317" y="19270"/>
                    </a:cubicBezTo>
                    <a:cubicBezTo>
                      <a:pt x="29447" y="17963"/>
                      <a:pt x="32153" y="15774"/>
                      <a:pt x="33855" y="12856"/>
                    </a:cubicBezTo>
                    <a:cubicBezTo>
                      <a:pt x="35253" y="10455"/>
                      <a:pt x="36529" y="6747"/>
                      <a:pt x="35587" y="4011"/>
                    </a:cubicBezTo>
                    <a:cubicBezTo>
                      <a:pt x="34979" y="2339"/>
                      <a:pt x="30694" y="668"/>
                      <a:pt x="26317" y="181"/>
                    </a:cubicBezTo>
                    <a:cubicBezTo>
                      <a:pt x="25412" y="65"/>
                      <a:pt x="24502" y="1"/>
                      <a:pt x="236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94"/>
              <p:cNvSpPr/>
              <p:nvPr/>
            </p:nvSpPr>
            <p:spPr>
              <a:xfrm>
                <a:off x="3621925" y="12513825"/>
                <a:ext cx="642125" cy="490000"/>
              </a:xfrm>
              <a:custGeom>
                <a:rect b="b" l="l" r="r" t="t"/>
                <a:pathLst>
                  <a:path extrusionOk="0" h="19600" w="25685">
                    <a:moveTo>
                      <a:pt x="19602" y="1"/>
                    </a:moveTo>
                    <a:cubicBezTo>
                      <a:pt x="19168" y="1"/>
                      <a:pt x="18764" y="22"/>
                      <a:pt x="18420" y="44"/>
                    </a:cubicBezTo>
                    <a:cubicBezTo>
                      <a:pt x="17508" y="135"/>
                      <a:pt x="16596" y="317"/>
                      <a:pt x="15745" y="621"/>
                    </a:cubicBezTo>
                    <a:cubicBezTo>
                      <a:pt x="15745" y="485"/>
                      <a:pt x="15696" y="374"/>
                      <a:pt x="15577" y="374"/>
                    </a:cubicBezTo>
                    <a:cubicBezTo>
                      <a:pt x="15563" y="374"/>
                      <a:pt x="15548" y="375"/>
                      <a:pt x="15532" y="378"/>
                    </a:cubicBezTo>
                    <a:cubicBezTo>
                      <a:pt x="12250" y="1533"/>
                      <a:pt x="12098" y="5667"/>
                      <a:pt x="10395" y="8220"/>
                    </a:cubicBezTo>
                    <a:cubicBezTo>
                      <a:pt x="9119" y="10196"/>
                      <a:pt x="7204" y="11746"/>
                      <a:pt x="5319" y="13144"/>
                    </a:cubicBezTo>
                    <a:cubicBezTo>
                      <a:pt x="4164" y="13995"/>
                      <a:pt x="2644" y="14634"/>
                      <a:pt x="1672" y="15667"/>
                    </a:cubicBezTo>
                    <a:cubicBezTo>
                      <a:pt x="0" y="17369"/>
                      <a:pt x="1611" y="18859"/>
                      <a:pt x="3496" y="19284"/>
                    </a:cubicBezTo>
                    <a:cubicBezTo>
                      <a:pt x="4533" y="19499"/>
                      <a:pt x="5600" y="19599"/>
                      <a:pt x="6673" y="19599"/>
                    </a:cubicBezTo>
                    <a:cubicBezTo>
                      <a:pt x="9089" y="19599"/>
                      <a:pt x="11538" y="19093"/>
                      <a:pt x="13769" y="18251"/>
                    </a:cubicBezTo>
                    <a:cubicBezTo>
                      <a:pt x="15988" y="17461"/>
                      <a:pt x="18237" y="16336"/>
                      <a:pt x="19940" y="14695"/>
                    </a:cubicBezTo>
                    <a:cubicBezTo>
                      <a:pt x="20578" y="14056"/>
                      <a:pt x="21155" y="13388"/>
                      <a:pt x="21611" y="12597"/>
                    </a:cubicBezTo>
                    <a:cubicBezTo>
                      <a:pt x="22736" y="10622"/>
                      <a:pt x="23618" y="8433"/>
                      <a:pt x="24529" y="6336"/>
                    </a:cubicBezTo>
                    <a:cubicBezTo>
                      <a:pt x="25016" y="5242"/>
                      <a:pt x="25684" y="3965"/>
                      <a:pt x="25320" y="2658"/>
                    </a:cubicBezTo>
                    <a:cubicBezTo>
                      <a:pt x="24864" y="652"/>
                      <a:pt x="22280" y="74"/>
                      <a:pt x="20152" y="13"/>
                    </a:cubicBezTo>
                    <a:cubicBezTo>
                      <a:pt x="19965" y="5"/>
                      <a:pt x="19781" y="1"/>
                      <a:pt x="196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94"/>
              <p:cNvSpPr/>
              <p:nvPr/>
            </p:nvSpPr>
            <p:spPr>
              <a:xfrm>
                <a:off x="5127250" y="11887250"/>
                <a:ext cx="95025" cy="95000"/>
              </a:xfrm>
              <a:custGeom>
                <a:rect b="b" l="l" r="r" t="t"/>
                <a:pathLst>
                  <a:path extrusionOk="0" h="3800" w="3801">
                    <a:moveTo>
                      <a:pt x="1885" y="0"/>
                    </a:moveTo>
                    <a:cubicBezTo>
                      <a:pt x="852" y="0"/>
                      <a:pt x="1" y="851"/>
                      <a:pt x="1" y="1885"/>
                    </a:cubicBezTo>
                    <a:cubicBezTo>
                      <a:pt x="1" y="2949"/>
                      <a:pt x="852" y="3800"/>
                      <a:pt x="1885" y="3800"/>
                    </a:cubicBezTo>
                    <a:cubicBezTo>
                      <a:pt x="2949" y="3800"/>
                      <a:pt x="3800" y="2949"/>
                      <a:pt x="3800" y="1885"/>
                    </a:cubicBezTo>
                    <a:cubicBezTo>
                      <a:pt x="3800" y="851"/>
                      <a:pt x="2949" y="0"/>
                      <a:pt x="1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94"/>
              <p:cNvSpPr/>
              <p:nvPr/>
            </p:nvSpPr>
            <p:spPr>
              <a:xfrm>
                <a:off x="3764775" y="11671400"/>
                <a:ext cx="101175" cy="58125"/>
              </a:xfrm>
              <a:custGeom>
                <a:rect b="b" l="l" r="r" t="t"/>
                <a:pathLst>
                  <a:path extrusionOk="0" h="2325" w="4047">
                    <a:moveTo>
                      <a:pt x="2642" y="0"/>
                    </a:moveTo>
                    <a:cubicBezTo>
                      <a:pt x="2483" y="0"/>
                      <a:pt x="2326" y="15"/>
                      <a:pt x="2189" y="32"/>
                    </a:cubicBezTo>
                    <a:cubicBezTo>
                      <a:pt x="1581" y="154"/>
                      <a:pt x="882" y="458"/>
                      <a:pt x="548" y="1005"/>
                    </a:cubicBezTo>
                    <a:cubicBezTo>
                      <a:pt x="0" y="1795"/>
                      <a:pt x="578" y="2160"/>
                      <a:pt x="882" y="2281"/>
                    </a:cubicBezTo>
                    <a:cubicBezTo>
                      <a:pt x="990" y="2310"/>
                      <a:pt x="1118" y="2324"/>
                      <a:pt x="1259" y="2324"/>
                    </a:cubicBezTo>
                    <a:cubicBezTo>
                      <a:pt x="2303" y="2324"/>
                      <a:pt x="4046" y="1560"/>
                      <a:pt x="3618" y="488"/>
                    </a:cubicBezTo>
                    <a:cubicBezTo>
                      <a:pt x="3465" y="95"/>
                      <a:pt x="3046" y="0"/>
                      <a:pt x="26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94"/>
              <p:cNvSpPr/>
              <p:nvPr/>
            </p:nvSpPr>
            <p:spPr>
              <a:xfrm>
                <a:off x="3995775" y="12842400"/>
                <a:ext cx="101200" cy="58075"/>
              </a:xfrm>
              <a:custGeom>
                <a:rect b="b" l="l" r="r" t="t"/>
                <a:pathLst>
                  <a:path extrusionOk="0" h="2323" w="4048">
                    <a:moveTo>
                      <a:pt x="2615" y="1"/>
                    </a:moveTo>
                    <a:cubicBezTo>
                      <a:pt x="2458" y="1"/>
                      <a:pt x="2301" y="15"/>
                      <a:pt x="2159" y="32"/>
                    </a:cubicBezTo>
                    <a:cubicBezTo>
                      <a:pt x="1551" y="153"/>
                      <a:pt x="882" y="457"/>
                      <a:pt x="548" y="1004"/>
                    </a:cubicBezTo>
                    <a:cubicBezTo>
                      <a:pt x="1" y="1795"/>
                      <a:pt x="578" y="2159"/>
                      <a:pt x="882" y="2281"/>
                    </a:cubicBezTo>
                    <a:cubicBezTo>
                      <a:pt x="988" y="2309"/>
                      <a:pt x="1113" y="2323"/>
                      <a:pt x="1249" y="2323"/>
                    </a:cubicBezTo>
                    <a:cubicBezTo>
                      <a:pt x="2292" y="2323"/>
                      <a:pt x="4048" y="1539"/>
                      <a:pt x="3618" y="518"/>
                    </a:cubicBezTo>
                    <a:cubicBezTo>
                      <a:pt x="3442" y="100"/>
                      <a:pt x="3027" y="1"/>
                      <a:pt x="26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94"/>
              <p:cNvSpPr/>
              <p:nvPr/>
            </p:nvSpPr>
            <p:spPr>
              <a:xfrm>
                <a:off x="3568725" y="12053900"/>
                <a:ext cx="101200" cy="58400"/>
              </a:xfrm>
              <a:custGeom>
                <a:rect b="b" l="l" r="r" t="t"/>
                <a:pathLst>
                  <a:path extrusionOk="0" h="2336" w="4048">
                    <a:moveTo>
                      <a:pt x="2662" y="1"/>
                    </a:moveTo>
                    <a:cubicBezTo>
                      <a:pt x="2486" y="1"/>
                      <a:pt x="2310" y="23"/>
                      <a:pt x="2158" y="52"/>
                    </a:cubicBezTo>
                    <a:cubicBezTo>
                      <a:pt x="1551" y="173"/>
                      <a:pt x="851" y="477"/>
                      <a:pt x="517" y="994"/>
                    </a:cubicBezTo>
                    <a:cubicBezTo>
                      <a:pt x="0" y="1784"/>
                      <a:pt x="547" y="2179"/>
                      <a:pt x="851" y="2301"/>
                    </a:cubicBezTo>
                    <a:cubicBezTo>
                      <a:pt x="951" y="2324"/>
                      <a:pt x="1068" y="2335"/>
                      <a:pt x="1197" y="2335"/>
                    </a:cubicBezTo>
                    <a:cubicBezTo>
                      <a:pt x="2242" y="2335"/>
                      <a:pt x="4047" y="1590"/>
                      <a:pt x="3587" y="507"/>
                    </a:cubicBezTo>
                    <a:cubicBezTo>
                      <a:pt x="3441" y="110"/>
                      <a:pt x="3050" y="1"/>
                      <a:pt x="26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94"/>
              <p:cNvSpPr/>
              <p:nvPr/>
            </p:nvSpPr>
            <p:spPr>
              <a:xfrm>
                <a:off x="4993525" y="12441175"/>
                <a:ext cx="81325" cy="82275"/>
              </a:xfrm>
              <a:custGeom>
                <a:rect b="b" l="l" r="r" t="t"/>
                <a:pathLst>
                  <a:path extrusionOk="0" h="3291" w="3253">
                    <a:moveTo>
                      <a:pt x="1786" y="1"/>
                    </a:moveTo>
                    <a:cubicBezTo>
                      <a:pt x="1369" y="1"/>
                      <a:pt x="987" y="383"/>
                      <a:pt x="699" y="670"/>
                    </a:cubicBezTo>
                    <a:cubicBezTo>
                      <a:pt x="335" y="1126"/>
                      <a:pt x="0" y="1825"/>
                      <a:pt x="61" y="2464"/>
                    </a:cubicBezTo>
                    <a:cubicBezTo>
                      <a:pt x="146" y="3123"/>
                      <a:pt x="484" y="3291"/>
                      <a:pt x="794" y="3291"/>
                    </a:cubicBezTo>
                    <a:cubicBezTo>
                      <a:pt x="927" y="3291"/>
                      <a:pt x="1055" y="3260"/>
                      <a:pt x="1155" y="3223"/>
                    </a:cubicBezTo>
                    <a:cubicBezTo>
                      <a:pt x="2006" y="2828"/>
                      <a:pt x="3253" y="701"/>
                      <a:pt x="2128" y="93"/>
                    </a:cubicBezTo>
                    <a:cubicBezTo>
                      <a:pt x="2012" y="28"/>
                      <a:pt x="1898" y="1"/>
                      <a:pt x="17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94"/>
              <p:cNvSpPr/>
              <p:nvPr/>
            </p:nvSpPr>
            <p:spPr>
              <a:xfrm>
                <a:off x="3736650" y="11747825"/>
                <a:ext cx="45625" cy="40150"/>
              </a:xfrm>
              <a:custGeom>
                <a:rect b="b" l="l" r="r" t="t"/>
                <a:pathLst>
                  <a:path extrusionOk="0" h="1606" w="1825">
                    <a:moveTo>
                      <a:pt x="1077" y="1"/>
                    </a:moveTo>
                    <a:cubicBezTo>
                      <a:pt x="1011" y="1"/>
                      <a:pt x="946" y="7"/>
                      <a:pt x="882" y="15"/>
                    </a:cubicBezTo>
                    <a:cubicBezTo>
                      <a:pt x="518" y="106"/>
                      <a:pt x="62" y="440"/>
                      <a:pt x="31" y="805"/>
                    </a:cubicBezTo>
                    <a:cubicBezTo>
                      <a:pt x="1" y="987"/>
                      <a:pt x="31" y="1170"/>
                      <a:pt x="122" y="1322"/>
                    </a:cubicBezTo>
                    <a:cubicBezTo>
                      <a:pt x="257" y="1524"/>
                      <a:pt x="445" y="1606"/>
                      <a:pt x="646" y="1606"/>
                    </a:cubicBezTo>
                    <a:cubicBezTo>
                      <a:pt x="990" y="1606"/>
                      <a:pt x="1370" y="1366"/>
                      <a:pt x="1581" y="1079"/>
                    </a:cubicBezTo>
                    <a:cubicBezTo>
                      <a:pt x="1733" y="775"/>
                      <a:pt x="1825" y="440"/>
                      <a:pt x="1581" y="228"/>
                    </a:cubicBezTo>
                    <a:cubicBezTo>
                      <a:pt x="1447" y="48"/>
                      <a:pt x="1262" y="1"/>
                      <a:pt x="10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94"/>
              <p:cNvSpPr/>
              <p:nvPr/>
            </p:nvSpPr>
            <p:spPr>
              <a:xfrm>
                <a:off x="4087725" y="12772250"/>
                <a:ext cx="45625" cy="39875"/>
              </a:xfrm>
              <a:custGeom>
                <a:rect b="b" l="l" r="r" t="t"/>
                <a:pathLst>
                  <a:path extrusionOk="0" h="1595" w="1825">
                    <a:moveTo>
                      <a:pt x="1058" y="1"/>
                    </a:moveTo>
                    <a:cubicBezTo>
                      <a:pt x="1000" y="1"/>
                      <a:pt x="941" y="4"/>
                      <a:pt x="882" y="11"/>
                    </a:cubicBezTo>
                    <a:cubicBezTo>
                      <a:pt x="548" y="72"/>
                      <a:pt x="92" y="406"/>
                      <a:pt x="61" y="801"/>
                    </a:cubicBezTo>
                    <a:cubicBezTo>
                      <a:pt x="1" y="953"/>
                      <a:pt x="61" y="1136"/>
                      <a:pt x="122" y="1288"/>
                    </a:cubicBezTo>
                    <a:cubicBezTo>
                      <a:pt x="272" y="1506"/>
                      <a:pt x="474" y="1594"/>
                      <a:pt x="685" y="1594"/>
                    </a:cubicBezTo>
                    <a:cubicBezTo>
                      <a:pt x="1032" y="1594"/>
                      <a:pt x="1404" y="1358"/>
                      <a:pt x="1612" y="1075"/>
                    </a:cubicBezTo>
                    <a:cubicBezTo>
                      <a:pt x="1764" y="771"/>
                      <a:pt x="1824" y="437"/>
                      <a:pt x="1612" y="193"/>
                    </a:cubicBezTo>
                    <a:cubicBezTo>
                      <a:pt x="1468" y="50"/>
                      <a:pt x="1269" y="1"/>
                      <a:pt x="10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94"/>
              <p:cNvSpPr/>
              <p:nvPr/>
            </p:nvSpPr>
            <p:spPr>
              <a:xfrm>
                <a:off x="3373425" y="12286575"/>
                <a:ext cx="45625" cy="39975"/>
              </a:xfrm>
              <a:custGeom>
                <a:rect b="b" l="l" r="r" t="t"/>
                <a:pathLst>
                  <a:path extrusionOk="0" h="1599" w="1825">
                    <a:moveTo>
                      <a:pt x="1105" y="1"/>
                    </a:moveTo>
                    <a:cubicBezTo>
                      <a:pt x="1032" y="1"/>
                      <a:pt x="957" y="7"/>
                      <a:pt x="882" y="15"/>
                    </a:cubicBezTo>
                    <a:cubicBezTo>
                      <a:pt x="548" y="106"/>
                      <a:pt x="92" y="441"/>
                      <a:pt x="61" y="805"/>
                    </a:cubicBezTo>
                    <a:cubicBezTo>
                      <a:pt x="1" y="957"/>
                      <a:pt x="61" y="1170"/>
                      <a:pt x="122" y="1292"/>
                    </a:cubicBezTo>
                    <a:cubicBezTo>
                      <a:pt x="272" y="1511"/>
                      <a:pt x="474" y="1599"/>
                      <a:pt x="685" y="1599"/>
                    </a:cubicBezTo>
                    <a:cubicBezTo>
                      <a:pt x="1032" y="1599"/>
                      <a:pt x="1404" y="1362"/>
                      <a:pt x="1612" y="1079"/>
                    </a:cubicBezTo>
                    <a:cubicBezTo>
                      <a:pt x="1764" y="805"/>
                      <a:pt x="1824" y="471"/>
                      <a:pt x="1612" y="198"/>
                    </a:cubicBezTo>
                    <a:cubicBezTo>
                      <a:pt x="1479" y="43"/>
                      <a:pt x="1299" y="1"/>
                      <a:pt x="11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94"/>
              <p:cNvSpPr/>
              <p:nvPr/>
            </p:nvSpPr>
            <p:spPr>
              <a:xfrm>
                <a:off x="3800500" y="11754925"/>
                <a:ext cx="31175" cy="25425"/>
              </a:xfrm>
              <a:custGeom>
                <a:rect b="b" l="l" r="r" t="t"/>
                <a:pathLst>
                  <a:path extrusionOk="0" h="1017" w="1247">
                    <a:moveTo>
                      <a:pt x="668" y="0"/>
                    </a:moveTo>
                    <a:cubicBezTo>
                      <a:pt x="482" y="0"/>
                      <a:pt x="307" y="63"/>
                      <a:pt x="182" y="187"/>
                    </a:cubicBezTo>
                    <a:cubicBezTo>
                      <a:pt x="91" y="278"/>
                      <a:pt x="91" y="308"/>
                      <a:pt x="61" y="399"/>
                    </a:cubicBezTo>
                    <a:cubicBezTo>
                      <a:pt x="30" y="491"/>
                      <a:pt x="0" y="612"/>
                      <a:pt x="61" y="734"/>
                    </a:cubicBezTo>
                    <a:cubicBezTo>
                      <a:pt x="165" y="930"/>
                      <a:pt x="361" y="1017"/>
                      <a:pt x="565" y="1017"/>
                    </a:cubicBezTo>
                    <a:cubicBezTo>
                      <a:pt x="896" y="1017"/>
                      <a:pt x="1246" y="788"/>
                      <a:pt x="1246" y="430"/>
                    </a:cubicBezTo>
                    <a:cubicBezTo>
                      <a:pt x="1246" y="308"/>
                      <a:pt x="1155" y="156"/>
                      <a:pt x="1064" y="95"/>
                    </a:cubicBezTo>
                    <a:cubicBezTo>
                      <a:pt x="937" y="32"/>
                      <a:pt x="800" y="0"/>
                      <a:pt x="66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94"/>
              <p:cNvSpPr/>
              <p:nvPr/>
            </p:nvSpPr>
            <p:spPr>
              <a:xfrm>
                <a:off x="3400025" y="12562950"/>
                <a:ext cx="31950" cy="25725"/>
              </a:xfrm>
              <a:custGeom>
                <a:rect b="b" l="l" r="r" t="t"/>
                <a:pathLst>
                  <a:path extrusionOk="0" h="1029" w="1278">
                    <a:moveTo>
                      <a:pt x="715" y="1"/>
                    </a:moveTo>
                    <a:cubicBezTo>
                      <a:pt x="525" y="1"/>
                      <a:pt x="346" y="74"/>
                      <a:pt x="213" y="207"/>
                    </a:cubicBezTo>
                    <a:cubicBezTo>
                      <a:pt x="122" y="298"/>
                      <a:pt x="122" y="328"/>
                      <a:pt x="92" y="389"/>
                    </a:cubicBezTo>
                    <a:cubicBezTo>
                      <a:pt x="31" y="511"/>
                      <a:pt x="1" y="632"/>
                      <a:pt x="92" y="754"/>
                    </a:cubicBezTo>
                    <a:cubicBezTo>
                      <a:pt x="182" y="946"/>
                      <a:pt x="370" y="1029"/>
                      <a:pt x="569" y="1029"/>
                    </a:cubicBezTo>
                    <a:cubicBezTo>
                      <a:pt x="906" y="1029"/>
                      <a:pt x="1277" y="793"/>
                      <a:pt x="1277" y="450"/>
                    </a:cubicBezTo>
                    <a:cubicBezTo>
                      <a:pt x="1277" y="328"/>
                      <a:pt x="1186" y="176"/>
                      <a:pt x="1064" y="85"/>
                    </a:cubicBezTo>
                    <a:cubicBezTo>
                      <a:pt x="950" y="28"/>
                      <a:pt x="831" y="1"/>
                      <a:pt x="71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94"/>
              <p:cNvSpPr/>
              <p:nvPr/>
            </p:nvSpPr>
            <p:spPr>
              <a:xfrm>
                <a:off x="5030000" y="11625475"/>
                <a:ext cx="45625" cy="40150"/>
              </a:xfrm>
              <a:custGeom>
                <a:rect b="b" l="l" r="r" t="t"/>
                <a:pathLst>
                  <a:path extrusionOk="0" h="1606" w="1825">
                    <a:moveTo>
                      <a:pt x="1105" y="1"/>
                    </a:moveTo>
                    <a:cubicBezTo>
                      <a:pt x="1032" y="1"/>
                      <a:pt x="957" y="7"/>
                      <a:pt x="882" y="15"/>
                    </a:cubicBezTo>
                    <a:cubicBezTo>
                      <a:pt x="547" y="106"/>
                      <a:pt x="91" y="441"/>
                      <a:pt x="61" y="805"/>
                    </a:cubicBezTo>
                    <a:cubicBezTo>
                      <a:pt x="0" y="957"/>
                      <a:pt x="61" y="1170"/>
                      <a:pt x="122" y="1322"/>
                    </a:cubicBezTo>
                    <a:cubicBezTo>
                      <a:pt x="268" y="1524"/>
                      <a:pt x="463" y="1606"/>
                      <a:pt x="669" y="1606"/>
                    </a:cubicBezTo>
                    <a:cubicBezTo>
                      <a:pt x="1020" y="1606"/>
                      <a:pt x="1400" y="1367"/>
                      <a:pt x="1611" y="1079"/>
                    </a:cubicBezTo>
                    <a:cubicBezTo>
                      <a:pt x="1763" y="775"/>
                      <a:pt x="1824" y="441"/>
                      <a:pt x="1611" y="197"/>
                    </a:cubicBezTo>
                    <a:cubicBezTo>
                      <a:pt x="1479" y="43"/>
                      <a:pt x="1299" y="1"/>
                      <a:pt x="11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94"/>
              <p:cNvSpPr/>
              <p:nvPr/>
            </p:nvSpPr>
            <p:spPr>
              <a:xfrm>
                <a:off x="4948675" y="12536575"/>
                <a:ext cx="45625" cy="39975"/>
              </a:xfrm>
              <a:custGeom>
                <a:rect b="b" l="l" r="r" t="t"/>
                <a:pathLst>
                  <a:path extrusionOk="0" h="1599" w="1825">
                    <a:moveTo>
                      <a:pt x="1087" y="1"/>
                    </a:moveTo>
                    <a:cubicBezTo>
                      <a:pt x="1018" y="1"/>
                      <a:pt x="949" y="7"/>
                      <a:pt x="882" y="15"/>
                    </a:cubicBezTo>
                    <a:cubicBezTo>
                      <a:pt x="518" y="76"/>
                      <a:pt x="62" y="410"/>
                      <a:pt x="31" y="806"/>
                    </a:cubicBezTo>
                    <a:cubicBezTo>
                      <a:pt x="1" y="958"/>
                      <a:pt x="31" y="1140"/>
                      <a:pt x="123" y="1292"/>
                    </a:cubicBezTo>
                    <a:cubicBezTo>
                      <a:pt x="261" y="1511"/>
                      <a:pt x="456" y="1599"/>
                      <a:pt x="663" y="1599"/>
                    </a:cubicBezTo>
                    <a:cubicBezTo>
                      <a:pt x="1002" y="1599"/>
                      <a:pt x="1374" y="1362"/>
                      <a:pt x="1582" y="1079"/>
                    </a:cubicBezTo>
                    <a:cubicBezTo>
                      <a:pt x="1794" y="775"/>
                      <a:pt x="1825" y="471"/>
                      <a:pt x="1582" y="198"/>
                    </a:cubicBezTo>
                    <a:cubicBezTo>
                      <a:pt x="1449" y="43"/>
                      <a:pt x="1269" y="1"/>
                      <a:pt x="10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94"/>
              <p:cNvSpPr/>
              <p:nvPr/>
            </p:nvSpPr>
            <p:spPr>
              <a:xfrm>
                <a:off x="5093825" y="11632075"/>
                <a:ext cx="32700" cy="25750"/>
              </a:xfrm>
              <a:custGeom>
                <a:rect b="b" l="l" r="r" t="t"/>
                <a:pathLst>
                  <a:path extrusionOk="0" h="1030" w="1308">
                    <a:moveTo>
                      <a:pt x="714" y="1"/>
                    </a:moveTo>
                    <a:cubicBezTo>
                      <a:pt x="521" y="1"/>
                      <a:pt x="334" y="75"/>
                      <a:pt x="183" y="207"/>
                    </a:cubicBezTo>
                    <a:cubicBezTo>
                      <a:pt x="122" y="298"/>
                      <a:pt x="122" y="329"/>
                      <a:pt x="92" y="389"/>
                    </a:cubicBezTo>
                    <a:cubicBezTo>
                      <a:pt x="31" y="511"/>
                      <a:pt x="1" y="633"/>
                      <a:pt x="92" y="754"/>
                    </a:cubicBezTo>
                    <a:cubicBezTo>
                      <a:pt x="182" y="946"/>
                      <a:pt x="365" y="1029"/>
                      <a:pt x="560" y="1029"/>
                    </a:cubicBezTo>
                    <a:cubicBezTo>
                      <a:pt x="887" y="1029"/>
                      <a:pt x="1247" y="794"/>
                      <a:pt x="1247" y="450"/>
                    </a:cubicBezTo>
                    <a:cubicBezTo>
                      <a:pt x="1308" y="329"/>
                      <a:pt x="1216" y="146"/>
                      <a:pt x="1064" y="85"/>
                    </a:cubicBezTo>
                    <a:cubicBezTo>
                      <a:pt x="950" y="28"/>
                      <a:pt x="831" y="1"/>
                      <a:pt x="7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94"/>
              <p:cNvSpPr/>
              <p:nvPr/>
            </p:nvSpPr>
            <p:spPr>
              <a:xfrm>
                <a:off x="4451725" y="12900125"/>
                <a:ext cx="31175" cy="25725"/>
              </a:xfrm>
              <a:custGeom>
                <a:rect b="b" l="l" r="r" t="t"/>
                <a:pathLst>
                  <a:path extrusionOk="0" h="1029" w="1247">
                    <a:moveTo>
                      <a:pt x="690" y="1"/>
                    </a:moveTo>
                    <a:cubicBezTo>
                      <a:pt x="505" y="1"/>
                      <a:pt x="328" y="70"/>
                      <a:pt x="183" y="215"/>
                    </a:cubicBezTo>
                    <a:cubicBezTo>
                      <a:pt x="122" y="276"/>
                      <a:pt x="122" y="306"/>
                      <a:pt x="61" y="398"/>
                    </a:cubicBezTo>
                    <a:cubicBezTo>
                      <a:pt x="31" y="519"/>
                      <a:pt x="0" y="610"/>
                      <a:pt x="61" y="732"/>
                    </a:cubicBezTo>
                    <a:cubicBezTo>
                      <a:pt x="164" y="939"/>
                      <a:pt x="359" y="1028"/>
                      <a:pt x="562" y="1028"/>
                    </a:cubicBezTo>
                    <a:cubicBezTo>
                      <a:pt x="894" y="1028"/>
                      <a:pt x="1246" y="787"/>
                      <a:pt x="1246" y="428"/>
                    </a:cubicBezTo>
                    <a:cubicBezTo>
                      <a:pt x="1246" y="276"/>
                      <a:pt x="1186" y="124"/>
                      <a:pt x="1064" y="94"/>
                    </a:cubicBezTo>
                    <a:cubicBezTo>
                      <a:pt x="941" y="32"/>
                      <a:pt x="814" y="1"/>
                      <a:pt x="6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94"/>
              <p:cNvSpPr/>
              <p:nvPr/>
            </p:nvSpPr>
            <p:spPr>
              <a:xfrm>
                <a:off x="5009475" y="12056650"/>
                <a:ext cx="31950" cy="25725"/>
              </a:xfrm>
              <a:custGeom>
                <a:rect b="b" l="l" r="r" t="t"/>
                <a:pathLst>
                  <a:path extrusionOk="0" h="1029" w="1278">
                    <a:moveTo>
                      <a:pt x="690" y="1"/>
                    </a:moveTo>
                    <a:cubicBezTo>
                      <a:pt x="506" y="1"/>
                      <a:pt x="328" y="70"/>
                      <a:pt x="183" y="215"/>
                    </a:cubicBezTo>
                    <a:cubicBezTo>
                      <a:pt x="122" y="276"/>
                      <a:pt x="122" y="306"/>
                      <a:pt x="61" y="397"/>
                    </a:cubicBezTo>
                    <a:cubicBezTo>
                      <a:pt x="31" y="519"/>
                      <a:pt x="1" y="610"/>
                      <a:pt x="61" y="732"/>
                    </a:cubicBezTo>
                    <a:cubicBezTo>
                      <a:pt x="165" y="939"/>
                      <a:pt x="360" y="1028"/>
                      <a:pt x="562" y="1028"/>
                    </a:cubicBezTo>
                    <a:cubicBezTo>
                      <a:pt x="895" y="1028"/>
                      <a:pt x="1247" y="787"/>
                      <a:pt x="1247" y="428"/>
                    </a:cubicBezTo>
                    <a:cubicBezTo>
                      <a:pt x="1277" y="306"/>
                      <a:pt x="1186" y="185"/>
                      <a:pt x="1064" y="94"/>
                    </a:cubicBezTo>
                    <a:cubicBezTo>
                      <a:pt x="942" y="32"/>
                      <a:pt x="814" y="1"/>
                      <a:pt x="6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94"/>
              <p:cNvSpPr/>
              <p:nvPr/>
            </p:nvSpPr>
            <p:spPr>
              <a:xfrm>
                <a:off x="3621925" y="12514600"/>
                <a:ext cx="503825" cy="490325"/>
              </a:xfrm>
              <a:custGeom>
                <a:rect b="b" l="l" r="r" t="t"/>
                <a:pathLst>
                  <a:path extrusionOk="0" h="19613" w="20153">
                    <a:moveTo>
                      <a:pt x="19602" y="0"/>
                    </a:moveTo>
                    <a:cubicBezTo>
                      <a:pt x="19168" y="0"/>
                      <a:pt x="18764" y="22"/>
                      <a:pt x="18420" y="43"/>
                    </a:cubicBezTo>
                    <a:cubicBezTo>
                      <a:pt x="17508" y="134"/>
                      <a:pt x="16596" y="317"/>
                      <a:pt x="15745" y="621"/>
                    </a:cubicBezTo>
                    <a:cubicBezTo>
                      <a:pt x="15745" y="496"/>
                      <a:pt x="15704" y="392"/>
                      <a:pt x="15606" y="392"/>
                    </a:cubicBezTo>
                    <a:cubicBezTo>
                      <a:pt x="15584" y="392"/>
                      <a:pt x="15560" y="397"/>
                      <a:pt x="15532" y="408"/>
                    </a:cubicBezTo>
                    <a:cubicBezTo>
                      <a:pt x="12250" y="1533"/>
                      <a:pt x="12098" y="5666"/>
                      <a:pt x="10395" y="8220"/>
                    </a:cubicBezTo>
                    <a:cubicBezTo>
                      <a:pt x="9119" y="10195"/>
                      <a:pt x="7204" y="11746"/>
                      <a:pt x="5319" y="13174"/>
                    </a:cubicBezTo>
                    <a:cubicBezTo>
                      <a:pt x="4164" y="13995"/>
                      <a:pt x="2644" y="14633"/>
                      <a:pt x="1672" y="15667"/>
                    </a:cubicBezTo>
                    <a:cubicBezTo>
                      <a:pt x="0" y="17369"/>
                      <a:pt x="1611" y="18858"/>
                      <a:pt x="3496" y="19284"/>
                    </a:cubicBezTo>
                    <a:cubicBezTo>
                      <a:pt x="4536" y="19509"/>
                      <a:pt x="5605" y="19612"/>
                      <a:pt x="6681" y="19612"/>
                    </a:cubicBezTo>
                    <a:cubicBezTo>
                      <a:pt x="9094" y="19612"/>
                      <a:pt x="11541" y="19091"/>
                      <a:pt x="13769" y="18250"/>
                    </a:cubicBezTo>
                    <a:cubicBezTo>
                      <a:pt x="15988" y="17460"/>
                      <a:pt x="18237" y="16366"/>
                      <a:pt x="19940" y="14724"/>
                    </a:cubicBezTo>
                    <a:lnTo>
                      <a:pt x="19940" y="14724"/>
                    </a:lnTo>
                    <a:cubicBezTo>
                      <a:pt x="18906" y="15180"/>
                      <a:pt x="17842" y="15667"/>
                      <a:pt x="16657" y="15788"/>
                    </a:cubicBezTo>
                    <a:cubicBezTo>
                      <a:pt x="16307" y="15819"/>
                      <a:pt x="15699" y="15872"/>
                      <a:pt x="15103" y="15872"/>
                    </a:cubicBezTo>
                    <a:cubicBezTo>
                      <a:pt x="14506" y="15872"/>
                      <a:pt x="13921" y="15819"/>
                      <a:pt x="13617" y="15636"/>
                    </a:cubicBezTo>
                    <a:cubicBezTo>
                      <a:pt x="12857" y="15059"/>
                      <a:pt x="12371" y="13660"/>
                      <a:pt x="12523" y="12809"/>
                    </a:cubicBezTo>
                    <a:cubicBezTo>
                      <a:pt x="12705" y="11594"/>
                      <a:pt x="13678" y="10195"/>
                      <a:pt x="14195" y="9071"/>
                    </a:cubicBezTo>
                    <a:cubicBezTo>
                      <a:pt x="15745" y="5758"/>
                      <a:pt x="17630" y="2566"/>
                      <a:pt x="20152" y="13"/>
                    </a:cubicBezTo>
                    <a:cubicBezTo>
                      <a:pt x="19965" y="4"/>
                      <a:pt x="19781" y="0"/>
                      <a:pt x="196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94"/>
              <p:cNvSpPr/>
              <p:nvPr/>
            </p:nvSpPr>
            <p:spPr>
              <a:xfrm>
                <a:off x="3687275" y="11506525"/>
                <a:ext cx="603375" cy="348600"/>
              </a:xfrm>
              <a:custGeom>
                <a:rect b="b" l="l" r="r" t="t"/>
                <a:pathLst>
                  <a:path extrusionOk="0" h="13944" w="24135">
                    <a:moveTo>
                      <a:pt x="23070" y="1"/>
                    </a:moveTo>
                    <a:lnTo>
                      <a:pt x="23070" y="1"/>
                    </a:lnTo>
                    <a:cubicBezTo>
                      <a:pt x="20365" y="305"/>
                      <a:pt x="17751" y="943"/>
                      <a:pt x="15563" y="1460"/>
                    </a:cubicBezTo>
                    <a:cubicBezTo>
                      <a:pt x="12310" y="2281"/>
                      <a:pt x="9088" y="3405"/>
                      <a:pt x="6110" y="5016"/>
                    </a:cubicBezTo>
                    <a:cubicBezTo>
                      <a:pt x="4104" y="6080"/>
                      <a:pt x="122" y="7995"/>
                      <a:pt x="30" y="10700"/>
                    </a:cubicBezTo>
                    <a:cubicBezTo>
                      <a:pt x="0" y="12980"/>
                      <a:pt x="2462" y="13436"/>
                      <a:pt x="4225" y="13679"/>
                    </a:cubicBezTo>
                    <a:cubicBezTo>
                      <a:pt x="5725" y="13868"/>
                      <a:pt x="7226" y="13943"/>
                      <a:pt x="8726" y="13943"/>
                    </a:cubicBezTo>
                    <a:cubicBezTo>
                      <a:pt x="11329" y="13943"/>
                      <a:pt x="13932" y="13717"/>
                      <a:pt x="16535" y="13466"/>
                    </a:cubicBezTo>
                    <a:cubicBezTo>
                      <a:pt x="18967" y="13193"/>
                      <a:pt x="21399" y="12949"/>
                      <a:pt x="23861" y="12828"/>
                    </a:cubicBezTo>
                    <a:cubicBezTo>
                      <a:pt x="23922" y="12797"/>
                      <a:pt x="24013" y="12797"/>
                      <a:pt x="24134" y="12797"/>
                    </a:cubicBezTo>
                    <a:cubicBezTo>
                      <a:pt x="21581" y="12646"/>
                      <a:pt x="19028" y="12402"/>
                      <a:pt x="16566" y="11886"/>
                    </a:cubicBezTo>
                    <a:cubicBezTo>
                      <a:pt x="15107" y="11490"/>
                      <a:pt x="13435" y="11035"/>
                      <a:pt x="12341" y="9971"/>
                    </a:cubicBezTo>
                    <a:cubicBezTo>
                      <a:pt x="11125" y="8816"/>
                      <a:pt x="12067" y="6566"/>
                      <a:pt x="13040" y="5503"/>
                    </a:cubicBezTo>
                    <a:cubicBezTo>
                      <a:pt x="13587" y="4834"/>
                      <a:pt x="14468" y="4348"/>
                      <a:pt x="15198" y="3861"/>
                    </a:cubicBezTo>
                    <a:cubicBezTo>
                      <a:pt x="17660" y="2189"/>
                      <a:pt x="20335" y="1004"/>
                      <a:pt x="230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94"/>
              <p:cNvSpPr/>
              <p:nvPr/>
            </p:nvSpPr>
            <p:spPr>
              <a:xfrm>
                <a:off x="4360525" y="12282400"/>
                <a:ext cx="523600" cy="697200"/>
              </a:xfrm>
              <a:custGeom>
                <a:rect b="b" l="l" r="r" t="t"/>
                <a:pathLst>
                  <a:path extrusionOk="0" h="27888" w="20944">
                    <a:moveTo>
                      <a:pt x="17649" y="0"/>
                    </a:moveTo>
                    <a:cubicBezTo>
                      <a:pt x="16476" y="0"/>
                      <a:pt x="15289" y="84"/>
                      <a:pt x="14135" y="213"/>
                    </a:cubicBezTo>
                    <a:cubicBezTo>
                      <a:pt x="12919" y="334"/>
                      <a:pt x="10730" y="577"/>
                      <a:pt x="9819" y="1550"/>
                    </a:cubicBezTo>
                    <a:cubicBezTo>
                      <a:pt x="8967" y="2462"/>
                      <a:pt x="9241" y="3161"/>
                      <a:pt x="9879" y="3526"/>
                    </a:cubicBezTo>
                    <a:cubicBezTo>
                      <a:pt x="9819" y="3617"/>
                      <a:pt x="9819" y="3708"/>
                      <a:pt x="9910" y="3769"/>
                    </a:cubicBezTo>
                    <a:cubicBezTo>
                      <a:pt x="10518" y="3982"/>
                      <a:pt x="11186" y="3982"/>
                      <a:pt x="11794" y="4164"/>
                    </a:cubicBezTo>
                    <a:cubicBezTo>
                      <a:pt x="12311" y="4316"/>
                      <a:pt x="14439" y="5897"/>
                      <a:pt x="14621" y="6535"/>
                    </a:cubicBezTo>
                    <a:cubicBezTo>
                      <a:pt x="14834" y="7204"/>
                      <a:pt x="14256" y="8480"/>
                      <a:pt x="13983" y="9119"/>
                    </a:cubicBezTo>
                    <a:cubicBezTo>
                      <a:pt x="13192" y="10973"/>
                      <a:pt x="12098" y="12644"/>
                      <a:pt x="10882" y="14255"/>
                    </a:cubicBezTo>
                    <a:cubicBezTo>
                      <a:pt x="8603" y="17173"/>
                      <a:pt x="5897" y="19727"/>
                      <a:pt x="3375" y="22401"/>
                    </a:cubicBezTo>
                    <a:cubicBezTo>
                      <a:pt x="2159" y="23739"/>
                      <a:pt x="1" y="25745"/>
                      <a:pt x="2159" y="27325"/>
                    </a:cubicBezTo>
                    <a:cubicBezTo>
                      <a:pt x="2722" y="27728"/>
                      <a:pt x="3414" y="27887"/>
                      <a:pt x="4162" y="27887"/>
                    </a:cubicBezTo>
                    <a:cubicBezTo>
                      <a:pt x="6241" y="27887"/>
                      <a:pt x="8761" y="26658"/>
                      <a:pt x="10214" y="25988"/>
                    </a:cubicBezTo>
                    <a:cubicBezTo>
                      <a:pt x="11095" y="25593"/>
                      <a:pt x="12007" y="25137"/>
                      <a:pt x="12888" y="24651"/>
                    </a:cubicBezTo>
                    <a:cubicBezTo>
                      <a:pt x="11490" y="23769"/>
                      <a:pt x="11217" y="22797"/>
                      <a:pt x="12098" y="21611"/>
                    </a:cubicBezTo>
                    <a:cubicBezTo>
                      <a:pt x="12402" y="20973"/>
                      <a:pt x="12767" y="20334"/>
                      <a:pt x="13162" y="19727"/>
                    </a:cubicBezTo>
                    <a:cubicBezTo>
                      <a:pt x="14256" y="17964"/>
                      <a:pt x="15624" y="16413"/>
                      <a:pt x="16901" y="14802"/>
                    </a:cubicBezTo>
                    <a:cubicBezTo>
                      <a:pt x="18664" y="12644"/>
                      <a:pt x="20943" y="10000"/>
                      <a:pt x="20761" y="6991"/>
                    </a:cubicBezTo>
                    <a:cubicBezTo>
                      <a:pt x="20670" y="5805"/>
                      <a:pt x="20214" y="5167"/>
                      <a:pt x="19636" y="4255"/>
                    </a:cubicBezTo>
                    <a:cubicBezTo>
                      <a:pt x="18481" y="2249"/>
                      <a:pt x="18846" y="942"/>
                      <a:pt x="19940" y="121"/>
                    </a:cubicBezTo>
                    <a:cubicBezTo>
                      <a:pt x="19191" y="37"/>
                      <a:pt x="18423" y="0"/>
                      <a:pt x="176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94"/>
              <p:cNvSpPr/>
              <p:nvPr/>
            </p:nvSpPr>
            <p:spPr>
              <a:xfrm>
                <a:off x="4508850" y="11596000"/>
                <a:ext cx="657950" cy="690500"/>
              </a:xfrm>
              <a:custGeom>
                <a:rect b="b" l="l" r="r" t="t"/>
                <a:pathLst>
                  <a:path extrusionOk="0" h="27620" w="26318">
                    <a:moveTo>
                      <a:pt x="23716" y="1"/>
                    </a:moveTo>
                    <a:cubicBezTo>
                      <a:pt x="21801" y="1"/>
                      <a:pt x="20004" y="287"/>
                      <a:pt x="18658" y="981"/>
                    </a:cubicBezTo>
                    <a:cubicBezTo>
                      <a:pt x="14858" y="2896"/>
                      <a:pt x="14129" y="7000"/>
                      <a:pt x="12244" y="10434"/>
                    </a:cubicBezTo>
                    <a:cubicBezTo>
                      <a:pt x="10451" y="13656"/>
                      <a:pt x="8019" y="15450"/>
                      <a:pt x="4828" y="17243"/>
                    </a:cubicBezTo>
                    <a:lnTo>
                      <a:pt x="4737" y="17243"/>
                    </a:lnTo>
                    <a:cubicBezTo>
                      <a:pt x="4341" y="17395"/>
                      <a:pt x="3916" y="17608"/>
                      <a:pt x="3582" y="17881"/>
                    </a:cubicBezTo>
                    <a:cubicBezTo>
                      <a:pt x="3308" y="18033"/>
                      <a:pt x="3034" y="18185"/>
                      <a:pt x="2761" y="18307"/>
                    </a:cubicBezTo>
                    <a:cubicBezTo>
                      <a:pt x="2706" y="18334"/>
                      <a:pt x="2751" y="18463"/>
                      <a:pt x="2828" y="18463"/>
                    </a:cubicBezTo>
                    <a:cubicBezTo>
                      <a:pt x="2836" y="18463"/>
                      <a:pt x="2844" y="18461"/>
                      <a:pt x="2852" y="18459"/>
                    </a:cubicBezTo>
                    <a:cubicBezTo>
                      <a:pt x="2882" y="18398"/>
                      <a:pt x="2974" y="18398"/>
                      <a:pt x="3034" y="18368"/>
                    </a:cubicBezTo>
                    <a:lnTo>
                      <a:pt x="3034" y="18368"/>
                    </a:lnTo>
                    <a:cubicBezTo>
                      <a:pt x="158" y="21214"/>
                      <a:pt x="1" y="27620"/>
                      <a:pt x="4907" y="27620"/>
                    </a:cubicBezTo>
                    <a:cubicBezTo>
                      <a:pt x="5029" y="27620"/>
                      <a:pt x="5155" y="27616"/>
                      <a:pt x="5284" y="27608"/>
                    </a:cubicBezTo>
                    <a:cubicBezTo>
                      <a:pt x="8597" y="27425"/>
                      <a:pt x="11272" y="24416"/>
                      <a:pt x="14129" y="22957"/>
                    </a:cubicBezTo>
                    <a:cubicBezTo>
                      <a:pt x="17807" y="21103"/>
                      <a:pt x="22305" y="20921"/>
                      <a:pt x="26074" y="19401"/>
                    </a:cubicBezTo>
                    <a:lnTo>
                      <a:pt x="26074" y="19401"/>
                    </a:lnTo>
                    <a:cubicBezTo>
                      <a:pt x="24421" y="19857"/>
                      <a:pt x="22799" y="20152"/>
                      <a:pt x="21367" y="20152"/>
                    </a:cubicBezTo>
                    <a:cubicBezTo>
                      <a:pt x="17929" y="20152"/>
                      <a:pt x="15586" y="18449"/>
                      <a:pt x="16530" y="13170"/>
                    </a:cubicBezTo>
                    <a:cubicBezTo>
                      <a:pt x="17138" y="9735"/>
                      <a:pt x="18232" y="6149"/>
                      <a:pt x="20694" y="3565"/>
                    </a:cubicBezTo>
                    <a:cubicBezTo>
                      <a:pt x="22275" y="1924"/>
                      <a:pt x="24251" y="890"/>
                      <a:pt x="26318" y="161"/>
                    </a:cubicBezTo>
                    <a:cubicBezTo>
                      <a:pt x="25446" y="58"/>
                      <a:pt x="24570" y="1"/>
                      <a:pt x="23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94"/>
              <p:cNvSpPr/>
              <p:nvPr/>
            </p:nvSpPr>
            <p:spPr>
              <a:xfrm>
                <a:off x="3539850" y="12453150"/>
                <a:ext cx="34225" cy="25300"/>
              </a:xfrm>
              <a:custGeom>
                <a:rect b="b" l="l" r="r" t="t"/>
                <a:pathLst>
                  <a:path extrusionOk="0" h="1012" w="1369">
                    <a:moveTo>
                      <a:pt x="1071" y="1"/>
                    </a:moveTo>
                    <a:cubicBezTo>
                      <a:pt x="1057" y="1"/>
                      <a:pt x="1045" y="3"/>
                      <a:pt x="1034" y="9"/>
                    </a:cubicBezTo>
                    <a:lnTo>
                      <a:pt x="882" y="161"/>
                    </a:lnTo>
                    <a:cubicBezTo>
                      <a:pt x="730" y="161"/>
                      <a:pt x="578" y="313"/>
                      <a:pt x="547" y="495"/>
                    </a:cubicBezTo>
                    <a:cubicBezTo>
                      <a:pt x="395" y="678"/>
                      <a:pt x="183" y="860"/>
                      <a:pt x="0" y="1012"/>
                    </a:cubicBezTo>
                    <a:cubicBezTo>
                      <a:pt x="31" y="1012"/>
                      <a:pt x="92" y="1012"/>
                      <a:pt x="122" y="981"/>
                    </a:cubicBezTo>
                    <a:cubicBezTo>
                      <a:pt x="547" y="799"/>
                      <a:pt x="943" y="617"/>
                      <a:pt x="1368" y="374"/>
                    </a:cubicBezTo>
                    <a:cubicBezTo>
                      <a:pt x="1307" y="313"/>
                      <a:pt x="1216" y="252"/>
                      <a:pt x="1155" y="222"/>
                    </a:cubicBezTo>
                    <a:lnTo>
                      <a:pt x="1095" y="222"/>
                    </a:lnTo>
                    <a:cubicBezTo>
                      <a:pt x="1155" y="191"/>
                      <a:pt x="1155" y="161"/>
                      <a:pt x="1186" y="130"/>
                    </a:cubicBezTo>
                    <a:cubicBezTo>
                      <a:pt x="1211" y="55"/>
                      <a:pt x="1133"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94"/>
              <p:cNvSpPr/>
              <p:nvPr/>
            </p:nvSpPr>
            <p:spPr>
              <a:xfrm>
                <a:off x="3322525" y="12541500"/>
                <a:ext cx="314600" cy="118175"/>
              </a:xfrm>
              <a:custGeom>
                <a:rect b="b" l="l" r="r" t="t"/>
                <a:pathLst>
                  <a:path extrusionOk="0" h="4727" w="12584">
                    <a:moveTo>
                      <a:pt x="5046" y="1"/>
                    </a:moveTo>
                    <a:lnTo>
                      <a:pt x="5046" y="1"/>
                    </a:lnTo>
                    <a:cubicBezTo>
                      <a:pt x="4620" y="244"/>
                      <a:pt x="4164" y="396"/>
                      <a:pt x="3708" y="548"/>
                    </a:cubicBezTo>
                    <a:cubicBezTo>
                      <a:pt x="2918" y="761"/>
                      <a:pt x="1246" y="730"/>
                      <a:pt x="821" y="1672"/>
                    </a:cubicBezTo>
                    <a:cubicBezTo>
                      <a:pt x="0" y="3587"/>
                      <a:pt x="4012" y="4469"/>
                      <a:pt x="5137" y="4651"/>
                    </a:cubicBezTo>
                    <a:cubicBezTo>
                      <a:pt x="5563" y="4700"/>
                      <a:pt x="6038" y="4727"/>
                      <a:pt x="6542" y="4727"/>
                    </a:cubicBezTo>
                    <a:cubicBezTo>
                      <a:pt x="8557" y="4727"/>
                      <a:pt x="11028" y="4299"/>
                      <a:pt x="12584" y="3131"/>
                    </a:cubicBezTo>
                    <a:cubicBezTo>
                      <a:pt x="11399" y="2584"/>
                      <a:pt x="9028" y="2706"/>
                      <a:pt x="8359" y="2554"/>
                    </a:cubicBezTo>
                    <a:cubicBezTo>
                      <a:pt x="6748" y="2189"/>
                      <a:pt x="4742" y="1612"/>
                      <a:pt x="50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94"/>
              <p:cNvSpPr/>
              <p:nvPr/>
            </p:nvSpPr>
            <p:spPr>
              <a:xfrm>
                <a:off x="3324025" y="12018700"/>
                <a:ext cx="624675" cy="353325"/>
              </a:xfrm>
              <a:custGeom>
                <a:rect b="b" l="l" r="r" t="t"/>
                <a:pathLst>
                  <a:path extrusionOk="0" h="14133" w="24987">
                    <a:moveTo>
                      <a:pt x="14895" y="1"/>
                    </a:moveTo>
                    <a:lnTo>
                      <a:pt x="14895" y="1"/>
                    </a:lnTo>
                    <a:cubicBezTo>
                      <a:pt x="11825" y="213"/>
                      <a:pt x="8785" y="1034"/>
                      <a:pt x="6323" y="2949"/>
                    </a:cubicBezTo>
                    <a:cubicBezTo>
                      <a:pt x="4104" y="4621"/>
                      <a:pt x="2402" y="6931"/>
                      <a:pt x="1490" y="9545"/>
                    </a:cubicBezTo>
                    <a:cubicBezTo>
                      <a:pt x="1126" y="10578"/>
                      <a:pt x="1" y="13527"/>
                      <a:pt x="1734" y="14074"/>
                    </a:cubicBezTo>
                    <a:cubicBezTo>
                      <a:pt x="1846" y="14114"/>
                      <a:pt x="1967" y="14132"/>
                      <a:pt x="2094" y="14132"/>
                    </a:cubicBezTo>
                    <a:cubicBezTo>
                      <a:pt x="2825" y="14132"/>
                      <a:pt x="3748" y="13542"/>
                      <a:pt x="4317" y="13283"/>
                    </a:cubicBezTo>
                    <a:cubicBezTo>
                      <a:pt x="6202" y="12372"/>
                      <a:pt x="7995" y="11186"/>
                      <a:pt x="10001" y="10487"/>
                    </a:cubicBezTo>
                    <a:cubicBezTo>
                      <a:pt x="11522" y="9968"/>
                      <a:pt x="13078" y="9881"/>
                      <a:pt x="14638" y="9881"/>
                    </a:cubicBezTo>
                    <a:cubicBezTo>
                      <a:pt x="15422" y="9881"/>
                      <a:pt x="16207" y="9903"/>
                      <a:pt x="16989" y="9903"/>
                    </a:cubicBezTo>
                    <a:cubicBezTo>
                      <a:pt x="18478" y="9903"/>
                      <a:pt x="19957" y="9824"/>
                      <a:pt x="21400" y="9362"/>
                    </a:cubicBezTo>
                    <a:cubicBezTo>
                      <a:pt x="22859" y="8906"/>
                      <a:pt x="24166" y="7782"/>
                      <a:pt x="24986" y="6475"/>
                    </a:cubicBezTo>
                    <a:lnTo>
                      <a:pt x="24986" y="6475"/>
                    </a:lnTo>
                    <a:cubicBezTo>
                      <a:pt x="21825" y="7113"/>
                      <a:pt x="18786" y="8116"/>
                      <a:pt x="15655" y="8785"/>
                    </a:cubicBezTo>
                    <a:cubicBezTo>
                      <a:pt x="14223" y="9071"/>
                      <a:pt x="12724" y="9425"/>
                      <a:pt x="11235" y="9425"/>
                    </a:cubicBezTo>
                    <a:cubicBezTo>
                      <a:pt x="10985" y="9425"/>
                      <a:pt x="10736" y="9415"/>
                      <a:pt x="10487" y="9393"/>
                    </a:cubicBezTo>
                    <a:cubicBezTo>
                      <a:pt x="5715" y="8937"/>
                      <a:pt x="9576" y="3739"/>
                      <a:pt x="11065" y="2432"/>
                    </a:cubicBezTo>
                    <a:cubicBezTo>
                      <a:pt x="12220" y="1429"/>
                      <a:pt x="13527" y="669"/>
                      <a:pt x="148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94"/>
              <p:cNvSpPr/>
              <p:nvPr/>
            </p:nvSpPr>
            <p:spPr>
              <a:xfrm>
                <a:off x="3493500" y="11945250"/>
                <a:ext cx="1331350" cy="825750"/>
              </a:xfrm>
              <a:custGeom>
                <a:rect b="b" l="l" r="r" t="t"/>
                <a:pathLst>
                  <a:path extrusionOk="0" h="33030" w="53254">
                    <a:moveTo>
                      <a:pt x="39121" y="0"/>
                    </a:moveTo>
                    <a:cubicBezTo>
                      <a:pt x="34030" y="0"/>
                      <a:pt x="28538" y="634"/>
                      <a:pt x="24621" y="2361"/>
                    </a:cubicBezTo>
                    <a:cubicBezTo>
                      <a:pt x="19180" y="4732"/>
                      <a:pt x="14621" y="7224"/>
                      <a:pt x="11824" y="8835"/>
                    </a:cubicBezTo>
                    <a:cubicBezTo>
                      <a:pt x="9879" y="9990"/>
                      <a:pt x="8724" y="10720"/>
                      <a:pt x="8724" y="10720"/>
                    </a:cubicBezTo>
                    <a:cubicBezTo>
                      <a:pt x="6839" y="13759"/>
                      <a:pt x="0" y="18805"/>
                      <a:pt x="487" y="21905"/>
                    </a:cubicBezTo>
                    <a:cubicBezTo>
                      <a:pt x="942" y="25036"/>
                      <a:pt x="8876" y="27924"/>
                      <a:pt x="12949" y="30082"/>
                    </a:cubicBezTo>
                    <a:cubicBezTo>
                      <a:pt x="16555" y="31978"/>
                      <a:pt x="23190" y="33030"/>
                      <a:pt x="27200" y="33030"/>
                    </a:cubicBezTo>
                    <a:cubicBezTo>
                      <a:pt x="27753" y="33030"/>
                      <a:pt x="28255" y="33010"/>
                      <a:pt x="28694" y="32969"/>
                    </a:cubicBezTo>
                    <a:cubicBezTo>
                      <a:pt x="32280" y="32605"/>
                      <a:pt x="42585" y="25918"/>
                      <a:pt x="46810" y="20142"/>
                    </a:cubicBezTo>
                    <a:cubicBezTo>
                      <a:pt x="47995" y="18531"/>
                      <a:pt x="48998" y="16586"/>
                      <a:pt x="49880" y="14610"/>
                    </a:cubicBezTo>
                    <a:cubicBezTo>
                      <a:pt x="52129" y="9443"/>
                      <a:pt x="53253" y="3881"/>
                      <a:pt x="52706" y="2361"/>
                    </a:cubicBezTo>
                    <a:cubicBezTo>
                      <a:pt x="52216" y="1170"/>
                      <a:pt x="46038" y="0"/>
                      <a:pt x="391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94"/>
              <p:cNvSpPr/>
              <p:nvPr/>
            </p:nvSpPr>
            <p:spPr>
              <a:xfrm>
                <a:off x="3493500" y="12166125"/>
                <a:ext cx="1247000" cy="604875"/>
              </a:xfrm>
              <a:custGeom>
                <a:rect b="b" l="l" r="r" t="t"/>
                <a:pathLst>
                  <a:path extrusionOk="0" h="24195" w="49880">
                    <a:moveTo>
                      <a:pt x="11824" y="0"/>
                    </a:moveTo>
                    <a:cubicBezTo>
                      <a:pt x="9879" y="1155"/>
                      <a:pt x="8724" y="1885"/>
                      <a:pt x="8724" y="1885"/>
                    </a:cubicBezTo>
                    <a:cubicBezTo>
                      <a:pt x="6839" y="4924"/>
                      <a:pt x="0" y="9970"/>
                      <a:pt x="487" y="13070"/>
                    </a:cubicBezTo>
                    <a:cubicBezTo>
                      <a:pt x="942" y="16201"/>
                      <a:pt x="8876" y="19089"/>
                      <a:pt x="12949" y="21247"/>
                    </a:cubicBezTo>
                    <a:cubicBezTo>
                      <a:pt x="16555" y="23143"/>
                      <a:pt x="23190" y="24195"/>
                      <a:pt x="27200" y="24195"/>
                    </a:cubicBezTo>
                    <a:cubicBezTo>
                      <a:pt x="27753" y="24195"/>
                      <a:pt x="28255" y="24175"/>
                      <a:pt x="28694" y="24134"/>
                    </a:cubicBezTo>
                    <a:cubicBezTo>
                      <a:pt x="32280" y="23770"/>
                      <a:pt x="42585" y="17083"/>
                      <a:pt x="46810" y="11307"/>
                    </a:cubicBezTo>
                    <a:cubicBezTo>
                      <a:pt x="47995" y="9696"/>
                      <a:pt x="48998" y="7751"/>
                      <a:pt x="49880" y="5775"/>
                    </a:cubicBezTo>
                    <a:lnTo>
                      <a:pt x="49880" y="5775"/>
                    </a:lnTo>
                    <a:cubicBezTo>
                      <a:pt x="42865" y="13053"/>
                      <a:pt x="34474" y="18813"/>
                      <a:pt x="24030" y="18813"/>
                    </a:cubicBezTo>
                    <a:cubicBezTo>
                      <a:pt x="23612" y="18813"/>
                      <a:pt x="23191" y="18803"/>
                      <a:pt x="22767" y="18785"/>
                    </a:cubicBezTo>
                    <a:cubicBezTo>
                      <a:pt x="14803" y="18450"/>
                      <a:pt x="3648" y="12918"/>
                      <a:pt x="9271" y="3465"/>
                    </a:cubicBezTo>
                    <a:cubicBezTo>
                      <a:pt x="10000" y="2250"/>
                      <a:pt x="10851" y="1125"/>
                      <a:pt x="118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94"/>
              <p:cNvSpPr/>
              <p:nvPr/>
            </p:nvSpPr>
            <p:spPr>
              <a:xfrm>
                <a:off x="3566450" y="11869475"/>
                <a:ext cx="1195325" cy="805725"/>
              </a:xfrm>
              <a:custGeom>
                <a:rect b="b" l="l" r="r" t="t"/>
                <a:pathLst>
                  <a:path extrusionOk="0" h="32229" w="47813">
                    <a:moveTo>
                      <a:pt x="30152" y="1"/>
                    </a:moveTo>
                    <a:cubicBezTo>
                      <a:pt x="29887" y="1"/>
                      <a:pt x="29624" y="5"/>
                      <a:pt x="29362" y="12"/>
                    </a:cubicBezTo>
                    <a:cubicBezTo>
                      <a:pt x="29028" y="12"/>
                      <a:pt x="28694" y="73"/>
                      <a:pt x="28359" y="73"/>
                    </a:cubicBezTo>
                    <a:cubicBezTo>
                      <a:pt x="21460" y="377"/>
                      <a:pt x="15897" y="1501"/>
                      <a:pt x="12158" y="5240"/>
                    </a:cubicBezTo>
                    <a:cubicBezTo>
                      <a:pt x="8237" y="9131"/>
                      <a:pt x="0" y="22474"/>
                      <a:pt x="456" y="24480"/>
                    </a:cubicBezTo>
                    <a:cubicBezTo>
                      <a:pt x="1034" y="27003"/>
                      <a:pt x="7781" y="27763"/>
                      <a:pt x="13192" y="30377"/>
                    </a:cubicBezTo>
                    <a:cubicBezTo>
                      <a:pt x="15656" y="31602"/>
                      <a:pt x="18427" y="32228"/>
                      <a:pt x="21237" y="32228"/>
                    </a:cubicBezTo>
                    <a:cubicBezTo>
                      <a:pt x="24563" y="32228"/>
                      <a:pt x="27945" y="31352"/>
                      <a:pt x="30943" y="29557"/>
                    </a:cubicBezTo>
                    <a:cubicBezTo>
                      <a:pt x="36445" y="26152"/>
                      <a:pt x="41885" y="22018"/>
                      <a:pt x="43922" y="18918"/>
                    </a:cubicBezTo>
                    <a:cubicBezTo>
                      <a:pt x="44986" y="17277"/>
                      <a:pt x="45898" y="14116"/>
                      <a:pt x="46749" y="11258"/>
                    </a:cubicBezTo>
                    <a:cubicBezTo>
                      <a:pt x="47448" y="8766"/>
                      <a:pt x="47813" y="6365"/>
                      <a:pt x="47266" y="5179"/>
                    </a:cubicBezTo>
                    <a:cubicBezTo>
                      <a:pt x="46093" y="2746"/>
                      <a:pt x="37396" y="1"/>
                      <a:pt x="301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94"/>
              <p:cNvSpPr/>
              <p:nvPr/>
            </p:nvSpPr>
            <p:spPr>
              <a:xfrm>
                <a:off x="5466175" y="11533900"/>
                <a:ext cx="95000" cy="95000"/>
              </a:xfrm>
              <a:custGeom>
                <a:rect b="b" l="l" r="r" t="t"/>
                <a:pathLst>
                  <a:path extrusionOk="0" h="3800" w="3800">
                    <a:moveTo>
                      <a:pt x="1915" y="0"/>
                    </a:moveTo>
                    <a:cubicBezTo>
                      <a:pt x="852" y="0"/>
                      <a:pt x="0" y="851"/>
                      <a:pt x="0" y="1885"/>
                    </a:cubicBezTo>
                    <a:cubicBezTo>
                      <a:pt x="0" y="2949"/>
                      <a:pt x="852" y="3800"/>
                      <a:pt x="1915" y="3800"/>
                    </a:cubicBezTo>
                    <a:cubicBezTo>
                      <a:pt x="2949" y="3800"/>
                      <a:pt x="3800" y="2949"/>
                      <a:pt x="3800" y="1885"/>
                    </a:cubicBezTo>
                    <a:cubicBezTo>
                      <a:pt x="3800" y="851"/>
                      <a:pt x="2949" y="0"/>
                      <a:pt x="19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94"/>
              <p:cNvSpPr/>
              <p:nvPr/>
            </p:nvSpPr>
            <p:spPr>
              <a:xfrm>
                <a:off x="4210825" y="12931325"/>
                <a:ext cx="95025" cy="95025"/>
              </a:xfrm>
              <a:custGeom>
                <a:rect b="b" l="l" r="r" t="t"/>
                <a:pathLst>
                  <a:path extrusionOk="0" h="3801" w="3801">
                    <a:moveTo>
                      <a:pt x="1885" y="1"/>
                    </a:moveTo>
                    <a:cubicBezTo>
                      <a:pt x="821" y="1"/>
                      <a:pt x="1" y="821"/>
                      <a:pt x="1" y="1885"/>
                    </a:cubicBezTo>
                    <a:cubicBezTo>
                      <a:pt x="1" y="2949"/>
                      <a:pt x="821" y="3800"/>
                      <a:pt x="1885" y="3800"/>
                    </a:cubicBezTo>
                    <a:cubicBezTo>
                      <a:pt x="2949" y="3800"/>
                      <a:pt x="3800" y="2949"/>
                      <a:pt x="3800" y="1885"/>
                    </a:cubicBezTo>
                    <a:cubicBezTo>
                      <a:pt x="3800" y="821"/>
                      <a:pt x="2949" y="1"/>
                      <a:pt x="18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94"/>
              <p:cNvSpPr/>
              <p:nvPr/>
            </p:nvSpPr>
            <p:spPr>
              <a:xfrm>
                <a:off x="5419050" y="11644825"/>
                <a:ext cx="54750" cy="55500"/>
              </a:xfrm>
              <a:custGeom>
                <a:rect b="b" l="l" r="r" t="t"/>
                <a:pathLst>
                  <a:path extrusionOk="0" h="2220" w="2190">
                    <a:moveTo>
                      <a:pt x="1095" y="1"/>
                    </a:moveTo>
                    <a:cubicBezTo>
                      <a:pt x="487" y="1"/>
                      <a:pt x="1" y="487"/>
                      <a:pt x="1" y="1095"/>
                    </a:cubicBezTo>
                    <a:cubicBezTo>
                      <a:pt x="1" y="1703"/>
                      <a:pt x="487" y="2220"/>
                      <a:pt x="1095" y="2220"/>
                    </a:cubicBezTo>
                    <a:cubicBezTo>
                      <a:pt x="1703" y="2220"/>
                      <a:pt x="2189" y="1703"/>
                      <a:pt x="2189" y="1095"/>
                    </a:cubicBezTo>
                    <a:cubicBezTo>
                      <a:pt x="2189" y="487"/>
                      <a:pt x="1703" y="1"/>
                      <a:pt x="10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94"/>
              <p:cNvSpPr/>
              <p:nvPr/>
            </p:nvSpPr>
            <p:spPr>
              <a:xfrm>
                <a:off x="3669800" y="11918400"/>
                <a:ext cx="55475" cy="55500"/>
              </a:xfrm>
              <a:custGeom>
                <a:rect b="b" l="l" r="r" t="t"/>
                <a:pathLst>
                  <a:path extrusionOk="0" h="2220" w="2219">
                    <a:moveTo>
                      <a:pt x="1125" y="0"/>
                    </a:moveTo>
                    <a:cubicBezTo>
                      <a:pt x="517" y="0"/>
                      <a:pt x="0" y="487"/>
                      <a:pt x="0" y="1095"/>
                    </a:cubicBezTo>
                    <a:cubicBezTo>
                      <a:pt x="0" y="1703"/>
                      <a:pt x="517" y="2219"/>
                      <a:pt x="1125" y="2219"/>
                    </a:cubicBezTo>
                    <a:cubicBezTo>
                      <a:pt x="1733" y="2219"/>
                      <a:pt x="2219" y="1703"/>
                      <a:pt x="2219" y="1095"/>
                    </a:cubicBezTo>
                    <a:cubicBezTo>
                      <a:pt x="2219" y="487"/>
                      <a:pt x="1672" y="0"/>
                      <a:pt x="11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94"/>
              <p:cNvSpPr/>
              <p:nvPr/>
            </p:nvSpPr>
            <p:spPr>
              <a:xfrm>
                <a:off x="4983650" y="12217800"/>
                <a:ext cx="55500" cy="54725"/>
              </a:xfrm>
              <a:custGeom>
                <a:rect b="b" l="l" r="r" t="t"/>
                <a:pathLst>
                  <a:path extrusionOk="0" h="2189" w="2220">
                    <a:moveTo>
                      <a:pt x="1094" y="0"/>
                    </a:moveTo>
                    <a:cubicBezTo>
                      <a:pt x="487" y="0"/>
                      <a:pt x="0" y="487"/>
                      <a:pt x="0" y="1094"/>
                    </a:cubicBezTo>
                    <a:cubicBezTo>
                      <a:pt x="0" y="1702"/>
                      <a:pt x="487" y="2189"/>
                      <a:pt x="1094" y="2189"/>
                    </a:cubicBezTo>
                    <a:cubicBezTo>
                      <a:pt x="1702" y="2189"/>
                      <a:pt x="2219" y="1702"/>
                      <a:pt x="2219" y="1094"/>
                    </a:cubicBezTo>
                    <a:cubicBezTo>
                      <a:pt x="2219" y="487"/>
                      <a:pt x="1672" y="0"/>
                      <a:pt x="10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94"/>
              <p:cNvSpPr/>
              <p:nvPr/>
            </p:nvSpPr>
            <p:spPr>
              <a:xfrm>
                <a:off x="3642425" y="12763400"/>
                <a:ext cx="54750" cy="55500"/>
              </a:xfrm>
              <a:custGeom>
                <a:rect b="b" l="l" r="r" t="t"/>
                <a:pathLst>
                  <a:path extrusionOk="0" h="2220" w="2190">
                    <a:moveTo>
                      <a:pt x="1095" y="0"/>
                    </a:moveTo>
                    <a:cubicBezTo>
                      <a:pt x="487" y="0"/>
                      <a:pt x="1" y="517"/>
                      <a:pt x="1" y="1125"/>
                    </a:cubicBezTo>
                    <a:cubicBezTo>
                      <a:pt x="1" y="1733"/>
                      <a:pt x="487" y="2219"/>
                      <a:pt x="1095" y="2219"/>
                    </a:cubicBezTo>
                    <a:cubicBezTo>
                      <a:pt x="1703" y="2219"/>
                      <a:pt x="2189" y="1733"/>
                      <a:pt x="2189" y="1125"/>
                    </a:cubicBezTo>
                    <a:cubicBezTo>
                      <a:pt x="2189" y="517"/>
                      <a:pt x="1703" y="0"/>
                      <a:pt x="10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94"/>
              <p:cNvSpPr/>
              <p:nvPr/>
            </p:nvSpPr>
            <p:spPr>
              <a:xfrm>
                <a:off x="4104450" y="12976925"/>
                <a:ext cx="54725" cy="54725"/>
              </a:xfrm>
              <a:custGeom>
                <a:rect b="b" l="l" r="r" t="t"/>
                <a:pathLst>
                  <a:path extrusionOk="0" h="2189" w="2189">
                    <a:moveTo>
                      <a:pt x="1095" y="0"/>
                    </a:moveTo>
                    <a:cubicBezTo>
                      <a:pt x="487" y="0"/>
                      <a:pt x="0" y="487"/>
                      <a:pt x="0" y="1095"/>
                    </a:cubicBezTo>
                    <a:cubicBezTo>
                      <a:pt x="0" y="1703"/>
                      <a:pt x="487" y="2189"/>
                      <a:pt x="1095" y="2189"/>
                    </a:cubicBezTo>
                    <a:cubicBezTo>
                      <a:pt x="1703" y="2189"/>
                      <a:pt x="2189" y="1703"/>
                      <a:pt x="2189" y="1095"/>
                    </a:cubicBezTo>
                    <a:cubicBezTo>
                      <a:pt x="2189" y="487"/>
                      <a:pt x="1703" y="0"/>
                      <a:pt x="10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94"/>
              <p:cNvSpPr/>
              <p:nvPr/>
            </p:nvSpPr>
            <p:spPr>
              <a:xfrm>
                <a:off x="4193350" y="11390275"/>
                <a:ext cx="34225" cy="34225"/>
              </a:xfrm>
              <a:custGeom>
                <a:rect b="b" l="l" r="r" t="t"/>
                <a:pathLst>
                  <a:path extrusionOk="0" h="1369" w="1369">
                    <a:moveTo>
                      <a:pt x="700" y="0"/>
                    </a:moveTo>
                    <a:cubicBezTo>
                      <a:pt x="305" y="0"/>
                      <a:pt x="1" y="304"/>
                      <a:pt x="1" y="669"/>
                    </a:cubicBezTo>
                    <a:cubicBezTo>
                      <a:pt x="1" y="1064"/>
                      <a:pt x="305" y="1368"/>
                      <a:pt x="700" y="1368"/>
                    </a:cubicBezTo>
                    <a:cubicBezTo>
                      <a:pt x="1064" y="1368"/>
                      <a:pt x="1368" y="1064"/>
                      <a:pt x="1368" y="669"/>
                    </a:cubicBezTo>
                    <a:cubicBezTo>
                      <a:pt x="1368" y="335"/>
                      <a:pt x="1064" y="0"/>
                      <a:pt x="7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94"/>
              <p:cNvSpPr/>
              <p:nvPr/>
            </p:nvSpPr>
            <p:spPr>
              <a:xfrm>
                <a:off x="3559600" y="12726150"/>
                <a:ext cx="34225" cy="34225"/>
              </a:xfrm>
              <a:custGeom>
                <a:rect b="b" l="l" r="r" t="t"/>
                <a:pathLst>
                  <a:path extrusionOk="0" h="1369" w="1369">
                    <a:moveTo>
                      <a:pt x="700" y="1"/>
                    </a:moveTo>
                    <a:cubicBezTo>
                      <a:pt x="305" y="1"/>
                      <a:pt x="1" y="305"/>
                      <a:pt x="1" y="670"/>
                    </a:cubicBezTo>
                    <a:cubicBezTo>
                      <a:pt x="1" y="1065"/>
                      <a:pt x="305" y="1369"/>
                      <a:pt x="700" y="1369"/>
                    </a:cubicBezTo>
                    <a:cubicBezTo>
                      <a:pt x="1064" y="1369"/>
                      <a:pt x="1368" y="1065"/>
                      <a:pt x="1368" y="670"/>
                    </a:cubicBezTo>
                    <a:cubicBezTo>
                      <a:pt x="1368" y="305"/>
                      <a:pt x="1064" y="1"/>
                      <a:pt x="7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94"/>
              <p:cNvSpPr/>
              <p:nvPr/>
            </p:nvSpPr>
            <p:spPr>
              <a:xfrm>
                <a:off x="4697150" y="11835575"/>
                <a:ext cx="34225" cy="34200"/>
              </a:xfrm>
              <a:custGeom>
                <a:rect b="b" l="l" r="r" t="t"/>
                <a:pathLst>
                  <a:path extrusionOk="0" h="1368" w="1369">
                    <a:moveTo>
                      <a:pt x="670" y="0"/>
                    </a:moveTo>
                    <a:cubicBezTo>
                      <a:pt x="305" y="0"/>
                      <a:pt x="1" y="304"/>
                      <a:pt x="1" y="699"/>
                    </a:cubicBezTo>
                    <a:cubicBezTo>
                      <a:pt x="1" y="1064"/>
                      <a:pt x="305" y="1368"/>
                      <a:pt x="670" y="1368"/>
                    </a:cubicBezTo>
                    <a:cubicBezTo>
                      <a:pt x="1034" y="1368"/>
                      <a:pt x="1369" y="1064"/>
                      <a:pt x="1369" y="699"/>
                    </a:cubicBezTo>
                    <a:cubicBezTo>
                      <a:pt x="1369" y="304"/>
                      <a:pt x="1034" y="0"/>
                      <a:pt x="6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94"/>
              <p:cNvSpPr/>
              <p:nvPr/>
            </p:nvSpPr>
            <p:spPr>
              <a:xfrm>
                <a:off x="3855075" y="11983675"/>
                <a:ext cx="170375" cy="222500"/>
              </a:xfrm>
              <a:custGeom>
                <a:rect b="b" l="l" r="r" t="t"/>
                <a:pathLst>
                  <a:path extrusionOk="0" h="8900" w="6815">
                    <a:moveTo>
                      <a:pt x="3679" y="1"/>
                    </a:moveTo>
                    <a:cubicBezTo>
                      <a:pt x="2126" y="1"/>
                      <a:pt x="428" y="2058"/>
                      <a:pt x="340" y="3620"/>
                    </a:cubicBezTo>
                    <a:cubicBezTo>
                      <a:pt x="279" y="4654"/>
                      <a:pt x="735" y="5444"/>
                      <a:pt x="1799" y="5596"/>
                    </a:cubicBezTo>
                    <a:cubicBezTo>
                      <a:pt x="1930" y="5617"/>
                      <a:pt x="2060" y="5626"/>
                      <a:pt x="2188" y="5626"/>
                    </a:cubicBezTo>
                    <a:cubicBezTo>
                      <a:pt x="2808" y="5626"/>
                      <a:pt x="3403" y="5413"/>
                      <a:pt x="3957" y="5262"/>
                    </a:cubicBezTo>
                    <a:cubicBezTo>
                      <a:pt x="4429" y="5138"/>
                      <a:pt x="4774" y="5064"/>
                      <a:pt x="5037" y="5064"/>
                    </a:cubicBezTo>
                    <a:cubicBezTo>
                      <a:pt x="5420" y="5064"/>
                      <a:pt x="5631" y="5218"/>
                      <a:pt x="5811" y="5596"/>
                    </a:cubicBezTo>
                    <a:cubicBezTo>
                      <a:pt x="6115" y="6174"/>
                      <a:pt x="5507" y="7086"/>
                      <a:pt x="4899" y="7481"/>
                    </a:cubicBezTo>
                    <a:cubicBezTo>
                      <a:pt x="4443" y="7785"/>
                      <a:pt x="3889" y="8013"/>
                      <a:pt x="3345" y="8013"/>
                    </a:cubicBezTo>
                    <a:cubicBezTo>
                      <a:pt x="2802" y="8013"/>
                      <a:pt x="2270" y="7785"/>
                      <a:pt x="1860" y="7177"/>
                    </a:cubicBezTo>
                    <a:cubicBezTo>
                      <a:pt x="1763" y="7036"/>
                      <a:pt x="1628" y="6977"/>
                      <a:pt x="1493" y="6977"/>
                    </a:cubicBezTo>
                    <a:cubicBezTo>
                      <a:pt x="1162" y="6977"/>
                      <a:pt x="832" y="7335"/>
                      <a:pt x="1069" y="7724"/>
                    </a:cubicBezTo>
                    <a:cubicBezTo>
                      <a:pt x="1621" y="8539"/>
                      <a:pt x="2483" y="8899"/>
                      <a:pt x="3371" y="8899"/>
                    </a:cubicBezTo>
                    <a:cubicBezTo>
                      <a:pt x="4931" y="8899"/>
                      <a:pt x="6568" y="7787"/>
                      <a:pt x="6723" y="6082"/>
                    </a:cubicBezTo>
                    <a:cubicBezTo>
                      <a:pt x="6814" y="5262"/>
                      <a:pt x="6389" y="4350"/>
                      <a:pt x="5568" y="4076"/>
                    </a:cubicBezTo>
                    <a:cubicBezTo>
                      <a:pt x="5389" y="4019"/>
                      <a:pt x="5213" y="3995"/>
                      <a:pt x="5039" y="3995"/>
                    </a:cubicBezTo>
                    <a:cubicBezTo>
                      <a:pt x="4385" y="3995"/>
                      <a:pt x="3761" y="4334"/>
                      <a:pt x="3136" y="4502"/>
                    </a:cubicBezTo>
                    <a:cubicBezTo>
                      <a:pt x="2840" y="4568"/>
                      <a:pt x="2585" y="4599"/>
                      <a:pt x="2367" y="4599"/>
                    </a:cubicBezTo>
                    <a:cubicBezTo>
                      <a:pt x="0" y="4599"/>
                      <a:pt x="2035" y="1003"/>
                      <a:pt x="3611" y="1003"/>
                    </a:cubicBezTo>
                    <a:cubicBezTo>
                      <a:pt x="3945" y="1003"/>
                      <a:pt x="4258" y="1164"/>
                      <a:pt x="4504" y="1554"/>
                    </a:cubicBezTo>
                    <a:cubicBezTo>
                      <a:pt x="4603" y="1715"/>
                      <a:pt x="4741" y="1781"/>
                      <a:pt x="4878" y="1781"/>
                    </a:cubicBezTo>
                    <a:cubicBezTo>
                      <a:pt x="5207" y="1781"/>
                      <a:pt x="5530" y="1401"/>
                      <a:pt x="5294" y="1037"/>
                    </a:cubicBezTo>
                    <a:cubicBezTo>
                      <a:pt x="4842" y="299"/>
                      <a:pt x="4271" y="1"/>
                      <a:pt x="3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94"/>
              <p:cNvSpPr/>
              <p:nvPr/>
            </p:nvSpPr>
            <p:spPr>
              <a:xfrm>
                <a:off x="4044050" y="11939625"/>
                <a:ext cx="149350" cy="223200"/>
              </a:xfrm>
              <a:custGeom>
                <a:rect b="b" l="l" r="r" t="t"/>
                <a:pathLst>
                  <a:path extrusionOk="0" h="8928" w="5974">
                    <a:moveTo>
                      <a:pt x="1170" y="2009"/>
                    </a:moveTo>
                    <a:cubicBezTo>
                      <a:pt x="1900" y="3133"/>
                      <a:pt x="2660" y="4288"/>
                      <a:pt x="3419" y="5413"/>
                    </a:cubicBezTo>
                    <a:cubicBezTo>
                      <a:pt x="2629" y="5626"/>
                      <a:pt x="1839" y="5838"/>
                      <a:pt x="1049" y="6021"/>
                    </a:cubicBezTo>
                    <a:cubicBezTo>
                      <a:pt x="1079" y="4714"/>
                      <a:pt x="1109" y="3346"/>
                      <a:pt x="1170" y="2009"/>
                    </a:cubicBezTo>
                    <a:close/>
                    <a:moveTo>
                      <a:pt x="754" y="0"/>
                    </a:moveTo>
                    <a:cubicBezTo>
                      <a:pt x="468" y="0"/>
                      <a:pt x="184" y="306"/>
                      <a:pt x="289" y="641"/>
                    </a:cubicBezTo>
                    <a:lnTo>
                      <a:pt x="289" y="702"/>
                    </a:lnTo>
                    <a:cubicBezTo>
                      <a:pt x="197" y="3285"/>
                      <a:pt x="76" y="5930"/>
                      <a:pt x="15" y="8513"/>
                    </a:cubicBezTo>
                    <a:cubicBezTo>
                      <a:pt x="0" y="8791"/>
                      <a:pt x="218" y="8928"/>
                      <a:pt x="447" y="8928"/>
                    </a:cubicBezTo>
                    <a:cubicBezTo>
                      <a:pt x="695" y="8928"/>
                      <a:pt x="957" y="8768"/>
                      <a:pt x="957" y="8452"/>
                    </a:cubicBezTo>
                    <a:cubicBezTo>
                      <a:pt x="957" y="7996"/>
                      <a:pt x="988" y="7541"/>
                      <a:pt x="988" y="7085"/>
                    </a:cubicBezTo>
                    <a:cubicBezTo>
                      <a:pt x="1991" y="6872"/>
                      <a:pt x="2963" y="6598"/>
                      <a:pt x="3967" y="6325"/>
                    </a:cubicBezTo>
                    <a:cubicBezTo>
                      <a:pt x="4270" y="6781"/>
                      <a:pt x="4574" y="7297"/>
                      <a:pt x="4909" y="7753"/>
                    </a:cubicBezTo>
                    <a:cubicBezTo>
                      <a:pt x="4992" y="7852"/>
                      <a:pt x="5105" y="7893"/>
                      <a:pt x="5223" y="7893"/>
                    </a:cubicBezTo>
                    <a:cubicBezTo>
                      <a:pt x="5578" y="7893"/>
                      <a:pt x="5973" y="7511"/>
                      <a:pt x="5699" y="7145"/>
                    </a:cubicBezTo>
                    <a:cubicBezTo>
                      <a:pt x="5334" y="6598"/>
                      <a:pt x="5000" y="6021"/>
                      <a:pt x="4605" y="5504"/>
                    </a:cubicBezTo>
                    <a:cubicBezTo>
                      <a:pt x="4605" y="5474"/>
                      <a:pt x="4574" y="5413"/>
                      <a:pt x="4544" y="5413"/>
                    </a:cubicBezTo>
                    <a:cubicBezTo>
                      <a:pt x="3389" y="3711"/>
                      <a:pt x="2204" y="1978"/>
                      <a:pt x="1109" y="215"/>
                    </a:cubicBezTo>
                    <a:cubicBezTo>
                      <a:pt x="1014" y="63"/>
                      <a:pt x="884" y="0"/>
                      <a:pt x="7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94"/>
              <p:cNvSpPr/>
              <p:nvPr/>
            </p:nvSpPr>
            <p:spPr>
              <a:xfrm>
                <a:off x="4123200" y="11901450"/>
                <a:ext cx="144600" cy="225100"/>
              </a:xfrm>
              <a:custGeom>
                <a:rect b="b" l="l" r="r" t="t"/>
                <a:pathLst>
                  <a:path extrusionOk="0" h="9004" w="5784">
                    <a:moveTo>
                      <a:pt x="5363" y="1"/>
                    </a:moveTo>
                    <a:cubicBezTo>
                      <a:pt x="5118" y="1"/>
                      <a:pt x="4845" y="178"/>
                      <a:pt x="4813" y="496"/>
                    </a:cubicBezTo>
                    <a:cubicBezTo>
                      <a:pt x="4722" y="2654"/>
                      <a:pt x="4509" y="4782"/>
                      <a:pt x="4205" y="6940"/>
                    </a:cubicBezTo>
                    <a:cubicBezTo>
                      <a:pt x="3232" y="4964"/>
                      <a:pt x="2077" y="2958"/>
                      <a:pt x="1104" y="1013"/>
                    </a:cubicBezTo>
                    <a:cubicBezTo>
                      <a:pt x="1031" y="874"/>
                      <a:pt x="911" y="816"/>
                      <a:pt x="782" y="816"/>
                    </a:cubicBezTo>
                    <a:cubicBezTo>
                      <a:pt x="429" y="816"/>
                      <a:pt x="1" y="1243"/>
                      <a:pt x="223" y="1621"/>
                    </a:cubicBezTo>
                    <a:cubicBezTo>
                      <a:pt x="1408" y="3991"/>
                      <a:pt x="2624" y="6302"/>
                      <a:pt x="3992" y="8612"/>
                    </a:cubicBezTo>
                    <a:cubicBezTo>
                      <a:pt x="3992" y="8672"/>
                      <a:pt x="4022" y="8672"/>
                      <a:pt x="4022" y="8672"/>
                    </a:cubicBezTo>
                    <a:cubicBezTo>
                      <a:pt x="4086" y="8880"/>
                      <a:pt x="4310" y="9004"/>
                      <a:pt x="4521" y="9004"/>
                    </a:cubicBezTo>
                    <a:cubicBezTo>
                      <a:pt x="4711" y="9004"/>
                      <a:pt x="4891" y="8903"/>
                      <a:pt x="4934" y="8672"/>
                    </a:cubicBezTo>
                    <a:cubicBezTo>
                      <a:pt x="5360" y="5967"/>
                      <a:pt x="5603" y="3232"/>
                      <a:pt x="5755" y="466"/>
                    </a:cubicBezTo>
                    <a:cubicBezTo>
                      <a:pt x="5784" y="147"/>
                      <a:pt x="5585" y="1"/>
                      <a:pt x="53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94"/>
              <p:cNvSpPr/>
              <p:nvPr/>
            </p:nvSpPr>
            <p:spPr>
              <a:xfrm>
                <a:off x="4290625" y="11892550"/>
                <a:ext cx="121500" cy="227250"/>
              </a:xfrm>
              <a:custGeom>
                <a:rect b="b" l="l" r="r" t="t"/>
                <a:pathLst>
                  <a:path extrusionOk="0" h="9090" w="4860">
                    <a:moveTo>
                      <a:pt x="3857" y="0"/>
                    </a:moveTo>
                    <a:cubicBezTo>
                      <a:pt x="3848" y="0"/>
                      <a:pt x="3839" y="0"/>
                      <a:pt x="3830" y="1"/>
                    </a:cubicBezTo>
                    <a:cubicBezTo>
                      <a:pt x="2766" y="31"/>
                      <a:pt x="1672" y="92"/>
                      <a:pt x="608" y="153"/>
                    </a:cubicBezTo>
                    <a:cubicBezTo>
                      <a:pt x="573" y="145"/>
                      <a:pt x="537" y="141"/>
                      <a:pt x="501" y="141"/>
                    </a:cubicBezTo>
                    <a:cubicBezTo>
                      <a:pt x="254" y="141"/>
                      <a:pt x="0" y="317"/>
                      <a:pt x="0" y="609"/>
                    </a:cubicBezTo>
                    <a:cubicBezTo>
                      <a:pt x="0" y="669"/>
                      <a:pt x="333" y="9089"/>
                      <a:pt x="546" y="9089"/>
                    </a:cubicBezTo>
                    <a:cubicBezTo>
                      <a:pt x="547" y="9089"/>
                      <a:pt x="547" y="9089"/>
                      <a:pt x="547" y="9089"/>
                    </a:cubicBezTo>
                    <a:cubicBezTo>
                      <a:pt x="1611" y="9028"/>
                      <a:pt x="3131" y="8968"/>
                      <a:pt x="4195" y="8968"/>
                    </a:cubicBezTo>
                    <a:cubicBezTo>
                      <a:pt x="4215" y="8969"/>
                      <a:pt x="4235" y="8970"/>
                      <a:pt x="4254" y="8970"/>
                    </a:cubicBezTo>
                    <a:cubicBezTo>
                      <a:pt x="4859" y="8970"/>
                      <a:pt x="4783" y="8056"/>
                      <a:pt x="4165" y="8056"/>
                    </a:cubicBezTo>
                    <a:cubicBezTo>
                      <a:pt x="3283" y="8117"/>
                      <a:pt x="2432" y="8147"/>
                      <a:pt x="1520" y="8147"/>
                    </a:cubicBezTo>
                    <a:lnTo>
                      <a:pt x="1398" y="6779"/>
                    </a:lnTo>
                    <a:cubicBezTo>
                      <a:pt x="2189" y="6688"/>
                      <a:pt x="2979" y="6627"/>
                      <a:pt x="3800" y="6627"/>
                    </a:cubicBezTo>
                    <a:cubicBezTo>
                      <a:pt x="4389" y="6598"/>
                      <a:pt x="4350" y="5682"/>
                      <a:pt x="3793" y="5682"/>
                    </a:cubicBezTo>
                    <a:cubicBezTo>
                      <a:pt x="3775" y="5682"/>
                      <a:pt x="3757" y="5683"/>
                      <a:pt x="3739" y="5685"/>
                    </a:cubicBezTo>
                    <a:cubicBezTo>
                      <a:pt x="2949" y="5715"/>
                      <a:pt x="2128" y="5746"/>
                      <a:pt x="1307" y="5837"/>
                    </a:cubicBezTo>
                    <a:cubicBezTo>
                      <a:pt x="1216" y="4256"/>
                      <a:pt x="1095" y="2676"/>
                      <a:pt x="973" y="1126"/>
                    </a:cubicBezTo>
                    <a:cubicBezTo>
                      <a:pt x="1915" y="1034"/>
                      <a:pt x="2918" y="1004"/>
                      <a:pt x="3861" y="974"/>
                    </a:cubicBezTo>
                    <a:cubicBezTo>
                      <a:pt x="4459" y="974"/>
                      <a:pt x="4439" y="0"/>
                      <a:pt x="38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94"/>
              <p:cNvSpPr/>
              <p:nvPr/>
            </p:nvSpPr>
            <p:spPr>
              <a:xfrm>
                <a:off x="3900275" y="12262500"/>
                <a:ext cx="63175" cy="19175"/>
              </a:xfrm>
              <a:custGeom>
                <a:rect b="b" l="l" r="r" t="t"/>
                <a:pathLst>
                  <a:path extrusionOk="0" h="767" w="2527">
                    <a:moveTo>
                      <a:pt x="2230" y="0"/>
                    </a:moveTo>
                    <a:cubicBezTo>
                      <a:pt x="2214" y="0"/>
                      <a:pt x="2197" y="2"/>
                      <a:pt x="2179" y="6"/>
                    </a:cubicBezTo>
                    <a:cubicBezTo>
                      <a:pt x="1541" y="66"/>
                      <a:pt x="933" y="158"/>
                      <a:pt x="295" y="249"/>
                    </a:cubicBezTo>
                    <a:cubicBezTo>
                      <a:pt x="0" y="308"/>
                      <a:pt x="20" y="767"/>
                      <a:pt x="298" y="767"/>
                    </a:cubicBezTo>
                    <a:cubicBezTo>
                      <a:pt x="307" y="767"/>
                      <a:pt x="316" y="766"/>
                      <a:pt x="325" y="765"/>
                    </a:cubicBezTo>
                    <a:cubicBezTo>
                      <a:pt x="964" y="674"/>
                      <a:pt x="1571" y="613"/>
                      <a:pt x="2240" y="492"/>
                    </a:cubicBezTo>
                    <a:cubicBezTo>
                      <a:pt x="2526" y="435"/>
                      <a:pt x="2489" y="0"/>
                      <a:pt x="223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94"/>
              <p:cNvSpPr/>
              <p:nvPr/>
            </p:nvSpPr>
            <p:spPr>
              <a:xfrm>
                <a:off x="4356200" y="12176725"/>
                <a:ext cx="63375" cy="19100"/>
              </a:xfrm>
              <a:custGeom>
                <a:rect b="b" l="l" r="r" t="t"/>
                <a:pathLst>
                  <a:path extrusionOk="0" h="764" w="2535">
                    <a:moveTo>
                      <a:pt x="2208" y="0"/>
                    </a:moveTo>
                    <a:cubicBezTo>
                      <a:pt x="2199" y="0"/>
                      <a:pt x="2190" y="1"/>
                      <a:pt x="2180" y="2"/>
                    </a:cubicBezTo>
                    <a:cubicBezTo>
                      <a:pt x="1542" y="93"/>
                      <a:pt x="934" y="154"/>
                      <a:pt x="295" y="275"/>
                    </a:cubicBezTo>
                    <a:cubicBezTo>
                      <a:pt x="1" y="305"/>
                      <a:pt x="20" y="763"/>
                      <a:pt x="299" y="763"/>
                    </a:cubicBezTo>
                    <a:cubicBezTo>
                      <a:pt x="308" y="763"/>
                      <a:pt x="316" y="763"/>
                      <a:pt x="326" y="762"/>
                    </a:cubicBezTo>
                    <a:cubicBezTo>
                      <a:pt x="964" y="701"/>
                      <a:pt x="1572" y="610"/>
                      <a:pt x="2241" y="488"/>
                    </a:cubicBezTo>
                    <a:cubicBezTo>
                      <a:pt x="2535" y="429"/>
                      <a:pt x="2487" y="0"/>
                      <a:pt x="2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94"/>
              <p:cNvSpPr/>
              <p:nvPr/>
            </p:nvSpPr>
            <p:spPr>
              <a:xfrm>
                <a:off x="3973975" y="12203325"/>
                <a:ext cx="94575" cy="93875"/>
              </a:xfrm>
              <a:custGeom>
                <a:rect b="b" l="l" r="r" t="t"/>
                <a:pathLst>
                  <a:path extrusionOk="0" h="3755" w="3783">
                    <a:moveTo>
                      <a:pt x="3485" y="0"/>
                    </a:moveTo>
                    <a:cubicBezTo>
                      <a:pt x="3476" y="0"/>
                      <a:pt x="3466" y="1"/>
                      <a:pt x="3456" y="2"/>
                    </a:cubicBezTo>
                    <a:cubicBezTo>
                      <a:pt x="2423" y="184"/>
                      <a:pt x="1359" y="397"/>
                      <a:pt x="295" y="549"/>
                    </a:cubicBezTo>
                    <a:cubicBezTo>
                      <a:pt x="0" y="578"/>
                      <a:pt x="49" y="1037"/>
                      <a:pt x="329" y="1037"/>
                    </a:cubicBezTo>
                    <a:cubicBezTo>
                      <a:pt x="338" y="1037"/>
                      <a:pt x="347" y="1036"/>
                      <a:pt x="356" y="1035"/>
                    </a:cubicBezTo>
                    <a:lnTo>
                      <a:pt x="1602" y="792"/>
                    </a:lnTo>
                    <a:cubicBezTo>
                      <a:pt x="1754" y="1765"/>
                      <a:pt x="1906" y="2676"/>
                      <a:pt x="2180" y="3588"/>
                    </a:cubicBezTo>
                    <a:cubicBezTo>
                      <a:pt x="2203" y="3704"/>
                      <a:pt x="2284" y="3754"/>
                      <a:pt x="2372" y="3754"/>
                    </a:cubicBezTo>
                    <a:cubicBezTo>
                      <a:pt x="2513" y="3754"/>
                      <a:pt x="2673" y="3624"/>
                      <a:pt x="2636" y="3436"/>
                    </a:cubicBezTo>
                    <a:cubicBezTo>
                      <a:pt x="2393" y="2555"/>
                      <a:pt x="2210" y="1643"/>
                      <a:pt x="2089" y="731"/>
                    </a:cubicBezTo>
                    <a:cubicBezTo>
                      <a:pt x="2575" y="640"/>
                      <a:pt x="3031" y="579"/>
                      <a:pt x="3548" y="488"/>
                    </a:cubicBezTo>
                    <a:cubicBezTo>
                      <a:pt x="3783" y="429"/>
                      <a:pt x="3762" y="0"/>
                      <a:pt x="3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94"/>
              <p:cNvSpPr/>
              <p:nvPr/>
            </p:nvSpPr>
            <p:spPr>
              <a:xfrm>
                <a:off x="4109375" y="12177150"/>
                <a:ext cx="97525" cy="103325"/>
              </a:xfrm>
              <a:custGeom>
                <a:rect b="b" l="l" r="r" t="t"/>
                <a:pathLst>
                  <a:path extrusionOk="0" h="4133" w="3901">
                    <a:moveTo>
                      <a:pt x="3078" y="0"/>
                    </a:moveTo>
                    <a:cubicBezTo>
                      <a:pt x="2964" y="0"/>
                      <a:pt x="2858" y="76"/>
                      <a:pt x="2873" y="228"/>
                    </a:cubicBezTo>
                    <a:cubicBezTo>
                      <a:pt x="2934" y="866"/>
                      <a:pt x="3056" y="1505"/>
                      <a:pt x="3177" y="2143"/>
                    </a:cubicBezTo>
                    <a:cubicBezTo>
                      <a:pt x="2387" y="2295"/>
                      <a:pt x="1536" y="2447"/>
                      <a:pt x="746" y="2629"/>
                    </a:cubicBezTo>
                    <a:cubicBezTo>
                      <a:pt x="624" y="2052"/>
                      <a:pt x="563" y="1383"/>
                      <a:pt x="472" y="775"/>
                    </a:cubicBezTo>
                    <a:cubicBezTo>
                      <a:pt x="457" y="623"/>
                      <a:pt x="335" y="547"/>
                      <a:pt x="221" y="547"/>
                    </a:cubicBezTo>
                    <a:cubicBezTo>
                      <a:pt x="107" y="547"/>
                      <a:pt x="1" y="623"/>
                      <a:pt x="16" y="775"/>
                    </a:cubicBezTo>
                    <a:cubicBezTo>
                      <a:pt x="168" y="1839"/>
                      <a:pt x="320" y="2903"/>
                      <a:pt x="502" y="3967"/>
                    </a:cubicBezTo>
                    <a:cubicBezTo>
                      <a:pt x="526" y="4083"/>
                      <a:pt x="607" y="4132"/>
                      <a:pt x="694" y="4132"/>
                    </a:cubicBezTo>
                    <a:cubicBezTo>
                      <a:pt x="836" y="4132"/>
                      <a:pt x="996" y="4003"/>
                      <a:pt x="958" y="3815"/>
                    </a:cubicBezTo>
                    <a:cubicBezTo>
                      <a:pt x="928" y="3602"/>
                      <a:pt x="898" y="3328"/>
                      <a:pt x="867" y="3085"/>
                    </a:cubicBezTo>
                    <a:cubicBezTo>
                      <a:pt x="1657" y="2903"/>
                      <a:pt x="2478" y="2751"/>
                      <a:pt x="3299" y="2599"/>
                    </a:cubicBezTo>
                    <a:cubicBezTo>
                      <a:pt x="3329" y="2872"/>
                      <a:pt x="3390" y="3146"/>
                      <a:pt x="3451" y="3389"/>
                    </a:cubicBezTo>
                    <a:cubicBezTo>
                      <a:pt x="3463" y="3525"/>
                      <a:pt x="3545" y="3580"/>
                      <a:pt x="3633" y="3580"/>
                    </a:cubicBezTo>
                    <a:cubicBezTo>
                      <a:pt x="3761" y="3580"/>
                      <a:pt x="3900" y="3461"/>
                      <a:pt x="3846" y="3298"/>
                    </a:cubicBezTo>
                    <a:cubicBezTo>
                      <a:pt x="3633" y="2265"/>
                      <a:pt x="3451" y="1231"/>
                      <a:pt x="3329" y="228"/>
                    </a:cubicBezTo>
                    <a:cubicBezTo>
                      <a:pt x="3314" y="76"/>
                      <a:pt x="3192" y="0"/>
                      <a:pt x="30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94"/>
              <p:cNvSpPr/>
              <p:nvPr/>
            </p:nvSpPr>
            <p:spPr>
              <a:xfrm>
                <a:off x="4230600" y="12149875"/>
                <a:ext cx="92150" cy="106025"/>
              </a:xfrm>
              <a:custGeom>
                <a:rect b="b" l="l" r="r" t="t"/>
                <a:pathLst>
                  <a:path extrusionOk="0" h="4241" w="3686">
                    <a:moveTo>
                      <a:pt x="2662" y="0"/>
                    </a:moveTo>
                    <a:cubicBezTo>
                      <a:pt x="2637" y="0"/>
                      <a:pt x="2611" y="4"/>
                      <a:pt x="2584" y="12"/>
                    </a:cubicBezTo>
                    <a:cubicBezTo>
                      <a:pt x="1824" y="164"/>
                      <a:pt x="1033" y="316"/>
                      <a:pt x="274" y="468"/>
                    </a:cubicBezTo>
                    <a:cubicBezTo>
                      <a:pt x="213" y="468"/>
                      <a:pt x="182" y="498"/>
                      <a:pt x="152" y="559"/>
                    </a:cubicBezTo>
                    <a:cubicBezTo>
                      <a:pt x="61" y="590"/>
                      <a:pt x="0" y="711"/>
                      <a:pt x="0" y="802"/>
                    </a:cubicBezTo>
                    <a:cubicBezTo>
                      <a:pt x="213" y="1866"/>
                      <a:pt x="456" y="2930"/>
                      <a:pt x="730" y="3994"/>
                    </a:cubicBezTo>
                    <a:cubicBezTo>
                      <a:pt x="730" y="4105"/>
                      <a:pt x="780" y="4241"/>
                      <a:pt x="904" y="4241"/>
                    </a:cubicBezTo>
                    <a:cubicBezTo>
                      <a:pt x="916" y="4241"/>
                      <a:pt x="929" y="4240"/>
                      <a:pt x="942" y="4237"/>
                    </a:cubicBezTo>
                    <a:cubicBezTo>
                      <a:pt x="1733" y="4085"/>
                      <a:pt x="2553" y="3933"/>
                      <a:pt x="3344" y="3690"/>
                    </a:cubicBezTo>
                    <a:cubicBezTo>
                      <a:pt x="3686" y="3633"/>
                      <a:pt x="3573" y="3228"/>
                      <a:pt x="3307" y="3228"/>
                    </a:cubicBezTo>
                    <a:cubicBezTo>
                      <a:pt x="3290" y="3228"/>
                      <a:pt x="3271" y="3230"/>
                      <a:pt x="3252" y="3234"/>
                    </a:cubicBezTo>
                    <a:cubicBezTo>
                      <a:pt x="2584" y="3416"/>
                      <a:pt x="1885" y="3538"/>
                      <a:pt x="1185" y="3690"/>
                    </a:cubicBezTo>
                    <a:cubicBezTo>
                      <a:pt x="1125" y="3477"/>
                      <a:pt x="1094" y="3295"/>
                      <a:pt x="1033" y="3052"/>
                    </a:cubicBezTo>
                    <a:cubicBezTo>
                      <a:pt x="1702" y="2900"/>
                      <a:pt x="2432" y="2717"/>
                      <a:pt x="3100" y="2565"/>
                    </a:cubicBezTo>
                    <a:cubicBezTo>
                      <a:pt x="3377" y="2482"/>
                      <a:pt x="3276" y="2097"/>
                      <a:pt x="3027" y="2097"/>
                    </a:cubicBezTo>
                    <a:cubicBezTo>
                      <a:pt x="3002" y="2097"/>
                      <a:pt x="2976" y="2101"/>
                      <a:pt x="2948" y="2109"/>
                    </a:cubicBezTo>
                    <a:cubicBezTo>
                      <a:pt x="2280" y="2292"/>
                      <a:pt x="1581" y="2444"/>
                      <a:pt x="912" y="2596"/>
                    </a:cubicBezTo>
                    <a:cubicBezTo>
                      <a:pt x="790" y="2018"/>
                      <a:pt x="638" y="1441"/>
                      <a:pt x="517" y="893"/>
                    </a:cubicBezTo>
                    <a:cubicBezTo>
                      <a:pt x="1246" y="772"/>
                      <a:pt x="2006" y="620"/>
                      <a:pt x="2736" y="468"/>
                    </a:cubicBezTo>
                    <a:cubicBezTo>
                      <a:pt x="3012" y="385"/>
                      <a:pt x="2911" y="0"/>
                      <a:pt x="26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94"/>
              <p:cNvSpPr/>
              <p:nvPr/>
            </p:nvSpPr>
            <p:spPr>
              <a:xfrm>
                <a:off x="3647000" y="12283900"/>
                <a:ext cx="257325" cy="251725"/>
              </a:xfrm>
              <a:custGeom>
                <a:rect b="b" l="l" r="r" t="t"/>
                <a:pathLst>
                  <a:path extrusionOk="0" h="10069" w="10293">
                    <a:moveTo>
                      <a:pt x="5350" y="1156"/>
                    </a:moveTo>
                    <a:cubicBezTo>
                      <a:pt x="9358" y="1293"/>
                      <a:pt x="7688" y="9041"/>
                      <a:pt x="4305" y="9041"/>
                    </a:cubicBezTo>
                    <a:cubicBezTo>
                      <a:pt x="3942" y="9041"/>
                      <a:pt x="3559" y="8952"/>
                      <a:pt x="3161" y="8755"/>
                    </a:cubicBezTo>
                    <a:cubicBezTo>
                      <a:pt x="1611" y="7995"/>
                      <a:pt x="1338" y="5593"/>
                      <a:pt x="1733" y="4104"/>
                    </a:cubicBezTo>
                    <a:cubicBezTo>
                      <a:pt x="2128" y="2432"/>
                      <a:pt x="3465" y="1277"/>
                      <a:pt x="5107" y="1156"/>
                    </a:cubicBezTo>
                    <a:close/>
                    <a:moveTo>
                      <a:pt x="4833" y="1"/>
                    </a:moveTo>
                    <a:cubicBezTo>
                      <a:pt x="4803" y="1"/>
                      <a:pt x="4803" y="1"/>
                      <a:pt x="4772" y="31"/>
                    </a:cubicBezTo>
                    <a:cubicBezTo>
                      <a:pt x="2797" y="305"/>
                      <a:pt x="1155" y="1794"/>
                      <a:pt x="608" y="3830"/>
                    </a:cubicBezTo>
                    <a:cubicBezTo>
                      <a:pt x="0" y="6201"/>
                      <a:pt x="882" y="9697"/>
                      <a:pt x="3708" y="10031"/>
                    </a:cubicBezTo>
                    <a:cubicBezTo>
                      <a:pt x="3896" y="10056"/>
                      <a:pt x="4078" y="10069"/>
                      <a:pt x="4256" y="10069"/>
                    </a:cubicBezTo>
                    <a:cubicBezTo>
                      <a:pt x="8789" y="10069"/>
                      <a:pt x="10293" y="2148"/>
                      <a:pt x="6900" y="335"/>
                    </a:cubicBezTo>
                    <a:cubicBezTo>
                      <a:pt x="6809" y="274"/>
                      <a:pt x="6748" y="183"/>
                      <a:pt x="6596" y="153"/>
                    </a:cubicBezTo>
                    <a:cubicBezTo>
                      <a:pt x="6201" y="92"/>
                      <a:pt x="5867" y="1"/>
                      <a:pt x="54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94"/>
              <p:cNvSpPr/>
              <p:nvPr/>
            </p:nvSpPr>
            <p:spPr>
              <a:xfrm>
                <a:off x="3874950" y="12336175"/>
                <a:ext cx="159825" cy="249675"/>
              </a:xfrm>
              <a:custGeom>
                <a:rect b="b" l="l" r="r" t="t"/>
                <a:pathLst>
                  <a:path extrusionOk="0" h="9987" w="6393">
                    <a:moveTo>
                      <a:pt x="3874" y="0"/>
                    </a:moveTo>
                    <a:cubicBezTo>
                      <a:pt x="3453" y="0"/>
                      <a:pt x="3015" y="100"/>
                      <a:pt x="2584" y="311"/>
                    </a:cubicBezTo>
                    <a:cubicBezTo>
                      <a:pt x="761" y="1192"/>
                      <a:pt x="274" y="3350"/>
                      <a:pt x="122" y="5174"/>
                    </a:cubicBezTo>
                    <a:cubicBezTo>
                      <a:pt x="1" y="6816"/>
                      <a:pt x="305" y="8791"/>
                      <a:pt x="1916" y="9642"/>
                    </a:cubicBezTo>
                    <a:cubicBezTo>
                      <a:pt x="2345" y="9882"/>
                      <a:pt x="2775" y="9987"/>
                      <a:pt x="3193" y="9987"/>
                    </a:cubicBezTo>
                    <a:cubicBezTo>
                      <a:pt x="4313" y="9987"/>
                      <a:pt x="5350" y="9234"/>
                      <a:pt x="6080" y="8305"/>
                    </a:cubicBezTo>
                    <a:cubicBezTo>
                      <a:pt x="6375" y="7896"/>
                      <a:pt x="6043" y="7420"/>
                      <a:pt x="5679" y="7420"/>
                    </a:cubicBezTo>
                    <a:cubicBezTo>
                      <a:pt x="5555" y="7420"/>
                      <a:pt x="5428" y="7475"/>
                      <a:pt x="5320" y="7606"/>
                    </a:cubicBezTo>
                    <a:cubicBezTo>
                      <a:pt x="4784" y="8303"/>
                      <a:pt x="3870" y="8874"/>
                      <a:pt x="3028" y="8874"/>
                    </a:cubicBezTo>
                    <a:cubicBezTo>
                      <a:pt x="2438" y="8874"/>
                      <a:pt x="1884" y="8593"/>
                      <a:pt x="1521" y="7879"/>
                    </a:cubicBezTo>
                    <a:cubicBezTo>
                      <a:pt x="1065" y="6937"/>
                      <a:pt x="1034" y="5812"/>
                      <a:pt x="1186" y="4840"/>
                    </a:cubicBezTo>
                    <a:cubicBezTo>
                      <a:pt x="1277" y="4050"/>
                      <a:pt x="1429" y="3168"/>
                      <a:pt x="1794" y="2469"/>
                    </a:cubicBezTo>
                    <a:cubicBezTo>
                      <a:pt x="2248" y="1653"/>
                      <a:pt x="3113" y="1031"/>
                      <a:pt x="3917" y="1031"/>
                    </a:cubicBezTo>
                    <a:cubicBezTo>
                      <a:pt x="4461" y="1031"/>
                      <a:pt x="4977" y="1315"/>
                      <a:pt x="5320" y="2013"/>
                    </a:cubicBezTo>
                    <a:cubicBezTo>
                      <a:pt x="5412" y="2188"/>
                      <a:pt x="5554" y="2260"/>
                      <a:pt x="5700" y="2260"/>
                    </a:cubicBezTo>
                    <a:cubicBezTo>
                      <a:pt x="6036" y="2260"/>
                      <a:pt x="6392" y="1878"/>
                      <a:pt x="6202" y="1496"/>
                    </a:cubicBezTo>
                    <a:cubicBezTo>
                      <a:pt x="5734" y="540"/>
                      <a:pt x="4851" y="0"/>
                      <a:pt x="38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94"/>
              <p:cNvSpPr/>
              <p:nvPr/>
            </p:nvSpPr>
            <p:spPr>
              <a:xfrm>
                <a:off x="4065700" y="12362175"/>
                <a:ext cx="131250" cy="248500"/>
              </a:xfrm>
              <a:custGeom>
                <a:rect b="b" l="l" r="r" t="t"/>
                <a:pathLst>
                  <a:path extrusionOk="0" h="9940" w="5250">
                    <a:moveTo>
                      <a:pt x="699" y="0"/>
                    </a:moveTo>
                    <a:cubicBezTo>
                      <a:pt x="243" y="0"/>
                      <a:pt x="122" y="487"/>
                      <a:pt x="304" y="760"/>
                    </a:cubicBezTo>
                    <a:cubicBezTo>
                      <a:pt x="274" y="3709"/>
                      <a:pt x="243" y="6231"/>
                      <a:pt x="213" y="9149"/>
                    </a:cubicBezTo>
                    <a:cubicBezTo>
                      <a:pt x="0" y="9453"/>
                      <a:pt x="152" y="9940"/>
                      <a:pt x="638" y="9940"/>
                    </a:cubicBezTo>
                    <a:cubicBezTo>
                      <a:pt x="1945" y="9940"/>
                      <a:pt x="3283" y="9879"/>
                      <a:pt x="4620" y="9788"/>
                    </a:cubicBezTo>
                    <a:cubicBezTo>
                      <a:pt x="5249" y="9758"/>
                      <a:pt x="5229" y="8754"/>
                      <a:pt x="4588" y="8754"/>
                    </a:cubicBezTo>
                    <a:cubicBezTo>
                      <a:pt x="4579" y="8754"/>
                      <a:pt x="4569" y="8754"/>
                      <a:pt x="4560" y="8754"/>
                    </a:cubicBezTo>
                    <a:cubicBezTo>
                      <a:pt x="3465" y="8845"/>
                      <a:pt x="2341" y="8876"/>
                      <a:pt x="1186" y="8906"/>
                    </a:cubicBezTo>
                    <a:cubicBezTo>
                      <a:pt x="1186" y="8390"/>
                      <a:pt x="1246" y="8055"/>
                      <a:pt x="1246" y="7386"/>
                    </a:cubicBezTo>
                    <a:cubicBezTo>
                      <a:pt x="2189" y="7386"/>
                      <a:pt x="3131" y="7356"/>
                      <a:pt x="4043" y="7326"/>
                    </a:cubicBezTo>
                    <a:cubicBezTo>
                      <a:pt x="4672" y="7296"/>
                      <a:pt x="4651" y="6292"/>
                      <a:pt x="4040" y="6292"/>
                    </a:cubicBezTo>
                    <a:cubicBezTo>
                      <a:pt x="4031" y="6292"/>
                      <a:pt x="4022" y="6292"/>
                      <a:pt x="4012" y="6292"/>
                    </a:cubicBezTo>
                    <a:cubicBezTo>
                      <a:pt x="3101" y="6383"/>
                      <a:pt x="2158" y="6383"/>
                      <a:pt x="1216" y="6383"/>
                    </a:cubicBezTo>
                    <a:cubicBezTo>
                      <a:pt x="1216" y="4590"/>
                      <a:pt x="1277" y="2797"/>
                      <a:pt x="1277" y="973"/>
                    </a:cubicBezTo>
                    <a:cubicBezTo>
                      <a:pt x="2371" y="1003"/>
                      <a:pt x="3465" y="1064"/>
                      <a:pt x="4529" y="1064"/>
                    </a:cubicBezTo>
                    <a:cubicBezTo>
                      <a:pt x="5198" y="1064"/>
                      <a:pt x="5137" y="31"/>
                      <a:pt x="4499" y="31"/>
                    </a:cubicBezTo>
                    <a:cubicBezTo>
                      <a:pt x="3253" y="31"/>
                      <a:pt x="1945" y="0"/>
                      <a:pt x="6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94"/>
              <p:cNvSpPr/>
              <p:nvPr/>
            </p:nvSpPr>
            <p:spPr>
              <a:xfrm>
                <a:off x="4241975" y="12322175"/>
                <a:ext cx="180075" cy="253750"/>
              </a:xfrm>
              <a:custGeom>
                <a:rect b="b" l="l" r="r" t="t"/>
                <a:pathLst>
                  <a:path extrusionOk="0" h="10150" w="7203">
                    <a:moveTo>
                      <a:pt x="1065" y="1813"/>
                    </a:moveTo>
                    <a:cubicBezTo>
                      <a:pt x="2098" y="3090"/>
                      <a:pt x="3101" y="4366"/>
                      <a:pt x="4135" y="5613"/>
                    </a:cubicBezTo>
                    <a:cubicBezTo>
                      <a:pt x="3193" y="6008"/>
                      <a:pt x="2189" y="6342"/>
                      <a:pt x="1217" y="6676"/>
                    </a:cubicBezTo>
                    <a:cubicBezTo>
                      <a:pt x="1186" y="5065"/>
                      <a:pt x="1095" y="3454"/>
                      <a:pt x="1065" y="1813"/>
                    </a:cubicBezTo>
                    <a:close/>
                    <a:moveTo>
                      <a:pt x="609" y="1"/>
                    </a:moveTo>
                    <a:cubicBezTo>
                      <a:pt x="507" y="1"/>
                      <a:pt x="411" y="30"/>
                      <a:pt x="335" y="81"/>
                    </a:cubicBezTo>
                    <a:cubicBezTo>
                      <a:pt x="153" y="141"/>
                      <a:pt x="1" y="293"/>
                      <a:pt x="1" y="567"/>
                    </a:cubicBezTo>
                    <a:cubicBezTo>
                      <a:pt x="62" y="3606"/>
                      <a:pt x="183" y="6646"/>
                      <a:pt x="275" y="9686"/>
                    </a:cubicBezTo>
                    <a:cubicBezTo>
                      <a:pt x="289" y="9997"/>
                      <a:pt x="529" y="10149"/>
                      <a:pt x="770" y="10149"/>
                    </a:cubicBezTo>
                    <a:cubicBezTo>
                      <a:pt x="1023" y="10149"/>
                      <a:pt x="1278" y="9982"/>
                      <a:pt x="1278" y="9655"/>
                    </a:cubicBezTo>
                    <a:cubicBezTo>
                      <a:pt x="1278" y="9017"/>
                      <a:pt x="1247" y="8409"/>
                      <a:pt x="1247" y="7740"/>
                    </a:cubicBezTo>
                    <a:cubicBezTo>
                      <a:pt x="2433" y="7376"/>
                      <a:pt x="3618" y="6950"/>
                      <a:pt x="4773" y="6464"/>
                    </a:cubicBezTo>
                    <a:cubicBezTo>
                      <a:pt x="4834" y="6464"/>
                      <a:pt x="4834" y="6433"/>
                      <a:pt x="4864" y="6433"/>
                    </a:cubicBezTo>
                    <a:cubicBezTo>
                      <a:pt x="5320" y="6980"/>
                      <a:pt x="5776" y="7528"/>
                      <a:pt x="6232" y="8105"/>
                    </a:cubicBezTo>
                    <a:cubicBezTo>
                      <a:pt x="6312" y="8205"/>
                      <a:pt x="6409" y="8248"/>
                      <a:pt x="6506" y="8248"/>
                    </a:cubicBezTo>
                    <a:cubicBezTo>
                      <a:pt x="6850" y="8248"/>
                      <a:pt x="7202" y="7711"/>
                      <a:pt x="6870" y="7284"/>
                    </a:cubicBezTo>
                    <a:cubicBezTo>
                      <a:pt x="4895" y="4944"/>
                      <a:pt x="2949" y="2573"/>
                      <a:pt x="1034" y="202"/>
                    </a:cubicBezTo>
                    <a:cubicBezTo>
                      <a:pt x="910" y="60"/>
                      <a:pt x="754" y="1"/>
                      <a:pt x="6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94"/>
              <p:cNvSpPr/>
              <p:nvPr/>
            </p:nvSpPr>
            <p:spPr>
              <a:xfrm>
                <a:off x="4344200" y="12191950"/>
                <a:ext cx="248875" cy="287625"/>
              </a:xfrm>
              <a:custGeom>
                <a:rect b="b" l="l" r="r" t="t"/>
                <a:pathLst>
                  <a:path extrusionOk="0" h="11505" w="9955">
                    <a:moveTo>
                      <a:pt x="4464" y="0"/>
                    </a:moveTo>
                    <a:cubicBezTo>
                      <a:pt x="4104" y="0"/>
                      <a:pt x="3760" y="373"/>
                      <a:pt x="3997" y="761"/>
                    </a:cubicBezTo>
                    <a:cubicBezTo>
                      <a:pt x="5213" y="2554"/>
                      <a:pt x="6520" y="4287"/>
                      <a:pt x="7797" y="6019"/>
                    </a:cubicBezTo>
                    <a:cubicBezTo>
                      <a:pt x="5456" y="5016"/>
                      <a:pt x="3085" y="3952"/>
                      <a:pt x="806" y="2797"/>
                    </a:cubicBezTo>
                    <a:cubicBezTo>
                      <a:pt x="728" y="2761"/>
                      <a:pt x="654" y="2745"/>
                      <a:pt x="583" y="2745"/>
                    </a:cubicBezTo>
                    <a:cubicBezTo>
                      <a:pt x="239" y="2745"/>
                      <a:pt x="0" y="3127"/>
                      <a:pt x="76" y="3405"/>
                    </a:cubicBezTo>
                    <a:cubicBezTo>
                      <a:pt x="76" y="3496"/>
                      <a:pt x="137" y="3557"/>
                      <a:pt x="167" y="3648"/>
                    </a:cubicBezTo>
                    <a:cubicBezTo>
                      <a:pt x="1505" y="6262"/>
                      <a:pt x="3025" y="8815"/>
                      <a:pt x="4605" y="11278"/>
                    </a:cubicBezTo>
                    <a:cubicBezTo>
                      <a:pt x="4704" y="11439"/>
                      <a:pt x="4850" y="11505"/>
                      <a:pt x="4998" y="11505"/>
                    </a:cubicBezTo>
                    <a:cubicBezTo>
                      <a:pt x="5353" y="11505"/>
                      <a:pt x="5722" y="11125"/>
                      <a:pt x="5487" y="10761"/>
                    </a:cubicBezTo>
                    <a:cubicBezTo>
                      <a:pt x="4119" y="8663"/>
                      <a:pt x="2873" y="6536"/>
                      <a:pt x="1687" y="4378"/>
                    </a:cubicBezTo>
                    <a:lnTo>
                      <a:pt x="1687" y="4378"/>
                    </a:lnTo>
                    <a:cubicBezTo>
                      <a:pt x="4088" y="5533"/>
                      <a:pt x="6459" y="6597"/>
                      <a:pt x="8952" y="7600"/>
                    </a:cubicBezTo>
                    <a:cubicBezTo>
                      <a:pt x="8997" y="7615"/>
                      <a:pt x="9051" y="7622"/>
                      <a:pt x="9107" y="7622"/>
                    </a:cubicBezTo>
                    <a:cubicBezTo>
                      <a:pt x="9164" y="7622"/>
                      <a:pt x="9225" y="7615"/>
                      <a:pt x="9286" y="7600"/>
                    </a:cubicBezTo>
                    <a:cubicBezTo>
                      <a:pt x="9651" y="7569"/>
                      <a:pt x="9955" y="7174"/>
                      <a:pt x="9712" y="6840"/>
                    </a:cubicBezTo>
                    <a:cubicBezTo>
                      <a:pt x="8040" y="4682"/>
                      <a:pt x="6429" y="2463"/>
                      <a:pt x="4879" y="214"/>
                    </a:cubicBezTo>
                    <a:cubicBezTo>
                      <a:pt x="4764" y="63"/>
                      <a:pt x="4613" y="0"/>
                      <a:pt x="44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94"/>
              <p:cNvSpPr/>
              <p:nvPr/>
            </p:nvSpPr>
            <p:spPr>
              <a:xfrm>
                <a:off x="4476150" y="12057300"/>
                <a:ext cx="246075" cy="222400"/>
              </a:xfrm>
              <a:custGeom>
                <a:rect b="b" l="l" r="r" t="t"/>
                <a:pathLst>
                  <a:path extrusionOk="0" h="8896" w="9843">
                    <a:moveTo>
                      <a:pt x="3628" y="1"/>
                    </a:moveTo>
                    <a:cubicBezTo>
                      <a:pt x="1441" y="1"/>
                      <a:pt x="1" y="2573"/>
                      <a:pt x="1151" y="4627"/>
                    </a:cubicBezTo>
                    <a:cubicBezTo>
                      <a:pt x="1601" y="5398"/>
                      <a:pt x="2367" y="5656"/>
                      <a:pt x="3175" y="5656"/>
                    </a:cubicBezTo>
                    <a:cubicBezTo>
                      <a:pt x="3513" y="5656"/>
                      <a:pt x="3858" y="5611"/>
                      <a:pt x="4190" y="5539"/>
                    </a:cubicBezTo>
                    <a:cubicBezTo>
                      <a:pt x="4950" y="5387"/>
                      <a:pt x="5953" y="4657"/>
                      <a:pt x="6652" y="4627"/>
                    </a:cubicBezTo>
                    <a:cubicBezTo>
                      <a:pt x="8719" y="4627"/>
                      <a:pt x="8294" y="6633"/>
                      <a:pt x="7504" y="7362"/>
                    </a:cubicBezTo>
                    <a:cubicBezTo>
                      <a:pt x="7098" y="7733"/>
                      <a:pt x="6600" y="7888"/>
                      <a:pt x="6088" y="7888"/>
                    </a:cubicBezTo>
                    <a:cubicBezTo>
                      <a:pt x="5717" y="7888"/>
                      <a:pt x="5338" y="7807"/>
                      <a:pt x="4981" y="7666"/>
                    </a:cubicBezTo>
                    <a:cubicBezTo>
                      <a:pt x="4922" y="7646"/>
                      <a:pt x="4865" y="7636"/>
                      <a:pt x="4813" y="7636"/>
                    </a:cubicBezTo>
                    <a:cubicBezTo>
                      <a:pt x="4328" y="7636"/>
                      <a:pt x="4161" y="8450"/>
                      <a:pt x="4738" y="8669"/>
                    </a:cubicBezTo>
                    <a:cubicBezTo>
                      <a:pt x="5133" y="8823"/>
                      <a:pt x="5544" y="8895"/>
                      <a:pt x="5951" y="8895"/>
                    </a:cubicBezTo>
                    <a:cubicBezTo>
                      <a:pt x="7954" y="8895"/>
                      <a:pt x="9842" y="7159"/>
                      <a:pt x="9084" y="4961"/>
                    </a:cubicBezTo>
                    <a:cubicBezTo>
                      <a:pt x="8776" y="4063"/>
                      <a:pt x="8014" y="3642"/>
                      <a:pt x="7144" y="3642"/>
                    </a:cubicBezTo>
                    <a:cubicBezTo>
                      <a:pt x="6983" y="3642"/>
                      <a:pt x="6818" y="3656"/>
                      <a:pt x="6652" y="3685"/>
                    </a:cubicBezTo>
                    <a:cubicBezTo>
                      <a:pt x="5710" y="3837"/>
                      <a:pt x="4920" y="4414"/>
                      <a:pt x="3978" y="4596"/>
                    </a:cubicBezTo>
                    <a:cubicBezTo>
                      <a:pt x="3790" y="4636"/>
                      <a:pt x="3615" y="4654"/>
                      <a:pt x="3453" y="4654"/>
                    </a:cubicBezTo>
                    <a:cubicBezTo>
                      <a:pt x="1186" y="4654"/>
                      <a:pt x="1496" y="1026"/>
                      <a:pt x="3588" y="1026"/>
                    </a:cubicBezTo>
                    <a:cubicBezTo>
                      <a:pt x="3757" y="1026"/>
                      <a:pt x="3938" y="1050"/>
                      <a:pt x="4130" y="1101"/>
                    </a:cubicBezTo>
                    <a:cubicBezTo>
                      <a:pt x="4177" y="1112"/>
                      <a:pt x="4222" y="1117"/>
                      <a:pt x="4265" y="1117"/>
                    </a:cubicBezTo>
                    <a:cubicBezTo>
                      <a:pt x="4803" y="1117"/>
                      <a:pt x="4992" y="295"/>
                      <a:pt x="4373" y="98"/>
                    </a:cubicBezTo>
                    <a:cubicBezTo>
                      <a:pt x="4117" y="32"/>
                      <a:pt x="3868" y="1"/>
                      <a:pt x="36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2584"/>
                                        </p:tgtEl>
                                        <p:attrNameLst>
                                          <p:attrName>style.visibility</p:attrName>
                                        </p:attrNameLst>
                                      </p:cBhvr>
                                      <p:to>
                                        <p:strVal val="visible"/>
                                      </p:to>
                                    </p:set>
                                    <p:anim calcmode="lin" valueType="num">
                                      <p:cBhvr additive="base">
                                        <p:cTn dur="500"/>
                                        <p:tgtEl>
                                          <p:spTgt spid="2584"/>
                                        </p:tgtEl>
                                        <p:attrNameLst>
                                          <p:attrName>ppt_w</p:attrName>
                                        </p:attrNameLst>
                                      </p:cBhvr>
                                      <p:tavLst>
                                        <p:tav fmla="" tm="0">
                                          <p:val>
                                            <p:strVal val="0"/>
                                          </p:val>
                                        </p:tav>
                                        <p:tav fmla="" tm="100000">
                                          <p:val>
                                            <p:strVal val="#ppt_w"/>
                                          </p:val>
                                        </p:tav>
                                      </p:tavLst>
                                    </p:anim>
                                    <p:anim calcmode="lin" valueType="num">
                                      <p:cBhvr additive="base">
                                        <p:cTn dur="500"/>
                                        <p:tgtEl>
                                          <p:spTgt spid="258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2630"/>
                                        </p:tgtEl>
                                        <p:attrNameLst>
                                          <p:attrName>style.visibility</p:attrName>
                                        </p:attrNameLst>
                                      </p:cBhvr>
                                      <p:to>
                                        <p:strVal val="visible"/>
                                      </p:to>
                                    </p:set>
                                    <p:anim calcmode="lin" valueType="num">
                                      <p:cBhvr additive="base">
                                        <p:cTn dur="500"/>
                                        <p:tgtEl>
                                          <p:spTgt spid="2630"/>
                                        </p:tgtEl>
                                        <p:attrNameLst>
                                          <p:attrName>ppt_w</p:attrName>
                                        </p:attrNameLst>
                                      </p:cBhvr>
                                      <p:tavLst>
                                        <p:tav fmla="" tm="0">
                                          <p:val>
                                            <p:strVal val="0"/>
                                          </p:val>
                                        </p:tav>
                                        <p:tav fmla="" tm="100000">
                                          <p:val>
                                            <p:strVal val="#ppt_w"/>
                                          </p:val>
                                        </p:tav>
                                      </p:tavLst>
                                    </p:anim>
                                    <p:anim calcmode="lin" valueType="num">
                                      <p:cBhvr additive="base">
                                        <p:cTn dur="500"/>
                                        <p:tgtEl>
                                          <p:spTgt spid="263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92" name="Shape 2692"/>
        <p:cNvGrpSpPr/>
        <p:nvPr/>
      </p:nvGrpSpPr>
      <p:grpSpPr>
        <a:xfrm>
          <a:off x="0" y="0"/>
          <a:ext cx="0" cy="0"/>
          <a:chOff x="0" y="0"/>
          <a:chExt cx="0" cy="0"/>
        </a:xfrm>
      </p:grpSpPr>
      <p:sp>
        <p:nvSpPr>
          <p:cNvPr id="2693" name="Google Shape;2693;p95"/>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Two main objectives</a:t>
            </a:r>
            <a:endParaRPr/>
          </a:p>
        </p:txBody>
      </p:sp>
      <p:sp>
        <p:nvSpPr>
          <p:cNvPr id="2694" name="Google Shape;2694;p95"/>
          <p:cNvSpPr txBox="1"/>
          <p:nvPr>
            <p:ph idx="2" type="title"/>
          </p:nvPr>
        </p:nvSpPr>
        <p:spPr>
          <a:xfrm>
            <a:off x="3657358" y="1843412"/>
            <a:ext cx="2051100" cy="425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2695" name="Google Shape;2695;p95"/>
          <p:cNvSpPr txBox="1"/>
          <p:nvPr>
            <p:ph idx="1" type="subTitle"/>
          </p:nvPr>
        </p:nvSpPr>
        <p:spPr>
          <a:xfrm>
            <a:off x="2436358" y="2309713"/>
            <a:ext cx="3272100" cy="538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closest planet to the Sun in the Solar System</a:t>
            </a:r>
            <a:endParaRPr/>
          </a:p>
        </p:txBody>
      </p:sp>
      <p:sp>
        <p:nvSpPr>
          <p:cNvPr id="2696" name="Google Shape;2696;p95"/>
          <p:cNvSpPr txBox="1"/>
          <p:nvPr>
            <p:ph idx="3" type="title"/>
          </p:nvPr>
        </p:nvSpPr>
        <p:spPr>
          <a:xfrm>
            <a:off x="3237058" y="3298312"/>
            <a:ext cx="2051100" cy="42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697" name="Google Shape;2697;p95"/>
          <p:cNvSpPr txBox="1"/>
          <p:nvPr>
            <p:ph idx="4" type="subTitle"/>
          </p:nvPr>
        </p:nvSpPr>
        <p:spPr>
          <a:xfrm>
            <a:off x="3237058" y="3764625"/>
            <a:ext cx="3272100" cy="538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 has a beautiful name and is the second planet from the Sun</a:t>
            </a:r>
            <a:endParaRPr/>
          </a:p>
        </p:txBody>
      </p:sp>
      <p:grpSp>
        <p:nvGrpSpPr>
          <p:cNvPr id="2698" name="Google Shape;2698;p95"/>
          <p:cNvGrpSpPr/>
          <p:nvPr/>
        </p:nvGrpSpPr>
        <p:grpSpPr>
          <a:xfrm>
            <a:off x="5937056" y="1570305"/>
            <a:ext cx="1698605" cy="1550710"/>
            <a:chOff x="5162827" y="3639402"/>
            <a:chExt cx="693960" cy="633537"/>
          </a:xfrm>
        </p:grpSpPr>
        <p:sp>
          <p:nvSpPr>
            <p:cNvPr id="2699" name="Google Shape;2699;p95"/>
            <p:cNvSpPr/>
            <p:nvPr/>
          </p:nvSpPr>
          <p:spPr>
            <a:xfrm>
              <a:off x="5162827" y="3639402"/>
              <a:ext cx="682469" cy="633537"/>
            </a:xfrm>
            <a:custGeom>
              <a:rect b="b" l="l" r="r" t="t"/>
              <a:pathLst>
                <a:path extrusionOk="0" h="17026" w="18341">
                  <a:moveTo>
                    <a:pt x="8266" y="0"/>
                  </a:moveTo>
                  <a:cubicBezTo>
                    <a:pt x="8184" y="0"/>
                    <a:pt x="8098" y="4"/>
                    <a:pt x="8010" y="15"/>
                  </a:cubicBezTo>
                  <a:cubicBezTo>
                    <a:pt x="7597" y="67"/>
                    <a:pt x="7352" y="273"/>
                    <a:pt x="7223" y="440"/>
                  </a:cubicBezTo>
                  <a:cubicBezTo>
                    <a:pt x="7200" y="463"/>
                    <a:pt x="7105" y="507"/>
                    <a:pt x="6992" y="507"/>
                  </a:cubicBezTo>
                  <a:cubicBezTo>
                    <a:pt x="6979" y="507"/>
                    <a:pt x="6966" y="506"/>
                    <a:pt x="6953" y="505"/>
                  </a:cubicBezTo>
                  <a:cubicBezTo>
                    <a:pt x="6894" y="497"/>
                    <a:pt x="6833" y="493"/>
                    <a:pt x="6772" y="493"/>
                  </a:cubicBezTo>
                  <a:cubicBezTo>
                    <a:pt x="6460" y="493"/>
                    <a:pt x="6130" y="597"/>
                    <a:pt x="5882" y="737"/>
                  </a:cubicBezTo>
                  <a:lnTo>
                    <a:pt x="5882" y="711"/>
                  </a:lnTo>
                  <a:cubicBezTo>
                    <a:pt x="5818" y="389"/>
                    <a:pt x="5534" y="144"/>
                    <a:pt x="5211" y="144"/>
                  </a:cubicBezTo>
                  <a:cubicBezTo>
                    <a:pt x="4876" y="144"/>
                    <a:pt x="4592" y="389"/>
                    <a:pt x="4528" y="711"/>
                  </a:cubicBezTo>
                  <a:lnTo>
                    <a:pt x="4515" y="775"/>
                  </a:lnTo>
                  <a:lnTo>
                    <a:pt x="4463" y="789"/>
                  </a:lnTo>
                  <a:cubicBezTo>
                    <a:pt x="4128" y="840"/>
                    <a:pt x="3895" y="1124"/>
                    <a:pt x="3895" y="1460"/>
                  </a:cubicBezTo>
                  <a:cubicBezTo>
                    <a:pt x="3895" y="1795"/>
                    <a:pt x="4128" y="2079"/>
                    <a:pt x="4463" y="2143"/>
                  </a:cubicBezTo>
                  <a:lnTo>
                    <a:pt x="4515" y="2143"/>
                  </a:lnTo>
                  <a:lnTo>
                    <a:pt x="4528" y="2208"/>
                  </a:lnTo>
                  <a:cubicBezTo>
                    <a:pt x="4528" y="2220"/>
                    <a:pt x="4540" y="2246"/>
                    <a:pt x="4540" y="2259"/>
                  </a:cubicBezTo>
                  <a:cubicBezTo>
                    <a:pt x="4515" y="2272"/>
                    <a:pt x="4489" y="2297"/>
                    <a:pt x="4463" y="2311"/>
                  </a:cubicBezTo>
                  <a:cubicBezTo>
                    <a:pt x="4411" y="2297"/>
                    <a:pt x="4360" y="2272"/>
                    <a:pt x="4308" y="2272"/>
                  </a:cubicBezTo>
                  <a:lnTo>
                    <a:pt x="4064" y="2220"/>
                  </a:lnTo>
                  <a:lnTo>
                    <a:pt x="4024" y="1975"/>
                  </a:lnTo>
                  <a:cubicBezTo>
                    <a:pt x="3960" y="1652"/>
                    <a:pt x="3677" y="1408"/>
                    <a:pt x="3341" y="1408"/>
                  </a:cubicBezTo>
                  <a:cubicBezTo>
                    <a:pt x="3006" y="1408"/>
                    <a:pt x="2722" y="1652"/>
                    <a:pt x="2671" y="1975"/>
                  </a:cubicBezTo>
                  <a:lnTo>
                    <a:pt x="2619" y="2220"/>
                  </a:lnTo>
                  <a:lnTo>
                    <a:pt x="2374" y="2272"/>
                  </a:lnTo>
                  <a:cubicBezTo>
                    <a:pt x="2052" y="2323"/>
                    <a:pt x="1806" y="2607"/>
                    <a:pt x="1806" y="2942"/>
                  </a:cubicBezTo>
                  <a:cubicBezTo>
                    <a:pt x="1806" y="3214"/>
                    <a:pt x="1961" y="3446"/>
                    <a:pt x="2181" y="3561"/>
                  </a:cubicBezTo>
                  <a:cubicBezTo>
                    <a:pt x="2141" y="3561"/>
                    <a:pt x="2103" y="3575"/>
                    <a:pt x="2064" y="3600"/>
                  </a:cubicBezTo>
                  <a:lnTo>
                    <a:pt x="2052" y="3600"/>
                  </a:lnTo>
                  <a:cubicBezTo>
                    <a:pt x="1884" y="3678"/>
                    <a:pt x="1742" y="3807"/>
                    <a:pt x="1677" y="3987"/>
                  </a:cubicBezTo>
                  <a:cubicBezTo>
                    <a:pt x="1626" y="4103"/>
                    <a:pt x="1613" y="4232"/>
                    <a:pt x="1626" y="4348"/>
                  </a:cubicBezTo>
                  <a:cubicBezTo>
                    <a:pt x="1600" y="4555"/>
                    <a:pt x="1548" y="4890"/>
                    <a:pt x="1522" y="5329"/>
                  </a:cubicBezTo>
                  <a:cubicBezTo>
                    <a:pt x="1433" y="5587"/>
                    <a:pt x="1355" y="5844"/>
                    <a:pt x="1290" y="6102"/>
                  </a:cubicBezTo>
                  <a:lnTo>
                    <a:pt x="1058" y="6063"/>
                  </a:lnTo>
                  <a:cubicBezTo>
                    <a:pt x="966" y="6028"/>
                    <a:pt x="867" y="6008"/>
                    <a:pt x="769" y="6008"/>
                  </a:cubicBezTo>
                  <a:cubicBezTo>
                    <a:pt x="621" y="6008"/>
                    <a:pt x="474" y="6053"/>
                    <a:pt x="349" y="6154"/>
                  </a:cubicBezTo>
                  <a:cubicBezTo>
                    <a:pt x="78" y="6347"/>
                    <a:pt x="1" y="6696"/>
                    <a:pt x="104" y="6979"/>
                  </a:cubicBezTo>
                  <a:cubicBezTo>
                    <a:pt x="130" y="7198"/>
                    <a:pt x="169" y="7547"/>
                    <a:pt x="259" y="7972"/>
                  </a:cubicBezTo>
                  <a:cubicBezTo>
                    <a:pt x="246" y="8127"/>
                    <a:pt x="284" y="8282"/>
                    <a:pt x="349" y="8398"/>
                  </a:cubicBezTo>
                  <a:cubicBezTo>
                    <a:pt x="427" y="8694"/>
                    <a:pt x="504" y="8978"/>
                    <a:pt x="607" y="9249"/>
                  </a:cubicBezTo>
                  <a:cubicBezTo>
                    <a:pt x="607" y="9301"/>
                    <a:pt x="620" y="9352"/>
                    <a:pt x="645" y="9404"/>
                  </a:cubicBezTo>
                  <a:cubicBezTo>
                    <a:pt x="645" y="9404"/>
                    <a:pt x="659" y="9430"/>
                    <a:pt x="671" y="9468"/>
                  </a:cubicBezTo>
                  <a:cubicBezTo>
                    <a:pt x="685" y="9585"/>
                    <a:pt x="736" y="9700"/>
                    <a:pt x="800" y="9803"/>
                  </a:cubicBezTo>
                  <a:lnTo>
                    <a:pt x="839" y="9843"/>
                  </a:lnTo>
                  <a:cubicBezTo>
                    <a:pt x="968" y="10164"/>
                    <a:pt x="1123" y="10462"/>
                    <a:pt x="1304" y="10758"/>
                  </a:cubicBezTo>
                  <a:cubicBezTo>
                    <a:pt x="1393" y="10938"/>
                    <a:pt x="1484" y="11106"/>
                    <a:pt x="1574" y="11287"/>
                  </a:cubicBezTo>
                  <a:cubicBezTo>
                    <a:pt x="994" y="11726"/>
                    <a:pt x="671" y="12216"/>
                    <a:pt x="620" y="12280"/>
                  </a:cubicBezTo>
                  <a:cubicBezTo>
                    <a:pt x="504" y="12486"/>
                    <a:pt x="478" y="12731"/>
                    <a:pt x="581" y="12938"/>
                  </a:cubicBezTo>
                  <a:cubicBezTo>
                    <a:pt x="685" y="13157"/>
                    <a:pt x="878" y="13299"/>
                    <a:pt x="1110" y="13337"/>
                  </a:cubicBezTo>
                  <a:lnTo>
                    <a:pt x="1651" y="13402"/>
                  </a:lnTo>
                  <a:lnTo>
                    <a:pt x="1600" y="13776"/>
                  </a:lnTo>
                  <a:cubicBezTo>
                    <a:pt x="1562" y="14111"/>
                    <a:pt x="1768" y="14420"/>
                    <a:pt x="2090" y="14524"/>
                  </a:cubicBezTo>
                  <a:cubicBezTo>
                    <a:pt x="2152" y="14541"/>
                    <a:pt x="2215" y="14550"/>
                    <a:pt x="2278" y="14550"/>
                  </a:cubicBezTo>
                  <a:cubicBezTo>
                    <a:pt x="2539" y="14550"/>
                    <a:pt x="2788" y="14402"/>
                    <a:pt x="2903" y="14163"/>
                  </a:cubicBezTo>
                  <a:cubicBezTo>
                    <a:pt x="2915" y="14124"/>
                    <a:pt x="3032" y="14021"/>
                    <a:pt x="3302" y="13918"/>
                  </a:cubicBezTo>
                  <a:cubicBezTo>
                    <a:pt x="3341" y="13970"/>
                    <a:pt x="3380" y="14021"/>
                    <a:pt x="3419" y="14059"/>
                  </a:cubicBezTo>
                  <a:lnTo>
                    <a:pt x="3225" y="14099"/>
                  </a:lnTo>
                  <a:cubicBezTo>
                    <a:pt x="2889" y="14163"/>
                    <a:pt x="2657" y="14446"/>
                    <a:pt x="2657" y="14769"/>
                  </a:cubicBezTo>
                  <a:cubicBezTo>
                    <a:pt x="2657" y="15105"/>
                    <a:pt x="2889" y="15388"/>
                    <a:pt x="3225" y="15452"/>
                  </a:cubicBezTo>
                  <a:lnTo>
                    <a:pt x="3470" y="15491"/>
                  </a:lnTo>
                  <a:lnTo>
                    <a:pt x="3509" y="15736"/>
                  </a:lnTo>
                  <a:cubicBezTo>
                    <a:pt x="3574" y="16071"/>
                    <a:pt x="3857" y="16303"/>
                    <a:pt x="4193" y="16303"/>
                  </a:cubicBezTo>
                  <a:cubicBezTo>
                    <a:pt x="4425" y="16303"/>
                    <a:pt x="4643" y="16174"/>
                    <a:pt x="4772" y="15982"/>
                  </a:cubicBezTo>
                  <a:cubicBezTo>
                    <a:pt x="4812" y="16136"/>
                    <a:pt x="4889" y="16303"/>
                    <a:pt x="5030" y="16458"/>
                  </a:cubicBezTo>
                  <a:cubicBezTo>
                    <a:pt x="5263" y="16690"/>
                    <a:pt x="5598" y="16819"/>
                    <a:pt x="6024" y="16819"/>
                  </a:cubicBezTo>
                  <a:lnTo>
                    <a:pt x="6076" y="16819"/>
                  </a:lnTo>
                  <a:cubicBezTo>
                    <a:pt x="6268" y="16807"/>
                    <a:pt x="6449" y="16730"/>
                    <a:pt x="6578" y="16575"/>
                  </a:cubicBezTo>
                  <a:cubicBezTo>
                    <a:pt x="6681" y="16458"/>
                    <a:pt x="6746" y="16303"/>
                    <a:pt x="6746" y="16136"/>
                  </a:cubicBezTo>
                  <a:cubicBezTo>
                    <a:pt x="7191" y="16233"/>
                    <a:pt x="7660" y="16282"/>
                    <a:pt x="8161" y="16282"/>
                  </a:cubicBezTo>
                  <a:cubicBezTo>
                    <a:pt x="9053" y="16282"/>
                    <a:pt x="10047" y="16127"/>
                    <a:pt x="11195" y="15813"/>
                  </a:cubicBezTo>
                  <a:cubicBezTo>
                    <a:pt x="11286" y="15994"/>
                    <a:pt x="11466" y="16136"/>
                    <a:pt x="11673" y="16174"/>
                  </a:cubicBezTo>
                  <a:lnTo>
                    <a:pt x="11917" y="16214"/>
                  </a:lnTo>
                  <a:lnTo>
                    <a:pt x="11969" y="16458"/>
                  </a:lnTo>
                  <a:cubicBezTo>
                    <a:pt x="12034" y="16794"/>
                    <a:pt x="12318" y="17026"/>
                    <a:pt x="12640" y="17026"/>
                  </a:cubicBezTo>
                  <a:cubicBezTo>
                    <a:pt x="12975" y="17026"/>
                    <a:pt x="13259" y="16794"/>
                    <a:pt x="13324" y="16458"/>
                  </a:cubicBezTo>
                  <a:lnTo>
                    <a:pt x="13362" y="16214"/>
                  </a:lnTo>
                  <a:lnTo>
                    <a:pt x="13607" y="16174"/>
                  </a:lnTo>
                  <a:cubicBezTo>
                    <a:pt x="13814" y="16136"/>
                    <a:pt x="13994" y="16007"/>
                    <a:pt x="14084" y="15827"/>
                  </a:cubicBezTo>
                  <a:lnTo>
                    <a:pt x="14110" y="15827"/>
                  </a:lnTo>
                  <a:cubicBezTo>
                    <a:pt x="14445" y="15827"/>
                    <a:pt x="14729" y="15595"/>
                    <a:pt x="14794" y="15272"/>
                  </a:cubicBezTo>
                  <a:lnTo>
                    <a:pt x="14806" y="15208"/>
                  </a:lnTo>
                  <a:lnTo>
                    <a:pt x="14858" y="15194"/>
                  </a:lnTo>
                  <a:cubicBezTo>
                    <a:pt x="15193" y="15143"/>
                    <a:pt x="15425" y="14847"/>
                    <a:pt x="15425" y="14524"/>
                  </a:cubicBezTo>
                  <a:lnTo>
                    <a:pt x="15425" y="14472"/>
                  </a:lnTo>
                  <a:cubicBezTo>
                    <a:pt x="15525" y="14522"/>
                    <a:pt x="15642" y="14550"/>
                    <a:pt x="15756" y="14550"/>
                  </a:cubicBezTo>
                  <a:cubicBezTo>
                    <a:pt x="15819" y="14550"/>
                    <a:pt x="15882" y="14542"/>
                    <a:pt x="15941" y="14524"/>
                  </a:cubicBezTo>
                  <a:cubicBezTo>
                    <a:pt x="16264" y="14420"/>
                    <a:pt x="16470" y="14111"/>
                    <a:pt x="16431" y="13776"/>
                  </a:cubicBezTo>
                  <a:lnTo>
                    <a:pt x="16393" y="13402"/>
                  </a:lnTo>
                  <a:lnTo>
                    <a:pt x="16921" y="13337"/>
                  </a:lnTo>
                  <a:cubicBezTo>
                    <a:pt x="17154" y="13299"/>
                    <a:pt x="17347" y="13157"/>
                    <a:pt x="17451" y="12938"/>
                  </a:cubicBezTo>
                  <a:cubicBezTo>
                    <a:pt x="17554" y="12731"/>
                    <a:pt x="17540" y="12486"/>
                    <a:pt x="17411" y="12280"/>
                  </a:cubicBezTo>
                  <a:cubicBezTo>
                    <a:pt x="17360" y="12216"/>
                    <a:pt x="17025" y="11700"/>
                    <a:pt x="16419" y="11248"/>
                  </a:cubicBezTo>
                  <a:cubicBezTo>
                    <a:pt x="16715" y="10823"/>
                    <a:pt x="16973" y="10358"/>
                    <a:pt x="17193" y="9843"/>
                  </a:cubicBezTo>
                  <a:lnTo>
                    <a:pt x="17231" y="9803"/>
                  </a:lnTo>
                  <a:cubicBezTo>
                    <a:pt x="17308" y="9688"/>
                    <a:pt x="17347" y="9571"/>
                    <a:pt x="17360" y="9430"/>
                  </a:cubicBezTo>
                  <a:cubicBezTo>
                    <a:pt x="17411" y="9313"/>
                    <a:pt x="17451" y="9184"/>
                    <a:pt x="17489" y="9055"/>
                  </a:cubicBezTo>
                  <a:cubicBezTo>
                    <a:pt x="17515" y="9055"/>
                    <a:pt x="17515" y="9043"/>
                    <a:pt x="17528" y="9043"/>
                  </a:cubicBezTo>
                  <a:cubicBezTo>
                    <a:pt x="17683" y="8966"/>
                    <a:pt x="17812" y="8811"/>
                    <a:pt x="17863" y="8643"/>
                  </a:cubicBezTo>
                  <a:cubicBezTo>
                    <a:pt x="17876" y="8617"/>
                    <a:pt x="18096" y="7920"/>
                    <a:pt x="18199" y="7031"/>
                  </a:cubicBezTo>
                  <a:cubicBezTo>
                    <a:pt x="18340" y="5779"/>
                    <a:pt x="18173" y="4787"/>
                    <a:pt x="17709" y="4077"/>
                  </a:cubicBezTo>
                  <a:cubicBezTo>
                    <a:pt x="17296" y="3458"/>
                    <a:pt x="16638" y="3085"/>
                    <a:pt x="15812" y="2994"/>
                  </a:cubicBezTo>
                  <a:lnTo>
                    <a:pt x="15812" y="2968"/>
                  </a:lnTo>
                  <a:cubicBezTo>
                    <a:pt x="15812" y="2633"/>
                    <a:pt x="15580" y="2349"/>
                    <a:pt x="15258" y="2297"/>
                  </a:cubicBezTo>
                  <a:lnTo>
                    <a:pt x="15193" y="2285"/>
                  </a:lnTo>
                  <a:lnTo>
                    <a:pt x="15181" y="2220"/>
                  </a:lnTo>
                  <a:cubicBezTo>
                    <a:pt x="15116" y="1898"/>
                    <a:pt x="14832" y="1652"/>
                    <a:pt x="14510" y="1652"/>
                  </a:cubicBezTo>
                  <a:cubicBezTo>
                    <a:pt x="14175" y="1652"/>
                    <a:pt x="13891" y="1898"/>
                    <a:pt x="13826" y="2220"/>
                  </a:cubicBezTo>
                  <a:lnTo>
                    <a:pt x="13814" y="2285"/>
                  </a:lnTo>
                  <a:lnTo>
                    <a:pt x="13762" y="2297"/>
                  </a:lnTo>
                  <a:cubicBezTo>
                    <a:pt x="13697" y="2297"/>
                    <a:pt x="13646" y="2323"/>
                    <a:pt x="13607" y="2337"/>
                  </a:cubicBezTo>
                  <a:cubicBezTo>
                    <a:pt x="12820" y="1730"/>
                    <a:pt x="11917" y="1291"/>
                    <a:pt x="10963" y="1033"/>
                  </a:cubicBezTo>
                  <a:cubicBezTo>
                    <a:pt x="10925" y="892"/>
                    <a:pt x="10834" y="737"/>
                    <a:pt x="10653" y="608"/>
                  </a:cubicBezTo>
                  <a:cubicBezTo>
                    <a:pt x="10628" y="595"/>
                    <a:pt x="10615" y="583"/>
                    <a:pt x="10602" y="569"/>
                  </a:cubicBezTo>
                  <a:cubicBezTo>
                    <a:pt x="10431" y="435"/>
                    <a:pt x="10296" y="336"/>
                    <a:pt x="10020" y="336"/>
                  </a:cubicBezTo>
                  <a:cubicBezTo>
                    <a:pt x="10004" y="336"/>
                    <a:pt x="9987" y="336"/>
                    <a:pt x="9970" y="337"/>
                  </a:cubicBezTo>
                  <a:cubicBezTo>
                    <a:pt x="9931" y="337"/>
                    <a:pt x="9867" y="337"/>
                    <a:pt x="9687" y="311"/>
                  </a:cubicBezTo>
                  <a:cubicBezTo>
                    <a:pt x="9480" y="273"/>
                    <a:pt x="9390" y="234"/>
                    <a:pt x="9286" y="182"/>
                  </a:cubicBezTo>
                  <a:cubicBezTo>
                    <a:pt x="9145" y="118"/>
                    <a:pt x="8964" y="27"/>
                    <a:pt x="8693" y="15"/>
                  </a:cubicBezTo>
                  <a:lnTo>
                    <a:pt x="8578" y="15"/>
                  </a:lnTo>
                  <a:cubicBezTo>
                    <a:pt x="8481" y="7"/>
                    <a:pt x="8376" y="0"/>
                    <a:pt x="8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95"/>
            <p:cNvSpPr/>
            <p:nvPr/>
          </p:nvSpPr>
          <p:spPr>
            <a:xfrm>
              <a:off x="5207479" y="4058415"/>
              <a:ext cx="110402" cy="96969"/>
            </a:xfrm>
            <a:custGeom>
              <a:rect b="b" l="l" r="r" t="t"/>
              <a:pathLst>
                <a:path extrusionOk="0" h="2606" w="2967">
                  <a:moveTo>
                    <a:pt x="2128" y="0"/>
                  </a:moveTo>
                  <a:cubicBezTo>
                    <a:pt x="787" y="167"/>
                    <a:pt x="1" y="1393"/>
                    <a:pt x="1" y="1393"/>
                  </a:cubicBezTo>
                  <a:lnTo>
                    <a:pt x="1213" y="1560"/>
                  </a:lnTo>
                  <a:lnTo>
                    <a:pt x="1084" y="2605"/>
                  </a:lnTo>
                  <a:cubicBezTo>
                    <a:pt x="1432" y="1883"/>
                    <a:pt x="2967" y="1792"/>
                    <a:pt x="2967" y="1792"/>
                  </a:cubicBezTo>
                  <a:lnTo>
                    <a:pt x="2128" y="0"/>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95"/>
            <p:cNvSpPr/>
            <p:nvPr/>
          </p:nvSpPr>
          <p:spPr>
            <a:xfrm>
              <a:off x="5267460" y="4072294"/>
              <a:ext cx="41787" cy="44205"/>
            </a:xfrm>
            <a:custGeom>
              <a:rect b="b" l="l" r="r" t="t"/>
              <a:pathLst>
                <a:path extrusionOk="0" h="1188" w="1123">
                  <a:moveTo>
                    <a:pt x="942" y="1"/>
                  </a:moveTo>
                  <a:lnTo>
                    <a:pt x="0" y="943"/>
                  </a:lnTo>
                  <a:cubicBezTo>
                    <a:pt x="246" y="1110"/>
                    <a:pt x="1123" y="1187"/>
                    <a:pt x="1123" y="1187"/>
                  </a:cubicBezTo>
                  <a:lnTo>
                    <a:pt x="942"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95"/>
            <p:cNvSpPr/>
            <p:nvPr/>
          </p:nvSpPr>
          <p:spPr>
            <a:xfrm>
              <a:off x="5678735" y="4058415"/>
              <a:ext cx="110402" cy="96969"/>
            </a:xfrm>
            <a:custGeom>
              <a:rect b="b" l="l" r="r" t="t"/>
              <a:pathLst>
                <a:path extrusionOk="0" h="2606" w="2967">
                  <a:moveTo>
                    <a:pt x="838" y="0"/>
                  </a:moveTo>
                  <a:lnTo>
                    <a:pt x="0" y="1792"/>
                  </a:lnTo>
                  <a:cubicBezTo>
                    <a:pt x="0" y="1792"/>
                    <a:pt x="1548" y="1883"/>
                    <a:pt x="1883" y="2605"/>
                  </a:cubicBezTo>
                  <a:lnTo>
                    <a:pt x="1754" y="1560"/>
                  </a:lnTo>
                  <a:lnTo>
                    <a:pt x="2967" y="1393"/>
                  </a:lnTo>
                  <a:cubicBezTo>
                    <a:pt x="2967" y="1393"/>
                    <a:pt x="2179" y="167"/>
                    <a:pt x="83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95"/>
            <p:cNvSpPr/>
            <p:nvPr/>
          </p:nvSpPr>
          <p:spPr>
            <a:xfrm>
              <a:off x="5687367" y="4072294"/>
              <a:ext cx="42271" cy="44205"/>
            </a:xfrm>
            <a:custGeom>
              <a:rect b="b" l="l" r="r" t="t"/>
              <a:pathLst>
                <a:path extrusionOk="0" h="1188" w="1136">
                  <a:moveTo>
                    <a:pt x="193" y="1"/>
                  </a:moveTo>
                  <a:lnTo>
                    <a:pt x="0" y="1187"/>
                  </a:lnTo>
                  <a:cubicBezTo>
                    <a:pt x="0" y="1187"/>
                    <a:pt x="890" y="1110"/>
                    <a:pt x="1135" y="943"/>
                  </a:cubicBezTo>
                  <a:lnTo>
                    <a:pt x="193"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95"/>
            <p:cNvSpPr/>
            <p:nvPr/>
          </p:nvSpPr>
          <p:spPr>
            <a:xfrm>
              <a:off x="5245358" y="3693690"/>
              <a:ext cx="506354" cy="506316"/>
            </a:xfrm>
            <a:custGeom>
              <a:rect b="b" l="l" r="r" t="t"/>
              <a:pathLst>
                <a:path extrusionOk="0" h="13607" w="13608">
                  <a:moveTo>
                    <a:pt x="6798" y="1"/>
                  </a:moveTo>
                  <a:cubicBezTo>
                    <a:pt x="3045" y="1"/>
                    <a:pt x="1" y="3044"/>
                    <a:pt x="1" y="6810"/>
                  </a:cubicBezTo>
                  <a:cubicBezTo>
                    <a:pt x="1" y="10563"/>
                    <a:pt x="3045" y="13606"/>
                    <a:pt x="6798" y="13606"/>
                  </a:cubicBezTo>
                  <a:cubicBezTo>
                    <a:pt x="10551" y="13606"/>
                    <a:pt x="13608" y="10563"/>
                    <a:pt x="13608" y="6810"/>
                  </a:cubicBezTo>
                  <a:cubicBezTo>
                    <a:pt x="13608" y="3044"/>
                    <a:pt x="10551" y="1"/>
                    <a:pt x="6798"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95"/>
            <p:cNvSpPr/>
            <p:nvPr/>
          </p:nvSpPr>
          <p:spPr>
            <a:xfrm>
              <a:off x="5535739" y="3756536"/>
              <a:ext cx="321048" cy="406147"/>
            </a:xfrm>
            <a:custGeom>
              <a:rect b="b" l="l" r="r" t="t"/>
              <a:pathLst>
                <a:path extrusionOk="0" h="10915" w="8628">
                  <a:moveTo>
                    <a:pt x="3463" y="0"/>
                  </a:moveTo>
                  <a:cubicBezTo>
                    <a:pt x="3408" y="0"/>
                    <a:pt x="3354" y="8"/>
                    <a:pt x="3302" y="26"/>
                  </a:cubicBezTo>
                  <a:cubicBezTo>
                    <a:pt x="2901" y="181"/>
                    <a:pt x="2502" y="762"/>
                    <a:pt x="2167" y="994"/>
                  </a:cubicBezTo>
                  <a:cubicBezTo>
                    <a:pt x="1844" y="1226"/>
                    <a:pt x="1444" y="1278"/>
                    <a:pt x="1651" y="1574"/>
                  </a:cubicBezTo>
                  <a:cubicBezTo>
                    <a:pt x="1844" y="1858"/>
                    <a:pt x="2128" y="1548"/>
                    <a:pt x="2296" y="2038"/>
                  </a:cubicBezTo>
                  <a:cubicBezTo>
                    <a:pt x="2341" y="2183"/>
                    <a:pt x="2395" y="2237"/>
                    <a:pt x="2448" y="2237"/>
                  </a:cubicBezTo>
                  <a:cubicBezTo>
                    <a:pt x="2578" y="2237"/>
                    <a:pt x="2710" y="1922"/>
                    <a:pt x="2747" y="1768"/>
                  </a:cubicBezTo>
                  <a:cubicBezTo>
                    <a:pt x="2783" y="1566"/>
                    <a:pt x="2752" y="1112"/>
                    <a:pt x="2919" y="1112"/>
                  </a:cubicBezTo>
                  <a:cubicBezTo>
                    <a:pt x="2933" y="1112"/>
                    <a:pt x="2949" y="1116"/>
                    <a:pt x="2966" y="1123"/>
                  </a:cubicBezTo>
                  <a:cubicBezTo>
                    <a:pt x="3185" y="1213"/>
                    <a:pt x="3276" y="1780"/>
                    <a:pt x="3147" y="1974"/>
                  </a:cubicBezTo>
                  <a:cubicBezTo>
                    <a:pt x="3036" y="2141"/>
                    <a:pt x="2809" y="2634"/>
                    <a:pt x="2558" y="2634"/>
                  </a:cubicBezTo>
                  <a:cubicBezTo>
                    <a:pt x="2518" y="2634"/>
                    <a:pt x="2478" y="2622"/>
                    <a:pt x="2437" y="2593"/>
                  </a:cubicBezTo>
                  <a:cubicBezTo>
                    <a:pt x="2167" y="2405"/>
                    <a:pt x="2057" y="2174"/>
                    <a:pt x="1981" y="2174"/>
                  </a:cubicBezTo>
                  <a:cubicBezTo>
                    <a:pt x="1974" y="2174"/>
                    <a:pt x="1967" y="2176"/>
                    <a:pt x="1960" y="2181"/>
                  </a:cubicBezTo>
                  <a:cubicBezTo>
                    <a:pt x="1883" y="2219"/>
                    <a:pt x="1780" y="2425"/>
                    <a:pt x="1741" y="2516"/>
                  </a:cubicBezTo>
                  <a:cubicBezTo>
                    <a:pt x="1715" y="2619"/>
                    <a:pt x="1431" y="2696"/>
                    <a:pt x="1354" y="2889"/>
                  </a:cubicBezTo>
                  <a:cubicBezTo>
                    <a:pt x="1264" y="3096"/>
                    <a:pt x="1548" y="3316"/>
                    <a:pt x="1354" y="3470"/>
                  </a:cubicBezTo>
                  <a:cubicBezTo>
                    <a:pt x="1309" y="3502"/>
                    <a:pt x="1257" y="3512"/>
                    <a:pt x="1202" y="3512"/>
                  </a:cubicBezTo>
                  <a:cubicBezTo>
                    <a:pt x="1148" y="3512"/>
                    <a:pt x="1090" y="3502"/>
                    <a:pt x="1032" y="3496"/>
                  </a:cubicBezTo>
                  <a:cubicBezTo>
                    <a:pt x="975" y="3481"/>
                    <a:pt x="917" y="3467"/>
                    <a:pt x="859" y="3467"/>
                  </a:cubicBezTo>
                  <a:cubicBezTo>
                    <a:pt x="773" y="3467"/>
                    <a:pt x="689" y="3498"/>
                    <a:pt x="619" y="3599"/>
                  </a:cubicBezTo>
                  <a:cubicBezTo>
                    <a:pt x="425" y="3883"/>
                    <a:pt x="413" y="4385"/>
                    <a:pt x="619" y="4399"/>
                  </a:cubicBezTo>
                  <a:cubicBezTo>
                    <a:pt x="624" y="4399"/>
                    <a:pt x="630" y="4399"/>
                    <a:pt x="636" y="4399"/>
                  </a:cubicBezTo>
                  <a:cubicBezTo>
                    <a:pt x="860" y="4399"/>
                    <a:pt x="1290" y="4163"/>
                    <a:pt x="1290" y="3999"/>
                  </a:cubicBezTo>
                  <a:cubicBezTo>
                    <a:pt x="1290" y="3831"/>
                    <a:pt x="1496" y="3677"/>
                    <a:pt x="1741" y="3651"/>
                  </a:cubicBezTo>
                  <a:cubicBezTo>
                    <a:pt x="1751" y="3650"/>
                    <a:pt x="1761" y="3650"/>
                    <a:pt x="1772" y="3650"/>
                  </a:cubicBezTo>
                  <a:cubicBezTo>
                    <a:pt x="2038" y="3650"/>
                    <a:pt x="2638" y="3799"/>
                    <a:pt x="2514" y="3960"/>
                  </a:cubicBezTo>
                  <a:cubicBezTo>
                    <a:pt x="2401" y="4124"/>
                    <a:pt x="2004" y="4399"/>
                    <a:pt x="2216" y="4399"/>
                  </a:cubicBezTo>
                  <a:cubicBezTo>
                    <a:pt x="2221" y="4399"/>
                    <a:pt x="2225" y="4399"/>
                    <a:pt x="2231" y="4399"/>
                  </a:cubicBezTo>
                  <a:cubicBezTo>
                    <a:pt x="2476" y="4385"/>
                    <a:pt x="2554" y="4296"/>
                    <a:pt x="2631" y="4153"/>
                  </a:cubicBezTo>
                  <a:cubicBezTo>
                    <a:pt x="2721" y="3999"/>
                    <a:pt x="2463" y="3702"/>
                    <a:pt x="2554" y="3599"/>
                  </a:cubicBezTo>
                  <a:cubicBezTo>
                    <a:pt x="2563" y="3587"/>
                    <a:pt x="2573" y="3582"/>
                    <a:pt x="2586" y="3582"/>
                  </a:cubicBezTo>
                  <a:cubicBezTo>
                    <a:pt x="2682" y="3582"/>
                    <a:pt x="2871" y="3901"/>
                    <a:pt x="2927" y="4038"/>
                  </a:cubicBezTo>
                  <a:cubicBezTo>
                    <a:pt x="2966" y="4145"/>
                    <a:pt x="3043" y="4313"/>
                    <a:pt x="3101" y="4313"/>
                  </a:cubicBezTo>
                  <a:cubicBezTo>
                    <a:pt x="3119" y="4313"/>
                    <a:pt x="3135" y="4297"/>
                    <a:pt x="3147" y="4257"/>
                  </a:cubicBezTo>
                  <a:cubicBezTo>
                    <a:pt x="3186" y="4131"/>
                    <a:pt x="3254" y="4048"/>
                    <a:pt x="3335" y="4048"/>
                  </a:cubicBezTo>
                  <a:cubicBezTo>
                    <a:pt x="3361" y="4048"/>
                    <a:pt x="3389" y="4057"/>
                    <a:pt x="3417" y="4076"/>
                  </a:cubicBezTo>
                  <a:cubicBezTo>
                    <a:pt x="3508" y="4144"/>
                    <a:pt x="3519" y="4471"/>
                    <a:pt x="3678" y="4471"/>
                  </a:cubicBezTo>
                  <a:cubicBezTo>
                    <a:pt x="3700" y="4471"/>
                    <a:pt x="3724" y="4465"/>
                    <a:pt x="3753" y="4450"/>
                  </a:cubicBezTo>
                  <a:cubicBezTo>
                    <a:pt x="3886" y="4383"/>
                    <a:pt x="4025" y="4316"/>
                    <a:pt x="4103" y="4316"/>
                  </a:cubicBezTo>
                  <a:cubicBezTo>
                    <a:pt x="4161" y="4316"/>
                    <a:pt x="4186" y="4352"/>
                    <a:pt x="4153" y="4450"/>
                  </a:cubicBezTo>
                  <a:cubicBezTo>
                    <a:pt x="4087" y="4658"/>
                    <a:pt x="4012" y="4857"/>
                    <a:pt x="3816" y="4857"/>
                  </a:cubicBezTo>
                  <a:cubicBezTo>
                    <a:pt x="3782" y="4857"/>
                    <a:pt x="3744" y="4851"/>
                    <a:pt x="3701" y="4837"/>
                  </a:cubicBezTo>
                  <a:cubicBezTo>
                    <a:pt x="3575" y="4801"/>
                    <a:pt x="3455" y="4782"/>
                    <a:pt x="3349" y="4782"/>
                  </a:cubicBezTo>
                  <a:cubicBezTo>
                    <a:pt x="3225" y="4782"/>
                    <a:pt x="3119" y="4808"/>
                    <a:pt x="3044" y="4863"/>
                  </a:cubicBezTo>
                  <a:cubicBezTo>
                    <a:pt x="2960" y="4916"/>
                    <a:pt x="2805" y="4978"/>
                    <a:pt x="2639" y="4978"/>
                  </a:cubicBezTo>
                  <a:cubicBezTo>
                    <a:pt x="2523" y="4978"/>
                    <a:pt x="2402" y="4948"/>
                    <a:pt x="2296" y="4863"/>
                  </a:cubicBezTo>
                  <a:cubicBezTo>
                    <a:pt x="2024" y="4643"/>
                    <a:pt x="2115" y="4502"/>
                    <a:pt x="2012" y="4425"/>
                  </a:cubicBezTo>
                  <a:cubicBezTo>
                    <a:pt x="1967" y="4395"/>
                    <a:pt x="1850" y="4380"/>
                    <a:pt x="1712" y="4380"/>
                  </a:cubicBezTo>
                  <a:cubicBezTo>
                    <a:pt x="1492" y="4380"/>
                    <a:pt x="1220" y="4418"/>
                    <a:pt x="1109" y="4489"/>
                  </a:cubicBezTo>
                  <a:cubicBezTo>
                    <a:pt x="941" y="4592"/>
                    <a:pt x="683" y="4695"/>
                    <a:pt x="528" y="4876"/>
                  </a:cubicBezTo>
                  <a:cubicBezTo>
                    <a:pt x="361" y="5056"/>
                    <a:pt x="0" y="5379"/>
                    <a:pt x="26" y="5572"/>
                  </a:cubicBezTo>
                  <a:cubicBezTo>
                    <a:pt x="52" y="5766"/>
                    <a:pt x="141" y="6294"/>
                    <a:pt x="77" y="6449"/>
                  </a:cubicBezTo>
                  <a:cubicBezTo>
                    <a:pt x="12" y="6604"/>
                    <a:pt x="232" y="7145"/>
                    <a:pt x="580" y="7262"/>
                  </a:cubicBezTo>
                  <a:cubicBezTo>
                    <a:pt x="612" y="7274"/>
                    <a:pt x="644" y="7279"/>
                    <a:pt x="676" y="7279"/>
                  </a:cubicBezTo>
                  <a:cubicBezTo>
                    <a:pt x="782" y="7279"/>
                    <a:pt x="884" y="7221"/>
                    <a:pt x="993" y="7171"/>
                  </a:cubicBezTo>
                  <a:cubicBezTo>
                    <a:pt x="1099" y="7110"/>
                    <a:pt x="1201" y="7050"/>
                    <a:pt x="1314" y="7050"/>
                  </a:cubicBezTo>
                  <a:cubicBezTo>
                    <a:pt x="1394" y="7050"/>
                    <a:pt x="1478" y="7079"/>
                    <a:pt x="1573" y="7159"/>
                  </a:cubicBezTo>
                  <a:cubicBezTo>
                    <a:pt x="1960" y="7494"/>
                    <a:pt x="1702" y="8165"/>
                    <a:pt x="2012" y="8371"/>
                  </a:cubicBezTo>
                  <a:cubicBezTo>
                    <a:pt x="2308" y="8564"/>
                    <a:pt x="2605" y="8474"/>
                    <a:pt x="2450" y="8861"/>
                  </a:cubicBezTo>
                  <a:cubicBezTo>
                    <a:pt x="2308" y="9261"/>
                    <a:pt x="2012" y="9429"/>
                    <a:pt x="2296" y="9776"/>
                  </a:cubicBezTo>
                  <a:cubicBezTo>
                    <a:pt x="2566" y="10112"/>
                    <a:pt x="2669" y="10499"/>
                    <a:pt x="2721" y="10693"/>
                  </a:cubicBezTo>
                  <a:cubicBezTo>
                    <a:pt x="2755" y="10821"/>
                    <a:pt x="2772" y="10915"/>
                    <a:pt x="2912" y="10915"/>
                  </a:cubicBezTo>
                  <a:cubicBezTo>
                    <a:pt x="2983" y="10915"/>
                    <a:pt x="3085" y="10891"/>
                    <a:pt x="3237" y="10834"/>
                  </a:cubicBezTo>
                  <a:cubicBezTo>
                    <a:pt x="3689" y="10679"/>
                    <a:pt x="3663" y="9905"/>
                    <a:pt x="3933" y="9790"/>
                  </a:cubicBezTo>
                  <a:cubicBezTo>
                    <a:pt x="4217" y="9673"/>
                    <a:pt x="4308" y="9609"/>
                    <a:pt x="4411" y="9222"/>
                  </a:cubicBezTo>
                  <a:cubicBezTo>
                    <a:pt x="4514" y="8848"/>
                    <a:pt x="4669" y="9068"/>
                    <a:pt x="4630" y="8745"/>
                  </a:cubicBezTo>
                  <a:cubicBezTo>
                    <a:pt x="4591" y="8423"/>
                    <a:pt x="4372" y="8229"/>
                    <a:pt x="4552" y="7919"/>
                  </a:cubicBezTo>
                  <a:cubicBezTo>
                    <a:pt x="4733" y="7610"/>
                    <a:pt x="5042" y="7623"/>
                    <a:pt x="5107" y="7262"/>
                  </a:cubicBezTo>
                  <a:cubicBezTo>
                    <a:pt x="5171" y="6887"/>
                    <a:pt x="5365" y="6836"/>
                    <a:pt x="5314" y="6733"/>
                  </a:cubicBezTo>
                  <a:cubicBezTo>
                    <a:pt x="5308" y="6711"/>
                    <a:pt x="5289" y="6703"/>
                    <a:pt x="5258" y="6703"/>
                  </a:cubicBezTo>
                  <a:cubicBezTo>
                    <a:pt x="5217" y="6703"/>
                    <a:pt x="5156" y="6718"/>
                    <a:pt x="5081" y="6733"/>
                  </a:cubicBezTo>
                  <a:cubicBezTo>
                    <a:pt x="5009" y="6755"/>
                    <a:pt x="4925" y="6772"/>
                    <a:pt x="4837" y="6772"/>
                  </a:cubicBezTo>
                  <a:cubicBezTo>
                    <a:pt x="4769" y="6772"/>
                    <a:pt x="4698" y="6761"/>
                    <a:pt x="4630" y="6733"/>
                  </a:cubicBezTo>
                  <a:cubicBezTo>
                    <a:pt x="4346" y="6591"/>
                    <a:pt x="4139" y="6385"/>
                    <a:pt x="4139" y="5998"/>
                  </a:cubicBezTo>
                  <a:cubicBezTo>
                    <a:pt x="4139" y="5712"/>
                    <a:pt x="4179" y="5505"/>
                    <a:pt x="4239" y="5505"/>
                  </a:cubicBezTo>
                  <a:cubicBezTo>
                    <a:pt x="4263" y="5505"/>
                    <a:pt x="4291" y="5538"/>
                    <a:pt x="4320" y="5611"/>
                  </a:cubicBezTo>
                  <a:cubicBezTo>
                    <a:pt x="4411" y="5882"/>
                    <a:pt x="4372" y="6024"/>
                    <a:pt x="4630" y="6114"/>
                  </a:cubicBezTo>
                  <a:cubicBezTo>
                    <a:pt x="4887" y="6191"/>
                    <a:pt x="4733" y="6488"/>
                    <a:pt x="5016" y="6501"/>
                  </a:cubicBezTo>
                  <a:cubicBezTo>
                    <a:pt x="5024" y="6501"/>
                    <a:pt x="5032" y="6502"/>
                    <a:pt x="5040" y="6502"/>
                  </a:cubicBezTo>
                  <a:cubicBezTo>
                    <a:pt x="5337" y="6502"/>
                    <a:pt x="5997" y="6056"/>
                    <a:pt x="5997" y="5830"/>
                  </a:cubicBezTo>
                  <a:cubicBezTo>
                    <a:pt x="5984" y="5585"/>
                    <a:pt x="5907" y="5288"/>
                    <a:pt x="5481" y="5276"/>
                  </a:cubicBezTo>
                  <a:cubicBezTo>
                    <a:pt x="5042" y="5250"/>
                    <a:pt x="5133" y="4979"/>
                    <a:pt x="5107" y="4798"/>
                  </a:cubicBezTo>
                  <a:cubicBezTo>
                    <a:pt x="5106" y="4777"/>
                    <a:pt x="5116" y="4767"/>
                    <a:pt x="5135" y="4767"/>
                  </a:cubicBezTo>
                  <a:cubicBezTo>
                    <a:pt x="5287" y="4767"/>
                    <a:pt x="6030" y="5373"/>
                    <a:pt x="6397" y="5431"/>
                  </a:cubicBezTo>
                  <a:cubicBezTo>
                    <a:pt x="6447" y="5437"/>
                    <a:pt x="6496" y="5439"/>
                    <a:pt x="6543" y="5439"/>
                  </a:cubicBezTo>
                  <a:cubicBezTo>
                    <a:pt x="6902" y="5439"/>
                    <a:pt x="7183" y="5288"/>
                    <a:pt x="7183" y="5288"/>
                  </a:cubicBezTo>
                  <a:cubicBezTo>
                    <a:pt x="7183" y="5288"/>
                    <a:pt x="8628" y="774"/>
                    <a:pt x="5661" y="530"/>
                  </a:cubicBezTo>
                  <a:cubicBezTo>
                    <a:pt x="5661" y="530"/>
                    <a:pt x="4978" y="671"/>
                    <a:pt x="4772" y="800"/>
                  </a:cubicBezTo>
                  <a:cubicBezTo>
                    <a:pt x="4629" y="895"/>
                    <a:pt x="4256" y="1151"/>
                    <a:pt x="4044" y="1151"/>
                  </a:cubicBezTo>
                  <a:cubicBezTo>
                    <a:pt x="3968" y="1151"/>
                    <a:pt x="3912" y="1118"/>
                    <a:pt x="3895" y="1032"/>
                  </a:cubicBezTo>
                  <a:cubicBezTo>
                    <a:pt x="3818" y="710"/>
                    <a:pt x="4462" y="607"/>
                    <a:pt x="4346" y="478"/>
                  </a:cubicBezTo>
                  <a:cubicBezTo>
                    <a:pt x="4245" y="376"/>
                    <a:pt x="3839" y="0"/>
                    <a:pt x="3463"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95"/>
            <p:cNvSpPr/>
            <p:nvPr/>
          </p:nvSpPr>
          <p:spPr>
            <a:xfrm>
              <a:off x="5218046" y="3757132"/>
              <a:ext cx="269214" cy="482242"/>
            </a:xfrm>
            <a:custGeom>
              <a:rect b="b" l="l" r="r" t="t"/>
              <a:pathLst>
                <a:path extrusionOk="0" h="12960" w="7235">
                  <a:moveTo>
                    <a:pt x="2227" y="1"/>
                  </a:moveTo>
                  <a:cubicBezTo>
                    <a:pt x="2121" y="1"/>
                    <a:pt x="1991" y="57"/>
                    <a:pt x="1832" y="217"/>
                  </a:cubicBezTo>
                  <a:cubicBezTo>
                    <a:pt x="1367" y="669"/>
                    <a:pt x="0" y="3209"/>
                    <a:pt x="348" y="5286"/>
                  </a:cubicBezTo>
                  <a:cubicBezTo>
                    <a:pt x="490" y="6171"/>
                    <a:pt x="816" y="6402"/>
                    <a:pt x="1179" y="6402"/>
                  </a:cubicBezTo>
                  <a:cubicBezTo>
                    <a:pt x="1376" y="6402"/>
                    <a:pt x="1585" y="6334"/>
                    <a:pt x="1780" y="6266"/>
                  </a:cubicBezTo>
                  <a:cubicBezTo>
                    <a:pt x="1982" y="6204"/>
                    <a:pt x="2178" y="6136"/>
                    <a:pt x="2335" y="6136"/>
                  </a:cubicBezTo>
                  <a:cubicBezTo>
                    <a:pt x="2409" y="6136"/>
                    <a:pt x="2474" y="6151"/>
                    <a:pt x="2528" y="6188"/>
                  </a:cubicBezTo>
                  <a:cubicBezTo>
                    <a:pt x="3044" y="6562"/>
                    <a:pt x="2902" y="7000"/>
                    <a:pt x="3173" y="7155"/>
                  </a:cubicBezTo>
                  <a:cubicBezTo>
                    <a:pt x="3443" y="7298"/>
                    <a:pt x="3818" y="7336"/>
                    <a:pt x="3586" y="7491"/>
                  </a:cubicBezTo>
                  <a:cubicBezTo>
                    <a:pt x="3366" y="7645"/>
                    <a:pt x="3121" y="8058"/>
                    <a:pt x="3328" y="8252"/>
                  </a:cubicBezTo>
                  <a:cubicBezTo>
                    <a:pt x="3521" y="8458"/>
                    <a:pt x="3650" y="8858"/>
                    <a:pt x="4011" y="9116"/>
                  </a:cubicBezTo>
                  <a:cubicBezTo>
                    <a:pt x="4385" y="9361"/>
                    <a:pt x="4359" y="9374"/>
                    <a:pt x="4282" y="9645"/>
                  </a:cubicBezTo>
                  <a:cubicBezTo>
                    <a:pt x="4217" y="9903"/>
                    <a:pt x="3818" y="10741"/>
                    <a:pt x="3869" y="11127"/>
                  </a:cubicBezTo>
                  <a:cubicBezTo>
                    <a:pt x="3921" y="11502"/>
                    <a:pt x="3947" y="12018"/>
                    <a:pt x="3933" y="12353"/>
                  </a:cubicBezTo>
                  <a:cubicBezTo>
                    <a:pt x="3908" y="12693"/>
                    <a:pt x="3994" y="12959"/>
                    <a:pt x="4538" y="12959"/>
                  </a:cubicBezTo>
                  <a:cubicBezTo>
                    <a:pt x="4551" y="12959"/>
                    <a:pt x="4564" y="12959"/>
                    <a:pt x="4578" y="12959"/>
                  </a:cubicBezTo>
                  <a:cubicBezTo>
                    <a:pt x="4578" y="12959"/>
                    <a:pt x="4437" y="11863"/>
                    <a:pt x="4888" y="11450"/>
                  </a:cubicBezTo>
                  <a:cubicBezTo>
                    <a:pt x="5340" y="11038"/>
                    <a:pt x="6165" y="10806"/>
                    <a:pt x="6113" y="10302"/>
                  </a:cubicBezTo>
                  <a:cubicBezTo>
                    <a:pt x="6062" y="9786"/>
                    <a:pt x="6538" y="9709"/>
                    <a:pt x="6667" y="9567"/>
                  </a:cubicBezTo>
                  <a:cubicBezTo>
                    <a:pt x="6810" y="9439"/>
                    <a:pt x="6745" y="9193"/>
                    <a:pt x="6771" y="8883"/>
                  </a:cubicBezTo>
                  <a:cubicBezTo>
                    <a:pt x="6810" y="8574"/>
                    <a:pt x="7235" y="8497"/>
                    <a:pt x="7042" y="8187"/>
                  </a:cubicBezTo>
                  <a:cubicBezTo>
                    <a:pt x="6836" y="7877"/>
                    <a:pt x="6655" y="7877"/>
                    <a:pt x="6191" y="7659"/>
                  </a:cubicBezTo>
                  <a:cubicBezTo>
                    <a:pt x="5749" y="7432"/>
                    <a:pt x="5604" y="6884"/>
                    <a:pt x="5272" y="6884"/>
                  </a:cubicBezTo>
                  <a:cubicBezTo>
                    <a:pt x="5264" y="6884"/>
                    <a:pt x="5256" y="6884"/>
                    <a:pt x="5249" y="6885"/>
                  </a:cubicBezTo>
                  <a:cubicBezTo>
                    <a:pt x="5239" y="6886"/>
                    <a:pt x="5229" y="6886"/>
                    <a:pt x="5219" y="6886"/>
                  </a:cubicBezTo>
                  <a:cubicBezTo>
                    <a:pt x="5070" y="6886"/>
                    <a:pt x="4889" y="6803"/>
                    <a:pt x="4707" y="6730"/>
                  </a:cubicBezTo>
                  <a:cubicBezTo>
                    <a:pt x="4528" y="6651"/>
                    <a:pt x="4369" y="6583"/>
                    <a:pt x="4237" y="6583"/>
                  </a:cubicBezTo>
                  <a:cubicBezTo>
                    <a:pt x="4217" y="6583"/>
                    <a:pt x="4198" y="6584"/>
                    <a:pt x="4179" y="6588"/>
                  </a:cubicBezTo>
                  <a:cubicBezTo>
                    <a:pt x="3948" y="6634"/>
                    <a:pt x="3831" y="6897"/>
                    <a:pt x="3707" y="6897"/>
                  </a:cubicBezTo>
                  <a:cubicBezTo>
                    <a:pt x="3693" y="6897"/>
                    <a:pt x="3678" y="6893"/>
                    <a:pt x="3663" y="6885"/>
                  </a:cubicBezTo>
                  <a:cubicBezTo>
                    <a:pt x="3521" y="6820"/>
                    <a:pt x="3237" y="6833"/>
                    <a:pt x="3237" y="6575"/>
                  </a:cubicBezTo>
                  <a:cubicBezTo>
                    <a:pt x="3224" y="6330"/>
                    <a:pt x="3134" y="6240"/>
                    <a:pt x="2967" y="6175"/>
                  </a:cubicBezTo>
                  <a:cubicBezTo>
                    <a:pt x="2798" y="6111"/>
                    <a:pt x="2798" y="5866"/>
                    <a:pt x="2721" y="5762"/>
                  </a:cubicBezTo>
                  <a:cubicBezTo>
                    <a:pt x="2710" y="5741"/>
                    <a:pt x="2706" y="5733"/>
                    <a:pt x="2703" y="5733"/>
                  </a:cubicBezTo>
                  <a:cubicBezTo>
                    <a:pt x="2700" y="5733"/>
                    <a:pt x="2698" y="5747"/>
                    <a:pt x="2683" y="5762"/>
                  </a:cubicBezTo>
                  <a:cubicBezTo>
                    <a:pt x="2668" y="5784"/>
                    <a:pt x="2646" y="5802"/>
                    <a:pt x="2590" y="5802"/>
                  </a:cubicBezTo>
                  <a:cubicBezTo>
                    <a:pt x="2547" y="5802"/>
                    <a:pt x="2483" y="5791"/>
                    <a:pt x="2386" y="5762"/>
                  </a:cubicBezTo>
                  <a:cubicBezTo>
                    <a:pt x="1986" y="5621"/>
                    <a:pt x="1896" y="5363"/>
                    <a:pt x="2141" y="5118"/>
                  </a:cubicBezTo>
                  <a:cubicBezTo>
                    <a:pt x="2312" y="4937"/>
                    <a:pt x="2686" y="4806"/>
                    <a:pt x="2923" y="4806"/>
                  </a:cubicBezTo>
                  <a:cubicBezTo>
                    <a:pt x="3007" y="4806"/>
                    <a:pt x="3074" y="4822"/>
                    <a:pt x="3108" y="4860"/>
                  </a:cubicBezTo>
                  <a:cubicBezTo>
                    <a:pt x="3224" y="5002"/>
                    <a:pt x="3211" y="5272"/>
                    <a:pt x="3366" y="5350"/>
                  </a:cubicBezTo>
                  <a:cubicBezTo>
                    <a:pt x="3378" y="5355"/>
                    <a:pt x="3388" y="5357"/>
                    <a:pt x="3397" y="5357"/>
                  </a:cubicBezTo>
                  <a:cubicBezTo>
                    <a:pt x="3504" y="5357"/>
                    <a:pt x="3408" y="5015"/>
                    <a:pt x="3443" y="4860"/>
                  </a:cubicBezTo>
                  <a:cubicBezTo>
                    <a:pt x="3495" y="4692"/>
                    <a:pt x="3933" y="4460"/>
                    <a:pt x="3869" y="4280"/>
                  </a:cubicBezTo>
                  <a:cubicBezTo>
                    <a:pt x="3804" y="4099"/>
                    <a:pt x="3959" y="3712"/>
                    <a:pt x="4165" y="3557"/>
                  </a:cubicBezTo>
                  <a:cubicBezTo>
                    <a:pt x="4355" y="3424"/>
                    <a:pt x="4486" y="3387"/>
                    <a:pt x="4667" y="3387"/>
                  </a:cubicBezTo>
                  <a:cubicBezTo>
                    <a:pt x="4696" y="3387"/>
                    <a:pt x="4726" y="3388"/>
                    <a:pt x="4759" y="3389"/>
                  </a:cubicBezTo>
                  <a:cubicBezTo>
                    <a:pt x="4991" y="3389"/>
                    <a:pt x="4385" y="2938"/>
                    <a:pt x="4437" y="2887"/>
                  </a:cubicBezTo>
                  <a:cubicBezTo>
                    <a:pt x="4442" y="2877"/>
                    <a:pt x="4462" y="2873"/>
                    <a:pt x="4492" y="2873"/>
                  </a:cubicBezTo>
                  <a:cubicBezTo>
                    <a:pt x="4541" y="2873"/>
                    <a:pt x="4616" y="2883"/>
                    <a:pt x="4695" y="2899"/>
                  </a:cubicBezTo>
                  <a:cubicBezTo>
                    <a:pt x="4786" y="2907"/>
                    <a:pt x="4894" y="2918"/>
                    <a:pt x="4998" y="2918"/>
                  </a:cubicBezTo>
                  <a:cubicBezTo>
                    <a:pt x="5083" y="2918"/>
                    <a:pt x="5167" y="2910"/>
                    <a:pt x="5236" y="2887"/>
                  </a:cubicBezTo>
                  <a:cubicBezTo>
                    <a:pt x="5507" y="2784"/>
                    <a:pt x="5365" y="2552"/>
                    <a:pt x="5120" y="2242"/>
                  </a:cubicBezTo>
                  <a:cubicBezTo>
                    <a:pt x="4881" y="1951"/>
                    <a:pt x="5208" y="1687"/>
                    <a:pt x="4837" y="1687"/>
                  </a:cubicBezTo>
                  <a:cubicBezTo>
                    <a:pt x="4828" y="1687"/>
                    <a:pt x="4819" y="1687"/>
                    <a:pt x="4810" y="1687"/>
                  </a:cubicBezTo>
                  <a:cubicBezTo>
                    <a:pt x="4480" y="1698"/>
                    <a:pt x="4505" y="1865"/>
                    <a:pt x="4396" y="1865"/>
                  </a:cubicBezTo>
                  <a:cubicBezTo>
                    <a:pt x="4369" y="1865"/>
                    <a:pt x="4333" y="1855"/>
                    <a:pt x="4282" y="1829"/>
                  </a:cubicBezTo>
                  <a:cubicBezTo>
                    <a:pt x="4052" y="1708"/>
                    <a:pt x="3958" y="1190"/>
                    <a:pt x="3799" y="1190"/>
                  </a:cubicBezTo>
                  <a:cubicBezTo>
                    <a:pt x="3788" y="1190"/>
                    <a:pt x="3777" y="1192"/>
                    <a:pt x="3766" y="1197"/>
                  </a:cubicBezTo>
                  <a:cubicBezTo>
                    <a:pt x="3586" y="1262"/>
                    <a:pt x="3611" y="1532"/>
                    <a:pt x="3624" y="1829"/>
                  </a:cubicBezTo>
                  <a:cubicBezTo>
                    <a:pt x="3624" y="2125"/>
                    <a:pt x="3328" y="2229"/>
                    <a:pt x="3392" y="2383"/>
                  </a:cubicBezTo>
                  <a:cubicBezTo>
                    <a:pt x="3441" y="2543"/>
                    <a:pt x="3618" y="2876"/>
                    <a:pt x="3426" y="2876"/>
                  </a:cubicBezTo>
                  <a:cubicBezTo>
                    <a:pt x="3415" y="2876"/>
                    <a:pt x="3404" y="2875"/>
                    <a:pt x="3392" y="2873"/>
                  </a:cubicBezTo>
                  <a:cubicBezTo>
                    <a:pt x="3134" y="2848"/>
                    <a:pt x="3018" y="2332"/>
                    <a:pt x="2850" y="2165"/>
                  </a:cubicBezTo>
                  <a:cubicBezTo>
                    <a:pt x="2683" y="1996"/>
                    <a:pt x="2425" y="2036"/>
                    <a:pt x="2386" y="1829"/>
                  </a:cubicBezTo>
                  <a:cubicBezTo>
                    <a:pt x="2360" y="1623"/>
                    <a:pt x="2502" y="1429"/>
                    <a:pt x="2631" y="1248"/>
                  </a:cubicBezTo>
                  <a:cubicBezTo>
                    <a:pt x="2760" y="1068"/>
                    <a:pt x="2979" y="939"/>
                    <a:pt x="2824" y="707"/>
                  </a:cubicBezTo>
                  <a:cubicBezTo>
                    <a:pt x="2657" y="475"/>
                    <a:pt x="2657" y="423"/>
                    <a:pt x="2580" y="282"/>
                  </a:cubicBezTo>
                  <a:cubicBezTo>
                    <a:pt x="2530" y="190"/>
                    <a:pt x="2420" y="1"/>
                    <a:pt x="2227"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95"/>
            <p:cNvSpPr/>
            <p:nvPr/>
          </p:nvSpPr>
          <p:spPr>
            <a:xfrm>
              <a:off x="5562084" y="3825336"/>
              <a:ext cx="24000" cy="37322"/>
            </a:xfrm>
            <a:custGeom>
              <a:rect b="b" l="l" r="r" t="t"/>
              <a:pathLst>
                <a:path extrusionOk="0" h="1003" w="645">
                  <a:moveTo>
                    <a:pt x="241" y="0"/>
                  </a:moveTo>
                  <a:cubicBezTo>
                    <a:pt x="229" y="0"/>
                    <a:pt x="218" y="3"/>
                    <a:pt x="207" y="9"/>
                  </a:cubicBezTo>
                  <a:cubicBezTo>
                    <a:pt x="66" y="86"/>
                    <a:pt x="259" y="241"/>
                    <a:pt x="207" y="486"/>
                  </a:cubicBezTo>
                  <a:cubicBezTo>
                    <a:pt x="169" y="731"/>
                    <a:pt x="1" y="976"/>
                    <a:pt x="181" y="1002"/>
                  </a:cubicBezTo>
                  <a:cubicBezTo>
                    <a:pt x="186" y="1003"/>
                    <a:pt x="190" y="1003"/>
                    <a:pt x="195" y="1003"/>
                  </a:cubicBezTo>
                  <a:cubicBezTo>
                    <a:pt x="376" y="1003"/>
                    <a:pt x="644" y="766"/>
                    <a:pt x="582" y="602"/>
                  </a:cubicBezTo>
                  <a:cubicBezTo>
                    <a:pt x="510" y="434"/>
                    <a:pt x="382" y="0"/>
                    <a:pt x="241"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95"/>
            <p:cNvSpPr/>
            <p:nvPr/>
          </p:nvSpPr>
          <p:spPr>
            <a:xfrm>
              <a:off x="5548837" y="3841894"/>
              <a:ext cx="20986" cy="21247"/>
            </a:xfrm>
            <a:custGeom>
              <a:rect b="b" l="l" r="r" t="t"/>
              <a:pathLst>
                <a:path extrusionOk="0" h="571" w="564">
                  <a:moveTo>
                    <a:pt x="211" y="1"/>
                  </a:moveTo>
                  <a:cubicBezTo>
                    <a:pt x="88" y="1"/>
                    <a:pt x="261" y="288"/>
                    <a:pt x="125" y="337"/>
                  </a:cubicBezTo>
                  <a:cubicBezTo>
                    <a:pt x="0" y="379"/>
                    <a:pt x="85" y="571"/>
                    <a:pt x="169" y="571"/>
                  </a:cubicBezTo>
                  <a:cubicBezTo>
                    <a:pt x="190" y="571"/>
                    <a:pt x="210" y="559"/>
                    <a:pt x="228" y="531"/>
                  </a:cubicBezTo>
                  <a:cubicBezTo>
                    <a:pt x="305" y="377"/>
                    <a:pt x="563" y="41"/>
                    <a:pt x="228" y="2"/>
                  </a:cubicBezTo>
                  <a:cubicBezTo>
                    <a:pt x="222" y="1"/>
                    <a:pt x="216" y="1"/>
                    <a:pt x="211"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95"/>
            <p:cNvSpPr/>
            <p:nvPr/>
          </p:nvSpPr>
          <p:spPr>
            <a:xfrm>
              <a:off x="5367814" y="3664741"/>
              <a:ext cx="186199" cy="151035"/>
            </a:xfrm>
            <a:custGeom>
              <a:rect b="b" l="l" r="r" t="t"/>
              <a:pathLst>
                <a:path extrusionOk="0" h="4059" w="5004">
                  <a:moveTo>
                    <a:pt x="2769" y="0"/>
                  </a:moveTo>
                  <a:cubicBezTo>
                    <a:pt x="2565" y="0"/>
                    <a:pt x="2376" y="33"/>
                    <a:pt x="2256" y="185"/>
                  </a:cubicBezTo>
                  <a:cubicBezTo>
                    <a:pt x="2081" y="392"/>
                    <a:pt x="1788" y="507"/>
                    <a:pt x="1507" y="507"/>
                  </a:cubicBezTo>
                  <a:cubicBezTo>
                    <a:pt x="1455" y="507"/>
                    <a:pt x="1403" y="503"/>
                    <a:pt x="1353" y="495"/>
                  </a:cubicBezTo>
                  <a:cubicBezTo>
                    <a:pt x="1329" y="492"/>
                    <a:pt x="1305" y="491"/>
                    <a:pt x="1280" y="491"/>
                  </a:cubicBezTo>
                  <a:cubicBezTo>
                    <a:pt x="964" y="491"/>
                    <a:pt x="552" y="710"/>
                    <a:pt x="541" y="830"/>
                  </a:cubicBezTo>
                  <a:cubicBezTo>
                    <a:pt x="541" y="959"/>
                    <a:pt x="76" y="1062"/>
                    <a:pt x="51" y="1255"/>
                  </a:cubicBezTo>
                  <a:cubicBezTo>
                    <a:pt x="25" y="1457"/>
                    <a:pt x="0" y="1708"/>
                    <a:pt x="336" y="1708"/>
                  </a:cubicBezTo>
                  <a:cubicBezTo>
                    <a:pt x="344" y="1708"/>
                    <a:pt x="352" y="1707"/>
                    <a:pt x="360" y="1707"/>
                  </a:cubicBezTo>
                  <a:cubicBezTo>
                    <a:pt x="583" y="1699"/>
                    <a:pt x="826" y="1642"/>
                    <a:pt x="1012" y="1642"/>
                  </a:cubicBezTo>
                  <a:cubicBezTo>
                    <a:pt x="1127" y="1642"/>
                    <a:pt x="1221" y="1664"/>
                    <a:pt x="1275" y="1733"/>
                  </a:cubicBezTo>
                  <a:cubicBezTo>
                    <a:pt x="1430" y="1913"/>
                    <a:pt x="1224" y="2300"/>
                    <a:pt x="1353" y="2455"/>
                  </a:cubicBezTo>
                  <a:cubicBezTo>
                    <a:pt x="1495" y="2610"/>
                    <a:pt x="1805" y="2700"/>
                    <a:pt x="1765" y="2803"/>
                  </a:cubicBezTo>
                  <a:cubicBezTo>
                    <a:pt x="1727" y="2919"/>
                    <a:pt x="1275" y="2997"/>
                    <a:pt x="1508" y="3332"/>
                  </a:cubicBezTo>
                  <a:cubicBezTo>
                    <a:pt x="1716" y="3633"/>
                    <a:pt x="1810" y="4058"/>
                    <a:pt x="2265" y="4058"/>
                  </a:cubicBezTo>
                  <a:cubicBezTo>
                    <a:pt x="2317" y="4058"/>
                    <a:pt x="2374" y="4053"/>
                    <a:pt x="2436" y="4041"/>
                  </a:cubicBezTo>
                  <a:cubicBezTo>
                    <a:pt x="3081" y="3900"/>
                    <a:pt x="2578" y="3306"/>
                    <a:pt x="3069" y="3152"/>
                  </a:cubicBezTo>
                  <a:cubicBezTo>
                    <a:pt x="3559" y="2997"/>
                    <a:pt x="4049" y="2997"/>
                    <a:pt x="4075" y="2545"/>
                  </a:cubicBezTo>
                  <a:cubicBezTo>
                    <a:pt x="4100" y="2081"/>
                    <a:pt x="4384" y="1719"/>
                    <a:pt x="4384" y="1513"/>
                  </a:cubicBezTo>
                  <a:cubicBezTo>
                    <a:pt x="4384" y="1307"/>
                    <a:pt x="4267" y="971"/>
                    <a:pt x="4384" y="804"/>
                  </a:cubicBezTo>
                  <a:cubicBezTo>
                    <a:pt x="4500" y="636"/>
                    <a:pt x="5003" y="688"/>
                    <a:pt x="4719" y="469"/>
                  </a:cubicBezTo>
                  <a:cubicBezTo>
                    <a:pt x="4551" y="340"/>
                    <a:pt x="4565" y="340"/>
                    <a:pt x="4474" y="340"/>
                  </a:cubicBezTo>
                  <a:cubicBezTo>
                    <a:pt x="4410" y="340"/>
                    <a:pt x="4307" y="340"/>
                    <a:pt x="4087" y="301"/>
                  </a:cubicBezTo>
                  <a:cubicBezTo>
                    <a:pt x="3507" y="223"/>
                    <a:pt x="3455" y="43"/>
                    <a:pt x="3146" y="17"/>
                  </a:cubicBezTo>
                  <a:cubicBezTo>
                    <a:pt x="3023" y="12"/>
                    <a:pt x="2893" y="0"/>
                    <a:pt x="2769"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95"/>
            <p:cNvSpPr/>
            <p:nvPr/>
          </p:nvSpPr>
          <p:spPr>
            <a:xfrm>
              <a:off x="5516018" y="3776481"/>
              <a:ext cx="32224" cy="24000"/>
            </a:xfrm>
            <a:custGeom>
              <a:rect b="b" l="l" r="r" t="t"/>
              <a:pathLst>
                <a:path extrusionOk="0" h="645" w="866">
                  <a:moveTo>
                    <a:pt x="313" y="1"/>
                  </a:moveTo>
                  <a:cubicBezTo>
                    <a:pt x="254" y="1"/>
                    <a:pt x="203" y="15"/>
                    <a:pt x="169" y="45"/>
                  </a:cubicBezTo>
                  <a:cubicBezTo>
                    <a:pt x="52" y="135"/>
                    <a:pt x="1" y="381"/>
                    <a:pt x="1" y="381"/>
                  </a:cubicBezTo>
                  <a:cubicBezTo>
                    <a:pt x="93" y="512"/>
                    <a:pt x="16" y="644"/>
                    <a:pt x="156" y="644"/>
                  </a:cubicBezTo>
                  <a:cubicBezTo>
                    <a:pt x="193" y="644"/>
                    <a:pt x="247" y="635"/>
                    <a:pt x="324" y="613"/>
                  </a:cubicBezTo>
                  <a:cubicBezTo>
                    <a:pt x="697" y="510"/>
                    <a:pt x="865" y="484"/>
                    <a:pt x="736" y="252"/>
                  </a:cubicBezTo>
                  <a:cubicBezTo>
                    <a:pt x="645" y="87"/>
                    <a:pt x="456" y="1"/>
                    <a:pt x="313"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95"/>
            <p:cNvSpPr/>
            <p:nvPr/>
          </p:nvSpPr>
          <p:spPr>
            <a:xfrm>
              <a:off x="5402307" y="3939383"/>
              <a:ext cx="349402" cy="260619"/>
            </a:xfrm>
            <a:custGeom>
              <a:rect b="b" l="l" r="r" t="t"/>
              <a:pathLst>
                <a:path extrusionOk="0" h="7004" w="9390">
                  <a:moveTo>
                    <a:pt x="9003" y="1"/>
                  </a:moveTo>
                  <a:cubicBezTo>
                    <a:pt x="8964" y="104"/>
                    <a:pt x="8912" y="207"/>
                    <a:pt x="8860" y="323"/>
                  </a:cubicBezTo>
                  <a:cubicBezTo>
                    <a:pt x="8912" y="336"/>
                    <a:pt x="8977" y="348"/>
                    <a:pt x="9067" y="362"/>
                  </a:cubicBezTo>
                  <a:cubicBezTo>
                    <a:pt x="9209" y="362"/>
                    <a:pt x="9312" y="400"/>
                    <a:pt x="9376" y="452"/>
                  </a:cubicBezTo>
                  <a:cubicBezTo>
                    <a:pt x="9390" y="374"/>
                    <a:pt x="9390" y="310"/>
                    <a:pt x="9390" y="233"/>
                  </a:cubicBezTo>
                  <a:cubicBezTo>
                    <a:pt x="9247" y="156"/>
                    <a:pt x="9118" y="65"/>
                    <a:pt x="9003" y="1"/>
                  </a:cubicBezTo>
                  <a:close/>
                  <a:moveTo>
                    <a:pt x="8319" y="1265"/>
                  </a:moveTo>
                  <a:cubicBezTo>
                    <a:pt x="8229" y="1406"/>
                    <a:pt x="8112" y="1548"/>
                    <a:pt x="8009" y="1677"/>
                  </a:cubicBezTo>
                  <a:cubicBezTo>
                    <a:pt x="8074" y="1729"/>
                    <a:pt x="8138" y="1781"/>
                    <a:pt x="8216" y="1819"/>
                  </a:cubicBezTo>
                  <a:cubicBezTo>
                    <a:pt x="8293" y="1845"/>
                    <a:pt x="8358" y="1858"/>
                    <a:pt x="8422" y="1858"/>
                  </a:cubicBezTo>
                  <a:cubicBezTo>
                    <a:pt x="8513" y="1858"/>
                    <a:pt x="8590" y="1845"/>
                    <a:pt x="8667" y="1819"/>
                  </a:cubicBezTo>
                  <a:cubicBezTo>
                    <a:pt x="8745" y="1806"/>
                    <a:pt x="8809" y="1793"/>
                    <a:pt x="8848" y="1793"/>
                  </a:cubicBezTo>
                  <a:cubicBezTo>
                    <a:pt x="8874" y="1793"/>
                    <a:pt x="8900" y="1793"/>
                    <a:pt x="8900" y="1819"/>
                  </a:cubicBezTo>
                  <a:cubicBezTo>
                    <a:pt x="8951" y="1922"/>
                    <a:pt x="8757" y="1973"/>
                    <a:pt x="8693" y="2348"/>
                  </a:cubicBezTo>
                  <a:cubicBezTo>
                    <a:pt x="8628" y="2709"/>
                    <a:pt x="8319" y="2696"/>
                    <a:pt x="8138" y="3005"/>
                  </a:cubicBezTo>
                  <a:cubicBezTo>
                    <a:pt x="7958" y="3315"/>
                    <a:pt x="8177" y="3509"/>
                    <a:pt x="8216" y="3831"/>
                  </a:cubicBezTo>
                  <a:cubicBezTo>
                    <a:pt x="8255" y="4154"/>
                    <a:pt x="8100" y="3934"/>
                    <a:pt x="7997" y="4308"/>
                  </a:cubicBezTo>
                  <a:cubicBezTo>
                    <a:pt x="7997" y="4313"/>
                    <a:pt x="7995" y="4318"/>
                    <a:pt x="7992" y="4323"/>
                  </a:cubicBezTo>
                  <a:lnTo>
                    <a:pt x="7992" y="4323"/>
                  </a:lnTo>
                  <a:cubicBezTo>
                    <a:pt x="8658" y="3448"/>
                    <a:pt x="9119" y="2407"/>
                    <a:pt x="9299" y="1277"/>
                  </a:cubicBezTo>
                  <a:lnTo>
                    <a:pt x="9299" y="1277"/>
                  </a:lnTo>
                  <a:cubicBezTo>
                    <a:pt x="9080" y="1445"/>
                    <a:pt x="8796" y="1587"/>
                    <a:pt x="8628" y="1587"/>
                  </a:cubicBezTo>
                  <a:lnTo>
                    <a:pt x="8602" y="1587"/>
                  </a:lnTo>
                  <a:cubicBezTo>
                    <a:pt x="8370" y="1574"/>
                    <a:pt x="8435" y="1380"/>
                    <a:pt x="8319" y="1265"/>
                  </a:cubicBezTo>
                  <a:close/>
                  <a:moveTo>
                    <a:pt x="7992" y="4323"/>
                  </a:moveTo>
                  <a:cubicBezTo>
                    <a:pt x="7989" y="4327"/>
                    <a:pt x="7986" y="4330"/>
                    <a:pt x="7983" y="4334"/>
                  </a:cubicBezTo>
                  <a:cubicBezTo>
                    <a:pt x="7983" y="4334"/>
                    <a:pt x="7988" y="4329"/>
                    <a:pt x="7992" y="4323"/>
                  </a:cubicBezTo>
                  <a:close/>
                  <a:moveTo>
                    <a:pt x="7519" y="4876"/>
                  </a:moveTo>
                  <a:cubicBezTo>
                    <a:pt x="7467" y="4902"/>
                    <a:pt x="7416" y="4953"/>
                    <a:pt x="7378" y="5031"/>
                  </a:cubicBezTo>
                  <a:lnTo>
                    <a:pt x="7532" y="4876"/>
                  </a:lnTo>
                  <a:close/>
                  <a:moveTo>
                    <a:pt x="5636" y="3483"/>
                  </a:moveTo>
                  <a:cubicBezTo>
                    <a:pt x="4876" y="3818"/>
                    <a:pt x="3973" y="4076"/>
                    <a:pt x="2890" y="4179"/>
                  </a:cubicBezTo>
                  <a:cubicBezTo>
                    <a:pt x="2515" y="4218"/>
                    <a:pt x="2154" y="4243"/>
                    <a:pt x="1806" y="4257"/>
                  </a:cubicBezTo>
                  <a:cubicBezTo>
                    <a:pt x="1806" y="4437"/>
                    <a:pt x="1806" y="4579"/>
                    <a:pt x="1715" y="4669"/>
                  </a:cubicBezTo>
                  <a:cubicBezTo>
                    <a:pt x="1586" y="4811"/>
                    <a:pt x="1110" y="4888"/>
                    <a:pt x="1161" y="5404"/>
                  </a:cubicBezTo>
                  <a:cubicBezTo>
                    <a:pt x="1213" y="5894"/>
                    <a:pt x="465" y="6114"/>
                    <a:pt x="1" y="6501"/>
                  </a:cubicBezTo>
                  <a:cubicBezTo>
                    <a:pt x="800" y="6823"/>
                    <a:pt x="1664" y="7003"/>
                    <a:pt x="2580" y="7003"/>
                  </a:cubicBezTo>
                  <a:cubicBezTo>
                    <a:pt x="3973" y="7003"/>
                    <a:pt x="5263" y="6591"/>
                    <a:pt x="6333" y="5882"/>
                  </a:cubicBezTo>
                  <a:cubicBezTo>
                    <a:pt x="6333" y="5856"/>
                    <a:pt x="6320" y="5817"/>
                    <a:pt x="6307" y="5779"/>
                  </a:cubicBezTo>
                  <a:cubicBezTo>
                    <a:pt x="6255" y="5585"/>
                    <a:pt x="6152" y="5198"/>
                    <a:pt x="5882" y="4862"/>
                  </a:cubicBezTo>
                  <a:cubicBezTo>
                    <a:pt x="5598" y="4515"/>
                    <a:pt x="5894" y="4347"/>
                    <a:pt x="6036" y="3947"/>
                  </a:cubicBezTo>
                  <a:cubicBezTo>
                    <a:pt x="6178" y="3573"/>
                    <a:pt x="5920" y="3650"/>
                    <a:pt x="5636" y="3483"/>
                  </a:cubicBezTo>
                  <a:close/>
                </a:path>
              </a:pathLst>
            </a:custGeom>
            <a:solidFill>
              <a:srgbClr val="2068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95"/>
            <p:cNvSpPr/>
            <p:nvPr/>
          </p:nvSpPr>
          <p:spPr>
            <a:xfrm>
              <a:off x="5610567" y="3907718"/>
              <a:ext cx="141138" cy="250535"/>
            </a:xfrm>
            <a:custGeom>
              <a:rect b="b" l="l" r="r" t="t"/>
              <a:pathLst>
                <a:path extrusionOk="0" h="6733" w="3793">
                  <a:moveTo>
                    <a:pt x="3702" y="1"/>
                  </a:moveTo>
                  <a:cubicBezTo>
                    <a:pt x="3638" y="271"/>
                    <a:pt x="3535" y="555"/>
                    <a:pt x="3406" y="852"/>
                  </a:cubicBezTo>
                  <a:cubicBezTo>
                    <a:pt x="3521" y="916"/>
                    <a:pt x="3650" y="1007"/>
                    <a:pt x="3793" y="1084"/>
                  </a:cubicBezTo>
                  <a:lnTo>
                    <a:pt x="3793" y="1058"/>
                  </a:lnTo>
                  <a:cubicBezTo>
                    <a:pt x="3793" y="697"/>
                    <a:pt x="3767" y="348"/>
                    <a:pt x="3702" y="1"/>
                  </a:cubicBezTo>
                  <a:close/>
                  <a:moveTo>
                    <a:pt x="3263" y="1174"/>
                  </a:moveTo>
                  <a:cubicBezTo>
                    <a:pt x="3122" y="1483"/>
                    <a:pt x="2941" y="1793"/>
                    <a:pt x="2722" y="2116"/>
                  </a:cubicBezTo>
                  <a:cubicBezTo>
                    <a:pt x="2838" y="2231"/>
                    <a:pt x="2773" y="2425"/>
                    <a:pt x="3005" y="2438"/>
                  </a:cubicBezTo>
                  <a:lnTo>
                    <a:pt x="3031" y="2438"/>
                  </a:lnTo>
                  <a:cubicBezTo>
                    <a:pt x="3199" y="2438"/>
                    <a:pt x="3483" y="2296"/>
                    <a:pt x="3702" y="2128"/>
                  </a:cubicBezTo>
                  <a:cubicBezTo>
                    <a:pt x="3753" y="1858"/>
                    <a:pt x="3779" y="1586"/>
                    <a:pt x="3779" y="1303"/>
                  </a:cubicBezTo>
                  <a:cubicBezTo>
                    <a:pt x="3715" y="1251"/>
                    <a:pt x="3612" y="1213"/>
                    <a:pt x="3470" y="1213"/>
                  </a:cubicBezTo>
                  <a:cubicBezTo>
                    <a:pt x="3380" y="1199"/>
                    <a:pt x="3315" y="1187"/>
                    <a:pt x="3263" y="1174"/>
                  </a:cubicBezTo>
                  <a:close/>
                  <a:moveTo>
                    <a:pt x="2412" y="2528"/>
                  </a:moveTo>
                  <a:cubicBezTo>
                    <a:pt x="1845" y="3225"/>
                    <a:pt x="1084" y="3870"/>
                    <a:pt x="39" y="4334"/>
                  </a:cubicBezTo>
                  <a:cubicBezTo>
                    <a:pt x="323" y="4501"/>
                    <a:pt x="581" y="4424"/>
                    <a:pt x="439" y="4798"/>
                  </a:cubicBezTo>
                  <a:cubicBezTo>
                    <a:pt x="297" y="5198"/>
                    <a:pt x="1" y="5366"/>
                    <a:pt x="285" y="5713"/>
                  </a:cubicBezTo>
                  <a:cubicBezTo>
                    <a:pt x="555" y="6049"/>
                    <a:pt x="658" y="6436"/>
                    <a:pt x="710" y="6630"/>
                  </a:cubicBezTo>
                  <a:cubicBezTo>
                    <a:pt x="723" y="6668"/>
                    <a:pt x="736" y="6707"/>
                    <a:pt x="736" y="6733"/>
                  </a:cubicBezTo>
                  <a:cubicBezTo>
                    <a:pt x="1110" y="6475"/>
                    <a:pt x="1471" y="6191"/>
                    <a:pt x="1781" y="5882"/>
                  </a:cubicBezTo>
                  <a:cubicBezTo>
                    <a:pt x="1819" y="5804"/>
                    <a:pt x="1870" y="5753"/>
                    <a:pt x="1922" y="5727"/>
                  </a:cubicBezTo>
                  <a:lnTo>
                    <a:pt x="1935" y="5727"/>
                  </a:lnTo>
                  <a:cubicBezTo>
                    <a:pt x="2103" y="5546"/>
                    <a:pt x="2245" y="5378"/>
                    <a:pt x="2386" y="5185"/>
                  </a:cubicBezTo>
                  <a:cubicBezTo>
                    <a:pt x="2386" y="5185"/>
                    <a:pt x="2400" y="5172"/>
                    <a:pt x="2400" y="5159"/>
                  </a:cubicBezTo>
                  <a:cubicBezTo>
                    <a:pt x="2503" y="4785"/>
                    <a:pt x="2658" y="5005"/>
                    <a:pt x="2619" y="4682"/>
                  </a:cubicBezTo>
                  <a:cubicBezTo>
                    <a:pt x="2580" y="4360"/>
                    <a:pt x="2361" y="4166"/>
                    <a:pt x="2541" y="3856"/>
                  </a:cubicBezTo>
                  <a:cubicBezTo>
                    <a:pt x="2722" y="3547"/>
                    <a:pt x="3031" y="3560"/>
                    <a:pt x="3096" y="3199"/>
                  </a:cubicBezTo>
                  <a:cubicBezTo>
                    <a:pt x="3160" y="2824"/>
                    <a:pt x="3354" y="2773"/>
                    <a:pt x="3303" y="2670"/>
                  </a:cubicBezTo>
                  <a:cubicBezTo>
                    <a:pt x="3303" y="2644"/>
                    <a:pt x="3277" y="2644"/>
                    <a:pt x="3251" y="2644"/>
                  </a:cubicBezTo>
                  <a:cubicBezTo>
                    <a:pt x="3212" y="2644"/>
                    <a:pt x="3148" y="2657"/>
                    <a:pt x="3070" y="2670"/>
                  </a:cubicBezTo>
                  <a:cubicBezTo>
                    <a:pt x="2993" y="2696"/>
                    <a:pt x="2916" y="2709"/>
                    <a:pt x="2825" y="2709"/>
                  </a:cubicBezTo>
                  <a:cubicBezTo>
                    <a:pt x="2761" y="2709"/>
                    <a:pt x="2696" y="2696"/>
                    <a:pt x="2619" y="2670"/>
                  </a:cubicBezTo>
                  <a:cubicBezTo>
                    <a:pt x="2541" y="2632"/>
                    <a:pt x="2477" y="2580"/>
                    <a:pt x="2412" y="2528"/>
                  </a:cubicBezTo>
                  <a:close/>
                </a:path>
              </a:pathLst>
            </a:custGeom>
            <a:solidFill>
              <a:srgbClr val="749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95"/>
            <p:cNvSpPr/>
            <p:nvPr/>
          </p:nvSpPr>
          <p:spPr>
            <a:xfrm>
              <a:off x="5263590" y="4042564"/>
              <a:ext cx="117658" cy="118067"/>
            </a:xfrm>
            <a:custGeom>
              <a:rect b="b" l="l" r="r" t="t"/>
              <a:pathLst>
                <a:path extrusionOk="0" h="3173" w="3162">
                  <a:moveTo>
                    <a:pt x="1" y="0"/>
                  </a:moveTo>
                  <a:lnTo>
                    <a:pt x="1" y="0"/>
                  </a:lnTo>
                  <a:cubicBezTo>
                    <a:pt x="543" y="1316"/>
                    <a:pt x="1485" y="2425"/>
                    <a:pt x="2671" y="3173"/>
                  </a:cubicBezTo>
                  <a:cubicBezTo>
                    <a:pt x="2748" y="2760"/>
                    <a:pt x="3006" y="2180"/>
                    <a:pt x="3058" y="1974"/>
                  </a:cubicBezTo>
                  <a:cubicBezTo>
                    <a:pt x="3135" y="1703"/>
                    <a:pt x="3161" y="1690"/>
                    <a:pt x="2787" y="1445"/>
                  </a:cubicBezTo>
                  <a:cubicBezTo>
                    <a:pt x="2683" y="1367"/>
                    <a:pt x="2594" y="1277"/>
                    <a:pt x="2516" y="1174"/>
                  </a:cubicBezTo>
                  <a:cubicBezTo>
                    <a:pt x="1420" y="891"/>
                    <a:pt x="594" y="452"/>
                    <a:pt x="1" y="0"/>
                  </a:cubicBezTo>
                  <a:close/>
                </a:path>
              </a:pathLst>
            </a:custGeom>
            <a:solidFill>
              <a:srgbClr val="2068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95"/>
            <p:cNvSpPr/>
            <p:nvPr/>
          </p:nvSpPr>
          <p:spPr>
            <a:xfrm>
              <a:off x="5357209" y="4086248"/>
              <a:ext cx="112337" cy="95034"/>
            </a:xfrm>
            <a:custGeom>
              <a:rect b="b" l="l" r="r" t="t"/>
              <a:pathLst>
                <a:path extrusionOk="0" h="2554" w="3019">
                  <a:moveTo>
                    <a:pt x="0" y="0"/>
                  </a:moveTo>
                  <a:cubicBezTo>
                    <a:pt x="78" y="103"/>
                    <a:pt x="167" y="193"/>
                    <a:pt x="271" y="271"/>
                  </a:cubicBezTo>
                  <a:cubicBezTo>
                    <a:pt x="645" y="516"/>
                    <a:pt x="619" y="529"/>
                    <a:pt x="542" y="800"/>
                  </a:cubicBezTo>
                  <a:cubicBezTo>
                    <a:pt x="490" y="1006"/>
                    <a:pt x="232" y="1586"/>
                    <a:pt x="155" y="1999"/>
                  </a:cubicBezTo>
                  <a:cubicBezTo>
                    <a:pt x="490" y="2219"/>
                    <a:pt x="838" y="2399"/>
                    <a:pt x="1213" y="2554"/>
                  </a:cubicBezTo>
                  <a:cubicBezTo>
                    <a:pt x="1677" y="2167"/>
                    <a:pt x="2425" y="1947"/>
                    <a:pt x="2373" y="1457"/>
                  </a:cubicBezTo>
                  <a:cubicBezTo>
                    <a:pt x="2322" y="941"/>
                    <a:pt x="2798" y="864"/>
                    <a:pt x="2927" y="722"/>
                  </a:cubicBezTo>
                  <a:cubicBezTo>
                    <a:pt x="3018" y="632"/>
                    <a:pt x="3018" y="490"/>
                    <a:pt x="3018" y="310"/>
                  </a:cubicBezTo>
                  <a:lnTo>
                    <a:pt x="2618" y="310"/>
                  </a:lnTo>
                  <a:cubicBezTo>
                    <a:pt x="1612" y="310"/>
                    <a:pt x="735" y="193"/>
                    <a:pt x="0" y="0"/>
                  </a:cubicBezTo>
                  <a:close/>
                </a:path>
              </a:pathLst>
            </a:custGeom>
            <a:solidFill>
              <a:srgbClr val="749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95"/>
            <p:cNvSpPr/>
            <p:nvPr/>
          </p:nvSpPr>
          <p:spPr>
            <a:xfrm>
              <a:off x="5640335" y="3889485"/>
              <a:ext cx="164617" cy="191483"/>
            </a:xfrm>
            <a:custGeom>
              <a:rect b="b" l="l" r="r" t="t"/>
              <a:pathLst>
                <a:path extrusionOk="0" h="5146" w="4424">
                  <a:moveTo>
                    <a:pt x="4424" y="0"/>
                  </a:moveTo>
                  <a:lnTo>
                    <a:pt x="4424" y="0"/>
                  </a:lnTo>
                  <a:cubicBezTo>
                    <a:pt x="2193" y="142"/>
                    <a:pt x="1" y="3805"/>
                    <a:pt x="1" y="3805"/>
                  </a:cubicBezTo>
                  <a:lnTo>
                    <a:pt x="2128" y="5146"/>
                  </a:lnTo>
                  <a:cubicBezTo>
                    <a:pt x="4308" y="3186"/>
                    <a:pt x="4424" y="1"/>
                    <a:pt x="4424"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95"/>
            <p:cNvSpPr/>
            <p:nvPr/>
          </p:nvSpPr>
          <p:spPr>
            <a:xfrm>
              <a:off x="5678214" y="3888518"/>
              <a:ext cx="128188" cy="168450"/>
            </a:xfrm>
            <a:custGeom>
              <a:rect b="b" l="l" r="r" t="t"/>
              <a:pathLst>
                <a:path extrusionOk="0" h="4527" w="3445">
                  <a:moveTo>
                    <a:pt x="3419" y="1"/>
                  </a:moveTo>
                  <a:cubicBezTo>
                    <a:pt x="3406" y="1"/>
                    <a:pt x="3393" y="1"/>
                    <a:pt x="3380" y="13"/>
                  </a:cubicBezTo>
                  <a:lnTo>
                    <a:pt x="14" y="4475"/>
                  </a:lnTo>
                  <a:cubicBezTo>
                    <a:pt x="1" y="4489"/>
                    <a:pt x="1" y="4515"/>
                    <a:pt x="14" y="4527"/>
                  </a:cubicBezTo>
                  <a:lnTo>
                    <a:pt x="40" y="4527"/>
                  </a:lnTo>
                  <a:cubicBezTo>
                    <a:pt x="40" y="4527"/>
                    <a:pt x="52" y="4527"/>
                    <a:pt x="66" y="4515"/>
                  </a:cubicBezTo>
                  <a:lnTo>
                    <a:pt x="3431" y="52"/>
                  </a:lnTo>
                  <a:cubicBezTo>
                    <a:pt x="3445" y="39"/>
                    <a:pt x="3445" y="13"/>
                    <a:pt x="341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95"/>
            <p:cNvSpPr/>
            <p:nvPr/>
          </p:nvSpPr>
          <p:spPr>
            <a:xfrm>
              <a:off x="5762233" y="3901020"/>
              <a:ext cx="36503" cy="42717"/>
            </a:xfrm>
            <a:custGeom>
              <a:rect b="b" l="l" r="r" t="t"/>
              <a:pathLst>
                <a:path extrusionOk="0" h="1148" w="981">
                  <a:moveTo>
                    <a:pt x="39" y="0"/>
                  </a:moveTo>
                  <a:cubicBezTo>
                    <a:pt x="13" y="0"/>
                    <a:pt x="0" y="12"/>
                    <a:pt x="0" y="26"/>
                  </a:cubicBezTo>
                  <a:lnTo>
                    <a:pt x="39" y="1122"/>
                  </a:lnTo>
                  <a:lnTo>
                    <a:pt x="52" y="1135"/>
                  </a:lnTo>
                  <a:cubicBezTo>
                    <a:pt x="64" y="1147"/>
                    <a:pt x="64" y="1147"/>
                    <a:pt x="78" y="1147"/>
                  </a:cubicBezTo>
                  <a:lnTo>
                    <a:pt x="955" y="1044"/>
                  </a:lnTo>
                  <a:cubicBezTo>
                    <a:pt x="981" y="1032"/>
                    <a:pt x="981" y="1018"/>
                    <a:pt x="981" y="1006"/>
                  </a:cubicBezTo>
                  <a:cubicBezTo>
                    <a:pt x="981" y="993"/>
                    <a:pt x="967" y="980"/>
                    <a:pt x="955" y="980"/>
                  </a:cubicBezTo>
                  <a:lnTo>
                    <a:pt x="104" y="1083"/>
                  </a:lnTo>
                  <a:lnTo>
                    <a:pt x="64" y="26"/>
                  </a:lnTo>
                  <a:cubicBezTo>
                    <a:pt x="64" y="12"/>
                    <a:pt x="52" y="0"/>
                    <a:pt x="3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95"/>
            <p:cNvSpPr/>
            <p:nvPr/>
          </p:nvSpPr>
          <p:spPr>
            <a:xfrm>
              <a:off x="5719032" y="3931718"/>
              <a:ext cx="64336" cy="67685"/>
            </a:xfrm>
            <a:custGeom>
              <a:rect b="b" l="l" r="r" t="t"/>
              <a:pathLst>
                <a:path extrusionOk="0" h="1819" w="1729">
                  <a:moveTo>
                    <a:pt x="39" y="0"/>
                  </a:moveTo>
                  <a:cubicBezTo>
                    <a:pt x="26" y="0"/>
                    <a:pt x="1" y="13"/>
                    <a:pt x="13" y="39"/>
                  </a:cubicBezTo>
                  <a:lnTo>
                    <a:pt x="65" y="1793"/>
                  </a:lnTo>
                  <a:cubicBezTo>
                    <a:pt x="65" y="1806"/>
                    <a:pt x="78" y="1806"/>
                    <a:pt x="78" y="1818"/>
                  </a:cubicBezTo>
                  <a:lnTo>
                    <a:pt x="104" y="1818"/>
                  </a:lnTo>
                  <a:lnTo>
                    <a:pt x="1703" y="1560"/>
                  </a:lnTo>
                  <a:cubicBezTo>
                    <a:pt x="1715" y="1560"/>
                    <a:pt x="1729" y="1535"/>
                    <a:pt x="1729" y="1522"/>
                  </a:cubicBezTo>
                  <a:cubicBezTo>
                    <a:pt x="1729" y="1509"/>
                    <a:pt x="1703" y="1496"/>
                    <a:pt x="1690" y="1496"/>
                  </a:cubicBezTo>
                  <a:lnTo>
                    <a:pt x="130" y="1754"/>
                  </a:lnTo>
                  <a:lnTo>
                    <a:pt x="65" y="39"/>
                  </a:lnTo>
                  <a:cubicBezTo>
                    <a:pt x="65" y="13"/>
                    <a:pt x="52" y="0"/>
                    <a:pt x="3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95"/>
            <p:cNvSpPr/>
            <p:nvPr/>
          </p:nvSpPr>
          <p:spPr>
            <a:xfrm>
              <a:off x="5667684" y="3988797"/>
              <a:ext cx="72969" cy="71071"/>
            </a:xfrm>
            <a:custGeom>
              <a:rect b="b" l="l" r="r" t="t"/>
              <a:pathLst>
                <a:path extrusionOk="0" h="1910" w="1961">
                  <a:moveTo>
                    <a:pt x="26" y="1"/>
                  </a:moveTo>
                  <a:cubicBezTo>
                    <a:pt x="14" y="1"/>
                    <a:pt x="0" y="14"/>
                    <a:pt x="0" y="40"/>
                  </a:cubicBezTo>
                  <a:lnTo>
                    <a:pt x="323" y="1755"/>
                  </a:lnTo>
                  <a:cubicBezTo>
                    <a:pt x="323" y="1768"/>
                    <a:pt x="335" y="1780"/>
                    <a:pt x="349" y="1780"/>
                  </a:cubicBezTo>
                  <a:lnTo>
                    <a:pt x="1935" y="1909"/>
                  </a:lnTo>
                  <a:cubicBezTo>
                    <a:pt x="1948" y="1909"/>
                    <a:pt x="1961" y="1897"/>
                    <a:pt x="1961" y="1884"/>
                  </a:cubicBezTo>
                  <a:cubicBezTo>
                    <a:pt x="1961" y="1871"/>
                    <a:pt x="1948" y="1858"/>
                    <a:pt x="1935" y="1845"/>
                  </a:cubicBezTo>
                  <a:lnTo>
                    <a:pt x="387" y="1716"/>
                  </a:lnTo>
                  <a:lnTo>
                    <a:pt x="65" y="26"/>
                  </a:lnTo>
                  <a:cubicBezTo>
                    <a:pt x="52" y="14"/>
                    <a:pt x="39" y="1"/>
                    <a:pt x="2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95"/>
            <p:cNvSpPr/>
            <p:nvPr/>
          </p:nvSpPr>
          <p:spPr>
            <a:xfrm>
              <a:off x="5612502" y="3797801"/>
              <a:ext cx="160338" cy="219837"/>
            </a:xfrm>
            <a:custGeom>
              <a:rect b="b" l="l" r="r" t="t"/>
              <a:pathLst>
                <a:path extrusionOk="0" h="5908" w="4309">
                  <a:moveTo>
                    <a:pt x="3612" y="1"/>
                  </a:moveTo>
                  <a:lnTo>
                    <a:pt x="3612" y="1"/>
                  </a:lnTo>
                  <a:cubicBezTo>
                    <a:pt x="1342" y="723"/>
                    <a:pt x="1" y="5082"/>
                    <a:pt x="1" y="5082"/>
                  </a:cubicBezTo>
                  <a:lnTo>
                    <a:pt x="2554" y="5907"/>
                  </a:lnTo>
                  <a:cubicBezTo>
                    <a:pt x="4308" y="3316"/>
                    <a:pt x="3612" y="1"/>
                    <a:pt x="361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95"/>
            <p:cNvSpPr/>
            <p:nvPr/>
          </p:nvSpPr>
          <p:spPr>
            <a:xfrm>
              <a:off x="5658084" y="3796648"/>
              <a:ext cx="90234" cy="206590"/>
            </a:xfrm>
            <a:custGeom>
              <a:rect b="b" l="l" r="r" t="t"/>
              <a:pathLst>
                <a:path extrusionOk="0" h="5552" w="2425">
                  <a:moveTo>
                    <a:pt x="2386" y="1"/>
                  </a:moveTo>
                  <a:cubicBezTo>
                    <a:pt x="2374" y="1"/>
                    <a:pt x="2361" y="10"/>
                    <a:pt x="2361" y="19"/>
                  </a:cubicBezTo>
                  <a:lnTo>
                    <a:pt x="14" y="5513"/>
                  </a:lnTo>
                  <a:cubicBezTo>
                    <a:pt x="0" y="5526"/>
                    <a:pt x="14" y="5539"/>
                    <a:pt x="26" y="5552"/>
                  </a:cubicBezTo>
                  <a:lnTo>
                    <a:pt x="39" y="5552"/>
                  </a:lnTo>
                  <a:cubicBezTo>
                    <a:pt x="52" y="5552"/>
                    <a:pt x="65" y="5552"/>
                    <a:pt x="65" y="5539"/>
                  </a:cubicBezTo>
                  <a:lnTo>
                    <a:pt x="2412" y="45"/>
                  </a:lnTo>
                  <a:cubicBezTo>
                    <a:pt x="2425" y="32"/>
                    <a:pt x="2412" y="6"/>
                    <a:pt x="2399" y="6"/>
                  </a:cubicBezTo>
                  <a:cubicBezTo>
                    <a:pt x="2395" y="2"/>
                    <a:pt x="2391" y="1"/>
                    <a:pt x="238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95"/>
            <p:cNvSpPr/>
            <p:nvPr/>
          </p:nvSpPr>
          <p:spPr>
            <a:xfrm>
              <a:off x="5706046" y="3820164"/>
              <a:ext cx="47071" cy="43908"/>
            </a:xfrm>
            <a:custGeom>
              <a:rect b="b" l="l" r="r" t="t"/>
              <a:pathLst>
                <a:path extrusionOk="0" h="1180" w="1265">
                  <a:moveTo>
                    <a:pt x="38" y="1"/>
                  </a:moveTo>
                  <a:cubicBezTo>
                    <a:pt x="35" y="1"/>
                    <a:pt x="31" y="2"/>
                    <a:pt x="27" y="6"/>
                  </a:cubicBezTo>
                  <a:cubicBezTo>
                    <a:pt x="1" y="6"/>
                    <a:pt x="1" y="19"/>
                    <a:pt x="1" y="44"/>
                  </a:cubicBezTo>
                  <a:lnTo>
                    <a:pt x="324" y="1154"/>
                  </a:lnTo>
                  <a:cubicBezTo>
                    <a:pt x="324" y="1167"/>
                    <a:pt x="324" y="1167"/>
                    <a:pt x="336" y="1179"/>
                  </a:cubicBezTo>
                  <a:lnTo>
                    <a:pt x="362" y="1179"/>
                  </a:lnTo>
                  <a:lnTo>
                    <a:pt x="1239" y="844"/>
                  </a:lnTo>
                  <a:cubicBezTo>
                    <a:pt x="1252" y="832"/>
                    <a:pt x="1265" y="818"/>
                    <a:pt x="1265" y="806"/>
                  </a:cubicBezTo>
                  <a:cubicBezTo>
                    <a:pt x="1252" y="780"/>
                    <a:pt x="1239" y="780"/>
                    <a:pt x="1213" y="780"/>
                  </a:cubicBezTo>
                  <a:lnTo>
                    <a:pt x="375" y="1102"/>
                  </a:lnTo>
                  <a:lnTo>
                    <a:pt x="66" y="19"/>
                  </a:lnTo>
                  <a:cubicBezTo>
                    <a:pt x="56" y="10"/>
                    <a:pt x="48" y="1"/>
                    <a:pt x="3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95"/>
            <p:cNvSpPr/>
            <p:nvPr/>
          </p:nvSpPr>
          <p:spPr>
            <a:xfrm>
              <a:off x="5669135" y="3863067"/>
              <a:ext cx="80671" cy="69657"/>
            </a:xfrm>
            <a:custGeom>
              <a:rect b="b" l="l" r="r" t="t"/>
              <a:pathLst>
                <a:path extrusionOk="0" h="1872" w="2168">
                  <a:moveTo>
                    <a:pt x="26" y="1"/>
                  </a:moveTo>
                  <a:cubicBezTo>
                    <a:pt x="13" y="14"/>
                    <a:pt x="0" y="26"/>
                    <a:pt x="0" y="40"/>
                  </a:cubicBezTo>
                  <a:lnTo>
                    <a:pt x="529" y="1845"/>
                  </a:lnTo>
                  <a:cubicBezTo>
                    <a:pt x="529" y="1858"/>
                    <a:pt x="529" y="1858"/>
                    <a:pt x="542" y="1871"/>
                  </a:cubicBezTo>
                  <a:lnTo>
                    <a:pt x="568" y="1871"/>
                  </a:lnTo>
                  <a:lnTo>
                    <a:pt x="2154" y="1187"/>
                  </a:lnTo>
                  <a:cubicBezTo>
                    <a:pt x="2167" y="1175"/>
                    <a:pt x="2167" y="1161"/>
                    <a:pt x="2167" y="1149"/>
                  </a:cubicBezTo>
                  <a:cubicBezTo>
                    <a:pt x="2154" y="1123"/>
                    <a:pt x="2141" y="1123"/>
                    <a:pt x="2128" y="1123"/>
                  </a:cubicBezTo>
                  <a:lnTo>
                    <a:pt x="580" y="1794"/>
                  </a:lnTo>
                  <a:lnTo>
                    <a:pt x="64" y="26"/>
                  </a:lnTo>
                  <a:cubicBezTo>
                    <a:pt x="64" y="14"/>
                    <a:pt x="39" y="1"/>
                    <a:pt x="2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95"/>
            <p:cNvSpPr/>
            <p:nvPr/>
          </p:nvSpPr>
          <p:spPr>
            <a:xfrm>
              <a:off x="5630251" y="3935364"/>
              <a:ext cx="93620" cy="65490"/>
            </a:xfrm>
            <a:custGeom>
              <a:rect b="b" l="l" r="r" t="t"/>
              <a:pathLst>
                <a:path extrusionOk="0" h="1760" w="2516">
                  <a:moveTo>
                    <a:pt x="38" y="0"/>
                  </a:moveTo>
                  <a:cubicBezTo>
                    <a:pt x="34" y="0"/>
                    <a:pt x="30" y="2"/>
                    <a:pt x="26" y="6"/>
                  </a:cubicBezTo>
                  <a:cubicBezTo>
                    <a:pt x="14" y="18"/>
                    <a:pt x="0" y="31"/>
                    <a:pt x="14" y="44"/>
                  </a:cubicBezTo>
                  <a:lnTo>
                    <a:pt x="787" y="1746"/>
                  </a:lnTo>
                  <a:cubicBezTo>
                    <a:pt x="787" y="1760"/>
                    <a:pt x="800" y="1760"/>
                    <a:pt x="813" y="1760"/>
                  </a:cubicBezTo>
                  <a:lnTo>
                    <a:pt x="826" y="1760"/>
                  </a:lnTo>
                  <a:lnTo>
                    <a:pt x="2490" y="1488"/>
                  </a:lnTo>
                  <a:cubicBezTo>
                    <a:pt x="2502" y="1488"/>
                    <a:pt x="2516" y="1476"/>
                    <a:pt x="2516" y="1462"/>
                  </a:cubicBezTo>
                  <a:cubicBezTo>
                    <a:pt x="2516" y="1444"/>
                    <a:pt x="2502" y="1432"/>
                    <a:pt x="2489" y="1432"/>
                  </a:cubicBezTo>
                  <a:cubicBezTo>
                    <a:pt x="2484" y="1432"/>
                    <a:pt x="2480" y="1433"/>
                    <a:pt x="2476" y="1437"/>
                  </a:cubicBezTo>
                  <a:lnTo>
                    <a:pt x="839" y="1695"/>
                  </a:lnTo>
                  <a:lnTo>
                    <a:pt x="65" y="18"/>
                  </a:lnTo>
                  <a:cubicBezTo>
                    <a:pt x="56" y="9"/>
                    <a:pt x="47" y="0"/>
                    <a:pt x="38"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95"/>
            <p:cNvSpPr/>
            <p:nvPr/>
          </p:nvSpPr>
          <p:spPr>
            <a:xfrm>
              <a:off x="5191627" y="3889485"/>
              <a:ext cx="165101" cy="191483"/>
            </a:xfrm>
            <a:custGeom>
              <a:rect b="b" l="l" r="r" t="t"/>
              <a:pathLst>
                <a:path extrusionOk="0" h="5146" w="4437">
                  <a:moveTo>
                    <a:pt x="0" y="0"/>
                  </a:moveTo>
                  <a:cubicBezTo>
                    <a:pt x="0" y="1"/>
                    <a:pt x="117" y="3186"/>
                    <a:pt x="2296" y="5146"/>
                  </a:cubicBezTo>
                  <a:lnTo>
                    <a:pt x="4437" y="3805"/>
                  </a:lnTo>
                  <a:cubicBezTo>
                    <a:pt x="4437" y="3805"/>
                    <a:pt x="2232" y="142"/>
                    <a:pt x="0"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95"/>
            <p:cNvSpPr/>
            <p:nvPr/>
          </p:nvSpPr>
          <p:spPr>
            <a:xfrm>
              <a:off x="5190213" y="3888518"/>
              <a:ext cx="128151" cy="168450"/>
            </a:xfrm>
            <a:custGeom>
              <a:rect b="b" l="l" r="r" t="t"/>
              <a:pathLst>
                <a:path extrusionOk="0" h="4527" w="3444">
                  <a:moveTo>
                    <a:pt x="26" y="1"/>
                  </a:moveTo>
                  <a:cubicBezTo>
                    <a:pt x="13" y="13"/>
                    <a:pt x="0" y="39"/>
                    <a:pt x="13" y="52"/>
                  </a:cubicBezTo>
                  <a:lnTo>
                    <a:pt x="3392" y="4515"/>
                  </a:lnTo>
                  <a:cubicBezTo>
                    <a:pt x="3392" y="4527"/>
                    <a:pt x="3405" y="4527"/>
                    <a:pt x="3417" y="4527"/>
                  </a:cubicBezTo>
                  <a:lnTo>
                    <a:pt x="3431" y="4527"/>
                  </a:lnTo>
                  <a:cubicBezTo>
                    <a:pt x="3443" y="4515"/>
                    <a:pt x="3443" y="4489"/>
                    <a:pt x="3443" y="4475"/>
                  </a:cubicBezTo>
                  <a:lnTo>
                    <a:pt x="64" y="13"/>
                  </a:lnTo>
                  <a:cubicBezTo>
                    <a:pt x="52" y="1"/>
                    <a:pt x="38" y="1"/>
                    <a:pt x="2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95"/>
            <p:cNvSpPr/>
            <p:nvPr/>
          </p:nvSpPr>
          <p:spPr>
            <a:xfrm>
              <a:off x="5197879" y="3901020"/>
              <a:ext cx="36503" cy="42717"/>
            </a:xfrm>
            <a:custGeom>
              <a:rect b="b" l="l" r="r" t="t"/>
              <a:pathLst>
                <a:path extrusionOk="0" h="1148" w="981">
                  <a:moveTo>
                    <a:pt x="942" y="0"/>
                  </a:moveTo>
                  <a:cubicBezTo>
                    <a:pt x="929" y="0"/>
                    <a:pt x="916" y="12"/>
                    <a:pt x="916" y="26"/>
                  </a:cubicBezTo>
                  <a:lnTo>
                    <a:pt x="878" y="1083"/>
                  </a:lnTo>
                  <a:lnTo>
                    <a:pt x="39" y="980"/>
                  </a:lnTo>
                  <a:cubicBezTo>
                    <a:pt x="13" y="980"/>
                    <a:pt x="1" y="993"/>
                    <a:pt x="1" y="1006"/>
                  </a:cubicBezTo>
                  <a:cubicBezTo>
                    <a:pt x="1" y="1018"/>
                    <a:pt x="13" y="1032"/>
                    <a:pt x="26" y="1044"/>
                  </a:cubicBezTo>
                  <a:lnTo>
                    <a:pt x="903" y="1147"/>
                  </a:lnTo>
                  <a:cubicBezTo>
                    <a:pt x="916" y="1147"/>
                    <a:pt x="929" y="1147"/>
                    <a:pt x="929" y="1135"/>
                  </a:cubicBezTo>
                  <a:lnTo>
                    <a:pt x="942" y="1122"/>
                  </a:lnTo>
                  <a:lnTo>
                    <a:pt x="981" y="26"/>
                  </a:lnTo>
                  <a:cubicBezTo>
                    <a:pt x="981" y="12"/>
                    <a:pt x="967" y="0"/>
                    <a:pt x="942"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95"/>
            <p:cNvSpPr/>
            <p:nvPr/>
          </p:nvSpPr>
          <p:spPr>
            <a:xfrm>
              <a:off x="5213246" y="3931718"/>
              <a:ext cx="64336" cy="67685"/>
            </a:xfrm>
            <a:custGeom>
              <a:rect b="b" l="l" r="r" t="t"/>
              <a:pathLst>
                <a:path extrusionOk="0" h="1819" w="1729">
                  <a:moveTo>
                    <a:pt x="1689" y="0"/>
                  </a:moveTo>
                  <a:cubicBezTo>
                    <a:pt x="1677" y="0"/>
                    <a:pt x="1663" y="13"/>
                    <a:pt x="1663" y="39"/>
                  </a:cubicBezTo>
                  <a:lnTo>
                    <a:pt x="1599" y="1754"/>
                  </a:lnTo>
                  <a:lnTo>
                    <a:pt x="38" y="1496"/>
                  </a:lnTo>
                  <a:cubicBezTo>
                    <a:pt x="26" y="1496"/>
                    <a:pt x="13" y="1509"/>
                    <a:pt x="0" y="1522"/>
                  </a:cubicBezTo>
                  <a:cubicBezTo>
                    <a:pt x="0" y="1535"/>
                    <a:pt x="13" y="1560"/>
                    <a:pt x="26" y="1560"/>
                  </a:cubicBezTo>
                  <a:lnTo>
                    <a:pt x="1625" y="1818"/>
                  </a:lnTo>
                  <a:lnTo>
                    <a:pt x="1651" y="1818"/>
                  </a:lnTo>
                  <a:cubicBezTo>
                    <a:pt x="1651" y="1806"/>
                    <a:pt x="1663" y="1806"/>
                    <a:pt x="1663" y="1793"/>
                  </a:cubicBezTo>
                  <a:lnTo>
                    <a:pt x="1728" y="39"/>
                  </a:lnTo>
                  <a:cubicBezTo>
                    <a:pt x="1728" y="13"/>
                    <a:pt x="1715" y="0"/>
                    <a:pt x="168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95"/>
            <p:cNvSpPr/>
            <p:nvPr/>
          </p:nvSpPr>
          <p:spPr>
            <a:xfrm>
              <a:off x="5255925" y="3988797"/>
              <a:ext cx="73490" cy="71071"/>
            </a:xfrm>
            <a:custGeom>
              <a:rect b="b" l="l" r="r" t="t"/>
              <a:pathLst>
                <a:path extrusionOk="0" h="1910" w="1975">
                  <a:moveTo>
                    <a:pt x="1935" y="1"/>
                  </a:moveTo>
                  <a:cubicBezTo>
                    <a:pt x="1923" y="1"/>
                    <a:pt x="1909" y="14"/>
                    <a:pt x="1909" y="26"/>
                  </a:cubicBezTo>
                  <a:lnTo>
                    <a:pt x="1587" y="1716"/>
                  </a:lnTo>
                  <a:lnTo>
                    <a:pt x="26" y="1845"/>
                  </a:lnTo>
                  <a:cubicBezTo>
                    <a:pt x="14" y="1858"/>
                    <a:pt x="1" y="1871"/>
                    <a:pt x="1" y="1884"/>
                  </a:cubicBezTo>
                  <a:cubicBezTo>
                    <a:pt x="1" y="1897"/>
                    <a:pt x="14" y="1909"/>
                    <a:pt x="26" y="1909"/>
                  </a:cubicBezTo>
                  <a:lnTo>
                    <a:pt x="40" y="1909"/>
                  </a:lnTo>
                  <a:lnTo>
                    <a:pt x="1613" y="1780"/>
                  </a:lnTo>
                  <a:cubicBezTo>
                    <a:pt x="1626" y="1780"/>
                    <a:pt x="1639" y="1768"/>
                    <a:pt x="1639" y="1755"/>
                  </a:cubicBezTo>
                  <a:lnTo>
                    <a:pt x="1961" y="40"/>
                  </a:lnTo>
                  <a:cubicBezTo>
                    <a:pt x="1974" y="14"/>
                    <a:pt x="1961" y="1"/>
                    <a:pt x="193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95"/>
            <p:cNvSpPr/>
            <p:nvPr/>
          </p:nvSpPr>
          <p:spPr>
            <a:xfrm>
              <a:off x="5223813" y="3797801"/>
              <a:ext cx="160301" cy="219837"/>
            </a:xfrm>
            <a:custGeom>
              <a:rect b="b" l="l" r="r" t="t"/>
              <a:pathLst>
                <a:path extrusionOk="0" h="5908" w="4308">
                  <a:moveTo>
                    <a:pt x="696" y="1"/>
                  </a:moveTo>
                  <a:cubicBezTo>
                    <a:pt x="696" y="1"/>
                    <a:pt x="0" y="3316"/>
                    <a:pt x="1754" y="5907"/>
                  </a:cubicBezTo>
                  <a:lnTo>
                    <a:pt x="4308" y="5082"/>
                  </a:lnTo>
                  <a:cubicBezTo>
                    <a:pt x="4308" y="5082"/>
                    <a:pt x="2966" y="723"/>
                    <a:pt x="69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95"/>
            <p:cNvSpPr/>
            <p:nvPr/>
          </p:nvSpPr>
          <p:spPr>
            <a:xfrm>
              <a:off x="5248744" y="3796648"/>
              <a:ext cx="89751" cy="206590"/>
            </a:xfrm>
            <a:custGeom>
              <a:rect b="b" l="l" r="r" t="t"/>
              <a:pathLst>
                <a:path extrusionOk="0" h="5552" w="2412">
                  <a:moveTo>
                    <a:pt x="33" y="1"/>
                  </a:moveTo>
                  <a:cubicBezTo>
                    <a:pt x="27" y="1"/>
                    <a:pt x="21" y="2"/>
                    <a:pt x="13" y="6"/>
                  </a:cubicBezTo>
                  <a:cubicBezTo>
                    <a:pt x="1" y="6"/>
                    <a:pt x="1" y="32"/>
                    <a:pt x="1" y="45"/>
                  </a:cubicBezTo>
                  <a:lnTo>
                    <a:pt x="2348" y="5539"/>
                  </a:lnTo>
                  <a:cubicBezTo>
                    <a:pt x="2348" y="5552"/>
                    <a:pt x="2360" y="5552"/>
                    <a:pt x="2374" y="5552"/>
                  </a:cubicBezTo>
                  <a:lnTo>
                    <a:pt x="2386" y="5552"/>
                  </a:lnTo>
                  <a:cubicBezTo>
                    <a:pt x="2399" y="5539"/>
                    <a:pt x="2412" y="5526"/>
                    <a:pt x="2399" y="5513"/>
                  </a:cubicBezTo>
                  <a:lnTo>
                    <a:pt x="65" y="19"/>
                  </a:lnTo>
                  <a:cubicBezTo>
                    <a:pt x="56" y="10"/>
                    <a:pt x="47" y="1"/>
                    <a:pt x="3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95"/>
            <p:cNvSpPr/>
            <p:nvPr/>
          </p:nvSpPr>
          <p:spPr>
            <a:xfrm>
              <a:off x="5243460" y="3820164"/>
              <a:ext cx="47554" cy="43908"/>
            </a:xfrm>
            <a:custGeom>
              <a:rect b="b" l="l" r="r" t="t"/>
              <a:pathLst>
                <a:path extrusionOk="0" h="1180" w="1278">
                  <a:moveTo>
                    <a:pt x="1232" y="1"/>
                  </a:moveTo>
                  <a:cubicBezTo>
                    <a:pt x="1219" y="1"/>
                    <a:pt x="1213" y="10"/>
                    <a:pt x="1213" y="19"/>
                  </a:cubicBezTo>
                  <a:lnTo>
                    <a:pt x="903" y="1102"/>
                  </a:lnTo>
                  <a:lnTo>
                    <a:pt x="52" y="780"/>
                  </a:lnTo>
                  <a:cubicBezTo>
                    <a:pt x="26" y="780"/>
                    <a:pt x="14" y="780"/>
                    <a:pt x="14" y="806"/>
                  </a:cubicBezTo>
                  <a:cubicBezTo>
                    <a:pt x="0" y="818"/>
                    <a:pt x="14" y="832"/>
                    <a:pt x="26" y="844"/>
                  </a:cubicBezTo>
                  <a:lnTo>
                    <a:pt x="903" y="1179"/>
                  </a:lnTo>
                  <a:lnTo>
                    <a:pt x="929" y="1179"/>
                  </a:lnTo>
                  <a:lnTo>
                    <a:pt x="955" y="1154"/>
                  </a:lnTo>
                  <a:lnTo>
                    <a:pt x="1264" y="44"/>
                  </a:lnTo>
                  <a:cubicBezTo>
                    <a:pt x="1278" y="19"/>
                    <a:pt x="1264" y="6"/>
                    <a:pt x="1252" y="6"/>
                  </a:cubicBezTo>
                  <a:cubicBezTo>
                    <a:pt x="1244" y="2"/>
                    <a:pt x="1238" y="1"/>
                    <a:pt x="1232"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95"/>
            <p:cNvSpPr/>
            <p:nvPr/>
          </p:nvSpPr>
          <p:spPr>
            <a:xfrm>
              <a:off x="5246846" y="3863067"/>
              <a:ext cx="80634" cy="69657"/>
            </a:xfrm>
            <a:custGeom>
              <a:rect b="b" l="l" r="r" t="t"/>
              <a:pathLst>
                <a:path extrusionOk="0" h="1872" w="2167">
                  <a:moveTo>
                    <a:pt x="2141" y="1"/>
                  </a:moveTo>
                  <a:cubicBezTo>
                    <a:pt x="2128" y="1"/>
                    <a:pt x="2102" y="14"/>
                    <a:pt x="2102" y="26"/>
                  </a:cubicBezTo>
                  <a:lnTo>
                    <a:pt x="1599" y="1794"/>
                  </a:lnTo>
                  <a:lnTo>
                    <a:pt x="52" y="1123"/>
                  </a:lnTo>
                  <a:cubicBezTo>
                    <a:pt x="26" y="1123"/>
                    <a:pt x="12" y="1123"/>
                    <a:pt x="0" y="1149"/>
                  </a:cubicBezTo>
                  <a:cubicBezTo>
                    <a:pt x="0" y="1161"/>
                    <a:pt x="0" y="1175"/>
                    <a:pt x="26" y="1187"/>
                  </a:cubicBezTo>
                  <a:lnTo>
                    <a:pt x="1599" y="1871"/>
                  </a:lnTo>
                  <a:lnTo>
                    <a:pt x="1625" y="1871"/>
                  </a:lnTo>
                  <a:lnTo>
                    <a:pt x="1651" y="1845"/>
                  </a:lnTo>
                  <a:lnTo>
                    <a:pt x="2167" y="40"/>
                  </a:lnTo>
                  <a:cubicBezTo>
                    <a:pt x="2167" y="26"/>
                    <a:pt x="2153" y="14"/>
                    <a:pt x="2141"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95"/>
            <p:cNvSpPr/>
            <p:nvPr/>
          </p:nvSpPr>
          <p:spPr>
            <a:xfrm>
              <a:off x="5272744" y="3935364"/>
              <a:ext cx="93583" cy="65490"/>
            </a:xfrm>
            <a:custGeom>
              <a:rect b="b" l="l" r="r" t="t"/>
              <a:pathLst>
                <a:path extrusionOk="0" h="1760" w="2515">
                  <a:moveTo>
                    <a:pt x="2478" y="0"/>
                  </a:moveTo>
                  <a:cubicBezTo>
                    <a:pt x="2469" y="0"/>
                    <a:pt x="2460" y="9"/>
                    <a:pt x="2451" y="18"/>
                  </a:cubicBezTo>
                  <a:lnTo>
                    <a:pt x="1677" y="1695"/>
                  </a:lnTo>
                  <a:lnTo>
                    <a:pt x="39" y="1437"/>
                  </a:lnTo>
                  <a:cubicBezTo>
                    <a:pt x="35" y="1433"/>
                    <a:pt x="32" y="1432"/>
                    <a:pt x="29" y="1432"/>
                  </a:cubicBezTo>
                  <a:cubicBezTo>
                    <a:pt x="19" y="1432"/>
                    <a:pt x="10" y="1444"/>
                    <a:pt x="0" y="1462"/>
                  </a:cubicBezTo>
                  <a:cubicBezTo>
                    <a:pt x="0" y="1476"/>
                    <a:pt x="13" y="1488"/>
                    <a:pt x="39" y="1488"/>
                  </a:cubicBezTo>
                  <a:lnTo>
                    <a:pt x="1703" y="1760"/>
                  </a:lnTo>
                  <a:cubicBezTo>
                    <a:pt x="1715" y="1760"/>
                    <a:pt x="1729" y="1760"/>
                    <a:pt x="1729" y="1746"/>
                  </a:cubicBezTo>
                  <a:lnTo>
                    <a:pt x="2515" y="44"/>
                  </a:lnTo>
                  <a:cubicBezTo>
                    <a:pt x="2515" y="31"/>
                    <a:pt x="2515" y="18"/>
                    <a:pt x="2489" y="6"/>
                  </a:cubicBezTo>
                  <a:cubicBezTo>
                    <a:pt x="2485" y="2"/>
                    <a:pt x="2482" y="0"/>
                    <a:pt x="2478"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95"/>
            <p:cNvSpPr/>
            <p:nvPr/>
          </p:nvSpPr>
          <p:spPr>
            <a:xfrm>
              <a:off x="5236279" y="3973429"/>
              <a:ext cx="524066" cy="133956"/>
            </a:xfrm>
            <a:custGeom>
              <a:rect b="b" l="l" r="r" t="t"/>
              <a:pathLst>
                <a:path extrusionOk="0" h="3600" w="14084">
                  <a:moveTo>
                    <a:pt x="7042" y="1"/>
                  </a:moveTo>
                  <a:cubicBezTo>
                    <a:pt x="4578" y="1"/>
                    <a:pt x="2154" y="582"/>
                    <a:pt x="1084" y="904"/>
                  </a:cubicBezTo>
                  <a:cubicBezTo>
                    <a:pt x="0" y="1239"/>
                    <a:pt x="296" y="1755"/>
                    <a:pt x="542" y="2245"/>
                  </a:cubicBezTo>
                  <a:cubicBezTo>
                    <a:pt x="787" y="2749"/>
                    <a:pt x="516" y="3432"/>
                    <a:pt x="838" y="3600"/>
                  </a:cubicBezTo>
                  <a:cubicBezTo>
                    <a:pt x="1509" y="3032"/>
                    <a:pt x="5429" y="2451"/>
                    <a:pt x="7042" y="2451"/>
                  </a:cubicBezTo>
                  <a:cubicBezTo>
                    <a:pt x="8667" y="2451"/>
                    <a:pt x="12574" y="3032"/>
                    <a:pt x="13258" y="3600"/>
                  </a:cubicBezTo>
                  <a:cubicBezTo>
                    <a:pt x="13568" y="3432"/>
                    <a:pt x="13297" y="2749"/>
                    <a:pt x="13542" y="2245"/>
                  </a:cubicBezTo>
                  <a:cubicBezTo>
                    <a:pt x="13787" y="1755"/>
                    <a:pt x="14084" y="1239"/>
                    <a:pt x="13000" y="904"/>
                  </a:cubicBezTo>
                  <a:cubicBezTo>
                    <a:pt x="11929" y="582"/>
                    <a:pt x="9518" y="1"/>
                    <a:pt x="70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95"/>
            <p:cNvSpPr/>
            <p:nvPr/>
          </p:nvSpPr>
          <p:spPr>
            <a:xfrm>
              <a:off x="5444056" y="3901020"/>
              <a:ext cx="113788" cy="58010"/>
            </a:xfrm>
            <a:custGeom>
              <a:rect b="b" l="l" r="r" t="t"/>
              <a:pathLst>
                <a:path extrusionOk="0" h="1559" w="3058">
                  <a:moveTo>
                    <a:pt x="2915" y="0"/>
                  </a:moveTo>
                  <a:lnTo>
                    <a:pt x="2915" y="0"/>
                  </a:lnTo>
                  <a:cubicBezTo>
                    <a:pt x="2344" y="446"/>
                    <a:pt x="1706" y="570"/>
                    <a:pt x="1174" y="570"/>
                  </a:cubicBezTo>
                  <a:cubicBezTo>
                    <a:pt x="504" y="570"/>
                    <a:pt x="0" y="374"/>
                    <a:pt x="0" y="374"/>
                  </a:cubicBezTo>
                  <a:lnTo>
                    <a:pt x="0" y="374"/>
                  </a:lnTo>
                  <a:cubicBezTo>
                    <a:pt x="0" y="374"/>
                    <a:pt x="12" y="1558"/>
                    <a:pt x="1314" y="1558"/>
                  </a:cubicBezTo>
                  <a:cubicBezTo>
                    <a:pt x="1384" y="1558"/>
                    <a:pt x="1458" y="1555"/>
                    <a:pt x="1535" y="1548"/>
                  </a:cubicBezTo>
                  <a:cubicBezTo>
                    <a:pt x="3057" y="1405"/>
                    <a:pt x="2915" y="0"/>
                    <a:pt x="291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95"/>
            <p:cNvSpPr/>
            <p:nvPr/>
          </p:nvSpPr>
          <p:spPr>
            <a:xfrm>
              <a:off x="5463256" y="3933987"/>
              <a:ext cx="76801" cy="28949"/>
            </a:xfrm>
            <a:custGeom>
              <a:rect b="b" l="l" r="r" t="t"/>
              <a:pathLst>
                <a:path extrusionOk="0" h="778" w="2064">
                  <a:moveTo>
                    <a:pt x="1502" y="1"/>
                  </a:moveTo>
                  <a:cubicBezTo>
                    <a:pt x="1336" y="1"/>
                    <a:pt x="1144" y="46"/>
                    <a:pt x="942" y="184"/>
                  </a:cubicBezTo>
                  <a:cubicBezTo>
                    <a:pt x="942" y="184"/>
                    <a:pt x="844" y="107"/>
                    <a:pt x="673" y="107"/>
                  </a:cubicBezTo>
                  <a:cubicBezTo>
                    <a:pt x="509" y="107"/>
                    <a:pt x="278" y="178"/>
                    <a:pt x="0" y="455"/>
                  </a:cubicBezTo>
                  <a:cubicBezTo>
                    <a:pt x="0" y="455"/>
                    <a:pt x="50" y="778"/>
                    <a:pt x="975" y="778"/>
                  </a:cubicBezTo>
                  <a:cubicBezTo>
                    <a:pt x="994" y="778"/>
                    <a:pt x="1013" y="777"/>
                    <a:pt x="1032" y="777"/>
                  </a:cubicBezTo>
                  <a:cubicBezTo>
                    <a:pt x="2012" y="751"/>
                    <a:pt x="2064" y="184"/>
                    <a:pt x="2064" y="184"/>
                  </a:cubicBezTo>
                  <a:cubicBezTo>
                    <a:pt x="2064" y="184"/>
                    <a:pt x="1834" y="1"/>
                    <a:pt x="1502" y="1"/>
                  </a:cubicBezTo>
                  <a:close/>
                </a:path>
              </a:pathLst>
            </a:custGeom>
            <a:solidFill>
              <a:srgbClr val="E178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95"/>
            <p:cNvSpPr/>
            <p:nvPr/>
          </p:nvSpPr>
          <p:spPr>
            <a:xfrm>
              <a:off x="5533321" y="3865485"/>
              <a:ext cx="19200" cy="18754"/>
            </a:xfrm>
            <a:custGeom>
              <a:rect b="b" l="l" r="r" t="t"/>
              <a:pathLst>
                <a:path extrusionOk="0" h="504" w="516">
                  <a:moveTo>
                    <a:pt x="258" y="1"/>
                  </a:moveTo>
                  <a:cubicBezTo>
                    <a:pt x="117" y="1"/>
                    <a:pt x="0" y="116"/>
                    <a:pt x="0" y="259"/>
                  </a:cubicBezTo>
                  <a:cubicBezTo>
                    <a:pt x="0" y="388"/>
                    <a:pt x="117" y="503"/>
                    <a:pt x="258" y="503"/>
                  </a:cubicBezTo>
                  <a:cubicBezTo>
                    <a:pt x="400" y="503"/>
                    <a:pt x="516" y="388"/>
                    <a:pt x="516" y="259"/>
                  </a:cubicBezTo>
                  <a:cubicBezTo>
                    <a:pt x="516" y="116"/>
                    <a:pt x="400"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95"/>
            <p:cNvSpPr/>
            <p:nvPr/>
          </p:nvSpPr>
          <p:spPr>
            <a:xfrm>
              <a:off x="5434456" y="3865485"/>
              <a:ext cx="19238" cy="18754"/>
            </a:xfrm>
            <a:custGeom>
              <a:rect b="b" l="l" r="r" t="t"/>
              <a:pathLst>
                <a:path extrusionOk="0" h="504" w="517">
                  <a:moveTo>
                    <a:pt x="258" y="1"/>
                  </a:moveTo>
                  <a:cubicBezTo>
                    <a:pt x="117" y="1"/>
                    <a:pt x="0" y="116"/>
                    <a:pt x="0" y="259"/>
                  </a:cubicBezTo>
                  <a:cubicBezTo>
                    <a:pt x="0" y="388"/>
                    <a:pt x="117" y="503"/>
                    <a:pt x="258" y="503"/>
                  </a:cubicBezTo>
                  <a:cubicBezTo>
                    <a:pt x="401" y="503"/>
                    <a:pt x="516" y="388"/>
                    <a:pt x="516" y="259"/>
                  </a:cubicBezTo>
                  <a:cubicBezTo>
                    <a:pt x="516" y="116"/>
                    <a:pt x="401"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95"/>
            <p:cNvSpPr/>
            <p:nvPr/>
          </p:nvSpPr>
          <p:spPr>
            <a:xfrm>
              <a:off x="5362455" y="3726322"/>
              <a:ext cx="69657" cy="63852"/>
            </a:xfrm>
            <a:custGeom>
              <a:rect b="b" l="l" r="r" t="t"/>
              <a:pathLst>
                <a:path extrusionOk="0" h="1716" w="1872">
                  <a:moveTo>
                    <a:pt x="1278" y="1"/>
                  </a:moveTo>
                  <a:cubicBezTo>
                    <a:pt x="1187" y="52"/>
                    <a:pt x="1110" y="116"/>
                    <a:pt x="1020" y="168"/>
                  </a:cubicBezTo>
                  <a:cubicBezTo>
                    <a:pt x="903" y="245"/>
                    <a:pt x="788" y="336"/>
                    <a:pt x="685" y="426"/>
                  </a:cubicBezTo>
                  <a:cubicBezTo>
                    <a:pt x="659" y="451"/>
                    <a:pt x="620" y="477"/>
                    <a:pt x="594" y="503"/>
                  </a:cubicBezTo>
                  <a:cubicBezTo>
                    <a:pt x="349" y="684"/>
                    <a:pt x="104" y="916"/>
                    <a:pt x="40" y="1225"/>
                  </a:cubicBezTo>
                  <a:cubicBezTo>
                    <a:pt x="1" y="1380"/>
                    <a:pt x="26" y="1535"/>
                    <a:pt x="155" y="1638"/>
                  </a:cubicBezTo>
                  <a:cubicBezTo>
                    <a:pt x="233" y="1703"/>
                    <a:pt x="336" y="1715"/>
                    <a:pt x="427" y="1715"/>
                  </a:cubicBezTo>
                  <a:lnTo>
                    <a:pt x="556" y="1715"/>
                  </a:lnTo>
                  <a:cubicBezTo>
                    <a:pt x="891" y="1651"/>
                    <a:pt x="1226" y="1457"/>
                    <a:pt x="1523" y="1290"/>
                  </a:cubicBezTo>
                  <a:lnTo>
                    <a:pt x="1871" y="1058"/>
                  </a:lnTo>
                  <a:cubicBezTo>
                    <a:pt x="1794" y="981"/>
                    <a:pt x="1600" y="916"/>
                    <a:pt x="1497" y="800"/>
                  </a:cubicBezTo>
                  <a:cubicBezTo>
                    <a:pt x="1368" y="645"/>
                    <a:pt x="1574" y="258"/>
                    <a:pt x="1419" y="78"/>
                  </a:cubicBezTo>
                  <a:cubicBezTo>
                    <a:pt x="1394" y="39"/>
                    <a:pt x="1342" y="13"/>
                    <a:pt x="1278" y="1"/>
                  </a:cubicBezTo>
                  <a:close/>
                </a:path>
              </a:pathLst>
            </a:custGeom>
            <a:solidFill>
              <a:srgbClr val="92BA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95"/>
            <p:cNvSpPr/>
            <p:nvPr/>
          </p:nvSpPr>
          <p:spPr>
            <a:xfrm>
              <a:off x="5410009" y="3709504"/>
              <a:ext cx="58569" cy="56224"/>
            </a:xfrm>
            <a:custGeom>
              <a:rect b="b" l="l" r="r" t="t"/>
              <a:pathLst>
                <a:path extrusionOk="0" h="1511" w="1574">
                  <a:moveTo>
                    <a:pt x="1147" y="1"/>
                  </a:moveTo>
                  <a:cubicBezTo>
                    <a:pt x="993" y="1"/>
                    <a:pt x="838" y="40"/>
                    <a:pt x="722" y="78"/>
                  </a:cubicBezTo>
                  <a:cubicBezTo>
                    <a:pt x="464" y="169"/>
                    <a:pt x="219" y="310"/>
                    <a:pt x="0" y="453"/>
                  </a:cubicBezTo>
                  <a:cubicBezTo>
                    <a:pt x="64" y="465"/>
                    <a:pt x="116" y="491"/>
                    <a:pt x="141" y="530"/>
                  </a:cubicBezTo>
                  <a:cubicBezTo>
                    <a:pt x="296" y="710"/>
                    <a:pt x="90" y="1097"/>
                    <a:pt x="219" y="1252"/>
                  </a:cubicBezTo>
                  <a:cubicBezTo>
                    <a:pt x="322" y="1368"/>
                    <a:pt x="516" y="1433"/>
                    <a:pt x="593" y="1510"/>
                  </a:cubicBezTo>
                  <a:cubicBezTo>
                    <a:pt x="760" y="1393"/>
                    <a:pt x="929" y="1265"/>
                    <a:pt x="1083" y="1123"/>
                  </a:cubicBezTo>
                  <a:cubicBezTo>
                    <a:pt x="1290" y="929"/>
                    <a:pt x="1573" y="607"/>
                    <a:pt x="1534" y="298"/>
                  </a:cubicBezTo>
                  <a:cubicBezTo>
                    <a:pt x="1508" y="66"/>
                    <a:pt x="1341" y="1"/>
                    <a:pt x="1147" y="1"/>
                  </a:cubicBezTo>
                  <a:close/>
                </a:path>
              </a:pathLst>
            </a:custGeom>
            <a:solidFill>
              <a:srgbClr val="C0D6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95"/>
            <p:cNvSpPr/>
            <p:nvPr/>
          </p:nvSpPr>
          <p:spPr>
            <a:xfrm>
              <a:off x="5325544" y="3789653"/>
              <a:ext cx="32149" cy="31740"/>
            </a:xfrm>
            <a:custGeom>
              <a:rect b="b" l="l" r="r" t="t"/>
              <a:pathLst>
                <a:path extrusionOk="0" h="853" w="864">
                  <a:moveTo>
                    <a:pt x="580" y="1"/>
                  </a:moveTo>
                  <a:cubicBezTo>
                    <a:pt x="464" y="1"/>
                    <a:pt x="361" y="53"/>
                    <a:pt x="284" y="116"/>
                  </a:cubicBezTo>
                  <a:cubicBezTo>
                    <a:pt x="181" y="194"/>
                    <a:pt x="78" y="297"/>
                    <a:pt x="38" y="426"/>
                  </a:cubicBezTo>
                  <a:cubicBezTo>
                    <a:pt x="13" y="491"/>
                    <a:pt x="0" y="568"/>
                    <a:pt x="13" y="646"/>
                  </a:cubicBezTo>
                  <a:cubicBezTo>
                    <a:pt x="38" y="749"/>
                    <a:pt x="129" y="826"/>
                    <a:pt x="219" y="839"/>
                  </a:cubicBezTo>
                  <a:cubicBezTo>
                    <a:pt x="258" y="852"/>
                    <a:pt x="284" y="852"/>
                    <a:pt x="310" y="852"/>
                  </a:cubicBezTo>
                  <a:cubicBezTo>
                    <a:pt x="413" y="852"/>
                    <a:pt x="528" y="787"/>
                    <a:pt x="606" y="723"/>
                  </a:cubicBezTo>
                  <a:cubicBezTo>
                    <a:pt x="657" y="684"/>
                    <a:pt x="697" y="632"/>
                    <a:pt x="735" y="581"/>
                  </a:cubicBezTo>
                  <a:cubicBezTo>
                    <a:pt x="748" y="465"/>
                    <a:pt x="774" y="374"/>
                    <a:pt x="851" y="336"/>
                  </a:cubicBezTo>
                  <a:cubicBezTo>
                    <a:pt x="864" y="297"/>
                    <a:pt x="864" y="271"/>
                    <a:pt x="864" y="245"/>
                  </a:cubicBezTo>
                  <a:cubicBezTo>
                    <a:pt x="864" y="142"/>
                    <a:pt x="786" y="53"/>
                    <a:pt x="697" y="27"/>
                  </a:cubicBezTo>
                  <a:cubicBezTo>
                    <a:pt x="657" y="1"/>
                    <a:pt x="619" y="1"/>
                    <a:pt x="580" y="1"/>
                  </a:cubicBezTo>
                  <a:close/>
                </a:path>
              </a:pathLst>
            </a:custGeom>
            <a:solidFill>
              <a:srgbClr val="92BA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95"/>
            <p:cNvSpPr/>
            <p:nvPr/>
          </p:nvSpPr>
          <p:spPr>
            <a:xfrm>
              <a:off x="5352855" y="3802155"/>
              <a:ext cx="4391" cy="9116"/>
            </a:xfrm>
            <a:custGeom>
              <a:rect b="b" l="l" r="r" t="t"/>
              <a:pathLst>
                <a:path extrusionOk="0" h="245" w="118">
                  <a:moveTo>
                    <a:pt x="117" y="0"/>
                  </a:moveTo>
                  <a:lnTo>
                    <a:pt x="117" y="0"/>
                  </a:lnTo>
                  <a:cubicBezTo>
                    <a:pt x="40" y="38"/>
                    <a:pt x="14" y="129"/>
                    <a:pt x="1" y="245"/>
                  </a:cubicBezTo>
                  <a:cubicBezTo>
                    <a:pt x="27" y="193"/>
                    <a:pt x="52" y="155"/>
                    <a:pt x="78" y="103"/>
                  </a:cubicBezTo>
                  <a:cubicBezTo>
                    <a:pt x="92" y="64"/>
                    <a:pt x="117" y="38"/>
                    <a:pt x="117" y="0"/>
                  </a:cubicBezTo>
                  <a:close/>
                </a:path>
              </a:pathLst>
            </a:custGeom>
            <a:solidFill>
              <a:srgbClr val="C0D6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95"/>
            <p:cNvSpPr/>
            <p:nvPr/>
          </p:nvSpPr>
          <p:spPr>
            <a:xfrm>
              <a:off x="5601935" y="4184592"/>
              <a:ext cx="62885" cy="62922"/>
            </a:xfrm>
            <a:custGeom>
              <a:rect b="b" l="l" r="r" t="t"/>
              <a:pathLst>
                <a:path extrusionOk="0" h="1691" w="1690">
                  <a:moveTo>
                    <a:pt x="839" y="1"/>
                  </a:moveTo>
                  <a:lnTo>
                    <a:pt x="787" y="310"/>
                  </a:lnTo>
                  <a:cubicBezTo>
                    <a:pt x="749" y="556"/>
                    <a:pt x="555" y="736"/>
                    <a:pt x="310" y="788"/>
                  </a:cubicBezTo>
                  <a:lnTo>
                    <a:pt x="1" y="839"/>
                  </a:lnTo>
                  <a:lnTo>
                    <a:pt x="310" y="903"/>
                  </a:lnTo>
                  <a:cubicBezTo>
                    <a:pt x="555" y="943"/>
                    <a:pt x="749" y="1136"/>
                    <a:pt x="787" y="1368"/>
                  </a:cubicBezTo>
                  <a:lnTo>
                    <a:pt x="839" y="1691"/>
                  </a:lnTo>
                  <a:lnTo>
                    <a:pt x="904" y="1368"/>
                  </a:lnTo>
                  <a:cubicBezTo>
                    <a:pt x="942" y="1136"/>
                    <a:pt x="1136" y="943"/>
                    <a:pt x="1368" y="903"/>
                  </a:cubicBezTo>
                  <a:lnTo>
                    <a:pt x="1690" y="839"/>
                  </a:lnTo>
                  <a:lnTo>
                    <a:pt x="1368" y="788"/>
                  </a:lnTo>
                  <a:cubicBezTo>
                    <a:pt x="1136" y="736"/>
                    <a:pt x="942" y="556"/>
                    <a:pt x="904" y="310"/>
                  </a:cubicBezTo>
                  <a:lnTo>
                    <a:pt x="839"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95"/>
            <p:cNvSpPr/>
            <p:nvPr/>
          </p:nvSpPr>
          <p:spPr>
            <a:xfrm>
              <a:off x="5664781" y="4156313"/>
              <a:ext cx="46624" cy="46550"/>
            </a:xfrm>
            <a:custGeom>
              <a:rect b="b" l="l" r="r" t="t"/>
              <a:pathLst>
                <a:path extrusionOk="0" h="1251" w="1253">
                  <a:moveTo>
                    <a:pt x="620" y="0"/>
                  </a:moveTo>
                  <a:lnTo>
                    <a:pt x="582" y="232"/>
                  </a:lnTo>
                  <a:cubicBezTo>
                    <a:pt x="556" y="413"/>
                    <a:pt x="413" y="554"/>
                    <a:pt x="233" y="580"/>
                  </a:cubicBezTo>
                  <a:lnTo>
                    <a:pt x="1" y="632"/>
                  </a:lnTo>
                  <a:lnTo>
                    <a:pt x="233" y="671"/>
                  </a:lnTo>
                  <a:cubicBezTo>
                    <a:pt x="413" y="697"/>
                    <a:pt x="556" y="838"/>
                    <a:pt x="582" y="1019"/>
                  </a:cubicBezTo>
                  <a:lnTo>
                    <a:pt x="620" y="1251"/>
                  </a:lnTo>
                  <a:lnTo>
                    <a:pt x="671" y="1019"/>
                  </a:lnTo>
                  <a:cubicBezTo>
                    <a:pt x="697" y="838"/>
                    <a:pt x="840" y="697"/>
                    <a:pt x="1020" y="671"/>
                  </a:cubicBezTo>
                  <a:lnTo>
                    <a:pt x="1252" y="632"/>
                  </a:lnTo>
                  <a:lnTo>
                    <a:pt x="1020" y="580"/>
                  </a:lnTo>
                  <a:cubicBezTo>
                    <a:pt x="840" y="554"/>
                    <a:pt x="697" y="413"/>
                    <a:pt x="671" y="232"/>
                  </a:cubicBezTo>
                  <a:lnTo>
                    <a:pt x="620"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95"/>
            <p:cNvSpPr/>
            <p:nvPr/>
          </p:nvSpPr>
          <p:spPr>
            <a:xfrm>
              <a:off x="5287144" y="4157727"/>
              <a:ext cx="62885" cy="62922"/>
            </a:xfrm>
            <a:custGeom>
              <a:rect b="b" l="l" r="r" t="t"/>
              <a:pathLst>
                <a:path extrusionOk="0" h="1691" w="1690">
                  <a:moveTo>
                    <a:pt x="852" y="0"/>
                  </a:moveTo>
                  <a:lnTo>
                    <a:pt x="787" y="310"/>
                  </a:lnTo>
                  <a:cubicBezTo>
                    <a:pt x="748" y="555"/>
                    <a:pt x="554" y="748"/>
                    <a:pt x="322" y="788"/>
                  </a:cubicBezTo>
                  <a:lnTo>
                    <a:pt x="0" y="839"/>
                  </a:lnTo>
                  <a:lnTo>
                    <a:pt x="322" y="903"/>
                  </a:lnTo>
                  <a:cubicBezTo>
                    <a:pt x="554" y="942"/>
                    <a:pt x="748" y="1135"/>
                    <a:pt x="787" y="1367"/>
                  </a:cubicBezTo>
                  <a:lnTo>
                    <a:pt x="852" y="1690"/>
                  </a:lnTo>
                  <a:lnTo>
                    <a:pt x="903" y="1367"/>
                  </a:lnTo>
                  <a:cubicBezTo>
                    <a:pt x="941" y="1135"/>
                    <a:pt x="1135" y="942"/>
                    <a:pt x="1380" y="903"/>
                  </a:cubicBezTo>
                  <a:lnTo>
                    <a:pt x="1689" y="839"/>
                  </a:lnTo>
                  <a:lnTo>
                    <a:pt x="1380" y="788"/>
                  </a:lnTo>
                  <a:cubicBezTo>
                    <a:pt x="1135" y="748"/>
                    <a:pt x="941" y="555"/>
                    <a:pt x="903" y="310"/>
                  </a:cubicBezTo>
                  <a:lnTo>
                    <a:pt x="852"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95"/>
            <p:cNvSpPr/>
            <p:nvPr/>
          </p:nvSpPr>
          <p:spPr>
            <a:xfrm>
              <a:off x="5679181" y="3726769"/>
              <a:ext cx="46624" cy="46624"/>
            </a:xfrm>
            <a:custGeom>
              <a:rect b="b" l="l" r="r" t="t"/>
              <a:pathLst>
                <a:path extrusionOk="0" h="1253" w="1253">
                  <a:moveTo>
                    <a:pt x="633" y="1"/>
                  </a:moveTo>
                  <a:lnTo>
                    <a:pt x="582" y="233"/>
                  </a:lnTo>
                  <a:cubicBezTo>
                    <a:pt x="556" y="414"/>
                    <a:pt x="413" y="543"/>
                    <a:pt x="233" y="582"/>
                  </a:cubicBezTo>
                  <a:lnTo>
                    <a:pt x="1" y="620"/>
                  </a:lnTo>
                  <a:lnTo>
                    <a:pt x="233" y="659"/>
                  </a:lnTo>
                  <a:cubicBezTo>
                    <a:pt x="413" y="697"/>
                    <a:pt x="556" y="840"/>
                    <a:pt x="582" y="1020"/>
                  </a:cubicBezTo>
                  <a:lnTo>
                    <a:pt x="633" y="1252"/>
                  </a:lnTo>
                  <a:lnTo>
                    <a:pt x="671" y="1020"/>
                  </a:lnTo>
                  <a:cubicBezTo>
                    <a:pt x="697" y="840"/>
                    <a:pt x="840" y="697"/>
                    <a:pt x="1020" y="659"/>
                  </a:cubicBezTo>
                  <a:lnTo>
                    <a:pt x="1252" y="620"/>
                  </a:lnTo>
                  <a:lnTo>
                    <a:pt x="1020" y="582"/>
                  </a:lnTo>
                  <a:cubicBezTo>
                    <a:pt x="840" y="543"/>
                    <a:pt x="697" y="414"/>
                    <a:pt x="671" y="233"/>
                  </a:cubicBezTo>
                  <a:lnTo>
                    <a:pt x="633"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95"/>
            <p:cNvSpPr/>
            <p:nvPr/>
          </p:nvSpPr>
          <p:spPr>
            <a:xfrm>
              <a:off x="5255925" y="3717690"/>
              <a:ext cx="62922" cy="62885"/>
            </a:xfrm>
            <a:custGeom>
              <a:rect b="b" l="l" r="r" t="t"/>
              <a:pathLst>
                <a:path extrusionOk="0" h="1690" w="1691">
                  <a:moveTo>
                    <a:pt x="839" y="0"/>
                  </a:moveTo>
                  <a:lnTo>
                    <a:pt x="788" y="310"/>
                  </a:lnTo>
                  <a:cubicBezTo>
                    <a:pt x="736" y="554"/>
                    <a:pt x="556" y="735"/>
                    <a:pt x="310" y="787"/>
                  </a:cubicBezTo>
                  <a:lnTo>
                    <a:pt x="1" y="838"/>
                  </a:lnTo>
                  <a:lnTo>
                    <a:pt x="310" y="903"/>
                  </a:lnTo>
                  <a:cubicBezTo>
                    <a:pt x="556" y="941"/>
                    <a:pt x="736" y="1135"/>
                    <a:pt x="788" y="1367"/>
                  </a:cubicBezTo>
                  <a:lnTo>
                    <a:pt x="839" y="1689"/>
                  </a:lnTo>
                  <a:lnTo>
                    <a:pt x="891" y="1367"/>
                  </a:lnTo>
                  <a:cubicBezTo>
                    <a:pt x="943" y="1135"/>
                    <a:pt x="1123" y="941"/>
                    <a:pt x="1368" y="903"/>
                  </a:cubicBezTo>
                  <a:lnTo>
                    <a:pt x="1691" y="838"/>
                  </a:lnTo>
                  <a:lnTo>
                    <a:pt x="1368" y="787"/>
                  </a:lnTo>
                  <a:cubicBezTo>
                    <a:pt x="1123" y="735"/>
                    <a:pt x="943" y="554"/>
                    <a:pt x="891" y="310"/>
                  </a:cubicBezTo>
                  <a:lnTo>
                    <a:pt x="839"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95"/>
            <p:cNvSpPr/>
            <p:nvPr/>
          </p:nvSpPr>
          <p:spPr>
            <a:xfrm>
              <a:off x="5333209" y="3670657"/>
              <a:ext cx="46550" cy="46550"/>
            </a:xfrm>
            <a:custGeom>
              <a:rect b="b" l="l" r="r" t="t"/>
              <a:pathLst>
                <a:path extrusionOk="0" h="1251" w="1251">
                  <a:moveTo>
                    <a:pt x="632" y="0"/>
                  </a:moveTo>
                  <a:lnTo>
                    <a:pt x="580" y="233"/>
                  </a:lnTo>
                  <a:cubicBezTo>
                    <a:pt x="555" y="413"/>
                    <a:pt x="413" y="542"/>
                    <a:pt x="233" y="580"/>
                  </a:cubicBezTo>
                  <a:lnTo>
                    <a:pt x="1" y="620"/>
                  </a:lnTo>
                  <a:lnTo>
                    <a:pt x="233" y="658"/>
                  </a:lnTo>
                  <a:cubicBezTo>
                    <a:pt x="413" y="697"/>
                    <a:pt x="555" y="838"/>
                    <a:pt x="580" y="1019"/>
                  </a:cubicBezTo>
                  <a:lnTo>
                    <a:pt x="632" y="1251"/>
                  </a:lnTo>
                  <a:lnTo>
                    <a:pt x="671" y="1019"/>
                  </a:lnTo>
                  <a:cubicBezTo>
                    <a:pt x="697" y="838"/>
                    <a:pt x="838" y="697"/>
                    <a:pt x="1019" y="658"/>
                  </a:cubicBezTo>
                  <a:lnTo>
                    <a:pt x="1251" y="620"/>
                  </a:lnTo>
                  <a:lnTo>
                    <a:pt x="1019" y="580"/>
                  </a:lnTo>
                  <a:cubicBezTo>
                    <a:pt x="838" y="542"/>
                    <a:pt x="697" y="413"/>
                    <a:pt x="671" y="233"/>
                  </a:cubicBezTo>
                  <a:lnTo>
                    <a:pt x="632"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95"/>
            <p:cNvSpPr/>
            <p:nvPr/>
          </p:nvSpPr>
          <p:spPr>
            <a:xfrm>
              <a:off x="5301990" y="4030062"/>
              <a:ext cx="28838" cy="32224"/>
            </a:xfrm>
            <a:custGeom>
              <a:rect b="b" l="l" r="r" t="t"/>
              <a:pathLst>
                <a:path extrusionOk="0" h="866" w="775">
                  <a:moveTo>
                    <a:pt x="439" y="1"/>
                  </a:moveTo>
                  <a:lnTo>
                    <a:pt x="362" y="40"/>
                  </a:lnTo>
                  <a:cubicBezTo>
                    <a:pt x="336" y="66"/>
                    <a:pt x="310" y="78"/>
                    <a:pt x="284" y="78"/>
                  </a:cubicBezTo>
                  <a:cubicBezTo>
                    <a:pt x="259" y="92"/>
                    <a:pt x="246" y="117"/>
                    <a:pt x="207" y="130"/>
                  </a:cubicBezTo>
                  <a:cubicBezTo>
                    <a:pt x="181" y="143"/>
                    <a:pt x="155" y="156"/>
                    <a:pt x="130" y="181"/>
                  </a:cubicBezTo>
                  <a:cubicBezTo>
                    <a:pt x="104" y="195"/>
                    <a:pt x="91" y="221"/>
                    <a:pt x="66" y="233"/>
                  </a:cubicBezTo>
                  <a:cubicBezTo>
                    <a:pt x="52" y="259"/>
                    <a:pt x="26" y="285"/>
                    <a:pt x="26" y="298"/>
                  </a:cubicBezTo>
                  <a:cubicBezTo>
                    <a:pt x="14" y="310"/>
                    <a:pt x="14" y="324"/>
                    <a:pt x="14" y="336"/>
                  </a:cubicBezTo>
                  <a:cubicBezTo>
                    <a:pt x="14" y="336"/>
                    <a:pt x="1" y="350"/>
                    <a:pt x="1" y="362"/>
                  </a:cubicBezTo>
                  <a:lnTo>
                    <a:pt x="1" y="401"/>
                  </a:lnTo>
                  <a:lnTo>
                    <a:pt x="1" y="439"/>
                  </a:lnTo>
                  <a:cubicBezTo>
                    <a:pt x="14" y="465"/>
                    <a:pt x="14" y="478"/>
                    <a:pt x="40" y="491"/>
                  </a:cubicBezTo>
                  <a:cubicBezTo>
                    <a:pt x="52" y="504"/>
                    <a:pt x="78" y="504"/>
                    <a:pt x="130" y="517"/>
                  </a:cubicBezTo>
                  <a:cubicBezTo>
                    <a:pt x="169" y="517"/>
                    <a:pt x="233" y="504"/>
                    <a:pt x="310" y="504"/>
                  </a:cubicBezTo>
                  <a:cubicBezTo>
                    <a:pt x="388" y="491"/>
                    <a:pt x="478" y="478"/>
                    <a:pt x="607" y="465"/>
                  </a:cubicBezTo>
                  <a:lnTo>
                    <a:pt x="659" y="465"/>
                  </a:lnTo>
                  <a:cubicBezTo>
                    <a:pt x="659" y="478"/>
                    <a:pt x="659" y="491"/>
                    <a:pt x="646" y="504"/>
                  </a:cubicBezTo>
                  <a:cubicBezTo>
                    <a:pt x="633" y="530"/>
                    <a:pt x="620" y="542"/>
                    <a:pt x="607" y="556"/>
                  </a:cubicBezTo>
                  <a:cubicBezTo>
                    <a:pt x="594" y="582"/>
                    <a:pt x="582" y="594"/>
                    <a:pt x="568" y="607"/>
                  </a:cubicBezTo>
                  <a:lnTo>
                    <a:pt x="530" y="646"/>
                  </a:lnTo>
                  <a:cubicBezTo>
                    <a:pt x="517" y="671"/>
                    <a:pt x="491" y="685"/>
                    <a:pt x="478" y="697"/>
                  </a:cubicBezTo>
                  <a:cubicBezTo>
                    <a:pt x="465" y="711"/>
                    <a:pt x="439" y="723"/>
                    <a:pt x="427" y="723"/>
                  </a:cubicBezTo>
                  <a:cubicBezTo>
                    <a:pt x="413" y="736"/>
                    <a:pt x="388" y="749"/>
                    <a:pt x="375" y="762"/>
                  </a:cubicBezTo>
                  <a:cubicBezTo>
                    <a:pt x="362" y="788"/>
                    <a:pt x="349" y="800"/>
                    <a:pt x="336" y="826"/>
                  </a:cubicBezTo>
                  <a:cubicBezTo>
                    <a:pt x="336" y="840"/>
                    <a:pt x="349" y="852"/>
                    <a:pt x="362" y="865"/>
                  </a:cubicBezTo>
                  <a:lnTo>
                    <a:pt x="401" y="865"/>
                  </a:lnTo>
                  <a:cubicBezTo>
                    <a:pt x="439" y="852"/>
                    <a:pt x="478" y="826"/>
                    <a:pt x="517" y="800"/>
                  </a:cubicBezTo>
                  <a:cubicBezTo>
                    <a:pt x="556" y="775"/>
                    <a:pt x="582" y="749"/>
                    <a:pt x="620" y="711"/>
                  </a:cubicBezTo>
                  <a:cubicBezTo>
                    <a:pt x="646" y="685"/>
                    <a:pt x="671" y="646"/>
                    <a:pt x="697" y="607"/>
                  </a:cubicBezTo>
                  <a:cubicBezTo>
                    <a:pt x="723" y="568"/>
                    <a:pt x="749" y="542"/>
                    <a:pt x="762" y="504"/>
                  </a:cubicBezTo>
                  <a:cubicBezTo>
                    <a:pt x="762" y="491"/>
                    <a:pt x="775" y="491"/>
                    <a:pt x="775" y="465"/>
                  </a:cubicBezTo>
                  <a:cubicBezTo>
                    <a:pt x="775" y="453"/>
                    <a:pt x="775" y="439"/>
                    <a:pt x="762" y="427"/>
                  </a:cubicBezTo>
                  <a:cubicBezTo>
                    <a:pt x="762" y="401"/>
                    <a:pt x="736" y="388"/>
                    <a:pt x="711" y="375"/>
                  </a:cubicBezTo>
                  <a:cubicBezTo>
                    <a:pt x="671" y="375"/>
                    <a:pt x="646" y="362"/>
                    <a:pt x="594" y="362"/>
                  </a:cubicBezTo>
                  <a:cubicBezTo>
                    <a:pt x="556" y="362"/>
                    <a:pt x="504" y="375"/>
                    <a:pt x="453" y="375"/>
                  </a:cubicBezTo>
                  <a:cubicBezTo>
                    <a:pt x="401" y="388"/>
                    <a:pt x="362" y="401"/>
                    <a:pt x="310" y="401"/>
                  </a:cubicBezTo>
                  <a:cubicBezTo>
                    <a:pt x="272" y="413"/>
                    <a:pt x="220" y="413"/>
                    <a:pt x="195" y="413"/>
                  </a:cubicBezTo>
                  <a:cubicBezTo>
                    <a:pt x="155" y="413"/>
                    <a:pt x="130" y="413"/>
                    <a:pt x="117" y="401"/>
                  </a:cubicBezTo>
                  <a:cubicBezTo>
                    <a:pt x="117" y="388"/>
                    <a:pt x="117" y="375"/>
                    <a:pt x="130" y="362"/>
                  </a:cubicBezTo>
                  <a:cubicBezTo>
                    <a:pt x="130" y="336"/>
                    <a:pt x="143" y="324"/>
                    <a:pt x="155" y="310"/>
                  </a:cubicBezTo>
                  <a:cubicBezTo>
                    <a:pt x="181" y="298"/>
                    <a:pt x="195" y="272"/>
                    <a:pt x="220" y="259"/>
                  </a:cubicBezTo>
                  <a:cubicBezTo>
                    <a:pt x="246" y="246"/>
                    <a:pt x="272" y="221"/>
                    <a:pt x="298" y="207"/>
                  </a:cubicBezTo>
                  <a:cubicBezTo>
                    <a:pt x="298" y="195"/>
                    <a:pt x="298" y="195"/>
                    <a:pt x="310" y="195"/>
                  </a:cubicBezTo>
                  <a:lnTo>
                    <a:pt x="336" y="169"/>
                  </a:lnTo>
                  <a:cubicBezTo>
                    <a:pt x="349" y="169"/>
                    <a:pt x="362" y="156"/>
                    <a:pt x="375" y="156"/>
                  </a:cubicBezTo>
                  <a:cubicBezTo>
                    <a:pt x="388" y="143"/>
                    <a:pt x="401" y="143"/>
                    <a:pt x="401" y="143"/>
                  </a:cubicBezTo>
                  <a:cubicBezTo>
                    <a:pt x="413" y="130"/>
                    <a:pt x="427" y="130"/>
                    <a:pt x="439" y="117"/>
                  </a:cubicBezTo>
                  <a:cubicBezTo>
                    <a:pt x="453" y="117"/>
                    <a:pt x="465" y="104"/>
                    <a:pt x="478" y="104"/>
                  </a:cubicBezTo>
                  <a:cubicBezTo>
                    <a:pt x="478" y="92"/>
                    <a:pt x="491" y="92"/>
                    <a:pt x="491" y="78"/>
                  </a:cubicBezTo>
                  <a:lnTo>
                    <a:pt x="491" y="40"/>
                  </a:lnTo>
                  <a:cubicBezTo>
                    <a:pt x="491" y="27"/>
                    <a:pt x="478" y="14"/>
                    <a:pt x="465" y="14"/>
                  </a:cubicBezTo>
                  <a:cubicBezTo>
                    <a:pt x="465" y="1"/>
                    <a:pt x="453" y="1"/>
                    <a:pt x="439"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95"/>
            <p:cNvSpPr/>
            <p:nvPr/>
          </p:nvSpPr>
          <p:spPr>
            <a:xfrm>
              <a:off x="5334623" y="4016443"/>
              <a:ext cx="24521" cy="40410"/>
            </a:xfrm>
            <a:custGeom>
              <a:rect b="b" l="l" r="r" t="t"/>
              <a:pathLst>
                <a:path extrusionOk="0" h="1086" w="659">
                  <a:moveTo>
                    <a:pt x="117" y="186"/>
                  </a:moveTo>
                  <a:lnTo>
                    <a:pt x="324" y="535"/>
                  </a:lnTo>
                  <a:lnTo>
                    <a:pt x="324" y="547"/>
                  </a:lnTo>
                  <a:lnTo>
                    <a:pt x="310" y="547"/>
                  </a:lnTo>
                  <a:cubicBezTo>
                    <a:pt x="310" y="561"/>
                    <a:pt x="310" y="561"/>
                    <a:pt x="298" y="561"/>
                  </a:cubicBezTo>
                  <a:lnTo>
                    <a:pt x="298" y="573"/>
                  </a:lnTo>
                  <a:cubicBezTo>
                    <a:pt x="272" y="587"/>
                    <a:pt x="246" y="612"/>
                    <a:pt x="220" y="638"/>
                  </a:cubicBezTo>
                  <a:cubicBezTo>
                    <a:pt x="207" y="664"/>
                    <a:pt x="181" y="690"/>
                    <a:pt x="155" y="702"/>
                  </a:cubicBezTo>
                  <a:lnTo>
                    <a:pt x="143" y="664"/>
                  </a:lnTo>
                  <a:cubicBezTo>
                    <a:pt x="143" y="599"/>
                    <a:pt x="130" y="535"/>
                    <a:pt x="130" y="483"/>
                  </a:cubicBezTo>
                  <a:cubicBezTo>
                    <a:pt x="130" y="432"/>
                    <a:pt x="117" y="380"/>
                    <a:pt x="117" y="329"/>
                  </a:cubicBezTo>
                  <a:lnTo>
                    <a:pt x="117" y="225"/>
                  </a:lnTo>
                  <a:lnTo>
                    <a:pt x="117" y="186"/>
                  </a:lnTo>
                  <a:close/>
                  <a:moveTo>
                    <a:pt x="91" y="0"/>
                  </a:moveTo>
                  <a:cubicBezTo>
                    <a:pt x="81" y="0"/>
                    <a:pt x="69" y="6"/>
                    <a:pt x="52" y="6"/>
                  </a:cubicBezTo>
                  <a:cubicBezTo>
                    <a:pt x="26" y="6"/>
                    <a:pt x="14" y="19"/>
                    <a:pt x="14" y="31"/>
                  </a:cubicBezTo>
                  <a:cubicBezTo>
                    <a:pt x="1" y="57"/>
                    <a:pt x="1" y="71"/>
                    <a:pt x="14" y="96"/>
                  </a:cubicBezTo>
                  <a:lnTo>
                    <a:pt x="40" y="547"/>
                  </a:lnTo>
                  <a:lnTo>
                    <a:pt x="40" y="573"/>
                  </a:lnTo>
                  <a:lnTo>
                    <a:pt x="40" y="599"/>
                  </a:lnTo>
                  <a:lnTo>
                    <a:pt x="40" y="638"/>
                  </a:lnTo>
                  <a:lnTo>
                    <a:pt x="40" y="651"/>
                  </a:lnTo>
                  <a:cubicBezTo>
                    <a:pt x="52" y="716"/>
                    <a:pt x="52" y="767"/>
                    <a:pt x="52" y="831"/>
                  </a:cubicBezTo>
                  <a:cubicBezTo>
                    <a:pt x="52" y="883"/>
                    <a:pt x="66" y="948"/>
                    <a:pt x="78" y="999"/>
                  </a:cubicBezTo>
                  <a:lnTo>
                    <a:pt x="78" y="1025"/>
                  </a:lnTo>
                  <a:cubicBezTo>
                    <a:pt x="78" y="1037"/>
                    <a:pt x="91" y="1051"/>
                    <a:pt x="91" y="1063"/>
                  </a:cubicBezTo>
                  <a:lnTo>
                    <a:pt x="104" y="1077"/>
                  </a:lnTo>
                  <a:cubicBezTo>
                    <a:pt x="111" y="1083"/>
                    <a:pt x="117" y="1086"/>
                    <a:pt x="123" y="1086"/>
                  </a:cubicBezTo>
                  <a:cubicBezTo>
                    <a:pt x="130" y="1086"/>
                    <a:pt x="136" y="1083"/>
                    <a:pt x="143" y="1077"/>
                  </a:cubicBezTo>
                  <a:cubicBezTo>
                    <a:pt x="155" y="1077"/>
                    <a:pt x="169" y="1077"/>
                    <a:pt x="169" y="1063"/>
                  </a:cubicBezTo>
                  <a:cubicBezTo>
                    <a:pt x="181" y="1063"/>
                    <a:pt x="181" y="1051"/>
                    <a:pt x="195" y="1037"/>
                  </a:cubicBezTo>
                  <a:cubicBezTo>
                    <a:pt x="181" y="999"/>
                    <a:pt x="169" y="973"/>
                    <a:pt x="169" y="934"/>
                  </a:cubicBezTo>
                  <a:cubicBezTo>
                    <a:pt x="169" y="896"/>
                    <a:pt x="155" y="857"/>
                    <a:pt x="155" y="831"/>
                  </a:cubicBezTo>
                  <a:cubicBezTo>
                    <a:pt x="195" y="805"/>
                    <a:pt x="233" y="767"/>
                    <a:pt x="272" y="741"/>
                  </a:cubicBezTo>
                  <a:lnTo>
                    <a:pt x="375" y="638"/>
                  </a:lnTo>
                  <a:lnTo>
                    <a:pt x="388" y="625"/>
                  </a:lnTo>
                  <a:lnTo>
                    <a:pt x="517" y="819"/>
                  </a:lnTo>
                  <a:cubicBezTo>
                    <a:pt x="530" y="831"/>
                    <a:pt x="542" y="831"/>
                    <a:pt x="556" y="831"/>
                  </a:cubicBezTo>
                  <a:lnTo>
                    <a:pt x="582" y="831"/>
                  </a:lnTo>
                  <a:cubicBezTo>
                    <a:pt x="620" y="819"/>
                    <a:pt x="633" y="805"/>
                    <a:pt x="620" y="767"/>
                  </a:cubicBezTo>
                  <a:cubicBezTo>
                    <a:pt x="620" y="754"/>
                    <a:pt x="620" y="754"/>
                    <a:pt x="607" y="741"/>
                  </a:cubicBezTo>
                  <a:cubicBezTo>
                    <a:pt x="594" y="728"/>
                    <a:pt x="582" y="702"/>
                    <a:pt x="568" y="690"/>
                  </a:cubicBezTo>
                  <a:cubicBezTo>
                    <a:pt x="568" y="676"/>
                    <a:pt x="556" y="664"/>
                    <a:pt x="542" y="651"/>
                  </a:cubicBezTo>
                  <a:cubicBezTo>
                    <a:pt x="530" y="638"/>
                    <a:pt x="530" y="625"/>
                    <a:pt x="517" y="625"/>
                  </a:cubicBezTo>
                  <a:cubicBezTo>
                    <a:pt x="517" y="612"/>
                    <a:pt x="504" y="599"/>
                    <a:pt x="491" y="587"/>
                  </a:cubicBezTo>
                  <a:cubicBezTo>
                    <a:pt x="491" y="573"/>
                    <a:pt x="478" y="561"/>
                    <a:pt x="478" y="547"/>
                  </a:cubicBezTo>
                  <a:lnTo>
                    <a:pt x="478" y="535"/>
                  </a:lnTo>
                  <a:lnTo>
                    <a:pt x="607" y="444"/>
                  </a:lnTo>
                  <a:cubicBezTo>
                    <a:pt x="607" y="432"/>
                    <a:pt x="620" y="432"/>
                    <a:pt x="620" y="418"/>
                  </a:cubicBezTo>
                  <a:cubicBezTo>
                    <a:pt x="633" y="418"/>
                    <a:pt x="633" y="406"/>
                    <a:pt x="633" y="406"/>
                  </a:cubicBezTo>
                  <a:cubicBezTo>
                    <a:pt x="646" y="393"/>
                    <a:pt x="646" y="380"/>
                    <a:pt x="646" y="380"/>
                  </a:cubicBezTo>
                  <a:cubicBezTo>
                    <a:pt x="659" y="367"/>
                    <a:pt x="659" y="354"/>
                    <a:pt x="646" y="341"/>
                  </a:cubicBezTo>
                  <a:lnTo>
                    <a:pt x="646" y="329"/>
                  </a:lnTo>
                  <a:cubicBezTo>
                    <a:pt x="633" y="315"/>
                    <a:pt x="633" y="315"/>
                    <a:pt x="620" y="315"/>
                  </a:cubicBezTo>
                  <a:lnTo>
                    <a:pt x="620" y="329"/>
                  </a:lnTo>
                  <a:lnTo>
                    <a:pt x="594" y="329"/>
                  </a:lnTo>
                  <a:cubicBezTo>
                    <a:pt x="594" y="341"/>
                    <a:pt x="582" y="341"/>
                    <a:pt x="568" y="354"/>
                  </a:cubicBezTo>
                  <a:cubicBezTo>
                    <a:pt x="542" y="367"/>
                    <a:pt x="530" y="380"/>
                    <a:pt x="517" y="393"/>
                  </a:cubicBezTo>
                  <a:cubicBezTo>
                    <a:pt x="491" y="406"/>
                    <a:pt x="478" y="418"/>
                    <a:pt x="453" y="432"/>
                  </a:cubicBezTo>
                  <a:lnTo>
                    <a:pt x="427" y="458"/>
                  </a:lnTo>
                  <a:lnTo>
                    <a:pt x="413" y="458"/>
                  </a:lnTo>
                  <a:cubicBezTo>
                    <a:pt x="388" y="406"/>
                    <a:pt x="362" y="354"/>
                    <a:pt x="336" y="315"/>
                  </a:cubicBezTo>
                  <a:cubicBezTo>
                    <a:pt x="324" y="277"/>
                    <a:pt x="298" y="251"/>
                    <a:pt x="284" y="225"/>
                  </a:cubicBezTo>
                  <a:cubicBezTo>
                    <a:pt x="272" y="200"/>
                    <a:pt x="259" y="174"/>
                    <a:pt x="246" y="160"/>
                  </a:cubicBezTo>
                  <a:cubicBezTo>
                    <a:pt x="233" y="148"/>
                    <a:pt x="233" y="135"/>
                    <a:pt x="220" y="122"/>
                  </a:cubicBezTo>
                  <a:cubicBezTo>
                    <a:pt x="207" y="109"/>
                    <a:pt x="195" y="96"/>
                    <a:pt x="195" y="71"/>
                  </a:cubicBezTo>
                  <a:lnTo>
                    <a:pt x="155" y="31"/>
                  </a:lnTo>
                  <a:cubicBezTo>
                    <a:pt x="143" y="19"/>
                    <a:pt x="130" y="6"/>
                    <a:pt x="104" y="6"/>
                  </a:cubicBezTo>
                  <a:cubicBezTo>
                    <a:pt x="100" y="2"/>
                    <a:pt x="95" y="0"/>
                    <a:pt x="91"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95"/>
            <p:cNvSpPr/>
            <p:nvPr/>
          </p:nvSpPr>
          <p:spPr>
            <a:xfrm>
              <a:off x="5362455" y="4015662"/>
              <a:ext cx="25973" cy="33638"/>
            </a:xfrm>
            <a:custGeom>
              <a:rect b="b" l="l" r="r" t="t"/>
              <a:pathLst>
                <a:path extrusionOk="0" h="904" w="698">
                  <a:moveTo>
                    <a:pt x="620" y="1"/>
                  </a:moveTo>
                  <a:cubicBezTo>
                    <a:pt x="594" y="1"/>
                    <a:pt x="582" y="14"/>
                    <a:pt x="582" y="27"/>
                  </a:cubicBezTo>
                  <a:cubicBezTo>
                    <a:pt x="568" y="40"/>
                    <a:pt x="568" y="52"/>
                    <a:pt x="568" y="78"/>
                  </a:cubicBezTo>
                  <a:lnTo>
                    <a:pt x="542" y="285"/>
                  </a:lnTo>
                  <a:lnTo>
                    <a:pt x="542" y="298"/>
                  </a:lnTo>
                  <a:lnTo>
                    <a:pt x="504" y="608"/>
                  </a:lnTo>
                  <a:lnTo>
                    <a:pt x="504" y="620"/>
                  </a:lnTo>
                  <a:cubicBezTo>
                    <a:pt x="491" y="620"/>
                    <a:pt x="491" y="608"/>
                    <a:pt x="478" y="594"/>
                  </a:cubicBezTo>
                  <a:cubicBezTo>
                    <a:pt x="478" y="582"/>
                    <a:pt x="465" y="582"/>
                    <a:pt x="465" y="568"/>
                  </a:cubicBezTo>
                  <a:cubicBezTo>
                    <a:pt x="413" y="517"/>
                    <a:pt x="362" y="465"/>
                    <a:pt x="324" y="414"/>
                  </a:cubicBezTo>
                  <a:cubicBezTo>
                    <a:pt x="284" y="375"/>
                    <a:pt x="259" y="336"/>
                    <a:pt x="233" y="310"/>
                  </a:cubicBezTo>
                  <a:cubicBezTo>
                    <a:pt x="207" y="272"/>
                    <a:pt x="181" y="246"/>
                    <a:pt x="169" y="221"/>
                  </a:cubicBezTo>
                  <a:cubicBezTo>
                    <a:pt x="155" y="207"/>
                    <a:pt x="143" y="181"/>
                    <a:pt x="130" y="169"/>
                  </a:cubicBezTo>
                  <a:cubicBezTo>
                    <a:pt x="117" y="169"/>
                    <a:pt x="104" y="156"/>
                    <a:pt x="91" y="156"/>
                  </a:cubicBezTo>
                  <a:cubicBezTo>
                    <a:pt x="78" y="143"/>
                    <a:pt x="66" y="143"/>
                    <a:pt x="52" y="143"/>
                  </a:cubicBezTo>
                  <a:cubicBezTo>
                    <a:pt x="40" y="143"/>
                    <a:pt x="26" y="156"/>
                    <a:pt x="14" y="169"/>
                  </a:cubicBezTo>
                  <a:cubicBezTo>
                    <a:pt x="14" y="169"/>
                    <a:pt x="1" y="181"/>
                    <a:pt x="1" y="195"/>
                  </a:cubicBezTo>
                  <a:cubicBezTo>
                    <a:pt x="14" y="207"/>
                    <a:pt x="14" y="233"/>
                    <a:pt x="26" y="246"/>
                  </a:cubicBezTo>
                  <a:cubicBezTo>
                    <a:pt x="40" y="259"/>
                    <a:pt x="52" y="272"/>
                    <a:pt x="66" y="272"/>
                  </a:cubicBezTo>
                  <a:lnTo>
                    <a:pt x="439" y="749"/>
                  </a:lnTo>
                  <a:cubicBezTo>
                    <a:pt x="453" y="762"/>
                    <a:pt x="465" y="775"/>
                    <a:pt x="465" y="800"/>
                  </a:cubicBezTo>
                  <a:cubicBezTo>
                    <a:pt x="478" y="814"/>
                    <a:pt x="478" y="840"/>
                    <a:pt x="491" y="852"/>
                  </a:cubicBezTo>
                  <a:cubicBezTo>
                    <a:pt x="504" y="865"/>
                    <a:pt x="504" y="878"/>
                    <a:pt x="517" y="891"/>
                  </a:cubicBezTo>
                  <a:cubicBezTo>
                    <a:pt x="542" y="904"/>
                    <a:pt x="556" y="904"/>
                    <a:pt x="582" y="904"/>
                  </a:cubicBezTo>
                  <a:cubicBezTo>
                    <a:pt x="594" y="904"/>
                    <a:pt x="594" y="891"/>
                    <a:pt x="607" y="891"/>
                  </a:cubicBezTo>
                  <a:cubicBezTo>
                    <a:pt x="607" y="878"/>
                    <a:pt x="620" y="878"/>
                    <a:pt x="620" y="865"/>
                  </a:cubicBezTo>
                  <a:lnTo>
                    <a:pt x="620" y="840"/>
                  </a:lnTo>
                  <a:lnTo>
                    <a:pt x="620" y="814"/>
                  </a:lnTo>
                  <a:lnTo>
                    <a:pt x="620" y="788"/>
                  </a:lnTo>
                  <a:lnTo>
                    <a:pt x="620" y="749"/>
                  </a:lnTo>
                  <a:lnTo>
                    <a:pt x="620" y="711"/>
                  </a:lnTo>
                  <a:lnTo>
                    <a:pt x="620" y="697"/>
                  </a:lnTo>
                  <a:lnTo>
                    <a:pt x="697" y="52"/>
                  </a:lnTo>
                  <a:cubicBezTo>
                    <a:pt x="697" y="27"/>
                    <a:pt x="685" y="14"/>
                    <a:pt x="671" y="14"/>
                  </a:cubicBezTo>
                  <a:cubicBezTo>
                    <a:pt x="646" y="1"/>
                    <a:pt x="633" y="1"/>
                    <a:pt x="620"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95"/>
            <p:cNvSpPr/>
            <p:nvPr/>
          </p:nvSpPr>
          <p:spPr>
            <a:xfrm>
              <a:off x="5394121" y="4006583"/>
              <a:ext cx="22140" cy="40559"/>
            </a:xfrm>
            <a:custGeom>
              <a:rect b="b" l="l" r="r" t="t"/>
              <a:pathLst>
                <a:path extrusionOk="0" h="1090" w="595">
                  <a:moveTo>
                    <a:pt x="479" y="0"/>
                  </a:moveTo>
                  <a:cubicBezTo>
                    <a:pt x="465" y="13"/>
                    <a:pt x="453" y="13"/>
                    <a:pt x="427" y="26"/>
                  </a:cubicBezTo>
                  <a:lnTo>
                    <a:pt x="324" y="78"/>
                  </a:lnTo>
                  <a:cubicBezTo>
                    <a:pt x="285" y="104"/>
                    <a:pt x="221" y="129"/>
                    <a:pt x="143" y="181"/>
                  </a:cubicBezTo>
                  <a:lnTo>
                    <a:pt x="104" y="181"/>
                  </a:lnTo>
                  <a:cubicBezTo>
                    <a:pt x="92" y="167"/>
                    <a:pt x="92" y="167"/>
                    <a:pt x="78" y="167"/>
                  </a:cubicBezTo>
                  <a:cubicBezTo>
                    <a:pt x="52" y="181"/>
                    <a:pt x="27" y="181"/>
                    <a:pt x="14" y="193"/>
                  </a:cubicBezTo>
                  <a:cubicBezTo>
                    <a:pt x="14" y="207"/>
                    <a:pt x="1" y="232"/>
                    <a:pt x="1" y="271"/>
                  </a:cubicBezTo>
                  <a:cubicBezTo>
                    <a:pt x="14" y="284"/>
                    <a:pt x="14" y="296"/>
                    <a:pt x="27" y="310"/>
                  </a:cubicBezTo>
                  <a:cubicBezTo>
                    <a:pt x="27" y="322"/>
                    <a:pt x="40" y="336"/>
                    <a:pt x="40" y="348"/>
                  </a:cubicBezTo>
                  <a:cubicBezTo>
                    <a:pt x="40" y="361"/>
                    <a:pt x="40" y="374"/>
                    <a:pt x="52" y="400"/>
                  </a:cubicBezTo>
                  <a:cubicBezTo>
                    <a:pt x="52" y="413"/>
                    <a:pt x="52" y="439"/>
                    <a:pt x="66" y="465"/>
                  </a:cubicBezTo>
                  <a:cubicBezTo>
                    <a:pt x="66" y="490"/>
                    <a:pt x="66" y="516"/>
                    <a:pt x="78" y="542"/>
                  </a:cubicBezTo>
                  <a:lnTo>
                    <a:pt x="78" y="594"/>
                  </a:lnTo>
                  <a:lnTo>
                    <a:pt x="78" y="606"/>
                  </a:lnTo>
                  <a:cubicBezTo>
                    <a:pt x="92" y="619"/>
                    <a:pt x="78" y="632"/>
                    <a:pt x="78" y="632"/>
                  </a:cubicBezTo>
                  <a:lnTo>
                    <a:pt x="78" y="658"/>
                  </a:lnTo>
                  <a:cubicBezTo>
                    <a:pt x="66" y="658"/>
                    <a:pt x="66" y="671"/>
                    <a:pt x="66" y="671"/>
                  </a:cubicBezTo>
                  <a:lnTo>
                    <a:pt x="66" y="697"/>
                  </a:lnTo>
                  <a:lnTo>
                    <a:pt x="66" y="709"/>
                  </a:lnTo>
                  <a:cubicBezTo>
                    <a:pt x="66" y="723"/>
                    <a:pt x="78" y="723"/>
                    <a:pt x="78" y="723"/>
                  </a:cubicBezTo>
                  <a:cubicBezTo>
                    <a:pt x="78" y="723"/>
                    <a:pt x="92" y="723"/>
                    <a:pt x="92" y="735"/>
                  </a:cubicBezTo>
                  <a:cubicBezTo>
                    <a:pt x="104" y="761"/>
                    <a:pt x="104" y="774"/>
                    <a:pt x="104" y="787"/>
                  </a:cubicBezTo>
                  <a:cubicBezTo>
                    <a:pt x="104" y="800"/>
                    <a:pt x="104" y="826"/>
                    <a:pt x="117" y="852"/>
                  </a:cubicBezTo>
                  <a:cubicBezTo>
                    <a:pt x="117" y="890"/>
                    <a:pt x="130" y="916"/>
                    <a:pt x="130" y="955"/>
                  </a:cubicBezTo>
                  <a:cubicBezTo>
                    <a:pt x="143" y="993"/>
                    <a:pt x="156" y="1019"/>
                    <a:pt x="169" y="1058"/>
                  </a:cubicBezTo>
                  <a:cubicBezTo>
                    <a:pt x="181" y="1070"/>
                    <a:pt x="181" y="1084"/>
                    <a:pt x="195" y="1084"/>
                  </a:cubicBezTo>
                  <a:cubicBezTo>
                    <a:pt x="195" y="1084"/>
                    <a:pt x="200" y="1089"/>
                    <a:pt x="208" y="1089"/>
                  </a:cubicBezTo>
                  <a:cubicBezTo>
                    <a:pt x="212" y="1089"/>
                    <a:pt x="216" y="1088"/>
                    <a:pt x="221" y="1084"/>
                  </a:cubicBezTo>
                  <a:cubicBezTo>
                    <a:pt x="259" y="1084"/>
                    <a:pt x="285" y="1070"/>
                    <a:pt x="310" y="1044"/>
                  </a:cubicBezTo>
                  <a:cubicBezTo>
                    <a:pt x="336" y="1032"/>
                    <a:pt x="350" y="1006"/>
                    <a:pt x="375" y="967"/>
                  </a:cubicBezTo>
                  <a:cubicBezTo>
                    <a:pt x="388" y="941"/>
                    <a:pt x="414" y="916"/>
                    <a:pt x="427" y="877"/>
                  </a:cubicBezTo>
                  <a:lnTo>
                    <a:pt x="465" y="800"/>
                  </a:lnTo>
                  <a:cubicBezTo>
                    <a:pt x="479" y="787"/>
                    <a:pt x="479" y="774"/>
                    <a:pt x="504" y="748"/>
                  </a:cubicBezTo>
                  <a:cubicBezTo>
                    <a:pt x="517" y="723"/>
                    <a:pt x="530" y="709"/>
                    <a:pt x="543" y="683"/>
                  </a:cubicBezTo>
                  <a:cubicBezTo>
                    <a:pt x="556" y="658"/>
                    <a:pt x="568" y="645"/>
                    <a:pt x="582" y="619"/>
                  </a:cubicBezTo>
                  <a:cubicBezTo>
                    <a:pt x="594" y="606"/>
                    <a:pt x="594" y="580"/>
                    <a:pt x="594" y="580"/>
                  </a:cubicBezTo>
                  <a:cubicBezTo>
                    <a:pt x="594" y="568"/>
                    <a:pt x="582" y="554"/>
                    <a:pt x="582" y="554"/>
                  </a:cubicBezTo>
                  <a:cubicBezTo>
                    <a:pt x="568" y="542"/>
                    <a:pt x="568" y="542"/>
                    <a:pt x="556" y="542"/>
                  </a:cubicBezTo>
                  <a:lnTo>
                    <a:pt x="517" y="542"/>
                  </a:lnTo>
                  <a:lnTo>
                    <a:pt x="504" y="554"/>
                  </a:lnTo>
                  <a:cubicBezTo>
                    <a:pt x="504" y="568"/>
                    <a:pt x="491" y="568"/>
                    <a:pt x="491" y="568"/>
                  </a:cubicBezTo>
                  <a:cubicBezTo>
                    <a:pt x="453" y="632"/>
                    <a:pt x="427" y="683"/>
                    <a:pt x="401" y="723"/>
                  </a:cubicBezTo>
                  <a:cubicBezTo>
                    <a:pt x="375" y="761"/>
                    <a:pt x="350" y="800"/>
                    <a:pt x="336" y="812"/>
                  </a:cubicBezTo>
                  <a:cubicBezTo>
                    <a:pt x="324" y="838"/>
                    <a:pt x="310" y="864"/>
                    <a:pt x="298" y="864"/>
                  </a:cubicBezTo>
                  <a:lnTo>
                    <a:pt x="298" y="890"/>
                  </a:lnTo>
                  <a:cubicBezTo>
                    <a:pt x="285" y="890"/>
                    <a:pt x="285" y="903"/>
                    <a:pt x="272" y="916"/>
                  </a:cubicBezTo>
                  <a:lnTo>
                    <a:pt x="259" y="929"/>
                  </a:lnTo>
                  <a:cubicBezTo>
                    <a:pt x="259" y="890"/>
                    <a:pt x="246" y="852"/>
                    <a:pt x="246" y="826"/>
                  </a:cubicBezTo>
                  <a:cubicBezTo>
                    <a:pt x="233" y="787"/>
                    <a:pt x="233" y="748"/>
                    <a:pt x="221" y="723"/>
                  </a:cubicBezTo>
                  <a:lnTo>
                    <a:pt x="221" y="709"/>
                  </a:lnTo>
                  <a:lnTo>
                    <a:pt x="221" y="683"/>
                  </a:lnTo>
                  <a:lnTo>
                    <a:pt x="221" y="658"/>
                  </a:lnTo>
                  <a:lnTo>
                    <a:pt x="427" y="439"/>
                  </a:lnTo>
                  <a:cubicBezTo>
                    <a:pt x="439" y="425"/>
                    <a:pt x="439" y="413"/>
                    <a:pt x="439" y="400"/>
                  </a:cubicBezTo>
                  <a:cubicBezTo>
                    <a:pt x="453" y="387"/>
                    <a:pt x="453" y="374"/>
                    <a:pt x="453" y="361"/>
                  </a:cubicBezTo>
                  <a:cubicBezTo>
                    <a:pt x="453" y="348"/>
                    <a:pt x="439" y="336"/>
                    <a:pt x="427" y="336"/>
                  </a:cubicBezTo>
                  <a:cubicBezTo>
                    <a:pt x="427" y="322"/>
                    <a:pt x="414" y="322"/>
                    <a:pt x="401" y="322"/>
                  </a:cubicBezTo>
                  <a:cubicBezTo>
                    <a:pt x="401" y="322"/>
                    <a:pt x="388" y="322"/>
                    <a:pt x="375" y="348"/>
                  </a:cubicBezTo>
                  <a:cubicBezTo>
                    <a:pt x="362" y="361"/>
                    <a:pt x="336" y="374"/>
                    <a:pt x="310" y="400"/>
                  </a:cubicBezTo>
                  <a:cubicBezTo>
                    <a:pt x="298" y="425"/>
                    <a:pt x="272" y="439"/>
                    <a:pt x="246" y="465"/>
                  </a:cubicBezTo>
                  <a:cubicBezTo>
                    <a:pt x="233" y="490"/>
                    <a:pt x="207" y="503"/>
                    <a:pt x="207" y="516"/>
                  </a:cubicBezTo>
                  <a:cubicBezTo>
                    <a:pt x="195" y="516"/>
                    <a:pt x="195" y="503"/>
                    <a:pt x="195" y="490"/>
                  </a:cubicBezTo>
                  <a:cubicBezTo>
                    <a:pt x="195" y="465"/>
                    <a:pt x="181" y="451"/>
                    <a:pt x="181" y="425"/>
                  </a:cubicBezTo>
                  <a:cubicBezTo>
                    <a:pt x="181" y="413"/>
                    <a:pt x="169" y="387"/>
                    <a:pt x="169" y="374"/>
                  </a:cubicBezTo>
                  <a:cubicBezTo>
                    <a:pt x="169" y="348"/>
                    <a:pt x="169" y="336"/>
                    <a:pt x="156" y="322"/>
                  </a:cubicBezTo>
                  <a:lnTo>
                    <a:pt x="156" y="310"/>
                  </a:lnTo>
                  <a:cubicBezTo>
                    <a:pt x="156" y="296"/>
                    <a:pt x="169" y="296"/>
                    <a:pt x="169" y="296"/>
                  </a:cubicBezTo>
                  <a:lnTo>
                    <a:pt x="324" y="207"/>
                  </a:lnTo>
                  <a:lnTo>
                    <a:pt x="504" y="90"/>
                  </a:lnTo>
                  <a:cubicBezTo>
                    <a:pt x="517" y="90"/>
                    <a:pt x="530" y="78"/>
                    <a:pt x="530" y="64"/>
                  </a:cubicBezTo>
                  <a:lnTo>
                    <a:pt x="530" y="39"/>
                  </a:lnTo>
                  <a:cubicBezTo>
                    <a:pt x="530" y="26"/>
                    <a:pt x="517" y="26"/>
                    <a:pt x="517" y="13"/>
                  </a:cubicBezTo>
                  <a:lnTo>
                    <a:pt x="491" y="13"/>
                  </a:lnTo>
                  <a:cubicBezTo>
                    <a:pt x="491" y="0"/>
                    <a:pt x="479" y="0"/>
                    <a:pt x="479"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95"/>
            <p:cNvSpPr/>
            <p:nvPr/>
          </p:nvSpPr>
          <p:spPr>
            <a:xfrm>
              <a:off x="5446474" y="4007029"/>
              <a:ext cx="15368" cy="36056"/>
            </a:xfrm>
            <a:custGeom>
              <a:rect b="b" l="l" r="r" t="t"/>
              <a:pathLst>
                <a:path extrusionOk="0" h="969" w="413">
                  <a:moveTo>
                    <a:pt x="207" y="104"/>
                  </a:moveTo>
                  <a:cubicBezTo>
                    <a:pt x="219" y="117"/>
                    <a:pt x="219" y="130"/>
                    <a:pt x="232" y="155"/>
                  </a:cubicBezTo>
                  <a:cubicBezTo>
                    <a:pt x="245" y="169"/>
                    <a:pt x="245" y="195"/>
                    <a:pt x="258" y="233"/>
                  </a:cubicBezTo>
                  <a:cubicBezTo>
                    <a:pt x="258" y="259"/>
                    <a:pt x="271" y="298"/>
                    <a:pt x="271" y="336"/>
                  </a:cubicBezTo>
                  <a:cubicBezTo>
                    <a:pt x="284" y="362"/>
                    <a:pt x="284" y="401"/>
                    <a:pt x="284" y="427"/>
                  </a:cubicBezTo>
                  <a:cubicBezTo>
                    <a:pt x="296" y="465"/>
                    <a:pt x="296" y="491"/>
                    <a:pt x="296" y="517"/>
                  </a:cubicBezTo>
                  <a:lnTo>
                    <a:pt x="296" y="582"/>
                  </a:lnTo>
                  <a:cubicBezTo>
                    <a:pt x="310" y="633"/>
                    <a:pt x="296" y="685"/>
                    <a:pt x="284" y="736"/>
                  </a:cubicBezTo>
                  <a:cubicBezTo>
                    <a:pt x="284" y="775"/>
                    <a:pt x="258" y="826"/>
                    <a:pt x="219" y="865"/>
                  </a:cubicBezTo>
                  <a:lnTo>
                    <a:pt x="207" y="865"/>
                  </a:lnTo>
                  <a:cubicBezTo>
                    <a:pt x="193" y="865"/>
                    <a:pt x="181" y="852"/>
                    <a:pt x="167" y="852"/>
                  </a:cubicBezTo>
                  <a:cubicBezTo>
                    <a:pt x="155" y="840"/>
                    <a:pt x="155" y="826"/>
                    <a:pt x="155" y="814"/>
                  </a:cubicBezTo>
                  <a:cubicBezTo>
                    <a:pt x="129" y="736"/>
                    <a:pt x="116" y="646"/>
                    <a:pt x="116" y="582"/>
                  </a:cubicBezTo>
                  <a:lnTo>
                    <a:pt x="116" y="375"/>
                  </a:lnTo>
                  <a:cubicBezTo>
                    <a:pt x="116" y="310"/>
                    <a:pt x="129" y="259"/>
                    <a:pt x="142" y="220"/>
                  </a:cubicBezTo>
                  <a:cubicBezTo>
                    <a:pt x="167" y="181"/>
                    <a:pt x="181" y="143"/>
                    <a:pt x="193" y="117"/>
                  </a:cubicBezTo>
                  <a:lnTo>
                    <a:pt x="193" y="104"/>
                  </a:lnTo>
                  <a:close/>
                  <a:moveTo>
                    <a:pt x="193" y="1"/>
                  </a:moveTo>
                  <a:cubicBezTo>
                    <a:pt x="142" y="14"/>
                    <a:pt x="116" y="14"/>
                    <a:pt x="90" y="27"/>
                  </a:cubicBezTo>
                  <a:cubicBezTo>
                    <a:pt x="78" y="40"/>
                    <a:pt x="64" y="52"/>
                    <a:pt x="52" y="78"/>
                  </a:cubicBezTo>
                  <a:cubicBezTo>
                    <a:pt x="38" y="117"/>
                    <a:pt x="26" y="155"/>
                    <a:pt x="26" y="195"/>
                  </a:cubicBezTo>
                  <a:cubicBezTo>
                    <a:pt x="13" y="233"/>
                    <a:pt x="0" y="284"/>
                    <a:pt x="0" y="324"/>
                  </a:cubicBezTo>
                  <a:lnTo>
                    <a:pt x="0" y="465"/>
                  </a:lnTo>
                  <a:lnTo>
                    <a:pt x="0" y="582"/>
                  </a:lnTo>
                  <a:lnTo>
                    <a:pt x="0" y="671"/>
                  </a:lnTo>
                  <a:cubicBezTo>
                    <a:pt x="13" y="697"/>
                    <a:pt x="13" y="723"/>
                    <a:pt x="13" y="723"/>
                  </a:cubicBezTo>
                  <a:cubicBezTo>
                    <a:pt x="13" y="749"/>
                    <a:pt x="13" y="775"/>
                    <a:pt x="26" y="814"/>
                  </a:cubicBezTo>
                  <a:lnTo>
                    <a:pt x="64" y="891"/>
                  </a:lnTo>
                  <a:lnTo>
                    <a:pt x="129" y="955"/>
                  </a:lnTo>
                  <a:cubicBezTo>
                    <a:pt x="155" y="969"/>
                    <a:pt x="181" y="969"/>
                    <a:pt x="219" y="969"/>
                  </a:cubicBezTo>
                  <a:cubicBezTo>
                    <a:pt x="258" y="969"/>
                    <a:pt x="284" y="955"/>
                    <a:pt x="310" y="929"/>
                  </a:cubicBezTo>
                  <a:cubicBezTo>
                    <a:pt x="336" y="904"/>
                    <a:pt x="361" y="878"/>
                    <a:pt x="374" y="840"/>
                  </a:cubicBezTo>
                  <a:lnTo>
                    <a:pt x="413" y="723"/>
                  </a:lnTo>
                  <a:lnTo>
                    <a:pt x="413" y="620"/>
                  </a:lnTo>
                  <a:lnTo>
                    <a:pt x="413" y="530"/>
                  </a:lnTo>
                  <a:cubicBezTo>
                    <a:pt x="413" y="491"/>
                    <a:pt x="399" y="453"/>
                    <a:pt x="399" y="401"/>
                  </a:cubicBezTo>
                  <a:cubicBezTo>
                    <a:pt x="399" y="362"/>
                    <a:pt x="399" y="324"/>
                    <a:pt x="387" y="284"/>
                  </a:cubicBezTo>
                  <a:cubicBezTo>
                    <a:pt x="387" y="246"/>
                    <a:pt x="374" y="220"/>
                    <a:pt x="374" y="195"/>
                  </a:cubicBezTo>
                  <a:cubicBezTo>
                    <a:pt x="361" y="181"/>
                    <a:pt x="348" y="155"/>
                    <a:pt x="348" y="130"/>
                  </a:cubicBezTo>
                  <a:cubicBezTo>
                    <a:pt x="336" y="104"/>
                    <a:pt x="322" y="92"/>
                    <a:pt x="310" y="66"/>
                  </a:cubicBezTo>
                  <a:cubicBezTo>
                    <a:pt x="296" y="52"/>
                    <a:pt x="271" y="40"/>
                    <a:pt x="258" y="27"/>
                  </a:cubicBezTo>
                  <a:cubicBezTo>
                    <a:pt x="232" y="14"/>
                    <a:pt x="219" y="1"/>
                    <a:pt x="193"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95"/>
            <p:cNvSpPr/>
            <p:nvPr/>
          </p:nvSpPr>
          <p:spPr>
            <a:xfrm>
              <a:off x="5468056" y="4013280"/>
              <a:ext cx="20689" cy="36019"/>
            </a:xfrm>
            <a:custGeom>
              <a:rect b="b" l="l" r="r" t="t"/>
              <a:pathLst>
                <a:path extrusionOk="0" h="968" w="556">
                  <a:moveTo>
                    <a:pt x="413" y="1"/>
                  </a:moveTo>
                  <a:cubicBezTo>
                    <a:pt x="400" y="1"/>
                    <a:pt x="400" y="13"/>
                    <a:pt x="387" y="13"/>
                  </a:cubicBezTo>
                  <a:cubicBezTo>
                    <a:pt x="375" y="13"/>
                    <a:pt x="375" y="27"/>
                    <a:pt x="375" y="39"/>
                  </a:cubicBezTo>
                  <a:cubicBezTo>
                    <a:pt x="375" y="104"/>
                    <a:pt x="361" y="168"/>
                    <a:pt x="361" y="233"/>
                  </a:cubicBezTo>
                  <a:cubicBezTo>
                    <a:pt x="361" y="297"/>
                    <a:pt x="375" y="362"/>
                    <a:pt x="375" y="426"/>
                  </a:cubicBezTo>
                  <a:lnTo>
                    <a:pt x="361" y="439"/>
                  </a:lnTo>
                  <a:lnTo>
                    <a:pt x="361" y="452"/>
                  </a:lnTo>
                  <a:cubicBezTo>
                    <a:pt x="335" y="503"/>
                    <a:pt x="310" y="555"/>
                    <a:pt x="284" y="581"/>
                  </a:cubicBezTo>
                  <a:cubicBezTo>
                    <a:pt x="258" y="620"/>
                    <a:pt x="246" y="646"/>
                    <a:pt x="232" y="658"/>
                  </a:cubicBezTo>
                  <a:cubicBezTo>
                    <a:pt x="220" y="672"/>
                    <a:pt x="206" y="684"/>
                    <a:pt x="194" y="684"/>
                  </a:cubicBezTo>
                  <a:lnTo>
                    <a:pt x="155" y="684"/>
                  </a:lnTo>
                  <a:cubicBezTo>
                    <a:pt x="155" y="684"/>
                    <a:pt x="142" y="672"/>
                    <a:pt x="142" y="658"/>
                  </a:cubicBezTo>
                  <a:cubicBezTo>
                    <a:pt x="142" y="646"/>
                    <a:pt x="129" y="620"/>
                    <a:pt x="129" y="594"/>
                  </a:cubicBezTo>
                  <a:lnTo>
                    <a:pt x="129" y="439"/>
                  </a:lnTo>
                  <a:cubicBezTo>
                    <a:pt x="129" y="388"/>
                    <a:pt x="142" y="297"/>
                    <a:pt x="155" y="194"/>
                  </a:cubicBezTo>
                  <a:lnTo>
                    <a:pt x="155" y="142"/>
                  </a:lnTo>
                  <a:cubicBezTo>
                    <a:pt x="155" y="130"/>
                    <a:pt x="155" y="130"/>
                    <a:pt x="142" y="130"/>
                  </a:cubicBezTo>
                  <a:cubicBezTo>
                    <a:pt x="142" y="116"/>
                    <a:pt x="129" y="116"/>
                    <a:pt x="129" y="116"/>
                  </a:cubicBezTo>
                  <a:cubicBezTo>
                    <a:pt x="117" y="116"/>
                    <a:pt x="103" y="104"/>
                    <a:pt x="103" y="104"/>
                  </a:cubicBezTo>
                  <a:lnTo>
                    <a:pt x="91" y="104"/>
                  </a:lnTo>
                  <a:cubicBezTo>
                    <a:pt x="77" y="104"/>
                    <a:pt x="65" y="104"/>
                    <a:pt x="52" y="116"/>
                  </a:cubicBezTo>
                  <a:lnTo>
                    <a:pt x="39" y="130"/>
                  </a:lnTo>
                  <a:cubicBezTo>
                    <a:pt x="26" y="142"/>
                    <a:pt x="26" y="156"/>
                    <a:pt x="26" y="156"/>
                  </a:cubicBezTo>
                  <a:lnTo>
                    <a:pt x="26" y="194"/>
                  </a:lnTo>
                  <a:lnTo>
                    <a:pt x="26" y="220"/>
                  </a:lnTo>
                  <a:lnTo>
                    <a:pt x="26" y="285"/>
                  </a:lnTo>
                  <a:cubicBezTo>
                    <a:pt x="26" y="297"/>
                    <a:pt x="13" y="323"/>
                    <a:pt x="13" y="336"/>
                  </a:cubicBezTo>
                  <a:lnTo>
                    <a:pt x="13" y="400"/>
                  </a:lnTo>
                  <a:lnTo>
                    <a:pt x="13" y="452"/>
                  </a:lnTo>
                  <a:cubicBezTo>
                    <a:pt x="0" y="478"/>
                    <a:pt x="0" y="478"/>
                    <a:pt x="0" y="491"/>
                  </a:cubicBezTo>
                  <a:lnTo>
                    <a:pt x="0" y="529"/>
                  </a:lnTo>
                  <a:cubicBezTo>
                    <a:pt x="0" y="555"/>
                    <a:pt x="13" y="581"/>
                    <a:pt x="13" y="620"/>
                  </a:cubicBezTo>
                  <a:cubicBezTo>
                    <a:pt x="13" y="646"/>
                    <a:pt x="26" y="672"/>
                    <a:pt x="26" y="697"/>
                  </a:cubicBezTo>
                  <a:cubicBezTo>
                    <a:pt x="39" y="736"/>
                    <a:pt x="65" y="761"/>
                    <a:pt x="77" y="775"/>
                  </a:cubicBezTo>
                  <a:cubicBezTo>
                    <a:pt x="103" y="787"/>
                    <a:pt x="129" y="801"/>
                    <a:pt x="155" y="801"/>
                  </a:cubicBezTo>
                  <a:cubicBezTo>
                    <a:pt x="181" y="801"/>
                    <a:pt x="206" y="787"/>
                    <a:pt x="232" y="775"/>
                  </a:cubicBezTo>
                  <a:cubicBezTo>
                    <a:pt x="258" y="761"/>
                    <a:pt x="271" y="736"/>
                    <a:pt x="297" y="723"/>
                  </a:cubicBezTo>
                  <a:cubicBezTo>
                    <a:pt x="310" y="697"/>
                    <a:pt x="323" y="672"/>
                    <a:pt x="349" y="646"/>
                  </a:cubicBezTo>
                  <a:cubicBezTo>
                    <a:pt x="361" y="620"/>
                    <a:pt x="375" y="594"/>
                    <a:pt x="375" y="581"/>
                  </a:cubicBezTo>
                  <a:cubicBezTo>
                    <a:pt x="387" y="581"/>
                    <a:pt x="387" y="607"/>
                    <a:pt x="387" y="632"/>
                  </a:cubicBezTo>
                  <a:cubicBezTo>
                    <a:pt x="400" y="658"/>
                    <a:pt x="400" y="684"/>
                    <a:pt x="400" y="710"/>
                  </a:cubicBezTo>
                  <a:cubicBezTo>
                    <a:pt x="413" y="736"/>
                    <a:pt x="413" y="775"/>
                    <a:pt x="413" y="801"/>
                  </a:cubicBezTo>
                  <a:cubicBezTo>
                    <a:pt x="426" y="839"/>
                    <a:pt x="426" y="864"/>
                    <a:pt x="439" y="890"/>
                  </a:cubicBezTo>
                  <a:cubicBezTo>
                    <a:pt x="439" y="916"/>
                    <a:pt x="452" y="942"/>
                    <a:pt x="464" y="955"/>
                  </a:cubicBezTo>
                  <a:cubicBezTo>
                    <a:pt x="478" y="968"/>
                    <a:pt x="490" y="968"/>
                    <a:pt x="504" y="968"/>
                  </a:cubicBezTo>
                  <a:cubicBezTo>
                    <a:pt x="542" y="968"/>
                    <a:pt x="555" y="955"/>
                    <a:pt x="555" y="916"/>
                  </a:cubicBezTo>
                  <a:lnTo>
                    <a:pt x="555" y="890"/>
                  </a:lnTo>
                  <a:lnTo>
                    <a:pt x="555" y="864"/>
                  </a:lnTo>
                  <a:cubicBezTo>
                    <a:pt x="555" y="852"/>
                    <a:pt x="542" y="839"/>
                    <a:pt x="542" y="826"/>
                  </a:cubicBezTo>
                  <a:lnTo>
                    <a:pt x="542" y="775"/>
                  </a:lnTo>
                  <a:cubicBezTo>
                    <a:pt x="529" y="761"/>
                    <a:pt x="529" y="749"/>
                    <a:pt x="529" y="749"/>
                  </a:cubicBezTo>
                  <a:cubicBezTo>
                    <a:pt x="529" y="697"/>
                    <a:pt x="516" y="658"/>
                    <a:pt x="516" y="607"/>
                  </a:cubicBezTo>
                  <a:cubicBezTo>
                    <a:pt x="504" y="568"/>
                    <a:pt x="504" y="529"/>
                    <a:pt x="490" y="478"/>
                  </a:cubicBezTo>
                  <a:lnTo>
                    <a:pt x="490" y="52"/>
                  </a:lnTo>
                  <a:lnTo>
                    <a:pt x="478" y="39"/>
                  </a:lnTo>
                  <a:cubicBezTo>
                    <a:pt x="478" y="27"/>
                    <a:pt x="464" y="27"/>
                    <a:pt x="452" y="13"/>
                  </a:cubicBezTo>
                  <a:lnTo>
                    <a:pt x="439" y="13"/>
                  </a:lnTo>
                  <a:cubicBezTo>
                    <a:pt x="426" y="1"/>
                    <a:pt x="413" y="1"/>
                    <a:pt x="413"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95"/>
            <p:cNvSpPr/>
            <p:nvPr/>
          </p:nvSpPr>
          <p:spPr>
            <a:xfrm>
              <a:off x="5492986" y="4005132"/>
              <a:ext cx="39889" cy="36987"/>
            </a:xfrm>
            <a:custGeom>
              <a:rect b="b" l="l" r="r" t="t"/>
              <a:pathLst>
                <a:path extrusionOk="0" h="994" w="1072">
                  <a:moveTo>
                    <a:pt x="530" y="117"/>
                  </a:moveTo>
                  <a:cubicBezTo>
                    <a:pt x="542" y="117"/>
                    <a:pt x="556" y="117"/>
                    <a:pt x="556" y="129"/>
                  </a:cubicBezTo>
                  <a:cubicBezTo>
                    <a:pt x="556" y="143"/>
                    <a:pt x="542" y="155"/>
                    <a:pt x="542" y="168"/>
                  </a:cubicBezTo>
                  <a:cubicBezTo>
                    <a:pt x="530" y="194"/>
                    <a:pt x="517" y="206"/>
                    <a:pt x="504" y="232"/>
                  </a:cubicBezTo>
                  <a:cubicBezTo>
                    <a:pt x="491" y="246"/>
                    <a:pt x="478" y="271"/>
                    <a:pt x="465" y="284"/>
                  </a:cubicBezTo>
                  <a:lnTo>
                    <a:pt x="427" y="323"/>
                  </a:lnTo>
                  <a:cubicBezTo>
                    <a:pt x="375" y="361"/>
                    <a:pt x="324" y="387"/>
                    <a:pt x="298" y="413"/>
                  </a:cubicBezTo>
                  <a:cubicBezTo>
                    <a:pt x="259" y="426"/>
                    <a:pt x="233" y="439"/>
                    <a:pt x="220" y="452"/>
                  </a:cubicBezTo>
                  <a:cubicBezTo>
                    <a:pt x="207" y="464"/>
                    <a:pt x="195" y="464"/>
                    <a:pt x="195" y="478"/>
                  </a:cubicBezTo>
                  <a:lnTo>
                    <a:pt x="181" y="478"/>
                  </a:lnTo>
                  <a:lnTo>
                    <a:pt x="181" y="400"/>
                  </a:lnTo>
                  <a:lnTo>
                    <a:pt x="181" y="335"/>
                  </a:lnTo>
                  <a:lnTo>
                    <a:pt x="181" y="310"/>
                  </a:lnTo>
                  <a:cubicBezTo>
                    <a:pt x="220" y="271"/>
                    <a:pt x="272" y="232"/>
                    <a:pt x="298" y="206"/>
                  </a:cubicBezTo>
                  <a:cubicBezTo>
                    <a:pt x="336" y="181"/>
                    <a:pt x="375" y="155"/>
                    <a:pt x="401" y="143"/>
                  </a:cubicBezTo>
                  <a:cubicBezTo>
                    <a:pt x="427" y="129"/>
                    <a:pt x="439" y="117"/>
                    <a:pt x="465" y="117"/>
                  </a:cubicBezTo>
                  <a:close/>
                  <a:moveTo>
                    <a:pt x="517" y="0"/>
                  </a:moveTo>
                  <a:cubicBezTo>
                    <a:pt x="478" y="0"/>
                    <a:pt x="439" y="14"/>
                    <a:pt x="401" y="26"/>
                  </a:cubicBezTo>
                  <a:cubicBezTo>
                    <a:pt x="362" y="39"/>
                    <a:pt x="324" y="52"/>
                    <a:pt x="298" y="78"/>
                  </a:cubicBezTo>
                  <a:lnTo>
                    <a:pt x="284" y="78"/>
                  </a:lnTo>
                  <a:lnTo>
                    <a:pt x="181" y="168"/>
                  </a:lnTo>
                  <a:cubicBezTo>
                    <a:pt x="181" y="155"/>
                    <a:pt x="169" y="155"/>
                    <a:pt x="169" y="143"/>
                  </a:cubicBezTo>
                  <a:lnTo>
                    <a:pt x="169" y="117"/>
                  </a:lnTo>
                  <a:cubicBezTo>
                    <a:pt x="169" y="103"/>
                    <a:pt x="155" y="103"/>
                    <a:pt x="143" y="91"/>
                  </a:cubicBezTo>
                  <a:cubicBezTo>
                    <a:pt x="143" y="78"/>
                    <a:pt x="117" y="78"/>
                    <a:pt x="104" y="78"/>
                  </a:cubicBezTo>
                  <a:lnTo>
                    <a:pt x="78" y="78"/>
                  </a:lnTo>
                  <a:cubicBezTo>
                    <a:pt x="78" y="78"/>
                    <a:pt x="78" y="91"/>
                    <a:pt x="66" y="91"/>
                  </a:cubicBezTo>
                  <a:lnTo>
                    <a:pt x="66" y="103"/>
                  </a:lnTo>
                  <a:lnTo>
                    <a:pt x="52" y="117"/>
                  </a:lnTo>
                  <a:lnTo>
                    <a:pt x="52" y="129"/>
                  </a:lnTo>
                  <a:lnTo>
                    <a:pt x="52" y="155"/>
                  </a:lnTo>
                  <a:lnTo>
                    <a:pt x="52" y="194"/>
                  </a:lnTo>
                  <a:lnTo>
                    <a:pt x="52" y="232"/>
                  </a:lnTo>
                  <a:lnTo>
                    <a:pt x="52" y="258"/>
                  </a:lnTo>
                  <a:lnTo>
                    <a:pt x="52" y="297"/>
                  </a:lnTo>
                  <a:cubicBezTo>
                    <a:pt x="40" y="297"/>
                    <a:pt x="40" y="310"/>
                    <a:pt x="26" y="323"/>
                  </a:cubicBezTo>
                  <a:lnTo>
                    <a:pt x="14" y="335"/>
                  </a:lnTo>
                  <a:cubicBezTo>
                    <a:pt x="14" y="349"/>
                    <a:pt x="1" y="361"/>
                    <a:pt x="1" y="375"/>
                  </a:cubicBezTo>
                  <a:cubicBezTo>
                    <a:pt x="1" y="387"/>
                    <a:pt x="14" y="387"/>
                    <a:pt x="14" y="400"/>
                  </a:cubicBezTo>
                  <a:lnTo>
                    <a:pt x="26" y="413"/>
                  </a:lnTo>
                  <a:cubicBezTo>
                    <a:pt x="40" y="413"/>
                    <a:pt x="40" y="426"/>
                    <a:pt x="52" y="426"/>
                  </a:cubicBezTo>
                  <a:lnTo>
                    <a:pt x="66" y="426"/>
                  </a:lnTo>
                  <a:lnTo>
                    <a:pt x="66" y="490"/>
                  </a:lnTo>
                  <a:lnTo>
                    <a:pt x="66" y="555"/>
                  </a:lnTo>
                  <a:lnTo>
                    <a:pt x="66" y="581"/>
                  </a:lnTo>
                  <a:lnTo>
                    <a:pt x="52" y="593"/>
                  </a:lnTo>
                  <a:cubicBezTo>
                    <a:pt x="52" y="607"/>
                    <a:pt x="66" y="619"/>
                    <a:pt x="66" y="633"/>
                  </a:cubicBezTo>
                  <a:cubicBezTo>
                    <a:pt x="66" y="633"/>
                    <a:pt x="66" y="645"/>
                    <a:pt x="78" y="658"/>
                  </a:cubicBezTo>
                  <a:lnTo>
                    <a:pt x="91" y="942"/>
                  </a:lnTo>
                  <a:cubicBezTo>
                    <a:pt x="91" y="955"/>
                    <a:pt x="104" y="955"/>
                    <a:pt x="104" y="968"/>
                  </a:cubicBezTo>
                  <a:cubicBezTo>
                    <a:pt x="117" y="968"/>
                    <a:pt x="117" y="980"/>
                    <a:pt x="130" y="980"/>
                  </a:cubicBezTo>
                  <a:lnTo>
                    <a:pt x="143" y="994"/>
                  </a:lnTo>
                  <a:lnTo>
                    <a:pt x="195" y="994"/>
                  </a:lnTo>
                  <a:cubicBezTo>
                    <a:pt x="195" y="980"/>
                    <a:pt x="195" y="980"/>
                    <a:pt x="207" y="968"/>
                  </a:cubicBezTo>
                  <a:lnTo>
                    <a:pt x="207" y="942"/>
                  </a:lnTo>
                  <a:cubicBezTo>
                    <a:pt x="220" y="942"/>
                    <a:pt x="220" y="929"/>
                    <a:pt x="220" y="929"/>
                  </a:cubicBezTo>
                  <a:cubicBezTo>
                    <a:pt x="220" y="891"/>
                    <a:pt x="207" y="851"/>
                    <a:pt x="207" y="826"/>
                  </a:cubicBezTo>
                  <a:cubicBezTo>
                    <a:pt x="207" y="787"/>
                    <a:pt x="195" y="748"/>
                    <a:pt x="195" y="710"/>
                  </a:cubicBezTo>
                  <a:lnTo>
                    <a:pt x="207" y="710"/>
                  </a:lnTo>
                  <a:lnTo>
                    <a:pt x="207" y="697"/>
                  </a:lnTo>
                  <a:cubicBezTo>
                    <a:pt x="298" y="697"/>
                    <a:pt x="375" y="710"/>
                    <a:pt x="439" y="710"/>
                  </a:cubicBezTo>
                  <a:cubicBezTo>
                    <a:pt x="517" y="710"/>
                    <a:pt x="568" y="710"/>
                    <a:pt x="620" y="722"/>
                  </a:cubicBezTo>
                  <a:lnTo>
                    <a:pt x="749" y="722"/>
                  </a:lnTo>
                  <a:cubicBezTo>
                    <a:pt x="788" y="736"/>
                    <a:pt x="826" y="736"/>
                    <a:pt x="852" y="736"/>
                  </a:cubicBezTo>
                  <a:cubicBezTo>
                    <a:pt x="878" y="748"/>
                    <a:pt x="903" y="748"/>
                    <a:pt x="917" y="748"/>
                  </a:cubicBezTo>
                  <a:cubicBezTo>
                    <a:pt x="943" y="762"/>
                    <a:pt x="968" y="762"/>
                    <a:pt x="981" y="762"/>
                  </a:cubicBezTo>
                  <a:lnTo>
                    <a:pt x="1032" y="762"/>
                  </a:lnTo>
                  <a:lnTo>
                    <a:pt x="1046" y="748"/>
                  </a:lnTo>
                  <a:cubicBezTo>
                    <a:pt x="1046" y="748"/>
                    <a:pt x="1058" y="748"/>
                    <a:pt x="1058" y="736"/>
                  </a:cubicBezTo>
                  <a:lnTo>
                    <a:pt x="1058" y="722"/>
                  </a:lnTo>
                  <a:cubicBezTo>
                    <a:pt x="1072" y="722"/>
                    <a:pt x="1072" y="710"/>
                    <a:pt x="1072" y="710"/>
                  </a:cubicBezTo>
                  <a:cubicBezTo>
                    <a:pt x="1072" y="684"/>
                    <a:pt x="1058" y="684"/>
                    <a:pt x="1046" y="671"/>
                  </a:cubicBezTo>
                  <a:cubicBezTo>
                    <a:pt x="1046" y="658"/>
                    <a:pt x="1032" y="658"/>
                    <a:pt x="1007" y="658"/>
                  </a:cubicBezTo>
                  <a:cubicBezTo>
                    <a:pt x="994" y="645"/>
                    <a:pt x="981" y="645"/>
                    <a:pt x="955" y="645"/>
                  </a:cubicBezTo>
                  <a:lnTo>
                    <a:pt x="917" y="645"/>
                  </a:lnTo>
                  <a:lnTo>
                    <a:pt x="220" y="593"/>
                  </a:lnTo>
                  <a:cubicBezTo>
                    <a:pt x="336" y="504"/>
                    <a:pt x="427" y="439"/>
                    <a:pt x="478" y="400"/>
                  </a:cubicBezTo>
                  <a:cubicBezTo>
                    <a:pt x="542" y="361"/>
                    <a:pt x="568" y="335"/>
                    <a:pt x="582" y="323"/>
                  </a:cubicBezTo>
                  <a:cubicBezTo>
                    <a:pt x="594" y="310"/>
                    <a:pt x="607" y="297"/>
                    <a:pt x="620" y="271"/>
                  </a:cubicBezTo>
                  <a:cubicBezTo>
                    <a:pt x="620" y="258"/>
                    <a:pt x="633" y="232"/>
                    <a:pt x="646" y="220"/>
                  </a:cubicBezTo>
                  <a:cubicBezTo>
                    <a:pt x="646" y="194"/>
                    <a:pt x="659" y="181"/>
                    <a:pt x="659" y="155"/>
                  </a:cubicBezTo>
                  <a:cubicBezTo>
                    <a:pt x="671" y="143"/>
                    <a:pt x="671" y="117"/>
                    <a:pt x="671" y="103"/>
                  </a:cubicBezTo>
                  <a:cubicBezTo>
                    <a:pt x="671" y="78"/>
                    <a:pt x="671" y="65"/>
                    <a:pt x="659" y="52"/>
                  </a:cubicBezTo>
                  <a:cubicBezTo>
                    <a:pt x="646" y="39"/>
                    <a:pt x="633" y="39"/>
                    <a:pt x="620" y="26"/>
                  </a:cubicBezTo>
                  <a:cubicBezTo>
                    <a:pt x="594" y="14"/>
                    <a:pt x="582" y="14"/>
                    <a:pt x="568" y="14"/>
                  </a:cubicBezTo>
                  <a:cubicBezTo>
                    <a:pt x="542" y="14"/>
                    <a:pt x="530" y="0"/>
                    <a:pt x="517"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95"/>
            <p:cNvSpPr/>
            <p:nvPr/>
          </p:nvSpPr>
          <p:spPr>
            <a:xfrm>
              <a:off x="5563051" y="4006583"/>
              <a:ext cx="21172" cy="37917"/>
            </a:xfrm>
            <a:custGeom>
              <a:rect b="b" l="l" r="r" t="t"/>
              <a:pathLst>
                <a:path extrusionOk="0" h="1019" w="569">
                  <a:moveTo>
                    <a:pt x="517" y="0"/>
                  </a:moveTo>
                  <a:cubicBezTo>
                    <a:pt x="517" y="0"/>
                    <a:pt x="491" y="0"/>
                    <a:pt x="478" y="13"/>
                  </a:cubicBezTo>
                  <a:cubicBezTo>
                    <a:pt x="453" y="13"/>
                    <a:pt x="413" y="26"/>
                    <a:pt x="362" y="39"/>
                  </a:cubicBezTo>
                  <a:cubicBezTo>
                    <a:pt x="324" y="64"/>
                    <a:pt x="259" y="78"/>
                    <a:pt x="169" y="116"/>
                  </a:cubicBezTo>
                  <a:lnTo>
                    <a:pt x="143" y="116"/>
                  </a:lnTo>
                  <a:cubicBezTo>
                    <a:pt x="130" y="116"/>
                    <a:pt x="130" y="116"/>
                    <a:pt x="130" y="104"/>
                  </a:cubicBezTo>
                  <a:cubicBezTo>
                    <a:pt x="117" y="104"/>
                    <a:pt x="117" y="90"/>
                    <a:pt x="104" y="90"/>
                  </a:cubicBezTo>
                  <a:cubicBezTo>
                    <a:pt x="78" y="90"/>
                    <a:pt x="52" y="104"/>
                    <a:pt x="40" y="104"/>
                  </a:cubicBezTo>
                  <a:cubicBezTo>
                    <a:pt x="26" y="116"/>
                    <a:pt x="14" y="142"/>
                    <a:pt x="14" y="167"/>
                  </a:cubicBezTo>
                  <a:cubicBezTo>
                    <a:pt x="14" y="193"/>
                    <a:pt x="14" y="207"/>
                    <a:pt x="26" y="219"/>
                  </a:cubicBezTo>
                  <a:cubicBezTo>
                    <a:pt x="26" y="232"/>
                    <a:pt x="40" y="245"/>
                    <a:pt x="40" y="258"/>
                  </a:cubicBezTo>
                  <a:lnTo>
                    <a:pt x="40" y="310"/>
                  </a:lnTo>
                  <a:lnTo>
                    <a:pt x="40" y="387"/>
                  </a:lnTo>
                  <a:lnTo>
                    <a:pt x="40" y="451"/>
                  </a:lnTo>
                  <a:lnTo>
                    <a:pt x="40" y="503"/>
                  </a:lnTo>
                  <a:lnTo>
                    <a:pt x="26" y="529"/>
                  </a:lnTo>
                  <a:lnTo>
                    <a:pt x="26" y="554"/>
                  </a:lnTo>
                  <a:lnTo>
                    <a:pt x="14" y="568"/>
                  </a:lnTo>
                  <a:lnTo>
                    <a:pt x="1" y="580"/>
                  </a:lnTo>
                  <a:lnTo>
                    <a:pt x="1" y="606"/>
                  </a:lnTo>
                  <a:lnTo>
                    <a:pt x="1" y="619"/>
                  </a:lnTo>
                  <a:lnTo>
                    <a:pt x="1" y="632"/>
                  </a:lnTo>
                  <a:lnTo>
                    <a:pt x="14" y="645"/>
                  </a:lnTo>
                  <a:cubicBezTo>
                    <a:pt x="14" y="645"/>
                    <a:pt x="26" y="645"/>
                    <a:pt x="26" y="658"/>
                  </a:cubicBezTo>
                  <a:lnTo>
                    <a:pt x="26" y="709"/>
                  </a:lnTo>
                  <a:cubicBezTo>
                    <a:pt x="26" y="723"/>
                    <a:pt x="26" y="735"/>
                    <a:pt x="14" y="761"/>
                  </a:cubicBezTo>
                  <a:cubicBezTo>
                    <a:pt x="14" y="800"/>
                    <a:pt x="14" y="838"/>
                    <a:pt x="26" y="877"/>
                  </a:cubicBezTo>
                  <a:cubicBezTo>
                    <a:pt x="26" y="903"/>
                    <a:pt x="26" y="941"/>
                    <a:pt x="40" y="981"/>
                  </a:cubicBezTo>
                  <a:cubicBezTo>
                    <a:pt x="40" y="993"/>
                    <a:pt x="52" y="1006"/>
                    <a:pt x="52" y="1006"/>
                  </a:cubicBezTo>
                  <a:cubicBezTo>
                    <a:pt x="66" y="1019"/>
                    <a:pt x="78" y="1019"/>
                    <a:pt x="91" y="1019"/>
                  </a:cubicBezTo>
                  <a:cubicBezTo>
                    <a:pt x="117" y="1019"/>
                    <a:pt x="143" y="1019"/>
                    <a:pt x="169" y="993"/>
                  </a:cubicBezTo>
                  <a:cubicBezTo>
                    <a:pt x="207" y="981"/>
                    <a:pt x="233" y="955"/>
                    <a:pt x="259" y="929"/>
                  </a:cubicBezTo>
                  <a:cubicBezTo>
                    <a:pt x="272" y="903"/>
                    <a:pt x="298" y="877"/>
                    <a:pt x="324" y="852"/>
                  </a:cubicBezTo>
                  <a:cubicBezTo>
                    <a:pt x="336" y="826"/>
                    <a:pt x="362" y="800"/>
                    <a:pt x="375" y="774"/>
                  </a:cubicBezTo>
                  <a:lnTo>
                    <a:pt x="413" y="735"/>
                  </a:lnTo>
                  <a:cubicBezTo>
                    <a:pt x="439" y="723"/>
                    <a:pt x="453" y="697"/>
                    <a:pt x="465" y="683"/>
                  </a:cubicBezTo>
                  <a:cubicBezTo>
                    <a:pt x="491" y="658"/>
                    <a:pt x="504" y="645"/>
                    <a:pt x="517" y="619"/>
                  </a:cubicBezTo>
                  <a:cubicBezTo>
                    <a:pt x="530" y="606"/>
                    <a:pt x="542" y="594"/>
                    <a:pt x="542" y="580"/>
                  </a:cubicBezTo>
                  <a:cubicBezTo>
                    <a:pt x="542" y="568"/>
                    <a:pt x="542" y="568"/>
                    <a:pt x="530" y="554"/>
                  </a:cubicBezTo>
                  <a:lnTo>
                    <a:pt x="517" y="542"/>
                  </a:lnTo>
                  <a:cubicBezTo>
                    <a:pt x="504" y="542"/>
                    <a:pt x="504" y="529"/>
                    <a:pt x="491" y="529"/>
                  </a:cubicBezTo>
                  <a:lnTo>
                    <a:pt x="478" y="529"/>
                  </a:lnTo>
                  <a:lnTo>
                    <a:pt x="465" y="542"/>
                  </a:lnTo>
                  <a:cubicBezTo>
                    <a:pt x="453" y="554"/>
                    <a:pt x="439" y="554"/>
                    <a:pt x="439" y="568"/>
                  </a:cubicBezTo>
                  <a:cubicBezTo>
                    <a:pt x="388" y="619"/>
                    <a:pt x="349" y="658"/>
                    <a:pt x="324" y="697"/>
                  </a:cubicBezTo>
                  <a:cubicBezTo>
                    <a:pt x="284" y="723"/>
                    <a:pt x="259" y="748"/>
                    <a:pt x="246" y="774"/>
                  </a:cubicBezTo>
                  <a:cubicBezTo>
                    <a:pt x="220" y="800"/>
                    <a:pt x="207" y="812"/>
                    <a:pt x="207" y="826"/>
                  </a:cubicBezTo>
                  <a:cubicBezTo>
                    <a:pt x="195" y="826"/>
                    <a:pt x="195" y="838"/>
                    <a:pt x="181" y="838"/>
                  </a:cubicBezTo>
                  <a:cubicBezTo>
                    <a:pt x="181" y="838"/>
                    <a:pt x="181" y="852"/>
                    <a:pt x="169" y="852"/>
                  </a:cubicBezTo>
                  <a:lnTo>
                    <a:pt x="155" y="864"/>
                  </a:lnTo>
                  <a:lnTo>
                    <a:pt x="143" y="864"/>
                  </a:lnTo>
                  <a:cubicBezTo>
                    <a:pt x="155" y="826"/>
                    <a:pt x="155" y="800"/>
                    <a:pt x="155" y="761"/>
                  </a:cubicBezTo>
                  <a:cubicBezTo>
                    <a:pt x="143" y="723"/>
                    <a:pt x="143" y="697"/>
                    <a:pt x="155" y="658"/>
                  </a:cubicBezTo>
                  <a:lnTo>
                    <a:pt x="155" y="645"/>
                  </a:lnTo>
                  <a:lnTo>
                    <a:pt x="155" y="619"/>
                  </a:lnTo>
                  <a:lnTo>
                    <a:pt x="155" y="606"/>
                  </a:lnTo>
                  <a:lnTo>
                    <a:pt x="401" y="413"/>
                  </a:lnTo>
                  <a:cubicBezTo>
                    <a:pt x="413" y="413"/>
                    <a:pt x="413" y="400"/>
                    <a:pt x="427" y="387"/>
                  </a:cubicBezTo>
                  <a:cubicBezTo>
                    <a:pt x="427" y="374"/>
                    <a:pt x="427" y="361"/>
                    <a:pt x="439" y="348"/>
                  </a:cubicBezTo>
                  <a:cubicBezTo>
                    <a:pt x="439" y="336"/>
                    <a:pt x="427" y="322"/>
                    <a:pt x="427" y="310"/>
                  </a:cubicBezTo>
                  <a:cubicBezTo>
                    <a:pt x="413" y="296"/>
                    <a:pt x="401" y="296"/>
                    <a:pt x="401" y="296"/>
                  </a:cubicBezTo>
                  <a:cubicBezTo>
                    <a:pt x="401" y="296"/>
                    <a:pt x="388" y="296"/>
                    <a:pt x="362" y="310"/>
                  </a:cubicBezTo>
                  <a:cubicBezTo>
                    <a:pt x="349" y="322"/>
                    <a:pt x="324" y="348"/>
                    <a:pt x="298" y="361"/>
                  </a:cubicBezTo>
                  <a:cubicBezTo>
                    <a:pt x="272" y="374"/>
                    <a:pt x="246" y="400"/>
                    <a:pt x="220" y="413"/>
                  </a:cubicBezTo>
                  <a:cubicBezTo>
                    <a:pt x="195" y="425"/>
                    <a:pt x="181" y="439"/>
                    <a:pt x="169" y="451"/>
                  </a:cubicBezTo>
                  <a:cubicBezTo>
                    <a:pt x="169" y="451"/>
                    <a:pt x="169" y="439"/>
                    <a:pt x="155" y="425"/>
                  </a:cubicBezTo>
                  <a:lnTo>
                    <a:pt x="155" y="361"/>
                  </a:lnTo>
                  <a:lnTo>
                    <a:pt x="155" y="296"/>
                  </a:lnTo>
                  <a:lnTo>
                    <a:pt x="155" y="258"/>
                  </a:lnTo>
                  <a:cubicBezTo>
                    <a:pt x="155" y="258"/>
                    <a:pt x="155" y="245"/>
                    <a:pt x="169" y="245"/>
                  </a:cubicBezTo>
                  <a:lnTo>
                    <a:pt x="169" y="232"/>
                  </a:lnTo>
                  <a:lnTo>
                    <a:pt x="336" y="167"/>
                  </a:lnTo>
                  <a:lnTo>
                    <a:pt x="349" y="167"/>
                  </a:lnTo>
                  <a:lnTo>
                    <a:pt x="542" y="90"/>
                  </a:lnTo>
                  <a:cubicBezTo>
                    <a:pt x="556" y="90"/>
                    <a:pt x="556" y="78"/>
                    <a:pt x="568" y="64"/>
                  </a:cubicBezTo>
                  <a:lnTo>
                    <a:pt x="568" y="39"/>
                  </a:lnTo>
                  <a:lnTo>
                    <a:pt x="568" y="13"/>
                  </a:lnTo>
                  <a:cubicBezTo>
                    <a:pt x="556" y="13"/>
                    <a:pt x="556" y="13"/>
                    <a:pt x="542"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95"/>
            <p:cNvSpPr/>
            <p:nvPr/>
          </p:nvSpPr>
          <p:spPr>
            <a:xfrm>
              <a:off x="5586604" y="4007029"/>
              <a:ext cx="27870" cy="39405"/>
            </a:xfrm>
            <a:custGeom>
              <a:rect b="b" l="l" r="r" t="t"/>
              <a:pathLst>
                <a:path extrusionOk="0" h="1059" w="749">
                  <a:moveTo>
                    <a:pt x="284" y="181"/>
                  </a:moveTo>
                  <a:lnTo>
                    <a:pt x="296" y="195"/>
                  </a:lnTo>
                  <a:lnTo>
                    <a:pt x="387" y="582"/>
                  </a:lnTo>
                  <a:lnTo>
                    <a:pt x="387" y="594"/>
                  </a:lnTo>
                  <a:cubicBezTo>
                    <a:pt x="374" y="594"/>
                    <a:pt x="374" y="607"/>
                    <a:pt x="361" y="607"/>
                  </a:cubicBezTo>
                  <a:lnTo>
                    <a:pt x="348" y="607"/>
                  </a:lnTo>
                  <a:lnTo>
                    <a:pt x="348" y="620"/>
                  </a:lnTo>
                  <a:cubicBezTo>
                    <a:pt x="310" y="633"/>
                    <a:pt x="284" y="646"/>
                    <a:pt x="258" y="659"/>
                  </a:cubicBezTo>
                  <a:cubicBezTo>
                    <a:pt x="232" y="671"/>
                    <a:pt x="193" y="685"/>
                    <a:pt x="167" y="697"/>
                  </a:cubicBezTo>
                  <a:lnTo>
                    <a:pt x="167" y="659"/>
                  </a:lnTo>
                  <a:cubicBezTo>
                    <a:pt x="181" y="594"/>
                    <a:pt x="193" y="542"/>
                    <a:pt x="206" y="478"/>
                  </a:cubicBezTo>
                  <a:cubicBezTo>
                    <a:pt x="219" y="427"/>
                    <a:pt x="232" y="375"/>
                    <a:pt x="245" y="336"/>
                  </a:cubicBezTo>
                  <a:cubicBezTo>
                    <a:pt x="258" y="298"/>
                    <a:pt x="270" y="259"/>
                    <a:pt x="270" y="233"/>
                  </a:cubicBezTo>
                  <a:cubicBezTo>
                    <a:pt x="284" y="207"/>
                    <a:pt x="284" y="195"/>
                    <a:pt x="284" y="181"/>
                  </a:cubicBezTo>
                  <a:close/>
                  <a:moveTo>
                    <a:pt x="284" y="1"/>
                  </a:moveTo>
                  <a:cubicBezTo>
                    <a:pt x="258" y="1"/>
                    <a:pt x="245" y="1"/>
                    <a:pt x="232" y="27"/>
                  </a:cubicBezTo>
                  <a:cubicBezTo>
                    <a:pt x="219" y="40"/>
                    <a:pt x="219" y="52"/>
                    <a:pt x="219" y="66"/>
                  </a:cubicBezTo>
                  <a:lnTo>
                    <a:pt x="103" y="517"/>
                  </a:lnTo>
                  <a:lnTo>
                    <a:pt x="103" y="542"/>
                  </a:lnTo>
                  <a:cubicBezTo>
                    <a:pt x="90" y="556"/>
                    <a:pt x="90" y="556"/>
                    <a:pt x="90" y="568"/>
                  </a:cubicBezTo>
                  <a:cubicBezTo>
                    <a:pt x="90" y="582"/>
                    <a:pt x="90" y="594"/>
                    <a:pt x="77" y="607"/>
                  </a:cubicBezTo>
                  <a:lnTo>
                    <a:pt x="77" y="620"/>
                  </a:lnTo>
                  <a:cubicBezTo>
                    <a:pt x="64" y="685"/>
                    <a:pt x="52" y="736"/>
                    <a:pt x="38" y="788"/>
                  </a:cubicBezTo>
                  <a:cubicBezTo>
                    <a:pt x="26" y="852"/>
                    <a:pt x="12" y="904"/>
                    <a:pt x="12" y="955"/>
                  </a:cubicBezTo>
                  <a:cubicBezTo>
                    <a:pt x="12" y="969"/>
                    <a:pt x="0" y="981"/>
                    <a:pt x="0" y="994"/>
                  </a:cubicBezTo>
                  <a:lnTo>
                    <a:pt x="0" y="1020"/>
                  </a:lnTo>
                  <a:cubicBezTo>
                    <a:pt x="12" y="1032"/>
                    <a:pt x="12" y="1032"/>
                    <a:pt x="12" y="1046"/>
                  </a:cubicBezTo>
                  <a:cubicBezTo>
                    <a:pt x="26" y="1046"/>
                    <a:pt x="38" y="1058"/>
                    <a:pt x="52" y="1058"/>
                  </a:cubicBezTo>
                  <a:lnTo>
                    <a:pt x="77" y="1058"/>
                  </a:lnTo>
                  <a:lnTo>
                    <a:pt x="103" y="1032"/>
                  </a:lnTo>
                  <a:cubicBezTo>
                    <a:pt x="103" y="994"/>
                    <a:pt x="116" y="955"/>
                    <a:pt x="116" y="929"/>
                  </a:cubicBezTo>
                  <a:cubicBezTo>
                    <a:pt x="116" y="891"/>
                    <a:pt x="129" y="852"/>
                    <a:pt x="141" y="826"/>
                  </a:cubicBezTo>
                  <a:cubicBezTo>
                    <a:pt x="181" y="800"/>
                    <a:pt x="232" y="788"/>
                    <a:pt x="270" y="762"/>
                  </a:cubicBezTo>
                  <a:cubicBezTo>
                    <a:pt x="322" y="749"/>
                    <a:pt x="361" y="723"/>
                    <a:pt x="399" y="697"/>
                  </a:cubicBezTo>
                  <a:lnTo>
                    <a:pt x="413" y="697"/>
                  </a:lnTo>
                  <a:lnTo>
                    <a:pt x="490" y="917"/>
                  </a:lnTo>
                  <a:cubicBezTo>
                    <a:pt x="490" y="929"/>
                    <a:pt x="503" y="943"/>
                    <a:pt x="516" y="943"/>
                  </a:cubicBezTo>
                  <a:lnTo>
                    <a:pt x="542" y="943"/>
                  </a:lnTo>
                  <a:cubicBezTo>
                    <a:pt x="549" y="945"/>
                    <a:pt x="555" y="946"/>
                    <a:pt x="560" y="946"/>
                  </a:cubicBezTo>
                  <a:cubicBezTo>
                    <a:pt x="585" y="946"/>
                    <a:pt x="596" y="925"/>
                    <a:pt x="606" y="904"/>
                  </a:cubicBezTo>
                  <a:lnTo>
                    <a:pt x="606" y="891"/>
                  </a:lnTo>
                  <a:cubicBezTo>
                    <a:pt x="606" y="891"/>
                    <a:pt x="593" y="878"/>
                    <a:pt x="593" y="865"/>
                  </a:cubicBezTo>
                  <a:cubicBezTo>
                    <a:pt x="580" y="852"/>
                    <a:pt x="580" y="826"/>
                    <a:pt x="580" y="814"/>
                  </a:cubicBezTo>
                  <a:cubicBezTo>
                    <a:pt x="568" y="800"/>
                    <a:pt x="568" y="775"/>
                    <a:pt x="554" y="762"/>
                  </a:cubicBezTo>
                  <a:cubicBezTo>
                    <a:pt x="554" y="749"/>
                    <a:pt x="554" y="736"/>
                    <a:pt x="542" y="736"/>
                  </a:cubicBezTo>
                  <a:cubicBezTo>
                    <a:pt x="542" y="723"/>
                    <a:pt x="542" y="711"/>
                    <a:pt x="528" y="685"/>
                  </a:cubicBezTo>
                  <a:lnTo>
                    <a:pt x="528" y="659"/>
                  </a:lnTo>
                  <a:lnTo>
                    <a:pt x="528" y="646"/>
                  </a:lnTo>
                  <a:lnTo>
                    <a:pt x="683" y="582"/>
                  </a:lnTo>
                  <a:lnTo>
                    <a:pt x="697" y="568"/>
                  </a:lnTo>
                  <a:cubicBezTo>
                    <a:pt x="709" y="568"/>
                    <a:pt x="722" y="556"/>
                    <a:pt x="722" y="556"/>
                  </a:cubicBezTo>
                  <a:lnTo>
                    <a:pt x="748" y="530"/>
                  </a:lnTo>
                  <a:lnTo>
                    <a:pt x="748" y="504"/>
                  </a:lnTo>
                  <a:lnTo>
                    <a:pt x="748" y="491"/>
                  </a:lnTo>
                  <a:cubicBezTo>
                    <a:pt x="748" y="478"/>
                    <a:pt x="735" y="478"/>
                    <a:pt x="722" y="478"/>
                  </a:cubicBezTo>
                  <a:lnTo>
                    <a:pt x="709" y="478"/>
                  </a:lnTo>
                  <a:cubicBezTo>
                    <a:pt x="697" y="478"/>
                    <a:pt x="683" y="491"/>
                    <a:pt x="671" y="491"/>
                  </a:cubicBezTo>
                  <a:cubicBezTo>
                    <a:pt x="645" y="504"/>
                    <a:pt x="619" y="504"/>
                    <a:pt x="606" y="517"/>
                  </a:cubicBezTo>
                  <a:cubicBezTo>
                    <a:pt x="580" y="517"/>
                    <a:pt x="554" y="530"/>
                    <a:pt x="542" y="530"/>
                  </a:cubicBezTo>
                  <a:cubicBezTo>
                    <a:pt x="516" y="542"/>
                    <a:pt x="503" y="542"/>
                    <a:pt x="503" y="542"/>
                  </a:cubicBezTo>
                  <a:lnTo>
                    <a:pt x="490" y="542"/>
                  </a:lnTo>
                  <a:cubicBezTo>
                    <a:pt x="490" y="478"/>
                    <a:pt x="477" y="427"/>
                    <a:pt x="464" y="388"/>
                  </a:cubicBezTo>
                  <a:cubicBezTo>
                    <a:pt x="451" y="349"/>
                    <a:pt x="451" y="310"/>
                    <a:pt x="439" y="284"/>
                  </a:cubicBezTo>
                  <a:cubicBezTo>
                    <a:pt x="439" y="259"/>
                    <a:pt x="425" y="233"/>
                    <a:pt x="425" y="207"/>
                  </a:cubicBezTo>
                  <a:cubicBezTo>
                    <a:pt x="413" y="195"/>
                    <a:pt x="413" y="169"/>
                    <a:pt x="413" y="155"/>
                  </a:cubicBezTo>
                  <a:cubicBezTo>
                    <a:pt x="399" y="143"/>
                    <a:pt x="399" y="130"/>
                    <a:pt x="387" y="117"/>
                  </a:cubicBezTo>
                  <a:cubicBezTo>
                    <a:pt x="387" y="92"/>
                    <a:pt x="387" y="78"/>
                    <a:pt x="374" y="66"/>
                  </a:cubicBezTo>
                  <a:cubicBezTo>
                    <a:pt x="361" y="40"/>
                    <a:pt x="348" y="27"/>
                    <a:pt x="335" y="14"/>
                  </a:cubicBezTo>
                  <a:cubicBezTo>
                    <a:pt x="322" y="14"/>
                    <a:pt x="296" y="1"/>
                    <a:pt x="284"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95"/>
            <p:cNvSpPr/>
            <p:nvPr/>
          </p:nvSpPr>
          <p:spPr>
            <a:xfrm>
              <a:off x="5619684" y="4015811"/>
              <a:ext cx="37470" cy="34940"/>
            </a:xfrm>
            <a:custGeom>
              <a:rect b="b" l="l" r="r" t="t"/>
              <a:pathLst>
                <a:path extrusionOk="0" h="939" w="1007">
                  <a:moveTo>
                    <a:pt x="568" y="113"/>
                  </a:moveTo>
                  <a:cubicBezTo>
                    <a:pt x="581" y="113"/>
                    <a:pt x="581" y="126"/>
                    <a:pt x="581" y="126"/>
                  </a:cubicBezTo>
                  <a:cubicBezTo>
                    <a:pt x="581" y="139"/>
                    <a:pt x="568" y="165"/>
                    <a:pt x="556" y="177"/>
                  </a:cubicBezTo>
                  <a:cubicBezTo>
                    <a:pt x="556" y="191"/>
                    <a:pt x="542" y="217"/>
                    <a:pt x="516" y="229"/>
                  </a:cubicBezTo>
                  <a:cubicBezTo>
                    <a:pt x="504" y="242"/>
                    <a:pt x="491" y="255"/>
                    <a:pt x="478" y="281"/>
                  </a:cubicBezTo>
                  <a:cubicBezTo>
                    <a:pt x="465" y="294"/>
                    <a:pt x="439" y="294"/>
                    <a:pt x="427" y="306"/>
                  </a:cubicBezTo>
                  <a:cubicBezTo>
                    <a:pt x="375" y="332"/>
                    <a:pt x="323" y="358"/>
                    <a:pt x="284" y="371"/>
                  </a:cubicBezTo>
                  <a:cubicBezTo>
                    <a:pt x="246" y="384"/>
                    <a:pt x="220" y="397"/>
                    <a:pt x="207" y="410"/>
                  </a:cubicBezTo>
                  <a:cubicBezTo>
                    <a:pt x="194" y="410"/>
                    <a:pt x="181" y="423"/>
                    <a:pt x="169" y="423"/>
                  </a:cubicBezTo>
                  <a:lnTo>
                    <a:pt x="169" y="346"/>
                  </a:lnTo>
                  <a:cubicBezTo>
                    <a:pt x="169" y="332"/>
                    <a:pt x="181" y="306"/>
                    <a:pt x="181" y="281"/>
                  </a:cubicBezTo>
                  <a:lnTo>
                    <a:pt x="181" y="255"/>
                  </a:lnTo>
                  <a:cubicBezTo>
                    <a:pt x="233" y="229"/>
                    <a:pt x="284" y="191"/>
                    <a:pt x="323" y="177"/>
                  </a:cubicBezTo>
                  <a:cubicBezTo>
                    <a:pt x="362" y="152"/>
                    <a:pt x="401" y="139"/>
                    <a:pt x="427" y="126"/>
                  </a:cubicBezTo>
                  <a:cubicBezTo>
                    <a:pt x="452" y="113"/>
                    <a:pt x="478" y="113"/>
                    <a:pt x="491" y="113"/>
                  </a:cubicBezTo>
                  <a:close/>
                  <a:moveTo>
                    <a:pt x="510" y="0"/>
                  </a:moveTo>
                  <a:cubicBezTo>
                    <a:pt x="491" y="0"/>
                    <a:pt x="471" y="4"/>
                    <a:pt x="452" y="10"/>
                  </a:cubicBezTo>
                  <a:cubicBezTo>
                    <a:pt x="413" y="10"/>
                    <a:pt x="375" y="23"/>
                    <a:pt x="336" y="36"/>
                  </a:cubicBezTo>
                  <a:lnTo>
                    <a:pt x="323" y="36"/>
                  </a:lnTo>
                  <a:lnTo>
                    <a:pt x="207" y="113"/>
                  </a:lnTo>
                  <a:lnTo>
                    <a:pt x="207" y="100"/>
                  </a:lnTo>
                  <a:lnTo>
                    <a:pt x="207" y="62"/>
                  </a:lnTo>
                  <a:cubicBezTo>
                    <a:pt x="194" y="62"/>
                    <a:pt x="194" y="48"/>
                    <a:pt x="181" y="36"/>
                  </a:cubicBezTo>
                  <a:cubicBezTo>
                    <a:pt x="181" y="23"/>
                    <a:pt x="169" y="23"/>
                    <a:pt x="143" y="23"/>
                  </a:cubicBezTo>
                  <a:cubicBezTo>
                    <a:pt x="143" y="10"/>
                    <a:pt x="129" y="10"/>
                    <a:pt x="129" y="10"/>
                  </a:cubicBezTo>
                  <a:lnTo>
                    <a:pt x="117" y="23"/>
                  </a:lnTo>
                  <a:cubicBezTo>
                    <a:pt x="104" y="23"/>
                    <a:pt x="104" y="23"/>
                    <a:pt x="104" y="36"/>
                  </a:cubicBezTo>
                  <a:lnTo>
                    <a:pt x="91" y="48"/>
                  </a:lnTo>
                  <a:lnTo>
                    <a:pt x="91" y="62"/>
                  </a:lnTo>
                  <a:lnTo>
                    <a:pt x="91" y="88"/>
                  </a:lnTo>
                  <a:cubicBezTo>
                    <a:pt x="78" y="100"/>
                    <a:pt x="78" y="113"/>
                    <a:pt x="78" y="126"/>
                  </a:cubicBezTo>
                  <a:lnTo>
                    <a:pt x="78" y="165"/>
                  </a:lnTo>
                  <a:cubicBezTo>
                    <a:pt x="78" y="177"/>
                    <a:pt x="78" y="191"/>
                    <a:pt x="65" y="191"/>
                  </a:cubicBezTo>
                  <a:cubicBezTo>
                    <a:pt x="65" y="203"/>
                    <a:pt x="65" y="217"/>
                    <a:pt x="52" y="217"/>
                  </a:cubicBezTo>
                  <a:cubicBezTo>
                    <a:pt x="52" y="229"/>
                    <a:pt x="40" y="229"/>
                    <a:pt x="40" y="242"/>
                  </a:cubicBezTo>
                  <a:cubicBezTo>
                    <a:pt x="26" y="242"/>
                    <a:pt x="26" y="255"/>
                    <a:pt x="14" y="255"/>
                  </a:cubicBezTo>
                  <a:cubicBezTo>
                    <a:pt x="14" y="268"/>
                    <a:pt x="0" y="281"/>
                    <a:pt x="0" y="294"/>
                  </a:cubicBezTo>
                  <a:cubicBezTo>
                    <a:pt x="0" y="306"/>
                    <a:pt x="0" y="306"/>
                    <a:pt x="14" y="320"/>
                  </a:cubicBezTo>
                  <a:cubicBezTo>
                    <a:pt x="14" y="332"/>
                    <a:pt x="14" y="332"/>
                    <a:pt x="26" y="332"/>
                  </a:cubicBezTo>
                  <a:cubicBezTo>
                    <a:pt x="26" y="346"/>
                    <a:pt x="40" y="346"/>
                    <a:pt x="40" y="346"/>
                  </a:cubicBezTo>
                  <a:cubicBezTo>
                    <a:pt x="52" y="346"/>
                    <a:pt x="52" y="358"/>
                    <a:pt x="52" y="358"/>
                  </a:cubicBezTo>
                  <a:cubicBezTo>
                    <a:pt x="52" y="384"/>
                    <a:pt x="40" y="397"/>
                    <a:pt x="40" y="423"/>
                  </a:cubicBezTo>
                  <a:lnTo>
                    <a:pt x="40" y="475"/>
                  </a:lnTo>
                  <a:cubicBezTo>
                    <a:pt x="40" y="487"/>
                    <a:pt x="26" y="487"/>
                    <a:pt x="26" y="500"/>
                  </a:cubicBezTo>
                  <a:lnTo>
                    <a:pt x="26" y="526"/>
                  </a:lnTo>
                  <a:cubicBezTo>
                    <a:pt x="14" y="539"/>
                    <a:pt x="14" y="539"/>
                    <a:pt x="26" y="552"/>
                  </a:cubicBezTo>
                  <a:lnTo>
                    <a:pt x="26" y="578"/>
                  </a:lnTo>
                  <a:lnTo>
                    <a:pt x="0" y="874"/>
                  </a:lnTo>
                  <a:cubicBezTo>
                    <a:pt x="0" y="874"/>
                    <a:pt x="0" y="887"/>
                    <a:pt x="14" y="887"/>
                  </a:cubicBezTo>
                  <a:cubicBezTo>
                    <a:pt x="14" y="900"/>
                    <a:pt x="26" y="900"/>
                    <a:pt x="26" y="913"/>
                  </a:cubicBezTo>
                  <a:cubicBezTo>
                    <a:pt x="40" y="913"/>
                    <a:pt x="40" y="925"/>
                    <a:pt x="52" y="925"/>
                  </a:cubicBezTo>
                  <a:cubicBezTo>
                    <a:pt x="52" y="925"/>
                    <a:pt x="65" y="925"/>
                    <a:pt x="65" y="939"/>
                  </a:cubicBezTo>
                  <a:cubicBezTo>
                    <a:pt x="78" y="939"/>
                    <a:pt x="78" y="939"/>
                    <a:pt x="91" y="925"/>
                  </a:cubicBezTo>
                  <a:cubicBezTo>
                    <a:pt x="91" y="925"/>
                    <a:pt x="104" y="925"/>
                    <a:pt x="104" y="913"/>
                  </a:cubicBezTo>
                  <a:cubicBezTo>
                    <a:pt x="117" y="913"/>
                    <a:pt x="117" y="900"/>
                    <a:pt x="117" y="887"/>
                  </a:cubicBezTo>
                  <a:lnTo>
                    <a:pt x="129" y="874"/>
                  </a:lnTo>
                  <a:lnTo>
                    <a:pt x="129" y="771"/>
                  </a:lnTo>
                  <a:cubicBezTo>
                    <a:pt x="129" y="733"/>
                    <a:pt x="143" y="693"/>
                    <a:pt x="143" y="655"/>
                  </a:cubicBezTo>
                  <a:cubicBezTo>
                    <a:pt x="143" y="642"/>
                    <a:pt x="155" y="642"/>
                    <a:pt x="155" y="642"/>
                  </a:cubicBezTo>
                  <a:cubicBezTo>
                    <a:pt x="233" y="668"/>
                    <a:pt x="323" y="681"/>
                    <a:pt x="387" y="693"/>
                  </a:cubicBezTo>
                  <a:cubicBezTo>
                    <a:pt x="452" y="707"/>
                    <a:pt x="504" y="719"/>
                    <a:pt x="556" y="733"/>
                  </a:cubicBezTo>
                  <a:cubicBezTo>
                    <a:pt x="607" y="733"/>
                    <a:pt x="659" y="745"/>
                    <a:pt x="685" y="758"/>
                  </a:cubicBezTo>
                  <a:cubicBezTo>
                    <a:pt x="723" y="771"/>
                    <a:pt x="748" y="784"/>
                    <a:pt x="774" y="784"/>
                  </a:cubicBezTo>
                  <a:cubicBezTo>
                    <a:pt x="813" y="796"/>
                    <a:pt x="826" y="796"/>
                    <a:pt x="852" y="810"/>
                  </a:cubicBezTo>
                  <a:cubicBezTo>
                    <a:pt x="865" y="810"/>
                    <a:pt x="891" y="822"/>
                    <a:pt x="903" y="822"/>
                  </a:cubicBezTo>
                  <a:lnTo>
                    <a:pt x="929" y="836"/>
                  </a:lnTo>
                  <a:lnTo>
                    <a:pt x="955" y="836"/>
                  </a:lnTo>
                  <a:cubicBezTo>
                    <a:pt x="968" y="836"/>
                    <a:pt x="968" y="822"/>
                    <a:pt x="968" y="822"/>
                  </a:cubicBezTo>
                  <a:lnTo>
                    <a:pt x="981" y="822"/>
                  </a:lnTo>
                  <a:lnTo>
                    <a:pt x="994" y="810"/>
                  </a:lnTo>
                  <a:cubicBezTo>
                    <a:pt x="994" y="796"/>
                    <a:pt x="1006" y="796"/>
                    <a:pt x="1006" y="784"/>
                  </a:cubicBezTo>
                  <a:cubicBezTo>
                    <a:pt x="1006" y="771"/>
                    <a:pt x="1006" y="758"/>
                    <a:pt x="994" y="745"/>
                  </a:cubicBezTo>
                  <a:cubicBezTo>
                    <a:pt x="981" y="733"/>
                    <a:pt x="968" y="733"/>
                    <a:pt x="955" y="719"/>
                  </a:cubicBezTo>
                  <a:cubicBezTo>
                    <a:pt x="942" y="719"/>
                    <a:pt x="917" y="719"/>
                    <a:pt x="903" y="707"/>
                  </a:cubicBezTo>
                  <a:lnTo>
                    <a:pt x="865" y="707"/>
                  </a:lnTo>
                  <a:lnTo>
                    <a:pt x="181" y="539"/>
                  </a:lnTo>
                  <a:cubicBezTo>
                    <a:pt x="310" y="475"/>
                    <a:pt x="413" y="423"/>
                    <a:pt x="478" y="397"/>
                  </a:cubicBezTo>
                  <a:cubicBezTo>
                    <a:pt x="530" y="358"/>
                    <a:pt x="568" y="332"/>
                    <a:pt x="581" y="332"/>
                  </a:cubicBezTo>
                  <a:lnTo>
                    <a:pt x="620" y="294"/>
                  </a:lnTo>
                  <a:cubicBezTo>
                    <a:pt x="633" y="268"/>
                    <a:pt x="645" y="255"/>
                    <a:pt x="659" y="242"/>
                  </a:cubicBezTo>
                  <a:cubicBezTo>
                    <a:pt x="671" y="217"/>
                    <a:pt x="685" y="203"/>
                    <a:pt x="685" y="177"/>
                  </a:cubicBezTo>
                  <a:cubicBezTo>
                    <a:pt x="697" y="165"/>
                    <a:pt x="697" y="139"/>
                    <a:pt x="710" y="126"/>
                  </a:cubicBezTo>
                  <a:cubicBezTo>
                    <a:pt x="710" y="113"/>
                    <a:pt x="710" y="88"/>
                    <a:pt x="697" y="74"/>
                  </a:cubicBezTo>
                  <a:cubicBezTo>
                    <a:pt x="685" y="62"/>
                    <a:pt x="671" y="48"/>
                    <a:pt x="659" y="48"/>
                  </a:cubicBezTo>
                  <a:cubicBezTo>
                    <a:pt x="645" y="36"/>
                    <a:pt x="633" y="23"/>
                    <a:pt x="607" y="23"/>
                  </a:cubicBezTo>
                  <a:cubicBezTo>
                    <a:pt x="594" y="10"/>
                    <a:pt x="581" y="10"/>
                    <a:pt x="568" y="10"/>
                  </a:cubicBezTo>
                  <a:cubicBezTo>
                    <a:pt x="549" y="4"/>
                    <a:pt x="530" y="0"/>
                    <a:pt x="510"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95"/>
            <p:cNvSpPr/>
            <p:nvPr/>
          </p:nvSpPr>
          <p:spPr>
            <a:xfrm>
              <a:off x="5664335" y="4026527"/>
              <a:ext cx="28317" cy="34196"/>
            </a:xfrm>
            <a:custGeom>
              <a:rect b="b" l="l" r="r" t="t"/>
              <a:pathLst>
                <a:path extrusionOk="0" h="919" w="761">
                  <a:moveTo>
                    <a:pt x="348" y="0"/>
                  </a:moveTo>
                  <a:cubicBezTo>
                    <a:pt x="340" y="0"/>
                    <a:pt x="331" y="6"/>
                    <a:pt x="322" y="6"/>
                  </a:cubicBezTo>
                  <a:cubicBezTo>
                    <a:pt x="310" y="18"/>
                    <a:pt x="297" y="32"/>
                    <a:pt x="297" y="44"/>
                  </a:cubicBezTo>
                  <a:lnTo>
                    <a:pt x="52" y="58"/>
                  </a:lnTo>
                  <a:cubicBezTo>
                    <a:pt x="39" y="58"/>
                    <a:pt x="26" y="58"/>
                    <a:pt x="26" y="70"/>
                  </a:cubicBezTo>
                  <a:cubicBezTo>
                    <a:pt x="13" y="83"/>
                    <a:pt x="0" y="83"/>
                    <a:pt x="0" y="96"/>
                  </a:cubicBezTo>
                  <a:cubicBezTo>
                    <a:pt x="0" y="109"/>
                    <a:pt x="0" y="122"/>
                    <a:pt x="13" y="147"/>
                  </a:cubicBezTo>
                  <a:cubicBezTo>
                    <a:pt x="26" y="161"/>
                    <a:pt x="39" y="161"/>
                    <a:pt x="52" y="173"/>
                  </a:cubicBezTo>
                  <a:lnTo>
                    <a:pt x="104" y="173"/>
                  </a:lnTo>
                  <a:lnTo>
                    <a:pt x="271" y="161"/>
                  </a:lnTo>
                  <a:lnTo>
                    <a:pt x="284" y="161"/>
                  </a:lnTo>
                  <a:lnTo>
                    <a:pt x="284" y="199"/>
                  </a:lnTo>
                  <a:cubicBezTo>
                    <a:pt x="284" y="212"/>
                    <a:pt x="284" y="225"/>
                    <a:pt x="271" y="238"/>
                  </a:cubicBezTo>
                  <a:lnTo>
                    <a:pt x="271" y="264"/>
                  </a:lnTo>
                  <a:lnTo>
                    <a:pt x="271" y="276"/>
                  </a:lnTo>
                  <a:lnTo>
                    <a:pt x="193" y="857"/>
                  </a:lnTo>
                  <a:cubicBezTo>
                    <a:pt x="193" y="870"/>
                    <a:pt x="193" y="883"/>
                    <a:pt x="207" y="895"/>
                  </a:cubicBezTo>
                  <a:cubicBezTo>
                    <a:pt x="219" y="909"/>
                    <a:pt x="219" y="909"/>
                    <a:pt x="233" y="909"/>
                  </a:cubicBezTo>
                  <a:cubicBezTo>
                    <a:pt x="239" y="915"/>
                    <a:pt x="245" y="918"/>
                    <a:pt x="252" y="918"/>
                  </a:cubicBezTo>
                  <a:cubicBezTo>
                    <a:pt x="258" y="918"/>
                    <a:pt x="265" y="915"/>
                    <a:pt x="271" y="909"/>
                  </a:cubicBezTo>
                  <a:cubicBezTo>
                    <a:pt x="284" y="909"/>
                    <a:pt x="284" y="895"/>
                    <a:pt x="297" y="895"/>
                  </a:cubicBezTo>
                  <a:cubicBezTo>
                    <a:pt x="297" y="883"/>
                    <a:pt x="297" y="870"/>
                    <a:pt x="310" y="857"/>
                  </a:cubicBezTo>
                  <a:lnTo>
                    <a:pt x="310" y="831"/>
                  </a:lnTo>
                  <a:lnTo>
                    <a:pt x="322" y="792"/>
                  </a:lnTo>
                  <a:lnTo>
                    <a:pt x="374" y="354"/>
                  </a:lnTo>
                  <a:cubicBezTo>
                    <a:pt x="387" y="328"/>
                    <a:pt x="387" y="290"/>
                    <a:pt x="400" y="264"/>
                  </a:cubicBezTo>
                  <a:cubicBezTo>
                    <a:pt x="400" y="238"/>
                    <a:pt x="400" y="199"/>
                    <a:pt x="413" y="173"/>
                  </a:cubicBezTo>
                  <a:lnTo>
                    <a:pt x="413" y="161"/>
                  </a:lnTo>
                  <a:lnTo>
                    <a:pt x="697" y="161"/>
                  </a:lnTo>
                  <a:cubicBezTo>
                    <a:pt x="709" y="161"/>
                    <a:pt x="723" y="161"/>
                    <a:pt x="735" y="147"/>
                  </a:cubicBezTo>
                  <a:cubicBezTo>
                    <a:pt x="735" y="147"/>
                    <a:pt x="748" y="135"/>
                    <a:pt x="748" y="122"/>
                  </a:cubicBezTo>
                  <a:cubicBezTo>
                    <a:pt x="761" y="96"/>
                    <a:pt x="748" y="83"/>
                    <a:pt x="735" y="70"/>
                  </a:cubicBezTo>
                  <a:cubicBezTo>
                    <a:pt x="723" y="58"/>
                    <a:pt x="709" y="44"/>
                    <a:pt x="683" y="44"/>
                  </a:cubicBezTo>
                  <a:lnTo>
                    <a:pt x="413" y="44"/>
                  </a:lnTo>
                  <a:lnTo>
                    <a:pt x="387" y="18"/>
                  </a:lnTo>
                  <a:cubicBezTo>
                    <a:pt x="374" y="6"/>
                    <a:pt x="374" y="6"/>
                    <a:pt x="362" y="6"/>
                  </a:cubicBezTo>
                  <a:cubicBezTo>
                    <a:pt x="357" y="2"/>
                    <a:pt x="353" y="0"/>
                    <a:pt x="348"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95"/>
            <p:cNvSpPr/>
            <p:nvPr/>
          </p:nvSpPr>
          <p:spPr>
            <a:xfrm>
              <a:off x="5686884" y="4025894"/>
              <a:ext cx="24000" cy="42159"/>
            </a:xfrm>
            <a:custGeom>
              <a:rect b="b" l="l" r="r" t="t"/>
              <a:pathLst>
                <a:path extrusionOk="0" h="1133" w="645">
                  <a:moveTo>
                    <a:pt x="585" y="0"/>
                  </a:moveTo>
                  <a:cubicBezTo>
                    <a:pt x="581" y="0"/>
                    <a:pt x="574" y="3"/>
                    <a:pt x="568" y="10"/>
                  </a:cubicBezTo>
                  <a:cubicBezTo>
                    <a:pt x="555" y="10"/>
                    <a:pt x="555" y="10"/>
                    <a:pt x="542" y="23"/>
                  </a:cubicBezTo>
                  <a:lnTo>
                    <a:pt x="542" y="35"/>
                  </a:lnTo>
                  <a:lnTo>
                    <a:pt x="542" y="49"/>
                  </a:lnTo>
                  <a:cubicBezTo>
                    <a:pt x="542" y="49"/>
                    <a:pt x="529" y="75"/>
                    <a:pt x="529" y="100"/>
                  </a:cubicBezTo>
                  <a:cubicBezTo>
                    <a:pt x="529" y="126"/>
                    <a:pt x="516" y="152"/>
                    <a:pt x="516" y="178"/>
                  </a:cubicBezTo>
                  <a:cubicBezTo>
                    <a:pt x="504" y="204"/>
                    <a:pt x="504" y="229"/>
                    <a:pt x="490" y="255"/>
                  </a:cubicBezTo>
                  <a:lnTo>
                    <a:pt x="490" y="307"/>
                  </a:lnTo>
                  <a:lnTo>
                    <a:pt x="452" y="422"/>
                  </a:lnTo>
                  <a:cubicBezTo>
                    <a:pt x="439" y="462"/>
                    <a:pt x="439" y="500"/>
                    <a:pt x="426" y="539"/>
                  </a:cubicBezTo>
                  <a:cubicBezTo>
                    <a:pt x="426" y="551"/>
                    <a:pt x="413" y="551"/>
                    <a:pt x="413" y="577"/>
                  </a:cubicBezTo>
                  <a:cubicBezTo>
                    <a:pt x="400" y="590"/>
                    <a:pt x="400" y="603"/>
                    <a:pt x="400" y="603"/>
                  </a:cubicBezTo>
                  <a:cubicBezTo>
                    <a:pt x="400" y="616"/>
                    <a:pt x="387" y="616"/>
                    <a:pt x="361" y="616"/>
                  </a:cubicBezTo>
                  <a:lnTo>
                    <a:pt x="310" y="616"/>
                  </a:lnTo>
                  <a:cubicBezTo>
                    <a:pt x="284" y="616"/>
                    <a:pt x="271" y="603"/>
                    <a:pt x="246" y="603"/>
                  </a:cubicBezTo>
                  <a:lnTo>
                    <a:pt x="220" y="603"/>
                  </a:lnTo>
                  <a:cubicBezTo>
                    <a:pt x="206" y="603"/>
                    <a:pt x="206" y="590"/>
                    <a:pt x="206" y="590"/>
                  </a:cubicBezTo>
                  <a:lnTo>
                    <a:pt x="206" y="577"/>
                  </a:lnTo>
                  <a:lnTo>
                    <a:pt x="310" y="204"/>
                  </a:lnTo>
                  <a:lnTo>
                    <a:pt x="310" y="139"/>
                  </a:lnTo>
                  <a:cubicBezTo>
                    <a:pt x="310" y="113"/>
                    <a:pt x="297" y="100"/>
                    <a:pt x="271" y="100"/>
                  </a:cubicBezTo>
                  <a:cubicBezTo>
                    <a:pt x="258" y="100"/>
                    <a:pt x="246" y="87"/>
                    <a:pt x="246" y="87"/>
                  </a:cubicBezTo>
                  <a:cubicBezTo>
                    <a:pt x="232" y="87"/>
                    <a:pt x="220" y="100"/>
                    <a:pt x="220" y="100"/>
                  </a:cubicBezTo>
                  <a:lnTo>
                    <a:pt x="206" y="126"/>
                  </a:lnTo>
                  <a:cubicBezTo>
                    <a:pt x="194" y="204"/>
                    <a:pt x="168" y="268"/>
                    <a:pt x="155" y="345"/>
                  </a:cubicBezTo>
                  <a:cubicBezTo>
                    <a:pt x="129" y="410"/>
                    <a:pt x="117" y="487"/>
                    <a:pt x="91" y="551"/>
                  </a:cubicBezTo>
                  <a:cubicBezTo>
                    <a:pt x="91" y="565"/>
                    <a:pt x="77" y="577"/>
                    <a:pt x="77" y="577"/>
                  </a:cubicBezTo>
                  <a:cubicBezTo>
                    <a:pt x="65" y="577"/>
                    <a:pt x="65" y="590"/>
                    <a:pt x="52" y="590"/>
                  </a:cubicBezTo>
                  <a:cubicBezTo>
                    <a:pt x="52" y="603"/>
                    <a:pt x="52" y="616"/>
                    <a:pt x="65" y="629"/>
                  </a:cubicBezTo>
                  <a:lnTo>
                    <a:pt x="65" y="680"/>
                  </a:lnTo>
                  <a:cubicBezTo>
                    <a:pt x="52" y="719"/>
                    <a:pt x="39" y="771"/>
                    <a:pt x="39" y="809"/>
                  </a:cubicBezTo>
                  <a:cubicBezTo>
                    <a:pt x="26" y="848"/>
                    <a:pt x="13" y="900"/>
                    <a:pt x="0" y="938"/>
                  </a:cubicBezTo>
                  <a:cubicBezTo>
                    <a:pt x="0" y="964"/>
                    <a:pt x="13" y="990"/>
                    <a:pt x="39" y="1003"/>
                  </a:cubicBezTo>
                  <a:lnTo>
                    <a:pt x="77" y="1003"/>
                  </a:lnTo>
                  <a:lnTo>
                    <a:pt x="103" y="977"/>
                  </a:lnTo>
                  <a:cubicBezTo>
                    <a:pt x="103" y="977"/>
                    <a:pt x="103" y="964"/>
                    <a:pt x="117" y="952"/>
                  </a:cubicBezTo>
                  <a:lnTo>
                    <a:pt x="117" y="926"/>
                  </a:lnTo>
                  <a:lnTo>
                    <a:pt x="155" y="809"/>
                  </a:lnTo>
                  <a:lnTo>
                    <a:pt x="194" y="694"/>
                  </a:lnTo>
                  <a:lnTo>
                    <a:pt x="361" y="706"/>
                  </a:lnTo>
                  <a:lnTo>
                    <a:pt x="271" y="1003"/>
                  </a:lnTo>
                  <a:lnTo>
                    <a:pt x="271" y="1041"/>
                  </a:lnTo>
                  <a:lnTo>
                    <a:pt x="271" y="1081"/>
                  </a:lnTo>
                  <a:cubicBezTo>
                    <a:pt x="284" y="1093"/>
                    <a:pt x="284" y="1106"/>
                    <a:pt x="297" y="1106"/>
                  </a:cubicBezTo>
                  <a:cubicBezTo>
                    <a:pt x="310" y="1119"/>
                    <a:pt x="310" y="1132"/>
                    <a:pt x="323" y="1132"/>
                  </a:cubicBezTo>
                  <a:cubicBezTo>
                    <a:pt x="349" y="1132"/>
                    <a:pt x="361" y="1132"/>
                    <a:pt x="361" y="1119"/>
                  </a:cubicBezTo>
                  <a:cubicBezTo>
                    <a:pt x="375" y="1106"/>
                    <a:pt x="387" y="1106"/>
                    <a:pt x="387" y="1093"/>
                  </a:cubicBezTo>
                  <a:cubicBezTo>
                    <a:pt x="387" y="1081"/>
                    <a:pt x="387" y="1067"/>
                    <a:pt x="400" y="1055"/>
                  </a:cubicBezTo>
                  <a:lnTo>
                    <a:pt x="400" y="1016"/>
                  </a:lnTo>
                  <a:lnTo>
                    <a:pt x="568" y="448"/>
                  </a:lnTo>
                  <a:cubicBezTo>
                    <a:pt x="568" y="436"/>
                    <a:pt x="581" y="436"/>
                    <a:pt x="581" y="410"/>
                  </a:cubicBezTo>
                  <a:lnTo>
                    <a:pt x="581" y="384"/>
                  </a:lnTo>
                  <a:lnTo>
                    <a:pt x="593" y="371"/>
                  </a:lnTo>
                  <a:cubicBezTo>
                    <a:pt x="593" y="358"/>
                    <a:pt x="593" y="333"/>
                    <a:pt x="607" y="319"/>
                  </a:cubicBezTo>
                  <a:cubicBezTo>
                    <a:pt x="607" y="293"/>
                    <a:pt x="607" y="268"/>
                    <a:pt x="619" y="229"/>
                  </a:cubicBezTo>
                  <a:cubicBezTo>
                    <a:pt x="619" y="204"/>
                    <a:pt x="633" y="178"/>
                    <a:pt x="633" y="152"/>
                  </a:cubicBezTo>
                  <a:cubicBezTo>
                    <a:pt x="645" y="126"/>
                    <a:pt x="645" y="113"/>
                    <a:pt x="645" y="100"/>
                  </a:cubicBezTo>
                  <a:lnTo>
                    <a:pt x="645" y="35"/>
                  </a:lnTo>
                  <a:cubicBezTo>
                    <a:pt x="633" y="23"/>
                    <a:pt x="619" y="10"/>
                    <a:pt x="593" y="10"/>
                  </a:cubicBezTo>
                  <a:cubicBezTo>
                    <a:pt x="593" y="3"/>
                    <a:pt x="590" y="0"/>
                    <a:pt x="585"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2" name="Google Shape;2762;p95"/>
          <p:cNvGrpSpPr/>
          <p:nvPr/>
        </p:nvGrpSpPr>
        <p:grpSpPr>
          <a:xfrm>
            <a:off x="1508339" y="2998660"/>
            <a:ext cx="1508267" cy="1603809"/>
            <a:chOff x="5211795" y="4413355"/>
            <a:chExt cx="616198" cy="655231"/>
          </a:xfrm>
        </p:grpSpPr>
        <p:sp>
          <p:nvSpPr>
            <p:cNvPr id="2763" name="Google Shape;2763;p95"/>
            <p:cNvSpPr/>
            <p:nvPr/>
          </p:nvSpPr>
          <p:spPr>
            <a:xfrm>
              <a:off x="5211795" y="4413355"/>
              <a:ext cx="616198" cy="655231"/>
            </a:xfrm>
            <a:custGeom>
              <a:rect b="b" l="l" r="r" t="t"/>
              <a:pathLst>
                <a:path extrusionOk="0" h="17609" w="16560">
                  <a:moveTo>
                    <a:pt x="4101" y="3113"/>
                  </a:moveTo>
                  <a:lnTo>
                    <a:pt x="4101" y="3178"/>
                  </a:lnTo>
                  <a:cubicBezTo>
                    <a:pt x="4089" y="3190"/>
                    <a:pt x="4075" y="3216"/>
                    <a:pt x="4037" y="3229"/>
                  </a:cubicBezTo>
                  <a:lnTo>
                    <a:pt x="3960" y="3126"/>
                  </a:lnTo>
                  <a:cubicBezTo>
                    <a:pt x="3986" y="3113"/>
                    <a:pt x="4012" y="3113"/>
                    <a:pt x="4024" y="3113"/>
                  </a:cubicBezTo>
                  <a:close/>
                  <a:moveTo>
                    <a:pt x="4424" y="3074"/>
                  </a:moveTo>
                  <a:cubicBezTo>
                    <a:pt x="4450" y="3293"/>
                    <a:pt x="4462" y="3500"/>
                    <a:pt x="4462" y="3694"/>
                  </a:cubicBezTo>
                  <a:cubicBezTo>
                    <a:pt x="4437" y="3706"/>
                    <a:pt x="4411" y="3732"/>
                    <a:pt x="4385" y="3757"/>
                  </a:cubicBezTo>
                  <a:cubicBezTo>
                    <a:pt x="4321" y="3771"/>
                    <a:pt x="4256" y="3783"/>
                    <a:pt x="4192" y="3783"/>
                  </a:cubicBezTo>
                  <a:cubicBezTo>
                    <a:pt x="4347" y="3577"/>
                    <a:pt x="4373" y="3319"/>
                    <a:pt x="4373" y="3087"/>
                  </a:cubicBezTo>
                  <a:cubicBezTo>
                    <a:pt x="4385" y="3087"/>
                    <a:pt x="4411" y="3074"/>
                    <a:pt x="4424" y="3074"/>
                  </a:cubicBezTo>
                  <a:close/>
                  <a:moveTo>
                    <a:pt x="6281" y="3138"/>
                  </a:moveTo>
                  <a:cubicBezTo>
                    <a:pt x="6333" y="3152"/>
                    <a:pt x="6371" y="3164"/>
                    <a:pt x="6423" y="3178"/>
                  </a:cubicBezTo>
                  <a:cubicBezTo>
                    <a:pt x="6462" y="3474"/>
                    <a:pt x="6526" y="3757"/>
                    <a:pt x="6694" y="3964"/>
                  </a:cubicBezTo>
                  <a:cubicBezTo>
                    <a:pt x="6526" y="3912"/>
                    <a:pt x="6345" y="3861"/>
                    <a:pt x="6152" y="3809"/>
                  </a:cubicBezTo>
                  <a:cubicBezTo>
                    <a:pt x="6191" y="3577"/>
                    <a:pt x="6230" y="3345"/>
                    <a:pt x="6281" y="3138"/>
                  </a:cubicBezTo>
                  <a:close/>
                  <a:moveTo>
                    <a:pt x="1109" y="12206"/>
                  </a:moveTo>
                  <a:lnTo>
                    <a:pt x="1109" y="12206"/>
                  </a:lnTo>
                  <a:cubicBezTo>
                    <a:pt x="1071" y="12257"/>
                    <a:pt x="1032" y="12335"/>
                    <a:pt x="1019" y="12398"/>
                  </a:cubicBezTo>
                  <a:cubicBezTo>
                    <a:pt x="1032" y="12321"/>
                    <a:pt x="1071" y="12257"/>
                    <a:pt x="1109" y="12206"/>
                  </a:cubicBezTo>
                  <a:close/>
                  <a:moveTo>
                    <a:pt x="1174" y="12889"/>
                  </a:moveTo>
                  <a:lnTo>
                    <a:pt x="1212" y="12928"/>
                  </a:lnTo>
                  <a:cubicBezTo>
                    <a:pt x="1200" y="12940"/>
                    <a:pt x="1174" y="12954"/>
                    <a:pt x="1161" y="12979"/>
                  </a:cubicBezTo>
                  <a:lnTo>
                    <a:pt x="1148" y="12966"/>
                  </a:lnTo>
                  <a:cubicBezTo>
                    <a:pt x="1161" y="12940"/>
                    <a:pt x="1174" y="12914"/>
                    <a:pt x="1174" y="12889"/>
                  </a:cubicBezTo>
                  <a:close/>
                  <a:moveTo>
                    <a:pt x="14187" y="12992"/>
                  </a:moveTo>
                  <a:lnTo>
                    <a:pt x="14187" y="13018"/>
                  </a:lnTo>
                  <a:lnTo>
                    <a:pt x="14149" y="13057"/>
                  </a:lnTo>
                  <a:lnTo>
                    <a:pt x="14032" y="13005"/>
                  </a:lnTo>
                  <a:cubicBezTo>
                    <a:pt x="14071" y="13005"/>
                    <a:pt x="14097" y="12992"/>
                    <a:pt x="14135" y="12992"/>
                  </a:cubicBezTo>
                  <a:close/>
                  <a:moveTo>
                    <a:pt x="14200" y="13031"/>
                  </a:moveTo>
                  <a:cubicBezTo>
                    <a:pt x="14200" y="13057"/>
                    <a:pt x="14200" y="13069"/>
                    <a:pt x="14213" y="13083"/>
                  </a:cubicBezTo>
                  <a:lnTo>
                    <a:pt x="14161" y="13057"/>
                  </a:lnTo>
                  <a:lnTo>
                    <a:pt x="14200" y="13031"/>
                  </a:lnTo>
                  <a:close/>
                  <a:moveTo>
                    <a:pt x="4566" y="14307"/>
                  </a:moveTo>
                  <a:cubicBezTo>
                    <a:pt x="4591" y="14307"/>
                    <a:pt x="4605" y="14307"/>
                    <a:pt x="4631" y="14321"/>
                  </a:cubicBezTo>
                  <a:lnTo>
                    <a:pt x="4579" y="14321"/>
                  </a:lnTo>
                  <a:cubicBezTo>
                    <a:pt x="4385" y="14346"/>
                    <a:pt x="4218" y="14450"/>
                    <a:pt x="4101" y="14591"/>
                  </a:cubicBezTo>
                  <a:cubicBezTo>
                    <a:pt x="4075" y="14527"/>
                    <a:pt x="4037" y="14475"/>
                    <a:pt x="3986" y="14424"/>
                  </a:cubicBezTo>
                  <a:cubicBezTo>
                    <a:pt x="4037" y="14410"/>
                    <a:pt x="4075" y="14410"/>
                    <a:pt x="4127" y="14398"/>
                  </a:cubicBezTo>
                  <a:cubicBezTo>
                    <a:pt x="4269" y="14372"/>
                    <a:pt x="4424" y="14346"/>
                    <a:pt x="4566" y="14307"/>
                  </a:cubicBezTo>
                  <a:close/>
                  <a:moveTo>
                    <a:pt x="4321" y="15533"/>
                  </a:moveTo>
                  <a:lnTo>
                    <a:pt x="4308" y="15571"/>
                  </a:lnTo>
                  <a:lnTo>
                    <a:pt x="4282" y="15545"/>
                  </a:lnTo>
                  <a:lnTo>
                    <a:pt x="4282" y="15533"/>
                  </a:lnTo>
                  <a:close/>
                  <a:moveTo>
                    <a:pt x="10808" y="14281"/>
                  </a:moveTo>
                  <a:cubicBezTo>
                    <a:pt x="10962" y="14321"/>
                    <a:pt x="11117" y="14359"/>
                    <a:pt x="11272" y="14385"/>
                  </a:cubicBezTo>
                  <a:cubicBezTo>
                    <a:pt x="11272" y="14436"/>
                    <a:pt x="11285" y="14475"/>
                    <a:pt x="11298" y="14527"/>
                  </a:cubicBezTo>
                  <a:cubicBezTo>
                    <a:pt x="11260" y="14591"/>
                    <a:pt x="11220" y="14682"/>
                    <a:pt x="11195" y="14759"/>
                  </a:cubicBezTo>
                  <a:cubicBezTo>
                    <a:pt x="11156" y="14849"/>
                    <a:pt x="11143" y="14952"/>
                    <a:pt x="11143" y="15055"/>
                  </a:cubicBezTo>
                  <a:cubicBezTo>
                    <a:pt x="11105" y="15029"/>
                    <a:pt x="11066" y="14991"/>
                    <a:pt x="11027" y="14965"/>
                  </a:cubicBezTo>
                  <a:cubicBezTo>
                    <a:pt x="10937" y="14900"/>
                    <a:pt x="10847" y="14849"/>
                    <a:pt x="10744" y="14836"/>
                  </a:cubicBezTo>
                  <a:lnTo>
                    <a:pt x="10730" y="14823"/>
                  </a:lnTo>
                  <a:cubicBezTo>
                    <a:pt x="10679" y="14811"/>
                    <a:pt x="10626" y="14806"/>
                    <a:pt x="10573" y="14806"/>
                  </a:cubicBezTo>
                  <a:cubicBezTo>
                    <a:pt x="10455" y="14806"/>
                    <a:pt x="10335" y="14835"/>
                    <a:pt x="10228" y="14888"/>
                  </a:cubicBezTo>
                  <a:cubicBezTo>
                    <a:pt x="10228" y="14888"/>
                    <a:pt x="10214" y="14888"/>
                    <a:pt x="10214" y="14900"/>
                  </a:cubicBezTo>
                  <a:cubicBezTo>
                    <a:pt x="10202" y="14900"/>
                    <a:pt x="10202" y="14900"/>
                    <a:pt x="10189" y="14914"/>
                  </a:cubicBezTo>
                  <a:cubicBezTo>
                    <a:pt x="10150" y="14914"/>
                    <a:pt x="10125" y="14926"/>
                    <a:pt x="10085" y="14940"/>
                  </a:cubicBezTo>
                  <a:cubicBezTo>
                    <a:pt x="10031" y="14923"/>
                    <a:pt x="9975" y="14916"/>
                    <a:pt x="9919" y="14916"/>
                  </a:cubicBezTo>
                  <a:cubicBezTo>
                    <a:pt x="9840" y="14916"/>
                    <a:pt x="9761" y="14930"/>
                    <a:pt x="9686" y="14952"/>
                  </a:cubicBezTo>
                  <a:cubicBezTo>
                    <a:pt x="9660" y="14965"/>
                    <a:pt x="9647" y="14965"/>
                    <a:pt x="9635" y="14965"/>
                  </a:cubicBezTo>
                  <a:cubicBezTo>
                    <a:pt x="9583" y="14991"/>
                    <a:pt x="9544" y="15004"/>
                    <a:pt x="9506" y="15029"/>
                  </a:cubicBezTo>
                  <a:cubicBezTo>
                    <a:pt x="9363" y="15120"/>
                    <a:pt x="9260" y="15223"/>
                    <a:pt x="9170" y="15352"/>
                  </a:cubicBezTo>
                  <a:cubicBezTo>
                    <a:pt x="9109" y="15337"/>
                    <a:pt x="9048" y="15331"/>
                    <a:pt x="8990" y="15331"/>
                  </a:cubicBezTo>
                  <a:cubicBezTo>
                    <a:pt x="8950" y="15331"/>
                    <a:pt x="8910" y="15334"/>
                    <a:pt x="8873" y="15339"/>
                  </a:cubicBezTo>
                  <a:cubicBezTo>
                    <a:pt x="8744" y="15365"/>
                    <a:pt x="8629" y="15416"/>
                    <a:pt x="8525" y="15494"/>
                  </a:cubicBezTo>
                  <a:cubicBezTo>
                    <a:pt x="8466" y="15479"/>
                    <a:pt x="8406" y="15472"/>
                    <a:pt x="8346" y="15472"/>
                  </a:cubicBezTo>
                  <a:cubicBezTo>
                    <a:pt x="8302" y="15472"/>
                    <a:pt x="8259" y="15476"/>
                    <a:pt x="8216" y="15481"/>
                  </a:cubicBezTo>
                  <a:cubicBezTo>
                    <a:pt x="8113" y="15494"/>
                    <a:pt x="8010" y="15545"/>
                    <a:pt x="7919" y="15597"/>
                  </a:cubicBezTo>
                  <a:cubicBezTo>
                    <a:pt x="7893" y="15585"/>
                    <a:pt x="7867" y="15585"/>
                    <a:pt x="7841" y="15585"/>
                  </a:cubicBezTo>
                  <a:cubicBezTo>
                    <a:pt x="7752" y="15533"/>
                    <a:pt x="7635" y="15507"/>
                    <a:pt x="7520" y="15507"/>
                  </a:cubicBezTo>
                  <a:cubicBezTo>
                    <a:pt x="7501" y="15505"/>
                    <a:pt x="7483" y="15505"/>
                    <a:pt x="7464" y="15505"/>
                  </a:cubicBezTo>
                  <a:cubicBezTo>
                    <a:pt x="7341" y="15505"/>
                    <a:pt x="7221" y="15543"/>
                    <a:pt x="7119" y="15610"/>
                  </a:cubicBezTo>
                  <a:lnTo>
                    <a:pt x="7107" y="15610"/>
                  </a:lnTo>
                  <a:cubicBezTo>
                    <a:pt x="7029" y="15662"/>
                    <a:pt x="6964" y="15726"/>
                    <a:pt x="6913" y="15803"/>
                  </a:cubicBezTo>
                  <a:cubicBezTo>
                    <a:pt x="6861" y="15752"/>
                    <a:pt x="6810" y="15713"/>
                    <a:pt x="6746" y="15674"/>
                  </a:cubicBezTo>
                  <a:cubicBezTo>
                    <a:pt x="6706" y="15610"/>
                    <a:pt x="6655" y="15559"/>
                    <a:pt x="6603" y="15507"/>
                  </a:cubicBezTo>
                  <a:cubicBezTo>
                    <a:pt x="6500" y="15404"/>
                    <a:pt x="6371" y="15339"/>
                    <a:pt x="6230" y="15301"/>
                  </a:cubicBezTo>
                  <a:cubicBezTo>
                    <a:pt x="6165" y="15287"/>
                    <a:pt x="6113" y="15287"/>
                    <a:pt x="6049" y="15287"/>
                  </a:cubicBezTo>
                  <a:cubicBezTo>
                    <a:pt x="6049" y="15158"/>
                    <a:pt x="6010" y="15043"/>
                    <a:pt x="5946" y="14926"/>
                  </a:cubicBezTo>
                  <a:lnTo>
                    <a:pt x="5933" y="14926"/>
                  </a:lnTo>
                  <a:cubicBezTo>
                    <a:pt x="5843" y="14771"/>
                    <a:pt x="5701" y="14656"/>
                    <a:pt x="5520" y="14604"/>
                  </a:cubicBezTo>
                  <a:cubicBezTo>
                    <a:pt x="5430" y="14579"/>
                    <a:pt x="5339" y="14565"/>
                    <a:pt x="5250" y="14565"/>
                  </a:cubicBezTo>
                  <a:cubicBezTo>
                    <a:pt x="5210" y="14527"/>
                    <a:pt x="5172" y="14488"/>
                    <a:pt x="5133" y="14462"/>
                  </a:cubicBezTo>
                  <a:lnTo>
                    <a:pt x="5133" y="14462"/>
                  </a:lnTo>
                  <a:cubicBezTo>
                    <a:pt x="5958" y="14682"/>
                    <a:pt x="6849" y="14797"/>
                    <a:pt x="7712" y="14797"/>
                  </a:cubicBezTo>
                  <a:cubicBezTo>
                    <a:pt x="8796" y="14797"/>
                    <a:pt x="9867" y="14617"/>
                    <a:pt x="10808" y="14281"/>
                  </a:cubicBezTo>
                  <a:close/>
                  <a:moveTo>
                    <a:pt x="10782" y="15713"/>
                  </a:moveTo>
                  <a:lnTo>
                    <a:pt x="10782" y="15713"/>
                  </a:lnTo>
                  <a:cubicBezTo>
                    <a:pt x="10821" y="15726"/>
                    <a:pt x="10847" y="15739"/>
                    <a:pt x="10873" y="15752"/>
                  </a:cubicBezTo>
                  <a:cubicBezTo>
                    <a:pt x="10899" y="15765"/>
                    <a:pt x="10911" y="15777"/>
                    <a:pt x="10924" y="15777"/>
                  </a:cubicBezTo>
                  <a:cubicBezTo>
                    <a:pt x="10924" y="15791"/>
                    <a:pt x="10924" y="15791"/>
                    <a:pt x="10911" y="15803"/>
                  </a:cubicBezTo>
                  <a:lnTo>
                    <a:pt x="10847" y="15803"/>
                  </a:lnTo>
                  <a:lnTo>
                    <a:pt x="10873" y="15752"/>
                  </a:lnTo>
                  <a:lnTo>
                    <a:pt x="10873" y="15752"/>
                  </a:lnTo>
                  <a:lnTo>
                    <a:pt x="10847" y="15791"/>
                  </a:lnTo>
                  <a:lnTo>
                    <a:pt x="10782" y="15713"/>
                  </a:lnTo>
                  <a:close/>
                  <a:moveTo>
                    <a:pt x="10911" y="15817"/>
                  </a:moveTo>
                  <a:cubicBezTo>
                    <a:pt x="10911" y="15842"/>
                    <a:pt x="10899" y="15855"/>
                    <a:pt x="10899" y="15868"/>
                  </a:cubicBezTo>
                  <a:lnTo>
                    <a:pt x="10859" y="15817"/>
                  </a:lnTo>
                  <a:close/>
                  <a:moveTo>
                    <a:pt x="6242" y="16216"/>
                  </a:moveTo>
                  <a:cubicBezTo>
                    <a:pt x="6268" y="16242"/>
                    <a:pt x="6281" y="16255"/>
                    <a:pt x="6294" y="16281"/>
                  </a:cubicBezTo>
                  <a:lnTo>
                    <a:pt x="6294" y="16293"/>
                  </a:lnTo>
                  <a:lnTo>
                    <a:pt x="6268" y="16307"/>
                  </a:lnTo>
                  <a:lnTo>
                    <a:pt x="6230" y="16293"/>
                  </a:lnTo>
                  <a:cubicBezTo>
                    <a:pt x="6242" y="16268"/>
                    <a:pt x="6242" y="16242"/>
                    <a:pt x="6242" y="16216"/>
                  </a:cubicBezTo>
                  <a:close/>
                  <a:moveTo>
                    <a:pt x="7455" y="16242"/>
                  </a:moveTo>
                  <a:cubicBezTo>
                    <a:pt x="7455" y="16242"/>
                    <a:pt x="7455" y="16255"/>
                    <a:pt x="7442" y="16255"/>
                  </a:cubicBezTo>
                  <a:cubicBezTo>
                    <a:pt x="7442" y="16268"/>
                    <a:pt x="7442" y="16281"/>
                    <a:pt x="7429" y="16307"/>
                  </a:cubicBezTo>
                  <a:lnTo>
                    <a:pt x="7416" y="16255"/>
                  </a:lnTo>
                  <a:cubicBezTo>
                    <a:pt x="7429" y="16255"/>
                    <a:pt x="7442" y="16242"/>
                    <a:pt x="7455" y="16242"/>
                  </a:cubicBezTo>
                  <a:close/>
                  <a:moveTo>
                    <a:pt x="6230" y="16333"/>
                  </a:moveTo>
                  <a:lnTo>
                    <a:pt x="6242" y="16345"/>
                  </a:lnTo>
                  <a:lnTo>
                    <a:pt x="6230" y="16358"/>
                  </a:lnTo>
                  <a:lnTo>
                    <a:pt x="6216" y="16358"/>
                  </a:lnTo>
                  <a:lnTo>
                    <a:pt x="6216" y="16345"/>
                  </a:lnTo>
                  <a:cubicBezTo>
                    <a:pt x="6216" y="16345"/>
                    <a:pt x="6216" y="16333"/>
                    <a:pt x="6230" y="16333"/>
                  </a:cubicBezTo>
                  <a:close/>
                  <a:moveTo>
                    <a:pt x="6345" y="16487"/>
                  </a:moveTo>
                  <a:lnTo>
                    <a:pt x="6371" y="16500"/>
                  </a:lnTo>
                  <a:lnTo>
                    <a:pt x="6359" y="16487"/>
                  </a:lnTo>
                  <a:close/>
                  <a:moveTo>
                    <a:pt x="6345" y="16487"/>
                  </a:moveTo>
                  <a:lnTo>
                    <a:pt x="6320" y="16590"/>
                  </a:lnTo>
                  <a:lnTo>
                    <a:pt x="6322" y="16590"/>
                  </a:lnTo>
                  <a:lnTo>
                    <a:pt x="6345" y="16487"/>
                  </a:lnTo>
                  <a:close/>
                  <a:moveTo>
                    <a:pt x="6371" y="16448"/>
                  </a:moveTo>
                  <a:lnTo>
                    <a:pt x="6371" y="16487"/>
                  </a:lnTo>
                  <a:lnTo>
                    <a:pt x="6371" y="16500"/>
                  </a:lnTo>
                  <a:cubicBezTo>
                    <a:pt x="6359" y="16525"/>
                    <a:pt x="6345" y="16565"/>
                    <a:pt x="6333" y="16590"/>
                  </a:cubicBezTo>
                  <a:lnTo>
                    <a:pt x="6322" y="16590"/>
                  </a:lnTo>
                  <a:lnTo>
                    <a:pt x="6320" y="16603"/>
                  </a:lnTo>
                  <a:cubicBezTo>
                    <a:pt x="6307" y="16603"/>
                    <a:pt x="6294" y="16616"/>
                    <a:pt x="6281" y="16616"/>
                  </a:cubicBezTo>
                  <a:lnTo>
                    <a:pt x="6216" y="16525"/>
                  </a:lnTo>
                  <a:cubicBezTo>
                    <a:pt x="6242" y="16500"/>
                    <a:pt x="6281" y="16487"/>
                    <a:pt x="6294" y="16474"/>
                  </a:cubicBezTo>
                  <a:lnTo>
                    <a:pt x="6320" y="16474"/>
                  </a:lnTo>
                  <a:lnTo>
                    <a:pt x="6345" y="16487"/>
                  </a:lnTo>
                  <a:lnTo>
                    <a:pt x="6320" y="16462"/>
                  </a:lnTo>
                  <a:lnTo>
                    <a:pt x="6333" y="16462"/>
                  </a:lnTo>
                  <a:cubicBezTo>
                    <a:pt x="6333" y="16462"/>
                    <a:pt x="6345" y="16462"/>
                    <a:pt x="6345" y="16448"/>
                  </a:cubicBezTo>
                  <a:close/>
                  <a:moveTo>
                    <a:pt x="7236" y="16371"/>
                  </a:moveTo>
                  <a:lnTo>
                    <a:pt x="7313" y="16462"/>
                  </a:lnTo>
                  <a:lnTo>
                    <a:pt x="7391" y="16551"/>
                  </a:lnTo>
                  <a:lnTo>
                    <a:pt x="7391" y="16577"/>
                  </a:lnTo>
                  <a:lnTo>
                    <a:pt x="7391" y="16629"/>
                  </a:lnTo>
                  <a:lnTo>
                    <a:pt x="7377" y="16654"/>
                  </a:lnTo>
                  <a:lnTo>
                    <a:pt x="7377" y="16668"/>
                  </a:lnTo>
                  <a:cubicBezTo>
                    <a:pt x="7377" y="16694"/>
                    <a:pt x="7391" y="16719"/>
                    <a:pt x="7391" y="16758"/>
                  </a:cubicBezTo>
                  <a:cubicBezTo>
                    <a:pt x="7391" y="16758"/>
                    <a:pt x="7403" y="16771"/>
                    <a:pt x="7403" y="16783"/>
                  </a:cubicBezTo>
                  <a:lnTo>
                    <a:pt x="7403" y="16797"/>
                  </a:lnTo>
                  <a:cubicBezTo>
                    <a:pt x="7403" y="16809"/>
                    <a:pt x="7403" y="16823"/>
                    <a:pt x="7416" y="16848"/>
                  </a:cubicBezTo>
                  <a:lnTo>
                    <a:pt x="7416" y="16874"/>
                  </a:lnTo>
                  <a:cubicBezTo>
                    <a:pt x="7391" y="16861"/>
                    <a:pt x="7365" y="16835"/>
                    <a:pt x="7339" y="16823"/>
                  </a:cubicBezTo>
                  <a:lnTo>
                    <a:pt x="7300" y="16783"/>
                  </a:lnTo>
                  <a:cubicBezTo>
                    <a:pt x="7262" y="16758"/>
                    <a:pt x="7236" y="16706"/>
                    <a:pt x="7210" y="16654"/>
                  </a:cubicBezTo>
                  <a:cubicBezTo>
                    <a:pt x="7197" y="16642"/>
                    <a:pt x="7184" y="16616"/>
                    <a:pt x="7184" y="16590"/>
                  </a:cubicBezTo>
                  <a:lnTo>
                    <a:pt x="7184" y="16551"/>
                  </a:lnTo>
                  <a:cubicBezTo>
                    <a:pt x="7184" y="16474"/>
                    <a:pt x="7210" y="16422"/>
                    <a:pt x="7210" y="16397"/>
                  </a:cubicBezTo>
                  <a:lnTo>
                    <a:pt x="7236" y="16371"/>
                  </a:lnTo>
                  <a:close/>
                  <a:moveTo>
                    <a:pt x="5631" y="0"/>
                  </a:moveTo>
                  <a:cubicBezTo>
                    <a:pt x="5439" y="0"/>
                    <a:pt x="5238" y="36"/>
                    <a:pt x="5030" y="108"/>
                  </a:cubicBezTo>
                  <a:cubicBezTo>
                    <a:pt x="4952" y="134"/>
                    <a:pt x="4889" y="172"/>
                    <a:pt x="4824" y="186"/>
                  </a:cubicBezTo>
                  <a:cubicBezTo>
                    <a:pt x="4746" y="224"/>
                    <a:pt x="4656" y="263"/>
                    <a:pt x="4605" y="263"/>
                  </a:cubicBezTo>
                  <a:cubicBezTo>
                    <a:pt x="4553" y="275"/>
                    <a:pt x="4462" y="275"/>
                    <a:pt x="4373" y="275"/>
                  </a:cubicBezTo>
                  <a:cubicBezTo>
                    <a:pt x="4256" y="275"/>
                    <a:pt x="4115" y="275"/>
                    <a:pt x="3972" y="289"/>
                  </a:cubicBezTo>
                  <a:cubicBezTo>
                    <a:pt x="3496" y="353"/>
                    <a:pt x="3057" y="598"/>
                    <a:pt x="2799" y="959"/>
                  </a:cubicBezTo>
                  <a:cubicBezTo>
                    <a:pt x="2708" y="1088"/>
                    <a:pt x="2644" y="1217"/>
                    <a:pt x="2605" y="1359"/>
                  </a:cubicBezTo>
                  <a:cubicBezTo>
                    <a:pt x="2322" y="1462"/>
                    <a:pt x="2064" y="1642"/>
                    <a:pt x="1922" y="1862"/>
                  </a:cubicBezTo>
                  <a:cubicBezTo>
                    <a:pt x="1767" y="2107"/>
                    <a:pt x="1742" y="2416"/>
                    <a:pt x="1883" y="2674"/>
                  </a:cubicBezTo>
                  <a:cubicBezTo>
                    <a:pt x="1948" y="2803"/>
                    <a:pt x="2064" y="2920"/>
                    <a:pt x="2193" y="2984"/>
                  </a:cubicBezTo>
                  <a:cubicBezTo>
                    <a:pt x="2218" y="3229"/>
                    <a:pt x="2335" y="3436"/>
                    <a:pt x="2528" y="3577"/>
                  </a:cubicBezTo>
                  <a:cubicBezTo>
                    <a:pt x="2631" y="3654"/>
                    <a:pt x="2748" y="3694"/>
                    <a:pt x="2863" y="3706"/>
                  </a:cubicBezTo>
                  <a:cubicBezTo>
                    <a:pt x="2966" y="3861"/>
                    <a:pt x="3109" y="3990"/>
                    <a:pt x="3289" y="4055"/>
                  </a:cubicBezTo>
                  <a:cubicBezTo>
                    <a:pt x="2786" y="4261"/>
                    <a:pt x="2283" y="4609"/>
                    <a:pt x="1857" y="5061"/>
                  </a:cubicBezTo>
                  <a:cubicBezTo>
                    <a:pt x="1432" y="5511"/>
                    <a:pt x="1071" y="6067"/>
                    <a:pt x="825" y="6660"/>
                  </a:cubicBezTo>
                  <a:cubicBezTo>
                    <a:pt x="310" y="7885"/>
                    <a:pt x="271" y="9200"/>
                    <a:pt x="710" y="10412"/>
                  </a:cubicBezTo>
                  <a:cubicBezTo>
                    <a:pt x="529" y="10967"/>
                    <a:pt x="633" y="11470"/>
                    <a:pt x="645" y="11535"/>
                  </a:cubicBezTo>
                  <a:cubicBezTo>
                    <a:pt x="671" y="11638"/>
                    <a:pt x="722" y="11741"/>
                    <a:pt x="787" y="11819"/>
                  </a:cubicBezTo>
                  <a:cubicBezTo>
                    <a:pt x="877" y="11948"/>
                    <a:pt x="980" y="12063"/>
                    <a:pt x="1097" y="12180"/>
                  </a:cubicBezTo>
                  <a:lnTo>
                    <a:pt x="1083" y="12180"/>
                  </a:lnTo>
                  <a:cubicBezTo>
                    <a:pt x="1032" y="12218"/>
                    <a:pt x="968" y="12257"/>
                    <a:pt x="916" y="12309"/>
                  </a:cubicBezTo>
                  <a:cubicBezTo>
                    <a:pt x="851" y="12347"/>
                    <a:pt x="787" y="12398"/>
                    <a:pt x="722" y="12438"/>
                  </a:cubicBezTo>
                  <a:cubicBezTo>
                    <a:pt x="658" y="12489"/>
                    <a:pt x="593" y="12527"/>
                    <a:pt x="542" y="12567"/>
                  </a:cubicBezTo>
                  <a:cubicBezTo>
                    <a:pt x="490" y="12605"/>
                    <a:pt x="452" y="12631"/>
                    <a:pt x="413" y="12656"/>
                  </a:cubicBezTo>
                  <a:cubicBezTo>
                    <a:pt x="413" y="12670"/>
                    <a:pt x="400" y="12670"/>
                    <a:pt x="387" y="12682"/>
                  </a:cubicBezTo>
                  <a:lnTo>
                    <a:pt x="375" y="12682"/>
                  </a:lnTo>
                  <a:lnTo>
                    <a:pt x="349" y="12708"/>
                  </a:lnTo>
                  <a:cubicBezTo>
                    <a:pt x="335" y="12721"/>
                    <a:pt x="310" y="12734"/>
                    <a:pt x="297" y="12747"/>
                  </a:cubicBezTo>
                  <a:cubicBezTo>
                    <a:pt x="232" y="12799"/>
                    <a:pt x="181" y="12863"/>
                    <a:pt x="142" y="12928"/>
                  </a:cubicBezTo>
                  <a:cubicBezTo>
                    <a:pt x="77" y="13031"/>
                    <a:pt x="26" y="13160"/>
                    <a:pt x="13" y="13289"/>
                  </a:cubicBezTo>
                  <a:cubicBezTo>
                    <a:pt x="0" y="13469"/>
                    <a:pt x="52" y="13650"/>
                    <a:pt x="168" y="13805"/>
                  </a:cubicBezTo>
                  <a:cubicBezTo>
                    <a:pt x="284" y="13972"/>
                    <a:pt x="464" y="14088"/>
                    <a:pt x="658" y="14114"/>
                  </a:cubicBezTo>
                  <a:cubicBezTo>
                    <a:pt x="684" y="14243"/>
                    <a:pt x="748" y="14372"/>
                    <a:pt x="851" y="14475"/>
                  </a:cubicBezTo>
                  <a:cubicBezTo>
                    <a:pt x="929" y="14565"/>
                    <a:pt x="1019" y="14630"/>
                    <a:pt x="1123" y="14682"/>
                  </a:cubicBezTo>
                  <a:cubicBezTo>
                    <a:pt x="1174" y="14708"/>
                    <a:pt x="1226" y="14733"/>
                    <a:pt x="1277" y="14746"/>
                  </a:cubicBezTo>
                  <a:cubicBezTo>
                    <a:pt x="1316" y="14914"/>
                    <a:pt x="1406" y="15069"/>
                    <a:pt x="1535" y="15198"/>
                  </a:cubicBezTo>
                  <a:cubicBezTo>
                    <a:pt x="1599" y="15249"/>
                    <a:pt x="1664" y="15287"/>
                    <a:pt x="1742" y="15327"/>
                  </a:cubicBezTo>
                  <a:cubicBezTo>
                    <a:pt x="1702" y="15430"/>
                    <a:pt x="1690" y="15545"/>
                    <a:pt x="1702" y="15662"/>
                  </a:cubicBezTo>
                  <a:cubicBezTo>
                    <a:pt x="1716" y="15739"/>
                    <a:pt x="1742" y="15817"/>
                    <a:pt x="1767" y="15894"/>
                  </a:cubicBezTo>
                  <a:cubicBezTo>
                    <a:pt x="1806" y="15958"/>
                    <a:pt x="1845" y="16023"/>
                    <a:pt x="1883" y="16075"/>
                  </a:cubicBezTo>
                  <a:cubicBezTo>
                    <a:pt x="1935" y="16126"/>
                    <a:pt x="1974" y="16164"/>
                    <a:pt x="2025" y="16204"/>
                  </a:cubicBezTo>
                  <a:lnTo>
                    <a:pt x="2038" y="16204"/>
                  </a:lnTo>
                  <a:cubicBezTo>
                    <a:pt x="2154" y="16293"/>
                    <a:pt x="2309" y="16345"/>
                    <a:pt x="2464" y="16345"/>
                  </a:cubicBezTo>
                  <a:lnTo>
                    <a:pt x="2528" y="16345"/>
                  </a:lnTo>
                  <a:cubicBezTo>
                    <a:pt x="2644" y="16333"/>
                    <a:pt x="2760" y="16293"/>
                    <a:pt x="2851" y="16229"/>
                  </a:cubicBezTo>
                  <a:cubicBezTo>
                    <a:pt x="2928" y="16190"/>
                    <a:pt x="2992" y="16126"/>
                    <a:pt x="3057" y="16061"/>
                  </a:cubicBezTo>
                  <a:lnTo>
                    <a:pt x="3057" y="16049"/>
                  </a:lnTo>
                  <a:cubicBezTo>
                    <a:pt x="3070" y="16035"/>
                    <a:pt x="3070" y="16023"/>
                    <a:pt x="3083" y="16010"/>
                  </a:cubicBezTo>
                  <a:lnTo>
                    <a:pt x="3147" y="15932"/>
                  </a:lnTo>
                  <a:lnTo>
                    <a:pt x="3418" y="15855"/>
                  </a:lnTo>
                  <a:cubicBezTo>
                    <a:pt x="3470" y="15829"/>
                    <a:pt x="3508" y="15817"/>
                    <a:pt x="3560" y="15791"/>
                  </a:cubicBezTo>
                  <a:cubicBezTo>
                    <a:pt x="3573" y="15829"/>
                    <a:pt x="3573" y="15868"/>
                    <a:pt x="3599" y="15894"/>
                  </a:cubicBezTo>
                  <a:cubicBezTo>
                    <a:pt x="3547" y="16075"/>
                    <a:pt x="3547" y="16268"/>
                    <a:pt x="3625" y="16436"/>
                  </a:cubicBezTo>
                  <a:cubicBezTo>
                    <a:pt x="3702" y="16616"/>
                    <a:pt x="3843" y="16771"/>
                    <a:pt x="4037" y="16848"/>
                  </a:cubicBezTo>
                  <a:cubicBezTo>
                    <a:pt x="4127" y="16887"/>
                    <a:pt x="4230" y="16912"/>
                    <a:pt x="4321" y="16912"/>
                  </a:cubicBezTo>
                  <a:cubicBezTo>
                    <a:pt x="4359" y="16912"/>
                    <a:pt x="4398" y="16900"/>
                    <a:pt x="4437" y="16900"/>
                  </a:cubicBezTo>
                  <a:cubicBezTo>
                    <a:pt x="4450" y="16900"/>
                    <a:pt x="4450" y="16912"/>
                    <a:pt x="4462" y="16912"/>
                  </a:cubicBezTo>
                  <a:lnTo>
                    <a:pt x="4462" y="16926"/>
                  </a:lnTo>
                  <a:cubicBezTo>
                    <a:pt x="4553" y="17029"/>
                    <a:pt x="4682" y="17106"/>
                    <a:pt x="4811" y="17145"/>
                  </a:cubicBezTo>
                  <a:cubicBezTo>
                    <a:pt x="4889" y="17170"/>
                    <a:pt x="4966" y="17184"/>
                    <a:pt x="5043" y="17184"/>
                  </a:cubicBezTo>
                  <a:cubicBezTo>
                    <a:pt x="5056" y="17184"/>
                    <a:pt x="5069" y="17196"/>
                    <a:pt x="5069" y="17196"/>
                  </a:cubicBezTo>
                  <a:cubicBezTo>
                    <a:pt x="5121" y="17222"/>
                    <a:pt x="5159" y="17235"/>
                    <a:pt x="5210" y="17248"/>
                  </a:cubicBezTo>
                  <a:cubicBezTo>
                    <a:pt x="5275" y="17261"/>
                    <a:pt x="5327" y="17274"/>
                    <a:pt x="5391" y="17274"/>
                  </a:cubicBezTo>
                  <a:cubicBezTo>
                    <a:pt x="5468" y="17325"/>
                    <a:pt x="5559" y="17364"/>
                    <a:pt x="5662" y="17377"/>
                  </a:cubicBezTo>
                  <a:cubicBezTo>
                    <a:pt x="5726" y="17390"/>
                    <a:pt x="5778" y="17402"/>
                    <a:pt x="5843" y="17402"/>
                  </a:cubicBezTo>
                  <a:cubicBezTo>
                    <a:pt x="5894" y="17402"/>
                    <a:pt x="5946" y="17390"/>
                    <a:pt x="5998" y="17390"/>
                  </a:cubicBezTo>
                  <a:cubicBezTo>
                    <a:pt x="6062" y="17377"/>
                    <a:pt x="6139" y="17351"/>
                    <a:pt x="6204" y="17325"/>
                  </a:cubicBezTo>
                  <a:cubicBezTo>
                    <a:pt x="6268" y="17299"/>
                    <a:pt x="6320" y="17274"/>
                    <a:pt x="6371" y="17235"/>
                  </a:cubicBezTo>
                  <a:lnTo>
                    <a:pt x="6436" y="17196"/>
                  </a:lnTo>
                  <a:cubicBezTo>
                    <a:pt x="6436" y="17196"/>
                    <a:pt x="6449" y="17196"/>
                    <a:pt x="6449" y="17184"/>
                  </a:cubicBezTo>
                  <a:cubicBezTo>
                    <a:pt x="6500" y="17158"/>
                    <a:pt x="6539" y="17132"/>
                    <a:pt x="6552" y="17119"/>
                  </a:cubicBezTo>
                  <a:cubicBezTo>
                    <a:pt x="6591" y="17106"/>
                    <a:pt x="6603" y="17093"/>
                    <a:pt x="6617" y="17093"/>
                  </a:cubicBezTo>
                  <a:cubicBezTo>
                    <a:pt x="6643" y="17081"/>
                    <a:pt x="6655" y="17067"/>
                    <a:pt x="6655" y="17067"/>
                  </a:cubicBezTo>
                  <a:cubicBezTo>
                    <a:pt x="6694" y="17055"/>
                    <a:pt x="6720" y="17029"/>
                    <a:pt x="6758" y="17016"/>
                  </a:cubicBezTo>
                  <a:cubicBezTo>
                    <a:pt x="6771" y="17081"/>
                    <a:pt x="6797" y="17132"/>
                    <a:pt x="6835" y="17184"/>
                  </a:cubicBezTo>
                  <a:cubicBezTo>
                    <a:pt x="6900" y="17299"/>
                    <a:pt x="6990" y="17390"/>
                    <a:pt x="7093" y="17467"/>
                  </a:cubicBezTo>
                  <a:cubicBezTo>
                    <a:pt x="7236" y="17557"/>
                    <a:pt x="7391" y="17609"/>
                    <a:pt x="7558" y="17609"/>
                  </a:cubicBezTo>
                  <a:lnTo>
                    <a:pt x="7571" y="17609"/>
                  </a:lnTo>
                  <a:cubicBezTo>
                    <a:pt x="7700" y="17609"/>
                    <a:pt x="7829" y="17571"/>
                    <a:pt x="7958" y="17519"/>
                  </a:cubicBezTo>
                  <a:cubicBezTo>
                    <a:pt x="7970" y="17519"/>
                    <a:pt x="7996" y="17531"/>
                    <a:pt x="8022" y="17545"/>
                  </a:cubicBezTo>
                  <a:cubicBezTo>
                    <a:pt x="8099" y="17571"/>
                    <a:pt x="8203" y="17583"/>
                    <a:pt x="8293" y="17583"/>
                  </a:cubicBezTo>
                  <a:lnTo>
                    <a:pt x="8371" y="17583"/>
                  </a:lnTo>
                  <a:cubicBezTo>
                    <a:pt x="8500" y="17571"/>
                    <a:pt x="8615" y="17531"/>
                    <a:pt x="8732" y="17454"/>
                  </a:cubicBezTo>
                  <a:cubicBezTo>
                    <a:pt x="8809" y="17480"/>
                    <a:pt x="8887" y="17493"/>
                    <a:pt x="8976" y="17493"/>
                  </a:cubicBezTo>
                  <a:cubicBezTo>
                    <a:pt x="9028" y="17493"/>
                    <a:pt x="9080" y="17493"/>
                    <a:pt x="9131" y="17480"/>
                  </a:cubicBezTo>
                  <a:cubicBezTo>
                    <a:pt x="9248" y="17454"/>
                    <a:pt x="9351" y="17416"/>
                    <a:pt x="9441" y="17351"/>
                  </a:cubicBezTo>
                  <a:cubicBezTo>
                    <a:pt x="9492" y="17325"/>
                    <a:pt x="9544" y="17287"/>
                    <a:pt x="9595" y="17235"/>
                  </a:cubicBezTo>
                  <a:cubicBezTo>
                    <a:pt x="9635" y="17248"/>
                    <a:pt x="9686" y="17248"/>
                    <a:pt x="9724" y="17261"/>
                  </a:cubicBezTo>
                  <a:lnTo>
                    <a:pt x="9764" y="17261"/>
                  </a:lnTo>
                  <a:cubicBezTo>
                    <a:pt x="9802" y="17261"/>
                    <a:pt x="9853" y="17248"/>
                    <a:pt x="9893" y="17248"/>
                  </a:cubicBezTo>
                  <a:cubicBezTo>
                    <a:pt x="9931" y="17235"/>
                    <a:pt x="9982" y="17235"/>
                    <a:pt x="10022" y="17222"/>
                  </a:cubicBezTo>
                  <a:lnTo>
                    <a:pt x="10099" y="17184"/>
                  </a:lnTo>
                  <a:cubicBezTo>
                    <a:pt x="10140" y="17193"/>
                    <a:pt x="10180" y="17197"/>
                    <a:pt x="10221" y="17197"/>
                  </a:cubicBezTo>
                  <a:cubicBezTo>
                    <a:pt x="10296" y="17197"/>
                    <a:pt x="10372" y="17183"/>
                    <a:pt x="10447" y="17158"/>
                  </a:cubicBezTo>
                  <a:lnTo>
                    <a:pt x="10460" y="17158"/>
                  </a:lnTo>
                  <a:cubicBezTo>
                    <a:pt x="10537" y="17132"/>
                    <a:pt x="10615" y="17093"/>
                    <a:pt x="10679" y="17041"/>
                  </a:cubicBezTo>
                  <a:lnTo>
                    <a:pt x="10692" y="17041"/>
                  </a:lnTo>
                  <a:cubicBezTo>
                    <a:pt x="10756" y="17041"/>
                    <a:pt x="10821" y="17016"/>
                    <a:pt x="10885" y="16990"/>
                  </a:cubicBezTo>
                  <a:cubicBezTo>
                    <a:pt x="10962" y="16964"/>
                    <a:pt x="11027" y="16912"/>
                    <a:pt x="11091" y="16874"/>
                  </a:cubicBezTo>
                  <a:cubicBezTo>
                    <a:pt x="11169" y="16874"/>
                    <a:pt x="11260" y="16848"/>
                    <a:pt x="11337" y="16823"/>
                  </a:cubicBezTo>
                  <a:cubicBezTo>
                    <a:pt x="11607" y="16706"/>
                    <a:pt x="11775" y="16474"/>
                    <a:pt x="11788" y="16190"/>
                  </a:cubicBezTo>
                  <a:cubicBezTo>
                    <a:pt x="11853" y="16216"/>
                    <a:pt x="11904" y="16229"/>
                    <a:pt x="11968" y="16242"/>
                  </a:cubicBezTo>
                  <a:cubicBezTo>
                    <a:pt x="12020" y="16255"/>
                    <a:pt x="12072" y="16255"/>
                    <a:pt x="12123" y="16255"/>
                  </a:cubicBezTo>
                  <a:cubicBezTo>
                    <a:pt x="12188" y="16255"/>
                    <a:pt x="12240" y="16242"/>
                    <a:pt x="12304" y="16242"/>
                  </a:cubicBezTo>
                  <a:cubicBezTo>
                    <a:pt x="12420" y="16216"/>
                    <a:pt x="12524" y="16164"/>
                    <a:pt x="12627" y="16100"/>
                  </a:cubicBezTo>
                  <a:cubicBezTo>
                    <a:pt x="12730" y="16035"/>
                    <a:pt x="12807" y="15946"/>
                    <a:pt x="12871" y="15842"/>
                  </a:cubicBezTo>
                  <a:cubicBezTo>
                    <a:pt x="12936" y="15829"/>
                    <a:pt x="13014" y="15803"/>
                    <a:pt x="13078" y="15765"/>
                  </a:cubicBezTo>
                  <a:cubicBezTo>
                    <a:pt x="13181" y="15713"/>
                    <a:pt x="13284" y="15623"/>
                    <a:pt x="13349" y="15520"/>
                  </a:cubicBezTo>
                  <a:cubicBezTo>
                    <a:pt x="13426" y="15481"/>
                    <a:pt x="13490" y="15430"/>
                    <a:pt x="13568" y="15378"/>
                  </a:cubicBezTo>
                  <a:cubicBezTo>
                    <a:pt x="13645" y="15301"/>
                    <a:pt x="13710" y="15210"/>
                    <a:pt x="13762" y="15107"/>
                  </a:cubicBezTo>
                  <a:cubicBezTo>
                    <a:pt x="13787" y="15055"/>
                    <a:pt x="13813" y="14991"/>
                    <a:pt x="13826" y="14926"/>
                  </a:cubicBezTo>
                  <a:cubicBezTo>
                    <a:pt x="13865" y="14914"/>
                    <a:pt x="13903" y="14900"/>
                    <a:pt x="13942" y="14875"/>
                  </a:cubicBezTo>
                  <a:cubicBezTo>
                    <a:pt x="13994" y="14849"/>
                    <a:pt x="14032" y="14823"/>
                    <a:pt x="14071" y="14785"/>
                  </a:cubicBezTo>
                  <a:cubicBezTo>
                    <a:pt x="14109" y="14759"/>
                    <a:pt x="14149" y="14720"/>
                    <a:pt x="14174" y="14694"/>
                  </a:cubicBezTo>
                  <a:cubicBezTo>
                    <a:pt x="14187" y="14668"/>
                    <a:pt x="14213" y="14643"/>
                    <a:pt x="14226" y="14617"/>
                  </a:cubicBezTo>
                  <a:cubicBezTo>
                    <a:pt x="14329" y="14579"/>
                    <a:pt x="14432" y="14501"/>
                    <a:pt x="14510" y="14410"/>
                  </a:cubicBezTo>
                  <a:cubicBezTo>
                    <a:pt x="14574" y="14346"/>
                    <a:pt x="14613" y="14269"/>
                    <a:pt x="14651" y="14192"/>
                  </a:cubicBezTo>
                  <a:cubicBezTo>
                    <a:pt x="14703" y="14152"/>
                    <a:pt x="14754" y="14101"/>
                    <a:pt x="14793" y="14037"/>
                  </a:cubicBezTo>
                  <a:cubicBezTo>
                    <a:pt x="14845" y="13972"/>
                    <a:pt x="14883" y="13908"/>
                    <a:pt x="14897" y="13843"/>
                  </a:cubicBezTo>
                  <a:cubicBezTo>
                    <a:pt x="14974" y="13791"/>
                    <a:pt x="15038" y="13727"/>
                    <a:pt x="15089" y="13650"/>
                  </a:cubicBezTo>
                  <a:cubicBezTo>
                    <a:pt x="15258" y="13430"/>
                    <a:pt x="15270" y="13134"/>
                    <a:pt x="15141" y="12889"/>
                  </a:cubicBezTo>
                  <a:cubicBezTo>
                    <a:pt x="15077" y="12785"/>
                    <a:pt x="15000" y="12696"/>
                    <a:pt x="14909" y="12631"/>
                  </a:cubicBezTo>
                  <a:lnTo>
                    <a:pt x="14897" y="12618"/>
                  </a:lnTo>
                  <a:cubicBezTo>
                    <a:pt x="14819" y="12567"/>
                    <a:pt x="14742" y="12527"/>
                    <a:pt x="14651" y="12502"/>
                  </a:cubicBezTo>
                  <a:lnTo>
                    <a:pt x="14522" y="12476"/>
                  </a:lnTo>
                  <a:lnTo>
                    <a:pt x="14174" y="12321"/>
                  </a:lnTo>
                  <a:cubicBezTo>
                    <a:pt x="14161" y="12309"/>
                    <a:pt x="14161" y="12309"/>
                    <a:pt x="14149" y="12309"/>
                  </a:cubicBezTo>
                  <a:lnTo>
                    <a:pt x="14032" y="12269"/>
                  </a:lnTo>
                  <a:cubicBezTo>
                    <a:pt x="13968" y="12257"/>
                    <a:pt x="13916" y="12244"/>
                    <a:pt x="13851" y="12244"/>
                  </a:cubicBezTo>
                  <a:cubicBezTo>
                    <a:pt x="13824" y="12240"/>
                    <a:pt x="13797" y="12239"/>
                    <a:pt x="13771" y="12239"/>
                  </a:cubicBezTo>
                  <a:cubicBezTo>
                    <a:pt x="13699" y="12239"/>
                    <a:pt x="13631" y="12251"/>
                    <a:pt x="13555" y="12269"/>
                  </a:cubicBezTo>
                  <a:cubicBezTo>
                    <a:pt x="13929" y="11728"/>
                    <a:pt x="14109" y="11186"/>
                    <a:pt x="14213" y="10748"/>
                  </a:cubicBezTo>
                  <a:cubicBezTo>
                    <a:pt x="14264" y="10490"/>
                    <a:pt x="14303" y="10245"/>
                    <a:pt x="14316" y="10039"/>
                  </a:cubicBezTo>
                  <a:cubicBezTo>
                    <a:pt x="14381" y="10025"/>
                    <a:pt x="14458" y="10025"/>
                    <a:pt x="14535" y="10013"/>
                  </a:cubicBezTo>
                  <a:cubicBezTo>
                    <a:pt x="15347" y="9936"/>
                    <a:pt x="15941" y="9664"/>
                    <a:pt x="16289" y="9200"/>
                  </a:cubicBezTo>
                  <a:cubicBezTo>
                    <a:pt x="16522" y="8865"/>
                    <a:pt x="16560" y="8491"/>
                    <a:pt x="16367" y="8182"/>
                  </a:cubicBezTo>
                  <a:cubicBezTo>
                    <a:pt x="16109" y="7769"/>
                    <a:pt x="15593" y="7717"/>
                    <a:pt x="15412" y="7704"/>
                  </a:cubicBezTo>
                  <a:cubicBezTo>
                    <a:pt x="15303" y="7691"/>
                    <a:pt x="15177" y="7685"/>
                    <a:pt x="15036" y="7685"/>
                  </a:cubicBezTo>
                  <a:cubicBezTo>
                    <a:pt x="14896" y="7685"/>
                    <a:pt x="14741" y="7691"/>
                    <a:pt x="14574" y="7704"/>
                  </a:cubicBezTo>
                  <a:cubicBezTo>
                    <a:pt x="14496" y="7717"/>
                    <a:pt x="14406" y="7717"/>
                    <a:pt x="14329" y="7730"/>
                  </a:cubicBezTo>
                  <a:cubicBezTo>
                    <a:pt x="14290" y="7098"/>
                    <a:pt x="14123" y="6621"/>
                    <a:pt x="13826" y="6299"/>
                  </a:cubicBezTo>
                  <a:cubicBezTo>
                    <a:pt x="13851" y="6273"/>
                    <a:pt x="13851" y="6259"/>
                    <a:pt x="13865" y="6234"/>
                  </a:cubicBezTo>
                  <a:cubicBezTo>
                    <a:pt x="13994" y="6027"/>
                    <a:pt x="13994" y="5769"/>
                    <a:pt x="13891" y="5551"/>
                  </a:cubicBezTo>
                  <a:cubicBezTo>
                    <a:pt x="13877" y="5499"/>
                    <a:pt x="13839" y="5448"/>
                    <a:pt x="13813" y="5408"/>
                  </a:cubicBezTo>
                  <a:cubicBezTo>
                    <a:pt x="13813" y="5357"/>
                    <a:pt x="13813" y="5305"/>
                    <a:pt x="13800" y="5254"/>
                  </a:cubicBezTo>
                  <a:cubicBezTo>
                    <a:pt x="13774" y="4996"/>
                    <a:pt x="13619" y="4777"/>
                    <a:pt x="13387" y="4648"/>
                  </a:cubicBezTo>
                  <a:cubicBezTo>
                    <a:pt x="13255" y="4578"/>
                    <a:pt x="13119" y="4542"/>
                    <a:pt x="12983" y="4542"/>
                  </a:cubicBezTo>
                  <a:cubicBezTo>
                    <a:pt x="12868" y="4542"/>
                    <a:pt x="12752" y="4568"/>
                    <a:pt x="12639" y="4622"/>
                  </a:cubicBezTo>
                  <a:cubicBezTo>
                    <a:pt x="12510" y="4686"/>
                    <a:pt x="12407" y="4789"/>
                    <a:pt x="12330" y="4892"/>
                  </a:cubicBezTo>
                  <a:cubicBezTo>
                    <a:pt x="12266" y="4892"/>
                    <a:pt x="12214" y="4906"/>
                    <a:pt x="12149" y="4906"/>
                  </a:cubicBezTo>
                  <a:cubicBezTo>
                    <a:pt x="11801" y="4957"/>
                    <a:pt x="11337" y="5099"/>
                    <a:pt x="10885" y="5499"/>
                  </a:cubicBezTo>
                  <a:lnTo>
                    <a:pt x="10873" y="5499"/>
                  </a:lnTo>
                  <a:cubicBezTo>
                    <a:pt x="10818" y="5489"/>
                    <a:pt x="10765" y="5485"/>
                    <a:pt x="10713" y="5485"/>
                  </a:cubicBezTo>
                  <a:cubicBezTo>
                    <a:pt x="10631" y="5485"/>
                    <a:pt x="10552" y="5496"/>
                    <a:pt x="10472" y="5511"/>
                  </a:cubicBezTo>
                  <a:cubicBezTo>
                    <a:pt x="10434" y="5486"/>
                    <a:pt x="10383" y="5460"/>
                    <a:pt x="10331" y="5434"/>
                  </a:cubicBezTo>
                  <a:cubicBezTo>
                    <a:pt x="10080" y="5285"/>
                    <a:pt x="9708" y="5144"/>
                    <a:pt x="9235" y="5144"/>
                  </a:cubicBezTo>
                  <a:cubicBezTo>
                    <a:pt x="9052" y="5144"/>
                    <a:pt x="8854" y="5165"/>
                    <a:pt x="8641" y="5215"/>
                  </a:cubicBezTo>
                  <a:cubicBezTo>
                    <a:pt x="8603" y="5228"/>
                    <a:pt x="8564" y="5241"/>
                    <a:pt x="8538" y="5254"/>
                  </a:cubicBezTo>
                  <a:cubicBezTo>
                    <a:pt x="8409" y="5099"/>
                    <a:pt x="8280" y="4944"/>
                    <a:pt x="8125" y="4803"/>
                  </a:cubicBezTo>
                  <a:cubicBezTo>
                    <a:pt x="7958" y="4634"/>
                    <a:pt x="7726" y="4467"/>
                    <a:pt x="7442" y="4299"/>
                  </a:cubicBezTo>
                  <a:cubicBezTo>
                    <a:pt x="7480" y="4299"/>
                    <a:pt x="7506" y="4299"/>
                    <a:pt x="7545" y="4287"/>
                  </a:cubicBezTo>
                  <a:cubicBezTo>
                    <a:pt x="7738" y="4248"/>
                    <a:pt x="7906" y="4132"/>
                    <a:pt x="8010" y="3977"/>
                  </a:cubicBezTo>
                  <a:cubicBezTo>
                    <a:pt x="8048" y="3990"/>
                    <a:pt x="8087" y="3990"/>
                    <a:pt x="8125" y="3990"/>
                  </a:cubicBezTo>
                  <a:lnTo>
                    <a:pt x="8164" y="3990"/>
                  </a:lnTo>
                  <a:cubicBezTo>
                    <a:pt x="8486" y="3964"/>
                    <a:pt x="8758" y="3757"/>
                    <a:pt x="8887" y="3436"/>
                  </a:cubicBezTo>
                  <a:cubicBezTo>
                    <a:pt x="8951" y="3267"/>
                    <a:pt x="8976" y="3100"/>
                    <a:pt x="8951" y="2932"/>
                  </a:cubicBezTo>
                  <a:cubicBezTo>
                    <a:pt x="9041" y="2868"/>
                    <a:pt x="9119" y="2777"/>
                    <a:pt x="9183" y="2662"/>
                  </a:cubicBezTo>
                  <a:cubicBezTo>
                    <a:pt x="9299" y="2430"/>
                    <a:pt x="9299" y="2158"/>
                    <a:pt x="9170" y="1926"/>
                  </a:cubicBezTo>
                  <a:cubicBezTo>
                    <a:pt x="8976" y="1578"/>
                    <a:pt x="8564" y="1462"/>
                    <a:pt x="8203" y="1398"/>
                  </a:cubicBezTo>
                  <a:cubicBezTo>
                    <a:pt x="8139" y="1384"/>
                    <a:pt x="8087" y="1372"/>
                    <a:pt x="8035" y="1372"/>
                  </a:cubicBezTo>
                  <a:cubicBezTo>
                    <a:pt x="8010" y="1320"/>
                    <a:pt x="7996" y="1269"/>
                    <a:pt x="7970" y="1217"/>
                  </a:cubicBezTo>
                  <a:cubicBezTo>
                    <a:pt x="7803" y="856"/>
                    <a:pt x="7480" y="585"/>
                    <a:pt x="7081" y="482"/>
                  </a:cubicBezTo>
                  <a:cubicBezTo>
                    <a:pt x="6978" y="456"/>
                    <a:pt x="6887" y="430"/>
                    <a:pt x="6823" y="418"/>
                  </a:cubicBezTo>
                  <a:cubicBezTo>
                    <a:pt x="6784" y="418"/>
                    <a:pt x="6720" y="404"/>
                    <a:pt x="6706" y="404"/>
                  </a:cubicBezTo>
                  <a:cubicBezTo>
                    <a:pt x="6681" y="378"/>
                    <a:pt x="6643" y="366"/>
                    <a:pt x="6617" y="340"/>
                  </a:cubicBezTo>
                  <a:cubicBezTo>
                    <a:pt x="6474" y="250"/>
                    <a:pt x="6307" y="134"/>
                    <a:pt x="6075" y="69"/>
                  </a:cubicBezTo>
                  <a:cubicBezTo>
                    <a:pt x="5932" y="23"/>
                    <a:pt x="5784" y="0"/>
                    <a:pt x="56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95"/>
            <p:cNvSpPr/>
            <p:nvPr/>
          </p:nvSpPr>
          <p:spPr>
            <a:xfrm>
              <a:off x="5237693" y="4881894"/>
              <a:ext cx="41824" cy="35424"/>
            </a:xfrm>
            <a:custGeom>
              <a:rect b="b" l="l" r="r" t="t"/>
              <a:pathLst>
                <a:path extrusionOk="0" h="952" w="1124">
                  <a:moveTo>
                    <a:pt x="1006" y="0"/>
                  </a:moveTo>
                  <a:cubicBezTo>
                    <a:pt x="994" y="0"/>
                    <a:pt x="981" y="0"/>
                    <a:pt x="981" y="13"/>
                  </a:cubicBezTo>
                  <a:cubicBezTo>
                    <a:pt x="981" y="13"/>
                    <a:pt x="955" y="26"/>
                    <a:pt x="929" y="52"/>
                  </a:cubicBezTo>
                  <a:cubicBezTo>
                    <a:pt x="891" y="78"/>
                    <a:pt x="852" y="104"/>
                    <a:pt x="788" y="142"/>
                  </a:cubicBezTo>
                  <a:cubicBezTo>
                    <a:pt x="736" y="181"/>
                    <a:pt x="685" y="233"/>
                    <a:pt x="607" y="271"/>
                  </a:cubicBezTo>
                  <a:cubicBezTo>
                    <a:pt x="542" y="322"/>
                    <a:pt x="478" y="362"/>
                    <a:pt x="427" y="413"/>
                  </a:cubicBezTo>
                  <a:cubicBezTo>
                    <a:pt x="362" y="451"/>
                    <a:pt x="298" y="491"/>
                    <a:pt x="246" y="529"/>
                  </a:cubicBezTo>
                  <a:cubicBezTo>
                    <a:pt x="194" y="568"/>
                    <a:pt x="155" y="594"/>
                    <a:pt x="129" y="619"/>
                  </a:cubicBezTo>
                  <a:cubicBezTo>
                    <a:pt x="129" y="619"/>
                    <a:pt x="117" y="619"/>
                    <a:pt x="117" y="632"/>
                  </a:cubicBezTo>
                  <a:cubicBezTo>
                    <a:pt x="104" y="645"/>
                    <a:pt x="91" y="645"/>
                    <a:pt x="78" y="658"/>
                  </a:cubicBezTo>
                  <a:cubicBezTo>
                    <a:pt x="65" y="671"/>
                    <a:pt x="52" y="671"/>
                    <a:pt x="52" y="683"/>
                  </a:cubicBezTo>
                  <a:cubicBezTo>
                    <a:pt x="40" y="697"/>
                    <a:pt x="26" y="697"/>
                    <a:pt x="26" y="697"/>
                  </a:cubicBezTo>
                  <a:cubicBezTo>
                    <a:pt x="14" y="723"/>
                    <a:pt x="14" y="735"/>
                    <a:pt x="14" y="761"/>
                  </a:cubicBezTo>
                  <a:cubicBezTo>
                    <a:pt x="0" y="774"/>
                    <a:pt x="14" y="787"/>
                    <a:pt x="26" y="812"/>
                  </a:cubicBezTo>
                  <a:cubicBezTo>
                    <a:pt x="40" y="826"/>
                    <a:pt x="52" y="838"/>
                    <a:pt x="65" y="838"/>
                  </a:cubicBezTo>
                  <a:cubicBezTo>
                    <a:pt x="78" y="838"/>
                    <a:pt x="104" y="838"/>
                    <a:pt x="117" y="826"/>
                  </a:cubicBezTo>
                  <a:lnTo>
                    <a:pt x="439" y="580"/>
                  </a:lnTo>
                  <a:cubicBezTo>
                    <a:pt x="478" y="658"/>
                    <a:pt x="504" y="723"/>
                    <a:pt x="530" y="761"/>
                  </a:cubicBezTo>
                  <a:cubicBezTo>
                    <a:pt x="556" y="812"/>
                    <a:pt x="581" y="838"/>
                    <a:pt x="594" y="864"/>
                  </a:cubicBezTo>
                  <a:cubicBezTo>
                    <a:pt x="607" y="877"/>
                    <a:pt x="607" y="903"/>
                    <a:pt x="607" y="903"/>
                  </a:cubicBezTo>
                  <a:cubicBezTo>
                    <a:pt x="620" y="903"/>
                    <a:pt x="620" y="916"/>
                    <a:pt x="607" y="916"/>
                  </a:cubicBezTo>
                  <a:cubicBezTo>
                    <a:pt x="620" y="929"/>
                    <a:pt x="645" y="941"/>
                    <a:pt x="659" y="941"/>
                  </a:cubicBezTo>
                  <a:cubicBezTo>
                    <a:pt x="665" y="948"/>
                    <a:pt x="674" y="951"/>
                    <a:pt x="684" y="951"/>
                  </a:cubicBezTo>
                  <a:cubicBezTo>
                    <a:pt x="694" y="951"/>
                    <a:pt x="704" y="948"/>
                    <a:pt x="710" y="941"/>
                  </a:cubicBezTo>
                  <a:cubicBezTo>
                    <a:pt x="723" y="929"/>
                    <a:pt x="723" y="916"/>
                    <a:pt x="736" y="903"/>
                  </a:cubicBezTo>
                  <a:cubicBezTo>
                    <a:pt x="736" y="890"/>
                    <a:pt x="736" y="864"/>
                    <a:pt x="723" y="852"/>
                  </a:cubicBezTo>
                  <a:lnTo>
                    <a:pt x="568" y="568"/>
                  </a:lnTo>
                  <a:lnTo>
                    <a:pt x="568" y="554"/>
                  </a:lnTo>
                  <a:cubicBezTo>
                    <a:pt x="659" y="568"/>
                    <a:pt x="749" y="568"/>
                    <a:pt x="814" y="568"/>
                  </a:cubicBezTo>
                  <a:cubicBezTo>
                    <a:pt x="877" y="580"/>
                    <a:pt x="917" y="580"/>
                    <a:pt x="955" y="580"/>
                  </a:cubicBezTo>
                  <a:cubicBezTo>
                    <a:pt x="994" y="580"/>
                    <a:pt x="1020" y="594"/>
                    <a:pt x="1046" y="594"/>
                  </a:cubicBezTo>
                  <a:lnTo>
                    <a:pt x="1071" y="594"/>
                  </a:lnTo>
                  <a:cubicBezTo>
                    <a:pt x="1084" y="594"/>
                    <a:pt x="1084" y="594"/>
                    <a:pt x="1084" y="580"/>
                  </a:cubicBezTo>
                  <a:lnTo>
                    <a:pt x="1097" y="580"/>
                  </a:lnTo>
                  <a:cubicBezTo>
                    <a:pt x="1123" y="568"/>
                    <a:pt x="1123" y="554"/>
                    <a:pt x="1123" y="529"/>
                  </a:cubicBezTo>
                  <a:cubicBezTo>
                    <a:pt x="1123" y="516"/>
                    <a:pt x="1123" y="491"/>
                    <a:pt x="1110" y="465"/>
                  </a:cubicBezTo>
                  <a:cubicBezTo>
                    <a:pt x="1097" y="451"/>
                    <a:pt x="1084" y="451"/>
                    <a:pt x="1071" y="451"/>
                  </a:cubicBezTo>
                  <a:lnTo>
                    <a:pt x="942" y="451"/>
                  </a:lnTo>
                  <a:lnTo>
                    <a:pt x="645" y="426"/>
                  </a:lnTo>
                  <a:lnTo>
                    <a:pt x="1046" y="129"/>
                  </a:lnTo>
                  <a:cubicBezTo>
                    <a:pt x="1058" y="129"/>
                    <a:pt x="1058" y="116"/>
                    <a:pt x="1058" y="104"/>
                  </a:cubicBezTo>
                  <a:cubicBezTo>
                    <a:pt x="1058" y="104"/>
                    <a:pt x="1071" y="90"/>
                    <a:pt x="1058" y="78"/>
                  </a:cubicBezTo>
                  <a:lnTo>
                    <a:pt x="1058" y="39"/>
                  </a:lnTo>
                  <a:cubicBezTo>
                    <a:pt x="1046" y="26"/>
                    <a:pt x="1046" y="26"/>
                    <a:pt x="1046" y="13"/>
                  </a:cubicBezTo>
                  <a:cubicBezTo>
                    <a:pt x="1032" y="0"/>
                    <a:pt x="1020" y="0"/>
                    <a:pt x="100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95"/>
            <p:cNvSpPr/>
            <p:nvPr/>
          </p:nvSpPr>
          <p:spPr>
            <a:xfrm>
              <a:off x="5260725" y="4917875"/>
              <a:ext cx="29805" cy="22103"/>
            </a:xfrm>
            <a:custGeom>
              <a:rect b="b" l="l" r="r" t="t"/>
              <a:pathLst>
                <a:path extrusionOk="0" h="594" w="801">
                  <a:moveTo>
                    <a:pt x="620" y="129"/>
                  </a:moveTo>
                  <a:cubicBezTo>
                    <a:pt x="633" y="129"/>
                    <a:pt x="633" y="129"/>
                    <a:pt x="633" y="143"/>
                  </a:cubicBezTo>
                  <a:cubicBezTo>
                    <a:pt x="645" y="143"/>
                    <a:pt x="645" y="155"/>
                    <a:pt x="645" y="168"/>
                  </a:cubicBezTo>
                  <a:lnTo>
                    <a:pt x="633" y="181"/>
                  </a:lnTo>
                  <a:cubicBezTo>
                    <a:pt x="620" y="194"/>
                    <a:pt x="620" y="194"/>
                    <a:pt x="607" y="194"/>
                  </a:cubicBezTo>
                  <a:lnTo>
                    <a:pt x="491" y="155"/>
                  </a:lnTo>
                  <a:cubicBezTo>
                    <a:pt x="504" y="155"/>
                    <a:pt x="516" y="155"/>
                    <a:pt x="542" y="143"/>
                  </a:cubicBezTo>
                  <a:lnTo>
                    <a:pt x="581" y="143"/>
                  </a:lnTo>
                  <a:cubicBezTo>
                    <a:pt x="594" y="129"/>
                    <a:pt x="607" y="129"/>
                    <a:pt x="620" y="129"/>
                  </a:cubicBezTo>
                  <a:close/>
                  <a:moveTo>
                    <a:pt x="607" y="0"/>
                  </a:moveTo>
                  <a:cubicBezTo>
                    <a:pt x="581" y="0"/>
                    <a:pt x="556" y="14"/>
                    <a:pt x="542" y="14"/>
                  </a:cubicBezTo>
                  <a:cubicBezTo>
                    <a:pt x="516" y="26"/>
                    <a:pt x="504" y="26"/>
                    <a:pt x="478" y="39"/>
                  </a:cubicBezTo>
                  <a:cubicBezTo>
                    <a:pt x="478" y="39"/>
                    <a:pt x="465" y="39"/>
                    <a:pt x="439" y="52"/>
                  </a:cubicBezTo>
                  <a:cubicBezTo>
                    <a:pt x="427" y="52"/>
                    <a:pt x="413" y="65"/>
                    <a:pt x="387" y="78"/>
                  </a:cubicBezTo>
                  <a:cubicBezTo>
                    <a:pt x="375" y="78"/>
                    <a:pt x="349" y="91"/>
                    <a:pt x="336" y="91"/>
                  </a:cubicBezTo>
                  <a:cubicBezTo>
                    <a:pt x="323" y="103"/>
                    <a:pt x="310" y="103"/>
                    <a:pt x="298" y="103"/>
                  </a:cubicBezTo>
                  <a:cubicBezTo>
                    <a:pt x="298" y="110"/>
                    <a:pt x="294" y="113"/>
                    <a:pt x="291" y="113"/>
                  </a:cubicBezTo>
                  <a:cubicBezTo>
                    <a:pt x="288" y="113"/>
                    <a:pt x="284" y="110"/>
                    <a:pt x="284" y="103"/>
                  </a:cubicBezTo>
                  <a:cubicBezTo>
                    <a:pt x="272" y="103"/>
                    <a:pt x="272" y="91"/>
                    <a:pt x="258" y="91"/>
                  </a:cubicBezTo>
                  <a:cubicBezTo>
                    <a:pt x="246" y="91"/>
                    <a:pt x="246" y="78"/>
                    <a:pt x="233" y="78"/>
                  </a:cubicBezTo>
                  <a:cubicBezTo>
                    <a:pt x="233" y="78"/>
                    <a:pt x="220" y="78"/>
                    <a:pt x="207" y="91"/>
                  </a:cubicBezTo>
                  <a:cubicBezTo>
                    <a:pt x="195" y="103"/>
                    <a:pt x="195" y="117"/>
                    <a:pt x="195" y="129"/>
                  </a:cubicBezTo>
                  <a:lnTo>
                    <a:pt x="195" y="168"/>
                  </a:lnTo>
                  <a:cubicBezTo>
                    <a:pt x="169" y="181"/>
                    <a:pt x="143" y="194"/>
                    <a:pt x="130" y="207"/>
                  </a:cubicBezTo>
                  <a:lnTo>
                    <a:pt x="78" y="258"/>
                  </a:lnTo>
                  <a:cubicBezTo>
                    <a:pt x="40" y="284"/>
                    <a:pt x="26" y="310"/>
                    <a:pt x="14" y="349"/>
                  </a:cubicBezTo>
                  <a:cubicBezTo>
                    <a:pt x="1" y="387"/>
                    <a:pt x="14" y="426"/>
                    <a:pt x="52" y="464"/>
                  </a:cubicBezTo>
                  <a:cubicBezTo>
                    <a:pt x="66" y="478"/>
                    <a:pt x="91" y="490"/>
                    <a:pt x="104" y="504"/>
                  </a:cubicBezTo>
                  <a:cubicBezTo>
                    <a:pt x="130" y="516"/>
                    <a:pt x="155" y="529"/>
                    <a:pt x="181" y="529"/>
                  </a:cubicBezTo>
                  <a:cubicBezTo>
                    <a:pt x="195" y="542"/>
                    <a:pt x="220" y="542"/>
                    <a:pt x="246" y="542"/>
                  </a:cubicBezTo>
                  <a:cubicBezTo>
                    <a:pt x="272" y="542"/>
                    <a:pt x="298" y="555"/>
                    <a:pt x="323" y="555"/>
                  </a:cubicBezTo>
                  <a:cubicBezTo>
                    <a:pt x="387" y="555"/>
                    <a:pt x="439" y="555"/>
                    <a:pt x="478" y="568"/>
                  </a:cubicBezTo>
                  <a:cubicBezTo>
                    <a:pt x="530" y="568"/>
                    <a:pt x="556" y="568"/>
                    <a:pt x="581" y="581"/>
                  </a:cubicBezTo>
                  <a:cubicBezTo>
                    <a:pt x="607" y="581"/>
                    <a:pt x="633" y="581"/>
                    <a:pt x="645" y="593"/>
                  </a:cubicBezTo>
                  <a:lnTo>
                    <a:pt x="685" y="593"/>
                  </a:lnTo>
                  <a:cubicBezTo>
                    <a:pt x="697" y="593"/>
                    <a:pt x="710" y="581"/>
                    <a:pt x="723" y="581"/>
                  </a:cubicBezTo>
                  <a:cubicBezTo>
                    <a:pt x="736" y="581"/>
                    <a:pt x="749" y="568"/>
                    <a:pt x="762" y="555"/>
                  </a:cubicBezTo>
                  <a:cubicBezTo>
                    <a:pt x="788" y="529"/>
                    <a:pt x="800" y="516"/>
                    <a:pt x="800" y="504"/>
                  </a:cubicBezTo>
                  <a:cubicBezTo>
                    <a:pt x="800" y="478"/>
                    <a:pt x="788" y="464"/>
                    <a:pt x="774" y="452"/>
                  </a:cubicBezTo>
                  <a:cubicBezTo>
                    <a:pt x="762" y="439"/>
                    <a:pt x="749" y="439"/>
                    <a:pt x="736" y="426"/>
                  </a:cubicBezTo>
                  <a:cubicBezTo>
                    <a:pt x="719" y="426"/>
                    <a:pt x="707" y="420"/>
                    <a:pt x="701" y="420"/>
                  </a:cubicBezTo>
                  <a:cubicBezTo>
                    <a:pt x="698" y="420"/>
                    <a:pt x="697" y="422"/>
                    <a:pt x="697" y="426"/>
                  </a:cubicBezTo>
                  <a:lnTo>
                    <a:pt x="568" y="439"/>
                  </a:lnTo>
                  <a:lnTo>
                    <a:pt x="207" y="401"/>
                  </a:lnTo>
                  <a:lnTo>
                    <a:pt x="181" y="401"/>
                  </a:lnTo>
                  <a:cubicBezTo>
                    <a:pt x="169" y="401"/>
                    <a:pt x="155" y="387"/>
                    <a:pt x="155" y="387"/>
                  </a:cubicBezTo>
                  <a:lnTo>
                    <a:pt x="155" y="375"/>
                  </a:lnTo>
                  <a:cubicBezTo>
                    <a:pt x="155" y="375"/>
                    <a:pt x="169" y="361"/>
                    <a:pt x="195" y="349"/>
                  </a:cubicBezTo>
                  <a:lnTo>
                    <a:pt x="233" y="310"/>
                  </a:lnTo>
                  <a:cubicBezTo>
                    <a:pt x="246" y="297"/>
                    <a:pt x="272" y="297"/>
                    <a:pt x="272" y="284"/>
                  </a:cubicBezTo>
                  <a:cubicBezTo>
                    <a:pt x="284" y="272"/>
                    <a:pt x="298" y="272"/>
                    <a:pt x="298" y="272"/>
                  </a:cubicBezTo>
                  <a:lnTo>
                    <a:pt x="323" y="258"/>
                  </a:lnTo>
                  <a:cubicBezTo>
                    <a:pt x="323" y="272"/>
                    <a:pt x="323" y="272"/>
                    <a:pt x="336" y="272"/>
                  </a:cubicBezTo>
                  <a:lnTo>
                    <a:pt x="375" y="272"/>
                  </a:lnTo>
                  <a:cubicBezTo>
                    <a:pt x="387" y="284"/>
                    <a:pt x="401" y="284"/>
                    <a:pt x="413" y="284"/>
                  </a:cubicBezTo>
                  <a:lnTo>
                    <a:pt x="504" y="284"/>
                  </a:lnTo>
                  <a:lnTo>
                    <a:pt x="504" y="297"/>
                  </a:lnTo>
                  <a:lnTo>
                    <a:pt x="516" y="297"/>
                  </a:lnTo>
                  <a:cubicBezTo>
                    <a:pt x="530" y="297"/>
                    <a:pt x="542" y="297"/>
                    <a:pt x="556" y="310"/>
                  </a:cubicBezTo>
                  <a:lnTo>
                    <a:pt x="659" y="310"/>
                  </a:lnTo>
                  <a:cubicBezTo>
                    <a:pt x="671" y="297"/>
                    <a:pt x="685" y="297"/>
                    <a:pt x="697" y="284"/>
                  </a:cubicBezTo>
                  <a:cubicBezTo>
                    <a:pt x="710" y="272"/>
                    <a:pt x="723" y="258"/>
                    <a:pt x="723" y="232"/>
                  </a:cubicBezTo>
                  <a:cubicBezTo>
                    <a:pt x="736" y="220"/>
                    <a:pt x="736" y="194"/>
                    <a:pt x="736" y="168"/>
                  </a:cubicBezTo>
                  <a:lnTo>
                    <a:pt x="736" y="103"/>
                  </a:lnTo>
                  <a:cubicBezTo>
                    <a:pt x="723" y="78"/>
                    <a:pt x="723" y="52"/>
                    <a:pt x="710" y="52"/>
                  </a:cubicBezTo>
                  <a:cubicBezTo>
                    <a:pt x="697" y="26"/>
                    <a:pt x="685" y="14"/>
                    <a:pt x="659" y="14"/>
                  </a:cubicBezTo>
                  <a:cubicBezTo>
                    <a:pt x="645" y="0"/>
                    <a:pt x="620" y="0"/>
                    <a:pt x="60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95"/>
            <p:cNvSpPr/>
            <p:nvPr/>
          </p:nvSpPr>
          <p:spPr>
            <a:xfrm>
              <a:off x="5284279" y="4940424"/>
              <a:ext cx="29768" cy="21619"/>
            </a:xfrm>
            <a:custGeom>
              <a:rect b="b" l="l" r="r" t="t"/>
              <a:pathLst>
                <a:path extrusionOk="0" h="581" w="800">
                  <a:moveTo>
                    <a:pt x="606" y="130"/>
                  </a:moveTo>
                  <a:lnTo>
                    <a:pt x="606" y="156"/>
                  </a:lnTo>
                  <a:cubicBezTo>
                    <a:pt x="606" y="168"/>
                    <a:pt x="606" y="168"/>
                    <a:pt x="593" y="181"/>
                  </a:cubicBezTo>
                  <a:lnTo>
                    <a:pt x="580" y="194"/>
                  </a:lnTo>
                  <a:lnTo>
                    <a:pt x="451" y="168"/>
                  </a:lnTo>
                  <a:lnTo>
                    <a:pt x="464" y="168"/>
                  </a:lnTo>
                  <a:cubicBezTo>
                    <a:pt x="464" y="156"/>
                    <a:pt x="477" y="156"/>
                    <a:pt x="502" y="156"/>
                  </a:cubicBezTo>
                  <a:cubicBezTo>
                    <a:pt x="516" y="142"/>
                    <a:pt x="528" y="142"/>
                    <a:pt x="542" y="130"/>
                  </a:cubicBezTo>
                  <a:close/>
                  <a:moveTo>
                    <a:pt x="542" y="1"/>
                  </a:moveTo>
                  <a:cubicBezTo>
                    <a:pt x="528" y="1"/>
                    <a:pt x="502" y="13"/>
                    <a:pt x="490" y="13"/>
                  </a:cubicBezTo>
                  <a:cubicBezTo>
                    <a:pt x="464" y="27"/>
                    <a:pt x="451" y="39"/>
                    <a:pt x="425" y="39"/>
                  </a:cubicBezTo>
                  <a:cubicBezTo>
                    <a:pt x="425" y="52"/>
                    <a:pt x="413" y="52"/>
                    <a:pt x="399" y="65"/>
                  </a:cubicBezTo>
                  <a:cubicBezTo>
                    <a:pt x="387" y="65"/>
                    <a:pt x="361" y="78"/>
                    <a:pt x="348" y="91"/>
                  </a:cubicBezTo>
                  <a:cubicBezTo>
                    <a:pt x="322" y="104"/>
                    <a:pt x="310" y="116"/>
                    <a:pt x="296" y="116"/>
                  </a:cubicBezTo>
                  <a:cubicBezTo>
                    <a:pt x="284" y="130"/>
                    <a:pt x="270" y="130"/>
                    <a:pt x="258" y="142"/>
                  </a:cubicBezTo>
                  <a:lnTo>
                    <a:pt x="245" y="142"/>
                  </a:lnTo>
                  <a:cubicBezTo>
                    <a:pt x="232" y="130"/>
                    <a:pt x="219" y="130"/>
                    <a:pt x="219" y="130"/>
                  </a:cubicBezTo>
                  <a:cubicBezTo>
                    <a:pt x="206" y="116"/>
                    <a:pt x="206" y="116"/>
                    <a:pt x="193" y="116"/>
                  </a:cubicBezTo>
                  <a:cubicBezTo>
                    <a:pt x="181" y="116"/>
                    <a:pt x="181" y="116"/>
                    <a:pt x="167" y="130"/>
                  </a:cubicBezTo>
                  <a:cubicBezTo>
                    <a:pt x="155" y="142"/>
                    <a:pt x="155" y="156"/>
                    <a:pt x="155" y="168"/>
                  </a:cubicBezTo>
                  <a:lnTo>
                    <a:pt x="155" y="207"/>
                  </a:lnTo>
                  <a:cubicBezTo>
                    <a:pt x="141" y="233"/>
                    <a:pt x="116" y="245"/>
                    <a:pt x="103" y="259"/>
                  </a:cubicBezTo>
                  <a:lnTo>
                    <a:pt x="52" y="310"/>
                  </a:lnTo>
                  <a:cubicBezTo>
                    <a:pt x="26" y="336"/>
                    <a:pt x="12" y="374"/>
                    <a:pt x="0" y="414"/>
                  </a:cubicBezTo>
                  <a:cubicBezTo>
                    <a:pt x="0" y="452"/>
                    <a:pt x="12" y="491"/>
                    <a:pt x="52" y="517"/>
                  </a:cubicBezTo>
                  <a:cubicBezTo>
                    <a:pt x="64" y="529"/>
                    <a:pt x="90" y="543"/>
                    <a:pt x="116" y="555"/>
                  </a:cubicBezTo>
                  <a:cubicBezTo>
                    <a:pt x="129" y="568"/>
                    <a:pt x="155" y="568"/>
                    <a:pt x="181" y="568"/>
                  </a:cubicBezTo>
                  <a:cubicBezTo>
                    <a:pt x="206" y="581"/>
                    <a:pt x="232" y="581"/>
                    <a:pt x="258" y="581"/>
                  </a:cubicBezTo>
                  <a:lnTo>
                    <a:pt x="335" y="581"/>
                  </a:lnTo>
                  <a:cubicBezTo>
                    <a:pt x="399" y="568"/>
                    <a:pt x="451" y="568"/>
                    <a:pt x="490" y="568"/>
                  </a:cubicBezTo>
                  <a:lnTo>
                    <a:pt x="593" y="568"/>
                  </a:lnTo>
                  <a:cubicBezTo>
                    <a:pt x="619" y="568"/>
                    <a:pt x="645" y="581"/>
                    <a:pt x="657" y="581"/>
                  </a:cubicBezTo>
                  <a:cubicBezTo>
                    <a:pt x="671" y="581"/>
                    <a:pt x="683" y="581"/>
                    <a:pt x="696" y="568"/>
                  </a:cubicBezTo>
                  <a:cubicBezTo>
                    <a:pt x="709" y="568"/>
                    <a:pt x="722" y="568"/>
                    <a:pt x="735" y="555"/>
                  </a:cubicBezTo>
                  <a:lnTo>
                    <a:pt x="760" y="529"/>
                  </a:lnTo>
                  <a:cubicBezTo>
                    <a:pt x="786" y="503"/>
                    <a:pt x="800" y="491"/>
                    <a:pt x="800" y="465"/>
                  </a:cubicBezTo>
                  <a:cubicBezTo>
                    <a:pt x="786" y="452"/>
                    <a:pt x="786" y="439"/>
                    <a:pt x="774" y="426"/>
                  </a:cubicBezTo>
                  <a:cubicBezTo>
                    <a:pt x="760" y="414"/>
                    <a:pt x="748" y="414"/>
                    <a:pt x="722" y="400"/>
                  </a:cubicBezTo>
                  <a:lnTo>
                    <a:pt x="683" y="400"/>
                  </a:lnTo>
                  <a:lnTo>
                    <a:pt x="567" y="439"/>
                  </a:lnTo>
                  <a:lnTo>
                    <a:pt x="167" y="439"/>
                  </a:lnTo>
                  <a:cubicBezTo>
                    <a:pt x="155" y="439"/>
                    <a:pt x="155" y="439"/>
                    <a:pt x="141" y="426"/>
                  </a:cubicBezTo>
                  <a:lnTo>
                    <a:pt x="181" y="388"/>
                  </a:lnTo>
                  <a:lnTo>
                    <a:pt x="219" y="349"/>
                  </a:lnTo>
                  <a:lnTo>
                    <a:pt x="258" y="310"/>
                  </a:lnTo>
                  <a:cubicBezTo>
                    <a:pt x="270" y="310"/>
                    <a:pt x="270" y="297"/>
                    <a:pt x="284" y="297"/>
                  </a:cubicBezTo>
                  <a:lnTo>
                    <a:pt x="542" y="297"/>
                  </a:lnTo>
                  <a:cubicBezTo>
                    <a:pt x="554" y="310"/>
                    <a:pt x="580" y="310"/>
                    <a:pt x="593" y="310"/>
                  </a:cubicBezTo>
                  <a:cubicBezTo>
                    <a:pt x="606" y="297"/>
                    <a:pt x="619" y="297"/>
                    <a:pt x="645" y="297"/>
                  </a:cubicBezTo>
                  <a:cubicBezTo>
                    <a:pt x="657" y="285"/>
                    <a:pt x="671" y="285"/>
                    <a:pt x="683" y="271"/>
                  </a:cubicBezTo>
                  <a:cubicBezTo>
                    <a:pt x="683" y="259"/>
                    <a:pt x="696" y="245"/>
                    <a:pt x="696" y="220"/>
                  </a:cubicBezTo>
                  <a:lnTo>
                    <a:pt x="696" y="156"/>
                  </a:lnTo>
                  <a:cubicBezTo>
                    <a:pt x="696" y="130"/>
                    <a:pt x="696" y="104"/>
                    <a:pt x="683" y="78"/>
                  </a:cubicBezTo>
                  <a:cubicBezTo>
                    <a:pt x="683" y="52"/>
                    <a:pt x="671" y="39"/>
                    <a:pt x="657" y="27"/>
                  </a:cubicBezTo>
                  <a:cubicBezTo>
                    <a:pt x="645" y="13"/>
                    <a:pt x="631" y="13"/>
                    <a:pt x="60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95"/>
            <p:cNvSpPr/>
            <p:nvPr/>
          </p:nvSpPr>
          <p:spPr>
            <a:xfrm>
              <a:off x="5300576" y="4959624"/>
              <a:ext cx="41303" cy="36503"/>
            </a:xfrm>
            <a:custGeom>
              <a:rect b="b" l="l" r="r" t="t"/>
              <a:pathLst>
                <a:path extrusionOk="0" h="981" w="1110">
                  <a:moveTo>
                    <a:pt x="878" y="207"/>
                  </a:moveTo>
                  <a:cubicBezTo>
                    <a:pt x="916" y="219"/>
                    <a:pt x="929" y="233"/>
                    <a:pt x="941" y="245"/>
                  </a:cubicBezTo>
                  <a:cubicBezTo>
                    <a:pt x="941" y="271"/>
                    <a:pt x="929" y="284"/>
                    <a:pt x="916" y="310"/>
                  </a:cubicBezTo>
                  <a:cubicBezTo>
                    <a:pt x="890" y="336"/>
                    <a:pt x="864" y="348"/>
                    <a:pt x="826" y="374"/>
                  </a:cubicBezTo>
                  <a:cubicBezTo>
                    <a:pt x="800" y="400"/>
                    <a:pt x="749" y="413"/>
                    <a:pt x="709" y="426"/>
                  </a:cubicBezTo>
                  <a:cubicBezTo>
                    <a:pt x="671" y="439"/>
                    <a:pt x="620" y="452"/>
                    <a:pt x="580" y="452"/>
                  </a:cubicBezTo>
                  <a:lnTo>
                    <a:pt x="555" y="452"/>
                  </a:lnTo>
                  <a:cubicBezTo>
                    <a:pt x="542" y="452"/>
                    <a:pt x="529" y="465"/>
                    <a:pt x="516" y="465"/>
                  </a:cubicBezTo>
                  <a:lnTo>
                    <a:pt x="465" y="465"/>
                  </a:lnTo>
                  <a:lnTo>
                    <a:pt x="606" y="245"/>
                  </a:lnTo>
                  <a:cubicBezTo>
                    <a:pt x="620" y="233"/>
                    <a:pt x="632" y="233"/>
                    <a:pt x="658" y="219"/>
                  </a:cubicBezTo>
                  <a:lnTo>
                    <a:pt x="709" y="219"/>
                  </a:lnTo>
                  <a:cubicBezTo>
                    <a:pt x="787" y="207"/>
                    <a:pt x="838" y="207"/>
                    <a:pt x="878" y="207"/>
                  </a:cubicBezTo>
                  <a:close/>
                  <a:moveTo>
                    <a:pt x="632" y="1"/>
                  </a:moveTo>
                  <a:cubicBezTo>
                    <a:pt x="606" y="13"/>
                    <a:pt x="594" y="13"/>
                    <a:pt x="580" y="39"/>
                  </a:cubicBezTo>
                  <a:lnTo>
                    <a:pt x="542" y="78"/>
                  </a:lnTo>
                  <a:cubicBezTo>
                    <a:pt x="542" y="90"/>
                    <a:pt x="529" y="116"/>
                    <a:pt x="516" y="130"/>
                  </a:cubicBezTo>
                  <a:lnTo>
                    <a:pt x="503" y="130"/>
                  </a:lnTo>
                  <a:cubicBezTo>
                    <a:pt x="491" y="130"/>
                    <a:pt x="477" y="142"/>
                    <a:pt x="465" y="142"/>
                  </a:cubicBezTo>
                  <a:cubicBezTo>
                    <a:pt x="451" y="142"/>
                    <a:pt x="439" y="155"/>
                    <a:pt x="426" y="155"/>
                  </a:cubicBezTo>
                  <a:lnTo>
                    <a:pt x="400" y="155"/>
                  </a:lnTo>
                  <a:cubicBezTo>
                    <a:pt x="400" y="168"/>
                    <a:pt x="400" y="168"/>
                    <a:pt x="387" y="168"/>
                  </a:cubicBezTo>
                  <a:cubicBezTo>
                    <a:pt x="362" y="194"/>
                    <a:pt x="362" y="219"/>
                    <a:pt x="374" y="233"/>
                  </a:cubicBezTo>
                  <a:cubicBezTo>
                    <a:pt x="374" y="245"/>
                    <a:pt x="387" y="271"/>
                    <a:pt x="400" y="284"/>
                  </a:cubicBezTo>
                  <a:lnTo>
                    <a:pt x="13" y="864"/>
                  </a:lnTo>
                  <a:cubicBezTo>
                    <a:pt x="1" y="864"/>
                    <a:pt x="1" y="878"/>
                    <a:pt x="1" y="890"/>
                  </a:cubicBezTo>
                  <a:cubicBezTo>
                    <a:pt x="1" y="904"/>
                    <a:pt x="1" y="904"/>
                    <a:pt x="13" y="916"/>
                  </a:cubicBezTo>
                  <a:cubicBezTo>
                    <a:pt x="13" y="929"/>
                    <a:pt x="26" y="942"/>
                    <a:pt x="26" y="942"/>
                  </a:cubicBezTo>
                  <a:cubicBezTo>
                    <a:pt x="39" y="955"/>
                    <a:pt x="39" y="967"/>
                    <a:pt x="52" y="967"/>
                  </a:cubicBezTo>
                  <a:cubicBezTo>
                    <a:pt x="64" y="967"/>
                    <a:pt x="64" y="981"/>
                    <a:pt x="78" y="981"/>
                  </a:cubicBezTo>
                  <a:cubicBezTo>
                    <a:pt x="90" y="981"/>
                    <a:pt x="90" y="967"/>
                    <a:pt x="104" y="967"/>
                  </a:cubicBezTo>
                  <a:cubicBezTo>
                    <a:pt x="116" y="967"/>
                    <a:pt x="116" y="955"/>
                    <a:pt x="129" y="942"/>
                  </a:cubicBezTo>
                  <a:cubicBezTo>
                    <a:pt x="129" y="942"/>
                    <a:pt x="142" y="929"/>
                    <a:pt x="142" y="916"/>
                  </a:cubicBezTo>
                  <a:lnTo>
                    <a:pt x="387" y="620"/>
                  </a:lnTo>
                  <a:cubicBezTo>
                    <a:pt x="400" y="620"/>
                    <a:pt x="400" y="620"/>
                    <a:pt x="413" y="606"/>
                  </a:cubicBezTo>
                  <a:lnTo>
                    <a:pt x="451" y="606"/>
                  </a:lnTo>
                  <a:cubicBezTo>
                    <a:pt x="503" y="606"/>
                    <a:pt x="555" y="594"/>
                    <a:pt x="620" y="581"/>
                  </a:cubicBezTo>
                  <a:cubicBezTo>
                    <a:pt x="671" y="568"/>
                    <a:pt x="735" y="542"/>
                    <a:pt x="800" y="529"/>
                  </a:cubicBezTo>
                  <a:lnTo>
                    <a:pt x="955" y="452"/>
                  </a:lnTo>
                  <a:cubicBezTo>
                    <a:pt x="1006" y="413"/>
                    <a:pt x="1045" y="374"/>
                    <a:pt x="1084" y="336"/>
                  </a:cubicBezTo>
                  <a:cubicBezTo>
                    <a:pt x="1110" y="297"/>
                    <a:pt x="1110" y="271"/>
                    <a:pt x="1110" y="233"/>
                  </a:cubicBezTo>
                  <a:cubicBezTo>
                    <a:pt x="1096" y="207"/>
                    <a:pt x="1084" y="181"/>
                    <a:pt x="1045" y="155"/>
                  </a:cubicBezTo>
                  <a:cubicBezTo>
                    <a:pt x="993" y="116"/>
                    <a:pt x="941" y="104"/>
                    <a:pt x="890" y="90"/>
                  </a:cubicBezTo>
                  <a:cubicBezTo>
                    <a:pt x="855" y="90"/>
                    <a:pt x="816" y="85"/>
                    <a:pt x="778" y="85"/>
                  </a:cubicBezTo>
                  <a:cubicBezTo>
                    <a:pt x="759" y="85"/>
                    <a:pt x="740" y="86"/>
                    <a:pt x="723" y="90"/>
                  </a:cubicBezTo>
                  <a:lnTo>
                    <a:pt x="709" y="78"/>
                  </a:lnTo>
                  <a:cubicBezTo>
                    <a:pt x="709" y="78"/>
                    <a:pt x="697" y="65"/>
                    <a:pt x="697" y="52"/>
                  </a:cubicBezTo>
                  <a:cubicBezTo>
                    <a:pt x="697" y="39"/>
                    <a:pt x="684" y="27"/>
                    <a:pt x="684" y="13"/>
                  </a:cubicBezTo>
                  <a:cubicBezTo>
                    <a:pt x="658" y="1"/>
                    <a:pt x="645" y="1"/>
                    <a:pt x="63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95"/>
            <p:cNvSpPr/>
            <p:nvPr/>
          </p:nvSpPr>
          <p:spPr>
            <a:xfrm>
              <a:off x="5369190" y="4971605"/>
              <a:ext cx="27387" cy="45359"/>
            </a:xfrm>
            <a:custGeom>
              <a:rect b="b" l="l" r="r" t="t"/>
              <a:pathLst>
                <a:path extrusionOk="0" h="1219" w="736">
                  <a:moveTo>
                    <a:pt x="439" y="1"/>
                  </a:moveTo>
                  <a:cubicBezTo>
                    <a:pt x="426" y="1"/>
                    <a:pt x="413" y="14"/>
                    <a:pt x="401" y="40"/>
                  </a:cubicBezTo>
                  <a:cubicBezTo>
                    <a:pt x="375" y="104"/>
                    <a:pt x="349" y="181"/>
                    <a:pt x="323" y="272"/>
                  </a:cubicBezTo>
                  <a:cubicBezTo>
                    <a:pt x="284" y="349"/>
                    <a:pt x="258" y="427"/>
                    <a:pt x="232" y="504"/>
                  </a:cubicBezTo>
                  <a:lnTo>
                    <a:pt x="194" y="568"/>
                  </a:lnTo>
                  <a:lnTo>
                    <a:pt x="39" y="568"/>
                  </a:lnTo>
                  <a:cubicBezTo>
                    <a:pt x="14" y="582"/>
                    <a:pt x="14" y="594"/>
                    <a:pt x="0" y="607"/>
                  </a:cubicBezTo>
                  <a:lnTo>
                    <a:pt x="0" y="633"/>
                  </a:lnTo>
                  <a:lnTo>
                    <a:pt x="0" y="645"/>
                  </a:lnTo>
                  <a:cubicBezTo>
                    <a:pt x="14" y="645"/>
                    <a:pt x="14" y="659"/>
                    <a:pt x="14" y="659"/>
                  </a:cubicBezTo>
                  <a:cubicBezTo>
                    <a:pt x="14" y="671"/>
                    <a:pt x="26" y="671"/>
                    <a:pt x="26" y="685"/>
                  </a:cubicBezTo>
                  <a:lnTo>
                    <a:pt x="39" y="685"/>
                  </a:lnTo>
                  <a:lnTo>
                    <a:pt x="52" y="697"/>
                  </a:lnTo>
                  <a:cubicBezTo>
                    <a:pt x="61" y="697"/>
                    <a:pt x="75" y="703"/>
                    <a:pt x="88" y="703"/>
                  </a:cubicBezTo>
                  <a:cubicBezTo>
                    <a:pt x="94" y="703"/>
                    <a:pt x="99" y="702"/>
                    <a:pt x="103" y="697"/>
                  </a:cubicBezTo>
                  <a:cubicBezTo>
                    <a:pt x="117" y="697"/>
                    <a:pt x="129" y="697"/>
                    <a:pt x="143" y="710"/>
                  </a:cubicBezTo>
                  <a:lnTo>
                    <a:pt x="155" y="710"/>
                  </a:lnTo>
                  <a:cubicBezTo>
                    <a:pt x="129" y="774"/>
                    <a:pt x="103" y="839"/>
                    <a:pt x="91" y="903"/>
                  </a:cubicBezTo>
                  <a:cubicBezTo>
                    <a:pt x="65" y="968"/>
                    <a:pt x="39" y="1032"/>
                    <a:pt x="26" y="1084"/>
                  </a:cubicBezTo>
                  <a:cubicBezTo>
                    <a:pt x="14" y="1110"/>
                    <a:pt x="14" y="1136"/>
                    <a:pt x="26" y="1161"/>
                  </a:cubicBezTo>
                  <a:cubicBezTo>
                    <a:pt x="39" y="1187"/>
                    <a:pt x="52" y="1201"/>
                    <a:pt x="78" y="1213"/>
                  </a:cubicBezTo>
                  <a:cubicBezTo>
                    <a:pt x="82" y="1217"/>
                    <a:pt x="85" y="1219"/>
                    <a:pt x="89" y="1219"/>
                  </a:cubicBezTo>
                  <a:cubicBezTo>
                    <a:pt x="98" y="1219"/>
                    <a:pt x="107" y="1209"/>
                    <a:pt x="117" y="1201"/>
                  </a:cubicBezTo>
                  <a:cubicBezTo>
                    <a:pt x="129" y="1187"/>
                    <a:pt x="143" y="1187"/>
                    <a:pt x="143" y="1175"/>
                  </a:cubicBezTo>
                  <a:cubicBezTo>
                    <a:pt x="155" y="1136"/>
                    <a:pt x="168" y="1110"/>
                    <a:pt x="181" y="1072"/>
                  </a:cubicBezTo>
                  <a:cubicBezTo>
                    <a:pt x="181" y="1046"/>
                    <a:pt x="194" y="1007"/>
                    <a:pt x="194" y="981"/>
                  </a:cubicBezTo>
                  <a:lnTo>
                    <a:pt x="232" y="865"/>
                  </a:lnTo>
                  <a:cubicBezTo>
                    <a:pt x="258" y="826"/>
                    <a:pt x="272" y="788"/>
                    <a:pt x="284" y="749"/>
                  </a:cubicBezTo>
                  <a:lnTo>
                    <a:pt x="310" y="697"/>
                  </a:lnTo>
                  <a:lnTo>
                    <a:pt x="336" y="697"/>
                  </a:lnTo>
                  <a:lnTo>
                    <a:pt x="659" y="723"/>
                  </a:lnTo>
                  <a:cubicBezTo>
                    <a:pt x="671" y="723"/>
                    <a:pt x="684" y="710"/>
                    <a:pt x="697" y="710"/>
                  </a:cubicBezTo>
                  <a:cubicBezTo>
                    <a:pt x="710" y="710"/>
                    <a:pt x="710" y="710"/>
                    <a:pt x="722" y="697"/>
                  </a:cubicBezTo>
                  <a:cubicBezTo>
                    <a:pt x="736" y="671"/>
                    <a:pt x="736" y="659"/>
                    <a:pt x="722" y="633"/>
                  </a:cubicBezTo>
                  <a:cubicBezTo>
                    <a:pt x="722" y="620"/>
                    <a:pt x="710" y="607"/>
                    <a:pt x="684" y="594"/>
                  </a:cubicBezTo>
                  <a:cubicBezTo>
                    <a:pt x="659" y="582"/>
                    <a:pt x="633" y="582"/>
                    <a:pt x="594" y="582"/>
                  </a:cubicBezTo>
                  <a:lnTo>
                    <a:pt x="465" y="582"/>
                  </a:lnTo>
                  <a:cubicBezTo>
                    <a:pt x="452" y="582"/>
                    <a:pt x="439" y="582"/>
                    <a:pt x="426" y="568"/>
                  </a:cubicBezTo>
                  <a:lnTo>
                    <a:pt x="349" y="568"/>
                  </a:lnTo>
                  <a:cubicBezTo>
                    <a:pt x="349" y="556"/>
                    <a:pt x="361" y="530"/>
                    <a:pt x="375" y="491"/>
                  </a:cubicBezTo>
                  <a:cubicBezTo>
                    <a:pt x="387" y="465"/>
                    <a:pt x="401" y="427"/>
                    <a:pt x="413" y="388"/>
                  </a:cubicBezTo>
                  <a:lnTo>
                    <a:pt x="452" y="272"/>
                  </a:lnTo>
                  <a:cubicBezTo>
                    <a:pt x="465" y="246"/>
                    <a:pt x="478" y="220"/>
                    <a:pt x="490" y="207"/>
                  </a:cubicBezTo>
                  <a:cubicBezTo>
                    <a:pt x="490" y="195"/>
                    <a:pt x="490" y="181"/>
                    <a:pt x="504" y="155"/>
                  </a:cubicBezTo>
                  <a:cubicBezTo>
                    <a:pt x="516" y="143"/>
                    <a:pt x="516" y="117"/>
                    <a:pt x="516" y="104"/>
                  </a:cubicBezTo>
                  <a:cubicBezTo>
                    <a:pt x="530" y="78"/>
                    <a:pt x="530" y="66"/>
                    <a:pt x="516" y="52"/>
                  </a:cubicBezTo>
                  <a:cubicBezTo>
                    <a:pt x="516" y="26"/>
                    <a:pt x="504" y="26"/>
                    <a:pt x="478" y="14"/>
                  </a:cubicBezTo>
                  <a:cubicBezTo>
                    <a:pt x="465" y="1"/>
                    <a:pt x="452" y="1"/>
                    <a:pt x="43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95"/>
            <p:cNvSpPr/>
            <p:nvPr/>
          </p:nvSpPr>
          <p:spPr>
            <a:xfrm>
              <a:off x="5396055" y="4980759"/>
              <a:ext cx="23070" cy="49936"/>
            </a:xfrm>
            <a:custGeom>
              <a:rect b="b" l="l" r="r" t="t"/>
              <a:pathLst>
                <a:path extrusionOk="0" h="1342" w="620">
                  <a:moveTo>
                    <a:pt x="310" y="0"/>
                  </a:moveTo>
                  <a:cubicBezTo>
                    <a:pt x="298" y="0"/>
                    <a:pt x="298" y="13"/>
                    <a:pt x="284" y="38"/>
                  </a:cubicBezTo>
                  <a:cubicBezTo>
                    <a:pt x="272" y="103"/>
                    <a:pt x="246" y="167"/>
                    <a:pt x="233" y="232"/>
                  </a:cubicBezTo>
                  <a:cubicBezTo>
                    <a:pt x="220" y="296"/>
                    <a:pt x="207" y="361"/>
                    <a:pt x="181" y="425"/>
                  </a:cubicBezTo>
                  <a:lnTo>
                    <a:pt x="26" y="1070"/>
                  </a:lnTo>
                  <a:cubicBezTo>
                    <a:pt x="14" y="1096"/>
                    <a:pt x="14" y="1109"/>
                    <a:pt x="0" y="1122"/>
                  </a:cubicBezTo>
                  <a:lnTo>
                    <a:pt x="0" y="1173"/>
                  </a:lnTo>
                  <a:cubicBezTo>
                    <a:pt x="0" y="1187"/>
                    <a:pt x="14" y="1199"/>
                    <a:pt x="26" y="1213"/>
                  </a:cubicBezTo>
                  <a:cubicBezTo>
                    <a:pt x="40" y="1225"/>
                    <a:pt x="52" y="1238"/>
                    <a:pt x="78" y="1251"/>
                  </a:cubicBezTo>
                  <a:lnTo>
                    <a:pt x="104" y="1251"/>
                  </a:lnTo>
                  <a:cubicBezTo>
                    <a:pt x="104" y="1238"/>
                    <a:pt x="117" y="1238"/>
                    <a:pt x="117" y="1238"/>
                  </a:cubicBezTo>
                  <a:cubicBezTo>
                    <a:pt x="129" y="1225"/>
                    <a:pt x="129" y="1213"/>
                    <a:pt x="129" y="1213"/>
                  </a:cubicBezTo>
                  <a:cubicBezTo>
                    <a:pt x="143" y="1199"/>
                    <a:pt x="143" y="1199"/>
                    <a:pt x="143" y="1187"/>
                  </a:cubicBezTo>
                  <a:cubicBezTo>
                    <a:pt x="155" y="1148"/>
                    <a:pt x="169" y="1109"/>
                    <a:pt x="194" y="1058"/>
                  </a:cubicBezTo>
                  <a:cubicBezTo>
                    <a:pt x="207" y="1006"/>
                    <a:pt x="233" y="967"/>
                    <a:pt x="272" y="929"/>
                  </a:cubicBezTo>
                  <a:cubicBezTo>
                    <a:pt x="298" y="890"/>
                    <a:pt x="323" y="864"/>
                    <a:pt x="362" y="838"/>
                  </a:cubicBezTo>
                  <a:cubicBezTo>
                    <a:pt x="387" y="812"/>
                    <a:pt x="413" y="786"/>
                    <a:pt x="439" y="786"/>
                  </a:cubicBezTo>
                  <a:cubicBezTo>
                    <a:pt x="452" y="786"/>
                    <a:pt x="452" y="800"/>
                    <a:pt x="465" y="800"/>
                  </a:cubicBezTo>
                  <a:lnTo>
                    <a:pt x="478" y="812"/>
                  </a:lnTo>
                  <a:cubicBezTo>
                    <a:pt x="491" y="826"/>
                    <a:pt x="491" y="851"/>
                    <a:pt x="491" y="864"/>
                  </a:cubicBezTo>
                  <a:lnTo>
                    <a:pt x="491" y="955"/>
                  </a:lnTo>
                  <a:cubicBezTo>
                    <a:pt x="478" y="993"/>
                    <a:pt x="465" y="1032"/>
                    <a:pt x="452" y="1084"/>
                  </a:cubicBezTo>
                  <a:cubicBezTo>
                    <a:pt x="427" y="1135"/>
                    <a:pt x="401" y="1213"/>
                    <a:pt x="375" y="1290"/>
                  </a:cubicBezTo>
                  <a:cubicBezTo>
                    <a:pt x="362" y="1290"/>
                    <a:pt x="375" y="1302"/>
                    <a:pt x="375" y="1302"/>
                  </a:cubicBezTo>
                  <a:cubicBezTo>
                    <a:pt x="387" y="1316"/>
                    <a:pt x="387" y="1316"/>
                    <a:pt x="401" y="1316"/>
                  </a:cubicBezTo>
                  <a:cubicBezTo>
                    <a:pt x="413" y="1328"/>
                    <a:pt x="427" y="1328"/>
                    <a:pt x="427" y="1328"/>
                  </a:cubicBezTo>
                  <a:cubicBezTo>
                    <a:pt x="439" y="1328"/>
                    <a:pt x="452" y="1341"/>
                    <a:pt x="465" y="1341"/>
                  </a:cubicBezTo>
                  <a:cubicBezTo>
                    <a:pt x="516" y="1213"/>
                    <a:pt x="556" y="1096"/>
                    <a:pt x="581" y="1019"/>
                  </a:cubicBezTo>
                  <a:cubicBezTo>
                    <a:pt x="607" y="929"/>
                    <a:pt x="620" y="851"/>
                    <a:pt x="620" y="800"/>
                  </a:cubicBezTo>
                  <a:cubicBezTo>
                    <a:pt x="620" y="735"/>
                    <a:pt x="607" y="697"/>
                    <a:pt x="594" y="671"/>
                  </a:cubicBezTo>
                  <a:cubicBezTo>
                    <a:pt x="568" y="645"/>
                    <a:pt x="542" y="632"/>
                    <a:pt x="504" y="632"/>
                  </a:cubicBezTo>
                  <a:cubicBezTo>
                    <a:pt x="465" y="632"/>
                    <a:pt x="427" y="657"/>
                    <a:pt x="387" y="683"/>
                  </a:cubicBezTo>
                  <a:cubicBezTo>
                    <a:pt x="336" y="709"/>
                    <a:pt x="284" y="748"/>
                    <a:pt x="233" y="800"/>
                  </a:cubicBezTo>
                  <a:cubicBezTo>
                    <a:pt x="258" y="683"/>
                    <a:pt x="284" y="568"/>
                    <a:pt x="323" y="451"/>
                  </a:cubicBezTo>
                  <a:cubicBezTo>
                    <a:pt x="349" y="336"/>
                    <a:pt x="387" y="219"/>
                    <a:pt x="413" y="103"/>
                  </a:cubicBezTo>
                  <a:cubicBezTo>
                    <a:pt x="413" y="78"/>
                    <a:pt x="413" y="64"/>
                    <a:pt x="401" y="38"/>
                  </a:cubicBezTo>
                  <a:cubicBezTo>
                    <a:pt x="401" y="26"/>
                    <a:pt x="375" y="13"/>
                    <a:pt x="362" y="13"/>
                  </a:cubicBezTo>
                  <a:cubicBezTo>
                    <a:pt x="349" y="0"/>
                    <a:pt x="323" y="0"/>
                    <a:pt x="31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95"/>
            <p:cNvSpPr/>
            <p:nvPr/>
          </p:nvSpPr>
          <p:spPr>
            <a:xfrm>
              <a:off x="5423442" y="5007736"/>
              <a:ext cx="27870" cy="27275"/>
            </a:xfrm>
            <a:custGeom>
              <a:rect b="b" l="l" r="r" t="t"/>
              <a:pathLst>
                <a:path extrusionOk="0" h="733" w="749">
                  <a:moveTo>
                    <a:pt x="387" y="120"/>
                  </a:moveTo>
                  <a:cubicBezTo>
                    <a:pt x="391" y="120"/>
                    <a:pt x="395" y="122"/>
                    <a:pt x="399" y="126"/>
                  </a:cubicBezTo>
                  <a:cubicBezTo>
                    <a:pt x="399" y="126"/>
                    <a:pt x="413" y="126"/>
                    <a:pt x="413" y="139"/>
                  </a:cubicBezTo>
                  <a:lnTo>
                    <a:pt x="413" y="165"/>
                  </a:lnTo>
                  <a:cubicBezTo>
                    <a:pt x="413" y="178"/>
                    <a:pt x="413" y="178"/>
                    <a:pt x="399" y="178"/>
                  </a:cubicBezTo>
                  <a:lnTo>
                    <a:pt x="284" y="230"/>
                  </a:lnTo>
                  <a:lnTo>
                    <a:pt x="284" y="216"/>
                  </a:lnTo>
                  <a:cubicBezTo>
                    <a:pt x="296" y="204"/>
                    <a:pt x="310" y="204"/>
                    <a:pt x="310" y="190"/>
                  </a:cubicBezTo>
                  <a:lnTo>
                    <a:pt x="348" y="152"/>
                  </a:lnTo>
                  <a:lnTo>
                    <a:pt x="374" y="126"/>
                  </a:lnTo>
                  <a:cubicBezTo>
                    <a:pt x="374" y="126"/>
                    <a:pt x="380" y="120"/>
                    <a:pt x="387" y="120"/>
                  </a:cubicBezTo>
                  <a:close/>
                  <a:moveTo>
                    <a:pt x="367" y="1"/>
                  </a:moveTo>
                  <a:cubicBezTo>
                    <a:pt x="358" y="1"/>
                    <a:pt x="348" y="4"/>
                    <a:pt x="335" y="10"/>
                  </a:cubicBezTo>
                  <a:cubicBezTo>
                    <a:pt x="322" y="10"/>
                    <a:pt x="296" y="23"/>
                    <a:pt x="284" y="36"/>
                  </a:cubicBezTo>
                  <a:lnTo>
                    <a:pt x="245" y="75"/>
                  </a:lnTo>
                  <a:cubicBezTo>
                    <a:pt x="232" y="101"/>
                    <a:pt x="219" y="113"/>
                    <a:pt x="206" y="126"/>
                  </a:cubicBezTo>
                  <a:cubicBezTo>
                    <a:pt x="206" y="139"/>
                    <a:pt x="193" y="152"/>
                    <a:pt x="181" y="165"/>
                  </a:cubicBezTo>
                  <a:cubicBezTo>
                    <a:pt x="181" y="178"/>
                    <a:pt x="167" y="190"/>
                    <a:pt x="155" y="216"/>
                  </a:cubicBezTo>
                  <a:cubicBezTo>
                    <a:pt x="141" y="230"/>
                    <a:pt x="129" y="255"/>
                    <a:pt x="129" y="268"/>
                  </a:cubicBezTo>
                  <a:lnTo>
                    <a:pt x="103" y="294"/>
                  </a:lnTo>
                  <a:cubicBezTo>
                    <a:pt x="103" y="307"/>
                    <a:pt x="90" y="307"/>
                    <a:pt x="90" y="307"/>
                  </a:cubicBezTo>
                  <a:lnTo>
                    <a:pt x="64" y="307"/>
                  </a:lnTo>
                  <a:cubicBezTo>
                    <a:pt x="52" y="307"/>
                    <a:pt x="38" y="307"/>
                    <a:pt x="38" y="319"/>
                  </a:cubicBezTo>
                  <a:cubicBezTo>
                    <a:pt x="26" y="319"/>
                    <a:pt x="26" y="319"/>
                    <a:pt x="26" y="333"/>
                  </a:cubicBezTo>
                  <a:lnTo>
                    <a:pt x="26" y="371"/>
                  </a:lnTo>
                  <a:cubicBezTo>
                    <a:pt x="38" y="384"/>
                    <a:pt x="38" y="397"/>
                    <a:pt x="52" y="410"/>
                  </a:cubicBezTo>
                  <a:cubicBezTo>
                    <a:pt x="38" y="436"/>
                    <a:pt x="38" y="462"/>
                    <a:pt x="26" y="474"/>
                  </a:cubicBezTo>
                  <a:cubicBezTo>
                    <a:pt x="26" y="500"/>
                    <a:pt x="13" y="526"/>
                    <a:pt x="13" y="551"/>
                  </a:cubicBezTo>
                  <a:cubicBezTo>
                    <a:pt x="0" y="591"/>
                    <a:pt x="0" y="629"/>
                    <a:pt x="26" y="668"/>
                  </a:cubicBezTo>
                  <a:cubicBezTo>
                    <a:pt x="38" y="694"/>
                    <a:pt x="64" y="720"/>
                    <a:pt x="116" y="732"/>
                  </a:cubicBezTo>
                  <a:lnTo>
                    <a:pt x="181" y="732"/>
                  </a:lnTo>
                  <a:cubicBezTo>
                    <a:pt x="206" y="732"/>
                    <a:pt x="232" y="720"/>
                    <a:pt x="258" y="706"/>
                  </a:cubicBezTo>
                  <a:cubicBezTo>
                    <a:pt x="284" y="706"/>
                    <a:pt x="296" y="694"/>
                    <a:pt x="322" y="680"/>
                  </a:cubicBezTo>
                  <a:cubicBezTo>
                    <a:pt x="348" y="668"/>
                    <a:pt x="361" y="655"/>
                    <a:pt x="387" y="642"/>
                  </a:cubicBezTo>
                  <a:cubicBezTo>
                    <a:pt x="439" y="603"/>
                    <a:pt x="490" y="577"/>
                    <a:pt x="516" y="551"/>
                  </a:cubicBezTo>
                  <a:cubicBezTo>
                    <a:pt x="554" y="539"/>
                    <a:pt x="593" y="513"/>
                    <a:pt x="606" y="500"/>
                  </a:cubicBezTo>
                  <a:cubicBezTo>
                    <a:pt x="632" y="488"/>
                    <a:pt x="657" y="488"/>
                    <a:pt x="671" y="474"/>
                  </a:cubicBezTo>
                  <a:cubicBezTo>
                    <a:pt x="683" y="474"/>
                    <a:pt x="697" y="462"/>
                    <a:pt x="697" y="448"/>
                  </a:cubicBezTo>
                  <a:cubicBezTo>
                    <a:pt x="709" y="448"/>
                    <a:pt x="722" y="436"/>
                    <a:pt x="722" y="423"/>
                  </a:cubicBezTo>
                  <a:cubicBezTo>
                    <a:pt x="722" y="423"/>
                    <a:pt x="735" y="397"/>
                    <a:pt x="735" y="384"/>
                  </a:cubicBezTo>
                  <a:cubicBezTo>
                    <a:pt x="748" y="345"/>
                    <a:pt x="748" y="333"/>
                    <a:pt x="735" y="319"/>
                  </a:cubicBezTo>
                  <a:cubicBezTo>
                    <a:pt x="722" y="307"/>
                    <a:pt x="709" y="294"/>
                    <a:pt x="697" y="294"/>
                  </a:cubicBezTo>
                  <a:lnTo>
                    <a:pt x="645" y="294"/>
                  </a:lnTo>
                  <a:cubicBezTo>
                    <a:pt x="619" y="307"/>
                    <a:pt x="606" y="307"/>
                    <a:pt x="606" y="319"/>
                  </a:cubicBezTo>
                  <a:lnTo>
                    <a:pt x="516" y="410"/>
                  </a:lnTo>
                  <a:lnTo>
                    <a:pt x="206" y="591"/>
                  </a:lnTo>
                  <a:cubicBezTo>
                    <a:pt x="193" y="591"/>
                    <a:pt x="181" y="603"/>
                    <a:pt x="181" y="603"/>
                  </a:cubicBezTo>
                  <a:cubicBezTo>
                    <a:pt x="172" y="603"/>
                    <a:pt x="163" y="609"/>
                    <a:pt x="159" y="609"/>
                  </a:cubicBezTo>
                  <a:cubicBezTo>
                    <a:pt x="156" y="609"/>
                    <a:pt x="155" y="608"/>
                    <a:pt x="155" y="603"/>
                  </a:cubicBezTo>
                  <a:lnTo>
                    <a:pt x="141" y="603"/>
                  </a:lnTo>
                  <a:cubicBezTo>
                    <a:pt x="141" y="591"/>
                    <a:pt x="155" y="577"/>
                    <a:pt x="155" y="551"/>
                  </a:cubicBezTo>
                  <a:cubicBezTo>
                    <a:pt x="167" y="539"/>
                    <a:pt x="167" y="513"/>
                    <a:pt x="167" y="500"/>
                  </a:cubicBezTo>
                  <a:cubicBezTo>
                    <a:pt x="181" y="488"/>
                    <a:pt x="181" y="462"/>
                    <a:pt x="193" y="448"/>
                  </a:cubicBezTo>
                  <a:cubicBezTo>
                    <a:pt x="193" y="436"/>
                    <a:pt x="193" y="423"/>
                    <a:pt x="206" y="423"/>
                  </a:cubicBezTo>
                  <a:lnTo>
                    <a:pt x="206" y="410"/>
                  </a:lnTo>
                  <a:cubicBezTo>
                    <a:pt x="219" y="410"/>
                    <a:pt x="219" y="410"/>
                    <a:pt x="232" y="397"/>
                  </a:cubicBezTo>
                  <a:cubicBezTo>
                    <a:pt x="245" y="397"/>
                    <a:pt x="258" y="397"/>
                    <a:pt x="270" y="384"/>
                  </a:cubicBezTo>
                  <a:cubicBezTo>
                    <a:pt x="284" y="384"/>
                    <a:pt x="296" y="371"/>
                    <a:pt x="296" y="371"/>
                  </a:cubicBezTo>
                  <a:cubicBezTo>
                    <a:pt x="310" y="359"/>
                    <a:pt x="322" y="359"/>
                    <a:pt x="322" y="359"/>
                  </a:cubicBezTo>
                  <a:lnTo>
                    <a:pt x="335" y="345"/>
                  </a:lnTo>
                  <a:lnTo>
                    <a:pt x="348" y="345"/>
                  </a:lnTo>
                  <a:cubicBezTo>
                    <a:pt x="348" y="333"/>
                    <a:pt x="361" y="333"/>
                    <a:pt x="361" y="333"/>
                  </a:cubicBezTo>
                  <a:cubicBezTo>
                    <a:pt x="374" y="333"/>
                    <a:pt x="374" y="319"/>
                    <a:pt x="374" y="319"/>
                  </a:cubicBezTo>
                  <a:lnTo>
                    <a:pt x="387" y="319"/>
                  </a:lnTo>
                  <a:cubicBezTo>
                    <a:pt x="399" y="307"/>
                    <a:pt x="413" y="307"/>
                    <a:pt x="425" y="294"/>
                  </a:cubicBezTo>
                  <a:cubicBezTo>
                    <a:pt x="451" y="294"/>
                    <a:pt x="464" y="281"/>
                    <a:pt x="477" y="268"/>
                  </a:cubicBezTo>
                  <a:cubicBezTo>
                    <a:pt x="490" y="268"/>
                    <a:pt x="503" y="255"/>
                    <a:pt x="516" y="242"/>
                  </a:cubicBezTo>
                  <a:cubicBezTo>
                    <a:pt x="516" y="230"/>
                    <a:pt x="528" y="216"/>
                    <a:pt x="528" y="204"/>
                  </a:cubicBezTo>
                  <a:lnTo>
                    <a:pt x="528" y="152"/>
                  </a:lnTo>
                  <a:cubicBezTo>
                    <a:pt x="516" y="126"/>
                    <a:pt x="503" y="113"/>
                    <a:pt x="490" y="87"/>
                  </a:cubicBezTo>
                  <a:cubicBezTo>
                    <a:pt x="477" y="61"/>
                    <a:pt x="464" y="49"/>
                    <a:pt x="439" y="36"/>
                  </a:cubicBezTo>
                  <a:cubicBezTo>
                    <a:pt x="425" y="10"/>
                    <a:pt x="413" y="10"/>
                    <a:pt x="399" y="10"/>
                  </a:cubicBezTo>
                  <a:cubicBezTo>
                    <a:pt x="387" y="4"/>
                    <a:pt x="377" y="1"/>
                    <a:pt x="367"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95"/>
            <p:cNvSpPr/>
            <p:nvPr/>
          </p:nvSpPr>
          <p:spPr>
            <a:xfrm>
              <a:off x="5486288" y="5015773"/>
              <a:ext cx="18270" cy="26903"/>
            </a:xfrm>
            <a:custGeom>
              <a:rect b="b" l="l" r="r" t="t"/>
              <a:pathLst>
                <a:path extrusionOk="0" h="723" w="491">
                  <a:moveTo>
                    <a:pt x="278" y="176"/>
                  </a:moveTo>
                  <a:cubicBezTo>
                    <a:pt x="293" y="176"/>
                    <a:pt x="305" y="185"/>
                    <a:pt x="323" y="194"/>
                  </a:cubicBezTo>
                  <a:cubicBezTo>
                    <a:pt x="335" y="207"/>
                    <a:pt x="349" y="232"/>
                    <a:pt x="361" y="258"/>
                  </a:cubicBezTo>
                  <a:cubicBezTo>
                    <a:pt x="375" y="297"/>
                    <a:pt x="375" y="323"/>
                    <a:pt x="361" y="361"/>
                  </a:cubicBezTo>
                  <a:cubicBezTo>
                    <a:pt x="361" y="387"/>
                    <a:pt x="361" y="413"/>
                    <a:pt x="349" y="426"/>
                  </a:cubicBezTo>
                  <a:cubicBezTo>
                    <a:pt x="335" y="452"/>
                    <a:pt x="323" y="464"/>
                    <a:pt x="310" y="490"/>
                  </a:cubicBezTo>
                  <a:cubicBezTo>
                    <a:pt x="297" y="504"/>
                    <a:pt x="284" y="529"/>
                    <a:pt x="258" y="542"/>
                  </a:cubicBezTo>
                  <a:lnTo>
                    <a:pt x="220" y="581"/>
                  </a:lnTo>
                  <a:cubicBezTo>
                    <a:pt x="213" y="587"/>
                    <a:pt x="207" y="590"/>
                    <a:pt x="200" y="590"/>
                  </a:cubicBezTo>
                  <a:cubicBezTo>
                    <a:pt x="194" y="590"/>
                    <a:pt x="187" y="587"/>
                    <a:pt x="181" y="581"/>
                  </a:cubicBezTo>
                  <a:cubicBezTo>
                    <a:pt x="168" y="581"/>
                    <a:pt x="168" y="568"/>
                    <a:pt x="168" y="555"/>
                  </a:cubicBezTo>
                  <a:cubicBezTo>
                    <a:pt x="155" y="542"/>
                    <a:pt x="155" y="529"/>
                    <a:pt x="155" y="516"/>
                  </a:cubicBezTo>
                  <a:cubicBezTo>
                    <a:pt x="155" y="504"/>
                    <a:pt x="155" y="490"/>
                    <a:pt x="143" y="478"/>
                  </a:cubicBezTo>
                  <a:cubicBezTo>
                    <a:pt x="143" y="439"/>
                    <a:pt x="155" y="413"/>
                    <a:pt x="155" y="375"/>
                  </a:cubicBezTo>
                  <a:cubicBezTo>
                    <a:pt x="168" y="335"/>
                    <a:pt x="168" y="297"/>
                    <a:pt x="181" y="272"/>
                  </a:cubicBezTo>
                  <a:cubicBezTo>
                    <a:pt x="206" y="220"/>
                    <a:pt x="232" y="194"/>
                    <a:pt x="258" y="181"/>
                  </a:cubicBezTo>
                  <a:cubicBezTo>
                    <a:pt x="266" y="177"/>
                    <a:pt x="272" y="176"/>
                    <a:pt x="278" y="176"/>
                  </a:cubicBezTo>
                  <a:close/>
                  <a:moveTo>
                    <a:pt x="129" y="0"/>
                  </a:moveTo>
                  <a:cubicBezTo>
                    <a:pt x="117" y="0"/>
                    <a:pt x="103" y="0"/>
                    <a:pt x="91" y="14"/>
                  </a:cubicBezTo>
                  <a:cubicBezTo>
                    <a:pt x="91" y="14"/>
                    <a:pt x="78" y="26"/>
                    <a:pt x="78" y="39"/>
                  </a:cubicBezTo>
                  <a:lnTo>
                    <a:pt x="0" y="464"/>
                  </a:lnTo>
                  <a:lnTo>
                    <a:pt x="0" y="478"/>
                  </a:lnTo>
                  <a:cubicBezTo>
                    <a:pt x="0" y="504"/>
                    <a:pt x="14" y="529"/>
                    <a:pt x="14" y="568"/>
                  </a:cubicBezTo>
                  <a:cubicBezTo>
                    <a:pt x="26" y="593"/>
                    <a:pt x="26" y="619"/>
                    <a:pt x="52" y="645"/>
                  </a:cubicBezTo>
                  <a:cubicBezTo>
                    <a:pt x="65" y="671"/>
                    <a:pt x="78" y="684"/>
                    <a:pt x="103" y="710"/>
                  </a:cubicBezTo>
                  <a:cubicBezTo>
                    <a:pt x="129" y="722"/>
                    <a:pt x="155" y="722"/>
                    <a:pt x="194" y="722"/>
                  </a:cubicBezTo>
                  <a:cubicBezTo>
                    <a:pt x="232" y="722"/>
                    <a:pt x="258" y="722"/>
                    <a:pt x="297" y="697"/>
                  </a:cubicBezTo>
                  <a:cubicBezTo>
                    <a:pt x="335" y="671"/>
                    <a:pt x="361" y="645"/>
                    <a:pt x="400" y="607"/>
                  </a:cubicBezTo>
                  <a:cubicBezTo>
                    <a:pt x="426" y="568"/>
                    <a:pt x="452" y="529"/>
                    <a:pt x="464" y="490"/>
                  </a:cubicBezTo>
                  <a:cubicBezTo>
                    <a:pt x="490" y="452"/>
                    <a:pt x="490" y="413"/>
                    <a:pt x="490" y="375"/>
                  </a:cubicBezTo>
                  <a:lnTo>
                    <a:pt x="490" y="284"/>
                  </a:lnTo>
                  <a:cubicBezTo>
                    <a:pt x="478" y="246"/>
                    <a:pt x="464" y="207"/>
                    <a:pt x="452" y="181"/>
                  </a:cubicBezTo>
                  <a:cubicBezTo>
                    <a:pt x="439" y="143"/>
                    <a:pt x="413" y="117"/>
                    <a:pt x="387" y="91"/>
                  </a:cubicBezTo>
                  <a:cubicBezTo>
                    <a:pt x="375" y="65"/>
                    <a:pt x="335" y="65"/>
                    <a:pt x="297" y="52"/>
                  </a:cubicBezTo>
                  <a:cubicBezTo>
                    <a:pt x="284" y="52"/>
                    <a:pt x="271" y="65"/>
                    <a:pt x="258" y="65"/>
                  </a:cubicBezTo>
                  <a:cubicBezTo>
                    <a:pt x="258" y="65"/>
                    <a:pt x="246" y="78"/>
                    <a:pt x="232" y="78"/>
                  </a:cubicBezTo>
                  <a:lnTo>
                    <a:pt x="220" y="78"/>
                  </a:lnTo>
                  <a:cubicBezTo>
                    <a:pt x="220" y="52"/>
                    <a:pt x="206" y="39"/>
                    <a:pt x="194" y="26"/>
                  </a:cubicBezTo>
                  <a:cubicBezTo>
                    <a:pt x="181" y="0"/>
                    <a:pt x="155" y="0"/>
                    <a:pt x="12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95"/>
            <p:cNvSpPr/>
            <p:nvPr/>
          </p:nvSpPr>
          <p:spPr>
            <a:xfrm>
              <a:off x="5512186" y="5014619"/>
              <a:ext cx="19721" cy="27573"/>
            </a:xfrm>
            <a:custGeom>
              <a:rect b="b" l="l" r="r" t="t"/>
              <a:pathLst>
                <a:path extrusionOk="0" h="741" w="530">
                  <a:moveTo>
                    <a:pt x="281" y="1"/>
                  </a:moveTo>
                  <a:cubicBezTo>
                    <a:pt x="273" y="1"/>
                    <a:pt x="265" y="2"/>
                    <a:pt x="258" y="5"/>
                  </a:cubicBezTo>
                  <a:cubicBezTo>
                    <a:pt x="233" y="5"/>
                    <a:pt x="195" y="19"/>
                    <a:pt x="169" y="45"/>
                  </a:cubicBezTo>
                  <a:cubicBezTo>
                    <a:pt x="143" y="70"/>
                    <a:pt x="117" y="109"/>
                    <a:pt x="91" y="160"/>
                  </a:cubicBezTo>
                  <a:cubicBezTo>
                    <a:pt x="66" y="199"/>
                    <a:pt x="52" y="238"/>
                    <a:pt x="40" y="289"/>
                  </a:cubicBezTo>
                  <a:cubicBezTo>
                    <a:pt x="14" y="341"/>
                    <a:pt x="14" y="380"/>
                    <a:pt x="1" y="431"/>
                  </a:cubicBezTo>
                  <a:cubicBezTo>
                    <a:pt x="1" y="483"/>
                    <a:pt x="1" y="521"/>
                    <a:pt x="14" y="547"/>
                  </a:cubicBezTo>
                  <a:cubicBezTo>
                    <a:pt x="14" y="573"/>
                    <a:pt x="26" y="612"/>
                    <a:pt x="40" y="624"/>
                  </a:cubicBezTo>
                  <a:cubicBezTo>
                    <a:pt x="52" y="650"/>
                    <a:pt x="66" y="676"/>
                    <a:pt x="91" y="689"/>
                  </a:cubicBezTo>
                  <a:cubicBezTo>
                    <a:pt x="104" y="702"/>
                    <a:pt x="130" y="715"/>
                    <a:pt x="155" y="728"/>
                  </a:cubicBezTo>
                  <a:cubicBezTo>
                    <a:pt x="181" y="728"/>
                    <a:pt x="207" y="741"/>
                    <a:pt x="233" y="741"/>
                  </a:cubicBezTo>
                  <a:cubicBezTo>
                    <a:pt x="258" y="728"/>
                    <a:pt x="298" y="715"/>
                    <a:pt x="323" y="689"/>
                  </a:cubicBezTo>
                  <a:cubicBezTo>
                    <a:pt x="362" y="664"/>
                    <a:pt x="401" y="624"/>
                    <a:pt x="427" y="586"/>
                  </a:cubicBezTo>
                  <a:lnTo>
                    <a:pt x="504" y="470"/>
                  </a:lnTo>
                  <a:cubicBezTo>
                    <a:pt x="516" y="431"/>
                    <a:pt x="530" y="392"/>
                    <a:pt x="530" y="366"/>
                  </a:cubicBezTo>
                  <a:cubicBezTo>
                    <a:pt x="516" y="354"/>
                    <a:pt x="516" y="341"/>
                    <a:pt x="504" y="328"/>
                  </a:cubicBezTo>
                  <a:lnTo>
                    <a:pt x="413" y="328"/>
                  </a:lnTo>
                  <a:lnTo>
                    <a:pt x="387" y="354"/>
                  </a:lnTo>
                  <a:lnTo>
                    <a:pt x="387" y="366"/>
                  </a:lnTo>
                  <a:cubicBezTo>
                    <a:pt x="375" y="380"/>
                    <a:pt x="375" y="392"/>
                    <a:pt x="375" y="406"/>
                  </a:cubicBezTo>
                  <a:cubicBezTo>
                    <a:pt x="362" y="431"/>
                    <a:pt x="349" y="457"/>
                    <a:pt x="323" y="483"/>
                  </a:cubicBezTo>
                  <a:cubicBezTo>
                    <a:pt x="310" y="509"/>
                    <a:pt x="298" y="535"/>
                    <a:pt x="272" y="547"/>
                  </a:cubicBezTo>
                  <a:cubicBezTo>
                    <a:pt x="272" y="560"/>
                    <a:pt x="258" y="573"/>
                    <a:pt x="246" y="586"/>
                  </a:cubicBezTo>
                  <a:cubicBezTo>
                    <a:pt x="233" y="612"/>
                    <a:pt x="220" y="612"/>
                    <a:pt x="207" y="612"/>
                  </a:cubicBezTo>
                  <a:cubicBezTo>
                    <a:pt x="181" y="586"/>
                    <a:pt x="169" y="547"/>
                    <a:pt x="155" y="509"/>
                  </a:cubicBezTo>
                  <a:lnTo>
                    <a:pt x="155" y="380"/>
                  </a:lnTo>
                  <a:cubicBezTo>
                    <a:pt x="155" y="341"/>
                    <a:pt x="169" y="303"/>
                    <a:pt x="181" y="251"/>
                  </a:cubicBezTo>
                  <a:lnTo>
                    <a:pt x="220" y="134"/>
                  </a:lnTo>
                  <a:lnTo>
                    <a:pt x="233" y="134"/>
                  </a:lnTo>
                  <a:cubicBezTo>
                    <a:pt x="233" y="134"/>
                    <a:pt x="233" y="148"/>
                    <a:pt x="246" y="160"/>
                  </a:cubicBezTo>
                  <a:lnTo>
                    <a:pt x="246" y="199"/>
                  </a:lnTo>
                  <a:cubicBezTo>
                    <a:pt x="258" y="212"/>
                    <a:pt x="258" y="225"/>
                    <a:pt x="258" y="238"/>
                  </a:cubicBezTo>
                  <a:lnTo>
                    <a:pt x="258" y="263"/>
                  </a:lnTo>
                  <a:cubicBezTo>
                    <a:pt x="272" y="277"/>
                    <a:pt x="272" y="303"/>
                    <a:pt x="284" y="303"/>
                  </a:cubicBezTo>
                  <a:lnTo>
                    <a:pt x="336" y="303"/>
                  </a:lnTo>
                  <a:cubicBezTo>
                    <a:pt x="349" y="303"/>
                    <a:pt x="362" y="303"/>
                    <a:pt x="375" y="289"/>
                  </a:cubicBezTo>
                  <a:cubicBezTo>
                    <a:pt x="375" y="277"/>
                    <a:pt x="387" y="263"/>
                    <a:pt x="387" y="251"/>
                  </a:cubicBezTo>
                  <a:lnTo>
                    <a:pt x="387" y="238"/>
                  </a:lnTo>
                  <a:cubicBezTo>
                    <a:pt x="375" y="238"/>
                    <a:pt x="375" y="238"/>
                    <a:pt x="375" y="225"/>
                  </a:cubicBezTo>
                  <a:lnTo>
                    <a:pt x="375" y="134"/>
                  </a:lnTo>
                  <a:cubicBezTo>
                    <a:pt x="362" y="109"/>
                    <a:pt x="362" y="83"/>
                    <a:pt x="362" y="70"/>
                  </a:cubicBezTo>
                  <a:lnTo>
                    <a:pt x="362" y="45"/>
                  </a:lnTo>
                  <a:cubicBezTo>
                    <a:pt x="349" y="45"/>
                    <a:pt x="349" y="31"/>
                    <a:pt x="349" y="31"/>
                  </a:cubicBezTo>
                  <a:cubicBezTo>
                    <a:pt x="330" y="12"/>
                    <a:pt x="304" y="1"/>
                    <a:pt x="28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95"/>
            <p:cNvSpPr/>
            <p:nvPr/>
          </p:nvSpPr>
          <p:spPr>
            <a:xfrm>
              <a:off x="5538084" y="5009559"/>
              <a:ext cx="25526" cy="28987"/>
            </a:xfrm>
            <a:custGeom>
              <a:rect b="b" l="l" r="r" t="t"/>
              <a:pathLst>
                <a:path extrusionOk="0" h="779" w="686">
                  <a:moveTo>
                    <a:pt x="272" y="103"/>
                  </a:moveTo>
                  <a:lnTo>
                    <a:pt x="285" y="116"/>
                  </a:lnTo>
                  <a:cubicBezTo>
                    <a:pt x="298" y="116"/>
                    <a:pt x="298" y="129"/>
                    <a:pt x="298" y="141"/>
                  </a:cubicBezTo>
                  <a:cubicBezTo>
                    <a:pt x="311" y="141"/>
                    <a:pt x="311" y="155"/>
                    <a:pt x="298" y="155"/>
                  </a:cubicBezTo>
                  <a:lnTo>
                    <a:pt x="207" y="245"/>
                  </a:lnTo>
                  <a:lnTo>
                    <a:pt x="207" y="232"/>
                  </a:lnTo>
                  <a:cubicBezTo>
                    <a:pt x="207" y="232"/>
                    <a:pt x="221" y="219"/>
                    <a:pt x="221" y="193"/>
                  </a:cubicBezTo>
                  <a:cubicBezTo>
                    <a:pt x="221" y="181"/>
                    <a:pt x="233" y="167"/>
                    <a:pt x="233" y="155"/>
                  </a:cubicBezTo>
                  <a:cubicBezTo>
                    <a:pt x="247" y="141"/>
                    <a:pt x="247" y="129"/>
                    <a:pt x="247" y="129"/>
                  </a:cubicBezTo>
                  <a:cubicBezTo>
                    <a:pt x="259" y="116"/>
                    <a:pt x="259" y="103"/>
                    <a:pt x="272" y="103"/>
                  </a:cubicBezTo>
                  <a:close/>
                  <a:moveTo>
                    <a:pt x="233" y="0"/>
                  </a:moveTo>
                  <a:cubicBezTo>
                    <a:pt x="207" y="0"/>
                    <a:pt x="182" y="12"/>
                    <a:pt x="169" y="26"/>
                  </a:cubicBezTo>
                  <a:lnTo>
                    <a:pt x="130" y="64"/>
                  </a:lnTo>
                  <a:cubicBezTo>
                    <a:pt x="130" y="90"/>
                    <a:pt x="118" y="103"/>
                    <a:pt x="118" y="129"/>
                  </a:cubicBezTo>
                  <a:cubicBezTo>
                    <a:pt x="104" y="141"/>
                    <a:pt x="104" y="167"/>
                    <a:pt x="92" y="193"/>
                  </a:cubicBezTo>
                  <a:lnTo>
                    <a:pt x="92" y="232"/>
                  </a:lnTo>
                  <a:cubicBezTo>
                    <a:pt x="92" y="245"/>
                    <a:pt x="78" y="258"/>
                    <a:pt x="78" y="284"/>
                  </a:cubicBezTo>
                  <a:lnTo>
                    <a:pt x="78" y="348"/>
                  </a:lnTo>
                  <a:cubicBezTo>
                    <a:pt x="66" y="361"/>
                    <a:pt x="66" y="374"/>
                    <a:pt x="66" y="387"/>
                  </a:cubicBezTo>
                  <a:cubicBezTo>
                    <a:pt x="66" y="387"/>
                    <a:pt x="66" y="399"/>
                    <a:pt x="53" y="399"/>
                  </a:cubicBezTo>
                  <a:cubicBezTo>
                    <a:pt x="53" y="399"/>
                    <a:pt x="40" y="399"/>
                    <a:pt x="27" y="413"/>
                  </a:cubicBezTo>
                  <a:cubicBezTo>
                    <a:pt x="27" y="413"/>
                    <a:pt x="14" y="413"/>
                    <a:pt x="14" y="425"/>
                  </a:cubicBezTo>
                  <a:cubicBezTo>
                    <a:pt x="1" y="425"/>
                    <a:pt x="1" y="439"/>
                    <a:pt x="1" y="451"/>
                  </a:cubicBezTo>
                  <a:cubicBezTo>
                    <a:pt x="14" y="464"/>
                    <a:pt x="14" y="477"/>
                    <a:pt x="27" y="477"/>
                  </a:cubicBezTo>
                  <a:cubicBezTo>
                    <a:pt x="40" y="490"/>
                    <a:pt x="53" y="490"/>
                    <a:pt x="66" y="502"/>
                  </a:cubicBezTo>
                  <a:lnTo>
                    <a:pt x="66" y="580"/>
                  </a:lnTo>
                  <a:cubicBezTo>
                    <a:pt x="66" y="593"/>
                    <a:pt x="66" y="619"/>
                    <a:pt x="78" y="645"/>
                  </a:cubicBezTo>
                  <a:cubicBezTo>
                    <a:pt x="78" y="683"/>
                    <a:pt x="104" y="722"/>
                    <a:pt x="130" y="748"/>
                  </a:cubicBezTo>
                  <a:cubicBezTo>
                    <a:pt x="149" y="767"/>
                    <a:pt x="175" y="779"/>
                    <a:pt x="208" y="779"/>
                  </a:cubicBezTo>
                  <a:cubicBezTo>
                    <a:pt x="220" y="779"/>
                    <a:pt x="233" y="777"/>
                    <a:pt x="247" y="774"/>
                  </a:cubicBezTo>
                  <a:cubicBezTo>
                    <a:pt x="259" y="774"/>
                    <a:pt x="285" y="760"/>
                    <a:pt x="311" y="748"/>
                  </a:cubicBezTo>
                  <a:cubicBezTo>
                    <a:pt x="324" y="735"/>
                    <a:pt x="350" y="722"/>
                    <a:pt x="362" y="709"/>
                  </a:cubicBezTo>
                  <a:cubicBezTo>
                    <a:pt x="388" y="683"/>
                    <a:pt x="401" y="671"/>
                    <a:pt x="414" y="645"/>
                  </a:cubicBezTo>
                  <a:cubicBezTo>
                    <a:pt x="427" y="631"/>
                    <a:pt x="439" y="606"/>
                    <a:pt x="453" y="593"/>
                  </a:cubicBezTo>
                  <a:cubicBezTo>
                    <a:pt x="491" y="542"/>
                    <a:pt x="530" y="490"/>
                    <a:pt x="556" y="464"/>
                  </a:cubicBezTo>
                  <a:cubicBezTo>
                    <a:pt x="582" y="425"/>
                    <a:pt x="594" y="399"/>
                    <a:pt x="620" y="374"/>
                  </a:cubicBezTo>
                  <a:lnTo>
                    <a:pt x="659" y="335"/>
                  </a:lnTo>
                  <a:cubicBezTo>
                    <a:pt x="672" y="322"/>
                    <a:pt x="672" y="310"/>
                    <a:pt x="685" y="296"/>
                  </a:cubicBezTo>
                  <a:lnTo>
                    <a:pt x="685" y="270"/>
                  </a:lnTo>
                  <a:lnTo>
                    <a:pt x="685" y="219"/>
                  </a:lnTo>
                  <a:cubicBezTo>
                    <a:pt x="685" y="193"/>
                    <a:pt x="672" y="167"/>
                    <a:pt x="659" y="155"/>
                  </a:cubicBezTo>
                  <a:cubicBezTo>
                    <a:pt x="650" y="155"/>
                    <a:pt x="636" y="149"/>
                    <a:pt x="624" y="149"/>
                  </a:cubicBezTo>
                  <a:cubicBezTo>
                    <a:pt x="617" y="149"/>
                    <a:pt x="612" y="150"/>
                    <a:pt x="608" y="155"/>
                  </a:cubicBezTo>
                  <a:cubicBezTo>
                    <a:pt x="594" y="155"/>
                    <a:pt x="582" y="167"/>
                    <a:pt x="568" y="181"/>
                  </a:cubicBezTo>
                  <a:cubicBezTo>
                    <a:pt x="556" y="193"/>
                    <a:pt x="543" y="193"/>
                    <a:pt x="543" y="206"/>
                  </a:cubicBezTo>
                  <a:lnTo>
                    <a:pt x="491" y="322"/>
                  </a:lnTo>
                  <a:lnTo>
                    <a:pt x="272" y="619"/>
                  </a:lnTo>
                  <a:cubicBezTo>
                    <a:pt x="259" y="619"/>
                    <a:pt x="259" y="631"/>
                    <a:pt x="247" y="631"/>
                  </a:cubicBezTo>
                  <a:cubicBezTo>
                    <a:pt x="247" y="645"/>
                    <a:pt x="233" y="645"/>
                    <a:pt x="233" y="657"/>
                  </a:cubicBezTo>
                  <a:cubicBezTo>
                    <a:pt x="221" y="657"/>
                    <a:pt x="221" y="657"/>
                    <a:pt x="221" y="645"/>
                  </a:cubicBezTo>
                  <a:cubicBezTo>
                    <a:pt x="221" y="631"/>
                    <a:pt x="221" y="619"/>
                    <a:pt x="207" y="593"/>
                  </a:cubicBezTo>
                  <a:lnTo>
                    <a:pt x="207" y="542"/>
                  </a:lnTo>
                  <a:lnTo>
                    <a:pt x="207" y="490"/>
                  </a:lnTo>
                  <a:lnTo>
                    <a:pt x="207" y="464"/>
                  </a:lnTo>
                  <a:lnTo>
                    <a:pt x="207" y="451"/>
                  </a:lnTo>
                  <a:cubicBezTo>
                    <a:pt x="207" y="439"/>
                    <a:pt x="221" y="439"/>
                    <a:pt x="221" y="425"/>
                  </a:cubicBezTo>
                  <a:cubicBezTo>
                    <a:pt x="233" y="425"/>
                    <a:pt x="247" y="413"/>
                    <a:pt x="247" y="399"/>
                  </a:cubicBezTo>
                  <a:lnTo>
                    <a:pt x="272" y="374"/>
                  </a:lnTo>
                  <a:lnTo>
                    <a:pt x="298" y="348"/>
                  </a:lnTo>
                  <a:cubicBezTo>
                    <a:pt x="298" y="335"/>
                    <a:pt x="311" y="335"/>
                    <a:pt x="311" y="322"/>
                  </a:cubicBezTo>
                  <a:lnTo>
                    <a:pt x="324" y="310"/>
                  </a:lnTo>
                  <a:cubicBezTo>
                    <a:pt x="324" y="296"/>
                    <a:pt x="324" y="296"/>
                    <a:pt x="336" y="296"/>
                  </a:cubicBezTo>
                  <a:lnTo>
                    <a:pt x="376" y="258"/>
                  </a:lnTo>
                  <a:cubicBezTo>
                    <a:pt x="376" y="245"/>
                    <a:pt x="388" y="232"/>
                    <a:pt x="401" y="219"/>
                  </a:cubicBezTo>
                  <a:cubicBezTo>
                    <a:pt x="414" y="206"/>
                    <a:pt x="414" y="193"/>
                    <a:pt x="427" y="181"/>
                  </a:cubicBezTo>
                  <a:lnTo>
                    <a:pt x="427" y="129"/>
                  </a:lnTo>
                  <a:cubicBezTo>
                    <a:pt x="427" y="116"/>
                    <a:pt x="414" y="103"/>
                    <a:pt x="401" y="90"/>
                  </a:cubicBezTo>
                  <a:cubicBezTo>
                    <a:pt x="388" y="64"/>
                    <a:pt x="362" y="52"/>
                    <a:pt x="350" y="38"/>
                  </a:cubicBezTo>
                  <a:cubicBezTo>
                    <a:pt x="324" y="26"/>
                    <a:pt x="298" y="12"/>
                    <a:pt x="28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95"/>
            <p:cNvSpPr/>
            <p:nvPr/>
          </p:nvSpPr>
          <p:spPr>
            <a:xfrm>
              <a:off x="5570270" y="4994005"/>
              <a:ext cx="24484" cy="35722"/>
            </a:xfrm>
            <a:custGeom>
              <a:rect b="b" l="l" r="r" t="t"/>
              <a:pathLst>
                <a:path extrusionOk="0" h="960" w="658">
                  <a:moveTo>
                    <a:pt x="219" y="186"/>
                  </a:moveTo>
                  <a:cubicBezTo>
                    <a:pt x="245" y="276"/>
                    <a:pt x="259" y="366"/>
                    <a:pt x="245" y="444"/>
                  </a:cubicBezTo>
                  <a:cubicBezTo>
                    <a:pt x="245" y="521"/>
                    <a:pt x="219" y="611"/>
                    <a:pt x="168" y="688"/>
                  </a:cubicBezTo>
                  <a:lnTo>
                    <a:pt x="168" y="702"/>
                  </a:lnTo>
                  <a:cubicBezTo>
                    <a:pt x="168" y="702"/>
                    <a:pt x="168" y="676"/>
                    <a:pt x="155" y="663"/>
                  </a:cubicBezTo>
                  <a:lnTo>
                    <a:pt x="155" y="573"/>
                  </a:lnTo>
                  <a:cubicBezTo>
                    <a:pt x="142" y="547"/>
                    <a:pt x="142" y="521"/>
                    <a:pt x="142" y="495"/>
                  </a:cubicBezTo>
                  <a:lnTo>
                    <a:pt x="142" y="418"/>
                  </a:lnTo>
                  <a:cubicBezTo>
                    <a:pt x="142" y="379"/>
                    <a:pt x="155" y="341"/>
                    <a:pt x="168" y="301"/>
                  </a:cubicBezTo>
                  <a:cubicBezTo>
                    <a:pt x="181" y="250"/>
                    <a:pt x="207" y="212"/>
                    <a:pt x="219" y="186"/>
                  </a:cubicBezTo>
                  <a:close/>
                  <a:moveTo>
                    <a:pt x="279" y="0"/>
                  </a:moveTo>
                  <a:cubicBezTo>
                    <a:pt x="272" y="0"/>
                    <a:pt x="265" y="2"/>
                    <a:pt x="259" y="5"/>
                  </a:cubicBezTo>
                  <a:lnTo>
                    <a:pt x="245" y="5"/>
                  </a:lnTo>
                  <a:lnTo>
                    <a:pt x="233" y="18"/>
                  </a:lnTo>
                  <a:cubicBezTo>
                    <a:pt x="168" y="57"/>
                    <a:pt x="116" y="108"/>
                    <a:pt x="78" y="160"/>
                  </a:cubicBezTo>
                  <a:cubicBezTo>
                    <a:pt x="39" y="224"/>
                    <a:pt x="13" y="289"/>
                    <a:pt x="13" y="366"/>
                  </a:cubicBezTo>
                  <a:cubicBezTo>
                    <a:pt x="1" y="444"/>
                    <a:pt x="1" y="534"/>
                    <a:pt x="13" y="624"/>
                  </a:cubicBezTo>
                  <a:cubicBezTo>
                    <a:pt x="13" y="714"/>
                    <a:pt x="39" y="817"/>
                    <a:pt x="78" y="934"/>
                  </a:cubicBezTo>
                  <a:cubicBezTo>
                    <a:pt x="78" y="946"/>
                    <a:pt x="78" y="946"/>
                    <a:pt x="90" y="960"/>
                  </a:cubicBezTo>
                  <a:lnTo>
                    <a:pt x="181" y="960"/>
                  </a:lnTo>
                  <a:cubicBezTo>
                    <a:pt x="207" y="946"/>
                    <a:pt x="219" y="934"/>
                    <a:pt x="233" y="908"/>
                  </a:cubicBezTo>
                  <a:cubicBezTo>
                    <a:pt x="245" y="882"/>
                    <a:pt x="259" y="869"/>
                    <a:pt x="271" y="831"/>
                  </a:cubicBezTo>
                  <a:cubicBezTo>
                    <a:pt x="284" y="805"/>
                    <a:pt x="297" y="779"/>
                    <a:pt x="310" y="740"/>
                  </a:cubicBezTo>
                  <a:cubicBezTo>
                    <a:pt x="310" y="714"/>
                    <a:pt x="323" y="676"/>
                    <a:pt x="323" y="650"/>
                  </a:cubicBezTo>
                  <a:cubicBezTo>
                    <a:pt x="336" y="624"/>
                    <a:pt x="336" y="585"/>
                    <a:pt x="336" y="559"/>
                  </a:cubicBezTo>
                  <a:cubicBezTo>
                    <a:pt x="348" y="534"/>
                    <a:pt x="348" y="508"/>
                    <a:pt x="362" y="495"/>
                  </a:cubicBezTo>
                  <a:cubicBezTo>
                    <a:pt x="374" y="508"/>
                    <a:pt x="374" y="534"/>
                    <a:pt x="388" y="547"/>
                  </a:cubicBezTo>
                  <a:cubicBezTo>
                    <a:pt x="388" y="559"/>
                    <a:pt x="400" y="573"/>
                    <a:pt x="400" y="599"/>
                  </a:cubicBezTo>
                  <a:cubicBezTo>
                    <a:pt x="413" y="611"/>
                    <a:pt x="413" y="624"/>
                    <a:pt x="426" y="637"/>
                  </a:cubicBezTo>
                  <a:cubicBezTo>
                    <a:pt x="426" y="650"/>
                    <a:pt x="439" y="676"/>
                    <a:pt x="439" y="688"/>
                  </a:cubicBezTo>
                  <a:cubicBezTo>
                    <a:pt x="451" y="714"/>
                    <a:pt x="465" y="728"/>
                    <a:pt x="465" y="753"/>
                  </a:cubicBezTo>
                  <a:cubicBezTo>
                    <a:pt x="477" y="766"/>
                    <a:pt x="491" y="792"/>
                    <a:pt x="491" y="805"/>
                  </a:cubicBezTo>
                  <a:cubicBezTo>
                    <a:pt x="503" y="817"/>
                    <a:pt x="503" y="831"/>
                    <a:pt x="503" y="831"/>
                  </a:cubicBezTo>
                  <a:cubicBezTo>
                    <a:pt x="516" y="857"/>
                    <a:pt x="529" y="882"/>
                    <a:pt x="542" y="895"/>
                  </a:cubicBezTo>
                  <a:cubicBezTo>
                    <a:pt x="555" y="901"/>
                    <a:pt x="568" y="905"/>
                    <a:pt x="581" y="905"/>
                  </a:cubicBezTo>
                  <a:cubicBezTo>
                    <a:pt x="594" y="905"/>
                    <a:pt x="607" y="901"/>
                    <a:pt x="620" y="895"/>
                  </a:cubicBezTo>
                  <a:cubicBezTo>
                    <a:pt x="632" y="895"/>
                    <a:pt x="645" y="882"/>
                    <a:pt x="658" y="869"/>
                  </a:cubicBezTo>
                  <a:lnTo>
                    <a:pt x="658" y="831"/>
                  </a:lnTo>
                  <a:cubicBezTo>
                    <a:pt x="658" y="817"/>
                    <a:pt x="645" y="817"/>
                    <a:pt x="645" y="805"/>
                  </a:cubicBezTo>
                  <a:cubicBezTo>
                    <a:pt x="645" y="792"/>
                    <a:pt x="645" y="792"/>
                    <a:pt x="632" y="779"/>
                  </a:cubicBezTo>
                  <a:cubicBezTo>
                    <a:pt x="580" y="637"/>
                    <a:pt x="542" y="508"/>
                    <a:pt x="503" y="405"/>
                  </a:cubicBezTo>
                  <a:cubicBezTo>
                    <a:pt x="477" y="301"/>
                    <a:pt x="439" y="224"/>
                    <a:pt x="413" y="160"/>
                  </a:cubicBezTo>
                  <a:cubicBezTo>
                    <a:pt x="388" y="95"/>
                    <a:pt x="362" y="57"/>
                    <a:pt x="336" y="31"/>
                  </a:cubicBezTo>
                  <a:cubicBezTo>
                    <a:pt x="317" y="12"/>
                    <a:pt x="298" y="0"/>
                    <a:pt x="27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95"/>
            <p:cNvSpPr/>
            <p:nvPr/>
          </p:nvSpPr>
          <p:spPr>
            <a:xfrm>
              <a:off x="5593302" y="4989838"/>
              <a:ext cx="31703" cy="32559"/>
            </a:xfrm>
            <a:custGeom>
              <a:rect b="b" l="l" r="r" t="t"/>
              <a:pathLst>
                <a:path extrusionOk="0" h="875" w="852">
                  <a:moveTo>
                    <a:pt x="336" y="1"/>
                  </a:moveTo>
                  <a:cubicBezTo>
                    <a:pt x="310" y="1"/>
                    <a:pt x="297" y="1"/>
                    <a:pt x="284" y="14"/>
                  </a:cubicBezTo>
                  <a:cubicBezTo>
                    <a:pt x="259" y="27"/>
                    <a:pt x="245" y="40"/>
                    <a:pt x="233" y="66"/>
                  </a:cubicBezTo>
                  <a:lnTo>
                    <a:pt x="233" y="143"/>
                  </a:lnTo>
                  <a:lnTo>
                    <a:pt x="233" y="195"/>
                  </a:lnTo>
                  <a:lnTo>
                    <a:pt x="233" y="259"/>
                  </a:lnTo>
                  <a:cubicBezTo>
                    <a:pt x="233" y="284"/>
                    <a:pt x="233" y="310"/>
                    <a:pt x="245" y="336"/>
                  </a:cubicBezTo>
                  <a:lnTo>
                    <a:pt x="245" y="388"/>
                  </a:lnTo>
                  <a:cubicBezTo>
                    <a:pt x="233" y="375"/>
                    <a:pt x="219" y="362"/>
                    <a:pt x="219" y="349"/>
                  </a:cubicBezTo>
                  <a:cubicBezTo>
                    <a:pt x="219" y="336"/>
                    <a:pt x="207" y="324"/>
                    <a:pt x="207" y="310"/>
                  </a:cubicBezTo>
                  <a:cubicBezTo>
                    <a:pt x="194" y="284"/>
                    <a:pt x="181" y="259"/>
                    <a:pt x="168" y="220"/>
                  </a:cubicBezTo>
                  <a:cubicBezTo>
                    <a:pt x="168" y="195"/>
                    <a:pt x="155" y="169"/>
                    <a:pt x="142" y="143"/>
                  </a:cubicBezTo>
                  <a:cubicBezTo>
                    <a:pt x="130" y="130"/>
                    <a:pt x="116" y="117"/>
                    <a:pt x="90" y="104"/>
                  </a:cubicBezTo>
                  <a:cubicBezTo>
                    <a:pt x="78" y="98"/>
                    <a:pt x="68" y="95"/>
                    <a:pt x="58" y="95"/>
                  </a:cubicBezTo>
                  <a:cubicBezTo>
                    <a:pt x="49" y="95"/>
                    <a:pt x="39" y="98"/>
                    <a:pt x="26" y="104"/>
                  </a:cubicBezTo>
                  <a:cubicBezTo>
                    <a:pt x="13" y="104"/>
                    <a:pt x="1" y="117"/>
                    <a:pt x="1" y="117"/>
                  </a:cubicBezTo>
                  <a:lnTo>
                    <a:pt x="1" y="155"/>
                  </a:lnTo>
                  <a:lnTo>
                    <a:pt x="1" y="181"/>
                  </a:lnTo>
                  <a:cubicBezTo>
                    <a:pt x="13" y="195"/>
                    <a:pt x="13" y="207"/>
                    <a:pt x="13" y="220"/>
                  </a:cubicBezTo>
                  <a:cubicBezTo>
                    <a:pt x="26" y="220"/>
                    <a:pt x="26" y="246"/>
                    <a:pt x="39" y="272"/>
                  </a:cubicBezTo>
                  <a:cubicBezTo>
                    <a:pt x="65" y="298"/>
                    <a:pt x="78" y="336"/>
                    <a:pt x="90" y="375"/>
                  </a:cubicBezTo>
                  <a:cubicBezTo>
                    <a:pt x="116" y="427"/>
                    <a:pt x="130" y="465"/>
                    <a:pt x="142" y="517"/>
                  </a:cubicBezTo>
                  <a:cubicBezTo>
                    <a:pt x="168" y="568"/>
                    <a:pt x="181" y="607"/>
                    <a:pt x="207" y="646"/>
                  </a:cubicBezTo>
                  <a:cubicBezTo>
                    <a:pt x="219" y="697"/>
                    <a:pt x="233" y="736"/>
                    <a:pt x="245" y="775"/>
                  </a:cubicBezTo>
                  <a:cubicBezTo>
                    <a:pt x="259" y="800"/>
                    <a:pt x="259" y="826"/>
                    <a:pt x="271" y="840"/>
                  </a:cubicBezTo>
                  <a:cubicBezTo>
                    <a:pt x="271" y="852"/>
                    <a:pt x="271" y="852"/>
                    <a:pt x="284" y="865"/>
                  </a:cubicBezTo>
                  <a:lnTo>
                    <a:pt x="310" y="865"/>
                  </a:lnTo>
                  <a:cubicBezTo>
                    <a:pt x="316" y="872"/>
                    <a:pt x="323" y="875"/>
                    <a:pt x="329" y="875"/>
                  </a:cubicBezTo>
                  <a:cubicBezTo>
                    <a:pt x="336" y="875"/>
                    <a:pt x="342" y="872"/>
                    <a:pt x="348" y="865"/>
                  </a:cubicBezTo>
                  <a:lnTo>
                    <a:pt x="374" y="865"/>
                  </a:lnTo>
                  <a:cubicBezTo>
                    <a:pt x="388" y="852"/>
                    <a:pt x="400" y="852"/>
                    <a:pt x="400" y="840"/>
                  </a:cubicBezTo>
                  <a:cubicBezTo>
                    <a:pt x="413" y="826"/>
                    <a:pt x="413" y="814"/>
                    <a:pt x="413" y="800"/>
                  </a:cubicBezTo>
                  <a:lnTo>
                    <a:pt x="374" y="336"/>
                  </a:lnTo>
                  <a:cubicBezTo>
                    <a:pt x="374" y="298"/>
                    <a:pt x="374" y="284"/>
                    <a:pt x="388" y="272"/>
                  </a:cubicBezTo>
                  <a:cubicBezTo>
                    <a:pt x="400" y="272"/>
                    <a:pt x="413" y="284"/>
                    <a:pt x="426" y="310"/>
                  </a:cubicBezTo>
                  <a:cubicBezTo>
                    <a:pt x="452" y="324"/>
                    <a:pt x="465" y="349"/>
                    <a:pt x="491" y="388"/>
                  </a:cubicBezTo>
                  <a:lnTo>
                    <a:pt x="568" y="504"/>
                  </a:lnTo>
                  <a:cubicBezTo>
                    <a:pt x="594" y="530"/>
                    <a:pt x="620" y="568"/>
                    <a:pt x="646" y="607"/>
                  </a:cubicBezTo>
                  <a:cubicBezTo>
                    <a:pt x="671" y="633"/>
                    <a:pt x="684" y="659"/>
                    <a:pt x="709" y="671"/>
                  </a:cubicBezTo>
                  <a:cubicBezTo>
                    <a:pt x="723" y="685"/>
                    <a:pt x="749" y="697"/>
                    <a:pt x="761" y="697"/>
                  </a:cubicBezTo>
                  <a:cubicBezTo>
                    <a:pt x="787" y="697"/>
                    <a:pt x="813" y="697"/>
                    <a:pt x="826" y="685"/>
                  </a:cubicBezTo>
                  <a:cubicBezTo>
                    <a:pt x="838" y="685"/>
                    <a:pt x="852" y="671"/>
                    <a:pt x="852" y="659"/>
                  </a:cubicBezTo>
                  <a:cubicBezTo>
                    <a:pt x="852" y="646"/>
                    <a:pt x="852" y="633"/>
                    <a:pt x="838" y="620"/>
                  </a:cubicBezTo>
                  <a:lnTo>
                    <a:pt x="838" y="607"/>
                  </a:lnTo>
                  <a:lnTo>
                    <a:pt x="838" y="594"/>
                  </a:lnTo>
                  <a:lnTo>
                    <a:pt x="697" y="453"/>
                  </a:lnTo>
                  <a:lnTo>
                    <a:pt x="452" y="104"/>
                  </a:lnTo>
                  <a:cubicBezTo>
                    <a:pt x="439" y="92"/>
                    <a:pt x="439" y="78"/>
                    <a:pt x="426" y="66"/>
                  </a:cubicBezTo>
                  <a:cubicBezTo>
                    <a:pt x="413" y="52"/>
                    <a:pt x="400" y="40"/>
                    <a:pt x="374" y="27"/>
                  </a:cubicBezTo>
                  <a:cubicBezTo>
                    <a:pt x="362" y="14"/>
                    <a:pt x="348" y="14"/>
                    <a:pt x="33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95"/>
            <p:cNvSpPr/>
            <p:nvPr/>
          </p:nvSpPr>
          <p:spPr>
            <a:xfrm>
              <a:off x="5651870" y="4966136"/>
              <a:ext cx="19200" cy="26494"/>
            </a:xfrm>
            <a:custGeom>
              <a:rect b="b" l="l" r="r" t="t"/>
              <a:pathLst>
                <a:path extrusionOk="0" h="712" w="516">
                  <a:moveTo>
                    <a:pt x="141" y="1"/>
                  </a:moveTo>
                  <a:cubicBezTo>
                    <a:pt x="114" y="1"/>
                    <a:pt x="96" y="10"/>
                    <a:pt x="77" y="19"/>
                  </a:cubicBezTo>
                  <a:cubicBezTo>
                    <a:pt x="52" y="44"/>
                    <a:pt x="38" y="70"/>
                    <a:pt x="26" y="109"/>
                  </a:cubicBezTo>
                  <a:cubicBezTo>
                    <a:pt x="12" y="148"/>
                    <a:pt x="0" y="187"/>
                    <a:pt x="0" y="238"/>
                  </a:cubicBezTo>
                  <a:cubicBezTo>
                    <a:pt x="0" y="290"/>
                    <a:pt x="12" y="342"/>
                    <a:pt x="26" y="393"/>
                  </a:cubicBezTo>
                  <a:cubicBezTo>
                    <a:pt x="26" y="431"/>
                    <a:pt x="52" y="483"/>
                    <a:pt x="64" y="522"/>
                  </a:cubicBezTo>
                  <a:cubicBezTo>
                    <a:pt x="90" y="560"/>
                    <a:pt x="103" y="600"/>
                    <a:pt x="129" y="625"/>
                  </a:cubicBezTo>
                  <a:cubicBezTo>
                    <a:pt x="141" y="651"/>
                    <a:pt x="167" y="664"/>
                    <a:pt x="193" y="677"/>
                  </a:cubicBezTo>
                  <a:cubicBezTo>
                    <a:pt x="219" y="689"/>
                    <a:pt x="232" y="703"/>
                    <a:pt x="258" y="703"/>
                  </a:cubicBezTo>
                  <a:cubicBezTo>
                    <a:pt x="271" y="709"/>
                    <a:pt x="284" y="712"/>
                    <a:pt x="297" y="712"/>
                  </a:cubicBezTo>
                  <a:cubicBezTo>
                    <a:pt x="310" y="712"/>
                    <a:pt x="323" y="709"/>
                    <a:pt x="335" y="703"/>
                  </a:cubicBezTo>
                  <a:cubicBezTo>
                    <a:pt x="361" y="703"/>
                    <a:pt x="387" y="689"/>
                    <a:pt x="413" y="677"/>
                  </a:cubicBezTo>
                  <a:cubicBezTo>
                    <a:pt x="439" y="664"/>
                    <a:pt x="451" y="625"/>
                    <a:pt x="477" y="586"/>
                  </a:cubicBezTo>
                  <a:cubicBezTo>
                    <a:pt x="490" y="548"/>
                    <a:pt x="503" y="509"/>
                    <a:pt x="503" y="457"/>
                  </a:cubicBezTo>
                  <a:cubicBezTo>
                    <a:pt x="516" y="406"/>
                    <a:pt x="516" y="367"/>
                    <a:pt x="516" y="316"/>
                  </a:cubicBezTo>
                  <a:cubicBezTo>
                    <a:pt x="516" y="277"/>
                    <a:pt x="503" y="238"/>
                    <a:pt x="490" y="213"/>
                  </a:cubicBezTo>
                  <a:cubicBezTo>
                    <a:pt x="477" y="199"/>
                    <a:pt x="464" y="199"/>
                    <a:pt x="451" y="199"/>
                  </a:cubicBezTo>
                  <a:cubicBezTo>
                    <a:pt x="425" y="199"/>
                    <a:pt x="413" y="199"/>
                    <a:pt x="399" y="213"/>
                  </a:cubicBezTo>
                  <a:lnTo>
                    <a:pt x="374" y="238"/>
                  </a:lnTo>
                  <a:cubicBezTo>
                    <a:pt x="374" y="251"/>
                    <a:pt x="361" y="251"/>
                    <a:pt x="361" y="264"/>
                  </a:cubicBezTo>
                  <a:lnTo>
                    <a:pt x="361" y="290"/>
                  </a:lnTo>
                  <a:cubicBezTo>
                    <a:pt x="374" y="290"/>
                    <a:pt x="374" y="302"/>
                    <a:pt x="374" y="316"/>
                  </a:cubicBezTo>
                  <a:lnTo>
                    <a:pt x="374" y="406"/>
                  </a:lnTo>
                  <a:cubicBezTo>
                    <a:pt x="361" y="445"/>
                    <a:pt x="361" y="471"/>
                    <a:pt x="361" y="496"/>
                  </a:cubicBezTo>
                  <a:cubicBezTo>
                    <a:pt x="361" y="509"/>
                    <a:pt x="361" y="522"/>
                    <a:pt x="348" y="548"/>
                  </a:cubicBezTo>
                  <a:cubicBezTo>
                    <a:pt x="348" y="560"/>
                    <a:pt x="335" y="574"/>
                    <a:pt x="322" y="586"/>
                  </a:cubicBezTo>
                  <a:cubicBezTo>
                    <a:pt x="296" y="574"/>
                    <a:pt x="258" y="548"/>
                    <a:pt x="232" y="509"/>
                  </a:cubicBezTo>
                  <a:cubicBezTo>
                    <a:pt x="206" y="483"/>
                    <a:pt x="193" y="445"/>
                    <a:pt x="167" y="406"/>
                  </a:cubicBezTo>
                  <a:cubicBezTo>
                    <a:pt x="155" y="367"/>
                    <a:pt x="141" y="328"/>
                    <a:pt x="129" y="277"/>
                  </a:cubicBezTo>
                  <a:cubicBezTo>
                    <a:pt x="129" y="238"/>
                    <a:pt x="116" y="199"/>
                    <a:pt x="116" y="161"/>
                  </a:cubicBezTo>
                  <a:lnTo>
                    <a:pt x="116" y="148"/>
                  </a:lnTo>
                  <a:lnTo>
                    <a:pt x="141" y="173"/>
                  </a:lnTo>
                  <a:cubicBezTo>
                    <a:pt x="155" y="187"/>
                    <a:pt x="155" y="199"/>
                    <a:pt x="167" y="199"/>
                  </a:cubicBezTo>
                  <a:cubicBezTo>
                    <a:pt x="181" y="213"/>
                    <a:pt x="181" y="225"/>
                    <a:pt x="193" y="225"/>
                  </a:cubicBezTo>
                  <a:cubicBezTo>
                    <a:pt x="193" y="238"/>
                    <a:pt x="206" y="238"/>
                    <a:pt x="206" y="251"/>
                  </a:cubicBezTo>
                  <a:cubicBezTo>
                    <a:pt x="219" y="264"/>
                    <a:pt x="232" y="277"/>
                    <a:pt x="245" y="277"/>
                  </a:cubicBezTo>
                  <a:cubicBezTo>
                    <a:pt x="258" y="264"/>
                    <a:pt x="270" y="264"/>
                    <a:pt x="296" y="251"/>
                  </a:cubicBezTo>
                  <a:cubicBezTo>
                    <a:pt x="310" y="238"/>
                    <a:pt x="310" y="238"/>
                    <a:pt x="310" y="225"/>
                  </a:cubicBezTo>
                  <a:lnTo>
                    <a:pt x="310" y="173"/>
                  </a:lnTo>
                  <a:lnTo>
                    <a:pt x="296" y="173"/>
                  </a:lnTo>
                  <a:lnTo>
                    <a:pt x="296" y="161"/>
                  </a:lnTo>
                  <a:cubicBezTo>
                    <a:pt x="270" y="135"/>
                    <a:pt x="245" y="96"/>
                    <a:pt x="232" y="84"/>
                  </a:cubicBezTo>
                  <a:cubicBezTo>
                    <a:pt x="219" y="58"/>
                    <a:pt x="206" y="44"/>
                    <a:pt x="193" y="32"/>
                  </a:cubicBezTo>
                  <a:cubicBezTo>
                    <a:pt x="193" y="19"/>
                    <a:pt x="181" y="19"/>
                    <a:pt x="181" y="19"/>
                  </a:cubicBezTo>
                  <a:lnTo>
                    <a:pt x="181" y="6"/>
                  </a:lnTo>
                  <a:cubicBezTo>
                    <a:pt x="165" y="2"/>
                    <a:pt x="152" y="1"/>
                    <a:pt x="14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95"/>
            <p:cNvSpPr/>
            <p:nvPr/>
          </p:nvSpPr>
          <p:spPr>
            <a:xfrm>
              <a:off x="5656149" y="4942359"/>
              <a:ext cx="31256" cy="35722"/>
            </a:xfrm>
            <a:custGeom>
              <a:rect b="b" l="l" r="r" t="t"/>
              <a:pathLst>
                <a:path extrusionOk="0" h="960" w="840">
                  <a:moveTo>
                    <a:pt x="104" y="0"/>
                  </a:moveTo>
                  <a:cubicBezTo>
                    <a:pt x="78" y="0"/>
                    <a:pt x="66" y="13"/>
                    <a:pt x="40" y="26"/>
                  </a:cubicBezTo>
                  <a:cubicBezTo>
                    <a:pt x="26" y="39"/>
                    <a:pt x="14" y="52"/>
                    <a:pt x="14" y="64"/>
                  </a:cubicBezTo>
                  <a:cubicBezTo>
                    <a:pt x="1" y="78"/>
                    <a:pt x="14" y="90"/>
                    <a:pt x="26" y="104"/>
                  </a:cubicBezTo>
                  <a:cubicBezTo>
                    <a:pt x="117" y="207"/>
                    <a:pt x="195" y="297"/>
                    <a:pt x="272" y="400"/>
                  </a:cubicBezTo>
                  <a:cubicBezTo>
                    <a:pt x="349" y="491"/>
                    <a:pt x="427" y="594"/>
                    <a:pt x="504" y="683"/>
                  </a:cubicBezTo>
                  <a:lnTo>
                    <a:pt x="582" y="800"/>
                  </a:lnTo>
                  <a:cubicBezTo>
                    <a:pt x="607" y="838"/>
                    <a:pt x="633" y="864"/>
                    <a:pt x="659" y="903"/>
                  </a:cubicBezTo>
                  <a:cubicBezTo>
                    <a:pt x="685" y="929"/>
                    <a:pt x="710" y="941"/>
                    <a:pt x="736" y="955"/>
                  </a:cubicBezTo>
                  <a:cubicBezTo>
                    <a:pt x="740" y="958"/>
                    <a:pt x="745" y="960"/>
                    <a:pt x="750" y="960"/>
                  </a:cubicBezTo>
                  <a:cubicBezTo>
                    <a:pt x="765" y="960"/>
                    <a:pt x="786" y="951"/>
                    <a:pt x="814" y="941"/>
                  </a:cubicBezTo>
                  <a:cubicBezTo>
                    <a:pt x="826" y="941"/>
                    <a:pt x="826" y="929"/>
                    <a:pt x="826" y="916"/>
                  </a:cubicBezTo>
                  <a:cubicBezTo>
                    <a:pt x="839" y="903"/>
                    <a:pt x="839" y="890"/>
                    <a:pt x="839" y="877"/>
                  </a:cubicBezTo>
                  <a:lnTo>
                    <a:pt x="762" y="774"/>
                  </a:lnTo>
                  <a:cubicBezTo>
                    <a:pt x="659" y="645"/>
                    <a:pt x="556" y="529"/>
                    <a:pt x="465" y="400"/>
                  </a:cubicBezTo>
                  <a:cubicBezTo>
                    <a:pt x="362" y="284"/>
                    <a:pt x="259" y="168"/>
                    <a:pt x="169" y="39"/>
                  </a:cubicBezTo>
                  <a:cubicBezTo>
                    <a:pt x="155" y="13"/>
                    <a:pt x="130" y="13"/>
                    <a:pt x="104"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95"/>
            <p:cNvSpPr/>
            <p:nvPr/>
          </p:nvSpPr>
          <p:spPr>
            <a:xfrm>
              <a:off x="5681600" y="4938526"/>
              <a:ext cx="22103" cy="29470"/>
            </a:xfrm>
            <a:custGeom>
              <a:rect b="b" l="l" r="r" t="t"/>
              <a:pathLst>
                <a:path extrusionOk="0" h="792" w="594">
                  <a:moveTo>
                    <a:pt x="159" y="162"/>
                  </a:moveTo>
                  <a:cubicBezTo>
                    <a:pt x="161" y="162"/>
                    <a:pt x="164" y="163"/>
                    <a:pt x="168" y="167"/>
                  </a:cubicBezTo>
                  <a:lnTo>
                    <a:pt x="194" y="167"/>
                  </a:lnTo>
                  <a:lnTo>
                    <a:pt x="194" y="193"/>
                  </a:lnTo>
                  <a:lnTo>
                    <a:pt x="168" y="322"/>
                  </a:lnTo>
                  <a:cubicBezTo>
                    <a:pt x="168" y="322"/>
                    <a:pt x="155" y="322"/>
                    <a:pt x="155" y="310"/>
                  </a:cubicBezTo>
                  <a:lnTo>
                    <a:pt x="155" y="271"/>
                  </a:lnTo>
                  <a:cubicBezTo>
                    <a:pt x="142" y="258"/>
                    <a:pt x="142" y="232"/>
                    <a:pt x="142" y="219"/>
                  </a:cubicBezTo>
                  <a:cubicBezTo>
                    <a:pt x="142" y="207"/>
                    <a:pt x="130" y="193"/>
                    <a:pt x="130" y="193"/>
                  </a:cubicBezTo>
                  <a:cubicBezTo>
                    <a:pt x="130" y="181"/>
                    <a:pt x="130" y="167"/>
                    <a:pt x="142" y="167"/>
                  </a:cubicBezTo>
                  <a:cubicBezTo>
                    <a:pt x="151" y="167"/>
                    <a:pt x="154" y="162"/>
                    <a:pt x="159" y="162"/>
                  </a:cubicBezTo>
                  <a:close/>
                  <a:moveTo>
                    <a:pt x="503" y="0"/>
                  </a:moveTo>
                  <a:cubicBezTo>
                    <a:pt x="477" y="13"/>
                    <a:pt x="465" y="13"/>
                    <a:pt x="452" y="26"/>
                  </a:cubicBezTo>
                  <a:cubicBezTo>
                    <a:pt x="439" y="38"/>
                    <a:pt x="439" y="52"/>
                    <a:pt x="426" y="64"/>
                  </a:cubicBezTo>
                  <a:lnTo>
                    <a:pt x="426" y="116"/>
                  </a:lnTo>
                  <a:lnTo>
                    <a:pt x="439" y="232"/>
                  </a:lnTo>
                  <a:lnTo>
                    <a:pt x="413" y="594"/>
                  </a:lnTo>
                  <a:cubicBezTo>
                    <a:pt x="413" y="606"/>
                    <a:pt x="400" y="619"/>
                    <a:pt x="400" y="632"/>
                  </a:cubicBezTo>
                  <a:cubicBezTo>
                    <a:pt x="400" y="632"/>
                    <a:pt x="400" y="645"/>
                    <a:pt x="388" y="657"/>
                  </a:cubicBezTo>
                  <a:lnTo>
                    <a:pt x="388" y="645"/>
                  </a:lnTo>
                  <a:cubicBezTo>
                    <a:pt x="374" y="645"/>
                    <a:pt x="362" y="632"/>
                    <a:pt x="348" y="619"/>
                  </a:cubicBezTo>
                  <a:cubicBezTo>
                    <a:pt x="336" y="594"/>
                    <a:pt x="336" y="580"/>
                    <a:pt x="323" y="568"/>
                  </a:cubicBezTo>
                  <a:lnTo>
                    <a:pt x="284" y="529"/>
                  </a:lnTo>
                  <a:cubicBezTo>
                    <a:pt x="284" y="516"/>
                    <a:pt x="271" y="503"/>
                    <a:pt x="271" y="503"/>
                  </a:cubicBezTo>
                  <a:lnTo>
                    <a:pt x="271" y="490"/>
                  </a:lnTo>
                  <a:lnTo>
                    <a:pt x="271" y="465"/>
                  </a:lnTo>
                  <a:cubicBezTo>
                    <a:pt x="271" y="451"/>
                    <a:pt x="284" y="439"/>
                    <a:pt x="284" y="425"/>
                  </a:cubicBezTo>
                  <a:lnTo>
                    <a:pt x="284" y="387"/>
                  </a:lnTo>
                  <a:cubicBezTo>
                    <a:pt x="284" y="374"/>
                    <a:pt x="297" y="361"/>
                    <a:pt x="297" y="361"/>
                  </a:cubicBezTo>
                  <a:lnTo>
                    <a:pt x="297" y="348"/>
                  </a:lnTo>
                  <a:lnTo>
                    <a:pt x="297" y="336"/>
                  </a:lnTo>
                  <a:lnTo>
                    <a:pt x="297" y="310"/>
                  </a:lnTo>
                  <a:lnTo>
                    <a:pt x="297" y="296"/>
                  </a:lnTo>
                  <a:lnTo>
                    <a:pt x="297" y="284"/>
                  </a:lnTo>
                  <a:cubicBezTo>
                    <a:pt x="297" y="271"/>
                    <a:pt x="297" y="258"/>
                    <a:pt x="310" y="245"/>
                  </a:cubicBezTo>
                  <a:lnTo>
                    <a:pt x="310" y="193"/>
                  </a:lnTo>
                  <a:lnTo>
                    <a:pt x="310" y="142"/>
                  </a:lnTo>
                  <a:cubicBezTo>
                    <a:pt x="310" y="129"/>
                    <a:pt x="297" y="116"/>
                    <a:pt x="284" y="103"/>
                  </a:cubicBezTo>
                  <a:cubicBezTo>
                    <a:pt x="271" y="90"/>
                    <a:pt x="259" y="90"/>
                    <a:pt x="245" y="78"/>
                  </a:cubicBezTo>
                  <a:cubicBezTo>
                    <a:pt x="219" y="78"/>
                    <a:pt x="194" y="64"/>
                    <a:pt x="168" y="64"/>
                  </a:cubicBezTo>
                  <a:cubicBezTo>
                    <a:pt x="142" y="64"/>
                    <a:pt x="116" y="64"/>
                    <a:pt x="104" y="78"/>
                  </a:cubicBezTo>
                  <a:cubicBezTo>
                    <a:pt x="78" y="78"/>
                    <a:pt x="65" y="90"/>
                    <a:pt x="52" y="90"/>
                  </a:cubicBezTo>
                  <a:cubicBezTo>
                    <a:pt x="26" y="116"/>
                    <a:pt x="26" y="129"/>
                    <a:pt x="13" y="142"/>
                  </a:cubicBezTo>
                  <a:cubicBezTo>
                    <a:pt x="13" y="167"/>
                    <a:pt x="1" y="181"/>
                    <a:pt x="13" y="207"/>
                  </a:cubicBezTo>
                  <a:lnTo>
                    <a:pt x="13" y="271"/>
                  </a:lnTo>
                  <a:cubicBezTo>
                    <a:pt x="26" y="284"/>
                    <a:pt x="26" y="310"/>
                    <a:pt x="39" y="322"/>
                  </a:cubicBezTo>
                  <a:cubicBezTo>
                    <a:pt x="39" y="336"/>
                    <a:pt x="39" y="348"/>
                    <a:pt x="52" y="361"/>
                  </a:cubicBezTo>
                  <a:cubicBezTo>
                    <a:pt x="65" y="374"/>
                    <a:pt x="65" y="400"/>
                    <a:pt x="78" y="413"/>
                  </a:cubicBezTo>
                  <a:cubicBezTo>
                    <a:pt x="78" y="439"/>
                    <a:pt x="90" y="451"/>
                    <a:pt x="104" y="465"/>
                  </a:cubicBezTo>
                  <a:cubicBezTo>
                    <a:pt x="104" y="490"/>
                    <a:pt x="116" y="503"/>
                    <a:pt x="116" y="503"/>
                  </a:cubicBezTo>
                  <a:lnTo>
                    <a:pt x="116" y="529"/>
                  </a:lnTo>
                  <a:cubicBezTo>
                    <a:pt x="104" y="529"/>
                    <a:pt x="104" y="542"/>
                    <a:pt x="104" y="542"/>
                  </a:cubicBezTo>
                  <a:cubicBezTo>
                    <a:pt x="90" y="554"/>
                    <a:pt x="90" y="568"/>
                    <a:pt x="90" y="568"/>
                  </a:cubicBezTo>
                  <a:cubicBezTo>
                    <a:pt x="90" y="580"/>
                    <a:pt x="90" y="580"/>
                    <a:pt x="104" y="594"/>
                  </a:cubicBezTo>
                  <a:cubicBezTo>
                    <a:pt x="104" y="606"/>
                    <a:pt x="116" y="606"/>
                    <a:pt x="130" y="606"/>
                  </a:cubicBezTo>
                  <a:lnTo>
                    <a:pt x="181" y="606"/>
                  </a:lnTo>
                  <a:cubicBezTo>
                    <a:pt x="194" y="632"/>
                    <a:pt x="207" y="657"/>
                    <a:pt x="219" y="671"/>
                  </a:cubicBezTo>
                  <a:cubicBezTo>
                    <a:pt x="233" y="683"/>
                    <a:pt x="245" y="709"/>
                    <a:pt x="259" y="722"/>
                  </a:cubicBezTo>
                  <a:cubicBezTo>
                    <a:pt x="284" y="761"/>
                    <a:pt x="323" y="774"/>
                    <a:pt x="362" y="786"/>
                  </a:cubicBezTo>
                  <a:cubicBezTo>
                    <a:pt x="371" y="790"/>
                    <a:pt x="381" y="792"/>
                    <a:pt x="391" y="792"/>
                  </a:cubicBezTo>
                  <a:cubicBezTo>
                    <a:pt x="420" y="792"/>
                    <a:pt x="449" y="777"/>
                    <a:pt x="477" y="748"/>
                  </a:cubicBezTo>
                  <a:cubicBezTo>
                    <a:pt x="491" y="735"/>
                    <a:pt x="503" y="722"/>
                    <a:pt x="517" y="697"/>
                  </a:cubicBezTo>
                  <a:cubicBezTo>
                    <a:pt x="529" y="671"/>
                    <a:pt x="529" y="645"/>
                    <a:pt x="542" y="632"/>
                  </a:cubicBezTo>
                  <a:cubicBezTo>
                    <a:pt x="542" y="606"/>
                    <a:pt x="542" y="580"/>
                    <a:pt x="555" y="554"/>
                  </a:cubicBezTo>
                  <a:lnTo>
                    <a:pt x="555" y="477"/>
                  </a:lnTo>
                  <a:cubicBezTo>
                    <a:pt x="555" y="413"/>
                    <a:pt x="568" y="361"/>
                    <a:pt x="568" y="322"/>
                  </a:cubicBezTo>
                  <a:cubicBezTo>
                    <a:pt x="568" y="271"/>
                    <a:pt x="581" y="245"/>
                    <a:pt x="581" y="219"/>
                  </a:cubicBezTo>
                  <a:cubicBezTo>
                    <a:pt x="581" y="193"/>
                    <a:pt x="581" y="167"/>
                    <a:pt x="594" y="155"/>
                  </a:cubicBezTo>
                  <a:lnTo>
                    <a:pt x="594" y="116"/>
                  </a:lnTo>
                  <a:cubicBezTo>
                    <a:pt x="594" y="103"/>
                    <a:pt x="581" y="90"/>
                    <a:pt x="581" y="78"/>
                  </a:cubicBezTo>
                  <a:cubicBezTo>
                    <a:pt x="581" y="64"/>
                    <a:pt x="568" y="52"/>
                    <a:pt x="555" y="38"/>
                  </a:cubicBezTo>
                  <a:cubicBezTo>
                    <a:pt x="529" y="13"/>
                    <a:pt x="517" y="0"/>
                    <a:pt x="50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95"/>
            <p:cNvSpPr/>
            <p:nvPr/>
          </p:nvSpPr>
          <p:spPr>
            <a:xfrm>
              <a:off x="5701246" y="4910470"/>
              <a:ext cx="32224" cy="34308"/>
            </a:xfrm>
            <a:custGeom>
              <a:rect b="b" l="l" r="r" t="t"/>
              <a:pathLst>
                <a:path extrusionOk="0" h="922" w="866">
                  <a:moveTo>
                    <a:pt x="130" y="199"/>
                  </a:moveTo>
                  <a:lnTo>
                    <a:pt x="130" y="199"/>
                  </a:lnTo>
                  <a:cubicBezTo>
                    <a:pt x="195" y="264"/>
                    <a:pt x="247" y="328"/>
                    <a:pt x="285" y="406"/>
                  </a:cubicBezTo>
                  <a:cubicBezTo>
                    <a:pt x="324" y="483"/>
                    <a:pt x="350" y="560"/>
                    <a:pt x="350" y="663"/>
                  </a:cubicBezTo>
                  <a:lnTo>
                    <a:pt x="324" y="638"/>
                  </a:lnTo>
                  <a:cubicBezTo>
                    <a:pt x="310" y="612"/>
                    <a:pt x="298" y="600"/>
                    <a:pt x="272" y="574"/>
                  </a:cubicBezTo>
                  <a:cubicBezTo>
                    <a:pt x="259" y="548"/>
                    <a:pt x="233" y="522"/>
                    <a:pt x="221" y="509"/>
                  </a:cubicBezTo>
                  <a:cubicBezTo>
                    <a:pt x="207" y="483"/>
                    <a:pt x="195" y="457"/>
                    <a:pt x="182" y="445"/>
                  </a:cubicBezTo>
                  <a:lnTo>
                    <a:pt x="143" y="328"/>
                  </a:lnTo>
                  <a:cubicBezTo>
                    <a:pt x="130" y="277"/>
                    <a:pt x="130" y="238"/>
                    <a:pt x="130" y="199"/>
                  </a:cubicBezTo>
                  <a:close/>
                  <a:moveTo>
                    <a:pt x="122" y="1"/>
                  </a:moveTo>
                  <a:cubicBezTo>
                    <a:pt x="104" y="1"/>
                    <a:pt x="85" y="13"/>
                    <a:pt x="66" y="32"/>
                  </a:cubicBezTo>
                  <a:lnTo>
                    <a:pt x="53" y="44"/>
                  </a:lnTo>
                  <a:cubicBezTo>
                    <a:pt x="14" y="122"/>
                    <a:pt x="1" y="187"/>
                    <a:pt x="1" y="264"/>
                  </a:cubicBezTo>
                  <a:cubicBezTo>
                    <a:pt x="1" y="328"/>
                    <a:pt x="14" y="393"/>
                    <a:pt x="40" y="471"/>
                  </a:cubicBezTo>
                  <a:cubicBezTo>
                    <a:pt x="78" y="548"/>
                    <a:pt x="118" y="612"/>
                    <a:pt x="182" y="689"/>
                  </a:cubicBezTo>
                  <a:cubicBezTo>
                    <a:pt x="233" y="767"/>
                    <a:pt x="310" y="832"/>
                    <a:pt x="388" y="909"/>
                  </a:cubicBezTo>
                  <a:cubicBezTo>
                    <a:pt x="401" y="921"/>
                    <a:pt x="414" y="921"/>
                    <a:pt x="427" y="921"/>
                  </a:cubicBezTo>
                  <a:cubicBezTo>
                    <a:pt x="439" y="921"/>
                    <a:pt x="439" y="921"/>
                    <a:pt x="453" y="909"/>
                  </a:cubicBezTo>
                  <a:cubicBezTo>
                    <a:pt x="465" y="909"/>
                    <a:pt x="479" y="909"/>
                    <a:pt x="479" y="896"/>
                  </a:cubicBezTo>
                  <a:cubicBezTo>
                    <a:pt x="491" y="883"/>
                    <a:pt x="504" y="883"/>
                    <a:pt x="504" y="870"/>
                  </a:cubicBezTo>
                  <a:cubicBezTo>
                    <a:pt x="517" y="857"/>
                    <a:pt x="517" y="832"/>
                    <a:pt x="517" y="806"/>
                  </a:cubicBezTo>
                  <a:cubicBezTo>
                    <a:pt x="530" y="780"/>
                    <a:pt x="517" y="754"/>
                    <a:pt x="517" y="728"/>
                  </a:cubicBezTo>
                  <a:cubicBezTo>
                    <a:pt x="517" y="703"/>
                    <a:pt x="504" y="663"/>
                    <a:pt x="491" y="638"/>
                  </a:cubicBezTo>
                  <a:cubicBezTo>
                    <a:pt x="491" y="600"/>
                    <a:pt x="479" y="574"/>
                    <a:pt x="465" y="548"/>
                  </a:cubicBezTo>
                  <a:cubicBezTo>
                    <a:pt x="453" y="509"/>
                    <a:pt x="439" y="483"/>
                    <a:pt x="427" y="457"/>
                  </a:cubicBezTo>
                  <a:cubicBezTo>
                    <a:pt x="414" y="431"/>
                    <a:pt x="414" y="406"/>
                    <a:pt x="401" y="393"/>
                  </a:cubicBezTo>
                  <a:lnTo>
                    <a:pt x="414" y="393"/>
                  </a:lnTo>
                  <a:cubicBezTo>
                    <a:pt x="427" y="406"/>
                    <a:pt x="439" y="419"/>
                    <a:pt x="465" y="431"/>
                  </a:cubicBezTo>
                  <a:cubicBezTo>
                    <a:pt x="479" y="431"/>
                    <a:pt x="491" y="445"/>
                    <a:pt x="504" y="457"/>
                  </a:cubicBezTo>
                  <a:cubicBezTo>
                    <a:pt x="517" y="471"/>
                    <a:pt x="530" y="471"/>
                    <a:pt x="530" y="483"/>
                  </a:cubicBezTo>
                  <a:lnTo>
                    <a:pt x="543" y="483"/>
                  </a:lnTo>
                  <a:lnTo>
                    <a:pt x="582" y="522"/>
                  </a:lnTo>
                  <a:cubicBezTo>
                    <a:pt x="608" y="535"/>
                    <a:pt x="620" y="548"/>
                    <a:pt x="633" y="560"/>
                  </a:cubicBezTo>
                  <a:cubicBezTo>
                    <a:pt x="659" y="560"/>
                    <a:pt x="672" y="574"/>
                    <a:pt x="685" y="586"/>
                  </a:cubicBezTo>
                  <a:cubicBezTo>
                    <a:pt x="697" y="600"/>
                    <a:pt x="711" y="600"/>
                    <a:pt x="711" y="600"/>
                  </a:cubicBezTo>
                  <a:cubicBezTo>
                    <a:pt x="737" y="625"/>
                    <a:pt x="762" y="625"/>
                    <a:pt x="775" y="625"/>
                  </a:cubicBezTo>
                  <a:cubicBezTo>
                    <a:pt x="782" y="629"/>
                    <a:pt x="789" y="630"/>
                    <a:pt x="795" y="630"/>
                  </a:cubicBezTo>
                  <a:cubicBezTo>
                    <a:pt x="813" y="630"/>
                    <a:pt x="830" y="618"/>
                    <a:pt x="840" y="600"/>
                  </a:cubicBezTo>
                  <a:cubicBezTo>
                    <a:pt x="852" y="586"/>
                    <a:pt x="866" y="574"/>
                    <a:pt x="866" y="560"/>
                  </a:cubicBezTo>
                  <a:cubicBezTo>
                    <a:pt x="866" y="548"/>
                    <a:pt x="852" y="535"/>
                    <a:pt x="840" y="522"/>
                  </a:cubicBezTo>
                  <a:cubicBezTo>
                    <a:pt x="826" y="522"/>
                    <a:pt x="826" y="509"/>
                    <a:pt x="814" y="509"/>
                  </a:cubicBezTo>
                  <a:cubicBezTo>
                    <a:pt x="814" y="496"/>
                    <a:pt x="801" y="496"/>
                    <a:pt x="788" y="483"/>
                  </a:cubicBezTo>
                  <a:cubicBezTo>
                    <a:pt x="672" y="393"/>
                    <a:pt x="568" y="316"/>
                    <a:pt x="491" y="238"/>
                  </a:cubicBezTo>
                  <a:cubicBezTo>
                    <a:pt x="401" y="173"/>
                    <a:pt x="336" y="122"/>
                    <a:pt x="285" y="84"/>
                  </a:cubicBezTo>
                  <a:cubicBezTo>
                    <a:pt x="221" y="44"/>
                    <a:pt x="182" y="19"/>
                    <a:pt x="143" y="6"/>
                  </a:cubicBezTo>
                  <a:cubicBezTo>
                    <a:pt x="136" y="3"/>
                    <a:pt x="129" y="1"/>
                    <a:pt x="12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95"/>
            <p:cNvSpPr/>
            <p:nvPr/>
          </p:nvSpPr>
          <p:spPr>
            <a:xfrm>
              <a:off x="5715200" y="4894359"/>
              <a:ext cx="37470" cy="28354"/>
            </a:xfrm>
            <a:custGeom>
              <a:rect b="b" l="l" r="r" t="t"/>
              <a:pathLst>
                <a:path extrusionOk="0" h="762" w="1007">
                  <a:moveTo>
                    <a:pt x="219" y="1"/>
                  </a:moveTo>
                  <a:lnTo>
                    <a:pt x="181" y="39"/>
                  </a:lnTo>
                  <a:cubicBezTo>
                    <a:pt x="168" y="52"/>
                    <a:pt x="168" y="78"/>
                    <a:pt x="181" y="104"/>
                  </a:cubicBezTo>
                  <a:cubicBezTo>
                    <a:pt x="181" y="130"/>
                    <a:pt x="193" y="156"/>
                    <a:pt x="207" y="168"/>
                  </a:cubicBezTo>
                  <a:cubicBezTo>
                    <a:pt x="207" y="181"/>
                    <a:pt x="219" y="194"/>
                    <a:pt x="233" y="207"/>
                  </a:cubicBezTo>
                  <a:cubicBezTo>
                    <a:pt x="245" y="233"/>
                    <a:pt x="258" y="259"/>
                    <a:pt x="271" y="271"/>
                  </a:cubicBezTo>
                  <a:cubicBezTo>
                    <a:pt x="284" y="297"/>
                    <a:pt x="310" y="323"/>
                    <a:pt x="322" y="336"/>
                  </a:cubicBezTo>
                  <a:cubicBezTo>
                    <a:pt x="336" y="362"/>
                    <a:pt x="336" y="374"/>
                    <a:pt x="348" y="374"/>
                  </a:cubicBezTo>
                  <a:cubicBezTo>
                    <a:pt x="322" y="374"/>
                    <a:pt x="310" y="362"/>
                    <a:pt x="310" y="362"/>
                  </a:cubicBezTo>
                  <a:cubicBezTo>
                    <a:pt x="297" y="348"/>
                    <a:pt x="284" y="336"/>
                    <a:pt x="271" y="336"/>
                  </a:cubicBezTo>
                  <a:cubicBezTo>
                    <a:pt x="245" y="310"/>
                    <a:pt x="219" y="297"/>
                    <a:pt x="207" y="271"/>
                  </a:cubicBezTo>
                  <a:cubicBezTo>
                    <a:pt x="181" y="259"/>
                    <a:pt x="155" y="245"/>
                    <a:pt x="129" y="219"/>
                  </a:cubicBezTo>
                  <a:cubicBezTo>
                    <a:pt x="116" y="207"/>
                    <a:pt x="90" y="207"/>
                    <a:pt x="78" y="207"/>
                  </a:cubicBezTo>
                  <a:cubicBezTo>
                    <a:pt x="52" y="219"/>
                    <a:pt x="26" y="233"/>
                    <a:pt x="13" y="245"/>
                  </a:cubicBezTo>
                  <a:cubicBezTo>
                    <a:pt x="0" y="259"/>
                    <a:pt x="0" y="271"/>
                    <a:pt x="0" y="271"/>
                  </a:cubicBezTo>
                  <a:cubicBezTo>
                    <a:pt x="0" y="284"/>
                    <a:pt x="13" y="297"/>
                    <a:pt x="13" y="310"/>
                  </a:cubicBezTo>
                  <a:cubicBezTo>
                    <a:pt x="26" y="310"/>
                    <a:pt x="26" y="323"/>
                    <a:pt x="39" y="323"/>
                  </a:cubicBezTo>
                  <a:lnTo>
                    <a:pt x="64" y="348"/>
                  </a:lnTo>
                  <a:cubicBezTo>
                    <a:pt x="78" y="348"/>
                    <a:pt x="90" y="362"/>
                    <a:pt x="116" y="388"/>
                  </a:cubicBezTo>
                  <a:cubicBezTo>
                    <a:pt x="142" y="400"/>
                    <a:pt x="181" y="426"/>
                    <a:pt x="219" y="452"/>
                  </a:cubicBezTo>
                  <a:lnTo>
                    <a:pt x="336" y="529"/>
                  </a:lnTo>
                  <a:cubicBezTo>
                    <a:pt x="374" y="568"/>
                    <a:pt x="413" y="594"/>
                    <a:pt x="451" y="620"/>
                  </a:cubicBezTo>
                  <a:cubicBezTo>
                    <a:pt x="491" y="646"/>
                    <a:pt x="516" y="671"/>
                    <a:pt x="542" y="697"/>
                  </a:cubicBezTo>
                  <a:cubicBezTo>
                    <a:pt x="580" y="723"/>
                    <a:pt x="594" y="735"/>
                    <a:pt x="606" y="749"/>
                  </a:cubicBezTo>
                  <a:cubicBezTo>
                    <a:pt x="606" y="749"/>
                    <a:pt x="620" y="761"/>
                    <a:pt x="632" y="761"/>
                  </a:cubicBezTo>
                  <a:cubicBezTo>
                    <a:pt x="645" y="761"/>
                    <a:pt x="645" y="749"/>
                    <a:pt x="658" y="749"/>
                  </a:cubicBezTo>
                  <a:cubicBezTo>
                    <a:pt x="671" y="749"/>
                    <a:pt x="684" y="735"/>
                    <a:pt x="684" y="735"/>
                  </a:cubicBezTo>
                  <a:lnTo>
                    <a:pt x="709" y="710"/>
                  </a:lnTo>
                  <a:cubicBezTo>
                    <a:pt x="723" y="697"/>
                    <a:pt x="723" y="684"/>
                    <a:pt x="723" y="671"/>
                  </a:cubicBezTo>
                  <a:cubicBezTo>
                    <a:pt x="723" y="671"/>
                    <a:pt x="723" y="658"/>
                    <a:pt x="709" y="646"/>
                  </a:cubicBezTo>
                  <a:lnTo>
                    <a:pt x="426" y="259"/>
                  </a:lnTo>
                  <a:cubicBezTo>
                    <a:pt x="413" y="233"/>
                    <a:pt x="400" y="219"/>
                    <a:pt x="413" y="207"/>
                  </a:cubicBezTo>
                  <a:lnTo>
                    <a:pt x="465" y="207"/>
                  </a:lnTo>
                  <a:cubicBezTo>
                    <a:pt x="491" y="219"/>
                    <a:pt x="516" y="233"/>
                    <a:pt x="555" y="245"/>
                  </a:cubicBezTo>
                  <a:cubicBezTo>
                    <a:pt x="594" y="271"/>
                    <a:pt x="632" y="284"/>
                    <a:pt x="684" y="297"/>
                  </a:cubicBezTo>
                  <a:cubicBezTo>
                    <a:pt x="723" y="323"/>
                    <a:pt x="761" y="336"/>
                    <a:pt x="800" y="348"/>
                  </a:cubicBezTo>
                  <a:cubicBezTo>
                    <a:pt x="838" y="362"/>
                    <a:pt x="864" y="374"/>
                    <a:pt x="890" y="374"/>
                  </a:cubicBezTo>
                  <a:cubicBezTo>
                    <a:pt x="916" y="374"/>
                    <a:pt x="929" y="374"/>
                    <a:pt x="955" y="362"/>
                  </a:cubicBezTo>
                  <a:cubicBezTo>
                    <a:pt x="967" y="348"/>
                    <a:pt x="993" y="336"/>
                    <a:pt x="1006" y="323"/>
                  </a:cubicBezTo>
                  <a:lnTo>
                    <a:pt x="1006" y="284"/>
                  </a:lnTo>
                  <a:lnTo>
                    <a:pt x="981" y="259"/>
                  </a:lnTo>
                  <a:cubicBezTo>
                    <a:pt x="981" y="259"/>
                    <a:pt x="967" y="259"/>
                    <a:pt x="967" y="245"/>
                  </a:cubicBezTo>
                  <a:lnTo>
                    <a:pt x="955" y="245"/>
                  </a:lnTo>
                  <a:lnTo>
                    <a:pt x="761" y="194"/>
                  </a:lnTo>
                  <a:lnTo>
                    <a:pt x="374" y="27"/>
                  </a:lnTo>
                  <a:cubicBezTo>
                    <a:pt x="362" y="13"/>
                    <a:pt x="348" y="13"/>
                    <a:pt x="336" y="13"/>
                  </a:cubicBezTo>
                  <a:cubicBezTo>
                    <a:pt x="310" y="1"/>
                    <a:pt x="297" y="1"/>
                    <a:pt x="27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95"/>
            <p:cNvSpPr/>
            <p:nvPr/>
          </p:nvSpPr>
          <p:spPr>
            <a:xfrm>
              <a:off x="5364390" y="4455252"/>
              <a:ext cx="97453" cy="121937"/>
            </a:xfrm>
            <a:custGeom>
              <a:rect b="b" l="l" r="r" t="t"/>
              <a:pathLst>
                <a:path extrusionOk="0" h="3277" w="2619">
                  <a:moveTo>
                    <a:pt x="0" y="1"/>
                  </a:moveTo>
                  <a:cubicBezTo>
                    <a:pt x="1278" y="439"/>
                    <a:pt x="1032" y="3276"/>
                    <a:pt x="1032" y="3276"/>
                  </a:cubicBezTo>
                  <a:lnTo>
                    <a:pt x="1303" y="3173"/>
                  </a:lnTo>
                  <a:cubicBezTo>
                    <a:pt x="1548" y="336"/>
                    <a:pt x="2619" y="1"/>
                    <a:pt x="2619"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95"/>
            <p:cNvSpPr/>
            <p:nvPr/>
          </p:nvSpPr>
          <p:spPr>
            <a:xfrm>
              <a:off x="5328409" y="4439029"/>
              <a:ext cx="163650" cy="71964"/>
            </a:xfrm>
            <a:custGeom>
              <a:rect b="b" l="l" r="r" t="t"/>
              <a:pathLst>
                <a:path extrusionOk="0" h="1934" w="4398">
                  <a:moveTo>
                    <a:pt x="2498" y="0"/>
                  </a:moveTo>
                  <a:cubicBezTo>
                    <a:pt x="2372" y="0"/>
                    <a:pt x="2241" y="28"/>
                    <a:pt x="2116" y="75"/>
                  </a:cubicBezTo>
                  <a:cubicBezTo>
                    <a:pt x="1935" y="140"/>
                    <a:pt x="1755" y="230"/>
                    <a:pt x="1561" y="256"/>
                  </a:cubicBezTo>
                  <a:cubicBezTo>
                    <a:pt x="1457" y="269"/>
                    <a:pt x="1351" y="269"/>
                    <a:pt x="1243" y="269"/>
                  </a:cubicBezTo>
                  <a:cubicBezTo>
                    <a:pt x="1135" y="269"/>
                    <a:pt x="1026" y="269"/>
                    <a:pt x="916" y="282"/>
                  </a:cubicBezTo>
                  <a:cubicBezTo>
                    <a:pt x="439" y="347"/>
                    <a:pt x="1" y="720"/>
                    <a:pt x="116" y="1236"/>
                  </a:cubicBezTo>
                  <a:cubicBezTo>
                    <a:pt x="187" y="1604"/>
                    <a:pt x="498" y="1743"/>
                    <a:pt x="808" y="1743"/>
                  </a:cubicBezTo>
                  <a:cubicBezTo>
                    <a:pt x="836" y="1743"/>
                    <a:pt x="863" y="1742"/>
                    <a:pt x="890" y="1740"/>
                  </a:cubicBezTo>
                  <a:lnTo>
                    <a:pt x="993" y="1740"/>
                  </a:lnTo>
                  <a:cubicBezTo>
                    <a:pt x="1096" y="1726"/>
                    <a:pt x="1199" y="1700"/>
                    <a:pt x="1290" y="1649"/>
                  </a:cubicBezTo>
                  <a:cubicBezTo>
                    <a:pt x="1354" y="1611"/>
                    <a:pt x="1419" y="1546"/>
                    <a:pt x="1497" y="1546"/>
                  </a:cubicBezTo>
                  <a:cubicBezTo>
                    <a:pt x="1471" y="1546"/>
                    <a:pt x="1522" y="1559"/>
                    <a:pt x="1548" y="1559"/>
                  </a:cubicBezTo>
                  <a:cubicBezTo>
                    <a:pt x="1548" y="1571"/>
                    <a:pt x="1586" y="1597"/>
                    <a:pt x="1600" y="1597"/>
                  </a:cubicBezTo>
                  <a:cubicBezTo>
                    <a:pt x="1677" y="1636"/>
                    <a:pt x="1715" y="1688"/>
                    <a:pt x="1780" y="1740"/>
                  </a:cubicBezTo>
                  <a:cubicBezTo>
                    <a:pt x="1922" y="1829"/>
                    <a:pt x="2051" y="1920"/>
                    <a:pt x="2219" y="1933"/>
                  </a:cubicBezTo>
                  <a:cubicBezTo>
                    <a:pt x="2229" y="1933"/>
                    <a:pt x="2239" y="1934"/>
                    <a:pt x="2249" y="1934"/>
                  </a:cubicBezTo>
                  <a:cubicBezTo>
                    <a:pt x="2440" y="1934"/>
                    <a:pt x="2588" y="1813"/>
                    <a:pt x="2747" y="1726"/>
                  </a:cubicBezTo>
                  <a:cubicBezTo>
                    <a:pt x="2798" y="1696"/>
                    <a:pt x="2851" y="1685"/>
                    <a:pt x="2905" y="1685"/>
                  </a:cubicBezTo>
                  <a:cubicBezTo>
                    <a:pt x="3012" y="1685"/>
                    <a:pt x="3121" y="1731"/>
                    <a:pt x="3225" y="1765"/>
                  </a:cubicBezTo>
                  <a:cubicBezTo>
                    <a:pt x="3338" y="1798"/>
                    <a:pt x="3461" y="1825"/>
                    <a:pt x="3585" y="1825"/>
                  </a:cubicBezTo>
                  <a:cubicBezTo>
                    <a:pt x="3658" y="1825"/>
                    <a:pt x="3732" y="1815"/>
                    <a:pt x="3805" y="1791"/>
                  </a:cubicBezTo>
                  <a:cubicBezTo>
                    <a:pt x="4205" y="1662"/>
                    <a:pt x="4398" y="1198"/>
                    <a:pt x="4217" y="823"/>
                  </a:cubicBezTo>
                  <a:cubicBezTo>
                    <a:pt x="4128" y="630"/>
                    <a:pt x="3959" y="502"/>
                    <a:pt x="3766" y="450"/>
                  </a:cubicBezTo>
                  <a:cubicBezTo>
                    <a:pt x="3572" y="398"/>
                    <a:pt x="3392" y="411"/>
                    <a:pt x="3225" y="308"/>
                  </a:cubicBezTo>
                  <a:cubicBezTo>
                    <a:pt x="3057" y="204"/>
                    <a:pt x="2915" y="89"/>
                    <a:pt x="2735" y="37"/>
                  </a:cubicBezTo>
                  <a:cubicBezTo>
                    <a:pt x="2659" y="12"/>
                    <a:pt x="2579" y="0"/>
                    <a:pt x="249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95"/>
            <p:cNvSpPr/>
            <p:nvPr/>
          </p:nvSpPr>
          <p:spPr>
            <a:xfrm>
              <a:off x="5474753" y="4514303"/>
              <a:ext cx="22624" cy="33787"/>
            </a:xfrm>
            <a:custGeom>
              <a:rect b="b" l="l" r="r" t="t"/>
              <a:pathLst>
                <a:path extrusionOk="0" h="908" w="608">
                  <a:moveTo>
                    <a:pt x="1" y="0"/>
                  </a:moveTo>
                  <a:lnTo>
                    <a:pt x="1" y="0"/>
                  </a:lnTo>
                  <a:cubicBezTo>
                    <a:pt x="25" y="259"/>
                    <a:pt x="50" y="907"/>
                    <a:pt x="289" y="907"/>
                  </a:cubicBezTo>
                  <a:cubicBezTo>
                    <a:pt x="300" y="907"/>
                    <a:pt x="312" y="906"/>
                    <a:pt x="324" y="903"/>
                  </a:cubicBezTo>
                  <a:cubicBezTo>
                    <a:pt x="607" y="838"/>
                    <a:pt x="1" y="1"/>
                    <a:pt x="1"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95"/>
            <p:cNvSpPr/>
            <p:nvPr/>
          </p:nvSpPr>
          <p:spPr>
            <a:xfrm>
              <a:off x="5334623" y="4512852"/>
              <a:ext cx="17749" cy="27573"/>
            </a:xfrm>
            <a:custGeom>
              <a:rect b="b" l="l" r="r" t="t"/>
              <a:pathLst>
                <a:path extrusionOk="0" h="741" w="477">
                  <a:moveTo>
                    <a:pt x="336" y="0"/>
                  </a:moveTo>
                  <a:lnTo>
                    <a:pt x="336" y="0"/>
                  </a:lnTo>
                  <a:cubicBezTo>
                    <a:pt x="143" y="143"/>
                    <a:pt x="1" y="658"/>
                    <a:pt x="246" y="736"/>
                  </a:cubicBezTo>
                  <a:cubicBezTo>
                    <a:pt x="257" y="739"/>
                    <a:pt x="268" y="741"/>
                    <a:pt x="277" y="741"/>
                  </a:cubicBezTo>
                  <a:cubicBezTo>
                    <a:pt x="477" y="741"/>
                    <a:pt x="336" y="0"/>
                    <a:pt x="33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95"/>
            <p:cNvSpPr/>
            <p:nvPr/>
          </p:nvSpPr>
          <p:spPr>
            <a:xfrm>
              <a:off x="5314976" y="4501838"/>
              <a:ext cx="19238" cy="23963"/>
            </a:xfrm>
            <a:custGeom>
              <a:rect b="b" l="l" r="r" t="t"/>
              <a:pathLst>
                <a:path extrusionOk="0" h="644" w="517">
                  <a:moveTo>
                    <a:pt x="516" y="0"/>
                  </a:moveTo>
                  <a:lnTo>
                    <a:pt x="516" y="0"/>
                  </a:lnTo>
                  <a:cubicBezTo>
                    <a:pt x="284" y="103"/>
                    <a:pt x="0" y="528"/>
                    <a:pt x="155" y="631"/>
                  </a:cubicBezTo>
                  <a:cubicBezTo>
                    <a:pt x="165" y="640"/>
                    <a:pt x="176" y="644"/>
                    <a:pt x="187" y="644"/>
                  </a:cubicBezTo>
                  <a:cubicBezTo>
                    <a:pt x="327" y="644"/>
                    <a:pt x="516" y="0"/>
                    <a:pt x="51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95"/>
            <p:cNvSpPr/>
            <p:nvPr/>
          </p:nvSpPr>
          <p:spPr>
            <a:xfrm>
              <a:off x="5301134" y="4485950"/>
              <a:ext cx="25861" cy="16112"/>
            </a:xfrm>
            <a:custGeom>
              <a:rect b="b" l="l" r="r" t="t"/>
              <a:pathLst>
                <a:path extrusionOk="0" h="433" w="695">
                  <a:moveTo>
                    <a:pt x="676" y="0"/>
                  </a:moveTo>
                  <a:cubicBezTo>
                    <a:pt x="428" y="0"/>
                    <a:pt x="0" y="237"/>
                    <a:pt x="89" y="401"/>
                  </a:cubicBezTo>
                  <a:cubicBezTo>
                    <a:pt x="100" y="423"/>
                    <a:pt x="119" y="432"/>
                    <a:pt x="142" y="432"/>
                  </a:cubicBezTo>
                  <a:cubicBezTo>
                    <a:pt x="302" y="432"/>
                    <a:pt x="694" y="1"/>
                    <a:pt x="694" y="1"/>
                  </a:cubicBezTo>
                  <a:cubicBezTo>
                    <a:pt x="688" y="1"/>
                    <a:pt x="682" y="0"/>
                    <a:pt x="67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95"/>
            <p:cNvSpPr/>
            <p:nvPr/>
          </p:nvSpPr>
          <p:spPr>
            <a:xfrm>
              <a:off x="5489637" y="4507085"/>
              <a:ext cx="36019" cy="29135"/>
            </a:xfrm>
            <a:custGeom>
              <a:rect b="b" l="l" r="r" t="t"/>
              <a:pathLst>
                <a:path extrusionOk="0" h="783" w="968">
                  <a:moveTo>
                    <a:pt x="1" y="0"/>
                  </a:moveTo>
                  <a:cubicBezTo>
                    <a:pt x="1" y="0"/>
                    <a:pt x="410" y="783"/>
                    <a:pt x="659" y="783"/>
                  </a:cubicBezTo>
                  <a:cubicBezTo>
                    <a:pt x="710" y="783"/>
                    <a:pt x="754" y="750"/>
                    <a:pt x="787" y="671"/>
                  </a:cubicBezTo>
                  <a:cubicBezTo>
                    <a:pt x="968" y="194"/>
                    <a:pt x="1" y="0"/>
                    <a:pt x="1"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95"/>
            <p:cNvSpPr/>
            <p:nvPr/>
          </p:nvSpPr>
          <p:spPr>
            <a:xfrm>
              <a:off x="5497339" y="4488368"/>
              <a:ext cx="37917" cy="15479"/>
            </a:xfrm>
            <a:custGeom>
              <a:rect b="b" l="l" r="r" t="t"/>
              <a:pathLst>
                <a:path extrusionOk="0" h="416" w="1019">
                  <a:moveTo>
                    <a:pt x="0" y="1"/>
                  </a:moveTo>
                  <a:lnTo>
                    <a:pt x="0" y="1"/>
                  </a:lnTo>
                  <a:cubicBezTo>
                    <a:pt x="171" y="122"/>
                    <a:pt x="539" y="416"/>
                    <a:pt x="753" y="416"/>
                  </a:cubicBezTo>
                  <a:cubicBezTo>
                    <a:pt x="813" y="416"/>
                    <a:pt x="861" y="393"/>
                    <a:pt x="890" y="336"/>
                  </a:cubicBezTo>
                  <a:cubicBezTo>
                    <a:pt x="1019" y="78"/>
                    <a:pt x="0" y="1"/>
                    <a:pt x="0"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95"/>
            <p:cNvSpPr/>
            <p:nvPr/>
          </p:nvSpPr>
          <p:spPr>
            <a:xfrm>
              <a:off x="5304632" y="4860759"/>
              <a:ext cx="148096" cy="65192"/>
            </a:xfrm>
            <a:custGeom>
              <a:rect b="b" l="l" r="r" t="t"/>
              <a:pathLst>
                <a:path extrusionOk="0" h="1752" w="3980">
                  <a:moveTo>
                    <a:pt x="2677" y="1"/>
                  </a:moveTo>
                  <a:cubicBezTo>
                    <a:pt x="2677" y="1"/>
                    <a:pt x="1323" y="684"/>
                    <a:pt x="987" y="942"/>
                  </a:cubicBezTo>
                  <a:cubicBezTo>
                    <a:pt x="703" y="1161"/>
                    <a:pt x="0" y="1752"/>
                    <a:pt x="883" y="1752"/>
                  </a:cubicBezTo>
                  <a:cubicBezTo>
                    <a:pt x="1040" y="1752"/>
                    <a:pt x="1248" y="1733"/>
                    <a:pt x="1517" y="1690"/>
                  </a:cubicBezTo>
                  <a:cubicBezTo>
                    <a:pt x="3296" y="1420"/>
                    <a:pt x="3979" y="1"/>
                    <a:pt x="397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95"/>
            <p:cNvSpPr/>
            <p:nvPr/>
          </p:nvSpPr>
          <p:spPr>
            <a:xfrm>
              <a:off x="5216595" y="4576592"/>
              <a:ext cx="589444" cy="333848"/>
            </a:xfrm>
            <a:custGeom>
              <a:rect b="b" l="l" r="r" t="t"/>
              <a:pathLst>
                <a:path extrusionOk="0" h="8972" w="15841">
                  <a:moveTo>
                    <a:pt x="4987" y="0"/>
                  </a:moveTo>
                  <a:cubicBezTo>
                    <a:pt x="4500" y="0"/>
                    <a:pt x="3967" y="88"/>
                    <a:pt x="3405" y="312"/>
                  </a:cubicBezTo>
                  <a:cubicBezTo>
                    <a:pt x="1677" y="996"/>
                    <a:pt x="0" y="3936"/>
                    <a:pt x="1625" y="6606"/>
                  </a:cubicBezTo>
                  <a:cubicBezTo>
                    <a:pt x="2517" y="8064"/>
                    <a:pt x="4576" y="8972"/>
                    <a:pt x="7243" y="8972"/>
                  </a:cubicBezTo>
                  <a:cubicBezTo>
                    <a:pt x="7737" y="8972"/>
                    <a:pt x="8251" y="8941"/>
                    <a:pt x="8783" y="8876"/>
                  </a:cubicBezTo>
                  <a:cubicBezTo>
                    <a:pt x="12962" y="8386"/>
                    <a:pt x="13478" y="4942"/>
                    <a:pt x="13478" y="4942"/>
                  </a:cubicBezTo>
                  <a:cubicBezTo>
                    <a:pt x="13478" y="4942"/>
                    <a:pt x="13667" y="4965"/>
                    <a:pt x="13937" y="4965"/>
                  </a:cubicBezTo>
                  <a:cubicBezTo>
                    <a:pt x="14448" y="4965"/>
                    <a:pt x="15251" y="4882"/>
                    <a:pt x="15605" y="4400"/>
                  </a:cubicBezTo>
                  <a:cubicBezTo>
                    <a:pt x="15840" y="4080"/>
                    <a:pt x="15452" y="3990"/>
                    <a:pt x="14948" y="3990"/>
                  </a:cubicBezTo>
                  <a:cubicBezTo>
                    <a:pt x="14317" y="3990"/>
                    <a:pt x="13504" y="4130"/>
                    <a:pt x="13504" y="4130"/>
                  </a:cubicBezTo>
                  <a:cubicBezTo>
                    <a:pt x="13504" y="4130"/>
                    <a:pt x="13748" y="2152"/>
                    <a:pt x="12692" y="2152"/>
                  </a:cubicBezTo>
                  <a:cubicBezTo>
                    <a:pt x="12662" y="2152"/>
                    <a:pt x="12632" y="2153"/>
                    <a:pt x="12601" y="2156"/>
                  </a:cubicBezTo>
                  <a:cubicBezTo>
                    <a:pt x="11440" y="2259"/>
                    <a:pt x="12691" y="4465"/>
                    <a:pt x="12691" y="4465"/>
                  </a:cubicBezTo>
                  <a:cubicBezTo>
                    <a:pt x="12691" y="4465"/>
                    <a:pt x="12023" y="4936"/>
                    <a:pt x="10672" y="4936"/>
                  </a:cubicBezTo>
                  <a:cubicBezTo>
                    <a:pt x="10366" y="4936"/>
                    <a:pt x="10024" y="4912"/>
                    <a:pt x="9647" y="4852"/>
                  </a:cubicBezTo>
                  <a:cubicBezTo>
                    <a:pt x="8500" y="4672"/>
                    <a:pt x="9028" y="2324"/>
                    <a:pt x="7519" y="906"/>
                  </a:cubicBezTo>
                  <a:cubicBezTo>
                    <a:pt x="7141" y="555"/>
                    <a:pt x="6209" y="0"/>
                    <a:pt x="4987"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95"/>
            <p:cNvSpPr/>
            <p:nvPr/>
          </p:nvSpPr>
          <p:spPr>
            <a:xfrm>
              <a:off x="5246846" y="4760443"/>
              <a:ext cx="489981" cy="177827"/>
            </a:xfrm>
            <a:custGeom>
              <a:rect b="b" l="l" r="r" t="t"/>
              <a:pathLst>
                <a:path extrusionOk="0" h="4779" w="13168">
                  <a:moveTo>
                    <a:pt x="12665" y="1"/>
                  </a:moveTo>
                  <a:lnTo>
                    <a:pt x="12665" y="1"/>
                  </a:lnTo>
                  <a:cubicBezTo>
                    <a:pt x="11993" y="2005"/>
                    <a:pt x="9682" y="3145"/>
                    <a:pt x="7739" y="3145"/>
                  </a:cubicBezTo>
                  <a:cubicBezTo>
                    <a:pt x="7481" y="3145"/>
                    <a:pt x="7230" y="3125"/>
                    <a:pt x="6990" y="3084"/>
                  </a:cubicBezTo>
                  <a:cubicBezTo>
                    <a:pt x="4927" y="2735"/>
                    <a:pt x="4204" y="362"/>
                    <a:pt x="2102" y="362"/>
                  </a:cubicBezTo>
                  <a:cubicBezTo>
                    <a:pt x="0" y="362"/>
                    <a:pt x="387" y="2064"/>
                    <a:pt x="387" y="2064"/>
                  </a:cubicBezTo>
                  <a:cubicBezTo>
                    <a:pt x="1769" y="3804"/>
                    <a:pt x="4294" y="4779"/>
                    <a:pt x="6777" y="4779"/>
                  </a:cubicBezTo>
                  <a:cubicBezTo>
                    <a:pt x="7884" y="4779"/>
                    <a:pt x="8983" y="4585"/>
                    <a:pt x="9969" y="4180"/>
                  </a:cubicBezTo>
                  <a:cubicBezTo>
                    <a:pt x="13167" y="2852"/>
                    <a:pt x="12665" y="1"/>
                    <a:pt x="12665"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95"/>
            <p:cNvSpPr/>
            <p:nvPr/>
          </p:nvSpPr>
          <p:spPr>
            <a:xfrm>
              <a:off x="5667200" y="4661615"/>
              <a:ext cx="21619" cy="81155"/>
            </a:xfrm>
            <a:custGeom>
              <a:rect b="b" l="l" r="r" t="t"/>
              <a:pathLst>
                <a:path extrusionOk="0" h="2181" w="581">
                  <a:moveTo>
                    <a:pt x="156" y="0"/>
                  </a:moveTo>
                  <a:cubicBezTo>
                    <a:pt x="39" y="117"/>
                    <a:pt x="1" y="272"/>
                    <a:pt x="1" y="464"/>
                  </a:cubicBezTo>
                  <a:cubicBezTo>
                    <a:pt x="1" y="1149"/>
                    <a:pt x="581" y="2180"/>
                    <a:pt x="581" y="2180"/>
                  </a:cubicBezTo>
                  <a:lnTo>
                    <a:pt x="156" y="0"/>
                  </a:lnTo>
                  <a:close/>
                </a:path>
              </a:pathLst>
            </a:custGeom>
            <a:solidFill>
              <a:srgbClr val="2068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95"/>
            <p:cNvSpPr/>
            <p:nvPr/>
          </p:nvSpPr>
          <p:spPr>
            <a:xfrm>
              <a:off x="5452688" y="4780610"/>
              <a:ext cx="19721" cy="19721"/>
            </a:xfrm>
            <a:custGeom>
              <a:rect b="b" l="l" r="r" t="t"/>
              <a:pathLst>
                <a:path extrusionOk="0" h="530" w="530">
                  <a:moveTo>
                    <a:pt x="272" y="1"/>
                  </a:moveTo>
                  <a:cubicBezTo>
                    <a:pt x="117" y="1"/>
                    <a:pt x="0" y="130"/>
                    <a:pt x="0" y="272"/>
                  </a:cubicBezTo>
                  <a:cubicBezTo>
                    <a:pt x="0" y="413"/>
                    <a:pt x="117" y="530"/>
                    <a:pt x="272" y="530"/>
                  </a:cubicBezTo>
                  <a:cubicBezTo>
                    <a:pt x="413" y="530"/>
                    <a:pt x="530" y="413"/>
                    <a:pt x="530" y="272"/>
                  </a:cubicBezTo>
                  <a:cubicBezTo>
                    <a:pt x="530" y="130"/>
                    <a:pt x="413" y="1"/>
                    <a:pt x="27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95"/>
            <p:cNvSpPr/>
            <p:nvPr/>
          </p:nvSpPr>
          <p:spPr>
            <a:xfrm>
              <a:off x="5264558" y="4772759"/>
              <a:ext cx="224637" cy="72708"/>
            </a:xfrm>
            <a:custGeom>
              <a:rect b="b" l="l" r="r" t="t"/>
              <a:pathLst>
                <a:path extrusionOk="0" h="1954" w="6037">
                  <a:moveTo>
                    <a:pt x="1535" y="1"/>
                  </a:moveTo>
                  <a:cubicBezTo>
                    <a:pt x="1476" y="1"/>
                    <a:pt x="1416" y="2"/>
                    <a:pt x="1355" y="5"/>
                  </a:cubicBezTo>
                  <a:cubicBezTo>
                    <a:pt x="324" y="70"/>
                    <a:pt x="14" y="728"/>
                    <a:pt x="14" y="741"/>
                  </a:cubicBezTo>
                  <a:cubicBezTo>
                    <a:pt x="1" y="753"/>
                    <a:pt x="14" y="779"/>
                    <a:pt x="27" y="779"/>
                  </a:cubicBezTo>
                  <a:cubicBezTo>
                    <a:pt x="30" y="783"/>
                    <a:pt x="36" y="785"/>
                    <a:pt x="41" y="785"/>
                  </a:cubicBezTo>
                  <a:cubicBezTo>
                    <a:pt x="53" y="785"/>
                    <a:pt x="66" y="775"/>
                    <a:pt x="66" y="767"/>
                  </a:cubicBezTo>
                  <a:cubicBezTo>
                    <a:pt x="66" y="753"/>
                    <a:pt x="362" y="122"/>
                    <a:pt x="1355" y="70"/>
                  </a:cubicBezTo>
                  <a:cubicBezTo>
                    <a:pt x="1415" y="67"/>
                    <a:pt x="1474" y="66"/>
                    <a:pt x="1531" y="66"/>
                  </a:cubicBezTo>
                  <a:cubicBezTo>
                    <a:pt x="2492" y="66"/>
                    <a:pt x="3149" y="467"/>
                    <a:pt x="3818" y="1063"/>
                  </a:cubicBezTo>
                  <a:cubicBezTo>
                    <a:pt x="4437" y="1618"/>
                    <a:pt x="5160" y="1953"/>
                    <a:pt x="5675" y="1953"/>
                  </a:cubicBezTo>
                  <a:cubicBezTo>
                    <a:pt x="5804" y="1953"/>
                    <a:pt x="5921" y="1940"/>
                    <a:pt x="6011" y="1888"/>
                  </a:cubicBezTo>
                  <a:cubicBezTo>
                    <a:pt x="6024" y="1888"/>
                    <a:pt x="6037" y="1862"/>
                    <a:pt x="6024" y="1850"/>
                  </a:cubicBezTo>
                  <a:cubicBezTo>
                    <a:pt x="6024" y="1841"/>
                    <a:pt x="6011" y="1832"/>
                    <a:pt x="5999" y="1832"/>
                  </a:cubicBezTo>
                  <a:cubicBezTo>
                    <a:pt x="5994" y="1832"/>
                    <a:pt x="5989" y="1833"/>
                    <a:pt x="5985" y="1837"/>
                  </a:cubicBezTo>
                  <a:cubicBezTo>
                    <a:pt x="5899" y="1876"/>
                    <a:pt x="5796" y="1895"/>
                    <a:pt x="5680" y="1895"/>
                  </a:cubicBezTo>
                  <a:cubicBezTo>
                    <a:pt x="5187" y="1895"/>
                    <a:pt x="4463" y="1557"/>
                    <a:pt x="3857" y="1025"/>
                  </a:cubicBezTo>
                  <a:cubicBezTo>
                    <a:pt x="3176" y="403"/>
                    <a:pt x="2517" y="1"/>
                    <a:pt x="153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95"/>
            <p:cNvSpPr/>
            <p:nvPr/>
          </p:nvSpPr>
          <p:spPr>
            <a:xfrm>
              <a:off x="5482418" y="4824108"/>
              <a:ext cx="23591" cy="25638"/>
            </a:xfrm>
            <a:custGeom>
              <a:rect b="b" l="l" r="r" t="t"/>
              <a:pathLst>
                <a:path extrusionOk="0" h="689" w="634">
                  <a:moveTo>
                    <a:pt x="142" y="0"/>
                  </a:moveTo>
                  <a:cubicBezTo>
                    <a:pt x="130" y="0"/>
                    <a:pt x="118" y="9"/>
                    <a:pt x="118" y="18"/>
                  </a:cubicBezTo>
                  <a:cubicBezTo>
                    <a:pt x="104" y="32"/>
                    <a:pt x="1" y="315"/>
                    <a:pt x="143" y="508"/>
                  </a:cubicBezTo>
                  <a:cubicBezTo>
                    <a:pt x="233" y="625"/>
                    <a:pt x="375" y="689"/>
                    <a:pt x="582" y="689"/>
                  </a:cubicBezTo>
                  <a:lnTo>
                    <a:pt x="608" y="689"/>
                  </a:lnTo>
                  <a:cubicBezTo>
                    <a:pt x="620" y="689"/>
                    <a:pt x="633" y="676"/>
                    <a:pt x="633" y="651"/>
                  </a:cubicBezTo>
                  <a:cubicBezTo>
                    <a:pt x="633" y="637"/>
                    <a:pt x="620" y="625"/>
                    <a:pt x="608" y="625"/>
                  </a:cubicBezTo>
                  <a:cubicBezTo>
                    <a:pt x="401" y="625"/>
                    <a:pt x="272" y="573"/>
                    <a:pt x="195" y="470"/>
                  </a:cubicBezTo>
                  <a:cubicBezTo>
                    <a:pt x="78" y="302"/>
                    <a:pt x="169" y="44"/>
                    <a:pt x="169" y="44"/>
                  </a:cubicBezTo>
                  <a:cubicBezTo>
                    <a:pt x="182" y="32"/>
                    <a:pt x="169" y="6"/>
                    <a:pt x="156" y="6"/>
                  </a:cubicBezTo>
                  <a:cubicBezTo>
                    <a:pt x="152" y="2"/>
                    <a:pt x="147" y="0"/>
                    <a:pt x="14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95"/>
            <p:cNvSpPr/>
            <p:nvPr/>
          </p:nvSpPr>
          <p:spPr>
            <a:xfrm>
              <a:off x="5545786" y="4860759"/>
              <a:ext cx="148282" cy="65192"/>
            </a:xfrm>
            <a:custGeom>
              <a:rect b="b" l="l" r="r" t="t"/>
              <a:pathLst>
                <a:path extrusionOk="0" h="1752" w="3985">
                  <a:moveTo>
                    <a:pt x="0" y="1"/>
                  </a:moveTo>
                  <a:cubicBezTo>
                    <a:pt x="0" y="1"/>
                    <a:pt x="684" y="1420"/>
                    <a:pt x="2464" y="1690"/>
                  </a:cubicBezTo>
                  <a:cubicBezTo>
                    <a:pt x="2733" y="1733"/>
                    <a:pt x="2941" y="1752"/>
                    <a:pt x="3099" y="1752"/>
                  </a:cubicBezTo>
                  <a:cubicBezTo>
                    <a:pt x="3984" y="1752"/>
                    <a:pt x="3290" y="1161"/>
                    <a:pt x="3006" y="942"/>
                  </a:cubicBezTo>
                  <a:cubicBezTo>
                    <a:pt x="2657" y="684"/>
                    <a:pt x="1316" y="1"/>
                    <a:pt x="131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95"/>
            <p:cNvSpPr/>
            <p:nvPr/>
          </p:nvSpPr>
          <p:spPr>
            <a:xfrm>
              <a:off x="5388390" y="4566582"/>
              <a:ext cx="36019" cy="14921"/>
            </a:xfrm>
            <a:custGeom>
              <a:rect b="b" l="l" r="r" t="t"/>
              <a:pathLst>
                <a:path extrusionOk="0" h="401" w="968">
                  <a:moveTo>
                    <a:pt x="483" y="0"/>
                  </a:moveTo>
                  <a:cubicBezTo>
                    <a:pt x="50" y="0"/>
                    <a:pt x="0" y="375"/>
                    <a:pt x="0" y="375"/>
                  </a:cubicBezTo>
                  <a:lnTo>
                    <a:pt x="891" y="401"/>
                  </a:lnTo>
                  <a:cubicBezTo>
                    <a:pt x="891" y="401"/>
                    <a:pt x="968" y="14"/>
                    <a:pt x="504" y="1"/>
                  </a:cubicBezTo>
                  <a:cubicBezTo>
                    <a:pt x="497" y="0"/>
                    <a:pt x="490" y="0"/>
                    <a:pt x="483"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95"/>
            <p:cNvSpPr/>
            <p:nvPr/>
          </p:nvSpPr>
          <p:spPr>
            <a:xfrm>
              <a:off x="5314493" y="4596833"/>
              <a:ext cx="74867" cy="47071"/>
            </a:xfrm>
            <a:custGeom>
              <a:rect b="b" l="l" r="r" t="t"/>
              <a:pathLst>
                <a:path extrusionOk="0" h="1265" w="2012">
                  <a:moveTo>
                    <a:pt x="1444" y="1"/>
                  </a:moveTo>
                  <a:cubicBezTo>
                    <a:pt x="1406" y="1"/>
                    <a:pt x="1367" y="1"/>
                    <a:pt x="1329" y="13"/>
                  </a:cubicBezTo>
                  <a:cubicBezTo>
                    <a:pt x="1097" y="39"/>
                    <a:pt x="865" y="104"/>
                    <a:pt x="645" y="207"/>
                  </a:cubicBezTo>
                  <a:cubicBezTo>
                    <a:pt x="504" y="284"/>
                    <a:pt x="387" y="362"/>
                    <a:pt x="258" y="452"/>
                  </a:cubicBezTo>
                  <a:cubicBezTo>
                    <a:pt x="194" y="503"/>
                    <a:pt x="129" y="555"/>
                    <a:pt x="91" y="632"/>
                  </a:cubicBezTo>
                  <a:cubicBezTo>
                    <a:pt x="13" y="749"/>
                    <a:pt x="0" y="890"/>
                    <a:pt x="52" y="1007"/>
                  </a:cubicBezTo>
                  <a:cubicBezTo>
                    <a:pt x="129" y="1200"/>
                    <a:pt x="297" y="1265"/>
                    <a:pt x="490" y="1265"/>
                  </a:cubicBezTo>
                  <a:cubicBezTo>
                    <a:pt x="671" y="1265"/>
                    <a:pt x="877" y="1200"/>
                    <a:pt x="1019" y="1161"/>
                  </a:cubicBezTo>
                  <a:cubicBezTo>
                    <a:pt x="1174" y="1122"/>
                    <a:pt x="1329" y="1058"/>
                    <a:pt x="1470" y="993"/>
                  </a:cubicBezTo>
                  <a:cubicBezTo>
                    <a:pt x="1625" y="929"/>
                    <a:pt x="1806" y="852"/>
                    <a:pt x="1896" y="697"/>
                  </a:cubicBezTo>
                  <a:cubicBezTo>
                    <a:pt x="2012" y="503"/>
                    <a:pt x="1948" y="271"/>
                    <a:pt x="1793" y="130"/>
                  </a:cubicBezTo>
                  <a:cubicBezTo>
                    <a:pt x="1728" y="52"/>
                    <a:pt x="1651" y="1"/>
                    <a:pt x="1548" y="1"/>
                  </a:cubicBezTo>
                  <a:close/>
                </a:path>
              </a:pathLst>
            </a:custGeom>
            <a:solidFill>
              <a:srgbClr val="92BA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95"/>
            <p:cNvSpPr/>
            <p:nvPr/>
          </p:nvSpPr>
          <p:spPr>
            <a:xfrm>
              <a:off x="5285209" y="4657299"/>
              <a:ext cx="22140" cy="22586"/>
            </a:xfrm>
            <a:custGeom>
              <a:rect b="b" l="l" r="r" t="t"/>
              <a:pathLst>
                <a:path extrusionOk="0" h="607" w="595">
                  <a:moveTo>
                    <a:pt x="310" y="1"/>
                  </a:moveTo>
                  <a:cubicBezTo>
                    <a:pt x="297" y="1"/>
                    <a:pt x="285" y="1"/>
                    <a:pt x="271" y="13"/>
                  </a:cubicBezTo>
                  <a:cubicBezTo>
                    <a:pt x="220" y="13"/>
                    <a:pt x="181" y="26"/>
                    <a:pt x="142" y="39"/>
                  </a:cubicBezTo>
                  <a:lnTo>
                    <a:pt x="142" y="52"/>
                  </a:lnTo>
                  <a:cubicBezTo>
                    <a:pt x="130" y="52"/>
                    <a:pt x="91" y="78"/>
                    <a:pt x="91" y="90"/>
                  </a:cubicBezTo>
                  <a:lnTo>
                    <a:pt x="78" y="90"/>
                  </a:lnTo>
                  <a:cubicBezTo>
                    <a:pt x="78" y="104"/>
                    <a:pt x="39" y="142"/>
                    <a:pt x="39" y="142"/>
                  </a:cubicBezTo>
                  <a:lnTo>
                    <a:pt x="39" y="155"/>
                  </a:lnTo>
                  <a:cubicBezTo>
                    <a:pt x="27" y="168"/>
                    <a:pt x="13" y="194"/>
                    <a:pt x="1" y="219"/>
                  </a:cubicBezTo>
                  <a:lnTo>
                    <a:pt x="1" y="259"/>
                  </a:lnTo>
                  <a:lnTo>
                    <a:pt x="1" y="297"/>
                  </a:lnTo>
                  <a:lnTo>
                    <a:pt x="1" y="310"/>
                  </a:lnTo>
                  <a:lnTo>
                    <a:pt x="1" y="374"/>
                  </a:lnTo>
                  <a:lnTo>
                    <a:pt x="1" y="388"/>
                  </a:lnTo>
                  <a:lnTo>
                    <a:pt x="13" y="388"/>
                  </a:lnTo>
                  <a:lnTo>
                    <a:pt x="13" y="400"/>
                  </a:lnTo>
                  <a:cubicBezTo>
                    <a:pt x="13" y="413"/>
                    <a:pt x="27" y="439"/>
                    <a:pt x="39" y="452"/>
                  </a:cubicBezTo>
                  <a:lnTo>
                    <a:pt x="39" y="465"/>
                  </a:lnTo>
                  <a:cubicBezTo>
                    <a:pt x="52" y="491"/>
                    <a:pt x="65" y="503"/>
                    <a:pt x="78" y="517"/>
                  </a:cubicBezTo>
                  <a:cubicBezTo>
                    <a:pt x="78" y="529"/>
                    <a:pt x="91" y="529"/>
                    <a:pt x="91" y="529"/>
                  </a:cubicBezTo>
                  <a:cubicBezTo>
                    <a:pt x="104" y="529"/>
                    <a:pt x="116" y="542"/>
                    <a:pt x="116" y="555"/>
                  </a:cubicBezTo>
                  <a:cubicBezTo>
                    <a:pt x="116" y="555"/>
                    <a:pt x="130" y="568"/>
                    <a:pt x="142" y="568"/>
                  </a:cubicBezTo>
                  <a:cubicBezTo>
                    <a:pt x="156" y="580"/>
                    <a:pt x="168" y="580"/>
                    <a:pt x="181" y="580"/>
                  </a:cubicBezTo>
                  <a:cubicBezTo>
                    <a:pt x="194" y="594"/>
                    <a:pt x="207" y="594"/>
                    <a:pt x="220" y="606"/>
                  </a:cubicBezTo>
                  <a:lnTo>
                    <a:pt x="374" y="606"/>
                  </a:lnTo>
                  <a:cubicBezTo>
                    <a:pt x="374" y="594"/>
                    <a:pt x="400" y="594"/>
                    <a:pt x="400" y="580"/>
                  </a:cubicBezTo>
                  <a:cubicBezTo>
                    <a:pt x="414" y="580"/>
                    <a:pt x="426" y="580"/>
                    <a:pt x="439" y="568"/>
                  </a:cubicBezTo>
                  <a:cubicBezTo>
                    <a:pt x="452" y="568"/>
                    <a:pt x="491" y="529"/>
                    <a:pt x="491" y="529"/>
                  </a:cubicBezTo>
                  <a:lnTo>
                    <a:pt x="503" y="529"/>
                  </a:lnTo>
                  <a:cubicBezTo>
                    <a:pt x="517" y="503"/>
                    <a:pt x="529" y="491"/>
                    <a:pt x="542" y="465"/>
                  </a:cubicBezTo>
                  <a:cubicBezTo>
                    <a:pt x="555" y="439"/>
                    <a:pt x="568" y="413"/>
                    <a:pt x="568" y="400"/>
                  </a:cubicBezTo>
                  <a:lnTo>
                    <a:pt x="581" y="400"/>
                  </a:lnTo>
                  <a:lnTo>
                    <a:pt x="581" y="388"/>
                  </a:lnTo>
                  <a:lnTo>
                    <a:pt x="581" y="310"/>
                  </a:lnTo>
                  <a:cubicBezTo>
                    <a:pt x="594" y="310"/>
                    <a:pt x="594" y="310"/>
                    <a:pt x="581" y="297"/>
                  </a:cubicBezTo>
                  <a:lnTo>
                    <a:pt x="581" y="233"/>
                  </a:lnTo>
                  <a:lnTo>
                    <a:pt x="581" y="219"/>
                  </a:lnTo>
                  <a:cubicBezTo>
                    <a:pt x="568" y="207"/>
                    <a:pt x="568" y="194"/>
                    <a:pt x="555" y="181"/>
                  </a:cubicBezTo>
                  <a:cubicBezTo>
                    <a:pt x="555" y="181"/>
                    <a:pt x="555" y="168"/>
                    <a:pt x="542" y="155"/>
                  </a:cubicBezTo>
                  <a:lnTo>
                    <a:pt x="542" y="142"/>
                  </a:lnTo>
                  <a:cubicBezTo>
                    <a:pt x="529" y="130"/>
                    <a:pt x="517" y="104"/>
                    <a:pt x="503" y="90"/>
                  </a:cubicBezTo>
                  <a:lnTo>
                    <a:pt x="491" y="90"/>
                  </a:lnTo>
                  <a:cubicBezTo>
                    <a:pt x="491" y="78"/>
                    <a:pt x="452" y="52"/>
                    <a:pt x="439" y="52"/>
                  </a:cubicBezTo>
                  <a:lnTo>
                    <a:pt x="439" y="39"/>
                  </a:lnTo>
                  <a:cubicBezTo>
                    <a:pt x="426" y="39"/>
                    <a:pt x="388" y="26"/>
                    <a:pt x="374" y="13"/>
                  </a:cubicBezTo>
                  <a:cubicBezTo>
                    <a:pt x="349" y="13"/>
                    <a:pt x="336" y="1"/>
                    <a:pt x="310" y="1"/>
                  </a:cubicBezTo>
                  <a:close/>
                </a:path>
              </a:pathLst>
            </a:custGeom>
            <a:solidFill>
              <a:srgbClr val="92BA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95"/>
            <p:cNvSpPr/>
            <p:nvPr/>
          </p:nvSpPr>
          <p:spPr>
            <a:xfrm>
              <a:off x="5406623" y="4600666"/>
              <a:ext cx="14437" cy="14437"/>
            </a:xfrm>
            <a:custGeom>
              <a:rect b="b" l="l" r="r" t="t"/>
              <a:pathLst>
                <a:path extrusionOk="0" h="388" w="388">
                  <a:moveTo>
                    <a:pt x="194" y="1"/>
                  </a:moveTo>
                  <a:cubicBezTo>
                    <a:pt x="103" y="1"/>
                    <a:pt x="0" y="52"/>
                    <a:pt x="0" y="181"/>
                  </a:cubicBezTo>
                  <a:lnTo>
                    <a:pt x="0" y="207"/>
                  </a:lnTo>
                  <a:cubicBezTo>
                    <a:pt x="0" y="323"/>
                    <a:pt x="103" y="388"/>
                    <a:pt x="194" y="388"/>
                  </a:cubicBezTo>
                  <a:cubicBezTo>
                    <a:pt x="284" y="388"/>
                    <a:pt x="387" y="323"/>
                    <a:pt x="387" y="207"/>
                  </a:cubicBezTo>
                  <a:lnTo>
                    <a:pt x="387" y="181"/>
                  </a:lnTo>
                  <a:cubicBezTo>
                    <a:pt x="387" y="52"/>
                    <a:pt x="284" y="1"/>
                    <a:pt x="194" y="1"/>
                  </a:cubicBezTo>
                  <a:close/>
                </a:path>
              </a:pathLst>
            </a:custGeom>
            <a:solidFill>
              <a:srgbClr val="92BA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95"/>
            <p:cNvSpPr/>
            <p:nvPr/>
          </p:nvSpPr>
          <p:spPr>
            <a:xfrm>
              <a:off x="5554418" y="4679810"/>
              <a:ext cx="110402" cy="46624"/>
            </a:xfrm>
            <a:custGeom>
              <a:rect b="b" l="l" r="r" t="t"/>
              <a:pathLst>
                <a:path extrusionOk="0" h="1253" w="2967">
                  <a:moveTo>
                    <a:pt x="809" y="1"/>
                  </a:moveTo>
                  <a:cubicBezTo>
                    <a:pt x="567" y="1"/>
                    <a:pt x="297" y="41"/>
                    <a:pt x="0" y="144"/>
                  </a:cubicBezTo>
                  <a:cubicBezTo>
                    <a:pt x="0" y="144"/>
                    <a:pt x="91" y="763"/>
                    <a:pt x="1020" y="917"/>
                  </a:cubicBezTo>
                  <a:cubicBezTo>
                    <a:pt x="1228" y="956"/>
                    <a:pt x="1403" y="970"/>
                    <a:pt x="1549" y="970"/>
                  </a:cubicBezTo>
                  <a:cubicBezTo>
                    <a:pt x="2044" y="970"/>
                    <a:pt x="2206" y="801"/>
                    <a:pt x="2206" y="801"/>
                  </a:cubicBezTo>
                  <a:cubicBezTo>
                    <a:pt x="2206" y="801"/>
                    <a:pt x="2378" y="1252"/>
                    <a:pt x="2555" y="1252"/>
                  </a:cubicBezTo>
                  <a:cubicBezTo>
                    <a:pt x="2572" y="1252"/>
                    <a:pt x="2589" y="1248"/>
                    <a:pt x="2606" y="1239"/>
                  </a:cubicBezTo>
                  <a:cubicBezTo>
                    <a:pt x="2800" y="1124"/>
                    <a:pt x="2387" y="749"/>
                    <a:pt x="2387" y="749"/>
                  </a:cubicBezTo>
                  <a:cubicBezTo>
                    <a:pt x="2387" y="749"/>
                    <a:pt x="2967" y="620"/>
                    <a:pt x="2812" y="362"/>
                  </a:cubicBezTo>
                  <a:cubicBezTo>
                    <a:pt x="2779" y="304"/>
                    <a:pt x="2733" y="281"/>
                    <a:pt x="2682" y="281"/>
                  </a:cubicBezTo>
                  <a:cubicBezTo>
                    <a:pt x="2498" y="281"/>
                    <a:pt x="2245" y="582"/>
                    <a:pt x="2245" y="582"/>
                  </a:cubicBezTo>
                  <a:cubicBezTo>
                    <a:pt x="2245" y="582"/>
                    <a:pt x="1728" y="1"/>
                    <a:pt x="80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95"/>
            <p:cNvSpPr/>
            <p:nvPr/>
          </p:nvSpPr>
          <p:spPr>
            <a:xfrm>
              <a:off x="5576484" y="4688889"/>
              <a:ext cx="9191" cy="7889"/>
            </a:xfrm>
            <a:custGeom>
              <a:rect b="b" l="l" r="r" t="t"/>
              <a:pathLst>
                <a:path extrusionOk="0" h="212" w="247">
                  <a:moveTo>
                    <a:pt x="122" y="0"/>
                  </a:moveTo>
                  <a:cubicBezTo>
                    <a:pt x="75" y="0"/>
                    <a:pt x="25" y="36"/>
                    <a:pt x="14" y="80"/>
                  </a:cubicBezTo>
                  <a:cubicBezTo>
                    <a:pt x="1" y="144"/>
                    <a:pt x="40" y="196"/>
                    <a:pt x="104" y="209"/>
                  </a:cubicBezTo>
                  <a:cubicBezTo>
                    <a:pt x="112" y="211"/>
                    <a:pt x="120" y="212"/>
                    <a:pt x="128" y="212"/>
                  </a:cubicBezTo>
                  <a:cubicBezTo>
                    <a:pt x="182" y="212"/>
                    <a:pt x="222" y="177"/>
                    <a:pt x="233" y="132"/>
                  </a:cubicBezTo>
                  <a:cubicBezTo>
                    <a:pt x="246" y="67"/>
                    <a:pt x="207" y="3"/>
                    <a:pt x="143" y="3"/>
                  </a:cubicBezTo>
                  <a:cubicBezTo>
                    <a:pt x="136" y="1"/>
                    <a:pt x="129" y="0"/>
                    <a:pt x="12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95"/>
            <p:cNvSpPr/>
            <p:nvPr/>
          </p:nvSpPr>
          <p:spPr>
            <a:xfrm>
              <a:off x="5625935" y="4607810"/>
              <a:ext cx="82569" cy="44801"/>
            </a:xfrm>
            <a:custGeom>
              <a:rect b="b" l="l" r="r" t="t"/>
              <a:pathLst>
                <a:path extrusionOk="0" h="1204" w="2219">
                  <a:moveTo>
                    <a:pt x="1867" y="1"/>
                  </a:moveTo>
                  <a:cubicBezTo>
                    <a:pt x="1704" y="1"/>
                    <a:pt x="1651" y="402"/>
                    <a:pt x="1651" y="402"/>
                  </a:cubicBezTo>
                  <a:cubicBezTo>
                    <a:pt x="1651" y="402"/>
                    <a:pt x="1512" y="359"/>
                    <a:pt x="1299" y="359"/>
                  </a:cubicBezTo>
                  <a:cubicBezTo>
                    <a:pt x="965" y="359"/>
                    <a:pt x="449" y="465"/>
                    <a:pt x="1" y="1008"/>
                  </a:cubicBezTo>
                  <a:cubicBezTo>
                    <a:pt x="1" y="1008"/>
                    <a:pt x="169" y="1204"/>
                    <a:pt x="525" y="1204"/>
                  </a:cubicBezTo>
                  <a:cubicBezTo>
                    <a:pt x="653" y="1204"/>
                    <a:pt x="804" y="1179"/>
                    <a:pt x="981" y="1111"/>
                  </a:cubicBezTo>
                  <a:cubicBezTo>
                    <a:pt x="1638" y="841"/>
                    <a:pt x="1703" y="543"/>
                    <a:pt x="1703" y="543"/>
                  </a:cubicBezTo>
                  <a:cubicBezTo>
                    <a:pt x="1703" y="543"/>
                    <a:pt x="1918" y="719"/>
                    <a:pt x="2054" y="719"/>
                  </a:cubicBezTo>
                  <a:cubicBezTo>
                    <a:pt x="2091" y="719"/>
                    <a:pt x="2122" y="706"/>
                    <a:pt x="2142" y="672"/>
                  </a:cubicBezTo>
                  <a:cubicBezTo>
                    <a:pt x="2219" y="531"/>
                    <a:pt x="1806" y="440"/>
                    <a:pt x="1806" y="440"/>
                  </a:cubicBezTo>
                  <a:cubicBezTo>
                    <a:pt x="1806" y="440"/>
                    <a:pt x="2128" y="131"/>
                    <a:pt x="1922" y="15"/>
                  </a:cubicBezTo>
                  <a:cubicBezTo>
                    <a:pt x="1902" y="5"/>
                    <a:pt x="1884" y="1"/>
                    <a:pt x="1867" y="1"/>
                  </a:cubicBezTo>
                  <a:close/>
                </a:path>
              </a:pathLst>
            </a:custGeom>
            <a:solidFill>
              <a:srgbClr val="E8E9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95"/>
            <p:cNvSpPr/>
            <p:nvPr/>
          </p:nvSpPr>
          <p:spPr>
            <a:xfrm>
              <a:off x="5643200" y="4636275"/>
              <a:ext cx="6772" cy="6363"/>
            </a:xfrm>
            <a:custGeom>
              <a:rect b="b" l="l" r="r" t="t"/>
              <a:pathLst>
                <a:path extrusionOk="0" h="171" w="182">
                  <a:moveTo>
                    <a:pt x="98" y="0"/>
                  </a:moveTo>
                  <a:cubicBezTo>
                    <a:pt x="87" y="0"/>
                    <a:pt x="75" y="4"/>
                    <a:pt x="65" y="11"/>
                  </a:cubicBezTo>
                  <a:cubicBezTo>
                    <a:pt x="13" y="24"/>
                    <a:pt x="1" y="76"/>
                    <a:pt x="13" y="114"/>
                  </a:cubicBezTo>
                  <a:cubicBezTo>
                    <a:pt x="24" y="153"/>
                    <a:pt x="56" y="170"/>
                    <a:pt x="88" y="170"/>
                  </a:cubicBezTo>
                  <a:cubicBezTo>
                    <a:pt x="98" y="170"/>
                    <a:pt x="107" y="169"/>
                    <a:pt x="116" y="165"/>
                  </a:cubicBezTo>
                  <a:cubicBezTo>
                    <a:pt x="168" y="153"/>
                    <a:pt x="181" y="101"/>
                    <a:pt x="168" y="62"/>
                  </a:cubicBezTo>
                  <a:cubicBezTo>
                    <a:pt x="159" y="24"/>
                    <a:pt x="129" y="0"/>
                    <a:pt x="9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95"/>
            <p:cNvSpPr/>
            <p:nvPr/>
          </p:nvSpPr>
          <p:spPr>
            <a:xfrm>
              <a:off x="5539051" y="4630322"/>
              <a:ext cx="78736" cy="38289"/>
            </a:xfrm>
            <a:custGeom>
              <a:rect b="b" l="l" r="r" t="t"/>
              <a:pathLst>
                <a:path extrusionOk="0" h="1029" w="2116">
                  <a:moveTo>
                    <a:pt x="444" y="0"/>
                  </a:moveTo>
                  <a:cubicBezTo>
                    <a:pt x="309" y="0"/>
                    <a:pt x="161" y="16"/>
                    <a:pt x="1" y="55"/>
                  </a:cubicBezTo>
                  <a:cubicBezTo>
                    <a:pt x="1" y="55"/>
                    <a:pt x="27" y="506"/>
                    <a:pt x="685" y="686"/>
                  </a:cubicBezTo>
                  <a:cubicBezTo>
                    <a:pt x="894" y="744"/>
                    <a:pt x="1059" y="764"/>
                    <a:pt x="1187" y="764"/>
                  </a:cubicBezTo>
                  <a:cubicBezTo>
                    <a:pt x="1460" y="764"/>
                    <a:pt x="1562" y="674"/>
                    <a:pt x="1562" y="674"/>
                  </a:cubicBezTo>
                  <a:cubicBezTo>
                    <a:pt x="1562" y="674"/>
                    <a:pt x="1650" y="1029"/>
                    <a:pt x="1776" y="1029"/>
                  </a:cubicBezTo>
                  <a:cubicBezTo>
                    <a:pt x="1786" y="1029"/>
                    <a:pt x="1796" y="1027"/>
                    <a:pt x="1806" y="1022"/>
                  </a:cubicBezTo>
                  <a:cubicBezTo>
                    <a:pt x="1949" y="958"/>
                    <a:pt x="1691" y="648"/>
                    <a:pt x="1691" y="648"/>
                  </a:cubicBezTo>
                  <a:cubicBezTo>
                    <a:pt x="1691" y="648"/>
                    <a:pt x="2116" y="609"/>
                    <a:pt x="2026" y="403"/>
                  </a:cubicBezTo>
                  <a:cubicBezTo>
                    <a:pt x="2005" y="354"/>
                    <a:pt x="1970" y="336"/>
                    <a:pt x="1929" y="336"/>
                  </a:cubicBezTo>
                  <a:cubicBezTo>
                    <a:pt x="1796" y="336"/>
                    <a:pt x="1600" y="532"/>
                    <a:pt x="1600" y="532"/>
                  </a:cubicBezTo>
                  <a:cubicBezTo>
                    <a:pt x="1600" y="532"/>
                    <a:pt x="1218" y="0"/>
                    <a:pt x="444"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95"/>
            <p:cNvSpPr/>
            <p:nvPr/>
          </p:nvSpPr>
          <p:spPr>
            <a:xfrm>
              <a:off x="5554902" y="4636536"/>
              <a:ext cx="6288" cy="6028"/>
            </a:xfrm>
            <a:custGeom>
              <a:rect b="b" l="l" r="r" t="t"/>
              <a:pathLst>
                <a:path extrusionOk="0" h="162" w="169">
                  <a:moveTo>
                    <a:pt x="83" y="0"/>
                  </a:moveTo>
                  <a:cubicBezTo>
                    <a:pt x="48" y="0"/>
                    <a:pt x="11" y="24"/>
                    <a:pt x="1" y="55"/>
                  </a:cubicBezTo>
                  <a:cubicBezTo>
                    <a:pt x="1" y="107"/>
                    <a:pt x="13" y="146"/>
                    <a:pt x="65" y="158"/>
                  </a:cubicBezTo>
                  <a:cubicBezTo>
                    <a:pt x="72" y="161"/>
                    <a:pt x="79" y="162"/>
                    <a:pt x="86" y="162"/>
                  </a:cubicBezTo>
                  <a:cubicBezTo>
                    <a:pt x="117" y="162"/>
                    <a:pt x="145" y="139"/>
                    <a:pt x="156" y="107"/>
                  </a:cubicBezTo>
                  <a:cubicBezTo>
                    <a:pt x="168" y="69"/>
                    <a:pt x="156" y="17"/>
                    <a:pt x="104" y="4"/>
                  </a:cubicBezTo>
                  <a:cubicBezTo>
                    <a:pt x="97" y="1"/>
                    <a:pt x="90" y="0"/>
                    <a:pt x="8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2698"/>
                                        </p:tgtEl>
                                        <p:attrNameLst>
                                          <p:attrName>style.visibility</p:attrName>
                                        </p:attrNameLst>
                                      </p:cBhvr>
                                      <p:to>
                                        <p:strVal val="visible"/>
                                      </p:to>
                                    </p:set>
                                    <p:anim calcmode="lin" valueType="num">
                                      <p:cBhvr additive="base">
                                        <p:cTn dur="500"/>
                                        <p:tgtEl>
                                          <p:spTgt spid="2698"/>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2762"/>
                                        </p:tgtEl>
                                        <p:attrNameLst>
                                          <p:attrName>style.visibility</p:attrName>
                                        </p:attrNameLst>
                                      </p:cBhvr>
                                      <p:to>
                                        <p:strVal val="visible"/>
                                      </p:to>
                                    </p:set>
                                    <p:anim calcmode="lin" valueType="num">
                                      <p:cBhvr additive="base">
                                        <p:cTn dur="500"/>
                                        <p:tgtEl>
                                          <p:spTgt spid="2762"/>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0" name="Shape 2810"/>
        <p:cNvGrpSpPr/>
        <p:nvPr/>
      </p:nvGrpSpPr>
      <p:grpSpPr>
        <a:xfrm>
          <a:off x="0" y="0"/>
          <a:ext cx="0" cy="0"/>
          <a:chOff x="0" y="0"/>
          <a:chExt cx="0" cy="0"/>
        </a:xfrm>
      </p:grpSpPr>
      <p:sp>
        <p:nvSpPr>
          <p:cNvPr id="2811" name="Google Shape;2811;p96"/>
          <p:cNvSpPr txBox="1"/>
          <p:nvPr>
            <p:ph type="title"/>
          </p:nvPr>
        </p:nvSpPr>
        <p:spPr>
          <a:xfrm>
            <a:off x="4529750" y="2958592"/>
            <a:ext cx="3138900" cy="684900"/>
          </a:xfrm>
          <a:prstGeom prst="rect">
            <a:avLst/>
          </a:prstGeom>
        </p:spPr>
        <p:txBody>
          <a:bodyPr anchorCtr="0" anchor="ctr" bIns="91425" lIns="91425" spcFirstLastPara="1" rIns="182875" wrap="square" tIns="91425">
            <a:noAutofit/>
          </a:bodyPr>
          <a:lstStyle/>
          <a:p>
            <a:pPr indent="0" lvl="0" marL="0" rtl="0" algn="r">
              <a:spcBef>
                <a:spcPts val="0"/>
              </a:spcBef>
              <a:spcAft>
                <a:spcPts val="0"/>
              </a:spcAft>
              <a:buNone/>
            </a:pPr>
            <a:r>
              <a:rPr lang="en"/>
              <a:t>— Eco Organization</a:t>
            </a:r>
            <a:endParaRPr/>
          </a:p>
        </p:txBody>
      </p:sp>
      <p:sp>
        <p:nvSpPr>
          <p:cNvPr id="2812" name="Google Shape;2812;p96"/>
          <p:cNvSpPr txBox="1"/>
          <p:nvPr>
            <p:ph idx="1" type="subTitle"/>
          </p:nvPr>
        </p:nvSpPr>
        <p:spPr>
          <a:xfrm>
            <a:off x="1475450" y="1500000"/>
            <a:ext cx="6193200" cy="144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2813" name="Google Shape;2813;p96"/>
          <p:cNvGrpSpPr/>
          <p:nvPr/>
        </p:nvGrpSpPr>
        <p:grpSpPr>
          <a:xfrm rot="899960">
            <a:off x="1786132" y="1882194"/>
            <a:ext cx="2737012" cy="2761213"/>
            <a:chOff x="1989366" y="1882301"/>
            <a:chExt cx="2737094" cy="2761295"/>
          </a:xfrm>
        </p:grpSpPr>
        <p:sp>
          <p:nvSpPr>
            <p:cNvPr id="2814" name="Google Shape;2814;p96"/>
            <p:cNvSpPr/>
            <p:nvPr/>
          </p:nvSpPr>
          <p:spPr>
            <a:xfrm rot="1800044">
              <a:off x="2368172" y="2240147"/>
              <a:ext cx="1979481" cy="2045605"/>
            </a:xfrm>
            <a:custGeom>
              <a:rect b="b" l="l" r="r" t="t"/>
              <a:pathLst>
                <a:path extrusionOk="0" h="81826" w="79181">
                  <a:moveTo>
                    <a:pt x="74470" y="1"/>
                  </a:moveTo>
                  <a:cubicBezTo>
                    <a:pt x="72828" y="1"/>
                    <a:pt x="71582" y="882"/>
                    <a:pt x="71217" y="1186"/>
                  </a:cubicBezTo>
                  <a:cubicBezTo>
                    <a:pt x="69941" y="2098"/>
                    <a:pt x="68846" y="3101"/>
                    <a:pt x="67783" y="4165"/>
                  </a:cubicBezTo>
                  <a:cubicBezTo>
                    <a:pt x="67327" y="4013"/>
                    <a:pt x="66871" y="3952"/>
                    <a:pt x="66415" y="3952"/>
                  </a:cubicBezTo>
                  <a:cubicBezTo>
                    <a:pt x="65594" y="3952"/>
                    <a:pt x="64713" y="4165"/>
                    <a:pt x="63801" y="4621"/>
                  </a:cubicBezTo>
                  <a:cubicBezTo>
                    <a:pt x="62007" y="5563"/>
                    <a:pt x="60518" y="6870"/>
                    <a:pt x="59363" y="8056"/>
                  </a:cubicBezTo>
                  <a:cubicBezTo>
                    <a:pt x="55624" y="11703"/>
                    <a:pt x="52524" y="15867"/>
                    <a:pt x="50032" y="20487"/>
                  </a:cubicBezTo>
                  <a:cubicBezTo>
                    <a:pt x="49393" y="21642"/>
                    <a:pt x="48816" y="22828"/>
                    <a:pt x="48299" y="24044"/>
                  </a:cubicBezTo>
                  <a:cubicBezTo>
                    <a:pt x="48269" y="24044"/>
                    <a:pt x="48208" y="24013"/>
                    <a:pt x="48177" y="24013"/>
                  </a:cubicBezTo>
                  <a:cubicBezTo>
                    <a:pt x="47114" y="23588"/>
                    <a:pt x="45928" y="23345"/>
                    <a:pt x="44803" y="23345"/>
                  </a:cubicBezTo>
                  <a:cubicBezTo>
                    <a:pt x="43496" y="23345"/>
                    <a:pt x="42281" y="23618"/>
                    <a:pt x="41186" y="24196"/>
                  </a:cubicBezTo>
                  <a:cubicBezTo>
                    <a:pt x="39849" y="24834"/>
                    <a:pt x="38907" y="25746"/>
                    <a:pt x="38116" y="26475"/>
                  </a:cubicBezTo>
                  <a:lnTo>
                    <a:pt x="28359" y="35685"/>
                  </a:lnTo>
                  <a:cubicBezTo>
                    <a:pt x="26019" y="37843"/>
                    <a:pt x="23678" y="40092"/>
                    <a:pt x="21429" y="42433"/>
                  </a:cubicBezTo>
                  <a:cubicBezTo>
                    <a:pt x="17447" y="46597"/>
                    <a:pt x="13861" y="51156"/>
                    <a:pt x="10456" y="55594"/>
                  </a:cubicBezTo>
                  <a:cubicBezTo>
                    <a:pt x="8937" y="57509"/>
                    <a:pt x="7569" y="59272"/>
                    <a:pt x="6262" y="61157"/>
                  </a:cubicBezTo>
                  <a:cubicBezTo>
                    <a:pt x="4195" y="64166"/>
                    <a:pt x="1642" y="68208"/>
                    <a:pt x="608" y="72525"/>
                  </a:cubicBezTo>
                  <a:cubicBezTo>
                    <a:pt x="0" y="75139"/>
                    <a:pt x="426" y="77692"/>
                    <a:pt x="1824" y="79455"/>
                  </a:cubicBezTo>
                  <a:cubicBezTo>
                    <a:pt x="3040" y="81005"/>
                    <a:pt x="4864" y="81826"/>
                    <a:pt x="6930" y="81826"/>
                  </a:cubicBezTo>
                  <a:cubicBezTo>
                    <a:pt x="7873" y="81826"/>
                    <a:pt x="8815" y="81643"/>
                    <a:pt x="9818" y="81309"/>
                  </a:cubicBezTo>
                  <a:cubicBezTo>
                    <a:pt x="12250" y="80427"/>
                    <a:pt x="14256" y="79090"/>
                    <a:pt x="16232" y="77753"/>
                  </a:cubicBezTo>
                  <a:cubicBezTo>
                    <a:pt x="16870" y="77357"/>
                    <a:pt x="17447" y="76932"/>
                    <a:pt x="18055" y="76537"/>
                  </a:cubicBezTo>
                  <a:cubicBezTo>
                    <a:pt x="19302" y="75746"/>
                    <a:pt x="20639" y="75017"/>
                    <a:pt x="22037" y="74257"/>
                  </a:cubicBezTo>
                  <a:cubicBezTo>
                    <a:pt x="23891" y="73284"/>
                    <a:pt x="25806" y="72251"/>
                    <a:pt x="27660" y="70974"/>
                  </a:cubicBezTo>
                  <a:cubicBezTo>
                    <a:pt x="30031" y="69333"/>
                    <a:pt x="32159" y="67418"/>
                    <a:pt x="33922" y="65746"/>
                  </a:cubicBezTo>
                  <a:cubicBezTo>
                    <a:pt x="37417" y="62524"/>
                    <a:pt x="40822" y="59120"/>
                    <a:pt x="44104" y="55807"/>
                  </a:cubicBezTo>
                  <a:lnTo>
                    <a:pt x="51977" y="47935"/>
                  </a:lnTo>
                  <a:cubicBezTo>
                    <a:pt x="54074" y="45898"/>
                    <a:pt x="57175" y="42737"/>
                    <a:pt x="57843" y="38603"/>
                  </a:cubicBezTo>
                  <a:cubicBezTo>
                    <a:pt x="58147" y="36536"/>
                    <a:pt x="57843" y="34712"/>
                    <a:pt x="57175" y="33132"/>
                  </a:cubicBezTo>
                  <a:cubicBezTo>
                    <a:pt x="58147" y="32554"/>
                    <a:pt x="59059" y="31977"/>
                    <a:pt x="59910" y="31460"/>
                  </a:cubicBezTo>
                  <a:cubicBezTo>
                    <a:pt x="63679" y="29059"/>
                    <a:pt x="67296" y="26141"/>
                    <a:pt x="71613" y="21916"/>
                  </a:cubicBezTo>
                  <a:cubicBezTo>
                    <a:pt x="72889" y="20700"/>
                    <a:pt x="74318" y="19241"/>
                    <a:pt x="75564" y="17630"/>
                  </a:cubicBezTo>
                  <a:lnTo>
                    <a:pt x="75777" y="17357"/>
                  </a:lnTo>
                  <a:cubicBezTo>
                    <a:pt x="76324" y="16597"/>
                    <a:pt x="77053" y="15533"/>
                    <a:pt x="77388" y="14195"/>
                  </a:cubicBezTo>
                  <a:cubicBezTo>
                    <a:pt x="77783" y="12797"/>
                    <a:pt x="77540" y="11429"/>
                    <a:pt x="76871" y="10335"/>
                  </a:cubicBezTo>
                  <a:cubicBezTo>
                    <a:pt x="77540" y="9271"/>
                    <a:pt x="78208" y="8086"/>
                    <a:pt x="78604" y="6779"/>
                  </a:cubicBezTo>
                  <a:cubicBezTo>
                    <a:pt x="79181" y="5168"/>
                    <a:pt x="79059" y="3496"/>
                    <a:pt x="78360" y="2250"/>
                  </a:cubicBezTo>
                  <a:cubicBezTo>
                    <a:pt x="77692" y="1125"/>
                    <a:pt x="76689" y="365"/>
                    <a:pt x="75412" y="122"/>
                  </a:cubicBezTo>
                  <a:cubicBezTo>
                    <a:pt x="75108" y="31"/>
                    <a:pt x="74774" y="1"/>
                    <a:pt x="7447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5" name="Google Shape;2815;p96"/>
            <p:cNvGrpSpPr/>
            <p:nvPr/>
          </p:nvGrpSpPr>
          <p:grpSpPr>
            <a:xfrm rot="1800044">
              <a:off x="2449706" y="2354271"/>
              <a:ext cx="1788436" cy="1854459"/>
              <a:chOff x="10709600" y="8383600"/>
              <a:chExt cx="1788475" cy="1854500"/>
            </a:xfrm>
          </p:grpSpPr>
          <p:sp>
            <p:nvSpPr>
              <p:cNvPr id="2816" name="Google Shape;2816;p96"/>
              <p:cNvSpPr/>
              <p:nvPr/>
            </p:nvSpPr>
            <p:spPr>
              <a:xfrm>
                <a:off x="10709600" y="8968400"/>
                <a:ext cx="1274025" cy="1269700"/>
              </a:xfrm>
              <a:custGeom>
                <a:rect b="b" l="l" r="r" t="t"/>
                <a:pathLst>
                  <a:path extrusionOk="0" h="50788" w="50961">
                    <a:moveTo>
                      <a:pt x="41088" y="0"/>
                    </a:moveTo>
                    <a:cubicBezTo>
                      <a:pt x="40437" y="0"/>
                      <a:pt x="39773" y="131"/>
                      <a:pt x="39137" y="426"/>
                    </a:cubicBezTo>
                    <a:cubicBezTo>
                      <a:pt x="38347" y="821"/>
                      <a:pt x="37648" y="1460"/>
                      <a:pt x="37009" y="2068"/>
                    </a:cubicBezTo>
                    <a:cubicBezTo>
                      <a:pt x="33757" y="5107"/>
                      <a:pt x="30505" y="8177"/>
                      <a:pt x="27252" y="11217"/>
                    </a:cubicBezTo>
                    <a:cubicBezTo>
                      <a:pt x="24942" y="13375"/>
                      <a:pt x="22602" y="15563"/>
                      <a:pt x="20444" y="17843"/>
                    </a:cubicBezTo>
                    <a:cubicBezTo>
                      <a:pt x="16584" y="21916"/>
                      <a:pt x="13149" y="26323"/>
                      <a:pt x="9684" y="30731"/>
                    </a:cubicBezTo>
                    <a:cubicBezTo>
                      <a:pt x="8316" y="32463"/>
                      <a:pt x="6918" y="34256"/>
                      <a:pt x="5702" y="36080"/>
                    </a:cubicBezTo>
                    <a:cubicBezTo>
                      <a:pt x="3544" y="39150"/>
                      <a:pt x="1447" y="42615"/>
                      <a:pt x="626" y="46141"/>
                    </a:cubicBezTo>
                    <a:cubicBezTo>
                      <a:pt x="1" y="48742"/>
                      <a:pt x="980" y="50787"/>
                      <a:pt x="3243" y="50787"/>
                    </a:cubicBezTo>
                    <a:cubicBezTo>
                      <a:pt x="3731" y="50787"/>
                      <a:pt x="4278" y="50692"/>
                      <a:pt x="4881" y="50488"/>
                    </a:cubicBezTo>
                    <a:cubicBezTo>
                      <a:pt x="7556" y="49515"/>
                      <a:pt x="9897" y="47661"/>
                      <a:pt x="12359" y="46111"/>
                    </a:cubicBezTo>
                    <a:cubicBezTo>
                      <a:pt x="15429" y="44165"/>
                      <a:pt x="18802" y="42737"/>
                      <a:pt x="21842" y="40640"/>
                    </a:cubicBezTo>
                    <a:cubicBezTo>
                      <a:pt x="23909" y="39181"/>
                      <a:pt x="25793" y="37509"/>
                      <a:pt x="27678" y="35776"/>
                    </a:cubicBezTo>
                    <a:cubicBezTo>
                      <a:pt x="31113" y="32585"/>
                      <a:pt x="34426" y="29241"/>
                      <a:pt x="37769" y="25928"/>
                    </a:cubicBezTo>
                    <a:lnTo>
                      <a:pt x="45642" y="18056"/>
                    </a:lnTo>
                    <a:cubicBezTo>
                      <a:pt x="47770" y="15989"/>
                      <a:pt x="50019" y="13618"/>
                      <a:pt x="50414" y="10852"/>
                    </a:cubicBezTo>
                    <a:cubicBezTo>
                      <a:pt x="50961" y="7417"/>
                      <a:pt x="48560" y="4651"/>
                      <a:pt x="46159" y="2524"/>
                    </a:cubicBezTo>
                    <a:cubicBezTo>
                      <a:pt x="45216" y="1703"/>
                      <a:pt x="44244" y="882"/>
                      <a:pt x="43058" y="396"/>
                    </a:cubicBezTo>
                    <a:cubicBezTo>
                      <a:pt x="42449" y="146"/>
                      <a:pt x="41776" y="0"/>
                      <a:pt x="410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96"/>
              <p:cNvSpPr/>
              <p:nvPr/>
            </p:nvSpPr>
            <p:spPr>
              <a:xfrm>
                <a:off x="10892400" y="9864600"/>
                <a:ext cx="184675" cy="189925"/>
              </a:xfrm>
              <a:custGeom>
                <a:rect b="b" l="l" r="r" t="t"/>
                <a:pathLst>
                  <a:path extrusionOk="0" h="7597" w="7387">
                    <a:moveTo>
                      <a:pt x="3371" y="1549"/>
                    </a:moveTo>
                    <a:cubicBezTo>
                      <a:pt x="3747" y="1549"/>
                      <a:pt x="4204" y="1765"/>
                      <a:pt x="4773" y="2238"/>
                    </a:cubicBezTo>
                    <a:cubicBezTo>
                      <a:pt x="5229" y="2573"/>
                      <a:pt x="5502" y="3181"/>
                      <a:pt x="5563" y="4032"/>
                    </a:cubicBezTo>
                    <a:cubicBezTo>
                      <a:pt x="5685" y="4883"/>
                      <a:pt x="5533" y="5551"/>
                      <a:pt x="5107" y="5947"/>
                    </a:cubicBezTo>
                    <a:cubicBezTo>
                      <a:pt x="4995" y="6077"/>
                      <a:pt x="4814" y="6139"/>
                      <a:pt x="4536" y="6139"/>
                    </a:cubicBezTo>
                    <a:cubicBezTo>
                      <a:pt x="4362" y="6139"/>
                      <a:pt x="4149" y="6115"/>
                      <a:pt x="3892" y="6068"/>
                    </a:cubicBezTo>
                    <a:cubicBezTo>
                      <a:pt x="3436" y="5947"/>
                      <a:pt x="3040" y="5734"/>
                      <a:pt x="2645" y="5339"/>
                    </a:cubicBezTo>
                    <a:cubicBezTo>
                      <a:pt x="2068" y="4792"/>
                      <a:pt x="1825" y="4214"/>
                      <a:pt x="1885" y="3606"/>
                    </a:cubicBezTo>
                    <a:cubicBezTo>
                      <a:pt x="1885" y="3576"/>
                      <a:pt x="1885" y="3515"/>
                      <a:pt x="1916" y="3485"/>
                    </a:cubicBezTo>
                    <a:cubicBezTo>
                      <a:pt x="1977" y="3454"/>
                      <a:pt x="2129" y="3424"/>
                      <a:pt x="2311" y="3363"/>
                    </a:cubicBezTo>
                    <a:cubicBezTo>
                      <a:pt x="2524" y="3333"/>
                      <a:pt x="2645" y="3272"/>
                      <a:pt x="2676" y="3181"/>
                    </a:cubicBezTo>
                    <a:cubicBezTo>
                      <a:pt x="2767" y="3029"/>
                      <a:pt x="2767" y="2785"/>
                      <a:pt x="2767" y="2390"/>
                    </a:cubicBezTo>
                    <a:cubicBezTo>
                      <a:pt x="2767" y="2056"/>
                      <a:pt x="2797" y="1813"/>
                      <a:pt x="2919" y="1722"/>
                    </a:cubicBezTo>
                    <a:cubicBezTo>
                      <a:pt x="2949" y="1661"/>
                      <a:pt x="2980" y="1630"/>
                      <a:pt x="3071" y="1600"/>
                    </a:cubicBezTo>
                    <a:cubicBezTo>
                      <a:pt x="3165" y="1566"/>
                      <a:pt x="3265" y="1549"/>
                      <a:pt x="3371" y="1549"/>
                    </a:cubicBezTo>
                    <a:close/>
                    <a:moveTo>
                      <a:pt x="3569" y="0"/>
                    </a:moveTo>
                    <a:cubicBezTo>
                      <a:pt x="3216" y="0"/>
                      <a:pt x="2859" y="95"/>
                      <a:pt x="2463" y="293"/>
                    </a:cubicBezTo>
                    <a:cubicBezTo>
                      <a:pt x="1703" y="688"/>
                      <a:pt x="1186" y="871"/>
                      <a:pt x="974" y="901"/>
                    </a:cubicBezTo>
                    <a:cubicBezTo>
                      <a:pt x="761" y="962"/>
                      <a:pt x="548" y="1023"/>
                      <a:pt x="396" y="1174"/>
                    </a:cubicBezTo>
                    <a:cubicBezTo>
                      <a:pt x="153" y="1448"/>
                      <a:pt x="1" y="1843"/>
                      <a:pt x="1" y="2421"/>
                    </a:cubicBezTo>
                    <a:cubicBezTo>
                      <a:pt x="1" y="2937"/>
                      <a:pt x="31" y="3424"/>
                      <a:pt x="183" y="3910"/>
                    </a:cubicBezTo>
                    <a:cubicBezTo>
                      <a:pt x="518" y="5096"/>
                      <a:pt x="1065" y="6007"/>
                      <a:pt x="1703" y="6676"/>
                    </a:cubicBezTo>
                    <a:cubicBezTo>
                      <a:pt x="2311" y="7284"/>
                      <a:pt x="2949" y="7588"/>
                      <a:pt x="3709" y="7588"/>
                    </a:cubicBezTo>
                    <a:cubicBezTo>
                      <a:pt x="3809" y="7594"/>
                      <a:pt x="3908" y="7596"/>
                      <a:pt x="4004" y="7596"/>
                    </a:cubicBezTo>
                    <a:cubicBezTo>
                      <a:pt x="4957" y="7596"/>
                      <a:pt x="5702" y="7325"/>
                      <a:pt x="6171" y="6828"/>
                    </a:cubicBezTo>
                    <a:cubicBezTo>
                      <a:pt x="6323" y="6676"/>
                      <a:pt x="6414" y="6585"/>
                      <a:pt x="6536" y="6433"/>
                    </a:cubicBezTo>
                    <a:cubicBezTo>
                      <a:pt x="7326" y="5156"/>
                      <a:pt x="7387" y="3697"/>
                      <a:pt x="6749" y="1934"/>
                    </a:cubicBezTo>
                    <a:cubicBezTo>
                      <a:pt x="6627" y="1661"/>
                      <a:pt x="6475" y="1418"/>
                      <a:pt x="6171" y="1144"/>
                    </a:cubicBezTo>
                    <a:cubicBezTo>
                      <a:pt x="5715" y="719"/>
                      <a:pt x="5047" y="354"/>
                      <a:pt x="4135" y="80"/>
                    </a:cubicBezTo>
                    <a:cubicBezTo>
                      <a:pt x="3944" y="27"/>
                      <a:pt x="3757" y="0"/>
                      <a:pt x="35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96"/>
              <p:cNvSpPr/>
              <p:nvPr/>
            </p:nvSpPr>
            <p:spPr>
              <a:xfrm>
                <a:off x="10964600" y="9700650"/>
                <a:ext cx="339700" cy="283875"/>
              </a:xfrm>
              <a:custGeom>
                <a:rect b="b" l="l" r="r" t="t"/>
                <a:pathLst>
                  <a:path extrusionOk="0" h="11355" w="13588">
                    <a:moveTo>
                      <a:pt x="3070" y="1349"/>
                    </a:moveTo>
                    <a:cubicBezTo>
                      <a:pt x="3374" y="1349"/>
                      <a:pt x="3587" y="1471"/>
                      <a:pt x="3830" y="1623"/>
                    </a:cubicBezTo>
                    <a:cubicBezTo>
                      <a:pt x="3982" y="1745"/>
                      <a:pt x="4134" y="1897"/>
                      <a:pt x="4256" y="2079"/>
                    </a:cubicBezTo>
                    <a:cubicBezTo>
                      <a:pt x="4651" y="2687"/>
                      <a:pt x="4742" y="3659"/>
                      <a:pt x="4499" y="4997"/>
                    </a:cubicBezTo>
                    <a:cubicBezTo>
                      <a:pt x="4286" y="4723"/>
                      <a:pt x="3982" y="4419"/>
                      <a:pt x="3587" y="4085"/>
                    </a:cubicBezTo>
                    <a:cubicBezTo>
                      <a:pt x="3070" y="3629"/>
                      <a:pt x="2766" y="3325"/>
                      <a:pt x="2645" y="3204"/>
                    </a:cubicBezTo>
                    <a:cubicBezTo>
                      <a:pt x="2371" y="2930"/>
                      <a:pt x="2159" y="2626"/>
                      <a:pt x="1976" y="2383"/>
                    </a:cubicBezTo>
                    <a:cubicBezTo>
                      <a:pt x="1885" y="2170"/>
                      <a:pt x="1976" y="1988"/>
                      <a:pt x="2189" y="1775"/>
                    </a:cubicBezTo>
                    <a:cubicBezTo>
                      <a:pt x="2493" y="1471"/>
                      <a:pt x="2766" y="1349"/>
                      <a:pt x="3070" y="1349"/>
                    </a:cubicBezTo>
                    <a:close/>
                    <a:moveTo>
                      <a:pt x="3068" y="1"/>
                    </a:moveTo>
                    <a:cubicBezTo>
                      <a:pt x="2361" y="1"/>
                      <a:pt x="1787" y="193"/>
                      <a:pt x="1307" y="620"/>
                    </a:cubicBezTo>
                    <a:cubicBezTo>
                      <a:pt x="274" y="1623"/>
                      <a:pt x="0" y="2413"/>
                      <a:pt x="426" y="3052"/>
                    </a:cubicBezTo>
                    <a:cubicBezTo>
                      <a:pt x="1125" y="4055"/>
                      <a:pt x="2067" y="5149"/>
                      <a:pt x="3283" y="6365"/>
                    </a:cubicBezTo>
                    <a:lnTo>
                      <a:pt x="4742" y="7854"/>
                    </a:lnTo>
                    <a:cubicBezTo>
                      <a:pt x="5441" y="8584"/>
                      <a:pt x="6019" y="9222"/>
                      <a:pt x="6505" y="9799"/>
                    </a:cubicBezTo>
                    <a:cubicBezTo>
                      <a:pt x="6596" y="9860"/>
                      <a:pt x="6718" y="10043"/>
                      <a:pt x="6931" y="10347"/>
                    </a:cubicBezTo>
                    <a:cubicBezTo>
                      <a:pt x="7113" y="10620"/>
                      <a:pt x="7265" y="10802"/>
                      <a:pt x="7417" y="10954"/>
                    </a:cubicBezTo>
                    <a:cubicBezTo>
                      <a:pt x="7704" y="11224"/>
                      <a:pt x="7991" y="11355"/>
                      <a:pt x="8278" y="11355"/>
                    </a:cubicBezTo>
                    <a:cubicBezTo>
                      <a:pt x="8478" y="11355"/>
                      <a:pt x="8677" y="11292"/>
                      <a:pt x="8876" y="11167"/>
                    </a:cubicBezTo>
                    <a:cubicBezTo>
                      <a:pt x="8937" y="11076"/>
                      <a:pt x="8998" y="10954"/>
                      <a:pt x="9058" y="10863"/>
                    </a:cubicBezTo>
                    <a:cubicBezTo>
                      <a:pt x="9150" y="10742"/>
                      <a:pt x="9150" y="10650"/>
                      <a:pt x="9180" y="10620"/>
                    </a:cubicBezTo>
                    <a:cubicBezTo>
                      <a:pt x="8876" y="10043"/>
                      <a:pt x="8359" y="9374"/>
                      <a:pt x="7660" y="8584"/>
                    </a:cubicBezTo>
                    <a:cubicBezTo>
                      <a:pt x="6748" y="7520"/>
                      <a:pt x="6171" y="6851"/>
                      <a:pt x="5988" y="6608"/>
                    </a:cubicBezTo>
                    <a:cubicBezTo>
                      <a:pt x="6522" y="6563"/>
                      <a:pt x="7317" y="6535"/>
                      <a:pt x="8360" y="6535"/>
                    </a:cubicBezTo>
                    <a:cubicBezTo>
                      <a:pt x="8742" y="6535"/>
                      <a:pt x="9158" y="6539"/>
                      <a:pt x="9606" y="6547"/>
                    </a:cubicBezTo>
                    <a:cubicBezTo>
                      <a:pt x="9939" y="6560"/>
                      <a:pt x="10256" y="6566"/>
                      <a:pt x="10557" y="6566"/>
                    </a:cubicBezTo>
                    <a:cubicBezTo>
                      <a:pt x="11629" y="6566"/>
                      <a:pt x="12497" y="6490"/>
                      <a:pt x="13162" y="6395"/>
                    </a:cubicBezTo>
                    <a:cubicBezTo>
                      <a:pt x="13557" y="5878"/>
                      <a:pt x="13587" y="5453"/>
                      <a:pt x="13405" y="5270"/>
                    </a:cubicBezTo>
                    <a:cubicBezTo>
                      <a:pt x="13375" y="5240"/>
                      <a:pt x="13314" y="5179"/>
                      <a:pt x="13253" y="5179"/>
                    </a:cubicBezTo>
                    <a:cubicBezTo>
                      <a:pt x="12523" y="4997"/>
                      <a:pt x="11581" y="4966"/>
                      <a:pt x="10305" y="4936"/>
                    </a:cubicBezTo>
                    <a:cubicBezTo>
                      <a:pt x="8420" y="5027"/>
                      <a:pt x="7417" y="5118"/>
                      <a:pt x="7417" y="5118"/>
                    </a:cubicBezTo>
                    <a:lnTo>
                      <a:pt x="6627" y="5240"/>
                    </a:lnTo>
                    <a:cubicBezTo>
                      <a:pt x="6541" y="5247"/>
                      <a:pt x="6461" y="5251"/>
                      <a:pt x="6389" y="5251"/>
                    </a:cubicBezTo>
                    <a:cubicBezTo>
                      <a:pt x="6154" y="5251"/>
                      <a:pt x="5990" y="5211"/>
                      <a:pt x="5897" y="5118"/>
                    </a:cubicBezTo>
                    <a:cubicBezTo>
                      <a:pt x="5806" y="5027"/>
                      <a:pt x="5806" y="4845"/>
                      <a:pt x="5867" y="4571"/>
                    </a:cubicBezTo>
                    <a:cubicBezTo>
                      <a:pt x="6080" y="3933"/>
                      <a:pt x="6110" y="3295"/>
                      <a:pt x="6019" y="2656"/>
                    </a:cubicBezTo>
                    <a:cubicBezTo>
                      <a:pt x="5958" y="1927"/>
                      <a:pt x="5684" y="1319"/>
                      <a:pt x="5259" y="893"/>
                    </a:cubicBezTo>
                    <a:cubicBezTo>
                      <a:pt x="4773" y="407"/>
                      <a:pt x="4134" y="103"/>
                      <a:pt x="3374" y="12"/>
                    </a:cubicBezTo>
                    <a:cubicBezTo>
                      <a:pt x="3270" y="5"/>
                      <a:pt x="3168" y="1"/>
                      <a:pt x="30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96"/>
              <p:cNvSpPr/>
              <p:nvPr/>
            </p:nvSpPr>
            <p:spPr>
              <a:xfrm>
                <a:off x="11133300" y="9536450"/>
                <a:ext cx="288025" cy="290050"/>
              </a:xfrm>
              <a:custGeom>
                <a:rect b="b" l="l" r="r" t="t"/>
                <a:pathLst>
                  <a:path extrusionOk="0" h="11602" w="11521">
                    <a:moveTo>
                      <a:pt x="1225" y="0"/>
                    </a:moveTo>
                    <a:cubicBezTo>
                      <a:pt x="1021" y="0"/>
                      <a:pt x="805" y="122"/>
                      <a:pt x="578" y="349"/>
                    </a:cubicBezTo>
                    <a:cubicBezTo>
                      <a:pt x="152" y="774"/>
                      <a:pt x="0" y="1565"/>
                      <a:pt x="152" y="2841"/>
                    </a:cubicBezTo>
                    <a:cubicBezTo>
                      <a:pt x="456" y="5303"/>
                      <a:pt x="1064" y="7553"/>
                      <a:pt x="2006" y="9468"/>
                    </a:cubicBezTo>
                    <a:cubicBezTo>
                      <a:pt x="2310" y="10076"/>
                      <a:pt x="2614" y="10592"/>
                      <a:pt x="2949" y="10927"/>
                    </a:cubicBezTo>
                    <a:cubicBezTo>
                      <a:pt x="3374" y="11291"/>
                      <a:pt x="3800" y="11534"/>
                      <a:pt x="4256" y="11565"/>
                    </a:cubicBezTo>
                    <a:cubicBezTo>
                      <a:pt x="4423" y="11590"/>
                      <a:pt x="4584" y="11602"/>
                      <a:pt x="4738" y="11602"/>
                    </a:cubicBezTo>
                    <a:cubicBezTo>
                      <a:pt x="5338" y="11602"/>
                      <a:pt x="5826" y="11417"/>
                      <a:pt x="6140" y="11079"/>
                    </a:cubicBezTo>
                    <a:cubicBezTo>
                      <a:pt x="6262" y="10957"/>
                      <a:pt x="6383" y="10835"/>
                      <a:pt x="6444" y="10683"/>
                    </a:cubicBezTo>
                    <a:cubicBezTo>
                      <a:pt x="6991" y="9589"/>
                      <a:pt x="7295" y="8404"/>
                      <a:pt x="7356" y="7188"/>
                    </a:cubicBezTo>
                    <a:cubicBezTo>
                      <a:pt x="7812" y="7796"/>
                      <a:pt x="8177" y="8221"/>
                      <a:pt x="8390" y="8525"/>
                    </a:cubicBezTo>
                    <a:cubicBezTo>
                      <a:pt x="8511" y="8647"/>
                      <a:pt x="8663" y="8829"/>
                      <a:pt x="8876" y="9133"/>
                    </a:cubicBezTo>
                    <a:cubicBezTo>
                      <a:pt x="9119" y="9437"/>
                      <a:pt x="9301" y="9680"/>
                      <a:pt x="9423" y="9772"/>
                    </a:cubicBezTo>
                    <a:cubicBezTo>
                      <a:pt x="9716" y="10064"/>
                      <a:pt x="10021" y="10207"/>
                      <a:pt x="10355" y="10207"/>
                    </a:cubicBezTo>
                    <a:cubicBezTo>
                      <a:pt x="10541" y="10207"/>
                      <a:pt x="10736" y="10163"/>
                      <a:pt x="10943" y="10076"/>
                    </a:cubicBezTo>
                    <a:cubicBezTo>
                      <a:pt x="11004" y="10045"/>
                      <a:pt x="11125" y="9984"/>
                      <a:pt x="11216" y="9893"/>
                    </a:cubicBezTo>
                    <a:cubicBezTo>
                      <a:pt x="11490" y="9589"/>
                      <a:pt x="11520" y="9316"/>
                      <a:pt x="11308" y="9103"/>
                    </a:cubicBezTo>
                    <a:cubicBezTo>
                      <a:pt x="10608" y="8313"/>
                      <a:pt x="9879" y="7461"/>
                      <a:pt x="9149" y="6671"/>
                    </a:cubicBezTo>
                    <a:cubicBezTo>
                      <a:pt x="8359" y="5668"/>
                      <a:pt x="7782" y="4817"/>
                      <a:pt x="7447" y="3936"/>
                    </a:cubicBezTo>
                    <a:cubicBezTo>
                      <a:pt x="7386" y="3784"/>
                      <a:pt x="7326" y="3692"/>
                      <a:pt x="7204" y="3632"/>
                    </a:cubicBezTo>
                    <a:cubicBezTo>
                      <a:pt x="7052" y="3480"/>
                      <a:pt x="6748" y="3358"/>
                      <a:pt x="6353" y="3297"/>
                    </a:cubicBezTo>
                    <a:cubicBezTo>
                      <a:pt x="6333" y="3284"/>
                      <a:pt x="6314" y="3278"/>
                      <a:pt x="6296" y="3278"/>
                    </a:cubicBezTo>
                    <a:cubicBezTo>
                      <a:pt x="6232" y="3278"/>
                      <a:pt x="6174" y="3354"/>
                      <a:pt x="6079" y="3449"/>
                    </a:cubicBezTo>
                    <a:cubicBezTo>
                      <a:pt x="5958" y="3612"/>
                      <a:pt x="5877" y="3706"/>
                      <a:pt x="5863" y="3724"/>
                    </a:cubicBezTo>
                    <a:lnTo>
                      <a:pt x="5863" y="3724"/>
                    </a:lnTo>
                    <a:cubicBezTo>
                      <a:pt x="5621" y="3962"/>
                      <a:pt x="5600" y="4254"/>
                      <a:pt x="5745" y="4574"/>
                    </a:cubicBezTo>
                    <a:cubicBezTo>
                      <a:pt x="5958" y="5030"/>
                      <a:pt x="6079" y="5364"/>
                      <a:pt x="6049" y="5516"/>
                    </a:cubicBezTo>
                    <a:cubicBezTo>
                      <a:pt x="5775" y="7765"/>
                      <a:pt x="5441" y="9316"/>
                      <a:pt x="5046" y="10167"/>
                    </a:cubicBezTo>
                    <a:cubicBezTo>
                      <a:pt x="5025" y="10210"/>
                      <a:pt x="4973" y="10253"/>
                      <a:pt x="4912" y="10253"/>
                    </a:cubicBezTo>
                    <a:cubicBezTo>
                      <a:pt x="4887" y="10253"/>
                      <a:pt x="4860" y="10245"/>
                      <a:pt x="4833" y="10227"/>
                    </a:cubicBezTo>
                    <a:cubicBezTo>
                      <a:pt x="4712" y="10197"/>
                      <a:pt x="4620" y="10197"/>
                      <a:pt x="4590" y="10197"/>
                    </a:cubicBezTo>
                    <a:cubicBezTo>
                      <a:pt x="4438" y="10076"/>
                      <a:pt x="4317" y="9984"/>
                      <a:pt x="4225" y="9863"/>
                    </a:cubicBezTo>
                    <a:cubicBezTo>
                      <a:pt x="3557" y="9224"/>
                      <a:pt x="3040" y="8252"/>
                      <a:pt x="2614" y="7036"/>
                    </a:cubicBezTo>
                    <a:cubicBezTo>
                      <a:pt x="1976" y="5060"/>
                      <a:pt x="1642" y="3297"/>
                      <a:pt x="1581" y="1656"/>
                    </a:cubicBezTo>
                    <a:cubicBezTo>
                      <a:pt x="1581" y="1626"/>
                      <a:pt x="1672" y="1352"/>
                      <a:pt x="1824" y="866"/>
                    </a:cubicBezTo>
                    <a:cubicBezTo>
                      <a:pt x="1946" y="562"/>
                      <a:pt x="1854" y="319"/>
                      <a:pt x="1581" y="136"/>
                    </a:cubicBezTo>
                    <a:cubicBezTo>
                      <a:pt x="1466" y="45"/>
                      <a:pt x="1348" y="0"/>
                      <a:pt x="12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96"/>
              <p:cNvSpPr/>
              <p:nvPr/>
            </p:nvSpPr>
            <p:spPr>
              <a:xfrm>
                <a:off x="11285275" y="9423475"/>
                <a:ext cx="270550" cy="302975"/>
              </a:xfrm>
              <a:custGeom>
                <a:rect b="b" l="l" r="r" t="t"/>
                <a:pathLst>
                  <a:path extrusionOk="0" h="12119" w="10822">
                    <a:moveTo>
                      <a:pt x="2858" y="2892"/>
                    </a:moveTo>
                    <a:lnTo>
                      <a:pt x="2858" y="2892"/>
                    </a:lnTo>
                    <a:cubicBezTo>
                      <a:pt x="3283" y="3166"/>
                      <a:pt x="3739" y="3439"/>
                      <a:pt x="4195" y="3713"/>
                    </a:cubicBezTo>
                    <a:cubicBezTo>
                      <a:pt x="4681" y="4047"/>
                      <a:pt x="5137" y="4351"/>
                      <a:pt x="5472" y="4655"/>
                    </a:cubicBezTo>
                    <a:cubicBezTo>
                      <a:pt x="4833" y="5293"/>
                      <a:pt x="4438" y="5689"/>
                      <a:pt x="4347" y="5871"/>
                    </a:cubicBezTo>
                    <a:cubicBezTo>
                      <a:pt x="3800" y="4929"/>
                      <a:pt x="3314" y="3926"/>
                      <a:pt x="2858" y="2892"/>
                    </a:cubicBezTo>
                    <a:close/>
                    <a:moveTo>
                      <a:pt x="798" y="1"/>
                    </a:moveTo>
                    <a:cubicBezTo>
                      <a:pt x="755" y="1"/>
                      <a:pt x="712" y="2"/>
                      <a:pt x="669" y="5"/>
                    </a:cubicBezTo>
                    <a:cubicBezTo>
                      <a:pt x="548" y="65"/>
                      <a:pt x="335" y="126"/>
                      <a:pt x="244" y="248"/>
                    </a:cubicBezTo>
                    <a:cubicBezTo>
                      <a:pt x="92" y="400"/>
                      <a:pt x="0" y="582"/>
                      <a:pt x="92" y="765"/>
                    </a:cubicBezTo>
                    <a:cubicBezTo>
                      <a:pt x="365" y="1585"/>
                      <a:pt x="912" y="2679"/>
                      <a:pt x="1672" y="4047"/>
                    </a:cubicBezTo>
                    <a:cubicBezTo>
                      <a:pt x="2523" y="5628"/>
                      <a:pt x="3070" y="6752"/>
                      <a:pt x="3344" y="7360"/>
                    </a:cubicBezTo>
                    <a:cubicBezTo>
                      <a:pt x="3374" y="7452"/>
                      <a:pt x="3344" y="7573"/>
                      <a:pt x="3222" y="7755"/>
                    </a:cubicBezTo>
                    <a:cubicBezTo>
                      <a:pt x="3070" y="7968"/>
                      <a:pt x="3040" y="8090"/>
                      <a:pt x="3040" y="8181"/>
                    </a:cubicBezTo>
                    <a:cubicBezTo>
                      <a:pt x="3040" y="8272"/>
                      <a:pt x="3070" y="8333"/>
                      <a:pt x="3101" y="8363"/>
                    </a:cubicBezTo>
                    <a:cubicBezTo>
                      <a:pt x="3134" y="8414"/>
                      <a:pt x="3195" y="8436"/>
                      <a:pt x="3279" y="8436"/>
                    </a:cubicBezTo>
                    <a:cubicBezTo>
                      <a:pt x="3347" y="8436"/>
                      <a:pt x="3431" y="8421"/>
                      <a:pt x="3526" y="8394"/>
                    </a:cubicBezTo>
                    <a:cubicBezTo>
                      <a:pt x="3587" y="8386"/>
                      <a:pt x="3642" y="8382"/>
                      <a:pt x="3692" y="8382"/>
                    </a:cubicBezTo>
                    <a:cubicBezTo>
                      <a:pt x="3840" y="8382"/>
                      <a:pt x="3937" y="8417"/>
                      <a:pt x="3982" y="8485"/>
                    </a:cubicBezTo>
                    <a:cubicBezTo>
                      <a:pt x="4225" y="8789"/>
                      <a:pt x="4529" y="9397"/>
                      <a:pt x="4894" y="10339"/>
                    </a:cubicBezTo>
                    <a:cubicBezTo>
                      <a:pt x="5229" y="11160"/>
                      <a:pt x="5593" y="11707"/>
                      <a:pt x="5958" y="12011"/>
                    </a:cubicBezTo>
                    <a:cubicBezTo>
                      <a:pt x="6042" y="12080"/>
                      <a:pt x="6151" y="12118"/>
                      <a:pt x="6285" y="12118"/>
                    </a:cubicBezTo>
                    <a:cubicBezTo>
                      <a:pt x="6444" y="12118"/>
                      <a:pt x="6639" y="12065"/>
                      <a:pt x="6870" y="11950"/>
                    </a:cubicBezTo>
                    <a:cubicBezTo>
                      <a:pt x="7174" y="11798"/>
                      <a:pt x="7295" y="11555"/>
                      <a:pt x="7204" y="11342"/>
                    </a:cubicBezTo>
                    <a:cubicBezTo>
                      <a:pt x="7022" y="10856"/>
                      <a:pt x="6688" y="10187"/>
                      <a:pt x="6201" y="9366"/>
                    </a:cubicBezTo>
                    <a:cubicBezTo>
                      <a:pt x="5654" y="8485"/>
                      <a:pt x="5320" y="7847"/>
                      <a:pt x="5137" y="7452"/>
                    </a:cubicBezTo>
                    <a:cubicBezTo>
                      <a:pt x="5168" y="7087"/>
                      <a:pt x="5320" y="6692"/>
                      <a:pt x="5654" y="6297"/>
                    </a:cubicBezTo>
                    <a:cubicBezTo>
                      <a:pt x="5958" y="5932"/>
                      <a:pt x="6232" y="5597"/>
                      <a:pt x="6536" y="5263"/>
                    </a:cubicBezTo>
                    <a:cubicBezTo>
                      <a:pt x="7174" y="5537"/>
                      <a:pt x="7903" y="5932"/>
                      <a:pt x="8694" y="6509"/>
                    </a:cubicBezTo>
                    <a:cubicBezTo>
                      <a:pt x="9132" y="6790"/>
                      <a:pt x="9530" y="6939"/>
                      <a:pt x="9893" y="6939"/>
                    </a:cubicBezTo>
                    <a:cubicBezTo>
                      <a:pt x="10160" y="6939"/>
                      <a:pt x="10407" y="6859"/>
                      <a:pt x="10639" y="6692"/>
                    </a:cubicBezTo>
                    <a:cubicBezTo>
                      <a:pt x="10730" y="6661"/>
                      <a:pt x="10761" y="6509"/>
                      <a:pt x="10791" y="6205"/>
                    </a:cubicBezTo>
                    <a:cubicBezTo>
                      <a:pt x="10821" y="5901"/>
                      <a:pt x="10761" y="5689"/>
                      <a:pt x="10548" y="5476"/>
                    </a:cubicBezTo>
                    <a:cubicBezTo>
                      <a:pt x="10457" y="5385"/>
                      <a:pt x="10305" y="5263"/>
                      <a:pt x="10122" y="5172"/>
                    </a:cubicBezTo>
                    <a:cubicBezTo>
                      <a:pt x="8238" y="4321"/>
                      <a:pt x="6019" y="3044"/>
                      <a:pt x="3435" y="1433"/>
                    </a:cubicBezTo>
                    <a:cubicBezTo>
                      <a:pt x="3010" y="1129"/>
                      <a:pt x="2584" y="765"/>
                      <a:pt x="2159" y="461"/>
                    </a:cubicBezTo>
                    <a:cubicBezTo>
                      <a:pt x="1713" y="154"/>
                      <a:pt x="1267" y="1"/>
                      <a:pt x="7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96"/>
              <p:cNvSpPr/>
              <p:nvPr/>
            </p:nvSpPr>
            <p:spPr>
              <a:xfrm>
                <a:off x="11377225" y="9201700"/>
                <a:ext cx="329800" cy="378950"/>
              </a:xfrm>
              <a:custGeom>
                <a:rect b="b" l="l" r="r" t="t"/>
                <a:pathLst>
                  <a:path extrusionOk="0" h="15158" w="13192">
                    <a:moveTo>
                      <a:pt x="5168" y="0"/>
                    </a:moveTo>
                    <a:cubicBezTo>
                      <a:pt x="5137" y="0"/>
                      <a:pt x="5016" y="61"/>
                      <a:pt x="4833" y="182"/>
                    </a:cubicBezTo>
                    <a:cubicBezTo>
                      <a:pt x="4681" y="304"/>
                      <a:pt x="4560" y="365"/>
                      <a:pt x="4499" y="456"/>
                    </a:cubicBezTo>
                    <a:cubicBezTo>
                      <a:pt x="4225" y="730"/>
                      <a:pt x="4195" y="942"/>
                      <a:pt x="4347" y="1125"/>
                    </a:cubicBezTo>
                    <a:cubicBezTo>
                      <a:pt x="6414" y="3830"/>
                      <a:pt x="7994" y="5897"/>
                      <a:pt x="9058" y="7204"/>
                    </a:cubicBezTo>
                    <a:cubicBezTo>
                      <a:pt x="8086" y="6961"/>
                      <a:pt x="6809" y="6444"/>
                      <a:pt x="5198" y="5684"/>
                    </a:cubicBezTo>
                    <a:cubicBezTo>
                      <a:pt x="3526" y="4894"/>
                      <a:pt x="2280" y="4407"/>
                      <a:pt x="1459" y="4134"/>
                    </a:cubicBezTo>
                    <a:cubicBezTo>
                      <a:pt x="912" y="4225"/>
                      <a:pt x="578" y="4316"/>
                      <a:pt x="426" y="4529"/>
                    </a:cubicBezTo>
                    <a:cubicBezTo>
                      <a:pt x="92" y="4863"/>
                      <a:pt x="0" y="5167"/>
                      <a:pt x="213" y="5350"/>
                    </a:cubicBezTo>
                    <a:cubicBezTo>
                      <a:pt x="426" y="5623"/>
                      <a:pt x="1520" y="6900"/>
                      <a:pt x="3496" y="9271"/>
                    </a:cubicBezTo>
                    <a:cubicBezTo>
                      <a:pt x="4803" y="10821"/>
                      <a:pt x="5927" y="12067"/>
                      <a:pt x="6870" y="13040"/>
                    </a:cubicBezTo>
                    <a:cubicBezTo>
                      <a:pt x="7417" y="13587"/>
                      <a:pt x="7934" y="14104"/>
                      <a:pt x="8481" y="14590"/>
                    </a:cubicBezTo>
                    <a:cubicBezTo>
                      <a:pt x="8633" y="14742"/>
                      <a:pt x="8785" y="14864"/>
                      <a:pt x="8937" y="15016"/>
                    </a:cubicBezTo>
                    <a:cubicBezTo>
                      <a:pt x="9051" y="15111"/>
                      <a:pt x="9165" y="15158"/>
                      <a:pt x="9271" y="15158"/>
                    </a:cubicBezTo>
                    <a:cubicBezTo>
                      <a:pt x="9335" y="15158"/>
                      <a:pt x="9396" y="15141"/>
                      <a:pt x="9453" y="15107"/>
                    </a:cubicBezTo>
                    <a:cubicBezTo>
                      <a:pt x="9514" y="15076"/>
                      <a:pt x="9666" y="15046"/>
                      <a:pt x="9849" y="14955"/>
                    </a:cubicBezTo>
                    <a:cubicBezTo>
                      <a:pt x="10001" y="14894"/>
                      <a:pt x="10122" y="14864"/>
                      <a:pt x="10183" y="14772"/>
                    </a:cubicBezTo>
                    <a:cubicBezTo>
                      <a:pt x="10274" y="14712"/>
                      <a:pt x="10304" y="14590"/>
                      <a:pt x="10304" y="14468"/>
                    </a:cubicBezTo>
                    <a:cubicBezTo>
                      <a:pt x="10365" y="14164"/>
                      <a:pt x="10274" y="13952"/>
                      <a:pt x="10001" y="13678"/>
                    </a:cubicBezTo>
                    <a:cubicBezTo>
                      <a:pt x="9271" y="12979"/>
                      <a:pt x="8572" y="12310"/>
                      <a:pt x="7873" y="11611"/>
                    </a:cubicBezTo>
                    <a:cubicBezTo>
                      <a:pt x="6475" y="10213"/>
                      <a:pt x="5168" y="8784"/>
                      <a:pt x="4073" y="7325"/>
                    </a:cubicBezTo>
                    <a:cubicBezTo>
                      <a:pt x="3952" y="7173"/>
                      <a:pt x="3921" y="7113"/>
                      <a:pt x="4013" y="7021"/>
                    </a:cubicBezTo>
                    <a:cubicBezTo>
                      <a:pt x="4028" y="7006"/>
                      <a:pt x="4043" y="6999"/>
                      <a:pt x="4066" y="6999"/>
                    </a:cubicBezTo>
                    <a:cubicBezTo>
                      <a:pt x="4089" y="6999"/>
                      <a:pt x="4119" y="7006"/>
                      <a:pt x="4165" y="7021"/>
                    </a:cubicBezTo>
                    <a:cubicBezTo>
                      <a:pt x="7447" y="8541"/>
                      <a:pt x="9970" y="9575"/>
                      <a:pt x="11672" y="10091"/>
                    </a:cubicBezTo>
                    <a:cubicBezTo>
                      <a:pt x="11902" y="10176"/>
                      <a:pt x="12108" y="10217"/>
                      <a:pt x="12291" y="10217"/>
                    </a:cubicBezTo>
                    <a:cubicBezTo>
                      <a:pt x="12569" y="10217"/>
                      <a:pt x="12796" y="10123"/>
                      <a:pt x="12979" y="9939"/>
                    </a:cubicBezTo>
                    <a:cubicBezTo>
                      <a:pt x="13131" y="9787"/>
                      <a:pt x="13192" y="9605"/>
                      <a:pt x="13192" y="9392"/>
                    </a:cubicBezTo>
                    <a:cubicBezTo>
                      <a:pt x="13192" y="9149"/>
                      <a:pt x="13131" y="8997"/>
                      <a:pt x="12979" y="8845"/>
                    </a:cubicBezTo>
                    <a:cubicBezTo>
                      <a:pt x="12675" y="8541"/>
                      <a:pt x="12311" y="8237"/>
                      <a:pt x="12007" y="7933"/>
                    </a:cubicBezTo>
                    <a:cubicBezTo>
                      <a:pt x="11064" y="6991"/>
                      <a:pt x="9940" y="5684"/>
                      <a:pt x="8663" y="4104"/>
                    </a:cubicBezTo>
                    <a:cubicBezTo>
                      <a:pt x="7569" y="2736"/>
                      <a:pt x="6505" y="1398"/>
                      <a:pt x="5441" y="61"/>
                    </a:cubicBezTo>
                    <a:cubicBezTo>
                      <a:pt x="5320" y="0"/>
                      <a:pt x="5228" y="0"/>
                      <a:pt x="51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96"/>
              <p:cNvSpPr/>
              <p:nvPr/>
            </p:nvSpPr>
            <p:spPr>
              <a:xfrm>
                <a:off x="11566425" y="9172525"/>
                <a:ext cx="209000" cy="223725"/>
              </a:xfrm>
              <a:custGeom>
                <a:rect b="b" l="l" r="r" t="t"/>
                <a:pathLst>
                  <a:path extrusionOk="0" h="8949" w="8360">
                    <a:moveTo>
                      <a:pt x="1059" y="1"/>
                    </a:moveTo>
                    <a:cubicBezTo>
                      <a:pt x="1050" y="1"/>
                      <a:pt x="1042" y="4"/>
                      <a:pt x="1034" y="12"/>
                    </a:cubicBezTo>
                    <a:cubicBezTo>
                      <a:pt x="1034" y="12"/>
                      <a:pt x="1004" y="73"/>
                      <a:pt x="1004" y="134"/>
                    </a:cubicBezTo>
                    <a:cubicBezTo>
                      <a:pt x="730" y="225"/>
                      <a:pt x="487" y="316"/>
                      <a:pt x="305" y="529"/>
                    </a:cubicBezTo>
                    <a:cubicBezTo>
                      <a:pt x="92" y="742"/>
                      <a:pt x="1" y="985"/>
                      <a:pt x="92" y="1228"/>
                    </a:cubicBezTo>
                    <a:cubicBezTo>
                      <a:pt x="335" y="1441"/>
                      <a:pt x="578" y="1653"/>
                      <a:pt x="791" y="1897"/>
                    </a:cubicBezTo>
                    <a:cubicBezTo>
                      <a:pt x="1399" y="2505"/>
                      <a:pt x="2220" y="3477"/>
                      <a:pt x="3284" y="4845"/>
                    </a:cubicBezTo>
                    <a:cubicBezTo>
                      <a:pt x="4347" y="6213"/>
                      <a:pt x="5168" y="7216"/>
                      <a:pt x="5776" y="7824"/>
                    </a:cubicBezTo>
                    <a:cubicBezTo>
                      <a:pt x="6171" y="8158"/>
                      <a:pt x="6506" y="8492"/>
                      <a:pt x="6840" y="8766"/>
                    </a:cubicBezTo>
                    <a:cubicBezTo>
                      <a:pt x="7002" y="8891"/>
                      <a:pt x="7159" y="8949"/>
                      <a:pt x="7318" y="8949"/>
                    </a:cubicBezTo>
                    <a:cubicBezTo>
                      <a:pt x="7545" y="8949"/>
                      <a:pt x="7774" y="8829"/>
                      <a:pt x="8025" y="8614"/>
                    </a:cubicBezTo>
                    <a:cubicBezTo>
                      <a:pt x="8329" y="8340"/>
                      <a:pt x="8360" y="8037"/>
                      <a:pt x="8208" y="7702"/>
                    </a:cubicBezTo>
                    <a:lnTo>
                      <a:pt x="7539" y="7003"/>
                    </a:lnTo>
                    <a:cubicBezTo>
                      <a:pt x="6870" y="6365"/>
                      <a:pt x="6050" y="5362"/>
                      <a:pt x="4955" y="3994"/>
                    </a:cubicBezTo>
                    <a:cubicBezTo>
                      <a:pt x="3831" y="2656"/>
                      <a:pt x="3010" y="1653"/>
                      <a:pt x="2402" y="1046"/>
                    </a:cubicBezTo>
                    <a:cubicBezTo>
                      <a:pt x="2129" y="742"/>
                      <a:pt x="1825" y="468"/>
                      <a:pt x="1551" y="255"/>
                    </a:cubicBezTo>
                    <a:cubicBezTo>
                      <a:pt x="1536" y="270"/>
                      <a:pt x="1521" y="270"/>
                      <a:pt x="1498" y="270"/>
                    </a:cubicBezTo>
                    <a:cubicBezTo>
                      <a:pt x="1475" y="270"/>
                      <a:pt x="1445" y="270"/>
                      <a:pt x="1399" y="286"/>
                    </a:cubicBezTo>
                    <a:cubicBezTo>
                      <a:pt x="1369" y="286"/>
                      <a:pt x="1338" y="225"/>
                      <a:pt x="1217" y="103"/>
                    </a:cubicBezTo>
                    <a:cubicBezTo>
                      <a:pt x="1126" y="35"/>
                      <a:pt x="1086" y="1"/>
                      <a:pt x="10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96"/>
              <p:cNvSpPr/>
              <p:nvPr/>
            </p:nvSpPr>
            <p:spPr>
              <a:xfrm>
                <a:off x="11634825" y="9024625"/>
                <a:ext cx="288025" cy="299550"/>
              </a:xfrm>
              <a:custGeom>
                <a:rect b="b" l="l" r="r" t="t"/>
                <a:pathLst>
                  <a:path extrusionOk="0" h="11982" w="11521">
                    <a:moveTo>
                      <a:pt x="1824" y="1"/>
                    </a:moveTo>
                    <a:cubicBezTo>
                      <a:pt x="1429" y="92"/>
                      <a:pt x="1125" y="244"/>
                      <a:pt x="882" y="518"/>
                    </a:cubicBezTo>
                    <a:cubicBezTo>
                      <a:pt x="274" y="1126"/>
                      <a:pt x="0" y="2037"/>
                      <a:pt x="61" y="3253"/>
                    </a:cubicBezTo>
                    <a:cubicBezTo>
                      <a:pt x="213" y="5320"/>
                      <a:pt x="1064" y="7144"/>
                      <a:pt x="2645" y="8755"/>
                    </a:cubicBezTo>
                    <a:cubicBezTo>
                      <a:pt x="2918" y="9059"/>
                      <a:pt x="3253" y="9363"/>
                      <a:pt x="3618" y="9636"/>
                    </a:cubicBezTo>
                    <a:cubicBezTo>
                      <a:pt x="4742" y="10548"/>
                      <a:pt x="5381" y="11035"/>
                      <a:pt x="5593" y="11156"/>
                    </a:cubicBezTo>
                    <a:cubicBezTo>
                      <a:pt x="5806" y="11308"/>
                      <a:pt x="6140" y="11399"/>
                      <a:pt x="6505" y="11490"/>
                    </a:cubicBezTo>
                    <a:lnTo>
                      <a:pt x="7508" y="11703"/>
                    </a:lnTo>
                    <a:cubicBezTo>
                      <a:pt x="8332" y="11886"/>
                      <a:pt x="9024" y="11981"/>
                      <a:pt x="9603" y="11981"/>
                    </a:cubicBezTo>
                    <a:cubicBezTo>
                      <a:pt x="9985" y="11981"/>
                      <a:pt x="10318" y="11940"/>
                      <a:pt x="10609" y="11855"/>
                    </a:cubicBezTo>
                    <a:cubicBezTo>
                      <a:pt x="10943" y="11703"/>
                      <a:pt x="11156" y="11612"/>
                      <a:pt x="11308" y="11490"/>
                    </a:cubicBezTo>
                    <a:cubicBezTo>
                      <a:pt x="11460" y="11399"/>
                      <a:pt x="11520" y="11247"/>
                      <a:pt x="11520" y="11035"/>
                    </a:cubicBezTo>
                    <a:cubicBezTo>
                      <a:pt x="11520" y="10852"/>
                      <a:pt x="11429" y="10639"/>
                      <a:pt x="11277" y="10487"/>
                    </a:cubicBezTo>
                    <a:cubicBezTo>
                      <a:pt x="11182" y="10392"/>
                      <a:pt x="11075" y="10345"/>
                      <a:pt x="10949" y="10345"/>
                    </a:cubicBezTo>
                    <a:cubicBezTo>
                      <a:pt x="10874" y="10345"/>
                      <a:pt x="10791" y="10362"/>
                      <a:pt x="10700" y="10396"/>
                    </a:cubicBezTo>
                    <a:cubicBezTo>
                      <a:pt x="10517" y="10457"/>
                      <a:pt x="10305" y="10548"/>
                      <a:pt x="10092" y="10609"/>
                    </a:cubicBezTo>
                    <a:cubicBezTo>
                      <a:pt x="9882" y="10675"/>
                      <a:pt x="9649" y="10706"/>
                      <a:pt x="9398" y="10706"/>
                    </a:cubicBezTo>
                    <a:cubicBezTo>
                      <a:pt x="9069" y="10706"/>
                      <a:pt x="8709" y="10652"/>
                      <a:pt x="8329" y="10548"/>
                    </a:cubicBezTo>
                    <a:cubicBezTo>
                      <a:pt x="8055" y="10427"/>
                      <a:pt x="7539" y="10244"/>
                      <a:pt x="6718" y="9849"/>
                    </a:cubicBezTo>
                    <a:cubicBezTo>
                      <a:pt x="5776" y="9393"/>
                      <a:pt x="4894" y="8785"/>
                      <a:pt x="4104" y="7995"/>
                    </a:cubicBezTo>
                    <a:cubicBezTo>
                      <a:pt x="2432" y="6323"/>
                      <a:pt x="1611" y="4408"/>
                      <a:pt x="1611" y="2281"/>
                    </a:cubicBezTo>
                    <a:cubicBezTo>
                      <a:pt x="1611" y="2068"/>
                      <a:pt x="1763" y="1733"/>
                      <a:pt x="2128" y="1186"/>
                    </a:cubicBezTo>
                    <a:cubicBezTo>
                      <a:pt x="2402" y="822"/>
                      <a:pt x="2402" y="457"/>
                      <a:pt x="2159" y="244"/>
                    </a:cubicBezTo>
                    <a:cubicBezTo>
                      <a:pt x="2007" y="92"/>
                      <a:pt x="1915" y="1"/>
                      <a:pt x="18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96"/>
              <p:cNvSpPr/>
              <p:nvPr/>
            </p:nvSpPr>
            <p:spPr>
              <a:xfrm>
                <a:off x="11842275" y="8482550"/>
                <a:ext cx="453675" cy="629500"/>
              </a:xfrm>
              <a:custGeom>
                <a:rect b="b" l="l" r="r" t="t"/>
                <a:pathLst>
                  <a:path extrusionOk="0" h="25180" w="18147">
                    <a:moveTo>
                      <a:pt x="17402" y="1"/>
                    </a:moveTo>
                    <a:cubicBezTo>
                      <a:pt x="17120" y="1"/>
                      <a:pt x="16786" y="115"/>
                      <a:pt x="16505" y="255"/>
                    </a:cubicBezTo>
                    <a:cubicBezTo>
                      <a:pt x="15198" y="954"/>
                      <a:pt x="14043" y="1988"/>
                      <a:pt x="12979" y="3051"/>
                    </a:cubicBezTo>
                    <a:cubicBezTo>
                      <a:pt x="9514" y="6456"/>
                      <a:pt x="6596" y="10377"/>
                      <a:pt x="4347" y="14511"/>
                    </a:cubicBezTo>
                    <a:cubicBezTo>
                      <a:pt x="3222" y="16638"/>
                      <a:pt x="2280" y="18857"/>
                      <a:pt x="1459" y="21076"/>
                    </a:cubicBezTo>
                    <a:cubicBezTo>
                      <a:pt x="1064" y="22292"/>
                      <a:pt x="92" y="24024"/>
                      <a:pt x="1" y="25179"/>
                    </a:cubicBezTo>
                    <a:cubicBezTo>
                      <a:pt x="1520" y="23964"/>
                      <a:pt x="2827" y="22170"/>
                      <a:pt x="4165" y="20742"/>
                    </a:cubicBezTo>
                    <a:cubicBezTo>
                      <a:pt x="5684" y="19100"/>
                      <a:pt x="7235" y="17489"/>
                      <a:pt x="8724" y="15757"/>
                    </a:cubicBezTo>
                    <a:cubicBezTo>
                      <a:pt x="11733" y="12353"/>
                      <a:pt x="14530" y="8735"/>
                      <a:pt x="16749" y="4814"/>
                    </a:cubicBezTo>
                    <a:cubicBezTo>
                      <a:pt x="17508" y="3538"/>
                      <a:pt x="18147" y="2140"/>
                      <a:pt x="18025" y="772"/>
                    </a:cubicBezTo>
                    <a:cubicBezTo>
                      <a:pt x="17995" y="498"/>
                      <a:pt x="17964" y="255"/>
                      <a:pt x="17782" y="103"/>
                    </a:cubicBezTo>
                    <a:cubicBezTo>
                      <a:pt x="17679" y="31"/>
                      <a:pt x="17547" y="1"/>
                      <a:pt x="17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96"/>
              <p:cNvSpPr/>
              <p:nvPr/>
            </p:nvSpPr>
            <p:spPr>
              <a:xfrm>
                <a:off x="11839225" y="8590900"/>
                <a:ext cx="623900" cy="522675"/>
              </a:xfrm>
              <a:custGeom>
                <a:rect b="b" l="l" r="r" t="t"/>
                <a:pathLst>
                  <a:path extrusionOk="0" h="20907" w="24956">
                    <a:moveTo>
                      <a:pt x="24208" y="1"/>
                    </a:moveTo>
                    <a:cubicBezTo>
                      <a:pt x="24006" y="1"/>
                      <a:pt x="23788" y="49"/>
                      <a:pt x="23588" y="116"/>
                    </a:cubicBezTo>
                    <a:cubicBezTo>
                      <a:pt x="22676" y="450"/>
                      <a:pt x="21825" y="1028"/>
                      <a:pt x="21035" y="1605"/>
                    </a:cubicBezTo>
                    <a:cubicBezTo>
                      <a:pt x="17266" y="4371"/>
                      <a:pt x="13861" y="7593"/>
                      <a:pt x="10427" y="10815"/>
                    </a:cubicBezTo>
                    <a:cubicBezTo>
                      <a:pt x="8573" y="12578"/>
                      <a:pt x="6749" y="14310"/>
                      <a:pt x="4895" y="16073"/>
                    </a:cubicBezTo>
                    <a:cubicBezTo>
                      <a:pt x="3223" y="17654"/>
                      <a:pt x="1673" y="19295"/>
                      <a:pt x="1" y="20906"/>
                    </a:cubicBezTo>
                    <a:cubicBezTo>
                      <a:pt x="123" y="20845"/>
                      <a:pt x="335" y="20754"/>
                      <a:pt x="487" y="20693"/>
                    </a:cubicBezTo>
                    <a:lnTo>
                      <a:pt x="1065" y="20481"/>
                    </a:lnTo>
                    <a:cubicBezTo>
                      <a:pt x="1399" y="20329"/>
                      <a:pt x="1794" y="20177"/>
                      <a:pt x="2129" y="20025"/>
                    </a:cubicBezTo>
                    <a:cubicBezTo>
                      <a:pt x="4469" y="18991"/>
                      <a:pt x="6810" y="17563"/>
                      <a:pt x="8968" y="16134"/>
                    </a:cubicBezTo>
                    <a:cubicBezTo>
                      <a:pt x="12980" y="13551"/>
                      <a:pt x="16597" y="10450"/>
                      <a:pt x="20062" y="7107"/>
                    </a:cubicBezTo>
                    <a:cubicBezTo>
                      <a:pt x="21339" y="5891"/>
                      <a:pt x="22615" y="4645"/>
                      <a:pt x="23679" y="3216"/>
                    </a:cubicBezTo>
                    <a:cubicBezTo>
                      <a:pt x="23740" y="3155"/>
                      <a:pt x="23770" y="3064"/>
                      <a:pt x="23862" y="3003"/>
                    </a:cubicBezTo>
                    <a:cubicBezTo>
                      <a:pt x="24287" y="2426"/>
                      <a:pt x="24682" y="1818"/>
                      <a:pt x="24834" y="1180"/>
                    </a:cubicBezTo>
                    <a:cubicBezTo>
                      <a:pt x="24956" y="784"/>
                      <a:pt x="24925" y="328"/>
                      <a:pt x="24652" y="116"/>
                    </a:cubicBezTo>
                    <a:cubicBezTo>
                      <a:pt x="24528" y="33"/>
                      <a:pt x="24374" y="1"/>
                      <a:pt x="24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96"/>
              <p:cNvSpPr/>
              <p:nvPr/>
            </p:nvSpPr>
            <p:spPr>
              <a:xfrm>
                <a:off x="11842275" y="8482550"/>
                <a:ext cx="453675" cy="629500"/>
              </a:xfrm>
              <a:custGeom>
                <a:rect b="b" l="l" r="r" t="t"/>
                <a:pathLst>
                  <a:path extrusionOk="0" h="25180" w="18147">
                    <a:moveTo>
                      <a:pt x="17402" y="1"/>
                    </a:moveTo>
                    <a:cubicBezTo>
                      <a:pt x="17120" y="1"/>
                      <a:pt x="16786" y="115"/>
                      <a:pt x="16505" y="255"/>
                    </a:cubicBezTo>
                    <a:cubicBezTo>
                      <a:pt x="15198" y="954"/>
                      <a:pt x="14043" y="1988"/>
                      <a:pt x="12979" y="3051"/>
                    </a:cubicBezTo>
                    <a:cubicBezTo>
                      <a:pt x="9514" y="6456"/>
                      <a:pt x="6596" y="10377"/>
                      <a:pt x="4347" y="14511"/>
                    </a:cubicBezTo>
                    <a:cubicBezTo>
                      <a:pt x="3222" y="16638"/>
                      <a:pt x="2280" y="18857"/>
                      <a:pt x="1459" y="21076"/>
                    </a:cubicBezTo>
                    <a:cubicBezTo>
                      <a:pt x="1064" y="22292"/>
                      <a:pt x="92" y="24024"/>
                      <a:pt x="1" y="25179"/>
                    </a:cubicBezTo>
                    <a:cubicBezTo>
                      <a:pt x="1520" y="23964"/>
                      <a:pt x="2827" y="22170"/>
                      <a:pt x="4165" y="20742"/>
                    </a:cubicBezTo>
                    <a:cubicBezTo>
                      <a:pt x="5684" y="19100"/>
                      <a:pt x="7235" y="17489"/>
                      <a:pt x="8724" y="15757"/>
                    </a:cubicBezTo>
                    <a:cubicBezTo>
                      <a:pt x="11733" y="12353"/>
                      <a:pt x="14530" y="8735"/>
                      <a:pt x="16749" y="4814"/>
                    </a:cubicBezTo>
                    <a:cubicBezTo>
                      <a:pt x="17508" y="3538"/>
                      <a:pt x="18147" y="2140"/>
                      <a:pt x="18025" y="772"/>
                    </a:cubicBezTo>
                    <a:cubicBezTo>
                      <a:pt x="17995" y="498"/>
                      <a:pt x="17964" y="255"/>
                      <a:pt x="17782" y="103"/>
                    </a:cubicBezTo>
                    <a:cubicBezTo>
                      <a:pt x="17679" y="31"/>
                      <a:pt x="17547" y="1"/>
                      <a:pt x="174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96"/>
              <p:cNvSpPr/>
              <p:nvPr/>
            </p:nvSpPr>
            <p:spPr>
              <a:xfrm>
                <a:off x="11839225" y="8590900"/>
                <a:ext cx="623900" cy="522675"/>
              </a:xfrm>
              <a:custGeom>
                <a:rect b="b" l="l" r="r" t="t"/>
                <a:pathLst>
                  <a:path extrusionOk="0" h="20907" w="24956">
                    <a:moveTo>
                      <a:pt x="24208" y="1"/>
                    </a:moveTo>
                    <a:cubicBezTo>
                      <a:pt x="24006" y="1"/>
                      <a:pt x="23788" y="49"/>
                      <a:pt x="23588" y="116"/>
                    </a:cubicBezTo>
                    <a:cubicBezTo>
                      <a:pt x="22676" y="450"/>
                      <a:pt x="21825" y="1028"/>
                      <a:pt x="21035" y="1605"/>
                    </a:cubicBezTo>
                    <a:cubicBezTo>
                      <a:pt x="17266" y="4371"/>
                      <a:pt x="13861" y="7593"/>
                      <a:pt x="10427" y="10815"/>
                    </a:cubicBezTo>
                    <a:cubicBezTo>
                      <a:pt x="8573" y="12578"/>
                      <a:pt x="6749" y="14310"/>
                      <a:pt x="4895" y="16073"/>
                    </a:cubicBezTo>
                    <a:cubicBezTo>
                      <a:pt x="3223" y="17654"/>
                      <a:pt x="1673" y="19295"/>
                      <a:pt x="1" y="20906"/>
                    </a:cubicBezTo>
                    <a:cubicBezTo>
                      <a:pt x="123" y="20845"/>
                      <a:pt x="335" y="20754"/>
                      <a:pt x="487" y="20693"/>
                    </a:cubicBezTo>
                    <a:lnTo>
                      <a:pt x="1065" y="20481"/>
                    </a:lnTo>
                    <a:cubicBezTo>
                      <a:pt x="1399" y="20329"/>
                      <a:pt x="1794" y="20177"/>
                      <a:pt x="2129" y="20025"/>
                    </a:cubicBezTo>
                    <a:cubicBezTo>
                      <a:pt x="4469" y="18991"/>
                      <a:pt x="6810" y="17563"/>
                      <a:pt x="8968" y="16134"/>
                    </a:cubicBezTo>
                    <a:cubicBezTo>
                      <a:pt x="12980" y="13551"/>
                      <a:pt x="16597" y="10450"/>
                      <a:pt x="20062" y="7107"/>
                    </a:cubicBezTo>
                    <a:cubicBezTo>
                      <a:pt x="21339" y="5891"/>
                      <a:pt x="22615" y="4645"/>
                      <a:pt x="23679" y="3216"/>
                    </a:cubicBezTo>
                    <a:cubicBezTo>
                      <a:pt x="23740" y="3155"/>
                      <a:pt x="23770" y="3064"/>
                      <a:pt x="23862" y="3003"/>
                    </a:cubicBezTo>
                    <a:cubicBezTo>
                      <a:pt x="24287" y="2426"/>
                      <a:pt x="24682" y="1818"/>
                      <a:pt x="24834" y="1180"/>
                    </a:cubicBezTo>
                    <a:cubicBezTo>
                      <a:pt x="24956" y="784"/>
                      <a:pt x="24925" y="328"/>
                      <a:pt x="24652" y="116"/>
                    </a:cubicBezTo>
                    <a:cubicBezTo>
                      <a:pt x="24528" y="33"/>
                      <a:pt x="24374" y="1"/>
                      <a:pt x="242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96"/>
              <p:cNvSpPr/>
              <p:nvPr/>
            </p:nvSpPr>
            <p:spPr>
              <a:xfrm>
                <a:off x="11840000" y="8383600"/>
                <a:ext cx="658075" cy="729200"/>
              </a:xfrm>
              <a:custGeom>
                <a:rect b="b" l="l" r="r" t="t"/>
                <a:pathLst>
                  <a:path extrusionOk="0" h="29168" w="26323">
                    <a:moveTo>
                      <a:pt x="25534" y="1"/>
                    </a:moveTo>
                    <a:cubicBezTo>
                      <a:pt x="25199" y="1"/>
                      <a:pt x="24811" y="238"/>
                      <a:pt x="24469" y="474"/>
                    </a:cubicBezTo>
                    <a:cubicBezTo>
                      <a:pt x="23253" y="1325"/>
                      <a:pt x="22189" y="2389"/>
                      <a:pt x="21125" y="3514"/>
                    </a:cubicBezTo>
                    <a:cubicBezTo>
                      <a:pt x="19302" y="5277"/>
                      <a:pt x="17599" y="7131"/>
                      <a:pt x="15836" y="9016"/>
                    </a:cubicBezTo>
                    <a:cubicBezTo>
                      <a:pt x="13435" y="11599"/>
                      <a:pt x="11125" y="14213"/>
                      <a:pt x="8845" y="16888"/>
                    </a:cubicBezTo>
                    <a:cubicBezTo>
                      <a:pt x="7721" y="18195"/>
                      <a:pt x="6566" y="19532"/>
                      <a:pt x="5472" y="20900"/>
                    </a:cubicBezTo>
                    <a:cubicBezTo>
                      <a:pt x="4924" y="21539"/>
                      <a:pt x="4529" y="22268"/>
                      <a:pt x="4013" y="22998"/>
                    </a:cubicBezTo>
                    <a:lnTo>
                      <a:pt x="2554" y="25156"/>
                    </a:lnTo>
                    <a:cubicBezTo>
                      <a:pt x="2250" y="25551"/>
                      <a:pt x="1946" y="25916"/>
                      <a:pt x="1672" y="26311"/>
                    </a:cubicBezTo>
                    <a:cubicBezTo>
                      <a:pt x="1490" y="26554"/>
                      <a:pt x="1307" y="26827"/>
                      <a:pt x="1155" y="27101"/>
                    </a:cubicBezTo>
                    <a:cubicBezTo>
                      <a:pt x="943" y="27435"/>
                      <a:pt x="730" y="27770"/>
                      <a:pt x="547" y="28165"/>
                    </a:cubicBezTo>
                    <a:cubicBezTo>
                      <a:pt x="456" y="28317"/>
                      <a:pt x="31" y="29016"/>
                      <a:pt x="0" y="29168"/>
                    </a:cubicBezTo>
                    <a:cubicBezTo>
                      <a:pt x="578" y="29077"/>
                      <a:pt x="1095" y="28621"/>
                      <a:pt x="1550" y="28195"/>
                    </a:cubicBezTo>
                    <a:cubicBezTo>
                      <a:pt x="7113" y="23180"/>
                      <a:pt x="12463" y="18013"/>
                      <a:pt x="17721" y="12663"/>
                    </a:cubicBezTo>
                    <a:cubicBezTo>
                      <a:pt x="19758" y="10566"/>
                      <a:pt x="21764" y="8438"/>
                      <a:pt x="23557" y="6158"/>
                    </a:cubicBezTo>
                    <a:cubicBezTo>
                      <a:pt x="24621" y="4791"/>
                      <a:pt x="25563" y="3332"/>
                      <a:pt x="26110" y="1781"/>
                    </a:cubicBezTo>
                    <a:cubicBezTo>
                      <a:pt x="26323" y="1052"/>
                      <a:pt x="26323" y="170"/>
                      <a:pt x="25685" y="18"/>
                    </a:cubicBezTo>
                    <a:cubicBezTo>
                      <a:pt x="25636" y="6"/>
                      <a:pt x="25585" y="1"/>
                      <a:pt x="255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96"/>
              <p:cNvSpPr/>
              <p:nvPr/>
            </p:nvSpPr>
            <p:spPr>
              <a:xfrm>
                <a:off x="11064900" y="10037075"/>
                <a:ext cx="22075" cy="23325"/>
              </a:xfrm>
              <a:custGeom>
                <a:rect b="b" l="l" r="r" t="t"/>
                <a:pathLst>
                  <a:path extrusionOk="0" h="933" w="883">
                    <a:moveTo>
                      <a:pt x="218" y="0"/>
                    </a:moveTo>
                    <a:cubicBezTo>
                      <a:pt x="174" y="0"/>
                      <a:pt x="127" y="15"/>
                      <a:pt x="92" y="51"/>
                    </a:cubicBezTo>
                    <a:cubicBezTo>
                      <a:pt x="31" y="81"/>
                      <a:pt x="31" y="81"/>
                      <a:pt x="31" y="111"/>
                    </a:cubicBezTo>
                    <a:cubicBezTo>
                      <a:pt x="1" y="172"/>
                      <a:pt x="31" y="203"/>
                      <a:pt x="31" y="233"/>
                    </a:cubicBezTo>
                    <a:cubicBezTo>
                      <a:pt x="31" y="233"/>
                      <a:pt x="31" y="263"/>
                      <a:pt x="92" y="263"/>
                    </a:cubicBezTo>
                    <a:cubicBezTo>
                      <a:pt x="92" y="324"/>
                      <a:pt x="122" y="324"/>
                      <a:pt x="122" y="355"/>
                    </a:cubicBezTo>
                    <a:cubicBezTo>
                      <a:pt x="153" y="446"/>
                      <a:pt x="183" y="476"/>
                      <a:pt x="244" y="537"/>
                    </a:cubicBezTo>
                    <a:cubicBezTo>
                      <a:pt x="274" y="628"/>
                      <a:pt x="305" y="659"/>
                      <a:pt x="335" y="750"/>
                    </a:cubicBezTo>
                    <a:cubicBezTo>
                      <a:pt x="396" y="780"/>
                      <a:pt x="396" y="811"/>
                      <a:pt x="426" y="841"/>
                    </a:cubicBezTo>
                    <a:cubicBezTo>
                      <a:pt x="457" y="871"/>
                      <a:pt x="548" y="932"/>
                      <a:pt x="578" y="932"/>
                    </a:cubicBezTo>
                    <a:cubicBezTo>
                      <a:pt x="609" y="932"/>
                      <a:pt x="700" y="932"/>
                      <a:pt x="730" y="902"/>
                    </a:cubicBezTo>
                    <a:cubicBezTo>
                      <a:pt x="761" y="902"/>
                      <a:pt x="791" y="841"/>
                      <a:pt x="852" y="811"/>
                    </a:cubicBezTo>
                    <a:cubicBezTo>
                      <a:pt x="882" y="780"/>
                      <a:pt x="882" y="689"/>
                      <a:pt x="852" y="659"/>
                    </a:cubicBezTo>
                    <a:cubicBezTo>
                      <a:pt x="761" y="537"/>
                      <a:pt x="700" y="385"/>
                      <a:pt x="578" y="263"/>
                    </a:cubicBezTo>
                    <a:cubicBezTo>
                      <a:pt x="548" y="233"/>
                      <a:pt x="487" y="172"/>
                      <a:pt x="457" y="111"/>
                    </a:cubicBezTo>
                    <a:lnTo>
                      <a:pt x="426" y="81"/>
                    </a:lnTo>
                    <a:cubicBezTo>
                      <a:pt x="396" y="51"/>
                      <a:pt x="335" y="20"/>
                      <a:pt x="305" y="20"/>
                    </a:cubicBezTo>
                    <a:cubicBezTo>
                      <a:pt x="279" y="8"/>
                      <a:pt x="249"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96"/>
              <p:cNvSpPr/>
              <p:nvPr/>
            </p:nvSpPr>
            <p:spPr>
              <a:xfrm>
                <a:off x="11026900" y="10078600"/>
                <a:ext cx="13700" cy="7625"/>
              </a:xfrm>
              <a:custGeom>
                <a:rect b="b" l="l" r="r" t="t"/>
                <a:pathLst>
                  <a:path extrusionOk="0" h="305" w="548">
                    <a:moveTo>
                      <a:pt x="244" y="1"/>
                    </a:moveTo>
                    <a:cubicBezTo>
                      <a:pt x="1" y="31"/>
                      <a:pt x="122" y="305"/>
                      <a:pt x="305" y="305"/>
                    </a:cubicBezTo>
                    <a:cubicBezTo>
                      <a:pt x="548" y="305"/>
                      <a:pt x="426" y="1"/>
                      <a:pt x="2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2813"/>
                                        </p:tgtEl>
                                        <p:attrNameLst>
                                          <p:attrName>style.visibility</p:attrName>
                                        </p:attrNameLst>
                                      </p:cBhvr>
                                      <p:to>
                                        <p:strVal val="visible"/>
                                      </p:to>
                                    </p:set>
                                    <p:anim calcmode="lin" valueType="num">
                                      <p:cBhvr additive="base">
                                        <p:cTn dur="500"/>
                                        <p:tgtEl>
                                          <p:spTgt spid="2813"/>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4" name="Shape 2834"/>
        <p:cNvGrpSpPr/>
        <p:nvPr/>
      </p:nvGrpSpPr>
      <p:grpSpPr>
        <a:xfrm>
          <a:off x="0" y="0"/>
          <a:ext cx="0" cy="0"/>
          <a:chOff x="0" y="0"/>
          <a:chExt cx="0" cy="0"/>
        </a:xfrm>
      </p:grpSpPr>
      <p:sp>
        <p:nvSpPr>
          <p:cNvPr id="2835" name="Google Shape;2835;p97"/>
          <p:cNvSpPr txBox="1"/>
          <p:nvPr>
            <p:ph type="title"/>
          </p:nvPr>
        </p:nvSpPr>
        <p:spPr>
          <a:xfrm>
            <a:off x="1837025" y="3422777"/>
            <a:ext cx="3138900" cy="684900"/>
          </a:xfrm>
          <a:prstGeom prst="rect">
            <a:avLst/>
          </a:prstGeom>
        </p:spPr>
        <p:txBody>
          <a:bodyPr anchorCtr="0" anchor="ctr" bIns="91425" lIns="91425" spcFirstLastPara="1" rIns="182875" wrap="square" tIns="91425">
            <a:noAutofit/>
          </a:bodyPr>
          <a:lstStyle/>
          <a:p>
            <a:pPr indent="0" lvl="0" marL="0" rtl="0" algn="r">
              <a:spcBef>
                <a:spcPts val="0"/>
              </a:spcBef>
              <a:spcAft>
                <a:spcPts val="0"/>
              </a:spcAft>
              <a:buNone/>
            </a:pPr>
            <a:r>
              <a:rPr lang="en"/>
              <a:t>—Someone Famous</a:t>
            </a:r>
            <a:endParaRPr/>
          </a:p>
        </p:txBody>
      </p:sp>
      <p:sp>
        <p:nvSpPr>
          <p:cNvPr id="2836" name="Google Shape;2836;p97"/>
          <p:cNvSpPr txBox="1"/>
          <p:nvPr>
            <p:ph idx="1" type="subTitle"/>
          </p:nvPr>
        </p:nvSpPr>
        <p:spPr>
          <a:xfrm>
            <a:off x="819075" y="1252411"/>
            <a:ext cx="4156800" cy="2151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grpSp>
        <p:nvGrpSpPr>
          <p:cNvPr id="2837" name="Google Shape;2837;p97"/>
          <p:cNvGrpSpPr/>
          <p:nvPr/>
        </p:nvGrpSpPr>
        <p:grpSpPr>
          <a:xfrm>
            <a:off x="5410635" y="1035823"/>
            <a:ext cx="1985203" cy="3047026"/>
            <a:chOff x="4533729" y="2307235"/>
            <a:chExt cx="525033" cy="805857"/>
          </a:xfrm>
        </p:grpSpPr>
        <p:sp>
          <p:nvSpPr>
            <p:cNvPr id="2838" name="Google Shape;2838;p97"/>
            <p:cNvSpPr/>
            <p:nvPr/>
          </p:nvSpPr>
          <p:spPr>
            <a:xfrm>
              <a:off x="4533729" y="2307235"/>
              <a:ext cx="525033" cy="805857"/>
            </a:xfrm>
            <a:custGeom>
              <a:rect b="b" l="l" r="r" t="t"/>
              <a:pathLst>
                <a:path extrusionOk="0" h="21657" w="14110">
                  <a:moveTo>
                    <a:pt x="6268" y="1"/>
                  </a:moveTo>
                  <a:cubicBezTo>
                    <a:pt x="5659" y="1"/>
                    <a:pt x="5288" y="597"/>
                    <a:pt x="4720" y="712"/>
                  </a:cubicBezTo>
                  <a:cubicBezTo>
                    <a:pt x="4652" y="725"/>
                    <a:pt x="4586" y="731"/>
                    <a:pt x="4522" y="731"/>
                  </a:cubicBezTo>
                  <a:cubicBezTo>
                    <a:pt x="4033" y="731"/>
                    <a:pt x="3663" y="383"/>
                    <a:pt x="3173" y="337"/>
                  </a:cubicBezTo>
                  <a:cubicBezTo>
                    <a:pt x="3159" y="336"/>
                    <a:pt x="3145" y="336"/>
                    <a:pt x="3130" y="336"/>
                  </a:cubicBezTo>
                  <a:cubicBezTo>
                    <a:pt x="2658" y="336"/>
                    <a:pt x="2240" y="751"/>
                    <a:pt x="2102" y="1214"/>
                  </a:cubicBezTo>
                  <a:cubicBezTo>
                    <a:pt x="1961" y="1692"/>
                    <a:pt x="2050" y="2194"/>
                    <a:pt x="2128" y="2684"/>
                  </a:cubicBezTo>
                  <a:cubicBezTo>
                    <a:pt x="2399" y="4348"/>
                    <a:pt x="2683" y="6012"/>
                    <a:pt x="2953" y="7676"/>
                  </a:cubicBezTo>
                  <a:cubicBezTo>
                    <a:pt x="2992" y="7843"/>
                    <a:pt x="3018" y="8024"/>
                    <a:pt x="2966" y="8192"/>
                  </a:cubicBezTo>
                  <a:cubicBezTo>
                    <a:pt x="2838" y="8643"/>
                    <a:pt x="2296" y="8772"/>
                    <a:pt x="1870" y="8952"/>
                  </a:cubicBezTo>
                  <a:cubicBezTo>
                    <a:pt x="580" y="9520"/>
                    <a:pt x="0" y="11132"/>
                    <a:pt x="232" y="12538"/>
                  </a:cubicBezTo>
                  <a:cubicBezTo>
                    <a:pt x="464" y="13930"/>
                    <a:pt x="1328" y="15130"/>
                    <a:pt x="2231" y="16214"/>
                  </a:cubicBezTo>
                  <a:cubicBezTo>
                    <a:pt x="2709" y="16755"/>
                    <a:pt x="3199" y="17309"/>
                    <a:pt x="3469" y="17980"/>
                  </a:cubicBezTo>
                  <a:cubicBezTo>
                    <a:pt x="3689" y="18548"/>
                    <a:pt x="3727" y="19167"/>
                    <a:pt x="3933" y="19747"/>
                  </a:cubicBezTo>
                  <a:cubicBezTo>
                    <a:pt x="4140" y="20315"/>
                    <a:pt x="4591" y="20882"/>
                    <a:pt x="5197" y="20921"/>
                  </a:cubicBezTo>
                  <a:cubicBezTo>
                    <a:pt x="5227" y="20923"/>
                    <a:pt x="5256" y="20924"/>
                    <a:pt x="5286" y="20924"/>
                  </a:cubicBezTo>
                  <a:cubicBezTo>
                    <a:pt x="5917" y="20924"/>
                    <a:pt x="6452" y="20414"/>
                    <a:pt x="7080" y="20327"/>
                  </a:cubicBezTo>
                  <a:cubicBezTo>
                    <a:pt x="7141" y="20320"/>
                    <a:pt x="7200" y="20316"/>
                    <a:pt x="7259" y="20316"/>
                  </a:cubicBezTo>
                  <a:cubicBezTo>
                    <a:pt x="8106" y="20316"/>
                    <a:pt x="8808" y="21057"/>
                    <a:pt x="9544" y="21527"/>
                  </a:cubicBezTo>
                  <a:cubicBezTo>
                    <a:pt x="9634" y="21591"/>
                    <a:pt x="9737" y="21643"/>
                    <a:pt x="9853" y="21656"/>
                  </a:cubicBezTo>
                  <a:cubicBezTo>
                    <a:pt x="9957" y="21656"/>
                    <a:pt x="10046" y="21617"/>
                    <a:pt x="10124" y="21565"/>
                  </a:cubicBezTo>
                  <a:cubicBezTo>
                    <a:pt x="11207" y="20946"/>
                    <a:pt x="11233" y="19180"/>
                    <a:pt x="12368" y="18664"/>
                  </a:cubicBezTo>
                  <a:cubicBezTo>
                    <a:pt x="12832" y="18458"/>
                    <a:pt x="13439" y="18509"/>
                    <a:pt x="13774" y="18122"/>
                  </a:cubicBezTo>
                  <a:cubicBezTo>
                    <a:pt x="14109" y="17761"/>
                    <a:pt x="14032" y="17206"/>
                    <a:pt x="13929" y="16730"/>
                  </a:cubicBezTo>
                  <a:cubicBezTo>
                    <a:pt x="13735" y="15853"/>
                    <a:pt x="13490" y="14988"/>
                    <a:pt x="13207" y="14137"/>
                  </a:cubicBezTo>
                  <a:cubicBezTo>
                    <a:pt x="13078" y="13763"/>
                    <a:pt x="12935" y="13389"/>
                    <a:pt x="12871" y="13002"/>
                  </a:cubicBezTo>
                  <a:cubicBezTo>
                    <a:pt x="12794" y="12383"/>
                    <a:pt x="12910" y="11764"/>
                    <a:pt x="12961" y="11158"/>
                  </a:cubicBezTo>
                  <a:cubicBezTo>
                    <a:pt x="13038" y="10061"/>
                    <a:pt x="12871" y="8966"/>
                    <a:pt x="12484" y="7946"/>
                  </a:cubicBezTo>
                  <a:cubicBezTo>
                    <a:pt x="12143" y="7056"/>
                    <a:pt x="11432" y="6131"/>
                    <a:pt x="10505" y="6131"/>
                  </a:cubicBezTo>
                  <a:cubicBezTo>
                    <a:pt x="10452" y="6131"/>
                    <a:pt x="10398" y="6134"/>
                    <a:pt x="10344" y="6141"/>
                  </a:cubicBezTo>
                  <a:cubicBezTo>
                    <a:pt x="10063" y="6172"/>
                    <a:pt x="9775" y="6295"/>
                    <a:pt x="9493" y="6295"/>
                  </a:cubicBezTo>
                  <a:cubicBezTo>
                    <a:pt x="9423" y="6295"/>
                    <a:pt x="9354" y="6287"/>
                    <a:pt x="9286" y="6270"/>
                  </a:cubicBezTo>
                  <a:cubicBezTo>
                    <a:pt x="8808" y="6141"/>
                    <a:pt x="8615" y="5573"/>
                    <a:pt x="8499" y="5096"/>
                  </a:cubicBezTo>
                  <a:cubicBezTo>
                    <a:pt x="8215" y="3962"/>
                    <a:pt x="7931" y="2813"/>
                    <a:pt x="7648" y="1666"/>
                  </a:cubicBezTo>
                  <a:cubicBezTo>
                    <a:pt x="7455" y="918"/>
                    <a:pt x="7080" y="15"/>
                    <a:pt x="6306" y="2"/>
                  </a:cubicBezTo>
                  <a:cubicBezTo>
                    <a:pt x="6293" y="1"/>
                    <a:pt x="6281" y="1"/>
                    <a:pt x="626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97"/>
            <p:cNvSpPr/>
            <p:nvPr/>
          </p:nvSpPr>
          <p:spPr>
            <a:xfrm>
              <a:off x="4759255" y="2564053"/>
              <a:ext cx="75387" cy="110216"/>
            </a:xfrm>
            <a:custGeom>
              <a:rect b="b" l="l" r="r" t="t"/>
              <a:pathLst>
                <a:path extrusionOk="0" h="2962" w="2026">
                  <a:moveTo>
                    <a:pt x="1922" y="0"/>
                  </a:moveTo>
                  <a:cubicBezTo>
                    <a:pt x="1741" y="413"/>
                    <a:pt x="1483" y="786"/>
                    <a:pt x="1161" y="1096"/>
                  </a:cubicBezTo>
                  <a:cubicBezTo>
                    <a:pt x="968" y="1290"/>
                    <a:pt x="749" y="1470"/>
                    <a:pt x="568" y="1677"/>
                  </a:cubicBezTo>
                  <a:cubicBezTo>
                    <a:pt x="362" y="1921"/>
                    <a:pt x="1" y="2812"/>
                    <a:pt x="529" y="2953"/>
                  </a:cubicBezTo>
                  <a:cubicBezTo>
                    <a:pt x="556" y="2959"/>
                    <a:pt x="583" y="2962"/>
                    <a:pt x="610" y="2962"/>
                  </a:cubicBezTo>
                  <a:cubicBezTo>
                    <a:pt x="648" y="2962"/>
                    <a:pt x="685" y="2956"/>
                    <a:pt x="723" y="2941"/>
                  </a:cubicBezTo>
                  <a:cubicBezTo>
                    <a:pt x="1084" y="2863"/>
                    <a:pt x="1368" y="2605"/>
                    <a:pt x="1561" y="2296"/>
                  </a:cubicBezTo>
                  <a:cubicBezTo>
                    <a:pt x="1755" y="1999"/>
                    <a:pt x="1858" y="1637"/>
                    <a:pt x="1922" y="1290"/>
                  </a:cubicBezTo>
                  <a:cubicBezTo>
                    <a:pt x="1999" y="864"/>
                    <a:pt x="2025" y="425"/>
                    <a:pt x="1922" y="0"/>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97"/>
            <p:cNvSpPr/>
            <p:nvPr/>
          </p:nvSpPr>
          <p:spPr>
            <a:xfrm>
              <a:off x="4733804" y="2444053"/>
              <a:ext cx="73936" cy="103704"/>
            </a:xfrm>
            <a:custGeom>
              <a:rect b="b" l="l" r="r" t="t"/>
              <a:pathLst>
                <a:path extrusionOk="0" h="2787" w="1987">
                  <a:moveTo>
                    <a:pt x="1703" y="1"/>
                  </a:moveTo>
                  <a:lnTo>
                    <a:pt x="1703" y="1"/>
                  </a:lnTo>
                  <a:cubicBezTo>
                    <a:pt x="1523" y="362"/>
                    <a:pt x="1290" y="697"/>
                    <a:pt x="1007" y="981"/>
                  </a:cubicBezTo>
                  <a:cubicBezTo>
                    <a:pt x="749" y="1226"/>
                    <a:pt x="439" y="1445"/>
                    <a:pt x="233" y="1741"/>
                  </a:cubicBezTo>
                  <a:cubicBezTo>
                    <a:pt x="14" y="2077"/>
                    <a:pt x="1" y="2283"/>
                    <a:pt x="78" y="2683"/>
                  </a:cubicBezTo>
                  <a:cubicBezTo>
                    <a:pt x="91" y="2709"/>
                    <a:pt x="91" y="2747"/>
                    <a:pt x="117" y="2761"/>
                  </a:cubicBezTo>
                  <a:cubicBezTo>
                    <a:pt x="143" y="2787"/>
                    <a:pt x="181" y="2787"/>
                    <a:pt x="220" y="2787"/>
                  </a:cubicBezTo>
                  <a:cubicBezTo>
                    <a:pt x="453" y="2787"/>
                    <a:pt x="697" y="2787"/>
                    <a:pt x="917" y="2683"/>
                  </a:cubicBezTo>
                  <a:cubicBezTo>
                    <a:pt x="1265" y="2529"/>
                    <a:pt x="1471" y="2154"/>
                    <a:pt x="1613" y="1793"/>
                  </a:cubicBezTo>
                  <a:cubicBezTo>
                    <a:pt x="1832" y="1226"/>
                    <a:pt x="1987" y="555"/>
                    <a:pt x="1703" y="1"/>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97"/>
            <p:cNvSpPr/>
            <p:nvPr/>
          </p:nvSpPr>
          <p:spPr>
            <a:xfrm>
              <a:off x="4719925" y="2348537"/>
              <a:ext cx="58569" cy="81639"/>
            </a:xfrm>
            <a:custGeom>
              <a:rect b="b" l="l" r="r" t="t"/>
              <a:pathLst>
                <a:path extrusionOk="0" h="2194" w="1574">
                  <a:moveTo>
                    <a:pt x="1457" y="1"/>
                  </a:moveTo>
                  <a:lnTo>
                    <a:pt x="1457" y="1"/>
                  </a:lnTo>
                  <a:cubicBezTo>
                    <a:pt x="1135" y="362"/>
                    <a:pt x="955" y="891"/>
                    <a:pt x="516" y="1149"/>
                  </a:cubicBezTo>
                  <a:cubicBezTo>
                    <a:pt x="336" y="1252"/>
                    <a:pt x="116" y="1316"/>
                    <a:pt x="64" y="1548"/>
                  </a:cubicBezTo>
                  <a:cubicBezTo>
                    <a:pt x="52" y="1639"/>
                    <a:pt x="103" y="2167"/>
                    <a:pt x="0" y="2193"/>
                  </a:cubicBezTo>
                  <a:cubicBezTo>
                    <a:pt x="477" y="2116"/>
                    <a:pt x="929" y="1820"/>
                    <a:pt x="1199" y="1407"/>
                  </a:cubicBezTo>
                  <a:cubicBezTo>
                    <a:pt x="1483" y="1007"/>
                    <a:pt x="1574" y="478"/>
                    <a:pt x="1457" y="1"/>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97"/>
            <p:cNvSpPr/>
            <p:nvPr/>
          </p:nvSpPr>
          <p:spPr>
            <a:xfrm>
              <a:off x="4699757" y="2356723"/>
              <a:ext cx="133435" cy="458837"/>
            </a:xfrm>
            <a:custGeom>
              <a:rect b="b" l="l" r="r" t="t"/>
              <a:pathLst>
                <a:path extrusionOk="0" h="12331" w="3586">
                  <a:moveTo>
                    <a:pt x="658" y="1"/>
                  </a:moveTo>
                  <a:cubicBezTo>
                    <a:pt x="374" y="1"/>
                    <a:pt x="155" y="258"/>
                    <a:pt x="78" y="529"/>
                  </a:cubicBezTo>
                  <a:cubicBezTo>
                    <a:pt x="1" y="800"/>
                    <a:pt x="39" y="1084"/>
                    <a:pt x="78" y="1368"/>
                  </a:cubicBezTo>
                  <a:cubicBezTo>
                    <a:pt x="400" y="3328"/>
                    <a:pt x="852" y="5275"/>
                    <a:pt x="1445" y="7184"/>
                  </a:cubicBezTo>
                  <a:cubicBezTo>
                    <a:pt x="1729" y="8138"/>
                    <a:pt x="2051" y="9067"/>
                    <a:pt x="2399" y="9995"/>
                  </a:cubicBezTo>
                  <a:lnTo>
                    <a:pt x="2941" y="11350"/>
                  </a:lnTo>
                  <a:cubicBezTo>
                    <a:pt x="3031" y="11556"/>
                    <a:pt x="3096" y="11827"/>
                    <a:pt x="3237" y="12007"/>
                  </a:cubicBezTo>
                  <a:cubicBezTo>
                    <a:pt x="3297" y="12087"/>
                    <a:pt x="3458" y="12167"/>
                    <a:pt x="3539" y="12253"/>
                  </a:cubicBezTo>
                  <a:lnTo>
                    <a:pt x="3539" y="12253"/>
                  </a:lnTo>
                  <a:cubicBezTo>
                    <a:pt x="2859" y="11111"/>
                    <a:pt x="2481" y="9825"/>
                    <a:pt x="2102" y="8538"/>
                  </a:cubicBezTo>
                  <a:cubicBezTo>
                    <a:pt x="1290" y="5753"/>
                    <a:pt x="465" y="2902"/>
                    <a:pt x="658" y="1"/>
                  </a:cubicBezTo>
                  <a:close/>
                  <a:moveTo>
                    <a:pt x="3539" y="12253"/>
                  </a:moveTo>
                  <a:cubicBezTo>
                    <a:pt x="3555" y="12279"/>
                    <a:pt x="3570" y="12305"/>
                    <a:pt x="3586" y="12330"/>
                  </a:cubicBezTo>
                  <a:cubicBezTo>
                    <a:pt x="3580" y="12304"/>
                    <a:pt x="3563" y="12278"/>
                    <a:pt x="3539" y="12253"/>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97"/>
            <p:cNvSpPr/>
            <p:nvPr/>
          </p:nvSpPr>
          <p:spPr>
            <a:xfrm>
              <a:off x="4657041" y="2597132"/>
              <a:ext cx="116653" cy="84095"/>
            </a:xfrm>
            <a:custGeom>
              <a:rect b="b" l="l" r="r" t="t"/>
              <a:pathLst>
                <a:path extrusionOk="0" h="2260" w="3135">
                  <a:moveTo>
                    <a:pt x="0" y="0"/>
                  </a:moveTo>
                  <a:lnTo>
                    <a:pt x="0" y="0"/>
                  </a:lnTo>
                  <a:cubicBezTo>
                    <a:pt x="168" y="684"/>
                    <a:pt x="581" y="1304"/>
                    <a:pt x="1149" y="1703"/>
                  </a:cubicBezTo>
                  <a:cubicBezTo>
                    <a:pt x="1602" y="2026"/>
                    <a:pt x="2217" y="2260"/>
                    <a:pt x="2799" y="2260"/>
                  </a:cubicBezTo>
                  <a:cubicBezTo>
                    <a:pt x="2913" y="2260"/>
                    <a:pt x="3025" y="2251"/>
                    <a:pt x="3135" y="2232"/>
                  </a:cubicBezTo>
                  <a:cubicBezTo>
                    <a:pt x="3083" y="1832"/>
                    <a:pt x="2670" y="1496"/>
                    <a:pt x="2373" y="1252"/>
                  </a:cubicBezTo>
                  <a:cubicBezTo>
                    <a:pt x="2000" y="955"/>
                    <a:pt x="1561" y="710"/>
                    <a:pt x="1097" y="568"/>
                  </a:cubicBezTo>
                  <a:cubicBezTo>
                    <a:pt x="697" y="427"/>
                    <a:pt x="246" y="349"/>
                    <a:pt x="0" y="0"/>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97"/>
            <p:cNvSpPr/>
            <p:nvPr/>
          </p:nvSpPr>
          <p:spPr>
            <a:xfrm>
              <a:off x="4645060" y="2470956"/>
              <a:ext cx="93583" cy="89751"/>
            </a:xfrm>
            <a:custGeom>
              <a:rect b="b" l="l" r="r" t="t"/>
              <a:pathLst>
                <a:path extrusionOk="0" h="2412" w="2515">
                  <a:moveTo>
                    <a:pt x="0" y="0"/>
                  </a:moveTo>
                  <a:lnTo>
                    <a:pt x="0" y="0"/>
                  </a:lnTo>
                  <a:cubicBezTo>
                    <a:pt x="52" y="542"/>
                    <a:pt x="155" y="1135"/>
                    <a:pt x="554" y="1508"/>
                  </a:cubicBezTo>
                  <a:cubicBezTo>
                    <a:pt x="761" y="1702"/>
                    <a:pt x="1044" y="1818"/>
                    <a:pt x="1302" y="1921"/>
                  </a:cubicBezTo>
                  <a:cubicBezTo>
                    <a:pt x="1703" y="2089"/>
                    <a:pt x="2090" y="2244"/>
                    <a:pt x="2476" y="2411"/>
                  </a:cubicBezTo>
                  <a:cubicBezTo>
                    <a:pt x="2515" y="1663"/>
                    <a:pt x="1909" y="1173"/>
                    <a:pt x="1290" y="889"/>
                  </a:cubicBezTo>
                  <a:cubicBezTo>
                    <a:pt x="800" y="657"/>
                    <a:pt x="271" y="451"/>
                    <a:pt x="0" y="0"/>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97"/>
            <p:cNvSpPr/>
            <p:nvPr/>
          </p:nvSpPr>
          <p:spPr>
            <a:xfrm>
              <a:off x="4632557" y="2348537"/>
              <a:ext cx="83574" cy="89453"/>
            </a:xfrm>
            <a:custGeom>
              <a:rect b="b" l="l" r="r" t="t"/>
              <a:pathLst>
                <a:path extrusionOk="0" h="2404" w="2246">
                  <a:moveTo>
                    <a:pt x="39" y="1"/>
                  </a:moveTo>
                  <a:lnTo>
                    <a:pt x="39" y="1"/>
                  </a:lnTo>
                  <a:cubicBezTo>
                    <a:pt x="1" y="878"/>
                    <a:pt x="452" y="1768"/>
                    <a:pt x="1187" y="2258"/>
                  </a:cubicBezTo>
                  <a:cubicBezTo>
                    <a:pt x="1356" y="2366"/>
                    <a:pt x="1507" y="2404"/>
                    <a:pt x="1664" y="2404"/>
                  </a:cubicBezTo>
                  <a:cubicBezTo>
                    <a:pt x="1808" y="2404"/>
                    <a:pt x="1956" y="2373"/>
                    <a:pt x="2128" y="2336"/>
                  </a:cubicBezTo>
                  <a:cubicBezTo>
                    <a:pt x="2154" y="2336"/>
                    <a:pt x="2180" y="2322"/>
                    <a:pt x="2193" y="2310"/>
                  </a:cubicBezTo>
                  <a:cubicBezTo>
                    <a:pt x="2193" y="2296"/>
                    <a:pt x="2206" y="2284"/>
                    <a:pt x="2206" y="2271"/>
                  </a:cubicBezTo>
                  <a:cubicBezTo>
                    <a:pt x="2219" y="2193"/>
                    <a:pt x="2232" y="2129"/>
                    <a:pt x="2245" y="2064"/>
                  </a:cubicBezTo>
                  <a:cubicBezTo>
                    <a:pt x="1922" y="1652"/>
                    <a:pt x="1613" y="1265"/>
                    <a:pt x="1162" y="981"/>
                  </a:cubicBezTo>
                  <a:cubicBezTo>
                    <a:pt x="736" y="711"/>
                    <a:pt x="271" y="453"/>
                    <a:pt x="39" y="1"/>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97"/>
            <p:cNvSpPr/>
            <p:nvPr/>
          </p:nvSpPr>
          <p:spPr>
            <a:xfrm>
              <a:off x="4569673" y="2576853"/>
              <a:ext cx="427171" cy="503600"/>
            </a:xfrm>
            <a:custGeom>
              <a:rect b="b" l="l" r="r" t="t"/>
              <a:pathLst>
                <a:path extrusionOk="0" h="13534" w="11480">
                  <a:moveTo>
                    <a:pt x="9375" y="1"/>
                  </a:moveTo>
                  <a:cubicBezTo>
                    <a:pt x="8246" y="1"/>
                    <a:pt x="7156" y="1459"/>
                    <a:pt x="6824" y="2339"/>
                  </a:cubicBezTo>
                  <a:cubicBezTo>
                    <a:pt x="6501" y="3202"/>
                    <a:pt x="6424" y="4131"/>
                    <a:pt x="6346" y="5047"/>
                  </a:cubicBezTo>
                  <a:cubicBezTo>
                    <a:pt x="5418" y="4222"/>
                    <a:pt x="4489" y="3383"/>
                    <a:pt x="3393" y="2777"/>
                  </a:cubicBezTo>
                  <a:cubicBezTo>
                    <a:pt x="3328" y="2738"/>
                    <a:pt x="3264" y="2712"/>
                    <a:pt x="3213" y="2674"/>
                  </a:cubicBezTo>
                  <a:cubicBezTo>
                    <a:pt x="2898" y="2499"/>
                    <a:pt x="2631" y="2372"/>
                    <a:pt x="2319" y="2372"/>
                  </a:cubicBezTo>
                  <a:cubicBezTo>
                    <a:pt x="2171" y="2372"/>
                    <a:pt x="2012" y="2401"/>
                    <a:pt x="1832" y="2468"/>
                  </a:cubicBezTo>
                  <a:cubicBezTo>
                    <a:pt x="1316" y="2661"/>
                    <a:pt x="801" y="2932"/>
                    <a:pt x="479" y="3396"/>
                  </a:cubicBezTo>
                  <a:cubicBezTo>
                    <a:pt x="1" y="4105"/>
                    <a:pt x="92" y="5073"/>
                    <a:pt x="479" y="5821"/>
                  </a:cubicBezTo>
                  <a:cubicBezTo>
                    <a:pt x="866" y="6581"/>
                    <a:pt x="1510" y="7162"/>
                    <a:pt x="2129" y="7742"/>
                  </a:cubicBezTo>
                  <a:lnTo>
                    <a:pt x="4257" y="9676"/>
                  </a:lnTo>
                  <a:cubicBezTo>
                    <a:pt x="5727" y="10992"/>
                    <a:pt x="7211" y="12269"/>
                    <a:pt x="8719" y="13533"/>
                  </a:cubicBezTo>
                  <a:cubicBezTo>
                    <a:pt x="9235" y="11663"/>
                    <a:pt x="9751" y="9805"/>
                    <a:pt x="10267" y="7936"/>
                  </a:cubicBezTo>
                  <a:cubicBezTo>
                    <a:pt x="10874" y="5730"/>
                    <a:pt x="11479" y="3370"/>
                    <a:pt x="10731" y="1204"/>
                  </a:cubicBezTo>
                  <a:cubicBezTo>
                    <a:pt x="10602" y="803"/>
                    <a:pt x="10409" y="404"/>
                    <a:pt x="10061" y="198"/>
                  </a:cubicBezTo>
                  <a:cubicBezTo>
                    <a:pt x="9834" y="61"/>
                    <a:pt x="9604" y="1"/>
                    <a:pt x="9375"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97"/>
            <p:cNvSpPr/>
            <p:nvPr/>
          </p:nvSpPr>
          <p:spPr>
            <a:xfrm>
              <a:off x="4730939" y="2816221"/>
              <a:ext cx="60987" cy="72857"/>
            </a:xfrm>
            <a:custGeom>
              <a:rect b="b" l="l" r="r" t="t"/>
              <a:pathLst>
                <a:path extrusionOk="0" h="1958" w="1639">
                  <a:moveTo>
                    <a:pt x="1393" y="1"/>
                  </a:moveTo>
                  <a:cubicBezTo>
                    <a:pt x="1375" y="1"/>
                    <a:pt x="1355" y="7"/>
                    <a:pt x="1329" y="7"/>
                  </a:cubicBezTo>
                  <a:cubicBezTo>
                    <a:pt x="1290" y="19"/>
                    <a:pt x="1264" y="45"/>
                    <a:pt x="1252" y="84"/>
                  </a:cubicBezTo>
                  <a:cubicBezTo>
                    <a:pt x="1226" y="226"/>
                    <a:pt x="1226" y="406"/>
                    <a:pt x="1238" y="626"/>
                  </a:cubicBezTo>
                  <a:cubicBezTo>
                    <a:pt x="1264" y="806"/>
                    <a:pt x="1278" y="987"/>
                    <a:pt x="1303" y="1180"/>
                  </a:cubicBezTo>
                  <a:cubicBezTo>
                    <a:pt x="1278" y="1142"/>
                    <a:pt x="1226" y="1013"/>
                    <a:pt x="1109" y="806"/>
                  </a:cubicBezTo>
                  <a:cubicBezTo>
                    <a:pt x="1045" y="652"/>
                    <a:pt x="968" y="535"/>
                    <a:pt x="891" y="445"/>
                  </a:cubicBezTo>
                  <a:lnTo>
                    <a:pt x="865" y="445"/>
                  </a:lnTo>
                  <a:cubicBezTo>
                    <a:pt x="852" y="445"/>
                    <a:pt x="839" y="445"/>
                    <a:pt x="826" y="432"/>
                  </a:cubicBezTo>
                  <a:cubicBezTo>
                    <a:pt x="800" y="432"/>
                    <a:pt x="774" y="445"/>
                    <a:pt x="762" y="445"/>
                  </a:cubicBezTo>
                  <a:cubicBezTo>
                    <a:pt x="684" y="471"/>
                    <a:pt x="645" y="535"/>
                    <a:pt x="645" y="626"/>
                  </a:cubicBezTo>
                  <a:cubicBezTo>
                    <a:pt x="659" y="716"/>
                    <a:pt x="659" y="793"/>
                    <a:pt x="659" y="870"/>
                  </a:cubicBezTo>
                  <a:lnTo>
                    <a:pt x="659" y="1090"/>
                  </a:lnTo>
                  <a:cubicBezTo>
                    <a:pt x="671" y="1193"/>
                    <a:pt x="671" y="1257"/>
                    <a:pt x="659" y="1297"/>
                  </a:cubicBezTo>
                  <a:cubicBezTo>
                    <a:pt x="465" y="832"/>
                    <a:pt x="336" y="523"/>
                    <a:pt x="246" y="368"/>
                  </a:cubicBezTo>
                  <a:cubicBezTo>
                    <a:pt x="221" y="343"/>
                    <a:pt x="190" y="329"/>
                    <a:pt x="155" y="329"/>
                  </a:cubicBezTo>
                  <a:cubicBezTo>
                    <a:pt x="135" y="329"/>
                    <a:pt x="114" y="333"/>
                    <a:pt x="91" y="342"/>
                  </a:cubicBezTo>
                  <a:cubicBezTo>
                    <a:pt x="78" y="342"/>
                    <a:pt x="65" y="342"/>
                    <a:pt x="40" y="355"/>
                  </a:cubicBezTo>
                  <a:cubicBezTo>
                    <a:pt x="26" y="368"/>
                    <a:pt x="14" y="380"/>
                    <a:pt x="0" y="406"/>
                  </a:cubicBezTo>
                  <a:cubicBezTo>
                    <a:pt x="0" y="432"/>
                    <a:pt x="0" y="458"/>
                    <a:pt x="14" y="484"/>
                  </a:cubicBezTo>
                  <a:cubicBezTo>
                    <a:pt x="91" y="600"/>
                    <a:pt x="194" y="819"/>
                    <a:pt x="310" y="1103"/>
                  </a:cubicBezTo>
                  <a:cubicBezTo>
                    <a:pt x="426" y="1400"/>
                    <a:pt x="516" y="1606"/>
                    <a:pt x="594" y="1735"/>
                  </a:cubicBezTo>
                  <a:cubicBezTo>
                    <a:pt x="633" y="1787"/>
                    <a:pt x="659" y="1838"/>
                    <a:pt x="684" y="1890"/>
                  </a:cubicBezTo>
                  <a:cubicBezTo>
                    <a:pt x="716" y="1932"/>
                    <a:pt x="756" y="1957"/>
                    <a:pt x="806" y="1957"/>
                  </a:cubicBezTo>
                  <a:cubicBezTo>
                    <a:pt x="817" y="1957"/>
                    <a:pt x="828" y="1956"/>
                    <a:pt x="839" y="1954"/>
                  </a:cubicBezTo>
                  <a:cubicBezTo>
                    <a:pt x="891" y="1954"/>
                    <a:pt x="917" y="1941"/>
                    <a:pt x="929" y="1928"/>
                  </a:cubicBezTo>
                  <a:cubicBezTo>
                    <a:pt x="968" y="1851"/>
                    <a:pt x="980" y="1722"/>
                    <a:pt x="955" y="1515"/>
                  </a:cubicBezTo>
                  <a:cubicBezTo>
                    <a:pt x="942" y="1283"/>
                    <a:pt x="929" y="1142"/>
                    <a:pt x="942" y="1077"/>
                  </a:cubicBezTo>
                  <a:lnTo>
                    <a:pt x="942" y="1077"/>
                  </a:lnTo>
                  <a:cubicBezTo>
                    <a:pt x="994" y="1180"/>
                    <a:pt x="1045" y="1283"/>
                    <a:pt x="1097" y="1374"/>
                  </a:cubicBezTo>
                  <a:cubicBezTo>
                    <a:pt x="1187" y="1554"/>
                    <a:pt x="1238" y="1644"/>
                    <a:pt x="1252" y="1644"/>
                  </a:cubicBezTo>
                  <a:cubicBezTo>
                    <a:pt x="1316" y="1747"/>
                    <a:pt x="1393" y="1799"/>
                    <a:pt x="1484" y="1812"/>
                  </a:cubicBezTo>
                  <a:cubicBezTo>
                    <a:pt x="1488" y="1817"/>
                    <a:pt x="1494" y="1818"/>
                    <a:pt x="1500" y="1818"/>
                  </a:cubicBezTo>
                  <a:cubicBezTo>
                    <a:pt x="1514" y="1818"/>
                    <a:pt x="1531" y="1812"/>
                    <a:pt x="1548" y="1812"/>
                  </a:cubicBezTo>
                  <a:cubicBezTo>
                    <a:pt x="1613" y="1787"/>
                    <a:pt x="1639" y="1761"/>
                    <a:pt x="1639" y="1722"/>
                  </a:cubicBezTo>
                  <a:cubicBezTo>
                    <a:pt x="1639" y="1567"/>
                    <a:pt x="1613" y="1335"/>
                    <a:pt x="1574" y="1025"/>
                  </a:cubicBezTo>
                  <a:cubicBezTo>
                    <a:pt x="1522" y="716"/>
                    <a:pt x="1496" y="484"/>
                    <a:pt x="1510" y="316"/>
                  </a:cubicBezTo>
                  <a:cubicBezTo>
                    <a:pt x="1510" y="316"/>
                    <a:pt x="1510" y="265"/>
                    <a:pt x="1522" y="200"/>
                  </a:cubicBezTo>
                  <a:cubicBezTo>
                    <a:pt x="1536" y="148"/>
                    <a:pt x="1536" y="97"/>
                    <a:pt x="1522" y="71"/>
                  </a:cubicBezTo>
                  <a:cubicBezTo>
                    <a:pt x="1510" y="33"/>
                    <a:pt x="1471" y="7"/>
                    <a:pt x="1419" y="7"/>
                  </a:cubicBezTo>
                  <a:cubicBezTo>
                    <a:pt x="1410" y="2"/>
                    <a:pt x="1402" y="1"/>
                    <a:pt x="1393"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97"/>
            <p:cNvSpPr/>
            <p:nvPr/>
          </p:nvSpPr>
          <p:spPr>
            <a:xfrm>
              <a:off x="4794269" y="2808109"/>
              <a:ext cx="25489" cy="65638"/>
            </a:xfrm>
            <a:custGeom>
              <a:rect b="b" l="l" r="r" t="t"/>
              <a:pathLst>
                <a:path extrusionOk="0" h="1764" w="685">
                  <a:moveTo>
                    <a:pt x="241" y="0"/>
                  </a:moveTo>
                  <a:cubicBezTo>
                    <a:pt x="239" y="0"/>
                    <a:pt x="236" y="2"/>
                    <a:pt x="233" y="5"/>
                  </a:cubicBezTo>
                  <a:lnTo>
                    <a:pt x="220" y="19"/>
                  </a:lnTo>
                  <a:cubicBezTo>
                    <a:pt x="195" y="12"/>
                    <a:pt x="172" y="8"/>
                    <a:pt x="151" y="8"/>
                  </a:cubicBezTo>
                  <a:cubicBezTo>
                    <a:pt x="130" y="8"/>
                    <a:pt x="111" y="12"/>
                    <a:pt x="92" y="19"/>
                  </a:cubicBezTo>
                  <a:cubicBezTo>
                    <a:pt x="40" y="31"/>
                    <a:pt x="14" y="57"/>
                    <a:pt x="1" y="108"/>
                  </a:cubicBezTo>
                  <a:cubicBezTo>
                    <a:pt x="27" y="160"/>
                    <a:pt x="40" y="199"/>
                    <a:pt x="66" y="251"/>
                  </a:cubicBezTo>
                  <a:cubicBezTo>
                    <a:pt x="104" y="380"/>
                    <a:pt x="143" y="586"/>
                    <a:pt x="195" y="870"/>
                  </a:cubicBezTo>
                  <a:cubicBezTo>
                    <a:pt x="246" y="1140"/>
                    <a:pt x="284" y="1346"/>
                    <a:pt x="324" y="1475"/>
                  </a:cubicBezTo>
                  <a:cubicBezTo>
                    <a:pt x="349" y="1553"/>
                    <a:pt x="375" y="1630"/>
                    <a:pt x="413" y="1695"/>
                  </a:cubicBezTo>
                  <a:cubicBezTo>
                    <a:pt x="433" y="1745"/>
                    <a:pt x="469" y="1764"/>
                    <a:pt x="526" y="1764"/>
                  </a:cubicBezTo>
                  <a:cubicBezTo>
                    <a:pt x="542" y="1764"/>
                    <a:pt x="561" y="1762"/>
                    <a:pt x="582" y="1759"/>
                  </a:cubicBezTo>
                  <a:cubicBezTo>
                    <a:pt x="646" y="1733"/>
                    <a:pt x="685" y="1695"/>
                    <a:pt x="685" y="1644"/>
                  </a:cubicBezTo>
                  <a:cubicBezTo>
                    <a:pt x="659" y="1592"/>
                    <a:pt x="646" y="1540"/>
                    <a:pt x="633" y="1489"/>
                  </a:cubicBezTo>
                  <a:cubicBezTo>
                    <a:pt x="594" y="1346"/>
                    <a:pt x="542" y="1140"/>
                    <a:pt x="491" y="870"/>
                  </a:cubicBezTo>
                  <a:cubicBezTo>
                    <a:pt x="427" y="586"/>
                    <a:pt x="388" y="380"/>
                    <a:pt x="336" y="251"/>
                  </a:cubicBezTo>
                  <a:cubicBezTo>
                    <a:pt x="324" y="186"/>
                    <a:pt x="298" y="134"/>
                    <a:pt x="284" y="70"/>
                  </a:cubicBezTo>
                  <a:lnTo>
                    <a:pt x="272" y="70"/>
                  </a:lnTo>
                  <a:cubicBezTo>
                    <a:pt x="259" y="70"/>
                    <a:pt x="259" y="44"/>
                    <a:pt x="259" y="31"/>
                  </a:cubicBezTo>
                  <a:cubicBezTo>
                    <a:pt x="250" y="12"/>
                    <a:pt x="247" y="0"/>
                    <a:pt x="24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97"/>
            <p:cNvSpPr/>
            <p:nvPr/>
          </p:nvSpPr>
          <p:spPr>
            <a:xfrm>
              <a:off x="4798102" y="2775960"/>
              <a:ext cx="66792" cy="86290"/>
            </a:xfrm>
            <a:custGeom>
              <a:rect b="b" l="l" r="r" t="t"/>
              <a:pathLst>
                <a:path extrusionOk="0" h="2319" w="1795">
                  <a:moveTo>
                    <a:pt x="1665" y="0"/>
                  </a:moveTo>
                  <a:cubicBezTo>
                    <a:pt x="1658" y="0"/>
                    <a:pt x="1650" y="2"/>
                    <a:pt x="1639" y="6"/>
                  </a:cubicBezTo>
                  <a:cubicBezTo>
                    <a:pt x="1588" y="18"/>
                    <a:pt x="1523" y="44"/>
                    <a:pt x="1459" y="83"/>
                  </a:cubicBezTo>
                  <a:cubicBezTo>
                    <a:pt x="1368" y="134"/>
                    <a:pt x="1304" y="173"/>
                    <a:pt x="1278" y="173"/>
                  </a:cubicBezTo>
                  <a:cubicBezTo>
                    <a:pt x="1201" y="224"/>
                    <a:pt x="1123" y="263"/>
                    <a:pt x="1020" y="289"/>
                  </a:cubicBezTo>
                  <a:cubicBezTo>
                    <a:pt x="947" y="310"/>
                    <a:pt x="882" y="331"/>
                    <a:pt x="819" y="331"/>
                  </a:cubicBezTo>
                  <a:cubicBezTo>
                    <a:pt x="804" y="331"/>
                    <a:pt x="789" y="330"/>
                    <a:pt x="775" y="327"/>
                  </a:cubicBezTo>
                  <a:cubicBezTo>
                    <a:pt x="697" y="405"/>
                    <a:pt x="568" y="482"/>
                    <a:pt x="401" y="547"/>
                  </a:cubicBezTo>
                  <a:cubicBezTo>
                    <a:pt x="195" y="637"/>
                    <a:pt x="78" y="702"/>
                    <a:pt x="14" y="740"/>
                  </a:cubicBezTo>
                  <a:cubicBezTo>
                    <a:pt x="1" y="754"/>
                    <a:pt x="1" y="779"/>
                    <a:pt x="1" y="792"/>
                  </a:cubicBezTo>
                  <a:lnTo>
                    <a:pt x="66" y="857"/>
                  </a:lnTo>
                  <a:cubicBezTo>
                    <a:pt x="105" y="876"/>
                    <a:pt x="146" y="885"/>
                    <a:pt x="191" y="885"/>
                  </a:cubicBezTo>
                  <a:cubicBezTo>
                    <a:pt x="236" y="885"/>
                    <a:pt x="285" y="876"/>
                    <a:pt x="336" y="857"/>
                  </a:cubicBezTo>
                  <a:cubicBezTo>
                    <a:pt x="375" y="843"/>
                    <a:pt x="453" y="818"/>
                    <a:pt x="568" y="766"/>
                  </a:cubicBezTo>
                  <a:cubicBezTo>
                    <a:pt x="659" y="714"/>
                    <a:pt x="737" y="689"/>
                    <a:pt x="788" y="676"/>
                  </a:cubicBezTo>
                  <a:cubicBezTo>
                    <a:pt x="840" y="818"/>
                    <a:pt x="891" y="1024"/>
                    <a:pt x="955" y="1295"/>
                  </a:cubicBezTo>
                  <a:cubicBezTo>
                    <a:pt x="1020" y="1579"/>
                    <a:pt x="1084" y="1785"/>
                    <a:pt x="1123" y="1914"/>
                  </a:cubicBezTo>
                  <a:cubicBezTo>
                    <a:pt x="1149" y="2004"/>
                    <a:pt x="1175" y="2081"/>
                    <a:pt x="1201" y="2146"/>
                  </a:cubicBezTo>
                  <a:cubicBezTo>
                    <a:pt x="1213" y="2198"/>
                    <a:pt x="1252" y="2250"/>
                    <a:pt x="1316" y="2288"/>
                  </a:cubicBezTo>
                  <a:cubicBezTo>
                    <a:pt x="1354" y="2307"/>
                    <a:pt x="1392" y="2319"/>
                    <a:pt x="1435" y="2319"/>
                  </a:cubicBezTo>
                  <a:cubicBezTo>
                    <a:pt x="1450" y="2319"/>
                    <a:pt x="1467" y="2317"/>
                    <a:pt x="1485" y="2314"/>
                  </a:cubicBezTo>
                  <a:cubicBezTo>
                    <a:pt x="1510" y="2301"/>
                    <a:pt x="1523" y="2275"/>
                    <a:pt x="1523" y="2250"/>
                  </a:cubicBezTo>
                  <a:cubicBezTo>
                    <a:pt x="1523" y="2224"/>
                    <a:pt x="1523" y="2198"/>
                    <a:pt x="1510" y="2159"/>
                  </a:cubicBezTo>
                  <a:cubicBezTo>
                    <a:pt x="1471" y="2043"/>
                    <a:pt x="1433" y="1914"/>
                    <a:pt x="1394" y="1798"/>
                  </a:cubicBezTo>
                  <a:cubicBezTo>
                    <a:pt x="1291" y="1476"/>
                    <a:pt x="1187" y="1063"/>
                    <a:pt x="1072" y="560"/>
                  </a:cubicBezTo>
                  <a:cubicBezTo>
                    <a:pt x="1381" y="405"/>
                    <a:pt x="1600" y="289"/>
                    <a:pt x="1729" y="212"/>
                  </a:cubicBezTo>
                  <a:cubicBezTo>
                    <a:pt x="1781" y="186"/>
                    <a:pt x="1794" y="134"/>
                    <a:pt x="1794" y="57"/>
                  </a:cubicBezTo>
                  <a:cubicBezTo>
                    <a:pt x="1784" y="38"/>
                    <a:pt x="1768" y="26"/>
                    <a:pt x="1735" y="26"/>
                  </a:cubicBezTo>
                  <a:cubicBezTo>
                    <a:pt x="1723" y="26"/>
                    <a:pt x="1708" y="28"/>
                    <a:pt x="1691" y="31"/>
                  </a:cubicBezTo>
                  <a:cubicBezTo>
                    <a:pt x="1691" y="12"/>
                    <a:pt x="1684" y="0"/>
                    <a:pt x="166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97"/>
            <p:cNvSpPr/>
            <p:nvPr/>
          </p:nvSpPr>
          <p:spPr>
            <a:xfrm>
              <a:off x="4857636" y="2776295"/>
              <a:ext cx="48522" cy="76801"/>
            </a:xfrm>
            <a:custGeom>
              <a:rect b="b" l="l" r="r" t="t"/>
              <a:pathLst>
                <a:path extrusionOk="0" h="2064" w="1304">
                  <a:moveTo>
                    <a:pt x="815" y="1"/>
                  </a:moveTo>
                  <a:cubicBezTo>
                    <a:pt x="784" y="1"/>
                    <a:pt x="744" y="11"/>
                    <a:pt x="697" y="35"/>
                  </a:cubicBezTo>
                  <a:cubicBezTo>
                    <a:pt x="645" y="48"/>
                    <a:pt x="633" y="86"/>
                    <a:pt x="645" y="164"/>
                  </a:cubicBezTo>
                  <a:cubicBezTo>
                    <a:pt x="710" y="499"/>
                    <a:pt x="748" y="783"/>
                    <a:pt x="762" y="1002"/>
                  </a:cubicBezTo>
                  <a:cubicBezTo>
                    <a:pt x="748" y="1002"/>
                    <a:pt x="710" y="1015"/>
                    <a:pt x="658" y="1041"/>
                  </a:cubicBezTo>
                  <a:cubicBezTo>
                    <a:pt x="607" y="1054"/>
                    <a:pt x="568" y="1066"/>
                    <a:pt x="542" y="1066"/>
                  </a:cubicBezTo>
                  <a:cubicBezTo>
                    <a:pt x="529" y="1073"/>
                    <a:pt x="513" y="1077"/>
                    <a:pt x="497" y="1077"/>
                  </a:cubicBezTo>
                  <a:cubicBezTo>
                    <a:pt x="481" y="1077"/>
                    <a:pt x="465" y="1073"/>
                    <a:pt x="452" y="1066"/>
                  </a:cubicBezTo>
                  <a:cubicBezTo>
                    <a:pt x="426" y="1015"/>
                    <a:pt x="413" y="937"/>
                    <a:pt x="400" y="848"/>
                  </a:cubicBezTo>
                  <a:cubicBezTo>
                    <a:pt x="387" y="745"/>
                    <a:pt x="375" y="680"/>
                    <a:pt x="361" y="641"/>
                  </a:cubicBezTo>
                  <a:cubicBezTo>
                    <a:pt x="335" y="576"/>
                    <a:pt x="310" y="525"/>
                    <a:pt x="284" y="473"/>
                  </a:cubicBezTo>
                  <a:cubicBezTo>
                    <a:pt x="258" y="447"/>
                    <a:pt x="232" y="447"/>
                    <a:pt x="194" y="447"/>
                  </a:cubicBezTo>
                  <a:cubicBezTo>
                    <a:pt x="142" y="447"/>
                    <a:pt x="103" y="447"/>
                    <a:pt x="91" y="435"/>
                  </a:cubicBezTo>
                  <a:cubicBezTo>
                    <a:pt x="91" y="447"/>
                    <a:pt x="77" y="461"/>
                    <a:pt x="39" y="473"/>
                  </a:cubicBezTo>
                  <a:cubicBezTo>
                    <a:pt x="14" y="487"/>
                    <a:pt x="0" y="512"/>
                    <a:pt x="14" y="525"/>
                  </a:cubicBezTo>
                  <a:cubicBezTo>
                    <a:pt x="65" y="680"/>
                    <a:pt x="103" y="899"/>
                    <a:pt x="155" y="1170"/>
                  </a:cubicBezTo>
                  <a:cubicBezTo>
                    <a:pt x="206" y="1505"/>
                    <a:pt x="258" y="1711"/>
                    <a:pt x="284" y="1828"/>
                  </a:cubicBezTo>
                  <a:lnTo>
                    <a:pt x="284" y="1879"/>
                  </a:lnTo>
                  <a:cubicBezTo>
                    <a:pt x="297" y="1905"/>
                    <a:pt x="297" y="1918"/>
                    <a:pt x="310" y="1943"/>
                  </a:cubicBezTo>
                  <a:cubicBezTo>
                    <a:pt x="323" y="2008"/>
                    <a:pt x="361" y="2047"/>
                    <a:pt x="426" y="2060"/>
                  </a:cubicBezTo>
                  <a:cubicBezTo>
                    <a:pt x="437" y="2062"/>
                    <a:pt x="449" y="2063"/>
                    <a:pt x="460" y="2063"/>
                  </a:cubicBezTo>
                  <a:cubicBezTo>
                    <a:pt x="516" y="2063"/>
                    <a:pt x="576" y="2040"/>
                    <a:pt x="619" y="2008"/>
                  </a:cubicBezTo>
                  <a:cubicBezTo>
                    <a:pt x="542" y="1699"/>
                    <a:pt x="504" y="1467"/>
                    <a:pt x="504" y="1286"/>
                  </a:cubicBezTo>
                  <a:cubicBezTo>
                    <a:pt x="516" y="1273"/>
                    <a:pt x="542" y="1260"/>
                    <a:pt x="568" y="1260"/>
                  </a:cubicBezTo>
                  <a:cubicBezTo>
                    <a:pt x="593" y="1247"/>
                    <a:pt x="633" y="1247"/>
                    <a:pt x="684" y="1235"/>
                  </a:cubicBezTo>
                  <a:cubicBezTo>
                    <a:pt x="736" y="1235"/>
                    <a:pt x="774" y="1221"/>
                    <a:pt x="813" y="1209"/>
                  </a:cubicBezTo>
                  <a:cubicBezTo>
                    <a:pt x="826" y="1260"/>
                    <a:pt x="839" y="1312"/>
                    <a:pt x="851" y="1402"/>
                  </a:cubicBezTo>
                  <a:cubicBezTo>
                    <a:pt x="865" y="1479"/>
                    <a:pt x="877" y="1544"/>
                    <a:pt x="891" y="1582"/>
                  </a:cubicBezTo>
                  <a:cubicBezTo>
                    <a:pt x="903" y="1608"/>
                    <a:pt x="903" y="1647"/>
                    <a:pt x="916" y="1699"/>
                  </a:cubicBezTo>
                  <a:cubicBezTo>
                    <a:pt x="929" y="1751"/>
                    <a:pt x="942" y="1789"/>
                    <a:pt x="954" y="1814"/>
                  </a:cubicBezTo>
                  <a:cubicBezTo>
                    <a:pt x="994" y="1931"/>
                    <a:pt x="1045" y="1995"/>
                    <a:pt x="1148" y="2021"/>
                  </a:cubicBezTo>
                  <a:cubicBezTo>
                    <a:pt x="1161" y="2021"/>
                    <a:pt x="1200" y="2008"/>
                    <a:pt x="1264" y="1995"/>
                  </a:cubicBezTo>
                  <a:cubicBezTo>
                    <a:pt x="1277" y="1995"/>
                    <a:pt x="1290" y="1983"/>
                    <a:pt x="1303" y="1969"/>
                  </a:cubicBezTo>
                  <a:lnTo>
                    <a:pt x="1303" y="1918"/>
                  </a:lnTo>
                  <a:cubicBezTo>
                    <a:pt x="1277" y="1866"/>
                    <a:pt x="1264" y="1802"/>
                    <a:pt x="1238" y="1751"/>
                  </a:cubicBezTo>
                  <a:cubicBezTo>
                    <a:pt x="1187" y="1557"/>
                    <a:pt x="1123" y="1273"/>
                    <a:pt x="1071" y="899"/>
                  </a:cubicBezTo>
                  <a:cubicBezTo>
                    <a:pt x="1006" y="499"/>
                    <a:pt x="942" y="215"/>
                    <a:pt x="891" y="35"/>
                  </a:cubicBezTo>
                  <a:cubicBezTo>
                    <a:pt x="877" y="14"/>
                    <a:pt x="852" y="1"/>
                    <a:pt x="815"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97"/>
            <p:cNvSpPr/>
            <p:nvPr/>
          </p:nvSpPr>
          <p:spPr>
            <a:xfrm>
              <a:off x="4686771" y="2926844"/>
              <a:ext cx="87406" cy="130235"/>
            </a:xfrm>
            <a:custGeom>
              <a:rect b="b" l="l" r="r" t="t"/>
              <a:pathLst>
                <a:path extrusionOk="0" h="3500" w="2349">
                  <a:moveTo>
                    <a:pt x="297" y="0"/>
                  </a:moveTo>
                  <a:cubicBezTo>
                    <a:pt x="259" y="0"/>
                    <a:pt x="216" y="9"/>
                    <a:pt x="169" y="26"/>
                  </a:cubicBezTo>
                  <a:cubicBezTo>
                    <a:pt x="92" y="52"/>
                    <a:pt x="40" y="90"/>
                    <a:pt x="1" y="155"/>
                  </a:cubicBezTo>
                  <a:cubicBezTo>
                    <a:pt x="66" y="310"/>
                    <a:pt x="130" y="477"/>
                    <a:pt x="181" y="671"/>
                  </a:cubicBezTo>
                  <a:cubicBezTo>
                    <a:pt x="272" y="929"/>
                    <a:pt x="375" y="1380"/>
                    <a:pt x="504" y="1999"/>
                  </a:cubicBezTo>
                  <a:cubicBezTo>
                    <a:pt x="633" y="2580"/>
                    <a:pt x="749" y="3030"/>
                    <a:pt x="852" y="3340"/>
                  </a:cubicBezTo>
                  <a:cubicBezTo>
                    <a:pt x="865" y="3340"/>
                    <a:pt x="904" y="3379"/>
                    <a:pt x="1007" y="3443"/>
                  </a:cubicBezTo>
                  <a:cubicBezTo>
                    <a:pt x="1056" y="3482"/>
                    <a:pt x="1098" y="3500"/>
                    <a:pt x="1143" y="3500"/>
                  </a:cubicBezTo>
                  <a:cubicBezTo>
                    <a:pt x="1158" y="3500"/>
                    <a:pt x="1172" y="3498"/>
                    <a:pt x="1187" y="3495"/>
                  </a:cubicBezTo>
                  <a:cubicBezTo>
                    <a:pt x="1201" y="3482"/>
                    <a:pt x="1227" y="3469"/>
                    <a:pt x="1239" y="3457"/>
                  </a:cubicBezTo>
                  <a:cubicBezTo>
                    <a:pt x="1419" y="3314"/>
                    <a:pt x="1600" y="3108"/>
                    <a:pt x="1794" y="2863"/>
                  </a:cubicBezTo>
                  <a:cubicBezTo>
                    <a:pt x="2142" y="2425"/>
                    <a:pt x="2310" y="2218"/>
                    <a:pt x="2322" y="2205"/>
                  </a:cubicBezTo>
                  <a:cubicBezTo>
                    <a:pt x="2348" y="2141"/>
                    <a:pt x="2322" y="2076"/>
                    <a:pt x="2258" y="1999"/>
                  </a:cubicBezTo>
                  <a:cubicBezTo>
                    <a:pt x="2225" y="1974"/>
                    <a:pt x="2186" y="1960"/>
                    <a:pt x="2141" y="1960"/>
                  </a:cubicBezTo>
                  <a:cubicBezTo>
                    <a:pt x="2117" y="1960"/>
                    <a:pt x="2092" y="1964"/>
                    <a:pt x="2064" y="1973"/>
                  </a:cubicBezTo>
                  <a:cubicBezTo>
                    <a:pt x="2039" y="1973"/>
                    <a:pt x="2013" y="1986"/>
                    <a:pt x="1961" y="2012"/>
                  </a:cubicBezTo>
                  <a:cubicBezTo>
                    <a:pt x="1923" y="2038"/>
                    <a:pt x="1884" y="2050"/>
                    <a:pt x="1871" y="2050"/>
                  </a:cubicBezTo>
                  <a:cubicBezTo>
                    <a:pt x="1794" y="2115"/>
                    <a:pt x="1691" y="2244"/>
                    <a:pt x="1548" y="2425"/>
                  </a:cubicBezTo>
                  <a:cubicBezTo>
                    <a:pt x="1407" y="2580"/>
                    <a:pt x="1290" y="2695"/>
                    <a:pt x="1201" y="2772"/>
                  </a:cubicBezTo>
                  <a:cubicBezTo>
                    <a:pt x="1098" y="2489"/>
                    <a:pt x="981" y="2038"/>
                    <a:pt x="840" y="1431"/>
                  </a:cubicBezTo>
                  <a:cubicBezTo>
                    <a:pt x="685" y="838"/>
                    <a:pt x="568" y="387"/>
                    <a:pt x="465" y="103"/>
                  </a:cubicBezTo>
                  <a:cubicBezTo>
                    <a:pt x="431" y="35"/>
                    <a:pt x="373" y="0"/>
                    <a:pt x="29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97"/>
            <p:cNvSpPr/>
            <p:nvPr/>
          </p:nvSpPr>
          <p:spPr>
            <a:xfrm>
              <a:off x="4767404" y="2924574"/>
              <a:ext cx="77322" cy="86327"/>
            </a:xfrm>
            <a:custGeom>
              <a:rect b="b" l="l" r="r" t="t"/>
              <a:pathLst>
                <a:path extrusionOk="0" h="2320" w="2078">
                  <a:moveTo>
                    <a:pt x="1149" y="486"/>
                  </a:moveTo>
                  <a:cubicBezTo>
                    <a:pt x="1278" y="500"/>
                    <a:pt x="1407" y="629"/>
                    <a:pt x="1510" y="887"/>
                  </a:cubicBezTo>
                  <a:cubicBezTo>
                    <a:pt x="1574" y="1041"/>
                    <a:pt x="1574" y="1234"/>
                    <a:pt x="1484" y="1466"/>
                  </a:cubicBezTo>
                  <a:cubicBezTo>
                    <a:pt x="1381" y="1712"/>
                    <a:pt x="1252" y="1867"/>
                    <a:pt x="1097" y="1918"/>
                  </a:cubicBezTo>
                  <a:cubicBezTo>
                    <a:pt x="1088" y="1920"/>
                    <a:pt x="1078" y="1921"/>
                    <a:pt x="1068" y="1921"/>
                  </a:cubicBezTo>
                  <a:cubicBezTo>
                    <a:pt x="992" y="1921"/>
                    <a:pt x="887" y="1879"/>
                    <a:pt x="762" y="1776"/>
                  </a:cubicBezTo>
                  <a:cubicBezTo>
                    <a:pt x="645" y="1686"/>
                    <a:pt x="568" y="1570"/>
                    <a:pt x="516" y="1415"/>
                  </a:cubicBezTo>
                  <a:cubicBezTo>
                    <a:pt x="452" y="1183"/>
                    <a:pt x="465" y="1002"/>
                    <a:pt x="568" y="847"/>
                  </a:cubicBezTo>
                  <a:cubicBezTo>
                    <a:pt x="568" y="847"/>
                    <a:pt x="581" y="835"/>
                    <a:pt x="594" y="835"/>
                  </a:cubicBezTo>
                  <a:cubicBezTo>
                    <a:pt x="598" y="831"/>
                    <a:pt x="604" y="829"/>
                    <a:pt x="612" y="829"/>
                  </a:cubicBezTo>
                  <a:cubicBezTo>
                    <a:pt x="631" y="829"/>
                    <a:pt x="661" y="839"/>
                    <a:pt x="697" y="847"/>
                  </a:cubicBezTo>
                  <a:cubicBezTo>
                    <a:pt x="729" y="860"/>
                    <a:pt x="755" y="867"/>
                    <a:pt x="776" y="867"/>
                  </a:cubicBezTo>
                  <a:cubicBezTo>
                    <a:pt x="797" y="867"/>
                    <a:pt x="813" y="860"/>
                    <a:pt x="826" y="847"/>
                  </a:cubicBezTo>
                  <a:cubicBezTo>
                    <a:pt x="865" y="822"/>
                    <a:pt x="903" y="758"/>
                    <a:pt x="955" y="654"/>
                  </a:cubicBezTo>
                  <a:cubicBezTo>
                    <a:pt x="994" y="551"/>
                    <a:pt x="1046" y="500"/>
                    <a:pt x="1084" y="486"/>
                  </a:cubicBezTo>
                  <a:close/>
                  <a:moveTo>
                    <a:pt x="585" y="1"/>
                  </a:moveTo>
                  <a:cubicBezTo>
                    <a:pt x="558" y="1"/>
                    <a:pt x="531" y="4"/>
                    <a:pt x="504" y="10"/>
                  </a:cubicBezTo>
                  <a:cubicBezTo>
                    <a:pt x="401" y="48"/>
                    <a:pt x="310" y="139"/>
                    <a:pt x="220" y="280"/>
                  </a:cubicBezTo>
                  <a:cubicBezTo>
                    <a:pt x="155" y="409"/>
                    <a:pt x="104" y="551"/>
                    <a:pt x="65" y="693"/>
                  </a:cubicBezTo>
                  <a:cubicBezTo>
                    <a:pt x="0" y="1054"/>
                    <a:pt x="0" y="1363"/>
                    <a:pt x="91" y="1635"/>
                  </a:cubicBezTo>
                  <a:cubicBezTo>
                    <a:pt x="155" y="1879"/>
                    <a:pt x="298" y="2047"/>
                    <a:pt x="491" y="2150"/>
                  </a:cubicBezTo>
                  <a:cubicBezTo>
                    <a:pt x="694" y="2261"/>
                    <a:pt x="884" y="2319"/>
                    <a:pt x="1051" y="2319"/>
                  </a:cubicBezTo>
                  <a:cubicBezTo>
                    <a:pt x="1117" y="2319"/>
                    <a:pt x="1180" y="2310"/>
                    <a:pt x="1239" y="2292"/>
                  </a:cubicBezTo>
                  <a:cubicBezTo>
                    <a:pt x="1290" y="2266"/>
                    <a:pt x="1342" y="2254"/>
                    <a:pt x="1381" y="2228"/>
                  </a:cubicBezTo>
                  <a:cubicBezTo>
                    <a:pt x="1768" y="2008"/>
                    <a:pt x="1987" y="1621"/>
                    <a:pt x="2064" y="1080"/>
                  </a:cubicBezTo>
                  <a:cubicBezTo>
                    <a:pt x="2077" y="990"/>
                    <a:pt x="2064" y="899"/>
                    <a:pt x="2038" y="796"/>
                  </a:cubicBezTo>
                  <a:cubicBezTo>
                    <a:pt x="1987" y="629"/>
                    <a:pt x="1858" y="435"/>
                    <a:pt x="1651" y="242"/>
                  </a:cubicBezTo>
                  <a:cubicBezTo>
                    <a:pt x="1536" y="125"/>
                    <a:pt x="1368" y="61"/>
                    <a:pt x="1175" y="61"/>
                  </a:cubicBezTo>
                  <a:cubicBezTo>
                    <a:pt x="917" y="61"/>
                    <a:pt x="762" y="48"/>
                    <a:pt x="697" y="22"/>
                  </a:cubicBezTo>
                  <a:cubicBezTo>
                    <a:pt x="660" y="7"/>
                    <a:pt x="622" y="1"/>
                    <a:pt x="58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97"/>
            <p:cNvSpPr/>
            <p:nvPr/>
          </p:nvSpPr>
          <p:spPr>
            <a:xfrm>
              <a:off x="4830288" y="2852946"/>
              <a:ext cx="94551" cy="159370"/>
            </a:xfrm>
            <a:custGeom>
              <a:rect b="b" l="l" r="r" t="t"/>
              <a:pathLst>
                <a:path extrusionOk="0" h="4283" w="2541">
                  <a:moveTo>
                    <a:pt x="2283" y="0"/>
                  </a:moveTo>
                  <a:cubicBezTo>
                    <a:pt x="2141" y="12"/>
                    <a:pt x="2051" y="64"/>
                    <a:pt x="2025" y="181"/>
                  </a:cubicBezTo>
                  <a:cubicBezTo>
                    <a:pt x="1961" y="593"/>
                    <a:pt x="1922" y="1070"/>
                    <a:pt x="1909" y="1625"/>
                  </a:cubicBezTo>
                  <a:lnTo>
                    <a:pt x="1909" y="3082"/>
                  </a:lnTo>
                  <a:cubicBezTo>
                    <a:pt x="1689" y="2747"/>
                    <a:pt x="1471" y="2399"/>
                    <a:pt x="1264" y="2064"/>
                  </a:cubicBezTo>
                  <a:cubicBezTo>
                    <a:pt x="1006" y="1677"/>
                    <a:pt x="761" y="1354"/>
                    <a:pt x="529" y="1096"/>
                  </a:cubicBezTo>
                  <a:cubicBezTo>
                    <a:pt x="380" y="1053"/>
                    <a:pt x="275" y="1028"/>
                    <a:pt x="207" y="1028"/>
                  </a:cubicBezTo>
                  <a:cubicBezTo>
                    <a:pt x="192" y="1028"/>
                    <a:pt x="179" y="1029"/>
                    <a:pt x="168" y="1032"/>
                  </a:cubicBezTo>
                  <a:cubicBezTo>
                    <a:pt x="142" y="1044"/>
                    <a:pt x="104" y="1070"/>
                    <a:pt x="90" y="1096"/>
                  </a:cubicBezTo>
                  <a:cubicBezTo>
                    <a:pt x="52" y="1096"/>
                    <a:pt x="26" y="1161"/>
                    <a:pt x="0" y="1264"/>
                  </a:cubicBezTo>
                  <a:cubicBezTo>
                    <a:pt x="310" y="1586"/>
                    <a:pt x="658" y="2089"/>
                    <a:pt x="1070" y="2760"/>
                  </a:cubicBezTo>
                  <a:cubicBezTo>
                    <a:pt x="1509" y="3469"/>
                    <a:pt x="1858" y="3972"/>
                    <a:pt x="2102" y="4256"/>
                  </a:cubicBezTo>
                  <a:cubicBezTo>
                    <a:pt x="2166" y="4272"/>
                    <a:pt x="2219" y="4283"/>
                    <a:pt x="2263" y="4283"/>
                  </a:cubicBezTo>
                  <a:cubicBezTo>
                    <a:pt x="2291" y="4283"/>
                    <a:pt x="2314" y="4278"/>
                    <a:pt x="2334" y="4268"/>
                  </a:cubicBezTo>
                  <a:cubicBezTo>
                    <a:pt x="2374" y="4256"/>
                    <a:pt x="2412" y="4230"/>
                    <a:pt x="2438" y="4179"/>
                  </a:cubicBezTo>
                  <a:cubicBezTo>
                    <a:pt x="2463" y="3907"/>
                    <a:pt x="2451" y="3520"/>
                    <a:pt x="2412" y="3018"/>
                  </a:cubicBezTo>
                  <a:cubicBezTo>
                    <a:pt x="2374" y="2502"/>
                    <a:pt x="2348" y="2115"/>
                    <a:pt x="2360" y="1883"/>
                  </a:cubicBezTo>
                  <a:cubicBezTo>
                    <a:pt x="2412" y="1070"/>
                    <a:pt x="2463" y="516"/>
                    <a:pt x="2541" y="206"/>
                  </a:cubicBezTo>
                  <a:cubicBezTo>
                    <a:pt x="2541" y="167"/>
                    <a:pt x="2541" y="129"/>
                    <a:pt x="2528" y="90"/>
                  </a:cubicBezTo>
                  <a:cubicBezTo>
                    <a:pt x="2515" y="38"/>
                    <a:pt x="2489" y="26"/>
                    <a:pt x="2451" y="26"/>
                  </a:cubicBezTo>
                  <a:cubicBezTo>
                    <a:pt x="2438" y="32"/>
                    <a:pt x="2422" y="35"/>
                    <a:pt x="2406" y="35"/>
                  </a:cubicBezTo>
                  <a:cubicBezTo>
                    <a:pt x="2389" y="35"/>
                    <a:pt x="2373" y="32"/>
                    <a:pt x="2360" y="26"/>
                  </a:cubicBezTo>
                  <a:cubicBezTo>
                    <a:pt x="2322" y="0"/>
                    <a:pt x="2309" y="0"/>
                    <a:pt x="228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97"/>
            <p:cNvSpPr/>
            <p:nvPr/>
          </p:nvSpPr>
          <p:spPr>
            <a:xfrm>
              <a:off x="4931534" y="2842230"/>
              <a:ext cx="103667" cy="129379"/>
            </a:xfrm>
            <a:custGeom>
              <a:rect b="b" l="l" r="r" t="t"/>
              <a:pathLst>
                <a:path extrusionOk="0" h="3477" w="2786">
                  <a:moveTo>
                    <a:pt x="1685" y="1"/>
                  </a:moveTo>
                  <a:cubicBezTo>
                    <a:pt x="1619" y="1"/>
                    <a:pt x="1561" y="10"/>
                    <a:pt x="1510" y="30"/>
                  </a:cubicBezTo>
                  <a:cubicBezTo>
                    <a:pt x="1484" y="30"/>
                    <a:pt x="1470" y="42"/>
                    <a:pt x="1445" y="56"/>
                  </a:cubicBezTo>
                  <a:cubicBezTo>
                    <a:pt x="1278" y="146"/>
                    <a:pt x="1109" y="249"/>
                    <a:pt x="942" y="352"/>
                  </a:cubicBezTo>
                  <a:cubicBezTo>
                    <a:pt x="736" y="481"/>
                    <a:pt x="581" y="598"/>
                    <a:pt x="465" y="701"/>
                  </a:cubicBezTo>
                  <a:cubicBezTo>
                    <a:pt x="361" y="790"/>
                    <a:pt x="258" y="868"/>
                    <a:pt x="143" y="959"/>
                  </a:cubicBezTo>
                  <a:cubicBezTo>
                    <a:pt x="39" y="1062"/>
                    <a:pt x="0" y="1165"/>
                    <a:pt x="26" y="1268"/>
                  </a:cubicBezTo>
                  <a:cubicBezTo>
                    <a:pt x="58" y="1361"/>
                    <a:pt x="139" y="1405"/>
                    <a:pt x="290" y="1405"/>
                  </a:cubicBezTo>
                  <a:cubicBezTo>
                    <a:pt x="327" y="1405"/>
                    <a:pt x="368" y="1402"/>
                    <a:pt x="413" y="1397"/>
                  </a:cubicBezTo>
                  <a:cubicBezTo>
                    <a:pt x="490" y="1719"/>
                    <a:pt x="516" y="1900"/>
                    <a:pt x="530" y="1925"/>
                  </a:cubicBezTo>
                  <a:cubicBezTo>
                    <a:pt x="530" y="1951"/>
                    <a:pt x="504" y="1990"/>
                    <a:pt x="452" y="2042"/>
                  </a:cubicBezTo>
                  <a:cubicBezTo>
                    <a:pt x="413" y="2080"/>
                    <a:pt x="387" y="2119"/>
                    <a:pt x="401" y="2158"/>
                  </a:cubicBezTo>
                  <a:cubicBezTo>
                    <a:pt x="401" y="2223"/>
                    <a:pt x="478" y="2274"/>
                    <a:pt x="593" y="2312"/>
                  </a:cubicBezTo>
                  <a:cubicBezTo>
                    <a:pt x="645" y="2570"/>
                    <a:pt x="736" y="2854"/>
                    <a:pt x="865" y="3151"/>
                  </a:cubicBezTo>
                  <a:cubicBezTo>
                    <a:pt x="903" y="3254"/>
                    <a:pt x="980" y="3344"/>
                    <a:pt x="1097" y="3396"/>
                  </a:cubicBezTo>
                  <a:cubicBezTo>
                    <a:pt x="1193" y="3450"/>
                    <a:pt x="1289" y="3477"/>
                    <a:pt x="1385" y="3477"/>
                  </a:cubicBezTo>
                  <a:cubicBezTo>
                    <a:pt x="1405" y="3477"/>
                    <a:pt x="1425" y="3475"/>
                    <a:pt x="1445" y="3473"/>
                  </a:cubicBezTo>
                  <a:cubicBezTo>
                    <a:pt x="1806" y="3461"/>
                    <a:pt x="2206" y="3370"/>
                    <a:pt x="2657" y="3215"/>
                  </a:cubicBezTo>
                  <a:cubicBezTo>
                    <a:pt x="2722" y="3189"/>
                    <a:pt x="2760" y="3151"/>
                    <a:pt x="2774" y="3086"/>
                  </a:cubicBezTo>
                  <a:cubicBezTo>
                    <a:pt x="2786" y="3035"/>
                    <a:pt x="2786" y="2971"/>
                    <a:pt x="2760" y="2919"/>
                  </a:cubicBezTo>
                  <a:cubicBezTo>
                    <a:pt x="2694" y="2805"/>
                    <a:pt x="2627" y="2739"/>
                    <a:pt x="2555" y="2739"/>
                  </a:cubicBezTo>
                  <a:cubicBezTo>
                    <a:pt x="2529" y="2739"/>
                    <a:pt x="2503" y="2747"/>
                    <a:pt x="2476" y="2764"/>
                  </a:cubicBezTo>
                  <a:cubicBezTo>
                    <a:pt x="2451" y="2764"/>
                    <a:pt x="2425" y="2790"/>
                    <a:pt x="2399" y="2828"/>
                  </a:cubicBezTo>
                  <a:cubicBezTo>
                    <a:pt x="2373" y="2867"/>
                    <a:pt x="2347" y="2880"/>
                    <a:pt x="2322" y="2893"/>
                  </a:cubicBezTo>
                  <a:cubicBezTo>
                    <a:pt x="2007" y="3004"/>
                    <a:pt x="1753" y="3062"/>
                    <a:pt x="1558" y="3062"/>
                  </a:cubicBezTo>
                  <a:cubicBezTo>
                    <a:pt x="1481" y="3062"/>
                    <a:pt x="1413" y="3053"/>
                    <a:pt x="1355" y="3035"/>
                  </a:cubicBezTo>
                  <a:cubicBezTo>
                    <a:pt x="1303" y="2983"/>
                    <a:pt x="1264" y="2906"/>
                    <a:pt x="1226" y="2802"/>
                  </a:cubicBezTo>
                  <a:cubicBezTo>
                    <a:pt x="1174" y="2648"/>
                    <a:pt x="1149" y="2416"/>
                    <a:pt x="1135" y="2132"/>
                  </a:cubicBezTo>
                  <a:cubicBezTo>
                    <a:pt x="1238" y="2054"/>
                    <a:pt x="1367" y="1990"/>
                    <a:pt x="1548" y="1939"/>
                  </a:cubicBezTo>
                  <a:cubicBezTo>
                    <a:pt x="1754" y="1861"/>
                    <a:pt x="1897" y="1810"/>
                    <a:pt x="1974" y="1771"/>
                  </a:cubicBezTo>
                  <a:cubicBezTo>
                    <a:pt x="2012" y="1758"/>
                    <a:pt x="2051" y="1732"/>
                    <a:pt x="2064" y="1693"/>
                  </a:cubicBezTo>
                  <a:cubicBezTo>
                    <a:pt x="2103" y="1629"/>
                    <a:pt x="2115" y="1590"/>
                    <a:pt x="2129" y="1590"/>
                  </a:cubicBezTo>
                  <a:cubicBezTo>
                    <a:pt x="2141" y="1564"/>
                    <a:pt x="2155" y="1539"/>
                    <a:pt x="2141" y="1513"/>
                  </a:cubicBezTo>
                  <a:cubicBezTo>
                    <a:pt x="2141" y="1500"/>
                    <a:pt x="2103" y="1461"/>
                    <a:pt x="2026" y="1397"/>
                  </a:cubicBezTo>
                  <a:cubicBezTo>
                    <a:pt x="1992" y="1392"/>
                    <a:pt x="1957" y="1389"/>
                    <a:pt x="1921" y="1389"/>
                  </a:cubicBezTo>
                  <a:cubicBezTo>
                    <a:pt x="1859" y="1389"/>
                    <a:pt x="1794" y="1398"/>
                    <a:pt x="1728" y="1423"/>
                  </a:cubicBezTo>
                  <a:cubicBezTo>
                    <a:pt x="1677" y="1435"/>
                    <a:pt x="1587" y="1475"/>
                    <a:pt x="1470" y="1526"/>
                  </a:cubicBezTo>
                  <a:cubicBezTo>
                    <a:pt x="1355" y="1590"/>
                    <a:pt x="1278" y="1616"/>
                    <a:pt x="1213" y="1642"/>
                  </a:cubicBezTo>
                  <a:cubicBezTo>
                    <a:pt x="1156" y="1661"/>
                    <a:pt x="1100" y="1673"/>
                    <a:pt x="1048" y="1673"/>
                  </a:cubicBezTo>
                  <a:cubicBezTo>
                    <a:pt x="1029" y="1673"/>
                    <a:pt x="1011" y="1671"/>
                    <a:pt x="994" y="1667"/>
                  </a:cubicBezTo>
                  <a:cubicBezTo>
                    <a:pt x="916" y="1346"/>
                    <a:pt x="865" y="1126"/>
                    <a:pt x="877" y="1023"/>
                  </a:cubicBezTo>
                  <a:cubicBezTo>
                    <a:pt x="994" y="919"/>
                    <a:pt x="1187" y="804"/>
                    <a:pt x="1432" y="636"/>
                  </a:cubicBezTo>
                  <a:cubicBezTo>
                    <a:pt x="1677" y="481"/>
                    <a:pt x="1871" y="352"/>
                    <a:pt x="1986" y="262"/>
                  </a:cubicBezTo>
                  <a:cubicBezTo>
                    <a:pt x="2012" y="236"/>
                    <a:pt x="2012" y="211"/>
                    <a:pt x="2012" y="185"/>
                  </a:cubicBezTo>
                  <a:cubicBezTo>
                    <a:pt x="2000" y="159"/>
                    <a:pt x="1986" y="133"/>
                    <a:pt x="1961" y="94"/>
                  </a:cubicBezTo>
                  <a:cubicBezTo>
                    <a:pt x="1935" y="68"/>
                    <a:pt x="1909" y="42"/>
                    <a:pt x="1909" y="30"/>
                  </a:cubicBezTo>
                  <a:cubicBezTo>
                    <a:pt x="1825" y="10"/>
                    <a:pt x="1751" y="1"/>
                    <a:pt x="168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2837"/>
                                        </p:tgtEl>
                                        <p:attrNameLst>
                                          <p:attrName>style.visibility</p:attrName>
                                        </p:attrNameLst>
                                      </p:cBhvr>
                                      <p:to>
                                        <p:strVal val="visible"/>
                                      </p:to>
                                    </p:set>
                                    <p:anim calcmode="lin" valueType="num">
                                      <p:cBhvr additive="base">
                                        <p:cTn dur="500"/>
                                        <p:tgtEl>
                                          <p:spTgt spid="2837"/>
                                        </p:tgtEl>
                                        <p:attrNameLst>
                                          <p:attrName>ppt_w</p:attrName>
                                        </p:attrNameLst>
                                      </p:cBhvr>
                                      <p:tavLst>
                                        <p:tav fmla="" tm="0">
                                          <p:val>
                                            <p:strVal val="0"/>
                                          </p:val>
                                        </p:tav>
                                        <p:tav fmla="" tm="100000">
                                          <p:val>
                                            <p:strVal val="#ppt_w"/>
                                          </p:val>
                                        </p:tav>
                                      </p:tavLst>
                                    </p:anim>
                                    <p:anim calcmode="lin" valueType="num">
                                      <p:cBhvr additive="base">
                                        <p:cTn dur="500"/>
                                        <p:tgtEl>
                                          <p:spTgt spid="2837"/>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8" name="Shape 2858"/>
        <p:cNvGrpSpPr/>
        <p:nvPr/>
      </p:nvGrpSpPr>
      <p:grpSpPr>
        <a:xfrm>
          <a:off x="0" y="0"/>
          <a:ext cx="0" cy="0"/>
          <a:chOff x="0" y="0"/>
          <a:chExt cx="0" cy="0"/>
        </a:xfrm>
      </p:grpSpPr>
      <p:sp>
        <p:nvSpPr>
          <p:cNvPr id="2859" name="Google Shape;2859;p98"/>
          <p:cNvSpPr txBox="1"/>
          <p:nvPr>
            <p:ph idx="15"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Tips for save the planet</a:t>
            </a:r>
            <a:endParaRPr/>
          </a:p>
        </p:txBody>
      </p:sp>
      <p:sp>
        <p:nvSpPr>
          <p:cNvPr id="2860" name="Google Shape;2860;p98"/>
          <p:cNvSpPr txBox="1"/>
          <p:nvPr>
            <p:ph idx="4" type="subTitle"/>
          </p:nvPr>
        </p:nvSpPr>
        <p:spPr>
          <a:xfrm>
            <a:off x="835125" y="3827375"/>
            <a:ext cx="2309400" cy="713400"/>
          </a:xfrm>
          <a:prstGeom prst="rect">
            <a:avLst/>
          </a:prstGeom>
        </p:spPr>
        <p:txBody>
          <a:bodyPr anchorCtr="0" anchor="ctr" bIns="228600" lIns="182875" spcFirstLastPara="1" rIns="182875" wrap="square" tIns="182875">
            <a:noAutofit/>
          </a:bodyPr>
          <a:lstStyle/>
          <a:p>
            <a:pPr indent="0" lvl="0" marL="0" rtl="0" algn="ctr">
              <a:spcBef>
                <a:spcPts val="0"/>
              </a:spcBef>
              <a:spcAft>
                <a:spcPts val="0"/>
              </a:spcAft>
              <a:buNone/>
            </a:pPr>
            <a:r>
              <a:rPr lang="en"/>
              <a:t>It’s the biggest planet </a:t>
            </a:r>
            <a:r>
              <a:rPr lang="en"/>
              <a:t>of them all</a:t>
            </a:r>
            <a:endParaRPr/>
          </a:p>
        </p:txBody>
      </p:sp>
      <p:sp>
        <p:nvSpPr>
          <p:cNvPr id="2861" name="Google Shape;2861;p98"/>
          <p:cNvSpPr txBox="1"/>
          <p:nvPr>
            <p:ph idx="5" type="subTitle"/>
          </p:nvPr>
        </p:nvSpPr>
        <p:spPr>
          <a:xfrm>
            <a:off x="3417212" y="3827375"/>
            <a:ext cx="2309400" cy="713400"/>
          </a:xfrm>
          <a:prstGeom prst="rect">
            <a:avLst/>
          </a:prstGeom>
        </p:spPr>
        <p:txBody>
          <a:bodyPr anchorCtr="0" anchor="ctr" bIns="228600" lIns="182875" spcFirstLastPara="1" rIns="182875" wrap="square" tIns="182875">
            <a:noAutofit/>
          </a:bodyPr>
          <a:lstStyle/>
          <a:p>
            <a:pPr indent="0" lvl="0" marL="0" rtl="0" algn="ctr">
              <a:spcBef>
                <a:spcPts val="0"/>
              </a:spcBef>
              <a:spcAft>
                <a:spcPts val="0"/>
              </a:spcAft>
              <a:buNone/>
            </a:pPr>
            <a:r>
              <a:rPr lang="en"/>
              <a:t>It’s</a:t>
            </a:r>
            <a:r>
              <a:rPr lang="en"/>
              <a:t> composed of hydrogen and helium</a:t>
            </a:r>
            <a:endParaRPr/>
          </a:p>
        </p:txBody>
      </p:sp>
      <p:sp>
        <p:nvSpPr>
          <p:cNvPr id="2862" name="Google Shape;2862;p98"/>
          <p:cNvSpPr txBox="1"/>
          <p:nvPr>
            <p:ph idx="6" type="subTitle"/>
          </p:nvPr>
        </p:nvSpPr>
        <p:spPr>
          <a:xfrm>
            <a:off x="5999301" y="3827375"/>
            <a:ext cx="2309400" cy="713400"/>
          </a:xfrm>
          <a:prstGeom prst="rect">
            <a:avLst/>
          </a:prstGeom>
        </p:spPr>
        <p:txBody>
          <a:bodyPr anchorCtr="0" anchor="ctr" bIns="228600" lIns="182875" spcFirstLastPara="1" rIns="182875" wrap="square" tIns="182875">
            <a:noAutofit/>
          </a:bodyPr>
          <a:lstStyle/>
          <a:p>
            <a:pPr indent="0" lvl="0" marL="0" rtl="0" algn="ctr">
              <a:spcBef>
                <a:spcPts val="0"/>
              </a:spcBef>
              <a:spcAft>
                <a:spcPts val="0"/>
              </a:spcAft>
              <a:buNone/>
            </a:pPr>
            <a:r>
              <a:rPr lang="en"/>
              <a:t>It’s the farthest planet from the Sun</a:t>
            </a:r>
            <a:endParaRPr/>
          </a:p>
        </p:txBody>
      </p:sp>
      <p:sp>
        <p:nvSpPr>
          <p:cNvPr id="2863" name="Google Shape;2863;p98"/>
          <p:cNvSpPr txBox="1"/>
          <p:nvPr>
            <p:ph idx="1" type="subTitle"/>
          </p:nvPr>
        </p:nvSpPr>
        <p:spPr>
          <a:xfrm>
            <a:off x="835125" y="2307332"/>
            <a:ext cx="2309400" cy="713400"/>
          </a:xfrm>
          <a:prstGeom prst="rect">
            <a:avLst/>
          </a:prstGeom>
        </p:spPr>
        <p:txBody>
          <a:bodyPr anchorCtr="0" anchor="ctr" bIns="228600" lIns="182875" spcFirstLastPara="1" rIns="182875" wrap="square" tIns="182875">
            <a:noAutofit/>
          </a:bodyPr>
          <a:lstStyle/>
          <a:p>
            <a:pPr indent="0" lvl="0" marL="0" rtl="0" algn="ctr">
              <a:spcBef>
                <a:spcPts val="0"/>
              </a:spcBef>
              <a:spcAft>
                <a:spcPts val="0"/>
              </a:spcAft>
              <a:buNone/>
            </a:pPr>
            <a:r>
              <a:rPr lang="en"/>
              <a:t>It’</a:t>
            </a:r>
            <a:r>
              <a:rPr lang="en"/>
              <a:t>s the closest planet to the Sun</a:t>
            </a:r>
            <a:endParaRPr/>
          </a:p>
        </p:txBody>
      </p:sp>
      <p:sp>
        <p:nvSpPr>
          <p:cNvPr id="2864" name="Google Shape;2864;p98"/>
          <p:cNvSpPr txBox="1"/>
          <p:nvPr>
            <p:ph idx="2" type="subTitle"/>
          </p:nvPr>
        </p:nvSpPr>
        <p:spPr>
          <a:xfrm>
            <a:off x="3417212" y="2307332"/>
            <a:ext cx="2309400" cy="713400"/>
          </a:xfrm>
          <a:prstGeom prst="rect">
            <a:avLst/>
          </a:prstGeom>
        </p:spPr>
        <p:txBody>
          <a:bodyPr anchorCtr="0" anchor="ctr" bIns="228600" lIns="182875" spcFirstLastPara="1" rIns="182875" wrap="square" tIns="182875">
            <a:noAutofit/>
          </a:bodyPr>
          <a:lstStyle/>
          <a:p>
            <a:pPr indent="0" lvl="0" marL="0" rtl="0" algn="ctr">
              <a:spcBef>
                <a:spcPts val="0"/>
              </a:spcBef>
              <a:spcAft>
                <a:spcPts val="0"/>
              </a:spcAft>
              <a:buNone/>
            </a:pPr>
            <a:r>
              <a:rPr lang="en"/>
              <a:t>Venus is the second planet from the Sun</a:t>
            </a:r>
            <a:endParaRPr/>
          </a:p>
        </p:txBody>
      </p:sp>
      <p:sp>
        <p:nvSpPr>
          <p:cNvPr id="2865" name="Google Shape;2865;p98"/>
          <p:cNvSpPr txBox="1"/>
          <p:nvPr>
            <p:ph idx="3" type="subTitle"/>
          </p:nvPr>
        </p:nvSpPr>
        <p:spPr>
          <a:xfrm>
            <a:off x="5999301" y="2307332"/>
            <a:ext cx="2309400" cy="713400"/>
          </a:xfrm>
          <a:prstGeom prst="rect">
            <a:avLst/>
          </a:prstGeom>
        </p:spPr>
        <p:txBody>
          <a:bodyPr anchorCtr="0" anchor="ctr" bIns="228600" lIns="182875" spcFirstLastPara="1" rIns="182875" wrap="square" tIns="182875">
            <a:noAutofit/>
          </a:bodyPr>
          <a:lstStyle/>
          <a:p>
            <a:pPr indent="0" lvl="0" marL="0" rtl="0" algn="ctr">
              <a:spcBef>
                <a:spcPts val="0"/>
              </a:spcBef>
              <a:spcAft>
                <a:spcPts val="0"/>
              </a:spcAft>
              <a:buNone/>
            </a:pPr>
            <a:r>
              <a:rPr lang="en"/>
              <a:t>Mars is actually a very cold planet</a:t>
            </a:r>
            <a:endParaRPr/>
          </a:p>
        </p:txBody>
      </p:sp>
      <p:sp>
        <p:nvSpPr>
          <p:cNvPr id="2866" name="Google Shape;2866;p98"/>
          <p:cNvSpPr txBox="1"/>
          <p:nvPr>
            <p:ph type="title"/>
          </p:nvPr>
        </p:nvSpPr>
        <p:spPr>
          <a:xfrm>
            <a:off x="842533" y="1921150"/>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867" name="Google Shape;2867;p98"/>
          <p:cNvSpPr txBox="1"/>
          <p:nvPr>
            <p:ph idx="7" type="title"/>
          </p:nvPr>
        </p:nvSpPr>
        <p:spPr>
          <a:xfrm>
            <a:off x="3424690" y="1921150"/>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868" name="Google Shape;2868;p98"/>
          <p:cNvSpPr txBox="1"/>
          <p:nvPr>
            <p:ph idx="8" type="title"/>
          </p:nvPr>
        </p:nvSpPr>
        <p:spPr>
          <a:xfrm>
            <a:off x="5999298" y="1921150"/>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869" name="Google Shape;2869;p98"/>
          <p:cNvSpPr txBox="1"/>
          <p:nvPr>
            <p:ph idx="9" type="title"/>
          </p:nvPr>
        </p:nvSpPr>
        <p:spPr>
          <a:xfrm>
            <a:off x="842533" y="3441313"/>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870" name="Google Shape;2870;p98"/>
          <p:cNvSpPr txBox="1"/>
          <p:nvPr>
            <p:ph idx="13" type="title"/>
          </p:nvPr>
        </p:nvSpPr>
        <p:spPr>
          <a:xfrm>
            <a:off x="3424690" y="3441313"/>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871" name="Google Shape;2871;p98"/>
          <p:cNvSpPr txBox="1"/>
          <p:nvPr>
            <p:ph idx="14" type="title"/>
          </p:nvPr>
        </p:nvSpPr>
        <p:spPr>
          <a:xfrm>
            <a:off x="6006706" y="3441313"/>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872" name="Google Shape;2872;p98"/>
          <p:cNvSpPr/>
          <p:nvPr/>
        </p:nvSpPr>
        <p:spPr>
          <a:xfrm rot="-3599873">
            <a:off x="1893380" y="1587963"/>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98"/>
          <p:cNvSpPr/>
          <p:nvPr/>
        </p:nvSpPr>
        <p:spPr>
          <a:xfrm rot="-3599873">
            <a:off x="4424405" y="1587963"/>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98"/>
          <p:cNvSpPr/>
          <p:nvPr/>
        </p:nvSpPr>
        <p:spPr>
          <a:xfrm rot="-3599873">
            <a:off x="6955430" y="1587963"/>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98"/>
          <p:cNvSpPr/>
          <p:nvPr/>
        </p:nvSpPr>
        <p:spPr>
          <a:xfrm rot="-3599873">
            <a:off x="1893380" y="3106946"/>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98"/>
          <p:cNvSpPr/>
          <p:nvPr/>
        </p:nvSpPr>
        <p:spPr>
          <a:xfrm rot="-3599873">
            <a:off x="4424405" y="3106946"/>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98"/>
          <p:cNvSpPr/>
          <p:nvPr/>
        </p:nvSpPr>
        <p:spPr>
          <a:xfrm rot="-3599873">
            <a:off x="6955430" y="3106946"/>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2872"/>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873"/>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874"/>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875"/>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876"/>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877"/>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1" name="Shape 2881"/>
        <p:cNvGrpSpPr/>
        <p:nvPr/>
      </p:nvGrpSpPr>
      <p:grpSpPr>
        <a:xfrm>
          <a:off x="0" y="0"/>
          <a:ext cx="0" cy="0"/>
          <a:chOff x="0" y="0"/>
          <a:chExt cx="0" cy="0"/>
        </a:xfrm>
      </p:grpSpPr>
      <p:sp>
        <p:nvSpPr>
          <p:cNvPr id="2882" name="Google Shape;2882;p99"/>
          <p:cNvSpPr txBox="1"/>
          <p:nvPr>
            <p:ph idx="1" type="subTitle"/>
          </p:nvPr>
        </p:nvSpPr>
        <p:spPr>
          <a:xfrm>
            <a:off x="835125" y="1837787"/>
            <a:ext cx="23094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2883" name="Google Shape;2883;p99"/>
          <p:cNvSpPr txBox="1"/>
          <p:nvPr>
            <p:ph idx="2" type="subTitle"/>
          </p:nvPr>
        </p:nvSpPr>
        <p:spPr>
          <a:xfrm>
            <a:off x="3417212" y="1837787"/>
            <a:ext cx="23094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884" name="Google Shape;2884;p99"/>
          <p:cNvSpPr txBox="1"/>
          <p:nvPr>
            <p:ph idx="3" type="subTitle"/>
          </p:nvPr>
        </p:nvSpPr>
        <p:spPr>
          <a:xfrm>
            <a:off x="5999299" y="1837787"/>
            <a:ext cx="23094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2885" name="Google Shape;2885;p99"/>
          <p:cNvSpPr txBox="1"/>
          <p:nvPr>
            <p:ph type="title"/>
          </p:nvPr>
        </p:nvSpPr>
        <p:spPr>
          <a:xfrm>
            <a:off x="842625" y="2407325"/>
            <a:ext cx="2294400" cy="34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—Jane Doe</a:t>
            </a:r>
            <a:endParaRPr/>
          </a:p>
        </p:txBody>
      </p:sp>
      <p:sp>
        <p:nvSpPr>
          <p:cNvPr id="2886" name="Google Shape;2886;p99"/>
          <p:cNvSpPr txBox="1"/>
          <p:nvPr>
            <p:ph idx="4" type="title"/>
          </p:nvPr>
        </p:nvSpPr>
        <p:spPr>
          <a:xfrm>
            <a:off x="3424712" y="2407325"/>
            <a:ext cx="2294400" cy="34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—Sarah Cox</a:t>
            </a:r>
            <a:endParaRPr/>
          </a:p>
        </p:txBody>
      </p:sp>
      <p:sp>
        <p:nvSpPr>
          <p:cNvPr id="2887" name="Google Shape;2887;p99"/>
          <p:cNvSpPr txBox="1"/>
          <p:nvPr>
            <p:ph idx="5" type="title"/>
          </p:nvPr>
        </p:nvSpPr>
        <p:spPr>
          <a:xfrm>
            <a:off x="6006799" y="2407325"/>
            <a:ext cx="2294400" cy="34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—Michael Wong</a:t>
            </a:r>
            <a:endParaRPr/>
          </a:p>
        </p:txBody>
      </p:sp>
      <p:sp>
        <p:nvSpPr>
          <p:cNvPr id="2888" name="Google Shape;2888;p99"/>
          <p:cNvSpPr txBox="1"/>
          <p:nvPr>
            <p:ph idx="6"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Main tips from experts</a:t>
            </a:r>
            <a:endParaRPr/>
          </a:p>
        </p:txBody>
      </p:sp>
      <p:sp>
        <p:nvSpPr>
          <p:cNvPr id="2889" name="Google Shape;2889;p99"/>
          <p:cNvSpPr txBox="1"/>
          <p:nvPr>
            <p:ph idx="7" type="subTitle"/>
          </p:nvPr>
        </p:nvSpPr>
        <p:spPr>
          <a:xfrm>
            <a:off x="835125" y="3431361"/>
            <a:ext cx="23094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t>
            </a:r>
            <a:r>
              <a:rPr lang="en"/>
              <a:t>Jupiter is the biggest planet of them all”</a:t>
            </a:r>
            <a:endParaRPr/>
          </a:p>
        </p:txBody>
      </p:sp>
      <p:sp>
        <p:nvSpPr>
          <p:cNvPr id="2890" name="Google Shape;2890;p99"/>
          <p:cNvSpPr txBox="1"/>
          <p:nvPr>
            <p:ph idx="8" type="subTitle"/>
          </p:nvPr>
        </p:nvSpPr>
        <p:spPr>
          <a:xfrm>
            <a:off x="3417212" y="3431361"/>
            <a:ext cx="23094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2891" name="Google Shape;2891;p99"/>
          <p:cNvSpPr txBox="1"/>
          <p:nvPr>
            <p:ph idx="9" type="subTitle"/>
          </p:nvPr>
        </p:nvSpPr>
        <p:spPr>
          <a:xfrm>
            <a:off x="5999299" y="3431361"/>
            <a:ext cx="23094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892" name="Google Shape;2892;p99"/>
          <p:cNvSpPr txBox="1"/>
          <p:nvPr>
            <p:ph idx="13" type="title"/>
          </p:nvPr>
        </p:nvSpPr>
        <p:spPr>
          <a:xfrm>
            <a:off x="842625" y="4000900"/>
            <a:ext cx="2294400" cy="34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—Nick Bowman</a:t>
            </a:r>
            <a:endParaRPr/>
          </a:p>
        </p:txBody>
      </p:sp>
      <p:sp>
        <p:nvSpPr>
          <p:cNvPr id="2893" name="Google Shape;2893;p99"/>
          <p:cNvSpPr txBox="1"/>
          <p:nvPr>
            <p:ph idx="14" type="title"/>
          </p:nvPr>
        </p:nvSpPr>
        <p:spPr>
          <a:xfrm>
            <a:off x="3424712" y="4000900"/>
            <a:ext cx="2294400" cy="34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—Rebecca Smith</a:t>
            </a:r>
            <a:endParaRPr/>
          </a:p>
        </p:txBody>
      </p:sp>
      <p:sp>
        <p:nvSpPr>
          <p:cNvPr id="2894" name="Google Shape;2894;p99"/>
          <p:cNvSpPr txBox="1"/>
          <p:nvPr>
            <p:ph idx="15" type="title"/>
          </p:nvPr>
        </p:nvSpPr>
        <p:spPr>
          <a:xfrm>
            <a:off x="6006799" y="4000900"/>
            <a:ext cx="2294400" cy="349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—Sam Bender</a:t>
            </a:r>
            <a:endParaRPr/>
          </a:p>
        </p:txBody>
      </p:sp>
      <p:sp>
        <p:nvSpPr>
          <p:cNvPr id="2895" name="Google Shape;2895;p99"/>
          <p:cNvSpPr/>
          <p:nvPr/>
        </p:nvSpPr>
        <p:spPr>
          <a:xfrm rot="-3599873">
            <a:off x="1893380" y="1478991"/>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99"/>
          <p:cNvSpPr/>
          <p:nvPr/>
        </p:nvSpPr>
        <p:spPr>
          <a:xfrm rot="-3599873">
            <a:off x="1893380" y="3092166"/>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4"/>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99"/>
          <p:cNvSpPr/>
          <p:nvPr/>
        </p:nvSpPr>
        <p:spPr>
          <a:xfrm rot="-3599873">
            <a:off x="4377093" y="1478991"/>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6"/>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99"/>
          <p:cNvSpPr/>
          <p:nvPr/>
        </p:nvSpPr>
        <p:spPr>
          <a:xfrm rot="-3599873">
            <a:off x="4377093" y="3092166"/>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99"/>
          <p:cNvSpPr/>
          <p:nvPr/>
        </p:nvSpPr>
        <p:spPr>
          <a:xfrm rot="-3599873">
            <a:off x="6955430" y="1478991"/>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4"/>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99"/>
          <p:cNvSpPr/>
          <p:nvPr/>
        </p:nvSpPr>
        <p:spPr>
          <a:xfrm rot="-3599873">
            <a:off x="6955430" y="3092166"/>
            <a:ext cx="397140" cy="263747"/>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6"/>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2895"/>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897"/>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899"/>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896"/>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898"/>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2900"/>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 name="Shape 628"/>
        <p:cNvGrpSpPr/>
        <p:nvPr/>
      </p:nvGrpSpPr>
      <p:grpSpPr>
        <a:xfrm>
          <a:off x="0" y="0"/>
          <a:ext cx="0" cy="0"/>
          <a:chOff x="0" y="0"/>
          <a:chExt cx="0" cy="0"/>
        </a:xfrm>
      </p:grpSpPr>
      <p:sp>
        <p:nvSpPr>
          <p:cNvPr id="629" name="Google Shape;629;p64"/>
          <p:cNvSpPr txBox="1"/>
          <p:nvPr>
            <p:ph type="title"/>
          </p:nvPr>
        </p:nvSpPr>
        <p:spPr>
          <a:xfrm>
            <a:off x="2271900" y="1443663"/>
            <a:ext cx="4600200" cy="1457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Nature!</a:t>
            </a:r>
            <a:endParaRPr/>
          </a:p>
        </p:txBody>
      </p:sp>
      <p:sp>
        <p:nvSpPr>
          <p:cNvPr id="630" name="Google Shape;630;p64"/>
          <p:cNvSpPr txBox="1"/>
          <p:nvPr>
            <p:ph idx="1" type="subTitle"/>
          </p:nvPr>
        </p:nvSpPr>
        <p:spPr>
          <a:xfrm>
            <a:off x="2517975" y="2835225"/>
            <a:ext cx="4107900" cy="864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dk1"/>
              </a:buClr>
              <a:buSzPts val="1100"/>
              <a:buFont typeface="Arial"/>
              <a:buNone/>
            </a:pPr>
            <a:r>
              <a:rPr lang="en"/>
              <a:t>This </a:t>
            </a:r>
            <a:r>
              <a:rPr lang="en"/>
              <a:t>can be the part of the presentation where you introduce yourself, write your email...</a:t>
            </a:r>
            <a:endParaRPr/>
          </a:p>
        </p:txBody>
      </p:sp>
      <p:grpSp>
        <p:nvGrpSpPr>
          <p:cNvPr id="631" name="Google Shape;631;p64"/>
          <p:cNvGrpSpPr/>
          <p:nvPr/>
        </p:nvGrpSpPr>
        <p:grpSpPr>
          <a:xfrm flipH="1" rot="-1799934">
            <a:off x="686975" y="2814533"/>
            <a:ext cx="1657854" cy="1793369"/>
            <a:chOff x="8551050" y="7183675"/>
            <a:chExt cx="1161900" cy="1256875"/>
          </a:xfrm>
        </p:grpSpPr>
        <p:sp>
          <p:nvSpPr>
            <p:cNvPr id="632" name="Google Shape;632;p64"/>
            <p:cNvSpPr/>
            <p:nvPr/>
          </p:nvSpPr>
          <p:spPr>
            <a:xfrm>
              <a:off x="8551050" y="7183675"/>
              <a:ext cx="1161900" cy="1256875"/>
            </a:xfrm>
            <a:custGeom>
              <a:rect b="b" l="l" r="r" t="t"/>
              <a:pathLst>
                <a:path extrusionOk="0" h="50275" w="46476">
                  <a:moveTo>
                    <a:pt x="17205" y="0"/>
                  </a:moveTo>
                  <a:cubicBezTo>
                    <a:pt x="15776" y="0"/>
                    <a:pt x="14469" y="700"/>
                    <a:pt x="13648" y="1885"/>
                  </a:cubicBezTo>
                  <a:lnTo>
                    <a:pt x="12949" y="2949"/>
                  </a:lnTo>
                  <a:cubicBezTo>
                    <a:pt x="12250" y="3952"/>
                    <a:pt x="11551" y="4955"/>
                    <a:pt x="10882" y="5988"/>
                  </a:cubicBezTo>
                  <a:cubicBezTo>
                    <a:pt x="10548" y="6475"/>
                    <a:pt x="10274" y="6931"/>
                    <a:pt x="10031" y="7387"/>
                  </a:cubicBezTo>
                  <a:cubicBezTo>
                    <a:pt x="8299" y="11034"/>
                    <a:pt x="8967" y="14408"/>
                    <a:pt x="9819" y="16627"/>
                  </a:cubicBezTo>
                  <a:cubicBezTo>
                    <a:pt x="8907" y="16840"/>
                    <a:pt x="8025" y="17174"/>
                    <a:pt x="7204" y="17630"/>
                  </a:cubicBezTo>
                  <a:cubicBezTo>
                    <a:pt x="5685" y="18481"/>
                    <a:pt x="4317" y="19514"/>
                    <a:pt x="3192" y="20305"/>
                  </a:cubicBezTo>
                  <a:cubicBezTo>
                    <a:pt x="2797" y="20609"/>
                    <a:pt x="2372" y="20913"/>
                    <a:pt x="1976" y="21186"/>
                  </a:cubicBezTo>
                  <a:cubicBezTo>
                    <a:pt x="1034" y="21855"/>
                    <a:pt x="396" y="22858"/>
                    <a:pt x="213" y="23983"/>
                  </a:cubicBezTo>
                  <a:cubicBezTo>
                    <a:pt x="1" y="25077"/>
                    <a:pt x="244" y="26232"/>
                    <a:pt x="913" y="27174"/>
                  </a:cubicBezTo>
                  <a:cubicBezTo>
                    <a:pt x="1186" y="27569"/>
                    <a:pt x="1490" y="27934"/>
                    <a:pt x="1764" y="28329"/>
                  </a:cubicBezTo>
                  <a:cubicBezTo>
                    <a:pt x="2311" y="28998"/>
                    <a:pt x="2706" y="29606"/>
                    <a:pt x="3101" y="30214"/>
                  </a:cubicBezTo>
                  <a:cubicBezTo>
                    <a:pt x="4834" y="33101"/>
                    <a:pt x="7083" y="34864"/>
                    <a:pt x="9727" y="35472"/>
                  </a:cubicBezTo>
                  <a:cubicBezTo>
                    <a:pt x="9727" y="36293"/>
                    <a:pt x="9788" y="37053"/>
                    <a:pt x="9819" y="37661"/>
                  </a:cubicBezTo>
                  <a:cubicBezTo>
                    <a:pt x="9849" y="38268"/>
                    <a:pt x="9879" y="38876"/>
                    <a:pt x="9849" y="39272"/>
                  </a:cubicBezTo>
                  <a:cubicBezTo>
                    <a:pt x="9727" y="40639"/>
                    <a:pt x="10274" y="41977"/>
                    <a:pt x="11308" y="42828"/>
                  </a:cubicBezTo>
                  <a:cubicBezTo>
                    <a:pt x="12098" y="43527"/>
                    <a:pt x="13071" y="43892"/>
                    <a:pt x="14104" y="43892"/>
                  </a:cubicBezTo>
                  <a:cubicBezTo>
                    <a:pt x="14408" y="43892"/>
                    <a:pt x="14712" y="43861"/>
                    <a:pt x="15016" y="43770"/>
                  </a:cubicBezTo>
                  <a:cubicBezTo>
                    <a:pt x="15472" y="43709"/>
                    <a:pt x="15989" y="43588"/>
                    <a:pt x="16445" y="43496"/>
                  </a:cubicBezTo>
                  <a:cubicBezTo>
                    <a:pt x="17144" y="43345"/>
                    <a:pt x="17904" y="43132"/>
                    <a:pt x="18664" y="42980"/>
                  </a:cubicBezTo>
                  <a:lnTo>
                    <a:pt x="18664" y="42980"/>
                  </a:lnTo>
                  <a:cubicBezTo>
                    <a:pt x="18633" y="43527"/>
                    <a:pt x="18633" y="44044"/>
                    <a:pt x="18603" y="44591"/>
                  </a:cubicBezTo>
                  <a:cubicBezTo>
                    <a:pt x="18512" y="45807"/>
                    <a:pt x="18937" y="46749"/>
                    <a:pt x="19120" y="47235"/>
                  </a:cubicBezTo>
                  <a:lnTo>
                    <a:pt x="19180" y="47326"/>
                  </a:lnTo>
                  <a:cubicBezTo>
                    <a:pt x="19636" y="48725"/>
                    <a:pt x="20761" y="49819"/>
                    <a:pt x="22220" y="50184"/>
                  </a:cubicBezTo>
                  <a:lnTo>
                    <a:pt x="22281" y="50184"/>
                  </a:lnTo>
                  <a:cubicBezTo>
                    <a:pt x="22585" y="50244"/>
                    <a:pt x="22919" y="50275"/>
                    <a:pt x="23223" y="50275"/>
                  </a:cubicBezTo>
                  <a:cubicBezTo>
                    <a:pt x="24287" y="50275"/>
                    <a:pt x="25412" y="49819"/>
                    <a:pt x="26323" y="49089"/>
                  </a:cubicBezTo>
                  <a:lnTo>
                    <a:pt x="26384" y="49028"/>
                  </a:lnTo>
                  <a:cubicBezTo>
                    <a:pt x="26870" y="48603"/>
                    <a:pt x="28026" y="47691"/>
                    <a:pt x="28390" y="45989"/>
                  </a:cubicBezTo>
                  <a:cubicBezTo>
                    <a:pt x="28633" y="44955"/>
                    <a:pt x="28633" y="44013"/>
                    <a:pt x="28603" y="43314"/>
                  </a:cubicBezTo>
                  <a:lnTo>
                    <a:pt x="28603" y="42919"/>
                  </a:lnTo>
                  <a:lnTo>
                    <a:pt x="28603" y="38876"/>
                  </a:lnTo>
                  <a:cubicBezTo>
                    <a:pt x="29758" y="39272"/>
                    <a:pt x="30944" y="39454"/>
                    <a:pt x="32129" y="39454"/>
                  </a:cubicBezTo>
                  <a:cubicBezTo>
                    <a:pt x="34105" y="39454"/>
                    <a:pt x="35928" y="38876"/>
                    <a:pt x="37448" y="37843"/>
                  </a:cubicBezTo>
                  <a:cubicBezTo>
                    <a:pt x="38968" y="36840"/>
                    <a:pt x="40336" y="35685"/>
                    <a:pt x="41643" y="34591"/>
                  </a:cubicBezTo>
                  <a:lnTo>
                    <a:pt x="41704" y="34560"/>
                  </a:lnTo>
                  <a:cubicBezTo>
                    <a:pt x="42251" y="34104"/>
                    <a:pt x="42798" y="33648"/>
                    <a:pt x="43345" y="33223"/>
                  </a:cubicBezTo>
                  <a:cubicBezTo>
                    <a:pt x="44378" y="32341"/>
                    <a:pt x="44986" y="31004"/>
                    <a:pt x="44926" y="29606"/>
                  </a:cubicBezTo>
                  <a:cubicBezTo>
                    <a:pt x="44804" y="28238"/>
                    <a:pt x="44044" y="26961"/>
                    <a:pt x="42859" y="26232"/>
                  </a:cubicBezTo>
                  <a:cubicBezTo>
                    <a:pt x="42707" y="26141"/>
                    <a:pt x="42615" y="26080"/>
                    <a:pt x="42463" y="25989"/>
                  </a:cubicBezTo>
                  <a:cubicBezTo>
                    <a:pt x="42372" y="25837"/>
                    <a:pt x="42251" y="25685"/>
                    <a:pt x="42160" y="25533"/>
                  </a:cubicBezTo>
                  <a:cubicBezTo>
                    <a:pt x="43467" y="23861"/>
                    <a:pt x="44439" y="21733"/>
                    <a:pt x="44926" y="19241"/>
                  </a:cubicBezTo>
                  <a:cubicBezTo>
                    <a:pt x="45199" y="17903"/>
                    <a:pt x="45108" y="16688"/>
                    <a:pt x="45047" y="15715"/>
                  </a:cubicBezTo>
                  <a:cubicBezTo>
                    <a:pt x="45047" y="15441"/>
                    <a:pt x="45017" y="15107"/>
                    <a:pt x="45017" y="14833"/>
                  </a:cubicBezTo>
                  <a:cubicBezTo>
                    <a:pt x="46020" y="13770"/>
                    <a:pt x="46476" y="12250"/>
                    <a:pt x="46141" y="10791"/>
                  </a:cubicBezTo>
                  <a:cubicBezTo>
                    <a:pt x="45777" y="9180"/>
                    <a:pt x="44500" y="7903"/>
                    <a:pt x="42889" y="7569"/>
                  </a:cubicBezTo>
                  <a:cubicBezTo>
                    <a:pt x="42342" y="7447"/>
                    <a:pt x="41764" y="7356"/>
                    <a:pt x="41248" y="7235"/>
                  </a:cubicBezTo>
                  <a:cubicBezTo>
                    <a:pt x="40184" y="6991"/>
                    <a:pt x="39272" y="6839"/>
                    <a:pt x="38421" y="6596"/>
                  </a:cubicBezTo>
                  <a:cubicBezTo>
                    <a:pt x="37357" y="6232"/>
                    <a:pt x="36293" y="6080"/>
                    <a:pt x="35229" y="6080"/>
                  </a:cubicBezTo>
                  <a:cubicBezTo>
                    <a:pt x="33679" y="6080"/>
                    <a:pt x="32099" y="6444"/>
                    <a:pt x="30427" y="7113"/>
                  </a:cubicBezTo>
                  <a:cubicBezTo>
                    <a:pt x="30001" y="7265"/>
                    <a:pt x="29606" y="7447"/>
                    <a:pt x="29272" y="7660"/>
                  </a:cubicBezTo>
                  <a:cubicBezTo>
                    <a:pt x="28299" y="5563"/>
                    <a:pt x="26567" y="3648"/>
                    <a:pt x="24712" y="2584"/>
                  </a:cubicBezTo>
                  <a:cubicBezTo>
                    <a:pt x="23071" y="1642"/>
                    <a:pt x="21338" y="1125"/>
                    <a:pt x="19940" y="669"/>
                  </a:cubicBezTo>
                  <a:cubicBezTo>
                    <a:pt x="19484" y="517"/>
                    <a:pt x="19028" y="396"/>
                    <a:pt x="18633" y="244"/>
                  </a:cubicBezTo>
                  <a:lnTo>
                    <a:pt x="18603" y="244"/>
                  </a:lnTo>
                  <a:cubicBezTo>
                    <a:pt x="18147" y="92"/>
                    <a:pt x="17691" y="0"/>
                    <a:pt x="1720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64"/>
            <p:cNvSpPr/>
            <p:nvPr/>
          </p:nvSpPr>
          <p:spPr>
            <a:xfrm>
              <a:off x="8610705" y="7256374"/>
              <a:ext cx="1040273" cy="1151443"/>
            </a:xfrm>
            <a:custGeom>
              <a:rect b="b" l="l" r="r" t="t"/>
              <a:pathLst>
                <a:path extrusionOk="0" h="41989" w="37935">
                  <a:moveTo>
                    <a:pt x="12907" y="1"/>
                  </a:moveTo>
                  <a:cubicBezTo>
                    <a:pt x="12833" y="1"/>
                    <a:pt x="12759" y="35"/>
                    <a:pt x="12736" y="103"/>
                  </a:cubicBezTo>
                  <a:lnTo>
                    <a:pt x="12007" y="1167"/>
                  </a:lnTo>
                  <a:cubicBezTo>
                    <a:pt x="11338" y="2140"/>
                    <a:pt x="10639" y="3173"/>
                    <a:pt x="9970" y="4146"/>
                  </a:cubicBezTo>
                  <a:cubicBezTo>
                    <a:pt x="9727" y="4510"/>
                    <a:pt x="9575" y="4754"/>
                    <a:pt x="9423" y="5027"/>
                  </a:cubicBezTo>
                  <a:cubicBezTo>
                    <a:pt x="8025" y="7945"/>
                    <a:pt x="9119" y="10802"/>
                    <a:pt x="10062" y="12656"/>
                  </a:cubicBezTo>
                  <a:cubicBezTo>
                    <a:pt x="10822" y="14146"/>
                    <a:pt x="11794" y="15544"/>
                    <a:pt x="12706" y="16881"/>
                  </a:cubicBezTo>
                  <a:lnTo>
                    <a:pt x="14074" y="18948"/>
                  </a:lnTo>
                  <a:cubicBezTo>
                    <a:pt x="14347" y="19343"/>
                    <a:pt x="14591" y="19860"/>
                    <a:pt x="14834" y="20316"/>
                  </a:cubicBezTo>
                  <a:cubicBezTo>
                    <a:pt x="14895" y="20468"/>
                    <a:pt x="15016" y="20651"/>
                    <a:pt x="15107" y="20802"/>
                  </a:cubicBezTo>
                  <a:lnTo>
                    <a:pt x="14895" y="20954"/>
                  </a:lnTo>
                  <a:cubicBezTo>
                    <a:pt x="14803" y="20863"/>
                    <a:pt x="14712" y="20802"/>
                    <a:pt x="14591" y="20772"/>
                  </a:cubicBezTo>
                  <a:cubicBezTo>
                    <a:pt x="14287" y="20559"/>
                    <a:pt x="13983" y="20347"/>
                    <a:pt x="13740" y="20073"/>
                  </a:cubicBezTo>
                  <a:cubicBezTo>
                    <a:pt x="13375" y="19769"/>
                    <a:pt x="13071" y="19465"/>
                    <a:pt x="12767" y="19161"/>
                  </a:cubicBezTo>
                  <a:cubicBezTo>
                    <a:pt x="12433" y="18827"/>
                    <a:pt x="12098" y="18492"/>
                    <a:pt x="11703" y="18128"/>
                  </a:cubicBezTo>
                  <a:cubicBezTo>
                    <a:pt x="10359" y="16952"/>
                    <a:pt x="8947" y="16361"/>
                    <a:pt x="7550" y="16361"/>
                  </a:cubicBezTo>
                  <a:cubicBezTo>
                    <a:pt x="6672" y="16361"/>
                    <a:pt x="5800" y="16594"/>
                    <a:pt x="4955" y="17064"/>
                  </a:cubicBezTo>
                  <a:cubicBezTo>
                    <a:pt x="3648" y="17793"/>
                    <a:pt x="2432" y="18675"/>
                    <a:pt x="1369" y="19465"/>
                  </a:cubicBezTo>
                  <a:cubicBezTo>
                    <a:pt x="913" y="19799"/>
                    <a:pt x="517" y="20103"/>
                    <a:pt x="92" y="20407"/>
                  </a:cubicBezTo>
                  <a:cubicBezTo>
                    <a:pt x="61" y="20468"/>
                    <a:pt x="1" y="20499"/>
                    <a:pt x="1" y="20529"/>
                  </a:cubicBezTo>
                  <a:cubicBezTo>
                    <a:pt x="1" y="20559"/>
                    <a:pt x="1" y="20651"/>
                    <a:pt x="31" y="20681"/>
                  </a:cubicBezTo>
                  <a:cubicBezTo>
                    <a:pt x="305" y="21076"/>
                    <a:pt x="578" y="21410"/>
                    <a:pt x="852" y="21745"/>
                  </a:cubicBezTo>
                  <a:cubicBezTo>
                    <a:pt x="1399" y="22505"/>
                    <a:pt x="1946" y="23234"/>
                    <a:pt x="2402" y="23994"/>
                  </a:cubicBezTo>
                  <a:cubicBezTo>
                    <a:pt x="3857" y="26373"/>
                    <a:pt x="5570" y="27515"/>
                    <a:pt x="7778" y="27515"/>
                  </a:cubicBezTo>
                  <a:cubicBezTo>
                    <a:pt x="7968" y="27515"/>
                    <a:pt x="8162" y="27506"/>
                    <a:pt x="8360" y="27490"/>
                  </a:cubicBezTo>
                  <a:cubicBezTo>
                    <a:pt x="9454" y="27398"/>
                    <a:pt x="10609" y="27216"/>
                    <a:pt x="11703" y="27064"/>
                  </a:cubicBezTo>
                  <a:cubicBezTo>
                    <a:pt x="11794" y="27064"/>
                    <a:pt x="11855" y="27034"/>
                    <a:pt x="11946" y="27034"/>
                  </a:cubicBezTo>
                  <a:cubicBezTo>
                    <a:pt x="9393" y="28584"/>
                    <a:pt x="9575" y="31046"/>
                    <a:pt x="9697" y="33265"/>
                  </a:cubicBezTo>
                  <a:cubicBezTo>
                    <a:pt x="9727" y="34025"/>
                    <a:pt x="9819" y="34754"/>
                    <a:pt x="9727" y="35423"/>
                  </a:cubicBezTo>
                  <a:cubicBezTo>
                    <a:pt x="9727" y="35514"/>
                    <a:pt x="9758" y="35544"/>
                    <a:pt x="9819" y="35575"/>
                  </a:cubicBezTo>
                  <a:cubicBezTo>
                    <a:pt x="9839" y="35596"/>
                    <a:pt x="9875" y="35631"/>
                    <a:pt x="9925" y="35631"/>
                  </a:cubicBezTo>
                  <a:cubicBezTo>
                    <a:pt x="9947" y="35631"/>
                    <a:pt x="9973" y="35624"/>
                    <a:pt x="10001" y="35605"/>
                  </a:cubicBezTo>
                  <a:cubicBezTo>
                    <a:pt x="10457" y="35514"/>
                    <a:pt x="10913" y="35423"/>
                    <a:pt x="11369" y="35301"/>
                  </a:cubicBezTo>
                  <a:cubicBezTo>
                    <a:pt x="12402" y="35088"/>
                    <a:pt x="13466" y="34815"/>
                    <a:pt x="14530" y="34632"/>
                  </a:cubicBezTo>
                  <a:cubicBezTo>
                    <a:pt x="15806" y="34359"/>
                    <a:pt x="17205" y="33903"/>
                    <a:pt x="17873" y="32231"/>
                  </a:cubicBezTo>
                  <a:cubicBezTo>
                    <a:pt x="18025" y="31806"/>
                    <a:pt x="18329" y="31471"/>
                    <a:pt x="18633" y="31046"/>
                  </a:cubicBezTo>
                  <a:cubicBezTo>
                    <a:pt x="18724" y="30894"/>
                    <a:pt x="18846" y="30803"/>
                    <a:pt x="18937" y="30651"/>
                  </a:cubicBezTo>
                  <a:lnTo>
                    <a:pt x="19089" y="30711"/>
                  </a:lnTo>
                  <a:lnTo>
                    <a:pt x="18937" y="32870"/>
                  </a:lnTo>
                  <a:cubicBezTo>
                    <a:pt x="18785" y="35392"/>
                    <a:pt x="18633" y="38006"/>
                    <a:pt x="18481" y="40560"/>
                  </a:cubicBezTo>
                  <a:cubicBezTo>
                    <a:pt x="18481" y="40864"/>
                    <a:pt x="18572" y="41168"/>
                    <a:pt x="18694" y="41471"/>
                  </a:cubicBezTo>
                  <a:cubicBezTo>
                    <a:pt x="18724" y="41593"/>
                    <a:pt x="18816" y="41745"/>
                    <a:pt x="18846" y="41836"/>
                  </a:cubicBezTo>
                  <a:cubicBezTo>
                    <a:pt x="18876" y="41927"/>
                    <a:pt x="18937" y="41958"/>
                    <a:pt x="18998" y="41988"/>
                  </a:cubicBezTo>
                  <a:lnTo>
                    <a:pt x="19028" y="41988"/>
                  </a:lnTo>
                  <a:cubicBezTo>
                    <a:pt x="19089" y="41988"/>
                    <a:pt x="19150" y="41958"/>
                    <a:pt x="19180" y="41927"/>
                  </a:cubicBezTo>
                  <a:cubicBezTo>
                    <a:pt x="19272" y="41836"/>
                    <a:pt x="19393" y="41745"/>
                    <a:pt x="19484" y="41654"/>
                  </a:cubicBezTo>
                  <a:cubicBezTo>
                    <a:pt x="19758" y="41441"/>
                    <a:pt x="20062" y="41198"/>
                    <a:pt x="20153" y="40894"/>
                  </a:cubicBezTo>
                  <a:cubicBezTo>
                    <a:pt x="20244" y="40377"/>
                    <a:pt x="20244" y="39800"/>
                    <a:pt x="20214" y="39222"/>
                  </a:cubicBezTo>
                  <a:lnTo>
                    <a:pt x="20214" y="38705"/>
                  </a:lnTo>
                  <a:lnTo>
                    <a:pt x="20214" y="34632"/>
                  </a:lnTo>
                  <a:cubicBezTo>
                    <a:pt x="20214" y="32353"/>
                    <a:pt x="20183" y="30104"/>
                    <a:pt x="20183" y="27824"/>
                  </a:cubicBezTo>
                  <a:cubicBezTo>
                    <a:pt x="20183" y="27641"/>
                    <a:pt x="20214" y="27398"/>
                    <a:pt x="20305" y="27155"/>
                  </a:cubicBezTo>
                  <a:cubicBezTo>
                    <a:pt x="20305" y="27064"/>
                    <a:pt x="20335" y="27034"/>
                    <a:pt x="20335" y="26942"/>
                  </a:cubicBezTo>
                  <a:lnTo>
                    <a:pt x="20639" y="27246"/>
                  </a:lnTo>
                  <a:cubicBezTo>
                    <a:pt x="21004" y="27641"/>
                    <a:pt x="21308" y="27976"/>
                    <a:pt x="21612" y="28280"/>
                  </a:cubicBezTo>
                  <a:cubicBezTo>
                    <a:pt x="23386" y="30134"/>
                    <a:pt x="25736" y="31138"/>
                    <a:pt x="27837" y="31138"/>
                  </a:cubicBezTo>
                  <a:cubicBezTo>
                    <a:pt x="28940" y="31138"/>
                    <a:pt x="29975" y="30861"/>
                    <a:pt x="30822" y="30286"/>
                  </a:cubicBezTo>
                  <a:cubicBezTo>
                    <a:pt x="32190" y="29344"/>
                    <a:pt x="33527" y="28280"/>
                    <a:pt x="34773" y="27216"/>
                  </a:cubicBezTo>
                  <a:cubicBezTo>
                    <a:pt x="35351" y="26760"/>
                    <a:pt x="35898" y="26274"/>
                    <a:pt x="36476" y="25818"/>
                  </a:cubicBezTo>
                  <a:cubicBezTo>
                    <a:pt x="36506" y="25787"/>
                    <a:pt x="36567" y="25696"/>
                    <a:pt x="36567" y="25635"/>
                  </a:cubicBezTo>
                  <a:cubicBezTo>
                    <a:pt x="36567" y="25544"/>
                    <a:pt x="36506" y="25514"/>
                    <a:pt x="36445" y="25483"/>
                  </a:cubicBezTo>
                  <a:cubicBezTo>
                    <a:pt x="36324" y="25392"/>
                    <a:pt x="36202" y="25362"/>
                    <a:pt x="36050" y="25271"/>
                  </a:cubicBezTo>
                  <a:cubicBezTo>
                    <a:pt x="35716" y="25119"/>
                    <a:pt x="35290" y="24936"/>
                    <a:pt x="35138" y="24632"/>
                  </a:cubicBezTo>
                  <a:cubicBezTo>
                    <a:pt x="34226" y="23082"/>
                    <a:pt x="33071" y="21562"/>
                    <a:pt x="30974" y="21258"/>
                  </a:cubicBezTo>
                  <a:cubicBezTo>
                    <a:pt x="34074" y="20164"/>
                    <a:pt x="35868" y="17885"/>
                    <a:pt x="36628" y="14176"/>
                  </a:cubicBezTo>
                  <a:cubicBezTo>
                    <a:pt x="36779" y="13386"/>
                    <a:pt x="36749" y="12565"/>
                    <a:pt x="36719" y="11714"/>
                  </a:cubicBezTo>
                  <a:cubicBezTo>
                    <a:pt x="36597" y="10194"/>
                    <a:pt x="36506" y="8766"/>
                    <a:pt x="37843" y="7702"/>
                  </a:cubicBezTo>
                  <a:cubicBezTo>
                    <a:pt x="37935" y="7641"/>
                    <a:pt x="37935" y="7580"/>
                    <a:pt x="37935" y="7489"/>
                  </a:cubicBezTo>
                  <a:lnTo>
                    <a:pt x="37935" y="7489"/>
                  </a:lnTo>
                  <a:cubicBezTo>
                    <a:pt x="37904" y="7504"/>
                    <a:pt x="37879" y="7510"/>
                    <a:pt x="37858" y="7510"/>
                  </a:cubicBezTo>
                  <a:cubicBezTo>
                    <a:pt x="37794" y="7510"/>
                    <a:pt x="37760" y="7459"/>
                    <a:pt x="37691" y="7459"/>
                  </a:cubicBezTo>
                  <a:cubicBezTo>
                    <a:pt x="37175" y="7337"/>
                    <a:pt x="36628" y="7246"/>
                    <a:pt x="36141" y="7155"/>
                  </a:cubicBezTo>
                  <a:cubicBezTo>
                    <a:pt x="35017" y="6942"/>
                    <a:pt x="33953" y="6729"/>
                    <a:pt x="32919" y="6425"/>
                  </a:cubicBezTo>
                  <a:cubicBezTo>
                    <a:pt x="32263" y="6235"/>
                    <a:pt x="31608" y="6137"/>
                    <a:pt x="30937" y="6137"/>
                  </a:cubicBezTo>
                  <a:cubicBezTo>
                    <a:pt x="29898" y="6137"/>
                    <a:pt x="28824" y="6371"/>
                    <a:pt x="27661" y="6851"/>
                  </a:cubicBezTo>
                  <a:cubicBezTo>
                    <a:pt x="24621" y="8097"/>
                    <a:pt x="23618" y="10833"/>
                    <a:pt x="22737" y="13264"/>
                  </a:cubicBezTo>
                  <a:cubicBezTo>
                    <a:pt x="21946" y="15392"/>
                    <a:pt x="21187" y="17550"/>
                    <a:pt x="20366" y="19708"/>
                  </a:cubicBezTo>
                  <a:lnTo>
                    <a:pt x="19454" y="22201"/>
                  </a:lnTo>
                  <a:lnTo>
                    <a:pt x="19363" y="22170"/>
                  </a:lnTo>
                  <a:cubicBezTo>
                    <a:pt x="19515" y="21623"/>
                    <a:pt x="19667" y="21076"/>
                    <a:pt x="19819" y="20529"/>
                  </a:cubicBezTo>
                  <a:cubicBezTo>
                    <a:pt x="20153" y="19192"/>
                    <a:pt x="20518" y="17824"/>
                    <a:pt x="20974" y="16547"/>
                  </a:cubicBezTo>
                  <a:cubicBezTo>
                    <a:pt x="22129" y="13173"/>
                    <a:pt x="23193" y="9222"/>
                    <a:pt x="21369" y="5331"/>
                  </a:cubicBezTo>
                  <a:cubicBezTo>
                    <a:pt x="20731" y="3963"/>
                    <a:pt x="19606" y="2717"/>
                    <a:pt x="18451" y="2079"/>
                  </a:cubicBezTo>
                  <a:cubicBezTo>
                    <a:pt x="17174" y="1349"/>
                    <a:pt x="15746" y="893"/>
                    <a:pt x="14439" y="498"/>
                  </a:cubicBezTo>
                  <a:cubicBezTo>
                    <a:pt x="13922" y="346"/>
                    <a:pt x="13436" y="194"/>
                    <a:pt x="12980" y="12"/>
                  </a:cubicBezTo>
                  <a:cubicBezTo>
                    <a:pt x="12957" y="4"/>
                    <a:pt x="12932" y="1"/>
                    <a:pt x="129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 name="Google Shape;634;p64"/>
          <p:cNvSpPr/>
          <p:nvPr/>
        </p:nvSpPr>
        <p:spPr>
          <a:xfrm rot="1799983">
            <a:off x="7336173" y="1172347"/>
            <a:ext cx="745342" cy="723089"/>
          </a:xfrm>
          <a:custGeom>
            <a:rect b="b" l="l" r="r" t="t"/>
            <a:pathLst>
              <a:path extrusionOk="0" h="6901" w="7113">
                <a:moveTo>
                  <a:pt x="5228" y="1"/>
                </a:moveTo>
                <a:cubicBezTo>
                  <a:pt x="5107" y="1"/>
                  <a:pt x="5015" y="31"/>
                  <a:pt x="4924" y="31"/>
                </a:cubicBezTo>
                <a:cubicBezTo>
                  <a:pt x="4134" y="153"/>
                  <a:pt x="3769" y="517"/>
                  <a:pt x="3404" y="1095"/>
                </a:cubicBezTo>
                <a:cubicBezTo>
                  <a:pt x="2965" y="707"/>
                  <a:pt x="2614" y="430"/>
                  <a:pt x="2014" y="430"/>
                </a:cubicBezTo>
                <a:cubicBezTo>
                  <a:pt x="1909" y="430"/>
                  <a:pt x="1795" y="438"/>
                  <a:pt x="1672" y="457"/>
                </a:cubicBezTo>
                <a:cubicBezTo>
                  <a:pt x="1611" y="457"/>
                  <a:pt x="1489" y="457"/>
                  <a:pt x="1368" y="487"/>
                </a:cubicBezTo>
                <a:cubicBezTo>
                  <a:pt x="699" y="639"/>
                  <a:pt x="0" y="1368"/>
                  <a:pt x="61" y="2584"/>
                </a:cubicBezTo>
                <a:lnTo>
                  <a:pt x="91" y="3010"/>
                </a:lnTo>
                <a:cubicBezTo>
                  <a:pt x="334" y="4134"/>
                  <a:pt x="1337" y="5441"/>
                  <a:pt x="4134" y="6900"/>
                </a:cubicBezTo>
                <a:cubicBezTo>
                  <a:pt x="6444" y="4834"/>
                  <a:pt x="7113" y="3314"/>
                  <a:pt x="7082" y="2128"/>
                </a:cubicBezTo>
                <a:lnTo>
                  <a:pt x="7052" y="1703"/>
                </a:lnTo>
                <a:cubicBezTo>
                  <a:pt x="6778" y="487"/>
                  <a:pt x="5897" y="1"/>
                  <a:pt x="5228" y="1"/>
                </a:cubicBezTo>
                <a:close/>
              </a:path>
            </a:pathLst>
          </a:custGeom>
          <a:solidFill>
            <a:schemeClr val="accent6"/>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631"/>
                                        </p:tgtEl>
                                        <p:attrNameLst>
                                          <p:attrName>style.visibility</p:attrName>
                                        </p:attrNameLst>
                                      </p:cBhvr>
                                      <p:to>
                                        <p:strVal val="visible"/>
                                      </p:to>
                                    </p:set>
                                    <p:anim calcmode="lin" valueType="num">
                                      <p:cBhvr additive="base">
                                        <p:cTn dur="500"/>
                                        <p:tgtEl>
                                          <p:spTgt spid="631"/>
                                        </p:tgtEl>
                                        <p:attrNameLst>
                                          <p:attrName>ppt_w</p:attrName>
                                        </p:attrNameLst>
                                      </p:cBhvr>
                                      <p:tavLst>
                                        <p:tav fmla="" tm="0">
                                          <p:val>
                                            <p:strVal val="0"/>
                                          </p:val>
                                        </p:tav>
                                        <p:tav fmla="" tm="100000">
                                          <p:val>
                                            <p:strVal val="#ppt_w"/>
                                          </p:val>
                                        </p:tav>
                                      </p:tavLst>
                                    </p:anim>
                                    <p:anim calcmode="lin" valueType="num">
                                      <p:cBhvr additive="base">
                                        <p:cTn dur="500"/>
                                        <p:tgtEl>
                                          <p:spTgt spid="631"/>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34"/>
                                        </p:tgtEl>
                                        <p:attrNameLst>
                                          <p:attrName>style.visibility</p:attrName>
                                        </p:attrNameLst>
                                      </p:cBhvr>
                                      <p:to>
                                        <p:strVal val="visible"/>
                                      </p:to>
                                    </p:set>
                                    <p:anim calcmode="lin" valueType="num">
                                      <p:cBhvr additive="base">
                                        <p:cTn dur="500"/>
                                        <p:tgtEl>
                                          <p:spTgt spid="634"/>
                                        </p:tgtEl>
                                        <p:attrNameLst>
                                          <p:attrName>ppt_w</p:attrName>
                                        </p:attrNameLst>
                                      </p:cBhvr>
                                      <p:tavLst>
                                        <p:tav fmla="" tm="0">
                                          <p:val>
                                            <p:strVal val="0"/>
                                          </p:val>
                                        </p:tav>
                                        <p:tav fmla="" tm="100000">
                                          <p:val>
                                            <p:strVal val="#ppt_w"/>
                                          </p:val>
                                        </p:tav>
                                      </p:tavLst>
                                    </p:anim>
                                    <p:anim calcmode="lin" valueType="num">
                                      <p:cBhvr additive="base">
                                        <p:cTn dur="500"/>
                                        <p:tgtEl>
                                          <p:spTgt spid="634"/>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04" name="Shape 2904"/>
        <p:cNvGrpSpPr/>
        <p:nvPr/>
      </p:nvGrpSpPr>
      <p:grpSpPr>
        <a:xfrm>
          <a:off x="0" y="0"/>
          <a:ext cx="0" cy="0"/>
          <a:chOff x="0" y="0"/>
          <a:chExt cx="0" cy="0"/>
        </a:xfrm>
      </p:grpSpPr>
      <p:sp>
        <p:nvSpPr>
          <p:cNvPr id="2905" name="Google Shape;2905;p100"/>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Another graph</a:t>
            </a:r>
            <a:endParaRPr/>
          </a:p>
        </p:txBody>
      </p:sp>
      <p:grpSp>
        <p:nvGrpSpPr>
          <p:cNvPr id="2906" name="Google Shape;2906;p100"/>
          <p:cNvGrpSpPr/>
          <p:nvPr/>
        </p:nvGrpSpPr>
        <p:grpSpPr>
          <a:xfrm>
            <a:off x="2550505" y="2149155"/>
            <a:ext cx="1688541" cy="2109350"/>
            <a:chOff x="819000" y="2057600"/>
            <a:chExt cx="1790226" cy="2236377"/>
          </a:xfrm>
        </p:grpSpPr>
        <p:sp>
          <p:nvSpPr>
            <p:cNvPr id="2907" name="Google Shape;2907;p100"/>
            <p:cNvSpPr/>
            <p:nvPr/>
          </p:nvSpPr>
          <p:spPr>
            <a:xfrm>
              <a:off x="819000" y="2057600"/>
              <a:ext cx="1790226" cy="2236377"/>
            </a:xfrm>
            <a:custGeom>
              <a:rect b="b" l="l" r="r" t="t"/>
              <a:pathLst>
                <a:path extrusionOk="0" h="108142" w="86568">
                  <a:moveTo>
                    <a:pt x="44077" y="1"/>
                  </a:moveTo>
                  <a:cubicBezTo>
                    <a:pt x="41872" y="1"/>
                    <a:pt x="39705" y="620"/>
                    <a:pt x="37843" y="1879"/>
                  </a:cubicBezTo>
                  <a:cubicBezTo>
                    <a:pt x="33557" y="4767"/>
                    <a:pt x="31673" y="9903"/>
                    <a:pt x="30487" y="14037"/>
                  </a:cubicBezTo>
                  <a:cubicBezTo>
                    <a:pt x="29727" y="16651"/>
                    <a:pt x="29302" y="19387"/>
                    <a:pt x="29150" y="22214"/>
                  </a:cubicBezTo>
                  <a:cubicBezTo>
                    <a:pt x="24682" y="23429"/>
                    <a:pt x="21825" y="24706"/>
                    <a:pt x="21673" y="24797"/>
                  </a:cubicBezTo>
                  <a:cubicBezTo>
                    <a:pt x="21399" y="24888"/>
                    <a:pt x="21186" y="25071"/>
                    <a:pt x="20943" y="25253"/>
                  </a:cubicBezTo>
                  <a:cubicBezTo>
                    <a:pt x="19910" y="26013"/>
                    <a:pt x="19241" y="27107"/>
                    <a:pt x="18998" y="28323"/>
                  </a:cubicBezTo>
                  <a:cubicBezTo>
                    <a:pt x="18271" y="28108"/>
                    <a:pt x="17523" y="28000"/>
                    <a:pt x="16778" y="28000"/>
                  </a:cubicBezTo>
                  <a:cubicBezTo>
                    <a:pt x="15311" y="28000"/>
                    <a:pt x="13854" y="28419"/>
                    <a:pt x="12584" y="29265"/>
                  </a:cubicBezTo>
                  <a:cubicBezTo>
                    <a:pt x="10578" y="30633"/>
                    <a:pt x="8876" y="33369"/>
                    <a:pt x="9119" y="36256"/>
                  </a:cubicBezTo>
                  <a:cubicBezTo>
                    <a:pt x="9058" y="37594"/>
                    <a:pt x="9210" y="38931"/>
                    <a:pt x="9636" y="40177"/>
                  </a:cubicBezTo>
                  <a:cubicBezTo>
                    <a:pt x="8754" y="40603"/>
                    <a:pt x="7964" y="41211"/>
                    <a:pt x="7235" y="42001"/>
                  </a:cubicBezTo>
                  <a:cubicBezTo>
                    <a:pt x="6839" y="42427"/>
                    <a:pt x="6535" y="42883"/>
                    <a:pt x="6232" y="43369"/>
                  </a:cubicBezTo>
                  <a:cubicBezTo>
                    <a:pt x="4803" y="45740"/>
                    <a:pt x="4712" y="48536"/>
                    <a:pt x="6049" y="50937"/>
                  </a:cubicBezTo>
                  <a:cubicBezTo>
                    <a:pt x="7295" y="53156"/>
                    <a:pt x="9697" y="54676"/>
                    <a:pt x="12280" y="55162"/>
                  </a:cubicBezTo>
                  <a:cubicBezTo>
                    <a:pt x="11703" y="56561"/>
                    <a:pt x="11308" y="58293"/>
                    <a:pt x="11095" y="60421"/>
                  </a:cubicBezTo>
                  <a:cubicBezTo>
                    <a:pt x="10791" y="63643"/>
                    <a:pt x="11095" y="66409"/>
                    <a:pt x="12098" y="68567"/>
                  </a:cubicBezTo>
                  <a:cubicBezTo>
                    <a:pt x="8724" y="69965"/>
                    <a:pt x="6049" y="73582"/>
                    <a:pt x="5532" y="77594"/>
                  </a:cubicBezTo>
                  <a:cubicBezTo>
                    <a:pt x="5228" y="79813"/>
                    <a:pt x="5563" y="81850"/>
                    <a:pt x="6475" y="83613"/>
                  </a:cubicBezTo>
                  <a:cubicBezTo>
                    <a:pt x="5928" y="83795"/>
                    <a:pt x="5441" y="84069"/>
                    <a:pt x="4955" y="84312"/>
                  </a:cubicBezTo>
                  <a:cubicBezTo>
                    <a:pt x="1216" y="86652"/>
                    <a:pt x="0" y="91515"/>
                    <a:pt x="2128" y="95467"/>
                  </a:cubicBezTo>
                  <a:cubicBezTo>
                    <a:pt x="2189" y="95497"/>
                    <a:pt x="2189" y="95528"/>
                    <a:pt x="2219" y="95558"/>
                  </a:cubicBezTo>
                  <a:cubicBezTo>
                    <a:pt x="2402" y="95984"/>
                    <a:pt x="2675" y="96409"/>
                    <a:pt x="2949" y="96744"/>
                  </a:cubicBezTo>
                  <a:cubicBezTo>
                    <a:pt x="4408" y="98750"/>
                    <a:pt x="6627" y="99965"/>
                    <a:pt x="9210" y="100178"/>
                  </a:cubicBezTo>
                  <a:cubicBezTo>
                    <a:pt x="9788" y="100239"/>
                    <a:pt x="10305" y="100269"/>
                    <a:pt x="10882" y="100269"/>
                  </a:cubicBezTo>
                  <a:lnTo>
                    <a:pt x="11186" y="100269"/>
                  </a:lnTo>
                  <a:cubicBezTo>
                    <a:pt x="11642" y="102701"/>
                    <a:pt x="13162" y="104950"/>
                    <a:pt x="15411" y="106440"/>
                  </a:cubicBezTo>
                  <a:cubicBezTo>
                    <a:pt x="16961" y="107564"/>
                    <a:pt x="18694" y="108142"/>
                    <a:pt x="20426" y="108142"/>
                  </a:cubicBezTo>
                  <a:cubicBezTo>
                    <a:pt x="21825" y="108142"/>
                    <a:pt x="23192" y="107777"/>
                    <a:pt x="24378" y="106956"/>
                  </a:cubicBezTo>
                  <a:cubicBezTo>
                    <a:pt x="26293" y="105862"/>
                    <a:pt x="27721" y="103978"/>
                    <a:pt x="28238" y="101728"/>
                  </a:cubicBezTo>
                  <a:cubicBezTo>
                    <a:pt x="28572" y="100209"/>
                    <a:pt x="28512" y="98598"/>
                    <a:pt x="27964" y="97139"/>
                  </a:cubicBezTo>
                  <a:cubicBezTo>
                    <a:pt x="28086" y="97017"/>
                    <a:pt x="28177" y="96865"/>
                    <a:pt x="28238" y="96744"/>
                  </a:cubicBezTo>
                  <a:cubicBezTo>
                    <a:pt x="29089" y="97990"/>
                    <a:pt x="30396" y="98810"/>
                    <a:pt x="31916" y="98962"/>
                  </a:cubicBezTo>
                  <a:cubicBezTo>
                    <a:pt x="33071" y="99054"/>
                    <a:pt x="34196" y="99145"/>
                    <a:pt x="35351" y="99145"/>
                  </a:cubicBezTo>
                  <a:cubicBezTo>
                    <a:pt x="35715" y="99145"/>
                    <a:pt x="36141" y="99145"/>
                    <a:pt x="36536" y="99114"/>
                  </a:cubicBezTo>
                  <a:cubicBezTo>
                    <a:pt x="37205" y="99054"/>
                    <a:pt x="37843" y="98902"/>
                    <a:pt x="38421" y="98689"/>
                  </a:cubicBezTo>
                  <a:cubicBezTo>
                    <a:pt x="39636" y="100178"/>
                    <a:pt x="41460" y="101181"/>
                    <a:pt x="43375" y="101424"/>
                  </a:cubicBezTo>
                  <a:cubicBezTo>
                    <a:pt x="43709" y="101455"/>
                    <a:pt x="44013" y="101485"/>
                    <a:pt x="44348" y="101485"/>
                  </a:cubicBezTo>
                  <a:cubicBezTo>
                    <a:pt x="46445" y="101485"/>
                    <a:pt x="48451" y="100665"/>
                    <a:pt x="50093" y="99206"/>
                  </a:cubicBezTo>
                  <a:cubicBezTo>
                    <a:pt x="50640" y="99449"/>
                    <a:pt x="51187" y="99601"/>
                    <a:pt x="51795" y="99601"/>
                  </a:cubicBezTo>
                  <a:lnTo>
                    <a:pt x="52007" y="99601"/>
                  </a:lnTo>
                  <a:cubicBezTo>
                    <a:pt x="52707" y="99601"/>
                    <a:pt x="53436" y="99418"/>
                    <a:pt x="54074" y="99114"/>
                  </a:cubicBezTo>
                  <a:cubicBezTo>
                    <a:pt x="54348" y="99266"/>
                    <a:pt x="54622" y="99418"/>
                    <a:pt x="54925" y="99510"/>
                  </a:cubicBezTo>
                  <a:cubicBezTo>
                    <a:pt x="55959" y="99874"/>
                    <a:pt x="57084" y="100057"/>
                    <a:pt x="58269" y="100057"/>
                  </a:cubicBezTo>
                  <a:cubicBezTo>
                    <a:pt x="59090" y="100057"/>
                    <a:pt x="59941" y="99965"/>
                    <a:pt x="60853" y="99783"/>
                  </a:cubicBezTo>
                  <a:cubicBezTo>
                    <a:pt x="62251" y="99510"/>
                    <a:pt x="63345" y="98689"/>
                    <a:pt x="64044" y="97595"/>
                  </a:cubicBezTo>
                  <a:cubicBezTo>
                    <a:pt x="64105" y="97595"/>
                    <a:pt x="64196" y="97625"/>
                    <a:pt x="64227" y="97625"/>
                  </a:cubicBezTo>
                  <a:cubicBezTo>
                    <a:pt x="64713" y="97747"/>
                    <a:pt x="65230" y="97807"/>
                    <a:pt x="65716" y="97807"/>
                  </a:cubicBezTo>
                  <a:cubicBezTo>
                    <a:pt x="65898" y="97807"/>
                    <a:pt x="66081" y="97807"/>
                    <a:pt x="66263" y="97777"/>
                  </a:cubicBezTo>
                  <a:cubicBezTo>
                    <a:pt x="66506" y="98385"/>
                    <a:pt x="66780" y="98962"/>
                    <a:pt x="67114" y="99479"/>
                  </a:cubicBezTo>
                  <a:cubicBezTo>
                    <a:pt x="68725" y="102002"/>
                    <a:pt x="71430" y="103552"/>
                    <a:pt x="74196" y="103552"/>
                  </a:cubicBezTo>
                  <a:lnTo>
                    <a:pt x="74591" y="103552"/>
                  </a:lnTo>
                  <a:cubicBezTo>
                    <a:pt x="76020" y="103461"/>
                    <a:pt x="77297" y="102944"/>
                    <a:pt x="78330" y="102063"/>
                  </a:cubicBezTo>
                  <a:cubicBezTo>
                    <a:pt x="79911" y="101090"/>
                    <a:pt x="81096" y="99449"/>
                    <a:pt x="81674" y="97595"/>
                  </a:cubicBezTo>
                  <a:cubicBezTo>
                    <a:pt x="82312" y="95467"/>
                    <a:pt x="82038" y="93126"/>
                    <a:pt x="80975" y="91212"/>
                  </a:cubicBezTo>
                  <a:cubicBezTo>
                    <a:pt x="80336" y="90056"/>
                    <a:pt x="79455" y="89114"/>
                    <a:pt x="78482" y="88354"/>
                  </a:cubicBezTo>
                  <a:cubicBezTo>
                    <a:pt x="78695" y="88324"/>
                    <a:pt x="78908" y="88263"/>
                    <a:pt x="79120" y="88233"/>
                  </a:cubicBezTo>
                  <a:cubicBezTo>
                    <a:pt x="82190" y="87534"/>
                    <a:pt x="84926" y="84828"/>
                    <a:pt x="85807" y="81637"/>
                  </a:cubicBezTo>
                  <a:cubicBezTo>
                    <a:pt x="86567" y="78780"/>
                    <a:pt x="85929" y="76227"/>
                    <a:pt x="83984" y="74403"/>
                  </a:cubicBezTo>
                  <a:cubicBezTo>
                    <a:pt x="82555" y="73005"/>
                    <a:pt x="80519" y="72214"/>
                    <a:pt x="78330" y="72093"/>
                  </a:cubicBezTo>
                  <a:cubicBezTo>
                    <a:pt x="78000" y="72054"/>
                    <a:pt x="77668" y="72034"/>
                    <a:pt x="77338" y="72034"/>
                  </a:cubicBezTo>
                  <a:cubicBezTo>
                    <a:pt x="75873" y="72034"/>
                    <a:pt x="74422" y="72418"/>
                    <a:pt x="73132" y="73187"/>
                  </a:cubicBezTo>
                  <a:cubicBezTo>
                    <a:pt x="72251" y="73643"/>
                    <a:pt x="71491" y="74220"/>
                    <a:pt x="70853" y="74920"/>
                  </a:cubicBezTo>
                  <a:cubicBezTo>
                    <a:pt x="70701" y="74707"/>
                    <a:pt x="70579" y="74555"/>
                    <a:pt x="70427" y="74372"/>
                  </a:cubicBezTo>
                  <a:cubicBezTo>
                    <a:pt x="72707" y="73157"/>
                    <a:pt x="73953" y="70968"/>
                    <a:pt x="74804" y="69509"/>
                  </a:cubicBezTo>
                  <a:cubicBezTo>
                    <a:pt x="74956" y="69236"/>
                    <a:pt x="75108" y="68992"/>
                    <a:pt x="75260" y="68749"/>
                  </a:cubicBezTo>
                  <a:cubicBezTo>
                    <a:pt x="76202" y="67229"/>
                    <a:pt x="76202" y="65497"/>
                    <a:pt x="75351" y="64038"/>
                  </a:cubicBezTo>
                  <a:cubicBezTo>
                    <a:pt x="77601" y="63460"/>
                    <a:pt x="79576" y="62001"/>
                    <a:pt x="80579" y="60086"/>
                  </a:cubicBezTo>
                  <a:cubicBezTo>
                    <a:pt x="81643" y="58080"/>
                    <a:pt x="81552" y="55709"/>
                    <a:pt x="80367" y="53673"/>
                  </a:cubicBezTo>
                  <a:cubicBezTo>
                    <a:pt x="79546" y="52214"/>
                    <a:pt x="78178" y="51089"/>
                    <a:pt x="76506" y="50360"/>
                  </a:cubicBezTo>
                  <a:cubicBezTo>
                    <a:pt x="76841" y="49722"/>
                    <a:pt x="77114" y="48992"/>
                    <a:pt x="77327" y="48263"/>
                  </a:cubicBezTo>
                  <a:cubicBezTo>
                    <a:pt x="78361" y="44919"/>
                    <a:pt x="77266" y="41636"/>
                    <a:pt x="74561" y="39873"/>
                  </a:cubicBezTo>
                  <a:cubicBezTo>
                    <a:pt x="73224" y="38992"/>
                    <a:pt x="71673" y="38597"/>
                    <a:pt x="70002" y="38597"/>
                  </a:cubicBezTo>
                  <a:cubicBezTo>
                    <a:pt x="70275" y="37381"/>
                    <a:pt x="70488" y="36196"/>
                    <a:pt x="70731" y="35010"/>
                  </a:cubicBezTo>
                  <a:cubicBezTo>
                    <a:pt x="70792" y="34554"/>
                    <a:pt x="70914" y="34098"/>
                    <a:pt x="71035" y="33642"/>
                  </a:cubicBezTo>
                  <a:cubicBezTo>
                    <a:pt x="71309" y="32426"/>
                    <a:pt x="71613" y="31059"/>
                    <a:pt x="71704" y="29630"/>
                  </a:cubicBezTo>
                  <a:cubicBezTo>
                    <a:pt x="71765" y="29235"/>
                    <a:pt x="71704" y="28901"/>
                    <a:pt x="71673" y="28505"/>
                  </a:cubicBezTo>
                  <a:cubicBezTo>
                    <a:pt x="71522" y="27290"/>
                    <a:pt x="70762" y="26226"/>
                    <a:pt x="69698" y="25618"/>
                  </a:cubicBezTo>
                  <a:cubicBezTo>
                    <a:pt x="69363" y="25436"/>
                    <a:pt x="68968" y="25284"/>
                    <a:pt x="68543" y="25223"/>
                  </a:cubicBezTo>
                  <a:cubicBezTo>
                    <a:pt x="67236" y="24615"/>
                    <a:pt x="64652" y="23490"/>
                    <a:pt x="60913" y="22457"/>
                  </a:cubicBezTo>
                  <a:cubicBezTo>
                    <a:pt x="60883" y="21697"/>
                    <a:pt x="60853" y="20998"/>
                    <a:pt x="60731" y="20299"/>
                  </a:cubicBezTo>
                  <a:cubicBezTo>
                    <a:pt x="60305" y="17138"/>
                    <a:pt x="59059" y="14250"/>
                    <a:pt x="57205" y="12031"/>
                  </a:cubicBezTo>
                  <a:cubicBezTo>
                    <a:pt x="56506" y="8323"/>
                    <a:pt x="54834" y="5283"/>
                    <a:pt x="52372" y="3186"/>
                  </a:cubicBezTo>
                  <a:cubicBezTo>
                    <a:pt x="49952" y="1077"/>
                    <a:pt x="46982" y="1"/>
                    <a:pt x="4407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8" name="Google Shape;2908;p100"/>
            <p:cNvGrpSpPr/>
            <p:nvPr/>
          </p:nvGrpSpPr>
          <p:grpSpPr>
            <a:xfrm>
              <a:off x="921452" y="2136580"/>
              <a:ext cx="1636260" cy="2073852"/>
              <a:chOff x="921452" y="2136580"/>
              <a:chExt cx="1636260" cy="2073852"/>
            </a:xfrm>
          </p:grpSpPr>
          <p:sp>
            <p:nvSpPr>
              <p:cNvPr id="2909" name="Google Shape;2909;p100"/>
              <p:cNvSpPr/>
              <p:nvPr/>
            </p:nvSpPr>
            <p:spPr>
              <a:xfrm>
                <a:off x="1841737" y="3710152"/>
                <a:ext cx="148979" cy="322256"/>
              </a:xfrm>
              <a:custGeom>
                <a:rect b="b" l="l" r="r" t="t"/>
                <a:pathLst>
                  <a:path extrusionOk="0" h="15583" w="7204">
                    <a:moveTo>
                      <a:pt x="5431" y="0"/>
                    </a:moveTo>
                    <a:cubicBezTo>
                      <a:pt x="4909" y="0"/>
                      <a:pt x="4366" y="88"/>
                      <a:pt x="3830" y="118"/>
                    </a:cubicBezTo>
                    <a:lnTo>
                      <a:pt x="3739" y="118"/>
                    </a:lnTo>
                    <a:cubicBezTo>
                      <a:pt x="3691" y="82"/>
                      <a:pt x="3629" y="65"/>
                      <a:pt x="3564" y="65"/>
                    </a:cubicBezTo>
                    <a:cubicBezTo>
                      <a:pt x="3464" y="65"/>
                      <a:pt x="3357" y="105"/>
                      <a:pt x="3283" y="179"/>
                    </a:cubicBezTo>
                    <a:cubicBezTo>
                      <a:pt x="2341" y="240"/>
                      <a:pt x="1368" y="331"/>
                      <a:pt x="456" y="695"/>
                    </a:cubicBezTo>
                    <a:cubicBezTo>
                      <a:pt x="0" y="878"/>
                      <a:pt x="183" y="1547"/>
                      <a:pt x="547" y="1699"/>
                    </a:cubicBezTo>
                    <a:cubicBezTo>
                      <a:pt x="1246" y="1911"/>
                      <a:pt x="1976" y="1942"/>
                      <a:pt x="2675" y="1942"/>
                    </a:cubicBezTo>
                    <a:cubicBezTo>
                      <a:pt x="2310" y="3826"/>
                      <a:pt x="2341" y="5863"/>
                      <a:pt x="2219" y="7656"/>
                    </a:cubicBezTo>
                    <a:cubicBezTo>
                      <a:pt x="2128" y="9905"/>
                      <a:pt x="1368" y="12975"/>
                      <a:pt x="2189" y="15073"/>
                    </a:cubicBezTo>
                    <a:cubicBezTo>
                      <a:pt x="2295" y="15374"/>
                      <a:pt x="2620" y="15583"/>
                      <a:pt x="2932" y="15583"/>
                    </a:cubicBezTo>
                    <a:cubicBezTo>
                      <a:pt x="3154" y="15583"/>
                      <a:pt x="3369" y="15477"/>
                      <a:pt x="3496" y="15225"/>
                    </a:cubicBezTo>
                    <a:cubicBezTo>
                      <a:pt x="4499" y="13158"/>
                      <a:pt x="4043" y="10240"/>
                      <a:pt x="4134" y="7990"/>
                    </a:cubicBezTo>
                    <a:cubicBezTo>
                      <a:pt x="4195" y="6045"/>
                      <a:pt x="4438" y="3887"/>
                      <a:pt x="4164" y="1911"/>
                    </a:cubicBezTo>
                    <a:cubicBezTo>
                      <a:pt x="4415" y="1911"/>
                      <a:pt x="4670" y="1919"/>
                      <a:pt x="4922" y="1919"/>
                    </a:cubicBezTo>
                    <a:cubicBezTo>
                      <a:pt x="5679" y="1919"/>
                      <a:pt x="6414" y="1851"/>
                      <a:pt x="6961" y="1303"/>
                    </a:cubicBezTo>
                    <a:cubicBezTo>
                      <a:pt x="7174" y="1121"/>
                      <a:pt x="7204" y="665"/>
                      <a:pt x="6961" y="452"/>
                    </a:cubicBezTo>
                    <a:cubicBezTo>
                      <a:pt x="6496" y="96"/>
                      <a:pt x="5975" y="0"/>
                      <a:pt x="54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00"/>
              <p:cNvSpPr/>
              <p:nvPr/>
            </p:nvSpPr>
            <p:spPr>
              <a:xfrm>
                <a:off x="981797" y="3162176"/>
                <a:ext cx="1338223" cy="636985"/>
              </a:xfrm>
              <a:custGeom>
                <a:rect b="b" l="l" r="r" t="t"/>
                <a:pathLst>
                  <a:path extrusionOk="0" h="30802" w="64711">
                    <a:moveTo>
                      <a:pt x="16292" y="8472"/>
                    </a:moveTo>
                    <a:cubicBezTo>
                      <a:pt x="16294" y="8472"/>
                      <a:pt x="16238" y="8714"/>
                      <a:pt x="16050" y="9502"/>
                    </a:cubicBezTo>
                    <a:cubicBezTo>
                      <a:pt x="15867" y="10353"/>
                      <a:pt x="15655" y="11265"/>
                      <a:pt x="15260" y="12025"/>
                    </a:cubicBezTo>
                    <a:cubicBezTo>
                      <a:pt x="15108" y="12299"/>
                      <a:pt x="14956" y="12542"/>
                      <a:pt x="14743" y="12755"/>
                    </a:cubicBezTo>
                    <a:cubicBezTo>
                      <a:pt x="14834" y="11934"/>
                      <a:pt x="14895" y="11052"/>
                      <a:pt x="15108" y="10293"/>
                    </a:cubicBezTo>
                    <a:cubicBezTo>
                      <a:pt x="15165" y="10065"/>
                      <a:pt x="15595" y="9063"/>
                      <a:pt x="16049" y="9063"/>
                    </a:cubicBezTo>
                    <a:cubicBezTo>
                      <a:pt x="16080" y="9063"/>
                      <a:pt x="16110" y="9067"/>
                      <a:pt x="16141" y="9077"/>
                    </a:cubicBezTo>
                    <a:cubicBezTo>
                      <a:pt x="16141" y="9077"/>
                      <a:pt x="16289" y="8472"/>
                      <a:pt x="16292" y="8472"/>
                    </a:cubicBezTo>
                    <a:close/>
                    <a:moveTo>
                      <a:pt x="23462" y="12631"/>
                    </a:moveTo>
                    <a:cubicBezTo>
                      <a:pt x="23687" y="12631"/>
                      <a:pt x="23970" y="12756"/>
                      <a:pt x="24287" y="13089"/>
                    </a:cubicBezTo>
                    <a:cubicBezTo>
                      <a:pt x="24439" y="13241"/>
                      <a:pt x="24561" y="13484"/>
                      <a:pt x="24621" y="13788"/>
                    </a:cubicBezTo>
                    <a:cubicBezTo>
                      <a:pt x="24385" y="13831"/>
                      <a:pt x="24164" y="13874"/>
                      <a:pt x="23947" y="13874"/>
                    </a:cubicBezTo>
                    <a:cubicBezTo>
                      <a:pt x="23857" y="13874"/>
                      <a:pt x="23768" y="13867"/>
                      <a:pt x="23679" y="13849"/>
                    </a:cubicBezTo>
                    <a:cubicBezTo>
                      <a:pt x="22659" y="13713"/>
                      <a:pt x="22805" y="12631"/>
                      <a:pt x="23462" y="12631"/>
                    </a:cubicBezTo>
                    <a:close/>
                    <a:moveTo>
                      <a:pt x="31152" y="13507"/>
                    </a:moveTo>
                    <a:cubicBezTo>
                      <a:pt x="31483" y="13507"/>
                      <a:pt x="31784" y="13817"/>
                      <a:pt x="32008" y="14153"/>
                    </a:cubicBezTo>
                    <a:lnTo>
                      <a:pt x="31825" y="14153"/>
                    </a:lnTo>
                    <a:cubicBezTo>
                      <a:pt x="31582" y="14122"/>
                      <a:pt x="31339" y="14062"/>
                      <a:pt x="31126" y="14001"/>
                    </a:cubicBezTo>
                    <a:cubicBezTo>
                      <a:pt x="31096" y="13849"/>
                      <a:pt x="31096" y="13666"/>
                      <a:pt x="31065" y="13514"/>
                    </a:cubicBezTo>
                    <a:cubicBezTo>
                      <a:pt x="31094" y="13510"/>
                      <a:pt x="31123" y="13507"/>
                      <a:pt x="31152" y="13507"/>
                    </a:cubicBezTo>
                    <a:close/>
                    <a:moveTo>
                      <a:pt x="58013" y="12107"/>
                    </a:moveTo>
                    <a:cubicBezTo>
                      <a:pt x="58065" y="12107"/>
                      <a:pt x="58080" y="12243"/>
                      <a:pt x="58026" y="12603"/>
                    </a:cubicBezTo>
                    <a:cubicBezTo>
                      <a:pt x="57966" y="13150"/>
                      <a:pt x="57662" y="13758"/>
                      <a:pt x="57388" y="14244"/>
                    </a:cubicBezTo>
                    <a:cubicBezTo>
                      <a:pt x="57358" y="13940"/>
                      <a:pt x="57388" y="13575"/>
                      <a:pt x="57449" y="13241"/>
                    </a:cubicBezTo>
                    <a:cubicBezTo>
                      <a:pt x="57556" y="12877"/>
                      <a:pt x="57889" y="12107"/>
                      <a:pt x="58013" y="12107"/>
                    </a:cubicBezTo>
                    <a:close/>
                    <a:moveTo>
                      <a:pt x="38639" y="13363"/>
                    </a:moveTo>
                    <a:cubicBezTo>
                      <a:pt x="38724" y="13363"/>
                      <a:pt x="38814" y="13373"/>
                      <a:pt x="38907" y="13393"/>
                    </a:cubicBezTo>
                    <a:lnTo>
                      <a:pt x="39120" y="13393"/>
                    </a:lnTo>
                    <a:cubicBezTo>
                      <a:pt x="39151" y="13454"/>
                      <a:pt x="39181" y="13454"/>
                      <a:pt x="39211" y="13484"/>
                    </a:cubicBezTo>
                    <a:cubicBezTo>
                      <a:pt x="39424" y="13666"/>
                      <a:pt x="39515" y="13940"/>
                      <a:pt x="39515" y="14214"/>
                    </a:cubicBezTo>
                    <a:cubicBezTo>
                      <a:pt x="39515" y="14457"/>
                      <a:pt x="39515" y="14700"/>
                      <a:pt x="39485" y="14973"/>
                    </a:cubicBezTo>
                    <a:cubicBezTo>
                      <a:pt x="39424" y="15338"/>
                      <a:pt x="39272" y="15673"/>
                      <a:pt x="39151" y="15946"/>
                    </a:cubicBezTo>
                    <a:cubicBezTo>
                      <a:pt x="38999" y="16280"/>
                      <a:pt x="38755" y="16858"/>
                      <a:pt x="38421" y="17040"/>
                    </a:cubicBezTo>
                    <a:cubicBezTo>
                      <a:pt x="38313" y="17097"/>
                      <a:pt x="38210" y="17122"/>
                      <a:pt x="38112" y="17122"/>
                    </a:cubicBezTo>
                    <a:cubicBezTo>
                      <a:pt x="37686" y="17122"/>
                      <a:pt x="37371" y="16646"/>
                      <a:pt x="37296" y="16250"/>
                    </a:cubicBezTo>
                    <a:cubicBezTo>
                      <a:pt x="37069" y="15284"/>
                      <a:pt x="37426" y="13363"/>
                      <a:pt x="38639" y="13363"/>
                    </a:cubicBezTo>
                    <a:close/>
                    <a:moveTo>
                      <a:pt x="48847" y="15977"/>
                    </a:moveTo>
                    <a:cubicBezTo>
                      <a:pt x="48725" y="16524"/>
                      <a:pt x="48452" y="17040"/>
                      <a:pt x="47874" y="17314"/>
                    </a:cubicBezTo>
                    <a:cubicBezTo>
                      <a:pt x="47996" y="16584"/>
                      <a:pt x="48330" y="16189"/>
                      <a:pt x="48847" y="15977"/>
                    </a:cubicBezTo>
                    <a:close/>
                    <a:moveTo>
                      <a:pt x="29576" y="15277"/>
                    </a:moveTo>
                    <a:cubicBezTo>
                      <a:pt x="30184" y="15794"/>
                      <a:pt x="31156" y="16037"/>
                      <a:pt x="32220" y="16068"/>
                    </a:cubicBezTo>
                    <a:cubicBezTo>
                      <a:pt x="32190" y="16493"/>
                      <a:pt x="32068" y="16888"/>
                      <a:pt x="31886" y="17284"/>
                    </a:cubicBezTo>
                    <a:cubicBezTo>
                      <a:pt x="31628" y="17774"/>
                      <a:pt x="31106" y="18309"/>
                      <a:pt x="30507" y="18309"/>
                    </a:cubicBezTo>
                    <a:cubicBezTo>
                      <a:pt x="30401" y="18309"/>
                      <a:pt x="30293" y="18293"/>
                      <a:pt x="30184" y="18256"/>
                    </a:cubicBezTo>
                    <a:cubicBezTo>
                      <a:pt x="29333" y="18043"/>
                      <a:pt x="29424" y="16980"/>
                      <a:pt x="29454" y="16280"/>
                    </a:cubicBezTo>
                    <a:cubicBezTo>
                      <a:pt x="29485" y="15916"/>
                      <a:pt x="29546" y="15581"/>
                      <a:pt x="29576" y="15277"/>
                    </a:cubicBezTo>
                    <a:close/>
                    <a:moveTo>
                      <a:pt x="21551" y="15217"/>
                    </a:moveTo>
                    <a:lnTo>
                      <a:pt x="21551" y="15217"/>
                    </a:lnTo>
                    <a:cubicBezTo>
                      <a:pt x="22159" y="15731"/>
                      <a:pt x="22982" y="15939"/>
                      <a:pt x="23869" y="15939"/>
                    </a:cubicBezTo>
                    <a:cubicBezTo>
                      <a:pt x="24136" y="15939"/>
                      <a:pt x="24408" y="15920"/>
                      <a:pt x="24682" y="15885"/>
                    </a:cubicBezTo>
                    <a:lnTo>
                      <a:pt x="24682" y="15885"/>
                    </a:lnTo>
                    <a:cubicBezTo>
                      <a:pt x="24439" y="17253"/>
                      <a:pt x="23831" y="18621"/>
                      <a:pt x="22798" y="18682"/>
                    </a:cubicBezTo>
                    <a:cubicBezTo>
                      <a:pt x="22742" y="18687"/>
                      <a:pt x="22688" y="18690"/>
                      <a:pt x="22637" y="18690"/>
                    </a:cubicBezTo>
                    <a:cubicBezTo>
                      <a:pt x="21256" y="18690"/>
                      <a:pt x="21376" y="16770"/>
                      <a:pt x="21551" y="15217"/>
                    </a:cubicBezTo>
                    <a:close/>
                    <a:moveTo>
                      <a:pt x="53163" y="20353"/>
                    </a:moveTo>
                    <a:cubicBezTo>
                      <a:pt x="52981" y="21387"/>
                      <a:pt x="52585" y="22420"/>
                      <a:pt x="51978" y="23271"/>
                    </a:cubicBezTo>
                    <a:cubicBezTo>
                      <a:pt x="51643" y="23727"/>
                      <a:pt x="51278" y="24153"/>
                      <a:pt x="50823" y="24487"/>
                    </a:cubicBezTo>
                    <a:cubicBezTo>
                      <a:pt x="50275" y="24335"/>
                      <a:pt x="49789" y="24183"/>
                      <a:pt x="49242" y="24031"/>
                    </a:cubicBezTo>
                    <a:cubicBezTo>
                      <a:pt x="48604" y="23119"/>
                      <a:pt x="50397" y="21964"/>
                      <a:pt x="50975" y="21600"/>
                    </a:cubicBezTo>
                    <a:cubicBezTo>
                      <a:pt x="51674" y="21144"/>
                      <a:pt x="52433" y="20779"/>
                      <a:pt x="53163" y="20353"/>
                    </a:cubicBezTo>
                    <a:close/>
                    <a:moveTo>
                      <a:pt x="8232" y="20418"/>
                    </a:moveTo>
                    <a:cubicBezTo>
                      <a:pt x="8622" y="20418"/>
                      <a:pt x="9030" y="20484"/>
                      <a:pt x="9454" y="20627"/>
                    </a:cubicBezTo>
                    <a:cubicBezTo>
                      <a:pt x="10427" y="20931"/>
                      <a:pt x="11247" y="21387"/>
                      <a:pt x="12129" y="21691"/>
                    </a:cubicBezTo>
                    <a:cubicBezTo>
                      <a:pt x="11977" y="23028"/>
                      <a:pt x="11703" y="24396"/>
                      <a:pt x="11095" y="25612"/>
                    </a:cubicBezTo>
                    <a:cubicBezTo>
                      <a:pt x="10320" y="27162"/>
                      <a:pt x="8873" y="28653"/>
                      <a:pt x="7040" y="28653"/>
                    </a:cubicBezTo>
                    <a:cubicBezTo>
                      <a:pt x="7004" y="28653"/>
                      <a:pt x="6968" y="28653"/>
                      <a:pt x="6931" y="28651"/>
                    </a:cubicBezTo>
                    <a:cubicBezTo>
                      <a:pt x="4196" y="28560"/>
                      <a:pt x="3618" y="25703"/>
                      <a:pt x="4408" y="23545"/>
                    </a:cubicBezTo>
                    <a:cubicBezTo>
                      <a:pt x="5080" y="21777"/>
                      <a:pt x="6466" y="20418"/>
                      <a:pt x="8232" y="20418"/>
                    </a:cubicBezTo>
                    <a:close/>
                    <a:moveTo>
                      <a:pt x="12211" y="1"/>
                    </a:moveTo>
                    <a:cubicBezTo>
                      <a:pt x="12095" y="1"/>
                      <a:pt x="11977" y="7"/>
                      <a:pt x="11855" y="19"/>
                    </a:cubicBezTo>
                    <a:cubicBezTo>
                      <a:pt x="8481" y="353"/>
                      <a:pt x="7782" y="4578"/>
                      <a:pt x="7539" y="7253"/>
                    </a:cubicBezTo>
                    <a:cubicBezTo>
                      <a:pt x="7265" y="10019"/>
                      <a:pt x="7417" y="13484"/>
                      <a:pt x="9728" y="15460"/>
                    </a:cubicBezTo>
                    <a:cubicBezTo>
                      <a:pt x="10579" y="16159"/>
                      <a:pt x="11521" y="16432"/>
                      <a:pt x="12463" y="16432"/>
                    </a:cubicBezTo>
                    <a:cubicBezTo>
                      <a:pt x="12402" y="17284"/>
                      <a:pt x="12342" y="18074"/>
                      <a:pt x="12281" y="18894"/>
                    </a:cubicBezTo>
                    <a:cubicBezTo>
                      <a:pt x="12281" y="19107"/>
                      <a:pt x="12250" y="19290"/>
                      <a:pt x="12250" y="19472"/>
                    </a:cubicBezTo>
                    <a:cubicBezTo>
                      <a:pt x="10745" y="19023"/>
                      <a:pt x="9405" y="18258"/>
                      <a:pt x="7888" y="18258"/>
                    </a:cubicBezTo>
                    <a:cubicBezTo>
                      <a:pt x="7353" y="18258"/>
                      <a:pt x="6796" y="18353"/>
                      <a:pt x="6202" y="18591"/>
                    </a:cubicBezTo>
                    <a:cubicBezTo>
                      <a:pt x="2281" y="20171"/>
                      <a:pt x="1" y="26797"/>
                      <a:pt x="3740" y="29655"/>
                    </a:cubicBezTo>
                    <a:cubicBezTo>
                      <a:pt x="4777" y="30458"/>
                      <a:pt x="5834" y="30802"/>
                      <a:pt x="6854" y="30802"/>
                    </a:cubicBezTo>
                    <a:cubicBezTo>
                      <a:pt x="10081" y="30802"/>
                      <a:pt x="12947" y="27370"/>
                      <a:pt x="13709" y="24183"/>
                    </a:cubicBezTo>
                    <a:cubicBezTo>
                      <a:pt x="13922" y="23454"/>
                      <a:pt x="14013" y="22755"/>
                      <a:pt x="14135" y="22025"/>
                    </a:cubicBezTo>
                    <a:cubicBezTo>
                      <a:pt x="14317" y="22025"/>
                      <a:pt x="14530" y="22025"/>
                      <a:pt x="14712" y="21995"/>
                    </a:cubicBezTo>
                    <a:cubicBezTo>
                      <a:pt x="16962" y="21691"/>
                      <a:pt x="18542" y="20323"/>
                      <a:pt x="19637" y="18560"/>
                    </a:cubicBezTo>
                    <a:cubicBezTo>
                      <a:pt x="19728" y="18743"/>
                      <a:pt x="19789" y="18986"/>
                      <a:pt x="19880" y="19168"/>
                    </a:cubicBezTo>
                    <a:cubicBezTo>
                      <a:pt x="20406" y="20178"/>
                      <a:pt x="21370" y="20679"/>
                      <a:pt x="22387" y="20679"/>
                    </a:cubicBezTo>
                    <a:cubicBezTo>
                      <a:pt x="22839" y="20679"/>
                      <a:pt x="23301" y="20580"/>
                      <a:pt x="23740" y="20384"/>
                    </a:cubicBezTo>
                    <a:cubicBezTo>
                      <a:pt x="25503" y="19624"/>
                      <a:pt x="26597" y="17466"/>
                      <a:pt x="26719" y="15338"/>
                    </a:cubicBezTo>
                    <a:cubicBezTo>
                      <a:pt x="27053" y="15217"/>
                      <a:pt x="27357" y="15065"/>
                      <a:pt x="27691" y="14943"/>
                    </a:cubicBezTo>
                    <a:lnTo>
                      <a:pt x="27691" y="14943"/>
                    </a:lnTo>
                    <a:cubicBezTo>
                      <a:pt x="27296" y="16524"/>
                      <a:pt x="27327" y="18226"/>
                      <a:pt x="28117" y="19198"/>
                    </a:cubicBezTo>
                    <a:cubicBezTo>
                      <a:pt x="28695" y="19896"/>
                      <a:pt x="29548" y="20241"/>
                      <a:pt x="30410" y="20241"/>
                    </a:cubicBezTo>
                    <a:cubicBezTo>
                      <a:pt x="30862" y="20241"/>
                      <a:pt x="31316" y="20146"/>
                      <a:pt x="31734" y="19958"/>
                    </a:cubicBezTo>
                    <a:cubicBezTo>
                      <a:pt x="33345" y="19259"/>
                      <a:pt x="34014" y="17527"/>
                      <a:pt x="34135" y="15855"/>
                    </a:cubicBezTo>
                    <a:cubicBezTo>
                      <a:pt x="34591" y="15764"/>
                      <a:pt x="34986" y="15642"/>
                      <a:pt x="35381" y="15490"/>
                    </a:cubicBezTo>
                    <a:lnTo>
                      <a:pt x="35381" y="15490"/>
                    </a:lnTo>
                    <a:cubicBezTo>
                      <a:pt x="35260" y="17195"/>
                      <a:pt x="36465" y="19173"/>
                      <a:pt x="38121" y="19173"/>
                    </a:cubicBezTo>
                    <a:cubicBezTo>
                      <a:pt x="38532" y="19173"/>
                      <a:pt x="38971" y="19051"/>
                      <a:pt x="39424" y="18773"/>
                    </a:cubicBezTo>
                    <a:cubicBezTo>
                      <a:pt x="39667" y="18621"/>
                      <a:pt x="39941" y="18378"/>
                      <a:pt x="40184" y="18104"/>
                    </a:cubicBezTo>
                    <a:cubicBezTo>
                      <a:pt x="40245" y="18195"/>
                      <a:pt x="40336" y="18256"/>
                      <a:pt x="40397" y="18317"/>
                    </a:cubicBezTo>
                    <a:cubicBezTo>
                      <a:pt x="40886" y="18684"/>
                      <a:pt x="41378" y="18843"/>
                      <a:pt x="41857" y="18843"/>
                    </a:cubicBezTo>
                    <a:cubicBezTo>
                      <a:pt x="42689" y="18843"/>
                      <a:pt x="43480" y="18362"/>
                      <a:pt x="44135" y="17648"/>
                    </a:cubicBezTo>
                    <a:cubicBezTo>
                      <a:pt x="44166" y="17922"/>
                      <a:pt x="44166" y="18195"/>
                      <a:pt x="44196" y="18469"/>
                    </a:cubicBezTo>
                    <a:cubicBezTo>
                      <a:pt x="44260" y="18867"/>
                      <a:pt x="44536" y="19037"/>
                      <a:pt x="44837" y="19037"/>
                    </a:cubicBezTo>
                    <a:cubicBezTo>
                      <a:pt x="45250" y="19037"/>
                      <a:pt x="45711" y="18718"/>
                      <a:pt x="45746" y="18226"/>
                    </a:cubicBezTo>
                    <a:cubicBezTo>
                      <a:pt x="45898" y="16554"/>
                      <a:pt x="45990" y="14852"/>
                      <a:pt x="46111" y="13150"/>
                    </a:cubicBezTo>
                    <a:cubicBezTo>
                      <a:pt x="46202" y="12907"/>
                      <a:pt x="46324" y="12663"/>
                      <a:pt x="46506" y="12511"/>
                    </a:cubicBezTo>
                    <a:cubicBezTo>
                      <a:pt x="46820" y="12198"/>
                      <a:pt x="47127" y="12038"/>
                      <a:pt x="47433" y="12038"/>
                    </a:cubicBezTo>
                    <a:cubicBezTo>
                      <a:pt x="47811" y="12038"/>
                      <a:pt x="48187" y="12282"/>
                      <a:pt x="48573" y="12785"/>
                    </a:cubicBezTo>
                    <a:cubicBezTo>
                      <a:pt x="48634" y="13241"/>
                      <a:pt x="48725" y="13758"/>
                      <a:pt x="48756" y="14214"/>
                    </a:cubicBezTo>
                    <a:cubicBezTo>
                      <a:pt x="48756" y="14396"/>
                      <a:pt x="48786" y="14578"/>
                      <a:pt x="48786" y="14761"/>
                    </a:cubicBezTo>
                    <a:cubicBezTo>
                      <a:pt x="48604" y="14852"/>
                      <a:pt x="48452" y="14882"/>
                      <a:pt x="48269" y="14973"/>
                    </a:cubicBezTo>
                    <a:cubicBezTo>
                      <a:pt x="47236" y="15369"/>
                      <a:pt x="46415" y="16068"/>
                      <a:pt x="46354" y="17284"/>
                    </a:cubicBezTo>
                    <a:cubicBezTo>
                      <a:pt x="46354" y="18413"/>
                      <a:pt x="46871" y="18843"/>
                      <a:pt x="47528" y="18843"/>
                    </a:cubicBezTo>
                    <a:cubicBezTo>
                      <a:pt x="48480" y="18843"/>
                      <a:pt x="49728" y="17939"/>
                      <a:pt x="50123" y="16949"/>
                    </a:cubicBezTo>
                    <a:cubicBezTo>
                      <a:pt x="50275" y="16554"/>
                      <a:pt x="50397" y="16068"/>
                      <a:pt x="50427" y="15521"/>
                    </a:cubicBezTo>
                    <a:cubicBezTo>
                      <a:pt x="50579" y="15490"/>
                      <a:pt x="50701" y="15429"/>
                      <a:pt x="50853" y="15338"/>
                    </a:cubicBezTo>
                    <a:cubicBezTo>
                      <a:pt x="50906" y="16695"/>
                      <a:pt x="51309" y="17842"/>
                      <a:pt x="52468" y="17842"/>
                    </a:cubicBezTo>
                    <a:cubicBezTo>
                      <a:pt x="52633" y="17842"/>
                      <a:pt x="52814" y="17819"/>
                      <a:pt x="53011" y="17770"/>
                    </a:cubicBezTo>
                    <a:cubicBezTo>
                      <a:pt x="53163" y="17739"/>
                      <a:pt x="53285" y="17709"/>
                      <a:pt x="53437" y="17618"/>
                    </a:cubicBezTo>
                    <a:lnTo>
                      <a:pt x="53437" y="17618"/>
                    </a:lnTo>
                    <a:cubicBezTo>
                      <a:pt x="53437" y="17800"/>
                      <a:pt x="53437" y="17952"/>
                      <a:pt x="53406" y="18165"/>
                    </a:cubicBezTo>
                    <a:cubicBezTo>
                      <a:pt x="50883" y="19624"/>
                      <a:pt x="47053" y="21357"/>
                      <a:pt x="47661" y="24426"/>
                    </a:cubicBezTo>
                    <a:cubicBezTo>
                      <a:pt x="47865" y="25559"/>
                      <a:pt x="48789" y="26469"/>
                      <a:pt x="49957" y="26469"/>
                    </a:cubicBezTo>
                    <a:cubicBezTo>
                      <a:pt x="50012" y="26469"/>
                      <a:pt x="50067" y="26467"/>
                      <a:pt x="50123" y="26463"/>
                    </a:cubicBezTo>
                    <a:cubicBezTo>
                      <a:pt x="51643" y="26372"/>
                      <a:pt x="52889" y="24943"/>
                      <a:pt x="53649" y="23697"/>
                    </a:cubicBezTo>
                    <a:cubicBezTo>
                      <a:pt x="54500" y="22268"/>
                      <a:pt x="54865" y="20749"/>
                      <a:pt x="55017" y="19138"/>
                    </a:cubicBezTo>
                    <a:cubicBezTo>
                      <a:pt x="55777" y="18651"/>
                      <a:pt x="56507" y="18074"/>
                      <a:pt x="57145" y="17344"/>
                    </a:cubicBezTo>
                    <a:cubicBezTo>
                      <a:pt x="57206" y="17314"/>
                      <a:pt x="57266" y="17253"/>
                      <a:pt x="57297" y="17162"/>
                    </a:cubicBezTo>
                    <a:cubicBezTo>
                      <a:pt x="57859" y="17571"/>
                      <a:pt x="58528" y="17829"/>
                      <a:pt x="59232" y="17829"/>
                    </a:cubicBezTo>
                    <a:cubicBezTo>
                      <a:pt x="59366" y="17829"/>
                      <a:pt x="59501" y="17820"/>
                      <a:pt x="59637" y="17800"/>
                    </a:cubicBezTo>
                    <a:cubicBezTo>
                      <a:pt x="62099" y="17496"/>
                      <a:pt x="63163" y="15004"/>
                      <a:pt x="64288" y="13150"/>
                    </a:cubicBezTo>
                    <a:cubicBezTo>
                      <a:pt x="64710" y="12622"/>
                      <a:pt x="64237" y="12123"/>
                      <a:pt x="63715" y="12123"/>
                    </a:cubicBezTo>
                    <a:cubicBezTo>
                      <a:pt x="63486" y="12123"/>
                      <a:pt x="63248" y="12219"/>
                      <a:pt x="63072" y="12451"/>
                    </a:cubicBezTo>
                    <a:cubicBezTo>
                      <a:pt x="62373" y="13454"/>
                      <a:pt x="61795" y="14669"/>
                      <a:pt x="60884" y="15490"/>
                    </a:cubicBezTo>
                    <a:cubicBezTo>
                      <a:pt x="60370" y="15930"/>
                      <a:pt x="59834" y="16127"/>
                      <a:pt x="59343" y="16127"/>
                    </a:cubicBezTo>
                    <a:cubicBezTo>
                      <a:pt x="59021" y="16127"/>
                      <a:pt x="58717" y="16042"/>
                      <a:pt x="58452" y="15885"/>
                    </a:cubicBezTo>
                    <a:cubicBezTo>
                      <a:pt x="59273" y="14669"/>
                      <a:pt x="59880" y="13211"/>
                      <a:pt x="59789" y="11873"/>
                    </a:cubicBezTo>
                    <a:cubicBezTo>
                      <a:pt x="59699" y="10950"/>
                      <a:pt x="59042" y="10210"/>
                      <a:pt x="58237" y="10210"/>
                    </a:cubicBezTo>
                    <a:cubicBezTo>
                      <a:pt x="57956" y="10210"/>
                      <a:pt x="57657" y="10301"/>
                      <a:pt x="57358" y="10505"/>
                    </a:cubicBezTo>
                    <a:cubicBezTo>
                      <a:pt x="55899" y="11508"/>
                      <a:pt x="55625" y="14122"/>
                      <a:pt x="56203" y="15612"/>
                    </a:cubicBezTo>
                    <a:cubicBezTo>
                      <a:pt x="56233" y="15673"/>
                      <a:pt x="56233" y="15703"/>
                      <a:pt x="56294" y="15794"/>
                    </a:cubicBezTo>
                    <a:cubicBezTo>
                      <a:pt x="55929" y="16220"/>
                      <a:pt x="55564" y="16554"/>
                      <a:pt x="55139" y="16949"/>
                    </a:cubicBezTo>
                    <a:cubicBezTo>
                      <a:pt x="55139" y="16280"/>
                      <a:pt x="55108" y="15642"/>
                      <a:pt x="55078" y="14943"/>
                    </a:cubicBezTo>
                    <a:cubicBezTo>
                      <a:pt x="55534" y="13393"/>
                      <a:pt x="55595" y="11873"/>
                      <a:pt x="54835" y="10384"/>
                    </a:cubicBezTo>
                    <a:cubicBezTo>
                      <a:pt x="54698" y="10099"/>
                      <a:pt x="54450" y="9976"/>
                      <a:pt x="54191" y="9976"/>
                    </a:cubicBezTo>
                    <a:cubicBezTo>
                      <a:pt x="53761" y="9976"/>
                      <a:pt x="53304" y="10316"/>
                      <a:pt x="53285" y="10809"/>
                    </a:cubicBezTo>
                    <a:cubicBezTo>
                      <a:pt x="53254" y="12055"/>
                      <a:pt x="53315" y="13332"/>
                      <a:pt x="53406" y="14578"/>
                    </a:cubicBezTo>
                    <a:cubicBezTo>
                      <a:pt x="53285" y="14913"/>
                      <a:pt x="53163" y="15308"/>
                      <a:pt x="53011" y="15642"/>
                    </a:cubicBezTo>
                    <a:cubicBezTo>
                      <a:pt x="52862" y="15821"/>
                      <a:pt x="52757" y="15912"/>
                      <a:pt x="52696" y="15912"/>
                    </a:cubicBezTo>
                    <a:cubicBezTo>
                      <a:pt x="52632" y="15912"/>
                      <a:pt x="52615" y="15813"/>
                      <a:pt x="52646" y="15612"/>
                    </a:cubicBezTo>
                    <a:cubicBezTo>
                      <a:pt x="52342" y="15186"/>
                      <a:pt x="52585" y="13879"/>
                      <a:pt x="52646" y="13393"/>
                    </a:cubicBezTo>
                    <a:cubicBezTo>
                      <a:pt x="52646" y="13211"/>
                      <a:pt x="52646" y="13028"/>
                      <a:pt x="52677" y="12815"/>
                    </a:cubicBezTo>
                    <a:cubicBezTo>
                      <a:pt x="52798" y="12207"/>
                      <a:pt x="52829" y="11569"/>
                      <a:pt x="52829" y="10840"/>
                    </a:cubicBezTo>
                    <a:cubicBezTo>
                      <a:pt x="52829" y="10412"/>
                      <a:pt x="52434" y="10158"/>
                      <a:pt x="52068" y="10158"/>
                    </a:cubicBezTo>
                    <a:cubicBezTo>
                      <a:pt x="51782" y="10158"/>
                      <a:pt x="51514" y="10312"/>
                      <a:pt x="51461" y="10657"/>
                    </a:cubicBezTo>
                    <a:cubicBezTo>
                      <a:pt x="51370" y="11144"/>
                      <a:pt x="51157" y="12177"/>
                      <a:pt x="51005" y="13332"/>
                    </a:cubicBezTo>
                    <a:lnTo>
                      <a:pt x="50762" y="13666"/>
                    </a:lnTo>
                    <a:cubicBezTo>
                      <a:pt x="50701" y="13788"/>
                      <a:pt x="50579" y="13879"/>
                      <a:pt x="50458" y="13970"/>
                    </a:cubicBezTo>
                    <a:cubicBezTo>
                      <a:pt x="50275" y="12451"/>
                      <a:pt x="49637" y="10992"/>
                      <a:pt x="48269" y="10748"/>
                    </a:cubicBezTo>
                    <a:cubicBezTo>
                      <a:pt x="48048" y="10709"/>
                      <a:pt x="47841" y="10690"/>
                      <a:pt x="47647" y="10690"/>
                    </a:cubicBezTo>
                    <a:cubicBezTo>
                      <a:pt x="47096" y="10690"/>
                      <a:pt x="46653" y="10843"/>
                      <a:pt x="46294" y="11113"/>
                    </a:cubicBezTo>
                    <a:cubicBezTo>
                      <a:pt x="46324" y="10384"/>
                      <a:pt x="46294" y="9715"/>
                      <a:pt x="46202" y="8986"/>
                    </a:cubicBezTo>
                    <a:cubicBezTo>
                      <a:pt x="46202" y="8013"/>
                      <a:pt x="46172" y="7040"/>
                      <a:pt x="46142" y="6128"/>
                    </a:cubicBezTo>
                    <a:cubicBezTo>
                      <a:pt x="46142" y="5842"/>
                      <a:pt x="45870" y="5667"/>
                      <a:pt x="45613" y="5667"/>
                    </a:cubicBezTo>
                    <a:cubicBezTo>
                      <a:pt x="45407" y="5667"/>
                      <a:pt x="45210" y="5780"/>
                      <a:pt x="45169" y="6037"/>
                    </a:cubicBezTo>
                    <a:cubicBezTo>
                      <a:pt x="45169" y="6128"/>
                      <a:pt x="45139" y="6250"/>
                      <a:pt x="45139" y="6341"/>
                    </a:cubicBezTo>
                    <a:cubicBezTo>
                      <a:pt x="45017" y="6372"/>
                      <a:pt x="44956" y="6493"/>
                      <a:pt x="44956" y="6645"/>
                    </a:cubicBezTo>
                    <a:cubicBezTo>
                      <a:pt x="44956" y="6797"/>
                      <a:pt x="44987" y="6949"/>
                      <a:pt x="44987" y="7131"/>
                    </a:cubicBezTo>
                    <a:cubicBezTo>
                      <a:pt x="44561" y="9381"/>
                      <a:pt x="44166" y="11752"/>
                      <a:pt x="44166" y="14092"/>
                    </a:cubicBezTo>
                    <a:cubicBezTo>
                      <a:pt x="43892" y="14609"/>
                      <a:pt x="43649" y="15156"/>
                      <a:pt x="43345" y="15673"/>
                    </a:cubicBezTo>
                    <a:cubicBezTo>
                      <a:pt x="43193" y="15946"/>
                      <a:pt x="43011" y="16220"/>
                      <a:pt x="42828" y="16432"/>
                    </a:cubicBezTo>
                    <a:cubicBezTo>
                      <a:pt x="42373" y="16402"/>
                      <a:pt x="41886" y="16372"/>
                      <a:pt x="41430" y="16311"/>
                    </a:cubicBezTo>
                    <a:cubicBezTo>
                      <a:pt x="41369" y="16250"/>
                      <a:pt x="41339" y="16128"/>
                      <a:pt x="41339" y="15977"/>
                    </a:cubicBezTo>
                    <a:cubicBezTo>
                      <a:pt x="41613" y="15095"/>
                      <a:pt x="41643" y="14244"/>
                      <a:pt x="41491" y="13484"/>
                    </a:cubicBezTo>
                    <a:cubicBezTo>
                      <a:pt x="41582" y="11296"/>
                      <a:pt x="41734" y="9138"/>
                      <a:pt x="41461" y="6949"/>
                    </a:cubicBezTo>
                    <a:cubicBezTo>
                      <a:pt x="41443" y="6709"/>
                      <a:pt x="41262" y="6575"/>
                      <a:pt x="41080" y="6575"/>
                    </a:cubicBezTo>
                    <a:cubicBezTo>
                      <a:pt x="40939" y="6575"/>
                      <a:pt x="40797" y="6655"/>
                      <a:pt x="40731" y="6827"/>
                    </a:cubicBezTo>
                    <a:cubicBezTo>
                      <a:pt x="40214" y="8378"/>
                      <a:pt x="39971" y="9928"/>
                      <a:pt x="39789" y="11539"/>
                    </a:cubicBezTo>
                    <a:cubicBezTo>
                      <a:pt x="39405" y="11389"/>
                      <a:pt x="38987" y="11314"/>
                      <a:pt x="38567" y="11314"/>
                    </a:cubicBezTo>
                    <a:cubicBezTo>
                      <a:pt x="37620" y="11314"/>
                      <a:pt x="36660" y="11693"/>
                      <a:pt x="36050" y="12451"/>
                    </a:cubicBezTo>
                    <a:cubicBezTo>
                      <a:pt x="35837" y="12755"/>
                      <a:pt x="35837" y="13332"/>
                      <a:pt x="36141" y="13545"/>
                    </a:cubicBezTo>
                    <a:cubicBezTo>
                      <a:pt x="36111" y="13636"/>
                      <a:pt x="36020" y="13697"/>
                      <a:pt x="35989" y="13818"/>
                    </a:cubicBezTo>
                    <a:cubicBezTo>
                      <a:pt x="35898" y="13788"/>
                      <a:pt x="35868" y="13788"/>
                      <a:pt x="35807" y="13788"/>
                    </a:cubicBezTo>
                    <a:cubicBezTo>
                      <a:pt x="35701" y="13777"/>
                      <a:pt x="35594" y="13772"/>
                      <a:pt x="35486" y="13772"/>
                    </a:cubicBezTo>
                    <a:cubicBezTo>
                      <a:pt x="35007" y="13772"/>
                      <a:pt x="34516" y="13871"/>
                      <a:pt x="34044" y="13970"/>
                    </a:cubicBezTo>
                    <a:cubicBezTo>
                      <a:pt x="33771" y="13089"/>
                      <a:pt x="33284" y="12299"/>
                      <a:pt x="32372" y="11873"/>
                    </a:cubicBezTo>
                    <a:cubicBezTo>
                      <a:pt x="32036" y="11729"/>
                      <a:pt x="31661" y="11642"/>
                      <a:pt x="31293" y="11642"/>
                    </a:cubicBezTo>
                    <a:cubicBezTo>
                      <a:pt x="31196" y="11642"/>
                      <a:pt x="31100" y="11648"/>
                      <a:pt x="31005" y="11660"/>
                    </a:cubicBezTo>
                    <a:cubicBezTo>
                      <a:pt x="30910" y="11565"/>
                      <a:pt x="30778" y="11489"/>
                      <a:pt x="30637" y="11489"/>
                    </a:cubicBezTo>
                    <a:cubicBezTo>
                      <a:pt x="30598" y="11489"/>
                      <a:pt x="30558" y="11495"/>
                      <a:pt x="30518" y="11508"/>
                    </a:cubicBezTo>
                    <a:cubicBezTo>
                      <a:pt x="29941" y="11660"/>
                      <a:pt x="29454" y="11995"/>
                      <a:pt x="29029" y="12451"/>
                    </a:cubicBezTo>
                    <a:cubicBezTo>
                      <a:pt x="28208" y="12663"/>
                      <a:pt x="27357" y="12967"/>
                      <a:pt x="26536" y="13241"/>
                    </a:cubicBezTo>
                    <a:cubicBezTo>
                      <a:pt x="26293" y="12481"/>
                      <a:pt x="25928" y="11843"/>
                      <a:pt x="25321" y="11356"/>
                    </a:cubicBezTo>
                    <a:cubicBezTo>
                      <a:pt x="24774" y="10889"/>
                      <a:pt x="24133" y="10689"/>
                      <a:pt x="23499" y="10689"/>
                    </a:cubicBezTo>
                    <a:cubicBezTo>
                      <a:pt x="22193" y="10689"/>
                      <a:pt x="20917" y="11538"/>
                      <a:pt x="20548" y="12663"/>
                    </a:cubicBezTo>
                    <a:cubicBezTo>
                      <a:pt x="20336" y="12724"/>
                      <a:pt x="20153" y="12876"/>
                      <a:pt x="20032" y="13119"/>
                    </a:cubicBezTo>
                    <a:cubicBezTo>
                      <a:pt x="18968" y="15551"/>
                      <a:pt x="17448" y="19502"/>
                      <a:pt x="14408" y="19776"/>
                    </a:cubicBezTo>
                    <a:lnTo>
                      <a:pt x="14621" y="15916"/>
                    </a:lnTo>
                    <a:cubicBezTo>
                      <a:pt x="15503" y="15490"/>
                      <a:pt x="16293" y="14791"/>
                      <a:pt x="16871" y="13970"/>
                    </a:cubicBezTo>
                    <a:cubicBezTo>
                      <a:pt x="18056" y="12299"/>
                      <a:pt x="20062" y="7344"/>
                      <a:pt x="16688" y="6888"/>
                    </a:cubicBezTo>
                    <a:cubicBezTo>
                      <a:pt x="16507" y="6864"/>
                      <a:pt x="16335" y="6853"/>
                      <a:pt x="16171" y="6853"/>
                    </a:cubicBezTo>
                    <a:cubicBezTo>
                      <a:pt x="13192" y="6853"/>
                      <a:pt x="12911" y="10631"/>
                      <a:pt x="12767" y="12907"/>
                    </a:cubicBezTo>
                    <a:cubicBezTo>
                      <a:pt x="12737" y="13271"/>
                      <a:pt x="12737" y="13636"/>
                      <a:pt x="12706" y="13970"/>
                    </a:cubicBezTo>
                    <a:cubicBezTo>
                      <a:pt x="12666" y="13972"/>
                      <a:pt x="12625" y="13973"/>
                      <a:pt x="12585" y="13973"/>
                    </a:cubicBezTo>
                    <a:cubicBezTo>
                      <a:pt x="11960" y="13973"/>
                      <a:pt x="11364" y="13746"/>
                      <a:pt x="10822" y="13089"/>
                    </a:cubicBezTo>
                    <a:cubicBezTo>
                      <a:pt x="9910" y="11964"/>
                      <a:pt x="9758" y="10293"/>
                      <a:pt x="9758" y="8864"/>
                    </a:cubicBezTo>
                    <a:cubicBezTo>
                      <a:pt x="9758" y="7192"/>
                      <a:pt x="9880" y="5338"/>
                      <a:pt x="10518" y="3757"/>
                    </a:cubicBezTo>
                    <a:cubicBezTo>
                      <a:pt x="10848" y="2920"/>
                      <a:pt x="11627" y="2066"/>
                      <a:pt x="12459" y="2066"/>
                    </a:cubicBezTo>
                    <a:cubicBezTo>
                      <a:pt x="12774" y="2066"/>
                      <a:pt x="13096" y="2189"/>
                      <a:pt x="13405" y="2481"/>
                    </a:cubicBezTo>
                    <a:cubicBezTo>
                      <a:pt x="14074" y="3058"/>
                      <a:pt x="14165" y="4092"/>
                      <a:pt x="14165" y="4913"/>
                    </a:cubicBezTo>
                    <a:cubicBezTo>
                      <a:pt x="14165" y="5334"/>
                      <a:pt x="14464" y="5539"/>
                      <a:pt x="14776" y="5539"/>
                    </a:cubicBezTo>
                    <a:cubicBezTo>
                      <a:pt x="15094" y="5539"/>
                      <a:pt x="15426" y="5327"/>
                      <a:pt x="15472" y="4913"/>
                    </a:cubicBezTo>
                    <a:cubicBezTo>
                      <a:pt x="15734" y="2734"/>
                      <a:pt x="14691" y="1"/>
                      <a:pt x="12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00"/>
              <p:cNvSpPr/>
              <p:nvPr/>
            </p:nvSpPr>
            <p:spPr>
              <a:xfrm>
                <a:off x="1264046" y="3611319"/>
                <a:ext cx="225681" cy="411511"/>
              </a:xfrm>
              <a:custGeom>
                <a:rect b="b" l="l" r="r" t="t"/>
                <a:pathLst>
                  <a:path extrusionOk="0" h="19899" w="10913">
                    <a:moveTo>
                      <a:pt x="5830" y="1751"/>
                    </a:moveTo>
                    <a:cubicBezTo>
                      <a:pt x="6764" y="1751"/>
                      <a:pt x="7656" y="2346"/>
                      <a:pt x="8086" y="3256"/>
                    </a:cubicBezTo>
                    <a:cubicBezTo>
                      <a:pt x="8846" y="4745"/>
                      <a:pt x="8147" y="6538"/>
                      <a:pt x="7296" y="7785"/>
                    </a:cubicBezTo>
                    <a:cubicBezTo>
                      <a:pt x="6627" y="8788"/>
                      <a:pt x="5685" y="9669"/>
                      <a:pt x="4682" y="10277"/>
                    </a:cubicBezTo>
                    <a:lnTo>
                      <a:pt x="4682" y="10186"/>
                    </a:lnTo>
                    <a:cubicBezTo>
                      <a:pt x="4955" y="7450"/>
                      <a:pt x="5411" y="4593"/>
                      <a:pt x="5259" y="1827"/>
                    </a:cubicBezTo>
                    <a:cubicBezTo>
                      <a:pt x="5449" y="1776"/>
                      <a:pt x="5640" y="1751"/>
                      <a:pt x="5830" y="1751"/>
                    </a:cubicBezTo>
                    <a:close/>
                    <a:moveTo>
                      <a:pt x="6623" y="0"/>
                    </a:moveTo>
                    <a:cubicBezTo>
                      <a:pt x="6001" y="0"/>
                      <a:pt x="5398" y="166"/>
                      <a:pt x="4864" y="459"/>
                    </a:cubicBezTo>
                    <a:cubicBezTo>
                      <a:pt x="4822" y="445"/>
                      <a:pt x="4777" y="438"/>
                      <a:pt x="4731" y="438"/>
                    </a:cubicBezTo>
                    <a:cubicBezTo>
                      <a:pt x="4578" y="438"/>
                      <a:pt x="4417" y="522"/>
                      <a:pt x="4347" y="733"/>
                    </a:cubicBezTo>
                    <a:cubicBezTo>
                      <a:pt x="4347" y="763"/>
                      <a:pt x="4286" y="794"/>
                      <a:pt x="4286" y="885"/>
                    </a:cubicBezTo>
                    <a:cubicBezTo>
                      <a:pt x="4074" y="1067"/>
                      <a:pt x="3830" y="1341"/>
                      <a:pt x="3648" y="1614"/>
                    </a:cubicBezTo>
                    <a:cubicBezTo>
                      <a:pt x="3466" y="1857"/>
                      <a:pt x="3618" y="2161"/>
                      <a:pt x="3830" y="2313"/>
                    </a:cubicBezTo>
                    <a:cubicBezTo>
                      <a:pt x="3131" y="4988"/>
                      <a:pt x="2888" y="7876"/>
                      <a:pt x="2554" y="10581"/>
                    </a:cubicBezTo>
                    <a:cubicBezTo>
                      <a:pt x="2493" y="10763"/>
                      <a:pt x="2493" y="10976"/>
                      <a:pt x="2463" y="11189"/>
                    </a:cubicBezTo>
                    <a:cubicBezTo>
                      <a:pt x="1855" y="11371"/>
                      <a:pt x="1277" y="11523"/>
                      <a:pt x="760" y="11827"/>
                    </a:cubicBezTo>
                    <a:cubicBezTo>
                      <a:pt x="1" y="12192"/>
                      <a:pt x="153" y="13499"/>
                      <a:pt x="973" y="13681"/>
                    </a:cubicBezTo>
                    <a:cubicBezTo>
                      <a:pt x="1270" y="13750"/>
                      <a:pt x="1549" y="13784"/>
                      <a:pt x="1837" y="13784"/>
                    </a:cubicBezTo>
                    <a:cubicBezTo>
                      <a:pt x="1933" y="13784"/>
                      <a:pt x="2029" y="13780"/>
                      <a:pt x="2128" y="13772"/>
                    </a:cubicBezTo>
                    <a:lnTo>
                      <a:pt x="2128" y="13772"/>
                    </a:lnTo>
                    <a:cubicBezTo>
                      <a:pt x="2037" y="14320"/>
                      <a:pt x="1976" y="14867"/>
                      <a:pt x="1885" y="15444"/>
                    </a:cubicBezTo>
                    <a:cubicBezTo>
                      <a:pt x="1733" y="16690"/>
                      <a:pt x="1216" y="18210"/>
                      <a:pt x="1824" y="19396"/>
                    </a:cubicBezTo>
                    <a:cubicBezTo>
                      <a:pt x="1999" y="19770"/>
                      <a:pt x="2400" y="19899"/>
                      <a:pt x="2791" y="19899"/>
                    </a:cubicBezTo>
                    <a:cubicBezTo>
                      <a:pt x="2875" y="19899"/>
                      <a:pt x="2959" y="19893"/>
                      <a:pt x="3040" y="19882"/>
                    </a:cubicBezTo>
                    <a:cubicBezTo>
                      <a:pt x="3131" y="19882"/>
                      <a:pt x="3162" y="19852"/>
                      <a:pt x="3223" y="19852"/>
                    </a:cubicBezTo>
                    <a:cubicBezTo>
                      <a:pt x="3678" y="19760"/>
                      <a:pt x="3982" y="19183"/>
                      <a:pt x="3830" y="18727"/>
                    </a:cubicBezTo>
                    <a:cubicBezTo>
                      <a:pt x="3466" y="17663"/>
                      <a:pt x="3982" y="15839"/>
                      <a:pt x="4104" y="14715"/>
                    </a:cubicBezTo>
                    <a:cubicBezTo>
                      <a:pt x="4134" y="14168"/>
                      <a:pt x="4226" y="13681"/>
                      <a:pt x="4256" y="13165"/>
                    </a:cubicBezTo>
                    <a:cubicBezTo>
                      <a:pt x="5259" y="12739"/>
                      <a:pt x="6171" y="12131"/>
                      <a:pt x="6870" y="11554"/>
                    </a:cubicBezTo>
                    <a:cubicBezTo>
                      <a:pt x="8724" y="10064"/>
                      <a:pt x="10305" y="7937"/>
                      <a:pt x="10578" y="5505"/>
                    </a:cubicBezTo>
                    <a:cubicBezTo>
                      <a:pt x="10913" y="3468"/>
                      <a:pt x="10031" y="1219"/>
                      <a:pt x="8055" y="307"/>
                    </a:cubicBezTo>
                    <a:cubicBezTo>
                      <a:pt x="7582" y="97"/>
                      <a:pt x="7097" y="0"/>
                      <a:pt x="66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00"/>
              <p:cNvSpPr/>
              <p:nvPr/>
            </p:nvSpPr>
            <p:spPr>
              <a:xfrm>
                <a:off x="1470851" y="3627801"/>
                <a:ext cx="135164" cy="394905"/>
              </a:xfrm>
              <a:custGeom>
                <a:rect b="b" l="l" r="r" t="t"/>
                <a:pathLst>
                  <a:path extrusionOk="0" h="19096" w="6536">
                    <a:moveTo>
                      <a:pt x="2824" y="0"/>
                    </a:moveTo>
                    <a:cubicBezTo>
                      <a:pt x="2595" y="0"/>
                      <a:pt x="2377" y="130"/>
                      <a:pt x="2311" y="422"/>
                    </a:cubicBezTo>
                    <a:cubicBezTo>
                      <a:pt x="1581" y="3249"/>
                      <a:pt x="1247" y="6076"/>
                      <a:pt x="943" y="8963"/>
                    </a:cubicBezTo>
                    <a:lnTo>
                      <a:pt x="487" y="13188"/>
                    </a:lnTo>
                    <a:cubicBezTo>
                      <a:pt x="335" y="14556"/>
                      <a:pt x="1" y="16045"/>
                      <a:pt x="305" y="17413"/>
                    </a:cubicBezTo>
                    <a:cubicBezTo>
                      <a:pt x="62" y="18021"/>
                      <a:pt x="396" y="18842"/>
                      <a:pt x="1277" y="18933"/>
                    </a:cubicBezTo>
                    <a:cubicBezTo>
                      <a:pt x="2314" y="19051"/>
                      <a:pt x="3369" y="19096"/>
                      <a:pt x="4414" y="19096"/>
                    </a:cubicBezTo>
                    <a:cubicBezTo>
                      <a:pt x="4717" y="19096"/>
                      <a:pt x="5019" y="19092"/>
                      <a:pt x="5320" y="19085"/>
                    </a:cubicBezTo>
                    <a:cubicBezTo>
                      <a:pt x="5837" y="19055"/>
                      <a:pt x="6293" y="18751"/>
                      <a:pt x="6445" y="18204"/>
                    </a:cubicBezTo>
                    <a:cubicBezTo>
                      <a:pt x="6536" y="17991"/>
                      <a:pt x="6536" y="17778"/>
                      <a:pt x="6445" y="17565"/>
                    </a:cubicBezTo>
                    <a:cubicBezTo>
                      <a:pt x="6232" y="17109"/>
                      <a:pt x="5837" y="16714"/>
                      <a:pt x="5320" y="16714"/>
                    </a:cubicBezTo>
                    <a:cubicBezTo>
                      <a:pt x="4378" y="16714"/>
                      <a:pt x="3405" y="16714"/>
                      <a:pt x="2463" y="16775"/>
                    </a:cubicBezTo>
                    <a:cubicBezTo>
                      <a:pt x="2645" y="15954"/>
                      <a:pt x="2645" y="15134"/>
                      <a:pt x="2736" y="14252"/>
                    </a:cubicBezTo>
                    <a:cubicBezTo>
                      <a:pt x="2888" y="12732"/>
                      <a:pt x="3010" y="11213"/>
                      <a:pt x="3101" y="9693"/>
                    </a:cubicBezTo>
                    <a:cubicBezTo>
                      <a:pt x="3375" y="6653"/>
                      <a:pt x="3618" y="3644"/>
                      <a:pt x="3466" y="574"/>
                    </a:cubicBezTo>
                    <a:cubicBezTo>
                      <a:pt x="3432" y="215"/>
                      <a:pt x="3118" y="0"/>
                      <a:pt x="28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00"/>
              <p:cNvSpPr/>
              <p:nvPr/>
            </p:nvSpPr>
            <p:spPr>
              <a:xfrm>
                <a:off x="1661319" y="3659505"/>
                <a:ext cx="206821" cy="411449"/>
              </a:xfrm>
              <a:custGeom>
                <a:rect b="b" l="l" r="r" t="t"/>
                <a:pathLst>
                  <a:path extrusionOk="0" h="19896" w="10001">
                    <a:moveTo>
                      <a:pt x="6566" y="0"/>
                    </a:moveTo>
                    <a:cubicBezTo>
                      <a:pt x="4774" y="0"/>
                      <a:pt x="3236" y="2694"/>
                      <a:pt x="4834" y="4634"/>
                    </a:cubicBezTo>
                    <a:cubicBezTo>
                      <a:pt x="5685" y="5667"/>
                      <a:pt x="6840" y="5698"/>
                      <a:pt x="7326" y="7096"/>
                    </a:cubicBezTo>
                    <a:cubicBezTo>
                      <a:pt x="7721" y="8433"/>
                      <a:pt x="7569" y="10135"/>
                      <a:pt x="7417" y="11503"/>
                    </a:cubicBezTo>
                    <a:cubicBezTo>
                      <a:pt x="7265" y="12901"/>
                      <a:pt x="6992" y="14512"/>
                      <a:pt x="6323" y="15759"/>
                    </a:cubicBezTo>
                    <a:cubicBezTo>
                      <a:pt x="5814" y="16692"/>
                      <a:pt x="4898" y="17388"/>
                      <a:pt x="4098" y="17388"/>
                    </a:cubicBezTo>
                    <a:cubicBezTo>
                      <a:pt x="3465" y="17388"/>
                      <a:pt x="2904" y="16951"/>
                      <a:pt x="2675" y="15850"/>
                    </a:cubicBezTo>
                    <a:cubicBezTo>
                      <a:pt x="2557" y="15330"/>
                      <a:pt x="2133" y="15086"/>
                      <a:pt x="1698" y="15086"/>
                    </a:cubicBezTo>
                    <a:cubicBezTo>
                      <a:pt x="1244" y="15086"/>
                      <a:pt x="779" y="15353"/>
                      <a:pt x="639" y="15850"/>
                    </a:cubicBezTo>
                    <a:cubicBezTo>
                      <a:pt x="1" y="17826"/>
                      <a:pt x="1642" y="19649"/>
                      <a:pt x="3587" y="19862"/>
                    </a:cubicBezTo>
                    <a:cubicBezTo>
                      <a:pt x="3767" y="19885"/>
                      <a:pt x="3944" y="19896"/>
                      <a:pt x="4119" y="19896"/>
                    </a:cubicBezTo>
                    <a:cubicBezTo>
                      <a:pt x="6270" y="19896"/>
                      <a:pt x="7970" y="18218"/>
                      <a:pt x="8785" y="16306"/>
                    </a:cubicBezTo>
                    <a:cubicBezTo>
                      <a:pt x="9910" y="13722"/>
                      <a:pt x="10001" y="10713"/>
                      <a:pt x="9666" y="7947"/>
                    </a:cubicBezTo>
                    <a:cubicBezTo>
                      <a:pt x="9484" y="6822"/>
                      <a:pt x="9363" y="5607"/>
                      <a:pt x="8542" y="4755"/>
                    </a:cubicBezTo>
                    <a:cubicBezTo>
                      <a:pt x="8177" y="4360"/>
                      <a:pt x="7691" y="4178"/>
                      <a:pt x="7265" y="3874"/>
                    </a:cubicBezTo>
                    <a:cubicBezTo>
                      <a:pt x="6749" y="3692"/>
                      <a:pt x="6323" y="3296"/>
                      <a:pt x="6049" y="2780"/>
                    </a:cubicBezTo>
                    <a:cubicBezTo>
                      <a:pt x="6117" y="2036"/>
                      <a:pt x="6402" y="1677"/>
                      <a:pt x="6916" y="1677"/>
                    </a:cubicBezTo>
                    <a:cubicBezTo>
                      <a:pt x="7095" y="1677"/>
                      <a:pt x="7303" y="1721"/>
                      <a:pt x="7539" y="1807"/>
                    </a:cubicBezTo>
                    <a:cubicBezTo>
                      <a:pt x="7616" y="1848"/>
                      <a:pt x="7701" y="1867"/>
                      <a:pt x="7787" y="1867"/>
                    </a:cubicBezTo>
                    <a:cubicBezTo>
                      <a:pt x="8209" y="1867"/>
                      <a:pt x="8657" y="1421"/>
                      <a:pt x="8329" y="1017"/>
                    </a:cubicBezTo>
                    <a:cubicBezTo>
                      <a:pt x="7784" y="297"/>
                      <a:pt x="7161" y="0"/>
                      <a:pt x="65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00"/>
              <p:cNvSpPr/>
              <p:nvPr/>
            </p:nvSpPr>
            <p:spPr>
              <a:xfrm>
                <a:off x="1979386" y="3746343"/>
                <a:ext cx="114484" cy="295269"/>
              </a:xfrm>
              <a:custGeom>
                <a:rect b="b" l="l" r="r" t="t"/>
                <a:pathLst>
                  <a:path extrusionOk="0" h="14278" w="5536">
                    <a:moveTo>
                      <a:pt x="3701" y="1"/>
                    </a:moveTo>
                    <a:cubicBezTo>
                      <a:pt x="2785" y="1"/>
                      <a:pt x="1806" y="82"/>
                      <a:pt x="974" y="435"/>
                    </a:cubicBezTo>
                    <a:cubicBezTo>
                      <a:pt x="396" y="648"/>
                      <a:pt x="244" y="1620"/>
                      <a:pt x="974" y="1772"/>
                    </a:cubicBezTo>
                    <a:cubicBezTo>
                      <a:pt x="1308" y="1833"/>
                      <a:pt x="1642" y="1863"/>
                      <a:pt x="2007" y="1924"/>
                    </a:cubicBezTo>
                    <a:cubicBezTo>
                      <a:pt x="1764" y="3657"/>
                      <a:pt x="1673" y="5420"/>
                      <a:pt x="1612" y="7183"/>
                    </a:cubicBezTo>
                    <a:cubicBezTo>
                      <a:pt x="1581" y="8946"/>
                      <a:pt x="1308" y="10921"/>
                      <a:pt x="1581" y="12715"/>
                    </a:cubicBezTo>
                    <a:cubicBezTo>
                      <a:pt x="1247" y="12745"/>
                      <a:pt x="913" y="12806"/>
                      <a:pt x="548" y="12867"/>
                    </a:cubicBezTo>
                    <a:cubicBezTo>
                      <a:pt x="1" y="12958"/>
                      <a:pt x="62" y="13779"/>
                      <a:pt x="548" y="13961"/>
                    </a:cubicBezTo>
                    <a:cubicBezTo>
                      <a:pt x="1216" y="14189"/>
                      <a:pt x="1920" y="14277"/>
                      <a:pt x="2630" y="14277"/>
                    </a:cubicBezTo>
                    <a:cubicBezTo>
                      <a:pt x="3244" y="14277"/>
                      <a:pt x="3863" y="14212"/>
                      <a:pt x="4469" y="14113"/>
                    </a:cubicBezTo>
                    <a:cubicBezTo>
                      <a:pt x="5536" y="13882"/>
                      <a:pt x="5153" y="12366"/>
                      <a:pt x="4177" y="12366"/>
                    </a:cubicBezTo>
                    <a:cubicBezTo>
                      <a:pt x="4124" y="12366"/>
                      <a:pt x="4070" y="12371"/>
                      <a:pt x="4013" y="12380"/>
                    </a:cubicBezTo>
                    <a:cubicBezTo>
                      <a:pt x="3892" y="12380"/>
                      <a:pt x="3770" y="12441"/>
                      <a:pt x="3679" y="12441"/>
                    </a:cubicBezTo>
                    <a:cubicBezTo>
                      <a:pt x="3892" y="10739"/>
                      <a:pt x="3679" y="8854"/>
                      <a:pt x="3618" y="7213"/>
                    </a:cubicBezTo>
                    <a:cubicBezTo>
                      <a:pt x="3588" y="5481"/>
                      <a:pt x="3466" y="3718"/>
                      <a:pt x="3253" y="1985"/>
                    </a:cubicBezTo>
                    <a:lnTo>
                      <a:pt x="4317" y="1985"/>
                    </a:lnTo>
                    <a:cubicBezTo>
                      <a:pt x="5503" y="1955"/>
                      <a:pt x="5472" y="101"/>
                      <a:pt x="4256" y="9"/>
                    </a:cubicBezTo>
                    <a:cubicBezTo>
                      <a:pt x="4075" y="4"/>
                      <a:pt x="3890" y="1"/>
                      <a:pt x="3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00"/>
              <p:cNvSpPr/>
              <p:nvPr/>
            </p:nvSpPr>
            <p:spPr>
              <a:xfrm>
                <a:off x="1580231" y="3610202"/>
                <a:ext cx="160932" cy="330404"/>
              </a:xfrm>
              <a:custGeom>
                <a:rect b="b" l="l" r="r" t="t"/>
                <a:pathLst>
                  <a:path extrusionOk="0" h="15977" w="7782">
                    <a:moveTo>
                      <a:pt x="3861" y="3431"/>
                    </a:moveTo>
                    <a:cubicBezTo>
                      <a:pt x="4013" y="3887"/>
                      <a:pt x="4104" y="4343"/>
                      <a:pt x="4195" y="4799"/>
                    </a:cubicBezTo>
                    <a:cubicBezTo>
                      <a:pt x="4347" y="5711"/>
                      <a:pt x="4438" y="6623"/>
                      <a:pt x="4499" y="7535"/>
                    </a:cubicBezTo>
                    <a:cubicBezTo>
                      <a:pt x="4295" y="7513"/>
                      <a:pt x="4090" y="7503"/>
                      <a:pt x="3885" y="7503"/>
                    </a:cubicBezTo>
                    <a:cubicBezTo>
                      <a:pt x="3512" y="7503"/>
                      <a:pt x="3140" y="7536"/>
                      <a:pt x="2767" y="7595"/>
                    </a:cubicBezTo>
                    <a:cubicBezTo>
                      <a:pt x="2919" y="6896"/>
                      <a:pt x="3101" y="6167"/>
                      <a:pt x="3283" y="5498"/>
                    </a:cubicBezTo>
                    <a:cubicBezTo>
                      <a:pt x="3405" y="5042"/>
                      <a:pt x="3587" y="4161"/>
                      <a:pt x="3861" y="3431"/>
                    </a:cubicBezTo>
                    <a:close/>
                    <a:moveTo>
                      <a:pt x="3962" y="0"/>
                    </a:moveTo>
                    <a:cubicBezTo>
                      <a:pt x="1804" y="0"/>
                      <a:pt x="1234" y="4465"/>
                      <a:pt x="943" y="5863"/>
                    </a:cubicBezTo>
                    <a:cubicBezTo>
                      <a:pt x="761" y="6744"/>
                      <a:pt x="609" y="7595"/>
                      <a:pt x="487" y="8446"/>
                    </a:cubicBezTo>
                    <a:cubicBezTo>
                      <a:pt x="274" y="8690"/>
                      <a:pt x="244" y="8994"/>
                      <a:pt x="365" y="9206"/>
                    </a:cubicBezTo>
                    <a:cubicBezTo>
                      <a:pt x="92" y="11182"/>
                      <a:pt x="1" y="13127"/>
                      <a:pt x="1" y="15133"/>
                    </a:cubicBezTo>
                    <a:cubicBezTo>
                      <a:pt x="1" y="15696"/>
                      <a:pt x="411" y="15977"/>
                      <a:pt x="829" y="15977"/>
                    </a:cubicBezTo>
                    <a:cubicBezTo>
                      <a:pt x="1247" y="15977"/>
                      <a:pt x="1672" y="15696"/>
                      <a:pt x="1703" y="15133"/>
                    </a:cubicBezTo>
                    <a:cubicBezTo>
                      <a:pt x="1794" y="13371"/>
                      <a:pt x="2007" y="11608"/>
                      <a:pt x="2311" y="9875"/>
                    </a:cubicBezTo>
                    <a:lnTo>
                      <a:pt x="3162" y="9875"/>
                    </a:lnTo>
                    <a:cubicBezTo>
                      <a:pt x="3678" y="9875"/>
                      <a:pt x="4134" y="9936"/>
                      <a:pt x="4590" y="9936"/>
                    </a:cubicBezTo>
                    <a:cubicBezTo>
                      <a:pt x="4590" y="11790"/>
                      <a:pt x="4560" y="13978"/>
                      <a:pt x="5502" y="15346"/>
                    </a:cubicBezTo>
                    <a:cubicBezTo>
                      <a:pt x="5678" y="15618"/>
                      <a:pt x="6014" y="15781"/>
                      <a:pt x="6337" y="15781"/>
                    </a:cubicBezTo>
                    <a:cubicBezTo>
                      <a:pt x="6628" y="15781"/>
                      <a:pt x="6908" y="15649"/>
                      <a:pt x="7052" y="15346"/>
                    </a:cubicBezTo>
                    <a:cubicBezTo>
                      <a:pt x="7782" y="13857"/>
                      <a:pt x="7387" y="12216"/>
                      <a:pt x="7235" y="10635"/>
                    </a:cubicBezTo>
                    <a:cubicBezTo>
                      <a:pt x="7144" y="9054"/>
                      <a:pt x="7022" y="7474"/>
                      <a:pt x="6840" y="5924"/>
                    </a:cubicBezTo>
                    <a:cubicBezTo>
                      <a:pt x="6627" y="4343"/>
                      <a:pt x="6293" y="361"/>
                      <a:pt x="4256" y="27"/>
                    </a:cubicBezTo>
                    <a:cubicBezTo>
                      <a:pt x="4155" y="9"/>
                      <a:pt x="4057" y="0"/>
                      <a:pt x="39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00"/>
              <p:cNvSpPr/>
              <p:nvPr/>
            </p:nvSpPr>
            <p:spPr>
              <a:xfrm>
                <a:off x="2089407" y="3640561"/>
                <a:ext cx="158223" cy="355138"/>
              </a:xfrm>
              <a:custGeom>
                <a:rect b="b" l="l" r="r" t="t"/>
                <a:pathLst>
                  <a:path extrusionOk="0" h="17173" w="7651">
                    <a:moveTo>
                      <a:pt x="5363" y="1"/>
                    </a:moveTo>
                    <a:cubicBezTo>
                      <a:pt x="4824" y="1"/>
                      <a:pt x="4263" y="290"/>
                      <a:pt x="3800" y="687"/>
                    </a:cubicBezTo>
                    <a:cubicBezTo>
                      <a:pt x="1246" y="2693"/>
                      <a:pt x="456" y="6279"/>
                      <a:pt x="213" y="9319"/>
                    </a:cubicBezTo>
                    <a:cubicBezTo>
                      <a:pt x="0" y="12085"/>
                      <a:pt x="790" y="16340"/>
                      <a:pt x="4104" y="17100"/>
                    </a:cubicBezTo>
                    <a:cubicBezTo>
                      <a:pt x="4312" y="17149"/>
                      <a:pt x="4509" y="17173"/>
                      <a:pt x="4695" y="17173"/>
                    </a:cubicBezTo>
                    <a:cubicBezTo>
                      <a:pt x="7369" y="17173"/>
                      <a:pt x="7651" y="12322"/>
                      <a:pt x="7082" y="10474"/>
                    </a:cubicBezTo>
                    <a:cubicBezTo>
                      <a:pt x="6972" y="10031"/>
                      <a:pt x="6523" y="9777"/>
                      <a:pt x="6093" y="9777"/>
                    </a:cubicBezTo>
                    <a:cubicBezTo>
                      <a:pt x="5697" y="9777"/>
                      <a:pt x="5316" y="9993"/>
                      <a:pt x="5228" y="10474"/>
                    </a:cubicBezTo>
                    <a:cubicBezTo>
                      <a:pt x="5076" y="11295"/>
                      <a:pt x="5046" y="12115"/>
                      <a:pt x="4924" y="12906"/>
                    </a:cubicBezTo>
                    <a:cubicBezTo>
                      <a:pt x="4813" y="13637"/>
                      <a:pt x="4767" y="14433"/>
                      <a:pt x="4326" y="14433"/>
                    </a:cubicBezTo>
                    <a:cubicBezTo>
                      <a:pt x="4162" y="14433"/>
                      <a:pt x="3944" y="14324"/>
                      <a:pt x="3648" y="14061"/>
                    </a:cubicBezTo>
                    <a:cubicBezTo>
                      <a:pt x="2158" y="12693"/>
                      <a:pt x="2432" y="9927"/>
                      <a:pt x="2614" y="8103"/>
                    </a:cubicBezTo>
                    <a:cubicBezTo>
                      <a:pt x="2797" y="6462"/>
                      <a:pt x="3192" y="4699"/>
                      <a:pt x="4104" y="3331"/>
                    </a:cubicBezTo>
                    <a:cubicBezTo>
                      <a:pt x="4192" y="3183"/>
                      <a:pt x="4827" y="2173"/>
                      <a:pt x="5057" y="2173"/>
                    </a:cubicBezTo>
                    <a:cubicBezTo>
                      <a:pt x="5064" y="2173"/>
                      <a:pt x="5070" y="2174"/>
                      <a:pt x="5076" y="2176"/>
                    </a:cubicBezTo>
                    <a:cubicBezTo>
                      <a:pt x="5228" y="2206"/>
                      <a:pt x="5228" y="2541"/>
                      <a:pt x="5319" y="2966"/>
                    </a:cubicBezTo>
                    <a:cubicBezTo>
                      <a:pt x="5411" y="3908"/>
                      <a:pt x="5563" y="4912"/>
                      <a:pt x="5715" y="5854"/>
                    </a:cubicBezTo>
                    <a:cubicBezTo>
                      <a:pt x="5767" y="6142"/>
                      <a:pt x="5982" y="6266"/>
                      <a:pt x="6214" y="6266"/>
                    </a:cubicBezTo>
                    <a:cubicBezTo>
                      <a:pt x="6519" y="6266"/>
                      <a:pt x="6852" y="6048"/>
                      <a:pt x="6870" y="5702"/>
                    </a:cubicBezTo>
                    <a:cubicBezTo>
                      <a:pt x="6930" y="4243"/>
                      <a:pt x="7477" y="2024"/>
                      <a:pt x="6596" y="717"/>
                    </a:cubicBezTo>
                    <a:cubicBezTo>
                      <a:pt x="6249" y="204"/>
                      <a:pt x="5814" y="1"/>
                      <a:pt x="5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00"/>
              <p:cNvSpPr/>
              <p:nvPr/>
            </p:nvSpPr>
            <p:spPr>
              <a:xfrm>
                <a:off x="921452" y="3851587"/>
                <a:ext cx="250207" cy="196046"/>
              </a:xfrm>
              <a:custGeom>
                <a:rect b="b" l="l" r="r" t="t"/>
                <a:pathLst>
                  <a:path extrusionOk="0" h="9480" w="12099">
                    <a:moveTo>
                      <a:pt x="5370" y="1"/>
                    </a:moveTo>
                    <a:cubicBezTo>
                      <a:pt x="4349" y="1"/>
                      <a:pt x="3338" y="250"/>
                      <a:pt x="2493" y="787"/>
                    </a:cubicBezTo>
                    <a:cubicBezTo>
                      <a:pt x="518" y="2033"/>
                      <a:pt x="1" y="4677"/>
                      <a:pt x="1095" y="6714"/>
                    </a:cubicBezTo>
                    <a:cubicBezTo>
                      <a:pt x="1126" y="6744"/>
                      <a:pt x="1126" y="6775"/>
                      <a:pt x="1186" y="6805"/>
                    </a:cubicBezTo>
                    <a:cubicBezTo>
                      <a:pt x="1278" y="7079"/>
                      <a:pt x="1460" y="7291"/>
                      <a:pt x="1581" y="7534"/>
                    </a:cubicBezTo>
                    <a:cubicBezTo>
                      <a:pt x="2463" y="8720"/>
                      <a:pt x="3800" y="9297"/>
                      <a:pt x="5138" y="9358"/>
                    </a:cubicBezTo>
                    <a:cubicBezTo>
                      <a:pt x="5503" y="9449"/>
                      <a:pt x="5928" y="9480"/>
                      <a:pt x="6293" y="9480"/>
                    </a:cubicBezTo>
                    <a:cubicBezTo>
                      <a:pt x="8481" y="9480"/>
                      <a:pt x="10670" y="8203"/>
                      <a:pt x="11339" y="6045"/>
                    </a:cubicBezTo>
                    <a:cubicBezTo>
                      <a:pt x="12098" y="3583"/>
                      <a:pt x="10579" y="1425"/>
                      <a:pt x="8238" y="635"/>
                    </a:cubicBezTo>
                    <a:cubicBezTo>
                      <a:pt x="8177" y="574"/>
                      <a:pt x="8086" y="574"/>
                      <a:pt x="7965" y="544"/>
                    </a:cubicBezTo>
                    <a:cubicBezTo>
                      <a:pt x="7158" y="190"/>
                      <a:pt x="6260" y="1"/>
                      <a:pt x="53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00"/>
              <p:cNvSpPr/>
              <p:nvPr/>
            </p:nvSpPr>
            <p:spPr>
              <a:xfrm>
                <a:off x="1130160" y="4011883"/>
                <a:ext cx="209344" cy="198549"/>
              </a:xfrm>
              <a:custGeom>
                <a:rect b="b" l="l" r="r" t="t"/>
                <a:pathLst>
                  <a:path extrusionOk="0" h="9601" w="10123">
                    <a:moveTo>
                      <a:pt x="3987" y="0"/>
                    </a:moveTo>
                    <a:cubicBezTo>
                      <a:pt x="3302" y="0"/>
                      <a:pt x="2624" y="196"/>
                      <a:pt x="2067" y="695"/>
                    </a:cubicBezTo>
                    <a:cubicBezTo>
                      <a:pt x="2037" y="695"/>
                      <a:pt x="2037" y="726"/>
                      <a:pt x="2037" y="787"/>
                    </a:cubicBezTo>
                    <a:cubicBezTo>
                      <a:pt x="1277" y="1273"/>
                      <a:pt x="669" y="2094"/>
                      <a:pt x="426" y="3249"/>
                    </a:cubicBezTo>
                    <a:cubicBezTo>
                      <a:pt x="0" y="5376"/>
                      <a:pt x="1216" y="7474"/>
                      <a:pt x="3009" y="8598"/>
                    </a:cubicBezTo>
                    <a:cubicBezTo>
                      <a:pt x="3836" y="9227"/>
                      <a:pt x="4842" y="9601"/>
                      <a:pt x="5810" y="9601"/>
                    </a:cubicBezTo>
                    <a:cubicBezTo>
                      <a:pt x="6480" y="9601"/>
                      <a:pt x="7131" y="9422"/>
                      <a:pt x="7690" y="9024"/>
                    </a:cubicBezTo>
                    <a:cubicBezTo>
                      <a:pt x="8754" y="8446"/>
                      <a:pt x="9514" y="7413"/>
                      <a:pt x="9818" y="6258"/>
                    </a:cubicBezTo>
                    <a:cubicBezTo>
                      <a:pt x="10122" y="4890"/>
                      <a:pt x="9788" y="3583"/>
                      <a:pt x="8967" y="2549"/>
                    </a:cubicBezTo>
                    <a:cubicBezTo>
                      <a:pt x="8754" y="2185"/>
                      <a:pt x="8450" y="1790"/>
                      <a:pt x="8116" y="1486"/>
                    </a:cubicBezTo>
                    <a:cubicBezTo>
                      <a:pt x="7265" y="787"/>
                      <a:pt x="6262" y="331"/>
                      <a:pt x="5168" y="179"/>
                    </a:cubicBezTo>
                    <a:cubicBezTo>
                      <a:pt x="4787" y="67"/>
                      <a:pt x="4386" y="0"/>
                      <a:pt x="39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00"/>
              <p:cNvSpPr/>
              <p:nvPr/>
            </p:nvSpPr>
            <p:spPr>
              <a:xfrm>
                <a:off x="970299" y="3752733"/>
                <a:ext cx="352842" cy="442738"/>
              </a:xfrm>
              <a:custGeom>
                <a:rect b="b" l="l" r="r" t="t"/>
                <a:pathLst>
                  <a:path extrusionOk="0" h="21409" w="17062">
                    <a:moveTo>
                      <a:pt x="15432" y="0"/>
                    </a:moveTo>
                    <a:cubicBezTo>
                      <a:pt x="15353" y="0"/>
                      <a:pt x="15267" y="20"/>
                      <a:pt x="15177" y="65"/>
                    </a:cubicBezTo>
                    <a:cubicBezTo>
                      <a:pt x="14144" y="673"/>
                      <a:pt x="13323" y="1798"/>
                      <a:pt x="12442" y="2649"/>
                    </a:cubicBezTo>
                    <a:cubicBezTo>
                      <a:pt x="11347" y="3713"/>
                      <a:pt x="10223" y="4746"/>
                      <a:pt x="9037" y="5688"/>
                    </a:cubicBezTo>
                    <a:cubicBezTo>
                      <a:pt x="8186" y="6387"/>
                      <a:pt x="7366" y="6995"/>
                      <a:pt x="6484" y="7603"/>
                    </a:cubicBezTo>
                    <a:cubicBezTo>
                      <a:pt x="6454" y="7512"/>
                      <a:pt x="6423" y="7482"/>
                      <a:pt x="6302" y="7421"/>
                    </a:cubicBezTo>
                    <a:cubicBezTo>
                      <a:pt x="5694" y="7056"/>
                      <a:pt x="4964" y="6965"/>
                      <a:pt x="4296" y="6813"/>
                    </a:cubicBezTo>
                    <a:cubicBezTo>
                      <a:pt x="3596" y="6661"/>
                      <a:pt x="2928" y="6539"/>
                      <a:pt x="2229" y="6448"/>
                    </a:cubicBezTo>
                    <a:cubicBezTo>
                      <a:pt x="2220" y="6447"/>
                      <a:pt x="2211" y="6447"/>
                      <a:pt x="2202" y="6447"/>
                    </a:cubicBezTo>
                    <a:cubicBezTo>
                      <a:pt x="1854" y="6447"/>
                      <a:pt x="1661" y="7029"/>
                      <a:pt x="2046" y="7178"/>
                    </a:cubicBezTo>
                    <a:cubicBezTo>
                      <a:pt x="2685" y="7451"/>
                      <a:pt x="3323" y="7664"/>
                      <a:pt x="4022" y="7877"/>
                    </a:cubicBezTo>
                    <a:cubicBezTo>
                      <a:pt x="4478" y="7968"/>
                      <a:pt x="4964" y="8181"/>
                      <a:pt x="5451" y="8241"/>
                    </a:cubicBezTo>
                    <a:cubicBezTo>
                      <a:pt x="4964" y="8545"/>
                      <a:pt x="4478" y="8880"/>
                      <a:pt x="3992" y="9184"/>
                    </a:cubicBezTo>
                    <a:lnTo>
                      <a:pt x="3900" y="9123"/>
                    </a:lnTo>
                    <a:cubicBezTo>
                      <a:pt x="2989" y="8637"/>
                      <a:pt x="1651" y="8545"/>
                      <a:pt x="648" y="8393"/>
                    </a:cubicBezTo>
                    <a:cubicBezTo>
                      <a:pt x="627" y="8391"/>
                      <a:pt x="605" y="8389"/>
                      <a:pt x="585" y="8389"/>
                    </a:cubicBezTo>
                    <a:cubicBezTo>
                      <a:pt x="174" y="8389"/>
                      <a:pt x="1" y="8948"/>
                      <a:pt x="435" y="9093"/>
                    </a:cubicBezTo>
                    <a:cubicBezTo>
                      <a:pt x="982" y="9275"/>
                      <a:pt x="1560" y="9488"/>
                      <a:pt x="2077" y="9640"/>
                    </a:cubicBezTo>
                    <a:cubicBezTo>
                      <a:pt x="2320" y="9731"/>
                      <a:pt x="2533" y="9792"/>
                      <a:pt x="2776" y="9852"/>
                    </a:cubicBezTo>
                    <a:cubicBezTo>
                      <a:pt x="2077" y="10217"/>
                      <a:pt x="1408" y="10552"/>
                      <a:pt x="709" y="10855"/>
                    </a:cubicBezTo>
                    <a:cubicBezTo>
                      <a:pt x="274" y="11073"/>
                      <a:pt x="495" y="11800"/>
                      <a:pt x="938" y="11800"/>
                    </a:cubicBezTo>
                    <a:cubicBezTo>
                      <a:pt x="990" y="11800"/>
                      <a:pt x="1046" y="11790"/>
                      <a:pt x="1104" y="11767"/>
                    </a:cubicBezTo>
                    <a:cubicBezTo>
                      <a:pt x="1955" y="11463"/>
                      <a:pt x="2776" y="11099"/>
                      <a:pt x="3596" y="10704"/>
                    </a:cubicBezTo>
                    <a:lnTo>
                      <a:pt x="3596" y="10704"/>
                    </a:lnTo>
                    <a:cubicBezTo>
                      <a:pt x="3596" y="11311"/>
                      <a:pt x="3566" y="11919"/>
                      <a:pt x="3566" y="12527"/>
                    </a:cubicBezTo>
                    <a:cubicBezTo>
                      <a:pt x="3566" y="12877"/>
                      <a:pt x="3840" y="13052"/>
                      <a:pt x="4109" y="13052"/>
                    </a:cubicBezTo>
                    <a:cubicBezTo>
                      <a:pt x="4379" y="13052"/>
                      <a:pt x="4645" y="12877"/>
                      <a:pt x="4630" y="12527"/>
                    </a:cubicBezTo>
                    <a:cubicBezTo>
                      <a:pt x="4630" y="11767"/>
                      <a:pt x="4600" y="10977"/>
                      <a:pt x="4600" y="10217"/>
                    </a:cubicBezTo>
                    <a:cubicBezTo>
                      <a:pt x="5086" y="9944"/>
                      <a:pt x="5572" y="9640"/>
                      <a:pt x="6059" y="9397"/>
                    </a:cubicBezTo>
                    <a:lnTo>
                      <a:pt x="6059" y="9397"/>
                    </a:lnTo>
                    <a:cubicBezTo>
                      <a:pt x="5998" y="9731"/>
                      <a:pt x="5967" y="10065"/>
                      <a:pt x="5907" y="10400"/>
                    </a:cubicBezTo>
                    <a:cubicBezTo>
                      <a:pt x="5846" y="11099"/>
                      <a:pt x="5694" y="11889"/>
                      <a:pt x="6028" y="12527"/>
                    </a:cubicBezTo>
                    <a:cubicBezTo>
                      <a:pt x="6091" y="12652"/>
                      <a:pt x="6242" y="12721"/>
                      <a:pt x="6390" y="12721"/>
                    </a:cubicBezTo>
                    <a:cubicBezTo>
                      <a:pt x="6530" y="12721"/>
                      <a:pt x="6668" y="12660"/>
                      <a:pt x="6727" y="12527"/>
                    </a:cubicBezTo>
                    <a:cubicBezTo>
                      <a:pt x="6970" y="11919"/>
                      <a:pt x="6879" y="11311"/>
                      <a:pt x="6879" y="10704"/>
                    </a:cubicBezTo>
                    <a:cubicBezTo>
                      <a:pt x="6879" y="10065"/>
                      <a:pt x="6970" y="9427"/>
                      <a:pt x="6970" y="8819"/>
                    </a:cubicBezTo>
                    <a:cubicBezTo>
                      <a:pt x="7791" y="8272"/>
                      <a:pt x="8551" y="7755"/>
                      <a:pt x="9311" y="7147"/>
                    </a:cubicBezTo>
                    <a:cubicBezTo>
                      <a:pt x="9919" y="6691"/>
                      <a:pt x="10466" y="6205"/>
                      <a:pt x="11043" y="5688"/>
                    </a:cubicBezTo>
                    <a:lnTo>
                      <a:pt x="11043" y="5688"/>
                    </a:lnTo>
                    <a:cubicBezTo>
                      <a:pt x="10770" y="8272"/>
                      <a:pt x="10831" y="10855"/>
                      <a:pt x="11195" y="13439"/>
                    </a:cubicBezTo>
                    <a:cubicBezTo>
                      <a:pt x="10861" y="13895"/>
                      <a:pt x="10679" y="14473"/>
                      <a:pt x="10436" y="15020"/>
                    </a:cubicBezTo>
                    <a:cubicBezTo>
                      <a:pt x="10132" y="15628"/>
                      <a:pt x="9676" y="16144"/>
                      <a:pt x="9493" y="16783"/>
                    </a:cubicBezTo>
                    <a:cubicBezTo>
                      <a:pt x="9397" y="17073"/>
                      <a:pt x="9646" y="17362"/>
                      <a:pt x="9920" y="17362"/>
                    </a:cubicBezTo>
                    <a:cubicBezTo>
                      <a:pt x="9990" y="17362"/>
                      <a:pt x="10063" y="17343"/>
                      <a:pt x="10132" y="17299"/>
                    </a:cubicBezTo>
                    <a:cubicBezTo>
                      <a:pt x="10739" y="16874"/>
                      <a:pt x="11074" y="16114"/>
                      <a:pt x="11378" y="15476"/>
                    </a:cubicBezTo>
                    <a:lnTo>
                      <a:pt x="11499" y="15232"/>
                    </a:lnTo>
                    <a:cubicBezTo>
                      <a:pt x="11591" y="15658"/>
                      <a:pt x="11651" y="16144"/>
                      <a:pt x="11773" y="16631"/>
                    </a:cubicBezTo>
                    <a:cubicBezTo>
                      <a:pt x="11378" y="17178"/>
                      <a:pt x="11165" y="17755"/>
                      <a:pt x="11013" y="18363"/>
                    </a:cubicBezTo>
                    <a:cubicBezTo>
                      <a:pt x="10861" y="18910"/>
                      <a:pt x="10709" y="19609"/>
                      <a:pt x="11013" y="20126"/>
                    </a:cubicBezTo>
                    <a:cubicBezTo>
                      <a:pt x="11089" y="20263"/>
                      <a:pt x="11233" y="20331"/>
                      <a:pt x="11378" y="20331"/>
                    </a:cubicBezTo>
                    <a:cubicBezTo>
                      <a:pt x="11522" y="20331"/>
                      <a:pt x="11667" y="20263"/>
                      <a:pt x="11743" y="20126"/>
                    </a:cubicBezTo>
                    <a:cubicBezTo>
                      <a:pt x="11986" y="19670"/>
                      <a:pt x="11894" y="19153"/>
                      <a:pt x="11986" y="18667"/>
                    </a:cubicBezTo>
                    <a:cubicBezTo>
                      <a:pt x="12046" y="18454"/>
                      <a:pt x="12077" y="18272"/>
                      <a:pt x="12138" y="18090"/>
                    </a:cubicBezTo>
                    <a:cubicBezTo>
                      <a:pt x="12654" y="19670"/>
                      <a:pt x="13445" y="21129"/>
                      <a:pt x="14812" y="21403"/>
                    </a:cubicBezTo>
                    <a:cubicBezTo>
                      <a:pt x="14836" y="21407"/>
                      <a:pt x="14859" y="21409"/>
                      <a:pt x="14884" y="21409"/>
                    </a:cubicBezTo>
                    <a:cubicBezTo>
                      <a:pt x="15210" y="21409"/>
                      <a:pt x="15612" y="21041"/>
                      <a:pt x="15329" y="20673"/>
                    </a:cubicBezTo>
                    <a:cubicBezTo>
                      <a:pt x="14661" y="19761"/>
                      <a:pt x="14083" y="18728"/>
                      <a:pt x="13627" y="17634"/>
                    </a:cubicBezTo>
                    <a:lnTo>
                      <a:pt x="13627" y="17634"/>
                    </a:lnTo>
                    <a:cubicBezTo>
                      <a:pt x="13961" y="17755"/>
                      <a:pt x="14357" y="17816"/>
                      <a:pt x="14721" y="17938"/>
                    </a:cubicBezTo>
                    <a:cubicBezTo>
                      <a:pt x="15207" y="18048"/>
                      <a:pt x="15692" y="18190"/>
                      <a:pt x="16189" y="18190"/>
                    </a:cubicBezTo>
                    <a:cubicBezTo>
                      <a:pt x="16377" y="18190"/>
                      <a:pt x="16566" y="18170"/>
                      <a:pt x="16758" y="18120"/>
                    </a:cubicBezTo>
                    <a:cubicBezTo>
                      <a:pt x="17031" y="18090"/>
                      <a:pt x="17062" y="17664"/>
                      <a:pt x="16819" y="17512"/>
                    </a:cubicBezTo>
                    <a:cubicBezTo>
                      <a:pt x="16211" y="17178"/>
                      <a:pt x="15512" y="17178"/>
                      <a:pt x="14812" y="17026"/>
                    </a:cubicBezTo>
                    <a:cubicBezTo>
                      <a:pt x="14296" y="16904"/>
                      <a:pt x="13749" y="16752"/>
                      <a:pt x="13232" y="16600"/>
                    </a:cubicBezTo>
                    <a:cubicBezTo>
                      <a:pt x="12989" y="15962"/>
                      <a:pt x="12806" y="15324"/>
                      <a:pt x="12654" y="14625"/>
                    </a:cubicBezTo>
                    <a:lnTo>
                      <a:pt x="12654" y="14625"/>
                    </a:lnTo>
                    <a:cubicBezTo>
                      <a:pt x="12867" y="14746"/>
                      <a:pt x="13141" y="14868"/>
                      <a:pt x="13384" y="14989"/>
                    </a:cubicBezTo>
                    <a:cubicBezTo>
                      <a:pt x="13931" y="15232"/>
                      <a:pt x="14509" y="15536"/>
                      <a:pt x="15116" y="15658"/>
                    </a:cubicBezTo>
                    <a:cubicBezTo>
                      <a:pt x="15128" y="15659"/>
                      <a:pt x="15140" y="15660"/>
                      <a:pt x="15153" y="15660"/>
                    </a:cubicBezTo>
                    <a:cubicBezTo>
                      <a:pt x="15446" y="15660"/>
                      <a:pt x="15743" y="15314"/>
                      <a:pt x="15451" y="15080"/>
                    </a:cubicBezTo>
                    <a:cubicBezTo>
                      <a:pt x="14934" y="14655"/>
                      <a:pt x="14326" y="14412"/>
                      <a:pt x="13718" y="14138"/>
                    </a:cubicBezTo>
                    <a:cubicBezTo>
                      <a:pt x="13293" y="13956"/>
                      <a:pt x="12837" y="13743"/>
                      <a:pt x="12411" y="13561"/>
                    </a:cubicBezTo>
                    <a:cubicBezTo>
                      <a:pt x="11894" y="10673"/>
                      <a:pt x="11803" y="7664"/>
                      <a:pt x="11925" y="4928"/>
                    </a:cubicBezTo>
                    <a:cubicBezTo>
                      <a:pt x="12259" y="4624"/>
                      <a:pt x="12654" y="4290"/>
                      <a:pt x="12989" y="3956"/>
                    </a:cubicBezTo>
                    <a:cubicBezTo>
                      <a:pt x="13992" y="3013"/>
                      <a:pt x="15268" y="1980"/>
                      <a:pt x="15846" y="734"/>
                    </a:cubicBezTo>
                    <a:cubicBezTo>
                      <a:pt x="15995" y="387"/>
                      <a:pt x="15780" y="0"/>
                      <a:pt x="154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00"/>
              <p:cNvSpPr/>
              <p:nvPr/>
            </p:nvSpPr>
            <p:spPr>
              <a:xfrm>
                <a:off x="2169234" y="2934936"/>
                <a:ext cx="188602" cy="189015"/>
              </a:xfrm>
              <a:custGeom>
                <a:rect b="b" l="l" r="r" t="t"/>
                <a:pathLst>
                  <a:path extrusionOk="0" h="9140" w="9120">
                    <a:moveTo>
                      <a:pt x="5078" y="1"/>
                    </a:moveTo>
                    <a:cubicBezTo>
                      <a:pt x="4886" y="1"/>
                      <a:pt x="4692" y="12"/>
                      <a:pt x="4499" y="34"/>
                    </a:cubicBezTo>
                    <a:cubicBezTo>
                      <a:pt x="3800" y="64"/>
                      <a:pt x="3162" y="308"/>
                      <a:pt x="2554" y="703"/>
                    </a:cubicBezTo>
                    <a:cubicBezTo>
                      <a:pt x="2523" y="764"/>
                      <a:pt x="2462" y="764"/>
                      <a:pt x="2432" y="794"/>
                    </a:cubicBezTo>
                    <a:cubicBezTo>
                      <a:pt x="1095" y="1675"/>
                      <a:pt x="92" y="3195"/>
                      <a:pt x="396" y="4685"/>
                    </a:cubicBezTo>
                    <a:lnTo>
                      <a:pt x="396" y="4715"/>
                    </a:lnTo>
                    <a:cubicBezTo>
                      <a:pt x="0" y="5900"/>
                      <a:pt x="183" y="7177"/>
                      <a:pt x="1307" y="8180"/>
                    </a:cubicBezTo>
                    <a:cubicBezTo>
                      <a:pt x="1672" y="8514"/>
                      <a:pt x="2098" y="8727"/>
                      <a:pt x="2554" y="8849"/>
                    </a:cubicBezTo>
                    <a:cubicBezTo>
                      <a:pt x="2998" y="9034"/>
                      <a:pt x="3464" y="9140"/>
                      <a:pt x="3946" y="9140"/>
                    </a:cubicBezTo>
                    <a:cubicBezTo>
                      <a:pt x="4256" y="9140"/>
                      <a:pt x="4573" y="9096"/>
                      <a:pt x="4894" y="9001"/>
                    </a:cubicBezTo>
                    <a:cubicBezTo>
                      <a:pt x="6931" y="8423"/>
                      <a:pt x="8086" y="6539"/>
                      <a:pt x="8663" y="4624"/>
                    </a:cubicBezTo>
                    <a:cubicBezTo>
                      <a:pt x="9119" y="3195"/>
                      <a:pt x="8906" y="1554"/>
                      <a:pt x="7539" y="672"/>
                    </a:cubicBezTo>
                    <a:cubicBezTo>
                      <a:pt x="6792" y="225"/>
                      <a:pt x="5945" y="1"/>
                      <a:pt x="50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00"/>
              <p:cNvSpPr/>
              <p:nvPr/>
            </p:nvSpPr>
            <p:spPr>
              <a:xfrm>
                <a:off x="2218268" y="3161700"/>
                <a:ext cx="230706" cy="143788"/>
              </a:xfrm>
              <a:custGeom>
                <a:rect b="b" l="l" r="r" t="t"/>
                <a:pathLst>
                  <a:path extrusionOk="0" h="6953" w="11156">
                    <a:moveTo>
                      <a:pt x="5368" y="0"/>
                    </a:moveTo>
                    <a:cubicBezTo>
                      <a:pt x="4993" y="0"/>
                      <a:pt x="4620" y="45"/>
                      <a:pt x="4256" y="133"/>
                    </a:cubicBezTo>
                    <a:cubicBezTo>
                      <a:pt x="3587" y="285"/>
                      <a:pt x="2949" y="619"/>
                      <a:pt x="2432" y="1045"/>
                    </a:cubicBezTo>
                    <a:cubicBezTo>
                      <a:pt x="2158" y="1197"/>
                      <a:pt x="1885" y="1379"/>
                      <a:pt x="1672" y="1622"/>
                    </a:cubicBezTo>
                    <a:cubicBezTo>
                      <a:pt x="0" y="3203"/>
                      <a:pt x="821" y="5361"/>
                      <a:pt x="2736" y="6273"/>
                    </a:cubicBezTo>
                    <a:cubicBezTo>
                      <a:pt x="3405" y="6577"/>
                      <a:pt x="4134" y="6759"/>
                      <a:pt x="4864" y="6850"/>
                    </a:cubicBezTo>
                    <a:cubicBezTo>
                      <a:pt x="5228" y="6919"/>
                      <a:pt x="5576" y="6953"/>
                      <a:pt x="5919" y="6953"/>
                    </a:cubicBezTo>
                    <a:cubicBezTo>
                      <a:pt x="6034" y="6953"/>
                      <a:pt x="6148" y="6949"/>
                      <a:pt x="6262" y="6942"/>
                    </a:cubicBezTo>
                    <a:cubicBezTo>
                      <a:pt x="8541" y="6790"/>
                      <a:pt x="11155" y="4692"/>
                      <a:pt x="9727" y="2230"/>
                    </a:cubicBezTo>
                    <a:cubicBezTo>
                      <a:pt x="9210" y="1379"/>
                      <a:pt x="8298" y="741"/>
                      <a:pt x="7326" y="407"/>
                    </a:cubicBezTo>
                    <a:cubicBezTo>
                      <a:pt x="6687" y="136"/>
                      <a:pt x="6024" y="0"/>
                      <a:pt x="53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00"/>
              <p:cNvSpPr/>
              <p:nvPr/>
            </p:nvSpPr>
            <p:spPr>
              <a:xfrm>
                <a:off x="2093791" y="2946083"/>
                <a:ext cx="315143" cy="405059"/>
              </a:xfrm>
              <a:custGeom>
                <a:rect b="b" l="l" r="r" t="t"/>
                <a:pathLst>
                  <a:path extrusionOk="0" h="19587" w="15239">
                    <a:moveTo>
                      <a:pt x="8035" y="0"/>
                    </a:moveTo>
                    <a:cubicBezTo>
                      <a:pt x="7890" y="0"/>
                      <a:pt x="7752" y="92"/>
                      <a:pt x="7752" y="285"/>
                    </a:cubicBezTo>
                    <a:cubicBezTo>
                      <a:pt x="7752" y="1045"/>
                      <a:pt x="7630" y="1805"/>
                      <a:pt x="7448" y="2535"/>
                    </a:cubicBezTo>
                    <a:cubicBezTo>
                      <a:pt x="7296" y="3112"/>
                      <a:pt x="6962" y="3629"/>
                      <a:pt x="7144" y="4206"/>
                    </a:cubicBezTo>
                    <a:lnTo>
                      <a:pt x="6810" y="4662"/>
                    </a:lnTo>
                    <a:cubicBezTo>
                      <a:pt x="6870" y="3720"/>
                      <a:pt x="6931" y="2808"/>
                      <a:pt x="6870" y="1866"/>
                    </a:cubicBezTo>
                    <a:cubicBezTo>
                      <a:pt x="6853" y="1621"/>
                      <a:pt x="6624" y="1467"/>
                      <a:pt x="6415" y="1467"/>
                    </a:cubicBezTo>
                    <a:cubicBezTo>
                      <a:pt x="6262" y="1467"/>
                      <a:pt x="6119" y="1551"/>
                      <a:pt x="6080" y="1744"/>
                    </a:cubicBezTo>
                    <a:cubicBezTo>
                      <a:pt x="5928" y="2717"/>
                      <a:pt x="5776" y="3750"/>
                      <a:pt x="5655" y="4753"/>
                    </a:cubicBezTo>
                    <a:cubicBezTo>
                      <a:pt x="5594" y="5392"/>
                      <a:pt x="5351" y="6060"/>
                      <a:pt x="5442" y="6729"/>
                    </a:cubicBezTo>
                    <a:cubicBezTo>
                      <a:pt x="4834" y="7671"/>
                      <a:pt x="4256" y="8614"/>
                      <a:pt x="3740" y="9556"/>
                    </a:cubicBezTo>
                    <a:cubicBezTo>
                      <a:pt x="2250" y="12231"/>
                      <a:pt x="1" y="15909"/>
                      <a:pt x="122" y="19100"/>
                    </a:cubicBezTo>
                    <a:cubicBezTo>
                      <a:pt x="122" y="19385"/>
                      <a:pt x="372" y="19587"/>
                      <a:pt x="618" y="19587"/>
                    </a:cubicBezTo>
                    <a:cubicBezTo>
                      <a:pt x="766" y="19587"/>
                      <a:pt x="913" y="19514"/>
                      <a:pt x="1004" y="19343"/>
                    </a:cubicBezTo>
                    <a:cubicBezTo>
                      <a:pt x="1642" y="18067"/>
                      <a:pt x="1977" y="16638"/>
                      <a:pt x="2463" y="15301"/>
                    </a:cubicBezTo>
                    <a:cubicBezTo>
                      <a:pt x="2615" y="14845"/>
                      <a:pt x="2828" y="14419"/>
                      <a:pt x="3010" y="14024"/>
                    </a:cubicBezTo>
                    <a:cubicBezTo>
                      <a:pt x="4560" y="13872"/>
                      <a:pt x="6110" y="13568"/>
                      <a:pt x="7721" y="13568"/>
                    </a:cubicBezTo>
                    <a:lnTo>
                      <a:pt x="7752" y="13568"/>
                    </a:lnTo>
                    <a:cubicBezTo>
                      <a:pt x="7843" y="13599"/>
                      <a:pt x="7904" y="13599"/>
                      <a:pt x="7995" y="13599"/>
                    </a:cubicBezTo>
                    <a:cubicBezTo>
                      <a:pt x="8025" y="13599"/>
                      <a:pt x="8056" y="13568"/>
                      <a:pt x="8086" y="13568"/>
                    </a:cubicBezTo>
                    <a:lnTo>
                      <a:pt x="8785" y="13568"/>
                    </a:lnTo>
                    <a:cubicBezTo>
                      <a:pt x="9302" y="14632"/>
                      <a:pt x="10366" y="15909"/>
                      <a:pt x="11582" y="16030"/>
                    </a:cubicBezTo>
                    <a:cubicBezTo>
                      <a:pt x="11794" y="16030"/>
                      <a:pt x="11977" y="15757"/>
                      <a:pt x="11825" y="15605"/>
                    </a:cubicBezTo>
                    <a:cubicBezTo>
                      <a:pt x="11430" y="15118"/>
                      <a:pt x="10943" y="14845"/>
                      <a:pt x="10487" y="14419"/>
                    </a:cubicBezTo>
                    <a:cubicBezTo>
                      <a:pt x="10214" y="14176"/>
                      <a:pt x="10001" y="13903"/>
                      <a:pt x="9758" y="13599"/>
                    </a:cubicBezTo>
                    <a:lnTo>
                      <a:pt x="9758" y="13599"/>
                    </a:lnTo>
                    <a:cubicBezTo>
                      <a:pt x="10335" y="13629"/>
                      <a:pt x="10943" y="13720"/>
                      <a:pt x="11521" y="13751"/>
                    </a:cubicBezTo>
                    <a:cubicBezTo>
                      <a:pt x="11673" y="14085"/>
                      <a:pt x="11977" y="14358"/>
                      <a:pt x="12311" y="14602"/>
                    </a:cubicBezTo>
                    <a:cubicBezTo>
                      <a:pt x="12585" y="14814"/>
                      <a:pt x="12858" y="14966"/>
                      <a:pt x="13071" y="15149"/>
                    </a:cubicBezTo>
                    <a:cubicBezTo>
                      <a:pt x="13314" y="15331"/>
                      <a:pt x="13497" y="15635"/>
                      <a:pt x="13770" y="15787"/>
                    </a:cubicBezTo>
                    <a:cubicBezTo>
                      <a:pt x="13813" y="15821"/>
                      <a:pt x="13860" y="15836"/>
                      <a:pt x="13908" y="15836"/>
                    </a:cubicBezTo>
                    <a:cubicBezTo>
                      <a:pt x="14031" y="15836"/>
                      <a:pt x="14160" y="15736"/>
                      <a:pt x="14226" y="15605"/>
                    </a:cubicBezTo>
                    <a:cubicBezTo>
                      <a:pt x="14378" y="15027"/>
                      <a:pt x="13709" y="14541"/>
                      <a:pt x="13314" y="14267"/>
                    </a:cubicBezTo>
                    <a:cubicBezTo>
                      <a:pt x="13162" y="14176"/>
                      <a:pt x="12919" y="14055"/>
                      <a:pt x="12706" y="13903"/>
                    </a:cubicBezTo>
                    <a:lnTo>
                      <a:pt x="12706" y="13903"/>
                    </a:lnTo>
                    <a:cubicBezTo>
                      <a:pt x="13010" y="13933"/>
                      <a:pt x="13314" y="13963"/>
                      <a:pt x="13618" y="14055"/>
                    </a:cubicBezTo>
                    <a:cubicBezTo>
                      <a:pt x="13639" y="14057"/>
                      <a:pt x="13659" y="14059"/>
                      <a:pt x="13678" y="14059"/>
                    </a:cubicBezTo>
                    <a:cubicBezTo>
                      <a:pt x="14089" y="14059"/>
                      <a:pt x="14236" y="13470"/>
                      <a:pt x="13801" y="13325"/>
                    </a:cubicBezTo>
                    <a:cubicBezTo>
                      <a:pt x="13527" y="13234"/>
                      <a:pt x="13223" y="13143"/>
                      <a:pt x="12919" y="13051"/>
                    </a:cubicBezTo>
                    <a:cubicBezTo>
                      <a:pt x="12949" y="13051"/>
                      <a:pt x="13041" y="13021"/>
                      <a:pt x="13071" y="13021"/>
                    </a:cubicBezTo>
                    <a:cubicBezTo>
                      <a:pt x="13504" y="12953"/>
                      <a:pt x="13937" y="12918"/>
                      <a:pt x="14358" y="12918"/>
                    </a:cubicBezTo>
                    <a:cubicBezTo>
                      <a:pt x="14498" y="12918"/>
                      <a:pt x="14636" y="12922"/>
                      <a:pt x="14773" y="12930"/>
                    </a:cubicBezTo>
                    <a:cubicBezTo>
                      <a:pt x="14828" y="12953"/>
                      <a:pt x="14878" y="12964"/>
                      <a:pt x="14921" y="12964"/>
                    </a:cubicBezTo>
                    <a:cubicBezTo>
                      <a:pt x="15214" y="12964"/>
                      <a:pt x="15239" y="12493"/>
                      <a:pt x="14895" y="12413"/>
                    </a:cubicBezTo>
                    <a:cubicBezTo>
                      <a:pt x="14456" y="12345"/>
                      <a:pt x="13906" y="12270"/>
                      <a:pt x="13359" y="12270"/>
                    </a:cubicBezTo>
                    <a:cubicBezTo>
                      <a:pt x="12693" y="12270"/>
                      <a:pt x="12032" y="12380"/>
                      <a:pt x="11582" y="12747"/>
                    </a:cubicBezTo>
                    <a:cubicBezTo>
                      <a:pt x="11551" y="12808"/>
                      <a:pt x="11551" y="12808"/>
                      <a:pt x="11551" y="12839"/>
                    </a:cubicBezTo>
                    <a:cubicBezTo>
                      <a:pt x="11187" y="12747"/>
                      <a:pt x="10791" y="12687"/>
                      <a:pt x="10457" y="12656"/>
                    </a:cubicBezTo>
                    <a:lnTo>
                      <a:pt x="12038" y="12079"/>
                    </a:lnTo>
                    <a:cubicBezTo>
                      <a:pt x="12342" y="11957"/>
                      <a:pt x="12311" y="11501"/>
                      <a:pt x="11977" y="11501"/>
                    </a:cubicBezTo>
                    <a:cubicBezTo>
                      <a:pt x="10913" y="11532"/>
                      <a:pt x="9545" y="11775"/>
                      <a:pt x="8512" y="12413"/>
                    </a:cubicBezTo>
                    <a:cubicBezTo>
                      <a:pt x="8034" y="12378"/>
                      <a:pt x="7556" y="12361"/>
                      <a:pt x="7082" y="12361"/>
                    </a:cubicBezTo>
                    <a:cubicBezTo>
                      <a:pt x="5897" y="12361"/>
                      <a:pt x="4734" y="12470"/>
                      <a:pt x="3648" y="12687"/>
                    </a:cubicBezTo>
                    <a:cubicBezTo>
                      <a:pt x="4074" y="11775"/>
                      <a:pt x="4530" y="10893"/>
                      <a:pt x="5016" y="10012"/>
                    </a:cubicBezTo>
                    <a:cubicBezTo>
                      <a:pt x="5594" y="8948"/>
                      <a:pt x="6171" y="7945"/>
                      <a:pt x="6810" y="6912"/>
                    </a:cubicBezTo>
                    <a:cubicBezTo>
                      <a:pt x="7904" y="6577"/>
                      <a:pt x="9089" y="6304"/>
                      <a:pt x="10153" y="5848"/>
                    </a:cubicBezTo>
                    <a:cubicBezTo>
                      <a:pt x="10562" y="5672"/>
                      <a:pt x="10381" y="4963"/>
                      <a:pt x="9961" y="4963"/>
                    </a:cubicBezTo>
                    <a:cubicBezTo>
                      <a:pt x="9944" y="4963"/>
                      <a:pt x="9927" y="4964"/>
                      <a:pt x="9910" y="4966"/>
                    </a:cubicBezTo>
                    <a:cubicBezTo>
                      <a:pt x="9150" y="5057"/>
                      <a:pt x="8390" y="5270"/>
                      <a:pt x="7630" y="5574"/>
                    </a:cubicBezTo>
                    <a:cubicBezTo>
                      <a:pt x="7995" y="5057"/>
                      <a:pt x="8299" y="4541"/>
                      <a:pt x="8633" y="4024"/>
                    </a:cubicBezTo>
                    <a:cubicBezTo>
                      <a:pt x="9241" y="3750"/>
                      <a:pt x="9849" y="3568"/>
                      <a:pt x="10487" y="3416"/>
                    </a:cubicBezTo>
                    <a:cubicBezTo>
                      <a:pt x="11126" y="3264"/>
                      <a:pt x="11825" y="3264"/>
                      <a:pt x="12402" y="2960"/>
                    </a:cubicBezTo>
                    <a:cubicBezTo>
                      <a:pt x="12646" y="2839"/>
                      <a:pt x="12585" y="2413"/>
                      <a:pt x="12311" y="2352"/>
                    </a:cubicBezTo>
                    <a:cubicBezTo>
                      <a:pt x="12146" y="2307"/>
                      <a:pt x="11970" y="2288"/>
                      <a:pt x="11788" y="2288"/>
                    </a:cubicBezTo>
                    <a:cubicBezTo>
                      <a:pt x="11233" y="2288"/>
                      <a:pt x="10626" y="2466"/>
                      <a:pt x="10123" y="2626"/>
                    </a:cubicBezTo>
                    <a:cubicBezTo>
                      <a:pt x="9880" y="2687"/>
                      <a:pt x="9606" y="2778"/>
                      <a:pt x="9393" y="2839"/>
                    </a:cubicBezTo>
                    <a:cubicBezTo>
                      <a:pt x="9728" y="2322"/>
                      <a:pt x="10123" y="1775"/>
                      <a:pt x="10457" y="1258"/>
                    </a:cubicBezTo>
                    <a:cubicBezTo>
                      <a:pt x="10665" y="957"/>
                      <a:pt x="10328" y="587"/>
                      <a:pt x="10021" y="587"/>
                    </a:cubicBezTo>
                    <a:cubicBezTo>
                      <a:pt x="9924" y="587"/>
                      <a:pt x="9831" y="623"/>
                      <a:pt x="9758" y="711"/>
                    </a:cubicBezTo>
                    <a:cubicBezTo>
                      <a:pt x="9272" y="1319"/>
                      <a:pt x="8816" y="1957"/>
                      <a:pt x="8329" y="2565"/>
                    </a:cubicBezTo>
                    <a:cubicBezTo>
                      <a:pt x="8451" y="1805"/>
                      <a:pt x="8451" y="1045"/>
                      <a:pt x="8360" y="285"/>
                    </a:cubicBezTo>
                    <a:cubicBezTo>
                      <a:pt x="8344" y="99"/>
                      <a:pt x="8186" y="0"/>
                      <a:pt x="80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00"/>
              <p:cNvSpPr/>
              <p:nvPr/>
            </p:nvSpPr>
            <p:spPr>
              <a:xfrm>
                <a:off x="2302706" y="3627987"/>
                <a:ext cx="255005" cy="172140"/>
              </a:xfrm>
              <a:custGeom>
                <a:rect b="b" l="l" r="r" t="t"/>
                <a:pathLst>
                  <a:path extrusionOk="0" h="8324" w="12331">
                    <a:moveTo>
                      <a:pt x="5936" y="1"/>
                    </a:moveTo>
                    <a:cubicBezTo>
                      <a:pt x="5125" y="1"/>
                      <a:pt x="4334" y="224"/>
                      <a:pt x="3638" y="656"/>
                    </a:cubicBezTo>
                    <a:cubicBezTo>
                      <a:pt x="3091" y="899"/>
                      <a:pt x="2604" y="1295"/>
                      <a:pt x="2209" y="1720"/>
                    </a:cubicBezTo>
                    <a:cubicBezTo>
                      <a:pt x="0" y="4253"/>
                      <a:pt x="1672" y="8298"/>
                      <a:pt x="5014" y="8298"/>
                    </a:cubicBezTo>
                    <a:cubicBezTo>
                      <a:pt x="5121" y="8298"/>
                      <a:pt x="5229" y="8294"/>
                      <a:pt x="5340" y="8286"/>
                    </a:cubicBezTo>
                    <a:lnTo>
                      <a:pt x="5370" y="8286"/>
                    </a:lnTo>
                    <a:cubicBezTo>
                      <a:pt x="5559" y="8309"/>
                      <a:pt x="5756" y="8324"/>
                      <a:pt x="5958" y="8324"/>
                    </a:cubicBezTo>
                    <a:cubicBezTo>
                      <a:pt x="6276" y="8324"/>
                      <a:pt x="6604" y="8287"/>
                      <a:pt x="6921" y="8194"/>
                    </a:cubicBezTo>
                    <a:cubicBezTo>
                      <a:pt x="9535" y="7647"/>
                      <a:pt x="12331" y="3635"/>
                      <a:pt x="9899" y="1295"/>
                    </a:cubicBezTo>
                    <a:cubicBezTo>
                      <a:pt x="9048" y="504"/>
                      <a:pt x="7832" y="79"/>
                      <a:pt x="6586" y="48"/>
                    </a:cubicBezTo>
                    <a:cubicBezTo>
                      <a:pt x="6369" y="16"/>
                      <a:pt x="6152" y="1"/>
                      <a:pt x="59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00"/>
              <p:cNvSpPr/>
              <p:nvPr/>
            </p:nvSpPr>
            <p:spPr>
              <a:xfrm>
                <a:off x="2266040" y="3925913"/>
                <a:ext cx="189222" cy="187216"/>
              </a:xfrm>
              <a:custGeom>
                <a:rect b="b" l="l" r="r" t="t"/>
                <a:pathLst>
                  <a:path extrusionOk="0" h="9053" w="9150">
                    <a:moveTo>
                      <a:pt x="3800" y="0"/>
                    </a:moveTo>
                    <a:cubicBezTo>
                      <a:pt x="3321" y="0"/>
                      <a:pt x="2848" y="84"/>
                      <a:pt x="2402" y="263"/>
                    </a:cubicBezTo>
                    <a:cubicBezTo>
                      <a:pt x="2382" y="262"/>
                      <a:pt x="2363" y="262"/>
                      <a:pt x="2343" y="262"/>
                    </a:cubicBezTo>
                    <a:cubicBezTo>
                      <a:pt x="1365" y="262"/>
                      <a:pt x="512" y="1009"/>
                      <a:pt x="274" y="1843"/>
                    </a:cubicBezTo>
                    <a:cubicBezTo>
                      <a:pt x="122" y="2360"/>
                      <a:pt x="61" y="2877"/>
                      <a:pt x="61" y="3363"/>
                    </a:cubicBezTo>
                    <a:cubicBezTo>
                      <a:pt x="0" y="3971"/>
                      <a:pt x="31" y="4640"/>
                      <a:pt x="213" y="5247"/>
                    </a:cubicBezTo>
                    <a:cubicBezTo>
                      <a:pt x="335" y="5795"/>
                      <a:pt x="578" y="6342"/>
                      <a:pt x="882" y="6798"/>
                    </a:cubicBezTo>
                    <a:cubicBezTo>
                      <a:pt x="1670" y="8023"/>
                      <a:pt x="3101" y="9052"/>
                      <a:pt x="4586" y="9052"/>
                    </a:cubicBezTo>
                    <a:cubicBezTo>
                      <a:pt x="4648" y="9052"/>
                      <a:pt x="4710" y="9051"/>
                      <a:pt x="4772" y="9047"/>
                    </a:cubicBezTo>
                    <a:cubicBezTo>
                      <a:pt x="5472" y="8986"/>
                      <a:pt x="5988" y="8682"/>
                      <a:pt x="6414" y="8287"/>
                    </a:cubicBezTo>
                    <a:cubicBezTo>
                      <a:pt x="8298" y="7284"/>
                      <a:pt x="9149" y="4548"/>
                      <a:pt x="8025" y="2512"/>
                    </a:cubicBezTo>
                    <a:cubicBezTo>
                      <a:pt x="7131" y="983"/>
                      <a:pt x="5436" y="0"/>
                      <a:pt x="38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00"/>
              <p:cNvSpPr/>
              <p:nvPr/>
            </p:nvSpPr>
            <p:spPr>
              <a:xfrm>
                <a:off x="2244553" y="3659008"/>
                <a:ext cx="242411" cy="415751"/>
              </a:xfrm>
              <a:custGeom>
                <a:rect b="b" l="l" r="r" t="t"/>
                <a:pathLst>
                  <a:path extrusionOk="0" h="20104" w="11722">
                    <a:moveTo>
                      <a:pt x="9222" y="0"/>
                    </a:moveTo>
                    <a:cubicBezTo>
                      <a:pt x="9052" y="0"/>
                      <a:pt x="8890" y="77"/>
                      <a:pt x="8821" y="250"/>
                    </a:cubicBezTo>
                    <a:cubicBezTo>
                      <a:pt x="8577" y="767"/>
                      <a:pt x="8395" y="1314"/>
                      <a:pt x="8182" y="1831"/>
                    </a:cubicBezTo>
                    <a:cubicBezTo>
                      <a:pt x="8091" y="1740"/>
                      <a:pt x="8061" y="1618"/>
                      <a:pt x="8030" y="1588"/>
                    </a:cubicBezTo>
                    <a:cubicBezTo>
                      <a:pt x="7787" y="1162"/>
                      <a:pt x="7574" y="737"/>
                      <a:pt x="7422" y="281"/>
                    </a:cubicBezTo>
                    <a:cubicBezTo>
                      <a:pt x="7374" y="135"/>
                      <a:pt x="7267" y="72"/>
                      <a:pt x="7158" y="72"/>
                    </a:cubicBezTo>
                    <a:cubicBezTo>
                      <a:pt x="6994" y="72"/>
                      <a:pt x="6827" y="214"/>
                      <a:pt x="6845" y="433"/>
                    </a:cubicBezTo>
                    <a:cubicBezTo>
                      <a:pt x="6966" y="1162"/>
                      <a:pt x="7210" y="2257"/>
                      <a:pt x="7757" y="2956"/>
                    </a:cubicBezTo>
                    <a:cubicBezTo>
                      <a:pt x="7574" y="3412"/>
                      <a:pt x="7362" y="3807"/>
                      <a:pt x="7149" y="4263"/>
                    </a:cubicBezTo>
                    <a:cubicBezTo>
                      <a:pt x="7027" y="4172"/>
                      <a:pt x="6966" y="4050"/>
                      <a:pt x="6875" y="3898"/>
                    </a:cubicBezTo>
                    <a:cubicBezTo>
                      <a:pt x="6541" y="3351"/>
                      <a:pt x="6237" y="2834"/>
                      <a:pt x="5994" y="2226"/>
                    </a:cubicBezTo>
                    <a:cubicBezTo>
                      <a:pt x="5921" y="2044"/>
                      <a:pt x="5761" y="1964"/>
                      <a:pt x="5605" y="1964"/>
                    </a:cubicBezTo>
                    <a:cubicBezTo>
                      <a:pt x="5370" y="1964"/>
                      <a:pt x="5143" y="2147"/>
                      <a:pt x="5234" y="2439"/>
                    </a:cubicBezTo>
                    <a:cubicBezTo>
                      <a:pt x="5477" y="3108"/>
                      <a:pt x="5751" y="3746"/>
                      <a:pt x="6085" y="4354"/>
                    </a:cubicBezTo>
                    <a:cubicBezTo>
                      <a:pt x="6237" y="4627"/>
                      <a:pt x="6389" y="4931"/>
                      <a:pt x="6602" y="5175"/>
                    </a:cubicBezTo>
                    <a:cubicBezTo>
                      <a:pt x="6571" y="5235"/>
                      <a:pt x="6571" y="5266"/>
                      <a:pt x="6571" y="5266"/>
                    </a:cubicBezTo>
                    <a:cubicBezTo>
                      <a:pt x="5447" y="6907"/>
                      <a:pt x="4018" y="8062"/>
                      <a:pt x="2468" y="9248"/>
                    </a:cubicBezTo>
                    <a:cubicBezTo>
                      <a:pt x="2042" y="8579"/>
                      <a:pt x="1617" y="7910"/>
                      <a:pt x="1131" y="7272"/>
                    </a:cubicBezTo>
                    <a:cubicBezTo>
                      <a:pt x="1024" y="7129"/>
                      <a:pt x="873" y="7070"/>
                      <a:pt x="722" y="7070"/>
                    </a:cubicBezTo>
                    <a:cubicBezTo>
                      <a:pt x="359" y="7070"/>
                      <a:pt x="0" y="7414"/>
                      <a:pt x="279" y="7758"/>
                    </a:cubicBezTo>
                    <a:cubicBezTo>
                      <a:pt x="1708" y="9704"/>
                      <a:pt x="2772" y="11831"/>
                      <a:pt x="3653" y="14080"/>
                    </a:cubicBezTo>
                    <a:cubicBezTo>
                      <a:pt x="3684" y="14141"/>
                      <a:pt x="3684" y="14232"/>
                      <a:pt x="3745" y="14293"/>
                    </a:cubicBezTo>
                    <a:lnTo>
                      <a:pt x="3623" y="14415"/>
                    </a:lnTo>
                    <a:cubicBezTo>
                      <a:pt x="2924" y="15600"/>
                      <a:pt x="2529" y="16968"/>
                      <a:pt x="2438" y="18305"/>
                    </a:cubicBezTo>
                    <a:cubicBezTo>
                      <a:pt x="2438" y="18496"/>
                      <a:pt x="2570" y="18587"/>
                      <a:pt x="2715" y="18587"/>
                    </a:cubicBezTo>
                    <a:cubicBezTo>
                      <a:pt x="2846" y="18587"/>
                      <a:pt x="2987" y="18511"/>
                      <a:pt x="3045" y="18366"/>
                    </a:cubicBezTo>
                    <a:cubicBezTo>
                      <a:pt x="3441" y="17394"/>
                      <a:pt x="3775" y="16330"/>
                      <a:pt x="4079" y="15296"/>
                    </a:cubicBezTo>
                    <a:cubicBezTo>
                      <a:pt x="4200" y="15600"/>
                      <a:pt x="4261" y="15904"/>
                      <a:pt x="4352" y="16208"/>
                    </a:cubicBezTo>
                    <a:cubicBezTo>
                      <a:pt x="4292" y="16239"/>
                      <a:pt x="4292" y="16269"/>
                      <a:pt x="4292" y="16330"/>
                    </a:cubicBezTo>
                    <a:cubicBezTo>
                      <a:pt x="4049" y="16968"/>
                      <a:pt x="3836" y="17606"/>
                      <a:pt x="3684" y="18336"/>
                    </a:cubicBezTo>
                    <a:cubicBezTo>
                      <a:pt x="3623" y="18822"/>
                      <a:pt x="3441" y="19430"/>
                      <a:pt x="3836" y="19825"/>
                    </a:cubicBezTo>
                    <a:cubicBezTo>
                      <a:pt x="3892" y="19863"/>
                      <a:pt x="3983" y="19889"/>
                      <a:pt x="4066" y="19889"/>
                    </a:cubicBezTo>
                    <a:cubicBezTo>
                      <a:pt x="4118" y="19889"/>
                      <a:pt x="4166" y="19879"/>
                      <a:pt x="4200" y="19856"/>
                    </a:cubicBezTo>
                    <a:cubicBezTo>
                      <a:pt x="4656" y="19521"/>
                      <a:pt x="4565" y="19005"/>
                      <a:pt x="4656" y="18518"/>
                    </a:cubicBezTo>
                    <a:cubicBezTo>
                      <a:pt x="4687" y="18214"/>
                      <a:pt x="4748" y="17910"/>
                      <a:pt x="4808" y="17637"/>
                    </a:cubicBezTo>
                    <a:cubicBezTo>
                      <a:pt x="5052" y="18457"/>
                      <a:pt x="5416" y="19248"/>
                      <a:pt x="5872" y="19977"/>
                    </a:cubicBezTo>
                    <a:cubicBezTo>
                      <a:pt x="5933" y="20062"/>
                      <a:pt x="6032" y="20103"/>
                      <a:pt x="6129" y="20103"/>
                    </a:cubicBezTo>
                    <a:cubicBezTo>
                      <a:pt x="6276" y="20103"/>
                      <a:pt x="6419" y="20008"/>
                      <a:pt x="6419" y="19825"/>
                    </a:cubicBezTo>
                    <a:cubicBezTo>
                      <a:pt x="6389" y="18974"/>
                      <a:pt x="6237" y="18153"/>
                      <a:pt x="5963" y="17272"/>
                    </a:cubicBezTo>
                    <a:lnTo>
                      <a:pt x="5963" y="17272"/>
                    </a:lnTo>
                    <a:lnTo>
                      <a:pt x="6298" y="17485"/>
                    </a:lnTo>
                    <a:cubicBezTo>
                      <a:pt x="6815" y="17850"/>
                      <a:pt x="7270" y="18184"/>
                      <a:pt x="7787" y="18366"/>
                    </a:cubicBezTo>
                    <a:cubicBezTo>
                      <a:pt x="7824" y="18381"/>
                      <a:pt x="7860" y="18388"/>
                      <a:pt x="7894" y="18388"/>
                    </a:cubicBezTo>
                    <a:cubicBezTo>
                      <a:pt x="8143" y="18388"/>
                      <a:pt x="8305" y="18036"/>
                      <a:pt x="8091" y="17850"/>
                    </a:cubicBezTo>
                    <a:cubicBezTo>
                      <a:pt x="7726" y="17454"/>
                      <a:pt x="7270" y="17150"/>
                      <a:pt x="6815" y="16846"/>
                    </a:cubicBezTo>
                    <a:cubicBezTo>
                      <a:pt x="6419" y="16573"/>
                      <a:pt x="6055" y="16269"/>
                      <a:pt x="5599" y="16117"/>
                    </a:cubicBezTo>
                    <a:cubicBezTo>
                      <a:pt x="5477" y="15783"/>
                      <a:pt x="5325" y="15448"/>
                      <a:pt x="5204" y="15144"/>
                    </a:cubicBezTo>
                    <a:lnTo>
                      <a:pt x="5204" y="15144"/>
                    </a:lnTo>
                    <a:cubicBezTo>
                      <a:pt x="5903" y="15600"/>
                      <a:pt x="6571" y="16026"/>
                      <a:pt x="7301" y="16330"/>
                    </a:cubicBezTo>
                    <a:cubicBezTo>
                      <a:pt x="7336" y="16340"/>
                      <a:pt x="7371" y="16345"/>
                      <a:pt x="7407" y="16345"/>
                    </a:cubicBezTo>
                    <a:cubicBezTo>
                      <a:pt x="7680" y="16345"/>
                      <a:pt x="7935" y="16055"/>
                      <a:pt x="7666" y="15813"/>
                    </a:cubicBezTo>
                    <a:cubicBezTo>
                      <a:pt x="6815" y="15023"/>
                      <a:pt x="5751" y="14354"/>
                      <a:pt x="4687" y="13837"/>
                    </a:cubicBezTo>
                    <a:lnTo>
                      <a:pt x="4444" y="13290"/>
                    </a:lnTo>
                    <a:cubicBezTo>
                      <a:pt x="3957" y="12105"/>
                      <a:pt x="3410" y="10950"/>
                      <a:pt x="2772" y="9886"/>
                    </a:cubicBezTo>
                    <a:cubicBezTo>
                      <a:pt x="4535" y="9035"/>
                      <a:pt x="6237" y="7545"/>
                      <a:pt x="7514" y="5782"/>
                    </a:cubicBezTo>
                    <a:cubicBezTo>
                      <a:pt x="7514" y="5782"/>
                      <a:pt x="7574" y="5782"/>
                      <a:pt x="7574" y="5752"/>
                    </a:cubicBezTo>
                    <a:cubicBezTo>
                      <a:pt x="8851" y="5631"/>
                      <a:pt x="10492" y="5327"/>
                      <a:pt x="11404" y="4475"/>
                    </a:cubicBezTo>
                    <a:cubicBezTo>
                      <a:pt x="11639" y="4211"/>
                      <a:pt x="11364" y="3805"/>
                      <a:pt x="11016" y="3805"/>
                    </a:cubicBezTo>
                    <a:cubicBezTo>
                      <a:pt x="11004" y="3805"/>
                      <a:pt x="10991" y="3806"/>
                      <a:pt x="10979" y="3807"/>
                    </a:cubicBezTo>
                    <a:cubicBezTo>
                      <a:pt x="10340" y="3959"/>
                      <a:pt x="9733" y="4324"/>
                      <a:pt x="9125" y="4536"/>
                    </a:cubicBezTo>
                    <a:cubicBezTo>
                      <a:pt x="8790" y="4658"/>
                      <a:pt x="8486" y="4719"/>
                      <a:pt x="8152" y="4840"/>
                    </a:cubicBezTo>
                    <a:cubicBezTo>
                      <a:pt x="8395" y="4415"/>
                      <a:pt x="8638" y="3959"/>
                      <a:pt x="8851" y="3564"/>
                    </a:cubicBezTo>
                    <a:cubicBezTo>
                      <a:pt x="9094" y="3503"/>
                      <a:pt x="9307" y="3412"/>
                      <a:pt x="9581" y="3260"/>
                    </a:cubicBezTo>
                    <a:cubicBezTo>
                      <a:pt x="10219" y="2895"/>
                      <a:pt x="10948" y="2591"/>
                      <a:pt x="11435" y="2105"/>
                    </a:cubicBezTo>
                    <a:cubicBezTo>
                      <a:pt x="11721" y="1818"/>
                      <a:pt x="11468" y="1370"/>
                      <a:pt x="11082" y="1370"/>
                    </a:cubicBezTo>
                    <a:cubicBezTo>
                      <a:pt x="11058" y="1370"/>
                      <a:pt x="11034" y="1372"/>
                      <a:pt x="11009" y="1375"/>
                    </a:cubicBezTo>
                    <a:cubicBezTo>
                      <a:pt x="10644" y="1466"/>
                      <a:pt x="10310" y="1649"/>
                      <a:pt x="9976" y="1831"/>
                    </a:cubicBezTo>
                    <a:lnTo>
                      <a:pt x="9398" y="2226"/>
                    </a:lnTo>
                    <a:cubicBezTo>
                      <a:pt x="9581" y="1649"/>
                      <a:pt x="9702" y="1071"/>
                      <a:pt x="9763" y="524"/>
                    </a:cubicBezTo>
                    <a:cubicBezTo>
                      <a:pt x="9801" y="204"/>
                      <a:pt x="9500" y="0"/>
                      <a:pt x="9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00"/>
              <p:cNvSpPr/>
              <p:nvPr/>
            </p:nvSpPr>
            <p:spPr>
              <a:xfrm>
                <a:off x="1091818" y="2714604"/>
                <a:ext cx="183556" cy="207131"/>
              </a:xfrm>
              <a:custGeom>
                <a:rect b="b" l="l" r="r" t="t"/>
                <a:pathLst>
                  <a:path extrusionOk="0" h="10016" w="8876">
                    <a:moveTo>
                      <a:pt x="4000" y="0"/>
                    </a:moveTo>
                    <a:cubicBezTo>
                      <a:pt x="3306" y="0"/>
                      <a:pt x="2608" y="201"/>
                      <a:pt x="1976" y="627"/>
                    </a:cubicBezTo>
                    <a:cubicBezTo>
                      <a:pt x="912" y="1357"/>
                      <a:pt x="0" y="2937"/>
                      <a:pt x="304" y="4275"/>
                    </a:cubicBezTo>
                    <a:cubicBezTo>
                      <a:pt x="152" y="5460"/>
                      <a:pt x="365" y="6706"/>
                      <a:pt x="882" y="7679"/>
                    </a:cubicBezTo>
                    <a:cubicBezTo>
                      <a:pt x="1216" y="8378"/>
                      <a:pt x="1793" y="8895"/>
                      <a:pt x="2401" y="9259"/>
                    </a:cubicBezTo>
                    <a:cubicBezTo>
                      <a:pt x="3069" y="9741"/>
                      <a:pt x="3856" y="10016"/>
                      <a:pt x="4636" y="10016"/>
                    </a:cubicBezTo>
                    <a:cubicBezTo>
                      <a:pt x="5383" y="10016"/>
                      <a:pt x="6124" y="9764"/>
                      <a:pt x="6748" y="9199"/>
                    </a:cubicBezTo>
                    <a:cubicBezTo>
                      <a:pt x="8876" y="7314"/>
                      <a:pt x="8724" y="2907"/>
                      <a:pt x="6626" y="1053"/>
                    </a:cubicBezTo>
                    <a:cubicBezTo>
                      <a:pt x="5874" y="370"/>
                      <a:pt x="4941" y="0"/>
                      <a:pt x="40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00"/>
              <p:cNvSpPr/>
              <p:nvPr/>
            </p:nvSpPr>
            <p:spPr>
              <a:xfrm>
                <a:off x="1010088" y="2948730"/>
                <a:ext cx="206200" cy="166991"/>
              </a:xfrm>
              <a:custGeom>
                <a:rect b="b" l="l" r="r" t="t"/>
                <a:pathLst>
                  <a:path extrusionOk="0" h="8075" w="9971">
                    <a:moveTo>
                      <a:pt x="4728" y="0"/>
                    </a:moveTo>
                    <a:cubicBezTo>
                      <a:pt x="3456" y="0"/>
                      <a:pt x="2218" y="414"/>
                      <a:pt x="1338" y="1373"/>
                    </a:cubicBezTo>
                    <a:cubicBezTo>
                      <a:pt x="1156" y="1616"/>
                      <a:pt x="973" y="1890"/>
                      <a:pt x="852" y="2103"/>
                    </a:cubicBezTo>
                    <a:cubicBezTo>
                      <a:pt x="153" y="3136"/>
                      <a:pt x="1" y="4473"/>
                      <a:pt x="700" y="5720"/>
                    </a:cubicBezTo>
                    <a:cubicBezTo>
                      <a:pt x="1556" y="7241"/>
                      <a:pt x="3434" y="8075"/>
                      <a:pt x="5201" y="8075"/>
                    </a:cubicBezTo>
                    <a:cubicBezTo>
                      <a:pt x="5693" y="8075"/>
                      <a:pt x="6177" y="8010"/>
                      <a:pt x="6627" y="7878"/>
                    </a:cubicBezTo>
                    <a:cubicBezTo>
                      <a:pt x="7843" y="7513"/>
                      <a:pt x="8815" y="6510"/>
                      <a:pt x="9119" y="5264"/>
                    </a:cubicBezTo>
                    <a:cubicBezTo>
                      <a:pt x="9970" y="3896"/>
                      <a:pt x="9819" y="1981"/>
                      <a:pt x="8116" y="978"/>
                    </a:cubicBezTo>
                    <a:cubicBezTo>
                      <a:pt x="7133" y="361"/>
                      <a:pt x="5915" y="0"/>
                      <a:pt x="47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00"/>
              <p:cNvSpPr/>
              <p:nvPr/>
            </p:nvSpPr>
            <p:spPr>
              <a:xfrm>
                <a:off x="1037945" y="2728502"/>
                <a:ext cx="404232" cy="497871"/>
              </a:xfrm>
              <a:custGeom>
                <a:rect b="b" l="l" r="r" t="t"/>
                <a:pathLst>
                  <a:path extrusionOk="0" h="24075" w="19547">
                    <a:moveTo>
                      <a:pt x="7328" y="1"/>
                    </a:moveTo>
                    <a:cubicBezTo>
                      <a:pt x="7210" y="1"/>
                      <a:pt x="7089" y="77"/>
                      <a:pt x="7073" y="229"/>
                    </a:cubicBezTo>
                    <a:cubicBezTo>
                      <a:pt x="7013" y="745"/>
                      <a:pt x="7013" y="1292"/>
                      <a:pt x="6982" y="1809"/>
                    </a:cubicBezTo>
                    <a:cubicBezTo>
                      <a:pt x="6982" y="2052"/>
                      <a:pt x="6952" y="2235"/>
                      <a:pt x="6952" y="2448"/>
                    </a:cubicBezTo>
                    <a:cubicBezTo>
                      <a:pt x="6709" y="2052"/>
                      <a:pt x="6496" y="1657"/>
                      <a:pt x="6253" y="1232"/>
                    </a:cubicBezTo>
                    <a:cubicBezTo>
                      <a:pt x="6187" y="1129"/>
                      <a:pt x="6096" y="1087"/>
                      <a:pt x="6007" y="1087"/>
                    </a:cubicBezTo>
                    <a:cubicBezTo>
                      <a:pt x="5804" y="1087"/>
                      <a:pt x="5609" y="1304"/>
                      <a:pt x="5736" y="1536"/>
                    </a:cubicBezTo>
                    <a:cubicBezTo>
                      <a:pt x="5888" y="1840"/>
                      <a:pt x="6009" y="2144"/>
                      <a:pt x="6161" y="2448"/>
                    </a:cubicBezTo>
                    <a:cubicBezTo>
                      <a:pt x="6101" y="2417"/>
                      <a:pt x="6040" y="2387"/>
                      <a:pt x="6009" y="2356"/>
                    </a:cubicBezTo>
                    <a:cubicBezTo>
                      <a:pt x="5402" y="1900"/>
                      <a:pt x="4794" y="1505"/>
                      <a:pt x="4186" y="1080"/>
                    </a:cubicBezTo>
                    <a:cubicBezTo>
                      <a:pt x="4142" y="1050"/>
                      <a:pt x="4094" y="1037"/>
                      <a:pt x="4047" y="1037"/>
                    </a:cubicBezTo>
                    <a:cubicBezTo>
                      <a:pt x="3802" y="1037"/>
                      <a:pt x="3561" y="1383"/>
                      <a:pt x="3791" y="1536"/>
                    </a:cubicBezTo>
                    <a:cubicBezTo>
                      <a:pt x="4368" y="2052"/>
                      <a:pt x="4946" y="2508"/>
                      <a:pt x="5493" y="2964"/>
                    </a:cubicBezTo>
                    <a:cubicBezTo>
                      <a:pt x="5888" y="3268"/>
                      <a:pt x="6253" y="3663"/>
                      <a:pt x="6709" y="3815"/>
                    </a:cubicBezTo>
                    <a:cubicBezTo>
                      <a:pt x="6861" y="4210"/>
                      <a:pt x="7013" y="4545"/>
                      <a:pt x="7165" y="4940"/>
                    </a:cubicBezTo>
                    <a:cubicBezTo>
                      <a:pt x="6374" y="4362"/>
                      <a:pt x="5462" y="3907"/>
                      <a:pt x="4642" y="3481"/>
                    </a:cubicBezTo>
                    <a:cubicBezTo>
                      <a:pt x="4599" y="3460"/>
                      <a:pt x="4557" y="3450"/>
                      <a:pt x="4517" y="3450"/>
                    </a:cubicBezTo>
                    <a:cubicBezTo>
                      <a:pt x="4266" y="3450"/>
                      <a:pt x="4080" y="3810"/>
                      <a:pt x="4368" y="3967"/>
                    </a:cubicBezTo>
                    <a:cubicBezTo>
                      <a:pt x="5493" y="4636"/>
                      <a:pt x="6496" y="5487"/>
                      <a:pt x="7590" y="6217"/>
                    </a:cubicBezTo>
                    <a:cubicBezTo>
                      <a:pt x="7620" y="6247"/>
                      <a:pt x="7712" y="6247"/>
                      <a:pt x="7742" y="6247"/>
                    </a:cubicBezTo>
                    <a:cubicBezTo>
                      <a:pt x="7864" y="6612"/>
                      <a:pt x="8016" y="6946"/>
                      <a:pt x="8137" y="7250"/>
                    </a:cubicBezTo>
                    <a:cubicBezTo>
                      <a:pt x="6952" y="6824"/>
                      <a:pt x="5857" y="6460"/>
                      <a:pt x="4733" y="5761"/>
                    </a:cubicBezTo>
                    <a:cubicBezTo>
                      <a:pt x="4684" y="5731"/>
                      <a:pt x="4637" y="5718"/>
                      <a:pt x="4594" y="5718"/>
                    </a:cubicBezTo>
                    <a:cubicBezTo>
                      <a:pt x="4373" y="5718"/>
                      <a:pt x="4260" y="6064"/>
                      <a:pt x="4490" y="6217"/>
                    </a:cubicBezTo>
                    <a:cubicBezTo>
                      <a:pt x="5614" y="7098"/>
                      <a:pt x="6982" y="7888"/>
                      <a:pt x="8380" y="8132"/>
                    </a:cubicBezTo>
                    <a:lnTo>
                      <a:pt x="8472" y="8132"/>
                    </a:lnTo>
                    <a:cubicBezTo>
                      <a:pt x="8684" y="8770"/>
                      <a:pt x="8958" y="9439"/>
                      <a:pt x="9201" y="10107"/>
                    </a:cubicBezTo>
                    <a:cubicBezTo>
                      <a:pt x="9961" y="12083"/>
                      <a:pt x="10569" y="14271"/>
                      <a:pt x="11481" y="16247"/>
                    </a:cubicBezTo>
                    <a:cubicBezTo>
                      <a:pt x="9991" y="15457"/>
                      <a:pt x="8380" y="14819"/>
                      <a:pt x="6830" y="14302"/>
                    </a:cubicBezTo>
                    <a:cubicBezTo>
                      <a:pt x="6830" y="13785"/>
                      <a:pt x="6313" y="13238"/>
                      <a:pt x="6040" y="12873"/>
                    </a:cubicBezTo>
                    <a:cubicBezTo>
                      <a:pt x="5645" y="12387"/>
                      <a:pt x="5189" y="11931"/>
                      <a:pt x="4702" y="11505"/>
                    </a:cubicBezTo>
                    <a:cubicBezTo>
                      <a:pt x="4663" y="11466"/>
                      <a:pt x="4618" y="11449"/>
                      <a:pt x="4573" y="11449"/>
                    </a:cubicBezTo>
                    <a:cubicBezTo>
                      <a:pt x="4411" y="11449"/>
                      <a:pt x="4256" y="11667"/>
                      <a:pt x="4398" y="11809"/>
                    </a:cubicBezTo>
                    <a:cubicBezTo>
                      <a:pt x="4885" y="12265"/>
                      <a:pt x="5310" y="12721"/>
                      <a:pt x="5706" y="13299"/>
                    </a:cubicBezTo>
                    <a:cubicBezTo>
                      <a:pt x="5857" y="13512"/>
                      <a:pt x="6009" y="13846"/>
                      <a:pt x="6161" y="14119"/>
                    </a:cubicBezTo>
                    <a:cubicBezTo>
                      <a:pt x="5614" y="13967"/>
                      <a:pt x="5128" y="13815"/>
                      <a:pt x="4581" y="13694"/>
                    </a:cubicBezTo>
                    <a:cubicBezTo>
                      <a:pt x="4581" y="13663"/>
                      <a:pt x="4581" y="13663"/>
                      <a:pt x="4550" y="13633"/>
                    </a:cubicBezTo>
                    <a:cubicBezTo>
                      <a:pt x="4247" y="13056"/>
                      <a:pt x="3730" y="12630"/>
                      <a:pt x="3274" y="12265"/>
                    </a:cubicBezTo>
                    <a:cubicBezTo>
                      <a:pt x="2757" y="11840"/>
                      <a:pt x="2240" y="11475"/>
                      <a:pt x="1693" y="11110"/>
                    </a:cubicBezTo>
                    <a:cubicBezTo>
                      <a:pt x="1634" y="11071"/>
                      <a:pt x="1576" y="11054"/>
                      <a:pt x="1522" y="11054"/>
                    </a:cubicBezTo>
                    <a:cubicBezTo>
                      <a:pt x="1239" y="11054"/>
                      <a:pt x="1053" y="11514"/>
                      <a:pt x="1359" y="11718"/>
                    </a:cubicBezTo>
                    <a:cubicBezTo>
                      <a:pt x="1906" y="12113"/>
                      <a:pt x="2392" y="12539"/>
                      <a:pt x="2848" y="12934"/>
                    </a:cubicBezTo>
                    <a:cubicBezTo>
                      <a:pt x="3031" y="13147"/>
                      <a:pt x="3274" y="13329"/>
                      <a:pt x="3456" y="13512"/>
                    </a:cubicBezTo>
                    <a:cubicBezTo>
                      <a:pt x="2757" y="13390"/>
                      <a:pt x="2088" y="13299"/>
                      <a:pt x="1389" y="13238"/>
                    </a:cubicBezTo>
                    <a:cubicBezTo>
                      <a:pt x="1381" y="13237"/>
                      <a:pt x="1373" y="13237"/>
                      <a:pt x="1364" y="13237"/>
                    </a:cubicBezTo>
                    <a:cubicBezTo>
                      <a:pt x="1021" y="13237"/>
                      <a:pt x="943" y="13847"/>
                      <a:pt x="1329" y="13907"/>
                    </a:cubicBezTo>
                    <a:cubicBezTo>
                      <a:pt x="1663" y="13967"/>
                      <a:pt x="2058" y="13998"/>
                      <a:pt x="2392" y="14089"/>
                    </a:cubicBezTo>
                    <a:cubicBezTo>
                      <a:pt x="2240" y="14150"/>
                      <a:pt x="2088" y="14271"/>
                      <a:pt x="1936" y="14363"/>
                    </a:cubicBezTo>
                    <a:cubicBezTo>
                      <a:pt x="1329" y="14697"/>
                      <a:pt x="721" y="15031"/>
                      <a:pt x="173" y="15487"/>
                    </a:cubicBezTo>
                    <a:cubicBezTo>
                      <a:pt x="1" y="15631"/>
                      <a:pt x="156" y="15885"/>
                      <a:pt x="379" y="15885"/>
                    </a:cubicBezTo>
                    <a:cubicBezTo>
                      <a:pt x="392" y="15885"/>
                      <a:pt x="404" y="15884"/>
                      <a:pt x="417" y="15882"/>
                    </a:cubicBezTo>
                    <a:cubicBezTo>
                      <a:pt x="1085" y="15730"/>
                      <a:pt x="1754" y="15426"/>
                      <a:pt x="2392" y="15122"/>
                    </a:cubicBezTo>
                    <a:cubicBezTo>
                      <a:pt x="2848" y="14879"/>
                      <a:pt x="3335" y="14697"/>
                      <a:pt x="3760" y="14393"/>
                    </a:cubicBezTo>
                    <a:cubicBezTo>
                      <a:pt x="4520" y="14575"/>
                      <a:pt x="5280" y="14758"/>
                      <a:pt x="6009" y="15031"/>
                    </a:cubicBezTo>
                    <a:cubicBezTo>
                      <a:pt x="5462" y="15426"/>
                      <a:pt x="5006" y="15882"/>
                      <a:pt x="4368" y="16126"/>
                    </a:cubicBezTo>
                    <a:cubicBezTo>
                      <a:pt x="3517" y="16521"/>
                      <a:pt x="2605" y="16521"/>
                      <a:pt x="1784" y="16855"/>
                    </a:cubicBezTo>
                    <a:cubicBezTo>
                      <a:pt x="1541" y="16946"/>
                      <a:pt x="1541" y="17189"/>
                      <a:pt x="1784" y="17311"/>
                    </a:cubicBezTo>
                    <a:cubicBezTo>
                      <a:pt x="2044" y="17421"/>
                      <a:pt x="2349" y="17472"/>
                      <a:pt x="2679" y="17472"/>
                    </a:cubicBezTo>
                    <a:cubicBezTo>
                      <a:pt x="4164" y="17472"/>
                      <a:pt x="6153" y="16454"/>
                      <a:pt x="6800" y="15335"/>
                    </a:cubicBezTo>
                    <a:cubicBezTo>
                      <a:pt x="8289" y="15882"/>
                      <a:pt x="9687" y="16521"/>
                      <a:pt x="11055" y="17311"/>
                    </a:cubicBezTo>
                    <a:cubicBezTo>
                      <a:pt x="11511" y="17585"/>
                      <a:pt x="11937" y="17858"/>
                      <a:pt x="12332" y="18101"/>
                    </a:cubicBezTo>
                    <a:cubicBezTo>
                      <a:pt x="12030" y="18075"/>
                      <a:pt x="11724" y="18064"/>
                      <a:pt x="11419" y="18064"/>
                    </a:cubicBezTo>
                    <a:cubicBezTo>
                      <a:pt x="10647" y="18064"/>
                      <a:pt x="9885" y="18136"/>
                      <a:pt x="9231" y="18223"/>
                    </a:cubicBezTo>
                    <a:cubicBezTo>
                      <a:pt x="8593" y="18344"/>
                      <a:pt x="7924" y="18496"/>
                      <a:pt x="7408" y="18861"/>
                    </a:cubicBezTo>
                    <a:cubicBezTo>
                      <a:pt x="7316" y="18800"/>
                      <a:pt x="7225" y="18709"/>
                      <a:pt x="7073" y="18679"/>
                    </a:cubicBezTo>
                    <a:cubicBezTo>
                      <a:pt x="6973" y="18657"/>
                      <a:pt x="6853" y="18642"/>
                      <a:pt x="6730" y="18642"/>
                    </a:cubicBezTo>
                    <a:cubicBezTo>
                      <a:pt x="6517" y="18642"/>
                      <a:pt x="6296" y="18685"/>
                      <a:pt x="6161" y="18800"/>
                    </a:cubicBezTo>
                    <a:cubicBezTo>
                      <a:pt x="6040" y="18861"/>
                      <a:pt x="5949" y="18983"/>
                      <a:pt x="5888" y="19104"/>
                    </a:cubicBezTo>
                    <a:cubicBezTo>
                      <a:pt x="5706" y="19256"/>
                      <a:pt x="5584" y="19439"/>
                      <a:pt x="5584" y="19712"/>
                    </a:cubicBezTo>
                    <a:cubicBezTo>
                      <a:pt x="5584" y="20047"/>
                      <a:pt x="5797" y="20290"/>
                      <a:pt x="6101" y="20381"/>
                    </a:cubicBezTo>
                    <a:cubicBezTo>
                      <a:pt x="6253" y="20503"/>
                      <a:pt x="6405" y="20594"/>
                      <a:pt x="6648" y="20624"/>
                    </a:cubicBezTo>
                    <a:cubicBezTo>
                      <a:pt x="6667" y="20625"/>
                      <a:pt x="6686" y="20626"/>
                      <a:pt x="6706" y="20626"/>
                    </a:cubicBezTo>
                    <a:cubicBezTo>
                      <a:pt x="7139" y="20626"/>
                      <a:pt x="7536" y="20302"/>
                      <a:pt x="7681" y="19895"/>
                    </a:cubicBezTo>
                    <a:cubicBezTo>
                      <a:pt x="7712" y="19834"/>
                      <a:pt x="7712" y="19743"/>
                      <a:pt x="7712" y="19682"/>
                    </a:cubicBezTo>
                    <a:cubicBezTo>
                      <a:pt x="8434" y="19213"/>
                      <a:pt x="9221" y="19114"/>
                      <a:pt x="10031" y="19114"/>
                    </a:cubicBezTo>
                    <a:cubicBezTo>
                      <a:pt x="10621" y="19114"/>
                      <a:pt x="11223" y="19166"/>
                      <a:pt x="11823" y="19166"/>
                    </a:cubicBezTo>
                    <a:cubicBezTo>
                      <a:pt x="12374" y="19166"/>
                      <a:pt x="12922" y="19122"/>
                      <a:pt x="13456" y="18952"/>
                    </a:cubicBezTo>
                    <a:cubicBezTo>
                      <a:pt x="15432" y="20442"/>
                      <a:pt x="17165" y="22174"/>
                      <a:pt x="18958" y="23968"/>
                    </a:cubicBezTo>
                    <a:cubicBezTo>
                      <a:pt x="19016" y="24043"/>
                      <a:pt x="19091" y="24074"/>
                      <a:pt x="19164" y="24074"/>
                    </a:cubicBezTo>
                    <a:cubicBezTo>
                      <a:pt x="19359" y="24074"/>
                      <a:pt x="19546" y="23854"/>
                      <a:pt x="19414" y="23633"/>
                    </a:cubicBezTo>
                    <a:cubicBezTo>
                      <a:pt x="18502" y="22113"/>
                      <a:pt x="17286" y="20685"/>
                      <a:pt x="15918" y="19469"/>
                    </a:cubicBezTo>
                    <a:cubicBezTo>
                      <a:pt x="15493" y="18648"/>
                      <a:pt x="15037" y="17797"/>
                      <a:pt x="14733" y="16885"/>
                    </a:cubicBezTo>
                    <a:cubicBezTo>
                      <a:pt x="14429" y="15882"/>
                      <a:pt x="14277" y="14849"/>
                      <a:pt x="14186" y="13815"/>
                    </a:cubicBezTo>
                    <a:cubicBezTo>
                      <a:pt x="14247" y="13815"/>
                      <a:pt x="14307" y="13785"/>
                      <a:pt x="14338" y="13755"/>
                    </a:cubicBezTo>
                    <a:cubicBezTo>
                      <a:pt x="14581" y="13694"/>
                      <a:pt x="14855" y="13603"/>
                      <a:pt x="15007" y="13360"/>
                    </a:cubicBezTo>
                    <a:cubicBezTo>
                      <a:pt x="15219" y="13056"/>
                      <a:pt x="15280" y="12691"/>
                      <a:pt x="15067" y="12326"/>
                    </a:cubicBezTo>
                    <a:cubicBezTo>
                      <a:pt x="14897" y="12042"/>
                      <a:pt x="14593" y="11837"/>
                      <a:pt x="14280" y="11837"/>
                    </a:cubicBezTo>
                    <a:cubicBezTo>
                      <a:pt x="14259" y="11837"/>
                      <a:pt x="14238" y="11838"/>
                      <a:pt x="14216" y="11840"/>
                    </a:cubicBezTo>
                    <a:lnTo>
                      <a:pt x="14095" y="11840"/>
                    </a:lnTo>
                    <a:cubicBezTo>
                      <a:pt x="14020" y="11826"/>
                      <a:pt x="13940" y="11819"/>
                      <a:pt x="13859" y="11819"/>
                    </a:cubicBezTo>
                    <a:cubicBezTo>
                      <a:pt x="13581" y="11819"/>
                      <a:pt x="13294" y="11908"/>
                      <a:pt x="13152" y="12144"/>
                    </a:cubicBezTo>
                    <a:cubicBezTo>
                      <a:pt x="12940" y="12448"/>
                      <a:pt x="13061" y="12904"/>
                      <a:pt x="13213" y="13208"/>
                    </a:cubicBezTo>
                    <a:cubicBezTo>
                      <a:pt x="13244" y="13299"/>
                      <a:pt x="13335" y="13360"/>
                      <a:pt x="13396" y="13451"/>
                    </a:cubicBezTo>
                    <a:cubicBezTo>
                      <a:pt x="13456" y="13481"/>
                      <a:pt x="13487" y="13542"/>
                      <a:pt x="13517" y="13603"/>
                    </a:cubicBezTo>
                    <a:cubicBezTo>
                      <a:pt x="13456" y="15001"/>
                      <a:pt x="13548" y="16581"/>
                      <a:pt x="14004" y="18010"/>
                    </a:cubicBezTo>
                    <a:cubicBezTo>
                      <a:pt x="13608" y="17706"/>
                      <a:pt x="13183" y="17433"/>
                      <a:pt x="12757" y="17159"/>
                    </a:cubicBezTo>
                    <a:cubicBezTo>
                      <a:pt x="12119" y="14393"/>
                      <a:pt x="10721" y="11566"/>
                      <a:pt x="9687" y="8983"/>
                    </a:cubicBezTo>
                    <a:cubicBezTo>
                      <a:pt x="9505" y="8527"/>
                      <a:pt x="9353" y="8071"/>
                      <a:pt x="9201" y="7615"/>
                    </a:cubicBezTo>
                    <a:cubicBezTo>
                      <a:pt x="9414" y="7250"/>
                      <a:pt x="9505" y="6794"/>
                      <a:pt x="9657" y="6369"/>
                    </a:cubicBezTo>
                    <a:cubicBezTo>
                      <a:pt x="9870" y="5700"/>
                      <a:pt x="10204" y="5031"/>
                      <a:pt x="10326" y="4332"/>
                    </a:cubicBezTo>
                    <a:cubicBezTo>
                      <a:pt x="10346" y="4148"/>
                      <a:pt x="10202" y="3992"/>
                      <a:pt x="10059" y="3992"/>
                    </a:cubicBezTo>
                    <a:cubicBezTo>
                      <a:pt x="9989" y="3992"/>
                      <a:pt x="9920" y="4029"/>
                      <a:pt x="9870" y="4119"/>
                    </a:cubicBezTo>
                    <a:cubicBezTo>
                      <a:pt x="9535" y="4697"/>
                      <a:pt x="9292" y="5335"/>
                      <a:pt x="9079" y="5913"/>
                    </a:cubicBezTo>
                    <a:cubicBezTo>
                      <a:pt x="8988" y="6095"/>
                      <a:pt x="8897" y="6338"/>
                      <a:pt x="8775" y="6551"/>
                    </a:cubicBezTo>
                    <a:cubicBezTo>
                      <a:pt x="8532" y="6004"/>
                      <a:pt x="8320" y="5396"/>
                      <a:pt x="8076" y="4818"/>
                    </a:cubicBezTo>
                    <a:cubicBezTo>
                      <a:pt x="8198" y="4545"/>
                      <a:pt x="8289" y="4241"/>
                      <a:pt x="8350" y="3937"/>
                    </a:cubicBezTo>
                    <a:cubicBezTo>
                      <a:pt x="8532" y="3299"/>
                      <a:pt x="8775" y="2691"/>
                      <a:pt x="8927" y="2052"/>
                    </a:cubicBezTo>
                    <a:cubicBezTo>
                      <a:pt x="8969" y="1847"/>
                      <a:pt x="8774" y="1670"/>
                      <a:pt x="8596" y="1670"/>
                    </a:cubicBezTo>
                    <a:cubicBezTo>
                      <a:pt x="8511" y="1670"/>
                      <a:pt x="8430" y="1711"/>
                      <a:pt x="8380" y="1809"/>
                    </a:cubicBezTo>
                    <a:cubicBezTo>
                      <a:pt x="8137" y="2387"/>
                      <a:pt x="7894" y="2964"/>
                      <a:pt x="7712" y="3511"/>
                    </a:cubicBezTo>
                    <a:lnTo>
                      <a:pt x="7590" y="3755"/>
                    </a:lnTo>
                    <a:cubicBezTo>
                      <a:pt x="7560" y="3633"/>
                      <a:pt x="7529" y="3572"/>
                      <a:pt x="7438" y="3451"/>
                    </a:cubicBezTo>
                    <a:cubicBezTo>
                      <a:pt x="7529" y="3420"/>
                      <a:pt x="7560" y="3359"/>
                      <a:pt x="7590" y="3268"/>
                    </a:cubicBezTo>
                    <a:cubicBezTo>
                      <a:pt x="7742" y="2812"/>
                      <a:pt x="7681" y="2265"/>
                      <a:pt x="7620" y="1809"/>
                    </a:cubicBezTo>
                    <a:cubicBezTo>
                      <a:pt x="7590" y="1292"/>
                      <a:pt x="7590" y="745"/>
                      <a:pt x="7560" y="229"/>
                    </a:cubicBezTo>
                    <a:cubicBezTo>
                      <a:pt x="7560" y="77"/>
                      <a:pt x="7446" y="1"/>
                      <a:pt x="73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00"/>
              <p:cNvSpPr/>
              <p:nvPr/>
            </p:nvSpPr>
            <p:spPr>
              <a:xfrm>
                <a:off x="1451370" y="3248042"/>
                <a:ext cx="35859" cy="30979"/>
              </a:xfrm>
              <a:custGeom>
                <a:rect b="b" l="l" r="r" t="t"/>
                <a:pathLst>
                  <a:path extrusionOk="0" h="1498" w="1734">
                    <a:moveTo>
                      <a:pt x="700" y="1"/>
                    </a:moveTo>
                    <a:cubicBezTo>
                      <a:pt x="586" y="1"/>
                      <a:pt x="472" y="31"/>
                      <a:pt x="365" y="92"/>
                    </a:cubicBezTo>
                    <a:cubicBezTo>
                      <a:pt x="92" y="244"/>
                      <a:pt x="0" y="639"/>
                      <a:pt x="61" y="943"/>
                    </a:cubicBezTo>
                    <a:cubicBezTo>
                      <a:pt x="167" y="1323"/>
                      <a:pt x="492" y="1498"/>
                      <a:pt x="844" y="1498"/>
                    </a:cubicBezTo>
                    <a:cubicBezTo>
                      <a:pt x="999" y="1498"/>
                      <a:pt x="1159" y="1464"/>
                      <a:pt x="1308" y="1399"/>
                    </a:cubicBezTo>
                    <a:cubicBezTo>
                      <a:pt x="1581" y="1247"/>
                      <a:pt x="1733" y="852"/>
                      <a:pt x="1611" y="548"/>
                    </a:cubicBezTo>
                    <a:cubicBezTo>
                      <a:pt x="1551" y="244"/>
                      <a:pt x="1308" y="92"/>
                      <a:pt x="1034" y="92"/>
                    </a:cubicBezTo>
                    <a:cubicBezTo>
                      <a:pt x="928" y="31"/>
                      <a:pt x="814" y="1"/>
                      <a:pt x="7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00"/>
              <p:cNvSpPr/>
              <p:nvPr/>
            </p:nvSpPr>
            <p:spPr>
              <a:xfrm>
                <a:off x="1512337" y="3283592"/>
                <a:ext cx="37121" cy="32943"/>
              </a:xfrm>
              <a:custGeom>
                <a:rect b="b" l="l" r="r" t="t"/>
                <a:pathLst>
                  <a:path extrusionOk="0" h="1593" w="1795">
                    <a:moveTo>
                      <a:pt x="875" y="1"/>
                    </a:moveTo>
                    <a:cubicBezTo>
                      <a:pt x="588" y="1"/>
                      <a:pt x="300" y="145"/>
                      <a:pt x="153" y="440"/>
                    </a:cubicBezTo>
                    <a:cubicBezTo>
                      <a:pt x="1" y="774"/>
                      <a:pt x="31" y="1230"/>
                      <a:pt x="426" y="1412"/>
                    </a:cubicBezTo>
                    <a:cubicBezTo>
                      <a:pt x="457" y="1412"/>
                      <a:pt x="457" y="1443"/>
                      <a:pt x="487" y="1443"/>
                    </a:cubicBezTo>
                    <a:cubicBezTo>
                      <a:pt x="626" y="1540"/>
                      <a:pt x="789" y="1592"/>
                      <a:pt x="950" y="1592"/>
                    </a:cubicBezTo>
                    <a:cubicBezTo>
                      <a:pt x="1141" y="1592"/>
                      <a:pt x="1327" y="1517"/>
                      <a:pt x="1460" y="1352"/>
                    </a:cubicBezTo>
                    <a:cubicBezTo>
                      <a:pt x="1703" y="1078"/>
                      <a:pt x="1794" y="652"/>
                      <a:pt x="1521" y="318"/>
                    </a:cubicBezTo>
                    <a:cubicBezTo>
                      <a:pt x="1366" y="107"/>
                      <a:pt x="1121" y="1"/>
                      <a:pt x="8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00"/>
              <p:cNvSpPr/>
              <p:nvPr/>
            </p:nvSpPr>
            <p:spPr>
              <a:xfrm>
                <a:off x="1587138" y="3293891"/>
                <a:ext cx="27029" cy="28352"/>
              </a:xfrm>
              <a:custGeom>
                <a:rect b="b" l="l" r="r" t="t"/>
                <a:pathLst>
                  <a:path extrusionOk="0" h="1371" w="1307">
                    <a:moveTo>
                      <a:pt x="682" y="1"/>
                    </a:moveTo>
                    <a:cubicBezTo>
                      <a:pt x="668" y="1"/>
                      <a:pt x="654" y="1"/>
                      <a:pt x="639" y="3"/>
                    </a:cubicBezTo>
                    <a:cubicBezTo>
                      <a:pt x="305" y="3"/>
                      <a:pt x="1" y="276"/>
                      <a:pt x="1" y="641"/>
                    </a:cubicBezTo>
                    <a:lnTo>
                      <a:pt x="1" y="732"/>
                    </a:lnTo>
                    <a:cubicBezTo>
                      <a:pt x="31" y="1066"/>
                      <a:pt x="275" y="1370"/>
                      <a:pt x="639" y="1370"/>
                    </a:cubicBezTo>
                    <a:cubicBezTo>
                      <a:pt x="1034" y="1370"/>
                      <a:pt x="1247" y="1097"/>
                      <a:pt x="1278" y="732"/>
                    </a:cubicBezTo>
                    <a:lnTo>
                      <a:pt x="1278" y="641"/>
                    </a:lnTo>
                    <a:cubicBezTo>
                      <a:pt x="1307" y="321"/>
                      <a:pt x="1001" y="1"/>
                      <a:pt x="6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00"/>
              <p:cNvSpPr/>
              <p:nvPr/>
            </p:nvSpPr>
            <p:spPr>
              <a:xfrm>
                <a:off x="1678298" y="3206556"/>
                <a:ext cx="331" cy="972"/>
              </a:xfrm>
              <a:custGeom>
                <a:rect b="b" l="l" r="r" t="t"/>
                <a:pathLst>
                  <a:path extrusionOk="0" h="47" w="16">
                    <a:moveTo>
                      <a:pt x="0" y="1"/>
                    </a:moveTo>
                    <a:cubicBezTo>
                      <a:pt x="0" y="31"/>
                      <a:pt x="8" y="46"/>
                      <a:pt x="12" y="46"/>
                    </a:cubicBezTo>
                    <a:cubicBezTo>
                      <a:pt x="16" y="46"/>
                      <a:pt x="16" y="31"/>
                      <a:pt x="0" y="1"/>
                    </a:cubicBezTo>
                    <a:lnTo>
                      <a:pt x="0" y="1"/>
                    </a:lnTo>
                    <a:cubicBezTo>
                      <a:pt x="0" y="1"/>
                      <a:pt x="0" y="1"/>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00"/>
              <p:cNvSpPr/>
              <p:nvPr/>
            </p:nvSpPr>
            <p:spPr>
              <a:xfrm>
                <a:off x="1504168" y="2136580"/>
                <a:ext cx="436265" cy="560283"/>
              </a:xfrm>
              <a:custGeom>
                <a:rect b="b" l="l" r="r" t="t"/>
                <a:pathLst>
                  <a:path extrusionOk="0" h="27093" w="21096">
                    <a:moveTo>
                      <a:pt x="11280" y="1"/>
                    </a:moveTo>
                    <a:cubicBezTo>
                      <a:pt x="9904" y="1"/>
                      <a:pt x="8543" y="361"/>
                      <a:pt x="7356" y="1160"/>
                    </a:cubicBezTo>
                    <a:cubicBezTo>
                      <a:pt x="4104" y="3349"/>
                      <a:pt x="2584" y="7543"/>
                      <a:pt x="1581" y="11130"/>
                    </a:cubicBezTo>
                    <a:cubicBezTo>
                      <a:pt x="244" y="15841"/>
                      <a:pt x="1" y="20735"/>
                      <a:pt x="730" y="25568"/>
                    </a:cubicBezTo>
                    <a:cubicBezTo>
                      <a:pt x="853" y="26412"/>
                      <a:pt x="1428" y="26774"/>
                      <a:pt x="2050" y="26774"/>
                    </a:cubicBezTo>
                    <a:cubicBezTo>
                      <a:pt x="2973" y="26774"/>
                      <a:pt x="4000" y="25976"/>
                      <a:pt x="3800" y="24778"/>
                    </a:cubicBezTo>
                    <a:cubicBezTo>
                      <a:pt x="3162" y="20431"/>
                      <a:pt x="3466" y="15993"/>
                      <a:pt x="4712" y="11768"/>
                    </a:cubicBezTo>
                    <a:cubicBezTo>
                      <a:pt x="5624" y="8698"/>
                      <a:pt x="7265" y="3288"/>
                      <a:pt x="11217" y="3197"/>
                    </a:cubicBezTo>
                    <a:cubicBezTo>
                      <a:pt x="11273" y="3195"/>
                      <a:pt x="11329" y="3194"/>
                      <a:pt x="11385" y="3194"/>
                    </a:cubicBezTo>
                    <a:cubicBezTo>
                      <a:pt x="15497" y="3194"/>
                      <a:pt x="17511" y="7592"/>
                      <a:pt x="17661" y="11160"/>
                    </a:cubicBezTo>
                    <a:cubicBezTo>
                      <a:pt x="17752" y="13592"/>
                      <a:pt x="17357" y="16024"/>
                      <a:pt x="16840" y="18395"/>
                    </a:cubicBezTo>
                    <a:cubicBezTo>
                      <a:pt x="16414" y="20553"/>
                      <a:pt x="15898" y="22711"/>
                      <a:pt x="14864" y="24656"/>
                    </a:cubicBezTo>
                    <a:cubicBezTo>
                      <a:pt x="14191" y="25918"/>
                      <a:pt x="15308" y="27092"/>
                      <a:pt x="16382" y="27092"/>
                    </a:cubicBezTo>
                    <a:cubicBezTo>
                      <a:pt x="16861" y="27092"/>
                      <a:pt x="17331" y="26859"/>
                      <a:pt x="17630" y="26297"/>
                    </a:cubicBezTo>
                    <a:cubicBezTo>
                      <a:pt x="19697" y="22437"/>
                      <a:pt x="20518" y="17665"/>
                      <a:pt x="20822" y="13379"/>
                    </a:cubicBezTo>
                    <a:cubicBezTo>
                      <a:pt x="21095" y="9428"/>
                      <a:pt x="20214" y="4899"/>
                      <a:pt x="17083" y="2194"/>
                    </a:cubicBezTo>
                    <a:cubicBezTo>
                      <a:pt x="15474" y="822"/>
                      <a:pt x="13359" y="1"/>
                      <a:pt x="1128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00"/>
              <p:cNvSpPr/>
              <p:nvPr/>
            </p:nvSpPr>
            <p:spPr>
              <a:xfrm>
                <a:off x="1309936" y="2552592"/>
                <a:ext cx="915855" cy="225288"/>
              </a:xfrm>
              <a:custGeom>
                <a:rect b="b" l="l" r="r" t="t"/>
                <a:pathLst>
                  <a:path extrusionOk="0" h="10894" w="44287">
                    <a:moveTo>
                      <a:pt x="20783" y="0"/>
                    </a:moveTo>
                    <a:cubicBezTo>
                      <a:pt x="9402" y="0"/>
                      <a:pt x="0" y="4327"/>
                      <a:pt x="0" y="4327"/>
                    </a:cubicBezTo>
                    <a:cubicBezTo>
                      <a:pt x="0" y="4327"/>
                      <a:pt x="8549" y="10894"/>
                      <a:pt x="22403" y="10894"/>
                    </a:cubicBezTo>
                    <a:cubicBezTo>
                      <a:pt x="23893" y="10894"/>
                      <a:pt x="25444" y="10818"/>
                      <a:pt x="27053" y="10650"/>
                    </a:cubicBezTo>
                    <a:cubicBezTo>
                      <a:pt x="43618" y="8917"/>
                      <a:pt x="44287" y="5148"/>
                      <a:pt x="44287" y="5148"/>
                    </a:cubicBezTo>
                    <a:cubicBezTo>
                      <a:pt x="44287" y="5148"/>
                      <a:pt x="36475" y="984"/>
                      <a:pt x="23770" y="102"/>
                    </a:cubicBezTo>
                    <a:cubicBezTo>
                      <a:pt x="22763" y="32"/>
                      <a:pt x="21766" y="0"/>
                      <a:pt x="207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00"/>
              <p:cNvSpPr/>
              <p:nvPr/>
            </p:nvSpPr>
            <p:spPr>
              <a:xfrm>
                <a:off x="1298624" y="2641436"/>
                <a:ext cx="930310" cy="624619"/>
              </a:xfrm>
              <a:custGeom>
                <a:rect b="b" l="l" r="r" t="t"/>
                <a:pathLst>
                  <a:path extrusionOk="0" h="30204" w="44986">
                    <a:moveTo>
                      <a:pt x="547" y="1"/>
                    </a:moveTo>
                    <a:cubicBezTo>
                      <a:pt x="244" y="244"/>
                      <a:pt x="0" y="609"/>
                      <a:pt x="31" y="1065"/>
                    </a:cubicBezTo>
                    <a:cubicBezTo>
                      <a:pt x="578" y="7205"/>
                      <a:pt x="2402" y="13132"/>
                      <a:pt x="5624" y="18329"/>
                    </a:cubicBezTo>
                    <a:cubicBezTo>
                      <a:pt x="6475" y="20518"/>
                      <a:pt x="6931" y="22889"/>
                      <a:pt x="7903" y="25047"/>
                    </a:cubicBezTo>
                    <a:cubicBezTo>
                      <a:pt x="8967" y="27448"/>
                      <a:pt x="11125" y="28117"/>
                      <a:pt x="13496" y="28694"/>
                    </a:cubicBezTo>
                    <a:cubicBezTo>
                      <a:pt x="17507" y="29680"/>
                      <a:pt x="21617" y="30204"/>
                      <a:pt x="25729" y="30204"/>
                    </a:cubicBezTo>
                    <a:cubicBezTo>
                      <a:pt x="27195" y="30204"/>
                      <a:pt x="28661" y="30137"/>
                      <a:pt x="30122" y="30001"/>
                    </a:cubicBezTo>
                    <a:cubicBezTo>
                      <a:pt x="32463" y="29758"/>
                      <a:pt x="35107" y="29545"/>
                      <a:pt x="36779" y="27661"/>
                    </a:cubicBezTo>
                    <a:cubicBezTo>
                      <a:pt x="38542" y="25685"/>
                      <a:pt x="39211" y="22554"/>
                      <a:pt x="40092" y="20123"/>
                    </a:cubicBezTo>
                    <a:cubicBezTo>
                      <a:pt x="41187" y="17022"/>
                      <a:pt x="42250" y="13922"/>
                      <a:pt x="43041" y="10731"/>
                    </a:cubicBezTo>
                    <a:cubicBezTo>
                      <a:pt x="43466" y="9120"/>
                      <a:pt x="43770" y="7539"/>
                      <a:pt x="44074" y="5928"/>
                    </a:cubicBezTo>
                    <a:cubicBezTo>
                      <a:pt x="44378" y="4317"/>
                      <a:pt x="44834" y="2676"/>
                      <a:pt x="44986" y="1004"/>
                    </a:cubicBezTo>
                    <a:cubicBezTo>
                      <a:pt x="44956" y="943"/>
                      <a:pt x="44956" y="852"/>
                      <a:pt x="44956" y="730"/>
                    </a:cubicBezTo>
                    <a:cubicBezTo>
                      <a:pt x="44500" y="943"/>
                      <a:pt x="44044" y="1126"/>
                      <a:pt x="43618" y="1278"/>
                    </a:cubicBezTo>
                    <a:cubicBezTo>
                      <a:pt x="43466" y="1338"/>
                      <a:pt x="43284" y="1369"/>
                      <a:pt x="43132" y="1460"/>
                    </a:cubicBezTo>
                    <a:cubicBezTo>
                      <a:pt x="43010" y="1551"/>
                      <a:pt x="42889" y="1581"/>
                      <a:pt x="42737" y="1642"/>
                    </a:cubicBezTo>
                    <a:cubicBezTo>
                      <a:pt x="40974" y="2493"/>
                      <a:pt x="39180" y="3284"/>
                      <a:pt x="37235" y="3770"/>
                    </a:cubicBezTo>
                    <a:cubicBezTo>
                      <a:pt x="33554" y="4762"/>
                      <a:pt x="29694" y="5036"/>
                      <a:pt x="25867" y="5036"/>
                    </a:cubicBezTo>
                    <a:cubicBezTo>
                      <a:pt x="25238" y="5036"/>
                      <a:pt x="24609" y="5029"/>
                      <a:pt x="23983" y="5016"/>
                    </a:cubicBezTo>
                    <a:cubicBezTo>
                      <a:pt x="16201" y="4895"/>
                      <a:pt x="7417" y="4074"/>
                      <a:pt x="5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00"/>
              <p:cNvSpPr/>
              <p:nvPr/>
            </p:nvSpPr>
            <p:spPr>
              <a:xfrm>
                <a:off x="1424961" y="2728812"/>
                <a:ext cx="45020" cy="24258"/>
              </a:xfrm>
              <a:custGeom>
                <a:rect b="b" l="l" r="r" t="t"/>
                <a:pathLst>
                  <a:path extrusionOk="0" h="1173" w="2177">
                    <a:moveTo>
                      <a:pt x="548" y="1"/>
                    </a:moveTo>
                    <a:cubicBezTo>
                      <a:pt x="396" y="1"/>
                      <a:pt x="274" y="92"/>
                      <a:pt x="153" y="214"/>
                    </a:cubicBezTo>
                    <a:cubicBezTo>
                      <a:pt x="1" y="274"/>
                      <a:pt x="31" y="457"/>
                      <a:pt x="92" y="578"/>
                    </a:cubicBezTo>
                    <a:cubicBezTo>
                      <a:pt x="244" y="852"/>
                      <a:pt x="426" y="913"/>
                      <a:pt x="730" y="1004"/>
                    </a:cubicBezTo>
                    <a:cubicBezTo>
                      <a:pt x="974" y="1034"/>
                      <a:pt x="1186" y="1126"/>
                      <a:pt x="1369" y="1156"/>
                    </a:cubicBezTo>
                    <a:cubicBezTo>
                      <a:pt x="1414" y="1167"/>
                      <a:pt x="1457" y="1172"/>
                      <a:pt x="1498" y="1172"/>
                    </a:cubicBezTo>
                    <a:cubicBezTo>
                      <a:pt x="2008" y="1172"/>
                      <a:pt x="2177" y="357"/>
                      <a:pt x="1642" y="244"/>
                    </a:cubicBezTo>
                    <a:cubicBezTo>
                      <a:pt x="1429" y="214"/>
                      <a:pt x="1186" y="122"/>
                      <a:pt x="913" y="92"/>
                    </a:cubicBezTo>
                    <a:cubicBezTo>
                      <a:pt x="822" y="62"/>
                      <a:pt x="670" y="1"/>
                      <a:pt x="5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00"/>
              <p:cNvSpPr/>
              <p:nvPr/>
            </p:nvSpPr>
            <p:spPr>
              <a:xfrm>
                <a:off x="1361472" y="2711854"/>
                <a:ext cx="45020" cy="23617"/>
              </a:xfrm>
              <a:custGeom>
                <a:rect b="b" l="l" r="r" t="t"/>
                <a:pathLst>
                  <a:path extrusionOk="0" h="1142" w="2177">
                    <a:moveTo>
                      <a:pt x="548" y="0"/>
                    </a:moveTo>
                    <a:cubicBezTo>
                      <a:pt x="396" y="0"/>
                      <a:pt x="274" y="61"/>
                      <a:pt x="153" y="183"/>
                    </a:cubicBezTo>
                    <a:cubicBezTo>
                      <a:pt x="1" y="274"/>
                      <a:pt x="1" y="456"/>
                      <a:pt x="62" y="578"/>
                    </a:cubicBezTo>
                    <a:cubicBezTo>
                      <a:pt x="214" y="821"/>
                      <a:pt x="426" y="912"/>
                      <a:pt x="730" y="973"/>
                    </a:cubicBezTo>
                    <a:cubicBezTo>
                      <a:pt x="943" y="1034"/>
                      <a:pt x="1186" y="1094"/>
                      <a:pt x="1369" y="1125"/>
                    </a:cubicBezTo>
                    <a:cubicBezTo>
                      <a:pt x="1414" y="1136"/>
                      <a:pt x="1457" y="1141"/>
                      <a:pt x="1498" y="1141"/>
                    </a:cubicBezTo>
                    <a:cubicBezTo>
                      <a:pt x="2008" y="1141"/>
                      <a:pt x="2177" y="326"/>
                      <a:pt x="1642" y="213"/>
                    </a:cubicBezTo>
                    <a:cubicBezTo>
                      <a:pt x="1399" y="183"/>
                      <a:pt x="1186" y="122"/>
                      <a:pt x="913" y="61"/>
                    </a:cubicBezTo>
                    <a:cubicBezTo>
                      <a:pt x="791" y="31"/>
                      <a:pt x="639" y="0"/>
                      <a:pt x="5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00"/>
              <p:cNvSpPr/>
              <p:nvPr/>
            </p:nvSpPr>
            <p:spPr>
              <a:xfrm>
                <a:off x="1311197" y="2684700"/>
                <a:ext cx="42559" cy="28270"/>
              </a:xfrm>
              <a:custGeom>
                <a:rect b="b" l="l" r="r" t="t"/>
                <a:pathLst>
                  <a:path extrusionOk="0" h="1367" w="2058">
                    <a:moveTo>
                      <a:pt x="516" y="0"/>
                    </a:moveTo>
                    <a:cubicBezTo>
                      <a:pt x="385" y="0"/>
                      <a:pt x="257" y="75"/>
                      <a:pt x="152" y="128"/>
                    </a:cubicBezTo>
                    <a:cubicBezTo>
                      <a:pt x="0" y="158"/>
                      <a:pt x="0" y="371"/>
                      <a:pt x="0" y="462"/>
                    </a:cubicBezTo>
                    <a:cubicBezTo>
                      <a:pt x="91" y="766"/>
                      <a:pt x="274" y="888"/>
                      <a:pt x="547" y="1009"/>
                    </a:cubicBezTo>
                    <a:cubicBezTo>
                      <a:pt x="730" y="1131"/>
                      <a:pt x="943" y="1192"/>
                      <a:pt x="1155" y="1313"/>
                    </a:cubicBezTo>
                    <a:cubicBezTo>
                      <a:pt x="1225" y="1350"/>
                      <a:pt x="1294" y="1367"/>
                      <a:pt x="1360" y="1367"/>
                    </a:cubicBezTo>
                    <a:cubicBezTo>
                      <a:pt x="1778" y="1367"/>
                      <a:pt x="2058" y="699"/>
                      <a:pt x="1611" y="462"/>
                    </a:cubicBezTo>
                    <a:cubicBezTo>
                      <a:pt x="1368" y="371"/>
                      <a:pt x="1186" y="280"/>
                      <a:pt x="943" y="158"/>
                    </a:cubicBezTo>
                    <a:cubicBezTo>
                      <a:pt x="851" y="128"/>
                      <a:pt x="730" y="67"/>
                      <a:pt x="578" y="6"/>
                    </a:cubicBezTo>
                    <a:cubicBezTo>
                      <a:pt x="557" y="2"/>
                      <a:pt x="536" y="0"/>
                      <a:pt x="5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00"/>
              <p:cNvSpPr/>
              <p:nvPr/>
            </p:nvSpPr>
            <p:spPr>
              <a:xfrm>
                <a:off x="1476518" y="2742958"/>
                <a:ext cx="50935" cy="20970"/>
              </a:xfrm>
              <a:custGeom>
                <a:rect b="b" l="l" r="r" t="t"/>
                <a:pathLst>
                  <a:path extrusionOk="0" h="1014" w="2463">
                    <a:moveTo>
                      <a:pt x="582" y="1"/>
                    </a:moveTo>
                    <a:cubicBezTo>
                      <a:pt x="449" y="1"/>
                      <a:pt x="319" y="31"/>
                      <a:pt x="183" y="138"/>
                    </a:cubicBezTo>
                    <a:cubicBezTo>
                      <a:pt x="61" y="229"/>
                      <a:pt x="0" y="442"/>
                      <a:pt x="61" y="533"/>
                    </a:cubicBezTo>
                    <a:cubicBezTo>
                      <a:pt x="243" y="837"/>
                      <a:pt x="547" y="897"/>
                      <a:pt x="912" y="928"/>
                    </a:cubicBezTo>
                    <a:cubicBezTo>
                      <a:pt x="1170" y="971"/>
                      <a:pt x="1413" y="1014"/>
                      <a:pt x="1673" y="1014"/>
                    </a:cubicBezTo>
                    <a:cubicBezTo>
                      <a:pt x="1780" y="1014"/>
                      <a:pt x="1891" y="1006"/>
                      <a:pt x="2006" y="989"/>
                    </a:cubicBezTo>
                    <a:cubicBezTo>
                      <a:pt x="2158" y="989"/>
                      <a:pt x="2310" y="928"/>
                      <a:pt x="2371" y="776"/>
                    </a:cubicBezTo>
                    <a:cubicBezTo>
                      <a:pt x="2462" y="593"/>
                      <a:pt x="2462" y="502"/>
                      <a:pt x="2371" y="320"/>
                    </a:cubicBezTo>
                    <a:cubicBezTo>
                      <a:pt x="2310" y="168"/>
                      <a:pt x="2158" y="138"/>
                      <a:pt x="2006" y="77"/>
                    </a:cubicBezTo>
                    <a:cubicBezTo>
                      <a:pt x="1672" y="46"/>
                      <a:pt x="1307" y="46"/>
                      <a:pt x="1003" y="46"/>
                    </a:cubicBezTo>
                    <a:cubicBezTo>
                      <a:pt x="851" y="31"/>
                      <a:pt x="715" y="1"/>
                      <a:pt x="5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00"/>
              <p:cNvSpPr/>
              <p:nvPr/>
            </p:nvSpPr>
            <p:spPr>
              <a:xfrm>
                <a:off x="1758125" y="2775075"/>
                <a:ext cx="46530" cy="18777"/>
              </a:xfrm>
              <a:custGeom>
                <a:rect b="b" l="l" r="r" t="t"/>
                <a:pathLst>
                  <a:path extrusionOk="0" h="908" w="2250">
                    <a:moveTo>
                      <a:pt x="1346" y="1"/>
                    </a:moveTo>
                    <a:cubicBezTo>
                      <a:pt x="1079" y="1"/>
                      <a:pt x="806" y="22"/>
                      <a:pt x="548" y="44"/>
                    </a:cubicBezTo>
                    <a:cubicBezTo>
                      <a:pt x="1" y="135"/>
                      <a:pt x="1" y="773"/>
                      <a:pt x="548" y="864"/>
                    </a:cubicBezTo>
                    <a:cubicBezTo>
                      <a:pt x="806" y="886"/>
                      <a:pt x="1079" y="907"/>
                      <a:pt x="1346" y="907"/>
                    </a:cubicBezTo>
                    <a:cubicBezTo>
                      <a:pt x="1456" y="907"/>
                      <a:pt x="1566" y="904"/>
                      <a:pt x="1672" y="895"/>
                    </a:cubicBezTo>
                    <a:cubicBezTo>
                      <a:pt x="2250" y="803"/>
                      <a:pt x="2250" y="44"/>
                      <a:pt x="1672" y="13"/>
                    </a:cubicBezTo>
                    <a:cubicBezTo>
                      <a:pt x="1566" y="4"/>
                      <a:pt x="1456" y="1"/>
                      <a:pt x="13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00"/>
              <p:cNvSpPr/>
              <p:nvPr/>
            </p:nvSpPr>
            <p:spPr>
              <a:xfrm>
                <a:off x="1829783" y="2774082"/>
                <a:ext cx="31454" cy="19915"/>
              </a:xfrm>
              <a:custGeom>
                <a:rect b="b" l="l" r="r" t="t"/>
                <a:pathLst>
                  <a:path extrusionOk="0" h="963" w="1521">
                    <a:moveTo>
                      <a:pt x="1034" y="0"/>
                    </a:moveTo>
                    <a:cubicBezTo>
                      <a:pt x="913" y="0"/>
                      <a:pt x="791" y="31"/>
                      <a:pt x="730" y="61"/>
                    </a:cubicBezTo>
                    <a:lnTo>
                      <a:pt x="578" y="61"/>
                    </a:lnTo>
                    <a:cubicBezTo>
                      <a:pt x="122" y="61"/>
                      <a:pt x="1" y="821"/>
                      <a:pt x="457" y="943"/>
                    </a:cubicBezTo>
                    <a:cubicBezTo>
                      <a:pt x="538" y="955"/>
                      <a:pt x="620" y="963"/>
                      <a:pt x="700" y="963"/>
                    </a:cubicBezTo>
                    <a:cubicBezTo>
                      <a:pt x="1005" y="963"/>
                      <a:pt x="1278" y="854"/>
                      <a:pt x="1399" y="517"/>
                    </a:cubicBezTo>
                    <a:cubicBezTo>
                      <a:pt x="1520" y="304"/>
                      <a:pt x="1247" y="0"/>
                      <a:pt x="1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00"/>
              <p:cNvSpPr/>
              <p:nvPr/>
            </p:nvSpPr>
            <p:spPr>
              <a:xfrm>
                <a:off x="1981289" y="2759833"/>
                <a:ext cx="54699" cy="23410"/>
              </a:xfrm>
              <a:custGeom>
                <a:rect b="b" l="l" r="r" t="t"/>
                <a:pathLst>
                  <a:path extrusionOk="0" h="1132" w="2645">
                    <a:moveTo>
                      <a:pt x="2191" y="1"/>
                    </a:moveTo>
                    <a:cubicBezTo>
                      <a:pt x="1856" y="1"/>
                      <a:pt x="1521" y="191"/>
                      <a:pt x="1186" y="294"/>
                    </a:cubicBezTo>
                    <a:cubicBezTo>
                      <a:pt x="821" y="385"/>
                      <a:pt x="395" y="325"/>
                      <a:pt x="91" y="598"/>
                    </a:cubicBezTo>
                    <a:cubicBezTo>
                      <a:pt x="0" y="689"/>
                      <a:pt x="0" y="872"/>
                      <a:pt x="91" y="933"/>
                    </a:cubicBezTo>
                    <a:cubicBezTo>
                      <a:pt x="273" y="1081"/>
                      <a:pt x="499" y="1131"/>
                      <a:pt x="737" y="1131"/>
                    </a:cubicBezTo>
                    <a:cubicBezTo>
                      <a:pt x="936" y="1131"/>
                      <a:pt x="1143" y="1096"/>
                      <a:pt x="1337" y="1054"/>
                    </a:cubicBezTo>
                    <a:cubicBezTo>
                      <a:pt x="1733" y="963"/>
                      <a:pt x="2371" y="872"/>
                      <a:pt x="2553" y="477"/>
                    </a:cubicBezTo>
                    <a:cubicBezTo>
                      <a:pt x="2645" y="294"/>
                      <a:pt x="2584" y="51"/>
                      <a:pt x="2371" y="21"/>
                    </a:cubicBezTo>
                    <a:cubicBezTo>
                      <a:pt x="2311" y="7"/>
                      <a:pt x="2251" y="1"/>
                      <a:pt x="21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00"/>
              <p:cNvSpPr/>
              <p:nvPr/>
            </p:nvSpPr>
            <p:spPr>
              <a:xfrm>
                <a:off x="2068664" y="2734106"/>
                <a:ext cx="61316" cy="22541"/>
              </a:xfrm>
              <a:custGeom>
                <a:rect b="b" l="l" r="r" t="t"/>
                <a:pathLst>
                  <a:path extrusionOk="0" h="1090" w="2965">
                    <a:moveTo>
                      <a:pt x="2370" y="0"/>
                    </a:moveTo>
                    <a:cubicBezTo>
                      <a:pt x="2332" y="0"/>
                      <a:pt x="2291" y="6"/>
                      <a:pt x="2249" y="18"/>
                    </a:cubicBezTo>
                    <a:cubicBezTo>
                      <a:pt x="1641" y="170"/>
                      <a:pt x="1034" y="292"/>
                      <a:pt x="426" y="444"/>
                    </a:cubicBezTo>
                    <a:cubicBezTo>
                      <a:pt x="0" y="474"/>
                      <a:pt x="122" y="1082"/>
                      <a:pt x="486" y="1082"/>
                    </a:cubicBezTo>
                    <a:cubicBezTo>
                      <a:pt x="595" y="1087"/>
                      <a:pt x="703" y="1090"/>
                      <a:pt x="812" y="1090"/>
                    </a:cubicBezTo>
                    <a:cubicBezTo>
                      <a:pt x="1371" y="1090"/>
                      <a:pt x="1927" y="1022"/>
                      <a:pt x="2462" y="870"/>
                    </a:cubicBezTo>
                    <a:cubicBezTo>
                      <a:pt x="2965" y="730"/>
                      <a:pt x="2800" y="0"/>
                      <a:pt x="23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00"/>
              <p:cNvSpPr/>
              <p:nvPr/>
            </p:nvSpPr>
            <p:spPr>
              <a:xfrm>
                <a:off x="2151821" y="2699963"/>
                <a:ext cx="48619" cy="31268"/>
              </a:xfrm>
              <a:custGeom>
                <a:rect b="b" l="l" r="r" t="t"/>
                <a:pathLst>
                  <a:path extrusionOk="0" h="1512" w="2351">
                    <a:moveTo>
                      <a:pt x="1786" y="0"/>
                    </a:moveTo>
                    <a:cubicBezTo>
                      <a:pt x="1738" y="0"/>
                      <a:pt x="1687" y="9"/>
                      <a:pt x="1633" y="28"/>
                    </a:cubicBezTo>
                    <a:cubicBezTo>
                      <a:pt x="1177" y="241"/>
                      <a:pt x="721" y="484"/>
                      <a:pt x="326" y="758"/>
                    </a:cubicBezTo>
                    <a:cubicBezTo>
                      <a:pt x="0" y="1001"/>
                      <a:pt x="134" y="1511"/>
                      <a:pt x="447" y="1511"/>
                    </a:cubicBezTo>
                    <a:cubicBezTo>
                      <a:pt x="485" y="1511"/>
                      <a:pt x="526" y="1504"/>
                      <a:pt x="569" y="1487"/>
                    </a:cubicBezTo>
                    <a:cubicBezTo>
                      <a:pt x="1025" y="1335"/>
                      <a:pt x="1541" y="1153"/>
                      <a:pt x="1997" y="879"/>
                    </a:cubicBezTo>
                    <a:cubicBezTo>
                      <a:pt x="2351" y="634"/>
                      <a:pt x="2193" y="0"/>
                      <a:pt x="17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00"/>
              <p:cNvSpPr/>
              <p:nvPr/>
            </p:nvSpPr>
            <p:spPr>
              <a:xfrm>
                <a:off x="1886986" y="2774475"/>
                <a:ext cx="53458" cy="19191"/>
              </a:xfrm>
              <a:custGeom>
                <a:rect b="b" l="l" r="r" t="t"/>
                <a:pathLst>
                  <a:path extrusionOk="0" h="928" w="2585">
                    <a:moveTo>
                      <a:pt x="1697" y="0"/>
                    </a:moveTo>
                    <a:cubicBezTo>
                      <a:pt x="1532" y="0"/>
                      <a:pt x="1367" y="12"/>
                      <a:pt x="1217" y="12"/>
                    </a:cubicBezTo>
                    <a:cubicBezTo>
                      <a:pt x="1118" y="12"/>
                      <a:pt x="1011" y="8"/>
                      <a:pt x="904" y="8"/>
                    </a:cubicBezTo>
                    <a:cubicBezTo>
                      <a:pt x="580" y="8"/>
                      <a:pt x="244" y="42"/>
                      <a:pt x="62" y="316"/>
                    </a:cubicBezTo>
                    <a:cubicBezTo>
                      <a:pt x="1" y="437"/>
                      <a:pt x="1" y="528"/>
                      <a:pt x="62" y="620"/>
                    </a:cubicBezTo>
                    <a:cubicBezTo>
                      <a:pt x="244" y="893"/>
                      <a:pt x="580" y="927"/>
                      <a:pt x="904" y="927"/>
                    </a:cubicBezTo>
                    <a:cubicBezTo>
                      <a:pt x="1011" y="927"/>
                      <a:pt x="1118" y="924"/>
                      <a:pt x="1217" y="924"/>
                    </a:cubicBezTo>
                    <a:cubicBezTo>
                      <a:pt x="1330" y="924"/>
                      <a:pt x="1452" y="928"/>
                      <a:pt x="1576" y="928"/>
                    </a:cubicBezTo>
                    <a:cubicBezTo>
                      <a:pt x="1917" y="928"/>
                      <a:pt x="2270" y="895"/>
                      <a:pt x="2493" y="650"/>
                    </a:cubicBezTo>
                    <a:cubicBezTo>
                      <a:pt x="2584" y="528"/>
                      <a:pt x="2584" y="377"/>
                      <a:pt x="2493" y="255"/>
                    </a:cubicBezTo>
                    <a:cubicBezTo>
                      <a:pt x="2296" y="39"/>
                      <a:pt x="1998" y="0"/>
                      <a:pt x="16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00"/>
              <p:cNvSpPr/>
              <p:nvPr/>
            </p:nvSpPr>
            <p:spPr>
              <a:xfrm>
                <a:off x="1541848" y="2755056"/>
                <a:ext cx="70457" cy="23679"/>
              </a:xfrm>
              <a:custGeom>
                <a:rect b="b" l="l" r="r" t="t"/>
                <a:pathLst>
                  <a:path extrusionOk="0" h="1145" w="3407">
                    <a:moveTo>
                      <a:pt x="619" y="1"/>
                    </a:moveTo>
                    <a:cubicBezTo>
                      <a:pt x="189" y="1"/>
                      <a:pt x="1" y="654"/>
                      <a:pt x="458" y="768"/>
                    </a:cubicBezTo>
                    <a:cubicBezTo>
                      <a:pt x="945" y="860"/>
                      <a:pt x="1370" y="951"/>
                      <a:pt x="1887" y="1012"/>
                    </a:cubicBezTo>
                    <a:cubicBezTo>
                      <a:pt x="2166" y="1071"/>
                      <a:pt x="2420" y="1144"/>
                      <a:pt x="2681" y="1144"/>
                    </a:cubicBezTo>
                    <a:cubicBezTo>
                      <a:pt x="2818" y="1144"/>
                      <a:pt x="2957" y="1125"/>
                      <a:pt x="3103" y="1072"/>
                    </a:cubicBezTo>
                    <a:cubicBezTo>
                      <a:pt x="3285" y="981"/>
                      <a:pt x="3407" y="768"/>
                      <a:pt x="3224" y="616"/>
                    </a:cubicBezTo>
                    <a:cubicBezTo>
                      <a:pt x="2860" y="312"/>
                      <a:pt x="2525" y="312"/>
                      <a:pt x="2100" y="221"/>
                    </a:cubicBezTo>
                    <a:cubicBezTo>
                      <a:pt x="1644" y="160"/>
                      <a:pt x="1158" y="69"/>
                      <a:pt x="702" y="8"/>
                    </a:cubicBezTo>
                    <a:cubicBezTo>
                      <a:pt x="673" y="3"/>
                      <a:pt x="645" y="1"/>
                      <a:pt x="6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00"/>
              <p:cNvSpPr/>
              <p:nvPr/>
            </p:nvSpPr>
            <p:spPr>
              <a:xfrm>
                <a:off x="1632408" y="2772883"/>
                <a:ext cx="43387" cy="16854"/>
              </a:xfrm>
              <a:custGeom>
                <a:rect b="b" l="l" r="r" t="t"/>
                <a:pathLst>
                  <a:path extrusionOk="0" h="815" w="2098">
                    <a:moveTo>
                      <a:pt x="1174" y="1"/>
                    </a:moveTo>
                    <a:cubicBezTo>
                      <a:pt x="932" y="1"/>
                      <a:pt x="690" y="25"/>
                      <a:pt x="456" y="58"/>
                    </a:cubicBezTo>
                    <a:cubicBezTo>
                      <a:pt x="0" y="89"/>
                      <a:pt x="0" y="727"/>
                      <a:pt x="456" y="757"/>
                    </a:cubicBezTo>
                    <a:cubicBezTo>
                      <a:pt x="690" y="791"/>
                      <a:pt x="932" y="815"/>
                      <a:pt x="1174" y="815"/>
                    </a:cubicBezTo>
                    <a:cubicBezTo>
                      <a:pt x="1373" y="815"/>
                      <a:pt x="1571" y="799"/>
                      <a:pt x="1763" y="757"/>
                    </a:cubicBezTo>
                    <a:cubicBezTo>
                      <a:pt x="2098" y="697"/>
                      <a:pt x="2098" y="119"/>
                      <a:pt x="1763" y="58"/>
                    </a:cubicBezTo>
                    <a:cubicBezTo>
                      <a:pt x="1571" y="17"/>
                      <a:pt x="1373" y="1"/>
                      <a:pt x="11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00"/>
              <p:cNvSpPr/>
              <p:nvPr/>
            </p:nvSpPr>
            <p:spPr>
              <a:xfrm>
                <a:off x="1693498" y="2774971"/>
                <a:ext cx="41381" cy="18074"/>
              </a:xfrm>
              <a:custGeom>
                <a:rect b="b" l="l" r="r" t="t"/>
                <a:pathLst>
                  <a:path extrusionOk="0" h="874" w="2001">
                    <a:moveTo>
                      <a:pt x="453" y="1"/>
                    </a:moveTo>
                    <a:cubicBezTo>
                      <a:pt x="190" y="1"/>
                      <a:pt x="0" y="459"/>
                      <a:pt x="329" y="596"/>
                    </a:cubicBezTo>
                    <a:cubicBezTo>
                      <a:pt x="711" y="759"/>
                      <a:pt x="1117" y="874"/>
                      <a:pt x="1482" y="874"/>
                    </a:cubicBezTo>
                    <a:cubicBezTo>
                      <a:pt x="1524" y="874"/>
                      <a:pt x="1565" y="872"/>
                      <a:pt x="1606" y="869"/>
                    </a:cubicBezTo>
                    <a:cubicBezTo>
                      <a:pt x="1849" y="808"/>
                      <a:pt x="2001" y="717"/>
                      <a:pt x="2001" y="474"/>
                    </a:cubicBezTo>
                    <a:cubicBezTo>
                      <a:pt x="2001" y="311"/>
                      <a:pt x="1855" y="100"/>
                      <a:pt x="1673" y="100"/>
                    </a:cubicBezTo>
                    <a:cubicBezTo>
                      <a:pt x="1651" y="100"/>
                      <a:pt x="1629" y="103"/>
                      <a:pt x="1606" y="109"/>
                    </a:cubicBezTo>
                    <a:cubicBezTo>
                      <a:pt x="1271" y="109"/>
                      <a:pt x="937" y="109"/>
                      <a:pt x="542" y="18"/>
                    </a:cubicBezTo>
                    <a:cubicBezTo>
                      <a:pt x="512" y="6"/>
                      <a:pt x="482" y="1"/>
                      <a:pt x="4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00"/>
              <p:cNvSpPr/>
              <p:nvPr/>
            </p:nvSpPr>
            <p:spPr>
              <a:xfrm>
                <a:off x="1401716" y="2833767"/>
                <a:ext cx="307594" cy="184052"/>
              </a:xfrm>
              <a:custGeom>
                <a:rect b="b" l="l" r="r" t="t"/>
                <a:pathLst>
                  <a:path extrusionOk="0" h="8900" w="14874">
                    <a:moveTo>
                      <a:pt x="1030" y="1"/>
                    </a:moveTo>
                    <a:cubicBezTo>
                      <a:pt x="1011" y="1"/>
                      <a:pt x="992" y="1"/>
                      <a:pt x="973" y="2"/>
                    </a:cubicBezTo>
                    <a:cubicBezTo>
                      <a:pt x="31" y="32"/>
                      <a:pt x="0" y="1005"/>
                      <a:pt x="274" y="1674"/>
                    </a:cubicBezTo>
                    <a:cubicBezTo>
                      <a:pt x="882" y="3133"/>
                      <a:pt x="2037" y="4197"/>
                      <a:pt x="3435" y="4987"/>
                    </a:cubicBezTo>
                    <a:cubicBezTo>
                      <a:pt x="3405" y="4987"/>
                      <a:pt x="3374" y="4987"/>
                      <a:pt x="3344" y="5048"/>
                    </a:cubicBezTo>
                    <a:cubicBezTo>
                      <a:pt x="2736" y="5200"/>
                      <a:pt x="1976" y="5504"/>
                      <a:pt x="1733" y="6111"/>
                    </a:cubicBezTo>
                    <a:cubicBezTo>
                      <a:pt x="1539" y="6609"/>
                      <a:pt x="1848" y="7131"/>
                      <a:pt x="2408" y="7131"/>
                    </a:cubicBezTo>
                    <a:cubicBezTo>
                      <a:pt x="2464" y="7131"/>
                      <a:pt x="2523" y="7126"/>
                      <a:pt x="2584" y="7115"/>
                    </a:cubicBezTo>
                    <a:cubicBezTo>
                      <a:pt x="2949" y="7084"/>
                      <a:pt x="3313" y="6780"/>
                      <a:pt x="3617" y="6628"/>
                    </a:cubicBezTo>
                    <a:cubicBezTo>
                      <a:pt x="3982" y="6446"/>
                      <a:pt x="4316" y="6263"/>
                      <a:pt x="4590" y="5838"/>
                    </a:cubicBezTo>
                    <a:cubicBezTo>
                      <a:pt x="4681" y="5823"/>
                      <a:pt x="4772" y="5815"/>
                      <a:pt x="4867" y="5815"/>
                    </a:cubicBezTo>
                    <a:cubicBezTo>
                      <a:pt x="4962" y="5815"/>
                      <a:pt x="5061" y="5823"/>
                      <a:pt x="5168" y="5838"/>
                    </a:cubicBezTo>
                    <a:cubicBezTo>
                      <a:pt x="5927" y="6142"/>
                      <a:pt x="6718" y="6385"/>
                      <a:pt x="7478" y="6567"/>
                    </a:cubicBezTo>
                    <a:cubicBezTo>
                      <a:pt x="6414" y="6750"/>
                      <a:pt x="5228" y="7084"/>
                      <a:pt x="4833" y="7844"/>
                    </a:cubicBezTo>
                    <a:cubicBezTo>
                      <a:pt x="4742" y="7996"/>
                      <a:pt x="4712" y="8239"/>
                      <a:pt x="4833" y="8422"/>
                    </a:cubicBezTo>
                    <a:cubicBezTo>
                      <a:pt x="5049" y="8765"/>
                      <a:pt x="5309" y="8899"/>
                      <a:pt x="5584" y="8899"/>
                    </a:cubicBezTo>
                    <a:cubicBezTo>
                      <a:pt x="6161" y="8899"/>
                      <a:pt x="6802" y="8308"/>
                      <a:pt x="7234" y="7814"/>
                    </a:cubicBezTo>
                    <a:cubicBezTo>
                      <a:pt x="7964" y="7631"/>
                      <a:pt x="8724" y="7479"/>
                      <a:pt x="9484" y="7449"/>
                    </a:cubicBezTo>
                    <a:cubicBezTo>
                      <a:pt x="9638" y="7441"/>
                      <a:pt x="9790" y="7437"/>
                      <a:pt x="9941" y="7437"/>
                    </a:cubicBezTo>
                    <a:cubicBezTo>
                      <a:pt x="11518" y="7437"/>
                      <a:pt x="12940" y="7851"/>
                      <a:pt x="14438" y="8239"/>
                    </a:cubicBezTo>
                    <a:cubicBezTo>
                      <a:pt x="14461" y="8244"/>
                      <a:pt x="14483" y="8246"/>
                      <a:pt x="14504" y="8246"/>
                    </a:cubicBezTo>
                    <a:cubicBezTo>
                      <a:pt x="14763" y="8246"/>
                      <a:pt x="14873" y="7921"/>
                      <a:pt x="14621" y="7753"/>
                    </a:cubicBezTo>
                    <a:cubicBezTo>
                      <a:pt x="13314" y="6780"/>
                      <a:pt x="11672" y="6385"/>
                      <a:pt x="10061" y="6324"/>
                    </a:cubicBezTo>
                    <a:cubicBezTo>
                      <a:pt x="9788" y="6020"/>
                      <a:pt x="9393" y="5777"/>
                      <a:pt x="9058" y="5504"/>
                    </a:cubicBezTo>
                    <a:lnTo>
                      <a:pt x="8724" y="5169"/>
                    </a:lnTo>
                    <a:cubicBezTo>
                      <a:pt x="8876" y="4440"/>
                      <a:pt x="9149" y="3558"/>
                      <a:pt x="8845" y="2920"/>
                    </a:cubicBezTo>
                    <a:cubicBezTo>
                      <a:pt x="8619" y="2485"/>
                      <a:pt x="8214" y="2260"/>
                      <a:pt x="7813" y="2260"/>
                    </a:cubicBezTo>
                    <a:cubicBezTo>
                      <a:pt x="7512" y="2260"/>
                      <a:pt x="7212" y="2386"/>
                      <a:pt x="6991" y="2646"/>
                    </a:cubicBezTo>
                    <a:cubicBezTo>
                      <a:pt x="6323" y="3315"/>
                      <a:pt x="6687" y="4288"/>
                      <a:pt x="7204" y="4926"/>
                    </a:cubicBezTo>
                    <a:cubicBezTo>
                      <a:pt x="7478" y="5230"/>
                      <a:pt x="7782" y="5564"/>
                      <a:pt x="8116" y="5929"/>
                    </a:cubicBezTo>
                    <a:cubicBezTo>
                      <a:pt x="6323" y="5321"/>
                      <a:pt x="4499" y="4622"/>
                      <a:pt x="3070" y="3406"/>
                    </a:cubicBezTo>
                    <a:cubicBezTo>
                      <a:pt x="2949" y="3285"/>
                      <a:pt x="2827" y="3224"/>
                      <a:pt x="2736" y="3102"/>
                    </a:cubicBezTo>
                    <a:cubicBezTo>
                      <a:pt x="2736" y="3072"/>
                      <a:pt x="2675" y="3072"/>
                      <a:pt x="2675" y="3042"/>
                    </a:cubicBezTo>
                    <a:cubicBezTo>
                      <a:pt x="2285" y="2232"/>
                      <a:pt x="2428" y="1"/>
                      <a:pt x="10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00"/>
              <p:cNvSpPr/>
              <p:nvPr/>
            </p:nvSpPr>
            <p:spPr>
              <a:xfrm>
                <a:off x="1816258" y="2839743"/>
                <a:ext cx="280069" cy="158884"/>
              </a:xfrm>
              <a:custGeom>
                <a:rect b="b" l="l" r="r" t="t"/>
                <a:pathLst>
                  <a:path extrusionOk="0" h="7683" w="13543">
                    <a:moveTo>
                      <a:pt x="8633" y="1"/>
                    </a:moveTo>
                    <a:cubicBezTo>
                      <a:pt x="8361" y="1"/>
                      <a:pt x="8089" y="119"/>
                      <a:pt x="7889" y="382"/>
                    </a:cubicBezTo>
                    <a:cubicBezTo>
                      <a:pt x="7311" y="1142"/>
                      <a:pt x="7889" y="1993"/>
                      <a:pt x="8223" y="2692"/>
                    </a:cubicBezTo>
                    <a:cubicBezTo>
                      <a:pt x="7950" y="3178"/>
                      <a:pt x="7615" y="3664"/>
                      <a:pt x="7190" y="4029"/>
                    </a:cubicBezTo>
                    <a:cubicBezTo>
                      <a:pt x="6886" y="4181"/>
                      <a:pt x="6612" y="4303"/>
                      <a:pt x="6369" y="4485"/>
                    </a:cubicBezTo>
                    <a:cubicBezTo>
                      <a:pt x="6491" y="4211"/>
                      <a:pt x="6612" y="3999"/>
                      <a:pt x="6703" y="3695"/>
                    </a:cubicBezTo>
                    <a:cubicBezTo>
                      <a:pt x="6916" y="3026"/>
                      <a:pt x="7129" y="2053"/>
                      <a:pt x="6308" y="1719"/>
                    </a:cubicBezTo>
                    <a:cubicBezTo>
                      <a:pt x="6172" y="1662"/>
                      <a:pt x="6049" y="1637"/>
                      <a:pt x="5937" y="1637"/>
                    </a:cubicBezTo>
                    <a:cubicBezTo>
                      <a:pt x="5156" y="1637"/>
                      <a:pt x="4960" y="2900"/>
                      <a:pt x="4880" y="3512"/>
                    </a:cubicBezTo>
                    <a:lnTo>
                      <a:pt x="4880" y="3725"/>
                    </a:lnTo>
                    <a:cubicBezTo>
                      <a:pt x="4849" y="4060"/>
                      <a:pt x="4789" y="4363"/>
                      <a:pt x="4758" y="4728"/>
                    </a:cubicBezTo>
                    <a:cubicBezTo>
                      <a:pt x="4454" y="5063"/>
                      <a:pt x="4120" y="5397"/>
                      <a:pt x="3694" y="5670"/>
                    </a:cubicBezTo>
                    <a:cubicBezTo>
                      <a:pt x="2448" y="5792"/>
                      <a:pt x="1263" y="6187"/>
                      <a:pt x="199" y="7008"/>
                    </a:cubicBezTo>
                    <a:cubicBezTo>
                      <a:pt x="1" y="7149"/>
                      <a:pt x="66" y="7501"/>
                      <a:pt x="320" y="7501"/>
                    </a:cubicBezTo>
                    <a:cubicBezTo>
                      <a:pt x="339" y="7501"/>
                      <a:pt x="360" y="7498"/>
                      <a:pt x="381" y="7494"/>
                    </a:cubicBezTo>
                    <a:cubicBezTo>
                      <a:pt x="1826" y="7061"/>
                      <a:pt x="3233" y="6761"/>
                      <a:pt x="4647" y="6761"/>
                    </a:cubicBezTo>
                    <a:cubicBezTo>
                      <a:pt x="5018" y="6761"/>
                      <a:pt x="5389" y="6781"/>
                      <a:pt x="5761" y="6826"/>
                    </a:cubicBezTo>
                    <a:cubicBezTo>
                      <a:pt x="5792" y="6886"/>
                      <a:pt x="5822" y="6947"/>
                      <a:pt x="5913" y="6977"/>
                    </a:cubicBezTo>
                    <a:cubicBezTo>
                      <a:pt x="6556" y="7391"/>
                      <a:pt x="7147" y="7683"/>
                      <a:pt x="7844" y="7683"/>
                    </a:cubicBezTo>
                    <a:cubicBezTo>
                      <a:pt x="8069" y="7683"/>
                      <a:pt x="8305" y="7652"/>
                      <a:pt x="8558" y="7585"/>
                    </a:cubicBezTo>
                    <a:cubicBezTo>
                      <a:pt x="8983" y="7494"/>
                      <a:pt x="9166" y="6765"/>
                      <a:pt x="8710" y="6582"/>
                    </a:cubicBezTo>
                    <a:cubicBezTo>
                      <a:pt x="7828" y="6187"/>
                      <a:pt x="6886" y="5883"/>
                      <a:pt x="5944" y="5762"/>
                    </a:cubicBezTo>
                    <a:cubicBezTo>
                      <a:pt x="6855" y="5306"/>
                      <a:pt x="7950" y="4819"/>
                      <a:pt x="9014" y="4546"/>
                    </a:cubicBezTo>
                    <a:cubicBezTo>
                      <a:pt x="9044" y="4698"/>
                      <a:pt x="9196" y="4850"/>
                      <a:pt x="9439" y="4941"/>
                    </a:cubicBezTo>
                    <a:cubicBezTo>
                      <a:pt x="10016" y="5074"/>
                      <a:pt x="10572" y="5143"/>
                      <a:pt x="11127" y="5143"/>
                    </a:cubicBezTo>
                    <a:cubicBezTo>
                      <a:pt x="11712" y="5143"/>
                      <a:pt x="12296" y="5067"/>
                      <a:pt x="12904" y="4911"/>
                    </a:cubicBezTo>
                    <a:cubicBezTo>
                      <a:pt x="13451" y="4819"/>
                      <a:pt x="13542" y="4120"/>
                      <a:pt x="13087" y="3847"/>
                    </a:cubicBezTo>
                    <a:cubicBezTo>
                      <a:pt x="12367" y="3392"/>
                      <a:pt x="11553" y="3209"/>
                      <a:pt x="10704" y="3209"/>
                    </a:cubicBezTo>
                    <a:cubicBezTo>
                      <a:pt x="10189" y="3209"/>
                      <a:pt x="9662" y="3276"/>
                      <a:pt x="9135" y="3391"/>
                    </a:cubicBezTo>
                    <a:cubicBezTo>
                      <a:pt x="9713" y="2540"/>
                      <a:pt x="9956" y="1537"/>
                      <a:pt x="9591" y="655"/>
                    </a:cubicBezTo>
                    <a:cubicBezTo>
                      <a:pt x="9412" y="244"/>
                      <a:pt x="9022" y="1"/>
                      <a:pt x="86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00"/>
              <p:cNvSpPr/>
              <p:nvPr/>
            </p:nvSpPr>
            <p:spPr>
              <a:xfrm>
                <a:off x="1482805" y="3060675"/>
                <a:ext cx="222910" cy="117897"/>
              </a:xfrm>
              <a:custGeom>
                <a:rect b="b" l="l" r="r" t="t"/>
                <a:pathLst>
                  <a:path extrusionOk="0" h="5701" w="10779">
                    <a:moveTo>
                      <a:pt x="10364" y="1"/>
                    </a:moveTo>
                    <a:cubicBezTo>
                      <a:pt x="10354" y="1"/>
                      <a:pt x="10344" y="2"/>
                      <a:pt x="10335" y="3"/>
                    </a:cubicBezTo>
                    <a:cubicBezTo>
                      <a:pt x="9119" y="216"/>
                      <a:pt x="8055" y="823"/>
                      <a:pt x="7052" y="1553"/>
                    </a:cubicBezTo>
                    <a:cubicBezTo>
                      <a:pt x="6037" y="1839"/>
                      <a:pt x="5045" y="2059"/>
                      <a:pt x="4017" y="2059"/>
                    </a:cubicBezTo>
                    <a:cubicBezTo>
                      <a:pt x="3844" y="2059"/>
                      <a:pt x="3671" y="2052"/>
                      <a:pt x="3496" y="2039"/>
                    </a:cubicBezTo>
                    <a:cubicBezTo>
                      <a:pt x="3374" y="2039"/>
                      <a:pt x="3192" y="2009"/>
                      <a:pt x="2949" y="1978"/>
                    </a:cubicBezTo>
                    <a:cubicBezTo>
                      <a:pt x="2362" y="1552"/>
                      <a:pt x="2010" y="612"/>
                      <a:pt x="1215" y="612"/>
                    </a:cubicBezTo>
                    <a:cubicBezTo>
                      <a:pt x="1103" y="612"/>
                      <a:pt x="982" y="630"/>
                      <a:pt x="851" y="671"/>
                    </a:cubicBezTo>
                    <a:cubicBezTo>
                      <a:pt x="152" y="915"/>
                      <a:pt x="0" y="1826"/>
                      <a:pt x="517" y="2343"/>
                    </a:cubicBezTo>
                    <a:cubicBezTo>
                      <a:pt x="1067" y="2916"/>
                      <a:pt x="2223" y="3040"/>
                      <a:pt x="3162" y="3040"/>
                    </a:cubicBezTo>
                    <a:cubicBezTo>
                      <a:pt x="3468" y="3040"/>
                      <a:pt x="3751" y="3027"/>
                      <a:pt x="3982" y="3012"/>
                    </a:cubicBezTo>
                    <a:cubicBezTo>
                      <a:pt x="4438" y="2951"/>
                      <a:pt x="4924" y="2921"/>
                      <a:pt x="5350" y="2799"/>
                    </a:cubicBezTo>
                    <a:lnTo>
                      <a:pt x="5350" y="2799"/>
                    </a:lnTo>
                    <a:cubicBezTo>
                      <a:pt x="4864" y="3255"/>
                      <a:pt x="4438" y="3802"/>
                      <a:pt x="4347" y="4471"/>
                    </a:cubicBezTo>
                    <a:cubicBezTo>
                      <a:pt x="4297" y="5066"/>
                      <a:pt x="4571" y="5701"/>
                      <a:pt x="5119" y="5701"/>
                    </a:cubicBezTo>
                    <a:cubicBezTo>
                      <a:pt x="5243" y="5701"/>
                      <a:pt x="5381" y="5668"/>
                      <a:pt x="5532" y="5596"/>
                    </a:cubicBezTo>
                    <a:cubicBezTo>
                      <a:pt x="5958" y="5352"/>
                      <a:pt x="6079" y="4927"/>
                      <a:pt x="6171" y="4532"/>
                    </a:cubicBezTo>
                    <a:cubicBezTo>
                      <a:pt x="6323" y="3985"/>
                      <a:pt x="6475" y="3468"/>
                      <a:pt x="6566" y="2921"/>
                    </a:cubicBezTo>
                    <a:cubicBezTo>
                      <a:pt x="6991" y="2586"/>
                      <a:pt x="7447" y="2282"/>
                      <a:pt x="7751" y="2039"/>
                    </a:cubicBezTo>
                    <a:cubicBezTo>
                      <a:pt x="8602" y="1401"/>
                      <a:pt x="9484" y="884"/>
                      <a:pt x="10487" y="459"/>
                    </a:cubicBezTo>
                    <a:cubicBezTo>
                      <a:pt x="10779" y="342"/>
                      <a:pt x="10594" y="1"/>
                      <a:pt x="103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00"/>
              <p:cNvSpPr/>
              <p:nvPr/>
            </p:nvSpPr>
            <p:spPr>
              <a:xfrm>
                <a:off x="1815782" y="3061730"/>
                <a:ext cx="227666" cy="149868"/>
              </a:xfrm>
              <a:custGeom>
                <a:rect b="b" l="l" r="r" t="t"/>
                <a:pathLst>
                  <a:path extrusionOk="0" h="7247" w="11009">
                    <a:moveTo>
                      <a:pt x="364" y="1"/>
                    </a:moveTo>
                    <a:cubicBezTo>
                      <a:pt x="132" y="1"/>
                      <a:pt x="0" y="394"/>
                      <a:pt x="222" y="560"/>
                    </a:cubicBezTo>
                    <a:cubicBezTo>
                      <a:pt x="1620" y="1593"/>
                      <a:pt x="3261" y="2231"/>
                      <a:pt x="4964" y="2566"/>
                    </a:cubicBezTo>
                    <a:cubicBezTo>
                      <a:pt x="5237" y="2809"/>
                      <a:pt x="5541" y="3022"/>
                      <a:pt x="5815" y="3265"/>
                    </a:cubicBezTo>
                    <a:lnTo>
                      <a:pt x="5815" y="3447"/>
                    </a:lnTo>
                    <a:cubicBezTo>
                      <a:pt x="6088" y="4055"/>
                      <a:pt x="6423" y="4541"/>
                      <a:pt x="6453" y="5241"/>
                    </a:cubicBezTo>
                    <a:cubicBezTo>
                      <a:pt x="6483" y="5757"/>
                      <a:pt x="6392" y="6304"/>
                      <a:pt x="6726" y="6791"/>
                    </a:cubicBezTo>
                    <a:cubicBezTo>
                      <a:pt x="6954" y="7080"/>
                      <a:pt x="7312" y="7247"/>
                      <a:pt x="7657" y="7247"/>
                    </a:cubicBezTo>
                    <a:cubicBezTo>
                      <a:pt x="8003" y="7247"/>
                      <a:pt x="8337" y="7080"/>
                      <a:pt x="8520" y="6700"/>
                    </a:cubicBezTo>
                    <a:cubicBezTo>
                      <a:pt x="8885" y="5788"/>
                      <a:pt x="8277" y="4511"/>
                      <a:pt x="7760" y="3782"/>
                    </a:cubicBezTo>
                    <a:cubicBezTo>
                      <a:pt x="7486" y="3417"/>
                      <a:pt x="7152" y="3113"/>
                      <a:pt x="6787" y="2809"/>
                    </a:cubicBezTo>
                    <a:lnTo>
                      <a:pt x="6787" y="2809"/>
                    </a:lnTo>
                    <a:cubicBezTo>
                      <a:pt x="7174" y="2832"/>
                      <a:pt x="7613" y="2861"/>
                      <a:pt x="8059" y="2861"/>
                    </a:cubicBezTo>
                    <a:cubicBezTo>
                      <a:pt x="9366" y="2861"/>
                      <a:pt x="10725" y="2611"/>
                      <a:pt x="10951" y="1228"/>
                    </a:cubicBezTo>
                    <a:cubicBezTo>
                      <a:pt x="11009" y="943"/>
                      <a:pt x="10825" y="524"/>
                      <a:pt x="10475" y="524"/>
                    </a:cubicBezTo>
                    <a:cubicBezTo>
                      <a:pt x="10452" y="524"/>
                      <a:pt x="10429" y="526"/>
                      <a:pt x="10404" y="529"/>
                    </a:cubicBezTo>
                    <a:cubicBezTo>
                      <a:pt x="9158" y="681"/>
                      <a:pt x="8033" y="985"/>
                      <a:pt x="7000" y="1684"/>
                    </a:cubicBezTo>
                    <a:lnTo>
                      <a:pt x="6939" y="1745"/>
                    </a:lnTo>
                    <a:cubicBezTo>
                      <a:pt x="5967" y="1654"/>
                      <a:pt x="5055" y="1472"/>
                      <a:pt x="4660" y="1380"/>
                    </a:cubicBezTo>
                    <a:cubicBezTo>
                      <a:pt x="3201" y="1076"/>
                      <a:pt x="1833" y="560"/>
                      <a:pt x="435" y="13"/>
                    </a:cubicBezTo>
                    <a:cubicBezTo>
                      <a:pt x="410" y="4"/>
                      <a:pt x="386" y="1"/>
                      <a:pt x="3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00"/>
              <p:cNvSpPr/>
              <p:nvPr/>
            </p:nvSpPr>
            <p:spPr>
              <a:xfrm>
                <a:off x="1698420" y="3091531"/>
                <a:ext cx="113120" cy="140397"/>
              </a:xfrm>
              <a:custGeom>
                <a:rect b="b" l="l" r="r" t="t"/>
                <a:pathLst>
                  <a:path extrusionOk="0" h="6789" w="5470">
                    <a:moveTo>
                      <a:pt x="2549" y="0"/>
                    </a:moveTo>
                    <a:cubicBezTo>
                      <a:pt x="2447" y="0"/>
                      <a:pt x="2340" y="61"/>
                      <a:pt x="2310" y="183"/>
                    </a:cubicBezTo>
                    <a:cubicBezTo>
                      <a:pt x="2067" y="1155"/>
                      <a:pt x="2158" y="2493"/>
                      <a:pt x="1976" y="3648"/>
                    </a:cubicBezTo>
                    <a:cubicBezTo>
                      <a:pt x="1945" y="3678"/>
                      <a:pt x="1915" y="3708"/>
                      <a:pt x="1915" y="3739"/>
                    </a:cubicBezTo>
                    <a:cubicBezTo>
                      <a:pt x="1307" y="4742"/>
                      <a:pt x="0" y="4924"/>
                      <a:pt x="0" y="6262"/>
                    </a:cubicBezTo>
                    <a:cubicBezTo>
                      <a:pt x="0" y="6585"/>
                      <a:pt x="262" y="6789"/>
                      <a:pt x="576" y="6789"/>
                    </a:cubicBezTo>
                    <a:cubicBezTo>
                      <a:pt x="616" y="6789"/>
                      <a:pt x="658" y="6785"/>
                      <a:pt x="699" y="6778"/>
                    </a:cubicBezTo>
                    <a:cubicBezTo>
                      <a:pt x="1824" y="6596"/>
                      <a:pt x="2462" y="5866"/>
                      <a:pt x="2766" y="4955"/>
                    </a:cubicBezTo>
                    <a:cubicBezTo>
                      <a:pt x="3070" y="5563"/>
                      <a:pt x="3496" y="6110"/>
                      <a:pt x="4195" y="6140"/>
                    </a:cubicBezTo>
                    <a:cubicBezTo>
                      <a:pt x="4214" y="6141"/>
                      <a:pt x="4232" y="6141"/>
                      <a:pt x="4251" y="6141"/>
                    </a:cubicBezTo>
                    <a:cubicBezTo>
                      <a:pt x="4870" y="6141"/>
                      <a:pt x="5469" y="5662"/>
                      <a:pt x="5410" y="4955"/>
                    </a:cubicBezTo>
                    <a:cubicBezTo>
                      <a:pt x="5289" y="3891"/>
                      <a:pt x="3708" y="4286"/>
                      <a:pt x="3465" y="3435"/>
                    </a:cubicBezTo>
                    <a:cubicBezTo>
                      <a:pt x="3435" y="3252"/>
                      <a:pt x="3283" y="3192"/>
                      <a:pt x="3131" y="3192"/>
                    </a:cubicBezTo>
                    <a:cubicBezTo>
                      <a:pt x="3100" y="3070"/>
                      <a:pt x="3100" y="2979"/>
                      <a:pt x="3040" y="2888"/>
                    </a:cubicBezTo>
                    <a:cubicBezTo>
                      <a:pt x="3040" y="2189"/>
                      <a:pt x="2979" y="1520"/>
                      <a:pt x="2888" y="912"/>
                    </a:cubicBezTo>
                    <a:lnTo>
                      <a:pt x="2888" y="699"/>
                    </a:lnTo>
                    <a:cubicBezTo>
                      <a:pt x="2888" y="638"/>
                      <a:pt x="2888" y="608"/>
                      <a:pt x="2827" y="517"/>
                    </a:cubicBezTo>
                    <a:cubicBezTo>
                      <a:pt x="2827" y="395"/>
                      <a:pt x="2766" y="304"/>
                      <a:pt x="2766" y="183"/>
                    </a:cubicBezTo>
                    <a:cubicBezTo>
                      <a:pt x="2751" y="61"/>
                      <a:pt x="2652" y="0"/>
                      <a:pt x="25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00"/>
              <p:cNvSpPr/>
              <p:nvPr/>
            </p:nvSpPr>
            <p:spPr>
              <a:xfrm>
                <a:off x="1573944" y="2859018"/>
                <a:ext cx="358943" cy="329329"/>
              </a:xfrm>
              <a:custGeom>
                <a:rect b="b" l="l" r="r" t="t"/>
                <a:pathLst>
                  <a:path extrusionOk="0" h="15925" w="17357">
                    <a:moveTo>
                      <a:pt x="5014" y="1"/>
                    </a:moveTo>
                    <a:cubicBezTo>
                      <a:pt x="4609" y="1"/>
                      <a:pt x="4188" y="172"/>
                      <a:pt x="3800" y="513"/>
                    </a:cubicBezTo>
                    <a:cubicBezTo>
                      <a:pt x="2523" y="1577"/>
                      <a:pt x="3587" y="3310"/>
                      <a:pt x="4165" y="4283"/>
                    </a:cubicBezTo>
                    <a:cubicBezTo>
                      <a:pt x="4712" y="5134"/>
                      <a:pt x="5259" y="5863"/>
                      <a:pt x="5867" y="6471"/>
                    </a:cubicBezTo>
                    <a:cubicBezTo>
                      <a:pt x="5039" y="6367"/>
                      <a:pt x="4298" y="6313"/>
                      <a:pt x="3619" y="6313"/>
                    </a:cubicBezTo>
                    <a:cubicBezTo>
                      <a:pt x="3101" y="6313"/>
                      <a:pt x="2619" y="6345"/>
                      <a:pt x="2159" y="6410"/>
                    </a:cubicBezTo>
                    <a:cubicBezTo>
                      <a:pt x="1368" y="6501"/>
                      <a:pt x="639" y="6927"/>
                      <a:pt x="305" y="7504"/>
                    </a:cubicBezTo>
                    <a:cubicBezTo>
                      <a:pt x="31" y="7930"/>
                      <a:pt x="1" y="8416"/>
                      <a:pt x="153" y="8903"/>
                    </a:cubicBezTo>
                    <a:cubicBezTo>
                      <a:pt x="519" y="9955"/>
                      <a:pt x="1642" y="10164"/>
                      <a:pt x="2590" y="10164"/>
                    </a:cubicBezTo>
                    <a:cubicBezTo>
                      <a:pt x="2902" y="10164"/>
                      <a:pt x="3195" y="10141"/>
                      <a:pt x="3435" y="10118"/>
                    </a:cubicBezTo>
                    <a:cubicBezTo>
                      <a:pt x="4499" y="10058"/>
                      <a:pt x="5472" y="9845"/>
                      <a:pt x="6293" y="9602"/>
                    </a:cubicBezTo>
                    <a:lnTo>
                      <a:pt x="6293" y="9602"/>
                    </a:lnTo>
                    <a:cubicBezTo>
                      <a:pt x="4651" y="11122"/>
                      <a:pt x="2949" y="13097"/>
                      <a:pt x="3192" y="14495"/>
                    </a:cubicBezTo>
                    <a:cubicBezTo>
                      <a:pt x="3253" y="15073"/>
                      <a:pt x="3648" y="15468"/>
                      <a:pt x="4256" y="15772"/>
                    </a:cubicBezTo>
                    <a:cubicBezTo>
                      <a:pt x="4469" y="15894"/>
                      <a:pt x="4742" y="15924"/>
                      <a:pt x="4955" y="15924"/>
                    </a:cubicBezTo>
                    <a:cubicBezTo>
                      <a:pt x="6110" y="15924"/>
                      <a:pt x="7022" y="14617"/>
                      <a:pt x="7478" y="13918"/>
                    </a:cubicBezTo>
                    <a:cubicBezTo>
                      <a:pt x="8116" y="12976"/>
                      <a:pt x="8572" y="12064"/>
                      <a:pt x="8876" y="11122"/>
                    </a:cubicBezTo>
                    <a:cubicBezTo>
                      <a:pt x="9575" y="12368"/>
                      <a:pt x="10518" y="13888"/>
                      <a:pt x="11733" y="15073"/>
                    </a:cubicBezTo>
                    <a:cubicBezTo>
                      <a:pt x="12262" y="15574"/>
                      <a:pt x="12995" y="15871"/>
                      <a:pt x="13651" y="15871"/>
                    </a:cubicBezTo>
                    <a:cubicBezTo>
                      <a:pt x="13712" y="15871"/>
                      <a:pt x="13772" y="15868"/>
                      <a:pt x="13831" y="15863"/>
                    </a:cubicBezTo>
                    <a:cubicBezTo>
                      <a:pt x="14317" y="15772"/>
                      <a:pt x="14743" y="15529"/>
                      <a:pt x="15047" y="15103"/>
                    </a:cubicBezTo>
                    <a:cubicBezTo>
                      <a:pt x="15867" y="13766"/>
                      <a:pt x="14530" y="12398"/>
                      <a:pt x="13709" y="11577"/>
                    </a:cubicBezTo>
                    <a:cubicBezTo>
                      <a:pt x="13101" y="10970"/>
                      <a:pt x="12463" y="10422"/>
                      <a:pt x="11794" y="9967"/>
                    </a:cubicBezTo>
                    <a:lnTo>
                      <a:pt x="11794" y="9967"/>
                    </a:lnTo>
                    <a:cubicBezTo>
                      <a:pt x="12463" y="10043"/>
                      <a:pt x="13071" y="10081"/>
                      <a:pt x="13637" y="10081"/>
                    </a:cubicBezTo>
                    <a:cubicBezTo>
                      <a:pt x="14203" y="10081"/>
                      <a:pt x="14727" y="10043"/>
                      <a:pt x="15229" y="9967"/>
                    </a:cubicBezTo>
                    <a:cubicBezTo>
                      <a:pt x="16019" y="9845"/>
                      <a:pt x="16749" y="9389"/>
                      <a:pt x="17083" y="8842"/>
                    </a:cubicBezTo>
                    <a:cubicBezTo>
                      <a:pt x="17265" y="8447"/>
                      <a:pt x="17357" y="7960"/>
                      <a:pt x="17174" y="7474"/>
                    </a:cubicBezTo>
                    <a:cubicBezTo>
                      <a:pt x="16783" y="6429"/>
                      <a:pt x="15752" y="6242"/>
                      <a:pt x="14841" y="6242"/>
                    </a:cubicBezTo>
                    <a:cubicBezTo>
                      <a:pt x="14480" y="6242"/>
                      <a:pt x="14137" y="6271"/>
                      <a:pt x="13861" y="6289"/>
                    </a:cubicBezTo>
                    <a:cubicBezTo>
                      <a:pt x="13132" y="6380"/>
                      <a:pt x="12524" y="6441"/>
                      <a:pt x="11916" y="6593"/>
                    </a:cubicBezTo>
                    <a:cubicBezTo>
                      <a:pt x="13709" y="4587"/>
                      <a:pt x="14469" y="3036"/>
                      <a:pt x="14226" y="1972"/>
                    </a:cubicBezTo>
                    <a:cubicBezTo>
                      <a:pt x="14135" y="1425"/>
                      <a:pt x="13740" y="1000"/>
                      <a:pt x="13132" y="726"/>
                    </a:cubicBezTo>
                    <a:cubicBezTo>
                      <a:pt x="12913" y="636"/>
                      <a:pt x="12705" y="597"/>
                      <a:pt x="12507" y="597"/>
                    </a:cubicBezTo>
                    <a:cubicBezTo>
                      <a:pt x="11294" y="597"/>
                      <a:pt x="10453" y="2084"/>
                      <a:pt x="10062" y="2763"/>
                    </a:cubicBezTo>
                    <a:cubicBezTo>
                      <a:pt x="9454" y="3827"/>
                      <a:pt x="9028" y="4799"/>
                      <a:pt x="8785" y="5802"/>
                    </a:cubicBezTo>
                    <a:cubicBezTo>
                      <a:pt x="8086" y="3310"/>
                      <a:pt x="6931" y="513"/>
                      <a:pt x="5411" y="58"/>
                    </a:cubicBezTo>
                    <a:cubicBezTo>
                      <a:pt x="5282" y="20"/>
                      <a:pt x="5149" y="1"/>
                      <a:pt x="501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00"/>
              <p:cNvSpPr/>
              <p:nvPr/>
            </p:nvSpPr>
            <p:spPr>
              <a:xfrm>
                <a:off x="1707210" y="2994414"/>
                <a:ext cx="69175" cy="65618"/>
              </a:xfrm>
              <a:custGeom>
                <a:rect b="b" l="l" r="r" t="t"/>
                <a:pathLst>
                  <a:path extrusionOk="0" h="3173" w="3345">
                    <a:moveTo>
                      <a:pt x="1638" y="0"/>
                    </a:moveTo>
                    <a:cubicBezTo>
                      <a:pt x="1460" y="0"/>
                      <a:pt x="1277" y="42"/>
                      <a:pt x="1095" y="137"/>
                    </a:cubicBezTo>
                    <a:cubicBezTo>
                      <a:pt x="760" y="319"/>
                      <a:pt x="548" y="623"/>
                      <a:pt x="426" y="957"/>
                    </a:cubicBezTo>
                    <a:cubicBezTo>
                      <a:pt x="426" y="988"/>
                      <a:pt x="396" y="988"/>
                      <a:pt x="396" y="1049"/>
                    </a:cubicBezTo>
                    <a:cubicBezTo>
                      <a:pt x="1" y="1596"/>
                      <a:pt x="153" y="2325"/>
                      <a:pt x="700" y="2781"/>
                    </a:cubicBezTo>
                    <a:cubicBezTo>
                      <a:pt x="984" y="3032"/>
                      <a:pt x="1341" y="3172"/>
                      <a:pt x="1691" y="3172"/>
                    </a:cubicBezTo>
                    <a:cubicBezTo>
                      <a:pt x="1978" y="3172"/>
                      <a:pt x="2260" y="3078"/>
                      <a:pt x="2493" y="2872"/>
                    </a:cubicBezTo>
                    <a:lnTo>
                      <a:pt x="2706" y="2660"/>
                    </a:lnTo>
                    <a:cubicBezTo>
                      <a:pt x="3283" y="2295"/>
                      <a:pt x="3344" y="1596"/>
                      <a:pt x="3010" y="1109"/>
                    </a:cubicBezTo>
                    <a:cubicBezTo>
                      <a:pt x="2820" y="518"/>
                      <a:pt x="2263" y="0"/>
                      <a:pt x="16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00"/>
              <p:cNvSpPr/>
              <p:nvPr/>
            </p:nvSpPr>
            <p:spPr>
              <a:xfrm>
                <a:off x="1577729" y="2286825"/>
                <a:ext cx="433101" cy="453947"/>
              </a:xfrm>
              <a:custGeom>
                <a:rect b="b" l="l" r="r" t="t"/>
                <a:pathLst>
                  <a:path extrusionOk="0" h="21951" w="20943">
                    <a:moveTo>
                      <a:pt x="11114" y="0"/>
                    </a:moveTo>
                    <a:cubicBezTo>
                      <a:pt x="6336" y="0"/>
                      <a:pt x="3783" y="4462"/>
                      <a:pt x="2249" y="8455"/>
                    </a:cubicBezTo>
                    <a:cubicBezTo>
                      <a:pt x="638" y="12558"/>
                      <a:pt x="0" y="16935"/>
                      <a:pt x="122" y="21312"/>
                    </a:cubicBezTo>
                    <a:lnTo>
                      <a:pt x="3313" y="21768"/>
                    </a:lnTo>
                    <a:cubicBezTo>
                      <a:pt x="3161" y="18394"/>
                      <a:pt x="3526" y="14990"/>
                      <a:pt x="4529" y="11737"/>
                    </a:cubicBezTo>
                    <a:cubicBezTo>
                      <a:pt x="5429" y="8619"/>
                      <a:pt x="7156" y="3193"/>
                      <a:pt x="11201" y="3193"/>
                    </a:cubicBezTo>
                    <a:cubicBezTo>
                      <a:pt x="11256" y="3193"/>
                      <a:pt x="11312" y="3194"/>
                      <a:pt x="11368" y="3196"/>
                    </a:cubicBezTo>
                    <a:cubicBezTo>
                      <a:pt x="15563" y="3379"/>
                      <a:pt x="17386" y="7968"/>
                      <a:pt x="17478" y="11555"/>
                    </a:cubicBezTo>
                    <a:cubicBezTo>
                      <a:pt x="17538" y="14807"/>
                      <a:pt x="17022" y="18637"/>
                      <a:pt x="15836" y="21950"/>
                    </a:cubicBezTo>
                    <a:lnTo>
                      <a:pt x="19210" y="21768"/>
                    </a:lnTo>
                    <a:cubicBezTo>
                      <a:pt x="19514" y="20613"/>
                      <a:pt x="19757" y="19306"/>
                      <a:pt x="19970" y="18121"/>
                    </a:cubicBezTo>
                    <a:cubicBezTo>
                      <a:pt x="20517" y="15355"/>
                      <a:pt x="20943" y="12497"/>
                      <a:pt x="20517" y="9640"/>
                    </a:cubicBezTo>
                    <a:cubicBezTo>
                      <a:pt x="19879" y="5020"/>
                      <a:pt x="16870" y="522"/>
                      <a:pt x="11854" y="35"/>
                    </a:cubicBezTo>
                    <a:cubicBezTo>
                      <a:pt x="11602" y="12"/>
                      <a:pt x="11355" y="0"/>
                      <a:pt x="1111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00"/>
              <p:cNvSpPr/>
              <p:nvPr/>
            </p:nvSpPr>
            <p:spPr>
              <a:xfrm>
                <a:off x="1367676" y="2706580"/>
                <a:ext cx="49777" cy="26863"/>
              </a:xfrm>
              <a:custGeom>
                <a:rect b="b" l="l" r="r" t="t"/>
                <a:pathLst>
                  <a:path extrusionOk="0" h="1299" w="2407">
                    <a:moveTo>
                      <a:pt x="416" y="1"/>
                    </a:moveTo>
                    <a:cubicBezTo>
                      <a:pt x="155" y="1"/>
                      <a:pt x="0" y="423"/>
                      <a:pt x="278" y="590"/>
                    </a:cubicBezTo>
                    <a:cubicBezTo>
                      <a:pt x="734" y="863"/>
                      <a:pt x="1251" y="1167"/>
                      <a:pt x="1768" y="1289"/>
                    </a:cubicBezTo>
                    <a:cubicBezTo>
                      <a:pt x="1798" y="1296"/>
                      <a:pt x="1827" y="1299"/>
                      <a:pt x="1855" y="1299"/>
                    </a:cubicBezTo>
                    <a:cubicBezTo>
                      <a:pt x="2201" y="1299"/>
                      <a:pt x="2407" y="814"/>
                      <a:pt x="2041" y="590"/>
                    </a:cubicBezTo>
                    <a:cubicBezTo>
                      <a:pt x="1585" y="316"/>
                      <a:pt x="1038" y="164"/>
                      <a:pt x="491" y="12"/>
                    </a:cubicBezTo>
                    <a:cubicBezTo>
                      <a:pt x="466" y="4"/>
                      <a:pt x="441" y="1"/>
                      <a:pt x="4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00"/>
              <p:cNvSpPr/>
              <p:nvPr/>
            </p:nvSpPr>
            <p:spPr>
              <a:xfrm>
                <a:off x="1323544" y="2670182"/>
                <a:ext cx="37327" cy="29738"/>
              </a:xfrm>
              <a:custGeom>
                <a:rect b="b" l="l" r="r" t="t"/>
                <a:pathLst>
                  <a:path extrusionOk="0" h="1438" w="1805">
                    <a:moveTo>
                      <a:pt x="316" y="0"/>
                    </a:moveTo>
                    <a:cubicBezTo>
                      <a:pt x="166" y="0"/>
                      <a:pt x="1" y="129"/>
                      <a:pt x="42" y="313"/>
                    </a:cubicBezTo>
                    <a:cubicBezTo>
                      <a:pt x="194" y="830"/>
                      <a:pt x="710" y="1438"/>
                      <a:pt x="1349" y="1438"/>
                    </a:cubicBezTo>
                    <a:cubicBezTo>
                      <a:pt x="1653" y="1438"/>
                      <a:pt x="1805" y="982"/>
                      <a:pt x="1501" y="830"/>
                    </a:cubicBezTo>
                    <a:cubicBezTo>
                      <a:pt x="1288" y="708"/>
                      <a:pt x="1075" y="678"/>
                      <a:pt x="923" y="556"/>
                    </a:cubicBezTo>
                    <a:cubicBezTo>
                      <a:pt x="741" y="465"/>
                      <a:pt x="619" y="283"/>
                      <a:pt x="497" y="100"/>
                    </a:cubicBezTo>
                    <a:cubicBezTo>
                      <a:pt x="458" y="31"/>
                      <a:pt x="389" y="0"/>
                      <a:pt x="3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59" name="Google Shape;2959;p100"/>
          <p:cNvSpPr txBox="1"/>
          <p:nvPr/>
        </p:nvSpPr>
        <p:spPr>
          <a:xfrm>
            <a:off x="5950692" y="3941721"/>
            <a:ext cx="789300" cy="384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2019</a:t>
            </a:r>
            <a:endParaRPr sz="2000">
              <a:solidFill>
                <a:schemeClr val="dk2"/>
              </a:solidFill>
              <a:latin typeface="Lilita One"/>
              <a:ea typeface="Lilita One"/>
              <a:cs typeface="Lilita One"/>
              <a:sym typeface="Lilita One"/>
            </a:endParaRPr>
          </a:p>
        </p:txBody>
      </p:sp>
      <p:sp>
        <p:nvSpPr>
          <p:cNvPr id="2960" name="Google Shape;2960;p100"/>
          <p:cNvSpPr txBox="1"/>
          <p:nvPr/>
        </p:nvSpPr>
        <p:spPr>
          <a:xfrm>
            <a:off x="5119353" y="3941706"/>
            <a:ext cx="789300" cy="384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2018</a:t>
            </a:r>
            <a:endParaRPr sz="2000">
              <a:solidFill>
                <a:schemeClr val="dk2"/>
              </a:solidFill>
              <a:latin typeface="Lilita One"/>
              <a:ea typeface="Lilita One"/>
              <a:cs typeface="Lilita One"/>
              <a:sym typeface="Lilita One"/>
            </a:endParaRPr>
          </a:p>
        </p:txBody>
      </p:sp>
      <p:sp>
        <p:nvSpPr>
          <p:cNvPr id="2961" name="Google Shape;2961;p100"/>
          <p:cNvSpPr txBox="1"/>
          <p:nvPr/>
        </p:nvSpPr>
        <p:spPr>
          <a:xfrm>
            <a:off x="6782049" y="3941721"/>
            <a:ext cx="789300" cy="384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2020</a:t>
            </a:r>
            <a:endParaRPr sz="2000">
              <a:solidFill>
                <a:schemeClr val="dk2"/>
              </a:solidFill>
              <a:latin typeface="Lilita One"/>
              <a:ea typeface="Lilita One"/>
              <a:cs typeface="Lilita One"/>
              <a:sym typeface="Lilita One"/>
            </a:endParaRPr>
          </a:p>
        </p:txBody>
      </p:sp>
      <p:sp>
        <p:nvSpPr>
          <p:cNvPr id="2962" name="Google Shape;2962;p100"/>
          <p:cNvSpPr txBox="1"/>
          <p:nvPr/>
        </p:nvSpPr>
        <p:spPr>
          <a:xfrm>
            <a:off x="7613380" y="3941710"/>
            <a:ext cx="789300" cy="3849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000">
                <a:solidFill>
                  <a:schemeClr val="dk2"/>
                </a:solidFill>
                <a:latin typeface="Lilita One"/>
                <a:ea typeface="Lilita One"/>
                <a:cs typeface="Lilita One"/>
                <a:sym typeface="Lilita One"/>
              </a:rPr>
              <a:t>2021</a:t>
            </a:r>
            <a:endParaRPr sz="2000">
              <a:solidFill>
                <a:schemeClr val="dk2"/>
              </a:solidFill>
              <a:latin typeface="Lilita One"/>
              <a:ea typeface="Lilita One"/>
              <a:cs typeface="Lilita One"/>
              <a:sym typeface="Lilita One"/>
            </a:endParaRPr>
          </a:p>
        </p:txBody>
      </p:sp>
      <p:sp>
        <p:nvSpPr>
          <p:cNvPr id="2963" name="Google Shape;2963;p100"/>
          <p:cNvSpPr/>
          <p:nvPr/>
        </p:nvSpPr>
        <p:spPr>
          <a:xfrm>
            <a:off x="819000" y="2469475"/>
            <a:ext cx="267300" cy="267300"/>
          </a:xfrm>
          <a:prstGeom prst="roundRect">
            <a:avLst>
              <a:gd fmla="val 16667" name="adj"/>
            </a:avLst>
          </a:prstGeom>
          <a:solidFill>
            <a:schemeClr val="accent3"/>
          </a:solidFill>
          <a:ln cap="flat" cmpd="sng" w="381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00"/>
          <p:cNvSpPr/>
          <p:nvPr/>
        </p:nvSpPr>
        <p:spPr>
          <a:xfrm>
            <a:off x="819000" y="2873500"/>
            <a:ext cx="267300" cy="267300"/>
          </a:xfrm>
          <a:prstGeom prst="roundRect">
            <a:avLst>
              <a:gd fmla="val 16667" name="adj"/>
            </a:avLst>
          </a:prstGeom>
          <a:solidFill>
            <a:schemeClr val="accent1"/>
          </a:solidFill>
          <a:ln cap="flat" cmpd="sng" w="381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00"/>
          <p:cNvSpPr txBox="1"/>
          <p:nvPr/>
        </p:nvSpPr>
        <p:spPr>
          <a:xfrm>
            <a:off x="1175100" y="2396725"/>
            <a:ext cx="1039800" cy="412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000">
                <a:solidFill>
                  <a:schemeClr val="dk2"/>
                </a:solidFill>
                <a:latin typeface="Lilita One"/>
                <a:ea typeface="Lilita One"/>
                <a:cs typeface="Lilita One"/>
                <a:sym typeface="Lilita One"/>
              </a:rPr>
              <a:t>Plastic</a:t>
            </a:r>
            <a:endParaRPr sz="2000">
              <a:solidFill>
                <a:schemeClr val="dk2"/>
              </a:solidFill>
              <a:latin typeface="Lilita One"/>
              <a:ea typeface="Lilita One"/>
              <a:cs typeface="Lilita One"/>
              <a:sym typeface="Lilita One"/>
            </a:endParaRPr>
          </a:p>
        </p:txBody>
      </p:sp>
      <p:sp>
        <p:nvSpPr>
          <p:cNvPr id="2966" name="Google Shape;2966;p100"/>
          <p:cNvSpPr txBox="1"/>
          <p:nvPr/>
        </p:nvSpPr>
        <p:spPr>
          <a:xfrm>
            <a:off x="1175100" y="2800750"/>
            <a:ext cx="1039800" cy="4128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2000">
                <a:solidFill>
                  <a:schemeClr val="dk2"/>
                </a:solidFill>
                <a:latin typeface="Lilita One"/>
                <a:ea typeface="Lilita One"/>
                <a:cs typeface="Lilita One"/>
                <a:sym typeface="Lilita One"/>
              </a:rPr>
              <a:t>Other</a:t>
            </a:r>
            <a:endParaRPr sz="2000">
              <a:solidFill>
                <a:schemeClr val="dk2"/>
              </a:solidFill>
              <a:latin typeface="Lilita One"/>
              <a:ea typeface="Lilita One"/>
              <a:cs typeface="Lilita One"/>
              <a:sym typeface="Lilita One"/>
            </a:endParaRPr>
          </a:p>
        </p:txBody>
      </p:sp>
      <p:sp>
        <p:nvSpPr>
          <p:cNvPr id="2967" name="Google Shape;2967;p100"/>
          <p:cNvSpPr txBox="1"/>
          <p:nvPr>
            <p:ph idx="4294967295" type="body"/>
          </p:nvPr>
        </p:nvSpPr>
        <p:spPr>
          <a:xfrm>
            <a:off x="819000" y="3323800"/>
            <a:ext cx="1612800" cy="1005300"/>
          </a:xfrm>
          <a:prstGeom prst="rect">
            <a:avLst/>
          </a:prstGeom>
          <a:noFill/>
        </p:spPr>
        <p:txBody>
          <a:bodyPr anchorCtr="0" anchor="ctr" bIns="91425" lIns="0" spcFirstLastPara="1" rIns="91425" wrap="square" tIns="91425">
            <a:noAutofit/>
          </a:bodyPr>
          <a:lstStyle/>
          <a:p>
            <a:pPr indent="0" lvl="0" marL="0" rtl="0" algn="l">
              <a:lnSpc>
                <a:spcPct val="100000"/>
              </a:lnSpc>
              <a:spcBef>
                <a:spcPts val="0"/>
              </a:spcBef>
              <a:spcAft>
                <a:spcPts val="0"/>
              </a:spcAft>
              <a:buNone/>
            </a:pPr>
            <a:r>
              <a:rPr lang="en" sz="1200">
                <a:solidFill>
                  <a:schemeClr val="dk1"/>
                </a:solidFill>
              </a:rPr>
              <a:t>To modify this graph, click on the link, change the data and paste the new graph here</a:t>
            </a:r>
            <a:endParaRPr sz="1200">
              <a:solidFill>
                <a:schemeClr val="dk1"/>
              </a:solidFill>
            </a:endParaRPr>
          </a:p>
        </p:txBody>
      </p:sp>
      <p:sp>
        <p:nvSpPr>
          <p:cNvPr id="2968" name="Google Shape;2968;p100"/>
          <p:cNvSpPr/>
          <p:nvPr/>
        </p:nvSpPr>
        <p:spPr>
          <a:xfrm>
            <a:off x="5190950" y="1374625"/>
            <a:ext cx="662700" cy="2394300"/>
          </a:xfrm>
          <a:prstGeom prst="roundRect">
            <a:avLst>
              <a:gd fmla="val 7854" name="adj"/>
            </a:avLst>
          </a:pr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00"/>
          <p:cNvSpPr/>
          <p:nvPr/>
        </p:nvSpPr>
        <p:spPr>
          <a:xfrm>
            <a:off x="5987309" y="1374625"/>
            <a:ext cx="662700" cy="2394300"/>
          </a:xfrm>
          <a:prstGeom prst="roundRect">
            <a:avLst>
              <a:gd fmla="val 7854" name="adj"/>
            </a:avLst>
          </a:pr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00"/>
          <p:cNvSpPr/>
          <p:nvPr/>
        </p:nvSpPr>
        <p:spPr>
          <a:xfrm>
            <a:off x="6783667" y="1374625"/>
            <a:ext cx="662700" cy="2394300"/>
          </a:xfrm>
          <a:prstGeom prst="roundRect">
            <a:avLst>
              <a:gd fmla="val 7854" name="adj"/>
            </a:avLst>
          </a:pr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00"/>
          <p:cNvSpPr/>
          <p:nvPr/>
        </p:nvSpPr>
        <p:spPr>
          <a:xfrm>
            <a:off x="7580026" y="1374625"/>
            <a:ext cx="662700" cy="2394300"/>
          </a:xfrm>
          <a:prstGeom prst="roundRect">
            <a:avLst>
              <a:gd fmla="val 7854" name="adj"/>
            </a:avLst>
          </a:pr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72" name="Google Shape;2972;p100" title="Gráfico">
            <a:hlinkClick r:id="rId3"/>
          </p:cNvPr>
          <p:cNvPicPr preferRelativeResize="0"/>
          <p:nvPr/>
        </p:nvPicPr>
        <p:blipFill>
          <a:blip r:embed="rId4">
            <a:alphaModFix/>
          </a:blip>
          <a:stretch>
            <a:fillRect/>
          </a:stretch>
        </p:blipFill>
        <p:spPr>
          <a:xfrm>
            <a:off x="4289778" y="1241938"/>
            <a:ext cx="4290619" cy="265962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2906"/>
                                        </p:tgtEl>
                                        <p:attrNameLst>
                                          <p:attrName>style.visibility</p:attrName>
                                        </p:attrNameLst>
                                      </p:cBhvr>
                                      <p:to>
                                        <p:strVal val="visible"/>
                                      </p:to>
                                    </p:set>
                                    <p:anim calcmode="lin" valueType="num">
                                      <p:cBhvr additive="base">
                                        <p:cTn dur="500"/>
                                        <p:tgtEl>
                                          <p:spTgt spid="2906"/>
                                        </p:tgtEl>
                                        <p:attrNameLst>
                                          <p:attrName>ppt_w</p:attrName>
                                        </p:attrNameLst>
                                      </p:cBhvr>
                                      <p:tavLst>
                                        <p:tav fmla="" tm="0">
                                          <p:val>
                                            <p:strVal val="0"/>
                                          </p:val>
                                        </p:tav>
                                        <p:tav fmla="" tm="100000">
                                          <p:val>
                                            <p:strVal val="#ppt_w"/>
                                          </p:val>
                                        </p:tav>
                                      </p:tavLst>
                                    </p:anim>
                                    <p:anim calcmode="lin" valueType="num">
                                      <p:cBhvr additive="base">
                                        <p:cTn dur="500"/>
                                        <p:tgtEl>
                                          <p:spTgt spid="2906"/>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6" name="Shape 2976"/>
        <p:cNvGrpSpPr/>
        <p:nvPr/>
      </p:nvGrpSpPr>
      <p:grpSpPr>
        <a:xfrm>
          <a:off x="0" y="0"/>
          <a:ext cx="0" cy="0"/>
          <a:chOff x="0" y="0"/>
          <a:chExt cx="0" cy="0"/>
        </a:xfrm>
      </p:grpSpPr>
      <p:pic>
        <p:nvPicPr>
          <p:cNvPr id="2977" name="Google Shape;2977;p101"/>
          <p:cNvPicPr preferRelativeResize="0"/>
          <p:nvPr/>
        </p:nvPicPr>
        <p:blipFill rotWithShape="1">
          <a:blip r:embed="rId3">
            <a:alphaModFix/>
          </a:blip>
          <a:srcRect b="20745" l="0" r="0" t="20751"/>
          <a:stretch/>
        </p:blipFill>
        <p:spPr>
          <a:xfrm>
            <a:off x="0" y="-4574"/>
            <a:ext cx="9144000" cy="3009074"/>
          </a:xfrm>
          <a:prstGeom prst="rect">
            <a:avLst/>
          </a:prstGeom>
          <a:noFill/>
          <a:ln>
            <a:noFill/>
          </a:ln>
        </p:spPr>
      </p:pic>
      <p:sp>
        <p:nvSpPr>
          <p:cNvPr id="2978" name="Google Shape;2978;p101"/>
          <p:cNvSpPr/>
          <p:nvPr/>
        </p:nvSpPr>
        <p:spPr>
          <a:xfrm flipH="1" rot="2834202">
            <a:off x="-810665" y="262753"/>
            <a:ext cx="12353837" cy="8640573"/>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01"/>
          <p:cNvSpPr txBox="1"/>
          <p:nvPr>
            <p:ph type="title"/>
          </p:nvPr>
        </p:nvSpPr>
        <p:spPr>
          <a:xfrm>
            <a:off x="819000" y="3281225"/>
            <a:ext cx="5803500" cy="5781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a:t>
            </a:r>
            <a:r>
              <a:rPr lang="en"/>
              <a:t>olunteering</a:t>
            </a:r>
            <a:r>
              <a:rPr lang="en"/>
              <a:t> works...</a:t>
            </a:r>
            <a:endParaRPr/>
          </a:p>
        </p:txBody>
      </p:sp>
      <p:sp>
        <p:nvSpPr>
          <p:cNvPr id="2980" name="Google Shape;2980;p101"/>
          <p:cNvSpPr txBox="1"/>
          <p:nvPr>
            <p:ph idx="1" type="subTitle"/>
          </p:nvPr>
        </p:nvSpPr>
        <p:spPr>
          <a:xfrm>
            <a:off x="819000" y="3859325"/>
            <a:ext cx="5803500" cy="667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Clr>
                <a:schemeClr val="dk1"/>
              </a:buClr>
              <a:buSzPts val="1100"/>
              <a:buFont typeface="Arial"/>
              <a:buNone/>
            </a:pPr>
            <a:r>
              <a:rPr lang="en"/>
              <a:t>A picture always reinforces the concept: </a:t>
            </a:r>
            <a:r>
              <a:rPr lang="en"/>
              <a:t>Images reveal large amounts of data, so remember, use an image instead of texts</a:t>
            </a:r>
            <a:endParaRPr/>
          </a:p>
        </p:txBody>
      </p:sp>
      <p:grpSp>
        <p:nvGrpSpPr>
          <p:cNvPr id="2981" name="Google Shape;2981;p101"/>
          <p:cNvGrpSpPr/>
          <p:nvPr/>
        </p:nvGrpSpPr>
        <p:grpSpPr>
          <a:xfrm>
            <a:off x="6872764" y="2737115"/>
            <a:ext cx="1452226" cy="1561380"/>
            <a:chOff x="516775" y="2808425"/>
            <a:chExt cx="1566925" cy="1684700"/>
          </a:xfrm>
        </p:grpSpPr>
        <p:sp>
          <p:nvSpPr>
            <p:cNvPr id="2982" name="Google Shape;2982;p101"/>
            <p:cNvSpPr/>
            <p:nvPr/>
          </p:nvSpPr>
          <p:spPr>
            <a:xfrm>
              <a:off x="516775" y="2808425"/>
              <a:ext cx="1566925" cy="1684700"/>
            </a:xfrm>
            <a:custGeom>
              <a:rect b="b" l="l" r="r" t="t"/>
              <a:pathLst>
                <a:path extrusionOk="0" h="67388" w="62677">
                  <a:moveTo>
                    <a:pt x="43405" y="1"/>
                  </a:moveTo>
                  <a:cubicBezTo>
                    <a:pt x="42858" y="31"/>
                    <a:pt x="42372" y="61"/>
                    <a:pt x="41855" y="153"/>
                  </a:cubicBezTo>
                  <a:cubicBezTo>
                    <a:pt x="40366" y="244"/>
                    <a:pt x="38846" y="396"/>
                    <a:pt x="37448" y="639"/>
                  </a:cubicBezTo>
                  <a:cubicBezTo>
                    <a:pt x="37387" y="639"/>
                    <a:pt x="37357" y="639"/>
                    <a:pt x="37326" y="669"/>
                  </a:cubicBezTo>
                  <a:cubicBezTo>
                    <a:pt x="35168" y="1125"/>
                    <a:pt x="33132" y="1855"/>
                    <a:pt x="31399" y="2797"/>
                  </a:cubicBezTo>
                  <a:cubicBezTo>
                    <a:pt x="30092" y="2128"/>
                    <a:pt x="28663" y="1551"/>
                    <a:pt x="27144" y="1125"/>
                  </a:cubicBezTo>
                  <a:cubicBezTo>
                    <a:pt x="27113" y="1125"/>
                    <a:pt x="27052" y="1095"/>
                    <a:pt x="27022" y="1095"/>
                  </a:cubicBezTo>
                  <a:cubicBezTo>
                    <a:pt x="25654" y="761"/>
                    <a:pt x="24134" y="517"/>
                    <a:pt x="22645" y="305"/>
                  </a:cubicBezTo>
                  <a:cubicBezTo>
                    <a:pt x="22128" y="213"/>
                    <a:pt x="21642" y="153"/>
                    <a:pt x="21095" y="61"/>
                  </a:cubicBezTo>
                  <a:cubicBezTo>
                    <a:pt x="20912" y="31"/>
                    <a:pt x="20730" y="31"/>
                    <a:pt x="20578" y="31"/>
                  </a:cubicBezTo>
                  <a:cubicBezTo>
                    <a:pt x="19241" y="31"/>
                    <a:pt x="17995" y="821"/>
                    <a:pt x="17478" y="2128"/>
                  </a:cubicBezTo>
                  <a:cubicBezTo>
                    <a:pt x="17326" y="2493"/>
                    <a:pt x="17265" y="2919"/>
                    <a:pt x="17265" y="3283"/>
                  </a:cubicBezTo>
                  <a:cubicBezTo>
                    <a:pt x="16080" y="1976"/>
                    <a:pt x="14590" y="1216"/>
                    <a:pt x="13131" y="1216"/>
                  </a:cubicBezTo>
                  <a:cubicBezTo>
                    <a:pt x="12523" y="1216"/>
                    <a:pt x="11915" y="1308"/>
                    <a:pt x="11338" y="1581"/>
                  </a:cubicBezTo>
                  <a:cubicBezTo>
                    <a:pt x="10730" y="1855"/>
                    <a:pt x="10244" y="2280"/>
                    <a:pt x="9818" y="2736"/>
                  </a:cubicBezTo>
                  <a:cubicBezTo>
                    <a:pt x="9393" y="2523"/>
                    <a:pt x="8937" y="2372"/>
                    <a:pt x="8481" y="2280"/>
                  </a:cubicBezTo>
                  <a:cubicBezTo>
                    <a:pt x="7660" y="2037"/>
                    <a:pt x="6778" y="1916"/>
                    <a:pt x="5927" y="1916"/>
                  </a:cubicBezTo>
                  <a:cubicBezTo>
                    <a:pt x="2645" y="1916"/>
                    <a:pt x="1003" y="3709"/>
                    <a:pt x="547" y="5381"/>
                  </a:cubicBezTo>
                  <a:cubicBezTo>
                    <a:pt x="0" y="7448"/>
                    <a:pt x="1003" y="9454"/>
                    <a:pt x="3040" y="10791"/>
                  </a:cubicBezTo>
                  <a:cubicBezTo>
                    <a:pt x="2827" y="11581"/>
                    <a:pt x="2857" y="12402"/>
                    <a:pt x="3131" y="13253"/>
                  </a:cubicBezTo>
                  <a:cubicBezTo>
                    <a:pt x="3769" y="15138"/>
                    <a:pt x="5563" y="16293"/>
                    <a:pt x="7903" y="16353"/>
                  </a:cubicBezTo>
                  <a:cubicBezTo>
                    <a:pt x="8055" y="16627"/>
                    <a:pt x="8268" y="16901"/>
                    <a:pt x="8481" y="17113"/>
                  </a:cubicBezTo>
                  <a:cubicBezTo>
                    <a:pt x="6839" y="18177"/>
                    <a:pt x="5745" y="20001"/>
                    <a:pt x="5745" y="22098"/>
                  </a:cubicBezTo>
                  <a:cubicBezTo>
                    <a:pt x="5745" y="23740"/>
                    <a:pt x="6383" y="25229"/>
                    <a:pt x="7508" y="26323"/>
                  </a:cubicBezTo>
                  <a:cubicBezTo>
                    <a:pt x="6171" y="26718"/>
                    <a:pt x="5168" y="27995"/>
                    <a:pt x="5168" y="29454"/>
                  </a:cubicBezTo>
                  <a:lnTo>
                    <a:pt x="5168" y="42737"/>
                  </a:lnTo>
                  <a:cubicBezTo>
                    <a:pt x="5168" y="44561"/>
                    <a:pt x="6657" y="46050"/>
                    <a:pt x="8481" y="46050"/>
                  </a:cubicBezTo>
                  <a:lnTo>
                    <a:pt x="9362" y="46050"/>
                  </a:lnTo>
                  <a:lnTo>
                    <a:pt x="9727" y="55533"/>
                  </a:lnTo>
                  <a:cubicBezTo>
                    <a:pt x="9788" y="56415"/>
                    <a:pt x="10152" y="57236"/>
                    <a:pt x="10791" y="57813"/>
                  </a:cubicBezTo>
                  <a:cubicBezTo>
                    <a:pt x="11064" y="58087"/>
                    <a:pt x="11368" y="58269"/>
                    <a:pt x="11703" y="58421"/>
                  </a:cubicBezTo>
                  <a:lnTo>
                    <a:pt x="12371" y="64409"/>
                  </a:lnTo>
                  <a:cubicBezTo>
                    <a:pt x="12554" y="66111"/>
                    <a:pt x="13952" y="67388"/>
                    <a:pt x="15624" y="67388"/>
                  </a:cubicBezTo>
                  <a:lnTo>
                    <a:pt x="47782" y="67388"/>
                  </a:lnTo>
                  <a:cubicBezTo>
                    <a:pt x="49454" y="67388"/>
                    <a:pt x="50883" y="66141"/>
                    <a:pt x="51035" y="64409"/>
                  </a:cubicBezTo>
                  <a:lnTo>
                    <a:pt x="52038" y="55412"/>
                  </a:lnTo>
                  <a:cubicBezTo>
                    <a:pt x="52250" y="54925"/>
                    <a:pt x="52372" y="54378"/>
                    <a:pt x="52372" y="53831"/>
                  </a:cubicBezTo>
                  <a:lnTo>
                    <a:pt x="52342" y="52707"/>
                  </a:lnTo>
                  <a:lnTo>
                    <a:pt x="53041" y="45989"/>
                  </a:lnTo>
                  <a:lnTo>
                    <a:pt x="53102" y="45989"/>
                  </a:lnTo>
                  <a:cubicBezTo>
                    <a:pt x="54925" y="45989"/>
                    <a:pt x="56384" y="44500"/>
                    <a:pt x="56384" y="42676"/>
                  </a:cubicBezTo>
                  <a:lnTo>
                    <a:pt x="56384" y="29424"/>
                  </a:lnTo>
                  <a:cubicBezTo>
                    <a:pt x="56384" y="28390"/>
                    <a:pt x="55928" y="27478"/>
                    <a:pt x="55229" y="26870"/>
                  </a:cubicBezTo>
                  <a:cubicBezTo>
                    <a:pt x="56749" y="25806"/>
                    <a:pt x="57691" y="24044"/>
                    <a:pt x="57691" y="22068"/>
                  </a:cubicBezTo>
                  <a:cubicBezTo>
                    <a:pt x="57691" y="19575"/>
                    <a:pt x="56172" y="17508"/>
                    <a:pt x="54044" y="16597"/>
                  </a:cubicBezTo>
                  <a:cubicBezTo>
                    <a:pt x="54348" y="16323"/>
                    <a:pt x="54561" y="15989"/>
                    <a:pt x="54773" y="15685"/>
                  </a:cubicBezTo>
                  <a:cubicBezTo>
                    <a:pt x="57114" y="15594"/>
                    <a:pt x="58907" y="14469"/>
                    <a:pt x="59545" y="12554"/>
                  </a:cubicBezTo>
                  <a:cubicBezTo>
                    <a:pt x="59819" y="11733"/>
                    <a:pt x="59849" y="10882"/>
                    <a:pt x="59637" y="10092"/>
                  </a:cubicBezTo>
                  <a:cubicBezTo>
                    <a:pt x="61673" y="8724"/>
                    <a:pt x="62676" y="6718"/>
                    <a:pt x="62129" y="4682"/>
                  </a:cubicBezTo>
                  <a:cubicBezTo>
                    <a:pt x="61856" y="3040"/>
                    <a:pt x="60245" y="1247"/>
                    <a:pt x="56931" y="1247"/>
                  </a:cubicBezTo>
                  <a:cubicBezTo>
                    <a:pt x="56080" y="1247"/>
                    <a:pt x="55260" y="1368"/>
                    <a:pt x="54378" y="1581"/>
                  </a:cubicBezTo>
                  <a:cubicBezTo>
                    <a:pt x="53922" y="1703"/>
                    <a:pt x="53466" y="1855"/>
                    <a:pt x="53041" y="2037"/>
                  </a:cubicBezTo>
                  <a:cubicBezTo>
                    <a:pt x="52646" y="1551"/>
                    <a:pt x="52129" y="1156"/>
                    <a:pt x="51521" y="913"/>
                  </a:cubicBezTo>
                  <a:cubicBezTo>
                    <a:pt x="50974" y="639"/>
                    <a:pt x="50396" y="517"/>
                    <a:pt x="49758" y="517"/>
                  </a:cubicBezTo>
                  <a:cubicBezTo>
                    <a:pt x="48633" y="517"/>
                    <a:pt x="47570" y="943"/>
                    <a:pt x="46597" y="1703"/>
                  </a:cubicBezTo>
                  <a:cubicBezTo>
                    <a:pt x="46019" y="669"/>
                    <a:pt x="44925" y="1"/>
                    <a:pt x="4370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3" name="Google Shape;2983;p101"/>
            <p:cNvGrpSpPr/>
            <p:nvPr/>
          </p:nvGrpSpPr>
          <p:grpSpPr>
            <a:xfrm>
              <a:off x="607200" y="2882150"/>
              <a:ext cx="1393650" cy="1519800"/>
              <a:chOff x="607200" y="2882150"/>
              <a:chExt cx="1393650" cy="1519800"/>
            </a:xfrm>
          </p:grpSpPr>
          <p:sp>
            <p:nvSpPr>
              <p:cNvPr id="2984" name="Google Shape;2984;p101"/>
              <p:cNvSpPr/>
              <p:nvPr/>
            </p:nvSpPr>
            <p:spPr>
              <a:xfrm>
                <a:off x="740175" y="2981550"/>
                <a:ext cx="448350" cy="763850"/>
              </a:xfrm>
              <a:custGeom>
                <a:rect b="b" l="l" r="r" t="t"/>
                <a:pathLst>
                  <a:path extrusionOk="0" h="30554" w="17934">
                    <a:moveTo>
                      <a:pt x="396" y="0"/>
                    </a:moveTo>
                    <a:cubicBezTo>
                      <a:pt x="259" y="0"/>
                      <a:pt x="110" y="86"/>
                      <a:pt x="31" y="219"/>
                    </a:cubicBezTo>
                    <a:cubicBezTo>
                      <a:pt x="1" y="371"/>
                      <a:pt x="61" y="553"/>
                      <a:pt x="244" y="614"/>
                    </a:cubicBezTo>
                    <a:cubicBezTo>
                      <a:pt x="16414" y="7210"/>
                      <a:pt x="17265" y="30037"/>
                      <a:pt x="17265" y="30249"/>
                    </a:cubicBezTo>
                    <a:cubicBezTo>
                      <a:pt x="17296" y="30401"/>
                      <a:pt x="17417" y="30553"/>
                      <a:pt x="17600" y="30553"/>
                    </a:cubicBezTo>
                    <a:cubicBezTo>
                      <a:pt x="17782" y="30553"/>
                      <a:pt x="17934" y="30401"/>
                      <a:pt x="17904" y="30249"/>
                    </a:cubicBezTo>
                    <a:cubicBezTo>
                      <a:pt x="17904" y="30006"/>
                      <a:pt x="17053" y="6754"/>
                      <a:pt x="457" y="6"/>
                    </a:cubicBezTo>
                    <a:cubicBezTo>
                      <a:pt x="437" y="2"/>
                      <a:pt x="417" y="0"/>
                      <a:pt x="3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01"/>
              <p:cNvSpPr/>
              <p:nvPr/>
            </p:nvSpPr>
            <p:spPr>
              <a:xfrm>
                <a:off x="668750" y="3027800"/>
                <a:ext cx="183925" cy="99300"/>
              </a:xfrm>
              <a:custGeom>
                <a:rect b="b" l="l" r="r" t="t"/>
                <a:pathLst>
                  <a:path extrusionOk="0" h="3972" w="7357">
                    <a:moveTo>
                      <a:pt x="5136" y="0"/>
                    </a:moveTo>
                    <a:cubicBezTo>
                      <a:pt x="4531" y="0"/>
                      <a:pt x="3838" y="113"/>
                      <a:pt x="3131" y="344"/>
                    </a:cubicBezTo>
                    <a:cubicBezTo>
                      <a:pt x="1277" y="983"/>
                      <a:pt x="0" y="2198"/>
                      <a:pt x="304" y="3110"/>
                    </a:cubicBezTo>
                    <a:cubicBezTo>
                      <a:pt x="492" y="3675"/>
                      <a:pt x="1239" y="3971"/>
                      <a:pt x="2221" y="3971"/>
                    </a:cubicBezTo>
                    <a:cubicBezTo>
                      <a:pt x="2825" y="3971"/>
                      <a:pt x="3519" y="3859"/>
                      <a:pt x="4225" y="3627"/>
                    </a:cubicBezTo>
                    <a:cubicBezTo>
                      <a:pt x="6080" y="2989"/>
                      <a:pt x="7356" y="1773"/>
                      <a:pt x="7052" y="861"/>
                    </a:cubicBezTo>
                    <a:cubicBezTo>
                      <a:pt x="6864" y="297"/>
                      <a:pt x="6117" y="0"/>
                      <a:pt x="51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01"/>
              <p:cNvSpPr/>
              <p:nvPr/>
            </p:nvSpPr>
            <p:spPr>
              <a:xfrm>
                <a:off x="607200" y="2930525"/>
                <a:ext cx="183900" cy="96275"/>
              </a:xfrm>
              <a:custGeom>
                <a:rect b="b" l="l" r="r" t="t"/>
                <a:pathLst>
                  <a:path extrusionOk="0" h="3851" w="7356">
                    <a:moveTo>
                      <a:pt x="2462" y="0"/>
                    </a:moveTo>
                    <a:cubicBezTo>
                      <a:pt x="1317" y="0"/>
                      <a:pt x="442" y="354"/>
                      <a:pt x="274" y="983"/>
                    </a:cubicBezTo>
                    <a:cubicBezTo>
                      <a:pt x="0" y="1956"/>
                      <a:pt x="1338" y="3111"/>
                      <a:pt x="3222" y="3627"/>
                    </a:cubicBezTo>
                    <a:cubicBezTo>
                      <a:pt x="3817" y="3778"/>
                      <a:pt x="4391" y="3850"/>
                      <a:pt x="4909" y="3850"/>
                    </a:cubicBezTo>
                    <a:cubicBezTo>
                      <a:pt x="6057" y="3850"/>
                      <a:pt x="6924" y="3496"/>
                      <a:pt x="7113" y="2868"/>
                    </a:cubicBezTo>
                    <a:cubicBezTo>
                      <a:pt x="7356" y="1895"/>
                      <a:pt x="6049" y="770"/>
                      <a:pt x="4134" y="223"/>
                    </a:cubicBezTo>
                    <a:cubicBezTo>
                      <a:pt x="3549" y="72"/>
                      <a:pt x="2978" y="0"/>
                      <a:pt x="24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01"/>
              <p:cNvSpPr/>
              <p:nvPr/>
            </p:nvSpPr>
            <p:spPr>
              <a:xfrm>
                <a:off x="814650" y="2912525"/>
                <a:ext cx="119325" cy="164900"/>
              </a:xfrm>
              <a:custGeom>
                <a:rect b="b" l="l" r="r" t="t"/>
                <a:pathLst>
                  <a:path extrusionOk="0" h="6596" w="4773">
                    <a:moveTo>
                      <a:pt x="1314" y="0"/>
                    </a:moveTo>
                    <a:cubicBezTo>
                      <a:pt x="1171" y="0"/>
                      <a:pt x="1036" y="30"/>
                      <a:pt x="912" y="92"/>
                    </a:cubicBezTo>
                    <a:cubicBezTo>
                      <a:pt x="31" y="457"/>
                      <a:pt x="0" y="2250"/>
                      <a:pt x="791" y="4043"/>
                    </a:cubicBezTo>
                    <a:cubicBezTo>
                      <a:pt x="1494" y="5554"/>
                      <a:pt x="2598" y="6596"/>
                      <a:pt x="3455" y="6596"/>
                    </a:cubicBezTo>
                    <a:cubicBezTo>
                      <a:pt x="3598" y="6596"/>
                      <a:pt x="3734" y="6566"/>
                      <a:pt x="3861" y="6505"/>
                    </a:cubicBezTo>
                    <a:cubicBezTo>
                      <a:pt x="4742" y="6080"/>
                      <a:pt x="4772" y="4347"/>
                      <a:pt x="3982" y="2554"/>
                    </a:cubicBezTo>
                    <a:cubicBezTo>
                      <a:pt x="3255" y="1022"/>
                      <a:pt x="2151" y="0"/>
                      <a:pt x="13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01"/>
              <p:cNvSpPr/>
              <p:nvPr/>
            </p:nvSpPr>
            <p:spPr>
              <a:xfrm>
                <a:off x="785000" y="3109150"/>
                <a:ext cx="178600" cy="87700"/>
              </a:xfrm>
              <a:custGeom>
                <a:rect b="b" l="l" r="r" t="t"/>
                <a:pathLst>
                  <a:path extrusionOk="0" h="3508" w="7144">
                    <a:moveTo>
                      <a:pt x="3843" y="1"/>
                    </a:moveTo>
                    <a:cubicBezTo>
                      <a:pt x="3739" y="1"/>
                      <a:pt x="3633" y="3"/>
                      <a:pt x="3527" y="8"/>
                    </a:cubicBezTo>
                    <a:cubicBezTo>
                      <a:pt x="1582" y="69"/>
                      <a:pt x="1" y="890"/>
                      <a:pt x="31" y="1862"/>
                    </a:cubicBezTo>
                    <a:cubicBezTo>
                      <a:pt x="31" y="2769"/>
                      <a:pt x="1552" y="3507"/>
                      <a:pt x="3400" y="3507"/>
                    </a:cubicBezTo>
                    <a:cubicBezTo>
                      <a:pt x="3472" y="3507"/>
                      <a:pt x="3545" y="3506"/>
                      <a:pt x="3618" y="3504"/>
                    </a:cubicBezTo>
                    <a:cubicBezTo>
                      <a:pt x="5533" y="3413"/>
                      <a:pt x="7144" y="2622"/>
                      <a:pt x="7114" y="1650"/>
                    </a:cubicBezTo>
                    <a:cubicBezTo>
                      <a:pt x="7056" y="730"/>
                      <a:pt x="5641" y="1"/>
                      <a:pt x="38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01"/>
              <p:cNvSpPr/>
              <p:nvPr/>
            </p:nvSpPr>
            <p:spPr>
              <a:xfrm>
                <a:off x="956750" y="3019400"/>
                <a:ext cx="99575" cy="175350"/>
              </a:xfrm>
              <a:custGeom>
                <a:rect b="b" l="l" r="r" t="t"/>
                <a:pathLst>
                  <a:path extrusionOk="0" h="7014" w="3983">
                    <a:moveTo>
                      <a:pt x="1654" y="1"/>
                    </a:moveTo>
                    <a:cubicBezTo>
                      <a:pt x="1609" y="1"/>
                      <a:pt x="1565" y="4"/>
                      <a:pt x="1520" y="12"/>
                    </a:cubicBezTo>
                    <a:cubicBezTo>
                      <a:pt x="578" y="133"/>
                      <a:pt x="0" y="1805"/>
                      <a:pt x="274" y="3750"/>
                    </a:cubicBezTo>
                    <a:cubicBezTo>
                      <a:pt x="505" y="5602"/>
                      <a:pt x="1426" y="7013"/>
                      <a:pt x="2326" y="7013"/>
                    </a:cubicBezTo>
                    <a:cubicBezTo>
                      <a:pt x="2372" y="7013"/>
                      <a:pt x="2417" y="7010"/>
                      <a:pt x="2462" y="7003"/>
                    </a:cubicBezTo>
                    <a:cubicBezTo>
                      <a:pt x="3435" y="6911"/>
                      <a:pt x="3982" y="5240"/>
                      <a:pt x="3739" y="3294"/>
                    </a:cubicBezTo>
                    <a:cubicBezTo>
                      <a:pt x="3478" y="1441"/>
                      <a:pt x="2555" y="1"/>
                      <a:pt x="16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01"/>
              <p:cNvSpPr/>
              <p:nvPr/>
            </p:nvSpPr>
            <p:spPr>
              <a:xfrm>
                <a:off x="876200" y="3229400"/>
                <a:ext cx="183150" cy="91975"/>
              </a:xfrm>
              <a:custGeom>
                <a:rect b="b" l="l" r="r" t="t"/>
                <a:pathLst>
                  <a:path extrusionOk="0" h="3679" w="7326">
                    <a:moveTo>
                      <a:pt x="2713" y="1"/>
                    </a:moveTo>
                    <a:cubicBezTo>
                      <a:pt x="1354" y="1"/>
                      <a:pt x="324" y="451"/>
                      <a:pt x="183" y="1156"/>
                    </a:cubicBezTo>
                    <a:cubicBezTo>
                      <a:pt x="0" y="2098"/>
                      <a:pt x="1399" y="3162"/>
                      <a:pt x="3344" y="3557"/>
                    </a:cubicBezTo>
                    <a:cubicBezTo>
                      <a:pt x="3786" y="3640"/>
                      <a:pt x="4214" y="3679"/>
                      <a:pt x="4613" y="3679"/>
                    </a:cubicBezTo>
                    <a:cubicBezTo>
                      <a:pt x="5972" y="3679"/>
                      <a:pt x="7002" y="3228"/>
                      <a:pt x="7143" y="2524"/>
                    </a:cubicBezTo>
                    <a:cubicBezTo>
                      <a:pt x="7326" y="1581"/>
                      <a:pt x="5928" y="518"/>
                      <a:pt x="3982" y="122"/>
                    </a:cubicBezTo>
                    <a:cubicBezTo>
                      <a:pt x="3540" y="40"/>
                      <a:pt x="3112" y="1"/>
                      <a:pt x="27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01"/>
              <p:cNvSpPr/>
              <p:nvPr/>
            </p:nvSpPr>
            <p:spPr>
              <a:xfrm>
                <a:off x="1060100" y="3171600"/>
                <a:ext cx="95000" cy="177175"/>
              </a:xfrm>
              <a:custGeom>
                <a:rect b="b" l="l" r="r" t="t"/>
                <a:pathLst>
                  <a:path extrusionOk="0" h="7087" w="3800">
                    <a:moveTo>
                      <a:pt x="2164" y="1"/>
                    </a:moveTo>
                    <a:cubicBezTo>
                      <a:pt x="1239" y="1"/>
                      <a:pt x="301" y="1499"/>
                      <a:pt x="152" y="3407"/>
                    </a:cubicBezTo>
                    <a:cubicBezTo>
                      <a:pt x="0" y="5322"/>
                      <a:pt x="608" y="6994"/>
                      <a:pt x="1611" y="7085"/>
                    </a:cubicBezTo>
                    <a:cubicBezTo>
                      <a:pt x="1629" y="7086"/>
                      <a:pt x="1648" y="7087"/>
                      <a:pt x="1666" y="7087"/>
                    </a:cubicBezTo>
                    <a:cubicBezTo>
                      <a:pt x="2588" y="7087"/>
                      <a:pt x="3469" y="5589"/>
                      <a:pt x="3648" y="3711"/>
                    </a:cubicBezTo>
                    <a:cubicBezTo>
                      <a:pt x="3800" y="1766"/>
                      <a:pt x="3161" y="94"/>
                      <a:pt x="2219" y="3"/>
                    </a:cubicBezTo>
                    <a:cubicBezTo>
                      <a:pt x="2201" y="2"/>
                      <a:pt x="2183" y="1"/>
                      <a:pt x="21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01"/>
              <p:cNvSpPr/>
              <p:nvPr/>
            </p:nvSpPr>
            <p:spPr>
              <a:xfrm>
                <a:off x="949150" y="3366875"/>
                <a:ext cx="182400" cy="105025"/>
              </a:xfrm>
              <a:custGeom>
                <a:rect b="b" l="l" r="r" t="t"/>
                <a:pathLst>
                  <a:path extrusionOk="0" h="4201" w="7296">
                    <a:moveTo>
                      <a:pt x="2058" y="1"/>
                    </a:moveTo>
                    <a:cubicBezTo>
                      <a:pt x="1207" y="1"/>
                      <a:pt x="558" y="266"/>
                      <a:pt x="335" y="763"/>
                    </a:cubicBezTo>
                    <a:cubicBezTo>
                      <a:pt x="0" y="1614"/>
                      <a:pt x="1155" y="2952"/>
                      <a:pt x="2979" y="3712"/>
                    </a:cubicBezTo>
                    <a:cubicBezTo>
                      <a:pt x="3774" y="4043"/>
                      <a:pt x="4551" y="4201"/>
                      <a:pt x="5208" y="4201"/>
                    </a:cubicBezTo>
                    <a:cubicBezTo>
                      <a:pt x="6059" y="4201"/>
                      <a:pt x="6708" y="3936"/>
                      <a:pt x="6931" y="3438"/>
                    </a:cubicBezTo>
                    <a:cubicBezTo>
                      <a:pt x="7295" y="2526"/>
                      <a:pt x="6110" y="1250"/>
                      <a:pt x="4286" y="490"/>
                    </a:cubicBezTo>
                    <a:cubicBezTo>
                      <a:pt x="3492" y="159"/>
                      <a:pt x="2714" y="1"/>
                      <a:pt x="20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01"/>
              <p:cNvSpPr/>
              <p:nvPr/>
            </p:nvSpPr>
            <p:spPr>
              <a:xfrm>
                <a:off x="1124675" y="3345100"/>
                <a:ext cx="110225" cy="171725"/>
              </a:xfrm>
              <a:custGeom>
                <a:rect b="b" l="l" r="r" t="t"/>
                <a:pathLst>
                  <a:path extrusionOk="0" h="6869" w="4409">
                    <a:moveTo>
                      <a:pt x="2988" y="0"/>
                    </a:moveTo>
                    <a:cubicBezTo>
                      <a:pt x="2107" y="0"/>
                      <a:pt x="1027" y="1223"/>
                      <a:pt x="548" y="2941"/>
                    </a:cubicBezTo>
                    <a:cubicBezTo>
                      <a:pt x="1" y="4826"/>
                      <a:pt x="305" y="6558"/>
                      <a:pt x="1217" y="6832"/>
                    </a:cubicBezTo>
                    <a:cubicBezTo>
                      <a:pt x="1298" y="6856"/>
                      <a:pt x="1381" y="6868"/>
                      <a:pt x="1467" y="6868"/>
                    </a:cubicBezTo>
                    <a:cubicBezTo>
                      <a:pt x="2340" y="6868"/>
                      <a:pt x="3393" y="5631"/>
                      <a:pt x="3891" y="3914"/>
                    </a:cubicBezTo>
                    <a:cubicBezTo>
                      <a:pt x="4408" y="2029"/>
                      <a:pt x="4104" y="297"/>
                      <a:pt x="3192" y="23"/>
                    </a:cubicBezTo>
                    <a:cubicBezTo>
                      <a:pt x="3126" y="8"/>
                      <a:pt x="3057" y="0"/>
                      <a:pt x="29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01"/>
              <p:cNvSpPr/>
              <p:nvPr/>
            </p:nvSpPr>
            <p:spPr>
              <a:xfrm>
                <a:off x="993975" y="3527975"/>
                <a:ext cx="178600" cy="115175"/>
              </a:xfrm>
              <a:custGeom>
                <a:rect b="b" l="l" r="r" t="t"/>
                <a:pathLst>
                  <a:path extrusionOk="0" h="4607" w="7144">
                    <a:moveTo>
                      <a:pt x="1824" y="0"/>
                    </a:moveTo>
                    <a:cubicBezTo>
                      <a:pt x="1174" y="0"/>
                      <a:pt x="669" y="200"/>
                      <a:pt x="457" y="611"/>
                    </a:cubicBezTo>
                    <a:cubicBezTo>
                      <a:pt x="1" y="1462"/>
                      <a:pt x="1034" y="2891"/>
                      <a:pt x="2736" y="3833"/>
                    </a:cubicBezTo>
                    <a:cubicBezTo>
                      <a:pt x="3636" y="4347"/>
                      <a:pt x="4562" y="4607"/>
                      <a:pt x="5301" y="4607"/>
                    </a:cubicBezTo>
                    <a:cubicBezTo>
                      <a:pt x="5961" y="4607"/>
                      <a:pt x="6473" y="4401"/>
                      <a:pt x="6688" y="3985"/>
                    </a:cubicBezTo>
                    <a:cubicBezTo>
                      <a:pt x="7144" y="3164"/>
                      <a:pt x="6110" y="1705"/>
                      <a:pt x="4408" y="763"/>
                    </a:cubicBezTo>
                    <a:cubicBezTo>
                      <a:pt x="3500" y="261"/>
                      <a:pt x="2567" y="0"/>
                      <a:pt x="18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01"/>
              <p:cNvSpPr/>
              <p:nvPr/>
            </p:nvSpPr>
            <p:spPr>
              <a:xfrm>
                <a:off x="1161925" y="3530150"/>
                <a:ext cx="118550" cy="167000"/>
              </a:xfrm>
              <a:custGeom>
                <a:rect b="b" l="l" r="r" t="t"/>
                <a:pathLst>
                  <a:path extrusionOk="0" h="6680" w="4742">
                    <a:moveTo>
                      <a:pt x="3390" y="1"/>
                    </a:moveTo>
                    <a:cubicBezTo>
                      <a:pt x="2533" y="1"/>
                      <a:pt x="1425" y="1082"/>
                      <a:pt x="760" y="2652"/>
                    </a:cubicBezTo>
                    <a:cubicBezTo>
                      <a:pt x="0" y="4476"/>
                      <a:pt x="122" y="6239"/>
                      <a:pt x="1034" y="6603"/>
                    </a:cubicBezTo>
                    <a:cubicBezTo>
                      <a:pt x="1148" y="6655"/>
                      <a:pt x="1271" y="6679"/>
                      <a:pt x="1400" y="6679"/>
                    </a:cubicBezTo>
                    <a:cubicBezTo>
                      <a:pt x="2260" y="6679"/>
                      <a:pt x="3374" y="5579"/>
                      <a:pt x="3982" y="4020"/>
                    </a:cubicBezTo>
                    <a:cubicBezTo>
                      <a:pt x="4742" y="2196"/>
                      <a:pt x="4651" y="463"/>
                      <a:pt x="3739" y="68"/>
                    </a:cubicBezTo>
                    <a:cubicBezTo>
                      <a:pt x="3629" y="23"/>
                      <a:pt x="3512" y="1"/>
                      <a:pt x="33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01"/>
              <p:cNvSpPr/>
              <p:nvPr/>
            </p:nvSpPr>
            <p:spPr>
              <a:xfrm>
                <a:off x="1420275" y="2964775"/>
                <a:ext cx="448375" cy="763900"/>
              </a:xfrm>
              <a:custGeom>
                <a:rect b="b" l="l" r="r" t="t"/>
                <a:pathLst>
                  <a:path extrusionOk="0" h="30556" w="17935">
                    <a:moveTo>
                      <a:pt x="17556" y="1"/>
                    </a:moveTo>
                    <a:cubicBezTo>
                      <a:pt x="17530" y="1"/>
                      <a:pt x="17504" y="3"/>
                      <a:pt x="17478" y="8"/>
                    </a:cubicBezTo>
                    <a:cubicBezTo>
                      <a:pt x="882" y="6726"/>
                      <a:pt x="31" y="29978"/>
                      <a:pt x="31" y="30252"/>
                    </a:cubicBezTo>
                    <a:cubicBezTo>
                      <a:pt x="1" y="30404"/>
                      <a:pt x="153" y="30556"/>
                      <a:pt x="335" y="30556"/>
                    </a:cubicBezTo>
                    <a:cubicBezTo>
                      <a:pt x="548" y="30556"/>
                      <a:pt x="639" y="30404"/>
                      <a:pt x="700" y="30252"/>
                    </a:cubicBezTo>
                    <a:cubicBezTo>
                      <a:pt x="700" y="30009"/>
                      <a:pt x="1521" y="7181"/>
                      <a:pt x="17721" y="616"/>
                    </a:cubicBezTo>
                    <a:cubicBezTo>
                      <a:pt x="17873" y="525"/>
                      <a:pt x="17934" y="342"/>
                      <a:pt x="17904" y="191"/>
                    </a:cubicBezTo>
                    <a:cubicBezTo>
                      <a:pt x="17828" y="64"/>
                      <a:pt x="17689" y="1"/>
                      <a:pt x="1755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01"/>
              <p:cNvSpPr/>
              <p:nvPr/>
            </p:nvSpPr>
            <p:spPr>
              <a:xfrm>
                <a:off x="1756925" y="3011325"/>
                <a:ext cx="183150" cy="99775"/>
              </a:xfrm>
              <a:custGeom>
                <a:rect b="b" l="l" r="r" t="t"/>
                <a:pathLst>
                  <a:path extrusionOk="0" h="3991" w="7326">
                    <a:moveTo>
                      <a:pt x="2243" y="0"/>
                    </a:moveTo>
                    <a:cubicBezTo>
                      <a:pt x="1249" y="0"/>
                      <a:pt x="495" y="309"/>
                      <a:pt x="304" y="882"/>
                    </a:cubicBezTo>
                    <a:cubicBezTo>
                      <a:pt x="0" y="1794"/>
                      <a:pt x="1246" y="3009"/>
                      <a:pt x="3100" y="3648"/>
                    </a:cubicBezTo>
                    <a:cubicBezTo>
                      <a:pt x="3790" y="3878"/>
                      <a:pt x="4476" y="3990"/>
                      <a:pt x="5078" y="3990"/>
                    </a:cubicBezTo>
                    <a:cubicBezTo>
                      <a:pt x="6068" y="3990"/>
                      <a:pt x="6832" y="3686"/>
                      <a:pt x="7021" y="3101"/>
                    </a:cubicBezTo>
                    <a:cubicBezTo>
                      <a:pt x="7325" y="2219"/>
                      <a:pt x="6079" y="943"/>
                      <a:pt x="4195" y="335"/>
                    </a:cubicBezTo>
                    <a:cubicBezTo>
                      <a:pt x="3505" y="108"/>
                      <a:pt x="2832" y="0"/>
                      <a:pt x="22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01"/>
              <p:cNvSpPr/>
              <p:nvPr/>
            </p:nvSpPr>
            <p:spPr>
              <a:xfrm>
                <a:off x="1817700" y="2914550"/>
                <a:ext cx="183150" cy="95875"/>
              </a:xfrm>
              <a:custGeom>
                <a:rect b="b" l="l" r="r" t="t"/>
                <a:pathLst>
                  <a:path extrusionOk="0" h="3835" w="7326">
                    <a:moveTo>
                      <a:pt x="4895" y="1"/>
                    </a:moveTo>
                    <a:cubicBezTo>
                      <a:pt x="4379" y="1"/>
                      <a:pt x="3808" y="73"/>
                      <a:pt x="3223" y="224"/>
                    </a:cubicBezTo>
                    <a:cubicBezTo>
                      <a:pt x="1308" y="771"/>
                      <a:pt x="1" y="1896"/>
                      <a:pt x="244" y="2838"/>
                    </a:cubicBezTo>
                    <a:cubicBezTo>
                      <a:pt x="432" y="3466"/>
                      <a:pt x="1298" y="3834"/>
                      <a:pt x="2444" y="3834"/>
                    </a:cubicBezTo>
                    <a:cubicBezTo>
                      <a:pt x="2962" y="3834"/>
                      <a:pt x="3538" y="3759"/>
                      <a:pt x="4135" y="3598"/>
                    </a:cubicBezTo>
                    <a:cubicBezTo>
                      <a:pt x="5989" y="3111"/>
                      <a:pt x="7326" y="1926"/>
                      <a:pt x="7083" y="984"/>
                    </a:cubicBezTo>
                    <a:cubicBezTo>
                      <a:pt x="6915" y="355"/>
                      <a:pt x="6040" y="1"/>
                      <a:pt x="48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01"/>
              <p:cNvSpPr/>
              <p:nvPr/>
            </p:nvSpPr>
            <p:spPr>
              <a:xfrm>
                <a:off x="1674075" y="2895075"/>
                <a:ext cx="120850" cy="164925"/>
              </a:xfrm>
              <a:custGeom>
                <a:rect b="b" l="l" r="r" t="t"/>
                <a:pathLst>
                  <a:path extrusionOk="0" h="6597" w="4834">
                    <a:moveTo>
                      <a:pt x="3467" y="1"/>
                    </a:moveTo>
                    <a:cubicBezTo>
                      <a:pt x="2629" y="1"/>
                      <a:pt x="1520" y="1043"/>
                      <a:pt x="791" y="2553"/>
                    </a:cubicBezTo>
                    <a:cubicBezTo>
                      <a:pt x="1" y="4346"/>
                      <a:pt x="31" y="6109"/>
                      <a:pt x="913" y="6504"/>
                    </a:cubicBezTo>
                    <a:cubicBezTo>
                      <a:pt x="1041" y="6566"/>
                      <a:pt x="1180" y="6596"/>
                      <a:pt x="1326" y="6596"/>
                    </a:cubicBezTo>
                    <a:cubicBezTo>
                      <a:pt x="2181" y="6596"/>
                      <a:pt x="3282" y="5574"/>
                      <a:pt x="3983" y="4042"/>
                    </a:cubicBezTo>
                    <a:cubicBezTo>
                      <a:pt x="4834" y="2310"/>
                      <a:pt x="4743" y="516"/>
                      <a:pt x="3861" y="91"/>
                    </a:cubicBezTo>
                    <a:cubicBezTo>
                      <a:pt x="3739" y="30"/>
                      <a:pt x="3607" y="1"/>
                      <a:pt x="34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01"/>
              <p:cNvSpPr/>
              <p:nvPr/>
            </p:nvSpPr>
            <p:spPr>
              <a:xfrm>
                <a:off x="1644450" y="3093200"/>
                <a:ext cx="178600" cy="87625"/>
              </a:xfrm>
              <a:custGeom>
                <a:rect b="b" l="l" r="r" t="t"/>
                <a:pathLst>
                  <a:path extrusionOk="0" h="3505" w="7144">
                    <a:moveTo>
                      <a:pt x="3302" y="1"/>
                    </a:moveTo>
                    <a:cubicBezTo>
                      <a:pt x="1504" y="1"/>
                      <a:pt x="88" y="728"/>
                      <a:pt x="31" y="1619"/>
                    </a:cubicBezTo>
                    <a:cubicBezTo>
                      <a:pt x="0" y="2622"/>
                      <a:pt x="1611" y="3412"/>
                      <a:pt x="3526" y="3503"/>
                    </a:cubicBezTo>
                    <a:cubicBezTo>
                      <a:pt x="3566" y="3504"/>
                      <a:pt x="3606" y="3504"/>
                      <a:pt x="3645" y="3504"/>
                    </a:cubicBezTo>
                    <a:cubicBezTo>
                      <a:pt x="5566" y="3504"/>
                      <a:pt x="7113" y="2785"/>
                      <a:pt x="7113" y="1862"/>
                    </a:cubicBezTo>
                    <a:cubicBezTo>
                      <a:pt x="7143" y="859"/>
                      <a:pt x="5563" y="69"/>
                      <a:pt x="3618" y="8"/>
                    </a:cubicBezTo>
                    <a:cubicBezTo>
                      <a:pt x="3511" y="3"/>
                      <a:pt x="3406" y="1"/>
                      <a:pt x="33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01"/>
              <p:cNvSpPr/>
              <p:nvPr/>
            </p:nvSpPr>
            <p:spPr>
              <a:xfrm>
                <a:off x="1551750" y="3003450"/>
                <a:ext cx="99550" cy="175325"/>
              </a:xfrm>
              <a:custGeom>
                <a:rect b="b" l="l" r="r" t="t"/>
                <a:pathLst>
                  <a:path extrusionOk="0" h="7013" w="3982">
                    <a:moveTo>
                      <a:pt x="2329" y="1"/>
                    </a:moveTo>
                    <a:cubicBezTo>
                      <a:pt x="1427" y="1"/>
                      <a:pt x="504" y="1440"/>
                      <a:pt x="243" y="3294"/>
                    </a:cubicBezTo>
                    <a:cubicBezTo>
                      <a:pt x="0" y="5209"/>
                      <a:pt x="547" y="6881"/>
                      <a:pt x="1520" y="7002"/>
                    </a:cubicBezTo>
                    <a:cubicBezTo>
                      <a:pt x="1564" y="7009"/>
                      <a:pt x="1609" y="7013"/>
                      <a:pt x="1653" y="7013"/>
                    </a:cubicBezTo>
                    <a:cubicBezTo>
                      <a:pt x="2552" y="7013"/>
                      <a:pt x="3448" y="5575"/>
                      <a:pt x="3708" y="3750"/>
                    </a:cubicBezTo>
                    <a:cubicBezTo>
                      <a:pt x="3982" y="1805"/>
                      <a:pt x="3405" y="133"/>
                      <a:pt x="2462" y="11"/>
                    </a:cubicBezTo>
                    <a:cubicBezTo>
                      <a:pt x="2418" y="4"/>
                      <a:pt x="2373" y="1"/>
                      <a:pt x="23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01"/>
              <p:cNvSpPr/>
              <p:nvPr/>
            </p:nvSpPr>
            <p:spPr>
              <a:xfrm>
                <a:off x="1549475" y="3213450"/>
                <a:ext cx="182375" cy="91975"/>
              </a:xfrm>
              <a:custGeom>
                <a:rect b="b" l="l" r="r" t="t"/>
                <a:pathLst>
                  <a:path extrusionOk="0" h="3679" w="7295">
                    <a:moveTo>
                      <a:pt x="4613" y="0"/>
                    </a:moveTo>
                    <a:cubicBezTo>
                      <a:pt x="4213" y="0"/>
                      <a:pt x="3785" y="39"/>
                      <a:pt x="3344" y="122"/>
                    </a:cubicBezTo>
                    <a:cubicBezTo>
                      <a:pt x="1398" y="517"/>
                      <a:pt x="0" y="1581"/>
                      <a:pt x="182" y="2523"/>
                    </a:cubicBezTo>
                    <a:cubicBezTo>
                      <a:pt x="347" y="3228"/>
                      <a:pt x="1383" y="3679"/>
                      <a:pt x="2729" y="3679"/>
                    </a:cubicBezTo>
                    <a:cubicBezTo>
                      <a:pt x="3124" y="3679"/>
                      <a:pt x="3547" y="3640"/>
                      <a:pt x="3982" y="3557"/>
                    </a:cubicBezTo>
                    <a:cubicBezTo>
                      <a:pt x="5897" y="3162"/>
                      <a:pt x="7295" y="2098"/>
                      <a:pt x="7143" y="1156"/>
                    </a:cubicBezTo>
                    <a:cubicBezTo>
                      <a:pt x="7002" y="451"/>
                      <a:pt x="5972" y="0"/>
                      <a:pt x="46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01"/>
              <p:cNvSpPr/>
              <p:nvPr/>
            </p:nvSpPr>
            <p:spPr>
              <a:xfrm>
                <a:off x="1453725" y="3154850"/>
                <a:ext cx="95000" cy="176500"/>
              </a:xfrm>
              <a:custGeom>
                <a:rect b="b" l="l" r="r" t="t"/>
                <a:pathLst>
                  <a:path extrusionOk="0" h="7060" w="3800">
                    <a:moveTo>
                      <a:pt x="1664" y="0"/>
                    </a:moveTo>
                    <a:cubicBezTo>
                      <a:pt x="1636" y="0"/>
                      <a:pt x="1609" y="1"/>
                      <a:pt x="1581" y="4"/>
                    </a:cubicBezTo>
                    <a:cubicBezTo>
                      <a:pt x="638" y="65"/>
                      <a:pt x="0" y="1737"/>
                      <a:pt x="152" y="3682"/>
                    </a:cubicBezTo>
                    <a:cubicBezTo>
                      <a:pt x="329" y="5572"/>
                      <a:pt x="1195" y="7060"/>
                      <a:pt x="2108" y="7060"/>
                    </a:cubicBezTo>
                    <a:cubicBezTo>
                      <a:pt x="2135" y="7060"/>
                      <a:pt x="2162" y="7058"/>
                      <a:pt x="2189" y="7056"/>
                    </a:cubicBezTo>
                    <a:cubicBezTo>
                      <a:pt x="3192" y="6995"/>
                      <a:pt x="3800" y="5323"/>
                      <a:pt x="3648" y="3378"/>
                    </a:cubicBezTo>
                    <a:cubicBezTo>
                      <a:pt x="3470" y="1488"/>
                      <a:pt x="2605" y="0"/>
                      <a:pt x="16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01"/>
              <p:cNvSpPr/>
              <p:nvPr/>
            </p:nvSpPr>
            <p:spPr>
              <a:xfrm>
                <a:off x="1477275" y="3349400"/>
                <a:ext cx="182400" cy="105775"/>
              </a:xfrm>
              <a:custGeom>
                <a:rect b="b" l="l" r="r" t="t"/>
                <a:pathLst>
                  <a:path extrusionOk="0" h="4231" w="7296">
                    <a:moveTo>
                      <a:pt x="5238" y="1"/>
                    </a:moveTo>
                    <a:cubicBezTo>
                      <a:pt x="4581" y="1"/>
                      <a:pt x="3804" y="159"/>
                      <a:pt x="3010" y="490"/>
                    </a:cubicBezTo>
                    <a:cubicBezTo>
                      <a:pt x="1186" y="1250"/>
                      <a:pt x="0" y="2557"/>
                      <a:pt x="396" y="3468"/>
                    </a:cubicBezTo>
                    <a:cubicBezTo>
                      <a:pt x="601" y="3966"/>
                      <a:pt x="1243" y="4231"/>
                      <a:pt x="2096" y="4231"/>
                    </a:cubicBezTo>
                    <a:cubicBezTo>
                      <a:pt x="2755" y="4231"/>
                      <a:pt x="3539" y="4073"/>
                      <a:pt x="4347" y="3742"/>
                    </a:cubicBezTo>
                    <a:cubicBezTo>
                      <a:pt x="6110" y="3012"/>
                      <a:pt x="7295" y="1675"/>
                      <a:pt x="6961" y="763"/>
                    </a:cubicBezTo>
                    <a:cubicBezTo>
                      <a:pt x="6738" y="266"/>
                      <a:pt x="6089" y="1"/>
                      <a:pt x="52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01"/>
              <p:cNvSpPr/>
              <p:nvPr/>
            </p:nvSpPr>
            <p:spPr>
              <a:xfrm>
                <a:off x="1373925" y="3328800"/>
                <a:ext cx="110200" cy="171900"/>
              </a:xfrm>
              <a:custGeom>
                <a:rect b="b" l="l" r="r" t="t"/>
                <a:pathLst>
                  <a:path extrusionOk="0" h="6876" w="4408">
                    <a:moveTo>
                      <a:pt x="1467" y="1"/>
                    </a:moveTo>
                    <a:cubicBezTo>
                      <a:pt x="1381" y="1"/>
                      <a:pt x="1298" y="13"/>
                      <a:pt x="1216" y="37"/>
                    </a:cubicBezTo>
                    <a:cubicBezTo>
                      <a:pt x="305" y="311"/>
                      <a:pt x="1" y="2043"/>
                      <a:pt x="517" y="3897"/>
                    </a:cubicBezTo>
                    <a:cubicBezTo>
                      <a:pt x="1020" y="5655"/>
                      <a:pt x="2086" y="6875"/>
                      <a:pt x="2962" y="6875"/>
                    </a:cubicBezTo>
                    <a:cubicBezTo>
                      <a:pt x="3041" y="6875"/>
                      <a:pt x="3117" y="6866"/>
                      <a:pt x="3192" y="6846"/>
                    </a:cubicBezTo>
                    <a:cubicBezTo>
                      <a:pt x="4104" y="6572"/>
                      <a:pt x="4408" y="4809"/>
                      <a:pt x="3861" y="2955"/>
                    </a:cubicBezTo>
                    <a:cubicBezTo>
                      <a:pt x="3390" y="1238"/>
                      <a:pt x="2339" y="1"/>
                      <a:pt x="14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01"/>
              <p:cNvSpPr/>
              <p:nvPr/>
            </p:nvSpPr>
            <p:spPr>
              <a:xfrm>
                <a:off x="1435475" y="3512000"/>
                <a:ext cx="178600" cy="114925"/>
              </a:xfrm>
              <a:custGeom>
                <a:rect b="b" l="l" r="r" t="t"/>
                <a:pathLst>
                  <a:path extrusionOk="0" h="4597" w="7144">
                    <a:moveTo>
                      <a:pt x="5321" y="1"/>
                    </a:moveTo>
                    <a:cubicBezTo>
                      <a:pt x="4578" y="1"/>
                      <a:pt x="3644" y="261"/>
                      <a:pt x="2736" y="764"/>
                    </a:cubicBezTo>
                    <a:cubicBezTo>
                      <a:pt x="1034" y="1706"/>
                      <a:pt x="1" y="3165"/>
                      <a:pt x="457" y="3986"/>
                    </a:cubicBezTo>
                    <a:cubicBezTo>
                      <a:pt x="669" y="4397"/>
                      <a:pt x="1174" y="4597"/>
                      <a:pt x="1824" y="4597"/>
                    </a:cubicBezTo>
                    <a:cubicBezTo>
                      <a:pt x="2567" y="4597"/>
                      <a:pt x="3500" y="4336"/>
                      <a:pt x="4408" y="3834"/>
                    </a:cubicBezTo>
                    <a:cubicBezTo>
                      <a:pt x="6171" y="2892"/>
                      <a:pt x="7144" y="1433"/>
                      <a:pt x="6688" y="612"/>
                    </a:cubicBezTo>
                    <a:cubicBezTo>
                      <a:pt x="6475" y="200"/>
                      <a:pt x="5971" y="1"/>
                      <a:pt x="53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01"/>
              <p:cNvSpPr/>
              <p:nvPr/>
            </p:nvSpPr>
            <p:spPr>
              <a:xfrm>
                <a:off x="1328325" y="3513950"/>
                <a:ext cx="118575" cy="167025"/>
              </a:xfrm>
              <a:custGeom>
                <a:rect b="b" l="l" r="r" t="t"/>
                <a:pathLst>
                  <a:path extrusionOk="0" h="6681" w="4743">
                    <a:moveTo>
                      <a:pt x="1396" y="0"/>
                    </a:moveTo>
                    <a:cubicBezTo>
                      <a:pt x="1268" y="0"/>
                      <a:pt x="1147" y="26"/>
                      <a:pt x="1034" y="78"/>
                    </a:cubicBezTo>
                    <a:cubicBezTo>
                      <a:pt x="122" y="443"/>
                      <a:pt x="1" y="2206"/>
                      <a:pt x="761" y="4029"/>
                    </a:cubicBezTo>
                    <a:cubicBezTo>
                      <a:pt x="1399" y="5599"/>
                      <a:pt x="2527" y="6680"/>
                      <a:pt x="3369" y="6680"/>
                    </a:cubicBezTo>
                    <a:cubicBezTo>
                      <a:pt x="3489" y="6680"/>
                      <a:pt x="3603" y="6658"/>
                      <a:pt x="3709" y="6613"/>
                    </a:cubicBezTo>
                    <a:cubicBezTo>
                      <a:pt x="4621" y="6218"/>
                      <a:pt x="4743" y="4485"/>
                      <a:pt x="3983" y="2662"/>
                    </a:cubicBezTo>
                    <a:cubicBezTo>
                      <a:pt x="3323" y="1079"/>
                      <a:pt x="2230" y="0"/>
                      <a:pt x="13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01"/>
              <p:cNvSpPr/>
              <p:nvPr/>
            </p:nvSpPr>
            <p:spPr>
              <a:xfrm>
                <a:off x="866325" y="3178575"/>
                <a:ext cx="884525" cy="372300"/>
              </a:xfrm>
              <a:custGeom>
                <a:rect b="b" l="l" r="r" t="t"/>
                <a:pathLst>
                  <a:path extrusionOk="0" h="14892" w="35381">
                    <a:moveTo>
                      <a:pt x="17931" y="0"/>
                    </a:moveTo>
                    <a:cubicBezTo>
                      <a:pt x="17649" y="0"/>
                      <a:pt x="17356" y="9"/>
                      <a:pt x="17052" y="28"/>
                    </a:cubicBezTo>
                    <a:cubicBezTo>
                      <a:pt x="11733" y="392"/>
                      <a:pt x="10213" y="6380"/>
                      <a:pt x="6414" y="9450"/>
                    </a:cubicBezTo>
                    <a:cubicBezTo>
                      <a:pt x="5927" y="9754"/>
                      <a:pt x="5532" y="10119"/>
                      <a:pt x="5076" y="10453"/>
                    </a:cubicBezTo>
                    <a:cubicBezTo>
                      <a:pt x="4833" y="10636"/>
                      <a:pt x="4620" y="10788"/>
                      <a:pt x="4377" y="10940"/>
                    </a:cubicBezTo>
                    <a:cubicBezTo>
                      <a:pt x="2888" y="12125"/>
                      <a:pt x="0" y="14891"/>
                      <a:pt x="6171" y="14891"/>
                    </a:cubicBezTo>
                    <a:lnTo>
                      <a:pt x="31825" y="14891"/>
                    </a:lnTo>
                    <a:cubicBezTo>
                      <a:pt x="31825" y="14891"/>
                      <a:pt x="35381" y="14587"/>
                      <a:pt x="31825" y="10970"/>
                    </a:cubicBezTo>
                    <a:cubicBezTo>
                      <a:pt x="30457" y="9572"/>
                      <a:pt x="28451" y="8022"/>
                      <a:pt x="27508" y="6715"/>
                    </a:cubicBezTo>
                    <a:cubicBezTo>
                      <a:pt x="24608" y="2666"/>
                      <a:pt x="22766" y="0"/>
                      <a:pt x="179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01"/>
              <p:cNvSpPr/>
              <p:nvPr/>
            </p:nvSpPr>
            <p:spPr>
              <a:xfrm>
                <a:off x="1190800" y="2882150"/>
                <a:ext cx="419475" cy="364750"/>
              </a:xfrm>
              <a:custGeom>
                <a:rect b="b" l="l" r="r" t="t"/>
                <a:pathLst>
                  <a:path extrusionOk="0" h="14590" w="16779">
                    <a:moveTo>
                      <a:pt x="16779" y="0"/>
                    </a:moveTo>
                    <a:lnTo>
                      <a:pt x="16779" y="0"/>
                    </a:lnTo>
                    <a:cubicBezTo>
                      <a:pt x="14833" y="182"/>
                      <a:pt x="12797" y="304"/>
                      <a:pt x="11034" y="608"/>
                    </a:cubicBezTo>
                    <a:cubicBezTo>
                      <a:pt x="8815" y="1064"/>
                      <a:pt x="6596" y="1915"/>
                      <a:pt x="4772" y="3192"/>
                    </a:cubicBezTo>
                    <a:cubicBezTo>
                      <a:pt x="669" y="6018"/>
                      <a:pt x="0" y="11794"/>
                      <a:pt x="4651" y="14590"/>
                    </a:cubicBezTo>
                    <a:cubicBezTo>
                      <a:pt x="6566" y="13769"/>
                      <a:pt x="8845" y="11854"/>
                      <a:pt x="9940" y="9970"/>
                    </a:cubicBezTo>
                    <a:cubicBezTo>
                      <a:pt x="11125" y="7751"/>
                      <a:pt x="11703" y="5471"/>
                      <a:pt x="13162" y="3435"/>
                    </a:cubicBezTo>
                    <a:cubicBezTo>
                      <a:pt x="13921" y="2310"/>
                      <a:pt x="14955" y="1064"/>
                      <a:pt x="16779" y="0"/>
                    </a:cubicBezTo>
                    <a:close/>
                  </a:path>
                </a:pathLst>
              </a:custGeom>
              <a:solidFill>
                <a:srgbClr val="E5A4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01"/>
              <p:cNvSpPr/>
              <p:nvPr/>
            </p:nvSpPr>
            <p:spPr>
              <a:xfrm>
                <a:off x="1032725" y="2882150"/>
                <a:ext cx="398975" cy="386025"/>
              </a:xfrm>
              <a:custGeom>
                <a:rect b="b" l="l" r="r" t="t"/>
                <a:pathLst>
                  <a:path extrusionOk="0" h="15441" w="15959">
                    <a:moveTo>
                      <a:pt x="1" y="0"/>
                    </a:moveTo>
                    <a:lnTo>
                      <a:pt x="1" y="0"/>
                    </a:lnTo>
                    <a:cubicBezTo>
                      <a:pt x="1733" y="1155"/>
                      <a:pt x="2706" y="2462"/>
                      <a:pt x="3375" y="3647"/>
                    </a:cubicBezTo>
                    <a:cubicBezTo>
                      <a:pt x="4743" y="5806"/>
                      <a:pt x="5168" y="8146"/>
                      <a:pt x="6171" y="10426"/>
                    </a:cubicBezTo>
                    <a:cubicBezTo>
                      <a:pt x="7114" y="12401"/>
                      <a:pt x="9241" y="14438"/>
                      <a:pt x="11095" y="15441"/>
                    </a:cubicBezTo>
                    <a:cubicBezTo>
                      <a:pt x="15959" y="12918"/>
                      <a:pt x="15655" y="7143"/>
                      <a:pt x="11734" y="4043"/>
                    </a:cubicBezTo>
                    <a:cubicBezTo>
                      <a:pt x="10001" y="2584"/>
                      <a:pt x="7873" y="1611"/>
                      <a:pt x="5655" y="1003"/>
                    </a:cubicBezTo>
                    <a:cubicBezTo>
                      <a:pt x="3983" y="578"/>
                      <a:pt x="1885" y="304"/>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01"/>
              <p:cNvSpPr/>
              <p:nvPr/>
            </p:nvSpPr>
            <p:spPr>
              <a:xfrm>
                <a:off x="797925" y="3353275"/>
                <a:ext cx="1031200" cy="1048675"/>
              </a:xfrm>
              <a:custGeom>
                <a:rect b="b" l="l" r="r" t="t"/>
                <a:pathLst>
                  <a:path extrusionOk="0" h="41947" w="41248">
                    <a:moveTo>
                      <a:pt x="1" y="0"/>
                    </a:moveTo>
                    <a:lnTo>
                      <a:pt x="4560" y="41946"/>
                    </a:lnTo>
                    <a:lnTo>
                      <a:pt x="36719" y="41946"/>
                    </a:lnTo>
                    <a:lnTo>
                      <a:pt x="412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01"/>
              <p:cNvSpPr/>
              <p:nvPr/>
            </p:nvSpPr>
            <p:spPr>
              <a:xfrm>
                <a:off x="747025" y="3287925"/>
                <a:ext cx="1133775" cy="130725"/>
              </a:xfrm>
              <a:custGeom>
                <a:rect b="b" l="l" r="r" t="t"/>
                <a:pathLst>
                  <a:path extrusionOk="0" h="5229" w="45351">
                    <a:moveTo>
                      <a:pt x="2614" y="0"/>
                    </a:moveTo>
                    <a:cubicBezTo>
                      <a:pt x="1186" y="0"/>
                      <a:pt x="0" y="1186"/>
                      <a:pt x="0" y="2614"/>
                    </a:cubicBezTo>
                    <a:cubicBezTo>
                      <a:pt x="0" y="4073"/>
                      <a:pt x="1186" y="5228"/>
                      <a:pt x="2614" y="5228"/>
                    </a:cubicBezTo>
                    <a:lnTo>
                      <a:pt x="42737" y="5228"/>
                    </a:lnTo>
                    <a:cubicBezTo>
                      <a:pt x="44196" y="5228"/>
                      <a:pt x="45351" y="4073"/>
                      <a:pt x="45351" y="2614"/>
                    </a:cubicBezTo>
                    <a:cubicBezTo>
                      <a:pt x="45351" y="1186"/>
                      <a:pt x="44196" y="0"/>
                      <a:pt x="427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01"/>
              <p:cNvSpPr/>
              <p:nvPr/>
            </p:nvSpPr>
            <p:spPr>
              <a:xfrm>
                <a:off x="732575" y="3537925"/>
                <a:ext cx="1116300" cy="331325"/>
              </a:xfrm>
              <a:custGeom>
                <a:rect b="b" l="l" r="r" t="t"/>
                <a:pathLst>
                  <a:path extrusionOk="0" h="13253" w="44652">
                    <a:moveTo>
                      <a:pt x="1" y="0"/>
                    </a:moveTo>
                    <a:lnTo>
                      <a:pt x="1" y="13253"/>
                    </a:lnTo>
                    <a:lnTo>
                      <a:pt x="44652" y="13253"/>
                    </a:lnTo>
                    <a:lnTo>
                      <a:pt x="4465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01"/>
              <p:cNvSpPr/>
              <p:nvPr/>
            </p:nvSpPr>
            <p:spPr>
              <a:xfrm>
                <a:off x="961300" y="3602525"/>
                <a:ext cx="134525" cy="179350"/>
              </a:xfrm>
              <a:custGeom>
                <a:rect b="b" l="l" r="r" t="t"/>
                <a:pathLst>
                  <a:path extrusionOk="0" h="7174" w="5381">
                    <a:moveTo>
                      <a:pt x="274" y="0"/>
                    </a:moveTo>
                    <a:lnTo>
                      <a:pt x="274" y="1915"/>
                    </a:lnTo>
                    <a:lnTo>
                      <a:pt x="2736" y="1915"/>
                    </a:lnTo>
                    <a:lnTo>
                      <a:pt x="1" y="5258"/>
                    </a:lnTo>
                    <a:lnTo>
                      <a:pt x="1" y="7173"/>
                    </a:lnTo>
                    <a:lnTo>
                      <a:pt x="5259" y="7173"/>
                    </a:lnTo>
                    <a:lnTo>
                      <a:pt x="5259" y="5228"/>
                    </a:lnTo>
                    <a:lnTo>
                      <a:pt x="2676" y="5228"/>
                    </a:lnTo>
                    <a:lnTo>
                      <a:pt x="5381" y="1885"/>
                    </a:lnTo>
                    <a:lnTo>
                      <a:pt x="53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01"/>
              <p:cNvSpPr/>
              <p:nvPr/>
            </p:nvSpPr>
            <p:spPr>
              <a:xfrm>
                <a:off x="1126200" y="3599475"/>
                <a:ext cx="129200" cy="180125"/>
              </a:xfrm>
              <a:custGeom>
                <a:rect b="b" l="l" r="r" t="t"/>
                <a:pathLst>
                  <a:path extrusionOk="0" h="7205" w="5168">
                    <a:moveTo>
                      <a:pt x="4925" y="0"/>
                    </a:moveTo>
                    <a:lnTo>
                      <a:pt x="1" y="183"/>
                    </a:lnTo>
                    <a:lnTo>
                      <a:pt x="213" y="7204"/>
                    </a:lnTo>
                    <a:lnTo>
                      <a:pt x="5168" y="7204"/>
                    </a:lnTo>
                    <a:lnTo>
                      <a:pt x="5168" y="5228"/>
                    </a:lnTo>
                    <a:lnTo>
                      <a:pt x="2128" y="5350"/>
                    </a:lnTo>
                    <a:lnTo>
                      <a:pt x="2068" y="4469"/>
                    </a:lnTo>
                    <a:lnTo>
                      <a:pt x="4621" y="4286"/>
                    </a:lnTo>
                    <a:lnTo>
                      <a:pt x="4560" y="2493"/>
                    </a:lnTo>
                    <a:lnTo>
                      <a:pt x="2007" y="2706"/>
                    </a:lnTo>
                    <a:lnTo>
                      <a:pt x="1916" y="1885"/>
                    </a:lnTo>
                    <a:lnTo>
                      <a:pt x="5046" y="1885"/>
                    </a:lnTo>
                    <a:lnTo>
                      <a:pt x="492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01"/>
              <p:cNvSpPr/>
              <p:nvPr/>
            </p:nvSpPr>
            <p:spPr>
              <a:xfrm>
                <a:off x="1288050" y="3600225"/>
                <a:ext cx="135300" cy="196075"/>
              </a:xfrm>
              <a:custGeom>
                <a:rect b="b" l="l" r="r" t="t"/>
                <a:pathLst>
                  <a:path extrusionOk="0" h="7843" w="5412">
                    <a:moveTo>
                      <a:pt x="2585" y="1825"/>
                    </a:moveTo>
                    <a:cubicBezTo>
                      <a:pt x="3101" y="1825"/>
                      <a:pt x="3466" y="2159"/>
                      <a:pt x="3466" y="2676"/>
                    </a:cubicBezTo>
                    <a:cubicBezTo>
                      <a:pt x="3466" y="3162"/>
                      <a:pt x="3040" y="3466"/>
                      <a:pt x="2493" y="3466"/>
                    </a:cubicBezTo>
                    <a:cubicBezTo>
                      <a:pt x="2341" y="3466"/>
                      <a:pt x="2220" y="3436"/>
                      <a:pt x="2098" y="3375"/>
                    </a:cubicBezTo>
                    <a:lnTo>
                      <a:pt x="2220" y="1916"/>
                    </a:lnTo>
                    <a:cubicBezTo>
                      <a:pt x="2372" y="1825"/>
                      <a:pt x="2463" y="1825"/>
                      <a:pt x="2585" y="1825"/>
                    </a:cubicBezTo>
                    <a:close/>
                    <a:moveTo>
                      <a:pt x="2068" y="1"/>
                    </a:moveTo>
                    <a:cubicBezTo>
                      <a:pt x="1460" y="1"/>
                      <a:pt x="700" y="153"/>
                      <a:pt x="122" y="396"/>
                    </a:cubicBezTo>
                    <a:lnTo>
                      <a:pt x="1" y="7113"/>
                    </a:lnTo>
                    <a:lnTo>
                      <a:pt x="2037" y="7113"/>
                    </a:lnTo>
                    <a:lnTo>
                      <a:pt x="2037" y="5290"/>
                    </a:lnTo>
                    <a:lnTo>
                      <a:pt x="2129" y="5290"/>
                    </a:lnTo>
                    <a:cubicBezTo>
                      <a:pt x="2493" y="6718"/>
                      <a:pt x="3770" y="7843"/>
                      <a:pt x="5168" y="7843"/>
                    </a:cubicBezTo>
                    <a:lnTo>
                      <a:pt x="5381" y="7843"/>
                    </a:lnTo>
                    <a:lnTo>
                      <a:pt x="5381" y="5867"/>
                    </a:lnTo>
                    <a:cubicBezTo>
                      <a:pt x="4803" y="5867"/>
                      <a:pt x="4347" y="5502"/>
                      <a:pt x="4104" y="4955"/>
                    </a:cubicBezTo>
                    <a:cubicBezTo>
                      <a:pt x="4925" y="4530"/>
                      <a:pt x="5411" y="3648"/>
                      <a:pt x="5320" y="2706"/>
                    </a:cubicBezTo>
                    <a:cubicBezTo>
                      <a:pt x="5320" y="1186"/>
                      <a:pt x="3892" y="1"/>
                      <a:pt x="20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01"/>
              <p:cNvSpPr/>
              <p:nvPr/>
            </p:nvSpPr>
            <p:spPr>
              <a:xfrm>
                <a:off x="1454475" y="3601000"/>
                <a:ext cx="183150" cy="180100"/>
              </a:xfrm>
              <a:custGeom>
                <a:rect b="b" l="l" r="r" t="t"/>
                <a:pathLst>
                  <a:path extrusionOk="0" h="7204" w="7326">
                    <a:moveTo>
                      <a:pt x="3587" y="2067"/>
                    </a:moveTo>
                    <a:cubicBezTo>
                      <a:pt x="4378" y="2067"/>
                      <a:pt x="5107" y="2797"/>
                      <a:pt x="5107" y="3587"/>
                    </a:cubicBezTo>
                    <a:cubicBezTo>
                      <a:pt x="5107" y="4361"/>
                      <a:pt x="4436" y="5077"/>
                      <a:pt x="3637" y="5077"/>
                    </a:cubicBezTo>
                    <a:cubicBezTo>
                      <a:pt x="3620" y="5077"/>
                      <a:pt x="3604" y="5077"/>
                      <a:pt x="3587" y="5076"/>
                    </a:cubicBezTo>
                    <a:cubicBezTo>
                      <a:pt x="2767" y="5076"/>
                      <a:pt x="2067" y="4316"/>
                      <a:pt x="2067" y="3557"/>
                    </a:cubicBezTo>
                    <a:cubicBezTo>
                      <a:pt x="2067" y="2797"/>
                      <a:pt x="2767" y="2067"/>
                      <a:pt x="3587" y="2067"/>
                    </a:cubicBezTo>
                    <a:close/>
                    <a:moveTo>
                      <a:pt x="3678" y="0"/>
                    </a:moveTo>
                    <a:cubicBezTo>
                      <a:pt x="1703" y="0"/>
                      <a:pt x="1" y="1672"/>
                      <a:pt x="1" y="3587"/>
                    </a:cubicBezTo>
                    <a:cubicBezTo>
                      <a:pt x="1" y="5532"/>
                      <a:pt x="1703" y="7204"/>
                      <a:pt x="3678" y="7204"/>
                    </a:cubicBezTo>
                    <a:cubicBezTo>
                      <a:pt x="5624" y="7204"/>
                      <a:pt x="7326" y="5532"/>
                      <a:pt x="7296" y="3587"/>
                    </a:cubicBezTo>
                    <a:cubicBezTo>
                      <a:pt x="7296" y="1642"/>
                      <a:pt x="5624" y="0"/>
                      <a:pt x="3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01"/>
              <p:cNvSpPr/>
              <p:nvPr/>
            </p:nvSpPr>
            <p:spPr>
              <a:xfrm>
                <a:off x="832875" y="3817550"/>
                <a:ext cx="914950" cy="367050"/>
              </a:xfrm>
              <a:custGeom>
                <a:rect b="b" l="l" r="r" t="t"/>
                <a:pathLst>
                  <a:path extrusionOk="0" h="14682" w="36598">
                    <a:moveTo>
                      <a:pt x="36081" y="1"/>
                    </a:moveTo>
                    <a:lnTo>
                      <a:pt x="1" y="1430"/>
                    </a:lnTo>
                    <a:lnTo>
                      <a:pt x="548" y="14682"/>
                    </a:lnTo>
                    <a:lnTo>
                      <a:pt x="36597" y="13253"/>
                    </a:lnTo>
                    <a:lnTo>
                      <a:pt x="360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01"/>
              <p:cNvSpPr/>
              <p:nvPr/>
            </p:nvSpPr>
            <p:spPr>
              <a:xfrm>
                <a:off x="904325" y="3927750"/>
                <a:ext cx="239375" cy="174025"/>
              </a:xfrm>
              <a:custGeom>
                <a:rect b="b" l="l" r="r" t="t"/>
                <a:pathLst>
                  <a:path extrusionOk="0" h="6961" w="9575">
                    <a:moveTo>
                      <a:pt x="7569" y="0"/>
                    </a:moveTo>
                    <a:lnTo>
                      <a:pt x="6444" y="4195"/>
                    </a:lnTo>
                    <a:lnTo>
                      <a:pt x="5471" y="426"/>
                    </a:lnTo>
                    <a:lnTo>
                      <a:pt x="3921" y="517"/>
                    </a:lnTo>
                    <a:lnTo>
                      <a:pt x="3040" y="4043"/>
                    </a:lnTo>
                    <a:lnTo>
                      <a:pt x="1885" y="426"/>
                    </a:lnTo>
                    <a:lnTo>
                      <a:pt x="0" y="1125"/>
                    </a:lnTo>
                    <a:lnTo>
                      <a:pt x="2067" y="6931"/>
                    </a:lnTo>
                    <a:lnTo>
                      <a:pt x="4195" y="6839"/>
                    </a:lnTo>
                    <a:lnTo>
                      <a:pt x="4772" y="3800"/>
                    </a:lnTo>
                    <a:lnTo>
                      <a:pt x="5562" y="6961"/>
                    </a:lnTo>
                    <a:lnTo>
                      <a:pt x="7599" y="6900"/>
                    </a:lnTo>
                    <a:lnTo>
                      <a:pt x="9575" y="973"/>
                    </a:lnTo>
                    <a:lnTo>
                      <a:pt x="75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01"/>
              <p:cNvSpPr/>
              <p:nvPr/>
            </p:nvSpPr>
            <p:spPr>
              <a:xfrm>
                <a:off x="1111775" y="3934575"/>
                <a:ext cx="170225" cy="162650"/>
              </a:xfrm>
              <a:custGeom>
                <a:rect b="b" l="l" r="r" t="t"/>
                <a:pathLst>
                  <a:path extrusionOk="0" h="6506" w="6809">
                    <a:moveTo>
                      <a:pt x="3496" y="2098"/>
                    </a:moveTo>
                    <a:lnTo>
                      <a:pt x="3860" y="3436"/>
                    </a:lnTo>
                    <a:lnTo>
                      <a:pt x="3009" y="3466"/>
                    </a:lnTo>
                    <a:lnTo>
                      <a:pt x="3496" y="2098"/>
                    </a:lnTo>
                    <a:close/>
                    <a:moveTo>
                      <a:pt x="4468" y="1"/>
                    </a:moveTo>
                    <a:lnTo>
                      <a:pt x="2493" y="92"/>
                    </a:lnTo>
                    <a:lnTo>
                      <a:pt x="0" y="5898"/>
                    </a:lnTo>
                    <a:lnTo>
                      <a:pt x="1885" y="6506"/>
                    </a:lnTo>
                    <a:lnTo>
                      <a:pt x="2553" y="5016"/>
                    </a:lnTo>
                    <a:lnTo>
                      <a:pt x="4255" y="4955"/>
                    </a:lnTo>
                    <a:lnTo>
                      <a:pt x="4924" y="6475"/>
                    </a:lnTo>
                    <a:lnTo>
                      <a:pt x="6809" y="5958"/>
                    </a:lnTo>
                    <a:cubicBezTo>
                      <a:pt x="6079" y="3952"/>
                      <a:pt x="5167" y="2007"/>
                      <a:pt x="44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01"/>
              <p:cNvSpPr/>
              <p:nvPr/>
            </p:nvSpPr>
            <p:spPr>
              <a:xfrm>
                <a:off x="1280450" y="3925300"/>
                <a:ext cx="129225" cy="164375"/>
              </a:xfrm>
              <a:custGeom>
                <a:rect b="b" l="l" r="r" t="t"/>
                <a:pathLst>
                  <a:path extrusionOk="0" h="6575" w="5169">
                    <a:moveTo>
                      <a:pt x="2679" y="1"/>
                    </a:moveTo>
                    <a:cubicBezTo>
                      <a:pt x="2617" y="1"/>
                      <a:pt x="2555" y="3"/>
                      <a:pt x="2493" y="7"/>
                    </a:cubicBezTo>
                    <a:cubicBezTo>
                      <a:pt x="1126" y="68"/>
                      <a:pt x="92" y="980"/>
                      <a:pt x="123" y="2196"/>
                    </a:cubicBezTo>
                    <a:cubicBezTo>
                      <a:pt x="212" y="3388"/>
                      <a:pt x="1237" y="4142"/>
                      <a:pt x="2595" y="4142"/>
                    </a:cubicBezTo>
                    <a:cubicBezTo>
                      <a:pt x="2622" y="4142"/>
                      <a:pt x="2649" y="4142"/>
                      <a:pt x="2676" y="4141"/>
                    </a:cubicBezTo>
                    <a:cubicBezTo>
                      <a:pt x="2740" y="4137"/>
                      <a:pt x="2801" y="4135"/>
                      <a:pt x="2858" y="4135"/>
                    </a:cubicBezTo>
                    <a:cubicBezTo>
                      <a:pt x="3257" y="4135"/>
                      <a:pt x="3466" y="4228"/>
                      <a:pt x="3466" y="4415"/>
                    </a:cubicBezTo>
                    <a:cubicBezTo>
                      <a:pt x="3466" y="4658"/>
                      <a:pt x="3010" y="4901"/>
                      <a:pt x="2554" y="4901"/>
                    </a:cubicBezTo>
                    <a:cubicBezTo>
                      <a:pt x="2037" y="4901"/>
                      <a:pt x="1490" y="4658"/>
                      <a:pt x="1126" y="4293"/>
                    </a:cubicBezTo>
                    <a:lnTo>
                      <a:pt x="1" y="5570"/>
                    </a:lnTo>
                    <a:cubicBezTo>
                      <a:pt x="588" y="6157"/>
                      <a:pt x="1573" y="6574"/>
                      <a:pt x="2489" y="6574"/>
                    </a:cubicBezTo>
                    <a:cubicBezTo>
                      <a:pt x="2521" y="6574"/>
                      <a:pt x="2553" y="6574"/>
                      <a:pt x="2585" y="6573"/>
                    </a:cubicBezTo>
                    <a:cubicBezTo>
                      <a:pt x="4044" y="6481"/>
                      <a:pt x="5168" y="5418"/>
                      <a:pt x="5138" y="4202"/>
                    </a:cubicBezTo>
                    <a:cubicBezTo>
                      <a:pt x="5108" y="3128"/>
                      <a:pt x="4141" y="2347"/>
                      <a:pt x="3042" y="2347"/>
                    </a:cubicBezTo>
                    <a:cubicBezTo>
                      <a:pt x="3022" y="2347"/>
                      <a:pt x="3001" y="2347"/>
                      <a:pt x="2980" y="2348"/>
                    </a:cubicBezTo>
                    <a:cubicBezTo>
                      <a:pt x="2815" y="2348"/>
                      <a:pt x="2587" y="2374"/>
                      <a:pt x="2377" y="2374"/>
                    </a:cubicBezTo>
                    <a:cubicBezTo>
                      <a:pt x="2083" y="2374"/>
                      <a:pt x="1825" y="2322"/>
                      <a:pt x="1825" y="2074"/>
                    </a:cubicBezTo>
                    <a:cubicBezTo>
                      <a:pt x="1825" y="1861"/>
                      <a:pt x="2098" y="1679"/>
                      <a:pt x="2524" y="1679"/>
                    </a:cubicBezTo>
                    <a:cubicBezTo>
                      <a:pt x="3010" y="1679"/>
                      <a:pt x="3496" y="1831"/>
                      <a:pt x="4074" y="2196"/>
                    </a:cubicBezTo>
                    <a:lnTo>
                      <a:pt x="4955" y="919"/>
                    </a:lnTo>
                    <a:cubicBezTo>
                      <a:pt x="4307" y="355"/>
                      <a:pt x="3476" y="1"/>
                      <a:pt x="26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01"/>
              <p:cNvSpPr/>
              <p:nvPr/>
            </p:nvSpPr>
            <p:spPr>
              <a:xfrm>
                <a:off x="1412675" y="3914825"/>
                <a:ext cx="139100" cy="171000"/>
              </a:xfrm>
              <a:custGeom>
                <a:rect b="b" l="l" r="r" t="t"/>
                <a:pathLst>
                  <a:path extrusionOk="0" h="6840" w="5564">
                    <a:moveTo>
                      <a:pt x="5320" y="1"/>
                    </a:moveTo>
                    <a:lnTo>
                      <a:pt x="1" y="426"/>
                    </a:lnTo>
                    <a:lnTo>
                      <a:pt x="183" y="2250"/>
                    </a:lnTo>
                    <a:lnTo>
                      <a:pt x="1825" y="2098"/>
                    </a:lnTo>
                    <a:lnTo>
                      <a:pt x="1977" y="6840"/>
                    </a:lnTo>
                    <a:lnTo>
                      <a:pt x="4043" y="6566"/>
                    </a:lnTo>
                    <a:lnTo>
                      <a:pt x="3891" y="1976"/>
                    </a:lnTo>
                    <a:lnTo>
                      <a:pt x="5563" y="1824"/>
                    </a:lnTo>
                    <a:lnTo>
                      <a:pt x="532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01"/>
              <p:cNvSpPr/>
              <p:nvPr/>
            </p:nvSpPr>
            <p:spPr>
              <a:xfrm>
                <a:off x="1556300" y="3908000"/>
                <a:ext cx="124650" cy="170225"/>
              </a:xfrm>
              <a:custGeom>
                <a:rect b="b" l="l" r="r" t="t"/>
                <a:pathLst>
                  <a:path extrusionOk="0" h="6809" w="4986">
                    <a:moveTo>
                      <a:pt x="4469" y="0"/>
                    </a:moveTo>
                    <a:lnTo>
                      <a:pt x="1" y="395"/>
                    </a:lnTo>
                    <a:lnTo>
                      <a:pt x="487" y="6809"/>
                    </a:lnTo>
                    <a:lnTo>
                      <a:pt x="4985" y="6626"/>
                    </a:lnTo>
                    <a:lnTo>
                      <a:pt x="4894" y="4833"/>
                    </a:lnTo>
                    <a:lnTo>
                      <a:pt x="2159" y="5046"/>
                    </a:lnTo>
                    <a:lnTo>
                      <a:pt x="2037" y="4195"/>
                    </a:lnTo>
                    <a:lnTo>
                      <a:pt x="4347" y="3921"/>
                    </a:lnTo>
                    <a:lnTo>
                      <a:pt x="4195" y="2310"/>
                    </a:lnTo>
                    <a:lnTo>
                      <a:pt x="1885" y="2584"/>
                    </a:lnTo>
                    <a:lnTo>
                      <a:pt x="1824" y="1854"/>
                    </a:lnTo>
                    <a:lnTo>
                      <a:pt x="4651" y="1763"/>
                    </a:lnTo>
                    <a:lnTo>
                      <a:pt x="44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24" name="Google Shape;3024;p101"/>
          <p:cNvSpPr/>
          <p:nvPr/>
        </p:nvSpPr>
        <p:spPr>
          <a:xfrm flipH="1" rot="-5400617">
            <a:off x="7981452" y="-406570"/>
            <a:ext cx="1737040" cy="1214965"/>
          </a:xfrm>
          <a:custGeom>
            <a:rect b="b" l="l" r="r" t="t"/>
            <a:pathLst>
              <a:path extrusionOk="0" h="84534" w="124653">
                <a:moveTo>
                  <a:pt x="38538" y="0"/>
                </a:moveTo>
                <a:cubicBezTo>
                  <a:pt x="31277" y="0"/>
                  <a:pt x="23914" y="1651"/>
                  <a:pt x="17782" y="5121"/>
                </a:cubicBezTo>
                <a:cubicBezTo>
                  <a:pt x="5137" y="12295"/>
                  <a:pt x="0" y="25881"/>
                  <a:pt x="2797" y="37401"/>
                </a:cubicBezTo>
                <a:cubicBezTo>
                  <a:pt x="5654" y="48891"/>
                  <a:pt x="15168" y="58374"/>
                  <a:pt x="26444" y="65548"/>
                </a:cubicBezTo>
                <a:cubicBezTo>
                  <a:pt x="40974" y="74788"/>
                  <a:pt x="58694" y="80806"/>
                  <a:pt x="77509" y="83025"/>
                </a:cubicBezTo>
                <a:cubicBezTo>
                  <a:pt x="82402" y="83614"/>
                  <a:pt x="89834" y="84534"/>
                  <a:pt x="97300" y="84534"/>
                </a:cubicBezTo>
                <a:cubicBezTo>
                  <a:pt x="108339" y="84534"/>
                  <a:pt x="119455" y="82522"/>
                  <a:pt x="122556" y="74454"/>
                </a:cubicBezTo>
                <a:cubicBezTo>
                  <a:pt x="124653" y="69013"/>
                  <a:pt x="119911" y="63694"/>
                  <a:pt x="114136" y="60836"/>
                </a:cubicBezTo>
                <a:cubicBezTo>
                  <a:pt x="108361" y="58010"/>
                  <a:pt x="101491" y="56551"/>
                  <a:pt x="96051" y="53329"/>
                </a:cubicBezTo>
                <a:cubicBezTo>
                  <a:pt x="84014" y="46064"/>
                  <a:pt x="82433" y="32265"/>
                  <a:pt x="76172" y="21261"/>
                </a:cubicBezTo>
                <a:cubicBezTo>
                  <a:pt x="71400" y="12781"/>
                  <a:pt x="63193" y="5516"/>
                  <a:pt x="52311" y="2082"/>
                </a:cubicBezTo>
                <a:cubicBezTo>
                  <a:pt x="48014" y="710"/>
                  <a:pt x="43298" y="0"/>
                  <a:pt x="385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2" presetSubtype="2">
                                  <p:stCondLst>
                                    <p:cond delay="0"/>
                                  </p:stCondLst>
                                  <p:childTnLst>
                                    <p:set>
                                      <p:cBhvr>
                                        <p:cTn dur="1" fill="hold">
                                          <p:stCondLst>
                                            <p:cond delay="0"/>
                                          </p:stCondLst>
                                        </p:cTn>
                                        <p:tgtEl>
                                          <p:spTgt spid="2981"/>
                                        </p:tgtEl>
                                        <p:attrNameLst>
                                          <p:attrName>style.visibility</p:attrName>
                                        </p:attrNameLst>
                                      </p:cBhvr>
                                      <p:to>
                                        <p:strVal val="visible"/>
                                      </p:to>
                                    </p:set>
                                    <p:anim calcmode="lin" valueType="num">
                                      <p:cBhvr additive="base">
                                        <p:cTn dur="500"/>
                                        <p:tgtEl>
                                          <p:spTgt spid="2981"/>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8" name="Shape 3028"/>
        <p:cNvGrpSpPr/>
        <p:nvPr/>
      </p:nvGrpSpPr>
      <p:grpSpPr>
        <a:xfrm>
          <a:off x="0" y="0"/>
          <a:ext cx="0" cy="0"/>
          <a:chOff x="0" y="0"/>
          <a:chExt cx="0" cy="0"/>
        </a:xfrm>
      </p:grpSpPr>
      <p:grpSp>
        <p:nvGrpSpPr>
          <p:cNvPr id="3029" name="Google Shape;3029;p102"/>
          <p:cNvGrpSpPr/>
          <p:nvPr/>
        </p:nvGrpSpPr>
        <p:grpSpPr>
          <a:xfrm>
            <a:off x="819000" y="1670525"/>
            <a:ext cx="2592861" cy="2517540"/>
            <a:chOff x="819000" y="1670525"/>
            <a:chExt cx="2592861" cy="2517540"/>
          </a:xfrm>
        </p:grpSpPr>
        <p:sp>
          <p:nvSpPr>
            <p:cNvPr id="3030" name="Google Shape;3030;p102"/>
            <p:cNvSpPr/>
            <p:nvPr/>
          </p:nvSpPr>
          <p:spPr>
            <a:xfrm>
              <a:off x="819000" y="1670525"/>
              <a:ext cx="2592861" cy="2517540"/>
            </a:xfrm>
            <a:custGeom>
              <a:rect b="b" l="l" r="r" t="t"/>
              <a:pathLst>
                <a:path extrusionOk="0" h="71127" w="73255">
                  <a:moveTo>
                    <a:pt x="32858" y="1"/>
                  </a:moveTo>
                  <a:cubicBezTo>
                    <a:pt x="32190" y="1"/>
                    <a:pt x="31521" y="92"/>
                    <a:pt x="30913" y="244"/>
                  </a:cubicBezTo>
                  <a:cubicBezTo>
                    <a:pt x="23922" y="1916"/>
                    <a:pt x="17812" y="12281"/>
                    <a:pt x="16627" y="14317"/>
                  </a:cubicBezTo>
                  <a:lnTo>
                    <a:pt x="16353" y="14773"/>
                  </a:lnTo>
                  <a:cubicBezTo>
                    <a:pt x="15411" y="16232"/>
                    <a:pt x="14408" y="17813"/>
                    <a:pt x="13496" y="19393"/>
                  </a:cubicBezTo>
                  <a:cubicBezTo>
                    <a:pt x="13253" y="19758"/>
                    <a:pt x="12736" y="20670"/>
                    <a:pt x="12736" y="20670"/>
                  </a:cubicBezTo>
                  <a:cubicBezTo>
                    <a:pt x="9758" y="21855"/>
                    <a:pt x="7022" y="23679"/>
                    <a:pt x="5077" y="25868"/>
                  </a:cubicBezTo>
                  <a:cubicBezTo>
                    <a:pt x="2797" y="28421"/>
                    <a:pt x="1794" y="31582"/>
                    <a:pt x="2189" y="34530"/>
                  </a:cubicBezTo>
                  <a:cubicBezTo>
                    <a:pt x="1976" y="34895"/>
                    <a:pt x="1794" y="35260"/>
                    <a:pt x="1642" y="35716"/>
                  </a:cubicBezTo>
                  <a:lnTo>
                    <a:pt x="1125" y="37357"/>
                  </a:lnTo>
                  <a:lnTo>
                    <a:pt x="2037" y="38877"/>
                  </a:lnTo>
                  <a:cubicBezTo>
                    <a:pt x="2463" y="39546"/>
                    <a:pt x="2736" y="39941"/>
                    <a:pt x="5289" y="41248"/>
                  </a:cubicBezTo>
                  <a:cubicBezTo>
                    <a:pt x="5168" y="41521"/>
                    <a:pt x="5046" y="41795"/>
                    <a:pt x="4925" y="42099"/>
                  </a:cubicBezTo>
                  <a:lnTo>
                    <a:pt x="4894" y="42160"/>
                  </a:lnTo>
                  <a:cubicBezTo>
                    <a:pt x="4773" y="42433"/>
                    <a:pt x="4651" y="42737"/>
                    <a:pt x="4560" y="43041"/>
                  </a:cubicBezTo>
                  <a:lnTo>
                    <a:pt x="4499" y="43163"/>
                  </a:lnTo>
                  <a:cubicBezTo>
                    <a:pt x="4347" y="43588"/>
                    <a:pt x="4165" y="44044"/>
                    <a:pt x="4013" y="44439"/>
                  </a:cubicBezTo>
                  <a:cubicBezTo>
                    <a:pt x="4013" y="44439"/>
                    <a:pt x="3861" y="44834"/>
                    <a:pt x="3830" y="44895"/>
                  </a:cubicBezTo>
                  <a:cubicBezTo>
                    <a:pt x="1" y="53102"/>
                    <a:pt x="791" y="54895"/>
                    <a:pt x="1277" y="55959"/>
                  </a:cubicBezTo>
                  <a:lnTo>
                    <a:pt x="1581" y="56658"/>
                  </a:lnTo>
                  <a:lnTo>
                    <a:pt x="1672" y="56689"/>
                  </a:lnTo>
                  <a:cubicBezTo>
                    <a:pt x="2371" y="58057"/>
                    <a:pt x="3861" y="60610"/>
                    <a:pt x="5320" y="62920"/>
                  </a:cubicBezTo>
                  <a:cubicBezTo>
                    <a:pt x="9150" y="69029"/>
                    <a:pt x="10517" y="70032"/>
                    <a:pt x="11642" y="70519"/>
                  </a:cubicBezTo>
                  <a:cubicBezTo>
                    <a:pt x="12463" y="70853"/>
                    <a:pt x="13435" y="71005"/>
                    <a:pt x="15259" y="71005"/>
                  </a:cubicBezTo>
                  <a:cubicBezTo>
                    <a:pt x="20882" y="71005"/>
                    <a:pt x="34287" y="69637"/>
                    <a:pt x="34864" y="69576"/>
                  </a:cubicBezTo>
                  <a:lnTo>
                    <a:pt x="38603" y="69181"/>
                  </a:lnTo>
                  <a:lnTo>
                    <a:pt x="38026" y="62646"/>
                  </a:lnTo>
                  <a:lnTo>
                    <a:pt x="38026" y="62646"/>
                  </a:lnTo>
                  <a:cubicBezTo>
                    <a:pt x="38755" y="63345"/>
                    <a:pt x="39606" y="64166"/>
                    <a:pt x="40640" y="65108"/>
                  </a:cubicBezTo>
                  <a:cubicBezTo>
                    <a:pt x="46506" y="70549"/>
                    <a:pt x="47114" y="70731"/>
                    <a:pt x="47965" y="70975"/>
                  </a:cubicBezTo>
                  <a:cubicBezTo>
                    <a:pt x="48330" y="71096"/>
                    <a:pt x="48664" y="71127"/>
                    <a:pt x="49059" y="71127"/>
                  </a:cubicBezTo>
                  <a:cubicBezTo>
                    <a:pt x="50245" y="71127"/>
                    <a:pt x="51369" y="70610"/>
                    <a:pt x="52129" y="69698"/>
                  </a:cubicBezTo>
                  <a:cubicBezTo>
                    <a:pt x="52767" y="68877"/>
                    <a:pt x="53132" y="67996"/>
                    <a:pt x="53102" y="66294"/>
                  </a:cubicBezTo>
                  <a:cubicBezTo>
                    <a:pt x="61309" y="65351"/>
                    <a:pt x="66081" y="64622"/>
                    <a:pt x="67297" y="64166"/>
                  </a:cubicBezTo>
                  <a:cubicBezTo>
                    <a:pt x="69759" y="63224"/>
                    <a:pt x="70944" y="60458"/>
                    <a:pt x="72069" y="53132"/>
                  </a:cubicBezTo>
                  <a:cubicBezTo>
                    <a:pt x="72342" y="51187"/>
                    <a:pt x="73254" y="44804"/>
                    <a:pt x="72555" y="41309"/>
                  </a:cubicBezTo>
                  <a:cubicBezTo>
                    <a:pt x="72464" y="40305"/>
                    <a:pt x="72008" y="39181"/>
                    <a:pt x="71005" y="37388"/>
                  </a:cubicBezTo>
                  <a:cubicBezTo>
                    <a:pt x="70974" y="37327"/>
                    <a:pt x="70944" y="37266"/>
                    <a:pt x="70883" y="37205"/>
                  </a:cubicBezTo>
                  <a:cubicBezTo>
                    <a:pt x="71248" y="35807"/>
                    <a:pt x="71035" y="34287"/>
                    <a:pt x="70245" y="32980"/>
                  </a:cubicBezTo>
                  <a:cubicBezTo>
                    <a:pt x="69424" y="31643"/>
                    <a:pt x="68117" y="30731"/>
                    <a:pt x="66628" y="30427"/>
                  </a:cubicBezTo>
                  <a:cubicBezTo>
                    <a:pt x="64561" y="27357"/>
                    <a:pt x="62676" y="24743"/>
                    <a:pt x="62616" y="24621"/>
                  </a:cubicBezTo>
                  <a:lnTo>
                    <a:pt x="60883" y="22190"/>
                  </a:lnTo>
                  <a:cubicBezTo>
                    <a:pt x="60184" y="20548"/>
                    <a:pt x="58938" y="19606"/>
                    <a:pt x="57965" y="19120"/>
                  </a:cubicBezTo>
                  <a:cubicBezTo>
                    <a:pt x="58087" y="17661"/>
                    <a:pt x="58178" y="16141"/>
                    <a:pt x="58239" y="14834"/>
                  </a:cubicBezTo>
                  <a:cubicBezTo>
                    <a:pt x="58421" y="10518"/>
                    <a:pt x="58421" y="9272"/>
                    <a:pt x="57296" y="7934"/>
                  </a:cubicBezTo>
                  <a:cubicBezTo>
                    <a:pt x="56537" y="7083"/>
                    <a:pt x="55473" y="6566"/>
                    <a:pt x="54287" y="6566"/>
                  </a:cubicBezTo>
                  <a:cubicBezTo>
                    <a:pt x="53497" y="6566"/>
                    <a:pt x="52524" y="6566"/>
                    <a:pt x="49698" y="8694"/>
                  </a:cubicBezTo>
                  <a:cubicBezTo>
                    <a:pt x="45746" y="5442"/>
                    <a:pt x="38360" y="1"/>
                    <a:pt x="3285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02"/>
            <p:cNvSpPr/>
            <p:nvPr/>
          </p:nvSpPr>
          <p:spPr>
            <a:xfrm>
              <a:off x="2507338" y="2613623"/>
              <a:ext cx="782661" cy="923863"/>
            </a:xfrm>
            <a:custGeom>
              <a:rect b="b" l="l" r="r" t="t"/>
              <a:pathLst>
                <a:path extrusionOk="0" h="25442" w="21552">
                  <a:moveTo>
                    <a:pt x="12159" y="1"/>
                  </a:moveTo>
                  <a:lnTo>
                    <a:pt x="1" y="8268"/>
                  </a:lnTo>
                  <a:cubicBezTo>
                    <a:pt x="1" y="8268"/>
                    <a:pt x="5320" y="16566"/>
                    <a:pt x="5654" y="18420"/>
                  </a:cubicBezTo>
                  <a:cubicBezTo>
                    <a:pt x="5989" y="20274"/>
                    <a:pt x="3192" y="22615"/>
                    <a:pt x="3192" y="22615"/>
                  </a:cubicBezTo>
                  <a:lnTo>
                    <a:pt x="17205" y="25442"/>
                  </a:lnTo>
                  <a:cubicBezTo>
                    <a:pt x="17205" y="25442"/>
                    <a:pt x="21551" y="16597"/>
                    <a:pt x="21430" y="15077"/>
                  </a:cubicBezTo>
                  <a:cubicBezTo>
                    <a:pt x="21399" y="14591"/>
                    <a:pt x="20974" y="13618"/>
                    <a:pt x="20305" y="12463"/>
                  </a:cubicBezTo>
                  <a:cubicBezTo>
                    <a:pt x="20092" y="12007"/>
                    <a:pt x="19819" y="11551"/>
                    <a:pt x="19515" y="11065"/>
                  </a:cubicBezTo>
                  <a:cubicBezTo>
                    <a:pt x="19302" y="10669"/>
                    <a:pt x="19029" y="10244"/>
                    <a:pt x="18785" y="9879"/>
                  </a:cubicBezTo>
                  <a:cubicBezTo>
                    <a:pt x="18542" y="9484"/>
                    <a:pt x="18299" y="9089"/>
                    <a:pt x="18025" y="8694"/>
                  </a:cubicBezTo>
                  <a:cubicBezTo>
                    <a:pt x="15381" y="4530"/>
                    <a:pt x="12159" y="1"/>
                    <a:pt x="121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02"/>
            <p:cNvSpPr/>
            <p:nvPr/>
          </p:nvSpPr>
          <p:spPr>
            <a:xfrm>
              <a:off x="950950" y="2751283"/>
              <a:ext cx="863244" cy="862386"/>
            </a:xfrm>
            <a:custGeom>
              <a:rect b="b" l="l" r="r" t="t"/>
              <a:pathLst>
                <a:path extrusionOk="0" h="23749" w="23771">
                  <a:moveTo>
                    <a:pt x="16779" y="0"/>
                  </a:moveTo>
                  <a:cubicBezTo>
                    <a:pt x="15554" y="0"/>
                    <a:pt x="493" y="5883"/>
                    <a:pt x="730" y="6240"/>
                  </a:cubicBezTo>
                  <a:cubicBezTo>
                    <a:pt x="913" y="6575"/>
                    <a:pt x="5594" y="8793"/>
                    <a:pt x="5594" y="8793"/>
                  </a:cubicBezTo>
                  <a:cubicBezTo>
                    <a:pt x="5594" y="8793"/>
                    <a:pt x="5016" y="10100"/>
                    <a:pt x="4256" y="12015"/>
                  </a:cubicBezTo>
                  <a:cubicBezTo>
                    <a:pt x="4135" y="12319"/>
                    <a:pt x="4013" y="12623"/>
                    <a:pt x="3861" y="12958"/>
                  </a:cubicBezTo>
                  <a:cubicBezTo>
                    <a:pt x="3770" y="13231"/>
                    <a:pt x="3648" y="13535"/>
                    <a:pt x="3527" y="13809"/>
                  </a:cubicBezTo>
                  <a:cubicBezTo>
                    <a:pt x="3344" y="14265"/>
                    <a:pt x="3162" y="14721"/>
                    <a:pt x="2949" y="15207"/>
                  </a:cubicBezTo>
                  <a:cubicBezTo>
                    <a:pt x="1521" y="18976"/>
                    <a:pt x="1" y="23140"/>
                    <a:pt x="183" y="23748"/>
                  </a:cubicBezTo>
                  <a:lnTo>
                    <a:pt x="15959" y="22380"/>
                  </a:lnTo>
                  <a:lnTo>
                    <a:pt x="18542" y="13505"/>
                  </a:lnTo>
                  <a:cubicBezTo>
                    <a:pt x="18542" y="13505"/>
                    <a:pt x="21883" y="14377"/>
                    <a:pt x="23117" y="14377"/>
                  </a:cubicBezTo>
                  <a:cubicBezTo>
                    <a:pt x="23357" y="14377"/>
                    <a:pt x="23518" y="14344"/>
                    <a:pt x="23558" y="14265"/>
                  </a:cubicBezTo>
                  <a:cubicBezTo>
                    <a:pt x="23770" y="13748"/>
                    <a:pt x="17387" y="191"/>
                    <a:pt x="16840" y="9"/>
                  </a:cubicBezTo>
                  <a:cubicBezTo>
                    <a:pt x="16827" y="3"/>
                    <a:pt x="16806" y="0"/>
                    <a:pt x="167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02"/>
            <p:cNvSpPr/>
            <p:nvPr/>
          </p:nvSpPr>
          <p:spPr>
            <a:xfrm>
              <a:off x="936606" y="3325529"/>
              <a:ext cx="1101652" cy="753521"/>
            </a:xfrm>
            <a:custGeom>
              <a:rect b="b" l="l" r="r" t="t"/>
              <a:pathLst>
                <a:path extrusionOk="0" h="20751" w="30336">
                  <a:moveTo>
                    <a:pt x="3131" y="1"/>
                  </a:moveTo>
                  <a:cubicBezTo>
                    <a:pt x="3131" y="1"/>
                    <a:pt x="1" y="6657"/>
                    <a:pt x="578" y="7904"/>
                  </a:cubicBezTo>
                  <a:cubicBezTo>
                    <a:pt x="1186" y="9150"/>
                    <a:pt x="7296" y="19819"/>
                    <a:pt x="9059" y="20579"/>
                  </a:cubicBezTo>
                  <a:cubicBezTo>
                    <a:pt x="9335" y="20700"/>
                    <a:pt x="10062" y="20750"/>
                    <a:pt x="11090" y="20750"/>
                  </a:cubicBezTo>
                  <a:cubicBezTo>
                    <a:pt x="16520" y="20750"/>
                    <a:pt x="30336" y="19332"/>
                    <a:pt x="30336" y="19332"/>
                  </a:cubicBezTo>
                  <a:lnTo>
                    <a:pt x="29120" y="5381"/>
                  </a:lnTo>
                  <a:cubicBezTo>
                    <a:pt x="29120" y="5381"/>
                    <a:pt x="19767" y="6580"/>
                    <a:pt x="13969" y="6580"/>
                  </a:cubicBezTo>
                  <a:cubicBezTo>
                    <a:pt x="12384" y="6580"/>
                    <a:pt x="11064" y="6491"/>
                    <a:pt x="10274" y="6262"/>
                  </a:cubicBezTo>
                  <a:cubicBezTo>
                    <a:pt x="5654" y="4925"/>
                    <a:pt x="3131" y="1"/>
                    <a:pt x="31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02"/>
            <p:cNvSpPr/>
            <p:nvPr/>
          </p:nvSpPr>
          <p:spPr>
            <a:xfrm>
              <a:off x="1264458" y="2083823"/>
              <a:ext cx="1016130" cy="568472"/>
            </a:xfrm>
            <a:custGeom>
              <a:rect b="b" l="l" r="r" t="t"/>
              <a:pathLst>
                <a:path extrusionOk="0" h="15655" w="27981">
                  <a:moveTo>
                    <a:pt x="9761" y="0"/>
                  </a:moveTo>
                  <a:cubicBezTo>
                    <a:pt x="9758" y="0"/>
                    <a:pt x="9757" y="1"/>
                    <a:pt x="9757" y="1"/>
                  </a:cubicBezTo>
                  <a:cubicBezTo>
                    <a:pt x="8876" y="821"/>
                    <a:pt x="6110" y="4894"/>
                    <a:pt x="3587" y="9089"/>
                  </a:cubicBezTo>
                  <a:cubicBezTo>
                    <a:pt x="3283" y="9545"/>
                    <a:pt x="3009" y="10031"/>
                    <a:pt x="2766" y="10487"/>
                  </a:cubicBezTo>
                  <a:cubicBezTo>
                    <a:pt x="2493" y="10943"/>
                    <a:pt x="2219" y="11430"/>
                    <a:pt x="1976" y="11885"/>
                  </a:cubicBezTo>
                  <a:cubicBezTo>
                    <a:pt x="1581" y="12524"/>
                    <a:pt x="1246" y="13132"/>
                    <a:pt x="943" y="13740"/>
                  </a:cubicBezTo>
                  <a:cubicBezTo>
                    <a:pt x="547" y="14439"/>
                    <a:pt x="243" y="15077"/>
                    <a:pt x="0" y="15654"/>
                  </a:cubicBezTo>
                  <a:lnTo>
                    <a:pt x="19058" y="13284"/>
                  </a:lnTo>
                  <a:cubicBezTo>
                    <a:pt x="19058" y="13284"/>
                    <a:pt x="24256" y="3496"/>
                    <a:pt x="26141" y="2706"/>
                  </a:cubicBezTo>
                  <a:cubicBezTo>
                    <a:pt x="27980" y="1892"/>
                    <a:pt x="10043" y="0"/>
                    <a:pt x="97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02"/>
            <p:cNvSpPr/>
            <p:nvPr/>
          </p:nvSpPr>
          <p:spPr>
            <a:xfrm>
              <a:off x="1510601" y="1776075"/>
              <a:ext cx="1267212" cy="887514"/>
            </a:xfrm>
            <a:custGeom>
              <a:rect b="b" l="l" r="r" t="t"/>
              <a:pathLst>
                <a:path extrusionOk="0" h="24441" w="34895">
                  <a:moveTo>
                    <a:pt x="12909" y="0"/>
                  </a:moveTo>
                  <a:cubicBezTo>
                    <a:pt x="12538" y="0"/>
                    <a:pt x="12186" y="38"/>
                    <a:pt x="11855" y="117"/>
                  </a:cubicBezTo>
                  <a:cubicBezTo>
                    <a:pt x="6171" y="1485"/>
                    <a:pt x="1" y="12366"/>
                    <a:pt x="1" y="12366"/>
                  </a:cubicBezTo>
                  <a:cubicBezTo>
                    <a:pt x="1" y="12366"/>
                    <a:pt x="3482" y="11304"/>
                    <a:pt x="5921" y="11304"/>
                  </a:cubicBezTo>
                  <a:cubicBezTo>
                    <a:pt x="6311" y="11304"/>
                    <a:pt x="6674" y="11331"/>
                    <a:pt x="6992" y="11394"/>
                  </a:cubicBezTo>
                  <a:cubicBezTo>
                    <a:pt x="9271" y="11850"/>
                    <a:pt x="19727" y="19935"/>
                    <a:pt x="19727" y="19935"/>
                  </a:cubicBezTo>
                  <a:cubicBezTo>
                    <a:pt x="19727" y="19935"/>
                    <a:pt x="16992" y="23856"/>
                    <a:pt x="17478" y="24281"/>
                  </a:cubicBezTo>
                  <a:cubicBezTo>
                    <a:pt x="17626" y="24396"/>
                    <a:pt x="18780" y="24440"/>
                    <a:pt x="20400" y="24440"/>
                  </a:cubicBezTo>
                  <a:cubicBezTo>
                    <a:pt x="24780" y="24440"/>
                    <a:pt x="32569" y="24119"/>
                    <a:pt x="33101" y="24008"/>
                  </a:cubicBezTo>
                  <a:cubicBezTo>
                    <a:pt x="33831" y="23826"/>
                    <a:pt x="34895" y="7138"/>
                    <a:pt x="34469" y="6652"/>
                  </a:cubicBezTo>
                  <a:cubicBezTo>
                    <a:pt x="34443" y="6622"/>
                    <a:pt x="34402" y="6608"/>
                    <a:pt x="34348" y="6608"/>
                  </a:cubicBezTo>
                  <a:cubicBezTo>
                    <a:pt x="33525" y="6608"/>
                    <a:pt x="29697" y="9874"/>
                    <a:pt x="29697" y="9874"/>
                  </a:cubicBezTo>
                  <a:cubicBezTo>
                    <a:pt x="29697" y="9874"/>
                    <a:pt x="18933" y="0"/>
                    <a:pt x="12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02"/>
            <p:cNvSpPr/>
            <p:nvPr/>
          </p:nvSpPr>
          <p:spPr>
            <a:xfrm>
              <a:off x="2507338" y="2613623"/>
              <a:ext cx="782661" cy="923863"/>
            </a:xfrm>
            <a:custGeom>
              <a:rect b="b" l="l" r="r" t="t"/>
              <a:pathLst>
                <a:path extrusionOk="0" h="25442" w="21552">
                  <a:moveTo>
                    <a:pt x="12159" y="1"/>
                  </a:moveTo>
                  <a:lnTo>
                    <a:pt x="1" y="8268"/>
                  </a:lnTo>
                  <a:cubicBezTo>
                    <a:pt x="1" y="8268"/>
                    <a:pt x="5320" y="16566"/>
                    <a:pt x="5654" y="18420"/>
                  </a:cubicBezTo>
                  <a:cubicBezTo>
                    <a:pt x="5989" y="20274"/>
                    <a:pt x="3192" y="22615"/>
                    <a:pt x="3192" y="22615"/>
                  </a:cubicBezTo>
                  <a:lnTo>
                    <a:pt x="17205" y="25442"/>
                  </a:lnTo>
                  <a:cubicBezTo>
                    <a:pt x="17205" y="25442"/>
                    <a:pt x="21551" y="16597"/>
                    <a:pt x="21430" y="15077"/>
                  </a:cubicBezTo>
                  <a:cubicBezTo>
                    <a:pt x="21399" y="14591"/>
                    <a:pt x="20974" y="13618"/>
                    <a:pt x="20305" y="12463"/>
                  </a:cubicBezTo>
                  <a:cubicBezTo>
                    <a:pt x="20092" y="12007"/>
                    <a:pt x="19819" y="11551"/>
                    <a:pt x="19515" y="11065"/>
                  </a:cubicBezTo>
                  <a:cubicBezTo>
                    <a:pt x="19302" y="10669"/>
                    <a:pt x="19029" y="10244"/>
                    <a:pt x="18785" y="9879"/>
                  </a:cubicBezTo>
                  <a:cubicBezTo>
                    <a:pt x="18542" y="9484"/>
                    <a:pt x="18299" y="9089"/>
                    <a:pt x="18025" y="8694"/>
                  </a:cubicBezTo>
                  <a:cubicBezTo>
                    <a:pt x="15381" y="4530"/>
                    <a:pt x="12159" y="1"/>
                    <a:pt x="12159" y="1"/>
                  </a:cubicBezTo>
                  <a:close/>
                </a:path>
              </a:pathLst>
            </a:custGeom>
            <a:solidFill>
              <a:srgbClr val="000000">
                <a:alpha val="162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02"/>
            <p:cNvSpPr/>
            <p:nvPr/>
          </p:nvSpPr>
          <p:spPr>
            <a:xfrm>
              <a:off x="2165178" y="3159980"/>
              <a:ext cx="1151294" cy="923100"/>
            </a:xfrm>
            <a:custGeom>
              <a:rect b="b" l="l" r="r" t="t"/>
              <a:pathLst>
                <a:path extrusionOk="0" h="25421" w="31703">
                  <a:moveTo>
                    <a:pt x="30852" y="0"/>
                  </a:moveTo>
                  <a:lnTo>
                    <a:pt x="30852" y="0"/>
                  </a:lnTo>
                  <a:cubicBezTo>
                    <a:pt x="30852" y="1"/>
                    <a:pt x="26171" y="3982"/>
                    <a:pt x="23861" y="5046"/>
                  </a:cubicBezTo>
                  <a:cubicBezTo>
                    <a:pt x="21551" y="6110"/>
                    <a:pt x="9423" y="6596"/>
                    <a:pt x="9423" y="6596"/>
                  </a:cubicBezTo>
                  <a:cubicBezTo>
                    <a:pt x="9423" y="6596"/>
                    <a:pt x="9453" y="1581"/>
                    <a:pt x="8936" y="882"/>
                  </a:cubicBezTo>
                  <a:cubicBezTo>
                    <a:pt x="8923" y="865"/>
                    <a:pt x="8906" y="857"/>
                    <a:pt x="8884" y="857"/>
                  </a:cubicBezTo>
                  <a:cubicBezTo>
                    <a:pt x="7994" y="857"/>
                    <a:pt x="1" y="14484"/>
                    <a:pt x="31" y="15107"/>
                  </a:cubicBezTo>
                  <a:cubicBezTo>
                    <a:pt x="61" y="15776"/>
                    <a:pt x="10304" y="25198"/>
                    <a:pt x="11064" y="25411"/>
                  </a:cubicBezTo>
                  <a:cubicBezTo>
                    <a:pt x="11084" y="25417"/>
                    <a:pt x="11102" y="25420"/>
                    <a:pt x="11119" y="25420"/>
                  </a:cubicBezTo>
                  <a:cubicBezTo>
                    <a:pt x="11775" y="25420"/>
                    <a:pt x="10851" y="21034"/>
                    <a:pt x="10851" y="21034"/>
                  </a:cubicBezTo>
                  <a:cubicBezTo>
                    <a:pt x="10851" y="21034"/>
                    <a:pt x="26323" y="19302"/>
                    <a:pt x="27964" y="18694"/>
                  </a:cubicBezTo>
                  <a:cubicBezTo>
                    <a:pt x="29606" y="18086"/>
                    <a:pt x="31703" y="4013"/>
                    <a:pt x="308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8" name="Google Shape;3038;p102"/>
          <p:cNvSpPr txBox="1"/>
          <p:nvPr>
            <p:ph type="title"/>
          </p:nvPr>
        </p:nvSpPr>
        <p:spPr>
          <a:xfrm>
            <a:off x="3577475" y="2689827"/>
            <a:ext cx="33510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Glass</a:t>
            </a:r>
            <a:endParaRPr/>
          </a:p>
        </p:txBody>
      </p:sp>
      <p:sp>
        <p:nvSpPr>
          <p:cNvPr id="3039" name="Google Shape;3039;p102"/>
          <p:cNvSpPr/>
          <p:nvPr/>
        </p:nvSpPr>
        <p:spPr>
          <a:xfrm flipH="1">
            <a:off x="7125300" y="3676200"/>
            <a:ext cx="1199700" cy="346800"/>
          </a:xfrm>
          <a:prstGeom prst="roundRect">
            <a:avLst>
              <a:gd fmla="val 50000" name="adj"/>
            </a:avLst>
          </a:prstGeom>
          <a:solidFill>
            <a:schemeClr val="l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02"/>
          <p:cNvSpPr/>
          <p:nvPr/>
        </p:nvSpPr>
        <p:spPr>
          <a:xfrm flipH="1">
            <a:off x="7367400" y="3676200"/>
            <a:ext cx="957600" cy="346800"/>
          </a:xfrm>
          <a:prstGeom prst="roundRect">
            <a:avLst>
              <a:gd fmla="val 50000" name="adj"/>
            </a:avLst>
          </a:prstGeom>
          <a:solidFill>
            <a:schemeClr val="accent3"/>
          </a:solidFill>
          <a:ln>
            <a:noFill/>
          </a:ln>
        </p:spPr>
        <p:txBody>
          <a:bodyPr anchorCtr="0" anchor="ctr" bIns="91425" lIns="0" spcFirstLastPara="1" rIns="0" wrap="square" tIns="91425">
            <a:noAutofit/>
          </a:bodyPr>
          <a:lstStyle/>
          <a:p>
            <a:pPr indent="0" lvl="0" marL="0" rtl="0" algn="r">
              <a:spcBef>
                <a:spcPts val="0"/>
              </a:spcBef>
              <a:spcAft>
                <a:spcPts val="0"/>
              </a:spcAft>
              <a:buNone/>
            </a:pPr>
            <a:r>
              <a:rPr lang="en" sz="1200">
                <a:solidFill>
                  <a:schemeClr val="dk2"/>
                </a:solidFill>
                <a:latin typeface="Poppins"/>
                <a:ea typeface="Poppins"/>
                <a:cs typeface="Poppins"/>
                <a:sym typeface="Poppins"/>
              </a:rPr>
              <a:t>80%</a:t>
            </a:r>
            <a:endParaRPr sz="1200">
              <a:solidFill>
                <a:schemeClr val="dk2"/>
              </a:solidFill>
              <a:latin typeface="Poppins"/>
              <a:ea typeface="Poppins"/>
              <a:cs typeface="Poppins"/>
              <a:sym typeface="Poppins"/>
            </a:endParaRPr>
          </a:p>
        </p:txBody>
      </p:sp>
      <p:sp>
        <p:nvSpPr>
          <p:cNvPr id="3041" name="Google Shape;3041;p102"/>
          <p:cNvSpPr/>
          <p:nvPr/>
        </p:nvSpPr>
        <p:spPr>
          <a:xfrm flipH="1">
            <a:off x="7125300" y="2767550"/>
            <a:ext cx="1199700" cy="346800"/>
          </a:xfrm>
          <a:prstGeom prst="roundRect">
            <a:avLst>
              <a:gd fmla="val 50000" name="adj"/>
            </a:avLst>
          </a:prstGeom>
          <a:solidFill>
            <a:schemeClr val="l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02"/>
          <p:cNvSpPr/>
          <p:nvPr/>
        </p:nvSpPr>
        <p:spPr>
          <a:xfrm flipH="1">
            <a:off x="7904700" y="2767550"/>
            <a:ext cx="420300" cy="346800"/>
          </a:xfrm>
          <a:prstGeom prst="roundRect">
            <a:avLst>
              <a:gd fmla="val 50000" name="adj"/>
            </a:avLst>
          </a:prstGeom>
          <a:solidFill>
            <a:schemeClr val="accent6"/>
          </a:solidFill>
          <a:ln>
            <a:noFill/>
          </a:ln>
        </p:spPr>
        <p:txBody>
          <a:bodyPr anchorCtr="0" anchor="ctr" bIns="91425" lIns="0" spcFirstLastPara="1" rIns="0" wrap="square" tIns="91425">
            <a:noAutofit/>
          </a:bodyPr>
          <a:lstStyle/>
          <a:p>
            <a:pPr indent="0" lvl="0" marL="0" rtl="0" algn="r">
              <a:spcBef>
                <a:spcPts val="0"/>
              </a:spcBef>
              <a:spcAft>
                <a:spcPts val="0"/>
              </a:spcAft>
              <a:buNone/>
            </a:pPr>
            <a:r>
              <a:rPr lang="en" sz="1200">
                <a:solidFill>
                  <a:schemeClr val="dk2"/>
                </a:solidFill>
                <a:latin typeface="Poppins"/>
                <a:ea typeface="Poppins"/>
                <a:cs typeface="Poppins"/>
                <a:sym typeface="Poppins"/>
              </a:rPr>
              <a:t>2</a:t>
            </a:r>
            <a:r>
              <a:rPr lang="en" sz="1200">
                <a:solidFill>
                  <a:schemeClr val="dk2"/>
                </a:solidFill>
                <a:latin typeface="Poppins"/>
                <a:ea typeface="Poppins"/>
                <a:cs typeface="Poppins"/>
                <a:sym typeface="Poppins"/>
              </a:rPr>
              <a:t>0%</a:t>
            </a:r>
            <a:endParaRPr sz="1200">
              <a:solidFill>
                <a:schemeClr val="dk2"/>
              </a:solidFill>
              <a:latin typeface="Poppins"/>
              <a:ea typeface="Poppins"/>
              <a:cs typeface="Poppins"/>
              <a:sym typeface="Poppins"/>
            </a:endParaRPr>
          </a:p>
        </p:txBody>
      </p:sp>
      <p:sp>
        <p:nvSpPr>
          <p:cNvPr id="3043" name="Google Shape;3043;p102"/>
          <p:cNvSpPr/>
          <p:nvPr/>
        </p:nvSpPr>
        <p:spPr>
          <a:xfrm flipH="1">
            <a:off x="7125300" y="1858900"/>
            <a:ext cx="1199700" cy="346800"/>
          </a:xfrm>
          <a:prstGeom prst="roundRect">
            <a:avLst>
              <a:gd fmla="val 50000" name="adj"/>
            </a:avLst>
          </a:prstGeom>
          <a:solidFill>
            <a:schemeClr val="l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02"/>
          <p:cNvSpPr/>
          <p:nvPr/>
        </p:nvSpPr>
        <p:spPr>
          <a:xfrm flipH="1">
            <a:off x="7563600" y="1858900"/>
            <a:ext cx="761400" cy="346800"/>
          </a:xfrm>
          <a:prstGeom prst="roundRect">
            <a:avLst>
              <a:gd fmla="val 50000" name="adj"/>
            </a:avLst>
          </a:prstGeom>
          <a:solidFill>
            <a:schemeClr val="accent1"/>
          </a:solidFill>
          <a:ln>
            <a:noFill/>
          </a:ln>
        </p:spPr>
        <p:txBody>
          <a:bodyPr anchorCtr="0" anchor="ctr" bIns="91425" lIns="0" spcFirstLastPara="1" rIns="0" wrap="square" tIns="91425">
            <a:noAutofit/>
          </a:bodyPr>
          <a:lstStyle/>
          <a:p>
            <a:pPr indent="0" lvl="0" marL="0" rtl="0" algn="r">
              <a:spcBef>
                <a:spcPts val="0"/>
              </a:spcBef>
              <a:spcAft>
                <a:spcPts val="0"/>
              </a:spcAft>
              <a:buNone/>
            </a:pPr>
            <a:r>
              <a:rPr lang="en" sz="1200">
                <a:solidFill>
                  <a:schemeClr val="dk2"/>
                </a:solidFill>
                <a:latin typeface="Poppins"/>
                <a:ea typeface="Poppins"/>
                <a:cs typeface="Poppins"/>
                <a:sym typeface="Poppins"/>
              </a:rPr>
              <a:t>65</a:t>
            </a:r>
            <a:r>
              <a:rPr lang="en" sz="1200">
                <a:solidFill>
                  <a:schemeClr val="dk2"/>
                </a:solidFill>
                <a:latin typeface="Poppins"/>
                <a:ea typeface="Poppins"/>
                <a:cs typeface="Poppins"/>
                <a:sym typeface="Poppins"/>
              </a:rPr>
              <a:t>%</a:t>
            </a:r>
            <a:endParaRPr sz="1200">
              <a:solidFill>
                <a:schemeClr val="dk2"/>
              </a:solidFill>
              <a:latin typeface="Poppins"/>
              <a:ea typeface="Poppins"/>
              <a:cs typeface="Poppins"/>
              <a:sym typeface="Poppins"/>
            </a:endParaRPr>
          </a:p>
        </p:txBody>
      </p:sp>
      <p:sp>
        <p:nvSpPr>
          <p:cNvPr id="3045" name="Google Shape;3045;p102"/>
          <p:cNvSpPr txBox="1"/>
          <p:nvPr>
            <p:ph idx="1" type="subTitle"/>
          </p:nvPr>
        </p:nvSpPr>
        <p:spPr>
          <a:xfrm>
            <a:off x="3577475" y="3073702"/>
            <a:ext cx="3351000" cy="386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 is the smallest planet</a:t>
            </a:r>
            <a:endParaRPr/>
          </a:p>
          <a:p>
            <a:pPr indent="0" lvl="0" marL="0" rtl="0" algn="r">
              <a:spcBef>
                <a:spcPts val="1600"/>
              </a:spcBef>
              <a:spcAft>
                <a:spcPts val="0"/>
              </a:spcAft>
              <a:buNone/>
            </a:pPr>
            <a:r>
              <a:t/>
            </a:r>
            <a:endParaRPr/>
          </a:p>
        </p:txBody>
      </p:sp>
      <p:sp>
        <p:nvSpPr>
          <p:cNvPr id="3046" name="Google Shape;3046;p102"/>
          <p:cNvSpPr txBox="1"/>
          <p:nvPr>
            <p:ph idx="2" type="title"/>
          </p:nvPr>
        </p:nvSpPr>
        <p:spPr>
          <a:xfrm>
            <a:off x="3577475" y="1805450"/>
            <a:ext cx="33510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Paper/ Cardboard</a:t>
            </a:r>
            <a:endParaRPr/>
          </a:p>
        </p:txBody>
      </p:sp>
      <p:sp>
        <p:nvSpPr>
          <p:cNvPr id="3047" name="Google Shape;3047;p102"/>
          <p:cNvSpPr txBox="1"/>
          <p:nvPr>
            <p:ph idx="3" type="subTitle"/>
          </p:nvPr>
        </p:nvSpPr>
        <p:spPr>
          <a:xfrm>
            <a:off x="3577475" y="2189329"/>
            <a:ext cx="3351000" cy="386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Neptune is far from the Sun</a:t>
            </a:r>
            <a:endParaRPr/>
          </a:p>
        </p:txBody>
      </p:sp>
      <p:sp>
        <p:nvSpPr>
          <p:cNvPr id="3048" name="Google Shape;3048;p102"/>
          <p:cNvSpPr txBox="1"/>
          <p:nvPr>
            <p:ph idx="4" type="title"/>
          </p:nvPr>
        </p:nvSpPr>
        <p:spPr>
          <a:xfrm>
            <a:off x="3577475" y="3574203"/>
            <a:ext cx="3351000" cy="550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Plastic</a:t>
            </a:r>
            <a:endParaRPr/>
          </a:p>
        </p:txBody>
      </p:sp>
      <p:sp>
        <p:nvSpPr>
          <p:cNvPr id="3049" name="Google Shape;3049;p102"/>
          <p:cNvSpPr txBox="1"/>
          <p:nvPr>
            <p:ph idx="5" type="subTitle"/>
          </p:nvPr>
        </p:nvSpPr>
        <p:spPr>
          <a:xfrm>
            <a:off x="3577475" y="3958075"/>
            <a:ext cx="3351000" cy="386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Despite being red, Mars is cold</a:t>
            </a:r>
            <a:endParaRPr/>
          </a:p>
        </p:txBody>
      </p:sp>
      <p:sp>
        <p:nvSpPr>
          <p:cNvPr id="3050" name="Google Shape;3050;p102"/>
          <p:cNvSpPr txBox="1"/>
          <p:nvPr>
            <p:ph idx="6"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Principal recycling</a:t>
            </a:r>
            <a:endParaRPr/>
          </a:p>
        </p:txBody>
      </p:sp>
      <p:grpSp>
        <p:nvGrpSpPr>
          <p:cNvPr id="3051" name="Google Shape;3051;p102"/>
          <p:cNvGrpSpPr/>
          <p:nvPr/>
        </p:nvGrpSpPr>
        <p:grpSpPr>
          <a:xfrm>
            <a:off x="908995" y="2443390"/>
            <a:ext cx="2321411" cy="1193192"/>
            <a:chOff x="908995" y="2443390"/>
            <a:chExt cx="2321411" cy="1193192"/>
          </a:xfrm>
        </p:grpSpPr>
        <p:sp>
          <p:nvSpPr>
            <p:cNvPr id="3052" name="Google Shape;3052;p102"/>
            <p:cNvSpPr/>
            <p:nvPr/>
          </p:nvSpPr>
          <p:spPr>
            <a:xfrm>
              <a:off x="1491826" y="2443390"/>
              <a:ext cx="1738581" cy="1193192"/>
            </a:xfrm>
            <a:custGeom>
              <a:rect b="b" l="l" r="r" t="t"/>
              <a:pathLst>
                <a:path extrusionOk="0" h="32859" w="47875">
                  <a:moveTo>
                    <a:pt x="32585" y="15509"/>
                  </a:moveTo>
                  <a:cubicBezTo>
                    <a:pt x="32585" y="15753"/>
                    <a:pt x="32646" y="15996"/>
                    <a:pt x="32676" y="16239"/>
                  </a:cubicBezTo>
                  <a:cubicBezTo>
                    <a:pt x="32555" y="16300"/>
                    <a:pt x="32433" y="16361"/>
                    <a:pt x="32372" y="16391"/>
                  </a:cubicBezTo>
                  <a:cubicBezTo>
                    <a:pt x="32342" y="16300"/>
                    <a:pt x="32251" y="16209"/>
                    <a:pt x="32220" y="16026"/>
                  </a:cubicBezTo>
                  <a:cubicBezTo>
                    <a:pt x="32372" y="15905"/>
                    <a:pt x="32494" y="15692"/>
                    <a:pt x="32585" y="15509"/>
                  </a:cubicBezTo>
                  <a:close/>
                  <a:moveTo>
                    <a:pt x="26810" y="13807"/>
                  </a:moveTo>
                  <a:cubicBezTo>
                    <a:pt x="26871" y="13807"/>
                    <a:pt x="26901" y="13838"/>
                    <a:pt x="26931" y="13838"/>
                  </a:cubicBezTo>
                  <a:cubicBezTo>
                    <a:pt x="27172" y="13982"/>
                    <a:pt x="27431" y="14069"/>
                    <a:pt x="27710" y="14069"/>
                  </a:cubicBezTo>
                  <a:cubicBezTo>
                    <a:pt x="27783" y="14069"/>
                    <a:pt x="27858" y="14063"/>
                    <a:pt x="27934" y="14050"/>
                  </a:cubicBezTo>
                  <a:lnTo>
                    <a:pt x="27965" y="14050"/>
                  </a:lnTo>
                  <a:lnTo>
                    <a:pt x="27965" y="14932"/>
                  </a:lnTo>
                  <a:lnTo>
                    <a:pt x="27965" y="15388"/>
                  </a:lnTo>
                  <a:cubicBezTo>
                    <a:pt x="27874" y="15509"/>
                    <a:pt x="27813" y="15570"/>
                    <a:pt x="27722" y="15661"/>
                  </a:cubicBezTo>
                  <a:cubicBezTo>
                    <a:pt x="27387" y="15996"/>
                    <a:pt x="26992" y="16391"/>
                    <a:pt x="26627" y="16634"/>
                  </a:cubicBezTo>
                  <a:cubicBezTo>
                    <a:pt x="26354" y="16847"/>
                    <a:pt x="25989" y="17151"/>
                    <a:pt x="25685" y="17303"/>
                  </a:cubicBezTo>
                  <a:cubicBezTo>
                    <a:pt x="25655" y="17181"/>
                    <a:pt x="25594" y="17029"/>
                    <a:pt x="25594" y="16786"/>
                  </a:cubicBezTo>
                  <a:cubicBezTo>
                    <a:pt x="25564" y="16269"/>
                    <a:pt x="25685" y="15570"/>
                    <a:pt x="25898" y="14993"/>
                  </a:cubicBezTo>
                  <a:cubicBezTo>
                    <a:pt x="26171" y="14263"/>
                    <a:pt x="26658" y="13807"/>
                    <a:pt x="26810" y="13807"/>
                  </a:cubicBezTo>
                  <a:close/>
                  <a:moveTo>
                    <a:pt x="12567" y="15126"/>
                  </a:moveTo>
                  <a:cubicBezTo>
                    <a:pt x="12631" y="15126"/>
                    <a:pt x="12733" y="15213"/>
                    <a:pt x="12949" y="15357"/>
                  </a:cubicBezTo>
                  <a:cubicBezTo>
                    <a:pt x="13256" y="15664"/>
                    <a:pt x="13664" y="15817"/>
                    <a:pt x="14082" y="15817"/>
                  </a:cubicBezTo>
                  <a:cubicBezTo>
                    <a:pt x="14120" y="15817"/>
                    <a:pt x="14158" y="15816"/>
                    <a:pt x="14196" y="15813"/>
                  </a:cubicBezTo>
                  <a:lnTo>
                    <a:pt x="14317" y="15813"/>
                  </a:lnTo>
                  <a:cubicBezTo>
                    <a:pt x="12980" y="17576"/>
                    <a:pt x="11825" y="18245"/>
                    <a:pt x="11217" y="18427"/>
                  </a:cubicBezTo>
                  <a:cubicBezTo>
                    <a:pt x="11095" y="18123"/>
                    <a:pt x="11004" y="17516"/>
                    <a:pt x="11399" y="16573"/>
                  </a:cubicBezTo>
                  <a:cubicBezTo>
                    <a:pt x="11734" y="15661"/>
                    <a:pt x="12311" y="15145"/>
                    <a:pt x="12524" y="15145"/>
                  </a:cubicBezTo>
                  <a:cubicBezTo>
                    <a:pt x="12536" y="15132"/>
                    <a:pt x="12551" y="15126"/>
                    <a:pt x="12567" y="15126"/>
                  </a:cubicBezTo>
                  <a:close/>
                  <a:moveTo>
                    <a:pt x="16688" y="23990"/>
                  </a:moveTo>
                  <a:cubicBezTo>
                    <a:pt x="16080" y="26026"/>
                    <a:pt x="15107" y="28580"/>
                    <a:pt x="13679" y="28701"/>
                  </a:cubicBezTo>
                  <a:cubicBezTo>
                    <a:pt x="13527" y="28701"/>
                    <a:pt x="13375" y="28701"/>
                    <a:pt x="13223" y="28671"/>
                  </a:cubicBezTo>
                  <a:cubicBezTo>
                    <a:pt x="12828" y="28610"/>
                    <a:pt x="12676" y="28488"/>
                    <a:pt x="12645" y="28458"/>
                  </a:cubicBezTo>
                  <a:cubicBezTo>
                    <a:pt x="12493" y="28154"/>
                    <a:pt x="13132" y="26604"/>
                    <a:pt x="14196" y="25692"/>
                  </a:cubicBezTo>
                  <a:cubicBezTo>
                    <a:pt x="14925" y="25054"/>
                    <a:pt x="15807" y="24507"/>
                    <a:pt x="16688" y="23990"/>
                  </a:cubicBezTo>
                  <a:close/>
                  <a:moveTo>
                    <a:pt x="35453" y="0"/>
                  </a:moveTo>
                  <a:cubicBezTo>
                    <a:pt x="35380" y="0"/>
                    <a:pt x="35305" y="3"/>
                    <a:pt x="35229" y="8"/>
                  </a:cubicBezTo>
                  <a:cubicBezTo>
                    <a:pt x="33436" y="190"/>
                    <a:pt x="31612" y="2166"/>
                    <a:pt x="29849" y="5935"/>
                  </a:cubicBezTo>
                  <a:cubicBezTo>
                    <a:pt x="29120" y="7424"/>
                    <a:pt x="28634" y="9035"/>
                    <a:pt x="28299" y="10707"/>
                  </a:cubicBezTo>
                  <a:cubicBezTo>
                    <a:pt x="27759" y="10302"/>
                    <a:pt x="27075" y="10089"/>
                    <a:pt x="26354" y="10089"/>
                  </a:cubicBezTo>
                  <a:cubicBezTo>
                    <a:pt x="26263" y="10089"/>
                    <a:pt x="26172" y="10092"/>
                    <a:pt x="26080" y="10099"/>
                  </a:cubicBezTo>
                  <a:cubicBezTo>
                    <a:pt x="25290" y="10190"/>
                    <a:pt x="24469" y="10525"/>
                    <a:pt x="23770" y="11133"/>
                  </a:cubicBezTo>
                  <a:cubicBezTo>
                    <a:pt x="23740" y="11072"/>
                    <a:pt x="23649" y="10950"/>
                    <a:pt x="23588" y="10859"/>
                  </a:cubicBezTo>
                  <a:cubicBezTo>
                    <a:pt x="23215" y="10486"/>
                    <a:pt x="22707" y="10248"/>
                    <a:pt x="22140" y="10248"/>
                  </a:cubicBezTo>
                  <a:cubicBezTo>
                    <a:pt x="22106" y="10248"/>
                    <a:pt x="22072" y="10249"/>
                    <a:pt x="22038" y="10251"/>
                  </a:cubicBezTo>
                  <a:cubicBezTo>
                    <a:pt x="21217" y="10342"/>
                    <a:pt x="20579" y="10920"/>
                    <a:pt x="20396" y="11680"/>
                  </a:cubicBezTo>
                  <a:cubicBezTo>
                    <a:pt x="20092" y="12926"/>
                    <a:pt x="19393" y="14233"/>
                    <a:pt x="18725" y="15266"/>
                  </a:cubicBezTo>
                  <a:cubicBezTo>
                    <a:pt x="18785" y="15054"/>
                    <a:pt x="18877" y="14810"/>
                    <a:pt x="18937" y="14628"/>
                  </a:cubicBezTo>
                  <a:cubicBezTo>
                    <a:pt x="19211" y="13899"/>
                    <a:pt x="19393" y="13351"/>
                    <a:pt x="19484" y="12926"/>
                  </a:cubicBezTo>
                  <a:cubicBezTo>
                    <a:pt x="19606" y="12348"/>
                    <a:pt x="19393" y="11771"/>
                    <a:pt x="19028" y="11376"/>
                  </a:cubicBezTo>
                  <a:cubicBezTo>
                    <a:pt x="18661" y="10980"/>
                    <a:pt x="18189" y="10795"/>
                    <a:pt x="17686" y="10795"/>
                  </a:cubicBezTo>
                  <a:cubicBezTo>
                    <a:pt x="17647" y="10795"/>
                    <a:pt x="17608" y="10796"/>
                    <a:pt x="17569" y="10798"/>
                  </a:cubicBezTo>
                  <a:cubicBezTo>
                    <a:pt x="16475" y="10889"/>
                    <a:pt x="15959" y="11892"/>
                    <a:pt x="15746" y="12227"/>
                  </a:cubicBezTo>
                  <a:cubicBezTo>
                    <a:pt x="15594" y="12470"/>
                    <a:pt x="15503" y="12804"/>
                    <a:pt x="15290" y="13291"/>
                  </a:cubicBezTo>
                  <a:cubicBezTo>
                    <a:pt x="14343" y="11712"/>
                    <a:pt x="13145" y="11386"/>
                    <a:pt x="12308" y="11386"/>
                  </a:cubicBezTo>
                  <a:cubicBezTo>
                    <a:pt x="12178" y="11386"/>
                    <a:pt x="12057" y="11394"/>
                    <a:pt x="11946" y="11406"/>
                  </a:cubicBezTo>
                  <a:cubicBezTo>
                    <a:pt x="10852" y="11528"/>
                    <a:pt x="9727" y="12196"/>
                    <a:pt x="8755" y="13351"/>
                  </a:cubicBezTo>
                  <a:cubicBezTo>
                    <a:pt x="8603" y="12987"/>
                    <a:pt x="8390" y="12743"/>
                    <a:pt x="8208" y="12531"/>
                  </a:cubicBezTo>
                  <a:cubicBezTo>
                    <a:pt x="7683" y="12034"/>
                    <a:pt x="6983" y="11762"/>
                    <a:pt x="6176" y="11762"/>
                  </a:cubicBezTo>
                  <a:cubicBezTo>
                    <a:pt x="6094" y="11762"/>
                    <a:pt x="6012" y="11765"/>
                    <a:pt x="5928" y="11771"/>
                  </a:cubicBezTo>
                  <a:cubicBezTo>
                    <a:pt x="4499" y="11892"/>
                    <a:pt x="2888" y="12895"/>
                    <a:pt x="1855" y="14263"/>
                  </a:cubicBezTo>
                  <a:cubicBezTo>
                    <a:pt x="913" y="15509"/>
                    <a:pt x="1" y="17668"/>
                    <a:pt x="366" y="19765"/>
                  </a:cubicBezTo>
                  <a:cubicBezTo>
                    <a:pt x="609" y="20981"/>
                    <a:pt x="1247" y="21923"/>
                    <a:pt x="2280" y="22592"/>
                  </a:cubicBezTo>
                  <a:cubicBezTo>
                    <a:pt x="2933" y="22957"/>
                    <a:pt x="3698" y="23188"/>
                    <a:pt x="4479" y="23188"/>
                  </a:cubicBezTo>
                  <a:cubicBezTo>
                    <a:pt x="4607" y="23188"/>
                    <a:pt x="4736" y="23182"/>
                    <a:pt x="4864" y="23169"/>
                  </a:cubicBezTo>
                  <a:cubicBezTo>
                    <a:pt x="6171" y="23078"/>
                    <a:pt x="7417" y="22379"/>
                    <a:pt x="8390" y="21467"/>
                  </a:cubicBezTo>
                  <a:cubicBezTo>
                    <a:pt x="9048" y="22098"/>
                    <a:pt x="9865" y="22434"/>
                    <a:pt x="10802" y="22434"/>
                  </a:cubicBezTo>
                  <a:cubicBezTo>
                    <a:pt x="10947" y="22434"/>
                    <a:pt x="11096" y="22426"/>
                    <a:pt x="11247" y="22409"/>
                  </a:cubicBezTo>
                  <a:cubicBezTo>
                    <a:pt x="11794" y="22348"/>
                    <a:pt x="12341" y="22196"/>
                    <a:pt x="12889" y="21953"/>
                  </a:cubicBezTo>
                  <a:lnTo>
                    <a:pt x="12889" y="21953"/>
                  </a:lnTo>
                  <a:cubicBezTo>
                    <a:pt x="12524" y="22227"/>
                    <a:pt x="12159" y="22500"/>
                    <a:pt x="11794" y="22804"/>
                  </a:cubicBezTo>
                  <a:cubicBezTo>
                    <a:pt x="10062" y="24263"/>
                    <a:pt x="8420" y="26756"/>
                    <a:pt x="8724" y="29036"/>
                  </a:cubicBezTo>
                  <a:cubicBezTo>
                    <a:pt x="8876" y="30069"/>
                    <a:pt x="9423" y="31437"/>
                    <a:pt x="11308" y="32349"/>
                  </a:cubicBezTo>
                  <a:cubicBezTo>
                    <a:pt x="12040" y="32677"/>
                    <a:pt x="12792" y="32858"/>
                    <a:pt x="13531" y="32858"/>
                  </a:cubicBezTo>
                  <a:cubicBezTo>
                    <a:pt x="13682" y="32858"/>
                    <a:pt x="13833" y="32850"/>
                    <a:pt x="13983" y="32835"/>
                  </a:cubicBezTo>
                  <a:cubicBezTo>
                    <a:pt x="17022" y="32561"/>
                    <a:pt x="19120" y="29522"/>
                    <a:pt x="19971" y="26756"/>
                  </a:cubicBezTo>
                  <a:cubicBezTo>
                    <a:pt x="20579" y="24962"/>
                    <a:pt x="21156" y="23078"/>
                    <a:pt x="21764" y="20981"/>
                  </a:cubicBezTo>
                  <a:cubicBezTo>
                    <a:pt x="22129" y="20768"/>
                    <a:pt x="22494" y="20494"/>
                    <a:pt x="22798" y="20251"/>
                  </a:cubicBezTo>
                  <a:cubicBezTo>
                    <a:pt x="23593" y="21126"/>
                    <a:pt x="24527" y="21261"/>
                    <a:pt x="25136" y="21261"/>
                  </a:cubicBezTo>
                  <a:cubicBezTo>
                    <a:pt x="25225" y="21261"/>
                    <a:pt x="25307" y="21258"/>
                    <a:pt x="25381" y="21254"/>
                  </a:cubicBezTo>
                  <a:cubicBezTo>
                    <a:pt x="26506" y="21133"/>
                    <a:pt x="27752" y="20494"/>
                    <a:pt x="29181" y="19279"/>
                  </a:cubicBezTo>
                  <a:cubicBezTo>
                    <a:pt x="29860" y="20121"/>
                    <a:pt x="30733" y="20574"/>
                    <a:pt x="31779" y="20574"/>
                  </a:cubicBezTo>
                  <a:cubicBezTo>
                    <a:pt x="31904" y="20574"/>
                    <a:pt x="32030" y="20568"/>
                    <a:pt x="32159" y="20555"/>
                  </a:cubicBezTo>
                  <a:cubicBezTo>
                    <a:pt x="32555" y="20555"/>
                    <a:pt x="32919" y="20464"/>
                    <a:pt x="33345" y="20312"/>
                  </a:cubicBezTo>
                  <a:cubicBezTo>
                    <a:pt x="33801" y="20130"/>
                    <a:pt x="34226" y="19917"/>
                    <a:pt x="34652" y="19643"/>
                  </a:cubicBezTo>
                  <a:cubicBezTo>
                    <a:pt x="35346" y="20106"/>
                    <a:pt x="36321" y="20438"/>
                    <a:pt x="37671" y="20438"/>
                  </a:cubicBezTo>
                  <a:cubicBezTo>
                    <a:pt x="37919" y="20438"/>
                    <a:pt x="38178" y="20427"/>
                    <a:pt x="38451" y="20403"/>
                  </a:cubicBezTo>
                  <a:cubicBezTo>
                    <a:pt x="38786" y="20403"/>
                    <a:pt x="39090" y="20373"/>
                    <a:pt x="39424" y="20312"/>
                  </a:cubicBezTo>
                  <a:cubicBezTo>
                    <a:pt x="42646" y="19704"/>
                    <a:pt x="45655" y="17637"/>
                    <a:pt x="47479" y="14750"/>
                  </a:cubicBezTo>
                  <a:cubicBezTo>
                    <a:pt x="47874" y="14172"/>
                    <a:pt x="47874" y="13412"/>
                    <a:pt x="47509" y="12865"/>
                  </a:cubicBezTo>
                  <a:cubicBezTo>
                    <a:pt x="47201" y="12333"/>
                    <a:pt x="46634" y="12007"/>
                    <a:pt x="46048" y="12007"/>
                  </a:cubicBezTo>
                  <a:cubicBezTo>
                    <a:pt x="45998" y="12007"/>
                    <a:pt x="45948" y="12009"/>
                    <a:pt x="45898" y="12014"/>
                  </a:cubicBezTo>
                  <a:cubicBezTo>
                    <a:pt x="45442" y="12044"/>
                    <a:pt x="45017" y="12288"/>
                    <a:pt x="44713" y="12622"/>
                  </a:cubicBezTo>
                  <a:cubicBezTo>
                    <a:pt x="43223" y="14294"/>
                    <a:pt x="41582" y="15449"/>
                    <a:pt x="39819" y="15996"/>
                  </a:cubicBezTo>
                  <a:cubicBezTo>
                    <a:pt x="39242" y="16148"/>
                    <a:pt x="38786" y="16269"/>
                    <a:pt x="38391" y="16300"/>
                  </a:cubicBezTo>
                  <a:lnTo>
                    <a:pt x="38026" y="16300"/>
                  </a:lnTo>
                  <a:cubicBezTo>
                    <a:pt x="38573" y="15540"/>
                    <a:pt x="39029" y="14750"/>
                    <a:pt x="39394" y="13959"/>
                  </a:cubicBezTo>
                  <a:cubicBezTo>
                    <a:pt x="39789" y="13169"/>
                    <a:pt x="40549" y="11133"/>
                    <a:pt x="39576" y="9765"/>
                  </a:cubicBezTo>
                  <a:cubicBezTo>
                    <a:pt x="39296" y="9400"/>
                    <a:pt x="38706" y="8778"/>
                    <a:pt x="37568" y="8778"/>
                  </a:cubicBezTo>
                  <a:cubicBezTo>
                    <a:pt x="37471" y="8778"/>
                    <a:pt x="37371" y="8783"/>
                    <a:pt x="37266" y="8792"/>
                  </a:cubicBezTo>
                  <a:cubicBezTo>
                    <a:pt x="37144" y="8792"/>
                    <a:pt x="37053" y="8792"/>
                    <a:pt x="36932" y="8822"/>
                  </a:cubicBezTo>
                  <a:cubicBezTo>
                    <a:pt x="36810" y="8853"/>
                    <a:pt x="36688" y="8853"/>
                    <a:pt x="36597" y="8914"/>
                  </a:cubicBezTo>
                  <a:cubicBezTo>
                    <a:pt x="36810" y="8427"/>
                    <a:pt x="36992" y="7971"/>
                    <a:pt x="37144" y="7576"/>
                  </a:cubicBezTo>
                  <a:lnTo>
                    <a:pt x="37266" y="7211"/>
                  </a:lnTo>
                  <a:cubicBezTo>
                    <a:pt x="37904" y="5479"/>
                    <a:pt x="39394" y="1406"/>
                    <a:pt x="36476" y="190"/>
                  </a:cubicBezTo>
                  <a:cubicBezTo>
                    <a:pt x="36146" y="63"/>
                    <a:pt x="35817" y="0"/>
                    <a:pt x="354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02"/>
            <p:cNvSpPr/>
            <p:nvPr/>
          </p:nvSpPr>
          <p:spPr>
            <a:xfrm>
              <a:off x="908995" y="2480029"/>
              <a:ext cx="2273900" cy="1074923"/>
            </a:xfrm>
            <a:custGeom>
              <a:rect b="b" l="l" r="r" t="t"/>
              <a:pathLst>
                <a:path extrusionOk="0" h="29602" w="62616">
                  <a:moveTo>
                    <a:pt x="14323" y="4212"/>
                  </a:moveTo>
                  <a:cubicBezTo>
                    <a:pt x="15094" y="4212"/>
                    <a:pt x="15783" y="4348"/>
                    <a:pt x="16353" y="4622"/>
                  </a:cubicBezTo>
                  <a:cubicBezTo>
                    <a:pt x="17599" y="5230"/>
                    <a:pt x="17660" y="5838"/>
                    <a:pt x="17660" y="6081"/>
                  </a:cubicBezTo>
                  <a:cubicBezTo>
                    <a:pt x="17751" y="7206"/>
                    <a:pt x="16535" y="9029"/>
                    <a:pt x="14894" y="10215"/>
                  </a:cubicBezTo>
                  <a:cubicBezTo>
                    <a:pt x="14377" y="10579"/>
                    <a:pt x="13739" y="10975"/>
                    <a:pt x="13101" y="11279"/>
                  </a:cubicBezTo>
                  <a:cubicBezTo>
                    <a:pt x="12918" y="11339"/>
                    <a:pt x="12736" y="11431"/>
                    <a:pt x="12584" y="11552"/>
                  </a:cubicBezTo>
                  <a:cubicBezTo>
                    <a:pt x="12189" y="11734"/>
                    <a:pt x="11794" y="11886"/>
                    <a:pt x="11368" y="12038"/>
                  </a:cubicBezTo>
                  <a:cubicBezTo>
                    <a:pt x="11642" y="10975"/>
                    <a:pt x="11824" y="9820"/>
                    <a:pt x="11854" y="8695"/>
                  </a:cubicBezTo>
                  <a:cubicBezTo>
                    <a:pt x="11854" y="8148"/>
                    <a:pt x="11672" y="7661"/>
                    <a:pt x="11277" y="7297"/>
                  </a:cubicBezTo>
                  <a:cubicBezTo>
                    <a:pt x="10910" y="6958"/>
                    <a:pt x="10412" y="6777"/>
                    <a:pt x="9881" y="6777"/>
                  </a:cubicBezTo>
                  <a:cubicBezTo>
                    <a:pt x="9840" y="6777"/>
                    <a:pt x="9799" y="6778"/>
                    <a:pt x="9757" y="6780"/>
                  </a:cubicBezTo>
                  <a:cubicBezTo>
                    <a:pt x="9088" y="6871"/>
                    <a:pt x="8481" y="7236"/>
                    <a:pt x="8177" y="7783"/>
                  </a:cubicBezTo>
                  <a:cubicBezTo>
                    <a:pt x="7477" y="9120"/>
                    <a:pt x="7052" y="10549"/>
                    <a:pt x="6687" y="11947"/>
                  </a:cubicBezTo>
                  <a:cubicBezTo>
                    <a:pt x="6414" y="11765"/>
                    <a:pt x="6049" y="11613"/>
                    <a:pt x="5654" y="11613"/>
                  </a:cubicBezTo>
                  <a:cubicBezTo>
                    <a:pt x="4772" y="11613"/>
                    <a:pt x="4620" y="11279"/>
                    <a:pt x="4590" y="11157"/>
                  </a:cubicBezTo>
                  <a:cubicBezTo>
                    <a:pt x="4286" y="10427"/>
                    <a:pt x="4711" y="8999"/>
                    <a:pt x="5441" y="8148"/>
                  </a:cubicBezTo>
                  <a:cubicBezTo>
                    <a:pt x="6079" y="7388"/>
                    <a:pt x="7022" y="6658"/>
                    <a:pt x="8268" y="5990"/>
                  </a:cubicBezTo>
                  <a:cubicBezTo>
                    <a:pt x="10000" y="5017"/>
                    <a:pt x="11946" y="4409"/>
                    <a:pt x="13526" y="4257"/>
                  </a:cubicBezTo>
                  <a:cubicBezTo>
                    <a:pt x="13800" y="4227"/>
                    <a:pt x="14066" y="4212"/>
                    <a:pt x="14323" y="4212"/>
                  </a:cubicBezTo>
                  <a:close/>
                  <a:moveTo>
                    <a:pt x="14312" y="0"/>
                  </a:moveTo>
                  <a:cubicBezTo>
                    <a:pt x="13876" y="0"/>
                    <a:pt x="13430" y="23"/>
                    <a:pt x="12979" y="63"/>
                  </a:cubicBezTo>
                  <a:cubicBezTo>
                    <a:pt x="9119" y="397"/>
                    <a:pt x="4985" y="2464"/>
                    <a:pt x="2432" y="5291"/>
                  </a:cubicBezTo>
                  <a:cubicBezTo>
                    <a:pt x="638" y="7266"/>
                    <a:pt x="0" y="9759"/>
                    <a:pt x="669" y="11886"/>
                  </a:cubicBezTo>
                  <a:cubicBezTo>
                    <a:pt x="1352" y="13877"/>
                    <a:pt x="3082" y="15171"/>
                    <a:pt x="5062" y="15171"/>
                  </a:cubicBezTo>
                  <a:cubicBezTo>
                    <a:pt x="5107" y="15171"/>
                    <a:pt x="5152" y="15171"/>
                    <a:pt x="5198" y="15169"/>
                  </a:cubicBezTo>
                  <a:lnTo>
                    <a:pt x="5198" y="15260"/>
                  </a:lnTo>
                  <a:cubicBezTo>
                    <a:pt x="5228" y="15595"/>
                    <a:pt x="5380" y="15899"/>
                    <a:pt x="5623" y="16142"/>
                  </a:cubicBezTo>
                  <a:cubicBezTo>
                    <a:pt x="5046" y="18300"/>
                    <a:pt x="4468" y="20610"/>
                    <a:pt x="4134" y="23042"/>
                  </a:cubicBezTo>
                  <a:cubicBezTo>
                    <a:pt x="4073" y="23589"/>
                    <a:pt x="4256" y="24105"/>
                    <a:pt x="4620" y="24531"/>
                  </a:cubicBezTo>
                  <a:cubicBezTo>
                    <a:pt x="4987" y="24926"/>
                    <a:pt x="5512" y="25112"/>
                    <a:pt x="5999" y="25112"/>
                  </a:cubicBezTo>
                  <a:cubicBezTo>
                    <a:pt x="6036" y="25112"/>
                    <a:pt x="6073" y="25111"/>
                    <a:pt x="6110" y="25109"/>
                  </a:cubicBezTo>
                  <a:cubicBezTo>
                    <a:pt x="6778" y="25017"/>
                    <a:pt x="7326" y="24592"/>
                    <a:pt x="7599" y="23984"/>
                  </a:cubicBezTo>
                  <a:cubicBezTo>
                    <a:pt x="8693" y="21370"/>
                    <a:pt x="9453" y="18756"/>
                    <a:pt x="10061" y="16507"/>
                  </a:cubicBezTo>
                  <a:cubicBezTo>
                    <a:pt x="10122" y="16355"/>
                    <a:pt x="10152" y="16263"/>
                    <a:pt x="10183" y="16081"/>
                  </a:cubicBezTo>
                  <a:cubicBezTo>
                    <a:pt x="10699" y="15990"/>
                    <a:pt x="11247" y="15838"/>
                    <a:pt x="11794" y="15686"/>
                  </a:cubicBezTo>
                  <a:cubicBezTo>
                    <a:pt x="12158" y="20063"/>
                    <a:pt x="13617" y="23650"/>
                    <a:pt x="16079" y="26203"/>
                  </a:cubicBezTo>
                  <a:cubicBezTo>
                    <a:pt x="18242" y="28419"/>
                    <a:pt x="21101" y="29602"/>
                    <a:pt x="24336" y="29602"/>
                  </a:cubicBezTo>
                  <a:cubicBezTo>
                    <a:pt x="24739" y="29602"/>
                    <a:pt x="25148" y="29583"/>
                    <a:pt x="25563" y="29546"/>
                  </a:cubicBezTo>
                  <a:cubicBezTo>
                    <a:pt x="26596" y="29455"/>
                    <a:pt x="27660" y="29242"/>
                    <a:pt x="28724" y="28938"/>
                  </a:cubicBezTo>
                  <a:cubicBezTo>
                    <a:pt x="30730" y="28361"/>
                    <a:pt x="32554" y="27449"/>
                    <a:pt x="34347" y="26568"/>
                  </a:cubicBezTo>
                  <a:cubicBezTo>
                    <a:pt x="34955" y="26264"/>
                    <a:pt x="35563" y="25960"/>
                    <a:pt x="36171" y="25716"/>
                  </a:cubicBezTo>
                  <a:cubicBezTo>
                    <a:pt x="38846" y="24440"/>
                    <a:pt x="41217" y="23528"/>
                    <a:pt x="43466" y="22859"/>
                  </a:cubicBezTo>
                  <a:cubicBezTo>
                    <a:pt x="45746" y="22221"/>
                    <a:pt x="48329" y="21704"/>
                    <a:pt x="50883" y="21491"/>
                  </a:cubicBezTo>
                  <a:cubicBezTo>
                    <a:pt x="52027" y="21390"/>
                    <a:pt x="53159" y="21339"/>
                    <a:pt x="54263" y="21339"/>
                  </a:cubicBezTo>
                  <a:cubicBezTo>
                    <a:pt x="56472" y="21339"/>
                    <a:pt x="58573" y="21542"/>
                    <a:pt x="60457" y="21947"/>
                  </a:cubicBezTo>
                  <a:cubicBezTo>
                    <a:pt x="60640" y="21978"/>
                    <a:pt x="60792" y="21978"/>
                    <a:pt x="60974" y="21978"/>
                  </a:cubicBezTo>
                  <a:cubicBezTo>
                    <a:pt x="61795" y="21947"/>
                    <a:pt x="62463" y="21279"/>
                    <a:pt x="62555" y="20428"/>
                  </a:cubicBezTo>
                  <a:cubicBezTo>
                    <a:pt x="62615" y="19546"/>
                    <a:pt x="62099" y="18756"/>
                    <a:pt x="61247" y="18543"/>
                  </a:cubicBezTo>
                  <a:cubicBezTo>
                    <a:pt x="58842" y="17824"/>
                    <a:pt x="56186" y="17470"/>
                    <a:pt x="53356" y="17470"/>
                  </a:cubicBezTo>
                  <a:cubicBezTo>
                    <a:pt x="52359" y="17470"/>
                    <a:pt x="51341" y="17514"/>
                    <a:pt x="50305" y="17601"/>
                  </a:cubicBezTo>
                  <a:cubicBezTo>
                    <a:pt x="43284" y="18209"/>
                    <a:pt x="36809" y="20701"/>
                    <a:pt x="32645" y="22677"/>
                  </a:cubicBezTo>
                  <a:cubicBezTo>
                    <a:pt x="30396" y="23741"/>
                    <a:pt x="27599" y="25078"/>
                    <a:pt x="24955" y="25291"/>
                  </a:cubicBezTo>
                  <a:cubicBezTo>
                    <a:pt x="24687" y="25314"/>
                    <a:pt x="24425" y="25326"/>
                    <a:pt x="24168" y="25326"/>
                  </a:cubicBezTo>
                  <a:cubicBezTo>
                    <a:pt x="22766" y="25326"/>
                    <a:pt x="21531" y="24972"/>
                    <a:pt x="20426" y="24227"/>
                  </a:cubicBezTo>
                  <a:cubicBezTo>
                    <a:pt x="17295" y="22069"/>
                    <a:pt x="16444" y="18057"/>
                    <a:pt x="15715" y="14166"/>
                  </a:cubicBezTo>
                  <a:cubicBezTo>
                    <a:pt x="17569" y="13224"/>
                    <a:pt x="19089" y="11947"/>
                    <a:pt x="20213" y="10458"/>
                  </a:cubicBezTo>
                  <a:cubicBezTo>
                    <a:pt x="21733" y="8543"/>
                    <a:pt x="22159" y="6202"/>
                    <a:pt x="21308" y="4136"/>
                  </a:cubicBezTo>
                  <a:cubicBezTo>
                    <a:pt x="20487" y="2038"/>
                    <a:pt x="18481" y="519"/>
                    <a:pt x="15958" y="123"/>
                  </a:cubicBezTo>
                  <a:cubicBezTo>
                    <a:pt x="15427" y="38"/>
                    <a:pt x="14877" y="0"/>
                    <a:pt x="143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02"/>
            <p:cNvSpPr/>
            <p:nvPr/>
          </p:nvSpPr>
          <p:spPr>
            <a:xfrm>
              <a:off x="967499" y="2531665"/>
              <a:ext cx="2160960" cy="967764"/>
            </a:xfrm>
            <a:custGeom>
              <a:rect b="b" l="l" r="r" t="t"/>
              <a:pathLst>
                <a:path extrusionOk="0" h="26651" w="59506">
                  <a:moveTo>
                    <a:pt x="12511" y="1"/>
                  </a:moveTo>
                  <a:cubicBezTo>
                    <a:pt x="8660" y="1"/>
                    <a:pt x="4426" y="2042"/>
                    <a:pt x="2006" y="4780"/>
                  </a:cubicBezTo>
                  <a:cubicBezTo>
                    <a:pt x="790" y="6148"/>
                    <a:pt x="0" y="8063"/>
                    <a:pt x="547" y="9887"/>
                  </a:cubicBezTo>
                  <a:cubicBezTo>
                    <a:pt x="1003" y="11253"/>
                    <a:pt x="2119" y="12124"/>
                    <a:pt x="3481" y="12124"/>
                  </a:cubicBezTo>
                  <a:cubicBezTo>
                    <a:pt x="3664" y="12124"/>
                    <a:pt x="3852" y="12108"/>
                    <a:pt x="4043" y="12075"/>
                  </a:cubicBezTo>
                  <a:cubicBezTo>
                    <a:pt x="4286" y="12045"/>
                    <a:pt x="4256" y="11741"/>
                    <a:pt x="4012" y="11741"/>
                  </a:cubicBezTo>
                  <a:cubicBezTo>
                    <a:pt x="334" y="11711"/>
                    <a:pt x="973" y="7607"/>
                    <a:pt x="2614" y="5692"/>
                  </a:cubicBezTo>
                  <a:cubicBezTo>
                    <a:pt x="3526" y="4689"/>
                    <a:pt x="4711" y="3869"/>
                    <a:pt x="5866" y="3200"/>
                  </a:cubicBezTo>
                  <a:cubicBezTo>
                    <a:pt x="7672" y="2180"/>
                    <a:pt x="10189" y="1235"/>
                    <a:pt x="12528" y="1235"/>
                  </a:cubicBezTo>
                  <a:cubicBezTo>
                    <a:pt x="13536" y="1235"/>
                    <a:pt x="14510" y="1411"/>
                    <a:pt x="15380" y="1832"/>
                  </a:cubicBezTo>
                  <a:cubicBezTo>
                    <a:pt x="19636" y="3899"/>
                    <a:pt x="16870" y="8124"/>
                    <a:pt x="14165" y="10069"/>
                  </a:cubicBezTo>
                  <a:cubicBezTo>
                    <a:pt x="13465" y="10556"/>
                    <a:pt x="12766" y="10981"/>
                    <a:pt x="12006" y="11316"/>
                  </a:cubicBezTo>
                  <a:cubicBezTo>
                    <a:pt x="11915" y="11316"/>
                    <a:pt x="11794" y="11376"/>
                    <a:pt x="11763" y="11437"/>
                  </a:cubicBezTo>
                  <a:cubicBezTo>
                    <a:pt x="10395" y="12045"/>
                    <a:pt x="8997" y="12471"/>
                    <a:pt x="7508" y="12835"/>
                  </a:cubicBezTo>
                  <a:cubicBezTo>
                    <a:pt x="8055" y="10981"/>
                    <a:pt x="8572" y="9127"/>
                    <a:pt x="8663" y="7243"/>
                  </a:cubicBezTo>
                  <a:cubicBezTo>
                    <a:pt x="8663" y="7023"/>
                    <a:pt x="8485" y="6916"/>
                    <a:pt x="8301" y="6916"/>
                  </a:cubicBezTo>
                  <a:cubicBezTo>
                    <a:pt x="8153" y="6916"/>
                    <a:pt x="8001" y="6986"/>
                    <a:pt x="7933" y="7121"/>
                  </a:cubicBezTo>
                  <a:cubicBezTo>
                    <a:pt x="6991" y="8975"/>
                    <a:pt x="6535" y="11133"/>
                    <a:pt x="6018" y="13200"/>
                  </a:cubicBezTo>
                  <a:cubicBezTo>
                    <a:pt x="5806" y="13230"/>
                    <a:pt x="5532" y="13322"/>
                    <a:pt x="5319" y="13352"/>
                  </a:cubicBezTo>
                  <a:cubicBezTo>
                    <a:pt x="5107" y="13382"/>
                    <a:pt x="5107" y="13686"/>
                    <a:pt x="5350" y="13686"/>
                  </a:cubicBezTo>
                  <a:cubicBezTo>
                    <a:pt x="5532" y="13656"/>
                    <a:pt x="5715" y="13656"/>
                    <a:pt x="5958" y="13626"/>
                  </a:cubicBezTo>
                  <a:lnTo>
                    <a:pt x="5958" y="13626"/>
                  </a:lnTo>
                  <a:cubicBezTo>
                    <a:pt x="5927" y="13808"/>
                    <a:pt x="5866" y="13960"/>
                    <a:pt x="5806" y="14142"/>
                  </a:cubicBezTo>
                  <a:cubicBezTo>
                    <a:pt x="5107" y="16696"/>
                    <a:pt x="4468" y="19188"/>
                    <a:pt x="4104" y="21832"/>
                  </a:cubicBezTo>
                  <a:cubicBezTo>
                    <a:pt x="4064" y="21990"/>
                    <a:pt x="4229" y="22134"/>
                    <a:pt x="4383" y="22134"/>
                  </a:cubicBezTo>
                  <a:cubicBezTo>
                    <a:pt x="4466" y="22134"/>
                    <a:pt x="4547" y="22092"/>
                    <a:pt x="4590" y="21984"/>
                  </a:cubicBezTo>
                  <a:cubicBezTo>
                    <a:pt x="5563" y="19614"/>
                    <a:pt x="6322" y="17182"/>
                    <a:pt x="6991" y="14720"/>
                  </a:cubicBezTo>
                  <a:cubicBezTo>
                    <a:pt x="7082" y="14264"/>
                    <a:pt x="7234" y="13838"/>
                    <a:pt x="7356" y="13382"/>
                  </a:cubicBezTo>
                  <a:cubicBezTo>
                    <a:pt x="8815" y="13109"/>
                    <a:pt x="10243" y="12714"/>
                    <a:pt x="11642" y="12167"/>
                  </a:cubicBezTo>
                  <a:cubicBezTo>
                    <a:pt x="11642" y="16300"/>
                    <a:pt x="12645" y="20677"/>
                    <a:pt x="15593" y="23717"/>
                  </a:cubicBezTo>
                  <a:cubicBezTo>
                    <a:pt x="17582" y="25766"/>
                    <a:pt x="20098" y="26651"/>
                    <a:pt x="22727" y="26651"/>
                  </a:cubicBezTo>
                  <a:cubicBezTo>
                    <a:pt x="24036" y="26651"/>
                    <a:pt x="25374" y="26431"/>
                    <a:pt x="26688" y="26027"/>
                  </a:cubicBezTo>
                  <a:cubicBezTo>
                    <a:pt x="29241" y="25267"/>
                    <a:pt x="31551" y="23990"/>
                    <a:pt x="33922" y="22896"/>
                  </a:cubicBezTo>
                  <a:cubicBezTo>
                    <a:pt x="36353" y="21741"/>
                    <a:pt x="38846" y="20708"/>
                    <a:pt x="41429" y="19948"/>
                  </a:cubicBezTo>
                  <a:cubicBezTo>
                    <a:pt x="44821" y="18938"/>
                    <a:pt x="48775" y="18358"/>
                    <a:pt x="52608" y="18358"/>
                  </a:cubicBezTo>
                  <a:cubicBezTo>
                    <a:pt x="54889" y="18358"/>
                    <a:pt x="57128" y="18563"/>
                    <a:pt x="59181" y="19006"/>
                  </a:cubicBezTo>
                  <a:cubicBezTo>
                    <a:pt x="59191" y="19007"/>
                    <a:pt x="59200" y="19007"/>
                    <a:pt x="59210" y="19007"/>
                  </a:cubicBezTo>
                  <a:cubicBezTo>
                    <a:pt x="59458" y="19007"/>
                    <a:pt x="59506" y="18637"/>
                    <a:pt x="59272" y="18550"/>
                  </a:cubicBezTo>
                  <a:cubicBezTo>
                    <a:pt x="56908" y="17870"/>
                    <a:pt x="54423" y="17571"/>
                    <a:pt x="51896" y="17571"/>
                  </a:cubicBezTo>
                  <a:cubicBezTo>
                    <a:pt x="44936" y="17571"/>
                    <a:pt x="37657" y="19835"/>
                    <a:pt x="31703" y="22623"/>
                  </a:cubicBezTo>
                  <a:cubicBezTo>
                    <a:pt x="28937" y="23895"/>
                    <a:pt x="25688" y="25408"/>
                    <a:pt x="22554" y="25408"/>
                  </a:cubicBezTo>
                  <a:cubicBezTo>
                    <a:pt x="20969" y="25408"/>
                    <a:pt x="19413" y="25021"/>
                    <a:pt x="17964" y="24021"/>
                  </a:cubicBezTo>
                  <a:cubicBezTo>
                    <a:pt x="13921" y="21255"/>
                    <a:pt x="13222" y="16240"/>
                    <a:pt x="12371" y="11802"/>
                  </a:cubicBezTo>
                  <a:cubicBezTo>
                    <a:pt x="14316" y="10920"/>
                    <a:pt x="16049" y="9705"/>
                    <a:pt x="17386" y="8033"/>
                  </a:cubicBezTo>
                  <a:cubicBezTo>
                    <a:pt x="19940" y="4720"/>
                    <a:pt x="18177" y="768"/>
                    <a:pt x="14134" y="130"/>
                  </a:cubicBezTo>
                  <a:cubicBezTo>
                    <a:pt x="13605" y="42"/>
                    <a:pt x="13062" y="1"/>
                    <a:pt x="125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02"/>
            <p:cNvSpPr/>
            <p:nvPr/>
          </p:nvSpPr>
          <p:spPr>
            <a:xfrm>
              <a:off x="1529375" y="2501199"/>
              <a:ext cx="1645251" cy="1076411"/>
            </a:xfrm>
            <a:custGeom>
              <a:rect b="b" l="l" r="r" t="t"/>
              <a:pathLst>
                <a:path extrusionOk="0" h="29643" w="45305">
                  <a:moveTo>
                    <a:pt x="34267" y="1084"/>
                  </a:moveTo>
                  <a:cubicBezTo>
                    <a:pt x="34464" y="1084"/>
                    <a:pt x="34623" y="1234"/>
                    <a:pt x="34712" y="1607"/>
                  </a:cubicBezTo>
                  <a:cubicBezTo>
                    <a:pt x="34955" y="2458"/>
                    <a:pt x="34135" y="4343"/>
                    <a:pt x="33922" y="5072"/>
                  </a:cubicBezTo>
                  <a:cubicBezTo>
                    <a:pt x="33618" y="6015"/>
                    <a:pt x="33223" y="6926"/>
                    <a:pt x="32767" y="7808"/>
                  </a:cubicBezTo>
                  <a:cubicBezTo>
                    <a:pt x="31885" y="9541"/>
                    <a:pt x="29575" y="13188"/>
                    <a:pt x="29423" y="13340"/>
                  </a:cubicBezTo>
                  <a:cubicBezTo>
                    <a:pt x="29484" y="13249"/>
                    <a:pt x="29484" y="13127"/>
                    <a:pt x="29484" y="12975"/>
                  </a:cubicBezTo>
                  <a:cubicBezTo>
                    <a:pt x="29393" y="10604"/>
                    <a:pt x="29697" y="8264"/>
                    <a:pt x="30609" y="6045"/>
                  </a:cubicBezTo>
                  <a:cubicBezTo>
                    <a:pt x="31065" y="4951"/>
                    <a:pt x="31703" y="3917"/>
                    <a:pt x="32372" y="2975"/>
                  </a:cubicBezTo>
                  <a:cubicBezTo>
                    <a:pt x="32884" y="2217"/>
                    <a:pt x="33723" y="1084"/>
                    <a:pt x="34267" y="1084"/>
                  </a:cubicBezTo>
                  <a:close/>
                  <a:moveTo>
                    <a:pt x="36238" y="9522"/>
                  </a:moveTo>
                  <a:cubicBezTo>
                    <a:pt x="36497" y="9522"/>
                    <a:pt x="36678" y="9746"/>
                    <a:pt x="36688" y="10300"/>
                  </a:cubicBezTo>
                  <a:cubicBezTo>
                    <a:pt x="36718" y="11212"/>
                    <a:pt x="35624" y="13036"/>
                    <a:pt x="35259" y="13522"/>
                  </a:cubicBezTo>
                  <a:cubicBezTo>
                    <a:pt x="34955" y="13917"/>
                    <a:pt x="34591" y="14373"/>
                    <a:pt x="34226" y="14738"/>
                  </a:cubicBezTo>
                  <a:cubicBezTo>
                    <a:pt x="34135" y="14525"/>
                    <a:pt x="34104" y="14313"/>
                    <a:pt x="34074" y="14069"/>
                  </a:cubicBezTo>
                  <a:cubicBezTo>
                    <a:pt x="33952" y="13279"/>
                    <a:pt x="34104" y="12367"/>
                    <a:pt x="34378" y="11607"/>
                  </a:cubicBezTo>
                  <a:cubicBezTo>
                    <a:pt x="34732" y="10586"/>
                    <a:pt x="35672" y="9522"/>
                    <a:pt x="36238" y="9522"/>
                  </a:cubicBezTo>
                  <a:close/>
                  <a:moveTo>
                    <a:pt x="5309" y="12857"/>
                  </a:moveTo>
                  <a:cubicBezTo>
                    <a:pt x="5467" y="12857"/>
                    <a:pt x="5600" y="12883"/>
                    <a:pt x="5684" y="12945"/>
                  </a:cubicBezTo>
                  <a:cubicBezTo>
                    <a:pt x="6079" y="13188"/>
                    <a:pt x="5775" y="14465"/>
                    <a:pt x="5228" y="14951"/>
                  </a:cubicBezTo>
                  <a:cubicBezTo>
                    <a:pt x="4256" y="15924"/>
                    <a:pt x="3070" y="16349"/>
                    <a:pt x="1824" y="16683"/>
                  </a:cubicBezTo>
                  <a:cubicBezTo>
                    <a:pt x="1885" y="16045"/>
                    <a:pt x="2037" y="15437"/>
                    <a:pt x="2310" y="14951"/>
                  </a:cubicBezTo>
                  <a:cubicBezTo>
                    <a:pt x="2645" y="14313"/>
                    <a:pt x="3222" y="13765"/>
                    <a:pt x="3800" y="13340"/>
                  </a:cubicBezTo>
                  <a:cubicBezTo>
                    <a:pt x="4141" y="13090"/>
                    <a:pt x="4838" y="12857"/>
                    <a:pt x="5309" y="12857"/>
                  </a:cubicBezTo>
                  <a:close/>
                  <a:moveTo>
                    <a:pt x="18238" y="19176"/>
                  </a:moveTo>
                  <a:lnTo>
                    <a:pt x="18238" y="19176"/>
                  </a:lnTo>
                  <a:cubicBezTo>
                    <a:pt x="18086" y="19510"/>
                    <a:pt x="17964" y="19875"/>
                    <a:pt x="17873" y="20240"/>
                  </a:cubicBezTo>
                  <a:cubicBezTo>
                    <a:pt x="17124" y="22716"/>
                    <a:pt x="16075" y="28686"/>
                    <a:pt x="12529" y="28686"/>
                  </a:cubicBezTo>
                  <a:cubicBezTo>
                    <a:pt x="12332" y="28686"/>
                    <a:pt x="12128" y="28667"/>
                    <a:pt x="11915" y="28629"/>
                  </a:cubicBezTo>
                  <a:cubicBezTo>
                    <a:pt x="8450" y="28021"/>
                    <a:pt x="10639" y="24252"/>
                    <a:pt x="12189" y="22915"/>
                  </a:cubicBezTo>
                  <a:cubicBezTo>
                    <a:pt x="13314" y="21942"/>
                    <a:pt x="14651" y="21182"/>
                    <a:pt x="15958" y="20422"/>
                  </a:cubicBezTo>
                  <a:cubicBezTo>
                    <a:pt x="16657" y="19997"/>
                    <a:pt x="17478" y="19571"/>
                    <a:pt x="18238" y="19176"/>
                  </a:cubicBezTo>
                  <a:close/>
                  <a:moveTo>
                    <a:pt x="34462" y="1"/>
                  </a:moveTo>
                  <a:cubicBezTo>
                    <a:pt x="32739" y="1"/>
                    <a:pt x="30835" y="3865"/>
                    <a:pt x="30274" y="5042"/>
                  </a:cubicBezTo>
                  <a:cubicBezTo>
                    <a:pt x="29059" y="7626"/>
                    <a:pt x="28451" y="10544"/>
                    <a:pt x="28481" y="13401"/>
                  </a:cubicBezTo>
                  <a:cubicBezTo>
                    <a:pt x="28481" y="13705"/>
                    <a:pt x="28511" y="14039"/>
                    <a:pt x="28572" y="14373"/>
                  </a:cubicBezTo>
                  <a:cubicBezTo>
                    <a:pt x="28329" y="14647"/>
                    <a:pt x="28055" y="14921"/>
                    <a:pt x="27812" y="15164"/>
                  </a:cubicBezTo>
                  <a:cubicBezTo>
                    <a:pt x="27387" y="15589"/>
                    <a:pt x="26961" y="16015"/>
                    <a:pt x="26475" y="16319"/>
                  </a:cubicBezTo>
                  <a:cubicBezTo>
                    <a:pt x="25728" y="16849"/>
                    <a:pt x="25001" y="17340"/>
                    <a:pt x="24353" y="17340"/>
                  </a:cubicBezTo>
                  <a:cubicBezTo>
                    <a:pt x="24183" y="17340"/>
                    <a:pt x="24019" y="17306"/>
                    <a:pt x="23861" y="17231"/>
                  </a:cubicBezTo>
                  <a:cubicBezTo>
                    <a:pt x="23314" y="16957"/>
                    <a:pt x="23101" y="16167"/>
                    <a:pt x="23010" y="15316"/>
                  </a:cubicBezTo>
                  <a:cubicBezTo>
                    <a:pt x="22949" y="14525"/>
                    <a:pt x="23131" y="13583"/>
                    <a:pt x="23405" y="12823"/>
                  </a:cubicBezTo>
                  <a:cubicBezTo>
                    <a:pt x="23787" y="11772"/>
                    <a:pt x="24657" y="10628"/>
                    <a:pt x="25750" y="10628"/>
                  </a:cubicBezTo>
                  <a:cubicBezTo>
                    <a:pt x="26047" y="10628"/>
                    <a:pt x="26362" y="10713"/>
                    <a:pt x="26688" y="10908"/>
                  </a:cubicBezTo>
                  <a:cubicBezTo>
                    <a:pt x="26705" y="10920"/>
                    <a:pt x="26723" y="10925"/>
                    <a:pt x="26740" y="10925"/>
                  </a:cubicBezTo>
                  <a:cubicBezTo>
                    <a:pt x="26817" y="10925"/>
                    <a:pt x="26883" y="10830"/>
                    <a:pt x="26809" y="10756"/>
                  </a:cubicBezTo>
                  <a:cubicBezTo>
                    <a:pt x="26421" y="10254"/>
                    <a:pt x="25912" y="10036"/>
                    <a:pt x="25379" y="10036"/>
                  </a:cubicBezTo>
                  <a:cubicBezTo>
                    <a:pt x="24784" y="10036"/>
                    <a:pt x="24161" y="10307"/>
                    <a:pt x="23648" y="10756"/>
                  </a:cubicBezTo>
                  <a:cubicBezTo>
                    <a:pt x="22797" y="11577"/>
                    <a:pt x="22250" y="12854"/>
                    <a:pt x="22068" y="14161"/>
                  </a:cubicBezTo>
                  <a:cubicBezTo>
                    <a:pt x="22037" y="14191"/>
                    <a:pt x="21946" y="15133"/>
                    <a:pt x="22098" y="15893"/>
                  </a:cubicBezTo>
                  <a:cubicBezTo>
                    <a:pt x="21308" y="16501"/>
                    <a:pt x="20517" y="17048"/>
                    <a:pt x="19666" y="17535"/>
                  </a:cubicBezTo>
                  <a:cubicBezTo>
                    <a:pt x="20244" y="15437"/>
                    <a:pt x="20760" y="13340"/>
                    <a:pt x="21277" y="11273"/>
                  </a:cubicBezTo>
                  <a:cubicBezTo>
                    <a:pt x="21338" y="11030"/>
                    <a:pt x="21368" y="10817"/>
                    <a:pt x="21429" y="10544"/>
                  </a:cubicBezTo>
                  <a:cubicBezTo>
                    <a:pt x="21464" y="10319"/>
                    <a:pt x="21292" y="10192"/>
                    <a:pt x="21120" y="10192"/>
                  </a:cubicBezTo>
                  <a:cubicBezTo>
                    <a:pt x="20990" y="10192"/>
                    <a:pt x="20861" y="10265"/>
                    <a:pt x="20821" y="10422"/>
                  </a:cubicBezTo>
                  <a:cubicBezTo>
                    <a:pt x="20016" y="13641"/>
                    <a:pt x="17009" y="17571"/>
                    <a:pt x="15897" y="17571"/>
                  </a:cubicBezTo>
                  <a:cubicBezTo>
                    <a:pt x="15749" y="17571"/>
                    <a:pt x="15634" y="17502"/>
                    <a:pt x="15563" y="17352"/>
                  </a:cubicBezTo>
                  <a:cubicBezTo>
                    <a:pt x="14925" y="16015"/>
                    <a:pt x="16657" y="12094"/>
                    <a:pt x="16900" y="10999"/>
                  </a:cubicBezTo>
                  <a:cubicBezTo>
                    <a:pt x="16916" y="10871"/>
                    <a:pt x="16839" y="10675"/>
                    <a:pt x="16687" y="10675"/>
                  </a:cubicBezTo>
                  <a:cubicBezTo>
                    <a:pt x="16550" y="10675"/>
                    <a:pt x="16354" y="10832"/>
                    <a:pt x="16110" y="11334"/>
                  </a:cubicBezTo>
                  <a:cubicBezTo>
                    <a:pt x="15836" y="11881"/>
                    <a:pt x="15198" y="13917"/>
                    <a:pt x="14955" y="14404"/>
                  </a:cubicBezTo>
                  <a:cubicBezTo>
                    <a:pt x="12865" y="17446"/>
                    <a:pt x="10798" y="18416"/>
                    <a:pt x="9796" y="18416"/>
                  </a:cubicBezTo>
                  <a:cubicBezTo>
                    <a:pt x="9647" y="18416"/>
                    <a:pt x="9521" y="18395"/>
                    <a:pt x="9423" y="18355"/>
                  </a:cubicBezTo>
                  <a:cubicBezTo>
                    <a:pt x="9058" y="18203"/>
                    <a:pt x="7812" y="16927"/>
                    <a:pt x="8845" y="14373"/>
                  </a:cubicBezTo>
                  <a:cubicBezTo>
                    <a:pt x="9298" y="13188"/>
                    <a:pt x="10270" y="11972"/>
                    <a:pt x="11427" y="11972"/>
                  </a:cubicBezTo>
                  <a:cubicBezTo>
                    <a:pt x="11901" y="11972"/>
                    <a:pt x="12406" y="12176"/>
                    <a:pt x="12918" y="12671"/>
                  </a:cubicBezTo>
                  <a:cubicBezTo>
                    <a:pt x="12932" y="12685"/>
                    <a:pt x="12947" y="12691"/>
                    <a:pt x="12962" y="12691"/>
                  </a:cubicBezTo>
                  <a:cubicBezTo>
                    <a:pt x="13013" y="12691"/>
                    <a:pt x="13057" y="12620"/>
                    <a:pt x="13010" y="12550"/>
                  </a:cubicBezTo>
                  <a:cubicBezTo>
                    <a:pt x="12493" y="11675"/>
                    <a:pt x="11867" y="11314"/>
                    <a:pt x="11225" y="11314"/>
                  </a:cubicBezTo>
                  <a:cubicBezTo>
                    <a:pt x="9302" y="11314"/>
                    <a:pt x="7234" y="14556"/>
                    <a:pt x="7508" y="16927"/>
                  </a:cubicBezTo>
                  <a:cubicBezTo>
                    <a:pt x="6626" y="17990"/>
                    <a:pt x="5380" y="19054"/>
                    <a:pt x="3982" y="19115"/>
                  </a:cubicBezTo>
                  <a:cubicBezTo>
                    <a:pt x="3921" y="19119"/>
                    <a:pt x="3862" y="19120"/>
                    <a:pt x="3804" y="19120"/>
                  </a:cubicBezTo>
                  <a:cubicBezTo>
                    <a:pt x="2385" y="19120"/>
                    <a:pt x="1824" y="18064"/>
                    <a:pt x="1824" y="16896"/>
                  </a:cubicBezTo>
                  <a:cubicBezTo>
                    <a:pt x="3709" y="16896"/>
                    <a:pt x="6414" y="15468"/>
                    <a:pt x="6535" y="13462"/>
                  </a:cubicBezTo>
                  <a:cubicBezTo>
                    <a:pt x="6616" y="12204"/>
                    <a:pt x="6030" y="11699"/>
                    <a:pt x="5225" y="11699"/>
                  </a:cubicBezTo>
                  <a:cubicBezTo>
                    <a:pt x="4221" y="11699"/>
                    <a:pt x="2877" y="12486"/>
                    <a:pt x="2067" y="13583"/>
                  </a:cubicBezTo>
                  <a:cubicBezTo>
                    <a:pt x="851" y="15194"/>
                    <a:pt x="0" y="18355"/>
                    <a:pt x="2067" y="19662"/>
                  </a:cubicBezTo>
                  <a:cubicBezTo>
                    <a:pt x="2530" y="19946"/>
                    <a:pt x="3009" y="20069"/>
                    <a:pt x="3486" y="20069"/>
                  </a:cubicBezTo>
                  <a:cubicBezTo>
                    <a:pt x="5106" y="20069"/>
                    <a:pt x="6707" y="18647"/>
                    <a:pt x="7599" y="17261"/>
                  </a:cubicBezTo>
                  <a:cubicBezTo>
                    <a:pt x="7660" y="17595"/>
                    <a:pt x="7782" y="17899"/>
                    <a:pt x="7964" y="18173"/>
                  </a:cubicBezTo>
                  <a:cubicBezTo>
                    <a:pt x="8495" y="18969"/>
                    <a:pt x="9170" y="19301"/>
                    <a:pt x="9907" y="19301"/>
                  </a:cubicBezTo>
                  <a:cubicBezTo>
                    <a:pt x="11535" y="19301"/>
                    <a:pt x="13464" y="17683"/>
                    <a:pt x="14803" y="15863"/>
                  </a:cubicBezTo>
                  <a:lnTo>
                    <a:pt x="14803" y="15863"/>
                  </a:lnTo>
                  <a:cubicBezTo>
                    <a:pt x="14499" y="16927"/>
                    <a:pt x="14529" y="17899"/>
                    <a:pt x="15198" y="18355"/>
                  </a:cubicBezTo>
                  <a:cubicBezTo>
                    <a:pt x="15306" y="18435"/>
                    <a:pt x="15438" y="18471"/>
                    <a:pt x="15586" y="18471"/>
                  </a:cubicBezTo>
                  <a:cubicBezTo>
                    <a:pt x="16735" y="18471"/>
                    <a:pt x="18911" y="16334"/>
                    <a:pt x="19180" y="15984"/>
                  </a:cubicBezTo>
                  <a:lnTo>
                    <a:pt x="19180" y="15984"/>
                  </a:lnTo>
                  <a:cubicBezTo>
                    <a:pt x="18937" y="16744"/>
                    <a:pt x="18724" y="17504"/>
                    <a:pt x="18450" y="18203"/>
                  </a:cubicBezTo>
                  <a:cubicBezTo>
                    <a:pt x="16171" y="19510"/>
                    <a:pt x="13830" y="20696"/>
                    <a:pt x="11763" y="22367"/>
                  </a:cubicBezTo>
                  <a:cubicBezTo>
                    <a:pt x="9788" y="23978"/>
                    <a:pt x="7599" y="27717"/>
                    <a:pt x="10943" y="29267"/>
                  </a:cubicBezTo>
                  <a:cubicBezTo>
                    <a:pt x="11492" y="29527"/>
                    <a:pt x="12017" y="29642"/>
                    <a:pt x="12514" y="29642"/>
                  </a:cubicBezTo>
                  <a:cubicBezTo>
                    <a:pt x="14988" y="29642"/>
                    <a:pt x="16779" y="26783"/>
                    <a:pt x="17539" y="24556"/>
                  </a:cubicBezTo>
                  <a:cubicBezTo>
                    <a:pt x="18268" y="22519"/>
                    <a:pt x="18876" y="20422"/>
                    <a:pt x="19484" y="18294"/>
                  </a:cubicBezTo>
                  <a:cubicBezTo>
                    <a:pt x="20457" y="17687"/>
                    <a:pt x="21429" y="16957"/>
                    <a:pt x="22250" y="16136"/>
                  </a:cubicBezTo>
                  <a:lnTo>
                    <a:pt x="22250" y="16167"/>
                  </a:lnTo>
                  <a:cubicBezTo>
                    <a:pt x="22646" y="17486"/>
                    <a:pt x="23316" y="17994"/>
                    <a:pt x="24112" y="17994"/>
                  </a:cubicBezTo>
                  <a:cubicBezTo>
                    <a:pt x="25514" y="17994"/>
                    <a:pt x="27306" y="16414"/>
                    <a:pt x="28663" y="14921"/>
                  </a:cubicBezTo>
                  <a:cubicBezTo>
                    <a:pt x="28959" y="16175"/>
                    <a:pt x="29632" y="17311"/>
                    <a:pt x="30878" y="17311"/>
                  </a:cubicBezTo>
                  <a:cubicBezTo>
                    <a:pt x="31171" y="17311"/>
                    <a:pt x="31496" y="17248"/>
                    <a:pt x="31855" y="17109"/>
                  </a:cubicBezTo>
                  <a:cubicBezTo>
                    <a:pt x="32524" y="16835"/>
                    <a:pt x="33162" y="16440"/>
                    <a:pt x="33770" y="15924"/>
                  </a:cubicBezTo>
                  <a:cubicBezTo>
                    <a:pt x="34424" y="16803"/>
                    <a:pt x="35512" y="17180"/>
                    <a:pt x="36787" y="17180"/>
                  </a:cubicBezTo>
                  <a:cubicBezTo>
                    <a:pt x="37231" y="17180"/>
                    <a:pt x="37698" y="17135"/>
                    <a:pt x="38177" y="17048"/>
                  </a:cubicBezTo>
                  <a:cubicBezTo>
                    <a:pt x="41065" y="16501"/>
                    <a:pt x="43648" y="14647"/>
                    <a:pt x="45199" y="12185"/>
                  </a:cubicBezTo>
                  <a:cubicBezTo>
                    <a:pt x="45304" y="12079"/>
                    <a:pt x="45204" y="11930"/>
                    <a:pt x="45073" y="11930"/>
                  </a:cubicBezTo>
                  <a:cubicBezTo>
                    <a:pt x="45015" y="11930"/>
                    <a:pt x="44950" y="11959"/>
                    <a:pt x="44895" y="12033"/>
                  </a:cubicBezTo>
                  <a:cubicBezTo>
                    <a:pt x="43375" y="13765"/>
                    <a:pt x="41551" y="15164"/>
                    <a:pt x="39302" y="15863"/>
                  </a:cubicBezTo>
                  <a:cubicBezTo>
                    <a:pt x="38568" y="16090"/>
                    <a:pt x="37865" y="16247"/>
                    <a:pt x="37157" y="16247"/>
                  </a:cubicBezTo>
                  <a:cubicBezTo>
                    <a:pt x="36633" y="16247"/>
                    <a:pt x="36106" y="16161"/>
                    <a:pt x="35563" y="15954"/>
                  </a:cubicBezTo>
                  <a:cubicBezTo>
                    <a:pt x="35046" y="15772"/>
                    <a:pt x="34743" y="15589"/>
                    <a:pt x="34530" y="15376"/>
                  </a:cubicBezTo>
                  <a:cubicBezTo>
                    <a:pt x="35594" y="14252"/>
                    <a:pt x="36505" y="12884"/>
                    <a:pt x="37022" y="11729"/>
                  </a:cubicBezTo>
                  <a:cubicBezTo>
                    <a:pt x="37503" y="10683"/>
                    <a:pt x="38010" y="8716"/>
                    <a:pt x="36586" y="8716"/>
                  </a:cubicBezTo>
                  <a:cubicBezTo>
                    <a:pt x="36479" y="8716"/>
                    <a:pt x="36361" y="8727"/>
                    <a:pt x="36232" y="8750"/>
                  </a:cubicBezTo>
                  <a:cubicBezTo>
                    <a:pt x="34560" y="9054"/>
                    <a:pt x="33010" y="11759"/>
                    <a:pt x="33071" y="13887"/>
                  </a:cubicBezTo>
                  <a:cubicBezTo>
                    <a:pt x="33132" y="14495"/>
                    <a:pt x="33223" y="14981"/>
                    <a:pt x="33375" y="15407"/>
                  </a:cubicBezTo>
                  <a:cubicBezTo>
                    <a:pt x="33229" y="15523"/>
                    <a:pt x="31971" y="16446"/>
                    <a:pt x="31117" y="16446"/>
                  </a:cubicBezTo>
                  <a:cubicBezTo>
                    <a:pt x="31079" y="16446"/>
                    <a:pt x="31041" y="16444"/>
                    <a:pt x="31004" y="16440"/>
                  </a:cubicBezTo>
                  <a:cubicBezTo>
                    <a:pt x="29788" y="16288"/>
                    <a:pt x="29484" y="14221"/>
                    <a:pt x="29484" y="14100"/>
                  </a:cubicBezTo>
                  <a:cubicBezTo>
                    <a:pt x="29940" y="13583"/>
                    <a:pt x="30274" y="13127"/>
                    <a:pt x="30457" y="12823"/>
                  </a:cubicBezTo>
                  <a:cubicBezTo>
                    <a:pt x="30487" y="12793"/>
                    <a:pt x="33800" y="8112"/>
                    <a:pt x="34712" y="5498"/>
                  </a:cubicBezTo>
                  <a:cubicBezTo>
                    <a:pt x="35138" y="4312"/>
                    <a:pt x="36627" y="817"/>
                    <a:pt x="34894" y="87"/>
                  </a:cubicBezTo>
                  <a:cubicBezTo>
                    <a:pt x="34752" y="28"/>
                    <a:pt x="34608" y="1"/>
                    <a:pt x="34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3029"/>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9" name="Shape 3059"/>
        <p:cNvGrpSpPr/>
        <p:nvPr/>
      </p:nvGrpSpPr>
      <p:grpSpPr>
        <a:xfrm>
          <a:off x="0" y="0"/>
          <a:ext cx="0" cy="0"/>
          <a:chOff x="0" y="0"/>
          <a:chExt cx="0" cy="0"/>
        </a:xfrm>
      </p:grpSpPr>
      <p:sp>
        <p:nvSpPr>
          <p:cNvPr id="3060" name="Google Shape;3060;p103"/>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Best </a:t>
            </a:r>
            <a:r>
              <a:rPr lang="en"/>
              <a:t>recycling</a:t>
            </a:r>
            <a:r>
              <a:rPr lang="en"/>
              <a:t> </a:t>
            </a:r>
            <a:r>
              <a:rPr lang="en"/>
              <a:t>habits</a:t>
            </a:r>
            <a:endParaRPr/>
          </a:p>
        </p:txBody>
      </p:sp>
      <p:grpSp>
        <p:nvGrpSpPr>
          <p:cNvPr id="3061" name="Google Shape;3061;p103"/>
          <p:cNvGrpSpPr/>
          <p:nvPr/>
        </p:nvGrpSpPr>
        <p:grpSpPr>
          <a:xfrm>
            <a:off x="5928767" y="1799440"/>
            <a:ext cx="2495225" cy="2545151"/>
            <a:chOff x="2280183" y="3636946"/>
            <a:chExt cx="629630" cy="642245"/>
          </a:xfrm>
        </p:grpSpPr>
        <p:sp>
          <p:nvSpPr>
            <p:cNvPr id="3062" name="Google Shape;3062;p103"/>
            <p:cNvSpPr/>
            <p:nvPr/>
          </p:nvSpPr>
          <p:spPr>
            <a:xfrm>
              <a:off x="2280183" y="3636946"/>
              <a:ext cx="629630" cy="642245"/>
            </a:xfrm>
            <a:custGeom>
              <a:rect b="b" l="l" r="r" t="t"/>
              <a:pathLst>
                <a:path extrusionOk="0" h="17260" w="16921">
                  <a:moveTo>
                    <a:pt x="8097" y="1"/>
                  </a:moveTo>
                  <a:cubicBezTo>
                    <a:pt x="7773" y="1"/>
                    <a:pt x="7467" y="66"/>
                    <a:pt x="7183" y="197"/>
                  </a:cubicBezTo>
                  <a:cubicBezTo>
                    <a:pt x="6939" y="313"/>
                    <a:pt x="6681" y="442"/>
                    <a:pt x="6435" y="597"/>
                  </a:cubicBezTo>
                  <a:cubicBezTo>
                    <a:pt x="6229" y="442"/>
                    <a:pt x="6036" y="326"/>
                    <a:pt x="5842" y="236"/>
                  </a:cubicBezTo>
                  <a:cubicBezTo>
                    <a:pt x="5567" y="115"/>
                    <a:pt x="5323" y="69"/>
                    <a:pt x="5110" y="69"/>
                  </a:cubicBezTo>
                  <a:cubicBezTo>
                    <a:pt x="4823" y="69"/>
                    <a:pt x="4594" y="152"/>
                    <a:pt x="4423" y="248"/>
                  </a:cubicBezTo>
                  <a:cubicBezTo>
                    <a:pt x="3572" y="738"/>
                    <a:pt x="3056" y="1500"/>
                    <a:pt x="2786" y="2067"/>
                  </a:cubicBezTo>
                  <a:cubicBezTo>
                    <a:pt x="2618" y="2080"/>
                    <a:pt x="2450" y="2105"/>
                    <a:pt x="2296" y="2131"/>
                  </a:cubicBezTo>
                  <a:cubicBezTo>
                    <a:pt x="1702" y="2209"/>
                    <a:pt x="1276" y="2686"/>
                    <a:pt x="1290" y="3254"/>
                  </a:cubicBezTo>
                  <a:lnTo>
                    <a:pt x="1316" y="3847"/>
                  </a:lnTo>
                  <a:cubicBezTo>
                    <a:pt x="1316" y="4079"/>
                    <a:pt x="1393" y="4285"/>
                    <a:pt x="1508" y="4453"/>
                  </a:cubicBezTo>
                  <a:lnTo>
                    <a:pt x="954" y="4788"/>
                  </a:lnTo>
                  <a:cubicBezTo>
                    <a:pt x="632" y="4982"/>
                    <a:pt x="439" y="5343"/>
                    <a:pt x="451" y="5717"/>
                  </a:cubicBezTo>
                  <a:lnTo>
                    <a:pt x="503" y="7599"/>
                  </a:lnTo>
                  <a:cubicBezTo>
                    <a:pt x="503" y="7832"/>
                    <a:pt x="593" y="8064"/>
                    <a:pt x="748" y="8244"/>
                  </a:cubicBezTo>
                  <a:cubicBezTo>
                    <a:pt x="606" y="8322"/>
                    <a:pt x="490" y="8425"/>
                    <a:pt x="399" y="8554"/>
                  </a:cubicBezTo>
                  <a:cubicBezTo>
                    <a:pt x="103" y="8941"/>
                    <a:pt x="90" y="9482"/>
                    <a:pt x="361" y="9895"/>
                  </a:cubicBezTo>
                  <a:lnTo>
                    <a:pt x="464" y="10063"/>
                  </a:lnTo>
                  <a:lnTo>
                    <a:pt x="296" y="10295"/>
                  </a:lnTo>
                  <a:lnTo>
                    <a:pt x="258" y="10334"/>
                  </a:lnTo>
                  <a:cubicBezTo>
                    <a:pt x="0" y="10760"/>
                    <a:pt x="12" y="11301"/>
                    <a:pt x="310" y="11688"/>
                  </a:cubicBezTo>
                  <a:cubicBezTo>
                    <a:pt x="600" y="12076"/>
                    <a:pt x="1096" y="12088"/>
                    <a:pt x="1357" y="12088"/>
                  </a:cubicBezTo>
                  <a:cubicBezTo>
                    <a:pt x="1374" y="12088"/>
                    <a:pt x="1390" y="12088"/>
                    <a:pt x="1405" y="12088"/>
                  </a:cubicBezTo>
                  <a:lnTo>
                    <a:pt x="1431" y="12088"/>
                  </a:lnTo>
                  <a:cubicBezTo>
                    <a:pt x="1625" y="12268"/>
                    <a:pt x="1883" y="12371"/>
                    <a:pt x="2141" y="12371"/>
                  </a:cubicBezTo>
                  <a:lnTo>
                    <a:pt x="2179" y="12371"/>
                  </a:lnTo>
                  <a:cubicBezTo>
                    <a:pt x="2411" y="12359"/>
                    <a:pt x="2631" y="12359"/>
                    <a:pt x="2863" y="12346"/>
                  </a:cubicBezTo>
                  <a:cubicBezTo>
                    <a:pt x="2889" y="12578"/>
                    <a:pt x="2901" y="12823"/>
                    <a:pt x="2915" y="13081"/>
                  </a:cubicBezTo>
                  <a:cubicBezTo>
                    <a:pt x="2927" y="13223"/>
                    <a:pt x="2927" y="13377"/>
                    <a:pt x="2941" y="13532"/>
                  </a:cubicBezTo>
                  <a:lnTo>
                    <a:pt x="2941" y="13558"/>
                  </a:lnTo>
                  <a:lnTo>
                    <a:pt x="3095" y="14887"/>
                  </a:lnTo>
                  <a:cubicBezTo>
                    <a:pt x="3108" y="14913"/>
                    <a:pt x="3108" y="14951"/>
                    <a:pt x="3108" y="14977"/>
                  </a:cubicBezTo>
                  <a:cubicBezTo>
                    <a:pt x="3134" y="15325"/>
                    <a:pt x="3159" y="15802"/>
                    <a:pt x="3469" y="16228"/>
                  </a:cubicBezTo>
                  <a:cubicBezTo>
                    <a:pt x="3818" y="16705"/>
                    <a:pt x="4397" y="16950"/>
                    <a:pt x="5210" y="16963"/>
                  </a:cubicBezTo>
                  <a:cubicBezTo>
                    <a:pt x="5443" y="17002"/>
                    <a:pt x="6345" y="17117"/>
                    <a:pt x="7596" y="17195"/>
                  </a:cubicBezTo>
                  <a:cubicBezTo>
                    <a:pt x="8254" y="17234"/>
                    <a:pt x="8873" y="17260"/>
                    <a:pt x="9441" y="17260"/>
                  </a:cubicBezTo>
                  <a:cubicBezTo>
                    <a:pt x="10897" y="17260"/>
                    <a:pt x="12007" y="17143"/>
                    <a:pt x="12755" y="17028"/>
                  </a:cubicBezTo>
                  <a:cubicBezTo>
                    <a:pt x="13207" y="16963"/>
                    <a:pt x="13619" y="16782"/>
                    <a:pt x="13915" y="16498"/>
                  </a:cubicBezTo>
                  <a:cubicBezTo>
                    <a:pt x="14276" y="16176"/>
                    <a:pt x="14483" y="15738"/>
                    <a:pt x="14496" y="15274"/>
                  </a:cubicBezTo>
                  <a:lnTo>
                    <a:pt x="14574" y="12320"/>
                  </a:lnTo>
                  <a:cubicBezTo>
                    <a:pt x="14703" y="12333"/>
                    <a:pt x="14767" y="12333"/>
                    <a:pt x="14780" y="12333"/>
                  </a:cubicBezTo>
                  <a:lnTo>
                    <a:pt x="14806" y="12333"/>
                  </a:lnTo>
                  <a:cubicBezTo>
                    <a:pt x="15090" y="12333"/>
                    <a:pt x="15347" y="12230"/>
                    <a:pt x="15540" y="12049"/>
                  </a:cubicBezTo>
                  <a:lnTo>
                    <a:pt x="15554" y="12049"/>
                  </a:lnTo>
                  <a:cubicBezTo>
                    <a:pt x="15941" y="12049"/>
                    <a:pt x="16314" y="11869"/>
                    <a:pt x="16546" y="11546"/>
                  </a:cubicBezTo>
                  <a:cubicBezTo>
                    <a:pt x="16843" y="11159"/>
                    <a:pt x="16856" y="10617"/>
                    <a:pt x="16586" y="10205"/>
                  </a:cubicBezTo>
                  <a:lnTo>
                    <a:pt x="16482" y="10024"/>
                  </a:lnTo>
                  <a:lnTo>
                    <a:pt x="16650" y="9766"/>
                  </a:lnTo>
                  <a:lnTo>
                    <a:pt x="16663" y="9754"/>
                  </a:lnTo>
                  <a:cubicBezTo>
                    <a:pt x="16921" y="9341"/>
                    <a:pt x="16907" y="8799"/>
                    <a:pt x="16611" y="8413"/>
                  </a:cubicBezTo>
                  <a:cubicBezTo>
                    <a:pt x="16417" y="8141"/>
                    <a:pt x="16121" y="7974"/>
                    <a:pt x="15812" y="7922"/>
                  </a:cubicBezTo>
                  <a:cubicBezTo>
                    <a:pt x="15863" y="7793"/>
                    <a:pt x="15901" y="7651"/>
                    <a:pt x="15901" y="7510"/>
                  </a:cubicBezTo>
                  <a:lnTo>
                    <a:pt x="15992" y="5472"/>
                  </a:lnTo>
                  <a:cubicBezTo>
                    <a:pt x="16005" y="5085"/>
                    <a:pt x="15812" y="4724"/>
                    <a:pt x="15476" y="4518"/>
                  </a:cubicBezTo>
                  <a:lnTo>
                    <a:pt x="15038" y="4246"/>
                  </a:lnTo>
                  <a:cubicBezTo>
                    <a:pt x="15205" y="4040"/>
                    <a:pt x="15308" y="3782"/>
                    <a:pt x="15296" y="3498"/>
                  </a:cubicBezTo>
                  <a:lnTo>
                    <a:pt x="15282" y="2621"/>
                  </a:lnTo>
                  <a:cubicBezTo>
                    <a:pt x="15257" y="2028"/>
                    <a:pt x="14767" y="1551"/>
                    <a:pt x="14173" y="1551"/>
                  </a:cubicBezTo>
                  <a:lnTo>
                    <a:pt x="13425" y="1551"/>
                  </a:lnTo>
                  <a:cubicBezTo>
                    <a:pt x="13142" y="1228"/>
                    <a:pt x="12665" y="855"/>
                    <a:pt x="11903" y="532"/>
                  </a:cubicBezTo>
                  <a:cubicBezTo>
                    <a:pt x="11698" y="439"/>
                    <a:pt x="11440" y="369"/>
                    <a:pt x="11137" y="369"/>
                  </a:cubicBezTo>
                  <a:cubicBezTo>
                    <a:pt x="10815" y="369"/>
                    <a:pt x="10440" y="448"/>
                    <a:pt x="10020" y="661"/>
                  </a:cubicBezTo>
                  <a:cubicBezTo>
                    <a:pt x="9659" y="429"/>
                    <a:pt x="9312" y="262"/>
                    <a:pt x="8976" y="145"/>
                  </a:cubicBezTo>
                  <a:cubicBezTo>
                    <a:pt x="8671" y="49"/>
                    <a:pt x="8377" y="1"/>
                    <a:pt x="809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03"/>
            <p:cNvSpPr/>
            <p:nvPr/>
          </p:nvSpPr>
          <p:spPr>
            <a:xfrm>
              <a:off x="2765318" y="3797429"/>
              <a:ext cx="84504" cy="151594"/>
            </a:xfrm>
            <a:custGeom>
              <a:rect b="b" l="l" r="r" t="t"/>
              <a:pathLst>
                <a:path extrusionOk="0" h="4074" w="2271">
                  <a:moveTo>
                    <a:pt x="1032" y="1042"/>
                  </a:moveTo>
                  <a:lnTo>
                    <a:pt x="1484" y="1326"/>
                  </a:lnTo>
                  <a:lnTo>
                    <a:pt x="1419" y="2887"/>
                  </a:lnTo>
                  <a:lnTo>
                    <a:pt x="839" y="3106"/>
                  </a:lnTo>
                  <a:lnTo>
                    <a:pt x="1032" y="1042"/>
                  </a:lnTo>
                  <a:close/>
                  <a:moveTo>
                    <a:pt x="697" y="0"/>
                  </a:moveTo>
                  <a:cubicBezTo>
                    <a:pt x="639" y="0"/>
                    <a:pt x="582" y="13"/>
                    <a:pt x="530" y="36"/>
                  </a:cubicBezTo>
                  <a:cubicBezTo>
                    <a:pt x="413" y="101"/>
                    <a:pt x="323" y="217"/>
                    <a:pt x="323" y="346"/>
                  </a:cubicBezTo>
                  <a:lnTo>
                    <a:pt x="14" y="3648"/>
                  </a:lnTo>
                  <a:cubicBezTo>
                    <a:pt x="0" y="3777"/>
                    <a:pt x="65" y="3906"/>
                    <a:pt x="169" y="3983"/>
                  </a:cubicBezTo>
                  <a:cubicBezTo>
                    <a:pt x="233" y="4035"/>
                    <a:pt x="310" y="4060"/>
                    <a:pt x="387" y="4074"/>
                  </a:cubicBezTo>
                  <a:cubicBezTo>
                    <a:pt x="439" y="4074"/>
                    <a:pt x="490" y="4060"/>
                    <a:pt x="542" y="4048"/>
                  </a:cubicBezTo>
                  <a:lnTo>
                    <a:pt x="1935" y="3519"/>
                  </a:lnTo>
                  <a:cubicBezTo>
                    <a:pt x="2077" y="3467"/>
                    <a:pt x="2180" y="3326"/>
                    <a:pt x="2180" y="3171"/>
                  </a:cubicBezTo>
                  <a:lnTo>
                    <a:pt x="2258" y="1133"/>
                  </a:lnTo>
                  <a:cubicBezTo>
                    <a:pt x="2270" y="991"/>
                    <a:pt x="2193" y="862"/>
                    <a:pt x="2077" y="784"/>
                  </a:cubicBezTo>
                  <a:lnTo>
                    <a:pt x="903" y="62"/>
                  </a:lnTo>
                  <a:cubicBezTo>
                    <a:pt x="840" y="20"/>
                    <a:pt x="768" y="0"/>
                    <a:pt x="69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03"/>
            <p:cNvSpPr/>
            <p:nvPr/>
          </p:nvSpPr>
          <p:spPr>
            <a:xfrm>
              <a:off x="2398695" y="3664927"/>
              <a:ext cx="157436" cy="80634"/>
            </a:xfrm>
            <a:custGeom>
              <a:rect b="b" l="l" r="r" t="t"/>
              <a:pathLst>
                <a:path extrusionOk="0" h="2167" w="4231">
                  <a:moveTo>
                    <a:pt x="1928" y="1"/>
                  </a:moveTo>
                  <a:cubicBezTo>
                    <a:pt x="1809" y="1"/>
                    <a:pt x="1695" y="28"/>
                    <a:pt x="1587" y="89"/>
                  </a:cubicBezTo>
                  <a:cubicBezTo>
                    <a:pt x="375" y="786"/>
                    <a:pt x="0" y="2166"/>
                    <a:pt x="0" y="2166"/>
                  </a:cubicBezTo>
                  <a:lnTo>
                    <a:pt x="4230" y="1960"/>
                  </a:lnTo>
                  <a:cubicBezTo>
                    <a:pt x="4230" y="1960"/>
                    <a:pt x="2931" y="1"/>
                    <a:pt x="192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03"/>
            <p:cNvSpPr/>
            <p:nvPr/>
          </p:nvSpPr>
          <p:spPr>
            <a:xfrm>
              <a:off x="2608853" y="3676388"/>
              <a:ext cx="162273" cy="58606"/>
            </a:xfrm>
            <a:custGeom>
              <a:rect b="b" l="l" r="r" t="t"/>
              <a:pathLst>
                <a:path extrusionOk="0" h="1575" w="4361">
                  <a:moveTo>
                    <a:pt x="2299" y="1"/>
                  </a:moveTo>
                  <a:cubicBezTo>
                    <a:pt x="1120" y="1"/>
                    <a:pt x="1" y="1575"/>
                    <a:pt x="1" y="1575"/>
                  </a:cubicBezTo>
                  <a:lnTo>
                    <a:pt x="4360" y="1355"/>
                  </a:lnTo>
                  <a:cubicBezTo>
                    <a:pt x="4360" y="1355"/>
                    <a:pt x="4128" y="672"/>
                    <a:pt x="2800" y="104"/>
                  </a:cubicBezTo>
                  <a:cubicBezTo>
                    <a:pt x="2634" y="32"/>
                    <a:pt x="2466" y="1"/>
                    <a:pt x="229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03"/>
            <p:cNvSpPr/>
            <p:nvPr/>
          </p:nvSpPr>
          <p:spPr>
            <a:xfrm>
              <a:off x="2457709" y="3662434"/>
              <a:ext cx="236172" cy="80225"/>
            </a:xfrm>
            <a:custGeom>
              <a:rect b="b" l="l" r="r" t="t"/>
              <a:pathLst>
                <a:path extrusionOk="0" h="2156" w="6347">
                  <a:moveTo>
                    <a:pt x="3322" y="0"/>
                  </a:moveTo>
                  <a:cubicBezTo>
                    <a:pt x="3112" y="0"/>
                    <a:pt x="2906" y="40"/>
                    <a:pt x="2709" y="131"/>
                  </a:cubicBezTo>
                  <a:cubicBezTo>
                    <a:pt x="1162" y="853"/>
                    <a:pt x="1" y="2156"/>
                    <a:pt x="1" y="2156"/>
                  </a:cubicBezTo>
                  <a:lnTo>
                    <a:pt x="6346" y="1833"/>
                  </a:lnTo>
                  <a:cubicBezTo>
                    <a:pt x="6346" y="1833"/>
                    <a:pt x="4748" y="0"/>
                    <a:pt x="3322"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03"/>
            <p:cNvSpPr/>
            <p:nvPr/>
          </p:nvSpPr>
          <p:spPr>
            <a:xfrm>
              <a:off x="2807551" y="3956685"/>
              <a:ext cx="74904" cy="103183"/>
            </a:xfrm>
            <a:custGeom>
              <a:rect b="b" l="l" r="r" t="t"/>
              <a:pathLst>
                <a:path extrusionOk="0" h="2773" w="2013">
                  <a:moveTo>
                    <a:pt x="1445" y="0"/>
                  </a:moveTo>
                  <a:lnTo>
                    <a:pt x="426" y="103"/>
                  </a:lnTo>
                  <a:cubicBezTo>
                    <a:pt x="194" y="103"/>
                    <a:pt x="0" y="296"/>
                    <a:pt x="0" y="528"/>
                  </a:cubicBezTo>
                  <a:lnTo>
                    <a:pt x="14" y="2347"/>
                  </a:lnTo>
                  <a:cubicBezTo>
                    <a:pt x="14" y="2579"/>
                    <a:pt x="207" y="2772"/>
                    <a:pt x="439" y="2772"/>
                  </a:cubicBezTo>
                  <a:lnTo>
                    <a:pt x="1381" y="2772"/>
                  </a:lnTo>
                  <a:cubicBezTo>
                    <a:pt x="1561" y="2772"/>
                    <a:pt x="1728" y="2683"/>
                    <a:pt x="1832" y="2540"/>
                  </a:cubicBezTo>
                  <a:cubicBezTo>
                    <a:pt x="1948" y="2373"/>
                    <a:pt x="1948" y="2153"/>
                    <a:pt x="1845" y="1986"/>
                  </a:cubicBezTo>
                  <a:lnTo>
                    <a:pt x="1665" y="1702"/>
                  </a:lnTo>
                  <a:cubicBezTo>
                    <a:pt x="1548" y="1534"/>
                    <a:pt x="1548" y="1328"/>
                    <a:pt x="1651" y="1161"/>
                  </a:cubicBezTo>
                  <a:lnTo>
                    <a:pt x="1909" y="786"/>
                  </a:lnTo>
                  <a:cubicBezTo>
                    <a:pt x="2012" y="619"/>
                    <a:pt x="2012" y="399"/>
                    <a:pt x="1897" y="232"/>
                  </a:cubicBezTo>
                  <a:cubicBezTo>
                    <a:pt x="1780" y="90"/>
                    <a:pt x="1625" y="0"/>
                    <a:pt x="144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03"/>
            <p:cNvSpPr/>
            <p:nvPr/>
          </p:nvSpPr>
          <p:spPr>
            <a:xfrm>
              <a:off x="2307495" y="3961932"/>
              <a:ext cx="75871" cy="99388"/>
            </a:xfrm>
            <a:custGeom>
              <a:rect b="b" l="l" r="r" t="t"/>
              <a:pathLst>
                <a:path extrusionOk="0" h="2671" w="2039">
                  <a:moveTo>
                    <a:pt x="671" y="0"/>
                  </a:moveTo>
                  <a:cubicBezTo>
                    <a:pt x="478" y="0"/>
                    <a:pt x="324" y="91"/>
                    <a:pt x="220" y="233"/>
                  </a:cubicBezTo>
                  <a:cubicBezTo>
                    <a:pt x="91" y="401"/>
                    <a:pt x="91" y="619"/>
                    <a:pt x="207" y="788"/>
                  </a:cubicBezTo>
                  <a:lnTo>
                    <a:pt x="388" y="1071"/>
                  </a:lnTo>
                  <a:cubicBezTo>
                    <a:pt x="491" y="1226"/>
                    <a:pt x="491" y="1445"/>
                    <a:pt x="388" y="1613"/>
                  </a:cubicBezTo>
                  <a:lnTo>
                    <a:pt x="104" y="1974"/>
                  </a:lnTo>
                  <a:cubicBezTo>
                    <a:pt x="1" y="2141"/>
                    <a:pt x="1" y="2373"/>
                    <a:pt x="117" y="2528"/>
                  </a:cubicBezTo>
                  <a:cubicBezTo>
                    <a:pt x="233" y="2671"/>
                    <a:pt x="491" y="2671"/>
                    <a:pt x="671" y="2671"/>
                  </a:cubicBezTo>
                  <a:lnTo>
                    <a:pt x="1613" y="2671"/>
                  </a:lnTo>
                  <a:cubicBezTo>
                    <a:pt x="1845" y="2671"/>
                    <a:pt x="2038" y="2477"/>
                    <a:pt x="2038" y="2244"/>
                  </a:cubicBezTo>
                  <a:lnTo>
                    <a:pt x="2038" y="427"/>
                  </a:lnTo>
                  <a:cubicBezTo>
                    <a:pt x="2038" y="194"/>
                    <a:pt x="1845" y="0"/>
                    <a:pt x="1613"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03"/>
            <p:cNvSpPr/>
            <p:nvPr/>
          </p:nvSpPr>
          <p:spPr>
            <a:xfrm>
              <a:off x="2371793" y="3745001"/>
              <a:ext cx="434836" cy="508437"/>
            </a:xfrm>
            <a:custGeom>
              <a:rect b="b" l="l" r="r" t="t"/>
              <a:pathLst>
                <a:path extrusionOk="0" h="13664" w="11686">
                  <a:moveTo>
                    <a:pt x="10484" y="1"/>
                  </a:moveTo>
                  <a:cubicBezTo>
                    <a:pt x="10477" y="1"/>
                    <a:pt x="10469" y="1"/>
                    <a:pt x="10461" y="1"/>
                  </a:cubicBezTo>
                  <a:lnTo>
                    <a:pt x="1201" y="233"/>
                  </a:lnTo>
                  <a:cubicBezTo>
                    <a:pt x="517" y="247"/>
                    <a:pt x="1" y="801"/>
                    <a:pt x="52" y="1445"/>
                  </a:cubicBezTo>
                  <a:lnTo>
                    <a:pt x="465" y="5237"/>
                  </a:lnTo>
                  <a:lnTo>
                    <a:pt x="1020" y="8926"/>
                  </a:lnTo>
                  <a:cubicBezTo>
                    <a:pt x="1123" y="9467"/>
                    <a:pt x="1123" y="10035"/>
                    <a:pt x="1162" y="10577"/>
                  </a:cubicBezTo>
                  <a:lnTo>
                    <a:pt x="1316" y="11918"/>
                  </a:lnTo>
                  <a:cubicBezTo>
                    <a:pt x="1368" y="12511"/>
                    <a:pt x="1330" y="13376"/>
                    <a:pt x="2812" y="13376"/>
                  </a:cubicBezTo>
                  <a:cubicBezTo>
                    <a:pt x="2812" y="13376"/>
                    <a:pt x="4679" y="13664"/>
                    <a:pt x="7012" y="13664"/>
                  </a:cubicBezTo>
                  <a:cubicBezTo>
                    <a:pt x="8026" y="13664"/>
                    <a:pt x="9128" y="13609"/>
                    <a:pt x="10203" y="13453"/>
                  </a:cubicBezTo>
                  <a:cubicBezTo>
                    <a:pt x="10822" y="13350"/>
                    <a:pt x="11324" y="12950"/>
                    <a:pt x="11350" y="12344"/>
                  </a:cubicBezTo>
                  <a:lnTo>
                    <a:pt x="11660" y="1149"/>
                  </a:lnTo>
                  <a:cubicBezTo>
                    <a:pt x="11685" y="512"/>
                    <a:pt x="11144" y="1"/>
                    <a:pt x="10484"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03"/>
            <p:cNvSpPr/>
            <p:nvPr/>
          </p:nvSpPr>
          <p:spPr>
            <a:xfrm>
              <a:off x="2342546" y="3944369"/>
              <a:ext cx="505870" cy="127519"/>
            </a:xfrm>
            <a:custGeom>
              <a:rect b="b" l="l" r="r" t="t"/>
              <a:pathLst>
                <a:path extrusionOk="0" h="3427" w="13595">
                  <a:moveTo>
                    <a:pt x="6782" y="1"/>
                  </a:moveTo>
                  <a:cubicBezTo>
                    <a:pt x="4812" y="1"/>
                    <a:pt x="2599" y="47"/>
                    <a:pt x="477" y="189"/>
                  </a:cubicBezTo>
                  <a:cubicBezTo>
                    <a:pt x="477" y="189"/>
                    <a:pt x="1" y="447"/>
                    <a:pt x="1" y="744"/>
                  </a:cubicBezTo>
                  <a:lnTo>
                    <a:pt x="13" y="2871"/>
                  </a:lnTo>
                  <a:cubicBezTo>
                    <a:pt x="13" y="3168"/>
                    <a:pt x="219" y="3413"/>
                    <a:pt x="477" y="3426"/>
                  </a:cubicBezTo>
                  <a:cubicBezTo>
                    <a:pt x="3384" y="3339"/>
                    <a:pt x="5892" y="3312"/>
                    <a:pt x="7891" y="3312"/>
                  </a:cubicBezTo>
                  <a:cubicBezTo>
                    <a:pt x="11214" y="3312"/>
                    <a:pt x="13130" y="3387"/>
                    <a:pt x="13130" y="3387"/>
                  </a:cubicBezTo>
                  <a:cubicBezTo>
                    <a:pt x="13388" y="3387"/>
                    <a:pt x="13594" y="3143"/>
                    <a:pt x="13594" y="2859"/>
                  </a:cubicBezTo>
                  <a:lnTo>
                    <a:pt x="13594" y="679"/>
                  </a:lnTo>
                  <a:cubicBezTo>
                    <a:pt x="13594" y="395"/>
                    <a:pt x="13374" y="151"/>
                    <a:pt x="13116" y="151"/>
                  </a:cubicBezTo>
                  <a:cubicBezTo>
                    <a:pt x="13116" y="151"/>
                    <a:pt x="10346" y="1"/>
                    <a:pt x="6782"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03"/>
            <p:cNvSpPr/>
            <p:nvPr/>
          </p:nvSpPr>
          <p:spPr>
            <a:xfrm>
              <a:off x="2414025" y="3974918"/>
              <a:ext cx="71071" cy="66718"/>
            </a:xfrm>
            <a:custGeom>
              <a:rect b="b" l="l" r="r" t="t"/>
              <a:pathLst>
                <a:path extrusionOk="0" h="1793" w="1910">
                  <a:moveTo>
                    <a:pt x="943" y="193"/>
                  </a:moveTo>
                  <a:cubicBezTo>
                    <a:pt x="955" y="193"/>
                    <a:pt x="969" y="193"/>
                    <a:pt x="969" y="219"/>
                  </a:cubicBezTo>
                  <a:cubicBezTo>
                    <a:pt x="969" y="232"/>
                    <a:pt x="955" y="270"/>
                    <a:pt x="943" y="296"/>
                  </a:cubicBezTo>
                  <a:cubicBezTo>
                    <a:pt x="929" y="335"/>
                    <a:pt x="917" y="374"/>
                    <a:pt x="891" y="399"/>
                  </a:cubicBezTo>
                  <a:cubicBezTo>
                    <a:pt x="878" y="439"/>
                    <a:pt x="852" y="464"/>
                    <a:pt x="826" y="503"/>
                  </a:cubicBezTo>
                  <a:lnTo>
                    <a:pt x="762" y="568"/>
                  </a:lnTo>
                  <a:cubicBezTo>
                    <a:pt x="659" y="632"/>
                    <a:pt x="568" y="683"/>
                    <a:pt x="517" y="722"/>
                  </a:cubicBezTo>
                  <a:cubicBezTo>
                    <a:pt x="465" y="761"/>
                    <a:pt x="414" y="800"/>
                    <a:pt x="388" y="812"/>
                  </a:cubicBezTo>
                  <a:cubicBezTo>
                    <a:pt x="362" y="838"/>
                    <a:pt x="350" y="838"/>
                    <a:pt x="336" y="851"/>
                  </a:cubicBezTo>
                  <a:lnTo>
                    <a:pt x="310" y="851"/>
                  </a:lnTo>
                  <a:lnTo>
                    <a:pt x="310" y="722"/>
                  </a:lnTo>
                  <a:lnTo>
                    <a:pt x="310" y="606"/>
                  </a:lnTo>
                  <a:lnTo>
                    <a:pt x="310" y="568"/>
                  </a:lnTo>
                  <a:cubicBezTo>
                    <a:pt x="388" y="477"/>
                    <a:pt x="465" y="413"/>
                    <a:pt x="530" y="361"/>
                  </a:cubicBezTo>
                  <a:cubicBezTo>
                    <a:pt x="594" y="322"/>
                    <a:pt x="646" y="284"/>
                    <a:pt x="685" y="258"/>
                  </a:cubicBezTo>
                  <a:cubicBezTo>
                    <a:pt x="736" y="232"/>
                    <a:pt x="775" y="207"/>
                    <a:pt x="814" y="207"/>
                  </a:cubicBezTo>
                  <a:cubicBezTo>
                    <a:pt x="840" y="193"/>
                    <a:pt x="865" y="193"/>
                    <a:pt x="904" y="193"/>
                  </a:cubicBezTo>
                  <a:close/>
                  <a:moveTo>
                    <a:pt x="904" y="0"/>
                  </a:moveTo>
                  <a:cubicBezTo>
                    <a:pt x="826" y="0"/>
                    <a:pt x="762" y="13"/>
                    <a:pt x="697" y="26"/>
                  </a:cubicBezTo>
                  <a:cubicBezTo>
                    <a:pt x="620" y="52"/>
                    <a:pt x="568" y="90"/>
                    <a:pt x="504" y="129"/>
                  </a:cubicBezTo>
                  <a:lnTo>
                    <a:pt x="491" y="129"/>
                  </a:lnTo>
                  <a:lnTo>
                    <a:pt x="310" y="284"/>
                  </a:lnTo>
                  <a:cubicBezTo>
                    <a:pt x="298" y="284"/>
                    <a:pt x="298" y="284"/>
                    <a:pt x="298" y="258"/>
                  </a:cubicBezTo>
                  <a:cubicBezTo>
                    <a:pt x="285" y="245"/>
                    <a:pt x="285" y="232"/>
                    <a:pt x="272" y="219"/>
                  </a:cubicBezTo>
                  <a:cubicBezTo>
                    <a:pt x="272" y="193"/>
                    <a:pt x="259" y="181"/>
                    <a:pt x="246" y="167"/>
                  </a:cubicBezTo>
                  <a:cubicBezTo>
                    <a:pt x="221" y="155"/>
                    <a:pt x="195" y="141"/>
                    <a:pt x="156" y="141"/>
                  </a:cubicBezTo>
                  <a:lnTo>
                    <a:pt x="130" y="141"/>
                  </a:lnTo>
                  <a:cubicBezTo>
                    <a:pt x="117" y="155"/>
                    <a:pt x="117" y="155"/>
                    <a:pt x="104" y="155"/>
                  </a:cubicBezTo>
                  <a:cubicBezTo>
                    <a:pt x="104" y="167"/>
                    <a:pt x="92" y="167"/>
                    <a:pt x="92" y="181"/>
                  </a:cubicBezTo>
                  <a:cubicBezTo>
                    <a:pt x="92" y="193"/>
                    <a:pt x="78" y="207"/>
                    <a:pt x="78" y="219"/>
                  </a:cubicBezTo>
                  <a:lnTo>
                    <a:pt x="78" y="232"/>
                  </a:lnTo>
                  <a:lnTo>
                    <a:pt x="78" y="284"/>
                  </a:lnTo>
                  <a:lnTo>
                    <a:pt x="78" y="361"/>
                  </a:lnTo>
                  <a:lnTo>
                    <a:pt x="78" y="425"/>
                  </a:lnTo>
                  <a:cubicBezTo>
                    <a:pt x="92" y="451"/>
                    <a:pt x="92" y="464"/>
                    <a:pt x="92" y="477"/>
                  </a:cubicBezTo>
                  <a:cubicBezTo>
                    <a:pt x="92" y="503"/>
                    <a:pt x="78" y="516"/>
                    <a:pt x="78" y="528"/>
                  </a:cubicBezTo>
                  <a:lnTo>
                    <a:pt x="40" y="568"/>
                  </a:lnTo>
                  <a:cubicBezTo>
                    <a:pt x="27" y="580"/>
                    <a:pt x="27" y="606"/>
                    <a:pt x="14" y="619"/>
                  </a:cubicBezTo>
                  <a:cubicBezTo>
                    <a:pt x="1" y="632"/>
                    <a:pt x="1" y="645"/>
                    <a:pt x="1" y="671"/>
                  </a:cubicBezTo>
                  <a:cubicBezTo>
                    <a:pt x="1" y="697"/>
                    <a:pt x="1" y="709"/>
                    <a:pt x="14" y="722"/>
                  </a:cubicBezTo>
                  <a:lnTo>
                    <a:pt x="40" y="748"/>
                  </a:lnTo>
                  <a:cubicBezTo>
                    <a:pt x="52" y="748"/>
                    <a:pt x="66" y="761"/>
                    <a:pt x="78" y="761"/>
                  </a:cubicBezTo>
                  <a:cubicBezTo>
                    <a:pt x="92" y="761"/>
                    <a:pt x="92" y="774"/>
                    <a:pt x="92" y="774"/>
                  </a:cubicBezTo>
                  <a:cubicBezTo>
                    <a:pt x="104" y="812"/>
                    <a:pt x="104" y="851"/>
                    <a:pt x="104" y="890"/>
                  </a:cubicBezTo>
                  <a:cubicBezTo>
                    <a:pt x="104" y="915"/>
                    <a:pt x="117" y="955"/>
                    <a:pt x="117" y="993"/>
                  </a:cubicBezTo>
                  <a:cubicBezTo>
                    <a:pt x="117" y="1006"/>
                    <a:pt x="104" y="1018"/>
                    <a:pt x="104" y="1032"/>
                  </a:cubicBezTo>
                  <a:lnTo>
                    <a:pt x="104" y="1070"/>
                  </a:lnTo>
                  <a:lnTo>
                    <a:pt x="104" y="1122"/>
                  </a:lnTo>
                  <a:cubicBezTo>
                    <a:pt x="117" y="1135"/>
                    <a:pt x="117" y="1161"/>
                    <a:pt x="130" y="1187"/>
                  </a:cubicBezTo>
                  <a:lnTo>
                    <a:pt x="181" y="1689"/>
                  </a:lnTo>
                  <a:cubicBezTo>
                    <a:pt x="181" y="1715"/>
                    <a:pt x="181" y="1715"/>
                    <a:pt x="195" y="1728"/>
                  </a:cubicBezTo>
                  <a:lnTo>
                    <a:pt x="233" y="1767"/>
                  </a:lnTo>
                  <a:cubicBezTo>
                    <a:pt x="246" y="1767"/>
                    <a:pt x="259" y="1780"/>
                    <a:pt x="272" y="1780"/>
                  </a:cubicBezTo>
                  <a:cubicBezTo>
                    <a:pt x="285" y="1780"/>
                    <a:pt x="298" y="1792"/>
                    <a:pt x="310" y="1792"/>
                  </a:cubicBezTo>
                  <a:cubicBezTo>
                    <a:pt x="324" y="1792"/>
                    <a:pt x="336" y="1780"/>
                    <a:pt x="350" y="1767"/>
                  </a:cubicBezTo>
                  <a:lnTo>
                    <a:pt x="375" y="1741"/>
                  </a:lnTo>
                  <a:cubicBezTo>
                    <a:pt x="375" y="1728"/>
                    <a:pt x="388" y="1715"/>
                    <a:pt x="388" y="1703"/>
                  </a:cubicBezTo>
                  <a:lnTo>
                    <a:pt x="388" y="1663"/>
                  </a:lnTo>
                  <a:cubicBezTo>
                    <a:pt x="388" y="1599"/>
                    <a:pt x="388" y="1534"/>
                    <a:pt x="375" y="1470"/>
                  </a:cubicBezTo>
                  <a:cubicBezTo>
                    <a:pt x="362" y="1405"/>
                    <a:pt x="350" y="1341"/>
                    <a:pt x="350" y="1276"/>
                  </a:cubicBezTo>
                  <a:cubicBezTo>
                    <a:pt x="350" y="1276"/>
                    <a:pt x="350" y="1264"/>
                    <a:pt x="362" y="1264"/>
                  </a:cubicBezTo>
                  <a:lnTo>
                    <a:pt x="362" y="1251"/>
                  </a:lnTo>
                  <a:cubicBezTo>
                    <a:pt x="530" y="1251"/>
                    <a:pt x="671" y="1251"/>
                    <a:pt x="788" y="1264"/>
                  </a:cubicBezTo>
                  <a:cubicBezTo>
                    <a:pt x="917" y="1264"/>
                    <a:pt x="1020" y="1264"/>
                    <a:pt x="1110" y="1276"/>
                  </a:cubicBezTo>
                  <a:cubicBezTo>
                    <a:pt x="1201" y="1276"/>
                    <a:pt x="1278" y="1276"/>
                    <a:pt x="1342" y="1290"/>
                  </a:cubicBezTo>
                  <a:cubicBezTo>
                    <a:pt x="1419" y="1290"/>
                    <a:pt x="1471" y="1302"/>
                    <a:pt x="1523" y="1316"/>
                  </a:cubicBezTo>
                  <a:cubicBezTo>
                    <a:pt x="1574" y="1316"/>
                    <a:pt x="1613" y="1316"/>
                    <a:pt x="1652" y="1328"/>
                  </a:cubicBezTo>
                  <a:cubicBezTo>
                    <a:pt x="1691" y="1328"/>
                    <a:pt x="1729" y="1341"/>
                    <a:pt x="1755" y="1341"/>
                  </a:cubicBezTo>
                  <a:lnTo>
                    <a:pt x="1846" y="1341"/>
                  </a:lnTo>
                  <a:lnTo>
                    <a:pt x="1871" y="1316"/>
                  </a:lnTo>
                  <a:cubicBezTo>
                    <a:pt x="1884" y="1316"/>
                    <a:pt x="1884" y="1302"/>
                    <a:pt x="1897" y="1302"/>
                  </a:cubicBezTo>
                  <a:cubicBezTo>
                    <a:pt x="1897" y="1290"/>
                    <a:pt x="1897" y="1290"/>
                    <a:pt x="1910" y="1276"/>
                  </a:cubicBezTo>
                  <a:lnTo>
                    <a:pt x="1910" y="1238"/>
                  </a:lnTo>
                  <a:cubicBezTo>
                    <a:pt x="1910" y="1212"/>
                    <a:pt x="1897" y="1187"/>
                    <a:pt x="1884" y="1173"/>
                  </a:cubicBezTo>
                  <a:cubicBezTo>
                    <a:pt x="1858" y="1161"/>
                    <a:pt x="1832" y="1147"/>
                    <a:pt x="1806" y="1147"/>
                  </a:cubicBezTo>
                  <a:cubicBezTo>
                    <a:pt x="1781" y="1135"/>
                    <a:pt x="1755" y="1135"/>
                    <a:pt x="1717" y="1135"/>
                  </a:cubicBezTo>
                  <a:lnTo>
                    <a:pt x="1652" y="1135"/>
                  </a:lnTo>
                  <a:lnTo>
                    <a:pt x="401" y="1058"/>
                  </a:lnTo>
                  <a:cubicBezTo>
                    <a:pt x="594" y="903"/>
                    <a:pt x="749" y="786"/>
                    <a:pt x="852" y="709"/>
                  </a:cubicBezTo>
                  <a:cubicBezTo>
                    <a:pt x="955" y="632"/>
                    <a:pt x="1007" y="580"/>
                    <a:pt x="1020" y="554"/>
                  </a:cubicBezTo>
                  <a:cubicBezTo>
                    <a:pt x="1046" y="542"/>
                    <a:pt x="1058" y="516"/>
                    <a:pt x="1084" y="477"/>
                  </a:cubicBezTo>
                  <a:cubicBezTo>
                    <a:pt x="1110" y="451"/>
                    <a:pt x="1123" y="413"/>
                    <a:pt x="1136" y="374"/>
                  </a:cubicBezTo>
                  <a:cubicBezTo>
                    <a:pt x="1149" y="335"/>
                    <a:pt x="1162" y="310"/>
                    <a:pt x="1175" y="270"/>
                  </a:cubicBezTo>
                  <a:cubicBezTo>
                    <a:pt x="1175" y="232"/>
                    <a:pt x="1187" y="193"/>
                    <a:pt x="1187" y="167"/>
                  </a:cubicBezTo>
                  <a:cubicBezTo>
                    <a:pt x="1187" y="129"/>
                    <a:pt x="1175" y="103"/>
                    <a:pt x="1149" y="90"/>
                  </a:cubicBezTo>
                  <a:cubicBezTo>
                    <a:pt x="1136" y="64"/>
                    <a:pt x="1110" y="52"/>
                    <a:pt x="1084" y="38"/>
                  </a:cubicBezTo>
                  <a:cubicBezTo>
                    <a:pt x="1046" y="26"/>
                    <a:pt x="1020" y="13"/>
                    <a:pt x="9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03"/>
            <p:cNvSpPr/>
            <p:nvPr/>
          </p:nvSpPr>
          <p:spPr>
            <a:xfrm>
              <a:off x="2496109" y="3970862"/>
              <a:ext cx="36987" cy="70290"/>
            </a:xfrm>
            <a:custGeom>
              <a:rect b="b" l="l" r="r" t="t"/>
              <a:pathLst>
                <a:path extrusionOk="0" h="1889" w="994">
                  <a:moveTo>
                    <a:pt x="890" y="0"/>
                  </a:moveTo>
                  <a:cubicBezTo>
                    <a:pt x="886" y="0"/>
                    <a:pt x="882" y="2"/>
                    <a:pt x="878" y="6"/>
                  </a:cubicBezTo>
                  <a:cubicBezTo>
                    <a:pt x="864" y="6"/>
                    <a:pt x="826" y="6"/>
                    <a:pt x="787" y="32"/>
                  </a:cubicBezTo>
                  <a:cubicBezTo>
                    <a:pt x="749" y="44"/>
                    <a:pt x="684" y="70"/>
                    <a:pt x="606" y="96"/>
                  </a:cubicBezTo>
                  <a:cubicBezTo>
                    <a:pt x="517" y="135"/>
                    <a:pt x="413" y="187"/>
                    <a:pt x="259" y="250"/>
                  </a:cubicBezTo>
                  <a:lnTo>
                    <a:pt x="245" y="250"/>
                  </a:lnTo>
                  <a:cubicBezTo>
                    <a:pt x="233" y="250"/>
                    <a:pt x="219" y="264"/>
                    <a:pt x="219" y="264"/>
                  </a:cubicBezTo>
                  <a:lnTo>
                    <a:pt x="207" y="264"/>
                  </a:lnTo>
                  <a:cubicBezTo>
                    <a:pt x="194" y="264"/>
                    <a:pt x="194" y="250"/>
                    <a:pt x="181" y="238"/>
                  </a:cubicBezTo>
                  <a:cubicBezTo>
                    <a:pt x="168" y="238"/>
                    <a:pt x="168" y="225"/>
                    <a:pt x="155" y="225"/>
                  </a:cubicBezTo>
                  <a:cubicBezTo>
                    <a:pt x="90" y="225"/>
                    <a:pt x="52" y="238"/>
                    <a:pt x="26" y="264"/>
                  </a:cubicBezTo>
                  <a:cubicBezTo>
                    <a:pt x="13" y="290"/>
                    <a:pt x="1" y="328"/>
                    <a:pt x="1" y="379"/>
                  </a:cubicBezTo>
                  <a:cubicBezTo>
                    <a:pt x="1" y="405"/>
                    <a:pt x="1" y="431"/>
                    <a:pt x="13" y="457"/>
                  </a:cubicBezTo>
                  <a:cubicBezTo>
                    <a:pt x="39" y="483"/>
                    <a:pt x="39" y="508"/>
                    <a:pt x="39" y="534"/>
                  </a:cubicBezTo>
                  <a:cubicBezTo>
                    <a:pt x="39" y="548"/>
                    <a:pt x="52" y="586"/>
                    <a:pt x="52" y="625"/>
                  </a:cubicBezTo>
                  <a:cubicBezTo>
                    <a:pt x="52" y="663"/>
                    <a:pt x="52" y="702"/>
                    <a:pt x="65" y="754"/>
                  </a:cubicBezTo>
                  <a:lnTo>
                    <a:pt x="65" y="883"/>
                  </a:lnTo>
                  <a:cubicBezTo>
                    <a:pt x="78" y="935"/>
                    <a:pt x="78" y="960"/>
                    <a:pt x="78" y="973"/>
                  </a:cubicBezTo>
                  <a:lnTo>
                    <a:pt x="78" y="1012"/>
                  </a:lnTo>
                  <a:cubicBezTo>
                    <a:pt x="78" y="1024"/>
                    <a:pt x="78" y="1038"/>
                    <a:pt x="65" y="1050"/>
                  </a:cubicBezTo>
                  <a:cubicBezTo>
                    <a:pt x="65" y="1064"/>
                    <a:pt x="52" y="1076"/>
                    <a:pt x="52" y="1089"/>
                  </a:cubicBezTo>
                  <a:lnTo>
                    <a:pt x="26" y="1115"/>
                  </a:lnTo>
                  <a:lnTo>
                    <a:pt x="26" y="1153"/>
                  </a:lnTo>
                  <a:lnTo>
                    <a:pt x="26" y="1192"/>
                  </a:lnTo>
                  <a:cubicBezTo>
                    <a:pt x="39" y="1192"/>
                    <a:pt x="39" y="1205"/>
                    <a:pt x="52" y="1205"/>
                  </a:cubicBezTo>
                  <a:cubicBezTo>
                    <a:pt x="52" y="1218"/>
                    <a:pt x="65" y="1218"/>
                    <a:pt x="65" y="1218"/>
                  </a:cubicBezTo>
                  <a:cubicBezTo>
                    <a:pt x="65" y="1231"/>
                    <a:pt x="78" y="1231"/>
                    <a:pt x="78" y="1244"/>
                  </a:cubicBezTo>
                  <a:cubicBezTo>
                    <a:pt x="90" y="1270"/>
                    <a:pt x="90" y="1308"/>
                    <a:pt x="90" y="1334"/>
                  </a:cubicBezTo>
                  <a:lnTo>
                    <a:pt x="90" y="1437"/>
                  </a:lnTo>
                  <a:cubicBezTo>
                    <a:pt x="90" y="1502"/>
                    <a:pt x="104" y="1566"/>
                    <a:pt x="104" y="1631"/>
                  </a:cubicBezTo>
                  <a:lnTo>
                    <a:pt x="142" y="1824"/>
                  </a:lnTo>
                  <a:lnTo>
                    <a:pt x="194" y="1876"/>
                  </a:lnTo>
                  <a:cubicBezTo>
                    <a:pt x="194" y="1889"/>
                    <a:pt x="219" y="1889"/>
                    <a:pt x="245" y="1889"/>
                  </a:cubicBezTo>
                  <a:cubicBezTo>
                    <a:pt x="297" y="1889"/>
                    <a:pt x="348" y="1876"/>
                    <a:pt x="400" y="1837"/>
                  </a:cubicBezTo>
                  <a:cubicBezTo>
                    <a:pt x="439" y="1798"/>
                    <a:pt x="491" y="1760"/>
                    <a:pt x="529" y="1708"/>
                  </a:cubicBezTo>
                  <a:cubicBezTo>
                    <a:pt x="568" y="1657"/>
                    <a:pt x="606" y="1605"/>
                    <a:pt x="632" y="1554"/>
                  </a:cubicBezTo>
                  <a:cubicBezTo>
                    <a:pt x="671" y="1502"/>
                    <a:pt x="697" y="1450"/>
                    <a:pt x="723" y="1411"/>
                  </a:cubicBezTo>
                  <a:cubicBezTo>
                    <a:pt x="735" y="1385"/>
                    <a:pt x="761" y="1360"/>
                    <a:pt x="787" y="1334"/>
                  </a:cubicBezTo>
                  <a:cubicBezTo>
                    <a:pt x="826" y="1296"/>
                    <a:pt x="852" y="1256"/>
                    <a:pt x="878" y="1218"/>
                  </a:cubicBezTo>
                  <a:cubicBezTo>
                    <a:pt x="916" y="1192"/>
                    <a:pt x="942" y="1153"/>
                    <a:pt x="955" y="1115"/>
                  </a:cubicBezTo>
                  <a:cubicBezTo>
                    <a:pt x="981" y="1089"/>
                    <a:pt x="993" y="1050"/>
                    <a:pt x="993" y="1038"/>
                  </a:cubicBezTo>
                  <a:cubicBezTo>
                    <a:pt x="993" y="1024"/>
                    <a:pt x="981" y="1012"/>
                    <a:pt x="967" y="986"/>
                  </a:cubicBezTo>
                  <a:cubicBezTo>
                    <a:pt x="955" y="973"/>
                    <a:pt x="942" y="960"/>
                    <a:pt x="929" y="960"/>
                  </a:cubicBezTo>
                  <a:lnTo>
                    <a:pt x="864" y="960"/>
                  </a:lnTo>
                  <a:lnTo>
                    <a:pt x="838" y="986"/>
                  </a:lnTo>
                  <a:lnTo>
                    <a:pt x="813" y="1012"/>
                  </a:lnTo>
                  <a:cubicBezTo>
                    <a:pt x="735" y="1115"/>
                    <a:pt x="658" y="1205"/>
                    <a:pt x="606" y="1270"/>
                  </a:cubicBezTo>
                  <a:cubicBezTo>
                    <a:pt x="555" y="1334"/>
                    <a:pt x="517" y="1385"/>
                    <a:pt x="491" y="1425"/>
                  </a:cubicBezTo>
                  <a:cubicBezTo>
                    <a:pt x="452" y="1463"/>
                    <a:pt x="439" y="1489"/>
                    <a:pt x="426" y="1514"/>
                  </a:cubicBezTo>
                  <a:lnTo>
                    <a:pt x="400" y="1540"/>
                  </a:lnTo>
                  <a:lnTo>
                    <a:pt x="362" y="1579"/>
                  </a:lnTo>
                  <a:cubicBezTo>
                    <a:pt x="348" y="1592"/>
                    <a:pt x="348" y="1605"/>
                    <a:pt x="348" y="1605"/>
                  </a:cubicBezTo>
                  <a:lnTo>
                    <a:pt x="336" y="1605"/>
                  </a:lnTo>
                  <a:cubicBezTo>
                    <a:pt x="336" y="1540"/>
                    <a:pt x="323" y="1476"/>
                    <a:pt x="323" y="1411"/>
                  </a:cubicBezTo>
                  <a:cubicBezTo>
                    <a:pt x="310" y="1347"/>
                    <a:pt x="310" y="1296"/>
                    <a:pt x="310" y="1231"/>
                  </a:cubicBezTo>
                  <a:lnTo>
                    <a:pt x="310" y="1205"/>
                  </a:lnTo>
                  <a:lnTo>
                    <a:pt x="310" y="1167"/>
                  </a:lnTo>
                  <a:lnTo>
                    <a:pt x="310" y="1127"/>
                  </a:lnTo>
                  <a:lnTo>
                    <a:pt x="710" y="766"/>
                  </a:lnTo>
                  <a:cubicBezTo>
                    <a:pt x="735" y="754"/>
                    <a:pt x="749" y="728"/>
                    <a:pt x="749" y="702"/>
                  </a:cubicBezTo>
                  <a:cubicBezTo>
                    <a:pt x="761" y="677"/>
                    <a:pt x="761" y="651"/>
                    <a:pt x="761" y="637"/>
                  </a:cubicBezTo>
                  <a:cubicBezTo>
                    <a:pt x="761" y="612"/>
                    <a:pt x="761" y="586"/>
                    <a:pt x="749" y="573"/>
                  </a:cubicBezTo>
                  <a:cubicBezTo>
                    <a:pt x="723" y="560"/>
                    <a:pt x="710" y="548"/>
                    <a:pt x="697" y="548"/>
                  </a:cubicBezTo>
                  <a:cubicBezTo>
                    <a:pt x="684" y="548"/>
                    <a:pt x="671" y="560"/>
                    <a:pt x="646" y="586"/>
                  </a:cubicBezTo>
                  <a:cubicBezTo>
                    <a:pt x="606" y="612"/>
                    <a:pt x="568" y="637"/>
                    <a:pt x="529" y="677"/>
                  </a:cubicBezTo>
                  <a:cubicBezTo>
                    <a:pt x="477" y="715"/>
                    <a:pt x="439" y="741"/>
                    <a:pt x="400" y="780"/>
                  </a:cubicBezTo>
                  <a:cubicBezTo>
                    <a:pt x="362" y="818"/>
                    <a:pt x="323" y="844"/>
                    <a:pt x="310" y="857"/>
                  </a:cubicBezTo>
                  <a:lnTo>
                    <a:pt x="297" y="857"/>
                  </a:lnTo>
                  <a:lnTo>
                    <a:pt x="297" y="806"/>
                  </a:lnTo>
                  <a:cubicBezTo>
                    <a:pt x="284" y="780"/>
                    <a:pt x="284" y="741"/>
                    <a:pt x="284" y="702"/>
                  </a:cubicBezTo>
                  <a:cubicBezTo>
                    <a:pt x="271" y="663"/>
                    <a:pt x="271" y="625"/>
                    <a:pt x="271" y="599"/>
                  </a:cubicBezTo>
                  <a:cubicBezTo>
                    <a:pt x="271" y="560"/>
                    <a:pt x="259" y="534"/>
                    <a:pt x="259" y="522"/>
                  </a:cubicBezTo>
                  <a:cubicBezTo>
                    <a:pt x="259" y="508"/>
                    <a:pt x="271" y="496"/>
                    <a:pt x="271" y="483"/>
                  </a:cubicBezTo>
                  <a:cubicBezTo>
                    <a:pt x="271" y="470"/>
                    <a:pt x="271" y="457"/>
                    <a:pt x="284" y="457"/>
                  </a:cubicBezTo>
                  <a:lnTo>
                    <a:pt x="568" y="328"/>
                  </a:lnTo>
                  <a:lnTo>
                    <a:pt x="581" y="328"/>
                  </a:lnTo>
                  <a:lnTo>
                    <a:pt x="916" y="161"/>
                  </a:lnTo>
                  <a:cubicBezTo>
                    <a:pt x="942" y="147"/>
                    <a:pt x="955" y="135"/>
                    <a:pt x="955" y="122"/>
                  </a:cubicBezTo>
                  <a:cubicBezTo>
                    <a:pt x="967" y="96"/>
                    <a:pt x="967" y="83"/>
                    <a:pt x="967" y="70"/>
                  </a:cubicBezTo>
                  <a:cubicBezTo>
                    <a:pt x="967" y="44"/>
                    <a:pt x="967" y="32"/>
                    <a:pt x="955" y="18"/>
                  </a:cubicBezTo>
                  <a:cubicBezTo>
                    <a:pt x="942" y="18"/>
                    <a:pt x="929" y="6"/>
                    <a:pt x="916" y="6"/>
                  </a:cubicBezTo>
                  <a:cubicBezTo>
                    <a:pt x="908" y="6"/>
                    <a:pt x="899" y="0"/>
                    <a:pt x="8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03"/>
            <p:cNvSpPr/>
            <p:nvPr/>
          </p:nvSpPr>
          <p:spPr>
            <a:xfrm>
              <a:off x="2545076" y="3980164"/>
              <a:ext cx="37470" cy="60987"/>
            </a:xfrm>
            <a:custGeom>
              <a:rect b="b" l="l" r="r" t="t"/>
              <a:pathLst>
                <a:path extrusionOk="0" h="1639" w="1007">
                  <a:moveTo>
                    <a:pt x="477" y="0"/>
                  </a:moveTo>
                  <a:cubicBezTo>
                    <a:pt x="413" y="0"/>
                    <a:pt x="348" y="14"/>
                    <a:pt x="310" y="52"/>
                  </a:cubicBezTo>
                  <a:cubicBezTo>
                    <a:pt x="258" y="91"/>
                    <a:pt x="232" y="129"/>
                    <a:pt x="193" y="181"/>
                  </a:cubicBezTo>
                  <a:cubicBezTo>
                    <a:pt x="167" y="233"/>
                    <a:pt x="142" y="298"/>
                    <a:pt x="129" y="362"/>
                  </a:cubicBezTo>
                  <a:cubicBezTo>
                    <a:pt x="116" y="427"/>
                    <a:pt x="103" y="478"/>
                    <a:pt x="78" y="530"/>
                  </a:cubicBezTo>
                  <a:lnTo>
                    <a:pt x="78" y="620"/>
                  </a:lnTo>
                  <a:cubicBezTo>
                    <a:pt x="64" y="671"/>
                    <a:pt x="52" y="736"/>
                    <a:pt x="52" y="839"/>
                  </a:cubicBezTo>
                  <a:cubicBezTo>
                    <a:pt x="38" y="929"/>
                    <a:pt x="13" y="1058"/>
                    <a:pt x="0" y="1239"/>
                  </a:cubicBezTo>
                  <a:lnTo>
                    <a:pt x="0" y="1304"/>
                  </a:lnTo>
                  <a:cubicBezTo>
                    <a:pt x="0" y="1381"/>
                    <a:pt x="13" y="1445"/>
                    <a:pt x="38" y="1497"/>
                  </a:cubicBezTo>
                  <a:cubicBezTo>
                    <a:pt x="64" y="1562"/>
                    <a:pt x="116" y="1600"/>
                    <a:pt x="193" y="1639"/>
                  </a:cubicBezTo>
                  <a:lnTo>
                    <a:pt x="207" y="1639"/>
                  </a:lnTo>
                  <a:cubicBezTo>
                    <a:pt x="296" y="1639"/>
                    <a:pt x="374" y="1613"/>
                    <a:pt x="439" y="1574"/>
                  </a:cubicBezTo>
                  <a:cubicBezTo>
                    <a:pt x="503" y="1536"/>
                    <a:pt x="568" y="1484"/>
                    <a:pt x="619" y="1419"/>
                  </a:cubicBezTo>
                  <a:cubicBezTo>
                    <a:pt x="697" y="1316"/>
                    <a:pt x="774" y="1213"/>
                    <a:pt x="838" y="1110"/>
                  </a:cubicBezTo>
                  <a:cubicBezTo>
                    <a:pt x="915" y="1006"/>
                    <a:pt x="967" y="891"/>
                    <a:pt x="1006" y="762"/>
                  </a:cubicBezTo>
                  <a:cubicBezTo>
                    <a:pt x="1006" y="723"/>
                    <a:pt x="993" y="697"/>
                    <a:pt x="980" y="685"/>
                  </a:cubicBezTo>
                  <a:cubicBezTo>
                    <a:pt x="955" y="659"/>
                    <a:pt x="929" y="645"/>
                    <a:pt x="903" y="645"/>
                  </a:cubicBezTo>
                  <a:cubicBezTo>
                    <a:pt x="877" y="645"/>
                    <a:pt x="851" y="659"/>
                    <a:pt x="826" y="671"/>
                  </a:cubicBezTo>
                  <a:cubicBezTo>
                    <a:pt x="812" y="685"/>
                    <a:pt x="800" y="697"/>
                    <a:pt x="800" y="723"/>
                  </a:cubicBezTo>
                  <a:cubicBezTo>
                    <a:pt x="786" y="749"/>
                    <a:pt x="786" y="762"/>
                    <a:pt x="774" y="788"/>
                  </a:cubicBezTo>
                  <a:cubicBezTo>
                    <a:pt x="774" y="814"/>
                    <a:pt x="761" y="839"/>
                    <a:pt x="748" y="865"/>
                  </a:cubicBezTo>
                  <a:cubicBezTo>
                    <a:pt x="748" y="865"/>
                    <a:pt x="748" y="877"/>
                    <a:pt x="735" y="891"/>
                  </a:cubicBezTo>
                  <a:cubicBezTo>
                    <a:pt x="735" y="903"/>
                    <a:pt x="722" y="917"/>
                    <a:pt x="722" y="942"/>
                  </a:cubicBezTo>
                  <a:cubicBezTo>
                    <a:pt x="709" y="955"/>
                    <a:pt x="697" y="968"/>
                    <a:pt x="697" y="981"/>
                  </a:cubicBezTo>
                  <a:cubicBezTo>
                    <a:pt x="683" y="994"/>
                    <a:pt x="683" y="1006"/>
                    <a:pt x="683" y="1006"/>
                  </a:cubicBezTo>
                  <a:cubicBezTo>
                    <a:pt x="619" y="1084"/>
                    <a:pt x="568" y="1161"/>
                    <a:pt x="503" y="1239"/>
                  </a:cubicBezTo>
                  <a:cubicBezTo>
                    <a:pt x="451" y="1316"/>
                    <a:pt x="374" y="1381"/>
                    <a:pt x="296" y="1433"/>
                  </a:cubicBezTo>
                  <a:cubicBezTo>
                    <a:pt x="284" y="1445"/>
                    <a:pt x="271" y="1445"/>
                    <a:pt x="271" y="1445"/>
                  </a:cubicBezTo>
                  <a:cubicBezTo>
                    <a:pt x="245" y="1445"/>
                    <a:pt x="232" y="1433"/>
                    <a:pt x="232" y="1419"/>
                  </a:cubicBezTo>
                  <a:cubicBezTo>
                    <a:pt x="219" y="1407"/>
                    <a:pt x="207" y="1393"/>
                    <a:pt x="207" y="1381"/>
                  </a:cubicBezTo>
                  <a:lnTo>
                    <a:pt x="207" y="1329"/>
                  </a:lnTo>
                  <a:lnTo>
                    <a:pt x="207" y="1278"/>
                  </a:lnTo>
                  <a:lnTo>
                    <a:pt x="207" y="1252"/>
                  </a:lnTo>
                  <a:lnTo>
                    <a:pt x="207" y="1226"/>
                  </a:lnTo>
                  <a:lnTo>
                    <a:pt x="322" y="387"/>
                  </a:lnTo>
                  <a:cubicBezTo>
                    <a:pt x="336" y="362"/>
                    <a:pt x="336" y="336"/>
                    <a:pt x="348" y="310"/>
                  </a:cubicBezTo>
                  <a:cubicBezTo>
                    <a:pt x="348" y="284"/>
                    <a:pt x="361" y="258"/>
                    <a:pt x="374" y="233"/>
                  </a:cubicBezTo>
                  <a:lnTo>
                    <a:pt x="425" y="181"/>
                  </a:lnTo>
                  <a:cubicBezTo>
                    <a:pt x="451" y="169"/>
                    <a:pt x="477" y="155"/>
                    <a:pt x="503" y="155"/>
                  </a:cubicBezTo>
                  <a:cubicBezTo>
                    <a:pt x="528" y="155"/>
                    <a:pt x="554" y="169"/>
                    <a:pt x="568" y="181"/>
                  </a:cubicBezTo>
                  <a:cubicBezTo>
                    <a:pt x="580" y="181"/>
                    <a:pt x="593" y="194"/>
                    <a:pt x="619" y="220"/>
                  </a:cubicBezTo>
                  <a:lnTo>
                    <a:pt x="657" y="258"/>
                  </a:lnTo>
                  <a:cubicBezTo>
                    <a:pt x="671" y="258"/>
                    <a:pt x="697" y="272"/>
                    <a:pt x="722" y="272"/>
                  </a:cubicBezTo>
                  <a:cubicBezTo>
                    <a:pt x="748" y="272"/>
                    <a:pt x="774" y="258"/>
                    <a:pt x="786" y="233"/>
                  </a:cubicBezTo>
                  <a:cubicBezTo>
                    <a:pt x="800" y="220"/>
                    <a:pt x="812" y="194"/>
                    <a:pt x="812" y="169"/>
                  </a:cubicBezTo>
                  <a:cubicBezTo>
                    <a:pt x="812" y="155"/>
                    <a:pt x="812" y="143"/>
                    <a:pt x="800" y="143"/>
                  </a:cubicBezTo>
                  <a:lnTo>
                    <a:pt x="774" y="117"/>
                  </a:lnTo>
                  <a:cubicBezTo>
                    <a:pt x="748" y="91"/>
                    <a:pt x="722" y="78"/>
                    <a:pt x="709" y="66"/>
                  </a:cubicBezTo>
                  <a:cubicBezTo>
                    <a:pt x="683" y="40"/>
                    <a:pt x="657" y="26"/>
                    <a:pt x="645" y="26"/>
                  </a:cubicBezTo>
                  <a:cubicBezTo>
                    <a:pt x="619" y="14"/>
                    <a:pt x="593" y="0"/>
                    <a:pt x="5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03"/>
            <p:cNvSpPr/>
            <p:nvPr/>
          </p:nvSpPr>
          <p:spPr>
            <a:xfrm>
              <a:off x="2593039" y="3975848"/>
              <a:ext cx="37954" cy="69173"/>
            </a:xfrm>
            <a:custGeom>
              <a:rect b="b" l="l" r="r" t="t"/>
              <a:pathLst>
                <a:path extrusionOk="0" h="1859" w="1020">
                  <a:moveTo>
                    <a:pt x="826" y="1"/>
                  </a:moveTo>
                  <a:cubicBezTo>
                    <a:pt x="813" y="13"/>
                    <a:pt x="800" y="27"/>
                    <a:pt x="800" y="39"/>
                  </a:cubicBezTo>
                  <a:lnTo>
                    <a:pt x="684" y="749"/>
                  </a:lnTo>
                  <a:lnTo>
                    <a:pt x="684" y="775"/>
                  </a:lnTo>
                  <a:cubicBezTo>
                    <a:pt x="594" y="723"/>
                    <a:pt x="517" y="672"/>
                    <a:pt x="426" y="594"/>
                  </a:cubicBezTo>
                  <a:cubicBezTo>
                    <a:pt x="349" y="517"/>
                    <a:pt x="271" y="452"/>
                    <a:pt x="207" y="374"/>
                  </a:cubicBezTo>
                  <a:cubicBezTo>
                    <a:pt x="194" y="362"/>
                    <a:pt x="181" y="349"/>
                    <a:pt x="156" y="349"/>
                  </a:cubicBezTo>
                  <a:cubicBezTo>
                    <a:pt x="142" y="349"/>
                    <a:pt x="116" y="336"/>
                    <a:pt x="104" y="336"/>
                  </a:cubicBezTo>
                  <a:cubicBezTo>
                    <a:pt x="78" y="336"/>
                    <a:pt x="52" y="349"/>
                    <a:pt x="27" y="362"/>
                  </a:cubicBezTo>
                  <a:cubicBezTo>
                    <a:pt x="13" y="374"/>
                    <a:pt x="1" y="400"/>
                    <a:pt x="1" y="426"/>
                  </a:cubicBezTo>
                  <a:cubicBezTo>
                    <a:pt x="1" y="439"/>
                    <a:pt x="1" y="465"/>
                    <a:pt x="13" y="478"/>
                  </a:cubicBezTo>
                  <a:cubicBezTo>
                    <a:pt x="27" y="503"/>
                    <a:pt x="39" y="517"/>
                    <a:pt x="52" y="529"/>
                  </a:cubicBezTo>
                  <a:lnTo>
                    <a:pt x="104" y="581"/>
                  </a:lnTo>
                  <a:cubicBezTo>
                    <a:pt x="130" y="594"/>
                    <a:pt x="142" y="620"/>
                    <a:pt x="168" y="646"/>
                  </a:cubicBezTo>
                  <a:cubicBezTo>
                    <a:pt x="194" y="672"/>
                    <a:pt x="220" y="684"/>
                    <a:pt x="245" y="710"/>
                  </a:cubicBezTo>
                  <a:cubicBezTo>
                    <a:pt x="271" y="723"/>
                    <a:pt x="285" y="736"/>
                    <a:pt x="297" y="749"/>
                  </a:cubicBezTo>
                  <a:cubicBezTo>
                    <a:pt x="310" y="761"/>
                    <a:pt x="336" y="787"/>
                    <a:pt x="374" y="813"/>
                  </a:cubicBezTo>
                  <a:cubicBezTo>
                    <a:pt x="400" y="839"/>
                    <a:pt x="439" y="852"/>
                    <a:pt x="478" y="878"/>
                  </a:cubicBezTo>
                  <a:cubicBezTo>
                    <a:pt x="503" y="904"/>
                    <a:pt x="543" y="930"/>
                    <a:pt x="568" y="942"/>
                  </a:cubicBezTo>
                  <a:cubicBezTo>
                    <a:pt x="594" y="968"/>
                    <a:pt x="607" y="981"/>
                    <a:pt x="620" y="981"/>
                  </a:cubicBezTo>
                  <a:lnTo>
                    <a:pt x="658" y="1007"/>
                  </a:lnTo>
                  <a:lnTo>
                    <a:pt x="658" y="1045"/>
                  </a:lnTo>
                  <a:cubicBezTo>
                    <a:pt x="658" y="1122"/>
                    <a:pt x="658" y="1200"/>
                    <a:pt x="646" y="1277"/>
                  </a:cubicBezTo>
                  <a:lnTo>
                    <a:pt x="607" y="1509"/>
                  </a:lnTo>
                  <a:lnTo>
                    <a:pt x="607" y="1561"/>
                  </a:lnTo>
                  <a:cubicBezTo>
                    <a:pt x="594" y="1587"/>
                    <a:pt x="594" y="1600"/>
                    <a:pt x="594" y="1638"/>
                  </a:cubicBezTo>
                  <a:cubicBezTo>
                    <a:pt x="581" y="1664"/>
                    <a:pt x="581" y="1690"/>
                    <a:pt x="581" y="1716"/>
                  </a:cubicBezTo>
                  <a:cubicBezTo>
                    <a:pt x="581" y="1729"/>
                    <a:pt x="581" y="1755"/>
                    <a:pt x="568" y="1755"/>
                  </a:cubicBezTo>
                  <a:cubicBezTo>
                    <a:pt x="581" y="1793"/>
                    <a:pt x="607" y="1819"/>
                    <a:pt x="632" y="1832"/>
                  </a:cubicBezTo>
                  <a:cubicBezTo>
                    <a:pt x="658" y="1845"/>
                    <a:pt x="684" y="1858"/>
                    <a:pt x="710" y="1858"/>
                  </a:cubicBezTo>
                  <a:cubicBezTo>
                    <a:pt x="735" y="1858"/>
                    <a:pt x="761" y="1845"/>
                    <a:pt x="775" y="1832"/>
                  </a:cubicBezTo>
                  <a:cubicBezTo>
                    <a:pt x="787" y="1819"/>
                    <a:pt x="800" y="1807"/>
                    <a:pt x="813" y="1781"/>
                  </a:cubicBezTo>
                  <a:lnTo>
                    <a:pt x="813" y="1716"/>
                  </a:lnTo>
                  <a:lnTo>
                    <a:pt x="813" y="1664"/>
                  </a:lnTo>
                  <a:cubicBezTo>
                    <a:pt x="826" y="1587"/>
                    <a:pt x="839" y="1509"/>
                    <a:pt x="852" y="1420"/>
                  </a:cubicBezTo>
                  <a:cubicBezTo>
                    <a:pt x="852" y="1316"/>
                    <a:pt x="864" y="1226"/>
                    <a:pt x="878" y="1122"/>
                  </a:cubicBezTo>
                  <a:cubicBezTo>
                    <a:pt x="890" y="1019"/>
                    <a:pt x="904" y="930"/>
                    <a:pt x="916" y="826"/>
                  </a:cubicBezTo>
                  <a:cubicBezTo>
                    <a:pt x="929" y="723"/>
                    <a:pt x="942" y="632"/>
                    <a:pt x="955" y="555"/>
                  </a:cubicBezTo>
                  <a:cubicBezTo>
                    <a:pt x="955" y="478"/>
                    <a:pt x="968" y="400"/>
                    <a:pt x="981" y="336"/>
                  </a:cubicBezTo>
                  <a:cubicBezTo>
                    <a:pt x="981" y="285"/>
                    <a:pt x="993" y="245"/>
                    <a:pt x="993" y="220"/>
                  </a:cubicBezTo>
                  <a:cubicBezTo>
                    <a:pt x="993" y="220"/>
                    <a:pt x="993" y="207"/>
                    <a:pt x="1007" y="207"/>
                  </a:cubicBezTo>
                  <a:lnTo>
                    <a:pt x="1007" y="182"/>
                  </a:lnTo>
                  <a:cubicBezTo>
                    <a:pt x="1007" y="168"/>
                    <a:pt x="1007" y="168"/>
                    <a:pt x="1019" y="156"/>
                  </a:cubicBezTo>
                  <a:lnTo>
                    <a:pt x="1019" y="142"/>
                  </a:lnTo>
                  <a:cubicBezTo>
                    <a:pt x="1019" y="91"/>
                    <a:pt x="1007" y="53"/>
                    <a:pt x="981" y="27"/>
                  </a:cubicBezTo>
                  <a:cubicBezTo>
                    <a:pt x="955" y="13"/>
                    <a:pt x="929" y="1"/>
                    <a:pt x="8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03"/>
            <p:cNvSpPr/>
            <p:nvPr/>
          </p:nvSpPr>
          <p:spPr>
            <a:xfrm>
              <a:off x="2643421" y="3979718"/>
              <a:ext cx="37954" cy="60950"/>
            </a:xfrm>
            <a:custGeom>
              <a:rect b="b" l="l" r="r" t="t"/>
              <a:pathLst>
                <a:path extrusionOk="0" h="1638" w="1020">
                  <a:moveTo>
                    <a:pt x="491" y="0"/>
                  </a:moveTo>
                  <a:cubicBezTo>
                    <a:pt x="427" y="0"/>
                    <a:pt x="362" y="12"/>
                    <a:pt x="323" y="52"/>
                  </a:cubicBezTo>
                  <a:cubicBezTo>
                    <a:pt x="272" y="90"/>
                    <a:pt x="233" y="141"/>
                    <a:pt x="207" y="193"/>
                  </a:cubicBezTo>
                  <a:cubicBezTo>
                    <a:pt x="181" y="245"/>
                    <a:pt x="155" y="296"/>
                    <a:pt x="143" y="361"/>
                  </a:cubicBezTo>
                  <a:cubicBezTo>
                    <a:pt x="117" y="425"/>
                    <a:pt x="104" y="490"/>
                    <a:pt x="91" y="542"/>
                  </a:cubicBezTo>
                  <a:cubicBezTo>
                    <a:pt x="91" y="542"/>
                    <a:pt x="91" y="580"/>
                    <a:pt x="78" y="632"/>
                  </a:cubicBezTo>
                  <a:cubicBezTo>
                    <a:pt x="78" y="671"/>
                    <a:pt x="66" y="748"/>
                    <a:pt x="52" y="838"/>
                  </a:cubicBezTo>
                  <a:cubicBezTo>
                    <a:pt x="40" y="929"/>
                    <a:pt x="26" y="1070"/>
                    <a:pt x="1" y="1238"/>
                  </a:cubicBezTo>
                  <a:lnTo>
                    <a:pt x="1" y="1302"/>
                  </a:lnTo>
                  <a:cubicBezTo>
                    <a:pt x="1" y="1380"/>
                    <a:pt x="26" y="1445"/>
                    <a:pt x="52" y="1509"/>
                  </a:cubicBezTo>
                  <a:cubicBezTo>
                    <a:pt x="78" y="1560"/>
                    <a:pt x="130" y="1612"/>
                    <a:pt x="207" y="1638"/>
                  </a:cubicBezTo>
                  <a:lnTo>
                    <a:pt x="220" y="1638"/>
                  </a:lnTo>
                  <a:cubicBezTo>
                    <a:pt x="298" y="1638"/>
                    <a:pt x="375" y="1612"/>
                    <a:pt x="439" y="1574"/>
                  </a:cubicBezTo>
                  <a:cubicBezTo>
                    <a:pt x="516" y="1534"/>
                    <a:pt x="568" y="1496"/>
                    <a:pt x="620" y="1431"/>
                  </a:cubicBezTo>
                  <a:cubicBezTo>
                    <a:pt x="710" y="1328"/>
                    <a:pt x="788" y="1212"/>
                    <a:pt x="852" y="1109"/>
                  </a:cubicBezTo>
                  <a:cubicBezTo>
                    <a:pt x="917" y="1006"/>
                    <a:pt x="981" y="889"/>
                    <a:pt x="1020" y="761"/>
                  </a:cubicBezTo>
                  <a:cubicBezTo>
                    <a:pt x="1020" y="735"/>
                    <a:pt x="1007" y="709"/>
                    <a:pt x="981" y="683"/>
                  </a:cubicBezTo>
                  <a:cubicBezTo>
                    <a:pt x="955" y="671"/>
                    <a:pt x="943" y="657"/>
                    <a:pt x="917" y="657"/>
                  </a:cubicBezTo>
                  <a:cubicBezTo>
                    <a:pt x="878" y="657"/>
                    <a:pt x="852" y="657"/>
                    <a:pt x="839" y="671"/>
                  </a:cubicBezTo>
                  <a:cubicBezTo>
                    <a:pt x="826" y="683"/>
                    <a:pt x="814" y="709"/>
                    <a:pt x="800" y="722"/>
                  </a:cubicBezTo>
                  <a:cubicBezTo>
                    <a:pt x="800" y="748"/>
                    <a:pt x="788" y="774"/>
                    <a:pt x="788" y="800"/>
                  </a:cubicBezTo>
                  <a:cubicBezTo>
                    <a:pt x="788" y="812"/>
                    <a:pt x="774" y="838"/>
                    <a:pt x="762" y="864"/>
                  </a:cubicBezTo>
                  <a:cubicBezTo>
                    <a:pt x="762" y="877"/>
                    <a:pt x="749" y="877"/>
                    <a:pt x="749" y="903"/>
                  </a:cubicBezTo>
                  <a:cubicBezTo>
                    <a:pt x="736" y="915"/>
                    <a:pt x="736" y="929"/>
                    <a:pt x="723" y="941"/>
                  </a:cubicBezTo>
                  <a:cubicBezTo>
                    <a:pt x="723" y="954"/>
                    <a:pt x="710" y="967"/>
                    <a:pt x="697" y="980"/>
                  </a:cubicBezTo>
                  <a:cubicBezTo>
                    <a:pt x="697" y="993"/>
                    <a:pt x="685" y="1006"/>
                    <a:pt x="685" y="1006"/>
                  </a:cubicBezTo>
                  <a:cubicBezTo>
                    <a:pt x="633" y="1096"/>
                    <a:pt x="581" y="1173"/>
                    <a:pt x="516" y="1238"/>
                  </a:cubicBezTo>
                  <a:cubicBezTo>
                    <a:pt x="452" y="1316"/>
                    <a:pt x="387" y="1380"/>
                    <a:pt x="310" y="1445"/>
                  </a:cubicBezTo>
                  <a:lnTo>
                    <a:pt x="272" y="1445"/>
                  </a:lnTo>
                  <a:cubicBezTo>
                    <a:pt x="258" y="1445"/>
                    <a:pt x="246" y="1445"/>
                    <a:pt x="233" y="1431"/>
                  </a:cubicBezTo>
                  <a:cubicBezTo>
                    <a:pt x="233" y="1419"/>
                    <a:pt x="220" y="1405"/>
                    <a:pt x="220" y="1380"/>
                  </a:cubicBezTo>
                  <a:cubicBezTo>
                    <a:pt x="220" y="1367"/>
                    <a:pt x="207" y="1341"/>
                    <a:pt x="207" y="1328"/>
                  </a:cubicBezTo>
                  <a:lnTo>
                    <a:pt x="207" y="1276"/>
                  </a:lnTo>
                  <a:cubicBezTo>
                    <a:pt x="207" y="1276"/>
                    <a:pt x="207" y="1264"/>
                    <a:pt x="220" y="1251"/>
                  </a:cubicBezTo>
                  <a:lnTo>
                    <a:pt x="220" y="1225"/>
                  </a:lnTo>
                  <a:lnTo>
                    <a:pt x="336" y="399"/>
                  </a:lnTo>
                  <a:cubicBezTo>
                    <a:pt x="336" y="374"/>
                    <a:pt x="349" y="348"/>
                    <a:pt x="349" y="322"/>
                  </a:cubicBezTo>
                  <a:cubicBezTo>
                    <a:pt x="362" y="284"/>
                    <a:pt x="375" y="258"/>
                    <a:pt x="387" y="245"/>
                  </a:cubicBezTo>
                  <a:cubicBezTo>
                    <a:pt x="401" y="219"/>
                    <a:pt x="413" y="206"/>
                    <a:pt x="439" y="181"/>
                  </a:cubicBezTo>
                  <a:cubicBezTo>
                    <a:pt x="465" y="167"/>
                    <a:pt x="478" y="167"/>
                    <a:pt x="516" y="167"/>
                  </a:cubicBezTo>
                  <a:cubicBezTo>
                    <a:pt x="542" y="167"/>
                    <a:pt x="556" y="167"/>
                    <a:pt x="581" y="181"/>
                  </a:cubicBezTo>
                  <a:lnTo>
                    <a:pt x="620" y="219"/>
                  </a:lnTo>
                  <a:cubicBezTo>
                    <a:pt x="633" y="232"/>
                    <a:pt x="659" y="245"/>
                    <a:pt x="671" y="258"/>
                  </a:cubicBezTo>
                  <a:cubicBezTo>
                    <a:pt x="685" y="270"/>
                    <a:pt x="697" y="270"/>
                    <a:pt x="723" y="270"/>
                  </a:cubicBezTo>
                  <a:cubicBezTo>
                    <a:pt x="762" y="270"/>
                    <a:pt x="774" y="258"/>
                    <a:pt x="800" y="245"/>
                  </a:cubicBezTo>
                  <a:cubicBezTo>
                    <a:pt x="814" y="219"/>
                    <a:pt x="814" y="206"/>
                    <a:pt x="814" y="181"/>
                  </a:cubicBezTo>
                  <a:lnTo>
                    <a:pt x="814" y="141"/>
                  </a:lnTo>
                  <a:lnTo>
                    <a:pt x="788" y="116"/>
                  </a:lnTo>
                  <a:cubicBezTo>
                    <a:pt x="762" y="103"/>
                    <a:pt x="736" y="78"/>
                    <a:pt x="710" y="64"/>
                  </a:cubicBezTo>
                  <a:cubicBezTo>
                    <a:pt x="697" y="52"/>
                    <a:pt x="671" y="38"/>
                    <a:pt x="645" y="26"/>
                  </a:cubicBezTo>
                  <a:cubicBezTo>
                    <a:pt x="620" y="12"/>
                    <a:pt x="607" y="12"/>
                    <a:pt x="5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03"/>
            <p:cNvSpPr/>
            <p:nvPr/>
          </p:nvSpPr>
          <p:spPr>
            <a:xfrm>
              <a:off x="2693839" y="3974918"/>
              <a:ext cx="39852" cy="65750"/>
            </a:xfrm>
            <a:custGeom>
              <a:rect b="b" l="l" r="r" t="t"/>
              <a:pathLst>
                <a:path extrusionOk="0" h="1767" w="1071">
                  <a:moveTo>
                    <a:pt x="78" y="0"/>
                  </a:moveTo>
                  <a:cubicBezTo>
                    <a:pt x="52" y="0"/>
                    <a:pt x="38" y="13"/>
                    <a:pt x="13" y="26"/>
                  </a:cubicBezTo>
                  <a:cubicBezTo>
                    <a:pt x="0" y="52"/>
                    <a:pt x="0" y="64"/>
                    <a:pt x="0" y="90"/>
                  </a:cubicBezTo>
                  <a:cubicBezTo>
                    <a:pt x="0" y="167"/>
                    <a:pt x="0" y="245"/>
                    <a:pt x="13" y="322"/>
                  </a:cubicBezTo>
                  <a:cubicBezTo>
                    <a:pt x="13" y="399"/>
                    <a:pt x="26" y="477"/>
                    <a:pt x="26" y="554"/>
                  </a:cubicBezTo>
                  <a:cubicBezTo>
                    <a:pt x="26" y="697"/>
                    <a:pt x="26" y="826"/>
                    <a:pt x="13" y="955"/>
                  </a:cubicBezTo>
                  <a:lnTo>
                    <a:pt x="13" y="1354"/>
                  </a:lnTo>
                  <a:lnTo>
                    <a:pt x="13" y="1470"/>
                  </a:lnTo>
                  <a:lnTo>
                    <a:pt x="13" y="1599"/>
                  </a:lnTo>
                  <a:cubicBezTo>
                    <a:pt x="26" y="1651"/>
                    <a:pt x="38" y="1689"/>
                    <a:pt x="64" y="1715"/>
                  </a:cubicBezTo>
                  <a:cubicBezTo>
                    <a:pt x="78" y="1741"/>
                    <a:pt x="116" y="1767"/>
                    <a:pt x="167" y="1767"/>
                  </a:cubicBezTo>
                  <a:lnTo>
                    <a:pt x="193" y="1767"/>
                  </a:lnTo>
                  <a:cubicBezTo>
                    <a:pt x="271" y="1728"/>
                    <a:pt x="336" y="1689"/>
                    <a:pt x="413" y="1638"/>
                  </a:cubicBezTo>
                  <a:cubicBezTo>
                    <a:pt x="490" y="1599"/>
                    <a:pt x="568" y="1560"/>
                    <a:pt x="645" y="1548"/>
                  </a:cubicBezTo>
                  <a:lnTo>
                    <a:pt x="657" y="1534"/>
                  </a:lnTo>
                  <a:cubicBezTo>
                    <a:pt x="722" y="1522"/>
                    <a:pt x="774" y="1496"/>
                    <a:pt x="838" y="1470"/>
                  </a:cubicBezTo>
                  <a:cubicBezTo>
                    <a:pt x="903" y="1445"/>
                    <a:pt x="955" y="1419"/>
                    <a:pt x="1006" y="1393"/>
                  </a:cubicBezTo>
                  <a:cubicBezTo>
                    <a:pt x="1058" y="1354"/>
                    <a:pt x="1070" y="1328"/>
                    <a:pt x="1070" y="1276"/>
                  </a:cubicBezTo>
                  <a:cubicBezTo>
                    <a:pt x="1070" y="1264"/>
                    <a:pt x="1070" y="1251"/>
                    <a:pt x="1058" y="1251"/>
                  </a:cubicBezTo>
                  <a:lnTo>
                    <a:pt x="1032" y="1225"/>
                  </a:lnTo>
                  <a:lnTo>
                    <a:pt x="915" y="1225"/>
                  </a:lnTo>
                  <a:cubicBezTo>
                    <a:pt x="903" y="1225"/>
                    <a:pt x="890" y="1225"/>
                    <a:pt x="877" y="1238"/>
                  </a:cubicBezTo>
                  <a:lnTo>
                    <a:pt x="258" y="1483"/>
                  </a:lnTo>
                  <a:lnTo>
                    <a:pt x="245" y="1483"/>
                  </a:lnTo>
                  <a:cubicBezTo>
                    <a:pt x="245" y="1483"/>
                    <a:pt x="232" y="1483"/>
                    <a:pt x="232" y="1470"/>
                  </a:cubicBezTo>
                  <a:lnTo>
                    <a:pt x="232" y="1431"/>
                  </a:lnTo>
                  <a:lnTo>
                    <a:pt x="232" y="1328"/>
                  </a:lnTo>
                  <a:lnTo>
                    <a:pt x="232" y="980"/>
                  </a:lnTo>
                  <a:cubicBezTo>
                    <a:pt x="245" y="877"/>
                    <a:pt x="245" y="761"/>
                    <a:pt x="245" y="645"/>
                  </a:cubicBezTo>
                  <a:lnTo>
                    <a:pt x="245" y="568"/>
                  </a:lnTo>
                  <a:cubicBezTo>
                    <a:pt x="245" y="554"/>
                    <a:pt x="245" y="542"/>
                    <a:pt x="232" y="516"/>
                  </a:cubicBezTo>
                  <a:lnTo>
                    <a:pt x="232" y="425"/>
                  </a:lnTo>
                  <a:lnTo>
                    <a:pt x="232" y="335"/>
                  </a:lnTo>
                  <a:lnTo>
                    <a:pt x="232" y="284"/>
                  </a:lnTo>
                  <a:lnTo>
                    <a:pt x="232" y="181"/>
                  </a:lnTo>
                  <a:cubicBezTo>
                    <a:pt x="232" y="155"/>
                    <a:pt x="219" y="116"/>
                    <a:pt x="219" y="90"/>
                  </a:cubicBezTo>
                  <a:cubicBezTo>
                    <a:pt x="207" y="64"/>
                    <a:pt x="193" y="52"/>
                    <a:pt x="167" y="26"/>
                  </a:cubicBezTo>
                  <a:cubicBezTo>
                    <a:pt x="155" y="13"/>
                    <a:pt x="116" y="0"/>
                    <a:pt x="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03"/>
            <p:cNvSpPr/>
            <p:nvPr/>
          </p:nvSpPr>
          <p:spPr>
            <a:xfrm>
              <a:off x="2744184" y="3970118"/>
              <a:ext cx="37024" cy="70550"/>
            </a:xfrm>
            <a:custGeom>
              <a:rect b="b" l="l" r="r" t="t"/>
              <a:pathLst>
                <a:path extrusionOk="0" h="1896" w="995">
                  <a:moveTo>
                    <a:pt x="878" y="0"/>
                  </a:moveTo>
                  <a:cubicBezTo>
                    <a:pt x="866" y="0"/>
                    <a:pt x="840" y="13"/>
                    <a:pt x="801" y="26"/>
                  </a:cubicBezTo>
                  <a:cubicBezTo>
                    <a:pt x="762" y="38"/>
                    <a:pt x="697" y="64"/>
                    <a:pt x="608" y="103"/>
                  </a:cubicBezTo>
                  <a:cubicBezTo>
                    <a:pt x="530" y="142"/>
                    <a:pt x="414" y="181"/>
                    <a:pt x="272" y="245"/>
                  </a:cubicBezTo>
                  <a:cubicBezTo>
                    <a:pt x="272" y="245"/>
                    <a:pt x="259" y="245"/>
                    <a:pt x="246" y="258"/>
                  </a:cubicBezTo>
                  <a:lnTo>
                    <a:pt x="221" y="258"/>
                  </a:lnTo>
                  <a:cubicBezTo>
                    <a:pt x="207" y="258"/>
                    <a:pt x="195" y="258"/>
                    <a:pt x="195" y="245"/>
                  </a:cubicBezTo>
                  <a:cubicBezTo>
                    <a:pt x="181" y="232"/>
                    <a:pt x="169" y="232"/>
                    <a:pt x="156" y="232"/>
                  </a:cubicBezTo>
                  <a:cubicBezTo>
                    <a:pt x="104" y="232"/>
                    <a:pt x="66" y="245"/>
                    <a:pt x="40" y="258"/>
                  </a:cubicBezTo>
                  <a:cubicBezTo>
                    <a:pt x="14" y="284"/>
                    <a:pt x="1" y="322"/>
                    <a:pt x="14" y="374"/>
                  </a:cubicBezTo>
                  <a:cubicBezTo>
                    <a:pt x="14" y="413"/>
                    <a:pt x="14" y="439"/>
                    <a:pt x="27" y="464"/>
                  </a:cubicBezTo>
                  <a:cubicBezTo>
                    <a:pt x="40" y="477"/>
                    <a:pt x="52" y="503"/>
                    <a:pt x="52" y="542"/>
                  </a:cubicBezTo>
                  <a:lnTo>
                    <a:pt x="52" y="619"/>
                  </a:lnTo>
                  <a:cubicBezTo>
                    <a:pt x="66" y="657"/>
                    <a:pt x="66" y="709"/>
                    <a:pt x="66" y="761"/>
                  </a:cubicBezTo>
                  <a:cubicBezTo>
                    <a:pt x="78" y="800"/>
                    <a:pt x="78" y="851"/>
                    <a:pt x="78" y="890"/>
                  </a:cubicBezTo>
                  <a:lnTo>
                    <a:pt x="78" y="980"/>
                  </a:lnTo>
                  <a:lnTo>
                    <a:pt x="92" y="1019"/>
                  </a:lnTo>
                  <a:cubicBezTo>
                    <a:pt x="92" y="1032"/>
                    <a:pt x="78" y="1044"/>
                    <a:pt x="78" y="1058"/>
                  </a:cubicBezTo>
                  <a:cubicBezTo>
                    <a:pt x="66" y="1070"/>
                    <a:pt x="66" y="1084"/>
                    <a:pt x="52" y="1084"/>
                  </a:cubicBezTo>
                  <a:cubicBezTo>
                    <a:pt x="52" y="1096"/>
                    <a:pt x="40" y="1109"/>
                    <a:pt x="40" y="1122"/>
                  </a:cubicBezTo>
                  <a:cubicBezTo>
                    <a:pt x="40" y="1122"/>
                    <a:pt x="27" y="1135"/>
                    <a:pt x="27" y="1147"/>
                  </a:cubicBezTo>
                  <a:cubicBezTo>
                    <a:pt x="27" y="1173"/>
                    <a:pt x="27" y="1187"/>
                    <a:pt x="40" y="1187"/>
                  </a:cubicBezTo>
                  <a:cubicBezTo>
                    <a:pt x="40" y="1199"/>
                    <a:pt x="52" y="1199"/>
                    <a:pt x="52" y="1212"/>
                  </a:cubicBezTo>
                  <a:cubicBezTo>
                    <a:pt x="66" y="1212"/>
                    <a:pt x="66" y="1225"/>
                    <a:pt x="78" y="1225"/>
                  </a:cubicBezTo>
                  <a:cubicBezTo>
                    <a:pt x="78" y="1225"/>
                    <a:pt x="78" y="1238"/>
                    <a:pt x="92" y="1238"/>
                  </a:cubicBezTo>
                  <a:cubicBezTo>
                    <a:pt x="92" y="1276"/>
                    <a:pt x="104" y="1302"/>
                    <a:pt x="92" y="1328"/>
                  </a:cubicBezTo>
                  <a:lnTo>
                    <a:pt x="92" y="1431"/>
                  </a:lnTo>
                  <a:cubicBezTo>
                    <a:pt x="104" y="1509"/>
                    <a:pt x="104" y="1574"/>
                    <a:pt x="117" y="1638"/>
                  </a:cubicBezTo>
                  <a:cubicBezTo>
                    <a:pt x="130" y="1689"/>
                    <a:pt x="143" y="1767"/>
                    <a:pt x="156" y="1832"/>
                  </a:cubicBezTo>
                  <a:cubicBezTo>
                    <a:pt x="169" y="1857"/>
                    <a:pt x="181" y="1870"/>
                    <a:pt x="195" y="1883"/>
                  </a:cubicBezTo>
                  <a:cubicBezTo>
                    <a:pt x="207" y="1883"/>
                    <a:pt x="233" y="1896"/>
                    <a:pt x="259" y="1896"/>
                  </a:cubicBezTo>
                  <a:cubicBezTo>
                    <a:pt x="310" y="1883"/>
                    <a:pt x="362" y="1870"/>
                    <a:pt x="401" y="1832"/>
                  </a:cubicBezTo>
                  <a:cubicBezTo>
                    <a:pt x="453" y="1806"/>
                    <a:pt x="491" y="1754"/>
                    <a:pt x="543" y="1703"/>
                  </a:cubicBezTo>
                  <a:cubicBezTo>
                    <a:pt x="582" y="1663"/>
                    <a:pt x="620" y="1612"/>
                    <a:pt x="646" y="1548"/>
                  </a:cubicBezTo>
                  <a:cubicBezTo>
                    <a:pt x="685" y="1496"/>
                    <a:pt x="711" y="1445"/>
                    <a:pt x="737" y="1405"/>
                  </a:cubicBezTo>
                  <a:cubicBezTo>
                    <a:pt x="749" y="1393"/>
                    <a:pt x="775" y="1367"/>
                    <a:pt x="801" y="1328"/>
                  </a:cubicBezTo>
                  <a:cubicBezTo>
                    <a:pt x="826" y="1290"/>
                    <a:pt x="866" y="1264"/>
                    <a:pt x="891" y="1225"/>
                  </a:cubicBezTo>
                  <a:cubicBezTo>
                    <a:pt x="917" y="1187"/>
                    <a:pt x="943" y="1147"/>
                    <a:pt x="969" y="1122"/>
                  </a:cubicBezTo>
                  <a:cubicBezTo>
                    <a:pt x="994" y="1084"/>
                    <a:pt x="994" y="1058"/>
                    <a:pt x="994" y="1032"/>
                  </a:cubicBezTo>
                  <a:cubicBezTo>
                    <a:pt x="994" y="1019"/>
                    <a:pt x="994" y="1006"/>
                    <a:pt x="981" y="993"/>
                  </a:cubicBezTo>
                  <a:cubicBezTo>
                    <a:pt x="969" y="980"/>
                    <a:pt x="955" y="967"/>
                    <a:pt x="943" y="967"/>
                  </a:cubicBezTo>
                  <a:cubicBezTo>
                    <a:pt x="943" y="955"/>
                    <a:pt x="929" y="955"/>
                    <a:pt x="904" y="955"/>
                  </a:cubicBezTo>
                  <a:cubicBezTo>
                    <a:pt x="891" y="955"/>
                    <a:pt x="878" y="955"/>
                    <a:pt x="878" y="967"/>
                  </a:cubicBezTo>
                  <a:cubicBezTo>
                    <a:pt x="878" y="967"/>
                    <a:pt x="866" y="967"/>
                    <a:pt x="852" y="980"/>
                  </a:cubicBezTo>
                  <a:cubicBezTo>
                    <a:pt x="840" y="993"/>
                    <a:pt x="826" y="1006"/>
                    <a:pt x="826" y="1019"/>
                  </a:cubicBezTo>
                  <a:cubicBezTo>
                    <a:pt x="737" y="1122"/>
                    <a:pt x="672" y="1199"/>
                    <a:pt x="620" y="1264"/>
                  </a:cubicBezTo>
                  <a:cubicBezTo>
                    <a:pt x="568" y="1328"/>
                    <a:pt x="530" y="1380"/>
                    <a:pt x="491" y="1431"/>
                  </a:cubicBezTo>
                  <a:cubicBezTo>
                    <a:pt x="465" y="1470"/>
                    <a:pt x="439" y="1496"/>
                    <a:pt x="427" y="1509"/>
                  </a:cubicBezTo>
                  <a:cubicBezTo>
                    <a:pt x="414" y="1534"/>
                    <a:pt x="414" y="1534"/>
                    <a:pt x="401" y="1548"/>
                  </a:cubicBezTo>
                  <a:cubicBezTo>
                    <a:pt x="401" y="1560"/>
                    <a:pt x="388" y="1560"/>
                    <a:pt x="375" y="1574"/>
                  </a:cubicBezTo>
                  <a:cubicBezTo>
                    <a:pt x="362" y="1599"/>
                    <a:pt x="350" y="1599"/>
                    <a:pt x="350" y="1599"/>
                  </a:cubicBezTo>
                  <a:lnTo>
                    <a:pt x="336" y="1599"/>
                  </a:lnTo>
                  <a:cubicBezTo>
                    <a:pt x="336" y="1534"/>
                    <a:pt x="336" y="1470"/>
                    <a:pt x="324" y="1419"/>
                  </a:cubicBezTo>
                  <a:cubicBezTo>
                    <a:pt x="324" y="1354"/>
                    <a:pt x="310" y="1290"/>
                    <a:pt x="310" y="1225"/>
                  </a:cubicBezTo>
                  <a:lnTo>
                    <a:pt x="310" y="1199"/>
                  </a:lnTo>
                  <a:lnTo>
                    <a:pt x="310" y="1173"/>
                  </a:lnTo>
                  <a:lnTo>
                    <a:pt x="310" y="1122"/>
                  </a:lnTo>
                  <a:lnTo>
                    <a:pt x="723" y="761"/>
                  </a:lnTo>
                  <a:cubicBezTo>
                    <a:pt x="737" y="748"/>
                    <a:pt x="749" y="735"/>
                    <a:pt x="762" y="709"/>
                  </a:cubicBezTo>
                  <a:cubicBezTo>
                    <a:pt x="775" y="683"/>
                    <a:pt x="775" y="657"/>
                    <a:pt x="775" y="632"/>
                  </a:cubicBezTo>
                  <a:cubicBezTo>
                    <a:pt x="775" y="606"/>
                    <a:pt x="762" y="593"/>
                    <a:pt x="749" y="568"/>
                  </a:cubicBezTo>
                  <a:cubicBezTo>
                    <a:pt x="737" y="554"/>
                    <a:pt x="723" y="542"/>
                    <a:pt x="697" y="542"/>
                  </a:cubicBezTo>
                  <a:cubicBezTo>
                    <a:pt x="697" y="542"/>
                    <a:pt x="685" y="554"/>
                    <a:pt x="646" y="580"/>
                  </a:cubicBezTo>
                  <a:cubicBezTo>
                    <a:pt x="620" y="606"/>
                    <a:pt x="582" y="645"/>
                    <a:pt x="530" y="683"/>
                  </a:cubicBezTo>
                  <a:cubicBezTo>
                    <a:pt x="491" y="709"/>
                    <a:pt x="453" y="748"/>
                    <a:pt x="401" y="786"/>
                  </a:cubicBezTo>
                  <a:cubicBezTo>
                    <a:pt x="362" y="812"/>
                    <a:pt x="336" y="838"/>
                    <a:pt x="310" y="851"/>
                  </a:cubicBezTo>
                  <a:cubicBezTo>
                    <a:pt x="310" y="851"/>
                    <a:pt x="310" y="838"/>
                    <a:pt x="298" y="812"/>
                  </a:cubicBezTo>
                  <a:cubicBezTo>
                    <a:pt x="298" y="774"/>
                    <a:pt x="298" y="748"/>
                    <a:pt x="285" y="709"/>
                  </a:cubicBezTo>
                  <a:lnTo>
                    <a:pt x="285" y="593"/>
                  </a:lnTo>
                  <a:cubicBezTo>
                    <a:pt x="272" y="554"/>
                    <a:pt x="272" y="528"/>
                    <a:pt x="272" y="516"/>
                  </a:cubicBezTo>
                  <a:lnTo>
                    <a:pt x="272" y="477"/>
                  </a:lnTo>
                  <a:cubicBezTo>
                    <a:pt x="272" y="464"/>
                    <a:pt x="285" y="464"/>
                    <a:pt x="298" y="451"/>
                  </a:cubicBezTo>
                  <a:lnTo>
                    <a:pt x="582" y="336"/>
                  </a:lnTo>
                  <a:lnTo>
                    <a:pt x="594" y="322"/>
                  </a:lnTo>
                  <a:lnTo>
                    <a:pt x="929" y="155"/>
                  </a:lnTo>
                  <a:cubicBezTo>
                    <a:pt x="955" y="155"/>
                    <a:pt x="969" y="142"/>
                    <a:pt x="969" y="116"/>
                  </a:cubicBezTo>
                  <a:cubicBezTo>
                    <a:pt x="969" y="103"/>
                    <a:pt x="981" y="90"/>
                    <a:pt x="981" y="64"/>
                  </a:cubicBezTo>
                  <a:cubicBezTo>
                    <a:pt x="981" y="52"/>
                    <a:pt x="969" y="38"/>
                    <a:pt x="969" y="26"/>
                  </a:cubicBezTo>
                  <a:cubicBezTo>
                    <a:pt x="955" y="13"/>
                    <a:pt x="943" y="13"/>
                    <a:pt x="9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03"/>
            <p:cNvSpPr/>
            <p:nvPr/>
          </p:nvSpPr>
          <p:spPr>
            <a:xfrm>
              <a:off x="2353560" y="3720034"/>
              <a:ext cx="470334" cy="74494"/>
            </a:xfrm>
            <a:custGeom>
              <a:rect b="b" l="l" r="r" t="t"/>
              <a:pathLst>
                <a:path extrusionOk="0" h="2002" w="12640">
                  <a:moveTo>
                    <a:pt x="12211" y="1"/>
                  </a:moveTo>
                  <a:cubicBezTo>
                    <a:pt x="12204" y="1"/>
                    <a:pt x="12196" y="1"/>
                    <a:pt x="12189" y="1"/>
                  </a:cubicBezTo>
                  <a:cubicBezTo>
                    <a:pt x="12189" y="1"/>
                    <a:pt x="12100" y="1"/>
                    <a:pt x="11936" y="1"/>
                  </a:cubicBezTo>
                  <a:cubicBezTo>
                    <a:pt x="10607" y="1"/>
                    <a:pt x="4340" y="31"/>
                    <a:pt x="413" y="582"/>
                  </a:cubicBezTo>
                  <a:cubicBezTo>
                    <a:pt x="181" y="608"/>
                    <a:pt x="1" y="775"/>
                    <a:pt x="14" y="995"/>
                  </a:cubicBezTo>
                  <a:lnTo>
                    <a:pt x="27" y="1601"/>
                  </a:lnTo>
                  <a:cubicBezTo>
                    <a:pt x="27" y="1825"/>
                    <a:pt x="208" y="2001"/>
                    <a:pt x="430" y="2001"/>
                  </a:cubicBezTo>
                  <a:cubicBezTo>
                    <a:pt x="438" y="2001"/>
                    <a:pt x="445" y="2001"/>
                    <a:pt x="453" y="2001"/>
                  </a:cubicBezTo>
                  <a:cubicBezTo>
                    <a:pt x="453" y="2001"/>
                    <a:pt x="8822" y="1949"/>
                    <a:pt x="12241" y="1717"/>
                  </a:cubicBezTo>
                  <a:cubicBezTo>
                    <a:pt x="12459" y="1691"/>
                    <a:pt x="12640" y="1511"/>
                    <a:pt x="12640" y="1291"/>
                  </a:cubicBezTo>
                  <a:lnTo>
                    <a:pt x="12614" y="402"/>
                  </a:lnTo>
                  <a:cubicBezTo>
                    <a:pt x="12614" y="177"/>
                    <a:pt x="12433" y="1"/>
                    <a:pt x="1221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03"/>
            <p:cNvSpPr/>
            <p:nvPr/>
          </p:nvSpPr>
          <p:spPr>
            <a:xfrm>
              <a:off x="2466379" y="3820387"/>
              <a:ext cx="226051" cy="113788"/>
            </a:xfrm>
            <a:custGeom>
              <a:rect b="b" l="l" r="r" t="t"/>
              <a:pathLst>
                <a:path extrusionOk="0" h="3058" w="6075">
                  <a:moveTo>
                    <a:pt x="3391" y="0"/>
                  </a:moveTo>
                  <a:cubicBezTo>
                    <a:pt x="1122" y="64"/>
                    <a:pt x="245" y="1600"/>
                    <a:pt x="38" y="2657"/>
                  </a:cubicBezTo>
                  <a:cubicBezTo>
                    <a:pt x="0" y="2850"/>
                    <a:pt x="141" y="3031"/>
                    <a:pt x="348" y="3044"/>
                  </a:cubicBezTo>
                  <a:lnTo>
                    <a:pt x="645" y="3056"/>
                  </a:lnTo>
                  <a:cubicBezTo>
                    <a:pt x="654" y="3057"/>
                    <a:pt x="663" y="3058"/>
                    <a:pt x="672" y="3058"/>
                  </a:cubicBezTo>
                  <a:cubicBezTo>
                    <a:pt x="816" y="3058"/>
                    <a:pt x="943" y="2958"/>
                    <a:pt x="980" y="2812"/>
                  </a:cubicBezTo>
                  <a:cubicBezTo>
                    <a:pt x="1032" y="2606"/>
                    <a:pt x="1122" y="2296"/>
                    <a:pt x="1316" y="1999"/>
                  </a:cubicBezTo>
                  <a:cubicBezTo>
                    <a:pt x="1741" y="1328"/>
                    <a:pt x="2437" y="967"/>
                    <a:pt x="3405" y="955"/>
                  </a:cubicBezTo>
                  <a:cubicBezTo>
                    <a:pt x="3417" y="955"/>
                    <a:pt x="4604" y="955"/>
                    <a:pt x="5171" y="1677"/>
                  </a:cubicBezTo>
                  <a:cubicBezTo>
                    <a:pt x="5238" y="1751"/>
                    <a:pt x="5331" y="1789"/>
                    <a:pt x="5423" y="1789"/>
                  </a:cubicBezTo>
                  <a:cubicBezTo>
                    <a:pt x="5475" y="1789"/>
                    <a:pt x="5526" y="1777"/>
                    <a:pt x="5572" y="1754"/>
                  </a:cubicBezTo>
                  <a:lnTo>
                    <a:pt x="5842" y="1612"/>
                  </a:lnTo>
                  <a:cubicBezTo>
                    <a:pt x="6022" y="1522"/>
                    <a:pt x="6074" y="1290"/>
                    <a:pt x="5945" y="1135"/>
                  </a:cubicBezTo>
                  <a:cubicBezTo>
                    <a:pt x="5094" y="0"/>
                    <a:pt x="3469" y="0"/>
                    <a:pt x="3391"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03"/>
            <p:cNvSpPr/>
            <p:nvPr/>
          </p:nvSpPr>
          <p:spPr>
            <a:xfrm>
              <a:off x="2626639" y="3857894"/>
              <a:ext cx="87592" cy="68950"/>
            </a:xfrm>
            <a:custGeom>
              <a:rect b="b" l="l" r="r" t="t"/>
              <a:pathLst>
                <a:path extrusionOk="0" h="1853" w="2354">
                  <a:moveTo>
                    <a:pt x="2125" y="1"/>
                  </a:moveTo>
                  <a:cubicBezTo>
                    <a:pt x="2105" y="1"/>
                    <a:pt x="2085" y="4"/>
                    <a:pt x="2064" y="11"/>
                  </a:cubicBezTo>
                  <a:lnTo>
                    <a:pt x="207" y="540"/>
                  </a:lnTo>
                  <a:cubicBezTo>
                    <a:pt x="39" y="578"/>
                    <a:pt x="1" y="798"/>
                    <a:pt x="142" y="901"/>
                  </a:cubicBezTo>
                  <a:lnTo>
                    <a:pt x="1471" y="1816"/>
                  </a:lnTo>
                  <a:cubicBezTo>
                    <a:pt x="1504" y="1841"/>
                    <a:pt x="1542" y="1853"/>
                    <a:pt x="1581" y="1853"/>
                  </a:cubicBezTo>
                  <a:cubicBezTo>
                    <a:pt x="1661" y="1853"/>
                    <a:pt x="1741" y="1801"/>
                    <a:pt x="1767" y="1713"/>
                  </a:cubicBezTo>
                  <a:lnTo>
                    <a:pt x="2309" y="269"/>
                  </a:lnTo>
                  <a:cubicBezTo>
                    <a:pt x="2353" y="135"/>
                    <a:pt x="2253" y="1"/>
                    <a:pt x="212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03"/>
            <p:cNvSpPr/>
            <p:nvPr/>
          </p:nvSpPr>
          <p:spPr>
            <a:xfrm>
              <a:off x="2488444" y="4089076"/>
              <a:ext cx="247149" cy="124840"/>
            </a:xfrm>
            <a:custGeom>
              <a:rect b="b" l="l" r="r" t="t"/>
              <a:pathLst>
                <a:path extrusionOk="0" h="3355" w="6642">
                  <a:moveTo>
                    <a:pt x="5920" y="1"/>
                  </a:moveTo>
                  <a:cubicBezTo>
                    <a:pt x="5750" y="1"/>
                    <a:pt x="5608" y="125"/>
                    <a:pt x="5572" y="285"/>
                  </a:cubicBezTo>
                  <a:cubicBezTo>
                    <a:pt x="5520" y="518"/>
                    <a:pt x="5417" y="839"/>
                    <a:pt x="5211" y="1162"/>
                  </a:cubicBezTo>
                  <a:cubicBezTo>
                    <a:pt x="4746" y="1897"/>
                    <a:pt x="3973" y="2297"/>
                    <a:pt x="2915" y="2323"/>
                  </a:cubicBezTo>
                  <a:cubicBezTo>
                    <a:pt x="2902" y="2323"/>
                    <a:pt x="1612" y="2310"/>
                    <a:pt x="981" y="1523"/>
                  </a:cubicBezTo>
                  <a:cubicBezTo>
                    <a:pt x="916" y="1442"/>
                    <a:pt x="820" y="1397"/>
                    <a:pt x="719" y="1397"/>
                  </a:cubicBezTo>
                  <a:cubicBezTo>
                    <a:pt x="660" y="1397"/>
                    <a:pt x="599" y="1412"/>
                    <a:pt x="542" y="1446"/>
                  </a:cubicBezTo>
                  <a:lnTo>
                    <a:pt x="258" y="1587"/>
                  </a:lnTo>
                  <a:cubicBezTo>
                    <a:pt x="64" y="1691"/>
                    <a:pt x="0" y="1949"/>
                    <a:pt x="129" y="2117"/>
                  </a:cubicBezTo>
                  <a:cubicBezTo>
                    <a:pt x="1058" y="3355"/>
                    <a:pt x="2850" y="3355"/>
                    <a:pt x="2941" y="3355"/>
                  </a:cubicBezTo>
                  <a:cubicBezTo>
                    <a:pt x="5417" y="3290"/>
                    <a:pt x="6371" y="1601"/>
                    <a:pt x="6604" y="440"/>
                  </a:cubicBezTo>
                  <a:cubicBezTo>
                    <a:pt x="6642" y="234"/>
                    <a:pt x="6487" y="40"/>
                    <a:pt x="6268" y="27"/>
                  </a:cubicBezTo>
                  <a:lnTo>
                    <a:pt x="5945" y="2"/>
                  </a:lnTo>
                  <a:cubicBezTo>
                    <a:pt x="5937" y="1"/>
                    <a:pt x="5928" y="1"/>
                    <a:pt x="592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03"/>
            <p:cNvSpPr/>
            <p:nvPr/>
          </p:nvSpPr>
          <p:spPr>
            <a:xfrm>
              <a:off x="2460462" y="4094434"/>
              <a:ext cx="119184" cy="93992"/>
            </a:xfrm>
            <a:custGeom>
              <a:rect b="b" l="l" r="r" t="t"/>
              <a:pathLst>
                <a:path extrusionOk="0" h="2526" w="3203">
                  <a:moveTo>
                    <a:pt x="1055" y="1"/>
                  </a:moveTo>
                  <a:cubicBezTo>
                    <a:pt x="942" y="1"/>
                    <a:pt x="834" y="67"/>
                    <a:pt x="791" y="180"/>
                  </a:cubicBezTo>
                  <a:lnTo>
                    <a:pt x="68" y="2153"/>
                  </a:lnTo>
                  <a:cubicBezTo>
                    <a:pt x="0" y="2335"/>
                    <a:pt x="142" y="2526"/>
                    <a:pt x="326" y="2526"/>
                  </a:cubicBezTo>
                  <a:cubicBezTo>
                    <a:pt x="351" y="2526"/>
                    <a:pt x="377" y="2522"/>
                    <a:pt x="404" y="2514"/>
                  </a:cubicBezTo>
                  <a:lnTo>
                    <a:pt x="2931" y="1792"/>
                  </a:lnTo>
                  <a:cubicBezTo>
                    <a:pt x="3151" y="1727"/>
                    <a:pt x="3203" y="1431"/>
                    <a:pt x="3009" y="1289"/>
                  </a:cubicBezTo>
                  <a:lnTo>
                    <a:pt x="1217" y="51"/>
                  </a:lnTo>
                  <a:cubicBezTo>
                    <a:pt x="1166" y="17"/>
                    <a:pt x="1110" y="1"/>
                    <a:pt x="105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03"/>
            <p:cNvSpPr/>
            <p:nvPr/>
          </p:nvSpPr>
          <p:spPr>
            <a:xfrm>
              <a:off x="2322379" y="3810825"/>
              <a:ext cx="76355" cy="139612"/>
            </a:xfrm>
            <a:custGeom>
              <a:rect b="b" l="l" r="r" t="t"/>
              <a:pathLst>
                <a:path extrusionOk="0" h="3752" w="2052">
                  <a:moveTo>
                    <a:pt x="1148" y="966"/>
                  </a:moveTo>
                  <a:lnTo>
                    <a:pt x="1291" y="2863"/>
                  </a:lnTo>
                  <a:lnTo>
                    <a:pt x="761" y="2656"/>
                  </a:lnTo>
                  <a:lnTo>
                    <a:pt x="723" y="1212"/>
                  </a:lnTo>
                  <a:lnTo>
                    <a:pt x="1148" y="966"/>
                  </a:lnTo>
                  <a:close/>
                  <a:moveTo>
                    <a:pt x="1454" y="0"/>
                  </a:moveTo>
                  <a:cubicBezTo>
                    <a:pt x="1391" y="0"/>
                    <a:pt x="1326" y="17"/>
                    <a:pt x="1265" y="51"/>
                  </a:cubicBezTo>
                  <a:lnTo>
                    <a:pt x="182" y="708"/>
                  </a:lnTo>
                  <a:cubicBezTo>
                    <a:pt x="65" y="773"/>
                    <a:pt x="1" y="902"/>
                    <a:pt x="1" y="1018"/>
                  </a:cubicBezTo>
                  <a:lnTo>
                    <a:pt x="53" y="2901"/>
                  </a:lnTo>
                  <a:cubicBezTo>
                    <a:pt x="53" y="3043"/>
                    <a:pt x="142" y="3172"/>
                    <a:pt x="285" y="3224"/>
                  </a:cubicBezTo>
                  <a:lnTo>
                    <a:pt x="1561" y="3726"/>
                  </a:lnTo>
                  <a:cubicBezTo>
                    <a:pt x="1600" y="3752"/>
                    <a:pt x="1652" y="3752"/>
                    <a:pt x="1703" y="3752"/>
                  </a:cubicBezTo>
                  <a:cubicBezTo>
                    <a:pt x="1767" y="3752"/>
                    <a:pt x="1845" y="3726"/>
                    <a:pt x="1910" y="3688"/>
                  </a:cubicBezTo>
                  <a:cubicBezTo>
                    <a:pt x="2000" y="3611"/>
                    <a:pt x="2051" y="3494"/>
                    <a:pt x="2051" y="3365"/>
                  </a:cubicBezTo>
                  <a:lnTo>
                    <a:pt x="1807" y="321"/>
                  </a:lnTo>
                  <a:cubicBezTo>
                    <a:pt x="1807" y="206"/>
                    <a:pt x="1729" y="89"/>
                    <a:pt x="1613" y="38"/>
                  </a:cubicBezTo>
                  <a:cubicBezTo>
                    <a:pt x="1564" y="13"/>
                    <a:pt x="1510" y="0"/>
                    <a:pt x="1454"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4" name="Google Shape;3084;p103"/>
          <p:cNvSpPr/>
          <p:nvPr/>
        </p:nvSpPr>
        <p:spPr>
          <a:xfrm>
            <a:off x="3293625" y="1892125"/>
            <a:ext cx="2227200" cy="537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Mercury is the closest planet to the Sun</a:t>
            </a:r>
            <a:endParaRPr>
              <a:solidFill>
                <a:schemeClr val="dk1"/>
              </a:solidFill>
              <a:latin typeface="Poppins"/>
              <a:ea typeface="Poppins"/>
              <a:cs typeface="Poppins"/>
              <a:sym typeface="Poppins"/>
            </a:endParaRPr>
          </a:p>
        </p:txBody>
      </p:sp>
      <p:sp>
        <p:nvSpPr>
          <p:cNvPr id="3085" name="Google Shape;3085;p103"/>
          <p:cNvSpPr/>
          <p:nvPr/>
        </p:nvSpPr>
        <p:spPr>
          <a:xfrm>
            <a:off x="3294625" y="3446577"/>
            <a:ext cx="2227200" cy="537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It has a beautiful name and it is hot</a:t>
            </a:r>
            <a:endParaRPr>
              <a:solidFill>
                <a:schemeClr val="dk1"/>
              </a:solidFill>
              <a:latin typeface="Poppins"/>
              <a:ea typeface="Poppins"/>
              <a:cs typeface="Poppins"/>
              <a:sym typeface="Poppins"/>
            </a:endParaRPr>
          </a:p>
        </p:txBody>
      </p:sp>
      <p:sp>
        <p:nvSpPr>
          <p:cNvPr id="3086" name="Google Shape;3086;p103"/>
          <p:cNvSpPr/>
          <p:nvPr/>
        </p:nvSpPr>
        <p:spPr>
          <a:xfrm>
            <a:off x="3293625" y="1564325"/>
            <a:ext cx="1700100" cy="355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Mercury</a:t>
            </a:r>
            <a:endParaRPr sz="2000">
              <a:solidFill>
                <a:schemeClr val="dk2"/>
              </a:solidFill>
              <a:latin typeface="Lilita One"/>
              <a:ea typeface="Lilita One"/>
              <a:cs typeface="Lilita One"/>
              <a:sym typeface="Lilita One"/>
            </a:endParaRPr>
          </a:p>
        </p:txBody>
      </p:sp>
      <p:sp>
        <p:nvSpPr>
          <p:cNvPr id="3087" name="Google Shape;3087;p103"/>
          <p:cNvSpPr/>
          <p:nvPr/>
        </p:nvSpPr>
        <p:spPr>
          <a:xfrm>
            <a:off x="3294375" y="3116056"/>
            <a:ext cx="1700100" cy="355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Venus</a:t>
            </a:r>
            <a:endParaRPr sz="2000">
              <a:solidFill>
                <a:schemeClr val="dk2"/>
              </a:solidFill>
              <a:latin typeface="Lilita One"/>
              <a:ea typeface="Lilita One"/>
              <a:cs typeface="Lilita One"/>
              <a:sym typeface="Lilita One"/>
            </a:endParaRPr>
          </a:p>
        </p:txBody>
      </p:sp>
      <p:sp>
        <p:nvSpPr>
          <p:cNvPr id="3088" name="Google Shape;3088;p103"/>
          <p:cNvSpPr/>
          <p:nvPr/>
        </p:nvSpPr>
        <p:spPr>
          <a:xfrm rot="-3600103">
            <a:off x="3370568"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03"/>
          <p:cNvSpPr/>
          <p:nvPr/>
        </p:nvSpPr>
        <p:spPr>
          <a:xfrm rot="-3600103">
            <a:off x="3689577"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03"/>
          <p:cNvSpPr/>
          <p:nvPr/>
        </p:nvSpPr>
        <p:spPr>
          <a:xfrm rot="-3600103">
            <a:off x="4008585"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03"/>
          <p:cNvSpPr/>
          <p:nvPr/>
        </p:nvSpPr>
        <p:spPr>
          <a:xfrm rot="-3600103">
            <a:off x="4327594"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03"/>
          <p:cNvSpPr/>
          <p:nvPr/>
        </p:nvSpPr>
        <p:spPr>
          <a:xfrm rot="-3600103">
            <a:off x="4646603"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03"/>
          <p:cNvSpPr/>
          <p:nvPr/>
        </p:nvSpPr>
        <p:spPr>
          <a:xfrm rot="-3600103">
            <a:off x="3370568"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03"/>
          <p:cNvSpPr/>
          <p:nvPr/>
        </p:nvSpPr>
        <p:spPr>
          <a:xfrm rot="-3600103">
            <a:off x="3689577"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03"/>
          <p:cNvSpPr/>
          <p:nvPr/>
        </p:nvSpPr>
        <p:spPr>
          <a:xfrm rot="-3600103">
            <a:off x="4008585"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03"/>
          <p:cNvSpPr/>
          <p:nvPr/>
        </p:nvSpPr>
        <p:spPr>
          <a:xfrm rot="-3600103">
            <a:off x="4327594"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03"/>
          <p:cNvSpPr/>
          <p:nvPr/>
        </p:nvSpPr>
        <p:spPr>
          <a:xfrm rot="-3600103">
            <a:off x="4646603"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03"/>
          <p:cNvSpPr/>
          <p:nvPr/>
        </p:nvSpPr>
        <p:spPr>
          <a:xfrm>
            <a:off x="4919197" y="2429425"/>
            <a:ext cx="690600" cy="355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3/5</a:t>
            </a:r>
            <a:endParaRPr sz="2000">
              <a:solidFill>
                <a:schemeClr val="dk2"/>
              </a:solidFill>
              <a:latin typeface="Lilita One"/>
              <a:ea typeface="Lilita One"/>
              <a:cs typeface="Lilita One"/>
              <a:sym typeface="Lilita One"/>
            </a:endParaRPr>
          </a:p>
        </p:txBody>
      </p:sp>
      <p:sp>
        <p:nvSpPr>
          <p:cNvPr id="3099" name="Google Shape;3099;p103"/>
          <p:cNvSpPr/>
          <p:nvPr/>
        </p:nvSpPr>
        <p:spPr>
          <a:xfrm>
            <a:off x="4919502" y="3981150"/>
            <a:ext cx="690600" cy="355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2/3</a:t>
            </a:r>
            <a:endParaRPr sz="2000">
              <a:solidFill>
                <a:schemeClr val="dk2"/>
              </a:solidFill>
              <a:latin typeface="Lilita One"/>
              <a:ea typeface="Lilita One"/>
              <a:cs typeface="Lilita One"/>
              <a:sym typeface="Lilita One"/>
            </a:endParaRPr>
          </a:p>
        </p:txBody>
      </p:sp>
      <p:cxnSp>
        <p:nvCxnSpPr>
          <p:cNvPr id="3100" name="Google Shape;3100;p103"/>
          <p:cNvCxnSpPr/>
          <p:nvPr/>
        </p:nvCxnSpPr>
        <p:spPr>
          <a:xfrm>
            <a:off x="2866525" y="1514150"/>
            <a:ext cx="0" cy="2903700"/>
          </a:xfrm>
          <a:prstGeom prst="straightConnector1">
            <a:avLst/>
          </a:prstGeom>
          <a:noFill/>
          <a:ln cap="flat" cmpd="sng" w="28575">
            <a:solidFill>
              <a:schemeClr val="lt2"/>
            </a:solidFill>
            <a:prstDash val="solid"/>
            <a:round/>
            <a:headEnd len="med" w="med" type="none"/>
            <a:tailEnd len="med" w="med" type="none"/>
          </a:ln>
          <a:effectLst>
            <a:outerShdw blurRad="57150" rotWithShape="0" algn="bl" dir="5400000" dist="19050">
              <a:srgbClr val="000000">
                <a:alpha val="50000"/>
              </a:srgbClr>
            </a:outerShdw>
          </a:effectLst>
        </p:spPr>
      </p:cxnSp>
      <p:sp>
        <p:nvSpPr>
          <p:cNvPr id="3101" name="Google Shape;3101;p103"/>
          <p:cNvSpPr/>
          <p:nvPr/>
        </p:nvSpPr>
        <p:spPr>
          <a:xfrm>
            <a:off x="885000" y="3934400"/>
            <a:ext cx="1700100" cy="539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Poppins"/>
                <a:ea typeface="Poppins"/>
                <a:cs typeface="Poppins"/>
                <a:sym typeface="Poppins"/>
              </a:rPr>
              <a:t>Mars is actually a cold place</a:t>
            </a:r>
            <a:endParaRPr>
              <a:solidFill>
                <a:schemeClr val="dk1"/>
              </a:solidFill>
              <a:latin typeface="Poppins"/>
              <a:ea typeface="Poppins"/>
              <a:cs typeface="Poppins"/>
              <a:sym typeface="Poppins"/>
            </a:endParaRPr>
          </a:p>
        </p:txBody>
      </p:sp>
      <p:sp>
        <p:nvSpPr>
          <p:cNvPr id="3102" name="Google Shape;3102;p103"/>
          <p:cNvSpPr/>
          <p:nvPr/>
        </p:nvSpPr>
        <p:spPr>
          <a:xfrm>
            <a:off x="885000" y="3549750"/>
            <a:ext cx="1700100" cy="35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Lilita One"/>
                <a:ea typeface="Lilita One"/>
                <a:cs typeface="Lilita One"/>
                <a:sym typeface="Lilita One"/>
              </a:rPr>
              <a:t>Mars </a:t>
            </a:r>
            <a:endParaRPr sz="2000">
              <a:solidFill>
                <a:schemeClr val="dk2"/>
              </a:solidFill>
              <a:latin typeface="Lilita One"/>
              <a:ea typeface="Lilita One"/>
              <a:cs typeface="Lilita One"/>
              <a:sym typeface="Lilita One"/>
            </a:endParaRPr>
          </a:p>
        </p:txBody>
      </p:sp>
      <p:sp>
        <p:nvSpPr>
          <p:cNvPr id="3103" name="Google Shape;3103;p103"/>
          <p:cNvSpPr/>
          <p:nvPr/>
        </p:nvSpPr>
        <p:spPr>
          <a:xfrm>
            <a:off x="1170125" y="1553275"/>
            <a:ext cx="1215000" cy="1215000"/>
          </a:xfrm>
          <a:prstGeom prst="ellipse">
            <a:avLst/>
          </a:prstGeom>
          <a:solidFill>
            <a:schemeClr val="accent4"/>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03"/>
          <p:cNvSpPr/>
          <p:nvPr/>
        </p:nvSpPr>
        <p:spPr>
          <a:xfrm>
            <a:off x="1284350" y="1667500"/>
            <a:ext cx="986400" cy="986400"/>
          </a:xfrm>
          <a:prstGeom prst="arc">
            <a:avLst>
              <a:gd fmla="val 16200000" name="adj1"/>
              <a:gd fmla="val 10808462" name="adj2"/>
            </a:avLst>
          </a:prstGeom>
          <a:noFill/>
          <a:ln cap="flat" cmpd="sng" w="3810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03"/>
          <p:cNvSpPr/>
          <p:nvPr/>
        </p:nvSpPr>
        <p:spPr>
          <a:xfrm>
            <a:off x="885000" y="3009950"/>
            <a:ext cx="1700100" cy="355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000">
                <a:solidFill>
                  <a:schemeClr val="dk2"/>
                </a:solidFill>
                <a:latin typeface="Lilita One"/>
                <a:ea typeface="Lilita One"/>
                <a:cs typeface="Lilita One"/>
                <a:sym typeface="Lilita One"/>
              </a:rPr>
              <a:t>75%</a:t>
            </a:r>
            <a:endParaRPr sz="2000">
              <a:solidFill>
                <a:schemeClr val="dk2"/>
              </a:solidFill>
              <a:latin typeface="Lilita One"/>
              <a:ea typeface="Lilita One"/>
              <a:cs typeface="Lilita One"/>
              <a:sym typeface="Lilita One"/>
            </a:endParaRPr>
          </a:p>
        </p:txBody>
      </p:sp>
      <p:grpSp>
        <p:nvGrpSpPr>
          <p:cNvPr id="3106" name="Google Shape;3106;p103"/>
          <p:cNvGrpSpPr/>
          <p:nvPr/>
        </p:nvGrpSpPr>
        <p:grpSpPr>
          <a:xfrm>
            <a:off x="1504855" y="1919923"/>
            <a:ext cx="544919" cy="481938"/>
            <a:chOff x="5298683" y="2832735"/>
            <a:chExt cx="417051" cy="368820"/>
          </a:xfrm>
        </p:grpSpPr>
        <p:sp>
          <p:nvSpPr>
            <p:cNvPr id="3107" name="Google Shape;3107;p103"/>
            <p:cNvSpPr/>
            <p:nvPr/>
          </p:nvSpPr>
          <p:spPr>
            <a:xfrm>
              <a:off x="5298683" y="2832735"/>
              <a:ext cx="417051" cy="368820"/>
            </a:xfrm>
            <a:custGeom>
              <a:rect b="b" l="l" r="r" t="t"/>
              <a:pathLst>
                <a:path extrusionOk="0" h="8794" w="9944">
                  <a:moveTo>
                    <a:pt x="2518" y="0"/>
                  </a:moveTo>
                  <a:cubicBezTo>
                    <a:pt x="2456" y="0"/>
                    <a:pt x="2394" y="8"/>
                    <a:pt x="2335" y="23"/>
                  </a:cubicBezTo>
                  <a:lnTo>
                    <a:pt x="1007" y="384"/>
                  </a:lnTo>
                  <a:cubicBezTo>
                    <a:pt x="813" y="436"/>
                    <a:pt x="646" y="565"/>
                    <a:pt x="542" y="746"/>
                  </a:cubicBezTo>
                  <a:cubicBezTo>
                    <a:pt x="439" y="926"/>
                    <a:pt x="400" y="1133"/>
                    <a:pt x="465" y="1325"/>
                  </a:cubicBezTo>
                  <a:lnTo>
                    <a:pt x="646" y="2022"/>
                  </a:lnTo>
                  <a:cubicBezTo>
                    <a:pt x="336" y="2615"/>
                    <a:pt x="155" y="3131"/>
                    <a:pt x="104" y="3557"/>
                  </a:cubicBezTo>
                  <a:lnTo>
                    <a:pt x="1" y="3583"/>
                  </a:lnTo>
                  <a:lnTo>
                    <a:pt x="271" y="4601"/>
                  </a:lnTo>
                  <a:lnTo>
                    <a:pt x="90" y="4640"/>
                  </a:lnTo>
                  <a:lnTo>
                    <a:pt x="90" y="8019"/>
                  </a:lnTo>
                  <a:cubicBezTo>
                    <a:pt x="90" y="8445"/>
                    <a:pt x="439" y="8793"/>
                    <a:pt x="864" y="8793"/>
                  </a:cubicBezTo>
                  <a:lnTo>
                    <a:pt x="9144" y="8793"/>
                  </a:lnTo>
                  <a:cubicBezTo>
                    <a:pt x="9570" y="8793"/>
                    <a:pt x="9918" y="8445"/>
                    <a:pt x="9918" y="8019"/>
                  </a:cubicBezTo>
                  <a:lnTo>
                    <a:pt x="9918" y="4640"/>
                  </a:lnTo>
                  <a:lnTo>
                    <a:pt x="9519" y="4550"/>
                  </a:lnTo>
                  <a:cubicBezTo>
                    <a:pt x="9505" y="4537"/>
                    <a:pt x="9493" y="4537"/>
                    <a:pt x="9479" y="4537"/>
                  </a:cubicBezTo>
                  <a:cubicBezTo>
                    <a:pt x="9479" y="4421"/>
                    <a:pt x="9467" y="4318"/>
                    <a:pt x="9441" y="4202"/>
                  </a:cubicBezTo>
                  <a:lnTo>
                    <a:pt x="9428" y="4099"/>
                  </a:lnTo>
                  <a:lnTo>
                    <a:pt x="9815" y="3441"/>
                  </a:lnTo>
                  <a:cubicBezTo>
                    <a:pt x="9918" y="3260"/>
                    <a:pt x="9944" y="3054"/>
                    <a:pt x="9892" y="2861"/>
                  </a:cubicBezTo>
                  <a:cubicBezTo>
                    <a:pt x="9828" y="2654"/>
                    <a:pt x="9712" y="2486"/>
                    <a:pt x="9531" y="2383"/>
                  </a:cubicBezTo>
                  <a:lnTo>
                    <a:pt x="8332" y="1700"/>
                  </a:lnTo>
                  <a:cubicBezTo>
                    <a:pt x="8220" y="1631"/>
                    <a:pt x="8085" y="1597"/>
                    <a:pt x="7951" y="1597"/>
                  </a:cubicBezTo>
                  <a:cubicBezTo>
                    <a:pt x="7883" y="1597"/>
                    <a:pt x="7816" y="1605"/>
                    <a:pt x="7751" y="1623"/>
                  </a:cubicBezTo>
                  <a:cubicBezTo>
                    <a:pt x="7545" y="1674"/>
                    <a:pt x="7390" y="1803"/>
                    <a:pt x="7287" y="1984"/>
                  </a:cubicBezTo>
                  <a:lnTo>
                    <a:pt x="6900" y="2641"/>
                  </a:lnTo>
                  <a:lnTo>
                    <a:pt x="6810" y="2680"/>
                  </a:lnTo>
                  <a:cubicBezTo>
                    <a:pt x="6204" y="2912"/>
                    <a:pt x="5701" y="3351"/>
                    <a:pt x="5378" y="3905"/>
                  </a:cubicBezTo>
                  <a:lnTo>
                    <a:pt x="5288" y="4073"/>
                  </a:lnTo>
                  <a:lnTo>
                    <a:pt x="4953" y="2835"/>
                  </a:lnTo>
                  <a:cubicBezTo>
                    <a:pt x="4953" y="2821"/>
                    <a:pt x="4940" y="2809"/>
                    <a:pt x="4940" y="2796"/>
                  </a:cubicBezTo>
                  <a:lnTo>
                    <a:pt x="4811" y="2293"/>
                  </a:lnTo>
                  <a:lnTo>
                    <a:pt x="4695" y="2319"/>
                  </a:lnTo>
                  <a:cubicBezTo>
                    <a:pt x="4450" y="1984"/>
                    <a:pt x="4037" y="1623"/>
                    <a:pt x="3469" y="1274"/>
                  </a:cubicBezTo>
                  <a:lnTo>
                    <a:pt x="3277" y="577"/>
                  </a:lnTo>
                  <a:cubicBezTo>
                    <a:pt x="3225" y="371"/>
                    <a:pt x="3096" y="204"/>
                    <a:pt x="2915" y="101"/>
                  </a:cubicBezTo>
                  <a:cubicBezTo>
                    <a:pt x="2799" y="38"/>
                    <a:pt x="2658" y="0"/>
                    <a:pt x="251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03"/>
            <p:cNvSpPr/>
            <p:nvPr/>
          </p:nvSpPr>
          <p:spPr>
            <a:xfrm>
              <a:off x="5513958" y="2958721"/>
              <a:ext cx="162308" cy="120578"/>
            </a:xfrm>
            <a:custGeom>
              <a:rect b="b" l="l" r="r" t="t"/>
              <a:pathLst>
                <a:path extrusionOk="0" h="2875" w="3870">
                  <a:moveTo>
                    <a:pt x="2303" y="1"/>
                  </a:moveTo>
                  <a:cubicBezTo>
                    <a:pt x="2270" y="1"/>
                    <a:pt x="2238" y="8"/>
                    <a:pt x="2206" y="24"/>
                  </a:cubicBezTo>
                  <a:lnTo>
                    <a:pt x="1858" y="153"/>
                  </a:lnTo>
                  <a:cubicBezTo>
                    <a:pt x="1368" y="347"/>
                    <a:pt x="955" y="708"/>
                    <a:pt x="697" y="1159"/>
                  </a:cubicBezTo>
                  <a:lnTo>
                    <a:pt x="65" y="2242"/>
                  </a:lnTo>
                  <a:cubicBezTo>
                    <a:pt x="1" y="2371"/>
                    <a:pt x="39" y="2526"/>
                    <a:pt x="155" y="2603"/>
                  </a:cubicBezTo>
                  <a:cubicBezTo>
                    <a:pt x="181" y="2617"/>
                    <a:pt x="219" y="2629"/>
                    <a:pt x="245" y="2655"/>
                  </a:cubicBezTo>
                  <a:cubicBezTo>
                    <a:pt x="388" y="2746"/>
                    <a:pt x="568" y="2875"/>
                    <a:pt x="903" y="2875"/>
                  </a:cubicBezTo>
                  <a:cubicBezTo>
                    <a:pt x="1239" y="2875"/>
                    <a:pt x="1419" y="2746"/>
                    <a:pt x="1561" y="2655"/>
                  </a:cubicBezTo>
                  <a:cubicBezTo>
                    <a:pt x="1677" y="2577"/>
                    <a:pt x="1755" y="2526"/>
                    <a:pt x="1935" y="2526"/>
                  </a:cubicBezTo>
                  <a:cubicBezTo>
                    <a:pt x="2116" y="2526"/>
                    <a:pt x="2193" y="2577"/>
                    <a:pt x="2296" y="2655"/>
                  </a:cubicBezTo>
                  <a:cubicBezTo>
                    <a:pt x="2451" y="2746"/>
                    <a:pt x="2618" y="2875"/>
                    <a:pt x="2954" y="2875"/>
                  </a:cubicBezTo>
                  <a:cubicBezTo>
                    <a:pt x="3225" y="2875"/>
                    <a:pt x="3392" y="2797"/>
                    <a:pt x="3509" y="2720"/>
                  </a:cubicBezTo>
                  <a:cubicBezTo>
                    <a:pt x="3547" y="2694"/>
                    <a:pt x="3586" y="2655"/>
                    <a:pt x="3612" y="2617"/>
                  </a:cubicBezTo>
                  <a:cubicBezTo>
                    <a:pt x="3805" y="2191"/>
                    <a:pt x="3870" y="1740"/>
                    <a:pt x="3805" y="1275"/>
                  </a:cubicBezTo>
                  <a:lnTo>
                    <a:pt x="3741" y="901"/>
                  </a:lnTo>
                  <a:cubicBezTo>
                    <a:pt x="3741" y="823"/>
                    <a:pt x="3689" y="759"/>
                    <a:pt x="3624" y="720"/>
                  </a:cubicBezTo>
                  <a:lnTo>
                    <a:pt x="2438" y="37"/>
                  </a:lnTo>
                  <a:cubicBezTo>
                    <a:pt x="2393" y="14"/>
                    <a:pt x="2348" y="1"/>
                    <a:pt x="2303"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03"/>
            <p:cNvSpPr/>
            <p:nvPr/>
          </p:nvSpPr>
          <p:spPr>
            <a:xfrm>
              <a:off x="5319233" y="2896231"/>
              <a:ext cx="193134" cy="168347"/>
            </a:xfrm>
            <a:custGeom>
              <a:rect b="b" l="l" r="r" t="t"/>
              <a:pathLst>
                <a:path extrusionOk="0" h="4014" w="4605">
                  <a:moveTo>
                    <a:pt x="2297" y="0"/>
                  </a:moveTo>
                  <a:cubicBezTo>
                    <a:pt x="2279" y="0"/>
                    <a:pt x="2262" y="2"/>
                    <a:pt x="2245" y="5"/>
                  </a:cubicBezTo>
                  <a:lnTo>
                    <a:pt x="1574" y="186"/>
                  </a:lnTo>
                  <a:lnTo>
                    <a:pt x="916" y="367"/>
                  </a:lnTo>
                  <a:cubicBezTo>
                    <a:pt x="852" y="379"/>
                    <a:pt x="800" y="418"/>
                    <a:pt x="761" y="482"/>
                  </a:cubicBezTo>
                  <a:cubicBezTo>
                    <a:pt x="465" y="986"/>
                    <a:pt x="1" y="1914"/>
                    <a:pt x="156" y="2468"/>
                  </a:cubicBezTo>
                  <a:lnTo>
                    <a:pt x="517" y="3823"/>
                  </a:lnTo>
                  <a:cubicBezTo>
                    <a:pt x="548" y="3940"/>
                    <a:pt x="642" y="4013"/>
                    <a:pt x="754" y="4013"/>
                  </a:cubicBezTo>
                  <a:cubicBezTo>
                    <a:pt x="778" y="4013"/>
                    <a:pt x="802" y="4010"/>
                    <a:pt x="826" y="4003"/>
                  </a:cubicBezTo>
                  <a:lnTo>
                    <a:pt x="4386" y="4003"/>
                  </a:lnTo>
                  <a:cubicBezTo>
                    <a:pt x="4515" y="3964"/>
                    <a:pt x="4604" y="3823"/>
                    <a:pt x="4566" y="3694"/>
                  </a:cubicBezTo>
                  <a:lnTo>
                    <a:pt x="3960" y="1450"/>
                  </a:lnTo>
                  <a:cubicBezTo>
                    <a:pt x="3818" y="895"/>
                    <a:pt x="2941" y="327"/>
                    <a:pt x="2438" y="31"/>
                  </a:cubicBezTo>
                  <a:cubicBezTo>
                    <a:pt x="2391" y="12"/>
                    <a:pt x="2344" y="0"/>
                    <a:pt x="229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03"/>
            <p:cNvSpPr/>
            <p:nvPr/>
          </p:nvSpPr>
          <p:spPr>
            <a:xfrm>
              <a:off x="5338148" y="2854459"/>
              <a:ext cx="87151" cy="65804"/>
            </a:xfrm>
            <a:custGeom>
              <a:rect b="b" l="l" r="r" t="t"/>
              <a:pathLst>
                <a:path extrusionOk="0" h="1569" w="2078">
                  <a:moveTo>
                    <a:pt x="1596" y="0"/>
                  </a:moveTo>
                  <a:cubicBezTo>
                    <a:pt x="1571" y="0"/>
                    <a:pt x="1546" y="3"/>
                    <a:pt x="1522" y="8"/>
                  </a:cubicBezTo>
                  <a:lnTo>
                    <a:pt x="195" y="369"/>
                  </a:lnTo>
                  <a:cubicBezTo>
                    <a:pt x="130" y="382"/>
                    <a:pt x="78" y="421"/>
                    <a:pt x="40" y="486"/>
                  </a:cubicBezTo>
                  <a:cubicBezTo>
                    <a:pt x="14" y="550"/>
                    <a:pt x="1" y="615"/>
                    <a:pt x="14" y="678"/>
                  </a:cubicBezTo>
                  <a:lnTo>
                    <a:pt x="259" y="1569"/>
                  </a:lnTo>
                  <a:lnTo>
                    <a:pt x="2078" y="1079"/>
                  </a:lnTo>
                  <a:lnTo>
                    <a:pt x="1845" y="188"/>
                  </a:lnTo>
                  <a:cubicBezTo>
                    <a:pt x="1820" y="124"/>
                    <a:pt x="1780" y="73"/>
                    <a:pt x="1716" y="34"/>
                  </a:cubicBezTo>
                  <a:cubicBezTo>
                    <a:pt x="1684" y="9"/>
                    <a:pt x="1640" y="0"/>
                    <a:pt x="159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03"/>
            <p:cNvSpPr/>
            <p:nvPr/>
          </p:nvSpPr>
          <p:spPr>
            <a:xfrm>
              <a:off x="5325189" y="2955366"/>
              <a:ext cx="186675" cy="123933"/>
            </a:xfrm>
            <a:custGeom>
              <a:rect b="b" l="l" r="r" t="t"/>
              <a:pathLst>
                <a:path extrusionOk="0" h="2955" w="4451">
                  <a:moveTo>
                    <a:pt x="3805" y="1"/>
                  </a:moveTo>
                  <a:lnTo>
                    <a:pt x="0" y="1020"/>
                  </a:lnTo>
                  <a:lnTo>
                    <a:pt x="400" y="2503"/>
                  </a:lnTo>
                  <a:cubicBezTo>
                    <a:pt x="413" y="2580"/>
                    <a:pt x="452" y="2632"/>
                    <a:pt x="516" y="2671"/>
                  </a:cubicBezTo>
                  <a:cubicBezTo>
                    <a:pt x="555" y="2683"/>
                    <a:pt x="593" y="2709"/>
                    <a:pt x="619" y="2735"/>
                  </a:cubicBezTo>
                  <a:cubicBezTo>
                    <a:pt x="774" y="2826"/>
                    <a:pt x="942" y="2955"/>
                    <a:pt x="1277" y="2955"/>
                  </a:cubicBezTo>
                  <a:cubicBezTo>
                    <a:pt x="1613" y="2955"/>
                    <a:pt x="1793" y="2826"/>
                    <a:pt x="1935" y="2735"/>
                  </a:cubicBezTo>
                  <a:cubicBezTo>
                    <a:pt x="2051" y="2657"/>
                    <a:pt x="2129" y="2606"/>
                    <a:pt x="2309" y="2606"/>
                  </a:cubicBezTo>
                  <a:cubicBezTo>
                    <a:pt x="2490" y="2606"/>
                    <a:pt x="2567" y="2657"/>
                    <a:pt x="2683" y="2735"/>
                  </a:cubicBezTo>
                  <a:cubicBezTo>
                    <a:pt x="2825" y="2826"/>
                    <a:pt x="3006" y="2955"/>
                    <a:pt x="3341" y="2955"/>
                  </a:cubicBezTo>
                  <a:cubicBezTo>
                    <a:pt x="3676" y="2955"/>
                    <a:pt x="3857" y="2826"/>
                    <a:pt x="3998" y="2735"/>
                  </a:cubicBezTo>
                  <a:cubicBezTo>
                    <a:pt x="4076" y="2683"/>
                    <a:pt x="4141" y="2645"/>
                    <a:pt x="4230" y="2619"/>
                  </a:cubicBezTo>
                  <a:cubicBezTo>
                    <a:pt x="4295" y="2606"/>
                    <a:pt x="4359" y="2568"/>
                    <a:pt x="4399" y="2503"/>
                  </a:cubicBezTo>
                  <a:cubicBezTo>
                    <a:pt x="4437" y="2439"/>
                    <a:pt x="4450" y="2374"/>
                    <a:pt x="4424" y="2296"/>
                  </a:cubicBezTo>
                  <a:lnTo>
                    <a:pt x="3805"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03"/>
            <p:cNvSpPr/>
            <p:nvPr/>
          </p:nvSpPr>
          <p:spPr>
            <a:xfrm>
              <a:off x="5324098" y="3042977"/>
              <a:ext cx="368946" cy="136934"/>
            </a:xfrm>
            <a:custGeom>
              <a:rect b="b" l="l" r="r" t="t"/>
              <a:pathLst>
                <a:path extrusionOk="0" h="3265" w="8797">
                  <a:moveTo>
                    <a:pt x="284" y="1"/>
                  </a:moveTo>
                  <a:cubicBezTo>
                    <a:pt x="169" y="1"/>
                    <a:pt x="78" y="14"/>
                    <a:pt x="0" y="27"/>
                  </a:cubicBezTo>
                  <a:lnTo>
                    <a:pt x="0" y="3006"/>
                  </a:lnTo>
                  <a:cubicBezTo>
                    <a:pt x="0" y="3148"/>
                    <a:pt x="117" y="3264"/>
                    <a:pt x="258" y="3264"/>
                  </a:cubicBezTo>
                  <a:lnTo>
                    <a:pt x="8538" y="3264"/>
                  </a:lnTo>
                  <a:cubicBezTo>
                    <a:pt x="8680" y="3264"/>
                    <a:pt x="8796" y="3148"/>
                    <a:pt x="8796" y="3006"/>
                  </a:cubicBezTo>
                  <a:lnTo>
                    <a:pt x="8796" y="27"/>
                  </a:lnTo>
                  <a:cubicBezTo>
                    <a:pt x="8719" y="14"/>
                    <a:pt x="8629" y="1"/>
                    <a:pt x="8512" y="1"/>
                  </a:cubicBezTo>
                  <a:cubicBezTo>
                    <a:pt x="8177" y="1"/>
                    <a:pt x="7996" y="118"/>
                    <a:pt x="7855" y="221"/>
                  </a:cubicBezTo>
                  <a:cubicBezTo>
                    <a:pt x="7739" y="298"/>
                    <a:pt x="7661" y="350"/>
                    <a:pt x="7481" y="350"/>
                  </a:cubicBezTo>
                  <a:cubicBezTo>
                    <a:pt x="7313" y="350"/>
                    <a:pt x="7236" y="298"/>
                    <a:pt x="7119" y="221"/>
                  </a:cubicBezTo>
                  <a:cubicBezTo>
                    <a:pt x="6978" y="118"/>
                    <a:pt x="6798" y="1"/>
                    <a:pt x="6462" y="1"/>
                  </a:cubicBezTo>
                  <a:cubicBezTo>
                    <a:pt x="6127" y="1"/>
                    <a:pt x="5946" y="118"/>
                    <a:pt x="5804" y="221"/>
                  </a:cubicBezTo>
                  <a:cubicBezTo>
                    <a:pt x="5688" y="298"/>
                    <a:pt x="5611" y="350"/>
                    <a:pt x="5430" y="350"/>
                  </a:cubicBezTo>
                  <a:cubicBezTo>
                    <a:pt x="5250" y="350"/>
                    <a:pt x="5173" y="298"/>
                    <a:pt x="5056" y="221"/>
                  </a:cubicBezTo>
                  <a:cubicBezTo>
                    <a:pt x="4915" y="118"/>
                    <a:pt x="4734" y="1"/>
                    <a:pt x="4399" y="1"/>
                  </a:cubicBezTo>
                  <a:cubicBezTo>
                    <a:pt x="4063" y="1"/>
                    <a:pt x="3883" y="118"/>
                    <a:pt x="3740" y="221"/>
                  </a:cubicBezTo>
                  <a:cubicBezTo>
                    <a:pt x="3625" y="298"/>
                    <a:pt x="3548" y="350"/>
                    <a:pt x="3367" y="350"/>
                  </a:cubicBezTo>
                  <a:cubicBezTo>
                    <a:pt x="3186" y="350"/>
                    <a:pt x="3109" y="298"/>
                    <a:pt x="2992" y="221"/>
                  </a:cubicBezTo>
                  <a:cubicBezTo>
                    <a:pt x="2851" y="118"/>
                    <a:pt x="2671" y="1"/>
                    <a:pt x="2335" y="1"/>
                  </a:cubicBezTo>
                  <a:cubicBezTo>
                    <a:pt x="2000" y="1"/>
                    <a:pt x="1819" y="118"/>
                    <a:pt x="1677" y="221"/>
                  </a:cubicBezTo>
                  <a:cubicBezTo>
                    <a:pt x="1561" y="298"/>
                    <a:pt x="1484" y="350"/>
                    <a:pt x="1303" y="350"/>
                  </a:cubicBezTo>
                  <a:cubicBezTo>
                    <a:pt x="1135" y="350"/>
                    <a:pt x="1058" y="298"/>
                    <a:pt x="942" y="221"/>
                  </a:cubicBezTo>
                  <a:cubicBezTo>
                    <a:pt x="788" y="118"/>
                    <a:pt x="619" y="1"/>
                    <a:pt x="28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03"/>
            <p:cNvSpPr/>
            <p:nvPr/>
          </p:nvSpPr>
          <p:spPr>
            <a:xfrm>
              <a:off x="5324098" y="3104125"/>
              <a:ext cx="368946" cy="75786"/>
            </a:xfrm>
            <a:custGeom>
              <a:rect b="b" l="l" r="r" t="t"/>
              <a:pathLst>
                <a:path extrusionOk="0" h="1807" w="8797">
                  <a:moveTo>
                    <a:pt x="284" y="1"/>
                  </a:moveTo>
                  <a:cubicBezTo>
                    <a:pt x="169" y="1"/>
                    <a:pt x="78" y="13"/>
                    <a:pt x="0" y="39"/>
                  </a:cubicBezTo>
                  <a:lnTo>
                    <a:pt x="0" y="1548"/>
                  </a:lnTo>
                  <a:cubicBezTo>
                    <a:pt x="0" y="1690"/>
                    <a:pt x="117" y="1806"/>
                    <a:pt x="258" y="1806"/>
                  </a:cubicBezTo>
                  <a:lnTo>
                    <a:pt x="8538" y="1806"/>
                  </a:lnTo>
                  <a:cubicBezTo>
                    <a:pt x="8680" y="1806"/>
                    <a:pt x="8796" y="1690"/>
                    <a:pt x="8796" y="1548"/>
                  </a:cubicBezTo>
                  <a:lnTo>
                    <a:pt x="8796" y="39"/>
                  </a:lnTo>
                  <a:cubicBezTo>
                    <a:pt x="8719" y="13"/>
                    <a:pt x="8629" y="1"/>
                    <a:pt x="8512" y="1"/>
                  </a:cubicBezTo>
                  <a:cubicBezTo>
                    <a:pt x="8177" y="1"/>
                    <a:pt x="7996" y="116"/>
                    <a:pt x="7855" y="220"/>
                  </a:cubicBezTo>
                  <a:cubicBezTo>
                    <a:pt x="7739" y="297"/>
                    <a:pt x="7661" y="349"/>
                    <a:pt x="7481" y="349"/>
                  </a:cubicBezTo>
                  <a:cubicBezTo>
                    <a:pt x="7313" y="349"/>
                    <a:pt x="7236" y="297"/>
                    <a:pt x="7119" y="220"/>
                  </a:cubicBezTo>
                  <a:cubicBezTo>
                    <a:pt x="6978" y="116"/>
                    <a:pt x="6798" y="1"/>
                    <a:pt x="6462" y="1"/>
                  </a:cubicBezTo>
                  <a:cubicBezTo>
                    <a:pt x="6127" y="1"/>
                    <a:pt x="5946" y="116"/>
                    <a:pt x="5804" y="220"/>
                  </a:cubicBezTo>
                  <a:cubicBezTo>
                    <a:pt x="5688" y="297"/>
                    <a:pt x="5611" y="349"/>
                    <a:pt x="5430" y="349"/>
                  </a:cubicBezTo>
                  <a:cubicBezTo>
                    <a:pt x="5250" y="349"/>
                    <a:pt x="5173" y="297"/>
                    <a:pt x="5056" y="220"/>
                  </a:cubicBezTo>
                  <a:cubicBezTo>
                    <a:pt x="4915" y="116"/>
                    <a:pt x="4734" y="1"/>
                    <a:pt x="4399" y="1"/>
                  </a:cubicBezTo>
                  <a:cubicBezTo>
                    <a:pt x="4063" y="1"/>
                    <a:pt x="3883" y="116"/>
                    <a:pt x="3740" y="220"/>
                  </a:cubicBezTo>
                  <a:cubicBezTo>
                    <a:pt x="3625" y="297"/>
                    <a:pt x="3548" y="349"/>
                    <a:pt x="3367" y="349"/>
                  </a:cubicBezTo>
                  <a:cubicBezTo>
                    <a:pt x="3186" y="349"/>
                    <a:pt x="3109" y="297"/>
                    <a:pt x="2992" y="220"/>
                  </a:cubicBezTo>
                  <a:cubicBezTo>
                    <a:pt x="2851" y="116"/>
                    <a:pt x="2671" y="1"/>
                    <a:pt x="2335" y="1"/>
                  </a:cubicBezTo>
                  <a:cubicBezTo>
                    <a:pt x="2000" y="1"/>
                    <a:pt x="1819" y="116"/>
                    <a:pt x="1677" y="220"/>
                  </a:cubicBezTo>
                  <a:cubicBezTo>
                    <a:pt x="1561" y="297"/>
                    <a:pt x="1484" y="349"/>
                    <a:pt x="1303" y="349"/>
                  </a:cubicBezTo>
                  <a:cubicBezTo>
                    <a:pt x="1135" y="349"/>
                    <a:pt x="1058" y="297"/>
                    <a:pt x="942" y="220"/>
                  </a:cubicBezTo>
                  <a:cubicBezTo>
                    <a:pt x="788" y="116"/>
                    <a:pt x="619" y="1"/>
                    <a:pt x="28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03"/>
            <p:cNvSpPr/>
            <p:nvPr/>
          </p:nvSpPr>
          <p:spPr>
            <a:xfrm>
              <a:off x="5603204" y="2921269"/>
              <a:ext cx="90884" cy="79057"/>
            </a:xfrm>
            <a:custGeom>
              <a:rect b="b" l="l" r="r" t="t"/>
              <a:pathLst>
                <a:path extrusionOk="0" h="1885" w="2167">
                  <a:moveTo>
                    <a:pt x="691" y="1"/>
                  </a:moveTo>
                  <a:cubicBezTo>
                    <a:pt x="666" y="1"/>
                    <a:pt x="642" y="5"/>
                    <a:pt x="619" y="14"/>
                  </a:cubicBezTo>
                  <a:cubicBezTo>
                    <a:pt x="555" y="27"/>
                    <a:pt x="504" y="79"/>
                    <a:pt x="464" y="131"/>
                  </a:cubicBezTo>
                  <a:lnTo>
                    <a:pt x="0" y="943"/>
                  </a:lnTo>
                  <a:lnTo>
                    <a:pt x="1639" y="1885"/>
                  </a:lnTo>
                  <a:lnTo>
                    <a:pt x="2103" y="1072"/>
                  </a:lnTo>
                  <a:cubicBezTo>
                    <a:pt x="2167" y="956"/>
                    <a:pt x="2129" y="801"/>
                    <a:pt x="2012" y="724"/>
                  </a:cubicBezTo>
                  <a:lnTo>
                    <a:pt x="813" y="40"/>
                  </a:lnTo>
                  <a:cubicBezTo>
                    <a:pt x="780" y="15"/>
                    <a:pt x="735" y="1"/>
                    <a:pt x="69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3061"/>
                                        </p:tgtEl>
                                        <p:attrNameLst>
                                          <p:attrName>style.visibility</p:attrName>
                                        </p:attrNameLst>
                                      </p:cBhvr>
                                      <p:to>
                                        <p:strVal val="visible"/>
                                      </p:to>
                                    </p:set>
                                    <p:anim calcmode="lin" valueType="num">
                                      <p:cBhvr additive="base">
                                        <p:cTn dur="500"/>
                                        <p:tgtEl>
                                          <p:spTgt spid="3061"/>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8" name="Shape 3118"/>
        <p:cNvGrpSpPr/>
        <p:nvPr/>
      </p:nvGrpSpPr>
      <p:grpSpPr>
        <a:xfrm>
          <a:off x="0" y="0"/>
          <a:ext cx="0" cy="0"/>
          <a:chOff x="0" y="0"/>
          <a:chExt cx="0" cy="0"/>
        </a:xfrm>
      </p:grpSpPr>
      <p:sp>
        <p:nvSpPr>
          <p:cNvPr id="3119" name="Google Shape;3119;p104"/>
          <p:cNvSpPr txBox="1"/>
          <p:nvPr>
            <p:ph idx="3" type="title"/>
          </p:nvPr>
        </p:nvSpPr>
        <p:spPr>
          <a:xfrm>
            <a:off x="5012101" y="1934950"/>
            <a:ext cx="3084300" cy="7962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+70%</a:t>
            </a:r>
            <a:endParaRPr/>
          </a:p>
        </p:txBody>
      </p:sp>
      <p:sp>
        <p:nvSpPr>
          <p:cNvPr id="3120" name="Google Shape;3120;p104"/>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Percentages</a:t>
            </a:r>
            <a:endParaRPr/>
          </a:p>
        </p:txBody>
      </p:sp>
      <p:sp>
        <p:nvSpPr>
          <p:cNvPr id="3121" name="Google Shape;3121;p104"/>
          <p:cNvSpPr txBox="1"/>
          <p:nvPr>
            <p:ph idx="2" type="title"/>
          </p:nvPr>
        </p:nvSpPr>
        <p:spPr>
          <a:xfrm>
            <a:off x="1047601" y="1934950"/>
            <a:ext cx="3084300" cy="796200"/>
          </a:xfrm>
          <a:prstGeom prst="rect">
            <a:avLst/>
          </a:prstGeom>
        </p:spPr>
        <p:txBody>
          <a:bodyPr anchorCtr="0" anchor="ctr" bIns="91425" lIns="0" spcFirstLastPara="1" rIns="0" wrap="square" tIns="91425">
            <a:noAutofit/>
          </a:bodyPr>
          <a:lstStyle/>
          <a:p>
            <a:pPr indent="0" lvl="0" marL="0" rtl="0" algn="ctr">
              <a:spcBef>
                <a:spcPts val="0"/>
              </a:spcBef>
              <a:spcAft>
                <a:spcPts val="0"/>
              </a:spcAft>
              <a:buNone/>
            </a:pPr>
            <a:r>
              <a:rPr lang="en"/>
              <a:t>+30%</a:t>
            </a:r>
            <a:endParaRPr/>
          </a:p>
        </p:txBody>
      </p:sp>
      <p:sp>
        <p:nvSpPr>
          <p:cNvPr id="3122" name="Google Shape;3122;p104"/>
          <p:cNvSpPr txBox="1"/>
          <p:nvPr>
            <p:ph idx="1" type="subTitle"/>
          </p:nvPr>
        </p:nvSpPr>
        <p:spPr>
          <a:xfrm>
            <a:off x="1047588" y="3100500"/>
            <a:ext cx="1504200" cy="12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very high temperatures</a:t>
            </a:r>
            <a:endParaRPr/>
          </a:p>
        </p:txBody>
      </p:sp>
      <p:sp>
        <p:nvSpPr>
          <p:cNvPr id="3123" name="Google Shape;3123;p104"/>
          <p:cNvSpPr txBox="1"/>
          <p:nvPr>
            <p:ph idx="4" type="subTitle"/>
          </p:nvPr>
        </p:nvSpPr>
        <p:spPr>
          <a:xfrm>
            <a:off x="6592208" y="3100581"/>
            <a:ext cx="1504200" cy="122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Mercury is the closest planet to the Sun in the Solar System</a:t>
            </a:r>
            <a:endParaRPr/>
          </a:p>
          <a:p>
            <a:pPr indent="0" lvl="0" marL="0" rtl="0" algn="ctr">
              <a:spcBef>
                <a:spcPts val="0"/>
              </a:spcBef>
              <a:spcAft>
                <a:spcPts val="0"/>
              </a:spcAft>
              <a:buNone/>
            </a:pPr>
            <a:r>
              <a:t/>
            </a:r>
            <a:endParaRPr/>
          </a:p>
        </p:txBody>
      </p:sp>
      <p:grpSp>
        <p:nvGrpSpPr>
          <p:cNvPr id="3124" name="Google Shape;3124;p104"/>
          <p:cNvGrpSpPr/>
          <p:nvPr/>
        </p:nvGrpSpPr>
        <p:grpSpPr>
          <a:xfrm rot="-1580286">
            <a:off x="5272491" y="2981777"/>
            <a:ext cx="1222998" cy="1338775"/>
            <a:chOff x="4420175" y="5567775"/>
            <a:chExt cx="1666475" cy="1884525"/>
          </a:xfrm>
        </p:grpSpPr>
        <p:sp>
          <p:nvSpPr>
            <p:cNvPr id="3125" name="Google Shape;3125;p104"/>
            <p:cNvSpPr/>
            <p:nvPr/>
          </p:nvSpPr>
          <p:spPr>
            <a:xfrm>
              <a:off x="4420175" y="5567775"/>
              <a:ext cx="1666475" cy="1884525"/>
            </a:xfrm>
            <a:custGeom>
              <a:rect b="b" l="l" r="r" t="t"/>
              <a:pathLst>
                <a:path extrusionOk="0" h="75381" w="66659">
                  <a:moveTo>
                    <a:pt x="22371" y="0"/>
                  </a:moveTo>
                  <a:cubicBezTo>
                    <a:pt x="21064" y="0"/>
                    <a:pt x="19762" y="86"/>
                    <a:pt x="18481" y="314"/>
                  </a:cubicBezTo>
                  <a:cubicBezTo>
                    <a:pt x="15381" y="861"/>
                    <a:pt x="12311" y="2290"/>
                    <a:pt x="10457" y="4843"/>
                  </a:cubicBezTo>
                  <a:cubicBezTo>
                    <a:pt x="10001" y="5603"/>
                    <a:pt x="9606" y="6272"/>
                    <a:pt x="9302" y="7031"/>
                  </a:cubicBezTo>
                  <a:cubicBezTo>
                    <a:pt x="8390" y="9342"/>
                    <a:pt x="8208" y="11864"/>
                    <a:pt x="7144" y="14144"/>
                  </a:cubicBezTo>
                  <a:cubicBezTo>
                    <a:pt x="6110" y="16393"/>
                    <a:pt x="3891" y="17791"/>
                    <a:pt x="2706" y="19950"/>
                  </a:cubicBezTo>
                  <a:cubicBezTo>
                    <a:pt x="1399" y="22229"/>
                    <a:pt x="1156" y="25026"/>
                    <a:pt x="1247" y="27579"/>
                  </a:cubicBezTo>
                  <a:cubicBezTo>
                    <a:pt x="1399" y="31135"/>
                    <a:pt x="2250" y="34661"/>
                    <a:pt x="2068" y="38187"/>
                  </a:cubicBezTo>
                  <a:cubicBezTo>
                    <a:pt x="1825" y="42594"/>
                    <a:pt x="1" y="47002"/>
                    <a:pt x="1095" y="51257"/>
                  </a:cubicBezTo>
                  <a:cubicBezTo>
                    <a:pt x="1855" y="54145"/>
                    <a:pt x="3922" y="56637"/>
                    <a:pt x="4499" y="59585"/>
                  </a:cubicBezTo>
                  <a:cubicBezTo>
                    <a:pt x="4955" y="61865"/>
                    <a:pt x="4499" y="64236"/>
                    <a:pt x="5047" y="66455"/>
                  </a:cubicBezTo>
                  <a:cubicBezTo>
                    <a:pt x="5806" y="69464"/>
                    <a:pt x="8299" y="71774"/>
                    <a:pt x="11095" y="73081"/>
                  </a:cubicBezTo>
                  <a:cubicBezTo>
                    <a:pt x="13922" y="74358"/>
                    <a:pt x="17022" y="74753"/>
                    <a:pt x="20092" y="75057"/>
                  </a:cubicBezTo>
                  <a:cubicBezTo>
                    <a:pt x="21940" y="75234"/>
                    <a:pt x="23799" y="75381"/>
                    <a:pt x="25649" y="75381"/>
                  </a:cubicBezTo>
                  <a:cubicBezTo>
                    <a:pt x="26964" y="75381"/>
                    <a:pt x="28275" y="75307"/>
                    <a:pt x="29576" y="75118"/>
                  </a:cubicBezTo>
                  <a:cubicBezTo>
                    <a:pt x="32676" y="74662"/>
                    <a:pt x="35807" y="73446"/>
                    <a:pt x="38026" y="71166"/>
                  </a:cubicBezTo>
                  <a:cubicBezTo>
                    <a:pt x="40093" y="69069"/>
                    <a:pt x="41278" y="66303"/>
                    <a:pt x="43163" y="64114"/>
                  </a:cubicBezTo>
                  <a:cubicBezTo>
                    <a:pt x="45108" y="61835"/>
                    <a:pt x="47844" y="60163"/>
                    <a:pt x="49090" y="57427"/>
                  </a:cubicBezTo>
                  <a:cubicBezTo>
                    <a:pt x="49667" y="56120"/>
                    <a:pt x="49880" y="54722"/>
                    <a:pt x="50397" y="53415"/>
                  </a:cubicBezTo>
                  <a:cubicBezTo>
                    <a:pt x="53345" y="46029"/>
                    <a:pt x="66659" y="41257"/>
                    <a:pt x="61674" y="31196"/>
                  </a:cubicBezTo>
                  <a:cubicBezTo>
                    <a:pt x="60914" y="29676"/>
                    <a:pt x="59668" y="28430"/>
                    <a:pt x="58847" y="26910"/>
                  </a:cubicBezTo>
                  <a:cubicBezTo>
                    <a:pt x="56385" y="22077"/>
                    <a:pt x="59424" y="15725"/>
                    <a:pt x="56871" y="10952"/>
                  </a:cubicBezTo>
                  <a:cubicBezTo>
                    <a:pt x="55777" y="8855"/>
                    <a:pt x="53740" y="7427"/>
                    <a:pt x="51674" y="6241"/>
                  </a:cubicBezTo>
                  <a:cubicBezTo>
                    <a:pt x="44470" y="2259"/>
                    <a:pt x="36050" y="1135"/>
                    <a:pt x="27843" y="344"/>
                  </a:cubicBezTo>
                  <a:cubicBezTo>
                    <a:pt x="26036" y="167"/>
                    <a:pt x="24198" y="0"/>
                    <a:pt x="2237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26" name="Google Shape;3126;p104"/>
            <p:cNvGrpSpPr/>
            <p:nvPr/>
          </p:nvGrpSpPr>
          <p:grpSpPr>
            <a:xfrm>
              <a:off x="4495425" y="5691875"/>
              <a:ext cx="1427100" cy="1665250"/>
              <a:chOff x="4495425" y="5691875"/>
              <a:chExt cx="1427100" cy="1665250"/>
            </a:xfrm>
          </p:grpSpPr>
          <p:sp>
            <p:nvSpPr>
              <p:cNvPr id="3127" name="Google Shape;3127;p104"/>
              <p:cNvSpPr/>
              <p:nvPr/>
            </p:nvSpPr>
            <p:spPr>
              <a:xfrm>
                <a:off x="4607125" y="6457700"/>
                <a:ext cx="166425" cy="138200"/>
              </a:xfrm>
              <a:custGeom>
                <a:rect b="b" l="l" r="r" t="t"/>
                <a:pathLst>
                  <a:path extrusionOk="0" h="5528" w="6657">
                    <a:moveTo>
                      <a:pt x="1560" y="0"/>
                    </a:moveTo>
                    <a:cubicBezTo>
                      <a:pt x="1457" y="0"/>
                      <a:pt x="1360" y="71"/>
                      <a:pt x="1307" y="97"/>
                    </a:cubicBezTo>
                    <a:cubicBezTo>
                      <a:pt x="790" y="371"/>
                      <a:pt x="243" y="675"/>
                      <a:pt x="0" y="1161"/>
                    </a:cubicBezTo>
                    <a:cubicBezTo>
                      <a:pt x="942" y="1344"/>
                      <a:pt x="1976" y="1617"/>
                      <a:pt x="2523" y="2377"/>
                    </a:cubicBezTo>
                    <a:cubicBezTo>
                      <a:pt x="2553" y="2438"/>
                      <a:pt x="2584" y="2499"/>
                      <a:pt x="2584" y="2560"/>
                    </a:cubicBezTo>
                    <a:cubicBezTo>
                      <a:pt x="2584" y="2620"/>
                      <a:pt x="2553" y="2711"/>
                      <a:pt x="2462" y="2803"/>
                    </a:cubicBezTo>
                    <a:cubicBezTo>
                      <a:pt x="2128" y="3137"/>
                      <a:pt x="1794" y="3411"/>
                      <a:pt x="1429" y="3654"/>
                    </a:cubicBezTo>
                    <a:cubicBezTo>
                      <a:pt x="973" y="3958"/>
                      <a:pt x="517" y="4018"/>
                      <a:pt x="1003" y="4383"/>
                    </a:cubicBezTo>
                    <a:cubicBezTo>
                      <a:pt x="1672" y="4900"/>
                      <a:pt x="2888" y="5265"/>
                      <a:pt x="3769" y="5447"/>
                    </a:cubicBezTo>
                    <a:cubicBezTo>
                      <a:pt x="3981" y="5496"/>
                      <a:pt x="4192" y="5527"/>
                      <a:pt x="4404" y="5527"/>
                    </a:cubicBezTo>
                    <a:cubicBezTo>
                      <a:pt x="4587" y="5527"/>
                      <a:pt x="4771" y="5504"/>
                      <a:pt x="4955" y="5447"/>
                    </a:cubicBezTo>
                    <a:cubicBezTo>
                      <a:pt x="5806" y="5204"/>
                      <a:pt x="6262" y="4353"/>
                      <a:pt x="6657" y="3593"/>
                    </a:cubicBezTo>
                    <a:cubicBezTo>
                      <a:pt x="5897" y="2955"/>
                      <a:pt x="4955" y="2529"/>
                      <a:pt x="3952" y="2408"/>
                    </a:cubicBezTo>
                    <a:cubicBezTo>
                      <a:pt x="3830" y="2408"/>
                      <a:pt x="3708" y="2408"/>
                      <a:pt x="3617" y="2347"/>
                    </a:cubicBezTo>
                    <a:cubicBezTo>
                      <a:pt x="3496" y="2256"/>
                      <a:pt x="3435" y="2104"/>
                      <a:pt x="3405" y="1952"/>
                    </a:cubicBezTo>
                    <a:cubicBezTo>
                      <a:pt x="3131" y="1222"/>
                      <a:pt x="2553" y="553"/>
                      <a:pt x="1885" y="128"/>
                    </a:cubicBezTo>
                    <a:cubicBezTo>
                      <a:pt x="1794" y="67"/>
                      <a:pt x="1672" y="6"/>
                      <a:pt x="1611" y="6"/>
                    </a:cubicBezTo>
                    <a:cubicBezTo>
                      <a:pt x="1594" y="2"/>
                      <a:pt x="1577" y="0"/>
                      <a:pt x="15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04"/>
              <p:cNvSpPr/>
              <p:nvPr/>
            </p:nvSpPr>
            <p:spPr>
              <a:xfrm>
                <a:off x="4557725" y="6552125"/>
                <a:ext cx="186200" cy="358025"/>
              </a:xfrm>
              <a:custGeom>
                <a:rect b="b" l="l" r="r" t="t"/>
                <a:pathLst>
                  <a:path extrusionOk="0" h="14321" w="7448">
                    <a:moveTo>
                      <a:pt x="2203" y="0"/>
                    </a:moveTo>
                    <a:cubicBezTo>
                      <a:pt x="1801" y="0"/>
                      <a:pt x="1406" y="95"/>
                      <a:pt x="1064" y="302"/>
                    </a:cubicBezTo>
                    <a:cubicBezTo>
                      <a:pt x="456" y="697"/>
                      <a:pt x="152" y="1336"/>
                      <a:pt x="92" y="2004"/>
                    </a:cubicBezTo>
                    <a:cubicBezTo>
                      <a:pt x="0" y="2704"/>
                      <a:pt x="152" y="3372"/>
                      <a:pt x="304" y="4041"/>
                    </a:cubicBezTo>
                    <a:cubicBezTo>
                      <a:pt x="730" y="5865"/>
                      <a:pt x="1368" y="7628"/>
                      <a:pt x="2128" y="9391"/>
                    </a:cubicBezTo>
                    <a:cubicBezTo>
                      <a:pt x="2736" y="10728"/>
                      <a:pt x="2827" y="12248"/>
                      <a:pt x="3922" y="13342"/>
                    </a:cubicBezTo>
                    <a:cubicBezTo>
                      <a:pt x="4519" y="13911"/>
                      <a:pt x="5330" y="14320"/>
                      <a:pt x="6179" y="14320"/>
                    </a:cubicBezTo>
                    <a:cubicBezTo>
                      <a:pt x="6237" y="14320"/>
                      <a:pt x="6295" y="14319"/>
                      <a:pt x="6353" y="14315"/>
                    </a:cubicBezTo>
                    <a:cubicBezTo>
                      <a:pt x="6779" y="14315"/>
                      <a:pt x="7235" y="14163"/>
                      <a:pt x="7387" y="13798"/>
                    </a:cubicBezTo>
                    <a:cubicBezTo>
                      <a:pt x="7447" y="13616"/>
                      <a:pt x="7417" y="13372"/>
                      <a:pt x="7387" y="13190"/>
                    </a:cubicBezTo>
                    <a:cubicBezTo>
                      <a:pt x="6991" y="10880"/>
                      <a:pt x="6596" y="8600"/>
                      <a:pt x="6201" y="6260"/>
                    </a:cubicBezTo>
                    <a:cubicBezTo>
                      <a:pt x="6019" y="5166"/>
                      <a:pt x="5836" y="4041"/>
                      <a:pt x="5441" y="2977"/>
                    </a:cubicBezTo>
                    <a:cubicBezTo>
                      <a:pt x="5137" y="2065"/>
                      <a:pt x="4681" y="1153"/>
                      <a:pt x="3891" y="576"/>
                    </a:cubicBezTo>
                    <a:cubicBezTo>
                      <a:pt x="3418" y="212"/>
                      <a:pt x="2803" y="0"/>
                      <a:pt x="22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04"/>
              <p:cNvSpPr/>
              <p:nvPr/>
            </p:nvSpPr>
            <p:spPr>
              <a:xfrm>
                <a:off x="4743150" y="6520050"/>
                <a:ext cx="110200" cy="358550"/>
              </a:xfrm>
              <a:custGeom>
                <a:rect b="b" l="l" r="r" t="t"/>
                <a:pathLst>
                  <a:path extrusionOk="0" h="14342" w="4408">
                    <a:moveTo>
                      <a:pt x="2201" y="0"/>
                    </a:moveTo>
                    <a:cubicBezTo>
                      <a:pt x="1761" y="0"/>
                      <a:pt x="1310" y="206"/>
                      <a:pt x="1033" y="552"/>
                    </a:cubicBezTo>
                    <a:cubicBezTo>
                      <a:pt x="699" y="1008"/>
                      <a:pt x="638" y="1616"/>
                      <a:pt x="426" y="2072"/>
                    </a:cubicBezTo>
                    <a:cubicBezTo>
                      <a:pt x="152" y="2771"/>
                      <a:pt x="0" y="3348"/>
                      <a:pt x="30" y="4108"/>
                    </a:cubicBezTo>
                    <a:cubicBezTo>
                      <a:pt x="152" y="6388"/>
                      <a:pt x="426" y="8667"/>
                      <a:pt x="669" y="10947"/>
                    </a:cubicBezTo>
                    <a:cubicBezTo>
                      <a:pt x="790" y="11859"/>
                      <a:pt x="912" y="12771"/>
                      <a:pt x="1216" y="13622"/>
                    </a:cubicBezTo>
                    <a:cubicBezTo>
                      <a:pt x="1351" y="13946"/>
                      <a:pt x="1605" y="14341"/>
                      <a:pt x="1916" y="14341"/>
                    </a:cubicBezTo>
                    <a:cubicBezTo>
                      <a:pt x="1955" y="14341"/>
                      <a:pt x="1995" y="14335"/>
                      <a:pt x="2037" y="14321"/>
                    </a:cubicBezTo>
                    <a:cubicBezTo>
                      <a:pt x="2158" y="14321"/>
                      <a:pt x="2280" y="14230"/>
                      <a:pt x="2340" y="14169"/>
                    </a:cubicBezTo>
                    <a:cubicBezTo>
                      <a:pt x="3344" y="13318"/>
                      <a:pt x="3161" y="11889"/>
                      <a:pt x="3192" y="10643"/>
                    </a:cubicBezTo>
                    <a:cubicBezTo>
                      <a:pt x="3222" y="8971"/>
                      <a:pt x="3830" y="7300"/>
                      <a:pt x="4103" y="5658"/>
                    </a:cubicBezTo>
                    <a:cubicBezTo>
                      <a:pt x="4377" y="4017"/>
                      <a:pt x="4407" y="2163"/>
                      <a:pt x="3404" y="765"/>
                    </a:cubicBezTo>
                    <a:cubicBezTo>
                      <a:pt x="3192" y="491"/>
                      <a:pt x="2979" y="187"/>
                      <a:pt x="2614" y="66"/>
                    </a:cubicBezTo>
                    <a:cubicBezTo>
                      <a:pt x="2482" y="21"/>
                      <a:pt x="2342" y="0"/>
                      <a:pt x="22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04"/>
              <p:cNvSpPr/>
              <p:nvPr/>
            </p:nvSpPr>
            <p:spPr>
              <a:xfrm>
                <a:off x="4651200" y="6535100"/>
                <a:ext cx="145150" cy="382350"/>
              </a:xfrm>
              <a:custGeom>
                <a:rect b="b" l="l" r="r" t="t"/>
                <a:pathLst>
                  <a:path extrusionOk="0" h="15294" w="5806">
                    <a:moveTo>
                      <a:pt x="2238" y="0"/>
                    </a:moveTo>
                    <a:cubicBezTo>
                      <a:pt x="1837" y="0"/>
                      <a:pt x="1449" y="71"/>
                      <a:pt x="1125" y="223"/>
                    </a:cubicBezTo>
                    <a:cubicBezTo>
                      <a:pt x="31" y="710"/>
                      <a:pt x="0" y="2199"/>
                      <a:pt x="152" y="3141"/>
                    </a:cubicBezTo>
                    <a:cubicBezTo>
                      <a:pt x="243" y="3962"/>
                      <a:pt x="456" y="4752"/>
                      <a:pt x="699" y="5543"/>
                    </a:cubicBezTo>
                    <a:cubicBezTo>
                      <a:pt x="1003" y="6485"/>
                      <a:pt x="1459" y="7397"/>
                      <a:pt x="1702" y="8400"/>
                    </a:cubicBezTo>
                    <a:cubicBezTo>
                      <a:pt x="2037" y="9798"/>
                      <a:pt x="2006" y="11287"/>
                      <a:pt x="2037" y="12777"/>
                    </a:cubicBezTo>
                    <a:cubicBezTo>
                      <a:pt x="2067" y="13719"/>
                      <a:pt x="2280" y="14813"/>
                      <a:pt x="3192" y="15208"/>
                    </a:cubicBezTo>
                    <a:cubicBezTo>
                      <a:pt x="3351" y="15267"/>
                      <a:pt x="3513" y="15294"/>
                      <a:pt x="3674" y="15294"/>
                    </a:cubicBezTo>
                    <a:cubicBezTo>
                      <a:pt x="4435" y="15294"/>
                      <a:pt x="5170" y="14695"/>
                      <a:pt x="5471" y="13993"/>
                    </a:cubicBezTo>
                    <a:cubicBezTo>
                      <a:pt x="5806" y="13111"/>
                      <a:pt x="5623" y="12169"/>
                      <a:pt x="5471" y="11257"/>
                    </a:cubicBezTo>
                    <a:cubicBezTo>
                      <a:pt x="5107" y="8825"/>
                      <a:pt x="5107" y="6333"/>
                      <a:pt x="5167" y="3871"/>
                    </a:cubicBezTo>
                    <a:cubicBezTo>
                      <a:pt x="5167" y="2777"/>
                      <a:pt x="5167" y="1561"/>
                      <a:pt x="4377" y="771"/>
                    </a:cubicBezTo>
                    <a:cubicBezTo>
                      <a:pt x="3891" y="284"/>
                      <a:pt x="3040" y="0"/>
                      <a:pt x="2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04"/>
              <p:cNvSpPr/>
              <p:nvPr/>
            </p:nvSpPr>
            <p:spPr>
              <a:xfrm>
                <a:off x="4928550" y="6467525"/>
                <a:ext cx="153525" cy="181275"/>
              </a:xfrm>
              <a:custGeom>
                <a:rect b="b" l="l" r="r" t="t"/>
                <a:pathLst>
                  <a:path extrusionOk="0" h="7251" w="6141">
                    <a:moveTo>
                      <a:pt x="4195" y="1"/>
                    </a:moveTo>
                    <a:cubicBezTo>
                      <a:pt x="4112" y="1"/>
                      <a:pt x="4028" y="8"/>
                      <a:pt x="3952" y="39"/>
                    </a:cubicBezTo>
                    <a:cubicBezTo>
                      <a:pt x="3800" y="130"/>
                      <a:pt x="3678" y="282"/>
                      <a:pt x="3587" y="434"/>
                    </a:cubicBezTo>
                    <a:cubicBezTo>
                      <a:pt x="3101" y="1224"/>
                      <a:pt x="2767" y="2106"/>
                      <a:pt x="2645" y="3018"/>
                    </a:cubicBezTo>
                    <a:cubicBezTo>
                      <a:pt x="2645" y="3170"/>
                      <a:pt x="2615" y="3322"/>
                      <a:pt x="2523" y="3474"/>
                    </a:cubicBezTo>
                    <a:cubicBezTo>
                      <a:pt x="2493" y="3534"/>
                      <a:pt x="2432" y="3625"/>
                      <a:pt x="2341" y="3656"/>
                    </a:cubicBezTo>
                    <a:cubicBezTo>
                      <a:pt x="2041" y="3847"/>
                      <a:pt x="1471" y="3964"/>
                      <a:pt x="1094" y="3964"/>
                    </a:cubicBezTo>
                    <a:cubicBezTo>
                      <a:pt x="1051" y="3964"/>
                      <a:pt x="1010" y="3963"/>
                      <a:pt x="973" y="3960"/>
                    </a:cubicBezTo>
                    <a:cubicBezTo>
                      <a:pt x="608" y="3990"/>
                      <a:pt x="1" y="3869"/>
                      <a:pt x="305" y="4446"/>
                    </a:cubicBezTo>
                    <a:cubicBezTo>
                      <a:pt x="700" y="5297"/>
                      <a:pt x="1703" y="6148"/>
                      <a:pt x="2463" y="6695"/>
                    </a:cubicBezTo>
                    <a:cubicBezTo>
                      <a:pt x="2797" y="6908"/>
                      <a:pt x="3131" y="7151"/>
                      <a:pt x="3557" y="7212"/>
                    </a:cubicBezTo>
                    <a:cubicBezTo>
                      <a:pt x="3680" y="7238"/>
                      <a:pt x="3801" y="7250"/>
                      <a:pt x="3919" y="7250"/>
                    </a:cubicBezTo>
                    <a:cubicBezTo>
                      <a:pt x="4355" y="7250"/>
                      <a:pt x="4762" y="7086"/>
                      <a:pt x="5168" y="6847"/>
                    </a:cubicBezTo>
                    <a:cubicBezTo>
                      <a:pt x="5381" y="6726"/>
                      <a:pt x="6141" y="6361"/>
                      <a:pt x="6110" y="6057"/>
                    </a:cubicBezTo>
                    <a:cubicBezTo>
                      <a:pt x="6080" y="5905"/>
                      <a:pt x="5989" y="5784"/>
                      <a:pt x="5867" y="5662"/>
                    </a:cubicBezTo>
                    <a:cubicBezTo>
                      <a:pt x="5320" y="5054"/>
                      <a:pt x="4742" y="4416"/>
                      <a:pt x="3982" y="4021"/>
                    </a:cubicBezTo>
                    <a:cubicBezTo>
                      <a:pt x="3891" y="3990"/>
                      <a:pt x="3830" y="3960"/>
                      <a:pt x="3800" y="3869"/>
                    </a:cubicBezTo>
                    <a:cubicBezTo>
                      <a:pt x="3709" y="3808"/>
                      <a:pt x="3709" y="3717"/>
                      <a:pt x="3709" y="3625"/>
                    </a:cubicBezTo>
                    <a:cubicBezTo>
                      <a:pt x="3648" y="2349"/>
                      <a:pt x="4560" y="1255"/>
                      <a:pt x="5411" y="312"/>
                    </a:cubicBezTo>
                    <a:cubicBezTo>
                      <a:pt x="5077" y="160"/>
                      <a:pt x="4773" y="69"/>
                      <a:pt x="4438" y="8"/>
                    </a:cubicBezTo>
                    <a:cubicBezTo>
                      <a:pt x="4362" y="8"/>
                      <a:pt x="4279" y="1"/>
                      <a:pt x="4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04"/>
              <p:cNvSpPr/>
              <p:nvPr/>
            </p:nvSpPr>
            <p:spPr>
              <a:xfrm>
                <a:off x="4803925" y="6551575"/>
                <a:ext cx="166450" cy="395300"/>
              </a:xfrm>
              <a:custGeom>
                <a:rect b="b" l="l" r="r" t="t"/>
                <a:pathLst>
                  <a:path extrusionOk="0" h="15812" w="6658">
                    <a:moveTo>
                      <a:pt x="3857" y="0"/>
                    </a:moveTo>
                    <a:cubicBezTo>
                      <a:pt x="3767" y="0"/>
                      <a:pt x="3677" y="7"/>
                      <a:pt x="3587" y="20"/>
                    </a:cubicBezTo>
                    <a:cubicBezTo>
                      <a:pt x="2827" y="142"/>
                      <a:pt x="2250" y="628"/>
                      <a:pt x="1855" y="1236"/>
                    </a:cubicBezTo>
                    <a:cubicBezTo>
                      <a:pt x="1520" y="1844"/>
                      <a:pt x="1368" y="2574"/>
                      <a:pt x="1217" y="3242"/>
                    </a:cubicBezTo>
                    <a:cubicBezTo>
                      <a:pt x="852" y="5188"/>
                      <a:pt x="639" y="7163"/>
                      <a:pt x="609" y="9078"/>
                    </a:cubicBezTo>
                    <a:cubicBezTo>
                      <a:pt x="609" y="10628"/>
                      <a:pt x="1" y="12118"/>
                      <a:pt x="578" y="13638"/>
                    </a:cubicBezTo>
                    <a:cubicBezTo>
                      <a:pt x="882" y="14489"/>
                      <a:pt x="1551" y="15249"/>
                      <a:pt x="2432" y="15644"/>
                    </a:cubicBezTo>
                    <a:cubicBezTo>
                      <a:pt x="2658" y="15740"/>
                      <a:pt x="2901" y="15812"/>
                      <a:pt x="3125" y="15812"/>
                    </a:cubicBezTo>
                    <a:cubicBezTo>
                      <a:pt x="3323" y="15812"/>
                      <a:pt x="3506" y="15756"/>
                      <a:pt x="3648" y="15613"/>
                    </a:cubicBezTo>
                    <a:cubicBezTo>
                      <a:pt x="3800" y="15461"/>
                      <a:pt x="3891" y="15218"/>
                      <a:pt x="3922" y="15036"/>
                    </a:cubicBezTo>
                    <a:cubicBezTo>
                      <a:pt x="4560" y="12665"/>
                      <a:pt x="5168" y="10324"/>
                      <a:pt x="5806" y="7954"/>
                    </a:cubicBezTo>
                    <a:cubicBezTo>
                      <a:pt x="6110" y="6829"/>
                      <a:pt x="6414" y="5644"/>
                      <a:pt x="6536" y="4458"/>
                    </a:cubicBezTo>
                    <a:cubicBezTo>
                      <a:pt x="6657" y="3485"/>
                      <a:pt x="6627" y="2422"/>
                      <a:pt x="6110" y="1510"/>
                    </a:cubicBezTo>
                    <a:cubicBezTo>
                      <a:pt x="5667" y="679"/>
                      <a:pt x="4771" y="0"/>
                      <a:pt x="38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04"/>
              <p:cNvSpPr/>
              <p:nvPr/>
            </p:nvSpPr>
            <p:spPr>
              <a:xfrm>
                <a:off x="4938425" y="6606300"/>
                <a:ext cx="202925" cy="343975"/>
              </a:xfrm>
              <a:custGeom>
                <a:rect b="b" l="l" r="r" t="t"/>
                <a:pathLst>
                  <a:path extrusionOk="0" h="13759" w="8117">
                    <a:moveTo>
                      <a:pt x="6345" y="1"/>
                    </a:moveTo>
                    <a:cubicBezTo>
                      <a:pt x="6111" y="1"/>
                      <a:pt x="5880" y="49"/>
                      <a:pt x="5685" y="141"/>
                    </a:cubicBezTo>
                    <a:cubicBezTo>
                      <a:pt x="5138" y="415"/>
                      <a:pt x="4834" y="992"/>
                      <a:pt x="4378" y="1357"/>
                    </a:cubicBezTo>
                    <a:cubicBezTo>
                      <a:pt x="3800" y="1904"/>
                      <a:pt x="3435" y="2391"/>
                      <a:pt x="3131" y="3120"/>
                    </a:cubicBezTo>
                    <a:cubicBezTo>
                      <a:pt x="2220" y="5339"/>
                      <a:pt x="1490" y="7619"/>
                      <a:pt x="730" y="9898"/>
                    </a:cubicBezTo>
                    <a:cubicBezTo>
                      <a:pt x="426" y="10841"/>
                      <a:pt x="122" y="11783"/>
                      <a:pt x="62" y="12725"/>
                    </a:cubicBezTo>
                    <a:cubicBezTo>
                      <a:pt x="1" y="13151"/>
                      <a:pt x="122" y="13667"/>
                      <a:pt x="548" y="13759"/>
                    </a:cubicBezTo>
                    <a:cubicBezTo>
                      <a:pt x="669" y="13759"/>
                      <a:pt x="791" y="13759"/>
                      <a:pt x="882" y="13728"/>
                    </a:cubicBezTo>
                    <a:cubicBezTo>
                      <a:pt x="2189" y="13333"/>
                      <a:pt x="2676" y="11874"/>
                      <a:pt x="3253" y="10719"/>
                    </a:cubicBezTo>
                    <a:cubicBezTo>
                      <a:pt x="4013" y="9138"/>
                      <a:pt x="5259" y="7831"/>
                      <a:pt x="6293" y="6372"/>
                    </a:cubicBezTo>
                    <a:cubicBezTo>
                      <a:pt x="7326" y="4914"/>
                      <a:pt x="8116" y="3181"/>
                      <a:pt x="7812" y="1418"/>
                    </a:cubicBezTo>
                    <a:cubicBezTo>
                      <a:pt x="7782" y="1053"/>
                      <a:pt x="7660" y="689"/>
                      <a:pt x="7387" y="415"/>
                    </a:cubicBezTo>
                    <a:cubicBezTo>
                      <a:pt x="7122" y="132"/>
                      <a:pt x="6729" y="1"/>
                      <a:pt x="6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04"/>
              <p:cNvSpPr/>
              <p:nvPr/>
            </p:nvSpPr>
            <p:spPr>
              <a:xfrm>
                <a:off x="4858650" y="6574850"/>
                <a:ext cx="212775" cy="390650"/>
              </a:xfrm>
              <a:custGeom>
                <a:rect b="b" l="l" r="r" t="t"/>
                <a:pathLst>
                  <a:path extrusionOk="0" h="15626" w="8511">
                    <a:moveTo>
                      <a:pt x="5345" y="0"/>
                    </a:moveTo>
                    <a:cubicBezTo>
                      <a:pt x="5327" y="0"/>
                      <a:pt x="5308" y="1"/>
                      <a:pt x="5289" y="1"/>
                    </a:cubicBezTo>
                    <a:cubicBezTo>
                      <a:pt x="4073" y="32"/>
                      <a:pt x="3404" y="1491"/>
                      <a:pt x="3131" y="2433"/>
                    </a:cubicBezTo>
                    <a:cubicBezTo>
                      <a:pt x="2857" y="3223"/>
                      <a:pt x="2705" y="4105"/>
                      <a:pt x="2584" y="4956"/>
                    </a:cubicBezTo>
                    <a:cubicBezTo>
                      <a:pt x="2493" y="6020"/>
                      <a:pt x="2493" y="7053"/>
                      <a:pt x="2280" y="8086"/>
                    </a:cubicBezTo>
                    <a:cubicBezTo>
                      <a:pt x="2006" y="9606"/>
                      <a:pt x="1307" y="10974"/>
                      <a:pt x="699" y="12372"/>
                    </a:cubicBezTo>
                    <a:cubicBezTo>
                      <a:pt x="304" y="13314"/>
                      <a:pt x="0" y="14439"/>
                      <a:pt x="699" y="15169"/>
                    </a:cubicBezTo>
                    <a:cubicBezTo>
                      <a:pt x="991" y="15487"/>
                      <a:pt x="1410" y="15626"/>
                      <a:pt x="1848" y="15626"/>
                    </a:cubicBezTo>
                    <a:cubicBezTo>
                      <a:pt x="2413" y="15626"/>
                      <a:pt x="3010" y="15394"/>
                      <a:pt x="3404" y="15017"/>
                    </a:cubicBezTo>
                    <a:cubicBezTo>
                      <a:pt x="4073" y="14318"/>
                      <a:pt x="4347" y="13345"/>
                      <a:pt x="4620" y="12372"/>
                    </a:cubicBezTo>
                    <a:cubicBezTo>
                      <a:pt x="5319" y="9910"/>
                      <a:pt x="6444" y="7570"/>
                      <a:pt x="7538" y="5229"/>
                    </a:cubicBezTo>
                    <a:cubicBezTo>
                      <a:pt x="8025" y="4226"/>
                      <a:pt x="8511" y="3041"/>
                      <a:pt x="8146" y="1886"/>
                    </a:cubicBezTo>
                    <a:cubicBezTo>
                      <a:pt x="7757" y="899"/>
                      <a:pt x="6486" y="0"/>
                      <a:pt x="53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04"/>
              <p:cNvSpPr/>
              <p:nvPr/>
            </p:nvSpPr>
            <p:spPr>
              <a:xfrm>
                <a:off x="5424750" y="6622750"/>
                <a:ext cx="127700" cy="190375"/>
              </a:xfrm>
              <a:custGeom>
                <a:rect b="b" l="l" r="r" t="t"/>
                <a:pathLst>
                  <a:path extrusionOk="0" h="7615" w="5108">
                    <a:moveTo>
                      <a:pt x="3770" y="0"/>
                    </a:moveTo>
                    <a:cubicBezTo>
                      <a:pt x="3436" y="1277"/>
                      <a:pt x="2919" y="2493"/>
                      <a:pt x="2220" y="3648"/>
                    </a:cubicBezTo>
                    <a:cubicBezTo>
                      <a:pt x="2220" y="3678"/>
                      <a:pt x="2189" y="3678"/>
                      <a:pt x="2189" y="3708"/>
                    </a:cubicBezTo>
                    <a:cubicBezTo>
                      <a:pt x="2159" y="3739"/>
                      <a:pt x="2098" y="3800"/>
                      <a:pt x="2037" y="3830"/>
                    </a:cubicBezTo>
                    <a:cubicBezTo>
                      <a:pt x="2007" y="3840"/>
                      <a:pt x="1983" y="3843"/>
                      <a:pt x="1963" y="3843"/>
                    </a:cubicBezTo>
                    <a:cubicBezTo>
                      <a:pt x="1923" y="3843"/>
                      <a:pt x="1896" y="3830"/>
                      <a:pt x="1855" y="3830"/>
                    </a:cubicBezTo>
                    <a:cubicBezTo>
                      <a:pt x="1460" y="3739"/>
                      <a:pt x="1095" y="3708"/>
                      <a:pt x="700" y="3648"/>
                    </a:cubicBezTo>
                    <a:cubicBezTo>
                      <a:pt x="548" y="3617"/>
                      <a:pt x="366" y="3556"/>
                      <a:pt x="229" y="3556"/>
                    </a:cubicBezTo>
                    <a:cubicBezTo>
                      <a:pt x="92" y="3556"/>
                      <a:pt x="1" y="3617"/>
                      <a:pt x="31" y="3830"/>
                    </a:cubicBezTo>
                    <a:cubicBezTo>
                      <a:pt x="123" y="4651"/>
                      <a:pt x="730" y="5806"/>
                      <a:pt x="1247" y="6535"/>
                    </a:cubicBezTo>
                    <a:cubicBezTo>
                      <a:pt x="1430" y="6870"/>
                      <a:pt x="1673" y="7173"/>
                      <a:pt x="2037" y="7356"/>
                    </a:cubicBezTo>
                    <a:cubicBezTo>
                      <a:pt x="2317" y="7542"/>
                      <a:pt x="2630" y="7614"/>
                      <a:pt x="2957" y="7614"/>
                    </a:cubicBezTo>
                    <a:cubicBezTo>
                      <a:pt x="3164" y="7614"/>
                      <a:pt x="3376" y="7585"/>
                      <a:pt x="3588" y="7538"/>
                    </a:cubicBezTo>
                    <a:cubicBezTo>
                      <a:pt x="3861" y="7477"/>
                      <a:pt x="4652" y="7386"/>
                      <a:pt x="4712" y="7143"/>
                    </a:cubicBezTo>
                    <a:cubicBezTo>
                      <a:pt x="4773" y="6991"/>
                      <a:pt x="4682" y="6870"/>
                      <a:pt x="4652" y="6718"/>
                    </a:cubicBezTo>
                    <a:cubicBezTo>
                      <a:pt x="4378" y="6414"/>
                      <a:pt x="4256" y="5775"/>
                      <a:pt x="4074" y="5411"/>
                    </a:cubicBezTo>
                    <a:cubicBezTo>
                      <a:pt x="3892" y="5046"/>
                      <a:pt x="3618" y="4772"/>
                      <a:pt x="3314" y="4438"/>
                    </a:cubicBezTo>
                    <a:cubicBezTo>
                      <a:pt x="4044" y="3222"/>
                      <a:pt x="4652" y="1976"/>
                      <a:pt x="5107" y="638"/>
                    </a:cubicBezTo>
                    <a:lnTo>
                      <a:pt x="5107" y="486"/>
                    </a:lnTo>
                    <a:cubicBezTo>
                      <a:pt x="5077" y="456"/>
                      <a:pt x="5016" y="395"/>
                      <a:pt x="4955" y="365"/>
                    </a:cubicBezTo>
                    <a:cubicBezTo>
                      <a:pt x="4560" y="213"/>
                      <a:pt x="4196" y="61"/>
                      <a:pt x="37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04"/>
              <p:cNvSpPr/>
              <p:nvPr/>
            </p:nvSpPr>
            <p:spPr>
              <a:xfrm>
                <a:off x="5216550" y="6677075"/>
                <a:ext cx="228750" cy="352725"/>
              </a:xfrm>
              <a:custGeom>
                <a:rect b="b" l="l" r="r" t="t"/>
                <a:pathLst>
                  <a:path extrusionOk="0" h="14109" w="9150">
                    <a:moveTo>
                      <a:pt x="6755" y="1"/>
                    </a:moveTo>
                    <a:cubicBezTo>
                      <a:pt x="6210" y="1"/>
                      <a:pt x="5696" y="229"/>
                      <a:pt x="5259" y="593"/>
                    </a:cubicBezTo>
                    <a:cubicBezTo>
                      <a:pt x="4742" y="1049"/>
                      <a:pt x="4347" y="1627"/>
                      <a:pt x="4013" y="2174"/>
                    </a:cubicBezTo>
                    <a:cubicBezTo>
                      <a:pt x="3071" y="3785"/>
                      <a:pt x="2219" y="5487"/>
                      <a:pt x="1551" y="7219"/>
                    </a:cubicBezTo>
                    <a:cubicBezTo>
                      <a:pt x="1064" y="8587"/>
                      <a:pt x="1" y="9742"/>
                      <a:pt x="31" y="11292"/>
                    </a:cubicBezTo>
                    <a:cubicBezTo>
                      <a:pt x="61" y="12204"/>
                      <a:pt x="396" y="13116"/>
                      <a:pt x="1064" y="13724"/>
                    </a:cubicBezTo>
                    <a:cubicBezTo>
                      <a:pt x="1298" y="13935"/>
                      <a:pt x="1622" y="14109"/>
                      <a:pt x="1911" y="14109"/>
                    </a:cubicBezTo>
                    <a:cubicBezTo>
                      <a:pt x="1998" y="14109"/>
                      <a:pt x="2082" y="14093"/>
                      <a:pt x="2159" y="14058"/>
                    </a:cubicBezTo>
                    <a:cubicBezTo>
                      <a:pt x="2341" y="13998"/>
                      <a:pt x="2463" y="13815"/>
                      <a:pt x="2584" y="13663"/>
                    </a:cubicBezTo>
                    <a:cubicBezTo>
                      <a:pt x="3891" y="11748"/>
                      <a:pt x="5259" y="9803"/>
                      <a:pt x="6596" y="7918"/>
                    </a:cubicBezTo>
                    <a:cubicBezTo>
                      <a:pt x="7265" y="7007"/>
                      <a:pt x="7934" y="6064"/>
                      <a:pt x="8420" y="5031"/>
                    </a:cubicBezTo>
                    <a:cubicBezTo>
                      <a:pt x="8846" y="4149"/>
                      <a:pt x="9150" y="3207"/>
                      <a:pt x="8998" y="2204"/>
                    </a:cubicBezTo>
                    <a:cubicBezTo>
                      <a:pt x="8846" y="1231"/>
                      <a:pt x="8116" y="289"/>
                      <a:pt x="7174" y="46"/>
                    </a:cubicBezTo>
                    <a:cubicBezTo>
                      <a:pt x="7033" y="15"/>
                      <a:pt x="6893" y="1"/>
                      <a:pt x="67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04"/>
              <p:cNvSpPr/>
              <p:nvPr/>
            </p:nvSpPr>
            <p:spPr>
              <a:xfrm>
                <a:off x="5310025" y="6791375"/>
                <a:ext cx="275850" cy="264650"/>
              </a:xfrm>
              <a:custGeom>
                <a:rect b="b" l="l" r="r" t="t"/>
                <a:pathLst>
                  <a:path extrusionOk="0" h="10586" w="11034">
                    <a:moveTo>
                      <a:pt x="9510" y="1"/>
                    </a:moveTo>
                    <a:cubicBezTo>
                      <a:pt x="9481" y="1"/>
                      <a:pt x="9452" y="1"/>
                      <a:pt x="9423" y="3"/>
                    </a:cubicBezTo>
                    <a:cubicBezTo>
                      <a:pt x="8815" y="94"/>
                      <a:pt x="8359" y="459"/>
                      <a:pt x="7842" y="732"/>
                    </a:cubicBezTo>
                    <a:cubicBezTo>
                      <a:pt x="7143" y="1006"/>
                      <a:pt x="6687" y="1310"/>
                      <a:pt x="6171" y="1857"/>
                    </a:cubicBezTo>
                    <a:cubicBezTo>
                      <a:pt x="4620" y="3529"/>
                      <a:pt x="3161" y="5322"/>
                      <a:pt x="1763" y="7146"/>
                    </a:cubicBezTo>
                    <a:cubicBezTo>
                      <a:pt x="1186" y="7875"/>
                      <a:pt x="608" y="8605"/>
                      <a:pt x="243" y="9426"/>
                    </a:cubicBezTo>
                    <a:cubicBezTo>
                      <a:pt x="91" y="9760"/>
                      <a:pt x="0" y="10277"/>
                      <a:pt x="365" y="10489"/>
                    </a:cubicBezTo>
                    <a:cubicBezTo>
                      <a:pt x="426" y="10520"/>
                      <a:pt x="547" y="10581"/>
                      <a:pt x="669" y="10581"/>
                    </a:cubicBezTo>
                    <a:cubicBezTo>
                      <a:pt x="718" y="10584"/>
                      <a:pt x="766" y="10586"/>
                      <a:pt x="814" y="10586"/>
                    </a:cubicBezTo>
                    <a:cubicBezTo>
                      <a:pt x="2016" y="10586"/>
                      <a:pt x="2892" y="9513"/>
                      <a:pt x="3769" y="8666"/>
                    </a:cubicBezTo>
                    <a:cubicBezTo>
                      <a:pt x="5016" y="7480"/>
                      <a:pt x="6535" y="6720"/>
                      <a:pt x="7964" y="5778"/>
                    </a:cubicBezTo>
                    <a:cubicBezTo>
                      <a:pt x="9362" y="4836"/>
                      <a:pt x="10639" y="3529"/>
                      <a:pt x="10943" y="1827"/>
                    </a:cubicBezTo>
                    <a:cubicBezTo>
                      <a:pt x="11003" y="1492"/>
                      <a:pt x="11034" y="1158"/>
                      <a:pt x="10882" y="793"/>
                    </a:cubicBezTo>
                    <a:cubicBezTo>
                      <a:pt x="10651" y="274"/>
                      <a:pt x="10063" y="1"/>
                      <a:pt x="95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04"/>
              <p:cNvSpPr/>
              <p:nvPr/>
            </p:nvSpPr>
            <p:spPr>
              <a:xfrm>
                <a:off x="5238600" y="6729075"/>
                <a:ext cx="284975" cy="326450"/>
              </a:xfrm>
              <a:custGeom>
                <a:rect b="b" l="l" r="r" t="t"/>
                <a:pathLst>
                  <a:path extrusionOk="0" h="13058" w="11399">
                    <a:moveTo>
                      <a:pt x="9070" y="0"/>
                    </a:moveTo>
                    <a:cubicBezTo>
                      <a:pt x="8152" y="0"/>
                      <a:pt x="7281" y="891"/>
                      <a:pt x="6778" y="1553"/>
                    </a:cubicBezTo>
                    <a:cubicBezTo>
                      <a:pt x="6292" y="2191"/>
                      <a:pt x="5866" y="2890"/>
                      <a:pt x="5502" y="3650"/>
                    </a:cubicBezTo>
                    <a:cubicBezTo>
                      <a:pt x="5046" y="4562"/>
                      <a:pt x="4681" y="5504"/>
                      <a:pt x="4164" y="6325"/>
                    </a:cubicBezTo>
                    <a:cubicBezTo>
                      <a:pt x="3404" y="7601"/>
                      <a:pt x="2340" y="8604"/>
                      <a:pt x="1307" y="9638"/>
                    </a:cubicBezTo>
                    <a:cubicBezTo>
                      <a:pt x="669" y="10337"/>
                      <a:pt x="0" y="11249"/>
                      <a:pt x="395" y="12161"/>
                    </a:cubicBezTo>
                    <a:cubicBezTo>
                      <a:pt x="646" y="12746"/>
                      <a:pt x="1327" y="13058"/>
                      <a:pt x="1995" y="13058"/>
                    </a:cubicBezTo>
                    <a:cubicBezTo>
                      <a:pt x="2299" y="13058"/>
                      <a:pt x="2600" y="12993"/>
                      <a:pt x="2857" y="12860"/>
                    </a:cubicBezTo>
                    <a:cubicBezTo>
                      <a:pt x="3708" y="12495"/>
                      <a:pt x="4286" y="11705"/>
                      <a:pt x="4803" y="10945"/>
                    </a:cubicBezTo>
                    <a:cubicBezTo>
                      <a:pt x="6292" y="8969"/>
                      <a:pt x="8024" y="7206"/>
                      <a:pt x="9787" y="5504"/>
                    </a:cubicBezTo>
                    <a:cubicBezTo>
                      <a:pt x="10578" y="4744"/>
                      <a:pt x="11398" y="3832"/>
                      <a:pt x="11398" y="2738"/>
                    </a:cubicBezTo>
                    <a:cubicBezTo>
                      <a:pt x="11398" y="1705"/>
                      <a:pt x="10487" y="398"/>
                      <a:pt x="9483" y="63"/>
                    </a:cubicBezTo>
                    <a:cubicBezTo>
                      <a:pt x="9345" y="20"/>
                      <a:pt x="9207" y="0"/>
                      <a:pt x="90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04"/>
              <p:cNvSpPr/>
              <p:nvPr/>
            </p:nvSpPr>
            <p:spPr>
              <a:xfrm>
                <a:off x="5188425" y="6560100"/>
                <a:ext cx="199875" cy="124425"/>
              </a:xfrm>
              <a:custGeom>
                <a:rect b="b" l="l" r="r" t="t"/>
                <a:pathLst>
                  <a:path extrusionOk="0" h="4977" w="7995">
                    <a:moveTo>
                      <a:pt x="6704" y="0"/>
                    </a:moveTo>
                    <a:cubicBezTo>
                      <a:pt x="6641" y="0"/>
                      <a:pt x="6587" y="14"/>
                      <a:pt x="6506" y="14"/>
                    </a:cubicBezTo>
                    <a:cubicBezTo>
                      <a:pt x="5594" y="166"/>
                      <a:pt x="4773" y="682"/>
                      <a:pt x="4165" y="1321"/>
                    </a:cubicBezTo>
                    <a:cubicBezTo>
                      <a:pt x="4044" y="1442"/>
                      <a:pt x="3922" y="1594"/>
                      <a:pt x="3740" y="1625"/>
                    </a:cubicBezTo>
                    <a:cubicBezTo>
                      <a:pt x="3704" y="1634"/>
                      <a:pt x="3666" y="1637"/>
                      <a:pt x="3626" y="1637"/>
                    </a:cubicBezTo>
                    <a:cubicBezTo>
                      <a:pt x="3532" y="1637"/>
                      <a:pt x="3430" y="1616"/>
                      <a:pt x="3344" y="1594"/>
                    </a:cubicBezTo>
                    <a:cubicBezTo>
                      <a:pt x="2825" y="1464"/>
                      <a:pt x="2284" y="1396"/>
                      <a:pt x="1746" y="1396"/>
                    </a:cubicBezTo>
                    <a:cubicBezTo>
                      <a:pt x="1152" y="1396"/>
                      <a:pt x="559" y="1479"/>
                      <a:pt x="1" y="1655"/>
                    </a:cubicBezTo>
                    <a:cubicBezTo>
                      <a:pt x="92" y="2658"/>
                      <a:pt x="214" y="3752"/>
                      <a:pt x="1034" y="4330"/>
                    </a:cubicBezTo>
                    <a:cubicBezTo>
                      <a:pt x="1369" y="4573"/>
                      <a:pt x="1825" y="4695"/>
                      <a:pt x="2250" y="4786"/>
                    </a:cubicBezTo>
                    <a:cubicBezTo>
                      <a:pt x="2831" y="4891"/>
                      <a:pt x="3554" y="4977"/>
                      <a:pt x="4243" y="4977"/>
                    </a:cubicBezTo>
                    <a:cubicBezTo>
                      <a:pt x="4744" y="4977"/>
                      <a:pt x="5227" y="4931"/>
                      <a:pt x="5624" y="4816"/>
                    </a:cubicBezTo>
                    <a:cubicBezTo>
                      <a:pt x="6323" y="4634"/>
                      <a:pt x="5867" y="4391"/>
                      <a:pt x="5533" y="3904"/>
                    </a:cubicBezTo>
                    <a:cubicBezTo>
                      <a:pt x="5138" y="3479"/>
                      <a:pt x="4925" y="3023"/>
                      <a:pt x="4712" y="2567"/>
                    </a:cubicBezTo>
                    <a:cubicBezTo>
                      <a:pt x="4682" y="2445"/>
                      <a:pt x="4651" y="2385"/>
                      <a:pt x="4682" y="2263"/>
                    </a:cubicBezTo>
                    <a:cubicBezTo>
                      <a:pt x="4712" y="2202"/>
                      <a:pt x="4773" y="2141"/>
                      <a:pt x="4834" y="2111"/>
                    </a:cubicBezTo>
                    <a:cubicBezTo>
                      <a:pt x="5300" y="1806"/>
                      <a:pt x="5850" y="1696"/>
                      <a:pt x="6427" y="1696"/>
                    </a:cubicBezTo>
                    <a:cubicBezTo>
                      <a:pt x="6942" y="1696"/>
                      <a:pt x="7479" y="1784"/>
                      <a:pt x="7995" y="1898"/>
                    </a:cubicBezTo>
                    <a:cubicBezTo>
                      <a:pt x="7965" y="1290"/>
                      <a:pt x="7509" y="713"/>
                      <a:pt x="7083" y="257"/>
                    </a:cubicBezTo>
                    <a:cubicBezTo>
                      <a:pt x="6992" y="166"/>
                      <a:pt x="6931" y="74"/>
                      <a:pt x="6810" y="14"/>
                    </a:cubicBezTo>
                    <a:cubicBezTo>
                      <a:pt x="6769" y="4"/>
                      <a:pt x="6735" y="0"/>
                      <a:pt x="67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04"/>
              <p:cNvSpPr/>
              <p:nvPr/>
            </p:nvSpPr>
            <p:spPr>
              <a:xfrm>
                <a:off x="5072925" y="6667775"/>
                <a:ext cx="320700" cy="347325"/>
              </a:xfrm>
              <a:custGeom>
                <a:rect b="b" l="l" r="r" t="t"/>
                <a:pathLst>
                  <a:path extrusionOk="0" h="13893" w="12828">
                    <a:moveTo>
                      <a:pt x="10123" y="0"/>
                    </a:moveTo>
                    <a:cubicBezTo>
                      <a:pt x="9834" y="0"/>
                      <a:pt x="9545" y="38"/>
                      <a:pt x="9271" y="114"/>
                    </a:cubicBezTo>
                    <a:cubicBezTo>
                      <a:pt x="8208" y="418"/>
                      <a:pt x="7326" y="1178"/>
                      <a:pt x="6597" y="1999"/>
                    </a:cubicBezTo>
                    <a:cubicBezTo>
                      <a:pt x="5776" y="2971"/>
                      <a:pt x="5077" y="4065"/>
                      <a:pt x="4408" y="5190"/>
                    </a:cubicBezTo>
                    <a:cubicBezTo>
                      <a:pt x="3040" y="7470"/>
                      <a:pt x="1642" y="9689"/>
                      <a:pt x="274" y="11968"/>
                    </a:cubicBezTo>
                    <a:cubicBezTo>
                      <a:pt x="153" y="12181"/>
                      <a:pt x="31" y="12394"/>
                      <a:pt x="1" y="12637"/>
                    </a:cubicBezTo>
                    <a:cubicBezTo>
                      <a:pt x="1" y="13093"/>
                      <a:pt x="396" y="13427"/>
                      <a:pt x="852" y="13610"/>
                    </a:cubicBezTo>
                    <a:cubicBezTo>
                      <a:pt x="1301" y="13806"/>
                      <a:pt x="1776" y="13893"/>
                      <a:pt x="2248" y="13893"/>
                    </a:cubicBezTo>
                    <a:cubicBezTo>
                      <a:pt x="2797" y="13893"/>
                      <a:pt x="3340" y="13776"/>
                      <a:pt x="3831" y="13579"/>
                    </a:cubicBezTo>
                    <a:cubicBezTo>
                      <a:pt x="5472" y="12880"/>
                      <a:pt x="6171" y="11300"/>
                      <a:pt x="7357" y="10145"/>
                    </a:cubicBezTo>
                    <a:cubicBezTo>
                      <a:pt x="8967" y="8686"/>
                      <a:pt x="10366" y="7044"/>
                      <a:pt x="11582" y="5281"/>
                    </a:cubicBezTo>
                    <a:cubicBezTo>
                      <a:pt x="12037" y="4673"/>
                      <a:pt x="12463" y="4005"/>
                      <a:pt x="12645" y="3275"/>
                    </a:cubicBezTo>
                    <a:cubicBezTo>
                      <a:pt x="12828" y="2546"/>
                      <a:pt x="12797" y="1695"/>
                      <a:pt x="12341" y="1026"/>
                    </a:cubicBezTo>
                    <a:cubicBezTo>
                      <a:pt x="11863" y="342"/>
                      <a:pt x="10991" y="0"/>
                      <a:pt x="101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04"/>
              <p:cNvSpPr/>
              <p:nvPr/>
            </p:nvSpPr>
            <p:spPr>
              <a:xfrm>
                <a:off x="5002250" y="6559675"/>
                <a:ext cx="199875" cy="387175"/>
              </a:xfrm>
              <a:custGeom>
                <a:rect b="b" l="l" r="r" t="t"/>
                <a:pathLst>
                  <a:path extrusionOk="0" h="15487" w="7995">
                    <a:moveTo>
                      <a:pt x="6323" y="0"/>
                    </a:moveTo>
                    <a:cubicBezTo>
                      <a:pt x="5898" y="0"/>
                      <a:pt x="5533" y="183"/>
                      <a:pt x="5199" y="426"/>
                    </a:cubicBezTo>
                    <a:cubicBezTo>
                      <a:pt x="3588" y="1520"/>
                      <a:pt x="2828" y="3465"/>
                      <a:pt x="2433" y="5320"/>
                    </a:cubicBezTo>
                    <a:cubicBezTo>
                      <a:pt x="2068" y="7234"/>
                      <a:pt x="1977" y="9149"/>
                      <a:pt x="1308" y="10973"/>
                    </a:cubicBezTo>
                    <a:cubicBezTo>
                      <a:pt x="822" y="12310"/>
                      <a:pt x="1" y="13800"/>
                      <a:pt x="730" y="15076"/>
                    </a:cubicBezTo>
                    <a:cubicBezTo>
                      <a:pt x="822" y="15198"/>
                      <a:pt x="852" y="15320"/>
                      <a:pt x="943" y="15380"/>
                    </a:cubicBezTo>
                    <a:cubicBezTo>
                      <a:pt x="1051" y="15455"/>
                      <a:pt x="1165" y="15487"/>
                      <a:pt x="1280" y="15487"/>
                    </a:cubicBezTo>
                    <a:cubicBezTo>
                      <a:pt x="1589" y="15487"/>
                      <a:pt x="1907" y="15259"/>
                      <a:pt x="2129" y="15016"/>
                    </a:cubicBezTo>
                    <a:cubicBezTo>
                      <a:pt x="2828" y="14225"/>
                      <a:pt x="3314" y="13314"/>
                      <a:pt x="3831" y="12402"/>
                    </a:cubicBezTo>
                    <a:cubicBezTo>
                      <a:pt x="5107" y="10122"/>
                      <a:pt x="6323" y="7782"/>
                      <a:pt x="7387" y="5441"/>
                    </a:cubicBezTo>
                    <a:cubicBezTo>
                      <a:pt x="7721" y="4651"/>
                      <a:pt x="7843" y="3982"/>
                      <a:pt x="7843" y="3161"/>
                    </a:cubicBezTo>
                    <a:cubicBezTo>
                      <a:pt x="7813" y="2462"/>
                      <a:pt x="7995" y="1794"/>
                      <a:pt x="7813" y="1186"/>
                    </a:cubicBezTo>
                    <a:cubicBezTo>
                      <a:pt x="7600" y="578"/>
                      <a:pt x="6992" y="0"/>
                      <a:pt x="63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04"/>
              <p:cNvSpPr/>
              <p:nvPr/>
            </p:nvSpPr>
            <p:spPr>
              <a:xfrm>
                <a:off x="5031900" y="6608725"/>
                <a:ext cx="281175" cy="398550"/>
              </a:xfrm>
              <a:custGeom>
                <a:rect b="b" l="l" r="r" t="t"/>
                <a:pathLst>
                  <a:path extrusionOk="0" h="15942" w="11247">
                    <a:moveTo>
                      <a:pt x="7788" y="0"/>
                    </a:moveTo>
                    <a:cubicBezTo>
                      <a:pt x="7399" y="0"/>
                      <a:pt x="7028" y="63"/>
                      <a:pt x="6718" y="196"/>
                    </a:cubicBezTo>
                    <a:cubicBezTo>
                      <a:pt x="5532" y="743"/>
                      <a:pt x="5016" y="1990"/>
                      <a:pt x="4560" y="3175"/>
                    </a:cubicBezTo>
                    <a:cubicBezTo>
                      <a:pt x="3587" y="5759"/>
                      <a:pt x="2554" y="8373"/>
                      <a:pt x="1155" y="10804"/>
                    </a:cubicBezTo>
                    <a:cubicBezTo>
                      <a:pt x="608" y="11716"/>
                      <a:pt x="31" y="12628"/>
                      <a:pt x="0" y="13692"/>
                    </a:cubicBezTo>
                    <a:cubicBezTo>
                      <a:pt x="0" y="14756"/>
                      <a:pt x="791" y="15941"/>
                      <a:pt x="1915" y="15941"/>
                    </a:cubicBezTo>
                    <a:cubicBezTo>
                      <a:pt x="3010" y="15941"/>
                      <a:pt x="3678" y="14817"/>
                      <a:pt x="4104" y="13844"/>
                    </a:cubicBezTo>
                    <a:cubicBezTo>
                      <a:pt x="4742" y="12324"/>
                      <a:pt x="5289" y="10774"/>
                      <a:pt x="6262" y="9406"/>
                    </a:cubicBezTo>
                    <a:cubicBezTo>
                      <a:pt x="6961" y="8494"/>
                      <a:pt x="7782" y="7704"/>
                      <a:pt x="8511" y="6823"/>
                    </a:cubicBezTo>
                    <a:cubicBezTo>
                      <a:pt x="9119" y="6093"/>
                      <a:pt x="9666" y="5333"/>
                      <a:pt x="10122" y="4543"/>
                    </a:cubicBezTo>
                    <a:cubicBezTo>
                      <a:pt x="10639" y="3601"/>
                      <a:pt x="11247" y="1990"/>
                      <a:pt x="10365" y="1017"/>
                    </a:cubicBezTo>
                    <a:cubicBezTo>
                      <a:pt x="9784" y="371"/>
                      <a:pt x="8731" y="0"/>
                      <a:pt x="77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04"/>
              <p:cNvSpPr/>
              <p:nvPr/>
            </p:nvSpPr>
            <p:spPr>
              <a:xfrm>
                <a:off x="4530550" y="6749525"/>
                <a:ext cx="994550" cy="607600"/>
              </a:xfrm>
              <a:custGeom>
                <a:rect b="b" l="l" r="r" t="t"/>
                <a:pathLst>
                  <a:path extrusionOk="0" h="24304" w="39782">
                    <a:moveTo>
                      <a:pt x="280" y="1"/>
                    </a:moveTo>
                    <a:cubicBezTo>
                      <a:pt x="0" y="1"/>
                      <a:pt x="179" y="3751"/>
                      <a:pt x="328" y="4109"/>
                    </a:cubicBezTo>
                    <a:cubicBezTo>
                      <a:pt x="784" y="5355"/>
                      <a:pt x="1513" y="6571"/>
                      <a:pt x="1969" y="7878"/>
                    </a:cubicBezTo>
                    <a:cubicBezTo>
                      <a:pt x="3002" y="10704"/>
                      <a:pt x="3823" y="13683"/>
                      <a:pt x="4401" y="16692"/>
                    </a:cubicBezTo>
                    <a:cubicBezTo>
                      <a:pt x="4522" y="17331"/>
                      <a:pt x="4613" y="17939"/>
                      <a:pt x="4887" y="18546"/>
                    </a:cubicBezTo>
                    <a:cubicBezTo>
                      <a:pt x="5586" y="20097"/>
                      <a:pt x="7197" y="21009"/>
                      <a:pt x="8808" y="21708"/>
                    </a:cubicBezTo>
                    <a:cubicBezTo>
                      <a:pt x="12846" y="23432"/>
                      <a:pt x="17236" y="24304"/>
                      <a:pt x="21625" y="24304"/>
                    </a:cubicBezTo>
                    <a:cubicBezTo>
                      <a:pt x="23811" y="24304"/>
                      <a:pt x="25997" y="24087"/>
                      <a:pt x="28140" y="23653"/>
                    </a:cubicBezTo>
                    <a:cubicBezTo>
                      <a:pt x="28748" y="23531"/>
                      <a:pt x="29355" y="23379"/>
                      <a:pt x="29811" y="22984"/>
                    </a:cubicBezTo>
                    <a:cubicBezTo>
                      <a:pt x="30328" y="22619"/>
                      <a:pt x="30571" y="22012"/>
                      <a:pt x="30845" y="21434"/>
                    </a:cubicBezTo>
                    <a:cubicBezTo>
                      <a:pt x="31605" y="19853"/>
                      <a:pt x="32456" y="18273"/>
                      <a:pt x="33580" y="16905"/>
                    </a:cubicBezTo>
                    <a:cubicBezTo>
                      <a:pt x="35374" y="14747"/>
                      <a:pt x="37836" y="13106"/>
                      <a:pt x="39386" y="10765"/>
                    </a:cubicBezTo>
                    <a:cubicBezTo>
                      <a:pt x="39599" y="10461"/>
                      <a:pt x="39781" y="10066"/>
                      <a:pt x="39538" y="9762"/>
                    </a:cubicBezTo>
                    <a:cubicBezTo>
                      <a:pt x="39447" y="9580"/>
                      <a:pt x="39173" y="9549"/>
                      <a:pt x="38991" y="9519"/>
                    </a:cubicBezTo>
                    <a:cubicBezTo>
                      <a:pt x="25951" y="6875"/>
                      <a:pt x="12425" y="5568"/>
                      <a:pt x="297" y="5"/>
                    </a:cubicBezTo>
                    <a:cubicBezTo>
                      <a:pt x="291" y="2"/>
                      <a:pt x="286" y="1"/>
                      <a:pt x="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04"/>
              <p:cNvSpPr/>
              <p:nvPr/>
            </p:nvSpPr>
            <p:spPr>
              <a:xfrm>
                <a:off x="4595725" y="6826475"/>
                <a:ext cx="38025" cy="89900"/>
              </a:xfrm>
              <a:custGeom>
                <a:rect b="b" l="l" r="r" t="t"/>
                <a:pathLst>
                  <a:path extrusionOk="0" h="3596" w="1521">
                    <a:moveTo>
                      <a:pt x="285" y="1"/>
                    </a:moveTo>
                    <a:cubicBezTo>
                      <a:pt x="213" y="1"/>
                      <a:pt x="138" y="38"/>
                      <a:pt x="122" y="119"/>
                    </a:cubicBezTo>
                    <a:cubicBezTo>
                      <a:pt x="0" y="1274"/>
                      <a:pt x="304" y="2429"/>
                      <a:pt x="821" y="3462"/>
                    </a:cubicBezTo>
                    <a:cubicBezTo>
                      <a:pt x="864" y="3557"/>
                      <a:pt x="943" y="3595"/>
                      <a:pt x="1030" y="3595"/>
                    </a:cubicBezTo>
                    <a:cubicBezTo>
                      <a:pt x="1251" y="3595"/>
                      <a:pt x="1521" y="3346"/>
                      <a:pt x="1368" y="3128"/>
                    </a:cubicBezTo>
                    <a:lnTo>
                      <a:pt x="1368" y="3128"/>
                    </a:lnTo>
                    <a:cubicBezTo>
                      <a:pt x="1402" y="3171"/>
                      <a:pt x="1415" y="3187"/>
                      <a:pt x="1415" y="3187"/>
                    </a:cubicBezTo>
                    <a:cubicBezTo>
                      <a:pt x="1416" y="3187"/>
                      <a:pt x="1338" y="3080"/>
                      <a:pt x="1338" y="3037"/>
                    </a:cubicBezTo>
                    <a:cubicBezTo>
                      <a:pt x="1307" y="3006"/>
                      <a:pt x="1307" y="2976"/>
                      <a:pt x="1277" y="2885"/>
                    </a:cubicBezTo>
                    <a:cubicBezTo>
                      <a:pt x="1186" y="2794"/>
                      <a:pt x="1155" y="2672"/>
                      <a:pt x="1125" y="2550"/>
                    </a:cubicBezTo>
                    <a:cubicBezTo>
                      <a:pt x="1003" y="2307"/>
                      <a:pt x="912" y="2125"/>
                      <a:pt x="851" y="1912"/>
                    </a:cubicBezTo>
                    <a:cubicBezTo>
                      <a:pt x="639" y="1335"/>
                      <a:pt x="547" y="727"/>
                      <a:pt x="426" y="88"/>
                    </a:cubicBezTo>
                    <a:cubicBezTo>
                      <a:pt x="411" y="31"/>
                      <a:pt x="350" y="1"/>
                      <a:pt x="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04"/>
              <p:cNvSpPr/>
              <p:nvPr/>
            </p:nvSpPr>
            <p:spPr>
              <a:xfrm>
                <a:off x="4667150" y="6869525"/>
                <a:ext cx="41050" cy="73200"/>
              </a:xfrm>
              <a:custGeom>
                <a:rect b="b" l="l" r="r" t="t"/>
                <a:pathLst>
                  <a:path extrusionOk="0" h="2928" w="1642">
                    <a:moveTo>
                      <a:pt x="297" y="0"/>
                    </a:moveTo>
                    <a:cubicBezTo>
                      <a:pt x="218" y="0"/>
                      <a:pt x="152" y="44"/>
                      <a:pt x="152" y="99"/>
                    </a:cubicBezTo>
                    <a:cubicBezTo>
                      <a:pt x="152" y="160"/>
                      <a:pt x="122" y="190"/>
                      <a:pt x="122" y="220"/>
                    </a:cubicBezTo>
                    <a:cubicBezTo>
                      <a:pt x="122" y="251"/>
                      <a:pt x="92" y="312"/>
                      <a:pt x="92" y="342"/>
                    </a:cubicBezTo>
                    <a:cubicBezTo>
                      <a:pt x="92" y="403"/>
                      <a:pt x="31" y="464"/>
                      <a:pt x="31" y="524"/>
                    </a:cubicBezTo>
                    <a:cubicBezTo>
                      <a:pt x="0" y="646"/>
                      <a:pt x="0" y="768"/>
                      <a:pt x="0" y="920"/>
                    </a:cubicBezTo>
                    <a:cubicBezTo>
                      <a:pt x="0" y="1163"/>
                      <a:pt x="31" y="1406"/>
                      <a:pt x="122" y="1679"/>
                    </a:cubicBezTo>
                    <a:cubicBezTo>
                      <a:pt x="274" y="2166"/>
                      <a:pt x="578" y="2622"/>
                      <a:pt x="1034" y="2895"/>
                    </a:cubicBezTo>
                    <a:cubicBezTo>
                      <a:pt x="1074" y="2917"/>
                      <a:pt x="1115" y="2927"/>
                      <a:pt x="1157" y="2927"/>
                    </a:cubicBezTo>
                    <a:cubicBezTo>
                      <a:pt x="1401" y="2927"/>
                      <a:pt x="1641" y="2586"/>
                      <a:pt x="1459" y="2379"/>
                    </a:cubicBezTo>
                    <a:cubicBezTo>
                      <a:pt x="1095" y="2075"/>
                      <a:pt x="791" y="1740"/>
                      <a:pt x="639" y="1284"/>
                    </a:cubicBezTo>
                    <a:cubicBezTo>
                      <a:pt x="578" y="1072"/>
                      <a:pt x="548" y="828"/>
                      <a:pt x="578" y="616"/>
                    </a:cubicBezTo>
                    <a:cubicBezTo>
                      <a:pt x="578" y="494"/>
                      <a:pt x="608" y="372"/>
                      <a:pt x="608" y="251"/>
                    </a:cubicBezTo>
                    <a:cubicBezTo>
                      <a:pt x="608" y="190"/>
                      <a:pt x="548" y="99"/>
                      <a:pt x="456" y="68"/>
                    </a:cubicBezTo>
                    <a:cubicBezTo>
                      <a:pt x="408" y="20"/>
                      <a:pt x="349" y="0"/>
                      <a:pt x="2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04"/>
              <p:cNvSpPr/>
              <p:nvPr/>
            </p:nvSpPr>
            <p:spPr>
              <a:xfrm>
                <a:off x="4768275" y="6908450"/>
                <a:ext cx="15150" cy="56325"/>
              </a:xfrm>
              <a:custGeom>
                <a:rect b="b" l="l" r="r" t="t"/>
                <a:pathLst>
                  <a:path extrusionOk="0" h="2253" w="606">
                    <a:moveTo>
                      <a:pt x="241" y="1"/>
                    </a:moveTo>
                    <a:cubicBezTo>
                      <a:pt x="177" y="22"/>
                      <a:pt x="112" y="74"/>
                      <a:pt x="80" y="124"/>
                    </a:cubicBezTo>
                    <a:lnTo>
                      <a:pt x="80" y="124"/>
                    </a:lnTo>
                    <a:cubicBezTo>
                      <a:pt x="82" y="113"/>
                      <a:pt x="82" y="106"/>
                      <a:pt x="80" y="106"/>
                    </a:cubicBezTo>
                    <a:lnTo>
                      <a:pt x="80" y="106"/>
                    </a:lnTo>
                    <a:cubicBezTo>
                      <a:pt x="77" y="106"/>
                      <a:pt x="70" y="119"/>
                      <a:pt x="59" y="153"/>
                    </a:cubicBezTo>
                    <a:lnTo>
                      <a:pt x="59" y="274"/>
                    </a:lnTo>
                    <a:lnTo>
                      <a:pt x="59" y="426"/>
                    </a:lnTo>
                    <a:lnTo>
                      <a:pt x="59" y="670"/>
                    </a:lnTo>
                    <a:lnTo>
                      <a:pt x="59" y="1247"/>
                    </a:lnTo>
                    <a:cubicBezTo>
                      <a:pt x="59" y="1429"/>
                      <a:pt x="59" y="1581"/>
                      <a:pt x="28" y="1794"/>
                    </a:cubicBezTo>
                    <a:cubicBezTo>
                      <a:pt x="28" y="1968"/>
                      <a:pt x="1" y="2252"/>
                      <a:pt x="261" y="2252"/>
                    </a:cubicBezTo>
                    <a:cubicBezTo>
                      <a:pt x="274" y="2252"/>
                      <a:pt x="288" y="2252"/>
                      <a:pt x="302" y="2250"/>
                    </a:cubicBezTo>
                    <a:cubicBezTo>
                      <a:pt x="545" y="2250"/>
                      <a:pt x="545" y="1885"/>
                      <a:pt x="606" y="1703"/>
                    </a:cubicBezTo>
                    <a:lnTo>
                      <a:pt x="606" y="1217"/>
                    </a:lnTo>
                    <a:cubicBezTo>
                      <a:pt x="606" y="882"/>
                      <a:pt x="545" y="487"/>
                      <a:pt x="454" y="153"/>
                    </a:cubicBezTo>
                    <a:cubicBezTo>
                      <a:pt x="393" y="62"/>
                      <a:pt x="332" y="1"/>
                      <a:pt x="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04"/>
              <p:cNvSpPr/>
              <p:nvPr/>
            </p:nvSpPr>
            <p:spPr>
              <a:xfrm>
                <a:off x="4844975" y="6939800"/>
                <a:ext cx="12925" cy="44675"/>
              </a:xfrm>
              <a:custGeom>
                <a:rect b="b" l="l" r="r" t="t"/>
                <a:pathLst>
                  <a:path extrusionOk="0" h="1787" w="517">
                    <a:moveTo>
                      <a:pt x="258" y="1"/>
                    </a:moveTo>
                    <a:cubicBezTo>
                      <a:pt x="228" y="1"/>
                      <a:pt x="198" y="8"/>
                      <a:pt x="182" y="23"/>
                    </a:cubicBezTo>
                    <a:cubicBezTo>
                      <a:pt x="179" y="20"/>
                      <a:pt x="175" y="19"/>
                      <a:pt x="171" y="19"/>
                    </a:cubicBezTo>
                    <a:cubicBezTo>
                      <a:pt x="134" y="19"/>
                      <a:pt x="67" y="118"/>
                      <a:pt x="122" y="145"/>
                    </a:cubicBezTo>
                    <a:cubicBezTo>
                      <a:pt x="61" y="145"/>
                      <a:pt x="61" y="297"/>
                      <a:pt x="61" y="327"/>
                    </a:cubicBezTo>
                    <a:lnTo>
                      <a:pt x="61" y="540"/>
                    </a:lnTo>
                    <a:cubicBezTo>
                      <a:pt x="61" y="631"/>
                      <a:pt x="61" y="753"/>
                      <a:pt x="30" y="875"/>
                    </a:cubicBezTo>
                    <a:cubicBezTo>
                      <a:pt x="30" y="1087"/>
                      <a:pt x="0" y="1330"/>
                      <a:pt x="0" y="1543"/>
                    </a:cubicBezTo>
                    <a:cubicBezTo>
                      <a:pt x="0" y="1695"/>
                      <a:pt x="122" y="1786"/>
                      <a:pt x="274" y="1786"/>
                    </a:cubicBezTo>
                    <a:cubicBezTo>
                      <a:pt x="365" y="1786"/>
                      <a:pt x="517" y="1665"/>
                      <a:pt x="517" y="1543"/>
                    </a:cubicBezTo>
                    <a:cubicBezTo>
                      <a:pt x="517" y="1239"/>
                      <a:pt x="517" y="996"/>
                      <a:pt x="486" y="692"/>
                    </a:cubicBezTo>
                    <a:cubicBezTo>
                      <a:pt x="486" y="540"/>
                      <a:pt x="486" y="388"/>
                      <a:pt x="456" y="236"/>
                    </a:cubicBezTo>
                    <a:cubicBezTo>
                      <a:pt x="456" y="145"/>
                      <a:pt x="426" y="84"/>
                      <a:pt x="334" y="23"/>
                    </a:cubicBezTo>
                    <a:cubicBezTo>
                      <a:pt x="319" y="8"/>
                      <a:pt x="289" y="1"/>
                      <a:pt x="2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04"/>
              <p:cNvSpPr/>
              <p:nvPr/>
            </p:nvSpPr>
            <p:spPr>
              <a:xfrm>
                <a:off x="4939100" y="6958200"/>
                <a:ext cx="29750" cy="61950"/>
              </a:xfrm>
              <a:custGeom>
                <a:rect b="b" l="l" r="r" t="t"/>
                <a:pathLst>
                  <a:path extrusionOk="0" h="2478" w="1190">
                    <a:moveTo>
                      <a:pt x="963" y="0"/>
                    </a:moveTo>
                    <a:cubicBezTo>
                      <a:pt x="909" y="0"/>
                      <a:pt x="855" y="27"/>
                      <a:pt x="855" y="108"/>
                    </a:cubicBezTo>
                    <a:cubicBezTo>
                      <a:pt x="764" y="443"/>
                      <a:pt x="642" y="807"/>
                      <a:pt x="521" y="1172"/>
                    </a:cubicBezTo>
                    <a:cubicBezTo>
                      <a:pt x="399" y="1506"/>
                      <a:pt x="247" y="1810"/>
                      <a:pt x="95" y="2145"/>
                    </a:cubicBezTo>
                    <a:cubicBezTo>
                      <a:pt x="1" y="2352"/>
                      <a:pt x="164" y="2478"/>
                      <a:pt x="331" y="2478"/>
                    </a:cubicBezTo>
                    <a:cubicBezTo>
                      <a:pt x="433" y="2478"/>
                      <a:pt x="536" y="2431"/>
                      <a:pt x="582" y="2327"/>
                    </a:cubicBezTo>
                    <a:cubicBezTo>
                      <a:pt x="794" y="1993"/>
                      <a:pt x="886" y="1658"/>
                      <a:pt x="1007" y="1324"/>
                    </a:cubicBezTo>
                    <a:cubicBezTo>
                      <a:pt x="1129" y="959"/>
                      <a:pt x="1190" y="594"/>
                      <a:pt x="1190" y="199"/>
                    </a:cubicBezTo>
                    <a:cubicBezTo>
                      <a:pt x="1190" y="139"/>
                      <a:pt x="1159" y="47"/>
                      <a:pt x="1038" y="17"/>
                    </a:cubicBezTo>
                    <a:cubicBezTo>
                      <a:pt x="1017" y="7"/>
                      <a:pt x="990" y="0"/>
                      <a:pt x="9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04"/>
              <p:cNvSpPr/>
              <p:nvPr/>
            </p:nvSpPr>
            <p:spPr>
              <a:xfrm>
                <a:off x="5015175" y="6959850"/>
                <a:ext cx="34225" cy="56500"/>
              </a:xfrm>
              <a:custGeom>
                <a:rect b="b" l="l" r="r" t="t"/>
                <a:pathLst>
                  <a:path extrusionOk="0" h="2260" w="1369">
                    <a:moveTo>
                      <a:pt x="1150" y="1"/>
                    </a:moveTo>
                    <a:cubicBezTo>
                      <a:pt x="1129" y="1"/>
                      <a:pt x="1109" y="5"/>
                      <a:pt x="1095" y="12"/>
                    </a:cubicBezTo>
                    <a:cubicBezTo>
                      <a:pt x="1004" y="73"/>
                      <a:pt x="943" y="103"/>
                      <a:pt x="913" y="225"/>
                    </a:cubicBezTo>
                    <a:cubicBezTo>
                      <a:pt x="821" y="863"/>
                      <a:pt x="457" y="1288"/>
                      <a:pt x="92" y="1775"/>
                    </a:cubicBezTo>
                    <a:cubicBezTo>
                      <a:pt x="31" y="1927"/>
                      <a:pt x="1" y="2109"/>
                      <a:pt x="153" y="2231"/>
                    </a:cubicBezTo>
                    <a:cubicBezTo>
                      <a:pt x="201" y="2250"/>
                      <a:pt x="255" y="2260"/>
                      <a:pt x="310" y="2260"/>
                    </a:cubicBezTo>
                    <a:cubicBezTo>
                      <a:pt x="427" y="2260"/>
                      <a:pt x="546" y="2213"/>
                      <a:pt x="609" y="2109"/>
                    </a:cubicBezTo>
                    <a:cubicBezTo>
                      <a:pt x="821" y="1805"/>
                      <a:pt x="1004" y="1501"/>
                      <a:pt x="1156" y="1167"/>
                    </a:cubicBezTo>
                    <a:cubicBezTo>
                      <a:pt x="1308" y="863"/>
                      <a:pt x="1368" y="498"/>
                      <a:pt x="1308" y="133"/>
                    </a:cubicBezTo>
                    <a:cubicBezTo>
                      <a:pt x="1308" y="40"/>
                      <a:pt x="1219" y="1"/>
                      <a:pt x="11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04"/>
              <p:cNvSpPr/>
              <p:nvPr/>
            </p:nvSpPr>
            <p:spPr>
              <a:xfrm>
                <a:off x="5120050" y="6995850"/>
                <a:ext cx="29650" cy="48075"/>
              </a:xfrm>
              <a:custGeom>
                <a:rect b="b" l="l" r="r" t="t"/>
                <a:pathLst>
                  <a:path extrusionOk="0" h="1923" w="1186">
                    <a:moveTo>
                      <a:pt x="1000" y="0"/>
                    </a:moveTo>
                    <a:cubicBezTo>
                      <a:pt x="920" y="0"/>
                      <a:pt x="836" y="31"/>
                      <a:pt x="821" y="92"/>
                    </a:cubicBezTo>
                    <a:cubicBezTo>
                      <a:pt x="760" y="213"/>
                      <a:pt x="730" y="365"/>
                      <a:pt x="699" y="487"/>
                    </a:cubicBezTo>
                    <a:cubicBezTo>
                      <a:pt x="669" y="608"/>
                      <a:pt x="608" y="760"/>
                      <a:pt x="547" y="851"/>
                    </a:cubicBezTo>
                    <a:cubicBezTo>
                      <a:pt x="517" y="912"/>
                      <a:pt x="517" y="973"/>
                      <a:pt x="456" y="1034"/>
                    </a:cubicBezTo>
                    <a:cubicBezTo>
                      <a:pt x="456" y="1064"/>
                      <a:pt x="426" y="1064"/>
                      <a:pt x="426" y="1095"/>
                    </a:cubicBezTo>
                    <a:lnTo>
                      <a:pt x="426" y="1125"/>
                    </a:lnTo>
                    <a:cubicBezTo>
                      <a:pt x="395" y="1155"/>
                      <a:pt x="365" y="1216"/>
                      <a:pt x="365" y="1277"/>
                    </a:cubicBezTo>
                    <a:cubicBezTo>
                      <a:pt x="365" y="1307"/>
                      <a:pt x="304" y="1307"/>
                      <a:pt x="274" y="1368"/>
                    </a:cubicBezTo>
                    <a:cubicBezTo>
                      <a:pt x="274" y="1368"/>
                      <a:pt x="274" y="1399"/>
                      <a:pt x="243" y="1399"/>
                    </a:cubicBezTo>
                    <a:lnTo>
                      <a:pt x="213" y="1429"/>
                    </a:lnTo>
                    <a:lnTo>
                      <a:pt x="152" y="1459"/>
                    </a:lnTo>
                    <a:lnTo>
                      <a:pt x="122" y="1520"/>
                    </a:lnTo>
                    <a:cubicBezTo>
                      <a:pt x="61" y="1611"/>
                      <a:pt x="0" y="1763"/>
                      <a:pt x="122" y="1854"/>
                    </a:cubicBezTo>
                    <a:cubicBezTo>
                      <a:pt x="171" y="1903"/>
                      <a:pt x="234" y="1923"/>
                      <a:pt x="300" y="1923"/>
                    </a:cubicBezTo>
                    <a:cubicBezTo>
                      <a:pt x="399" y="1923"/>
                      <a:pt x="505" y="1879"/>
                      <a:pt x="578" y="1824"/>
                    </a:cubicBezTo>
                    <a:cubicBezTo>
                      <a:pt x="608" y="1763"/>
                      <a:pt x="669" y="1763"/>
                      <a:pt x="669" y="1733"/>
                    </a:cubicBezTo>
                    <a:cubicBezTo>
                      <a:pt x="699" y="1702"/>
                      <a:pt x="730" y="1672"/>
                      <a:pt x="730" y="1611"/>
                    </a:cubicBezTo>
                    <a:cubicBezTo>
                      <a:pt x="882" y="1429"/>
                      <a:pt x="1003" y="1155"/>
                      <a:pt x="1064" y="912"/>
                    </a:cubicBezTo>
                    <a:cubicBezTo>
                      <a:pt x="1125" y="791"/>
                      <a:pt x="1155" y="639"/>
                      <a:pt x="1155" y="517"/>
                    </a:cubicBezTo>
                    <a:cubicBezTo>
                      <a:pt x="1155" y="365"/>
                      <a:pt x="1186" y="244"/>
                      <a:pt x="1155" y="92"/>
                    </a:cubicBezTo>
                    <a:cubicBezTo>
                      <a:pt x="1155" y="31"/>
                      <a:pt x="1079" y="0"/>
                      <a:pt x="10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04"/>
              <p:cNvSpPr/>
              <p:nvPr/>
            </p:nvSpPr>
            <p:spPr>
              <a:xfrm>
                <a:off x="5202875" y="7016600"/>
                <a:ext cx="46025" cy="71525"/>
              </a:xfrm>
              <a:custGeom>
                <a:rect b="b" l="l" r="r" t="t"/>
                <a:pathLst>
                  <a:path extrusionOk="0" h="2861" w="1841">
                    <a:moveTo>
                      <a:pt x="1627" y="1"/>
                    </a:moveTo>
                    <a:cubicBezTo>
                      <a:pt x="1536" y="1"/>
                      <a:pt x="1440" y="47"/>
                      <a:pt x="1399" y="143"/>
                    </a:cubicBezTo>
                    <a:cubicBezTo>
                      <a:pt x="1155" y="1024"/>
                      <a:pt x="639" y="1784"/>
                      <a:pt x="92" y="2483"/>
                    </a:cubicBezTo>
                    <a:cubicBezTo>
                      <a:pt x="0" y="2575"/>
                      <a:pt x="0" y="2727"/>
                      <a:pt x="122" y="2818"/>
                    </a:cubicBezTo>
                    <a:cubicBezTo>
                      <a:pt x="163" y="2845"/>
                      <a:pt x="229" y="2860"/>
                      <a:pt x="294" y="2860"/>
                    </a:cubicBezTo>
                    <a:cubicBezTo>
                      <a:pt x="374" y="2860"/>
                      <a:pt x="453" y="2838"/>
                      <a:pt x="487" y="2787"/>
                    </a:cubicBezTo>
                    <a:cubicBezTo>
                      <a:pt x="1216" y="2088"/>
                      <a:pt x="1672" y="1176"/>
                      <a:pt x="1824" y="204"/>
                    </a:cubicBezTo>
                    <a:cubicBezTo>
                      <a:pt x="1841" y="70"/>
                      <a:pt x="1738" y="1"/>
                      <a:pt x="16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04"/>
              <p:cNvSpPr/>
              <p:nvPr/>
            </p:nvSpPr>
            <p:spPr>
              <a:xfrm>
                <a:off x="5304700" y="7021700"/>
                <a:ext cx="45075" cy="61550"/>
              </a:xfrm>
              <a:custGeom>
                <a:rect b="b" l="l" r="r" t="t"/>
                <a:pathLst>
                  <a:path extrusionOk="0" h="2462" w="1803">
                    <a:moveTo>
                      <a:pt x="1569" y="1"/>
                    </a:moveTo>
                    <a:cubicBezTo>
                      <a:pt x="1506" y="1"/>
                      <a:pt x="1441" y="27"/>
                      <a:pt x="1399" y="91"/>
                    </a:cubicBezTo>
                    <a:cubicBezTo>
                      <a:pt x="1186" y="456"/>
                      <a:pt x="973" y="820"/>
                      <a:pt x="760" y="1155"/>
                    </a:cubicBezTo>
                    <a:cubicBezTo>
                      <a:pt x="517" y="1520"/>
                      <a:pt x="304" y="1763"/>
                      <a:pt x="61" y="2127"/>
                    </a:cubicBezTo>
                    <a:cubicBezTo>
                      <a:pt x="0" y="2219"/>
                      <a:pt x="31" y="2371"/>
                      <a:pt x="152" y="2431"/>
                    </a:cubicBezTo>
                    <a:cubicBezTo>
                      <a:pt x="193" y="2452"/>
                      <a:pt x="237" y="2462"/>
                      <a:pt x="281" y="2462"/>
                    </a:cubicBezTo>
                    <a:cubicBezTo>
                      <a:pt x="369" y="2462"/>
                      <a:pt x="456" y="2421"/>
                      <a:pt x="517" y="2340"/>
                    </a:cubicBezTo>
                    <a:cubicBezTo>
                      <a:pt x="669" y="2188"/>
                      <a:pt x="821" y="2036"/>
                      <a:pt x="943" y="1854"/>
                    </a:cubicBezTo>
                    <a:cubicBezTo>
                      <a:pt x="1064" y="1702"/>
                      <a:pt x="1125" y="1550"/>
                      <a:pt x="1247" y="1398"/>
                    </a:cubicBezTo>
                    <a:cubicBezTo>
                      <a:pt x="1368" y="1216"/>
                      <a:pt x="1459" y="1003"/>
                      <a:pt x="1551" y="820"/>
                    </a:cubicBezTo>
                    <a:cubicBezTo>
                      <a:pt x="1642" y="638"/>
                      <a:pt x="1733" y="456"/>
                      <a:pt x="1763" y="213"/>
                    </a:cubicBezTo>
                    <a:cubicBezTo>
                      <a:pt x="1803" y="94"/>
                      <a:pt x="1688" y="1"/>
                      <a:pt x="1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04"/>
              <p:cNvSpPr/>
              <p:nvPr/>
            </p:nvSpPr>
            <p:spPr>
              <a:xfrm>
                <a:off x="5348775" y="7039775"/>
                <a:ext cx="62900" cy="63250"/>
              </a:xfrm>
              <a:custGeom>
                <a:rect b="b" l="l" r="r" t="t"/>
                <a:pathLst>
                  <a:path extrusionOk="0" h="2530" w="2516">
                    <a:moveTo>
                      <a:pt x="2262" y="1"/>
                    </a:moveTo>
                    <a:cubicBezTo>
                      <a:pt x="2220" y="1"/>
                      <a:pt x="2183" y="12"/>
                      <a:pt x="2158" y="37"/>
                    </a:cubicBezTo>
                    <a:cubicBezTo>
                      <a:pt x="1946" y="189"/>
                      <a:pt x="1794" y="401"/>
                      <a:pt x="1642" y="584"/>
                    </a:cubicBezTo>
                    <a:cubicBezTo>
                      <a:pt x="1490" y="736"/>
                      <a:pt x="1338" y="949"/>
                      <a:pt x="1186" y="1101"/>
                    </a:cubicBezTo>
                    <a:cubicBezTo>
                      <a:pt x="851" y="1435"/>
                      <a:pt x="517" y="1739"/>
                      <a:pt x="152" y="2043"/>
                    </a:cubicBezTo>
                    <a:cubicBezTo>
                      <a:pt x="61" y="2104"/>
                      <a:pt x="0" y="2316"/>
                      <a:pt x="92" y="2408"/>
                    </a:cubicBezTo>
                    <a:cubicBezTo>
                      <a:pt x="132" y="2489"/>
                      <a:pt x="240" y="2529"/>
                      <a:pt x="335" y="2529"/>
                    </a:cubicBezTo>
                    <a:cubicBezTo>
                      <a:pt x="382" y="2529"/>
                      <a:pt x="426" y="2519"/>
                      <a:pt x="456" y="2499"/>
                    </a:cubicBezTo>
                    <a:cubicBezTo>
                      <a:pt x="882" y="2225"/>
                      <a:pt x="1277" y="1921"/>
                      <a:pt x="1611" y="1556"/>
                    </a:cubicBezTo>
                    <a:lnTo>
                      <a:pt x="2067" y="979"/>
                    </a:lnTo>
                    <a:cubicBezTo>
                      <a:pt x="2219" y="736"/>
                      <a:pt x="2402" y="462"/>
                      <a:pt x="2493" y="219"/>
                    </a:cubicBezTo>
                    <a:cubicBezTo>
                      <a:pt x="2515" y="86"/>
                      <a:pt x="2374" y="1"/>
                      <a:pt x="2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04"/>
              <p:cNvSpPr/>
              <p:nvPr/>
            </p:nvSpPr>
            <p:spPr>
              <a:xfrm>
                <a:off x="4646625" y="6956875"/>
                <a:ext cx="19075" cy="78700"/>
              </a:xfrm>
              <a:custGeom>
                <a:rect b="b" l="l" r="r" t="t"/>
                <a:pathLst>
                  <a:path extrusionOk="0" h="3148" w="763">
                    <a:moveTo>
                      <a:pt x="333" y="1"/>
                    </a:moveTo>
                    <a:cubicBezTo>
                      <a:pt x="277" y="1"/>
                      <a:pt x="225" y="31"/>
                      <a:pt x="214" y="100"/>
                    </a:cubicBezTo>
                    <a:cubicBezTo>
                      <a:pt x="92" y="617"/>
                      <a:pt x="31" y="1103"/>
                      <a:pt x="1" y="1590"/>
                    </a:cubicBezTo>
                    <a:cubicBezTo>
                      <a:pt x="1" y="1863"/>
                      <a:pt x="1" y="2167"/>
                      <a:pt x="31" y="2410"/>
                    </a:cubicBezTo>
                    <a:cubicBezTo>
                      <a:pt x="62" y="2654"/>
                      <a:pt x="183" y="2836"/>
                      <a:pt x="305" y="3079"/>
                    </a:cubicBezTo>
                    <a:cubicBezTo>
                      <a:pt x="334" y="3127"/>
                      <a:pt x="393" y="3148"/>
                      <a:pt x="458" y="3148"/>
                    </a:cubicBezTo>
                    <a:cubicBezTo>
                      <a:pt x="597" y="3148"/>
                      <a:pt x="762" y="3052"/>
                      <a:pt x="700" y="2927"/>
                    </a:cubicBezTo>
                    <a:cubicBezTo>
                      <a:pt x="609" y="2471"/>
                      <a:pt x="426" y="2015"/>
                      <a:pt x="426" y="1559"/>
                    </a:cubicBezTo>
                    <a:cubicBezTo>
                      <a:pt x="396" y="1103"/>
                      <a:pt x="426" y="647"/>
                      <a:pt x="487" y="192"/>
                    </a:cubicBezTo>
                    <a:cubicBezTo>
                      <a:pt x="525" y="79"/>
                      <a:pt x="423" y="1"/>
                      <a:pt x="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04"/>
              <p:cNvSpPr/>
              <p:nvPr/>
            </p:nvSpPr>
            <p:spPr>
              <a:xfrm>
                <a:off x="4706675" y="6978950"/>
                <a:ext cx="27900" cy="77275"/>
              </a:xfrm>
              <a:custGeom>
                <a:rect b="b" l="l" r="r" t="t"/>
                <a:pathLst>
                  <a:path extrusionOk="0" h="3091" w="1116">
                    <a:moveTo>
                      <a:pt x="812" y="1"/>
                    </a:moveTo>
                    <a:cubicBezTo>
                      <a:pt x="751" y="1"/>
                      <a:pt x="697" y="21"/>
                      <a:pt x="669" y="68"/>
                    </a:cubicBezTo>
                    <a:cubicBezTo>
                      <a:pt x="182" y="889"/>
                      <a:pt x="0" y="2105"/>
                      <a:pt x="547" y="2986"/>
                    </a:cubicBezTo>
                    <a:cubicBezTo>
                      <a:pt x="594" y="3056"/>
                      <a:pt x="690" y="3091"/>
                      <a:pt x="785" y="3091"/>
                    </a:cubicBezTo>
                    <a:cubicBezTo>
                      <a:pt x="938" y="3091"/>
                      <a:pt x="1090" y="3003"/>
                      <a:pt x="1033" y="2834"/>
                    </a:cubicBezTo>
                    <a:cubicBezTo>
                      <a:pt x="942" y="2378"/>
                      <a:pt x="821" y="1923"/>
                      <a:pt x="821" y="1467"/>
                    </a:cubicBezTo>
                    <a:cubicBezTo>
                      <a:pt x="821" y="1041"/>
                      <a:pt x="882" y="646"/>
                      <a:pt x="1094" y="251"/>
                    </a:cubicBezTo>
                    <a:cubicBezTo>
                      <a:pt x="1115" y="104"/>
                      <a:pt x="948" y="1"/>
                      <a:pt x="8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04"/>
              <p:cNvSpPr/>
              <p:nvPr/>
            </p:nvSpPr>
            <p:spPr>
              <a:xfrm>
                <a:off x="4790250" y="7009325"/>
                <a:ext cx="18275" cy="51125"/>
              </a:xfrm>
              <a:custGeom>
                <a:rect b="b" l="l" r="r" t="t"/>
                <a:pathLst>
                  <a:path extrusionOk="0" h="2045" w="731">
                    <a:moveTo>
                      <a:pt x="469" y="1"/>
                    </a:moveTo>
                    <a:cubicBezTo>
                      <a:pt x="395" y="1"/>
                      <a:pt x="324" y="55"/>
                      <a:pt x="274" y="130"/>
                    </a:cubicBezTo>
                    <a:lnTo>
                      <a:pt x="183" y="586"/>
                    </a:lnTo>
                    <a:cubicBezTo>
                      <a:pt x="122" y="708"/>
                      <a:pt x="122" y="860"/>
                      <a:pt x="92" y="981"/>
                    </a:cubicBezTo>
                    <a:cubicBezTo>
                      <a:pt x="61" y="1224"/>
                      <a:pt x="1" y="1528"/>
                      <a:pt x="1" y="1802"/>
                    </a:cubicBezTo>
                    <a:cubicBezTo>
                      <a:pt x="1" y="1923"/>
                      <a:pt x="183" y="2045"/>
                      <a:pt x="244" y="2045"/>
                    </a:cubicBezTo>
                    <a:cubicBezTo>
                      <a:pt x="365" y="2045"/>
                      <a:pt x="517" y="1954"/>
                      <a:pt x="548" y="1832"/>
                    </a:cubicBezTo>
                    <a:lnTo>
                      <a:pt x="669" y="1042"/>
                    </a:lnTo>
                    <a:cubicBezTo>
                      <a:pt x="669" y="920"/>
                      <a:pt x="700" y="829"/>
                      <a:pt x="700" y="708"/>
                    </a:cubicBezTo>
                    <a:cubicBezTo>
                      <a:pt x="730" y="525"/>
                      <a:pt x="730" y="373"/>
                      <a:pt x="730" y="160"/>
                    </a:cubicBezTo>
                    <a:cubicBezTo>
                      <a:pt x="730" y="69"/>
                      <a:pt x="608" y="8"/>
                      <a:pt x="517" y="8"/>
                    </a:cubicBezTo>
                    <a:cubicBezTo>
                      <a:pt x="501" y="3"/>
                      <a:pt x="485" y="1"/>
                      <a:pt x="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04"/>
              <p:cNvSpPr/>
              <p:nvPr/>
            </p:nvSpPr>
            <p:spPr>
              <a:xfrm>
                <a:off x="4869275" y="7034600"/>
                <a:ext cx="19025" cy="57775"/>
              </a:xfrm>
              <a:custGeom>
                <a:rect b="b" l="l" r="r" t="t"/>
                <a:pathLst>
                  <a:path extrusionOk="0" h="2311" w="761">
                    <a:moveTo>
                      <a:pt x="517" y="1"/>
                    </a:moveTo>
                    <a:cubicBezTo>
                      <a:pt x="457" y="1"/>
                      <a:pt x="396" y="31"/>
                      <a:pt x="365" y="31"/>
                    </a:cubicBezTo>
                    <a:cubicBezTo>
                      <a:pt x="335" y="61"/>
                      <a:pt x="274" y="183"/>
                      <a:pt x="305" y="183"/>
                    </a:cubicBezTo>
                    <a:cubicBezTo>
                      <a:pt x="274" y="183"/>
                      <a:pt x="213" y="608"/>
                      <a:pt x="213" y="639"/>
                    </a:cubicBezTo>
                    <a:cubicBezTo>
                      <a:pt x="153" y="791"/>
                      <a:pt x="153" y="1004"/>
                      <a:pt x="122" y="1156"/>
                    </a:cubicBezTo>
                    <a:cubicBezTo>
                      <a:pt x="92" y="1460"/>
                      <a:pt x="61" y="1794"/>
                      <a:pt x="1" y="2098"/>
                    </a:cubicBezTo>
                    <a:cubicBezTo>
                      <a:pt x="1" y="2250"/>
                      <a:pt x="153" y="2311"/>
                      <a:pt x="274" y="2311"/>
                    </a:cubicBezTo>
                    <a:cubicBezTo>
                      <a:pt x="426" y="2311"/>
                      <a:pt x="548" y="2189"/>
                      <a:pt x="548" y="2098"/>
                    </a:cubicBezTo>
                    <a:cubicBezTo>
                      <a:pt x="609" y="1763"/>
                      <a:pt x="669" y="1399"/>
                      <a:pt x="700" y="1064"/>
                    </a:cubicBezTo>
                    <a:cubicBezTo>
                      <a:pt x="700" y="943"/>
                      <a:pt x="730" y="791"/>
                      <a:pt x="730" y="700"/>
                    </a:cubicBezTo>
                    <a:cubicBezTo>
                      <a:pt x="730" y="548"/>
                      <a:pt x="761" y="335"/>
                      <a:pt x="730" y="183"/>
                    </a:cubicBezTo>
                    <a:cubicBezTo>
                      <a:pt x="730" y="61"/>
                      <a:pt x="609" y="1"/>
                      <a:pt x="5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04"/>
              <p:cNvSpPr/>
              <p:nvPr/>
            </p:nvSpPr>
            <p:spPr>
              <a:xfrm>
                <a:off x="4957925" y="7044075"/>
                <a:ext cx="23850" cy="57375"/>
              </a:xfrm>
              <a:custGeom>
                <a:rect b="b" l="l" r="r" t="t"/>
                <a:pathLst>
                  <a:path extrusionOk="0" h="2295" w="954">
                    <a:moveTo>
                      <a:pt x="698" y="1"/>
                    </a:moveTo>
                    <a:cubicBezTo>
                      <a:pt x="616" y="1"/>
                      <a:pt x="542" y="55"/>
                      <a:pt x="528" y="169"/>
                    </a:cubicBezTo>
                    <a:cubicBezTo>
                      <a:pt x="406" y="807"/>
                      <a:pt x="254" y="1415"/>
                      <a:pt x="72" y="2023"/>
                    </a:cubicBezTo>
                    <a:cubicBezTo>
                      <a:pt x="1" y="2200"/>
                      <a:pt x="147" y="2294"/>
                      <a:pt x="299" y="2294"/>
                    </a:cubicBezTo>
                    <a:cubicBezTo>
                      <a:pt x="408" y="2294"/>
                      <a:pt x="520" y="2246"/>
                      <a:pt x="558" y="2144"/>
                    </a:cubicBezTo>
                    <a:cubicBezTo>
                      <a:pt x="801" y="1536"/>
                      <a:pt x="953" y="837"/>
                      <a:pt x="923" y="199"/>
                    </a:cubicBezTo>
                    <a:cubicBezTo>
                      <a:pt x="891" y="70"/>
                      <a:pt x="790" y="1"/>
                      <a:pt x="6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04"/>
              <p:cNvSpPr/>
              <p:nvPr/>
            </p:nvSpPr>
            <p:spPr>
              <a:xfrm>
                <a:off x="5034925" y="7068050"/>
                <a:ext cx="28150" cy="57950"/>
              </a:xfrm>
              <a:custGeom>
                <a:rect b="b" l="l" r="r" t="t"/>
                <a:pathLst>
                  <a:path extrusionOk="0" h="2318" w="1126">
                    <a:moveTo>
                      <a:pt x="902" y="1"/>
                    </a:moveTo>
                    <a:cubicBezTo>
                      <a:pt x="843" y="1"/>
                      <a:pt x="786" y="23"/>
                      <a:pt x="761" y="61"/>
                    </a:cubicBezTo>
                    <a:cubicBezTo>
                      <a:pt x="768" y="47"/>
                      <a:pt x="770" y="41"/>
                      <a:pt x="769" y="41"/>
                    </a:cubicBezTo>
                    <a:lnTo>
                      <a:pt x="769" y="41"/>
                    </a:lnTo>
                    <a:cubicBezTo>
                      <a:pt x="766" y="41"/>
                      <a:pt x="730" y="105"/>
                      <a:pt x="730" y="152"/>
                    </a:cubicBezTo>
                    <a:cubicBezTo>
                      <a:pt x="670" y="182"/>
                      <a:pt x="670" y="213"/>
                      <a:pt x="670" y="304"/>
                    </a:cubicBezTo>
                    <a:cubicBezTo>
                      <a:pt x="639" y="365"/>
                      <a:pt x="639" y="456"/>
                      <a:pt x="609" y="547"/>
                    </a:cubicBezTo>
                    <a:cubicBezTo>
                      <a:pt x="518" y="760"/>
                      <a:pt x="457" y="912"/>
                      <a:pt x="427" y="1094"/>
                    </a:cubicBezTo>
                    <a:cubicBezTo>
                      <a:pt x="305" y="1398"/>
                      <a:pt x="183" y="1672"/>
                      <a:pt x="62" y="1976"/>
                    </a:cubicBezTo>
                    <a:cubicBezTo>
                      <a:pt x="1" y="2128"/>
                      <a:pt x="62" y="2280"/>
                      <a:pt x="214" y="2310"/>
                    </a:cubicBezTo>
                    <a:cubicBezTo>
                      <a:pt x="239" y="2315"/>
                      <a:pt x="266" y="2318"/>
                      <a:pt x="294" y="2318"/>
                    </a:cubicBezTo>
                    <a:cubicBezTo>
                      <a:pt x="432" y="2318"/>
                      <a:pt x="584" y="2254"/>
                      <a:pt x="609" y="2128"/>
                    </a:cubicBezTo>
                    <a:cubicBezTo>
                      <a:pt x="761" y="1824"/>
                      <a:pt x="882" y="1489"/>
                      <a:pt x="943" y="1185"/>
                    </a:cubicBezTo>
                    <a:cubicBezTo>
                      <a:pt x="974" y="1003"/>
                      <a:pt x="1034" y="851"/>
                      <a:pt x="1065" y="669"/>
                    </a:cubicBezTo>
                    <a:cubicBezTo>
                      <a:pt x="1095" y="517"/>
                      <a:pt x="1126" y="334"/>
                      <a:pt x="1095" y="152"/>
                    </a:cubicBezTo>
                    <a:cubicBezTo>
                      <a:pt x="1077" y="45"/>
                      <a:pt x="987" y="1"/>
                      <a:pt x="9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04"/>
              <p:cNvSpPr/>
              <p:nvPr/>
            </p:nvSpPr>
            <p:spPr>
              <a:xfrm>
                <a:off x="5129025" y="7078475"/>
                <a:ext cx="35525" cy="71425"/>
              </a:xfrm>
              <a:custGeom>
                <a:rect b="b" l="l" r="r" t="t"/>
                <a:pathLst>
                  <a:path extrusionOk="0" h="2857" w="1421">
                    <a:moveTo>
                      <a:pt x="1192" y="0"/>
                    </a:moveTo>
                    <a:cubicBezTo>
                      <a:pt x="1087" y="0"/>
                      <a:pt x="977" y="62"/>
                      <a:pt x="948" y="191"/>
                    </a:cubicBezTo>
                    <a:cubicBezTo>
                      <a:pt x="796" y="1012"/>
                      <a:pt x="492" y="1771"/>
                      <a:pt x="97" y="2531"/>
                    </a:cubicBezTo>
                    <a:cubicBezTo>
                      <a:pt x="1" y="2725"/>
                      <a:pt x="150" y="2856"/>
                      <a:pt x="310" y="2856"/>
                    </a:cubicBezTo>
                    <a:cubicBezTo>
                      <a:pt x="402" y="2856"/>
                      <a:pt x="498" y="2813"/>
                      <a:pt x="553" y="2714"/>
                    </a:cubicBezTo>
                    <a:cubicBezTo>
                      <a:pt x="1070" y="1954"/>
                      <a:pt x="1313" y="1103"/>
                      <a:pt x="1404" y="221"/>
                    </a:cubicBezTo>
                    <a:cubicBezTo>
                      <a:pt x="1420" y="77"/>
                      <a:pt x="1309" y="0"/>
                      <a:pt x="1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04"/>
              <p:cNvSpPr/>
              <p:nvPr/>
            </p:nvSpPr>
            <p:spPr>
              <a:xfrm>
                <a:off x="5229475" y="7120700"/>
                <a:ext cx="37400" cy="56225"/>
              </a:xfrm>
              <a:custGeom>
                <a:rect b="b" l="l" r="r" t="t"/>
                <a:pathLst>
                  <a:path extrusionOk="0" h="2249" w="1496">
                    <a:moveTo>
                      <a:pt x="1233" y="0"/>
                    </a:moveTo>
                    <a:cubicBezTo>
                      <a:pt x="1145" y="0"/>
                      <a:pt x="1059" y="44"/>
                      <a:pt x="1034" y="143"/>
                    </a:cubicBezTo>
                    <a:cubicBezTo>
                      <a:pt x="791" y="782"/>
                      <a:pt x="456" y="1389"/>
                      <a:pt x="91" y="1906"/>
                    </a:cubicBezTo>
                    <a:cubicBezTo>
                      <a:pt x="0" y="2028"/>
                      <a:pt x="31" y="2180"/>
                      <a:pt x="152" y="2210"/>
                    </a:cubicBezTo>
                    <a:cubicBezTo>
                      <a:pt x="189" y="2238"/>
                      <a:pt x="229" y="2249"/>
                      <a:pt x="270" y="2249"/>
                    </a:cubicBezTo>
                    <a:cubicBezTo>
                      <a:pt x="363" y="2249"/>
                      <a:pt x="463" y="2192"/>
                      <a:pt x="547" y="2149"/>
                    </a:cubicBezTo>
                    <a:cubicBezTo>
                      <a:pt x="943" y="1572"/>
                      <a:pt x="1246" y="933"/>
                      <a:pt x="1459" y="234"/>
                    </a:cubicBezTo>
                    <a:cubicBezTo>
                      <a:pt x="1495" y="91"/>
                      <a:pt x="1361" y="0"/>
                      <a:pt x="12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04"/>
              <p:cNvSpPr/>
              <p:nvPr/>
            </p:nvSpPr>
            <p:spPr>
              <a:xfrm>
                <a:off x="5278100" y="7137150"/>
                <a:ext cx="31600" cy="47575"/>
              </a:xfrm>
              <a:custGeom>
                <a:rect b="b" l="l" r="r" t="t"/>
                <a:pathLst>
                  <a:path extrusionOk="0" h="1903" w="1264">
                    <a:moveTo>
                      <a:pt x="1064" y="1"/>
                    </a:moveTo>
                    <a:cubicBezTo>
                      <a:pt x="980" y="1"/>
                      <a:pt x="896" y="40"/>
                      <a:pt x="882" y="124"/>
                    </a:cubicBezTo>
                    <a:cubicBezTo>
                      <a:pt x="791" y="367"/>
                      <a:pt x="700" y="701"/>
                      <a:pt x="578" y="944"/>
                    </a:cubicBezTo>
                    <a:cubicBezTo>
                      <a:pt x="517" y="1035"/>
                      <a:pt x="487" y="1066"/>
                      <a:pt x="457" y="1096"/>
                    </a:cubicBezTo>
                    <a:cubicBezTo>
                      <a:pt x="457" y="1127"/>
                      <a:pt x="426" y="1187"/>
                      <a:pt x="426" y="1187"/>
                    </a:cubicBezTo>
                    <a:lnTo>
                      <a:pt x="365" y="1218"/>
                    </a:lnTo>
                    <a:cubicBezTo>
                      <a:pt x="305" y="1339"/>
                      <a:pt x="213" y="1400"/>
                      <a:pt x="122" y="1522"/>
                    </a:cubicBezTo>
                    <a:cubicBezTo>
                      <a:pt x="31" y="1643"/>
                      <a:pt x="1" y="1795"/>
                      <a:pt x="122" y="1856"/>
                    </a:cubicBezTo>
                    <a:cubicBezTo>
                      <a:pt x="156" y="1890"/>
                      <a:pt x="206" y="1903"/>
                      <a:pt x="258" y="1903"/>
                    </a:cubicBezTo>
                    <a:cubicBezTo>
                      <a:pt x="349" y="1903"/>
                      <a:pt x="448" y="1864"/>
                      <a:pt x="487" y="1826"/>
                    </a:cubicBezTo>
                    <a:cubicBezTo>
                      <a:pt x="730" y="1613"/>
                      <a:pt x="882" y="1339"/>
                      <a:pt x="1034" y="1066"/>
                    </a:cubicBezTo>
                    <a:cubicBezTo>
                      <a:pt x="1186" y="762"/>
                      <a:pt x="1216" y="458"/>
                      <a:pt x="1247" y="154"/>
                    </a:cubicBezTo>
                    <a:cubicBezTo>
                      <a:pt x="1263" y="55"/>
                      <a:pt x="1164" y="1"/>
                      <a:pt x="10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04"/>
              <p:cNvSpPr/>
              <p:nvPr/>
            </p:nvSpPr>
            <p:spPr>
              <a:xfrm>
                <a:off x="4676275" y="7080900"/>
                <a:ext cx="24325" cy="89125"/>
              </a:xfrm>
              <a:custGeom>
                <a:rect b="b" l="l" r="r" t="t"/>
                <a:pathLst>
                  <a:path extrusionOk="0" h="3565" w="973">
                    <a:moveTo>
                      <a:pt x="685" y="0"/>
                    </a:moveTo>
                    <a:cubicBezTo>
                      <a:pt x="650" y="0"/>
                      <a:pt x="610" y="20"/>
                      <a:pt x="578" y="63"/>
                    </a:cubicBezTo>
                    <a:cubicBezTo>
                      <a:pt x="517" y="215"/>
                      <a:pt x="395" y="307"/>
                      <a:pt x="335" y="459"/>
                    </a:cubicBezTo>
                    <a:cubicBezTo>
                      <a:pt x="274" y="580"/>
                      <a:pt x="213" y="732"/>
                      <a:pt x="183" y="854"/>
                    </a:cubicBezTo>
                    <a:cubicBezTo>
                      <a:pt x="91" y="1097"/>
                      <a:pt x="0" y="1431"/>
                      <a:pt x="0" y="1735"/>
                    </a:cubicBezTo>
                    <a:cubicBezTo>
                      <a:pt x="0" y="2282"/>
                      <a:pt x="91" y="2860"/>
                      <a:pt x="365" y="3407"/>
                    </a:cubicBezTo>
                    <a:cubicBezTo>
                      <a:pt x="418" y="3486"/>
                      <a:pt x="516" y="3565"/>
                      <a:pt x="640" y="3565"/>
                    </a:cubicBezTo>
                    <a:cubicBezTo>
                      <a:pt x="659" y="3565"/>
                      <a:pt x="679" y="3563"/>
                      <a:pt x="699" y="3559"/>
                    </a:cubicBezTo>
                    <a:cubicBezTo>
                      <a:pt x="821" y="3498"/>
                      <a:pt x="973" y="3346"/>
                      <a:pt x="882" y="3255"/>
                    </a:cubicBezTo>
                    <a:cubicBezTo>
                      <a:pt x="669" y="2799"/>
                      <a:pt x="547" y="2282"/>
                      <a:pt x="547" y="1766"/>
                    </a:cubicBezTo>
                    <a:cubicBezTo>
                      <a:pt x="547" y="1522"/>
                      <a:pt x="547" y="1310"/>
                      <a:pt x="578" y="1066"/>
                    </a:cubicBezTo>
                    <a:cubicBezTo>
                      <a:pt x="578" y="945"/>
                      <a:pt x="608" y="854"/>
                      <a:pt x="669" y="732"/>
                    </a:cubicBezTo>
                    <a:cubicBezTo>
                      <a:pt x="699" y="580"/>
                      <a:pt x="699" y="398"/>
                      <a:pt x="760" y="185"/>
                    </a:cubicBezTo>
                    <a:cubicBezTo>
                      <a:pt x="799" y="67"/>
                      <a:pt x="750" y="0"/>
                      <a:pt x="6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04"/>
              <p:cNvSpPr/>
              <p:nvPr/>
            </p:nvSpPr>
            <p:spPr>
              <a:xfrm>
                <a:off x="4743900" y="7094125"/>
                <a:ext cx="22050" cy="71200"/>
              </a:xfrm>
              <a:custGeom>
                <a:rect b="b" l="l" r="r" t="t"/>
                <a:pathLst>
                  <a:path extrusionOk="0" h="2848" w="882">
                    <a:moveTo>
                      <a:pt x="560" y="0"/>
                    </a:moveTo>
                    <a:cubicBezTo>
                      <a:pt x="526" y="0"/>
                      <a:pt x="456" y="58"/>
                      <a:pt x="456" y="82"/>
                    </a:cubicBezTo>
                    <a:cubicBezTo>
                      <a:pt x="456" y="82"/>
                      <a:pt x="213" y="537"/>
                      <a:pt x="213" y="598"/>
                    </a:cubicBezTo>
                    <a:cubicBezTo>
                      <a:pt x="122" y="781"/>
                      <a:pt x="92" y="993"/>
                      <a:pt x="31" y="1237"/>
                    </a:cubicBezTo>
                    <a:cubicBezTo>
                      <a:pt x="0" y="1601"/>
                      <a:pt x="31" y="2027"/>
                      <a:pt x="152" y="2422"/>
                    </a:cubicBezTo>
                    <a:cubicBezTo>
                      <a:pt x="244" y="2574"/>
                      <a:pt x="335" y="2848"/>
                      <a:pt x="578" y="2848"/>
                    </a:cubicBezTo>
                    <a:cubicBezTo>
                      <a:pt x="700" y="2848"/>
                      <a:pt x="851" y="2787"/>
                      <a:pt x="851" y="2665"/>
                    </a:cubicBezTo>
                    <a:cubicBezTo>
                      <a:pt x="851" y="2544"/>
                      <a:pt x="791" y="2422"/>
                      <a:pt x="760" y="2331"/>
                    </a:cubicBezTo>
                    <a:cubicBezTo>
                      <a:pt x="639" y="1996"/>
                      <a:pt x="578" y="1693"/>
                      <a:pt x="578" y="1328"/>
                    </a:cubicBezTo>
                    <a:cubicBezTo>
                      <a:pt x="578" y="963"/>
                      <a:pt x="639" y="568"/>
                      <a:pt x="851" y="234"/>
                    </a:cubicBezTo>
                    <a:cubicBezTo>
                      <a:pt x="882" y="173"/>
                      <a:pt x="791" y="51"/>
                      <a:pt x="730" y="21"/>
                    </a:cubicBezTo>
                    <a:lnTo>
                      <a:pt x="578" y="21"/>
                    </a:lnTo>
                    <a:cubicBezTo>
                      <a:pt x="578" y="6"/>
                      <a:pt x="571" y="0"/>
                      <a:pt x="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04"/>
              <p:cNvSpPr/>
              <p:nvPr/>
            </p:nvSpPr>
            <p:spPr>
              <a:xfrm>
                <a:off x="4822175" y="7116525"/>
                <a:ext cx="15650" cy="63750"/>
              </a:xfrm>
              <a:custGeom>
                <a:rect b="b" l="l" r="r" t="t"/>
                <a:pathLst>
                  <a:path extrusionOk="0" h="2550" w="626">
                    <a:moveTo>
                      <a:pt x="347" y="0"/>
                    </a:moveTo>
                    <a:cubicBezTo>
                      <a:pt x="248" y="0"/>
                      <a:pt x="152" y="78"/>
                      <a:pt x="152" y="189"/>
                    </a:cubicBezTo>
                    <a:cubicBezTo>
                      <a:pt x="122" y="553"/>
                      <a:pt x="31" y="949"/>
                      <a:pt x="0" y="1313"/>
                    </a:cubicBezTo>
                    <a:cubicBezTo>
                      <a:pt x="0" y="1678"/>
                      <a:pt x="0" y="2012"/>
                      <a:pt x="31" y="2347"/>
                    </a:cubicBezTo>
                    <a:cubicBezTo>
                      <a:pt x="44" y="2490"/>
                      <a:pt x="157" y="2549"/>
                      <a:pt x="279" y="2549"/>
                    </a:cubicBezTo>
                    <a:cubicBezTo>
                      <a:pt x="444" y="2549"/>
                      <a:pt x="625" y="2442"/>
                      <a:pt x="608" y="2286"/>
                    </a:cubicBezTo>
                    <a:cubicBezTo>
                      <a:pt x="547" y="1860"/>
                      <a:pt x="547" y="1465"/>
                      <a:pt x="517" y="1070"/>
                    </a:cubicBezTo>
                    <a:lnTo>
                      <a:pt x="517" y="310"/>
                    </a:lnTo>
                    <a:cubicBezTo>
                      <a:pt x="517" y="189"/>
                      <a:pt x="547" y="97"/>
                      <a:pt x="456" y="37"/>
                    </a:cubicBezTo>
                    <a:cubicBezTo>
                      <a:pt x="423" y="12"/>
                      <a:pt x="385"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04"/>
              <p:cNvSpPr/>
              <p:nvPr/>
            </p:nvSpPr>
            <p:spPr>
              <a:xfrm>
                <a:off x="4910325" y="7131450"/>
                <a:ext cx="15200" cy="69775"/>
              </a:xfrm>
              <a:custGeom>
                <a:rect b="b" l="l" r="r" t="t"/>
                <a:pathLst>
                  <a:path extrusionOk="0" h="2791" w="608">
                    <a:moveTo>
                      <a:pt x="394" y="0"/>
                    </a:moveTo>
                    <a:cubicBezTo>
                      <a:pt x="329" y="0"/>
                      <a:pt x="274" y="34"/>
                      <a:pt x="274" y="108"/>
                    </a:cubicBezTo>
                    <a:cubicBezTo>
                      <a:pt x="243" y="352"/>
                      <a:pt x="182" y="534"/>
                      <a:pt x="152" y="716"/>
                    </a:cubicBezTo>
                    <a:cubicBezTo>
                      <a:pt x="122" y="959"/>
                      <a:pt x="122" y="1142"/>
                      <a:pt x="91" y="1355"/>
                    </a:cubicBezTo>
                    <a:cubicBezTo>
                      <a:pt x="30" y="1567"/>
                      <a:pt x="30" y="1750"/>
                      <a:pt x="0" y="1962"/>
                    </a:cubicBezTo>
                    <a:lnTo>
                      <a:pt x="0" y="2631"/>
                    </a:lnTo>
                    <a:cubicBezTo>
                      <a:pt x="0" y="2738"/>
                      <a:pt x="106" y="2791"/>
                      <a:pt x="217" y="2791"/>
                    </a:cubicBezTo>
                    <a:cubicBezTo>
                      <a:pt x="327" y="2791"/>
                      <a:pt x="441" y="2738"/>
                      <a:pt x="456" y="2631"/>
                    </a:cubicBezTo>
                    <a:cubicBezTo>
                      <a:pt x="547" y="2236"/>
                      <a:pt x="578" y="1810"/>
                      <a:pt x="578" y="1446"/>
                    </a:cubicBezTo>
                    <a:cubicBezTo>
                      <a:pt x="578" y="1203"/>
                      <a:pt x="578" y="1020"/>
                      <a:pt x="608" y="807"/>
                    </a:cubicBezTo>
                    <a:lnTo>
                      <a:pt x="608" y="200"/>
                    </a:lnTo>
                    <a:cubicBezTo>
                      <a:pt x="608" y="73"/>
                      <a:pt x="490" y="0"/>
                      <a:pt x="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04"/>
              <p:cNvSpPr/>
              <p:nvPr/>
            </p:nvSpPr>
            <p:spPr>
              <a:xfrm>
                <a:off x="4976750" y="7131100"/>
                <a:ext cx="17925" cy="74700"/>
              </a:xfrm>
              <a:custGeom>
                <a:rect b="b" l="l" r="r" t="t"/>
                <a:pathLst>
                  <a:path extrusionOk="0" h="2988" w="717">
                    <a:moveTo>
                      <a:pt x="535" y="1"/>
                    </a:moveTo>
                    <a:cubicBezTo>
                      <a:pt x="504" y="62"/>
                      <a:pt x="352" y="92"/>
                      <a:pt x="352" y="183"/>
                    </a:cubicBezTo>
                    <a:cubicBezTo>
                      <a:pt x="352" y="609"/>
                      <a:pt x="322" y="1034"/>
                      <a:pt x="231" y="1460"/>
                    </a:cubicBezTo>
                    <a:cubicBezTo>
                      <a:pt x="200" y="1885"/>
                      <a:pt x="109" y="2280"/>
                      <a:pt x="48" y="2706"/>
                    </a:cubicBezTo>
                    <a:cubicBezTo>
                      <a:pt x="1" y="2897"/>
                      <a:pt x="144" y="2988"/>
                      <a:pt x="300" y="2988"/>
                    </a:cubicBezTo>
                    <a:cubicBezTo>
                      <a:pt x="443" y="2988"/>
                      <a:pt x="597" y="2912"/>
                      <a:pt x="626" y="2767"/>
                    </a:cubicBezTo>
                    <a:cubicBezTo>
                      <a:pt x="687" y="2341"/>
                      <a:pt x="717" y="1916"/>
                      <a:pt x="717" y="1490"/>
                    </a:cubicBezTo>
                    <a:cubicBezTo>
                      <a:pt x="717" y="1095"/>
                      <a:pt x="687" y="609"/>
                      <a:pt x="687" y="214"/>
                    </a:cubicBezTo>
                    <a:cubicBezTo>
                      <a:pt x="687" y="92"/>
                      <a:pt x="626" y="62"/>
                      <a:pt x="5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04"/>
              <p:cNvSpPr/>
              <p:nvPr/>
            </p:nvSpPr>
            <p:spPr>
              <a:xfrm>
                <a:off x="5070850" y="7159600"/>
                <a:ext cx="21875" cy="73875"/>
              </a:xfrm>
              <a:custGeom>
                <a:rect b="b" l="l" r="r" t="t"/>
                <a:pathLst>
                  <a:path extrusionOk="0" h="2955" w="875">
                    <a:moveTo>
                      <a:pt x="528" y="1"/>
                    </a:moveTo>
                    <a:cubicBezTo>
                      <a:pt x="449" y="1"/>
                      <a:pt x="373" y="46"/>
                      <a:pt x="388" y="137"/>
                    </a:cubicBezTo>
                    <a:cubicBezTo>
                      <a:pt x="418" y="593"/>
                      <a:pt x="418" y="1019"/>
                      <a:pt x="357" y="1475"/>
                    </a:cubicBezTo>
                    <a:cubicBezTo>
                      <a:pt x="266" y="1870"/>
                      <a:pt x="145" y="2265"/>
                      <a:pt x="53" y="2660"/>
                    </a:cubicBezTo>
                    <a:cubicBezTo>
                      <a:pt x="1" y="2852"/>
                      <a:pt x="129" y="2954"/>
                      <a:pt x="271" y="2954"/>
                    </a:cubicBezTo>
                    <a:cubicBezTo>
                      <a:pt x="376" y="2954"/>
                      <a:pt x="488" y="2898"/>
                      <a:pt x="540" y="2782"/>
                    </a:cubicBezTo>
                    <a:cubicBezTo>
                      <a:pt x="874" y="1961"/>
                      <a:pt x="874" y="1019"/>
                      <a:pt x="692" y="137"/>
                    </a:cubicBezTo>
                    <a:cubicBezTo>
                      <a:pt x="692" y="46"/>
                      <a:pt x="608" y="1"/>
                      <a:pt x="5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04"/>
              <p:cNvSpPr/>
              <p:nvPr/>
            </p:nvSpPr>
            <p:spPr>
              <a:xfrm>
                <a:off x="5151950" y="7185600"/>
                <a:ext cx="28500" cy="73375"/>
              </a:xfrm>
              <a:custGeom>
                <a:rect b="b" l="l" r="r" t="t"/>
                <a:pathLst>
                  <a:path extrusionOk="0" h="2935" w="1140">
                    <a:moveTo>
                      <a:pt x="944" y="1"/>
                    </a:moveTo>
                    <a:cubicBezTo>
                      <a:pt x="824" y="1"/>
                      <a:pt x="686" y="64"/>
                      <a:pt x="670" y="161"/>
                    </a:cubicBezTo>
                    <a:cubicBezTo>
                      <a:pt x="548" y="1043"/>
                      <a:pt x="335" y="1833"/>
                      <a:pt x="31" y="2654"/>
                    </a:cubicBezTo>
                    <a:cubicBezTo>
                      <a:pt x="1" y="2775"/>
                      <a:pt x="92" y="2927"/>
                      <a:pt x="214" y="2927"/>
                    </a:cubicBezTo>
                    <a:cubicBezTo>
                      <a:pt x="240" y="2932"/>
                      <a:pt x="266" y="2935"/>
                      <a:pt x="291" y="2935"/>
                    </a:cubicBezTo>
                    <a:cubicBezTo>
                      <a:pt x="414" y="2935"/>
                      <a:pt x="523" y="2876"/>
                      <a:pt x="548" y="2775"/>
                    </a:cubicBezTo>
                    <a:cubicBezTo>
                      <a:pt x="974" y="1955"/>
                      <a:pt x="1095" y="1073"/>
                      <a:pt x="1126" y="161"/>
                    </a:cubicBezTo>
                    <a:cubicBezTo>
                      <a:pt x="1140" y="48"/>
                      <a:pt x="1049" y="1"/>
                      <a:pt x="9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04"/>
              <p:cNvSpPr/>
              <p:nvPr/>
            </p:nvSpPr>
            <p:spPr>
              <a:xfrm>
                <a:off x="5217300" y="7207975"/>
                <a:ext cx="38025" cy="57275"/>
              </a:xfrm>
              <a:custGeom>
                <a:rect b="b" l="l" r="r" t="t"/>
                <a:pathLst>
                  <a:path extrusionOk="0" h="2291" w="1521">
                    <a:moveTo>
                      <a:pt x="1280" y="1"/>
                    </a:moveTo>
                    <a:cubicBezTo>
                      <a:pt x="1185" y="1"/>
                      <a:pt x="1092" y="56"/>
                      <a:pt x="1065" y="178"/>
                    </a:cubicBezTo>
                    <a:cubicBezTo>
                      <a:pt x="974" y="512"/>
                      <a:pt x="852" y="847"/>
                      <a:pt x="670" y="1151"/>
                    </a:cubicBezTo>
                    <a:cubicBezTo>
                      <a:pt x="609" y="1303"/>
                      <a:pt x="487" y="1455"/>
                      <a:pt x="396" y="1576"/>
                    </a:cubicBezTo>
                    <a:cubicBezTo>
                      <a:pt x="305" y="1728"/>
                      <a:pt x="183" y="1911"/>
                      <a:pt x="62" y="2032"/>
                    </a:cubicBezTo>
                    <a:cubicBezTo>
                      <a:pt x="1" y="2093"/>
                      <a:pt x="31" y="2215"/>
                      <a:pt x="92" y="2245"/>
                    </a:cubicBezTo>
                    <a:cubicBezTo>
                      <a:pt x="138" y="2275"/>
                      <a:pt x="191" y="2291"/>
                      <a:pt x="240" y="2291"/>
                    </a:cubicBezTo>
                    <a:cubicBezTo>
                      <a:pt x="290" y="2291"/>
                      <a:pt x="335" y="2275"/>
                      <a:pt x="366" y="2245"/>
                    </a:cubicBezTo>
                    <a:cubicBezTo>
                      <a:pt x="548" y="2154"/>
                      <a:pt x="700" y="2002"/>
                      <a:pt x="852" y="1789"/>
                    </a:cubicBezTo>
                    <a:cubicBezTo>
                      <a:pt x="974" y="1637"/>
                      <a:pt x="1095" y="1485"/>
                      <a:pt x="1156" y="1333"/>
                    </a:cubicBezTo>
                    <a:cubicBezTo>
                      <a:pt x="1369" y="999"/>
                      <a:pt x="1460" y="634"/>
                      <a:pt x="1521" y="239"/>
                    </a:cubicBezTo>
                    <a:cubicBezTo>
                      <a:pt x="1521" y="87"/>
                      <a:pt x="1399" y="1"/>
                      <a:pt x="12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04"/>
              <p:cNvSpPr/>
              <p:nvPr/>
            </p:nvSpPr>
            <p:spPr>
              <a:xfrm>
                <a:off x="4722625" y="7194275"/>
                <a:ext cx="15650" cy="59100"/>
              </a:xfrm>
              <a:custGeom>
                <a:rect b="b" l="l" r="r" t="t"/>
                <a:pathLst>
                  <a:path extrusionOk="0" h="2364" w="626">
                    <a:moveTo>
                      <a:pt x="263" y="0"/>
                    </a:moveTo>
                    <a:cubicBezTo>
                      <a:pt x="168" y="0"/>
                      <a:pt x="76" y="46"/>
                      <a:pt x="61" y="149"/>
                    </a:cubicBezTo>
                    <a:cubicBezTo>
                      <a:pt x="0" y="513"/>
                      <a:pt x="0" y="908"/>
                      <a:pt x="0" y="1273"/>
                    </a:cubicBezTo>
                    <a:cubicBezTo>
                      <a:pt x="0" y="1638"/>
                      <a:pt x="31" y="1942"/>
                      <a:pt x="183" y="2246"/>
                    </a:cubicBezTo>
                    <a:cubicBezTo>
                      <a:pt x="209" y="2324"/>
                      <a:pt x="296" y="2363"/>
                      <a:pt x="385" y="2363"/>
                    </a:cubicBezTo>
                    <a:cubicBezTo>
                      <a:pt x="504" y="2363"/>
                      <a:pt x="626" y="2294"/>
                      <a:pt x="608" y="2155"/>
                    </a:cubicBezTo>
                    <a:cubicBezTo>
                      <a:pt x="547" y="1820"/>
                      <a:pt x="517" y="1456"/>
                      <a:pt x="487" y="1091"/>
                    </a:cubicBezTo>
                    <a:cubicBezTo>
                      <a:pt x="456" y="787"/>
                      <a:pt x="456" y="453"/>
                      <a:pt x="487" y="149"/>
                    </a:cubicBezTo>
                    <a:cubicBezTo>
                      <a:pt x="471" y="54"/>
                      <a:pt x="365" y="0"/>
                      <a:pt x="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04"/>
              <p:cNvSpPr/>
              <p:nvPr/>
            </p:nvSpPr>
            <p:spPr>
              <a:xfrm>
                <a:off x="4783400" y="7200250"/>
                <a:ext cx="24350" cy="66150"/>
              </a:xfrm>
              <a:custGeom>
                <a:rect b="b" l="l" r="r" t="t"/>
                <a:pathLst>
                  <a:path extrusionOk="0" h="2646" w="974">
                    <a:moveTo>
                      <a:pt x="305" y="1"/>
                    </a:moveTo>
                    <a:cubicBezTo>
                      <a:pt x="305" y="1"/>
                      <a:pt x="153" y="62"/>
                      <a:pt x="183" y="62"/>
                    </a:cubicBezTo>
                    <a:cubicBezTo>
                      <a:pt x="183" y="62"/>
                      <a:pt x="62" y="517"/>
                      <a:pt x="62" y="609"/>
                    </a:cubicBezTo>
                    <a:cubicBezTo>
                      <a:pt x="62" y="700"/>
                      <a:pt x="31" y="821"/>
                      <a:pt x="31" y="973"/>
                    </a:cubicBezTo>
                    <a:cubicBezTo>
                      <a:pt x="31" y="1156"/>
                      <a:pt x="1" y="1399"/>
                      <a:pt x="1" y="1581"/>
                    </a:cubicBezTo>
                    <a:cubicBezTo>
                      <a:pt x="1" y="1916"/>
                      <a:pt x="62" y="2311"/>
                      <a:pt x="366" y="2554"/>
                    </a:cubicBezTo>
                    <a:cubicBezTo>
                      <a:pt x="427" y="2615"/>
                      <a:pt x="503" y="2645"/>
                      <a:pt x="579" y="2645"/>
                    </a:cubicBezTo>
                    <a:cubicBezTo>
                      <a:pt x="655" y="2645"/>
                      <a:pt x="730" y="2615"/>
                      <a:pt x="791" y="2554"/>
                    </a:cubicBezTo>
                    <a:cubicBezTo>
                      <a:pt x="913" y="2493"/>
                      <a:pt x="974" y="2311"/>
                      <a:pt x="852" y="2189"/>
                    </a:cubicBezTo>
                    <a:cubicBezTo>
                      <a:pt x="791" y="2128"/>
                      <a:pt x="700" y="1976"/>
                      <a:pt x="670" y="1855"/>
                    </a:cubicBezTo>
                    <a:cubicBezTo>
                      <a:pt x="639" y="1703"/>
                      <a:pt x="609" y="1551"/>
                      <a:pt x="609" y="1399"/>
                    </a:cubicBezTo>
                    <a:cubicBezTo>
                      <a:pt x="548" y="973"/>
                      <a:pt x="609" y="609"/>
                      <a:pt x="548" y="183"/>
                    </a:cubicBezTo>
                    <a:cubicBezTo>
                      <a:pt x="548" y="92"/>
                      <a:pt x="487" y="31"/>
                      <a:pt x="3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04"/>
              <p:cNvSpPr/>
              <p:nvPr/>
            </p:nvSpPr>
            <p:spPr>
              <a:xfrm>
                <a:off x="4853325" y="7216975"/>
                <a:ext cx="19025" cy="68050"/>
              </a:xfrm>
              <a:custGeom>
                <a:rect b="b" l="l" r="r" t="t"/>
                <a:pathLst>
                  <a:path extrusionOk="0" h="2722" w="761">
                    <a:moveTo>
                      <a:pt x="608" y="0"/>
                    </a:moveTo>
                    <a:cubicBezTo>
                      <a:pt x="548" y="0"/>
                      <a:pt x="396" y="0"/>
                      <a:pt x="335" y="122"/>
                    </a:cubicBezTo>
                    <a:cubicBezTo>
                      <a:pt x="152" y="912"/>
                      <a:pt x="0" y="1703"/>
                      <a:pt x="152" y="2523"/>
                    </a:cubicBezTo>
                    <a:cubicBezTo>
                      <a:pt x="190" y="2661"/>
                      <a:pt x="300" y="2721"/>
                      <a:pt x="414" y="2721"/>
                    </a:cubicBezTo>
                    <a:cubicBezTo>
                      <a:pt x="576" y="2721"/>
                      <a:pt x="748" y="2598"/>
                      <a:pt x="730" y="2402"/>
                    </a:cubicBezTo>
                    <a:cubicBezTo>
                      <a:pt x="639" y="1672"/>
                      <a:pt x="578" y="912"/>
                      <a:pt x="730" y="244"/>
                    </a:cubicBezTo>
                    <a:cubicBezTo>
                      <a:pt x="760" y="122"/>
                      <a:pt x="699" y="31"/>
                      <a:pt x="6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04"/>
              <p:cNvSpPr/>
              <p:nvPr/>
            </p:nvSpPr>
            <p:spPr>
              <a:xfrm>
                <a:off x="4936900" y="7218850"/>
                <a:ext cx="22825" cy="75175"/>
              </a:xfrm>
              <a:custGeom>
                <a:rect b="b" l="l" r="r" t="t"/>
                <a:pathLst>
                  <a:path extrusionOk="0" h="3007" w="913">
                    <a:moveTo>
                      <a:pt x="653" y="1"/>
                    </a:moveTo>
                    <a:cubicBezTo>
                      <a:pt x="550" y="1"/>
                      <a:pt x="457" y="55"/>
                      <a:pt x="457" y="169"/>
                    </a:cubicBezTo>
                    <a:cubicBezTo>
                      <a:pt x="335" y="1020"/>
                      <a:pt x="183" y="1871"/>
                      <a:pt x="31" y="2752"/>
                    </a:cubicBezTo>
                    <a:cubicBezTo>
                      <a:pt x="0" y="2923"/>
                      <a:pt x="136" y="3007"/>
                      <a:pt x="285" y="3007"/>
                    </a:cubicBezTo>
                    <a:cubicBezTo>
                      <a:pt x="426" y="3007"/>
                      <a:pt x="579" y="2931"/>
                      <a:pt x="609" y="2783"/>
                    </a:cubicBezTo>
                    <a:cubicBezTo>
                      <a:pt x="791" y="1932"/>
                      <a:pt x="882" y="1080"/>
                      <a:pt x="913" y="199"/>
                    </a:cubicBezTo>
                    <a:cubicBezTo>
                      <a:pt x="897" y="70"/>
                      <a:pt x="769" y="1"/>
                      <a:pt x="6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04"/>
              <p:cNvSpPr/>
              <p:nvPr/>
            </p:nvSpPr>
            <p:spPr>
              <a:xfrm>
                <a:off x="5004550" y="7236625"/>
                <a:ext cx="30025" cy="77750"/>
              </a:xfrm>
              <a:custGeom>
                <a:rect b="b" l="l" r="r" t="t"/>
                <a:pathLst>
                  <a:path extrusionOk="0" h="3110" w="1201">
                    <a:moveTo>
                      <a:pt x="949" y="1"/>
                    </a:moveTo>
                    <a:cubicBezTo>
                      <a:pt x="813" y="1"/>
                      <a:pt x="669" y="77"/>
                      <a:pt x="669" y="218"/>
                    </a:cubicBezTo>
                    <a:cubicBezTo>
                      <a:pt x="608" y="1069"/>
                      <a:pt x="365" y="1950"/>
                      <a:pt x="61" y="2740"/>
                    </a:cubicBezTo>
                    <a:cubicBezTo>
                      <a:pt x="0" y="2892"/>
                      <a:pt x="122" y="3044"/>
                      <a:pt x="274" y="3105"/>
                    </a:cubicBezTo>
                    <a:cubicBezTo>
                      <a:pt x="293" y="3108"/>
                      <a:pt x="311" y="3110"/>
                      <a:pt x="330" y="3110"/>
                    </a:cubicBezTo>
                    <a:cubicBezTo>
                      <a:pt x="486" y="3110"/>
                      <a:pt x="611" y="2998"/>
                      <a:pt x="638" y="2862"/>
                    </a:cubicBezTo>
                    <a:cubicBezTo>
                      <a:pt x="973" y="2041"/>
                      <a:pt x="1186" y="1129"/>
                      <a:pt x="1186" y="218"/>
                    </a:cubicBezTo>
                    <a:cubicBezTo>
                      <a:pt x="1200" y="70"/>
                      <a:pt x="1078" y="1"/>
                      <a:pt x="9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04"/>
              <p:cNvSpPr/>
              <p:nvPr/>
            </p:nvSpPr>
            <p:spPr>
              <a:xfrm>
                <a:off x="5096975" y="7263050"/>
                <a:ext cx="27650" cy="52250"/>
              </a:xfrm>
              <a:custGeom>
                <a:rect b="b" l="l" r="r" t="t"/>
                <a:pathLst>
                  <a:path extrusionOk="0" h="2090" w="1106">
                    <a:moveTo>
                      <a:pt x="851" y="1"/>
                    </a:moveTo>
                    <a:cubicBezTo>
                      <a:pt x="765" y="1"/>
                      <a:pt x="666" y="40"/>
                      <a:pt x="619" y="133"/>
                    </a:cubicBezTo>
                    <a:cubicBezTo>
                      <a:pt x="437" y="711"/>
                      <a:pt x="224" y="1227"/>
                      <a:pt x="72" y="1805"/>
                    </a:cubicBezTo>
                    <a:cubicBezTo>
                      <a:pt x="0" y="1984"/>
                      <a:pt x="151" y="2090"/>
                      <a:pt x="305" y="2090"/>
                    </a:cubicBezTo>
                    <a:cubicBezTo>
                      <a:pt x="412" y="2090"/>
                      <a:pt x="521" y="2039"/>
                      <a:pt x="559" y="1927"/>
                    </a:cubicBezTo>
                    <a:cubicBezTo>
                      <a:pt x="741" y="1349"/>
                      <a:pt x="923" y="832"/>
                      <a:pt x="1075" y="255"/>
                    </a:cubicBezTo>
                    <a:cubicBezTo>
                      <a:pt x="1106" y="133"/>
                      <a:pt x="1014" y="72"/>
                      <a:pt x="923" y="12"/>
                    </a:cubicBezTo>
                    <a:cubicBezTo>
                      <a:pt x="902" y="4"/>
                      <a:pt x="877" y="1"/>
                      <a:pt x="8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04"/>
              <p:cNvSpPr/>
              <p:nvPr/>
            </p:nvSpPr>
            <p:spPr>
              <a:xfrm>
                <a:off x="5174750" y="7280975"/>
                <a:ext cx="23600" cy="36200"/>
              </a:xfrm>
              <a:custGeom>
                <a:rect b="b" l="l" r="r" t="t"/>
                <a:pathLst>
                  <a:path extrusionOk="0" h="1448" w="944">
                    <a:moveTo>
                      <a:pt x="640" y="0"/>
                    </a:moveTo>
                    <a:cubicBezTo>
                      <a:pt x="534" y="0"/>
                      <a:pt x="440" y="57"/>
                      <a:pt x="396" y="146"/>
                    </a:cubicBezTo>
                    <a:cubicBezTo>
                      <a:pt x="335" y="328"/>
                      <a:pt x="305" y="480"/>
                      <a:pt x="214" y="662"/>
                    </a:cubicBezTo>
                    <a:lnTo>
                      <a:pt x="214" y="723"/>
                    </a:lnTo>
                    <a:cubicBezTo>
                      <a:pt x="214" y="754"/>
                      <a:pt x="183" y="784"/>
                      <a:pt x="183" y="784"/>
                    </a:cubicBezTo>
                    <a:cubicBezTo>
                      <a:pt x="183" y="814"/>
                      <a:pt x="153" y="845"/>
                      <a:pt x="153" y="906"/>
                    </a:cubicBezTo>
                    <a:cubicBezTo>
                      <a:pt x="92" y="1027"/>
                      <a:pt x="62" y="1118"/>
                      <a:pt x="31" y="1210"/>
                    </a:cubicBezTo>
                    <a:cubicBezTo>
                      <a:pt x="1" y="1331"/>
                      <a:pt x="62" y="1392"/>
                      <a:pt x="183" y="1422"/>
                    </a:cubicBezTo>
                    <a:cubicBezTo>
                      <a:pt x="219" y="1440"/>
                      <a:pt x="252" y="1447"/>
                      <a:pt x="282" y="1447"/>
                    </a:cubicBezTo>
                    <a:cubicBezTo>
                      <a:pt x="356" y="1447"/>
                      <a:pt x="414" y="1404"/>
                      <a:pt x="457" y="1361"/>
                    </a:cubicBezTo>
                    <a:lnTo>
                      <a:pt x="669" y="1027"/>
                    </a:lnTo>
                    <a:cubicBezTo>
                      <a:pt x="700" y="936"/>
                      <a:pt x="761" y="814"/>
                      <a:pt x="791" y="754"/>
                    </a:cubicBezTo>
                    <a:cubicBezTo>
                      <a:pt x="852" y="602"/>
                      <a:pt x="913" y="419"/>
                      <a:pt x="943" y="267"/>
                    </a:cubicBezTo>
                    <a:cubicBezTo>
                      <a:pt x="943" y="206"/>
                      <a:pt x="913" y="146"/>
                      <a:pt x="913" y="115"/>
                    </a:cubicBezTo>
                    <a:cubicBezTo>
                      <a:pt x="852" y="54"/>
                      <a:pt x="821" y="54"/>
                      <a:pt x="761" y="24"/>
                    </a:cubicBezTo>
                    <a:cubicBezTo>
                      <a:pt x="720" y="8"/>
                      <a:pt x="679" y="0"/>
                      <a:pt x="6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04"/>
              <p:cNvSpPr/>
              <p:nvPr/>
            </p:nvSpPr>
            <p:spPr>
              <a:xfrm>
                <a:off x="5250750" y="7269900"/>
                <a:ext cx="25100" cy="39125"/>
              </a:xfrm>
              <a:custGeom>
                <a:rect b="b" l="l" r="r" t="t"/>
                <a:pathLst>
                  <a:path extrusionOk="0" h="1565" w="1004">
                    <a:moveTo>
                      <a:pt x="766" y="0"/>
                    </a:moveTo>
                    <a:cubicBezTo>
                      <a:pt x="697" y="0"/>
                      <a:pt x="608" y="40"/>
                      <a:pt x="608" y="133"/>
                    </a:cubicBezTo>
                    <a:cubicBezTo>
                      <a:pt x="517" y="346"/>
                      <a:pt x="487" y="497"/>
                      <a:pt x="365" y="741"/>
                    </a:cubicBezTo>
                    <a:cubicBezTo>
                      <a:pt x="365" y="771"/>
                      <a:pt x="335" y="771"/>
                      <a:pt x="335" y="801"/>
                    </a:cubicBezTo>
                    <a:cubicBezTo>
                      <a:pt x="335" y="801"/>
                      <a:pt x="318" y="853"/>
                      <a:pt x="309" y="853"/>
                    </a:cubicBezTo>
                    <a:cubicBezTo>
                      <a:pt x="306" y="853"/>
                      <a:pt x="304" y="847"/>
                      <a:pt x="304" y="832"/>
                    </a:cubicBezTo>
                    <a:cubicBezTo>
                      <a:pt x="244" y="893"/>
                      <a:pt x="244" y="923"/>
                      <a:pt x="213" y="953"/>
                    </a:cubicBezTo>
                    <a:cubicBezTo>
                      <a:pt x="183" y="1045"/>
                      <a:pt x="92" y="1136"/>
                      <a:pt x="61" y="1227"/>
                    </a:cubicBezTo>
                    <a:cubicBezTo>
                      <a:pt x="31" y="1257"/>
                      <a:pt x="0" y="1349"/>
                      <a:pt x="31" y="1379"/>
                    </a:cubicBezTo>
                    <a:cubicBezTo>
                      <a:pt x="31" y="1409"/>
                      <a:pt x="61" y="1501"/>
                      <a:pt x="92" y="1531"/>
                    </a:cubicBezTo>
                    <a:cubicBezTo>
                      <a:pt x="138" y="1554"/>
                      <a:pt x="189" y="1564"/>
                      <a:pt x="239" y="1564"/>
                    </a:cubicBezTo>
                    <a:cubicBezTo>
                      <a:pt x="320" y="1564"/>
                      <a:pt x="400" y="1538"/>
                      <a:pt x="456" y="1501"/>
                    </a:cubicBezTo>
                    <a:cubicBezTo>
                      <a:pt x="608" y="1288"/>
                      <a:pt x="699" y="1105"/>
                      <a:pt x="821" y="923"/>
                    </a:cubicBezTo>
                    <a:cubicBezTo>
                      <a:pt x="912" y="710"/>
                      <a:pt x="973" y="467"/>
                      <a:pt x="1003" y="194"/>
                    </a:cubicBezTo>
                    <a:cubicBezTo>
                      <a:pt x="1003" y="72"/>
                      <a:pt x="912" y="42"/>
                      <a:pt x="821" y="11"/>
                    </a:cubicBezTo>
                    <a:cubicBezTo>
                      <a:pt x="807" y="4"/>
                      <a:pt x="787" y="0"/>
                      <a:pt x="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04"/>
              <p:cNvSpPr/>
              <p:nvPr/>
            </p:nvSpPr>
            <p:spPr>
              <a:xfrm>
                <a:off x="4495425" y="6711225"/>
                <a:ext cx="1050950" cy="312225"/>
              </a:xfrm>
              <a:custGeom>
                <a:rect b="b" l="l" r="r" t="t"/>
                <a:pathLst>
                  <a:path extrusionOk="0" h="12489" w="42038">
                    <a:moveTo>
                      <a:pt x="2066" y="0"/>
                    </a:moveTo>
                    <a:cubicBezTo>
                      <a:pt x="1388" y="0"/>
                      <a:pt x="776" y="512"/>
                      <a:pt x="638" y="1172"/>
                    </a:cubicBezTo>
                    <a:cubicBezTo>
                      <a:pt x="608" y="1385"/>
                      <a:pt x="30" y="1537"/>
                      <a:pt x="0" y="2054"/>
                    </a:cubicBezTo>
                    <a:cubicBezTo>
                      <a:pt x="0" y="2571"/>
                      <a:pt x="304" y="2875"/>
                      <a:pt x="638" y="3209"/>
                    </a:cubicBezTo>
                    <a:cubicBezTo>
                      <a:pt x="1086" y="3657"/>
                      <a:pt x="1498" y="3851"/>
                      <a:pt x="1948" y="3851"/>
                    </a:cubicBezTo>
                    <a:cubicBezTo>
                      <a:pt x="2322" y="3851"/>
                      <a:pt x="2722" y="3717"/>
                      <a:pt x="3192" y="3482"/>
                    </a:cubicBezTo>
                    <a:cubicBezTo>
                      <a:pt x="3192" y="4030"/>
                      <a:pt x="3648" y="4486"/>
                      <a:pt x="4164" y="4577"/>
                    </a:cubicBezTo>
                    <a:cubicBezTo>
                      <a:pt x="4229" y="4584"/>
                      <a:pt x="4294" y="4587"/>
                      <a:pt x="4358" y="4587"/>
                    </a:cubicBezTo>
                    <a:cubicBezTo>
                      <a:pt x="4835" y="4587"/>
                      <a:pt x="5293" y="4403"/>
                      <a:pt x="5775" y="4242"/>
                    </a:cubicBezTo>
                    <a:cubicBezTo>
                      <a:pt x="6096" y="4883"/>
                      <a:pt x="6825" y="5247"/>
                      <a:pt x="7546" y="5247"/>
                    </a:cubicBezTo>
                    <a:cubicBezTo>
                      <a:pt x="7919" y="5247"/>
                      <a:pt x="8291" y="5149"/>
                      <a:pt x="8602" y="4941"/>
                    </a:cubicBezTo>
                    <a:cubicBezTo>
                      <a:pt x="8602" y="5489"/>
                      <a:pt x="9028" y="5975"/>
                      <a:pt x="9575" y="6218"/>
                    </a:cubicBezTo>
                    <a:cubicBezTo>
                      <a:pt x="9950" y="6373"/>
                      <a:pt x="10357" y="6415"/>
                      <a:pt x="10772" y="6415"/>
                    </a:cubicBezTo>
                    <a:cubicBezTo>
                      <a:pt x="10930" y="6415"/>
                      <a:pt x="11088" y="6409"/>
                      <a:pt x="11246" y="6400"/>
                    </a:cubicBezTo>
                    <a:cubicBezTo>
                      <a:pt x="11610" y="7108"/>
                      <a:pt x="12390" y="7506"/>
                      <a:pt x="13167" y="7506"/>
                    </a:cubicBezTo>
                    <a:cubicBezTo>
                      <a:pt x="13559" y="7506"/>
                      <a:pt x="13950" y="7405"/>
                      <a:pt x="14286" y="7191"/>
                    </a:cubicBezTo>
                    <a:cubicBezTo>
                      <a:pt x="14682" y="7571"/>
                      <a:pt x="15220" y="7762"/>
                      <a:pt x="15755" y="7762"/>
                    </a:cubicBezTo>
                    <a:cubicBezTo>
                      <a:pt x="16246" y="7762"/>
                      <a:pt x="16735" y="7602"/>
                      <a:pt x="17113" y="7282"/>
                    </a:cubicBezTo>
                    <a:cubicBezTo>
                      <a:pt x="17660" y="7768"/>
                      <a:pt x="18237" y="8255"/>
                      <a:pt x="18876" y="8559"/>
                    </a:cubicBezTo>
                    <a:cubicBezTo>
                      <a:pt x="19202" y="8714"/>
                      <a:pt x="19583" y="8806"/>
                      <a:pt x="19960" y="8806"/>
                    </a:cubicBezTo>
                    <a:cubicBezTo>
                      <a:pt x="20320" y="8806"/>
                      <a:pt x="20676" y="8721"/>
                      <a:pt x="20973" y="8528"/>
                    </a:cubicBezTo>
                    <a:cubicBezTo>
                      <a:pt x="21604" y="8962"/>
                      <a:pt x="22389" y="9204"/>
                      <a:pt x="23170" y="9204"/>
                    </a:cubicBezTo>
                    <a:cubicBezTo>
                      <a:pt x="23592" y="9204"/>
                      <a:pt x="24013" y="9133"/>
                      <a:pt x="24408" y="8984"/>
                    </a:cubicBezTo>
                    <a:cubicBezTo>
                      <a:pt x="24782" y="9707"/>
                      <a:pt x="25605" y="10143"/>
                      <a:pt x="26425" y="10143"/>
                    </a:cubicBezTo>
                    <a:cubicBezTo>
                      <a:pt x="26605" y="10143"/>
                      <a:pt x="26786" y="10122"/>
                      <a:pt x="26961" y="10078"/>
                    </a:cubicBezTo>
                    <a:cubicBezTo>
                      <a:pt x="27214" y="9986"/>
                      <a:pt x="27484" y="9895"/>
                      <a:pt x="27745" y="9895"/>
                    </a:cubicBezTo>
                    <a:cubicBezTo>
                      <a:pt x="27829" y="9895"/>
                      <a:pt x="27913" y="9904"/>
                      <a:pt x="27994" y="9926"/>
                    </a:cubicBezTo>
                    <a:cubicBezTo>
                      <a:pt x="28207" y="10018"/>
                      <a:pt x="28359" y="10230"/>
                      <a:pt x="28572" y="10382"/>
                    </a:cubicBezTo>
                    <a:cubicBezTo>
                      <a:pt x="28997" y="10791"/>
                      <a:pt x="29579" y="10997"/>
                      <a:pt x="30159" y="10997"/>
                    </a:cubicBezTo>
                    <a:cubicBezTo>
                      <a:pt x="30659" y="10997"/>
                      <a:pt x="31157" y="10844"/>
                      <a:pt x="31551" y="10534"/>
                    </a:cubicBezTo>
                    <a:cubicBezTo>
                      <a:pt x="32341" y="11099"/>
                      <a:pt x="33282" y="11395"/>
                      <a:pt x="34216" y="11395"/>
                    </a:cubicBezTo>
                    <a:cubicBezTo>
                      <a:pt x="34792" y="11395"/>
                      <a:pt x="35364" y="11283"/>
                      <a:pt x="35897" y="11051"/>
                    </a:cubicBezTo>
                    <a:cubicBezTo>
                      <a:pt x="36387" y="11744"/>
                      <a:pt x="37245" y="12136"/>
                      <a:pt x="38087" y="12136"/>
                    </a:cubicBezTo>
                    <a:cubicBezTo>
                      <a:pt x="38501" y="12136"/>
                      <a:pt x="38911" y="12042"/>
                      <a:pt x="39271" y="11841"/>
                    </a:cubicBezTo>
                    <a:cubicBezTo>
                      <a:pt x="39621" y="12216"/>
                      <a:pt x="40116" y="12489"/>
                      <a:pt x="40618" y="12489"/>
                    </a:cubicBezTo>
                    <a:cubicBezTo>
                      <a:pt x="40727" y="12489"/>
                      <a:pt x="40835" y="12476"/>
                      <a:pt x="40943" y="12449"/>
                    </a:cubicBezTo>
                    <a:cubicBezTo>
                      <a:pt x="41551" y="12328"/>
                      <a:pt x="42037" y="11689"/>
                      <a:pt x="41885" y="11081"/>
                    </a:cubicBezTo>
                    <a:cubicBezTo>
                      <a:pt x="41782" y="10669"/>
                      <a:pt x="41372" y="10397"/>
                      <a:pt x="40976" y="10397"/>
                    </a:cubicBezTo>
                    <a:cubicBezTo>
                      <a:pt x="40788" y="10397"/>
                      <a:pt x="40603" y="10458"/>
                      <a:pt x="40457" y="10595"/>
                    </a:cubicBezTo>
                    <a:cubicBezTo>
                      <a:pt x="40166" y="9820"/>
                      <a:pt x="39320" y="9354"/>
                      <a:pt x="38484" y="9354"/>
                    </a:cubicBezTo>
                    <a:cubicBezTo>
                      <a:pt x="38009" y="9354"/>
                      <a:pt x="37538" y="9505"/>
                      <a:pt x="37174" y="9835"/>
                    </a:cubicBezTo>
                    <a:cubicBezTo>
                      <a:pt x="36896" y="9022"/>
                      <a:pt x="36060" y="8525"/>
                      <a:pt x="35229" y="8525"/>
                    </a:cubicBezTo>
                    <a:cubicBezTo>
                      <a:pt x="34880" y="8525"/>
                      <a:pt x="34531" y="8613"/>
                      <a:pt x="34226" y="8802"/>
                    </a:cubicBezTo>
                    <a:cubicBezTo>
                      <a:pt x="33739" y="8528"/>
                      <a:pt x="33253" y="8224"/>
                      <a:pt x="32675" y="8103"/>
                    </a:cubicBezTo>
                    <a:cubicBezTo>
                      <a:pt x="32528" y="8079"/>
                      <a:pt x="32379" y="8066"/>
                      <a:pt x="32232" y="8066"/>
                    </a:cubicBezTo>
                    <a:cubicBezTo>
                      <a:pt x="31800" y="8066"/>
                      <a:pt x="31382" y="8181"/>
                      <a:pt x="31064" y="8498"/>
                    </a:cubicBezTo>
                    <a:cubicBezTo>
                      <a:pt x="30791" y="7799"/>
                      <a:pt x="30092" y="7434"/>
                      <a:pt x="29362" y="7404"/>
                    </a:cubicBezTo>
                    <a:cubicBezTo>
                      <a:pt x="29286" y="7397"/>
                      <a:pt x="29211" y="7394"/>
                      <a:pt x="29136" y="7394"/>
                    </a:cubicBezTo>
                    <a:cubicBezTo>
                      <a:pt x="28493" y="7394"/>
                      <a:pt x="27894" y="7618"/>
                      <a:pt x="27295" y="7890"/>
                    </a:cubicBezTo>
                    <a:cubicBezTo>
                      <a:pt x="26841" y="7258"/>
                      <a:pt x="26053" y="6921"/>
                      <a:pt x="25265" y="6921"/>
                    </a:cubicBezTo>
                    <a:cubicBezTo>
                      <a:pt x="24840" y="6921"/>
                      <a:pt x="24416" y="7019"/>
                      <a:pt x="24043" y="7221"/>
                    </a:cubicBezTo>
                    <a:cubicBezTo>
                      <a:pt x="23708" y="6446"/>
                      <a:pt x="22866" y="5988"/>
                      <a:pt x="22038" y="5988"/>
                    </a:cubicBezTo>
                    <a:cubicBezTo>
                      <a:pt x="21664" y="5988"/>
                      <a:pt x="21294" y="6081"/>
                      <a:pt x="20973" y="6279"/>
                    </a:cubicBezTo>
                    <a:cubicBezTo>
                      <a:pt x="20398" y="5574"/>
                      <a:pt x="19472" y="5197"/>
                      <a:pt x="18555" y="5197"/>
                    </a:cubicBezTo>
                    <a:cubicBezTo>
                      <a:pt x="17968" y="5197"/>
                      <a:pt x="17386" y="5351"/>
                      <a:pt x="16900" y="5671"/>
                    </a:cubicBezTo>
                    <a:cubicBezTo>
                      <a:pt x="16423" y="5098"/>
                      <a:pt x="15682" y="4789"/>
                      <a:pt x="14941" y="4789"/>
                    </a:cubicBezTo>
                    <a:cubicBezTo>
                      <a:pt x="14502" y="4789"/>
                      <a:pt x="14062" y="4898"/>
                      <a:pt x="13678" y="5124"/>
                    </a:cubicBezTo>
                    <a:cubicBezTo>
                      <a:pt x="13258" y="4326"/>
                      <a:pt x="12359" y="3861"/>
                      <a:pt x="11482" y="3861"/>
                    </a:cubicBezTo>
                    <a:cubicBezTo>
                      <a:pt x="11090" y="3861"/>
                      <a:pt x="10703" y="3954"/>
                      <a:pt x="10365" y="4151"/>
                    </a:cubicBezTo>
                    <a:cubicBezTo>
                      <a:pt x="10241" y="3326"/>
                      <a:pt x="9403" y="2809"/>
                      <a:pt x="8611" y="2809"/>
                    </a:cubicBezTo>
                    <a:cubicBezTo>
                      <a:pt x="8237" y="2809"/>
                      <a:pt x="7872" y="2925"/>
                      <a:pt x="7599" y="3179"/>
                    </a:cubicBezTo>
                    <a:cubicBezTo>
                      <a:pt x="7289" y="1982"/>
                      <a:pt x="6057" y="1189"/>
                      <a:pt x="4847" y="1189"/>
                    </a:cubicBezTo>
                    <a:cubicBezTo>
                      <a:pt x="4398" y="1189"/>
                      <a:pt x="3952" y="1298"/>
                      <a:pt x="3556" y="1537"/>
                    </a:cubicBezTo>
                    <a:cubicBezTo>
                      <a:pt x="3617" y="808"/>
                      <a:pt x="3009" y="109"/>
                      <a:pt x="2280" y="17"/>
                    </a:cubicBezTo>
                    <a:cubicBezTo>
                      <a:pt x="2208" y="6"/>
                      <a:pt x="2137" y="0"/>
                      <a:pt x="2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04"/>
              <p:cNvSpPr/>
              <p:nvPr/>
            </p:nvSpPr>
            <p:spPr>
              <a:xfrm>
                <a:off x="4507575" y="6119400"/>
                <a:ext cx="158075" cy="330875"/>
              </a:xfrm>
              <a:custGeom>
                <a:rect b="b" l="l" r="r" t="t"/>
                <a:pathLst>
                  <a:path extrusionOk="0" h="13235" w="6323">
                    <a:moveTo>
                      <a:pt x="2371" y="1471"/>
                    </a:moveTo>
                    <a:lnTo>
                      <a:pt x="2371" y="1471"/>
                    </a:lnTo>
                    <a:cubicBezTo>
                      <a:pt x="3313" y="1714"/>
                      <a:pt x="3800" y="1897"/>
                      <a:pt x="3830" y="1897"/>
                    </a:cubicBezTo>
                    <a:cubicBezTo>
                      <a:pt x="4377" y="2140"/>
                      <a:pt x="4651" y="2535"/>
                      <a:pt x="4651" y="3021"/>
                    </a:cubicBezTo>
                    <a:cubicBezTo>
                      <a:pt x="4590" y="4055"/>
                      <a:pt x="4043" y="5179"/>
                      <a:pt x="2979" y="6365"/>
                    </a:cubicBezTo>
                    <a:cubicBezTo>
                      <a:pt x="2918" y="5423"/>
                      <a:pt x="2736" y="3781"/>
                      <a:pt x="2371" y="1471"/>
                    </a:cubicBezTo>
                    <a:close/>
                    <a:moveTo>
                      <a:pt x="1082" y="1"/>
                    </a:moveTo>
                    <a:cubicBezTo>
                      <a:pt x="684" y="1"/>
                      <a:pt x="411" y="35"/>
                      <a:pt x="274" y="103"/>
                    </a:cubicBezTo>
                    <a:cubicBezTo>
                      <a:pt x="122" y="134"/>
                      <a:pt x="31" y="316"/>
                      <a:pt x="0" y="742"/>
                    </a:cubicBezTo>
                    <a:cubicBezTo>
                      <a:pt x="61" y="772"/>
                      <a:pt x="152" y="863"/>
                      <a:pt x="274" y="1015"/>
                    </a:cubicBezTo>
                    <a:cubicBezTo>
                      <a:pt x="345" y="1133"/>
                      <a:pt x="415" y="1178"/>
                      <a:pt x="500" y="1178"/>
                    </a:cubicBezTo>
                    <a:cubicBezTo>
                      <a:pt x="525" y="1178"/>
                      <a:pt x="551" y="1174"/>
                      <a:pt x="578" y="1167"/>
                    </a:cubicBezTo>
                    <a:cubicBezTo>
                      <a:pt x="791" y="1958"/>
                      <a:pt x="912" y="2869"/>
                      <a:pt x="1034" y="3872"/>
                    </a:cubicBezTo>
                    <a:cubicBezTo>
                      <a:pt x="1095" y="4541"/>
                      <a:pt x="1186" y="5575"/>
                      <a:pt x="1216" y="6912"/>
                    </a:cubicBezTo>
                    <a:cubicBezTo>
                      <a:pt x="1277" y="8219"/>
                      <a:pt x="1338" y="9222"/>
                      <a:pt x="1399" y="9891"/>
                    </a:cubicBezTo>
                    <a:cubicBezTo>
                      <a:pt x="1490" y="10924"/>
                      <a:pt x="1642" y="11836"/>
                      <a:pt x="1854" y="12626"/>
                    </a:cubicBezTo>
                    <a:cubicBezTo>
                      <a:pt x="1885" y="12778"/>
                      <a:pt x="2037" y="12930"/>
                      <a:pt x="2280" y="13022"/>
                    </a:cubicBezTo>
                    <a:lnTo>
                      <a:pt x="2858" y="13234"/>
                    </a:lnTo>
                    <a:cubicBezTo>
                      <a:pt x="3222" y="12748"/>
                      <a:pt x="3374" y="12110"/>
                      <a:pt x="3313" y="11228"/>
                    </a:cubicBezTo>
                    <a:cubicBezTo>
                      <a:pt x="3313" y="11015"/>
                      <a:pt x="3222" y="10651"/>
                      <a:pt x="3162" y="10164"/>
                    </a:cubicBezTo>
                    <a:cubicBezTo>
                      <a:pt x="3070" y="9678"/>
                      <a:pt x="3040" y="9283"/>
                      <a:pt x="3010" y="9070"/>
                    </a:cubicBezTo>
                    <a:cubicBezTo>
                      <a:pt x="2949" y="8736"/>
                      <a:pt x="2949" y="8432"/>
                      <a:pt x="3010" y="8158"/>
                    </a:cubicBezTo>
                    <a:cubicBezTo>
                      <a:pt x="3374" y="8037"/>
                      <a:pt x="3769" y="7854"/>
                      <a:pt x="4104" y="7520"/>
                    </a:cubicBezTo>
                    <a:cubicBezTo>
                      <a:pt x="4134" y="7459"/>
                      <a:pt x="4438" y="7125"/>
                      <a:pt x="4924" y="6547"/>
                    </a:cubicBezTo>
                    <a:cubicBezTo>
                      <a:pt x="5289" y="6183"/>
                      <a:pt x="5624" y="5453"/>
                      <a:pt x="6049" y="4359"/>
                    </a:cubicBezTo>
                    <a:cubicBezTo>
                      <a:pt x="6231" y="3872"/>
                      <a:pt x="6323" y="3417"/>
                      <a:pt x="6171" y="3052"/>
                    </a:cubicBezTo>
                    <a:cubicBezTo>
                      <a:pt x="6110" y="2565"/>
                      <a:pt x="5928" y="2140"/>
                      <a:pt x="5624" y="1806"/>
                    </a:cubicBezTo>
                    <a:cubicBezTo>
                      <a:pt x="4620" y="711"/>
                      <a:pt x="3253" y="134"/>
                      <a:pt x="1520" y="12"/>
                    </a:cubicBezTo>
                    <a:cubicBezTo>
                      <a:pt x="1361" y="5"/>
                      <a:pt x="1214" y="1"/>
                      <a:pt x="10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04"/>
              <p:cNvSpPr/>
              <p:nvPr/>
            </p:nvSpPr>
            <p:spPr>
              <a:xfrm>
                <a:off x="4700575" y="6104450"/>
                <a:ext cx="205975" cy="320750"/>
              </a:xfrm>
              <a:custGeom>
                <a:rect b="b" l="l" r="r" t="t"/>
                <a:pathLst>
                  <a:path extrusionOk="0" h="12830" w="8239">
                    <a:moveTo>
                      <a:pt x="2645" y="1370"/>
                    </a:moveTo>
                    <a:cubicBezTo>
                      <a:pt x="3101" y="1370"/>
                      <a:pt x="3405" y="1461"/>
                      <a:pt x="3588" y="1674"/>
                    </a:cubicBezTo>
                    <a:cubicBezTo>
                      <a:pt x="3800" y="1917"/>
                      <a:pt x="3922" y="2130"/>
                      <a:pt x="3952" y="2404"/>
                    </a:cubicBezTo>
                    <a:cubicBezTo>
                      <a:pt x="3952" y="2586"/>
                      <a:pt x="3952" y="2799"/>
                      <a:pt x="3922" y="3011"/>
                    </a:cubicBezTo>
                    <a:cubicBezTo>
                      <a:pt x="3770" y="3741"/>
                      <a:pt x="3101" y="4501"/>
                      <a:pt x="2037" y="5382"/>
                    </a:cubicBezTo>
                    <a:cubicBezTo>
                      <a:pt x="2068" y="5018"/>
                      <a:pt x="2068" y="4622"/>
                      <a:pt x="2037" y="4075"/>
                    </a:cubicBezTo>
                    <a:cubicBezTo>
                      <a:pt x="2007" y="3407"/>
                      <a:pt x="1977" y="2951"/>
                      <a:pt x="1977" y="2799"/>
                    </a:cubicBezTo>
                    <a:cubicBezTo>
                      <a:pt x="1946" y="2373"/>
                      <a:pt x="1977" y="1978"/>
                      <a:pt x="2037" y="1674"/>
                    </a:cubicBezTo>
                    <a:cubicBezTo>
                      <a:pt x="2129" y="1492"/>
                      <a:pt x="2341" y="1370"/>
                      <a:pt x="2645" y="1370"/>
                    </a:cubicBezTo>
                    <a:close/>
                    <a:moveTo>
                      <a:pt x="2657" y="0"/>
                    </a:moveTo>
                    <a:cubicBezTo>
                      <a:pt x="1365" y="0"/>
                      <a:pt x="634" y="340"/>
                      <a:pt x="518" y="1127"/>
                    </a:cubicBezTo>
                    <a:cubicBezTo>
                      <a:pt x="335" y="2282"/>
                      <a:pt x="244" y="3741"/>
                      <a:pt x="244" y="5474"/>
                    </a:cubicBezTo>
                    <a:lnTo>
                      <a:pt x="244" y="7571"/>
                    </a:lnTo>
                    <a:cubicBezTo>
                      <a:pt x="244" y="8574"/>
                      <a:pt x="214" y="9486"/>
                      <a:pt x="183" y="10185"/>
                    </a:cubicBezTo>
                    <a:cubicBezTo>
                      <a:pt x="153" y="10276"/>
                      <a:pt x="92" y="10489"/>
                      <a:pt x="62" y="10884"/>
                    </a:cubicBezTo>
                    <a:cubicBezTo>
                      <a:pt x="31" y="11188"/>
                      <a:pt x="1" y="11461"/>
                      <a:pt x="1" y="11644"/>
                    </a:cubicBezTo>
                    <a:cubicBezTo>
                      <a:pt x="1" y="12313"/>
                      <a:pt x="305" y="12708"/>
                      <a:pt x="852" y="12829"/>
                    </a:cubicBezTo>
                    <a:cubicBezTo>
                      <a:pt x="943" y="12829"/>
                      <a:pt x="1065" y="12829"/>
                      <a:pt x="1217" y="12738"/>
                    </a:cubicBezTo>
                    <a:cubicBezTo>
                      <a:pt x="1369" y="12677"/>
                      <a:pt x="1429" y="12617"/>
                      <a:pt x="1490" y="12617"/>
                    </a:cubicBezTo>
                    <a:cubicBezTo>
                      <a:pt x="1642" y="12009"/>
                      <a:pt x="1733" y="11188"/>
                      <a:pt x="1825" y="10124"/>
                    </a:cubicBezTo>
                    <a:cubicBezTo>
                      <a:pt x="1885" y="8756"/>
                      <a:pt x="1977" y="7875"/>
                      <a:pt x="2007" y="7540"/>
                    </a:cubicBezTo>
                    <a:cubicBezTo>
                      <a:pt x="2584" y="7996"/>
                      <a:pt x="3466" y="8817"/>
                      <a:pt x="4621" y="10033"/>
                    </a:cubicBezTo>
                    <a:cubicBezTo>
                      <a:pt x="5685" y="11097"/>
                      <a:pt x="6566" y="11917"/>
                      <a:pt x="7296" y="12434"/>
                    </a:cubicBezTo>
                    <a:cubicBezTo>
                      <a:pt x="7934" y="12282"/>
                      <a:pt x="8238" y="12069"/>
                      <a:pt x="8238" y="11765"/>
                    </a:cubicBezTo>
                    <a:cubicBezTo>
                      <a:pt x="8238" y="11674"/>
                      <a:pt x="8208" y="11613"/>
                      <a:pt x="8177" y="11553"/>
                    </a:cubicBezTo>
                    <a:cubicBezTo>
                      <a:pt x="7752" y="10914"/>
                      <a:pt x="7083" y="10246"/>
                      <a:pt x="6262" y="9455"/>
                    </a:cubicBezTo>
                    <a:cubicBezTo>
                      <a:pt x="4803" y="8209"/>
                      <a:pt x="4043" y="7571"/>
                      <a:pt x="4043" y="7571"/>
                    </a:cubicBezTo>
                    <a:cubicBezTo>
                      <a:pt x="3831" y="7419"/>
                      <a:pt x="3648" y="7236"/>
                      <a:pt x="3405" y="7085"/>
                    </a:cubicBezTo>
                    <a:cubicBezTo>
                      <a:pt x="3132" y="6841"/>
                      <a:pt x="2980" y="6629"/>
                      <a:pt x="2980" y="6477"/>
                    </a:cubicBezTo>
                    <a:cubicBezTo>
                      <a:pt x="2980" y="6325"/>
                      <a:pt x="3101" y="6173"/>
                      <a:pt x="3344" y="6051"/>
                    </a:cubicBezTo>
                    <a:cubicBezTo>
                      <a:pt x="3952" y="5747"/>
                      <a:pt x="4439" y="5322"/>
                      <a:pt x="4803" y="4805"/>
                    </a:cubicBezTo>
                    <a:cubicBezTo>
                      <a:pt x="5290" y="4227"/>
                      <a:pt x="5502" y="3619"/>
                      <a:pt x="5502" y="3011"/>
                    </a:cubicBezTo>
                    <a:cubicBezTo>
                      <a:pt x="5502" y="2282"/>
                      <a:pt x="5229" y="1644"/>
                      <a:pt x="4743" y="1036"/>
                    </a:cubicBezTo>
                    <a:cubicBezTo>
                      <a:pt x="4165" y="397"/>
                      <a:pt x="3557" y="33"/>
                      <a:pt x="2828" y="2"/>
                    </a:cubicBezTo>
                    <a:cubicBezTo>
                      <a:pt x="2770" y="1"/>
                      <a:pt x="2713" y="0"/>
                      <a:pt x="26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04"/>
              <p:cNvSpPr/>
              <p:nvPr/>
            </p:nvSpPr>
            <p:spPr>
              <a:xfrm>
                <a:off x="4875350" y="6168250"/>
                <a:ext cx="182400" cy="202050"/>
              </a:xfrm>
              <a:custGeom>
                <a:rect b="b" l="l" r="r" t="t"/>
                <a:pathLst>
                  <a:path extrusionOk="0" h="8082" w="7296">
                    <a:moveTo>
                      <a:pt x="4651" y="2314"/>
                    </a:moveTo>
                    <a:cubicBezTo>
                      <a:pt x="4743" y="2314"/>
                      <a:pt x="4773" y="2314"/>
                      <a:pt x="4864" y="2374"/>
                    </a:cubicBezTo>
                    <a:cubicBezTo>
                      <a:pt x="5290" y="2557"/>
                      <a:pt x="5502" y="3134"/>
                      <a:pt x="5502" y="4077"/>
                    </a:cubicBezTo>
                    <a:cubicBezTo>
                      <a:pt x="5502" y="4654"/>
                      <a:pt x="5229" y="5262"/>
                      <a:pt x="4621" y="5900"/>
                    </a:cubicBezTo>
                    <a:cubicBezTo>
                      <a:pt x="4041" y="6510"/>
                      <a:pt x="3460" y="6814"/>
                      <a:pt x="2907" y="6814"/>
                    </a:cubicBezTo>
                    <a:cubicBezTo>
                      <a:pt x="2880" y="6814"/>
                      <a:pt x="2854" y="6814"/>
                      <a:pt x="2828" y="6812"/>
                    </a:cubicBezTo>
                    <a:cubicBezTo>
                      <a:pt x="2585" y="6782"/>
                      <a:pt x="2311" y="6508"/>
                      <a:pt x="1977" y="5931"/>
                    </a:cubicBezTo>
                    <a:cubicBezTo>
                      <a:pt x="1733" y="5566"/>
                      <a:pt x="1673" y="5049"/>
                      <a:pt x="1703" y="4533"/>
                    </a:cubicBezTo>
                    <a:cubicBezTo>
                      <a:pt x="1733" y="3742"/>
                      <a:pt x="2037" y="3165"/>
                      <a:pt x="2524" y="2830"/>
                    </a:cubicBezTo>
                    <a:cubicBezTo>
                      <a:pt x="2585" y="2770"/>
                      <a:pt x="2615" y="2770"/>
                      <a:pt x="2645" y="2770"/>
                    </a:cubicBezTo>
                    <a:cubicBezTo>
                      <a:pt x="2736" y="2770"/>
                      <a:pt x="2828" y="2861"/>
                      <a:pt x="2980" y="2982"/>
                    </a:cubicBezTo>
                    <a:cubicBezTo>
                      <a:pt x="3111" y="3061"/>
                      <a:pt x="3220" y="3140"/>
                      <a:pt x="3326" y="3140"/>
                    </a:cubicBezTo>
                    <a:cubicBezTo>
                      <a:pt x="3342" y="3140"/>
                      <a:pt x="3359" y="3138"/>
                      <a:pt x="3375" y="3134"/>
                    </a:cubicBezTo>
                    <a:cubicBezTo>
                      <a:pt x="3527" y="3074"/>
                      <a:pt x="3709" y="2922"/>
                      <a:pt x="4013" y="2678"/>
                    </a:cubicBezTo>
                    <a:cubicBezTo>
                      <a:pt x="4287" y="2435"/>
                      <a:pt x="4499" y="2314"/>
                      <a:pt x="4651" y="2314"/>
                    </a:cubicBezTo>
                    <a:close/>
                    <a:moveTo>
                      <a:pt x="3381" y="0"/>
                    </a:moveTo>
                    <a:cubicBezTo>
                      <a:pt x="3018" y="0"/>
                      <a:pt x="2673" y="180"/>
                      <a:pt x="2250" y="490"/>
                    </a:cubicBezTo>
                    <a:cubicBezTo>
                      <a:pt x="1855" y="794"/>
                      <a:pt x="1521" y="1189"/>
                      <a:pt x="1217" y="1615"/>
                    </a:cubicBezTo>
                    <a:cubicBezTo>
                      <a:pt x="518" y="2618"/>
                      <a:pt x="153" y="3621"/>
                      <a:pt x="62" y="4563"/>
                    </a:cubicBezTo>
                    <a:cubicBezTo>
                      <a:pt x="1" y="5414"/>
                      <a:pt x="214" y="6113"/>
                      <a:pt x="670" y="6691"/>
                    </a:cubicBezTo>
                    <a:cubicBezTo>
                      <a:pt x="1399" y="7542"/>
                      <a:pt x="2129" y="7998"/>
                      <a:pt x="2888" y="8058"/>
                    </a:cubicBezTo>
                    <a:cubicBezTo>
                      <a:pt x="2980" y="8074"/>
                      <a:pt x="3063" y="8081"/>
                      <a:pt x="3147" y="8081"/>
                    </a:cubicBezTo>
                    <a:cubicBezTo>
                      <a:pt x="3230" y="8081"/>
                      <a:pt x="3314" y="8074"/>
                      <a:pt x="3405" y="8058"/>
                    </a:cubicBezTo>
                    <a:cubicBezTo>
                      <a:pt x="4864" y="7876"/>
                      <a:pt x="6050" y="6995"/>
                      <a:pt x="6992" y="5353"/>
                    </a:cubicBezTo>
                    <a:cubicBezTo>
                      <a:pt x="7144" y="5110"/>
                      <a:pt x="7265" y="4806"/>
                      <a:pt x="7205" y="4381"/>
                    </a:cubicBezTo>
                    <a:cubicBezTo>
                      <a:pt x="7296" y="3773"/>
                      <a:pt x="7113" y="3013"/>
                      <a:pt x="6718" y="2131"/>
                    </a:cubicBezTo>
                    <a:cubicBezTo>
                      <a:pt x="6506" y="1645"/>
                      <a:pt x="6080" y="1250"/>
                      <a:pt x="5472" y="1007"/>
                    </a:cubicBezTo>
                    <a:cubicBezTo>
                      <a:pt x="4682" y="703"/>
                      <a:pt x="4226" y="429"/>
                      <a:pt x="4013" y="277"/>
                    </a:cubicBezTo>
                    <a:cubicBezTo>
                      <a:pt x="3861" y="125"/>
                      <a:pt x="3679" y="4"/>
                      <a:pt x="3466" y="4"/>
                    </a:cubicBezTo>
                    <a:cubicBezTo>
                      <a:pt x="3437" y="1"/>
                      <a:pt x="3409" y="0"/>
                      <a:pt x="33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04"/>
              <p:cNvSpPr/>
              <p:nvPr/>
            </p:nvSpPr>
            <p:spPr>
              <a:xfrm>
                <a:off x="5066100" y="6151600"/>
                <a:ext cx="168725" cy="285950"/>
              </a:xfrm>
              <a:custGeom>
                <a:rect b="b" l="l" r="r" t="t"/>
                <a:pathLst>
                  <a:path extrusionOk="0" h="11438" w="6749">
                    <a:moveTo>
                      <a:pt x="3344" y="2463"/>
                    </a:moveTo>
                    <a:cubicBezTo>
                      <a:pt x="4529" y="3284"/>
                      <a:pt x="5107" y="4135"/>
                      <a:pt x="5046" y="4925"/>
                    </a:cubicBezTo>
                    <a:cubicBezTo>
                      <a:pt x="5046" y="5107"/>
                      <a:pt x="5015" y="5259"/>
                      <a:pt x="5015" y="5472"/>
                    </a:cubicBezTo>
                    <a:cubicBezTo>
                      <a:pt x="4742" y="6749"/>
                      <a:pt x="3769" y="7934"/>
                      <a:pt x="2006" y="9059"/>
                    </a:cubicBezTo>
                    <a:cubicBezTo>
                      <a:pt x="2401" y="6749"/>
                      <a:pt x="2857" y="4499"/>
                      <a:pt x="3344" y="2463"/>
                    </a:cubicBezTo>
                    <a:close/>
                    <a:moveTo>
                      <a:pt x="1885" y="1"/>
                    </a:moveTo>
                    <a:cubicBezTo>
                      <a:pt x="1672" y="1"/>
                      <a:pt x="1490" y="31"/>
                      <a:pt x="1398" y="183"/>
                    </a:cubicBezTo>
                    <a:cubicBezTo>
                      <a:pt x="1368" y="244"/>
                      <a:pt x="1338" y="305"/>
                      <a:pt x="1338" y="366"/>
                    </a:cubicBezTo>
                    <a:cubicBezTo>
                      <a:pt x="1277" y="518"/>
                      <a:pt x="1338" y="670"/>
                      <a:pt x="1490" y="852"/>
                    </a:cubicBezTo>
                    <a:cubicBezTo>
                      <a:pt x="1702" y="1217"/>
                      <a:pt x="1824" y="1399"/>
                      <a:pt x="1824" y="1399"/>
                    </a:cubicBezTo>
                    <a:cubicBezTo>
                      <a:pt x="1733" y="2068"/>
                      <a:pt x="1642" y="2828"/>
                      <a:pt x="1490" y="3648"/>
                    </a:cubicBezTo>
                    <a:cubicBezTo>
                      <a:pt x="1368" y="4256"/>
                      <a:pt x="1125" y="5168"/>
                      <a:pt x="882" y="6384"/>
                    </a:cubicBezTo>
                    <a:cubicBezTo>
                      <a:pt x="578" y="7600"/>
                      <a:pt x="365" y="8512"/>
                      <a:pt x="274" y="9120"/>
                    </a:cubicBezTo>
                    <a:cubicBezTo>
                      <a:pt x="152" y="9727"/>
                      <a:pt x="61" y="10275"/>
                      <a:pt x="0" y="10822"/>
                    </a:cubicBezTo>
                    <a:cubicBezTo>
                      <a:pt x="31" y="10943"/>
                      <a:pt x="122" y="11034"/>
                      <a:pt x="213" y="11126"/>
                    </a:cubicBezTo>
                    <a:cubicBezTo>
                      <a:pt x="335" y="11186"/>
                      <a:pt x="426" y="11247"/>
                      <a:pt x="517" y="11308"/>
                    </a:cubicBezTo>
                    <a:cubicBezTo>
                      <a:pt x="639" y="11399"/>
                      <a:pt x="730" y="11430"/>
                      <a:pt x="790" y="11430"/>
                    </a:cubicBezTo>
                    <a:cubicBezTo>
                      <a:pt x="822" y="11435"/>
                      <a:pt x="852" y="11437"/>
                      <a:pt x="882" y="11437"/>
                    </a:cubicBezTo>
                    <a:cubicBezTo>
                      <a:pt x="1027" y="11437"/>
                      <a:pt x="1161" y="11378"/>
                      <a:pt x="1338" y="11278"/>
                    </a:cubicBezTo>
                    <a:cubicBezTo>
                      <a:pt x="1520" y="11156"/>
                      <a:pt x="1702" y="11004"/>
                      <a:pt x="1854" y="10882"/>
                    </a:cubicBezTo>
                    <a:cubicBezTo>
                      <a:pt x="2310" y="10731"/>
                      <a:pt x="2827" y="10427"/>
                      <a:pt x="3405" y="9940"/>
                    </a:cubicBezTo>
                    <a:cubicBezTo>
                      <a:pt x="3921" y="9515"/>
                      <a:pt x="4408" y="9150"/>
                      <a:pt x="4894" y="8724"/>
                    </a:cubicBezTo>
                    <a:cubicBezTo>
                      <a:pt x="5107" y="8542"/>
                      <a:pt x="5319" y="8299"/>
                      <a:pt x="5563" y="7995"/>
                    </a:cubicBezTo>
                    <a:cubicBezTo>
                      <a:pt x="5715" y="7752"/>
                      <a:pt x="5897" y="7478"/>
                      <a:pt x="6079" y="7205"/>
                    </a:cubicBezTo>
                    <a:cubicBezTo>
                      <a:pt x="6323" y="6870"/>
                      <a:pt x="6474" y="6475"/>
                      <a:pt x="6596" y="6080"/>
                    </a:cubicBezTo>
                    <a:cubicBezTo>
                      <a:pt x="6748" y="5320"/>
                      <a:pt x="6596" y="4439"/>
                      <a:pt x="6140" y="3405"/>
                    </a:cubicBezTo>
                    <a:cubicBezTo>
                      <a:pt x="5988" y="3071"/>
                      <a:pt x="5806" y="2767"/>
                      <a:pt x="5532" y="2463"/>
                    </a:cubicBezTo>
                    <a:cubicBezTo>
                      <a:pt x="4529" y="1277"/>
                      <a:pt x="3496" y="426"/>
                      <a:pt x="2432" y="31"/>
                    </a:cubicBezTo>
                    <a:cubicBezTo>
                      <a:pt x="2249" y="31"/>
                      <a:pt x="2097" y="1"/>
                      <a:pt x="18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04"/>
              <p:cNvSpPr/>
              <p:nvPr/>
            </p:nvSpPr>
            <p:spPr>
              <a:xfrm>
                <a:off x="5228700" y="6206475"/>
                <a:ext cx="240150" cy="279900"/>
              </a:xfrm>
              <a:custGeom>
                <a:rect b="b" l="l" r="r" t="t"/>
                <a:pathLst>
                  <a:path extrusionOk="0" h="11196" w="9606">
                    <a:moveTo>
                      <a:pt x="3220" y="1"/>
                    </a:moveTo>
                    <a:cubicBezTo>
                      <a:pt x="2798" y="1"/>
                      <a:pt x="2506" y="297"/>
                      <a:pt x="2311" y="906"/>
                    </a:cubicBezTo>
                    <a:cubicBezTo>
                      <a:pt x="2071" y="1678"/>
                      <a:pt x="1972" y="2054"/>
                      <a:pt x="1971" y="2054"/>
                    </a:cubicBezTo>
                    <a:cubicBezTo>
                      <a:pt x="1971" y="2054"/>
                      <a:pt x="1973" y="2046"/>
                      <a:pt x="1977" y="2031"/>
                    </a:cubicBezTo>
                    <a:lnTo>
                      <a:pt x="1977" y="2031"/>
                    </a:lnTo>
                    <a:cubicBezTo>
                      <a:pt x="1369" y="3368"/>
                      <a:pt x="913" y="4523"/>
                      <a:pt x="639" y="5374"/>
                    </a:cubicBezTo>
                    <a:cubicBezTo>
                      <a:pt x="153" y="6955"/>
                      <a:pt x="1" y="8353"/>
                      <a:pt x="122" y="9630"/>
                    </a:cubicBezTo>
                    <a:cubicBezTo>
                      <a:pt x="183" y="10390"/>
                      <a:pt x="487" y="10906"/>
                      <a:pt x="1065" y="11089"/>
                    </a:cubicBezTo>
                    <a:cubicBezTo>
                      <a:pt x="1255" y="11161"/>
                      <a:pt x="1451" y="11196"/>
                      <a:pt x="1650" y="11196"/>
                    </a:cubicBezTo>
                    <a:cubicBezTo>
                      <a:pt x="2118" y="11196"/>
                      <a:pt x="2602" y="11004"/>
                      <a:pt x="3071" y="10663"/>
                    </a:cubicBezTo>
                    <a:cubicBezTo>
                      <a:pt x="4165" y="9903"/>
                      <a:pt x="5077" y="8961"/>
                      <a:pt x="5715" y="7836"/>
                    </a:cubicBezTo>
                    <a:cubicBezTo>
                      <a:pt x="5928" y="7441"/>
                      <a:pt x="6597" y="6408"/>
                      <a:pt x="7782" y="4675"/>
                    </a:cubicBezTo>
                    <a:cubicBezTo>
                      <a:pt x="8664" y="3368"/>
                      <a:pt x="9272" y="2365"/>
                      <a:pt x="9606" y="1514"/>
                    </a:cubicBezTo>
                    <a:cubicBezTo>
                      <a:pt x="9484" y="1210"/>
                      <a:pt x="9241" y="997"/>
                      <a:pt x="8816" y="754"/>
                    </a:cubicBezTo>
                    <a:cubicBezTo>
                      <a:pt x="8718" y="728"/>
                      <a:pt x="8623" y="714"/>
                      <a:pt x="8532" y="714"/>
                    </a:cubicBezTo>
                    <a:cubicBezTo>
                      <a:pt x="8309" y="714"/>
                      <a:pt x="8106" y="795"/>
                      <a:pt x="7934" y="967"/>
                    </a:cubicBezTo>
                    <a:cubicBezTo>
                      <a:pt x="7782" y="1119"/>
                      <a:pt x="7630" y="1423"/>
                      <a:pt x="7417" y="1879"/>
                    </a:cubicBezTo>
                    <a:cubicBezTo>
                      <a:pt x="7174" y="2335"/>
                      <a:pt x="7022" y="2639"/>
                      <a:pt x="6870" y="2791"/>
                    </a:cubicBezTo>
                    <a:cubicBezTo>
                      <a:pt x="6384" y="3338"/>
                      <a:pt x="5837" y="4098"/>
                      <a:pt x="5290" y="5070"/>
                    </a:cubicBezTo>
                    <a:cubicBezTo>
                      <a:pt x="4560" y="6377"/>
                      <a:pt x="4074" y="7198"/>
                      <a:pt x="3861" y="7472"/>
                    </a:cubicBezTo>
                    <a:cubicBezTo>
                      <a:pt x="3253" y="8353"/>
                      <a:pt x="2615" y="8961"/>
                      <a:pt x="1885" y="9387"/>
                    </a:cubicBezTo>
                    <a:cubicBezTo>
                      <a:pt x="1916" y="8627"/>
                      <a:pt x="1977" y="8080"/>
                      <a:pt x="2007" y="7836"/>
                    </a:cubicBezTo>
                    <a:cubicBezTo>
                      <a:pt x="2129" y="7320"/>
                      <a:pt x="2281" y="6742"/>
                      <a:pt x="2463" y="6134"/>
                    </a:cubicBezTo>
                    <a:cubicBezTo>
                      <a:pt x="2615" y="5587"/>
                      <a:pt x="2949" y="4614"/>
                      <a:pt x="3405" y="3368"/>
                    </a:cubicBezTo>
                    <a:cubicBezTo>
                      <a:pt x="3831" y="2152"/>
                      <a:pt x="4135" y="1241"/>
                      <a:pt x="4317" y="633"/>
                    </a:cubicBezTo>
                    <a:cubicBezTo>
                      <a:pt x="4226" y="511"/>
                      <a:pt x="4074" y="420"/>
                      <a:pt x="3952" y="298"/>
                    </a:cubicBezTo>
                    <a:cubicBezTo>
                      <a:pt x="3831" y="177"/>
                      <a:pt x="3679" y="116"/>
                      <a:pt x="3557" y="55"/>
                    </a:cubicBezTo>
                    <a:cubicBezTo>
                      <a:pt x="3436" y="19"/>
                      <a:pt x="3324" y="1"/>
                      <a:pt x="32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04"/>
              <p:cNvSpPr/>
              <p:nvPr/>
            </p:nvSpPr>
            <p:spPr>
              <a:xfrm>
                <a:off x="5414875" y="6253600"/>
                <a:ext cx="225725" cy="352675"/>
              </a:xfrm>
              <a:custGeom>
                <a:rect b="b" l="l" r="r" t="t"/>
                <a:pathLst>
                  <a:path extrusionOk="0" h="14107" w="9029">
                    <a:moveTo>
                      <a:pt x="7164" y="1"/>
                    </a:moveTo>
                    <a:cubicBezTo>
                      <a:pt x="6611" y="1"/>
                      <a:pt x="6002" y="154"/>
                      <a:pt x="5350" y="480"/>
                    </a:cubicBezTo>
                    <a:cubicBezTo>
                      <a:pt x="3466" y="1392"/>
                      <a:pt x="2098" y="2851"/>
                      <a:pt x="1186" y="4918"/>
                    </a:cubicBezTo>
                    <a:cubicBezTo>
                      <a:pt x="973" y="5283"/>
                      <a:pt x="822" y="5708"/>
                      <a:pt x="730" y="6134"/>
                    </a:cubicBezTo>
                    <a:cubicBezTo>
                      <a:pt x="274" y="7502"/>
                      <a:pt x="62" y="8292"/>
                      <a:pt x="31" y="8535"/>
                    </a:cubicBezTo>
                    <a:cubicBezTo>
                      <a:pt x="1" y="8839"/>
                      <a:pt x="31" y="9143"/>
                      <a:pt x="62" y="9508"/>
                    </a:cubicBezTo>
                    <a:cubicBezTo>
                      <a:pt x="122" y="9903"/>
                      <a:pt x="183" y="10237"/>
                      <a:pt x="214" y="10572"/>
                    </a:cubicBezTo>
                    <a:cubicBezTo>
                      <a:pt x="457" y="11939"/>
                      <a:pt x="761" y="12942"/>
                      <a:pt x="1217" y="13490"/>
                    </a:cubicBezTo>
                    <a:cubicBezTo>
                      <a:pt x="1521" y="13763"/>
                      <a:pt x="1703" y="13945"/>
                      <a:pt x="1855" y="14037"/>
                    </a:cubicBezTo>
                    <a:cubicBezTo>
                      <a:pt x="1943" y="14072"/>
                      <a:pt x="2030" y="14107"/>
                      <a:pt x="2124" y="14107"/>
                    </a:cubicBezTo>
                    <a:cubicBezTo>
                      <a:pt x="2193" y="14107"/>
                      <a:pt x="2264" y="14088"/>
                      <a:pt x="2341" y="14037"/>
                    </a:cubicBezTo>
                    <a:cubicBezTo>
                      <a:pt x="2554" y="13945"/>
                      <a:pt x="2676" y="13793"/>
                      <a:pt x="2767" y="13611"/>
                    </a:cubicBezTo>
                    <a:cubicBezTo>
                      <a:pt x="2828" y="13429"/>
                      <a:pt x="2797" y="13246"/>
                      <a:pt x="2645" y="13034"/>
                    </a:cubicBezTo>
                    <a:lnTo>
                      <a:pt x="2189" y="12578"/>
                    </a:lnTo>
                    <a:cubicBezTo>
                      <a:pt x="1885" y="12182"/>
                      <a:pt x="1673" y="11605"/>
                      <a:pt x="1612" y="10875"/>
                    </a:cubicBezTo>
                    <a:cubicBezTo>
                      <a:pt x="1581" y="10572"/>
                      <a:pt x="1612" y="9994"/>
                      <a:pt x="1673" y="9143"/>
                    </a:cubicBezTo>
                    <a:cubicBezTo>
                      <a:pt x="1733" y="8079"/>
                      <a:pt x="1977" y="7046"/>
                      <a:pt x="2432" y="6012"/>
                    </a:cubicBezTo>
                    <a:cubicBezTo>
                      <a:pt x="3375" y="3824"/>
                      <a:pt x="4803" y="2365"/>
                      <a:pt x="6779" y="1574"/>
                    </a:cubicBezTo>
                    <a:cubicBezTo>
                      <a:pt x="6847" y="1545"/>
                      <a:pt x="6934" y="1532"/>
                      <a:pt x="7041" y="1532"/>
                    </a:cubicBezTo>
                    <a:cubicBezTo>
                      <a:pt x="7267" y="1532"/>
                      <a:pt x="7582" y="1593"/>
                      <a:pt x="7995" y="1696"/>
                    </a:cubicBezTo>
                    <a:cubicBezTo>
                      <a:pt x="8107" y="1718"/>
                      <a:pt x="8209" y="1730"/>
                      <a:pt x="8303" y="1730"/>
                    </a:cubicBezTo>
                    <a:cubicBezTo>
                      <a:pt x="8591" y="1730"/>
                      <a:pt x="8792" y="1622"/>
                      <a:pt x="8907" y="1392"/>
                    </a:cubicBezTo>
                    <a:cubicBezTo>
                      <a:pt x="8998" y="1179"/>
                      <a:pt x="9028" y="1027"/>
                      <a:pt x="8998" y="936"/>
                    </a:cubicBezTo>
                    <a:cubicBezTo>
                      <a:pt x="8816" y="571"/>
                      <a:pt x="8542" y="359"/>
                      <a:pt x="8208" y="207"/>
                    </a:cubicBezTo>
                    <a:cubicBezTo>
                      <a:pt x="7888" y="71"/>
                      <a:pt x="7539" y="1"/>
                      <a:pt x="71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04"/>
              <p:cNvSpPr/>
              <p:nvPr/>
            </p:nvSpPr>
            <p:spPr>
              <a:xfrm>
                <a:off x="5570650" y="6281550"/>
                <a:ext cx="308550" cy="334300"/>
              </a:xfrm>
              <a:custGeom>
                <a:rect b="b" l="l" r="r" t="t"/>
                <a:pathLst>
                  <a:path extrusionOk="0" h="13372" w="12342">
                    <a:moveTo>
                      <a:pt x="1703" y="1"/>
                    </a:moveTo>
                    <a:cubicBezTo>
                      <a:pt x="1582" y="31"/>
                      <a:pt x="1490" y="122"/>
                      <a:pt x="1430" y="183"/>
                    </a:cubicBezTo>
                    <a:cubicBezTo>
                      <a:pt x="1430" y="183"/>
                      <a:pt x="1430" y="365"/>
                      <a:pt x="1399" y="760"/>
                    </a:cubicBezTo>
                    <a:cubicBezTo>
                      <a:pt x="1582" y="1247"/>
                      <a:pt x="1977" y="1672"/>
                      <a:pt x="2554" y="2007"/>
                    </a:cubicBezTo>
                    <a:cubicBezTo>
                      <a:pt x="2797" y="2159"/>
                      <a:pt x="3253" y="2402"/>
                      <a:pt x="3952" y="2645"/>
                    </a:cubicBezTo>
                    <a:cubicBezTo>
                      <a:pt x="4530" y="2918"/>
                      <a:pt x="4986" y="3162"/>
                      <a:pt x="5290" y="3344"/>
                    </a:cubicBezTo>
                    <a:cubicBezTo>
                      <a:pt x="4834" y="4134"/>
                      <a:pt x="4104" y="5289"/>
                      <a:pt x="3101" y="6718"/>
                    </a:cubicBezTo>
                    <a:cubicBezTo>
                      <a:pt x="2098" y="8207"/>
                      <a:pt x="1369" y="9332"/>
                      <a:pt x="943" y="10061"/>
                    </a:cubicBezTo>
                    <a:cubicBezTo>
                      <a:pt x="670" y="10487"/>
                      <a:pt x="457" y="10943"/>
                      <a:pt x="214" y="11368"/>
                    </a:cubicBezTo>
                    <a:cubicBezTo>
                      <a:pt x="31" y="11672"/>
                      <a:pt x="1" y="12037"/>
                      <a:pt x="62" y="12432"/>
                    </a:cubicBezTo>
                    <a:cubicBezTo>
                      <a:pt x="153" y="12797"/>
                      <a:pt x="335" y="13101"/>
                      <a:pt x="670" y="13283"/>
                    </a:cubicBezTo>
                    <a:cubicBezTo>
                      <a:pt x="741" y="13341"/>
                      <a:pt x="827" y="13371"/>
                      <a:pt x="913" y="13371"/>
                    </a:cubicBezTo>
                    <a:cubicBezTo>
                      <a:pt x="1009" y="13371"/>
                      <a:pt x="1106" y="13333"/>
                      <a:pt x="1186" y="13253"/>
                    </a:cubicBezTo>
                    <a:cubicBezTo>
                      <a:pt x="1247" y="13192"/>
                      <a:pt x="1369" y="13040"/>
                      <a:pt x="1490" y="12797"/>
                    </a:cubicBezTo>
                    <a:cubicBezTo>
                      <a:pt x="1825" y="12128"/>
                      <a:pt x="2189" y="11429"/>
                      <a:pt x="2615" y="10761"/>
                    </a:cubicBezTo>
                    <a:cubicBezTo>
                      <a:pt x="3679" y="8937"/>
                      <a:pt x="5138" y="6688"/>
                      <a:pt x="6962" y="4104"/>
                    </a:cubicBezTo>
                    <a:cubicBezTo>
                      <a:pt x="8968" y="4894"/>
                      <a:pt x="10396" y="5441"/>
                      <a:pt x="11247" y="5684"/>
                    </a:cubicBezTo>
                    <a:cubicBezTo>
                      <a:pt x="11325" y="5715"/>
                      <a:pt x="11404" y="5731"/>
                      <a:pt x="11484" y="5731"/>
                    </a:cubicBezTo>
                    <a:cubicBezTo>
                      <a:pt x="11721" y="5731"/>
                      <a:pt x="11971" y="5600"/>
                      <a:pt x="12220" y="5350"/>
                    </a:cubicBezTo>
                    <a:cubicBezTo>
                      <a:pt x="12342" y="5168"/>
                      <a:pt x="12220" y="4985"/>
                      <a:pt x="11977" y="4651"/>
                    </a:cubicBezTo>
                    <a:cubicBezTo>
                      <a:pt x="12068" y="4560"/>
                      <a:pt x="12038" y="4408"/>
                      <a:pt x="11855" y="4286"/>
                    </a:cubicBezTo>
                    <a:cubicBezTo>
                      <a:pt x="11582" y="4104"/>
                      <a:pt x="11217" y="3952"/>
                      <a:pt x="10761" y="3800"/>
                    </a:cubicBezTo>
                    <a:cubicBezTo>
                      <a:pt x="10092" y="3587"/>
                      <a:pt x="9728" y="3496"/>
                      <a:pt x="9576" y="3405"/>
                    </a:cubicBezTo>
                    <a:cubicBezTo>
                      <a:pt x="9028" y="3253"/>
                      <a:pt x="8512" y="3040"/>
                      <a:pt x="7965" y="2736"/>
                    </a:cubicBezTo>
                    <a:cubicBezTo>
                      <a:pt x="7478" y="2432"/>
                      <a:pt x="7053" y="2128"/>
                      <a:pt x="6718" y="1733"/>
                    </a:cubicBezTo>
                    <a:cubicBezTo>
                      <a:pt x="6080" y="1733"/>
                      <a:pt x="5229" y="1490"/>
                      <a:pt x="4165" y="973"/>
                    </a:cubicBezTo>
                    <a:cubicBezTo>
                      <a:pt x="2949" y="426"/>
                      <a:pt x="2159" y="61"/>
                      <a:pt x="17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04"/>
              <p:cNvSpPr/>
              <p:nvPr/>
            </p:nvSpPr>
            <p:spPr>
              <a:xfrm>
                <a:off x="5654250" y="6421875"/>
                <a:ext cx="268275" cy="293100"/>
              </a:xfrm>
              <a:custGeom>
                <a:rect b="b" l="l" r="r" t="t"/>
                <a:pathLst>
                  <a:path extrusionOk="0" h="11724" w="10731">
                    <a:moveTo>
                      <a:pt x="8493" y="0"/>
                    </a:moveTo>
                    <a:cubicBezTo>
                      <a:pt x="8011" y="0"/>
                      <a:pt x="7523" y="115"/>
                      <a:pt x="7022" y="345"/>
                    </a:cubicBezTo>
                    <a:cubicBezTo>
                      <a:pt x="6414" y="649"/>
                      <a:pt x="5836" y="1105"/>
                      <a:pt x="5381" y="1713"/>
                    </a:cubicBezTo>
                    <a:cubicBezTo>
                      <a:pt x="4833" y="2442"/>
                      <a:pt x="4347" y="3689"/>
                      <a:pt x="4104" y="5482"/>
                    </a:cubicBezTo>
                    <a:cubicBezTo>
                      <a:pt x="3830" y="7275"/>
                      <a:pt x="3405" y="8491"/>
                      <a:pt x="2918" y="9129"/>
                    </a:cubicBezTo>
                    <a:cubicBezTo>
                      <a:pt x="2584" y="9585"/>
                      <a:pt x="2128" y="9950"/>
                      <a:pt x="1551" y="10224"/>
                    </a:cubicBezTo>
                    <a:cubicBezTo>
                      <a:pt x="1495" y="10235"/>
                      <a:pt x="1439" y="10242"/>
                      <a:pt x="1384" y="10242"/>
                    </a:cubicBezTo>
                    <a:cubicBezTo>
                      <a:pt x="1287" y="10242"/>
                      <a:pt x="1191" y="10221"/>
                      <a:pt x="1095" y="10163"/>
                    </a:cubicBezTo>
                    <a:cubicBezTo>
                      <a:pt x="912" y="10041"/>
                      <a:pt x="791" y="10011"/>
                      <a:pt x="730" y="10011"/>
                    </a:cubicBezTo>
                    <a:cubicBezTo>
                      <a:pt x="456" y="10072"/>
                      <a:pt x="213" y="10163"/>
                      <a:pt x="152" y="10254"/>
                    </a:cubicBezTo>
                    <a:cubicBezTo>
                      <a:pt x="0" y="10497"/>
                      <a:pt x="0" y="10771"/>
                      <a:pt x="213" y="11135"/>
                    </a:cubicBezTo>
                    <a:cubicBezTo>
                      <a:pt x="274" y="11257"/>
                      <a:pt x="335" y="11318"/>
                      <a:pt x="456" y="11409"/>
                    </a:cubicBezTo>
                    <a:cubicBezTo>
                      <a:pt x="669" y="11591"/>
                      <a:pt x="1064" y="11683"/>
                      <a:pt x="1520" y="11713"/>
                    </a:cubicBezTo>
                    <a:cubicBezTo>
                      <a:pt x="1657" y="11720"/>
                      <a:pt x="1783" y="11724"/>
                      <a:pt x="1899" y="11724"/>
                    </a:cubicBezTo>
                    <a:cubicBezTo>
                      <a:pt x="2276" y="11724"/>
                      <a:pt x="2550" y="11684"/>
                      <a:pt x="2736" y="11591"/>
                    </a:cubicBezTo>
                    <a:cubicBezTo>
                      <a:pt x="3405" y="11318"/>
                      <a:pt x="3982" y="10923"/>
                      <a:pt x="4408" y="10345"/>
                    </a:cubicBezTo>
                    <a:cubicBezTo>
                      <a:pt x="4925" y="9707"/>
                      <a:pt x="5320" y="8673"/>
                      <a:pt x="5532" y="7306"/>
                    </a:cubicBezTo>
                    <a:cubicBezTo>
                      <a:pt x="5928" y="5239"/>
                      <a:pt x="6110" y="4175"/>
                      <a:pt x="6140" y="4023"/>
                    </a:cubicBezTo>
                    <a:cubicBezTo>
                      <a:pt x="6262" y="3719"/>
                      <a:pt x="6414" y="3415"/>
                      <a:pt x="6657" y="3111"/>
                    </a:cubicBezTo>
                    <a:cubicBezTo>
                      <a:pt x="7235" y="2321"/>
                      <a:pt x="8055" y="1895"/>
                      <a:pt x="9028" y="1804"/>
                    </a:cubicBezTo>
                    <a:cubicBezTo>
                      <a:pt x="9066" y="1785"/>
                      <a:pt x="9098" y="1778"/>
                      <a:pt x="9126" y="1778"/>
                    </a:cubicBezTo>
                    <a:cubicBezTo>
                      <a:pt x="9190" y="1778"/>
                      <a:pt x="9239" y="1813"/>
                      <a:pt x="9302" y="1834"/>
                    </a:cubicBezTo>
                    <a:cubicBezTo>
                      <a:pt x="9302" y="1834"/>
                      <a:pt x="9393" y="1895"/>
                      <a:pt x="9484" y="2047"/>
                    </a:cubicBezTo>
                    <a:cubicBezTo>
                      <a:pt x="9575" y="2169"/>
                      <a:pt x="9636" y="2199"/>
                      <a:pt x="9757" y="2260"/>
                    </a:cubicBezTo>
                    <a:cubicBezTo>
                      <a:pt x="9861" y="2275"/>
                      <a:pt x="9957" y="2282"/>
                      <a:pt x="10045" y="2282"/>
                    </a:cubicBezTo>
                    <a:cubicBezTo>
                      <a:pt x="10322" y="2282"/>
                      <a:pt x="10524" y="2208"/>
                      <a:pt x="10639" y="2047"/>
                    </a:cubicBezTo>
                    <a:cubicBezTo>
                      <a:pt x="10730" y="1956"/>
                      <a:pt x="10730" y="1804"/>
                      <a:pt x="10700" y="1561"/>
                    </a:cubicBezTo>
                    <a:cubicBezTo>
                      <a:pt x="10669" y="1196"/>
                      <a:pt x="10457" y="801"/>
                      <a:pt x="9970" y="467"/>
                    </a:cubicBezTo>
                    <a:cubicBezTo>
                      <a:pt x="9757" y="284"/>
                      <a:pt x="9484" y="163"/>
                      <a:pt x="9150" y="71"/>
                    </a:cubicBezTo>
                    <a:cubicBezTo>
                      <a:pt x="8931" y="24"/>
                      <a:pt x="8713" y="0"/>
                      <a:pt x="84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04"/>
              <p:cNvSpPr/>
              <p:nvPr/>
            </p:nvSpPr>
            <p:spPr>
              <a:xfrm>
                <a:off x="4730225" y="5691875"/>
                <a:ext cx="188475" cy="383775"/>
              </a:xfrm>
              <a:custGeom>
                <a:rect b="b" l="l" r="r" t="t"/>
                <a:pathLst>
                  <a:path extrusionOk="0" h="15351" w="7539">
                    <a:moveTo>
                      <a:pt x="1550" y="1"/>
                    </a:moveTo>
                    <a:cubicBezTo>
                      <a:pt x="1216" y="1"/>
                      <a:pt x="943" y="92"/>
                      <a:pt x="699" y="304"/>
                    </a:cubicBezTo>
                    <a:cubicBezTo>
                      <a:pt x="791" y="1004"/>
                      <a:pt x="791" y="1763"/>
                      <a:pt x="791" y="2615"/>
                    </a:cubicBezTo>
                    <a:cubicBezTo>
                      <a:pt x="760" y="3800"/>
                      <a:pt x="608" y="5715"/>
                      <a:pt x="335" y="8390"/>
                    </a:cubicBezTo>
                    <a:cubicBezTo>
                      <a:pt x="91" y="10882"/>
                      <a:pt x="0" y="12858"/>
                      <a:pt x="0" y="14286"/>
                    </a:cubicBezTo>
                    <a:cubicBezTo>
                      <a:pt x="0" y="14286"/>
                      <a:pt x="152" y="14499"/>
                      <a:pt x="456" y="14894"/>
                    </a:cubicBezTo>
                    <a:cubicBezTo>
                      <a:pt x="639" y="15198"/>
                      <a:pt x="851" y="15350"/>
                      <a:pt x="1095" y="15350"/>
                    </a:cubicBezTo>
                    <a:cubicBezTo>
                      <a:pt x="1216" y="15350"/>
                      <a:pt x="1277" y="15290"/>
                      <a:pt x="1398" y="15259"/>
                    </a:cubicBezTo>
                    <a:cubicBezTo>
                      <a:pt x="2280" y="14925"/>
                      <a:pt x="3253" y="14347"/>
                      <a:pt x="4408" y="13587"/>
                    </a:cubicBezTo>
                    <a:cubicBezTo>
                      <a:pt x="6323" y="12311"/>
                      <a:pt x="7326" y="11612"/>
                      <a:pt x="7356" y="11612"/>
                    </a:cubicBezTo>
                    <a:cubicBezTo>
                      <a:pt x="7538" y="11338"/>
                      <a:pt x="7538" y="11095"/>
                      <a:pt x="7447" y="10700"/>
                    </a:cubicBezTo>
                    <a:cubicBezTo>
                      <a:pt x="7295" y="10487"/>
                      <a:pt x="7052" y="10335"/>
                      <a:pt x="6718" y="10335"/>
                    </a:cubicBezTo>
                    <a:cubicBezTo>
                      <a:pt x="6627" y="10335"/>
                      <a:pt x="6475" y="10335"/>
                      <a:pt x="6262" y="10365"/>
                    </a:cubicBezTo>
                    <a:cubicBezTo>
                      <a:pt x="6019" y="10396"/>
                      <a:pt x="5867" y="10396"/>
                      <a:pt x="5806" y="10396"/>
                    </a:cubicBezTo>
                    <a:cubicBezTo>
                      <a:pt x="5472" y="10578"/>
                      <a:pt x="4864" y="10943"/>
                      <a:pt x="4013" y="11460"/>
                    </a:cubicBezTo>
                    <a:cubicBezTo>
                      <a:pt x="3253" y="11916"/>
                      <a:pt x="2614" y="12250"/>
                      <a:pt x="2158" y="12463"/>
                    </a:cubicBezTo>
                    <a:cubicBezTo>
                      <a:pt x="2128" y="11156"/>
                      <a:pt x="2219" y="9180"/>
                      <a:pt x="2432" y="6566"/>
                    </a:cubicBezTo>
                    <a:cubicBezTo>
                      <a:pt x="2614" y="3952"/>
                      <a:pt x="2675" y="2007"/>
                      <a:pt x="2645" y="669"/>
                    </a:cubicBezTo>
                    <a:cubicBezTo>
                      <a:pt x="2523" y="213"/>
                      <a:pt x="2189" y="1"/>
                      <a:pt x="15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04"/>
              <p:cNvSpPr/>
              <p:nvPr/>
            </p:nvSpPr>
            <p:spPr>
              <a:xfrm>
                <a:off x="4929300" y="5775200"/>
                <a:ext cx="229525" cy="253150"/>
              </a:xfrm>
              <a:custGeom>
                <a:rect b="b" l="l" r="r" t="t"/>
                <a:pathLst>
                  <a:path extrusionOk="0" h="10126" w="9181">
                    <a:moveTo>
                      <a:pt x="5880" y="2804"/>
                    </a:moveTo>
                    <a:cubicBezTo>
                      <a:pt x="5897" y="2804"/>
                      <a:pt x="5913" y="2805"/>
                      <a:pt x="5928" y="2807"/>
                    </a:cubicBezTo>
                    <a:cubicBezTo>
                      <a:pt x="6019" y="2807"/>
                      <a:pt x="6080" y="2838"/>
                      <a:pt x="6171" y="2899"/>
                    </a:cubicBezTo>
                    <a:cubicBezTo>
                      <a:pt x="6658" y="3142"/>
                      <a:pt x="6931" y="3871"/>
                      <a:pt x="6931" y="5057"/>
                    </a:cubicBezTo>
                    <a:cubicBezTo>
                      <a:pt x="6931" y="5817"/>
                      <a:pt x="6566" y="6546"/>
                      <a:pt x="5807" y="7276"/>
                    </a:cubicBezTo>
                    <a:cubicBezTo>
                      <a:pt x="5101" y="8038"/>
                      <a:pt x="4395" y="8407"/>
                      <a:pt x="3738" y="8407"/>
                    </a:cubicBezTo>
                    <a:cubicBezTo>
                      <a:pt x="3688" y="8407"/>
                      <a:pt x="3637" y="8405"/>
                      <a:pt x="3588" y="8400"/>
                    </a:cubicBezTo>
                    <a:cubicBezTo>
                      <a:pt x="3284" y="8339"/>
                      <a:pt x="2919" y="7975"/>
                      <a:pt x="2524" y="7276"/>
                    </a:cubicBezTo>
                    <a:cubicBezTo>
                      <a:pt x="2220" y="6789"/>
                      <a:pt x="2098" y="6181"/>
                      <a:pt x="2159" y="5513"/>
                    </a:cubicBezTo>
                    <a:cubicBezTo>
                      <a:pt x="2281" y="4510"/>
                      <a:pt x="2615" y="3780"/>
                      <a:pt x="3284" y="3385"/>
                    </a:cubicBezTo>
                    <a:cubicBezTo>
                      <a:pt x="3314" y="3324"/>
                      <a:pt x="3344" y="3324"/>
                      <a:pt x="3375" y="3324"/>
                    </a:cubicBezTo>
                    <a:cubicBezTo>
                      <a:pt x="3466" y="3324"/>
                      <a:pt x="3618" y="3446"/>
                      <a:pt x="3800" y="3598"/>
                    </a:cubicBezTo>
                    <a:cubicBezTo>
                      <a:pt x="4012" y="3730"/>
                      <a:pt x="4155" y="3816"/>
                      <a:pt x="4248" y="3816"/>
                    </a:cubicBezTo>
                    <a:cubicBezTo>
                      <a:pt x="4262" y="3816"/>
                      <a:pt x="4275" y="3814"/>
                      <a:pt x="4287" y="3811"/>
                    </a:cubicBezTo>
                    <a:cubicBezTo>
                      <a:pt x="4500" y="3750"/>
                      <a:pt x="4743" y="3567"/>
                      <a:pt x="5138" y="3233"/>
                    </a:cubicBezTo>
                    <a:cubicBezTo>
                      <a:pt x="5444" y="2955"/>
                      <a:pt x="5699" y="2804"/>
                      <a:pt x="5880" y="2804"/>
                    </a:cubicBezTo>
                    <a:close/>
                    <a:moveTo>
                      <a:pt x="4275" y="1"/>
                    </a:moveTo>
                    <a:cubicBezTo>
                      <a:pt x="3843" y="1"/>
                      <a:pt x="3402" y="214"/>
                      <a:pt x="2889" y="619"/>
                    </a:cubicBezTo>
                    <a:cubicBezTo>
                      <a:pt x="2402" y="984"/>
                      <a:pt x="1977" y="1440"/>
                      <a:pt x="1582" y="1987"/>
                    </a:cubicBezTo>
                    <a:cubicBezTo>
                      <a:pt x="730" y="3263"/>
                      <a:pt x="214" y="4479"/>
                      <a:pt x="123" y="5665"/>
                    </a:cubicBezTo>
                    <a:cubicBezTo>
                      <a:pt x="1" y="6728"/>
                      <a:pt x="275" y="7640"/>
                      <a:pt x="822" y="8370"/>
                    </a:cubicBezTo>
                    <a:cubicBezTo>
                      <a:pt x="1703" y="9434"/>
                      <a:pt x="2615" y="10042"/>
                      <a:pt x="3557" y="10102"/>
                    </a:cubicBezTo>
                    <a:cubicBezTo>
                      <a:pt x="3664" y="10118"/>
                      <a:pt x="3770" y="10125"/>
                      <a:pt x="3880" y="10125"/>
                    </a:cubicBezTo>
                    <a:cubicBezTo>
                      <a:pt x="3990" y="10125"/>
                      <a:pt x="4104" y="10118"/>
                      <a:pt x="4226" y="10102"/>
                    </a:cubicBezTo>
                    <a:cubicBezTo>
                      <a:pt x="6080" y="9920"/>
                      <a:pt x="7600" y="8765"/>
                      <a:pt x="8785" y="6759"/>
                    </a:cubicBezTo>
                    <a:cubicBezTo>
                      <a:pt x="8968" y="6425"/>
                      <a:pt x="9089" y="6029"/>
                      <a:pt x="9120" y="5634"/>
                    </a:cubicBezTo>
                    <a:cubicBezTo>
                      <a:pt x="9180" y="4814"/>
                      <a:pt x="8998" y="3902"/>
                      <a:pt x="8512" y="2777"/>
                    </a:cubicBezTo>
                    <a:cubicBezTo>
                      <a:pt x="8238" y="2169"/>
                      <a:pt x="7721" y="1683"/>
                      <a:pt x="6962" y="1318"/>
                    </a:cubicBezTo>
                    <a:cubicBezTo>
                      <a:pt x="5959" y="923"/>
                      <a:pt x="5381" y="619"/>
                      <a:pt x="5168" y="376"/>
                    </a:cubicBezTo>
                    <a:cubicBezTo>
                      <a:pt x="4925" y="163"/>
                      <a:pt x="4712" y="41"/>
                      <a:pt x="4439" y="11"/>
                    </a:cubicBezTo>
                    <a:cubicBezTo>
                      <a:pt x="4384" y="4"/>
                      <a:pt x="4330" y="1"/>
                      <a:pt x="42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04"/>
              <p:cNvSpPr/>
              <p:nvPr/>
            </p:nvSpPr>
            <p:spPr>
              <a:xfrm>
                <a:off x="5168675" y="5723850"/>
                <a:ext cx="224200" cy="471575"/>
              </a:xfrm>
              <a:custGeom>
                <a:rect b="b" l="l" r="r" t="t"/>
                <a:pathLst>
                  <a:path extrusionOk="0" h="18863" w="8968">
                    <a:moveTo>
                      <a:pt x="7097" y="0"/>
                    </a:moveTo>
                    <a:cubicBezTo>
                      <a:pt x="6201" y="0"/>
                      <a:pt x="5249" y="389"/>
                      <a:pt x="4256" y="1184"/>
                    </a:cubicBezTo>
                    <a:cubicBezTo>
                      <a:pt x="2220" y="2825"/>
                      <a:pt x="912" y="5013"/>
                      <a:pt x="396" y="7779"/>
                    </a:cubicBezTo>
                    <a:cubicBezTo>
                      <a:pt x="305" y="8327"/>
                      <a:pt x="244" y="8843"/>
                      <a:pt x="183" y="9421"/>
                    </a:cubicBezTo>
                    <a:cubicBezTo>
                      <a:pt x="31" y="11245"/>
                      <a:pt x="1" y="12278"/>
                      <a:pt x="31" y="12521"/>
                    </a:cubicBezTo>
                    <a:cubicBezTo>
                      <a:pt x="61" y="12916"/>
                      <a:pt x="183" y="13342"/>
                      <a:pt x="335" y="13737"/>
                    </a:cubicBezTo>
                    <a:cubicBezTo>
                      <a:pt x="487" y="14162"/>
                      <a:pt x="669" y="14588"/>
                      <a:pt x="821" y="15014"/>
                    </a:cubicBezTo>
                    <a:cubicBezTo>
                      <a:pt x="1520" y="16625"/>
                      <a:pt x="2159" y="17719"/>
                      <a:pt x="2888" y="18296"/>
                    </a:cubicBezTo>
                    <a:cubicBezTo>
                      <a:pt x="3283" y="18570"/>
                      <a:pt x="3618" y="18722"/>
                      <a:pt x="3800" y="18813"/>
                    </a:cubicBezTo>
                    <a:cubicBezTo>
                      <a:pt x="3866" y="18846"/>
                      <a:pt x="3935" y="18863"/>
                      <a:pt x="4007" y="18863"/>
                    </a:cubicBezTo>
                    <a:cubicBezTo>
                      <a:pt x="4135" y="18863"/>
                      <a:pt x="4272" y="18808"/>
                      <a:pt x="4408" y="18691"/>
                    </a:cubicBezTo>
                    <a:cubicBezTo>
                      <a:pt x="4590" y="18509"/>
                      <a:pt x="4742" y="18296"/>
                      <a:pt x="4803" y="18053"/>
                    </a:cubicBezTo>
                    <a:cubicBezTo>
                      <a:pt x="4864" y="17780"/>
                      <a:pt x="4742" y="17536"/>
                      <a:pt x="4530" y="17354"/>
                    </a:cubicBezTo>
                    <a:lnTo>
                      <a:pt x="3830" y="16898"/>
                    </a:lnTo>
                    <a:cubicBezTo>
                      <a:pt x="3314" y="16442"/>
                      <a:pt x="2919" y="15804"/>
                      <a:pt x="2675" y="14983"/>
                    </a:cubicBezTo>
                    <a:cubicBezTo>
                      <a:pt x="2554" y="14618"/>
                      <a:pt x="2402" y="13919"/>
                      <a:pt x="2220" y="12855"/>
                    </a:cubicBezTo>
                    <a:cubicBezTo>
                      <a:pt x="1976" y="11518"/>
                      <a:pt x="1976" y="10150"/>
                      <a:pt x="2250" y="8782"/>
                    </a:cubicBezTo>
                    <a:cubicBezTo>
                      <a:pt x="2797" y="5804"/>
                      <a:pt x="4195" y="3615"/>
                      <a:pt x="6384" y="2095"/>
                    </a:cubicBezTo>
                    <a:cubicBezTo>
                      <a:pt x="6596" y="1943"/>
                      <a:pt x="7113" y="1852"/>
                      <a:pt x="7903" y="1852"/>
                    </a:cubicBezTo>
                    <a:cubicBezTo>
                      <a:pt x="8511" y="1852"/>
                      <a:pt x="8846" y="1640"/>
                      <a:pt x="8937" y="1214"/>
                    </a:cubicBezTo>
                    <a:cubicBezTo>
                      <a:pt x="8967" y="940"/>
                      <a:pt x="8937" y="758"/>
                      <a:pt x="8846" y="728"/>
                    </a:cubicBezTo>
                    <a:cubicBezTo>
                      <a:pt x="8542" y="363"/>
                      <a:pt x="8147" y="150"/>
                      <a:pt x="7691" y="59"/>
                    </a:cubicBezTo>
                    <a:cubicBezTo>
                      <a:pt x="7496" y="20"/>
                      <a:pt x="7298" y="0"/>
                      <a:pt x="70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04"/>
              <p:cNvSpPr/>
              <p:nvPr/>
            </p:nvSpPr>
            <p:spPr>
              <a:xfrm>
                <a:off x="5278850" y="5794175"/>
                <a:ext cx="270550" cy="388125"/>
              </a:xfrm>
              <a:custGeom>
                <a:rect b="b" l="l" r="r" t="t"/>
                <a:pathLst>
                  <a:path extrusionOk="0" h="15525" w="10822">
                    <a:moveTo>
                      <a:pt x="8329" y="4571"/>
                    </a:moveTo>
                    <a:cubicBezTo>
                      <a:pt x="8299" y="5210"/>
                      <a:pt x="8238" y="5878"/>
                      <a:pt x="8208" y="6547"/>
                    </a:cubicBezTo>
                    <a:cubicBezTo>
                      <a:pt x="8177" y="7307"/>
                      <a:pt x="8056" y="7976"/>
                      <a:pt x="7934" y="8553"/>
                    </a:cubicBezTo>
                    <a:cubicBezTo>
                      <a:pt x="6840" y="8219"/>
                      <a:pt x="6171" y="8006"/>
                      <a:pt x="5898" y="7976"/>
                    </a:cubicBezTo>
                    <a:cubicBezTo>
                      <a:pt x="6658" y="6790"/>
                      <a:pt x="7448" y="5666"/>
                      <a:pt x="8329" y="4571"/>
                    </a:cubicBezTo>
                    <a:close/>
                    <a:moveTo>
                      <a:pt x="9585" y="0"/>
                    </a:moveTo>
                    <a:cubicBezTo>
                      <a:pt x="9403" y="0"/>
                      <a:pt x="9255" y="68"/>
                      <a:pt x="9150" y="194"/>
                    </a:cubicBezTo>
                    <a:cubicBezTo>
                      <a:pt x="8421" y="1015"/>
                      <a:pt x="7570" y="2292"/>
                      <a:pt x="6445" y="3903"/>
                    </a:cubicBezTo>
                    <a:cubicBezTo>
                      <a:pt x="5168" y="5817"/>
                      <a:pt x="4287" y="7064"/>
                      <a:pt x="3770" y="7763"/>
                    </a:cubicBezTo>
                    <a:cubicBezTo>
                      <a:pt x="3704" y="7829"/>
                      <a:pt x="3591" y="7878"/>
                      <a:pt x="3431" y="7878"/>
                    </a:cubicBezTo>
                    <a:cubicBezTo>
                      <a:pt x="3369" y="7878"/>
                      <a:pt x="3299" y="7871"/>
                      <a:pt x="3223" y="7854"/>
                    </a:cubicBezTo>
                    <a:cubicBezTo>
                      <a:pt x="3123" y="7843"/>
                      <a:pt x="3035" y="7836"/>
                      <a:pt x="2958" y="7836"/>
                    </a:cubicBezTo>
                    <a:cubicBezTo>
                      <a:pt x="2824" y="7836"/>
                      <a:pt x="2722" y="7857"/>
                      <a:pt x="2645" y="7915"/>
                    </a:cubicBezTo>
                    <a:cubicBezTo>
                      <a:pt x="2554" y="7945"/>
                      <a:pt x="2493" y="8006"/>
                      <a:pt x="2463" y="8097"/>
                    </a:cubicBezTo>
                    <a:cubicBezTo>
                      <a:pt x="2463" y="8158"/>
                      <a:pt x="2493" y="8371"/>
                      <a:pt x="2706" y="8583"/>
                    </a:cubicBezTo>
                    <a:cubicBezTo>
                      <a:pt x="2858" y="8857"/>
                      <a:pt x="2919" y="9039"/>
                      <a:pt x="2858" y="9161"/>
                    </a:cubicBezTo>
                    <a:cubicBezTo>
                      <a:pt x="2645" y="9617"/>
                      <a:pt x="2159" y="10346"/>
                      <a:pt x="1338" y="11289"/>
                    </a:cubicBezTo>
                    <a:cubicBezTo>
                      <a:pt x="609" y="12109"/>
                      <a:pt x="183" y="12839"/>
                      <a:pt x="62" y="13447"/>
                    </a:cubicBezTo>
                    <a:cubicBezTo>
                      <a:pt x="1" y="13751"/>
                      <a:pt x="183" y="14055"/>
                      <a:pt x="670" y="14389"/>
                    </a:cubicBezTo>
                    <a:cubicBezTo>
                      <a:pt x="880" y="14534"/>
                      <a:pt x="1055" y="14603"/>
                      <a:pt x="1206" y="14603"/>
                    </a:cubicBezTo>
                    <a:cubicBezTo>
                      <a:pt x="1338" y="14603"/>
                      <a:pt x="1451" y="14550"/>
                      <a:pt x="1551" y="14450"/>
                    </a:cubicBezTo>
                    <a:cubicBezTo>
                      <a:pt x="2007" y="13903"/>
                      <a:pt x="2554" y="13143"/>
                      <a:pt x="3162" y="12109"/>
                    </a:cubicBezTo>
                    <a:cubicBezTo>
                      <a:pt x="3831" y="10985"/>
                      <a:pt x="4317" y="10225"/>
                      <a:pt x="4621" y="9799"/>
                    </a:cubicBezTo>
                    <a:cubicBezTo>
                      <a:pt x="4913" y="9682"/>
                      <a:pt x="5243" y="9628"/>
                      <a:pt x="5610" y="9628"/>
                    </a:cubicBezTo>
                    <a:cubicBezTo>
                      <a:pt x="5816" y="9628"/>
                      <a:pt x="6033" y="9645"/>
                      <a:pt x="6263" y="9678"/>
                    </a:cubicBezTo>
                    <a:cubicBezTo>
                      <a:pt x="6840" y="9830"/>
                      <a:pt x="7357" y="9951"/>
                      <a:pt x="7934" y="10073"/>
                    </a:cubicBezTo>
                    <a:cubicBezTo>
                      <a:pt x="8025" y="10954"/>
                      <a:pt x="7995" y="12018"/>
                      <a:pt x="7813" y="13234"/>
                    </a:cubicBezTo>
                    <a:cubicBezTo>
                      <a:pt x="7691" y="14359"/>
                      <a:pt x="7995" y="15119"/>
                      <a:pt x="8755" y="15514"/>
                    </a:cubicBezTo>
                    <a:cubicBezTo>
                      <a:pt x="8769" y="15521"/>
                      <a:pt x="8790" y="15524"/>
                      <a:pt x="8819" y="15524"/>
                    </a:cubicBezTo>
                    <a:cubicBezTo>
                      <a:pt x="8919" y="15524"/>
                      <a:pt x="9110" y="15480"/>
                      <a:pt x="9393" y="15362"/>
                    </a:cubicBezTo>
                    <a:cubicBezTo>
                      <a:pt x="9728" y="15210"/>
                      <a:pt x="9910" y="14967"/>
                      <a:pt x="10032" y="14663"/>
                    </a:cubicBezTo>
                    <a:cubicBezTo>
                      <a:pt x="10062" y="14480"/>
                      <a:pt x="10092" y="14237"/>
                      <a:pt x="10062" y="13994"/>
                    </a:cubicBezTo>
                    <a:cubicBezTo>
                      <a:pt x="9971" y="11410"/>
                      <a:pt x="10032" y="8158"/>
                      <a:pt x="10396" y="4298"/>
                    </a:cubicBezTo>
                    <a:cubicBezTo>
                      <a:pt x="10518" y="3599"/>
                      <a:pt x="10609" y="2960"/>
                      <a:pt x="10700" y="2322"/>
                    </a:cubicBezTo>
                    <a:cubicBezTo>
                      <a:pt x="10822" y="1562"/>
                      <a:pt x="10700" y="924"/>
                      <a:pt x="10366" y="407"/>
                    </a:cubicBezTo>
                    <a:cubicBezTo>
                      <a:pt x="10244" y="225"/>
                      <a:pt x="10062" y="103"/>
                      <a:pt x="9849" y="42"/>
                    </a:cubicBezTo>
                    <a:cubicBezTo>
                      <a:pt x="9755" y="14"/>
                      <a:pt x="9667" y="0"/>
                      <a:pt x="95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04"/>
              <p:cNvSpPr/>
              <p:nvPr/>
            </p:nvSpPr>
            <p:spPr>
              <a:xfrm>
                <a:off x="5525825" y="5867400"/>
                <a:ext cx="212025" cy="345275"/>
              </a:xfrm>
              <a:custGeom>
                <a:rect b="b" l="l" r="r" t="t"/>
                <a:pathLst>
                  <a:path extrusionOk="0" h="13811" w="8481">
                    <a:moveTo>
                      <a:pt x="7105" y="1"/>
                    </a:moveTo>
                    <a:cubicBezTo>
                      <a:pt x="7008" y="1"/>
                      <a:pt x="6911" y="11"/>
                      <a:pt x="6809" y="31"/>
                    </a:cubicBezTo>
                    <a:cubicBezTo>
                      <a:pt x="6536" y="670"/>
                      <a:pt x="6232" y="1399"/>
                      <a:pt x="5867" y="2129"/>
                    </a:cubicBezTo>
                    <a:cubicBezTo>
                      <a:pt x="5289" y="3192"/>
                      <a:pt x="4347" y="4864"/>
                      <a:pt x="2888" y="7144"/>
                    </a:cubicBezTo>
                    <a:cubicBezTo>
                      <a:pt x="1551" y="9272"/>
                      <a:pt x="609" y="10974"/>
                      <a:pt x="1" y="12281"/>
                    </a:cubicBezTo>
                    <a:cubicBezTo>
                      <a:pt x="1" y="12311"/>
                      <a:pt x="31" y="12524"/>
                      <a:pt x="153" y="13041"/>
                    </a:cubicBezTo>
                    <a:cubicBezTo>
                      <a:pt x="183" y="13375"/>
                      <a:pt x="305" y="13588"/>
                      <a:pt x="548" y="13709"/>
                    </a:cubicBezTo>
                    <a:cubicBezTo>
                      <a:pt x="609" y="13740"/>
                      <a:pt x="730" y="13801"/>
                      <a:pt x="852" y="13801"/>
                    </a:cubicBezTo>
                    <a:cubicBezTo>
                      <a:pt x="1047" y="13807"/>
                      <a:pt x="1250" y="13810"/>
                      <a:pt x="1461" y="13810"/>
                    </a:cubicBezTo>
                    <a:cubicBezTo>
                      <a:pt x="2270" y="13810"/>
                      <a:pt x="3202" y="13756"/>
                      <a:pt x="4286" y="13588"/>
                    </a:cubicBezTo>
                    <a:cubicBezTo>
                      <a:pt x="6627" y="13284"/>
                      <a:pt x="7782" y="13132"/>
                      <a:pt x="7843" y="13132"/>
                    </a:cubicBezTo>
                    <a:cubicBezTo>
                      <a:pt x="8147" y="13041"/>
                      <a:pt x="8238" y="12767"/>
                      <a:pt x="8207" y="12311"/>
                    </a:cubicBezTo>
                    <a:cubicBezTo>
                      <a:pt x="8177" y="12007"/>
                      <a:pt x="8025" y="11764"/>
                      <a:pt x="7721" y="11612"/>
                    </a:cubicBezTo>
                    <a:cubicBezTo>
                      <a:pt x="7630" y="11582"/>
                      <a:pt x="7478" y="11551"/>
                      <a:pt x="7296" y="11460"/>
                    </a:cubicBezTo>
                    <a:cubicBezTo>
                      <a:pt x="7113" y="11399"/>
                      <a:pt x="6961" y="11338"/>
                      <a:pt x="6870" y="11308"/>
                    </a:cubicBezTo>
                    <a:cubicBezTo>
                      <a:pt x="6475" y="11308"/>
                      <a:pt x="5776" y="11369"/>
                      <a:pt x="4773" y="11460"/>
                    </a:cubicBezTo>
                    <a:cubicBezTo>
                      <a:pt x="4134" y="11528"/>
                      <a:pt x="3564" y="11563"/>
                      <a:pt x="3114" y="11563"/>
                    </a:cubicBezTo>
                    <a:cubicBezTo>
                      <a:pt x="2964" y="11563"/>
                      <a:pt x="2827" y="11559"/>
                      <a:pt x="2706" y="11551"/>
                    </a:cubicBezTo>
                    <a:cubicBezTo>
                      <a:pt x="3253" y="10366"/>
                      <a:pt x="4226" y="8633"/>
                      <a:pt x="5533" y="6384"/>
                    </a:cubicBezTo>
                    <a:cubicBezTo>
                      <a:pt x="6870" y="4135"/>
                      <a:pt x="7812" y="2402"/>
                      <a:pt x="8359" y="1217"/>
                    </a:cubicBezTo>
                    <a:cubicBezTo>
                      <a:pt x="8481" y="761"/>
                      <a:pt x="8238" y="426"/>
                      <a:pt x="7691" y="123"/>
                    </a:cubicBezTo>
                    <a:cubicBezTo>
                      <a:pt x="7488" y="41"/>
                      <a:pt x="7299" y="1"/>
                      <a:pt x="71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93" name="Google Shape;3193;p104"/>
          <p:cNvGrpSpPr/>
          <p:nvPr/>
        </p:nvGrpSpPr>
        <p:grpSpPr>
          <a:xfrm>
            <a:off x="2604297" y="3059084"/>
            <a:ext cx="1367248" cy="1183771"/>
            <a:chOff x="7258275" y="7155200"/>
            <a:chExt cx="2257675" cy="1791150"/>
          </a:xfrm>
        </p:grpSpPr>
        <p:sp>
          <p:nvSpPr>
            <p:cNvPr id="3194" name="Google Shape;3194;p104"/>
            <p:cNvSpPr/>
            <p:nvPr/>
          </p:nvSpPr>
          <p:spPr>
            <a:xfrm>
              <a:off x="7258275" y="7155200"/>
              <a:ext cx="2257675" cy="1791150"/>
            </a:xfrm>
            <a:custGeom>
              <a:rect b="b" l="l" r="r" t="t"/>
              <a:pathLst>
                <a:path extrusionOk="0" h="71646" w="90307">
                  <a:moveTo>
                    <a:pt x="71150" y="1"/>
                  </a:moveTo>
                  <a:cubicBezTo>
                    <a:pt x="71091" y="1"/>
                    <a:pt x="71033" y="1"/>
                    <a:pt x="70974" y="2"/>
                  </a:cubicBezTo>
                  <a:cubicBezTo>
                    <a:pt x="69911" y="2"/>
                    <a:pt x="68847" y="215"/>
                    <a:pt x="67813" y="519"/>
                  </a:cubicBezTo>
                  <a:cubicBezTo>
                    <a:pt x="67692" y="458"/>
                    <a:pt x="67631" y="458"/>
                    <a:pt x="67509" y="428"/>
                  </a:cubicBezTo>
                  <a:cubicBezTo>
                    <a:pt x="66567" y="215"/>
                    <a:pt x="65564" y="124"/>
                    <a:pt x="64622" y="124"/>
                  </a:cubicBezTo>
                  <a:cubicBezTo>
                    <a:pt x="62919" y="154"/>
                    <a:pt x="61339" y="580"/>
                    <a:pt x="60062" y="1340"/>
                  </a:cubicBezTo>
                  <a:cubicBezTo>
                    <a:pt x="58601" y="926"/>
                    <a:pt x="57090" y="663"/>
                    <a:pt x="55619" y="663"/>
                  </a:cubicBezTo>
                  <a:cubicBezTo>
                    <a:pt x="55468" y="663"/>
                    <a:pt x="55318" y="665"/>
                    <a:pt x="55169" y="671"/>
                  </a:cubicBezTo>
                  <a:cubicBezTo>
                    <a:pt x="53132" y="701"/>
                    <a:pt x="51217" y="1127"/>
                    <a:pt x="49454" y="1978"/>
                  </a:cubicBezTo>
                  <a:cubicBezTo>
                    <a:pt x="48208" y="2586"/>
                    <a:pt x="47144" y="3407"/>
                    <a:pt x="46232" y="4349"/>
                  </a:cubicBezTo>
                  <a:cubicBezTo>
                    <a:pt x="45807" y="4075"/>
                    <a:pt x="45320" y="3893"/>
                    <a:pt x="44773" y="3771"/>
                  </a:cubicBezTo>
                  <a:cubicBezTo>
                    <a:pt x="43801" y="3589"/>
                    <a:pt x="42737" y="3407"/>
                    <a:pt x="41673" y="3285"/>
                  </a:cubicBezTo>
                  <a:cubicBezTo>
                    <a:pt x="41491" y="3255"/>
                    <a:pt x="41247" y="3255"/>
                    <a:pt x="41065" y="3255"/>
                  </a:cubicBezTo>
                  <a:cubicBezTo>
                    <a:pt x="40639" y="3285"/>
                    <a:pt x="40184" y="3346"/>
                    <a:pt x="39819" y="3467"/>
                  </a:cubicBezTo>
                  <a:cubicBezTo>
                    <a:pt x="38694" y="2890"/>
                    <a:pt x="37600" y="2768"/>
                    <a:pt x="36870" y="2677"/>
                  </a:cubicBezTo>
                  <a:cubicBezTo>
                    <a:pt x="36779" y="2677"/>
                    <a:pt x="36658" y="2647"/>
                    <a:pt x="36536" y="2647"/>
                  </a:cubicBezTo>
                  <a:cubicBezTo>
                    <a:pt x="36262" y="2556"/>
                    <a:pt x="36019" y="2556"/>
                    <a:pt x="35746" y="2556"/>
                  </a:cubicBezTo>
                  <a:cubicBezTo>
                    <a:pt x="34955" y="2556"/>
                    <a:pt x="34135" y="2829"/>
                    <a:pt x="33496" y="3255"/>
                  </a:cubicBezTo>
                  <a:cubicBezTo>
                    <a:pt x="32828" y="2951"/>
                    <a:pt x="32007" y="2799"/>
                    <a:pt x="31217" y="2799"/>
                  </a:cubicBezTo>
                  <a:cubicBezTo>
                    <a:pt x="30761" y="2799"/>
                    <a:pt x="30305" y="2860"/>
                    <a:pt x="29849" y="2981"/>
                  </a:cubicBezTo>
                  <a:cubicBezTo>
                    <a:pt x="28876" y="3194"/>
                    <a:pt x="28116" y="3619"/>
                    <a:pt x="27448" y="4106"/>
                  </a:cubicBezTo>
                  <a:cubicBezTo>
                    <a:pt x="26809" y="3771"/>
                    <a:pt x="26080" y="3619"/>
                    <a:pt x="25381" y="3619"/>
                  </a:cubicBezTo>
                  <a:cubicBezTo>
                    <a:pt x="25016" y="3619"/>
                    <a:pt x="24682" y="3711"/>
                    <a:pt x="24347" y="3771"/>
                  </a:cubicBezTo>
                  <a:cubicBezTo>
                    <a:pt x="23618" y="3923"/>
                    <a:pt x="22949" y="4288"/>
                    <a:pt x="22402" y="4774"/>
                  </a:cubicBezTo>
                  <a:lnTo>
                    <a:pt x="22189" y="4774"/>
                  </a:lnTo>
                  <a:cubicBezTo>
                    <a:pt x="21490" y="4805"/>
                    <a:pt x="20821" y="4957"/>
                    <a:pt x="20214" y="5291"/>
                  </a:cubicBezTo>
                  <a:cubicBezTo>
                    <a:pt x="19210" y="5747"/>
                    <a:pt x="18451" y="6598"/>
                    <a:pt x="18086" y="7571"/>
                  </a:cubicBezTo>
                  <a:cubicBezTo>
                    <a:pt x="17569" y="7388"/>
                    <a:pt x="17052" y="7328"/>
                    <a:pt x="16505" y="7328"/>
                  </a:cubicBezTo>
                  <a:cubicBezTo>
                    <a:pt x="15806" y="7328"/>
                    <a:pt x="15107" y="7540"/>
                    <a:pt x="14469" y="7875"/>
                  </a:cubicBezTo>
                  <a:cubicBezTo>
                    <a:pt x="13223" y="8604"/>
                    <a:pt x="11946" y="9364"/>
                    <a:pt x="10730" y="10124"/>
                  </a:cubicBezTo>
                  <a:cubicBezTo>
                    <a:pt x="10122" y="10550"/>
                    <a:pt x="9666" y="11036"/>
                    <a:pt x="9332" y="11613"/>
                  </a:cubicBezTo>
                  <a:cubicBezTo>
                    <a:pt x="8238" y="11674"/>
                    <a:pt x="7174" y="12221"/>
                    <a:pt x="6414" y="13042"/>
                  </a:cubicBezTo>
                  <a:cubicBezTo>
                    <a:pt x="5928" y="13589"/>
                    <a:pt x="5563" y="14227"/>
                    <a:pt x="5411" y="14927"/>
                  </a:cubicBezTo>
                  <a:cubicBezTo>
                    <a:pt x="4864" y="15079"/>
                    <a:pt x="4317" y="15322"/>
                    <a:pt x="3861" y="15717"/>
                  </a:cubicBezTo>
                  <a:cubicBezTo>
                    <a:pt x="3040" y="16386"/>
                    <a:pt x="2219" y="17085"/>
                    <a:pt x="1459" y="17814"/>
                  </a:cubicBezTo>
                  <a:cubicBezTo>
                    <a:pt x="487" y="18726"/>
                    <a:pt x="0" y="19972"/>
                    <a:pt x="92" y="21310"/>
                  </a:cubicBezTo>
                  <a:cubicBezTo>
                    <a:pt x="183" y="22161"/>
                    <a:pt x="517" y="23042"/>
                    <a:pt x="1125" y="23741"/>
                  </a:cubicBezTo>
                  <a:cubicBezTo>
                    <a:pt x="1216" y="23832"/>
                    <a:pt x="1307" y="23984"/>
                    <a:pt x="1429" y="24106"/>
                  </a:cubicBezTo>
                  <a:cubicBezTo>
                    <a:pt x="2493" y="25322"/>
                    <a:pt x="3587" y="26477"/>
                    <a:pt x="4773" y="27541"/>
                  </a:cubicBezTo>
                  <a:cubicBezTo>
                    <a:pt x="5228" y="27936"/>
                    <a:pt x="5715" y="28240"/>
                    <a:pt x="6292" y="28453"/>
                  </a:cubicBezTo>
                  <a:cubicBezTo>
                    <a:pt x="6779" y="28635"/>
                    <a:pt x="7356" y="28696"/>
                    <a:pt x="7903" y="28696"/>
                  </a:cubicBezTo>
                  <a:cubicBezTo>
                    <a:pt x="9028" y="28665"/>
                    <a:pt x="10061" y="28240"/>
                    <a:pt x="10852" y="27450"/>
                  </a:cubicBezTo>
                  <a:cubicBezTo>
                    <a:pt x="11429" y="26933"/>
                    <a:pt x="11946" y="26416"/>
                    <a:pt x="12493" y="25960"/>
                  </a:cubicBezTo>
                  <a:cubicBezTo>
                    <a:pt x="12797" y="25747"/>
                    <a:pt x="13010" y="25443"/>
                    <a:pt x="13253" y="25140"/>
                  </a:cubicBezTo>
                  <a:cubicBezTo>
                    <a:pt x="14074" y="24805"/>
                    <a:pt x="14803" y="24228"/>
                    <a:pt x="15289" y="23437"/>
                  </a:cubicBezTo>
                  <a:cubicBezTo>
                    <a:pt x="15441" y="23225"/>
                    <a:pt x="15563" y="23012"/>
                    <a:pt x="15654" y="22769"/>
                  </a:cubicBezTo>
                  <a:cubicBezTo>
                    <a:pt x="16596" y="22556"/>
                    <a:pt x="17417" y="22009"/>
                    <a:pt x="18025" y="21249"/>
                  </a:cubicBezTo>
                  <a:cubicBezTo>
                    <a:pt x="19241" y="21036"/>
                    <a:pt x="20305" y="20337"/>
                    <a:pt x="20973" y="19334"/>
                  </a:cubicBezTo>
                  <a:cubicBezTo>
                    <a:pt x="21065" y="19638"/>
                    <a:pt x="21277" y="19942"/>
                    <a:pt x="21490" y="20276"/>
                  </a:cubicBezTo>
                  <a:cubicBezTo>
                    <a:pt x="21581" y="20337"/>
                    <a:pt x="21612" y="20398"/>
                    <a:pt x="21642" y="20459"/>
                  </a:cubicBezTo>
                  <a:cubicBezTo>
                    <a:pt x="19818" y="21158"/>
                    <a:pt x="18268" y="22252"/>
                    <a:pt x="16900" y="23194"/>
                  </a:cubicBezTo>
                  <a:lnTo>
                    <a:pt x="16779" y="23285"/>
                  </a:lnTo>
                  <a:cubicBezTo>
                    <a:pt x="15563" y="24106"/>
                    <a:pt x="14955" y="25565"/>
                    <a:pt x="15107" y="26994"/>
                  </a:cubicBezTo>
                  <a:cubicBezTo>
                    <a:pt x="12949" y="29061"/>
                    <a:pt x="11338" y="31553"/>
                    <a:pt x="10487" y="34319"/>
                  </a:cubicBezTo>
                  <a:cubicBezTo>
                    <a:pt x="8967" y="39121"/>
                    <a:pt x="8998" y="43802"/>
                    <a:pt x="10365" y="47815"/>
                  </a:cubicBezTo>
                  <a:cubicBezTo>
                    <a:pt x="8998" y="48392"/>
                    <a:pt x="7934" y="49669"/>
                    <a:pt x="7691" y="51249"/>
                  </a:cubicBezTo>
                  <a:cubicBezTo>
                    <a:pt x="7326" y="53681"/>
                    <a:pt x="7052" y="56143"/>
                    <a:pt x="6900" y="58605"/>
                  </a:cubicBezTo>
                  <a:cubicBezTo>
                    <a:pt x="6900" y="59243"/>
                    <a:pt x="6991" y="59912"/>
                    <a:pt x="7204" y="60459"/>
                  </a:cubicBezTo>
                  <a:cubicBezTo>
                    <a:pt x="7769" y="62332"/>
                    <a:pt x="9439" y="63653"/>
                    <a:pt x="11361" y="63653"/>
                  </a:cubicBezTo>
                  <a:cubicBezTo>
                    <a:pt x="11404" y="63653"/>
                    <a:pt x="11447" y="63652"/>
                    <a:pt x="11490" y="63651"/>
                  </a:cubicBezTo>
                  <a:cubicBezTo>
                    <a:pt x="12067" y="63620"/>
                    <a:pt x="12615" y="63560"/>
                    <a:pt x="13101" y="63316"/>
                  </a:cubicBezTo>
                  <a:cubicBezTo>
                    <a:pt x="13435" y="64958"/>
                    <a:pt x="14682" y="66295"/>
                    <a:pt x="16323" y="66690"/>
                  </a:cubicBezTo>
                  <a:cubicBezTo>
                    <a:pt x="17204" y="66933"/>
                    <a:pt x="18086" y="67146"/>
                    <a:pt x="18907" y="67450"/>
                  </a:cubicBezTo>
                  <a:cubicBezTo>
                    <a:pt x="19393" y="67602"/>
                    <a:pt x="19910" y="67693"/>
                    <a:pt x="20426" y="67693"/>
                  </a:cubicBezTo>
                  <a:cubicBezTo>
                    <a:pt x="20913" y="67693"/>
                    <a:pt x="21369" y="67572"/>
                    <a:pt x="21825" y="67420"/>
                  </a:cubicBezTo>
                  <a:cubicBezTo>
                    <a:pt x="23081" y="69005"/>
                    <a:pt x="24956" y="69943"/>
                    <a:pt x="27044" y="69943"/>
                  </a:cubicBezTo>
                  <a:cubicBezTo>
                    <a:pt x="27077" y="69943"/>
                    <a:pt x="27110" y="69943"/>
                    <a:pt x="27144" y="69943"/>
                  </a:cubicBezTo>
                  <a:cubicBezTo>
                    <a:pt x="27904" y="69943"/>
                    <a:pt x="28633" y="69791"/>
                    <a:pt x="29332" y="69547"/>
                  </a:cubicBezTo>
                  <a:cubicBezTo>
                    <a:pt x="30031" y="70247"/>
                    <a:pt x="30943" y="70642"/>
                    <a:pt x="31946" y="70763"/>
                  </a:cubicBezTo>
                  <a:cubicBezTo>
                    <a:pt x="32828" y="70854"/>
                    <a:pt x="33679" y="71006"/>
                    <a:pt x="34591" y="71158"/>
                  </a:cubicBezTo>
                  <a:cubicBezTo>
                    <a:pt x="34895" y="71189"/>
                    <a:pt x="35199" y="71219"/>
                    <a:pt x="35503" y="71219"/>
                  </a:cubicBezTo>
                  <a:cubicBezTo>
                    <a:pt x="36658" y="71219"/>
                    <a:pt x="37691" y="70763"/>
                    <a:pt x="38451" y="70003"/>
                  </a:cubicBezTo>
                  <a:cubicBezTo>
                    <a:pt x="39283" y="71013"/>
                    <a:pt x="40550" y="71646"/>
                    <a:pt x="41912" y="71646"/>
                  </a:cubicBezTo>
                  <a:cubicBezTo>
                    <a:pt x="41943" y="71646"/>
                    <a:pt x="41975" y="71645"/>
                    <a:pt x="42007" y="71645"/>
                  </a:cubicBezTo>
                  <a:cubicBezTo>
                    <a:pt x="42706" y="71614"/>
                    <a:pt x="43345" y="71462"/>
                    <a:pt x="43953" y="71158"/>
                  </a:cubicBezTo>
                  <a:cubicBezTo>
                    <a:pt x="43953" y="71158"/>
                    <a:pt x="43983" y="71189"/>
                    <a:pt x="44013" y="71189"/>
                  </a:cubicBezTo>
                  <a:cubicBezTo>
                    <a:pt x="44621" y="71462"/>
                    <a:pt x="45320" y="71614"/>
                    <a:pt x="46050" y="71614"/>
                  </a:cubicBezTo>
                  <a:cubicBezTo>
                    <a:pt x="46901" y="71614"/>
                    <a:pt x="47722" y="71341"/>
                    <a:pt x="48390" y="70915"/>
                  </a:cubicBezTo>
                  <a:cubicBezTo>
                    <a:pt x="49120" y="71371"/>
                    <a:pt x="49941" y="71614"/>
                    <a:pt x="50822" y="71614"/>
                  </a:cubicBezTo>
                  <a:cubicBezTo>
                    <a:pt x="51734" y="71614"/>
                    <a:pt x="52585" y="71341"/>
                    <a:pt x="53284" y="70854"/>
                  </a:cubicBezTo>
                  <a:cubicBezTo>
                    <a:pt x="53801" y="71037"/>
                    <a:pt x="54318" y="71098"/>
                    <a:pt x="54895" y="71098"/>
                  </a:cubicBezTo>
                  <a:cubicBezTo>
                    <a:pt x="55169" y="71098"/>
                    <a:pt x="55412" y="71067"/>
                    <a:pt x="55685" y="71037"/>
                  </a:cubicBezTo>
                  <a:cubicBezTo>
                    <a:pt x="57296" y="70885"/>
                    <a:pt x="59333" y="70155"/>
                    <a:pt x="60701" y="68514"/>
                  </a:cubicBezTo>
                  <a:cubicBezTo>
                    <a:pt x="61278" y="68788"/>
                    <a:pt x="61916" y="68909"/>
                    <a:pt x="62616" y="68909"/>
                  </a:cubicBezTo>
                  <a:cubicBezTo>
                    <a:pt x="63132" y="68909"/>
                    <a:pt x="63679" y="68788"/>
                    <a:pt x="64166" y="68605"/>
                  </a:cubicBezTo>
                  <a:cubicBezTo>
                    <a:pt x="65260" y="68180"/>
                    <a:pt x="66263" y="67724"/>
                    <a:pt x="67236" y="67268"/>
                  </a:cubicBezTo>
                  <a:cubicBezTo>
                    <a:pt x="68269" y="66781"/>
                    <a:pt x="69059" y="65900"/>
                    <a:pt x="69455" y="64927"/>
                  </a:cubicBezTo>
                  <a:cubicBezTo>
                    <a:pt x="70427" y="64806"/>
                    <a:pt x="71339" y="64350"/>
                    <a:pt x="72069" y="63620"/>
                  </a:cubicBezTo>
                  <a:cubicBezTo>
                    <a:pt x="72677" y="63012"/>
                    <a:pt x="73345" y="62374"/>
                    <a:pt x="74044" y="61766"/>
                  </a:cubicBezTo>
                  <a:cubicBezTo>
                    <a:pt x="74926" y="61006"/>
                    <a:pt x="75443" y="59942"/>
                    <a:pt x="75534" y="58848"/>
                  </a:cubicBezTo>
                  <a:cubicBezTo>
                    <a:pt x="76780" y="58392"/>
                    <a:pt x="77905" y="57511"/>
                    <a:pt x="78664" y="56417"/>
                  </a:cubicBezTo>
                  <a:cubicBezTo>
                    <a:pt x="79789" y="54806"/>
                    <a:pt x="80093" y="52860"/>
                    <a:pt x="79424" y="51097"/>
                  </a:cubicBezTo>
                  <a:cubicBezTo>
                    <a:pt x="78938" y="49638"/>
                    <a:pt x="77905" y="48514"/>
                    <a:pt x="76628" y="47815"/>
                  </a:cubicBezTo>
                  <a:cubicBezTo>
                    <a:pt x="76142" y="46264"/>
                    <a:pt x="74835" y="45079"/>
                    <a:pt x="73163" y="44805"/>
                  </a:cubicBezTo>
                  <a:cubicBezTo>
                    <a:pt x="72798" y="44775"/>
                    <a:pt x="72403" y="44745"/>
                    <a:pt x="72038" y="44745"/>
                  </a:cubicBezTo>
                  <a:cubicBezTo>
                    <a:pt x="69637" y="44775"/>
                    <a:pt x="67236" y="46173"/>
                    <a:pt x="66111" y="48271"/>
                  </a:cubicBezTo>
                  <a:cubicBezTo>
                    <a:pt x="65807" y="48848"/>
                    <a:pt x="65594" y="49395"/>
                    <a:pt x="65503" y="49973"/>
                  </a:cubicBezTo>
                  <a:cubicBezTo>
                    <a:pt x="65199" y="50125"/>
                    <a:pt x="64834" y="50368"/>
                    <a:pt x="64591" y="50581"/>
                  </a:cubicBezTo>
                  <a:cubicBezTo>
                    <a:pt x="63588" y="51432"/>
                    <a:pt x="62646" y="52252"/>
                    <a:pt x="61764" y="53134"/>
                  </a:cubicBezTo>
                  <a:cubicBezTo>
                    <a:pt x="61430" y="53438"/>
                    <a:pt x="61187" y="53742"/>
                    <a:pt x="60974" y="54106"/>
                  </a:cubicBezTo>
                  <a:cubicBezTo>
                    <a:pt x="60701" y="54046"/>
                    <a:pt x="60427" y="54046"/>
                    <a:pt x="60184" y="54046"/>
                  </a:cubicBezTo>
                  <a:lnTo>
                    <a:pt x="60062" y="54046"/>
                  </a:lnTo>
                  <a:lnTo>
                    <a:pt x="60184" y="53803"/>
                  </a:lnTo>
                  <a:cubicBezTo>
                    <a:pt x="62342" y="49243"/>
                    <a:pt x="64895" y="43286"/>
                    <a:pt x="66293" y="40033"/>
                  </a:cubicBezTo>
                  <a:cubicBezTo>
                    <a:pt x="68123" y="41983"/>
                    <a:pt x="70752" y="43104"/>
                    <a:pt x="73537" y="43104"/>
                  </a:cubicBezTo>
                  <a:cubicBezTo>
                    <a:pt x="73575" y="43104"/>
                    <a:pt x="73612" y="43104"/>
                    <a:pt x="73649" y="43103"/>
                  </a:cubicBezTo>
                  <a:cubicBezTo>
                    <a:pt x="74470" y="43103"/>
                    <a:pt x="75230" y="42982"/>
                    <a:pt x="75929" y="42799"/>
                  </a:cubicBezTo>
                  <a:cubicBezTo>
                    <a:pt x="76750" y="42982"/>
                    <a:pt x="77540" y="43073"/>
                    <a:pt x="78361" y="43073"/>
                  </a:cubicBezTo>
                  <a:cubicBezTo>
                    <a:pt x="83528" y="42982"/>
                    <a:pt x="87844" y="39061"/>
                    <a:pt x="88178" y="34197"/>
                  </a:cubicBezTo>
                  <a:cubicBezTo>
                    <a:pt x="88209" y="33772"/>
                    <a:pt x="88178" y="33346"/>
                    <a:pt x="88148" y="33042"/>
                  </a:cubicBezTo>
                  <a:cubicBezTo>
                    <a:pt x="89090" y="31675"/>
                    <a:pt x="89698" y="30064"/>
                    <a:pt x="89972" y="28453"/>
                  </a:cubicBezTo>
                  <a:cubicBezTo>
                    <a:pt x="90306" y="26082"/>
                    <a:pt x="89880" y="23741"/>
                    <a:pt x="88786" y="21705"/>
                  </a:cubicBezTo>
                  <a:cubicBezTo>
                    <a:pt x="89455" y="19091"/>
                    <a:pt x="89060" y="16446"/>
                    <a:pt x="87236" y="14288"/>
                  </a:cubicBezTo>
                  <a:cubicBezTo>
                    <a:pt x="87023" y="14076"/>
                    <a:pt x="86871" y="13893"/>
                    <a:pt x="86689" y="13741"/>
                  </a:cubicBezTo>
                  <a:cubicBezTo>
                    <a:pt x="86659" y="13620"/>
                    <a:pt x="86628" y="13468"/>
                    <a:pt x="86567" y="13346"/>
                  </a:cubicBezTo>
                  <a:cubicBezTo>
                    <a:pt x="86263" y="12525"/>
                    <a:pt x="85595" y="11249"/>
                    <a:pt x="84105" y="10337"/>
                  </a:cubicBezTo>
                  <a:cubicBezTo>
                    <a:pt x="83497" y="9121"/>
                    <a:pt x="82616" y="8027"/>
                    <a:pt x="81522" y="7206"/>
                  </a:cubicBezTo>
                  <a:cubicBezTo>
                    <a:pt x="81096" y="6933"/>
                    <a:pt x="80731" y="6689"/>
                    <a:pt x="80397" y="6537"/>
                  </a:cubicBezTo>
                  <a:cubicBezTo>
                    <a:pt x="80275" y="6081"/>
                    <a:pt x="80123" y="5565"/>
                    <a:pt x="79820" y="5018"/>
                  </a:cubicBezTo>
                  <a:cubicBezTo>
                    <a:pt x="78084" y="1876"/>
                    <a:pt x="74817" y="1"/>
                    <a:pt x="7115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5" name="Google Shape;3195;p104"/>
            <p:cNvGrpSpPr/>
            <p:nvPr/>
          </p:nvGrpSpPr>
          <p:grpSpPr>
            <a:xfrm>
              <a:off x="7355550" y="7252100"/>
              <a:ext cx="2065400" cy="1601725"/>
              <a:chOff x="7355550" y="7252100"/>
              <a:chExt cx="2065400" cy="1601725"/>
            </a:xfrm>
          </p:grpSpPr>
          <p:sp>
            <p:nvSpPr>
              <p:cNvPr id="3196" name="Google Shape;3196;p104"/>
              <p:cNvSpPr/>
              <p:nvPr/>
            </p:nvSpPr>
            <p:spPr>
              <a:xfrm>
                <a:off x="8256000" y="7610425"/>
                <a:ext cx="822250" cy="994725"/>
              </a:xfrm>
              <a:custGeom>
                <a:rect b="b" l="l" r="r" t="t"/>
                <a:pathLst>
                  <a:path extrusionOk="0" h="39789" w="32890">
                    <a:moveTo>
                      <a:pt x="24135" y="0"/>
                    </a:moveTo>
                    <a:cubicBezTo>
                      <a:pt x="24135" y="0"/>
                      <a:pt x="17275" y="10457"/>
                      <a:pt x="16934" y="10457"/>
                    </a:cubicBezTo>
                    <a:cubicBezTo>
                      <a:pt x="16933" y="10457"/>
                      <a:pt x="16932" y="10457"/>
                      <a:pt x="16931" y="10456"/>
                    </a:cubicBezTo>
                    <a:cubicBezTo>
                      <a:pt x="16627" y="10365"/>
                      <a:pt x="16111" y="1186"/>
                      <a:pt x="16111" y="1186"/>
                    </a:cubicBezTo>
                    <a:lnTo>
                      <a:pt x="12007" y="3161"/>
                    </a:lnTo>
                    <a:cubicBezTo>
                      <a:pt x="12007" y="3161"/>
                      <a:pt x="12706" y="10578"/>
                      <a:pt x="12828" y="11581"/>
                    </a:cubicBezTo>
                    <a:cubicBezTo>
                      <a:pt x="12919" y="12645"/>
                      <a:pt x="92" y="31277"/>
                      <a:pt x="92" y="31277"/>
                    </a:cubicBezTo>
                    <a:cubicBezTo>
                      <a:pt x="1" y="31946"/>
                      <a:pt x="913" y="39089"/>
                      <a:pt x="13436" y="39788"/>
                    </a:cubicBezTo>
                    <a:cubicBezTo>
                      <a:pt x="13439" y="39788"/>
                      <a:pt x="13441" y="39788"/>
                      <a:pt x="13444" y="39788"/>
                    </a:cubicBezTo>
                    <a:cubicBezTo>
                      <a:pt x="13908" y="39788"/>
                      <a:pt x="15209" y="37306"/>
                      <a:pt x="16810" y="33983"/>
                    </a:cubicBezTo>
                    <a:cubicBezTo>
                      <a:pt x="19819" y="27660"/>
                      <a:pt x="23649" y="18390"/>
                      <a:pt x="23831" y="18086"/>
                    </a:cubicBezTo>
                    <a:cubicBezTo>
                      <a:pt x="24135" y="17630"/>
                      <a:pt x="32889" y="14073"/>
                      <a:pt x="32889" y="14073"/>
                    </a:cubicBezTo>
                    <a:lnTo>
                      <a:pt x="31612" y="11794"/>
                    </a:lnTo>
                    <a:cubicBezTo>
                      <a:pt x="31612" y="11794"/>
                      <a:pt x="24052" y="14295"/>
                      <a:pt x="23223" y="14295"/>
                    </a:cubicBezTo>
                    <a:cubicBezTo>
                      <a:pt x="23195" y="14295"/>
                      <a:pt x="23174" y="14292"/>
                      <a:pt x="23162" y="14286"/>
                    </a:cubicBezTo>
                    <a:cubicBezTo>
                      <a:pt x="22767" y="14104"/>
                      <a:pt x="31977" y="3313"/>
                      <a:pt x="31977" y="3313"/>
                    </a:cubicBezTo>
                    <a:lnTo>
                      <a:pt x="26536" y="1034"/>
                    </a:lnTo>
                    <a:lnTo>
                      <a:pt x="241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04"/>
              <p:cNvSpPr/>
              <p:nvPr/>
            </p:nvSpPr>
            <p:spPr>
              <a:xfrm>
                <a:off x="8255250" y="7611175"/>
                <a:ext cx="663400" cy="994750"/>
              </a:xfrm>
              <a:custGeom>
                <a:rect b="b" l="l" r="r" t="t"/>
                <a:pathLst>
                  <a:path extrusionOk="0" h="39790" w="26536">
                    <a:moveTo>
                      <a:pt x="24135" y="1"/>
                    </a:moveTo>
                    <a:cubicBezTo>
                      <a:pt x="24135" y="1"/>
                      <a:pt x="17264" y="10457"/>
                      <a:pt x="16905" y="10457"/>
                    </a:cubicBezTo>
                    <a:cubicBezTo>
                      <a:pt x="16903" y="10457"/>
                      <a:pt x="16902" y="10457"/>
                      <a:pt x="16901" y="10457"/>
                    </a:cubicBezTo>
                    <a:cubicBezTo>
                      <a:pt x="16597" y="10396"/>
                      <a:pt x="16110" y="1186"/>
                      <a:pt x="16110" y="1186"/>
                    </a:cubicBezTo>
                    <a:lnTo>
                      <a:pt x="12007" y="3162"/>
                    </a:lnTo>
                    <a:cubicBezTo>
                      <a:pt x="12007" y="3162"/>
                      <a:pt x="12706" y="10578"/>
                      <a:pt x="12797" y="11612"/>
                    </a:cubicBezTo>
                    <a:cubicBezTo>
                      <a:pt x="12919" y="12676"/>
                      <a:pt x="92" y="31278"/>
                      <a:pt x="92" y="31278"/>
                    </a:cubicBezTo>
                    <a:cubicBezTo>
                      <a:pt x="1" y="31977"/>
                      <a:pt x="912" y="39120"/>
                      <a:pt x="13405" y="39789"/>
                    </a:cubicBezTo>
                    <a:cubicBezTo>
                      <a:pt x="13410" y="39789"/>
                      <a:pt x="13416" y="39790"/>
                      <a:pt x="13422" y="39790"/>
                    </a:cubicBezTo>
                    <a:cubicBezTo>
                      <a:pt x="13893" y="39790"/>
                      <a:pt x="15217" y="37287"/>
                      <a:pt x="16809" y="33983"/>
                    </a:cubicBezTo>
                    <a:lnTo>
                      <a:pt x="16809" y="33983"/>
                    </a:lnTo>
                    <a:cubicBezTo>
                      <a:pt x="16148" y="34190"/>
                      <a:pt x="15473" y="34322"/>
                      <a:pt x="14815" y="34322"/>
                    </a:cubicBezTo>
                    <a:cubicBezTo>
                      <a:pt x="14022" y="34322"/>
                      <a:pt x="13252" y="34130"/>
                      <a:pt x="12554" y="33649"/>
                    </a:cubicBezTo>
                    <a:cubicBezTo>
                      <a:pt x="10062" y="32098"/>
                      <a:pt x="10517" y="28512"/>
                      <a:pt x="11034" y="26080"/>
                    </a:cubicBezTo>
                    <a:cubicBezTo>
                      <a:pt x="13010" y="16171"/>
                      <a:pt x="19879" y="8329"/>
                      <a:pt x="26536" y="1034"/>
                    </a:cubicBezTo>
                    <a:lnTo>
                      <a:pt x="241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04"/>
              <p:cNvSpPr/>
              <p:nvPr/>
            </p:nvSpPr>
            <p:spPr>
              <a:xfrm>
                <a:off x="8285650" y="7252100"/>
                <a:ext cx="1135300" cy="887000"/>
              </a:xfrm>
              <a:custGeom>
                <a:rect b="b" l="l" r="r" t="t"/>
                <a:pathLst>
                  <a:path extrusionOk="0" h="35480" w="45412">
                    <a:moveTo>
                      <a:pt x="30355" y="1"/>
                    </a:moveTo>
                    <a:cubicBezTo>
                      <a:pt x="29249" y="1"/>
                      <a:pt x="28122" y="258"/>
                      <a:pt x="27083" y="746"/>
                    </a:cubicBezTo>
                    <a:cubicBezTo>
                      <a:pt x="26688" y="534"/>
                      <a:pt x="26262" y="443"/>
                      <a:pt x="25837" y="321"/>
                    </a:cubicBezTo>
                    <a:cubicBezTo>
                      <a:pt x="25245" y="186"/>
                      <a:pt x="24630" y="112"/>
                      <a:pt x="24022" y="112"/>
                    </a:cubicBezTo>
                    <a:cubicBezTo>
                      <a:pt x="22442" y="112"/>
                      <a:pt x="20906" y="612"/>
                      <a:pt x="19940" y="1841"/>
                    </a:cubicBezTo>
                    <a:cubicBezTo>
                      <a:pt x="18255" y="1066"/>
                      <a:pt x="16401" y="608"/>
                      <a:pt x="14566" y="608"/>
                    </a:cubicBezTo>
                    <a:cubicBezTo>
                      <a:pt x="13091" y="608"/>
                      <a:pt x="11628" y="904"/>
                      <a:pt x="10274" y="1567"/>
                    </a:cubicBezTo>
                    <a:cubicBezTo>
                      <a:pt x="7690" y="2813"/>
                      <a:pt x="5806" y="5640"/>
                      <a:pt x="6475" y="8528"/>
                    </a:cubicBezTo>
                    <a:cubicBezTo>
                      <a:pt x="3952" y="9196"/>
                      <a:pt x="1520" y="10534"/>
                      <a:pt x="760" y="13209"/>
                    </a:cubicBezTo>
                    <a:cubicBezTo>
                      <a:pt x="0" y="15975"/>
                      <a:pt x="1642" y="18680"/>
                      <a:pt x="4256" y="19440"/>
                    </a:cubicBezTo>
                    <a:cubicBezTo>
                      <a:pt x="3314" y="21294"/>
                      <a:pt x="3526" y="23239"/>
                      <a:pt x="5624" y="24364"/>
                    </a:cubicBezTo>
                    <a:cubicBezTo>
                      <a:pt x="6463" y="24816"/>
                      <a:pt x="7428" y="25043"/>
                      <a:pt x="8393" y="25043"/>
                    </a:cubicBezTo>
                    <a:cubicBezTo>
                      <a:pt x="9701" y="25043"/>
                      <a:pt x="11010" y="24626"/>
                      <a:pt x="12007" y="23786"/>
                    </a:cubicBezTo>
                    <a:cubicBezTo>
                      <a:pt x="13466" y="23543"/>
                      <a:pt x="14742" y="21902"/>
                      <a:pt x="15350" y="20443"/>
                    </a:cubicBezTo>
                    <a:cubicBezTo>
                      <a:pt x="16081" y="20958"/>
                      <a:pt x="16930" y="21228"/>
                      <a:pt x="17763" y="21228"/>
                    </a:cubicBezTo>
                    <a:cubicBezTo>
                      <a:pt x="18454" y="21228"/>
                      <a:pt x="19134" y="21042"/>
                      <a:pt x="19727" y="20656"/>
                    </a:cubicBezTo>
                    <a:cubicBezTo>
                      <a:pt x="19879" y="20990"/>
                      <a:pt x="20062" y="21294"/>
                      <a:pt x="20366" y="21567"/>
                    </a:cubicBezTo>
                    <a:cubicBezTo>
                      <a:pt x="21178" y="22311"/>
                      <a:pt x="22328" y="22628"/>
                      <a:pt x="23462" y="22628"/>
                    </a:cubicBezTo>
                    <a:cubicBezTo>
                      <a:pt x="23813" y="22628"/>
                      <a:pt x="24162" y="22598"/>
                      <a:pt x="24499" y="22540"/>
                    </a:cubicBezTo>
                    <a:lnTo>
                      <a:pt x="24499" y="22540"/>
                    </a:lnTo>
                    <a:cubicBezTo>
                      <a:pt x="24439" y="23270"/>
                      <a:pt x="24621" y="23999"/>
                      <a:pt x="25077" y="24729"/>
                    </a:cubicBezTo>
                    <a:cubicBezTo>
                      <a:pt x="25472" y="25276"/>
                      <a:pt x="26110" y="25853"/>
                      <a:pt x="26840" y="26188"/>
                    </a:cubicBezTo>
                    <a:cubicBezTo>
                      <a:pt x="26688" y="26461"/>
                      <a:pt x="26536" y="26765"/>
                      <a:pt x="26475" y="27099"/>
                    </a:cubicBezTo>
                    <a:cubicBezTo>
                      <a:pt x="26384" y="27799"/>
                      <a:pt x="26779" y="28133"/>
                      <a:pt x="26840" y="28710"/>
                    </a:cubicBezTo>
                    <a:cubicBezTo>
                      <a:pt x="26840" y="28771"/>
                      <a:pt x="26840" y="28893"/>
                      <a:pt x="26779" y="28984"/>
                    </a:cubicBezTo>
                    <a:cubicBezTo>
                      <a:pt x="26749" y="29288"/>
                      <a:pt x="26566" y="29531"/>
                      <a:pt x="26536" y="29835"/>
                    </a:cubicBezTo>
                    <a:cubicBezTo>
                      <a:pt x="26414" y="30504"/>
                      <a:pt x="26566" y="31203"/>
                      <a:pt x="26779" y="31811"/>
                    </a:cubicBezTo>
                    <a:cubicBezTo>
                      <a:pt x="27677" y="34101"/>
                      <a:pt x="30019" y="35479"/>
                      <a:pt x="32345" y="35479"/>
                    </a:cubicBezTo>
                    <a:cubicBezTo>
                      <a:pt x="33167" y="35479"/>
                      <a:pt x="33988" y="35307"/>
                      <a:pt x="34743" y="34942"/>
                    </a:cubicBezTo>
                    <a:cubicBezTo>
                      <a:pt x="35464" y="35270"/>
                      <a:pt x="36249" y="35424"/>
                      <a:pt x="37042" y="35424"/>
                    </a:cubicBezTo>
                    <a:cubicBezTo>
                      <a:pt x="39990" y="35424"/>
                      <a:pt x="43038" y="33295"/>
                      <a:pt x="43253" y="30109"/>
                    </a:cubicBezTo>
                    <a:cubicBezTo>
                      <a:pt x="43284" y="29683"/>
                      <a:pt x="43193" y="29349"/>
                      <a:pt x="43162" y="28984"/>
                    </a:cubicBezTo>
                    <a:cubicBezTo>
                      <a:pt x="43132" y="27981"/>
                      <a:pt x="43253" y="27920"/>
                      <a:pt x="43801" y="27099"/>
                    </a:cubicBezTo>
                    <a:cubicBezTo>
                      <a:pt x="44439" y="26188"/>
                      <a:pt x="44925" y="25124"/>
                      <a:pt x="45047" y="23999"/>
                    </a:cubicBezTo>
                    <a:cubicBezTo>
                      <a:pt x="45412" y="21932"/>
                      <a:pt x="44804" y="19865"/>
                      <a:pt x="43436" y="18406"/>
                    </a:cubicBezTo>
                    <a:cubicBezTo>
                      <a:pt x="44378" y="16643"/>
                      <a:pt x="44652" y="14485"/>
                      <a:pt x="43405" y="12814"/>
                    </a:cubicBezTo>
                    <a:cubicBezTo>
                      <a:pt x="43132" y="12510"/>
                      <a:pt x="42585" y="12236"/>
                      <a:pt x="42402" y="11932"/>
                    </a:cubicBezTo>
                    <a:cubicBezTo>
                      <a:pt x="42220" y="11598"/>
                      <a:pt x="42311" y="11172"/>
                      <a:pt x="42220" y="10838"/>
                    </a:cubicBezTo>
                    <a:cubicBezTo>
                      <a:pt x="41916" y="9956"/>
                      <a:pt x="41156" y="9592"/>
                      <a:pt x="40305" y="9409"/>
                    </a:cubicBezTo>
                    <a:cubicBezTo>
                      <a:pt x="40032" y="8254"/>
                      <a:pt x="39393" y="7190"/>
                      <a:pt x="38421" y="6430"/>
                    </a:cubicBezTo>
                    <a:cubicBezTo>
                      <a:pt x="37873" y="6005"/>
                      <a:pt x="36779" y="5823"/>
                      <a:pt x="36414" y="5336"/>
                    </a:cubicBezTo>
                    <a:cubicBezTo>
                      <a:pt x="36050" y="4850"/>
                      <a:pt x="36050" y="3664"/>
                      <a:pt x="35715" y="3057"/>
                    </a:cubicBezTo>
                    <a:cubicBezTo>
                      <a:pt x="34535" y="956"/>
                      <a:pt x="32485" y="1"/>
                      <a:pt x="303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04"/>
              <p:cNvSpPr/>
              <p:nvPr/>
            </p:nvSpPr>
            <p:spPr>
              <a:xfrm>
                <a:off x="8285650" y="7255650"/>
                <a:ext cx="736900" cy="721825"/>
              </a:xfrm>
              <a:custGeom>
                <a:rect b="b" l="l" r="r" t="t"/>
                <a:pathLst>
                  <a:path extrusionOk="0" h="28873" w="29476">
                    <a:moveTo>
                      <a:pt x="24022" y="0"/>
                    </a:moveTo>
                    <a:cubicBezTo>
                      <a:pt x="22442" y="0"/>
                      <a:pt x="20906" y="500"/>
                      <a:pt x="19940" y="1729"/>
                    </a:cubicBezTo>
                    <a:cubicBezTo>
                      <a:pt x="18261" y="957"/>
                      <a:pt x="16414" y="509"/>
                      <a:pt x="14586" y="509"/>
                    </a:cubicBezTo>
                    <a:cubicBezTo>
                      <a:pt x="13104" y="509"/>
                      <a:pt x="11634" y="803"/>
                      <a:pt x="10274" y="1456"/>
                    </a:cubicBezTo>
                    <a:cubicBezTo>
                      <a:pt x="7690" y="2732"/>
                      <a:pt x="5806" y="5529"/>
                      <a:pt x="6475" y="8416"/>
                    </a:cubicBezTo>
                    <a:cubicBezTo>
                      <a:pt x="3952" y="9115"/>
                      <a:pt x="1520" y="10422"/>
                      <a:pt x="760" y="13097"/>
                    </a:cubicBezTo>
                    <a:cubicBezTo>
                      <a:pt x="0" y="15863"/>
                      <a:pt x="1642" y="18568"/>
                      <a:pt x="4256" y="19328"/>
                    </a:cubicBezTo>
                    <a:cubicBezTo>
                      <a:pt x="3314" y="21182"/>
                      <a:pt x="3526" y="23128"/>
                      <a:pt x="5624" y="24252"/>
                    </a:cubicBezTo>
                    <a:cubicBezTo>
                      <a:pt x="6467" y="24706"/>
                      <a:pt x="7438" y="24933"/>
                      <a:pt x="8408" y="24933"/>
                    </a:cubicBezTo>
                    <a:cubicBezTo>
                      <a:pt x="9711" y="24933"/>
                      <a:pt x="11014" y="24524"/>
                      <a:pt x="12007" y="23705"/>
                    </a:cubicBezTo>
                    <a:cubicBezTo>
                      <a:pt x="13466" y="23432"/>
                      <a:pt x="14742" y="21790"/>
                      <a:pt x="15350" y="20362"/>
                    </a:cubicBezTo>
                    <a:cubicBezTo>
                      <a:pt x="16081" y="20860"/>
                      <a:pt x="16929" y="21131"/>
                      <a:pt x="17762" y="21131"/>
                    </a:cubicBezTo>
                    <a:cubicBezTo>
                      <a:pt x="18454" y="21131"/>
                      <a:pt x="19134" y="20944"/>
                      <a:pt x="19727" y="20544"/>
                    </a:cubicBezTo>
                    <a:cubicBezTo>
                      <a:pt x="19879" y="20878"/>
                      <a:pt x="20062" y="21182"/>
                      <a:pt x="20366" y="21456"/>
                    </a:cubicBezTo>
                    <a:cubicBezTo>
                      <a:pt x="21178" y="22199"/>
                      <a:pt x="22328" y="22516"/>
                      <a:pt x="23462" y="22516"/>
                    </a:cubicBezTo>
                    <a:cubicBezTo>
                      <a:pt x="23813" y="22516"/>
                      <a:pt x="24162" y="22486"/>
                      <a:pt x="24499" y="22429"/>
                    </a:cubicBezTo>
                    <a:lnTo>
                      <a:pt x="24499" y="22429"/>
                    </a:lnTo>
                    <a:cubicBezTo>
                      <a:pt x="24439" y="23158"/>
                      <a:pt x="24621" y="23888"/>
                      <a:pt x="25077" y="24617"/>
                    </a:cubicBezTo>
                    <a:cubicBezTo>
                      <a:pt x="25472" y="25164"/>
                      <a:pt x="26110" y="25742"/>
                      <a:pt x="26840" y="26076"/>
                    </a:cubicBezTo>
                    <a:cubicBezTo>
                      <a:pt x="26688" y="26350"/>
                      <a:pt x="26536" y="26654"/>
                      <a:pt x="26475" y="26988"/>
                    </a:cubicBezTo>
                    <a:cubicBezTo>
                      <a:pt x="26384" y="27687"/>
                      <a:pt x="26779" y="28021"/>
                      <a:pt x="26840" y="28599"/>
                    </a:cubicBezTo>
                    <a:cubicBezTo>
                      <a:pt x="26840" y="28660"/>
                      <a:pt x="26840" y="28781"/>
                      <a:pt x="26779" y="28872"/>
                    </a:cubicBezTo>
                    <a:cubicBezTo>
                      <a:pt x="27205" y="28599"/>
                      <a:pt x="27660" y="28416"/>
                      <a:pt x="28299" y="28325"/>
                    </a:cubicBezTo>
                    <a:cubicBezTo>
                      <a:pt x="28512" y="28295"/>
                      <a:pt x="28664" y="28112"/>
                      <a:pt x="28542" y="27900"/>
                    </a:cubicBezTo>
                    <a:cubicBezTo>
                      <a:pt x="27660" y="26319"/>
                      <a:pt x="27964" y="24526"/>
                      <a:pt x="29302" y="23310"/>
                    </a:cubicBezTo>
                    <a:cubicBezTo>
                      <a:pt x="29476" y="23165"/>
                      <a:pt x="29346" y="22882"/>
                      <a:pt x="29175" y="22882"/>
                    </a:cubicBezTo>
                    <a:cubicBezTo>
                      <a:pt x="29167" y="22882"/>
                      <a:pt x="29158" y="22883"/>
                      <a:pt x="29150" y="22884"/>
                    </a:cubicBezTo>
                    <a:cubicBezTo>
                      <a:pt x="29048" y="22890"/>
                      <a:pt x="28941" y="22893"/>
                      <a:pt x="28831" y="22893"/>
                    </a:cubicBezTo>
                    <a:cubicBezTo>
                      <a:pt x="26539" y="22893"/>
                      <a:pt x="22612" y="21677"/>
                      <a:pt x="24439" y="18690"/>
                    </a:cubicBezTo>
                    <a:cubicBezTo>
                      <a:pt x="24547" y="18500"/>
                      <a:pt x="24389" y="18285"/>
                      <a:pt x="24202" y="18285"/>
                    </a:cubicBezTo>
                    <a:cubicBezTo>
                      <a:pt x="24180" y="18285"/>
                      <a:pt x="24157" y="18288"/>
                      <a:pt x="24135" y="18295"/>
                    </a:cubicBezTo>
                    <a:cubicBezTo>
                      <a:pt x="23409" y="18505"/>
                      <a:pt x="22702" y="18680"/>
                      <a:pt x="21958" y="18680"/>
                    </a:cubicBezTo>
                    <a:cubicBezTo>
                      <a:pt x="21735" y="18680"/>
                      <a:pt x="21509" y="18664"/>
                      <a:pt x="21277" y="18629"/>
                    </a:cubicBezTo>
                    <a:cubicBezTo>
                      <a:pt x="19727" y="18386"/>
                      <a:pt x="17569" y="16319"/>
                      <a:pt x="19788" y="14921"/>
                    </a:cubicBezTo>
                    <a:cubicBezTo>
                      <a:pt x="20031" y="14769"/>
                      <a:pt x="19910" y="14495"/>
                      <a:pt x="19697" y="14465"/>
                    </a:cubicBezTo>
                    <a:cubicBezTo>
                      <a:pt x="16961" y="14191"/>
                      <a:pt x="15289" y="11486"/>
                      <a:pt x="17296" y="9206"/>
                    </a:cubicBezTo>
                    <a:cubicBezTo>
                      <a:pt x="18572" y="7747"/>
                      <a:pt x="20700" y="6471"/>
                      <a:pt x="22676" y="6380"/>
                    </a:cubicBezTo>
                    <a:cubicBezTo>
                      <a:pt x="22888" y="6380"/>
                      <a:pt x="22949" y="6136"/>
                      <a:pt x="22828" y="5985"/>
                    </a:cubicBezTo>
                    <a:cubicBezTo>
                      <a:pt x="21460" y="4586"/>
                      <a:pt x="21916" y="2459"/>
                      <a:pt x="23375" y="1304"/>
                    </a:cubicBezTo>
                    <a:cubicBezTo>
                      <a:pt x="24104" y="756"/>
                      <a:pt x="24955" y="392"/>
                      <a:pt x="25837" y="209"/>
                    </a:cubicBezTo>
                    <a:cubicBezTo>
                      <a:pt x="25245" y="74"/>
                      <a:pt x="24630" y="0"/>
                      <a:pt x="240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04"/>
              <p:cNvSpPr/>
              <p:nvPr/>
            </p:nvSpPr>
            <p:spPr>
              <a:xfrm>
                <a:off x="9011350" y="7579125"/>
                <a:ext cx="213300" cy="219825"/>
              </a:xfrm>
              <a:custGeom>
                <a:rect b="b" l="l" r="r" t="t"/>
                <a:pathLst>
                  <a:path extrusionOk="0" h="8793" w="8532">
                    <a:moveTo>
                      <a:pt x="1620" y="0"/>
                    </a:moveTo>
                    <a:cubicBezTo>
                      <a:pt x="1541" y="0"/>
                      <a:pt x="1458" y="38"/>
                      <a:pt x="1398" y="128"/>
                    </a:cubicBezTo>
                    <a:cubicBezTo>
                      <a:pt x="426" y="1617"/>
                      <a:pt x="0" y="3198"/>
                      <a:pt x="1125" y="4748"/>
                    </a:cubicBezTo>
                    <a:cubicBezTo>
                      <a:pt x="1915" y="5802"/>
                      <a:pt x="3232" y="6468"/>
                      <a:pt x="4558" y="6468"/>
                    </a:cubicBezTo>
                    <a:cubicBezTo>
                      <a:pt x="4762" y="6468"/>
                      <a:pt x="4965" y="6452"/>
                      <a:pt x="5168" y="6420"/>
                    </a:cubicBezTo>
                    <a:cubicBezTo>
                      <a:pt x="5472" y="7605"/>
                      <a:pt x="6535" y="8608"/>
                      <a:pt x="7964" y="8790"/>
                    </a:cubicBezTo>
                    <a:cubicBezTo>
                      <a:pt x="7978" y="8792"/>
                      <a:pt x="7992" y="8792"/>
                      <a:pt x="8006" y="8792"/>
                    </a:cubicBezTo>
                    <a:cubicBezTo>
                      <a:pt x="8318" y="8792"/>
                      <a:pt x="8531" y="8476"/>
                      <a:pt x="8298" y="8243"/>
                    </a:cubicBezTo>
                    <a:cubicBezTo>
                      <a:pt x="7599" y="7727"/>
                      <a:pt x="6687" y="7453"/>
                      <a:pt x="6201" y="6663"/>
                    </a:cubicBezTo>
                    <a:cubicBezTo>
                      <a:pt x="5715" y="5872"/>
                      <a:pt x="5654" y="4687"/>
                      <a:pt x="6110" y="3836"/>
                    </a:cubicBezTo>
                    <a:cubicBezTo>
                      <a:pt x="6174" y="3772"/>
                      <a:pt x="6118" y="3694"/>
                      <a:pt x="6038" y="3694"/>
                    </a:cubicBezTo>
                    <a:cubicBezTo>
                      <a:pt x="6003" y="3694"/>
                      <a:pt x="5964" y="3708"/>
                      <a:pt x="5927" y="3745"/>
                    </a:cubicBezTo>
                    <a:cubicBezTo>
                      <a:pt x="5350" y="4322"/>
                      <a:pt x="5076" y="4991"/>
                      <a:pt x="5076" y="5660"/>
                    </a:cubicBezTo>
                    <a:cubicBezTo>
                      <a:pt x="4013" y="5356"/>
                      <a:pt x="3009" y="5082"/>
                      <a:pt x="2189" y="4231"/>
                    </a:cubicBezTo>
                    <a:cubicBezTo>
                      <a:pt x="1247" y="3167"/>
                      <a:pt x="1216" y="1587"/>
                      <a:pt x="1824" y="340"/>
                    </a:cubicBezTo>
                    <a:cubicBezTo>
                      <a:pt x="1926" y="157"/>
                      <a:pt x="1781" y="0"/>
                      <a:pt x="16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04"/>
              <p:cNvSpPr/>
              <p:nvPr/>
            </p:nvSpPr>
            <p:spPr>
              <a:xfrm>
                <a:off x="9114700" y="7907175"/>
                <a:ext cx="88150" cy="102000"/>
              </a:xfrm>
              <a:custGeom>
                <a:rect b="b" l="l" r="r" t="t"/>
                <a:pathLst>
                  <a:path extrusionOk="0" h="4080" w="3526">
                    <a:moveTo>
                      <a:pt x="1038" y="1"/>
                    </a:moveTo>
                    <a:cubicBezTo>
                      <a:pt x="1013" y="1"/>
                      <a:pt x="989" y="14"/>
                      <a:pt x="973" y="45"/>
                    </a:cubicBezTo>
                    <a:cubicBezTo>
                      <a:pt x="243" y="866"/>
                      <a:pt x="0" y="1960"/>
                      <a:pt x="608" y="2963"/>
                    </a:cubicBezTo>
                    <a:cubicBezTo>
                      <a:pt x="1051" y="3593"/>
                      <a:pt x="1852" y="4080"/>
                      <a:pt x="2641" y="4080"/>
                    </a:cubicBezTo>
                    <a:cubicBezTo>
                      <a:pt x="2880" y="4080"/>
                      <a:pt x="3117" y="4035"/>
                      <a:pt x="3344" y="3936"/>
                    </a:cubicBezTo>
                    <a:cubicBezTo>
                      <a:pt x="3526" y="3875"/>
                      <a:pt x="3465" y="3541"/>
                      <a:pt x="3283" y="3480"/>
                    </a:cubicBezTo>
                    <a:cubicBezTo>
                      <a:pt x="2523" y="3389"/>
                      <a:pt x="1793" y="3267"/>
                      <a:pt x="1307" y="2629"/>
                    </a:cubicBezTo>
                    <a:cubicBezTo>
                      <a:pt x="821" y="1930"/>
                      <a:pt x="730" y="896"/>
                      <a:pt x="1155" y="197"/>
                    </a:cubicBezTo>
                    <a:cubicBezTo>
                      <a:pt x="1200" y="107"/>
                      <a:pt x="1112" y="1"/>
                      <a:pt x="10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04"/>
              <p:cNvSpPr/>
              <p:nvPr/>
            </p:nvSpPr>
            <p:spPr>
              <a:xfrm>
                <a:off x="8898875" y="7352525"/>
                <a:ext cx="98050" cy="79800"/>
              </a:xfrm>
              <a:custGeom>
                <a:rect b="b" l="l" r="r" t="t"/>
                <a:pathLst>
                  <a:path extrusionOk="0" h="3192" w="3922">
                    <a:moveTo>
                      <a:pt x="275" y="1"/>
                    </a:moveTo>
                    <a:cubicBezTo>
                      <a:pt x="220" y="1"/>
                      <a:pt x="154" y="39"/>
                      <a:pt x="122" y="103"/>
                    </a:cubicBezTo>
                    <a:cubicBezTo>
                      <a:pt x="1" y="1137"/>
                      <a:pt x="122" y="2079"/>
                      <a:pt x="1095" y="2717"/>
                    </a:cubicBezTo>
                    <a:cubicBezTo>
                      <a:pt x="1503" y="3011"/>
                      <a:pt x="2025" y="3191"/>
                      <a:pt x="2534" y="3191"/>
                    </a:cubicBezTo>
                    <a:cubicBezTo>
                      <a:pt x="2973" y="3191"/>
                      <a:pt x="3402" y="3057"/>
                      <a:pt x="3739" y="2748"/>
                    </a:cubicBezTo>
                    <a:cubicBezTo>
                      <a:pt x="3922" y="2626"/>
                      <a:pt x="3770" y="2353"/>
                      <a:pt x="3587" y="2353"/>
                    </a:cubicBezTo>
                    <a:cubicBezTo>
                      <a:pt x="3293" y="2365"/>
                      <a:pt x="3013" y="2392"/>
                      <a:pt x="2741" y="2392"/>
                    </a:cubicBezTo>
                    <a:cubicBezTo>
                      <a:pt x="2338" y="2392"/>
                      <a:pt x="1950" y="2333"/>
                      <a:pt x="1551" y="2079"/>
                    </a:cubicBezTo>
                    <a:cubicBezTo>
                      <a:pt x="882" y="1714"/>
                      <a:pt x="274" y="863"/>
                      <a:pt x="365" y="103"/>
                    </a:cubicBezTo>
                    <a:cubicBezTo>
                      <a:pt x="365" y="32"/>
                      <a:pt x="325" y="1"/>
                      <a:pt x="2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04"/>
              <p:cNvSpPr/>
              <p:nvPr/>
            </p:nvSpPr>
            <p:spPr>
              <a:xfrm>
                <a:off x="8528825" y="8015650"/>
                <a:ext cx="76750" cy="68000"/>
              </a:xfrm>
              <a:custGeom>
                <a:rect b="b" l="l" r="r" t="t"/>
                <a:pathLst>
                  <a:path extrusionOk="0" h="2720" w="3070">
                    <a:moveTo>
                      <a:pt x="1569" y="1"/>
                    </a:moveTo>
                    <a:cubicBezTo>
                      <a:pt x="1139" y="1"/>
                      <a:pt x="714" y="202"/>
                      <a:pt x="456" y="570"/>
                    </a:cubicBezTo>
                    <a:cubicBezTo>
                      <a:pt x="0" y="1178"/>
                      <a:pt x="152" y="2029"/>
                      <a:pt x="760" y="2454"/>
                    </a:cubicBezTo>
                    <a:cubicBezTo>
                      <a:pt x="1000" y="2634"/>
                      <a:pt x="1282" y="2719"/>
                      <a:pt x="1562" y="2719"/>
                    </a:cubicBezTo>
                    <a:cubicBezTo>
                      <a:pt x="1992" y="2719"/>
                      <a:pt x="2417" y="2518"/>
                      <a:pt x="2675" y="2150"/>
                    </a:cubicBezTo>
                    <a:cubicBezTo>
                      <a:pt x="3070" y="1573"/>
                      <a:pt x="2918" y="722"/>
                      <a:pt x="2371" y="266"/>
                    </a:cubicBezTo>
                    <a:cubicBezTo>
                      <a:pt x="2131" y="86"/>
                      <a:pt x="1849" y="1"/>
                      <a:pt x="1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04"/>
              <p:cNvSpPr/>
              <p:nvPr/>
            </p:nvSpPr>
            <p:spPr>
              <a:xfrm>
                <a:off x="8719550" y="8112925"/>
                <a:ext cx="78300" cy="68750"/>
              </a:xfrm>
              <a:custGeom>
                <a:rect b="b" l="l" r="r" t="t"/>
                <a:pathLst>
                  <a:path extrusionOk="0" h="2750" w="3132">
                    <a:moveTo>
                      <a:pt x="1569" y="0"/>
                    </a:moveTo>
                    <a:cubicBezTo>
                      <a:pt x="1139" y="0"/>
                      <a:pt x="714" y="201"/>
                      <a:pt x="456" y="569"/>
                    </a:cubicBezTo>
                    <a:cubicBezTo>
                      <a:pt x="0" y="1177"/>
                      <a:pt x="152" y="2059"/>
                      <a:pt x="760" y="2484"/>
                    </a:cubicBezTo>
                    <a:cubicBezTo>
                      <a:pt x="1000" y="2664"/>
                      <a:pt x="1282" y="2749"/>
                      <a:pt x="1563" y="2749"/>
                    </a:cubicBezTo>
                    <a:cubicBezTo>
                      <a:pt x="1993" y="2749"/>
                      <a:pt x="2417" y="2548"/>
                      <a:pt x="2675" y="2180"/>
                    </a:cubicBezTo>
                    <a:cubicBezTo>
                      <a:pt x="3131" y="1603"/>
                      <a:pt x="2979" y="721"/>
                      <a:pt x="2371" y="265"/>
                    </a:cubicBezTo>
                    <a:cubicBezTo>
                      <a:pt x="2131" y="86"/>
                      <a:pt x="1849" y="0"/>
                      <a:pt x="1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04"/>
              <p:cNvSpPr/>
              <p:nvPr/>
            </p:nvSpPr>
            <p:spPr>
              <a:xfrm>
                <a:off x="8585050" y="8085200"/>
                <a:ext cx="97150" cy="83050"/>
              </a:xfrm>
              <a:custGeom>
                <a:rect b="b" l="l" r="r" t="t"/>
                <a:pathLst>
                  <a:path extrusionOk="0" h="3322" w="3886">
                    <a:moveTo>
                      <a:pt x="1112" y="0"/>
                    </a:moveTo>
                    <a:cubicBezTo>
                      <a:pt x="1050" y="0"/>
                      <a:pt x="982" y="32"/>
                      <a:pt x="943" y="98"/>
                    </a:cubicBezTo>
                    <a:cubicBezTo>
                      <a:pt x="578" y="1010"/>
                      <a:pt x="0" y="2590"/>
                      <a:pt x="1247" y="3198"/>
                    </a:cubicBezTo>
                    <a:cubicBezTo>
                      <a:pt x="1440" y="3283"/>
                      <a:pt x="1624" y="3322"/>
                      <a:pt x="1800" y="3322"/>
                    </a:cubicBezTo>
                    <a:cubicBezTo>
                      <a:pt x="2811" y="3322"/>
                      <a:pt x="3519" y="2051"/>
                      <a:pt x="3830" y="1222"/>
                    </a:cubicBezTo>
                    <a:cubicBezTo>
                      <a:pt x="3885" y="1094"/>
                      <a:pt x="3819" y="1010"/>
                      <a:pt x="3724" y="1010"/>
                    </a:cubicBezTo>
                    <a:cubicBezTo>
                      <a:pt x="3661" y="1010"/>
                      <a:pt x="3587" y="1047"/>
                      <a:pt x="3526" y="1131"/>
                    </a:cubicBezTo>
                    <a:cubicBezTo>
                      <a:pt x="3207" y="1556"/>
                      <a:pt x="2540" y="2632"/>
                      <a:pt x="1849" y="2632"/>
                    </a:cubicBezTo>
                    <a:cubicBezTo>
                      <a:pt x="1750" y="2632"/>
                      <a:pt x="1650" y="2610"/>
                      <a:pt x="1550" y="2560"/>
                    </a:cubicBezTo>
                    <a:cubicBezTo>
                      <a:pt x="791" y="2195"/>
                      <a:pt x="1216" y="736"/>
                      <a:pt x="1247" y="159"/>
                    </a:cubicBezTo>
                    <a:cubicBezTo>
                      <a:pt x="1264" y="55"/>
                      <a:pt x="1193" y="0"/>
                      <a:pt x="1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04"/>
              <p:cNvSpPr/>
              <p:nvPr/>
            </p:nvSpPr>
            <p:spPr>
              <a:xfrm>
                <a:off x="8585800" y="7914525"/>
                <a:ext cx="56250" cy="32425"/>
              </a:xfrm>
              <a:custGeom>
                <a:rect b="b" l="l" r="r" t="t"/>
                <a:pathLst>
                  <a:path extrusionOk="0" h="1297" w="2250">
                    <a:moveTo>
                      <a:pt x="1060" y="1"/>
                    </a:moveTo>
                    <a:cubicBezTo>
                      <a:pt x="771" y="1"/>
                      <a:pt x="486" y="64"/>
                      <a:pt x="274" y="238"/>
                    </a:cubicBezTo>
                    <a:cubicBezTo>
                      <a:pt x="92" y="390"/>
                      <a:pt x="1" y="602"/>
                      <a:pt x="92" y="846"/>
                    </a:cubicBezTo>
                    <a:cubicBezTo>
                      <a:pt x="153" y="1058"/>
                      <a:pt x="335" y="1210"/>
                      <a:pt x="578" y="1271"/>
                    </a:cubicBezTo>
                    <a:lnTo>
                      <a:pt x="1247" y="1271"/>
                    </a:lnTo>
                    <a:cubicBezTo>
                      <a:pt x="1328" y="1288"/>
                      <a:pt x="1407" y="1297"/>
                      <a:pt x="1484" y="1297"/>
                    </a:cubicBezTo>
                    <a:cubicBezTo>
                      <a:pt x="1810" y="1297"/>
                      <a:pt x="2079" y="1141"/>
                      <a:pt x="2128" y="846"/>
                    </a:cubicBezTo>
                    <a:cubicBezTo>
                      <a:pt x="2250" y="420"/>
                      <a:pt x="1946" y="116"/>
                      <a:pt x="1551" y="55"/>
                    </a:cubicBezTo>
                    <a:cubicBezTo>
                      <a:pt x="1395" y="22"/>
                      <a:pt x="1227" y="1"/>
                      <a:pt x="1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04"/>
              <p:cNvSpPr/>
              <p:nvPr/>
            </p:nvSpPr>
            <p:spPr>
              <a:xfrm>
                <a:off x="8803125" y="8005925"/>
                <a:ext cx="50950" cy="44525"/>
              </a:xfrm>
              <a:custGeom>
                <a:rect b="b" l="l" r="r" t="t"/>
                <a:pathLst>
                  <a:path extrusionOk="0" h="1781" w="2038">
                    <a:moveTo>
                      <a:pt x="756" y="0"/>
                    </a:moveTo>
                    <a:cubicBezTo>
                      <a:pt x="535" y="0"/>
                      <a:pt x="327" y="105"/>
                      <a:pt x="214" y="351"/>
                    </a:cubicBezTo>
                    <a:cubicBezTo>
                      <a:pt x="1" y="716"/>
                      <a:pt x="153" y="1111"/>
                      <a:pt x="548" y="1293"/>
                    </a:cubicBezTo>
                    <a:cubicBezTo>
                      <a:pt x="578" y="1293"/>
                      <a:pt x="578" y="1293"/>
                      <a:pt x="609" y="1323"/>
                    </a:cubicBezTo>
                    <a:cubicBezTo>
                      <a:pt x="670" y="1354"/>
                      <a:pt x="730" y="1415"/>
                      <a:pt x="761" y="1445"/>
                    </a:cubicBezTo>
                    <a:cubicBezTo>
                      <a:pt x="822" y="1475"/>
                      <a:pt x="882" y="1506"/>
                      <a:pt x="913" y="1567"/>
                    </a:cubicBezTo>
                    <a:cubicBezTo>
                      <a:pt x="974" y="1597"/>
                      <a:pt x="1004" y="1627"/>
                      <a:pt x="1065" y="1658"/>
                    </a:cubicBezTo>
                    <a:cubicBezTo>
                      <a:pt x="1202" y="1743"/>
                      <a:pt x="1329" y="1781"/>
                      <a:pt x="1452" y="1781"/>
                    </a:cubicBezTo>
                    <a:cubicBezTo>
                      <a:pt x="1548" y="1781"/>
                      <a:pt x="1641" y="1758"/>
                      <a:pt x="1733" y="1719"/>
                    </a:cubicBezTo>
                    <a:cubicBezTo>
                      <a:pt x="1916" y="1597"/>
                      <a:pt x="2037" y="1354"/>
                      <a:pt x="1977" y="1141"/>
                    </a:cubicBezTo>
                    <a:cubicBezTo>
                      <a:pt x="1916" y="685"/>
                      <a:pt x="1521" y="351"/>
                      <a:pt x="1156" y="108"/>
                    </a:cubicBezTo>
                    <a:cubicBezTo>
                      <a:pt x="1030" y="39"/>
                      <a:pt x="890"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04"/>
              <p:cNvSpPr/>
              <p:nvPr/>
            </p:nvSpPr>
            <p:spPr>
              <a:xfrm>
                <a:off x="7559950" y="7765125"/>
                <a:ext cx="971925" cy="802725"/>
              </a:xfrm>
              <a:custGeom>
                <a:rect b="b" l="l" r="r" t="t"/>
                <a:pathLst>
                  <a:path extrusionOk="0" h="32109" w="38877">
                    <a:moveTo>
                      <a:pt x="25676" y="0"/>
                    </a:moveTo>
                    <a:cubicBezTo>
                      <a:pt x="23046" y="0"/>
                      <a:pt x="20414" y="713"/>
                      <a:pt x="17812" y="1411"/>
                    </a:cubicBezTo>
                    <a:lnTo>
                      <a:pt x="17721" y="1411"/>
                    </a:lnTo>
                    <a:cubicBezTo>
                      <a:pt x="17207" y="1352"/>
                      <a:pt x="16691" y="1323"/>
                      <a:pt x="16175" y="1323"/>
                    </a:cubicBezTo>
                    <a:cubicBezTo>
                      <a:pt x="10074" y="1323"/>
                      <a:pt x="4036" y="5372"/>
                      <a:pt x="2159" y="11229"/>
                    </a:cubicBezTo>
                    <a:cubicBezTo>
                      <a:pt x="0" y="18190"/>
                      <a:pt x="1490" y="26153"/>
                      <a:pt x="8299" y="29801"/>
                    </a:cubicBezTo>
                    <a:cubicBezTo>
                      <a:pt x="11254" y="31397"/>
                      <a:pt x="14630" y="32108"/>
                      <a:pt x="18054" y="32108"/>
                    </a:cubicBezTo>
                    <a:cubicBezTo>
                      <a:pt x="22973" y="32108"/>
                      <a:pt x="27992" y="30640"/>
                      <a:pt x="32007" y="28220"/>
                    </a:cubicBezTo>
                    <a:cubicBezTo>
                      <a:pt x="36445" y="25515"/>
                      <a:pt x="38633" y="21168"/>
                      <a:pt x="38785" y="16518"/>
                    </a:cubicBezTo>
                    <a:cubicBezTo>
                      <a:pt x="38877" y="13965"/>
                      <a:pt x="38329" y="11351"/>
                      <a:pt x="37235" y="8919"/>
                    </a:cubicBezTo>
                    <a:cubicBezTo>
                      <a:pt x="35685" y="5241"/>
                      <a:pt x="33041" y="1654"/>
                      <a:pt x="29120" y="469"/>
                    </a:cubicBezTo>
                    <a:cubicBezTo>
                      <a:pt x="27974" y="136"/>
                      <a:pt x="26825" y="0"/>
                      <a:pt x="256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04"/>
              <p:cNvSpPr/>
              <p:nvPr/>
            </p:nvSpPr>
            <p:spPr>
              <a:xfrm>
                <a:off x="7559950" y="7798200"/>
                <a:ext cx="969650" cy="769650"/>
              </a:xfrm>
              <a:custGeom>
                <a:rect b="b" l="l" r="r" t="t"/>
                <a:pathLst>
                  <a:path extrusionOk="0" h="30786" w="38786">
                    <a:moveTo>
                      <a:pt x="16175" y="0"/>
                    </a:moveTo>
                    <a:cubicBezTo>
                      <a:pt x="10074" y="0"/>
                      <a:pt x="4036" y="4049"/>
                      <a:pt x="2159" y="9906"/>
                    </a:cubicBezTo>
                    <a:cubicBezTo>
                      <a:pt x="0" y="16867"/>
                      <a:pt x="1490" y="24830"/>
                      <a:pt x="8299" y="28478"/>
                    </a:cubicBezTo>
                    <a:cubicBezTo>
                      <a:pt x="11254" y="30074"/>
                      <a:pt x="14630" y="30785"/>
                      <a:pt x="18054" y="30785"/>
                    </a:cubicBezTo>
                    <a:cubicBezTo>
                      <a:pt x="22973" y="30785"/>
                      <a:pt x="27992" y="29317"/>
                      <a:pt x="32007" y="26897"/>
                    </a:cubicBezTo>
                    <a:cubicBezTo>
                      <a:pt x="36445" y="24192"/>
                      <a:pt x="38633" y="19845"/>
                      <a:pt x="38785" y="15195"/>
                    </a:cubicBezTo>
                    <a:lnTo>
                      <a:pt x="38785" y="15195"/>
                    </a:lnTo>
                    <a:cubicBezTo>
                      <a:pt x="36658" y="17414"/>
                      <a:pt x="33922" y="19237"/>
                      <a:pt x="31399" y="20453"/>
                    </a:cubicBezTo>
                    <a:cubicBezTo>
                      <a:pt x="28839" y="21649"/>
                      <a:pt x="25993" y="22311"/>
                      <a:pt x="23168" y="22311"/>
                    </a:cubicBezTo>
                    <a:cubicBezTo>
                      <a:pt x="20393" y="22311"/>
                      <a:pt x="17639" y="21672"/>
                      <a:pt x="15198" y="20271"/>
                    </a:cubicBezTo>
                    <a:cubicBezTo>
                      <a:pt x="10365" y="17505"/>
                      <a:pt x="7326" y="11335"/>
                      <a:pt x="10487" y="6167"/>
                    </a:cubicBezTo>
                    <a:cubicBezTo>
                      <a:pt x="12128" y="3523"/>
                      <a:pt x="14773" y="1517"/>
                      <a:pt x="17721" y="88"/>
                    </a:cubicBezTo>
                    <a:cubicBezTo>
                      <a:pt x="17207" y="29"/>
                      <a:pt x="16691" y="0"/>
                      <a:pt x="161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04"/>
              <p:cNvSpPr/>
              <p:nvPr/>
            </p:nvSpPr>
            <p:spPr>
              <a:xfrm>
                <a:off x="7876075" y="8165100"/>
                <a:ext cx="68400" cy="68450"/>
              </a:xfrm>
              <a:custGeom>
                <a:rect b="b" l="l" r="r" t="t"/>
                <a:pathLst>
                  <a:path extrusionOk="0" h="2738" w="2736">
                    <a:moveTo>
                      <a:pt x="1390" y="1"/>
                    </a:moveTo>
                    <a:cubicBezTo>
                      <a:pt x="1373" y="1"/>
                      <a:pt x="1355" y="1"/>
                      <a:pt x="1338" y="2"/>
                    </a:cubicBezTo>
                    <a:cubicBezTo>
                      <a:pt x="608" y="63"/>
                      <a:pt x="0" y="701"/>
                      <a:pt x="0" y="1431"/>
                    </a:cubicBezTo>
                    <a:cubicBezTo>
                      <a:pt x="61" y="2191"/>
                      <a:pt x="699" y="2738"/>
                      <a:pt x="1429" y="2738"/>
                    </a:cubicBezTo>
                    <a:cubicBezTo>
                      <a:pt x="2128" y="2707"/>
                      <a:pt x="2736" y="2069"/>
                      <a:pt x="2736" y="1339"/>
                    </a:cubicBezTo>
                    <a:cubicBezTo>
                      <a:pt x="2706" y="598"/>
                      <a:pt x="2097" y="1"/>
                      <a:pt x="1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04"/>
              <p:cNvSpPr/>
              <p:nvPr/>
            </p:nvSpPr>
            <p:spPr>
              <a:xfrm>
                <a:off x="8206625" y="8083825"/>
                <a:ext cx="68400" cy="68425"/>
              </a:xfrm>
              <a:custGeom>
                <a:rect b="b" l="l" r="r" t="t"/>
                <a:pathLst>
                  <a:path extrusionOk="0" h="2737" w="2736">
                    <a:moveTo>
                      <a:pt x="1338" y="1"/>
                    </a:moveTo>
                    <a:cubicBezTo>
                      <a:pt x="608" y="31"/>
                      <a:pt x="0" y="669"/>
                      <a:pt x="0" y="1399"/>
                    </a:cubicBezTo>
                    <a:cubicBezTo>
                      <a:pt x="61" y="2159"/>
                      <a:pt x="699" y="2736"/>
                      <a:pt x="1429" y="2736"/>
                    </a:cubicBezTo>
                    <a:cubicBezTo>
                      <a:pt x="2128" y="2706"/>
                      <a:pt x="2736" y="2037"/>
                      <a:pt x="2736" y="1338"/>
                    </a:cubicBezTo>
                    <a:cubicBezTo>
                      <a:pt x="2705" y="578"/>
                      <a:pt x="2067" y="1"/>
                      <a:pt x="13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04"/>
              <p:cNvSpPr/>
              <p:nvPr/>
            </p:nvSpPr>
            <p:spPr>
              <a:xfrm>
                <a:off x="8038425" y="8124325"/>
                <a:ext cx="89950" cy="81450"/>
              </a:xfrm>
              <a:custGeom>
                <a:rect b="b" l="l" r="r" t="t"/>
                <a:pathLst>
                  <a:path extrusionOk="0" h="3258" w="3598">
                    <a:moveTo>
                      <a:pt x="2883" y="1"/>
                    </a:moveTo>
                    <a:cubicBezTo>
                      <a:pt x="2799" y="1"/>
                      <a:pt x="2716" y="91"/>
                      <a:pt x="2716" y="204"/>
                    </a:cubicBezTo>
                    <a:cubicBezTo>
                      <a:pt x="2716" y="812"/>
                      <a:pt x="2929" y="2363"/>
                      <a:pt x="2017" y="2545"/>
                    </a:cubicBezTo>
                    <a:cubicBezTo>
                      <a:pt x="1961" y="2560"/>
                      <a:pt x="1906" y="2566"/>
                      <a:pt x="1852" y="2566"/>
                    </a:cubicBezTo>
                    <a:cubicBezTo>
                      <a:pt x="1118" y="2566"/>
                      <a:pt x="598" y="1296"/>
                      <a:pt x="315" y="843"/>
                    </a:cubicBezTo>
                    <a:cubicBezTo>
                      <a:pt x="275" y="793"/>
                      <a:pt x="226" y="773"/>
                      <a:pt x="180" y="773"/>
                    </a:cubicBezTo>
                    <a:cubicBezTo>
                      <a:pt x="84" y="773"/>
                      <a:pt x="0" y="862"/>
                      <a:pt x="41" y="964"/>
                    </a:cubicBezTo>
                    <a:cubicBezTo>
                      <a:pt x="290" y="1822"/>
                      <a:pt x="765" y="3258"/>
                      <a:pt x="1879" y="3258"/>
                    </a:cubicBezTo>
                    <a:cubicBezTo>
                      <a:pt x="1990" y="3258"/>
                      <a:pt x="2106" y="3244"/>
                      <a:pt x="2230" y="3214"/>
                    </a:cubicBezTo>
                    <a:cubicBezTo>
                      <a:pt x="3597" y="2940"/>
                      <a:pt x="3294" y="1147"/>
                      <a:pt x="3020" y="113"/>
                    </a:cubicBezTo>
                    <a:cubicBezTo>
                      <a:pt x="2986" y="33"/>
                      <a:pt x="2934" y="1"/>
                      <a:pt x="2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04"/>
              <p:cNvSpPr/>
              <p:nvPr/>
            </p:nvSpPr>
            <p:spPr>
              <a:xfrm>
                <a:off x="7835800" y="8044150"/>
                <a:ext cx="50925" cy="43875"/>
              </a:xfrm>
              <a:custGeom>
                <a:rect b="b" l="l" r="r" t="t"/>
                <a:pathLst>
                  <a:path extrusionOk="0" h="1755" w="2037">
                    <a:moveTo>
                      <a:pt x="1328" y="0"/>
                    </a:moveTo>
                    <a:cubicBezTo>
                      <a:pt x="1203" y="0"/>
                      <a:pt x="1071" y="34"/>
                      <a:pt x="942" y="98"/>
                    </a:cubicBezTo>
                    <a:cubicBezTo>
                      <a:pt x="547" y="281"/>
                      <a:pt x="152" y="645"/>
                      <a:pt x="31" y="1041"/>
                    </a:cubicBezTo>
                    <a:cubicBezTo>
                      <a:pt x="0" y="1284"/>
                      <a:pt x="61" y="1497"/>
                      <a:pt x="243" y="1649"/>
                    </a:cubicBezTo>
                    <a:cubicBezTo>
                      <a:pt x="350" y="1725"/>
                      <a:pt x="456" y="1755"/>
                      <a:pt x="566" y="1755"/>
                    </a:cubicBezTo>
                    <a:cubicBezTo>
                      <a:pt x="676" y="1755"/>
                      <a:pt x="790" y="1725"/>
                      <a:pt x="912" y="1679"/>
                    </a:cubicBezTo>
                    <a:cubicBezTo>
                      <a:pt x="973" y="1649"/>
                      <a:pt x="1003" y="1618"/>
                      <a:pt x="1064" y="1588"/>
                    </a:cubicBezTo>
                    <a:cubicBezTo>
                      <a:pt x="1094" y="1557"/>
                      <a:pt x="1155" y="1497"/>
                      <a:pt x="1216" y="1466"/>
                    </a:cubicBezTo>
                    <a:cubicBezTo>
                      <a:pt x="1246" y="1436"/>
                      <a:pt x="1307" y="1405"/>
                      <a:pt x="1368" y="1345"/>
                    </a:cubicBezTo>
                    <a:cubicBezTo>
                      <a:pt x="1398" y="1345"/>
                      <a:pt x="1429" y="1314"/>
                      <a:pt x="1429" y="1314"/>
                    </a:cubicBezTo>
                    <a:cubicBezTo>
                      <a:pt x="1854" y="1132"/>
                      <a:pt x="2037" y="737"/>
                      <a:pt x="1885" y="372"/>
                    </a:cubicBezTo>
                    <a:cubicBezTo>
                      <a:pt x="1766" y="116"/>
                      <a:pt x="1559" y="0"/>
                      <a:pt x="1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04"/>
              <p:cNvSpPr/>
              <p:nvPr/>
            </p:nvSpPr>
            <p:spPr>
              <a:xfrm>
                <a:off x="8195225" y="7964425"/>
                <a:ext cx="55500" cy="32325"/>
              </a:xfrm>
              <a:custGeom>
                <a:rect b="b" l="l" r="r" t="t"/>
                <a:pathLst>
                  <a:path extrusionOk="0" h="1293" w="2220">
                    <a:moveTo>
                      <a:pt x="1039" y="0"/>
                    </a:moveTo>
                    <a:cubicBezTo>
                      <a:pt x="923" y="0"/>
                      <a:pt x="808" y="12"/>
                      <a:pt x="699" y="35"/>
                    </a:cubicBezTo>
                    <a:cubicBezTo>
                      <a:pt x="304" y="96"/>
                      <a:pt x="0" y="369"/>
                      <a:pt x="91" y="795"/>
                    </a:cubicBezTo>
                    <a:cubicBezTo>
                      <a:pt x="145" y="1113"/>
                      <a:pt x="429" y="1293"/>
                      <a:pt x="784" y="1293"/>
                    </a:cubicBezTo>
                    <a:cubicBezTo>
                      <a:pt x="835" y="1293"/>
                      <a:pt x="889" y="1289"/>
                      <a:pt x="943" y="1281"/>
                    </a:cubicBezTo>
                    <a:lnTo>
                      <a:pt x="1642" y="1281"/>
                    </a:lnTo>
                    <a:cubicBezTo>
                      <a:pt x="1885" y="1251"/>
                      <a:pt x="2067" y="1129"/>
                      <a:pt x="2128" y="886"/>
                    </a:cubicBezTo>
                    <a:cubicBezTo>
                      <a:pt x="2219" y="704"/>
                      <a:pt x="2128" y="430"/>
                      <a:pt x="1976" y="278"/>
                    </a:cubicBezTo>
                    <a:cubicBezTo>
                      <a:pt x="1727" y="97"/>
                      <a:pt x="1377" y="0"/>
                      <a:pt x="10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04"/>
              <p:cNvSpPr/>
              <p:nvPr/>
            </p:nvSpPr>
            <p:spPr>
              <a:xfrm>
                <a:off x="7730175" y="7567375"/>
                <a:ext cx="541050" cy="452750"/>
              </a:xfrm>
              <a:custGeom>
                <a:rect b="b" l="l" r="r" t="t"/>
                <a:pathLst>
                  <a:path extrusionOk="0" h="18110" w="21642">
                    <a:moveTo>
                      <a:pt x="8220" y="0"/>
                    </a:moveTo>
                    <a:cubicBezTo>
                      <a:pt x="7951" y="0"/>
                      <a:pt x="7659" y="15"/>
                      <a:pt x="7356" y="51"/>
                    </a:cubicBezTo>
                    <a:cubicBezTo>
                      <a:pt x="6110" y="203"/>
                      <a:pt x="4955" y="446"/>
                      <a:pt x="5836" y="1722"/>
                    </a:cubicBezTo>
                    <a:cubicBezTo>
                      <a:pt x="6444" y="2573"/>
                      <a:pt x="7356" y="3181"/>
                      <a:pt x="8085" y="3941"/>
                    </a:cubicBezTo>
                    <a:cubicBezTo>
                      <a:pt x="9210" y="5157"/>
                      <a:pt x="10335" y="6738"/>
                      <a:pt x="10395" y="8470"/>
                    </a:cubicBezTo>
                    <a:cubicBezTo>
                      <a:pt x="9210" y="7729"/>
                      <a:pt x="7967" y="7162"/>
                      <a:pt x="6526" y="7162"/>
                    </a:cubicBezTo>
                    <a:cubicBezTo>
                      <a:pt x="6489" y="7162"/>
                      <a:pt x="6451" y="7162"/>
                      <a:pt x="6414" y="7163"/>
                    </a:cubicBezTo>
                    <a:cubicBezTo>
                      <a:pt x="4073" y="7254"/>
                      <a:pt x="2037" y="8683"/>
                      <a:pt x="182" y="9990"/>
                    </a:cubicBezTo>
                    <a:cubicBezTo>
                      <a:pt x="0" y="10081"/>
                      <a:pt x="61" y="10385"/>
                      <a:pt x="304" y="10385"/>
                    </a:cubicBezTo>
                    <a:cubicBezTo>
                      <a:pt x="1292" y="10408"/>
                      <a:pt x="2293" y="10431"/>
                      <a:pt x="3296" y="10431"/>
                    </a:cubicBezTo>
                    <a:cubicBezTo>
                      <a:pt x="4946" y="10431"/>
                      <a:pt x="6600" y="10369"/>
                      <a:pt x="8207" y="10142"/>
                    </a:cubicBezTo>
                    <a:lnTo>
                      <a:pt x="8207" y="10142"/>
                    </a:lnTo>
                    <a:cubicBezTo>
                      <a:pt x="7569" y="10507"/>
                      <a:pt x="6991" y="10963"/>
                      <a:pt x="6566" y="11601"/>
                    </a:cubicBezTo>
                    <a:cubicBezTo>
                      <a:pt x="5380" y="13364"/>
                      <a:pt x="5015" y="15795"/>
                      <a:pt x="4681" y="17802"/>
                    </a:cubicBezTo>
                    <a:cubicBezTo>
                      <a:pt x="4626" y="17968"/>
                      <a:pt x="4748" y="18109"/>
                      <a:pt x="4931" y="18109"/>
                    </a:cubicBezTo>
                    <a:cubicBezTo>
                      <a:pt x="4949" y="18109"/>
                      <a:pt x="4967" y="18108"/>
                      <a:pt x="4985" y="18106"/>
                    </a:cubicBezTo>
                    <a:cubicBezTo>
                      <a:pt x="7569" y="17650"/>
                      <a:pt x="9636" y="16221"/>
                      <a:pt x="10851" y="14154"/>
                    </a:cubicBezTo>
                    <a:cubicBezTo>
                      <a:pt x="11307" y="13364"/>
                      <a:pt x="11672" y="12513"/>
                      <a:pt x="11885" y="11570"/>
                    </a:cubicBezTo>
                    <a:cubicBezTo>
                      <a:pt x="13058" y="13810"/>
                      <a:pt x="15622" y="14777"/>
                      <a:pt x="18235" y="14777"/>
                    </a:cubicBezTo>
                    <a:cubicBezTo>
                      <a:pt x="19345" y="14777"/>
                      <a:pt x="20465" y="14602"/>
                      <a:pt x="21490" y="14276"/>
                    </a:cubicBezTo>
                    <a:cubicBezTo>
                      <a:pt x="21642" y="14245"/>
                      <a:pt x="21642" y="14002"/>
                      <a:pt x="21429" y="13972"/>
                    </a:cubicBezTo>
                    <a:lnTo>
                      <a:pt x="21338" y="13972"/>
                    </a:lnTo>
                    <a:cubicBezTo>
                      <a:pt x="21338" y="13941"/>
                      <a:pt x="21338" y="13941"/>
                      <a:pt x="21308" y="13881"/>
                    </a:cubicBezTo>
                    <a:cubicBezTo>
                      <a:pt x="19757" y="12452"/>
                      <a:pt x="18146" y="10628"/>
                      <a:pt x="16201" y="9686"/>
                    </a:cubicBezTo>
                    <a:cubicBezTo>
                      <a:pt x="15988" y="9564"/>
                      <a:pt x="15806" y="9473"/>
                      <a:pt x="15563" y="9412"/>
                    </a:cubicBezTo>
                    <a:cubicBezTo>
                      <a:pt x="17447" y="9017"/>
                      <a:pt x="19210" y="8318"/>
                      <a:pt x="20821" y="7254"/>
                    </a:cubicBezTo>
                    <a:cubicBezTo>
                      <a:pt x="20912" y="7163"/>
                      <a:pt x="20912" y="6981"/>
                      <a:pt x="20760" y="6950"/>
                    </a:cubicBezTo>
                    <a:cubicBezTo>
                      <a:pt x="19365" y="6574"/>
                      <a:pt x="17694" y="6197"/>
                      <a:pt x="16103" y="6197"/>
                    </a:cubicBezTo>
                    <a:cubicBezTo>
                      <a:pt x="15511" y="6197"/>
                      <a:pt x="14929" y="6249"/>
                      <a:pt x="14377" y="6373"/>
                    </a:cubicBezTo>
                    <a:cubicBezTo>
                      <a:pt x="13313" y="6646"/>
                      <a:pt x="12462" y="7315"/>
                      <a:pt x="11763" y="8197"/>
                    </a:cubicBezTo>
                    <a:cubicBezTo>
                      <a:pt x="11946" y="6221"/>
                      <a:pt x="11702" y="4215"/>
                      <a:pt x="11247" y="2269"/>
                    </a:cubicBezTo>
                    <a:cubicBezTo>
                      <a:pt x="10851" y="780"/>
                      <a:pt x="9970" y="142"/>
                      <a:pt x="8754" y="20"/>
                    </a:cubicBezTo>
                    <a:cubicBezTo>
                      <a:pt x="8590" y="8"/>
                      <a:pt x="8411" y="0"/>
                      <a:pt x="8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04"/>
              <p:cNvSpPr/>
              <p:nvPr/>
            </p:nvSpPr>
            <p:spPr>
              <a:xfrm>
                <a:off x="7730175" y="7567375"/>
                <a:ext cx="288775" cy="452750"/>
              </a:xfrm>
              <a:custGeom>
                <a:rect b="b" l="l" r="r" t="t"/>
                <a:pathLst>
                  <a:path extrusionOk="0" h="18110" w="11551">
                    <a:moveTo>
                      <a:pt x="8220" y="0"/>
                    </a:moveTo>
                    <a:cubicBezTo>
                      <a:pt x="7951" y="0"/>
                      <a:pt x="7659" y="15"/>
                      <a:pt x="7356" y="51"/>
                    </a:cubicBezTo>
                    <a:cubicBezTo>
                      <a:pt x="6110" y="203"/>
                      <a:pt x="4955" y="446"/>
                      <a:pt x="5836" y="1722"/>
                    </a:cubicBezTo>
                    <a:cubicBezTo>
                      <a:pt x="6444" y="2573"/>
                      <a:pt x="7356" y="3181"/>
                      <a:pt x="8085" y="3941"/>
                    </a:cubicBezTo>
                    <a:cubicBezTo>
                      <a:pt x="9210" y="5157"/>
                      <a:pt x="10335" y="6738"/>
                      <a:pt x="10395" y="8470"/>
                    </a:cubicBezTo>
                    <a:cubicBezTo>
                      <a:pt x="9210" y="7729"/>
                      <a:pt x="7967" y="7162"/>
                      <a:pt x="6526" y="7162"/>
                    </a:cubicBezTo>
                    <a:cubicBezTo>
                      <a:pt x="6489" y="7162"/>
                      <a:pt x="6451" y="7162"/>
                      <a:pt x="6414" y="7163"/>
                    </a:cubicBezTo>
                    <a:cubicBezTo>
                      <a:pt x="4073" y="7254"/>
                      <a:pt x="2037" y="8683"/>
                      <a:pt x="182" y="9990"/>
                    </a:cubicBezTo>
                    <a:cubicBezTo>
                      <a:pt x="0" y="10081"/>
                      <a:pt x="61" y="10385"/>
                      <a:pt x="304" y="10385"/>
                    </a:cubicBezTo>
                    <a:cubicBezTo>
                      <a:pt x="1292" y="10408"/>
                      <a:pt x="2293" y="10431"/>
                      <a:pt x="3296" y="10431"/>
                    </a:cubicBezTo>
                    <a:cubicBezTo>
                      <a:pt x="4946" y="10431"/>
                      <a:pt x="6600" y="10369"/>
                      <a:pt x="8207" y="10142"/>
                    </a:cubicBezTo>
                    <a:lnTo>
                      <a:pt x="8207" y="10142"/>
                    </a:lnTo>
                    <a:cubicBezTo>
                      <a:pt x="7569" y="10507"/>
                      <a:pt x="6991" y="10963"/>
                      <a:pt x="6566" y="11601"/>
                    </a:cubicBezTo>
                    <a:cubicBezTo>
                      <a:pt x="5380" y="13364"/>
                      <a:pt x="5015" y="15795"/>
                      <a:pt x="4681" y="17802"/>
                    </a:cubicBezTo>
                    <a:cubicBezTo>
                      <a:pt x="4626" y="17968"/>
                      <a:pt x="4748" y="18109"/>
                      <a:pt x="4931" y="18109"/>
                    </a:cubicBezTo>
                    <a:cubicBezTo>
                      <a:pt x="4949" y="18109"/>
                      <a:pt x="4967" y="18108"/>
                      <a:pt x="4985" y="18106"/>
                    </a:cubicBezTo>
                    <a:cubicBezTo>
                      <a:pt x="7569" y="17650"/>
                      <a:pt x="9636" y="16221"/>
                      <a:pt x="10851" y="14154"/>
                    </a:cubicBezTo>
                    <a:lnTo>
                      <a:pt x="10851" y="14154"/>
                    </a:lnTo>
                    <a:cubicBezTo>
                      <a:pt x="10326" y="14563"/>
                      <a:pt x="9660" y="14916"/>
                      <a:pt x="9096" y="14916"/>
                    </a:cubicBezTo>
                    <a:cubicBezTo>
                      <a:pt x="9073" y="14916"/>
                      <a:pt x="9050" y="14915"/>
                      <a:pt x="9028" y="14914"/>
                    </a:cubicBezTo>
                    <a:cubicBezTo>
                      <a:pt x="8268" y="14884"/>
                      <a:pt x="7933" y="13698"/>
                      <a:pt x="8085" y="13029"/>
                    </a:cubicBezTo>
                    <a:cubicBezTo>
                      <a:pt x="8237" y="12361"/>
                      <a:pt x="8784" y="11814"/>
                      <a:pt x="9119" y="11267"/>
                    </a:cubicBezTo>
                    <a:cubicBezTo>
                      <a:pt x="9909" y="10294"/>
                      <a:pt x="10851" y="9382"/>
                      <a:pt x="11186" y="8105"/>
                    </a:cubicBezTo>
                    <a:cubicBezTo>
                      <a:pt x="11550" y="6981"/>
                      <a:pt x="11247" y="5765"/>
                      <a:pt x="10730" y="4701"/>
                    </a:cubicBezTo>
                    <a:cubicBezTo>
                      <a:pt x="10335" y="3850"/>
                      <a:pt x="9788" y="3151"/>
                      <a:pt x="9271" y="2391"/>
                    </a:cubicBezTo>
                    <a:cubicBezTo>
                      <a:pt x="8663" y="1570"/>
                      <a:pt x="8541" y="1510"/>
                      <a:pt x="8693" y="355"/>
                    </a:cubicBezTo>
                    <a:cubicBezTo>
                      <a:pt x="8724" y="263"/>
                      <a:pt x="8724" y="142"/>
                      <a:pt x="8754" y="20"/>
                    </a:cubicBezTo>
                    <a:cubicBezTo>
                      <a:pt x="8590" y="8"/>
                      <a:pt x="8411" y="0"/>
                      <a:pt x="8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04"/>
              <p:cNvSpPr/>
              <p:nvPr/>
            </p:nvSpPr>
            <p:spPr>
              <a:xfrm>
                <a:off x="7355550" y="7620050"/>
                <a:ext cx="166800" cy="157725"/>
              </a:xfrm>
              <a:custGeom>
                <a:rect b="b" l="l" r="r" t="t"/>
                <a:pathLst>
                  <a:path extrusionOk="0" h="6309" w="6672">
                    <a:moveTo>
                      <a:pt x="2879" y="0"/>
                    </a:moveTo>
                    <a:cubicBezTo>
                      <a:pt x="2759" y="0"/>
                      <a:pt x="2635" y="40"/>
                      <a:pt x="2523" y="132"/>
                    </a:cubicBezTo>
                    <a:cubicBezTo>
                      <a:pt x="1763" y="710"/>
                      <a:pt x="1033" y="1378"/>
                      <a:pt x="304" y="2017"/>
                    </a:cubicBezTo>
                    <a:cubicBezTo>
                      <a:pt x="0" y="2290"/>
                      <a:pt x="152" y="2655"/>
                      <a:pt x="426" y="2807"/>
                    </a:cubicBezTo>
                    <a:cubicBezTo>
                      <a:pt x="456" y="2898"/>
                      <a:pt x="517" y="2959"/>
                      <a:pt x="547" y="2989"/>
                    </a:cubicBezTo>
                    <a:cubicBezTo>
                      <a:pt x="1520" y="4114"/>
                      <a:pt x="2553" y="5178"/>
                      <a:pt x="3617" y="6150"/>
                    </a:cubicBezTo>
                    <a:cubicBezTo>
                      <a:pt x="3708" y="6242"/>
                      <a:pt x="3769" y="6272"/>
                      <a:pt x="3860" y="6272"/>
                    </a:cubicBezTo>
                    <a:cubicBezTo>
                      <a:pt x="3927" y="6294"/>
                      <a:pt x="3998" y="6308"/>
                      <a:pt x="4071" y="6308"/>
                    </a:cubicBezTo>
                    <a:cubicBezTo>
                      <a:pt x="4198" y="6308"/>
                      <a:pt x="4333" y="6266"/>
                      <a:pt x="4468" y="6150"/>
                    </a:cubicBezTo>
                    <a:cubicBezTo>
                      <a:pt x="5015" y="5573"/>
                      <a:pt x="5623" y="5026"/>
                      <a:pt x="6292" y="4479"/>
                    </a:cubicBezTo>
                    <a:cubicBezTo>
                      <a:pt x="6672" y="4194"/>
                      <a:pt x="6292" y="3668"/>
                      <a:pt x="5847" y="3668"/>
                    </a:cubicBezTo>
                    <a:cubicBezTo>
                      <a:pt x="5722" y="3668"/>
                      <a:pt x="5591" y="3710"/>
                      <a:pt x="5471" y="3810"/>
                    </a:cubicBezTo>
                    <a:cubicBezTo>
                      <a:pt x="4985" y="4205"/>
                      <a:pt x="4499" y="4691"/>
                      <a:pt x="4043" y="5147"/>
                    </a:cubicBezTo>
                    <a:lnTo>
                      <a:pt x="3708" y="4783"/>
                    </a:lnTo>
                    <a:cubicBezTo>
                      <a:pt x="4164" y="4387"/>
                      <a:pt x="4651" y="3931"/>
                      <a:pt x="5107" y="3506"/>
                    </a:cubicBezTo>
                    <a:cubicBezTo>
                      <a:pt x="5511" y="3149"/>
                      <a:pt x="5114" y="2605"/>
                      <a:pt x="4690" y="2605"/>
                    </a:cubicBezTo>
                    <a:cubicBezTo>
                      <a:pt x="4572" y="2605"/>
                      <a:pt x="4452" y="2647"/>
                      <a:pt x="4347" y="2746"/>
                    </a:cubicBezTo>
                    <a:cubicBezTo>
                      <a:pt x="3891" y="3141"/>
                      <a:pt x="3404" y="3597"/>
                      <a:pt x="2948" y="4023"/>
                    </a:cubicBezTo>
                    <a:cubicBezTo>
                      <a:pt x="2432" y="3536"/>
                      <a:pt x="1945" y="2989"/>
                      <a:pt x="1459" y="2472"/>
                    </a:cubicBezTo>
                    <a:lnTo>
                      <a:pt x="3283" y="892"/>
                    </a:lnTo>
                    <a:cubicBezTo>
                      <a:pt x="3687" y="511"/>
                      <a:pt x="3310" y="0"/>
                      <a:pt x="28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04"/>
              <p:cNvSpPr/>
              <p:nvPr/>
            </p:nvSpPr>
            <p:spPr>
              <a:xfrm>
                <a:off x="7487750" y="7540600"/>
                <a:ext cx="161300" cy="158125"/>
              </a:xfrm>
              <a:custGeom>
                <a:rect b="b" l="l" r="r" t="t"/>
                <a:pathLst>
                  <a:path extrusionOk="0" h="6325" w="6452">
                    <a:moveTo>
                      <a:pt x="1399" y="1577"/>
                    </a:moveTo>
                    <a:lnTo>
                      <a:pt x="1399" y="1577"/>
                    </a:lnTo>
                    <a:cubicBezTo>
                      <a:pt x="2098" y="1942"/>
                      <a:pt x="2767" y="2307"/>
                      <a:pt x="3436" y="2641"/>
                    </a:cubicBezTo>
                    <a:cubicBezTo>
                      <a:pt x="3071" y="3006"/>
                      <a:pt x="2706" y="3340"/>
                      <a:pt x="2311" y="3675"/>
                    </a:cubicBezTo>
                    <a:cubicBezTo>
                      <a:pt x="2007" y="3006"/>
                      <a:pt x="1703" y="2277"/>
                      <a:pt x="1399" y="1577"/>
                    </a:cubicBezTo>
                    <a:close/>
                    <a:moveTo>
                      <a:pt x="637" y="1"/>
                    </a:moveTo>
                    <a:cubicBezTo>
                      <a:pt x="296" y="1"/>
                      <a:pt x="43" y="338"/>
                      <a:pt x="92" y="635"/>
                    </a:cubicBezTo>
                    <a:cubicBezTo>
                      <a:pt x="1" y="787"/>
                      <a:pt x="1" y="939"/>
                      <a:pt x="92" y="1122"/>
                    </a:cubicBezTo>
                    <a:cubicBezTo>
                      <a:pt x="791" y="2763"/>
                      <a:pt x="1490" y="4404"/>
                      <a:pt x="2220" y="6046"/>
                    </a:cubicBezTo>
                    <a:cubicBezTo>
                      <a:pt x="2295" y="6243"/>
                      <a:pt x="2440" y="6324"/>
                      <a:pt x="2596" y="6324"/>
                    </a:cubicBezTo>
                    <a:cubicBezTo>
                      <a:pt x="2945" y="6324"/>
                      <a:pt x="3351" y="5919"/>
                      <a:pt x="3162" y="5499"/>
                    </a:cubicBezTo>
                    <a:cubicBezTo>
                      <a:pt x="3040" y="5225"/>
                      <a:pt x="2919" y="5012"/>
                      <a:pt x="2828" y="4739"/>
                    </a:cubicBezTo>
                    <a:cubicBezTo>
                      <a:pt x="3375" y="4252"/>
                      <a:pt x="3952" y="3705"/>
                      <a:pt x="4499" y="3188"/>
                    </a:cubicBezTo>
                    <a:cubicBezTo>
                      <a:pt x="4803" y="3340"/>
                      <a:pt x="5107" y="3523"/>
                      <a:pt x="5442" y="3675"/>
                    </a:cubicBezTo>
                    <a:cubicBezTo>
                      <a:pt x="5522" y="3717"/>
                      <a:pt x="5601" y="3736"/>
                      <a:pt x="5677" y="3736"/>
                    </a:cubicBezTo>
                    <a:cubicBezTo>
                      <a:pt x="6141" y="3736"/>
                      <a:pt x="6451" y="3020"/>
                      <a:pt x="5928" y="2733"/>
                    </a:cubicBezTo>
                    <a:cubicBezTo>
                      <a:pt x="4256" y="1851"/>
                      <a:pt x="2554" y="970"/>
                      <a:pt x="882" y="58"/>
                    </a:cubicBezTo>
                    <a:cubicBezTo>
                      <a:pt x="798" y="18"/>
                      <a:pt x="715" y="1"/>
                      <a:pt x="6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04"/>
              <p:cNvSpPr/>
              <p:nvPr/>
            </p:nvSpPr>
            <p:spPr>
              <a:xfrm>
                <a:off x="7569825" y="7433125"/>
                <a:ext cx="142525" cy="162025"/>
              </a:xfrm>
              <a:custGeom>
                <a:rect b="b" l="l" r="r" t="t"/>
                <a:pathLst>
                  <a:path extrusionOk="0" h="6481" w="5701">
                    <a:moveTo>
                      <a:pt x="4264" y="0"/>
                    </a:moveTo>
                    <a:cubicBezTo>
                      <a:pt x="4183" y="0"/>
                      <a:pt x="4098" y="22"/>
                      <a:pt x="4013" y="71"/>
                    </a:cubicBezTo>
                    <a:cubicBezTo>
                      <a:pt x="2797" y="770"/>
                      <a:pt x="1612" y="1469"/>
                      <a:pt x="487" y="2199"/>
                    </a:cubicBezTo>
                    <a:cubicBezTo>
                      <a:pt x="0" y="2506"/>
                      <a:pt x="312" y="3223"/>
                      <a:pt x="750" y="3223"/>
                    </a:cubicBezTo>
                    <a:cubicBezTo>
                      <a:pt x="831" y="3223"/>
                      <a:pt x="918" y="3198"/>
                      <a:pt x="1004" y="3141"/>
                    </a:cubicBezTo>
                    <a:cubicBezTo>
                      <a:pt x="1399" y="2928"/>
                      <a:pt x="1733" y="2685"/>
                      <a:pt x="2128" y="2472"/>
                    </a:cubicBezTo>
                    <a:cubicBezTo>
                      <a:pt x="2888" y="3718"/>
                      <a:pt x="3679" y="4965"/>
                      <a:pt x="4499" y="6180"/>
                    </a:cubicBezTo>
                    <a:cubicBezTo>
                      <a:pt x="4625" y="6394"/>
                      <a:pt x="4807" y="6480"/>
                      <a:pt x="4983" y="6480"/>
                    </a:cubicBezTo>
                    <a:cubicBezTo>
                      <a:pt x="5357" y="6480"/>
                      <a:pt x="5701" y="6087"/>
                      <a:pt x="5411" y="5694"/>
                    </a:cubicBezTo>
                    <a:cubicBezTo>
                      <a:pt x="4590" y="4478"/>
                      <a:pt x="3800" y="3232"/>
                      <a:pt x="3040" y="1925"/>
                    </a:cubicBezTo>
                    <a:cubicBezTo>
                      <a:pt x="3527" y="1621"/>
                      <a:pt x="4043" y="1317"/>
                      <a:pt x="4560" y="1013"/>
                    </a:cubicBezTo>
                    <a:cubicBezTo>
                      <a:pt x="5079" y="728"/>
                      <a:pt x="4734" y="0"/>
                      <a:pt x="42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04"/>
              <p:cNvSpPr/>
              <p:nvPr/>
            </p:nvSpPr>
            <p:spPr>
              <a:xfrm>
                <a:off x="8265900" y="7333025"/>
                <a:ext cx="114625" cy="154675"/>
              </a:xfrm>
              <a:custGeom>
                <a:rect b="b" l="l" r="r" t="t"/>
                <a:pathLst>
                  <a:path extrusionOk="0" h="6187" w="4585">
                    <a:moveTo>
                      <a:pt x="1011" y="0"/>
                    </a:moveTo>
                    <a:cubicBezTo>
                      <a:pt x="623" y="0"/>
                      <a:pt x="457" y="319"/>
                      <a:pt x="486" y="610"/>
                    </a:cubicBezTo>
                    <a:cubicBezTo>
                      <a:pt x="456" y="701"/>
                      <a:pt x="426" y="731"/>
                      <a:pt x="426" y="853"/>
                    </a:cubicBezTo>
                    <a:cubicBezTo>
                      <a:pt x="182" y="2282"/>
                      <a:pt x="61" y="3771"/>
                      <a:pt x="0" y="5230"/>
                    </a:cubicBezTo>
                    <a:cubicBezTo>
                      <a:pt x="0" y="5321"/>
                      <a:pt x="0" y="5412"/>
                      <a:pt x="30" y="5473"/>
                    </a:cubicBezTo>
                    <a:cubicBezTo>
                      <a:pt x="61" y="5686"/>
                      <a:pt x="213" y="5868"/>
                      <a:pt x="486" y="5868"/>
                    </a:cubicBezTo>
                    <a:cubicBezTo>
                      <a:pt x="1338" y="5929"/>
                      <a:pt x="2128" y="6051"/>
                      <a:pt x="2948" y="6172"/>
                    </a:cubicBezTo>
                    <a:cubicBezTo>
                      <a:pt x="2998" y="6182"/>
                      <a:pt x="3044" y="6187"/>
                      <a:pt x="3088" y="6187"/>
                    </a:cubicBezTo>
                    <a:cubicBezTo>
                      <a:pt x="3717" y="6187"/>
                      <a:pt x="3754" y="5222"/>
                      <a:pt x="3100" y="5108"/>
                    </a:cubicBezTo>
                    <a:cubicBezTo>
                      <a:pt x="2462" y="4987"/>
                      <a:pt x="1824" y="4926"/>
                      <a:pt x="1125" y="4835"/>
                    </a:cubicBezTo>
                    <a:cubicBezTo>
                      <a:pt x="1125" y="4683"/>
                      <a:pt x="1125" y="4500"/>
                      <a:pt x="1186" y="4348"/>
                    </a:cubicBezTo>
                    <a:cubicBezTo>
                      <a:pt x="1824" y="4409"/>
                      <a:pt x="2432" y="4500"/>
                      <a:pt x="3070" y="4561"/>
                    </a:cubicBezTo>
                    <a:cubicBezTo>
                      <a:pt x="3099" y="4565"/>
                      <a:pt x="3126" y="4567"/>
                      <a:pt x="3153" y="4567"/>
                    </a:cubicBezTo>
                    <a:cubicBezTo>
                      <a:pt x="3773" y="4567"/>
                      <a:pt x="3803" y="3585"/>
                      <a:pt x="3161" y="3497"/>
                    </a:cubicBezTo>
                    <a:cubicBezTo>
                      <a:pt x="2493" y="3437"/>
                      <a:pt x="1885" y="3345"/>
                      <a:pt x="1246" y="3285"/>
                    </a:cubicBezTo>
                    <a:cubicBezTo>
                      <a:pt x="1338" y="2555"/>
                      <a:pt x="1398" y="1886"/>
                      <a:pt x="1489" y="1157"/>
                    </a:cubicBezTo>
                    <a:cubicBezTo>
                      <a:pt x="2280" y="1279"/>
                      <a:pt x="3070" y="1370"/>
                      <a:pt x="3860" y="1522"/>
                    </a:cubicBezTo>
                    <a:cubicBezTo>
                      <a:pt x="3898" y="1528"/>
                      <a:pt x="3934" y="1531"/>
                      <a:pt x="3968" y="1531"/>
                    </a:cubicBezTo>
                    <a:cubicBezTo>
                      <a:pt x="4564" y="1531"/>
                      <a:pt x="4584" y="573"/>
                      <a:pt x="3952" y="458"/>
                    </a:cubicBezTo>
                    <a:cubicBezTo>
                      <a:pt x="3009" y="275"/>
                      <a:pt x="2037" y="124"/>
                      <a:pt x="1064" y="2"/>
                    </a:cubicBezTo>
                    <a:cubicBezTo>
                      <a:pt x="1046" y="1"/>
                      <a:pt x="1028" y="0"/>
                      <a:pt x="10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04"/>
              <p:cNvSpPr/>
              <p:nvPr/>
            </p:nvSpPr>
            <p:spPr>
              <a:xfrm>
                <a:off x="7801600" y="7343050"/>
                <a:ext cx="172275" cy="179400"/>
              </a:xfrm>
              <a:custGeom>
                <a:rect b="b" l="l" r="r" t="t"/>
                <a:pathLst>
                  <a:path extrusionOk="0" h="7176" w="6891">
                    <a:moveTo>
                      <a:pt x="3870" y="1"/>
                    </a:moveTo>
                    <a:cubicBezTo>
                      <a:pt x="3801" y="1"/>
                      <a:pt x="3734" y="10"/>
                      <a:pt x="3678" y="26"/>
                    </a:cubicBezTo>
                    <a:cubicBezTo>
                      <a:pt x="3435" y="26"/>
                      <a:pt x="3253" y="178"/>
                      <a:pt x="3222" y="452"/>
                    </a:cubicBezTo>
                    <a:cubicBezTo>
                      <a:pt x="3192" y="1485"/>
                      <a:pt x="3101" y="2458"/>
                      <a:pt x="2979" y="3461"/>
                    </a:cubicBezTo>
                    <a:cubicBezTo>
                      <a:pt x="2341" y="2732"/>
                      <a:pt x="1702" y="2002"/>
                      <a:pt x="1095" y="1273"/>
                    </a:cubicBezTo>
                    <a:cubicBezTo>
                      <a:pt x="968" y="1146"/>
                      <a:pt x="826" y="1094"/>
                      <a:pt x="692" y="1094"/>
                    </a:cubicBezTo>
                    <a:cubicBezTo>
                      <a:pt x="568" y="1094"/>
                      <a:pt x="453" y="1139"/>
                      <a:pt x="365" y="1212"/>
                    </a:cubicBezTo>
                    <a:cubicBezTo>
                      <a:pt x="152" y="1273"/>
                      <a:pt x="0" y="1485"/>
                      <a:pt x="31" y="1729"/>
                    </a:cubicBezTo>
                    <a:cubicBezTo>
                      <a:pt x="365" y="3400"/>
                      <a:pt x="760" y="5072"/>
                      <a:pt x="1216" y="6744"/>
                    </a:cubicBezTo>
                    <a:cubicBezTo>
                      <a:pt x="1284" y="7041"/>
                      <a:pt x="1519" y="7176"/>
                      <a:pt x="1746" y="7176"/>
                    </a:cubicBezTo>
                    <a:cubicBezTo>
                      <a:pt x="2031" y="7176"/>
                      <a:pt x="2304" y="6964"/>
                      <a:pt x="2219" y="6592"/>
                    </a:cubicBezTo>
                    <a:cubicBezTo>
                      <a:pt x="1915" y="5498"/>
                      <a:pt x="1672" y="4373"/>
                      <a:pt x="1429" y="3248"/>
                    </a:cubicBezTo>
                    <a:lnTo>
                      <a:pt x="1429" y="3248"/>
                    </a:lnTo>
                    <a:cubicBezTo>
                      <a:pt x="1885" y="3796"/>
                      <a:pt x="2371" y="4312"/>
                      <a:pt x="2888" y="4829"/>
                    </a:cubicBezTo>
                    <a:cubicBezTo>
                      <a:pt x="2984" y="4949"/>
                      <a:pt x="3109" y="4998"/>
                      <a:pt x="3236" y="4998"/>
                    </a:cubicBezTo>
                    <a:cubicBezTo>
                      <a:pt x="3430" y="4998"/>
                      <a:pt x="3629" y="4885"/>
                      <a:pt x="3739" y="4738"/>
                    </a:cubicBezTo>
                    <a:cubicBezTo>
                      <a:pt x="3830" y="4647"/>
                      <a:pt x="3891" y="4555"/>
                      <a:pt x="3891" y="4434"/>
                    </a:cubicBezTo>
                    <a:cubicBezTo>
                      <a:pt x="4013" y="3765"/>
                      <a:pt x="4104" y="3036"/>
                      <a:pt x="4134" y="2306"/>
                    </a:cubicBezTo>
                    <a:cubicBezTo>
                      <a:pt x="4651" y="3492"/>
                      <a:pt x="5198" y="4616"/>
                      <a:pt x="5776" y="5802"/>
                    </a:cubicBezTo>
                    <a:cubicBezTo>
                      <a:pt x="5865" y="6038"/>
                      <a:pt x="6055" y="6137"/>
                      <a:pt x="6245" y="6137"/>
                    </a:cubicBezTo>
                    <a:cubicBezTo>
                      <a:pt x="6568" y="6137"/>
                      <a:pt x="6890" y="5850"/>
                      <a:pt x="6718" y="5467"/>
                    </a:cubicBezTo>
                    <a:cubicBezTo>
                      <a:pt x="5867" y="3765"/>
                      <a:pt x="5076" y="2033"/>
                      <a:pt x="4347" y="300"/>
                    </a:cubicBezTo>
                    <a:cubicBezTo>
                      <a:pt x="4280" y="76"/>
                      <a:pt x="4064" y="1"/>
                      <a:pt x="38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04"/>
              <p:cNvSpPr/>
              <p:nvPr/>
            </p:nvSpPr>
            <p:spPr>
              <a:xfrm>
                <a:off x="7981700" y="7321475"/>
                <a:ext cx="126150" cy="152600"/>
              </a:xfrm>
              <a:custGeom>
                <a:rect b="b" l="l" r="r" t="t"/>
                <a:pathLst>
                  <a:path extrusionOk="0" h="6104" w="5046">
                    <a:moveTo>
                      <a:pt x="2525" y="915"/>
                    </a:moveTo>
                    <a:cubicBezTo>
                      <a:pt x="3414" y="915"/>
                      <a:pt x="3982" y="2170"/>
                      <a:pt x="3982" y="3169"/>
                    </a:cubicBezTo>
                    <a:cubicBezTo>
                      <a:pt x="3982" y="4051"/>
                      <a:pt x="3769" y="4993"/>
                      <a:pt x="3009" y="5145"/>
                    </a:cubicBezTo>
                    <a:cubicBezTo>
                      <a:pt x="2887" y="5177"/>
                      <a:pt x="2770" y="5193"/>
                      <a:pt x="2658" y="5193"/>
                    </a:cubicBezTo>
                    <a:cubicBezTo>
                      <a:pt x="1825" y="5193"/>
                      <a:pt x="1289" y="4340"/>
                      <a:pt x="1155" y="3321"/>
                    </a:cubicBezTo>
                    <a:cubicBezTo>
                      <a:pt x="1034" y="2500"/>
                      <a:pt x="1246" y="1072"/>
                      <a:pt x="2432" y="920"/>
                    </a:cubicBezTo>
                    <a:cubicBezTo>
                      <a:pt x="2463" y="917"/>
                      <a:pt x="2494" y="915"/>
                      <a:pt x="2525" y="915"/>
                    </a:cubicBezTo>
                    <a:close/>
                    <a:moveTo>
                      <a:pt x="2567" y="1"/>
                    </a:moveTo>
                    <a:cubicBezTo>
                      <a:pt x="2406" y="1"/>
                      <a:pt x="2239" y="23"/>
                      <a:pt x="2067" y="69"/>
                    </a:cubicBezTo>
                    <a:cubicBezTo>
                      <a:pt x="426" y="464"/>
                      <a:pt x="0" y="1771"/>
                      <a:pt x="122" y="3412"/>
                    </a:cubicBezTo>
                    <a:cubicBezTo>
                      <a:pt x="232" y="4733"/>
                      <a:pt x="1064" y="6103"/>
                      <a:pt x="2528" y="6103"/>
                    </a:cubicBezTo>
                    <a:cubicBezTo>
                      <a:pt x="2682" y="6103"/>
                      <a:pt x="2842" y="6088"/>
                      <a:pt x="3009" y="6057"/>
                    </a:cubicBezTo>
                    <a:cubicBezTo>
                      <a:pt x="4651" y="5722"/>
                      <a:pt x="5046" y="4324"/>
                      <a:pt x="4955" y="2956"/>
                    </a:cubicBezTo>
                    <a:cubicBezTo>
                      <a:pt x="4819" y="1466"/>
                      <a:pt x="3887" y="1"/>
                      <a:pt x="25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04"/>
              <p:cNvSpPr/>
              <p:nvPr/>
            </p:nvSpPr>
            <p:spPr>
              <a:xfrm>
                <a:off x="8136275" y="7316150"/>
                <a:ext cx="103050" cy="162825"/>
              </a:xfrm>
              <a:custGeom>
                <a:rect b="b" l="l" r="r" t="t"/>
                <a:pathLst>
                  <a:path extrusionOk="0" h="6513" w="4122">
                    <a:moveTo>
                      <a:pt x="1386" y="1102"/>
                    </a:moveTo>
                    <a:cubicBezTo>
                      <a:pt x="2176" y="1224"/>
                      <a:pt x="2936" y="1376"/>
                      <a:pt x="2966" y="2288"/>
                    </a:cubicBezTo>
                    <a:cubicBezTo>
                      <a:pt x="3027" y="2683"/>
                      <a:pt x="2905" y="3200"/>
                      <a:pt x="2449" y="3382"/>
                    </a:cubicBezTo>
                    <a:cubicBezTo>
                      <a:pt x="2326" y="3438"/>
                      <a:pt x="2179" y="3457"/>
                      <a:pt x="2023" y="3457"/>
                    </a:cubicBezTo>
                    <a:cubicBezTo>
                      <a:pt x="1755" y="3457"/>
                      <a:pt x="1464" y="3401"/>
                      <a:pt x="1234" y="3382"/>
                    </a:cubicBezTo>
                    <a:lnTo>
                      <a:pt x="1203" y="3382"/>
                    </a:lnTo>
                    <a:cubicBezTo>
                      <a:pt x="1264" y="2622"/>
                      <a:pt x="1294" y="1862"/>
                      <a:pt x="1386" y="1102"/>
                    </a:cubicBezTo>
                    <a:close/>
                    <a:moveTo>
                      <a:pt x="934" y="0"/>
                    </a:moveTo>
                    <a:cubicBezTo>
                      <a:pt x="759" y="0"/>
                      <a:pt x="646" y="59"/>
                      <a:pt x="595" y="160"/>
                    </a:cubicBezTo>
                    <a:cubicBezTo>
                      <a:pt x="504" y="221"/>
                      <a:pt x="474" y="312"/>
                      <a:pt x="443" y="464"/>
                    </a:cubicBezTo>
                    <a:cubicBezTo>
                      <a:pt x="231" y="2197"/>
                      <a:pt x="139" y="3960"/>
                      <a:pt x="18" y="5692"/>
                    </a:cubicBezTo>
                    <a:cubicBezTo>
                      <a:pt x="1" y="6064"/>
                      <a:pt x="322" y="6276"/>
                      <a:pt x="616" y="6276"/>
                    </a:cubicBezTo>
                    <a:cubicBezTo>
                      <a:pt x="851" y="6276"/>
                      <a:pt x="1068" y="6141"/>
                      <a:pt x="1082" y="5844"/>
                    </a:cubicBezTo>
                    <a:lnTo>
                      <a:pt x="1203" y="4385"/>
                    </a:lnTo>
                    <a:cubicBezTo>
                      <a:pt x="1498" y="4410"/>
                      <a:pt x="1833" y="4454"/>
                      <a:pt x="2176" y="4454"/>
                    </a:cubicBezTo>
                    <a:cubicBezTo>
                      <a:pt x="2257" y="4454"/>
                      <a:pt x="2338" y="4452"/>
                      <a:pt x="2419" y="4446"/>
                    </a:cubicBezTo>
                    <a:cubicBezTo>
                      <a:pt x="2571" y="5023"/>
                      <a:pt x="2753" y="5631"/>
                      <a:pt x="2936" y="6209"/>
                    </a:cubicBezTo>
                    <a:cubicBezTo>
                      <a:pt x="2979" y="6423"/>
                      <a:pt x="3127" y="6513"/>
                      <a:pt x="3293" y="6513"/>
                    </a:cubicBezTo>
                    <a:cubicBezTo>
                      <a:pt x="3599" y="6513"/>
                      <a:pt x="3966" y="6208"/>
                      <a:pt x="3848" y="5814"/>
                    </a:cubicBezTo>
                    <a:cubicBezTo>
                      <a:pt x="3665" y="5236"/>
                      <a:pt x="3513" y="4689"/>
                      <a:pt x="3361" y="4112"/>
                    </a:cubicBezTo>
                    <a:cubicBezTo>
                      <a:pt x="3878" y="3716"/>
                      <a:pt x="4121" y="3109"/>
                      <a:pt x="4121" y="2470"/>
                    </a:cubicBezTo>
                    <a:cubicBezTo>
                      <a:pt x="4121" y="1832"/>
                      <a:pt x="3939" y="1133"/>
                      <a:pt x="3422" y="677"/>
                    </a:cubicBezTo>
                    <a:cubicBezTo>
                      <a:pt x="2784" y="160"/>
                      <a:pt x="1811" y="130"/>
                      <a:pt x="1051" y="8"/>
                    </a:cubicBezTo>
                    <a:cubicBezTo>
                      <a:pt x="1010" y="3"/>
                      <a:pt x="971" y="0"/>
                      <a:pt x="9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04"/>
              <p:cNvSpPr/>
              <p:nvPr/>
            </p:nvSpPr>
            <p:spPr>
              <a:xfrm>
                <a:off x="7680025" y="8557875"/>
                <a:ext cx="157475" cy="197925"/>
              </a:xfrm>
              <a:custGeom>
                <a:rect b="b" l="l" r="r" t="t"/>
                <a:pathLst>
                  <a:path extrusionOk="0" h="7917" w="6299">
                    <a:moveTo>
                      <a:pt x="2014" y="1"/>
                    </a:moveTo>
                    <a:cubicBezTo>
                      <a:pt x="1674" y="1"/>
                      <a:pt x="1459" y="312"/>
                      <a:pt x="1459" y="644"/>
                    </a:cubicBezTo>
                    <a:cubicBezTo>
                      <a:pt x="1429" y="705"/>
                      <a:pt x="1368" y="796"/>
                      <a:pt x="1368" y="857"/>
                    </a:cubicBezTo>
                    <a:cubicBezTo>
                      <a:pt x="821" y="2559"/>
                      <a:pt x="365" y="4322"/>
                      <a:pt x="30" y="6115"/>
                    </a:cubicBezTo>
                    <a:cubicBezTo>
                      <a:pt x="0" y="6206"/>
                      <a:pt x="30" y="6328"/>
                      <a:pt x="30" y="6449"/>
                    </a:cubicBezTo>
                    <a:cubicBezTo>
                      <a:pt x="61" y="6723"/>
                      <a:pt x="182" y="6936"/>
                      <a:pt x="486" y="7027"/>
                    </a:cubicBezTo>
                    <a:cubicBezTo>
                      <a:pt x="1429" y="7270"/>
                      <a:pt x="2371" y="7544"/>
                      <a:pt x="3344" y="7878"/>
                    </a:cubicBezTo>
                    <a:cubicBezTo>
                      <a:pt x="3422" y="7904"/>
                      <a:pt x="3496" y="7916"/>
                      <a:pt x="3565" y="7916"/>
                    </a:cubicBezTo>
                    <a:cubicBezTo>
                      <a:pt x="4212" y="7916"/>
                      <a:pt x="4392" y="6849"/>
                      <a:pt x="3678" y="6601"/>
                    </a:cubicBezTo>
                    <a:cubicBezTo>
                      <a:pt x="2918" y="6328"/>
                      <a:pt x="2158" y="6115"/>
                      <a:pt x="1398" y="5933"/>
                    </a:cubicBezTo>
                    <a:lnTo>
                      <a:pt x="1520" y="5355"/>
                    </a:lnTo>
                    <a:cubicBezTo>
                      <a:pt x="2219" y="5568"/>
                      <a:pt x="2979" y="5811"/>
                      <a:pt x="3708" y="6024"/>
                    </a:cubicBezTo>
                    <a:cubicBezTo>
                      <a:pt x="3775" y="6044"/>
                      <a:pt x="3838" y="6054"/>
                      <a:pt x="3898" y="6054"/>
                    </a:cubicBezTo>
                    <a:cubicBezTo>
                      <a:pt x="4542" y="6054"/>
                      <a:pt x="4736" y="4942"/>
                      <a:pt x="4012" y="4747"/>
                    </a:cubicBezTo>
                    <a:cubicBezTo>
                      <a:pt x="3283" y="4504"/>
                      <a:pt x="2523" y="4291"/>
                      <a:pt x="1824" y="4048"/>
                    </a:cubicBezTo>
                    <a:cubicBezTo>
                      <a:pt x="2037" y="3228"/>
                      <a:pt x="2280" y="2346"/>
                      <a:pt x="2492" y="1525"/>
                    </a:cubicBezTo>
                    <a:cubicBezTo>
                      <a:pt x="3404" y="1829"/>
                      <a:pt x="4347" y="2133"/>
                      <a:pt x="5258" y="2437"/>
                    </a:cubicBezTo>
                    <a:cubicBezTo>
                      <a:pt x="5343" y="2469"/>
                      <a:pt x="5422" y="2483"/>
                      <a:pt x="5495" y="2483"/>
                    </a:cubicBezTo>
                    <a:cubicBezTo>
                      <a:pt x="6130" y="2483"/>
                      <a:pt x="6299" y="1403"/>
                      <a:pt x="5562" y="1130"/>
                    </a:cubicBezTo>
                    <a:cubicBezTo>
                      <a:pt x="4468" y="705"/>
                      <a:pt x="3374" y="370"/>
                      <a:pt x="2219" y="36"/>
                    </a:cubicBezTo>
                    <a:cubicBezTo>
                      <a:pt x="2146" y="12"/>
                      <a:pt x="2078" y="1"/>
                      <a:pt x="20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04"/>
              <p:cNvSpPr/>
              <p:nvPr/>
            </p:nvSpPr>
            <p:spPr>
              <a:xfrm>
                <a:off x="8052350" y="8652675"/>
                <a:ext cx="137225" cy="191275"/>
              </a:xfrm>
              <a:custGeom>
                <a:rect b="b" l="l" r="r" t="t"/>
                <a:pathLst>
                  <a:path extrusionOk="0" h="7651" w="5489">
                    <a:moveTo>
                      <a:pt x="1148" y="1"/>
                    </a:moveTo>
                    <a:cubicBezTo>
                      <a:pt x="749" y="1"/>
                      <a:pt x="554" y="381"/>
                      <a:pt x="609" y="712"/>
                    </a:cubicBezTo>
                    <a:cubicBezTo>
                      <a:pt x="548" y="803"/>
                      <a:pt x="518" y="864"/>
                      <a:pt x="518" y="986"/>
                    </a:cubicBezTo>
                    <a:cubicBezTo>
                      <a:pt x="244" y="2779"/>
                      <a:pt x="62" y="4572"/>
                      <a:pt x="1" y="6396"/>
                    </a:cubicBezTo>
                    <a:cubicBezTo>
                      <a:pt x="1" y="6487"/>
                      <a:pt x="31" y="6609"/>
                      <a:pt x="62" y="6730"/>
                    </a:cubicBezTo>
                    <a:cubicBezTo>
                      <a:pt x="92" y="6943"/>
                      <a:pt x="305" y="7186"/>
                      <a:pt x="609" y="7217"/>
                    </a:cubicBezTo>
                    <a:cubicBezTo>
                      <a:pt x="1581" y="7338"/>
                      <a:pt x="2585" y="7460"/>
                      <a:pt x="3557" y="7642"/>
                    </a:cubicBezTo>
                    <a:cubicBezTo>
                      <a:pt x="3595" y="7648"/>
                      <a:pt x="3631" y="7650"/>
                      <a:pt x="3666" y="7650"/>
                    </a:cubicBezTo>
                    <a:cubicBezTo>
                      <a:pt x="4415" y="7650"/>
                      <a:pt x="4463" y="6450"/>
                      <a:pt x="3679" y="6305"/>
                    </a:cubicBezTo>
                    <a:cubicBezTo>
                      <a:pt x="2888" y="6153"/>
                      <a:pt x="2129" y="6031"/>
                      <a:pt x="1308" y="5971"/>
                    </a:cubicBezTo>
                    <a:cubicBezTo>
                      <a:pt x="1308" y="5788"/>
                      <a:pt x="1369" y="5575"/>
                      <a:pt x="1369" y="5363"/>
                    </a:cubicBezTo>
                    <a:lnTo>
                      <a:pt x="3648" y="5697"/>
                    </a:lnTo>
                    <a:cubicBezTo>
                      <a:pt x="3684" y="5702"/>
                      <a:pt x="3718" y="5705"/>
                      <a:pt x="3751" y="5705"/>
                    </a:cubicBezTo>
                    <a:cubicBezTo>
                      <a:pt x="4478" y="5705"/>
                      <a:pt x="4554" y="4476"/>
                      <a:pt x="3740" y="4360"/>
                    </a:cubicBezTo>
                    <a:lnTo>
                      <a:pt x="1460" y="4025"/>
                    </a:lnTo>
                    <a:cubicBezTo>
                      <a:pt x="1551" y="3144"/>
                      <a:pt x="1673" y="2293"/>
                      <a:pt x="1764" y="1411"/>
                    </a:cubicBezTo>
                    <a:cubicBezTo>
                      <a:pt x="2737" y="1563"/>
                      <a:pt x="3679" y="1715"/>
                      <a:pt x="4621" y="1898"/>
                    </a:cubicBezTo>
                    <a:cubicBezTo>
                      <a:pt x="4669" y="1906"/>
                      <a:pt x="4714" y="1910"/>
                      <a:pt x="4756" y="1910"/>
                    </a:cubicBezTo>
                    <a:cubicBezTo>
                      <a:pt x="5476" y="1910"/>
                      <a:pt x="5489" y="761"/>
                      <a:pt x="4743" y="560"/>
                    </a:cubicBezTo>
                    <a:cubicBezTo>
                      <a:pt x="3588" y="347"/>
                      <a:pt x="2433" y="165"/>
                      <a:pt x="1278" y="13"/>
                    </a:cubicBezTo>
                    <a:cubicBezTo>
                      <a:pt x="1232" y="5"/>
                      <a:pt x="1189" y="1"/>
                      <a:pt x="1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04"/>
              <p:cNvSpPr/>
              <p:nvPr/>
            </p:nvSpPr>
            <p:spPr>
              <a:xfrm>
                <a:off x="8857850" y="8488150"/>
                <a:ext cx="200325" cy="194975"/>
              </a:xfrm>
              <a:custGeom>
                <a:rect b="b" l="l" r="r" t="t"/>
                <a:pathLst>
                  <a:path extrusionOk="0" h="7799" w="8013">
                    <a:moveTo>
                      <a:pt x="3345" y="0"/>
                    </a:moveTo>
                    <a:cubicBezTo>
                      <a:pt x="3210" y="0"/>
                      <a:pt x="3072" y="45"/>
                      <a:pt x="2949" y="150"/>
                    </a:cubicBezTo>
                    <a:cubicBezTo>
                      <a:pt x="2037" y="910"/>
                      <a:pt x="1155" y="1731"/>
                      <a:pt x="335" y="2521"/>
                    </a:cubicBezTo>
                    <a:cubicBezTo>
                      <a:pt x="0" y="2855"/>
                      <a:pt x="152" y="3311"/>
                      <a:pt x="456" y="3494"/>
                    </a:cubicBezTo>
                    <a:cubicBezTo>
                      <a:pt x="487" y="3585"/>
                      <a:pt x="517" y="3646"/>
                      <a:pt x="608" y="3737"/>
                    </a:cubicBezTo>
                    <a:cubicBezTo>
                      <a:pt x="1763" y="5105"/>
                      <a:pt x="3040" y="6351"/>
                      <a:pt x="4317" y="7567"/>
                    </a:cubicBezTo>
                    <a:cubicBezTo>
                      <a:pt x="4408" y="7658"/>
                      <a:pt x="4499" y="7719"/>
                      <a:pt x="4620" y="7719"/>
                    </a:cubicBezTo>
                    <a:cubicBezTo>
                      <a:pt x="4721" y="7769"/>
                      <a:pt x="4822" y="7799"/>
                      <a:pt x="4923" y="7799"/>
                    </a:cubicBezTo>
                    <a:cubicBezTo>
                      <a:pt x="5065" y="7799"/>
                      <a:pt x="5208" y="7740"/>
                      <a:pt x="5350" y="7597"/>
                    </a:cubicBezTo>
                    <a:cubicBezTo>
                      <a:pt x="6019" y="6898"/>
                      <a:pt x="6779" y="6199"/>
                      <a:pt x="7508" y="5561"/>
                    </a:cubicBezTo>
                    <a:cubicBezTo>
                      <a:pt x="8013" y="5176"/>
                      <a:pt x="7529" y="4525"/>
                      <a:pt x="7004" y="4525"/>
                    </a:cubicBezTo>
                    <a:cubicBezTo>
                      <a:pt x="6865" y="4525"/>
                      <a:pt x="6723" y="4571"/>
                      <a:pt x="6596" y="4679"/>
                    </a:cubicBezTo>
                    <a:cubicBezTo>
                      <a:pt x="5988" y="5226"/>
                      <a:pt x="5411" y="5743"/>
                      <a:pt x="4864" y="6320"/>
                    </a:cubicBezTo>
                    <a:cubicBezTo>
                      <a:pt x="4712" y="6169"/>
                      <a:pt x="4560" y="6047"/>
                      <a:pt x="4438" y="5895"/>
                    </a:cubicBezTo>
                    <a:cubicBezTo>
                      <a:pt x="5016" y="5378"/>
                      <a:pt x="5563" y="4831"/>
                      <a:pt x="6110" y="4314"/>
                    </a:cubicBezTo>
                    <a:cubicBezTo>
                      <a:pt x="6589" y="3859"/>
                      <a:pt x="6124" y="3177"/>
                      <a:pt x="5607" y="3177"/>
                    </a:cubicBezTo>
                    <a:cubicBezTo>
                      <a:pt x="5469" y="3177"/>
                      <a:pt x="5327" y="3226"/>
                      <a:pt x="5198" y="3342"/>
                    </a:cubicBezTo>
                    <a:lnTo>
                      <a:pt x="3496" y="4953"/>
                    </a:lnTo>
                    <a:cubicBezTo>
                      <a:pt x="2858" y="4345"/>
                      <a:pt x="2280" y="3706"/>
                      <a:pt x="1703" y="3038"/>
                    </a:cubicBezTo>
                    <a:cubicBezTo>
                      <a:pt x="2402" y="2369"/>
                      <a:pt x="3131" y="1731"/>
                      <a:pt x="3861" y="1123"/>
                    </a:cubicBezTo>
                    <a:cubicBezTo>
                      <a:pt x="4369" y="687"/>
                      <a:pt x="3875" y="0"/>
                      <a:pt x="33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04"/>
              <p:cNvSpPr/>
              <p:nvPr/>
            </p:nvSpPr>
            <p:spPr>
              <a:xfrm>
                <a:off x="8389800" y="8658600"/>
                <a:ext cx="158675" cy="194775"/>
              </a:xfrm>
              <a:custGeom>
                <a:rect b="b" l="l" r="r" t="t"/>
                <a:pathLst>
                  <a:path extrusionOk="0" h="7791" w="6347">
                    <a:moveTo>
                      <a:pt x="2825" y="2268"/>
                    </a:moveTo>
                    <a:cubicBezTo>
                      <a:pt x="3160" y="3150"/>
                      <a:pt x="3555" y="4031"/>
                      <a:pt x="3889" y="4852"/>
                    </a:cubicBezTo>
                    <a:lnTo>
                      <a:pt x="2066" y="4974"/>
                    </a:lnTo>
                    <a:cubicBezTo>
                      <a:pt x="2339" y="4062"/>
                      <a:pt x="2552" y="3180"/>
                      <a:pt x="2825" y="2268"/>
                    </a:cubicBezTo>
                    <a:close/>
                    <a:moveTo>
                      <a:pt x="2886" y="0"/>
                    </a:moveTo>
                    <a:cubicBezTo>
                      <a:pt x="2658" y="0"/>
                      <a:pt x="2428" y="113"/>
                      <a:pt x="2309" y="293"/>
                    </a:cubicBezTo>
                    <a:cubicBezTo>
                      <a:pt x="2096" y="384"/>
                      <a:pt x="2005" y="536"/>
                      <a:pt x="1914" y="749"/>
                    </a:cubicBezTo>
                    <a:cubicBezTo>
                      <a:pt x="1306" y="2846"/>
                      <a:pt x="728" y="4974"/>
                      <a:pt x="120" y="7071"/>
                    </a:cubicBezTo>
                    <a:cubicBezTo>
                      <a:pt x="1" y="7531"/>
                      <a:pt x="350" y="7790"/>
                      <a:pt x="722" y="7790"/>
                    </a:cubicBezTo>
                    <a:cubicBezTo>
                      <a:pt x="1014" y="7790"/>
                      <a:pt x="1320" y="7631"/>
                      <a:pt x="1427" y="7284"/>
                    </a:cubicBezTo>
                    <a:cubicBezTo>
                      <a:pt x="1488" y="6949"/>
                      <a:pt x="1610" y="6645"/>
                      <a:pt x="1701" y="6311"/>
                    </a:cubicBezTo>
                    <a:cubicBezTo>
                      <a:pt x="2582" y="6250"/>
                      <a:pt x="3524" y="6220"/>
                      <a:pt x="4406" y="6159"/>
                    </a:cubicBezTo>
                    <a:cubicBezTo>
                      <a:pt x="4558" y="6524"/>
                      <a:pt x="4771" y="6949"/>
                      <a:pt x="4923" y="7314"/>
                    </a:cubicBezTo>
                    <a:cubicBezTo>
                      <a:pt x="5038" y="7637"/>
                      <a:pt x="5288" y="7772"/>
                      <a:pt x="5537" y="7772"/>
                    </a:cubicBezTo>
                    <a:cubicBezTo>
                      <a:pt x="5944" y="7772"/>
                      <a:pt x="6346" y="7410"/>
                      <a:pt x="6139" y="6919"/>
                    </a:cubicBezTo>
                    <a:cubicBezTo>
                      <a:pt x="5257" y="4731"/>
                      <a:pt x="4345" y="2572"/>
                      <a:pt x="3464" y="414"/>
                    </a:cubicBezTo>
                    <a:cubicBezTo>
                      <a:pt x="3356" y="121"/>
                      <a:pt x="3122" y="0"/>
                      <a:pt x="28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04"/>
              <p:cNvSpPr/>
              <p:nvPr/>
            </p:nvSpPr>
            <p:spPr>
              <a:xfrm>
                <a:off x="8223350" y="8668175"/>
                <a:ext cx="165675" cy="185650"/>
              </a:xfrm>
              <a:custGeom>
                <a:rect b="b" l="l" r="r" t="t"/>
                <a:pathLst>
                  <a:path extrusionOk="0" h="7426" w="6627">
                    <a:moveTo>
                      <a:pt x="5806" y="1"/>
                    </a:moveTo>
                    <a:cubicBezTo>
                      <a:pt x="4134" y="1"/>
                      <a:pt x="2492" y="31"/>
                      <a:pt x="821" y="92"/>
                    </a:cubicBezTo>
                    <a:cubicBezTo>
                      <a:pt x="9" y="122"/>
                      <a:pt x="0" y="1430"/>
                      <a:pt x="793" y="1430"/>
                    </a:cubicBezTo>
                    <a:cubicBezTo>
                      <a:pt x="802" y="1430"/>
                      <a:pt x="811" y="1430"/>
                      <a:pt x="821" y="1430"/>
                    </a:cubicBezTo>
                    <a:cubicBezTo>
                      <a:pt x="1368" y="1399"/>
                      <a:pt x="1854" y="1399"/>
                      <a:pt x="2371" y="1399"/>
                    </a:cubicBezTo>
                    <a:cubicBezTo>
                      <a:pt x="2432" y="3223"/>
                      <a:pt x="2492" y="5016"/>
                      <a:pt x="2644" y="6840"/>
                    </a:cubicBezTo>
                    <a:cubicBezTo>
                      <a:pt x="2689" y="7228"/>
                      <a:pt x="3019" y="7425"/>
                      <a:pt x="3337" y="7425"/>
                    </a:cubicBezTo>
                    <a:cubicBezTo>
                      <a:pt x="3666" y="7425"/>
                      <a:pt x="3982" y="7213"/>
                      <a:pt x="3951" y="6779"/>
                    </a:cubicBezTo>
                    <a:cubicBezTo>
                      <a:pt x="3830" y="4955"/>
                      <a:pt x="3708" y="3132"/>
                      <a:pt x="3678" y="1308"/>
                    </a:cubicBezTo>
                    <a:cubicBezTo>
                      <a:pt x="4164" y="1308"/>
                      <a:pt x="4623" y="1294"/>
                      <a:pt x="5092" y="1294"/>
                    </a:cubicBezTo>
                    <a:cubicBezTo>
                      <a:pt x="5326" y="1294"/>
                      <a:pt x="5562" y="1298"/>
                      <a:pt x="5806" y="1308"/>
                    </a:cubicBezTo>
                    <a:cubicBezTo>
                      <a:pt x="6626" y="1308"/>
                      <a:pt x="6626" y="1"/>
                      <a:pt x="58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04"/>
              <p:cNvSpPr/>
              <p:nvPr/>
            </p:nvSpPr>
            <p:spPr>
              <a:xfrm>
                <a:off x="7528800" y="8441025"/>
                <a:ext cx="159875" cy="212825"/>
              </a:xfrm>
              <a:custGeom>
                <a:rect b="b" l="l" r="r" t="t"/>
                <a:pathLst>
                  <a:path extrusionOk="0" h="8513" w="6395">
                    <a:moveTo>
                      <a:pt x="1306" y="1"/>
                    </a:moveTo>
                    <a:cubicBezTo>
                      <a:pt x="1049" y="1"/>
                      <a:pt x="810" y="148"/>
                      <a:pt x="760" y="485"/>
                    </a:cubicBezTo>
                    <a:cubicBezTo>
                      <a:pt x="426" y="2795"/>
                      <a:pt x="152" y="5136"/>
                      <a:pt x="0" y="7476"/>
                    </a:cubicBezTo>
                    <a:cubicBezTo>
                      <a:pt x="0" y="7628"/>
                      <a:pt x="31" y="7780"/>
                      <a:pt x="122" y="7871"/>
                    </a:cubicBezTo>
                    <a:cubicBezTo>
                      <a:pt x="144" y="8208"/>
                      <a:pt x="400" y="8512"/>
                      <a:pt x="716" y="8512"/>
                    </a:cubicBezTo>
                    <a:cubicBezTo>
                      <a:pt x="827" y="8512"/>
                      <a:pt x="945" y="8475"/>
                      <a:pt x="1064" y="8388"/>
                    </a:cubicBezTo>
                    <a:cubicBezTo>
                      <a:pt x="2797" y="7050"/>
                      <a:pt x="4408" y="5227"/>
                      <a:pt x="5927" y="3646"/>
                    </a:cubicBezTo>
                    <a:cubicBezTo>
                      <a:pt x="6394" y="3180"/>
                      <a:pt x="5947" y="2534"/>
                      <a:pt x="5440" y="2534"/>
                    </a:cubicBezTo>
                    <a:cubicBezTo>
                      <a:pt x="5286" y="2534"/>
                      <a:pt x="5126" y="2593"/>
                      <a:pt x="4985" y="2734"/>
                    </a:cubicBezTo>
                    <a:cubicBezTo>
                      <a:pt x="3830" y="3950"/>
                      <a:pt x="2614" y="5348"/>
                      <a:pt x="1368" y="6443"/>
                    </a:cubicBezTo>
                    <a:cubicBezTo>
                      <a:pt x="1520" y="4558"/>
                      <a:pt x="1702" y="2643"/>
                      <a:pt x="2006" y="789"/>
                    </a:cubicBezTo>
                    <a:cubicBezTo>
                      <a:pt x="2078" y="305"/>
                      <a:pt x="1674" y="1"/>
                      <a:pt x="13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04"/>
              <p:cNvSpPr/>
              <p:nvPr/>
            </p:nvSpPr>
            <p:spPr>
              <a:xfrm>
                <a:off x="7855550" y="8622200"/>
                <a:ext cx="154275" cy="188775"/>
              </a:xfrm>
              <a:custGeom>
                <a:rect b="b" l="l" r="r" t="t"/>
                <a:pathLst>
                  <a:path extrusionOk="0" h="7551" w="6171">
                    <a:moveTo>
                      <a:pt x="3330" y="1"/>
                    </a:moveTo>
                    <a:cubicBezTo>
                      <a:pt x="2746" y="1"/>
                      <a:pt x="2160" y="171"/>
                      <a:pt x="1642" y="533"/>
                    </a:cubicBezTo>
                    <a:cubicBezTo>
                      <a:pt x="213" y="1536"/>
                      <a:pt x="0" y="3390"/>
                      <a:pt x="304" y="4971"/>
                    </a:cubicBezTo>
                    <a:cubicBezTo>
                      <a:pt x="620" y="6699"/>
                      <a:pt x="1924" y="7551"/>
                      <a:pt x="3195" y="7551"/>
                    </a:cubicBezTo>
                    <a:cubicBezTo>
                      <a:pt x="4495" y="7551"/>
                      <a:pt x="5759" y="6661"/>
                      <a:pt x="5897" y="4910"/>
                    </a:cubicBezTo>
                    <a:cubicBezTo>
                      <a:pt x="6140" y="4606"/>
                      <a:pt x="6080" y="4059"/>
                      <a:pt x="5532" y="3998"/>
                    </a:cubicBezTo>
                    <a:cubicBezTo>
                      <a:pt x="4681" y="3876"/>
                      <a:pt x="3769" y="3816"/>
                      <a:pt x="2858" y="3724"/>
                    </a:cubicBezTo>
                    <a:cubicBezTo>
                      <a:pt x="2845" y="3723"/>
                      <a:pt x="2833" y="3723"/>
                      <a:pt x="2821" y="3723"/>
                    </a:cubicBezTo>
                    <a:cubicBezTo>
                      <a:pt x="2473" y="3723"/>
                      <a:pt x="2190" y="4129"/>
                      <a:pt x="2219" y="4393"/>
                    </a:cubicBezTo>
                    <a:cubicBezTo>
                      <a:pt x="2219" y="4788"/>
                      <a:pt x="2584" y="5001"/>
                      <a:pt x="2918" y="5062"/>
                    </a:cubicBezTo>
                    <a:cubicBezTo>
                      <a:pt x="3435" y="5092"/>
                      <a:pt x="4013" y="5123"/>
                      <a:pt x="4560" y="5214"/>
                    </a:cubicBezTo>
                    <a:cubicBezTo>
                      <a:pt x="4358" y="5868"/>
                      <a:pt x="3844" y="6377"/>
                      <a:pt x="3173" y="6377"/>
                    </a:cubicBezTo>
                    <a:cubicBezTo>
                      <a:pt x="3033" y="6377"/>
                      <a:pt x="2887" y="6355"/>
                      <a:pt x="2736" y="6308"/>
                    </a:cubicBezTo>
                    <a:cubicBezTo>
                      <a:pt x="1703" y="6004"/>
                      <a:pt x="1520" y="4910"/>
                      <a:pt x="1459" y="3968"/>
                    </a:cubicBezTo>
                    <a:cubicBezTo>
                      <a:pt x="1459" y="2995"/>
                      <a:pt x="1611" y="2053"/>
                      <a:pt x="2554" y="1566"/>
                    </a:cubicBezTo>
                    <a:cubicBezTo>
                      <a:pt x="2816" y="1431"/>
                      <a:pt x="3078" y="1369"/>
                      <a:pt x="3335" y="1369"/>
                    </a:cubicBezTo>
                    <a:cubicBezTo>
                      <a:pt x="3883" y="1369"/>
                      <a:pt x="4409" y="1649"/>
                      <a:pt x="4864" y="2083"/>
                    </a:cubicBezTo>
                    <a:cubicBezTo>
                      <a:pt x="4992" y="2219"/>
                      <a:pt x="5135" y="2276"/>
                      <a:pt x="5272" y="2276"/>
                    </a:cubicBezTo>
                    <a:cubicBezTo>
                      <a:pt x="5751" y="2276"/>
                      <a:pt x="6170" y="1583"/>
                      <a:pt x="5745" y="1110"/>
                    </a:cubicBezTo>
                    <a:cubicBezTo>
                      <a:pt x="5103" y="395"/>
                      <a:pt x="4218" y="1"/>
                      <a:pt x="3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04"/>
              <p:cNvSpPr/>
              <p:nvPr/>
            </p:nvSpPr>
            <p:spPr>
              <a:xfrm>
                <a:off x="8567575" y="8636650"/>
                <a:ext cx="154275" cy="202725"/>
              </a:xfrm>
              <a:custGeom>
                <a:rect b="b" l="l" r="r" t="t"/>
                <a:pathLst>
                  <a:path extrusionOk="0" h="8109" w="6171">
                    <a:moveTo>
                      <a:pt x="2468" y="1257"/>
                    </a:moveTo>
                    <a:cubicBezTo>
                      <a:pt x="3052" y="1257"/>
                      <a:pt x="3444" y="1775"/>
                      <a:pt x="3617" y="2265"/>
                    </a:cubicBezTo>
                    <a:cubicBezTo>
                      <a:pt x="4012" y="3390"/>
                      <a:pt x="3161" y="4028"/>
                      <a:pt x="2219" y="4302"/>
                    </a:cubicBezTo>
                    <a:cubicBezTo>
                      <a:pt x="1946" y="3329"/>
                      <a:pt x="1733" y="2387"/>
                      <a:pt x="1490" y="1444"/>
                    </a:cubicBezTo>
                    <a:cubicBezTo>
                      <a:pt x="1763" y="1353"/>
                      <a:pt x="2067" y="1292"/>
                      <a:pt x="2371" y="1262"/>
                    </a:cubicBezTo>
                    <a:cubicBezTo>
                      <a:pt x="2404" y="1259"/>
                      <a:pt x="2436" y="1257"/>
                      <a:pt x="2468" y="1257"/>
                    </a:cubicBezTo>
                    <a:close/>
                    <a:moveTo>
                      <a:pt x="3797" y="5351"/>
                    </a:moveTo>
                    <a:cubicBezTo>
                      <a:pt x="4112" y="5351"/>
                      <a:pt x="4381" y="5438"/>
                      <a:pt x="4499" y="5700"/>
                    </a:cubicBezTo>
                    <a:cubicBezTo>
                      <a:pt x="4772" y="6308"/>
                      <a:pt x="3587" y="6672"/>
                      <a:pt x="2888" y="6794"/>
                    </a:cubicBezTo>
                    <a:cubicBezTo>
                      <a:pt x="2797" y="6429"/>
                      <a:pt x="2675" y="6004"/>
                      <a:pt x="2553" y="5609"/>
                    </a:cubicBezTo>
                    <a:cubicBezTo>
                      <a:pt x="2883" y="5505"/>
                      <a:pt x="3380" y="5351"/>
                      <a:pt x="3797" y="5351"/>
                    </a:cubicBezTo>
                    <a:close/>
                    <a:moveTo>
                      <a:pt x="2566" y="0"/>
                    </a:moveTo>
                    <a:cubicBezTo>
                      <a:pt x="1882" y="0"/>
                      <a:pt x="1183" y="286"/>
                      <a:pt x="517" y="441"/>
                    </a:cubicBezTo>
                    <a:cubicBezTo>
                      <a:pt x="122" y="563"/>
                      <a:pt x="0" y="867"/>
                      <a:pt x="61" y="1140"/>
                    </a:cubicBezTo>
                    <a:cubicBezTo>
                      <a:pt x="61" y="1171"/>
                      <a:pt x="61" y="1262"/>
                      <a:pt x="91" y="1292"/>
                    </a:cubicBezTo>
                    <a:cubicBezTo>
                      <a:pt x="608" y="3420"/>
                      <a:pt x="1186" y="5548"/>
                      <a:pt x="1824" y="7675"/>
                    </a:cubicBezTo>
                    <a:cubicBezTo>
                      <a:pt x="1910" y="7975"/>
                      <a:pt x="2161" y="8109"/>
                      <a:pt x="2419" y="8109"/>
                    </a:cubicBezTo>
                    <a:cubicBezTo>
                      <a:pt x="2527" y="8109"/>
                      <a:pt x="2637" y="8085"/>
                      <a:pt x="2736" y="8040"/>
                    </a:cubicBezTo>
                    <a:cubicBezTo>
                      <a:pt x="4104" y="8010"/>
                      <a:pt x="6171" y="7037"/>
                      <a:pt x="5836" y="5457"/>
                    </a:cubicBezTo>
                    <a:cubicBezTo>
                      <a:pt x="5623" y="4757"/>
                      <a:pt x="5137" y="4362"/>
                      <a:pt x="4499" y="4210"/>
                    </a:cubicBezTo>
                    <a:cubicBezTo>
                      <a:pt x="4955" y="3602"/>
                      <a:pt x="5107" y="2843"/>
                      <a:pt x="4863" y="2022"/>
                    </a:cubicBezTo>
                    <a:cubicBezTo>
                      <a:pt x="4651" y="1201"/>
                      <a:pt x="4104" y="441"/>
                      <a:pt x="3313" y="137"/>
                    </a:cubicBezTo>
                    <a:cubicBezTo>
                      <a:pt x="3068" y="39"/>
                      <a:pt x="2818" y="0"/>
                      <a:pt x="25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04"/>
              <p:cNvSpPr/>
              <p:nvPr/>
            </p:nvSpPr>
            <p:spPr>
              <a:xfrm>
                <a:off x="8741100" y="8601450"/>
                <a:ext cx="172800" cy="182600"/>
              </a:xfrm>
              <a:custGeom>
                <a:rect b="b" l="l" r="r" t="t"/>
                <a:pathLst>
                  <a:path extrusionOk="0" h="7304" w="6912">
                    <a:moveTo>
                      <a:pt x="861" y="1"/>
                    </a:moveTo>
                    <a:cubicBezTo>
                      <a:pt x="443" y="1"/>
                      <a:pt x="0" y="452"/>
                      <a:pt x="202" y="998"/>
                    </a:cubicBezTo>
                    <a:cubicBezTo>
                      <a:pt x="1114" y="3126"/>
                      <a:pt x="1631" y="4494"/>
                      <a:pt x="2451" y="6621"/>
                    </a:cubicBezTo>
                    <a:cubicBezTo>
                      <a:pt x="2477" y="6952"/>
                      <a:pt x="2778" y="7303"/>
                      <a:pt x="3161" y="7303"/>
                    </a:cubicBezTo>
                    <a:cubicBezTo>
                      <a:pt x="3236" y="7303"/>
                      <a:pt x="3314" y="7290"/>
                      <a:pt x="3394" y="7260"/>
                    </a:cubicBezTo>
                    <a:cubicBezTo>
                      <a:pt x="4366" y="6865"/>
                      <a:pt x="5248" y="6500"/>
                      <a:pt x="6190" y="6044"/>
                    </a:cubicBezTo>
                    <a:cubicBezTo>
                      <a:pt x="6911" y="5750"/>
                      <a:pt x="6530" y="4800"/>
                      <a:pt x="5911" y="4800"/>
                    </a:cubicBezTo>
                    <a:cubicBezTo>
                      <a:pt x="5825" y="4800"/>
                      <a:pt x="5735" y="4818"/>
                      <a:pt x="5643" y="4858"/>
                    </a:cubicBezTo>
                    <a:cubicBezTo>
                      <a:pt x="4974" y="5193"/>
                      <a:pt x="4275" y="5497"/>
                      <a:pt x="3546" y="5770"/>
                    </a:cubicBezTo>
                    <a:cubicBezTo>
                      <a:pt x="2725" y="3734"/>
                      <a:pt x="2269" y="2427"/>
                      <a:pt x="1388" y="390"/>
                    </a:cubicBezTo>
                    <a:cubicBezTo>
                      <a:pt x="1276" y="115"/>
                      <a:pt x="1072" y="1"/>
                      <a:pt x="8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04"/>
              <p:cNvSpPr/>
              <p:nvPr/>
            </p:nvSpPr>
            <p:spPr>
              <a:xfrm>
                <a:off x="8967100" y="8369500"/>
                <a:ext cx="201650" cy="173500"/>
              </a:xfrm>
              <a:custGeom>
                <a:rect b="b" l="l" r="r" t="t"/>
                <a:pathLst>
                  <a:path extrusionOk="0" h="6940" w="8066">
                    <a:moveTo>
                      <a:pt x="3756" y="1"/>
                    </a:moveTo>
                    <a:cubicBezTo>
                      <a:pt x="2047" y="1"/>
                      <a:pt x="0" y="1778"/>
                      <a:pt x="1102" y="3528"/>
                    </a:cubicBezTo>
                    <a:cubicBezTo>
                      <a:pt x="1513" y="4231"/>
                      <a:pt x="2253" y="4566"/>
                      <a:pt x="3013" y="4566"/>
                    </a:cubicBezTo>
                    <a:cubicBezTo>
                      <a:pt x="3207" y="4566"/>
                      <a:pt x="3402" y="4544"/>
                      <a:pt x="3594" y="4501"/>
                    </a:cubicBezTo>
                    <a:cubicBezTo>
                      <a:pt x="4172" y="4379"/>
                      <a:pt x="4658" y="3893"/>
                      <a:pt x="5205" y="3802"/>
                    </a:cubicBezTo>
                    <a:cubicBezTo>
                      <a:pt x="5318" y="3782"/>
                      <a:pt x="5420" y="3773"/>
                      <a:pt x="5511" y="3773"/>
                    </a:cubicBezTo>
                    <a:cubicBezTo>
                      <a:pt x="6826" y="3773"/>
                      <a:pt x="6013" y="5691"/>
                      <a:pt x="4976" y="5691"/>
                    </a:cubicBezTo>
                    <a:cubicBezTo>
                      <a:pt x="4763" y="5691"/>
                      <a:pt x="4539" y="5609"/>
                      <a:pt x="4324" y="5413"/>
                    </a:cubicBezTo>
                    <a:cubicBezTo>
                      <a:pt x="4198" y="5293"/>
                      <a:pt x="4061" y="5243"/>
                      <a:pt x="3930" y="5243"/>
                    </a:cubicBezTo>
                    <a:cubicBezTo>
                      <a:pt x="3428" y="5243"/>
                      <a:pt x="3003" y="5982"/>
                      <a:pt x="3533" y="6416"/>
                    </a:cubicBezTo>
                    <a:cubicBezTo>
                      <a:pt x="3921" y="6781"/>
                      <a:pt x="4402" y="6940"/>
                      <a:pt x="4896" y="6940"/>
                    </a:cubicBezTo>
                    <a:cubicBezTo>
                      <a:pt x="6417" y="6940"/>
                      <a:pt x="8066" y="5438"/>
                      <a:pt x="7515" y="3832"/>
                    </a:cubicBezTo>
                    <a:cubicBezTo>
                      <a:pt x="7162" y="2964"/>
                      <a:pt x="6348" y="2410"/>
                      <a:pt x="5507" y="2410"/>
                    </a:cubicBezTo>
                    <a:cubicBezTo>
                      <a:pt x="5407" y="2410"/>
                      <a:pt x="5306" y="2418"/>
                      <a:pt x="5205" y="2434"/>
                    </a:cubicBezTo>
                    <a:cubicBezTo>
                      <a:pt x="4536" y="2556"/>
                      <a:pt x="4050" y="3012"/>
                      <a:pt x="3412" y="3164"/>
                    </a:cubicBezTo>
                    <a:cubicBezTo>
                      <a:pt x="3309" y="3188"/>
                      <a:pt x="3203" y="3200"/>
                      <a:pt x="3099" y="3200"/>
                    </a:cubicBezTo>
                    <a:cubicBezTo>
                      <a:pt x="2427" y="3200"/>
                      <a:pt x="1800" y="2710"/>
                      <a:pt x="2378" y="1948"/>
                    </a:cubicBezTo>
                    <a:cubicBezTo>
                      <a:pt x="2623" y="1649"/>
                      <a:pt x="3305" y="1326"/>
                      <a:pt x="3750" y="1326"/>
                    </a:cubicBezTo>
                    <a:cubicBezTo>
                      <a:pt x="3803" y="1326"/>
                      <a:pt x="3853" y="1330"/>
                      <a:pt x="3898" y="1340"/>
                    </a:cubicBezTo>
                    <a:cubicBezTo>
                      <a:pt x="3944" y="1348"/>
                      <a:pt x="3987" y="1352"/>
                      <a:pt x="4029" y="1352"/>
                    </a:cubicBezTo>
                    <a:cubicBezTo>
                      <a:pt x="4766" y="1352"/>
                      <a:pt x="4889" y="148"/>
                      <a:pt x="4141" y="33"/>
                    </a:cubicBezTo>
                    <a:cubicBezTo>
                      <a:pt x="4016" y="11"/>
                      <a:pt x="3887" y="1"/>
                      <a:pt x="37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3124"/>
                                        </p:tgtEl>
                                        <p:attrNameLst>
                                          <p:attrName>style.visibility</p:attrName>
                                        </p:attrNameLst>
                                      </p:cBhvr>
                                      <p:to>
                                        <p:strVal val="visible"/>
                                      </p:to>
                                    </p:set>
                                    <p:anim calcmode="lin" valueType="num">
                                      <p:cBhvr additive="base">
                                        <p:cTn dur="500"/>
                                        <p:tgtEl>
                                          <p:spTgt spid="3124"/>
                                        </p:tgtEl>
                                        <p:attrNameLst>
                                          <p:attrName>ppt_w</p:attrName>
                                        </p:attrNameLst>
                                      </p:cBhvr>
                                      <p:tavLst>
                                        <p:tav fmla="" tm="0">
                                          <p:val>
                                            <p:strVal val="0"/>
                                          </p:val>
                                        </p:tav>
                                        <p:tav fmla="" tm="100000">
                                          <p:val>
                                            <p:strVal val="#ppt_w"/>
                                          </p:val>
                                        </p:tav>
                                      </p:tavLst>
                                    </p:anim>
                                    <p:anim calcmode="lin" valueType="num">
                                      <p:cBhvr additive="base">
                                        <p:cTn dur="500"/>
                                        <p:tgtEl>
                                          <p:spTgt spid="312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3193"/>
                                        </p:tgtEl>
                                        <p:attrNameLst>
                                          <p:attrName>style.visibility</p:attrName>
                                        </p:attrNameLst>
                                      </p:cBhvr>
                                      <p:to>
                                        <p:strVal val="visible"/>
                                      </p:to>
                                    </p:set>
                                    <p:anim calcmode="lin" valueType="num">
                                      <p:cBhvr additive="base">
                                        <p:cTn dur="500"/>
                                        <p:tgtEl>
                                          <p:spTgt spid="3193"/>
                                        </p:tgtEl>
                                        <p:attrNameLst>
                                          <p:attrName>ppt_w</p:attrName>
                                        </p:attrNameLst>
                                      </p:cBhvr>
                                      <p:tavLst>
                                        <p:tav fmla="" tm="0">
                                          <p:val>
                                            <p:strVal val="0"/>
                                          </p:val>
                                        </p:tav>
                                        <p:tav fmla="" tm="100000">
                                          <p:val>
                                            <p:strVal val="#ppt_w"/>
                                          </p:val>
                                        </p:tav>
                                      </p:tavLst>
                                    </p:anim>
                                    <p:anim calcmode="lin" valueType="num">
                                      <p:cBhvr additive="base">
                                        <p:cTn dur="500"/>
                                        <p:tgtEl>
                                          <p:spTgt spid="3193"/>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37" name="Shape 3237"/>
        <p:cNvGrpSpPr/>
        <p:nvPr/>
      </p:nvGrpSpPr>
      <p:grpSpPr>
        <a:xfrm>
          <a:off x="0" y="0"/>
          <a:ext cx="0" cy="0"/>
          <a:chOff x="0" y="0"/>
          <a:chExt cx="0" cy="0"/>
        </a:xfrm>
      </p:grpSpPr>
      <p:sp>
        <p:nvSpPr>
          <p:cNvPr id="3238" name="Google Shape;3238;p105"/>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Percentages about climate change</a:t>
            </a:r>
            <a:endParaRPr/>
          </a:p>
        </p:txBody>
      </p:sp>
      <p:sp>
        <p:nvSpPr>
          <p:cNvPr id="3239" name="Google Shape;3239;p105"/>
          <p:cNvSpPr txBox="1"/>
          <p:nvPr>
            <p:ph idx="2" type="title"/>
          </p:nvPr>
        </p:nvSpPr>
        <p:spPr>
          <a:xfrm>
            <a:off x="1047625" y="3856725"/>
            <a:ext cx="2072700" cy="65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3240" name="Google Shape;3240;p105"/>
          <p:cNvSpPr txBox="1"/>
          <p:nvPr>
            <p:ph idx="1" type="subTitle"/>
          </p:nvPr>
        </p:nvSpPr>
        <p:spPr>
          <a:xfrm>
            <a:off x="972525" y="2488250"/>
            <a:ext cx="2223000" cy="79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smallest one</a:t>
            </a:r>
            <a:endParaRPr/>
          </a:p>
        </p:txBody>
      </p:sp>
      <p:sp>
        <p:nvSpPr>
          <p:cNvPr id="3241" name="Google Shape;3241;p105"/>
          <p:cNvSpPr txBox="1"/>
          <p:nvPr>
            <p:ph idx="3" type="title"/>
          </p:nvPr>
        </p:nvSpPr>
        <p:spPr>
          <a:xfrm>
            <a:off x="3535658" y="3856725"/>
            <a:ext cx="2072700" cy="65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3242" name="Google Shape;3242;p105"/>
          <p:cNvSpPr txBox="1"/>
          <p:nvPr>
            <p:ph idx="4" type="subTitle"/>
          </p:nvPr>
        </p:nvSpPr>
        <p:spPr>
          <a:xfrm>
            <a:off x="3460488" y="2488250"/>
            <a:ext cx="2223000" cy="79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 This planet is full of iron oxide dust</a:t>
            </a:r>
            <a:endParaRPr/>
          </a:p>
        </p:txBody>
      </p:sp>
      <p:sp>
        <p:nvSpPr>
          <p:cNvPr id="3243" name="Google Shape;3243;p105"/>
          <p:cNvSpPr txBox="1"/>
          <p:nvPr>
            <p:ph idx="5" type="title"/>
          </p:nvPr>
        </p:nvSpPr>
        <p:spPr>
          <a:xfrm>
            <a:off x="6023679" y="3856725"/>
            <a:ext cx="2072700" cy="65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70%</a:t>
            </a:r>
            <a:endParaRPr/>
          </a:p>
        </p:txBody>
      </p:sp>
      <p:sp>
        <p:nvSpPr>
          <p:cNvPr id="3244" name="Google Shape;3244;p105"/>
          <p:cNvSpPr txBox="1"/>
          <p:nvPr>
            <p:ph idx="6" type="subTitle"/>
          </p:nvPr>
        </p:nvSpPr>
        <p:spPr>
          <a:xfrm>
            <a:off x="5948500" y="2488250"/>
            <a:ext cx="2223000" cy="796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extremely high temperatures</a:t>
            </a:r>
            <a:endParaRPr/>
          </a:p>
        </p:txBody>
      </p:sp>
      <p:sp>
        <p:nvSpPr>
          <p:cNvPr id="3245" name="Google Shape;3245;p105"/>
          <p:cNvSpPr txBox="1"/>
          <p:nvPr>
            <p:ph idx="7" type="subTitle"/>
          </p:nvPr>
        </p:nvSpPr>
        <p:spPr>
          <a:xfrm>
            <a:off x="1047600" y="1964150"/>
            <a:ext cx="2072700" cy="52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246" name="Google Shape;3246;p105"/>
          <p:cNvSpPr txBox="1"/>
          <p:nvPr>
            <p:ph idx="8" type="subTitle"/>
          </p:nvPr>
        </p:nvSpPr>
        <p:spPr>
          <a:xfrm>
            <a:off x="3535631" y="1964150"/>
            <a:ext cx="2072700" cy="52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247" name="Google Shape;3247;p105"/>
          <p:cNvSpPr txBox="1"/>
          <p:nvPr>
            <p:ph idx="9" type="subTitle"/>
          </p:nvPr>
        </p:nvSpPr>
        <p:spPr>
          <a:xfrm>
            <a:off x="6023650" y="1964150"/>
            <a:ext cx="2072700" cy="52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248" name="Google Shape;3248;p105"/>
          <p:cNvSpPr/>
          <p:nvPr/>
        </p:nvSpPr>
        <p:spPr>
          <a:xfrm flipH="1">
            <a:off x="1088400" y="3397200"/>
            <a:ext cx="1995300" cy="346800"/>
          </a:xfrm>
          <a:prstGeom prst="roundRect">
            <a:avLst>
              <a:gd fmla="val 50000" name="adj"/>
            </a:avLst>
          </a:prstGeom>
          <a:solidFill>
            <a:schemeClr val="l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05"/>
          <p:cNvSpPr/>
          <p:nvPr/>
        </p:nvSpPr>
        <p:spPr>
          <a:xfrm flipH="1">
            <a:off x="1088350" y="3397200"/>
            <a:ext cx="400800" cy="346800"/>
          </a:xfrm>
          <a:prstGeom prst="roundRect">
            <a:avLst>
              <a:gd fmla="val 50000" name="adj"/>
            </a:avLst>
          </a:prstGeom>
          <a:solidFill>
            <a:schemeClr val="accent3"/>
          </a:solidFill>
          <a:ln>
            <a:noFill/>
          </a:ln>
        </p:spPr>
        <p:txBody>
          <a:bodyPr anchorCtr="0" anchor="ctr" bIns="91425" lIns="0" spcFirstLastPara="1" rIns="0" wrap="square" tIns="91425">
            <a:noAutofit/>
          </a:bodyPr>
          <a:lstStyle/>
          <a:p>
            <a:pPr indent="0" lvl="0" marL="0" rtl="0" algn="r">
              <a:spcBef>
                <a:spcPts val="0"/>
              </a:spcBef>
              <a:spcAft>
                <a:spcPts val="0"/>
              </a:spcAft>
              <a:buNone/>
            </a:pPr>
            <a:r>
              <a:t/>
            </a:r>
            <a:endParaRPr sz="1200">
              <a:solidFill>
                <a:schemeClr val="dk2"/>
              </a:solidFill>
              <a:latin typeface="Poppins"/>
              <a:ea typeface="Poppins"/>
              <a:cs typeface="Poppins"/>
              <a:sym typeface="Poppins"/>
            </a:endParaRPr>
          </a:p>
        </p:txBody>
      </p:sp>
      <p:grpSp>
        <p:nvGrpSpPr>
          <p:cNvPr id="3250" name="Google Shape;3250;p105"/>
          <p:cNvGrpSpPr/>
          <p:nvPr/>
        </p:nvGrpSpPr>
        <p:grpSpPr>
          <a:xfrm>
            <a:off x="1605508" y="1560463"/>
            <a:ext cx="957035" cy="355506"/>
            <a:chOff x="1605508" y="1560463"/>
            <a:chExt cx="957035" cy="355506"/>
          </a:xfrm>
        </p:grpSpPr>
        <p:sp>
          <p:nvSpPr>
            <p:cNvPr id="3251" name="Google Shape;3251;p105"/>
            <p:cNvSpPr/>
            <p:nvPr/>
          </p:nvSpPr>
          <p:spPr>
            <a:xfrm rot="-3600103">
              <a:off x="1616655" y="163968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05"/>
            <p:cNvSpPr/>
            <p:nvPr/>
          </p:nvSpPr>
          <p:spPr>
            <a:xfrm rot="-3600103">
              <a:off x="1935664" y="163968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05"/>
            <p:cNvSpPr/>
            <p:nvPr/>
          </p:nvSpPr>
          <p:spPr>
            <a:xfrm rot="-3600103">
              <a:off x="2254673" y="163968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4" name="Google Shape;3254;p105"/>
          <p:cNvGrpSpPr/>
          <p:nvPr/>
        </p:nvGrpSpPr>
        <p:grpSpPr>
          <a:xfrm>
            <a:off x="4093458" y="1560463"/>
            <a:ext cx="957035" cy="355506"/>
            <a:chOff x="4093458" y="1560463"/>
            <a:chExt cx="957035" cy="355506"/>
          </a:xfrm>
        </p:grpSpPr>
        <p:sp>
          <p:nvSpPr>
            <p:cNvPr id="3255" name="Google Shape;3255;p105"/>
            <p:cNvSpPr/>
            <p:nvPr/>
          </p:nvSpPr>
          <p:spPr>
            <a:xfrm rot="-3600103">
              <a:off x="4104605" y="163968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05"/>
            <p:cNvSpPr/>
            <p:nvPr/>
          </p:nvSpPr>
          <p:spPr>
            <a:xfrm rot="-3600103">
              <a:off x="4423614" y="163968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05"/>
            <p:cNvSpPr/>
            <p:nvPr/>
          </p:nvSpPr>
          <p:spPr>
            <a:xfrm rot="-3600103">
              <a:off x="4742623" y="163968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8" name="Google Shape;3258;p105"/>
          <p:cNvGrpSpPr/>
          <p:nvPr/>
        </p:nvGrpSpPr>
        <p:grpSpPr>
          <a:xfrm>
            <a:off x="6581408" y="1560463"/>
            <a:ext cx="957035" cy="355506"/>
            <a:chOff x="6581408" y="1560463"/>
            <a:chExt cx="957035" cy="355506"/>
          </a:xfrm>
        </p:grpSpPr>
        <p:sp>
          <p:nvSpPr>
            <p:cNvPr id="3259" name="Google Shape;3259;p105"/>
            <p:cNvSpPr/>
            <p:nvPr/>
          </p:nvSpPr>
          <p:spPr>
            <a:xfrm rot="-3600103">
              <a:off x="6592555" y="163968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05"/>
            <p:cNvSpPr/>
            <p:nvPr/>
          </p:nvSpPr>
          <p:spPr>
            <a:xfrm rot="-3600103">
              <a:off x="6911564" y="163968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05"/>
            <p:cNvSpPr/>
            <p:nvPr/>
          </p:nvSpPr>
          <p:spPr>
            <a:xfrm rot="-3600103">
              <a:off x="7230573" y="163968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2" name="Google Shape;3262;p105"/>
          <p:cNvSpPr/>
          <p:nvPr/>
        </p:nvSpPr>
        <p:spPr>
          <a:xfrm flipH="1">
            <a:off x="3557063" y="3397200"/>
            <a:ext cx="1995300" cy="346800"/>
          </a:xfrm>
          <a:prstGeom prst="roundRect">
            <a:avLst>
              <a:gd fmla="val 50000" name="adj"/>
            </a:avLst>
          </a:prstGeom>
          <a:solidFill>
            <a:schemeClr val="l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05"/>
          <p:cNvSpPr/>
          <p:nvPr/>
        </p:nvSpPr>
        <p:spPr>
          <a:xfrm flipH="1">
            <a:off x="3557168" y="3397200"/>
            <a:ext cx="984600" cy="346800"/>
          </a:xfrm>
          <a:prstGeom prst="roundRect">
            <a:avLst>
              <a:gd fmla="val 50000" name="adj"/>
            </a:avLst>
          </a:prstGeom>
          <a:solidFill>
            <a:schemeClr val="accent6"/>
          </a:solidFill>
          <a:ln>
            <a:noFill/>
          </a:ln>
        </p:spPr>
        <p:txBody>
          <a:bodyPr anchorCtr="0" anchor="ctr" bIns="91425" lIns="0" spcFirstLastPara="1" rIns="0" wrap="square" tIns="91425">
            <a:noAutofit/>
          </a:bodyPr>
          <a:lstStyle/>
          <a:p>
            <a:pPr indent="0" lvl="0" marL="0" rtl="0" algn="r">
              <a:spcBef>
                <a:spcPts val="0"/>
              </a:spcBef>
              <a:spcAft>
                <a:spcPts val="0"/>
              </a:spcAft>
              <a:buNone/>
            </a:pPr>
            <a:r>
              <a:t/>
            </a:r>
            <a:endParaRPr sz="1200">
              <a:solidFill>
                <a:schemeClr val="dk2"/>
              </a:solidFill>
              <a:latin typeface="Poppins"/>
              <a:ea typeface="Poppins"/>
              <a:cs typeface="Poppins"/>
              <a:sym typeface="Poppins"/>
            </a:endParaRPr>
          </a:p>
        </p:txBody>
      </p:sp>
      <p:sp>
        <p:nvSpPr>
          <p:cNvPr id="3264" name="Google Shape;3264;p105"/>
          <p:cNvSpPr/>
          <p:nvPr/>
        </p:nvSpPr>
        <p:spPr>
          <a:xfrm flipH="1">
            <a:off x="6025738" y="3397200"/>
            <a:ext cx="1995300" cy="346800"/>
          </a:xfrm>
          <a:prstGeom prst="roundRect">
            <a:avLst>
              <a:gd fmla="val 50000" name="adj"/>
            </a:avLst>
          </a:prstGeom>
          <a:solidFill>
            <a:schemeClr val="l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05"/>
          <p:cNvSpPr/>
          <p:nvPr/>
        </p:nvSpPr>
        <p:spPr>
          <a:xfrm flipH="1">
            <a:off x="6026003" y="3397200"/>
            <a:ext cx="1388400" cy="346800"/>
          </a:xfrm>
          <a:prstGeom prst="roundRect">
            <a:avLst>
              <a:gd fmla="val 50000" name="adj"/>
            </a:avLst>
          </a:prstGeom>
          <a:solidFill>
            <a:schemeClr val="accent1"/>
          </a:solidFill>
          <a:ln>
            <a:noFill/>
          </a:ln>
        </p:spPr>
        <p:txBody>
          <a:bodyPr anchorCtr="0" anchor="ctr" bIns="91425" lIns="0" spcFirstLastPara="1" rIns="0" wrap="square" tIns="91425">
            <a:noAutofit/>
          </a:bodyPr>
          <a:lstStyle/>
          <a:p>
            <a:pPr indent="0" lvl="0" marL="0" rtl="0" algn="r">
              <a:spcBef>
                <a:spcPts val="0"/>
              </a:spcBef>
              <a:spcAft>
                <a:spcPts val="0"/>
              </a:spcAft>
              <a:buNone/>
            </a:pPr>
            <a:r>
              <a:t/>
            </a:r>
            <a:endParaRPr sz="1200">
              <a:solidFill>
                <a:schemeClr val="dk2"/>
              </a:solidFill>
              <a:latin typeface="Poppins"/>
              <a:ea typeface="Poppins"/>
              <a:cs typeface="Poppins"/>
              <a:sym typeface="Poppins"/>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3250"/>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3254"/>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3258"/>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9" name="Shape 3269"/>
        <p:cNvGrpSpPr/>
        <p:nvPr/>
      </p:nvGrpSpPr>
      <p:grpSpPr>
        <a:xfrm>
          <a:off x="0" y="0"/>
          <a:ext cx="0" cy="0"/>
          <a:chOff x="0" y="0"/>
          <a:chExt cx="0" cy="0"/>
        </a:xfrm>
      </p:grpSpPr>
      <p:sp>
        <p:nvSpPr>
          <p:cNvPr id="3270" name="Google Shape;3270;p106"/>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Green tree of features</a:t>
            </a:r>
            <a:endParaRPr/>
          </a:p>
        </p:txBody>
      </p:sp>
      <p:sp>
        <p:nvSpPr>
          <p:cNvPr id="3271" name="Google Shape;3271;p106"/>
          <p:cNvSpPr/>
          <p:nvPr/>
        </p:nvSpPr>
        <p:spPr>
          <a:xfrm>
            <a:off x="818900" y="1948975"/>
            <a:ext cx="1700100" cy="880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Mercury is the closest planet to the Sun and smallest one</a:t>
            </a:r>
            <a:endParaRPr>
              <a:solidFill>
                <a:schemeClr val="dk1"/>
              </a:solidFill>
              <a:latin typeface="Poppins"/>
              <a:ea typeface="Poppins"/>
              <a:cs typeface="Poppins"/>
              <a:sym typeface="Poppins"/>
            </a:endParaRPr>
          </a:p>
        </p:txBody>
      </p:sp>
      <p:sp>
        <p:nvSpPr>
          <p:cNvPr id="3272" name="Google Shape;3272;p106"/>
          <p:cNvSpPr/>
          <p:nvPr/>
        </p:nvSpPr>
        <p:spPr>
          <a:xfrm>
            <a:off x="819662" y="3497134"/>
            <a:ext cx="1700100" cy="893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It has a beautiful name and is the second planet from the Sun</a:t>
            </a:r>
            <a:endParaRPr>
              <a:solidFill>
                <a:schemeClr val="dk1"/>
              </a:solidFill>
              <a:latin typeface="Poppins"/>
              <a:ea typeface="Poppins"/>
              <a:cs typeface="Poppins"/>
              <a:sym typeface="Poppins"/>
            </a:endParaRPr>
          </a:p>
        </p:txBody>
      </p:sp>
      <p:sp>
        <p:nvSpPr>
          <p:cNvPr id="3273" name="Google Shape;3273;p106"/>
          <p:cNvSpPr/>
          <p:nvPr/>
        </p:nvSpPr>
        <p:spPr>
          <a:xfrm>
            <a:off x="6624131" y="1948975"/>
            <a:ext cx="1700100" cy="880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Poppins"/>
                <a:ea typeface="Poppins"/>
                <a:cs typeface="Poppins"/>
                <a:sym typeface="Poppins"/>
              </a:rPr>
              <a:t>Mars is actually a cold place. This planet is full of iron oxide dust</a:t>
            </a:r>
            <a:endParaRPr>
              <a:solidFill>
                <a:schemeClr val="dk1"/>
              </a:solidFill>
              <a:latin typeface="Poppins"/>
              <a:ea typeface="Poppins"/>
              <a:cs typeface="Poppins"/>
              <a:sym typeface="Poppins"/>
            </a:endParaRPr>
          </a:p>
        </p:txBody>
      </p:sp>
      <p:sp>
        <p:nvSpPr>
          <p:cNvPr id="3274" name="Google Shape;3274;p106"/>
          <p:cNvSpPr/>
          <p:nvPr/>
        </p:nvSpPr>
        <p:spPr>
          <a:xfrm>
            <a:off x="6624892" y="3497134"/>
            <a:ext cx="1700100" cy="893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Poppins"/>
                <a:ea typeface="Poppins"/>
                <a:cs typeface="Poppins"/>
                <a:sym typeface="Poppins"/>
              </a:rPr>
              <a:t>Jupiter is a gas giant and the biggest planet in the Solar System</a:t>
            </a:r>
            <a:endParaRPr>
              <a:solidFill>
                <a:schemeClr val="dk1"/>
              </a:solidFill>
              <a:latin typeface="Poppins"/>
              <a:ea typeface="Poppins"/>
              <a:cs typeface="Poppins"/>
              <a:sym typeface="Poppins"/>
            </a:endParaRPr>
          </a:p>
        </p:txBody>
      </p:sp>
      <p:grpSp>
        <p:nvGrpSpPr>
          <p:cNvPr id="3275" name="Google Shape;3275;p106"/>
          <p:cNvGrpSpPr/>
          <p:nvPr/>
        </p:nvGrpSpPr>
        <p:grpSpPr>
          <a:xfrm>
            <a:off x="2875881" y="1512490"/>
            <a:ext cx="3392587" cy="3726699"/>
            <a:chOff x="3423529" y="2146692"/>
            <a:chExt cx="2297566" cy="2523667"/>
          </a:xfrm>
        </p:grpSpPr>
        <p:sp>
          <p:nvSpPr>
            <p:cNvPr id="3276" name="Google Shape;3276;p106"/>
            <p:cNvSpPr/>
            <p:nvPr/>
          </p:nvSpPr>
          <p:spPr>
            <a:xfrm>
              <a:off x="3423529" y="2146692"/>
              <a:ext cx="2297566" cy="2523667"/>
            </a:xfrm>
            <a:custGeom>
              <a:rect b="b" l="l" r="r" t="t"/>
              <a:pathLst>
                <a:path extrusionOk="0" h="102297" w="93132">
                  <a:moveTo>
                    <a:pt x="26532" y="1"/>
                  </a:moveTo>
                  <a:cubicBezTo>
                    <a:pt x="22326" y="1"/>
                    <a:pt x="18413" y="2198"/>
                    <a:pt x="16028" y="5859"/>
                  </a:cubicBezTo>
                  <a:cubicBezTo>
                    <a:pt x="13643" y="9563"/>
                    <a:pt x="12848" y="14668"/>
                    <a:pt x="13999" y="19209"/>
                  </a:cubicBezTo>
                  <a:cubicBezTo>
                    <a:pt x="14898" y="22766"/>
                    <a:pt x="16907" y="25862"/>
                    <a:pt x="19711" y="28101"/>
                  </a:cubicBezTo>
                  <a:cubicBezTo>
                    <a:pt x="17263" y="26971"/>
                    <a:pt x="14898" y="26406"/>
                    <a:pt x="12639" y="26406"/>
                  </a:cubicBezTo>
                  <a:cubicBezTo>
                    <a:pt x="11990" y="26406"/>
                    <a:pt x="11341" y="26448"/>
                    <a:pt x="10734" y="26553"/>
                  </a:cubicBezTo>
                  <a:cubicBezTo>
                    <a:pt x="5441" y="27327"/>
                    <a:pt x="1277" y="31784"/>
                    <a:pt x="566" y="37391"/>
                  </a:cubicBezTo>
                  <a:cubicBezTo>
                    <a:pt x="1" y="41764"/>
                    <a:pt x="1528" y="46702"/>
                    <a:pt x="4520" y="50301"/>
                  </a:cubicBezTo>
                  <a:cubicBezTo>
                    <a:pt x="7219" y="53502"/>
                    <a:pt x="10944" y="55553"/>
                    <a:pt x="15003" y="56076"/>
                  </a:cubicBezTo>
                  <a:cubicBezTo>
                    <a:pt x="16154" y="56222"/>
                    <a:pt x="17263" y="56264"/>
                    <a:pt x="18581" y="56264"/>
                  </a:cubicBezTo>
                  <a:lnTo>
                    <a:pt x="19815" y="56264"/>
                  </a:lnTo>
                  <a:cubicBezTo>
                    <a:pt x="22284" y="56264"/>
                    <a:pt x="24293" y="56348"/>
                    <a:pt x="26009" y="57645"/>
                  </a:cubicBezTo>
                  <a:cubicBezTo>
                    <a:pt x="26741" y="58189"/>
                    <a:pt x="27452" y="58963"/>
                    <a:pt x="28185" y="59800"/>
                  </a:cubicBezTo>
                  <a:cubicBezTo>
                    <a:pt x="28875" y="60575"/>
                    <a:pt x="29587" y="61349"/>
                    <a:pt x="30403" y="62081"/>
                  </a:cubicBezTo>
                  <a:cubicBezTo>
                    <a:pt x="31281" y="62834"/>
                    <a:pt x="33018" y="64090"/>
                    <a:pt x="35131" y="64257"/>
                  </a:cubicBezTo>
                  <a:lnTo>
                    <a:pt x="35362" y="64571"/>
                  </a:lnTo>
                  <a:cubicBezTo>
                    <a:pt x="36763" y="66475"/>
                    <a:pt x="38186" y="68442"/>
                    <a:pt x="39672" y="70325"/>
                  </a:cubicBezTo>
                  <a:cubicBezTo>
                    <a:pt x="40258" y="71078"/>
                    <a:pt x="40551" y="71915"/>
                    <a:pt x="40655" y="73150"/>
                  </a:cubicBezTo>
                  <a:cubicBezTo>
                    <a:pt x="41095" y="78443"/>
                    <a:pt x="40551" y="83632"/>
                    <a:pt x="39986" y="89135"/>
                  </a:cubicBezTo>
                  <a:lnTo>
                    <a:pt x="39965" y="89240"/>
                  </a:lnTo>
                  <a:cubicBezTo>
                    <a:pt x="39860" y="90202"/>
                    <a:pt x="39337" y="92274"/>
                    <a:pt x="38856" y="94136"/>
                  </a:cubicBezTo>
                  <a:cubicBezTo>
                    <a:pt x="38312" y="96207"/>
                    <a:pt x="37810" y="98174"/>
                    <a:pt x="37684" y="99409"/>
                  </a:cubicBezTo>
                  <a:lnTo>
                    <a:pt x="37349" y="102296"/>
                  </a:lnTo>
                  <a:lnTo>
                    <a:pt x="54360" y="102296"/>
                  </a:lnTo>
                  <a:lnTo>
                    <a:pt x="54800" y="100246"/>
                  </a:lnTo>
                  <a:cubicBezTo>
                    <a:pt x="54946" y="99660"/>
                    <a:pt x="54946" y="99660"/>
                    <a:pt x="54130" y="94324"/>
                  </a:cubicBezTo>
                  <a:cubicBezTo>
                    <a:pt x="53377" y="89365"/>
                    <a:pt x="52247" y="81875"/>
                    <a:pt x="51954" y="78318"/>
                  </a:cubicBezTo>
                  <a:cubicBezTo>
                    <a:pt x="51556" y="73317"/>
                    <a:pt x="51431" y="68337"/>
                    <a:pt x="51347" y="64132"/>
                  </a:cubicBezTo>
                  <a:cubicBezTo>
                    <a:pt x="51326" y="62751"/>
                    <a:pt x="51619" y="61851"/>
                    <a:pt x="52352" y="61160"/>
                  </a:cubicBezTo>
                  <a:cubicBezTo>
                    <a:pt x="53000" y="60533"/>
                    <a:pt x="53565" y="59884"/>
                    <a:pt x="54109" y="59215"/>
                  </a:cubicBezTo>
                  <a:cubicBezTo>
                    <a:pt x="54297" y="59235"/>
                    <a:pt x="54486" y="59235"/>
                    <a:pt x="54674" y="59235"/>
                  </a:cubicBezTo>
                  <a:cubicBezTo>
                    <a:pt x="56076" y="59235"/>
                    <a:pt x="57645" y="58754"/>
                    <a:pt x="59089" y="57896"/>
                  </a:cubicBezTo>
                  <a:cubicBezTo>
                    <a:pt x="60010" y="57331"/>
                    <a:pt x="60847" y="56683"/>
                    <a:pt x="61663" y="56055"/>
                  </a:cubicBezTo>
                  <a:cubicBezTo>
                    <a:pt x="62541" y="55365"/>
                    <a:pt x="63378" y="54716"/>
                    <a:pt x="64194" y="54318"/>
                  </a:cubicBezTo>
                  <a:cubicBezTo>
                    <a:pt x="65073" y="53879"/>
                    <a:pt x="66036" y="53670"/>
                    <a:pt x="67165" y="53670"/>
                  </a:cubicBezTo>
                  <a:cubicBezTo>
                    <a:pt x="68400" y="53670"/>
                    <a:pt x="69739" y="53900"/>
                    <a:pt x="71141" y="54172"/>
                  </a:cubicBezTo>
                  <a:cubicBezTo>
                    <a:pt x="72459" y="54402"/>
                    <a:pt x="73840" y="54653"/>
                    <a:pt x="75284" y="54737"/>
                  </a:cubicBezTo>
                  <a:cubicBezTo>
                    <a:pt x="75556" y="54737"/>
                    <a:pt x="75828" y="54758"/>
                    <a:pt x="76079" y="54758"/>
                  </a:cubicBezTo>
                  <a:cubicBezTo>
                    <a:pt x="79908" y="54758"/>
                    <a:pt x="83653" y="53377"/>
                    <a:pt x="86645" y="50887"/>
                  </a:cubicBezTo>
                  <a:cubicBezTo>
                    <a:pt x="90223" y="47895"/>
                    <a:pt x="92609" y="43292"/>
                    <a:pt x="92839" y="38898"/>
                  </a:cubicBezTo>
                  <a:cubicBezTo>
                    <a:pt x="93132" y="33269"/>
                    <a:pt x="89805" y="28143"/>
                    <a:pt x="84741" y="26427"/>
                  </a:cubicBezTo>
                  <a:cubicBezTo>
                    <a:pt x="83381" y="25967"/>
                    <a:pt x="81896" y="25737"/>
                    <a:pt x="80326" y="25737"/>
                  </a:cubicBezTo>
                  <a:cubicBezTo>
                    <a:pt x="77397" y="25737"/>
                    <a:pt x="74196" y="26532"/>
                    <a:pt x="70806" y="28122"/>
                  </a:cubicBezTo>
                  <a:cubicBezTo>
                    <a:pt x="68609" y="29147"/>
                    <a:pt x="66475" y="30424"/>
                    <a:pt x="64424" y="31909"/>
                  </a:cubicBezTo>
                  <a:cubicBezTo>
                    <a:pt x="65952" y="28603"/>
                    <a:pt x="67040" y="25193"/>
                    <a:pt x="67605" y="21824"/>
                  </a:cubicBezTo>
                  <a:cubicBezTo>
                    <a:pt x="68546" y="16154"/>
                    <a:pt x="67835" y="11362"/>
                    <a:pt x="65513" y="7952"/>
                  </a:cubicBezTo>
                  <a:cubicBezTo>
                    <a:pt x="63316" y="4709"/>
                    <a:pt x="59591" y="2784"/>
                    <a:pt x="55511" y="2784"/>
                  </a:cubicBezTo>
                  <a:cubicBezTo>
                    <a:pt x="54109" y="2784"/>
                    <a:pt x="52707" y="3014"/>
                    <a:pt x="51347" y="3474"/>
                  </a:cubicBezTo>
                  <a:cubicBezTo>
                    <a:pt x="47183" y="4855"/>
                    <a:pt x="43396" y="8349"/>
                    <a:pt x="41450" y="12597"/>
                  </a:cubicBezTo>
                  <a:cubicBezTo>
                    <a:pt x="41074" y="11718"/>
                    <a:pt x="40634" y="10881"/>
                    <a:pt x="40195" y="10065"/>
                  </a:cubicBezTo>
                  <a:cubicBezTo>
                    <a:pt x="37391" y="5043"/>
                    <a:pt x="33834" y="1737"/>
                    <a:pt x="29901" y="524"/>
                  </a:cubicBezTo>
                  <a:cubicBezTo>
                    <a:pt x="28812" y="189"/>
                    <a:pt x="27683" y="1"/>
                    <a:pt x="26532"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7" name="Google Shape;3277;p106"/>
            <p:cNvGrpSpPr/>
            <p:nvPr/>
          </p:nvGrpSpPr>
          <p:grpSpPr>
            <a:xfrm>
              <a:off x="3475125" y="2195500"/>
              <a:ext cx="2194925" cy="2426875"/>
              <a:chOff x="3766300" y="3825750"/>
              <a:chExt cx="2194925" cy="2426875"/>
            </a:xfrm>
          </p:grpSpPr>
          <p:sp>
            <p:nvSpPr>
              <p:cNvPr id="3278" name="Google Shape;3278;p106"/>
              <p:cNvSpPr/>
              <p:nvPr/>
            </p:nvSpPr>
            <p:spPr>
              <a:xfrm>
                <a:off x="4592275" y="4666075"/>
                <a:ext cx="456675" cy="1586550"/>
              </a:xfrm>
              <a:custGeom>
                <a:rect b="b" l="l" r="r" t="t"/>
                <a:pathLst>
                  <a:path extrusionOk="0" h="63462" w="18267">
                    <a:moveTo>
                      <a:pt x="1360" y="0"/>
                    </a:moveTo>
                    <a:cubicBezTo>
                      <a:pt x="461" y="712"/>
                      <a:pt x="837" y="1005"/>
                      <a:pt x="0" y="1695"/>
                    </a:cubicBezTo>
                    <a:cubicBezTo>
                      <a:pt x="3348" y="8244"/>
                      <a:pt x="5357" y="15024"/>
                      <a:pt x="8704" y="21238"/>
                    </a:cubicBezTo>
                    <a:cubicBezTo>
                      <a:pt x="8767" y="21342"/>
                      <a:pt x="8809" y="21447"/>
                      <a:pt x="8872" y="21552"/>
                    </a:cubicBezTo>
                    <a:cubicBezTo>
                      <a:pt x="8767" y="23414"/>
                      <a:pt x="8663" y="25255"/>
                      <a:pt x="8558" y="27096"/>
                    </a:cubicBezTo>
                    <a:cubicBezTo>
                      <a:pt x="8495" y="28017"/>
                      <a:pt x="8851" y="29210"/>
                      <a:pt x="7679" y="29628"/>
                    </a:cubicBezTo>
                    <a:cubicBezTo>
                      <a:pt x="7509" y="29689"/>
                      <a:pt x="7355" y="29716"/>
                      <a:pt x="7215" y="29716"/>
                    </a:cubicBezTo>
                    <a:cubicBezTo>
                      <a:pt x="6394" y="29716"/>
                      <a:pt x="6049" y="28780"/>
                      <a:pt x="5566" y="28226"/>
                    </a:cubicBezTo>
                    <a:cubicBezTo>
                      <a:pt x="4185" y="26720"/>
                      <a:pt x="3264" y="24502"/>
                      <a:pt x="1904" y="22891"/>
                    </a:cubicBezTo>
                    <a:cubicBezTo>
                      <a:pt x="1360" y="23205"/>
                      <a:pt x="502" y="24083"/>
                      <a:pt x="0" y="24376"/>
                    </a:cubicBezTo>
                    <a:cubicBezTo>
                      <a:pt x="2030" y="27138"/>
                      <a:pt x="3955" y="29858"/>
                      <a:pt x="6005" y="32474"/>
                    </a:cubicBezTo>
                    <a:cubicBezTo>
                      <a:pt x="7010" y="33750"/>
                      <a:pt x="7407" y="35131"/>
                      <a:pt x="7554" y="36700"/>
                    </a:cubicBezTo>
                    <a:cubicBezTo>
                      <a:pt x="8014" y="42266"/>
                      <a:pt x="7428" y="47769"/>
                      <a:pt x="6863" y="53272"/>
                    </a:cubicBezTo>
                    <a:cubicBezTo>
                      <a:pt x="6612" y="55532"/>
                      <a:pt x="4792" y="61307"/>
                      <a:pt x="4562" y="63462"/>
                    </a:cubicBezTo>
                    <a:lnTo>
                      <a:pt x="16530" y="63462"/>
                    </a:lnTo>
                    <a:cubicBezTo>
                      <a:pt x="16614" y="63106"/>
                      <a:pt x="14082" y="47978"/>
                      <a:pt x="13642" y="42287"/>
                    </a:cubicBezTo>
                    <a:cubicBezTo>
                      <a:pt x="13245" y="37516"/>
                      <a:pt x="13098" y="32725"/>
                      <a:pt x="13015" y="27933"/>
                    </a:cubicBezTo>
                    <a:cubicBezTo>
                      <a:pt x="12973" y="26155"/>
                      <a:pt x="13370" y="24418"/>
                      <a:pt x="14814" y="23037"/>
                    </a:cubicBezTo>
                    <a:cubicBezTo>
                      <a:pt x="16091" y="21803"/>
                      <a:pt x="17116" y="20296"/>
                      <a:pt x="18267" y="18936"/>
                    </a:cubicBezTo>
                    <a:cubicBezTo>
                      <a:pt x="17743" y="18183"/>
                      <a:pt x="17283" y="17513"/>
                      <a:pt x="16760" y="16781"/>
                    </a:cubicBezTo>
                    <a:cubicBezTo>
                      <a:pt x="16028" y="17576"/>
                      <a:pt x="15379" y="18413"/>
                      <a:pt x="14605" y="19104"/>
                    </a:cubicBezTo>
                    <a:cubicBezTo>
                      <a:pt x="14210" y="19443"/>
                      <a:pt x="13594" y="19765"/>
                      <a:pt x="13108" y="19765"/>
                    </a:cubicBezTo>
                    <a:cubicBezTo>
                      <a:pt x="13055" y="19765"/>
                      <a:pt x="13002" y="19761"/>
                      <a:pt x="12952" y="19752"/>
                    </a:cubicBezTo>
                    <a:cubicBezTo>
                      <a:pt x="12617" y="19690"/>
                      <a:pt x="12282" y="18832"/>
                      <a:pt x="12199" y="18288"/>
                    </a:cubicBezTo>
                    <a:cubicBezTo>
                      <a:pt x="12031" y="16677"/>
                      <a:pt x="11990" y="15044"/>
                      <a:pt x="11885" y="13412"/>
                    </a:cubicBezTo>
                    <a:cubicBezTo>
                      <a:pt x="11759" y="11697"/>
                      <a:pt x="11592" y="9960"/>
                      <a:pt x="11445" y="8223"/>
                    </a:cubicBezTo>
                    <a:lnTo>
                      <a:pt x="9667" y="8223"/>
                    </a:lnTo>
                    <a:cubicBezTo>
                      <a:pt x="9625" y="8600"/>
                      <a:pt x="9583" y="8893"/>
                      <a:pt x="9583" y="9186"/>
                    </a:cubicBezTo>
                    <a:cubicBezTo>
                      <a:pt x="9437" y="11467"/>
                      <a:pt x="9311" y="13726"/>
                      <a:pt x="9186" y="16007"/>
                    </a:cubicBezTo>
                    <a:cubicBezTo>
                      <a:pt x="7533" y="12848"/>
                      <a:pt x="3264" y="3244"/>
                      <a:pt x="1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06"/>
              <p:cNvSpPr/>
              <p:nvPr/>
            </p:nvSpPr>
            <p:spPr>
              <a:xfrm>
                <a:off x="3766300" y="4485525"/>
                <a:ext cx="952575" cy="815825"/>
              </a:xfrm>
              <a:custGeom>
                <a:rect b="b" l="l" r="r" t="t"/>
                <a:pathLst>
                  <a:path extrusionOk="0" h="32633" w="38103">
                    <a:moveTo>
                      <a:pt x="9936" y="0"/>
                    </a:moveTo>
                    <a:cubicBezTo>
                      <a:pt x="9432" y="0"/>
                      <a:pt x="8931" y="35"/>
                      <a:pt x="8433" y="108"/>
                    </a:cubicBezTo>
                    <a:cubicBezTo>
                      <a:pt x="4583" y="694"/>
                      <a:pt x="1068" y="3958"/>
                      <a:pt x="482" y="8687"/>
                    </a:cubicBezTo>
                    <a:cubicBezTo>
                      <a:pt x="1" y="12495"/>
                      <a:pt x="1445" y="16722"/>
                      <a:pt x="3851" y="19588"/>
                    </a:cubicBezTo>
                    <a:cubicBezTo>
                      <a:pt x="6257" y="22455"/>
                      <a:pt x="9500" y="24066"/>
                      <a:pt x="12660" y="24463"/>
                    </a:cubicBezTo>
                    <a:cubicBezTo>
                      <a:pt x="13760" y="24608"/>
                      <a:pt x="14878" y="24625"/>
                      <a:pt x="15995" y="24625"/>
                    </a:cubicBezTo>
                    <a:cubicBezTo>
                      <a:pt x="16355" y="24625"/>
                      <a:pt x="16715" y="24624"/>
                      <a:pt x="17074" y="24624"/>
                    </a:cubicBezTo>
                    <a:cubicBezTo>
                      <a:pt x="19802" y="24624"/>
                      <a:pt x="22496" y="24729"/>
                      <a:pt x="24900" y="26535"/>
                    </a:cubicBezTo>
                    <a:cubicBezTo>
                      <a:pt x="26553" y="27769"/>
                      <a:pt x="27850" y="29694"/>
                      <a:pt x="29440" y="31096"/>
                    </a:cubicBezTo>
                    <a:cubicBezTo>
                      <a:pt x="30465" y="31986"/>
                      <a:pt x="31751" y="32633"/>
                      <a:pt x="32911" y="32633"/>
                    </a:cubicBezTo>
                    <a:cubicBezTo>
                      <a:pt x="33551" y="32633"/>
                      <a:pt x="34152" y="32436"/>
                      <a:pt x="34650" y="31975"/>
                    </a:cubicBezTo>
                    <a:cubicBezTo>
                      <a:pt x="38103" y="28690"/>
                      <a:pt x="33583" y="20697"/>
                      <a:pt x="31637" y="17182"/>
                    </a:cubicBezTo>
                    <a:cubicBezTo>
                      <a:pt x="28624" y="11721"/>
                      <a:pt x="24586" y="7055"/>
                      <a:pt x="19962" y="3791"/>
                    </a:cubicBezTo>
                    <a:cubicBezTo>
                      <a:pt x="16828" y="1586"/>
                      <a:pt x="13329" y="0"/>
                      <a:pt x="99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06"/>
              <p:cNvSpPr/>
              <p:nvPr/>
            </p:nvSpPr>
            <p:spPr>
              <a:xfrm>
                <a:off x="4940125" y="4468625"/>
                <a:ext cx="1021100" cy="706925"/>
              </a:xfrm>
              <a:custGeom>
                <a:rect b="b" l="l" r="r" t="t"/>
                <a:pathLst>
                  <a:path extrusionOk="0" h="28277" w="40844">
                    <a:moveTo>
                      <a:pt x="30701" y="1"/>
                    </a:moveTo>
                    <a:cubicBezTo>
                      <a:pt x="27947" y="1"/>
                      <a:pt x="25030" y="858"/>
                      <a:pt x="22284" y="2144"/>
                    </a:cubicBezTo>
                    <a:cubicBezTo>
                      <a:pt x="17158" y="4530"/>
                      <a:pt x="12345" y="8401"/>
                      <a:pt x="8412" y="13234"/>
                    </a:cubicBezTo>
                    <a:cubicBezTo>
                      <a:pt x="5859" y="16352"/>
                      <a:pt x="0" y="23424"/>
                      <a:pt x="2825" y="27253"/>
                    </a:cubicBezTo>
                    <a:cubicBezTo>
                      <a:pt x="3365" y="27978"/>
                      <a:pt x="4157" y="28277"/>
                      <a:pt x="5034" y="28277"/>
                    </a:cubicBezTo>
                    <a:cubicBezTo>
                      <a:pt x="6028" y="28277"/>
                      <a:pt x="7131" y="27894"/>
                      <a:pt x="8098" y="27316"/>
                    </a:cubicBezTo>
                    <a:cubicBezTo>
                      <a:pt x="9918" y="26227"/>
                      <a:pt x="11529" y="24575"/>
                      <a:pt x="13392" y="23633"/>
                    </a:cubicBezTo>
                    <a:cubicBezTo>
                      <a:pt x="14770" y="22940"/>
                      <a:pt x="16149" y="22704"/>
                      <a:pt x="17529" y="22704"/>
                    </a:cubicBezTo>
                    <a:cubicBezTo>
                      <a:pt x="20275" y="22704"/>
                      <a:pt x="23028" y="23640"/>
                      <a:pt x="25799" y="23779"/>
                    </a:cubicBezTo>
                    <a:cubicBezTo>
                      <a:pt x="26025" y="23791"/>
                      <a:pt x="26252" y="23797"/>
                      <a:pt x="26480" y="23797"/>
                    </a:cubicBezTo>
                    <a:cubicBezTo>
                      <a:pt x="29469" y="23797"/>
                      <a:pt x="32656" y="22772"/>
                      <a:pt x="35320" y="20536"/>
                    </a:cubicBezTo>
                    <a:cubicBezTo>
                      <a:pt x="38207" y="18130"/>
                      <a:pt x="40383" y="14238"/>
                      <a:pt x="40592" y="10409"/>
                    </a:cubicBezTo>
                    <a:cubicBezTo>
                      <a:pt x="40843" y="5639"/>
                      <a:pt x="37956" y="1810"/>
                      <a:pt x="34273" y="554"/>
                    </a:cubicBezTo>
                    <a:cubicBezTo>
                      <a:pt x="33135" y="173"/>
                      <a:pt x="31934" y="1"/>
                      <a:pt x="30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06"/>
              <p:cNvSpPr/>
              <p:nvPr/>
            </p:nvSpPr>
            <p:spPr>
              <a:xfrm>
                <a:off x="4089575" y="3825750"/>
                <a:ext cx="696250" cy="1014375"/>
              </a:xfrm>
              <a:custGeom>
                <a:rect b="b" l="l" r="r" t="t"/>
                <a:pathLst>
                  <a:path extrusionOk="0" h="40575" w="27850">
                    <a:moveTo>
                      <a:pt x="10922" y="1"/>
                    </a:moveTo>
                    <a:cubicBezTo>
                      <a:pt x="7843" y="1"/>
                      <a:pt x="4631" y="1552"/>
                      <a:pt x="2616" y="4655"/>
                    </a:cubicBezTo>
                    <a:cubicBezTo>
                      <a:pt x="524" y="7877"/>
                      <a:pt x="1" y="12313"/>
                      <a:pt x="921" y="15933"/>
                    </a:cubicBezTo>
                    <a:cubicBezTo>
                      <a:pt x="1842" y="19574"/>
                      <a:pt x="4081" y="22419"/>
                      <a:pt x="6759" y="24156"/>
                    </a:cubicBezTo>
                    <a:cubicBezTo>
                      <a:pt x="10253" y="26437"/>
                      <a:pt x="14752" y="27232"/>
                      <a:pt x="16886" y="31333"/>
                    </a:cubicBezTo>
                    <a:cubicBezTo>
                      <a:pt x="17849" y="33174"/>
                      <a:pt x="18162" y="35476"/>
                      <a:pt x="18999" y="37422"/>
                    </a:cubicBezTo>
                    <a:cubicBezTo>
                      <a:pt x="19703" y="39099"/>
                      <a:pt x="21028" y="40574"/>
                      <a:pt x="22546" y="40574"/>
                    </a:cubicBezTo>
                    <a:cubicBezTo>
                      <a:pt x="22789" y="40574"/>
                      <a:pt x="23037" y="40536"/>
                      <a:pt x="23289" y="40455"/>
                    </a:cubicBezTo>
                    <a:cubicBezTo>
                      <a:pt x="27850" y="39012"/>
                      <a:pt x="27243" y="29847"/>
                      <a:pt x="27013" y="25830"/>
                    </a:cubicBezTo>
                    <a:cubicBezTo>
                      <a:pt x="26657" y="19595"/>
                      <a:pt x="25046" y="13652"/>
                      <a:pt x="22284" y="8714"/>
                    </a:cubicBezTo>
                    <a:cubicBezTo>
                      <a:pt x="20150" y="4864"/>
                      <a:pt x="17242" y="1538"/>
                      <a:pt x="13517" y="387"/>
                    </a:cubicBezTo>
                    <a:cubicBezTo>
                      <a:pt x="12685" y="129"/>
                      <a:pt x="11809" y="1"/>
                      <a:pt x="10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06"/>
              <p:cNvSpPr/>
              <p:nvPr/>
            </p:nvSpPr>
            <p:spPr>
              <a:xfrm>
                <a:off x="4754950" y="3895200"/>
                <a:ext cx="587975" cy="1041825"/>
              </a:xfrm>
              <a:custGeom>
                <a:rect b="b" l="l" r="r" t="t"/>
                <a:pathLst>
                  <a:path extrusionOk="0" h="41673" w="23519">
                    <a:moveTo>
                      <a:pt x="13292" y="1"/>
                    </a:moveTo>
                    <a:cubicBezTo>
                      <a:pt x="12202" y="1"/>
                      <a:pt x="11073" y="177"/>
                      <a:pt x="9939" y="559"/>
                    </a:cubicBezTo>
                    <a:cubicBezTo>
                      <a:pt x="6299" y="1752"/>
                      <a:pt x="3139" y="4911"/>
                      <a:pt x="1591" y="8322"/>
                    </a:cubicBezTo>
                    <a:cubicBezTo>
                      <a:pt x="42" y="11732"/>
                      <a:pt x="1" y="15331"/>
                      <a:pt x="1005" y="18365"/>
                    </a:cubicBezTo>
                    <a:cubicBezTo>
                      <a:pt x="2323" y="22319"/>
                      <a:pt x="5357" y="25751"/>
                      <a:pt x="4457" y="30291"/>
                    </a:cubicBezTo>
                    <a:cubicBezTo>
                      <a:pt x="4060" y="32321"/>
                      <a:pt x="2888" y="34330"/>
                      <a:pt x="2323" y="36359"/>
                    </a:cubicBezTo>
                    <a:cubicBezTo>
                      <a:pt x="1737" y="38410"/>
                      <a:pt x="1988" y="40732"/>
                      <a:pt x="3767" y="41423"/>
                    </a:cubicBezTo>
                    <a:cubicBezTo>
                      <a:pt x="4212" y="41594"/>
                      <a:pt x="4665" y="41673"/>
                      <a:pt x="5122" y="41673"/>
                    </a:cubicBezTo>
                    <a:cubicBezTo>
                      <a:pt x="9243" y="41673"/>
                      <a:pt x="13707" y="35259"/>
                      <a:pt x="15798" y="32321"/>
                    </a:cubicBezTo>
                    <a:cubicBezTo>
                      <a:pt x="19418" y="27216"/>
                      <a:pt x="21866" y="21566"/>
                      <a:pt x="22807" y="15980"/>
                    </a:cubicBezTo>
                    <a:cubicBezTo>
                      <a:pt x="23519" y="11648"/>
                      <a:pt x="23309" y="7234"/>
                      <a:pt x="21133" y="4011"/>
                    </a:cubicBezTo>
                    <a:cubicBezTo>
                      <a:pt x="19485" y="1594"/>
                      <a:pt x="16565" y="1"/>
                      <a:pt x="132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83" name="Google Shape;3283;p106"/>
          <p:cNvSpPr/>
          <p:nvPr/>
        </p:nvSpPr>
        <p:spPr>
          <a:xfrm>
            <a:off x="818900" y="1564325"/>
            <a:ext cx="1700100" cy="355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Mercury</a:t>
            </a:r>
            <a:endParaRPr sz="2000">
              <a:solidFill>
                <a:schemeClr val="dk2"/>
              </a:solidFill>
              <a:latin typeface="Lilita One"/>
              <a:ea typeface="Lilita One"/>
              <a:cs typeface="Lilita One"/>
              <a:sym typeface="Lilita One"/>
            </a:endParaRPr>
          </a:p>
        </p:txBody>
      </p:sp>
      <p:sp>
        <p:nvSpPr>
          <p:cNvPr id="3284" name="Google Shape;3284;p106"/>
          <p:cNvSpPr/>
          <p:nvPr/>
        </p:nvSpPr>
        <p:spPr>
          <a:xfrm>
            <a:off x="819650" y="3116056"/>
            <a:ext cx="1700100" cy="355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Venus</a:t>
            </a:r>
            <a:endParaRPr sz="2000">
              <a:solidFill>
                <a:schemeClr val="dk2"/>
              </a:solidFill>
              <a:latin typeface="Lilita One"/>
              <a:ea typeface="Lilita One"/>
              <a:cs typeface="Lilita One"/>
              <a:sym typeface="Lilita One"/>
            </a:endParaRPr>
          </a:p>
        </p:txBody>
      </p:sp>
      <p:sp>
        <p:nvSpPr>
          <p:cNvPr id="3285" name="Google Shape;3285;p106"/>
          <p:cNvSpPr/>
          <p:nvPr/>
        </p:nvSpPr>
        <p:spPr>
          <a:xfrm>
            <a:off x="6624126" y="1564325"/>
            <a:ext cx="1700100" cy="355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Mars </a:t>
            </a:r>
            <a:endParaRPr sz="2000">
              <a:solidFill>
                <a:schemeClr val="dk2"/>
              </a:solidFill>
              <a:latin typeface="Lilita One"/>
              <a:ea typeface="Lilita One"/>
              <a:cs typeface="Lilita One"/>
              <a:sym typeface="Lilita One"/>
            </a:endParaRPr>
          </a:p>
        </p:txBody>
      </p:sp>
      <p:sp>
        <p:nvSpPr>
          <p:cNvPr id="3286" name="Google Shape;3286;p106"/>
          <p:cNvSpPr/>
          <p:nvPr/>
        </p:nvSpPr>
        <p:spPr>
          <a:xfrm>
            <a:off x="6624896" y="3116056"/>
            <a:ext cx="1700100" cy="355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Jupiter</a:t>
            </a:r>
            <a:endParaRPr sz="2000">
              <a:solidFill>
                <a:schemeClr val="dk2"/>
              </a:solidFill>
              <a:latin typeface="Lilita One"/>
              <a:ea typeface="Lilita One"/>
              <a:cs typeface="Lilita One"/>
              <a:sym typeface="Lilita One"/>
            </a:endParaRPr>
          </a:p>
        </p:txBody>
      </p:sp>
      <p:sp>
        <p:nvSpPr>
          <p:cNvPr id="3287" name="Google Shape;3287;p106"/>
          <p:cNvSpPr/>
          <p:nvPr/>
        </p:nvSpPr>
        <p:spPr>
          <a:xfrm>
            <a:off x="3229425" y="2809925"/>
            <a:ext cx="360000" cy="4353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4000">
                <a:solidFill>
                  <a:schemeClr val="dk2"/>
                </a:solidFill>
                <a:latin typeface="Lilita One"/>
                <a:ea typeface="Lilita One"/>
                <a:cs typeface="Lilita One"/>
                <a:sym typeface="Lilita One"/>
              </a:rPr>
              <a:t>A</a:t>
            </a:r>
            <a:endParaRPr sz="4000">
              <a:solidFill>
                <a:schemeClr val="dk2"/>
              </a:solidFill>
              <a:latin typeface="Lilita One"/>
              <a:ea typeface="Lilita One"/>
              <a:cs typeface="Lilita One"/>
              <a:sym typeface="Lilita One"/>
            </a:endParaRPr>
          </a:p>
        </p:txBody>
      </p:sp>
      <p:sp>
        <p:nvSpPr>
          <p:cNvPr id="3288" name="Google Shape;3288;p106"/>
          <p:cNvSpPr/>
          <p:nvPr/>
        </p:nvSpPr>
        <p:spPr>
          <a:xfrm>
            <a:off x="3702000" y="1985650"/>
            <a:ext cx="360000" cy="4353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4000">
                <a:solidFill>
                  <a:schemeClr val="dk2"/>
                </a:solidFill>
                <a:latin typeface="Lilita One"/>
                <a:ea typeface="Lilita One"/>
                <a:cs typeface="Lilita One"/>
                <a:sym typeface="Lilita One"/>
              </a:rPr>
              <a:t>B</a:t>
            </a:r>
            <a:endParaRPr sz="4000">
              <a:solidFill>
                <a:schemeClr val="dk2"/>
              </a:solidFill>
              <a:latin typeface="Lilita One"/>
              <a:ea typeface="Lilita One"/>
              <a:cs typeface="Lilita One"/>
              <a:sym typeface="Lilita One"/>
            </a:endParaRPr>
          </a:p>
        </p:txBody>
      </p:sp>
      <p:sp>
        <p:nvSpPr>
          <p:cNvPr id="3289" name="Google Shape;3289;p106"/>
          <p:cNvSpPr/>
          <p:nvPr/>
        </p:nvSpPr>
        <p:spPr>
          <a:xfrm>
            <a:off x="4705800" y="1985650"/>
            <a:ext cx="360000" cy="4353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4000">
                <a:solidFill>
                  <a:schemeClr val="dk2"/>
                </a:solidFill>
                <a:latin typeface="Lilita One"/>
                <a:ea typeface="Lilita One"/>
                <a:cs typeface="Lilita One"/>
                <a:sym typeface="Lilita One"/>
              </a:rPr>
              <a:t>C</a:t>
            </a:r>
            <a:endParaRPr sz="4000">
              <a:solidFill>
                <a:schemeClr val="dk2"/>
              </a:solidFill>
              <a:latin typeface="Lilita One"/>
              <a:ea typeface="Lilita One"/>
              <a:cs typeface="Lilita One"/>
              <a:sym typeface="Lilita One"/>
            </a:endParaRPr>
          </a:p>
        </p:txBody>
      </p:sp>
      <p:sp>
        <p:nvSpPr>
          <p:cNvPr id="3290" name="Google Shape;3290;p106"/>
          <p:cNvSpPr/>
          <p:nvPr/>
        </p:nvSpPr>
        <p:spPr>
          <a:xfrm>
            <a:off x="5497125" y="2809925"/>
            <a:ext cx="360000" cy="4353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4000">
                <a:solidFill>
                  <a:schemeClr val="dk2"/>
                </a:solidFill>
                <a:latin typeface="Lilita One"/>
                <a:ea typeface="Lilita One"/>
                <a:cs typeface="Lilita One"/>
                <a:sym typeface="Lilita One"/>
              </a:rPr>
              <a:t>D</a:t>
            </a:r>
            <a:endParaRPr sz="4000">
              <a:solidFill>
                <a:schemeClr val="dk2"/>
              </a:solidFill>
              <a:latin typeface="Lilita One"/>
              <a:ea typeface="Lilita One"/>
              <a:cs typeface="Lilita One"/>
              <a:sym typeface="Lilita One"/>
            </a:endParaRPr>
          </a:p>
        </p:txBody>
      </p:sp>
      <p:cxnSp>
        <p:nvCxnSpPr>
          <p:cNvPr id="3291" name="Google Shape;3291;p106"/>
          <p:cNvCxnSpPr/>
          <p:nvPr/>
        </p:nvCxnSpPr>
        <p:spPr>
          <a:xfrm>
            <a:off x="2519000" y="1742075"/>
            <a:ext cx="1147200" cy="0"/>
          </a:xfrm>
          <a:prstGeom prst="straightConnector1">
            <a:avLst/>
          </a:prstGeom>
          <a:noFill/>
          <a:ln cap="flat" cmpd="sng" w="19050">
            <a:solidFill>
              <a:schemeClr val="dk2"/>
            </a:solidFill>
            <a:prstDash val="solid"/>
            <a:round/>
            <a:headEnd len="med" w="med" type="none"/>
            <a:tailEnd len="med" w="med" type="oval"/>
          </a:ln>
        </p:spPr>
      </p:cxnSp>
      <p:cxnSp>
        <p:nvCxnSpPr>
          <p:cNvPr id="3292" name="Google Shape;3292;p106"/>
          <p:cNvCxnSpPr>
            <a:stCxn id="3284" idx="3"/>
          </p:cNvCxnSpPr>
          <p:nvPr/>
        </p:nvCxnSpPr>
        <p:spPr>
          <a:xfrm>
            <a:off x="2519750" y="3293806"/>
            <a:ext cx="618900" cy="0"/>
          </a:xfrm>
          <a:prstGeom prst="straightConnector1">
            <a:avLst/>
          </a:prstGeom>
          <a:noFill/>
          <a:ln cap="flat" cmpd="sng" w="19050">
            <a:solidFill>
              <a:schemeClr val="dk2"/>
            </a:solidFill>
            <a:prstDash val="solid"/>
            <a:round/>
            <a:headEnd len="med" w="med" type="none"/>
            <a:tailEnd len="med" w="med" type="oval"/>
          </a:ln>
        </p:spPr>
      </p:cxnSp>
      <p:cxnSp>
        <p:nvCxnSpPr>
          <p:cNvPr id="3293" name="Google Shape;3293;p106"/>
          <p:cNvCxnSpPr>
            <a:stCxn id="3285" idx="1"/>
          </p:cNvCxnSpPr>
          <p:nvPr/>
        </p:nvCxnSpPr>
        <p:spPr>
          <a:xfrm rot="10800000">
            <a:off x="4897326" y="1742075"/>
            <a:ext cx="1726800" cy="0"/>
          </a:xfrm>
          <a:prstGeom prst="straightConnector1">
            <a:avLst/>
          </a:prstGeom>
          <a:noFill/>
          <a:ln cap="flat" cmpd="sng" w="19050">
            <a:solidFill>
              <a:schemeClr val="dk2"/>
            </a:solidFill>
            <a:prstDash val="solid"/>
            <a:round/>
            <a:headEnd len="med" w="med" type="none"/>
            <a:tailEnd len="med" w="med" type="oval"/>
          </a:ln>
        </p:spPr>
      </p:cxnSp>
      <p:cxnSp>
        <p:nvCxnSpPr>
          <p:cNvPr id="3294" name="Google Shape;3294;p106"/>
          <p:cNvCxnSpPr>
            <a:stCxn id="3286" idx="1"/>
          </p:cNvCxnSpPr>
          <p:nvPr/>
        </p:nvCxnSpPr>
        <p:spPr>
          <a:xfrm rot="10800000">
            <a:off x="6051296" y="3293806"/>
            <a:ext cx="573600" cy="0"/>
          </a:xfrm>
          <a:prstGeom prst="straightConnector1">
            <a:avLst/>
          </a:prstGeom>
          <a:noFill/>
          <a:ln cap="flat" cmpd="sng" w="19050">
            <a:solidFill>
              <a:schemeClr val="dk2"/>
            </a:solidFill>
            <a:prstDash val="solid"/>
            <a:round/>
            <a:headEnd len="med" w="med" type="none"/>
            <a:tailEnd len="med" w="med" type="oval"/>
          </a:ln>
        </p:spPr>
      </p:cxn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3287"/>
                                        </p:tgtEl>
                                        <p:attrNameLst>
                                          <p:attrName>style.visibility</p:attrName>
                                        </p:attrNameLst>
                                      </p:cBhvr>
                                      <p:to>
                                        <p:strVal val="visible"/>
                                      </p:to>
                                    </p:set>
                                    <p:anim calcmode="lin" valueType="num">
                                      <p:cBhvr additive="base">
                                        <p:cTn dur="500"/>
                                        <p:tgtEl>
                                          <p:spTgt spid="3287"/>
                                        </p:tgtEl>
                                        <p:attrNameLst>
                                          <p:attrName>ppt_w</p:attrName>
                                        </p:attrNameLst>
                                      </p:cBhvr>
                                      <p:tavLst>
                                        <p:tav fmla="" tm="0">
                                          <p:val>
                                            <p:strVal val="0"/>
                                          </p:val>
                                        </p:tav>
                                        <p:tav fmla="" tm="100000">
                                          <p:val>
                                            <p:strVal val="#ppt_w"/>
                                          </p:val>
                                        </p:tav>
                                      </p:tavLst>
                                    </p:anim>
                                    <p:anim calcmode="lin" valueType="num">
                                      <p:cBhvr additive="base">
                                        <p:cTn dur="500"/>
                                        <p:tgtEl>
                                          <p:spTgt spid="3287"/>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3288"/>
                                        </p:tgtEl>
                                        <p:attrNameLst>
                                          <p:attrName>style.visibility</p:attrName>
                                        </p:attrNameLst>
                                      </p:cBhvr>
                                      <p:to>
                                        <p:strVal val="visible"/>
                                      </p:to>
                                    </p:set>
                                    <p:anim calcmode="lin" valueType="num">
                                      <p:cBhvr additive="base">
                                        <p:cTn dur="500"/>
                                        <p:tgtEl>
                                          <p:spTgt spid="3288"/>
                                        </p:tgtEl>
                                        <p:attrNameLst>
                                          <p:attrName>ppt_w</p:attrName>
                                        </p:attrNameLst>
                                      </p:cBhvr>
                                      <p:tavLst>
                                        <p:tav fmla="" tm="0">
                                          <p:val>
                                            <p:strVal val="0"/>
                                          </p:val>
                                        </p:tav>
                                        <p:tav fmla="" tm="100000">
                                          <p:val>
                                            <p:strVal val="#ppt_w"/>
                                          </p:val>
                                        </p:tav>
                                      </p:tavLst>
                                    </p:anim>
                                    <p:anim calcmode="lin" valueType="num">
                                      <p:cBhvr additive="base">
                                        <p:cTn dur="500"/>
                                        <p:tgtEl>
                                          <p:spTgt spid="3288"/>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3289"/>
                                        </p:tgtEl>
                                        <p:attrNameLst>
                                          <p:attrName>style.visibility</p:attrName>
                                        </p:attrNameLst>
                                      </p:cBhvr>
                                      <p:to>
                                        <p:strVal val="visible"/>
                                      </p:to>
                                    </p:set>
                                    <p:anim calcmode="lin" valueType="num">
                                      <p:cBhvr additive="base">
                                        <p:cTn dur="500"/>
                                        <p:tgtEl>
                                          <p:spTgt spid="3289"/>
                                        </p:tgtEl>
                                        <p:attrNameLst>
                                          <p:attrName>ppt_w</p:attrName>
                                        </p:attrNameLst>
                                      </p:cBhvr>
                                      <p:tavLst>
                                        <p:tav fmla="" tm="0">
                                          <p:val>
                                            <p:strVal val="0"/>
                                          </p:val>
                                        </p:tav>
                                        <p:tav fmla="" tm="100000">
                                          <p:val>
                                            <p:strVal val="#ppt_w"/>
                                          </p:val>
                                        </p:tav>
                                      </p:tavLst>
                                    </p:anim>
                                    <p:anim calcmode="lin" valueType="num">
                                      <p:cBhvr additive="base">
                                        <p:cTn dur="500"/>
                                        <p:tgtEl>
                                          <p:spTgt spid="3289"/>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3290"/>
                                        </p:tgtEl>
                                        <p:attrNameLst>
                                          <p:attrName>style.visibility</p:attrName>
                                        </p:attrNameLst>
                                      </p:cBhvr>
                                      <p:to>
                                        <p:strVal val="visible"/>
                                      </p:to>
                                    </p:set>
                                    <p:anim calcmode="lin" valueType="num">
                                      <p:cBhvr additive="base">
                                        <p:cTn dur="500"/>
                                        <p:tgtEl>
                                          <p:spTgt spid="3290"/>
                                        </p:tgtEl>
                                        <p:attrNameLst>
                                          <p:attrName>ppt_w</p:attrName>
                                        </p:attrNameLst>
                                      </p:cBhvr>
                                      <p:tavLst>
                                        <p:tav fmla="" tm="0">
                                          <p:val>
                                            <p:strVal val="0"/>
                                          </p:val>
                                        </p:tav>
                                        <p:tav fmla="" tm="100000">
                                          <p:val>
                                            <p:strVal val="#ppt_w"/>
                                          </p:val>
                                        </p:tav>
                                      </p:tavLst>
                                    </p:anim>
                                    <p:anim calcmode="lin" valueType="num">
                                      <p:cBhvr additive="base">
                                        <p:cTn dur="500"/>
                                        <p:tgtEl>
                                          <p:spTgt spid="329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98" name="Shape 3298"/>
        <p:cNvGrpSpPr/>
        <p:nvPr/>
      </p:nvGrpSpPr>
      <p:grpSpPr>
        <a:xfrm>
          <a:off x="0" y="0"/>
          <a:ext cx="0" cy="0"/>
          <a:chOff x="0" y="0"/>
          <a:chExt cx="0" cy="0"/>
        </a:xfrm>
      </p:grpSpPr>
      <p:sp>
        <p:nvSpPr>
          <p:cNvPr id="3299" name="Google Shape;3299;p107"/>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Avoiding plastic</a:t>
            </a:r>
            <a:endParaRPr/>
          </a:p>
        </p:txBody>
      </p:sp>
      <p:grpSp>
        <p:nvGrpSpPr>
          <p:cNvPr id="3300" name="Google Shape;3300;p107"/>
          <p:cNvGrpSpPr/>
          <p:nvPr/>
        </p:nvGrpSpPr>
        <p:grpSpPr>
          <a:xfrm>
            <a:off x="3199507" y="1721988"/>
            <a:ext cx="2745632" cy="2713701"/>
            <a:chOff x="6560261" y="3631029"/>
            <a:chExt cx="681501" cy="673575"/>
          </a:xfrm>
        </p:grpSpPr>
        <p:sp>
          <p:nvSpPr>
            <p:cNvPr id="3301" name="Google Shape;3301;p107"/>
            <p:cNvSpPr/>
            <p:nvPr/>
          </p:nvSpPr>
          <p:spPr>
            <a:xfrm>
              <a:off x="6560261" y="3631029"/>
              <a:ext cx="681501" cy="673575"/>
            </a:xfrm>
            <a:custGeom>
              <a:rect b="b" l="l" r="r" t="t"/>
              <a:pathLst>
                <a:path extrusionOk="0" h="18102" w="18315">
                  <a:moveTo>
                    <a:pt x="13388" y="2703"/>
                  </a:moveTo>
                  <a:lnTo>
                    <a:pt x="13427" y="2742"/>
                  </a:lnTo>
                  <a:lnTo>
                    <a:pt x="13401" y="2794"/>
                  </a:lnTo>
                  <a:cubicBezTo>
                    <a:pt x="13375" y="2780"/>
                    <a:pt x="13362" y="2768"/>
                    <a:pt x="13349" y="2754"/>
                  </a:cubicBezTo>
                  <a:cubicBezTo>
                    <a:pt x="13362" y="2742"/>
                    <a:pt x="13375" y="2729"/>
                    <a:pt x="13388" y="2703"/>
                  </a:cubicBezTo>
                  <a:close/>
                  <a:moveTo>
                    <a:pt x="13478" y="2819"/>
                  </a:moveTo>
                  <a:cubicBezTo>
                    <a:pt x="13491" y="2819"/>
                    <a:pt x="13491" y="2832"/>
                    <a:pt x="13504" y="2845"/>
                  </a:cubicBezTo>
                  <a:cubicBezTo>
                    <a:pt x="13491" y="2858"/>
                    <a:pt x="13491" y="2871"/>
                    <a:pt x="13491" y="2883"/>
                  </a:cubicBezTo>
                  <a:lnTo>
                    <a:pt x="13465" y="2858"/>
                  </a:lnTo>
                  <a:lnTo>
                    <a:pt x="13478" y="2819"/>
                  </a:lnTo>
                  <a:close/>
                  <a:moveTo>
                    <a:pt x="13233" y="2832"/>
                  </a:moveTo>
                  <a:cubicBezTo>
                    <a:pt x="13259" y="2858"/>
                    <a:pt x="13298" y="2883"/>
                    <a:pt x="13324" y="2909"/>
                  </a:cubicBezTo>
                  <a:lnTo>
                    <a:pt x="13298" y="2948"/>
                  </a:lnTo>
                  <a:cubicBezTo>
                    <a:pt x="13272" y="2909"/>
                    <a:pt x="13246" y="2871"/>
                    <a:pt x="13233" y="2832"/>
                  </a:cubicBezTo>
                  <a:close/>
                  <a:moveTo>
                    <a:pt x="13504" y="4586"/>
                  </a:moveTo>
                  <a:cubicBezTo>
                    <a:pt x="13530" y="4612"/>
                    <a:pt x="13542" y="4625"/>
                    <a:pt x="13568" y="4637"/>
                  </a:cubicBezTo>
                  <a:cubicBezTo>
                    <a:pt x="13542" y="4637"/>
                    <a:pt x="13517" y="4651"/>
                    <a:pt x="13504" y="4651"/>
                  </a:cubicBezTo>
                  <a:lnTo>
                    <a:pt x="13504" y="4586"/>
                  </a:lnTo>
                  <a:close/>
                  <a:moveTo>
                    <a:pt x="9403" y="1741"/>
                  </a:moveTo>
                  <a:lnTo>
                    <a:pt x="9403" y="2032"/>
                  </a:lnTo>
                  <a:cubicBezTo>
                    <a:pt x="9389" y="2239"/>
                    <a:pt x="9467" y="2445"/>
                    <a:pt x="9622" y="2587"/>
                  </a:cubicBezTo>
                  <a:cubicBezTo>
                    <a:pt x="9738" y="2716"/>
                    <a:pt x="9893" y="2794"/>
                    <a:pt x="10060" y="2819"/>
                  </a:cubicBezTo>
                  <a:cubicBezTo>
                    <a:pt x="10099" y="2832"/>
                    <a:pt x="10138" y="2832"/>
                    <a:pt x="10177" y="2832"/>
                  </a:cubicBezTo>
                  <a:cubicBezTo>
                    <a:pt x="10280" y="2832"/>
                    <a:pt x="10370" y="2806"/>
                    <a:pt x="10460" y="2780"/>
                  </a:cubicBezTo>
                  <a:cubicBezTo>
                    <a:pt x="10538" y="2858"/>
                    <a:pt x="10653" y="2923"/>
                    <a:pt x="10770" y="2961"/>
                  </a:cubicBezTo>
                  <a:lnTo>
                    <a:pt x="10782" y="2974"/>
                  </a:lnTo>
                  <a:cubicBezTo>
                    <a:pt x="10847" y="2987"/>
                    <a:pt x="10925" y="3000"/>
                    <a:pt x="11002" y="3000"/>
                  </a:cubicBezTo>
                  <a:lnTo>
                    <a:pt x="11080" y="3000"/>
                  </a:lnTo>
                  <a:cubicBezTo>
                    <a:pt x="11131" y="2987"/>
                    <a:pt x="11169" y="2987"/>
                    <a:pt x="11208" y="2974"/>
                  </a:cubicBezTo>
                  <a:cubicBezTo>
                    <a:pt x="11272" y="3064"/>
                    <a:pt x="11363" y="3141"/>
                    <a:pt x="11479" y="3193"/>
                  </a:cubicBezTo>
                  <a:cubicBezTo>
                    <a:pt x="11570" y="3245"/>
                    <a:pt x="11685" y="3270"/>
                    <a:pt x="11788" y="3284"/>
                  </a:cubicBezTo>
                  <a:cubicBezTo>
                    <a:pt x="11556" y="3413"/>
                    <a:pt x="11312" y="3606"/>
                    <a:pt x="11080" y="3864"/>
                  </a:cubicBezTo>
                  <a:cubicBezTo>
                    <a:pt x="10860" y="4109"/>
                    <a:pt x="10653" y="4393"/>
                    <a:pt x="10486" y="4663"/>
                  </a:cubicBezTo>
                  <a:cubicBezTo>
                    <a:pt x="10447" y="4651"/>
                    <a:pt x="10409" y="4637"/>
                    <a:pt x="10370" y="4637"/>
                  </a:cubicBezTo>
                  <a:cubicBezTo>
                    <a:pt x="9996" y="4548"/>
                    <a:pt x="9635" y="4496"/>
                    <a:pt x="9235" y="4496"/>
                  </a:cubicBezTo>
                  <a:cubicBezTo>
                    <a:pt x="9222" y="4328"/>
                    <a:pt x="9209" y="4161"/>
                    <a:pt x="9183" y="3980"/>
                  </a:cubicBezTo>
                  <a:cubicBezTo>
                    <a:pt x="9132" y="3413"/>
                    <a:pt x="8939" y="3000"/>
                    <a:pt x="8616" y="2742"/>
                  </a:cubicBezTo>
                  <a:cubicBezTo>
                    <a:pt x="8706" y="2703"/>
                    <a:pt x="8784" y="2651"/>
                    <a:pt x="8861" y="2587"/>
                  </a:cubicBezTo>
                  <a:cubicBezTo>
                    <a:pt x="8939" y="2522"/>
                    <a:pt x="9003" y="2433"/>
                    <a:pt x="9054" y="2342"/>
                  </a:cubicBezTo>
                  <a:cubicBezTo>
                    <a:pt x="9093" y="2290"/>
                    <a:pt x="9132" y="2213"/>
                    <a:pt x="9171" y="2149"/>
                  </a:cubicBezTo>
                  <a:cubicBezTo>
                    <a:pt x="9183" y="2123"/>
                    <a:pt x="9197" y="2097"/>
                    <a:pt x="9197" y="2084"/>
                  </a:cubicBezTo>
                  <a:cubicBezTo>
                    <a:pt x="9209" y="2084"/>
                    <a:pt x="9209" y="2071"/>
                    <a:pt x="9209" y="2071"/>
                  </a:cubicBezTo>
                  <a:cubicBezTo>
                    <a:pt x="9235" y="2032"/>
                    <a:pt x="9261" y="2006"/>
                    <a:pt x="9274" y="1968"/>
                  </a:cubicBezTo>
                  <a:cubicBezTo>
                    <a:pt x="9312" y="1917"/>
                    <a:pt x="9338" y="1865"/>
                    <a:pt x="9364" y="1813"/>
                  </a:cubicBezTo>
                  <a:cubicBezTo>
                    <a:pt x="9374" y="1795"/>
                    <a:pt x="9390" y="1769"/>
                    <a:pt x="9403" y="1741"/>
                  </a:cubicBezTo>
                  <a:close/>
                  <a:moveTo>
                    <a:pt x="15181" y="4599"/>
                  </a:moveTo>
                  <a:lnTo>
                    <a:pt x="15181" y="4715"/>
                  </a:lnTo>
                  <a:cubicBezTo>
                    <a:pt x="15155" y="4702"/>
                    <a:pt x="15142" y="4677"/>
                    <a:pt x="15116" y="4663"/>
                  </a:cubicBezTo>
                  <a:lnTo>
                    <a:pt x="15181" y="4599"/>
                  </a:lnTo>
                  <a:close/>
                  <a:moveTo>
                    <a:pt x="5766" y="2858"/>
                  </a:moveTo>
                  <a:lnTo>
                    <a:pt x="5830" y="2948"/>
                  </a:lnTo>
                  <a:cubicBezTo>
                    <a:pt x="5947" y="3167"/>
                    <a:pt x="6165" y="3296"/>
                    <a:pt x="6411" y="3310"/>
                  </a:cubicBezTo>
                  <a:cubicBezTo>
                    <a:pt x="6437" y="3310"/>
                    <a:pt x="6449" y="3322"/>
                    <a:pt x="6462" y="3322"/>
                  </a:cubicBezTo>
                  <a:cubicBezTo>
                    <a:pt x="6514" y="3322"/>
                    <a:pt x="6566" y="3310"/>
                    <a:pt x="6617" y="3296"/>
                  </a:cubicBezTo>
                  <a:cubicBezTo>
                    <a:pt x="6669" y="3296"/>
                    <a:pt x="6707" y="3284"/>
                    <a:pt x="6746" y="3270"/>
                  </a:cubicBezTo>
                  <a:lnTo>
                    <a:pt x="6772" y="3270"/>
                  </a:lnTo>
                  <a:cubicBezTo>
                    <a:pt x="6746" y="3361"/>
                    <a:pt x="6720" y="3464"/>
                    <a:pt x="6707" y="3580"/>
                  </a:cubicBezTo>
                  <a:cubicBezTo>
                    <a:pt x="6669" y="3851"/>
                    <a:pt x="6669" y="4173"/>
                    <a:pt x="6669" y="4470"/>
                  </a:cubicBezTo>
                  <a:cubicBezTo>
                    <a:pt x="6669" y="4663"/>
                    <a:pt x="6669" y="4935"/>
                    <a:pt x="6655" y="5050"/>
                  </a:cubicBezTo>
                  <a:cubicBezTo>
                    <a:pt x="6566" y="5192"/>
                    <a:pt x="6243" y="5695"/>
                    <a:pt x="5624" y="5915"/>
                  </a:cubicBezTo>
                  <a:cubicBezTo>
                    <a:pt x="5250" y="6056"/>
                    <a:pt x="4901" y="6262"/>
                    <a:pt x="4605" y="6546"/>
                  </a:cubicBezTo>
                  <a:cubicBezTo>
                    <a:pt x="4605" y="6534"/>
                    <a:pt x="4592" y="6534"/>
                    <a:pt x="4592" y="6534"/>
                  </a:cubicBezTo>
                  <a:cubicBezTo>
                    <a:pt x="4540" y="6327"/>
                    <a:pt x="4385" y="6173"/>
                    <a:pt x="4193" y="6095"/>
                  </a:cubicBezTo>
                  <a:lnTo>
                    <a:pt x="3844" y="5953"/>
                  </a:lnTo>
                  <a:lnTo>
                    <a:pt x="3780" y="5618"/>
                  </a:lnTo>
                  <a:cubicBezTo>
                    <a:pt x="3857" y="5605"/>
                    <a:pt x="3947" y="5579"/>
                    <a:pt x="4012" y="5540"/>
                  </a:cubicBezTo>
                  <a:cubicBezTo>
                    <a:pt x="4076" y="5502"/>
                    <a:pt x="4141" y="5463"/>
                    <a:pt x="4193" y="5411"/>
                  </a:cubicBezTo>
                  <a:cubicBezTo>
                    <a:pt x="4218" y="5385"/>
                    <a:pt x="4257" y="5360"/>
                    <a:pt x="4282" y="5334"/>
                  </a:cubicBezTo>
                  <a:cubicBezTo>
                    <a:pt x="4308" y="5296"/>
                    <a:pt x="4334" y="5270"/>
                    <a:pt x="4347" y="5244"/>
                  </a:cubicBezTo>
                  <a:cubicBezTo>
                    <a:pt x="4411" y="5167"/>
                    <a:pt x="4450" y="5089"/>
                    <a:pt x="4476" y="5012"/>
                  </a:cubicBezTo>
                  <a:cubicBezTo>
                    <a:pt x="4502" y="4921"/>
                    <a:pt x="4514" y="4831"/>
                    <a:pt x="4514" y="4741"/>
                  </a:cubicBezTo>
                  <a:lnTo>
                    <a:pt x="4514" y="4715"/>
                  </a:lnTo>
                  <a:lnTo>
                    <a:pt x="4514" y="4702"/>
                  </a:lnTo>
                  <a:lnTo>
                    <a:pt x="4579" y="4702"/>
                  </a:lnTo>
                  <a:cubicBezTo>
                    <a:pt x="4618" y="4702"/>
                    <a:pt x="4669" y="4702"/>
                    <a:pt x="4708" y="4689"/>
                  </a:cubicBezTo>
                  <a:lnTo>
                    <a:pt x="4721" y="4689"/>
                  </a:lnTo>
                  <a:cubicBezTo>
                    <a:pt x="4876" y="4663"/>
                    <a:pt x="5018" y="4586"/>
                    <a:pt x="5133" y="4470"/>
                  </a:cubicBezTo>
                  <a:cubicBezTo>
                    <a:pt x="5224" y="4379"/>
                    <a:pt x="5288" y="4276"/>
                    <a:pt x="5327" y="4173"/>
                  </a:cubicBezTo>
                  <a:cubicBezTo>
                    <a:pt x="5353" y="4147"/>
                    <a:pt x="5391" y="4122"/>
                    <a:pt x="5431" y="4096"/>
                  </a:cubicBezTo>
                  <a:cubicBezTo>
                    <a:pt x="5572" y="3980"/>
                    <a:pt x="5689" y="3825"/>
                    <a:pt x="5740" y="3645"/>
                  </a:cubicBezTo>
                  <a:cubicBezTo>
                    <a:pt x="5766" y="3542"/>
                    <a:pt x="5778" y="3439"/>
                    <a:pt x="5778" y="3335"/>
                  </a:cubicBezTo>
                  <a:cubicBezTo>
                    <a:pt x="5778" y="3258"/>
                    <a:pt x="5778" y="3181"/>
                    <a:pt x="5766" y="3116"/>
                  </a:cubicBezTo>
                  <a:lnTo>
                    <a:pt x="5766" y="3038"/>
                  </a:lnTo>
                  <a:lnTo>
                    <a:pt x="5766" y="3026"/>
                  </a:lnTo>
                  <a:lnTo>
                    <a:pt x="5766" y="2897"/>
                  </a:lnTo>
                  <a:lnTo>
                    <a:pt x="5766" y="2858"/>
                  </a:lnTo>
                  <a:close/>
                  <a:moveTo>
                    <a:pt x="13517" y="11202"/>
                  </a:moveTo>
                  <a:lnTo>
                    <a:pt x="13517" y="11202"/>
                  </a:lnTo>
                  <a:cubicBezTo>
                    <a:pt x="13568" y="11215"/>
                    <a:pt x="13620" y="11228"/>
                    <a:pt x="13685" y="11241"/>
                  </a:cubicBezTo>
                  <a:lnTo>
                    <a:pt x="13530" y="11473"/>
                  </a:lnTo>
                  <a:cubicBezTo>
                    <a:pt x="13517" y="11383"/>
                    <a:pt x="13517" y="11292"/>
                    <a:pt x="13517" y="11202"/>
                  </a:cubicBezTo>
                  <a:close/>
                  <a:moveTo>
                    <a:pt x="11376" y="14671"/>
                  </a:moveTo>
                  <a:lnTo>
                    <a:pt x="11092" y="15097"/>
                  </a:lnTo>
                  <a:cubicBezTo>
                    <a:pt x="11080" y="15084"/>
                    <a:pt x="11066" y="15084"/>
                    <a:pt x="11040" y="15072"/>
                  </a:cubicBezTo>
                  <a:lnTo>
                    <a:pt x="10641" y="14955"/>
                  </a:lnTo>
                  <a:lnTo>
                    <a:pt x="10564" y="14800"/>
                  </a:lnTo>
                  <a:cubicBezTo>
                    <a:pt x="10860" y="14788"/>
                    <a:pt x="11131" y="14736"/>
                    <a:pt x="11376" y="14671"/>
                  </a:cubicBezTo>
                  <a:close/>
                  <a:moveTo>
                    <a:pt x="8603" y="1"/>
                  </a:moveTo>
                  <a:cubicBezTo>
                    <a:pt x="8552" y="1"/>
                    <a:pt x="8500" y="7"/>
                    <a:pt x="8449" y="20"/>
                  </a:cubicBezTo>
                  <a:cubicBezTo>
                    <a:pt x="8358" y="46"/>
                    <a:pt x="8294" y="72"/>
                    <a:pt x="8229" y="111"/>
                  </a:cubicBezTo>
                  <a:cubicBezTo>
                    <a:pt x="8191" y="123"/>
                    <a:pt x="8139" y="149"/>
                    <a:pt x="8074" y="188"/>
                  </a:cubicBezTo>
                  <a:cubicBezTo>
                    <a:pt x="8048" y="201"/>
                    <a:pt x="8022" y="214"/>
                    <a:pt x="7997" y="240"/>
                  </a:cubicBezTo>
                  <a:cubicBezTo>
                    <a:pt x="7919" y="240"/>
                    <a:pt x="7855" y="266"/>
                    <a:pt x="7804" y="278"/>
                  </a:cubicBezTo>
                  <a:cubicBezTo>
                    <a:pt x="7739" y="259"/>
                    <a:pt x="7671" y="250"/>
                    <a:pt x="7602" y="250"/>
                  </a:cubicBezTo>
                  <a:cubicBezTo>
                    <a:pt x="7533" y="250"/>
                    <a:pt x="7462" y="259"/>
                    <a:pt x="7391" y="278"/>
                  </a:cubicBezTo>
                  <a:cubicBezTo>
                    <a:pt x="7326" y="292"/>
                    <a:pt x="7249" y="330"/>
                    <a:pt x="7185" y="369"/>
                  </a:cubicBezTo>
                  <a:cubicBezTo>
                    <a:pt x="7056" y="433"/>
                    <a:pt x="6965" y="536"/>
                    <a:pt x="6901" y="653"/>
                  </a:cubicBezTo>
                  <a:cubicBezTo>
                    <a:pt x="6810" y="679"/>
                    <a:pt x="6733" y="717"/>
                    <a:pt x="6655" y="756"/>
                  </a:cubicBezTo>
                  <a:cubicBezTo>
                    <a:pt x="6591" y="743"/>
                    <a:pt x="6526" y="717"/>
                    <a:pt x="6462" y="717"/>
                  </a:cubicBezTo>
                  <a:cubicBezTo>
                    <a:pt x="6440" y="713"/>
                    <a:pt x="6417" y="712"/>
                    <a:pt x="6395" y="712"/>
                  </a:cubicBezTo>
                  <a:cubicBezTo>
                    <a:pt x="6340" y="712"/>
                    <a:pt x="6285" y="721"/>
                    <a:pt x="6230" y="730"/>
                  </a:cubicBezTo>
                  <a:cubicBezTo>
                    <a:pt x="6179" y="743"/>
                    <a:pt x="6127" y="756"/>
                    <a:pt x="6075" y="782"/>
                  </a:cubicBezTo>
                  <a:lnTo>
                    <a:pt x="6050" y="782"/>
                  </a:lnTo>
                  <a:cubicBezTo>
                    <a:pt x="5933" y="782"/>
                    <a:pt x="5818" y="794"/>
                    <a:pt x="5701" y="846"/>
                  </a:cubicBezTo>
                  <a:cubicBezTo>
                    <a:pt x="5598" y="897"/>
                    <a:pt x="5495" y="962"/>
                    <a:pt x="5417" y="1052"/>
                  </a:cubicBezTo>
                  <a:lnTo>
                    <a:pt x="5405" y="1052"/>
                  </a:lnTo>
                  <a:cubicBezTo>
                    <a:pt x="5224" y="1272"/>
                    <a:pt x="5173" y="1556"/>
                    <a:pt x="5276" y="1813"/>
                  </a:cubicBezTo>
                  <a:lnTo>
                    <a:pt x="5302" y="1877"/>
                  </a:lnTo>
                  <a:lnTo>
                    <a:pt x="5302" y="1917"/>
                  </a:lnTo>
                  <a:lnTo>
                    <a:pt x="5302" y="2046"/>
                  </a:lnTo>
                  <a:cubicBezTo>
                    <a:pt x="5302" y="2006"/>
                    <a:pt x="5288" y="1981"/>
                    <a:pt x="5276" y="1955"/>
                  </a:cubicBezTo>
                  <a:lnTo>
                    <a:pt x="5276" y="1942"/>
                  </a:lnTo>
                  <a:cubicBezTo>
                    <a:pt x="5250" y="1877"/>
                    <a:pt x="5211" y="1800"/>
                    <a:pt x="5159" y="1748"/>
                  </a:cubicBezTo>
                  <a:lnTo>
                    <a:pt x="5159" y="1736"/>
                  </a:lnTo>
                  <a:cubicBezTo>
                    <a:pt x="5056" y="1607"/>
                    <a:pt x="4915" y="1516"/>
                    <a:pt x="4747" y="1478"/>
                  </a:cubicBezTo>
                  <a:lnTo>
                    <a:pt x="4747" y="1465"/>
                  </a:lnTo>
                  <a:cubicBezTo>
                    <a:pt x="4695" y="1456"/>
                    <a:pt x="4646" y="1452"/>
                    <a:pt x="4597" y="1452"/>
                  </a:cubicBezTo>
                  <a:cubicBezTo>
                    <a:pt x="4498" y="1452"/>
                    <a:pt x="4403" y="1469"/>
                    <a:pt x="4308" y="1504"/>
                  </a:cubicBezTo>
                  <a:cubicBezTo>
                    <a:pt x="4205" y="1542"/>
                    <a:pt x="4128" y="1594"/>
                    <a:pt x="4050" y="1671"/>
                  </a:cubicBezTo>
                  <a:cubicBezTo>
                    <a:pt x="3986" y="1736"/>
                    <a:pt x="3947" y="1800"/>
                    <a:pt x="3909" y="1852"/>
                  </a:cubicBezTo>
                  <a:cubicBezTo>
                    <a:pt x="3883" y="1891"/>
                    <a:pt x="3857" y="1942"/>
                    <a:pt x="3818" y="2006"/>
                  </a:cubicBezTo>
                  <a:cubicBezTo>
                    <a:pt x="3806" y="2032"/>
                    <a:pt x="3792" y="2058"/>
                    <a:pt x="3766" y="2084"/>
                  </a:cubicBezTo>
                  <a:cubicBezTo>
                    <a:pt x="3715" y="2135"/>
                    <a:pt x="3677" y="2175"/>
                    <a:pt x="3637" y="2226"/>
                  </a:cubicBezTo>
                  <a:cubicBezTo>
                    <a:pt x="3508" y="2264"/>
                    <a:pt x="3380" y="2329"/>
                    <a:pt x="3290" y="2433"/>
                  </a:cubicBezTo>
                  <a:cubicBezTo>
                    <a:pt x="3225" y="2484"/>
                    <a:pt x="3187" y="2548"/>
                    <a:pt x="3147" y="2613"/>
                  </a:cubicBezTo>
                  <a:cubicBezTo>
                    <a:pt x="3083" y="2742"/>
                    <a:pt x="3044" y="2883"/>
                    <a:pt x="3058" y="3012"/>
                  </a:cubicBezTo>
                  <a:cubicBezTo>
                    <a:pt x="2993" y="3077"/>
                    <a:pt x="2941" y="3141"/>
                    <a:pt x="2903" y="3219"/>
                  </a:cubicBezTo>
                  <a:cubicBezTo>
                    <a:pt x="2838" y="3232"/>
                    <a:pt x="2774" y="3258"/>
                    <a:pt x="2722" y="3284"/>
                  </a:cubicBezTo>
                  <a:lnTo>
                    <a:pt x="2709" y="3284"/>
                  </a:lnTo>
                  <a:cubicBezTo>
                    <a:pt x="2645" y="3322"/>
                    <a:pt x="2580" y="3361"/>
                    <a:pt x="2528" y="3413"/>
                  </a:cubicBezTo>
                  <a:cubicBezTo>
                    <a:pt x="2490" y="3451"/>
                    <a:pt x="2451" y="3490"/>
                    <a:pt x="2413" y="3542"/>
                  </a:cubicBezTo>
                  <a:cubicBezTo>
                    <a:pt x="2413" y="3542"/>
                    <a:pt x="2413" y="3554"/>
                    <a:pt x="2399" y="3554"/>
                  </a:cubicBezTo>
                  <a:cubicBezTo>
                    <a:pt x="2296" y="3606"/>
                    <a:pt x="2206" y="3683"/>
                    <a:pt x="2141" y="3786"/>
                  </a:cubicBezTo>
                  <a:cubicBezTo>
                    <a:pt x="2064" y="3877"/>
                    <a:pt x="2012" y="3993"/>
                    <a:pt x="2000" y="4122"/>
                  </a:cubicBezTo>
                  <a:cubicBezTo>
                    <a:pt x="1948" y="4393"/>
                    <a:pt x="2052" y="4677"/>
                    <a:pt x="2270" y="4831"/>
                  </a:cubicBezTo>
                  <a:lnTo>
                    <a:pt x="2322" y="4870"/>
                  </a:lnTo>
                  <a:cubicBezTo>
                    <a:pt x="2335" y="4883"/>
                    <a:pt x="2335" y="4883"/>
                    <a:pt x="2335" y="4895"/>
                  </a:cubicBezTo>
                  <a:cubicBezTo>
                    <a:pt x="1226" y="5437"/>
                    <a:pt x="516" y="6482"/>
                    <a:pt x="491" y="6534"/>
                  </a:cubicBezTo>
                  <a:cubicBezTo>
                    <a:pt x="375" y="6701"/>
                    <a:pt x="336" y="6921"/>
                    <a:pt x="401" y="7127"/>
                  </a:cubicBezTo>
                  <a:lnTo>
                    <a:pt x="814" y="8443"/>
                  </a:lnTo>
                  <a:lnTo>
                    <a:pt x="258" y="9010"/>
                  </a:lnTo>
                  <a:cubicBezTo>
                    <a:pt x="40" y="9242"/>
                    <a:pt x="1" y="9590"/>
                    <a:pt x="169" y="9861"/>
                  </a:cubicBezTo>
                  <a:lnTo>
                    <a:pt x="852" y="10931"/>
                  </a:lnTo>
                  <a:cubicBezTo>
                    <a:pt x="749" y="11009"/>
                    <a:pt x="685" y="11099"/>
                    <a:pt x="633" y="11215"/>
                  </a:cubicBezTo>
                  <a:cubicBezTo>
                    <a:pt x="530" y="11473"/>
                    <a:pt x="594" y="11770"/>
                    <a:pt x="788" y="11963"/>
                  </a:cubicBezTo>
                  <a:lnTo>
                    <a:pt x="1883" y="13020"/>
                  </a:lnTo>
                  <a:lnTo>
                    <a:pt x="1716" y="13369"/>
                  </a:lnTo>
                  <a:cubicBezTo>
                    <a:pt x="1600" y="13640"/>
                    <a:pt x="1651" y="13949"/>
                    <a:pt x="1858" y="14155"/>
                  </a:cubicBezTo>
                  <a:lnTo>
                    <a:pt x="3457" y="15716"/>
                  </a:lnTo>
                  <a:lnTo>
                    <a:pt x="3573" y="15794"/>
                  </a:lnTo>
                  <a:cubicBezTo>
                    <a:pt x="3663" y="16038"/>
                    <a:pt x="3818" y="16270"/>
                    <a:pt x="4012" y="16490"/>
                  </a:cubicBezTo>
                  <a:cubicBezTo>
                    <a:pt x="4334" y="16851"/>
                    <a:pt x="4798" y="17173"/>
                    <a:pt x="5379" y="17445"/>
                  </a:cubicBezTo>
                  <a:cubicBezTo>
                    <a:pt x="6320" y="17883"/>
                    <a:pt x="7288" y="18076"/>
                    <a:pt x="7326" y="18089"/>
                  </a:cubicBezTo>
                  <a:cubicBezTo>
                    <a:pt x="7365" y="18102"/>
                    <a:pt x="7417" y="18102"/>
                    <a:pt x="7455" y="18102"/>
                  </a:cubicBezTo>
                  <a:cubicBezTo>
                    <a:pt x="7752" y="18102"/>
                    <a:pt x="8010" y="17921"/>
                    <a:pt x="8113" y="17638"/>
                  </a:cubicBezTo>
                  <a:cubicBezTo>
                    <a:pt x="8126" y="17599"/>
                    <a:pt x="8126" y="17574"/>
                    <a:pt x="8139" y="17548"/>
                  </a:cubicBezTo>
                  <a:lnTo>
                    <a:pt x="8229" y="17574"/>
                  </a:lnTo>
                  <a:cubicBezTo>
                    <a:pt x="8396" y="17626"/>
                    <a:pt x="8571" y="17652"/>
                    <a:pt x="8746" y="17652"/>
                  </a:cubicBezTo>
                  <a:cubicBezTo>
                    <a:pt x="9043" y="17652"/>
                    <a:pt x="9341" y="17577"/>
                    <a:pt x="9609" y="17431"/>
                  </a:cubicBezTo>
                  <a:lnTo>
                    <a:pt x="9931" y="17251"/>
                  </a:lnTo>
                  <a:lnTo>
                    <a:pt x="10344" y="17380"/>
                  </a:lnTo>
                  <a:cubicBezTo>
                    <a:pt x="10409" y="17400"/>
                    <a:pt x="10478" y="17410"/>
                    <a:pt x="10546" y="17410"/>
                  </a:cubicBezTo>
                  <a:cubicBezTo>
                    <a:pt x="10655" y="17410"/>
                    <a:pt x="10765" y="17384"/>
                    <a:pt x="10860" y="17328"/>
                  </a:cubicBezTo>
                  <a:cubicBezTo>
                    <a:pt x="11028" y="17238"/>
                    <a:pt x="11143" y="17096"/>
                    <a:pt x="11195" y="16929"/>
                  </a:cubicBezTo>
                  <a:lnTo>
                    <a:pt x="11312" y="16542"/>
                  </a:lnTo>
                  <a:cubicBezTo>
                    <a:pt x="11453" y="16619"/>
                    <a:pt x="11608" y="16657"/>
                    <a:pt x="11763" y="16657"/>
                  </a:cubicBezTo>
                  <a:cubicBezTo>
                    <a:pt x="12072" y="16657"/>
                    <a:pt x="12356" y="16503"/>
                    <a:pt x="12524" y="16245"/>
                  </a:cubicBezTo>
                  <a:lnTo>
                    <a:pt x="12859" y="15755"/>
                  </a:lnTo>
                  <a:lnTo>
                    <a:pt x="13246" y="16348"/>
                  </a:lnTo>
                  <a:cubicBezTo>
                    <a:pt x="13375" y="16542"/>
                    <a:pt x="13582" y="16657"/>
                    <a:pt x="13814" y="16657"/>
                  </a:cubicBezTo>
                  <a:cubicBezTo>
                    <a:pt x="13865" y="16657"/>
                    <a:pt x="13929" y="16645"/>
                    <a:pt x="13981" y="16632"/>
                  </a:cubicBezTo>
                  <a:cubicBezTo>
                    <a:pt x="14265" y="16568"/>
                    <a:pt x="14471" y="16322"/>
                    <a:pt x="14497" y="16038"/>
                  </a:cubicBezTo>
                  <a:lnTo>
                    <a:pt x="14587" y="15239"/>
                  </a:lnTo>
                  <a:lnTo>
                    <a:pt x="15207" y="14852"/>
                  </a:lnTo>
                  <a:lnTo>
                    <a:pt x="16276" y="14453"/>
                  </a:lnTo>
                  <a:cubicBezTo>
                    <a:pt x="16470" y="14375"/>
                    <a:pt x="16612" y="14233"/>
                    <a:pt x="16689" y="14040"/>
                  </a:cubicBezTo>
                  <a:lnTo>
                    <a:pt x="17411" y="12014"/>
                  </a:lnTo>
                  <a:cubicBezTo>
                    <a:pt x="17437" y="11937"/>
                    <a:pt x="17451" y="11847"/>
                    <a:pt x="17451" y="11770"/>
                  </a:cubicBezTo>
                  <a:cubicBezTo>
                    <a:pt x="17566" y="11718"/>
                    <a:pt x="17657" y="11641"/>
                    <a:pt x="17734" y="11538"/>
                  </a:cubicBezTo>
                  <a:cubicBezTo>
                    <a:pt x="17876" y="11344"/>
                    <a:pt x="17953" y="11112"/>
                    <a:pt x="17915" y="10867"/>
                  </a:cubicBezTo>
                  <a:cubicBezTo>
                    <a:pt x="17889" y="10622"/>
                    <a:pt x="17773" y="10403"/>
                    <a:pt x="17580" y="10248"/>
                  </a:cubicBezTo>
                  <a:cubicBezTo>
                    <a:pt x="17515" y="10197"/>
                    <a:pt x="17437" y="10157"/>
                    <a:pt x="17360" y="10119"/>
                  </a:cubicBezTo>
                  <a:cubicBezTo>
                    <a:pt x="17425" y="9899"/>
                    <a:pt x="17425" y="9693"/>
                    <a:pt x="17373" y="9538"/>
                  </a:cubicBezTo>
                  <a:cubicBezTo>
                    <a:pt x="17322" y="9320"/>
                    <a:pt x="17179" y="9151"/>
                    <a:pt x="16986" y="9074"/>
                  </a:cubicBezTo>
                  <a:cubicBezTo>
                    <a:pt x="17179" y="9022"/>
                    <a:pt x="17334" y="8893"/>
                    <a:pt x="17411" y="8713"/>
                  </a:cubicBezTo>
                  <a:cubicBezTo>
                    <a:pt x="17502" y="8532"/>
                    <a:pt x="17502" y="8339"/>
                    <a:pt x="17437" y="8159"/>
                  </a:cubicBezTo>
                  <a:lnTo>
                    <a:pt x="17683" y="7798"/>
                  </a:lnTo>
                  <a:cubicBezTo>
                    <a:pt x="17979" y="7643"/>
                    <a:pt x="18121" y="7397"/>
                    <a:pt x="18173" y="7256"/>
                  </a:cubicBezTo>
                  <a:cubicBezTo>
                    <a:pt x="18237" y="7075"/>
                    <a:pt x="18314" y="6701"/>
                    <a:pt x="18018" y="6276"/>
                  </a:cubicBezTo>
                  <a:cubicBezTo>
                    <a:pt x="17889" y="6095"/>
                    <a:pt x="17709" y="5915"/>
                    <a:pt x="17463" y="5747"/>
                  </a:cubicBezTo>
                  <a:cubicBezTo>
                    <a:pt x="17102" y="5489"/>
                    <a:pt x="16612" y="5231"/>
                    <a:pt x="16070" y="5024"/>
                  </a:cubicBezTo>
                  <a:cubicBezTo>
                    <a:pt x="16187" y="4935"/>
                    <a:pt x="16264" y="4818"/>
                    <a:pt x="16316" y="4689"/>
                  </a:cubicBezTo>
                  <a:lnTo>
                    <a:pt x="16316" y="4663"/>
                  </a:lnTo>
                  <a:cubicBezTo>
                    <a:pt x="16341" y="4612"/>
                    <a:pt x="16354" y="4560"/>
                    <a:pt x="16354" y="4508"/>
                  </a:cubicBezTo>
                  <a:lnTo>
                    <a:pt x="16354" y="4496"/>
                  </a:lnTo>
                  <a:cubicBezTo>
                    <a:pt x="16367" y="4444"/>
                    <a:pt x="16367" y="4393"/>
                    <a:pt x="16367" y="4354"/>
                  </a:cubicBezTo>
                  <a:cubicBezTo>
                    <a:pt x="16367" y="4290"/>
                    <a:pt x="16354" y="4238"/>
                    <a:pt x="16341" y="4187"/>
                  </a:cubicBezTo>
                  <a:cubicBezTo>
                    <a:pt x="16328" y="4109"/>
                    <a:pt x="16302" y="4032"/>
                    <a:pt x="16276" y="3954"/>
                  </a:cubicBezTo>
                  <a:cubicBezTo>
                    <a:pt x="16251" y="3903"/>
                    <a:pt x="16212" y="3851"/>
                    <a:pt x="16187" y="3800"/>
                  </a:cubicBezTo>
                  <a:cubicBezTo>
                    <a:pt x="16070" y="3645"/>
                    <a:pt x="15929" y="3528"/>
                    <a:pt x="15748" y="3477"/>
                  </a:cubicBezTo>
                  <a:cubicBezTo>
                    <a:pt x="15748" y="3451"/>
                    <a:pt x="15735" y="3439"/>
                    <a:pt x="15735" y="3413"/>
                  </a:cubicBezTo>
                  <a:cubicBezTo>
                    <a:pt x="15735" y="3348"/>
                    <a:pt x="15722" y="3270"/>
                    <a:pt x="15697" y="3206"/>
                  </a:cubicBezTo>
                  <a:cubicBezTo>
                    <a:pt x="15657" y="3064"/>
                    <a:pt x="15580" y="2948"/>
                    <a:pt x="15490" y="2845"/>
                  </a:cubicBezTo>
                  <a:cubicBezTo>
                    <a:pt x="15425" y="2794"/>
                    <a:pt x="15361" y="2742"/>
                    <a:pt x="15284" y="2703"/>
                  </a:cubicBezTo>
                  <a:cubicBezTo>
                    <a:pt x="15271" y="2703"/>
                    <a:pt x="15258" y="2690"/>
                    <a:pt x="15245" y="2690"/>
                  </a:cubicBezTo>
                  <a:lnTo>
                    <a:pt x="15245" y="2677"/>
                  </a:lnTo>
                  <a:cubicBezTo>
                    <a:pt x="15232" y="2677"/>
                    <a:pt x="15219" y="2677"/>
                    <a:pt x="15219" y="2665"/>
                  </a:cubicBezTo>
                  <a:cubicBezTo>
                    <a:pt x="15193" y="2639"/>
                    <a:pt x="15167" y="2600"/>
                    <a:pt x="15129" y="2574"/>
                  </a:cubicBezTo>
                  <a:cubicBezTo>
                    <a:pt x="15013" y="2458"/>
                    <a:pt x="14858" y="2381"/>
                    <a:pt x="14703" y="2368"/>
                  </a:cubicBezTo>
                  <a:lnTo>
                    <a:pt x="14574" y="2316"/>
                  </a:lnTo>
                  <a:cubicBezTo>
                    <a:pt x="14574" y="2304"/>
                    <a:pt x="14562" y="2304"/>
                    <a:pt x="14548" y="2304"/>
                  </a:cubicBezTo>
                  <a:cubicBezTo>
                    <a:pt x="14536" y="2290"/>
                    <a:pt x="14510" y="2278"/>
                    <a:pt x="14484" y="2278"/>
                  </a:cubicBezTo>
                  <a:cubicBezTo>
                    <a:pt x="14433" y="2149"/>
                    <a:pt x="14342" y="2032"/>
                    <a:pt x="14226" y="1955"/>
                  </a:cubicBezTo>
                  <a:cubicBezTo>
                    <a:pt x="14201" y="1929"/>
                    <a:pt x="14175" y="1917"/>
                    <a:pt x="14149" y="1903"/>
                  </a:cubicBezTo>
                  <a:cubicBezTo>
                    <a:pt x="14072" y="1865"/>
                    <a:pt x="14007" y="1839"/>
                    <a:pt x="13929" y="1813"/>
                  </a:cubicBezTo>
                  <a:cubicBezTo>
                    <a:pt x="13903" y="1800"/>
                    <a:pt x="13878" y="1788"/>
                    <a:pt x="13852" y="1788"/>
                  </a:cubicBezTo>
                  <a:lnTo>
                    <a:pt x="13736" y="1748"/>
                  </a:lnTo>
                  <a:cubicBezTo>
                    <a:pt x="13685" y="1723"/>
                    <a:pt x="13620" y="1710"/>
                    <a:pt x="13556" y="1697"/>
                  </a:cubicBezTo>
                  <a:cubicBezTo>
                    <a:pt x="13491" y="1671"/>
                    <a:pt x="13427" y="1671"/>
                    <a:pt x="13375" y="1659"/>
                  </a:cubicBezTo>
                  <a:cubicBezTo>
                    <a:pt x="13349" y="1645"/>
                    <a:pt x="13336" y="1633"/>
                    <a:pt x="13324" y="1620"/>
                  </a:cubicBezTo>
                  <a:lnTo>
                    <a:pt x="13324" y="1607"/>
                  </a:lnTo>
                  <a:cubicBezTo>
                    <a:pt x="13324" y="1530"/>
                    <a:pt x="13324" y="1439"/>
                    <a:pt x="13310" y="1362"/>
                  </a:cubicBezTo>
                  <a:cubicBezTo>
                    <a:pt x="13284" y="1246"/>
                    <a:pt x="13246" y="1129"/>
                    <a:pt x="13181" y="1040"/>
                  </a:cubicBezTo>
                  <a:lnTo>
                    <a:pt x="13181" y="1026"/>
                  </a:lnTo>
                  <a:cubicBezTo>
                    <a:pt x="13091" y="897"/>
                    <a:pt x="12962" y="794"/>
                    <a:pt x="12808" y="730"/>
                  </a:cubicBezTo>
                  <a:cubicBezTo>
                    <a:pt x="12709" y="689"/>
                    <a:pt x="12607" y="668"/>
                    <a:pt x="12506" y="668"/>
                  </a:cubicBezTo>
                  <a:cubicBezTo>
                    <a:pt x="12354" y="668"/>
                    <a:pt x="12204" y="715"/>
                    <a:pt x="12072" y="808"/>
                  </a:cubicBezTo>
                  <a:cubicBezTo>
                    <a:pt x="12060" y="820"/>
                    <a:pt x="12046" y="833"/>
                    <a:pt x="12020" y="846"/>
                  </a:cubicBezTo>
                  <a:cubicBezTo>
                    <a:pt x="12008" y="808"/>
                    <a:pt x="11982" y="768"/>
                    <a:pt x="11957" y="717"/>
                  </a:cubicBezTo>
                  <a:cubicBezTo>
                    <a:pt x="11892" y="614"/>
                    <a:pt x="11763" y="472"/>
                    <a:pt x="11530" y="395"/>
                  </a:cubicBezTo>
                  <a:cubicBezTo>
                    <a:pt x="11505" y="395"/>
                    <a:pt x="11479" y="381"/>
                    <a:pt x="11466" y="381"/>
                  </a:cubicBezTo>
                  <a:cubicBezTo>
                    <a:pt x="11401" y="330"/>
                    <a:pt x="11350" y="278"/>
                    <a:pt x="11272" y="240"/>
                  </a:cubicBezTo>
                  <a:cubicBezTo>
                    <a:pt x="11208" y="201"/>
                    <a:pt x="11118" y="163"/>
                    <a:pt x="11040" y="137"/>
                  </a:cubicBezTo>
                  <a:cubicBezTo>
                    <a:pt x="10976" y="123"/>
                    <a:pt x="10925" y="111"/>
                    <a:pt x="10873" y="98"/>
                  </a:cubicBezTo>
                  <a:cubicBezTo>
                    <a:pt x="10809" y="85"/>
                    <a:pt x="10744" y="78"/>
                    <a:pt x="10680" y="78"/>
                  </a:cubicBezTo>
                  <a:cubicBezTo>
                    <a:pt x="10615" y="78"/>
                    <a:pt x="10551" y="85"/>
                    <a:pt x="10486" y="98"/>
                  </a:cubicBezTo>
                  <a:cubicBezTo>
                    <a:pt x="10460" y="98"/>
                    <a:pt x="10421" y="111"/>
                    <a:pt x="10383" y="123"/>
                  </a:cubicBezTo>
                  <a:cubicBezTo>
                    <a:pt x="10346" y="119"/>
                    <a:pt x="10308" y="116"/>
                    <a:pt x="10271" y="116"/>
                  </a:cubicBezTo>
                  <a:cubicBezTo>
                    <a:pt x="10207" y="116"/>
                    <a:pt x="10144" y="125"/>
                    <a:pt x="10086" y="149"/>
                  </a:cubicBezTo>
                  <a:lnTo>
                    <a:pt x="10074" y="149"/>
                  </a:lnTo>
                  <a:cubicBezTo>
                    <a:pt x="9880" y="201"/>
                    <a:pt x="9725" y="330"/>
                    <a:pt x="9635" y="485"/>
                  </a:cubicBezTo>
                  <a:lnTo>
                    <a:pt x="9609" y="510"/>
                  </a:lnTo>
                  <a:cubicBezTo>
                    <a:pt x="9532" y="550"/>
                    <a:pt x="9467" y="614"/>
                    <a:pt x="9415" y="691"/>
                  </a:cubicBezTo>
                  <a:cubicBezTo>
                    <a:pt x="9403" y="704"/>
                    <a:pt x="9403" y="717"/>
                    <a:pt x="9389" y="717"/>
                  </a:cubicBezTo>
                  <a:cubicBezTo>
                    <a:pt x="9377" y="743"/>
                    <a:pt x="9377" y="756"/>
                    <a:pt x="9364" y="768"/>
                  </a:cubicBezTo>
                  <a:lnTo>
                    <a:pt x="9364" y="665"/>
                  </a:lnTo>
                  <a:lnTo>
                    <a:pt x="9364" y="653"/>
                  </a:lnTo>
                  <a:cubicBezTo>
                    <a:pt x="9338" y="485"/>
                    <a:pt x="9261" y="330"/>
                    <a:pt x="9145" y="214"/>
                  </a:cubicBezTo>
                  <a:cubicBezTo>
                    <a:pt x="9042" y="111"/>
                    <a:pt x="8899" y="46"/>
                    <a:pt x="8758" y="20"/>
                  </a:cubicBezTo>
                  <a:cubicBezTo>
                    <a:pt x="8706" y="7"/>
                    <a:pt x="8655" y="1"/>
                    <a:pt x="8603"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07"/>
            <p:cNvSpPr/>
            <p:nvPr/>
          </p:nvSpPr>
          <p:spPr>
            <a:xfrm>
              <a:off x="6678810" y="3823736"/>
              <a:ext cx="348918" cy="321122"/>
            </a:xfrm>
            <a:custGeom>
              <a:rect b="b" l="l" r="r" t="t"/>
              <a:pathLst>
                <a:path extrusionOk="0" h="8630" w="9377">
                  <a:moveTo>
                    <a:pt x="5980" y="0"/>
                  </a:moveTo>
                  <a:cubicBezTo>
                    <a:pt x="5629" y="0"/>
                    <a:pt x="5313" y="37"/>
                    <a:pt x="5043" y="77"/>
                  </a:cubicBezTo>
                  <a:cubicBezTo>
                    <a:pt x="4767" y="112"/>
                    <a:pt x="4537" y="146"/>
                    <a:pt x="4354" y="146"/>
                  </a:cubicBezTo>
                  <a:cubicBezTo>
                    <a:pt x="4263" y="146"/>
                    <a:pt x="4183" y="138"/>
                    <a:pt x="4114" y="117"/>
                  </a:cubicBezTo>
                  <a:cubicBezTo>
                    <a:pt x="4114" y="117"/>
                    <a:pt x="3689" y="1019"/>
                    <a:pt x="2670" y="1381"/>
                  </a:cubicBezTo>
                  <a:cubicBezTo>
                    <a:pt x="1651" y="1754"/>
                    <a:pt x="903" y="2877"/>
                    <a:pt x="852" y="4115"/>
                  </a:cubicBezTo>
                  <a:cubicBezTo>
                    <a:pt x="800" y="5339"/>
                    <a:pt x="1" y="5701"/>
                    <a:pt x="1328" y="6178"/>
                  </a:cubicBezTo>
                  <a:cubicBezTo>
                    <a:pt x="2644" y="6643"/>
                    <a:pt x="3173" y="7752"/>
                    <a:pt x="3973" y="8022"/>
                  </a:cubicBezTo>
                  <a:cubicBezTo>
                    <a:pt x="4772" y="8293"/>
                    <a:pt x="5649" y="8099"/>
                    <a:pt x="6191" y="8397"/>
                  </a:cubicBezTo>
                  <a:cubicBezTo>
                    <a:pt x="6409" y="8521"/>
                    <a:pt x="6894" y="8629"/>
                    <a:pt x="7410" y="8629"/>
                  </a:cubicBezTo>
                  <a:cubicBezTo>
                    <a:pt x="8173" y="8629"/>
                    <a:pt x="9005" y="8393"/>
                    <a:pt x="9144" y="7623"/>
                  </a:cubicBezTo>
                  <a:cubicBezTo>
                    <a:pt x="9376" y="6333"/>
                    <a:pt x="8409" y="3754"/>
                    <a:pt x="8719" y="3238"/>
                  </a:cubicBezTo>
                  <a:cubicBezTo>
                    <a:pt x="9028" y="2722"/>
                    <a:pt x="9183" y="1806"/>
                    <a:pt x="8809" y="1006"/>
                  </a:cubicBezTo>
                  <a:cubicBezTo>
                    <a:pt x="8809" y="1006"/>
                    <a:pt x="8384" y="452"/>
                    <a:pt x="7017" y="117"/>
                  </a:cubicBezTo>
                  <a:cubicBezTo>
                    <a:pt x="6648" y="31"/>
                    <a:pt x="6299" y="0"/>
                    <a:pt x="59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07"/>
            <p:cNvSpPr/>
            <p:nvPr/>
          </p:nvSpPr>
          <p:spPr>
            <a:xfrm>
              <a:off x="6889452" y="3934099"/>
              <a:ext cx="83536" cy="85471"/>
            </a:xfrm>
            <a:custGeom>
              <a:rect b="b" l="l" r="r" t="t"/>
              <a:pathLst>
                <a:path extrusionOk="0" h="2297" w="2245">
                  <a:moveTo>
                    <a:pt x="2245" y="0"/>
                  </a:moveTo>
                  <a:cubicBezTo>
                    <a:pt x="2245" y="0"/>
                    <a:pt x="1703" y="65"/>
                    <a:pt x="852" y="723"/>
                  </a:cubicBezTo>
                  <a:cubicBezTo>
                    <a:pt x="1" y="1367"/>
                    <a:pt x="143" y="2296"/>
                    <a:pt x="143" y="2296"/>
                  </a:cubicBezTo>
                  <a:cubicBezTo>
                    <a:pt x="143" y="2296"/>
                    <a:pt x="246" y="1742"/>
                    <a:pt x="1058" y="1020"/>
                  </a:cubicBezTo>
                  <a:cubicBezTo>
                    <a:pt x="1794" y="362"/>
                    <a:pt x="2245" y="0"/>
                    <a:pt x="22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07"/>
            <p:cNvSpPr/>
            <p:nvPr/>
          </p:nvSpPr>
          <p:spPr>
            <a:xfrm>
              <a:off x="6773843" y="3915383"/>
              <a:ext cx="50382" cy="58085"/>
            </a:xfrm>
            <a:custGeom>
              <a:rect b="b" l="l" r="r" t="t"/>
              <a:pathLst>
                <a:path extrusionOk="0" h="1561" w="1354">
                  <a:moveTo>
                    <a:pt x="0" y="1"/>
                  </a:moveTo>
                  <a:lnTo>
                    <a:pt x="0" y="1"/>
                  </a:lnTo>
                  <a:cubicBezTo>
                    <a:pt x="761" y="503"/>
                    <a:pt x="1276" y="1561"/>
                    <a:pt x="1276" y="1561"/>
                  </a:cubicBezTo>
                  <a:cubicBezTo>
                    <a:pt x="1354" y="246"/>
                    <a:pt x="0"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07"/>
            <p:cNvSpPr/>
            <p:nvPr/>
          </p:nvSpPr>
          <p:spPr>
            <a:xfrm>
              <a:off x="6769489" y="4002750"/>
              <a:ext cx="88857" cy="30735"/>
            </a:xfrm>
            <a:custGeom>
              <a:rect b="b" l="l" r="r" t="t"/>
              <a:pathLst>
                <a:path extrusionOk="0" h="826" w="2388">
                  <a:moveTo>
                    <a:pt x="839" y="0"/>
                  </a:moveTo>
                  <a:cubicBezTo>
                    <a:pt x="349" y="0"/>
                    <a:pt x="1" y="207"/>
                    <a:pt x="1" y="207"/>
                  </a:cubicBezTo>
                  <a:lnTo>
                    <a:pt x="2387" y="826"/>
                  </a:lnTo>
                  <a:cubicBezTo>
                    <a:pt x="1858" y="167"/>
                    <a:pt x="1290" y="0"/>
                    <a:pt x="8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07"/>
            <p:cNvSpPr/>
            <p:nvPr/>
          </p:nvSpPr>
          <p:spPr>
            <a:xfrm>
              <a:off x="6699945" y="3912964"/>
              <a:ext cx="320601" cy="231856"/>
            </a:xfrm>
            <a:custGeom>
              <a:rect b="b" l="l" r="r" t="t"/>
              <a:pathLst>
                <a:path extrusionOk="0" h="6231" w="8616">
                  <a:moveTo>
                    <a:pt x="8435" y="1"/>
                  </a:moveTo>
                  <a:cubicBezTo>
                    <a:pt x="7957" y="479"/>
                    <a:pt x="7841" y="1368"/>
                    <a:pt x="8125" y="2929"/>
                  </a:cubicBezTo>
                  <a:cubicBezTo>
                    <a:pt x="8357" y="4219"/>
                    <a:pt x="7570" y="5070"/>
                    <a:pt x="6641" y="5070"/>
                  </a:cubicBezTo>
                  <a:cubicBezTo>
                    <a:pt x="6449" y="5070"/>
                    <a:pt x="6242" y="5031"/>
                    <a:pt x="6048" y="4941"/>
                  </a:cubicBezTo>
                  <a:cubicBezTo>
                    <a:pt x="5778" y="4838"/>
                    <a:pt x="5584" y="4799"/>
                    <a:pt x="5417" y="4799"/>
                  </a:cubicBezTo>
                  <a:cubicBezTo>
                    <a:pt x="5159" y="4799"/>
                    <a:pt x="5004" y="4902"/>
                    <a:pt x="4836" y="5005"/>
                  </a:cubicBezTo>
                  <a:cubicBezTo>
                    <a:pt x="4669" y="5096"/>
                    <a:pt x="4501" y="5199"/>
                    <a:pt x="4217" y="5199"/>
                  </a:cubicBezTo>
                  <a:lnTo>
                    <a:pt x="4165" y="5199"/>
                  </a:lnTo>
                  <a:cubicBezTo>
                    <a:pt x="3366" y="5160"/>
                    <a:pt x="3005" y="3896"/>
                    <a:pt x="2437" y="3483"/>
                  </a:cubicBezTo>
                  <a:cubicBezTo>
                    <a:pt x="1870" y="3070"/>
                    <a:pt x="1870" y="3368"/>
                    <a:pt x="800" y="3084"/>
                  </a:cubicBezTo>
                  <a:cubicBezTo>
                    <a:pt x="451" y="2993"/>
                    <a:pt x="232" y="2864"/>
                    <a:pt x="77" y="2735"/>
                  </a:cubicBezTo>
                  <a:cubicBezTo>
                    <a:pt x="38" y="2890"/>
                    <a:pt x="0" y="3006"/>
                    <a:pt x="0" y="3122"/>
                  </a:cubicBezTo>
                  <a:cubicBezTo>
                    <a:pt x="0" y="3380"/>
                    <a:pt x="167" y="3560"/>
                    <a:pt x="760" y="3780"/>
                  </a:cubicBezTo>
                  <a:cubicBezTo>
                    <a:pt x="2076" y="4245"/>
                    <a:pt x="2605" y="5354"/>
                    <a:pt x="3405" y="5624"/>
                  </a:cubicBezTo>
                  <a:cubicBezTo>
                    <a:pt x="4204" y="5895"/>
                    <a:pt x="5081" y="5701"/>
                    <a:pt x="5623" y="5999"/>
                  </a:cubicBezTo>
                  <a:cubicBezTo>
                    <a:pt x="5842" y="6128"/>
                    <a:pt x="6332" y="6231"/>
                    <a:pt x="6848" y="6231"/>
                  </a:cubicBezTo>
                  <a:cubicBezTo>
                    <a:pt x="7609" y="6231"/>
                    <a:pt x="8435" y="5999"/>
                    <a:pt x="8576" y="5225"/>
                  </a:cubicBezTo>
                  <a:cubicBezTo>
                    <a:pt x="8602" y="5082"/>
                    <a:pt x="8615" y="4928"/>
                    <a:pt x="8615" y="4760"/>
                  </a:cubicBezTo>
                  <a:cubicBezTo>
                    <a:pt x="8615" y="3612"/>
                    <a:pt x="8086" y="1935"/>
                    <a:pt x="8086" y="1175"/>
                  </a:cubicBezTo>
                  <a:cubicBezTo>
                    <a:pt x="8086" y="1033"/>
                    <a:pt x="8112" y="917"/>
                    <a:pt x="8151" y="840"/>
                  </a:cubicBezTo>
                  <a:cubicBezTo>
                    <a:pt x="8280" y="620"/>
                    <a:pt x="8383" y="336"/>
                    <a:pt x="8435" y="27"/>
                  </a:cubicBezTo>
                  <a:lnTo>
                    <a:pt x="843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07"/>
            <p:cNvSpPr/>
            <p:nvPr/>
          </p:nvSpPr>
          <p:spPr>
            <a:xfrm>
              <a:off x="6953303" y="3771792"/>
              <a:ext cx="106086" cy="116765"/>
            </a:xfrm>
            <a:custGeom>
              <a:rect b="b" l="l" r="r" t="t"/>
              <a:pathLst>
                <a:path extrusionOk="0" h="3138" w="2851">
                  <a:moveTo>
                    <a:pt x="1877" y="0"/>
                  </a:moveTo>
                  <a:cubicBezTo>
                    <a:pt x="1042" y="0"/>
                    <a:pt x="1" y="2132"/>
                    <a:pt x="1" y="2132"/>
                  </a:cubicBezTo>
                  <a:lnTo>
                    <a:pt x="452" y="2325"/>
                  </a:lnTo>
                  <a:cubicBezTo>
                    <a:pt x="452" y="2325"/>
                    <a:pt x="1326" y="620"/>
                    <a:pt x="1727" y="620"/>
                  </a:cubicBezTo>
                  <a:cubicBezTo>
                    <a:pt x="1756" y="620"/>
                    <a:pt x="1783" y="629"/>
                    <a:pt x="1806" y="648"/>
                  </a:cubicBezTo>
                  <a:cubicBezTo>
                    <a:pt x="2154" y="932"/>
                    <a:pt x="1136" y="2583"/>
                    <a:pt x="1136" y="2583"/>
                  </a:cubicBezTo>
                  <a:lnTo>
                    <a:pt x="1419" y="3138"/>
                  </a:lnTo>
                  <a:cubicBezTo>
                    <a:pt x="1419" y="3138"/>
                    <a:pt x="2850" y="249"/>
                    <a:pt x="1999" y="17"/>
                  </a:cubicBezTo>
                  <a:cubicBezTo>
                    <a:pt x="1959" y="6"/>
                    <a:pt x="1918" y="0"/>
                    <a:pt x="18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07"/>
            <p:cNvSpPr/>
            <p:nvPr/>
          </p:nvSpPr>
          <p:spPr>
            <a:xfrm>
              <a:off x="6827573" y="3749243"/>
              <a:ext cx="55220" cy="85062"/>
            </a:xfrm>
            <a:custGeom>
              <a:rect b="b" l="l" r="r" t="t"/>
              <a:pathLst>
                <a:path extrusionOk="0" h="2286" w="1484">
                  <a:moveTo>
                    <a:pt x="694" y="0"/>
                  </a:moveTo>
                  <a:cubicBezTo>
                    <a:pt x="617" y="0"/>
                    <a:pt x="536" y="15"/>
                    <a:pt x="452" y="42"/>
                  </a:cubicBezTo>
                  <a:cubicBezTo>
                    <a:pt x="1" y="184"/>
                    <a:pt x="284" y="1680"/>
                    <a:pt x="116" y="2119"/>
                  </a:cubicBezTo>
                  <a:lnTo>
                    <a:pt x="606" y="2234"/>
                  </a:lnTo>
                  <a:cubicBezTo>
                    <a:pt x="606" y="2234"/>
                    <a:pt x="473" y="592"/>
                    <a:pt x="772" y="592"/>
                  </a:cubicBezTo>
                  <a:cubicBezTo>
                    <a:pt x="781" y="592"/>
                    <a:pt x="791" y="594"/>
                    <a:pt x="800" y="597"/>
                  </a:cubicBezTo>
                  <a:cubicBezTo>
                    <a:pt x="1136" y="687"/>
                    <a:pt x="993" y="2286"/>
                    <a:pt x="993" y="2286"/>
                  </a:cubicBezTo>
                  <a:lnTo>
                    <a:pt x="1483" y="2286"/>
                  </a:lnTo>
                  <a:cubicBezTo>
                    <a:pt x="1483" y="2286"/>
                    <a:pt x="1393" y="1629"/>
                    <a:pt x="1316" y="867"/>
                  </a:cubicBezTo>
                  <a:cubicBezTo>
                    <a:pt x="1264" y="253"/>
                    <a:pt x="1018" y="0"/>
                    <a:pt x="6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07"/>
            <p:cNvSpPr/>
            <p:nvPr/>
          </p:nvSpPr>
          <p:spPr>
            <a:xfrm>
              <a:off x="6972503" y="4056480"/>
              <a:ext cx="5284" cy="6772"/>
            </a:xfrm>
            <a:custGeom>
              <a:rect b="b" l="l" r="r" t="t"/>
              <a:pathLst>
                <a:path extrusionOk="0" h="182" w="142">
                  <a:moveTo>
                    <a:pt x="39" y="1"/>
                  </a:moveTo>
                  <a:cubicBezTo>
                    <a:pt x="39" y="1"/>
                    <a:pt x="39" y="13"/>
                    <a:pt x="26" y="13"/>
                  </a:cubicBezTo>
                  <a:lnTo>
                    <a:pt x="1" y="39"/>
                  </a:lnTo>
                  <a:lnTo>
                    <a:pt x="1" y="52"/>
                  </a:lnTo>
                  <a:lnTo>
                    <a:pt x="1" y="78"/>
                  </a:lnTo>
                  <a:cubicBezTo>
                    <a:pt x="1" y="104"/>
                    <a:pt x="13" y="116"/>
                    <a:pt x="13" y="130"/>
                  </a:cubicBezTo>
                  <a:cubicBezTo>
                    <a:pt x="26" y="142"/>
                    <a:pt x="26" y="155"/>
                    <a:pt x="26" y="155"/>
                  </a:cubicBezTo>
                  <a:cubicBezTo>
                    <a:pt x="39" y="168"/>
                    <a:pt x="39" y="168"/>
                    <a:pt x="52" y="168"/>
                  </a:cubicBezTo>
                  <a:cubicBezTo>
                    <a:pt x="52" y="181"/>
                    <a:pt x="64" y="181"/>
                    <a:pt x="64" y="181"/>
                  </a:cubicBezTo>
                  <a:lnTo>
                    <a:pt x="90" y="181"/>
                  </a:lnTo>
                  <a:cubicBezTo>
                    <a:pt x="104" y="181"/>
                    <a:pt x="104" y="168"/>
                    <a:pt x="116" y="168"/>
                  </a:cubicBezTo>
                  <a:lnTo>
                    <a:pt x="129" y="155"/>
                  </a:lnTo>
                  <a:cubicBezTo>
                    <a:pt x="129" y="142"/>
                    <a:pt x="142" y="142"/>
                    <a:pt x="142" y="130"/>
                  </a:cubicBezTo>
                  <a:lnTo>
                    <a:pt x="142" y="104"/>
                  </a:lnTo>
                  <a:cubicBezTo>
                    <a:pt x="129" y="78"/>
                    <a:pt x="129" y="65"/>
                    <a:pt x="116" y="52"/>
                  </a:cubicBezTo>
                  <a:lnTo>
                    <a:pt x="116" y="26"/>
                  </a:lnTo>
                  <a:cubicBezTo>
                    <a:pt x="104" y="13"/>
                    <a:pt x="104" y="13"/>
                    <a:pt x="90" y="13"/>
                  </a:cubicBezTo>
                  <a:cubicBezTo>
                    <a:pt x="90" y="1"/>
                    <a:pt x="78" y="1"/>
                    <a:pt x="64"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07"/>
            <p:cNvSpPr/>
            <p:nvPr/>
          </p:nvSpPr>
          <p:spPr>
            <a:xfrm>
              <a:off x="6852540" y="3992183"/>
              <a:ext cx="8670" cy="5805"/>
            </a:xfrm>
            <a:custGeom>
              <a:rect b="b" l="l" r="r" t="t"/>
              <a:pathLst>
                <a:path extrusionOk="0" h="156" w="233">
                  <a:moveTo>
                    <a:pt x="155" y="0"/>
                  </a:moveTo>
                  <a:cubicBezTo>
                    <a:pt x="116" y="13"/>
                    <a:pt x="78" y="26"/>
                    <a:pt x="52" y="39"/>
                  </a:cubicBezTo>
                  <a:cubicBezTo>
                    <a:pt x="26" y="39"/>
                    <a:pt x="13" y="52"/>
                    <a:pt x="13" y="64"/>
                  </a:cubicBezTo>
                  <a:cubicBezTo>
                    <a:pt x="0" y="78"/>
                    <a:pt x="0" y="104"/>
                    <a:pt x="0" y="116"/>
                  </a:cubicBezTo>
                  <a:cubicBezTo>
                    <a:pt x="0" y="129"/>
                    <a:pt x="13" y="142"/>
                    <a:pt x="26" y="155"/>
                  </a:cubicBezTo>
                  <a:lnTo>
                    <a:pt x="78" y="155"/>
                  </a:lnTo>
                  <a:cubicBezTo>
                    <a:pt x="116" y="142"/>
                    <a:pt x="155" y="129"/>
                    <a:pt x="181" y="116"/>
                  </a:cubicBezTo>
                  <a:cubicBezTo>
                    <a:pt x="193" y="116"/>
                    <a:pt x="219" y="104"/>
                    <a:pt x="219" y="90"/>
                  </a:cubicBezTo>
                  <a:cubicBezTo>
                    <a:pt x="232" y="78"/>
                    <a:pt x="232" y="52"/>
                    <a:pt x="232" y="39"/>
                  </a:cubicBezTo>
                  <a:cubicBezTo>
                    <a:pt x="219" y="26"/>
                    <a:pt x="219" y="13"/>
                    <a:pt x="193"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07"/>
            <p:cNvSpPr/>
            <p:nvPr/>
          </p:nvSpPr>
          <p:spPr>
            <a:xfrm>
              <a:off x="6817005" y="3880332"/>
              <a:ext cx="6772" cy="10158"/>
            </a:xfrm>
            <a:custGeom>
              <a:rect b="b" l="l" r="r" t="t"/>
              <a:pathLst>
                <a:path extrusionOk="0" h="273" w="182">
                  <a:moveTo>
                    <a:pt x="52" y="1"/>
                  </a:moveTo>
                  <a:cubicBezTo>
                    <a:pt x="27" y="14"/>
                    <a:pt x="1" y="53"/>
                    <a:pt x="13" y="78"/>
                  </a:cubicBezTo>
                  <a:lnTo>
                    <a:pt x="52" y="221"/>
                  </a:lnTo>
                  <a:cubicBezTo>
                    <a:pt x="52" y="246"/>
                    <a:pt x="65" y="259"/>
                    <a:pt x="78" y="259"/>
                  </a:cubicBezTo>
                  <a:cubicBezTo>
                    <a:pt x="91" y="272"/>
                    <a:pt x="104" y="272"/>
                    <a:pt x="116" y="272"/>
                  </a:cubicBezTo>
                  <a:lnTo>
                    <a:pt x="130" y="272"/>
                  </a:lnTo>
                  <a:cubicBezTo>
                    <a:pt x="156" y="259"/>
                    <a:pt x="181" y="221"/>
                    <a:pt x="168" y="195"/>
                  </a:cubicBezTo>
                  <a:cubicBezTo>
                    <a:pt x="156" y="143"/>
                    <a:pt x="142" y="104"/>
                    <a:pt x="130" y="53"/>
                  </a:cubicBezTo>
                  <a:cubicBezTo>
                    <a:pt x="130" y="40"/>
                    <a:pt x="116" y="27"/>
                    <a:pt x="104" y="14"/>
                  </a:cubicBezTo>
                  <a:cubicBezTo>
                    <a:pt x="91" y="14"/>
                    <a:pt x="78" y="1"/>
                    <a:pt x="78"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07"/>
            <p:cNvSpPr/>
            <p:nvPr/>
          </p:nvSpPr>
          <p:spPr>
            <a:xfrm>
              <a:off x="6847219" y="3869318"/>
              <a:ext cx="10158" cy="10121"/>
            </a:xfrm>
            <a:custGeom>
              <a:rect b="b" l="l" r="r" t="t"/>
              <a:pathLst>
                <a:path extrusionOk="0" h="272" w="273">
                  <a:moveTo>
                    <a:pt x="207" y="1"/>
                  </a:moveTo>
                  <a:cubicBezTo>
                    <a:pt x="181" y="1"/>
                    <a:pt x="169" y="1"/>
                    <a:pt x="156" y="13"/>
                  </a:cubicBezTo>
                  <a:cubicBezTo>
                    <a:pt x="117" y="65"/>
                    <a:pt x="66" y="116"/>
                    <a:pt x="14" y="156"/>
                  </a:cubicBezTo>
                  <a:cubicBezTo>
                    <a:pt x="1" y="168"/>
                    <a:pt x="1" y="194"/>
                    <a:pt x="1" y="207"/>
                  </a:cubicBezTo>
                  <a:cubicBezTo>
                    <a:pt x="1" y="220"/>
                    <a:pt x="1" y="233"/>
                    <a:pt x="14" y="245"/>
                  </a:cubicBezTo>
                  <a:cubicBezTo>
                    <a:pt x="27" y="259"/>
                    <a:pt x="40" y="271"/>
                    <a:pt x="52" y="271"/>
                  </a:cubicBezTo>
                  <a:lnTo>
                    <a:pt x="66" y="271"/>
                  </a:lnTo>
                  <a:cubicBezTo>
                    <a:pt x="78" y="271"/>
                    <a:pt x="92" y="259"/>
                    <a:pt x="104" y="245"/>
                  </a:cubicBezTo>
                  <a:cubicBezTo>
                    <a:pt x="156" y="207"/>
                    <a:pt x="195" y="156"/>
                    <a:pt x="246" y="104"/>
                  </a:cubicBezTo>
                  <a:cubicBezTo>
                    <a:pt x="259" y="91"/>
                    <a:pt x="272" y="78"/>
                    <a:pt x="272" y="65"/>
                  </a:cubicBezTo>
                  <a:cubicBezTo>
                    <a:pt x="272" y="52"/>
                    <a:pt x="259" y="27"/>
                    <a:pt x="246" y="13"/>
                  </a:cubicBezTo>
                  <a:cubicBezTo>
                    <a:pt x="233" y="1"/>
                    <a:pt x="221" y="1"/>
                    <a:pt x="207"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07"/>
            <p:cNvSpPr/>
            <p:nvPr/>
          </p:nvSpPr>
          <p:spPr>
            <a:xfrm>
              <a:off x="6902438" y="3877020"/>
              <a:ext cx="7219" cy="7702"/>
            </a:xfrm>
            <a:custGeom>
              <a:rect b="b" l="l" r="r" t="t"/>
              <a:pathLst>
                <a:path extrusionOk="0" h="207" w="194">
                  <a:moveTo>
                    <a:pt x="65" y="0"/>
                  </a:moveTo>
                  <a:cubicBezTo>
                    <a:pt x="52" y="0"/>
                    <a:pt x="52" y="13"/>
                    <a:pt x="39" y="13"/>
                  </a:cubicBezTo>
                  <a:cubicBezTo>
                    <a:pt x="39" y="13"/>
                    <a:pt x="26" y="13"/>
                    <a:pt x="26" y="26"/>
                  </a:cubicBezTo>
                  <a:cubicBezTo>
                    <a:pt x="13" y="38"/>
                    <a:pt x="1" y="52"/>
                    <a:pt x="1" y="64"/>
                  </a:cubicBezTo>
                  <a:cubicBezTo>
                    <a:pt x="1" y="90"/>
                    <a:pt x="13" y="103"/>
                    <a:pt x="26" y="116"/>
                  </a:cubicBezTo>
                  <a:cubicBezTo>
                    <a:pt x="39" y="142"/>
                    <a:pt x="65" y="155"/>
                    <a:pt x="90" y="181"/>
                  </a:cubicBezTo>
                  <a:cubicBezTo>
                    <a:pt x="104" y="193"/>
                    <a:pt x="104" y="193"/>
                    <a:pt x="116" y="193"/>
                  </a:cubicBezTo>
                  <a:lnTo>
                    <a:pt x="130" y="207"/>
                  </a:lnTo>
                  <a:lnTo>
                    <a:pt x="142" y="207"/>
                  </a:lnTo>
                  <a:lnTo>
                    <a:pt x="155" y="193"/>
                  </a:lnTo>
                  <a:cubicBezTo>
                    <a:pt x="168" y="193"/>
                    <a:pt x="181" y="193"/>
                    <a:pt x="181" y="181"/>
                  </a:cubicBezTo>
                  <a:cubicBezTo>
                    <a:pt x="193" y="167"/>
                    <a:pt x="193" y="155"/>
                    <a:pt x="193" y="142"/>
                  </a:cubicBezTo>
                  <a:cubicBezTo>
                    <a:pt x="193" y="116"/>
                    <a:pt x="193" y="103"/>
                    <a:pt x="181" y="90"/>
                  </a:cubicBezTo>
                  <a:cubicBezTo>
                    <a:pt x="155" y="64"/>
                    <a:pt x="130" y="52"/>
                    <a:pt x="116" y="26"/>
                  </a:cubicBezTo>
                  <a:cubicBezTo>
                    <a:pt x="104" y="13"/>
                    <a:pt x="104" y="13"/>
                    <a:pt x="90" y="13"/>
                  </a:cubicBezTo>
                  <a:cubicBezTo>
                    <a:pt x="78" y="13"/>
                    <a:pt x="78" y="0"/>
                    <a:pt x="65"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07"/>
            <p:cNvSpPr/>
            <p:nvPr/>
          </p:nvSpPr>
          <p:spPr>
            <a:xfrm>
              <a:off x="6944187" y="3868834"/>
              <a:ext cx="9154" cy="7256"/>
            </a:xfrm>
            <a:custGeom>
              <a:rect b="b" l="l" r="r" t="t"/>
              <a:pathLst>
                <a:path extrusionOk="0" h="195" w="246">
                  <a:moveTo>
                    <a:pt x="155" y="0"/>
                  </a:moveTo>
                  <a:cubicBezTo>
                    <a:pt x="117" y="26"/>
                    <a:pt x="65" y="52"/>
                    <a:pt x="26" y="78"/>
                  </a:cubicBezTo>
                  <a:cubicBezTo>
                    <a:pt x="13" y="78"/>
                    <a:pt x="0" y="91"/>
                    <a:pt x="0" y="117"/>
                  </a:cubicBezTo>
                  <a:lnTo>
                    <a:pt x="0" y="155"/>
                  </a:lnTo>
                  <a:lnTo>
                    <a:pt x="39" y="194"/>
                  </a:lnTo>
                  <a:lnTo>
                    <a:pt x="65" y="194"/>
                  </a:lnTo>
                  <a:cubicBezTo>
                    <a:pt x="65" y="194"/>
                    <a:pt x="77" y="194"/>
                    <a:pt x="91" y="181"/>
                  </a:cubicBezTo>
                  <a:cubicBezTo>
                    <a:pt x="129" y="155"/>
                    <a:pt x="168" y="129"/>
                    <a:pt x="220" y="117"/>
                  </a:cubicBezTo>
                  <a:cubicBezTo>
                    <a:pt x="232" y="104"/>
                    <a:pt x="246" y="91"/>
                    <a:pt x="246" y="78"/>
                  </a:cubicBezTo>
                  <a:cubicBezTo>
                    <a:pt x="246" y="65"/>
                    <a:pt x="246" y="40"/>
                    <a:pt x="232" y="26"/>
                  </a:cubicBezTo>
                  <a:cubicBezTo>
                    <a:pt x="232" y="14"/>
                    <a:pt x="220" y="0"/>
                    <a:pt x="206"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07"/>
            <p:cNvSpPr/>
            <p:nvPr/>
          </p:nvSpPr>
          <p:spPr>
            <a:xfrm>
              <a:off x="6958550" y="3989318"/>
              <a:ext cx="6326" cy="10084"/>
            </a:xfrm>
            <a:custGeom>
              <a:rect b="b" l="l" r="r" t="t"/>
              <a:pathLst>
                <a:path extrusionOk="0" h="271" w="170">
                  <a:moveTo>
                    <a:pt x="53" y="0"/>
                  </a:moveTo>
                  <a:cubicBezTo>
                    <a:pt x="14" y="12"/>
                    <a:pt x="1" y="38"/>
                    <a:pt x="1" y="77"/>
                  </a:cubicBezTo>
                  <a:cubicBezTo>
                    <a:pt x="14" y="129"/>
                    <a:pt x="27" y="167"/>
                    <a:pt x="40" y="219"/>
                  </a:cubicBezTo>
                  <a:cubicBezTo>
                    <a:pt x="40" y="232"/>
                    <a:pt x="53" y="245"/>
                    <a:pt x="66" y="258"/>
                  </a:cubicBezTo>
                  <a:cubicBezTo>
                    <a:pt x="78" y="258"/>
                    <a:pt x="92" y="270"/>
                    <a:pt x="104" y="270"/>
                  </a:cubicBezTo>
                  <a:lnTo>
                    <a:pt x="118" y="270"/>
                  </a:lnTo>
                  <a:cubicBezTo>
                    <a:pt x="156" y="258"/>
                    <a:pt x="169" y="219"/>
                    <a:pt x="156" y="193"/>
                  </a:cubicBezTo>
                  <a:cubicBezTo>
                    <a:pt x="143" y="141"/>
                    <a:pt x="143" y="90"/>
                    <a:pt x="130" y="52"/>
                  </a:cubicBezTo>
                  <a:cubicBezTo>
                    <a:pt x="118" y="26"/>
                    <a:pt x="104" y="12"/>
                    <a:pt x="92" y="12"/>
                  </a:cubicBezTo>
                  <a:cubicBezTo>
                    <a:pt x="92" y="0"/>
                    <a:pt x="78" y="0"/>
                    <a:pt x="66"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07"/>
            <p:cNvSpPr/>
            <p:nvPr/>
          </p:nvSpPr>
          <p:spPr>
            <a:xfrm>
              <a:off x="6930717" y="4045913"/>
              <a:ext cx="6326" cy="6288"/>
            </a:xfrm>
            <a:custGeom>
              <a:rect b="b" l="l" r="r" t="t"/>
              <a:pathLst>
                <a:path extrusionOk="0" h="169" w="170">
                  <a:moveTo>
                    <a:pt x="92" y="1"/>
                  </a:moveTo>
                  <a:cubicBezTo>
                    <a:pt x="78" y="13"/>
                    <a:pt x="66" y="13"/>
                    <a:pt x="53" y="27"/>
                  </a:cubicBezTo>
                  <a:lnTo>
                    <a:pt x="27" y="52"/>
                  </a:lnTo>
                  <a:cubicBezTo>
                    <a:pt x="14" y="65"/>
                    <a:pt x="14" y="65"/>
                    <a:pt x="14" y="78"/>
                  </a:cubicBezTo>
                  <a:cubicBezTo>
                    <a:pt x="1" y="78"/>
                    <a:pt x="1" y="91"/>
                    <a:pt x="1" y="104"/>
                  </a:cubicBezTo>
                  <a:cubicBezTo>
                    <a:pt x="1" y="104"/>
                    <a:pt x="1" y="116"/>
                    <a:pt x="14" y="130"/>
                  </a:cubicBezTo>
                  <a:cubicBezTo>
                    <a:pt x="14" y="130"/>
                    <a:pt x="14" y="142"/>
                    <a:pt x="27" y="142"/>
                  </a:cubicBezTo>
                  <a:cubicBezTo>
                    <a:pt x="27" y="142"/>
                    <a:pt x="27" y="156"/>
                    <a:pt x="40" y="156"/>
                  </a:cubicBezTo>
                  <a:cubicBezTo>
                    <a:pt x="40" y="156"/>
                    <a:pt x="53" y="168"/>
                    <a:pt x="66" y="168"/>
                  </a:cubicBezTo>
                  <a:cubicBezTo>
                    <a:pt x="78" y="168"/>
                    <a:pt x="78" y="168"/>
                    <a:pt x="78" y="156"/>
                  </a:cubicBezTo>
                  <a:cubicBezTo>
                    <a:pt x="92" y="156"/>
                    <a:pt x="104" y="156"/>
                    <a:pt x="118" y="142"/>
                  </a:cubicBezTo>
                  <a:cubicBezTo>
                    <a:pt x="130" y="130"/>
                    <a:pt x="130" y="116"/>
                    <a:pt x="143" y="104"/>
                  </a:cubicBezTo>
                  <a:cubicBezTo>
                    <a:pt x="156" y="104"/>
                    <a:pt x="156" y="91"/>
                    <a:pt x="156" y="91"/>
                  </a:cubicBezTo>
                  <a:cubicBezTo>
                    <a:pt x="169" y="78"/>
                    <a:pt x="169" y="78"/>
                    <a:pt x="169" y="65"/>
                  </a:cubicBezTo>
                  <a:cubicBezTo>
                    <a:pt x="169" y="52"/>
                    <a:pt x="169" y="52"/>
                    <a:pt x="156" y="39"/>
                  </a:cubicBezTo>
                  <a:cubicBezTo>
                    <a:pt x="156" y="39"/>
                    <a:pt x="156" y="27"/>
                    <a:pt x="143" y="27"/>
                  </a:cubicBezTo>
                  <a:cubicBezTo>
                    <a:pt x="143" y="13"/>
                    <a:pt x="143" y="13"/>
                    <a:pt x="130" y="13"/>
                  </a:cubicBezTo>
                  <a:cubicBezTo>
                    <a:pt x="130" y="1"/>
                    <a:pt x="118" y="1"/>
                    <a:pt x="104"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07"/>
            <p:cNvSpPr/>
            <p:nvPr/>
          </p:nvSpPr>
          <p:spPr>
            <a:xfrm>
              <a:off x="6877471" y="4055997"/>
              <a:ext cx="5321" cy="9637"/>
            </a:xfrm>
            <a:custGeom>
              <a:rect b="b" l="l" r="r" t="t"/>
              <a:pathLst>
                <a:path extrusionOk="0" h="259" w="143">
                  <a:moveTo>
                    <a:pt x="52" y="0"/>
                  </a:moveTo>
                  <a:cubicBezTo>
                    <a:pt x="27" y="0"/>
                    <a:pt x="13" y="14"/>
                    <a:pt x="13" y="26"/>
                  </a:cubicBezTo>
                  <a:cubicBezTo>
                    <a:pt x="1" y="39"/>
                    <a:pt x="1" y="65"/>
                    <a:pt x="1" y="78"/>
                  </a:cubicBezTo>
                  <a:cubicBezTo>
                    <a:pt x="13" y="91"/>
                    <a:pt x="13" y="117"/>
                    <a:pt x="13" y="129"/>
                  </a:cubicBezTo>
                  <a:lnTo>
                    <a:pt x="13" y="207"/>
                  </a:lnTo>
                  <a:cubicBezTo>
                    <a:pt x="13" y="220"/>
                    <a:pt x="27" y="232"/>
                    <a:pt x="39" y="246"/>
                  </a:cubicBezTo>
                  <a:cubicBezTo>
                    <a:pt x="52" y="258"/>
                    <a:pt x="65" y="258"/>
                    <a:pt x="78" y="258"/>
                  </a:cubicBezTo>
                  <a:cubicBezTo>
                    <a:pt x="91" y="258"/>
                    <a:pt x="116" y="258"/>
                    <a:pt x="130" y="246"/>
                  </a:cubicBezTo>
                  <a:cubicBezTo>
                    <a:pt x="142" y="232"/>
                    <a:pt x="142" y="220"/>
                    <a:pt x="142" y="207"/>
                  </a:cubicBezTo>
                  <a:cubicBezTo>
                    <a:pt x="142" y="143"/>
                    <a:pt x="142" y="91"/>
                    <a:pt x="130" y="39"/>
                  </a:cubicBezTo>
                  <a:lnTo>
                    <a:pt x="91" y="0"/>
                  </a:ln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07"/>
            <p:cNvSpPr/>
            <p:nvPr/>
          </p:nvSpPr>
          <p:spPr>
            <a:xfrm>
              <a:off x="6835238" y="4055029"/>
              <a:ext cx="6772" cy="6735"/>
            </a:xfrm>
            <a:custGeom>
              <a:rect b="b" l="l" r="r" t="t"/>
              <a:pathLst>
                <a:path extrusionOk="0" h="181" w="182">
                  <a:moveTo>
                    <a:pt x="117" y="0"/>
                  </a:moveTo>
                  <a:cubicBezTo>
                    <a:pt x="117" y="0"/>
                    <a:pt x="104" y="0"/>
                    <a:pt x="104" y="14"/>
                  </a:cubicBezTo>
                  <a:cubicBezTo>
                    <a:pt x="91" y="14"/>
                    <a:pt x="78" y="14"/>
                    <a:pt x="78" y="26"/>
                  </a:cubicBezTo>
                  <a:cubicBezTo>
                    <a:pt x="53" y="40"/>
                    <a:pt x="39" y="65"/>
                    <a:pt x="13" y="78"/>
                  </a:cubicBezTo>
                  <a:cubicBezTo>
                    <a:pt x="13" y="78"/>
                    <a:pt x="13" y="91"/>
                    <a:pt x="1" y="91"/>
                  </a:cubicBezTo>
                  <a:lnTo>
                    <a:pt x="1" y="117"/>
                  </a:lnTo>
                  <a:lnTo>
                    <a:pt x="1" y="143"/>
                  </a:lnTo>
                  <a:cubicBezTo>
                    <a:pt x="13" y="155"/>
                    <a:pt x="13" y="155"/>
                    <a:pt x="13" y="169"/>
                  </a:cubicBezTo>
                  <a:cubicBezTo>
                    <a:pt x="27" y="169"/>
                    <a:pt x="27" y="169"/>
                    <a:pt x="27" y="181"/>
                  </a:cubicBezTo>
                  <a:lnTo>
                    <a:pt x="78" y="181"/>
                  </a:lnTo>
                  <a:cubicBezTo>
                    <a:pt x="91" y="181"/>
                    <a:pt x="104" y="169"/>
                    <a:pt x="104" y="169"/>
                  </a:cubicBezTo>
                  <a:lnTo>
                    <a:pt x="156" y="117"/>
                  </a:lnTo>
                  <a:cubicBezTo>
                    <a:pt x="168" y="104"/>
                    <a:pt x="168" y="104"/>
                    <a:pt x="168" y="91"/>
                  </a:cubicBezTo>
                  <a:cubicBezTo>
                    <a:pt x="182" y="91"/>
                    <a:pt x="182" y="78"/>
                    <a:pt x="182" y="65"/>
                  </a:cubicBezTo>
                  <a:cubicBezTo>
                    <a:pt x="182" y="65"/>
                    <a:pt x="182" y="52"/>
                    <a:pt x="168" y="40"/>
                  </a:cubicBezTo>
                  <a:cubicBezTo>
                    <a:pt x="168" y="40"/>
                    <a:pt x="168" y="26"/>
                    <a:pt x="156" y="26"/>
                  </a:cubicBezTo>
                  <a:cubicBezTo>
                    <a:pt x="156" y="26"/>
                    <a:pt x="156" y="14"/>
                    <a:pt x="142" y="14"/>
                  </a:cubicBezTo>
                  <a:cubicBezTo>
                    <a:pt x="142" y="14"/>
                    <a:pt x="130" y="0"/>
                    <a:pt x="117"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07"/>
            <p:cNvSpPr/>
            <p:nvPr/>
          </p:nvSpPr>
          <p:spPr>
            <a:xfrm>
              <a:off x="6743591" y="3982099"/>
              <a:ext cx="6288" cy="6735"/>
            </a:xfrm>
            <a:custGeom>
              <a:rect b="b" l="l" r="r" t="t"/>
              <a:pathLst>
                <a:path extrusionOk="0" h="181" w="169">
                  <a:moveTo>
                    <a:pt x="52" y="0"/>
                  </a:moveTo>
                  <a:cubicBezTo>
                    <a:pt x="52" y="0"/>
                    <a:pt x="39" y="0"/>
                    <a:pt x="26" y="14"/>
                  </a:cubicBezTo>
                  <a:lnTo>
                    <a:pt x="14" y="14"/>
                  </a:lnTo>
                  <a:cubicBezTo>
                    <a:pt x="14" y="26"/>
                    <a:pt x="0" y="39"/>
                    <a:pt x="0" y="39"/>
                  </a:cubicBezTo>
                  <a:lnTo>
                    <a:pt x="0" y="65"/>
                  </a:lnTo>
                  <a:cubicBezTo>
                    <a:pt x="0" y="77"/>
                    <a:pt x="0" y="77"/>
                    <a:pt x="14" y="91"/>
                  </a:cubicBezTo>
                  <a:cubicBezTo>
                    <a:pt x="26" y="117"/>
                    <a:pt x="39" y="129"/>
                    <a:pt x="39" y="142"/>
                  </a:cubicBezTo>
                  <a:lnTo>
                    <a:pt x="65" y="168"/>
                  </a:lnTo>
                  <a:cubicBezTo>
                    <a:pt x="65" y="168"/>
                    <a:pt x="78" y="168"/>
                    <a:pt x="78" y="181"/>
                  </a:cubicBezTo>
                  <a:lnTo>
                    <a:pt x="103" y="181"/>
                  </a:lnTo>
                  <a:cubicBezTo>
                    <a:pt x="117" y="181"/>
                    <a:pt x="129" y="168"/>
                    <a:pt x="129" y="168"/>
                  </a:cubicBezTo>
                  <a:cubicBezTo>
                    <a:pt x="129" y="168"/>
                    <a:pt x="143" y="168"/>
                    <a:pt x="143" y="155"/>
                  </a:cubicBezTo>
                  <a:cubicBezTo>
                    <a:pt x="155" y="155"/>
                    <a:pt x="155" y="142"/>
                    <a:pt x="155" y="129"/>
                  </a:cubicBezTo>
                  <a:cubicBezTo>
                    <a:pt x="155" y="129"/>
                    <a:pt x="155" y="117"/>
                    <a:pt x="168" y="117"/>
                  </a:cubicBezTo>
                  <a:cubicBezTo>
                    <a:pt x="168" y="103"/>
                    <a:pt x="155" y="91"/>
                    <a:pt x="155" y="77"/>
                  </a:cubicBezTo>
                  <a:cubicBezTo>
                    <a:pt x="143" y="65"/>
                    <a:pt x="129" y="52"/>
                    <a:pt x="117" y="26"/>
                  </a:cubicBezTo>
                  <a:lnTo>
                    <a:pt x="103" y="14"/>
                  </a:lnTo>
                  <a:cubicBezTo>
                    <a:pt x="91" y="0"/>
                    <a:pt x="91" y="0"/>
                    <a:pt x="78"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07"/>
            <p:cNvSpPr/>
            <p:nvPr/>
          </p:nvSpPr>
          <p:spPr>
            <a:xfrm>
              <a:off x="6764243" y="3971532"/>
              <a:ext cx="10084" cy="6288"/>
            </a:xfrm>
            <a:custGeom>
              <a:rect b="b" l="l" r="r" t="t"/>
              <a:pathLst>
                <a:path extrusionOk="0" h="169" w="271">
                  <a:moveTo>
                    <a:pt x="181" y="0"/>
                  </a:moveTo>
                  <a:cubicBezTo>
                    <a:pt x="142" y="14"/>
                    <a:pt x="90" y="26"/>
                    <a:pt x="38" y="40"/>
                  </a:cubicBezTo>
                  <a:cubicBezTo>
                    <a:pt x="26" y="40"/>
                    <a:pt x="13" y="52"/>
                    <a:pt x="0" y="65"/>
                  </a:cubicBezTo>
                  <a:lnTo>
                    <a:pt x="0" y="117"/>
                  </a:lnTo>
                  <a:cubicBezTo>
                    <a:pt x="13" y="143"/>
                    <a:pt x="26" y="169"/>
                    <a:pt x="64" y="169"/>
                  </a:cubicBezTo>
                  <a:lnTo>
                    <a:pt x="78" y="155"/>
                  </a:lnTo>
                  <a:cubicBezTo>
                    <a:pt x="129" y="155"/>
                    <a:pt x="167" y="143"/>
                    <a:pt x="219" y="129"/>
                  </a:cubicBezTo>
                  <a:lnTo>
                    <a:pt x="258" y="91"/>
                  </a:lnTo>
                  <a:cubicBezTo>
                    <a:pt x="258" y="78"/>
                    <a:pt x="271" y="65"/>
                    <a:pt x="258" y="52"/>
                  </a:cubicBezTo>
                  <a:cubicBezTo>
                    <a:pt x="258" y="14"/>
                    <a:pt x="232" y="0"/>
                    <a:pt x="207"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07"/>
            <p:cNvSpPr/>
            <p:nvPr/>
          </p:nvSpPr>
          <p:spPr>
            <a:xfrm>
              <a:off x="6752708" y="3922118"/>
              <a:ext cx="6251" cy="9116"/>
            </a:xfrm>
            <a:custGeom>
              <a:rect b="b" l="l" r="r" t="t"/>
              <a:pathLst>
                <a:path extrusionOk="0" h="245" w="168">
                  <a:moveTo>
                    <a:pt x="52" y="0"/>
                  </a:moveTo>
                  <a:cubicBezTo>
                    <a:pt x="39" y="0"/>
                    <a:pt x="26" y="13"/>
                    <a:pt x="13" y="26"/>
                  </a:cubicBezTo>
                  <a:cubicBezTo>
                    <a:pt x="1" y="39"/>
                    <a:pt x="1" y="64"/>
                    <a:pt x="1" y="78"/>
                  </a:cubicBezTo>
                  <a:cubicBezTo>
                    <a:pt x="13" y="116"/>
                    <a:pt x="26" y="155"/>
                    <a:pt x="39" y="207"/>
                  </a:cubicBezTo>
                  <a:cubicBezTo>
                    <a:pt x="52" y="219"/>
                    <a:pt x="52" y="233"/>
                    <a:pt x="65" y="245"/>
                  </a:cubicBezTo>
                  <a:lnTo>
                    <a:pt x="116" y="245"/>
                  </a:lnTo>
                  <a:cubicBezTo>
                    <a:pt x="130" y="245"/>
                    <a:pt x="155" y="233"/>
                    <a:pt x="155" y="219"/>
                  </a:cubicBezTo>
                  <a:cubicBezTo>
                    <a:pt x="168" y="207"/>
                    <a:pt x="168" y="181"/>
                    <a:pt x="168" y="168"/>
                  </a:cubicBezTo>
                  <a:cubicBezTo>
                    <a:pt x="155" y="129"/>
                    <a:pt x="142" y="90"/>
                    <a:pt x="130" y="39"/>
                  </a:cubicBezTo>
                  <a:cubicBezTo>
                    <a:pt x="130" y="26"/>
                    <a:pt x="116" y="13"/>
                    <a:pt x="104"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07"/>
            <p:cNvSpPr/>
            <p:nvPr/>
          </p:nvSpPr>
          <p:spPr>
            <a:xfrm>
              <a:off x="6863108" y="3936964"/>
              <a:ext cx="6735" cy="6772"/>
            </a:xfrm>
            <a:custGeom>
              <a:rect b="b" l="l" r="r" t="t"/>
              <a:pathLst>
                <a:path extrusionOk="0" h="182" w="181">
                  <a:moveTo>
                    <a:pt x="52" y="1"/>
                  </a:moveTo>
                  <a:lnTo>
                    <a:pt x="38" y="14"/>
                  </a:lnTo>
                  <a:cubicBezTo>
                    <a:pt x="26" y="14"/>
                    <a:pt x="26" y="14"/>
                    <a:pt x="12" y="27"/>
                  </a:cubicBezTo>
                  <a:lnTo>
                    <a:pt x="0" y="40"/>
                  </a:lnTo>
                  <a:lnTo>
                    <a:pt x="0" y="66"/>
                  </a:lnTo>
                  <a:lnTo>
                    <a:pt x="0" y="92"/>
                  </a:lnTo>
                  <a:cubicBezTo>
                    <a:pt x="0" y="92"/>
                    <a:pt x="12" y="104"/>
                    <a:pt x="12" y="117"/>
                  </a:cubicBezTo>
                  <a:cubicBezTo>
                    <a:pt x="38" y="130"/>
                    <a:pt x="52" y="143"/>
                    <a:pt x="64" y="169"/>
                  </a:cubicBezTo>
                  <a:cubicBezTo>
                    <a:pt x="77" y="169"/>
                    <a:pt x="77" y="181"/>
                    <a:pt x="90" y="181"/>
                  </a:cubicBezTo>
                  <a:lnTo>
                    <a:pt x="141" y="181"/>
                  </a:lnTo>
                  <a:lnTo>
                    <a:pt x="155" y="169"/>
                  </a:lnTo>
                  <a:lnTo>
                    <a:pt x="167" y="156"/>
                  </a:lnTo>
                  <a:cubicBezTo>
                    <a:pt x="167" y="143"/>
                    <a:pt x="181" y="130"/>
                    <a:pt x="181" y="117"/>
                  </a:cubicBezTo>
                  <a:lnTo>
                    <a:pt x="167" y="104"/>
                  </a:lnTo>
                  <a:cubicBezTo>
                    <a:pt x="167" y="92"/>
                    <a:pt x="167" y="92"/>
                    <a:pt x="155" y="78"/>
                  </a:cubicBezTo>
                  <a:lnTo>
                    <a:pt x="103" y="27"/>
                  </a:lnTo>
                  <a:cubicBezTo>
                    <a:pt x="103" y="14"/>
                    <a:pt x="90" y="14"/>
                    <a:pt x="77" y="14"/>
                  </a:cubicBezTo>
                  <a:lnTo>
                    <a:pt x="64" y="1"/>
                  </a:ln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07"/>
            <p:cNvSpPr/>
            <p:nvPr/>
          </p:nvSpPr>
          <p:spPr>
            <a:xfrm>
              <a:off x="6867871" y="3767104"/>
              <a:ext cx="6288" cy="9154"/>
            </a:xfrm>
            <a:custGeom>
              <a:rect b="b" l="l" r="r" t="t"/>
              <a:pathLst>
                <a:path extrusionOk="0" h="246" w="169">
                  <a:moveTo>
                    <a:pt x="53" y="0"/>
                  </a:moveTo>
                  <a:cubicBezTo>
                    <a:pt x="39" y="0"/>
                    <a:pt x="27" y="14"/>
                    <a:pt x="13" y="26"/>
                  </a:cubicBezTo>
                  <a:cubicBezTo>
                    <a:pt x="13" y="52"/>
                    <a:pt x="1" y="65"/>
                    <a:pt x="13" y="78"/>
                  </a:cubicBezTo>
                  <a:cubicBezTo>
                    <a:pt x="27" y="117"/>
                    <a:pt x="39" y="168"/>
                    <a:pt x="53" y="207"/>
                  </a:cubicBezTo>
                  <a:cubicBezTo>
                    <a:pt x="53" y="220"/>
                    <a:pt x="65" y="232"/>
                    <a:pt x="78" y="246"/>
                  </a:cubicBezTo>
                  <a:lnTo>
                    <a:pt x="130" y="246"/>
                  </a:lnTo>
                  <a:cubicBezTo>
                    <a:pt x="142" y="246"/>
                    <a:pt x="156" y="232"/>
                    <a:pt x="156" y="220"/>
                  </a:cubicBezTo>
                  <a:cubicBezTo>
                    <a:pt x="168" y="207"/>
                    <a:pt x="168" y="181"/>
                    <a:pt x="168" y="168"/>
                  </a:cubicBezTo>
                  <a:lnTo>
                    <a:pt x="130" y="52"/>
                  </a:lnTo>
                  <a:cubicBezTo>
                    <a:pt x="130" y="26"/>
                    <a:pt x="117" y="14"/>
                    <a:pt x="104" y="14"/>
                  </a:cubicBezTo>
                  <a:cubicBezTo>
                    <a:pt x="91" y="0"/>
                    <a:pt x="78" y="0"/>
                    <a:pt x="65"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07"/>
            <p:cNvSpPr/>
            <p:nvPr/>
          </p:nvSpPr>
          <p:spPr>
            <a:xfrm>
              <a:off x="6939387" y="3916834"/>
              <a:ext cx="9637" cy="5768"/>
            </a:xfrm>
            <a:custGeom>
              <a:rect b="b" l="l" r="r" t="t"/>
              <a:pathLst>
                <a:path extrusionOk="0" h="155" w="259">
                  <a:moveTo>
                    <a:pt x="168" y="0"/>
                  </a:moveTo>
                  <a:lnTo>
                    <a:pt x="52" y="39"/>
                  </a:lnTo>
                  <a:cubicBezTo>
                    <a:pt x="39" y="39"/>
                    <a:pt x="14" y="52"/>
                    <a:pt x="14" y="65"/>
                  </a:cubicBezTo>
                  <a:cubicBezTo>
                    <a:pt x="0" y="77"/>
                    <a:pt x="0" y="103"/>
                    <a:pt x="0" y="117"/>
                  </a:cubicBezTo>
                  <a:cubicBezTo>
                    <a:pt x="14" y="129"/>
                    <a:pt x="14" y="142"/>
                    <a:pt x="39" y="155"/>
                  </a:cubicBezTo>
                  <a:lnTo>
                    <a:pt x="77" y="155"/>
                  </a:lnTo>
                  <a:cubicBezTo>
                    <a:pt x="129" y="142"/>
                    <a:pt x="168" y="129"/>
                    <a:pt x="206" y="129"/>
                  </a:cubicBezTo>
                  <a:lnTo>
                    <a:pt x="246" y="91"/>
                  </a:lnTo>
                  <a:cubicBezTo>
                    <a:pt x="246" y="77"/>
                    <a:pt x="258" y="65"/>
                    <a:pt x="246" y="52"/>
                  </a:cubicBezTo>
                  <a:cubicBezTo>
                    <a:pt x="246" y="26"/>
                    <a:pt x="232" y="14"/>
                    <a:pt x="220" y="14"/>
                  </a:cubicBezTo>
                  <a:cubicBezTo>
                    <a:pt x="206" y="0"/>
                    <a:pt x="194" y="0"/>
                    <a:pt x="194"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07"/>
            <p:cNvSpPr/>
            <p:nvPr/>
          </p:nvSpPr>
          <p:spPr>
            <a:xfrm>
              <a:off x="6900987" y="3831885"/>
              <a:ext cx="6288" cy="7740"/>
            </a:xfrm>
            <a:custGeom>
              <a:rect b="b" l="l" r="r" t="t"/>
              <a:pathLst>
                <a:path extrusionOk="0" h="208" w="169">
                  <a:moveTo>
                    <a:pt x="52" y="1"/>
                  </a:moveTo>
                  <a:cubicBezTo>
                    <a:pt x="40" y="1"/>
                    <a:pt x="26" y="13"/>
                    <a:pt x="14" y="27"/>
                  </a:cubicBezTo>
                  <a:lnTo>
                    <a:pt x="14" y="39"/>
                  </a:lnTo>
                  <a:cubicBezTo>
                    <a:pt x="0" y="52"/>
                    <a:pt x="0" y="65"/>
                    <a:pt x="14" y="78"/>
                  </a:cubicBezTo>
                  <a:cubicBezTo>
                    <a:pt x="26" y="104"/>
                    <a:pt x="26" y="130"/>
                    <a:pt x="40" y="168"/>
                  </a:cubicBezTo>
                  <a:cubicBezTo>
                    <a:pt x="52" y="168"/>
                    <a:pt x="52" y="181"/>
                    <a:pt x="52" y="181"/>
                  </a:cubicBezTo>
                  <a:lnTo>
                    <a:pt x="78" y="207"/>
                  </a:lnTo>
                  <a:lnTo>
                    <a:pt x="117" y="207"/>
                  </a:lnTo>
                  <a:cubicBezTo>
                    <a:pt x="143" y="207"/>
                    <a:pt x="155" y="194"/>
                    <a:pt x="155" y="181"/>
                  </a:cubicBezTo>
                  <a:cubicBezTo>
                    <a:pt x="155" y="168"/>
                    <a:pt x="169" y="168"/>
                    <a:pt x="169" y="168"/>
                  </a:cubicBezTo>
                  <a:lnTo>
                    <a:pt x="169" y="130"/>
                  </a:lnTo>
                  <a:cubicBezTo>
                    <a:pt x="155" y="104"/>
                    <a:pt x="143" y="65"/>
                    <a:pt x="129" y="39"/>
                  </a:cubicBezTo>
                  <a:cubicBezTo>
                    <a:pt x="129" y="39"/>
                    <a:pt x="129" y="27"/>
                    <a:pt x="117" y="13"/>
                  </a:cubicBezTo>
                  <a:cubicBezTo>
                    <a:pt x="117" y="13"/>
                    <a:pt x="104" y="13"/>
                    <a:pt x="104"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07"/>
            <p:cNvSpPr/>
            <p:nvPr/>
          </p:nvSpPr>
          <p:spPr>
            <a:xfrm>
              <a:off x="6987350" y="3869801"/>
              <a:ext cx="9191" cy="6288"/>
            </a:xfrm>
            <a:custGeom>
              <a:rect b="b" l="l" r="r" t="t"/>
              <a:pathLst>
                <a:path extrusionOk="0" h="169" w="247">
                  <a:moveTo>
                    <a:pt x="156" y="0"/>
                  </a:moveTo>
                  <a:cubicBezTo>
                    <a:pt x="117" y="14"/>
                    <a:pt x="92" y="26"/>
                    <a:pt x="52" y="39"/>
                  </a:cubicBezTo>
                  <a:cubicBezTo>
                    <a:pt x="40" y="39"/>
                    <a:pt x="27" y="52"/>
                    <a:pt x="14" y="65"/>
                  </a:cubicBezTo>
                  <a:cubicBezTo>
                    <a:pt x="1" y="78"/>
                    <a:pt x="1" y="103"/>
                    <a:pt x="14" y="117"/>
                  </a:cubicBezTo>
                  <a:cubicBezTo>
                    <a:pt x="14" y="129"/>
                    <a:pt x="27" y="143"/>
                    <a:pt x="40" y="155"/>
                  </a:cubicBezTo>
                  <a:cubicBezTo>
                    <a:pt x="52" y="155"/>
                    <a:pt x="52" y="168"/>
                    <a:pt x="66" y="168"/>
                  </a:cubicBezTo>
                  <a:cubicBezTo>
                    <a:pt x="78" y="168"/>
                    <a:pt x="78" y="168"/>
                    <a:pt x="92" y="155"/>
                  </a:cubicBezTo>
                  <a:cubicBezTo>
                    <a:pt x="117" y="155"/>
                    <a:pt x="156" y="143"/>
                    <a:pt x="195" y="129"/>
                  </a:cubicBezTo>
                  <a:cubicBezTo>
                    <a:pt x="207" y="117"/>
                    <a:pt x="221" y="117"/>
                    <a:pt x="233" y="91"/>
                  </a:cubicBezTo>
                  <a:cubicBezTo>
                    <a:pt x="233" y="78"/>
                    <a:pt x="246" y="65"/>
                    <a:pt x="233" y="52"/>
                  </a:cubicBezTo>
                  <a:cubicBezTo>
                    <a:pt x="233" y="39"/>
                    <a:pt x="221" y="14"/>
                    <a:pt x="207" y="14"/>
                  </a:cubicBezTo>
                  <a:cubicBezTo>
                    <a:pt x="195" y="0"/>
                    <a:pt x="181" y="0"/>
                    <a:pt x="169"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07"/>
            <p:cNvSpPr/>
            <p:nvPr/>
          </p:nvSpPr>
          <p:spPr>
            <a:xfrm>
              <a:off x="7032485" y="3837169"/>
              <a:ext cx="175668" cy="177603"/>
            </a:xfrm>
            <a:custGeom>
              <a:rect b="b" l="l" r="r" t="t"/>
              <a:pathLst>
                <a:path extrusionOk="0" h="4773" w="4721">
                  <a:moveTo>
                    <a:pt x="942" y="0"/>
                  </a:moveTo>
                  <a:cubicBezTo>
                    <a:pt x="942" y="0"/>
                    <a:pt x="142" y="968"/>
                    <a:pt x="65" y="1986"/>
                  </a:cubicBezTo>
                  <a:cubicBezTo>
                    <a:pt x="0" y="3006"/>
                    <a:pt x="349" y="4308"/>
                    <a:pt x="349" y="4308"/>
                  </a:cubicBezTo>
                  <a:cubicBezTo>
                    <a:pt x="349" y="4566"/>
                    <a:pt x="1135" y="4772"/>
                    <a:pt x="2089" y="4772"/>
                  </a:cubicBezTo>
                  <a:cubicBezTo>
                    <a:pt x="3044" y="4772"/>
                    <a:pt x="3831" y="4566"/>
                    <a:pt x="3831" y="4308"/>
                  </a:cubicBezTo>
                  <a:cubicBezTo>
                    <a:pt x="3831" y="4270"/>
                    <a:pt x="3805" y="4218"/>
                    <a:pt x="3754" y="4179"/>
                  </a:cubicBezTo>
                  <a:lnTo>
                    <a:pt x="3315" y="3431"/>
                  </a:lnTo>
                  <a:lnTo>
                    <a:pt x="3599" y="3431"/>
                  </a:lnTo>
                  <a:lnTo>
                    <a:pt x="3599" y="2941"/>
                  </a:lnTo>
                  <a:lnTo>
                    <a:pt x="4101" y="2877"/>
                  </a:lnTo>
                  <a:lnTo>
                    <a:pt x="3934" y="2593"/>
                  </a:lnTo>
                  <a:lnTo>
                    <a:pt x="4720" y="1419"/>
                  </a:lnTo>
                  <a:lnTo>
                    <a:pt x="942" y="0"/>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07"/>
            <p:cNvSpPr/>
            <p:nvPr/>
          </p:nvSpPr>
          <p:spPr>
            <a:xfrm>
              <a:off x="7035834" y="3944666"/>
              <a:ext cx="139240" cy="70104"/>
            </a:xfrm>
            <a:custGeom>
              <a:rect b="b" l="l" r="r" t="t"/>
              <a:pathLst>
                <a:path extrusionOk="0" h="1884" w="3742">
                  <a:moveTo>
                    <a:pt x="1" y="0"/>
                  </a:moveTo>
                  <a:lnTo>
                    <a:pt x="1" y="0"/>
                  </a:lnTo>
                  <a:cubicBezTo>
                    <a:pt x="78" y="762"/>
                    <a:pt x="259" y="1419"/>
                    <a:pt x="259" y="1419"/>
                  </a:cubicBezTo>
                  <a:cubicBezTo>
                    <a:pt x="259" y="1677"/>
                    <a:pt x="1045" y="1883"/>
                    <a:pt x="1999" y="1883"/>
                  </a:cubicBezTo>
                  <a:cubicBezTo>
                    <a:pt x="2954" y="1883"/>
                    <a:pt x="3741" y="1677"/>
                    <a:pt x="3741" y="1419"/>
                  </a:cubicBezTo>
                  <a:cubicBezTo>
                    <a:pt x="3741" y="1381"/>
                    <a:pt x="3715" y="1341"/>
                    <a:pt x="3676" y="1316"/>
                  </a:cubicBezTo>
                  <a:cubicBezTo>
                    <a:pt x="3560" y="1316"/>
                    <a:pt x="3380" y="1329"/>
                    <a:pt x="3186" y="1329"/>
                  </a:cubicBezTo>
                  <a:cubicBezTo>
                    <a:pt x="2644" y="1329"/>
                    <a:pt x="1858" y="1252"/>
                    <a:pt x="1058" y="891"/>
                  </a:cubicBezTo>
                  <a:cubicBezTo>
                    <a:pt x="517" y="645"/>
                    <a:pt x="194" y="323"/>
                    <a:pt x="1" y="0"/>
                  </a:cubicBez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07"/>
            <p:cNvSpPr/>
            <p:nvPr/>
          </p:nvSpPr>
          <p:spPr>
            <a:xfrm>
              <a:off x="7167815" y="3892350"/>
              <a:ext cx="38922" cy="41303"/>
            </a:xfrm>
            <a:custGeom>
              <a:rect b="b" l="l" r="r" t="t"/>
              <a:pathLst>
                <a:path extrusionOk="0" h="1110" w="1046">
                  <a:moveTo>
                    <a:pt x="1045" y="1"/>
                  </a:moveTo>
                  <a:lnTo>
                    <a:pt x="0" y="839"/>
                  </a:lnTo>
                  <a:lnTo>
                    <a:pt x="297" y="1110"/>
                  </a:lnTo>
                  <a:lnTo>
                    <a:pt x="1045" y="1"/>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07"/>
            <p:cNvSpPr/>
            <p:nvPr/>
          </p:nvSpPr>
          <p:spPr>
            <a:xfrm>
              <a:off x="7134699" y="3933653"/>
              <a:ext cx="50420" cy="12949"/>
            </a:xfrm>
            <a:custGeom>
              <a:rect b="b" l="l" r="r" t="t"/>
              <a:pathLst>
                <a:path extrusionOk="0" h="348" w="1355">
                  <a:moveTo>
                    <a:pt x="1" y="0"/>
                  </a:moveTo>
                  <a:lnTo>
                    <a:pt x="852" y="348"/>
                  </a:lnTo>
                  <a:lnTo>
                    <a:pt x="1354" y="284"/>
                  </a:lnTo>
                  <a:lnTo>
                    <a:pt x="1" y="0"/>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07"/>
            <p:cNvSpPr/>
            <p:nvPr/>
          </p:nvSpPr>
          <p:spPr>
            <a:xfrm>
              <a:off x="7145266" y="3949950"/>
              <a:ext cx="21135" cy="14884"/>
            </a:xfrm>
            <a:custGeom>
              <a:rect b="b" l="l" r="r" t="t"/>
              <a:pathLst>
                <a:path extrusionOk="0" h="400" w="568">
                  <a:moveTo>
                    <a:pt x="0" y="1"/>
                  </a:moveTo>
                  <a:lnTo>
                    <a:pt x="284" y="400"/>
                  </a:lnTo>
                  <a:lnTo>
                    <a:pt x="568" y="400"/>
                  </a:lnTo>
                  <a:lnTo>
                    <a:pt x="0" y="1"/>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07"/>
            <p:cNvSpPr/>
            <p:nvPr/>
          </p:nvSpPr>
          <p:spPr>
            <a:xfrm>
              <a:off x="7059834" y="3826601"/>
              <a:ext cx="158887" cy="74420"/>
            </a:xfrm>
            <a:custGeom>
              <a:rect b="b" l="l" r="r" t="t"/>
              <a:pathLst>
                <a:path extrusionOk="0" h="2000" w="4270">
                  <a:moveTo>
                    <a:pt x="646" y="0"/>
                  </a:moveTo>
                  <a:cubicBezTo>
                    <a:pt x="336" y="0"/>
                    <a:pt x="142" y="78"/>
                    <a:pt x="78" y="246"/>
                  </a:cubicBezTo>
                  <a:cubicBezTo>
                    <a:pt x="1" y="439"/>
                    <a:pt x="168" y="685"/>
                    <a:pt x="555" y="955"/>
                  </a:cubicBezTo>
                  <a:cubicBezTo>
                    <a:pt x="878" y="1187"/>
                    <a:pt x="1342" y="1419"/>
                    <a:pt x="1858" y="1613"/>
                  </a:cubicBezTo>
                  <a:cubicBezTo>
                    <a:pt x="2489" y="1858"/>
                    <a:pt x="3122" y="2000"/>
                    <a:pt x="3535" y="2000"/>
                  </a:cubicBezTo>
                  <a:cubicBezTo>
                    <a:pt x="3856" y="2000"/>
                    <a:pt x="4050" y="1909"/>
                    <a:pt x="4102" y="1754"/>
                  </a:cubicBezTo>
                  <a:cubicBezTo>
                    <a:pt x="4269" y="1329"/>
                    <a:pt x="3289" y="748"/>
                    <a:pt x="2322" y="375"/>
                  </a:cubicBezTo>
                  <a:cubicBezTo>
                    <a:pt x="1690" y="143"/>
                    <a:pt x="1071" y="0"/>
                    <a:pt x="6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07"/>
            <p:cNvSpPr/>
            <p:nvPr/>
          </p:nvSpPr>
          <p:spPr>
            <a:xfrm>
              <a:off x="7063666" y="3831401"/>
              <a:ext cx="148319" cy="64597"/>
            </a:xfrm>
            <a:custGeom>
              <a:rect b="b" l="l" r="r" t="t"/>
              <a:pathLst>
                <a:path extrusionOk="0" h="1736" w="3986">
                  <a:moveTo>
                    <a:pt x="551" y="0"/>
                  </a:moveTo>
                  <a:cubicBezTo>
                    <a:pt x="306" y="0"/>
                    <a:pt x="144" y="51"/>
                    <a:pt x="104" y="155"/>
                  </a:cubicBezTo>
                  <a:cubicBezTo>
                    <a:pt x="1" y="427"/>
                    <a:pt x="761" y="968"/>
                    <a:pt x="1807" y="1368"/>
                  </a:cubicBezTo>
                  <a:cubicBezTo>
                    <a:pt x="2447" y="1605"/>
                    <a:pt x="3044" y="1735"/>
                    <a:pt x="3434" y="1735"/>
                  </a:cubicBezTo>
                  <a:cubicBezTo>
                    <a:pt x="3679" y="1735"/>
                    <a:pt x="3843" y="1684"/>
                    <a:pt x="3882" y="1574"/>
                  </a:cubicBezTo>
                  <a:cubicBezTo>
                    <a:pt x="3986" y="1304"/>
                    <a:pt x="3225" y="762"/>
                    <a:pt x="2180" y="375"/>
                  </a:cubicBezTo>
                  <a:cubicBezTo>
                    <a:pt x="1538" y="129"/>
                    <a:pt x="941" y="0"/>
                    <a:pt x="551"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07"/>
            <p:cNvSpPr/>
            <p:nvPr/>
          </p:nvSpPr>
          <p:spPr>
            <a:xfrm>
              <a:off x="7048336" y="3864034"/>
              <a:ext cx="30252" cy="46103"/>
            </a:xfrm>
            <a:custGeom>
              <a:rect b="b" l="l" r="r" t="t"/>
              <a:pathLst>
                <a:path extrusionOk="0" h="1239" w="813">
                  <a:moveTo>
                    <a:pt x="516" y="0"/>
                  </a:moveTo>
                  <a:cubicBezTo>
                    <a:pt x="413" y="0"/>
                    <a:pt x="322" y="65"/>
                    <a:pt x="258" y="155"/>
                  </a:cubicBezTo>
                  <a:cubicBezTo>
                    <a:pt x="207" y="233"/>
                    <a:pt x="193" y="323"/>
                    <a:pt x="181" y="401"/>
                  </a:cubicBezTo>
                  <a:cubicBezTo>
                    <a:pt x="90" y="542"/>
                    <a:pt x="38" y="710"/>
                    <a:pt x="26" y="877"/>
                  </a:cubicBezTo>
                  <a:cubicBezTo>
                    <a:pt x="13" y="981"/>
                    <a:pt x="0" y="1123"/>
                    <a:pt x="90" y="1200"/>
                  </a:cubicBezTo>
                  <a:cubicBezTo>
                    <a:pt x="129" y="1226"/>
                    <a:pt x="155" y="1239"/>
                    <a:pt x="193" y="1239"/>
                  </a:cubicBezTo>
                  <a:cubicBezTo>
                    <a:pt x="258" y="1239"/>
                    <a:pt x="310" y="1187"/>
                    <a:pt x="361" y="1135"/>
                  </a:cubicBezTo>
                  <a:cubicBezTo>
                    <a:pt x="528" y="981"/>
                    <a:pt x="657" y="774"/>
                    <a:pt x="735" y="556"/>
                  </a:cubicBezTo>
                  <a:cubicBezTo>
                    <a:pt x="774" y="439"/>
                    <a:pt x="812" y="310"/>
                    <a:pt x="761" y="194"/>
                  </a:cubicBezTo>
                  <a:cubicBezTo>
                    <a:pt x="735" y="104"/>
                    <a:pt x="657" y="14"/>
                    <a:pt x="554"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07"/>
            <p:cNvSpPr/>
            <p:nvPr/>
          </p:nvSpPr>
          <p:spPr>
            <a:xfrm>
              <a:off x="7045917" y="3922564"/>
              <a:ext cx="18270" cy="17824"/>
            </a:xfrm>
            <a:custGeom>
              <a:rect b="b" l="l" r="r" t="t"/>
              <a:pathLst>
                <a:path extrusionOk="0" h="479" w="491">
                  <a:moveTo>
                    <a:pt x="168" y="1"/>
                  </a:moveTo>
                  <a:cubicBezTo>
                    <a:pt x="155" y="1"/>
                    <a:pt x="129" y="14"/>
                    <a:pt x="117" y="14"/>
                  </a:cubicBezTo>
                  <a:cubicBezTo>
                    <a:pt x="78" y="40"/>
                    <a:pt x="52" y="78"/>
                    <a:pt x="39" y="117"/>
                  </a:cubicBezTo>
                  <a:cubicBezTo>
                    <a:pt x="14" y="156"/>
                    <a:pt x="0" y="195"/>
                    <a:pt x="0" y="246"/>
                  </a:cubicBezTo>
                  <a:cubicBezTo>
                    <a:pt x="0" y="259"/>
                    <a:pt x="0" y="285"/>
                    <a:pt x="14" y="298"/>
                  </a:cubicBezTo>
                  <a:lnTo>
                    <a:pt x="14" y="310"/>
                  </a:lnTo>
                  <a:cubicBezTo>
                    <a:pt x="39" y="362"/>
                    <a:pt x="65" y="414"/>
                    <a:pt x="117" y="453"/>
                  </a:cubicBezTo>
                  <a:cubicBezTo>
                    <a:pt x="155" y="465"/>
                    <a:pt x="194" y="479"/>
                    <a:pt x="232" y="479"/>
                  </a:cubicBezTo>
                  <a:lnTo>
                    <a:pt x="297" y="479"/>
                  </a:lnTo>
                  <a:cubicBezTo>
                    <a:pt x="401" y="453"/>
                    <a:pt x="490" y="324"/>
                    <a:pt x="490" y="221"/>
                  </a:cubicBezTo>
                  <a:cubicBezTo>
                    <a:pt x="478" y="156"/>
                    <a:pt x="465" y="92"/>
                    <a:pt x="413" y="52"/>
                  </a:cubicBezTo>
                  <a:cubicBezTo>
                    <a:pt x="375" y="14"/>
                    <a:pt x="323" y="1"/>
                    <a:pt x="258" y="1"/>
                  </a:cubicBezTo>
                  <a:lnTo>
                    <a:pt x="246" y="1"/>
                  </a:lnTo>
                  <a:cubicBezTo>
                    <a:pt x="232" y="1"/>
                    <a:pt x="220" y="1"/>
                    <a:pt x="194" y="14"/>
                  </a:cubicBezTo>
                  <a:cubicBezTo>
                    <a:pt x="194" y="1"/>
                    <a:pt x="181" y="1"/>
                    <a:pt x="168"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07"/>
            <p:cNvSpPr/>
            <p:nvPr/>
          </p:nvSpPr>
          <p:spPr>
            <a:xfrm>
              <a:off x="6988317" y="4030508"/>
              <a:ext cx="214069" cy="194422"/>
            </a:xfrm>
            <a:custGeom>
              <a:rect b="b" l="l" r="r" t="t"/>
              <a:pathLst>
                <a:path extrusionOk="0" h="5225" w="5753">
                  <a:moveTo>
                    <a:pt x="5505" y="1"/>
                  </a:moveTo>
                  <a:cubicBezTo>
                    <a:pt x="5498" y="1"/>
                    <a:pt x="5490" y="1"/>
                    <a:pt x="5482" y="2"/>
                  </a:cubicBezTo>
                  <a:lnTo>
                    <a:pt x="3264" y="273"/>
                  </a:lnTo>
                  <a:cubicBezTo>
                    <a:pt x="3199" y="273"/>
                    <a:pt x="3135" y="312"/>
                    <a:pt x="3096" y="363"/>
                  </a:cubicBezTo>
                  <a:lnTo>
                    <a:pt x="66" y="4864"/>
                  </a:lnTo>
                  <a:cubicBezTo>
                    <a:pt x="1" y="4980"/>
                    <a:pt x="26" y="5122"/>
                    <a:pt x="130" y="5187"/>
                  </a:cubicBezTo>
                  <a:cubicBezTo>
                    <a:pt x="169" y="5213"/>
                    <a:pt x="220" y="5225"/>
                    <a:pt x="259" y="5225"/>
                  </a:cubicBezTo>
                  <a:cubicBezTo>
                    <a:pt x="336" y="5225"/>
                    <a:pt x="401" y="5199"/>
                    <a:pt x="453" y="5122"/>
                  </a:cubicBezTo>
                  <a:lnTo>
                    <a:pt x="3431" y="711"/>
                  </a:lnTo>
                  <a:lnTo>
                    <a:pt x="5534" y="466"/>
                  </a:lnTo>
                  <a:cubicBezTo>
                    <a:pt x="5663" y="453"/>
                    <a:pt x="5753" y="338"/>
                    <a:pt x="5727" y="209"/>
                  </a:cubicBezTo>
                  <a:cubicBezTo>
                    <a:pt x="5715" y="88"/>
                    <a:pt x="5613" y="1"/>
                    <a:pt x="5505"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07"/>
            <p:cNvSpPr/>
            <p:nvPr/>
          </p:nvSpPr>
          <p:spPr>
            <a:xfrm>
              <a:off x="6931238" y="4210043"/>
              <a:ext cx="32670" cy="43238"/>
            </a:xfrm>
            <a:custGeom>
              <a:rect b="b" l="l" r="r" t="t"/>
              <a:pathLst>
                <a:path extrusionOk="0" h="1162" w="878">
                  <a:moveTo>
                    <a:pt x="296" y="1"/>
                  </a:moveTo>
                  <a:lnTo>
                    <a:pt x="0" y="981"/>
                  </a:lnTo>
                  <a:lnTo>
                    <a:pt x="568" y="1161"/>
                  </a:lnTo>
                  <a:lnTo>
                    <a:pt x="877" y="168"/>
                  </a:lnTo>
                  <a:lnTo>
                    <a:pt x="296"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07"/>
            <p:cNvSpPr/>
            <p:nvPr/>
          </p:nvSpPr>
          <p:spPr>
            <a:xfrm>
              <a:off x="6720559" y="4127550"/>
              <a:ext cx="220767" cy="134737"/>
            </a:xfrm>
            <a:custGeom>
              <a:rect b="b" l="l" r="r" t="t"/>
              <a:pathLst>
                <a:path extrusionOk="0" h="3621" w="5933">
                  <a:moveTo>
                    <a:pt x="1349" y="1"/>
                  </a:moveTo>
                  <a:cubicBezTo>
                    <a:pt x="884" y="1"/>
                    <a:pt x="456" y="302"/>
                    <a:pt x="310" y="773"/>
                  </a:cubicBezTo>
                  <a:lnTo>
                    <a:pt x="168" y="1212"/>
                  </a:lnTo>
                  <a:cubicBezTo>
                    <a:pt x="0" y="1792"/>
                    <a:pt x="323" y="2411"/>
                    <a:pt x="903" y="2579"/>
                  </a:cubicBezTo>
                  <a:lnTo>
                    <a:pt x="4127" y="3571"/>
                  </a:lnTo>
                  <a:cubicBezTo>
                    <a:pt x="4226" y="3604"/>
                    <a:pt x="4329" y="3620"/>
                    <a:pt x="4434" y="3620"/>
                  </a:cubicBezTo>
                  <a:cubicBezTo>
                    <a:pt x="4617" y="3620"/>
                    <a:pt x="4802" y="3572"/>
                    <a:pt x="4966" y="3482"/>
                  </a:cubicBezTo>
                  <a:lnTo>
                    <a:pt x="5701" y="3081"/>
                  </a:lnTo>
                  <a:lnTo>
                    <a:pt x="5817" y="2708"/>
                  </a:lnTo>
                  <a:lnTo>
                    <a:pt x="5933" y="2333"/>
                  </a:lnTo>
                  <a:lnTo>
                    <a:pt x="5546" y="1585"/>
                  </a:lnTo>
                  <a:cubicBezTo>
                    <a:pt x="5417" y="1327"/>
                    <a:pt x="5185" y="1134"/>
                    <a:pt x="4901" y="1057"/>
                  </a:cubicBezTo>
                  <a:lnTo>
                    <a:pt x="1677" y="51"/>
                  </a:lnTo>
                  <a:cubicBezTo>
                    <a:pt x="1568" y="17"/>
                    <a:pt x="1457" y="1"/>
                    <a:pt x="1349"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07"/>
            <p:cNvSpPr/>
            <p:nvPr/>
          </p:nvSpPr>
          <p:spPr>
            <a:xfrm>
              <a:off x="6795908" y="4142880"/>
              <a:ext cx="101769" cy="116170"/>
            </a:xfrm>
            <a:custGeom>
              <a:rect b="b" l="l" r="r" t="t"/>
              <a:pathLst>
                <a:path extrusionOk="0" h="3122" w="2735">
                  <a:moveTo>
                    <a:pt x="774" y="0"/>
                  </a:moveTo>
                  <a:lnTo>
                    <a:pt x="0" y="2514"/>
                  </a:lnTo>
                  <a:lnTo>
                    <a:pt x="1961" y="3121"/>
                  </a:lnTo>
                  <a:lnTo>
                    <a:pt x="2735" y="593"/>
                  </a:lnTo>
                  <a:lnTo>
                    <a:pt x="774" y="0"/>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07"/>
            <p:cNvSpPr/>
            <p:nvPr/>
          </p:nvSpPr>
          <p:spPr>
            <a:xfrm>
              <a:off x="6725359" y="4127959"/>
              <a:ext cx="60503" cy="105639"/>
            </a:xfrm>
            <a:custGeom>
              <a:rect b="b" l="l" r="r" t="t"/>
              <a:pathLst>
                <a:path extrusionOk="0" h="2839" w="1626">
                  <a:moveTo>
                    <a:pt x="1058" y="1"/>
                  </a:moveTo>
                  <a:lnTo>
                    <a:pt x="1058" y="1"/>
                  </a:lnTo>
                  <a:cubicBezTo>
                    <a:pt x="658" y="66"/>
                    <a:pt x="310" y="350"/>
                    <a:pt x="181" y="762"/>
                  </a:cubicBezTo>
                  <a:lnTo>
                    <a:pt x="39" y="1201"/>
                  </a:lnTo>
                  <a:cubicBezTo>
                    <a:pt x="13" y="1316"/>
                    <a:pt x="0" y="1419"/>
                    <a:pt x="0" y="1523"/>
                  </a:cubicBezTo>
                  <a:cubicBezTo>
                    <a:pt x="0" y="2000"/>
                    <a:pt x="297" y="2425"/>
                    <a:pt x="774" y="2568"/>
                  </a:cubicBezTo>
                  <a:lnTo>
                    <a:pt x="1625" y="2838"/>
                  </a:lnTo>
                  <a:cubicBezTo>
                    <a:pt x="1419" y="2554"/>
                    <a:pt x="1226" y="2219"/>
                    <a:pt x="1097" y="1832"/>
                  </a:cubicBezTo>
                  <a:cubicBezTo>
                    <a:pt x="813" y="1007"/>
                    <a:pt x="916" y="401"/>
                    <a:pt x="1058" y="1"/>
                  </a:cubicBez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07"/>
            <p:cNvSpPr/>
            <p:nvPr/>
          </p:nvSpPr>
          <p:spPr>
            <a:xfrm>
              <a:off x="6888522" y="4171643"/>
              <a:ext cx="32187" cy="34605"/>
            </a:xfrm>
            <a:custGeom>
              <a:rect b="b" l="l" r="r" t="t"/>
              <a:pathLst>
                <a:path extrusionOk="0" h="930" w="865">
                  <a:moveTo>
                    <a:pt x="181" y="1"/>
                  </a:moveTo>
                  <a:lnTo>
                    <a:pt x="0" y="607"/>
                  </a:lnTo>
                  <a:lnTo>
                    <a:pt x="13" y="607"/>
                  </a:lnTo>
                  <a:cubicBezTo>
                    <a:pt x="103" y="672"/>
                    <a:pt x="206" y="736"/>
                    <a:pt x="297" y="813"/>
                  </a:cubicBezTo>
                  <a:cubicBezTo>
                    <a:pt x="310" y="813"/>
                    <a:pt x="323" y="826"/>
                    <a:pt x="323" y="826"/>
                  </a:cubicBezTo>
                  <a:lnTo>
                    <a:pt x="361" y="864"/>
                  </a:lnTo>
                  <a:cubicBezTo>
                    <a:pt x="387" y="878"/>
                    <a:pt x="413" y="890"/>
                    <a:pt x="426" y="904"/>
                  </a:cubicBezTo>
                  <a:cubicBezTo>
                    <a:pt x="478" y="929"/>
                    <a:pt x="516" y="929"/>
                    <a:pt x="555" y="929"/>
                  </a:cubicBezTo>
                  <a:cubicBezTo>
                    <a:pt x="607" y="929"/>
                    <a:pt x="658" y="916"/>
                    <a:pt x="696" y="890"/>
                  </a:cubicBezTo>
                  <a:cubicBezTo>
                    <a:pt x="851" y="801"/>
                    <a:pt x="865" y="594"/>
                    <a:pt x="774" y="465"/>
                  </a:cubicBezTo>
                  <a:cubicBezTo>
                    <a:pt x="696" y="362"/>
                    <a:pt x="593" y="271"/>
                    <a:pt x="490" y="194"/>
                  </a:cubicBezTo>
                  <a:cubicBezTo>
                    <a:pt x="400" y="116"/>
                    <a:pt x="297" y="52"/>
                    <a:pt x="181"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07"/>
            <p:cNvSpPr/>
            <p:nvPr/>
          </p:nvSpPr>
          <p:spPr>
            <a:xfrm>
              <a:off x="6867387" y="4167327"/>
              <a:ext cx="27870" cy="26903"/>
            </a:xfrm>
            <a:custGeom>
              <a:rect b="b" l="l" r="r" t="t"/>
              <a:pathLst>
                <a:path extrusionOk="0" h="723" w="749">
                  <a:moveTo>
                    <a:pt x="195" y="0"/>
                  </a:moveTo>
                  <a:cubicBezTo>
                    <a:pt x="104" y="26"/>
                    <a:pt x="40" y="91"/>
                    <a:pt x="14" y="181"/>
                  </a:cubicBezTo>
                  <a:cubicBezTo>
                    <a:pt x="1" y="272"/>
                    <a:pt x="26" y="361"/>
                    <a:pt x="91" y="426"/>
                  </a:cubicBezTo>
                  <a:cubicBezTo>
                    <a:pt x="143" y="478"/>
                    <a:pt x="195" y="504"/>
                    <a:pt x="258" y="542"/>
                  </a:cubicBezTo>
                  <a:cubicBezTo>
                    <a:pt x="362" y="594"/>
                    <a:pt x="465" y="659"/>
                    <a:pt x="568" y="723"/>
                  </a:cubicBezTo>
                  <a:lnTo>
                    <a:pt x="749" y="117"/>
                  </a:lnTo>
                  <a:cubicBezTo>
                    <a:pt x="633" y="65"/>
                    <a:pt x="516" y="26"/>
                    <a:pt x="387" y="14"/>
                  </a:cubicBezTo>
                  <a:cubicBezTo>
                    <a:pt x="375" y="0"/>
                    <a:pt x="362" y="0"/>
                    <a:pt x="349"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07"/>
            <p:cNvSpPr/>
            <p:nvPr/>
          </p:nvSpPr>
          <p:spPr>
            <a:xfrm>
              <a:off x="6842940" y="4157243"/>
              <a:ext cx="14884" cy="13954"/>
            </a:xfrm>
            <a:custGeom>
              <a:rect b="b" l="l" r="r" t="t"/>
              <a:pathLst>
                <a:path extrusionOk="0" h="375" w="400">
                  <a:moveTo>
                    <a:pt x="193" y="1"/>
                  </a:moveTo>
                  <a:cubicBezTo>
                    <a:pt x="167" y="1"/>
                    <a:pt x="142" y="13"/>
                    <a:pt x="116" y="13"/>
                  </a:cubicBezTo>
                  <a:cubicBezTo>
                    <a:pt x="104" y="27"/>
                    <a:pt x="78" y="39"/>
                    <a:pt x="64" y="53"/>
                  </a:cubicBezTo>
                  <a:cubicBezTo>
                    <a:pt x="39" y="78"/>
                    <a:pt x="26" y="91"/>
                    <a:pt x="26" y="117"/>
                  </a:cubicBezTo>
                  <a:cubicBezTo>
                    <a:pt x="13" y="142"/>
                    <a:pt x="0" y="168"/>
                    <a:pt x="0" y="194"/>
                  </a:cubicBezTo>
                  <a:cubicBezTo>
                    <a:pt x="13" y="207"/>
                    <a:pt x="13" y="220"/>
                    <a:pt x="13" y="246"/>
                  </a:cubicBezTo>
                  <a:cubicBezTo>
                    <a:pt x="26" y="271"/>
                    <a:pt x="39" y="297"/>
                    <a:pt x="64" y="323"/>
                  </a:cubicBezTo>
                  <a:lnTo>
                    <a:pt x="104" y="349"/>
                  </a:lnTo>
                  <a:cubicBezTo>
                    <a:pt x="129" y="374"/>
                    <a:pt x="155" y="374"/>
                    <a:pt x="193" y="374"/>
                  </a:cubicBezTo>
                  <a:lnTo>
                    <a:pt x="219" y="374"/>
                  </a:lnTo>
                  <a:cubicBezTo>
                    <a:pt x="245" y="374"/>
                    <a:pt x="258" y="374"/>
                    <a:pt x="284" y="362"/>
                  </a:cubicBezTo>
                  <a:cubicBezTo>
                    <a:pt x="310" y="362"/>
                    <a:pt x="322" y="349"/>
                    <a:pt x="348" y="323"/>
                  </a:cubicBezTo>
                  <a:cubicBezTo>
                    <a:pt x="361" y="311"/>
                    <a:pt x="374" y="285"/>
                    <a:pt x="387" y="259"/>
                  </a:cubicBezTo>
                  <a:cubicBezTo>
                    <a:pt x="400" y="246"/>
                    <a:pt x="400" y="220"/>
                    <a:pt x="400" y="194"/>
                  </a:cubicBezTo>
                  <a:lnTo>
                    <a:pt x="400" y="142"/>
                  </a:lnTo>
                  <a:cubicBezTo>
                    <a:pt x="387" y="104"/>
                    <a:pt x="374" y="78"/>
                    <a:pt x="348" y="53"/>
                  </a:cubicBezTo>
                  <a:lnTo>
                    <a:pt x="310" y="27"/>
                  </a:lnTo>
                  <a:cubicBezTo>
                    <a:pt x="271" y="13"/>
                    <a:pt x="245" y="1"/>
                    <a:pt x="207"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07"/>
            <p:cNvSpPr/>
            <p:nvPr/>
          </p:nvSpPr>
          <p:spPr>
            <a:xfrm>
              <a:off x="6659610" y="3775736"/>
              <a:ext cx="42717" cy="38922"/>
            </a:xfrm>
            <a:custGeom>
              <a:rect b="b" l="l" r="r" t="t"/>
              <a:pathLst>
                <a:path extrusionOk="0" h="1046" w="1148">
                  <a:moveTo>
                    <a:pt x="388" y="207"/>
                  </a:moveTo>
                  <a:lnTo>
                    <a:pt x="400" y="220"/>
                  </a:lnTo>
                  <a:cubicBezTo>
                    <a:pt x="400" y="233"/>
                    <a:pt x="413" y="246"/>
                    <a:pt x="413" y="258"/>
                  </a:cubicBezTo>
                  <a:cubicBezTo>
                    <a:pt x="426" y="272"/>
                    <a:pt x="426" y="284"/>
                    <a:pt x="439" y="298"/>
                  </a:cubicBezTo>
                  <a:cubicBezTo>
                    <a:pt x="439" y="310"/>
                    <a:pt x="439" y="310"/>
                    <a:pt x="452" y="323"/>
                  </a:cubicBezTo>
                  <a:lnTo>
                    <a:pt x="452" y="362"/>
                  </a:lnTo>
                  <a:cubicBezTo>
                    <a:pt x="465" y="375"/>
                    <a:pt x="465" y="387"/>
                    <a:pt x="465" y="387"/>
                  </a:cubicBezTo>
                  <a:cubicBezTo>
                    <a:pt x="465" y="401"/>
                    <a:pt x="477" y="413"/>
                    <a:pt x="477" y="427"/>
                  </a:cubicBezTo>
                  <a:cubicBezTo>
                    <a:pt x="477" y="452"/>
                    <a:pt x="491" y="465"/>
                    <a:pt x="491" y="478"/>
                  </a:cubicBezTo>
                  <a:cubicBezTo>
                    <a:pt x="491" y="490"/>
                    <a:pt x="491" y="516"/>
                    <a:pt x="503" y="542"/>
                  </a:cubicBezTo>
                  <a:lnTo>
                    <a:pt x="491" y="542"/>
                  </a:lnTo>
                  <a:lnTo>
                    <a:pt x="374" y="452"/>
                  </a:lnTo>
                  <a:lnTo>
                    <a:pt x="374" y="427"/>
                  </a:lnTo>
                  <a:lnTo>
                    <a:pt x="374" y="375"/>
                  </a:lnTo>
                  <a:lnTo>
                    <a:pt x="374" y="284"/>
                  </a:lnTo>
                  <a:lnTo>
                    <a:pt x="374" y="272"/>
                  </a:lnTo>
                  <a:lnTo>
                    <a:pt x="374" y="246"/>
                  </a:lnTo>
                  <a:lnTo>
                    <a:pt x="374" y="220"/>
                  </a:lnTo>
                  <a:lnTo>
                    <a:pt x="374" y="207"/>
                  </a:lnTo>
                  <a:close/>
                  <a:moveTo>
                    <a:pt x="852" y="207"/>
                  </a:moveTo>
                  <a:cubicBezTo>
                    <a:pt x="864" y="207"/>
                    <a:pt x="878" y="207"/>
                    <a:pt x="890" y="220"/>
                  </a:cubicBezTo>
                  <a:cubicBezTo>
                    <a:pt x="916" y="233"/>
                    <a:pt x="942" y="258"/>
                    <a:pt x="955" y="298"/>
                  </a:cubicBezTo>
                  <a:cubicBezTo>
                    <a:pt x="967" y="336"/>
                    <a:pt x="981" y="362"/>
                    <a:pt x="981" y="401"/>
                  </a:cubicBezTo>
                  <a:cubicBezTo>
                    <a:pt x="993" y="439"/>
                    <a:pt x="993" y="478"/>
                    <a:pt x="993" y="530"/>
                  </a:cubicBezTo>
                  <a:cubicBezTo>
                    <a:pt x="993" y="568"/>
                    <a:pt x="993" y="594"/>
                    <a:pt x="1007" y="619"/>
                  </a:cubicBezTo>
                  <a:lnTo>
                    <a:pt x="1007" y="659"/>
                  </a:lnTo>
                  <a:lnTo>
                    <a:pt x="1007" y="710"/>
                  </a:lnTo>
                  <a:lnTo>
                    <a:pt x="1007" y="762"/>
                  </a:lnTo>
                  <a:lnTo>
                    <a:pt x="1007" y="800"/>
                  </a:lnTo>
                  <a:lnTo>
                    <a:pt x="1007" y="826"/>
                  </a:lnTo>
                  <a:cubicBezTo>
                    <a:pt x="993" y="839"/>
                    <a:pt x="993" y="839"/>
                    <a:pt x="993" y="852"/>
                  </a:cubicBezTo>
                  <a:lnTo>
                    <a:pt x="697" y="684"/>
                  </a:lnTo>
                  <a:cubicBezTo>
                    <a:pt x="684" y="684"/>
                    <a:pt x="684" y="671"/>
                    <a:pt x="684" y="671"/>
                  </a:cubicBezTo>
                  <a:lnTo>
                    <a:pt x="684" y="645"/>
                  </a:lnTo>
                  <a:lnTo>
                    <a:pt x="684" y="619"/>
                  </a:lnTo>
                  <a:lnTo>
                    <a:pt x="684" y="607"/>
                  </a:lnTo>
                  <a:cubicBezTo>
                    <a:pt x="684" y="581"/>
                    <a:pt x="684" y="555"/>
                    <a:pt x="671" y="530"/>
                  </a:cubicBezTo>
                  <a:lnTo>
                    <a:pt x="671" y="452"/>
                  </a:lnTo>
                  <a:cubicBezTo>
                    <a:pt x="671" y="427"/>
                    <a:pt x="684" y="401"/>
                    <a:pt x="684" y="375"/>
                  </a:cubicBezTo>
                  <a:cubicBezTo>
                    <a:pt x="697" y="349"/>
                    <a:pt x="710" y="336"/>
                    <a:pt x="723" y="310"/>
                  </a:cubicBezTo>
                  <a:cubicBezTo>
                    <a:pt x="735" y="298"/>
                    <a:pt x="735" y="284"/>
                    <a:pt x="749" y="272"/>
                  </a:cubicBezTo>
                  <a:cubicBezTo>
                    <a:pt x="761" y="258"/>
                    <a:pt x="787" y="246"/>
                    <a:pt x="800" y="233"/>
                  </a:cubicBezTo>
                  <a:cubicBezTo>
                    <a:pt x="813" y="220"/>
                    <a:pt x="826" y="207"/>
                    <a:pt x="852" y="207"/>
                  </a:cubicBezTo>
                  <a:close/>
                  <a:moveTo>
                    <a:pt x="388" y="0"/>
                  </a:moveTo>
                  <a:cubicBezTo>
                    <a:pt x="374" y="0"/>
                    <a:pt x="362" y="0"/>
                    <a:pt x="348" y="14"/>
                  </a:cubicBezTo>
                  <a:lnTo>
                    <a:pt x="323" y="40"/>
                  </a:lnTo>
                  <a:cubicBezTo>
                    <a:pt x="310" y="40"/>
                    <a:pt x="297" y="52"/>
                    <a:pt x="297" y="65"/>
                  </a:cubicBezTo>
                  <a:cubicBezTo>
                    <a:pt x="284" y="78"/>
                    <a:pt x="271" y="104"/>
                    <a:pt x="259" y="129"/>
                  </a:cubicBezTo>
                  <a:cubicBezTo>
                    <a:pt x="259" y="143"/>
                    <a:pt x="245" y="169"/>
                    <a:pt x="245" y="181"/>
                  </a:cubicBezTo>
                  <a:cubicBezTo>
                    <a:pt x="245" y="207"/>
                    <a:pt x="245" y="233"/>
                    <a:pt x="233" y="258"/>
                  </a:cubicBezTo>
                  <a:lnTo>
                    <a:pt x="233" y="336"/>
                  </a:lnTo>
                  <a:cubicBezTo>
                    <a:pt x="219" y="336"/>
                    <a:pt x="207" y="336"/>
                    <a:pt x="181" y="323"/>
                  </a:cubicBezTo>
                  <a:lnTo>
                    <a:pt x="142" y="284"/>
                  </a:lnTo>
                  <a:cubicBezTo>
                    <a:pt x="116" y="284"/>
                    <a:pt x="104" y="272"/>
                    <a:pt x="78" y="272"/>
                  </a:cubicBezTo>
                  <a:cubicBezTo>
                    <a:pt x="65" y="272"/>
                    <a:pt x="39" y="284"/>
                    <a:pt x="13" y="310"/>
                  </a:cubicBezTo>
                  <a:cubicBezTo>
                    <a:pt x="13" y="323"/>
                    <a:pt x="1" y="336"/>
                    <a:pt x="1" y="349"/>
                  </a:cubicBezTo>
                  <a:cubicBezTo>
                    <a:pt x="1" y="375"/>
                    <a:pt x="1" y="387"/>
                    <a:pt x="13" y="401"/>
                  </a:cubicBezTo>
                  <a:lnTo>
                    <a:pt x="245" y="568"/>
                  </a:lnTo>
                  <a:cubicBezTo>
                    <a:pt x="259" y="581"/>
                    <a:pt x="259" y="594"/>
                    <a:pt x="259" y="607"/>
                  </a:cubicBezTo>
                  <a:cubicBezTo>
                    <a:pt x="259" y="633"/>
                    <a:pt x="259" y="645"/>
                    <a:pt x="271" y="659"/>
                  </a:cubicBezTo>
                  <a:cubicBezTo>
                    <a:pt x="271" y="671"/>
                    <a:pt x="271" y="697"/>
                    <a:pt x="284" y="710"/>
                  </a:cubicBezTo>
                  <a:cubicBezTo>
                    <a:pt x="297" y="723"/>
                    <a:pt x="297" y="736"/>
                    <a:pt x="310" y="736"/>
                  </a:cubicBezTo>
                  <a:cubicBezTo>
                    <a:pt x="323" y="748"/>
                    <a:pt x="323" y="748"/>
                    <a:pt x="336" y="748"/>
                  </a:cubicBezTo>
                  <a:cubicBezTo>
                    <a:pt x="348" y="736"/>
                    <a:pt x="362" y="736"/>
                    <a:pt x="374" y="723"/>
                  </a:cubicBezTo>
                  <a:lnTo>
                    <a:pt x="400" y="697"/>
                  </a:lnTo>
                  <a:lnTo>
                    <a:pt x="413" y="684"/>
                  </a:lnTo>
                  <a:cubicBezTo>
                    <a:pt x="465" y="710"/>
                    <a:pt x="503" y="736"/>
                    <a:pt x="555" y="774"/>
                  </a:cubicBezTo>
                  <a:cubicBezTo>
                    <a:pt x="606" y="813"/>
                    <a:pt x="658" y="839"/>
                    <a:pt x="697" y="865"/>
                  </a:cubicBezTo>
                  <a:lnTo>
                    <a:pt x="710" y="877"/>
                  </a:lnTo>
                  <a:lnTo>
                    <a:pt x="993" y="1046"/>
                  </a:lnTo>
                  <a:cubicBezTo>
                    <a:pt x="1007" y="1046"/>
                    <a:pt x="1019" y="1046"/>
                    <a:pt x="1032" y="1032"/>
                  </a:cubicBezTo>
                  <a:cubicBezTo>
                    <a:pt x="1045" y="1032"/>
                    <a:pt x="1058" y="1020"/>
                    <a:pt x="1071" y="1006"/>
                  </a:cubicBezTo>
                  <a:lnTo>
                    <a:pt x="1110" y="968"/>
                  </a:lnTo>
                  <a:lnTo>
                    <a:pt x="1136" y="942"/>
                  </a:lnTo>
                  <a:cubicBezTo>
                    <a:pt x="1148" y="929"/>
                    <a:pt x="1148" y="917"/>
                    <a:pt x="1148" y="917"/>
                  </a:cubicBezTo>
                  <a:lnTo>
                    <a:pt x="1148" y="877"/>
                  </a:lnTo>
                  <a:lnTo>
                    <a:pt x="1122" y="387"/>
                  </a:lnTo>
                  <a:cubicBezTo>
                    <a:pt x="1122" y="387"/>
                    <a:pt x="1122" y="375"/>
                    <a:pt x="1110" y="362"/>
                  </a:cubicBezTo>
                  <a:cubicBezTo>
                    <a:pt x="1110" y="349"/>
                    <a:pt x="1110" y="336"/>
                    <a:pt x="1096" y="323"/>
                  </a:cubicBezTo>
                  <a:cubicBezTo>
                    <a:pt x="1096" y="310"/>
                    <a:pt x="1096" y="284"/>
                    <a:pt x="1084" y="272"/>
                  </a:cubicBezTo>
                  <a:cubicBezTo>
                    <a:pt x="1084" y="258"/>
                    <a:pt x="1071" y="246"/>
                    <a:pt x="1071" y="233"/>
                  </a:cubicBezTo>
                  <a:lnTo>
                    <a:pt x="1032" y="155"/>
                  </a:lnTo>
                  <a:cubicBezTo>
                    <a:pt x="1019" y="129"/>
                    <a:pt x="993" y="104"/>
                    <a:pt x="967" y="91"/>
                  </a:cubicBezTo>
                  <a:cubicBezTo>
                    <a:pt x="955" y="78"/>
                    <a:pt x="929" y="65"/>
                    <a:pt x="903" y="65"/>
                  </a:cubicBezTo>
                  <a:cubicBezTo>
                    <a:pt x="878" y="65"/>
                    <a:pt x="852" y="65"/>
                    <a:pt x="826" y="78"/>
                  </a:cubicBezTo>
                  <a:cubicBezTo>
                    <a:pt x="787" y="91"/>
                    <a:pt x="775" y="104"/>
                    <a:pt x="749" y="117"/>
                  </a:cubicBezTo>
                  <a:cubicBezTo>
                    <a:pt x="723" y="143"/>
                    <a:pt x="697" y="155"/>
                    <a:pt x="684" y="169"/>
                  </a:cubicBezTo>
                  <a:cubicBezTo>
                    <a:pt x="684" y="169"/>
                    <a:pt x="671" y="181"/>
                    <a:pt x="671" y="194"/>
                  </a:cubicBezTo>
                  <a:cubicBezTo>
                    <a:pt x="658" y="194"/>
                    <a:pt x="646" y="207"/>
                    <a:pt x="632" y="220"/>
                  </a:cubicBezTo>
                  <a:cubicBezTo>
                    <a:pt x="620" y="233"/>
                    <a:pt x="620" y="246"/>
                    <a:pt x="606" y="258"/>
                  </a:cubicBezTo>
                  <a:cubicBezTo>
                    <a:pt x="594" y="258"/>
                    <a:pt x="594" y="272"/>
                    <a:pt x="581" y="272"/>
                  </a:cubicBezTo>
                  <a:cubicBezTo>
                    <a:pt x="568" y="258"/>
                    <a:pt x="568" y="233"/>
                    <a:pt x="555" y="207"/>
                  </a:cubicBezTo>
                  <a:cubicBezTo>
                    <a:pt x="542" y="181"/>
                    <a:pt x="529" y="155"/>
                    <a:pt x="517" y="143"/>
                  </a:cubicBezTo>
                  <a:cubicBezTo>
                    <a:pt x="503" y="117"/>
                    <a:pt x="503" y="91"/>
                    <a:pt x="477" y="78"/>
                  </a:cubicBezTo>
                  <a:cubicBezTo>
                    <a:pt x="465" y="52"/>
                    <a:pt x="452" y="40"/>
                    <a:pt x="426" y="14"/>
                  </a:cubicBezTo>
                  <a:cubicBezTo>
                    <a:pt x="413" y="14"/>
                    <a:pt x="400" y="0"/>
                    <a:pt x="38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07"/>
            <p:cNvSpPr/>
            <p:nvPr/>
          </p:nvSpPr>
          <p:spPr>
            <a:xfrm>
              <a:off x="6690791" y="3738304"/>
              <a:ext cx="43238" cy="42271"/>
            </a:xfrm>
            <a:custGeom>
              <a:rect b="b" l="l" r="r" t="t"/>
              <a:pathLst>
                <a:path extrusionOk="0" h="1136" w="1162">
                  <a:moveTo>
                    <a:pt x="336" y="0"/>
                  </a:moveTo>
                  <a:cubicBezTo>
                    <a:pt x="310" y="0"/>
                    <a:pt x="284" y="14"/>
                    <a:pt x="258" y="40"/>
                  </a:cubicBezTo>
                  <a:cubicBezTo>
                    <a:pt x="258" y="40"/>
                    <a:pt x="246" y="52"/>
                    <a:pt x="246" y="65"/>
                  </a:cubicBezTo>
                  <a:cubicBezTo>
                    <a:pt x="233" y="78"/>
                    <a:pt x="233" y="91"/>
                    <a:pt x="246" y="104"/>
                  </a:cubicBezTo>
                  <a:lnTo>
                    <a:pt x="556" y="530"/>
                  </a:lnTo>
                  <a:lnTo>
                    <a:pt x="568" y="556"/>
                  </a:lnTo>
                  <a:cubicBezTo>
                    <a:pt x="491" y="568"/>
                    <a:pt x="413" y="581"/>
                    <a:pt x="336" y="581"/>
                  </a:cubicBezTo>
                  <a:cubicBezTo>
                    <a:pt x="284" y="581"/>
                    <a:pt x="233" y="587"/>
                    <a:pt x="181" y="587"/>
                  </a:cubicBezTo>
                  <a:cubicBezTo>
                    <a:pt x="155" y="587"/>
                    <a:pt x="129" y="585"/>
                    <a:pt x="104" y="581"/>
                  </a:cubicBezTo>
                  <a:cubicBezTo>
                    <a:pt x="91" y="581"/>
                    <a:pt x="78" y="594"/>
                    <a:pt x="65" y="594"/>
                  </a:cubicBezTo>
                  <a:cubicBezTo>
                    <a:pt x="52" y="607"/>
                    <a:pt x="40" y="607"/>
                    <a:pt x="40" y="619"/>
                  </a:cubicBezTo>
                  <a:cubicBezTo>
                    <a:pt x="14" y="633"/>
                    <a:pt x="14" y="645"/>
                    <a:pt x="0" y="671"/>
                  </a:cubicBezTo>
                  <a:cubicBezTo>
                    <a:pt x="0" y="684"/>
                    <a:pt x="0" y="710"/>
                    <a:pt x="26" y="723"/>
                  </a:cubicBezTo>
                  <a:cubicBezTo>
                    <a:pt x="26" y="736"/>
                    <a:pt x="40" y="736"/>
                    <a:pt x="65" y="736"/>
                  </a:cubicBezTo>
                  <a:cubicBezTo>
                    <a:pt x="78" y="748"/>
                    <a:pt x="91" y="748"/>
                    <a:pt x="104" y="748"/>
                  </a:cubicBezTo>
                  <a:lnTo>
                    <a:pt x="155" y="748"/>
                  </a:lnTo>
                  <a:cubicBezTo>
                    <a:pt x="181" y="748"/>
                    <a:pt x="207" y="748"/>
                    <a:pt x="233" y="736"/>
                  </a:cubicBezTo>
                  <a:lnTo>
                    <a:pt x="349" y="736"/>
                  </a:lnTo>
                  <a:cubicBezTo>
                    <a:pt x="362" y="736"/>
                    <a:pt x="387" y="723"/>
                    <a:pt x="413" y="723"/>
                  </a:cubicBezTo>
                  <a:cubicBezTo>
                    <a:pt x="452" y="723"/>
                    <a:pt x="478" y="723"/>
                    <a:pt x="504" y="710"/>
                  </a:cubicBezTo>
                  <a:cubicBezTo>
                    <a:pt x="542" y="710"/>
                    <a:pt x="568" y="697"/>
                    <a:pt x="594" y="697"/>
                  </a:cubicBezTo>
                  <a:cubicBezTo>
                    <a:pt x="620" y="697"/>
                    <a:pt x="633" y="684"/>
                    <a:pt x="633" y="684"/>
                  </a:cubicBezTo>
                  <a:lnTo>
                    <a:pt x="671" y="671"/>
                  </a:lnTo>
                  <a:lnTo>
                    <a:pt x="685" y="697"/>
                  </a:lnTo>
                  <a:cubicBezTo>
                    <a:pt x="736" y="736"/>
                    <a:pt x="762" y="788"/>
                    <a:pt x="800" y="826"/>
                  </a:cubicBezTo>
                  <a:cubicBezTo>
                    <a:pt x="839" y="877"/>
                    <a:pt x="865" y="929"/>
                    <a:pt x="903" y="968"/>
                  </a:cubicBezTo>
                  <a:lnTo>
                    <a:pt x="929" y="994"/>
                  </a:lnTo>
                  <a:cubicBezTo>
                    <a:pt x="942" y="1020"/>
                    <a:pt x="955" y="1032"/>
                    <a:pt x="968" y="1046"/>
                  </a:cubicBezTo>
                  <a:cubicBezTo>
                    <a:pt x="968" y="1058"/>
                    <a:pt x="981" y="1071"/>
                    <a:pt x="994" y="1084"/>
                  </a:cubicBezTo>
                  <a:cubicBezTo>
                    <a:pt x="1006" y="1110"/>
                    <a:pt x="1020" y="1110"/>
                    <a:pt x="1020" y="1123"/>
                  </a:cubicBezTo>
                  <a:cubicBezTo>
                    <a:pt x="1046" y="1135"/>
                    <a:pt x="1058" y="1135"/>
                    <a:pt x="1084" y="1135"/>
                  </a:cubicBezTo>
                  <a:cubicBezTo>
                    <a:pt x="1110" y="1123"/>
                    <a:pt x="1123" y="1110"/>
                    <a:pt x="1149" y="1097"/>
                  </a:cubicBezTo>
                  <a:cubicBezTo>
                    <a:pt x="1161" y="1084"/>
                    <a:pt x="1161" y="1071"/>
                    <a:pt x="1161" y="1058"/>
                  </a:cubicBezTo>
                  <a:lnTo>
                    <a:pt x="1161" y="1006"/>
                  </a:lnTo>
                  <a:lnTo>
                    <a:pt x="1123" y="968"/>
                  </a:lnTo>
                  <a:cubicBezTo>
                    <a:pt x="1110" y="955"/>
                    <a:pt x="1097" y="955"/>
                    <a:pt x="1097" y="942"/>
                  </a:cubicBezTo>
                  <a:cubicBezTo>
                    <a:pt x="1058" y="903"/>
                    <a:pt x="1020" y="852"/>
                    <a:pt x="981" y="800"/>
                  </a:cubicBezTo>
                  <a:cubicBezTo>
                    <a:pt x="942" y="736"/>
                    <a:pt x="891" y="684"/>
                    <a:pt x="852" y="619"/>
                  </a:cubicBezTo>
                  <a:cubicBezTo>
                    <a:pt x="800" y="568"/>
                    <a:pt x="762" y="504"/>
                    <a:pt x="710" y="452"/>
                  </a:cubicBezTo>
                  <a:cubicBezTo>
                    <a:pt x="671" y="387"/>
                    <a:pt x="620" y="336"/>
                    <a:pt x="594" y="284"/>
                  </a:cubicBezTo>
                  <a:cubicBezTo>
                    <a:pt x="556" y="246"/>
                    <a:pt x="516" y="194"/>
                    <a:pt x="491" y="169"/>
                  </a:cubicBezTo>
                  <a:cubicBezTo>
                    <a:pt x="465" y="129"/>
                    <a:pt x="452" y="104"/>
                    <a:pt x="439" y="91"/>
                  </a:cubicBezTo>
                  <a:lnTo>
                    <a:pt x="439" y="78"/>
                  </a:lnTo>
                  <a:cubicBezTo>
                    <a:pt x="427" y="78"/>
                    <a:pt x="427" y="65"/>
                    <a:pt x="427" y="65"/>
                  </a:cubicBezTo>
                  <a:lnTo>
                    <a:pt x="413" y="52"/>
                  </a:lnTo>
                  <a:lnTo>
                    <a:pt x="413" y="40"/>
                  </a:lnTo>
                  <a:cubicBezTo>
                    <a:pt x="387" y="14"/>
                    <a:pt x="362" y="0"/>
                    <a:pt x="33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07"/>
            <p:cNvSpPr/>
            <p:nvPr/>
          </p:nvSpPr>
          <p:spPr>
            <a:xfrm>
              <a:off x="6714791" y="3710471"/>
              <a:ext cx="35089" cy="53322"/>
            </a:xfrm>
            <a:custGeom>
              <a:rect b="b" l="l" r="r" t="t"/>
              <a:pathLst>
                <a:path extrusionOk="0" h="1433" w="943">
                  <a:moveTo>
                    <a:pt x="439" y="0"/>
                  </a:moveTo>
                  <a:cubicBezTo>
                    <a:pt x="426" y="0"/>
                    <a:pt x="413" y="0"/>
                    <a:pt x="401" y="14"/>
                  </a:cubicBezTo>
                  <a:cubicBezTo>
                    <a:pt x="387" y="14"/>
                    <a:pt x="387" y="14"/>
                    <a:pt x="375" y="26"/>
                  </a:cubicBezTo>
                  <a:cubicBezTo>
                    <a:pt x="361" y="40"/>
                    <a:pt x="361" y="52"/>
                    <a:pt x="336" y="78"/>
                  </a:cubicBezTo>
                  <a:cubicBezTo>
                    <a:pt x="323" y="104"/>
                    <a:pt x="297" y="155"/>
                    <a:pt x="258" y="207"/>
                  </a:cubicBezTo>
                  <a:cubicBezTo>
                    <a:pt x="232" y="272"/>
                    <a:pt x="181" y="349"/>
                    <a:pt x="129" y="452"/>
                  </a:cubicBezTo>
                  <a:lnTo>
                    <a:pt x="117" y="465"/>
                  </a:lnTo>
                  <a:lnTo>
                    <a:pt x="104" y="478"/>
                  </a:lnTo>
                  <a:lnTo>
                    <a:pt x="78" y="478"/>
                  </a:lnTo>
                  <a:cubicBezTo>
                    <a:pt x="65" y="478"/>
                    <a:pt x="65" y="478"/>
                    <a:pt x="52" y="490"/>
                  </a:cubicBezTo>
                  <a:cubicBezTo>
                    <a:pt x="26" y="516"/>
                    <a:pt x="0" y="542"/>
                    <a:pt x="0" y="555"/>
                  </a:cubicBezTo>
                  <a:cubicBezTo>
                    <a:pt x="0" y="581"/>
                    <a:pt x="14" y="607"/>
                    <a:pt x="26" y="645"/>
                  </a:cubicBezTo>
                  <a:cubicBezTo>
                    <a:pt x="40" y="659"/>
                    <a:pt x="65" y="671"/>
                    <a:pt x="78" y="684"/>
                  </a:cubicBezTo>
                  <a:cubicBezTo>
                    <a:pt x="104" y="684"/>
                    <a:pt x="117" y="697"/>
                    <a:pt x="129" y="710"/>
                  </a:cubicBezTo>
                  <a:cubicBezTo>
                    <a:pt x="143" y="723"/>
                    <a:pt x="155" y="736"/>
                    <a:pt x="169" y="762"/>
                  </a:cubicBezTo>
                  <a:cubicBezTo>
                    <a:pt x="194" y="788"/>
                    <a:pt x="207" y="813"/>
                    <a:pt x="232" y="839"/>
                  </a:cubicBezTo>
                  <a:lnTo>
                    <a:pt x="297" y="903"/>
                  </a:lnTo>
                  <a:cubicBezTo>
                    <a:pt x="323" y="929"/>
                    <a:pt x="336" y="955"/>
                    <a:pt x="349" y="955"/>
                  </a:cubicBezTo>
                  <a:lnTo>
                    <a:pt x="361" y="981"/>
                  </a:lnTo>
                  <a:cubicBezTo>
                    <a:pt x="375" y="994"/>
                    <a:pt x="375" y="1006"/>
                    <a:pt x="375" y="1006"/>
                  </a:cubicBezTo>
                  <a:lnTo>
                    <a:pt x="375" y="1032"/>
                  </a:lnTo>
                  <a:cubicBezTo>
                    <a:pt x="375" y="1046"/>
                    <a:pt x="375" y="1058"/>
                    <a:pt x="387" y="1058"/>
                  </a:cubicBezTo>
                  <a:lnTo>
                    <a:pt x="387" y="1084"/>
                  </a:lnTo>
                  <a:lnTo>
                    <a:pt x="413" y="1110"/>
                  </a:lnTo>
                  <a:lnTo>
                    <a:pt x="465" y="1110"/>
                  </a:lnTo>
                  <a:cubicBezTo>
                    <a:pt x="478" y="1135"/>
                    <a:pt x="504" y="1149"/>
                    <a:pt x="516" y="1161"/>
                  </a:cubicBezTo>
                  <a:cubicBezTo>
                    <a:pt x="530" y="1187"/>
                    <a:pt x="542" y="1200"/>
                    <a:pt x="555" y="1226"/>
                  </a:cubicBezTo>
                  <a:cubicBezTo>
                    <a:pt x="594" y="1264"/>
                    <a:pt x="619" y="1304"/>
                    <a:pt x="659" y="1329"/>
                  </a:cubicBezTo>
                  <a:cubicBezTo>
                    <a:pt x="697" y="1367"/>
                    <a:pt x="723" y="1393"/>
                    <a:pt x="774" y="1432"/>
                  </a:cubicBezTo>
                  <a:lnTo>
                    <a:pt x="813" y="1432"/>
                  </a:lnTo>
                  <a:cubicBezTo>
                    <a:pt x="826" y="1432"/>
                    <a:pt x="839" y="1432"/>
                    <a:pt x="852" y="1419"/>
                  </a:cubicBezTo>
                  <a:cubicBezTo>
                    <a:pt x="891" y="1393"/>
                    <a:pt x="903" y="1367"/>
                    <a:pt x="917" y="1316"/>
                  </a:cubicBezTo>
                  <a:cubicBezTo>
                    <a:pt x="929" y="1278"/>
                    <a:pt x="942" y="1239"/>
                    <a:pt x="942" y="1187"/>
                  </a:cubicBezTo>
                  <a:cubicBezTo>
                    <a:pt x="942" y="1135"/>
                    <a:pt x="942" y="1097"/>
                    <a:pt x="929" y="1046"/>
                  </a:cubicBezTo>
                  <a:cubicBezTo>
                    <a:pt x="929" y="994"/>
                    <a:pt x="929" y="955"/>
                    <a:pt x="917" y="929"/>
                  </a:cubicBezTo>
                  <a:cubicBezTo>
                    <a:pt x="917" y="903"/>
                    <a:pt x="929" y="877"/>
                    <a:pt x="929" y="839"/>
                  </a:cubicBezTo>
                  <a:lnTo>
                    <a:pt x="929" y="748"/>
                  </a:lnTo>
                  <a:lnTo>
                    <a:pt x="929" y="645"/>
                  </a:lnTo>
                  <a:cubicBezTo>
                    <a:pt x="929" y="619"/>
                    <a:pt x="917" y="594"/>
                    <a:pt x="903" y="581"/>
                  </a:cubicBezTo>
                  <a:cubicBezTo>
                    <a:pt x="903" y="581"/>
                    <a:pt x="891" y="568"/>
                    <a:pt x="877" y="568"/>
                  </a:cubicBezTo>
                  <a:lnTo>
                    <a:pt x="839" y="568"/>
                  </a:lnTo>
                  <a:cubicBezTo>
                    <a:pt x="839" y="568"/>
                    <a:pt x="826" y="568"/>
                    <a:pt x="826" y="581"/>
                  </a:cubicBezTo>
                  <a:cubicBezTo>
                    <a:pt x="813" y="581"/>
                    <a:pt x="800" y="594"/>
                    <a:pt x="800" y="594"/>
                  </a:cubicBezTo>
                  <a:lnTo>
                    <a:pt x="800" y="619"/>
                  </a:lnTo>
                  <a:lnTo>
                    <a:pt x="800" y="645"/>
                  </a:lnTo>
                  <a:cubicBezTo>
                    <a:pt x="788" y="748"/>
                    <a:pt x="788" y="826"/>
                    <a:pt x="788" y="891"/>
                  </a:cubicBezTo>
                  <a:lnTo>
                    <a:pt x="788" y="1032"/>
                  </a:lnTo>
                  <a:lnTo>
                    <a:pt x="788" y="1123"/>
                  </a:lnTo>
                  <a:lnTo>
                    <a:pt x="788" y="1149"/>
                  </a:lnTo>
                  <a:lnTo>
                    <a:pt x="788" y="1187"/>
                  </a:lnTo>
                  <a:lnTo>
                    <a:pt x="788" y="1200"/>
                  </a:lnTo>
                  <a:lnTo>
                    <a:pt x="774" y="1213"/>
                  </a:lnTo>
                  <a:cubicBezTo>
                    <a:pt x="748" y="1175"/>
                    <a:pt x="723" y="1135"/>
                    <a:pt x="684" y="1110"/>
                  </a:cubicBezTo>
                  <a:cubicBezTo>
                    <a:pt x="645" y="1071"/>
                    <a:pt x="619" y="1046"/>
                    <a:pt x="594" y="1006"/>
                  </a:cubicBezTo>
                  <a:cubicBezTo>
                    <a:pt x="594" y="994"/>
                    <a:pt x="581" y="994"/>
                    <a:pt x="581" y="994"/>
                  </a:cubicBezTo>
                  <a:cubicBezTo>
                    <a:pt x="581" y="981"/>
                    <a:pt x="568" y="981"/>
                    <a:pt x="568" y="968"/>
                  </a:cubicBezTo>
                  <a:cubicBezTo>
                    <a:pt x="568" y="968"/>
                    <a:pt x="555" y="955"/>
                    <a:pt x="555" y="942"/>
                  </a:cubicBezTo>
                  <a:lnTo>
                    <a:pt x="619" y="542"/>
                  </a:lnTo>
                  <a:cubicBezTo>
                    <a:pt x="633" y="530"/>
                    <a:pt x="633" y="516"/>
                    <a:pt x="619" y="490"/>
                  </a:cubicBezTo>
                  <a:cubicBezTo>
                    <a:pt x="619" y="478"/>
                    <a:pt x="607" y="465"/>
                    <a:pt x="594" y="452"/>
                  </a:cubicBezTo>
                  <a:cubicBezTo>
                    <a:pt x="594" y="439"/>
                    <a:pt x="581" y="427"/>
                    <a:pt x="555" y="427"/>
                  </a:cubicBezTo>
                  <a:cubicBezTo>
                    <a:pt x="551" y="422"/>
                    <a:pt x="547" y="421"/>
                    <a:pt x="542" y="421"/>
                  </a:cubicBezTo>
                  <a:cubicBezTo>
                    <a:pt x="534" y="421"/>
                    <a:pt x="525" y="427"/>
                    <a:pt x="516" y="427"/>
                  </a:cubicBezTo>
                  <a:cubicBezTo>
                    <a:pt x="516" y="427"/>
                    <a:pt x="504" y="452"/>
                    <a:pt x="504" y="478"/>
                  </a:cubicBezTo>
                  <a:cubicBezTo>
                    <a:pt x="490" y="504"/>
                    <a:pt x="490" y="542"/>
                    <a:pt x="478" y="581"/>
                  </a:cubicBezTo>
                  <a:cubicBezTo>
                    <a:pt x="465" y="619"/>
                    <a:pt x="452" y="659"/>
                    <a:pt x="452" y="697"/>
                  </a:cubicBezTo>
                  <a:cubicBezTo>
                    <a:pt x="439" y="736"/>
                    <a:pt x="426" y="762"/>
                    <a:pt x="426" y="788"/>
                  </a:cubicBezTo>
                  <a:lnTo>
                    <a:pt x="401" y="762"/>
                  </a:lnTo>
                  <a:cubicBezTo>
                    <a:pt x="387" y="748"/>
                    <a:pt x="361" y="736"/>
                    <a:pt x="349" y="710"/>
                  </a:cubicBezTo>
                  <a:lnTo>
                    <a:pt x="284" y="645"/>
                  </a:lnTo>
                  <a:cubicBezTo>
                    <a:pt x="272" y="633"/>
                    <a:pt x="258" y="607"/>
                    <a:pt x="246" y="607"/>
                  </a:cubicBezTo>
                  <a:cubicBezTo>
                    <a:pt x="246" y="594"/>
                    <a:pt x="246" y="594"/>
                    <a:pt x="232" y="581"/>
                  </a:cubicBezTo>
                  <a:lnTo>
                    <a:pt x="232" y="555"/>
                  </a:lnTo>
                  <a:lnTo>
                    <a:pt x="349" y="362"/>
                  </a:lnTo>
                  <a:lnTo>
                    <a:pt x="349" y="349"/>
                  </a:lnTo>
                  <a:lnTo>
                    <a:pt x="478" y="104"/>
                  </a:lnTo>
                  <a:cubicBezTo>
                    <a:pt x="478" y="91"/>
                    <a:pt x="490" y="78"/>
                    <a:pt x="478" y="65"/>
                  </a:cubicBezTo>
                  <a:cubicBezTo>
                    <a:pt x="478" y="52"/>
                    <a:pt x="465" y="40"/>
                    <a:pt x="465" y="26"/>
                  </a:cubicBezTo>
                  <a:cubicBezTo>
                    <a:pt x="452" y="14"/>
                    <a:pt x="439" y="14"/>
                    <a:pt x="43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07"/>
            <p:cNvSpPr/>
            <p:nvPr/>
          </p:nvSpPr>
          <p:spPr>
            <a:xfrm>
              <a:off x="6780057" y="3683122"/>
              <a:ext cx="37470" cy="45619"/>
            </a:xfrm>
            <a:custGeom>
              <a:rect b="b" l="l" r="r" t="t"/>
              <a:pathLst>
                <a:path extrusionOk="0" h="1226" w="1007">
                  <a:moveTo>
                    <a:pt x="426" y="181"/>
                  </a:moveTo>
                  <a:lnTo>
                    <a:pt x="426" y="194"/>
                  </a:lnTo>
                  <a:lnTo>
                    <a:pt x="426" y="245"/>
                  </a:lnTo>
                  <a:lnTo>
                    <a:pt x="426" y="285"/>
                  </a:lnTo>
                  <a:cubicBezTo>
                    <a:pt x="426" y="297"/>
                    <a:pt x="413" y="310"/>
                    <a:pt x="413" y="310"/>
                  </a:cubicBezTo>
                  <a:lnTo>
                    <a:pt x="413" y="348"/>
                  </a:lnTo>
                  <a:cubicBezTo>
                    <a:pt x="401" y="362"/>
                    <a:pt x="401" y="374"/>
                    <a:pt x="401" y="388"/>
                  </a:cubicBezTo>
                  <a:cubicBezTo>
                    <a:pt x="401" y="400"/>
                    <a:pt x="387" y="413"/>
                    <a:pt x="387" y="426"/>
                  </a:cubicBezTo>
                  <a:cubicBezTo>
                    <a:pt x="387" y="439"/>
                    <a:pt x="375" y="452"/>
                    <a:pt x="375" y="465"/>
                  </a:cubicBezTo>
                  <a:cubicBezTo>
                    <a:pt x="361" y="491"/>
                    <a:pt x="361" y="503"/>
                    <a:pt x="349" y="529"/>
                  </a:cubicBezTo>
                  <a:lnTo>
                    <a:pt x="297" y="388"/>
                  </a:lnTo>
                  <a:cubicBezTo>
                    <a:pt x="284" y="388"/>
                    <a:pt x="297" y="388"/>
                    <a:pt x="297" y="362"/>
                  </a:cubicBezTo>
                  <a:lnTo>
                    <a:pt x="336" y="323"/>
                  </a:lnTo>
                  <a:cubicBezTo>
                    <a:pt x="336" y="297"/>
                    <a:pt x="349" y="271"/>
                    <a:pt x="375" y="245"/>
                  </a:cubicBezTo>
                  <a:lnTo>
                    <a:pt x="387" y="233"/>
                  </a:lnTo>
                  <a:cubicBezTo>
                    <a:pt x="387" y="233"/>
                    <a:pt x="387" y="220"/>
                    <a:pt x="401" y="220"/>
                  </a:cubicBezTo>
                  <a:cubicBezTo>
                    <a:pt x="401" y="207"/>
                    <a:pt x="401" y="207"/>
                    <a:pt x="413" y="194"/>
                  </a:cubicBezTo>
                  <a:lnTo>
                    <a:pt x="413" y="181"/>
                  </a:lnTo>
                  <a:close/>
                  <a:moveTo>
                    <a:pt x="762" y="413"/>
                  </a:moveTo>
                  <a:cubicBezTo>
                    <a:pt x="788" y="413"/>
                    <a:pt x="800" y="413"/>
                    <a:pt x="813" y="426"/>
                  </a:cubicBezTo>
                  <a:cubicBezTo>
                    <a:pt x="839" y="426"/>
                    <a:pt x="852" y="439"/>
                    <a:pt x="852" y="465"/>
                  </a:cubicBezTo>
                  <a:cubicBezTo>
                    <a:pt x="865" y="491"/>
                    <a:pt x="865" y="517"/>
                    <a:pt x="865" y="555"/>
                  </a:cubicBezTo>
                  <a:cubicBezTo>
                    <a:pt x="852" y="594"/>
                    <a:pt x="852" y="620"/>
                    <a:pt x="826" y="658"/>
                  </a:cubicBezTo>
                  <a:lnTo>
                    <a:pt x="788" y="775"/>
                  </a:lnTo>
                  <a:cubicBezTo>
                    <a:pt x="762" y="800"/>
                    <a:pt x="748" y="839"/>
                    <a:pt x="736" y="864"/>
                  </a:cubicBezTo>
                  <a:cubicBezTo>
                    <a:pt x="736" y="864"/>
                    <a:pt x="723" y="878"/>
                    <a:pt x="723" y="890"/>
                  </a:cubicBezTo>
                  <a:cubicBezTo>
                    <a:pt x="710" y="904"/>
                    <a:pt x="697" y="916"/>
                    <a:pt x="697" y="942"/>
                  </a:cubicBezTo>
                  <a:cubicBezTo>
                    <a:pt x="684" y="955"/>
                    <a:pt x="671" y="968"/>
                    <a:pt x="671" y="981"/>
                  </a:cubicBezTo>
                  <a:cubicBezTo>
                    <a:pt x="659" y="993"/>
                    <a:pt x="659" y="1007"/>
                    <a:pt x="659" y="1007"/>
                  </a:cubicBezTo>
                  <a:lnTo>
                    <a:pt x="633" y="1033"/>
                  </a:lnTo>
                  <a:cubicBezTo>
                    <a:pt x="619" y="1045"/>
                    <a:pt x="619" y="1045"/>
                    <a:pt x="607" y="1045"/>
                  </a:cubicBezTo>
                  <a:lnTo>
                    <a:pt x="439" y="749"/>
                  </a:lnTo>
                  <a:lnTo>
                    <a:pt x="439" y="735"/>
                  </a:lnTo>
                  <a:cubicBezTo>
                    <a:pt x="439" y="723"/>
                    <a:pt x="452" y="723"/>
                    <a:pt x="452" y="710"/>
                  </a:cubicBezTo>
                  <a:lnTo>
                    <a:pt x="465" y="697"/>
                  </a:lnTo>
                  <a:cubicBezTo>
                    <a:pt x="465" y="684"/>
                    <a:pt x="478" y="684"/>
                    <a:pt x="478" y="671"/>
                  </a:cubicBezTo>
                  <a:cubicBezTo>
                    <a:pt x="490" y="658"/>
                    <a:pt x="504" y="632"/>
                    <a:pt x="516" y="606"/>
                  </a:cubicBezTo>
                  <a:cubicBezTo>
                    <a:pt x="516" y="581"/>
                    <a:pt x="530" y="568"/>
                    <a:pt x="542" y="542"/>
                  </a:cubicBezTo>
                  <a:cubicBezTo>
                    <a:pt x="555" y="517"/>
                    <a:pt x="581" y="503"/>
                    <a:pt x="594" y="491"/>
                  </a:cubicBezTo>
                  <a:cubicBezTo>
                    <a:pt x="607" y="465"/>
                    <a:pt x="633" y="452"/>
                    <a:pt x="659" y="439"/>
                  </a:cubicBezTo>
                  <a:cubicBezTo>
                    <a:pt x="671" y="439"/>
                    <a:pt x="684" y="439"/>
                    <a:pt x="710" y="426"/>
                  </a:cubicBezTo>
                  <a:cubicBezTo>
                    <a:pt x="723" y="426"/>
                    <a:pt x="748" y="413"/>
                    <a:pt x="762" y="413"/>
                  </a:cubicBezTo>
                  <a:close/>
                  <a:moveTo>
                    <a:pt x="465" y="1"/>
                  </a:moveTo>
                  <a:cubicBezTo>
                    <a:pt x="452" y="13"/>
                    <a:pt x="439" y="13"/>
                    <a:pt x="426" y="13"/>
                  </a:cubicBezTo>
                  <a:cubicBezTo>
                    <a:pt x="401" y="27"/>
                    <a:pt x="375" y="39"/>
                    <a:pt x="361" y="52"/>
                  </a:cubicBezTo>
                  <a:cubicBezTo>
                    <a:pt x="349" y="65"/>
                    <a:pt x="336" y="78"/>
                    <a:pt x="310" y="91"/>
                  </a:cubicBezTo>
                  <a:cubicBezTo>
                    <a:pt x="297" y="116"/>
                    <a:pt x="284" y="130"/>
                    <a:pt x="272" y="156"/>
                  </a:cubicBezTo>
                  <a:cubicBezTo>
                    <a:pt x="258" y="168"/>
                    <a:pt x="246" y="194"/>
                    <a:pt x="220" y="207"/>
                  </a:cubicBezTo>
                  <a:cubicBezTo>
                    <a:pt x="207" y="207"/>
                    <a:pt x="194" y="207"/>
                    <a:pt x="194" y="181"/>
                  </a:cubicBezTo>
                  <a:cubicBezTo>
                    <a:pt x="181" y="168"/>
                    <a:pt x="181" y="142"/>
                    <a:pt x="168" y="130"/>
                  </a:cubicBezTo>
                  <a:cubicBezTo>
                    <a:pt x="155" y="104"/>
                    <a:pt x="143" y="91"/>
                    <a:pt x="129" y="78"/>
                  </a:cubicBezTo>
                  <a:cubicBezTo>
                    <a:pt x="123" y="71"/>
                    <a:pt x="114" y="68"/>
                    <a:pt x="101" y="68"/>
                  </a:cubicBezTo>
                  <a:cubicBezTo>
                    <a:pt x="88" y="68"/>
                    <a:pt x="72" y="71"/>
                    <a:pt x="52" y="78"/>
                  </a:cubicBezTo>
                  <a:cubicBezTo>
                    <a:pt x="40" y="91"/>
                    <a:pt x="26" y="104"/>
                    <a:pt x="26" y="116"/>
                  </a:cubicBezTo>
                  <a:cubicBezTo>
                    <a:pt x="14" y="130"/>
                    <a:pt x="0" y="142"/>
                    <a:pt x="14" y="156"/>
                  </a:cubicBezTo>
                  <a:lnTo>
                    <a:pt x="117" y="426"/>
                  </a:lnTo>
                  <a:cubicBezTo>
                    <a:pt x="117" y="439"/>
                    <a:pt x="117" y="452"/>
                    <a:pt x="103" y="465"/>
                  </a:cubicBezTo>
                  <a:cubicBezTo>
                    <a:pt x="103" y="477"/>
                    <a:pt x="91" y="491"/>
                    <a:pt x="91" y="517"/>
                  </a:cubicBezTo>
                  <a:cubicBezTo>
                    <a:pt x="91" y="529"/>
                    <a:pt x="78" y="542"/>
                    <a:pt x="78" y="555"/>
                  </a:cubicBezTo>
                  <a:cubicBezTo>
                    <a:pt x="78" y="581"/>
                    <a:pt x="78" y="594"/>
                    <a:pt x="91" y="606"/>
                  </a:cubicBezTo>
                  <a:lnTo>
                    <a:pt x="103" y="620"/>
                  </a:lnTo>
                  <a:lnTo>
                    <a:pt x="181" y="620"/>
                  </a:lnTo>
                  <a:cubicBezTo>
                    <a:pt x="194" y="606"/>
                    <a:pt x="194" y="606"/>
                    <a:pt x="207" y="606"/>
                  </a:cubicBezTo>
                  <a:lnTo>
                    <a:pt x="284" y="761"/>
                  </a:lnTo>
                  <a:cubicBezTo>
                    <a:pt x="297" y="813"/>
                    <a:pt x="323" y="864"/>
                    <a:pt x="349" y="916"/>
                  </a:cubicBezTo>
                  <a:lnTo>
                    <a:pt x="361" y="929"/>
                  </a:lnTo>
                  <a:lnTo>
                    <a:pt x="516" y="1213"/>
                  </a:lnTo>
                  <a:cubicBezTo>
                    <a:pt x="516" y="1225"/>
                    <a:pt x="530" y="1225"/>
                    <a:pt x="542" y="1225"/>
                  </a:cubicBezTo>
                  <a:lnTo>
                    <a:pt x="594" y="1225"/>
                  </a:lnTo>
                  <a:cubicBezTo>
                    <a:pt x="619" y="1225"/>
                    <a:pt x="633" y="1213"/>
                    <a:pt x="645" y="1213"/>
                  </a:cubicBezTo>
                  <a:cubicBezTo>
                    <a:pt x="671" y="1213"/>
                    <a:pt x="684" y="1200"/>
                    <a:pt x="684" y="1200"/>
                  </a:cubicBezTo>
                  <a:cubicBezTo>
                    <a:pt x="697" y="1200"/>
                    <a:pt x="710" y="1187"/>
                    <a:pt x="710" y="1187"/>
                  </a:cubicBezTo>
                  <a:cubicBezTo>
                    <a:pt x="723" y="1174"/>
                    <a:pt x="736" y="1162"/>
                    <a:pt x="736" y="1148"/>
                  </a:cubicBezTo>
                  <a:lnTo>
                    <a:pt x="955" y="723"/>
                  </a:lnTo>
                  <a:cubicBezTo>
                    <a:pt x="955" y="723"/>
                    <a:pt x="968" y="710"/>
                    <a:pt x="968" y="697"/>
                  </a:cubicBezTo>
                  <a:cubicBezTo>
                    <a:pt x="968" y="684"/>
                    <a:pt x="968" y="671"/>
                    <a:pt x="980" y="658"/>
                  </a:cubicBezTo>
                  <a:cubicBezTo>
                    <a:pt x="980" y="632"/>
                    <a:pt x="980" y="620"/>
                    <a:pt x="994" y="606"/>
                  </a:cubicBezTo>
                  <a:lnTo>
                    <a:pt x="994" y="568"/>
                  </a:lnTo>
                  <a:cubicBezTo>
                    <a:pt x="1006" y="529"/>
                    <a:pt x="1006" y="503"/>
                    <a:pt x="1006" y="477"/>
                  </a:cubicBezTo>
                  <a:cubicBezTo>
                    <a:pt x="1006" y="439"/>
                    <a:pt x="994" y="413"/>
                    <a:pt x="994" y="388"/>
                  </a:cubicBezTo>
                  <a:cubicBezTo>
                    <a:pt x="980" y="362"/>
                    <a:pt x="968" y="348"/>
                    <a:pt x="942" y="323"/>
                  </a:cubicBezTo>
                  <a:cubicBezTo>
                    <a:pt x="917" y="310"/>
                    <a:pt x="891" y="310"/>
                    <a:pt x="865" y="297"/>
                  </a:cubicBezTo>
                  <a:lnTo>
                    <a:pt x="774" y="297"/>
                  </a:lnTo>
                  <a:cubicBezTo>
                    <a:pt x="748" y="297"/>
                    <a:pt x="723" y="297"/>
                    <a:pt x="697" y="310"/>
                  </a:cubicBezTo>
                  <a:lnTo>
                    <a:pt x="671" y="310"/>
                  </a:lnTo>
                  <a:cubicBezTo>
                    <a:pt x="659" y="323"/>
                    <a:pt x="645" y="323"/>
                    <a:pt x="633" y="323"/>
                  </a:cubicBezTo>
                  <a:cubicBezTo>
                    <a:pt x="619" y="336"/>
                    <a:pt x="607" y="336"/>
                    <a:pt x="594" y="336"/>
                  </a:cubicBezTo>
                  <a:cubicBezTo>
                    <a:pt x="581" y="336"/>
                    <a:pt x="568" y="348"/>
                    <a:pt x="555" y="348"/>
                  </a:cubicBezTo>
                  <a:cubicBezTo>
                    <a:pt x="568" y="323"/>
                    <a:pt x="568" y="297"/>
                    <a:pt x="568" y="271"/>
                  </a:cubicBezTo>
                  <a:cubicBezTo>
                    <a:pt x="568" y="245"/>
                    <a:pt x="581" y="220"/>
                    <a:pt x="581" y="194"/>
                  </a:cubicBezTo>
                  <a:lnTo>
                    <a:pt x="581" y="116"/>
                  </a:lnTo>
                  <a:cubicBezTo>
                    <a:pt x="581" y="91"/>
                    <a:pt x="568" y="65"/>
                    <a:pt x="555" y="39"/>
                  </a:cubicBezTo>
                  <a:cubicBezTo>
                    <a:pt x="555" y="27"/>
                    <a:pt x="542" y="13"/>
                    <a:pt x="530" y="13"/>
                  </a:cubicBezTo>
                  <a:cubicBezTo>
                    <a:pt x="530" y="1"/>
                    <a:pt x="516" y="1"/>
                    <a:pt x="50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07"/>
            <p:cNvSpPr/>
            <p:nvPr/>
          </p:nvSpPr>
          <p:spPr>
            <a:xfrm>
              <a:off x="6820354" y="3665969"/>
              <a:ext cx="30773" cy="51238"/>
            </a:xfrm>
            <a:custGeom>
              <a:rect b="b" l="l" r="r" t="t"/>
              <a:pathLst>
                <a:path extrusionOk="0" h="1377" w="827">
                  <a:moveTo>
                    <a:pt x="612" y="1"/>
                  </a:moveTo>
                  <a:cubicBezTo>
                    <a:pt x="597" y="1"/>
                    <a:pt x="581" y="4"/>
                    <a:pt x="568" y="10"/>
                  </a:cubicBezTo>
                  <a:cubicBezTo>
                    <a:pt x="556" y="10"/>
                    <a:pt x="542" y="10"/>
                    <a:pt x="530" y="23"/>
                  </a:cubicBezTo>
                  <a:cubicBezTo>
                    <a:pt x="517" y="23"/>
                    <a:pt x="517" y="36"/>
                    <a:pt x="517" y="49"/>
                  </a:cubicBezTo>
                  <a:lnTo>
                    <a:pt x="556" y="577"/>
                  </a:lnTo>
                  <a:lnTo>
                    <a:pt x="556" y="603"/>
                  </a:lnTo>
                  <a:cubicBezTo>
                    <a:pt x="491" y="577"/>
                    <a:pt x="413" y="552"/>
                    <a:pt x="349" y="513"/>
                  </a:cubicBezTo>
                  <a:cubicBezTo>
                    <a:pt x="272" y="474"/>
                    <a:pt x="207" y="436"/>
                    <a:pt x="143" y="397"/>
                  </a:cubicBezTo>
                  <a:cubicBezTo>
                    <a:pt x="143" y="384"/>
                    <a:pt x="117" y="384"/>
                    <a:pt x="104" y="384"/>
                  </a:cubicBezTo>
                  <a:lnTo>
                    <a:pt x="66" y="384"/>
                  </a:lnTo>
                  <a:cubicBezTo>
                    <a:pt x="52" y="397"/>
                    <a:pt x="26" y="397"/>
                    <a:pt x="14" y="410"/>
                  </a:cubicBezTo>
                  <a:cubicBezTo>
                    <a:pt x="1" y="423"/>
                    <a:pt x="1" y="448"/>
                    <a:pt x="1" y="462"/>
                  </a:cubicBezTo>
                  <a:cubicBezTo>
                    <a:pt x="14" y="488"/>
                    <a:pt x="14" y="488"/>
                    <a:pt x="26" y="500"/>
                  </a:cubicBezTo>
                  <a:cubicBezTo>
                    <a:pt x="40" y="513"/>
                    <a:pt x="52" y="526"/>
                    <a:pt x="66" y="526"/>
                  </a:cubicBezTo>
                  <a:cubicBezTo>
                    <a:pt x="78" y="539"/>
                    <a:pt x="91" y="539"/>
                    <a:pt x="104" y="552"/>
                  </a:cubicBezTo>
                  <a:cubicBezTo>
                    <a:pt x="130" y="565"/>
                    <a:pt x="143" y="577"/>
                    <a:pt x="169" y="591"/>
                  </a:cubicBezTo>
                  <a:cubicBezTo>
                    <a:pt x="195" y="603"/>
                    <a:pt x="220" y="617"/>
                    <a:pt x="233" y="629"/>
                  </a:cubicBezTo>
                  <a:cubicBezTo>
                    <a:pt x="259" y="642"/>
                    <a:pt x="272" y="642"/>
                    <a:pt x="272" y="642"/>
                  </a:cubicBezTo>
                  <a:cubicBezTo>
                    <a:pt x="298" y="655"/>
                    <a:pt x="310" y="668"/>
                    <a:pt x="349" y="681"/>
                  </a:cubicBezTo>
                  <a:lnTo>
                    <a:pt x="427" y="720"/>
                  </a:lnTo>
                  <a:cubicBezTo>
                    <a:pt x="453" y="720"/>
                    <a:pt x="478" y="732"/>
                    <a:pt x="504" y="746"/>
                  </a:cubicBezTo>
                  <a:cubicBezTo>
                    <a:pt x="530" y="758"/>
                    <a:pt x="542" y="758"/>
                    <a:pt x="556" y="758"/>
                  </a:cubicBezTo>
                  <a:lnTo>
                    <a:pt x="582" y="771"/>
                  </a:lnTo>
                  <a:lnTo>
                    <a:pt x="594" y="797"/>
                  </a:lnTo>
                  <a:cubicBezTo>
                    <a:pt x="607" y="849"/>
                    <a:pt x="607" y="913"/>
                    <a:pt x="620" y="964"/>
                  </a:cubicBezTo>
                  <a:cubicBezTo>
                    <a:pt x="620" y="1029"/>
                    <a:pt x="620" y="1081"/>
                    <a:pt x="633" y="1132"/>
                  </a:cubicBezTo>
                  <a:lnTo>
                    <a:pt x="633" y="1171"/>
                  </a:lnTo>
                  <a:cubicBezTo>
                    <a:pt x="633" y="1196"/>
                    <a:pt x="646" y="1210"/>
                    <a:pt x="646" y="1236"/>
                  </a:cubicBezTo>
                  <a:lnTo>
                    <a:pt x="646" y="1287"/>
                  </a:lnTo>
                  <a:lnTo>
                    <a:pt x="646" y="1325"/>
                  </a:lnTo>
                  <a:cubicBezTo>
                    <a:pt x="659" y="1351"/>
                    <a:pt x="685" y="1365"/>
                    <a:pt x="697" y="1365"/>
                  </a:cubicBezTo>
                  <a:cubicBezTo>
                    <a:pt x="723" y="1377"/>
                    <a:pt x="749" y="1377"/>
                    <a:pt x="774" y="1377"/>
                  </a:cubicBezTo>
                  <a:cubicBezTo>
                    <a:pt x="788" y="1365"/>
                    <a:pt x="800" y="1365"/>
                    <a:pt x="814" y="1351"/>
                  </a:cubicBezTo>
                  <a:cubicBezTo>
                    <a:pt x="814" y="1339"/>
                    <a:pt x="826" y="1325"/>
                    <a:pt x="826" y="1300"/>
                  </a:cubicBezTo>
                  <a:lnTo>
                    <a:pt x="826" y="1261"/>
                  </a:lnTo>
                  <a:cubicBezTo>
                    <a:pt x="814" y="1236"/>
                    <a:pt x="814" y="1222"/>
                    <a:pt x="800" y="1210"/>
                  </a:cubicBezTo>
                  <a:cubicBezTo>
                    <a:pt x="800" y="1158"/>
                    <a:pt x="800" y="1093"/>
                    <a:pt x="788" y="1029"/>
                  </a:cubicBezTo>
                  <a:cubicBezTo>
                    <a:pt x="774" y="964"/>
                    <a:pt x="774" y="887"/>
                    <a:pt x="762" y="823"/>
                  </a:cubicBezTo>
                  <a:cubicBezTo>
                    <a:pt x="749" y="746"/>
                    <a:pt x="749" y="668"/>
                    <a:pt x="736" y="591"/>
                  </a:cubicBezTo>
                  <a:cubicBezTo>
                    <a:pt x="723" y="526"/>
                    <a:pt x="723" y="462"/>
                    <a:pt x="711" y="397"/>
                  </a:cubicBezTo>
                  <a:cubicBezTo>
                    <a:pt x="711" y="333"/>
                    <a:pt x="697" y="281"/>
                    <a:pt x="697" y="242"/>
                  </a:cubicBezTo>
                  <a:cubicBezTo>
                    <a:pt x="697" y="190"/>
                    <a:pt x="685" y="165"/>
                    <a:pt x="685" y="139"/>
                  </a:cubicBezTo>
                  <a:lnTo>
                    <a:pt x="685" y="113"/>
                  </a:lnTo>
                  <a:lnTo>
                    <a:pt x="697" y="101"/>
                  </a:lnTo>
                  <a:lnTo>
                    <a:pt x="697" y="87"/>
                  </a:lnTo>
                  <a:cubicBezTo>
                    <a:pt x="685" y="49"/>
                    <a:pt x="671" y="23"/>
                    <a:pt x="646" y="10"/>
                  </a:cubicBezTo>
                  <a:cubicBezTo>
                    <a:pt x="639" y="4"/>
                    <a:pt x="626" y="1"/>
                    <a:pt x="61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07"/>
            <p:cNvSpPr/>
            <p:nvPr/>
          </p:nvSpPr>
          <p:spPr>
            <a:xfrm>
              <a:off x="6857340" y="3656704"/>
              <a:ext cx="29284" cy="53806"/>
            </a:xfrm>
            <a:custGeom>
              <a:rect b="b" l="l" r="r" t="t"/>
              <a:pathLst>
                <a:path extrusionOk="0" h="1446" w="787">
                  <a:moveTo>
                    <a:pt x="619" y="1"/>
                  </a:moveTo>
                  <a:cubicBezTo>
                    <a:pt x="606" y="1"/>
                    <a:pt x="580" y="14"/>
                    <a:pt x="554" y="27"/>
                  </a:cubicBezTo>
                  <a:cubicBezTo>
                    <a:pt x="528" y="40"/>
                    <a:pt x="490" y="66"/>
                    <a:pt x="425" y="104"/>
                  </a:cubicBezTo>
                  <a:cubicBezTo>
                    <a:pt x="374" y="130"/>
                    <a:pt x="284" y="181"/>
                    <a:pt x="193" y="233"/>
                  </a:cubicBezTo>
                  <a:lnTo>
                    <a:pt x="167" y="233"/>
                  </a:lnTo>
                  <a:cubicBezTo>
                    <a:pt x="167" y="246"/>
                    <a:pt x="155" y="246"/>
                    <a:pt x="155" y="246"/>
                  </a:cubicBezTo>
                  <a:cubicBezTo>
                    <a:pt x="142" y="246"/>
                    <a:pt x="129" y="246"/>
                    <a:pt x="129" y="233"/>
                  </a:cubicBezTo>
                  <a:lnTo>
                    <a:pt x="103" y="233"/>
                  </a:lnTo>
                  <a:cubicBezTo>
                    <a:pt x="64" y="233"/>
                    <a:pt x="38" y="246"/>
                    <a:pt x="13" y="259"/>
                  </a:cubicBezTo>
                  <a:cubicBezTo>
                    <a:pt x="0" y="285"/>
                    <a:pt x="0" y="310"/>
                    <a:pt x="0" y="350"/>
                  </a:cubicBezTo>
                  <a:cubicBezTo>
                    <a:pt x="0" y="375"/>
                    <a:pt x="13" y="388"/>
                    <a:pt x="26" y="401"/>
                  </a:cubicBezTo>
                  <a:cubicBezTo>
                    <a:pt x="38" y="427"/>
                    <a:pt x="38" y="439"/>
                    <a:pt x="52" y="465"/>
                  </a:cubicBezTo>
                  <a:cubicBezTo>
                    <a:pt x="52" y="479"/>
                    <a:pt x="52" y="491"/>
                    <a:pt x="64" y="530"/>
                  </a:cubicBezTo>
                  <a:cubicBezTo>
                    <a:pt x="64" y="556"/>
                    <a:pt x="64" y="594"/>
                    <a:pt x="78" y="620"/>
                  </a:cubicBezTo>
                  <a:cubicBezTo>
                    <a:pt x="78" y="659"/>
                    <a:pt x="90" y="685"/>
                    <a:pt x="90" y="723"/>
                  </a:cubicBezTo>
                  <a:cubicBezTo>
                    <a:pt x="103" y="749"/>
                    <a:pt x="103" y="775"/>
                    <a:pt x="103" y="788"/>
                  </a:cubicBezTo>
                  <a:lnTo>
                    <a:pt x="103" y="814"/>
                  </a:lnTo>
                  <a:cubicBezTo>
                    <a:pt x="116" y="826"/>
                    <a:pt x="103" y="840"/>
                    <a:pt x="103" y="840"/>
                  </a:cubicBezTo>
                  <a:cubicBezTo>
                    <a:pt x="103" y="852"/>
                    <a:pt x="103" y="866"/>
                    <a:pt x="90" y="866"/>
                  </a:cubicBezTo>
                  <a:cubicBezTo>
                    <a:pt x="90" y="878"/>
                    <a:pt x="90" y="878"/>
                    <a:pt x="78" y="891"/>
                  </a:cubicBezTo>
                  <a:lnTo>
                    <a:pt x="78" y="917"/>
                  </a:lnTo>
                  <a:cubicBezTo>
                    <a:pt x="78" y="930"/>
                    <a:pt x="90" y="943"/>
                    <a:pt x="90" y="943"/>
                  </a:cubicBezTo>
                  <a:cubicBezTo>
                    <a:pt x="90" y="955"/>
                    <a:pt x="103" y="955"/>
                    <a:pt x="103" y="955"/>
                  </a:cubicBezTo>
                  <a:lnTo>
                    <a:pt x="116" y="969"/>
                  </a:lnTo>
                  <a:cubicBezTo>
                    <a:pt x="116" y="969"/>
                    <a:pt x="129" y="969"/>
                    <a:pt x="129" y="981"/>
                  </a:cubicBezTo>
                  <a:cubicBezTo>
                    <a:pt x="142" y="1007"/>
                    <a:pt x="142" y="1020"/>
                    <a:pt x="142" y="1046"/>
                  </a:cubicBezTo>
                  <a:cubicBezTo>
                    <a:pt x="142" y="1072"/>
                    <a:pt x="142" y="1098"/>
                    <a:pt x="155" y="1123"/>
                  </a:cubicBezTo>
                  <a:cubicBezTo>
                    <a:pt x="155" y="1175"/>
                    <a:pt x="167" y="1227"/>
                    <a:pt x="181" y="1265"/>
                  </a:cubicBezTo>
                  <a:cubicBezTo>
                    <a:pt x="193" y="1304"/>
                    <a:pt x="207" y="1356"/>
                    <a:pt x="219" y="1407"/>
                  </a:cubicBezTo>
                  <a:cubicBezTo>
                    <a:pt x="245" y="1420"/>
                    <a:pt x="245" y="1433"/>
                    <a:pt x="258" y="1433"/>
                  </a:cubicBezTo>
                  <a:cubicBezTo>
                    <a:pt x="271" y="1445"/>
                    <a:pt x="284" y="1445"/>
                    <a:pt x="296" y="1445"/>
                  </a:cubicBezTo>
                  <a:cubicBezTo>
                    <a:pt x="336" y="1433"/>
                    <a:pt x="374" y="1420"/>
                    <a:pt x="413" y="1394"/>
                  </a:cubicBezTo>
                  <a:cubicBezTo>
                    <a:pt x="439" y="1356"/>
                    <a:pt x="465" y="1330"/>
                    <a:pt x="490" y="1291"/>
                  </a:cubicBezTo>
                  <a:cubicBezTo>
                    <a:pt x="516" y="1252"/>
                    <a:pt x="542" y="1201"/>
                    <a:pt x="568" y="1162"/>
                  </a:cubicBezTo>
                  <a:cubicBezTo>
                    <a:pt x="580" y="1123"/>
                    <a:pt x="606" y="1084"/>
                    <a:pt x="619" y="1058"/>
                  </a:cubicBezTo>
                  <a:cubicBezTo>
                    <a:pt x="632" y="1033"/>
                    <a:pt x="645" y="1020"/>
                    <a:pt x="657" y="981"/>
                  </a:cubicBezTo>
                  <a:cubicBezTo>
                    <a:pt x="683" y="955"/>
                    <a:pt x="697" y="930"/>
                    <a:pt x="722" y="904"/>
                  </a:cubicBezTo>
                  <a:cubicBezTo>
                    <a:pt x="735" y="878"/>
                    <a:pt x="748" y="852"/>
                    <a:pt x="761" y="814"/>
                  </a:cubicBezTo>
                  <a:cubicBezTo>
                    <a:pt x="774" y="788"/>
                    <a:pt x="786" y="775"/>
                    <a:pt x="786" y="762"/>
                  </a:cubicBezTo>
                  <a:cubicBezTo>
                    <a:pt x="786" y="749"/>
                    <a:pt x="774" y="737"/>
                    <a:pt x="761" y="723"/>
                  </a:cubicBezTo>
                  <a:cubicBezTo>
                    <a:pt x="748" y="711"/>
                    <a:pt x="748" y="711"/>
                    <a:pt x="735" y="711"/>
                  </a:cubicBezTo>
                  <a:lnTo>
                    <a:pt x="683" y="711"/>
                  </a:lnTo>
                  <a:cubicBezTo>
                    <a:pt x="683" y="711"/>
                    <a:pt x="683" y="723"/>
                    <a:pt x="671" y="737"/>
                  </a:cubicBezTo>
                  <a:cubicBezTo>
                    <a:pt x="657" y="737"/>
                    <a:pt x="657" y="749"/>
                    <a:pt x="645" y="749"/>
                  </a:cubicBezTo>
                  <a:cubicBezTo>
                    <a:pt x="593" y="840"/>
                    <a:pt x="554" y="904"/>
                    <a:pt x="528" y="955"/>
                  </a:cubicBezTo>
                  <a:cubicBezTo>
                    <a:pt x="490" y="1007"/>
                    <a:pt x="465" y="1046"/>
                    <a:pt x="439" y="1084"/>
                  </a:cubicBezTo>
                  <a:cubicBezTo>
                    <a:pt x="425" y="1110"/>
                    <a:pt x="413" y="1136"/>
                    <a:pt x="400" y="1149"/>
                  </a:cubicBezTo>
                  <a:cubicBezTo>
                    <a:pt x="400" y="1162"/>
                    <a:pt x="387" y="1175"/>
                    <a:pt x="387" y="1175"/>
                  </a:cubicBezTo>
                  <a:cubicBezTo>
                    <a:pt x="387" y="1187"/>
                    <a:pt x="374" y="1187"/>
                    <a:pt x="361" y="1201"/>
                  </a:cubicBezTo>
                  <a:cubicBezTo>
                    <a:pt x="361" y="1213"/>
                    <a:pt x="348" y="1227"/>
                    <a:pt x="348" y="1227"/>
                  </a:cubicBezTo>
                  <a:cubicBezTo>
                    <a:pt x="336" y="1175"/>
                    <a:pt x="336" y="1136"/>
                    <a:pt x="322" y="1084"/>
                  </a:cubicBezTo>
                  <a:cubicBezTo>
                    <a:pt x="310" y="1046"/>
                    <a:pt x="296" y="995"/>
                    <a:pt x="296" y="955"/>
                  </a:cubicBezTo>
                  <a:lnTo>
                    <a:pt x="296" y="930"/>
                  </a:lnTo>
                  <a:lnTo>
                    <a:pt x="296" y="904"/>
                  </a:lnTo>
                  <a:cubicBezTo>
                    <a:pt x="296" y="904"/>
                    <a:pt x="284" y="891"/>
                    <a:pt x="284" y="878"/>
                  </a:cubicBezTo>
                  <a:lnTo>
                    <a:pt x="554" y="582"/>
                  </a:lnTo>
                  <a:cubicBezTo>
                    <a:pt x="568" y="568"/>
                    <a:pt x="580" y="556"/>
                    <a:pt x="580" y="530"/>
                  </a:cubicBezTo>
                  <a:cubicBezTo>
                    <a:pt x="593" y="504"/>
                    <a:pt x="593" y="491"/>
                    <a:pt x="593" y="479"/>
                  </a:cubicBezTo>
                  <a:cubicBezTo>
                    <a:pt x="580" y="465"/>
                    <a:pt x="580" y="453"/>
                    <a:pt x="568" y="439"/>
                  </a:cubicBezTo>
                  <a:cubicBezTo>
                    <a:pt x="554" y="427"/>
                    <a:pt x="542" y="414"/>
                    <a:pt x="528" y="414"/>
                  </a:cubicBezTo>
                  <a:lnTo>
                    <a:pt x="490" y="453"/>
                  </a:lnTo>
                  <a:lnTo>
                    <a:pt x="413" y="530"/>
                  </a:lnTo>
                  <a:lnTo>
                    <a:pt x="322" y="620"/>
                  </a:lnTo>
                  <a:lnTo>
                    <a:pt x="271" y="672"/>
                  </a:lnTo>
                  <a:lnTo>
                    <a:pt x="258" y="672"/>
                  </a:lnTo>
                  <a:lnTo>
                    <a:pt x="258" y="646"/>
                  </a:lnTo>
                  <a:cubicBezTo>
                    <a:pt x="245" y="620"/>
                    <a:pt x="245" y="594"/>
                    <a:pt x="232" y="568"/>
                  </a:cubicBezTo>
                  <a:cubicBezTo>
                    <a:pt x="232" y="543"/>
                    <a:pt x="219" y="517"/>
                    <a:pt x="219" y="491"/>
                  </a:cubicBezTo>
                  <a:cubicBezTo>
                    <a:pt x="219" y="465"/>
                    <a:pt x="207" y="439"/>
                    <a:pt x="207" y="427"/>
                  </a:cubicBezTo>
                  <a:lnTo>
                    <a:pt x="207" y="401"/>
                  </a:lnTo>
                  <a:cubicBezTo>
                    <a:pt x="207" y="401"/>
                    <a:pt x="207" y="388"/>
                    <a:pt x="219" y="388"/>
                  </a:cubicBezTo>
                  <a:lnTo>
                    <a:pt x="425" y="272"/>
                  </a:lnTo>
                  <a:lnTo>
                    <a:pt x="425" y="259"/>
                  </a:lnTo>
                  <a:lnTo>
                    <a:pt x="671" y="118"/>
                  </a:lnTo>
                  <a:cubicBezTo>
                    <a:pt x="683" y="104"/>
                    <a:pt x="683" y="104"/>
                    <a:pt x="683" y="78"/>
                  </a:cubicBezTo>
                  <a:cubicBezTo>
                    <a:pt x="697" y="66"/>
                    <a:pt x="697" y="53"/>
                    <a:pt x="697" y="40"/>
                  </a:cubicBezTo>
                  <a:cubicBezTo>
                    <a:pt x="683" y="27"/>
                    <a:pt x="683" y="27"/>
                    <a:pt x="683" y="14"/>
                  </a:cubicBezTo>
                  <a:cubicBezTo>
                    <a:pt x="671" y="14"/>
                    <a:pt x="657" y="1"/>
                    <a:pt x="64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07"/>
            <p:cNvSpPr/>
            <p:nvPr/>
          </p:nvSpPr>
          <p:spPr>
            <a:xfrm>
              <a:off x="6930717" y="3659718"/>
              <a:ext cx="39889" cy="50978"/>
            </a:xfrm>
            <a:custGeom>
              <a:rect b="b" l="l" r="r" t="t"/>
              <a:pathLst>
                <a:path extrusionOk="0" h="1370" w="1072">
                  <a:moveTo>
                    <a:pt x="742" y="134"/>
                  </a:moveTo>
                  <a:cubicBezTo>
                    <a:pt x="758" y="134"/>
                    <a:pt x="773" y="136"/>
                    <a:pt x="788" y="140"/>
                  </a:cubicBezTo>
                  <a:lnTo>
                    <a:pt x="826" y="140"/>
                  </a:lnTo>
                  <a:cubicBezTo>
                    <a:pt x="840" y="152"/>
                    <a:pt x="852" y="152"/>
                    <a:pt x="866" y="152"/>
                  </a:cubicBezTo>
                  <a:cubicBezTo>
                    <a:pt x="878" y="165"/>
                    <a:pt x="891" y="165"/>
                    <a:pt x="904" y="178"/>
                  </a:cubicBezTo>
                  <a:cubicBezTo>
                    <a:pt x="917" y="191"/>
                    <a:pt x="917" y="191"/>
                    <a:pt x="917" y="204"/>
                  </a:cubicBezTo>
                  <a:cubicBezTo>
                    <a:pt x="917" y="229"/>
                    <a:pt x="904" y="255"/>
                    <a:pt x="891" y="269"/>
                  </a:cubicBezTo>
                  <a:cubicBezTo>
                    <a:pt x="878" y="294"/>
                    <a:pt x="866" y="307"/>
                    <a:pt x="852" y="333"/>
                  </a:cubicBezTo>
                  <a:cubicBezTo>
                    <a:pt x="826" y="346"/>
                    <a:pt x="814" y="372"/>
                    <a:pt x="801" y="384"/>
                  </a:cubicBezTo>
                  <a:cubicBezTo>
                    <a:pt x="775" y="398"/>
                    <a:pt x="762" y="410"/>
                    <a:pt x="737" y="423"/>
                  </a:cubicBezTo>
                  <a:lnTo>
                    <a:pt x="350" y="630"/>
                  </a:lnTo>
                  <a:lnTo>
                    <a:pt x="350" y="616"/>
                  </a:lnTo>
                  <a:lnTo>
                    <a:pt x="401" y="255"/>
                  </a:lnTo>
                  <a:lnTo>
                    <a:pt x="414" y="243"/>
                  </a:lnTo>
                  <a:cubicBezTo>
                    <a:pt x="427" y="243"/>
                    <a:pt x="427" y="243"/>
                    <a:pt x="439" y="229"/>
                  </a:cubicBezTo>
                  <a:cubicBezTo>
                    <a:pt x="453" y="229"/>
                    <a:pt x="453" y="229"/>
                    <a:pt x="465" y="217"/>
                  </a:cubicBezTo>
                  <a:lnTo>
                    <a:pt x="479" y="217"/>
                  </a:lnTo>
                  <a:cubicBezTo>
                    <a:pt x="530" y="191"/>
                    <a:pt x="582" y="165"/>
                    <a:pt x="633" y="152"/>
                  </a:cubicBezTo>
                  <a:cubicBezTo>
                    <a:pt x="670" y="143"/>
                    <a:pt x="706" y="134"/>
                    <a:pt x="742" y="134"/>
                  </a:cubicBezTo>
                  <a:close/>
                  <a:moveTo>
                    <a:pt x="723" y="1"/>
                  </a:moveTo>
                  <a:cubicBezTo>
                    <a:pt x="697" y="1"/>
                    <a:pt x="672" y="4"/>
                    <a:pt x="646" y="11"/>
                  </a:cubicBezTo>
                  <a:cubicBezTo>
                    <a:pt x="594" y="11"/>
                    <a:pt x="556" y="23"/>
                    <a:pt x="491" y="49"/>
                  </a:cubicBezTo>
                  <a:cubicBezTo>
                    <a:pt x="491" y="49"/>
                    <a:pt x="479" y="62"/>
                    <a:pt x="465" y="62"/>
                  </a:cubicBezTo>
                  <a:cubicBezTo>
                    <a:pt x="453" y="75"/>
                    <a:pt x="439" y="75"/>
                    <a:pt x="427" y="75"/>
                  </a:cubicBezTo>
                  <a:cubicBezTo>
                    <a:pt x="414" y="75"/>
                    <a:pt x="401" y="62"/>
                    <a:pt x="388" y="49"/>
                  </a:cubicBezTo>
                  <a:cubicBezTo>
                    <a:pt x="375" y="37"/>
                    <a:pt x="362" y="37"/>
                    <a:pt x="350" y="37"/>
                  </a:cubicBezTo>
                  <a:lnTo>
                    <a:pt x="298" y="37"/>
                  </a:lnTo>
                  <a:cubicBezTo>
                    <a:pt x="285" y="37"/>
                    <a:pt x="272" y="49"/>
                    <a:pt x="272" y="62"/>
                  </a:cubicBezTo>
                  <a:lnTo>
                    <a:pt x="259" y="165"/>
                  </a:lnTo>
                  <a:lnTo>
                    <a:pt x="14" y="320"/>
                  </a:lnTo>
                  <a:lnTo>
                    <a:pt x="14" y="333"/>
                  </a:lnTo>
                  <a:lnTo>
                    <a:pt x="1" y="333"/>
                  </a:lnTo>
                  <a:lnTo>
                    <a:pt x="1" y="346"/>
                  </a:lnTo>
                  <a:cubicBezTo>
                    <a:pt x="1" y="372"/>
                    <a:pt x="1" y="384"/>
                    <a:pt x="27" y="398"/>
                  </a:cubicBezTo>
                  <a:cubicBezTo>
                    <a:pt x="40" y="423"/>
                    <a:pt x="53" y="436"/>
                    <a:pt x="78" y="436"/>
                  </a:cubicBezTo>
                  <a:cubicBezTo>
                    <a:pt x="104" y="436"/>
                    <a:pt x="130" y="436"/>
                    <a:pt x="156" y="410"/>
                  </a:cubicBezTo>
                  <a:cubicBezTo>
                    <a:pt x="182" y="398"/>
                    <a:pt x="195" y="384"/>
                    <a:pt x="221" y="372"/>
                  </a:cubicBezTo>
                  <a:lnTo>
                    <a:pt x="221" y="372"/>
                  </a:lnTo>
                  <a:lnTo>
                    <a:pt x="169" y="733"/>
                  </a:lnTo>
                  <a:lnTo>
                    <a:pt x="156" y="745"/>
                  </a:lnTo>
                  <a:lnTo>
                    <a:pt x="156" y="759"/>
                  </a:lnTo>
                  <a:lnTo>
                    <a:pt x="156" y="785"/>
                  </a:lnTo>
                  <a:lnTo>
                    <a:pt x="156" y="823"/>
                  </a:lnTo>
                  <a:lnTo>
                    <a:pt x="156" y="900"/>
                  </a:lnTo>
                  <a:cubicBezTo>
                    <a:pt x="156" y="926"/>
                    <a:pt x="143" y="952"/>
                    <a:pt x="143" y="965"/>
                  </a:cubicBezTo>
                  <a:lnTo>
                    <a:pt x="130" y="1287"/>
                  </a:lnTo>
                  <a:cubicBezTo>
                    <a:pt x="130" y="1300"/>
                    <a:pt x="143" y="1326"/>
                    <a:pt x="156" y="1339"/>
                  </a:cubicBezTo>
                  <a:cubicBezTo>
                    <a:pt x="169" y="1352"/>
                    <a:pt x="195" y="1364"/>
                    <a:pt x="207" y="1364"/>
                  </a:cubicBezTo>
                  <a:cubicBezTo>
                    <a:pt x="215" y="1368"/>
                    <a:pt x="221" y="1370"/>
                    <a:pt x="227" y="1370"/>
                  </a:cubicBezTo>
                  <a:cubicBezTo>
                    <a:pt x="241" y="1370"/>
                    <a:pt x="250" y="1361"/>
                    <a:pt x="259" y="1352"/>
                  </a:cubicBezTo>
                  <a:cubicBezTo>
                    <a:pt x="272" y="1339"/>
                    <a:pt x="285" y="1326"/>
                    <a:pt x="285" y="1300"/>
                  </a:cubicBezTo>
                  <a:cubicBezTo>
                    <a:pt x="298" y="1261"/>
                    <a:pt x="298" y="1223"/>
                    <a:pt x="298" y="1197"/>
                  </a:cubicBezTo>
                  <a:lnTo>
                    <a:pt x="298" y="1081"/>
                  </a:lnTo>
                  <a:lnTo>
                    <a:pt x="298" y="965"/>
                  </a:lnTo>
                  <a:cubicBezTo>
                    <a:pt x="310" y="926"/>
                    <a:pt x="310" y="888"/>
                    <a:pt x="310" y="862"/>
                  </a:cubicBezTo>
                  <a:cubicBezTo>
                    <a:pt x="310" y="849"/>
                    <a:pt x="310" y="849"/>
                    <a:pt x="324" y="836"/>
                  </a:cubicBezTo>
                  <a:cubicBezTo>
                    <a:pt x="324" y="823"/>
                    <a:pt x="324" y="810"/>
                    <a:pt x="336" y="810"/>
                  </a:cubicBezTo>
                  <a:lnTo>
                    <a:pt x="543" y="707"/>
                  </a:lnTo>
                  <a:lnTo>
                    <a:pt x="543" y="694"/>
                  </a:lnTo>
                  <a:cubicBezTo>
                    <a:pt x="608" y="668"/>
                    <a:pt x="672" y="642"/>
                    <a:pt x="723" y="604"/>
                  </a:cubicBezTo>
                  <a:cubicBezTo>
                    <a:pt x="775" y="565"/>
                    <a:pt x="826" y="539"/>
                    <a:pt x="891" y="487"/>
                  </a:cubicBezTo>
                  <a:cubicBezTo>
                    <a:pt x="943" y="462"/>
                    <a:pt x="981" y="423"/>
                    <a:pt x="1007" y="372"/>
                  </a:cubicBezTo>
                  <a:cubicBezTo>
                    <a:pt x="1046" y="320"/>
                    <a:pt x="1059" y="269"/>
                    <a:pt x="1072" y="217"/>
                  </a:cubicBezTo>
                  <a:cubicBezTo>
                    <a:pt x="1072" y="178"/>
                    <a:pt x="1072" y="152"/>
                    <a:pt x="1046" y="126"/>
                  </a:cubicBezTo>
                  <a:cubicBezTo>
                    <a:pt x="1033" y="100"/>
                    <a:pt x="1007" y="88"/>
                    <a:pt x="981" y="62"/>
                  </a:cubicBezTo>
                  <a:cubicBezTo>
                    <a:pt x="955" y="49"/>
                    <a:pt x="917" y="37"/>
                    <a:pt x="891" y="23"/>
                  </a:cubicBezTo>
                  <a:cubicBezTo>
                    <a:pt x="852" y="23"/>
                    <a:pt x="826" y="11"/>
                    <a:pt x="801" y="11"/>
                  </a:cubicBezTo>
                  <a:cubicBezTo>
                    <a:pt x="775" y="4"/>
                    <a:pt x="749" y="1"/>
                    <a:pt x="72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07"/>
            <p:cNvSpPr/>
            <p:nvPr/>
          </p:nvSpPr>
          <p:spPr>
            <a:xfrm>
              <a:off x="6966252" y="3669950"/>
              <a:ext cx="30735" cy="47257"/>
            </a:xfrm>
            <a:custGeom>
              <a:rect b="b" l="l" r="r" t="t"/>
              <a:pathLst>
                <a:path extrusionOk="0" h="1270" w="826">
                  <a:moveTo>
                    <a:pt x="388" y="1"/>
                  </a:moveTo>
                  <a:cubicBezTo>
                    <a:pt x="379" y="1"/>
                    <a:pt x="370" y="6"/>
                    <a:pt x="361" y="6"/>
                  </a:cubicBezTo>
                  <a:cubicBezTo>
                    <a:pt x="349" y="19"/>
                    <a:pt x="336" y="32"/>
                    <a:pt x="336" y="45"/>
                  </a:cubicBezTo>
                  <a:cubicBezTo>
                    <a:pt x="310" y="109"/>
                    <a:pt x="297" y="161"/>
                    <a:pt x="284" y="212"/>
                  </a:cubicBezTo>
                  <a:cubicBezTo>
                    <a:pt x="272" y="277"/>
                    <a:pt x="258" y="329"/>
                    <a:pt x="246" y="381"/>
                  </a:cubicBezTo>
                  <a:cubicBezTo>
                    <a:pt x="207" y="484"/>
                    <a:pt x="181" y="574"/>
                    <a:pt x="143" y="664"/>
                  </a:cubicBezTo>
                  <a:cubicBezTo>
                    <a:pt x="117" y="754"/>
                    <a:pt x="78" y="845"/>
                    <a:pt x="52" y="948"/>
                  </a:cubicBezTo>
                  <a:cubicBezTo>
                    <a:pt x="40" y="960"/>
                    <a:pt x="40" y="986"/>
                    <a:pt x="26" y="1025"/>
                  </a:cubicBezTo>
                  <a:cubicBezTo>
                    <a:pt x="14" y="1051"/>
                    <a:pt x="0" y="1089"/>
                    <a:pt x="0" y="1115"/>
                  </a:cubicBezTo>
                  <a:lnTo>
                    <a:pt x="0" y="1206"/>
                  </a:lnTo>
                  <a:cubicBezTo>
                    <a:pt x="14" y="1232"/>
                    <a:pt x="40" y="1258"/>
                    <a:pt x="65" y="1258"/>
                  </a:cubicBezTo>
                  <a:lnTo>
                    <a:pt x="91" y="1270"/>
                  </a:lnTo>
                  <a:cubicBezTo>
                    <a:pt x="143" y="1258"/>
                    <a:pt x="207" y="1244"/>
                    <a:pt x="272" y="1232"/>
                  </a:cubicBezTo>
                  <a:cubicBezTo>
                    <a:pt x="336" y="1218"/>
                    <a:pt x="387" y="1218"/>
                    <a:pt x="452" y="1218"/>
                  </a:cubicBezTo>
                  <a:lnTo>
                    <a:pt x="465" y="1218"/>
                  </a:lnTo>
                  <a:cubicBezTo>
                    <a:pt x="516" y="1218"/>
                    <a:pt x="555" y="1218"/>
                    <a:pt x="607" y="1206"/>
                  </a:cubicBezTo>
                  <a:cubicBezTo>
                    <a:pt x="659" y="1206"/>
                    <a:pt x="697" y="1206"/>
                    <a:pt x="748" y="1193"/>
                  </a:cubicBezTo>
                  <a:cubicBezTo>
                    <a:pt x="788" y="1180"/>
                    <a:pt x="813" y="1167"/>
                    <a:pt x="813" y="1129"/>
                  </a:cubicBezTo>
                  <a:cubicBezTo>
                    <a:pt x="826" y="1129"/>
                    <a:pt x="826" y="1115"/>
                    <a:pt x="813" y="1103"/>
                  </a:cubicBezTo>
                  <a:lnTo>
                    <a:pt x="800" y="1089"/>
                  </a:lnTo>
                  <a:cubicBezTo>
                    <a:pt x="788" y="1077"/>
                    <a:pt x="774" y="1077"/>
                    <a:pt x="774" y="1064"/>
                  </a:cubicBezTo>
                  <a:lnTo>
                    <a:pt x="748" y="1064"/>
                  </a:lnTo>
                  <a:cubicBezTo>
                    <a:pt x="736" y="1064"/>
                    <a:pt x="723" y="1051"/>
                    <a:pt x="723" y="1051"/>
                  </a:cubicBezTo>
                  <a:cubicBezTo>
                    <a:pt x="710" y="1051"/>
                    <a:pt x="697" y="1051"/>
                    <a:pt x="684" y="1064"/>
                  </a:cubicBezTo>
                  <a:lnTo>
                    <a:pt x="194" y="1089"/>
                  </a:lnTo>
                  <a:lnTo>
                    <a:pt x="181" y="1089"/>
                  </a:lnTo>
                  <a:lnTo>
                    <a:pt x="181" y="1077"/>
                  </a:lnTo>
                  <a:cubicBezTo>
                    <a:pt x="181" y="1064"/>
                    <a:pt x="194" y="1051"/>
                    <a:pt x="194" y="1051"/>
                  </a:cubicBezTo>
                  <a:lnTo>
                    <a:pt x="220" y="974"/>
                  </a:lnTo>
                  <a:cubicBezTo>
                    <a:pt x="246" y="883"/>
                    <a:pt x="272" y="806"/>
                    <a:pt x="297" y="728"/>
                  </a:cubicBezTo>
                  <a:lnTo>
                    <a:pt x="375" y="496"/>
                  </a:lnTo>
                  <a:lnTo>
                    <a:pt x="401" y="432"/>
                  </a:lnTo>
                  <a:lnTo>
                    <a:pt x="401" y="393"/>
                  </a:lnTo>
                  <a:cubicBezTo>
                    <a:pt x="413" y="381"/>
                    <a:pt x="413" y="355"/>
                    <a:pt x="426" y="329"/>
                  </a:cubicBezTo>
                  <a:cubicBezTo>
                    <a:pt x="426" y="316"/>
                    <a:pt x="439" y="290"/>
                    <a:pt x="439" y="264"/>
                  </a:cubicBezTo>
                  <a:cubicBezTo>
                    <a:pt x="452" y="252"/>
                    <a:pt x="452" y="238"/>
                    <a:pt x="452" y="238"/>
                  </a:cubicBezTo>
                  <a:cubicBezTo>
                    <a:pt x="452" y="212"/>
                    <a:pt x="465" y="187"/>
                    <a:pt x="478" y="161"/>
                  </a:cubicBezTo>
                  <a:lnTo>
                    <a:pt x="478" y="97"/>
                  </a:lnTo>
                  <a:cubicBezTo>
                    <a:pt x="478" y="83"/>
                    <a:pt x="478" y="58"/>
                    <a:pt x="465" y="45"/>
                  </a:cubicBezTo>
                  <a:cubicBezTo>
                    <a:pt x="452" y="32"/>
                    <a:pt x="439" y="19"/>
                    <a:pt x="401" y="6"/>
                  </a:cubicBezTo>
                  <a:cubicBezTo>
                    <a:pt x="396" y="2"/>
                    <a:pt x="392" y="1"/>
                    <a:pt x="38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07"/>
            <p:cNvSpPr/>
            <p:nvPr/>
          </p:nvSpPr>
          <p:spPr>
            <a:xfrm>
              <a:off x="6997471" y="3681783"/>
              <a:ext cx="43201" cy="48894"/>
            </a:xfrm>
            <a:custGeom>
              <a:rect b="b" l="l" r="r" t="t"/>
              <a:pathLst>
                <a:path extrusionOk="0" h="1314" w="1161">
                  <a:moveTo>
                    <a:pt x="722" y="243"/>
                  </a:moveTo>
                  <a:lnTo>
                    <a:pt x="657" y="785"/>
                  </a:lnTo>
                  <a:lnTo>
                    <a:pt x="657" y="797"/>
                  </a:lnTo>
                  <a:lnTo>
                    <a:pt x="593" y="797"/>
                  </a:lnTo>
                  <a:cubicBezTo>
                    <a:pt x="554" y="797"/>
                    <a:pt x="516" y="811"/>
                    <a:pt x="477" y="811"/>
                  </a:cubicBezTo>
                  <a:cubicBezTo>
                    <a:pt x="425" y="823"/>
                    <a:pt x="387" y="823"/>
                    <a:pt x="348" y="823"/>
                  </a:cubicBezTo>
                  <a:lnTo>
                    <a:pt x="361" y="771"/>
                  </a:lnTo>
                  <a:cubicBezTo>
                    <a:pt x="413" y="707"/>
                    <a:pt x="451" y="642"/>
                    <a:pt x="490" y="578"/>
                  </a:cubicBezTo>
                  <a:cubicBezTo>
                    <a:pt x="528" y="513"/>
                    <a:pt x="568" y="449"/>
                    <a:pt x="606" y="410"/>
                  </a:cubicBezTo>
                  <a:cubicBezTo>
                    <a:pt x="632" y="359"/>
                    <a:pt x="657" y="321"/>
                    <a:pt x="683" y="295"/>
                  </a:cubicBezTo>
                  <a:cubicBezTo>
                    <a:pt x="697" y="256"/>
                    <a:pt x="722" y="243"/>
                    <a:pt x="722" y="243"/>
                  </a:cubicBezTo>
                  <a:close/>
                  <a:moveTo>
                    <a:pt x="749" y="1"/>
                  </a:moveTo>
                  <a:cubicBezTo>
                    <a:pt x="738" y="1"/>
                    <a:pt x="729" y="4"/>
                    <a:pt x="722" y="11"/>
                  </a:cubicBezTo>
                  <a:cubicBezTo>
                    <a:pt x="709" y="23"/>
                    <a:pt x="683" y="37"/>
                    <a:pt x="683" y="63"/>
                  </a:cubicBezTo>
                  <a:lnTo>
                    <a:pt x="348" y="565"/>
                  </a:lnTo>
                  <a:lnTo>
                    <a:pt x="335" y="578"/>
                  </a:lnTo>
                  <a:lnTo>
                    <a:pt x="322" y="591"/>
                  </a:lnTo>
                  <a:cubicBezTo>
                    <a:pt x="322" y="604"/>
                    <a:pt x="310" y="617"/>
                    <a:pt x="296" y="630"/>
                  </a:cubicBezTo>
                  <a:cubicBezTo>
                    <a:pt x="296" y="642"/>
                    <a:pt x="284" y="656"/>
                    <a:pt x="284" y="668"/>
                  </a:cubicBezTo>
                  <a:cubicBezTo>
                    <a:pt x="270" y="682"/>
                    <a:pt x="270" y="682"/>
                    <a:pt x="270" y="694"/>
                  </a:cubicBezTo>
                  <a:cubicBezTo>
                    <a:pt x="219" y="759"/>
                    <a:pt x="181" y="823"/>
                    <a:pt x="142" y="888"/>
                  </a:cubicBezTo>
                  <a:cubicBezTo>
                    <a:pt x="103" y="940"/>
                    <a:pt x="64" y="1017"/>
                    <a:pt x="26" y="1081"/>
                  </a:cubicBezTo>
                  <a:cubicBezTo>
                    <a:pt x="26" y="1094"/>
                    <a:pt x="13" y="1107"/>
                    <a:pt x="13" y="1120"/>
                  </a:cubicBezTo>
                  <a:cubicBezTo>
                    <a:pt x="0" y="1133"/>
                    <a:pt x="0" y="1146"/>
                    <a:pt x="0" y="1158"/>
                  </a:cubicBezTo>
                  <a:lnTo>
                    <a:pt x="0" y="1184"/>
                  </a:lnTo>
                  <a:cubicBezTo>
                    <a:pt x="0" y="1198"/>
                    <a:pt x="13" y="1210"/>
                    <a:pt x="26" y="1223"/>
                  </a:cubicBezTo>
                  <a:cubicBezTo>
                    <a:pt x="43" y="1223"/>
                    <a:pt x="54" y="1229"/>
                    <a:pt x="64" y="1229"/>
                  </a:cubicBezTo>
                  <a:cubicBezTo>
                    <a:pt x="69" y="1229"/>
                    <a:pt x="73" y="1227"/>
                    <a:pt x="78" y="1223"/>
                  </a:cubicBezTo>
                  <a:cubicBezTo>
                    <a:pt x="90" y="1223"/>
                    <a:pt x="103" y="1223"/>
                    <a:pt x="116" y="1210"/>
                  </a:cubicBezTo>
                  <a:cubicBezTo>
                    <a:pt x="129" y="1172"/>
                    <a:pt x="155" y="1120"/>
                    <a:pt x="181" y="1081"/>
                  </a:cubicBezTo>
                  <a:cubicBezTo>
                    <a:pt x="193" y="1043"/>
                    <a:pt x="219" y="1004"/>
                    <a:pt x="258" y="965"/>
                  </a:cubicBezTo>
                  <a:cubicBezTo>
                    <a:pt x="322" y="965"/>
                    <a:pt x="387" y="965"/>
                    <a:pt x="451" y="952"/>
                  </a:cubicBezTo>
                  <a:cubicBezTo>
                    <a:pt x="516" y="952"/>
                    <a:pt x="580" y="940"/>
                    <a:pt x="632" y="926"/>
                  </a:cubicBezTo>
                  <a:lnTo>
                    <a:pt x="645" y="940"/>
                  </a:lnTo>
                  <a:lnTo>
                    <a:pt x="645" y="1236"/>
                  </a:lnTo>
                  <a:cubicBezTo>
                    <a:pt x="645" y="1261"/>
                    <a:pt x="657" y="1275"/>
                    <a:pt x="657" y="1275"/>
                  </a:cubicBezTo>
                  <a:cubicBezTo>
                    <a:pt x="671" y="1287"/>
                    <a:pt x="683" y="1301"/>
                    <a:pt x="697" y="1301"/>
                  </a:cubicBezTo>
                  <a:cubicBezTo>
                    <a:pt x="715" y="1310"/>
                    <a:pt x="730" y="1314"/>
                    <a:pt x="743" y="1314"/>
                  </a:cubicBezTo>
                  <a:cubicBezTo>
                    <a:pt x="766" y="1314"/>
                    <a:pt x="783" y="1300"/>
                    <a:pt x="800" y="1275"/>
                  </a:cubicBezTo>
                  <a:lnTo>
                    <a:pt x="800" y="1261"/>
                  </a:lnTo>
                  <a:lnTo>
                    <a:pt x="800" y="1223"/>
                  </a:lnTo>
                  <a:lnTo>
                    <a:pt x="800" y="1146"/>
                  </a:lnTo>
                  <a:lnTo>
                    <a:pt x="800" y="1081"/>
                  </a:lnTo>
                  <a:lnTo>
                    <a:pt x="800" y="1029"/>
                  </a:lnTo>
                  <a:lnTo>
                    <a:pt x="800" y="978"/>
                  </a:lnTo>
                  <a:cubicBezTo>
                    <a:pt x="800" y="952"/>
                    <a:pt x="800" y="940"/>
                    <a:pt x="812" y="926"/>
                  </a:cubicBezTo>
                  <a:cubicBezTo>
                    <a:pt x="812" y="926"/>
                    <a:pt x="812" y="914"/>
                    <a:pt x="826" y="914"/>
                  </a:cubicBezTo>
                  <a:lnTo>
                    <a:pt x="1032" y="914"/>
                  </a:lnTo>
                  <a:cubicBezTo>
                    <a:pt x="1044" y="914"/>
                    <a:pt x="1058" y="900"/>
                    <a:pt x="1070" y="900"/>
                  </a:cubicBezTo>
                  <a:cubicBezTo>
                    <a:pt x="1083" y="900"/>
                    <a:pt x="1083" y="900"/>
                    <a:pt x="1096" y="888"/>
                  </a:cubicBezTo>
                  <a:cubicBezTo>
                    <a:pt x="1109" y="888"/>
                    <a:pt x="1122" y="888"/>
                    <a:pt x="1135" y="875"/>
                  </a:cubicBezTo>
                  <a:cubicBezTo>
                    <a:pt x="1147" y="875"/>
                    <a:pt x="1147" y="862"/>
                    <a:pt x="1161" y="849"/>
                  </a:cubicBezTo>
                  <a:lnTo>
                    <a:pt x="1161" y="823"/>
                  </a:lnTo>
                  <a:cubicBezTo>
                    <a:pt x="1161" y="811"/>
                    <a:pt x="1147" y="797"/>
                    <a:pt x="1147" y="797"/>
                  </a:cubicBezTo>
                  <a:lnTo>
                    <a:pt x="1135" y="785"/>
                  </a:lnTo>
                  <a:lnTo>
                    <a:pt x="826" y="785"/>
                  </a:lnTo>
                  <a:lnTo>
                    <a:pt x="826" y="771"/>
                  </a:lnTo>
                  <a:cubicBezTo>
                    <a:pt x="838" y="694"/>
                    <a:pt x="838" y="630"/>
                    <a:pt x="851" y="565"/>
                  </a:cubicBezTo>
                  <a:cubicBezTo>
                    <a:pt x="851" y="513"/>
                    <a:pt x="864" y="462"/>
                    <a:pt x="864" y="424"/>
                  </a:cubicBezTo>
                  <a:cubicBezTo>
                    <a:pt x="877" y="384"/>
                    <a:pt x="877" y="359"/>
                    <a:pt x="877" y="333"/>
                  </a:cubicBezTo>
                  <a:cubicBezTo>
                    <a:pt x="877" y="307"/>
                    <a:pt x="877" y="281"/>
                    <a:pt x="890" y="256"/>
                  </a:cubicBezTo>
                  <a:cubicBezTo>
                    <a:pt x="877" y="243"/>
                    <a:pt x="890" y="217"/>
                    <a:pt x="890" y="192"/>
                  </a:cubicBezTo>
                  <a:cubicBezTo>
                    <a:pt x="890" y="166"/>
                    <a:pt x="890" y="140"/>
                    <a:pt x="877" y="114"/>
                  </a:cubicBezTo>
                  <a:cubicBezTo>
                    <a:pt x="877" y="88"/>
                    <a:pt x="864" y="75"/>
                    <a:pt x="851" y="49"/>
                  </a:cubicBezTo>
                  <a:cubicBezTo>
                    <a:pt x="838" y="37"/>
                    <a:pt x="826" y="11"/>
                    <a:pt x="786" y="11"/>
                  </a:cubicBezTo>
                  <a:cubicBezTo>
                    <a:pt x="773" y="4"/>
                    <a:pt x="761" y="1"/>
                    <a:pt x="74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07"/>
            <p:cNvSpPr/>
            <p:nvPr/>
          </p:nvSpPr>
          <p:spPr>
            <a:xfrm>
              <a:off x="7040150" y="3718136"/>
              <a:ext cx="35536" cy="36056"/>
            </a:xfrm>
            <a:custGeom>
              <a:rect b="b" l="l" r="r" t="t"/>
              <a:pathLst>
                <a:path extrusionOk="0" h="969" w="955">
                  <a:moveTo>
                    <a:pt x="375" y="1"/>
                  </a:moveTo>
                  <a:cubicBezTo>
                    <a:pt x="336" y="1"/>
                    <a:pt x="310" y="1"/>
                    <a:pt x="272" y="14"/>
                  </a:cubicBezTo>
                  <a:cubicBezTo>
                    <a:pt x="258" y="14"/>
                    <a:pt x="258" y="14"/>
                    <a:pt x="233" y="27"/>
                  </a:cubicBezTo>
                  <a:cubicBezTo>
                    <a:pt x="220" y="27"/>
                    <a:pt x="207" y="40"/>
                    <a:pt x="194" y="40"/>
                  </a:cubicBezTo>
                  <a:lnTo>
                    <a:pt x="155" y="78"/>
                  </a:lnTo>
                  <a:cubicBezTo>
                    <a:pt x="143" y="78"/>
                    <a:pt x="129" y="92"/>
                    <a:pt x="129" y="104"/>
                  </a:cubicBezTo>
                  <a:cubicBezTo>
                    <a:pt x="104" y="130"/>
                    <a:pt x="91" y="156"/>
                    <a:pt x="104" y="181"/>
                  </a:cubicBezTo>
                  <a:cubicBezTo>
                    <a:pt x="104" y="221"/>
                    <a:pt x="117" y="246"/>
                    <a:pt x="155" y="298"/>
                  </a:cubicBezTo>
                  <a:cubicBezTo>
                    <a:pt x="194" y="336"/>
                    <a:pt x="246" y="401"/>
                    <a:pt x="310" y="465"/>
                  </a:cubicBezTo>
                  <a:cubicBezTo>
                    <a:pt x="387" y="542"/>
                    <a:pt x="491" y="633"/>
                    <a:pt x="607" y="736"/>
                  </a:cubicBezTo>
                  <a:lnTo>
                    <a:pt x="633" y="762"/>
                  </a:lnTo>
                  <a:cubicBezTo>
                    <a:pt x="633" y="775"/>
                    <a:pt x="645" y="788"/>
                    <a:pt x="645" y="788"/>
                  </a:cubicBezTo>
                  <a:lnTo>
                    <a:pt x="645" y="800"/>
                  </a:lnTo>
                  <a:cubicBezTo>
                    <a:pt x="645" y="814"/>
                    <a:pt x="633" y="814"/>
                    <a:pt x="607" y="826"/>
                  </a:cubicBezTo>
                  <a:lnTo>
                    <a:pt x="362" y="826"/>
                  </a:lnTo>
                  <a:cubicBezTo>
                    <a:pt x="323" y="826"/>
                    <a:pt x="298" y="814"/>
                    <a:pt x="272" y="814"/>
                  </a:cubicBezTo>
                  <a:cubicBezTo>
                    <a:pt x="246" y="800"/>
                    <a:pt x="220" y="788"/>
                    <a:pt x="194" y="788"/>
                  </a:cubicBezTo>
                  <a:cubicBezTo>
                    <a:pt x="169" y="775"/>
                    <a:pt x="129" y="775"/>
                    <a:pt x="104" y="775"/>
                  </a:cubicBezTo>
                  <a:cubicBezTo>
                    <a:pt x="95" y="770"/>
                    <a:pt x="86" y="769"/>
                    <a:pt x="77" y="769"/>
                  </a:cubicBezTo>
                  <a:cubicBezTo>
                    <a:pt x="59" y="769"/>
                    <a:pt x="39" y="775"/>
                    <a:pt x="14" y="775"/>
                  </a:cubicBezTo>
                  <a:cubicBezTo>
                    <a:pt x="0" y="800"/>
                    <a:pt x="0" y="814"/>
                    <a:pt x="0" y="840"/>
                  </a:cubicBezTo>
                  <a:cubicBezTo>
                    <a:pt x="14" y="852"/>
                    <a:pt x="14" y="865"/>
                    <a:pt x="40" y="878"/>
                  </a:cubicBezTo>
                  <a:cubicBezTo>
                    <a:pt x="78" y="904"/>
                    <a:pt x="129" y="929"/>
                    <a:pt x="194" y="943"/>
                  </a:cubicBezTo>
                  <a:cubicBezTo>
                    <a:pt x="246" y="955"/>
                    <a:pt x="310" y="955"/>
                    <a:pt x="362" y="969"/>
                  </a:cubicBezTo>
                  <a:cubicBezTo>
                    <a:pt x="427" y="969"/>
                    <a:pt x="491" y="969"/>
                    <a:pt x="542" y="955"/>
                  </a:cubicBezTo>
                  <a:cubicBezTo>
                    <a:pt x="607" y="955"/>
                    <a:pt x="659" y="943"/>
                    <a:pt x="697" y="929"/>
                  </a:cubicBezTo>
                  <a:cubicBezTo>
                    <a:pt x="723" y="929"/>
                    <a:pt x="736" y="929"/>
                    <a:pt x="748" y="917"/>
                  </a:cubicBezTo>
                  <a:lnTo>
                    <a:pt x="788" y="878"/>
                  </a:lnTo>
                  <a:cubicBezTo>
                    <a:pt x="800" y="852"/>
                    <a:pt x="800" y="814"/>
                    <a:pt x="788" y="775"/>
                  </a:cubicBezTo>
                  <a:cubicBezTo>
                    <a:pt x="774" y="736"/>
                    <a:pt x="736" y="697"/>
                    <a:pt x="697" y="646"/>
                  </a:cubicBezTo>
                  <a:cubicBezTo>
                    <a:pt x="659" y="607"/>
                    <a:pt x="620" y="556"/>
                    <a:pt x="568" y="517"/>
                  </a:cubicBezTo>
                  <a:cubicBezTo>
                    <a:pt x="516" y="478"/>
                    <a:pt x="465" y="427"/>
                    <a:pt x="427" y="388"/>
                  </a:cubicBezTo>
                  <a:cubicBezTo>
                    <a:pt x="375" y="349"/>
                    <a:pt x="336" y="310"/>
                    <a:pt x="310" y="284"/>
                  </a:cubicBezTo>
                  <a:cubicBezTo>
                    <a:pt x="272" y="246"/>
                    <a:pt x="258" y="221"/>
                    <a:pt x="258" y="195"/>
                  </a:cubicBezTo>
                  <a:cubicBezTo>
                    <a:pt x="272" y="181"/>
                    <a:pt x="284" y="169"/>
                    <a:pt x="310" y="156"/>
                  </a:cubicBezTo>
                  <a:lnTo>
                    <a:pt x="387" y="156"/>
                  </a:lnTo>
                  <a:cubicBezTo>
                    <a:pt x="413" y="156"/>
                    <a:pt x="452" y="169"/>
                    <a:pt x="491" y="169"/>
                  </a:cubicBezTo>
                  <a:cubicBezTo>
                    <a:pt x="530" y="181"/>
                    <a:pt x="568" y="195"/>
                    <a:pt x="607" y="195"/>
                  </a:cubicBezTo>
                  <a:cubicBezTo>
                    <a:pt x="607" y="195"/>
                    <a:pt x="620" y="207"/>
                    <a:pt x="633" y="207"/>
                  </a:cubicBezTo>
                  <a:cubicBezTo>
                    <a:pt x="645" y="207"/>
                    <a:pt x="659" y="221"/>
                    <a:pt x="685" y="221"/>
                  </a:cubicBezTo>
                  <a:cubicBezTo>
                    <a:pt x="697" y="233"/>
                    <a:pt x="710" y="233"/>
                    <a:pt x="736" y="246"/>
                  </a:cubicBezTo>
                  <a:cubicBezTo>
                    <a:pt x="748" y="246"/>
                    <a:pt x="762" y="259"/>
                    <a:pt x="774" y="259"/>
                  </a:cubicBezTo>
                  <a:cubicBezTo>
                    <a:pt x="788" y="272"/>
                    <a:pt x="800" y="272"/>
                    <a:pt x="826" y="284"/>
                  </a:cubicBezTo>
                  <a:cubicBezTo>
                    <a:pt x="839" y="284"/>
                    <a:pt x="852" y="298"/>
                    <a:pt x="865" y="298"/>
                  </a:cubicBezTo>
                  <a:lnTo>
                    <a:pt x="903" y="298"/>
                  </a:lnTo>
                  <a:lnTo>
                    <a:pt x="942" y="259"/>
                  </a:lnTo>
                  <a:cubicBezTo>
                    <a:pt x="955" y="246"/>
                    <a:pt x="955" y="233"/>
                    <a:pt x="955" y="221"/>
                  </a:cubicBezTo>
                  <a:cubicBezTo>
                    <a:pt x="955" y="195"/>
                    <a:pt x="942" y="181"/>
                    <a:pt x="929" y="169"/>
                  </a:cubicBezTo>
                  <a:cubicBezTo>
                    <a:pt x="903" y="156"/>
                    <a:pt x="865" y="143"/>
                    <a:pt x="826" y="130"/>
                  </a:cubicBezTo>
                  <a:cubicBezTo>
                    <a:pt x="788" y="117"/>
                    <a:pt x="748" y="104"/>
                    <a:pt x="723" y="92"/>
                  </a:cubicBezTo>
                  <a:cubicBezTo>
                    <a:pt x="697" y="78"/>
                    <a:pt x="659" y="66"/>
                    <a:pt x="620" y="52"/>
                  </a:cubicBezTo>
                  <a:lnTo>
                    <a:pt x="504" y="14"/>
                  </a:lnTo>
                  <a:cubicBezTo>
                    <a:pt x="465" y="14"/>
                    <a:pt x="413" y="1"/>
                    <a:pt x="37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07"/>
            <p:cNvSpPr/>
            <p:nvPr/>
          </p:nvSpPr>
          <p:spPr>
            <a:xfrm>
              <a:off x="7076615" y="3739755"/>
              <a:ext cx="43722" cy="42271"/>
            </a:xfrm>
            <a:custGeom>
              <a:rect b="b" l="l" r="r" t="t"/>
              <a:pathLst>
                <a:path extrusionOk="0" h="1136" w="1175">
                  <a:moveTo>
                    <a:pt x="349" y="1"/>
                  </a:moveTo>
                  <a:cubicBezTo>
                    <a:pt x="336" y="1"/>
                    <a:pt x="324" y="13"/>
                    <a:pt x="310" y="13"/>
                  </a:cubicBezTo>
                  <a:cubicBezTo>
                    <a:pt x="298" y="39"/>
                    <a:pt x="298" y="52"/>
                    <a:pt x="298" y="78"/>
                  </a:cubicBezTo>
                  <a:cubicBezTo>
                    <a:pt x="298" y="104"/>
                    <a:pt x="310" y="116"/>
                    <a:pt x="324" y="130"/>
                  </a:cubicBezTo>
                  <a:cubicBezTo>
                    <a:pt x="324" y="142"/>
                    <a:pt x="336" y="142"/>
                    <a:pt x="336" y="155"/>
                  </a:cubicBezTo>
                  <a:cubicBezTo>
                    <a:pt x="349" y="168"/>
                    <a:pt x="362" y="168"/>
                    <a:pt x="375" y="168"/>
                  </a:cubicBezTo>
                  <a:lnTo>
                    <a:pt x="582" y="271"/>
                  </a:lnTo>
                  <a:lnTo>
                    <a:pt x="594" y="284"/>
                  </a:lnTo>
                  <a:lnTo>
                    <a:pt x="556" y="323"/>
                  </a:lnTo>
                  <a:cubicBezTo>
                    <a:pt x="556" y="336"/>
                    <a:pt x="542" y="348"/>
                    <a:pt x="530" y="362"/>
                  </a:cubicBezTo>
                  <a:cubicBezTo>
                    <a:pt x="517" y="374"/>
                    <a:pt x="517" y="388"/>
                    <a:pt x="504" y="400"/>
                  </a:cubicBezTo>
                  <a:lnTo>
                    <a:pt x="491" y="400"/>
                  </a:lnTo>
                  <a:lnTo>
                    <a:pt x="14" y="1007"/>
                  </a:lnTo>
                  <a:cubicBezTo>
                    <a:pt x="1" y="1019"/>
                    <a:pt x="1" y="1032"/>
                    <a:pt x="1" y="1058"/>
                  </a:cubicBezTo>
                  <a:cubicBezTo>
                    <a:pt x="14" y="1084"/>
                    <a:pt x="14" y="1096"/>
                    <a:pt x="26" y="1110"/>
                  </a:cubicBezTo>
                  <a:cubicBezTo>
                    <a:pt x="40" y="1122"/>
                    <a:pt x="52" y="1136"/>
                    <a:pt x="66" y="1136"/>
                  </a:cubicBezTo>
                  <a:cubicBezTo>
                    <a:pt x="78" y="1136"/>
                    <a:pt x="91" y="1122"/>
                    <a:pt x="104" y="1122"/>
                  </a:cubicBezTo>
                  <a:cubicBezTo>
                    <a:pt x="117" y="1122"/>
                    <a:pt x="130" y="1110"/>
                    <a:pt x="143" y="1096"/>
                  </a:cubicBezTo>
                  <a:lnTo>
                    <a:pt x="181" y="1058"/>
                  </a:lnTo>
                  <a:lnTo>
                    <a:pt x="207" y="1032"/>
                  </a:lnTo>
                  <a:lnTo>
                    <a:pt x="568" y="555"/>
                  </a:lnTo>
                  <a:lnTo>
                    <a:pt x="645" y="477"/>
                  </a:lnTo>
                  <a:cubicBezTo>
                    <a:pt x="671" y="439"/>
                    <a:pt x="697" y="413"/>
                    <a:pt x="723" y="374"/>
                  </a:cubicBezTo>
                  <a:lnTo>
                    <a:pt x="736" y="362"/>
                  </a:lnTo>
                  <a:lnTo>
                    <a:pt x="1058" y="555"/>
                  </a:lnTo>
                  <a:cubicBezTo>
                    <a:pt x="1072" y="568"/>
                    <a:pt x="1097" y="568"/>
                    <a:pt x="1110" y="568"/>
                  </a:cubicBezTo>
                  <a:cubicBezTo>
                    <a:pt x="1123" y="568"/>
                    <a:pt x="1136" y="555"/>
                    <a:pt x="1149" y="542"/>
                  </a:cubicBezTo>
                  <a:cubicBezTo>
                    <a:pt x="1175" y="529"/>
                    <a:pt x="1175" y="503"/>
                    <a:pt x="1161" y="477"/>
                  </a:cubicBezTo>
                  <a:cubicBezTo>
                    <a:pt x="1161" y="452"/>
                    <a:pt x="1149" y="439"/>
                    <a:pt x="1136" y="426"/>
                  </a:cubicBezTo>
                  <a:cubicBezTo>
                    <a:pt x="1123" y="413"/>
                    <a:pt x="1110" y="400"/>
                    <a:pt x="1097" y="400"/>
                  </a:cubicBezTo>
                  <a:cubicBezTo>
                    <a:pt x="1097" y="400"/>
                    <a:pt x="1084" y="388"/>
                    <a:pt x="1072" y="388"/>
                  </a:cubicBezTo>
                  <a:cubicBezTo>
                    <a:pt x="1058" y="374"/>
                    <a:pt x="1046" y="362"/>
                    <a:pt x="1020" y="348"/>
                  </a:cubicBezTo>
                  <a:lnTo>
                    <a:pt x="943" y="310"/>
                  </a:lnTo>
                  <a:cubicBezTo>
                    <a:pt x="917" y="297"/>
                    <a:pt x="891" y="284"/>
                    <a:pt x="865" y="259"/>
                  </a:cubicBezTo>
                  <a:cubicBezTo>
                    <a:pt x="839" y="245"/>
                    <a:pt x="826" y="245"/>
                    <a:pt x="814" y="233"/>
                  </a:cubicBezTo>
                  <a:cubicBezTo>
                    <a:pt x="814" y="219"/>
                    <a:pt x="800" y="207"/>
                    <a:pt x="800" y="194"/>
                  </a:cubicBezTo>
                  <a:cubicBezTo>
                    <a:pt x="800" y="168"/>
                    <a:pt x="788" y="155"/>
                    <a:pt x="774" y="142"/>
                  </a:cubicBezTo>
                  <a:cubicBezTo>
                    <a:pt x="762" y="130"/>
                    <a:pt x="749" y="130"/>
                    <a:pt x="736" y="130"/>
                  </a:cubicBezTo>
                  <a:cubicBezTo>
                    <a:pt x="710" y="142"/>
                    <a:pt x="697" y="142"/>
                    <a:pt x="685" y="142"/>
                  </a:cubicBezTo>
                  <a:lnTo>
                    <a:pt x="401" y="1"/>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07"/>
            <p:cNvSpPr/>
            <p:nvPr/>
          </p:nvSpPr>
          <p:spPr>
            <a:xfrm>
              <a:off x="7090048" y="3765690"/>
              <a:ext cx="32224" cy="31182"/>
            </a:xfrm>
            <a:custGeom>
              <a:rect b="b" l="l" r="r" t="t"/>
              <a:pathLst>
                <a:path extrusionOk="0" h="838" w="866">
                  <a:moveTo>
                    <a:pt x="775" y="0"/>
                  </a:moveTo>
                  <a:lnTo>
                    <a:pt x="685" y="77"/>
                  </a:lnTo>
                  <a:lnTo>
                    <a:pt x="594" y="155"/>
                  </a:lnTo>
                  <a:cubicBezTo>
                    <a:pt x="582" y="155"/>
                    <a:pt x="568" y="181"/>
                    <a:pt x="542" y="193"/>
                  </a:cubicBezTo>
                  <a:cubicBezTo>
                    <a:pt x="517" y="219"/>
                    <a:pt x="491" y="245"/>
                    <a:pt x="465" y="284"/>
                  </a:cubicBezTo>
                  <a:cubicBezTo>
                    <a:pt x="427" y="310"/>
                    <a:pt x="401" y="335"/>
                    <a:pt x="362" y="374"/>
                  </a:cubicBezTo>
                  <a:cubicBezTo>
                    <a:pt x="324" y="413"/>
                    <a:pt x="284" y="439"/>
                    <a:pt x="259" y="477"/>
                  </a:cubicBezTo>
                  <a:cubicBezTo>
                    <a:pt x="221" y="503"/>
                    <a:pt x="195" y="528"/>
                    <a:pt x="169" y="554"/>
                  </a:cubicBezTo>
                  <a:lnTo>
                    <a:pt x="130" y="593"/>
                  </a:lnTo>
                  <a:cubicBezTo>
                    <a:pt x="117" y="606"/>
                    <a:pt x="104" y="619"/>
                    <a:pt x="78" y="632"/>
                  </a:cubicBezTo>
                  <a:cubicBezTo>
                    <a:pt x="66" y="645"/>
                    <a:pt x="52" y="671"/>
                    <a:pt x="40" y="683"/>
                  </a:cubicBezTo>
                  <a:cubicBezTo>
                    <a:pt x="27" y="709"/>
                    <a:pt x="14" y="722"/>
                    <a:pt x="14" y="748"/>
                  </a:cubicBezTo>
                  <a:cubicBezTo>
                    <a:pt x="1" y="760"/>
                    <a:pt x="14" y="786"/>
                    <a:pt x="27" y="800"/>
                  </a:cubicBezTo>
                  <a:cubicBezTo>
                    <a:pt x="52" y="825"/>
                    <a:pt x="66" y="838"/>
                    <a:pt x="78" y="838"/>
                  </a:cubicBezTo>
                  <a:cubicBezTo>
                    <a:pt x="92" y="838"/>
                    <a:pt x="117" y="825"/>
                    <a:pt x="130" y="812"/>
                  </a:cubicBezTo>
                  <a:cubicBezTo>
                    <a:pt x="207" y="760"/>
                    <a:pt x="272" y="697"/>
                    <a:pt x="336" y="619"/>
                  </a:cubicBezTo>
                  <a:cubicBezTo>
                    <a:pt x="401" y="554"/>
                    <a:pt x="453" y="490"/>
                    <a:pt x="517" y="425"/>
                  </a:cubicBezTo>
                  <a:cubicBezTo>
                    <a:pt x="542" y="399"/>
                    <a:pt x="568" y="374"/>
                    <a:pt x="607" y="361"/>
                  </a:cubicBezTo>
                  <a:lnTo>
                    <a:pt x="685" y="284"/>
                  </a:lnTo>
                  <a:cubicBezTo>
                    <a:pt x="711" y="258"/>
                    <a:pt x="749" y="245"/>
                    <a:pt x="775" y="219"/>
                  </a:cubicBezTo>
                  <a:lnTo>
                    <a:pt x="852" y="141"/>
                  </a:lnTo>
                  <a:cubicBezTo>
                    <a:pt x="865" y="116"/>
                    <a:pt x="865" y="103"/>
                    <a:pt x="865" y="77"/>
                  </a:cubicBezTo>
                  <a:cubicBezTo>
                    <a:pt x="865" y="64"/>
                    <a:pt x="852" y="38"/>
                    <a:pt x="840" y="26"/>
                  </a:cubicBezTo>
                  <a:cubicBezTo>
                    <a:pt x="826" y="12"/>
                    <a:pt x="826" y="0"/>
                    <a:pt x="814"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07"/>
            <p:cNvSpPr/>
            <p:nvPr/>
          </p:nvSpPr>
          <p:spPr>
            <a:xfrm>
              <a:off x="7099201" y="3783699"/>
              <a:ext cx="44168" cy="29396"/>
            </a:xfrm>
            <a:custGeom>
              <a:rect b="b" l="l" r="r" t="t"/>
              <a:pathLst>
                <a:path extrusionOk="0" h="790" w="1187">
                  <a:moveTo>
                    <a:pt x="940" y="1"/>
                  </a:moveTo>
                  <a:cubicBezTo>
                    <a:pt x="927" y="1"/>
                    <a:pt x="914" y="2"/>
                    <a:pt x="903" y="6"/>
                  </a:cubicBezTo>
                  <a:cubicBezTo>
                    <a:pt x="852" y="6"/>
                    <a:pt x="812" y="19"/>
                    <a:pt x="761" y="32"/>
                  </a:cubicBezTo>
                  <a:cubicBezTo>
                    <a:pt x="723" y="58"/>
                    <a:pt x="683" y="70"/>
                    <a:pt x="632" y="84"/>
                  </a:cubicBezTo>
                  <a:cubicBezTo>
                    <a:pt x="632" y="84"/>
                    <a:pt x="619" y="96"/>
                    <a:pt x="580" y="109"/>
                  </a:cubicBezTo>
                  <a:cubicBezTo>
                    <a:pt x="554" y="135"/>
                    <a:pt x="503" y="148"/>
                    <a:pt x="439" y="187"/>
                  </a:cubicBezTo>
                  <a:cubicBezTo>
                    <a:pt x="374" y="213"/>
                    <a:pt x="296" y="264"/>
                    <a:pt x="181" y="328"/>
                  </a:cubicBezTo>
                  <a:lnTo>
                    <a:pt x="142" y="354"/>
                  </a:lnTo>
                  <a:cubicBezTo>
                    <a:pt x="90" y="380"/>
                    <a:pt x="52" y="419"/>
                    <a:pt x="38" y="457"/>
                  </a:cubicBezTo>
                  <a:cubicBezTo>
                    <a:pt x="13" y="509"/>
                    <a:pt x="0" y="560"/>
                    <a:pt x="26" y="612"/>
                  </a:cubicBezTo>
                  <a:lnTo>
                    <a:pt x="26" y="625"/>
                  </a:lnTo>
                  <a:cubicBezTo>
                    <a:pt x="64" y="677"/>
                    <a:pt x="103" y="715"/>
                    <a:pt x="155" y="741"/>
                  </a:cubicBezTo>
                  <a:cubicBezTo>
                    <a:pt x="207" y="754"/>
                    <a:pt x="271" y="780"/>
                    <a:pt x="322" y="780"/>
                  </a:cubicBezTo>
                  <a:cubicBezTo>
                    <a:pt x="374" y="786"/>
                    <a:pt x="422" y="789"/>
                    <a:pt x="469" y="789"/>
                  </a:cubicBezTo>
                  <a:cubicBezTo>
                    <a:pt x="516" y="789"/>
                    <a:pt x="561" y="786"/>
                    <a:pt x="606" y="780"/>
                  </a:cubicBezTo>
                  <a:cubicBezTo>
                    <a:pt x="709" y="780"/>
                    <a:pt x="800" y="767"/>
                    <a:pt x="890" y="741"/>
                  </a:cubicBezTo>
                  <a:lnTo>
                    <a:pt x="903" y="741"/>
                  </a:lnTo>
                  <a:cubicBezTo>
                    <a:pt x="915" y="728"/>
                    <a:pt x="929" y="703"/>
                    <a:pt x="929" y="689"/>
                  </a:cubicBezTo>
                  <a:cubicBezTo>
                    <a:pt x="929" y="663"/>
                    <a:pt x="929" y="638"/>
                    <a:pt x="915" y="625"/>
                  </a:cubicBezTo>
                  <a:cubicBezTo>
                    <a:pt x="903" y="612"/>
                    <a:pt x="890" y="599"/>
                    <a:pt x="877" y="599"/>
                  </a:cubicBezTo>
                  <a:cubicBezTo>
                    <a:pt x="871" y="593"/>
                    <a:pt x="861" y="589"/>
                    <a:pt x="851" y="589"/>
                  </a:cubicBezTo>
                  <a:cubicBezTo>
                    <a:pt x="841" y="589"/>
                    <a:pt x="832" y="593"/>
                    <a:pt x="826" y="599"/>
                  </a:cubicBezTo>
                  <a:cubicBezTo>
                    <a:pt x="812" y="599"/>
                    <a:pt x="800" y="599"/>
                    <a:pt x="774" y="612"/>
                  </a:cubicBezTo>
                  <a:cubicBezTo>
                    <a:pt x="761" y="612"/>
                    <a:pt x="748" y="625"/>
                    <a:pt x="723" y="625"/>
                  </a:cubicBezTo>
                  <a:lnTo>
                    <a:pt x="697" y="625"/>
                  </a:lnTo>
                  <a:cubicBezTo>
                    <a:pt x="683" y="638"/>
                    <a:pt x="671" y="638"/>
                    <a:pt x="658" y="638"/>
                  </a:cubicBezTo>
                  <a:lnTo>
                    <a:pt x="387" y="638"/>
                  </a:lnTo>
                  <a:cubicBezTo>
                    <a:pt x="322" y="638"/>
                    <a:pt x="258" y="612"/>
                    <a:pt x="181" y="586"/>
                  </a:cubicBezTo>
                  <a:cubicBezTo>
                    <a:pt x="181" y="586"/>
                    <a:pt x="167" y="586"/>
                    <a:pt x="167" y="574"/>
                  </a:cubicBezTo>
                  <a:cubicBezTo>
                    <a:pt x="155" y="574"/>
                    <a:pt x="155" y="560"/>
                    <a:pt x="155" y="548"/>
                  </a:cubicBezTo>
                  <a:cubicBezTo>
                    <a:pt x="167" y="534"/>
                    <a:pt x="167" y="522"/>
                    <a:pt x="181" y="509"/>
                  </a:cubicBezTo>
                  <a:cubicBezTo>
                    <a:pt x="193" y="509"/>
                    <a:pt x="193" y="496"/>
                    <a:pt x="207" y="483"/>
                  </a:cubicBezTo>
                  <a:cubicBezTo>
                    <a:pt x="219" y="483"/>
                    <a:pt x="232" y="470"/>
                    <a:pt x="232" y="470"/>
                  </a:cubicBezTo>
                  <a:cubicBezTo>
                    <a:pt x="245" y="470"/>
                    <a:pt x="245" y="457"/>
                    <a:pt x="258" y="457"/>
                  </a:cubicBezTo>
                  <a:cubicBezTo>
                    <a:pt x="271" y="457"/>
                    <a:pt x="271" y="445"/>
                    <a:pt x="271" y="445"/>
                  </a:cubicBezTo>
                  <a:lnTo>
                    <a:pt x="826" y="173"/>
                  </a:lnTo>
                  <a:cubicBezTo>
                    <a:pt x="852" y="161"/>
                    <a:pt x="864" y="148"/>
                    <a:pt x="890" y="148"/>
                  </a:cubicBezTo>
                  <a:cubicBezTo>
                    <a:pt x="903" y="135"/>
                    <a:pt x="929" y="135"/>
                    <a:pt x="941" y="135"/>
                  </a:cubicBezTo>
                  <a:cubicBezTo>
                    <a:pt x="967" y="135"/>
                    <a:pt x="980" y="135"/>
                    <a:pt x="1006" y="148"/>
                  </a:cubicBezTo>
                  <a:cubicBezTo>
                    <a:pt x="1019" y="148"/>
                    <a:pt x="1032" y="161"/>
                    <a:pt x="1044" y="173"/>
                  </a:cubicBezTo>
                  <a:cubicBezTo>
                    <a:pt x="1058" y="187"/>
                    <a:pt x="1058" y="213"/>
                    <a:pt x="1058" y="225"/>
                  </a:cubicBezTo>
                  <a:lnTo>
                    <a:pt x="1058" y="264"/>
                  </a:lnTo>
                  <a:lnTo>
                    <a:pt x="1058" y="316"/>
                  </a:lnTo>
                  <a:cubicBezTo>
                    <a:pt x="1058" y="328"/>
                    <a:pt x="1058" y="341"/>
                    <a:pt x="1070" y="354"/>
                  </a:cubicBezTo>
                  <a:cubicBezTo>
                    <a:pt x="1084" y="367"/>
                    <a:pt x="1096" y="380"/>
                    <a:pt x="1122" y="380"/>
                  </a:cubicBezTo>
                  <a:cubicBezTo>
                    <a:pt x="1135" y="380"/>
                    <a:pt x="1148" y="380"/>
                    <a:pt x="1161" y="367"/>
                  </a:cubicBezTo>
                  <a:cubicBezTo>
                    <a:pt x="1173" y="367"/>
                    <a:pt x="1187" y="354"/>
                    <a:pt x="1187" y="354"/>
                  </a:cubicBezTo>
                  <a:lnTo>
                    <a:pt x="1187" y="328"/>
                  </a:lnTo>
                  <a:lnTo>
                    <a:pt x="1187" y="264"/>
                  </a:lnTo>
                  <a:lnTo>
                    <a:pt x="1187" y="199"/>
                  </a:lnTo>
                  <a:cubicBezTo>
                    <a:pt x="1187" y="187"/>
                    <a:pt x="1173" y="161"/>
                    <a:pt x="1173" y="148"/>
                  </a:cubicBezTo>
                  <a:cubicBezTo>
                    <a:pt x="1161" y="135"/>
                    <a:pt x="1148" y="109"/>
                    <a:pt x="1135" y="96"/>
                  </a:cubicBezTo>
                  <a:cubicBezTo>
                    <a:pt x="1109" y="58"/>
                    <a:pt x="1070" y="19"/>
                    <a:pt x="1032" y="19"/>
                  </a:cubicBezTo>
                  <a:cubicBezTo>
                    <a:pt x="1004" y="10"/>
                    <a:pt x="971" y="1"/>
                    <a:pt x="94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07"/>
            <p:cNvSpPr/>
            <p:nvPr/>
          </p:nvSpPr>
          <p:spPr>
            <a:xfrm>
              <a:off x="6588094" y="3829987"/>
              <a:ext cx="118588" cy="200115"/>
            </a:xfrm>
            <a:custGeom>
              <a:rect b="b" l="l" r="r" t="t"/>
              <a:pathLst>
                <a:path extrusionOk="0" h="5378" w="3187">
                  <a:moveTo>
                    <a:pt x="2270" y="0"/>
                  </a:moveTo>
                  <a:cubicBezTo>
                    <a:pt x="1110" y="374"/>
                    <a:pt x="310" y="1574"/>
                    <a:pt x="310" y="1574"/>
                  </a:cubicBezTo>
                  <a:lnTo>
                    <a:pt x="852" y="3276"/>
                  </a:lnTo>
                  <a:lnTo>
                    <a:pt x="1" y="4153"/>
                  </a:lnTo>
                  <a:lnTo>
                    <a:pt x="788" y="5378"/>
                  </a:lnTo>
                  <a:lnTo>
                    <a:pt x="2012" y="5042"/>
                  </a:lnTo>
                  <a:cubicBezTo>
                    <a:pt x="1897" y="4630"/>
                    <a:pt x="2903" y="3366"/>
                    <a:pt x="2903" y="3366"/>
                  </a:cubicBezTo>
                  <a:lnTo>
                    <a:pt x="2645" y="2179"/>
                  </a:lnTo>
                  <a:lnTo>
                    <a:pt x="3187" y="1380"/>
                  </a:lnTo>
                  <a:lnTo>
                    <a:pt x="2503" y="1109"/>
                  </a:lnTo>
                  <a:lnTo>
                    <a:pt x="2270" y="0"/>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07"/>
            <p:cNvSpPr/>
            <p:nvPr/>
          </p:nvSpPr>
          <p:spPr>
            <a:xfrm>
              <a:off x="6661024" y="3829987"/>
              <a:ext cx="20205" cy="48485"/>
            </a:xfrm>
            <a:custGeom>
              <a:rect b="b" l="l" r="r" t="t"/>
              <a:pathLst>
                <a:path extrusionOk="0" h="1303" w="543">
                  <a:moveTo>
                    <a:pt x="310" y="0"/>
                  </a:moveTo>
                  <a:lnTo>
                    <a:pt x="1" y="1302"/>
                  </a:lnTo>
                  <a:lnTo>
                    <a:pt x="543" y="1109"/>
                  </a:lnTo>
                  <a:lnTo>
                    <a:pt x="310" y="0"/>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07"/>
            <p:cNvSpPr/>
            <p:nvPr/>
          </p:nvSpPr>
          <p:spPr>
            <a:xfrm>
              <a:off x="6599629" y="3888518"/>
              <a:ext cx="29768" cy="63406"/>
            </a:xfrm>
            <a:custGeom>
              <a:rect b="b" l="l" r="r" t="t"/>
              <a:pathLst>
                <a:path extrusionOk="0" h="1704" w="800">
                  <a:moveTo>
                    <a:pt x="0" y="1"/>
                  </a:moveTo>
                  <a:lnTo>
                    <a:pt x="542" y="1703"/>
                  </a:lnTo>
                  <a:lnTo>
                    <a:pt x="800" y="1432"/>
                  </a:lnTo>
                  <a:lnTo>
                    <a:pt x="0" y="1"/>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07"/>
            <p:cNvSpPr/>
            <p:nvPr/>
          </p:nvSpPr>
          <p:spPr>
            <a:xfrm>
              <a:off x="6695591" y="3881299"/>
              <a:ext cx="11089" cy="16856"/>
            </a:xfrm>
            <a:custGeom>
              <a:rect b="b" l="l" r="r" t="t"/>
              <a:pathLst>
                <a:path extrusionOk="0" h="453" w="298">
                  <a:moveTo>
                    <a:pt x="298" y="1"/>
                  </a:moveTo>
                  <a:lnTo>
                    <a:pt x="0" y="453"/>
                  </a:lnTo>
                  <a:lnTo>
                    <a:pt x="0" y="453"/>
                  </a:lnTo>
                  <a:close/>
                </a:path>
              </a:pathLst>
            </a:custGeom>
            <a:solidFill>
              <a:srgbClr val="E5E5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07"/>
            <p:cNvSpPr/>
            <p:nvPr/>
          </p:nvSpPr>
          <p:spPr>
            <a:xfrm>
              <a:off x="6655294" y="3881299"/>
              <a:ext cx="51387" cy="37024"/>
            </a:xfrm>
            <a:custGeom>
              <a:rect b="b" l="l" r="r" t="t"/>
              <a:pathLst>
                <a:path extrusionOk="0" h="995" w="1381">
                  <a:moveTo>
                    <a:pt x="1381" y="1"/>
                  </a:moveTo>
                  <a:lnTo>
                    <a:pt x="529" y="246"/>
                  </a:lnTo>
                  <a:lnTo>
                    <a:pt x="0" y="994"/>
                  </a:lnTo>
                  <a:lnTo>
                    <a:pt x="658" y="568"/>
                  </a:lnTo>
                  <a:lnTo>
                    <a:pt x="1083" y="453"/>
                  </a:lnTo>
                  <a:lnTo>
                    <a:pt x="1381" y="1"/>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07"/>
            <p:cNvSpPr/>
            <p:nvPr/>
          </p:nvSpPr>
          <p:spPr>
            <a:xfrm>
              <a:off x="6629359" y="3947085"/>
              <a:ext cx="41824" cy="18270"/>
            </a:xfrm>
            <a:custGeom>
              <a:rect b="b" l="l" r="r" t="t"/>
              <a:pathLst>
                <a:path extrusionOk="0" h="491" w="1124">
                  <a:moveTo>
                    <a:pt x="1123" y="0"/>
                  </a:moveTo>
                  <a:lnTo>
                    <a:pt x="1" y="335"/>
                  </a:lnTo>
                  <a:lnTo>
                    <a:pt x="491" y="490"/>
                  </a:lnTo>
                  <a:lnTo>
                    <a:pt x="1123" y="0"/>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07"/>
            <p:cNvSpPr/>
            <p:nvPr/>
          </p:nvSpPr>
          <p:spPr>
            <a:xfrm>
              <a:off x="6653359" y="3966285"/>
              <a:ext cx="21135" cy="20652"/>
            </a:xfrm>
            <a:custGeom>
              <a:rect b="b" l="l" r="r" t="t"/>
              <a:pathLst>
                <a:path extrusionOk="0" h="555" w="568">
                  <a:moveTo>
                    <a:pt x="66" y="0"/>
                  </a:moveTo>
                  <a:lnTo>
                    <a:pt x="1" y="554"/>
                  </a:lnTo>
                  <a:lnTo>
                    <a:pt x="568" y="167"/>
                  </a:lnTo>
                  <a:lnTo>
                    <a:pt x="66" y="0"/>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07"/>
            <p:cNvSpPr/>
            <p:nvPr/>
          </p:nvSpPr>
          <p:spPr>
            <a:xfrm>
              <a:off x="6621210" y="3882750"/>
              <a:ext cx="6772" cy="7740"/>
            </a:xfrm>
            <a:custGeom>
              <a:rect b="b" l="l" r="r" t="t"/>
              <a:pathLst>
                <a:path extrusionOk="0" h="208" w="182">
                  <a:moveTo>
                    <a:pt x="65" y="1"/>
                  </a:moveTo>
                  <a:cubicBezTo>
                    <a:pt x="65" y="13"/>
                    <a:pt x="53" y="13"/>
                    <a:pt x="53" y="13"/>
                  </a:cubicBezTo>
                  <a:cubicBezTo>
                    <a:pt x="39" y="13"/>
                    <a:pt x="27" y="13"/>
                    <a:pt x="27" y="27"/>
                  </a:cubicBezTo>
                  <a:cubicBezTo>
                    <a:pt x="13" y="27"/>
                    <a:pt x="13" y="39"/>
                    <a:pt x="13" y="39"/>
                  </a:cubicBezTo>
                  <a:cubicBezTo>
                    <a:pt x="1" y="53"/>
                    <a:pt x="1" y="53"/>
                    <a:pt x="1" y="65"/>
                  </a:cubicBezTo>
                  <a:lnTo>
                    <a:pt x="1" y="91"/>
                  </a:lnTo>
                  <a:cubicBezTo>
                    <a:pt x="13" y="104"/>
                    <a:pt x="13" y="104"/>
                    <a:pt x="13" y="116"/>
                  </a:cubicBezTo>
                  <a:lnTo>
                    <a:pt x="27" y="130"/>
                  </a:lnTo>
                  <a:lnTo>
                    <a:pt x="27" y="142"/>
                  </a:lnTo>
                  <a:lnTo>
                    <a:pt x="27" y="156"/>
                  </a:lnTo>
                  <a:cubicBezTo>
                    <a:pt x="27" y="156"/>
                    <a:pt x="27" y="168"/>
                    <a:pt x="39" y="168"/>
                  </a:cubicBezTo>
                  <a:lnTo>
                    <a:pt x="39" y="181"/>
                  </a:lnTo>
                  <a:lnTo>
                    <a:pt x="53" y="181"/>
                  </a:lnTo>
                  <a:cubicBezTo>
                    <a:pt x="53" y="181"/>
                    <a:pt x="53" y="194"/>
                    <a:pt x="65" y="194"/>
                  </a:cubicBezTo>
                  <a:lnTo>
                    <a:pt x="78" y="207"/>
                  </a:lnTo>
                  <a:lnTo>
                    <a:pt x="130" y="207"/>
                  </a:lnTo>
                  <a:lnTo>
                    <a:pt x="156" y="181"/>
                  </a:lnTo>
                  <a:cubicBezTo>
                    <a:pt x="156" y="181"/>
                    <a:pt x="168" y="181"/>
                    <a:pt x="168" y="168"/>
                  </a:cubicBezTo>
                  <a:lnTo>
                    <a:pt x="168" y="156"/>
                  </a:lnTo>
                  <a:lnTo>
                    <a:pt x="181" y="142"/>
                  </a:lnTo>
                  <a:lnTo>
                    <a:pt x="181" y="130"/>
                  </a:lnTo>
                  <a:cubicBezTo>
                    <a:pt x="181" y="130"/>
                    <a:pt x="181" y="116"/>
                    <a:pt x="168" y="116"/>
                  </a:cubicBezTo>
                  <a:lnTo>
                    <a:pt x="168" y="104"/>
                  </a:lnTo>
                  <a:cubicBezTo>
                    <a:pt x="168" y="91"/>
                    <a:pt x="156" y="78"/>
                    <a:pt x="156" y="65"/>
                  </a:cubicBezTo>
                  <a:lnTo>
                    <a:pt x="142" y="65"/>
                  </a:lnTo>
                  <a:lnTo>
                    <a:pt x="130" y="53"/>
                  </a:lnTo>
                  <a:lnTo>
                    <a:pt x="130" y="39"/>
                  </a:lnTo>
                  <a:cubicBezTo>
                    <a:pt x="116" y="39"/>
                    <a:pt x="116" y="27"/>
                    <a:pt x="116" y="27"/>
                  </a:cubicBezTo>
                  <a:cubicBezTo>
                    <a:pt x="104" y="13"/>
                    <a:pt x="104" y="13"/>
                    <a:pt x="91" y="13"/>
                  </a:cubicBezTo>
                  <a:cubicBezTo>
                    <a:pt x="78" y="13"/>
                    <a:pt x="78" y="1"/>
                    <a:pt x="65"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07"/>
            <p:cNvSpPr/>
            <p:nvPr/>
          </p:nvSpPr>
          <p:spPr>
            <a:xfrm>
              <a:off x="6636094" y="3902434"/>
              <a:ext cx="8186" cy="9154"/>
            </a:xfrm>
            <a:custGeom>
              <a:rect b="b" l="l" r="r" t="t"/>
              <a:pathLst>
                <a:path extrusionOk="0" h="246" w="220">
                  <a:moveTo>
                    <a:pt x="117" y="0"/>
                  </a:moveTo>
                  <a:cubicBezTo>
                    <a:pt x="117" y="14"/>
                    <a:pt x="117" y="14"/>
                    <a:pt x="103" y="14"/>
                  </a:cubicBezTo>
                  <a:cubicBezTo>
                    <a:pt x="103" y="26"/>
                    <a:pt x="91" y="26"/>
                    <a:pt x="91" y="39"/>
                  </a:cubicBezTo>
                  <a:cubicBezTo>
                    <a:pt x="78" y="65"/>
                    <a:pt x="78" y="78"/>
                    <a:pt x="65" y="91"/>
                  </a:cubicBezTo>
                  <a:cubicBezTo>
                    <a:pt x="52" y="117"/>
                    <a:pt x="39" y="129"/>
                    <a:pt x="26" y="143"/>
                  </a:cubicBezTo>
                  <a:cubicBezTo>
                    <a:pt x="14" y="143"/>
                    <a:pt x="0" y="168"/>
                    <a:pt x="0" y="181"/>
                  </a:cubicBezTo>
                  <a:cubicBezTo>
                    <a:pt x="0" y="194"/>
                    <a:pt x="14" y="220"/>
                    <a:pt x="26" y="232"/>
                  </a:cubicBezTo>
                  <a:cubicBezTo>
                    <a:pt x="26" y="232"/>
                    <a:pt x="52" y="246"/>
                    <a:pt x="65" y="246"/>
                  </a:cubicBezTo>
                  <a:cubicBezTo>
                    <a:pt x="78" y="246"/>
                    <a:pt x="91" y="232"/>
                    <a:pt x="103" y="232"/>
                  </a:cubicBezTo>
                  <a:cubicBezTo>
                    <a:pt x="129" y="207"/>
                    <a:pt x="155" y="181"/>
                    <a:pt x="168" y="155"/>
                  </a:cubicBezTo>
                  <a:cubicBezTo>
                    <a:pt x="194" y="129"/>
                    <a:pt x="207" y="103"/>
                    <a:pt x="220" y="78"/>
                  </a:cubicBezTo>
                  <a:cubicBezTo>
                    <a:pt x="220" y="65"/>
                    <a:pt x="220" y="39"/>
                    <a:pt x="207" y="26"/>
                  </a:cubicBezTo>
                  <a:cubicBezTo>
                    <a:pt x="194" y="14"/>
                    <a:pt x="181" y="0"/>
                    <a:pt x="168"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07"/>
            <p:cNvSpPr/>
            <p:nvPr/>
          </p:nvSpPr>
          <p:spPr>
            <a:xfrm>
              <a:off x="6637545" y="3858267"/>
              <a:ext cx="7219" cy="6772"/>
            </a:xfrm>
            <a:custGeom>
              <a:rect b="b" l="l" r="r" t="t"/>
              <a:pathLst>
                <a:path extrusionOk="0" h="182" w="194">
                  <a:moveTo>
                    <a:pt x="39" y="1"/>
                  </a:moveTo>
                  <a:cubicBezTo>
                    <a:pt x="39" y="1"/>
                    <a:pt x="26" y="1"/>
                    <a:pt x="26" y="14"/>
                  </a:cubicBezTo>
                  <a:cubicBezTo>
                    <a:pt x="13" y="14"/>
                    <a:pt x="13" y="14"/>
                    <a:pt x="0" y="26"/>
                  </a:cubicBezTo>
                  <a:lnTo>
                    <a:pt x="0" y="78"/>
                  </a:lnTo>
                  <a:lnTo>
                    <a:pt x="0" y="91"/>
                  </a:lnTo>
                  <a:lnTo>
                    <a:pt x="26" y="117"/>
                  </a:lnTo>
                  <a:cubicBezTo>
                    <a:pt x="52" y="130"/>
                    <a:pt x="78" y="143"/>
                    <a:pt x="104" y="169"/>
                  </a:cubicBezTo>
                  <a:lnTo>
                    <a:pt x="116" y="169"/>
                  </a:lnTo>
                  <a:cubicBezTo>
                    <a:pt x="129" y="169"/>
                    <a:pt x="129" y="181"/>
                    <a:pt x="129" y="181"/>
                  </a:cubicBezTo>
                  <a:cubicBezTo>
                    <a:pt x="142" y="181"/>
                    <a:pt x="142" y="169"/>
                    <a:pt x="142" y="169"/>
                  </a:cubicBezTo>
                  <a:cubicBezTo>
                    <a:pt x="155" y="169"/>
                    <a:pt x="168" y="169"/>
                    <a:pt x="168" y="155"/>
                  </a:cubicBezTo>
                  <a:cubicBezTo>
                    <a:pt x="181" y="155"/>
                    <a:pt x="181" y="155"/>
                    <a:pt x="181" y="143"/>
                  </a:cubicBezTo>
                  <a:cubicBezTo>
                    <a:pt x="193" y="130"/>
                    <a:pt x="193" y="117"/>
                    <a:pt x="193" y="91"/>
                  </a:cubicBezTo>
                  <a:lnTo>
                    <a:pt x="181" y="78"/>
                  </a:lnTo>
                  <a:cubicBezTo>
                    <a:pt x="181" y="66"/>
                    <a:pt x="168" y="66"/>
                    <a:pt x="168" y="52"/>
                  </a:cubicBezTo>
                  <a:cubicBezTo>
                    <a:pt x="142" y="40"/>
                    <a:pt x="116" y="26"/>
                    <a:pt x="90"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07"/>
            <p:cNvSpPr/>
            <p:nvPr/>
          </p:nvSpPr>
          <p:spPr>
            <a:xfrm>
              <a:off x="6667759" y="3931718"/>
              <a:ext cx="8670" cy="5284"/>
            </a:xfrm>
            <a:custGeom>
              <a:rect b="b" l="l" r="r" t="t"/>
              <a:pathLst>
                <a:path extrusionOk="0" h="142" w="233">
                  <a:moveTo>
                    <a:pt x="155" y="0"/>
                  </a:moveTo>
                  <a:cubicBezTo>
                    <a:pt x="117" y="13"/>
                    <a:pt x="78" y="13"/>
                    <a:pt x="52" y="26"/>
                  </a:cubicBezTo>
                  <a:cubicBezTo>
                    <a:pt x="26" y="26"/>
                    <a:pt x="14" y="39"/>
                    <a:pt x="14" y="52"/>
                  </a:cubicBezTo>
                  <a:cubicBezTo>
                    <a:pt x="0" y="64"/>
                    <a:pt x="0" y="90"/>
                    <a:pt x="0" y="104"/>
                  </a:cubicBezTo>
                  <a:cubicBezTo>
                    <a:pt x="14" y="116"/>
                    <a:pt x="14" y="129"/>
                    <a:pt x="26" y="142"/>
                  </a:cubicBezTo>
                  <a:lnTo>
                    <a:pt x="78" y="142"/>
                  </a:lnTo>
                  <a:cubicBezTo>
                    <a:pt x="117" y="142"/>
                    <a:pt x="155" y="129"/>
                    <a:pt x="181" y="129"/>
                  </a:cubicBezTo>
                  <a:cubicBezTo>
                    <a:pt x="207" y="129"/>
                    <a:pt x="220" y="104"/>
                    <a:pt x="220" y="104"/>
                  </a:cubicBezTo>
                  <a:cubicBezTo>
                    <a:pt x="233" y="78"/>
                    <a:pt x="233" y="64"/>
                    <a:pt x="233" y="52"/>
                  </a:cubicBezTo>
                  <a:cubicBezTo>
                    <a:pt x="220" y="39"/>
                    <a:pt x="220" y="13"/>
                    <a:pt x="207" y="13"/>
                  </a:cubicBezTo>
                  <a:cubicBezTo>
                    <a:pt x="194" y="13"/>
                    <a:pt x="194" y="13"/>
                    <a:pt x="181"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07"/>
            <p:cNvSpPr/>
            <p:nvPr/>
          </p:nvSpPr>
          <p:spPr>
            <a:xfrm>
              <a:off x="6626010" y="3997950"/>
              <a:ext cx="5805" cy="7219"/>
            </a:xfrm>
            <a:custGeom>
              <a:rect b="b" l="l" r="r" t="t"/>
              <a:pathLst>
                <a:path extrusionOk="0" h="194" w="156">
                  <a:moveTo>
                    <a:pt x="52" y="0"/>
                  </a:moveTo>
                  <a:cubicBezTo>
                    <a:pt x="39" y="0"/>
                    <a:pt x="27" y="13"/>
                    <a:pt x="13" y="26"/>
                  </a:cubicBezTo>
                  <a:lnTo>
                    <a:pt x="13" y="38"/>
                  </a:lnTo>
                  <a:cubicBezTo>
                    <a:pt x="1" y="52"/>
                    <a:pt x="1" y="64"/>
                    <a:pt x="13" y="78"/>
                  </a:cubicBezTo>
                  <a:cubicBezTo>
                    <a:pt x="13" y="103"/>
                    <a:pt x="27" y="129"/>
                    <a:pt x="27" y="142"/>
                  </a:cubicBezTo>
                  <a:cubicBezTo>
                    <a:pt x="27" y="155"/>
                    <a:pt x="27" y="167"/>
                    <a:pt x="39" y="167"/>
                  </a:cubicBezTo>
                  <a:cubicBezTo>
                    <a:pt x="39" y="181"/>
                    <a:pt x="52" y="181"/>
                    <a:pt x="52" y="181"/>
                  </a:cubicBezTo>
                  <a:cubicBezTo>
                    <a:pt x="65" y="193"/>
                    <a:pt x="65" y="193"/>
                    <a:pt x="78" y="193"/>
                  </a:cubicBezTo>
                  <a:lnTo>
                    <a:pt x="104" y="193"/>
                  </a:lnTo>
                  <a:cubicBezTo>
                    <a:pt x="116" y="193"/>
                    <a:pt x="130" y="181"/>
                    <a:pt x="142" y="167"/>
                  </a:cubicBezTo>
                  <a:lnTo>
                    <a:pt x="142" y="142"/>
                  </a:lnTo>
                  <a:cubicBezTo>
                    <a:pt x="156" y="142"/>
                    <a:pt x="156" y="129"/>
                    <a:pt x="142" y="116"/>
                  </a:cubicBezTo>
                  <a:cubicBezTo>
                    <a:pt x="142" y="90"/>
                    <a:pt x="142" y="64"/>
                    <a:pt x="130" y="38"/>
                  </a:cubicBezTo>
                  <a:cubicBezTo>
                    <a:pt x="130" y="38"/>
                    <a:pt x="130" y="26"/>
                    <a:pt x="116" y="26"/>
                  </a:cubicBezTo>
                  <a:cubicBezTo>
                    <a:pt x="116" y="13"/>
                    <a:pt x="104" y="13"/>
                    <a:pt x="104"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07"/>
            <p:cNvSpPr/>
            <p:nvPr/>
          </p:nvSpPr>
          <p:spPr>
            <a:xfrm>
              <a:off x="6603945" y="3980648"/>
              <a:ext cx="10605" cy="5321"/>
            </a:xfrm>
            <a:custGeom>
              <a:rect b="b" l="l" r="r" t="t"/>
              <a:pathLst>
                <a:path extrusionOk="0" h="143" w="285">
                  <a:moveTo>
                    <a:pt x="207" y="1"/>
                  </a:moveTo>
                  <a:cubicBezTo>
                    <a:pt x="181" y="13"/>
                    <a:pt x="168" y="13"/>
                    <a:pt x="142" y="13"/>
                  </a:cubicBezTo>
                  <a:cubicBezTo>
                    <a:pt x="130" y="27"/>
                    <a:pt x="116" y="27"/>
                    <a:pt x="90" y="27"/>
                  </a:cubicBezTo>
                  <a:cubicBezTo>
                    <a:pt x="78" y="27"/>
                    <a:pt x="78" y="27"/>
                    <a:pt x="65" y="13"/>
                  </a:cubicBezTo>
                  <a:lnTo>
                    <a:pt x="52" y="13"/>
                  </a:lnTo>
                  <a:cubicBezTo>
                    <a:pt x="39" y="13"/>
                    <a:pt x="26" y="27"/>
                    <a:pt x="13" y="39"/>
                  </a:cubicBezTo>
                  <a:cubicBezTo>
                    <a:pt x="1" y="53"/>
                    <a:pt x="1" y="65"/>
                    <a:pt x="1" y="78"/>
                  </a:cubicBezTo>
                  <a:cubicBezTo>
                    <a:pt x="1" y="104"/>
                    <a:pt x="1" y="116"/>
                    <a:pt x="13" y="130"/>
                  </a:cubicBezTo>
                  <a:cubicBezTo>
                    <a:pt x="26" y="142"/>
                    <a:pt x="39" y="142"/>
                    <a:pt x="65" y="142"/>
                  </a:cubicBezTo>
                  <a:lnTo>
                    <a:pt x="104" y="142"/>
                  </a:lnTo>
                  <a:cubicBezTo>
                    <a:pt x="142" y="142"/>
                    <a:pt x="194" y="142"/>
                    <a:pt x="233" y="130"/>
                  </a:cubicBezTo>
                  <a:cubicBezTo>
                    <a:pt x="259" y="116"/>
                    <a:pt x="271" y="116"/>
                    <a:pt x="271" y="91"/>
                  </a:cubicBezTo>
                  <a:cubicBezTo>
                    <a:pt x="284" y="78"/>
                    <a:pt x="284" y="65"/>
                    <a:pt x="284" y="53"/>
                  </a:cubicBezTo>
                  <a:cubicBezTo>
                    <a:pt x="271" y="39"/>
                    <a:pt x="271" y="13"/>
                    <a:pt x="245" y="13"/>
                  </a:cubicBezTo>
                  <a:cubicBezTo>
                    <a:pt x="245" y="1"/>
                    <a:pt x="233" y="1"/>
                    <a:pt x="219"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07"/>
            <p:cNvSpPr/>
            <p:nvPr/>
          </p:nvSpPr>
          <p:spPr>
            <a:xfrm>
              <a:off x="6634159" y="3970118"/>
              <a:ext cx="6772" cy="8670"/>
            </a:xfrm>
            <a:custGeom>
              <a:rect b="b" l="l" r="r" t="t"/>
              <a:pathLst>
                <a:path extrusionOk="0" h="233" w="182">
                  <a:moveTo>
                    <a:pt x="66" y="0"/>
                  </a:moveTo>
                  <a:cubicBezTo>
                    <a:pt x="52" y="0"/>
                    <a:pt x="40" y="0"/>
                    <a:pt x="26" y="13"/>
                  </a:cubicBezTo>
                  <a:cubicBezTo>
                    <a:pt x="14" y="13"/>
                    <a:pt x="1" y="26"/>
                    <a:pt x="1" y="52"/>
                  </a:cubicBezTo>
                  <a:lnTo>
                    <a:pt x="1" y="64"/>
                  </a:lnTo>
                  <a:cubicBezTo>
                    <a:pt x="1" y="78"/>
                    <a:pt x="1" y="90"/>
                    <a:pt x="14" y="90"/>
                  </a:cubicBezTo>
                  <a:cubicBezTo>
                    <a:pt x="26" y="129"/>
                    <a:pt x="40" y="167"/>
                    <a:pt x="66" y="207"/>
                  </a:cubicBezTo>
                  <a:cubicBezTo>
                    <a:pt x="66" y="219"/>
                    <a:pt x="91" y="232"/>
                    <a:pt x="104" y="232"/>
                  </a:cubicBezTo>
                  <a:lnTo>
                    <a:pt x="117" y="232"/>
                  </a:lnTo>
                  <a:cubicBezTo>
                    <a:pt x="130" y="232"/>
                    <a:pt x="143" y="232"/>
                    <a:pt x="143" y="219"/>
                  </a:cubicBezTo>
                  <a:cubicBezTo>
                    <a:pt x="169" y="219"/>
                    <a:pt x="169" y="207"/>
                    <a:pt x="181" y="193"/>
                  </a:cubicBezTo>
                  <a:lnTo>
                    <a:pt x="181" y="167"/>
                  </a:lnTo>
                  <a:cubicBezTo>
                    <a:pt x="181" y="155"/>
                    <a:pt x="181" y="155"/>
                    <a:pt x="169" y="142"/>
                  </a:cubicBezTo>
                  <a:cubicBezTo>
                    <a:pt x="155" y="103"/>
                    <a:pt x="130" y="64"/>
                    <a:pt x="117" y="38"/>
                  </a:cubicBezTo>
                  <a:cubicBezTo>
                    <a:pt x="117" y="13"/>
                    <a:pt x="91" y="13"/>
                    <a:pt x="78"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07"/>
            <p:cNvSpPr/>
            <p:nvPr/>
          </p:nvSpPr>
          <p:spPr>
            <a:xfrm>
              <a:off x="6648559" y="4005132"/>
              <a:ext cx="6288" cy="6735"/>
            </a:xfrm>
            <a:custGeom>
              <a:rect b="b" l="l" r="r" t="t"/>
              <a:pathLst>
                <a:path extrusionOk="0" h="181" w="169">
                  <a:moveTo>
                    <a:pt x="91" y="0"/>
                  </a:moveTo>
                  <a:cubicBezTo>
                    <a:pt x="78" y="0"/>
                    <a:pt x="78" y="0"/>
                    <a:pt x="66" y="14"/>
                  </a:cubicBezTo>
                  <a:lnTo>
                    <a:pt x="52" y="26"/>
                  </a:lnTo>
                  <a:cubicBezTo>
                    <a:pt x="40" y="52"/>
                    <a:pt x="26" y="65"/>
                    <a:pt x="14" y="78"/>
                  </a:cubicBezTo>
                  <a:cubicBezTo>
                    <a:pt x="1" y="91"/>
                    <a:pt x="1" y="103"/>
                    <a:pt x="1" y="103"/>
                  </a:cubicBezTo>
                  <a:lnTo>
                    <a:pt x="1" y="129"/>
                  </a:lnTo>
                  <a:cubicBezTo>
                    <a:pt x="14" y="143"/>
                    <a:pt x="14" y="143"/>
                    <a:pt x="14" y="155"/>
                  </a:cubicBezTo>
                  <a:cubicBezTo>
                    <a:pt x="26" y="155"/>
                    <a:pt x="26" y="168"/>
                    <a:pt x="40" y="168"/>
                  </a:cubicBezTo>
                  <a:lnTo>
                    <a:pt x="52" y="181"/>
                  </a:lnTo>
                  <a:lnTo>
                    <a:pt x="78" y="181"/>
                  </a:lnTo>
                  <a:cubicBezTo>
                    <a:pt x="91" y="168"/>
                    <a:pt x="91" y="168"/>
                    <a:pt x="104" y="168"/>
                  </a:cubicBezTo>
                  <a:cubicBezTo>
                    <a:pt x="104" y="168"/>
                    <a:pt x="117" y="155"/>
                    <a:pt x="117" y="143"/>
                  </a:cubicBezTo>
                  <a:cubicBezTo>
                    <a:pt x="130" y="129"/>
                    <a:pt x="143" y="117"/>
                    <a:pt x="155" y="91"/>
                  </a:cubicBezTo>
                  <a:cubicBezTo>
                    <a:pt x="155" y="91"/>
                    <a:pt x="169" y="78"/>
                    <a:pt x="169" y="65"/>
                  </a:cubicBezTo>
                  <a:lnTo>
                    <a:pt x="169" y="52"/>
                  </a:lnTo>
                  <a:cubicBezTo>
                    <a:pt x="155" y="39"/>
                    <a:pt x="155" y="26"/>
                    <a:pt x="155" y="26"/>
                  </a:cubicBezTo>
                  <a:cubicBezTo>
                    <a:pt x="143" y="14"/>
                    <a:pt x="143" y="14"/>
                    <a:pt x="130" y="14"/>
                  </a:cubicBezTo>
                  <a:cubicBezTo>
                    <a:pt x="130" y="0"/>
                    <a:pt x="130" y="0"/>
                    <a:pt x="117"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07"/>
            <p:cNvSpPr/>
            <p:nvPr/>
          </p:nvSpPr>
          <p:spPr>
            <a:xfrm>
              <a:off x="7049750" y="4068945"/>
              <a:ext cx="134403" cy="155984"/>
            </a:xfrm>
            <a:custGeom>
              <a:rect b="b" l="l" r="r" t="t"/>
              <a:pathLst>
                <a:path extrusionOk="0" h="4192" w="3612">
                  <a:moveTo>
                    <a:pt x="3612" y="1"/>
                  </a:moveTo>
                  <a:lnTo>
                    <a:pt x="2361" y="452"/>
                  </a:lnTo>
                  <a:lnTo>
                    <a:pt x="2361" y="1368"/>
                  </a:lnTo>
                  <a:lnTo>
                    <a:pt x="1135" y="1471"/>
                  </a:lnTo>
                  <a:lnTo>
                    <a:pt x="0" y="3186"/>
                  </a:lnTo>
                  <a:lnTo>
                    <a:pt x="659" y="4192"/>
                  </a:lnTo>
                  <a:lnTo>
                    <a:pt x="774" y="3070"/>
                  </a:lnTo>
                  <a:lnTo>
                    <a:pt x="1742" y="2464"/>
                  </a:lnTo>
                  <a:lnTo>
                    <a:pt x="2877" y="2039"/>
                  </a:lnTo>
                  <a:lnTo>
                    <a:pt x="3612"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07"/>
            <p:cNvSpPr/>
            <p:nvPr/>
          </p:nvSpPr>
          <p:spPr>
            <a:xfrm>
              <a:off x="7065117" y="4183178"/>
              <a:ext cx="13470" cy="41750"/>
            </a:xfrm>
            <a:custGeom>
              <a:rect b="b" l="l" r="r" t="t"/>
              <a:pathLst>
                <a:path extrusionOk="0" h="1122" w="362">
                  <a:moveTo>
                    <a:pt x="361" y="0"/>
                  </a:moveTo>
                  <a:lnTo>
                    <a:pt x="0" y="116"/>
                  </a:lnTo>
                  <a:lnTo>
                    <a:pt x="246" y="1122"/>
                  </a:lnTo>
                  <a:lnTo>
                    <a:pt x="361" y="0"/>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07"/>
            <p:cNvSpPr/>
            <p:nvPr/>
          </p:nvSpPr>
          <p:spPr>
            <a:xfrm>
              <a:off x="7114569" y="4134211"/>
              <a:ext cx="42233" cy="26419"/>
            </a:xfrm>
            <a:custGeom>
              <a:rect b="b" l="l" r="r" t="t"/>
              <a:pathLst>
                <a:path extrusionOk="0" h="710" w="1135">
                  <a:moveTo>
                    <a:pt x="64" y="1"/>
                  </a:moveTo>
                  <a:lnTo>
                    <a:pt x="0" y="710"/>
                  </a:lnTo>
                  <a:lnTo>
                    <a:pt x="0" y="710"/>
                  </a:lnTo>
                  <a:lnTo>
                    <a:pt x="1135" y="285"/>
                  </a:lnTo>
                  <a:lnTo>
                    <a:pt x="64" y="1"/>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07"/>
            <p:cNvSpPr/>
            <p:nvPr/>
          </p:nvSpPr>
          <p:spPr>
            <a:xfrm>
              <a:off x="7137601" y="4085727"/>
              <a:ext cx="15368" cy="34159"/>
            </a:xfrm>
            <a:custGeom>
              <a:rect b="b" l="l" r="r" t="t"/>
              <a:pathLst>
                <a:path extrusionOk="0" h="918" w="413">
                  <a:moveTo>
                    <a:pt x="0" y="1"/>
                  </a:moveTo>
                  <a:lnTo>
                    <a:pt x="0" y="917"/>
                  </a:lnTo>
                  <a:lnTo>
                    <a:pt x="413" y="736"/>
                  </a:lnTo>
                  <a:lnTo>
                    <a:pt x="0" y="1"/>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07"/>
            <p:cNvSpPr/>
            <p:nvPr/>
          </p:nvSpPr>
          <p:spPr>
            <a:xfrm>
              <a:off x="7075648" y="4130862"/>
              <a:ext cx="30289" cy="25935"/>
            </a:xfrm>
            <a:custGeom>
              <a:rect b="b" l="l" r="r" t="t"/>
              <a:pathLst>
                <a:path extrusionOk="0" h="697" w="814">
                  <a:moveTo>
                    <a:pt x="814" y="0"/>
                  </a:moveTo>
                  <a:lnTo>
                    <a:pt x="1" y="697"/>
                  </a:lnTo>
                  <a:lnTo>
                    <a:pt x="814" y="581"/>
                  </a:lnTo>
                  <a:lnTo>
                    <a:pt x="814" y="0"/>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07"/>
            <p:cNvSpPr/>
            <p:nvPr/>
          </p:nvSpPr>
          <p:spPr>
            <a:xfrm>
              <a:off x="7155313" y="4089597"/>
              <a:ext cx="5358" cy="5768"/>
            </a:xfrm>
            <a:custGeom>
              <a:rect b="b" l="l" r="r" t="t"/>
              <a:pathLst>
                <a:path extrusionOk="0" h="155" w="144">
                  <a:moveTo>
                    <a:pt x="27" y="0"/>
                  </a:moveTo>
                  <a:cubicBezTo>
                    <a:pt x="27" y="13"/>
                    <a:pt x="14" y="13"/>
                    <a:pt x="14" y="13"/>
                  </a:cubicBezTo>
                  <a:cubicBezTo>
                    <a:pt x="1" y="26"/>
                    <a:pt x="1" y="39"/>
                    <a:pt x="1" y="39"/>
                  </a:cubicBezTo>
                  <a:lnTo>
                    <a:pt x="1" y="65"/>
                  </a:lnTo>
                  <a:lnTo>
                    <a:pt x="1" y="91"/>
                  </a:lnTo>
                  <a:cubicBezTo>
                    <a:pt x="14" y="103"/>
                    <a:pt x="14" y="117"/>
                    <a:pt x="27" y="129"/>
                  </a:cubicBezTo>
                  <a:cubicBezTo>
                    <a:pt x="27" y="129"/>
                    <a:pt x="27" y="142"/>
                    <a:pt x="40" y="142"/>
                  </a:cubicBezTo>
                  <a:cubicBezTo>
                    <a:pt x="40" y="155"/>
                    <a:pt x="52" y="155"/>
                    <a:pt x="66" y="155"/>
                  </a:cubicBezTo>
                  <a:lnTo>
                    <a:pt x="104" y="155"/>
                  </a:lnTo>
                  <a:lnTo>
                    <a:pt x="117" y="142"/>
                  </a:lnTo>
                  <a:cubicBezTo>
                    <a:pt x="130" y="129"/>
                    <a:pt x="130" y="117"/>
                    <a:pt x="143" y="117"/>
                  </a:cubicBezTo>
                  <a:lnTo>
                    <a:pt x="143" y="91"/>
                  </a:lnTo>
                  <a:cubicBezTo>
                    <a:pt x="143" y="77"/>
                    <a:pt x="130" y="77"/>
                    <a:pt x="130" y="65"/>
                  </a:cubicBezTo>
                  <a:cubicBezTo>
                    <a:pt x="130" y="52"/>
                    <a:pt x="117" y="39"/>
                    <a:pt x="117" y="26"/>
                  </a:cubicBezTo>
                  <a:cubicBezTo>
                    <a:pt x="104" y="26"/>
                    <a:pt x="104" y="13"/>
                    <a:pt x="92" y="13"/>
                  </a:cubicBezTo>
                  <a:cubicBezTo>
                    <a:pt x="92" y="0"/>
                    <a:pt x="78" y="0"/>
                    <a:pt x="78"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07"/>
            <p:cNvSpPr/>
            <p:nvPr/>
          </p:nvSpPr>
          <p:spPr>
            <a:xfrm>
              <a:off x="7145713" y="4128480"/>
              <a:ext cx="5358" cy="5284"/>
            </a:xfrm>
            <a:custGeom>
              <a:rect b="b" l="l" r="r" t="t"/>
              <a:pathLst>
                <a:path extrusionOk="0" h="142" w="144">
                  <a:moveTo>
                    <a:pt x="66" y="0"/>
                  </a:moveTo>
                  <a:cubicBezTo>
                    <a:pt x="52" y="0"/>
                    <a:pt x="52" y="13"/>
                    <a:pt x="40" y="13"/>
                  </a:cubicBezTo>
                  <a:cubicBezTo>
                    <a:pt x="40" y="26"/>
                    <a:pt x="27" y="26"/>
                    <a:pt x="27" y="38"/>
                  </a:cubicBezTo>
                  <a:cubicBezTo>
                    <a:pt x="14" y="38"/>
                    <a:pt x="14" y="52"/>
                    <a:pt x="14" y="52"/>
                  </a:cubicBezTo>
                  <a:cubicBezTo>
                    <a:pt x="1" y="64"/>
                    <a:pt x="1" y="64"/>
                    <a:pt x="1" y="78"/>
                  </a:cubicBezTo>
                  <a:cubicBezTo>
                    <a:pt x="1" y="90"/>
                    <a:pt x="1" y="90"/>
                    <a:pt x="14" y="103"/>
                  </a:cubicBezTo>
                  <a:cubicBezTo>
                    <a:pt x="14" y="116"/>
                    <a:pt x="14" y="116"/>
                    <a:pt x="27" y="129"/>
                  </a:cubicBezTo>
                  <a:lnTo>
                    <a:pt x="40" y="129"/>
                  </a:lnTo>
                  <a:cubicBezTo>
                    <a:pt x="40" y="142"/>
                    <a:pt x="52" y="142"/>
                    <a:pt x="66" y="142"/>
                  </a:cubicBezTo>
                  <a:lnTo>
                    <a:pt x="78" y="142"/>
                  </a:lnTo>
                  <a:cubicBezTo>
                    <a:pt x="92" y="142"/>
                    <a:pt x="104" y="129"/>
                    <a:pt x="117" y="129"/>
                  </a:cubicBezTo>
                  <a:cubicBezTo>
                    <a:pt x="117" y="116"/>
                    <a:pt x="117" y="116"/>
                    <a:pt x="130" y="103"/>
                  </a:cubicBezTo>
                  <a:lnTo>
                    <a:pt x="143" y="90"/>
                  </a:lnTo>
                  <a:lnTo>
                    <a:pt x="143" y="64"/>
                  </a:lnTo>
                  <a:lnTo>
                    <a:pt x="143" y="38"/>
                  </a:lnTo>
                  <a:cubicBezTo>
                    <a:pt x="143" y="26"/>
                    <a:pt x="130" y="26"/>
                    <a:pt x="130" y="13"/>
                  </a:cubicBezTo>
                  <a:lnTo>
                    <a:pt x="117" y="13"/>
                  </a:lnTo>
                  <a:cubicBezTo>
                    <a:pt x="104" y="0"/>
                    <a:pt x="92" y="0"/>
                    <a:pt x="78"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07"/>
            <p:cNvSpPr/>
            <p:nvPr/>
          </p:nvSpPr>
          <p:spPr>
            <a:xfrm>
              <a:off x="7110215" y="4126545"/>
              <a:ext cx="5321" cy="7219"/>
            </a:xfrm>
            <a:custGeom>
              <a:rect b="b" l="l" r="r" t="t"/>
              <a:pathLst>
                <a:path extrusionOk="0" h="194" w="143">
                  <a:moveTo>
                    <a:pt x="40" y="1"/>
                  </a:moveTo>
                  <a:cubicBezTo>
                    <a:pt x="26" y="1"/>
                    <a:pt x="14" y="13"/>
                    <a:pt x="14" y="26"/>
                  </a:cubicBezTo>
                  <a:lnTo>
                    <a:pt x="0" y="39"/>
                  </a:lnTo>
                  <a:lnTo>
                    <a:pt x="0" y="78"/>
                  </a:lnTo>
                  <a:cubicBezTo>
                    <a:pt x="0" y="104"/>
                    <a:pt x="14" y="130"/>
                    <a:pt x="14" y="142"/>
                  </a:cubicBezTo>
                  <a:cubicBezTo>
                    <a:pt x="26" y="155"/>
                    <a:pt x="26" y="168"/>
                    <a:pt x="26" y="168"/>
                  </a:cubicBezTo>
                  <a:cubicBezTo>
                    <a:pt x="40" y="181"/>
                    <a:pt x="40" y="181"/>
                    <a:pt x="52" y="181"/>
                  </a:cubicBezTo>
                  <a:cubicBezTo>
                    <a:pt x="52" y="194"/>
                    <a:pt x="65" y="194"/>
                    <a:pt x="65" y="194"/>
                  </a:cubicBezTo>
                  <a:lnTo>
                    <a:pt x="91" y="194"/>
                  </a:lnTo>
                  <a:cubicBezTo>
                    <a:pt x="117" y="181"/>
                    <a:pt x="129" y="181"/>
                    <a:pt x="129" y="168"/>
                  </a:cubicBezTo>
                  <a:cubicBezTo>
                    <a:pt x="129" y="155"/>
                    <a:pt x="143" y="155"/>
                    <a:pt x="143" y="142"/>
                  </a:cubicBezTo>
                  <a:lnTo>
                    <a:pt x="143" y="116"/>
                  </a:lnTo>
                  <a:cubicBezTo>
                    <a:pt x="129" y="90"/>
                    <a:pt x="129" y="65"/>
                    <a:pt x="117" y="39"/>
                  </a:cubicBezTo>
                  <a:lnTo>
                    <a:pt x="117" y="26"/>
                  </a:lnTo>
                  <a:lnTo>
                    <a:pt x="91" y="1"/>
                  </a:ln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07"/>
            <p:cNvSpPr/>
            <p:nvPr/>
          </p:nvSpPr>
          <p:spPr>
            <a:xfrm>
              <a:off x="7073750" y="4165392"/>
              <a:ext cx="8186" cy="5358"/>
            </a:xfrm>
            <a:custGeom>
              <a:rect b="b" l="l" r="r" t="t"/>
              <a:pathLst>
                <a:path extrusionOk="0" h="144" w="220">
                  <a:moveTo>
                    <a:pt x="143" y="1"/>
                  </a:moveTo>
                  <a:cubicBezTo>
                    <a:pt x="117" y="1"/>
                    <a:pt x="78" y="14"/>
                    <a:pt x="52" y="14"/>
                  </a:cubicBezTo>
                  <a:cubicBezTo>
                    <a:pt x="39" y="27"/>
                    <a:pt x="39" y="27"/>
                    <a:pt x="26" y="27"/>
                  </a:cubicBezTo>
                  <a:cubicBezTo>
                    <a:pt x="26" y="40"/>
                    <a:pt x="14" y="40"/>
                    <a:pt x="14" y="52"/>
                  </a:cubicBezTo>
                  <a:lnTo>
                    <a:pt x="14" y="66"/>
                  </a:lnTo>
                  <a:cubicBezTo>
                    <a:pt x="0" y="78"/>
                    <a:pt x="0" y="92"/>
                    <a:pt x="14" y="92"/>
                  </a:cubicBezTo>
                  <a:cubicBezTo>
                    <a:pt x="14" y="117"/>
                    <a:pt x="26" y="130"/>
                    <a:pt x="39" y="130"/>
                  </a:cubicBezTo>
                  <a:lnTo>
                    <a:pt x="52" y="143"/>
                  </a:lnTo>
                  <a:lnTo>
                    <a:pt x="91" y="143"/>
                  </a:lnTo>
                  <a:lnTo>
                    <a:pt x="168" y="117"/>
                  </a:lnTo>
                  <a:lnTo>
                    <a:pt x="194" y="117"/>
                  </a:lnTo>
                  <a:cubicBezTo>
                    <a:pt x="207" y="104"/>
                    <a:pt x="207" y="104"/>
                    <a:pt x="207" y="92"/>
                  </a:cubicBezTo>
                  <a:cubicBezTo>
                    <a:pt x="220" y="92"/>
                    <a:pt x="220" y="78"/>
                    <a:pt x="220" y="66"/>
                  </a:cubicBezTo>
                  <a:lnTo>
                    <a:pt x="220" y="40"/>
                  </a:lnTo>
                  <a:cubicBezTo>
                    <a:pt x="207" y="27"/>
                    <a:pt x="207" y="14"/>
                    <a:pt x="194" y="1"/>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07"/>
            <p:cNvSpPr/>
            <p:nvPr/>
          </p:nvSpPr>
          <p:spPr>
            <a:xfrm>
              <a:off x="7062215" y="4174992"/>
              <a:ext cx="4391" cy="6772"/>
            </a:xfrm>
            <a:custGeom>
              <a:rect b="b" l="l" r="r" t="t"/>
              <a:pathLst>
                <a:path extrusionOk="0" h="182" w="118">
                  <a:moveTo>
                    <a:pt x="66" y="1"/>
                  </a:moveTo>
                  <a:cubicBezTo>
                    <a:pt x="52" y="1"/>
                    <a:pt x="52" y="14"/>
                    <a:pt x="40" y="14"/>
                  </a:cubicBezTo>
                  <a:cubicBezTo>
                    <a:pt x="27" y="14"/>
                    <a:pt x="27" y="14"/>
                    <a:pt x="14" y="26"/>
                  </a:cubicBezTo>
                  <a:cubicBezTo>
                    <a:pt x="14" y="26"/>
                    <a:pt x="14" y="40"/>
                    <a:pt x="1" y="40"/>
                  </a:cubicBezTo>
                  <a:lnTo>
                    <a:pt x="1" y="66"/>
                  </a:lnTo>
                  <a:lnTo>
                    <a:pt x="1" y="117"/>
                  </a:lnTo>
                  <a:lnTo>
                    <a:pt x="1" y="143"/>
                  </a:lnTo>
                  <a:cubicBezTo>
                    <a:pt x="1" y="155"/>
                    <a:pt x="14" y="155"/>
                    <a:pt x="14" y="169"/>
                  </a:cubicBezTo>
                  <a:cubicBezTo>
                    <a:pt x="27" y="169"/>
                    <a:pt x="27" y="181"/>
                    <a:pt x="40" y="181"/>
                  </a:cubicBezTo>
                  <a:lnTo>
                    <a:pt x="78" y="181"/>
                  </a:lnTo>
                  <a:cubicBezTo>
                    <a:pt x="92" y="181"/>
                    <a:pt x="92" y="169"/>
                    <a:pt x="104" y="169"/>
                  </a:cubicBezTo>
                  <a:lnTo>
                    <a:pt x="117" y="155"/>
                  </a:lnTo>
                  <a:lnTo>
                    <a:pt x="117" y="117"/>
                  </a:lnTo>
                  <a:lnTo>
                    <a:pt x="117" y="66"/>
                  </a:lnTo>
                  <a:lnTo>
                    <a:pt x="117" y="40"/>
                  </a:lnTo>
                  <a:lnTo>
                    <a:pt x="104" y="26"/>
                  </a:lnTo>
                  <a:cubicBezTo>
                    <a:pt x="104" y="14"/>
                    <a:pt x="92" y="14"/>
                    <a:pt x="78" y="14"/>
                  </a:cubicBezTo>
                  <a:lnTo>
                    <a:pt x="66" y="1"/>
                  </a:ln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07"/>
            <p:cNvSpPr/>
            <p:nvPr/>
          </p:nvSpPr>
          <p:spPr>
            <a:xfrm>
              <a:off x="6607294" y="4057894"/>
              <a:ext cx="128635" cy="139724"/>
            </a:xfrm>
            <a:custGeom>
              <a:rect b="b" l="l" r="r" t="t"/>
              <a:pathLst>
                <a:path extrusionOk="0" h="3755" w="3457">
                  <a:moveTo>
                    <a:pt x="0" y="1"/>
                  </a:moveTo>
                  <a:lnTo>
                    <a:pt x="1445" y="1394"/>
                  </a:lnTo>
                  <a:lnTo>
                    <a:pt x="1084" y="2193"/>
                  </a:lnTo>
                  <a:lnTo>
                    <a:pt x="2671" y="3754"/>
                  </a:lnTo>
                  <a:lnTo>
                    <a:pt x="2671" y="2296"/>
                  </a:lnTo>
                  <a:lnTo>
                    <a:pt x="3457" y="1187"/>
                  </a:lnTo>
                  <a:lnTo>
                    <a:pt x="2490" y="917"/>
                  </a:lnTo>
                  <a:lnTo>
                    <a:pt x="2490"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07"/>
            <p:cNvSpPr/>
            <p:nvPr/>
          </p:nvSpPr>
          <p:spPr>
            <a:xfrm>
              <a:off x="6607294" y="4057894"/>
              <a:ext cx="63890" cy="51871"/>
            </a:xfrm>
            <a:custGeom>
              <a:rect b="b" l="l" r="r" t="t"/>
              <a:pathLst>
                <a:path extrusionOk="0" h="1394" w="1717">
                  <a:moveTo>
                    <a:pt x="0" y="1"/>
                  </a:moveTo>
                  <a:lnTo>
                    <a:pt x="1445" y="1394"/>
                  </a:lnTo>
                  <a:lnTo>
                    <a:pt x="1716" y="891"/>
                  </a:lnTo>
                  <a:lnTo>
                    <a:pt x="0" y="1"/>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07"/>
            <p:cNvSpPr/>
            <p:nvPr/>
          </p:nvSpPr>
          <p:spPr>
            <a:xfrm>
              <a:off x="6693657" y="4102062"/>
              <a:ext cx="42271" cy="41303"/>
            </a:xfrm>
            <a:custGeom>
              <a:rect b="b" l="l" r="r" t="t"/>
              <a:pathLst>
                <a:path extrusionOk="0" h="1110" w="1136">
                  <a:moveTo>
                    <a:pt x="1136" y="0"/>
                  </a:moveTo>
                  <a:lnTo>
                    <a:pt x="1" y="207"/>
                  </a:lnTo>
                  <a:lnTo>
                    <a:pt x="350" y="1109"/>
                  </a:lnTo>
                  <a:lnTo>
                    <a:pt x="1136" y="0"/>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07"/>
            <p:cNvSpPr/>
            <p:nvPr/>
          </p:nvSpPr>
          <p:spPr>
            <a:xfrm>
              <a:off x="6647591" y="4137113"/>
              <a:ext cx="59089" cy="60503"/>
            </a:xfrm>
            <a:custGeom>
              <a:rect b="b" l="l" r="r" t="t"/>
              <a:pathLst>
                <a:path extrusionOk="0" h="1626" w="1588">
                  <a:moveTo>
                    <a:pt x="723" y="0"/>
                  </a:moveTo>
                  <a:lnTo>
                    <a:pt x="1" y="64"/>
                  </a:lnTo>
                  <a:lnTo>
                    <a:pt x="1588" y="1625"/>
                  </a:lnTo>
                  <a:lnTo>
                    <a:pt x="723" y="0"/>
                  </a:lnTo>
                  <a:close/>
                  <a:moveTo>
                    <a:pt x="1588" y="1625"/>
                  </a:moveTo>
                  <a:lnTo>
                    <a:pt x="1588" y="1625"/>
                  </a:lnTo>
                  <a:lnTo>
                    <a:pt x="1588" y="1625"/>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07"/>
            <p:cNvSpPr/>
            <p:nvPr/>
          </p:nvSpPr>
          <p:spPr>
            <a:xfrm>
              <a:off x="6655294" y="4066527"/>
              <a:ext cx="38401" cy="19238"/>
            </a:xfrm>
            <a:custGeom>
              <a:rect b="b" l="l" r="r" t="t"/>
              <a:pathLst>
                <a:path extrusionOk="0" h="517" w="1032">
                  <a:moveTo>
                    <a:pt x="0" y="1"/>
                  </a:moveTo>
                  <a:lnTo>
                    <a:pt x="697" y="517"/>
                  </a:lnTo>
                  <a:lnTo>
                    <a:pt x="1032" y="491"/>
                  </a:lnTo>
                  <a:lnTo>
                    <a:pt x="0" y="1"/>
                  </a:lnTo>
                  <a:close/>
                </a:path>
              </a:pathLst>
            </a:custGeom>
            <a:solidFill>
              <a:srgbClr val="C9D4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07"/>
            <p:cNvSpPr/>
            <p:nvPr/>
          </p:nvSpPr>
          <p:spPr>
            <a:xfrm>
              <a:off x="6637991" y="4062248"/>
              <a:ext cx="7740" cy="6735"/>
            </a:xfrm>
            <a:custGeom>
              <a:rect b="b" l="l" r="r" t="t"/>
              <a:pathLst>
                <a:path extrusionOk="0" h="181" w="208">
                  <a:moveTo>
                    <a:pt x="66" y="0"/>
                  </a:moveTo>
                  <a:lnTo>
                    <a:pt x="52" y="13"/>
                  </a:lnTo>
                  <a:cubicBezTo>
                    <a:pt x="40" y="13"/>
                    <a:pt x="40" y="13"/>
                    <a:pt x="27" y="26"/>
                  </a:cubicBezTo>
                  <a:cubicBezTo>
                    <a:pt x="27" y="26"/>
                    <a:pt x="14" y="26"/>
                    <a:pt x="14" y="39"/>
                  </a:cubicBezTo>
                  <a:cubicBezTo>
                    <a:pt x="1" y="52"/>
                    <a:pt x="1" y="64"/>
                    <a:pt x="1" y="90"/>
                  </a:cubicBezTo>
                  <a:cubicBezTo>
                    <a:pt x="14" y="90"/>
                    <a:pt x="14" y="90"/>
                    <a:pt x="14" y="104"/>
                  </a:cubicBezTo>
                  <a:cubicBezTo>
                    <a:pt x="14" y="116"/>
                    <a:pt x="27" y="116"/>
                    <a:pt x="40" y="129"/>
                  </a:cubicBezTo>
                  <a:cubicBezTo>
                    <a:pt x="52" y="142"/>
                    <a:pt x="78" y="155"/>
                    <a:pt x="104" y="181"/>
                  </a:cubicBezTo>
                  <a:lnTo>
                    <a:pt x="156" y="181"/>
                  </a:lnTo>
                  <a:cubicBezTo>
                    <a:pt x="169" y="181"/>
                    <a:pt x="169" y="181"/>
                    <a:pt x="181" y="168"/>
                  </a:cubicBezTo>
                  <a:lnTo>
                    <a:pt x="195" y="155"/>
                  </a:lnTo>
                  <a:cubicBezTo>
                    <a:pt x="195" y="142"/>
                    <a:pt x="207" y="116"/>
                    <a:pt x="195" y="104"/>
                  </a:cubicBezTo>
                  <a:lnTo>
                    <a:pt x="195" y="90"/>
                  </a:lnTo>
                  <a:lnTo>
                    <a:pt x="169" y="64"/>
                  </a:lnTo>
                  <a:cubicBezTo>
                    <a:pt x="143" y="52"/>
                    <a:pt x="117" y="39"/>
                    <a:pt x="104" y="13"/>
                  </a:cubicBezTo>
                  <a:lnTo>
                    <a:pt x="78" y="13"/>
                  </a:lnTo>
                  <a:lnTo>
                    <a:pt x="66" y="0"/>
                  </a:ln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07"/>
            <p:cNvSpPr/>
            <p:nvPr/>
          </p:nvSpPr>
          <p:spPr>
            <a:xfrm>
              <a:off x="6680745" y="4094880"/>
              <a:ext cx="6251" cy="5805"/>
            </a:xfrm>
            <a:custGeom>
              <a:rect b="b" l="l" r="r" t="t"/>
              <a:pathLst>
                <a:path extrusionOk="0" h="156" w="168">
                  <a:moveTo>
                    <a:pt x="90" y="0"/>
                  </a:moveTo>
                  <a:cubicBezTo>
                    <a:pt x="78" y="0"/>
                    <a:pt x="64" y="13"/>
                    <a:pt x="64" y="13"/>
                  </a:cubicBezTo>
                  <a:lnTo>
                    <a:pt x="26" y="52"/>
                  </a:lnTo>
                  <a:cubicBezTo>
                    <a:pt x="13" y="52"/>
                    <a:pt x="13" y="64"/>
                    <a:pt x="13" y="78"/>
                  </a:cubicBezTo>
                  <a:cubicBezTo>
                    <a:pt x="13" y="78"/>
                    <a:pt x="0" y="90"/>
                    <a:pt x="13" y="90"/>
                  </a:cubicBezTo>
                  <a:cubicBezTo>
                    <a:pt x="0" y="104"/>
                    <a:pt x="13" y="116"/>
                    <a:pt x="13" y="116"/>
                  </a:cubicBezTo>
                  <a:cubicBezTo>
                    <a:pt x="13" y="129"/>
                    <a:pt x="13" y="129"/>
                    <a:pt x="26" y="142"/>
                  </a:cubicBezTo>
                  <a:cubicBezTo>
                    <a:pt x="26" y="142"/>
                    <a:pt x="38" y="142"/>
                    <a:pt x="38" y="155"/>
                  </a:cubicBezTo>
                  <a:lnTo>
                    <a:pt x="90" y="155"/>
                  </a:lnTo>
                  <a:cubicBezTo>
                    <a:pt x="103" y="155"/>
                    <a:pt x="103" y="142"/>
                    <a:pt x="116" y="142"/>
                  </a:cubicBezTo>
                  <a:lnTo>
                    <a:pt x="155" y="104"/>
                  </a:lnTo>
                  <a:cubicBezTo>
                    <a:pt x="155" y="104"/>
                    <a:pt x="155" y="90"/>
                    <a:pt x="167" y="90"/>
                  </a:cubicBezTo>
                  <a:lnTo>
                    <a:pt x="167" y="64"/>
                  </a:lnTo>
                  <a:lnTo>
                    <a:pt x="167" y="39"/>
                  </a:lnTo>
                  <a:cubicBezTo>
                    <a:pt x="155" y="26"/>
                    <a:pt x="155" y="26"/>
                    <a:pt x="155" y="13"/>
                  </a:cubicBezTo>
                  <a:cubicBezTo>
                    <a:pt x="142" y="13"/>
                    <a:pt x="142" y="13"/>
                    <a:pt x="142"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07"/>
            <p:cNvSpPr/>
            <p:nvPr/>
          </p:nvSpPr>
          <p:spPr>
            <a:xfrm>
              <a:off x="6678810" y="4112629"/>
              <a:ext cx="8670" cy="8670"/>
            </a:xfrm>
            <a:custGeom>
              <a:rect b="b" l="l" r="r" t="t"/>
              <a:pathLst>
                <a:path extrusionOk="0" h="233" w="233">
                  <a:moveTo>
                    <a:pt x="65" y="0"/>
                  </a:moveTo>
                  <a:cubicBezTo>
                    <a:pt x="52" y="0"/>
                    <a:pt x="39" y="0"/>
                    <a:pt x="26" y="13"/>
                  </a:cubicBezTo>
                  <a:cubicBezTo>
                    <a:pt x="13" y="26"/>
                    <a:pt x="1" y="39"/>
                    <a:pt x="1" y="65"/>
                  </a:cubicBezTo>
                  <a:cubicBezTo>
                    <a:pt x="1" y="77"/>
                    <a:pt x="13" y="91"/>
                    <a:pt x="26" y="103"/>
                  </a:cubicBezTo>
                  <a:cubicBezTo>
                    <a:pt x="65" y="142"/>
                    <a:pt x="90" y="181"/>
                    <a:pt x="130" y="206"/>
                  </a:cubicBezTo>
                  <a:cubicBezTo>
                    <a:pt x="142" y="220"/>
                    <a:pt x="155" y="232"/>
                    <a:pt x="181" y="232"/>
                  </a:cubicBezTo>
                  <a:cubicBezTo>
                    <a:pt x="194" y="232"/>
                    <a:pt x="207" y="220"/>
                    <a:pt x="219" y="206"/>
                  </a:cubicBezTo>
                  <a:cubicBezTo>
                    <a:pt x="233" y="206"/>
                    <a:pt x="233" y="181"/>
                    <a:pt x="233" y="168"/>
                  </a:cubicBezTo>
                  <a:cubicBezTo>
                    <a:pt x="233" y="155"/>
                    <a:pt x="233" y="129"/>
                    <a:pt x="219" y="129"/>
                  </a:cubicBezTo>
                  <a:lnTo>
                    <a:pt x="116" y="13"/>
                  </a:lnTo>
                  <a:cubicBezTo>
                    <a:pt x="104" y="0"/>
                    <a:pt x="90" y="0"/>
                    <a:pt x="65"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07"/>
            <p:cNvSpPr/>
            <p:nvPr/>
          </p:nvSpPr>
          <p:spPr>
            <a:xfrm>
              <a:off x="6662959" y="4121262"/>
              <a:ext cx="8223" cy="5768"/>
            </a:xfrm>
            <a:custGeom>
              <a:rect b="b" l="l" r="r" t="t"/>
              <a:pathLst>
                <a:path extrusionOk="0" h="155" w="221">
                  <a:moveTo>
                    <a:pt x="143" y="0"/>
                  </a:moveTo>
                  <a:cubicBezTo>
                    <a:pt x="117" y="14"/>
                    <a:pt x="78" y="26"/>
                    <a:pt x="52" y="39"/>
                  </a:cubicBezTo>
                  <a:cubicBezTo>
                    <a:pt x="40" y="39"/>
                    <a:pt x="40" y="39"/>
                    <a:pt x="26" y="52"/>
                  </a:cubicBezTo>
                  <a:cubicBezTo>
                    <a:pt x="26" y="52"/>
                    <a:pt x="14" y="52"/>
                    <a:pt x="14" y="65"/>
                  </a:cubicBezTo>
                  <a:lnTo>
                    <a:pt x="14" y="91"/>
                  </a:lnTo>
                  <a:cubicBezTo>
                    <a:pt x="0" y="91"/>
                    <a:pt x="0" y="103"/>
                    <a:pt x="14" y="117"/>
                  </a:cubicBezTo>
                  <a:cubicBezTo>
                    <a:pt x="14" y="129"/>
                    <a:pt x="26" y="143"/>
                    <a:pt x="40" y="155"/>
                  </a:cubicBezTo>
                  <a:lnTo>
                    <a:pt x="91" y="155"/>
                  </a:lnTo>
                  <a:lnTo>
                    <a:pt x="169" y="117"/>
                  </a:lnTo>
                  <a:cubicBezTo>
                    <a:pt x="181" y="117"/>
                    <a:pt x="194" y="117"/>
                    <a:pt x="194" y="103"/>
                  </a:cubicBezTo>
                  <a:cubicBezTo>
                    <a:pt x="207" y="103"/>
                    <a:pt x="207" y="103"/>
                    <a:pt x="207" y="91"/>
                  </a:cubicBezTo>
                  <a:cubicBezTo>
                    <a:pt x="220" y="91"/>
                    <a:pt x="220" y="78"/>
                    <a:pt x="220" y="65"/>
                  </a:cubicBezTo>
                  <a:lnTo>
                    <a:pt x="220" y="39"/>
                  </a:lnTo>
                  <a:cubicBezTo>
                    <a:pt x="207" y="26"/>
                    <a:pt x="207" y="14"/>
                    <a:pt x="194"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07"/>
            <p:cNvSpPr/>
            <p:nvPr/>
          </p:nvSpPr>
          <p:spPr>
            <a:xfrm>
              <a:off x="6687926" y="4142880"/>
              <a:ext cx="11089" cy="11982"/>
            </a:xfrm>
            <a:custGeom>
              <a:rect b="b" l="l" r="r" t="t"/>
              <a:pathLst>
                <a:path extrusionOk="0" h="322" w="298">
                  <a:moveTo>
                    <a:pt x="65" y="0"/>
                  </a:moveTo>
                  <a:cubicBezTo>
                    <a:pt x="52" y="0"/>
                    <a:pt x="39" y="12"/>
                    <a:pt x="26" y="26"/>
                  </a:cubicBezTo>
                  <a:cubicBezTo>
                    <a:pt x="14" y="38"/>
                    <a:pt x="0" y="52"/>
                    <a:pt x="14" y="64"/>
                  </a:cubicBezTo>
                  <a:cubicBezTo>
                    <a:pt x="14" y="77"/>
                    <a:pt x="14" y="90"/>
                    <a:pt x="26" y="103"/>
                  </a:cubicBezTo>
                  <a:cubicBezTo>
                    <a:pt x="77" y="181"/>
                    <a:pt x="129" y="245"/>
                    <a:pt x="181" y="310"/>
                  </a:cubicBezTo>
                  <a:cubicBezTo>
                    <a:pt x="194" y="322"/>
                    <a:pt x="220" y="322"/>
                    <a:pt x="232" y="322"/>
                  </a:cubicBezTo>
                  <a:cubicBezTo>
                    <a:pt x="246" y="322"/>
                    <a:pt x="258" y="322"/>
                    <a:pt x="271" y="310"/>
                  </a:cubicBezTo>
                  <a:cubicBezTo>
                    <a:pt x="284" y="296"/>
                    <a:pt x="297" y="284"/>
                    <a:pt x="297" y="258"/>
                  </a:cubicBezTo>
                  <a:cubicBezTo>
                    <a:pt x="297" y="245"/>
                    <a:pt x="284" y="232"/>
                    <a:pt x="271" y="219"/>
                  </a:cubicBezTo>
                  <a:lnTo>
                    <a:pt x="117" y="26"/>
                  </a:lnTo>
                  <a:cubicBezTo>
                    <a:pt x="103" y="12"/>
                    <a:pt x="91" y="0"/>
                    <a:pt x="65" y="0"/>
                  </a:cubicBez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07"/>
            <p:cNvSpPr/>
            <p:nvPr/>
          </p:nvSpPr>
          <p:spPr>
            <a:xfrm>
              <a:off x="6683610" y="4061280"/>
              <a:ext cx="6251" cy="8670"/>
            </a:xfrm>
            <a:custGeom>
              <a:rect b="b" l="l" r="r" t="t"/>
              <a:pathLst>
                <a:path extrusionOk="0" h="233" w="168">
                  <a:moveTo>
                    <a:pt x="52" y="1"/>
                  </a:moveTo>
                  <a:cubicBezTo>
                    <a:pt x="26" y="1"/>
                    <a:pt x="13" y="13"/>
                    <a:pt x="13" y="26"/>
                  </a:cubicBezTo>
                  <a:cubicBezTo>
                    <a:pt x="1" y="39"/>
                    <a:pt x="1" y="65"/>
                    <a:pt x="1" y="78"/>
                  </a:cubicBezTo>
                  <a:cubicBezTo>
                    <a:pt x="13" y="116"/>
                    <a:pt x="26" y="142"/>
                    <a:pt x="39" y="181"/>
                  </a:cubicBezTo>
                  <a:cubicBezTo>
                    <a:pt x="39" y="194"/>
                    <a:pt x="52" y="207"/>
                    <a:pt x="65" y="219"/>
                  </a:cubicBezTo>
                  <a:cubicBezTo>
                    <a:pt x="78" y="219"/>
                    <a:pt x="90" y="233"/>
                    <a:pt x="104" y="233"/>
                  </a:cubicBezTo>
                  <a:lnTo>
                    <a:pt x="116" y="233"/>
                  </a:lnTo>
                  <a:lnTo>
                    <a:pt x="155" y="194"/>
                  </a:lnTo>
                  <a:cubicBezTo>
                    <a:pt x="155" y="181"/>
                    <a:pt x="168" y="168"/>
                    <a:pt x="155" y="155"/>
                  </a:cubicBezTo>
                  <a:cubicBezTo>
                    <a:pt x="142" y="116"/>
                    <a:pt x="142" y="78"/>
                    <a:pt x="130" y="39"/>
                  </a:cubicBezTo>
                  <a:lnTo>
                    <a:pt x="90" y="1"/>
                  </a:lnTo>
                  <a:close/>
                </a:path>
              </a:pathLst>
            </a:custGeom>
            <a:solidFill>
              <a:srgbClr val="F0F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3" name="Google Shape;3393;p107"/>
          <p:cNvSpPr/>
          <p:nvPr/>
        </p:nvSpPr>
        <p:spPr>
          <a:xfrm>
            <a:off x="818900" y="1892125"/>
            <a:ext cx="2227200" cy="537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Mercury is the closest planet to the Sun</a:t>
            </a:r>
            <a:endParaRPr>
              <a:solidFill>
                <a:schemeClr val="dk1"/>
              </a:solidFill>
              <a:latin typeface="Poppins"/>
              <a:ea typeface="Poppins"/>
              <a:cs typeface="Poppins"/>
              <a:sym typeface="Poppins"/>
            </a:endParaRPr>
          </a:p>
        </p:txBody>
      </p:sp>
      <p:sp>
        <p:nvSpPr>
          <p:cNvPr id="3394" name="Google Shape;3394;p107"/>
          <p:cNvSpPr/>
          <p:nvPr/>
        </p:nvSpPr>
        <p:spPr>
          <a:xfrm>
            <a:off x="819900" y="3446577"/>
            <a:ext cx="2227200" cy="537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It has a beautiful name and it is hot</a:t>
            </a:r>
            <a:endParaRPr>
              <a:solidFill>
                <a:schemeClr val="dk1"/>
              </a:solidFill>
              <a:latin typeface="Poppins"/>
              <a:ea typeface="Poppins"/>
              <a:cs typeface="Poppins"/>
              <a:sym typeface="Poppins"/>
            </a:endParaRPr>
          </a:p>
        </p:txBody>
      </p:sp>
      <p:sp>
        <p:nvSpPr>
          <p:cNvPr id="3395" name="Google Shape;3395;p107"/>
          <p:cNvSpPr/>
          <p:nvPr/>
        </p:nvSpPr>
        <p:spPr>
          <a:xfrm>
            <a:off x="6096075" y="1892125"/>
            <a:ext cx="2228100" cy="537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Poppins"/>
                <a:ea typeface="Poppins"/>
                <a:cs typeface="Poppins"/>
                <a:sym typeface="Poppins"/>
              </a:rPr>
              <a:t>Despite being red, it </a:t>
            </a:r>
            <a:r>
              <a:rPr lang="en">
                <a:solidFill>
                  <a:schemeClr val="dk1"/>
                </a:solidFill>
                <a:latin typeface="Poppins"/>
                <a:ea typeface="Poppins"/>
                <a:cs typeface="Poppins"/>
                <a:sym typeface="Poppins"/>
              </a:rPr>
              <a:t>is </a:t>
            </a:r>
            <a:r>
              <a:rPr lang="en">
                <a:solidFill>
                  <a:schemeClr val="dk1"/>
                </a:solidFill>
                <a:latin typeface="Poppins"/>
                <a:ea typeface="Poppins"/>
                <a:cs typeface="Poppins"/>
                <a:sym typeface="Poppins"/>
              </a:rPr>
              <a:t>actually a </a:t>
            </a:r>
            <a:r>
              <a:rPr lang="en">
                <a:solidFill>
                  <a:schemeClr val="dk1"/>
                </a:solidFill>
                <a:latin typeface="Poppins"/>
                <a:ea typeface="Poppins"/>
                <a:cs typeface="Poppins"/>
                <a:sym typeface="Poppins"/>
              </a:rPr>
              <a:t>cold</a:t>
            </a:r>
            <a:r>
              <a:rPr lang="en">
                <a:solidFill>
                  <a:schemeClr val="dk1"/>
                </a:solidFill>
                <a:latin typeface="Poppins"/>
                <a:ea typeface="Poppins"/>
                <a:cs typeface="Poppins"/>
                <a:sym typeface="Poppins"/>
              </a:rPr>
              <a:t> place</a:t>
            </a:r>
            <a:endParaRPr>
              <a:solidFill>
                <a:schemeClr val="dk1"/>
              </a:solidFill>
              <a:latin typeface="Poppins"/>
              <a:ea typeface="Poppins"/>
              <a:cs typeface="Poppins"/>
              <a:sym typeface="Poppins"/>
            </a:endParaRPr>
          </a:p>
        </p:txBody>
      </p:sp>
      <p:sp>
        <p:nvSpPr>
          <p:cNvPr id="3396" name="Google Shape;3396;p107"/>
          <p:cNvSpPr/>
          <p:nvPr/>
        </p:nvSpPr>
        <p:spPr>
          <a:xfrm>
            <a:off x="6097075" y="3446576"/>
            <a:ext cx="2228100" cy="537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Poppins"/>
                <a:ea typeface="Poppins"/>
                <a:cs typeface="Poppins"/>
                <a:sym typeface="Poppins"/>
              </a:rPr>
              <a:t>Jupiter is </a:t>
            </a:r>
            <a:r>
              <a:rPr lang="en">
                <a:solidFill>
                  <a:schemeClr val="dk1"/>
                </a:solidFill>
                <a:latin typeface="Poppins"/>
                <a:ea typeface="Poppins"/>
                <a:cs typeface="Poppins"/>
                <a:sym typeface="Poppins"/>
              </a:rPr>
              <a:t>a gas giant and the</a:t>
            </a:r>
            <a:r>
              <a:rPr lang="en">
                <a:solidFill>
                  <a:schemeClr val="dk1"/>
                </a:solidFill>
                <a:latin typeface="Poppins"/>
                <a:ea typeface="Poppins"/>
                <a:cs typeface="Poppins"/>
                <a:sym typeface="Poppins"/>
              </a:rPr>
              <a:t> biggest planet</a:t>
            </a:r>
            <a:endParaRPr>
              <a:solidFill>
                <a:schemeClr val="dk1"/>
              </a:solidFill>
              <a:latin typeface="Poppins"/>
              <a:ea typeface="Poppins"/>
              <a:cs typeface="Poppins"/>
              <a:sym typeface="Poppins"/>
            </a:endParaRPr>
          </a:p>
        </p:txBody>
      </p:sp>
      <p:sp>
        <p:nvSpPr>
          <p:cNvPr id="3397" name="Google Shape;3397;p107"/>
          <p:cNvSpPr/>
          <p:nvPr/>
        </p:nvSpPr>
        <p:spPr>
          <a:xfrm>
            <a:off x="818900" y="1564325"/>
            <a:ext cx="1700100" cy="32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Mercury</a:t>
            </a:r>
            <a:endParaRPr sz="2000">
              <a:solidFill>
                <a:schemeClr val="dk2"/>
              </a:solidFill>
              <a:latin typeface="Lilita One"/>
              <a:ea typeface="Lilita One"/>
              <a:cs typeface="Lilita One"/>
              <a:sym typeface="Lilita One"/>
            </a:endParaRPr>
          </a:p>
        </p:txBody>
      </p:sp>
      <p:sp>
        <p:nvSpPr>
          <p:cNvPr id="3398" name="Google Shape;3398;p107"/>
          <p:cNvSpPr/>
          <p:nvPr/>
        </p:nvSpPr>
        <p:spPr>
          <a:xfrm>
            <a:off x="819650" y="3116051"/>
            <a:ext cx="1700100" cy="327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Venus</a:t>
            </a:r>
            <a:endParaRPr sz="2000">
              <a:solidFill>
                <a:schemeClr val="dk2"/>
              </a:solidFill>
              <a:latin typeface="Lilita One"/>
              <a:ea typeface="Lilita One"/>
              <a:cs typeface="Lilita One"/>
              <a:sym typeface="Lilita One"/>
            </a:endParaRPr>
          </a:p>
        </p:txBody>
      </p:sp>
      <p:sp>
        <p:nvSpPr>
          <p:cNvPr id="3399" name="Google Shape;3399;p107"/>
          <p:cNvSpPr/>
          <p:nvPr/>
        </p:nvSpPr>
        <p:spPr>
          <a:xfrm>
            <a:off x="6624125" y="1564325"/>
            <a:ext cx="1700100" cy="327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Mars </a:t>
            </a:r>
            <a:endParaRPr sz="2000">
              <a:solidFill>
                <a:schemeClr val="dk2"/>
              </a:solidFill>
              <a:latin typeface="Lilita One"/>
              <a:ea typeface="Lilita One"/>
              <a:cs typeface="Lilita One"/>
              <a:sym typeface="Lilita One"/>
            </a:endParaRPr>
          </a:p>
        </p:txBody>
      </p:sp>
      <p:sp>
        <p:nvSpPr>
          <p:cNvPr id="3400" name="Google Shape;3400;p107"/>
          <p:cNvSpPr/>
          <p:nvPr/>
        </p:nvSpPr>
        <p:spPr>
          <a:xfrm>
            <a:off x="6624899" y="3116051"/>
            <a:ext cx="1700100" cy="3279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Jupiter</a:t>
            </a:r>
            <a:endParaRPr sz="2000">
              <a:solidFill>
                <a:schemeClr val="dk2"/>
              </a:solidFill>
              <a:latin typeface="Lilita One"/>
              <a:ea typeface="Lilita One"/>
              <a:cs typeface="Lilita One"/>
              <a:sym typeface="Lilita One"/>
            </a:endParaRPr>
          </a:p>
        </p:txBody>
      </p:sp>
      <p:sp>
        <p:nvSpPr>
          <p:cNvPr id="3401" name="Google Shape;3401;p107"/>
          <p:cNvSpPr/>
          <p:nvPr/>
        </p:nvSpPr>
        <p:spPr>
          <a:xfrm rot="-3600103">
            <a:off x="895843"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07"/>
          <p:cNvSpPr/>
          <p:nvPr/>
        </p:nvSpPr>
        <p:spPr>
          <a:xfrm rot="-3600103">
            <a:off x="1214852"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07"/>
          <p:cNvSpPr/>
          <p:nvPr/>
        </p:nvSpPr>
        <p:spPr>
          <a:xfrm rot="-3600103">
            <a:off x="1533860"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07"/>
          <p:cNvSpPr/>
          <p:nvPr/>
        </p:nvSpPr>
        <p:spPr>
          <a:xfrm rot="-3600103">
            <a:off x="1852869"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07"/>
          <p:cNvSpPr/>
          <p:nvPr/>
        </p:nvSpPr>
        <p:spPr>
          <a:xfrm rot="-3600103">
            <a:off x="2171878"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07"/>
          <p:cNvSpPr/>
          <p:nvPr/>
        </p:nvSpPr>
        <p:spPr>
          <a:xfrm rot="-3600103">
            <a:off x="895843"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07"/>
          <p:cNvSpPr/>
          <p:nvPr/>
        </p:nvSpPr>
        <p:spPr>
          <a:xfrm rot="-3600103">
            <a:off x="1214852"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07"/>
          <p:cNvSpPr/>
          <p:nvPr/>
        </p:nvSpPr>
        <p:spPr>
          <a:xfrm rot="-3600103">
            <a:off x="1533860"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07"/>
          <p:cNvSpPr/>
          <p:nvPr/>
        </p:nvSpPr>
        <p:spPr>
          <a:xfrm rot="-3600103">
            <a:off x="1852869"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07"/>
          <p:cNvSpPr/>
          <p:nvPr/>
        </p:nvSpPr>
        <p:spPr>
          <a:xfrm rot="-3600103">
            <a:off x="2171878"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07"/>
          <p:cNvSpPr/>
          <p:nvPr/>
        </p:nvSpPr>
        <p:spPr>
          <a:xfrm>
            <a:off x="2444472" y="2429425"/>
            <a:ext cx="690600" cy="355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3/5</a:t>
            </a:r>
            <a:endParaRPr sz="2000">
              <a:solidFill>
                <a:schemeClr val="dk2"/>
              </a:solidFill>
              <a:latin typeface="Lilita One"/>
              <a:ea typeface="Lilita One"/>
              <a:cs typeface="Lilita One"/>
              <a:sym typeface="Lilita One"/>
            </a:endParaRPr>
          </a:p>
        </p:txBody>
      </p:sp>
      <p:sp>
        <p:nvSpPr>
          <p:cNvPr id="3412" name="Google Shape;3412;p107"/>
          <p:cNvSpPr/>
          <p:nvPr/>
        </p:nvSpPr>
        <p:spPr>
          <a:xfrm>
            <a:off x="2444777" y="3981150"/>
            <a:ext cx="690600" cy="355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2/3</a:t>
            </a:r>
            <a:endParaRPr sz="2000">
              <a:solidFill>
                <a:schemeClr val="dk2"/>
              </a:solidFill>
              <a:latin typeface="Lilita One"/>
              <a:ea typeface="Lilita One"/>
              <a:cs typeface="Lilita One"/>
              <a:sym typeface="Lilita One"/>
            </a:endParaRPr>
          </a:p>
        </p:txBody>
      </p:sp>
      <p:sp>
        <p:nvSpPr>
          <p:cNvPr id="3413" name="Google Shape;3413;p107"/>
          <p:cNvSpPr/>
          <p:nvPr/>
        </p:nvSpPr>
        <p:spPr>
          <a:xfrm rot="-3600103">
            <a:off x="6647198"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07"/>
          <p:cNvSpPr/>
          <p:nvPr/>
        </p:nvSpPr>
        <p:spPr>
          <a:xfrm rot="-3600103">
            <a:off x="6966207"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07"/>
          <p:cNvSpPr/>
          <p:nvPr/>
        </p:nvSpPr>
        <p:spPr>
          <a:xfrm rot="-3600103">
            <a:off x="7285216"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07"/>
          <p:cNvSpPr/>
          <p:nvPr/>
        </p:nvSpPr>
        <p:spPr>
          <a:xfrm rot="-3600103">
            <a:off x="7604225"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07"/>
          <p:cNvSpPr/>
          <p:nvPr/>
        </p:nvSpPr>
        <p:spPr>
          <a:xfrm rot="-3600103">
            <a:off x="7923233" y="25269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07"/>
          <p:cNvSpPr/>
          <p:nvPr/>
        </p:nvSpPr>
        <p:spPr>
          <a:xfrm rot="-3600103">
            <a:off x="6647198"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07"/>
          <p:cNvSpPr/>
          <p:nvPr/>
        </p:nvSpPr>
        <p:spPr>
          <a:xfrm rot="-3600103">
            <a:off x="6966207"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07"/>
          <p:cNvSpPr/>
          <p:nvPr/>
        </p:nvSpPr>
        <p:spPr>
          <a:xfrm rot="-3600103">
            <a:off x="7285216"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07"/>
          <p:cNvSpPr/>
          <p:nvPr/>
        </p:nvSpPr>
        <p:spPr>
          <a:xfrm rot="-3600103">
            <a:off x="7604225"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07"/>
          <p:cNvSpPr/>
          <p:nvPr/>
        </p:nvSpPr>
        <p:spPr>
          <a:xfrm rot="-3600103">
            <a:off x="7923233" y="4063096"/>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07"/>
          <p:cNvSpPr/>
          <p:nvPr/>
        </p:nvSpPr>
        <p:spPr>
          <a:xfrm>
            <a:off x="5980430" y="2429425"/>
            <a:ext cx="690600" cy="355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1</a:t>
            </a:r>
            <a:r>
              <a:rPr lang="en" sz="2000">
                <a:solidFill>
                  <a:schemeClr val="dk2"/>
                </a:solidFill>
                <a:latin typeface="Lilita One"/>
                <a:ea typeface="Lilita One"/>
                <a:cs typeface="Lilita One"/>
                <a:sym typeface="Lilita One"/>
              </a:rPr>
              <a:t>/5</a:t>
            </a:r>
            <a:endParaRPr sz="2000">
              <a:solidFill>
                <a:schemeClr val="dk2"/>
              </a:solidFill>
              <a:latin typeface="Lilita One"/>
              <a:ea typeface="Lilita One"/>
              <a:cs typeface="Lilita One"/>
              <a:sym typeface="Lilita One"/>
            </a:endParaRPr>
          </a:p>
        </p:txBody>
      </p:sp>
      <p:sp>
        <p:nvSpPr>
          <p:cNvPr id="3424" name="Google Shape;3424;p107"/>
          <p:cNvSpPr/>
          <p:nvPr/>
        </p:nvSpPr>
        <p:spPr>
          <a:xfrm>
            <a:off x="5980735" y="3981150"/>
            <a:ext cx="690600" cy="355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5</a:t>
            </a:r>
            <a:r>
              <a:rPr lang="en" sz="2000">
                <a:solidFill>
                  <a:schemeClr val="dk2"/>
                </a:solidFill>
                <a:latin typeface="Lilita One"/>
                <a:ea typeface="Lilita One"/>
                <a:cs typeface="Lilita One"/>
                <a:sym typeface="Lilita One"/>
              </a:rPr>
              <a:t>/5</a:t>
            </a:r>
            <a:endParaRPr sz="2000">
              <a:solidFill>
                <a:schemeClr val="dk2"/>
              </a:solidFill>
              <a:latin typeface="Lilita One"/>
              <a:ea typeface="Lilita One"/>
              <a:cs typeface="Lilita One"/>
              <a:sym typeface="Lilita One"/>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4">
                                  <p:stCondLst>
                                    <p:cond delay="0"/>
                                  </p:stCondLst>
                                  <p:childTnLst>
                                    <p:set>
                                      <p:cBhvr>
                                        <p:cTn dur="1" fill="hold">
                                          <p:stCondLst>
                                            <p:cond delay="0"/>
                                          </p:stCondLst>
                                        </p:cTn>
                                        <p:tgtEl>
                                          <p:spTgt spid="3300"/>
                                        </p:tgtEl>
                                        <p:attrNameLst>
                                          <p:attrName>style.visibility</p:attrName>
                                        </p:attrNameLst>
                                      </p:cBhvr>
                                      <p:to>
                                        <p:strVal val="visible"/>
                                      </p:to>
                                    </p:set>
                                    <p:anim calcmode="lin" valueType="num">
                                      <p:cBhvr additive="base">
                                        <p:cTn dur="500"/>
                                        <p:tgtEl>
                                          <p:spTgt spid="3300"/>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28" name="Shape 3428"/>
        <p:cNvGrpSpPr/>
        <p:nvPr/>
      </p:nvGrpSpPr>
      <p:grpSpPr>
        <a:xfrm>
          <a:off x="0" y="0"/>
          <a:ext cx="0" cy="0"/>
          <a:chOff x="0" y="0"/>
          <a:chExt cx="0" cy="0"/>
        </a:xfrm>
      </p:grpSpPr>
      <p:sp>
        <p:nvSpPr>
          <p:cNvPr id="3429" name="Google Shape;3429;p108"/>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Sustainable</a:t>
            </a:r>
            <a:r>
              <a:rPr lang="en"/>
              <a:t> development</a:t>
            </a:r>
            <a:endParaRPr/>
          </a:p>
        </p:txBody>
      </p:sp>
      <p:grpSp>
        <p:nvGrpSpPr>
          <p:cNvPr id="3430" name="Google Shape;3430;p108"/>
          <p:cNvGrpSpPr/>
          <p:nvPr/>
        </p:nvGrpSpPr>
        <p:grpSpPr>
          <a:xfrm>
            <a:off x="4571999" y="1361906"/>
            <a:ext cx="3752963" cy="2962528"/>
            <a:chOff x="4571999" y="1361906"/>
            <a:chExt cx="3752963" cy="2962528"/>
          </a:xfrm>
        </p:grpSpPr>
        <p:sp>
          <p:nvSpPr>
            <p:cNvPr id="3431" name="Google Shape;3431;p108"/>
            <p:cNvSpPr/>
            <p:nvPr/>
          </p:nvSpPr>
          <p:spPr>
            <a:xfrm>
              <a:off x="4571999" y="1361906"/>
              <a:ext cx="3752963" cy="2962528"/>
            </a:xfrm>
            <a:custGeom>
              <a:rect b="b" l="l" r="r" t="t"/>
              <a:pathLst>
                <a:path extrusionOk="0" h="56362" w="71400">
                  <a:moveTo>
                    <a:pt x="51782" y="0"/>
                  </a:moveTo>
                  <a:cubicBezTo>
                    <a:pt x="51707" y="0"/>
                    <a:pt x="51630" y="3"/>
                    <a:pt x="51551" y="8"/>
                  </a:cubicBezTo>
                  <a:cubicBezTo>
                    <a:pt x="51278" y="8"/>
                    <a:pt x="51004" y="39"/>
                    <a:pt x="50792" y="39"/>
                  </a:cubicBezTo>
                  <a:cubicBezTo>
                    <a:pt x="50336" y="99"/>
                    <a:pt x="49910" y="99"/>
                    <a:pt x="49454" y="130"/>
                  </a:cubicBezTo>
                  <a:cubicBezTo>
                    <a:pt x="48937" y="160"/>
                    <a:pt x="48421" y="160"/>
                    <a:pt x="47904" y="160"/>
                  </a:cubicBezTo>
                  <a:lnTo>
                    <a:pt x="47174" y="160"/>
                  </a:lnTo>
                  <a:cubicBezTo>
                    <a:pt x="46871" y="160"/>
                    <a:pt x="46627" y="191"/>
                    <a:pt x="46415" y="251"/>
                  </a:cubicBezTo>
                  <a:cubicBezTo>
                    <a:pt x="46354" y="251"/>
                    <a:pt x="46323" y="251"/>
                    <a:pt x="46232" y="282"/>
                  </a:cubicBezTo>
                  <a:cubicBezTo>
                    <a:pt x="46019" y="282"/>
                    <a:pt x="45746" y="312"/>
                    <a:pt x="45503" y="312"/>
                  </a:cubicBezTo>
                  <a:cubicBezTo>
                    <a:pt x="45016" y="312"/>
                    <a:pt x="44439" y="343"/>
                    <a:pt x="43831" y="434"/>
                  </a:cubicBezTo>
                  <a:cubicBezTo>
                    <a:pt x="43649" y="464"/>
                    <a:pt x="43405" y="464"/>
                    <a:pt x="43101" y="464"/>
                  </a:cubicBezTo>
                  <a:cubicBezTo>
                    <a:pt x="43082" y="464"/>
                    <a:pt x="43063" y="464"/>
                    <a:pt x="43043" y="464"/>
                  </a:cubicBezTo>
                  <a:cubicBezTo>
                    <a:pt x="41641" y="464"/>
                    <a:pt x="40486" y="1548"/>
                    <a:pt x="40366" y="2987"/>
                  </a:cubicBezTo>
                  <a:cubicBezTo>
                    <a:pt x="40335" y="3443"/>
                    <a:pt x="40305" y="3929"/>
                    <a:pt x="40275" y="4385"/>
                  </a:cubicBezTo>
                  <a:lnTo>
                    <a:pt x="40214" y="4659"/>
                  </a:lnTo>
                  <a:lnTo>
                    <a:pt x="40214" y="4871"/>
                  </a:lnTo>
                  <a:cubicBezTo>
                    <a:pt x="40123" y="5297"/>
                    <a:pt x="40062" y="5662"/>
                    <a:pt x="40062" y="5905"/>
                  </a:cubicBezTo>
                  <a:lnTo>
                    <a:pt x="40062" y="6027"/>
                  </a:lnTo>
                  <a:cubicBezTo>
                    <a:pt x="40001" y="6361"/>
                    <a:pt x="40001" y="6695"/>
                    <a:pt x="40031" y="7030"/>
                  </a:cubicBezTo>
                  <a:cubicBezTo>
                    <a:pt x="33496" y="7182"/>
                    <a:pt x="19150" y="7486"/>
                    <a:pt x="18177" y="7486"/>
                  </a:cubicBezTo>
                  <a:cubicBezTo>
                    <a:pt x="16931" y="7486"/>
                    <a:pt x="16140" y="8245"/>
                    <a:pt x="15745" y="9066"/>
                  </a:cubicBezTo>
                  <a:cubicBezTo>
                    <a:pt x="15685" y="9157"/>
                    <a:pt x="15563" y="9370"/>
                    <a:pt x="15411" y="9583"/>
                  </a:cubicBezTo>
                  <a:cubicBezTo>
                    <a:pt x="15381" y="9704"/>
                    <a:pt x="14894" y="10647"/>
                    <a:pt x="14165" y="12045"/>
                  </a:cubicBezTo>
                  <a:cubicBezTo>
                    <a:pt x="13587" y="13200"/>
                    <a:pt x="12858" y="14598"/>
                    <a:pt x="12098" y="16057"/>
                  </a:cubicBezTo>
                  <a:cubicBezTo>
                    <a:pt x="12007" y="16087"/>
                    <a:pt x="11885" y="16148"/>
                    <a:pt x="11763" y="16209"/>
                  </a:cubicBezTo>
                  <a:cubicBezTo>
                    <a:pt x="11125" y="16574"/>
                    <a:pt x="10700" y="17212"/>
                    <a:pt x="10578" y="17911"/>
                  </a:cubicBezTo>
                  <a:lnTo>
                    <a:pt x="8876" y="16665"/>
                  </a:lnTo>
                  <a:lnTo>
                    <a:pt x="8572" y="16422"/>
                  </a:lnTo>
                  <a:cubicBezTo>
                    <a:pt x="7934" y="15966"/>
                    <a:pt x="7295" y="15844"/>
                    <a:pt x="6900" y="15784"/>
                  </a:cubicBezTo>
                  <a:lnTo>
                    <a:pt x="6839" y="15784"/>
                  </a:lnTo>
                  <a:cubicBezTo>
                    <a:pt x="6566" y="15692"/>
                    <a:pt x="6323" y="15662"/>
                    <a:pt x="6110" y="15632"/>
                  </a:cubicBezTo>
                  <a:cubicBezTo>
                    <a:pt x="6019" y="15632"/>
                    <a:pt x="5988" y="15601"/>
                    <a:pt x="5928" y="15601"/>
                  </a:cubicBezTo>
                  <a:cubicBezTo>
                    <a:pt x="5688" y="15538"/>
                    <a:pt x="5449" y="15507"/>
                    <a:pt x="5214" y="15507"/>
                  </a:cubicBezTo>
                  <a:cubicBezTo>
                    <a:pt x="4436" y="15507"/>
                    <a:pt x="3713" y="15845"/>
                    <a:pt x="3222" y="16452"/>
                  </a:cubicBezTo>
                  <a:cubicBezTo>
                    <a:pt x="2523" y="17303"/>
                    <a:pt x="2462" y="18489"/>
                    <a:pt x="3070" y="19431"/>
                  </a:cubicBezTo>
                  <a:cubicBezTo>
                    <a:pt x="3526" y="20312"/>
                    <a:pt x="4013" y="21103"/>
                    <a:pt x="4499" y="21893"/>
                  </a:cubicBezTo>
                  <a:lnTo>
                    <a:pt x="4621" y="22045"/>
                  </a:lnTo>
                  <a:cubicBezTo>
                    <a:pt x="4772" y="22319"/>
                    <a:pt x="4924" y="22531"/>
                    <a:pt x="5107" y="22805"/>
                  </a:cubicBezTo>
                  <a:cubicBezTo>
                    <a:pt x="5060" y="22803"/>
                    <a:pt x="5014" y="22801"/>
                    <a:pt x="4968" y="22801"/>
                  </a:cubicBezTo>
                  <a:cubicBezTo>
                    <a:pt x="3780" y="22801"/>
                    <a:pt x="2752" y="23550"/>
                    <a:pt x="2371" y="24750"/>
                  </a:cubicBezTo>
                  <a:cubicBezTo>
                    <a:pt x="2037" y="25844"/>
                    <a:pt x="2371" y="26999"/>
                    <a:pt x="3253" y="27820"/>
                  </a:cubicBezTo>
                  <a:lnTo>
                    <a:pt x="3861" y="28398"/>
                  </a:lnTo>
                  <a:cubicBezTo>
                    <a:pt x="4256" y="28762"/>
                    <a:pt x="4621" y="29127"/>
                    <a:pt x="5016" y="29492"/>
                  </a:cubicBezTo>
                  <a:cubicBezTo>
                    <a:pt x="5776" y="30221"/>
                    <a:pt x="6748" y="31133"/>
                    <a:pt x="7903" y="31954"/>
                  </a:cubicBezTo>
                  <a:cubicBezTo>
                    <a:pt x="7934" y="32015"/>
                    <a:pt x="7964" y="32015"/>
                    <a:pt x="7994" y="32045"/>
                  </a:cubicBezTo>
                  <a:cubicBezTo>
                    <a:pt x="7903" y="32106"/>
                    <a:pt x="7812" y="32228"/>
                    <a:pt x="7751" y="32319"/>
                  </a:cubicBezTo>
                  <a:cubicBezTo>
                    <a:pt x="7538" y="32531"/>
                    <a:pt x="7387" y="32775"/>
                    <a:pt x="7295" y="33018"/>
                  </a:cubicBezTo>
                  <a:lnTo>
                    <a:pt x="3830" y="31285"/>
                  </a:lnTo>
                  <a:cubicBezTo>
                    <a:pt x="3466" y="31103"/>
                    <a:pt x="3074" y="31013"/>
                    <a:pt x="2685" y="31013"/>
                  </a:cubicBezTo>
                  <a:cubicBezTo>
                    <a:pt x="2099" y="31013"/>
                    <a:pt x="1521" y="31218"/>
                    <a:pt x="1064" y="31620"/>
                  </a:cubicBezTo>
                  <a:cubicBezTo>
                    <a:pt x="304" y="32319"/>
                    <a:pt x="0" y="33383"/>
                    <a:pt x="335" y="34325"/>
                  </a:cubicBezTo>
                  <a:lnTo>
                    <a:pt x="2493" y="40526"/>
                  </a:lnTo>
                  <a:cubicBezTo>
                    <a:pt x="2949" y="41802"/>
                    <a:pt x="3435" y="43261"/>
                    <a:pt x="4317" y="44629"/>
                  </a:cubicBezTo>
                  <a:cubicBezTo>
                    <a:pt x="5259" y="46149"/>
                    <a:pt x="6566" y="47425"/>
                    <a:pt x="8238" y="48520"/>
                  </a:cubicBezTo>
                  <a:cubicBezTo>
                    <a:pt x="8298" y="48732"/>
                    <a:pt x="8420" y="48884"/>
                    <a:pt x="8572" y="49036"/>
                  </a:cubicBezTo>
                  <a:lnTo>
                    <a:pt x="11642" y="52623"/>
                  </a:lnTo>
                  <a:cubicBezTo>
                    <a:pt x="12493" y="53626"/>
                    <a:pt x="13770" y="55146"/>
                    <a:pt x="15806" y="55511"/>
                  </a:cubicBezTo>
                  <a:cubicBezTo>
                    <a:pt x="16164" y="55574"/>
                    <a:pt x="16521" y="55601"/>
                    <a:pt x="16870" y="55601"/>
                  </a:cubicBezTo>
                  <a:cubicBezTo>
                    <a:pt x="17351" y="55601"/>
                    <a:pt x="17815" y="55551"/>
                    <a:pt x="18238" y="55480"/>
                  </a:cubicBezTo>
                  <a:cubicBezTo>
                    <a:pt x="18846" y="55419"/>
                    <a:pt x="19393" y="55298"/>
                    <a:pt x="20001" y="55146"/>
                  </a:cubicBezTo>
                  <a:cubicBezTo>
                    <a:pt x="21156" y="55906"/>
                    <a:pt x="22554" y="56270"/>
                    <a:pt x="24195" y="56270"/>
                  </a:cubicBezTo>
                  <a:cubicBezTo>
                    <a:pt x="25746" y="56270"/>
                    <a:pt x="27296" y="56270"/>
                    <a:pt x="28876" y="56331"/>
                  </a:cubicBezTo>
                  <a:cubicBezTo>
                    <a:pt x="30183" y="56331"/>
                    <a:pt x="31521" y="56331"/>
                    <a:pt x="32889" y="56362"/>
                  </a:cubicBezTo>
                  <a:lnTo>
                    <a:pt x="33527" y="56362"/>
                  </a:lnTo>
                  <a:cubicBezTo>
                    <a:pt x="39606" y="56362"/>
                    <a:pt x="44834" y="56210"/>
                    <a:pt x="50062" y="55632"/>
                  </a:cubicBezTo>
                  <a:lnTo>
                    <a:pt x="50153" y="55632"/>
                  </a:lnTo>
                  <a:cubicBezTo>
                    <a:pt x="50518" y="55602"/>
                    <a:pt x="51156" y="55511"/>
                    <a:pt x="51855" y="55146"/>
                  </a:cubicBezTo>
                  <a:cubicBezTo>
                    <a:pt x="52190" y="55024"/>
                    <a:pt x="52494" y="54872"/>
                    <a:pt x="52767" y="54690"/>
                  </a:cubicBezTo>
                  <a:cubicBezTo>
                    <a:pt x="53345" y="54690"/>
                    <a:pt x="53892" y="54659"/>
                    <a:pt x="54469" y="54599"/>
                  </a:cubicBezTo>
                  <a:cubicBezTo>
                    <a:pt x="55169" y="54568"/>
                    <a:pt x="55868" y="54447"/>
                    <a:pt x="56628" y="54204"/>
                  </a:cubicBezTo>
                  <a:cubicBezTo>
                    <a:pt x="58360" y="53596"/>
                    <a:pt x="59454" y="52258"/>
                    <a:pt x="60245" y="51346"/>
                  </a:cubicBezTo>
                  <a:lnTo>
                    <a:pt x="62828" y="48307"/>
                  </a:lnTo>
                  <a:cubicBezTo>
                    <a:pt x="64834" y="46939"/>
                    <a:pt x="66050" y="44842"/>
                    <a:pt x="66962" y="43322"/>
                  </a:cubicBezTo>
                  <a:lnTo>
                    <a:pt x="70914" y="36574"/>
                  </a:lnTo>
                  <a:cubicBezTo>
                    <a:pt x="71400" y="35571"/>
                    <a:pt x="71309" y="34477"/>
                    <a:pt x="70670" y="33656"/>
                  </a:cubicBezTo>
                  <a:cubicBezTo>
                    <a:pt x="70202" y="33024"/>
                    <a:pt x="69464" y="32681"/>
                    <a:pt x="68692" y="32681"/>
                  </a:cubicBezTo>
                  <a:cubicBezTo>
                    <a:pt x="68461" y="32681"/>
                    <a:pt x="68227" y="32712"/>
                    <a:pt x="67996" y="32775"/>
                  </a:cubicBezTo>
                  <a:lnTo>
                    <a:pt x="65078" y="33595"/>
                  </a:lnTo>
                  <a:cubicBezTo>
                    <a:pt x="64926" y="33048"/>
                    <a:pt x="64591" y="32531"/>
                    <a:pt x="64105" y="32197"/>
                  </a:cubicBezTo>
                  <a:cubicBezTo>
                    <a:pt x="64044" y="32197"/>
                    <a:pt x="64044" y="32167"/>
                    <a:pt x="64014" y="32167"/>
                  </a:cubicBezTo>
                  <a:cubicBezTo>
                    <a:pt x="64135" y="32076"/>
                    <a:pt x="64226" y="32015"/>
                    <a:pt x="64318" y="31924"/>
                  </a:cubicBezTo>
                  <a:cubicBezTo>
                    <a:pt x="65442" y="31103"/>
                    <a:pt x="66445" y="30191"/>
                    <a:pt x="67205" y="29462"/>
                  </a:cubicBezTo>
                  <a:cubicBezTo>
                    <a:pt x="67570" y="29097"/>
                    <a:pt x="67965" y="28732"/>
                    <a:pt x="68330" y="28367"/>
                  </a:cubicBezTo>
                  <a:lnTo>
                    <a:pt x="68999" y="27759"/>
                  </a:lnTo>
                  <a:cubicBezTo>
                    <a:pt x="69880" y="26908"/>
                    <a:pt x="70154" y="25784"/>
                    <a:pt x="69880" y="24689"/>
                  </a:cubicBezTo>
                  <a:cubicBezTo>
                    <a:pt x="69506" y="23482"/>
                    <a:pt x="68507" y="22737"/>
                    <a:pt x="67345" y="22737"/>
                  </a:cubicBezTo>
                  <a:cubicBezTo>
                    <a:pt x="67279" y="22737"/>
                    <a:pt x="67212" y="22739"/>
                    <a:pt x="67144" y="22744"/>
                  </a:cubicBezTo>
                  <a:cubicBezTo>
                    <a:pt x="67296" y="22471"/>
                    <a:pt x="67479" y="22258"/>
                    <a:pt x="67631" y="21984"/>
                  </a:cubicBezTo>
                  <a:lnTo>
                    <a:pt x="67692" y="21832"/>
                  </a:lnTo>
                  <a:cubicBezTo>
                    <a:pt x="68178" y="21042"/>
                    <a:pt x="68695" y="20221"/>
                    <a:pt x="69181" y="19370"/>
                  </a:cubicBezTo>
                  <a:cubicBezTo>
                    <a:pt x="69758" y="18398"/>
                    <a:pt x="69698" y="17242"/>
                    <a:pt x="69029" y="16391"/>
                  </a:cubicBezTo>
                  <a:cubicBezTo>
                    <a:pt x="68528" y="15771"/>
                    <a:pt x="67765" y="15432"/>
                    <a:pt x="66976" y="15432"/>
                  </a:cubicBezTo>
                  <a:cubicBezTo>
                    <a:pt x="66759" y="15432"/>
                    <a:pt x="66540" y="15458"/>
                    <a:pt x="66324" y="15510"/>
                  </a:cubicBezTo>
                  <a:cubicBezTo>
                    <a:pt x="66263" y="15510"/>
                    <a:pt x="66202" y="15571"/>
                    <a:pt x="66141" y="15571"/>
                  </a:cubicBezTo>
                  <a:cubicBezTo>
                    <a:pt x="65898" y="15601"/>
                    <a:pt x="65685" y="15632"/>
                    <a:pt x="65412" y="15723"/>
                  </a:cubicBezTo>
                  <a:lnTo>
                    <a:pt x="65351" y="15723"/>
                  </a:lnTo>
                  <a:cubicBezTo>
                    <a:pt x="64986" y="15784"/>
                    <a:pt x="64348" y="15905"/>
                    <a:pt x="63679" y="16361"/>
                  </a:cubicBezTo>
                  <a:lnTo>
                    <a:pt x="63375" y="16574"/>
                  </a:lnTo>
                  <a:lnTo>
                    <a:pt x="61643" y="17850"/>
                  </a:lnTo>
                  <a:cubicBezTo>
                    <a:pt x="61552" y="17121"/>
                    <a:pt x="61096" y="16483"/>
                    <a:pt x="60488" y="16118"/>
                  </a:cubicBezTo>
                  <a:cubicBezTo>
                    <a:pt x="60087" y="15901"/>
                    <a:pt x="59640" y="15784"/>
                    <a:pt x="59197" y="15784"/>
                  </a:cubicBezTo>
                  <a:cubicBezTo>
                    <a:pt x="58835" y="15784"/>
                    <a:pt x="58476" y="15862"/>
                    <a:pt x="58147" y="16027"/>
                  </a:cubicBezTo>
                  <a:cubicBezTo>
                    <a:pt x="58117" y="16027"/>
                    <a:pt x="58117" y="16057"/>
                    <a:pt x="58117" y="16057"/>
                  </a:cubicBezTo>
                  <a:cubicBezTo>
                    <a:pt x="56749" y="12379"/>
                    <a:pt x="55473" y="8732"/>
                    <a:pt x="55442" y="8671"/>
                  </a:cubicBezTo>
                  <a:cubicBezTo>
                    <a:pt x="55169" y="7972"/>
                    <a:pt x="54713" y="7425"/>
                    <a:pt x="54135" y="7090"/>
                  </a:cubicBezTo>
                  <a:cubicBezTo>
                    <a:pt x="54348" y="6482"/>
                    <a:pt x="54348" y="5905"/>
                    <a:pt x="54317" y="5601"/>
                  </a:cubicBezTo>
                  <a:cubicBezTo>
                    <a:pt x="54287" y="5023"/>
                    <a:pt x="54287" y="4416"/>
                    <a:pt x="54317" y="3656"/>
                  </a:cubicBezTo>
                  <a:lnTo>
                    <a:pt x="54317" y="3352"/>
                  </a:lnTo>
                  <a:lnTo>
                    <a:pt x="54317" y="3291"/>
                  </a:lnTo>
                  <a:cubicBezTo>
                    <a:pt x="54621" y="2105"/>
                    <a:pt x="54135" y="1315"/>
                    <a:pt x="53831" y="920"/>
                  </a:cubicBezTo>
                  <a:cubicBezTo>
                    <a:pt x="53574" y="634"/>
                    <a:pt x="52941" y="0"/>
                    <a:pt x="5178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2" name="Google Shape;3432;p108"/>
            <p:cNvGrpSpPr/>
            <p:nvPr/>
          </p:nvGrpSpPr>
          <p:grpSpPr>
            <a:xfrm>
              <a:off x="4710602" y="1494042"/>
              <a:ext cx="3471806" cy="2695878"/>
              <a:chOff x="7912875" y="6151825"/>
              <a:chExt cx="1651275" cy="1282225"/>
            </a:xfrm>
          </p:grpSpPr>
          <p:sp>
            <p:nvSpPr>
              <p:cNvPr id="3433" name="Google Shape;3433;p108"/>
              <p:cNvSpPr/>
              <p:nvPr/>
            </p:nvSpPr>
            <p:spPr>
              <a:xfrm>
                <a:off x="7912875" y="6924900"/>
                <a:ext cx="389850" cy="414150"/>
              </a:xfrm>
              <a:custGeom>
                <a:rect b="b" l="l" r="r" t="t"/>
                <a:pathLst>
                  <a:path extrusionOk="0" h="16566" w="15594">
                    <a:moveTo>
                      <a:pt x="1" y="0"/>
                    </a:moveTo>
                    <a:lnTo>
                      <a:pt x="1" y="0"/>
                    </a:lnTo>
                    <a:cubicBezTo>
                      <a:pt x="730" y="2067"/>
                      <a:pt x="1460" y="4165"/>
                      <a:pt x="2189" y="6201"/>
                    </a:cubicBezTo>
                    <a:cubicBezTo>
                      <a:pt x="2584" y="7447"/>
                      <a:pt x="3040" y="8724"/>
                      <a:pt x="3739" y="9818"/>
                    </a:cubicBezTo>
                    <a:cubicBezTo>
                      <a:pt x="5989" y="13344"/>
                      <a:pt x="10305" y="14803"/>
                      <a:pt x="14287" y="16019"/>
                    </a:cubicBezTo>
                    <a:lnTo>
                      <a:pt x="15594" y="16566"/>
                    </a:lnTo>
                    <a:cubicBezTo>
                      <a:pt x="15168" y="14529"/>
                      <a:pt x="14682" y="12463"/>
                      <a:pt x="14044" y="10487"/>
                    </a:cubicBezTo>
                    <a:cubicBezTo>
                      <a:pt x="13740" y="9575"/>
                      <a:pt x="13375" y="8633"/>
                      <a:pt x="12858" y="7812"/>
                    </a:cubicBezTo>
                    <a:cubicBezTo>
                      <a:pt x="11673" y="5988"/>
                      <a:pt x="9667" y="4955"/>
                      <a:pt x="7752" y="3952"/>
                    </a:cubicBezTo>
                    <a:cubicBezTo>
                      <a:pt x="5168" y="2645"/>
                      <a:pt x="2584" y="1338"/>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08"/>
              <p:cNvSpPr/>
              <p:nvPr/>
            </p:nvSpPr>
            <p:spPr>
              <a:xfrm>
                <a:off x="7972350" y="6990175"/>
                <a:ext cx="299825" cy="295900"/>
              </a:xfrm>
              <a:custGeom>
                <a:rect b="b" l="l" r="r" t="t"/>
                <a:pathLst>
                  <a:path extrusionOk="0" h="11836" w="11993">
                    <a:moveTo>
                      <a:pt x="132" y="1"/>
                    </a:moveTo>
                    <a:cubicBezTo>
                      <a:pt x="62" y="1"/>
                      <a:pt x="0" y="80"/>
                      <a:pt x="23" y="125"/>
                    </a:cubicBezTo>
                    <a:cubicBezTo>
                      <a:pt x="297" y="581"/>
                      <a:pt x="722" y="976"/>
                      <a:pt x="1056" y="1402"/>
                    </a:cubicBezTo>
                    <a:cubicBezTo>
                      <a:pt x="1391" y="1797"/>
                      <a:pt x="1786" y="2192"/>
                      <a:pt x="2151" y="2617"/>
                    </a:cubicBezTo>
                    <a:lnTo>
                      <a:pt x="4430" y="4988"/>
                    </a:lnTo>
                    <a:cubicBezTo>
                      <a:pt x="5981" y="6508"/>
                      <a:pt x="7592" y="7967"/>
                      <a:pt x="9263" y="9365"/>
                    </a:cubicBezTo>
                    <a:cubicBezTo>
                      <a:pt x="9689" y="9760"/>
                      <a:pt x="10084" y="10125"/>
                      <a:pt x="10479" y="10520"/>
                    </a:cubicBezTo>
                    <a:cubicBezTo>
                      <a:pt x="10662" y="10703"/>
                      <a:pt x="10844" y="10915"/>
                      <a:pt x="11057" y="11159"/>
                    </a:cubicBezTo>
                    <a:cubicBezTo>
                      <a:pt x="11239" y="11371"/>
                      <a:pt x="11391" y="11645"/>
                      <a:pt x="11604" y="11797"/>
                    </a:cubicBezTo>
                    <a:cubicBezTo>
                      <a:pt x="11638" y="11824"/>
                      <a:pt x="11676" y="11836"/>
                      <a:pt x="11715" y="11836"/>
                    </a:cubicBezTo>
                    <a:cubicBezTo>
                      <a:pt x="11850" y="11836"/>
                      <a:pt x="11992" y="11689"/>
                      <a:pt x="11969" y="11523"/>
                    </a:cubicBezTo>
                    <a:cubicBezTo>
                      <a:pt x="11847" y="11067"/>
                      <a:pt x="11391" y="10672"/>
                      <a:pt x="11057" y="10368"/>
                    </a:cubicBezTo>
                    <a:cubicBezTo>
                      <a:pt x="10662" y="9973"/>
                      <a:pt x="10297" y="9639"/>
                      <a:pt x="9902" y="9304"/>
                    </a:cubicBezTo>
                    <a:cubicBezTo>
                      <a:pt x="9111" y="8605"/>
                      <a:pt x="8321" y="7967"/>
                      <a:pt x="7500" y="7237"/>
                    </a:cubicBezTo>
                    <a:cubicBezTo>
                      <a:pt x="5829" y="5809"/>
                      <a:pt x="4248" y="4289"/>
                      <a:pt x="2698" y="2678"/>
                    </a:cubicBezTo>
                    <a:cubicBezTo>
                      <a:pt x="2272" y="2222"/>
                      <a:pt x="1847" y="1797"/>
                      <a:pt x="1421" y="1341"/>
                    </a:cubicBezTo>
                    <a:cubicBezTo>
                      <a:pt x="1239" y="1128"/>
                      <a:pt x="1026" y="885"/>
                      <a:pt x="813" y="672"/>
                    </a:cubicBezTo>
                    <a:cubicBezTo>
                      <a:pt x="631" y="429"/>
                      <a:pt x="449" y="216"/>
                      <a:pt x="205" y="34"/>
                    </a:cubicBezTo>
                    <a:cubicBezTo>
                      <a:pt x="182" y="10"/>
                      <a:pt x="157"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08"/>
              <p:cNvSpPr/>
              <p:nvPr/>
            </p:nvSpPr>
            <p:spPr>
              <a:xfrm>
                <a:off x="8010300" y="7101925"/>
                <a:ext cx="82500" cy="11475"/>
              </a:xfrm>
              <a:custGeom>
                <a:rect b="b" l="l" r="r" t="t"/>
                <a:pathLst>
                  <a:path extrusionOk="0" h="459" w="3300">
                    <a:moveTo>
                      <a:pt x="3029" y="0"/>
                    </a:moveTo>
                    <a:cubicBezTo>
                      <a:pt x="3021" y="0"/>
                      <a:pt x="3012" y="1"/>
                      <a:pt x="3004" y="2"/>
                    </a:cubicBezTo>
                    <a:cubicBezTo>
                      <a:pt x="2487" y="32"/>
                      <a:pt x="2031" y="32"/>
                      <a:pt x="1545" y="62"/>
                    </a:cubicBezTo>
                    <a:cubicBezTo>
                      <a:pt x="1332" y="62"/>
                      <a:pt x="1058" y="62"/>
                      <a:pt x="815" y="93"/>
                    </a:cubicBezTo>
                    <a:lnTo>
                      <a:pt x="329" y="93"/>
                    </a:lnTo>
                    <a:cubicBezTo>
                      <a:pt x="268" y="93"/>
                      <a:pt x="207" y="153"/>
                      <a:pt x="146" y="153"/>
                    </a:cubicBezTo>
                    <a:cubicBezTo>
                      <a:pt x="133" y="151"/>
                      <a:pt x="121" y="149"/>
                      <a:pt x="110" y="149"/>
                    </a:cubicBezTo>
                    <a:cubicBezTo>
                      <a:pt x="1" y="149"/>
                      <a:pt x="36" y="278"/>
                      <a:pt x="146" y="305"/>
                    </a:cubicBezTo>
                    <a:cubicBezTo>
                      <a:pt x="177" y="305"/>
                      <a:pt x="268" y="336"/>
                      <a:pt x="298" y="336"/>
                    </a:cubicBezTo>
                    <a:lnTo>
                      <a:pt x="815" y="336"/>
                    </a:lnTo>
                    <a:cubicBezTo>
                      <a:pt x="1058" y="336"/>
                      <a:pt x="1332" y="336"/>
                      <a:pt x="1545" y="366"/>
                    </a:cubicBezTo>
                    <a:cubicBezTo>
                      <a:pt x="2031" y="366"/>
                      <a:pt x="2487" y="397"/>
                      <a:pt x="3004" y="457"/>
                    </a:cubicBezTo>
                    <a:cubicBezTo>
                      <a:pt x="3012" y="458"/>
                      <a:pt x="3021" y="459"/>
                      <a:pt x="3029" y="459"/>
                    </a:cubicBezTo>
                    <a:cubicBezTo>
                      <a:pt x="3299" y="459"/>
                      <a:pt x="3299" y="0"/>
                      <a:pt x="30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08"/>
              <p:cNvSpPr/>
              <p:nvPr/>
            </p:nvSpPr>
            <p:spPr>
              <a:xfrm>
                <a:off x="8078550" y="7034325"/>
                <a:ext cx="12175" cy="68225"/>
              </a:xfrm>
              <a:custGeom>
                <a:rect b="b" l="l" r="r" t="t"/>
                <a:pathLst>
                  <a:path extrusionOk="0" h="2729" w="487">
                    <a:moveTo>
                      <a:pt x="274" y="0"/>
                    </a:moveTo>
                    <a:cubicBezTo>
                      <a:pt x="182" y="0"/>
                      <a:pt x="152" y="91"/>
                      <a:pt x="152" y="122"/>
                    </a:cubicBezTo>
                    <a:cubicBezTo>
                      <a:pt x="61" y="304"/>
                      <a:pt x="30" y="547"/>
                      <a:pt x="30" y="760"/>
                    </a:cubicBezTo>
                    <a:cubicBezTo>
                      <a:pt x="0" y="943"/>
                      <a:pt x="0" y="1186"/>
                      <a:pt x="0" y="1368"/>
                    </a:cubicBezTo>
                    <a:cubicBezTo>
                      <a:pt x="0" y="1794"/>
                      <a:pt x="30" y="2219"/>
                      <a:pt x="152" y="2614"/>
                    </a:cubicBezTo>
                    <a:cubicBezTo>
                      <a:pt x="167" y="2690"/>
                      <a:pt x="236" y="2728"/>
                      <a:pt x="300" y="2728"/>
                    </a:cubicBezTo>
                    <a:cubicBezTo>
                      <a:pt x="365" y="2728"/>
                      <a:pt x="426" y="2690"/>
                      <a:pt x="426" y="2614"/>
                    </a:cubicBezTo>
                    <a:cubicBezTo>
                      <a:pt x="365" y="2219"/>
                      <a:pt x="334" y="1824"/>
                      <a:pt x="365" y="1398"/>
                    </a:cubicBezTo>
                    <a:cubicBezTo>
                      <a:pt x="365" y="1216"/>
                      <a:pt x="426" y="1003"/>
                      <a:pt x="426" y="791"/>
                    </a:cubicBezTo>
                    <a:cubicBezTo>
                      <a:pt x="456" y="608"/>
                      <a:pt x="486" y="426"/>
                      <a:pt x="486" y="183"/>
                    </a:cubicBezTo>
                    <a:cubicBezTo>
                      <a:pt x="486" y="122"/>
                      <a:pt x="456" y="91"/>
                      <a:pt x="426" y="31"/>
                    </a:cubicBezTo>
                    <a:cubicBezTo>
                      <a:pt x="365" y="0"/>
                      <a:pt x="334" y="0"/>
                      <a:pt x="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08"/>
              <p:cNvSpPr/>
              <p:nvPr/>
            </p:nvSpPr>
            <p:spPr>
              <a:xfrm>
                <a:off x="8070950" y="7144625"/>
                <a:ext cx="69925" cy="17375"/>
              </a:xfrm>
              <a:custGeom>
                <a:rect b="b" l="l" r="r" t="t"/>
                <a:pathLst>
                  <a:path extrusionOk="0" h="695" w="2797">
                    <a:moveTo>
                      <a:pt x="2467" y="0"/>
                    </a:moveTo>
                    <a:cubicBezTo>
                      <a:pt x="2330" y="0"/>
                      <a:pt x="2183" y="35"/>
                      <a:pt x="2037" y="56"/>
                    </a:cubicBezTo>
                    <a:cubicBezTo>
                      <a:pt x="1824" y="117"/>
                      <a:pt x="1641" y="148"/>
                      <a:pt x="1398" y="178"/>
                    </a:cubicBezTo>
                    <a:cubicBezTo>
                      <a:pt x="973" y="269"/>
                      <a:pt x="578" y="330"/>
                      <a:pt x="152" y="452"/>
                    </a:cubicBezTo>
                    <a:cubicBezTo>
                      <a:pt x="0" y="482"/>
                      <a:pt x="30" y="695"/>
                      <a:pt x="152" y="695"/>
                    </a:cubicBezTo>
                    <a:cubicBezTo>
                      <a:pt x="578" y="634"/>
                      <a:pt x="973" y="573"/>
                      <a:pt x="1429" y="543"/>
                    </a:cubicBezTo>
                    <a:cubicBezTo>
                      <a:pt x="1672" y="482"/>
                      <a:pt x="1854" y="482"/>
                      <a:pt x="2037" y="452"/>
                    </a:cubicBezTo>
                    <a:cubicBezTo>
                      <a:pt x="2249" y="421"/>
                      <a:pt x="2493" y="421"/>
                      <a:pt x="2705" y="300"/>
                    </a:cubicBezTo>
                    <a:cubicBezTo>
                      <a:pt x="2796" y="208"/>
                      <a:pt x="2766" y="87"/>
                      <a:pt x="2645" y="26"/>
                    </a:cubicBezTo>
                    <a:cubicBezTo>
                      <a:pt x="2588" y="7"/>
                      <a:pt x="2528" y="0"/>
                      <a:pt x="24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08"/>
              <p:cNvSpPr/>
              <p:nvPr/>
            </p:nvSpPr>
            <p:spPr>
              <a:xfrm>
                <a:off x="8125650" y="7083725"/>
                <a:ext cx="12950" cy="59650"/>
              </a:xfrm>
              <a:custGeom>
                <a:rect b="b" l="l" r="r" t="t"/>
                <a:pathLst>
                  <a:path extrusionOk="0" h="2386" w="518">
                    <a:moveTo>
                      <a:pt x="259" y="0"/>
                    </a:moveTo>
                    <a:cubicBezTo>
                      <a:pt x="168" y="0"/>
                      <a:pt x="77" y="61"/>
                      <a:pt x="61" y="182"/>
                    </a:cubicBezTo>
                    <a:cubicBezTo>
                      <a:pt x="1" y="334"/>
                      <a:pt x="61" y="547"/>
                      <a:pt x="61" y="730"/>
                    </a:cubicBezTo>
                    <a:lnTo>
                      <a:pt x="61" y="1216"/>
                    </a:lnTo>
                    <a:lnTo>
                      <a:pt x="61" y="2249"/>
                    </a:lnTo>
                    <a:cubicBezTo>
                      <a:pt x="92" y="2340"/>
                      <a:pt x="183" y="2386"/>
                      <a:pt x="267" y="2386"/>
                    </a:cubicBezTo>
                    <a:cubicBezTo>
                      <a:pt x="350" y="2386"/>
                      <a:pt x="426" y="2340"/>
                      <a:pt x="426" y="2249"/>
                    </a:cubicBezTo>
                    <a:cubicBezTo>
                      <a:pt x="457" y="1915"/>
                      <a:pt x="457" y="1550"/>
                      <a:pt x="457" y="1216"/>
                    </a:cubicBezTo>
                    <a:lnTo>
                      <a:pt x="457" y="730"/>
                    </a:lnTo>
                    <a:cubicBezTo>
                      <a:pt x="457" y="578"/>
                      <a:pt x="517" y="395"/>
                      <a:pt x="457" y="182"/>
                    </a:cubicBezTo>
                    <a:cubicBezTo>
                      <a:pt x="441" y="61"/>
                      <a:pt x="350"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08"/>
              <p:cNvSpPr/>
              <p:nvPr/>
            </p:nvSpPr>
            <p:spPr>
              <a:xfrm>
                <a:off x="8125650" y="7205725"/>
                <a:ext cx="78300" cy="11175"/>
              </a:xfrm>
              <a:custGeom>
                <a:rect b="b" l="l" r="r" t="t"/>
                <a:pathLst>
                  <a:path extrusionOk="0" h="447" w="3132">
                    <a:moveTo>
                      <a:pt x="2637" y="0"/>
                    </a:moveTo>
                    <a:cubicBezTo>
                      <a:pt x="2486" y="0"/>
                      <a:pt x="2331" y="14"/>
                      <a:pt x="2189" y="14"/>
                    </a:cubicBezTo>
                    <a:cubicBezTo>
                      <a:pt x="1946" y="14"/>
                      <a:pt x="1733" y="74"/>
                      <a:pt x="1490" y="74"/>
                    </a:cubicBezTo>
                    <a:cubicBezTo>
                      <a:pt x="1034" y="105"/>
                      <a:pt x="578" y="105"/>
                      <a:pt x="122" y="135"/>
                    </a:cubicBezTo>
                    <a:cubicBezTo>
                      <a:pt x="1" y="166"/>
                      <a:pt x="1" y="439"/>
                      <a:pt x="153" y="439"/>
                    </a:cubicBezTo>
                    <a:lnTo>
                      <a:pt x="1520" y="439"/>
                    </a:lnTo>
                    <a:cubicBezTo>
                      <a:pt x="1748" y="439"/>
                      <a:pt x="1991" y="447"/>
                      <a:pt x="2227" y="447"/>
                    </a:cubicBezTo>
                    <a:cubicBezTo>
                      <a:pt x="2463" y="447"/>
                      <a:pt x="2691" y="439"/>
                      <a:pt x="2888" y="409"/>
                    </a:cubicBezTo>
                    <a:cubicBezTo>
                      <a:pt x="3131" y="378"/>
                      <a:pt x="3040" y="74"/>
                      <a:pt x="2858" y="14"/>
                    </a:cubicBezTo>
                    <a:cubicBezTo>
                      <a:pt x="2787" y="4"/>
                      <a:pt x="2713" y="0"/>
                      <a:pt x="26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08"/>
              <p:cNvSpPr/>
              <p:nvPr/>
            </p:nvSpPr>
            <p:spPr>
              <a:xfrm>
                <a:off x="8189475" y="7129925"/>
                <a:ext cx="19450" cy="70850"/>
              </a:xfrm>
              <a:custGeom>
                <a:rect b="b" l="l" r="r" t="t"/>
                <a:pathLst>
                  <a:path extrusionOk="0" h="2834" w="778">
                    <a:moveTo>
                      <a:pt x="233" y="0"/>
                    </a:moveTo>
                    <a:cubicBezTo>
                      <a:pt x="216" y="0"/>
                      <a:pt x="199" y="2"/>
                      <a:pt x="183" y="6"/>
                    </a:cubicBezTo>
                    <a:cubicBezTo>
                      <a:pt x="92" y="67"/>
                      <a:pt x="1" y="158"/>
                      <a:pt x="31" y="280"/>
                    </a:cubicBezTo>
                    <a:cubicBezTo>
                      <a:pt x="183" y="1070"/>
                      <a:pt x="305" y="1921"/>
                      <a:pt x="487" y="2711"/>
                    </a:cubicBezTo>
                    <a:cubicBezTo>
                      <a:pt x="487" y="2795"/>
                      <a:pt x="551" y="2834"/>
                      <a:pt x="617" y="2834"/>
                    </a:cubicBezTo>
                    <a:cubicBezTo>
                      <a:pt x="696" y="2834"/>
                      <a:pt x="777" y="2780"/>
                      <a:pt x="761" y="2681"/>
                    </a:cubicBezTo>
                    <a:cubicBezTo>
                      <a:pt x="700" y="1830"/>
                      <a:pt x="578" y="1009"/>
                      <a:pt x="457" y="158"/>
                    </a:cubicBezTo>
                    <a:cubicBezTo>
                      <a:pt x="457" y="79"/>
                      <a:pt x="343" y="0"/>
                      <a:pt x="2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08"/>
              <p:cNvSpPr/>
              <p:nvPr/>
            </p:nvSpPr>
            <p:spPr>
              <a:xfrm>
                <a:off x="9172775" y="6968975"/>
                <a:ext cx="391375" cy="327525"/>
              </a:xfrm>
              <a:custGeom>
                <a:rect b="b" l="l" r="r" t="t"/>
                <a:pathLst>
                  <a:path extrusionOk="0" h="13101" w="15655">
                    <a:moveTo>
                      <a:pt x="15655" y="0"/>
                    </a:moveTo>
                    <a:cubicBezTo>
                      <a:pt x="13801" y="517"/>
                      <a:pt x="11886" y="1064"/>
                      <a:pt x="10001" y="1581"/>
                    </a:cubicBezTo>
                    <a:cubicBezTo>
                      <a:pt x="8846" y="1946"/>
                      <a:pt x="7721" y="2250"/>
                      <a:pt x="6688" y="2797"/>
                    </a:cubicBezTo>
                    <a:cubicBezTo>
                      <a:pt x="3375" y="4620"/>
                      <a:pt x="1855" y="8420"/>
                      <a:pt x="578" y="11976"/>
                    </a:cubicBezTo>
                    <a:lnTo>
                      <a:pt x="1" y="13101"/>
                    </a:lnTo>
                    <a:cubicBezTo>
                      <a:pt x="1855" y="12888"/>
                      <a:pt x="3679" y="12493"/>
                      <a:pt x="5502" y="12037"/>
                    </a:cubicBezTo>
                    <a:cubicBezTo>
                      <a:pt x="6384" y="11824"/>
                      <a:pt x="7265" y="11581"/>
                      <a:pt x="8025" y="11125"/>
                    </a:cubicBezTo>
                    <a:cubicBezTo>
                      <a:pt x="9697" y="10183"/>
                      <a:pt x="10700" y="8420"/>
                      <a:pt x="11703" y="6748"/>
                    </a:cubicBezTo>
                    <a:cubicBezTo>
                      <a:pt x="13041" y="4529"/>
                      <a:pt x="14317" y="2250"/>
                      <a:pt x="156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08"/>
              <p:cNvSpPr/>
              <p:nvPr/>
            </p:nvSpPr>
            <p:spPr>
              <a:xfrm>
                <a:off x="9221575" y="7018200"/>
                <a:ext cx="282450" cy="251800"/>
              </a:xfrm>
              <a:custGeom>
                <a:rect b="b" l="l" r="r" t="t"/>
                <a:pathLst>
                  <a:path extrusionOk="0" h="10072" w="11298">
                    <a:moveTo>
                      <a:pt x="11185" y="1"/>
                    </a:moveTo>
                    <a:cubicBezTo>
                      <a:pt x="11174" y="1"/>
                      <a:pt x="11162" y="3"/>
                      <a:pt x="11149" y="7"/>
                    </a:cubicBezTo>
                    <a:cubicBezTo>
                      <a:pt x="10724" y="189"/>
                      <a:pt x="10359" y="585"/>
                      <a:pt x="10025" y="828"/>
                    </a:cubicBezTo>
                    <a:lnTo>
                      <a:pt x="8870" y="1740"/>
                    </a:lnTo>
                    <a:cubicBezTo>
                      <a:pt x="8110" y="2347"/>
                      <a:pt x="7350" y="3016"/>
                      <a:pt x="6620" y="3654"/>
                    </a:cubicBezTo>
                    <a:cubicBezTo>
                      <a:pt x="5192" y="4931"/>
                      <a:pt x="3824" y="6360"/>
                      <a:pt x="2456" y="7758"/>
                    </a:cubicBezTo>
                    <a:cubicBezTo>
                      <a:pt x="2061" y="8123"/>
                      <a:pt x="1696" y="8518"/>
                      <a:pt x="1301" y="8822"/>
                    </a:cubicBezTo>
                    <a:cubicBezTo>
                      <a:pt x="1119" y="8974"/>
                      <a:pt x="936" y="9126"/>
                      <a:pt x="693" y="9278"/>
                    </a:cubicBezTo>
                    <a:cubicBezTo>
                      <a:pt x="481" y="9430"/>
                      <a:pt x="237" y="9551"/>
                      <a:pt x="85" y="9764"/>
                    </a:cubicBezTo>
                    <a:cubicBezTo>
                      <a:pt x="1" y="9905"/>
                      <a:pt x="151" y="10071"/>
                      <a:pt x="294" y="10071"/>
                    </a:cubicBezTo>
                    <a:cubicBezTo>
                      <a:pt x="306" y="10071"/>
                      <a:pt x="317" y="10070"/>
                      <a:pt x="329" y="10068"/>
                    </a:cubicBezTo>
                    <a:cubicBezTo>
                      <a:pt x="754" y="10007"/>
                      <a:pt x="1119" y="9582"/>
                      <a:pt x="1423" y="9308"/>
                    </a:cubicBezTo>
                    <a:cubicBezTo>
                      <a:pt x="1757" y="9004"/>
                      <a:pt x="2122" y="8700"/>
                      <a:pt x="2426" y="8366"/>
                    </a:cubicBezTo>
                    <a:cubicBezTo>
                      <a:pt x="3064" y="7667"/>
                      <a:pt x="3702" y="6968"/>
                      <a:pt x="4402" y="6268"/>
                    </a:cubicBezTo>
                    <a:cubicBezTo>
                      <a:pt x="5769" y="4870"/>
                      <a:pt x="7198" y="3533"/>
                      <a:pt x="8687" y="2256"/>
                    </a:cubicBezTo>
                    <a:cubicBezTo>
                      <a:pt x="9113" y="1861"/>
                      <a:pt x="9508" y="1527"/>
                      <a:pt x="9964" y="1192"/>
                    </a:cubicBezTo>
                    <a:cubicBezTo>
                      <a:pt x="10177" y="1040"/>
                      <a:pt x="10390" y="828"/>
                      <a:pt x="10572" y="676"/>
                    </a:cubicBezTo>
                    <a:cubicBezTo>
                      <a:pt x="10815" y="493"/>
                      <a:pt x="11089" y="341"/>
                      <a:pt x="11271" y="129"/>
                    </a:cubicBezTo>
                    <a:cubicBezTo>
                      <a:pt x="11297" y="76"/>
                      <a:pt x="11256" y="1"/>
                      <a:pt x="111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08"/>
              <p:cNvSpPr/>
              <p:nvPr/>
            </p:nvSpPr>
            <p:spPr>
              <a:xfrm>
                <a:off x="9387825" y="7046550"/>
                <a:ext cx="12200" cy="69675"/>
              </a:xfrm>
              <a:custGeom>
                <a:rect b="b" l="l" r="r" t="t"/>
                <a:pathLst>
                  <a:path extrusionOk="0" h="2787" w="488">
                    <a:moveTo>
                      <a:pt x="339" y="1"/>
                    </a:moveTo>
                    <a:cubicBezTo>
                      <a:pt x="305" y="1"/>
                      <a:pt x="274" y="17"/>
                      <a:pt x="274" y="58"/>
                    </a:cubicBezTo>
                    <a:cubicBezTo>
                      <a:pt x="274" y="89"/>
                      <a:pt x="244" y="150"/>
                      <a:pt x="244" y="210"/>
                    </a:cubicBezTo>
                    <a:lnTo>
                      <a:pt x="244" y="362"/>
                    </a:lnTo>
                    <a:cubicBezTo>
                      <a:pt x="244" y="454"/>
                      <a:pt x="244" y="545"/>
                      <a:pt x="214" y="666"/>
                    </a:cubicBezTo>
                    <a:cubicBezTo>
                      <a:pt x="183" y="879"/>
                      <a:pt x="183" y="1061"/>
                      <a:pt x="122" y="1305"/>
                    </a:cubicBezTo>
                    <a:cubicBezTo>
                      <a:pt x="92" y="1730"/>
                      <a:pt x="62" y="2186"/>
                      <a:pt x="31" y="2581"/>
                    </a:cubicBezTo>
                    <a:cubicBezTo>
                      <a:pt x="1" y="2718"/>
                      <a:pt x="100" y="2786"/>
                      <a:pt x="206" y="2786"/>
                    </a:cubicBezTo>
                    <a:cubicBezTo>
                      <a:pt x="312" y="2786"/>
                      <a:pt x="426" y="2718"/>
                      <a:pt x="426" y="2581"/>
                    </a:cubicBezTo>
                    <a:cubicBezTo>
                      <a:pt x="426" y="2186"/>
                      <a:pt x="426" y="1730"/>
                      <a:pt x="487" y="1305"/>
                    </a:cubicBezTo>
                    <a:lnTo>
                      <a:pt x="487" y="666"/>
                    </a:lnTo>
                    <a:lnTo>
                      <a:pt x="487" y="362"/>
                    </a:lnTo>
                    <a:lnTo>
                      <a:pt x="487" y="210"/>
                    </a:lnTo>
                    <a:cubicBezTo>
                      <a:pt x="487" y="150"/>
                      <a:pt x="426" y="89"/>
                      <a:pt x="426" y="58"/>
                    </a:cubicBezTo>
                    <a:cubicBezTo>
                      <a:pt x="426" y="25"/>
                      <a:pt x="381" y="1"/>
                      <a:pt x="3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08"/>
              <p:cNvSpPr/>
              <p:nvPr/>
            </p:nvSpPr>
            <p:spPr>
              <a:xfrm>
                <a:off x="9394900" y="7107750"/>
                <a:ext cx="62875" cy="13975"/>
              </a:xfrm>
              <a:custGeom>
                <a:rect b="b" l="l" r="r" t="t"/>
                <a:pathLst>
                  <a:path extrusionOk="0" h="559" w="2515">
                    <a:moveTo>
                      <a:pt x="1007" y="0"/>
                    </a:moveTo>
                    <a:cubicBezTo>
                      <a:pt x="719" y="0"/>
                      <a:pt x="440" y="34"/>
                      <a:pt x="143" y="103"/>
                    </a:cubicBezTo>
                    <a:cubicBezTo>
                      <a:pt x="0" y="131"/>
                      <a:pt x="46" y="349"/>
                      <a:pt x="178" y="349"/>
                    </a:cubicBezTo>
                    <a:cubicBezTo>
                      <a:pt x="187" y="349"/>
                      <a:pt x="195" y="348"/>
                      <a:pt x="204" y="346"/>
                    </a:cubicBezTo>
                    <a:cubicBezTo>
                      <a:pt x="569" y="346"/>
                      <a:pt x="903" y="346"/>
                      <a:pt x="1268" y="376"/>
                    </a:cubicBezTo>
                    <a:cubicBezTo>
                      <a:pt x="1450" y="376"/>
                      <a:pt x="1602" y="407"/>
                      <a:pt x="1785" y="437"/>
                    </a:cubicBezTo>
                    <a:cubicBezTo>
                      <a:pt x="1967" y="498"/>
                      <a:pt x="2119" y="528"/>
                      <a:pt x="2332" y="559"/>
                    </a:cubicBezTo>
                    <a:cubicBezTo>
                      <a:pt x="2362" y="559"/>
                      <a:pt x="2423" y="528"/>
                      <a:pt x="2484" y="498"/>
                    </a:cubicBezTo>
                    <a:cubicBezTo>
                      <a:pt x="2484" y="437"/>
                      <a:pt x="2514" y="437"/>
                      <a:pt x="2514" y="407"/>
                    </a:cubicBezTo>
                    <a:cubicBezTo>
                      <a:pt x="2514" y="376"/>
                      <a:pt x="2484" y="285"/>
                      <a:pt x="2423" y="255"/>
                    </a:cubicBezTo>
                    <a:cubicBezTo>
                      <a:pt x="2241" y="164"/>
                      <a:pt x="2058" y="133"/>
                      <a:pt x="1876" y="103"/>
                    </a:cubicBezTo>
                    <a:cubicBezTo>
                      <a:pt x="1663" y="72"/>
                      <a:pt x="1481" y="12"/>
                      <a:pt x="1298" y="12"/>
                    </a:cubicBezTo>
                    <a:cubicBezTo>
                      <a:pt x="1200" y="4"/>
                      <a:pt x="1103" y="0"/>
                      <a:pt x="100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08"/>
              <p:cNvSpPr/>
              <p:nvPr/>
            </p:nvSpPr>
            <p:spPr>
              <a:xfrm>
                <a:off x="9344525" y="7098625"/>
                <a:ext cx="13700" cy="61725"/>
              </a:xfrm>
              <a:custGeom>
                <a:rect b="b" l="l" r="r" t="t"/>
                <a:pathLst>
                  <a:path extrusionOk="0" h="2469" w="548">
                    <a:moveTo>
                      <a:pt x="103" y="0"/>
                    </a:moveTo>
                    <a:cubicBezTo>
                      <a:pt x="51" y="0"/>
                      <a:pt x="0" y="39"/>
                      <a:pt x="0" y="103"/>
                    </a:cubicBezTo>
                    <a:cubicBezTo>
                      <a:pt x="31" y="468"/>
                      <a:pt x="31" y="863"/>
                      <a:pt x="91" y="1258"/>
                    </a:cubicBezTo>
                    <a:cubicBezTo>
                      <a:pt x="91" y="1441"/>
                      <a:pt x="122" y="1653"/>
                      <a:pt x="122" y="1836"/>
                    </a:cubicBezTo>
                    <a:cubicBezTo>
                      <a:pt x="122" y="2018"/>
                      <a:pt x="122" y="2261"/>
                      <a:pt x="243" y="2413"/>
                    </a:cubicBezTo>
                    <a:cubicBezTo>
                      <a:pt x="269" y="2451"/>
                      <a:pt x="305" y="2468"/>
                      <a:pt x="341" y="2468"/>
                    </a:cubicBezTo>
                    <a:cubicBezTo>
                      <a:pt x="390" y="2468"/>
                      <a:pt x="439" y="2436"/>
                      <a:pt x="456" y="2383"/>
                    </a:cubicBezTo>
                    <a:cubicBezTo>
                      <a:pt x="547" y="2170"/>
                      <a:pt x="456" y="1988"/>
                      <a:pt x="456" y="1805"/>
                    </a:cubicBezTo>
                    <a:cubicBezTo>
                      <a:pt x="426" y="1623"/>
                      <a:pt x="426" y="1410"/>
                      <a:pt x="395" y="1228"/>
                    </a:cubicBezTo>
                    <a:cubicBezTo>
                      <a:pt x="335" y="863"/>
                      <a:pt x="274" y="468"/>
                      <a:pt x="213" y="103"/>
                    </a:cubicBezTo>
                    <a:cubicBezTo>
                      <a:pt x="199" y="31"/>
                      <a:pt x="150" y="0"/>
                      <a:pt x="1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08"/>
              <p:cNvSpPr/>
              <p:nvPr/>
            </p:nvSpPr>
            <p:spPr>
              <a:xfrm>
                <a:off x="9356700" y="7151275"/>
                <a:ext cx="54725" cy="11500"/>
              </a:xfrm>
              <a:custGeom>
                <a:rect b="b" l="l" r="r" t="t"/>
                <a:pathLst>
                  <a:path extrusionOk="0" h="460" w="2189">
                    <a:moveTo>
                      <a:pt x="177" y="1"/>
                    </a:moveTo>
                    <a:cubicBezTo>
                      <a:pt x="0" y="1"/>
                      <a:pt x="8" y="220"/>
                      <a:pt x="152" y="277"/>
                    </a:cubicBezTo>
                    <a:lnTo>
                      <a:pt x="1063" y="368"/>
                    </a:lnTo>
                    <a:cubicBezTo>
                      <a:pt x="1215" y="368"/>
                      <a:pt x="1367" y="398"/>
                      <a:pt x="1519" y="398"/>
                    </a:cubicBezTo>
                    <a:cubicBezTo>
                      <a:pt x="1671" y="398"/>
                      <a:pt x="1823" y="459"/>
                      <a:pt x="1975" y="459"/>
                    </a:cubicBezTo>
                    <a:cubicBezTo>
                      <a:pt x="2067" y="459"/>
                      <a:pt x="2127" y="368"/>
                      <a:pt x="2188" y="307"/>
                    </a:cubicBezTo>
                    <a:cubicBezTo>
                      <a:pt x="2188" y="216"/>
                      <a:pt x="2127" y="94"/>
                      <a:pt x="2067" y="94"/>
                    </a:cubicBezTo>
                    <a:cubicBezTo>
                      <a:pt x="1915" y="64"/>
                      <a:pt x="1763" y="64"/>
                      <a:pt x="1580" y="64"/>
                    </a:cubicBezTo>
                    <a:cubicBezTo>
                      <a:pt x="1428" y="64"/>
                      <a:pt x="1276" y="64"/>
                      <a:pt x="1124" y="34"/>
                    </a:cubicBezTo>
                    <a:cubicBezTo>
                      <a:pt x="820" y="34"/>
                      <a:pt x="516" y="3"/>
                      <a:pt x="212" y="3"/>
                    </a:cubicBezTo>
                    <a:cubicBezTo>
                      <a:pt x="200" y="1"/>
                      <a:pt x="188" y="1"/>
                      <a:pt x="1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08"/>
              <p:cNvSpPr/>
              <p:nvPr/>
            </p:nvSpPr>
            <p:spPr>
              <a:xfrm>
                <a:off x="9287525" y="7144600"/>
                <a:ext cx="11425" cy="67550"/>
              </a:xfrm>
              <a:custGeom>
                <a:rect b="b" l="l" r="r" t="t"/>
                <a:pathLst>
                  <a:path extrusionOk="0" h="2702" w="457">
                    <a:moveTo>
                      <a:pt x="312" y="0"/>
                    </a:moveTo>
                    <a:cubicBezTo>
                      <a:pt x="244" y="0"/>
                      <a:pt x="169" y="38"/>
                      <a:pt x="153" y="118"/>
                    </a:cubicBezTo>
                    <a:cubicBezTo>
                      <a:pt x="122" y="544"/>
                      <a:pt x="122" y="909"/>
                      <a:pt x="92" y="1334"/>
                    </a:cubicBezTo>
                    <a:cubicBezTo>
                      <a:pt x="92" y="1516"/>
                      <a:pt x="31" y="1760"/>
                      <a:pt x="31" y="1942"/>
                    </a:cubicBezTo>
                    <a:cubicBezTo>
                      <a:pt x="31" y="2124"/>
                      <a:pt x="1" y="2368"/>
                      <a:pt x="31" y="2550"/>
                    </a:cubicBezTo>
                    <a:cubicBezTo>
                      <a:pt x="31" y="2611"/>
                      <a:pt x="92" y="2702"/>
                      <a:pt x="183" y="2702"/>
                    </a:cubicBezTo>
                    <a:cubicBezTo>
                      <a:pt x="274" y="2702"/>
                      <a:pt x="396" y="2671"/>
                      <a:pt x="396" y="2580"/>
                    </a:cubicBezTo>
                    <a:cubicBezTo>
                      <a:pt x="457" y="2155"/>
                      <a:pt x="426" y="1760"/>
                      <a:pt x="426" y="1334"/>
                    </a:cubicBezTo>
                    <a:lnTo>
                      <a:pt x="426" y="88"/>
                    </a:lnTo>
                    <a:cubicBezTo>
                      <a:pt x="426" y="30"/>
                      <a:pt x="372" y="0"/>
                      <a:pt x="3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08"/>
              <p:cNvSpPr/>
              <p:nvPr/>
            </p:nvSpPr>
            <p:spPr>
              <a:xfrm>
                <a:off x="9301200" y="7205250"/>
                <a:ext cx="68150" cy="14500"/>
              </a:xfrm>
              <a:custGeom>
                <a:rect b="b" l="l" r="r" t="t"/>
                <a:pathLst>
                  <a:path extrusionOk="0" h="580" w="2726">
                    <a:moveTo>
                      <a:pt x="2402" y="1"/>
                    </a:moveTo>
                    <a:cubicBezTo>
                      <a:pt x="2392" y="1"/>
                      <a:pt x="2382" y="1"/>
                      <a:pt x="2372" y="2"/>
                    </a:cubicBezTo>
                    <a:cubicBezTo>
                      <a:pt x="1672" y="93"/>
                      <a:pt x="913" y="154"/>
                      <a:pt x="183" y="276"/>
                    </a:cubicBezTo>
                    <a:cubicBezTo>
                      <a:pt x="1" y="306"/>
                      <a:pt x="31" y="580"/>
                      <a:pt x="183" y="580"/>
                    </a:cubicBezTo>
                    <a:cubicBezTo>
                      <a:pt x="943" y="549"/>
                      <a:pt x="1672" y="458"/>
                      <a:pt x="2432" y="428"/>
                    </a:cubicBezTo>
                    <a:cubicBezTo>
                      <a:pt x="2726" y="398"/>
                      <a:pt x="2679" y="1"/>
                      <a:pt x="24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08"/>
              <p:cNvSpPr/>
              <p:nvPr/>
            </p:nvSpPr>
            <p:spPr>
              <a:xfrm>
                <a:off x="9074750" y="7035850"/>
                <a:ext cx="200650" cy="376925"/>
              </a:xfrm>
              <a:custGeom>
                <a:rect b="b" l="l" r="r" t="t"/>
                <a:pathLst>
                  <a:path extrusionOk="0" h="15077" w="8026">
                    <a:moveTo>
                      <a:pt x="7934" y="0"/>
                    </a:moveTo>
                    <a:cubicBezTo>
                      <a:pt x="6566" y="760"/>
                      <a:pt x="5290" y="1611"/>
                      <a:pt x="4043" y="2553"/>
                    </a:cubicBezTo>
                    <a:cubicBezTo>
                      <a:pt x="3436" y="2979"/>
                      <a:pt x="2858" y="3465"/>
                      <a:pt x="2402" y="4043"/>
                    </a:cubicBezTo>
                    <a:cubicBezTo>
                      <a:pt x="1399" y="5350"/>
                      <a:pt x="1156" y="6991"/>
                      <a:pt x="913" y="8602"/>
                    </a:cubicBezTo>
                    <a:cubicBezTo>
                      <a:pt x="609" y="10760"/>
                      <a:pt x="305" y="12888"/>
                      <a:pt x="1" y="15076"/>
                    </a:cubicBezTo>
                    <a:cubicBezTo>
                      <a:pt x="1308" y="14043"/>
                      <a:pt x="2584" y="13040"/>
                      <a:pt x="3891" y="12037"/>
                    </a:cubicBezTo>
                    <a:cubicBezTo>
                      <a:pt x="4651" y="11398"/>
                      <a:pt x="5442" y="10791"/>
                      <a:pt x="6050" y="10031"/>
                    </a:cubicBezTo>
                    <a:cubicBezTo>
                      <a:pt x="8025" y="7629"/>
                      <a:pt x="7995" y="4195"/>
                      <a:pt x="7873" y="1094"/>
                    </a:cubicBezTo>
                    <a:lnTo>
                      <a:pt x="79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08"/>
              <p:cNvSpPr/>
              <p:nvPr/>
            </p:nvSpPr>
            <p:spPr>
              <a:xfrm>
                <a:off x="9105150" y="7072725"/>
                <a:ext cx="140500" cy="281075"/>
              </a:xfrm>
              <a:custGeom>
                <a:rect b="b" l="l" r="r" t="t"/>
                <a:pathLst>
                  <a:path extrusionOk="0" h="11243" w="5620">
                    <a:moveTo>
                      <a:pt x="5409" y="1"/>
                    </a:moveTo>
                    <a:cubicBezTo>
                      <a:pt x="5389" y="1"/>
                      <a:pt x="5369" y="5"/>
                      <a:pt x="5350" y="14"/>
                    </a:cubicBezTo>
                    <a:cubicBezTo>
                      <a:pt x="5046" y="227"/>
                      <a:pt x="4894" y="592"/>
                      <a:pt x="4742" y="896"/>
                    </a:cubicBezTo>
                    <a:lnTo>
                      <a:pt x="4286" y="1929"/>
                    </a:lnTo>
                    <a:cubicBezTo>
                      <a:pt x="3982" y="2659"/>
                      <a:pt x="3739" y="3419"/>
                      <a:pt x="3435" y="4118"/>
                    </a:cubicBezTo>
                    <a:cubicBezTo>
                      <a:pt x="2767" y="5698"/>
                      <a:pt x="2098" y="7249"/>
                      <a:pt x="1308" y="8738"/>
                    </a:cubicBezTo>
                    <a:cubicBezTo>
                      <a:pt x="1064" y="9133"/>
                      <a:pt x="882" y="9559"/>
                      <a:pt x="639" y="9954"/>
                    </a:cubicBezTo>
                    <a:cubicBezTo>
                      <a:pt x="426" y="10319"/>
                      <a:pt x="153" y="10744"/>
                      <a:pt x="1" y="11170"/>
                    </a:cubicBezTo>
                    <a:cubicBezTo>
                      <a:pt x="1" y="11214"/>
                      <a:pt x="50" y="11242"/>
                      <a:pt x="88" y="11242"/>
                    </a:cubicBezTo>
                    <a:cubicBezTo>
                      <a:pt x="102" y="11242"/>
                      <a:pt x="114" y="11239"/>
                      <a:pt x="122" y="11230"/>
                    </a:cubicBezTo>
                    <a:cubicBezTo>
                      <a:pt x="396" y="10926"/>
                      <a:pt x="548" y="10562"/>
                      <a:pt x="730" y="10258"/>
                    </a:cubicBezTo>
                    <a:cubicBezTo>
                      <a:pt x="913" y="9893"/>
                      <a:pt x="1095" y="9559"/>
                      <a:pt x="1338" y="9194"/>
                    </a:cubicBezTo>
                    <a:cubicBezTo>
                      <a:pt x="1733" y="8464"/>
                      <a:pt x="2128" y="7705"/>
                      <a:pt x="2463" y="6945"/>
                    </a:cubicBezTo>
                    <a:cubicBezTo>
                      <a:pt x="3192" y="5486"/>
                      <a:pt x="3800" y="4027"/>
                      <a:pt x="4408" y="2537"/>
                    </a:cubicBezTo>
                    <a:cubicBezTo>
                      <a:pt x="4560" y="2112"/>
                      <a:pt x="4742" y="1747"/>
                      <a:pt x="4925" y="1321"/>
                    </a:cubicBezTo>
                    <a:lnTo>
                      <a:pt x="5289" y="744"/>
                    </a:lnTo>
                    <a:cubicBezTo>
                      <a:pt x="5411" y="562"/>
                      <a:pt x="5563" y="410"/>
                      <a:pt x="5593" y="227"/>
                    </a:cubicBezTo>
                    <a:cubicBezTo>
                      <a:pt x="5619" y="125"/>
                      <a:pt x="5515" y="1"/>
                      <a:pt x="54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08"/>
              <p:cNvSpPr/>
              <p:nvPr/>
            </p:nvSpPr>
            <p:spPr>
              <a:xfrm>
                <a:off x="9156475" y="7244100"/>
                <a:ext cx="23925" cy="56200"/>
              </a:xfrm>
              <a:custGeom>
                <a:rect b="b" l="l" r="r" t="t"/>
                <a:pathLst>
                  <a:path extrusionOk="0" h="2248" w="957">
                    <a:moveTo>
                      <a:pt x="218" y="1"/>
                    </a:moveTo>
                    <a:cubicBezTo>
                      <a:pt x="109" y="1"/>
                      <a:pt x="1" y="93"/>
                      <a:pt x="75" y="242"/>
                    </a:cubicBezTo>
                    <a:cubicBezTo>
                      <a:pt x="227" y="576"/>
                      <a:pt x="349" y="910"/>
                      <a:pt x="470" y="1275"/>
                    </a:cubicBezTo>
                    <a:cubicBezTo>
                      <a:pt x="531" y="1427"/>
                      <a:pt x="562" y="1609"/>
                      <a:pt x="653" y="1761"/>
                    </a:cubicBezTo>
                    <a:cubicBezTo>
                      <a:pt x="683" y="1822"/>
                      <a:pt x="714" y="1944"/>
                      <a:pt x="774" y="2035"/>
                    </a:cubicBezTo>
                    <a:cubicBezTo>
                      <a:pt x="774" y="2065"/>
                      <a:pt x="805" y="2096"/>
                      <a:pt x="805" y="2126"/>
                    </a:cubicBezTo>
                    <a:cubicBezTo>
                      <a:pt x="835" y="2187"/>
                      <a:pt x="835" y="2217"/>
                      <a:pt x="866" y="2248"/>
                    </a:cubicBezTo>
                    <a:cubicBezTo>
                      <a:pt x="866" y="2248"/>
                      <a:pt x="957" y="2217"/>
                      <a:pt x="957" y="2126"/>
                    </a:cubicBezTo>
                    <a:lnTo>
                      <a:pt x="957" y="2035"/>
                    </a:lnTo>
                    <a:cubicBezTo>
                      <a:pt x="957" y="1974"/>
                      <a:pt x="926" y="1944"/>
                      <a:pt x="926" y="1913"/>
                    </a:cubicBezTo>
                    <a:cubicBezTo>
                      <a:pt x="866" y="1822"/>
                      <a:pt x="866" y="1731"/>
                      <a:pt x="835" y="1640"/>
                    </a:cubicBezTo>
                    <a:cubicBezTo>
                      <a:pt x="805" y="1488"/>
                      <a:pt x="714" y="1305"/>
                      <a:pt x="683" y="1154"/>
                    </a:cubicBezTo>
                    <a:cubicBezTo>
                      <a:pt x="562" y="819"/>
                      <a:pt x="470" y="454"/>
                      <a:pt x="379" y="120"/>
                    </a:cubicBezTo>
                    <a:cubicBezTo>
                      <a:pt x="356" y="38"/>
                      <a:pt x="287" y="1"/>
                      <a:pt x="2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08"/>
              <p:cNvSpPr/>
              <p:nvPr/>
            </p:nvSpPr>
            <p:spPr>
              <a:xfrm>
                <a:off x="9108950" y="7246225"/>
                <a:ext cx="51225" cy="19125"/>
              </a:xfrm>
              <a:custGeom>
                <a:rect b="b" l="l" r="r" t="t"/>
                <a:pathLst>
                  <a:path extrusionOk="0" h="765" w="2049">
                    <a:moveTo>
                      <a:pt x="1864" y="1"/>
                    </a:moveTo>
                    <a:cubicBezTo>
                      <a:pt x="1851" y="1"/>
                      <a:pt x="1838" y="2"/>
                      <a:pt x="1824" y="5"/>
                    </a:cubicBezTo>
                    <a:cubicBezTo>
                      <a:pt x="1551" y="126"/>
                      <a:pt x="1308" y="217"/>
                      <a:pt x="1004" y="309"/>
                    </a:cubicBezTo>
                    <a:cubicBezTo>
                      <a:pt x="852" y="339"/>
                      <a:pt x="730" y="369"/>
                      <a:pt x="578" y="430"/>
                    </a:cubicBezTo>
                    <a:cubicBezTo>
                      <a:pt x="426" y="461"/>
                      <a:pt x="274" y="461"/>
                      <a:pt x="122" y="491"/>
                    </a:cubicBezTo>
                    <a:cubicBezTo>
                      <a:pt x="92" y="491"/>
                      <a:pt x="1" y="582"/>
                      <a:pt x="1" y="613"/>
                    </a:cubicBezTo>
                    <a:lnTo>
                      <a:pt x="1" y="643"/>
                    </a:lnTo>
                    <a:cubicBezTo>
                      <a:pt x="1" y="734"/>
                      <a:pt x="92" y="734"/>
                      <a:pt x="122" y="765"/>
                    </a:cubicBezTo>
                    <a:cubicBezTo>
                      <a:pt x="274" y="765"/>
                      <a:pt x="426" y="734"/>
                      <a:pt x="578" y="673"/>
                    </a:cubicBezTo>
                    <a:lnTo>
                      <a:pt x="1034" y="582"/>
                    </a:lnTo>
                    <a:cubicBezTo>
                      <a:pt x="1338" y="461"/>
                      <a:pt x="1612" y="339"/>
                      <a:pt x="1855" y="157"/>
                    </a:cubicBezTo>
                    <a:cubicBezTo>
                      <a:pt x="2048" y="129"/>
                      <a:pt x="1990" y="1"/>
                      <a:pt x="18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08"/>
              <p:cNvSpPr/>
              <p:nvPr/>
            </p:nvSpPr>
            <p:spPr>
              <a:xfrm>
                <a:off x="9175825" y="7198175"/>
                <a:ext cx="27700" cy="46075"/>
              </a:xfrm>
              <a:custGeom>
                <a:rect b="b" l="l" r="r" t="t"/>
                <a:pathLst>
                  <a:path extrusionOk="0" h="1843" w="1108">
                    <a:moveTo>
                      <a:pt x="90" y="0"/>
                    </a:moveTo>
                    <a:cubicBezTo>
                      <a:pt x="35" y="0"/>
                      <a:pt x="0" y="35"/>
                      <a:pt x="0" y="103"/>
                    </a:cubicBezTo>
                    <a:cubicBezTo>
                      <a:pt x="0" y="255"/>
                      <a:pt x="92" y="407"/>
                      <a:pt x="183" y="559"/>
                    </a:cubicBezTo>
                    <a:cubicBezTo>
                      <a:pt x="244" y="711"/>
                      <a:pt x="335" y="832"/>
                      <a:pt x="396" y="984"/>
                    </a:cubicBezTo>
                    <a:cubicBezTo>
                      <a:pt x="548" y="1228"/>
                      <a:pt x="700" y="1532"/>
                      <a:pt x="912" y="1805"/>
                    </a:cubicBezTo>
                    <a:cubicBezTo>
                      <a:pt x="930" y="1831"/>
                      <a:pt x="954" y="1842"/>
                      <a:pt x="979" y="1842"/>
                    </a:cubicBezTo>
                    <a:cubicBezTo>
                      <a:pt x="1042" y="1842"/>
                      <a:pt x="1108" y="1771"/>
                      <a:pt x="1064" y="1683"/>
                    </a:cubicBezTo>
                    <a:cubicBezTo>
                      <a:pt x="912" y="1380"/>
                      <a:pt x="791" y="1136"/>
                      <a:pt x="639" y="832"/>
                    </a:cubicBezTo>
                    <a:cubicBezTo>
                      <a:pt x="548" y="680"/>
                      <a:pt x="487" y="528"/>
                      <a:pt x="396" y="407"/>
                    </a:cubicBezTo>
                    <a:cubicBezTo>
                      <a:pt x="365" y="316"/>
                      <a:pt x="335" y="255"/>
                      <a:pt x="304" y="225"/>
                    </a:cubicBezTo>
                    <a:cubicBezTo>
                      <a:pt x="244" y="133"/>
                      <a:pt x="213" y="73"/>
                      <a:pt x="152" y="12"/>
                    </a:cubicBezTo>
                    <a:cubicBezTo>
                      <a:pt x="130" y="4"/>
                      <a:pt x="109" y="0"/>
                      <a:pt x="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08"/>
              <p:cNvSpPr/>
              <p:nvPr/>
            </p:nvSpPr>
            <p:spPr>
              <a:xfrm>
                <a:off x="9131250" y="7202175"/>
                <a:ext cx="45825" cy="18425"/>
              </a:xfrm>
              <a:custGeom>
                <a:rect b="b" l="l" r="r" t="t"/>
                <a:pathLst>
                  <a:path extrusionOk="0" h="737" w="1833">
                    <a:moveTo>
                      <a:pt x="1664" y="0"/>
                    </a:moveTo>
                    <a:cubicBezTo>
                      <a:pt x="1654" y="0"/>
                      <a:pt x="1643" y="1"/>
                      <a:pt x="1631" y="4"/>
                    </a:cubicBezTo>
                    <a:cubicBezTo>
                      <a:pt x="1358" y="95"/>
                      <a:pt x="1115" y="156"/>
                      <a:pt x="872" y="247"/>
                    </a:cubicBezTo>
                    <a:lnTo>
                      <a:pt x="507" y="338"/>
                    </a:lnTo>
                    <a:cubicBezTo>
                      <a:pt x="416" y="399"/>
                      <a:pt x="264" y="429"/>
                      <a:pt x="142" y="460"/>
                    </a:cubicBezTo>
                    <a:cubicBezTo>
                      <a:pt x="0" y="545"/>
                      <a:pt x="97" y="736"/>
                      <a:pt x="234" y="736"/>
                    </a:cubicBezTo>
                    <a:cubicBezTo>
                      <a:pt x="244" y="736"/>
                      <a:pt x="254" y="735"/>
                      <a:pt x="264" y="733"/>
                    </a:cubicBezTo>
                    <a:lnTo>
                      <a:pt x="598" y="612"/>
                    </a:lnTo>
                    <a:cubicBezTo>
                      <a:pt x="720" y="581"/>
                      <a:pt x="811" y="551"/>
                      <a:pt x="963" y="520"/>
                    </a:cubicBezTo>
                    <a:cubicBezTo>
                      <a:pt x="1206" y="429"/>
                      <a:pt x="1479" y="308"/>
                      <a:pt x="1692" y="247"/>
                    </a:cubicBezTo>
                    <a:cubicBezTo>
                      <a:pt x="1833" y="163"/>
                      <a:pt x="1791" y="0"/>
                      <a:pt x="16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08"/>
              <p:cNvSpPr/>
              <p:nvPr/>
            </p:nvSpPr>
            <p:spPr>
              <a:xfrm>
                <a:off x="9204225" y="7137225"/>
                <a:ext cx="25275" cy="54175"/>
              </a:xfrm>
              <a:custGeom>
                <a:rect b="b" l="l" r="r" t="t"/>
                <a:pathLst>
                  <a:path extrusionOk="0" h="2167" w="1011">
                    <a:moveTo>
                      <a:pt x="164" y="1"/>
                    </a:moveTo>
                    <a:cubicBezTo>
                      <a:pt x="80" y="1"/>
                      <a:pt x="0" y="73"/>
                      <a:pt x="19" y="170"/>
                    </a:cubicBezTo>
                    <a:cubicBezTo>
                      <a:pt x="50" y="383"/>
                      <a:pt x="141" y="535"/>
                      <a:pt x="202" y="687"/>
                    </a:cubicBezTo>
                    <a:cubicBezTo>
                      <a:pt x="293" y="839"/>
                      <a:pt x="323" y="991"/>
                      <a:pt x="415" y="1143"/>
                    </a:cubicBezTo>
                    <a:cubicBezTo>
                      <a:pt x="506" y="1447"/>
                      <a:pt x="688" y="1781"/>
                      <a:pt x="779" y="2085"/>
                    </a:cubicBezTo>
                    <a:cubicBezTo>
                      <a:pt x="803" y="2144"/>
                      <a:pt x="845" y="2166"/>
                      <a:pt x="885" y="2166"/>
                    </a:cubicBezTo>
                    <a:cubicBezTo>
                      <a:pt x="950" y="2166"/>
                      <a:pt x="1011" y="2110"/>
                      <a:pt x="992" y="2055"/>
                    </a:cubicBezTo>
                    <a:cubicBezTo>
                      <a:pt x="871" y="1690"/>
                      <a:pt x="749" y="1386"/>
                      <a:pt x="627" y="1052"/>
                    </a:cubicBezTo>
                    <a:cubicBezTo>
                      <a:pt x="597" y="900"/>
                      <a:pt x="536" y="748"/>
                      <a:pt x="475" y="565"/>
                    </a:cubicBezTo>
                    <a:cubicBezTo>
                      <a:pt x="445" y="413"/>
                      <a:pt x="384" y="231"/>
                      <a:pt x="293" y="79"/>
                    </a:cubicBezTo>
                    <a:cubicBezTo>
                      <a:pt x="260" y="24"/>
                      <a:pt x="211"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08"/>
              <p:cNvSpPr/>
              <p:nvPr/>
            </p:nvSpPr>
            <p:spPr>
              <a:xfrm>
                <a:off x="9149975" y="7137375"/>
                <a:ext cx="50625" cy="29900"/>
              </a:xfrm>
              <a:custGeom>
                <a:rect b="b" l="l" r="r" t="t"/>
                <a:pathLst>
                  <a:path extrusionOk="0" h="1196" w="2025">
                    <a:moveTo>
                      <a:pt x="1872" y="0"/>
                    </a:moveTo>
                    <a:cubicBezTo>
                      <a:pt x="1857" y="0"/>
                      <a:pt x="1841" y="4"/>
                      <a:pt x="1825" y="12"/>
                    </a:cubicBezTo>
                    <a:cubicBezTo>
                      <a:pt x="1247" y="286"/>
                      <a:pt x="670" y="559"/>
                      <a:pt x="153" y="863"/>
                    </a:cubicBezTo>
                    <a:cubicBezTo>
                      <a:pt x="0" y="965"/>
                      <a:pt x="82" y="1195"/>
                      <a:pt x="220" y="1195"/>
                    </a:cubicBezTo>
                    <a:cubicBezTo>
                      <a:pt x="247" y="1195"/>
                      <a:pt x="275" y="1187"/>
                      <a:pt x="305" y="1167"/>
                    </a:cubicBezTo>
                    <a:cubicBezTo>
                      <a:pt x="822" y="863"/>
                      <a:pt x="1399" y="559"/>
                      <a:pt x="1946" y="255"/>
                    </a:cubicBezTo>
                    <a:cubicBezTo>
                      <a:pt x="2025" y="150"/>
                      <a:pt x="1968" y="0"/>
                      <a:pt x="18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08"/>
              <p:cNvSpPr/>
              <p:nvPr/>
            </p:nvSpPr>
            <p:spPr>
              <a:xfrm>
                <a:off x="9121100" y="7242525"/>
                <a:ext cx="256875" cy="148500"/>
              </a:xfrm>
              <a:custGeom>
                <a:rect b="b" l="l" r="r" t="t"/>
                <a:pathLst>
                  <a:path extrusionOk="0" h="5940" w="10275">
                    <a:moveTo>
                      <a:pt x="10275" y="1"/>
                    </a:moveTo>
                    <a:lnTo>
                      <a:pt x="6840" y="335"/>
                    </a:lnTo>
                    <a:cubicBezTo>
                      <a:pt x="6171" y="365"/>
                      <a:pt x="5472" y="457"/>
                      <a:pt x="4834" y="669"/>
                    </a:cubicBezTo>
                    <a:cubicBezTo>
                      <a:pt x="2797" y="1399"/>
                      <a:pt x="1521" y="3405"/>
                      <a:pt x="426" y="5320"/>
                    </a:cubicBezTo>
                    <a:lnTo>
                      <a:pt x="1" y="5928"/>
                    </a:lnTo>
                    <a:cubicBezTo>
                      <a:pt x="275" y="5935"/>
                      <a:pt x="546" y="5939"/>
                      <a:pt x="817" y="5939"/>
                    </a:cubicBezTo>
                    <a:cubicBezTo>
                      <a:pt x="1631" y="5939"/>
                      <a:pt x="2440" y="5905"/>
                      <a:pt x="3284" y="5837"/>
                    </a:cubicBezTo>
                    <a:cubicBezTo>
                      <a:pt x="3770" y="5806"/>
                      <a:pt x="4287" y="5776"/>
                      <a:pt x="4803" y="5563"/>
                    </a:cubicBezTo>
                    <a:cubicBezTo>
                      <a:pt x="5807" y="5198"/>
                      <a:pt x="6627" y="4317"/>
                      <a:pt x="7326" y="3435"/>
                    </a:cubicBezTo>
                    <a:cubicBezTo>
                      <a:pt x="8299" y="2311"/>
                      <a:pt x="9272" y="1125"/>
                      <a:pt x="10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08"/>
              <p:cNvSpPr/>
              <p:nvPr/>
            </p:nvSpPr>
            <p:spPr>
              <a:xfrm>
                <a:off x="9151500" y="7264575"/>
                <a:ext cx="186200" cy="116275"/>
              </a:xfrm>
              <a:custGeom>
                <a:rect b="b" l="l" r="r" t="t"/>
                <a:pathLst>
                  <a:path extrusionOk="0" h="4651" w="7448">
                    <a:moveTo>
                      <a:pt x="7387" y="0"/>
                    </a:moveTo>
                    <a:cubicBezTo>
                      <a:pt x="7053" y="91"/>
                      <a:pt x="6749" y="304"/>
                      <a:pt x="6445" y="486"/>
                    </a:cubicBezTo>
                    <a:cubicBezTo>
                      <a:pt x="6141" y="638"/>
                      <a:pt x="5837" y="821"/>
                      <a:pt x="5533" y="1003"/>
                    </a:cubicBezTo>
                    <a:cubicBezTo>
                      <a:pt x="4864" y="1398"/>
                      <a:pt x="4226" y="1763"/>
                      <a:pt x="3618" y="2189"/>
                    </a:cubicBezTo>
                    <a:cubicBezTo>
                      <a:pt x="3010" y="2584"/>
                      <a:pt x="2432" y="2979"/>
                      <a:pt x="1885" y="3404"/>
                    </a:cubicBezTo>
                    <a:cubicBezTo>
                      <a:pt x="1581" y="3648"/>
                      <a:pt x="1308" y="3830"/>
                      <a:pt x="973" y="4012"/>
                    </a:cubicBezTo>
                    <a:cubicBezTo>
                      <a:pt x="791" y="4104"/>
                      <a:pt x="700" y="4164"/>
                      <a:pt x="548" y="4225"/>
                    </a:cubicBezTo>
                    <a:cubicBezTo>
                      <a:pt x="396" y="4316"/>
                      <a:pt x="214" y="4347"/>
                      <a:pt x="92" y="4468"/>
                    </a:cubicBezTo>
                    <a:cubicBezTo>
                      <a:pt x="1" y="4529"/>
                      <a:pt x="62" y="4651"/>
                      <a:pt x="153" y="4651"/>
                    </a:cubicBezTo>
                    <a:cubicBezTo>
                      <a:pt x="457" y="4651"/>
                      <a:pt x="761" y="4377"/>
                      <a:pt x="1034" y="4225"/>
                    </a:cubicBezTo>
                    <a:lnTo>
                      <a:pt x="1825" y="3678"/>
                    </a:lnTo>
                    <a:cubicBezTo>
                      <a:pt x="2432" y="3222"/>
                      <a:pt x="3040" y="2766"/>
                      <a:pt x="3709" y="2341"/>
                    </a:cubicBezTo>
                    <a:cubicBezTo>
                      <a:pt x="4317" y="1915"/>
                      <a:pt x="4925" y="1550"/>
                      <a:pt x="5563" y="1155"/>
                    </a:cubicBezTo>
                    <a:cubicBezTo>
                      <a:pt x="5898" y="973"/>
                      <a:pt x="6202" y="790"/>
                      <a:pt x="6536" y="608"/>
                    </a:cubicBezTo>
                    <a:cubicBezTo>
                      <a:pt x="6840" y="395"/>
                      <a:pt x="7205" y="304"/>
                      <a:pt x="7448" y="61"/>
                    </a:cubicBezTo>
                    <a:cubicBezTo>
                      <a:pt x="7448" y="61"/>
                      <a:pt x="7417" y="0"/>
                      <a:pt x="7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08"/>
              <p:cNvSpPr/>
              <p:nvPr/>
            </p:nvSpPr>
            <p:spPr>
              <a:xfrm>
                <a:off x="9261250" y="7270075"/>
                <a:ext cx="13775" cy="40025"/>
              </a:xfrm>
              <a:custGeom>
                <a:rect b="b" l="l" r="r" t="t"/>
                <a:pathLst>
                  <a:path extrusionOk="0" h="1601" w="551">
                    <a:moveTo>
                      <a:pt x="501" y="1"/>
                    </a:moveTo>
                    <a:cubicBezTo>
                      <a:pt x="474" y="1"/>
                      <a:pt x="444" y="8"/>
                      <a:pt x="444" y="23"/>
                    </a:cubicBezTo>
                    <a:cubicBezTo>
                      <a:pt x="444" y="84"/>
                      <a:pt x="413" y="84"/>
                      <a:pt x="413" y="115"/>
                    </a:cubicBezTo>
                    <a:cubicBezTo>
                      <a:pt x="413" y="145"/>
                      <a:pt x="413" y="175"/>
                      <a:pt x="383" y="175"/>
                    </a:cubicBezTo>
                    <a:cubicBezTo>
                      <a:pt x="383" y="236"/>
                      <a:pt x="322" y="297"/>
                      <a:pt x="322" y="327"/>
                    </a:cubicBezTo>
                    <a:cubicBezTo>
                      <a:pt x="292" y="449"/>
                      <a:pt x="261" y="601"/>
                      <a:pt x="231" y="722"/>
                    </a:cubicBezTo>
                    <a:cubicBezTo>
                      <a:pt x="140" y="935"/>
                      <a:pt x="109" y="1209"/>
                      <a:pt x="18" y="1452"/>
                    </a:cubicBezTo>
                    <a:cubicBezTo>
                      <a:pt x="0" y="1543"/>
                      <a:pt x="79" y="1601"/>
                      <a:pt x="152" y="1601"/>
                    </a:cubicBezTo>
                    <a:cubicBezTo>
                      <a:pt x="202" y="1601"/>
                      <a:pt x="249" y="1574"/>
                      <a:pt x="261" y="1513"/>
                    </a:cubicBezTo>
                    <a:cubicBezTo>
                      <a:pt x="292" y="1239"/>
                      <a:pt x="383" y="1026"/>
                      <a:pt x="413" y="753"/>
                    </a:cubicBezTo>
                    <a:cubicBezTo>
                      <a:pt x="444" y="631"/>
                      <a:pt x="444" y="540"/>
                      <a:pt x="474" y="388"/>
                    </a:cubicBezTo>
                    <a:cubicBezTo>
                      <a:pt x="474" y="297"/>
                      <a:pt x="535" y="266"/>
                      <a:pt x="535" y="175"/>
                    </a:cubicBezTo>
                    <a:lnTo>
                      <a:pt x="535" y="115"/>
                    </a:lnTo>
                    <a:lnTo>
                      <a:pt x="535" y="23"/>
                    </a:lnTo>
                    <a:cubicBezTo>
                      <a:pt x="550" y="8"/>
                      <a:pt x="527" y="1"/>
                      <a:pt x="5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08"/>
              <p:cNvSpPr/>
              <p:nvPr/>
            </p:nvSpPr>
            <p:spPr>
              <a:xfrm>
                <a:off x="9265500" y="7307125"/>
                <a:ext cx="34975" cy="12175"/>
              </a:xfrm>
              <a:custGeom>
                <a:rect b="b" l="l" r="r" t="t"/>
                <a:pathLst>
                  <a:path extrusionOk="0" h="487" w="1399">
                    <a:moveTo>
                      <a:pt x="122" y="0"/>
                    </a:moveTo>
                    <a:cubicBezTo>
                      <a:pt x="61" y="0"/>
                      <a:pt x="0" y="122"/>
                      <a:pt x="91" y="152"/>
                    </a:cubicBezTo>
                    <a:cubicBezTo>
                      <a:pt x="274" y="183"/>
                      <a:pt x="517" y="213"/>
                      <a:pt x="699" y="274"/>
                    </a:cubicBezTo>
                    <a:cubicBezTo>
                      <a:pt x="790" y="304"/>
                      <a:pt x="882" y="335"/>
                      <a:pt x="1003" y="365"/>
                    </a:cubicBezTo>
                    <a:cubicBezTo>
                      <a:pt x="1094" y="426"/>
                      <a:pt x="1186" y="456"/>
                      <a:pt x="1307" y="487"/>
                    </a:cubicBezTo>
                    <a:cubicBezTo>
                      <a:pt x="1338" y="487"/>
                      <a:pt x="1368" y="487"/>
                      <a:pt x="1368" y="456"/>
                    </a:cubicBezTo>
                    <a:lnTo>
                      <a:pt x="1398" y="426"/>
                    </a:lnTo>
                    <a:cubicBezTo>
                      <a:pt x="1398" y="365"/>
                      <a:pt x="1398" y="335"/>
                      <a:pt x="1368" y="304"/>
                    </a:cubicBezTo>
                    <a:cubicBezTo>
                      <a:pt x="1307" y="213"/>
                      <a:pt x="1186" y="183"/>
                      <a:pt x="1064" y="152"/>
                    </a:cubicBezTo>
                    <a:cubicBezTo>
                      <a:pt x="973" y="122"/>
                      <a:pt x="882" y="61"/>
                      <a:pt x="760" y="61"/>
                    </a:cubicBezTo>
                    <a:cubicBezTo>
                      <a:pt x="547" y="31"/>
                      <a:pt x="365"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08"/>
              <p:cNvSpPr/>
              <p:nvPr/>
            </p:nvSpPr>
            <p:spPr>
              <a:xfrm>
                <a:off x="9234325" y="7295425"/>
                <a:ext cx="6875" cy="35600"/>
              </a:xfrm>
              <a:custGeom>
                <a:rect b="b" l="l" r="r" t="t"/>
                <a:pathLst>
                  <a:path extrusionOk="0" h="1424" w="275">
                    <a:moveTo>
                      <a:pt x="204" y="0"/>
                    </a:moveTo>
                    <a:cubicBezTo>
                      <a:pt x="177" y="0"/>
                      <a:pt x="153" y="15"/>
                      <a:pt x="153" y="43"/>
                    </a:cubicBezTo>
                    <a:cubicBezTo>
                      <a:pt x="122" y="286"/>
                      <a:pt x="122" y="499"/>
                      <a:pt x="92" y="681"/>
                    </a:cubicBezTo>
                    <a:cubicBezTo>
                      <a:pt x="92" y="803"/>
                      <a:pt x="31" y="924"/>
                      <a:pt x="31" y="1046"/>
                    </a:cubicBezTo>
                    <a:cubicBezTo>
                      <a:pt x="31" y="1137"/>
                      <a:pt x="1" y="1259"/>
                      <a:pt x="31" y="1380"/>
                    </a:cubicBezTo>
                    <a:cubicBezTo>
                      <a:pt x="74" y="1402"/>
                      <a:pt x="117" y="1423"/>
                      <a:pt x="139" y="1423"/>
                    </a:cubicBezTo>
                    <a:cubicBezTo>
                      <a:pt x="148" y="1423"/>
                      <a:pt x="153" y="1419"/>
                      <a:pt x="153" y="1411"/>
                    </a:cubicBezTo>
                    <a:cubicBezTo>
                      <a:pt x="183" y="1350"/>
                      <a:pt x="183" y="1198"/>
                      <a:pt x="183" y="1107"/>
                    </a:cubicBezTo>
                    <a:cubicBezTo>
                      <a:pt x="183" y="985"/>
                      <a:pt x="183" y="894"/>
                      <a:pt x="244" y="772"/>
                    </a:cubicBezTo>
                    <a:cubicBezTo>
                      <a:pt x="244" y="529"/>
                      <a:pt x="244" y="316"/>
                      <a:pt x="274" y="73"/>
                    </a:cubicBezTo>
                    <a:cubicBezTo>
                      <a:pt x="274" y="23"/>
                      <a:pt x="238" y="0"/>
                      <a:pt x="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08"/>
              <p:cNvSpPr/>
              <p:nvPr/>
            </p:nvSpPr>
            <p:spPr>
              <a:xfrm>
                <a:off x="9238900" y="7326125"/>
                <a:ext cx="33225" cy="11500"/>
              </a:xfrm>
              <a:custGeom>
                <a:rect b="b" l="l" r="r" t="t"/>
                <a:pathLst>
                  <a:path extrusionOk="0" h="460" w="1329">
                    <a:moveTo>
                      <a:pt x="152" y="0"/>
                    </a:moveTo>
                    <a:cubicBezTo>
                      <a:pt x="91" y="0"/>
                      <a:pt x="0" y="152"/>
                      <a:pt x="122" y="152"/>
                    </a:cubicBezTo>
                    <a:cubicBezTo>
                      <a:pt x="274" y="183"/>
                      <a:pt x="456" y="274"/>
                      <a:pt x="608" y="304"/>
                    </a:cubicBezTo>
                    <a:cubicBezTo>
                      <a:pt x="699" y="335"/>
                      <a:pt x="760" y="335"/>
                      <a:pt x="882" y="365"/>
                    </a:cubicBezTo>
                    <a:cubicBezTo>
                      <a:pt x="973" y="426"/>
                      <a:pt x="1034" y="426"/>
                      <a:pt x="1155" y="456"/>
                    </a:cubicBezTo>
                    <a:cubicBezTo>
                      <a:pt x="1167" y="458"/>
                      <a:pt x="1178" y="460"/>
                      <a:pt x="1188" y="460"/>
                    </a:cubicBezTo>
                    <a:cubicBezTo>
                      <a:pt x="1311" y="460"/>
                      <a:pt x="1328" y="302"/>
                      <a:pt x="1216" y="274"/>
                    </a:cubicBezTo>
                    <a:cubicBezTo>
                      <a:pt x="1155" y="213"/>
                      <a:pt x="1034" y="213"/>
                      <a:pt x="973" y="183"/>
                    </a:cubicBezTo>
                    <a:cubicBezTo>
                      <a:pt x="882" y="152"/>
                      <a:pt x="760" y="152"/>
                      <a:pt x="699" y="122"/>
                    </a:cubicBezTo>
                    <a:cubicBezTo>
                      <a:pt x="517" y="61"/>
                      <a:pt x="335" y="31"/>
                      <a:pt x="1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08"/>
              <p:cNvSpPr/>
              <p:nvPr/>
            </p:nvSpPr>
            <p:spPr>
              <a:xfrm>
                <a:off x="9196350" y="7316150"/>
                <a:ext cx="11400" cy="39725"/>
              </a:xfrm>
              <a:custGeom>
                <a:rect b="b" l="l" r="r" t="t"/>
                <a:pathLst>
                  <a:path extrusionOk="0" h="1589" w="456">
                    <a:moveTo>
                      <a:pt x="350" y="0"/>
                    </a:moveTo>
                    <a:cubicBezTo>
                      <a:pt x="325" y="0"/>
                      <a:pt x="304" y="20"/>
                      <a:pt x="304" y="65"/>
                    </a:cubicBezTo>
                    <a:cubicBezTo>
                      <a:pt x="274" y="278"/>
                      <a:pt x="182" y="521"/>
                      <a:pt x="152" y="764"/>
                    </a:cubicBezTo>
                    <a:cubicBezTo>
                      <a:pt x="122" y="1007"/>
                      <a:pt x="0" y="1220"/>
                      <a:pt x="0" y="1493"/>
                    </a:cubicBezTo>
                    <a:cubicBezTo>
                      <a:pt x="0" y="1559"/>
                      <a:pt x="44" y="1589"/>
                      <a:pt x="89" y="1589"/>
                    </a:cubicBezTo>
                    <a:cubicBezTo>
                      <a:pt x="128" y="1589"/>
                      <a:pt x="168" y="1566"/>
                      <a:pt x="182" y="1524"/>
                    </a:cubicBezTo>
                    <a:cubicBezTo>
                      <a:pt x="213" y="1433"/>
                      <a:pt x="213" y="1311"/>
                      <a:pt x="274" y="1189"/>
                    </a:cubicBezTo>
                    <a:cubicBezTo>
                      <a:pt x="304" y="1068"/>
                      <a:pt x="304" y="977"/>
                      <a:pt x="334" y="855"/>
                    </a:cubicBezTo>
                    <a:lnTo>
                      <a:pt x="456" y="156"/>
                    </a:lnTo>
                    <a:cubicBezTo>
                      <a:pt x="456" y="60"/>
                      <a:pt x="395"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08"/>
              <p:cNvSpPr/>
              <p:nvPr/>
            </p:nvSpPr>
            <p:spPr>
              <a:xfrm>
                <a:off x="9202450" y="7356425"/>
                <a:ext cx="38750" cy="7700"/>
              </a:xfrm>
              <a:custGeom>
                <a:rect b="b" l="l" r="r" t="t"/>
                <a:pathLst>
                  <a:path extrusionOk="0" h="308" w="1550">
                    <a:moveTo>
                      <a:pt x="68" y="0"/>
                    </a:moveTo>
                    <a:cubicBezTo>
                      <a:pt x="0" y="0"/>
                      <a:pt x="8" y="128"/>
                      <a:pt x="90" y="156"/>
                    </a:cubicBezTo>
                    <a:cubicBezTo>
                      <a:pt x="516" y="217"/>
                      <a:pt x="972" y="278"/>
                      <a:pt x="1397" y="308"/>
                    </a:cubicBezTo>
                    <a:cubicBezTo>
                      <a:pt x="1549" y="308"/>
                      <a:pt x="1549" y="65"/>
                      <a:pt x="1397" y="65"/>
                    </a:cubicBezTo>
                    <a:cubicBezTo>
                      <a:pt x="972" y="34"/>
                      <a:pt x="516" y="34"/>
                      <a:pt x="90" y="4"/>
                    </a:cubicBezTo>
                    <a:cubicBezTo>
                      <a:pt x="82" y="1"/>
                      <a:pt x="75" y="0"/>
                      <a:pt x="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08"/>
              <p:cNvSpPr/>
              <p:nvPr/>
            </p:nvSpPr>
            <p:spPr>
              <a:xfrm>
                <a:off x="8086900" y="6936300"/>
                <a:ext cx="320700" cy="338175"/>
              </a:xfrm>
              <a:custGeom>
                <a:rect b="b" l="l" r="r" t="t"/>
                <a:pathLst>
                  <a:path extrusionOk="0" h="13527" w="12828">
                    <a:moveTo>
                      <a:pt x="0" y="0"/>
                    </a:moveTo>
                    <a:cubicBezTo>
                      <a:pt x="1064" y="2402"/>
                      <a:pt x="2098" y="4833"/>
                      <a:pt x="3162" y="7234"/>
                    </a:cubicBezTo>
                    <a:cubicBezTo>
                      <a:pt x="3921" y="9028"/>
                      <a:pt x="4742" y="10882"/>
                      <a:pt x="6140" y="11824"/>
                    </a:cubicBezTo>
                    <a:cubicBezTo>
                      <a:pt x="6809" y="12280"/>
                      <a:pt x="7508" y="12493"/>
                      <a:pt x="8238" y="12706"/>
                    </a:cubicBezTo>
                    <a:cubicBezTo>
                      <a:pt x="9757" y="13101"/>
                      <a:pt x="11277" y="13374"/>
                      <a:pt x="12827" y="13526"/>
                    </a:cubicBezTo>
                    <a:lnTo>
                      <a:pt x="12341" y="12280"/>
                    </a:lnTo>
                    <a:cubicBezTo>
                      <a:pt x="11368" y="8450"/>
                      <a:pt x="10183" y="4347"/>
                      <a:pt x="7447" y="2553"/>
                    </a:cubicBezTo>
                    <a:cubicBezTo>
                      <a:pt x="6627" y="1976"/>
                      <a:pt x="5624" y="1733"/>
                      <a:pt x="4712" y="1429"/>
                    </a:cubicBezTo>
                    <a:cubicBezTo>
                      <a:pt x="3162" y="973"/>
                      <a:pt x="1551" y="45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08"/>
              <p:cNvSpPr/>
              <p:nvPr/>
            </p:nvSpPr>
            <p:spPr>
              <a:xfrm>
                <a:off x="8135850" y="6989250"/>
                <a:ext cx="232125" cy="260975"/>
              </a:xfrm>
              <a:custGeom>
                <a:rect b="b" l="l" r="r" t="t"/>
                <a:pathLst>
                  <a:path extrusionOk="0" h="10439" w="9285">
                    <a:moveTo>
                      <a:pt x="51" y="1"/>
                    </a:moveTo>
                    <a:cubicBezTo>
                      <a:pt x="13" y="1"/>
                      <a:pt x="1" y="36"/>
                      <a:pt x="18" y="71"/>
                    </a:cubicBezTo>
                    <a:cubicBezTo>
                      <a:pt x="261" y="405"/>
                      <a:pt x="626" y="709"/>
                      <a:pt x="930" y="1013"/>
                    </a:cubicBezTo>
                    <a:cubicBezTo>
                      <a:pt x="1234" y="1317"/>
                      <a:pt x="1538" y="1651"/>
                      <a:pt x="1842" y="1955"/>
                    </a:cubicBezTo>
                    <a:cubicBezTo>
                      <a:pt x="2450" y="2594"/>
                      <a:pt x="3058" y="3293"/>
                      <a:pt x="3666" y="4022"/>
                    </a:cubicBezTo>
                    <a:cubicBezTo>
                      <a:pt x="4851" y="5420"/>
                      <a:pt x="5945" y="6849"/>
                      <a:pt x="7040" y="8338"/>
                    </a:cubicBezTo>
                    <a:cubicBezTo>
                      <a:pt x="7343" y="8733"/>
                      <a:pt x="7617" y="9129"/>
                      <a:pt x="7951" y="9524"/>
                    </a:cubicBezTo>
                    <a:cubicBezTo>
                      <a:pt x="8225" y="9828"/>
                      <a:pt x="8559" y="10284"/>
                      <a:pt x="8985" y="10436"/>
                    </a:cubicBezTo>
                    <a:cubicBezTo>
                      <a:pt x="8996" y="10438"/>
                      <a:pt x="9008" y="10439"/>
                      <a:pt x="9019" y="10439"/>
                    </a:cubicBezTo>
                    <a:cubicBezTo>
                      <a:pt x="9158" y="10439"/>
                      <a:pt x="9284" y="10275"/>
                      <a:pt x="9228" y="10162"/>
                    </a:cubicBezTo>
                    <a:cubicBezTo>
                      <a:pt x="9106" y="10010"/>
                      <a:pt x="8985" y="9889"/>
                      <a:pt x="8833" y="9797"/>
                    </a:cubicBezTo>
                    <a:cubicBezTo>
                      <a:pt x="8650" y="9645"/>
                      <a:pt x="8499" y="9493"/>
                      <a:pt x="8347" y="9341"/>
                    </a:cubicBezTo>
                    <a:cubicBezTo>
                      <a:pt x="8043" y="9037"/>
                      <a:pt x="7769" y="8673"/>
                      <a:pt x="7495" y="8369"/>
                    </a:cubicBezTo>
                    <a:cubicBezTo>
                      <a:pt x="6948" y="7670"/>
                      <a:pt x="6432" y="6940"/>
                      <a:pt x="5884" y="6211"/>
                    </a:cubicBezTo>
                    <a:cubicBezTo>
                      <a:pt x="4729" y="4782"/>
                      <a:pt x="3544" y="3414"/>
                      <a:pt x="2298" y="2107"/>
                    </a:cubicBezTo>
                    <a:cubicBezTo>
                      <a:pt x="1963" y="1773"/>
                      <a:pt x="1629" y="1378"/>
                      <a:pt x="1234" y="1043"/>
                    </a:cubicBezTo>
                    <a:cubicBezTo>
                      <a:pt x="900" y="709"/>
                      <a:pt x="565" y="284"/>
                      <a:pt x="170" y="71"/>
                    </a:cubicBezTo>
                    <a:cubicBezTo>
                      <a:pt x="119" y="19"/>
                      <a:pt x="78" y="1"/>
                      <a:pt x="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08"/>
              <p:cNvSpPr/>
              <p:nvPr/>
            </p:nvSpPr>
            <p:spPr>
              <a:xfrm>
                <a:off x="8222150" y="7012550"/>
                <a:ext cx="9900" cy="78025"/>
              </a:xfrm>
              <a:custGeom>
                <a:rect b="b" l="l" r="r" t="t"/>
                <a:pathLst>
                  <a:path extrusionOk="0" h="3121" w="396">
                    <a:moveTo>
                      <a:pt x="138" y="1"/>
                    </a:moveTo>
                    <a:cubicBezTo>
                      <a:pt x="96" y="1"/>
                      <a:pt x="62" y="32"/>
                      <a:pt x="62" y="81"/>
                    </a:cubicBezTo>
                    <a:cubicBezTo>
                      <a:pt x="62" y="111"/>
                      <a:pt x="31" y="203"/>
                      <a:pt x="31" y="233"/>
                    </a:cubicBezTo>
                    <a:lnTo>
                      <a:pt x="31" y="415"/>
                    </a:lnTo>
                    <a:lnTo>
                      <a:pt x="31" y="750"/>
                    </a:lnTo>
                    <a:lnTo>
                      <a:pt x="31" y="1479"/>
                    </a:lnTo>
                    <a:cubicBezTo>
                      <a:pt x="31" y="1966"/>
                      <a:pt x="31" y="2421"/>
                      <a:pt x="1" y="2938"/>
                    </a:cubicBezTo>
                    <a:cubicBezTo>
                      <a:pt x="1" y="3060"/>
                      <a:pt x="100" y="3121"/>
                      <a:pt x="198" y="3121"/>
                    </a:cubicBezTo>
                    <a:cubicBezTo>
                      <a:pt x="297" y="3121"/>
                      <a:pt x="396" y="3060"/>
                      <a:pt x="396" y="2938"/>
                    </a:cubicBezTo>
                    <a:cubicBezTo>
                      <a:pt x="366" y="2421"/>
                      <a:pt x="335" y="1966"/>
                      <a:pt x="335" y="1479"/>
                    </a:cubicBezTo>
                    <a:cubicBezTo>
                      <a:pt x="335" y="1266"/>
                      <a:pt x="305" y="993"/>
                      <a:pt x="305" y="750"/>
                    </a:cubicBezTo>
                    <a:lnTo>
                      <a:pt x="305" y="415"/>
                    </a:lnTo>
                    <a:lnTo>
                      <a:pt x="305" y="263"/>
                    </a:lnTo>
                    <a:cubicBezTo>
                      <a:pt x="305" y="203"/>
                      <a:pt x="244" y="142"/>
                      <a:pt x="244" y="81"/>
                    </a:cubicBezTo>
                    <a:cubicBezTo>
                      <a:pt x="216" y="24"/>
                      <a:pt x="174" y="1"/>
                      <a:pt x="1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08"/>
              <p:cNvSpPr/>
              <p:nvPr/>
            </p:nvSpPr>
            <p:spPr>
              <a:xfrm>
                <a:off x="8170725" y="7082825"/>
                <a:ext cx="55250" cy="15425"/>
              </a:xfrm>
              <a:custGeom>
                <a:rect b="b" l="l" r="r" t="t"/>
                <a:pathLst>
                  <a:path extrusionOk="0" h="617" w="2210">
                    <a:moveTo>
                      <a:pt x="1649" y="1"/>
                    </a:moveTo>
                    <a:cubicBezTo>
                      <a:pt x="1456" y="1"/>
                      <a:pt x="1261" y="18"/>
                      <a:pt x="1085" y="36"/>
                    </a:cubicBezTo>
                    <a:lnTo>
                      <a:pt x="629" y="158"/>
                    </a:lnTo>
                    <a:cubicBezTo>
                      <a:pt x="477" y="188"/>
                      <a:pt x="295" y="279"/>
                      <a:pt x="143" y="340"/>
                    </a:cubicBezTo>
                    <a:cubicBezTo>
                      <a:pt x="1" y="425"/>
                      <a:pt x="71" y="616"/>
                      <a:pt x="230" y="616"/>
                    </a:cubicBezTo>
                    <a:cubicBezTo>
                      <a:pt x="241" y="616"/>
                      <a:pt x="252" y="616"/>
                      <a:pt x="264" y="614"/>
                    </a:cubicBezTo>
                    <a:cubicBezTo>
                      <a:pt x="416" y="583"/>
                      <a:pt x="568" y="492"/>
                      <a:pt x="720" y="462"/>
                    </a:cubicBezTo>
                    <a:cubicBezTo>
                      <a:pt x="872" y="431"/>
                      <a:pt x="1024" y="370"/>
                      <a:pt x="1146" y="340"/>
                    </a:cubicBezTo>
                    <a:cubicBezTo>
                      <a:pt x="1450" y="279"/>
                      <a:pt x="1693" y="279"/>
                      <a:pt x="1997" y="279"/>
                    </a:cubicBezTo>
                    <a:cubicBezTo>
                      <a:pt x="2149" y="279"/>
                      <a:pt x="2210" y="66"/>
                      <a:pt x="2058" y="36"/>
                    </a:cubicBezTo>
                    <a:cubicBezTo>
                      <a:pt x="1929" y="10"/>
                      <a:pt x="1790" y="1"/>
                      <a:pt x="16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08"/>
              <p:cNvSpPr/>
              <p:nvPr/>
            </p:nvSpPr>
            <p:spPr>
              <a:xfrm>
                <a:off x="8255600" y="7067575"/>
                <a:ext cx="13700" cy="66375"/>
              </a:xfrm>
              <a:custGeom>
                <a:rect b="b" l="l" r="r" t="t"/>
                <a:pathLst>
                  <a:path extrusionOk="0" h="2655" w="548">
                    <a:moveTo>
                      <a:pt x="430" y="0"/>
                    </a:moveTo>
                    <a:cubicBezTo>
                      <a:pt x="380" y="0"/>
                      <a:pt x="335" y="23"/>
                      <a:pt x="335" y="68"/>
                    </a:cubicBezTo>
                    <a:cubicBezTo>
                      <a:pt x="274" y="494"/>
                      <a:pt x="213" y="920"/>
                      <a:pt x="152" y="1345"/>
                    </a:cubicBezTo>
                    <a:cubicBezTo>
                      <a:pt x="122" y="1558"/>
                      <a:pt x="122" y="1740"/>
                      <a:pt x="91" y="1983"/>
                    </a:cubicBezTo>
                    <a:cubicBezTo>
                      <a:pt x="61" y="2166"/>
                      <a:pt x="0" y="2409"/>
                      <a:pt x="91" y="2591"/>
                    </a:cubicBezTo>
                    <a:cubicBezTo>
                      <a:pt x="110" y="2629"/>
                      <a:pt x="164" y="2655"/>
                      <a:pt x="216" y="2655"/>
                    </a:cubicBezTo>
                    <a:cubicBezTo>
                      <a:pt x="249" y="2655"/>
                      <a:pt x="281" y="2645"/>
                      <a:pt x="304" y="2622"/>
                    </a:cubicBezTo>
                    <a:cubicBezTo>
                      <a:pt x="395" y="2439"/>
                      <a:pt x="395" y="2227"/>
                      <a:pt x="426" y="2014"/>
                    </a:cubicBezTo>
                    <a:cubicBezTo>
                      <a:pt x="456" y="1801"/>
                      <a:pt x="456" y="1558"/>
                      <a:pt x="456" y="1376"/>
                    </a:cubicBezTo>
                    <a:cubicBezTo>
                      <a:pt x="517" y="950"/>
                      <a:pt x="517" y="494"/>
                      <a:pt x="547" y="68"/>
                    </a:cubicBezTo>
                    <a:cubicBezTo>
                      <a:pt x="532" y="23"/>
                      <a:pt x="479" y="0"/>
                      <a:pt x="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08"/>
              <p:cNvSpPr/>
              <p:nvPr/>
            </p:nvSpPr>
            <p:spPr>
              <a:xfrm>
                <a:off x="8209250" y="7125500"/>
                <a:ext cx="47875" cy="15225"/>
              </a:xfrm>
              <a:custGeom>
                <a:rect b="b" l="l" r="r" t="t"/>
                <a:pathLst>
                  <a:path extrusionOk="0" h="609" w="1915">
                    <a:moveTo>
                      <a:pt x="1672" y="1"/>
                    </a:moveTo>
                    <a:cubicBezTo>
                      <a:pt x="1429" y="31"/>
                      <a:pt x="1155" y="92"/>
                      <a:pt x="912" y="122"/>
                    </a:cubicBezTo>
                    <a:cubicBezTo>
                      <a:pt x="821" y="153"/>
                      <a:pt x="669" y="153"/>
                      <a:pt x="547" y="183"/>
                    </a:cubicBezTo>
                    <a:cubicBezTo>
                      <a:pt x="426" y="244"/>
                      <a:pt x="274" y="244"/>
                      <a:pt x="152" y="274"/>
                    </a:cubicBezTo>
                    <a:cubicBezTo>
                      <a:pt x="91" y="305"/>
                      <a:pt x="0" y="396"/>
                      <a:pt x="61" y="457"/>
                    </a:cubicBezTo>
                    <a:cubicBezTo>
                      <a:pt x="61" y="548"/>
                      <a:pt x="122" y="609"/>
                      <a:pt x="243" y="609"/>
                    </a:cubicBezTo>
                    <a:cubicBezTo>
                      <a:pt x="395" y="609"/>
                      <a:pt x="517" y="578"/>
                      <a:pt x="669" y="548"/>
                    </a:cubicBezTo>
                    <a:cubicBezTo>
                      <a:pt x="760" y="487"/>
                      <a:pt x="912" y="487"/>
                      <a:pt x="1034" y="457"/>
                    </a:cubicBezTo>
                    <a:cubicBezTo>
                      <a:pt x="1307" y="426"/>
                      <a:pt x="1581" y="335"/>
                      <a:pt x="1793" y="274"/>
                    </a:cubicBezTo>
                    <a:cubicBezTo>
                      <a:pt x="1885" y="274"/>
                      <a:pt x="1915" y="183"/>
                      <a:pt x="1915" y="122"/>
                    </a:cubicBezTo>
                    <a:cubicBezTo>
                      <a:pt x="1824" y="31"/>
                      <a:pt x="1763" y="1"/>
                      <a:pt x="16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08"/>
              <p:cNvSpPr/>
              <p:nvPr/>
            </p:nvSpPr>
            <p:spPr>
              <a:xfrm>
                <a:off x="8303475" y="7114950"/>
                <a:ext cx="9900" cy="74175"/>
              </a:xfrm>
              <a:custGeom>
                <a:rect b="b" l="l" r="r" t="t"/>
                <a:pathLst>
                  <a:path extrusionOk="0" h="2967" w="396">
                    <a:moveTo>
                      <a:pt x="207" y="1"/>
                    </a:moveTo>
                    <a:cubicBezTo>
                      <a:pt x="151" y="1"/>
                      <a:pt x="91" y="39"/>
                      <a:pt x="91" y="119"/>
                    </a:cubicBezTo>
                    <a:cubicBezTo>
                      <a:pt x="91" y="575"/>
                      <a:pt x="31" y="1031"/>
                      <a:pt x="31" y="1487"/>
                    </a:cubicBezTo>
                    <a:cubicBezTo>
                      <a:pt x="31" y="1943"/>
                      <a:pt x="0" y="2398"/>
                      <a:pt x="31" y="2854"/>
                    </a:cubicBezTo>
                    <a:cubicBezTo>
                      <a:pt x="57" y="2934"/>
                      <a:pt x="118" y="2967"/>
                      <a:pt x="178" y="2967"/>
                    </a:cubicBezTo>
                    <a:cubicBezTo>
                      <a:pt x="257" y="2967"/>
                      <a:pt x="335" y="2910"/>
                      <a:pt x="335" y="2824"/>
                    </a:cubicBezTo>
                    <a:cubicBezTo>
                      <a:pt x="395" y="2368"/>
                      <a:pt x="335" y="1912"/>
                      <a:pt x="335" y="1456"/>
                    </a:cubicBezTo>
                    <a:cubicBezTo>
                      <a:pt x="335" y="1000"/>
                      <a:pt x="304" y="544"/>
                      <a:pt x="304" y="88"/>
                    </a:cubicBezTo>
                    <a:cubicBezTo>
                      <a:pt x="304" y="31"/>
                      <a:pt x="257"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08"/>
              <p:cNvSpPr/>
              <p:nvPr/>
            </p:nvSpPr>
            <p:spPr>
              <a:xfrm>
                <a:off x="8243450" y="7186250"/>
                <a:ext cx="58525" cy="11475"/>
              </a:xfrm>
              <a:custGeom>
                <a:rect b="b" l="l" r="r" t="t"/>
                <a:pathLst>
                  <a:path extrusionOk="0" h="459" w="2341">
                    <a:moveTo>
                      <a:pt x="246" y="1"/>
                    </a:moveTo>
                    <a:cubicBezTo>
                      <a:pt x="0" y="1"/>
                      <a:pt x="9" y="399"/>
                      <a:pt x="273" y="428"/>
                    </a:cubicBezTo>
                    <a:cubicBezTo>
                      <a:pt x="881" y="428"/>
                      <a:pt x="1520" y="458"/>
                      <a:pt x="2128" y="458"/>
                    </a:cubicBezTo>
                    <a:cubicBezTo>
                      <a:pt x="2340" y="428"/>
                      <a:pt x="2340" y="185"/>
                      <a:pt x="2128" y="154"/>
                    </a:cubicBezTo>
                    <a:cubicBezTo>
                      <a:pt x="1520" y="94"/>
                      <a:pt x="881" y="33"/>
                      <a:pt x="273" y="2"/>
                    </a:cubicBezTo>
                    <a:cubicBezTo>
                      <a:pt x="264" y="1"/>
                      <a:pt x="255" y="1"/>
                      <a:pt x="2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08"/>
              <p:cNvSpPr/>
              <p:nvPr/>
            </p:nvSpPr>
            <p:spPr>
              <a:xfrm>
                <a:off x="8108175" y="7259100"/>
                <a:ext cx="271300" cy="156675"/>
              </a:xfrm>
              <a:custGeom>
                <a:rect b="b" l="l" r="r" t="t"/>
                <a:pathLst>
                  <a:path extrusionOk="0" h="6267" w="10852">
                    <a:moveTo>
                      <a:pt x="4925" y="1"/>
                    </a:moveTo>
                    <a:cubicBezTo>
                      <a:pt x="4489" y="1"/>
                      <a:pt x="4038" y="53"/>
                      <a:pt x="3587" y="128"/>
                    </a:cubicBezTo>
                    <a:cubicBezTo>
                      <a:pt x="2371" y="280"/>
                      <a:pt x="1216" y="432"/>
                      <a:pt x="0" y="584"/>
                    </a:cubicBezTo>
                    <a:cubicBezTo>
                      <a:pt x="1004" y="1800"/>
                      <a:pt x="2037" y="3016"/>
                      <a:pt x="3070" y="4201"/>
                    </a:cubicBezTo>
                    <a:cubicBezTo>
                      <a:pt x="3830" y="5113"/>
                      <a:pt x="4621" y="6025"/>
                      <a:pt x="5776" y="6207"/>
                    </a:cubicBezTo>
                    <a:cubicBezTo>
                      <a:pt x="5961" y="6251"/>
                      <a:pt x="6147" y="6267"/>
                      <a:pt x="6336" y="6267"/>
                    </a:cubicBezTo>
                    <a:cubicBezTo>
                      <a:pt x="6672" y="6267"/>
                      <a:pt x="7017" y="6216"/>
                      <a:pt x="7387" y="6177"/>
                    </a:cubicBezTo>
                    <a:cubicBezTo>
                      <a:pt x="8542" y="5994"/>
                      <a:pt x="9697" y="5751"/>
                      <a:pt x="10852" y="5386"/>
                    </a:cubicBezTo>
                    <a:lnTo>
                      <a:pt x="10365" y="4718"/>
                    </a:lnTo>
                    <a:cubicBezTo>
                      <a:pt x="9210" y="2651"/>
                      <a:pt x="7934" y="402"/>
                      <a:pt x="5715" y="67"/>
                    </a:cubicBezTo>
                    <a:cubicBezTo>
                      <a:pt x="5459" y="21"/>
                      <a:pt x="5195" y="1"/>
                      <a:pt x="49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08"/>
              <p:cNvSpPr/>
              <p:nvPr/>
            </p:nvSpPr>
            <p:spPr>
              <a:xfrm>
                <a:off x="8149975" y="7288875"/>
                <a:ext cx="196075" cy="102125"/>
              </a:xfrm>
              <a:custGeom>
                <a:rect b="b" l="l" r="r" t="t"/>
                <a:pathLst>
                  <a:path extrusionOk="0" h="4085" w="7843">
                    <a:moveTo>
                      <a:pt x="61" y="1"/>
                    </a:moveTo>
                    <a:cubicBezTo>
                      <a:pt x="0" y="92"/>
                      <a:pt x="0" y="153"/>
                      <a:pt x="31" y="153"/>
                    </a:cubicBezTo>
                    <a:cubicBezTo>
                      <a:pt x="335" y="335"/>
                      <a:pt x="669" y="426"/>
                      <a:pt x="1003" y="578"/>
                    </a:cubicBezTo>
                    <a:cubicBezTo>
                      <a:pt x="1398" y="730"/>
                      <a:pt x="1733" y="882"/>
                      <a:pt x="2128" y="1065"/>
                    </a:cubicBezTo>
                    <a:cubicBezTo>
                      <a:pt x="2797" y="1369"/>
                      <a:pt x="3435" y="1703"/>
                      <a:pt x="4104" y="2098"/>
                    </a:cubicBezTo>
                    <a:cubicBezTo>
                      <a:pt x="4742" y="2463"/>
                      <a:pt x="5350" y="2858"/>
                      <a:pt x="5958" y="3223"/>
                    </a:cubicBezTo>
                    <a:lnTo>
                      <a:pt x="6870" y="3800"/>
                    </a:lnTo>
                    <a:cubicBezTo>
                      <a:pt x="7110" y="3907"/>
                      <a:pt x="7398" y="4085"/>
                      <a:pt x="7650" y="4085"/>
                    </a:cubicBezTo>
                    <a:cubicBezTo>
                      <a:pt x="7684" y="4085"/>
                      <a:pt x="7718" y="4081"/>
                      <a:pt x="7751" y="4074"/>
                    </a:cubicBezTo>
                    <a:cubicBezTo>
                      <a:pt x="7842" y="4043"/>
                      <a:pt x="7842" y="3891"/>
                      <a:pt x="7782" y="3800"/>
                    </a:cubicBezTo>
                    <a:cubicBezTo>
                      <a:pt x="7630" y="3679"/>
                      <a:pt x="7447" y="3679"/>
                      <a:pt x="7295" y="3618"/>
                    </a:cubicBezTo>
                    <a:cubicBezTo>
                      <a:pt x="7143" y="3527"/>
                      <a:pt x="6930" y="3496"/>
                      <a:pt x="6778" y="3375"/>
                    </a:cubicBezTo>
                    <a:cubicBezTo>
                      <a:pt x="6475" y="3223"/>
                      <a:pt x="6171" y="3040"/>
                      <a:pt x="5867" y="2858"/>
                    </a:cubicBezTo>
                    <a:cubicBezTo>
                      <a:pt x="5259" y="2463"/>
                      <a:pt x="4620" y="2098"/>
                      <a:pt x="3982" y="1703"/>
                    </a:cubicBezTo>
                    <a:cubicBezTo>
                      <a:pt x="3344" y="1369"/>
                      <a:pt x="2675" y="1065"/>
                      <a:pt x="2037" y="761"/>
                    </a:cubicBezTo>
                    <a:cubicBezTo>
                      <a:pt x="1702" y="609"/>
                      <a:pt x="1398" y="487"/>
                      <a:pt x="1064" y="335"/>
                    </a:cubicBezTo>
                    <a:cubicBezTo>
                      <a:pt x="760" y="244"/>
                      <a:pt x="395" y="3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08"/>
              <p:cNvSpPr/>
              <p:nvPr/>
            </p:nvSpPr>
            <p:spPr>
              <a:xfrm>
                <a:off x="8216075" y="7281275"/>
                <a:ext cx="14150" cy="48375"/>
              </a:xfrm>
              <a:custGeom>
                <a:rect b="b" l="l" r="r" t="t"/>
                <a:pathLst>
                  <a:path extrusionOk="0" h="1935" w="566">
                    <a:moveTo>
                      <a:pt x="92" y="1"/>
                    </a:moveTo>
                    <a:cubicBezTo>
                      <a:pt x="92" y="1"/>
                      <a:pt x="92" y="1"/>
                      <a:pt x="92" y="1"/>
                    </a:cubicBezTo>
                    <a:lnTo>
                      <a:pt x="92" y="1"/>
                    </a:lnTo>
                    <a:cubicBezTo>
                      <a:pt x="98" y="1"/>
                      <a:pt x="99" y="1"/>
                      <a:pt x="92" y="1"/>
                    </a:cubicBezTo>
                    <a:close/>
                    <a:moveTo>
                      <a:pt x="92" y="1"/>
                    </a:moveTo>
                    <a:cubicBezTo>
                      <a:pt x="72" y="2"/>
                      <a:pt x="1" y="8"/>
                      <a:pt x="1" y="31"/>
                    </a:cubicBezTo>
                    <a:lnTo>
                      <a:pt x="1" y="153"/>
                    </a:lnTo>
                    <a:lnTo>
                      <a:pt x="1" y="274"/>
                    </a:lnTo>
                    <a:cubicBezTo>
                      <a:pt x="1" y="335"/>
                      <a:pt x="31" y="426"/>
                      <a:pt x="31" y="457"/>
                    </a:cubicBezTo>
                    <a:cubicBezTo>
                      <a:pt x="61" y="609"/>
                      <a:pt x="61" y="761"/>
                      <a:pt x="122" y="913"/>
                    </a:cubicBezTo>
                    <a:cubicBezTo>
                      <a:pt x="153" y="1217"/>
                      <a:pt x="213" y="1521"/>
                      <a:pt x="274" y="1825"/>
                    </a:cubicBezTo>
                    <a:cubicBezTo>
                      <a:pt x="287" y="1901"/>
                      <a:pt x="342" y="1935"/>
                      <a:pt x="400" y="1935"/>
                    </a:cubicBezTo>
                    <a:cubicBezTo>
                      <a:pt x="480" y="1935"/>
                      <a:pt x="565" y="1870"/>
                      <a:pt x="548" y="1764"/>
                    </a:cubicBezTo>
                    <a:cubicBezTo>
                      <a:pt x="457" y="1460"/>
                      <a:pt x="396" y="1186"/>
                      <a:pt x="305" y="882"/>
                    </a:cubicBezTo>
                    <a:lnTo>
                      <a:pt x="183" y="426"/>
                    </a:lnTo>
                    <a:cubicBezTo>
                      <a:pt x="183" y="335"/>
                      <a:pt x="153" y="274"/>
                      <a:pt x="153" y="244"/>
                    </a:cubicBezTo>
                    <a:cubicBezTo>
                      <a:pt x="153" y="183"/>
                      <a:pt x="153" y="153"/>
                      <a:pt x="122" y="122"/>
                    </a:cubicBezTo>
                    <a:cubicBezTo>
                      <a:pt x="122" y="92"/>
                      <a:pt x="92" y="32"/>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08"/>
              <p:cNvSpPr/>
              <p:nvPr/>
            </p:nvSpPr>
            <p:spPr>
              <a:xfrm>
                <a:off x="8186450" y="7326775"/>
                <a:ext cx="39050" cy="22925"/>
              </a:xfrm>
              <a:custGeom>
                <a:rect b="b" l="l" r="r" t="t"/>
                <a:pathLst>
                  <a:path extrusionOk="0" h="917" w="1562">
                    <a:moveTo>
                      <a:pt x="1452" y="1"/>
                    </a:moveTo>
                    <a:cubicBezTo>
                      <a:pt x="1445" y="1"/>
                      <a:pt x="1437" y="2"/>
                      <a:pt x="1429" y="5"/>
                    </a:cubicBezTo>
                    <a:cubicBezTo>
                      <a:pt x="1186" y="35"/>
                      <a:pt x="912" y="157"/>
                      <a:pt x="730" y="278"/>
                    </a:cubicBezTo>
                    <a:cubicBezTo>
                      <a:pt x="608" y="339"/>
                      <a:pt x="517" y="400"/>
                      <a:pt x="395" y="461"/>
                    </a:cubicBezTo>
                    <a:cubicBezTo>
                      <a:pt x="274" y="552"/>
                      <a:pt x="152" y="613"/>
                      <a:pt x="61" y="734"/>
                    </a:cubicBezTo>
                    <a:cubicBezTo>
                      <a:pt x="0" y="764"/>
                      <a:pt x="0" y="795"/>
                      <a:pt x="0" y="856"/>
                    </a:cubicBezTo>
                    <a:lnTo>
                      <a:pt x="0" y="886"/>
                    </a:lnTo>
                    <a:cubicBezTo>
                      <a:pt x="61" y="916"/>
                      <a:pt x="91" y="916"/>
                      <a:pt x="122" y="916"/>
                    </a:cubicBezTo>
                    <a:cubicBezTo>
                      <a:pt x="243" y="856"/>
                      <a:pt x="365" y="764"/>
                      <a:pt x="426" y="704"/>
                    </a:cubicBezTo>
                    <a:cubicBezTo>
                      <a:pt x="547" y="613"/>
                      <a:pt x="639" y="552"/>
                      <a:pt x="730" y="491"/>
                    </a:cubicBezTo>
                    <a:cubicBezTo>
                      <a:pt x="912" y="400"/>
                      <a:pt x="1155" y="278"/>
                      <a:pt x="1368" y="187"/>
                    </a:cubicBezTo>
                    <a:cubicBezTo>
                      <a:pt x="1562" y="132"/>
                      <a:pt x="1529" y="1"/>
                      <a:pt x="14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08"/>
              <p:cNvSpPr/>
              <p:nvPr/>
            </p:nvSpPr>
            <p:spPr>
              <a:xfrm>
                <a:off x="8251025" y="7303700"/>
                <a:ext cx="6100" cy="44150"/>
              </a:xfrm>
              <a:custGeom>
                <a:rect b="b" l="l" r="r" t="t"/>
                <a:pathLst>
                  <a:path extrusionOk="0" h="1766" w="244">
                    <a:moveTo>
                      <a:pt x="69" y="1"/>
                    </a:moveTo>
                    <a:cubicBezTo>
                      <a:pt x="39" y="1"/>
                      <a:pt x="1" y="16"/>
                      <a:pt x="1" y="46"/>
                    </a:cubicBezTo>
                    <a:lnTo>
                      <a:pt x="1" y="897"/>
                    </a:lnTo>
                    <a:lnTo>
                      <a:pt x="1" y="1323"/>
                    </a:lnTo>
                    <a:cubicBezTo>
                      <a:pt x="1" y="1475"/>
                      <a:pt x="1" y="1566"/>
                      <a:pt x="62" y="1718"/>
                    </a:cubicBezTo>
                    <a:cubicBezTo>
                      <a:pt x="74" y="1754"/>
                      <a:pt x="90" y="1766"/>
                      <a:pt x="110" y="1766"/>
                    </a:cubicBezTo>
                    <a:cubicBezTo>
                      <a:pt x="140" y="1766"/>
                      <a:pt x="177" y="1736"/>
                      <a:pt x="214" y="1718"/>
                    </a:cubicBezTo>
                    <a:cubicBezTo>
                      <a:pt x="244" y="1596"/>
                      <a:pt x="214" y="1444"/>
                      <a:pt x="214" y="1323"/>
                    </a:cubicBezTo>
                    <a:cubicBezTo>
                      <a:pt x="214" y="1140"/>
                      <a:pt x="153" y="1049"/>
                      <a:pt x="153" y="897"/>
                    </a:cubicBezTo>
                    <a:cubicBezTo>
                      <a:pt x="122" y="624"/>
                      <a:pt x="122" y="350"/>
                      <a:pt x="92" y="46"/>
                    </a:cubicBezTo>
                    <a:cubicBezTo>
                      <a:pt x="122" y="16"/>
                      <a:pt x="100" y="1"/>
                      <a:pt x="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08"/>
              <p:cNvSpPr/>
              <p:nvPr/>
            </p:nvSpPr>
            <p:spPr>
              <a:xfrm>
                <a:off x="8217075" y="7344000"/>
                <a:ext cx="35650" cy="20225"/>
              </a:xfrm>
              <a:custGeom>
                <a:rect b="b" l="l" r="r" t="t"/>
                <a:pathLst>
                  <a:path extrusionOk="0" h="809" w="1426">
                    <a:moveTo>
                      <a:pt x="1310" y="1"/>
                    </a:moveTo>
                    <a:cubicBezTo>
                      <a:pt x="1297" y="1"/>
                      <a:pt x="1282" y="5"/>
                      <a:pt x="1268" y="15"/>
                    </a:cubicBezTo>
                    <a:cubicBezTo>
                      <a:pt x="1055" y="75"/>
                      <a:pt x="873" y="197"/>
                      <a:pt x="690" y="258"/>
                    </a:cubicBezTo>
                    <a:cubicBezTo>
                      <a:pt x="599" y="319"/>
                      <a:pt x="508" y="349"/>
                      <a:pt x="417" y="410"/>
                    </a:cubicBezTo>
                    <a:cubicBezTo>
                      <a:pt x="356" y="471"/>
                      <a:pt x="234" y="501"/>
                      <a:pt x="113" y="562"/>
                    </a:cubicBezTo>
                    <a:cubicBezTo>
                      <a:pt x="0" y="646"/>
                      <a:pt x="70" y="808"/>
                      <a:pt x="201" y="808"/>
                    </a:cubicBezTo>
                    <a:cubicBezTo>
                      <a:pt x="212" y="808"/>
                      <a:pt x="223" y="807"/>
                      <a:pt x="234" y="805"/>
                    </a:cubicBezTo>
                    <a:cubicBezTo>
                      <a:pt x="356" y="775"/>
                      <a:pt x="417" y="683"/>
                      <a:pt x="508" y="653"/>
                    </a:cubicBezTo>
                    <a:cubicBezTo>
                      <a:pt x="569" y="623"/>
                      <a:pt x="690" y="531"/>
                      <a:pt x="751" y="501"/>
                    </a:cubicBezTo>
                    <a:cubicBezTo>
                      <a:pt x="964" y="379"/>
                      <a:pt x="1116" y="258"/>
                      <a:pt x="1298" y="197"/>
                    </a:cubicBezTo>
                    <a:cubicBezTo>
                      <a:pt x="1426" y="120"/>
                      <a:pt x="1382"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08"/>
              <p:cNvSpPr/>
              <p:nvPr/>
            </p:nvSpPr>
            <p:spPr>
              <a:xfrm>
                <a:off x="8287500" y="7321375"/>
                <a:ext cx="12200" cy="46475"/>
              </a:xfrm>
              <a:custGeom>
                <a:rect b="b" l="l" r="r" t="t"/>
                <a:pathLst>
                  <a:path extrusionOk="0" h="1859" w="488">
                    <a:moveTo>
                      <a:pt x="106" y="1"/>
                    </a:moveTo>
                    <a:cubicBezTo>
                      <a:pt x="56" y="1"/>
                      <a:pt x="1" y="44"/>
                      <a:pt x="1" y="99"/>
                    </a:cubicBezTo>
                    <a:cubicBezTo>
                      <a:pt x="31" y="373"/>
                      <a:pt x="62" y="677"/>
                      <a:pt x="122" y="950"/>
                    </a:cubicBezTo>
                    <a:cubicBezTo>
                      <a:pt x="153" y="1102"/>
                      <a:pt x="153" y="1224"/>
                      <a:pt x="183" y="1376"/>
                    </a:cubicBezTo>
                    <a:cubicBezTo>
                      <a:pt x="214" y="1528"/>
                      <a:pt x="214" y="1649"/>
                      <a:pt x="274" y="1771"/>
                    </a:cubicBezTo>
                    <a:cubicBezTo>
                      <a:pt x="289" y="1828"/>
                      <a:pt x="337" y="1858"/>
                      <a:pt x="384" y="1858"/>
                    </a:cubicBezTo>
                    <a:cubicBezTo>
                      <a:pt x="436" y="1858"/>
                      <a:pt x="487" y="1821"/>
                      <a:pt x="487" y="1740"/>
                    </a:cubicBezTo>
                    <a:cubicBezTo>
                      <a:pt x="487" y="1467"/>
                      <a:pt x="366" y="1163"/>
                      <a:pt x="335" y="889"/>
                    </a:cubicBezTo>
                    <a:cubicBezTo>
                      <a:pt x="305" y="646"/>
                      <a:pt x="214" y="342"/>
                      <a:pt x="183" y="69"/>
                    </a:cubicBezTo>
                    <a:cubicBezTo>
                      <a:pt x="171" y="20"/>
                      <a:pt x="139" y="1"/>
                      <a:pt x="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08"/>
              <p:cNvSpPr/>
              <p:nvPr/>
            </p:nvSpPr>
            <p:spPr>
              <a:xfrm>
                <a:off x="8251025" y="7371625"/>
                <a:ext cx="43050" cy="16825"/>
              </a:xfrm>
              <a:custGeom>
                <a:rect b="b" l="l" r="r" t="t"/>
                <a:pathLst>
                  <a:path extrusionOk="0" h="673" w="1722">
                    <a:moveTo>
                      <a:pt x="1548" y="1"/>
                    </a:moveTo>
                    <a:cubicBezTo>
                      <a:pt x="1539" y="1"/>
                      <a:pt x="1530" y="2"/>
                      <a:pt x="1521" y="4"/>
                    </a:cubicBezTo>
                    <a:cubicBezTo>
                      <a:pt x="1065" y="126"/>
                      <a:pt x="609" y="277"/>
                      <a:pt x="122" y="399"/>
                    </a:cubicBezTo>
                    <a:cubicBezTo>
                      <a:pt x="62" y="460"/>
                      <a:pt x="1" y="490"/>
                      <a:pt x="1" y="581"/>
                    </a:cubicBezTo>
                    <a:cubicBezTo>
                      <a:pt x="1" y="642"/>
                      <a:pt x="122" y="673"/>
                      <a:pt x="153" y="673"/>
                    </a:cubicBezTo>
                    <a:cubicBezTo>
                      <a:pt x="609" y="490"/>
                      <a:pt x="1126" y="338"/>
                      <a:pt x="1581" y="156"/>
                    </a:cubicBezTo>
                    <a:cubicBezTo>
                      <a:pt x="1722" y="156"/>
                      <a:pt x="1655" y="1"/>
                      <a:pt x="15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08"/>
              <p:cNvSpPr/>
              <p:nvPr/>
            </p:nvSpPr>
            <p:spPr>
              <a:xfrm>
                <a:off x="9082350" y="6537025"/>
                <a:ext cx="454450" cy="689725"/>
              </a:xfrm>
              <a:custGeom>
                <a:rect b="b" l="l" r="r" t="t"/>
                <a:pathLst>
                  <a:path extrusionOk="0" h="27589" w="18178">
                    <a:moveTo>
                      <a:pt x="15003" y="2089"/>
                    </a:moveTo>
                    <a:cubicBezTo>
                      <a:pt x="15044" y="2089"/>
                      <a:pt x="15089" y="2110"/>
                      <a:pt x="15138" y="2172"/>
                    </a:cubicBezTo>
                    <a:cubicBezTo>
                      <a:pt x="15199" y="2354"/>
                      <a:pt x="15077" y="2384"/>
                      <a:pt x="15016" y="2445"/>
                    </a:cubicBezTo>
                    <a:cubicBezTo>
                      <a:pt x="14560" y="2871"/>
                      <a:pt x="14135" y="3296"/>
                      <a:pt x="13709" y="3691"/>
                    </a:cubicBezTo>
                    <a:lnTo>
                      <a:pt x="13223" y="4208"/>
                    </a:lnTo>
                    <a:cubicBezTo>
                      <a:pt x="13162" y="4269"/>
                      <a:pt x="13041" y="4299"/>
                      <a:pt x="13071" y="4391"/>
                    </a:cubicBezTo>
                    <a:cubicBezTo>
                      <a:pt x="13086" y="4421"/>
                      <a:pt x="13124" y="4429"/>
                      <a:pt x="13170" y="4429"/>
                    </a:cubicBezTo>
                    <a:cubicBezTo>
                      <a:pt x="13215" y="4429"/>
                      <a:pt x="13268" y="4421"/>
                      <a:pt x="13314" y="4421"/>
                    </a:cubicBezTo>
                    <a:cubicBezTo>
                      <a:pt x="13527" y="4421"/>
                      <a:pt x="13800" y="4391"/>
                      <a:pt x="14013" y="4360"/>
                    </a:cubicBezTo>
                    <a:cubicBezTo>
                      <a:pt x="14165" y="4360"/>
                      <a:pt x="14317" y="4360"/>
                      <a:pt x="14378" y="4512"/>
                    </a:cubicBezTo>
                    <a:cubicBezTo>
                      <a:pt x="14408" y="4695"/>
                      <a:pt x="14256" y="4755"/>
                      <a:pt x="14104" y="4755"/>
                    </a:cubicBezTo>
                    <a:cubicBezTo>
                      <a:pt x="13821" y="4755"/>
                      <a:pt x="13523" y="4823"/>
                      <a:pt x="13231" y="4823"/>
                    </a:cubicBezTo>
                    <a:cubicBezTo>
                      <a:pt x="13084" y="4823"/>
                      <a:pt x="12939" y="4806"/>
                      <a:pt x="12797" y="4755"/>
                    </a:cubicBezTo>
                    <a:cubicBezTo>
                      <a:pt x="12737" y="4755"/>
                      <a:pt x="12645" y="4846"/>
                      <a:pt x="12615" y="4877"/>
                    </a:cubicBezTo>
                    <a:cubicBezTo>
                      <a:pt x="12159" y="5394"/>
                      <a:pt x="11703" y="5880"/>
                      <a:pt x="11278" y="6366"/>
                    </a:cubicBezTo>
                    <a:cubicBezTo>
                      <a:pt x="11247" y="6397"/>
                      <a:pt x="11217" y="6427"/>
                      <a:pt x="11247" y="6488"/>
                    </a:cubicBezTo>
                    <a:cubicBezTo>
                      <a:pt x="11247" y="6498"/>
                      <a:pt x="11257" y="6501"/>
                      <a:pt x="11272" y="6501"/>
                    </a:cubicBezTo>
                    <a:cubicBezTo>
                      <a:pt x="11301" y="6501"/>
                      <a:pt x="11348" y="6488"/>
                      <a:pt x="11369" y="6488"/>
                    </a:cubicBezTo>
                    <a:cubicBezTo>
                      <a:pt x="11642" y="6366"/>
                      <a:pt x="11885" y="6336"/>
                      <a:pt x="12159" y="6214"/>
                    </a:cubicBezTo>
                    <a:cubicBezTo>
                      <a:pt x="12250" y="6184"/>
                      <a:pt x="12311" y="6184"/>
                      <a:pt x="12402" y="6184"/>
                    </a:cubicBezTo>
                    <a:cubicBezTo>
                      <a:pt x="12493" y="6214"/>
                      <a:pt x="12585" y="6245"/>
                      <a:pt x="12615" y="6366"/>
                    </a:cubicBezTo>
                    <a:cubicBezTo>
                      <a:pt x="12645" y="6488"/>
                      <a:pt x="12585" y="6549"/>
                      <a:pt x="12493" y="6579"/>
                    </a:cubicBezTo>
                    <a:cubicBezTo>
                      <a:pt x="12341" y="6701"/>
                      <a:pt x="12159" y="6731"/>
                      <a:pt x="11977" y="6792"/>
                    </a:cubicBezTo>
                    <a:cubicBezTo>
                      <a:pt x="11727" y="6875"/>
                      <a:pt x="11453" y="7009"/>
                      <a:pt x="11176" y="7009"/>
                    </a:cubicBezTo>
                    <a:cubicBezTo>
                      <a:pt x="11149" y="7009"/>
                      <a:pt x="11122" y="7007"/>
                      <a:pt x="11095" y="7005"/>
                    </a:cubicBezTo>
                    <a:cubicBezTo>
                      <a:pt x="11067" y="7001"/>
                      <a:pt x="11041" y="7000"/>
                      <a:pt x="11016" y="7000"/>
                    </a:cubicBezTo>
                    <a:cubicBezTo>
                      <a:pt x="10802" y="7000"/>
                      <a:pt x="10715" y="7115"/>
                      <a:pt x="10578" y="7278"/>
                    </a:cubicBezTo>
                    <a:cubicBezTo>
                      <a:pt x="10305" y="7612"/>
                      <a:pt x="10062" y="7916"/>
                      <a:pt x="9819" y="8251"/>
                    </a:cubicBezTo>
                    <a:cubicBezTo>
                      <a:pt x="9771" y="8322"/>
                      <a:pt x="9723" y="8431"/>
                      <a:pt x="9647" y="8431"/>
                    </a:cubicBezTo>
                    <a:cubicBezTo>
                      <a:pt x="9625" y="8431"/>
                      <a:pt x="9602" y="8423"/>
                      <a:pt x="9575" y="8403"/>
                    </a:cubicBezTo>
                    <a:cubicBezTo>
                      <a:pt x="9454" y="8342"/>
                      <a:pt x="9575" y="8220"/>
                      <a:pt x="9606" y="8160"/>
                    </a:cubicBezTo>
                    <a:cubicBezTo>
                      <a:pt x="9849" y="7734"/>
                      <a:pt x="10183" y="7309"/>
                      <a:pt x="10487" y="6944"/>
                    </a:cubicBezTo>
                    <a:cubicBezTo>
                      <a:pt x="10609" y="6792"/>
                      <a:pt x="10670" y="6640"/>
                      <a:pt x="10670" y="6427"/>
                    </a:cubicBezTo>
                    <a:cubicBezTo>
                      <a:pt x="10670" y="6032"/>
                      <a:pt x="10791" y="5606"/>
                      <a:pt x="10913" y="5181"/>
                    </a:cubicBezTo>
                    <a:cubicBezTo>
                      <a:pt x="10939" y="5075"/>
                      <a:pt x="11011" y="4993"/>
                      <a:pt x="11130" y="4993"/>
                    </a:cubicBezTo>
                    <a:cubicBezTo>
                      <a:pt x="11147" y="4993"/>
                      <a:pt x="11166" y="4994"/>
                      <a:pt x="11186" y="4998"/>
                    </a:cubicBezTo>
                    <a:cubicBezTo>
                      <a:pt x="11338" y="5029"/>
                      <a:pt x="11369" y="5181"/>
                      <a:pt x="11338" y="5333"/>
                    </a:cubicBezTo>
                    <a:cubicBezTo>
                      <a:pt x="11278" y="5576"/>
                      <a:pt x="11217" y="5789"/>
                      <a:pt x="11186" y="6062"/>
                    </a:cubicBezTo>
                    <a:cubicBezTo>
                      <a:pt x="11399" y="5880"/>
                      <a:pt x="11582" y="5667"/>
                      <a:pt x="11734" y="5485"/>
                    </a:cubicBezTo>
                    <a:cubicBezTo>
                      <a:pt x="12007" y="5181"/>
                      <a:pt x="12250" y="4907"/>
                      <a:pt x="12493" y="4664"/>
                    </a:cubicBezTo>
                    <a:cubicBezTo>
                      <a:pt x="12585" y="4573"/>
                      <a:pt x="12615" y="4451"/>
                      <a:pt x="12615" y="4360"/>
                    </a:cubicBezTo>
                    <a:cubicBezTo>
                      <a:pt x="12615" y="3874"/>
                      <a:pt x="12889" y="3448"/>
                      <a:pt x="13010" y="2992"/>
                    </a:cubicBezTo>
                    <a:cubicBezTo>
                      <a:pt x="13010" y="2917"/>
                      <a:pt x="13051" y="2863"/>
                      <a:pt x="13134" y="2863"/>
                    </a:cubicBezTo>
                    <a:cubicBezTo>
                      <a:pt x="13151" y="2863"/>
                      <a:pt x="13171" y="2865"/>
                      <a:pt x="13193" y="2871"/>
                    </a:cubicBezTo>
                    <a:cubicBezTo>
                      <a:pt x="13314" y="2901"/>
                      <a:pt x="13314" y="2992"/>
                      <a:pt x="13314" y="3053"/>
                    </a:cubicBezTo>
                    <a:cubicBezTo>
                      <a:pt x="13314" y="3296"/>
                      <a:pt x="13193" y="3509"/>
                      <a:pt x="13162" y="3752"/>
                    </a:cubicBezTo>
                    <a:cubicBezTo>
                      <a:pt x="13162" y="3783"/>
                      <a:pt x="13101" y="3874"/>
                      <a:pt x="13162" y="3904"/>
                    </a:cubicBezTo>
                    <a:cubicBezTo>
                      <a:pt x="13253" y="3904"/>
                      <a:pt x="13314" y="3783"/>
                      <a:pt x="13375" y="3600"/>
                    </a:cubicBezTo>
                    <a:cubicBezTo>
                      <a:pt x="13831" y="3144"/>
                      <a:pt x="14287" y="2628"/>
                      <a:pt x="14834" y="2172"/>
                    </a:cubicBezTo>
                    <a:cubicBezTo>
                      <a:pt x="14888" y="2135"/>
                      <a:pt x="14942" y="2089"/>
                      <a:pt x="15003" y="2089"/>
                    </a:cubicBezTo>
                    <a:close/>
                    <a:moveTo>
                      <a:pt x="8506" y="3170"/>
                    </a:moveTo>
                    <a:cubicBezTo>
                      <a:pt x="8517" y="3170"/>
                      <a:pt x="8529" y="3171"/>
                      <a:pt x="8542" y="3175"/>
                    </a:cubicBezTo>
                    <a:cubicBezTo>
                      <a:pt x="8694" y="3205"/>
                      <a:pt x="8664" y="3357"/>
                      <a:pt x="8633" y="3448"/>
                    </a:cubicBezTo>
                    <a:cubicBezTo>
                      <a:pt x="8238" y="4634"/>
                      <a:pt x="8025" y="5850"/>
                      <a:pt x="7782" y="7005"/>
                    </a:cubicBezTo>
                    <a:cubicBezTo>
                      <a:pt x="7600" y="8038"/>
                      <a:pt x="7417" y="9071"/>
                      <a:pt x="7265" y="10135"/>
                    </a:cubicBezTo>
                    <a:cubicBezTo>
                      <a:pt x="7174" y="10561"/>
                      <a:pt x="7053" y="11017"/>
                      <a:pt x="7053" y="11473"/>
                    </a:cubicBezTo>
                    <a:cubicBezTo>
                      <a:pt x="7053" y="11625"/>
                      <a:pt x="6992" y="11716"/>
                      <a:pt x="6840" y="11716"/>
                    </a:cubicBezTo>
                    <a:cubicBezTo>
                      <a:pt x="6688" y="11716"/>
                      <a:pt x="6597" y="11655"/>
                      <a:pt x="6597" y="11503"/>
                    </a:cubicBezTo>
                    <a:cubicBezTo>
                      <a:pt x="6597" y="11473"/>
                      <a:pt x="6566" y="11382"/>
                      <a:pt x="6566" y="11351"/>
                    </a:cubicBezTo>
                    <a:cubicBezTo>
                      <a:pt x="6627" y="10561"/>
                      <a:pt x="6536" y="9710"/>
                      <a:pt x="6536" y="8919"/>
                    </a:cubicBezTo>
                    <a:cubicBezTo>
                      <a:pt x="6536" y="8798"/>
                      <a:pt x="6536" y="8646"/>
                      <a:pt x="6566" y="8524"/>
                    </a:cubicBezTo>
                    <a:cubicBezTo>
                      <a:pt x="6627" y="8494"/>
                      <a:pt x="6657" y="8433"/>
                      <a:pt x="6718" y="8433"/>
                    </a:cubicBezTo>
                    <a:cubicBezTo>
                      <a:pt x="6840" y="8433"/>
                      <a:pt x="6870" y="8464"/>
                      <a:pt x="6870" y="8524"/>
                    </a:cubicBezTo>
                    <a:cubicBezTo>
                      <a:pt x="6931" y="8616"/>
                      <a:pt x="6931" y="8737"/>
                      <a:pt x="6931" y="8798"/>
                    </a:cubicBezTo>
                    <a:cubicBezTo>
                      <a:pt x="6931" y="9102"/>
                      <a:pt x="6961" y="9406"/>
                      <a:pt x="6992" y="9740"/>
                    </a:cubicBezTo>
                    <a:cubicBezTo>
                      <a:pt x="7113" y="9132"/>
                      <a:pt x="7174" y="8585"/>
                      <a:pt x="7265" y="8008"/>
                    </a:cubicBezTo>
                    <a:cubicBezTo>
                      <a:pt x="7296" y="7947"/>
                      <a:pt x="7296" y="7886"/>
                      <a:pt x="7265" y="7886"/>
                    </a:cubicBezTo>
                    <a:cubicBezTo>
                      <a:pt x="6992" y="7704"/>
                      <a:pt x="7053" y="7339"/>
                      <a:pt x="6992" y="7096"/>
                    </a:cubicBezTo>
                    <a:cubicBezTo>
                      <a:pt x="6901" y="6792"/>
                      <a:pt x="6870" y="6518"/>
                      <a:pt x="6840" y="6214"/>
                    </a:cubicBezTo>
                    <a:lnTo>
                      <a:pt x="6840" y="5971"/>
                    </a:lnTo>
                    <a:cubicBezTo>
                      <a:pt x="6870" y="5910"/>
                      <a:pt x="6901" y="5880"/>
                      <a:pt x="6992" y="5880"/>
                    </a:cubicBezTo>
                    <a:cubicBezTo>
                      <a:pt x="7053" y="5880"/>
                      <a:pt x="7144" y="5941"/>
                      <a:pt x="7174" y="6032"/>
                    </a:cubicBezTo>
                    <a:cubicBezTo>
                      <a:pt x="7296" y="6305"/>
                      <a:pt x="7326" y="6609"/>
                      <a:pt x="7357" y="6913"/>
                    </a:cubicBezTo>
                    <a:cubicBezTo>
                      <a:pt x="7417" y="6944"/>
                      <a:pt x="7357" y="7005"/>
                      <a:pt x="7448" y="7065"/>
                    </a:cubicBezTo>
                    <a:cubicBezTo>
                      <a:pt x="7509" y="6761"/>
                      <a:pt x="7600" y="6397"/>
                      <a:pt x="7660" y="6093"/>
                    </a:cubicBezTo>
                    <a:cubicBezTo>
                      <a:pt x="7904" y="5181"/>
                      <a:pt x="8056" y="4239"/>
                      <a:pt x="8390" y="3357"/>
                    </a:cubicBezTo>
                    <a:cubicBezTo>
                      <a:pt x="8390" y="3276"/>
                      <a:pt x="8414" y="3170"/>
                      <a:pt x="8506" y="3170"/>
                    </a:cubicBezTo>
                    <a:close/>
                    <a:moveTo>
                      <a:pt x="13594" y="10177"/>
                    </a:moveTo>
                    <a:cubicBezTo>
                      <a:pt x="13640" y="10177"/>
                      <a:pt x="13681" y="10200"/>
                      <a:pt x="13709" y="10257"/>
                    </a:cubicBezTo>
                    <a:cubicBezTo>
                      <a:pt x="13800" y="10348"/>
                      <a:pt x="13709" y="10439"/>
                      <a:pt x="13648" y="10470"/>
                    </a:cubicBezTo>
                    <a:cubicBezTo>
                      <a:pt x="13344" y="10652"/>
                      <a:pt x="12980" y="10804"/>
                      <a:pt x="12676" y="11017"/>
                    </a:cubicBezTo>
                    <a:cubicBezTo>
                      <a:pt x="12493" y="11078"/>
                      <a:pt x="12311" y="11199"/>
                      <a:pt x="12129" y="11321"/>
                    </a:cubicBezTo>
                    <a:cubicBezTo>
                      <a:pt x="12311" y="11382"/>
                      <a:pt x="12493" y="11351"/>
                      <a:pt x="12676" y="11412"/>
                    </a:cubicBezTo>
                    <a:cubicBezTo>
                      <a:pt x="12858" y="11473"/>
                      <a:pt x="12980" y="11503"/>
                      <a:pt x="12949" y="11685"/>
                    </a:cubicBezTo>
                    <a:cubicBezTo>
                      <a:pt x="12926" y="11803"/>
                      <a:pt x="12847" y="11848"/>
                      <a:pt x="12728" y="11848"/>
                    </a:cubicBezTo>
                    <a:cubicBezTo>
                      <a:pt x="12694" y="11848"/>
                      <a:pt x="12656" y="11844"/>
                      <a:pt x="12615" y="11837"/>
                    </a:cubicBezTo>
                    <a:cubicBezTo>
                      <a:pt x="12281" y="11716"/>
                      <a:pt x="11885" y="11807"/>
                      <a:pt x="11551" y="11625"/>
                    </a:cubicBezTo>
                    <a:cubicBezTo>
                      <a:pt x="11521" y="11625"/>
                      <a:pt x="11460" y="11625"/>
                      <a:pt x="11430" y="11655"/>
                    </a:cubicBezTo>
                    <a:cubicBezTo>
                      <a:pt x="11034" y="11929"/>
                      <a:pt x="10609" y="12141"/>
                      <a:pt x="10183" y="12415"/>
                    </a:cubicBezTo>
                    <a:lnTo>
                      <a:pt x="10183" y="12445"/>
                    </a:lnTo>
                    <a:cubicBezTo>
                      <a:pt x="10366" y="12445"/>
                      <a:pt x="10609" y="12445"/>
                      <a:pt x="10943" y="12415"/>
                    </a:cubicBezTo>
                    <a:lnTo>
                      <a:pt x="11217" y="12415"/>
                    </a:lnTo>
                    <a:cubicBezTo>
                      <a:pt x="11308" y="12445"/>
                      <a:pt x="11399" y="12537"/>
                      <a:pt x="11399" y="12628"/>
                    </a:cubicBezTo>
                    <a:cubicBezTo>
                      <a:pt x="11399" y="12749"/>
                      <a:pt x="11278" y="12780"/>
                      <a:pt x="11217" y="12780"/>
                    </a:cubicBezTo>
                    <a:cubicBezTo>
                      <a:pt x="11180" y="12777"/>
                      <a:pt x="11143" y="12776"/>
                      <a:pt x="11105" y="12776"/>
                    </a:cubicBezTo>
                    <a:cubicBezTo>
                      <a:pt x="10855" y="12776"/>
                      <a:pt x="10590" y="12824"/>
                      <a:pt x="10329" y="12824"/>
                    </a:cubicBezTo>
                    <a:cubicBezTo>
                      <a:pt x="10144" y="12824"/>
                      <a:pt x="9962" y="12800"/>
                      <a:pt x="9788" y="12719"/>
                    </a:cubicBezTo>
                    <a:cubicBezTo>
                      <a:pt x="9761" y="12710"/>
                      <a:pt x="9735" y="12706"/>
                      <a:pt x="9709" y="12706"/>
                    </a:cubicBezTo>
                    <a:cubicBezTo>
                      <a:pt x="9646" y="12706"/>
                      <a:pt x="9588" y="12728"/>
                      <a:pt x="9545" y="12749"/>
                    </a:cubicBezTo>
                    <a:cubicBezTo>
                      <a:pt x="9150" y="12932"/>
                      <a:pt x="8785" y="13144"/>
                      <a:pt x="8390" y="13296"/>
                    </a:cubicBezTo>
                    <a:cubicBezTo>
                      <a:pt x="8353" y="13315"/>
                      <a:pt x="8294" y="13345"/>
                      <a:pt x="8246" y="13345"/>
                    </a:cubicBezTo>
                    <a:cubicBezTo>
                      <a:pt x="8215" y="13345"/>
                      <a:pt x="8189" y="13332"/>
                      <a:pt x="8177" y="13296"/>
                    </a:cubicBezTo>
                    <a:cubicBezTo>
                      <a:pt x="8116" y="13175"/>
                      <a:pt x="8238" y="13144"/>
                      <a:pt x="8329" y="13084"/>
                    </a:cubicBezTo>
                    <a:cubicBezTo>
                      <a:pt x="8694" y="12932"/>
                      <a:pt x="9028" y="12749"/>
                      <a:pt x="9423" y="12567"/>
                    </a:cubicBezTo>
                    <a:cubicBezTo>
                      <a:pt x="9545" y="12537"/>
                      <a:pt x="9575" y="12445"/>
                      <a:pt x="9636" y="12324"/>
                    </a:cubicBezTo>
                    <a:cubicBezTo>
                      <a:pt x="9879" y="11959"/>
                      <a:pt x="10153" y="11564"/>
                      <a:pt x="10305" y="11169"/>
                    </a:cubicBezTo>
                    <a:cubicBezTo>
                      <a:pt x="10305" y="11094"/>
                      <a:pt x="10346" y="11039"/>
                      <a:pt x="10411" y="11039"/>
                    </a:cubicBezTo>
                    <a:cubicBezTo>
                      <a:pt x="10426" y="11039"/>
                      <a:pt x="10441" y="11042"/>
                      <a:pt x="10457" y="11047"/>
                    </a:cubicBezTo>
                    <a:cubicBezTo>
                      <a:pt x="10518" y="11078"/>
                      <a:pt x="10548" y="11169"/>
                      <a:pt x="10518" y="11260"/>
                    </a:cubicBezTo>
                    <a:cubicBezTo>
                      <a:pt x="10457" y="11503"/>
                      <a:pt x="10335" y="11685"/>
                      <a:pt x="10214" y="11929"/>
                    </a:cubicBezTo>
                    <a:cubicBezTo>
                      <a:pt x="10183" y="11989"/>
                      <a:pt x="10153" y="12020"/>
                      <a:pt x="10183" y="12081"/>
                    </a:cubicBezTo>
                    <a:cubicBezTo>
                      <a:pt x="10201" y="12098"/>
                      <a:pt x="10219" y="12106"/>
                      <a:pt x="10236" y="12106"/>
                    </a:cubicBezTo>
                    <a:cubicBezTo>
                      <a:pt x="10277" y="12106"/>
                      <a:pt x="10314" y="12063"/>
                      <a:pt x="10335" y="12020"/>
                    </a:cubicBezTo>
                    <a:cubicBezTo>
                      <a:pt x="10609" y="11837"/>
                      <a:pt x="10913" y="11655"/>
                      <a:pt x="11217" y="11503"/>
                    </a:cubicBezTo>
                    <a:cubicBezTo>
                      <a:pt x="11460" y="11351"/>
                      <a:pt x="11551" y="11017"/>
                      <a:pt x="11734" y="10774"/>
                    </a:cubicBezTo>
                    <a:cubicBezTo>
                      <a:pt x="11885" y="10622"/>
                      <a:pt x="11977" y="10470"/>
                      <a:pt x="12068" y="10318"/>
                    </a:cubicBezTo>
                    <a:cubicBezTo>
                      <a:pt x="12117" y="10269"/>
                      <a:pt x="12186" y="10180"/>
                      <a:pt x="12275" y="10180"/>
                    </a:cubicBezTo>
                    <a:cubicBezTo>
                      <a:pt x="12296" y="10180"/>
                      <a:pt x="12318" y="10184"/>
                      <a:pt x="12341" y="10196"/>
                    </a:cubicBezTo>
                    <a:cubicBezTo>
                      <a:pt x="12463" y="10287"/>
                      <a:pt x="12433" y="10409"/>
                      <a:pt x="12372" y="10500"/>
                    </a:cubicBezTo>
                    <a:lnTo>
                      <a:pt x="12281" y="10743"/>
                    </a:lnTo>
                    <a:cubicBezTo>
                      <a:pt x="12220" y="10804"/>
                      <a:pt x="12189" y="10865"/>
                      <a:pt x="12220" y="10895"/>
                    </a:cubicBezTo>
                    <a:cubicBezTo>
                      <a:pt x="12247" y="10904"/>
                      <a:pt x="12268" y="10908"/>
                      <a:pt x="12287" y="10908"/>
                    </a:cubicBezTo>
                    <a:cubicBezTo>
                      <a:pt x="12331" y="10908"/>
                      <a:pt x="12359" y="10886"/>
                      <a:pt x="12402" y="10865"/>
                    </a:cubicBezTo>
                    <a:cubicBezTo>
                      <a:pt x="12524" y="10774"/>
                      <a:pt x="12737" y="10652"/>
                      <a:pt x="12889" y="10591"/>
                    </a:cubicBezTo>
                    <a:lnTo>
                      <a:pt x="13436" y="10257"/>
                    </a:lnTo>
                    <a:cubicBezTo>
                      <a:pt x="13484" y="10208"/>
                      <a:pt x="13542" y="10177"/>
                      <a:pt x="13594" y="10177"/>
                    </a:cubicBezTo>
                    <a:close/>
                    <a:moveTo>
                      <a:pt x="1673" y="10743"/>
                    </a:moveTo>
                    <a:cubicBezTo>
                      <a:pt x="1825" y="10743"/>
                      <a:pt x="1825" y="10926"/>
                      <a:pt x="1825" y="11047"/>
                    </a:cubicBezTo>
                    <a:cubicBezTo>
                      <a:pt x="1825" y="11807"/>
                      <a:pt x="1946" y="12506"/>
                      <a:pt x="1976" y="13266"/>
                    </a:cubicBezTo>
                    <a:cubicBezTo>
                      <a:pt x="2007" y="13327"/>
                      <a:pt x="2007" y="13388"/>
                      <a:pt x="2007" y="13448"/>
                    </a:cubicBezTo>
                    <a:cubicBezTo>
                      <a:pt x="2068" y="13540"/>
                      <a:pt x="2068" y="13661"/>
                      <a:pt x="1916" y="13692"/>
                    </a:cubicBezTo>
                    <a:cubicBezTo>
                      <a:pt x="1888" y="13703"/>
                      <a:pt x="1863" y="13708"/>
                      <a:pt x="1840" y="13708"/>
                    </a:cubicBezTo>
                    <a:cubicBezTo>
                      <a:pt x="1734" y="13708"/>
                      <a:pt x="1673" y="13603"/>
                      <a:pt x="1673" y="13479"/>
                    </a:cubicBezTo>
                    <a:cubicBezTo>
                      <a:pt x="1673" y="13175"/>
                      <a:pt x="1612" y="12841"/>
                      <a:pt x="1612" y="12537"/>
                    </a:cubicBezTo>
                    <a:cubicBezTo>
                      <a:pt x="1612" y="12020"/>
                      <a:pt x="1551" y="11534"/>
                      <a:pt x="1551" y="11047"/>
                    </a:cubicBezTo>
                    <a:cubicBezTo>
                      <a:pt x="1551" y="10926"/>
                      <a:pt x="1521" y="10743"/>
                      <a:pt x="1673" y="10743"/>
                    </a:cubicBezTo>
                    <a:close/>
                    <a:moveTo>
                      <a:pt x="1995" y="14988"/>
                    </a:moveTo>
                    <a:cubicBezTo>
                      <a:pt x="2099" y="14988"/>
                      <a:pt x="2102" y="15162"/>
                      <a:pt x="2128" y="15242"/>
                    </a:cubicBezTo>
                    <a:cubicBezTo>
                      <a:pt x="2250" y="15910"/>
                      <a:pt x="2280" y="16579"/>
                      <a:pt x="2372" y="17217"/>
                    </a:cubicBezTo>
                    <a:cubicBezTo>
                      <a:pt x="2402" y="17430"/>
                      <a:pt x="2402" y="17613"/>
                      <a:pt x="2432" y="17825"/>
                    </a:cubicBezTo>
                    <a:cubicBezTo>
                      <a:pt x="2584" y="17673"/>
                      <a:pt x="2615" y="17491"/>
                      <a:pt x="2706" y="17339"/>
                    </a:cubicBezTo>
                    <a:cubicBezTo>
                      <a:pt x="2732" y="17233"/>
                      <a:pt x="2759" y="17151"/>
                      <a:pt x="2865" y="17151"/>
                    </a:cubicBezTo>
                    <a:cubicBezTo>
                      <a:pt x="2881" y="17151"/>
                      <a:pt x="2899" y="17153"/>
                      <a:pt x="2919" y="17157"/>
                    </a:cubicBezTo>
                    <a:cubicBezTo>
                      <a:pt x="3071" y="17187"/>
                      <a:pt x="3040" y="17309"/>
                      <a:pt x="3010" y="17430"/>
                    </a:cubicBezTo>
                    <a:cubicBezTo>
                      <a:pt x="2888" y="17765"/>
                      <a:pt x="2736" y="18099"/>
                      <a:pt x="2584" y="18433"/>
                    </a:cubicBezTo>
                    <a:cubicBezTo>
                      <a:pt x="2566" y="18526"/>
                      <a:pt x="2513" y="18562"/>
                      <a:pt x="2440" y="18562"/>
                    </a:cubicBezTo>
                    <a:cubicBezTo>
                      <a:pt x="2394" y="18562"/>
                      <a:pt x="2339" y="18548"/>
                      <a:pt x="2280" y="18524"/>
                    </a:cubicBezTo>
                    <a:cubicBezTo>
                      <a:pt x="1976" y="18403"/>
                      <a:pt x="1825" y="18190"/>
                      <a:pt x="1703" y="17886"/>
                    </a:cubicBezTo>
                    <a:cubicBezTo>
                      <a:pt x="1551" y="17430"/>
                      <a:pt x="1369" y="16974"/>
                      <a:pt x="1186" y="16518"/>
                    </a:cubicBezTo>
                    <a:cubicBezTo>
                      <a:pt x="1156" y="16397"/>
                      <a:pt x="1156" y="16275"/>
                      <a:pt x="1247" y="16214"/>
                    </a:cubicBezTo>
                    <a:cubicBezTo>
                      <a:pt x="1280" y="16195"/>
                      <a:pt x="1309" y="16186"/>
                      <a:pt x="1334" y="16186"/>
                    </a:cubicBezTo>
                    <a:cubicBezTo>
                      <a:pt x="1424" y="16186"/>
                      <a:pt x="1466" y="16295"/>
                      <a:pt x="1490" y="16366"/>
                    </a:cubicBezTo>
                    <a:cubicBezTo>
                      <a:pt x="1642" y="16670"/>
                      <a:pt x="1764" y="16974"/>
                      <a:pt x="1916" y="17278"/>
                    </a:cubicBezTo>
                    <a:cubicBezTo>
                      <a:pt x="1916" y="17339"/>
                      <a:pt x="1976" y="17400"/>
                      <a:pt x="2007" y="17491"/>
                    </a:cubicBezTo>
                    <a:cubicBezTo>
                      <a:pt x="2068" y="17126"/>
                      <a:pt x="1976" y="16822"/>
                      <a:pt x="1855" y="16458"/>
                    </a:cubicBezTo>
                    <a:cubicBezTo>
                      <a:pt x="1825" y="16093"/>
                      <a:pt x="1794" y="15667"/>
                      <a:pt x="1764" y="15303"/>
                    </a:cubicBezTo>
                    <a:cubicBezTo>
                      <a:pt x="1764" y="15151"/>
                      <a:pt x="1794" y="14999"/>
                      <a:pt x="1946" y="14999"/>
                    </a:cubicBezTo>
                    <a:cubicBezTo>
                      <a:pt x="1965" y="14991"/>
                      <a:pt x="1981" y="14988"/>
                      <a:pt x="1995" y="14988"/>
                    </a:cubicBezTo>
                    <a:close/>
                    <a:moveTo>
                      <a:pt x="8021" y="18213"/>
                    </a:moveTo>
                    <a:cubicBezTo>
                      <a:pt x="8033" y="18213"/>
                      <a:pt x="8045" y="18215"/>
                      <a:pt x="8056" y="18221"/>
                    </a:cubicBezTo>
                    <a:cubicBezTo>
                      <a:pt x="8177" y="18251"/>
                      <a:pt x="8208" y="18373"/>
                      <a:pt x="8177" y="18464"/>
                    </a:cubicBezTo>
                    <a:cubicBezTo>
                      <a:pt x="8147" y="18555"/>
                      <a:pt x="8056" y="18707"/>
                      <a:pt x="7995" y="18828"/>
                    </a:cubicBezTo>
                    <a:cubicBezTo>
                      <a:pt x="8329" y="18798"/>
                      <a:pt x="8603" y="18616"/>
                      <a:pt x="8816" y="18555"/>
                    </a:cubicBezTo>
                    <a:cubicBezTo>
                      <a:pt x="8853" y="18536"/>
                      <a:pt x="8915" y="18493"/>
                      <a:pt x="8978" y="18493"/>
                    </a:cubicBezTo>
                    <a:cubicBezTo>
                      <a:pt x="9016" y="18493"/>
                      <a:pt x="9055" y="18509"/>
                      <a:pt x="9089" y="18555"/>
                    </a:cubicBezTo>
                    <a:cubicBezTo>
                      <a:pt x="9150" y="18676"/>
                      <a:pt x="9119" y="18798"/>
                      <a:pt x="8998" y="18859"/>
                    </a:cubicBezTo>
                    <a:cubicBezTo>
                      <a:pt x="8785" y="19011"/>
                      <a:pt x="8542" y="19132"/>
                      <a:pt x="8268" y="19193"/>
                    </a:cubicBezTo>
                    <a:cubicBezTo>
                      <a:pt x="8177" y="19254"/>
                      <a:pt x="8086" y="19254"/>
                      <a:pt x="8025" y="19315"/>
                    </a:cubicBezTo>
                    <a:cubicBezTo>
                      <a:pt x="8238" y="19436"/>
                      <a:pt x="8481" y="19467"/>
                      <a:pt x="8694" y="19558"/>
                    </a:cubicBezTo>
                    <a:cubicBezTo>
                      <a:pt x="8816" y="19588"/>
                      <a:pt x="8968" y="19649"/>
                      <a:pt x="8876" y="19801"/>
                    </a:cubicBezTo>
                    <a:cubicBezTo>
                      <a:pt x="8858" y="19891"/>
                      <a:pt x="8808" y="19917"/>
                      <a:pt x="8739" y="19917"/>
                    </a:cubicBezTo>
                    <a:cubicBezTo>
                      <a:pt x="8691" y="19917"/>
                      <a:pt x="8634" y="19905"/>
                      <a:pt x="8572" y="19892"/>
                    </a:cubicBezTo>
                    <a:cubicBezTo>
                      <a:pt x="8238" y="19740"/>
                      <a:pt x="7904" y="19649"/>
                      <a:pt x="7569" y="19497"/>
                    </a:cubicBezTo>
                    <a:lnTo>
                      <a:pt x="7448" y="19497"/>
                    </a:lnTo>
                    <a:cubicBezTo>
                      <a:pt x="7174" y="19619"/>
                      <a:pt x="6870" y="19740"/>
                      <a:pt x="6566" y="19862"/>
                    </a:cubicBezTo>
                    <a:cubicBezTo>
                      <a:pt x="6749" y="20014"/>
                      <a:pt x="6961" y="20044"/>
                      <a:pt x="7144" y="20105"/>
                    </a:cubicBezTo>
                    <a:lnTo>
                      <a:pt x="7478" y="20227"/>
                    </a:lnTo>
                    <a:cubicBezTo>
                      <a:pt x="7600" y="20257"/>
                      <a:pt x="7630" y="20348"/>
                      <a:pt x="7600" y="20470"/>
                    </a:cubicBezTo>
                    <a:cubicBezTo>
                      <a:pt x="7578" y="20536"/>
                      <a:pt x="7524" y="20585"/>
                      <a:pt x="7451" y="20585"/>
                    </a:cubicBezTo>
                    <a:cubicBezTo>
                      <a:pt x="7422" y="20585"/>
                      <a:pt x="7390" y="20578"/>
                      <a:pt x="7357" y="20561"/>
                    </a:cubicBezTo>
                    <a:cubicBezTo>
                      <a:pt x="7022" y="20500"/>
                      <a:pt x="6688" y="20379"/>
                      <a:pt x="6353" y="20196"/>
                    </a:cubicBezTo>
                    <a:cubicBezTo>
                      <a:pt x="6268" y="20128"/>
                      <a:pt x="6183" y="20088"/>
                      <a:pt x="6087" y="20088"/>
                    </a:cubicBezTo>
                    <a:cubicBezTo>
                      <a:pt x="6012" y="20088"/>
                      <a:pt x="5930" y="20113"/>
                      <a:pt x="5837" y="20166"/>
                    </a:cubicBezTo>
                    <a:lnTo>
                      <a:pt x="5046" y="20500"/>
                    </a:lnTo>
                    <a:cubicBezTo>
                      <a:pt x="4986" y="20500"/>
                      <a:pt x="4925" y="20531"/>
                      <a:pt x="4864" y="20531"/>
                    </a:cubicBezTo>
                    <a:cubicBezTo>
                      <a:pt x="4828" y="20531"/>
                      <a:pt x="4781" y="20535"/>
                      <a:pt x="4737" y="20535"/>
                    </a:cubicBezTo>
                    <a:cubicBezTo>
                      <a:pt x="4671" y="20535"/>
                      <a:pt x="4609" y="20525"/>
                      <a:pt x="4591" y="20470"/>
                    </a:cubicBezTo>
                    <a:cubicBezTo>
                      <a:pt x="4530" y="20318"/>
                      <a:pt x="4621" y="20227"/>
                      <a:pt x="4742" y="20196"/>
                    </a:cubicBezTo>
                    <a:cubicBezTo>
                      <a:pt x="5046" y="20014"/>
                      <a:pt x="5350" y="19892"/>
                      <a:pt x="5685" y="19771"/>
                    </a:cubicBezTo>
                    <a:cubicBezTo>
                      <a:pt x="5806" y="19740"/>
                      <a:pt x="5898" y="19710"/>
                      <a:pt x="5928" y="19558"/>
                    </a:cubicBezTo>
                    <a:cubicBezTo>
                      <a:pt x="5989" y="19284"/>
                      <a:pt x="6141" y="19102"/>
                      <a:pt x="6293" y="18859"/>
                    </a:cubicBezTo>
                    <a:cubicBezTo>
                      <a:pt x="6337" y="18814"/>
                      <a:pt x="6382" y="18786"/>
                      <a:pt x="6438" y="18786"/>
                    </a:cubicBezTo>
                    <a:cubicBezTo>
                      <a:pt x="6459" y="18786"/>
                      <a:pt x="6481" y="18790"/>
                      <a:pt x="6505" y="18798"/>
                    </a:cubicBezTo>
                    <a:cubicBezTo>
                      <a:pt x="6566" y="18828"/>
                      <a:pt x="6566" y="18859"/>
                      <a:pt x="6566" y="18950"/>
                    </a:cubicBezTo>
                    <a:cubicBezTo>
                      <a:pt x="6566" y="19102"/>
                      <a:pt x="6536" y="19163"/>
                      <a:pt x="6445" y="19284"/>
                    </a:cubicBezTo>
                    <a:cubicBezTo>
                      <a:pt x="6414" y="19315"/>
                      <a:pt x="6384" y="19406"/>
                      <a:pt x="6414" y="19436"/>
                    </a:cubicBezTo>
                    <a:cubicBezTo>
                      <a:pt x="6435" y="19446"/>
                      <a:pt x="6455" y="19450"/>
                      <a:pt x="6474" y="19450"/>
                    </a:cubicBezTo>
                    <a:cubicBezTo>
                      <a:pt x="6512" y="19450"/>
                      <a:pt x="6546" y="19436"/>
                      <a:pt x="6566" y="19436"/>
                    </a:cubicBezTo>
                    <a:cubicBezTo>
                      <a:pt x="6840" y="19376"/>
                      <a:pt x="7083" y="19224"/>
                      <a:pt x="7326" y="19163"/>
                    </a:cubicBezTo>
                    <a:cubicBezTo>
                      <a:pt x="7387" y="19132"/>
                      <a:pt x="7417" y="19132"/>
                      <a:pt x="7417" y="19102"/>
                    </a:cubicBezTo>
                    <a:cubicBezTo>
                      <a:pt x="7539" y="18798"/>
                      <a:pt x="7782" y="18616"/>
                      <a:pt x="7904" y="18342"/>
                    </a:cubicBezTo>
                    <a:cubicBezTo>
                      <a:pt x="7904" y="18267"/>
                      <a:pt x="7965" y="18213"/>
                      <a:pt x="8021" y="18213"/>
                    </a:cubicBezTo>
                    <a:close/>
                    <a:moveTo>
                      <a:pt x="17584" y="0"/>
                    </a:moveTo>
                    <a:cubicBezTo>
                      <a:pt x="17546" y="0"/>
                      <a:pt x="17499" y="14"/>
                      <a:pt x="17478" y="14"/>
                    </a:cubicBezTo>
                    <a:cubicBezTo>
                      <a:pt x="17205" y="105"/>
                      <a:pt x="16901" y="135"/>
                      <a:pt x="16658" y="196"/>
                    </a:cubicBezTo>
                    <a:cubicBezTo>
                      <a:pt x="16354" y="287"/>
                      <a:pt x="15959" y="287"/>
                      <a:pt x="15685" y="470"/>
                    </a:cubicBezTo>
                    <a:cubicBezTo>
                      <a:pt x="14378" y="1412"/>
                      <a:pt x="13010" y="2415"/>
                      <a:pt x="11734" y="3479"/>
                    </a:cubicBezTo>
                    <a:cubicBezTo>
                      <a:pt x="10518" y="4543"/>
                      <a:pt x="9515" y="5728"/>
                      <a:pt x="8785" y="7157"/>
                    </a:cubicBezTo>
                    <a:cubicBezTo>
                      <a:pt x="8694" y="7369"/>
                      <a:pt x="8664" y="7552"/>
                      <a:pt x="8512" y="7734"/>
                    </a:cubicBezTo>
                    <a:cubicBezTo>
                      <a:pt x="8633" y="7278"/>
                      <a:pt x="8755" y="6913"/>
                      <a:pt x="8846" y="6488"/>
                    </a:cubicBezTo>
                    <a:cubicBezTo>
                      <a:pt x="9271" y="4877"/>
                      <a:pt x="9575" y="3266"/>
                      <a:pt x="9606" y="1625"/>
                    </a:cubicBezTo>
                    <a:cubicBezTo>
                      <a:pt x="9606" y="1199"/>
                      <a:pt x="9606" y="773"/>
                      <a:pt x="9727" y="409"/>
                    </a:cubicBezTo>
                    <a:cubicBezTo>
                      <a:pt x="9679" y="409"/>
                      <a:pt x="9630" y="448"/>
                      <a:pt x="9566" y="448"/>
                    </a:cubicBezTo>
                    <a:cubicBezTo>
                      <a:pt x="9550" y="448"/>
                      <a:pt x="9533" y="445"/>
                      <a:pt x="9515" y="439"/>
                    </a:cubicBezTo>
                    <a:cubicBezTo>
                      <a:pt x="8937" y="1138"/>
                      <a:pt x="8360" y="1807"/>
                      <a:pt x="7843" y="2506"/>
                    </a:cubicBezTo>
                    <a:cubicBezTo>
                      <a:pt x="7721" y="2688"/>
                      <a:pt x="7539" y="2840"/>
                      <a:pt x="7448" y="3053"/>
                    </a:cubicBezTo>
                    <a:cubicBezTo>
                      <a:pt x="6809" y="4543"/>
                      <a:pt x="6201" y="6002"/>
                      <a:pt x="5837" y="7552"/>
                    </a:cubicBezTo>
                    <a:cubicBezTo>
                      <a:pt x="5533" y="8950"/>
                      <a:pt x="5320" y="10409"/>
                      <a:pt x="5320" y="11837"/>
                    </a:cubicBezTo>
                    <a:cubicBezTo>
                      <a:pt x="5320" y="12293"/>
                      <a:pt x="5381" y="12719"/>
                      <a:pt x="5229" y="13144"/>
                    </a:cubicBezTo>
                    <a:cubicBezTo>
                      <a:pt x="5198" y="13236"/>
                      <a:pt x="5229" y="13388"/>
                      <a:pt x="5290" y="13509"/>
                    </a:cubicBezTo>
                    <a:cubicBezTo>
                      <a:pt x="5350" y="13692"/>
                      <a:pt x="5350" y="13904"/>
                      <a:pt x="5229" y="14087"/>
                    </a:cubicBezTo>
                    <a:cubicBezTo>
                      <a:pt x="4712" y="15120"/>
                      <a:pt x="4226" y="16093"/>
                      <a:pt x="3709" y="17126"/>
                    </a:cubicBezTo>
                    <a:cubicBezTo>
                      <a:pt x="3648" y="17309"/>
                      <a:pt x="3618" y="17491"/>
                      <a:pt x="3466" y="17643"/>
                    </a:cubicBezTo>
                    <a:cubicBezTo>
                      <a:pt x="3375" y="17613"/>
                      <a:pt x="3405" y="17552"/>
                      <a:pt x="3405" y="17491"/>
                    </a:cubicBezTo>
                    <a:lnTo>
                      <a:pt x="3527" y="16245"/>
                    </a:lnTo>
                    <a:cubicBezTo>
                      <a:pt x="3679" y="14543"/>
                      <a:pt x="3648" y="12780"/>
                      <a:pt x="3314" y="11078"/>
                    </a:cubicBezTo>
                    <a:cubicBezTo>
                      <a:pt x="3162" y="10257"/>
                      <a:pt x="3010" y="9406"/>
                      <a:pt x="2919" y="8585"/>
                    </a:cubicBezTo>
                    <a:cubicBezTo>
                      <a:pt x="2888" y="7977"/>
                      <a:pt x="2888" y="7309"/>
                      <a:pt x="2888" y="6701"/>
                    </a:cubicBezTo>
                    <a:cubicBezTo>
                      <a:pt x="2888" y="6640"/>
                      <a:pt x="2888" y="6549"/>
                      <a:pt x="2858" y="6488"/>
                    </a:cubicBezTo>
                    <a:cubicBezTo>
                      <a:pt x="2794" y="6408"/>
                      <a:pt x="2747" y="6362"/>
                      <a:pt x="2700" y="6362"/>
                    </a:cubicBezTo>
                    <a:cubicBezTo>
                      <a:pt x="2656" y="6362"/>
                      <a:pt x="2612" y="6401"/>
                      <a:pt x="2554" y="6488"/>
                    </a:cubicBezTo>
                    <a:cubicBezTo>
                      <a:pt x="2280" y="6974"/>
                      <a:pt x="1976" y="7461"/>
                      <a:pt x="1673" y="7977"/>
                    </a:cubicBezTo>
                    <a:cubicBezTo>
                      <a:pt x="1521" y="8220"/>
                      <a:pt x="1399" y="8494"/>
                      <a:pt x="1338" y="8798"/>
                    </a:cubicBezTo>
                    <a:cubicBezTo>
                      <a:pt x="1186" y="9193"/>
                      <a:pt x="1065" y="9588"/>
                      <a:pt x="943" y="9983"/>
                    </a:cubicBezTo>
                    <a:cubicBezTo>
                      <a:pt x="578" y="11199"/>
                      <a:pt x="244" y="12445"/>
                      <a:pt x="153" y="13752"/>
                    </a:cubicBezTo>
                    <a:cubicBezTo>
                      <a:pt x="1" y="15880"/>
                      <a:pt x="305" y="17917"/>
                      <a:pt x="1521" y="19771"/>
                    </a:cubicBezTo>
                    <a:cubicBezTo>
                      <a:pt x="1642" y="19923"/>
                      <a:pt x="1794" y="20044"/>
                      <a:pt x="1794" y="20287"/>
                    </a:cubicBezTo>
                    <a:cubicBezTo>
                      <a:pt x="1794" y="20591"/>
                      <a:pt x="1916" y="20774"/>
                      <a:pt x="2159" y="20926"/>
                    </a:cubicBezTo>
                    <a:cubicBezTo>
                      <a:pt x="2250" y="20956"/>
                      <a:pt x="2280" y="20987"/>
                      <a:pt x="2250" y="21078"/>
                    </a:cubicBezTo>
                    <a:cubicBezTo>
                      <a:pt x="1916" y="22202"/>
                      <a:pt x="1642" y="23388"/>
                      <a:pt x="1369" y="24573"/>
                    </a:cubicBezTo>
                    <a:cubicBezTo>
                      <a:pt x="1186" y="25363"/>
                      <a:pt x="1065" y="26154"/>
                      <a:pt x="1065" y="26974"/>
                    </a:cubicBezTo>
                    <a:cubicBezTo>
                      <a:pt x="1065" y="27126"/>
                      <a:pt x="1065" y="27218"/>
                      <a:pt x="1156" y="27339"/>
                    </a:cubicBezTo>
                    <a:cubicBezTo>
                      <a:pt x="1235" y="27498"/>
                      <a:pt x="1408" y="27588"/>
                      <a:pt x="1571" y="27588"/>
                    </a:cubicBezTo>
                    <a:cubicBezTo>
                      <a:pt x="1595" y="27588"/>
                      <a:pt x="1619" y="27586"/>
                      <a:pt x="1642" y="27582"/>
                    </a:cubicBezTo>
                    <a:cubicBezTo>
                      <a:pt x="1825" y="27522"/>
                      <a:pt x="1976" y="27339"/>
                      <a:pt x="1976" y="27126"/>
                    </a:cubicBezTo>
                    <a:cubicBezTo>
                      <a:pt x="1976" y="26731"/>
                      <a:pt x="2007" y="26367"/>
                      <a:pt x="2068" y="26002"/>
                    </a:cubicBezTo>
                    <a:cubicBezTo>
                      <a:pt x="2159" y="25090"/>
                      <a:pt x="2402" y="24239"/>
                      <a:pt x="2615" y="23357"/>
                    </a:cubicBezTo>
                    <a:cubicBezTo>
                      <a:pt x="2767" y="22810"/>
                      <a:pt x="2919" y="22263"/>
                      <a:pt x="3071" y="21716"/>
                    </a:cubicBezTo>
                    <a:cubicBezTo>
                      <a:pt x="3118" y="21573"/>
                      <a:pt x="3166" y="21523"/>
                      <a:pt x="3273" y="21523"/>
                    </a:cubicBezTo>
                    <a:cubicBezTo>
                      <a:pt x="3302" y="21523"/>
                      <a:pt x="3335" y="21527"/>
                      <a:pt x="3375" y="21534"/>
                    </a:cubicBezTo>
                    <a:cubicBezTo>
                      <a:pt x="3723" y="21627"/>
                      <a:pt x="4107" y="21666"/>
                      <a:pt x="4472" y="21666"/>
                    </a:cubicBezTo>
                    <a:cubicBezTo>
                      <a:pt x="4585" y="21666"/>
                      <a:pt x="4696" y="21662"/>
                      <a:pt x="4803" y="21655"/>
                    </a:cubicBezTo>
                    <a:cubicBezTo>
                      <a:pt x="6262" y="21503"/>
                      <a:pt x="7600" y="20987"/>
                      <a:pt x="8816" y="20166"/>
                    </a:cubicBezTo>
                    <a:cubicBezTo>
                      <a:pt x="10183" y="19224"/>
                      <a:pt x="11521" y="18221"/>
                      <a:pt x="12645" y="16974"/>
                    </a:cubicBezTo>
                    <a:lnTo>
                      <a:pt x="13344" y="16275"/>
                    </a:lnTo>
                    <a:cubicBezTo>
                      <a:pt x="13253" y="16245"/>
                      <a:pt x="13193" y="16245"/>
                      <a:pt x="13101" y="16245"/>
                    </a:cubicBezTo>
                    <a:cubicBezTo>
                      <a:pt x="13020" y="16240"/>
                      <a:pt x="12940" y="16238"/>
                      <a:pt x="12859" y="16238"/>
                    </a:cubicBezTo>
                    <a:cubicBezTo>
                      <a:pt x="11942" y="16238"/>
                      <a:pt x="11050" y="16540"/>
                      <a:pt x="10183" y="16792"/>
                    </a:cubicBezTo>
                    <a:cubicBezTo>
                      <a:pt x="9150" y="17096"/>
                      <a:pt x="8147" y="17309"/>
                      <a:pt x="7113" y="17613"/>
                    </a:cubicBezTo>
                    <a:cubicBezTo>
                      <a:pt x="6505" y="17795"/>
                      <a:pt x="5867" y="17947"/>
                      <a:pt x="5198" y="18160"/>
                    </a:cubicBezTo>
                    <a:cubicBezTo>
                      <a:pt x="4955" y="18221"/>
                      <a:pt x="4682" y="18373"/>
                      <a:pt x="4378" y="18373"/>
                    </a:cubicBezTo>
                    <a:cubicBezTo>
                      <a:pt x="4894" y="17248"/>
                      <a:pt x="5472" y="16123"/>
                      <a:pt x="6050" y="15029"/>
                    </a:cubicBezTo>
                    <a:cubicBezTo>
                      <a:pt x="6204" y="14720"/>
                      <a:pt x="6246" y="14635"/>
                      <a:pt x="6432" y="14635"/>
                    </a:cubicBezTo>
                    <a:cubicBezTo>
                      <a:pt x="6502" y="14635"/>
                      <a:pt x="6593" y="14648"/>
                      <a:pt x="6718" y="14664"/>
                    </a:cubicBezTo>
                    <a:cubicBezTo>
                      <a:pt x="6855" y="14675"/>
                      <a:pt x="6990" y="14681"/>
                      <a:pt x="7123" y="14681"/>
                    </a:cubicBezTo>
                    <a:cubicBezTo>
                      <a:pt x="8087" y="14681"/>
                      <a:pt x="8968" y="14407"/>
                      <a:pt x="9849" y="14087"/>
                    </a:cubicBezTo>
                    <a:cubicBezTo>
                      <a:pt x="10457" y="13844"/>
                      <a:pt x="11065" y="13509"/>
                      <a:pt x="11673" y="13175"/>
                    </a:cubicBezTo>
                    <a:cubicBezTo>
                      <a:pt x="12281" y="12780"/>
                      <a:pt x="12889" y="12385"/>
                      <a:pt x="13496" y="11959"/>
                    </a:cubicBezTo>
                    <a:cubicBezTo>
                      <a:pt x="14439" y="11260"/>
                      <a:pt x="15290" y="10500"/>
                      <a:pt x="16110" y="9710"/>
                    </a:cubicBezTo>
                    <a:cubicBezTo>
                      <a:pt x="16718" y="9132"/>
                      <a:pt x="17296" y="8585"/>
                      <a:pt x="17904" y="8008"/>
                    </a:cubicBezTo>
                    <a:cubicBezTo>
                      <a:pt x="18056" y="7856"/>
                      <a:pt x="18177" y="7704"/>
                      <a:pt x="18086" y="7461"/>
                    </a:cubicBezTo>
                    <a:cubicBezTo>
                      <a:pt x="18056" y="7400"/>
                      <a:pt x="18025" y="7309"/>
                      <a:pt x="17904" y="7309"/>
                    </a:cubicBezTo>
                    <a:cubicBezTo>
                      <a:pt x="17296" y="7430"/>
                      <a:pt x="16688" y="7521"/>
                      <a:pt x="16110" y="7704"/>
                    </a:cubicBezTo>
                    <a:cubicBezTo>
                      <a:pt x="15594" y="7856"/>
                      <a:pt x="15077" y="8068"/>
                      <a:pt x="14591" y="8281"/>
                    </a:cubicBezTo>
                    <a:cubicBezTo>
                      <a:pt x="13557" y="8676"/>
                      <a:pt x="12493" y="9102"/>
                      <a:pt x="11490" y="9649"/>
                    </a:cubicBezTo>
                    <a:cubicBezTo>
                      <a:pt x="10426" y="10166"/>
                      <a:pt x="9423" y="10774"/>
                      <a:pt x="8451" y="11382"/>
                    </a:cubicBezTo>
                    <a:cubicBezTo>
                      <a:pt x="8299" y="11442"/>
                      <a:pt x="8177" y="11564"/>
                      <a:pt x="7934" y="11594"/>
                    </a:cubicBezTo>
                    <a:cubicBezTo>
                      <a:pt x="8238" y="11199"/>
                      <a:pt x="8542" y="10774"/>
                      <a:pt x="8785" y="10348"/>
                    </a:cubicBezTo>
                    <a:cubicBezTo>
                      <a:pt x="8968" y="9983"/>
                      <a:pt x="9271" y="9740"/>
                      <a:pt x="9606" y="9558"/>
                    </a:cubicBezTo>
                    <a:cubicBezTo>
                      <a:pt x="10609" y="9011"/>
                      <a:pt x="11490" y="8312"/>
                      <a:pt x="12281" y="7491"/>
                    </a:cubicBezTo>
                    <a:cubicBezTo>
                      <a:pt x="13709" y="6093"/>
                      <a:pt x="15016" y="4512"/>
                      <a:pt x="16080" y="2749"/>
                    </a:cubicBezTo>
                    <a:cubicBezTo>
                      <a:pt x="16597" y="1868"/>
                      <a:pt x="17144" y="1047"/>
                      <a:pt x="17600" y="166"/>
                    </a:cubicBezTo>
                    <a:cubicBezTo>
                      <a:pt x="17630" y="135"/>
                      <a:pt x="17661" y="44"/>
                      <a:pt x="17630" y="14"/>
                    </a:cubicBezTo>
                    <a:cubicBezTo>
                      <a:pt x="17620" y="3"/>
                      <a:pt x="17603" y="0"/>
                      <a:pt x="175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08"/>
              <p:cNvSpPr/>
              <p:nvPr/>
            </p:nvSpPr>
            <p:spPr>
              <a:xfrm>
                <a:off x="9325525" y="6547225"/>
                <a:ext cx="775" cy="25"/>
              </a:xfrm>
              <a:custGeom>
                <a:rect b="b" l="l" r="r" t="t"/>
                <a:pathLst>
                  <a:path extrusionOk="0" h="1" w="31">
                    <a:moveTo>
                      <a:pt x="0" y="1"/>
                    </a:moveTo>
                    <a:lnTo>
                      <a:pt x="0" y="1"/>
                    </a:lnTo>
                    <a:cubicBezTo>
                      <a:pt x="31" y="1"/>
                      <a:pt x="0" y="1"/>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08"/>
              <p:cNvSpPr/>
              <p:nvPr/>
            </p:nvSpPr>
            <p:spPr>
              <a:xfrm>
                <a:off x="9317175" y="6593225"/>
                <a:ext cx="144400" cy="158375"/>
              </a:xfrm>
              <a:custGeom>
                <a:rect b="b" l="l" r="r" t="t"/>
                <a:pathLst>
                  <a:path extrusionOk="0" h="6335" w="5776">
                    <a:moveTo>
                      <a:pt x="5579" y="1"/>
                    </a:moveTo>
                    <a:cubicBezTo>
                      <a:pt x="5520" y="1"/>
                      <a:pt x="5450" y="53"/>
                      <a:pt x="5380" y="106"/>
                    </a:cubicBezTo>
                    <a:cubicBezTo>
                      <a:pt x="4894" y="501"/>
                      <a:pt x="4438" y="1048"/>
                      <a:pt x="3951" y="1504"/>
                    </a:cubicBezTo>
                    <a:cubicBezTo>
                      <a:pt x="3921" y="1565"/>
                      <a:pt x="3860" y="1656"/>
                      <a:pt x="3769" y="1656"/>
                    </a:cubicBezTo>
                    <a:cubicBezTo>
                      <a:pt x="3737" y="1607"/>
                      <a:pt x="3739" y="1576"/>
                      <a:pt x="3739" y="1576"/>
                    </a:cubicBezTo>
                    <a:lnTo>
                      <a:pt x="3739" y="1576"/>
                    </a:lnTo>
                    <a:cubicBezTo>
                      <a:pt x="3739" y="1576"/>
                      <a:pt x="3737" y="1600"/>
                      <a:pt x="3708" y="1656"/>
                    </a:cubicBezTo>
                    <a:cubicBezTo>
                      <a:pt x="3739" y="1413"/>
                      <a:pt x="3860" y="1200"/>
                      <a:pt x="3860" y="957"/>
                    </a:cubicBezTo>
                    <a:cubicBezTo>
                      <a:pt x="3860" y="896"/>
                      <a:pt x="3830" y="805"/>
                      <a:pt x="3739" y="775"/>
                    </a:cubicBezTo>
                    <a:cubicBezTo>
                      <a:pt x="3728" y="769"/>
                      <a:pt x="3716" y="767"/>
                      <a:pt x="3704" y="767"/>
                    </a:cubicBezTo>
                    <a:cubicBezTo>
                      <a:pt x="3648" y="767"/>
                      <a:pt x="3581" y="821"/>
                      <a:pt x="3556" y="896"/>
                    </a:cubicBezTo>
                    <a:cubicBezTo>
                      <a:pt x="3404" y="1352"/>
                      <a:pt x="3192" y="1778"/>
                      <a:pt x="3192" y="2264"/>
                    </a:cubicBezTo>
                    <a:cubicBezTo>
                      <a:pt x="3192" y="2386"/>
                      <a:pt x="3131" y="2477"/>
                      <a:pt x="3070" y="2568"/>
                    </a:cubicBezTo>
                    <a:cubicBezTo>
                      <a:pt x="2796" y="2842"/>
                      <a:pt x="2584" y="3146"/>
                      <a:pt x="2310" y="3389"/>
                    </a:cubicBezTo>
                    <a:cubicBezTo>
                      <a:pt x="2128" y="3541"/>
                      <a:pt x="1976" y="3754"/>
                      <a:pt x="1733" y="3966"/>
                    </a:cubicBezTo>
                    <a:cubicBezTo>
                      <a:pt x="1824" y="3693"/>
                      <a:pt x="1854" y="3480"/>
                      <a:pt x="1885" y="3237"/>
                    </a:cubicBezTo>
                    <a:cubicBezTo>
                      <a:pt x="1915" y="3085"/>
                      <a:pt x="1885" y="2933"/>
                      <a:pt x="1733" y="2902"/>
                    </a:cubicBezTo>
                    <a:cubicBezTo>
                      <a:pt x="1700" y="2883"/>
                      <a:pt x="1672" y="2875"/>
                      <a:pt x="1647" y="2875"/>
                    </a:cubicBezTo>
                    <a:cubicBezTo>
                      <a:pt x="1555" y="2875"/>
                      <a:pt x="1507" y="2989"/>
                      <a:pt x="1459" y="3085"/>
                    </a:cubicBezTo>
                    <a:cubicBezTo>
                      <a:pt x="1368" y="3510"/>
                      <a:pt x="1246" y="3936"/>
                      <a:pt x="1246" y="4331"/>
                    </a:cubicBezTo>
                    <a:cubicBezTo>
                      <a:pt x="1246" y="4544"/>
                      <a:pt x="1155" y="4696"/>
                      <a:pt x="1064" y="4848"/>
                    </a:cubicBezTo>
                    <a:cubicBezTo>
                      <a:pt x="760" y="5213"/>
                      <a:pt x="456" y="5638"/>
                      <a:pt x="182" y="6064"/>
                    </a:cubicBezTo>
                    <a:cubicBezTo>
                      <a:pt x="152" y="6124"/>
                      <a:pt x="0" y="6246"/>
                      <a:pt x="152" y="6307"/>
                    </a:cubicBezTo>
                    <a:cubicBezTo>
                      <a:pt x="172" y="6327"/>
                      <a:pt x="192" y="6335"/>
                      <a:pt x="211" y="6335"/>
                    </a:cubicBezTo>
                    <a:cubicBezTo>
                      <a:pt x="280" y="6335"/>
                      <a:pt x="341" y="6226"/>
                      <a:pt x="365" y="6155"/>
                    </a:cubicBezTo>
                    <a:cubicBezTo>
                      <a:pt x="638" y="5820"/>
                      <a:pt x="851" y="5516"/>
                      <a:pt x="1125" y="5182"/>
                    </a:cubicBezTo>
                    <a:cubicBezTo>
                      <a:pt x="1261" y="5019"/>
                      <a:pt x="1373" y="4904"/>
                      <a:pt x="1592" y="4904"/>
                    </a:cubicBezTo>
                    <a:cubicBezTo>
                      <a:pt x="1617" y="4904"/>
                      <a:pt x="1644" y="4905"/>
                      <a:pt x="1672" y="4909"/>
                    </a:cubicBezTo>
                    <a:cubicBezTo>
                      <a:pt x="1695" y="4911"/>
                      <a:pt x="1718" y="4912"/>
                      <a:pt x="1740" y="4912"/>
                    </a:cubicBezTo>
                    <a:cubicBezTo>
                      <a:pt x="2013" y="4912"/>
                      <a:pt x="2242" y="4752"/>
                      <a:pt x="2523" y="4696"/>
                    </a:cubicBezTo>
                    <a:cubicBezTo>
                      <a:pt x="2736" y="4665"/>
                      <a:pt x="2918" y="4605"/>
                      <a:pt x="3070" y="4483"/>
                    </a:cubicBezTo>
                    <a:cubicBezTo>
                      <a:pt x="3131" y="4422"/>
                      <a:pt x="3222" y="4392"/>
                      <a:pt x="3192" y="4270"/>
                    </a:cubicBezTo>
                    <a:cubicBezTo>
                      <a:pt x="3131" y="4149"/>
                      <a:pt x="3070" y="4088"/>
                      <a:pt x="2948" y="4088"/>
                    </a:cubicBezTo>
                    <a:cubicBezTo>
                      <a:pt x="2888" y="4088"/>
                      <a:pt x="2796" y="4088"/>
                      <a:pt x="2736" y="4118"/>
                    </a:cubicBezTo>
                    <a:cubicBezTo>
                      <a:pt x="2492" y="4270"/>
                      <a:pt x="2189" y="4270"/>
                      <a:pt x="1945" y="4392"/>
                    </a:cubicBezTo>
                    <a:cubicBezTo>
                      <a:pt x="1915" y="4407"/>
                      <a:pt x="1892" y="4415"/>
                      <a:pt x="1873" y="4415"/>
                    </a:cubicBezTo>
                    <a:cubicBezTo>
                      <a:pt x="1854" y="4415"/>
                      <a:pt x="1839" y="4407"/>
                      <a:pt x="1824" y="4392"/>
                    </a:cubicBezTo>
                    <a:cubicBezTo>
                      <a:pt x="1763" y="4361"/>
                      <a:pt x="1824" y="4301"/>
                      <a:pt x="1854" y="4270"/>
                    </a:cubicBezTo>
                    <a:cubicBezTo>
                      <a:pt x="2280" y="3723"/>
                      <a:pt x="2736" y="3237"/>
                      <a:pt x="3192" y="2781"/>
                    </a:cubicBezTo>
                    <a:cubicBezTo>
                      <a:pt x="3218" y="2728"/>
                      <a:pt x="3267" y="2653"/>
                      <a:pt x="3338" y="2653"/>
                    </a:cubicBezTo>
                    <a:cubicBezTo>
                      <a:pt x="3350" y="2653"/>
                      <a:pt x="3361" y="2655"/>
                      <a:pt x="3374" y="2659"/>
                    </a:cubicBezTo>
                    <a:cubicBezTo>
                      <a:pt x="3541" y="2731"/>
                      <a:pt x="3713" y="2756"/>
                      <a:pt x="3885" y="2756"/>
                    </a:cubicBezTo>
                    <a:cubicBezTo>
                      <a:pt x="4153" y="2756"/>
                      <a:pt x="4422" y="2696"/>
                      <a:pt x="4681" y="2659"/>
                    </a:cubicBezTo>
                    <a:cubicBezTo>
                      <a:pt x="4833" y="2629"/>
                      <a:pt x="4985" y="2598"/>
                      <a:pt x="4924" y="2416"/>
                    </a:cubicBezTo>
                    <a:cubicBezTo>
                      <a:pt x="4904" y="2277"/>
                      <a:pt x="4833" y="2229"/>
                      <a:pt x="4743" y="2229"/>
                    </a:cubicBezTo>
                    <a:cubicBezTo>
                      <a:pt x="4696" y="2229"/>
                      <a:pt x="4643" y="2243"/>
                      <a:pt x="4590" y="2264"/>
                    </a:cubicBezTo>
                    <a:cubicBezTo>
                      <a:pt x="4347" y="2295"/>
                      <a:pt x="4103" y="2325"/>
                      <a:pt x="3860" y="2325"/>
                    </a:cubicBezTo>
                    <a:cubicBezTo>
                      <a:pt x="3826" y="2325"/>
                      <a:pt x="3771" y="2345"/>
                      <a:pt x="3725" y="2345"/>
                    </a:cubicBezTo>
                    <a:cubicBezTo>
                      <a:pt x="3690" y="2345"/>
                      <a:pt x="3661" y="2334"/>
                      <a:pt x="3648" y="2295"/>
                    </a:cubicBezTo>
                    <a:cubicBezTo>
                      <a:pt x="3648" y="2203"/>
                      <a:pt x="3769" y="2173"/>
                      <a:pt x="3800" y="2112"/>
                    </a:cubicBezTo>
                    <a:lnTo>
                      <a:pt x="4286" y="1626"/>
                    </a:lnTo>
                    <a:cubicBezTo>
                      <a:pt x="4742" y="1200"/>
                      <a:pt x="5167" y="775"/>
                      <a:pt x="5593" y="349"/>
                    </a:cubicBezTo>
                    <a:cubicBezTo>
                      <a:pt x="5654" y="288"/>
                      <a:pt x="5775" y="197"/>
                      <a:pt x="5684" y="106"/>
                    </a:cubicBezTo>
                    <a:cubicBezTo>
                      <a:pt x="5658" y="29"/>
                      <a:pt x="5622" y="1"/>
                      <a:pt x="55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08"/>
              <p:cNvSpPr/>
              <p:nvPr/>
            </p:nvSpPr>
            <p:spPr>
              <a:xfrm>
                <a:off x="9248025" y="6617150"/>
                <a:ext cx="53200" cy="214300"/>
              </a:xfrm>
              <a:custGeom>
                <a:rect b="b" l="l" r="r" t="t"/>
                <a:pathLst>
                  <a:path extrusionOk="0" h="8572" w="2128">
                    <a:moveTo>
                      <a:pt x="2006" y="0"/>
                    </a:moveTo>
                    <a:cubicBezTo>
                      <a:pt x="1915" y="0"/>
                      <a:pt x="1885" y="122"/>
                      <a:pt x="1854" y="213"/>
                    </a:cubicBezTo>
                    <a:cubicBezTo>
                      <a:pt x="1520" y="1064"/>
                      <a:pt x="1368" y="2037"/>
                      <a:pt x="1125" y="2948"/>
                    </a:cubicBezTo>
                    <a:cubicBezTo>
                      <a:pt x="1064" y="3252"/>
                      <a:pt x="973" y="3556"/>
                      <a:pt x="912" y="3891"/>
                    </a:cubicBezTo>
                    <a:cubicBezTo>
                      <a:pt x="821" y="3800"/>
                      <a:pt x="821" y="3769"/>
                      <a:pt x="821" y="3739"/>
                    </a:cubicBezTo>
                    <a:cubicBezTo>
                      <a:pt x="790" y="3435"/>
                      <a:pt x="760" y="3161"/>
                      <a:pt x="638" y="2857"/>
                    </a:cubicBezTo>
                    <a:cubicBezTo>
                      <a:pt x="638" y="2736"/>
                      <a:pt x="547" y="2705"/>
                      <a:pt x="456" y="2705"/>
                    </a:cubicBezTo>
                    <a:cubicBezTo>
                      <a:pt x="334" y="2705"/>
                      <a:pt x="304" y="2736"/>
                      <a:pt x="304" y="2827"/>
                    </a:cubicBezTo>
                    <a:lnTo>
                      <a:pt x="304" y="3040"/>
                    </a:lnTo>
                    <a:cubicBezTo>
                      <a:pt x="334" y="3344"/>
                      <a:pt x="365" y="3648"/>
                      <a:pt x="456" y="3921"/>
                    </a:cubicBezTo>
                    <a:cubicBezTo>
                      <a:pt x="486" y="4195"/>
                      <a:pt x="395" y="4529"/>
                      <a:pt x="699" y="4711"/>
                    </a:cubicBezTo>
                    <a:lnTo>
                      <a:pt x="699" y="4833"/>
                    </a:lnTo>
                    <a:cubicBezTo>
                      <a:pt x="547" y="5380"/>
                      <a:pt x="517" y="5927"/>
                      <a:pt x="365" y="6535"/>
                    </a:cubicBezTo>
                    <a:cubicBezTo>
                      <a:pt x="334" y="6201"/>
                      <a:pt x="304" y="5897"/>
                      <a:pt x="365" y="5623"/>
                    </a:cubicBezTo>
                    <a:cubicBezTo>
                      <a:pt x="365" y="5563"/>
                      <a:pt x="334" y="5441"/>
                      <a:pt x="334" y="5380"/>
                    </a:cubicBezTo>
                    <a:cubicBezTo>
                      <a:pt x="304" y="5319"/>
                      <a:pt x="243" y="5259"/>
                      <a:pt x="182" y="5259"/>
                    </a:cubicBezTo>
                    <a:cubicBezTo>
                      <a:pt x="91" y="5259"/>
                      <a:pt x="30" y="5289"/>
                      <a:pt x="30" y="5380"/>
                    </a:cubicBezTo>
                    <a:cubicBezTo>
                      <a:pt x="30" y="5471"/>
                      <a:pt x="0" y="5623"/>
                      <a:pt x="0" y="5745"/>
                    </a:cubicBezTo>
                    <a:cubicBezTo>
                      <a:pt x="0" y="6535"/>
                      <a:pt x="61" y="7386"/>
                      <a:pt x="30" y="8177"/>
                    </a:cubicBezTo>
                    <a:cubicBezTo>
                      <a:pt x="30" y="8207"/>
                      <a:pt x="61" y="8298"/>
                      <a:pt x="61" y="8329"/>
                    </a:cubicBezTo>
                    <a:cubicBezTo>
                      <a:pt x="91" y="8450"/>
                      <a:pt x="152" y="8572"/>
                      <a:pt x="304" y="8572"/>
                    </a:cubicBezTo>
                    <a:cubicBezTo>
                      <a:pt x="456" y="8572"/>
                      <a:pt x="517" y="8450"/>
                      <a:pt x="517" y="8298"/>
                    </a:cubicBezTo>
                    <a:cubicBezTo>
                      <a:pt x="517" y="7842"/>
                      <a:pt x="638" y="7417"/>
                      <a:pt x="699" y="6961"/>
                    </a:cubicBezTo>
                    <a:cubicBezTo>
                      <a:pt x="851" y="5927"/>
                      <a:pt x="1064" y="4863"/>
                      <a:pt x="1246" y="3860"/>
                    </a:cubicBezTo>
                    <a:cubicBezTo>
                      <a:pt x="1459" y="2645"/>
                      <a:pt x="1733" y="1459"/>
                      <a:pt x="2067" y="274"/>
                    </a:cubicBezTo>
                    <a:cubicBezTo>
                      <a:pt x="2067" y="152"/>
                      <a:pt x="2128" y="61"/>
                      <a:pt x="20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08"/>
              <p:cNvSpPr/>
              <p:nvPr/>
            </p:nvSpPr>
            <p:spPr>
              <a:xfrm>
                <a:off x="9282975" y="6791425"/>
                <a:ext cx="141350" cy="79225"/>
              </a:xfrm>
              <a:custGeom>
                <a:rect b="b" l="l" r="r" t="t"/>
                <a:pathLst>
                  <a:path extrusionOk="0" h="3169" w="5654">
                    <a:moveTo>
                      <a:pt x="5476" y="1"/>
                    </a:moveTo>
                    <a:cubicBezTo>
                      <a:pt x="5432" y="1"/>
                      <a:pt x="5385" y="32"/>
                      <a:pt x="5319" y="81"/>
                    </a:cubicBezTo>
                    <a:lnTo>
                      <a:pt x="4742" y="415"/>
                    </a:lnTo>
                    <a:cubicBezTo>
                      <a:pt x="4590" y="476"/>
                      <a:pt x="4408" y="598"/>
                      <a:pt x="4256" y="689"/>
                    </a:cubicBezTo>
                    <a:cubicBezTo>
                      <a:pt x="4235" y="710"/>
                      <a:pt x="4185" y="745"/>
                      <a:pt x="4146" y="745"/>
                    </a:cubicBezTo>
                    <a:cubicBezTo>
                      <a:pt x="4128" y="745"/>
                      <a:pt x="4113" y="738"/>
                      <a:pt x="4104" y="719"/>
                    </a:cubicBezTo>
                    <a:cubicBezTo>
                      <a:pt x="4073" y="628"/>
                      <a:pt x="4104" y="598"/>
                      <a:pt x="4134" y="567"/>
                    </a:cubicBezTo>
                    <a:lnTo>
                      <a:pt x="4256" y="324"/>
                    </a:lnTo>
                    <a:cubicBezTo>
                      <a:pt x="4286" y="233"/>
                      <a:pt x="4316" y="111"/>
                      <a:pt x="4225" y="20"/>
                    </a:cubicBezTo>
                    <a:cubicBezTo>
                      <a:pt x="4202" y="8"/>
                      <a:pt x="4180" y="4"/>
                      <a:pt x="4159" y="4"/>
                    </a:cubicBezTo>
                    <a:cubicBezTo>
                      <a:pt x="4070" y="4"/>
                      <a:pt x="4001" y="93"/>
                      <a:pt x="3952" y="142"/>
                    </a:cubicBezTo>
                    <a:lnTo>
                      <a:pt x="3617" y="598"/>
                    </a:lnTo>
                    <a:cubicBezTo>
                      <a:pt x="3405" y="841"/>
                      <a:pt x="3374" y="1175"/>
                      <a:pt x="3070" y="1327"/>
                    </a:cubicBezTo>
                    <a:cubicBezTo>
                      <a:pt x="2766" y="1509"/>
                      <a:pt x="2493" y="1661"/>
                      <a:pt x="2189" y="1844"/>
                    </a:cubicBezTo>
                    <a:cubicBezTo>
                      <a:pt x="2164" y="1844"/>
                      <a:pt x="2140" y="1922"/>
                      <a:pt x="2085" y="1922"/>
                    </a:cubicBezTo>
                    <a:cubicBezTo>
                      <a:pt x="2071" y="1922"/>
                      <a:pt x="2055" y="1917"/>
                      <a:pt x="2037" y="1905"/>
                    </a:cubicBezTo>
                    <a:cubicBezTo>
                      <a:pt x="2006" y="1813"/>
                      <a:pt x="2037" y="1783"/>
                      <a:pt x="2098" y="1753"/>
                    </a:cubicBezTo>
                    <a:cubicBezTo>
                      <a:pt x="2189" y="1540"/>
                      <a:pt x="2310" y="1327"/>
                      <a:pt x="2401" y="1084"/>
                    </a:cubicBezTo>
                    <a:cubicBezTo>
                      <a:pt x="2432" y="993"/>
                      <a:pt x="2432" y="902"/>
                      <a:pt x="2310" y="871"/>
                    </a:cubicBezTo>
                    <a:cubicBezTo>
                      <a:pt x="2300" y="866"/>
                      <a:pt x="2289" y="863"/>
                      <a:pt x="2278" y="863"/>
                    </a:cubicBezTo>
                    <a:cubicBezTo>
                      <a:pt x="2229" y="863"/>
                      <a:pt x="2183" y="918"/>
                      <a:pt x="2158" y="993"/>
                    </a:cubicBezTo>
                    <a:cubicBezTo>
                      <a:pt x="2006" y="1388"/>
                      <a:pt x="1733" y="1783"/>
                      <a:pt x="1520" y="2148"/>
                    </a:cubicBezTo>
                    <a:cubicBezTo>
                      <a:pt x="1429" y="2269"/>
                      <a:pt x="1398" y="2361"/>
                      <a:pt x="1277" y="2391"/>
                    </a:cubicBezTo>
                    <a:cubicBezTo>
                      <a:pt x="912" y="2543"/>
                      <a:pt x="578" y="2725"/>
                      <a:pt x="183" y="2908"/>
                    </a:cubicBezTo>
                    <a:cubicBezTo>
                      <a:pt x="122" y="2968"/>
                      <a:pt x="0" y="2999"/>
                      <a:pt x="31" y="3120"/>
                    </a:cubicBezTo>
                    <a:cubicBezTo>
                      <a:pt x="43" y="3156"/>
                      <a:pt x="69" y="3169"/>
                      <a:pt x="101" y="3169"/>
                    </a:cubicBezTo>
                    <a:cubicBezTo>
                      <a:pt x="152" y="3169"/>
                      <a:pt x="218" y="3139"/>
                      <a:pt x="274" y="3120"/>
                    </a:cubicBezTo>
                    <a:cubicBezTo>
                      <a:pt x="639" y="2908"/>
                      <a:pt x="1034" y="2756"/>
                      <a:pt x="1398" y="2573"/>
                    </a:cubicBezTo>
                    <a:cubicBezTo>
                      <a:pt x="1463" y="2552"/>
                      <a:pt x="1512" y="2530"/>
                      <a:pt x="1579" y="2530"/>
                    </a:cubicBezTo>
                    <a:cubicBezTo>
                      <a:pt x="1606" y="2530"/>
                      <a:pt x="1636" y="2534"/>
                      <a:pt x="1672" y="2543"/>
                    </a:cubicBezTo>
                    <a:cubicBezTo>
                      <a:pt x="1840" y="2644"/>
                      <a:pt x="2012" y="2674"/>
                      <a:pt x="2186" y="2674"/>
                    </a:cubicBezTo>
                    <a:cubicBezTo>
                      <a:pt x="2454" y="2674"/>
                      <a:pt x="2724" y="2601"/>
                      <a:pt x="2987" y="2601"/>
                    </a:cubicBezTo>
                    <a:cubicBezTo>
                      <a:pt x="3015" y="2601"/>
                      <a:pt x="3042" y="2602"/>
                      <a:pt x="3070" y="2604"/>
                    </a:cubicBezTo>
                    <a:cubicBezTo>
                      <a:pt x="3161" y="2604"/>
                      <a:pt x="3253" y="2573"/>
                      <a:pt x="3253" y="2452"/>
                    </a:cubicBezTo>
                    <a:cubicBezTo>
                      <a:pt x="3253" y="2361"/>
                      <a:pt x="3192" y="2269"/>
                      <a:pt x="3070" y="2239"/>
                    </a:cubicBezTo>
                    <a:lnTo>
                      <a:pt x="2797" y="2239"/>
                    </a:lnTo>
                    <a:cubicBezTo>
                      <a:pt x="2614" y="2239"/>
                      <a:pt x="2371" y="2269"/>
                      <a:pt x="2158" y="2269"/>
                    </a:cubicBezTo>
                    <a:cubicBezTo>
                      <a:pt x="2158" y="2269"/>
                      <a:pt x="2128" y="2239"/>
                      <a:pt x="2037" y="2239"/>
                    </a:cubicBezTo>
                    <a:cubicBezTo>
                      <a:pt x="2462" y="1965"/>
                      <a:pt x="2888" y="1753"/>
                      <a:pt x="3313" y="1479"/>
                    </a:cubicBezTo>
                    <a:cubicBezTo>
                      <a:pt x="3334" y="1458"/>
                      <a:pt x="3355" y="1423"/>
                      <a:pt x="3376" y="1423"/>
                    </a:cubicBezTo>
                    <a:cubicBezTo>
                      <a:pt x="3386" y="1423"/>
                      <a:pt x="3395" y="1430"/>
                      <a:pt x="3405" y="1449"/>
                    </a:cubicBezTo>
                    <a:cubicBezTo>
                      <a:pt x="3769" y="1631"/>
                      <a:pt x="4134" y="1540"/>
                      <a:pt x="4468" y="1661"/>
                    </a:cubicBezTo>
                    <a:cubicBezTo>
                      <a:pt x="4530" y="1670"/>
                      <a:pt x="4582" y="1677"/>
                      <a:pt x="4625" y="1677"/>
                    </a:cubicBezTo>
                    <a:cubicBezTo>
                      <a:pt x="4731" y="1677"/>
                      <a:pt x="4790" y="1639"/>
                      <a:pt x="4833" y="1509"/>
                    </a:cubicBezTo>
                    <a:cubicBezTo>
                      <a:pt x="4864" y="1327"/>
                      <a:pt x="4712" y="1297"/>
                      <a:pt x="4560" y="1236"/>
                    </a:cubicBezTo>
                    <a:cubicBezTo>
                      <a:pt x="4377" y="1206"/>
                      <a:pt x="4164" y="1206"/>
                      <a:pt x="3982" y="1145"/>
                    </a:cubicBezTo>
                    <a:cubicBezTo>
                      <a:pt x="4225" y="1023"/>
                      <a:pt x="4377" y="932"/>
                      <a:pt x="4560" y="841"/>
                    </a:cubicBezTo>
                    <a:cubicBezTo>
                      <a:pt x="4894" y="689"/>
                      <a:pt x="5198" y="476"/>
                      <a:pt x="5502" y="294"/>
                    </a:cubicBezTo>
                    <a:cubicBezTo>
                      <a:pt x="5532" y="263"/>
                      <a:pt x="5654" y="172"/>
                      <a:pt x="5593" y="81"/>
                    </a:cubicBezTo>
                    <a:cubicBezTo>
                      <a:pt x="5551" y="24"/>
                      <a:pt x="5515" y="1"/>
                      <a:pt x="54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08"/>
              <p:cNvSpPr/>
              <p:nvPr/>
            </p:nvSpPr>
            <p:spPr>
              <a:xfrm>
                <a:off x="9198625" y="6990500"/>
                <a:ext cx="114750" cy="59250"/>
              </a:xfrm>
              <a:custGeom>
                <a:rect b="b" l="l" r="r" t="t"/>
                <a:pathLst>
                  <a:path extrusionOk="0" h="2370" w="4590">
                    <a:moveTo>
                      <a:pt x="3441" y="1"/>
                    </a:moveTo>
                    <a:cubicBezTo>
                      <a:pt x="3391" y="1"/>
                      <a:pt x="3367" y="65"/>
                      <a:pt x="3344" y="112"/>
                    </a:cubicBezTo>
                    <a:cubicBezTo>
                      <a:pt x="3222" y="385"/>
                      <a:pt x="2949" y="568"/>
                      <a:pt x="2827" y="872"/>
                    </a:cubicBezTo>
                    <a:cubicBezTo>
                      <a:pt x="2797" y="933"/>
                      <a:pt x="2797" y="963"/>
                      <a:pt x="2766" y="963"/>
                    </a:cubicBezTo>
                    <a:cubicBezTo>
                      <a:pt x="2493" y="993"/>
                      <a:pt x="2280" y="1145"/>
                      <a:pt x="2006" y="1237"/>
                    </a:cubicBezTo>
                    <a:cubicBezTo>
                      <a:pt x="1961" y="1252"/>
                      <a:pt x="1930" y="1259"/>
                      <a:pt x="1908" y="1259"/>
                    </a:cubicBezTo>
                    <a:cubicBezTo>
                      <a:pt x="1885" y="1259"/>
                      <a:pt x="1870" y="1252"/>
                      <a:pt x="1854" y="1237"/>
                    </a:cubicBezTo>
                    <a:cubicBezTo>
                      <a:pt x="1824" y="1145"/>
                      <a:pt x="1854" y="1115"/>
                      <a:pt x="1885" y="1085"/>
                    </a:cubicBezTo>
                    <a:cubicBezTo>
                      <a:pt x="1915" y="963"/>
                      <a:pt x="2006" y="841"/>
                      <a:pt x="2006" y="720"/>
                    </a:cubicBezTo>
                    <a:cubicBezTo>
                      <a:pt x="2006" y="659"/>
                      <a:pt x="2006" y="629"/>
                      <a:pt x="1915" y="568"/>
                    </a:cubicBezTo>
                    <a:cubicBezTo>
                      <a:pt x="1892" y="560"/>
                      <a:pt x="1872" y="556"/>
                      <a:pt x="1853" y="556"/>
                    </a:cubicBezTo>
                    <a:cubicBezTo>
                      <a:pt x="1796" y="556"/>
                      <a:pt x="1756" y="591"/>
                      <a:pt x="1733" y="659"/>
                    </a:cubicBezTo>
                    <a:cubicBezTo>
                      <a:pt x="1581" y="872"/>
                      <a:pt x="1429" y="1085"/>
                      <a:pt x="1368" y="1328"/>
                    </a:cubicBezTo>
                    <a:cubicBezTo>
                      <a:pt x="1307" y="1449"/>
                      <a:pt x="1247" y="1541"/>
                      <a:pt x="1125" y="1571"/>
                    </a:cubicBezTo>
                    <a:cubicBezTo>
                      <a:pt x="791" y="1693"/>
                      <a:pt x="487" y="1814"/>
                      <a:pt x="183" y="1966"/>
                    </a:cubicBezTo>
                    <a:cubicBezTo>
                      <a:pt x="91" y="2057"/>
                      <a:pt x="0" y="2088"/>
                      <a:pt x="31" y="2240"/>
                    </a:cubicBezTo>
                    <a:cubicBezTo>
                      <a:pt x="48" y="2324"/>
                      <a:pt x="93" y="2343"/>
                      <a:pt x="150" y="2343"/>
                    </a:cubicBezTo>
                    <a:cubicBezTo>
                      <a:pt x="196" y="2343"/>
                      <a:pt x="250" y="2331"/>
                      <a:pt x="304" y="2331"/>
                    </a:cubicBezTo>
                    <a:cubicBezTo>
                      <a:pt x="365" y="2331"/>
                      <a:pt x="456" y="2331"/>
                      <a:pt x="487" y="2300"/>
                    </a:cubicBezTo>
                    <a:cubicBezTo>
                      <a:pt x="760" y="2179"/>
                      <a:pt x="1003" y="2088"/>
                      <a:pt x="1277" y="1936"/>
                    </a:cubicBezTo>
                    <a:cubicBezTo>
                      <a:pt x="1347" y="1912"/>
                      <a:pt x="1407" y="1903"/>
                      <a:pt x="1466" y="1903"/>
                    </a:cubicBezTo>
                    <a:cubicBezTo>
                      <a:pt x="1561" y="1903"/>
                      <a:pt x="1651" y="1928"/>
                      <a:pt x="1763" y="1966"/>
                    </a:cubicBezTo>
                    <a:cubicBezTo>
                      <a:pt x="2067" y="2179"/>
                      <a:pt x="2432" y="2270"/>
                      <a:pt x="2797" y="2361"/>
                    </a:cubicBezTo>
                    <a:cubicBezTo>
                      <a:pt x="2818" y="2367"/>
                      <a:pt x="2838" y="2369"/>
                      <a:pt x="2856" y="2369"/>
                    </a:cubicBezTo>
                    <a:cubicBezTo>
                      <a:pt x="2940" y="2369"/>
                      <a:pt x="2990" y="2315"/>
                      <a:pt x="3040" y="2240"/>
                    </a:cubicBezTo>
                    <a:cubicBezTo>
                      <a:pt x="3070" y="2148"/>
                      <a:pt x="3040" y="2057"/>
                      <a:pt x="2918" y="2027"/>
                    </a:cubicBezTo>
                    <a:lnTo>
                      <a:pt x="2584" y="1905"/>
                    </a:lnTo>
                    <a:cubicBezTo>
                      <a:pt x="2371" y="1844"/>
                      <a:pt x="2189" y="1784"/>
                      <a:pt x="2006" y="1632"/>
                    </a:cubicBezTo>
                    <a:cubicBezTo>
                      <a:pt x="2310" y="1510"/>
                      <a:pt x="2614" y="1419"/>
                      <a:pt x="2888" y="1297"/>
                    </a:cubicBezTo>
                    <a:cubicBezTo>
                      <a:pt x="2898" y="1287"/>
                      <a:pt x="2908" y="1284"/>
                      <a:pt x="2918" y="1284"/>
                    </a:cubicBezTo>
                    <a:cubicBezTo>
                      <a:pt x="2939" y="1284"/>
                      <a:pt x="2959" y="1297"/>
                      <a:pt x="2979" y="1297"/>
                    </a:cubicBezTo>
                    <a:cubicBezTo>
                      <a:pt x="3283" y="1449"/>
                      <a:pt x="3678" y="1510"/>
                      <a:pt x="4013" y="1693"/>
                    </a:cubicBezTo>
                    <a:cubicBezTo>
                      <a:pt x="4062" y="1705"/>
                      <a:pt x="4107" y="1717"/>
                      <a:pt x="4148" y="1717"/>
                    </a:cubicBezTo>
                    <a:cubicBezTo>
                      <a:pt x="4209" y="1717"/>
                      <a:pt x="4263" y="1691"/>
                      <a:pt x="4317" y="1601"/>
                    </a:cubicBezTo>
                    <a:cubicBezTo>
                      <a:pt x="4408" y="1449"/>
                      <a:pt x="4225" y="1358"/>
                      <a:pt x="4134" y="1328"/>
                    </a:cubicBezTo>
                    <a:cubicBezTo>
                      <a:pt x="3891" y="1267"/>
                      <a:pt x="3648" y="1267"/>
                      <a:pt x="3435" y="1115"/>
                    </a:cubicBezTo>
                    <a:cubicBezTo>
                      <a:pt x="3526" y="1024"/>
                      <a:pt x="3648" y="1024"/>
                      <a:pt x="3709" y="993"/>
                    </a:cubicBezTo>
                    <a:cubicBezTo>
                      <a:pt x="3982" y="933"/>
                      <a:pt x="4195" y="811"/>
                      <a:pt x="4438" y="659"/>
                    </a:cubicBezTo>
                    <a:cubicBezTo>
                      <a:pt x="4560" y="568"/>
                      <a:pt x="4590" y="446"/>
                      <a:pt x="4499" y="355"/>
                    </a:cubicBezTo>
                    <a:cubicBezTo>
                      <a:pt x="4476" y="299"/>
                      <a:pt x="4446" y="280"/>
                      <a:pt x="4413" y="280"/>
                    </a:cubicBezTo>
                    <a:cubicBezTo>
                      <a:pt x="4357" y="280"/>
                      <a:pt x="4294" y="336"/>
                      <a:pt x="4256" y="355"/>
                    </a:cubicBezTo>
                    <a:cubicBezTo>
                      <a:pt x="3952" y="507"/>
                      <a:pt x="3678" y="659"/>
                      <a:pt x="3344" y="689"/>
                    </a:cubicBezTo>
                    <a:cubicBezTo>
                      <a:pt x="3374" y="537"/>
                      <a:pt x="3496" y="416"/>
                      <a:pt x="3587" y="234"/>
                    </a:cubicBezTo>
                    <a:cubicBezTo>
                      <a:pt x="3648" y="112"/>
                      <a:pt x="3587" y="51"/>
                      <a:pt x="3496" y="21"/>
                    </a:cubicBezTo>
                    <a:cubicBezTo>
                      <a:pt x="3475" y="7"/>
                      <a:pt x="3457" y="1"/>
                      <a:pt x="34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08"/>
              <p:cNvSpPr/>
              <p:nvPr/>
            </p:nvSpPr>
            <p:spPr>
              <a:xfrm>
                <a:off x="9112750" y="6911975"/>
                <a:ext cx="49425" cy="90050"/>
              </a:xfrm>
              <a:custGeom>
                <a:rect b="b" l="l" r="r" t="t"/>
                <a:pathLst>
                  <a:path extrusionOk="0" h="3602" w="1977">
                    <a:moveTo>
                      <a:pt x="852" y="1"/>
                    </a:moveTo>
                    <a:cubicBezTo>
                      <a:pt x="700" y="1"/>
                      <a:pt x="639" y="153"/>
                      <a:pt x="639" y="305"/>
                    </a:cubicBezTo>
                    <a:cubicBezTo>
                      <a:pt x="700" y="669"/>
                      <a:pt x="730" y="1095"/>
                      <a:pt x="760" y="1490"/>
                    </a:cubicBezTo>
                    <a:cubicBezTo>
                      <a:pt x="760" y="1794"/>
                      <a:pt x="821" y="2128"/>
                      <a:pt x="791" y="2493"/>
                    </a:cubicBezTo>
                    <a:cubicBezTo>
                      <a:pt x="760" y="2402"/>
                      <a:pt x="730" y="2341"/>
                      <a:pt x="791" y="2280"/>
                    </a:cubicBezTo>
                    <a:cubicBezTo>
                      <a:pt x="639" y="1976"/>
                      <a:pt x="548" y="1672"/>
                      <a:pt x="396" y="1368"/>
                    </a:cubicBezTo>
                    <a:cubicBezTo>
                      <a:pt x="348" y="1297"/>
                      <a:pt x="319" y="1188"/>
                      <a:pt x="236" y="1188"/>
                    </a:cubicBezTo>
                    <a:cubicBezTo>
                      <a:pt x="213" y="1188"/>
                      <a:pt x="186" y="1197"/>
                      <a:pt x="153" y="1216"/>
                    </a:cubicBezTo>
                    <a:cubicBezTo>
                      <a:pt x="1" y="1277"/>
                      <a:pt x="31" y="1399"/>
                      <a:pt x="92" y="1520"/>
                    </a:cubicBezTo>
                    <a:cubicBezTo>
                      <a:pt x="274" y="1976"/>
                      <a:pt x="426" y="2432"/>
                      <a:pt x="609" y="2888"/>
                    </a:cubicBezTo>
                    <a:cubicBezTo>
                      <a:pt x="730" y="3192"/>
                      <a:pt x="882" y="3375"/>
                      <a:pt x="1186" y="3526"/>
                    </a:cubicBezTo>
                    <a:cubicBezTo>
                      <a:pt x="1249" y="3577"/>
                      <a:pt x="1297" y="3602"/>
                      <a:pt x="1338" y="3602"/>
                    </a:cubicBezTo>
                    <a:cubicBezTo>
                      <a:pt x="1394" y="3602"/>
                      <a:pt x="1437" y="3554"/>
                      <a:pt x="1490" y="3466"/>
                    </a:cubicBezTo>
                    <a:cubicBezTo>
                      <a:pt x="1642" y="3101"/>
                      <a:pt x="1764" y="2767"/>
                      <a:pt x="1916" y="2432"/>
                    </a:cubicBezTo>
                    <a:cubicBezTo>
                      <a:pt x="1946" y="2311"/>
                      <a:pt x="1976" y="2189"/>
                      <a:pt x="1824" y="2159"/>
                    </a:cubicBezTo>
                    <a:cubicBezTo>
                      <a:pt x="1808" y="2155"/>
                      <a:pt x="1793" y="2154"/>
                      <a:pt x="1780" y="2154"/>
                    </a:cubicBezTo>
                    <a:cubicBezTo>
                      <a:pt x="1666" y="2154"/>
                      <a:pt x="1639" y="2260"/>
                      <a:pt x="1612" y="2341"/>
                    </a:cubicBezTo>
                    <a:cubicBezTo>
                      <a:pt x="1520" y="2493"/>
                      <a:pt x="1490" y="2706"/>
                      <a:pt x="1338" y="2858"/>
                    </a:cubicBezTo>
                    <a:cubicBezTo>
                      <a:pt x="1308" y="2615"/>
                      <a:pt x="1308" y="2432"/>
                      <a:pt x="1247" y="2250"/>
                    </a:cubicBezTo>
                    <a:cubicBezTo>
                      <a:pt x="1186" y="1581"/>
                      <a:pt x="1156" y="912"/>
                      <a:pt x="1034" y="274"/>
                    </a:cubicBezTo>
                    <a:cubicBezTo>
                      <a:pt x="1034" y="153"/>
                      <a:pt x="1004" y="1"/>
                      <a:pt x="8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08"/>
              <p:cNvSpPr/>
              <p:nvPr/>
            </p:nvSpPr>
            <p:spPr>
              <a:xfrm>
                <a:off x="9121100" y="6806350"/>
                <a:ext cx="13725" cy="74625"/>
              </a:xfrm>
              <a:custGeom>
                <a:rect b="b" l="l" r="r" t="t"/>
                <a:pathLst>
                  <a:path extrusionOk="0" h="2985" w="549">
                    <a:moveTo>
                      <a:pt x="153" y="1"/>
                    </a:moveTo>
                    <a:cubicBezTo>
                      <a:pt x="1" y="1"/>
                      <a:pt x="62" y="183"/>
                      <a:pt x="62" y="305"/>
                    </a:cubicBezTo>
                    <a:lnTo>
                      <a:pt x="62" y="1764"/>
                    </a:lnTo>
                    <a:cubicBezTo>
                      <a:pt x="62" y="2068"/>
                      <a:pt x="92" y="2371"/>
                      <a:pt x="153" y="2736"/>
                    </a:cubicBezTo>
                    <a:cubicBezTo>
                      <a:pt x="153" y="2872"/>
                      <a:pt x="226" y="2984"/>
                      <a:pt x="351" y="2984"/>
                    </a:cubicBezTo>
                    <a:cubicBezTo>
                      <a:pt x="365" y="2984"/>
                      <a:pt x="380" y="2983"/>
                      <a:pt x="396" y="2979"/>
                    </a:cubicBezTo>
                    <a:cubicBezTo>
                      <a:pt x="548" y="2919"/>
                      <a:pt x="548" y="2827"/>
                      <a:pt x="518" y="2706"/>
                    </a:cubicBezTo>
                    <a:cubicBezTo>
                      <a:pt x="457" y="2675"/>
                      <a:pt x="457" y="2584"/>
                      <a:pt x="457" y="2554"/>
                    </a:cubicBezTo>
                    <a:cubicBezTo>
                      <a:pt x="426" y="1794"/>
                      <a:pt x="305" y="1064"/>
                      <a:pt x="305" y="305"/>
                    </a:cubicBezTo>
                    <a:cubicBezTo>
                      <a:pt x="305" y="183"/>
                      <a:pt x="305" y="1"/>
                      <a:pt x="1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08"/>
              <p:cNvSpPr/>
              <p:nvPr/>
            </p:nvSpPr>
            <p:spPr>
              <a:xfrm>
                <a:off x="9280700" y="7007725"/>
                <a:ext cx="1525" cy="25"/>
              </a:xfrm>
              <a:custGeom>
                <a:rect b="b" l="l" r="r" t="t"/>
                <a:pathLst>
                  <a:path extrusionOk="0" h="1" w="61">
                    <a:moveTo>
                      <a:pt x="61" y="0"/>
                    </a:moveTo>
                    <a:cubicBezTo>
                      <a:pt x="61" y="0"/>
                      <a:pt x="0" y="0"/>
                      <a:pt x="61" y="0"/>
                    </a:cubicBezTo>
                    <a:cubicBezTo>
                      <a:pt x="0" y="0"/>
                      <a:pt x="61" y="0"/>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08"/>
              <p:cNvSpPr/>
              <p:nvPr/>
            </p:nvSpPr>
            <p:spPr>
              <a:xfrm>
                <a:off x="7960750" y="6539300"/>
                <a:ext cx="453675" cy="689000"/>
              </a:xfrm>
              <a:custGeom>
                <a:rect b="b" l="l" r="r" t="t"/>
                <a:pathLst>
                  <a:path extrusionOk="0" h="27560" w="18147">
                    <a:moveTo>
                      <a:pt x="3267" y="2158"/>
                    </a:moveTo>
                    <a:cubicBezTo>
                      <a:pt x="3325" y="2158"/>
                      <a:pt x="3396" y="2210"/>
                      <a:pt x="3466" y="2263"/>
                    </a:cubicBezTo>
                    <a:cubicBezTo>
                      <a:pt x="3952" y="2658"/>
                      <a:pt x="4408" y="3205"/>
                      <a:pt x="4894" y="3661"/>
                    </a:cubicBezTo>
                    <a:cubicBezTo>
                      <a:pt x="4925" y="3692"/>
                      <a:pt x="4986" y="3813"/>
                      <a:pt x="5138" y="3965"/>
                    </a:cubicBezTo>
                    <a:cubicBezTo>
                      <a:pt x="5168" y="3935"/>
                      <a:pt x="5138" y="3844"/>
                      <a:pt x="5138" y="3813"/>
                    </a:cubicBezTo>
                    <a:cubicBezTo>
                      <a:pt x="5077" y="3570"/>
                      <a:pt x="4986" y="3357"/>
                      <a:pt x="4986" y="3114"/>
                    </a:cubicBezTo>
                    <a:cubicBezTo>
                      <a:pt x="4986" y="3053"/>
                      <a:pt x="5016" y="2962"/>
                      <a:pt x="5077" y="2932"/>
                    </a:cubicBezTo>
                    <a:cubicBezTo>
                      <a:pt x="5093" y="2926"/>
                      <a:pt x="5108" y="2924"/>
                      <a:pt x="5123" y="2924"/>
                    </a:cubicBezTo>
                    <a:cubicBezTo>
                      <a:pt x="5190" y="2924"/>
                      <a:pt x="5240" y="2978"/>
                      <a:pt x="5290" y="3053"/>
                    </a:cubicBezTo>
                    <a:cubicBezTo>
                      <a:pt x="5442" y="3509"/>
                      <a:pt x="5654" y="3935"/>
                      <a:pt x="5654" y="4421"/>
                    </a:cubicBezTo>
                    <a:cubicBezTo>
                      <a:pt x="5654" y="4543"/>
                      <a:pt x="5685" y="4634"/>
                      <a:pt x="5776" y="4725"/>
                    </a:cubicBezTo>
                    <a:cubicBezTo>
                      <a:pt x="6049" y="4999"/>
                      <a:pt x="6262" y="5303"/>
                      <a:pt x="6536" y="5546"/>
                    </a:cubicBezTo>
                    <a:cubicBezTo>
                      <a:pt x="6718" y="5698"/>
                      <a:pt x="6870" y="5911"/>
                      <a:pt x="7113" y="6123"/>
                    </a:cubicBezTo>
                    <a:cubicBezTo>
                      <a:pt x="7022" y="5850"/>
                      <a:pt x="6992" y="5637"/>
                      <a:pt x="6961" y="5394"/>
                    </a:cubicBezTo>
                    <a:cubicBezTo>
                      <a:pt x="6901" y="5242"/>
                      <a:pt x="6961" y="5090"/>
                      <a:pt x="7113" y="5059"/>
                    </a:cubicBezTo>
                    <a:cubicBezTo>
                      <a:pt x="7146" y="5040"/>
                      <a:pt x="7174" y="5032"/>
                      <a:pt x="7199" y="5032"/>
                    </a:cubicBezTo>
                    <a:cubicBezTo>
                      <a:pt x="7290" y="5032"/>
                      <a:pt x="7333" y="5146"/>
                      <a:pt x="7356" y="5242"/>
                    </a:cubicBezTo>
                    <a:cubicBezTo>
                      <a:pt x="7478" y="5667"/>
                      <a:pt x="7600" y="6093"/>
                      <a:pt x="7600" y="6488"/>
                    </a:cubicBezTo>
                    <a:cubicBezTo>
                      <a:pt x="7600" y="6701"/>
                      <a:pt x="7660" y="6853"/>
                      <a:pt x="7782" y="7005"/>
                    </a:cubicBezTo>
                    <a:cubicBezTo>
                      <a:pt x="8086" y="7370"/>
                      <a:pt x="8390" y="7795"/>
                      <a:pt x="8663" y="8221"/>
                    </a:cubicBezTo>
                    <a:cubicBezTo>
                      <a:pt x="8694" y="8281"/>
                      <a:pt x="8846" y="8403"/>
                      <a:pt x="8694" y="8464"/>
                    </a:cubicBezTo>
                    <a:cubicBezTo>
                      <a:pt x="8668" y="8484"/>
                      <a:pt x="8644" y="8492"/>
                      <a:pt x="8623" y="8492"/>
                    </a:cubicBezTo>
                    <a:cubicBezTo>
                      <a:pt x="8547" y="8492"/>
                      <a:pt x="8505" y="8383"/>
                      <a:pt x="8481" y="8312"/>
                    </a:cubicBezTo>
                    <a:cubicBezTo>
                      <a:pt x="8208" y="7977"/>
                      <a:pt x="7964" y="7673"/>
                      <a:pt x="7721" y="7339"/>
                    </a:cubicBezTo>
                    <a:cubicBezTo>
                      <a:pt x="7585" y="7176"/>
                      <a:pt x="7473" y="7061"/>
                      <a:pt x="7254" y="7061"/>
                    </a:cubicBezTo>
                    <a:cubicBezTo>
                      <a:pt x="7229" y="7061"/>
                      <a:pt x="7202" y="7062"/>
                      <a:pt x="7174" y="7066"/>
                    </a:cubicBezTo>
                    <a:cubicBezTo>
                      <a:pt x="7151" y="7068"/>
                      <a:pt x="7128" y="7069"/>
                      <a:pt x="7105" y="7069"/>
                    </a:cubicBezTo>
                    <a:cubicBezTo>
                      <a:pt x="6828" y="7069"/>
                      <a:pt x="6573" y="6909"/>
                      <a:pt x="6293" y="6853"/>
                    </a:cubicBezTo>
                    <a:cubicBezTo>
                      <a:pt x="6110" y="6822"/>
                      <a:pt x="5928" y="6762"/>
                      <a:pt x="5776" y="6640"/>
                    </a:cubicBezTo>
                    <a:cubicBezTo>
                      <a:pt x="5685" y="6579"/>
                      <a:pt x="5624" y="6549"/>
                      <a:pt x="5654" y="6427"/>
                    </a:cubicBezTo>
                    <a:cubicBezTo>
                      <a:pt x="5685" y="6306"/>
                      <a:pt x="5776" y="6245"/>
                      <a:pt x="5897" y="6245"/>
                    </a:cubicBezTo>
                    <a:cubicBezTo>
                      <a:pt x="5958" y="6245"/>
                      <a:pt x="6049" y="6245"/>
                      <a:pt x="6110" y="6275"/>
                    </a:cubicBezTo>
                    <a:cubicBezTo>
                      <a:pt x="6353" y="6427"/>
                      <a:pt x="6657" y="6427"/>
                      <a:pt x="6901" y="6549"/>
                    </a:cubicBezTo>
                    <a:cubicBezTo>
                      <a:pt x="6931" y="6564"/>
                      <a:pt x="6954" y="6572"/>
                      <a:pt x="6973" y="6572"/>
                    </a:cubicBezTo>
                    <a:cubicBezTo>
                      <a:pt x="6992" y="6572"/>
                      <a:pt x="7007" y="6564"/>
                      <a:pt x="7022" y="6549"/>
                    </a:cubicBezTo>
                    <a:cubicBezTo>
                      <a:pt x="7053" y="6518"/>
                      <a:pt x="7022" y="6458"/>
                      <a:pt x="6992" y="6427"/>
                    </a:cubicBezTo>
                    <a:cubicBezTo>
                      <a:pt x="6566" y="5880"/>
                      <a:pt x="6110" y="5394"/>
                      <a:pt x="5654" y="4938"/>
                    </a:cubicBezTo>
                    <a:cubicBezTo>
                      <a:pt x="5628" y="4885"/>
                      <a:pt x="5557" y="4810"/>
                      <a:pt x="5498" y="4810"/>
                    </a:cubicBezTo>
                    <a:cubicBezTo>
                      <a:pt x="5489" y="4810"/>
                      <a:pt x="5480" y="4812"/>
                      <a:pt x="5472" y="4816"/>
                    </a:cubicBezTo>
                    <a:cubicBezTo>
                      <a:pt x="5305" y="4888"/>
                      <a:pt x="5133" y="4913"/>
                      <a:pt x="4961" y="4913"/>
                    </a:cubicBezTo>
                    <a:cubicBezTo>
                      <a:pt x="4693" y="4913"/>
                      <a:pt x="4423" y="4853"/>
                      <a:pt x="4165" y="4816"/>
                    </a:cubicBezTo>
                    <a:cubicBezTo>
                      <a:pt x="4013" y="4786"/>
                      <a:pt x="3861" y="4755"/>
                      <a:pt x="3922" y="4573"/>
                    </a:cubicBezTo>
                    <a:cubicBezTo>
                      <a:pt x="3942" y="4434"/>
                      <a:pt x="4013" y="4386"/>
                      <a:pt x="4102" y="4386"/>
                    </a:cubicBezTo>
                    <a:cubicBezTo>
                      <a:pt x="4150" y="4386"/>
                      <a:pt x="4203" y="4400"/>
                      <a:pt x="4256" y="4421"/>
                    </a:cubicBezTo>
                    <a:cubicBezTo>
                      <a:pt x="4469" y="4452"/>
                      <a:pt x="4742" y="4482"/>
                      <a:pt x="4986" y="4482"/>
                    </a:cubicBezTo>
                    <a:cubicBezTo>
                      <a:pt x="5020" y="4482"/>
                      <a:pt x="5075" y="4502"/>
                      <a:pt x="5121" y="4502"/>
                    </a:cubicBezTo>
                    <a:cubicBezTo>
                      <a:pt x="5156" y="4502"/>
                      <a:pt x="5185" y="4491"/>
                      <a:pt x="5198" y="4452"/>
                    </a:cubicBezTo>
                    <a:cubicBezTo>
                      <a:pt x="5198" y="4360"/>
                      <a:pt x="5077" y="4330"/>
                      <a:pt x="5046" y="4269"/>
                    </a:cubicBezTo>
                    <a:lnTo>
                      <a:pt x="4560" y="3783"/>
                    </a:lnTo>
                    <a:cubicBezTo>
                      <a:pt x="4104" y="3357"/>
                      <a:pt x="3679" y="2932"/>
                      <a:pt x="3253" y="2506"/>
                    </a:cubicBezTo>
                    <a:cubicBezTo>
                      <a:pt x="3192" y="2445"/>
                      <a:pt x="3071" y="2354"/>
                      <a:pt x="3162" y="2263"/>
                    </a:cubicBezTo>
                    <a:cubicBezTo>
                      <a:pt x="3188" y="2186"/>
                      <a:pt x="3224" y="2158"/>
                      <a:pt x="3267" y="2158"/>
                    </a:cubicBezTo>
                    <a:close/>
                    <a:moveTo>
                      <a:pt x="9636" y="3114"/>
                    </a:moveTo>
                    <a:cubicBezTo>
                      <a:pt x="9727" y="3114"/>
                      <a:pt x="9758" y="3236"/>
                      <a:pt x="9788" y="3327"/>
                    </a:cubicBezTo>
                    <a:cubicBezTo>
                      <a:pt x="10153" y="4178"/>
                      <a:pt x="10305" y="5151"/>
                      <a:pt x="10518" y="6062"/>
                    </a:cubicBezTo>
                    <a:cubicBezTo>
                      <a:pt x="10609" y="6366"/>
                      <a:pt x="10670" y="6670"/>
                      <a:pt x="10761" y="7005"/>
                    </a:cubicBezTo>
                    <a:cubicBezTo>
                      <a:pt x="10822" y="6914"/>
                      <a:pt x="10822" y="6883"/>
                      <a:pt x="10822" y="6853"/>
                    </a:cubicBezTo>
                    <a:cubicBezTo>
                      <a:pt x="10852" y="6549"/>
                      <a:pt x="10913" y="6275"/>
                      <a:pt x="11004" y="5971"/>
                    </a:cubicBezTo>
                    <a:cubicBezTo>
                      <a:pt x="11004" y="5850"/>
                      <a:pt x="11095" y="5819"/>
                      <a:pt x="11217" y="5819"/>
                    </a:cubicBezTo>
                    <a:cubicBezTo>
                      <a:pt x="11308" y="5819"/>
                      <a:pt x="11369" y="5850"/>
                      <a:pt x="11369" y="5941"/>
                    </a:cubicBezTo>
                    <a:lnTo>
                      <a:pt x="11369" y="6154"/>
                    </a:lnTo>
                    <a:cubicBezTo>
                      <a:pt x="11308" y="6458"/>
                      <a:pt x="11278" y="6762"/>
                      <a:pt x="11217" y="7035"/>
                    </a:cubicBezTo>
                    <a:cubicBezTo>
                      <a:pt x="11156" y="7309"/>
                      <a:pt x="11247" y="7643"/>
                      <a:pt x="10943" y="7825"/>
                    </a:cubicBezTo>
                    <a:lnTo>
                      <a:pt x="10943" y="7947"/>
                    </a:lnTo>
                    <a:cubicBezTo>
                      <a:pt x="11095" y="8494"/>
                      <a:pt x="11126" y="9041"/>
                      <a:pt x="11186" y="9710"/>
                    </a:cubicBezTo>
                    <a:cubicBezTo>
                      <a:pt x="11247" y="9345"/>
                      <a:pt x="11278" y="9041"/>
                      <a:pt x="11278" y="8737"/>
                    </a:cubicBezTo>
                    <a:cubicBezTo>
                      <a:pt x="11278" y="8677"/>
                      <a:pt x="11308" y="8555"/>
                      <a:pt x="11308" y="8494"/>
                    </a:cubicBezTo>
                    <a:cubicBezTo>
                      <a:pt x="11338" y="8433"/>
                      <a:pt x="11399" y="8373"/>
                      <a:pt x="11460" y="8373"/>
                    </a:cubicBezTo>
                    <a:cubicBezTo>
                      <a:pt x="11551" y="8373"/>
                      <a:pt x="11612" y="8403"/>
                      <a:pt x="11612" y="8494"/>
                    </a:cubicBezTo>
                    <a:cubicBezTo>
                      <a:pt x="11612" y="8585"/>
                      <a:pt x="11642" y="8737"/>
                      <a:pt x="11642" y="8859"/>
                    </a:cubicBezTo>
                    <a:cubicBezTo>
                      <a:pt x="11642" y="9649"/>
                      <a:pt x="11581" y="10500"/>
                      <a:pt x="11612" y="11291"/>
                    </a:cubicBezTo>
                    <a:cubicBezTo>
                      <a:pt x="11612" y="11321"/>
                      <a:pt x="11581" y="11412"/>
                      <a:pt x="11581" y="11443"/>
                    </a:cubicBezTo>
                    <a:cubicBezTo>
                      <a:pt x="11551" y="11564"/>
                      <a:pt x="11521" y="11686"/>
                      <a:pt x="11369" y="11686"/>
                    </a:cubicBezTo>
                    <a:cubicBezTo>
                      <a:pt x="11217" y="11686"/>
                      <a:pt x="11126" y="11564"/>
                      <a:pt x="11126" y="11412"/>
                    </a:cubicBezTo>
                    <a:cubicBezTo>
                      <a:pt x="11126" y="10956"/>
                      <a:pt x="11004" y="10531"/>
                      <a:pt x="10943" y="10075"/>
                    </a:cubicBezTo>
                    <a:cubicBezTo>
                      <a:pt x="10791" y="9041"/>
                      <a:pt x="10609" y="7977"/>
                      <a:pt x="10396" y="6974"/>
                    </a:cubicBezTo>
                    <a:cubicBezTo>
                      <a:pt x="10183" y="5759"/>
                      <a:pt x="9910" y="4573"/>
                      <a:pt x="9575" y="3388"/>
                    </a:cubicBezTo>
                    <a:cubicBezTo>
                      <a:pt x="9575" y="3266"/>
                      <a:pt x="9545" y="3175"/>
                      <a:pt x="9636" y="3114"/>
                    </a:cubicBezTo>
                    <a:close/>
                    <a:moveTo>
                      <a:pt x="4737" y="10086"/>
                    </a:moveTo>
                    <a:cubicBezTo>
                      <a:pt x="4782" y="10086"/>
                      <a:pt x="4829" y="10117"/>
                      <a:pt x="4894" y="10166"/>
                    </a:cubicBezTo>
                    <a:lnTo>
                      <a:pt x="5472" y="10500"/>
                    </a:lnTo>
                    <a:cubicBezTo>
                      <a:pt x="5624" y="10561"/>
                      <a:pt x="5806" y="10683"/>
                      <a:pt x="5958" y="10774"/>
                    </a:cubicBezTo>
                    <a:cubicBezTo>
                      <a:pt x="5979" y="10795"/>
                      <a:pt x="6029" y="10830"/>
                      <a:pt x="6068" y="10830"/>
                    </a:cubicBezTo>
                    <a:cubicBezTo>
                      <a:pt x="6086" y="10830"/>
                      <a:pt x="6101" y="10823"/>
                      <a:pt x="6110" y="10804"/>
                    </a:cubicBezTo>
                    <a:cubicBezTo>
                      <a:pt x="6141" y="10713"/>
                      <a:pt x="6110" y="10683"/>
                      <a:pt x="6080" y="10652"/>
                    </a:cubicBezTo>
                    <a:lnTo>
                      <a:pt x="5958" y="10409"/>
                    </a:lnTo>
                    <a:cubicBezTo>
                      <a:pt x="5928" y="10318"/>
                      <a:pt x="5867" y="10196"/>
                      <a:pt x="5989" y="10105"/>
                    </a:cubicBezTo>
                    <a:cubicBezTo>
                      <a:pt x="6012" y="10093"/>
                      <a:pt x="6033" y="10089"/>
                      <a:pt x="6052" y="10089"/>
                    </a:cubicBezTo>
                    <a:cubicBezTo>
                      <a:pt x="6135" y="10089"/>
                      <a:pt x="6188" y="10178"/>
                      <a:pt x="6262" y="10227"/>
                    </a:cubicBezTo>
                    <a:lnTo>
                      <a:pt x="6597" y="10683"/>
                    </a:lnTo>
                    <a:cubicBezTo>
                      <a:pt x="6779" y="10926"/>
                      <a:pt x="6840" y="11260"/>
                      <a:pt x="7144" y="11412"/>
                    </a:cubicBezTo>
                    <a:cubicBezTo>
                      <a:pt x="7448" y="11594"/>
                      <a:pt x="7691" y="11746"/>
                      <a:pt x="7995" y="11929"/>
                    </a:cubicBezTo>
                    <a:cubicBezTo>
                      <a:pt x="8043" y="11929"/>
                      <a:pt x="8073" y="12007"/>
                      <a:pt x="8113" y="12007"/>
                    </a:cubicBezTo>
                    <a:cubicBezTo>
                      <a:pt x="8124" y="12007"/>
                      <a:pt x="8135" y="12002"/>
                      <a:pt x="8147" y="11990"/>
                    </a:cubicBezTo>
                    <a:cubicBezTo>
                      <a:pt x="8208" y="11898"/>
                      <a:pt x="8147" y="11868"/>
                      <a:pt x="8116" y="11838"/>
                    </a:cubicBezTo>
                    <a:cubicBezTo>
                      <a:pt x="7995" y="11625"/>
                      <a:pt x="7904" y="11412"/>
                      <a:pt x="7812" y="11169"/>
                    </a:cubicBezTo>
                    <a:cubicBezTo>
                      <a:pt x="7782" y="11078"/>
                      <a:pt x="7782" y="10987"/>
                      <a:pt x="7904" y="10956"/>
                    </a:cubicBezTo>
                    <a:cubicBezTo>
                      <a:pt x="7914" y="10951"/>
                      <a:pt x="7925" y="10948"/>
                      <a:pt x="7936" y="10948"/>
                    </a:cubicBezTo>
                    <a:cubicBezTo>
                      <a:pt x="7985" y="10948"/>
                      <a:pt x="8031" y="11003"/>
                      <a:pt x="8056" y="11078"/>
                    </a:cubicBezTo>
                    <a:cubicBezTo>
                      <a:pt x="8208" y="11473"/>
                      <a:pt x="8481" y="11868"/>
                      <a:pt x="8694" y="12233"/>
                    </a:cubicBezTo>
                    <a:cubicBezTo>
                      <a:pt x="8755" y="12354"/>
                      <a:pt x="8815" y="12446"/>
                      <a:pt x="8907" y="12476"/>
                    </a:cubicBezTo>
                    <a:cubicBezTo>
                      <a:pt x="9302" y="12628"/>
                      <a:pt x="9636" y="12810"/>
                      <a:pt x="10031" y="12993"/>
                    </a:cubicBezTo>
                    <a:cubicBezTo>
                      <a:pt x="10092" y="13053"/>
                      <a:pt x="10214" y="13084"/>
                      <a:pt x="10183" y="13205"/>
                    </a:cubicBezTo>
                    <a:cubicBezTo>
                      <a:pt x="10171" y="13241"/>
                      <a:pt x="10145" y="13254"/>
                      <a:pt x="10113" y="13254"/>
                    </a:cubicBezTo>
                    <a:cubicBezTo>
                      <a:pt x="10062" y="13254"/>
                      <a:pt x="9996" y="13224"/>
                      <a:pt x="9940" y="13205"/>
                    </a:cubicBezTo>
                    <a:cubicBezTo>
                      <a:pt x="9575" y="12993"/>
                      <a:pt x="9180" y="12841"/>
                      <a:pt x="8815" y="12658"/>
                    </a:cubicBezTo>
                    <a:cubicBezTo>
                      <a:pt x="8751" y="12637"/>
                      <a:pt x="8702" y="12615"/>
                      <a:pt x="8635" y="12615"/>
                    </a:cubicBezTo>
                    <a:cubicBezTo>
                      <a:pt x="8608" y="12615"/>
                      <a:pt x="8578" y="12619"/>
                      <a:pt x="8542" y="12628"/>
                    </a:cubicBezTo>
                    <a:cubicBezTo>
                      <a:pt x="8374" y="12729"/>
                      <a:pt x="8202" y="12759"/>
                      <a:pt x="8028" y="12759"/>
                    </a:cubicBezTo>
                    <a:cubicBezTo>
                      <a:pt x="7760" y="12759"/>
                      <a:pt x="7489" y="12686"/>
                      <a:pt x="7227" y="12686"/>
                    </a:cubicBezTo>
                    <a:cubicBezTo>
                      <a:pt x="7199" y="12686"/>
                      <a:pt x="7171" y="12687"/>
                      <a:pt x="7144" y="12689"/>
                    </a:cubicBezTo>
                    <a:cubicBezTo>
                      <a:pt x="7053" y="12689"/>
                      <a:pt x="6961" y="12658"/>
                      <a:pt x="6961" y="12537"/>
                    </a:cubicBezTo>
                    <a:cubicBezTo>
                      <a:pt x="6961" y="12446"/>
                      <a:pt x="7022" y="12354"/>
                      <a:pt x="7144" y="12324"/>
                    </a:cubicBezTo>
                    <a:lnTo>
                      <a:pt x="7417" y="12324"/>
                    </a:lnTo>
                    <a:cubicBezTo>
                      <a:pt x="7630" y="12354"/>
                      <a:pt x="7873" y="12354"/>
                      <a:pt x="8147" y="12354"/>
                    </a:cubicBezTo>
                    <a:lnTo>
                      <a:pt x="8147" y="12324"/>
                    </a:lnTo>
                    <a:cubicBezTo>
                      <a:pt x="7752" y="12050"/>
                      <a:pt x="7326" y="11838"/>
                      <a:pt x="6901" y="11564"/>
                    </a:cubicBezTo>
                    <a:cubicBezTo>
                      <a:pt x="6880" y="11543"/>
                      <a:pt x="6859" y="11508"/>
                      <a:pt x="6828" y="11508"/>
                    </a:cubicBezTo>
                    <a:cubicBezTo>
                      <a:pt x="6814" y="11508"/>
                      <a:pt x="6798" y="11515"/>
                      <a:pt x="6779" y="11534"/>
                    </a:cubicBezTo>
                    <a:cubicBezTo>
                      <a:pt x="6445" y="11716"/>
                      <a:pt x="6080" y="11625"/>
                      <a:pt x="5715" y="11746"/>
                    </a:cubicBezTo>
                    <a:cubicBezTo>
                      <a:pt x="5662" y="11755"/>
                      <a:pt x="5614" y="11762"/>
                      <a:pt x="5573" y="11762"/>
                    </a:cubicBezTo>
                    <a:cubicBezTo>
                      <a:pt x="5470" y="11762"/>
                      <a:pt x="5402" y="11724"/>
                      <a:pt x="5381" y="11594"/>
                    </a:cubicBezTo>
                    <a:cubicBezTo>
                      <a:pt x="5350" y="11412"/>
                      <a:pt x="5502" y="11382"/>
                      <a:pt x="5654" y="11321"/>
                    </a:cubicBezTo>
                    <a:cubicBezTo>
                      <a:pt x="5837" y="11291"/>
                      <a:pt x="6019" y="11291"/>
                      <a:pt x="6232" y="11230"/>
                    </a:cubicBezTo>
                    <a:cubicBezTo>
                      <a:pt x="5989" y="11108"/>
                      <a:pt x="5837" y="11017"/>
                      <a:pt x="5654" y="10926"/>
                    </a:cubicBezTo>
                    <a:cubicBezTo>
                      <a:pt x="5320" y="10774"/>
                      <a:pt x="5016" y="10561"/>
                      <a:pt x="4712" y="10379"/>
                    </a:cubicBezTo>
                    <a:cubicBezTo>
                      <a:pt x="4651" y="10348"/>
                      <a:pt x="4560" y="10257"/>
                      <a:pt x="4621" y="10166"/>
                    </a:cubicBezTo>
                    <a:cubicBezTo>
                      <a:pt x="4663" y="10109"/>
                      <a:pt x="4699" y="10086"/>
                      <a:pt x="4737" y="10086"/>
                    </a:cubicBezTo>
                    <a:close/>
                    <a:moveTo>
                      <a:pt x="16566" y="10652"/>
                    </a:moveTo>
                    <a:cubicBezTo>
                      <a:pt x="16718" y="10652"/>
                      <a:pt x="16688" y="10835"/>
                      <a:pt x="16688" y="10956"/>
                    </a:cubicBezTo>
                    <a:cubicBezTo>
                      <a:pt x="16688" y="11443"/>
                      <a:pt x="16688" y="11929"/>
                      <a:pt x="16627" y="12446"/>
                    </a:cubicBezTo>
                    <a:cubicBezTo>
                      <a:pt x="16627" y="12750"/>
                      <a:pt x="16566" y="13084"/>
                      <a:pt x="16566" y="13388"/>
                    </a:cubicBezTo>
                    <a:cubicBezTo>
                      <a:pt x="16566" y="13512"/>
                      <a:pt x="16505" y="13617"/>
                      <a:pt x="16399" y="13617"/>
                    </a:cubicBezTo>
                    <a:cubicBezTo>
                      <a:pt x="16376" y="13617"/>
                      <a:pt x="16351" y="13612"/>
                      <a:pt x="16323" y="13601"/>
                    </a:cubicBezTo>
                    <a:cubicBezTo>
                      <a:pt x="16171" y="13570"/>
                      <a:pt x="16171" y="13449"/>
                      <a:pt x="16232" y="13357"/>
                    </a:cubicBezTo>
                    <a:cubicBezTo>
                      <a:pt x="16262" y="13297"/>
                      <a:pt x="16262" y="13236"/>
                      <a:pt x="16262" y="13205"/>
                    </a:cubicBezTo>
                    <a:cubicBezTo>
                      <a:pt x="16293" y="12446"/>
                      <a:pt x="16414" y="11716"/>
                      <a:pt x="16414" y="10956"/>
                    </a:cubicBezTo>
                    <a:cubicBezTo>
                      <a:pt x="16414" y="10835"/>
                      <a:pt x="16414" y="10652"/>
                      <a:pt x="16566" y="10652"/>
                    </a:cubicBezTo>
                    <a:close/>
                    <a:moveTo>
                      <a:pt x="14783" y="17660"/>
                    </a:moveTo>
                    <a:cubicBezTo>
                      <a:pt x="14787" y="17660"/>
                      <a:pt x="14793" y="17663"/>
                      <a:pt x="14803" y="17674"/>
                    </a:cubicBezTo>
                    <a:cubicBezTo>
                      <a:pt x="14783" y="17674"/>
                      <a:pt x="14776" y="17660"/>
                      <a:pt x="14783" y="17660"/>
                    </a:cubicBezTo>
                    <a:close/>
                    <a:moveTo>
                      <a:pt x="16232" y="14908"/>
                    </a:moveTo>
                    <a:cubicBezTo>
                      <a:pt x="16384" y="14908"/>
                      <a:pt x="16414" y="15060"/>
                      <a:pt x="16414" y="15212"/>
                    </a:cubicBezTo>
                    <a:cubicBezTo>
                      <a:pt x="16384" y="15576"/>
                      <a:pt x="16323" y="16002"/>
                      <a:pt x="16293" y="16397"/>
                    </a:cubicBezTo>
                    <a:cubicBezTo>
                      <a:pt x="16262" y="16731"/>
                      <a:pt x="16171" y="17035"/>
                      <a:pt x="16141" y="17400"/>
                    </a:cubicBezTo>
                    <a:cubicBezTo>
                      <a:pt x="16171" y="17309"/>
                      <a:pt x="16232" y="17248"/>
                      <a:pt x="16262" y="17187"/>
                    </a:cubicBezTo>
                    <a:cubicBezTo>
                      <a:pt x="16414" y="16883"/>
                      <a:pt x="16506" y="16579"/>
                      <a:pt x="16688" y="16275"/>
                    </a:cubicBezTo>
                    <a:cubicBezTo>
                      <a:pt x="16712" y="16204"/>
                      <a:pt x="16736" y="16095"/>
                      <a:pt x="16818" y="16095"/>
                    </a:cubicBezTo>
                    <a:cubicBezTo>
                      <a:pt x="16841" y="16095"/>
                      <a:pt x="16868" y="16104"/>
                      <a:pt x="16901" y="16123"/>
                    </a:cubicBezTo>
                    <a:cubicBezTo>
                      <a:pt x="17053" y="16184"/>
                      <a:pt x="17022" y="16306"/>
                      <a:pt x="16992" y="16427"/>
                    </a:cubicBezTo>
                    <a:cubicBezTo>
                      <a:pt x="16779" y="16883"/>
                      <a:pt x="16627" y="17339"/>
                      <a:pt x="16445" y="17795"/>
                    </a:cubicBezTo>
                    <a:cubicBezTo>
                      <a:pt x="16323" y="18099"/>
                      <a:pt x="16171" y="18282"/>
                      <a:pt x="15867" y="18433"/>
                    </a:cubicBezTo>
                    <a:cubicBezTo>
                      <a:pt x="15804" y="18484"/>
                      <a:pt x="15756" y="18509"/>
                      <a:pt x="15716" y="18509"/>
                    </a:cubicBezTo>
                    <a:cubicBezTo>
                      <a:pt x="15659" y="18509"/>
                      <a:pt x="15616" y="18461"/>
                      <a:pt x="15563" y="18373"/>
                    </a:cubicBezTo>
                    <a:cubicBezTo>
                      <a:pt x="15411" y="18008"/>
                      <a:pt x="15320" y="17674"/>
                      <a:pt x="15168" y="17339"/>
                    </a:cubicBezTo>
                    <a:cubicBezTo>
                      <a:pt x="15107" y="17218"/>
                      <a:pt x="15077" y="17096"/>
                      <a:pt x="15229" y="17066"/>
                    </a:cubicBezTo>
                    <a:cubicBezTo>
                      <a:pt x="15245" y="17062"/>
                      <a:pt x="15260" y="17061"/>
                      <a:pt x="15274" y="17061"/>
                    </a:cubicBezTo>
                    <a:cubicBezTo>
                      <a:pt x="15388" y="17061"/>
                      <a:pt x="15418" y="17167"/>
                      <a:pt x="15472" y="17248"/>
                    </a:cubicBezTo>
                    <a:cubicBezTo>
                      <a:pt x="15533" y="17400"/>
                      <a:pt x="15563" y="17613"/>
                      <a:pt x="15715" y="17765"/>
                    </a:cubicBezTo>
                    <a:cubicBezTo>
                      <a:pt x="15776" y="17522"/>
                      <a:pt x="15776" y="17339"/>
                      <a:pt x="15806" y="17157"/>
                    </a:cubicBezTo>
                    <a:cubicBezTo>
                      <a:pt x="15867" y="16488"/>
                      <a:pt x="15928" y="15819"/>
                      <a:pt x="16019" y="15181"/>
                    </a:cubicBezTo>
                    <a:cubicBezTo>
                      <a:pt x="16019" y="15060"/>
                      <a:pt x="16050" y="14908"/>
                      <a:pt x="16232" y="14908"/>
                    </a:cubicBezTo>
                    <a:close/>
                    <a:moveTo>
                      <a:pt x="10177" y="18049"/>
                    </a:moveTo>
                    <a:cubicBezTo>
                      <a:pt x="10228" y="18049"/>
                      <a:pt x="10251" y="18113"/>
                      <a:pt x="10274" y="18160"/>
                    </a:cubicBezTo>
                    <a:cubicBezTo>
                      <a:pt x="10396" y="18433"/>
                      <a:pt x="10670" y="18616"/>
                      <a:pt x="10791" y="18920"/>
                    </a:cubicBezTo>
                    <a:cubicBezTo>
                      <a:pt x="10822" y="18981"/>
                      <a:pt x="10822" y="19011"/>
                      <a:pt x="10852" y="19011"/>
                    </a:cubicBezTo>
                    <a:cubicBezTo>
                      <a:pt x="11126" y="19041"/>
                      <a:pt x="11338" y="19193"/>
                      <a:pt x="11612" y="19285"/>
                    </a:cubicBezTo>
                    <a:cubicBezTo>
                      <a:pt x="11657" y="19300"/>
                      <a:pt x="11688" y="19307"/>
                      <a:pt x="11711" y="19307"/>
                    </a:cubicBezTo>
                    <a:cubicBezTo>
                      <a:pt x="11733" y="19307"/>
                      <a:pt x="11749" y="19300"/>
                      <a:pt x="11764" y="19285"/>
                    </a:cubicBezTo>
                    <a:cubicBezTo>
                      <a:pt x="11794" y="19193"/>
                      <a:pt x="11764" y="19163"/>
                      <a:pt x="11733" y="19133"/>
                    </a:cubicBezTo>
                    <a:cubicBezTo>
                      <a:pt x="11703" y="19011"/>
                      <a:pt x="11612" y="18889"/>
                      <a:pt x="11612" y="18768"/>
                    </a:cubicBezTo>
                    <a:cubicBezTo>
                      <a:pt x="11612" y="18707"/>
                      <a:pt x="11612" y="18677"/>
                      <a:pt x="11703" y="18616"/>
                    </a:cubicBezTo>
                    <a:cubicBezTo>
                      <a:pt x="11726" y="18608"/>
                      <a:pt x="11747" y="18604"/>
                      <a:pt x="11766" y="18604"/>
                    </a:cubicBezTo>
                    <a:cubicBezTo>
                      <a:pt x="11823" y="18604"/>
                      <a:pt x="11863" y="18639"/>
                      <a:pt x="11885" y="18707"/>
                    </a:cubicBezTo>
                    <a:cubicBezTo>
                      <a:pt x="12037" y="18920"/>
                      <a:pt x="12189" y="19133"/>
                      <a:pt x="12250" y="19376"/>
                    </a:cubicBezTo>
                    <a:cubicBezTo>
                      <a:pt x="12311" y="19497"/>
                      <a:pt x="12372" y="19589"/>
                      <a:pt x="12493" y="19619"/>
                    </a:cubicBezTo>
                    <a:cubicBezTo>
                      <a:pt x="12828" y="19741"/>
                      <a:pt x="13132" y="19862"/>
                      <a:pt x="13436" y="20014"/>
                    </a:cubicBezTo>
                    <a:cubicBezTo>
                      <a:pt x="13527" y="20105"/>
                      <a:pt x="13618" y="20136"/>
                      <a:pt x="13588" y="20288"/>
                    </a:cubicBezTo>
                    <a:cubicBezTo>
                      <a:pt x="13571" y="20372"/>
                      <a:pt x="13526" y="20391"/>
                      <a:pt x="13468" y="20391"/>
                    </a:cubicBezTo>
                    <a:cubicBezTo>
                      <a:pt x="13422" y="20391"/>
                      <a:pt x="13368" y="20379"/>
                      <a:pt x="13314" y="20379"/>
                    </a:cubicBezTo>
                    <a:cubicBezTo>
                      <a:pt x="13253" y="20379"/>
                      <a:pt x="13162" y="20379"/>
                      <a:pt x="13132" y="20348"/>
                    </a:cubicBezTo>
                    <a:cubicBezTo>
                      <a:pt x="12888" y="20227"/>
                      <a:pt x="12615" y="20136"/>
                      <a:pt x="12341" y="19984"/>
                    </a:cubicBezTo>
                    <a:cubicBezTo>
                      <a:pt x="12272" y="19960"/>
                      <a:pt x="12211" y="19951"/>
                      <a:pt x="12152" y="19951"/>
                    </a:cubicBezTo>
                    <a:cubicBezTo>
                      <a:pt x="12057" y="19951"/>
                      <a:pt x="11968" y="19976"/>
                      <a:pt x="11855" y="20014"/>
                    </a:cubicBezTo>
                    <a:cubicBezTo>
                      <a:pt x="11551" y="20227"/>
                      <a:pt x="11186" y="20318"/>
                      <a:pt x="10822" y="20409"/>
                    </a:cubicBezTo>
                    <a:cubicBezTo>
                      <a:pt x="10800" y="20415"/>
                      <a:pt x="10780" y="20417"/>
                      <a:pt x="10763" y="20417"/>
                    </a:cubicBezTo>
                    <a:cubicBezTo>
                      <a:pt x="10679" y="20417"/>
                      <a:pt x="10634" y="20363"/>
                      <a:pt x="10609" y="20288"/>
                    </a:cubicBezTo>
                    <a:cubicBezTo>
                      <a:pt x="10548" y="20196"/>
                      <a:pt x="10609" y="20105"/>
                      <a:pt x="10700" y="20075"/>
                    </a:cubicBezTo>
                    <a:lnTo>
                      <a:pt x="11065" y="19953"/>
                    </a:lnTo>
                    <a:cubicBezTo>
                      <a:pt x="11247" y="19892"/>
                      <a:pt x="11429" y="19832"/>
                      <a:pt x="11612" y="19680"/>
                    </a:cubicBezTo>
                    <a:cubicBezTo>
                      <a:pt x="11308" y="19558"/>
                      <a:pt x="11004" y="19467"/>
                      <a:pt x="10761" y="19345"/>
                    </a:cubicBezTo>
                    <a:cubicBezTo>
                      <a:pt x="10741" y="19335"/>
                      <a:pt x="10724" y="19332"/>
                      <a:pt x="10709" y="19332"/>
                    </a:cubicBezTo>
                    <a:cubicBezTo>
                      <a:pt x="10680" y="19332"/>
                      <a:pt x="10659" y="19345"/>
                      <a:pt x="10639" y="19345"/>
                    </a:cubicBezTo>
                    <a:cubicBezTo>
                      <a:pt x="10335" y="19497"/>
                      <a:pt x="9940" y="19558"/>
                      <a:pt x="9606" y="19741"/>
                    </a:cubicBezTo>
                    <a:cubicBezTo>
                      <a:pt x="9556" y="19753"/>
                      <a:pt x="9512" y="19765"/>
                      <a:pt x="9470" y="19765"/>
                    </a:cubicBezTo>
                    <a:cubicBezTo>
                      <a:pt x="9410" y="19765"/>
                      <a:pt x="9356" y="19739"/>
                      <a:pt x="9302" y="19649"/>
                    </a:cubicBezTo>
                    <a:cubicBezTo>
                      <a:pt x="9241" y="19497"/>
                      <a:pt x="9393" y="19406"/>
                      <a:pt x="9484" y="19376"/>
                    </a:cubicBezTo>
                    <a:cubicBezTo>
                      <a:pt x="9727" y="19315"/>
                      <a:pt x="10001" y="19315"/>
                      <a:pt x="10183" y="19163"/>
                    </a:cubicBezTo>
                    <a:cubicBezTo>
                      <a:pt x="10092" y="19072"/>
                      <a:pt x="10001" y="19072"/>
                      <a:pt x="9910" y="19041"/>
                    </a:cubicBezTo>
                    <a:cubicBezTo>
                      <a:pt x="9636" y="18981"/>
                      <a:pt x="9423" y="18859"/>
                      <a:pt x="9180" y="18707"/>
                    </a:cubicBezTo>
                    <a:cubicBezTo>
                      <a:pt x="9089" y="18616"/>
                      <a:pt x="9028" y="18494"/>
                      <a:pt x="9119" y="18403"/>
                    </a:cubicBezTo>
                    <a:cubicBezTo>
                      <a:pt x="9142" y="18347"/>
                      <a:pt x="9172" y="18328"/>
                      <a:pt x="9207" y="18328"/>
                    </a:cubicBezTo>
                    <a:cubicBezTo>
                      <a:pt x="9266" y="18328"/>
                      <a:pt x="9335" y="18384"/>
                      <a:pt x="9393" y="18403"/>
                    </a:cubicBezTo>
                    <a:cubicBezTo>
                      <a:pt x="9697" y="18555"/>
                      <a:pt x="9940" y="18707"/>
                      <a:pt x="10305" y="18737"/>
                    </a:cubicBezTo>
                    <a:cubicBezTo>
                      <a:pt x="10214" y="18585"/>
                      <a:pt x="10153" y="18464"/>
                      <a:pt x="10031" y="18282"/>
                    </a:cubicBezTo>
                    <a:cubicBezTo>
                      <a:pt x="9971" y="18160"/>
                      <a:pt x="10031" y="18099"/>
                      <a:pt x="10122" y="18069"/>
                    </a:cubicBezTo>
                    <a:cubicBezTo>
                      <a:pt x="10144" y="18055"/>
                      <a:pt x="10162" y="18049"/>
                      <a:pt x="10177" y="18049"/>
                    </a:cubicBezTo>
                    <a:close/>
                    <a:moveTo>
                      <a:pt x="564" y="0"/>
                    </a:moveTo>
                    <a:cubicBezTo>
                      <a:pt x="544" y="0"/>
                      <a:pt x="528" y="4"/>
                      <a:pt x="517" y="14"/>
                    </a:cubicBezTo>
                    <a:cubicBezTo>
                      <a:pt x="487" y="75"/>
                      <a:pt x="517" y="135"/>
                      <a:pt x="548" y="166"/>
                    </a:cubicBezTo>
                    <a:cubicBezTo>
                      <a:pt x="1004" y="1078"/>
                      <a:pt x="1551" y="1898"/>
                      <a:pt x="2068" y="2749"/>
                    </a:cubicBezTo>
                    <a:cubicBezTo>
                      <a:pt x="3131" y="4482"/>
                      <a:pt x="4408" y="6093"/>
                      <a:pt x="5867" y="7491"/>
                    </a:cubicBezTo>
                    <a:cubicBezTo>
                      <a:pt x="6688" y="8281"/>
                      <a:pt x="7539" y="8980"/>
                      <a:pt x="8542" y="9558"/>
                    </a:cubicBezTo>
                    <a:cubicBezTo>
                      <a:pt x="8876" y="9740"/>
                      <a:pt x="9180" y="9984"/>
                      <a:pt x="9363" y="10348"/>
                    </a:cubicBezTo>
                    <a:cubicBezTo>
                      <a:pt x="9636" y="10743"/>
                      <a:pt x="9910" y="11139"/>
                      <a:pt x="10214" y="11594"/>
                    </a:cubicBezTo>
                    <a:cubicBezTo>
                      <a:pt x="9971" y="11594"/>
                      <a:pt x="9879" y="11443"/>
                      <a:pt x="9727" y="11382"/>
                    </a:cubicBezTo>
                    <a:cubicBezTo>
                      <a:pt x="8724" y="10774"/>
                      <a:pt x="7691" y="10166"/>
                      <a:pt x="6688" y="9619"/>
                    </a:cubicBezTo>
                    <a:cubicBezTo>
                      <a:pt x="5685" y="9102"/>
                      <a:pt x="4621" y="8677"/>
                      <a:pt x="3557" y="8251"/>
                    </a:cubicBezTo>
                    <a:cubicBezTo>
                      <a:pt x="3040" y="8069"/>
                      <a:pt x="2524" y="7825"/>
                      <a:pt x="2037" y="7673"/>
                    </a:cubicBezTo>
                    <a:cubicBezTo>
                      <a:pt x="1460" y="7491"/>
                      <a:pt x="852" y="7370"/>
                      <a:pt x="244" y="7309"/>
                    </a:cubicBezTo>
                    <a:cubicBezTo>
                      <a:pt x="153" y="7309"/>
                      <a:pt x="92" y="7370"/>
                      <a:pt x="62" y="7461"/>
                    </a:cubicBezTo>
                    <a:cubicBezTo>
                      <a:pt x="1" y="7673"/>
                      <a:pt x="92" y="7825"/>
                      <a:pt x="244" y="7977"/>
                    </a:cubicBezTo>
                    <a:cubicBezTo>
                      <a:pt x="852" y="8555"/>
                      <a:pt x="1429" y="9132"/>
                      <a:pt x="2037" y="9710"/>
                    </a:cubicBezTo>
                    <a:cubicBezTo>
                      <a:pt x="2888" y="10500"/>
                      <a:pt x="3709" y="11260"/>
                      <a:pt x="4651" y="11929"/>
                    </a:cubicBezTo>
                    <a:cubicBezTo>
                      <a:pt x="5229" y="12354"/>
                      <a:pt x="5837" y="12780"/>
                      <a:pt x="6475" y="13145"/>
                    </a:cubicBezTo>
                    <a:cubicBezTo>
                      <a:pt x="7053" y="13509"/>
                      <a:pt x="7660" y="13844"/>
                      <a:pt x="8299" y="14057"/>
                    </a:cubicBezTo>
                    <a:cubicBezTo>
                      <a:pt x="9171" y="14400"/>
                      <a:pt x="10066" y="14652"/>
                      <a:pt x="11004" y="14652"/>
                    </a:cubicBezTo>
                    <a:cubicBezTo>
                      <a:pt x="11145" y="14652"/>
                      <a:pt x="11286" y="14646"/>
                      <a:pt x="11429" y="14634"/>
                    </a:cubicBezTo>
                    <a:cubicBezTo>
                      <a:pt x="11526" y="14628"/>
                      <a:pt x="11602" y="14623"/>
                      <a:pt x="11663" y="14623"/>
                    </a:cubicBezTo>
                    <a:cubicBezTo>
                      <a:pt x="11895" y="14623"/>
                      <a:pt x="11930" y="14693"/>
                      <a:pt x="12098" y="15029"/>
                    </a:cubicBezTo>
                    <a:cubicBezTo>
                      <a:pt x="12676" y="16123"/>
                      <a:pt x="13253" y="17218"/>
                      <a:pt x="13770" y="18373"/>
                    </a:cubicBezTo>
                    <a:cubicBezTo>
                      <a:pt x="13466" y="18373"/>
                      <a:pt x="13223" y="18221"/>
                      <a:pt x="12949" y="18130"/>
                    </a:cubicBezTo>
                    <a:cubicBezTo>
                      <a:pt x="12341" y="17947"/>
                      <a:pt x="11703" y="17795"/>
                      <a:pt x="11034" y="17613"/>
                    </a:cubicBezTo>
                    <a:cubicBezTo>
                      <a:pt x="10031" y="17309"/>
                      <a:pt x="8998" y="17066"/>
                      <a:pt x="7964" y="16762"/>
                    </a:cubicBezTo>
                    <a:cubicBezTo>
                      <a:pt x="7138" y="16495"/>
                      <a:pt x="6312" y="16229"/>
                      <a:pt x="5424" y="16229"/>
                    </a:cubicBezTo>
                    <a:cubicBezTo>
                      <a:pt x="5299" y="16229"/>
                      <a:pt x="5173" y="16234"/>
                      <a:pt x="5046" y="16245"/>
                    </a:cubicBezTo>
                    <a:cubicBezTo>
                      <a:pt x="5012" y="16245"/>
                      <a:pt x="4967" y="16225"/>
                      <a:pt x="4924" y="16225"/>
                    </a:cubicBezTo>
                    <a:cubicBezTo>
                      <a:pt x="4891" y="16225"/>
                      <a:pt x="4860" y="16236"/>
                      <a:pt x="4834" y="16275"/>
                    </a:cubicBezTo>
                    <a:lnTo>
                      <a:pt x="5502" y="16944"/>
                    </a:lnTo>
                    <a:cubicBezTo>
                      <a:pt x="6597" y="18221"/>
                      <a:pt x="7964" y="19193"/>
                      <a:pt x="9332" y="20136"/>
                    </a:cubicBezTo>
                    <a:cubicBezTo>
                      <a:pt x="10548" y="20987"/>
                      <a:pt x="11885" y="21473"/>
                      <a:pt x="13375" y="21625"/>
                    </a:cubicBezTo>
                    <a:cubicBezTo>
                      <a:pt x="13490" y="21632"/>
                      <a:pt x="13603" y="21636"/>
                      <a:pt x="13715" y="21636"/>
                    </a:cubicBezTo>
                    <a:cubicBezTo>
                      <a:pt x="14076" y="21636"/>
                      <a:pt x="14425" y="21596"/>
                      <a:pt x="14773" y="21503"/>
                    </a:cubicBezTo>
                    <a:cubicBezTo>
                      <a:pt x="14797" y="21500"/>
                      <a:pt x="14819" y="21498"/>
                      <a:pt x="14839" y="21498"/>
                    </a:cubicBezTo>
                    <a:cubicBezTo>
                      <a:pt x="14978" y="21498"/>
                      <a:pt x="15051" y="21584"/>
                      <a:pt x="15077" y="21716"/>
                    </a:cubicBezTo>
                    <a:cubicBezTo>
                      <a:pt x="15229" y="22233"/>
                      <a:pt x="15381" y="22810"/>
                      <a:pt x="15533" y="23327"/>
                    </a:cubicBezTo>
                    <a:cubicBezTo>
                      <a:pt x="15746" y="24209"/>
                      <a:pt x="15958" y="25090"/>
                      <a:pt x="16110" y="26002"/>
                    </a:cubicBezTo>
                    <a:cubicBezTo>
                      <a:pt x="16171" y="26367"/>
                      <a:pt x="16171" y="26731"/>
                      <a:pt x="16171" y="27096"/>
                    </a:cubicBezTo>
                    <a:cubicBezTo>
                      <a:pt x="16171" y="27370"/>
                      <a:pt x="16323" y="27522"/>
                      <a:pt x="16506" y="27552"/>
                    </a:cubicBezTo>
                    <a:cubicBezTo>
                      <a:pt x="16545" y="27557"/>
                      <a:pt x="16582" y="27560"/>
                      <a:pt x="16617" y="27560"/>
                    </a:cubicBezTo>
                    <a:cubicBezTo>
                      <a:pt x="16797" y="27560"/>
                      <a:pt x="16920" y="27492"/>
                      <a:pt x="17022" y="27339"/>
                    </a:cubicBezTo>
                    <a:cubicBezTo>
                      <a:pt x="17083" y="27218"/>
                      <a:pt x="17083" y="27066"/>
                      <a:pt x="17083" y="26944"/>
                    </a:cubicBezTo>
                    <a:cubicBezTo>
                      <a:pt x="17083" y="26124"/>
                      <a:pt x="16931" y="25364"/>
                      <a:pt x="16779" y="24543"/>
                    </a:cubicBezTo>
                    <a:cubicBezTo>
                      <a:pt x="16566" y="23388"/>
                      <a:pt x="16293" y="22203"/>
                      <a:pt x="15928" y="21048"/>
                    </a:cubicBezTo>
                    <a:cubicBezTo>
                      <a:pt x="15928" y="20987"/>
                      <a:pt x="15928" y="20956"/>
                      <a:pt x="15989" y="20896"/>
                    </a:cubicBezTo>
                    <a:cubicBezTo>
                      <a:pt x="16232" y="20744"/>
                      <a:pt x="16384" y="20531"/>
                      <a:pt x="16384" y="20257"/>
                    </a:cubicBezTo>
                    <a:cubicBezTo>
                      <a:pt x="16414" y="20075"/>
                      <a:pt x="16536" y="19923"/>
                      <a:pt x="16627" y="19771"/>
                    </a:cubicBezTo>
                    <a:cubicBezTo>
                      <a:pt x="17843" y="17947"/>
                      <a:pt x="18147" y="15880"/>
                      <a:pt x="17995" y="13722"/>
                    </a:cubicBezTo>
                    <a:cubicBezTo>
                      <a:pt x="17934" y="12446"/>
                      <a:pt x="17600" y="11169"/>
                      <a:pt x="17205" y="9953"/>
                    </a:cubicBezTo>
                    <a:cubicBezTo>
                      <a:pt x="17053" y="9588"/>
                      <a:pt x="16931" y="9163"/>
                      <a:pt x="16840" y="8798"/>
                    </a:cubicBezTo>
                    <a:cubicBezTo>
                      <a:pt x="16749" y="8494"/>
                      <a:pt x="16627" y="8221"/>
                      <a:pt x="16475" y="7947"/>
                    </a:cubicBezTo>
                    <a:cubicBezTo>
                      <a:pt x="16232" y="7461"/>
                      <a:pt x="15928" y="6974"/>
                      <a:pt x="15624" y="6458"/>
                    </a:cubicBezTo>
                    <a:cubicBezTo>
                      <a:pt x="15563" y="6366"/>
                      <a:pt x="15510" y="6321"/>
                      <a:pt x="15461" y="6321"/>
                    </a:cubicBezTo>
                    <a:cubicBezTo>
                      <a:pt x="15411" y="6321"/>
                      <a:pt x="15366" y="6366"/>
                      <a:pt x="15320" y="6458"/>
                    </a:cubicBezTo>
                    <a:cubicBezTo>
                      <a:pt x="15259" y="6549"/>
                      <a:pt x="15259" y="6610"/>
                      <a:pt x="15259" y="6701"/>
                    </a:cubicBezTo>
                    <a:cubicBezTo>
                      <a:pt x="15259" y="7309"/>
                      <a:pt x="15259" y="7947"/>
                      <a:pt x="15229" y="8555"/>
                    </a:cubicBezTo>
                    <a:cubicBezTo>
                      <a:pt x="15199" y="9406"/>
                      <a:pt x="15016" y="10227"/>
                      <a:pt x="14864" y="11078"/>
                    </a:cubicBezTo>
                    <a:cubicBezTo>
                      <a:pt x="14560" y="12780"/>
                      <a:pt x="14469" y="14482"/>
                      <a:pt x="14621" y="16245"/>
                    </a:cubicBezTo>
                    <a:lnTo>
                      <a:pt x="14743" y="17491"/>
                    </a:lnTo>
                    <a:cubicBezTo>
                      <a:pt x="14743" y="17522"/>
                      <a:pt x="14743" y="17552"/>
                      <a:pt x="14712" y="17643"/>
                    </a:cubicBezTo>
                    <a:cubicBezTo>
                      <a:pt x="14560" y="17491"/>
                      <a:pt x="14499" y="17309"/>
                      <a:pt x="14439" y="17096"/>
                    </a:cubicBezTo>
                    <a:cubicBezTo>
                      <a:pt x="13952" y="16093"/>
                      <a:pt x="13436" y="15060"/>
                      <a:pt x="12919" y="14057"/>
                    </a:cubicBezTo>
                    <a:cubicBezTo>
                      <a:pt x="12828" y="13874"/>
                      <a:pt x="12797" y="13692"/>
                      <a:pt x="12888" y="13509"/>
                    </a:cubicBezTo>
                    <a:cubicBezTo>
                      <a:pt x="12919" y="13388"/>
                      <a:pt x="12949" y="13236"/>
                      <a:pt x="12919" y="13114"/>
                    </a:cubicBezTo>
                    <a:cubicBezTo>
                      <a:pt x="12767" y="12689"/>
                      <a:pt x="12828" y="12233"/>
                      <a:pt x="12828" y="11838"/>
                    </a:cubicBezTo>
                    <a:cubicBezTo>
                      <a:pt x="12888" y="10348"/>
                      <a:pt x="12645" y="8950"/>
                      <a:pt x="12311" y="7521"/>
                    </a:cubicBezTo>
                    <a:cubicBezTo>
                      <a:pt x="11977" y="5971"/>
                      <a:pt x="11369" y="4482"/>
                      <a:pt x="10700" y="3053"/>
                    </a:cubicBezTo>
                    <a:cubicBezTo>
                      <a:pt x="10639" y="2810"/>
                      <a:pt x="10487" y="2658"/>
                      <a:pt x="10335" y="2476"/>
                    </a:cubicBezTo>
                    <a:cubicBezTo>
                      <a:pt x="9758" y="1777"/>
                      <a:pt x="9241" y="1108"/>
                      <a:pt x="8663" y="439"/>
                    </a:cubicBezTo>
                    <a:cubicBezTo>
                      <a:pt x="8633" y="379"/>
                      <a:pt x="8572" y="318"/>
                      <a:pt x="8512" y="318"/>
                    </a:cubicBezTo>
                    <a:cubicBezTo>
                      <a:pt x="8633" y="743"/>
                      <a:pt x="8633" y="1138"/>
                      <a:pt x="8542" y="1594"/>
                    </a:cubicBezTo>
                    <a:cubicBezTo>
                      <a:pt x="8633" y="3236"/>
                      <a:pt x="8876" y="4877"/>
                      <a:pt x="9302" y="6458"/>
                    </a:cubicBezTo>
                    <a:cubicBezTo>
                      <a:pt x="9423" y="6883"/>
                      <a:pt x="9545" y="7278"/>
                      <a:pt x="9636" y="7734"/>
                    </a:cubicBezTo>
                    <a:cubicBezTo>
                      <a:pt x="9484" y="7521"/>
                      <a:pt x="9454" y="7309"/>
                      <a:pt x="9393" y="7157"/>
                    </a:cubicBezTo>
                    <a:cubicBezTo>
                      <a:pt x="8694" y="5667"/>
                      <a:pt x="7630" y="4482"/>
                      <a:pt x="6414" y="3479"/>
                    </a:cubicBezTo>
                    <a:cubicBezTo>
                      <a:pt x="5168" y="2385"/>
                      <a:pt x="3800" y="1412"/>
                      <a:pt x="2463" y="470"/>
                    </a:cubicBezTo>
                    <a:cubicBezTo>
                      <a:pt x="2189" y="257"/>
                      <a:pt x="1824" y="257"/>
                      <a:pt x="1520" y="196"/>
                    </a:cubicBezTo>
                    <a:cubicBezTo>
                      <a:pt x="1247" y="105"/>
                      <a:pt x="943" y="75"/>
                      <a:pt x="669" y="14"/>
                    </a:cubicBezTo>
                    <a:cubicBezTo>
                      <a:pt x="649" y="14"/>
                      <a:pt x="602" y="0"/>
                      <a:pt x="5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08"/>
              <p:cNvSpPr/>
              <p:nvPr/>
            </p:nvSpPr>
            <p:spPr>
              <a:xfrm>
                <a:off x="8172775" y="6547225"/>
                <a:ext cx="775" cy="25"/>
              </a:xfrm>
              <a:custGeom>
                <a:rect b="b" l="l" r="r" t="t"/>
                <a:pathLst>
                  <a:path extrusionOk="0" h="1" w="31">
                    <a:moveTo>
                      <a:pt x="31" y="1"/>
                    </a:moveTo>
                    <a:lnTo>
                      <a:pt x="31" y="1"/>
                    </a:lnTo>
                    <a:cubicBezTo>
                      <a:pt x="0" y="1"/>
                      <a:pt x="31" y="1"/>
                      <a:pt x="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08"/>
              <p:cNvSpPr/>
              <p:nvPr/>
            </p:nvSpPr>
            <p:spPr>
              <a:xfrm>
                <a:off x="8037500" y="6593225"/>
                <a:ext cx="144400" cy="158375"/>
              </a:xfrm>
              <a:custGeom>
                <a:rect b="b" l="l" r="r" t="t"/>
                <a:pathLst>
                  <a:path extrusionOk="0" h="6335" w="5776">
                    <a:moveTo>
                      <a:pt x="197" y="1"/>
                    </a:moveTo>
                    <a:cubicBezTo>
                      <a:pt x="154" y="1"/>
                      <a:pt x="118" y="29"/>
                      <a:pt x="92" y="106"/>
                    </a:cubicBezTo>
                    <a:cubicBezTo>
                      <a:pt x="1" y="197"/>
                      <a:pt x="122" y="288"/>
                      <a:pt x="183" y="349"/>
                    </a:cubicBezTo>
                    <a:cubicBezTo>
                      <a:pt x="609" y="775"/>
                      <a:pt x="1034" y="1200"/>
                      <a:pt x="1490" y="1626"/>
                    </a:cubicBezTo>
                    <a:lnTo>
                      <a:pt x="1976" y="2112"/>
                    </a:lnTo>
                    <a:cubicBezTo>
                      <a:pt x="2007" y="2173"/>
                      <a:pt x="2128" y="2203"/>
                      <a:pt x="2128" y="2295"/>
                    </a:cubicBezTo>
                    <a:cubicBezTo>
                      <a:pt x="2115" y="2334"/>
                      <a:pt x="2086" y="2345"/>
                      <a:pt x="2051" y="2345"/>
                    </a:cubicBezTo>
                    <a:cubicBezTo>
                      <a:pt x="2005" y="2345"/>
                      <a:pt x="1950" y="2325"/>
                      <a:pt x="1916" y="2325"/>
                    </a:cubicBezTo>
                    <a:cubicBezTo>
                      <a:pt x="1672" y="2325"/>
                      <a:pt x="1399" y="2295"/>
                      <a:pt x="1186" y="2264"/>
                    </a:cubicBezTo>
                    <a:cubicBezTo>
                      <a:pt x="1133" y="2243"/>
                      <a:pt x="1080" y="2229"/>
                      <a:pt x="1032" y="2229"/>
                    </a:cubicBezTo>
                    <a:cubicBezTo>
                      <a:pt x="943" y="2229"/>
                      <a:pt x="872" y="2277"/>
                      <a:pt x="852" y="2416"/>
                    </a:cubicBezTo>
                    <a:cubicBezTo>
                      <a:pt x="791" y="2598"/>
                      <a:pt x="943" y="2629"/>
                      <a:pt x="1095" y="2659"/>
                    </a:cubicBezTo>
                    <a:cubicBezTo>
                      <a:pt x="1353" y="2696"/>
                      <a:pt x="1623" y="2756"/>
                      <a:pt x="1891" y="2756"/>
                    </a:cubicBezTo>
                    <a:cubicBezTo>
                      <a:pt x="2063" y="2756"/>
                      <a:pt x="2235" y="2731"/>
                      <a:pt x="2402" y="2659"/>
                    </a:cubicBezTo>
                    <a:cubicBezTo>
                      <a:pt x="2410" y="2655"/>
                      <a:pt x="2419" y="2653"/>
                      <a:pt x="2428" y="2653"/>
                    </a:cubicBezTo>
                    <a:cubicBezTo>
                      <a:pt x="2487" y="2653"/>
                      <a:pt x="2558" y="2728"/>
                      <a:pt x="2584" y="2781"/>
                    </a:cubicBezTo>
                    <a:cubicBezTo>
                      <a:pt x="3040" y="3237"/>
                      <a:pt x="3496" y="3723"/>
                      <a:pt x="3922" y="4270"/>
                    </a:cubicBezTo>
                    <a:cubicBezTo>
                      <a:pt x="3952" y="4301"/>
                      <a:pt x="3983" y="4361"/>
                      <a:pt x="3952" y="4392"/>
                    </a:cubicBezTo>
                    <a:cubicBezTo>
                      <a:pt x="3937" y="4407"/>
                      <a:pt x="3922" y="4415"/>
                      <a:pt x="3903" y="4415"/>
                    </a:cubicBezTo>
                    <a:cubicBezTo>
                      <a:pt x="3884" y="4415"/>
                      <a:pt x="3861" y="4407"/>
                      <a:pt x="3831" y="4392"/>
                    </a:cubicBezTo>
                    <a:cubicBezTo>
                      <a:pt x="3587" y="4270"/>
                      <a:pt x="3283" y="4270"/>
                      <a:pt x="3040" y="4118"/>
                    </a:cubicBezTo>
                    <a:cubicBezTo>
                      <a:pt x="2979" y="4088"/>
                      <a:pt x="2888" y="4088"/>
                      <a:pt x="2827" y="4088"/>
                    </a:cubicBezTo>
                    <a:cubicBezTo>
                      <a:pt x="2706" y="4088"/>
                      <a:pt x="2615" y="4149"/>
                      <a:pt x="2584" y="4270"/>
                    </a:cubicBezTo>
                    <a:cubicBezTo>
                      <a:pt x="2554" y="4392"/>
                      <a:pt x="2615" y="4422"/>
                      <a:pt x="2706" y="4483"/>
                    </a:cubicBezTo>
                    <a:cubicBezTo>
                      <a:pt x="2858" y="4605"/>
                      <a:pt x="3040" y="4665"/>
                      <a:pt x="3223" y="4696"/>
                    </a:cubicBezTo>
                    <a:cubicBezTo>
                      <a:pt x="3503" y="4752"/>
                      <a:pt x="3758" y="4912"/>
                      <a:pt x="4035" y="4912"/>
                    </a:cubicBezTo>
                    <a:cubicBezTo>
                      <a:pt x="4058" y="4912"/>
                      <a:pt x="4081" y="4911"/>
                      <a:pt x="4104" y="4909"/>
                    </a:cubicBezTo>
                    <a:cubicBezTo>
                      <a:pt x="4132" y="4905"/>
                      <a:pt x="4159" y="4904"/>
                      <a:pt x="4184" y="4904"/>
                    </a:cubicBezTo>
                    <a:cubicBezTo>
                      <a:pt x="4403" y="4904"/>
                      <a:pt x="4515" y="5019"/>
                      <a:pt x="4651" y="5182"/>
                    </a:cubicBezTo>
                    <a:cubicBezTo>
                      <a:pt x="4894" y="5516"/>
                      <a:pt x="5138" y="5820"/>
                      <a:pt x="5411" y="6155"/>
                    </a:cubicBezTo>
                    <a:cubicBezTo>
                      <a:pt x="5435" y="6226"/>
                      <a:pt x="5477" y="6335"/>
                      <a:pt x="5553" y="6335"/>
                    </a:cubicBezTo>
                    <a:cubicBezTo>
                      <a:pt x="5574" y="6335"/>
                      <a:pt x="5598" y="6327"/>
                      <a:pt x="5624" y="6307"/>
                    </a:cubicBezTo>
                    <a:cubicBezTo>
                      <a:pt x="5776" y="6246"/>
                      <a:pt x="5624" y="6124"/>
                      <a:pt x="5593" y="6064"/>
                    </a:cubicBezTo>
                    <a:cubicBezTo>
                      <a:pt x="5320" y="5638"/>
                      <a:pt x="5016" y="5213"/>
                      <a:pt x="4712" y="4848"/>
                    </a:cubicBezTo>
                    <a:cubicBezTo>
                      <a:pt x="4590" y="4696"/>
                      <a:pt x="4530" y="4544"/>
                      <a:pt x="4530" y="4331"/>
                    </a:cubicBezTo>
                    <a:cubicBezTo>
                      <a:pt x="4530" y="3936"/>
                      <a:pt x="4408" y="3510"/>
                      <a:pt x="4286" y="3085"/>
                    </a:cubicBezTo>
                    <a:cubicBezTo>
                      <a:pt x="4263" y="2989"/>
                      <a:pt x="4220" y="2875"/>
                      <a:pt x="4129" y="2875"/>
                    </a:cubicBezTo>
                    <a:cubicBezTo>
                      <a:pt x="4104" y="2875"/>
                      <a:pt x="4076" y="2883"/>
                      <a:pt x="4043" y="2902"/>
                    </a:cubicBezTo>
                    <a:cubicBezTo>
                      <a:pt x="3891" y="2933"/>
                      <a:pt x="3831" y="3085"/>
                      <a:pt x="3891" y="3237"/>
                    </a:cubicBezTo>
                    <a:cubicBezTo>
                      <a:pt x="3922" y="3480"/>
                      <a:pt x="3952" y="3693"/>
                      <a:pt x="4043" y="3966"/>
                    </a:cubicBezTo>
                    <a:cubicBezTo>
                      <a:pt x="3800" y="3754"/>
                      <a:pt x="3648" y="3541"/>
                      <a:pt x="3466" y="3389"/>
                    </a:cubicBezTo>
                    <a:cubicBezTo>
                      <a:pt x="3192" y="3146"/>
                      <a:pt x="2979" y="2842"/>
                      <a:pt x="2706" y="2568"/>
                    </a:cubicBezTo>
                    <a:cubicBezTo>
                      <a:pt x="2615" y="2477"/>
                      <a:pt x="2584" y="2386"/>
                      <a:pt x="2584" y="2264"/>
                    </a:cubicBezTo>
                    <a:cubicBezTo>
                      <a:pt x="2584" y="1778"/>
                      <a:pt x="2372" y="1352"/>
                      <a:pt x="2220" y="896"/>
                    </a:cubicBezTo>
                    <a:cubicBezTo>
                      <a:pt x="2170" y="821"/>
                      <a:pt x="2120" y="767"/>
                      <a:pt x="2053" y="767"/>
                    </a:cubicBezTo>
                    <a:cubicBezTo>
                      <a:pt x="2038" y="767"/>
                      <a:pt x="2023" y="769"/>
                      <a:pt x="2007" y="775"/>
                    </a:cubicBezTo>
                    <a:cubicBezTo>
                      <a:pt x="1946" y="805"/>
                      <a:pt x="1916" y="896"/>
                      <a:pt x="1916" y="957"/>
                    </a:cubicBezTo>
                    <a:cubicBezTo>
                      <a:pt x="1916" y="1200"/>
                      <a:pt x="2007" y="1413"/>
                      <a:pt x="2068" y="1656"/>
                    </a:cubicBezTo>
                    <a:cubicBezTo>
                      <a:pt x="2039" y="1600"/>
                      <a:pt x="2037" y="1576"/>
                      <a:pt x="2037" y="1576"/>
                    </a:cubicBezTo>
                    <a:lnTo>
                      <a:pt x="2037" y="1576"/>
                    </a:lnTo>
                    <a:cubicBezTo>
                      <a:pt x="2037" y="1576"/>
                      <a:pt x="2039" y="1607"/>
                      <a:pt x="2007" y="1656"/>
                    </a:cubicBezTo>
                    <a:cubicBezTo>
                      <a:pt x="1916" y="1656"/>
                      <a:pt x="1855" y="1565"/>
                      <a:pt x="1824" y="1504"/>
                    </a:cubicBezTo>
                    <a:cubicBezTo>
                      <a:pt x="1338" y="1048"/>
                      <a:pt x="882" y="501"/>
                      <a:pt x="396" y="106"/>
                    </a:cubicBezTo>
                    <a:cubicBezTo>
                      <a:pt x="326" y="53"/>
                      <a:pt x="255" y="1"/>
                      <a:pt x="1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08"/>
              <p:cNvSpPr/>
              <p:nvPr/>
            </p:nvSpPr>
            <p:spPr>
              <a:xfrm>
                <a:off x="8199350" y="6617150"/>
                <a:ext cx="52475" cy="214300"/>
              </a:xfrm>
              <a:custGeom>
                <a:rect b="b" l="l" r="r" t="t"/>
                <a:pathLst>
                  <a:path extrusionOk="0" h="8572" w="2099">
                    <a:moveTo>
                      <a:pt x="92" y="0"/>
                    </a:moveTo>
                    <a:cubicBezTo>
                      <a:pt x="1" y="61"/>
                      <a:pt x="31" y="152"/>
                      <a:pt x="31" y="274"/>
                    </a:cubicBezTo>
                    <a:cubicBezTo>
                      <a:pt x="366" y="1459"/>
                      <a:pt x="639" y="2645"/>
                      <a:pt x="852" y="3860"/>
                    </a:cubicBezTo>
                    <a:cubicBezTo>
                      <a:pt x="1065" y="4863"/>
                      <a:pt x="1247" y="5927"/>
                      <a:pt x="1399" y="6961"/>
                    </a:cubicBezTo>
                    <a:cubicBezTo>
                      <a:pt x="1460" y="7417"/>
                      <a:pt x="1582" y="7842"/>
                      <a:pt x="1582" y="8298"/>
                    </a:cubicBezTo>
                    <a:cubicBezTo>
                      <a:pt x="1582" y="8450"/>
                      <a:pt x="1673" y="8572"/>
                      <a:pt x="1825" y="8572"/>
                    </a:cubicBezTo>
                    <a:cubicBezTo>
                      <a:pt x="1977" y="8572"/>
                      <a:pt x="2007" y="8450"/>
                      <a:pt x="2037" y="8329"/>
                    </a:cubicBezTo>
                    <a:cubicBezTo>
                      <a:pt x="2037" y="8298"/>
                      <a:pt x="2068" y="8207"/>
                      <a:pt x="2068" y="8177"/>
                    </a:cubicBezTo>
                    <a:cubicBezTo>
                      <a:pt x="2037" y="7386"/>
                      <a:pt x="2098" y="6535"/>
                      <a:pt x="2098" y="5745"/>
                    </a:cubicBezTo>
                    <a:cubicBezTo>
                      <a:pt x="2098" y="5623"/>
                      <a:pt x="2068" y="5471"/>
                      <a:pt x="2068" y="5380"/>
                    </a:cubicBezTo>
                    <a:cubicBezTo>
                      <a:pt x="2068" y="5289"/>
                      <a:pt x="2007" y="5259"/>
                      <a:pt x="1916" y="5259"/>
                    </a:cubicBezTo>
                    <a:cubicBezTo>
                      <a:pt x="1855" y="5259"/>
                      <a:pt x="1794" y="5319"/>
                      <a:pt x="1764" y="5380"/>
                    </a:cubicBezTo>
                    <a:cubicBezTo>
                      <a:pt x="1764" y="5441"/>
                      <a:pt x="1734" y="5563"/>
                      <a:pt x="1734" y="5623"/>
                    </a:cubicBezTo>
                    <a:cubicBezTo>
                      <a:pt x="1764" y="5897"/>
                      <a:pt x="1764" y="6201"/>
                      <a:pt x="1734" y="6535"/>
                    </a:cubicBezTo>
                    <a:cubicBezTo>
                      <a:pt x="1582" y="5927"/>
                      <a:pt x="1551" y="5380"/>
                      <a:pt x="1399" y="4833"/>
                    </a:cubicBezTo>
                    <a:lnTo>
                      <a:pt x="1399" y="4711"/>
                    </a:lnTo>
                    <a:cubicBezTo>
                      <a:pt x="1703" y="4529"/>
                      <a:pt x="1612" y="4195"/>
                      <a:pt x="1673" y="3921"/>
                    </a:cubicBezTo>
                    <a:cubicBezTo>
                      <a:pt x="1734" y="3648"/>
                      <a:pt x="1764" y="3344"/>
                      <a:pt x="1825" y="3040"/>
                    </a:cubicBezTo>
                    <a:lnTo>
                      <a:pt x="1825" y="2827"/>
                    </a:lnTo>
                    <a:cubicBezTo>
                      <a:pt x="1825" y="2736"/>
                      <a:pt x="1764" y="2705"/>
                      <a:pt x="1673" y="2705"/>
                    </a:cubicBezTo>
                    <a:cubicBezTo>
                      <a:pt x="1551" y="2705"/>
                      <a:pt x="1460" y="2736"/>
                      <a:pt x="1460" y="2857"/>
                    </a:cubicBezTo>
                    <a:cubicBezTo>
                      <a:pt x="1369" y="3161"/>
                      <a:pt x="1308" y="3435"/>
                      <a:pt x="1278" y="3739"/>
                    </a:cubicBezTo>
                    <a:cubicBezTo>
                      <a:pt x="1278" y="3769"/>
                      <a:pt x="1278" y="3800"/>
                      <a:pt x="1217" y="3891"/>
                    </a:cubicBezTo>
                    <a:cubicBezTo>
                      <a:pt x="1126" y="3556"/>
                      <a:pt x="1065" y="3252"/>
                      <a:pt x="974" y="2948"/>
                    </a:cubicBezTo>
                    <a:cubicBezTo>
                      <a:pt x="761" y="2037"/>
                      <a:pt x="609" y="1064"/>
                      <a:pt x="244" y="213"/>
                    </a:cubicBezTo>
                    <a:cubicBezTo>
                      <a:pt x="214" y="122"/>
                      <a:pt x="183" y="0"/>
                      <a:pt x="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08"/>
              <p:cNvSpPr/>
              <p:nvPr/>
            </p:nvSpPr>
            <p:spPr>
              <a:xfrm>
                <a:off x="8075500" y="6791425"/>
                <a:ext cx="141375" cy="79225"/>
              </a:xfrm>
              <a:custGeom>
                <a:rect b="b" l="l" r="r" t="t"/>
                <a:pathLst>
                  <a:path extrusionOk="0" h="3169" w="5655">
                    <a:moveTo>
                      <a:pt x="178" y="1"/>
                    </a:moveTo>
                    <a:cubicBezTo>
                      <a:pt x="139" y="1"/>
                      <a:pt x="104" y="24"/>
                      <a:pt x="61" y="81"/>
                    </a:cubicBezTo>
                    <a:cubicBezTo>
                      <a:pt x="0" y="172"/>
                      <a:pt x="122" y="263"/>
                      <a:pt x="152" y="294"/>
                    </a:cubicBezTo>
                    <a:cubicBezTo>
                      <a:pt x="456" y="476"/>
                      <a:pt x="760" y="689"/>
                      <a:pt x="1095" y="841"/>
                    </a:cubicBezTo>
                    <a:cubicBezTo>
                      <a:pt x="1277" y="932"/>
                      <a:pt x="1429" y="1023"/>
                      <a:pt x="1672" y="1145"/>
                    </a:cubicBezTo>
                    <a:cubicBezTo>
                      <a:pt x="1490" y="1206"/>
                      <a:pt x="1277" y="1206"/>
                      <a:pt x="1095" y="1236"/>
                    </a:cubicBezTo>
                    <a:cubicBezTo>
                      <a:pt x="943" y="1297"/>
                      <a:pt x="791" y="1327"/>
                      <a:pt x="821" y="1509"/>
                    </a:cubicBezTo>
                    <a:cubicBezTo>
                      <a:pt x="864" y="1639"/>
                      <a:pt x="923" y="1677"/>
                      <a:pt x="1029" y="1677"/>
                    </a:cubicBezTo>
                    <a:cubicBezTo>
                      <a:pt x="1073" y="1677"/>
                      <a:pt x="1124" y="1670"/>
                      <a:pt x="1186" y="1661"/>
                    </a:cubicBezTo>
                    <a:cubicBezTo>
                      <a:pt x="1520" y="1540"/>
                      <a:pt x="1885" y="1631"/>
                      <a:pt x="2250" y="1449"/>
                    </a:cubicBezTo>
                    <a:cubicBezTo>
                      <a:pt x="2259" y="1430"/>
                      <a:pt x="2269" y="1423"/>
                      <a:pt x="2278" y="1423"/>
                    </a:cubicBezTo>
                    <a:cubicBezTo>
                      <a:pt x="2299" y="1423"/>
                      <a:pt x="2320" y="1458"/>
                      <a:pt x="2341" y="1479"/>
                    </a:cubicBezTo>
                    <a:cubicBezTo>
                      <a:pt x="2766" y="1753"/>
                      <a:pt x="3192" y="1965"/>
                      <a:pt x="3618" y="2239"/>
                    </a:cubicBezTo>
                    <a:cubicBezTo>
                      <a:pt x="3496" y="2239"/>
                      <a:pt x="3496" y="2269"/>
                      <a:pt x="3496" y="2269"/>
                    </a:cubicBezTo>
                    <a:cubicBezTo>
                      <a:pt x="3283" y="2269"/>
                      <a:pt x="3040" y="2239"/>
                      <a:pt x="2858" y="2239"/>
                    </a:cubicBezTo>
                    <a:lnTo>
                      <a:pt x="2584" y="2239"/>
                    </a:lnTo>
                    <a:cubicBezTo>
                      <a:pt x="2463" y="2269"/>
                      <a:pt x="2402" y="2361"/>
                      <a:pt x="2402" y="2452"/>
                    </a:cubicBezTo>
                    <a:cubicBezTo>
                      <a:pt x="2402" y="2573"/>
                      <a:pt x="2523" y="2604"/>
                      <a:pt x="2584" y="2604"/>
                    </a:cubicBezTo>
                    <a:cubicBezTo>
                      <a:pt x="2612" y="2602"/>
                      <a:pt x="2640" y="2601"/>
                      <a:pt x="2668" y="2601"/>
                    </a:cubicBezTo>
                    <a:cubicBezTo>
                      <a:pt x="2930" y="2601"/>
                      <a:pt x="3201" y="2674"/>
                      <a:pt x="3469" y="2674"/>
                    </a:cubicBezTo>
                    <a:cubicBezTo>
                      <a:pt x="3642" y="2674"/>
                      <a:pt x="3814" y="2644"/>
                      <a:pt x="3982" y="2543"/>
                    </a:cubicBezTo>
                    <a:cubicBezTo>
                      <a:pt x="4018" y="2534"/>
                      <a:pt x="4051" y="2530"/>
                      <a:pt x="4081" y="2530"/>
                    </a:cubicBezTo>
                    <a:cubicBezTo>
                      <a:pt x="4155" y="2530"/>
                      <a:pt x="4213" y="2552"/>
                      <a:pt x="4256" y="2573"/>
                    </a:cubicBezTo>
                    <a:cubicBezTo>
                      <a:pt x="4651" y="2756"/>
                      <a:pt x="5016" y="2908"/>
                      <a:pt x="5411" y="3120"/>
                    </a:cubicBezTo>
                    <a:cubicBezTo>
                      <a:pt x="5448" y="3139"/>
                      <a:pt x="5507" y="3169"/>
                      <a:pt x="5555" y="3169"/>
                    </a:cubicBezTo>
                    <a:cubicBezTo>
                      <a:pt x="5586" y="3169"/>
                      <a:pt x="5612" y="3156"/>
                      <a:pt x="5624" y="3120"/>
                    </a:cubicBezTo>
                    <a:cubicBezTo>
                      <a:pt x="5654" y="2999"/>
                      <a:pt x="5563" y="2968"/>
                      <a:pt x="5472" y="2908"/>
                    </a:cubicBezTo>
                    <a:cubicBezTo>
                      <a:pt x="5077" y="2725"/>
                      <a:pt x="4742" y="2543"/>
                      <a:pt x="4377" y="2391"/>
                    </a:cubicBezTo>
                    <a:cubicBezTo>
                      <a:pt x="4256" y="2361"/>
                      <a:pt x="4225" y="2269"/>
                      <a:pt x="4134" y="2148"/>
                    </a:cubicBezTo>
                    <a:cubicBezTo>
                      <a:pt x="3922" y="1783"/>
                      <a:pt x="3648" y="1388"/>
                      <a:pt x="3496" y="993"/>
                    </a:cubicBezTo>
                    <a:cubicBezTo>
                      <a:pt x="3471" y="918"/>
                      <a:pt x="3425" y="863"/>
                      <a:pt x="3376" y="863"/>
                    </a:cubicBezTo>
                    <a:cubicBezTo>
                      <a:pt x="3366" y="863"/>
                      <a:pt x="3355" y="866"/>
                      <a:pt x="3344" y="871"/>
                    </a:cubicBezTo>
                    <a:cubicBezTo>
                      <a:pt x="3222" y="902"/>
                      <a:pt x="3222" y="993"/>
                      <a:pt x="3253" y="1084"/>
                    </a:cubicBezTo>
                    <a:cubicBezTo>
                      <a:pt x="3344" y="1327"/>
                      <a:pt x="3466" y="1540"/>
                      <a:pt x="3557" y="1753"/>
                    </a:cubicBezTo>
                    <a:cubicBezTo>
                      <a:pt x="3618" y="1783"/>
                      <a:pt x="3648" y="1813"/>
                      <a:pt x="3618" y="1905"/>
                    </a:cubicBezTo>
                    <a:cubicBezTo>
                      <a:pt x="3599" y="1917"/>
                      <a:pt x="3584" y="1922"/>
                      <a:pt x="3570" y="1922"/>
                    </a:cubicBezTo>
                    <a:cubicBezTo>
                      <a:pt x="3514" y="1922"/>
                      <a:pt x="3490" y="1844"/>
                      <a:pt x="3466" y="1844"/>
                    </a:cubicBezTo>
                    <a:cubicBezTo>
                      <a:pt x="3162" y="1661"/>
                      <a:pt x="2888" y="1509"/>
                      <a:pt x="2584" y="1327"/>
                    </a:cubicBezTo>
                    <a:cubicBezTo>
                      <a:pt x="2280" y="1175"/>
                      <a:pt x="2250" y="841"/>
                      <a:pt x="2037" y="598"/>
                    </a:cubicBezTo>
                    <a:lnTo>
                      <a:pt x="1703" y="142"/>
                    </a:lnTo>
                    <a:cubicBezTo>
                      <a:pt x="1653" y="93"/>
                      <a:pt x="1584" y="4"/>
                      <a:pt x="1495" y="4"/>
                    </a:cubicBezTo>
                    <a:cubicBezTo>
                      <a:pt x="1474" y="4"/>
                      <a:pt x="1452" y="8"/>
                      <a:pt x="1429" y="20"/>
                    </a:cubicBezTo>
                    <a:cubicBezTo>
                      <a:pt x="1338" y="111"/>
                      <a:pt x="1368" y="233"/>
                      <a:pt x="1399" y="324"/>
                    </a:cubicBezTo>
                    <a:lnTo>
                      <a:pt x="1520" y="567"/>
                    </a:lnTo>
                    <a:cubicBezTo>
                      <a:pt x="1551" y="598"/>
                      <a:pt x="1581" y="628"/>
                      <a:pt x="1551" y="719"/>
                    </a:cubicBezTo>
                    <a:cubicBezTo>
                      <a:pt x="1541" y="738"/>
                      <a:pt x="1526" y="745"/>
                      <a:pt x="1508" y="745"/>
                    </a:cubicBezTo>
                    <a:cubicBezTo>
                      <a:pt x="1470" y="745"/>
                      <a:pt x="1420" y="710"/>
                      <a:pt x="1399" y="689"/>
                    </a:cubicBezTo>
                    <a:cubicBezTo>
                      <a:pt x="1247" y="598"/>
                      <a:pt x="1064" y="476"/>
                      <a:pt x="912" y="415"/>
                    </a:cubicBezTo>
                    <a:lnTo>
                      <a:pt x="335" y="81"/>
                    </a:lnTo>
                    <a:cubicBezTo>
                      <a:pt x="270" y="32"/>
                      <a:pt x="222" y="1"/>
                      <a:pt x="1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08"/>
              <p:cNvSpPr/>
              <p:nvPr/>
            </p:nvSpPr>
            <p:spPr>
              <a:xfrm>
                <a:off x="8186450" y="6990500"/>
                <a:ext cx="114750" cy="59250"/>
              </a:xfrm>
              <a:custGeom>
                <a:rect b="b" l="l" r="r" t="t"/>
                <a:pathLst>
                  <a:path extrusionOk="0" h="2370" w="4590">
                    <a:moveTo>
                      <a:pt x="1149" y="1"/>
                    </a:moveTo>
                    <a:cubicBezTo>
                      <a:pt x="1134" y="1"/>
                      <a:pt x="1116" y="7"/>
                      <a:pt x="1094" y="21"/>
                    </a:cubicBezTo>
                    <a:cubicBezTo>
                      <a:pt x="1003" y="51"/>
                      <a:pt x="943" y="112"/>
                      <a:pt x="1003" y="234"/>
                    </a:cubicBezTo>
                    <a:cubicBezTo>
                      <a:pt x="1125" y="416"/>
                      <a:pt x="1186" y="537"/>
                      <a:pt x="1277" y="689"/>
                    </a:cubicBezTo>
                    <a:cubicBezTo>
                      <a:pt x="912" y="659"/>
                      <a:pt x="669" y="507"/>
                      <a:pt x="365" y="355"/>
                    </a:cubicBezTo>
                    <a:cubicBezTo>
                      <a:pt x="307" y="336"/>
                      <a:pt x="238" y="280"/>
                      <a:pt x="179" y="280"/>
                    </a:cubicBezTo>
                    <a:cubicBezTo>
                      <a:pt x="144" y="280"/>
                      <a:pt x="114" y="299"/>
                      <a:pt x="91" y="355"/>
                    </a:cubicBezTo>
                    <a:cubicBezTo>
                      <a:pt x="0" y="446"/>
                      <a:pt x="61" y="568"/>
                      <a:pt x="152" y="659"/>
                    </a:cubicBezTo>
                    <a:cubicBezTo>
                      <a:pt x="395" y="811"/>
                      <a:pt x="608" y="933"/>
                      <a:pt x="882" y="993"/>
                    </a:cubicBezTo>
                    <a:cubicBezTo>
                      <a:pt x="973" y="1024"/>
                      <a:pt x="1064" y="1024"/>
                      <a:pt x="1155" y="1115"/>
                    </a:cubicBezTo>
                    <a:cubicBezTo>
                      <a:pt x="973" y="1267"/>
                      <a:pt x="699" y="1267"/>
                      <a:pt x="456" y="1328"/>
                    </a:cubicBezTo>
                    <a:cubicBezTo>
                      <a:pt x="365" y="1358"/>
                      <a:pt x="213" y="1449"/>
                      <a:pt x="274" y="1601"/>
                    </a:cubicBezTo>
                    <a:cubicBezTo>
                      <a:pt x="328" y="1691"/>
                      <a:pt x="382" y="1717"/>
                      <a:pt x="442" y="1717"/>
                    </a:cubicBezTo>
                    <a:cubicBezTo>
                      <a:pt x="484" y="1717"/>
                      <a:pt x="528" y="1705"/>
                      <a:pt x="578" y="1693"/>
                    </a:cubicBezTo>
                    <a:cubicBezTo>
                      <a:pt x="912" y="1510"/>
                      <a:pt x="1307" y="1449"/>
                      <a:pt x="1611" y="1297"/>
                    </a:cubicBezTo>
                    <a:cubicBezTo>
                      <a:pt x="1631" y="1297"/>
                      <a:pt x="1652" y="1284"/>
                      <a:pt x="1681" y="1284"/>
                    </a:cubicBezTo>
                    <a:cubicBezTo>
                      <a:pt x="1696" y="1284"/>
                      <a:pt x="1713" y="1287"/>
                      <a:pt x="1733" y="1297"/>
                    </a:cubicBezTo>
                    <a:cubicBezTo>
                      <a:pt x="1976" y="1419"/>
                      <a:pt x="2280" y="1510"/>
                      <a:pt x="2584" y="1632"/>
                    </a:cubicBezTo>
                    <a:cubicBezTo>
                      <a:pt x="2401" y="1784"/>
                      <a:pt x="2219" y="1844"/>
                      <a:pt x="2037" y="1905"/>
                    </a:cubicBezTo>
                    <a:lnTo>
                      <a:pt x="1672" y="2027"/>
                    </a:lnTo>
                    <a:cubicBezTo>
                      <a:pt x="1581" y="2057"/>
                      <a:pt x="1520" y="2148"/>
                      <a:pt x="1581" y="2240"/>
                    </a:cubicBezTo>
                    <a:cubicBezTo>
                      <a:pt x="1606" y="2315"/>
                      <a:pt x="1651" y="2369"/>
                      <a:pt x="1735" y="2369"/>
                    </a:cubicBezTo>
                    <a:cubicBezTo>
                      <a:pt x="1752" y="2369"/>
                      <a:pt x="1772" y="2367"/>
                      <a:pt x="1794" y="2361"/>
                    </a:cubicBezTo>
                    <a:cubicBezTo>
                      <a:pt x="2158" y="2270"/>
                      <a:pt x="2523" y="2179"/>
                      <a:pt x="2827" y="1966"/>
                    </a:cubicBezTo>
                    <a:cubicBezTo>
                      <a:pt x="2940" y="1928"/>
                      <a:pt x="3029" y="1903"/>
                      <a:pt x="3124" y="1903"/>
                    </a:cubicBezTo>
                    <a:cubicBezTo>
                      <a:pt x="3183" y="1903"/>
                      <a:pt x="3244" y="1912"/>
                      <a:pt x="3313" y="1936"/>
                    </a:cubicBezTo>
                    <a:cubicBezTo>
                      <a:pt x="3587" y="2088"/>
                      <a:pt x="3860" y="2179"/>
                      <a:pt x="4104" y="2300"/>
                    </a:cubicBezTo>
                    <a:cubicBezTo>
                      <a:pt x="4134" y="2331"/>
                      <a:pt x="4225" y="2331"/>
                      <a:pt x="4286" y="2331"/>
                    </a:cubicBezTo>
                    <a:cubicBezTo>
                      <a:pt x="4340" y="2331"/>
                      <a:pt x="4394" y="2343"/>
                      <a:pt x="4440" y="2343"/>
                    </a:cubicBezTo>
                    <a:cubicBezTo>
                      <a:pt x="4498" y="2343"/>
                      <a:pt x="4543" y="2324"/>
                      <a:pt x="4560" y="2240"/>
                    </a:cubicBezTo>
                    <a:cubicBezTo>
                      <a:pt x="4590" y="2088"/>
                      <a:pt x="4499" y="2057"/>
                      <a:pt x="4408" y="1966"/>
                    </a:cubicBezTo>
                    <a:cubicBezTo>
                      <a:pt x="4104" y="1814"/>
                      <a:pt x="3800" y="1693"/>
                      <a:pt x="3465" y="1571"/>
                    </a:cubicBezTo>
                    <a:cubicBezTo>
                      <a:pt x="3344" y="1541"/>
                      <a:pt x="3283" y="1449"/>
                      <a:pt x="3222" y="1328"/>
                    </a:cubicBezTo>
                    <a:cubicBezTo>
                      <a:pt x="3161" y="1085"/>
                      <a:pt x="3009" y="872"/>
                      <a:pt x="2857" y="659"/>
                    </a:cubicBezTo>
                    <a:cubicBezTo>
                      <a:pt x="2835" y="591"/>
                      <a:pt x="2795" y="556"/>
                      <a:pt x="2738" y="556"/>
                    </a:cubicBezTo>
                    <a:cubicBezTo>
                      <a:pt x="2719" y="556"/>
                      <a:pt x="2698" y="560"/>
                      <a:pt x="2675" y="568"/>
                    </a:cubicBezTo>
                    <a:cubicBezTo>
                      <a:pt x="2584" y="629"/>
                      <a:pt x="2584" y="659"/>
                      <a:pt x="2584" y="720"/>
                    </a:cubicBezTo>
                    <a:cubicBezTo>
                      <a:pt x="2584" y="841"/>
                      <a:pt x="2675" y="963"/>
                      <a:pt x="2705" y="1085"/>
                    </a:cubicBezTo>
                    <a:cubicBezTo>
                      <a:pt x="2736" y="1115"/>
                      <a:pt x="2766" y="1145"/>
                      <a:pt x="2736" y="1237"/>
                    </a:cubicBezTo>
                    <a:cubicBezTo>
                      <a:pt x="2721" y="1252"/>
                      <a:pt x="2705" y="1259"/>
                      <a:pt x="2683" y="1259"/>
                    </a:cubicBezTo>
                    <a:cubicBezTo>
                      <a:pt x="2660" y="1259"/>
                      <a:pt x="2629" y="1252"/>
                      <a:pt x="2584" y="1237"/>
                    </a:cubicBezTo>
                    <a:cubicBezTo>
                      <a:pt x="2310" y="1145"/>
                      <a:pt x="2098" y="993"/>
                      <a:pt x="1824" y="963"/>
                    </a:cubicBezTo>
                    <a:cubicBezTo>
                      <a:pt x="1794" y="963"/>
                      <a:pt x="1794" y="933"/>
                      <a:pt x="1763" y="872"/>
                    </a:cubicBezTo>
                    <a:cubicBezTo>
                      <a:pt x="1642" y="568"/>
                      <a:pt x="1368" y="385"/>
                      <a:pt x="1246" y="112"/>
                    </a:cubicBezTo>
                    <a:cubicBezTo>
                      <a:pt x="1223" y="65"/>
                      <a:pt x="1200" y="1"/>
                      <a:pt x="11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08"/>
              <p:cNvSpPr/>
              <p:nvPr/>
            </p:nvSpPr>
            <p:spPr>
              <a:xfrm>
                <a:off x="8336900" y="6911975"/>
                <a:ext cx="49425" cy="90050"/>
              </a:xfrm>
              <a:custGeom>
                <a:rect b="b" l="l" r="r" t="t"/>
                <a:pathLst>
                  <a:path extrusionOk="0" h="3602" w="1977">
                    <a:moveTo>
                      <a:pt x="1125" y="1"/>
                    </a:moveTo>
                    <a:cubicBezTo>
                      <a:pt x="973" y="1"/>
                      <a:pt x="943" y="153"/>
                      <a:pt x="943" y="274"/>
                    </a:cubicBezTo>
                    <a:cubicBezTo>
                      <a:pt x="821" y="912"/>
                      <a:pt x="791" y="1581"/>
                      <a:pt x="730" y="2250"/>
                    </a:cubicBezTo>
                    <a:cubicBezTo>
                      <a:pt x="669" y="2432"/>
                      <a:pt x="669" y="2615"/>
                      <a:pt x="639" y="2858"/>
                    </a:cubicBezTo>
                    <a:cubicBezTo>
                      <a:pt x="487" y="2706"/>
                      <a:pt x="457" y="2493"/>
                      <a:pt x="365" y="2341"/>
                    </a:cubicBezTo>
                    <a:cubicBezTo>
                      <a:pt x="338" y="2260"/>
                      <a:pt x="311" y="2154"/>
                      <a:pt x="197" y="2154"/>
                    </a:cubicBezTo>
                    <a:cubicBezTo>
                      <a:pt x="184" y="2154"/>
                      <a:pt x="169" y="2155"/>
                      <a:pt x="153" y="2159"/>
                    </a:cubicBezTo>
                    <a:cubicBezTo>
                      <a:pt x="1" y="2189"/>
                      <a:pt x="31" y="2311"/>
                      <a:pt x="61" y="2432"/>
                    </a:cubicBezTo>
                    <a:cubicBezTo>
                      <a:pt x="213" y="2767"/>
                      <a:pt x="335" y="3101"/>
                      <a:pt x="487" y="3466"/>
                    </a:cubicBezTo>
                    <a:cubicBezTo>
                      <a:pt x="540" y="3554"/>
                      <a:pt x="583" y="3602"/>
                      <a:pt x="639" y="3602"/>
                    </a:cubicBezTo>
                    <a:cubicBezTo>
                      <a:pt x="680" y="3602"/>
                      <a:pt x="727" y="3577"/>
                      <a:pt x="791" y="3526"/>
                    </a:cubicBezTo>
                    <a:cubicBezTo>
                      <a:pt x="1095" y="3375"/>
                      <a:pt x="1247" y="3192"/>
                      <a:pt x="1368" y="2888"/>
                    </a:cubicBezTo>
                    <a:cubicBezTo>
                      <a:pt x="1551" y="2432"/>
                      <a:pt x="1703" y="1976"/>
                      <a:pt x="1885" y="1520"/>
                    </a:cubicBezTo>
                    <a:cubicBezTo>
                      <a:pt x="1946" y="1399"/>
                      <a:pt x="1976" y="1277"/>
                      <a:pt x="1824" y="1216"/>
                    </a:cubicBezTo>
                    <a:cubicBezTo>
                      <a:pt x="1791" y="1197"/>
                      <a:pt x="1764" y="1188"/>
                      <a:pt x="1741" y="1188"/>
                    </a:cubicBezTo>
                    <a:cubicBezTo>
                      <a:pt x="1658" y="1188"/>
                      <a:pt x="1629" y="1297"/>
                      <a:pt x="1581" y="1368"/>
                    </a:cubicBezTo>
                    <a:cubicBezTo>
                      <a:pt x="1429" y="1672"/>
                      <a:pt x="1338" y="1976"/>
                      <a:pt x="1186" y="2280"/>
                    </a:cubicBezTo>
                    <a:cubicBezTo>
                      <a:pt x="1277" y="2341"/>
                      <a:pt x="1247" y="2402"/>
                      <a:pt x="1186" y="2493"/>
                    </a:cubicBezTo>
                    <a:cubicBezTo>
                      <a:pt x="1125" y="2128"/>
                      <a:pt x="1216" y="1794"/>
                      <a:pt x="1216" y="1490"/>
                    </a:cubicBezTo>
                    <a:cubicBezTo>
                      <a:pt x="1247" y="1095"/>
                      <a:pt x="1277" y="669"/>
                      <a:pt x="1338" y="305"/>
                    </a:cubicBezTo>
                    <a:cubicBezTo>
                      <a:pt x="1338" y="153"/>
                      <a:pt x="1277" y="1"/>
                      <a:pt x="11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08"/>
              <p:cNvSpPr/>
              <p:nvPr/>
            </p:nvSpPr>
            <p:spPr>
              <a:xfrm>
                <a:off x="8365025" y="6806350"/>
                <a:ext cx="13700" cy="74625"/>
              </a:xfrm>
              <a:custGeom>
                <a:rect b="b" l="l" r="r" t="t"/>
                <a:pathLst>
                  <a:path extrusionOk="0" h="2985" w="548">
                    <a:moveTo>
                      <a:pt x="395" y="1"/>
                    </a:moveTo>
                    <a:cubicBezTo>
                      <a:pt x="243" y="1"/>
                      <a:pt x="243" y="183"/>
                      <a:pt x="243" y="305"/>
                    </a:cubicBezTo>
                    <a:cubicBezTo>
                      <a:pt x="243" y="1064"/>
                      <a:pt x="122" y="1794"/>
                      <a:pt x="91" y="2554"/>
                    </a:cubicBezTo>
                    <a:cubicBezTo>
                      <a:pt x="91" y="2584"/>
                      <a:pt x="91" y="2675"/>
                      <a:pt x="61" y="2706"/>
                    </a:cubicBezTo>
                    <a:cubicBezTo>
                      <a:pt x="0" y="2827"/>
                      <a:pt x="0" y="2919"/>
                      <a:pt x="152" y="2979"/>
                    </a:cubicBezTo>
                    <a:cubicBezTo>
                      <a:pt x="168" y="2983"/>
                      <a:pt x="183" y="2984"/>
                      <a:pt x="198" y="2984"/>
                    </a:cubicBezTo>
                    <a:cubicBezTo>
                      <a:pt x="322" y="2984"/>
                      <a:pt x="395" y="2872"/>
                      <a:pt x="395" y="2736"/>
                    </a:cubicBezTo>
                    <a:cubicBezTo>
                      <a:pt x="426" y="2371"/>
                      <a:pt x="456" y="2068"/>
                      <a:pt x="517" y="1764"/>
                    </a:cubicBezTo>
                    <a:lnTo>
                      <a:pt x="517" y="305"/>
                    </a:lnTo>
                    <a:cubicBezTo>
                      <a:pt x="517" y="183"/>
                      <a:pt x="547" y="1"/>
                      <a:pt x="3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08"/>
              <p:cNvSpPr/>
              <p:nvPr/>
            </p:nvSpPr>
            <p:spPr>
              <a:xfrm>
                <a:off x="8218350" y="7007725"/>
                <a:ext cx="25" cy="25"/>
              </a:xfrm>
              <a:custGeom>
                <a:rect b="b" l="l" r="r" t="t"/>
                <a:pathLst>
                  <a:path extrusionOk="0" h="1" w="1">
                    <a:moveTo>
                      <a:pt x="1" y="0"/>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08"/>
              <p:cNvSpPr/>
              <p:nvPr/>
            </p:nvSpPr>
            <p:spPr>
              <a:xfrm>
                <a:off x="8237350" y="6501625"/>
                <a:ext cx="935450" cy="932425"/>
              </a:xfrm>
              <a:custGeom>
                <a:rect b="b" l="l" r="r" t="t"/>
                <a:pathLst>
                  <a:path extrusionOk="0" h="37297" w="37418">
                    <a:moveTo>
                      <a:pt x="37418" y="1"/>
                    </a:moveTo>
                    <a:lnTo>
                      <a:pt x="37418" y="1"/>
                    </a:lnTo>
                    <a:cubicBezTo>
                      <a:pt x="37023" y="31"/>
                      <a:pt x="36658" y="31"/>
                      <a:pt x="36263" y="62"/>
                    </a:cubicBezTo>
                    <a:cubicBezTo>
                      <a:pt x="35716" y="153"/>
                      <a:pt x="35108" y="153"/>
                      <a:pt x="34530" y="183"/>
                    </a:cubicBezTo>
                    <a:cubicBezTo>
                      <a:pt x="33953" y="214"/>
                      <a:pt x="33436" y="214"/>
                      <a:pt x="32889" y="275"/>
                    </a:cubicBezTo>
                    <a:cubicBezTo>
                      <a:pt x="24226" y="639"/>
                      <a:pt x="15533" y="670"/>
                      <a:pt x="6870" y="1034"/>
                    </a:cubicBezTo>
                    <a:cubicBezTo>
                      <a:pt x="5472" y="1065"/>
                      <a:pt x="4104" y="1034"/>
                      <a:pt x="2676" y="1126"/>
                    </a:cubicBezTo>
                    <a:cubicBezTo>
                      <a:pt x="1824" y="1186"/>
                      <a:pt x="973" y="1186"/>
                      <a:pt x="153" y="1186"/>
                    </a:cubicBezTo>
                    <a:cubicBezTo>
                      <a:pt x="92" y="1217"/>
                      <a:pt x="31" y="1217"/>
                      <a:pt x="1" y="1217"/>
                    </a:cubicBezTo>
                    <a:lnTo>
                      <a:pt x="2797" y="27357"/>
                    </a:lnTo>
                    <a:cubicBezTo>
                      <a:pt x="3314" y="31430"/>
                      <a:pt x="3101" y="37266"/>
                      <a:pt x="8542" y="37266"/>
                    </a:cubicBezTo>
                    <a:cubicBezTo>
                      <a:pt x="11460" y="37266"/>
                      <a:pt x="14348" y="37296"/>
                      <a:pt x="17235" y="37296"/>
                    </a:cubicBezTo>
                    <a:cubicBezTo>
                      <a:pt x="22858" y="37296"/>
                      <a:pt x="28512" y="37236"/>
                      <a:pt x="34105" y="36597"/>
                    </a:cubicBezTo>
                    <a:cubicBezTo>
                      <a:pt x="34500" y="36536"/>
                      <a:pt x="34834" y="36536"/>
                      <a:pt x="35138" y="36293"/>
                    </a:cubicBezTo>
                    <a:cubicBezTo>
                      <a:pt x="35199" y="36233"/>
                      <a:pt x="35260" y="36233"/>
                      <a:pt x="35321" y="36233"/>
                    </a:cubicBezTo>
                    <a:cubicBezTo>
                      <a:pt x="35564" y="36233"/>
                      <a:pt x="35716" y="36081"/>
                      <a:pt x="35776" y="35898"/>
                    </a:cubicBezTo>
                    <a:cubicBezTo>
                      <a:pt x="35868" y="35716"/>
                      <a:pt x="35898" y="35533"/>
                      <a:pt x="35928" y="35381"/>
                    </a:cubicBezTo>
                    <a:cubicBezTo>
                      <a:pt x="36050" y="34561"/>
                      <a:pt x="36324" y="33770"/>
                      <a:pt x="36202" y="32980"/>
                    </a:cubicBezTo>
                    <a:cubicBezTo>
                      <a:pt x="36020" y="31612"/>
                      <a:pt x="37387" y="913"/>
                      <a:pt x="37387" y="913"/>
                    </a:cubicBezTo>
                    <a:cubicBezTo>
                      <a:pt x="37387" y="609"/>
                      <a:pt x="37387" y="305"/>
                      <a:pt x="374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08"/>
              <p:cNvSpPr/>
              <p:nvPr/>
            </p:nvSpPr>
            <p:spPr>
              <a:xfrm>
                <a:off x="8607425" y="7068525"/>
                <a:ext cx="243950" cy="360950"/>
              </a:xfrm>
              <a:custGeom>
                <a:rect b="b" l="l" r="r" t="t"/>
                <a:pathLst>
                  <a:path extrusionOk="0" h="14438" w="9758">
                    <a:moveTo>
                      <a:pt x="9757" y="0"/>
                    </a:moveTo>
                    <a:cubicBezTo>
                      <a:pt x="9712" y="15"/>
                      <a:pt x="9666" y="15"/>
                      <a:pt x="9617" y="15"/>
                    </a:cubicBezTo>
                    <a:cubicBezTo>
                      <a:pt x="9568" y="15"/>
                      <a:pt x="9514" y="15"/>
                      <a:pt x="9454" y="30"/>
                    </a:cubicBezTo>
                    <a:cubicBezTo>
                      <a:pt x="9302" y="91"/>
                      <a:pt x="9150" y="91"/>
                      <a:pt x="8998" y="91"/>
                    </a:cubicBezTo>
                    <a:cubicBezTo>
                      <a:pt x="8846" y="91"/>
                      <a:pt x="8754" y="122"/>
                      <a:pt x="8602" y="122"/>
                    </a:cubicBezTo>
                    <a:cubicBezTo>
                      <a:pt x="6323" y="274"/>
                      <a:pt x="4073" y="304"/>
                      <a:pt x="1794" y="456"/>
                    </a:cubicBezTo>
                    <a:cubicBezTo>
                      <a:pt x="1596" y="471"/>
                      <a:pt x="1414" y="471"/>
                      <a:pt x="1235" y="471"/>
                    </a:cubicBezTo>
                    <a:cubicBezTo>
                      <a:pt x="1057" y="471"/>
                      <a:pt x="882" y="471"/>
                      <a:pt x="700" y="486"/>
                    </a:cubicBezTo>
                    <a:cubicBezTo>
                      <a:pt x="578" y="502"/>
                      <a:pt x="464" y="502"/>
                      <a:pt x="354" y="502"/>
                    </a:cubicBezTo>
                    <a:cubicBezTo>
                      <a:pt x="244" y="502"/>
                      <a:pt x="137" y="502"/>
                      <a:pt x="31" y="517"/>
                    </a:cubicBezTo>
                    <a:lnTo>
                      <a:pt x="0" y="517"/>
                    </a:lnTo>
                    <a:cubicBezTo>
                      <a:pt x="274" y="4407"/>
                      <a:pt x="548" y="8268"/>
                      <a:pt x="852" y="12158"/>
                    </a:cubicBezTo>
                    <a:cubicBezTo>
                      <a:pt x="912" y="12918"/>
                      <a:pt x="912" y="13709"/>
                      <a:pt x="1004" y="14438"/>
                    </a:cubicBezTo>
                    <a:lnTo>
                      <a:pt x="9454" y="14438"/>
                    </a:lnTo>
                    <a:cubicBezTo>
                      <a:pt x="9666" y="9757"/>
                      <a:pt x="9605" y="5107"/>
                      <a:pt x="9757" y="426"/>
                    </a:cubicBezTo>
                    <a:lnTo>
                      <a:pt x="975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08"/>
              <p:cNvSpPr/>
              <p:nvPr/>
            </p:nvSpPr>
            <p:spPr>
              <a:xfrm>
                <a:off x="8630225" y="7098900"/>
                <a:ext cx="194550" cy="335150"/>
              </a:xfrm>
              <a:custGeom>
                <a:rect b="b" l="l" r="r" t="t"/>
                <a:pathLst>
                  <a:path extrusionOk="0" h="13406" w="7782">
                    <a:moveTo>
                      <a:pt x="7782" y="1"/>
                    </a:moveTo>
                    <a:cubicBezTo>
                      <a:pt x="7721" y="1"/>
                      <a:pt x="7630" y="1"/>
                      <a:pt x="7569" y="31"/>
                    </a:cubicBezTo>
                    <a:cubicBezTo>
                      <a:pt x="7447" y="92"/>
                      <a:pt x="7326" y="92"/>
                      <a:pt x="7174" y="92"/>
                    </a:cubicBezTo>
                    <a:cubicBezTo>
                      <a:pt x="7083" y="92"/>
                      <a:pt x="6961" y="123"/>
                      <a:pt x="6839" y="123"/>
                    </a:cubicBezTo>
                    <a:cubicBezTo>
                      <a:pt x="5046" y="274"/>
                      <a:pt x="3222" y="305"/>
                      <a:pt x="1459" y="426"/>
                    </a:cubicBezTo>
                    <a:cubicBezTo>
                      <a:pt x="1307" y="442"/>
                      <a:pt x="1163" y="442"/>
                      <a:pt x="1019" y="442"/>
                    </a:cubicBezTo>
                    <a:cubicBezTo>
                      <a:pt x="874" y="442"/>
                      <a:pt x="730" y="442"/>
                      <a:pt x="578" y="457"/>
                    </a:cubicBezTo>
                    <a:cubicBezTo>
                      <a:pt x="487" y="472"/>
                      <a:pt x="403" y="472"/>
                      <a:pt x="316" y="472"/>
                    </a:cubicBezTo>
                    <a:cubicBezTo>
                      <a:pt x="228" y="472"/>
                      <a:pt x="137" y="472"/>
                      <a:pt x="31" y="487"/>
                    </a:cubicBezTo>
                    <a:lnTo>
                      <a:pt x="0" y="487"/>
                    </a:lnTo>
                    <a:cubicBezTo>
                      <a:pt x="183" y="4104"/>
                      <a:pt x="426" y="7661"/>
                      <a:pt x="639" y="11278"/>
                    </a:cubicBezTo>
                    <a:cubicBezTo>
                      <a:pt x="760" y="11977"/>
                      <a:pt x="760" y="12737"/>
                      <a:pt x="851" y="13405"/>
                    </a:cubicBezTo>
                    <a:lnTo>
                      <a:pt x="7569" y="13405"/>
                    </a:lnTo>
                    <a:cubicBezTo>
                      <a:pt x="7721" y="9089"/>
                      <a:pt x="7690" y="4743"/>
                      <a:pt x="7782" y="396"/>
                    </a:cubicBezTo>
                    <a:lnTo>
                      <a:pt x="778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08"/>
              <p:cNvSpPr/>
              <p:nvPr/>
            </p:nvSpPr>
            <p:spPr>
              <a:xfrm>
                <a:off x="8346025" y="6841300"/>
                <a:ext cx="229500" cy="233350"/>
              </a:xfrm>
              <a:custGeom>
                <a:rect b="b" l="l" r="r" t="t"/>
                <a:pathLst>
                  <a:path extrusionOk="0" h="9334" w="9180">
                    <a:moveTo>
                      <a:pt x="8876" y="1"/>
                    </a:moveTo>
                    <a:cubicBezTo>
                      <a:pt x="8298" y="62"/>
                      <a:pt x="1794" y="92"/>
                      <a:pt x="973" y="244"/>
                    </a:cubicBezTo>
                    <a:cubicBezTo>
                      <a:pt x="699" y="274"/>
                      <a:pt x="426" y="274"/>
                      <a:pt x="152" y="274"/>
                    </a:cubicBezTo>
                    <a:cubicBezTo>
                      <a:pt x="92" y="274"/>
                      <a:pt x="61" y="305"/>
                      <a:pt x="61" y="396"/>
                    </a:cubicBezTo>
                    <a:cubicBezTo>
                      <a:pt x="122" y="852"/>
                      <a:pt x="61" y="1338"/>
                      <a:pt x="122" y="1825"/>
                    </a:cubicBezTo>
                    <a:cubicBezTo>
                      <a:pt x="213" y="2220"/>
                      <a:pt x="61" y="8451"/>
                      <a:pt x="0" y="8937"/>
                    </a:cubicBezTo>
                    <a:cubicBezTo>
                      <a:pt x="0" y="9059"/>
                      <a:pt x="0" y="9211"/>
                      <a:pt x="152" y="9211"/>
                    </a:cubicBezTo>
                    <a:cubicBezTo>
                      <a:pt x="1003" y="9241"/>
                      <a:pt x="6900" y="9211"/>
                      <a:pt x="7812" y="9271"/>
                    </a:cubicBezTo>
                    <a:cubicBezTo>
                      <a:pt x="8177" y="9271"/>
                      <a:pt x="8511" y="9271"/>
                      <a:pt x="8876" y="9332"/>
                    </a:cubicBezTo>
                    <a:cubicBezTo>
                      <a:pt x="8906" y="9332"/>
                      <a:pt x="8937" y="9333"/>
                      <a:pt x="8966" y="9333"/>
                    </a:cubicBezTo>
                    <a:cubicBezTo>
                      <a:pt x="9083" y="9333"/>
                      <a:pt x="9180" y="9314"/>
                      <a:pt x="9180" y="9119"/>
                    </a:cubicBezTo>
                    <a:cubicBezTo>
                      <a:pt x="9119" y="8907"/>
                      <a:pt x="9119" y="8724"/>
                      <a:pt x="9119" y="8481"/>
                    </a:cubicBezTo>
                    <a:cubicBezTo>
                      <a:pt x="9089" y="7873"/>
                      <a:pt x="8997" y="6019"/>
                      <a:pt x="8967" y="5715"/>
                    </a:cubicBezTo>
                    <a:cubicBezTo>
                      <a:pt x="8937" y="5320"/>
                      <a:pt x="9028" y="882"/>
                      <a:pt x="9058" y="214"/>
                    </a:cubicBezTo>
                    <a:cubicBezTo>
                      <a:pt x="9058" y="62"/>
                      <a:pt x="9028" y="1"/>
                      <a:pt x="88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08"/>
              <p:cNvSpPr/>
              <p:nvPr/>
            </p:nvSpPr>
            <p:spPr>
              <a:xfrm>
                <a:off x="8368050" y="6866375"/>
                <a:ext cx="66900" cy="69175"/>
              </a:xfrm>
              <a:custGeom>
                <a:rect b="b" l="l" r="r" t="t"/>
                <a:pathLst>
                  <a:path extrusionOk="0" h="2767" w="2676">
                    <a:moveTo>
                      <a:pt x="2676" y="1"/>
                    </a:moveTo>
                    <a:cubicBezTo>
                      <a:pt x="1733" y="31"/>
                      <a:pt x="973" y="31"/>
                      <a:pt x="761" y="122"/>
                    </a:cubicBezTo>
                    <a:cubicBezTo>
                      <a:pt x="654" y="138"/>
                      <a:pt x="540" y="138"/>
                      <a:pt x="430" y="138"/>
                    </a:cubicBezTo>
                    <a:cubicBezTo>
                      <a:pt x="320" y="138"/>
                      <a:pt x="214" y="138"/>
                      <a:pt x="122" y="153"/>
                    </a:cubicBezTo>
                    <a:cubicBezTo>
                      <a:pt x="31" y="153"/>
                      <a:pt x="1" y="153"/>
                      <a:pt x="31" y="214"/>
                    </a:cubicBezTo>
                    <a:cubicBezTo>
                      <a:pt x="122" y="609"/>
                      <a:pt x="31" y="974"/>
                      <a:pt x="92" y="1369"/>
                    </a:cubicBezTo>
                    <a:lnTo>
                      <a:pt x="92" y="2767"/>
                    </a:lnTo>
                    <a:lnTo>
                      <a:pt x="2676" y="2767"/>
                    </a:lnTo>
                    <a:lnTo>
                      <a:pt x="267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08"/>
              <p:cNvSpPr/>
              <p:nvPr/>
            </p:nvSpPr>
            <p:spPr>
              <a:xfrm>
                <a:off x="8368050" y="6968200"/>
                <a:ext cx="66900" cy="81350"/>
              </a:xfrm>
              <a:custGeom>
                <a:rect b="b" l="l" r="r" t="t"/>
                <a:pathLst>
                  <a:path extrusionOk="0" h="3254" w="2676">
                    <a:moveTo>
                      <a:pt x="92" y="1"/>
                    </a:moveTo>
                    <a:cubicBezTo>
                      <a:pt x="31" y="1399"/>
                      <a:pt x="1" y="2828"/>
                      <a:pt x="1" y="3071"/>
                    </a:cubicBezTo>
                    <a:cubicBezTo>
                      <a:pt x="1" y="3132"/>
                      <a:pt x="1" y="3253"/>
                      <a:pt x="122" y="3253"/>
                    </a:cubicBezTo>
                    <a:lnTo>
                      <a:pt x="2676" y="3253"/>
                    </a:lnTo>
                    <a:lnTo>
                      <a:pt x="267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08"/>
              <p:cNvSpPr/>
              <p:nvPr/>
            </p:nvSpPr>
            <p:spPr>
              <a:xfrm>
                <a:off x="8467600" y="6865625"/>
                <a:ext cx="83625" cy="70700"/>
              </a:xfrm>
              <a:custGeom>
                <a:rect b="b" l="l" r="r" t="t"/>
                <a:pathLst>
                  <a:path extrusionOk="0" h="2828" w="3345">
                    <a:moveTo>
                      <a:pt x="3192" y="0"/>
                    </a:moveTo>
                    <a:cubicBezTo>
                      <a:pt x="2979" y="0"/>
                      <a:pt x="1490" y="0"/>
                      <a:pt x="1" y="31"/>
                    </a:cubicBezTo>
                    <a:lnTo>
                      <a:pt x="1" y="2827"/>
                    </a:lnTo>
                    <a:lnTo>
                      <a:pt x="3283" y="2827"/>
                    </a:lnTo>
                    <a:cubicBezTo>
                      <a:pt x="3283" y="1733"/>
                      <a:pt x="3314" y="456"/>
                      <a:pt x="3344" y="152"/>
                    </a:cubicBezTo>
                    <a:cubicBezTo>
                      <a:pt x="3344" y="31"/>
                      <a:pt x="3314" y="0"/>
                      <a:pt x="31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08"/>
              <p:cNvSpPr/>
              <p:nvPr/>
            </p:nvSpPr>
            <p:spPr>
              <a:xfrm>
                <a:off x="8466850" y="6968200"/>
                <a:ext cx="85875" cy="83050"/>
              </a:xfrm>
              <a:custGeom>
                <a:rect b="b" l="l" r="r" t="t"/>
                <a:pathLst>
                  <a:path extrusionOk="0" h="3322" w="3435">
                    <a:moveTo>
                      <a:pt x="0" y="1"/>
                    </a:moveTo>
                    <a:lnTo>
                      <a:pt x="0" y="3253"/>
                    </a:lnTo>
                    <a:cubicBezTo>
                      <a:pt x="1094" y="3253"/>
                      <a:pt x="2067" y="3253"/>
                      <a:pt x="2371" y="3284"/>
                    </a:cubicBezTo>
                    <a:cubicBezTo>
                      <a:pt x="2614" y="3284"/>
                      <a:pt x="2918" y="3314"/>
                      <a:pt x="3192" y="3314"/>
                    </a:cubicBezTo>
                    <a:cubicBezTo>
                      <a:pt x="3236" y="3314"/>
                      <a:pt x="3280" y="3322"/>
                      <a:pt x="3319" y="3322"/>
                    </a:cubicBezTo>
                    <a:cubicBezTo>
                      <a:pt x="3386" y="3322"/>
                      <a:pt x="3435" y="3297"/>
                      <a:pt x="3435" y="3162"/>
                    </a:cubicBezTo>
                    <a:cubicBezTo>
                      <a:pt x="3435" y="3010"/>
                      <a:pt x="3374" y="2828"/>
                      <a:pt x="3374" y="2676"/>
                    </a:cubicBezTo>
                    <a:cubicBezTo>
                      <a:pt x="3374" y="2189"/>
                      <a:pt x="3313" y="700"/>
                      <a:pt x="3283" y="457"/>
                    </a:cubicBezTo>
                    <a:lnTo>
                      <a:pt x="328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08"/>
              <p:cNvSpPr/>
              <p:nvPr/>
            </p:nvSpPr>
            <p:spPr>
              <a:xfrm>
                <a:off x="8884025" y="6839800"/>
                <a:ext cx="228750" cy="232575"/>
              </a:xfrm>
              <a:custGeom>
                <a:rect b="b" l="l" r="r" t="t"/>
                <a:pathLst>
                  <a:path extrusionOk="0" h="9303" w="9150">
                    <a:moveTo>
                      <a:pt x="8846" y="0"/>
                    </a:moveTo>
                    <a:cubicBezTo>
                      <a:pt x="8268" y="30"/>
                      <a:pt x="1794" y="61"/>
                      <a:pt x="943" y="213"/>
                    </a:cubicBezTo>
                    <a:cubicBezTo>
                      <a:pt x="669" y="274"/>
                      <a:pt x="426" y="274"/>
                      <a:pt x="152" y="274"/>
                    </a:cubicBezTo>
                    <a:cubicBezTo>
                      <a:pt x="61" y="274"/>
                      <a:pt x="31" y="304"/>
                      <a:pt x="31" y="365"/>
                    </a:cubicBezTo>
                    <a:cubicBezTo>
                      <a:pt x="122" y="821"/>
                      <a:pt x="31" y="1337"/>
                      <a:pt x="122" y="1824"/>
                    </a:cubicBezTo>
                    <a:cubicBezTo>
                      <a:pt x="183" y="2189"/>
                      <a:pt x="31" y="8420"/>
                      <a:pt x="0" y="8936"/>
                    </a:cubicBezTo>
                    <a:cubicBezTo>
                      <a:pt x="0" y="9028"/>
                      <a:pt x="0" y="9179"/>
                      <a:pt x="152" y="9179"/>
                    </a:cubicBezTo>
                    <a:cubicBezTo>
                      <a:pt x="973" y="9240"/>
                      <a:pt x="6870" y="9179"/>
                      <a:pt x="7782" y="9271"/>
                    </a:cubicBezTo>
                    <a:cubicBezTo>
                      <a:pt x="8177" y="9271"/>
                      <a:pt x="8511" y="9271"/>
                      <a:pt x="8846" y="9301"/>
                    </a:cubicBezTo>
                    <a:cubicBezTo>
                      <a:pt x="8879" y="9301"/>
                      <a:pt x="8913" y="9303"/>
                      <a:pt x="8945" y="9303"/>
                    </a:cubicBezTo>
                    <a:cubicBezTo>
                      <a:pt x="9058" y="9303"/>
                      <a:pt x="9150" y="9284"/>
                      <a:pt x="9150" y="9119"/>
                    </a:cubicBezTo>
                    <a:cubicBezTo>
                      <a:pt x="9150" y="8876"/>
                      <a:pt x="9119" y="8693"/>
                      <a:pt x="9119" y="8480"/>
                    </a:cubicBezTo>
                    <a:cubicBezTo>
                      <a:pt x="9058" y="7872"/>
                      <a:pt x="8998" y="5988"/>
                      <a:pt x="8967" y="5684"/>
                    </a:cubicBezTo>
                    <a:cubicBezTo>
                      <a:pt x="8937" y="5319"/>
                      <a:pt x="8998" y="881"/>
                      <a:pt x="9028" y="182"/>
                    </a:cubicBezTo>
                    <a:cubicBezTo>
                      <a:pt x="9028" y="30"/>
                      <a:pt x="8998" y="0"/>
                      <a:pt x="88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08"/>
              <p:cNvSpPr/>
              <p:nvPr/>
            </p:nvSpPr>
            <p:spPr>
              <a:xfrm>
                <a:off x="8906825" y="6864100"/>
                <a:ext cx="66125" cy="69950"/>
              </a:xfrm>
              <a:custGeom>
                <a:rect b="b" l="l" r="r" t="t"/>
                <a:pathLst>
                  <a:path extrusionOk="0" h="2798" w="2645">
                    <a:moveTo>
                      <a:pt x="2645" y="1"/>
                    </a:moveTo>
                    <a:cubicBezTo>
                      <a:pt x="1733" y="61"/>
                      <a:pt x="973" y="61"/>
                      <a:pt x="760" y="122"/>
                    </a:cubicBezTo>
                    <a:cubicBezTo>
                      <a:pt x="639" y="137"/>
                      <a:pt x="525" y="137"/>
                      <a:pt x="418" y="137"/>
                    </a:cubicBezTo>
                    <a:cubicBezTo>
                      <a:pt x="312" y="137"/>
                      <a:pt x="213" y="137"/>
                      <a:pt x="122" y="153"/>
                    </a:cubicBezTo>
                    <a:cubicBezTo>
                      <a:pt x="31" y="153"/>
                      <a:pt x="0" y="153"/>
                      <a:pt x="31" y="244"/>
                    </a:cubicBezTo>
                    <a:cubicBezTo>
                      <a:pt x="61" y="609"/>
                      <a:pt x="0" y="1004"/>
                      <a:pt x="61" y="1368"/>
                    </a:cubicBezTo>
                    <a:lnTo>
                      <a:pt x="61" y="2797"/>
                    </a:lnTo>
                    <a:lnTo>
                      <a:pt x="2645" y="2797"/>
                    </a:lnTo>
                    <a:lnTo>
                      <a:pt x="264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08"/>
              <p:cNvSpPr/>
              <p:nvPr/>
            </p:nvSpPr>
            <p:spPr>
              <a:xfrm>
                <a:off x="8906050" y="6965925"/>
                <a:ext cx="66150" cy="82100"/>
              </a:xfrm>
              <a:custGeom>
                <a:rect b="b" l="l" r="r" t="t"/>
                <a:pathLst>
                  <a:path extrusionOk="0" h="3284" w="2646">
                    <a:moveTo>
                      <a:pt x="62" y="1"/>
                    </a:moveTo>
                    <a:cubicBezTo>
                      <a:pt x="31" y="1399"/>
                      <a:pt x="1" y="2858"/>
                      <a:pt x="1" y="3071"/>
                    </a:cubicBezTo>
                    <a:cubicBezTo>
                      <a:pt x="1" y="3162"/>
                      <a:pt x="1" y="3283"/>
                      <a:pt x="92" y="3283"/>
                    </a:cubicBezTo>
                    <a:lnTo>
                      <a:pt x="2645" y="3283"/>
                    </a:lnTo>
                    <a:lnTo>
                      <a:pt x="264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08"/>
              <p:cNvSpPr/>
              <p:nvPr/>
            </p:nvSpPr>
            <p:spPr>
              <a:xfrm>
                <a:off x="9005600" y="6863350"/>
                <a:ext cx="83625" cy="71450"/>
              </a:xfrm>
              <a:custGeom>
                <a:rect b="b" l="l" r="r" t="t"/>
                <a:pathLst>
                  <a:path extrusionOk="0" h="2858" w="3345">
                    <a:moveTo>
                      <a:pt x="3192" y="0"/>
                    </a:moveTo>
                    <a:cubicBezTo>
                      <a:pt x="2949" y="0"/>
                      <a:pt x="1490" y="0"/>
                      <a:pt x="1" y="31"/>
                    </a:cubicBezTo>
                    <a:lnTo>
                      <a:pt x="1" y="2857"/>
                    </a:lnTo>
                    <a:lnTo>
                      <a:pt x="3253" y="2857"/>
                    </a:lnTo>
                    <a:cubicBezTo>
                      <a:pt x="3253" y="1733"/>
                      <a:pt x="3314" y="456"/>
                      <a:pt x="3344" y="152"/>
                    </a:cubicBezTo>
                    <a:cubicBezTo>
                      <a:pt x="3344" y="31"/>
                      <a:pt x="3314" y="0"/>
                      <a:pt x="31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08"/>
              <p:cNvSpPr/>
              <p:nvPr/>
            </p:nvSpPr>
            <p:spPr>
              <a:xfrm>
                <a:off x="9005600" y="6965925"/>
                <a:ext cx="85150" cy="83675"/>
              </a:xfrm>
              <a:custGeom>
                <a:rect b="b" l="l" r="r" t="t"/>
                <a:pathLst>
                  <a:path extrusionOk="0" h="3347" w="3406">
                    <a:moveTo>
                      <a:pt x="1" y="1"/>
                    </a:moveTo>
                    <a:lnTo>
                      <a:pt x="1" y="3253"/>
                    </a:lnTo>
                    <a:cubicBezTo>
                      <a:pt x="1095" y="3253"/>
                      <a:pt x="2037" y="3253"/>
                      <a:pt x="2341" y="3314"/>
                    </a:cubicBezTo>
                    <a:cubicBezTo>
                      <a:pt x="2615" y="3314"/>
                      <a:pt x="2919" y="3344"/>
                      <a:pt x="3192" y="3344"/>
                    </a:cubicBezTo>
                    <a:cubicBezTo>
                      <a:pt x="3223" y="3344"/>
                      <a:pt x="3251" y="3346"/>
                      <a:pt x="3277" y="3346"/>
                    </a:cubicBezTo>
                    <a:cubicBezTo>
                      <a:pt x="3354" y="3346"/>
                      <a:pt x="3405" y="3329"/>
                      <a:pt x="3405" y="3192"/>
                    </a:cubicBezTo>
                    <a:cubicBezTo>
                      <a:pt x="3405" y="3040"/>
                      <a:pt x="3375" y="2858"/>
                      <a:pt x="3375" y="2706"/>
                    </a:cubicBezTo>
                    <a:cubicBezTo>
                      <a:pt x="3375" y="2220"/>
                      <a:pt x="3314" y="730"/>
                      <a:pt x="3253" y="457"/>
                    </a:cubicBezTo>
                    <a:lnTo>
                      <a:pt x="325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08"/>
              <p:cNvSpPr/>
              <p:nvPr/>
            </p:nvSpPr>
            <p:spPr>
              <a:xfrm>
                <a:off x="8079300" y="6246850"/>
                <a:ext cx="1233325" cy="511050"/>
              </a:xfrm>
              <a:custGeom>
                <a:rect b="b" l="l" r="r" t="t"/>
                <a:pathLst>
                  <a:path extrusionOk="0" h="20442" w="49333">
                    <a:moveTo>
                      <a:pt x="41032" y="1"/>
                    </a:moveTo>
                    <a:cubicBezTo>
                      <a:pt x="40506" y="1"/>
                      <a:pt x="39995" y="40"/>
                      <a:pt x="39484" y="40"/>
                    </a:cubicBezTo>
                    <a:cubicBezTo>
                      <a:pt x="39150" y="70"/>
                      <a:pt x="38785" y="70"/>
                      <a:pt x="38451" y="131"/>
                    </a:cubicBezTo>
                    <a:cubicBezTo>
                      <a:pt x="37722" y="161"/>
                      <a:pt x="37022" y="161"/>
                      <a:pt x="36323" y="222"/>
                    </a:cubicBezTo>
                    <a:cubicBezTo>
                      <a:pt x="35867" y="313"/>
                      <a:pt x="35381" y="222"/>
                      <a:pt x="34925" y="374"/>
                    </a:cubicBezTo>
                    <a:cubicBezTo>
                      <a:pt x="34925" y="800"/>
                      <a:pt x="34925" y="1195"/>
                      <a:pt x="34895" y="1590"/>
                    </a:cubicBezTo>
                    <a:cubicBezTo>
                      <a:pt x="34834" y="2046"/>
                      <a:pt x="34804" y="2472"/>
                      <a:pt x="34804" y="2927"/>
                    </a:cubicBezTo>
                    <a:cubicBezTo>
                      <a:pt x="34773" y="3049"/>
                      <a:pt x="34743" y="3049"/>
                      <a:pt x="34652" y="3049"/>
                    </a:cubicBezTo>
                    <a:cubicBezTo>
                      <a:pt x="34609" y="3043"/>
                      <a:pt x="34564" y="3041"/>
                      <a:pt x="34517" y="3041"/>
                    </a:cubicBezTo>
                    <a:cubicBezTo>
                      <a:pt x="34331" y="3041"/>
                      <a:pt x="34117" y="3079"/>
                      <a:pt x="33922" y="3079"/>
                    </a:cubicBezTo>
                    <a:cubicBezTo>
                      <a:pt x="33162" y="3110"/>
                      <a:pt x="10061" y="3627"/>
                      <a:pt x="8846" y="3627"/>
                    </a:cubicBezTo>
                    <a:cubicBezTo>
                      <a:pt x="8785" y="3627"/>
                      <a:pt x="8694" y="3627"/>
                      <a:pt x="8663" y="3718"/>
                    </a:cubicBezTo>
                    <a:cubicBezTo>
                      <a:pt x="8602" y="3961"/>
                      <a:pt x="8390" y="4113"/>
                      <a:pt x="8298" y="4326"/>
                    </a:cubicBezTo>
                    <a:cubicBezTo>
                      <a:pt x="8086" y="4721"/>
                      <a:pt x="2614" y="15390"/>
                      <a:pt x="1003" y="18520"/>
                    </a:cubicBezTo>
                    <a:cubicBezTo>
                      <a:pt x="943" y="18612"/>
                      <a:pt x="882" y="18703"/>
                      <a:pt x="852" y="18824"/>
                    </a:cubicBezTo>
                    <a:lnTo>
                      <a:pt x="31" y="20192"/>
                    </a:lnTo>
                    <a:cubicBezTo>
                      <a:pt x="0" y="20253"/>
                      <a:pt x="0" y="20344"/>
                      <a:pt x="122" y="20344"/>
                    </a:cubicBezTo>
                    <a:cubicBezTo>
                      <a:pt x="1511" y="20412"/>
                      <a:pt x="2906" y="20441"/>
                      <a:pt x="4306" y="20441"/>
                    </a:cubicBezTo>
                    <a:cubicBezTo>
                      <a:pt x="10377" y="20441"/>
                      <a:pt x="16521" y="19898"/>
                      <a:pt x="22524" y="19675"/>
                    </a:cubicBezTo>
                    <a:cubicBezTo>
                      <a:pt x="28512" y="19463"/>
                      <a:pt x="34439" y="19189"/>
                      <a:pt x="40396" y="18916"/>
                    </a:cubicBezTo>
                    <a:cubicBezTo>
                      <a:pt x="42281" y="18855"/>
                      <a:pt x="44165" y="18733"/>
                      <a:pt x="46050" y="18672"/>
                    </a:cubicBezTo>
                    <a:cubicBezTo>
                      <a:pt x="46132" y="18666"/>
                      <a:pt x="46226" y="18663"/>
                      <a:pt x="46330" y="18663"/>
                    </a:cubicBezTo>
                    <a:cubicBezTo>
                      <a:pt x="46785" y="18663"/>
                      <a:pt x="47424" y="18714"/>
                      <a:pt x="48018" y="18714"/>
                    </a:cubicBezTo>
                    <a:cubicBezTo>
                      <a:pt x="48546" y="18714"/>
                      <a:pt x="49039" y="18674"/>
                      <a:pt x="49333" y="18520"/>
                    </a:cubicBezTo>
                    <a:lnTo>
                      <a:pt x="49333" y="18460"/>
                    </a:lnTo>
                    <a:cubicBezTo>
                      <a:pt x="49211" y="18368"/>
                      <a:pt x="43709" y="3201"/>
                      <a:pt x="43709" y="3201"/>
                    </a:cubicBezTo>
                    <a:cubicBezTo>
                      <a:pt x="43649" y="3049"/>
                      <a:pt x="43557" y="2927"/>
                      <a:pt x="43345" y="2927"/>
                    </a:cubicBezTo>
                    <a:cubicBezTo>
                      <a:pt x="42706" y="2958"/>
                      <a:pt x="42098" y="2958"/>
                      <a:pt x="41491" y="3019"/>
                    </a:cubicBezTo>
                    <a:cubicBezTo>
                      <a:pt x="41369" y="3019"/>
                      <a:pt x="41339" y="2958"/>
                      <a:pt x="41339" y="2775"/>
                    </a:cubicBezTo>
                    <a:cubicBezTo>
                      <a:pt x="41369" y="2441"/>
                      <a:pt x="41369" y="2137"/>
                      <a:pt x="41369" y="1833"/>
                    </a:cubicBezTo>
                    <a:cubicBezTo>
                      <a:pt x="41369" y="1225"/>
                      <a:pt x="41460" y="617"/>
                      <a:pt x="41430" y="9"/>
                    </a:cubicBezTo>
                    <a:cubicBezTo>
                      <a:pt x="41296" y="3"/>
                      <a:pt x="41164" y="1"/>
                      <a:pt x="41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08"/>
              <p:cNvSpPr/>
              <p:nvPr/>
            </p:nvSpPr>
            <p:spPr>
              <a:xfrm>
                <a:off x="8908350" y="6151825"/>
                <a:ext cx="236100" cy="107625"/>
              </a:xfrm>
              <a:custGeom>
                <a:rect b="b" l="l" r="r" t="t"/>
                <a:pathLst>
                  <a:path extrusionOk="0" h="4305" w="9444">
                    <a:moveTo>
                      <a:pt x="9331" y="1"/>
                    </a:moveTo>
                    <a:cubicBezTo>
                      <a:pt x="9294" y="1"/>
                      <a:pt x="9251" y="11"/>
                      <a:pt x="9210" y="11"/>
                    </a:cubicBezTo>
                    <a:lnTo>
                      <a:pt x="7052" y="133"/>
                    </a:lnTo>
                    <a:cubicBezTo>
                      <a:pt x="6292" y="133"/>
                      <a:pt x="5471" y="163"/>
                      <a:pt x="4711" y="163"/>
                    </a:cubicBezTo>
                    <a:cubicBezTo>
                      <a:pt x="4468" y="163"/>
                      <a:pt x="4164" y="224"/>
                      <a:pt x="3891" y="224"/>
                    </a:cubicBezTo>
                    <a:cubicBezTo>
                      <a:pt x="3131" y="285"/>
                      <a:pt x="2401" y="224"/>
                      <a:pt x="1642" y="345"/>
                    </a:cubicBezTo>
                    <a:cubicBezTo>
                      <a:pt x="1307" y="376"/>
                      <a:pt x="912" y="376"/>
                      <a:pt x="578" y="376"/>
                    </a:cubicBezTo>
                    <a:cubicBezTo>
                      <a:pt x="456" y="376"/>
                      <a:pt x="395" y="437"/>
                      <a:pt x="395" y="589"/>
                    </a:cubicBezTo>
                    <a:lnTo>
                      <a:pt x="274" y="2291"/>
                    </a:lnTo>
                    <a:cubicBezTo>
                      <a:pt x="243" y="2503"/>
                      <a:pt x="274" y="2747"/>
                      <a:pt x="213" y="2929"/>
                    </a:cubicBezTo>
                    <a:cubicBezTo>
                      <a:pt x="61" y="3263"/>
                      <a:pt x="91" y="3689"/>
                      <a:pt x="0" y="4023"/>
                    </a:cubicBezTo>
                    <a:cubicBezTo>
                      <a:pt x="0" y="4114"/>
                      <a:pt x="0" y="4175"/>
                      <a:pt x="61" y="4175"/>
                    </a:cubicBezTo>
                    <a:cubicBezTo>
                      <a:pt x="186" y="4250"/>
                      <a:pt x="311" y="4305"/>
                      <a:pt x="436" y="4305"/>
                    </a:cubicBezTo>
                    <a:cubicBezTo>
                      <a:pt x="463" y="4305"/>
                      <a:pt x="490" y="4302"/>
                      <a:pt x="517" y="4297"/>
                    </a:cubicBezTo>
                    <a:cubicBezTo>
                      <a:pt x="912" y="4175"/>
                      <a:pt x="1307" y="4266"/>
                      <a:pt x="1733" y="4175"/>
                    </a:cubicBezTo>
                    <a:cubicBezTo>
                      <a:pt x="1763" y="4175"/>
                      <a:pt x="1763" y="4236"/>
                      <a:pt x="1793" y="4236"/>
                    </a:cubicBezTo>
                    <a:cubicBezTo>
                      <a:pt x="2073" y="4106"/>
                      <a:pt x="2364" y="4089"/>
                      <a:pt x="2653" y="4089"/>
                    </a:cubicBezTo>
                    <a:cubicBezTo>
                      <a:pt x="2748" y="4089"/>
                      <a:pt x="2842" y="4091"/>
                      <a:pt x="2936" y="4091"/>
                    </a:cubicBezTo>
                    <a:cubicBezTo>
                      <a:pt x="3022" y="4091"/>
                      <a:pt x="3107" y="4090"/>
                      <a:pt x="3192" y="4084"/>
                    </a:cubicBezTo>
                    <a:cubicBezTo>
                      <a:pt x="3921" y="4023"/>
                      <a:pt x="4651" y="4023"/>
                      <a:pt x="5319" y="3962"/>
                    </a:cubicBezTo>
                    <a:cubicBezTo>
                      <a:pt x="5684" y="3932"/>
                      <a:pt x="6019" y="3871"/>
                      <a:pt x="6353" y="3871"/>
                    </a:cubicBezTo>
                    <a:cubicBezTo>
                      <a:pt x="6845" y="3847"/>
                      <a:pt x="7356" y="3802"/>
                      <a:pt x="7888" y="3802"/>
                    </a:cubicBezTo>
                    <a:cubicBezTo>
                      <a:pt x="8013" y="3802"/>
                      <a:pt x="8140" y="3805"/>
                      <a:pt x="8268" y="3810"/>
                    </a:cubicBezTo>
                    <a:cubicBezTo>
                      <a:pt x="8353" y="3762"/>
                      <a:pt x="8433" y="3747"/>
                      <a:pt x="8512" y="3747"/>
                    </a:cubicBezTo>
                    <a:cubicBezTo>
                      <a:pt x="8631" y="3747"/>
                      <a:pt x="8748" y="3780"/>
                      <a:pt x="8876" y="3780"/>
                    </a:cubicBezTo>
                    <a:cubicBezTo>
                      <a:pt x="9271" y="3780"/>
                      <a:pt x="9332" y="3780"/>
                      <a:pt x="9271" y="3233"/>
                    </a:cubicBezTo>
                    <a:cubicBezTo>
                      <a:pt x="9240" y="2503"/>
                      <a:pt x="9240" y="1835"/>
                      <a:pt x="9271" y="1105"/>
                    </a:cubicBezTo>
                    <a:cubicBezTo>
                      <a:pt x="9332" y="832"/>
                      <a:pt x="9271" y="528"/>
                      <a:pt x="9362" y="285"/>
                    </a:cubicBezTo>
                    <a:cubicBezTo>
                      <a:pt x="9443" y="41"/>
                      <a:pt x="9403" y="1"/>
                      <a:pt x="93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08"/>
              <p:cNvSpPr/>
              <p:nvPr/>
            </p:nvSpPr>
            <p:spPr>
              <a:xfrm>
                <a:off x="8237350" y="6548450"/>
                <a:ext cx="95025" cy="136350"/>
              </a:xfrm>
              <a:custGeom>
                <a:rect b="b" l="l" r="r" t="t"/>
                <a:pathLst>
                  <a:path extrusionOk="0" h="5454" w="3801">
                    <a:moveTo>
                      <a:pt x="3272" y="1"/>
                    </a:moveTo>
                    <a:cubicBezTo>
                      <a:pt x="3243" y="1"/>
                      <a:pt x="3217" y="4"/>
                      <a:pt x="3192" y="13"/>
                    </a:cubicBezTo>
                    <a:cubicBezTo>
                      <a:pt x="3040" y="73"/>
                      <a:pt x="2797" y="134"/>
                      <a:pt x="2524" y="165"/>
                    </a:cubicBezTo>
                    <a:cubicBezTo>
                      <a:pt x="2280" y="225"/>
                      <a:pt x="2037" y="286"/>
                      <a:pt x="1855" y="316"/>
                    </a:cubicBezTo>
                    <a:cubicBezTo>
                      <a:pt x="1673" y="377"/>
                      <a:pt x="1460" y="438"/>
                      <a:pt x="1247" y="529"/>
                    </a:cubicBezTo>
                    <a:cubicBezTo>
                      <a:pt x="1004" y="590"/>
                      <a:pt x="821" y="712"/>
                      <a:pt x="639" y="833"/>
                    </a:cubicBezTo>
                    <a:cubicBezTo>
                      <a:pt x="457" y="924"/>
                      <a:pt x="305" y="1076"/>
                      <a:pt x="153" y="1289"/>
                    </a:cubicBezTo>
                    <a:cubicBezTo>
                      <a:pt x="92" y="1320"/>
                      <a:pt x="62" y="1350"/>
                      <a:pt x="62" y="1380"/>
                    </a:cubicBezTo>
                    <a:cubicBezTo>
                      <a:pt x="62" y="1441"/>
                      <a:pt x="62" y="1472"/>
                      <a:pt x="92" y="1502"/>
                    </a:cubicBezTo>
                    <a:cubicBezTo>
                      <a:pt x="153" y="1532"/>
                      <a:pt x="153" y="1593"/>
                      <a:pt x="183" y="1623"/>
                    </a:cubicBezTo>
                    <a:cubicBezTo>
                      <a:pt x="214" y="1623"/>
                      <a:pt x="244" y="1684"/>
                      <a:pt x="305" y="1745"/>
                    </a:cubicBezTo>
                    <a:cubicBezTo>
                      <a:pt x="335" y="1806"/>
                      <a:pt x="365" y="1836"/>
                      <a:pt x="396" y="1897"/>
                    </a:cubicBezTo>
                    <a:cubicBezTo>
                      <a:pt x="639" y="2201"/>
                      <a:pt x="1004" y="2505"/>
                      <a:pt x="1460" y="2870"/>
                    </a:cubicBezTo>
                    <a:cubicBezTo>
                      <a:pt x="2007" y="3234"/>
                      <a:pt x="2372" y="3599"/>
                      <a:pt x="2615" y="3842"/>
                    </a:cubicBezTo>
                    <a:cubicBezTo>
                      <a:pt x="2767" y="4086"/>
                      <a:pt x="2736" y="4268"/>
                      <a:pt x="2524" y="4420"/>
                    </a:cubicBezTo>
                    <a:lnTo>
                      <a:pt x="2311" y="4541"/>
                    </a:lnTo>
                    <a:cubicBezTo>
                      <a:pt x="2189" y="4602"/>
                      <a:pt x="2068" y="4663"/>
                      <a:pt x="2037" y="4663"/>
                    </a:cubicBezTo>
                    <a:cubicBezTo>
                      <a:pt x="2022" y="4678"/>
                      <a:pt x="1992" y="4678"/>
                      <a:pt x="1954" y="4678"/>
                    </a:cubicBezTo>
                    <a:cubicBezTo>
                      <a:pt x="1916" y="4678"/>
                      <a:pt x="1870" y="4678"/>
                      <a:pt x="1824" y="4693"/>
                    </a:cubicBezTo>
                    <a:cubicBezTo>
                      <a:pt x="1789" y="4702"/>
                      <a:pt x="1753" y="4706"/>
                      <a:pt x="1719" y="4706"/>
                    </a:cubicBezTo>
                    <a:cubicBezTo>
                      <a:pt x="1637" y="4706"/>
                      <a:pt x="1564" y="4685"/>
                      <a:pt x="1521" y="4663"/>
                    </a:cubicBezTo>
                    <a:cubicBezTo>
                      <a:pt x="1429" y="4602"/>
                      <a:pt x="1369" y="4572"/>
                      <a:pt x="1217" y="4572"/>
                    </a:cubicBezTo>
                    <a:cubicBezTo>
                      <a:pt x="1065" y="4541"/>
                      <a:pt x="973" y="4541"/>
                      <a:pt x="943" y="4541"/>
                    </a:cubicBezTo>
                    <a:cubicBezTo>
                      <a:pt x="852" y="4541"/>
                      <a:pt x="821" y="4450"/>
                      <a:pt x="761" y="4359"/>
                    </a:cubicBezTo>
                    <a:cubicBezTo>
                      <a:pt x="700" y="4238"/>
                      <a:pt x="609" y="4207"/>
                      <a:pt x="517" y="4207"/>
                    </a:cubicBezTo>
                    <a:cubicBezTo>
                      <a:pt x="305" y="4268"/>
                      <a:pt x="153" y="4420"/>
                      <a:pt x="62" y="4693"/>
                    </a:cubicBezTo>
                    <a:cubicBezTo>
                      <a:pt x="1" y="4967"/>
                      <a:pt x="62" y="5119"/>
                      <a:pt x="305" y="5210"/>
                    </a:cubicBezTo>
                    <a:cubicBezTo>
                      <a:pt x="548" y="5332"/>
                      <a:pt x="852" y="5423"/>
                      <a:pt x="1217" y="5453"/>
                    </a:cubicBezTo>
                    <a:cubicBezTo>
                      <a:pt x="1551" y="5453"/>
                      <a:pt x="1824" y="5453"/>
                      <a:pt x="2159" y="5362"/>
                    </a:cubicBezTo>
                    <a:cubicBezTo>
                      <a:pt x="2493" y="5301"/>
                      <a:pt x="2767" y="5180"/>
                      <a:pt x="2980" y="4997"/>
                    </a:cubicBezTo>
                    <a:cubicBezTo>
                      <a:pt x="3253" y="4815"/>
                      <a:pt x="3405" y="4572"/>
                      <a:pt x="3496" y="4268"/>
                    </a:cubicBezTo>
                    <a:cubicBezTo>
                      <a:pt x="3557" y="4086"/>
                      <a:pt x="3557" y="3842"/>
                      <a:pt x="3496" y="3660"/>
                    </a:cubicBezTo>
                    <a:cubicBezTo>
                      <a:pt x="3405" y="3478"/>
                      <a:pt x="3344" y="3295"/>
                      <a:pt x="3223" y="3174"/>
                    </a:cubicBezTo>
                    <a:cubicBezTo>
                      <a:pt x="3101" y="3052"/>
                      <a:pt x="2949" y="2900"/>
                      <a:pt x="2767" y="2748"/>
                    </a:cubicBezTo>
                    <a:cubicBezTo>
                      <a:pt x="2584" y="2596"/>
                      <a:pt x="2432" y="2475"/>
                      <a:pt x="2220" y="2383"/>
                    </a:cubicBezTo>
                    <a:cubicBezTo>
                      <a:pt x="2068" y="2262"/>
                      <a:pt x="1885" y="2110"/>
                      <a:pt x="1703" y="1958"/>
                    </a:cubicBezTo>
                    <a:cubicBezTo>
                      <a:pt x="1551" y="1775"/>
                      <a:pt x="1399" y="1623"/>
                      <a:pt x="1277" y="1472"/>
                    </a:cubicBezTo>
                    <a:cubicBezTo>
                      <a:pt x="1247" y="1380"/>
                      <a:pt x="1308" y="1320"/>
                      <a:pt x="1429" y="1228"/>
                    </a:cubicBezTo>
                    <a:cubicBezTo>
                      <a:pt x="1612" y="1137"/>
                      <a:pt x="1976" y="1046"/>
                      <a:pt x="2432" y="955"/>
                    </a:cubicBezTo>
                    <a:cubicBezTo>
                      <a:pt x="2888" y="924"/>
                      <a:pt x="3192" y="864"/>
                      <a:pt x="3375" y="772"/>
                    </a:cubicBezTo>
                    <a:cubicBezTo>
                      <a:pt x="3496" y="742"/>
                      <a:pt x="3587" y="651"/>
                      <a:pt x="3679" y="590"/>
                    </a:cubicBezTo>
                    <a:cubicBezTo>
                      <a:pt x="3800" y="468"/>
                      <a:pt x="3800" y="408"/>
                      <a:pt x="3739" y="286"/>
                    </a:cubicBezTo>
                    <a:cubicBezTo>
                      <a:pt x="3709" y="225"/>
                      <a:pt x="3648" y="134"/>
                      <a:pt x="3527" y="73"/>
                    </a:cubicBezTo>
                    <a:cubicBezTo>
                      <a:pt x="3438" y="29"/>
                      <a:pt x="3349" y="1"/>
                      <a:pt x="32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08"/>
              <p:cNvSpPr/>
              <p:nvPr/>
            </p:nvSpPr>
            <p:spPr>
              <a:xfrm>
                <a:off x="8337650" y="6554825"/>
                <a:ext cx="98050" cy="122075"/>
              </a:xfrm>
              <a:custGeom>
                <a:rect b="b" l="l" r="r" t="t"/>
                <a:pathLst>
                  <a:path extrusionOk="0" h="4883" w="3922">
                    <a:moveTo>
                      <a:pt x="3648" y="1"/>
                    </a:moveTo>
                    <a:cubicBezTo>
                      <a:pt x="3496" y="61"/>
                      <a:pt x="3345" y="122"/>
                      <a:pt x="3314" y="122"/>
                    </a:cubicBezTo>
                    <a:cubicBezTo>
                      <a:pt x="3041" y="183"/>
                      <a:pt x="2889" y="335"/>
                      <a:pt x="2919" y="487"/>
                    </a:cubicBezTo>
                    <a:cubicBezTo>
                      <a:pt x="2919" y="669"/>
                      <a:pt x="2919" y="943"/>
                      <a:pt x="2949" y="1247"/>
                    </a:cubicBezTo>
                    <a:cubicBezTo>
                      <a:pt x="3010" y="1581"/>
                      <a:pt x="3041" y="1824"/>
                      <a:pt x="3041" y="2007"/>
                    </a:cubicBezTo>
                    <a:cubicBezTo>
                      <a:pt x="3041" y="2189"/>
                      <a:pt x="3010" y="2432"/>
                      <a:pt x="2949" y="2767"/>
                    </a:cubicBezTo>
                    <a:cubicBezTo>
                      <a:pt x="2949" y="2949"/>
                      <a:pt x="2919" y="3101"/>
                      <a:pt x="2858" y="3314"/>
                    </a:cubicBezTo>
                    <a:cubicBezTo>
                      <a:pt x="2767" y="3496"/>
                      <a:pt x="2706" y="3648"/>
                      <a:pt x="2585" y="3800"/>
                    </a:cubicBezTo>
                    <a:cubicBezTo>
                      <a:pt x="2463" y="3952"/>
                      <a:pt x="2372" y="4074"/>
                      <a:pt x="2189" y="4104"/>
                    </a:cubicBezTo>
                    <a:cubicBezTo>
                      <a:pt x="2149" y="4114"/>
                      <a:pt x="2105" y="4121"/>
                      <a:pt x="2057" y="4121"/>
                    </a:cubicBezTo>
                    <a:cubicBezTo>
                      <a:pt x="1960" y="4121"/>
                      <a:pt x="1845" y="4094"/>
                      <a:pt x="1703" y="4013"/>
                    </a:cubicBezTo>
                    <a:cubicBezTo>
                      <a:pt x="1399" y="3831"/>
                      <a:pt x="1186" y="3557"/>
                      <a:pt x="1065" y="3192"/>
                    </a:cubicBezTo>
                    <a:cubicBezTo>
                      <a:pt x="913" y="2797"/>
                      <a:pt x="882" y="2432"/>
                      <a:pt x="913" y="2007"/>
                    </a:cubicBezTo>
                    <a:cubicBezTo>
                      <a:pt x="943" y="1581"/>
                      <a:pt x="1034" y="1217"/>
                      <a:pt x="1186" y="882"/>
                    </a:cubicBezTo>
                    <a:cubicBezTo>
                      <a:pt x="1217" y="761"/>
                      <a:pt x="1186" y="609"/>
                      <a:pt x="1065" y="487"/>
                    </a:cubicBezTo>
                    <a:cubicBezTo>
                      <a:pt x="989" y="441"/>
                      <a:pt x="905" y="419"/>
                      <a:pt x="822" y="419"/>
                    </a:cubicBezTo>
                    <a:cubicBezTo>
                      <a:pt x="738" y="419"/>
                      <a:pt x="654" y="441"/>
                      <a:pt x="578" y="487"/>
                    </a:cubicBezTo>
                    <a:cubicBezTo>
                      <a:pt x="396" y="578"/>
                      <a:pt x="275" y="669"/>
                      <a:pt x="214" y="821"/>
                    </a:cubicBezTo>
                    <a:cubicBezTo>
                      <a:pt x="123" y="1277"/>
                      <a:pt x="31" y="1733"/>
                      <a:pt x="1" y="2159"/>
                    </a:cubicBezTo>
                    <a:cubicBezTo>
                      <a:pt x="1" y="2584"/>
                      <a:pt x="31" y="3040"/>
                      <a:pt x="183" y="3466"/>
                    </a:cubicBezTo>
                    <a:cubicBezTo>
                      <a:pt x="305" y="3922"/>
                      <a:pt x="548" y="4286"/>
                      <a:pt x="852" y="4590"/>
                    </a:cubicBezTo>
                    <a:cubicBezTo>
                      <a:pt x="1047" y="4785"/>
                      <a:pt x="1261" y="4882"/>
                      <a:pt x="1494" y="4882"/>
                    </a:cubicBezTo>
                    <a:cubicBezTo>
                      <a:pt x="1552" y="4882"/>
                      <a:pt x="1612" y="4876"/>
                      <a:pt x="1673" y="4864"/>
                    </a:cubicBezTo>
                    <a:cubicBezTo>
                      <a:pt x="1977" y="4864"/>
                      <a:pt x="2281" y="4742"/>
                      <a:pt x="2585" y="4560"/>
                    </a:cubicBezTo>
                    <a:cubicBezTo>
                      <a:pt x="2889" y="4378"/>
                      <a:pt x="3132" y="4134"/>
                      <a:pt x="3314" y="3861"/>
                    </a:cubicBezTo>
                    <a:cubicBezTo>
                      <a:pt x="3527" y="3527"/>
                      <a:pt x="3679" y="3101"/>
                      <a:pt x="3800" y="2706"/>
                    </a:cubicBezTo>
                    <a:cubicBezTo>
                      <a:pt x="3892" y="2250"/>
                      <a:pt x="3922" y="1855"/>
                      <a:pt x="3922" y="1490"/>
                    </a:cubicBezTo>
                    <a:cubicBezTo>
                      <a:pt x="3922" y="1095"/>
                      <a:pt x="3892" y="669"/>
                      <a:pt x="3800" y="183"/>
                    </a:cubicBezTo>
                    <a:cubicBezTo>
                      <a:pt x="3800" y="153"/>
                      <a:pt x="3770" y="153"/>
                      <a:pt x="3740" y="122"/>
                    </a:cubicBezTo>
                    <a:cubicBezTo>
                      <a:pt x="3679" y="61"/>
                      <a:pt x="3648" y="31"/>
                      <a:pt x="36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08"/>
              <p:cNvSpPr/>
              <p:nvPr/>
            </p:nvSpPr>
            <p:spPr>
              <a:xfrm>
                <a:off x="8437200" y="6547675"/>
                <a:ext cx="95025" cy="136350"/>
              </a:xfrm>
              <a:custGeom>
                <a:rect b="b" l="l" r="r" t="t"/>
                <a:pathLst>
                  <a:path extrusionOk="0" h="5454" w="3801">
                    <a:moveTo>
                      <a:pt x="3299" y="1"/>
                    </a:moveTo>
                    <a:cubicBezTo>
                      <a:pt x="3264" y="1"/>
                      <a:pt x="3228" y="4"/>
                      <a:pt x="3192" y="13"/>
                    </a:cubicBezTo>
                    <a:cubicBezTo>
                      <a:pt x="3040" y="44"/>
                      <a:pt x="2828" y="135"/>
                      <a:pt x="2554" y="165"/>
                    </a:cubicBezTo>
                    <a:cubicBezTo>
                      <a:pt x="2280" y="196"/>
                      <a:pt x="2068" y="287"/>
                      <a:pt x="1885" y="317"/>
                    </a:cubicBezTo>
                    <a:cubicBezTo>
                      <a:pt x="1673" y="347"/>
                      <a:pt x="1490" y="439"/>
                      <a:pt x="1277" y="499"/>
                    </a:cubicBezTo>
                    <a:cubicBezTo>
                      <a:pt x="1034" y="591"/>
                      <a:pt x="852" y="712"/>
                      <a:pt x="670" y="803"/>
                    </a:cubicBezTo>
                    <a:cubicBezTo>
                      <a:pt x="457" y="925"/>
                      <a:pt x="305" y="1077"/>
                      <a:pt x="153" y="1259"/>
                    </a:cubicBezTo>
                    <a:cubicBezTo>
                      <a:pt x="122" y="1320"/>
                      <a:pt x="92" y="1351"/>
                      <a:pt x="92" y="1381"/>
                    </a:cubicBezTo>
                    <a:cubicBezTo>
                      <a:pt x="92" y="1411"/>
                      <a:pt x="92" y="1472"/>
                      <a:pt x="122" y="1503"/>
                    </a:cubicBezTo>
                    <a:cubicBezTo>
                      <a:pt x="153" y="1533"/>
                      <a:pt x="153" y="1563"/>
                      <a:pt x="214" y="1624"/>
                    </a:cubicBezTo>
                    <a:cubicBezTo>
                      <a:pt x="244" y="1624"/>
                      <a:pt x="274" y="1685"/>
                      <a:pt x="305" y="1715"/>
                    </a:cubicBezTo>
                    <a:cubicBezTo>
                      <a:pt x="366" y="1806"/>
                      <a:pt x="396" y="1837"/>
                      <a:pt x="426" y="1867"/>
                    </a:cubicBezTo>
                    <a:cubicBezTo>
                      <a:pt x="609" y="2171"/>
                      <a:pt x="1034" y="2475"/>
                      <a:pt x="1490" y="2870"/>
                    </a:cubicBezTo>
                    <a:cubicBezTo>
                      <a:pt x="2037" y="3235"/>
                      <a:pt x="2402" y="3569"/>
                      <a:pt x="2645" y="3843"/>
                    </a:cubicBezTo>
                    <a:cubicBezTo>
                      <a:pt x="2767" y="4086"/>
                      <a:pt x="2736" y="4269"/>
                      <a:pt x="2554" y="4420"/>
                    </a:cubicBezTo>
                    <a:lnTo>
                      <a:pt x="2341" y="4542"/>
                    </a:lnTo>
                    <a:cubicBezTo>
                      <a:pt x="2220" y="4603"/>
                      <a:pt x="2098" y="4633"/>
                      <a:pt x="2068" y="4633"/>
                    </a:cubicBezTo>
                    <a:cubicBezTo>
                      <a:pt x="2037" y="4694"/>
                      <a:pt x="1946" y="4694"/>
                      <a:pt x="1825" y="4694"/>
                    </a:cubicBezTo>
                    <a:cubicBezTo>
                      <a:pt x="1733" y="4694"/>
                      <a:pt x="1612" y="4694"/>
                      <a:pt x="1521" y="4633"/>
                    </a:cubicBezTo>
                    <a:cubicBezTo>
                      <a:pt x="1460" y="4603"/>
                      <a:pt x="1369" y="4572"/>
                      <a:pt x="1217" y="4572"/>
                    </a:cubicBezTo>
                    <a:cubicBezTo>
                      <a:pt x="1065" y="4542"/>
                      <a:pt x="1004" y="4542"/>
                      <a:pt x="973" y="4542"/>
                    </a:cubicBezTo>
                    <a:cubicBezTo>
                      <a:pt x="882" y="4542"/>
                      <a:pt x="852" y="4451"/>
                      <a:pt x="761" y="4329"/>
                    </a:cubicBezTo>
                    <a:cubicBezTo>
                      <a:pt x="730" y="4238"/>
                      <a:pt x="609" y="4177"/>
                      <a:pt x="548" y="4177"/>
                    </a:cubicBezTo>
                    <a:cubicBezTo>
                      <a:pt x="305" y="4269"/>
                      <a:pt x="153" y="4420"/>
                      <a:pt x="92" y="4694"/>
                    </a:cubicBezTo>
                    <a:cubicBezTo>
                      <a:pt x="1" y="4937"/>
                      <a:pt x="92" y="5089"/>
                      <a:pt x="305" y="5211"/>
                    </a:cubicBezTo>
                    <a:cubicBezTo>
                      <a:pt x="578" y="5332"/>
                      <a:pt x="882" y="5393"/>
                      <a:pt x="1217" y="5454"/>
                    </a:cubicBezTo>
                    <a:cubicBezTo>
                      <a:pt x="1581" y="5454"/>
                      <a:pt x="1885" y="5454"/>
                      <a:pt x="2189" y="5363"/>
                    </a:cubicBezTo>
                    <a:cubicBezTo>
                      <a:pt x="2524" y="5302"/>
                      <a:pt x="2797" y="5180"/>
                      <a:pt x="3010" y="4998"/>
                    </a:cubicBezTo>
                    <a:cubicBezTo>
                      <a:pt x="3284" y="4785"/>
                      <a:pt x="3436" y="4572"/>
                      <a:pt x="3496" y="4269"/>
                    </a:cubicBezTo>
                    <a:cubicBezTo>
                      <a:pt x="3588" y="4086"/>
                      <a:pt x="3588" y="3843"/>
                      <a:pt x="3496" y="3661"/>
                    </a:cubicBezTo>
                    <a:cubicBezTo>
                      <a:pt x="3436" y="3478"/>
                      <a:pt x="3344" y="3265"/>
                      <a:pt x="3253" y="3174"/>
                    </a:cubicBezTo>
                    <a:cubicBezTo>
                      <a:pt x="3132" y="3053"/>
                      <a:pt x="2980" y="2901"/>
                      <a:pt x="2797" y="2749"/>
                    </a:cubicBezTo>
                    <a:cubicBezTo>
                      <a:pt x="2584" y="2597"/>
                      <a:pt x="2432" y="2475"/>
                      <a:pt x="2250" y="2354"/>
                    </a:cubicBezTo>
                    <a:cubicBezTo>
                      <a:pt x="2098" y="2262"/>
                      <a:pt x="1916" y="2110"/>
                      <a:pt x="1733" y="1958"/>
                    </a:cubicBezTo>
                    <a:cubicBezTo>
                      <a:pt x="1581" y="1746"/>
                      <a:pt x="1429" y="1594"/>
                      <a:pt x="1308" y="1442"/>
                    </a:cubicBezTo>
                    <a:cubicBezTo>
                      <a:pt x="1277" y="1381"/>
                      <a:pt x="1338" y="1290"/>
                      <a:pt x="1460" y="1229"/>
                    </a:cubicBezTo>
                    <a:cubicBezTo>
                      <a:pt x="1642" y="1107"/>
                      <a:pt x="1977" y="1047"/>
                      <a:pt x="2432" y="955"/>
                    </a:cubicBezTo>
                    <a:cubicBezTo>
                      <a:pt x="2888" y="925"/>
                      <a:pt x="3192" y="834"/>
                      <a:pt x="3405" y="773"/>
                    </a:cubicBezTo>
                    <a:cubicBezTo>
                      <a:pt x="3496" y="743"/>
                      <a:pt x="3618" y="651"/>
                      <a:pt x="3709" y="591"/>
                    </a:cubicBezTo>
                    <a:cubicBezTo>
                      <a:pt x="3800" y="469"/>
                      <a:pt x="3800" y="378"/>
                      <a:pt x="3770" y="287"/>
                    </a:cubicBezTo>
                    <a:cubicBezTo>
                      <a:pt x="3739" y="196"/>
                      <a:pt x="3648" y="135"/>
                      <a:pt x="3557" y="44"/>
                    </a:cubicBezTo>
                    <a:cubicBezTo>
                      <a:pt x="3471" y="22"/>
                      <a:pt x="3385" y="1"/>
                      <a:pt x="32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08"/>
              <p:cNvSpPr/>
              <p:nvPr/>
            </p:nvSpPr>
            <p:spPr>
              <a:xfrm>
                <a:off x="8534475" y="6548750"/>
                <a:ext cx="91200" cy="134975"/>
              </a:xfrm>
              <a:custGeom>
                <a:rect b="b" l="l" r="r" t="t"/>
                <a:pathLst>
                  <a:path extrusionOk="0" h="5399" w="3648">
                    <a:moveTo>
                      <a:pt x="3496" y="1"/>
                    </a:moveTo>
                    <a:cubicBezTo>
                      <a:pt x="3162" y="31"/>
                      <a:pt x="2858" y="31"/>
                      <a:pt x="2584" y="31"/>
                    </a:cubicBezTo>
                    <a:lnTo>
                      <a:pt x="1824" y="31"/>
                    </a:lnTo>
                    <a:cubicBezTo>
                      <a:pt x="1642" y="31"/>
                      <a:pt x="1368" y="92"/>
                      <a:pt x="1095" y="153"/>
                    </a:cubicBezTo>
                    <a:cubicBezTo>
                      <a:pt x="821" y="244"/>
                      <a:pt x="517" y="335"/>
                      <a:pt x="213" y="487"/>
                    </a:cubicBezTo>
                    <a:cubicBezTo>
                      <a:pt x="61" y="578"/>
                      <a:pt x="0" y="700"/>
                      <a:pt x="0" y="852"/>
                    </a:cubicBezTo>
                    <a:cubicBezTo>
                      <a:pt x="0" y="1004"/>
                      <a:pt x="31" y="1064"/>
                      <a:pt x="183" y="1156"/>
                    </a:cubicBezTo>
                    <a:cubicBezTo>
                      <a:pt x="223" y="1166"/>
                      <a:pt x="267" y="1172"/>
                      <a:pt x="315" y="1172"/>
                    </a:cubicBezTo>
                    <a:cubicBezTo>
                      <a:pt x="409" y="1172"/>
                      <a:pt x="517" y="1145"/>
                      <a:pt x="639" y="1064"/>
                    </a:cubicBezTo>
                    <a:cubicBezTo>
                      <a:pt x="821" y="943"/>
                      <a:pt x="943" y="912"/>
                      <a:pt x="973" y="912"/>
                    </a:cubicBezTo>
                    <a:cubicBezTo>
                      <a:pt x="973" y="912"/>
                      <a:pt x="1034" y="882"/>
                      <a:pt x="1064" y="882"/>
                    </a:cubicBezTo>
                    <a:cubicBezTo>
                      <a:pt x="1095" y="882"/>
                      <a:pt x="1125" y="882"/>
                      <a:pt x="1186" y="852"/>
                    </a:cubicBezTo>
                    <a:cubicBezTo>
                      <a:pt x="1216" y="821"/>
                      <a:pt x="1247" y="821"/>
                      <a:pt x="1277" y="821"/>
                    </a:cubicBezTo>
                    <a:cubicBezTo>
                      <a:pt x="1297" y="801"/>
                      <a:pt x="1311" y="794"/>
                      <a:pt x="1321" y="794"/>
                    </a:cubicBezTo>
                    <a:cubicBezTo>
                      <a:pt x="1341" y="794"/>
                      <a:pt x="1348" y="821"/>
                      <a:pt x="1368" y="821"/>
                    </a:cubicBezTo>
                    <a:cubicBezTo>
                      <a:pt x="1399" y="821"/>
                      <a:pt x="1399" y="852"/>
                      <a:pt x="1399" y="882"/>
                    </a:cubicBezTo>
                    <a:cubicBezTo>
                      <a:pt x="1399" y="1308"/>
                      <a:pt x="1338" y="1976"/>
                      <a:pt x="1247" y="2949"/>
                    </a:cubicBezTo>
                    <a:cubicBezTo>
                      <a:pt x="1186" y="3891"/>
                      <a:pt x="1125" y="4651"/>
                      <a:pt x="1186" y="5137"/>
                    </a:cubicBezTo>
                    <a:cubicBezTo>
                      <a:pt x="1186" y="5229"/>
                      <a:pt x="1216" y="5259"/>
                      <a:pt x="1277" y="5320"/>
                    </a:cubicBezTo>
                    <a:cubicBezTo>
                      <a:pt x="1335" y="5378"/>
                      <a:pt x="1380" y="5399"/>
                      <a:pt x="1429" y="5399"/>
                    </a:cubicBezTo>
                    <a:cubicBezTo>
                      <a:pt x="1458" y="5399"/>
                      <a:pt x="1487" y="5392"/>
                      <a:pt x="1520" y="5381"/>
                    </a:cubicBezTo>
                    <a:cubicBezTo>
                      <a:pt x="1824" y="5259"/>
                      <a:pt x="2007" y="5107"/>
                      <a:pt x="2007" y="5046"/>
                    </a:cubicBezTo>
                    <a:cubicBezTo>
                      <a:pt x="2037" y="3222"/>
                      <a:pt x="2159" y="1824"/>
                      <a:pt x="2341" y="852"/>
                    </a:cubicBezTo>
                    <a:lnTo>
                      <a:pt x="2766" y="852"/>
                    </a:lnTo>
                    <a:cubicBezTo>
                      <a:pt x="2888" y="852"/>
                      <a:pt x="3040" y="791"/>
                      <a:pt x="3253" y="760"/>
                    </a:cubicBezTo>
                    <a:cubicBezTo>
                      <a:pt x="3374" y="730"/>
                      <a:pt x="3496" y="639"/>
                      <a:pt x="3557" y="548"/>
                    </a:cubicBezTo>
                    <a:cubicBezTo>
                      <a:pt x="3648" y="426"/>
                      <a:pt x="3648" y="304"/>
                      <a:pt x="3618" y="183"/>
                    </a:cubicBezTo>
                    <a:cubicBezTo>
                      <a:pt x="3618" y="153"/>
                      <a:pt x="3557" y="153"/>
                      <a:pt x="3557" y="122"/>
                    </a:cubicBezTo>
                    <a:cubicBezTo>
                      <a:pt x="3557" y="92"/>
                      <a:pt x="3526" y="92"/>
                      <a:pt x="3526" y="31"/>
                    </a:cubicBezTo>
                    <a:cubicBezTo>
                      <a:pt x="3526" y="1"/>
                      <a:pt x="3496" y="1"/>
                      <a:pt x="34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08"/>
              <p:cNvSpPr/>
              <p:nvPr/>
            </p:nvSpPr>
            <p:spPr>
              <a:xfrm>
                <a:off x="8629450" y="6545425"/>
                <a:ext cx="84375" cy="135850"/>
              </a:xfrm>
              <a:custGeom>
                <a:rect b="b" l="l" r="r" t="t"/>
                <a:pathLst>
                  <a:path extrusionOk="0" h="5434" w="3375">
                    <a:moveTo>
                      <a:pt x="1733" y="1805"/>
                    </a:moveTo>
                    <a:lnTo>
                      <a:pt x="1855" y="2048"/>
                    </a:lnTo>
                    <a:cubicBezTo>
                      <a:pt x="1885" y="2200"/>
                      <a:pt x="1977" y="2261"/>
                      <a:pt x="1977" y="2322"/>
                    </a:cubicBezTo>
                    <a:cubicBezTo>
                      <a:pt x="1977" y="2352"/>
                      <a:pt x="2007" y="2413"/>
                      <a:pt x="2037" y="2535"/>
                    </a:cubicBezTo>
                    <a:cubicBezTo>
                      <a:pt x="2098" y="2656"/>
                      <a:pt x="2129" y="2717"/>
                      <a:pt x="2129" y="2808"/>
                    </a:cubicBezTo>
                    <a:lnTo>
                      <a:pt x="2129" y="3021"/>
                    </a:lnTo>
                    <a:cubicBezTo>
                      <a:pt x="2129" y="3112"/>
                      <a:pt x="2129" y="3234"/>
                      <a:pt x="2098" y="3295"/>
                    </a:cubicBezTo>
                    <a:cubicBezTo>
                      <a:pt x="2037" y="3416"/>
                      <a:pt x="1946" y="3477"/>
                      <a:pt x="1733" y="3477"/>
                    </a:cubicBezTo>
                    <a:cubicBezTo>
                      <a:pt x="1680" y="3495"/>
                      <a:pt x="1629" y="3502"/>
                      <a:pt x="1581" y="3502"/>
                    </a:cubicBezTo>
                    <a:cubicBezTo>
                      <a:pt x="1465" y="3502"/>
                      <a:pt x="1364" y="3459"/>
                      <a:pt x="1278" y="3416"/>
                    </a:cubicBezTo>
                    <a:cubicBezTo>
                      <a:pt x="1247" y="3386"/>
                      <a:pt x="1217" y="3325"/>
                      <a:pt x="1217" y="3264"/>
                    </a:cubicBezTo>
                    <a:cubicBezTo>
                      <a:pt x="1217" y="3173"/>
                      <a:pt x="1217" y="3112"/>
                      <a:pt x="1247" y="3021"/>
                    </a:cubicBezTo>
                    <a:cubicBezTo>
                      <a:pt x="1278" y="2960"/>
                      <a:pt x="1338" y="2869"/>
                      <a:pt x="1369" y="2778"/>
                    </a:cubicBezTo>
                    <a:cubicBezTo>
                      <a:pt x="1399" y="2656"/>
                      <a:pt x="1430" y="2565"/>
                      <a:pt x="1430" y="2504"/>
                    </a:cubicBezTo>
                    <a:cubicBezTo>
                      <a:pt x="1490" y="2170"/>
                      <a:pt x="1551" y="1896"/>
                      <a:pt x="1733" y="1805"/>
                    </a:cubicBezTo>
                    <a:close/>
                    <a:moveTo>
                      <a:pt x="1771" y="1"/>
                    </a:moveTo>
                    <a:cubicBezTo>
                      <a:pt x="1743" y="1"/>
                      <a:pt x="1711" y="4"/>
                      <a:pt x="1673" y="12"/>
                    </a:cubicBezTo>
                    <a:cubicBezTo>
                      <a:pt x="1551" y="73"/>
                      <a:pt x="1430" y="103"/>
                      <a:pt x="1399" y="194"/>
                    </a:cubicBezTo>
                    <a:cubicBezTo>
                      <a:pt x="1278" y="377"/>
                      <a:pt x="1186" y="650"/>
                      <a:pt x="1095" y="1015"/>
                    </a:cubicBezTo>
                    <a:cubicBezTo>
                      <a:pt x="1034" y="1410"/>
                      <a:pt x="974" y="1653"/>
                      <a:pt x="943" y="1744"/>
                    </a:cubicBezTo>
                    <a:cubicBezTo>
                      <a:pt x="761" y="2352"/>
                      <a:pt x="578" y="3082"/>
                      <a:pt x="335" y="3781"/>
                    </a:cubicBezTo>
                    <a:cubicBezTo>
                      <a:pt x="305" y="3903"/>
                      <a:pt x="274" y="4055"/>
                      <a:pt x="183" y="4267"/>
                    </a:cubicBezTo>
                    <a:cubicBezTo>
                      <a:pt x="123" y="4480"/>
                      <a:pt x="62" y="4693"/>
                      <a:pt x="31" y="4845"/>
                    </a:cubicBezTo>
                    <a:cubicBezTo>
                      <a:pt x="1" y="5027"/>
                      <a:pt x="1" y="5179"/>
                      <a:pt x="31" y="5331"/>
                    </a:cubicBezTo>
                    <a:cubicBezTo>
                      <a:pt x="168" y="5400"/>
                      <a:pt x="288" y="5434"/>
                      <a:pt x="378" y="5434"/>
                    </a:cubicBezTo>
                    <a:cubicBezTo>
                      <a:pt x="407" y="5434"/>
                      <a:pt x="434" y="5430"/>
                      <a:pt x="457" y="5422"/>
                    </a:cubicBezTo>
                    <a:cubicBezTo>
                      <a:pt x="578" y="5392"/>
                      <a:pt x="639" y="5301"/>
                      <a:pt x="670" y="5179"/>
                    </a:cubicBezTo>
                    <a:cubicBezTo>
                      <a:pt x="761" y="5088"/>
                      <a:pt x="791" y="4936"/>
                      <a:pt x="791" y="4814"/>
                    </a:cubicBezTo>
                    <a:cubicBezTo>
                      <a:pt x="822" y="4693"/>
                      <a:pt x="882" y="4571"/>
                      <a:pt x="913" y="4419"/>
                    </a:cubicBezTo>
                    <a:cubicBezTo>
                      <a:pt x="943" y="4328"/>
                      <a:pt x="974" y="4207"/>
                      <a:pt x="1065" y="4176"/>
                    </a:cubicBezTo>
                    <a:cubicBezTo>
                      <a:pt x="1247" y="4055"/>
                      <a:pt x="1399" y="3963"/>
                      <a:pt x="1642" y="3933"/>
                    </a:cubicBezTo>
                    <a:cubicBezTo>
                      <a:pt x="1695" y="3925"/>
                      <a:pt x="1747" y="3922"/>
                      <a:pt x="1796" y="3922"/>
                    </a:cubicBezTo>
                    <a:cubicBezTo>
                      <a:pt x="1944" y="3922"/>
                      <a:pt x="2075" y="3956"/>
                      <a:pt x="2189" y="4024"/>
                    </a:cubicBezTo>
                    <a:cubicBezTo>
                      <a:pt x="2341" y="4085"/>
                      <a:pt x="2463" y="4267"/>
                      <a:pt x="2493" y="4632"/>
                    </a:cubicBezTo>
                    <a:cubicBezTo>
                      <a:pt x="2524" y="4966"/>
                      <a:pt x="2615" y="5149"/>
                      <a:pt x="2676" y="5270"/>
                    </a:cubicBezTo>
                    <a:cubicBezTo>
                      <a:pt x="2745" y="5363"/>
                      <a:pt x="2851" y="5403"/>
                      <a:pt x="2964" y="5403"/>
                    </a:cubicBezTo>
                    <a:cubicBezTo>
                      <a:pt x="2999" y="5403"/>
                      <a:pt x="3035" y="5399"/>
                      <a:pt x="3071" y="5392"/>
                    </a:cubicBezTo>
                    <a:cubicBezTo>
                      <a:pt x="3223" y="5331"/>
                      <a:pt x="3344" y="5270"/>
                      <a:pt x="3344" y="5149"/>
                    </a:cubicBezTo>
                    <a:cubicBezTo>
                      <a:pt x="3375" y="5027"/>
                      <a:pt x="3284" y="4784"/>
                      <a:pt x="3192" y="4419"/>
                    </a:cubicBezTo>
                    <a:cubicBezTo>
                      <a:pt x="3071" y="4085"/>
                      <a:pt x="3040" y="3811"/>
                      <a:pt x="3162" y="3599"/>
                    </a:cubicBezTo>
                    <a:cubicBezTo>
                      <a:pt x="3223" y="3568"/>
                      <a:pt x="3192" y="3477"/>
                      <a:pt x="3162" y="3355"/>
                    </a:cubicBezTo>
                    <a:cubicBezTo>
                      <a:pt x="3101" y="3325"/>
                      <a:pt x="3071" y="3295"/>
                      <a:pt x="2980" y="3264"/>
                    </a:cubicBezTo>
                    <a:cubicBezTo>
                      <a:pt x="2919" y="3234"/>
                      <a:pt x="2889" y="3173"/>
                      <a:pt x="2889" y="3143"/>
                    </a:cubicBezTo>
                    <a:cubicBezTo>
                      <a:pt x="2858" y="2991"/>
                      <a:pt x="2767" y="2717"/>
                      <a:pt x="2676" y="2383"/>
                    </a:cubicBezTo>
                    <a:cubicBezTo>
                      <a:pt x="2615" y="2079"/>
                      <a:pt x="2524" y="1775"/>
                      <a:pt x="2493" y="1593"/>
                    </a:cubicBezTo>
                    <a:cubicBezTo>
                      <a:pt x="2433" y="1410"/>
                      <a:pt x="2341" y="1137"/>
                      <a:pt x="2281" y="863"/>
                    </a:cubicBezTo>
                    <a:cubicBezTo>
                      <a:pt x="2189" y="589"/>
                      <a:pt x="2098" y="316"/>
                      <a:pt x="1977" y="103"/>
                    </a:cubicBezTo>
                    <a:cubicBezTo>
                      <a:pt x="1908" y="35"/>
                      <a:pt x="1857" y="1"/>
                      <a:pt x="17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08"/>
              <p:cNvSpPr/>
              <p:nvPr/>
            </p:nvSpPr>
            <p:spPr>
              <a:xfrm>
                <a:off x="8721400" y="6557550"/>
                <a:ext cx="29675" cy="115850"/>
              </a:xfrm>
              <a:custGeom>
                <a:rect b="b" l="l" r="r" t="t"/>
                <a:pathLst>
                  <a:path extrusionOk="0" h="4634" w="1187">
                    <a:moveTo>
                      <a:pt x="640" y="1"/>
                    </a:moveTo>
                    <a:cubicBezTo>
                      <a:pt x="577" y="1"/>
                      <a:pt x="515" y="14"/>
                      <a:pt x="457" y="44"/>
                    </a:cubicBezTo>
                    <a:cubicBezTo>
                      <a:pt x="274" y="104"/>
                      <a:pt x="153" y="256"/>
                      <a:pt x="122" y="500"/>
                    </a:cubicBezTo>
                    <a:cubicBezTo>
                      <a:pt x="62" y="773"/>
                      <a:pt x="31" y="1016"/>
                      <a:pt x="31" y="1290"/>
                    </a:cubicBezTo>
                    <a:cubicBezTo>
                      <a:pt x="1" y="1594"/>
                      <a:pt x="1" y="1837"/>
                      <a:pt x="1" y="2019"/>
                    </a:cubicBezTo>
                    <a:lnTo>
                      <a:pt x="1" y="2810"/>
                    </a:lnTo>
                    <a:lnTo>
                      <a:pt x="1" y="3539"/>
                    </a:lnTo>
                    <a:cubicBezTo>
                      <a:pt x="1" y="3539"/>
                      <a:pt x="1" y="3600"/>
                      <a:pt x="153" y="3600"/>
                    </a:cubicBezTo>
                    <a:lnTo>
                      <a:pt x="153" y="3752"/>
                    </a:lnTo>
                    <a:lnTo>
                      <a:pt x="153" y="3904"/>
                    </a:lnTo>
                    <a:lnTo>
                      <a:pt x="153" y="4056"/>
                    </a:lnTo>
                    <a:cubicBezTo>
                      <a:pt x="153" y="4056"/>
                      <a:pt x="183" y="4147"/>
                      <a:pt x="183" y="4177"/>
                    </a:cubicBezTo>
                    <a:cubicBezTo>
                      <a:pt x="183" y="4208"/>
                      <a:pt x="183" y="4269"/>
                      <a:pt x="214" y="4299"/>
                    </a:cubicBezTo>
                    <a:cubicBezTo>
                      <a:pt x="274" y="4329"/>
                      <a:pt x="274" y="4360"/>
                      <a:pt x="305" y="4421"/>
                    </a:cubicBezTo>
                    <a:cubicBezTo>
                      <a:pt x="305" y="4451"/>
                      <a:pt x="335" y="4481"/>
                      <a:pt x="366" y="4512"/>
                    </a:cubicBezTo>
                    <a:cubicBezTo>
                      <a:pt x="426" y="4573"/>
                      <a:pt x="457" y="4573"/>
                      <a:pt x="487" y="4603"/>
                    </a:cubicBezTo>
                    <a:cubicBezTo>
                      <a:pt x="609" y="4633"/>
                      <a:pt x="730" y="4633"/>
                      <a:pt x="821" y="4633"/>
                    </a:cubicBezTo>
                    <a:cubicBezTo>
                      <a:pt x="943" y="4633"/>
                      <a:pt x="1034" y="4603"/>
                      <a:pt x="1034" y="4512"/>
                    </a:cubicBezTo>
                    <a:cubicBezTo>
                      <a:pt x="1034" y="4208"/>
                      <a:pt x="1034" y="3813"/>
                      <a:pt x="1004" y="3235"/>
                    </a:cubicBezTo>
                    <a:cubicBezTo>
                      <a:pt x="943" y="2627"/>
                      <a:pt x="913" y="2141"/>
                      <a:pt x="943" y="1685"/>
                    </a:cubicBezTo>
                    <a:cubicBezTo>
                      <a:pt x="943" y="1229"/>
                      <a:pt x="1034" y="804"/>
                      <a:pt x="1186" y="378"/>
                    </a:cubicBezTo>
                    <a:cubicBezTo>
                      <a:pt x="1186" y="348"/>
                      <a:pt x="1186" y="256"/>
                      <a:pt x="1065" y="165"/>
                    </a:cubicBezTo>
                    <a:cubicBezTo>
                      <a:pt x="920" y="62"/>
                      <a:pt x="776" y="1"/>
                      <a:pt x="6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08"/>
              <p:cNvSpPr/>
              <p:nvPr/>
            </p:nvSpPr>
            <p:spPr>
              <a:xfrm>
                <a:off x="8756375" y="6556350"/>
                <a:ext cx="67650" cy="117800"/>
              </a:xfrm>
              <a:custGeom>
                <a:rect b="b" l="l" r="r" t="t"/>
                <a:pathLst>
                  <a:path extrusionOk="0" h="4712" w="2706">
                    <a:moveTo>
                      <a:pt x="2067" y="0"/>
                    </a:moveTo>
                    <a:cubicBezTo>
                      <a:pt x="1885" y="0"/>
                      <a:pt x="1763" y="92"/>
                      <a:pt x="1763" y="213"/>
                    </a:cubicBezTo>
                    <a:cubicBezTo>
                      <a:pt x="1702" y="426"/>
                      <a:pt x="1763" y="760"/>
                      <a:pt x="1885" y="1216"/>
                    </a:cubicBezTo>
                    <a:cubicBezTo>
                      <a:pt x="1976" y="1672"/>
                      <a:pt x="2037" y="1976"/>
                      <a:pt x="2037" y="2189"/>
                    </a:cubicBezTo>
                    <a:lnTo>
                      <a:pt x="2037" y="2493"/>
                    </a:lnTo>
                    <a:lnTo>
                      <a:pt x="2037" y="2888"/>
                    </a:lnTo>
                    <a:cubicBezTo>
                      <a:pt x="2037" y="2979"/>
                      <a:pt x="1976" y="3101"/>
                      <a:pt x="1945" y="3192"/>
                    </a:cubicBezTo>
                    <a:cubicBezTo>
                      <a:pt x="1763" y="2979"/>
                      <a:pt x="1581" y="2554"/>
                      <a:pt x="1368" y="2037"/>
                    </a:cubicBezTo>
                    <a:cubicBezTo>
                      <a:pt x="1155" y="1459"/>
                      <a:pt x="1003" y="1064"/>
                      <a:pt x="821" y="852"/>
                    </a:cubicBezTo>
                    <a:cubicBezTo>
                      <a:pt x="760" y="821"/>
                      <a:pt x="669" y="760"/>
                      <a:pt x="517" y="760"/>
                    </a:cubicBezTo>
                    <a:cubicBezTo>
                      <a:pt x="395" y="760"/>
                      <a:pt x="274" y="821"/>
                      <a:pt x="274" y="882"/>
                    </a:cubicBezTo>
                    <a:cubicBezTo>
                      <a:pt x="152" y="1307"/>
                      <a:pt x="122" y="1915"/>
                      <a:pt x="91" y="2706"/>
                    </a:cubicBezTo>
                    <a:cubicBezTo>
                      <a:pt x="91" y="3496"/>
                      <a:pt x="61" y="4043"/>
                      <a:pt x="0" y="4317"/>
                    </a:cubicBezTo>
                    <a:cubicBezTo>
                      <a:pt x="0" y="4377"/>
                      <a:pt x="61" y="4469"/>
                      <a:pt x="91" y="4499"/>
                    </a:cubicBezTo>
                    <a:cubicBezTo>
                      <a:pt x="213" y="4621"/>
                      <a:pt x="365" y="4651"/>
                      <a:pt x="547" y="4712"/>
                    </a:cubicBezTo>
                    <a:cubicBezTo>
                      <a:pt x="730" y="4681"/>
                      <a:pt x="821" y="4651"/>
                      <a:pt x="851" y="4529"/>
                    </a:cubicBezTo>
                    <a:cubicBezTo>
                      <a:pt x="881" y="4347"/>
                      <a:pt x="881" y="4043"/>
                      <a:pt x="881" y="3709"/>
                    </a:cubicBezTo>
                    <a:cubicBezTo>
                      <a:pt x="851" y="3344"/>
                      <a:pt x="881" y="3040"/>
                      <a:pt x="973" y="2858"/>
                    </a:cubicBezTo>
                    <a:cubicBezTo>
                      <a:pt x="1003" y="2949"/>
                      <a:pt x="1064" y="3040"/>
                      <a:pt x="1155" y="3192"/>
                    </a:cubicBezTo>
                    <a:lnTo>
                      <a:pt x="1337" y="3587"/>
                    </a:lnTo>
                    <a:cubicBezTo>
                      <a:pt x="1368" y="3648"/>
                      <a:pt x="1459" y="3770"/>
                      <a:pt x="1520" y="3891"/>
                    </a:cubicBezTo>
                    <a:cubicBezTo>
                      <a:pt x="1611" y="4013"/>
                      <a:pt x="1672" y="4104"/>
                      <a:pt x="1763" y="4195"/>
                    </a:cubicBezTo>
                    <a:cubicBezTo>
                      <a:pt x="1824" y="4256"/>
                      <a:pt x="1945" y="4317"/>
                      <a:pt x="2067" y="4317"/>
                    </a:cubicBezTo>
                    <a:cubicBezTo>
                      <a:pt x="2158" y="4317"/>
                      <a:pt x="2280" y="4225"/>
                      <a:pt x="2371" y="4165"/>
                    </a:cubicBezTo>
                    <a:cubicBezTo>
                      <a:pt x="2584" y="3922"/>
                      <a:pt x="2705" y="3496"/>
                      <a:pt x="2705" y="2949"/>
                    </a:cubicBezTo>
                    <a:lnTo>
                      <a:pt x="2705" y="2736"/>
                    </a:lnTo>
                    <a:lnTo>
                      <a:pt x="2705" y="1824"/>
                    </a:lnTo>
                    <a:cubicBezTo>
                      <a:pt x="2705" y="1642"/>
                      <a:pt x="2675" y="1368"/>
                      <a:pt x="2644" y="1034"/>
                    </a:cubicBezTo>
                    <a:cubicBezTo>
                      <a:pt x="2584" y="700"/>
                      <a:pt x="2523" y="426"/>
                      <a:pt x="2401" y="152"/>
                    </a:cubicBezTo>
                    <a:cubicBezTo>
                      <a:pt x="2371" y="61"/>
                      <a:pt x="2249" y="0"/>
                      <a:pt x="20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08"/>
              <p:cNvSpPr/>
              <p:nvPr/>
            </p:nvSpPr>
            <p:spPr>
              <a:xfrm>
                <a:off x="8827800" y="6544675"/>
                <a:ext cx="84375" cy="135850"/>
              </a:xfrm>
              <a:custGeom>
                <a:rect b="b" l="l" r="r" t="t"/>
                <a:pathLst>
                  <a:path extrusionOk="0" h="5434" w="3375">
                    <a:moveTo>
                      <a:pt x="1763" y="1805"/>
                    </a:moveTo>
                    <a:lnTo>
                      <a:pt x="1854" y="2048"/>
                    </a:lnTo>
                    <a:cubicBezTo>
                      <a:pt x="1915" y="2200"/>
                      <a:pt x="1976" y="2261"/>
                      <a:pt x="1976" y="2291"/>
                    </a:cubicBezTo>
                    <a:cubicBezTo>
                      <a:pt x="1976" y="2352"/>
                      <a:pt x="2006" y="2413"/>
                      <a:pt x="2067" y="2534"/>
                    </a:cubicBezTo>
                    <a:cubicBezTo>
                      <a:pt x="2098" y="2656"/>
                      <a:pt x="2128" y="2717"/>
                      <a:pt x="2128" y="2808"/>
                    </a:cubicBezTo>
                    <a:lnTo>
                      <a:pt x="2128" y="3021"/>
                    </a:lnTo>
                    <a:cubicBezTo>
                      <a:pt x="2128" y="3112"/>
                      <a:pt x="2128" y="3203"/>
                      <a:pt x="2098" y="3294"/>
                    </a:cubicBezTo>
                    <a:cubicBezTo>
                      <a:pt x="2067" y="3416"/>
                      <a:pt x="1946" y="3477"/>
                      <a:pt x="1763" y="3477"/>
                    </a:cubicBezTo>
                    <a:cubicBezTo>
                      <a:pt x="1706" y="3485"/>
                      <a:pt x="1653" y="3489"/>
                      <a:pt x="1605" y="3489"/>
                    </a:cubicBezTo>
                    <a:cubicBezTo>
                      <a:pt x="1473" y="3489"/>
                      <a:pt x="1374" y="3460"/>
                      <a:pt x="1307" y="3416"/>
                    </a:cubicBezTo>
                    <a:cubicBezTo>
                      <a:pt x="1246" y="3355"/>
                      <a:pt x="1216" y="3325"/>
                      <a:pt x="1216" y="3264"/>
                    </a:cubicBezTo>
                    <a:cubicBezTo>
                      <a:pt x="1216" y="3173"/>
                      <a:pt x="1216" y="3112"/>
                      <a:pt x="1246" y="3021"/>
                    </a:cubicBezTo>
                    <a:cubicBezTo>
                      <a:pt x="1307" y="2960"/>
                      <a:pt x="1338" y="2869"/>
                      <a:pt x="1368" y="2747"/>
                    </a:cubicBezTo>
                    <a:cubicBezTo>
                      <a:pt x="1398" y="2656"/>
                      <a:pt x="1459" y="2565"/>
                      <a:pt x="1459" y="2504"/>
                    </a:cubicBezTo>
                    <a:cubicBezTo>
                      <a:pt x="1490" y="2139"/>
                      <a:pt x="1550" y="1896"/>
                      <a:pt x="1763" y="1805"/>
                    </a:cubicBezTo>
                    <a:close/>
                    <a:moveTo>
                      <a:pt x="1775" y="0"/>
                    </a:moveTo>
                    <a:cubicBezTo>
                      <a:pt x="1744" y="0"/>
                      <a:pt x="1710" y="4"/>
                      <a:pt x="1672" y="12"/>
                    </a:cubicBezTo>
                    <a:cubicBezTo>
                      <a:pt x="1550" y="42"/>
                      <a:pt x="1459" y="103"/>
                      <a:pt x="1398" y="164"/>
                    </a:cubicBezTo>
                    <a:cubicBezTo>
                      <a:pt x="1307" y="346"/>
                      <a:pt x="1186" y="619"/>
                      <a:pt x="1094" y="1015"/>
                    </a:cubicBezTo>
                    <a:cubicBezTo>
                      <a:pt x="1034" y="1379"/>
                      <a:pt x="1003" y="1653"/>
                      <a:pt x="942" y="1744"/>
                    </a:cubicBezTo>
                    <a:cubicBezTo>
                      <a:pt x="760" y="2352"/>
                      <a:pt x="578" y="3021"/>
                      <a:pt x="335" y="3781"/>
                    </a:cubicBezTo>
                    <a:cubicBezTo>
                      <a:pt x="304" y="3902"/>
                      <a:pt x="274" y="4054"/>
                      <a:pt x="183" y="4267"/>
                    </a:cubicBezTo>
                    <a:cubicBezTo>
                      <a:pt x="122" y="4449"/>
                      <a:pt x="91" y="4692"/>
                      <a:pt x="31" y="4844"/>
                    </a:cubicBezTo>
                    <a:cubicBezTo>
                      <a:pt x="0" y="5027"/>
                      <a:pt x="0" y="5179"/>
                      <a:pt x="31" y="5331"/>
                    </a:cubicBezTo>
                    <a:cubicBezTo>
                      <a:pt x="190" y="5399"/>
                      <a:pt x="316" y="5433"/>
                      <a:pt x="394" y="5433"/>
                    </a:cubicBezTo>
                    <a:cubicBezTo>
                      <a:pt x="420" y="5433"/>
                      <a:pt x="441" y="5430"/>
                      <a:pt x="456" y="5422"/>
                    </a:cubicBezTo>
                    <a:cubicBezTo>
                      <a:pt x="578" y="5361"/>
                      <a:pt x="639" y="5300"/>
                      <a:pt x="699" y="5179"/>
                    </a:cubicBezTo>
                    <a:cubicBezTo>
                      <a:pt x="760" y="5057"/>
                      <a:pt x="790" y="4905"/>
                      <a:pt x="790" y="4814"/>
                    </a:cubicBezTo>
                    <a:cubicBezTo>
                      <a:pt x="821" y="4692"/>
                      <a:pt x="882" y="4571"/>
                      <a:pt x="912" y="4419"/>
                    </a:cubicBezTo>
                    <a:cubicBezTo>
                      <a:pt x="942" y="4297"/>
                      <a:pt x="1003" y="4206"/>
                      <a:pt x="1064" y="4145"/>
                    </a:cubicBezTo>
                    <a:cubicBezTo>
                      <a:pt x="1246" y="4054"/>
                      <a:pt x="1398" y="3963"/>
                      <a:pt x="1642" y="3933"/>
                    </a:cubicBezTo>
                    <a:cubicBezTo>
                      <a:pt x="1699" y="3924"/>
                      <a:pt x="1756" y="3921"/>
                      <a:pt x="1811" y="3921"/>
                    </a:cubicBezTo>
                    <a:cubicBezTo>
                      <a:pt x="1964" y="3921"/>
                      <a:pt x="2108" y="3949"/>
                      <a:pt x="2219" y="3993"/>
                    </a:cubicBezTo>
                    <a:cubicBezTo>
                      <a:pt x="2341" y="4085"/>
                      <a:pt x="2462" y="4267"/>
                      <a:pt x="2523" y="4601"/>
                    </a:cubicBezTo>
                    <a:cubicBezTo>
                      <a:pt x="2553" y="4966"/>
                      <a:pt x="2614" y="5148"/>
                      <a:pt x="2705" y="5270"/>
                    </a:cubicBezTo>
                    <a:cubicBezTo>
                      <a:pt x="2749" y="5336"/>
                      <a:pt x="2840" y="5386"/>
                      <a:pt x="2945" y="5386"/>
                    </a:cubicBezTo>
                    <a:cubicBezTo>
                      <a:pt x="2985" y="5386"/>
                      <a:pt x="3028" y="5378"/>
                      <a:pt x="3070" y="5361"/>
                    </a:cubicBezTo>
                    <a:cubicBezTo>
                      <a:pt x="3222" y="5331"/>
                      <a:pt x="3344" y="5270"/>
                      <a:pt x="3344" y="5148"/>
                    </a:cubicBezTo>
                    <a:cubicBezTo>
                      <a:pt x="3374" y="5027"/>
                      <a:pt x="3313" y="4753"/>
                      <a:pt x="3192" y="4419"/>
                    </a:cubicBezTo>
                    <a:cubicBezTo>
                      <a:pt x="3070" y="4085"/>
                      <a:pt x="3040" y="3811"/>
                      <a:pt x="3161" y="3598"/>
                    </a:cubicBezTo>
                    <a:cubicBezTo>
                      <a:pt x="3222" y="3537"/>
                      <a:pt x="3192" y="3477"/>
                      <a:pt x="3161" y="3355"/>
                    </a:cubicBezTo>
                    <a:cubicBezTo>
                      <a:pt x="3101" y="3325"/>
                      <a:pt x="3070" y="3294"/>
                      <a:pt x="3009" y="3233"/>
                    </a:cubicBezTo>
                    <a:cubicBezTo>
                      <a:pt x="2918" y="3203"/>
                      <a:pt x="2888" y="3173"/>
                      <a:pt x="2888" y="3142"/>
                    </a:cubicBezTo>
                    <a:cubicBezTo>
                      <a:pt x="2857" y="2990"/>
                      <a:pt x="2766" y="2717"/>
                      <a:pt x="2705" y="2382"/>
                    </a:cubicBezTo>
                    <a:cubicBezTo>
                      <a:pt x="2614" y="2078"/>
                      <a:pt x="2553" y="1774"/>
                      <a:pt x="2523" y="1562"/>
                    </a:cubicBezTo>
                    <a:cubicBezTo>
                      <a:pt x="2432" y="1379"/>
                      <a:pt x="2371" y="1106"/>
                      <a:pt x="2280" y="863"/>
                    </a:cubicBezTo>
                    <a:cubicBezTo>
                      <a:pt x="2219" y="589"/>
                      <a:pt x="2098" y="316"/>
                      <a:pt x="1976" y="103"/>
                    </a:cubicBezTo>
                    <a:cubicBezTo>
                      <a:pt x="1930" y="34"/>
                      <a:pt x="1868" y="0"/>
                      <a:pt x="17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08"/>
              <p:cNvSpPr/>
              <p:nvPr/>
            </p:nvSpPr>
            <p:spPr>
              <a:xfrm>
                <a:off x="8916700" y="6544950"/>
                <a:ext cx="83600" cy="136800"/>
              </a:xfrm>
              <a:custGeom>
                <a:rect b="b" l="l" r="r" t="t"/>
                <a:pathLst>
                  <a:path extrusionOk="0" h="5472" w="3344">
                    <a:moveTo>
                      <a:pt x="1509" y="773"/>
                    </a:moveTo>
                    <a:cubicBezTo>
                      <a:pt x="1535" y="773"/>
                      <a:pt x="1567" y="780"/>
                      <a:pt x="1611" y="791"/>
                    </a:cubicBezTo>
                    <a:cubicBezTo>
                      <a:pt x="1611" y="791"/>
                      <a:pt x="1703" y="852"/>
                      <a:pt x="1794" y="882"/>
                    </a:cubicBezTo>
                    <a:cubicBezTo>
                      <a:pt x="1915" y="912"/>
                      <a:pt x="2007" y="973"/>
                      <a:pt x="2037" y="1004"/>
                    </a:cubicBezTo>
                    <a:cubicBezTo>
                      <a:pt x="2067" y="1034"/>
                      <a:pt x="2098" y="1064"/>
                      <a:pt x="2067" y="1095"/>
                    </a:cubicBezTo>
                    <a:cubicBezTo>
                      <a:pt x="2037" y="1216"/>
                      <a:pt x="1946" y="1338"/>
                      <a:pt x="1794" y="1460"/>
                    </a:cubicBezTo>
                    <a:cubicBezTo>
                      <a:pt x="1642" y="1520"/>
                      <a:pt x="1490" y="1551"/>
                      <a:pt x="1308" y="1551"/>
                    </a:cubicBezTo>
                    <a:cubicBezTo>
                      <a:pt x="1338" y="1490"/>
                      <a:pt x="1338" y="1460"/>
                      <a:pt x="1308" y="1338"/>
                    </a:cubicBezTo>
                    <a:cubicBezTo>
                      <a:pt x="1277" y="1216"/>
                      <a:pt x="1277" y="1156"/>
                      <a:pt x="1277" y="1125"/>
                    </a:cubicBezTo>
                    <a:cubicBezTo>
                      <a:pt x="1277" y="1004"/>
                      <a:pt x="1308" y="912"/>
                      <a:pt x="1399" y="852"/>
                    </a:cubicBezTo>
                    <a:cubicBezTo>
                      <a:pt x="1437" y="794"/>
                      <a:pt x="1464" y="773"/>
                      <a:pt x="1509" y="773"/>
                    </a:cubicBezTo>
                    <a:close/>
                    <a:moveTo>
                      <a:pt x="1695" y="2664"/>
                    </a:moveTo>
                    <a:cubicBezTo>
                      <a:pt x="1725" y="2664"/>
                      <a:pt x="1758" y="2668"/>
                      <a:pt x="1794" y="2675"/>
                    </a:cubicBezTo>
                    <a:cubicBezTo>
                      <a:pt x="1915" y="2706"/>
                      <a:pt x="2067" y="2736"/>
                      <a:pt x="2219" y="2858"/>
                    </a:cubicBezTo>
                    <a:cubicBezTo>
                      <a:pt x="2371" y="2979"/>
                      <a:pt x="2463" y="3101"/>
                      <a:pt x="2493" y="3192"/>
                    </a:cubicBezTo>
                    <a:lnTo>
                      <a:pt x="2493" y="3496"/>
                    </a:lnTo>
                    <a:cubicBezTo>
                      <a:pt x="2432" y="3587"/>
                      <a:pt x="2402" y="3648"/>
                      <a:pt x="2341" y="3770"/>
                    </a:cubicBezTo>
                    <a:cubicBezTo>
                      <a:pt x="2250" y="3891"/>
                      <a:pt x="2189" y="3952"/>
                      <a:pt x="2128" y="4013"/>
                    </a:cubicBezTo>
                    <a:cubicBezTo>
                      <a:pt x="2098" y="4043"/>
                      <a:pt x="1976" y="4104"/>
                      <a:pt x="1885" y="4226"/>
                    </a:cubicBezTo>
                    <a:cubicBezTo>
                      <a:pt x="1763" y="4347"/>
                      <a:pt x="1672" y="4378"/>
                      <a:pt x="1642" y="4408"/>
                    </a:cubicBezTo>
                    <a:cubicBezTo>
                      <a:pt x="1611" y="4347"/>
                      <a:pt x="1581" y="4256"/>
                      <a:pt x="1581" y="4195"/>
                    </a:cubicBezTo>
                    <a:cubicBezTo>
                      <a:pt x="1581" y="4104"/>
                      <a:pt x="1551" y="4013"/>
                      <a:pt x="1551" y="3891"/>
                    </a:cubicBezTo>
                    <a:cubicBezTo>
                      <a:pt x="1490" y="3770"/>
                      <a:pt x="1490" y="3648"/>
                      <a:pt x="1490" y="3618"/>
                    </a:cubicBezTo>
                    <a:cubicBezTo>
                      <a:pt x="1459" y="3557"/>
                      <a:pt x="1429" y="3374"/>
                      <a:pt x="1429" y="3283"/>
                    </a:cubicBezTo>
                    <a:cubicBezTo>
                      <a:pt x="1429" y="3162"/>
                      <a:pt x="1399" y="3040"/>
                      <a:pt x="1399" y="3010"/>
                    </a:cubicBezTo>
                    <a:cubicBezTo>
                      <a:pt x="1399" y="2949"/>
                      <a:pt x="1399" y="2888"/>
                      <a:pt x="1429" y="2797"/>
                    </a:cubicBezTo>
                    <a:cubicBezTo>
                      <a:pt x="1522" y="2704"/>
                      <a:pt x="1597" y="2664"/>
                      <a:pt x="1695" y="2664"/>
                    </a:cubicBezTo>
                    <a:close/>
                    <a:moveTo>
                      <a:pt x="365" y="1"/>
                    </a:moveTo>
                    <a:cubicBezTo>
                      <a:pt x="274" y="1"/>
                      <a:pt x="152" y="92"/>
                      <a:pt x="92" y="213"/>
                    </a:cubicBezTo>
                    <a:cubicBezTo>
                      <a:pt x="1" y="305"/>
                      <a:pt x="1" y="456"/>
                      <a:pt x="92" y="578"/>
                    </a:cubicBezTo>
                    <a:cubicBezTo>
                      <a:pt x="92" y="608"/>
                      <a:pt x="152" y="669"/>
                      <a:pt x="244" y="669"/>
                    </a:cubicBezTo>
                    <a:cubicBezTo>
                      <a:pt x="304" y="669"/>
                      <a:pt x="365" y="700"/>
                      <a:pt x="396" y="700"/>
                    </a:cubicBezTo>
                    <a:cubicBezTo>
                      <a:pt x="487" y="760"/>
                      <a:pt x="548" y="852"/>
                      <a:pt x="548" y="973"/>
                    </a:cubicBezTo>
                    <a:cubicBezTo>
                      <a:pt x="578" y="1064"/>
                      <a:pt x="578" y="1186"/>
                      <a:pt x="548" y="1308"/>
                    </a:cubicBezTo>
                    <a:cubicBezTo>
                      <a:pt x="517" y="1429"/>
                      <a:pt x="517" y="1520"/>
                      <a:pt x="548" y="1642"/>
                    </a:cubicBezTo>
                    <a:cubicBezTo>
                      <a:pt x="578" y="1885"/>
                      <a:pt x="578" y="2037"/>
                      <a:pt x="548" y="2128"/>
                    </a:cubicBezTo>
                    <a:cubicBezTo>
                      <a:pt x="517" y="2159"/>
                      <a:pt x="487" y="2250"/>
                      <a:pt x="487" y="2311"/>
                    </a:cubicBezTo>
                    <a:cubicBezTo>
                      <a:pt x="487" y="2402"/>
                      <a:pt x="517" y="2463"/>
                      <a:pt x="517" y="2523"/>
                    </a:cubicBezTo>
                    <a:cubicBezTo>
                      <a:pt x="548" y="2584"/>
                      <a:pt x="548" y="2615"/>
                      <a:pt x="578" y="2706"/>
                    </a:cubicBezTo>
                    <a:cubicBezTo>
                      <a:pt x="578" y="2767"/>
                      <a:pt x="639" y="2827"/>
                      <a:pt x="639" y="2858"/>
                    </a:cubicBezTo>
                    <a:cubicBezTo>
                      <a:pt x="639" y="2888"/>
                      <a:pt x="639" y="3010"/>
                      <a:pt x="669" y="3162"/>
                    </a:cubicBezTo>
                    <a:cubicBezTo>
                      <a:pt x="700" y="3314"/>
                      <a:pt x="730" y="3435"/>
                      <a:pt x="730" y="3496"/>
                    </a:cubicBezTo>
                    <a:cubicBezTo>
                      <a:pt x="730" y="3587"/>
                      <a:pt x="730" y="3648"/>
                      <a:pt x="791" y="3800"/>
                    </a:cubicBezTo>
                    <a:cubicBezTo>
                      <a:pt x="791" y="3952"/>
                      <a:pt x="821" y="4074"/>
                      <a:pt x="821" y="4134"/>
                    </a:cubicBezTo>
                    <a:lnTo>
                      <a:pt x="821" y="4438"/>
                    </a:lnTo>
                    <a:lnTo>
                      <a:pt x="821" y="4803"/>
                    </a:lnTo>
                    <a:cubicBezTo>
                      <a:pt x="821" y="4833"/>
                      <a:pt x="791" y="4894"/>
                      <a:pt x="700" y="4985"/>
                    </a:cubicBezTo>
                    <a:cubicBezTo>
                      <a:pt x="608" y="5077"/>
                      <a:pt x="578" y="5137"/>
                      <a:pt x="548" y="5168"/>
                    </a:cubicBezTo>
                    <a:cubicBezTo>
                      <a:pt x="517" y="5259"/>
                      <a:pt x="517" y="5320"/>
                      <a:pt x="578" y="5411"/>
                    </a:cubicBezTo>
                    <a:cubicBezTo>
                      <a:pt x="669" y="5441"/>
                      <a:pt x="760" y="5472"/>
                      <a:pt x="852" y="5472"/>
                    </a:cubicBezTo>
                    <a:cubicBezTo>
                      <a:pt x="1156" y="5472"/>
                      <a:pt x="1459" y="5350"/>
                      <a:pt x="1763" y="5168"/>
                    </a:cubicBezTo>
                    <a:cubicBezTo>
                      <a:pt x="2037" y="4985"/>
                      <a:pt x="2341" y="4712"/>
                      <a:pt x="2675" y="4378"/>
                    </a:cubicBezTo>
                    <a:cubicBezTo>
                      <a:pt x="3162" y="3891"/>
                      <a:pt x="3344" y="3435"/>
                      <a:pt x="3253" y="3010"/>
                    </a:cubicBezTo>
                    <a:cubicBezTo>
                      <a:pt x="3162" y="2797"/>
                      <a:pt x="3010" y="2584"/>
                      <a:pt x="2797" y="2432"/>
                    </a:cubicBezTo>
                    <a:cubicBezTo>
                      <a:pt x="2554" y="2280"/>
                      <a:pt x="2250" y="2219"/>
                      <a:pt x="1946" y="2128"/>
                    </a:cubicBezTo>
                    <a:cubicBezTo>
                      <a:pt x="1915" y="2098"/>
                      <a:pt x="1915" y="2098"/>
                      <a:pt x="1946" y="2067"/>
                    </a:cubicBezTo>
                    <a:cubicBezTo>
                      <a:pt x="1976" y="2037"/>
                      <a:pt x="2037" y="1976"/>
                      <a:pt x="2067" y="1976"/>
                    </a:cubicBezTo>
                    <a:cubicBezTo>
                      <a:pt x="2219" y="1915"/>
                      <a:pt x="2341" y="1824"/>
                      <a:pt x="2432" y="1733"/>
                    </a:cubicBezTo>
                    <a:cubicBezTo>
                      <a:pt x="2554" y="1612"/>
                      <a:pt x="2675" y="1490"/>
                      <a:pt x="2827" y="1368"/>
                    </a:cubicBezTo>
                    <a:cubicBezTo>
                      <a:pt x="2949" y="1277"/>
                      <a:pt x="3040" y="1186"/>
                      <a:pt x="3131" y="1095"/>
                    </a:cubicBezTo>
                    <a:cubicBezTo>
                      <a:pt x="3162" y="1034"/>
                      <a:pt x="3131" y="943"/>
                      <a:pt x="3101" y="852"/>
                    </a:cubicBezTo>
                    <a:cubicBezTo>
                      <a:pt x="2979" y="639"/>
                      <a:pt x="2797" y="548"/>
                      <a:pt x="2432" y="426"/>
                    </a:cubicBezTo>
                    <a:cubicBezTo>
                      <a:pt x="2098" y="305"/>
                      <a:pt x="1915" y="244"/>
                      <a:pt x="1885" y="213"/>
                    </a:cubicBezTo>
                    <a:cubicBezTo>
                      <a:pt x="1794" y="153"/>
                      <a:pt x="1672" y="122"/>
                      <a:pt x="1611" y="92"/>
                    </a:cubicBezTo>
                    <a:cubicBezTo>
                      <a:pt x="1520" y="31"/>
                      <a:pt x="1429" y="1"/>
                      <a:pt x="13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08"/>
              <p:cNvSpPr/>
              <p:nvPr/>
            </p:nvSpPr>
            <p:spPr>
              <a:xfrm>
                <a:off x="9004100" y="6544775"/>
                <a:ext cx="90450" cy="135450"/>
              </a:xfrm>
              <a:custGeom>
                <a:rect b="b" l="l" r="r" t="t"/>
                <a:pathLst>
                  <a:path extrusionOk="0" h="5418" w="3618">
                    <a:moveTo>
                      <a:pt x="838" y="0"/>
                    </a:moveTo>
                    <a:cubicBezTo>
                      <a:pt x="804" y="0"/>
                      <a:pt x="768" y="3"/>
                      <a:pt x="730" y="8"/>
                    </a:cubicBezTo>
                    <a:cubicBezTo>
                      <a:pt x="517" y="38"/>
                      <a:pt x="365" y="160"/>
                      <a:pt x="334" y="312"/>
                    </a:cubicBezTo>
                    <a:cubicBezTo>
                      <a:pt x="122" y="1527"/>
                      <a:pt x="30" y="2713"/>
                      <a:pt x="30" y="3898"/>
                    </a:cubicBezTo>
                    <a:cubicBezTo>
                      <a:pt x="30" y="4020"/>
                      <a:pt x="30" y="4111"/>
                      <a:pt x="61" y="4263"/>
                    </a:cubicBezTo>
                    <a:cubicBezTo>
                      <a:pt x="0" y="4445"/>
                      <a:pt x="0" y="4597"/>
                      <a:pt x="0" y="4719"/>
                    </a:cubicBezTo>
                    <a:cubicBezTo>
                      <a:pt x="0" y="4840"/>
                      <a:pt x="61" y="4992"/>
                      <a:pt x="91" y="5114"/>
                    </a:cubicBezTo>
                    <a:cubicBezTo>
                      <a:pt x="122" y="5205"/>
                      <a:pt x="243" y="5327"/>
                      <a:pt x="365" y="5418"/>
                    </a:cubicBezTo>
                    <a:cubicBezTo>
                      <a:pt x="578" y="5296"/>
                      <a:pt x="851" y="5266"/>
                      <a:pt x="1185" y="5205"/>
                    </a:cubicBezTo>
                    <a:lnTo>
                      <a:pt x="2067" y="5205"/>
                    </a:lnTo>
                    <a:cubicBezTo>
                      <a:pt x="2340" y="5205"/>
                      <a:pt x="2584" y="5175"/>
                      <a:pt x="2857" y="5114"/>
                    </a:cubicBezTo>
                    <a:cubicBezTo>
                      <a:pt x="3131" y="5023"/>
                      <a:pt x="3344" y="4871"/>
                      <a:pt x="3556" y="4688"/>
                    </a:cubicBezTo>
                    <a:cubicBezTo>
                      <a:pt x="3617" y="4597"/>
                      <a:pt x="3496" y="4415"/>
                      <a:pt x="3252" y="4141"/>
                    </a:cubicBezTo>
                    <a:cubicBezTo>
                      <a:pt x="3204" y="4122"/>
                      <a:pt x="3150" y="4112"/>
                      <a:pt x="3093" y="4112"/>
                    </a:cubicBezTo>
                    <a:cubicBezTo>
                      <a:pt x="2969" y="4112"/>
                      <a:pt x="2830" y="4159"/>
                      <a:pt x="2705" y="4263"/>
                    </a:cubicBezTo>
                    <a:cubicBezTo>
                      <a:pt x="2553" y="4354"/>
                      <a:pt x="2371" y="4385"/>
                      <a:pt x="2128" y="4415"/>
                    </a:cubicBezTo>
                    <a:cubicBezTo>
                      <a:pt x="1915" y="4445"/>
                      <a:pt x="1733" y="4506"/>
                      <a:pt x="1611" y="4506"/>
                    </a:cubicBezTo>
                    <a:lnTo>
                      <a:pt x="1003" y="4506"/>
                    </a:lnTo>
                    <a:cubicBezTo>
                      <a:pt x="912" y="4202"/>
                      <a:pt x="881" y="3837"/>
                      <a:pt x="912" y="3442"/>
                    </a:cubicBezTo>
                    <a:cubicBezTo>
                      <a:pt x="912" y="3047"/>
                      <a:pt x="973" y="2682"/>
                      <a:pt x="1033" y="2378"/>
                    </a:cubicBezTo>
                    <a:cubicBezTo>
                      <a:pt x="1125" y="2074"/>
                      <a:pt x="1155" y="1679"/>
                      <a:pt x="1185" y="1315"/>
                    </a:cubicBezTo>
                    <a:cubicBezTo>
                      <a:pt x="1216" y="889"/>
                      <a:pt x="1185" y="555"/>
                      <a:pt x="1155" y="251"/>
                    </a:cubicBezTo>
                    <a:cubicBezTo>
                      <a:pt x="1129" y="72"/>
                      <a:pt x="1018" y="0"/>
                      <a:pt x="8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08"/>
              <p:cNvSpPr/>
              <p:nvPr/>
            </p:nvSpPr>
            <p:spPr>
              <a:xfrm>
                <a:off x="9098325" y="6555475"/>
                <a:ext cx="73725" cy="120950"/>
              </a:xfrm>
              <a:custGeom>
                <a:rect b="b" l="l" r="r" t="t"/>
                <a:pathLst>
                  <a:path extrusionOk="0" h="4838" w="2949">
                    <a:moveTo>
                      <a:pt x="1368" y="0"/>
                    </a:moveTo>
                    <a:cubicBezTo>
                      <a:pt x="1319" y="0"/>
                      <a:pt x="1268" y="2"/>
                      <a:pt x="1216" y="5"/>
                    </a:cubicBezTo>
                    <a:cubicBezTo>
                      <a:pt x="760" y="35"/>
                      <a:pt x="395" y="218"/>
                      <a:pt x="152" y="583"/>
                    </a:cubicBezTo>
                    <a:cubicBezTo>
                      <a:pt x="91" y="704"/>
                      <a:pt x="61" y="795"/>
                      <a:pt x="61" y="917"/>
                    </a:cubicBezTo>
                    <a:cubicBezTo>
                      <a:pt x="61" y="1039"/>
                      <a:pt x="61" y="1191"/>
                      <a:pt x="91" y="1373"/>
                    </a:cubicBezTo>
                    <a:cubicBezTo>
                      <a:pt x="122" y="1525"/>
                      <a:pt x="122" y="1677"/>
                      <a:pt x="122" y="1768"/>
                    </a:cubicBezTo>
                    <a:cubicBezTo>
                      <a:pt x="122" y="1768"/>
                      <a:pt x="122" y="1829"/>
                      <a:pt x="182" y="1829"/>
                    </a:cubicBezTo>
                    <a:lnTo>
                      <a:pt x="182" y="2072"/>
                    </a:lnTo>
                    <a:cubicBezTo>
                      <a:pt x="182" y="2102"/>
                      <a:pt x="182" y="2163"/>
                      <a:pt x="152" y="2224"/>
                    </a:cubicBezTo>
                    <a:cubicBezTo>
                      <a:pt x="152" y="2224"/>
                      <a:pt x="152" y="2254"/>
                      <a:pt x="122" y="2254"/>
                    </a:cubicBezTo>
                    <a:lnTo>
                      <a:pt x="91" y="2285"/>
                    </a:lnTo>
                    <a:cubicBezTo>
                      <a:pt x="61" y="2285"/>
                      <a:pt x="61" y="2315"/>
                      <a:pt x="61" y="2315"/>
                    </a:cubicBezTo>
                    <a:cubicBezTo>
                      <a:pt x="0" y="2406"/>
                      <a:pt x="0" y="2437"/>
                      <a:pt x="0" y="2467"/>
                    </a:cubicBezTo>
                    <a:cubicBezTo>
                      <a:pt x="0" y="2528"/>
                      <a:pt x="61" y="2558"/>
                      <a:pt x="91" y="2619"/>
                    </a:cubicBezTo>
                    <a:cubicBezTo>
                      <a:pt x="122" y="2710"/>
                      <a:pt x="152" y="2741"/>
                      <a:pt x="152" y="2771"/>
                    </a:cubicBezTo>
                    <a:cubicBezTo>
                      <a:pt x="213" y="3014"/>
                      <a:pt x="213" y="3318"/>
                      <a:pt x="213" y="3744"/>
                    </a:cubicBezTo>
                    <a:cubicBezTo>
                      <a:pt x="152" y="4139"/>
                      <a:pt x="213" y="4443"/>
                      <a:pt x="274" y="4686"/>
                    </a:cubicBezTo>
                    <a:cubicBezTo>
                      <a:pt x="274" y="4716"/>
                      <a:pt x="304" y="4747"/>
                      <a:pt x="365" y="4808"/>
                    </a:cubicBezTo>
                    <a:cubicBezTo>
                      <a:pt x="426" y="4838"/>
                      <a:pt x="517" y="4838"/>
                      <a:pt x="578" y="4838"/>
                    </a:cubicBezTo>
                    <a:lnTo>
                      <a:pt x="760" y="4838"/>
                    </a:lnTo>
                    <a:cubicBezTo>
                      <a:pt x="912" y="4838"/>
                      <a:pt x="1064" y="4838"/>
                      <a:pt x="1277" y="4808"/>
                    </a:cubicBezTo>
                    <a:cubicBezTo>
                      <a:pt x="1459" y="4747"/>
                      <a:pt x="1611" y="4716"/>
                      <a:pt x="1733" y="4686"/>
                    </a:cubicBezTo>
                    <a:cubicBezTo>
                      <a:pt x="1824" y="4656"/>
                      <a:pt x="1976" y="4564"/>
                      <a:pt x="2189" y="4504"/>
                    </a:cubicBezTo>
                    <a:cubicBezTo>
                      <a:pt x="2371" y="4382"/>
                      <a:pt x="2523" y="4352"/>
                      <a:pt x="2645" y="4291"/>
                    </a:cubicBezTo>
                    <a:cubicBezTo>
                      <a:pt x="2736" y="4260"/>
                      <a:pt x="2857" y="4200"/>
                      <a:pt x="2888" y="4078"/>
                    </a:cubicBezTo>
                    <a:cubicBezTo>
                      <a:pt x="2948" y="3957"/>
                      <a:pt x="2948" y="3835"/>
                      <a:pt x="2888" y="3683"/>
                    </a:cubicBezTo>
                    <a:cubicBezTo>
                      <a:pt x="2827" y="3622"/>
                      <a:pt x="2736" y="3622"/>
                      <a:pt x="2736" y="3622"/>
                    </a:cubicBezTo>
                    <a:cubicBezTo>
                      <a:pt x="2645" y="3653"/>
                      <a:pt x="2432" y="3744"/>
                      <a:pt x="2219" y="3835"/>
                    </a:cubicBezTo>
                    <a:cubicBezTo>
                      <a:pt x="1976" y="3957"/>
                      <a:pt x="1763" y="4048"/>
                      <a:pt x="1581" y="4078"/>
                    </a:cubicBezTo>
                    <a:cubicBezTo>
                      <a:pt x="1456" y="4114"/>
                      <a:pt x="1342" y="4128"/>
                      <a:pt x="1232" y="4128"/>
                    </a:cubicBezTo>
                    <a:cubicBezTo>
                      <a:pt x="1154" y="4128"/>
                      <a:pt x="1079" y="4121"/>
                      <a:pt x="1003" y="4108"/>
                    </a:cubicBezTo>
                    <a:cubicBezTo>
                      <a:pt x="1003" y="4078"/>
                      <a:pt x="1003" y="3957"/>
                      <a:pt x="973" y="3774"/>
                    </a:cubicBezTo>
                    <a:cubicBezTo>
                      <a:pt x="912" y="3561"/>
                      <a:pt x="912" y="3409"/>
                      <a:pt x="912" y="3349"/>
                    </a:cubicBezTo>
                    <a:cubicBezTo>
                      <a:pt x="912" y="3257"/>
                      <a:pt x="912" y="3166"/>
                      <a:pt x="973" y="3045"/>
                    </a:cubicBezTo>
                    <a:cubicBezTo>
                      <a:pt x="973" y="2923"/>
                      <a:pt x="1003" y="2862"/>
                      <a:pt x="1064" y="2771"/>
                    </a:cubicBezTo>
                    <a:cubicBezTo>
                      <a:pt x="1155" y="2649"/>
                      <a:pt x="1307" y="2619"/>
                      <a:pt x="1489" y="2619"/>
                    </a:cubicBezTo>
                    <a:cubicBezTo>
                      <a:pt x="1672" y="2619"/>
                      <a:pt x="1885" y="2619"/>
                      <a:pt x="2067" y="2589"/>
                    </a:cubicBezTo>
                    <a:cubicBezTo>
                      <a:pt x="2249" y="2589"/>
                      <a:pt x="2401" y="2467"/>
                      <a:pt x="2493" y="2315"/>
                    </a:cubicBezTo>
                    <a:cubicBezTo>
                      <a:pt x="2401" y="2163"/>
                      <a:pt x="2280" y="2042"/>
                      <a:pt x="2189" y="2011"/>
                    </a:cubicBezTo>
                    <a:cubicBezTo>
                      <a:pt x="2103" y="1990"/>
                      <a:pt x="2001" y="1968"/>
                      <a:pt x="1907" y="1968"/>
                    </a:cubicBezTo>
                    <a:cubicBezTo>
                      <a:pt x="1867" y="1968"/>
                      <a:pt x="1829" y="1972"/>
                      <a:pt x="1793" y="1981"/>
                    </a:cubicBezTo>
                    <a:cubicBezTo>
                      <a:pt x="1686" y="2002"/>
                      <a:pt x="1594" y="2024"/>
                      <a:pt x="1484" y="2024"/>
                    </a:cubicBezTo>
                    <a:cubicBezTo>
                      <a:pt x="1439" y="2024"/>
                      <a:pt x="1391" y="2020"/>
                      <a:pt x="1337" y="2011"/>
                    </a:cubicBezTo>
                    <a:cubicBezTo>
                      <a:pt x="1155" y="1981"/>
                      <a:pt x="1034" y="1981"/>
                      <a:pt x="912" y="1890"/>
                    </a:cubicBezTo>
                    <a:cubicBezTo>
                      <a:pt x="1003" y="1738"/>
                      <a:pt x="1003" y="1616"/>
                      <a:pt x="973" y="1434"/>
                    </a:cubicBezTo>
                    <a:cubicBezTo>
                      <a:pt x="912" y="1282"/>
                      <a:pt x="912" y="1130"/>
                      <a:pt x="912" y="978"/>
                    </a:cubicBezTo>
                    <a:cubicBezTo>
                      <a:pt x="973" y="856"/>
                      <a:pt x="1034" y="765"/>
                      <a:pt x="1155" y="674"/>
                    </a:cubicBezTo>
                    <a:cubicBezTo>
                      <a:pt x="1231" y="643"/>
                      <a:pt x="1315" y="628"/>
                      <a:pt x="1410" y="628"/>
                    </a:cubicBezTo>
                    <a:cubicBezTo>
                      <a:pt x="1505" y="628"/>
                      <a:pt x="1611" y="643"/>
                      <a:pt x="1733" y="674"/>
                    </a:cubicBezTo>
                    <a:cubicBezTo>
                      <a:pt x="1945" y="765"/>
                      <a:pt x="2097" y="765"/>
                      <a:pt x="2219" y="765"/>
                    </a:cubicBezTo>
                    <a:cubicBezTo>
                      <a:pt x="2371" y="735"/>
                      <a:pt x="2432" y="674"/>
                      <a:pt x="2523" y="583"/>
                    </a:cubicBezTo>
                    <a:cubicBezTo>
                      <a:pt x="2553" y="491"/>
                      <a:pt x="2553" y="370"/>
                      <a:pt x="2493" y="339"/>
                    </a:cubicBezTo>
                    <a:cubicBezTo>
                      <a:pt x="2137" y="121"/>
                      <a:pt x="1807" y="0"/>
                      <a:pt x="13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08"/>
              <p:cNvSpPr/>
              <p:nvPr/>
            </p:nvSpPr>
            <p:spPr>
              <a:xfrm>
                <a:off x="8763950" y="6364100"/>
                <a:ext cx="263725" cy="129200"/>
              </a:xfrm>
              <a:custGeom>
                <a:rect b="b" l="l" r="r" t="t"/>
                <a:pathLst>
                  <a:path extrusionOk="0" h="5168" w="10549">
                    <a:moveTo>
                      <a:pt x="9545" y="0"/>
                    </a:moveTo>
                    <a:lnTo>
                      <a:pt x="427" y="92"/>
                    </a:lnTo>
                    <a:lnTo>
                      <a:pt x="1" y="5168"/>
                    </a:lnTo>
                    <a:lnTo>
                      <a:pt x="1" y="5168"/>
                    </a:lnTo>
                    <a:lnTo>
                      <a:pt x="10548" y="5046"/>
                    </a:lnTo>
                    <a:lnTo>
                      <a:pt x="95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08"/>
              <p:cNvSpPr/>
              <p:nvPr/>
            </p:nvSpPr>
            <p:spPr>
              <a:xfrm>
                <a:off x="8945575" y="6437050"/>
                <a:ext cx="55500" cy="37250"/>
              </a:xfrm>
              <a:custGeom>
                <a:rect b="b" l="l" r="r" t="t"/>
                <a:pathLst>
                  <a:path extrusionOk="0" h="1490" w="2220">
                    <a:moveTo>
                      <a:pt x="1915" y="0"/>
                    </a:moveTo>
                    <a:lnTo>
                      <a:pt x="1" y="31"/>
                    </a:lnTo>
                    <a:cubicBezTo>
                      <a:pt x="31" y="517"/>
                      <a:pt x="31" y="973"/>
                      <a:pt x="31" y="1490"/>
                    </a:cubicBezTo>
                    <a:lnTo>
                      <a:pt x="2219" y="1429"/>
                    </a:lnTo>
                    <a:lnTo>
                      <a:pt x="191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08"/>
              <p:cNvSpPr/>
              <p:nvPr/>
            </p:nvSpPr>
            <p:spPr>
              <a:xfrm>
                <a:off x="8940250" y="6380825"/>
                <a:ext cx="50175" cy="44075"/>
              </a:xfrm>
              <a:custGeom>
                <a:rect b="b" l="l" r="r" t="t"/>
                <a:pathLst>
                  <a:path extrusionOk="0" h="1763" w="2007">
                    <a:moveTo>
                      <a:pt x="1" y="0"/>
                    </a:moveTo>
                    <a:cubicBezTo>
                      <a:pt x="62" y="578"/>
                      <a:pt x="153" y="1186"/>
                      <a:pt x="183" y="1763"/>
                    </a:cubicBezTo>
                    <a:lnTo>
                      <a:pt x="2007" y="1763"/>
                    </a:lnTo>
                    <a:lnTo>
                      <a:pt x="16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08"/>
              <p:cNvSpPr/>
              <p:nvPr/>
            </p:nvSpPr>
            <p:spPr>
              <a:xfrm>
                <a:off x="8870350" y="6437800"/>
                <a:ext cx="66125" cy="37275"/>
              </a:xfrm>
              <a:custGeom>
                <a:rect b="b" l="l" r="r" t="t"/>
                <a:pathLst>
                  <a:path extrusionOk="0" h="1491" w="2645">
                    <a:moveTo>
                      <a:pt x="2584" y="1"/>
                    </a:moveTo>
                    <a:lnTo>
                      <a:pt x="0" y="31"/>
                    </a:lnTo>
                    <a:cubicBezTo>
                      <a:pt x="0" y="548"/>
                      <a:pt x="61" y="1004"/>
                      <a:pt x="61" y="1490"/>
                    </a:cubicBezTo>
                    <a:lnTo>
                      <a:pt x="2645" y="1460"/>
                    </a:lnTo>
                    <a:cubicBezTo>
                      <a:pt x="2645" y="943"/>
                      <a:pt x="2584" y="487"/>
                      <a:pt x="2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08"/>
              <p:cNvSpPr/>
              <p:nvPr/>
            </p:nvSpPr>
            <p:spPr>
              <a:xfrm>
                <a:off x="8866550" y="6381575"/>
                <a:ext cx="66900" cy="45625"/>
              </a:xfrm>
              <a:custGeom>
                <a:rect b="b" l="l" r="r" t="t"/>
                <a:pathLst>
                  <a:path extrusionOk="0" h="1825" w="2676">
                    <a:moveTo>
                      <a:pt x="2493" y="0"/>
                    </a:moveTo>
                    <a:lnTo>
                      <a:pt x="0" y="61"/>
                    </a:lnTo>
                    <a:cubicBezTo>
                      <a:pt x="31" y="608"/>
                      <a:pt x="92" y="1216"/>
                      <a:pt x="122" y="1824"/>
                    </a:cubicBezTo>
                    <a:lnTo>
                      <a:pt x="2675" y="1763"/>
                    </a:lnTo>
                    <a:cubicBezTo>
                      <a:pt x="2645" y="1156"/>
                      <a:pt x="2554" y="578"/>
                      <a:pt x="24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08"/>
              <p:cNvSpPr/>
              <p:nvPr/>
            </p:nvSpPr>
            <p:spPr>
              <a:xfrm>
                <a:off x="8795875" y="6380825"/>
                <a:ext cx="63100" cy="45600"/>
              </a:xfrm>
              <a:custGeom>
                <a:rect b="b" l="l" r="r" t="t"/>
                <a:pathLst>
                  <a:path extrusionOk="0" h="1824" w="2524">
                    <a:moveTo>
                      <a:pt x="2432" y="0"/>
                    </a:moveTo>
                    <a:lnTo>
                      <a:pt x="153" y="30"/>
                    </a:lnTo>
                    <a:lnTo>
                      <a:pt x="1" y="1824"/>
                    </a:lnTo>
                    <a:lnTo>
                      <a:pt x="2523" y="1793"/>
                    </a:lnTo>
                    <a:cubicBezTo>
                      <a:pt x="2493" y="1186"/>
                      <a:pt x="2493" y="608"/>
                      <a:pt x="24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08"/>
              <p:cNvSpPr/>
              <p:nvPr/>
            </p:nvSpPr>
            <p:spPr>
              <a:xfrm>
                <a:off x="8790550" y="6438575"/>
                <a:ext cx="69950" cy="37250"/>
              </a:xfrm>
              <a:custGeom>
                <a:rect b="b" l="l" r="r" t="t"/>
                <a:pathLst>
                  <a:path extrusionOk="0" h="1490" w="2798">
                    <a:moveTo>
                      <a:pt x="2736" y="0"/>
                    </a:moveTo>
                    <a:lnTo>
                      <a:pt x="122" y="61"/>
                    </a:lnTo>
                    <a:lnTo>
                      <a:pt x="1" y="1490"/>
                    </a:lnTo>
                    <a:lnTo>
                      <a:pt x="2797" y="1459"/>
                    </a:lnTo>
                    <a:cubicBezTo>
                      <a:pt x="2797" y="973"/>
                      <a:pt x="2797" y="517"/>
                      <a:pt x="27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08"/>
              <p:cNvSpPr/>
              <p:nvPr/>
            </p:nvSpPr>
            <p:spPr>
              <a:xfrm>
                <a:off x="8380225" y="6373975"/>
                <a:ext cx="290300" cy="129200"/>
              </a:xfrm>
              <a:custGeom>
                <a:rect b="b" l="l" r="r" t="t"/>
                <a:pathLst>
                  <a:path extrusionOk="0" h="5168" w="11612">
                    <a:moveTo>
                      <a:pt x="11611" y="1"/>
                    </a:moveTo>
                    <a:lnTo>
                      <a:pt x="2432" y="92"/>
                    </a:lnTo>
                    <a:lnTo>
                      <a:pt x="0" y="5168"/>
                    </a:lnTo>
                    <a:lnTo>
                      <a:pt x="0" y="5168"/>
                    </a:lnTo>
                    <a:lnTo>
                      <a:pt x="10547" y="5077"/>
                    </a:lnTo>
                    <a:lnTo>
                      <a:pt x="1161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08"/>
              <p:cNvSpPr/>
              <p:nvPr/>
            </p:nvSpPr>
            <p:spPr>
              <a:xfrm>
                <a:off x="8569425" y="6447675"/>
                <a:ext cx="60825" cy="36500"/>
              </a:xfrm>
              <a:custGeom>
                <a:rect b="b" l="l" r="r" t="t"/>
                <a:pathLst>
                  <a:path extrusionOk="0" h="1460" w="2433">
                    <a:moveTo>
                      <a:pt x="2432" y="1"/>
                    </a:moveTo>
                    <a:lnTo>
                      <a:pt x="548" y="31"/>
                    </a:lnTo>
                    <a:cubicBezTo>
                      <a:pt x="396" y="518"/>
                      <a:pt x="183" y="974"/>
                      <a:pt x="1" y="1460"/>
                    </a:cubicBezTo>
                    <a:lnTo>
                      <a:pt x="2159" y="1430"/>
                    </a:lnTo>
                    <a:lnTo>
                      <a:pt x="24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08"/>
              <p:cNvSpPr/>
              <p:nvPr/>
            </p:nvSpPr>
            <p:spPr>
              <a:xfrm>
                <a:off x="8587675" y="6390700"/>
                <a:ext cx="53975" cy="44100"/>
              </a:xfrm>
              <a:custGeom>
                <a:rect b="b" l="l" r="r" t="t"/>
                <a:pathLst>
                  <a:path extrusionOk="0" h="1764" w="2159">
                    <a:moveTo>
                      <a:pt x="517" y="0"/>
                    </a:moveTo>
                    <a:cubicBezTo>
                      <a:pt x="365" y="608"/>
                      <a:pt x="183" y="1155"/>
                      <a:pt x="0" y="1763"/>
                    </a:cubicBezTo>
                    <a:lnTo>
                      <a:pt x="1824" y="1763"/>
                    </a:lnTo>
                    <a:lnTo>
                      <a:pt x="21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08"/>
              <p:cNvSpPr/>
              <p:nvPr/>
            </p:nvSpPr>
            <p:spPr>
              <a:xfrm>
                <a:off x="8494200" y="6448450"/>
                <a:ext cx="78300" cy="37250"/>
              </a:xfrm>
              <a:custGeom>
                <a:rect b="b" l="l" r="r" t="t"/>
                <a:pathLst>
                  <a:path extrusionOk="0" h="1490" w="3132">
                    <a:moveTo>
                      <a:pt x="3131" y="0"/>
                    </a:moveTo>
                    <a:lnTo>
                      <a:pt x="548" y="31"/>
                    </a:lnTo>
                    <a:cubicBezTo>
                      <a:pt x="365" y="517"/>
                      <a:pt x="152" y="973"/>
                      <a:pt x="0" y="1490"/>
                    </a:cubicBezTo>
                    <a:lnTo>
                      <a:pt x="2584" y="1429"/>
                    </a:lnTo>
                    <a:cubicBezTo>
                      <a:pt x="2767" y="943"/>
                      <a:pt x="2949" y="487"/>
                      <a:pt x="3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08"/>
              <p:cNvSpPr/>
              <p:nvPr/>
            </p:nvSpPr>
            <p:spPr>
              <a:xfrm>
                <a:off x="8512425" y="6390700"/>
                <a:ext cx="76775" cy="45600"/>
              </a:xfrm>
              <a:custGeom>
                <a:rect b="b" l="l" r="r" t="t"/>
                <a:pathLst>
                  <a:path extrusionOk="0" h="1824" w="3071">
                    <a:moveTo>
                      <a:pt x="3071" y="0"/>
                    </a:moveTo>
                    <a:lnTo>
                      <a:pt x="609" y="31"/>
                    </a:lnTo>
                    <a:cubicBezTo>
                      <a:pt x="427" y="639"/>
                      <a:pt x="244" y="1186"/>
                      <a:pt x="1" y="1824"/>
                    </a:cubicBezTo>
                    <a:lnTo>
                      <a:pt x="2554" y="1763"/>
                    </a:lnTo>
                    <a:cubicBezTo>
                      <a:pt x="2737" y="1155"/>
                      <a:pt x="2919" y="608"/>
                      <a:pt x="30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08"/>
              <p:cNvSpPr/>
              <p:nvPr/>
            </p:nvSpPr>
            <p:spPr>
              <a:xfrm>
                <a:off x="8437200" y="6391450"/>
                <a:ext cx="79050" cy="45625"/>
              </a:xfrm>
              <a:custGeom>
                <a:rect b="b" l="l" r="r" t="t"/>
                <a:pathLst>
                  <a:path extrusionOk="0" h="1825" w="3162">
                    <a:moveTo>
                      <a:pt x="3162" y="1"/>
                    </a:moveTo>
                    <a:lnTo>
                      <a:pt x="882" y="31"/>
                    </a:lnTo>
                    <a:lnTo>
                      <a:pt x="1" y="1824"/>
                    </a:lnTo>
                    <a:lnTo>
                      <a:pt x="2554" y="1794"/>
                    </a:lnTo>
                    <a:cubicBezTo>
                      <a:pt x="2767" y="1186"/>
                      <a:pt x="2980" y="609"/>
                      <a:pt x="31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08"/>
              <p:cNvSpPr/>
              <p:nvPr/>
            </p:nvSpPr>
            <p:spPr>
              <a:xfrm>
                <a:off x="8414400" y="6449200"/>
                <a:ext cx="82875" cy="37275"/>
              </a:xfrm>
              <a:custGeom>
                <a:rect b="b" l="l" r="r" t="t"/>
                <a:pathLst>
                  <a:path extrusionOk="0" h="1491" w="3315">
                    <a:moveTo>
                      <a:pt x="3314" y="1"/>
                    </a:moveTo>
                    <a:lnTo>
                      <a:pt x="700" y="31"/>
                    </a:lnTo>
                    <a:lnTo>
                      <a:pt x="1" y="1490"/>
                    </a:lnTo>
                    <a:lnTo>
                      <a:pt x="2797" y="1460"/>
                    </a:lnTo>
                    <a:cubicBezTo>
                      <a:pt x="2980" y="943"/>
                      <a:pt x="3162" y="487"/>
                      <a:pt x="3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39" name="Google Shape;3539;p108"/>
          <p:cNvSpPr txBox="1"/>
          <p:nvPr>
            <p:ph idx="1" type="subTitle"/>
          </p:nvPr>
        </p:nvSpPr>
        <p:spPr>
          <a:xfrm>
            <a:off x="1454025" y="1494025"/>
            <a:ext cx="2710800" cy="2830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3430"/>
                                        </p:tgtEl>
                                        <p:attrNameLst>
                                          <p:attrName>style.visibility</p:attrName>
                                        </p:attrNameLst>
                                      </p:cBhvr>
                                      <p:to>
                                        <p:strVal val="visible"/>
                                      </p:to>
                                    </p:set>
                                    <p:anim calcmode="lin" valueType="num">
                                      <p:cBhvr additive="base">
                                        <p:cTn dur="500"/>
                                        <p:tgtEl>
                                          <p:spTgt spid="3430"/>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3" name="Shape 3543"/>
        <p:cNvGrpSpPr/>
        <p:nvPr/>
      </p:nvGrpSpPr>
      <p:grpSpPr>
        <a:xfrm>
          <a:off x="0" y="0"/>
          <a:ext cx="0" cy="0"/>
          <a:chOff x="0" y="0"/>
          <a:chExt cx="0" cy="0"/>
        </a:xfrm>
      </p:grpSpPr>
      <p:sp>
        <p:nvSpPr>
          <p:cNvPr id="3544" name="Google Shape;3544;p109"/>
          <p:cNvSpPr txBox="1"/>
          <p:nvPr>
            <p:ph type="title"/>
          </p:nvPr>
        </p:nvSpPr>
        <p:spPr>
          <a:xfrm>
            <a:off x="923325" y="1253600"/>
            <a:ext cx="3423000" cy="1255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Taking care of our world</a:t>
            </a:r>
            <a:endParaRPr/>
          </a:p>
        </p:txBody>
      </p:sp>
      <p:sp>
        <p:nvSpPr>
          <p:cNvPr id="3545" name="Google Shape;3545;p109"/>
          <p:cNvSpPr txBox="1"/>
          <p:nvPr>
            <p:ph idx="1" type="subTitle"/>
          </p:nvPr>
        </p:nvSpPr>
        <p:spPr>
          <a:xfrm>
            <a:off x="923325" y="2732813"/>
            <a:ext cx="3423000" cy="1157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in the Solar System—it’s only a bit larger than our Moon</a:t>
            </a:r>
            <a:endParaRPr/>
          </a:p>
        </p:txBody>
      </p:sp>
      <p:pic>
        <p:nvPicPr>
          <p:cNvPr id="3546" name="Google Shape;3546;p109"/>
          <p:cNvPicPr preferRelativeResize="0"/>
          <p:nvPr/>
        </p:nvPicPr>
        <p:blipFill rotWithShape="1">
          <a:blip r:embed="rId3">
            <a:alphaModFix/>
          </a:blip>
          <a:srcRect b="495" l="20289" r="20295" t="504"/>
          <a:stretch/>
        </p:blipFill>
        <p:spPr>
          <a:xfrm>
            <a:off x="5122400" y="1014450"/>
            <a:ext cx="3114600" cy="3114600"/>
          </a:xfrm>
          <a:prstGeom prst="ellipse">
            <a:avLst/>
          </a:prstGeom>
          <a:no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pic>
      <p:grpSp>
        <p:nvGrpSpPr>
          <p:cNvPr id="3547" name="Google Shape;3547;p109"/>
          <p:cNvGrpSpPr/>
          <p:nvPr/>
        </p:nvGrpSpPr>
        <p:grpSpPr>
          <a:xfrm>
            <a:off x="962288" y="4015203"/>
            <a:ext cx="1580979" cy="587281"/>
            <a:chOff x="962288" y="4015203"/>
            <a:chExt cx="1580979" cy="587281"/>
          </a:xfrm>
        </p:grpSpPr>
        <p:sp>
          <p:nvSpPr>
            <p:cNvPr id="3548" name="Google Shape;3548;p109"/>
            <p:cNvSpPr/>
            <p:nvPr/>
          </p:nvSpPr>
          <p:spPr>
            <a:xfrm rot="-3600091">
              <a:off x="980699" y="4146076"/>
              <a:ext cx="490182" cy="325536"/>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09"/>
            <p:cNvSpPr/>
            <p:nvPr/>
          </p:nvSpPr>
          <p:spPr>
            <a:xfrm rot="-3600091">
              <a:off x="1507686" y="4146076"/>
              <a:ext cx="490182" cy="325536"/>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09"/>
            <p:cNvSpPr/>
            <p:nvPr/>
          </p:nvSpPr>
          <p:spPr>
            <a:xfrm rot="-3600091">
              <a:off x="2034674" y="4146076"/>
              <a:ext cx="490182" cy="325536"/>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6"/>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3546"/>
                                        </p:tgtEl>
                                        <p:attrNameLst>
                                          <p:attrName>style.visibility</p:attrName>
                                        </p:attrNameLst>
                                      </p:cBhvr>
                                      <p:to>
                                        <p:strVal val="visible"/>
                                      </p:to>
                                    </p:set>
                                    <p:anim calcmode="lin" valueType="num">
                                      <p:cBhvr additive="base">
                                        <p:cTn dur="500"/>
                                        <p:tgtEl>
                                          <p:spTgt spid="3546"/>
                                        </p:tgtEl>
                                        <p:attrNameLst>
                                          <p:attrName>ppt_x</p:attrName>
                                        </p:attrNameLst>
                                      </p:cBhvr>
                                      <p:tavLst>
                                        <p:tav fmla="" tm="0">
                                          <p:val>
                                            <p:strVal val="#ppt_x+1"/>
                                          </p:val>
                                        </p:tav>
                                        <p:tav fmla="" tm="100000">
                                          <p:val>
                                            <p:strVal val="#ppt_x"/>
                                          </p:val>
                                        </p:tav>
                                      </p:tavLst>
                                    </p:anim>
                                  </p:childTnLst>
                                </p:cTn>
                              </p:par>
                              <p:par>
                                <p:cTn fill="hold" nodeType="withEffect" presetClass="entr" presetID="2" presetSubtype="8">
                                  <p:stCondLst>
                                    <p:cond delay="0"/>
                                  </p:stCondLst>
                                  <p:childTnLst>
                                    <p:set>
                                      <p:cBhvr>
                                        <p:cTn dur="1" fill="hold">
                                          <p:stCondLst>
                                            <p:cond delay="0"/>
                                          </p:stCondLst>
                                        </p:cTn>
                                        <p:tgtEl>
                                          <p:spTgt spid="3547"/>
                                        </p:tgtEl>
                                        <p:attrNameLst>
                                          <p:attrName>style.visibility</p:attrName>
                                        </p:attrNameLst>
                                      </p:cBhvr>
                                      <p:to>
                                        <p:strVal val="visible"/>
                                      </p:to>
                                    </p:set>
                                    <p:anim calcmode="lin" valueType="num">
                                      <p:cBhvr additive="base">
                                        <p:cTn dur="500"/>
                                        <p:tgtEl>
                                          <p:spTgt spid="3547"/>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8" name="Shape 638"/>
        <p:cNvGrpSpPr/>
        <p:nvPr/>
      </p:nvGrpSpPr>
      <p:grpSpPr>
        <a:xfrm>
          <a:off x="0" y="0"/>
          <a:ext cx="0" cy="0"/>
          <a:chOff x="0" y="0"/>
          <a:chExt cx="0" cy="0"/>
        </a:xfrm>
      </p:grpSpPr>
      <p:grpSp>
        <p:nvGrpSpPr>
          <p:cNvPr id="639" name="Google Shape;639;p65"/>
          <p:cNvGrpSpPr/>
          <p:nvPr/>
        </p:nvGrpSpPr>
        <p:grpSpPr>
          <a:xfrm>
            <a:off x="6580500" y="1276800"/>
            <a:ext cx="1173543" cy="1609814"/>
            <a:chOff x="8894067" y="2172658"/>
            <a:chExt cx="1718218" cy="2356975"/>
          </a:xfrm>
        </p:grpSpPr>
        <p:sp>
          <p:nvSpPr>
            <p:cNvPr id="640" name="Google Shape;640;p65"/>
            <p:cNvSpPr/>
            <p:nvPr/>
          </p:nvSpPr>
          <p:spPr>
            <a:xfrm>
              <a:off x="8894067" y="2172658"/>
              <a:ext cx="1718218" cy="2356975"/>
            </a:xfrm>
            <a:custGeom>
              <a:rect b="b" l="l" r="r" t="t"/>
              <a:pathLst>
                <a:path extrusionOk="0" h="90064" w="65656">
                  <a:moveTo>
                    <a:pt x="26913" y="0"/>
                  </a:moveTo>
                  <a:cubicBezTo>
                    <a:pt x="25769" y="0"/>
                    <a:pt x="24621" y="194"/>
                    <a:pt x="23557" y="556"/>
                  </a:cubicBezTo>
                  <a:cubicBezTo>
                    <a:pt x="21733" y="1225"/>
                    <a:pt x="20366" y="2805"/>
                    <a:pt x="20062" y="4720"/>
                  </a:cubicBezTo>
                  <a:cubicBezTo>
                    <a:pt x="19423" y="8459"/>
                    <a:pt x="18572" y="12258"/>
                    <a:pt x="17600" y="15997"/>
                  </a:cubicBezTo>
                  <a:cubicBezTo>
                    <a:pt x="17448" y="16514"/>
                    <a:pt x="17235" y="17091"/>
                    <a:pt x="17052" y="17730"/>
                  </a:cubicBezTo>
                  <a:cubicBezTo>
                    <a:pt x="16597" y="19067"/>
                    <a:pt x="16110" y="20617"/>
                    <a:pt x="15837" y="22289"/>
                  </a:cubicBezTo>
                  <a:cubicBezTo>
                    <a:pt x="15654" y="23566"/>
                    <a:pt x="15411" y="24660"/>
                    <a:pt x="15016" y="25845"/>
                  </a:cubicBezTo>
                  <a:cubicBezTo>
                    <a:pt x="14560" y="27243"/>
                    <a:pt x="14195" y="27760"/>
                    <a:pt x="14043" y="27912"/>
                  </a:cubicBezTo>
                  <a:cubicBezTo>
                    <a:pt x="10913" y="29219"/>
                    <a:pt x="10669" y="32441"/>
                    <a:pt x="10609" y="33809"/>
                  </a:cubicBezTo>
                  <a:cubicBezTo>
                    <a:pt x="10548" y="34599"/>
                    <a:pt x="10517" y="35450"/>
                    <a:pt x="10517" y="35785"/>
                  </a:cubicBezTo>
                  <a:lnTo>
                    <a:pt x="10517" y="35906"/>
                  </a:lnTo>
                  <a:cubicBezTo>
                    <a:pt x="10457" y="37244"/>
                    <a:pt x="10365" y="38551"/>
                    <a:pt x="10213" y="39888"/>
                  </a:cubicBezTo>
                  <a:cubicBezTo>
                    <a:pt x="9909" y="42472"/>
                    <a:pt x="9454" y="45177"/>
                    <a:pt x="8815" y="47821"/>
                  </a:cubicBezTo>
                  <a:cubicBezTo>
                    <a:pt x="7599" y="52928"/>
                    <a:pt x="5684" y="58095"/>
                    <a:pt x="3253" y="63232"/>
                  </a:cubicBezTo>
                  <a:lnTo>
                    <a:pt x="3040" y="63688"/>
                  </a:lnTo>
                  <a:cubicBezTo>
                    <a:pt x="2098" y="65663"/>
                    <a:pt x="1034" y="67882"/>
                    <a:pt x="608" y="70587"/>
                  </a:cubicBezTo>
                  <a:cubicBezTo>
                    <a:pt x="0" y="74721"/>
                    <a:pt x="1399" y="78794"/>
                    <a:pt x="4286" y="81165"/>
                  </a:cubicBezTo>
                  <a:cubicBezTo>
                    <a:pt x="5958" y="82533"/>
                    <a:pt x="7782" y="83141"/>
                    <a:pt x="9180" y="83506"/>
                  </a:cubicBezTo>
                  <a:cubicBezTo>
                    <a:pt x="12615" y="84417"/>
                    <a:pt x="15928" y="84661"/>
                    <a:pt x="19150" y="84873"/>
                  </a:cubicBezTo>
                  <a:cubicBezTo>
                    <a:pt x="20578" y="84995"/>
                    <a:pt x="22007" y="85056"/>
                    <a:pt x="23314" y="85269"/>
                  </a:cubicBezTo>
                  <a:cubicBezTo>
                    <a:pt x="26901" y="85664"/>
                    <a:pt x="30457" y="86515"/>
                    <a:pt x="34226" y="87427"/>
                  </a:cubicBezTo>
                  <a:cubicBezTo>
                    <a:pt x="37235" y="88156"/>
                    <a:pt x="40305" y="88855"/>
                    <a:pt x="43497" y="89402"/>
                  </a:cubicBezTo>
                  <a:cubicBezTo>
                    <a:pt x="45017" y="89676"/>
                    <a:pt x="46567" y="89858"/>
                    <a:pt x="48178" y="89980"/>
                  </a:cubicBezTo>
                  <a:cubicBezTo>
                    <a:pt x="48782" y="90027"/>
                    <a:pt x="49448" y="90063"/>
                    <a:pt x="50152" y="90063"/>
                  </a:cubicBezTo>
                  <a:cubicBezTo>
                    <a:pt x="52634" y="90063"/>
                    <a:pt x="55600" y="89608"/>
                    <a:pt x="58087" y="87548"/>
                  </a:cubicBezTo>
                  <a:cubicBezTo>
                    <a:pt x="60853" y="85269"/>
                    <a:pt x="61825" y="82077"/>
                    <a:pt x="62312" y="79554"/>
                  </a:cubicBezTo>
                  <a:cubicBezTo>
                    <a:pt x="63072" y="76059"/>
                    <a:pt x="63345" y="72442"/>
                    <a:pt x="63193" y="68885"/>
                  </a:cubicBezTo>
                  <a:cubicBezTo>
                    <a:pt x="63072" y="66636"/>
                    <a:pt x="62798" y="64478"/>
                    <a:pt x="62524" y="62381"/>
                  </a:cubicBezTo>
                  <a:cubicBezTo>
                    <a:pt x="62342" y="60952"/>
                    <a:pt x="62160" y="59523"/>
                    <a:pt x="62038" y="58156"/>
                  </a:cubicBezTo>
                  <a:cubicBezTo>
                    <a:pt x="61521" y="51925"/>
                    <a:pt x="62220" y="46241"/>
                    <a:pt x="64287" y="40648"/>
                  </a:cubicBezTo>
                  <a:cubicBezTo>
                    <a:pt x="64561" y="39918"/>
                    <a:pt x="65047" y="38611"/>
                    <a:pt x="64804" y="36879"/>
                  </a:cubicBezTo>
                  <a:cubicBezTo>
                    <a:pt x="64652" y="35663"/>
                    <a:pt x="64257" y="34812"/>
                    <a:pt x="63983" y="34295"/>
                  </a:cubicBezTo>
                  <a:lnTo>
                    <a:pt x="63953" y="34265"/>
                  </a:lnTo>
                  <a:cubicBezTo>
                    <a:pt x="62798" y="31924"/>
                    <a:pt x="62281" y="29128"/>
                    <a:pt x="62585" y="26909"/>
                  </a:cubicBezTo>
                  <a:cubicBezTo>
                    <a:pt x="63102" y="22897"/>
                    <a:pt x="63892" y="18915"/>
                    <a:pt x="64956" y="15055"/>
                  </a:cubicBezTo>
                  <a:cubicBezTo>
                    <a:pt x="65655" y="12502"/>
                    <a:pt x="64348" y="9796"/>
                    <a:pt x="61917" y="8763"/>
                  </a:cubicBezTo>
                  <a:cubicBezTo>
                    <a:pt x="60761" y="8277"/>
                    <a:pt x="59546" y="7942"/>
                    <a:pt x="58330" y="7699"/>
                  </a:cubicBezTo>
                  <a:cubicBezTo>
                    <a:pt x="58035" y="7649"/>
                    <a:pt x="57742" y="7625"/>
                    <a:pt x="57453" y="7625"/>
                  </a:cubicBezTo>
                  <a:cubicBezTo>
                    <a:pt x="54907" y="7625"/>
                    <a:pt x="52654" y="9483"/>
                    <a:pt x="52190" y="12076"/>
                  </a:cubicBezTo>
                  <a:cubicBezTo>
                    <a:pt x="52190" y="12167"/>
                    <a:pt x="52190" y="12198"/>
                    <a:pt x="52159" y="12258"/>
                  </a:cubicBezTo>
                  <a:cubicBezTo>
                    <a:pt x="51734" y="13869"/>
                    <a:pt x="49728" y="20131"/>
                    <a:pt x="49272" y="21316"/>
                  </a:cubicBezTo>
                  <a:cubicBezTo>
                    <a:pt x="48603" y="22806"/>
                    <a:pt x="47327" y="24173"/>
                    <a:pt x="46263" y="24569"/>
                  </a:cubicBezTo>
                  <a:cubicBezTo>
                    <a:pt x="45948" y="24692"/>
                    <a:pt x="45535" y="24753"/>
                    <a:pt x="45026" y="24753"/>
                  </a:cubicBezTo>
                  <a:cubicBezTo>
                    <a:pt x="44404" y="24753"/>
                    <a:pt x="43640" y="24661"/>
                    <a:pt x="42737" y="24477"/>
                  </a:cubicBezTo>
                  <a:cubicBezTo>
                    <a:pt x="39940" y="23869"/>
                    <a:pt x="37539" y="22806"/>
                    <a:pt x="35685" y="21347"/>
                  </a:cubicBezTo>
                  <a:cubicBezTo>
                    <a:pt x="33770" y="19918"/>
                    <a:pt x="32402" y="17973"/>
                    <a:pt x="31886" y="16027"/>
                  </a:cubicBezTo>
                  <a:cubicBezTo>
                    <a:pt x="31764" y="14599"/>
                    <a:pt x="31825" y="9979"/>
                    <a:pt x="32068" y="8003"/>
                  </a:cubicBezTo>
                  <a:cubicBezTo>
                    <a:pt x="32402" y="7395"/>
                    <a:pt x="32676" y="6726"/>
                    <a:pt x="32737" y="5966"/>
                  </a:cubicBezTo>
                  <a:cubicBezTo>
                    <a:pt x="33101" y="3049"/>
                    <a:pt x="31004" y="404"/>
                    <a:pt x="28086" y="70"/>
                  </a:cubicBezTo>
                  <a:cubicBezTo>
                    <a:pt x="27698" y="23"/>
                    <a:pt x="27306" y="0"/>
                    <a:pt x="2691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65"/>
            <p:cNvSpPr/>
            <p:nvPr/>
          </p:nvSpPr>
          <p:spPr>
            <a:xfrm>
              <a:off x="9071500" y="2358375"/>
              <a:ext cx="1358725" cy="1985225"/>
            </a:xfrm>
            <a:custGeom>
              <a:rect b="b" l="l" r="r" t="t"/>
              <a:pathLst>
                <a:path extrusionOk="0" h="79409" w="54349">
                  <a:moveTo>
                    <a:pt x="22002" y="35"/>
                  </a:moveTo>
                  <a:cubicBezTo>
                    <a:pt x="22003" y="35"/>
                    <a:pt x="22005" y="35"/>
                    <a:pt x="22007" y="36"/>
                  </a:cubicBezTo>
                  <a:cubicBezTo>
                    <a:pt x="22005" y="35"/>
                    <a:pt x="22003" y="35"/>
                    <a:pt x="22002" y="35"/>
                  </a:cubicBezTo>
                  <a:close/>
                  <a:moveTo>
                    <a:pt x="21431" y="0"/>
                  </a:moveTo>
                  <a:cubicBezTo>
                    <a:pt x="20887" y="0"/>
                    <a:pt x="20343" y="91"/>
                    <a:pt x="19849" y="248"/>
                  </a:cubicBezTo>
                  <a:cubicBezTo>
                    <a:pt x="19150" y="4200"/>
                    <a:pt x="18329" y="8151"/>
                    <a:pt x="17266" y="12042"/>
                  </a:cubicBezTo>
                  <a:cubicBezTo>
                    <a:pt x="16779" y="13866"/>
                    <a:pt x="15898" y="15811"/>
                    <a:pt x="15624" y="17665"/>
                  </a:cubicBezTo>
                  <a:cubicBezTo>
                    <a:pt x="15381" y="19215"/>
                    <a:pt x="15077" y="20674"/>
                    <a:pt x="14530" y="22133"/>
                  </a:cubicBezTo>
                  <a:cubicBezTo>
                    <a:pt x="13801" y="24322"/>
                    <a:pt x="12737" y="26662"/>
                    <a:pt x="10579" y="27452"/>
                  </a:cubicBezTo>
                  <a:cubicBezTo>
                    <a:pt x="10335" y="27544"/>
                    <a:pt x="10305" y="30492"/>
                    <a:pt x="10275" y="30765"/>
                  </a:cubicBezTo>
                  <a:cubicBezTo>
                    <a:pt x="10183" y="32224"/>
                    <a:pt x="10092" y="33653"/>
                    <a:pt x="9940" y="35142"/>
                  </a:cubicBezTo>
                  <a:cubicBezTo>
                    <a:pt x="9576" y="38030"/>
                    <a:pt x="9089" y="40918"/>
                    <a:pt x="8420" y="43714"/>
                  </a:cubicBezTo>
                  <a:cubicBezTo>
                    <a:pt x="7053" y="49398"/>
                    <a:pt x="4986" y="54900"/>
                    <a:pt x="2493" y="60188"/>
                  </a:cubicBezTo>
                  <a:cubicBezTo>
                    <a:pt x="1581" y="62043"/>
                    <a:pt x="609" y="63927"/>
                    <a:pt x="305" y="65994"/>
                  </a:cubicBezTo>
                  <a:cubicBezTo>
                    <a:pt x="1" y="68030"/>
                    <a:pt x="518" y="70371"/>
                    <a:pt x="2129" y="71678"/>
                  </a:cubicBezTo>
                  <a:cubicBezTo>
                    <a:pt x="2980" y="72377"/>
                    <a:pt x="4013" y="72711"/>
                    <a:pt x="5077" y="73015"/>
                  </a:cubicBezTo>
                  <a:cubicBezTo>
                    <a:pt x="9424" y="74170"/>
                    <a:pt x="13983" y="74079"/>
                    <a:pt x="18481" y="74626"/>
                  </a:cubicBezTo>
                  <a:cubicBezTo>
                    <a:pt x="26810" y="75599"/>
                    <a:pt x="34774" y="78639"/>
                    <a:pt x="43102" y="79338"/>
                  </a:cubicBezTo>
                  <a:cubicBezTo>
                    <a:pt x="43606" y="79381"/>
                    <a:pt x="44122" y="79409"/>
                    <a:pt x="44637" y="79409"/>
                  </a:cubicBezTo>
                  <a:cubicBezTo>
                    <a:pt x="46299" y="79409"/>
                    <a:pt x="47959" y="79119"/>
                    <a:pt x="49212" y="78122"/>
                  </a:cubicBezTo>
                  <a:cubicBezTo>
                    <a:pt x="50671" y="76936"/>
                    <a:pt x="51218" y="74991"/>
                    <a:pt x="51613" y="73167"/>
                  </a:cubicBezTo>
                  <a:cubicBezTo>
                    <a:pt x="52221" y="70097"/>
                    <a:pt x="52494" y="66936"/>
                    <a:pt x="52342" y="63836"/>
                  </a:cubicBezTo>
                  <a:cubicBezTo>
                    <a:pt x="52190" y="60280"/>
                    <a:pt x="51522" y="56845"/>
                    <a:pt x="51218" y="53349"/>
                  </a:cubicBezTo>
                  <a:cubicBezTo>
                    <a:pt x="50671" y="46510"/>
                    <a:pt x="51430" y="40036"/>
                    <a:pt x="53771" y="33592"/>
                  </a:cubicBezTo>
                  <a:cubicBezTo>
                    <a:pt x="53923" y="33167"/>
                    <a:pt x="54075" y="32711"/>
                    <a:pt x="54044" y="32285"/>
                  </a:cubicBezTo>
                  <a:cubicBezTo>
                    <a:pt x="54014" y="31951"/>
                    <a:pt x="53862" y="31647"/>
                    <a:pt x="53710" y="31343"/>
                  </a:cubicBezTo>
                  <a:cubicBezTo>
                    <a:pt x="52190" y="28182"/>
                    <a:pt x="51370" y="24382"/>
                    <a:pt x="51826" y="20917"/>
                  </a:cubicBezTo>
                  <a:cubicBezTo>
                    <a:pt x="52403" y="16662"/>
                    <a:pt x="53254" y="12498"/>
                    <a:pt x="54348" y="8364"/>
                  </a:cubicBezTo>
                  <a:cubicBezTo>
                    <a:pt x="53589" y="7999"/>
                    <a:pt x="52737" y="7786"/>
                    <a:pt x="51947" y="7665"/>
                  </a:cubicBezTo>
                  <a:lnTo>
                    <a:pt x="51947" y="7665"/>
                  </a:lnTo>
                  <a:cubicBezTo>
                    <a:pt x="52130" y="7695"/>
                    <a:pt x="49060" y="17270"/>
                    <a:pt x="48695" y="18121"/>
                  </a:cubicBezTo>
                  <a:cubicBezTo>
                    <a:pt x="47540" y="20674"/>
                    <a:pt x="45351" y="23258"/>
                    <a:pt x="42676" y="24230"/>
                  </a:cubicBezTo>
                  <a:cubicBezTo>
                    <a:pt x="41706" y="24607"/>
                    <a:pt x="40667" y="24756"/>
                    <a:pt x="39611" y="24756"/>
                  </a:cubicBezTo>
                  <a:cubicBezTo>
                    <a:pt x="38451" y="24756"/>
                    <a:pt x="37271" y="24576"/>
                    <a:pt x="36141" y="24322"/>
                  </a:cubicBezTo>
                  <a:cubicBezTo>
                    <a:pt x="32828" y="23592"/>
                    <a:pt x="29637" y="22285"/>
                    <a:pt x="26962" y="20218"/>
                  </a:cubicBezTo>
                  <a:cubicBezTo>
                    <a:pt x="24226" y="18121"/>
                    <a:pt x="22007" y="15081"/>
                    <a:pt x="21187" y="11707"/>
                  </a:cubicBezTo>
                  <a:cubicBezTo>
                    <a:pt x="20915" y="10651"/>
                    <a:pt x="20943" y="34"/>
                    <a:pt x="21985" y="34"/>
                  </a:cubicBezTo>
                  <a:cubicBezTo>
                    <a:pt x="21991" y="34"/>
                    <a:pt x="21996" y="34"/>
                    <a:pt x="22002" y="35"/>
                  </a:cubicBezTo>
                  <a:lnTo>
                    <a:pt x="22002" y="35"/>
                  </a:lnTo>
                  <a:cubicBezTo>
                    <a:pt x="21813" y="12"/>
                    <a:pt x="21622" y="0"/>
                    <a:pt x="214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65"/>
          <p:cNvGrpSpPr/>
          <p:nvPr/>
        </p:nvGrpSpPr>
        <p:grpSpPr>
          <a:xfrm>
            <a:off x="1143598" y="1514496"/>
            <a:ext cx="1589772" cy="1303881"/>
            <a:chOff x="1160950" y="1573038"/>
            <a:chExt cx="1555094" cy="1275439"/>
          </a:xfrm>
        </p:grpSpPr>
        <p:sp>
          <p:nvSpPr>
            <p:cNvPr id="643" name="Google Shape;643;p65"/>
            <p:cNvSpPr/>
            <p:nvPr/>
          </p:nvSpPr>
          <p:spPr>
            <a:xfrm>
              <a:off x="1160950" y="1573038"/>
              <a:ext cx="1555094" cy="1275439"/>
            </a:xfrm>
            <a:custGeom>
              <a:rect b="b" l="l" r="r" t="t"/>
              <a:pathLst>
                <a:path extrusionOk="0" h="41630" w="50762">
                  <a:moveTo>
                    <a:pt x="24320" y="1"/>
                  </a:moveTo>
                  <a:cubicBezTo>
                    <a:pt x="22105" y="1"/>
                    <a:pt x="20273" y="443"/>
                    <a:pt x="18603" y="1185"/>
                  </a:cubicBezTo>
                  <a:cubicBezTo>
                    <a:pt x="6323" y="6474"/>
                    <a:pt x="1" y="18206"/>
                    <a:pt x="6080" y="30821"/>
                  </a:cubicBezTo>
                  <a:cubicBezTo>
                    <a:pt x="6688" y="32067"/>
                    <a:pt x="7387" y="33252"/>
                    <a:pt x="8268" y="34347"/>
                  </a:cubicBezTo>
                  <a:cubicBezTo>
                    <a:pt x="9119" y="35441"/>
                    <a:pt x="10122" y="36413"/>
                    <a:pt x="11247" y="37234"/>
                  </a:cubicBezTo>
                  <a:cubicBezTo>
                    <a:pt x="12372" y="38085"/>
                    <a:pt x="13587" y="38754"/>
                    <a:pt x="14864" y="39301"/>
                  </a:cubicBezTo>
                  <a:cubicBezTo>
                    <a:pt x="18032" y="40641"/>
                    <a:pt x="22110" y="41629"/>
                    <a:pt x="25955" y="41629"/>
                  </a:cubicBezTo>
                  <a:cubicBezTo>
                    <a:pt x="27863" y="41629"/>
                    <a:pt x="29715" y="41386"/>
                    <a:pt x="31369" y="40821"/>
                  </a:cubicBezTo>
                  <a:cubicBezTo>
                    <a:pt x="35472" y="39392"/>
                    <a:pt x="37691" y="36444"/>
                    <a:pt x="40427" y="33374"/>
                  </a:cubicBezTo>
                  <a:cubicBezTo>
                    <a:pt x="41308" y="32340"/>
                    <a:pt x="42099" y="31277"/>
                    <a:pt x="42798" y="30122"/>
                  </a:cubicBezTo>
                  <a:cubicBezTo>
                    <a:pt x="50761" y="17264"/>
                    <a:pt x="39424" y="881"/>
                    <a:pt x="25320" y="30"/>
                  </a:cubicBezTo>
                  <a:cubicBezTo>
                    <a:pt x="24978" y="10"/>
                    <a:pt x="24645" y="1"/>
                    <a:pt x="24320" y="1"/>
                  </a:cubicBezTo>
                  <a:close/>
                </a:path>
              </a:pathLst>
            </a:cu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4" name="Google Shape;644;p65"/>
            <p:cNvGrpSpPr/>
            <p:nvPr/>
          </p:nvGrpSpPr>
          <p:grpSpPr>
            <a:xfrm>
              <a:off x="1304000" y="1690363"/>
              <a:ext cx="1269050" cy="1040750"/>
              <a:chOff x="1927525" y="4712275"/>
              <a:chExt cx="1269050" cy="1040750"/>
            </a:xfrm>
          </p:grpSpPr>
          <p:sp>
            <p:nvSpPr>
              <p:cNvPr id="645" name="Google Shape;645;p65"/>
              <p:cNvSpPr/>
              <p:nvPr/>
            </p:nvSpPr>
            <p:spPr>
              <a:xfrm>
                <a:off x="1927525" y="4712275"/>
                <a:ext cx="1269050" cy="1040750"/>
              </a:xfrm>
              <a:custGeom>
                <a:rect b="b" l="l" r="r" t="t"/>
                <a:pathLst>
                  <a:path extrusionOk="0" h="41630" w="50762">
                    <a:moveTo>
                      <a:pt x="24320" y="1"/>
                    </a:moveTo>
                    <a:cubicBezTo>
                      <a:pt x="22105" y="1"/>
                      <a:pt x="20273" y="443"/>
                      <a:pt x="18603" y="1185"/>
                    </a:cubicBezTo>
                    <a:cubicBezTo>
                      <a:pt x="6323" y="6474"/>
                      <a:pt x="1" y="18206"/>
                      <a:pt x="6080" y="30821"/>
                    </a:cubicBezTo>
                    <a:cubicBezTo>
                      <a:pt x="6688" y="32067"/>
                      <a:pt x="7387" y="33252"/>
                      <a:pt x="8268" y="34347"/>
                    </a:cubicBezTo>
                    <a:cubicBezTo>
                      <a:pt x="9119" y="35441"/>
                      <a:pt x="10122" y="36413"/>
                      <a:pt x="11247" y="37234"/>
                    </a:cubicBezTo>
                    <a:cubicBezTo>
                      <a:pt x="12372" y="38085"/>
                      <a:pt x="13587" y="38754"/>
                      <a:pt x="14864" y="39301"/>
                    </a:cubicBezTo>
                    <a:cubicBezTo>
                      <a:pt x="18032" y="40641"/>
                      <a:pt x="22110" y="41629"/>
                      <a:pt x="25955" y="41629"/>
                    </a:cubicBezTo>
                    <a:cubicBezTo>
                      <a:pt x="27863" y="41629"/>
                      <a:pt x="29715" y="41386"/>
                      <a:pt x="31369" y="40821"/>
                    </a:cubicBezTo>
                    <a:cubicBezTo>
                      <a:pt x="35472" y="39392"/>
                      <a:pt x="37691" y="36444"/>
                      <a:pt x="40427" y="33374"/>
                    </a:cubicBezTo>
                    <a:cubicBezTo>
                      <a:pt x="41308" y="32340"/>
                      <a:pt x="42099" y="31277"/>
                      <a:pt x="42798" y="30122"/>
                    </a:cubicBezTo>
                    <a:cubicBezTo>
                      <a:pt x="50761" y="17264"/>
                      <a:pt x="39424" y="881"/>
                      <a:pt x="25320" y="30"/>
                    </a:cubicBezTo>
                    <a:cubicBezTo>
                      <a:pt x="24978" y="10"/>
                      <a:pt x="24645" y="1"/>
                      <a:pt x="243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65"/>
              <p:cNvSpPr/>
              <p:nvPr/>
            </p:nvSpPr>
            <p:spPr>
              <a:xfrm>
                <a:off x="2180575" y="4749550"/>
                <a:ext cx="607175" cy="993900"/>
              </a:xfrm>
              <a:custGeom>
                <a:rect b="b" l="l" r="r" t="t"/>
                <a:pathLst>
                  <a:path extrusionOk="0" h="39756" w="24287">
                    <a:moveTo>
                      <a:pt x="9635" y="0"/>
                    </a:moveTo>
                    <a:cubicBezTo>
                      <a:pt x="7368" y="0"/>
                      <a:pt x="4037" y="2494"/>
                      <a:pt x="4438" y="3068"/>
                    </a:cubicBezTo>
                    <a:cubicBezTo>
                      <a:pt x="4864" y="3706"/>
                      <a:pt x="5198" y="4436"/>
                      <a:pt x="5046" y="5196"/>
                    </a:cubicBezTo>
                    <a:cubicBezTo>
                      <a:pt x="4906" y="5756"/>
                      <a:pt x="4335" y="6209"/>
                      <a:pt x="3802" y="6209"/>
                    </a:cubicBezTo>
                    <a:cubicBezTo>
                      <a:pt x="3641" y="6209"/>
                      <a:pt x="3484" y="6168"/>
                      <a:pt x="3344" y="6077"/>
                    </a:cubicBezTo>
                    <a:cubicBezTo>
                      <a:pt x="2679" y="5578"/>
                      <a:pt x="2494" y="4245"/>
                      <a:pt x="1844" y="4245"/>
                    </a:cubicBezTo>
                    <a:cubicBezTo>
                      <a:pt x="1781" y="4245"/>
                      <a:pt x="1714" y="4257"/>
                      <a:pt x="1642" y="4284"/>
                    </a:cubicBezTo>
                    <a:cubicBezTo>
                      <a:pt x="1095" y="4466"/>
                      <a:pt x="1186" y="5317"/>
                      <a:pt x="1520" y="5773"/>
                    </a:cubicBezTo>
                    <a:cubicBezTo>
                      <a:pt x="1854" y="6259"/>
                      <a:pt x="2310" y="6746"/>
                      <a:pt x="2158" y="7293"/>
                    </a:cubicBezTo>
                    <a:cubicBezTo>
                      <a:pt x="2098" y="7627"/>
                      <a:pt x="1794" y="7840"/>
                      <a:pt x="1520" y="8114"/>
                    </a:cubicBezTo>
                    <a:cubicBezTo>
                      <a:pt x="304" y="9329"/>
                      <a:pt x="0" y="11335"/>
                      <a:pt x="760" y="12916"/>
                    </a:cubicBezTo>
                    <a:cubicBezTo>
                      <a:pt x="1064" y="13524"/>
                      <a:pt x="1520" y="14041"/>
                      <a:pt x="1794" y="14649"/>
                    </a:cubicBezTo>
                    <a:cubicBezTo>
                      <a:pt x="2189" y="15652"/>
                      <a:pt x="2006" y="16776"/>
                      <a:pt x="2189" y="17840"/>
                    </a:cubicBezTo>
                    <a:cubicBezTo>
                      <a:pt x="2554" y="19816"/>
                      <a:pt x="4225" y="21488"/>
                      <a:pt x="6201" y="21883"/>
                    </a:cubicBezTo>
                    <a:cubicBezTo>
                      <a:pt x="6657" y="21944"/>
                      <a:pt x="7143" y="21974"/>
                      <a:pt x="7508" y="22217"/>
                    </a:cubicBezTo>
                    <a:cubicBezTo>
                      <a:pt x="8177" y="22582"/>
                      <a:pt x="8359" y="23463"/>
                      <a:pt x="8967" y="23889"/>
                    </a:cubicBezTo>
                    <a:cubicBezTo>
                      <a:pt x="9605" y="24345"/>
                      <a:pt x="10487" y="24193"/>
                      <a:pt x="11277" y="24314"/>
                    </a:cubicBezTo>
                    <a:cubicBezTo>
                      <a:pt x="12067" y="24375"/>
                      <a:pt x="12949" y="25105"/>
                      <a:pt x="12645" y="25834"/>
                    </a:cubicBezTo>
                    <a:cubicBezTo>
                      <a:pt x="12463" y="26320"/>
                      <a:pt x="11824" y="26472"/>
                      <a:pt x="11399" y="26776"/>
                    </a:cubicBezTo>
                    <a:cubicBezTo>
                      <a:pt x="10487" y="27445"/>
                      <a:pt x="10608" y="28934"/>
                      <a:pt x="11308" y="29846"/>
                    </a:cubicBezTo>
                    <a:cubicBezTo>
                      <a:pt x="12007" y="30758"/>
                      <a:pt x="13101" y="31245"/>
                      <a:pt x="14104" y="31822"/>
                    </a:cubicBezTo>
                    <a:cubicBezTo>
                      <a:pt x="15077" y="32400"/>
                      <a:pt x="16110" y="33129"/>
                      <a:pt x="16414" y="34223"/>
                    </a:cubicBezTo>
                    <a:cubicBezTo>
                      <a:pt x="16718" y="35318"/>
                      <a:pt x="15928" y="38388"/>
                      <a:pt x="15654" y="39512"/>
                    </a:cubicBezTo>
                    <a:cubicBezTo>
                      <a:pt x="15612" y="39681"/>
                      <a:pt x="15675" y="39756"/>
                      <a:pt x="15817" y="39756"/>
                    </a:cubicBezTo>
                    <a:cubicBezTo>
                      <a:pt x="16594" y="39756"/>
                      <a:pt x="19735" y="37519"/>
                      <a:pt x="20943" y="36260"/>
                    </a:cubicBezTo>
                    <a:cubicBezTo>
                      <a:pt x="22007" y="35135"/>
                      <a:pt x="23101" y="33950"/>
                      <a:pt x="23679" y="32521"/>
                    </a:cubicBezTo>
                    <a:cubicBezTo>
                      <a:pt x="24287" y="31001"/>
                      <a:pt x="24226" y="29299"/>
                      <a:pt x="24165" y="27658"/>
                    </a:cubicBezTo>
                    <a:cubicBezTo>
                      <a:pt x="21490" y="27202"/>
                      <a:pt x="19788" y="23980"/>
                      <a:pt x="17144" y="23980"/>
                    </a:cubicBezTo>
                    <a:cubicBezTo>
                      <a:pt x="16427" y="23980"/>
                      <a:pt x="15726" y="24213"/>
                      <a:pt x="15052" y="24213"/>
                    </a:cubicBezTo>
                    <a:cubicBezTo>
                      <a:pt x="14782" y="24213"/>
                      <a:pt x="14516" y="24175"/>
                      <a:pt x="14256" y="24071"/>
                    </a:cubicBezTo>
                    <a:cubicBezTo>
                      <a:pt x="13557" y="23858"/>
                      <a:pt x="13071" y="23220"/>
                      <a:pt x="12432" y="22855"/>
                    </a:cubicBezTo>
                    <a:cubicBezTo>
                      <a:pt x="11824" y="22551"/>
                      <a:pt x="11095" y="22551"/>
                      <a:pt x="10396" y="22399"/>
                    </a:cubicBezTo>
                    <a:cubicBezTo>
                      <a:pt x="8086" y="21944"/>
                      <a:pt x="6262" y="19633"/>
                      <a:pt x="6383" y="17263"/>
                    </a:cubicBezTo>
                    <a:cubicBezTo>
                      <a:pt x="6414" y="16715"/>
                      <a:pt x="6596" y="16016"/>
                      <a:pt x="7113" y="15804"/>
                    </a:cubicBezTo>
                    <a:cubicBezTo>
                      <a:pt x="7265" y="15723"/>
                      <a:pt x="7427" y="15693"/>
                      <a:pt x="7595" y="15693"/>
                    </a:cubicBezTo>
                    <a:cubicBezTo>
                      <a:pt x="7999" y="15693"/>
                      <a:pt x="8438" y="15870"/>
                      <a:pt x="8846" y="15956"/>
                    </a:cubicBezTo>
                    <a:cubicBezTo>
                      <a:pt x="9093" y="16010"/>
                      <a:pt x="9345" y="16036"/>
                      <a:pt x="9596" y="16036"/>
                    </a:cubicBezTo>
                    <a:cubicBezTo>
                      <a:pt x="11166" y="16036"/>
                      <a:pt x="12725" y="15017"/>
                      <a:pt x="13222" y="13524"/>
                    </a:cubicBezTo>
                    <a:cubicBezTo>
                      <a:pt x="13435" y="12825"/>
                      <a:pt x="13496" y="12065"/>
                      <a:pt x="13830" y="11457"/>
                    </a:cubicBezTo>
                    <a:cubicBezTo>
                      <a:pt x="14317" y="10576"/>
                      <a:pt x="15350" y="10180"/>
                      <a:pt x="16171" y="9603"/>
                    </a:cubicBezTo>
                    <a:cubicBezTo>
                      <a:pt x="17022" y="9025"/>
                      <a:pt x="17782" y="7962"/>
                      <a:pt x="17326" y="7050"/>
                    </a:cubicBezTo>
                    <a:cubicBezTo>
                      <a:pt x="16566" y="5499"/>
                      <a:pt x="13830" y="6594"/>
                      <a:pt x="12645" y="5317"/>
                    </a:cubicBezTo>
                    <a:cubicBezTo>
                      <a:pt x="11612" y="4132"/>
                      <a:pt x="12797" y="2034"/>
                      <a:pt x="11763" y="819"/>
                    </a:cubicBezTo>
                    <a:cubicBezTo>
                      <a:pt x="11368" y="332"/>
                      <a:pt x="10669" y="150"/>
                      <a:pt x="10031" y="28"/>
                    </a:cubicBezTo>
                    <a:cubicBezTo>
                      <a:pt x="9904" y="9"/>
                      <a:pt x="9771" y="0"/>
                      <a:pt x="96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65"/>
              <p:cNvSpPr/>
              <p:nvPr/>
            </p:nvSpPr>
            <p:spPr>
              <a:xfrm>
                <a:off x="2715525" y="4771525"/>
                <a:ext cx="319200" cy="305500"/>
              </a:xfrm>
              <a:custGeom>
                <a:rect b="b" l="l" r="r" t="t"/>
                <a:pathLst>
                  <a:path extrusionOk="0" h="12220" w="12768">
                    <a:moveTo>
                      <a:pt x="1977" y="0"/>
                    </a:moveTo>
                    <a:lnTo>
                      <a:pt x="1977" y="0"/>
                    </a:lnTo>
                    <a:cubicBezTo>
                      <a:pt x="1" y="2523"/>
                      <a:pt x="974" y="6870"/>
                      <a:pt x="3375" y="9271"/>
                    </a:cubicBezTo>
                    <a:cubicBezTo>
                      <a:pt x="5199" y="11125"/>
                      <a:pt x="8238" y="11581"/>
                      <a:pt x="10700" y="11946"/>
                    </a:cubicBezTo>
                    <a:cubicBezTo>
                      <a:pt x="11399" y="12067"/>
                      <a:pt x="12068" y="12159"/>
                      <a:pt x="12767" y="12219"/>
                    </a:cubicBezTo>
                    <a:cubicBezTo>
                      <a:pt x="10883" y="7083"/>
                      <a:pt x="6931" y="2584"/>
                      <a:pt x="19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8" name="Google Shape;648;p65"/>
          <p:cNvGrpSpPr/>
          <p:nvPr/>
        </p:nvGrpSpPr>
        <p:grpSpPr>
          <a:xfrm>
            <a:off x="4009882" y="1534037"/>
            <a:ext cx="1172372" cy="1352981"/>
            <a:chOff x="1170775" y="6654475"/>
            <a:chExt cx="1075275" cy="1240925"/>
          </a:xfrm>
        </p:grpSpPr>
        <p:sp>
          <p:nvSpPr>
            <p:cNvPr id="649" name="Google Shape;649;p65"/>
            <p:cNvSpPr/>
            <p:nvPr/>
          </p:nvSpPr>
          <p:spPr>
            <a:xfrm>
              <a:off x="1170775" y="6654475"/>
              <a:ext cx="1075275" cy="1240925"/>
            </a:xfrm>
            <a:custGeom>
              <a:rect b="b" l="l" r="r" t="t"/>
              <a:pathLst>
                <a:path extrusionOk="0" h="49637" w="43011">
                  <a:moveTo>
                    <a:pt x="20153" y="0"/>
                  </a:moveTo>
                  <a:cubicBezTo>
                    <a:pt x="19423" y="0"/>
                    <a:pt x="18785" y="213"/>
                    <a:pt x="18056" y="517"/>
                  </a:cubicBezTo>
                  <a:cubicBezTo>
                    <a:pt x="18025" y="456"/>
                    <a:pt x="17934" y="456"/>
                    <a:pt x="17873" y="456"/>
                  </a:cubicBezTo>
                  <a:lnTo>
                    <a:pt x="17812" y="456"/>
                  </a:lnTo>
                  <a:cubicBezTo>
                    <a:pt x="17660" y="426"/>
                    <a:pt x="17508" y="426"/>
                    <a:pt x="17357" y="426"/>
                  </a:cubicBezTo>
                  <a:cubicBezTo>
                    <a:pt x="16080" y="426"/>
                    <a:pt x="15168" y="973"/>
                    <a:pt x="14317" y="1490"/>
                  </a:cubicBezTo>
                  <a:cubicBezTo>
                    <a:pt x="12250" y="1520"/>
                    <a:pt x="11095" y="2949"/>
                    <a:pt x="10609" y="3557"/>
                  </a:cubicBezTo>
                  <a:cubicBezTo>
                    <a:pt x="10031" y="3739"/>
                    <a:pt x="9454" y="4013"/>
                    <a:pt x="8998" y="4377"/>
                  </a:cubicBezTo>
                  <a:cubicBezTo>
                    <a:pt x="8542" y="4772"/>
                    <a:pt x="8329" y="5076"/>
                    <a:pt x="7721" y="5927"/>
                  </a:cubicBezTo>
                  <a:cubicBezTo>
                    <a:pt x="6414" y="6535"/>
                    <a:pt x="5806" y="7690"/>
                    <a:pt x="5502" y="8268"/>
                  </a:cubicBezTo>
                  <a:cubicBezTo>
                    <a:pt x="4104" y="9089"/>
                    <a:pt x="3526" y="10548"/>
                    <a:pt x="3192" y="11459"/>
                  </a:cubicBezTo>
                  <a:cubicBezTo>
                    <a:pt x="2706" y="11946"/>
                    <a:pt x="2280" y="12675"/>
                    <a:pt x="2037" y="13618"/>
                  </a:cubicBezTo>
                  <a:cubicBezTo>
                    <a:pt x="1216" y="14681"/>
                    <a:pt x="1095" y="15958"/>
                    <a:pt x="1064" y="16505"/>
                  </a:cubicBezTo>
                  <a:cubicBezTo>
                    <a:pt x="1034" y="16657"/>
                    <a:pt x="1034" y="16870"/>
                    <a:pt x="1004" y="17083"/>
                  </a:cubicBezTo>
                  <a:cubicBezTo>
                    <a:pt x="1004" y="17265"/>
                    <a:pt x="943" y="17417"/>
                    <a:pt x="943" y="17569"/>
                  </a:cubicBezTo>
                  <a:cubicBezTo>
                    <a:pt x="700" y="18268"/>
                    <a:pt x="487" y="19210"/>
                    <a:pt x="548" y="20335"/>
                  </a:cubicBezTo>
                  <a:cubicBezTo>
                    <a:pt x="305" y="20943"/>
                    <a:pt x="153" y="21672"/>
                    <a:pt x="244" y="22554"/>
                  </a:cubicBezTo>
                  <a:lnTo>
                    <a:pt x="244" y="22767"/>
                  </a:lnTo>
                  <a:lnTo>
                    <a:pt x="244" y="22979"/>
                  </a:lnTo>
                  <a:cubicBezTo>
                    <a:pt x="31" y="23678"/>
                    <a:pt x="1" y="24560"/>
                    <a:pt x="274" y="25563"/>
                  </a:cubicBezTo>
                  <a:cubicBezTo>
                    <a:pt x="274" y="25624"/>
                    <a:pt x="274" y="25685"/>
                    <a:pt x="305" y="25806"/>
                  </a:cubicBezTo>
                  <a:cubicBezTo>
                    <a:pt x="335" y="25989"/>
                    <a:pt x="426" y="26171"/>
                    <a:pt x="457" y="26323"/>
                  </a:cubicBezTo>
                  <a:cubicBezTo>
                    <a:pt x="426" y="27022"/>
                    <a:pt x="548" y="27843"/>
                    <a:pt x="1004" y="28815"/>
                  </a:cubicBezTo>
                  <a:cubicBezTo>
                    <a:pt x="1034" y="28907"/>
                    <a:pt x="1095" y="29028"/>
                    <a:pt x="1156" y="29150"/>
                  </a:cubicBezTo>
                  <a:cubicBezTo>
                    <a:pt x="1216" y="29302"/>
                    <a:pt x="1247" y="29454"/>
                    <a:pt x="1338" y="29575"/>
                  </a:cubicBezTo>
                  <a:cubicBezTo>
                    <a:pt x="1399" y="30031"/>
                    <a:pt x="1551" y="30517"/>
                    <a:pt x="1794" y="31034"/>
                  </a:cubicBezTo>
                  <a:cubicBezTo>
                    <a:pt x="1824" y="31095"/>
                    <a:pt x="1824" y="31125"/>
                    <a:pt x="1855" y="31186"/>
                  </a:cubicBezTo>
                  <a:cubicBezTo>
                    <a:pt x="1915" y="31308"/>
                    <a:pt x="1946" y="31399"/>
                    <a:pt x="1976" y="31460"/>
                  </a:cubicBezTo>
                  <a:cubicBezTo>
                    <a:pt x="2159" y="32676"/>
                    <a:pt x="2979" y="33618"/>
                    <a:pt x="3830" y="34591"/>
                  </a:cubicBezTo>
                  <a:cubicBezTo>
                    <a:pt x="4226" y="35381"/>
                    <a:pt x="4833" y="36019"/>
                    <a:pt x="5320" y="36475"/>
                  </a:cubicBezTo>
                  <a:cubicBezTo>
                    <a:pt x="5624" y="37022"/>
                    <a:pt x="6080" y="37508"/>
                    <a:pt x="6657" y="37964"/>
                  </a:cubicBezTo>
                  <a:cubicBezTo>
                    <a:pt x="6870" y="38147"/>
                    <a:pt x="7265" y="38451"/>
                    <a:pt x="7873" y="39028"/>
                  </a:cubicBezTo>
                  <a:cubicBezTo>
                    <a:pt x="8451" y="39515"/>
                    <a:pt x="8998" y="40244"/>
                    <a:pt x="9454" y="40852"/>
                  </a:cubicBezTo>
                  <a:cubicBezTo>
                    <a:pt x="8785" y="43679"/>
                    <a:pt x="8299" y="45867"/>
                    <a:pt x="10183" y="47691"/>
                  </a:cubicBezTo>
                  <a:cubicBezTo>
                    <a:pt x="11065" y="48512"/>
                    <a:pt x="13071" y="49424"/>
                    <a:pt x="14591" y="49424"/>
                  </a:cubicBezTo>
                  <a:cubicBezTo>
                    <a:pt x="14712" y="49424"/>
                    <a:pt x="14834" y="49424"/>
                    <a:pt x="14925" y="49636"/>
                  </a:cubicBezTo>
                  <a:lnTo>
                    <a:pt x="14986" y="49636"/>
                  </a:lnTo>
                  <a:cubicBezTo>
                    <a:pt x="16232" y="49515"/>
                    <a:pt x="17357" y="48907"/>
                    <a:pt x="18116" y="47904"/>
                  </a:cubicBezTo>
                  <a:cubicBezTo>
                    <a:pt x="18998" y="46779"/>
                    <a:pt x="19089" y="45594"/>
                    <a:pt x="19119" y="44560"/>
                  </a:cubicBezTo>
                  <a:cubicBezTo>
                    <a:pt x="19119" y="44469"/>
                    <a:pt x="19150" y="44287"/>
                    <a:pt x="19150" y="44104"/>
                  </a:cubicBezTo>
                  <a:cubicBezTo>
                    <a:pt x="19484" y="44044"/>
                    <a:pt x="19940" y="43952"/>
                    <a:pt x="20457" y="43922"/>
                  </a:cubicBezTo>
                  <a:cubicBezTo>
                    <a:pt x="20791" y="43892"/>
                    <a:pt x="21126" y="43892"/>
                    <a:pt x="21399" y="43892"/>
                  </a:cubicBezTo>
                  <a:lnTo>
                    <a:pt x="22463" y="43892"/>
                  </a:lnTo>
                  <a:cubicBezTo>
                    <a:pt x="22980" y="43892"/>
                    <a:pt x="23466" y="43770"/>
                    <a:pt x="23983" y="43618"/>
                  </a:cubicBezTo>
                  <a:lnTo>
                    <a:pt x="24104" y="43618"/>
                  </a:lnTo>
                  <a:cubicBezTo>
                    <a:pt x="25016" y="43618"/>
                    <a:pt x="25715" y="43436"/>
                    <a:pt x="26323" y="43162"/>
                  </a:cubicBezTo>
                  <a:cubicBezTo>
                    <a:pt x="27630" y="43010"/>
                    <a:pt x="28846" y="42828"/>
                    <a:pt x="29788" y="42037"/>
                  </a:cubicBezTo>
                  <a:lnTo>
                    <a:pt x="30032" y="41916"/>
                  </a:lnTo>
                  <a:cubicBezTo>
                    <a:pt x="30062" y="41885"/>
                    <a:pt x="30123" y="41885"/>
                    <a:pt x="30184" y="41855"/>
                  </a:cubicBezTo>
                  <a:cubicBezTo>
                    <a:pt x="30700" y="41581"/>
                    <a:pt x="31156" y="41308"/>
                    <a:pt x="31491" y="41004"/>
                  </a:cubicBezTo>
                  <a:cubicBezTo>
                    <a:pt x="31642" y="40974"/>
                    <a:pt x="31764" y="40882"/>
                    <a:pt x="31916" y="40822"/>
                  </a:cubicBezTo>
                  <a:cubicBezTo>
                    <a:pt x="32068" y="40730"/>
                    <a:pt x="32190" y="40700"/>
                    <a:pt x="32250" y="40670"/>
                  </a:cubicBezTo>
                  <a:cubicBezTo>
                    <a:pt x="33223" y="40244"/>
                    <a:pt x="33861" y="39727"/>
                    <a:pt x="34317" y="39150"/>
                  </a:cubicBezTo>
                  <a:cubicBezTo>
                    <a:pt x="34469" y="39059"/>
                    <a:pt x="34621" y="38967"/>
                    <a:pt x="34773" y="38846"/>
                  </a:cubicBezTo>
                  <a:cubicBezTo>
                    <a:pt x="34834" y="38755"/>
                    <a:pt x="34925" y="38724"/>
                    <a:pt x="34956" y="38694"/>
                  </a:cubicBezTo>
                  <a:cubicBezTo>
                    <a:pt x="35867" y="38116"/>
                    <a:pt x="36384" y="37448"/>
                    <a:pt x="36688" y="36779"/>
                  </a:cubicBezTo>
                  <a:cubicBezTo>
                    <a:pt x="36749" y="36718"/>
                    <a:pt x="36810" y="36688"/>
                    <a:pt x="36871" y="36597"/>
                  </a:cubicBezTo>
                  <a:lnTo>
                    <a:pt x="37053" y="36414"/>
                  </a:lnTo>
                  <a:cubicBezTo>
                    <a:pt x="37661" y="35806"/>
                    <a:pt x="38026" y="35198"/>
                    <a:pt x="38269" y="34591"/>
                  </a:cubicBezTo>
                  <a:cubicBezTo>
                    <a:pt x="39059" y="33739"/>
                    <a:pt x="39515" y="32949"/>
                    <a:pt x="39789" y="32220"/>
                  </a:cubicBezTo>
                  <a:cubicBezTo>
                    <a:pt x="39849" y="32128"/>
                    <a:pt x="39971" y="32007"/>
                    <a:pt x="40032" y="31855"/>
                  </a:cubicBezTo>
                  <a:cubicBezTo>
                    <a:pt x="40153" y="31673"/>
                    <a:pt x="40275" y="31521"/>
                    <a:pt x="40396" y="31369"/>
                  </a:cubicBezTo>
                  <a:cubicBezTo>
                    <a:pt x="40731" y="30913"/>
                    <a:pt x="41491" y="29879"/>
                    <a:pt x="41551" y="28542"/>
                  </a:cubicBezTo>
                  <a:cubicBezTo>
                    <a:pt x="42007" y="27660"/>
                    <a:pt x="42159" y="26840"/>
                    <a:pt x="42129" y="26141"/>
                  </a:cubicBezTo>
                  <a:cubicBezTo>
                    <a:pt x="42463" y="25229"/>
                    <a:pt x="43010" y="23800"/>
                    <a:pt x="42524" y="22250"/>
                  </a:cubicBezTo>
                  <a:cubicBezTo>
                    <a:pt x="42676" y="21642"/>
                    <a:pt x="42980" y="20365"/>
                    <a:pt x="42403" y="19058"/>
                  </a:cubicBezTo>
                  <a:cubicBezTo>
                    <a:pt x="42524" y="17995"/>
                    <a:pt x="42555" y="17630"/>
                    <a:pt x="42433" y="16991"/>
                  </a:cubicBezTo>
                  <a:cubicBezTo>
                    <a:pt x="42403" y="16779"/>
                    <a:pt x="42251" y="16080"/>
                    <a:pt x="41795" y="15350"/>
                  </a:cubicBezTo>
                  <a:cubicBezTo>
                    <a:pt x="41825" y="14590"/>
                    <a:pt x="41916" y="12736"/>
                    <a:pt x="40336" y="11368"/>
                  </a:cubicBezTo>
                  <a:cubicBezTo>
                    <a:pt x="40032" y="10335"/>
                    <a:pt x="39667" y="9210"/>
                    <a:pt x="38421" y="8298"/>
                  </a:cubicBezTo>
                  <a:cubicBezTo>
                    <a:pt x="38330" y="8268"/>
                    <a:pt x="38269" y="8177"/>
                    <a:pt x="38178" y="8146"/>
                  </a:cubicBezTo>
                  <a:cubicBezTo>
                    <a:pt x="37813" y="7386"/>
                    <a:pt x="37357" y="6657"/>
                    <a:pt x="36597" y="6140"/>
                  </a:cubicBezTo>
                  <a:cubicBezTo>
                    <a:pt x="36293" y="5897"/>
                    <a:pt x="35928" y="5715"/>
                    <a:pt x="35594" y="5593"/>
                  </a:cubicBezTo>
                  <a:cubicBezTo>
                    <a:pt x="35503" y="5380"/>
                    <a:pt x="35351" y="5168"/>
                    <a:pt x="35168" y="4985"/>
                  </a:cubicBezTo>
                  <a:cubicBezTo>
                    <a:pt x="35260" y="3861"/>
                    <a:pt x="34956" y="2797"/>
                    <a:pt x="34226" y="1915"/>
                  </a:cubicBezTo>
                  <a:cubicBezTo>
                    <a:pt x="33405" y="882"/>
                    <a:pt x="32190" y="304"/>
                    <a:pt x="30822" y="304"/>
                  </a:cubicBezTo>
                  <a:cubicBezTo>
                    <a:pt x="30335" y="304"/>
                    <a:pt x="29940" y="395"/>
                    <a:pt x="29454" y="456"/>
                  </a:cubicBezTo>
                  <a:cubicBezTo>
                    <a:pt x="28846" y="547"/>
                    <a:pt x="28329" y="730"/>
                    <a:pt x="27965" y="882"/>
                  </a:cubicBezTo>
                  <a:cubicBezTo>
                    <a:pt x="27357" y="578"/>
                    <a:pt x="26688" y="426"/>
                    <a:pt x="25989" y="426"/>
                  </a:cubicBezTo>
                  <a:cubicBezTo>
                    <a:pt x="25624" y="426"/>
                    <a:pt x="25259" y="456"/>
                    <a:pt x="24864" y="547"/>
                  </a:cubicBezTo>
                  <a:cubicBezTo>
                    <a:pt x="24560" y="395"/>
                    <a:pt x="24256" y="274"/>
                    <a:pt x="23861" y="213"/>
                  </a:cubicBezTo>
                  <a:cubicBezTo>
                    <a:pt x="23557" y="152"/>
                    <a:pt x="23253" y="122"/>
                    <a:pt x="22949" y="122"/>
                  </a:cubicBezTo>
                  <a:cubicBezTo>
                    <a:pt x="22463" y="122"/>
                    <a:pt x="22037" y="213"/>
                    <a:pt x="21612" y="304"/>
                  </a:cubicBezTo>
                  <a:cubicBezTo>
                    <a:pt x="21308" y="152"/>
                    <a:pt x="20943" y="92"/>
                    <a:pt x="20548" y="31"/>
                  </a:cubicBezTo>
                  <a:cubicBezTo>
                    <a:pt x="20457" y="0"/>
                    <a:pt x="20305" y="0"/>
                    <a:pt x="2015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65"/>
            <p:cNvSpPr/>
            <p:nvPr/>
          </p:nvSpPr>
          <p:spPr>
            <a:xfrm>
              <a:off x="1271075" y="6778275"/>
              <a:ext cx="867075" cy="1030500"/>
            </a:xfrm>
            <a:custGeom>
              <a:rect b="b" l="l" r="r" t="t"/>
              <a:pathLst>
                <a:path extrusionOk="0" h="41220" w="34683">
                  <a:moveTo>
                    <a:pt x="15990" y="1"/>
                  </a:moveTo>
                  <a:cubicBezTo>
                    <a:pt x="15752" y="1"/>
                    <a:pt x="15154" y="313"/>
                    <a:pt x="14834" y="459"/>
                  </a:cubicBezTo>
                  <a:cubicBezTo>
                    <a:pt x="14287" y="732"/>
                    <a:pt x="14044" y="975"/>
                    <a:pt x="13892" y="1127"/>
                  </a:cubicBezTo>
                  <a:cubicBezTo>
                    <a:pt x="13861" y="1097"/>
                    <a:pt x="13800" y="1036"/>
                    <a:pt x="13740" y="975"/>
                  </a:cubicBezTo>
                  <a:cubicBezTo>
                    <a:pt x="13375" y="459"/>
                    <a:pt x="13223" y="398"/>
                    <a:pt x="13193" y="398"/>
                  </a:cubicBezTo>
                  <a:cubicBezTo>
                    <a:pt x="13071" y="398"/>
                    <a:pt x="12980" y="398"/>
                    <a:pt x="12159" y="945"/>
                  </a:cubicBezTo>
                  <a:cubicBezTo>
                    <a:pt x="11612" y="1340"/>
                    <a:pt x="11247" y="1857"/>
                    <a:pt x="11095" y="2100"/>
                  </a:cubicBezTo>
                  <a:cubicBezTo>
                    <a:pt x="11034" y="2009"/>
                    <a:pt x="10913" y="1918"/>
                    <a:pt x="10791" y="1857"/>
                  </a:cubicBezTo>
                  <a:cubicBezTo>
                    <a:pt x="10427" y="1553"/>
                    <a:pt x="10305" y="1492"/>
                    <a:pt x="10153" y="1492"/>
                  </a:cubicBezTo>
                  <a:cubicBezTo>
                    <a:pt x="9971" y="1492"/>
                    <a:pt x="9819" y="1675"/>
                    <a:pt x="9545" y="2009"/>
                  </a:cubicBezTo>
                  <a:cubicBezTo>
                    <a:pt x="9423" y="2161"/>
                    <a:pt x="9302" y="2343"/>
                    <a:pt x="9120" y="2495"/>
                  </a:cubicBezTo>
                  <a:cubicBezTo>
                    <a:pt x="8907" y="2738"/>
                    <a:pt x="8724" y="3042"/>
                    <a:pt x="8572" y="3316"/>
                  </a:cubicBezTo>
                  <a:cubicBezTo>
                    <a:pt x="8451" y="3468"/>
                    <a:pt x="8299" y="3681"/>
                    <a:pt x="8268" y="3772"/>
                  </a:cubicBezTo>
                  <a:cubicBezTo>
                    <a:pt x="8177" y="3711"/>
                    <a:pt x="7964" y="3559"/>
                    <a:pt x="7873" y="3529"/>
                  </a:cubicBezTo>
                  <a:cubicBezTo>
                    <a:pt x="7749" y="3425"/>
                    <a:pt x="7639" y="3364"/>
                    <a:pt x="7544" y="3364"/>
                  </a:cubicBezTo>
                  <a:cubicBezTo>
                    <a:pt x="7498" y="3364"/>
                    <a:pt x="7456" y="3378"/>
                    <a:pt x="7417" y="3407"/>
                  </a:cubicBezTo>
                  <a:cubicBezTo>
                    <a:pt x="7357" y="3468"/>
                    <a:pt x="7265" y="3620"/>
                    <a:pt x="6809" y="4258"/>
                  </a:cubicBezTo>
                  <a:lnTo>
                    <a:pt x="6627" y="4532"/>
                  </a:lnTo>
                  <a:cubicBezTo>
                    <a:pt x="6354" y="4866"/>
                    <a:pt x="6262" y="5292"/>
                    <a:pt x="6141" y="5596"/>
                  </a:cubicBezTo>
                  <a:cubicBezTo>
                    <a:pt x="6080" y="5687"/>
                    <a:pt x="6050" y="5808"/>
                    <a:pt x="6019" y="5900"/>
                  </a:cubicBezTo>
                  <a:cubicBezTo>
                    <a:pt x="5928" y="5839"/>
                    <a:pt x="5867" y="5778"/>
                    <a:pt x="5837" y="5687"/>
                  </a:cubicBezTo>
                  <a:cubicBezTo>
                    <a:pt x="5704" y="5554"/>
                    <a:pt x="5595" y="5468"/>
                    <a:pt x="5469" y="5468"/>
                  </a:cubicBezTo>
                  <a:cubicBezTo>
                    <a:pt x="5450" y="5468"/>
                    <a:pt x="5431" y="5470"/>
                    <a:pt x="5411" y="5474"/>
                  </a:cubicBezTo>
                  <a:cubicBezTo>
                    <a:pt x="5229" y="5474"/>
                    <a:pt x="5107" y="5687"/>
                    <a:pt x="4925" y="6082"/>
                  </a:cubicBezTo>
                  <a:cubicBezTo>
                    <a:pt x="4803" y="6264"/>
                    <a:pt x="4682" y="6507"/>
                    <a:pt x="4560" y="6720"/>
                  </a:cubicBezTo>
                  <a:cubicBezTo>
                    <a:pt x="4378" y="7024"/>
                    <a:pt x="4256" y="7419"/>
                    <a:pt x="4226" y="7632"/>
                  </a:cubicBezTo>
                  <a:cubicBezTo>
                    <a:pt x="4195" y="7754"/>
                    <a:pt x="4165" y="7875"/>
                    <a:pt x="4165" y="7906"/>
                  </a:cubicBezTo>
                  <a:cubicBezTo>
                    <a:pt x="4074" y="7875"/>
                    <a:pt x="3952" y="7784"/>
                    <a:pt x="3891" y="7754"/>
                  </a:cubicBezTo>
                  <a:cubicBezTo>
                    <a:pt x="3766" y="7653"/>
                    <a:pt x="3681" y="7594"/>
                    <a:pt x="3604" y="7594"/>
                  </a:cubicBezTo>
                  <a:cubicBezTo>
                    <a:pt x="3588" y="7594"/>
                    <a:pt x="3573" y="7596"/>
                    <a:pt x="3557" y="7602"/>
                  </a:cubicBezTo>
                  <a:cubicBezTo>
                    <a:pt x="3344" y="7632"/>
                    <a:pt x="3253" y="7784"/>
                    <a:pt x="2828" y="8818"/>
                  </a:cubicBezTo>
                  <a:cubicBezTo>
                    <a:pt x="2584" y="9425"/>
                    <a:pt x="2584" y="9942"/>
                    <a:pt x="2584" y="10246"/>
                  </a:cubicBezTo>
                  <a:cubicBezTo>
                    <a:pt x="2400" y="10167"/>
                    <a:pt x="2284" y="10088"/>
                    <a:pt x="2158" y="10088"/>
                  </a:cubicBezTo>
                  <a:cubicBezTo>
                    <a:pt x="2138" y="10088"/>
                    <a:pt x="2118" y="10090"/>
                    <a:pt x="2098" y="10094"/>
                  </a:cubicBezTo>
                  <a:cubicBezTo>
                    <a:pt x="1916" y="10155"/>
                    <a:pt x="1885" y="10337"/>
                    <a:pt x="1825" y="10489"/>
                  </a:cubicBezTo>
                  <a:cubicBezTo>
                    <a:pt x="1794" y="10611"/>
                    <a:pt x="1794" y="10793"/>
                    <a:pt x="1733" y="11006"/>
                  </a:cubicBezTo>
                  <a:cubicBezTo>
                    <a:pt x="1612" y="11371"/>
                    <a:pt x="1642" y="11705"/>
                    <a:pt x="1642" y="11979"/>
                  </a:cubicBezTo>
                  <a:lnTo>
                    <a:pt x="1642" y="12131"/>
                  </a:lnTo>
                  <a:cubicBezTo>
                    <a:pt x="1612" y="12070"/>
                    <a:pt x="1581" y="12070"/>
                    <a:pt x="1521" y="12039"/>
                  </a:cubicBezTo>
                  <a:cubicBezTo>
                    <a:pt x="1456" y="11996"/>
                    <a:pt x="1376" y="11953"/>
                    <a:pt x="1292" y="11953"/>
                  </a:cubicBezTo>
                  <a:cubicBezTo>
                    <a:pt x="1257" y="11953"/>
                    <a:pt x="1222" y="11961"/>
                    <a:pt x="1186" y="11979"/>
                  </a:cubicBezTo>
                  <a:cubicBezTo>
                    <a:pt x="1034" y="12039"/>
                    <a:pt x="1034" y="12161"/>
                    <a:pt x="973" y="12769"/>
                  </a:cubicBezTo>
                  <a:cubicBezTo>
                    <a:pt x="973" y="12982"/>
                    <a:pt x="913" y="13225"/>
                    <a:pt x="882" y="13498"/>
                  </a:cubicBezTo>
                  <a:cubicBezTo>
                    <a:pt x="852" y="13894"/>
                    <a:pt x="913" y="14350"/>
                    <a:pt x="1004" y="14714"/>
                  </a:cubicBezTo>
                  <a:cubicBezTo>
                    <a:pt x="1034" y="14805"/>
                    <a:pt x="1034" y="14927"/>
                    <a:pt x="1034" y="15018"/>
                  </a:cubicBezTo>
                  <a:cubicBezTo>
                    <a:pt x="1034" y="15018"/>
                    <a:pt x="1004" y="15018"/>
                    <a:pt x="1004" y="14957"/>
                  </a:cubicBezTo>
                  <a:cubicBezTo>
                    <a:pt x="911" y="14911"/>
                    <a:pt x="853" y="14846"/>
                    <a:pt x="776" y="14846"/>
                  </a:cubicBezTo>
                  <a:cubicBezTo>
                    <a:pt x="753" y="14846"/>
                    <a:pt x="728" y="14852"/>
                    <a:pt x="700" y="14866"/>
                  </a:cubicBezTo>
                  <a:cubicBezTo>
                    <a:pt x="578" y="14897"/>
                    <a:pt x="396" y="14927"/>
                    <a:pt x="457" y="16264"/>
                  </a:cubicBezTo>
                  <a:cubicBezTo>
                    <a:pt x="518" y="16690"/>
                    <a:pt x="609" y="17085"/>
                    <a:pt x="730" y="17389"/>
                  </a:cubicBezTo>
                  <a:cubicBezTo>
                    <a:pt x="730" y="17450"/>
                    <a:pt x="761" y="17511"/>
                    <a:pt x="761" y="17541"/>
                  </a:cubicBezTo>
                  <a:lnTo>
                    <a:pt x="730" y="17541"/>
                  </a:lnTo>
                  <a:cubicBezTo>
                    <a:pt x="654" y="17526"/>
                    <a:pt x="586" y="17518"/>
                    <a:pt x="525" y="17518"/>
                  </a:cubicBezTo>
                  <a:cubicBezTo>
                    <a:pt x="464" y="17518"/>
                    <a:pt x="411" y="17526"/>
                    <a:pt x="366" y="17541"/>
                  </a:cubicBezTo>
                  <a:cubicBezTo>
                    <a:pt x="153" y="17632"/>
                    <a:pt x="153" y="17845"/>
                    <a:pt x="153" y="18119"/>
                  </a:cubicBezTo>
                  <a:cubicBezTo>
                    <a:pt x="153" y="18240"/>
                    <a:pt x="153" y="18392"/>
                    <a:pt x="214" y="18575"/>
                  </a:cubicBezTo>
                  <a:cubicBezTo>
                    <a:pt x="214" y="18909"/>
                    <a:pt x="366" y="19334"/>
                    <a:pt x="426" y="19608"/>
                  </a:cubicBezTo>
                  <a:cubicBezTo>
                    <a:pt x="426" y="19669"/>
                    <a:pt x="457" y="19730"/>
                    <a:pt x="518" y="19790"/>
                  </a:cubicBezTo>
                  <a:cubicBezTo>
                    <a:pt x="477" y="19790"/>
                    <a:pt x="436" y="19787"/>
                    <a:pt x="396" y="19787"/>
                  </a:cubicBezTo>
                  <a:cubicBezTo>
                    <a:pt x="315" y="19787"/>
                    <a:pt x="234" y="19800"/>
                    <a:pt x="153" y="19882"/>
                  </a:cubicBezTo>
                  <a:cubicBezTo>
                    <a:pt x="1" y="19973"/>
                    <a:pt x="62" y="20185"/>
                    <a:pt x="122" y="20429"/>
                  </a:cubicBezTo>
                  <a:cubicBezTo>
                    <a:pt x="153" y="20550"/>
                    <a:pt x="214" y="20702"/>
                    <a:pt x="244" y="20885"/>
                  </a:cubicBezTo>
                  <a:cubicBezTo>
                    <a:pt x="305" y="21249"/>
                    <a:pt x="518" y="21644"/>
                    <a:pt x="700" y="22040"/>
                  </a:cubicBezTo>
                  <a:cubicBezTo>
                    <a:pt x="730" y="22100"/>
                    <a:pt x="761" y="22192"/>
                    <a:pt x="761" y="22222"/>
                  </a:cubicBezTo>
                  <a:cubicBezTo>
                    <a:pt x="700" y="22222"/>
                    <a:pt x="609" y="22252"/>
                    <a:pt x="548" y="22313"/>
                  </a:cubicBezTo>
                  <a:cubicBezTo>
                    <a:pt x="366" y="22465"/>
                    <a:pt x="457" y="22678"/>
                    <a:pt x="609" y="23012"/>
                  </a:cubicBezTo>
                  <a:cubicBezTo>
                    <a:pt x="700" y="23164"/>
                    <a:pt x="761" y="23377"/>
                    <a:pt x="882" y="23590"/>
                  </a:cubicBezTo>
                  <a:cubicBezTo>
                    <a:pt x="1034" y="24015"/>
                    <a:pt x="1308" y="24350"/>
                    <a:pt x="1460" y="24532"/>
                  </a:cubicBezTo>
                  <a:cubicBezTo>
                    <a:pt x="1429" y="24532"/>
                    <a:pt x="1369" y="24593"/>
                    <a:pt x="1338" y="24623"/>
                  </a:cubicBezTo>
                  <a:cubicBezTo>
                    <a:pt x="1186" y="24775"/>
                    <a:pt x="1308" y="24958"/>
                    <a:pt x="1429" y="25262"/>
                  </a:cubicBezTo>
                  <a:cubicBezTo>
                    <a:pt x="1460" y="25383"/>
                    <a:pt x="1490" y="25444"/>
                    <a:pt x="1581" y="25565"/>
                  </a:cubicBezTo>
                  <a:cubicBezTo>
                    <a:pt x="1642" y="25809"/>
                    <a:pt x="1825" y="26021"/>
                    <a:pt x="1977" y="26204"/>
                  </a:cubicBezTo>
                  <a:cubicBezTo>
                    <a:pt x="2068" y="26295"/>
                    <a:pt x="2129" y="26356"/>
                    <a:pt x="2189" y="26447"/>
                  </a:cubicBezTo>
                  <a:cubicBezTo>
                    <a:pt x="2098" y="26477"/>
                    <a:pt x="1977" y="26508"/>
                    <a:pt x="1977" y="26629"/>
                  </a:cubicBezTo>
                  <a:cubicBezTo>
                    <a:pt x="1946" y="26781"/>
                    <a:pt x="1977" y="26873"/>
                    <a:pt x="3162" y="28119"/>
                  </a:cubicBezTo>
                  <a:cubicBezTo>
                    <a:pt x="3314" y="28301"/>
                    <a:pt x="3496" y="28483"/>
                    <a:pt x="3648" y="28605"/>
                  </a:cubicBezTo>
                  <a:lnTo>
                    <a:pt x="3557" y="28727"/>
                  </a:lnTo>
                  <a:cubicBezTo>
                    <a:pt x="3466" y="28909"/>
                    <a:pt x="3557" y="29000"/>
                    <a:pt x="4347" y="29639"/>
                  </a:cubicBezTo>
                  <a:cubicBezTo>
                    <a:pt x="4530" y="29790"/>
                    <a:pt x="4773" y="29973"/>
                    <a:pt x="4864" y="30094"/>
                  </a:cubicBezTo>
                  <a:cubicBezTo>
                    <a:pt x="4834" y="30125"/>
                    <a:pt x="4834" y="30155"/>
                    <a:pt x="4803" y="30216"/>
                  </a:cubicBezTo>
                  <a:cubicBezTo>
                    <a:pt x="4773" y="30368"/>
                    <a:pt x="4864" y="30459"/>
                    <a:pt x="5168" y="30702"/>
                  </a:cubicBezTo>
                  <a:cubicBezTo>
                    <a:pt x="5442" y="30915"/>
                    <a:pt x="5898" y="31310"/>
                    <a:pt x="6627" y="31949"/>
                  </a:cubicBezTo>
                  <a:cubicBezTo>
                    <a:pt x="8116" y="33347"/>
                    <a:pt x="9515" y="35474"/>
                    <a:pt x="9575" y="35566"/>
                  </a:cubicBezTo>
                  <a:cubicBezTo>
                    <a:pt x="9819" y="35900"/>
                    <a:pt x="9788" y="36143"/>
                    <a:pt x="9545" y="36964"/>
                  </a:cubicBezTo>
                  <a:cubicBezTo>
                    <a:pt x="9515" y="37116"/>
                    <a:pt x="9484" y="37268"/>
                    <a:pt x="9423" y="37450"/>
                  </a:cubicBezTo>
                  <a:cubicBezTo>
                    <a:pt x="8724" y="40399"/>
                    <a:pt x="8876" y="40490"/>
                    <a:pt x="8968" y="40611"/>
                  </a:cubicBezTo>
                  <a:cubicBezTo>
                    <a:pt x="9120" y="40763"/>
                    <a:pt x="10153" y="41219"/>
                    <a:pt x="10579" y="41219"/>
                  </a:cubicBezTo>
                  <a:lnTo>
                    <a:pt x="10609" y="41219"/>
                  </a:lnTo>
                  <a:cubicBezTo>
                    <a:pt x="10730" y="41219"/>
                    <a:pt x="10791" y="41158"/>
                    <a:pt x="10852" y="41098"/>
                  </a:cubicBezTo>
                  <a:cubicBezTo>
                    <a:pt x="10943" y="40946"/>
                    <a:pt x="10943" y="40702"/>
                    <a:pt x="11004" y="40003"/>
                  </a:cubicBezTo>
                  <a:cubicBezTo>
                    <a:pt x="11034" y="39517"/>
                    <a:pt x="11034" y="38909"/>
                    <a:pt x="11156" y="38423"/>
                  </a:cubicBezTo>
                  <a:lnTo>
                    <a:pt x="11186" y="38180"/>
                  </a:lnTo>
                  <a:cubicBezTo>
                    <a:pt x="11338" y="37359"/>
                    <a:pt x="11460" y="36751"/>
                    <a:pt x="11825" y="36599"/>
                  </a:cubicBezTo>
                  <a:cubicBezTo>
                    <a:pt x="11855" y="36538"/>
                    <a:pt x="11946" y="36538"/>
                    <a:pt x="12007" y="36508"/>
                  </a:cubicBezTo>
                  <a:cubicBezTo>
                    <a:pt x="12615" y="36234"/>
                    <a:pt x="14044" y="35626"/>
                    <a:pt x="16171" y="35535"/>
                  </a:cubicBezTo>
                  <a:cubicBezTo>
                    <a:pt x="16665" y="35494"/>
                    <a:pt x="17054" y="35478"/>
                    <a:pt x="17362" y="35478"/>
                  </a:cubicBezTo>
                  <a:cubicBezTo>
                    <a:pt x="17737" y="35478"/>
                    <a:pt x="17994" y="35502"/>
                    <a:pt x="18177" y="35535"/>
                  </a:cubicBezTo>
                  <a:cubicBezTo>
                    <a:pt x="18264" y="35535"/>
                    <a:pt x="18336" y="35538"/>
                    <a:pt x="18397" y="35538"/>
                  </a:cubicBezTo>
                  <a:cubicBezTo>
                    <a:pt x="18548" y="35538"/>
                    <a:pt x="18629" y="35522"/>
                    <a:pt x="18694" y="35414"/>
                  </a:cubicBezTo>
                  <a:cubicBezTo>
                    <a:pt x="18755" y="35383"/>
                    <a:pt x="18755" y="35292"/>
                    <a:pt x="18755" y="35262"/>
                  </a:cubicBezTo>
                  <a:lnTo>
                    <a:pt x="19424" y="35262"/>
                  </a:lnTo>
                  <a:cubicBezTo>
                    <a:pt x="19723" y="35270"/>
                    <a:pt x="19946" y="35277"/>
                    <a:pt x="20113" y="35277"/>
                  </a:cubicBezTo>
                  <a:cubicBezTo>
                    <a:pt x="20520" y="35277"/>
                    <a:pt x="20588" y="35239"/>
                    <a:pt x="20609" y="35110"/>
                  </a:cubicBezTo>
                  <a:cubicBezTo>
                    <a:pt x="20639" y="35019"/>
                    <a:pt x="20609" y="34988"/>
                    <a:pt x="20609" y="34958"/>
                  </a:cubicBezTo>
                  <a:cubicBezTo>
                    <a:pt x="20791" y="34927"/>
                    <a:pt x="21065" y="34927"/>
                    <a:pt x="21278" y="34867"/>
                  </a:cubicBezTo>
                  <a:cubicBezTo>
                    <a:pt x="23010" y="34715"/>
                    <a:pt x="23041" y="34684"/>
                    <a:pt x="23102" y="34532"/>
                  </a:cubicBezTo>
                  <a:cubicBezTo>
                    <a:pt x="23162" y="34411"/>
                    <a:pt x="23162" y="34319"/>
                    <a:pt x="23071" y="34228"/>
                  </a:cubicBezTo>
                  <a:cubicBezTo>
                    <a:pt x="23162" y="34198"/>
                    <a:pt x="23254" y="34198"/>
                    <a:pt x="23375" y="34167"/>
                  </a:cubicBezTo>
                  <a:cubicBezTo>
                    <a:pt x="23618" y="34107"/>
                    <a:pt x="23922" y="34076"/>
                    <a:pt x="24135" y="33955"/>
                  </a:cubicBezTo>
                  <a:cubicBezTo>
                    <a:pt x="24257" y="33924"/>
                    <a:pt x="24378" y="33863"/>
                    <a:pt x="24439" y="33803"/>
                  </a:cubicBezTo>
                  <a:cubicBezTo>
                    <a:pt x="24743" y="33651"/>
                    <a:pt x="24925" y="33590"/>
                    <a:pt x="24925" y="33408"/>
                  </a:cubicBezTo>
                  <a:cubicBezTo>
                    <a:pt x="24925" y="33347"/>
                    <a:pt x="24895" y="33286"/>
                    <a:pt x="24895" y="33256"/>
                  </a:cubicBezTo>
                  <a:cubicBezTo>
                    <a:pt x="25168" y="33195"/>
                    <a:pt x="25594" y="33104"/>
                    <a:pt x="25959" y="32891"/>
                  </a:cubicBezTo>
                  <a:cubicBezTo>
                    <a:pt x="26202" y="32800"/>
                    <a:pt x="26384" y="32708"/>
                    <a:pt x="26536" y="32648"/>
                  </a:cubicBezTo>
                  <a:cubicBezTo>
                    <a:pt x="26871" y="32496"/>
                    <a:pt x="27114" y="32374"/>
                    <a:pt x="27083" y="32131"/>
                  </a:cubicBezTo>
                  <a:cubicBezTo>
                    <a:pt x="27083" y="32070"/>
                    <a:pt x="26992" y="31979"/>
                    <a:pt x="26962" y="31949"/>
                  </a:cubicBezTo>
                  <a:cubicBezTo>
                    <a:pt x="27023" y="31918"/>
                    <a:pt x="27114" y="31888"/>
                    <a:pt x="27144" y="31888"/>
                  </a:cubicBezTo>
                  <a:cubicBezTo>
                    <a:pt x="27479" y="31736"/>
                    <a:pt x="27934" y="31523"/>
                    <a:pt x="28208" y="31310"/>
                  </a:cubicBezTo>
                  <a:cubicBezTo>
                    <a:pt x="28360" y="31189"/>
                    <a:pt x="28512" y="31128"/>
                    <a:pt x="28603" y="31037"/>
                  </a:cubicBezTo>
                  <a:cubicBezTo>
                    <a:pt x="28816" y="30885"/>
                    <a:pt x="28968" y="30763"/>
                    <a:pt x="28938" y="30581"/>
                  </a:cubicBezTo>
                  <a:cubicBezTo>
                    <a:pt x="28907" y="30459"/>
                    <a:pt x="28816" y="30398"/>
                    <a:pt x="28694" y="30307"/>
                  </a:cubicBezTo>
                  <a:cubicBezTo>
                    <a:pt x="28755" y="30277"/>
                    <a:pt x="28816" y="30246"/>
                    <a:pt x="28846" y="30216"/>
                  </a:cubicBezTo>
                  <a:cubicBezTo>
                    <a:pt x="29120" y="30064"/>
                    <a:pt x="29454" y="29821"/>
                    <a:pt x="29728" y="29547"/>
                  </a:cubicBezTo>
                  <a:cubicBezTo>
                    <a:pt x="29849" y="29395"/>
                    <a:pt x="29971" y="29304"/>
                    <a:pt x="30032" y="29213"/>
                  </a:cubicBezTo>
                  <a:cubicBezTo>
                    <a:pt x="30214" y="29031"/>
                    <a:pt x="30366" y="28879"/>
                    <a:pt x="30275" y="28696"/>
                  </a:cubicBezTo>
                  <a:cubicBezTo>
                    <a:pt x="30214" y="28575"/>
                    <a:pt x="30123" y="28544"/>
                    <a:pt x="29971" y="28423"/>
                  </a:cubicBezTo>
                  <a:cubicBezTo>
                    <a:pt x="29971" y="28423"/>
                    <a:pt x="29910" y="28423"/>
                    <a:pt x="29910" y="28392"/>
                  </a:cubicBezTo>
                  <a:cubicBezTo>
                    <a:pt x="29971" y="28331"/>
                    <a:pt x="30001" y="28331"/>
                    <a:pt x="30032" y="28301"/>
                  </a:cubicBezTo>
                  <a:cubicBezTo>
                    <a:pt x="30305" y="28149"/>
                    <a:pt x="30670" y="27936"/>
                    <a:pt x="30974" y="27632"/>
                  </a:cubicBezTo>
                  <a:cubicBezTo>
                    <a:pt x="31886" y="26660"/>
                    <a:pt x="31825" y="26477"/>
                    <a:pt x="31734" y="26417"/>
                  </a:cubicBezTo>
                  <a:cubicBezTo>
                    <a:pt x="31673" y="26295"/>
                    <a:pt x="31552" y="26295"/>
                    <a:pt x="31430" y="26265"/>
                  </a:cubicBezTo>
                  <a:lnTo>
                    <a:pt x="31400" y="26265"/>
                  </a:lnTo>
                  <a:cubicBezTo>
                    <a:pt x="31491" y="26173"/>
                    <a:pt x="31552" y="26143"/>
                    <a:pt x="31643" y="26052"/>
                  </a:cubicBezTo>
                  <a:cubicBezTo>
                    <a:pt x="31947" y="25839"/>
                    <a:pt x="32281" y="25535"/>
                    <a:pt x="32555" y="25231"/>
                  </a:cubicBezTo>
                  <a:cubicBezTo>
                    <a:pt x="32707" y="24988"/>
                    <a:pt x="32859" y="24806"/>
                    <a:pt x="32950" y="24623"/>
                  </a:cubicBezTo>
                  <a:cubicBezTo>
                    <a:pt x="33314" y="24137"/>
                    <a:pt x="33375" y="24046"/>
                    <a:pt x="33314" y="23894"/>
                  </a:cubicBezTo>
                  <a:cubicBezTo>
                    <a:pt x="33254" y="23772"/>
                    <a:pt x="33163" y="23772"/>
                    <a:pt x="33011" y="23742"/>
                  </a:cubicBezTo>
                  <a:cubicBezTo>
                    <a:pt x="32950" y="23742"/>
                    <a:pt x="32919" y="23711"/>
                    <a:pt x="32859" y="23711"/>
                  </a:cubicBezTo>
                  <a:lnTo>
                    <a:pt x="32950" y="23590"/>
                  </a:lnTo>
                  <a:cubicBezTo>
                    <a:pt x="33163" y="23407"/>
                    <a:pt x="33406" y="23134"/>
                    <a:pt x="33527" y="22830"/>
                  </a:cubicBezTo>
                  <a:cubicBezTo>
                    <a:pt x="33618" y="22617"/>
                    <a:pt x="33710" y="22465"/>
                    <a:pt x="33770" y="22344"/>
                  </a:cubicBezTo>
                  <a:cubicBezTo>
                    <a:pt x="33831" y="22192"/>
                    <a:pt x="33953" y="22040"/>
                    <a:pt x="33831" y="21888"/>
                  </a:cubicBezTo>
                  <a:cubicBezTo>
                    <a:pt x="33770" y="21766"/>
                    <a:pt x="33618" y="21736"/>
                    <a:pt x="33375" y="21705"/>
                  </a:cubicBezTo>
                  <a:cubicBezTo>
                    <a:pt x="33618" y="21462"/>
                    <a:pt x="33922" y="21097"/>
                    <a:pt x="34135" y="20489"/>
                  </a:cubicBezTo>
                  <a:cubicBezTo>
                    <a:pt x="34530" y="19456"/>
                    <a:pt x="34530" y="19274"/>
                    <a:pt x="34409" y="19122"/>
                  </a:cubicBezTo>
                  <a:cubicBezTo>
                    <a:pt x="34470" y="19030"/>
                    <a:pt x="34378" y="19030"/>
                    <a:pt x="34166" y="19000"/>
                  </a:cubicBezTo>
                  <a:cubicBezTo>
                    <a:pt x="34105" y="19000"/>
                    <a:pt x="33983" y="18970"/>
                    <a:pt x="33862" y="18970"/>
                  </a:cubicBezTo>
                  <a:cubicBezTo>
                    <a:pt x="33922" y="18878"/>
                    <a:pt x="33953" y="18818"/>
                    <a:pt x="33983" y="18696"/>
                  </a:cubicBezTo>
                  <a:cubicBezTo>
                    <a:pt x="34105" y="18453"/>
                    <a:pt x="34257" y="18119"/>
                    <a:pt x="34318" y="17754"/>
                  </a:cubicBezTo>
                  <a:cubicBezTo>
                    <a:pt x="34378" y="17480"/>
                    <a:pt x="34439" y="17237"/>
                    <a:pt x="34470" y="17024"/>
                  </a:cubicBezTo>
                  <a:cubicBezTo>
                    <a:pt x="34591" y="16599"/>
                    <a:pt x="34682" y="16356"/>
                    <a:pt x="34530" y="16264"/>
                  </a:cubicBezTo>
                  <a:cubicBezTo>
                    <a:pt x="34449" y="16183"/>
                    <a:pt x="34355" y="16156"/>
                    <a:pt x="34229" y="16156"/>
                  </a:cubicBezTo>
                  <a:cubicBezTo>
                    <a:pt x="34166" y="16156"/>
                    <a:pt x="34095" y="16163"/>
                    <a:pt x="34014" y="16173"/>
                  </a:cubicBezTo>
                  <a:lnTo>
                    <a:pt x="33770" y="16173"/>
                  </a:lnTo>
                  <a:cubicBezTo>
                    <a:pt x="33801" y="16112"/>
                    <a:pt x="33831" y="15991"/>
                    <a:pt x="33862" y="15869"/>
                  </a:cubicBezTo>
                  <a:cubicBezTo>
                    <a:pt x="33983" y="15565"/>
                    <a:pt x="34166" y="15140"/>
                    <a:pt x="34226" y="14745"/>
                  </a:cubicBezTo>
                  <a:lnTo>
                    <a:pt x="34257" y="14441"/>
                  </a:lnTo>
                  <a:cubicBezTo>
                    <a:pt x="34318" y="13650"/>
                    <a:pt x="34378" y="13438"/>
                    <a:pt x="34318" y="13407"/>
                  </a:cubicBezTo>
                  <a:cubicBezTo>
                    <a:pt x="34287" y="13225"/>
                    <a:pt x="34135" y="13225"/>
                    <a:pt x="33862" y="13195"/>
                  </a:cubicBezTo>
                  <a:cubicBezTo>
                    <a:pt x="33770" y="13195"/>
                    <a:pt x="33527" y="13134"/>
                    <a:pt x="33406" y="13103"/>
                  </a:cubicBezTo>
                  <a:cubicBezTo>
                    <a:pt x="33406" y="12982"/>
                    <a:pt x="33466" y="12739"/>
                    <a:pt x="33497" y="12526"/>
                  </a:cubicBezTo>
                  <a:cubicBezTo>
                    <a:pt x="33527" y="12222"/>
                    <a:pt x="33618" y="11857"/>
                    <a:pt x="33558" y="11553"/>
                  </a:cubicBezTo>
                  <a:cubicBezTo>
                    <a:pt x="33558" y="11310"/>
                    <a:pt x="33558" y="11097"/>
                    <a:pt x="33618" y="10915"/>
                  </a:cubicBezTo>
                  <a:cubicBezTo>
                    <a:pt x="33649" y="10459"/>
                    <a:pt x="33649" y="10216"/>
                    <a:pt x="33497" y="10094"/>
                  </a:cubicBezTo>
                  <a:cubicBezTo>
                    <a:pt x="33375" y="10033"/>
                    <a:pt x="33223" y="10003"/>
                    <a:pt x="32767" y="10003"/>
                  </a:cubicBezTo>
                  <a:cubicBezTo>
                    <a:pt x="32646" y="10003"/>
                    <a:pt x="32494" y="10003"/>
                    <a:pt x="32403" y="9942"/>
                  </a:cubicBezTo>
                  <a:cubicBezTo>
                    <a:pt x="32433" y="9638"/>
                    <a:pt x="32555" y="9030"/>
                    <a:pt x="32342" y="8392"/>
                  </a:cubicBezTo>
                  <a:cubicBezTo>
                    <a:pt x="32099" y="7480"/>
                    <a:pt x="32038" y="7419"/>
                    <a:pt x="31947" y="7328"/>
                  </a:cubicBezTo>
                  <a:cubicBezTo>
                    <a:pt x="31916" y="7313"/>
                    <a:pt x="31878" y="7283"/>
                    <a:pt x="31772" y="7283"/>
                  </a:cubicBezTo>
                  <a:cubicBezTo>
                    <a:pt x="31666" y="7283"/>
                    <a:pt x="31491" y="7313"/>
                    <a:pt x="31187" y="7419"/>
                  </a:cubicBezTo>
                  <a:cubicBezTo>
                    <a:pt x="31096" y="7450"/>
                    <a:pt x="31035" y="7450"/>
                    <a:pt x="30944" y="7450"/>
                  </a:cubicBezTo>
                  <a:cubicBezTo>
                    <a:pt x="30944" y="7267"/>
                    <a:pt x="30913" y="6872"/>
                    <a:pt x="30670" y="6295"/>
                  </a:cubicBezTo>
                  <a:cubicBezTo>
                    <a:pt x="30518" y="5930"/>
                    <a:pt x="30275" y="5292"/>
                    <a:pt x="30123" y="5170"/>
                  </a:cubicBezTo>
                  <a:cubicBezTo>
                    <a:pt x="30084" y="5142"/>
                    <a:pt x="30025" y="5130"/>
                    <a:pt x="29957" y="5130"/>
                  </a:cubicBezTo>
                  <a:cubicBezTo>
                    <a:pt x="29655" y="5130"/>
                    <a:pt x="29150" y="5352"/>
                    <a:pt x="29150" y="5352"/>
                  </a:cubicBezTo>
                  <a:lnTo>
                    <a:pt x="29059" y="5383"/>
                  </a:lnTo>
                  <a:lnTo>
                    <a:pt x="28755" y="5535"/>
                  </a:lnTo>
                  <a:lnTo>
                    <a:pt x="28755" y="5474"/>
                  </a:lnTo>
                  <a:cubicBezTo>
                    <a:pt x="28694" y="5231"/>
                    <a:pt x="28603" y="4897"/>
                    <a:pt x="28451" y="4410"/>
                  </a:cubicBezTo>
                  <a:cubicBezTo>
                    <a:pt x="28117" y="3498"/>
                    <a:pt x="28026" y="3377"/>
                    <a:pt x="27904" y="3316"/>
                  </a:cubicBezTo>
                  <a:cubicBezTo>
                    <a:pt x="27893" y="3293"/>
                    <a:pt x="27869" y="3275"/>
                    <a:pt x="27803" y="3275"/>
                  </a:cubicBezTo>
                  <a:cubicBezTo>
                    <a:pt x="27694" y="3275"/>
                    <a:pt x="27468" y="3327"/>
                    <a:pt x="26992" y="3498"/>
                  </a:cubicBezTo>
                  <a:cubicBezTo>
                    <a:pt x="26931" y="3529"/>
                    <a:pt x="26871" y="3559"/>
                    <a:pt x="26810" y="3620"/>
                  </a:cubicBezTo>
                  <a:cubicBezTo>
                    <a:pt x="26810" y="3620"/>
                    <a:pt x="26779" y="3650"/>
                    <a:pt x="26719" y="3650"/>
                  </a:cubicBezTo>
                  <a:cubicBezTo>
                    <a:pt x="26384" y="3194"/>
                    <a:pt x="25959" y="2343"/>
                    <a:pt x="26536" y="1492"/>
                  </a:cubicBezTo>
                  <a:cubicBezTo>
                    <a:pt x="26779" y="1188"/>
                    <a:pt x="27114" y="489"/>
                    <a:pt x="26962" y="276"/>
                  </a:cubicBezTo>
                  <a:cubicBezTo>
                    <a:pt x="26904" y="205"/>
                    <a:pt x="26833" y="173"/>
                    <a:pt x="26707" y="173"/>
                  </a:cubicBezTo>
                  <a:cubicBezTo>
                    <a:pt x="26566" y="173"/>
                    <a:pt x="26356" y="212"/>
                    <a:pt x="26020" y="276"/>
                  </a:cubicBezTo>
                  <a:cubicBezTo>
                    <a:pt x="25655" y="307"/>
                    <a:pt x="25442" y="428"/>
                    <a:pt x="25138" y="580"/>
                  </a:cubicBezTo>
                  <a:cubicBezTo>
                    <a:pt x="24895" y="672"/>
                    <a:pt x="24621" y="793"/>
                    <a:pt x="24287" y="915"/>
                  </a:cubicBezTo>
                  <a:cubicBezTo>
                    <a:pt x="23831" y="1051"/>
                    <a:pt x="23495" y="1069"/>
                    <a:pt x="23240" y="1069"/>
                  </a:cubicBezTo>
                  <a:cubicBezTo>
                    <a:pt x="23155" y="1069"/>
                    <a:pt x="23079" y="1067"/>
                    <a:pt x="23010" y="1067"/>
                  </a:cubicBezTo>
                  <a:lnTo>
                    <a:pt x="22798" y="1067"/>
                  </a:lnTo>
                  <a:cubicBezTo>
                    <a:pt x="22706" y="1067"/>
                    <a:pt x="22585" y="1097"/>
                    <a:pt x="22494" y="1188"/>
                  </a:cubicBezTo>
                  <a:cubicBezTo>
                    <a:pt x="22463" y="915"/>
                    <a:pt x="22159" y="459"/>
                    <a:pt x="22038" y="368"/>
                  </a:cubicBezTo>
                  <a:cubicBezTo>
                    <a:pt x="22004" y="345"/>
                    <a:pt x="21967" y="331"/>
                    <a:pt x="21882" y="331"/>
                  </a:cubicBezTo>
                  <a:cubicBezTo>
                    <a:pt x="21735" y="331"/>
                    <a:pt x="21447" y="374"/>
                    <a:pt x="20791" y="489"/>
                  </a:cubicBezTo>
                  <a:cubicBezTo>
                    <a:pt x="20184" y="611"/>
                    <a:pt x="19758" y="824"/>
                    <a:pt x="19545" y="975"/>
                  </a:cubicBezTo>
                  <a:lnTo>
                    <a:pt x="19545" y="945"/>
                  </a:lnTo>
                  <a:cubicBezTo>
                    <a:pt x="19515" y="884"/>
                    <a:pt x="19515" y="793"/>
                    <a:pt x="19454" y="763"/>
                  </a:cubicBezTo>
                  <a:cubicBezTo>
                    <a:pt x="19089" y="64"/>
                    <a:pt x="18968" y="33"/>
                    <a:pt x="18937" y="33"/>
                  </a:cubicBezTo>
                  <a:cubicBezTo>
                    <a:pt x="18913" y="28"/>
                    <a:pt x="18888" y="25"/>
                    <a:pt x="18862" y="25"/>
                  </a:cubicBezTo>
                  <a:cubicBezTo>
                    <a:pt x="18727" y="25"/>
                    <a:pt x="18530" y="113"/>
                    <a:pt x="17843" y="520"/>
                  </a:cubicBezTo>
                  <a:cubicBezTo>
                    <a:pt x="17387" y="793"/>
                    <a:pt x="17083" y="975"/>
                    <a:pt x="16870" y="1127"/>
                  </a:cubicBezTo>
                  <a:cubicBezTo>
                    <a:pt x="16840" y="1127"/>
                    <a:pt x="16840" y="1158"/>
                    <a:pt x="16810" y="1158"/>
                  </a:cubicBezTo>
                  <a:lnTo>
                    <a:pt x="16658" y="884"/>
                  </a:lnTo>
                  <a:lnTo>
                    <a:pt x="16627" y="763"/>
                  </a:lnTo>
                  <a:cubicBezTo>
                    <a:pt x="16627" y="763"/>
                    <a:pt x="16263" y="3"/>
                    <a:pt x="16019" y="3"/>
                  </a:cubicBezTo>
                  <a:cubicBezTo>
                    <a:pt x="16010" y="2"/>
                    <a:pt x="16000" y="1"/>
                    <a:pt x="1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1" name="Google Shape;651;p65"/>
          <p:cNvSpPr txBox="1"/>
          <p:nvPr>
            <p:ph idx="6"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652" name="Google Shape;652;p65"/>
          <p:cNvSpPr txBox="1"/>
          <p:nvPr>
            <p:ph idx="1" type="subTitle"/>
          </p:nvPr>
        </p:nvSpPr>
        <p:spPr>
          <a:xfrm>
            <a:off x="5945879" y="3839904"/>
            <a:ext cx="2508900" cy="630600"/>
          </a:xfrm>
          <a:prstGeom prst="rect">
            <a:avLst/>
          </a:prstGeom>
        </p:spPr>
        <p:txBody>
          <a:bodyPr anchorCtr="0" anchor="ctr" bIns="91425" lIns="182875" spcFirstLastPara="1" rIns="182875" wrap="square" tIns="91425">
            <a:noAutofit/>
          </a:bodyPr>
          <a:lstStyle/>
          <a:p>
            <a:pPr indent="0" lvl="0" marL="0" rtl="0" algn="ctr">
              <a:spcBef>
                <a:spcPts val="0"/>
              </a:spcBef>
              <a:spcAft>
                <a:spcPts val="0"/>
              </a:spcAft>
              <a:buNone/>
            </a:pPr>
            <a:r>
              <a:rPr lang="en"/>
              <a:t>D</a:t>
            </a:r>
            <a:r>
              <a:rPr lang="en"/>
              <a:t>escribe the topic of the section here</a:t>
            </a:r>
            <a:endParaRPr/>
          </a:p>
        </p:txBody>
      </p:sp>
      <p:sp>
        <p:nvSpPr>
          <p:cNvPr id="653" name="Google Shape;653;p65"/>
          <p:cNvSpPr txBox="1"/>
          <p:nvPr>
            <p:ph idx="4" type="subTitle"/>
          </p:nvPr>
        </p:nvSpPr>
        <p:spPr>
          <a:xfrm>
            <a:off x="694856" y="3846300"/>
            <a:ext cx="2508900" cy="630600"/>
          </a:xfrm>
          <a:prstGeom prst="rect">
            <a:avLst/>
          </a:prstGeom>
        </p:spPr>
        <p:txBody>
          <a:bodyPr anchorCtr="0" anchor="ctr" bIns="91425" lIns="182875" spcFirstLastPara="1" rIns="182875" wrap="square" tIns="91425">
            <a:noAutofit/>
          </a:bodyPr>
          <a:lstStyle/>
          <a:p>
            <a:pPr indent="0" lvl="0" marL="0" rtl="0" algn="ctr">
              <a:spcBef>
                <a:spcPts val="0"/>
              </a:spcBef>
              <a:spcAft>
                <a:spcPts val="0"/>
              </a:spcAft>
              <a:buNone/>
            </a:pPr>
            <a:r>
              <a:rPr lang="en"/>
              <a:t>Describe the topic of the section here</a:t>
            </a:r>
            <a:endParaRPr/>
          </a:p>
        </p:txBody>
      </p:sp>
      <p:sp>
        <p:nvSpPr>
          <p:cNvPr id="654" name="Google Shape;654;p65"/>
          <p:cNvSpPr txBox="1"/>
          <p:nvPr>
            <p:ph idx="5" type="subTitle"/>
          </p:nvPr>
        </p:nvSpPr>
        <p:spPr>
          <a:xfrm>
            <a:off x="3317255" y="3846300"/>
            <a:ext cx="2508900" cy="630600"/>
          </a:xfrm>
          <a:prstGeom prst="rect">
            <a:avLst/>
          </a:prstGeom>
        </p:spPr>
        <p:txBody>
          <a:bodyPr anchorCtr="0" anchor="ctr" bIns="91425" lIns="182875" spcFirstLastPara="1" rIns="182875" wrap="square" tIns="91425">
            <a:noAutofit/>
          </a:bodyPr>
          <a:lstStyle/>
          <a:p>
            <a:pPr indent="0" lvl="0" marL="0" rtl="0" algn="ctr">
              <a:spcBef>
                <a:spcPts val="0"/>
              </a:spcBef>
              <a:spcAft>
                <a:spcPts val="0"/>
              </a:spcAft>
              <a:buNone/>
            </a:pPr>
            <a:r>
              <a:rPr lang="en"/>
              <a:t>D</a:t>
            </a:r>
            <a:r>
              <a:rPr lang="en"/>
              <a:t>escribe the topic of the section here</a:t>
            </a:r>
            <a:endParaRPr/>
          </a:p>
        </p:txBody>
      </p:sp>
      <p:sp>
        <p:nvSpPr>
          <p:cNvPr id="655" name="Google Shape;655;p65">
            <a:hlinkClick action="ppaction://hlinksldjump" r:id="rId3"/>
          </p:cNvPr>
          <p:cNvSpPr txBox="1"/>
          <p:nvPr>
            <p:ph idx="2" type="title"/>
          </p:nvPr>
        </p:nvSpPr>
        <p:spPr>
          <a:xfrm>
            <a:off x="3628301" y="1878325"/>
            <a:ext cx="18711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
        <p:nvSpPr>
          <p:cNvPr id="656" name="Google Shape;656;p65">
            <a:hlinkClick action="ppaction://hlinksldjump" r:id="rId4"/>
          </p:cNvPr>
          <p:cNvSpPr txBox="1"/>
          <p:nvPr>
            <p:ph idx="3" type="title"/>
          </p:nvPr>
        </p:nvSpPr>
        <p:spPr>
          <a:xfrm>
            <a:off x="6257447" y="1880470"/>
            <a:ext cx="18711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a:t>
            </a:r>
            <a:endParaRPr/>
          </a:p>
        </p:txBody>
      </p:sp>
      <p:sp>
        <p:nvSpPr>
          <p:cNvPr id="657" name="Google Shape;657;p65">
            <a:hlinkClick action="ppaction://hlinksldjump" r:id="rId5"/>
          </p:cNvPr>
          <p:cNvSpPr txBox="1"/>
          <p:nvPr>
            <p:ph type="title"/>
          </p:nvPr>
        </p:nvSpPr>
        <p:spPr>
          <a:xfrm>
            <a:off x="999151" y="1880464"/>
            <a:ext cx="18711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
        <p:nvSpPr>
          <p:cNvPr id="658" name="Google Shape;658;p65">
            <a:hlinkClick action="ppaction://hlinksldjump" r:id="rId6"/>
          </p:cNvPr>
          <p:cNvSpPr txBox="1"/>
          <p:nvPr>
            <p:ph idx="7" type="title"/>
          </p:nvPr>
        </p:nvSpPr>
        <p:spPr>
          <a:xfrm>
            <a:off x="670966" y="3056075"/>
            <a:ext cx="2557200" cy="86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is</a:t>
            </a:r>
            <a:endParaRPr/>
          </a:p>
          <a:p>
            <a:pPr indent="0" lvl="0" marL="0" rtl="0" algn="ctr">
              <a:spcBef>
                <a:spcPts val="0"/>
              </a:spcBef>
              <a:spcAft>
                <a:spcPts val="0"/>
              </a:spcAft>
              <a:buNone/>
            </a:pPr>
            <a:r>
              <a:rPr lang="en"/>
              <a:t>c</a:t>
            </a:r>
            <a:r>
              <a:rPr lang="en"/>
              <a:t>limate change?</a:t>
            </a:r>
            <a:endParaRPr/>
          </a:p>
        </p:txBody>
      </p:sp>
      <p:sp>
        <p:nvSpPr>
          <p:cNvPr id="659" name="Google Shape;659;p65">
            <a:hlinkClick action="ppaction://hlinksldjump" r:id="rId7"/>
          </p:cNvPr>
          <p:cNvSpPr txBox="1"/>
          <p:nvPr>
            <p:ph idx="8" type="title"/>
          </p:nvPr>
        </p:nvSpPr>
        <p:spPr>
          <a:xfrm>
            <a:off x="3293243" y="3056075"/>
            <a:ext cx="2557200" cy="86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Tips and r</a:t>
            </a:r>
            <a:r>
              <a:rPr lang="en"/>
              <a:t>ecommendations</a:t>
            </a:r>
            <a:endParaRPr/>
          </a:p>
        </p:txBody>
      </p:sp>
      <p:sp>
        <p:nvSpPr>
          <p:cNvPr id="660" name="Google Shape;660;p65">
            <a:hlinkClick action="ppaction://hlinksldjump" r:id="rId8"/>
          </p:cNvPr>
          <p:cNvSpPr txBox="1"/>
          <p:nvPr>
            <p:ph idx="9" type="title"/>
          </p:nvPr>
        </p:nvSpPr>
        <p:spPr>
          <a:xfrm>
            <a:off x="5915511" y="3056075"/>
            <a:ext cx="2557200" cy="86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Practice z</a:t>
            </a:r>
            <a:r>
              <a:rPr lang="en"/>
              <a:t>ero </a:t>
            </a:r>
            <a:r>
              <a:rPr lang="en"/>
              <a:t>w</a:t>
            </a:r>
            <a:r>
              <a:rPr lang="en"/>
              <a:t>aste concept</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642"/>
                                        </p:tgtEl>
                                        <p:attrNameLst>
                                          <p:attrName>style.visibility</p:attrName>
                                        </p:attrNameLst>
                                      </p:cBhvr>
                                      <p:to>
                                        <p:strVal val="visible"/>
                                      </p:to>
                                    </p:set>
                                    <p:anim calcmode="lin" valueType="num">
                                      <p:cBhvr additive="base">
                                        <p:cTn dur="500"/>
                                        <p:tgtEl>
                                          <p:spTgt spid="642"/>
                                        </p:tgtEl>
                                        <p:attrNameLst>
                                          <p:attrName>ppt_w</p:attrName>
                                        </p:attrNameLst>
                                      </p:cBhvr>
                                      <p:tavLst>
                                        <p:tav fmla="" tm="0">
                                          <p:val>
                                            <p:strVal val="0"/>
                                          </p:val>
                                        </p:tav>
                                        <p:tav fmla="" tm="100000">
                                          <p:val>
                                            <p:strVal val="#ppt_w"/>
                                          </p:val>
                                        </p:tav>
                                      </p:tavLst>
                                    </p:anim>
                                    <p:anim calcmode="lin" valueType="num">
                                      <p:cBhvr additive="base">
                                        <p:cTn dur="500"/>
                                        <p:tgtEl>
                                          <p:spTgt spid="642"/>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648"/>
                                        </p:tgtEl>
                                        <p:attrNameLst>
                                          <p:attrName>style.visibility</p:attrName>
                                        </p:attrNameLst>
                                      </p:cBhvr>
                                      <p:to>
                                        <p:strVal val="visible"/>
                                      </p:to>
                                    </p:set>
                                    <p:anim calcmode="lin" valueType="num">
                                      <p:cBhvr additive="base">
                                        <p:cTn dur="500"/>
                                        <p:tgtEl>
                                          <p:spTgt spid="648"/>
                                        </p:tgtEl>
                                        <p:attrNameLst>
                                          <p:attrName>ppt_w</p:attrName>
                                        </p:attrNameLst>
                                      </p:cBhvr>
                                      <p:tavLst>
                                        <p:tav fmla="" tm="0">
                                          <p:val>
                                            <p:strVal val="0"/>
                                          </p:val>
                                        </p:tav>
                                        <p:tav fmla="" tm="100000">
                                          <p:val>
                                            <p:strVal val="#ppt_w"/>
                                          </p:val>
                                        </p:tav>
                                      </p:tavLst>
                                    </p:anim>
                                    <p:anim calcmode="lin" valueType="num">
                                      <p:cBhvr additive="base">
                                        <p:cTn dur="500"/>
                                        <p:tgtEl>
                                          <p:spTgt spid="648"/>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639"/>
                                        </p:tgtEl>
                                        <p:attrNameLst>
                                          <p:attrName>style.visibility</p:attrName>
                                        </p:attrNameLst>
                                      </p:cBhvr>
                                      <p:to>
                                        <p:strVal val="visible"/>
                                      </p:to>
                                    </p:set>
                                    <p:anim calcmode="lin" valueType="num">
                                      <p:cBhvr additive="base">
                                        <p:cTn dur="500"/>
                                        <p:tgtEl>
                                          <p:spTgt spid="639"/>
                                        </p:tgtEl>
                                        <p:attrNameLst>
                                          <p:attrName>ppt_w</p:attrName>
                                        </p:attrNameLst>
                                      </p:cBhvr>
                                      <p:tavLst>
                                        <p:tav fmla="" tm="0">
                                          <p:val>
                                            <p:strVal val="0"/>
                                          </p:val>
                                        </p:tav>
                                        <p:tav fmla="" tm="100000">
                                          <p:val>
                                            <p:strVal val="#ppt_w"/>
                                          </p:val>
                                        </p:tav>
                                      </p:tavLst>
                                    </p:anim>
                                    <p:anim calcmode="lin" valueType="num">
                                      <p:cBhvr additive="base">
                                        <p:cTn dur="500"/>
                                        <p:tgtEl>
                                          <p:spTgt spid="639"/>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4" name="Shape 3554"/>
        <p:cNvGrpSpPr/>
        <p:nvPr/>
      </p:nvGrpSpPr>
      <p:grpSpPr>
        <a:xfrm>
          <a:off x="0" y="0"/>
          <a:ext cx="0" cy="0"/>
          <a:chOff x="0" y="0"/>
          <a:chExt cx="0" cy="0"/>
        </a:xfrm>
      </p:grpSpPr>
      <p:sp>
        <p:nvSpPr>
          <p:cNvPr id="3555" name="Google Shape;3555;p110"/>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Sustainable f</a:t>
            </a:r>
            <a:r>
              <a:rPr lang="en"/>
              <a:t>eatures matrix</a:t>
            </a:r>
            <a:endParaRPr/>
          </a:p>
        </p:txBody>
      </p:sp>
      <p:sp>
        <p:nvSpPr>
          <p:cNvPr id="3556" name="Google Shape;3556;p110"/>
          <p:cNvSpPr/>
          <p:nvPr/>
        </p:nvSpPr>
        <p:spPr>
          <a:xfrm>
            <a:off x="3359450" y="3487500"/>
            <a:ext cx="2421900" cy="837000"/>
          </a:xfrm>
          <a:prstGeom prst="roundRect">
            <a:avLst>
              <a:gd fmla="val 23167" name="adj"/>
            </a:avLst>
          </a:prstGeom>
          <a:solidFill>
            <a:schemeClr val="accent1"/>
          </a:solidFill>
          <a:ln>
            <a:noFill/>
          </a:ln>
        </p:spPr>
        <p:txBody>
          <a:bodyPr anchorCtr="0" anchor="b" bIns="45700" lIns="182875" spcFirstLastPara="1" rIns="182875" wrap="square" tIns="91425">
            <a:noAutofit/>
          </a:bodyPr>
          <a:lstStyle/>
          <a:p>
            <a:pPr indent="0" lvl="0" marL="0" rtl="0" algn="ctr">
              <a:lnSpc>
                <a:spcPct val="100000"/>
              </a:lnSpc>
              <a:spcBef>
                <a:spcPts val="0"/>
              </a:spcBef>
              <a:spcAft>
                <a:spcPts val="0"/>
              </a:spcAft>
              <a:buNone/>
            </a:pPr>
            <a:r>
              <a:rPr lang="en" sz="1200">
                <a:solidFill>
                  <a:schemeClr val="dk1"/>
                </a:solidFill>
                <a:latin typeface="Poppins"/>
                <a:ea typeface="Poppins"/>
                <a:cs typeface="Poppins"/>
                <a:sym typeface="Poppins"/>
              </a:rPr>
              <a:t>Jupiter is the biggest planet of them all</a:t>
            </a:r>
            <a:endParaRPr sz="1200">
              <a:solidFill>
                <a:schemeClr val="dk1"/>
              </a:solidFill>
              <a:latin typeface="Poppins"/>
              <a:ea typeface="Poppins"/>
              <a:cs typeface="Poppins"/>
              <a:sym typeface="Poppins"/>
            </a:endParaRPr>
          </a:p>
        </p:txBody>
      </p:sp>
      <p:sp>
        <p:nvSpPr>
          <p:cNvPr id="3557" name="Google Shape;3557;p110"/>
          <p:cNvSpPr/>
          <p:nvPr/>
        </p:nvSpPr>
        <p:spPr>
          <a:xfrm>
            <a:off x="5904824" y="2555350"/>
            <a:ext cx="2419500" cy="837000"/>
          </a:xfrm>
          <a:prstGeom prst="roundRect">
            <a:avLst>
              <a:gd fmla="val 23167" name="adj"/>
            </a:avLst>
          </a:prstGeom>
          <a:solidFill>
            <a:schemeClr val="accent1"/>
          </a:solidFill>
          <a:ln>
            <a:noFill/>
          </a:ln>
        </p:spPr>
        <p:txBody>
          <a:bodyPr anchorCtr="0" anchor="b" bIns="45700" lIns="182875" spcFirstLastPara="1" rIns="182875" wrap="square" tIns="91425">
            <a:noAutofit/>
          </a:bodyPr>
          <a:lstStyle/>
          <a:p>
            <a:pPr indent="0" lvl="0" marL="0" rtl="0" algn="ctr">
              <a:lnSpc>
                <a:spcPct val="100000"/>
              </a:lnSpc>
              <a:spcBef>
                <a:spcPts val="0"/>
              </a:spcBef>
              <a:spcAft>
                <a:spcPts val="0"/>
              </a:spcAft>
              <a:buNone/>
            </a:pPr>
            <a:r>
              <a:rPr lang="en" sz="1200">
                <a:solidFill>
                  <a:schemeClr val="dk1"/>
                </a:solidFill>
                <a:latin typeface="Poppins"/>
                <a:ea typeface="Poppins"/>
                <a:cs typeface="Poppins"/>
                <a:sym typeface="Poppins"/>
              </a:rPr>
              <a:t>Saturn is a gas giant and the only planet with rings</a:t>
            </a:r>
            <a:endParaRPr sz="1200">
              <a:solidFill>
                <a:schemeClr val="dk1"/>
              </a:solidFill>
              <a:latin typeface="Poppins"/>
              <a:ea typeface="Poppins"/>
              <a:cs typeface="Poppins"/>
              <a:sym typeface="Poppins"/>
            </a:endParaRPr>
          </a:p>
        </p:txBody>
      </p:sp>
      <p:sp>
        <p:nvSpPr>
          <p:cNvPr id="3558" name="Google Shape;3558;p110"/>
          <p:cNvSpPr/>
          <p:nvPr/>
        </p:nvSpPr>
        <p:spPr>
          <a:xfrm>
            <a:off x="817677" y="2555350"/>
            <a:ext cx="2422200" cy="837000"/>
          </a:xfrm>
          <a:prstGeom prst="roundRect">
            <a:avLst>
              <a:gd fmla="val 23167" name="adj"/>
            </a:avLst>
          </a:prstGeom>
          <a:solidFill>
            <a:schemeClr val="accent1"/>
          </a:solidFill>
          <a:ln>
            <a:noFill/>
          </a:ln>
        </p:spPr>
        <p:txBody>
          <a:bodyPr anchorCtr="0" anchor="b" bIns="45700" lIns="182875" spcFirstLastPara="1" rIns="182875" wrap="square" tIns="91425">
            <a:noAutofit/>
          </a:bodyPr>
          <a:lstStyle/>
          <a:p>
            <a:pPr indent="0" lvl="0" marL="0" rtl="0" algn="ctr">
              <a:lnSpc>
                <a:spcPct val="100000"/>
              </a:lnSpc>
              <a:spcBef>
                <a:spcPts val="0"/>
              </a:spcBef>
              <a:spcAft>
                <a:spcPts val="0"/>
              </a:spcAft>
              <a:buNone/>
            </a:pPr>
            <a:r>
              <a:rPr lang="en" sz="1200">
                <a:solidFill>
                  <a:schemeClr val="dk1"/>
                </a:solidFill>
                <a:latin typeface="Poppins"/>
                <a:ea typeface="Poppins"/>
                <a:cs typeface="Poppins"/>
                <a:sym typeface="Poppins"/>
              </a:rPr>
              <a:t>Mercury is the closest planet to the Sun</a:t>
            </a:r>
            <a:endParaRPr sz="1200">
              <a:solidFill>
                <a:schemeClr val="dk1"/>
              </a:solidFill>
              <a:latin typeface="Poppins"/>
              <a:ea typeface="Poppins"/>
              <a:cs typeface="Poppins"/>
              <a:sym typeface="Poppins"/>
            </a:endParaRPr>
          </a:p>
        </p:txBody>
      </p:sp>
      <p:sp>
        <p:nvSpPr>
          <p:cNvPr id="3559" name="Google Shape;3559;p110"/>
          <p:cNvSpPr/>
          <p:nvPr/>
        </p:nvSpPr>
        <p:spPr>
          <a:xfrm>
            <a:off x="3359450" y="1623200"/>
            <a:ext cx="2421900" cy="837000"/>
          </a:xfrm>
          <a:prstGeom prst="roundRect">
            <a:avLst>
              <a:gd fmla="val 23167" name="adj"/>
            </a:avLst>
          </a:prstGeom>
          <a:solidFill>
            <a:schemeClr val="accent1"/>
          </a:solidFill>
          <a:ln>
            <a:noFill/>
          </a:ln>
        </p:spPr>
        <p:txBody>
          <a:bodyPr anchorCtr="0" anchor="b" bIns="45700" lIns="182875" spcFirstLastPara="1" rIns="182875" wrap="square" tIns="91425">
            <a:noAutofit/>
          </a:bodyPr>
          <a:lstStyle/>
          <a:p>
            <a:pPr indent="0" lvl="0" marL="0" rtl="0" algn="ctr">
              <a:lnSpc>
                <a:spcPct val="100000"/>
              </a:lnSpc>
              <a:spcBef>
                <a:spcPts val="0"/>
              </a:spcBef>
              <a:spcAft>
                <a:spcPts val="0"/>
              </a:spcAft>
              <a:buNone/>
            </a:pPr>
            <a:r>
              <a:rPr lang="en" sz="1200">
                <a:solidFill>
                  <a:schemeClr val="dk1"/>
                </a:solidFill>
                <a:latin typeface="Poppins"/>
                <a:ea typeface="Poppins"/>
                <a:cs typeface="Poppins"/>
                <a:sym typeface="Poppins"/>
              </a:rPr>
              <a:t>Neptune is the farthest planet from the Sun</a:t>
            </a:r>
            <a:endParaRPr sz="1200">
              <a:solidFill>
                <a:schemeClr val="dk1"/>
              </a:solidFill>
              <a:latin typeface="Poppins"/>
              <a:ea typeface="Poppins"/>
              <a:cs typeface="Poppins"/>
              <a:sym typeface="Poppins"/>
            </a:endParaRPr>
          </a:p>
        </p:txBody>
      </p:sp>
      <p:sp>
        <p:nvSpPr>
          <p:cNvPr id="3560" name="Google Shape;3560;p110"/>
          <p:cNvSpPr/>
          <p:nvPr/>
        </p:nvSpPr>
        <p:spPr>
          <a:xfrm>
            <a:off x="6271575" y="1892000"/>
            <a:ext cx="1685100" cy="2994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accent2"/>
                </a:solidFill>
                <a:latin typeface="Poppins"/>
                <a:ea typeface="Poppins"/>
                <a:cs typeface="Poppins"/>
                <a:sym typeface="Poppins"/>
              </a:rPr>
              <a:t>Favors</a:t>
            </a:r>
            <a:endParaRPr>
              <a:solidFill>
                <a:schemeClr val="accent2"/>
              </a:solidFill>
              <a:latin typeface="Poppins"/>
              <a:ea typeface="Poppins"/>
              <a:cs typeface="Poppins"/>
              <a:sym typeface="Poppins"/>
            </a:endParaRPr>
          </a:p>
        </p:txBody>
      </p:sp>
      <p:sp>
        <p:nvSpPr>
          <p:cNvPr id="3561" name="Google Shape;3561;p110"/>
          <p:cNvSpPr/>
          <p:nvPr/>
        </p:nvSpPr>
        <p:spPr>
          <a:xfrm>
            <a:off x="1184200" y="1892000"/>
            <a:ext cx="1685100" cy="2994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accent2"/>
                </a:solidFill>
                <a:latin typeface="Poppins"/>
                <a:ea typeface="Poppins"/>
                <a:cs typeface="Poppins"/>
                <a:sym typeface="Poppins"/>
              </a:rPr>
              <a:t>Promote</a:t>
            </a:r>
            <a:endParaRPr>
              <a:solidFill>
                <a:schemeClr val="accent2"/>
              </a:solidFill>
              <a:latin typeface="Poppins"/>
              <a:ea typeface="Poppins"/>
              <a:cs typeface="Poppins"/>
              <a:sym typeface="Poppins"/>
            </a:endParaRPr>
          </a:p>
        </p:txBody>
      </p:sp>
      <p:sp>
        <p:nvSpPr>
          <p:cNvPr id="3562" name="Google Shape;3562;p110"/>
          <p:cNvSpPr/>
          <p:nvPr/>
        </p:nvSpPr>
        <p:spPr>
          <a:xfrm>
            <a:off x="1184200" y="3756300"/>
            <a:ext cx="1685100" cy="2994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accent2"/>
                </a:solidFill>
                <a:latin typeface="Poppins"/>
                <a:ea typeface="Poppins"/>
                <a:cs typeface="Poppins"/>
                <a:sym typeface="Poppins"/>
              </a:rPr>
              <a:t>Improvement</a:t>
            </a:r>
            <a:endParaRPr>
              <a:solidFill>
                <a:schemeClr val="accent2"/>
              </a:solidFill>
              <a:latin typeface="Poppins"/>
              <a:ea typeface="Poppins"/>
              <a:cs typeface="Poppins"/>
              <a:sym typeface="Poppins"/>
            </a:endParaRPr>
          </a:p>
        </p:txBody>
      </p:sp>
      <p:sp>
        <p:nvSpPr>
          <p:cNvPr id="3563" name="Google Shape;3563;p110"/>
          <p:cNvSpPr/>
          <p:nvPr/>
        </p:nvSpPr>
        <p:spPr>
          <a:xfrm>
            <a:off x="6273225" y="3756300"/>
            <a:ext cx="1685100" cy="299400"/>
          </a:xfrm>
          <a:prstGeom prst="roundRect">
            <a:avLst>
              <a:gd fmla="val 50000" name="adj"/>
            </a:avLst>
          </a:prstGeom>
          <a:solidFill>
            <a:schemeClr val="accent3"/>
          </a:solid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accent2"/>
                </a:solidFill>
                <a:latin typeface="Poppins"/>
                <a:ea typeface="Poppins"/>
                <a:cs typeface="Poppins"/>
                <a:sym typeface="Poppins"/>
              </a:rPr>
              <a:t>Stimulates</a:t>
            </a:r>
            <a:endParaRPr>
              <a:solidFill>
                <a:schemeClr val="accent2"/>
              </a:solidFill>
              <a:latin typeface="Poppins"/>
              <a:ea typeface="Poppins"/>
              <a:cs typeface="Poppins"/>
              <a:sym typeface="Poppins"/>
            </a:endParaRPr>
          </a:p>
        </p:txBody>
      </p:sp>
      <p:sp>
        <p:nvSpPr>
          <p:cNvPr id="3564" name="Google Shape;3564;p110"/>
          <p:cNvSpPr/>
          <p:nvPr/>
        </p:nvSpPr>
        <p:spPr>
          <a:xfrm>
            <a:off x="815150" y="2609989"/>
            <a:ext cx="2424600" cy="299400"/>
          </a:xfrm>
          <a:prstGeom prst="roundRect">
            <a:avLst>
              <a:gd fmla="val 50000" name="adj"/>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2"/>
                </a:solidFill>
                <a:latin typeface="Lilita One"/>
                <a:ea typeface="Lilita One"/>
                <a:cs typeface="Lilita One"/>
                <a:sym typeface="Lilita One"/>
              </a:rPr>
              <a:t>Health</a:t>
            </a:r>
            <a:endParaRPr>
              <a:solidFill>
                <a:schemeClr val="dk2"/>
              </a:solidFill>
              <a:latin typeface="Lilita One"/>
              <a:ea typeface="Lilita One"/>
              <a:cs typeface="Lilita One"/>
              <a:sym typeface="Lilita One"/>
            </a:endParaRPr>
          </a:p>
        </p:txBody>
      </p:sp>
      <p:sp>
        <p:nvSpPr>
          <p:cNvPr id="3565" name="Google Shape;3565;p110"/>
          <p:cNvSpPr/>
          <p:nvPr/>
        </p:nvSpPr>
        <p:spPr>
          <a:xfrm>
            <a:off x="5902300" y="2609989"/>
            <a:ext cx="2421900" cy="299400"/>
          </a:xfrm>
          <a:prstGeom prst="roundRect">
            <a:avLst>
              <a:gd fmla="val 50000" name="adj"/>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2"/>
                </a:solidFill>
                <a:latin typeface="Lilita One"/>
                <a:ea typeface="Lilita One"/>
                <a:cs typeface="Lilita One"/>
                <a:sym typeface="Lilita One"/>
              </a:rPr>
              <a:t>Environment</a:t>
            </a:r>
            <a:endParaRPr>
              <a:solidFill>
                <a:schemeClr val="dk2"/>
              </a:solidFill>
              <a:latin typeface="Lilita One"/>
              <a:ea typeface="Lilita One"/>
              <a:cs typeface="Lilita One"/>
              <a:sym typeface="Lilita One"/>
            </a:endParaRPr>
          </a:p>
        </p:txBody>
      </p:sp>
      <p:sp>
        <p:nvSpPr>
          <p:cNvPr id="3566" name="Google Shape;3566;p110"/>
          <p:cNvSpPr/>
          <p:nvPr/>
        </p:nvSpPr>
        <p:spPr>
          <a:xfrm>
            <a:off x="3360000" y="1673313"/>
            <a:ext cx="2424600" cy="299400"/>
          </a:xfrm>
          <a:prstGeom prst="roundRect">
            <a:avLst>
              <a:gd fmla="val 50000" name="adj"/>
            </a:avLst>
          </a:prstGeom>
          <a:noFill/>
          <a:ln>
            <a:noFill/>
          </a:ln>
        </p:spPr>
        <p:txBody>
          <a:bodyPr anchorCtr="0" anchor="ctr" bIns="91425" lIns="0" spcFirstLastPara="1" rIns="0" wrap="square" tIns="91425">
            <a:noAutofit/>
          </a:bodyPr>
          <a:lstStyle/>
          <a:p>
            <a:pPr indent="0" lvl="0" marL="0" rtl="0" algn="ctr">
              <a:lnSpc>
                <a:spcPct val="115000"/>
              </a:lnSpc>
              <a:spcBef>
                <a:spcPts val="0"/>
              </a:spcBef>
              <a:spcAft>
                <a:spcPts val="0"/>
              </a:spcAft>
              <a:buNone/>
            </a:pPr>
            <a:r>
              <a:rPr lang="en">
                <a:solidFill>
                  <a:schemeClr val="dk2"/>
                </a:solidFill>
                <a:latin typeface="Lilita One"/>
                <a:ea typeface="Lilita One"/>
                <a:cs typeface="Lilita One"/>
                <a:sym typeface="Lilita One"/>
              </a:rPr>
              <a:t>Sustainable</a:t>
            </a:r>
            <a:r>
              <a:rPr lang="en">
                <a:solidFill>
                  <a:schemeClr val="dk2"/>
                </a:solidFill>
                <a:latin typeface="Lilita One"/>
                <a:ea typeface="Lilita One"/>
                <a:cs typeface="Lilita One"/>
                <a:sym typeface="Lilita One"/>
              </a:rPr>
              <a:t> development</a:t>
            </a:r>
            <a:endParaRPr>
              <a:solidFill>
                <a:schemeClr val="dk2"/>
              </a:solidFill>
              <a:latin typeface="Lilita One"/>
              <a:ea typeface="Lilita One"/>
              <a:cs typeface="Lilita One"/>
              <a:sym typeface="Lilita One"/>
            </a:endParaRPr>
          </a:p>
        </p:txBody>
      </p:sp>
      <p:sp>
        <p:nvSpPr>
          <p:cNvPr id="3567" name="Google Shape;3567;p110"/>
          <p:cNvSpPr/>
          <p:nvPr/>
        </p:nvSpPr>
        <p:spPr>
          <a:xfrm>
            <a:off x="3360000" y="3535690"/>
            <a:ext cx="2424600" cy="299400"/>
          </a:xfrm>
          <a:prstGeom prst="roundRect">
            <a:avLst>
              <a:gd fmla="val 50000" name="adj"/>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2"/>
                </a:solidFill>
                <a:latin typeface="Lilita One"/>
                <a:ea typeface="Lilita One"/>
                <a:cs typeface="Lilita One"/>
                <a:sym typeface="Lilita One"/>
              </a:rPr>
              <a:t>Values</a:t>
            </a:r>
            <a:endParaRPr>
              <a:solidFill>
                <a:schemeClr val="dk2"/>
              </a:solidFill>
              <a:latin typeface="Lilita One"/>
              <a:ea typeface="Lilita One"/>
              <a:cs typeface="Lilita One"/>
              <a:sym typeface="Lilita One"/>
            </a:endParaRPr>
          </a:p>
        </p:txBody>
      </p:sp>
      <p:cxnSp>
        <p:nvCxnSpPr>
          <p:cNvPr id="3568" name="Google Shape;3568;p110"/>
          <p:cNvCxnSpPr>
            <a:stCxn id="3557" idx="2"/>
            <a:endCxn id="3563" idx="0"/>
          </p:cNvCxnSpPr>
          <p:nvPr/>
        </p:nvCxnSpPr>
        <p:spPr>
          <a:xfrm flipH="1" rot="-5400000">
            <a:off x="6933224" y="3573700"/>
            <a:ext cx="363900" cy="1200"/>
          </a:xfrm>
          <a:prstGeom prst="curvedConnector3">
            <a:avLst>
              <a:gd fmla="val 50007" name="adj1"/>
            </a:avLst>
          </a:prstGeom>
          <a:noFill/>
          <a:ln cap="flat" cmpd="sng" w="19050">
            <a:solidFill>
              <a:schemeClr val="lt2"/>
            </a:solidFill>
            <a:prstDash val="solid"/>
            <a:round/>
            <a:headEnd len="med" w="med" type="none"/>
            <a:tailEnd len="med" w="med" type="triangle"/>
          </a:ln>
          <a:effectLst>
            <a:outerShdw blurRad="57150" rotWithShape="0" algn="bl" dir="5400000" dist="19050">
              <a:srgbClr val="000000">
                <a:alpha val="50000"/>
              </a:srgbClr>
            </a:outerShdw>
          </a:effectLst>
        </p:spPr>
      </p:cxnSp>
      <p:cxnSp>
        <p:nvCxnSpPr>
          <p:cNvPr id="3569" name="Google Shape;3569;p110"/>
          <p:cNvCxnSpPr>
            <a:stCxn id="3563" idx="1"/>
            <a:endCxn id="3556" idx="3"/>
          </p:cNvCxnSpPr>
          <p:nvPr/>
        </p:nvCxnSpPr>
        <p:spPr>
          <a:xfrm rot="10800000">
            <a:off x="5781225" y="3906000"/>
            <a:ext cx="492000" cy="0"/>
          </a:xfrm>
          <a:prstGeom prst="straightConnector1">
            <a:avLst/>
          </a:prstGeom>
          <a:noFill/>
          <a:ln cap="flat" cmpd="sng" w="19050">
            <a:solidFill>
              <a:schemeClr val="lt2"/>
            </a:solidFill>
            <a:prstDash val="solid"/>
            <a:round/>
            <a:headEnd len="med" w="med" type="none"/>
            <a:tailEnd len="med" w="med" type="triangle"/>
          </a:ln>
          <a:effectLst>
            <a:outerShdw blurRad="57150" rotWithShape="0" algn="bl" dir="5400000" dist="19050">
              <a:srgbClr val="000000">
                <a:alpha val="50000"/>
              </a:srgbClr>
            </a:outerShdw>
          </a:effectLst>
        </p:spPr>
      </p:cxnSp>
      <p:cxnSp>
        <p:nvCxnSpPr>
          <p:cNvPr id="3570" name="Google Shape;3570;p110"/>
          <p:cNvCxnSpPr>
            <a:stCxn id="3558" idx="0"/>
            <a:endCxn id="3561" idx="2"/>
          </p:cNvCxnSpPr>
          <p:nvPr/>
        </p:nvCxnSpPr>
        <p:spPr>
          <a:xfrm rot="10800000">
            <a:off x="2026677" y="2191450"/>
            <a:ext cx="2100" cy="363900"/>
          </a:xfrm>
          <a:prstGeom prst="straightConnector1">
            <a:avLst/>
          </a:prstGeom>
          <a:noFill/>
          <a:ln cap="flat" cmpd="sng" w="19050">
            <a:solidFill>
              <a:schemeClr val="lt2"/>
            </a:solidFill>
            <a:prstDash val="solid"/>
            <a:round/>
            <a:headEnd len="med" w="med" type="none"/>
            <a:tailEnd len="med" w="med" type="triangle"/>
          </a:ln>
          <a:effectLst>
            <a:outerShdw blurRad="57150" rotWithShape="0" algn="bl" dir="5400000" dist="19050">
              <a:srgbClr val="000000">
                <a:alpha val="50000"/>
              </a:srgbClr>
            </a:outerShdw>
          </a:effectLst>
        </p:spPr>
      </p:cxnSp>
      <p:cxnSp>
        <p:nvCxnSpPr>
          <p:cNvPr id="3571" name="Google Shape;3571;p110"/>
          <p:cNvCxnSpPr>
            <a:stCxn id="3561" idx="3"/>
            <a:endCxn id="3559" idx="1"/>
          </p:cNvCxnSpPr>
          <p:nvPr/>
        </p:nvCxnSpPr>
        <p:spPr>
          <a:xfrm>
            <a:off x="2869300" y="2041700"/>
            <a:ext cx="490200" cy="0"/>
          </a:xfrm>
          <a:prstGeom prst="straightConnector1">
            <a:avLst/>
          </a:prstGeom>
          <a:noFill/>
          <a:ln cap="flat" cmpd="sng" w="19050">
            <a:solidFill>
              <a:schemeClr val="lt2"/>
            </a:solidFill>
            <a:prstDash val="solid"/>
            <a:round/>
            <a:headEnd len="med" w="med" type="none"/>
            <a:tailEnd len="med" w="med" type="triangle"/>
          </a:ln>
          <a:effectLst>
            <a:outerShdw blurRad="57150" rotWithShape="0" algn="bl" dir="5400000" dist="19050">
              <a:srgbClr val="000000">
                <a:alpha val="50000"/>
              </a:srgbClr>
            </a:outerShdw>
          </a:effectLst>
        </p:spPr>
      </p:cxnSp>
      <p:cxnSp>
        <p:nvCxnSpPr>
          <p:cNvPr id="3572" name="Google Shape;3572;p110"/>
          <p:cNvCxnSpPr>
            <a:stCxn id="3559" idx="3"/>
            <a:endCxn id="3560" idx="1"/>
          </p:cNvCxnSpPr>
          <p:nvPr/>
        </p:nvCxnSpPr>
        <p:spPr>
          <a:xfrm>
            <a:off x="5781350" y="2041700"/>
            <a:ext cx="490200" cy="0"/>
          </a:xfrm>
          <a:prstGeom prst="straightConnector1">
            <a:avLst/>
          </a:prstGeom>
          <a:noFill/>
          <a:ln cap="flat" cmpd="sng" w="19050">
            <a:solidFill>
              <a:schemeClr val="lt2"/>
            </a:solidFill>
            <a:prstDash val="solid"/>
            <a:round/>
            <a:headEnd len="med" w="med" type="none"/>
            <a:tailEnd len="med" w="med" type="triangle"/>
          </a:ln>
          <a:effectLst>
            <a:outerShdw blurRad="57150" rotWithShape="0" algn="bl" dir="5400000" dist="19050">
              <a:srgbClr val="000000">
                <a:alpha val="50000"/>
              </a:srgbClr>
            </a:outerShdw>
          </a:effectLst>
        </p:spPr>
      </p:cxnSp>
      <p:cxnSp>
        <p:nvCxnSpPr>
          <p:cNvPr id="3573" name="Google Shape;3573;p110"/>
          <p:cNvCxnSpPr>
            <a:stCxn id="3560" idx="2"/>
            <a:endCxn id="3557" idx="0"/>
          </p:cNvCxnSpPr>
          <p:nvPr/>
        </p:nvCxnSpPr>
        <p:spPr>
          <a:xfrm>
            <a:off x="7114125" y="2191400"/>
            <a:ext cx="300" cy="363900"/>
          </a:xfrm>
          <a:prstGeom prst="straightConnector1">
            <a:avLst/>
          </a:prstGeom>
          <a:noFill/>
          <a:ln cap="flat" cmpd="sng" w="19050">
            <a:solidFill>
              <a:schemeClr val="lt2"/>
            </a:solidFill>
            <a:prstDash val="solid"/>
            <a:round/>
            <a:headEnd len="med" w="med" type="none"/>
            <a:tailEnd len="med" w="med" type="triangle"/>
          </a:ln>
          <a:effectLst>
            <a:outerShdw blurRad="57150" rotWithShape="0" algn="bl" dir="5400000" dist="19050">
              <a:srgbClr val="000000">
                <a:alpha val="50000"/>
              </a:srgbClr>
            </a:outerShdw>
          </a:effectLst>
        </p:spPr>
      </p:cxnSp>
      <p:cxnSp>
        <p:nvCxnSpPr>
          <p:cNvPr id="3574" name="Google Shape;3574;p110"/>
          <p:cNvCxnSpPr>
            <a:stCxn id="3558" idx="2"/>
            <a:endCxn id="3562" idx="0"/>
          </p:cNvCxnSpPr>
          <p:nvPr/>
        </p:nvCxnSpPr>
        <p:spPr>
          <a:xfrm flipH="1">
            <a:off x="2026677" y="3392350"/>
            <a:ext cx="2100" cy="363900"/>
          </a:xfrm>
          <a:prstGeom prst="straightConnector1">
            <a:avLst/>
          </a:prstGeom>
          <a:noFill/>
          <a:ln cap="flat" cmpd="sng" w="19050">
            <a:solidFill>
              <a:schemeClr val="lt2"/>
            </a:solidFill>
            <a:prstDash val="solid"/>
            <a:round/>
            <a:headEnd len="med" w="med" type="triangle"/>
            <a:tailEnd len="med" w="med" type="none"/>
          </a:ln>
          <a:effectLst>
            <a:outerShdw blurRad="57150" rotWithShape="0" algn="bl" dir="5400000" dist="19050">
              <a:srgbClr val="000000">
                <a:alpha val="50000"/>
              </a:srgbClr>
            </a:outerShdw>
          </a:effectLst>
        </p:spPr>
      </p:cxnSp>
      <p:cxnSp>
        <p:nvCxnSpPr>
          <p:cNvPr id="3575" name="Google Shape;3575;p110"/>
          <p:cNvCxnSpPr>
            <a:stCxn id="3562" idx="3"/>
            <a:endCxn id="3556" idx="1"/>
          </p:cNvCxnSpPr>
          <p:nvPr/>
        </p:nvCxnSpPr>
        <p:spPr>
          <a:xfrm>
            <a:off x="2869300" y="3906000"/>
            <a:ext cx="490200" cy="0"/>
          </a:xfrm>
          <a:prstGeom prst="straightConnector1">
            <a:avLst/>
          </a:prstGeom>
          <a:noFill/>
          <a:ln cap="flat" cmpd="sng" w="19050">
            <a:solidFill>
              <a:schemeClr val="lt2"/>
            </a:solidFill>
            <a:prstDash val="solid"/>
            <a:round/>
            <a:headEnd len="med" w="med" type="triangle"/>
            <a:tailEnd len="med" w="med" type="none"/>
          </a:ln>
          <a:effectLst>
            <a:outerShdw blurRad="57150" rotWithShape="0" algn="bl" dir="5400000" dist="19050">
              <a:srgbClr val="000000">
                <a:alpha val="50000"/>
              </a:srgbClr>
            </a:outerShdw>
          </a:effectLst>
        </p:spPr>
      </p:cxnSp>
      <p:sp>
        <p:nvSpPr>
          <p:cNvPr id="3576" name="Google Shape;3576;p110"/>
          <p:cNvSpPr/>
          <p:nvPr/>
        </p:nvSpPr>
        <p:spPr>
          <a:xfrm rot="10800000">
            <a:off x="5755400" y="630611"/>
            <a:ext cx="99300" cy="25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10"/>
          <p:cNvSpPr/>
          <p:nvPr/>
        </p:nvSpPr>
        <p:spPr>
          <a:xfrm flipH="1" rot="10800000">
            <a:off x="5755211" y="485089"/>
            <a:ext cx="99300" cy="25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8" name="Google Shape;3578;p110"/>
          <p:cNvGrpSpPr/>
          <p:nvPr/>
        </p:nvGrpSpPr>
        <p:grpSpPr>
          <a:xfrm rot="-796981">
            <a:off x="3899594" y="2515049"/>
            <a:ext cx="1280520" cy="827033"/>
            <a:chOff x="3294538" y="4564350"/>
            <a:chExt cx="2551725" cy="1648050"/>
          </a:xfrm>
        </p:grpSpPr>
        <p:sp>
          <p:nvSpPr>
            <p:cNvPr id="3579" name="Google Shape;3579;p110"/>
            <p:cNvSpPr/>
            <p:nvPr/>
          </p:nvSpPr>
          <p:spPr>
            <a:xfrm>
              <a:off x="3294538" y="4564350"/>
              <a:ext cx="2551725" cy="1648050"/>
            </a:xfrm>
            <a:custGeom>
              <a:rect b="b" l="l" r="r" t="t"/>
              <a:pathLst>
                <a:path extrusionOk="0" h="65922" w="102069">
                  <a:moveTo>
                    <a:pt x="18089" y="0"/>
                  </a:moveTo>
                  <a:cubicBezTo>
                    <a:pt x="16323" y="0"/>
                    <a:pt x="14499" y="441"/>
                    <a:pt x="12888" y="1125"/>
                  </a:cubicBezTo>
                  <a:cubicBezTo>
                    <a:pt x="9575" y="2523"/>
                    <a:pt x="6323" y="5714"/>
                    <a:pt x="7143" y="9210"/>
                  </a:cubicBezTo>
                  <a:cubicBezTo>
                    <a:pt x="7599" y="11094"/>
                    <a:pt x="9210" y="12614"/>
                    <a:pt x="9453" y="14529"/>
                  </a:cubicBezTo>
                  <a:cubicBezTo>
                    <a:pt x="9848" y="17326"/>
                    <a:pt x="7386" y="20274"/>
                    <a:pt x="8663" y="22766"/>
                  </a:cubicBezTo>
                  <a:cubicBezTo>
                    <a:pt x="9119" y="23678"/>
                    <a:pt x="10031" y="24317"/>
                    <a:pt x="10365" y="25289"/>
                  </a:cubicBezTo>
                  <a:cubicBezTo>
                    <a:pt x="11216" y="27478"/>
                    <a:pt x="8754" y="29423"/>
                    <a:pt x="6839" y="30821"/>
                  </a:cubicBezTo>
                  <a:cubicBezTo>
                    <a:pt x="5016" y="32159"/>
                    <a:pt x="3435" y="33830"/>
                    <a:pt x="2128" y="35654"/>
                  </a:cubicBezTo>
                  <a:cubicBezTo>
                    <a:pt x="943" y="37356"/>
                    <a:pt x="0" y="39514"/>
                    <a:pt x="760" y="41429"/>
                  </a:cubicBezTo>
                  <a:cubicBezTo>
                    <a:pt x="1307" y="42797"/>
                    <a:pt x="2614" y="43679"/>
                    <a:pt x="3891" y="44438"/>
                  </a:cubicBezTo>
                  <a:cubicBezTo>
                    <a:pt x="6930" y="46171"/>
                    <a:pt x="10213" y="47508"/>
                    <a:pt x="13648" y="48299"/>
                  </a:cubicBezTo>
                  <a:cubicBezTo>
                    <a:pt x="16505" y="48998"/>
                    <a:pt x="19575" y="49362"/>
                    <a:pt x="21733" y="51308"/>
                  </a:cubicBezTo>
                  <a:cubicBezTo>
                    <a:pt x="23587" y="52949"/>
                    <a:pt x="24499" y="55472"/>
                    <a:pt x="26414" y="57083"/>
                  </a:cubicBezTo>
                  <a:cubicBezTo>
                    <a:pt x="29150" y="59393"/>
                    <a:pt x="33162" y="59211"/>
                    <a:pt x="36749" y="59241"/>
                  </a:cubicBezTo>
                  <a:cubicBezTo>
                    <a:pt x="52346" y="59388"/>
                    <a:pt x="67376" y="65922"/>
                    <a:pt x="82964" y="65922"/>
                  </a:cubicBezTo>
                  <a:cubicBezTo>
                    <a:pt x="83505" y="65922"/>
                    <a:pt x="84048" y="65914"/>
                    <a:pt x="84591" y="65898"/>
                  </a:cubicBezTo>
                  <a:cubicBezTo>
                    <a:pt x="87357" y="65806"/>
                    <a:pt x="90519" y="65320"/>
                    <a:pt x="92130" y="63071"/>
                  </a:cubicBezTo>
                  <a:cubicBezTo>
                    <a:pt x="93953" y="60578"/>
                    <a:pt x="93193" y="57053"/>
                    <a:pt x="94470" y="54195"/>
                  </a:cubicBezTo>
                  <a:cubicBezTo>
                    <a:pt x="96020" y="50669"/>
                    <a:pt x="100428" y="48785"/>
                    <a:pt x="101370" y="45046"/>
                  </a:cubicBezTo>
                  <a:cubicBezTo>
                    <a:pt x="102069" y="42311"/>
                    <a:pt x="100610" y="39575"/>
                    <a:pt x="100397" y="36748"/>
                  </a:cubicBezTo>
                  <a:cubicBezTo>
                    <a:pt x="100276" y="35320"/>
                    <a:pt x="100428" y="33830"/>
                    <a:pt x="100336" y="32371"/>
                  </a:cubicBezTo>
                  <a:cubicBezTo>
                    <a:pt x="100124" y="29332"/>
                    <a:pt x="98573" y="26414"/>
                    <a:pt x="96172" y="24560"/>
                  </a:cubicBezTo>
                  <a:cubicBezTo>
                    <a:pt x="93254" y="22280"/>
                    <a:pt x="89394" y="21642"/>
                    <a:pt x="85716" y="21064"/>
                  </a:cubicBezTo>
                  <a:cubicBezTo>
                    <a:pt x="74713" y="19362"/>
                    <a:pt x="63649" y="17599"/>
                    <a:pt x="52615" y="15897"/>
                  </a:cubicBezTo>
                  <a:cubicBezTo>
                    <a:pt x="48421" y="15259"/>
                    <a:pt x="44196" y="14560"/>
                    <a:pt x="39940" y="14499"/>
                  </a:cubicBezTo>
                  <a:cubicBezTo>
                    <a:pt x="39889" y="14497"/>
                    <a:pt x="39836" y="14497"/>
                    <a:pt x="39781" y="14497"/>
                  </a:cubicBezTo>
                  <a:cubicBezTo>
                    <a:pt x="38919" y="14497"/>
                    <a:pt x="37618" y="14660"/>
                    <a:pt x="36349" y="14660"/>
                  </a:cubicBezTo>
                  <a:cubicBezTo>
                    <a:pt x="34201" y="14660"/>
                    <a:pt x="32145" y="14192"/>
                    <a:pt x="32463" y="11672"/>
                  </a:cubicBezTo>
                  <a:cubicBezTo>
                    <a:pt x="32554" y="10851"/>
                    <a:pt x="33071" y="10091"/>
                    <a:pt x="33101" y="9210"/>
                  </a:cubicBezTo>
                  <a:cubicBezTo>
                    <a:pt x="33162" y="7690"/>
                    <a:pt x="31764" y="6474"/>
                    <a:pt x="30335" y="5897"/>
                  </a:cubicBezTo>
                  <a:cubicBezTo>
                    <a:pt x="28876" y="5319"/>
                    <a:pt x="27326" y="5137"/>
                    <a:pt x="26019" y="4316"/>
                  </a:cubicBezTo>
                  <a:cubicBezTo>
                    <a:pt x="24864" y="3556"/>
                    <a:pt x="24043" y="2371"/>
                    <a:pt x="22949" y="1520"/>
                  </a:cubicBezTo>
                  <a:cubicBezTo>
                    <a:pt x="21566" y="441"/>
                    <a:pt x="19856" y="0"/>
                    <a:pt x="1808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0" name="Google Shape;3580;p110"/>
            <p:cNvGrpSpPr/>
            <p:nvPr/>
          </p:nvGrpSpPr>
          <p:grpSpPr>
            <a:xfrm>
              <a:off x="3372788" y="4622425"/>
              <a:ext cx="2357225" cy="1450775"/>
              <a:chOff x="3372788" y="4622425"/>
              <a:chExt cx="2357225" cy="1450775"/>
            </a:xfrm>
          </p:grpSpPr>
          <p:sp>
            <p:nvSpPr>
              <p:cNvPr id="3581" name="Google Shape;3581;p110"/>
              <p:cNvSpPr/>
              <p:nvPr/>
            </p:nvSpPr>
            <p:spPr>
              <a:xfrm>
                <a:off x="3614438" y="4654000"/>
                <a:ext cx="313100" cy="769050"/>
              </a:xfrm>
              <a:custGeom>
                <a:rect b="b" l="l" r="r" t="t"/>
                <a:pathLst>
                  <a:path extrusionOk="0" h="30762" w="12524">
                    <a:moveTo>
                      <a:pt x="1" y="1"/>
                    </a:moveTo>
                    <a:cubicBezTo>
                      <a:pt x="2493" y="4621"/>
                      <a:pt x="4682" y="9454"/>
                      <a:pt x="5776" y="14591"/>
                    </a:cubicBezTo>
                    <a:cubicBezTo>
                      <a:pt x="6445" y="17661"/>
                      <a:pt x="6688" y="20852"/>
                      <a:pt x="6323" y="24013"/>
                    </a:cubicBezTo>
                    <a:cubicBezTo>
                      <a:pt x="6171" y="25563"/>
                      <a:pt x="5746" y="27053"/>
                      <a:pt x="5381" y="28603"/>
                    </a:cubicBezTo>
                    <a:cubicBezTo>
                      <a:pt x="5229" y="29241"/>
                      <a:pt x="4803" y="29758"/>
                      <a:pt x="5229" y="30275"/>
                    </a:cubicBezTo>
                    <a:cubicBezTo>
                      <a:pt x="5440" y="30546"/>
                      <a:pt x="7112" y="30548"/>
                      <a:pt x="7143" y="30755"/>
                    </a:cubicBezTo>
                    <a:lnTo>
                      <a:pt x="7143" y="30755"/>
                    </a:lnTo>
                    <a:cubicBezTo>
                      <a:pt x="6476" y="21912"/>
                      <a:pt x="9485" y="13251"/>
                      <a:pt x="12524" y="4925"/>
                    </a:cubicBezTo>
                    <a:lnTo>
                      <a:pt x="12524" y="4925"/>
                    </a:lnTo>
                    <a:cubicBezTo>
                      <a:pt x="9697" y="8724"/>
                      <a:pt x="7904" y="13314"/>
                      <a:pt x="7448" y="18056"/>
                    </a:cubicBezTo>
                    <a:cubicBezTo>
                      <a:pt x="6171" y="12645"/>
                      <a:pt x="4803" y="7174"/>
                      <a:pt x="2068" y="2402"/>
                    </a:cubicBezTo>
                    <a:cubicBezTo>
                      <a:pt x="1521" y="1490"/>
                      <a:pt x="913" y="517"/>
                      <a:pt x="1" y="1"/>
                    </a:cubicBezTo>
                    <a:close/>
                    <a:moveTo>
                      <a:pt x="7143" y="30755"/>
                    </a:moveTo>
                    <a:lnTo>
                      <a:pt x="7143" y="30755"/>
                    </a:lnTo>
                    <a:cubicBezTo>
                      <a:pt x="7144" y="30757"/>
                      <a:pt x="7144" y="30759"/>
                      <a:pt x="7144" y="30761"/>
                    </a:cubicBezTo>
                    <a:cubicBezTo>
                      <a:pt x="7144" y="30759"/>
                      <a:pt x="7144" y="30757"/>
                      <a:pt x="7143" y="3075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10"/>
              <p:cNvSpPr/>
              <p:nvPr/>
            </p:nvSpPr>
            <p:spPr>
              <a:xfrm>
                <a:off x="3568863" y="5010200"/>
                <a:ext cx="212025" cy="140800"/>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10"/>
              <p:cNvSpPr/>
              <p:nvPr/>
            </p:nvSpPr>
            <p:spPr>
              <a:xfrm>
                <a:off x="3822663" y="4972625"/>
                <a:ext cx="216575" cy="105425"/>
              </a:xfrm>
              <a:custGeom>
                <a:rect b="b" l="l" r="r" t="t"/>
                <a:pathLst>
                  <a:path extrusionOk="0" h="4217" w="8663">
                    <a:moveTo>
                      <a:pt x="5270" y="1"/>
                    </a:moveTo>
                    <a:cubicBezTo>
                      <a:pt x="4835" y="1"/>
                      <a:pt x="4400" y="58"/>
                      <a:pt x="3982" y="174"/>
                    </a:cubicBezTo>
                    <a:cubicBezTo>
                      <a:pt x="2067" y="691"/>
                      <a:pt x="547" y="2302"/>
                      <a:pt x="0" y="4216"/>
                    </a:cubicBezTo>
                    <a:cubicBezTo>
                      <a:pt x="487" y="3913"/>
                      <a:pt x="1094" y="3852"/>
                      <a:pt x="1702" y="3730"/>
                    </a:cubicBezTo>
                    <a:cubicBezTo>
                      <a:pt x="3313" y="3457"/>
                      <a:pt x="4864" y="2940"/>
                      <a:pt x="6323" y="2210"/>
                    </a:cubicBezTo>
                    <a:cubicBezTo>
                      <a:pt x="6999" y="1857"/>
                      <a:pt x="7790" y="1419"/>
                      <a:pt x="8585" y="1419"/>
                    </a:cubicBezTo>
                    <a:cubicBezTo>
                      <a:pt x="8611" y="1419"/>
                      <a:pt x="8637" y="1419"/>
                      <a:pt x="8663" y="1420"/>
                    </a:cubicBezTo>
                    <a:cubicBezTo>
                      <a:pt x="7824" y="491"/>
                      <a:pt x="6546" y="1"/>
                      <a:pt x="52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10"/>
              <p:cNvSpPr/>
              <p:nvPr/>
            </p:nvSpPr>
            <p:spPr>
              <a:xfrm>
                <a:off x="3742863" y="4755825"/>
                <a:ext cx="114775" cy="191525"/>
              </a:xfrm>
              <a:custGeom>
                <a:rect b="b" l="l" r="r" t="t"/>
                <a:pathLst>
                  <a:path extrusionOk="0" h="7661" w="4591">
                    <a:moveTo>
                      <a:pt x="4590" y="1"/>
                    </a:moveTo>
                    <a:lnTo>
                      <a:pt x="4590" y="1"/>
                    </a:lnTo>
                    <a:cubicBezTo>
                      <a:pt x="3192" y="214"/>
                      <a:pt x="1946" y="1156"/>
                      <a:pt x="1186" y="2372"/>
                    </a:cubicBezTo>
                    <a:cubicBezTo>
                      <a:pt x="639" y="3192"/>
                      <a:pt x="335" y="4135"/>
                      <a:pt x="183" y="5107"/>
                    </a:cubicBezTo>
                    <a:cubicBezTo>
                      <a:pt x="122" y="5563"/>
                      <a:pt x="31" y="6019"/>
                      <a:pt x="31" y="6445"/>
                    </a:cubicBezTo>
                    <a:cubicBezTo>
                      <a:pt x="1" y="6779"/>
                      <a:pt x="92" y="7448"/>
                      <a:pt x="122" y="7660"/>
                    </a:cubicBezTo>
                    <a:cubicBezTo>
                      <a:pt x="578" y="6384"/>
                      <a:pt x="2098" y="5320"/>
                      <a:pt x="3040" y="4043"/>
                    </a:cubicBezTo>
                    <a:cubicBezTo>
                      <a:pt x="3922" y="2888"/>
                      <a:pt x="4256" y="1399"/>
                      <a:pt x="45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10"/>
              <p:cNvSpPr/>
              <p:nvPr/>
            </p:nvSpPr>
            <p:spPr>
              <a:xfrm>
                <a:off x="3504263" y="4729550"/>
                <a:ext cx="199875" cy="69625"/>
              </a:xfrm>
              <a:custGeom>
                <a:rect b="b" l="l" r="r" t="t"/>
                <a:pathLst>
                  <a:path extrusionOk="0" h="2785" w="7995">
                    <a:moveTo>
                      <a:pt x="2624" y="1"/>
                    </a:moveTo>
                    <a:cubicBezTo>
                      <a:pt x="2356" y="1"/>
                      <a:pt x="2088" y="24"/>
                      <a:pt x="1824" y="79"/>
                    </a:cubicBezTo>
                    <a:cubicBezTo>
                      <a:pt x="1125" y="231"/>
                      <a:pt x="396" y="626"/>
                      <a:pt x="0" y="1234"/>
                    </a:cubicBezTo>
                    <a:cubicBezTo>
                      <a:pt x="700" y="1751"/>
                      <a:pt x="1490" y="2116"/>
                      <a:pt x="2371" y="2207"/>
                    </a:cubicBezTo>
                    <a:cubicBezTo>
                      <a:pt x="2636" y="2249"/>
                      <a:pt x="2905" y="2262"/>
                      <a:pt x="3177" y="2262"/>
                    </a:cubicBezTo>
                    <a:cubicBezTo>
                      <a:pt x="3591" y="2262"/>
                      <a:pt x="4011" y="2232"/>
                      <a:pt x="4432" y="2232"/>
                    </a:cubicBezTo>
                    <a:cubicBezTo>
                      <a:pt x="4525" y="2232"/>
                      <a:pt x="4618" y="2234"/>
                      <a:pt x="4712" y="2237"/>
                    </a:cubicBezTo>
                    <a:cubicBezTo>
                      <a:pt x="5836" y="2298"/>
                      <a:pt x="6900" y="2511"/>
                      <a:pt x="7995" y="2784"/>
                    </a:cubicBezTo>
                    <a:cubicBezTo>
                      <a:pt x="7843" y="2450"/>
                      <a:pt x="6991" y="1447"/>
                      <a:pt x="6627" y="1143"/>
                    </a:cubicBezTo>
                    <a:cubicBezTo>
                      <a:pt x="5836" y="596"/>
                      <a:pt x="4925" y="322"/>
                      <a:pt x="4043" y="170"/>
                    </a:cubicBezTo>
                    <a:cubicBezTo>
                      <a:pt x="3577" y="73"/>
                      <a:pt x="3099" y="1"/>
                      <a:pt x="26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10"/>
              <p:cNvSpPr/>
              <p:nvPr/>
            </p:nvSpPr>
            <p:spPr>
              <a:xfrm>
                <a:off x="3890288" y="4774400"/>
                <a:ext cx="180875" cy="81750"/>
              </a:xfrm>
              <a:custGeom>
                <a:rect b="b" l="l" r="r" t="t"/>
                <a:pathLst>
                  <a:path extrusionOk="0" h="3270" w="7235">
                    <a:moveTo>
                      <a:pt x="5026" y="1"/>
                    </a:moveTo>
                    <a:cubicBezTo>
                      <a:pt x="4483" y="1"/>
                      <a:pt x="3936" y="79"/>
                      <a:pt x="3405" y="230"/>
                    </a:cubicBezTo>
                    <a:cubicBezTo>
                      <a:pt x="2645" y="474"/>
                      <a:pt x="1885" y="869"/>
                      <a:pt x="1247" y="1416"/>
                    </a:cubicBezTo>
                    <a:cubicBezTo>
                      <a:pt x="943" y="1659"/>
                      <a:pt x="639" y="1963"/>
                      <a:pt x="396" y="2328"/>
                    </a:cubicBezTo>
                    <a:cubicBezTo>
                      <a:pt x="274" y="2601"/>
                      <a:pt x="122" y="2966"/>
                      <a:pt x="0" y="3270"/>
                    </a:cubicBezTo>
                    <a:cubicBezTo>
                      <a:pt x="426" y="2844"/>
                      <a:pt x="1034" y="2692"/>
                      <a:pt x="1581" y="2632"/>
                    </a:cubicBezTo>
                    <a:cubicBezTo>
                      <a:pt x="2159" y="2601"/>
                      <a:pt x="2736" y="2601"/>
                      <a:pt x="3314" y="2419"/>
                    </a:cubicBezTo>
                    <a:cubicBezTo>
                      <a:pt x="4013" y="2237"/>
                      <a:pt x="4681" y="1841"/>
                      <a:pt x="5320" y="1446"/>
                    </a:cubicBezTo>
                    <a:cubicBezTo>
                      <a:pt x="5958" y="1081"/>
                      <a:pt x="6596" y="778"/>
                      <a:pt x="7235" y="474"/>
                    </a:cubicBezTo>
                    <a:cubicBezTo>
                      <a:pt x="6543" y="154"/>
                      <a:pt x="5788" y="1"/>
                      <a:pt x="5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10"/>
              <p:cNvSpPr/>
              <p:nvPr/>
            </p:nvSpPr>
            <p:spPr>
              <a:xfrm>
                <a:off x="3654713" y="4622425"/>
                <a:ext cx="96525" cy="114425"/>
              </a:xfrm>
              <a:custGeom>
                <a:rect b="b" l="l" r="r" t="t"/>
                <a:pathLst>
                  <a:path extrusionOk="0" h="4577" w="3861">
                    <a:moveTo>
                      <a:pt x="3588" y="0"/>
                    </a:moveTo>
                    <a:cubicBezTo>
                      <a:pt x="2957" y="0"/>
                      <a:pt x="2275" y="266"/>
                      <a:pt x="1825" y="717"/>
                    </a:cubicBezTo>
                    <a:cubicBezTo>
                      <a:pt x="1551" y="960"/>
                      <a:pt x="1369" y="1264"/>
                      <a:pt x="1186" y="1537"/>
                    </a:cubicBezTo>
                    <a:cubicBezTo>
                      <a:pt x="578" y="2480"/>
                      <a:pt x="1" y="3543"/>
                      <a:pt x="730" y="4577"/>
                    </a:cubicBezTo>
                    <a:cubicBezTo>
                      <a:pt x="730" y="4121"/>
                      <a:pt x="943" y="3726"/>
                      <a:pt x="1247" y="3422"/>
                    </a:cubicBezTo>
                    <a:cubicBezTo>
                      <a:pt x="1581" y="3118"/>
                      <a:pt x="1977" y="2905"/>
                      <a:pt x="2280" y="2601"/>
                    </a:cubicBezTo>
                    <a:cubicBezTo>
                      <a:pt x="3010" y="1872"/>
                      <a:pt x="3253" y="838"/>
                      <a:pt x="3861" y="18"/>
                    </a:cubicBezTo>
                    <a:cubicBezTo>
                      <a:pt x="3772" y="6"/>
                      <a:pt x="3680" y="0"/>
                      <a:pt x="35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10"/>
              <p:cNvSpPr/>
              <p:nvPr/>
            </p:nvSpPr>
            <p:spPr>
              <a:xfrm>
                <a:off x="3390288" y="5341500"/>
                <a:ext cx="661125" cy="394325"/>
              </a:xfrm>
              <a:custGeom>
                <a:rect b="b" l="l" r="r" t="t"/>
                <a:pathLst>
                  <a:path extrusionOk="0" h="15773" w="26445">
                    <a:moveTo>
                      <a:pt x="15824" y="0"/>
                    </a:moveTo>
                    <a:cubicBezTo>
                      <a:pt x="14423" y="0"/>
                      <a:pt x="13003" y="645"/>
                      <a:pt x="12098" y="1711"/>
                    </a:cubicBezTo>
                    <a:cubicBezTo>
                      <a:pt x="11323" y="787"/>
                      <a:pt x="10078" y="232"/>
                      <a:pt x="8848" y="232"/>
                    </a:cubicBezTo>
                    <a:cubicBezTo>
                      <a:pt x="8581" y="232"/>
                      <a:pt x="8315" y="258"/>
                      <a:pt x="8055" y="313"/>
                    </a:cubicBezTo>
                    <a:cubicBezTo>
                      <a:pt x="6626" y="617"/>
                      <a:pt x="5380" y="1802"/>
                      <a:pt x="4955" y="3231"/>
                    </a:cubicBezTo>
                    <a:cubicBezTo>
                      <a:pt x="4689" y="3167"/>
                      <a:pt x="4416" y="3137"/>
                      <a:pt x="4141" y="3137"/>
                    </a:cubicBezTo>
                    <a:cubicBezTo>
                      <a:pt x="2971" y="3137"/>
                      <a:pt x="1778" y="3693"/>
                      <a:pt x="1064" y="4629"/>
                    </a:cubicBezTo>
                    <a:cubicBezTo>
                      <a:pt x="122" y="5966"/>
                      <a:pt x="0" y="8398"/>
                      <a:pt x="1489" y="9340"/>
                    </a:cubicBezTo>
                    <a:cubicBezTo>
                      <a:pt x="3404" y="10617"/>
                      <a:pt x="6292" y="11225"/>
                      <a:pt x="8450" y="11924"/>
                    </a:cubicBezTo>
                    <a:cubicBezTo>
                      <a:pt x="13131" y="13504"/>
                      <a:pt x="17903" y="14751"/>
                      <a:pt x="22736" y="15662"/>
                    </a:cubicBezTo>
                    <a:cubicBezTo>
                      <a:pt x="22974" y="15726"/>
                      <a:pt x="23221" y="15773"/>
                      <a:pt x="23463" y="15773"/>
                    </a:cubicBezTo>
                    <a:cubicBezTo>
                      <a:pt x="23684" y="15773"/>
                      <a:pt x="23901" y="15734"/>
                      <a:pt x="24104" y="15632"/>
                    </a:cubicBezTo>
                    <a:cubicBezTo>
                      <a:pt x="24438" y="15419"/>
                      <a:pt x="24681" y="15115"/>
                      <a:pt x="24864" y="14781"/>
                    </a:cubicBezTo>
                    <a:cubicBezTo>
                      <a:pt x="25928" y="12957"/>
                      <a:pt x="26444" y="10830"/>
                      <a:pt x="26414" y="8702"/>
                    </a:cubicBezTo>
                    <a:cubicBezTo>
                      <a:pt x="26384" y="7000"/>
                      <a:pt x="25928" y="5237"/>
                      <a:pt x="24773" y="3991"/>
                    </a:cubicBezTo>
                    <a:cubicBezTo>
                      <a:pt x="23959" y="3089"/>
                      <a:pt x="22731" y="2505"/>
                      <a:pt x="21527" y="2505"/>
                    </a:cubicBezTo>
                    <a:cubicBezTo>
                      <a:pt x="21067" y="2505"/>
                      <a:pt x="20611" y="2590"/>
                      <a:pt x="20183" y="2775"/>
                    </a:cubicBezTo>
                    <a:cubicBezTo>
                      <a:pt x="19514" y="1346"/>
                      <a:pt x="18025" y="252"/>
                      <a:pt x="16414" y="39"/>
                    </a:cubicBezTo>
                    <a:cubicBezTo>
                      <a:pt x="16218" y="13"/>
                      <a:pt x="16021" y="0"/>
                      <a:pt x="158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10"/>
              <p:cNvSpPr/>
              <p:nvPr/>
            </p:nvSpPr>
            <p:spPr>
              <a:xfrm>
                <a:off x="3752738" y="5388250"/>
                <a:ext cx="9150" cy="17300"/>
              </a:xfrm>
              <a:custGeom>
                <a:rect b="b" l="l" r="r" t="t"/>
                <a:pathLst>
                  <a:path extrusionOk="0" h="692" w="366">
                    <a:moveTo>
                      <a:pt x="233" y="0"/>
                    </a:moveTo>
                    <a:cubicBezTo>
                      <a:pt x="214" y="0"/>
                      <a:pt x="198" y="8"/>
                      <a:pt x="183" y="23"/>
                    </a:cubicBezTo>
                    <a:cubicBezTo>
                      <a:pt x="92" y="114"/>
                      <a:pt x="62" y="175"/>
                      <a:pt x="31" y="297"/>
                    </a:cubicBezTo>
                    <a:cubicBezTo>
                      <a:pt x="31" y="327"/>
                      <a:pt x="1" y="388"/>
                      <a:pt x="1" y="449"/>
                    </a:cubicBezTo>
                    <a:lnTo>
                      <a:pt x="1" y="601"/>
                    </a:lnTo>
                    <a:cubicBezTo>
                      <a:pt x="1" y="631"/>
                      <a:pt x="62" y="692"/>
                      <a:pt x="92" y="692"/>
                    </a:cubicBezTo>
                    <a:cubicBezTo>
                      <a:pt x="122" y="692"/>
                      <a:pt x="214" y="631"/>
                      <a:pt x="214" y="601"/>
                    </a:cubicBezTo>
                    <a:lnTo>
                      <a:pt x="214" y="570"/>
                    </a:lnTo>
                    <a:lnTo>
                      <a:pt x="214" y="540"/>
                    </a:lnTo>
                    <a:lnTo>
                      <a:pt x="214" y="479"/>
                    </a:lnTo>
                    <a:cubicBezTo>
                      <a:pt x="214" y="449"/>
                      <a:pt x="244" y="418"/>
                      <a:pt x="244" y="388"/>
                    </a:cubicBezTo>
                    <a:cubicBezTo>
                      <a:pt x="244" y="297"/>
                      <a:pt x="274" y="236"/>
                      <a:pt x="335" y="145"/>
                    </a:cubicBezTo>
                    <a:cubicBezTo>
                      <a:pt x="366" y="114"/>
                      <a:pt x="335" y="84"/>
                      <a:pt x="305" y="23"/>
                    </a:cubicBezTo>
                    <a:cubicBezTo>
                      <a:pt x="274" y="8"/>
                      <a:pt x="252" y="0"/>
                      <a:pt x="2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10"/>
              <p:cNvSpPr/>
              <p:nvPr/>
            </p:nvSpPr>
            <p:spPr>
              <a:xfrm>
                <a:off x="3793013" y="5387850"/>
                <a:ext cx="10675" cy="25300"/>
              </a:xfrm>
              <a:custGeom>
                <a:rect b="b" l="l" r="r" t="t"/>
                <a:pathLst>
                  <a:path extrusionOk="0" h="1012" w="427">
                    <a:moveTo>
                      <a:pt x="248" y="1"/>
                    </a:moveTo>
                    <a:cubicBezTo>
                      <a:pt x="236" y="1"/>
                      <a:pt x="224" y="3"/>
                      <a:pt x="214" y="9"/>
                    </a:cubicBezTo>
                    <a:cubicBezTo>
                      <a:pt x="92" y="9"/>
                      <a:pt x="1" y="39"/>
                      <a:pt x="1" y="161"/>
                    </a:cubicBezTo>
                    <a:lnTo>
                      <a:pt x="1" y="282"/>
                    </a:lnTo>
                    <a:lnTo>
                      <a:pt x="1" y="313"/>
                    </a:lnTo>
                    <a:lnTo>
                      <a:pt x="1" y="404"/>
                    </a:lnTo>
                    <a:lnTo>
                      <a:pt x="1" y="586"/>
                    </a:lnTo>
                    <a:lnTo>
                      <a:pt x="1" y="769"/>
                    </a:lnTo>
                    <a:lnTo>
                      <a:pt x="1" y="860"/>
                    </a:lnTo>
                    <a:lnTo>
                      <a:pt x="1" y="921"/>
                    </a:lnTo>
                    <a:cubicBezTo>
                      <a:pt x="62" y="951"/>
                      <a:pt x="92" y="1012"/>
                      <a:pt x="153" y="1012"/>
                    </a:cubicBezTo>
                    <a:cubicBezTo>
                      <a:pt x="214" y="1012"/>
                      <a:pt x="274" y="1012"/>
                      <a:pt x="305" y="951"/>
                    </a:cubicBezTo>
                    <a:cubicBezTo>
                      <a:pt x="366" y="921"/>
                      <a:pt x="366" y="890"/>
                      <a:pt x="366" y="860"/>
                    </a:cubicBezTo>
                    <a:cubicBezTo>
                      <a:pt x="366" y="799"/>
                      <a:pt x="366" y="769"/>
                      <a:pt x="396" y="738"/>
                    </a:cubicBezTo>
                    <a:cubicBezTo>
                      <a:pt x="396" y="647"/>
                      <a:pt x="426" y="617"/>
                      <a:pt x="426" y="556"/>
                    </a:cubicBezTo>
                    <a:cubicBezTo>
                      <a:pt x="426" y="404"/>
                      <a:pt x="396" y="252"/>
                      <a:pt x="396" y="130"/>
                    </a:cubicBezTo>
                    <a:cubicBezTo>
                      <a:pt x="371" y="55"/>
                      <a:pt x="305" y="1"/>
                      <a:pt x="2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10"/>
              <p:cNvSpPr/>
              <p:nvPr/>
            </p:nvSpPr>
            <p:spPr>
              <a:xfrm>
                <a:off x="3761863" y="5436400"/>
                <a:ext cx="15225" cy="20075"/>
              </a:xfrm>
              <a:custGeom>
                <a:rect b="b" l="l" r="r" t="t"/>
                <a:pathLst>
                  <a:path extrusionOk="0" h="803" w="609">
                    <a:moveTo>
                      <a:pt x="372" y="0"/>
                    </a:moveTo>
                    <a:cubicBezTo>
                      <a:pt x="307" y="0"/>
                      <a:pt x="274" y="28"/>
                      <a:pt x="274" y="73"/>
                    </a:cubicBezTo>
                    <a:lnTo>
                      <a:pt x="31" y="650"/>
                    </a:lnTo>
                    <a:cubicBezTo>
                      <a:pt x="1" y="742"/>
                      <a:pt x="92" y="802"/>
                      <a:pt x="153" y="802"/>
                    </a:cubicBezTo>
                    <a:cubicBezTo>
                      <a:pt x="244" y="802"/>
                      <a:pt x="305" y="802"/>
                      <a:pt x="335" y="742"/>
                    </a:cubicBezTo>
                    <a:cubicBezTo>
                      <a:pt x="396" y="620"/>
                      <a:pt x="426" y="529"/>
                      <a:pt x="457" y="438"/>
                    </a:cubicBezTo>
                    <a:cubicBezTo>
                      <a:pt x="487" y="347"/>
                      <a:pt x="548" y="225"/>
                      <a:pt x="578" y="164"/>
                    </a:cubicBezTo>
                    <a:cubicBezTo>
                      <a:pt x="609" y="73"/>
                      <a:pt x="548" y="12"/>
                      <a:pt x="457" y="12"/>
                    </a:cubicBezTo>
                    <a:cubicBezTo>
                      <a:pt x="424" y="4"/>
                      <a:pt x="396"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10"/>
              <p:cNvSpPr/>
              <p:nvPr/>
            </p:nvSpPr>
            <p:spPr>
              <a:xfrm>
                <a:off x="3709438" y="5387675"/>
                <a:ext cx="18250" cy="21675"/>
              </a:xfrm>
              <a:custGeom>
                <a:rect b="b" l="l" r="r" t="t"/>
                <a:pathLst>
                  <a:path extrusionOk="0" h="867" w="730">
                    <a:moveTo>
                      <a:pt x="604" y="1"/>
                    </a:moveTo>
                    <a:cubicBezTo>
                      <a:pt x="570" y="1"/>
                      <a:pt x="517" y="16"/>
                      <a:pt x="456" y="46"/>
                    </a:cubicBezTo>
                    <a:cubicBezTo>
                      <a:pt x="243" y="198"/>
                      <a:pt x="91" y="441"/>
                      <a:pt x="0" y="654"/>
                    </a:cubicBezTo>
                    <a:cubicBezTo>
                      <a:pt x="0" y="685"/>
                      <a:pt x="0" y="745"/>
                      <a:pt x="31" y="776"/>
                    </a:cubicBezTo>
                    <a:cubicBezTo>
                      <a:pt x="91" y="806"/>
                      <a:pt x="122" y="867"/>
                      <a:pt x="152" y="867"/>
                    </a:cubicBezTo>
                    <a:cubicBezTo>
                      <a:pt x="274" y="867"/>
                      <a:pt x="395" y="867"/>
                      <a:pt x="395" y="745"/>
                    </a:cubicBezTo>
                    <a:cubicBezTo>
                      <a:pt x="395" y="715"/>
                      <a:pt x="426" y="654"/>
                      <a:pt x="426" y="624"/>
                    </a:cubicBezTo>
                    <a:lnTo>
                      <a:pt x="426" y="624"/>
                    </a:lnTo>
                    <a:cubicBezTo>
                      <a:pt x="426" y="625"/>
                      <a:pt x="425" y="654"/>
                      <a:pt x="395" y="654"/>
                    </a:cubicBezTo>
                    <a:cubicBezTo>
                      <a:pt x="395" y="624"/>
                      <a:pt x="426" y="624"/>
                      <a:pt x="426" y="593"/>
                    </a:cubicBezTo>
                    <a:lnTo>
                      <a:pt x="426" y="624"/>
                    </a:lnTo>
                    <a:cubicBezTo>
                      <a:pt x="455" y="506"/>
                      <a:pt x="542" y="445"/>
                      <a:pt x="603" y="330"/>
                    </a:cubicBezTo>
                    <a:lnTo>
                      <a:pt x="603" y="330"/>
                    </a:lnTo>
                    <a:cubicBezTo>
                      <a:pt x="623" y="317"/>
                      <a:pt x="639" y="311"/>
                      <a:pt x="639" y="289"/>
                    </a:cubicBezTo>
                    <a:cubicBezTo>
                      <a:pt x="730" y="229"/>
                      <a:pt x="730" y="137"/>
                      <a:pt x="639" y="46"/>
                    </a:cubicBezTo>
                    <a:cubicBezTo>
                      <a:pt x="654" y="16"/>
                      <a:pt x="639" y="1"/>
                      <a:pt x="6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10"/>
              <p:cNvSpPr/>
              <p:nvPr/>
            </p:nvSpPr>
            <p:spPr>
              <a:xfrm>
                <a:off x="3714763" y="5433325"/>
                <a:ext cx="13700" cy="20100"/>
              </a:xfrm>
              <a:custGeom>
                <a:rect b="b" l="l" r="r" t="t"/>
                <a:pathLst>
                  <a:path extrusionOk="0" h="804" w="548">
                    <a:moveTo>
                      <a:pt x="366" y="0"/>
                    </a:moveTo>
                    <a:cubicBezTo>
                      <a:pt x="355" y="0"/>
                      <a:pt x="345" y="3"/>
                      <a:pt x="334" y="14"/>
                    </a:cubicBezTo>
                    <a:lnTo>
                      <a:pt x="243" y="105"/>
                    </a:lnTo>
                    <a:cubicBezTo>
                      <a:pt x="182" y="287"/>
                      <a:pt x="91" y="439"/>
                      <a:pt x="30" y="622"/>
                    </a:cubicBezTo>
                    <a:cubicBezTo>
                      <a:pt x="0" y="713"/>
                      <a:pt x="30" y="773"/>
                      <a:pt x="152" y="804"/>
                    </a:cubicBezTo>
                    <a:lnTo>
                      <a:pt x="243" y="804"/>
                    </a:lnTo>
                    <a:cubicBezTo>
                      <a:pt x="304" y="804"/>
                      <a:pt x="334" y="773"/>
                      <a:pt x="334" y="743"/>
                    </a:cubicBezTo>
                    <a:cubicBezTo>
                      <a:pt x="395" y="561"/>
                      <a:pt x="456" y="409"/>
                      <a:pt x="517" y="196"/>
                    </a:cubicBezTo>
                    <a:cubicBezTo>
                      <a:pt x="517" y="166"/>
                      <a:pt x="547" y="135"/>
                      <a:pt x="517" y="105"/>
                    </a:cubicBezTo>
                    <a:cubicBezTo>
                      <a:pt x="517" y="44"/>
                      <a:pt x="486" y="14"/>
                      <a:pt x="456" y="14"/>
                    </a:cubicBezTo>
                    <a:cubicBezTo>
                      <a:pt x="415" y="14"/>
                      <a:pt x="388"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10"/>
              <p:cNvSpPr/>
              <p:nvPr/>
            </p:nvSpPr>
            <p:spPr>
              <a:xfrm>
                <a:off x="3729938" y="5483125"/>
                <a:ext cx="9925" cy="26825"/>
              </a:xfrm>
              <a:custGeom>
                <a:rect b="b" l="l" r="r" t="t"/>
                <a:pathLst>
                  <a:path extrusionOk="0" h="1073" w="397">
                    <a:moveTo>
                      <a:pt x="203" y="1"/>
                    </a:moveTo>
                    <a:cubicBezTo>
                      <a:pt x="116" y="1"/>
                      <a:pt x="31" y="47"/>
                      <a:pt x="31" y="149"/>
                    </a:cubicBezTo>
                    <a:cubicBezTo>
                      <a:pt x="31" y="301"/>
                      <a:pt x="1" y="423"/>
                      <a:pt x="1" y="575"/>
                    </a:cubicBezTo>
                    <a:lnTo>
                      <a:pt x="1" y="757"/>
                    </a:lnTo>
                    <a:cubicBezTo>
                      <a:pt x="1" y="848"/>
                      <a:pt x="31" y="909"/>
                      <a:pt x="62" y="970"/>
                    </a:cubicBezTo>
                    <a:cubicBezTo>
                      <a:pt x="85" y="1038"/>
                      <a:pt x="142" y="1073"/>
                      <a:pt x="194" y="1073"/>
                    </a:cubicBezTo>
                    <a:cubicBezTo>
                      <a:pt x="212" y="1073"/>
                      <a:pt x="229" y="1069"/>
                      <a:pt x="244" y="1061"/>
                    </a:cubicBezTo>
                    <a:cubicBezTo>
                      <a:pt x="335" y="1061"/>
                      <a:pt x="396" y="1031"/>
                      <a:pt x="396" y="940"/>
                    </a:cubicBezTo>
                    <a:lnTo>
                      <a:pt x="396" y="788"/>
                    </a:lnTo>
                    <a:lnTo>
                      <a:pt x="396" y="727"/>
                    </a:lnTo>
                    <a:lnTo>
                      <a:pt x="396" y="514"/>
                    </a:lnTo>
                    <a:lnTo>
                      <a:pt x="396" y="149"/>
                    </a:lnTo>
                    <a:cubicBezTo>
                      <a:pt x="396" y="55"/>
                      <a:pt x="298" y="1"/>
                      <a:pt x="2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10"/>
              <p:cNvSpPr/>
              <p:nvPr/>
            </p:nvSpPr>
            <p:spPr>
              <a:xfrm>
                <a:off x="3829488" y="5396425"/>
                <a:ext cx="10675" cy="29650"/>
              </a:xfrm>
              <a:custGeom>
                <a:rect b="b" l="l" r="r" t="t"/>
                <a:pathLst>
                  <a:path extrusionOk="0" h="1186" w="427">
                    <a:moveTo>
                      <a:pt x="225" y="0"/>
                    </a:moveTo>
                    <a:cubicBezTo>
                      <a:pt x="160" y="0"/>
                      <a:pt x="92" y="31"/>
                      <a:pt x="62" y="91"/>
                    </a:cubicBezTo>
                    <a:cubicBezTo>
                      <a:pt x="31" y="122"/>
                      <a:pt x="31" y="213"/>
                      <a:pt x="31" y="243"/>
                    </a:cubicBezTo>
                    <a:lnTo>
                      <a:pt x="31" y="395"/>
                    </a:lnTo>
                    <a:lnTo>
                      <a:pt x="31" y="608"/>
                    </a:lnTo>
                    <a:cubicBezTo>
                      <a:pt x="31" y="760"/>
                      <a:pt x="31" y="912"/>
                      <a:pt x="1" y="1034"/>
                    </a:cubicBezTo>
                    <a:cubicBezTo>
                      <a:pt x="1" y="1155"/>
                      <a:pt x="122" y="1186"/>
                      <a:pt x="183" y="1186"/>
                    </a:cubicBezTo>
                    <a:cubicBezTo>
                      <a:pt x="305" y="1186"/>
                      <a:pt x="366" y="1125"/>
                      <a:pt x="366" y="1034"/>
                    </a:cubicBezTo>
                    <a:cubicBezTo>
                      <a:pt x="426" y="882"/>
                      <a:pt x="426" y="730"/>
                      <a:pt x="426" y="578"/>
                    </a:cubicBezTo>
                    <a:lnTo>
                      <a:pt x="426" y="395"/>
                    </a:lnTo>
                    <a:lnTo>
                      <a:pt x="426" y="274"/>
                    </a:lnTo>
                    <a:cubicBezTo>
                      <a:pt x="426" y="213"/>
                      <a:pt x="426" y="152"/>
                      <a:pt x="366" y="91"/>
                    </a:cubicBezTo>
                    <a:cubicBezTo>
                      <a:pt x="350" y="31"/>
                      <a:pt x="290" y="0"/>
                      <a:pt x="2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10"/>
              <p:cNvSpPr/>
              <p:nvPr/>
            </p:nvSpPr>
            <p:spPr>
              <a:xfrm>
                <a:off x="3860663" y="5418450"/>
                <a:ext cx="7600" cy="9150"/>
              </a:xfrm>
              <a:custGeom>
                <a:rect b="b" l="l" r="r" t="t"/>
                <a:pathLst>
                  <a:path extrusionOk="0" h="366" w="304">
                    <a:moveTo>
                      <a:pt x="61" y="1"/>
                    </a:moveTo>
                    <a:cubicBezTo>
                      <a:pt x="61" y="1"/>
                      <a:pt x="30" y="1"/>
                      <a:pt x="30" y="31"/>
                    </a:cubicBezTo>
                    <a:cubicBezTo>
                      <a:pt x="91" y="92"/>
                      <a:pt x="30" y="92"/>
                      <a:pt x="30" y="122"/>
                    </a:cubicBezTo>
                    <a:cubicBezTo>
                      <a:pt x="30" y="153"/>
                      <a:pt x="30" y="183"/>
                      <a:pt x="0" y="244"/>
                    </a:cubicBezTo>
                    <a:lnTo>
                      <a:pt x="0" y="274"/>
                    </a:lnTo>
                    <a:cubicBezTo>
                      <a:pt x="0" y="274"/>
                      <a:pt x="0" y="305"/>
                      <a:pt x="30" y="305"/>
                    </a:cubicBezTo>
                    <a:lnTo>
                      <a:pt x="61" y="335"/>
                    </a:lnTo>
                    <a:lnTo>
                      <a:pt x="122" y="365"/>
                    </a:lnTo>
                    <a:lnTo>
                      <a:pt x="213" y="365"/>
                    </a:lnTo>
                    <a:cubicBezTo>
                      <a:pt x="213" y="365"/>
                      <a:pt x="274" y="365"/>
                      <a:pt x="274" y="335"/>
                    </a:cubicBezTo>
                    <a:cubicBezTo>
                      <a:pt x="274" y="335"/>
                      <a:pt x="304" y="305"/>
                      <a:pt x="304" y="274"/>
                    </a:cubicBezTo>
                    <a:lnTo>
                      <a:pt x="304" y="153"/>
                    </a:lnTo>
                    <a:lnTo>
                      <a:pt x="304" y="122"/>
                    </a:lnTo>
                    <a:cubicBezTo>
                      <a:pt x="304" y="122"/>
                      <a:pt x="304" y="92"/>
                      <a:pt x="274" y="92"/>
                    </a:cubicBezTo>
                    <a:lnTo>
                      <a:pt x="213" y="31"/>
                    </a:lnTo>
                    <a:lnTo>
                      <a:pt x="1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10"/>
              <p:cNvSpPr/>
              <p:nvPr/>
            </p:nvSpPr>
            <p:spPr>
              <a:xfrm>
                <a:off x="3805938" y="5452450"/>
                <a:ext cx="12175" cy="21500"/>
              </a:xfrm>
              <a:custGeom>
                <a:rect b="b" l="l" r="r" t="t"/>
                <a:pathLst>
                  <a:path extrusionOk="0" h="860" w="487">
                    <a:moveTo>
                      <a:pt x="260" y="1"/>
                    </a:moveTo>
                    <a:cubicBezTo>
                      <a:pt x="153" y="1"/>
                      <a:pt x="92" y="55"/>
                      <a:pt x="92" y="130"/>
                    </a:cubicBezTo>
                    <a:cubicBezTo>
                      <a:pt x="61" y="312"/>
                      <a:pt x="31" y="464"/>
                      <a:pt x="1" y="647"/>
                    </a:cubicBezTo>
                    <a:cubicBezTo>
                      <a:pt x="1" y="708"/>
                      <a:pt x="1" y="738"/>
                      <a:pt x="31" y="768"/>
                    </a:cubicBezTo>
                    <a:cubicBezTo>
                      <a:pt x="61" y="799"/>
                      <a:pt x="92" y="860"/>
                      <a:pt x="183" y="860"/>
                    </a:cubicBezTo>
                    <a:cubicBezTo>
                      <a:pt x="213" y="860"/>
                      <a:pt x="304" y="860"/>
                      <a:pt x="335" y="799"/>
                    </a:cubicBezTo>
                    <a:cubicBezTo>
                      <a:pt x="365" y="799"/>
                      <a:pt x="365" y="768"/>
                      <a:pt x="365" y="768"/>
                    </a:cubicBezTo>
                    <a:cubicBezTo>
                      <a:pt x="365" y="738"/>
                      <a:pt x="396" y="738"/>
                      <a:pt x="396" y="708"/>
                    </a:cubicBezTo>
                    <a:cubicBezTo>
                      <a:pt x="456" y="495"/>
                      <a:pt x="456" y="343"/>
                      <a:pt x="487" y="160"/>
                    </a:cubicBezTo>
                    <a:cubicBezTo>
                      <a:pt x="487" y="100"/>
                      <a:pt x="396" y="8"/>
                      <a:pt x="335" y="8"/>
                    </a:cubicBezTo>
                    <a:cubicBezTo>
                      <a:pt x="308" y="3"/>
                      <a:pt x="283" y="1"/>
                      <a:pt x="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10"/>
              <p:cNvSpPr/>
              <p:nvPr/>
            </p:nvSpPr>
            <p:spPr>
              <a:xfrm>
                <a:off x="3840888" y="5456450"/>
                <a:ext cx="19775" cy="30450"/>
              </a:xfrm>
              <a:custGeom>
                <a:rect b="b" l="l" r="r" t="t"/>
                <a:pathLst>
                  <a:path extrusionOk="0" h="1218" w="791">
                    <a:moveTo>
                      <a:pt x="609" y="0"/>
                    </a:moveTo>
                    <a:cubicBezTo>
                      <a:pt x="426" y="0"/>
                      <a:pt x="335" y="92"/>
                      <a:pt x="335" y="152"/>
                    </a:cubicBezTo>
                    <a:lnTo>
                      <a:pt x="335" y="274"/>
                    </a:lnTo>
                    <a:lnTo>
                      <a:pt x="335" y="304"/>
                    </a:lnTo>
                    <a:lnTo>
                      <a:pt x="335" y="396"/>
                    </a:lnTo>
                    <a:cubicBezTo>
                      <a:pt x="335" y="426"/>
                      <a:pt x="305" y="456"/>
                      <a:pt x="305" y="487"/>
                    </a:cubicBezTo>
                    <a:lnTo>
                      <a:pt x="305" y="517"/>
                    </a:lnTo>
                    <a:lnTo>
                      <a:pt x="305" y="578"/>
                    </a:lnTo>
                    <a:cubicBezTo>
                      <a:pt x="305" y="578"/>
                      <a:pt x="305" y="608"/>
                      <a:pt x="274" y="608"/>
                    </a:cubicBezTo>
                    <a:cubicBezTo>
                      <a:pt x="274" y="608"/>
                      <a:pt x="274" y="639"/>
                      <a:pt x="214" y="639"/>
                    </a:cubicBezTo>
                    <a:cubicBezTo>
                      <a:pt x="214" y="669"/>
                      <a:pt x="183" y="730"/>
                      <a:pt x="183" y="760"/>
                    </a:cubicBezTo>
                    <a:lnTo>
                      <a:pt x="153" y="791"/>
                    </a:lnTo>
                    <a:lnTo>
                      <a:pt x="153" y="821"/>
                    </a:lnTo>
                    <a:cubicBezTo>
                      <a:pt x="122" y="882"/>
                      <a:pt x="122" y="912"/>
                      <a:pt x="62" y="912"/>
                    </a:cubicBezTo>
                    <a:cubicBezTo>
                      <a:pt x="1" y="973"/>
                      <a:pt x="1" y="1095"/>
                      <a:pt x="122" y="1186"/>
                    </a:cubicBezTo>
                    <a:cubicBezTo>
                      <a:pt x="144" y="1207"/>
                      <a:pt x="177" y="1218"/>
                      <a:pt x="215" y="1218"/>
                    </a:cubicBezTo>
                    <a:cubicBezTo>
                      <a:pt x="283" y="1218"/>
                      <a:pt x="367" y="1184"/>
                      <a:pt x="426" y="1125"/>
                    </a:cubicBezTo>
                    <a:cubicBezTo>
                      <a:pt x="517" y="1034"/>
                      <a:pt x="639" y="882"/>
                      <a:pt x="730" y="730"/>
                    </a:cubicBezTo>
                    <a:cubicBezTo>
                      <a:pt x="761" y="639"/>
                      <a:pt x="791" y="578"/>
                      <a:pt x="791" y="456"/>
                    </a:cubicBezTo>
                    <a:lnTo>
                      <a:pt x="791" y="122"/>
                    </a:lnTo>
                    <a:cubicBezTo>
                      <a:pt x="791" y="31"/>
                      <a:pt x="669" y="0"/>
                      <a:pt x="6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10"/>
              <p:cNvSpPr/>
              <p:nvPr/>
            </p:nvSpPr>
            <p:spPr>
              <a:xfrm>
                <a:off x="3773263" y="5500525"/>
                <a:ext cx="10675" cy="15975"/>
              </a:xfrm>
              <a:custGeom>
                <a:rect b="b" l="l" r="r" t="t"/>
                <a:pathLst>
                  <a:path extrusionOk="0" h="639" w="427">
                    <a:moveTo>
                      <a:pt x="274" y="0"/>
                    </a:moveTo>
                    <a:cubicBezTo>
                      <a:pt x="183" y="0"/>
                      <a:pt x="122" y="31"/>
                      <a:pt x="92" y="92"/>
                    </a:cubicBezTo>
                    <a:cubicBezTo>
                      <a:pt x="31" y="213"/>
                      <a:pt x="31" y="335"/>
                      <a:pt x="1" y="487"/>
                    </a:cubicBezTo>
                    <a:cubicBezTo>
                      <a:pt x="1" y="548"/>
                      <a:pt x="92" y="639"/>
                      <a:pt x="153" y="639"/>
                    </a:cubicBezTo>
                    <a:cubicBezTo>
                      <a:pt x="244" y="639"/>
                      <a:pt x="335" y="608"/>
                      <a:pt x="335" y="517"/>
                    </a:cubicBezTo>
                    <a:cubicBezTo>
                      <a:pt x="396" y="396"/>
                      <a:pt x="396" y="304"/>
                      <a:pt x="426" y="152"/>
                    </a:cubicBezTo>
                    <a:cubicBezTo>
                      <a:pt x="426" y="61"/>
                      <a:pt x="335" y="0"/>
                      <a:pt x="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10"/>
              <p:cNvSpPr/>
              <p:nvPr/>
            </p:nvSpPr>
            <p:spPr>
              <a:xfrm>
                <a:off x="3819613" y="5511300"/>
                <a:ext cx="15225" cy="20400"/>
              </a:xfrm>
              <a:custGeom>
                <a:rect b="b" l="l" r="r" t="t"/>
                <a:pathLst>
                  <a:path extrusionOk="0" h="816" w="609">
                    <a:moveTo>
                      <a:pt x="376" y="1"/>
                    </a:moveTo>
                    <a:cubicBezTo>
                      <a:pt x="305" y="1"/>
                      <a:pt x="235" y="51"/>
                      <a:pt x="213" y="117"/>
                    </a:cubicBezTo>
                    <a:cubicBezTo>
                      <a:pt x="122" y="269"/>
                      <a:pt x="61" y="481"/>
                      <a:pt x="1" y="633"/>
                    </a:cubicBezTo>
                    <a:cubicBezTo>
                      <a:pt x="1" y="664"/>
                      <a:pt x="1" y="724"/>
                      <a:pt x="61" y="724"/>
                    </a:cubicBezTo>
                    <a:cubicBezTo>
                      <a:pt x="92" y="785"/>
                      <a:pt x="122" y="816"/>
                      <a:pt x="153" y="816"/>
                    </a:cubicBezTo>
                    <a:cubicBezTo>
                      <a:pt x="274" y="816"/>
                      <a:pt x="365" y="785"/>
                      <a:pt x="396" y="694"/>
                    </a:cubicBezTo>
                    <a:cubicBezTo>
                      <a:pt x="457" y="542"/>
                      <a:pt x="487" y="360"/>
                      <a:pt x="578" y="208"/>
                    </a:cubicBezTo>
                    <a:cubicBezTo>
                      <a:pt x="609" y="117"/>
                      <a:pt x="548" y="25"/>
                      <a:pt x="457" y="25"/>
                    </a:cubicBezTo>
                    <a:cubicBezTo>
                      <a:pt x="431" y="8"/>
                      <a:pt x="403" y="1"/>
                      <a:pt x="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10"/>
              <p:cNvSpPr/>
              <p:nvPr/>
            </p:nvSpPr>
            <p:spPr>
              <a:xfrm>
                <a:off x="3688163" y="5472875"/>
                <a:ext cx="7625" cy="24625"/>
              </a:xfrm>
              <a:custGeom>
                <a:rect b="b" l="l" r="r" t="t"/>
                <a:pathLst>
                  <a:path extrusionOk="0" h="985" w="305">
                    <a:moveTo>
                      <a:pt x="156" y="0"/>
                    </a:moveTo>
                    <a:cubicBezTo>
                      <a:pt x="92" y="0"/>
                      <a:pt x="31" y="32"/>
                      <a:pt x="31" y="103"/>
                    </a:cubicBezTo>
                    <a:cubicBezTo>
                      <a:pt x="31" y="377"/>
                      <a:pt x="0" y="590"/>
                      <a:pt x="0" y="863"/>
                    </a:cubicBezTo>
                    <a:cubicBezTo>
                      <a:pt x="0" y="954"/>
                      <a:pt x="61" y="985"/>
                      <a:pt x="152" y="985"/>
                    </a:cubicBezTo>
                    <a:cubicBezTo>
                      <a:pt x="213" y="985"/>
                      <a:pt x="304" y="954"/>
                      <a:pt x="304" y="863"/>
                    </a:cubicBezTo>
                    <a:lnTo>
                      <a:pt x="304" y="103"/>
                    </a:lnTo>
                    <a:cubicBezTo>
                      <a:pt x="304" y="39"/>
                      <a:pt x="228" y="0"/>
                      <a:pt x="1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10"/>
              <p:cNvSpPr/>
              <p:nvPr/>
            </p:nvSpPr>
            <p:spPr>
              <a:xfrm>
                <a:off x="3745913" y="5533050"/>
                <a:ext cx="9125" cy="24500"/>
              </a:xfrm>
              <a:custGeom>
                <a:rect b="b" l="l" r="r" t="t"/>
                <a:pathLst>
                  <a:path extrusionOk="0" h="980" w="365">
                    <a:moveTo>
                      <a:pt x="187" y="0"/>
                    </a:moveTo>
                    <a:cubicBezTo>
                      <a:pt x="128" y="0"/>
                      <a:pt x="57" y="76"/>
                      <a:pt x="31" y="128"/>
                    </a:cubicBezTo>
                    <a:cubicBezTo>
                      <a:pt x="31" y="250"/>
                      <a:pt x="0" y="371"/>
                      <a:pt x="0" y="462"/>
                    </a:cubicBezTo>
                    <a:lnTo>
                      <a:pt x="0" y="675"/>
                    </a:lnTo>
                    <a:cubicBezTo>
                      <a:pt x="0" y="736"/>
                      <a:pt x="31" y="766"/>
                      <a:pt x="31" y="858"/>
                    </a:cubicBezTo>
                    <a:cubicBezTo>
                      <a:pt x="31" y="888"/>
                      <a:pt x="61" y="918"/>
                      <a:pt x="122" y="918"/>
                    </a:cubicBezTo>
                    <a:cubicBezTo>
                      <a:pt x="152" y="979"/>
                      <a:pt x="183" y="979"/>
                      <a:pt x="213" y="979"/>
                    </a:cubicBezTo>
                    <a:cubicBezTo>
                      <a:pt x="304" y="979"/>
                      <a:pt x="365" y="918"/>
                      <a:pt x="365" y="858"/>
                    </a:cubicBezTo>
                    <a:lnTo>
                      <a:pt x="365" y="675"/>
                    </a:lnTo>
                    <a:lnTo>
                      <a:pt x="365" y="523"/>
                    </a:lnTo>
                    <a:lnTo>
                      <a:pt x="365" y="158"/>
                    </a:lnTo>
                    <a:cubicBezTo>
                      <a:pt x="365" y="98"/>
                      <a:pt x="304" y="6"/>
                      <a:pt x="213" y="6"/>
                    </a:cubicBezTo>
                    <a:cubicBezTo>
                      <a:pt x="205" y="2"/>
                      <a:pt x="196" y="0"/>
                      <a:pt x="1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10"/>
              <p:cNvSpPr/>
              <p:nvPr/>
            </p:nvSpPr>
            <p:spPr>
              <a:xfrm>
                <a:off x="3793013" y="5546875"/>
                <a:ext cx="11425" cy="17875"/>
              </a:xfrm>
              <a:custGeom>
                <a:rect b="b" l="l" r="r" t="t"/>
                <a:pathLst>
                  <a:path extrusionOk="0" h="715" w="457">
                    <a:moveTo>
                      <a:pt x="305" y="1"/>
                    </a:moveTo>
                    <a:cubicBezTo>
                      <a:pt x="122" y="1"/>
                      <a:pt x="62" y="61"/>
                      <a:pt x="62" y="153"/>
                    </a:cubicBezTo>
                    <a:cubicBezTo>
                      <a:pt x="62" y="213"/>
                      <a:pt x="62" y="305"/>
                      <a:pt x="1" y="365"/>
                    </a:cubicBezTo>
                    <a:lnTo>
                      <a:pt x="1" y="396"/>
                    </a:lnTo>
                    <a:lnTo>
                      <a:pt x="1" y="456"/>
                    </a:lnTo>
                    <a:lnTo>
                      <a:pt x="1" y="517"/>
                    </a:lnTo>
                    <a:lnTo>
                      <a:pt x="1" y="608"/>
                    </a:lnTo>
                    <a:cubicBezTo>
                      <a:pt x="1" y="668"/>
                      <a:pt x="65" y="714"/>
                      <a:pt x="135" y="714"/>
                    </a:cubicBezTo>
                    <a:cubicBezTo>
                      <a:pt x="173" y="714"/>
                      <a:pt x="212" y="701"/>
                      <a:pt x="244" y="669"/>
                    </a:cubicBezTo>
                    <a:cubicBezTo>
                      <a:pt x="274" y="639"/>
                      <a:pt x="305" y="578"/>
                      <a:pt x="366" y="517"/>
                    </a:cubicBezTo>
                    <a:cubicBezTo>
                      <a:pt x="366" y="517"/>
                      <a:pt x="366" y="487"/>
                      <a:pt x="396" y="487"/>
                    </a:cubicBezTo>
                    <a:cubicBezTo>
                      <a:pt x="396" y="456"/>
                      <a:pt x="396" y="396"/>
                      <a:pt x="426" y="365"/>
                    </a:cubicBezTo>
                    <a:cubicBezTo>
                      <a:pt x="426" y="305"/>
                      <a:pt x="457" y="213"/>
                      <a:pt x="457" y="153"/>
                    </a:cubicBezTo>
                    <a:cubicBezTo>
                      <a:pt x="457" y="61"/>
                      <a:pt x="396" y="1"/>
                      <a:pt x="3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10"/>
              <p:cNvSpPr/>
              <p:nvPr/>
            </p:nvSpPr>
            <p:spPr>
              <a:xfrm>
                <a:off x="3659563" y="5397525"/>
                <a:ext cx="12650" cy="32150"/>
              </a:xfrm>
              <a:custGeom>
                <a:rect b="b" l="l" r="r" t="t"/>
                <a:pathLst>
                  <a:path extrusionOk="0" h="1286" w="506">
                    <a:moveTo>
                      <a:pt x="119" y="1"/>
                    </a:moveTo>
                    <a:cubicBezTo>
                      <a:pt x="54" y="1"/>
                      <a:pt x="0" y="39"/>
                      <a:pt x="20" y="78"/>
                    </a:cubicBezTo>
                    <a:cubicBezTo>
                      <a:pt x="111" y="473"/>
                      <a:pt x="172" y="807"/>
                      <a:pt x="232" y="1172"/>
                    </a:cubicBezTo>
                    <a:cubicBezTo>
                      <a:pt x="232" y="1248"/>
                      <a:pt x="308" y="1286"/>
                      <a:pt x="377" y="1286"/>
                    </a:cubicBezTo>
                    <a:cubicBezTo>
                      <a:pt x="445" y="1286"/>
                      <a:pt x="506" y="1248"/>
                      <a:pt x="476" y="1172"/>
                    </a:cubicBezTo>
                    <a:cubicBezTo>
                      <a:pt x="415" y="807"/>
                      <a:pt x="324" y="412"/>
                      <a:pt x="232" y="47"/>
                    </a:cubicBezTo>
                    <a:cubicBezTo>
                      <a:pt x="199" y="14"/>
                      <a:pt x="157" y="1"/>
                      <a:pt x="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10"/>
              <p:cNvSpPr/>
              <p:nvPr/>
            </p:nvSpPr>
            <p:spPr>
              <a:xfrm>
                <a:off x="3619763" y="5373325"/>
                <a:ext cx="13700" cy="29950"/>
              </a:xfrm>
              <a:custGeom>
                <a:rect b="b" l="l" r="r" t="t"/>
                <a:pathLst>
                  <a:path extrusionOk="0" h="1198" w="548">
                    <a:moveTo>
                      <a:pt x="164" y="1"/>
                    </a:moveTo>
                    <a:cubicBezTo>
                      <a:pt x="139" y="1"/>
                      <a:pt x="115" y="5"/>
                      <a:pt x="92" y="12"/>
                    </a:cubicBezTo>
                    <a:cubicBezTo>
                      <a:pt x="31" y="73"/>
                      <a:pt x="1" y="134"/>
                      <a:pt x="31" y="225"/>
                    </a:cubicBezTo>
                    <a:cubicBezTo>
                      <a:pt x="61" y="286"/>
                      <a:pt x="61" y="377"/>
                      <a:pt x="92" y="438"/>
                    </a:cubicBezTo>
                    <a:lnTo>
                      <a:pt x="92" y="468"/>
                    </a:lnTo>
                    <a:lnTo>
                      <a:pt x="92" y="499"/>
                    </a:lnTo>
                    <a:lnTo>
                      <a:pt x="92" y="620"/>
                    </a:lnTo>
                    <a:cubicBezTo>
                      <a:pt x="92" y="772"/>
                      <a:pt x="153" y="894"/>
                      <a:pt x="92" y="1046"/>
                    </a:cubicBezTo>
                    <a:cubicBezTo>
                      <a:pt x="92" y="1107"/>
                      <a:pt x="213" y="1198"/>
                      <a:pt x="305" y="1198"/>
                    </a:cubicBezTo>
                    <a:cubicBezTo>
                      <a:pt x="365" y="1198"/>
                      <a:pt x="487" y="1167"/>
                      <a:pt x="517" y="1076"/>
                    </a:cubicBezTo>
                    <a:cubicBezTo>
                      <a:pt x="548" y="894"/>
                      <a:pt x="548" y="742"/>
                      <a:pt x="517" y="559"/>
                    </a:cubicBezTo>
                    <a:cubicBezTo>
                      <a:pt x="517" y="468"/>
                      <a:pt x="487" y="407"/>
                      <a:pt x="457" y="316"/>
                    </a:cubicBezTo>
                    <a:lnTo>
                      <a:pt x="335" y="104"/>
                    </a:lnTo>
                    <a:cubicBezTo>
                      <a:pt x="312" y="35"/>
                      <a:pt x="238" y="1"/>
                      <a:pt x="1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10"/>
              <p:cNvSpPr/>
              <p:nvPr/>
            </p:nvSpPr>
            <p:spPr>
              <a:xfrm>
                <a:off x="3561263" y="5377275"/>
                <a:ext cx="19000" cy="41975"/>
              </a:xfrm>
              <a:custGeom>
                <a:rect b="b" l="l" r="r" t="t"/>
                <a:pathLst>
                  <a:path extrusionOk="0" h="1679" w="760">
                    <a:moveTo>
                      <a:pt x="636" y="0"/>
                    </a:moveTo>
                    <a:cubicBezTo>
                      <a:pt x="626" y="0"/>
                      <a:pt x="617" y="2"/>
                      <a:pt x="608" y="6"/>
                    </a:cubicBezTo>
                    <a:cubicBezTo>
                      <a:pt x="456" y="67"/>
                      <a:pt x="456" y="6"/>
                      <a:pt x="365" y="98"/>
                    </a:cubicBezTo>
                    <a:cubicBezTo>
                      <a:pt x="304" y="128"/>
                      <a:pt x="304" y="158"/>
                      <a:pt x="274" y="158"/>
                    </a:cubicBezTo>
                    <a:cubicBezTo>
                      <a:pt x="243" y="219"/>
                      <a:pt x="183" y="280"/>
                      <a:pt x="183" y="310"/>
                    </a:cubicBezTo>
                    <a:cubicBezTo>
                      <a:pt x="152" y="432"/>
                      <a:pt x="122" y="584"/>
                      <a:pt x="91" y="705"/>
                    </a:cubicBezTo>
                    <a:cubicBezTo>
                      <a:pt x="61" y="827"/>
                      <a:pt x="61" y="979"/>
                      <a:pt x="0" y="1070"/>
                    </a:cubicBezTo>
                    <a:lnTo>
                      <a:pt x="0" y="1283"/>
                    </a:lnTo>
                    <a:cubicBezTo>
                      <a:pt x="0" y="1374"/>
                      <a:pt x="31" y="1465"/>
                      <a:pt x="31" y="1587"/>
                    </a:cubicBezTo>
                    <a:cubicBezTo>
                      <a:pt x="91" y="1648"/>
                      <a:pt x="183" y="1678"/>
                      <a:pt x="274" y="1678"/>
                    </a:cubicBezTo>
                    <a:cubicBezTo>
                      <a:pt x="395" y="1678"/>
                      <a:pt x="426" y="1617"/>
                      <a:pt x="426" y="1496"/>
                    </a:cubicBezTo>
                    <a:cubicBezTo>
                      <a:pt x="426" y="1374"/>
                      <a:pt x="456" y="1222"/>
                      <a:pt x="456" y="1131"/>
                    </a:cubicBezTo>
                    <a:cubicBezTo>
                      <a:pt x="456" y="1009"/>
                      <a:pt x="456" y="918"/>
                      <a:pt x="486" y="827"/>
                    </a:cubicBezTo>
                    <a:cubicBezTo>
                      <a:pt x="486" y="736"/>
                      <a:pt x="547" y="614"/>
                      <a:pt x="578" y="553"/>
                    </a:cubicBezTo>
                    <a:cubicBezTo>
                      <a:pt x="578" y="523"/>
                      <a:pt x="608" y="462"/>
                      <a:pt x="608" y="401"/>
                    </a:cubicBezTo>
                    <a:cubicBezTo>
                      <a:pt x="638" y="310"/>
                      <a:pt x="638" y="249"/>
                      <a:pt x="730" y="158"/>
                    </a:cubicBezTo>
                    <a:cubicBezTo>
                      <a:pt x="699" y="158"/>
                      <a:pt x="699" y="219"/>
                      <a:pt x="638" y="219"/>
                    </a:cubicBezTo>
                    <a:cubicBezTo>
                      <a:pt x="730" y="158"/>
                      <a:pt x="760" y="128"/>
                      <a:pt x="760" y="67"/>
                    </a:cubicBezTo>
                    <a:cubicBezTo>
                      <a:pt x="760" y="67"/>
                      <a:pt x="693"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10"/>
              <p:cNvSpPr/>
              <p:nvPr/>
            </p:nvSpPr>
            <p:spPr>
              <a:xfrm>
                <a:off x="3540738" y="5436400"/>
                <a:ext cx="12175" cy="16275"/>
              </a:xfrm>
              <a:custGeom>
                <a:rect b="b" l="l" r="r" t="t"/>
                <a:pathLst>
                  <a:path extrusionOk="0" h="651" w="487">
                    <a:moveTo>
                      <a:pt x="152" y="0"/>
                    </a:moveTo>
                    <a:cubicBezTo>
                      <a:pt x="140" y="0"/>
                      <a:pt x="130" y="4"/>
                      <a:pt x="122" y="12"/>
                    </a:cubicBezTo>
                    <a:cubicBezTo>
                      <a:pt x="105" y="6"/>
                      <a:pt x="89" y="4"/>
                      <a:pt x="76" y="4"/>
                    </a:cubicBezTo>
                    <a:cubicBezTo>
                      <a:pt x="20" y="4"/>
                      <a:pt x="0" y="48"/>
                      <a:pt x="0" y="73"/>
                    </a:cubicBezTo>
                    <a:cubicBezTo>
                      <a:pt x="31" y="286"/>
                      <a:pt x="122" y="438"/>
                      <a:pt x="213" y="590"/>
                    </a:cubicBezTo>
                    <a:lnTo>
                      <a:pt x="304" y="650"/>
                    </a:lnTo>
                    <a:lnTo>
                      <a:pt x="426" y="650"/>
                    </a:lnTo>
                    <a:cubicBezTo>
                      <a:pt x="456" y="650"/>
                      <a:pt x="456" y="620"/>
                      <a:pt x="487" y="590"/>
                    </a:cubicBezTo>
                    <a:lnTo>
                      <a:pt x="487" y="499"/>
                    </a:lnTo>
                    <a:cubicBezTo>
                      <a:pt x="487" y="468"/>
                      <a:pt x="456" y="468"/>
                      <a:pt x="456" y="438"/>
                    </a:cubicBezTo>
                    <a:lnTo>
                      <a:pt x="456" y="468"/>
                    </a:lnTo>
                    <a:cubicBezTo>
                      <a:pt x="426" y="377"/>
                      <a:pt x="365" y="347"/>
                      <a:pt x="335" y="255"/>
                    </a:cubicBezTo>
                    <a:cubicBezTo>
                      <a:pt x="304" y="195"/>
                      <a:pt x="274" y="164"/>
                      <a:pt x="274" y="73"/>
                    </a:cubicBezTo>
                    <a:cubicBezTo>
                      <a:pt x="230" y="28"/>
                      <a:pt x="185" y="0"/>
                      <a:pt x="1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10"/>
              <p:cNvSpPr/>
              <p:nvPr/>
            </p:nvSpPr>
            <p:spPr>
              <a:xfrm>
                <a:off x="3592263" y="5427525"/>
                <a:ext cx="13100" cy="26400"/>
              </a:xfrm>
              <a:custGeom>
                <a:rect b="b" l="l" r="r" t="t"/>
                <a:pathLst>
                  <a:path extrusionOk="0" h="1056" w="524">
                    <a:moveTo>
                      <a:pt x="228" y="1"/>
                    </a:moveTo>
                    <a:cubicBezTo>
                      <a:pt x="116" y="1"/>
                      <a:pt x="0" y="70"/>
                      <a:pt x="37" y="215"/>
                    </a:cubicBezTo>
                    <a:cubicBezTo>
                      <a:pt x="37" y="276"/>
                      <a:pt x="67" y="337"/>
                      <a:pt x="67" y="398"/>
                    </a:cubicBezTo>
                    <a:lnTo>
                      <a:pt x="67" y="489"/>
                    </a:lnTo>
                    <a:lnTo>
                      <a:pt x="67" y="550"/>
                    </a:lnTo>
                    <a:cubicBezTo>
                      <a:pt x="67" y="671"/>
                      <a:pt x="98" y="793"/>
                      <a:pt x="98" y="884"/>
                    </a:cubicBezTo>
                    <a:cubicBezTo>
                      <a:pt x="98" y="979"/>
                      <a:pt x="172" y="1055"/>
                      <a:pt x="248" y="1055"/>
                    </a:cubicBezTo>
                    <a:cubicBezTo>
                      <a:pt x="269" y="1055"/>
                      <a:pt x="290" y="1049"/>
                      <a:pt x="310" y="1036"/>
                    </a:cubicBezTo>
                    <a:cubicBezTo>
                      <a:pt x="432" y="1036"/>
                      <a:pt x="523" y="975"/>
                      <a:pt x="523" y="854"/>
                    </a:cubicBezTo>
                    <a:cubicBezTo>
                      <a:pt x="523" y="580"/>
                      <a:pt x="432" y="367"/>
                      <a:pt x="401" y="94"/>
                    </a:cubicBezTo>
                    <a:cubicBezTo>
                      <a:pt x="377" y="32"/>
                      <a:pt x="303" y="1"/>
                      <a:pt x="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10"/>
              <p:cNvSpPr/>
              <p:nvPr/>
            </p:nvSpPr>
            <p:spPr>
              <a:xfrm>
                <a:off x="3636488" y="5445800"/>
                <a:ext cx="12175" cy="23325"/>
              </a:xfrm>
              <a:custGeom>
                <a:rect b="b" l="l" r="r" t="t"/>
                <a:pathLst>
                  <a:path extrusionOk="0" h="933" w="487">
                    <a:moveTo>
                      <a:pt x="152" y="1"/>
                    </a:moveTo>
                    <a:cubicBezTo>
                      <a:pt x="122" y="1"/>
                      <a:pt x="0" y="92"/>
                      <a:pt x="0" y="153"/>
                    </a:cubicBezTo>
                    <a:cubicBezTo>
                      <a:pt x="0" y="366"/>
                      <a:pt x="31" y="578"/>
                      <a:pt x="31" y="761"/>
                    </a:cubicBezTo>
                    <a:cubicBezTo>
                      <a:pt x="31" y="856"/>
                      <a:pt x="123" y="932"/>
                      <a:pt x="207" y="932"/>
                    </a:cubicBezTo>
                    <a:cubicBezTo>
                      <a:pt x="231" y="932"/>
                      <a:pt x="254" y="926"/>
                      <a:pt x="274" y="913"/>
                    </a:cubicBezTo>
                    <a:cubicBezTo>
                      <a:pt x="395" y="913"/>
                      <a:pt x="487" y="852"/>
                      <a:pt x="456" y="730"/>
                    </a:cubicBezTo>
                    <a:cubicBezTo>
                      <a:pt x="426" y="548"/>
                      <a:pt x="426" y="366"/>
                      <a:pt x="395" y="153"/>
                    </a:cubicBezTo>
                    <a:cubicBezTo>
                      <a:pt x="395" y="123"/>
                      <a:pt x="335" y="92"/>
                      <a:pt x="304" y="62"/>
                    </a:cubicBezTo>
                    <a:cubicBezTo>
                      <a:pt x="274" y="1"/>
                      <a:pt x="213" y="1"/>
                      <a:pt x="1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10"/>
              <p:cNvSpPr/>
              <p:nvPr/>
            </p:nvSpPr>
            <p:spPr>
              <a:xfrm>
                <a:off x="3612938" y="5490350"/>
                <a:ext cx="11400" cy="28425"/>
              </a:xfrm>
              <a:custGeom>
                <a:rect b="b" l="l" r="r" t="t"/>
                <a:pathLst>
                  <a:path extrusionOk="0" h="1137" w="456">
                    <a:moveTo>
                      <a:pt x="97" y="0"/>
                    </a:moveTo>
                    <a:cubicBezTo>
                      <a:pt x="77" y="0"/>
                      <a:pt x="55" y="4"/>
                      <a:pt x="30" y="12"/>
                    </a:cubicBezTo>
                    <a:cubicBezTo>
                      <a:pt x="30" y="12"/>
                      <a:pt x="0" y="103"/>
                      <a:pt x="0" y="164"/>
                    </a:cubicBezTo>
                    <a:cubicBezTo>
                      <a:pt x="30" y="255"/>
                      <a:pt x="30" y="316"/>
                      <a:pt x="30" y="438"/>
                    </a:cubicBezTo>
                    <a:lnTo>
                      <a:pt x="30" y="499"/>
                    </a:lnTo>
                    <a:lnTo>
                      <a:pt x="30" y="559"/>
                    </a:lnTo>
                    <a:lnTo>
                      <a:pt x="30" y="590"/>
                    </a:lnTo>
                    <a:cubicBezTo>
                      <a:pt x="61" y="742"/>
                      <a:pt x="61" y="863"/>
                      <a:pt x="61" y="985"/>
                    </a:cubicBezTo>
                    <a:cubicBezTo>
                      <a:pt x="61" y="1107"/>
                      <a:pt x="182" y="1137"/>
                      <a:pt x="274" y="1137"/>
                    </a:cubicBezTo>
                    <a:cubicBezTo>
                      <a:pt x="365" y="1137"/>
                      <a:pt x="456" y="1076"/>
                      <a:pt x="456" y="985"/>
                    </a:cubicBezTo>
                    <a:cubicBezTo>
                      <a:pt x="456" y="833"/>
                      <a:pt x="456" y="681"/>
                      <a:pt x="426" y="529"/>
                    </a:cubicBezTo>
                    <a:cubicBezTo>
                      <a:pt x="365" y="377"/>
                      <a:pt x="304" y="225"/>
                      <a:pt x="213" y="73"/>
                    </a:cubicBezTo>
                    <a:cubicBezTo>
                      <a:pt x="191" y="29"/>
                      <a:pt x="152" y="0"/>
                      <a:pt x="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10"/>
              <p:cNvSpPr/>
              <p:nvPr/>
            </p:nvSpPr>
            <p:spPr>
              <a:xfrm>
                <a:off x="3663088" y="5524825"/>
                <a:ext cx="10650" cy="25300"/>
              </a:xfrm>
              <a:custGeom>
                <a:rect b="b" l="l" r="r" t="t"/>
                <a:pathLst>
                  <a:path extrusionOk="0" h="1012" w="426">
                    <a:moveTo>
                      <a:pt x="228" y="0"/>
                    </a:moveTo>
                    <a:cubicBezTo>
                      <a:pt x="144" y="0"/>
                      <a:pt x="58" y="39"/>
                      <a:pt x="31" y="123"/>
                    </a:cubicBezTo>
                    <a:cubicBezTo>
                      <a:pt x="31" y="244"/>
                      <a:pt x="0" y="335"/>
                      <a:pt x="0" y="487"/>
                    </a:cubicBezTo>
                    <a:lnTo>
                      <a:pt x="0" y="700"/>
                    </a:lnTo>
                    <a:lnTo>
                      <a:pt x="0" y="852"/>
                    </a:lnTo>
                    <a:cubicBezTo>
                      <a:pt x="0" y="959"/>
                      <a:pt x="84" y="1012"/>
                      <a:pt x="175" y="1012"/>
                    </a:cubicBezTo>
                    <a:cubicBezTo>
                      <a:pt x="266" y="1012"/>
                      <a:pt x="365" y="959"/>
                      <a:pt x="395" y="852"/>
                    </a:cubicBezTo>
                    <a:cubicBezTo>
                      <a:pt x="395" y="761"/>
                      <a:pt x="395" y="731"/>
                      <a:pt x="426" y="639"/>
                    </a:cubicBezTo>
                    <a:lnTo>
                      <a:pt x="426" y="487"/>
                    </a:lnTo>
                    <a:lnTo>
                      <a:pt x="426" y="153"/>
                    </a:lnTo>
                    <a:cubicBezTo>
                      <a:pt x="426" y="54"/>
                      <a:pt x="328" y="0"/>
                      <a:pt x="2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10"/>
              <p:cNvSpPr/>
              <p:nvPr/>
            </p:nvSpPr>
            <p:spPr>
              <a:xfrm>
                <a:off x="3544538" y="5566825"/>
                <a:ext cx="27375" cy="18575"/>
              </a:xfrm>
              <a:custGeom>
                <a:rect b="b" l="l" r="r" t="t"/>
                <a:pathLst>
                  <a:path extrusionOk="0" h="743" w="1095">
                    <a:moveTo>
                      <a:pt x="76" y="0"/>
                    </a:moveTo>
                    <a:cubicBezTo>
                      <a:pt x="46" y="0"/>
                      <a:pt x="16" y="8"/>
                      <a:pt x="0" y="23"/>
                    </a:cubicBezTo>
                    <a:cubicBezTo>
                      <a:pt x="0" y="84"/>
                      <a:pt x="31" y="145"/>
                      <a:pt x="61" y="175"/>
                    </a:cubicBezTo>
                    <a:cubicBezTo>
                      <a:pt x="183" y="297"/>
                      <a:pt x="335" y="418"/>
                      <a:pt x="456" y="479"/>
                    </a:cubicBezTo>
                    <a:cubicBezTo>
                      <a:pt x="608" y="570"/>
                      <a:pt x="730" y="631"/>
                      <a:pt x="882" y="722"/>
                    </a:cubicBezTo>
                    <a:cubicBezTo>
                      <a:pt x="907" y="735"/>
                      <a:pt x="937" y="742"/>
                      <a:pt x="967" y="742"/>
                    </a:cubicBezTo>
                    <a:cubicBezTo>
                      <a:pt x="1008" y="742"/>
                      <a:pt x="1046" y="728"/>
                      <a:pt x="1064" y="692"/>
                    </a:cubicBezTo>
                    <a:cubicBezTo>
                      <a:pt x="1095" y="601"/>
                      <a:pt x="1064" y="540"/>
                      <a:pt x="973" y="479"/>
                    </a:cubicBezTo>
                    <a:cubicBezTo>
                      <a:pt x="821" y="418"/>
                      <a:pt x="669" y="327"/>
                      <a:pt x="578" y="297"/>
                    </a:cubicBezTo>
                    <a:cubicBezTo>
                      <a:pt x="426" y="236"/>
                      <a:pt x="304" y="145"/>
                      <a:pt x="152" y="23"/>
                    </a:cubicBezTo>
                    <a:cubicBezTo>
                      <a:pt x="137" y="8"/>
                      <a:pt x="107" y="0"/>
                      <a:pt x="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10"/>
              <p:cNvSpPr/>
              <p:nvPr/>
            </p:nvSpPr>
            <p:spPr>
              <a:xfrm>
                <a:off x="3828738" y="5568925"/>
                <a:ext cx="21300" cy="23375"/>
              </a:xfrm>
              <a:custGeom>
                <a:rect b="b" l="l" r="r" t="t"/>
                <a:pathLst>
                  <a:path extrusionOk="0" h="935" w="852">
                    <a:moveTo>
                      <a:pt x="791" y="0"/>
                    </a:moveTo>
                    <a:cubicBezTo>
                      <a:pt x="700" y="0"/>
                      <a:pt x="669" y="0"/>
                      <a:pt x="639" y="30"/>
                    </a:cubicBezTo>
                    <a:cubicBezTo>
                      <a:pt x="548" y="152"/>
                      <a:pt x="456" y="304"/>
                      <a:pt x="365" y="395"/>
                    </a:cubicBezTo>
                    <a:cubicBezTo>
                      <a:pt x="335" y="486"/>
                      <a:pt x="244" y="517"/>
                      <a:pt x="183" y="547"/>
                    </a:cubicBezTo>
                    <a:lnTo>
                      <a:pt x="31" y="699"/>
                    </a:lnTo>
                    <a:cubicBezTo>
                      <a:pt x="0" y="760"/>
                      <a:pt x="0" y="851"/>
                      <a:pt x="31" y="912"/>
                    </a:cubicBezTo>
                    <a:cubicBezTo>
                      <a:pt x="61" y="927"/>
                      <a:pt x="99" y="935"/>
                      <a:pt x="137" y="935"/>
                    </a:cubicBezTo>
                    <a:cubicBezTo>
                      <a:pt x="175" y="935"/>
                      <a:pt x="213" y="927"/>
                      <a:pt x="244" y="912"/>
                    </a:cubicBezTo>
                    <a:lnTo>
                      <a:pt x="365" y="790"/>
                    </a:lnTo>
                    <a:cubicBezTo>
                      <a:pt x="396" y="760"/>
                      <a:pt x="396" y="699"/>
                      <a:pt x="426" y="699"/>
                    </a:cubicBezTo>
                    <a:cubicBezTo>
                      <a:pt x="517" y="638"/>
                      <a:pt x="548" y="547"/>
                      <a:pt x="639" y="486"/>
                    </a:cubicBezTo>
                    <a:cubicBezTo>
                      <a:pt x="669" y="395"/>
                      <a:pt x="730" y="334"/>
                      <a:pt x="791" y="213"/>
                    </a:cubicBezTo>
                    <a:cubicBezTo>
                      <a:pt x="821" y="182"/>
                      <a:pt x="851" y="152"/>
                      <a:pt x="851" y="91"/>
                    </a:cubicBezTo>
                    <a:cubicBezTo>
                      <a:pt x="851" y="61"/>
                      <a:pt x="821" y="30"/>
                      <a:pt x="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10"/>
              <p:cNvSpPr/>
              <p:nvPr/>
            </p:nvSpPr>
            <p:spPr>
              <a:xfrm>
                <a:off x="3871288" y="5532750"/>
                <a:ext cx="14475" cy="18450"/>
              </a:xfrm>
              <a:custGeom>
                <a:rect b="b" l="l" r="r" t="t"/>
                <a:pathLst>
                  <a:path extrusionOk="0" h="738" w="579">
                    <a:moveTo>
                      <a:pt x="175" y="172"/>
                    </a:moveTo>
                    <a:cubicBezTo>
                      <a:pt x="153" y="182"/>
                      <a:pt x="153" y="231"/>
                      <a:pt x="153" y="231"/>
                    </a:cubicBezTo>
                    <a:cubicBezTo>
                      <a:pt x="163" y="211"/>
                      <a:pt x="169" y="191"/>
                      <a:pt x="175" y="172"/>
                    </a:cubicBezTo>
                    <a:close/>
                    <a:moveTo>
                      <a:pt x="329" y="0"/>
                    </a:moveTo>
                    <a:cubicBezTo>
                      <a:pt x="262" y="0"/>
                      <a:pt x="213" y="21"/>
                      <a:pt x="213" y="79"/>
                    </a:cubicBezTo>
                    <a:cubicBezTo>
                      <a:pt x="193" y="100"/>
                      <a:pt x="186" y="134"/>
                      <a:pt x="175" y="172"/>
                    </a:cubicBezTo>
                    <a:lnTo>
                      <a:pt x="175" y="172"/>
                    </a:lnTo>
                    <a:cubicBezTo>
                      <a:pt x="177" y="171"/>
                      <a:pt x="180" y="170"/>
                      <a:pt x="183" y="170"/>
                    </a:cubicBezTo>
                    <a:cubicBezTo>
                      <a:pt x="183" y="231"/>
                      <a:pt x="153" y="262"/>
                      <a:pt x="153" y="292"/>
                    </a:cubicBezTo>
                    <a:lnTo>
                      <a:pt x="153" y="292"/>
                    </a:lnTo>
                    <a:cubicBezTo>
                      <a:pt x="153" y="292"/>
                      <a:pt x="153" y="262"/>
                      <a:pt x="183" y="262"/>
                    </a:cubicBezTo>
                    <a:cubicBezTo>
                      <a:pt x="153" y="322"/>
                      <a:pt x="61" y="414"/>
                      <a:pt x="31" y="474"/>
                    </a:cubicBezTo>
                    <a:cubicBezTo>
                      <a:pt x="1" y="535"/>
                      <a:pt x="1" y="596"/>
                      <a:pt x="31" y="626"/>
                    </a:cubicBezTo>
                    <a:cubicBezTo>
                      <a:pt x="31" y="687"/>
                      <a:pt x="61" y="718"/>
                      <a:pt x="122" y="718"/>
                    </a:cubicBezTo>
                    <a:cubicBezTo>
                      <a:pt x="147" y="730"/>
                      <a:pt x="183" y="737"/>
                      <a:pt x="220" y="737"/>
                    </a:cubicBezTo>
                    <a:cubicBezTo>
                      <a:pt x="273" y="737"/>
                      <a:pt x="330" y="723"/>
                      <a:pt x="365" y="687"/>
                    </a:cubicBezTo>
                    <a:lnTo>
                      <a:pt x="457" y="596"/>
                    </a:lnTo>
                    <a:cubicBezTo>
                      <a:pt x="457" y="566"/>
                      <a:pt x="487" y="566"/>
                      <a:pt x="487" y="535"/>
                    </a:cubicBezTo>
                    <a:cubicBezTo>
                      <a:pt x="517" y="474"/>
                      <a:pt x="517" y="444"/>
                      <a:pt x="578" y="414"/>
                    </a:cubicBezTo>
                    <a:lnTo>
                      <a:pt x="578" y="383"/>
                    </a:lnTo>
                    <a:lnTo>
                      <a:pt x="578" y="322"/>
                    </a:lnTo>
                    <a:lnTo>
                      <a:pt x="578" y="170"/>
                    </a:lnTo>
                    <a:cubicBezTo>
                      <a:pt x="578" y="140"/>
                      <a:pt x="578" y="110"/>
                      <a:pt x="517" y="79"/>
                    </a:cubicBezTo>
                    <a:cubicBezTo>
                      <a:pt x="487" y="18"/>
                      <a:pt x="487" y="18"/>
                      <a:pt x="457" y="18"/>
                    </a:cubicBezTo>
                    <a:cubicBezTo>
                      <a:pt x="412" y="7"/>
                      <a:pt x="368" y="0"/>
                      <a:pt x="3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10"/>
              <p:cNvSpPr/>
              <p:nvPr/>
            </p:nvSpPr>
            <p:spPr>
              <a:xfrm>
                <a:off x="3906338" y="5554950"/>
                <a:ext cx="25000" cy="34650"/>
              </a:xfrm>
              <a:custGeom>
                <a:rect b="b" l="l" r="r" t="t"/>
                <a:pathLst>
                  <a:path extrusionOk="0" h="1386" w="1000">
                    <a:moveTo>
                      <a:pt x="810" y="1"/>
                    </a:moveTo>
                    <a:cubicBezTo>
                      <a:pt x="743" y="1"/>
                      <a:pt x="681" y="35"/>
                      <a:pt x="635" y="103"/>
                    </a:cubicBezTo>
                    <a:cubicBezTo>
                      <a:pt x="544" y="316"/>
                      <a:pt x="422" y="498"/>
                      <a:pt x="301" y="741"/>
                    </a:cubicBezTo>
                    <a:cubicBezTo>
                      <a:pt x="240" y="863"/>
                      <a:pt x="179" y="954"/>
                      <a:pt x="118" y="1076"/>
                    </a:cubicBezTo>
                    <a:cubicBezTo>
                      <a:pt x="88" y="1106"/>
                      <a:pt x="88" y="1167"/>
                      <a:pt x="27" y="1197"/>
                    </a:cubicBezTo>
                    <a:cubicBezTo>
                      <a:pt x="1" y="1303"/>
                      <a:pt x="89" y="1386"/>
                      <a:pt x="192" y="1386"/>
                    </a:cubicBezTo>
                    <a:cubicBezTo>
                      <a:pt x="208" y="1386"/>
                      <a:pt x="224" y="1384"/>
                      <a:pt x="240" y="1380"/>
                    </a:cubicBezTo>
                    <a:cubicBezTo>
                      <a:pt x="301" y="1380"/>
                      <a:pt x="392" y="1319"/>
                      <a:pt x="422" y="1228"/>
                    </a:cubicBezTo>
                    <a:cubicBezTo>
                      <a:pt x="453" y="1197"/>
                      <a:pt x="483" y="1106"/>
                      <a:pt x="514" y="1076"/>
                    </a:cubicBezTo>
                    <a:cubicBezTo>
                      <a:pt x="605" y="1015"/>
                      <a:pt x="635" y="893"/>
                      <a:pt x="696" y="802"/>
                    </a:cubicBezTo>
                    <a:cubicBezTo>
                      <a:pt x="787" y="620"/>
                      <a:pt x="878" y="407"/>
                      <a:pt x="939" y="194"/>
                    </a:cubicBezTo>
                    <a:cubicBezTo>
                      <a:pt x="1000" y="133"/>
                      <a:pt x="939" y="42"/>
                      <a:pt x="878" y="12"/>
                    </a:cubicBezTo>
                    <a:cubicBezTo>
                      <a:pt x="855" y="4"/>
                      <a:pt x="833" y="1"/>
                      <a:pt x="8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10"/>
              <p:cNvSpPr/>
              <p:nvPr/>
            </p:nvSpPr>
            <p:spPr>
              <a:xfrm>
                <a:off x="3938913" y="5584875"/>
                <a:ext cx="24350" cy="28575"/>
              </a:xfrm>
              <a:custGeom>
                <a:rect b="b" l="l" r="r" t="t"/>
                <a:pathLst>
                  <a:path extrusionOk="0" h="1143" w="974">
                    <a:moveTo>
                      <a:pt x="882" y="0"/>
                    </a:moveTo>
                    <a:cubicBezTo>
                      <a:pt x="821" y="61"/>
                      <a:pt x="700" y="61"/>
                      <a:pt x="669" y="122"/>
                    </a:cubicBezTo>
                    <a:cubicBezTo>
                      <a:pt x="639" y="152"/>
                      <a:pt x="609" y="183"/>
                      <a:pt x="548" y="274"/>
                    </a:cubicBezTo>
                    <a:cubicBezTo>
                      <a:pt x="518" y="304"/>
                      <a:pt x="518" y="335"/>
                      <a:pt x="487" y="365"/>
                    </a:cubicBezTo>
                    <a:cubicBezTo>
                      <a:pt x="457" y="456"/>
                      <a:pt x="366" y="517"/>
                      <a:pt x="335" y="578"/>
                    </a:cubicBezTo>
                    <a:lnTo>
                      <a:pt x="335" y="608"/>
                    </a:lnTo>
                    <a:lnTo>
                      <a:pt x="305" y="639"/>
                    </a:lnTo>
                    <a:lnTo>
                      <a:pt x="183" y="760"/>
                    </a:lnTo>
                    <a:cubicBezTo>
                      <a:pt x="153" y="821"/>
                      <a:pt x="62" y="882"/>
                      <a:pt x="31" y="912"/>
                    </a:cubicBezTo>
                    <a:cubicBezTo>
                      <a:pt x="1" y="973"/>
                      <a:pt x="1" y="1064"/>
                      <a:pt x="62" y="1095"/>
                    </a:cubicBezTo>
                    <a:cubicBezTo>
                      <a:pt x="117" y="1113"/>
                      <a:pt x="161" y="1143"/>
                      <a:pt x="201" y="1143"/>
                    </a:cubicBezTo>
                    <a:cubicBezTo>
                      <a:pt x="227" y="1143"/>
                      <a:pt x="250" y="1130"/>
                      <a:pt x="274" y="1095"/>
                    </a:cubicBezTo>
                    <a:cubicBezTo>
                      <a:pt x="366" y="1064"/>
                      <a:pt x="457" y="973"/>
                      <a:pt x="518" y="912"/>
                    </a:cubicBezTo>
                    <a:cubicBezTo>
                      <a:pt x="578" y="821"/>
                      <a:pt x="669" y="760"/>
                      <a:pt x="700" y="669"/>
                    </a:cubicBezTo>
                    <a:cubicBezTo>
                      <a:pt x="730" y="608"/>
                      <a:pt x="821" y="517"/>
                      <a:pt x="852" y="456"/>
                    </a:cubicBezTo>
                    <a:cubicBezTo>
                      <a:pt x="882" y="365"/>
                      <a:pt x="973" y="274"/>
                      <a:pt x="973" y="152"/>
                    </a:cubicBezTo>
                    <a:cubicBezTo>
                      <a:pt x="973" y="61"/>
                      <a:pt x="943" y="31"/>
                      <a:pt x="8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10"/>
              <p:cNvSpPr/>
              <p:nvPr/>
            </p:nvSpPr>
            <p:spPr>
              <a:xfrm>
                <a:off x="3930638" y="5430875"/>
                <a:ext cx="21225" cy="24500"/>
              </a:xfrm>
              <a:custGeom>
                <a:rect b="b" l="l" r="r" t="t"/>
                <a:pathLst>
                  <a:path extrusionOk="0" h="980" w="849">
                    <a:moveTo>
                      <a:pt x="714" y="0"/>
                    </a:moveTo>
                    <a:cubicBezTo>
                      <a:pt x="682" y="0"/>
                      <a:pt x="654" y="15"/>
                      <a:pt x="636" y="51"/>
                    </a:cubicBezTo>
                    <a:cubicBezTo>
                      <a:pt x="393" y="264"/>
                      <a:pt x="180" y="507"/>
                      <a:pt x="58" y="811"/>
                    </a:cubicBezTo>
                    <a:cubicBezTo>
                      <a:pt x="0" y="908"/>
                      <a:pt x="90" y="980"/>
                      <a:pt x="187" y="980"/>
                    </a:cubicBezTo>
                    <a:cubicBezTo>
                      <a:pt x="242" y="980"/>
                      <a:pt x="299" y="957"/>
                      <a:pt x="332" y="902"/>
                    </a:cubicBezTo>
                    <a:cubicBezTo>
                      <a:pt x="393" y="811"/>
                      <a:pt x="484" y="659"/>
                      <a:pt x="545" y="537"/>
                    </a:cubicBezTo>
                    <a:cubicBezTo>
                      <a:pt x="636" y="416"/>
                      <a:pt x="697" y="294"/>
                      <a:pt x="818" y="203"/>
                    </a:cubicBezTo>
                    <a:cubicBezTo>
                      <a:pt x="849" y="142"/>
                      <a:pt x="818" y="81"/>
                      <a:pt x="788" y="20"/>
                    </a:cubicBezTo>
                    <a:cubicBezTo>
                      <a:pt x="763" y="8"/>
                      <a:pt x="737" y="0"/>
                      <a:pt x="7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10"/>
              <p:cNvSpPr/>
              <p:nvPr/>
            </p:nvSpPr>
            <p:spPr>
              <a:xfrm>
                <a:off x="3969313" y="5453400"/>
                <a:ext cx="19775" cy="31050"/>
              </a:xfrm>
              <a:custGeom>
                <a:rect b="b" l="l" r="r" t="t"/>
                <a:pathLst>
                  <a:path extrusionOk="0" h="1242" w="791">
                    <a:moveTo>
                      <a:pt x="639" y="1"/>
                    </a:moveTo>
                    <a:cubicBezTo>
                      <a:pt x="517" y="1"/>
                      <a:pt x="396" y="62"/>
                      <a:pt x="365" y="122"/>
                    </a:cubicBezTo>
                    <a:lnTo>
                      <a:pt x="31" y="1034"/>
                    </a:lnTo>
                    <a:cubicBezTo>
                      <a:pt x="1" y="1126"/>
                      <a:pt x="61" y="1186"/>
                      <a:pt x="153" y="1217"/>
                    </a:cubicBezTo>
                    <a:cubicBezTo>
                      <a:pt x="170" y="1235"/>
                      <a:pt x="193" y="1242"/>
                      <a:pt x="218" y="1242"/>
                    </a:cubicBezTo>
                    <a:cubicBezTo>
                      <a:pt x="277" y="1242"/>
                      <a:pt x="344" y="1199"/>
                      <a:pt x="365" y="1156"/>
                    </a:cubicBezTo>
                    <a:cubicBezTo>
                      <a:pt x="396" y="1034"/>
                      <a:pt x="487" y="974"/>
                      <a:pt x="517" y="852"/>
                    </a:cubicBezTo>
                    <a:cubicBezTo>
                      <a:pt x="548" y="761"/>
                      <a:pt x="548" y="700"/>
                      <a:pt x="609" y="670"/>
                    </a:cubicBezTo>
                    <a:cubicBezTo>
                      <a:pt x="639" y="518"/>
                      <a:pt x="700" y="366"/>
                      <a:pt x="761" y="214"/>
                    </a:cubicBezTo>
                    <a:cubicBezTo>
                      <a:pt x="791" y="122"/>
                      <a:pt x="700"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10"/>
              <p:cNvSpPr/>
              <p:nvPr/>
            </p:nvSpPr>
            <p:spPr>
              <a:xfrm>
                <a:off x="4005038" y="5486075"/>
                <a:ext cx="14450" cy="24975"/>
              </a:xfrm>
              <a:custGeom>
                <a:rect b="b" l="l" r="r" t="t"/>
                <a:pathLst>
                  <a:path extrusionOk="0" h="999" w="578">
                    <a:moveTo>
                      <a:pt x="395" y="1"/>
                    </a:moveTo>
                    <a:cubicBezTo>
                      <a:pt x="335" y="1"/>
                      <a:pt x="243" y="31"/>
                      <a:pt x="183" y="153"/>
                    </a:cubicBezTo>
                    <a:cubicBezTo>
                      <a:pt x="183" y="274"/>
                      <a:pt x="152" y="366"/>
                      <a:pt x="122" y="487"/>
                    </a:cubicBezTo>
                    <a:cubicBezTo>
                      <a:pt x="122" y="518"/>
                      <a:pt x="91" y="609"/>
                      <a:pt x="91" y="639"/>
                    </a:cubicBezTo>
                    <a:cubicBezTo>
                      <a:pt x="91" y="670"/>
                      <a:pt x="31" y="761"/>
                      <a:pt x="31" y="791"/>
                    </a:cubicBezTo>
                    <a:cubicBezTo>
                      <a:pt x="0" y="913"/>
                      <a:pt x="91" y="974"/>
                      <a:pt x="152" y="974"/>
                    </a:cubicBezTo>
                    <a:cubicBezTo>
                      <a:pt x="179" y="991"/>
                      <a:pt x="211" y="999"/>
                      <a:pt x="243" y="999"/>
                    </a:cubicBezTo>
                    <a:cubicBezTo>
                      <a:pt x="322" y="999"/>
                      <a:pt x="404" y="956"/>
                      <a:pt x="426" y="913"/>
                    </a:cubicBezTo>
                    <a:lnTo>
                      <a:pt x="547" y="578"/>
                    </a:lnTo>
                    <a:cubicBezTo>
                      <a:pt x="578" y="457"/>
                      <a:pt x="578" y="335"/>
                      <a:pt x="578" y="274"/>
                    </a:cubicBezTo>
                    <a:lnTo>
                      <a:pt x="578" y="153"/>
                    </a:lnTo>
                    <a:cubicBezTo>
                      <a:pt x="578" y="122"/>
                      <a:pt x="547" y="31"/>
                      <a:pt x="487" y="31"/>
                    </a:cubicBezTo>
                    <a:cubicBezTo>
                      <a:pt x="456" y="1"/>
                      <a:pt x="426" y="1"/>
                      <a:pt x="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10"/>
              <p:cNvSpPr/>
              <p:nvPr/>
            </p:nvSpPr>
            <p:spPr>
              <a:xfrm>
                <a:off x="3373563" y="5430625"/>
                <a:ext cx="856425" cy="541950"/>
              </a:xfrm>
              <a:custGeom>
                <a:rect b="b" l="l" r="r" t="t"/>
                <a:pathLst>
                  <a:path extrusionOk="0" h="21678" w="34257">
                    <a:moveTo>
                      <a:pt x="21733" y="0"/>
                    </a:moveTo>
                    <a:cubicBezTo>
                      <a:pt x="20730" y="243"/>
                      <a:pt x="20274" y="1489"/>
                      <a:pt x="20578" y="2492"/>
                    </a:cubicBezTo>
                    <a:cubicBezTo>
                      <a:pt x="20852" y="3465"/>
                      <a:pt x="21642" y="4195"/>
                      <a:pt x="22372" y="4863"/>
                    </a:cubicBezTo>
                    <a:cubicBezTo>
                      <a:pt x="23010" y="5471"/>
                      <a:pt x="23679" y="6079"/>
                      <a:pt x="24317" y="6657"/>
                    </a:cubicBezTo>
                    <a:cubicBezTo>
                      <a:pt x="24530" y="6839"/>
                      <a:pt x="24773" y="7143"/>
                      <a:pt x="24621" y="7417"/>
                    </a:cubicBezTo>
                    <a:cubicBezTo>
                      <a:pt x="24499" y="7569"/>
                      <a:pt x="24256" y="7599"/>
                      <a:pt x="24074" y="7629"/>
                    </a:cubicBezTo>
                    <a:cubicBezTo>
                      <a:pt x="23761" y="7651"/>
                      <a:pt x="23450" y="7661"/>
                      <a:pt x="23139" y="7661"/>
                    </a:cubicBezTo>
                    <a:cubicBezTo>
                      <a:pt x="20363" y="7661"/>
                      <a:pt x="17643" y="6838"/>
                      <a:pt x="15046" y="5745"/>
                    </a:cubicBezTo>
                    <a:cubicBezTo>
                      <a:pt x="12189" y="4529"/>
                      <a:pt x="9453" y="3009"/>
                      <a:pt x="6596" y="1824"/>
                    </a:cubicBezTo>
                    <a:cubicBezTo>
                      <a:pt x="5958" y="1550"/>
                      <a:pt x="5320" y="1337"/>
                      <a:pt x="4621" y="1337"/>
                    </a:cubicBezTo>
                    <a:cubicBezTo>
                      <a:pt x="3952" y="1337"/>
                      <a:pt x="3222" y="1641"/>
                      <a:pt x="2918" y="2249"/>
                    </a:cubicBezTo>
                    <a:lnTo>
                      <a:pt x="6687" y="4863"/>
                    </a:lnTo>
                    <a:lnTo>
                      <a:pt x="9970" y="7143"/>
                    </a:lnTo>
                    <a:cubicBezTo>
                      <a:pt x="7447" y="6018"/>
                      <a:pt x="4712" y="5258"/>
                      <a:pt x="1915" y="4924"/>
                    </a:cubicBezTo>
                    <a:cubicBezTo>
                      <a:pt x="1776" y="4907"/>
                      <a:pt x="1629" y="4898"/>
                      <a:pt x="1480" y="4898"/>
                    </a:cubicBezTo>
                    <a:cubicBezTo>
                      <a:pt x="817" y="4898"/>
                      <a:pt x="125" y="5088"/>
                      <a:pt x="0" y="5684"/>
                    </a:cubicBezTo>
                    <a:cubicBezTo>
                      <a:pt x="3192" y="6991"/>
                      <a:pt x="6414" y="8328"/>
                      <a:pt x="9605" y="9635"/>
                    </a:cubicBezTo>
                    <a:cubicBezTo>
                      <a:pt x="10396" y="9970"/>
                      <a:pt x="11247" y="10304"/>
                      <a:pt x="12007" y="10730"/>
                    </a:cubicBezTo>
                    <a:cubicBezTo>
                      <a:pt x="12949" y="11246"/>
                      <a:pt x="13830" y="11915"/>
                      <a:pt x="14803" y="12401"/>
                    </a:cubicBezTo>
                    <a:cubicBezTo>
                      <a:pt x="15806" y="12857"/>
                      <a:pt x="16900" y="13070"/>
                      <a:pt x="17964" y="13313"/>
                    </a:cubicBezTo>
                    <a:cubicBezTo>
                      <a:pt x="21308" y="13921"/>
                      <a:pt x="25989" y="14347"/>
                      <a:pt x="27995" y="17569"/>
                    </a:cubicBezTo>
                    <a:cubicBezTo>
                      <a:pt x="28724" y="18754"/>
                      <a:pt x="28907" y="20152"/>
                      <a:pt x="28785" y="21520"/>
                    </a:cubicBezTo>
                    <a:cubicBezTo>
                      <a:pt x="28997" y="21629"/>
                      <a:pt x="29219" y="21677"/>
                      <a:pt x="29445" y="21677"/>
                    </a:cubicBezTo>
                    <a:cubicBezTo>
                      <a:pt x="30225" y="21677"/>
                      <a:pt x="31046" y="21106"/>
                      <a:pt x="31612" y="20517"/>
                    </a:cubicBezTo>
                    <a:cubicBezTo>
                      <a:pt x="32524" y="19575"/>
                      <a:pt x="33861" y="18146"/>
                      <a:pt x="34074" y="16778"/>
                    </a:cubicBezTo>
                    <a:cubicBezTo>
                      <a:pt x="34256" y="15015"/>
                      <a:pt x="33709" y="12736"/>
                      <a:pt x="33588" y="10912"/>
                    </a:cubicBezTo>
                    <a:cubicBezTo>
                      <a:pt x="33496" y="10091"/>
                      <a:pt x="33436" y="9210"/>
                      <a:pt x="33101" y="8450"/>
                    </a:cubicBezTo>
                    <a:cubicBezTo>
                      <a:pt x="32493" y="7052"/>
                      <a:pt x="31065" y="6201"/>
                      <a:pt x="29788" y="5410"/>
                    </a:cubicBezTo>
                    <a:cubicBezTo>
                      <a:pt x="26961" y="3769"/>
                      <a:pt x="24074" y="2219"/>
                      <a:pt x="217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10"/>
              <p:cNvSpPr/>
              <p:nvPr/>
            </p:nvSpPr>
            <p:spPr>
              <a:xfrm>
                <a:off x="3445738" y="5487600"/>
                <a:ext cx="316900" cy="172525"/>
              </a:xfrm>
              <a:custGeom>
                <a:rect b="b" l="l" r="r" t="t"/>
                <a:pathLst>
                  <a:path extrusionOk="0" h="6901" w="12676">
                    <a:moveTo>
                      <a:pt x="1" y="1"/>
                    </a:moveTo>
                    <a:lnTo>
                      <a:pt x="3770" y="2645"/>
                    </a:lnTo>
                    <a:lnTo>
                      <a:pt x="7053" y="4925"/>
                    </a:lnTo>
                    <a:cubicBezTo>
                      <a:pt x="8785" y="6049"/>
                      <a:pt x="10700" y="6688"/>
                      <a:pt x="12676" y="6900"/>
                    </a:cubicBezTo>
                    <a:cubicBezTo>
                      <a:pt x="10670" y="6171"/>
                      <a:pt x="8664" y="5411"/>
                      <a:pt x="6962" y="4165"/>
                    </a:cubicBezTo>
                    <a:cubicBezTo>
                      <a:pt x="6445" y="3800"/>
                      <a:pt x="5959" y="3405"/>
                      <a:pt x="5472" y="3010"/>
                    </a:cubicBezTo>
                    <a:cubicBezTo>
                      <a:pt x="4834" y="2554"/>
                      <a:pt x="4135" y="2128"/>
                      <a:pt x="3405" y="1733"/>
                    </a:cubicBezTo>
                    <a:cubicBezTo>
                      <a:pt x="2311" y="1065"/>
                      <a:pt x="1186" y="487"/>
                      <a:pt x="1" y="1"/>
                    </a:cubicBezTo>
                    <a:close/>
                  </a:path>
                </a:pathLst>
              </a:custGeom>
              <a:solidFill>
                <a:srgbClr val="E5A4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10"/>
              <p:cNvSpPr/>
              <p:nvPr/>
            </p:nvSpPr>
            <p:spPr>
              <a:xfrm>
                <a:off x="3880413" y="5430625"/>
                <a:ext cx="125400" cy="193200"/>
              </a:xfrm>
              <a:custGeom>
                <a:rect b="b" l="l" r="r" t="t"/>
                <a:pathLst>
                  <a:path extrusionOk="0" h="7728" w="5016">
                    <a:moveTo>
                      <a:pt x="1429" y="0"/>
                    </a:moveTo>
                    <a:cubicBezTo>
                      <a:pt x="426" y="243"/>
                      <a:pt x="0" y="1489"/>
                      <a:pt x="274" y="2492"/>
                    </a:cubicBezTo>
                    <a:cubicBezTo>
                      <a:pt x="547" y="3435"/>
                      <a:pt x="1307" y="4195"/>
                      <a:pt x="2067" y="4863"/>
                    </a:cubicBezTo>
                    <a:cubicBezTo>
                      <a:pt x="2706" y="5441"/>
                      <a:pt x="3344" y="6049"/>
                      <a:pt x="4013" y="6657"/>
                    </a:cubicBezTo>
                    <a:cubicBezTo>
                      <a:pt x="4225" y="6839"/>
                      <a:pt x="4468" y="7143"/>
                      <a:pt x="4317" y="7417"/>
                    </a:cubicBezTo>
                    <a:cubicBezTo>
                      <a:pt x="4195" y="7599"/>
                      <a:pt x="3952" y="7660"/>
                      <a:pt x="3769" y="7660"/>
                    </a:cubicBezTo>
                    <a:cubicBezTo>
                      <a:pt x="3845" y="7707"/>
                      <a:pt x="3933" y="7727"/>
                      <a:pt x="4025" y="7727"/>
                    </a:cubicBezTo>
                    <a:cubicBezTo>
                      <a:pt x="4410" y="7727"/>
                      <a:pt x="4875" y="7359"/>
                      <a:pt x="4924" y="6991"/>
                    </a:cubicBezTo>
                    <a:cubicBezTo>
                      <a:pt x="5016" y="6535"/>
                      <a:pt x="4772" y="6140"/>
                      <a:pt x="4529" y="5745"/>
                    </a:cubicBezTo>
                    <a:cubicBezTo>
                      <a:pt x="4347" y="5441"/>
                      <a:pt x="4104" y="5106"/>
                      <a:pt x="3861" y="4833"/>
                    </a:cubicBezTo>
                    <a:cubicBezTo>
                      <a:pt x="3465" y="4468"/>
                      <a:pt x="3040" y="4195"/>
                      <a:pt x="2645" y="3891"/>
                    </a:cubicBezTo>
                    <a:cubicBezTo>
                      <a:pt x="2037" y="3435"/>
                      <a:pt x="1429" y="2888"/>
                      <a:pt x="1125" y="2219"/>
                    </a:cubicBezTo>
                    <a:cubicBezTo>
                      <a:pt x="760" y="1520"/>
                      <a:pt x="851" y="547"/>
                      <a:pt x="1429" y="0"/>
                    </a:cubicBezTo>
                    <a:close/>
                  </a:path>
                </a:pathLst>
              </a:custGeom>
              <a:solidFill>
                <a:srgbClr val="E5A4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10"/>
              <p:cNvSpPr/>
              <p:nvPr/>
            </p:nvSpPr>
            <p:spPr>
              <a:xfrm>
                <a:off x="3372788" y="5573475"/>
                <a:ext cx="740925" cy="395925"/>
              </a:xfrm>
              <a:custGeom>
                <a:rect b="b" l="l" r="r" t="t"/>
                <a:pathLst>
                  <a:path extrusionOk="0" h="15837" w="29637">
                    <a:moveTo>
                      <a:pt x="1" y="0"/>
                    </a:moveTo>
                    <a:lnTo>
                      <a:pt x="1" y="0"/>
                    </a:lnTo>
                    <a:cubicBezTo>
                      <a:pt x="884" y="395"/>
                      <a:pt x="1784" y="758"/>
                      <a:pt x="2697" y="1089"/>
                    </a:cubicBezTo>
                    <a:lnTo>
                      <a:pt x="2697" y="1089"/>
                    </a:lnTo>
                    <a:cubicBezTo>
                      <a:pt x="1797" y="723"/>
                      <a:pt x="898" y="359"/>
                      <a:pt x="1" y="0"/>
                    </a:cubicBezTo>
                    <a:close/>
                    <a:moveTo>
                      <a:pt x="2697" y="1089"/>
                    </a:moveTo>
                    <a:cubicBezTo>
                      <a:pt x="5001" y="2029"/>
                      <a:pt x="7311" y="2990"/>
                      <a:pt x="9606" y="3952"/>
                    </a:cubicBezTo>
                    <a:cubicBezTo>
                      <a:pt x="10427" y="4286"/>
                      <a:pt x="11247" y="4621"/>
                      <a:pt x="12007" y="5046"/>
                    </a:cubicBezTo>
                    <a:cubicBezTo>
                      <a:pt x="12950" y="5563"/>
                      <a:pt x="13831" y="6262"/>
                      <a:pt x="14804" y="6718"/>
                    </a:cubicBezTo>
                    <a:cubicBezTo>
                      <a:pt x="15807" y="7174"/>
                      <a:pt x="16901" y="7447"/>
                      <a:pt x="17965" y="7630"/>
                    </a:cubicBezTo>
                    <a:cubicBezTo>
                      <a:pt x="21308" y="8238"/>
                      <a:pt x="25989" y="8663"/>
                      <a:pt x="27995" y="11885"/>
                    </a:cubicBezTo>
                    <a:cubicBezTo>
                      <a:pt x="28725" y="13010"/>
                      <a:pt x="28907" y="14469"/>
                      <a:pt x="28786" y="15836"/>
                    </a:cubicBezTo>
                    <a:cubicBezTo>
                      <a:pt x="29242" y="14347"/>
                      <a:pt x="29637" y="12736"/>
                      <a:pt x="29120" y="11186"/>
                    </a:cubicBezTo>
                    <a:cubicBezTo>
                      <a:pt x="28634" y="9757"/>
                      <a:pt x="27357" y="8694"/>
                      <a:pt x="25898" y="8116"/>
                    </a:cubicBezTo>
                    <a:cubicBezTo>
                      <a:pt x="24470" y="7538"/>
                      <a:pt x="22950" y="7356"/>
                      <a:pt x="21430" y="7143"/>
                    </a:cubicBezTo>
                    <a:cubicBezTo>
                      <a:pt x="18755" y="6748"/>
                      <a:pt x="16050" y="6171"/>
                      <a:pt x="13679" y="4924"/>
                    </a:cubicBezTo>
                    <a:cubicBezTo>
                      <a:pt x="12767" y="4469"/>
                      <a:pt x="11916" y="3891"/>
                      <a:pt x="11004" y="3526"/>
                    </a:cubicBezTo>
                    <a:cubicBezTo>
                      <a:pt x="10062" y="3131"/>
                      <a:pt x="9059" y="2918"/>
                      <a:pt x="8086" y="2675"/>
                    </a:cubicBezTo>
                    <a:cubicBezTo>
                      <a:pt x="6265" y="2255"/>
                      <a:pt x="4457" y="1729"/>
                      <a:pt x="2697" y="1089"/>
                    </a:cubicBezTo>
                    <a:close/>
                  </a:path>
                </a:pathLst>
              </a:custGeom>
              <a:solidFill>
                <a:srgbClr val="E5A4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10"/>
              <p:cNvSpPr/>
              <p:nvPr/>
            </p:nvSpPr>
            <p:spPr>
              <a:xfrm>
                <a:off x="4008063" y="4974675"/>
                <a:ext cx="175575" cy="457875"/>
              </a:xfrm>
              <a:custGeom>
                <a:rect b="b" l="l" r="r" t="t"/>
                <a:pathLst>
                  <a:path extrusionOk="0" h="18315" w="7023">
                    <a:moveTo>
                      <a:pt x="4780" y="1"/>
                    </a:moveTo>
                    <a:cubicBezTo>
                      <a:pt x="4523" y="1"/>
                      <a:pt x="4266" y="41"/>
                      <a:pt x="3983" y="122"/>
                    </a:cubicBezTo>
                    <a:cubicBezTo>
                      <a:pt x="3071" y="365"/>
                      <a:pt x="2311" y="882"/>
                      <a:pt x="1703" y="1733"/>
                    </a:cubicBezTo>
                    <a:cubicBezTo>
                      <a:pt x="1156" y="2432"/>
                      <a:pt x="821" y="3283"/>
                      <a:pt x="670" y="4256"/>
                    </a:cubicBezTo>
                    <a:cubicBezTo>
                      <a:pt x="487" y="5441"/>
                      <a:pt x="791" y="7144"/>
                      <a:pt x="1551" y="9332"/>
                    </a:cubicBezTo>
                    <a:cubicBezTo>
                      <a:pt x="2341" y="11521"/>
                      <a:pt x="2615" y="13132"/>
                      <a:pt x="2463" y="14165"/>
                    </a:cubicBezTo>
                    <a:cubicBezTo>
                      <a:pt x="2341" y="14895"/>
                      <a:pt x="2037" y="15624"/>
                      <a:pt x="1581" y="16262"/>
                    </a:cubicBezTo>
                    <a:cubicBezTo>
                      <a:pt x="1490" y="16445"/>
                      <a:pt x="1247" y="16505"/>
                      <a:pt x="1004" y="16505"/>
                    </a:cubicBezTo>
                    <a:cubicBezTo>
                      <a:pt x="791" y="16505"/>
                      <a:pt x="609" y="16505"/>
                      <a:pt x="518" y="16566"/>
                    </a:cubicBezTo>
                    <a:cubicBezTo>
                      <a:pt x="214" y="16809"/>
                      <a:pt x="62" y="17022"/>
                      <a:pt x="31" y="17205"/>
                    </a:cubicBezTo>
                    <a:cubicBezTo>
                      <a:pt x="1" y="17539"/>
                      <a:pt x="183" y="17843"/>
                      <a:pt x="670" y="18147"/>
                    </a:cubicBezTo>
                    <a:cubicBezTo>
                      <a:pt x="791" y="18208"/>
                      <a:pt x="943" y="18238"/>
                      <a:pt x="1095" y="18299"/>
                    </a:cubicBezTo>
                    <a:cubicBezTo>
                      <a:pt x="1163" y="18309"/>
                      <a:pt x="1233" y="18314"/>
                      <a:pt x="1306" y="18314"/>
                    </a:cubicBezTo>
                    <a:cubicBezTo>
                      <a:pt x="1658" y="18314"/>
                      <a:pt x="2065" y="18196"/>
                      <a:pt x="2493" y="17995"/>
                    </a:cubicBezTo>
                    <a:cubicBezTo>
                      <a:pt x="3192" y="17630"/>
                      <a:pt x="3648" y="17387"/>
                      <a:pt x="3831" y="17113"/>
                    </a:cubicBezTo>
                    <a:cubicBezTo>
                      <a:pt x="4439" y="16353"/>
                      <a:pt x="4773" y="15502"/>
                      <a:pt x="4925" y="14651"/>
                    </a:cubicBezTo>
                    <a:cubicBezTo>
                      <a:pt x="5138" y="13527"/>
                      <a:pt x="4925" y="12129"/>
                      <a:pt x="4378" y="10457"/>
                    </a:cubicBezTo>
                    <a:cubicBezTo>
                      <a:pt x="3527" y="7964"/>
                      <a:pt x="3071" y="6597"/>
                      <a:pt x="3040" y="6384"/>
                    </a:cubicBezTo>
                    <a:cubicBezTo>
                      <a:pt x="2949" y="5928"/>
                      <a:pt x="2949" y="5472"/>
                      <a:pt x="3040" y="5016"/>
                    </a:cubicBezTo>
                    <a:cubicBezTo>
                      <a:pt x="3253" y="3739"/>
                      <a:pt x="3861" y="2736"/>
                      <a:pt x="4925" y="2037"/>
                    </a:cubicBezTo>
                    <a:cubicBezTo>
                      <a:pt x="5046" y="1916"/>
                      <a:pt x="5168" y="1916"/>
                      <a:pt x="5290" y="1916"/>
                    </a:cubicBezTo>
                    <a:cubicBezTo>
                      <a:pt x="5320" y="1916"/>
                      <a:pt x="5442" y="1946"/>
                      <a:pt x="5654" y="2068"/>
                    </a:cubicBezTo>
                    <a:cubicBezTo>
                      <a:pt x="5743" y="2103"/>
                      <a:pt x="5832" y="2118"/>
                      <a:pt x="5921" y="2118"/>
                    </a:cubicBezTo>
                    <a:cubicBezTo>
                      <a:pt x="5984" y="2118"/>
                      <a:pt x="6047" y="2111"/>
                      <a:pt x="6110" y="2098"/>
                    </a:cubicBezTo>
                    <a:cubicBezTo>
                      <a:pt x="6657" y="1946"/>
                      <a:pt x="6961" y="1733"/>
                      <a:pt x="6992" y="1368"/>
                    </a:cubicBezTo>
                    <a:cubicBezTo>
                      <a:pt x="7022" y="1186"/>
                      <a:pt x="6992" y="1004"/>
                      <a:pt x="6688" y="882"/>
                    </a:cubicBezTo>
                    <a:cubicBezTo>
                      <a:pt x="6384" y="426"/>
                      <a:pt x="5867" y="153"/>
                      <a:pt x="5168" y="31"/>
                    </a:cubicBezTo>
                    <a:cubicBezTo>
                      <a:pt x="5036" y="11"/>
                      <a:pt x="4908" y="1"/>
                      <a:pt x="47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10"/>
              <p:cNvSpPr/>
              <p:nvPr/>
            </p:nvSpPr>
            <p:spPr>
              <a:xfrm>
                <a:off x="4140288" y="5037950"/>
                <a:ext cx="259900" cy="401650"/>
              </a:xfrm>
              <a:custGeom>
                <a:rect b="b" l="l" r="r" t="t"/>
                <a:pathLst>
                  <a:path extrusionOk="0" h="16066" w="10396">
                    <a:moveTo>
                      <a:pt x="7174" y="4765"/>
                    </a:moveTo>
                    <a:cubicBezTo>
                      <a:pt x="7235" y="5433"/>
                      <a:pt x="7296" y="6102"/>
                      <a:pt x="7356" y="6801"/>
                    </a:cubicBezTo>
                    <a:cubicBezTo>
                      <a:pt x="7387" y="7591"/>
                      <a:pt x="7387" y="8260"/>
                      <a:pt x="7356" y="8868"/>
                    </a:cubicBezTo>
                    <a:cubicBezTo>
                      <a:pt x="6232" y="8716"/>
                      <a:pt x="5502" y="8625"/>
                      <a:pt x="5198" y="8625"/>
                    </a:cubicBezTo>
                    <a:cubicBezTo>
                      <a:pt x="5806" y="7318"/>
                      <a:pt x="6445" y="6041"/>
                      <a:pt x="7174" y="4765"/>
                    </a:cubicBezTo>
                    <a:close/>
                    <a:moveTo>
                      <a:pt x="7729" y="1"/>
                    </a:moveTo>
                    <a:cubicBezTo>
                      <a:pt x="7520" y="1"/>
                      <a:pt x="7351" y="80"/>
                      <a:pt x="7235" y="266"/>
                    </a:cubicBezTo>
                    <a:cubicBezTo>
                      <a:pt x="6627" y="1208"/>
                      <a:pt x="5897" y="2607"/>
                      <a:pt x="5046" y="4430"/>
                    </a:cubicBezTo>
                    <a:cubicBezTo>
                      <a:pt x="4043" y="6528"/>
                      <a:pt x="3283" y="7956"/>
                      <a:pt x="2858" y="8716"/>
                    </a:cubicBezTo>
                    <a:cubicBezTo>
                      <a:pt x="2827" y="8838"/>
                      <a:pt x="2675" y="8929"/>
                      <a:pt x="2372" y="8929"/>
                    </a:cubicBezTo>
                    <a:cubicBezTo>
                      <a:pt x="2068" y="8959"/>
                      <a:pt x="1885" y="8990"/>
                      <a:pt x="1794" y="9081"/>
                    </a:cubicBezTo>
                    <a:cubicBezTo>
                      <a:pt x="1733" y="9142"/>
                      <a:pt x="1642" y="9233"/>
                      <a:pt x="1642" y="9294"/>
                    </a:cubicBezTo>
                    <a:cubicBezTo>
                      <a:pt x="1642" y="9385"/>
                      <a:pt x="1733" y="9537"/>
                      <a:pt x="1946" y="9749"/>
                    </a:cubicBezTo>
                    <a:cubicBezTo>
                      <a:pt x="2189" y="9932"/>
                      <a:pt x="2250" y="10145"/>
                      <a:pt x="2220" y="10297"/>
                    </a:cubicBezTo>
                    <a:cubicBezTo>
                      <a:pt x="2068" y="10783"/>
                      <a:pt x="1642" y="11573"/>
                      <a:pt x="973" y="12667"/>
                    </a:cubicBezTo>
                    <a:cubicBezTo>
                      <a:pt x="396" y="13671"/>
                      <a:pt x="61" y="14461"/>
                      <a:pt x="31" y="15069"/>
                    </a:cubicBezTo>
                    <a:cubicBezTo>
                      <a:pt x="1" y="15373"/>
                      <a:pt x="244" y="15677"/>
                      <a:pt x="791" y="15950"/>
                    </a:cubicBezTo>
                    <a:cubicBezTo>
                      <a:pt x="968" y="16026"/>
                      <a:pt x="1124" y="16065"/>
                      <a:pt x="1259" y="16065"/>
                    </a:cubicBezTo>
                    <a:cubicBezTo>
                      <a:pt x="1448" y="16065"/>
                      <a:pt x="1596" y="15988"/>
                      <a:pt x="1703" y="15829"/>
                    </a:cubicBezTo>
                    <a:cubicBezTo>
                      <a:pt x="2068" y="15221"/>
                      <a:pt x="2493" y="14400"/>
                      <a:pt x="2979" y="13245"/>
                    </a:cubicBezTo>
                    <a:cubicBezTo>
                      <a:pt x="3527" y="12029"/>
                      <a:pt x="3891" y="11148"/>
                      <a:pt x="4165" y="10692"/>
                    </a:cubicBezTo>
                    <a:cubicBezTo>
                      <a:pt x="4547" y="10473"/>
                      <a:pt x="5004" y="10353"/>
                      <a:pt x="5600" y="10353"/>
                    </a:cubicBezTo>
                    <a:cubicBezTo>
                      <a:pt x="5667" y="10353"/>
                      <a:pt x="5736" y="10354"/>
                      <a:pt x="5806" y="10357"/>
                    </a:cubicBezTo>
                    <a:cubicBezTo>
                      <a:pt x="6353" y="10388"/>
                      <a:pt x="6961" y="10449"/>
                      <a:pt x="7539" y="10479"/>
                    </a:cubicBezTo>
                    <a:cubicBezTo>
                      <a:pt x="7721" y="11360"/>
                      <a:pt x="7843" y="12455"/>
                      <a:pt x="7873" y="13701"/>
                    </a:cubicBezTo>
                    <a:cubicBezTo>
                      <a:pt x="7934" y="14886"/>
                      <a:pt x="8359" y="15616"/>
                      <a:pt x="9150" y="15859"/>
                    </a:cubicBezTo>
                    <a:cubicBezTo>
                      <a:pt x="9172" y="15874"/>
                      <a:pt x="9201" y="15881"/>
                      <a:pt x="9238" y="15881"/>
                    </a:cubicBezTo>
                    <a:cubicBezTo>
                      <a:pt x="9351" y="15881"/>
                      <a:pt x="9535" y="15807"/>
                      <a:pt x="9788" y="15646"/>
                    </a:cubicBezTo>
                    <a:cubicBezTo>
                      <a:pt x="10122" y="15403"/>
                      <a:pt x="10335" y="15190"/>
                      <a:pt x="10366" y="14856"/>
                    </a:cubicBezTo>
                    <a:cubicBezTo>
                      <a:pt x="10396" y="14613"/>
                      <a:pt x="10396" y="14400"/>
                      <a:pt x="10335" y="14126"/>
                    </a:cubicBezTo>
                    <a:cubicBezTo>
                      <a:pt x="9818" y="11512"/>
                      <a:pt x="9454" y="8199"/>
                      <a:pt x="9150" y="4278"/>
                    </a:cubicBezTo>
                    <a:cubicBezTo>
                      <a:pt x="9180" y="3610"/>
                      <a:pt x="9180" y="2910"/>
                      <a:pt x="9180" y="2242"/>
                    </a:cubicBezTo>
                    <a:cubicBezTo>
                      <a:pt x="9150" y="1421"/>
                      <a:pt x="8937" y="783"/>
                      <a:pt x="8542" y="327"/>
                    </a:cubicBezTo>
                    <a:cubicBezTo>
                      <a:pt x="8390" y="175"/>
                      <a:pt x="8147" y="53"/>
                      <a:pt x="7934" y="23"/>
                    </a:cubicBezTo>
                    <a:cubicBezTo>
                      <a:pt x="7862" y="9"/>
                      <a:pt x="7794" y="1"/>
                      <a:pt x="77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10"/>
              <p:cNvSpPr/>
              <p:nvPr/>
            </p:nvSpPr>
            <p:spPr>
              <a:xfrm>
                <a:off x="4455638" y="5083175"/>
                <a:ext cx="304000" cy="424025"/>
              </a:xfrm>
              <a:custGeom>
                <a:rect b="b" l="l" r="r" t="t"/>
                <a:pathLst>
                  <a:path extrusionOk="0" h="16961" w="12160">
                    <a:moveTo>
                      <a:pt x="10680" y="0"/>
                    </a:moveTo>
                    <a:cubicBezTo>
                      <a:pt x="10375" y="0"/>
                      <a:pt x="10124" y="121"/>
                      <a:pt x="9940" y="342"/>
                    </a:cubicBezTo>
                    <a:cubicBezTo>
                      <a:pt x="8876" y="1861"/>
                      <a:pt x="7813" y="3655"/>
                      <a:pt x="6718" y="5782"/>
                    </a:cubicBezTo>
                    <a:cubicBezTo>
                      <a:pt x="5776" y="7667"/>
                      <a:pt x="4803" y="9582"/>
                      <a:pt x="3861" y="11436"/>
                    </a:cubicBezTo>
                    <a:cubicBezTo>
                      <a:pt x="3679" y="9734"/>
                      <a:pt x="3527" y="7971"/>
                      <a:pt x="3344" y="6238"/>
                    </a:cubicBezTo>
                    <a:cubicBezTo>
                      <a:pt x="3071" y="4232"/>
                      <a:pt x="2736" y="2500"/>
                      <a:pt x="2341" y="1071"/>
                    </a:cubicBezTo>
                    <a:cubicBezTo>
                      <a:pt x="1764" y="494"/>
                      <a:pt x="1308" y="159"/>
                      <a:pt x="1065" y="129"/>
                    </a:cubicBezTo>
                    <a:cubicBezTo>
                      <a:pt x="1010" y="102"/>
                      <a:pt x="949" y="86"/>
                      <a:pt x="885" y="86"/>
                    </a:cubicBezTo>
                    <a:cubicBezTo>
                      <a:pt x="807" y="86"/>
                      <a:pt x="723" y="109"/>
                      <a:pt x="639" y="159"/>
                    </a:cubicBezTo>
                    <a:cubicBezTo>
                      <a:pt x="487" y="159"/>
                      <a:pt x="305" y="311"/>
                      <a:pt x="1" y="676"/>
                    </a:cubicBezTo>
                    <a:cubicBezTo>
                      <a:pt x="548" y="2560"/>
                      <a:pt x="974" y="5205"/>
                      <a:pt x="1277" y="8640"/>
                    </a:cubicBezTo>
                    <a:cubicBezTo>
                      <a:pt x="1612" y="12226"/>
                      <a:pt x="2007" y="14810"/>
                      <a:pt x="2433" y="16451"/>
                    </a:cubicBezTo>
                    <a:cubicBezTo>
                      <a:pt x="2767" y="16725"/>
                      <a:pt x="3071" y="16907"/>
                      <a:pt x="3284" y="16938"/>
                    </a:cubicBezTo>
                    <a:cubicBezTo>
                      <a:pt x="3339" y="16953"/>
                      <a:pt x="3392" y="16961"/>
                      <a:pt x="3443" y="16961"/>
                    </a:cubicBezTo>
                    <a:cubicBezTo>
                      <a:pt x="3591" y="16961"/>
                      <a:pt x="3726" y="16898"/>
                      <a:pt x="3861" y="16786"/>
                    </a:cubicBezTo>
                    <a:cubicBezTo>
                      <a:pt x="4499" y="15813"/>
                      <a:pt x="5229" y="14293"/>
                      <a:pt x="6019" y="12226"/>
                    </a:cubicBezTo>
                    <a:cubicBezTo>
                      <a:pt x="6901" y="10099"/>
                      <a:pt x="7600" y="8579"/>
                      <a:pt x="8086" y="7667"/>
                    </a:cubicBezTo>
                    <a:cubicBezTo>
                      <a:pt x="9819" y="4627"/>
                      <a:pt x="11156" y="2560"/>
                      <a:pt x="12007" y="1497"/>
                    </a:cubicBezTo>
                    <a:cubicBezTo>
                      <a:pt x="12098" y="1345"/>
                      <a:pt x="12159" y="1193"/>
                      <a:pt x="12098" y="980"/>
                    </a:cubicBezTo>
                    <a:cubicBezTo>
                      <a:pt x="12098" y="767"/>
                      <a:pt x="12068" y="646"/>
                      <a:pt x="11916" y="615"/>
                    </a:cubicBezTo>
                    <a:cubicBezTo>
                      <a:pt x="11764" y="585"/>
                      <a:pt x="11642" y="494"/>
                      <a:pt x="11582" y="372"/>
                    </a:cubicBezTo>
                    <a:cubicBezTo>
                      <a:pt x="11490" y="281"/>
                      <a:pt x="11430" y="190"/>
                      <a:pt x="11338" y="159"/>
                    </a:cubicBezTo>
                    <a:cubicBezTo>
                      <a:pt x="11099" y="51"/>
                      <a:pt x="10878" y="0"/>
                      <a:pt x="106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10"/>
              <p:cNvSpPr/>
              <p:nvPr/>
            </p:nvSpPr>
            <p:spPr>
              <a:xfrm>
                <a:off x="4726163" y="5157050"/>
                <a:ext cx="258400" cy="367825"/>
              </a:xfrm>
              <a:custGeom>
                <a:rect b="b" l="l" r="r" t="t"/>
                <a:pathLst>
                  <a:path extrusionOk="0" h="14713" w="10336">
                    <a:moveTo>
                      <a:pt x="8360" y="1"/>
                    </a:moveTo>
                    <a:cubicBezTo>
                      <a:pt x="7478" y="92"/>
                      <a:pt x="6597" y="153"/>
                      <a:pt x="5776" y="244"/>
                    </a:cubicBezTo>
                    <a:cubicBezTo>
                      <a:pt x="4742" y="335"/>
                      <a:pt x="3891" y="487"/>
                      <a:pt x="3223" y="700"/>
                    </a:cubicBezTo>
                    <a:cubicBezTo>
                      <a:pt x="2615" y="791"/>
                      <a:pt x="2037" y="943"/>
                      <a:pt x="1460" y="1064"/>
                    </a:cubicBezTo>
                    <a:cubicBezTo>
                      <a:pt x="882" y="1247"/>
                      <a:pt x="487" y="1612"/>
                      <a:pt x="396" y="2068"/>
                    </a:cubicBezTo>
                    <a:cubicBezTo>
                      <a:pt x="335" y="2554"/>
                      <a:pt x="761" y="2979"/>
                      <a:pt x="1673" y="3314"/>
                    </a:cubicBezTo>
                    <a:cubicBezTo>
                      <a:pt x="1369" y="4712"/>
                      <a:pt x="1125" y="5472"/>
                      <a:pt x="1095" y="5593"/>
                    </a:cubicBezTo>
                    <a:cubicBezTo>
                      <a:pt x="1004" y="5715"/>
                      <a:pt x="882" y="5806"/>
                      <a:pt x="609" y="5897"/>
                    </a:cubicBezTo>
                    <a:cubicBezTo>
                      <a:pt x="335" y="5958"/>
                      <a:pt x="183" y="6080"/>
                      <a:pt x="153" y="6232"/>
                    </a:cubicBezTo>
                    <a:cubicBezTo>
                      <a:pt x="31" y="6505"/>
                      <a:pt x="214" y="6840"/>
                      <a:pt x="639" y="7235"/>
                    </a:cubicBezTo>
                    <a:cubicBezTo>
                      <a:pt x="305" y="8329"/>
                      <a:pt x="122" y="9575"/>
                      <a:pt x="31" y="11034"/>
                    </a:cubicBezTo>
                    <a:cubicBezTo>
                      <a:pt x="1" y="11521"/>
                      <a:pt x="153" y="11976"/>
                      <a:pt x="487" y="12432"/>
                    </a:cubicBezTo>
                    <a:cubicBezTo>
                      <a:pt x="821" y="12888"/>
                      <a:pt x="1217" y="13192"/>
                      <a:pt x="1673" y="13375"/>
                    </a:cubicBezTo>
                    <a:cubicBezTo>
                      <a:pt x="3101" y="13983"/>
                      <a:pt x="4894" y="14439"/>
                      <a:pt x="6961" y="14712"/>
                    </a:cubicBezTo>
                    <a:cubicBezTo>
                      <a:pt x="7205" y="14712"/>
                      <a:pt x="7448" y="14621"/>
                      <a:pt x="7630" y="14439"/>
                    </a:cubicBezTo>
                    <a:cubicBezTo>
                      <a:pt x="7812" y="14256"/>
                      <a:pt x="7904" y="14013"/>
                      <a:pt x="7904" y="13770"/>
                    </a:cubicBezTo>
                    <a:cubicBezTo>
                      <a:pt x="7904" y="12978"/>
                      <a:pt x="7649" y="12583"/>
                      <a:pt x="7195" y="12583"/>
                    </a:cubicBezTo>
                    <a:cubicBezTo>
                      <a:pt x="7178" y="12583"/>
                      <a:pt x="7161" y="12583"/>
                      <a:pt x="7144" y="12584"/>
                    </a:cubicBezTo>
                    <a:cubicBezTo>
                      <a:pt x="7115" y="12577"/>
                      <a:pt x="7086" y="12573"/>
                      <a:pt x="7057" y="12573"/>
                    </a:cubicBezTo>
                    <a:cubicBezTo>
                      <a:pt x="6961" y="12573"/>
                      <a:pt x="6858" y="12613"/>
                      <a:pt x="6718" y="12706"/>
                    </a:cubicBezTo>
                    <a:cubicBezTo>
                      <a:pt x="6609" y="12772"/>
                      <a:pt x="6499" y="12822"/>
                      <a:pt x="6390" y="12822"/>
                    </a:cubicBezTo>
                    <a:cubicBezTo>
                      <a:pt x="6347" y="12822"/>
                      <a:pt x="6305" y="12814"/>
                      <a:pt x="6262" y="12797"/>
                    </a:cubicBezTo>
                    <a:cubicBezTo>
                      <a:pt x="4287" y="12554"/>
                      <a:pt x="2949" y="12098"/>
                      <a:pt x="2250" y="11429"/>
                    </a:cubicBezTo>
                    <a:cubicBezTo>
                      <a:pt x="2128" y="11125"/>
                      <a:pt x="2128" y="10761"/>
                      <a:pt x="2189" y="10305"/>
                    </a:cubicBezTo>
                    <a:cubicBezTo>
                      <a:pt x="2311" y="9606"/>
                      <a:pt x="2615" y="8663"/>
                      <a:pt x="3162" y="7539"/>
                    </a:cubicBezTo>
                    <a:cubicBezTo>
                      <a:pt x="3420" y="7478"/>
                      <a:pt x="3709" y="7448"/>
                      <a:pt x="4036" y="7448"/>
                    </a:cubicBezTo>
                    <a:cubicBezTo>
                      <a:pt x="4363" y="7448"/>
                      <a:pt x="4727" y="7478"/>
                      <a:pt x="5138" y="7539"/>
                    </a:cubicBezTo>
                    <a:cubicBezTo>
                      <a:pt x="5954" y="7618"/>
                      <a:pt x="6542" y="7697"/>
                      <a:pt x="6941" y="7697"/>
                    </a:cubicBezTo>
                    <a:cubicBezTo>
                      <a:pt x="7003" y="7697"/>
                      <a:pt x="7060" y="7695"/>
                      <a:pt x="7113" y="7691"/>
                    </a:cubicBezTo>
                    <a:cubicBezTo>
                      <a:pt x="7156" y="7698"/>
                      <a:pt x="7199" y="7702"/>
                      <a:pt x="7242" y="7702"/>
                    </a:cubicBezTo>
                    <a:cubicBezTo>
                      <a:pt x="7380" y="7702"/>
                      <a:pt x="7514" y="7662"/>
                      <a:pt x="7630" y="7569"/>
                    </a:cubicBezTo>
                    <a:cubicBezTo>
                      <a:pt x="7873" y="7417"/>
                      <a:pt x="8025" y="7296"/>
                      <a:pt x="8056" y="7296"/>
                    </a:cubicBezTo>
                    <a:cubicBezTo>
                      <a:pt x="8208" y="7265"/>
                      <a:pt x="8268" y="7174"/>
                      <a:pt x="8268" y="7083"/>
                    </a:cubicBezTo>
                    <a:cubicBezTo>
                      <a:pt x="8268" y="6992"/>
                      <a:pt x="8208" y="6779"/>
                      <a:pt x="8025" y="6384"/>
                    </a:cubicBezTo>
                    <a:cubicBezTo>
                      <a:pt x="7721" y="6110"/>
                      <a:pt x="7326" y="5989"/>
                      <a:pt x="6840" y="5897"/>
                    </a:cubicBezTo>
                    <a:cubicBezTo>
                      <a:pt x="6566" y="5867"/>
                      <a:pt x="6201" y="5837"/>
                      <a:pt x="5624" y="5837"/>
                    </a:cubicBezTo>
                    <a:cubicBezTo>
                      <a:pt x="5046" y="5837"/>
                      <a:pt x="4682" y="5776"/>
                      <a:pt x="4408" y="5745"/>
                    </a:cubicBezTo>
                    <a:cubicBezTo>
                      <a:pt x="4074" y="5654"/>
                      <a:pt x="3770" y="5593"/>
                      <a:pt x="3496" y="5441"/>
                    </a:cubicBezTo>
                    <a:cubicBezTo>
                      <a:pt x="3800" y="4013"/>
                      <a:pt x="4074" y="3040"/>
                      <a:pt x="4287" y="2675"/>
                    </a:cubicBezTo>
                    <a:cubicBezTo>
                      <a:pt x="4955" y="2523"/>
                      <a:pt x="5928" y="2371"/>
                      <a:pt x="7205" y="2250"/>
                    </a:cubicBezTo>
                    <a:cubicBezTo>
                      <a:pt x="8512" y="2098"/>
                      <a:pt x="9454" y="1976"/>
                      <a:pt x="10153" y="1824"/>
                    </a:cubicBezTo>
                    <a:cubicBezTo>
                      <a:pt x="10244" y="1764"/>
                      <a:pt x="10335" y="1672"/>
                      <a:pt x="10274" y="1612"/>
                    </a:cubicBezTo>
                    <a:cubicBezTo>
                      <a:pt x="10274" y="1520"/>
                      <a:pt x="10274" y="1368"/>
                      <a:pt x="10244" y="1186"/>
                    </a:cubicBezTo>
                    <a:cubicBezTo>
                      <a:pt x="10214" y="1004"/>
                      <a:pt x="10183" y="882"/>
                      <a:pt x="10183" y="791"/>
                    </a:cubicBezTo>
                    <a:cubicBezTo>
                      <a:pt x="9606" y="396"/>
                      <a:pt x="9119" y="122"/>
                      <a:pt x="8664" y="31"/>
                    </a:cubicBezTo>
                    <a:cubicBezTo>
                      <a:pt x="8542" y="1"/>
                      <a:pt x="8420" y="1"/>
                      <a:pt x="83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10"/>
              <p:cNvSpPr/>
              <p:nvPr/>
            </p:nvSpPr>
            <p:spPr>
              <a:xfrm>
                <a:off x="4989863" y="5236550"/>
                <a:ext cx="239375" cy="260200"/>
              </a:xfrm>
              <a:custGeom>
                <a:rect b="b" l="l" r="r" t="t"/>
                <a:pathLst>
                  <a:path extrusionOk="0" h="10408" w="9575">
                    <a:moveTo>
                      <a:pt x="6295" y="3047"/>
                    </a:moveTo>
                    <a:cubicBezTo>
                      <a:pt x="6315" y="3047"/>
                      <a:pt x="6335" y="3049"/>
                      <a:pt x="6353" y="3052"/>
                    </a:cubicBezTo>
                    <a:cubicBezTo>
                      <a:pt x="6444" y="3052"/>
                      <a:pt x="6505" y="3113"/>
                      <a:pt x="6596" y="3143"/>
                    </a:cubicBezTo>
                    <a:cubicBezTo>
                      <a:pt x="7082" y="3447"/>
                      <a:pt x="7295" y="4207"/>
                      <a:pt x="7234" y="5423"/>
                    </a:cubicBezTo>
                    <a:cubicBezTo>
                      <a:pt x="7204" y="6182"/>
                      <a:pt x="6778" y="6912"/>
                      <a:pt x="5988" y="7672"/>
                    </a:cubicBezTo>
                    <a:cubicBezTo>
                      <a:pt x="5251" y="8330"/>
                      <a:pt x="4559" y="8669"/>
                      <a:pt x="3894" y="8669"/>
                    </a:cubicBezTo>
                    <a:cubicBezTo>
                      <a:pt x="3791" y="8669"/>
                      <a:pt x="3689" y="8661"/>
                      <a:pt x="3587" y="8644"/>
                    </a:cubicBezTo>
                    <a:cubicBezTo>
                      <a:pt x="3283" y="8614"/>
                      <a:pt x="2948" y="8219"/>
                      <a:pt x="2553" y="7459"/>
                    </a:cubicBezTo>
                    <a:cubicBezTo>
                      <a:pt x="2280" y="6942"/>
                      <a:pt x="2219" y="6304"/>
                      <a:pt x="2341" y="5605"/>
                    </a:cubicBezTo>
                    <a:cubicBezTo>
                      <a:pt x="2492" y="4571"/>
                      <a:pt x="2888" y="3872"/>
                      <a:pt x="3587" y="3477"/>
                    </a:cubicBezTo>
                    <a:cubicBezTo>
                      <a:pt x="3617" y="3447"/>
                      <a:pt x="3708" y="3447"/>
                      <a:pt x="3739" y="3447"/>
                    </a:cubicBezTo>
                    <a:cubicBezTo>
                      <a:pt x="3769" y="3477"/>
                      <a:pt x="3921" y="3568"/>
                      <a:pt x="4103" y="3751"/>
                    </a:cubicBezTo>
                    <a:cubicBezTo>
                      <a:pt x="4272" y="3895"/>
                      <a:pt x="4421" y="3982"/>
                      <a:pt x="4536" y="3982"/>
                    </a:cubicBezTo>
                    <a:cubicBezTo>
                      <a:pt x="4567" y="3982"/>
                      <a:pt x="4595" y="3976"/>
                      <a:pt x="4620" y="3964"/>
                    </a:cubicBezTo>
                    <a:cubicBezTo>
                      <a:pt x="4833" y="3933"/>
                      <a:pt x="5107" y="3751"/>
                      <a:pt x="5532" y="3447"/>
                    </a:cubicBezTo>
                    <a:cubicBezTo>
                      <a:pt x="5833" y="3173"/>
                      <a:pt x="6110" y="3047"/>
                      <a:pt x="6295" y="3047"/>
                    </a:cubicBezTo>
                    <a:close/>
                    <a:moveTo>
                      <a:pt x="4800" y="1"/>
                    </a:moveTo>
                    <a:cubicBezTo>
                      <a:pt x="4361" y="1"/>
                      <a:pt x="3875" y="187"/>
                      <a:pt x="3344" y="559"/>
                    </a:cubicBezTo>
                    <a:cubicBezTo>
                      <a:pt x="2827" y="894"/>
                      <a:pt x="2371" y="1350"/>
                      <a:pt x="1945" y="1897"/>
                    </a:cubicBezTo>
                    <a:cubicBezTo>
                      <a:pt x="973" y="3143"/>
                      <a:pt x="395" y="4359"/>
                      <a:pt x="213" y="5575"/>
                    </a:cubicBezTo>
                    <a:cubicBezTo>
                      <a:pt x="0" y="6669"/>
                      <a:pt x="213" y="7581"/>
                      <a:pt x="760" y="8371"/>
                    </a:cubicBezTo>
                    <a:cubicBezTo>
                      <a:pt x="1611" y="9556"/>
                      <a:pt x="2523" y="10195"/>
                      <a:pt x="3465" y="10347"/>
                    </a:cubicBezTo>
                    <a:cubicBezTo>
                      <a:pt x="3708" y="10407"/>
                      <a:pt x="3921" y="10407"/>
                      <a:pt x="4164" y="10407"/>
                    </a:cubicBezTo>
                    <a:cubicBezTo>
                      <a:pt x="6049" y="10286"/>
                      <a:pt x="7660" y="9252"/>
                      <a:pt x="9028" y="7246"/>
                    </a:cubicBezTo>
                    <a:cubicBezTo>
                      <a:pt x="9240" y="6942"/>
                      <a:pt x="9392" y="6547"/>
                      <a:pt x="9484" y="6061"/>
                    </a:cubicBezTo>
                    <a:cubicBezTo>
                      <a:pt x="9575" y="5301"/>
                      <a:pt x="9423" y="4298"/>
                      <a:pt x="9028" y="3143"/>
                    </a:cubicBezTo>
                    <a:cubicBezTo>
                      <a:pt x="8784" y="2444"/>
                      <a:pt x="8268" y="1927"/>
                      <a:pt x="7508" y="1532"/>
                    </a:cubicBezTo>
                    <a:cubicBezTo>
                      <a:pt x="6505" y="1046"/>
                      <a:pt x="5897" y="650"/>
                      <a:pt x="5714" y="438"/>
                    </a:cubicBezTo>
                    <a:cubicBezTo>
                      <a:pt x="5471" y="195"/>
                      <a:pt x="5259" y="43"/>
                      <a:pt x="4985" y="12"/>
                    </a:cubicBezTo>
                    <a:cubicBezTo>
                      <a:pt x="4924" y="5"/>
                      <a:pt x="4862" y="1"/>
                      <a:pt x="48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10"/>
              <p:cNvSpPr/>
              <p:nvPr/>
            </p:nvSpPr>
            <p:spPr>
              <a:xfrm>
                <a:off x="5228463" y="5238475"/>
                <a:ext cx="276625" cy="367125"/>
              </a:xfrm>
              <a:custGeom>
                <a:rect b="b" l="l" r="r" t="t"/>
                <a:pathLst>
                  <a:path extrusionOk="0" h="14685" w="11065">
                    <a:moveTo>
                      <a:pt x="9754" y="0"/>
                    </a:moveTo>
                    <a:cubicBezTo>
                      <a:pt x="9420" y="0"/>
                      <a:pt x="9158" y="156"/>
                      <a:pt x="8937" y="452"/>
                    </a:cubicBezTo>
                    <a:cubicBezTo>
                      <a:pt x="8754" y="665"/>
                      <a:pt x="8602" y="1090"/>
                      <a:pt x="8390" y="1698"/>
                    </a:cubicBezTo>
                    <a:cubicBezTo>
                      <a:pt x="8207" y="2336"/>
                      <a:pt x="8025" y="2762"/>
                      <a:pt x="7873" y="2944"/>
                    </a:cubicBezTo>
                    <a:cubicBezTo>
                      <a:pt x="7326" y="3704"/>
                      <a:pt x="6809" y="4768"/>
                      <a:pt x="6231" y="6136"/>
                    </a:cubicBezTo>
                    <a:cubicBezTo>
                      <a:pt x="5502" y="7960"/>
                      <a:pt x="5046" y="9054"/>
                      <a:pt x="4864" y="9479"/>
                    </a:cubicBezTo>
                    <a:cubicBezTo>
                      <a:pt x="4256" y="10695"/>
                      <a:pt x="3526" y="11607"/>
                      <a:pt x="2706" y="12245"/>
                    </a:cubicBezTo>
                    <a:cubicBezTo>
                      <a:pt x="2584" y="11273"/>
                      <a:pt x="2523" y="10574"/>
                      <a:pt x="2554" y="10239"/>
                    </a:cubicBezTo>
                    <a:cubicBezTo>
                      <a:pt x="2584" y="9540"/>
                      <a:pt x="2706" y="8780"/>
                      <a:pt x="2827" y="7990"/>
                    </a:cubicBezTo>
                    <a:cubicBezTo>
                      <a:pt x="2918" y="7230"/>
                      <a:pt x="3161" y="6014"/>
                      <a:pt x="3526" y="4312"/>
                    </a:cubicBezTo>
                    <a:cubicBezTo>
                      <a:pt x="3830" y="2732"/>
                      <a:pt x="4073" y="1516"/>
                      <a:pt x="4195" y="665"/>
                    </a:cubicBezTo>
                    <a:cubicBezTo>
                      <a:pt x="3982" y="513"/>
                      <a:pt x="3830" y="391"/>
                      <a:pt x="3648" y="300"/>
                    </a:cubicBezTo>
                    <a:cubicBezTo>
                      <a:pt x="3465" y="178"/>
                      <a:pt x="3283" y="87"/>
                      <a:pt x="3131" y="57"/>
                    </a:cubicBezTo>
                    <a:cubicBezTo>
                      <a:pt x="3041" y="44"/>
                      <a:pt x="2955" y="38"/>
                      <a:pt x="2874" y="38"/>
                    </a:cubicBezTo>
                    <a:cubicBezTo>
                      <a:pt x="2181" y="38"/>
                      <a:pt x="1778" y="497"/>
                      <a:pt x="1642" y="1394"/>
                    </a:cubicBezTo>
                    <a:cubicBezTo>
                      <a:pt x="1496" y="2339"/>
                      <a:pt x="1409" y="2840"/>
                      <a:pt x="1395" y="2927"/>
                    </a:cubicBezTo>
                    <a:lnTo>
                      <a:pt x="1395" y="2927"/>
                    </a:lnTo>
                    <a:cubicBezTo>
                      <a:pt x="880" y="4745"/>
                      <a:pt x="486" y="6260"/>
                      <a:pt x="304" y="7443"/>
                    </a:cubicBezTo>
                    <a:cubicBezTo>
                      <a:pt x="0" y="9510"/>
                      <a:pt x="0" y="11333"/>
                      <a:pt x="426" y="12975"/>
                    </a:cubicBezTo>
                    <a:cubicBezTo>
                      <a:pt x="639" y="13978"/>
                      <a:pt x="1155" y="14495"/>
                      <a:pt x="1915" y="14647"/>
                    </a:cubicBezTo>
                    <a:cubicBezTo>
                      <a:pt x="2057" y="14672"/>
                      <a:pt x="2199" y="14685"/>
                      <a:pt x="2340" y="14685"/>
                    </a:cubicBezTo>
                    <a:cubicBezTo>
                      <a:pt x="3048" y="14685"/>
                      <a:pt x="3749" y="14368"/>
                      <a:pt x="4408" y="13735"/>
                    </a:cubicBezTo>
                    <a:cubicBezTo>
                      <a:pt x="5654" y="12549"/>
                      <a:pt x="6627" y="11182"/>
                      <a:pt x="7265" y="9601"/>
                    </a:cubicBezTo>
                    <a:cubicBezTo>
                      <a:pt x="7447" y="9115"/>
                      <a:pt x="8146" y="7625"/>
                      <a:pt x="9301" y="5194"/>
                    </a:cubicBezTo>
                    <a:cubicBezTo>
                      <a:pt x="10183" y="3400"/>
                      <a:pt x="10760" y="1911"/>
                      <a:pt x="11064" y="817"/>
                    </a:cubicBezTo>
                    <a:cubicBezTo>
                      <a:pt x="10882" y="452"/>
                      <a:pt x="10456" y="178"/>
                      <a:pt x="10000" y="26"/>
                    </a:cubicBezTo>
                    <a:cubicBezTo>
                      <a:pt x="9914" y="9"/>
                      <a:pt x="9832" y="0"/>
                      <a:pt x="97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10"/>
              <p:cNvSpPr/>
              <p:nvPr/>
            </p:nvSpPr>
            <p:spPr>
              <a:xfrm>
                <a:off x="5463263" y="5237675"/>
                <a:ext cx="266750" cy="423975"/>
              </a:xfrm>
              <a:custGeom>
                <a:rect b="b" l="l" r="r" t="t"/>
                <a:pathLst>
                  <a:path extrusionOk="0" h="16959" w="10670">
                    <a:moveTo>
                      <a:pt x="5534" y="1891"/>
                    </a:moveTo>
                    <a:cubicBezTo>
                      <a:pt x="5615" y="1891"/>
                      <a:pt x="5706" y="1898"/>
                      <a:pt x="5806" y="1912"/>
                    </a:cubicBezTo>
                    <a:cubicBezTo>
                      <a:pt x="6353" y="2004"/>
                      <a:pt x="6718" y="2216"/>
                      <a:pt x="6900" y="2520"/>
                    </a:cubicBezTo>
                    <a:cubicBezTo>
                      <a:pt x="7113" y="2824"/>
                      <a:pt x="7204" y="3159"/>
                      <a:pt x="7204" y="3523"/>
                    </a:cubicBezTo>
                    <a:cubicBezTo>
                      <a:pt x="7174" y="3736"/>
                      <a:pt x="7144" y="4010"/>
                      <a:pt x="7022" y="4283"/>
                    </a:cubicBezTo>
                    <a:cubicBezTo>
                      <a:pt x="6688" y="5195"/>
                      <a:pt x="5745" y="6016"/>
                      <a:pt x="4165" y="6776"/>
                    </a:cubicBezTo>
                    <a:cubicBezTo>
                      <a:pt x="4286" y="6350"/>
                      <a:pt x="4347" y="5833"/>
                      <a:pt x="4438" y="5134"/>
                    </a:cubicBezTo>
                    <a:cubicBezTo>
                      <a:pt x="4530" y="4283"/>
                      <a:pt x="4590" y="3736"/>
                      <a:pt x="4621" y="3523"/>
                    </a:cubicBezTo>
                    <a:cubicBezTo>
                      <a:pt x="4712" y="2976"/>
                      <a:pt x="4833" y="2520"/>
                      <a:pt x="4985" y="2156"/>
                    </a:cubicBezTo>
                    <a:cubicBezTo>
                      <a:pt x="5102" y="1970"/>
                      <a:pt x="5271" y="1891"/>
                      <a:pt x="5534" y="1891"/>
                    </a:cubicBezTo>
                    <a:close/>
                    <a:moveTo>
                      <a:pt x="4965" y="1"/>
                    </a:moveTo>
                    <a:cubicBezTo>
                      <a:pt x="3946" y="1"/>
                      <a:pt x="3314" y="361"/>
                      <a:pt x="3071" y="1092"/>
                    </a:cubicBezTo>
                    <a:cubicBezTo>
                      <a:pt x="2584" y="2551"/>
                      <a:pt x="2128" y="4375"/>
                      <a:pt x="1794" y="6593"/>
                    </a:cubicBezTo>
                    <a:lnTo>
                      <a:pt x="1368" y="9238"/>
                    </a:lnTo>
                    <a:cubicBezTo>
                      <a:pt x="1125" y="10545"/>
                      <a:pt x="912" y="11669"/>
                      <a:pt x="669" y="12581"/>
                    </a:cubicBezTo>
                    <a:cubicBezTo>
                      <a:pt x="639" y="12703"/>
                      <a:pt x="578" y="13007"/>
                      <a:pt x="426" y="13463"/>
                    </a:cubicBezTo>
                    <a:cubicBezTo>
                      <a:pt x="274" y="13828"/>
                      <a:pt x="183" y="14192"/>
                      <a:pt x="153" y="14405"/>
                    </a:cubicBezTo>
                    <a:cubicBezTo>
                      <a:pt x="1" y="15256"/>
                      <a:pt x="305" y="15803"/>
                      <a:pt x="1034" y="16077"/>
                    </a:cubicBezTo>
                    <a:cubicBezTo>
                      <a:pt x="1080" y="16092"/>
                      <a:pt x="1140" y="16100"/>
                      <a:pt x="1216" y="16100"/>
                    </a:cubicBezTo>
                    <a:cubicBezTo>
                      <a:pt x="1292" y="16100"/>
                      <a:pt x="1384" y="16092"/>
                      <a:pt x="1490" y="16077"/>
                    </a:cubicBezTo>
                    <a:cubicBezTo>
                      <a:pt x="1672" y="16016"/>
                      <a:pt x="1794" y="16016"/>
                      <a:pt x="1824" y="16016"/>
                    </a:cubicBezTo>
                    <a:cubicBezTo>
                      <a:pt x="2159" y="15256"/>
                      <a:pt x="2493" y="14192"/>
                      <a:pt x="2797" y="12855"/>
                    </a:cubicBezTo>
                    <a:cubicBezTo>
                      <a:pt x="3223" y="11122"/>
                      <a:pt x="3496" y="9998"/>
                      <a:pt x="3618" y="9603"/>
                    </a:cubicBezTo>
                    <a:cubicBezTo>
                      <a:pt x="4226" y="10302"/>
                      <a:pt x="5168" y="11578"/>
                      <a:pt x="6414" y="13341"/>
                    </a:cubicBezTo>
                    <a:cubicBezTo>
                      <a:pt x="7569" y="14952"/>
                      <a:pt x="8511" y="16168"/>
                      <a:pt x="9302" y="16958"/>
                    </a:cubicBezTo>
                    <a:cubicBezTo>
                      <a:pt x="10153" y="16928"/>
                      <a:pt x="10609" y="16685"/>
                      <a:pt x="10669" y="16320"/>
                    </a:cubicBezTo>
                    <a:cubicBezTo>
                      <a:pt x="10669" y="16229"/>
                      <a:pt x="10669" y="16168"/>
                      <a:pt x="10639" y="16077"/>
                    </a:cubicBezTo>
                    <a:cubicBezTo>
                      <a:pt x="10244" y="15226"/>
                      <a:pt x="9575" y="14192"/>
                      <a:pt x="8572" y="12916"/>
                    </a:cubicBezTo>
                    <a:cubicBezTo>
                      <a:pt x="7022" y="11031"/>
                      <a:pt x="6201" y="10028"/>
                      <a:pt x="6201" y="10028"/>
                    </a:cubicBezTo>
                    <a:cubicBezTo>
                      <a:pt x="5958" y="9785"/>
                      <a:pt x="5685" y="9542"/>
                      <a:pt x="5472" y="9268"/>
                    </a:cubicBezTo>
                    <a:cubicBezTo>
                      <a:pt x="5168" y="8934"/>
                      <a:pt x="5016" y="8660"/>
                      <a:pt x="5046" y="8448"/>
                    </a:cubicBezTo>
                    <a:cubicBezTo>
                      <a:pt x="5046" y="8265"/>
                      <a:pt x="5229" y="8113"/>
                      <a:pt x="5593" y="7992"/>
                    </a:cubicBezTo>
                    <a:cubicBezTo>
                      <a:pt x="6384" y="7718"/>
                      <a:pt x="7113" y="7292"/>
                      <a:pt x="7721" y="6685"/>
                    </a:cubicBezTo>
                    <a:cubicBezTo>
                      <a:pt x="8420" y="6046"/>
                      <a:pt x="8846" y="5317"/>
                      <a:pt x="8967" y="4557"/>
                    </a:cubicBezTo>
                    <a:cubicBezTo>
                      <a:pt x="9119" y="3645"/>
                      <a:pt x="8937" y="2733"/>
                      <a:pt x="8420" y="1882"/>
                    </a:cubicBezTo>
                    <a:cubicBezTo>
                      <a:pt x="7903" y="909"/>
                      <a:pt x="7174" y="362"/>
                      <a:pt x="6262" y="150"/>
                    </a:cubicBezTo>
                    <a:cubicBezTo>
                      <a:pt x="5776" y="51"/>
                      <a:pt x="5343" y="1"/>
                      <a:pt x="49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10"/>
              <p:cNvSpPr/>
              <p:nvPr/>
            </p:nvSpPr>
            <p:spPr>
              <a:xfrm>
                <a:off x="4274038" y="5517850"/>
                <a:ext cx="198350" cy="396825"/>
              </a:xfrm>
              <a:custGeom>
                <a:rect b="b" l="l" r="r" t="t"/>
                <a:pathLst>
                  <a:path extrusionOk="0" h="15873" w="7934">
                    <a:moveTo>
                      <a:pt x="3830" y="2286"/>
                    </a:moveTo>
                    <a:cubicBezTo>
                      <a:pt x="4833" y="2894"/>
                      <a:pt x="5350" y="3198"/>
                      <a:pt x="5380" y="3198"/>
                    </a:cubicBezTo>
                    <a:cubicBezTo>
                      <a:pt x="5958" y="3624"/>
                      <a:pt x="6140" y="4171"/>
                      <a:pt x="5958" y="4718"/>
                    </a:cubicBezTo>
                    <a:cubicBezTo>
                      <a:pt x="5624" y="5903"/>
                      <a:pt x="4681" y="7058"/>
                      <a:pt x="3070" y="8061"/>
                    </a:cubicBezTo>
                    <a:cubicBezTo>
                      <a:pt x="3313" y="6967"/>
                      <a:pt x="3557" y="5083"/>
                      <a:pt x="3830" y="2286"/>
                    </a:cubicBezTo>
                    <a:close/>
                    <a:moveTo>
                      <a:pt x="2109" y="1"/>
                    </a:moveTo>
                    <a:cubicBezTo>
                      <a:pt x="2071" y="1"/>
                      <a:pt x="2037" y="3"/>
                      <a:pt x="2006" y="7"/>
                    </a:cubicBezTo>
                    <a:cubicBezTo>
                      <a:pt x="1998" y="5"/>
                      <a:pt x="1989" y="4"/>
                      <a:pt x="1981" y="4"/>
                    </a:cubicBezTo>
                    <a:cubicBezTo>
                      <a:pt x="1834" y="4"/>
                      <a:pt x="1664" y="245"/>
                      <a:pt x="1520" y="675"/>
                    </a:cubicBezTo>
                    <a:cubicBezTo>
                      <a:pt x="1581" y="706"/>
                      <a:pt x="1672" y="827"/>
                      <a:pt x="1733" y="1040"/>
                    </a:cubicBezTo>
                    <a:cubicBezTo>
                      <a:pt x="1815" y="1204"/>
                      <a:pt x="1921" y="1318"/>
                      <a:pt x="2008" y="1318"/>
                    </a:cubicBezTo>
                    <a:cubicBezTo>
                      <a:pt x="2018" y="1318"/>
                      <a:pt x="2027" y="1317"/>
                      <a:pt x="2037" y="1314"/>
                    </a:cubicBezTo>
                    <a:lnTo>
                      <a:pt x="2037" y="1314"/>
                    </a:lnTo>
                    <a:cubicBezTo>
                      <a:pt x="2037" y="2286"/>
                      <a:pt x="1946" y="3411"/>
                      <a:pt x="1733" y="4535"/>
                    </a:cubicBezTo>
                    <a:cubicBezTo>
                      <a:pt x="1581" y="5387"/>
                      <a:pt x="1368" y="6511"/>
                      <a:pt x="1034" y="8061"/>
                    </a:cubicBezTo>
                    <a:cubicBezTo>
                      <a:pt x="669" y="9642"/>
                      <a:pt x="426" y="10767"/>
                      <a:pt x="304" y="11557"/>
                    </a:cubicBezTo>
                    <a:cubicBezTo>
                      <a:pt x="122" y="12742"/>
                      <a:pt x="0" y="13837"/>
                      <a:pt x="0" y="14840"/>
                    </a:cubicBezTo>
                    <a:cubicBezTo>
                      <a:pt x="0" y="15022"/>
                      <a:pt x="152" y="15204"/>
                      <a:pt x="365" y="15417"/>
                    </a:cubicBezTo>
                    <a:lnTo>
                      <a:pt x="973" y="15873"/>
                    </a:lnTo>
                    <a:cubicBezTo>
                      <a:pt x="1550" y="15417"/>
                      <a:pt x="1946" y="14718"/>
                      <a:pt x="2098" y="13685"/>
                    </a:cubicBezTo>
                    <a:cubicBezTo>
                      <a:pt x="2128" y="13441"/>
                      <a:pt x="2158" y="13016"/>
                      <a:pt x="2189" y="12438"/>
                    </a:cubicBezTo>
                    <a:cubicBezTo>
                      <a:pt x="2280" y="11861"/>
                      <a:pt x="2310" y="11405"/>
                      <a:pt x="2341" y="11162"/>
                    </a:cubicBezTo>
                    <a:cubicBezTo>
                      <a:pt x="2432" y="10767"/>
                      <a:pt x="2493" y="10432"/>
                      <a:pt x="2614" y="10128"/>
                    </a:cubicBezTo>
                    <a:cubicBezTo>
                      <a:pt x="3070" y="10128"/>
                      <a:pt x="3557" y="9976"/>
                      <a:pt x="4073" y="9703"/>
                    </a:cubicBezTo>
                    <a:cubicBezTo>
                      <a:pt x="4134" y="9672"/>
                      <a:pt x="4560" y="9399"/>
                      <a:pt x="5320" y="8882"/>
                    </a:cubicBezTo>
                    <a:cubicBezTo>
                      <a:pt x="5806" y="8578"/>
                      <a:pt x="6414" y="7849"/>
                      <a:pt x="7204" y="6694"/>
                    </a:cubicBezTo>
                    <a:cubicBezTo>
                      <a:pt x="7569" y="6207"/>
                      <a:pt x="7751" y="5721"/>
                      <a:pt x="7812" y="5143"/>
                    </a:cubicBezTo>
                    <a:cubicBezTo>
                      <a:pt x="7934" y="4566"/>
                      <a:pt x="7873" y="4049"/>
                      <a:pt x="7599" y="3563"/>
                    </a:cubicBezTo>
                    <a:cubicBezTo>
                      <a:pt x="6809" y="1982"/>
                      <a:pt x="5441" y="918"/>
                      <a:pt x="3465" y="280"/>
                    </a:cubicBezTo>
                    <a:cubicBezTo>
                      <a:pt x="2827" y="94"/>
                      <a:pt x="2375" y="1"/>
                      <a:pt x="21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10"/>
              <p:cNvSpPr/>
              <p:nvPr/>
            </p:nvSpPr>
            <p:spPr>
              <a:xfrm>
                <a:off x="4457938" y="5554650"/>
                <a:ext cx="188475" cy="356225"/>
              </a:xfrm>
              <a:custGeom>
                <a:rect b="b" l="l" r="r" t="t"/>
                <a:pathLst>
                  <a:path extrusionOk="0" h="14249" w="7539">
                    <a:moveTo>
                      <a:pt x="3206" y="1"/>
                    </a:moveTo>
                    <a:cubicBezTo>
                      <a:pt x="2994" y="1"/>
                      <a:pt x="2802" y="63"/>
                      <a:pt x="2644" y="176"/>
                    </a:cubicBezTo>
                    <a:cubicBezTo>
                      <a:pt x="2553" y="845"/>
                      <a:pt x="2493" y="1574"/>
                      <a:pt x="2371" y="2334"/>
                    </a:cubicBezTo>
                    <a:cubicBezTo>
                      <a:pt x="2189" y="3459"/>
                      <a:pt x="1793" y="5222"/>
                      <a:pt x="1155" y="7653"/>
                    </a:cubicBezTo>
                    <a:cubicBezTo>
                      <a:pt x="578" y="9963"/>
                      <a:pt x="213" y="11757"/>
                      <a:pt x="0" y="13094"/>
                    </a:cubicBezTo>
                    <a:cubicBezTo>
                      <a:pt x="0" y="13124"/>
                      <a:pt x="122" y="13337"/>
                      <a:pt x="365" y="13732"/>
                    </a:cubicBezTo>
                    <a:cubicBezTo>
                      <a:pt x="517" y="14036"/>
                      <a:pt x="669" y="14188"/>
                      <a:pt x="882" y="14249"/>
                    </a:cubicBezTo>
                    <a:cubicBezTo>
                      <a:pt x="1003" y="14249"/>
                      <a:pt x="1064" y="14249"/>
                      <a:pt x="1185" y="14188"/>
                    </a:cubicBezTo>
                    <a:cubicBezTo>
                      <a:pt x="2067" y="13975"/>
                      <a:pt x="3100" y="13580"/>
                      <a:pt x="4225" y="13064"/>
                    </a:cubicBezTo>
                    <a:cubicBezTo>
                      <a:pt x="6231" y="12152"/>
                      <a:pt x="7234" y="11665"/>
                      <a:pt x="7265" y="11665"/>
                    </a:cubicBezTo>
                    <a:cubicBezTo>
                      <a:pt x="7508" y="11453"/>
                      <a:pt x="7538" y="11209"/>
                      <a:pt x="7417" y="10845"/>
                    </a:cubicBezTo>
                    <a:cubicBezTo>
                      <a:pt x="7356" y="10571"/>
                      <a:pt x="7113" y="10419"/>
                      <a:pt x="6809" y="10389"/>
                    </a:cubicBezTo>
                    <a:cubicBezTo>
                      <a:pt x="6687" y="10358"/>
                      <a:pt x="6535" y="10358"/>
                      <a:pt x="6353" y="10358"/>
                    </a:cubicBezTo>
                    <a:cubicBezTo>
                      <a:pt x="6170" y="10358"/>
                      <a:pt x="6018" y="10328"/>
                      <a:pt x="5927" y="10328"/>
                    </a:cubicBezTo>
                    <a:cubicBezTo>
                      <a:pt x="5562" y="10389"/>
                      <a:pt x="4955" y="10662"/>
                      <a:pt x="4103" y="11027"/>
                    </a:cubicBezTo>
                    <a:cubicBezTo>
                      <a:pt x="3313" y="11331"/>
                      <a:pt x="2705" y="11574"/>
                      <a:pt x="2249" y="11696"/>
                    </a:cubicBezTo>
                    <a:cubicBezTo>
                      <a:pt x="2401" y="10480"/>
                      <a:pt x="2766" y="8656"/>
                      <a:pt x="3313" y="6255"/>
                    </a:cubicBezTo>
                    <a:cubicBezTo>
                      <a:pt x="3860" y="3854"/>
                      <a:pt x="4195" y="2030"/>
                      <a:pt x="4347" y="814"/>
                    </a:cubicBezTo>
                    <a:cubicBezTo>
                      <a:pt x="4347" y="358"/>
                      <a:pt x="4043" y="85"/>
                      <a:pt x="3435" y="24"/>
                    </a:cubicBezTo>
                    <a:cubicBezTo>
                      <a:pt x="3356" y="8"/>
                      <a:pt x="3280" y="1"/>
                      <a:pt x="32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10"/>
              <p:cNvSpPr/>
              <p:nvPr/>
            </p:nvSpPr>
            <p:spPr>
              <a:xfrm>
                <a:off x="4623588" y="5597650"/>
                <a:ext cx="238625" cy="366700"/>
              </a:xfrm>
              <a:custGeom>
                <a:rect b="b" l="l" r="r" t="t"/>
                <a:pathLst>
                  <a:path extrusionOk="0" h="14668" w="9545">
                    <a:moveTo>
                      <a:pt x="6566" y="4353"/>
                    </a:moveTo>
                    <a:cubicBezTo>
                      <a:pt x="6596" y="4961"/>
                      <a:pt x="6657" y="5599"/>
                      <a:pt x="6718" y="6207"/>
                    </a:cubicBezTo>
                    <a:cubicBezTo>
                      <a:pt x="6748" y="6936"/>
                      <a:pt x="6748" y="7544"/>
                      <a:pt x="6718" y="8122"/>
                    </a:cubicBezTo>
                    <a:cubicBezTo>
                      <a:pt x="5684" y="7970"/>
                      <a:pt x="5016" y="7848"/>
                      <a:pt x="4742" y="7848"/>
                    </a:cubicBezTo>
                    <a:cubicBezTo>
                      <a:pt x="5320" y="6663"/>
                      <a:pt x="5927" y="5477"/>
                      <a:pt x="6566" y="4353"/>
                    </a:cubicBezTo>
                    <a:close/>
                    <a:moveTo>
                      <a:pt x="7183" y="0"/>
                    </a:moveTo>
                    <a:cubicBezTo>
                      <a:pt x="6932" y="0"/>
                      <a:pt x="6737" y="90"/>
                      <a:pt x="6657" y="249"/>
                    </a:cubicBezTo>
                    <a:cubicBezTo>
                      <a:pt x="6110" y="1131"/>
                      <a:pt x="5441" y="2377"/>
                      <a:pt x="4620" y="4049"/>
                    </a:cubicBezTo>
                    <a:cubicBezTo>
                      <a:pt x="3709" y="5933"/>
                      <a:pt x="3040" y="7271"/>
                      <a:pt x="2645" y="7970"/>
                    </a:cubicBezTo>
                    <a:cubicBezTo>
                      <a:pt x="2614" y="8030"/>
                      <a:pt x="2462" y="8122"/>
                      <a:pt x="2189" y="8122"/>
                    </a:cubicBezTo>
                    <a:cubicBezTo>
                      <a:pt x="1946" y="8122"/>
                      <a:pt x="1733" y="8152"/>
                      <a:pt x="1672" y="8213"/>
                    </a:cubicBezTo>
                    <a:cubicBezTo>
                      <a:pt x="1581" y="8304"/>
                      <a:pt x="1520" y="8365"/>
                      <a:pt x="1520" y="8456"/>
                    </a:cubicBezTo>
                    <a:cubicBezTo>
                      <a:pt x="1520" y="8517"/>
                      <a:pt x="1581" y="8669"/>
                      <a:pt x="1794" y="8882"/>
                    </a:cubicBezTo>
                    <a:cubicBezTo>
                      <a:pt x="1976" y="9064"/>
                      <a:pt x="2037" y="9246"/>
                      <a:pt x="2006" y="9368"/>
                    </a:cubicBezTo>
                    <a:cubicBezTo>
                      <a:pt x="1885" y="9824"/>
                      <a:pt x="1520" y="10553"/>
                      <a:pt x="882" y="11556"/>
                    </a:cubicBezTo>
                    <a:cubicBezTo>
                      <a:pt x="335" y="12468"/>
                      <a:pt x="31" y="13198"/>
                      <a:pt x="0" y="13775"/>
                    </a:cubicBezTo>
                    <a:cubicBezTo>
                      <a:pt x="0" y="14079"/>
                      <a:pt x="213" y="14353"/>
                      <a:pt x="730" y="14566"/>
                    </a:cubicBezTo>
                    <a:cubicBezTo>
                      <a:pt x="886" y="14630"/>
                      <a:pt x="1030" y="14668"/>
                      <a:pt x="1157" y="14668"/>
                    </a:cubicBezTo>
                    <a:cubicBezTo>
                      <a:pt x="1326" y="14668"/>
                      <a:pt x="1463" y="14601"/>
                      <a:pt x="1550" y="14444"/>
                    </a:cubicBezTo>
                    <a:cubicBezTo>
                      <a:pt x="1885" y="13927"/>
                      <a:pt x="2280" y="13137"/>
                      <a:pt x="2736" y="12103"/>
                    </a:cubicBezTo>
                    <a:cubicBezTo>
                      <a:pt x="3192" y="10948"/>
                      <a:pt x="3557" y="10158"/>
                      <a:pt x="3800" y="9733"/>
                    </a:cubicBezTo>
                    <a:cubicBezTo>
                      <a:pt x="4182" y="9542"/>
                      <a:pt x="4613" y="9424"/>
                      <a:pt x="5137" y="9424"/>
                    </a:cubicBezTo>
                    <a:cubicBezTo>
                      <a:pt x="5197" y="9424"/>
                      <a:pt x="5258" y="9426"/>
                      <a:pt x="5320" y="9429"/>
                    </a:cubicBezTo>
                    <a:lnTo>
                      <a:pt x="6900" y="9550"/>
                    </a:lnTo>
                    <a:cubicBezTo>
                      <a:pt x="7052" y="10401"/>
                      <a:pt x="7174" y="11344"/>
                      <a:pt x="7204" y="12529"/>
                    </a:cubicBezTo>
                    <a:cubicBezTo>
                      <a:pt x="7265" y="13593"/>
                      <a:pt x="7660" y="14231"/>
                      <a:pt x="8390" y="14505"/>
                    </a:cubicBezTo>
                    <a:cubicBezTo>
                      <a:pt x="8401" y="14509"/>
                      <a:pt x="8414" y="14511"/>
                      <a:pt x="8429" y="14511"/>
                    </a:cubicBezTo>
                    <a:cubicBezTo>
                      <a:pt x="8529" y="14511"/>
                      <a:pt x="8702" y="14421"/>
                      <a:pt x="8967" y="14262"/>
                    </a:cubicBezTo>
                    <a:cubicBezTo>
                      <a:pt x="9271" y="14079"/>
                      <a:pt x="9453" y="13836"/>
                      <a:pt x="9484" y="13532"/>
                    </a:cubicBezTo>
                    <a:cubicBezTo>
                      <a:pt x="9545" y="13350"/>
                      <a:pt x="9484" y="13167"/>
                      <a:pt x="9453" y="12894"/>
                    </a:cubicBezTo>
                    <a:cubicBezTo>
                      <a:pt x="8997" y="10493"/>
                      <a:pt x="8633" y="7514"/>
                      <a:pt x="8359" y="3927"/>
                    </a:cubicBezTo>
                    <a:cubicBezTo>
                      <a:pt x="8390" y="3319"/>
                      <a:pt x="8390" y="2681"/>
                      <a:pt x="8390" y="2073"/>
                    </a:cubicBezTo>
                    <a:cubicBezTo>
                      <a:pt x="8390" y="1313"/>
                      <a:pt x="8207" y="736"/>
                      <a:pt x="7812" y="310"/>
                    </a:cubicBezTo>
                    <a:cubicBezTo>
                      <a:pt x="7721" y="128"/>
                      <a:pt x="7508" y="67"/>
                      <a:pt x="7295" y="6"/>
                    </a:cubicBezTo>
                    <a:cubicBezTo>
                      <a:pt x="7257" y="2"/>
                      <a:pt x="7219" y="0"/>
                      <a:pt x="7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10"/>
              <p:cNvSpPr/>
              <p:nvPr/>
            </p:nvSpPr>
            <p:spPr>
              <a:xfrm>
                <a:off x="4878138" y="5608025"/>
                <a:ext cx="299425" cy="414575"/>
              </a:xfrm>
              <a:custGeom>
                <a:rect b="b" l="l" r="r" t="t"/>
                <a:pathLst>
                  <a:path extrusionOk="0" h="16583" w="11977">
                    <a:moveTo>
                      <a:pt x="3643" y="1"/>
                    </a:moveTo>
                    <a:cubicBezTo>
                      <a:pt x="3325" y="1"/>
                      <a:pt x="3139" y="132"/>
                      <a:pt x="3071" y="381"/>
                    </a:cubicBezTo>
                    <a:cubicBezTo>
                      <a:pt x="3010" y="776"/>
                      <a:pt x="2493" y="2752"/>
                      <a:pt x="1642" y="6278"/>
                    </a:cubicBezTo>
                    <a:cubicBezTo>
                      <a:pt x="1065" y="8588"/>
                      <a:pt x="670" y="10594"/>
                      <a:pt x="426" y="12144"/>
                    </a:cubicBezTo>
                    <a:cubicBezTo>
                      <a:pt x="274" y="13056"/>
                      <a:pt x="153" y="13907"/>
                      <a:pt x="62" y="14758"/>
                    </a:cubicBezTo>
                    <a:cubicBezTo>
                      <a:pt x="31" y="15032"/>
                      <a:pt x="31" y="15306"/>
                      <a:pt x="1" y="15518"/>
                    </a:cubicBezTo>
                    <a:cubicBezTo>
                      <a:pt x="1" y="15822"/>
                      <a:pt x="122" y="16035"/>
                      <a:pt x="305" y="16126"/>
                    </a:cubicBezTo>
                    <a:cubicBezTo>
                      <a:pt x="366" y="16157"/>
                      <a:pt x="487" y="16248"/>
                      <a:pt x="700" y="16400"/>
                    </a:cubicBezTo>
                    <a:cubicBezTo>
                      <a:pt x="882" y="16491"/>
                      <a:pt x="974" y="16582"/>
                      <a:pt x="1095" y="16582"/>
                    </a:cubicBezTo>
                    <a:cubicBezTo>
                      <a:pt x="1217" y="16582"/>
                      <a:pt x="1369" y="16552"/>
                      <a:pt x="1460" y="16461"/>
                    </a:cubicBezTo>
                    <a:cubicBezTo>
                      <a:pt x="1794" y="16369"/>
                      <a:pt x="1977" y="16035"/>
                      <a:pt x="2007" y="15640"/>
                    </a:cubicBezTo>
                    <a:cubicBezTo>
                      <a:pt x="2129" y="14454"/>
                      <a:pt x="2281" y="13330"/>
                      <a:pt x="2463" y="12175"/>
                    </a:cubicBezTo>
                    <a:cubicBezTo>
                      <a:pt x="2858" y="9834"/>
                      <a:pt x="3344" y="7615"/>
                      <a:pt x="3952" y="5518"/>
                    </a:cubicBezTo>
                    <a:cubicBezTo>
                      <a:pt x="4013" y="5336"/>
                      <a:pt x="4104" y="5275"/>
                      <a:pt x="4226" y="5275"/>
                    </a:cubicBezTo>
                    <a:cubicBezTo>
                      <a:pt x="4287" y="5275"/>
                      <a:pt x="4317" y="5336"/>
                      <a:pt x="4317" y="5427"/>
                    </a:cubicBezTo>
                    <a:cubicBezTo>
                      <a:pt x="5168" y="9591"/>
                      <a:pt x="5958" y="12722"/>
                      <a:pt x="6658" y="14728"/>
                    </a:cubicBezTo>
                    <a:cubicBezTo>
                      <a:pt x="6870" y="15397"/>
                      <a:pt x="7205" y="15792"/>
                      <a:pt x="7721" y="15853"/>
                    </a:cubicBezTo>
                    <a:cubicBezTo>
                      <a:pt x="7784" y="15868"/>
                      <a:pt x="7847" y="15876"/>
                      <a:pt x="7909" y="15876"/>
                    </a:cubicBezTo>
                    <a:cubicBezTo>
                      <a:pt x="8088" y="15876"/>
                      <a:pt x="8263" y="15813"/>
                      <a:pt x="8420" y="15701"/>
                    </a:cubicBezTo>
                    <a:cubicBezTo>
                      <a:pt x="8664" y="15549"/>
                      <a:pt x="8785" y="15366"/>
                      <a:pt x="8816" y="15154"/>
                    </a:cubicBezTo>
                    <a:cubicBezTo>
                      <a:pt x="8846" y="14606"/>
                      <a:pt x="8937" y="14120"/>
                      <a:pt x="8998" y="13573"/>
                    </a:cubicBezTo>
                    <a:cubicBezTo>
                      <a:pt x="9272" y="11992"/>
                      <a:pt x="9728" y="10017"/>
                      <a:pt x="10366" y="7707"/>
                    </a:cubicBezTo>
                    <a:cubicBezTo>
                      <a:pt x="10913" y="5731"/>
                      <a:pt x="11430" y="3755"/>
                      <a:pt x="11977" y="1810"/>
                    </a:cubicBezTo>
                    <a:cubicBezTo>
                      <a:pt x="11977" y="1658"/>
                      <a:pt x="11855" y="1506"/>
                      <a:pt x="11673" y="1506"/>
                    </a:cubicBezTo>
                    <a:cubicBezTo>
                      <a:pt x="11612" y="1476"/>
                      <a:pt x="11460" y="1415"/>
                      <a:pt x="11247" y="1293"/>
                    </a:cubicBezTo>
                    <a:cubicBezTo>
                      <a:pt x="11065" y="1232"/>
                      <a:pt x="10913" y="1202"/>
                      <a:pt x="10761" y="1141"/>
                    </a:cubicBezTo>
                    <a:cubicBezTo>
                      <a:pt x="10690" y="1131"/>
                      <a:pt x="10623" y="1126"/>
                      <a:pt x="10561" y="1126"/>
                    </a:cubicBezTo>
                    <a:cubicBezTo>
                      <a:pt x="10250" y="1126"/>
                      <a:pt x="10052" y="1253"/>
                      <a:pt x="10001" y="1506"/>
                    </a:cubicBezTo>
                    <a:cubicBezTo>
                      <a:pt x="8846" y="5397"/>
                      <a:pt x="7965" y="8345"/>
                      <a:pt x="7448" y="10260"/>
                    </a:cubicBezTo>
                    <a:cubicBezTo>
                      <a:pt x="7022" y="9166"/>
                      <a:pt x="6597" y="7585"/>
                      <a:pt x="6232" y="5518"/>
                    </a:cubicBezTo>
                    <a:cubicBezTo>
                      <a:pt x="5806" y="3360"/>
                      <a:pt x="5442" y="1810"/>
                      <a:pt x="5077" y="807"/>
                    </a:cubicBezTo>
                    <a:cubicBezTo>
                      <a:pt x="4682" y="321"/>
                      <a:pt x="4287" y="47"/>
                      <a:pt x="4013" y="47"/>
                    </a:cubicBezTo>
                    <a:cubicBezTo>
                      <a:pt x="3874" y="16"/>
                      <a:pt x="3751" y="1"/>
                      <a:pt x="3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10"/>
              <p:cNvSpPr/>
              <p:nvPr/>
            </p:nvSpPr>
            <p:spPr>
              <a:xfrm>
                <a:off x="5167663" y="5710250"/>
                <a:ext cx="236350" cy="334550"/>
              </a:xfrm>
              <a:custGeom>
                <a:rect b="b" l="l" r="r" t="t"/>
                <a:pathLst>
                  <a:path extrusionOk="0" h="13382" w="9454">
                    <a:moveTo>
                      <a:pt x="7691" y="1"/>
                    </a:moveTo>
                    <a:cubicBezTo>
                      <a:pt x="6870" y="31"/>
                      <a:pt x="6080" y="122"/>
                      <a:pt x="5320" y="183"/>
                    </a:cubicBezTo>
                    <a:cubicBezTo>
                      <a:pt x="4408" y="305"/>
                      <a:pt x="3648" y="426"/>
                      <a:pt x="3010" y="609"/>
                    </a:cubicBezTo>
                    <a:lnTo>
                      <a:pt x="1399" y="943"/>
                    </a:lnTo>
                    <a:cubicBezTo>
                      <a:pt x="852" y="1095"/>
                      <a:pt x="487" y="1399"/>
                      <a:pt x="426" y="1824"/>
                    </a:cubicBezTo>
                    <a:cubicBezTo>
                      <a:pt x="335" y="2280"/>
                      <a:pt x="730" y="2645"/>
                      <a:pt x="1551" y="2949"/>
                    </a:cubicBezTo>
                    <a:cubicBezTo>
                      <a:pt x="1247" y="4256"/>
                      <a:pt x="1064" y="4925"/>
                      <a:pt x="1034" y="5046"/>
                    </a:cubicBezTo>
                    <a:cubicBezTo>
                      <a:pt x="943" y="5168"/>
                      <a:pt x="791" y="5229"/>
                      <a:pt x="578" y="5320"/>
                    </a:cubicBezTo>
                    <a:cubicBezTo>
                      <a:pt x="335" y="5381"/>
                      <a:pt x="183" y="5502"/>
                      <a:pt x="153" y="5624"/>
                    </a:cubicBezTo>
                    <a:cubicBezTo>
                      <a:pt x="92" y="5897"/>
                      <a:pt x="244" y="6201"/>
                      <a:pt x="609" y="6536"/>
                    </a:cubicBezTo>
                    <a:cubicBezTo>
                      <a:pt x="305" y="7508"/>
                      <a:pt x="122" y="8663"/>
                      <a:pt x="31" y="10001"/>
                    </a:cubicBezTo>
                    <a:cubicBezTo>
                      <a:pt x="1" y="10457"/>
                      <a:pt x="153" y="10852"/>
                      <a:pt x="457" y="11277"/>
                    </a:cubicBezTo>
                    <a:cubicBezTo>
                      <a:pt x="761" y="11703"/>
                      <a:pt x="1095" y="11976"/>
                      <a:pt x="1520" y="12159"/>
                    </a:cubicBezTo>
                    <a:cubicBezTo>
                      <a:pt x="2858" y="12736"/>
                      <a:pt x="4438" y="13131"/>
                      <a:pt x="6353" y="13375"/>
                    </a:cubicBezTo>
                    <a:cubicBezTo>
                      <a:pt x="6387" y="13379"/>
                      <a:pt x="6421" y="13382"/>
                      <a:pt x="6456" y="13382"/>
                    </a:cubicBezTo>
                    <a:cubicBezTo>
                      <a:pt x="6641" y="13382"/>
                      <a:pt x="6833" y="13311"/>
                      <a:pt x="6961" y="13131"/>
                    </a:cubicBezTo>
                    <a:cubicBezTo>
                      <a:pt x="7113" y="12949"/>
                      <a:pt x="7174" y="12736"/>
                      <a:pt x="7174" y="12493"/>
                    </a:cubicBezTo>
                    <a:cubicBezTo>
                      <a:pt x="7144" y="11764"/>
                      <a:pt x="6931" y="11429"/>
                      <a:pt x="6475" y="11429"/>
                    </a:cubicBezTo>
                    <a:cubicBezTo>
                      <a:pt x="6353" y="11429"/>
                      <a:pt x="6232" y="11460"/>
                      <a:pt x="6080" y="11551"/>
                    </a:cubicBezTo>
                    <a:cubicBezTo>
                      <a:pt x="5964" y="11644"/>
                      <a:pt x="5848" y="11683"/>
                      <a:pt x="5745" y="11683"/>
                    </a:cubicBezTo>
                    <a:cubicBezTo>
                      <a:pt x="5713" y="11683"/>
                      <a:pt x="5683" y="11680"/>
                      <a:pt x="5654" y="11672"/>
                    </a:cubicBezTo>
                    <a:cubicBezTo>
                      <a:pt x="3891" y="11460"/>
                      <a:pt x="2615" y="11065"/>
                      <a:pt x="1976" y="10457"/>
                    </a:cubicBezTo>
                    <a:cubicBezTo>
                      <a:pt x="1855" y="10183"/>
                      <a:pt x="1855" y="9788"/>
                      <a:pt x="1946" y="9393"/>
                    </a:cubicBezTo>
                    <a:cubicBezTo>
                      <a:pt x="2068" y="8724"/>
                      <a:pt x="2372" y="7903"/>
                      <a:pt x="2827" y="6840"/>
                    </a:cubicBezTo>
                    <a:cubicBezTo>
                      <a:pt x="3055" y="6779"/>
                      <a:pt x="3321" y="6748"/>
                      <a:pt x="3618" y="6748"/>
                    </a:cubicBezTo>
                    <a:cubicBezTo>
                      <a:pt x="3914" y="6748"/>
                      <a:pt x="4241" y="6779"/>
                      <a:pt x="4590" y="6840"/>
                    </a:cubicBezTo>
                    <a:cubicBezTo>
                      <a:pt x="5321" y="6940"/>
                      <a:pt x="5863" y="6999"/>
                      <a:pt x="6218" y="6999"/>
                    </a:cubicBezTo>
                    <a:cubicBezTo>
                      <a:pt x="6291" y="6999"/>
                      <a:pt x="6357" y="6997"/>
                      <a:pt x="6414" y="6992"/>
                    </a:cubicBezTo>
                    <a:cubicBezTo>
                      <a:pt x="6464" y="6999"/>
                      <a:pt x="6511" y="7003"/>
                      <a:pt x="6555" y="7003"/>
                    </a:cubicBezTo>
                    <a:cubicBezTo>
                      <a:pt x="6699" y="7003"/>
                      <a:pt x="6815" y="6963"/>
                      <a:pt x="6931" y="6870"/>
                    </a:cubicBezTo>
                    <a:cubicBezTo>
                      <a:pt x="7144" y="6718"/>
                      <a:pt x="7265" y="6596"/>
                      <a:pt x="7296" y="6596"/>
                    </a:cubicBezTo>
                    <a:cubicBezTo>
                      <a:pt x="7417" y="6566"/>
                      <a:pt x="7478" y="6505"/>
                      <a:pt x="7478" y="6384"/>
                    </a:cubicBezTo>
                    <a:cubicBezTo>
                      <a:pt x="7539" y="6262"/>
                      <a:pt x="7417" y="6080"/>
                      <a:pt x="7265" y="5745"/>
                    </a:cubicBezTo>
                    <a:cubicBezTo>
                      <a:pt x="6992" y="5502"/>
                      <a:pt x="6627" y="5350"/>
                      <a:pt x="6201" y="5289"/>
                    </a:cubicBezTo>
                    <a:cubicBezTo>
                      <a:pt x="5958" y="5229"/>
                      <a:pt x="5593" y="5198"/>
                      <a:pt x="5107" y="5198"/>
                    </a:cubicBezTo>
                    <a:cubicBezTo>
                      <a:pt x="4590" y="5198"/>
                      <a:pt x="4226" y="5168"/>
                      <a:pt x="3982" y="5137"/>
                    </a:cubicBezTo>
                    <a:cubicBezTo>
                      <a:pt x="3679" y="5077"/>
                      <a:pt x="3375" y="4985"/>
                      <a:pt x="3162" y="4864"/>
                    </a:cubicBezTo>
                    <a:cubicBezTo>
                      <a:pt x="3435" y="3526"/>
                      <a:pt x="3679" y="2706"/>
                      <a:pt x="3891" y="2311"/>
                    </a:cubicBezTo>
                    <a:cubicBezTo>
                      <a:pt x="4499" y="2159"/>
                      <a:pt x="5350" y="2037"/>
                      <a:pt x="6536" y="1946"/>
                    </a:cubicBezTo>
                    <a:cubicBezTo>
                      <a:pt x="7721" y="1824"/>
                      <a:pt x="8603" y="1672"/>
                      <a:pt x="9211" y="1551"/>
                    </a:cubicBezTo>
                    <a:cubicBezTo>
                      <a:pt x="9316" y="1508"/>
                      <a:pt x="9363" y="1451"/>
                      <a:pt x="9402" y="1451"/>
                    </a:cubicBezTo>
                    <a:cubicBezTo>
                      <a:pt x="9420" y="1451"/>
                      <a:pt x="9435" y="1462"/>
                      <a:pt x="9454" y="1490"/>
                    </a:cubicBezTo>
                    <a:cubicBezTo>
                      <a:pt x="9454" y="1399"/>
                      <a:pt x="9454" y="1277"/>
                      <a:pt x="9423" y="1095"/>
                    </a:cubicBezTo>
                    <a:cubicBezTo>
                      <a:pt x="9393" y="943"/>
                      <a:pt x="9363" y="821"/>
                      <a:pt x="9363" y="760"/>
                    </a:cubicBezTo>
                    <a:cubicBezTo>
                      <a:pt x="8815" y="335"/>
                      <a:pt x="8359" y="122"/>
                      <a:pt x="7934" y="31"/>
                    </a:cubicBezTo>
                    <a:cubicBezTo>
                      <a:pt x="7873" y="1"/>
                      <a:pt x="7752" y="1"/>
                      <a:pt x="76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10"/>
              <p:cNvSpPr/>
              <p:nvPr/>
            </p:nvSpPr>
            <p:spPr>
              <a:xfrm>
                <a:off x="5362963" y="5691250"/>
                <a:ext cx="354125" cy="381950"/>
              </a:xfrm>
              <a:custGeom>
                <a:rect b="b" l="l" r="r" t="t"/>
                <a:pathLst>
                  <a:path extrusionOk="0" h="15278" w="14165">
                    <a:moveTo>
                      <a:pt x="6505" y="1"/>
                    </a:moveTo>
                    <a:cubicBezTo>
                      <a:pt x="5989" y="158"/>
                      <a:pt x="5257" y="249"/>
                      <a:pt x="4358" y="249"/>
                    </a:cubicBezTo>
                    <a:cubicBezTo>
                      <a:pt x="4040" y="249"/>
                      <a:pt x="3701" y="237"/>
                      <a:pt x="3344" y="213"/>
                    </a:cubicBezTo>
                    <a:cubicBezTo>
                      <a:pt x="2490" y="163"/>
                      <a:pt x="1794" y="141"/>
                      <a:pt x="1253" y="141"/>
                    </a:cubicBezTo>
                    <a:cubicBezTo>
                      <a:pt x="812" y="141"/>
                      <a:pt x="476" y="156"/>
                      <a:pt x="244" y="183"/>
                    </a:cubicBezTo>
                    <a:cubicBezTo>
                      <a:pt x="92" y="305"/>
                      <a:pt x="0" y="365"/>
                      <a:pt x="0" y="487"/>
                    </a:cubicBezTo>
                    <a:cubicBezTo>
                      <a:pt x="0" y="487"/>
                      <a:pt x="92" y="730"/>
                      <a:pt x="213" y="1125"/>
                    </a:cubicBezTo>
                    <a:cubicBezTo>
                      <a:pt x="639" y="1581"/>
                      <a:pt x="1247" y="1885"/>
                      <a:pt x="2006" y="2007"/>
                    </a:cubicBezTo>
                    <a:cubicBezTo>
                      <a:pt x="2280" y="2098"/>
                      <a:pt x="2918" y="2128"/>
                      <a:pt x="3769" y="2128"/>
                    </a:cubicBezTo>
                    <a:cubicBezTo>
                      <a:pt x="4529" y="2128"/>
                      <a:pt x="5107" y="2159"/>
                      <a:pt x="5532" y="2280"/>
                    </a:cubicBezTo>
                    <a:cubicBezTo>
                      <a:pt x="5320" y="3375"/>
                      <a:pt x="5046" y="4894"/>
                      <a:pt x="4560" y="6901"/>
                    </a:cubicBezTo>
                    <a:cubicBezTo>
                      <a:pt x="4104" y="9028"/>
                      <a:pt x="3769" y="10548"/>
                      <a:pt x="3617" y="11551"/>
                    </a:cubicBezTo>
                    <a:cubicBezTo>
                      <a:pt x="3557" y="12159"/>
                      <a:pt x="3465" y="12736"/>
                      <a:pt x="3405" y="13284"/>
                    </a:cubicBezTo>
                    <a:cubicBezTo>
                      <a:pt x="3344" y="13740"/>
                      <a:pt x="3465" y="14165"/>
                      <a:pt x="3709" y="14560"/>
                    </a:cubicBezTo>
                    <a:cubicBezTo>
                      <a:pt x="3921" y="14925"/>
                      <a:pt x="4286" y="15198"/>
                      <a:pt x="4742" y="15259"/>
                    </a:cubicBezTo>
                    <a:cubicBezTo>
                      <a:pt x="4786" y="15272"/>
                      <a:pt x="4828" y="15278"/>
                      <a:pt x="4868" y="15278"/>
                    </a:cubicBezTo>
                    <a:cubicBezTo>
                      <a:pt x="5027" y="15278"/>
                      <a:pt x="5162" y="15185"/>
                      <a:pt x="5259" y="15016"/>
                    </a:cubicBezTo>
                    <a:cubicBezTo>
                      <a:pt x="5350" y="14864"/>
                      <a:pt x="5380" y="14621"/>
                      <a:pt x="5411" y="14347"/>
                    </a:cubicBezTo>
                    <a:cubicBezTo>
                      <a:pt x="5532" y="13436"/>
                      <a:pt x="5654" y="12524"/>
                      <a:pt x="5806" y="11581"/>
                    </a:cubicBezTo>
                    <a:cubicBezTo>
                      <a:pt x="6171" y="9119"/>
                      <a:pt x="6809" y="6080"/>
                      <a:pt x="7721" y="2432"/>
                    </a:cubicBezTo>
                    <a:cubicBezTo>
                      <a:pt x="8367" y="2440"/>
                      <a:pt x="8963" y="2444"/>
                      <a:pt x="9511" y="2444"/>
                    </a:cubicBezTo>
                    <a:cubicBezTo>
                      <a:pt x="11156" y="2444"/>
                      <a:pt x="12364" y="2410"/>
                      <a:pt x="13162" y="2341"/>
                    </a:cubicBezTo>
                    <a:cubicBezTo>
                      <a:pt x="13587" y="2341"/>
                      <a:pt x="13891" y="2037"/>
                      <a:pt x="14104" y="1551"/>
                    </a:cubicBezTo>
                    <a:cubicBezTo>
                      <a:pt x="14165" y="1277"/>
                      <a:pt x="13952" y="1095"/>
                      <a:pt x="13587" y="1034"/>
                    </a:cubicBezTo>
                    <a:cubicBezTo>
                      <a:pt x="13648" y="821"/>
                      <a:pt x="13557" y="669"/>
                      <a:pt x="13283" y="639"/>
                    </a:cubicBezTo>
                    <a:cubicBezTo>
                      <a:pt x="13025" y="596"/>
                      <a:pt x="12707" y="553"/>
                      <a:pt x="12349" y="553"/>
                    </a:cubicBezTo>
                    <a:cubicBezTo>
                      <a:pt x="12200" y="553"/>
                      <a:pt x="12045" y="560"/>
                      <a:pt x="11885" y="578"/>
                    </a:cubicBezTo>
                    <a:cubicBezTo>
                      <a:pt x="11064" y="639"/>
                      <a:pt x="10578" y="639"/>
                      <a:pt x="10396" y="639"/>
                    </a:cubicBezTo>
                    <a:cubicBezTo>
                      <a:pt x="10152" y="671"/>
                      <a:pt x="9912" y="684"/>
                      <a:pt x="9673" y="684"/>
                    </a:cubicBezTo>
                    <a:cubicBezTo>
                      <a:pt x="9227" y="684"/>
                      <a:pt x="8784" y="638"/>
                      <a:pt x="8329" y="578"/>
                    </a:cubicBezTo>
                    <a:cubicBezTo>
                      <a:pt x="7660" y="457"/>
                      <a:pt x="7052" y="274"/>
                      <a:pt x="65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40" name="Shape 3640"/>
        <p:cNvGrpSpPr/>
        <p:nvPr/>
      </p:nvGrpSpPr>
      <p:grpSpPr>
        <a:xfrm>
          <a:off x="0" y="0"/>
          <a:ext cx="0" cy="0"/>
          <a:chOff x="0" y="0"/>
          <a:chExt cx="0" cy="0"/>
        </a:xfrm>
      </p:grpSpPr>
      <p:sp>
        <p:nvSpPr>
          <p:cNvPr id="3641" name="Google Shape;3641;p111"/>
          <p:cNvSpPr/>
          <p:nvPr/>
        </p:nvSpPr>
        <p:spPr>
          <a:xfrm>
            <a:off x="615150" y="1665169"/>
            <a:ext cx="2139000" cy="21390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11"/>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Different ways to save energy</a:t>
            </a:r>
            <a:endParaRPr/>
          </a:p>
        </p:txBody>
      </p:sp>
      <p:grpSp>
        <p:nvGrpSpPr>
          <p:cNvPr id="3643" name="Google Shape;3643;p111"/>
          <p:cNvGrpSpPr/>
          <p:nvPr/>
        </p:nvGrpSpPr>
        <p:grpSpPr>
          <a:xfrm>
            <a:off x="720002" y="1773177"/>
            <a:ext cx="1954175" cy="1890606"/>
            <a:chOff x="6429284" y="1666640"/>
            <a:chExt cx="736646" cy="712683"/>
          </a:xfrm>
        </p:grpSpPr>
        <p:sp>
          <p:nvSpPr>
            <p:cNvPr id="3644" name="Google Shape;3644;p111"/>
            <p:cNvSpPr/>
            <p:nvPr/>
          </p:nvSpPr>
          <p:spPr>
            <a:xfrm>
              <a:off x="6534363" y="1842752"/>
              <a:ext cx="55703" cy="60503"/>
            </a:xfrm>
            <a:custGeom>
              <a:rect b="b" l="l" r="r" t="t"/>
              <a:pathLst>
                <a:path extrusionOk="0" h="1626" w="1497">
                  <a:moveTo>
                    <a:pt x="555" y="0"/>
                  </a:moveTo>
                  <a:cubicBezTo>
                    <a:pt x="478" y="26"/>
                    <a:pt x="400" y="65"/>
                    <a:pt x="335" y="104"/>
                  </a:cubicBezTo>
                  <a:cubicBezTo>
                    <a:pt x="271" y="143"/>
                    <a:pt x="194" y="220"/>
                    <a:pt x="129" y="310"/>
                  </a:cubicBezTo>
                  <a:cubicBezTo>
                    <a:pt x="39" y="427"/>
                    <a:pt x="0" y="542"/>
                    <a:pt x="13" y="659"/>
                  </a:cubicBezTo>
                  <a:cubicBezTo>
                    <a:pt x="26" y="788"/>
                    <a:pt x="77" y="891"/>
                    <a:pt x="181" y="968"/>
                  </a:cubicBezTo>
                  <a:cubicBezTo>
                    <a:pt x="258" y="1020"/>
                    <a:pt x="323" y="1058"/>
                    <a:pt x="400" y="1058"/>
                  </a:cubicBezTo>
                  <a:cubicBezTo>
                    <a:pt x="478" y="1058"/>
                    <a:pt x="542" y="1046"/>
                    <a:pt x="607" y="1020"/>
                  </a:cubicBezTo>
                  <a:cubicBezTo>
                    <a:pt x="671" y="994"/>
                    <a:pt x="736" y="968"/>
                    <a:pt x="825" y="917"/>
                  </a:cubicBezTo>
                  <a:cubicBezTo>
                    <a:pt x="913" y="861"/>
                    <a:pt x="980" y="835"/>
                    <a:pt x="1035" y="835"/>
                  </a:cubicBezTo>
                  <a:cubicBezTo>
                    <a:pt x="1069" y="835"/>
                    <a:pt x="1098" y="845"/>
                    <a:pt x="1123" y="865"/>
                  </a:cubicBezTo>
                  <a:cubicBezTo>
                    <a:pt x="1174" y="903"/>
                    <a:pt x="1200" y="955"/>
                    <a:pt x="1187" y="1006"/>
                  </a:cubicBezTo>
                  <a:cubicBezTo>
                    <a:pt x="1174" y="1058"/>
                    <a:pt x="1148" y="1110"/>
                    <a:pt x="1109" y="1161"/>
                  </a:cubicBezTo>
                  <a:cubicBezTo>
                    <a:pt x="1083" y="1213"/>
                    <a:pt x="1032" y="1252"/>
                    <a:pt x="968" y="1290"/>
                  </a:cubicBezTo>
                  <a:cubicBezTo>
                    <a:pt x="903" y="1329"/>
                    <a:pt x="839" y="1355"/>
                    <a:pt x="774" y="1367"/>
                  </a:cubicBezTo>
                  <a:lnTo>
                    <a:pt x="877" y="1625"/>
                  </a:lnTo>
                  <a:cubicBezTo>
                    <a:pt x="980" y="1600"/>
                    <a:pt x="1058" y="1561"/>
                    <a:pt x="1135" y="1496"/>
                  </a:cubicBezTo>
                  <a:cubicBezTo>
                    <a:pt x="1212" y="1445"/>
                    <a:pt x="1290" y="1381"/>
                    <a:pt x="1341" y="1303"/>
                  </a:cubicBezTo>
                  <a:cubicBezTo>
                    <a:pt x="1406" y="1226"/>
                    <a:pt x="1458" y="1135"/>
                    <a:pt x="1470" y="1046"/>
                  </a:cubicBezTo>
                  <a:cubicBezTo>
                    <a:pt x="1496" y="955"/>
                    <a:pt x="1484" y="877"/>
                    <a:pt x="1458" y="800"/>
                  </a:cubicBezTo>
                  <a:cubicBezTo>
                    <a:pt x="1432" y="723"/>
                    <a:pt x="1381" y="671"/>
                    <a:pt x="1329" y="619"/>
                  </a:cubicBezTo>
                  <a:cubicBezTo>
                    <a:pt x="1252" y="555"/>
                    <a:pt x="1174" y="530"/>
                    <a:pt x="1109" y="516"/>
                  </a:cubicBezTo>
                  <a:cubicBezTo>
                    <a:pt x="1083" y="511"/>
                    <a:pt x="1057" y="508"/>
                    <a:pt x="1030" y="508"/>
                  </a:cubicBezTo>
                  <a:cubicBezTo>
                    <a:pt x="992" y="508"/>
                    <a:pt x="954" y="514"/>
                    <a:pt x="916" y="530"/>
                  </a:cubicBezTo>
                  <a:cubicBezTo>
                    <a:pt x="865" y="542"/>
                    <a:pt x="800" y="581"/>
                    <a:pt x="736" y="619"/>
                  </a:cubicBezTo>
                  <a:cubicBezTo>
                    <a:pt x="645" y="671"/>
                    <a:pt x="581" y="697"/>
                    <a:pt x="516" y="723"/>
                  </a:cubicBezTo>
                  <a:cubicBezTo>
                    <a:pt x="489" y="728"/>
                    <a:pt x="465" y="732"/>
                    <a:pt x="442" y="732"/>
                  </a:cubicBezTo>
                  <a:cubicBezTo>
                    <a:pt x="411" y="732"/>
                    <a:pt x="384" y="725"/>
                    <a:pt x="361" y="710"/>
                  </a:cubicBezTo>
                  <a:cubicBezTo>
                    <a:pt x="323" y="671"/>
                    <a:pt x="297" y="633"/>
                    <a:pt x="297" y="581"/>
                  </a:cubicBezTo>
                  <a:cubicBezTo>
                    <a:pt x="297" y="542"/>
                    <a:pt x="323" y="490"/>
                    <a:pt x="361" y="439"/>
                  </a:cubicBezTo>
                  <a:cubicBezTo>
                    <a:pt x="426" y="362"/>
                    <a:pt x="529" y="298"/>
                    <a:pt x="671" y="233"/>
                  </a:cubicBezTo>
                  <a:lnTo>
                    <a:pt x="555"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11"/>
            <p:cNvSpPr/>
            <p:nvPr/>
          </p:nvSpPr>
          <p:spPr>
            <a:xfrm>
              <a:off x="6576596" y="1811086"/>
              <a:ext cx="60020" cy="62401"/>
            </a:xfrm>
            <a:custGeom>
              <a:rect b="b" l="l" r="r" t="t"/>
              <a:pathLst>
                <a:path extrusionOk="0" h="1677" w="1613">
                  <a:moveTo>
                    <a:pt x="438" y="516"/>
                  </a:moveTo>
                  <a:lnTo>
                    <a:pt x="813" y="697"/>
                  </a:lnTo>
                  <a:lnTo>
                    <a:pt x="581" y="903"/>
                  </a:lnTo>
                  <a:lnTo>
                    <a:pt x="438" y="516"/>
                  </a:lnTo>
                  <a:close/>
                  <a:moveTo>
                    <a:pt x="0" y="0"/>
                  </a:moveTo>
                  <a:lnTo>
                    <a:pt x="555" y="1677"/>
                  </a:lnTo>
                  <a:lnTo>
                    <a:pt x="787" y="1470"/>
                  </a:lnTo>
                  <a:lnTo>
                    <a:pt x="671" y="1161"/>
                  </a:lnTo>
                  <a:lnTo>
                    <a:pt x="1058" y="813"/>
                  </a:lnTo>
                  <a:lnTo>
                    <a:pt x="1341" y="968"/>
                  </a:lnTo>
                  <a:lnTo>
                    <a:pt x="1613" y="722"/>
                  </a:lnTo>
                  <a:lnTo>
                    <a:pt x="13"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11"/>
            <p:cNvSpPr/>
            <p:nvPr/>
          </p:nvSpPr>
          <p:spPr>
            <a:xfrm>
              <a:off x="6599629" y="1765505"/>
              <a:ext cx="54736" cy="65304"/>
            </a:xfrm>
            <a:custGeom>
              <a:rect b="b" l="l" r="r" t="t"/>
              <a:pathLst>
                <a:path extrusionOk="0" h="1755" w="1471">
                  <a:moveTo>
                    <a:pt x="1200" y="0"/>
                  </a:moveTo>
                  <a:lnTo>
                    <a:pt x="890" y="193"/>
                  </a:lnTo>
                  <a:lnTo>
                    <a:pt x="1083" y="1110"/>
                  </a:lnTo>
                  <a:lnTo>
                    <a:pt x="310" y="568"/>
                  </a:lnTo>
                  <a:lnTo>
                    <a:pt x="0" y="761"/>
                  </a:lnTo>
                  <a:lnTo>
                    <a:pt x="1470" y="1754"/>
                  </a:lnTo>
                  <a:lnTo>
                    <a:pt x="1470" y="1754"/>
                  </a:lnTo>
                  <a:lnTo>
                    <a:pt x="1200"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11"/>
            <p:cNvSpPr/>
            <p:nvPr/>
          </p:nvSpPr>
          <p:spPr>
            <a:xfrm>
              <a:off x="6661545" y="1743440"/>
              <a:ext cx="58569" cy="68169"/>
            </a:xfrm>
            <a:custGeom>
              <a:rect b="b" l="l" r="r" t="t"/>
              <a:pathLst>
                <a:path extrusionOk="0" h="1832" w="1574">
                  <a:moveTo>
                    <a:pt x="993" y="0"/>
                  </a:moveTo>
                  <a:lnTo>
                    <a:pt x="0" y="374"/>
                  </a:lnTo>
                  <a:lnTo>
                    <a:pt x="554" y="1832"/>
                  </a:lnTo>
                  <a:lnTo>
                    <a:pt x="1574" y="1445"/>
                  </a:lnTo>
                  <a:lnTo>
                    <a:pt x="1457" y="1161"/>
                  </a:lnTo>
                  <a:lnTo>
                    <a:pt x="735" y="1445"/>
                  </a:lnTo>
                  <a:lnTo>
                    <a:pt x="619" y="1122"/>
                  </a:lnTo>
                  <a:lnTo>
                    <a:pt x="1238" y="890"/>
                  </a:lnTo>
                  <a:lnTo>
                    <a:pt x="1135" y="619"/>
                  </a:lnTo>
                  <a:lnTo>
                    <a:pt x="503" y="851"/>
                  </a:lnTo>
                  <a:lnTo>
                    <a:pt x="387" y="542"/>
                  </a:lnTo>
                  <a:lnTo>
                    <a:pt x="1096" y="271"/>
                  </a:lnTo>
                  <a:lnTo>
                    <a:pt x="993"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11"/>
            <p:cNvSpPr/>
            <p:nvPr/>
          </p:nvSpPr>
          <p:spPr>
            <a:xfrm>
              <a:off x="6747908" y="1730007"/>
              <a:ext cx="45619" cy="60950"/>
            </a:xfrm>
            <a:custGeom>
              <a:rect b="b" l="l" r="r" t="t"/>
              <a:pathLst>
                <a:path extrusionOk="0" h="1638" w="1226">
                  <a:moveTo>
                    <a:pt x="1058" y="0"/>
                  </a:moveTo>
                  <a:lnTo>
                    <a:pt x="1" y="90"/>
                  </a:lnTo>
                  <a:lnTo>
                    <a:pt x="142" y="1638"/>
                  </a:lnTo>
                  <a:lnTo>
                    <a:pt x="1225" y="1548"/>
                  </a:lnTo>
                  <a:lnTo>
                    <a:pt x="1200" y="1251"/>
                  </a:lnTo>
                  <a:lnTo>
                    <a:pt x="413" y="1316"/>
                  </a:lnTo>
                  <a:lnTo>
                    <a:pt x="388" y="980"/>
                  </a:lnTo>
                  <a:lnTo>
                    <a:pt x="1058" y="929"/>
                  </a:lnTo>
                  <a:lnTo>
                    <a:pt x="1032" y="632"/>
                  </a:lnTo>
                  <a:lnTo>
                    <a:pt x="362" y="697"/>
                  </a:lnTo>
                  <a:lnTo>
                    <a:pt x="336" y="361"/>
                  </a:lnTo>
                  <a:lnTo>
                    <a:pt x="1084" y="296"/>
                  </a:lnTo>
                  <a:lnTo>
                    <a:pt x="1058"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11"/>
            <p:cNvSpPr/>
            <p:nvPr/>
          </p:nvSpPr>
          <p:spPr>
            <a:xfrm>
              <a:off x="6802605" y="1726621"/>
              <a:ext cx="58085" cy="68169"/>
            </a:xfrm>
            <a:custGeom>
              <a:rect b="b" l="l" r="r" t="t"/>
              <a:pathLst>
                <a:path extrusionOk="0" h="1832" w="1561">
                  <a:moveTo>
                    <a:pt x="182" y="0"/>
                  </a:moveTo>
                  <a:lnTo>
                    <a:pt x="1" y="1613"/>
                  </a:lnTo>
                  <a:lnTo>
                    <a:pt x="311" y="1639"/>
                  </a:lnTo>
                  <a:lnTo>
                    <a:pt x="400" y="736"/>
                  </a:lnTo>
                  <a:lnTo>
                    <a:pt x="1368" y="1832"/>
                  </a:lnTo>
                  <a:lnTo>
                    <a:pt x="1380" y="1832"/>
                  </a:lnTo>
                  <a:lnTo>
                    <a:pt x="1561" y="220"/>
                  </a:lnTo>
                  <a:lnTo>
                    <a:pt x="1251" y="181"/>
                  </a:lnTo>
                  <a:lnTo>
                    <a:pt x="1162" y="1123"/>
                  </a:lnTo>
                  <a:lnTo>
                    <a:pt x="194"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11"/>
            <p:cNvSpPr/>
            <p:nvPr/>
          </p:nvSpPr>
          <p:spPr>
            <a:xfrm>
              <a:off x="6865973" y="1741505"/>
              <a:ext cx="56150" cy="68169"/>
            </a:xfrm>
            <a:custGeom>
              <a:rect b="b" l="l" r="r" t="t"/>
              <a:pathLst>
                <a:path extrusionOk="0" h="1832" w="1509">
                  <a:moveTo>
                    <a:pt x="503" y="1"/>
                  </a:moveTo>
                  <a:lnTo>
                    <a:pt x="0" y="1471"/>
                  </a:lnTo>
                  <a:lnTo>
                    <a:pt x="1019" y="1832"/>
                  </a:lnTo>
                  <a:lnTo>
                    <a:pt x="1122" y="1548"/>
                  </a:lnTo>
                  <a:lnTo>
                    <a:pt x="374" y="1290"/>
                  </a:lnTo>
                  <a:lnTo>
                    <a:pt x="490" y="981"/>
                  </a:lnTo>
                  <a:lnTo>
                    <a:pt x="1122" y="1200"/>
                  </a:lnTo>
                  <a:lnTo>
                    <a:pt x="1213" y="916"/>
                  </a:lnTo>
                  <a:lnTo>
                    <a:pt x="594" y="697"/>
                  </a:lnTo>
                  <a:lnTo>
                    <a:pt x="697" y="388"/>
                  </a:lnTo>
                  <a:lnTo>
                    <a:pt x="1406" y="632"/>
                  </a:lnTo>
                  <a:lnTo>
                    <a:pt x="1509" y="348"/>
                  </a:lnTo>
                  <a:lnTo>
                    <a:pt x="503" y="1"/>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11"/>
            <p:cNvSpPr/>
            <p:nvPr/>
          </p:nvSpPr>
          <p:spPr>
            <a:xfrm>
              <a:off x="6913006" y="1762119"/>
              <a:ext cx="56671" cy="71555"/>
            </a:xfrm>
            <a:custGeom>
              <a:rect b="b" l="l" r="r" t="t"/>
              <a:pathLst>
                <a:path extrusionOk="0" h="1923" w="1523">
                  <a:moveTo>
                    <a:pt x="864" y="401"/>
                  </a:moveTo>
                  <a:lnTo>
                    <a:pt x="1058" y="504"/>
                  </a:lnTo>
                  <a:cubicBezTo>
                    <a:pt x="1135" y="542"/>
                    <a:pt x="1173" y="594"/>
                    <a:pt x="1187" y="659"/>
                  </a:cubicBezTo>
                  <a:cubicBezTo>
                    <a:pt x="1187" y="723"/>
                    <a:pt x="1173" y="775"/>
                    <a:pt x="1148" y="826"/>
                  </a:cubicBezTo>
                  <a:cubicBezTo>
                    <a:pt x="1122" y="878"/>
                    <a:pt x="1084" y="917"/>
                    <a:pt x="1032" y="943"/>
                  </a:cubicBezTo>
                  <a:cubicBezTo>
                    <a:pt x="1009" y="952"/>
                    <a:pt x="986" y="956"/>
                    <a:pt x="964" y="956"/>
                  </a:cubicBezTo>
                  <a:cubicBezTo>
                    <a:pt x="922" y="956"/>
                    <a:pt x="880" y="942"/>
                    <a:pt x="838" y="917"/>
                  </a:cubicBezTo>
                  <a:lnTo>
                    <a:pt x="645" y="814"/>
                  </a:lnTo>
                  <a:lnTo>
                    <a:pt x="864" y="401"/>
                  </a:lnTo>
                  <a:close/>
                  <a:moveTo>
                    <a:pt x="723" y="1"/>
                  </a:moveTo>
                  <a:lnTo>
                    <a:pt x="0" y="1368"/>
                  </a:lnTo>
                  <a:lnTo>
                    <a:pt x="271" y="1510"/>
                  </a:lnTo>
                  <a:lnTo>
                    <a:pt x="503" y="1084"/>
                  </a:lnTo>
                  <a:lnTo>
                    <a:pt x="683" y="1175"/>
                  </a:lnTo>
                  <a:lnTo>
                    <a:pt x="748" y="1768"/>
                  </a:lnTo>
                  <a:lnTo>
                    <a:pt x="1058" y="1923"/>
                  </a:lnTo>
                  <a:lnTo>
                    <a:pt x="1006" y="1265"/>
                  </a:lnTo>
                  <a:cubicBezTo>
                    <a:pt x="1096" y="1265"/>
                    <a:pt x="1187" y="1226"/>
                    <a:pt x="1264" y="1175"/>
                  </a:cubicBezTo>
                  <a:cubicBezTo>
                    <a:pt x="1328" y="1123"/>
                    <a:pt x="1393" y="1046"/>
                    <a:pt x="1431" y="968"/>
                  </a:cubicBezTo>
                  <a:cubicBezTo>
                    <a:pt x="1509" y="826"/>
                    <a:pt x="1522" y="685"/>
                    <a:pt x="1471" y="556"/>
                  </a:cubicBezTo>
                  <a:cubicBezTo>
                    <a:pt x="1419" y="413"/>
                    <a:pt x="1316" y="310"/>
                    <a:pt x="1148" y="220"/>
                  </a:cubicBezTo>
                  <a:lnTo>
                    <a:pt x="723" y="1"/>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11"/>
            <p:cNvSpPr/>
            <p:nvPr/>
          </p:nvSpPr>
          <p:spPr>
            <a:xfrm>
              <a:off x="6963871" y="1800519"/>
              <a:ext cx="60950" cy="61173"/>
            </a:xfrm>
            <a:custGeom>
              <a:rect b="b" l="l" r="r" t="t"/>
              <a:pathLst>
                <a:path extrusionOk="0" h="1644" w="1638">
                  <a:moveTo>
                    <a:pt x="824" y="1"/>
                  </a:moveTo>
                  <a:cubicBezTo>
                    <a:pt x="738" y="1"/>
                    <a:pt x="649" y="18"/>
                    <a:pt x="554" y="52"/>
                  </a:cubicBezTo>
                  <a:cubicBezTo>
                    <a:pt x="425" y="104"/>
                    <a:pt x="296" y="207"/>
                    <a:pt x="181" y="349"/>
                  </a:cubicBezTo>
                  <a:cubicBezTo>
                    <a:pt x="90" y="465"/>
                    <a:pt x="39" y="581"/>
                    <a:pt x="26" y="710"/>
                  </a:cubicBezTo>
                  <a:cubicBezTo>
                    <a:pt x="0" y="839"/>
                    <a:pt x="26" y="968"/>
                    <a:pt x="78" y="1097"/>
                  </a:cubicBezTo>
                  <a:cubicBezTo>
                    <a:pt x="142" y="1226"/>
                    <a:pt x="233" y="1342"/>
                    <a:pt x="361" y="1445"/>
                  </a:cubicBezTo>
                  <a:cubicBezTo>
                    <a:pt x="413" y="1484"/>
                    <a:pt x="465" y="1522"/>
                    <a:pt x="542" y="1548"/>
                  </a:cubicBezTo>
                  <a:cubicBezTo>
                    <a:pt x="606" y="1587"/>
                    <a:pt x="671" y="1600"/>
                    <a:pt x="735" y="1625"/>
                  </a:cubicBezTo>
                  <a:cubicBezTo>
                    <a:pt x="781" y="1635"/>
                    <a:pt x="820" y="1644"/>
                    <a:pt x="853" y="1644"/>
                  </a:cubicBezTo>
                  <a:cubicBezTo>
                    <a:pt x="866" y="1644"/>
                    <a:pt x="879" y="1642"/>
                    <a:pt x="890" y="1639"/>
                  </a:cubicBezTo>
                  <a:lnTo>
                    <a:pt x="1290" y="1123"/>
                  </a:lnTo>
                  <a:lnTo>
                    <a:pt x="838" y="762"/>
                  </a:lnTo>
                  <a:lnTo>
                    <a:pt x="658" y="994"/>
                  </a:lnTo>
                  <a:lnTo>
                    <a:pt x="864" y="1161"/>
                  </a:lnTo>
                  <a:lnTo>
                    <a:pt x="748" y="1316"/>
                  </a:lnTo>
                  <a:cubicBezTo>
                    <a:pt x="697" y="1304"/>
                    <a:pt x="632" y="1264"/>
                    <a:pt x="554" y="1213"/>
                  </a:cubicBezTo>
                  <a:cubicBezTo>
                    <a:pt x="477" y="1149"/>
                    <a:pt x="425" y="1084"/>
                    <a:pt x="387" y="994"/>
                  </a:cubicBezTo>
                  <a:cubicBezTo>
                    <a:pt x="348" y="917"/>
                    <a:pt x="336" y="839"/>
                    <a:pt x="348" y="762"/>
                  </a:cubicBezTo>
                  <a:cubicBezTo>
                    <a:pt x="361" y="671"/>
                    <a:pt x="387" y="594"/>
                    <a:pt x="451" y="516"/>
                  </a:cubicBezTo>
                  <a:cubicBezTo>
                    <a:pt x="554" y="387"/>
                    <a:pt x="671" y="323"/>
                    <a:pt x="787" y="310"/>
                  </a:cubicBezTo>
                  <a:cubicBezTo>
                    <a:pt x="799" y="309"/>
                    <a:pt x="812" y="308"/>
                    <a:pt x="824" y="308"/>
                  </a:cubicBezTo>
                  <a:cubicBezTo>
                    <a:pt x="939" y="308"/>
                    <a:pt x="1046" y="359"/>
                    <a:pt x="1173" y="452"/>
                  </a:cubicBezTo>
                  <a:cubicBezTo>
                    <a:pt x="1213" y="478"/>
                    <a:pt x="1251" y="530"/>
                    <a:pt x="1290" y="581"/>
                  </a:cubicBezTo>
                  <a:cubicBezTo>
                    <a:pt x="1342" y="645"/>
                    <a:pt x="1367" y="697"/>
                    <a:pt x="1380" y="736"/>
                  </a:cubicBezTo>
                  <a:lnTo>
                    <a:pt x="1638" y="581"/>
                  </a:lnTo>
                  <a:cubicBezTo>
                    <a:pt x="1612" y="516"/>
                    <a:pt x="1574" y="452"/>
                    <a:pt x="1522" y="375"/>
                  </a:cubicBezTo>
                  <a:cubicBezTo>
                    <a:pt x="1471" y="310"/>
                    <a:pt x="1406" y="246"/>
                    <a:pt x="1328" y="181"/>
                  </a:cubicBezTo>
                  <a:cubicBezTo>
                    <a:pt x="1213" y="91"/>
                    <a:pt x="1096" y="40"/>
                    <a:pt x="955" y="14"/>
                  </a:cubicBezTo>
                  <a:cubicBezTo>
                    <a:pt x="911" y="5"/>
                    <a:pt x="868" y="1"/>
                    <a:pt x="824" y="1"/>
                  </a:cubicBez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11"/>
            <p:cNvSpPr/>
            <p:nvPr/>
          </p:nvSpPr>
          <p:spPr>
            <a:xfrm>
              <a:off x="7008968" y="1829319"/>
              <a:ext cx="65304" cy="62922"/>
            </a:xfrm>
            <a:custGeom>
              <a:rect b="b" l="l" r="r" t="t"/>
              <a:pathLst>
                <a:path extrusionOk="0" h="1691" w="1755">
                  <a:moveTo>
                    <a:pt x="800" y="0"/>
                  </a:moveTo>
                  <a:lnTo>
                    <a:pt x="362" y="1135"/>
                  </a:lnTo>
                  <a:lnTo>
                    <a:pt x="1" y="1458"/>
                  </a:lnTo>
                  <a:lnTo>
                    <a:pt x="207" y="1690"/>
                  </a:lnTo>
                  <a:lnTo>
                    <a:pt x="568" y="1367"/>
                  </a:lnTo>
                  <a:lnTo>
                    <a:pt x="1755" y="1109"/>
                  </a:lnTo>
                  <a:lnTo>
                    <a:pt x="1509" y="826"/>
                  </a:lnTo>
                  <a:lnTo>
                    <a:pt x="735" y="1032"/>
                  </a:lnTo>
                  <a:lnTo>
                    <a:pt x="1045" y="297"/>
                  </a:lnTo>
                  <a:lnTo>
                    <a:pt x="800" y="0"/>
                  </a:lnTo>
                  <a:close/>
                </a:path>
              </a:pathLst>
            </a:custGeom>
            <a:solidFill>
              <a:srgbClr val="DDD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11"/>
            <p:cNvSpPr/>
            <p:nvPr/>
          </p:nvSpPr>
          <p:spPr>
            <a:xfrm>
              <a:off x="6429284" y="1666640"/>
              <a:ext cx="736646" cy="712683"/>
            </a:xfrm>
            <a:custGeom>
              <a:rect b="b" l="l" r="r" t="t"/>
              <a:pathLst>
                <a:path extrusionOk="0" h="19153" w="19797">
                  <a:moveTo>
                    <a:pt x="10034" y="1"/>
                  </a:moveTo>
                  <a:cubicBezTo>
                    <a:pt x="9118" y="1"/>
                    <a:pt x="8215" y="130"/>
                    <a:pt x="7351" y="374"/>
                  </a:cubicBezTo>
                  <a:cubicBezTo>
                    <a:pt x="4669" y="1174"/>
                    <a:pt x="2399" y="2979"/>
                    <a:pt x="1122" y="5327"/>
                  </a:cubicBezTo>
                  <a:cubicBezTo>
                    <a:pt x="413" y="6630"/>
                    <a:pt x="38" y="8152"/>
                    <a:pt x="13" y="9699"/>
                  </a:cubicBezTo>
                  <a:cubicBezTo>
                    <a:pt x="0" y="10537"/>
                    <a:pt x="103" y="11388"/>
                    <a:pt x="335" y="12214"/>
                  </a:cubicBezTo>
                  <a:cubicBezTo>
                    <a:pt x="503" y="12820"/>
                    <a:pt x="761" y="13388"/>
                    <a:pt x="1032" y="13878"/>
                  </a:cubicBezTo>
                  <a:cubicBezTo>
                    <a:pt x="1135" y="14071"/>
                    <a:pt x="1431" y="14523"/>
                    <a:pt x="1483" y="14587"/>
                  </a:cubicBezTo>
                  <a:cubicBezTo>
                    <a:pt x="1633" y="14760"/>
                    <a:pt x="1845" y="14902"/>
                    <a:pt x="2072" y="14902"/>
                  </a:cubicBezTo>
                  <a:cubicBezTo>
                    <a:pt x="2099" y="14902"/>
                    <a:pt x="2126" y="14900"/>
                    <a:pt x="2153" y="14896"/>
                  </a:cubicBezTo>
                  <a:cubicBezTo>
                    <a:pt x="2205" y="14887"/>
                    <a:pt x="2251" y="14883"/>
                    <a:pt x="2293" y="14883"/>
                  </a:cubicBezTo>
                  <a:cubicBezTo>
                    <a:pt x="2719" y="14883"/>
                    <a:pt x="2644" y="15322"/>
                    <a:pt x="2644" y="15322"/>
                  </a:cubicBezTo>
                  <a:cubicBezTo>
                    <a:pt x="2411" y="16109"/>
                    <a:pt x="2889" y="16922"/>
                    <a:pt x="3431" y="17424"/>
                  </a:cubicBezTo>
                  <a:cubicBezTo>
                    <a:pt x="4114" y="18069"/>
                    <a:pt x="4849" y="18327"/>
                    <a:pt x="5984" y="18662"/>
                  </a:cubicBezTo>
                  <a:lnTo>
                    <a:pt x="6010" y="18676"/>
                  </a:lnTo>
                  <a:lnTo>
                    <a:pt x="6023" y="18676"/>
                  </a:lnTo>
                  <a:cubicBezTo>
                    <a:pt x="7351" y="18997"/>
                    <a:pt x="8564" y="19152"/>
                    <a:pt x="9724" y="19152"/>
                  </a:cubicBezTo>
                  <a:cubicBezTo>
                    <a:pt x="10536" y="19152"/>
                    <a:pt x="11324" y="19075"/>
                    <a:pt x="12123" y="18933"/>
                  </a:cubicBezTo>
                  <a:cubicBezTo>
                    <a:pt x="13167" y="18727"/>
                    <a:pt x="13955" y="18482"/>
                    <a:pt x="14600" y="18120"/>
                  </a:cubicBezTo>
                  <a:cubicBezTo>
                    <a:pt x="15915" y="17398"/>
                    <a:pt x="16276" y="16406"/>
                    <a:pt x="16340" y="15709"/>
                  </a:cubicBezTo>
                  <a:cubicBezTo>
                    <a:pt x="16366" y="15464"/>
                    <a:pt x="16328" y="15219"/>
                    <a:pt x="16237" y="14987"/>
                  </a:cubicBezTo>
                  <a:lnTo>
                    <a:pt x="16237" y="14974"/>
                  </a:lnTo>
                  <a:lnTo>
                    <a:pt x="16225" y="14961"/>
                  </a:lnTo>
                  <a:cubicBezTo>
                    <a:pt x="16207" y="14916"/>
                    <a:pt x="16251" y="14747"/>
                    <a:pt x="16400" y="14747"/>
                  </a:cubicBezTo>
                  <a:cubicBezTo>
                    <a:pt x="16466" y="14747"/>
                    <a:pt x="16553" y="14780"/>
                    <a:pt x="16663" y="14870"/>
                  </a:cubicBezTo>
                  <a:cubicBezTo>
                    <a:pt x="16869" y="15051"/>
                    <a:pt x="17088" y="15219"/>
                    <a:pt x="17359" y="15219"/>
                  </a:cubicBezTo>
                  <a:cubicBezTo>
                    <a:pt x="17604" y="15219"/>
                    <a:pt x="17850" y="15116"/>
                    <a:pt x="18017" y="14922"/>
                  </a:cubicBezTo>
                  <a:cubicBezTo>
                    <a:pt x="18687" y="14122"/>
                    <a:pt x="19048" y="13142"/>
                    <a:pt x="19332" y="12279"/>
                  </a:cubicBezTo>
                  <a:cubicBezTo>
                    <a:pt x="19655" y="11311"/>
                    <a:pt x="19796" y="10267"/>
                    <a:pt x="19758" y="9170"/>
                  </a:cubicBezTo>
                  <a:cubicBezTo>
                    <a:pt x="19732" y="8216"/>
                    <a:pt x="19513" y="7197"/>
                    <a:pt x="19126" y="6152"/>
                  </a:cubicBezTo>
                  <a:cubicBezTo>
                    <a:pt x="18739" y="5146"/>
                    <a:pt x="18326" y="4372"/>
                    <a:pt x="17824" y="3727"/>
                  </a:cubicBezTo>
                  <a:cubicBezTo>
                    <a:pt x="16005" y="1394"/>
                    <a:pt x="13090" y="1"/>
                    <a:pt x="1003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11"/>
            <p:cNvSpPr/>
            <p:nvPr/>
          </p:nvSpPr>
          <p:spPr>
            <a:xfrm>
              <a:off x="6643759" y="1861170"/>
              <a:ext cx="269289" cy="264117"/>
            </a:xfrm>
            <a:custGeom>
              <a:rect b="b" l="l" r="r" t="t"/>
              <a:pathLst>
                <a:path extrusionOk="0" h="7098" w="7237">
                  <a:moveTo>
                    <a:pt x="3941" y="1"/>
                  </a:moveTo>
                  <a:cubicBezTo>
                    <a:pt x="2624" y="1"/>
                    <a:pt x="1319" y="829"/>
                    <a:pt x="633" y="1918"/>
                  </a:cubicBezTo>
                  <a:cubicBezTo>
                    <a:pt x="246" y="2523"/>
                    <a:pt x="14" y="3259"/>
                    <a:pt x="14" y="3968"/>
                  </a:cubicBezTo>
                  <a:cubicBezTo>
                    <a:pt x="1" y="4703"/>
                    <a:pt x="349" y="5361"/>
                    <a:pt x="826" y="5876"/>
                  </a:cubicBezTo>
                  <a:cubicBezTo>
                    <a:pt x="1316" y="6418"/>
                    <a:pt x="2000" y="6779"/>
                    <a:pt x="2683" y="6973"/>
                  </a:cubicBezTo>
                  <a:cubicBezTo>
                    <a:pt x="2960" y="7059"/>
                    <a:pt x="3241" y="7097"/>
                    <a:pt x="3521" y="7097"/>
                  </a:cubicBezTo>
                  <a:cubicBezTo>
                    <a:pt x="3789" y="7097"/>
                    <a:pt x="4057" y="7062"/>
                    <a:pt x="4322" y="6999"/>
                  </a:cubicBezTo>
                  <a:cubicBezTo>
                    <a:pt x="4399" y="6986"/>
                    <a:pt x="4489" y="6973"/>
                    <a:pt x="4580" y="6947"/>
                  </a:cubicBezTo>
                  <a:cubicBezTo>
                    <a:pt x="6205" y="6521"/>
                    <a:pt x="7185" y="5103"/>
                    <a:pt x="7210" y="3465"/>
                  </a:cubicBezTo>
                  <a:cubicBezTo>
                    <a:pt x="7236" y="2614"/>
                    <a:pt x="6913" y="1878"/>
                    <a:pt x="6411" y="1234"/>
                  </a:cubicBezTo>
                  <a:cubicBezTo>
                    <a:pt x="5869" y="537"/>
                    <a:pt x="5159" y="124"/>
                    <a:pt x="4296" y="21"/>
                  </a:cubicBezTo>
                  <a:cubicBezTo>
                    <a:pt x="4178" y="7"/>
                    <a:pt x="4059" y="1"/>
                    <a:pt x="3941"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11"/>
            <p:cNvSpPr/>
            <p:nvPr/>
          </p:nvSpPr>
          <p:spPr>
            <a:xfrm>
              <a:off x="6574661" y="2018863"/>
              <a:ext cx="52354" cy="18828"/>
            </a:xfrm>
            <a:custGeom>
              <a:rect b="b" l="l" r="r" t="t"/>
              <a:pathLst>
                <a:path extrusionOk="0" h="506" w="1407">
                  <a:moveTo>
                    <a:pt x="1226" y="1"/>
                  </a:moveTo>
                  <a:cubicBezTo>
                    <a:pt x="1222" y="1"/>
                    <a:pt x="1217" y="1"/>
                    <a:pt x="1213" y="1"/>
                  </a:cubicBezTo>
                  <a:cubicBezTo>
                    <a:pt x="865" y="39"/>
                    <a:pt x="542" y="182"/>
                    <a:pt x="181" y="220"/>
                  </a:cubicBezTo>
                  <a:cubicBezTo>
                    <a:pt x="8" y="233"/>
                    <a:pt x="1" y="505"/>
                    <a:pt x="159" y="505"/>
                  </a:cubicBezTo>
                  <a:cubicBezTo>
                    <a:pt x="166" y="505"/>
                    <a:pt x="173" y="505"/>
                    <a:pt x="181" y="504"/>
                  </a:cubicBezTo>
                  <a:cubicBezTo>
                    <a:pt x="542" y="478"/>
                    <a:pt x="865" y="323"/>
                    <a:pt x="1213" y="297"/>
                  </a:cubicBezTo>
                  <a:cubicBezTo>
                    <a:pt x="1402" y="272"/>
                    <a:pt x="1407" y="1"/>
                    <a:pt x="122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11"/>
            <p:cNvSpPr/>
            <p:nvPr/>
          </p:nvSpPr>
          <p:spPr>
            <a:xfrm>
              <a:off x="6584224" y="1949654"/>
              <a:ext cx="51871" cy="19610"/>
            </a:xfrm>
            <a:custGeom>
              <a:rect b="b" l="l" r="r" t="t"/>
              <a:pathLst>
                <a:path extrusionOk="0" h="527" w="1394">
                  <a:moveTo>
                    <a:pt x="213" y="0"/>
                  </a:moveTo>
                  <a:cubicBezTo>
                    <a:pt x="57" y="0"/>
                    <a:pt x="1" y="250"/>
                    <a:pt x="170" y="274"/>
                  </a:cubicBezTo>
                  <a:cubicBezTo>
                    <a:pt x="505" y="339"/>
                    <a:pt x="840" y="403"/>
                    <a:pt x="1162" y="520"/>
                  </a:cubicBezTo>
                  <a:cubicBezTo>
                    <a:pt x="1177" y="524"/>
                    <a:pt x="1191" y="526"/>
                    <a:pt x="1204" y="526"/>
                  </a:cubicBezTo>
                  <a:cubicBezTo>
                    <a:pt x="1352" y="526"/>
                    <a:pt x="1394" y="283"/>
                    <a:pt x="1239" y="236"/>
                  </a:cubicBezTo>
                  <a:cubicBezTo>
                    <a:pt x="918" y="133"/>
                    <a:pt x="582" y="56"/>
                    <a:pt x="247" y="4"/>
                  </a:cubicBezTo>
                  <a:cubicBezTo>
                    <a:pt x="235" y="1"/>
                    <a:pt x="224" y="0"/>
                    <a:pt x="213"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11"/>
            <p:cNvSpPr/>
            <p:nvPr/>
          </p:nvSpPr>
          <p:spPr>
            <a:xfrm>
              <a:off x="6630736" y="1881375"/>
              <a:ext cx="45099" cy="31331"/>
            </a:xfrm>
            <a:custGeom>
              <a:rect b="b" l="l" r="r" t="t"/>
              <a:pathLst>
                <a:path extrusionOk="0" h="842" w="1212">
                  <a:moveTo>
                    <a:pt x="205" y="0"/>
                  </a:moveTo>
                  <a:cubicBezTo>
                    <a:pt x="83" y="0"/>
                    <a:pt x="0" y="188"/>
                    <a:pt x="132" y="265"/>
                  </a:cubicBezTo>
                  <a:cubicBezTo>
                    <a:pt x="402" y="433"/>
                    <a:pt x="660" y="613"/>
                    <a:pt x="892" y="807"/>
                  </a:cubicBezTo>
                  <a:cubicBezTo>
                    <a:pt x="924" y="831"/>
                    <a:pt x="958" y="841"/>
                    <a:pt x="990" y="841"/>
                  </a:cubicBezTo>
                  <a:cubicBezTo>
                    <a:pt x="1113" y="841"/>
                    <a:pt x="1212" y="692"/>
                    <a:pt x="1099" y="601"/>
                  </a:cubicBezTo>
                  <a:cubicBezTo>
                    <a:pt x="841" y="394"/>
                    <a:pt x="570" y="200"/>
                    <a:pt x="273" y="20"/>
                  </a:cubicBezTo>
                  <a:cubicBezTo>
                    <a:pt x="250" y="6"/>
                    <a:pt x="227" y="0"/>
                    <a:pt x="20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11"/>
            <p:cNvSpPr/>
            <p:nvPr/>
          </p:nvSpPr>
          <p:spPr>
            <a:xfrm>
              <a:off x="6677061" y="1839068"/>
              <a:ext cx="37582" cy="32373"/>
            </a:xfrm>
            <a:custGeom>
              <a:rect b="b" l="l" r="r" t="t"/>
              <a:pathLst>
                <a:path extrusionOk="0" h="870" w="1010">
                  <a:moveTo>
                    <a:pt x="206" y="0"/>
                  </a:moveTo>
                  <a:cubicBezTo>
                    <a:pt x="97" y="0"/>
                    <a:pt x="1" y="143"/>
                    <a:pt x="99" y="242"/>
                  </a:cubicBezTo>
                  <a:cubicBezTo>
                    <a:pt x="306" y="448"/>
                    <a:pt x="512" y="615"/>
                    <a:pt x="705" y="822"/>
                  </a:cubicBezTo>
                  <a:cubicBezTo>
                    <a:pt x="736" y="856"/>
                    <a:pt x="771" y="870"/>
                    <a:pt x="805" y="870"/>
                  </a:cubicBezTo>
                  <a:cubicBezTo>
                    <a:pt x="913" y="870"/>
                    <a:pt x="1009" y="727"/>
                    <a:pt x="911" y="629"/>
                  </a:cubicBezTo>
                  <a:cubicBezTo>
                    <a:pt x="718" y="422"/>
                    <a:pt x="512" y="242"/>
                    <a:pt x="306" y="48"/>
                  </a:cubicBezTo>
                  <a:cubicBezTo>
                    <a:pt x="275" y="14"/>
                    <a:pt x="240" y="0"/>
                    <a:pt x="20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11"/>
            <p:cNvSpPr/>
            <p:nvPr/>
          </p:nvSpPr>
          <p:spPr>
            <a:xfrm>
              <a:off x="6741173" y="1818640"/>
              <a:ext cx="25228" cy="37880"/>
            </a:xfrm>
            <a:custGeom>
              <a:rect b="b" l="l" r="r" t="t"/>
              <a:pathLst>
                <a:path extrusionOk="0" h="1018" w="678">
                  <a:moveTo>
                    <a:pt x="181" y="0"/>
                  </a:moveTo>
                  <a:cubicBezTo>
                    <a:pt x="91" y="0"/>
                    <a:pt x="0" y="69"/>
                    <a:pt x="39" y="172"/>
                  </a:cubicBezTo>
                  <a:cubicBezTo>
                    <a:pt x="143" y="430"/>
                    <a:pt x="271" y="688"/>
                    <a:pt x="375" y="946"/>
                  </a:cubicBezTo>
                  <a:cubicBezTo>
                    <a:pt x="398" y="996"/>
                    <a:pt x="437" y="1017"/>
                    <a:pt x="478" y="1017"/>
                  </a:cubicBezTo>
                  <a:cubicBezTo>
                    <a:pt x="573" y="1017"/>
                    <a:pt x="678" y="907"/>
                    <a:pt x="633" y="791"/>
                  </a:cubicBezTo>
                  <a:cubicBezTo>
                    <a:pt x="529" y="559"/>
                    <a:pt x="414" y="339"/>
                    <a:pt x="323" y="94"/>
                  </a:cubicBezTo>
                  <a:cubicBezTo>
                    <a:pt x="298" y="29"/>
                    <a:pt x="240" y="0"/>
                    <a:pt x="181"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11"/>
            <p:cNvSpPr/>
            <p:nvPr/>
          </p:nvSpPr>
          <p:spPr>
            <a:xfrm>
              <a:off x="6809787" y="1816147"/>
              <a:ext cx="12540" cy="39071"/>
            </a:xfrm>
            <a:custGeom>
              <a:rect b="b" l="l" r="r" t="t"/>
              <a:pathLst>
                <a:path extrusionOk="0" h="1050" w="337">
                  <a:moveTo>
                    <a:pt x="143" y="0"/>
                  </a:moveTo>
                  <a:cubicBezTo>
                    <a:pt x="72" y="0"/>
                    <a:pt x="1" y="45"/>
                    <a:pt x="1" y="136"/>
                  </a:cubicBezTo>
                  <a:cubicBezTo>
                    <a:pt x="1" y="393"/>
                    <a:pt x="14" y="651"/>
                    <a:pt x="40" y="909"/>
                  </a:cubicBezTo>
                  <a:cubicBezTo>
                    <a:pt x="46" y="1001"/>
                    <a:pt x="126" y="1049"/>
                    <a:pt x="200" y="1049"/>
                  </a:cubicBezTo>
                  <a:cubicBezTo>
                    <a:pt x="271" y="1049"/>
                    <a:pt x="337" y="1004"/>
                    <a:pt x="324" y="909"/>
                  </a:cubicBezTo>
                  <a:cubicBezTo>
                    <a:pt x="310" y="651"/>
                    <a:pt x="285" y="393"/>
                    <a:pt x="285" y="136"/>
                  </a:cubicBezTo>
                  <a:cubicBezTo>
                    <a:pt x="285" y="45"/>
                    <a:pt x="214" y="0"/>
                    <a:pt x="143"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11"/>
            <p:cNvSpPr/>
            <p:nvPr/>
          </p:nvSpPr>
          <p:spPr>
            <a:xfrm>
              <a:off x="6851796" y="1839552"/>
              <a:ext cx="31294" cy="31628"/>
            </a:xfrm>
            <a:custGeom>
              <a:rect b="b" l="l" r="r" t="t"/>
              <a:pathLst>
                <a:path extrusionOk="0" h="850" w="841">
                  <a:moveTo>
                    <a:pt x="641" y="0"/>
                  </a:moveTo>
                  <a:cubicBezTo>
                    <a:pt x="609" y="0"/>
                    <a:pt x="576" y="14"/>
                    <a:pt x="549" y="48"/>
                  </a:cubicBezTo>
                  <a:cubicBezTo>
                    <a:pt x="381" y="241"/>
                    <a:pt x="213" y="435"/>
                    <a:pt x="72" y="641"/>
                  </a:cubicBezTo>
                  <a:cubicBezTo>
                    <a:pt x="0" y="749"/>
                    <a:pt x="96" y="850"/>
                    <a:pt x="196" y="850"/>
                  </a:cubicBezTo>
                  <a:cubicBezTo>
                    <a:pt x="240" y="850"/>
                    <a:pt x="285" y="830"/>
                    <a:pt x="316" y="783"/>
                  </a:cubicBezTo>
                  <a:cubicBezTo>
                    <a:pt x="445" y="602"/>
                    <a:pt x="600" y="422"/>
                    <a:pt x="742" y="255"/>
                  </a:cubicBezTo>
                  <a:cubicBezTo>
                    <a:pt x="841" y="146"/>
                    <a:pt x="744" y="0"/>
                    <a:pt x="641"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11"/>
            <p:cNvSpPr/>
            <p:nvPr/>
          </p:nvSpPr>
          <p:spPr>
            <a:xfrm>
              <a:off x="6892354" y="1878361"/>
              <a:ext cx="42047" cy="28242"/>
            </a:xfrm>
            <a:custGeom>
              <a:rect b="b" l="l" r="r" t="t"/>
              <a:pathLst>
                <a:path extrusionOk="0" h="759" w="1130">
                  <a:moveTo>
                    <a:pt x="895" y="0"/>
                  </a:moveTo>
                  <a:cubicBezTo>
                    <a:pt x="877" y="0"/>
                    <a:pt x="858" y="4"/>
                    <a:pt x="839" y="11"/>
                  </a:cubicBezTo>
                  <a:cubicBezTo>
                    <a:pt x="568" y="127"/>
                    <a:pt x="361" y="333"/>
                    <a:pt x="129" y="488"/>
                  </a:cubicBezTo>
                  <a:cubicBezTo>
                    <a:pt x="0" y="574"/>
                    <a:pt x="77" y="758"/>
                    <a:pt x="196" y="758"/>
                  </a:cubicBezTo>
                  <a:cubicBezTo>
                    <a:pt x="220" y="758"/>
                    <a:pt x="246" y="751"/>
                    <a:pt x="272" y="733"/>
                  </a:cubicBezTo>
                  <a:cubicBezTo>
                    <a:pt x="516" y="579"/>
                    <a:pt x="722" y="385"/>
                    <a:pt x="980" y="269"/>
                  </a:cubicBezTo>
                  <a:cubicBezTo>
                    <a:pt x="1129" y="201"/>
                    <a:pt x="1035" y="0"/>
                    <a:pt x="89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11"/>
            <p:cNvSpPr/>
            <p:nvPr/>
          </p:nvSpPr>
          <p:spPr>
            <a:xfrm>
              <a:off x="6916429" y="1925989"/>
              <a:ext cx="58866" cy="24521"/>
            </a:xfrm>
            <a:custGeom>
              <a:rect b="b" l="l" r="r" t="t"/>
              <a:pathLst>
                <a:path extrusionOk="0" h="659" w="1582">
                  <a:moveTo>
                    <a:pt x="1383" y="1"/>
                  </a:moveTo>
                  <a:cubicBezTo>
                    <a:pt x="1370" y="1"/>
                    <a:pt x="1355" y="3"/>
                    <a:pt x="1339" y="7"/>
                  </a:cubicBezTo>
                  <a:cubicBezTo>
                    <a:pt x="952" y="136"/>
                    <a:pt x="553" y="265"/>
                    <a:pt x="166" y="382"/>
                  </a:cubicBezTo>
                  <a:cubicBezTo>
                    <a:pt x="1" y="417"/>
                    <a:pt x="41" y="659"/>
                    <a:pt x="188" y="659"/>
                  </a:cubicBezTo>
                  <a:cubicBezTo>
                    <a:pt x="201" y="659"/>
                    <a:pt x="215" y="657"/>
                    <a:pt x="230" y="652"/>
                  </a:cubicBezTo>
                  <a:cubicBezTo>
                    <a:pt x="631" y="549"/>
                    <a:pt x="1030" y="420"/>
                    <a:pt x="1417" y="291"/>
                  </a:cubicBezTo>
                  <a:cubicBezTo>
                    <a:pt x="1582" y="233"/>
                    <a:pt x="1531" y="1"/>
                    <a:pt x="1383"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11"/>
            <p:cNvSpPr/>
            <p:nvPr/>
          </p:nvSpPr>
          <p:spPr>
            <a:xfrm>
              <a:off x="6920671" y="1983775"/>
              <a:ext cx="62141" cy="16410"/>
            </a:xfrm>
            <a:custGeom>
              <a:rect b="b" l="l" r="r" t="t"/>
              <a:pathLst>
                <a:path extrusionOk="0" h="441" w="1670">
                  <a:moveTo>
                    <a:pt x="1442" y="0"/>
                  </a:moveTo>
                  <a:cubicBezTo>
                    <a:pt x="1435" y="0"/>
                    <a:pt x="1427" y="1"/>
                    <a:pt x="1419" y="2"/>
                  </a:cubicBezTo>
                  <a:cubicBezTo>
                    <a:pt x="1007" y="67"/>
                    <a:pt x="606" y="144"/>
                    <a:pt x="194" y="144"/>
                  </a:cubicBezTo>
                  <a:cubicBezTo>
                    <a:pt x="1" y="157"/>
                    <a:pt x="1" y="441"/>
                    <a:pt x="194" y="441"/>
                  </a:cubicBezTo>
                  <a:cubicBezTo>
                    <a:pt x="632" y="428"/>
                    <a:pt x="1058" y="351"/>
                    <a:pt x="1497" y="286"/>
                  </a:cubicBezTo>
                  <a:cubicBezTo>
                    <a:pt x="1669" y="261"/>
                    <a:pt x="1606" y="0"/>
                    <a:pt x="1442"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11"/>
            <p:cNvSpPr/>
            <p:nvPr/>
          </p:nvSpPr>
          <p:spPr>
            <a:xfrm>
              <a:off x="6906531" y="2045282"/>
              <a:ext cx="58122" cy="27721"/>
            </a:xfrm>
            <a:custGeom>
              <a:rect b="b" l="l" r="r" t="t"/>
              <a:pathLst>
                <a:path extrusionOk="0" h="745" w="1562">
                  <a:moveTo>
                    <a:pt x="167" y="0"/>
                  </a:moveTo>
                  <a:cubicBezTo>
                    <a:pt x="33" y="0"/>
                    <a:pt x="0" y="227"/>
                    <a:pt x="148" y="284"/>
                  </a:cubicBezTo>
                  <a:cubicBezTo>
                    <a:pt x="535" y="438"/>
                    <a:pt x="922" y="607"/>
                    <a:pt x="1322" y="736"/>
                  </a:cubicBezTo>
                  <a:cubicBezTo>
                    <a:pt x="1340" y="742"/>
                    <a:pt x="1357" y="745"/>
                    <a:pt x="1373" y="745"/>
                  </a:cubicBezTo>
                  <a:cubicBezTo>
                    <a:pt x="1515" y="745"/>
                    <a:pt x="1561" y="511"/>
                    <a:pt x="1399" y="464"/>
                  </a:cubicBezTo>
                  <a:cubicBezTo>
                    <a:pt x="1000" y="323"/>
                    <a:pt x="613" y="155"/>
                    <a:pt x="226" y="13"/>
                  </a:cubicBezTo>
                  <a:cubicBezTo>
                    <a:pt x="204" y="4"/>
                    <a:pt x="185" y="0"/>
                    <a:pt x="167"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11"/>
            <p:cNvSpPr/>
            <p:nvPr/>
          </p:nvSpPr>
          <p:spPr>
            <a:xfrm>
              <a:off x="6873750" y="2086919"/>
              <a:ext cx="48187" cy="44354"/>
            </a:xfrm>
            <a:custGeom>
              <a:rect b="b" l="l" r="r" t="t"/>
              <a:pathLst>
                <a:path extrusionOk="0" h="1192" w="1295">
                  <a:moveTo>
                    <a:pt x="214" y="1"/>
                  </a:moveTo>
                  <a:cubicBezTo>
                    <a:pt x="103" y="1"/>
                    <a:pt x="1" y="148"/>
                    <a:pt x="101" y="248"/>
                  </a:cubicBezTo>
                  <a:cubicBezTo>
                    <a:pt x="397" y="545"/>
                    <a:pt x="694" y="855"/>
                    <a:pt x="990" y="1151"/>
                  </a:cubicBezTo>
                  <a:cubicBezTo>
                    <a:pt x="1019" y="1180"/>
                    <a:pt x="1052" y="1192"/>
                    <a:pt x="1083" y="1192"/>
                  </a:cubicBezTo>
                  <a:cubicBezTo>
                    <a:pt x="1194" y="1192"/>
                    <a:pt x="1294" y="1045"/>
                    <a:pt x="1184" y="944"/>
                  </a:cubicBezTo>
                  <a:cubicBezTo>
                    <a:pt x="887" y="648"/>
                    <a:pt x="603" y="339"/>
                    <a:pt x="307" y="42"/>
                  </a:cubicBezTo>
                  <a:cubicBezTo>
                    <a:pt x="279" y="13"/>
                    <a:pt x="246" y="1"/>
                    <a:pt x="214"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11"/>
            <p:cNvSpPr/>
            <p:nvPr/>
          </p:nvSpPr>
          <p:spPr>
            <a:xfrm>
              <a:off x="6832931" y="2117319"/>
              <a:ext cx="34568" cy="45359"/>
            </a:xfrm>
            <a:custGeom>
              <a:rect b="b" l="l" r="r" t="t"/>
              <a:pathLst>
                <a:path extrusionOk="0" h="1219" w="929">
                  <a:moveTo>
                    <a:pt x="191" y="1"/>
                  </a:moveTo>
                  <a:cubicBezTo>
                    <a:pt x="96" y="1"/>
                    <a:pt x="1" y="103"/>
                    <a:pt x="63" y="218"/>
                  </a:cubicBezTo>
                  <a:cubicBezTo>
                    <a:pt x="230" y="528"/>
                    <a:pt x="462" y="811"/>
                    <a:pt x="617" y="1147"/>
                  </a:cubicBezTo>
                  <a:cubicBezTo>
                    <a:pt x="641" y="1198"/>
                    <a:pt x="681" y="1219"/>
                    <a:pt x="723" y="1219"/>
                  </a:cubicBezTo>
                  <a:cubicBezTo>
                    <a:pt x="820" y="1219"/>
                    <a:pt x="929" y="1108"/>
                    <a:pt x="875" y="992"/>
                  </a:cubicBezTo>
                  <a:cubicBezTo>
                    <a:pt x="708" y="669"/>
                    <a:pt x="488" y="385"/>
                    <a:pt x="308" y="76"/>
                  </a:cubicBezTo>
                  <a:cubicBezTo>
                    <a:pt x="279" y="23"/>
                    <a:pt x="235" y="1"/>
                    <a:pt x="191"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11"/>
            <p:cNvSpPr/>
            <p:nvPr/>
          </p:nvSpPr>
          <p:spPr>
            <a:xfrm>
              <a:off x="6752336" y="2130416"/>
              <a:ext cx="19870" cy="48782"/>
            </a:xfrm>
            <a:custGeom>
              <a:rect b="b" l="l" r="r" t="t"/>
              <a:pathLst>
                <a:path extrusionOk="0" h="1311" w="534">
                  <a:moveTo>
                    <a:pt x="363" y="1"/>
                  </a:moveTo>
                  <a:cubicBezTo>
                    <a:pt x="304" y="1"/>
                    <a:pt x="243" y="31"/>
                    <a:pt x="217" y="98"/>
                  </a:cubicBezTo>
                  <a:cubicBezTo>
                    <a:pt x="88" y="420"/>
                    <a:pt x="75" y="781"/>
                    <a:pt x="23" y="1130"/>
                  </a:cubicBezTo>
                  <a:cubicBezTo>
                    <a:pt x="0" y="1239"/>
                    <a:pt x="94" y="1310"/>
                    <a:pt x="178" y="1310"/>
                  </a:cubicBezTo>
                  <a:cubicBezTo>
                    <a:pt x="233" y="1310"/>
                    <a:pt x="284" y="1279"/>
                    <a:pt x="294" y="1208"/>
                  </a:cubicBezTo>
                  <a:cubicBezTo>
                    <a:pt x="358" y="859"/>
                    <a:pt x="358" y="498"/>
                    <a:pt x="487" y="176"/>
                  </a:cubicBezTo>
                  <a:cubicBezTo>
                    <a:pt x="534" y="68"/>
                    <a:pt x="451" y="1"/>
                    <a:pt x="363"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11"/>
            <p:cNvSpPr/>
            <p:nvPr/>
          </p:nvSpPr>
          <p:spPr>
            <a:xfrm>
              <a:off x="6618047" y="2076128"/>
              <a:ext cx="40075" cy="46066"/>
            </a:xfrm>
            <a:custGeom>
              <a:rect b="b" l="l" r="r" t="t"/>
              <a:pathLst>
                <a:path extrusionOk="0" h="1238" w="1077">
                  <a:moveTo>
                    <a:pt x="874" y="0"/>
                  </a:moveTo>
                  <a:cubicBezTo>
                    <a:pt x="842" y="0"/>
                    <a:pt x="810" y="14"/>
                    <a:pt x="782" y="48"/>
                  </a:cubicBezTo>
                  <a:cubicBezTo>
                    <a:pt x="537" y="371"/>
                    <a:pt x="305" y="693"/>
                    <a:pt x="73" y="1028"/>
                  </a:cubicBezTo>
                  <a:cubicBezTo>
                    <a:pt x="1" y="1136"/>
                    <a:pt x="104" y="1237"/>
                    <a:pt x="208" y="1237"/>
                  </a:cubicBezTo>
                  <a:cubicBezTo>
                    <a:pt x="253" y="1237"/>
                    <a:pt x="299" y="1218"/>
                    <a:pt x="330" y="1170"/>
                  </a:cubicBezTo>
                  <a:cubicBezTo>
                    <a:pt x="537" y="861"/>
                    <a:pt x="757" y="551"/>
                    <a:pt x="989" y="254"/>
                  </a:cubicBezTo>
                  <a:cubicBezTo>
                    <a:pt x="1077" y="146"/>
                    <a:pt x="978" y="0"/>
                    <a:pt x="874"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11"/>
            <p:cNvSpPr/>
            <p:nvPr/>
          </p:nvSpPr>
          <p:spPr>
            <a:xfrm>
              <a:off x="6683052" y="2111998"/>
              <a:ext cx="30810" cy="52243"/>
            </a:xfrm>
            <a:custGeom>
              <a:rect b="b" l="l" r="r" t="t"/>
              <a:pathLst>
                <a:path extrusionOk="0" h="1404" w="828">
                  <a:moveTo>
                    <a:pt x="656" y="1"/>
                  </a:moveTo>
                  <a:cubicBezTo>
                    <a:pt x="598" y="1"/>
                    <a:pt x="536" y="32"/>
                    <a:pt x="506" y="103"/>
                  </a:cubicBezTo>
                  <a:cubicBezTo>
                    <a:pt x="363" y="464"/>
                    <a:pt x="208" y="826"/>
                    <a:pt x="54" y="1187"/>
                  </a:cubicBezTo>
                  <a:cubicBezTo>
                    <a:pt x="1" y="1301"/>
                    <a:pt x="99" y="1403"/>
                    <a:pt x="191" y="1403"/>
                  </a:cubicBezTo>
                  <a:cubicBezTo>
                    <a:pt x="233" y="1403"/>
                    <a:pt x="275" y="1381"/>
                    <a:pt x="299" y="1328"/>
                  </a:cubicBezTo>
                  <a:cubicBezTo>
                    <a:pt x="466" y="941"/>
                    <a:pt x="635" y="554"/>
                    <a:pt x="789" y="181"/>
                  </a:cubicBezTo>
                  <a:cubicBezTo>
                    <a:pt x="828" y="72"/>
                    <a:pt x="745" y="1"/>
                    <a:pt x="65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11"/>
            <p:cNvSpPr/>
            <p:nvPr/>
          </p:nvSpPr>
          <p:spPr>
            <a:xfrm>
              <a:off x="6460428" y="1697412"/>
              <a:ext cx="674320" cy="504642"/>
            </a:xfrm>
            <a:custGeom>
              <a:rect b="b" l="l" r="r" t="t"/>
              <a:pathLst>
                <a:path extrusionOk="0" h="13562" w="18122">
                  <a:moveTo>
                    <a:pt x="9194" y="1"/>
                  </a:moveTo>
                  <a:cubicBezTo>
                    <a:pt x="8372" y="1"/>
                    <a:pt x="7551" y="114"/>
                    <a:pt x="6759" y="347"/>
                  </a:cubicBezTo>
                  <a:cubicBezTo>
                    <a:pt x="4334" y="1069"/>
                    <a:pt x="2219" y="2682"/>
                    <a:pt x="1020" y="4900"/>
                  </a:cubicBezTo>
                  <a:cubicBezTo>
                    <a:pt x="362" y="6125"/>
                    <a:pt x="27" y="7505"/>
                    <a:pt x="1" y="8885"/>
                  </a:cubicBezTo>
                  <a:cubicBezTo>
                    <a:pt x="1" y="9658"/>
                    <a:pt x="104" y="10420"/>
                    <a:pt x="310" y="11154"/>
                  </a:cubicBezTo>
                  <a:cubicBezTo>
                    <a:pt x="517" y="11903"/>
                    <a:pt x="917" y="12496"/>
                    <a:pt x="1252" y="13180"/>
                  </a:cubicBezTo>
                  <a:cubicBezTo>
                    <a:pt x="1265" y="13192"/>
                    <a:pt x="1265" y="13192"/>
                    <a:pt x="1278" y="13192"/>
                  </a:cubicBezTo>
                  <a:cubicBezTo>
                    <a:pt x="1285" y="13215"/>
                    <a:pt x="1302" y="13229"/>
                    <a:pt x="1319" y="13229"/>
                  </a:cubicBezTo>
                  <a:cubicBezTo>
                    <a:pt x="1332" y="13229"/>
                    <a:pt x="1345" y="13222"/>
                    <a:pt x="1356" y="13206"/>
                  </a:cubicBezTo>
                  <a:lnTo>
                    <a:pt x="1356" y="13180"/>
                  </a:lnTo>
                  <a:cubicBezTo>
                    <a:pt x="1407" y="13012"/>
                    <a:pt x="1394" y="12831"/>
                    <a:pt x="1420" y="12651"/>
                  </a:cubicBezTo>
                  <a:cubicBezTo>
                    <a:pt x="1445" y="12406"/>
                    <a:pt x="1497" y="12160"/>
                    <a:pt x="1523" y="11916"/>
                  </a:cubicBezTo>
                  <a:cubicBezTo>
                    <a:pt x="1588" y="12019"/>
                    <a:pt x="1678" y="12122"/>
                    <a:pt x="1755" y="12212"/>
                  </a:cubicBezTo>
                  <a:cubicBezTo>
                    <a:pt x="1858" y="12329"/>
                    <a:pt x="1961" y="12432"/>
                    <a:pt x="2090" y="12522"/>
                  </a:cubicBezTo>
                  <a:cubicBezTo>
                    <a:pt x="2129" y="12561"/>
                    <a:pt x="2181" y="12587"/>
                    <a:pt x="2219" y="12625"/>
                  </a:cubicBezTo>
                  <a:cubicBezTo>
                    <a:pt x="2219" y="12625"/>
                    <a:pt x="2387" y="12703"/>
                    <a:pt x="2411" y="12703"/>
                  </a:cubicBezTo>
                  <a:cubicBezTo>
                    <a:pt x="2412" y="12703"/>
                    <a:pt x="2413" y="12703"/>
                    <a:pt x="2413" y="12702"/>
                  </a:cubicBezTo>
                  <a:lnTo>
                    <a:pt x="2426" y="12716"/>
                  </a:lnTo>
                  <a:lnTo>
                    <a:pt x="2426" y="12728"/>
                  </a:lnTo>
                  <a:cubicBezTo>
                    <a:pt x="2433" y="12732"/>
                    <a:pt x="2440" y="12733"/>
                    <a:pt x="2445" y="12733"/>
                  </a:cubicBezTo>
                  <a:cubicBezTo>
                    <a:pt x="2459" y="12733"/>
                    <a:pt x="2468" y="12724"/>
                    <a:pt x="2477" y="12716"/>
                  </a:cubicBezTo>
                  <a:cubicBezTo>
                    <a:pt x="2491" y="12716"/>
                    <a:pt x="2516" y="12690"/>
                    <a:pt x="2503" y="12664"/>
                  </a:cubicBezTo>
                  <a:cubicBezTo>
                    <a:pt x="2284" y="12251"/>
                    <a:pt x="2181" y="11710"/>
                    <a:pt x="2090" y="11245"/>
                  </a:cubicBezTo>
                  <a:cubicBezTo>
                    <a:pt x="1975" y="10716"/>
                    <a:pt x="1975" y="10162"/>
                    <a:pt x="2013" y="9620"/>
                  </a:cubicBezTo>
                  <a:cubicBezTo>
                    <a:pt x="2078" y="8692"/>
                    <a:pt x="2310" y="7801"/>
                    <a:pt x="2709" y="6963"/>
                  </a:cubicBezTo>
                  <a:cubicBezTo>
                    <a:pt x="3497" y="5313"/>
                    <a:pt x="4864" y="3932"/>
                    <a:pt x="6578" y="3275"/>
                  </a:cubicBezTo>
                  <a:cubicBezTo>
                    <a:pt x="7346" y="2975"/>
                    <a:pt x="8215" y="2887"/>
                    <a:pt x="9038" y="2887"/>
                  </a:cubicBezTo>
                  <a:cubicBezTo>
                    <a:pt x="9100" y="2887"/>
                    <a:pt x="9162" y="2887"/>
                    <a:pt x="9223" y="2888"/>
                  </a:cubicBezTo>
                  <a:cubicBezTo>
                    <a:pt x="10215" y="2900"/>
                    <a:pt x="11067" y="3210"/>
                    <a:pt x="11944" y="3623"/>
                  </a:cubicBezTo>
                  <a:cubicBezTo>
                    <a:pt x="13685" y="4461"/>
                    <a:pt x="15052" y="6112"/>
                    <a:pt x="15723" y="7904"/>
                  </a:cubicBezTo>
                  <a:cubicBezTo>
                    <a:pt x="16019" y="8692"/>
                    <a:pt x="16148" y="9529"/>
                    <a:pt x="16122" y="10368"/>
                  </a:cubicBezTo>
                  <a:cubicBezTo>
                    <a:pt x="16084" y="11297"/>
                    <a:pt x="15709" y="12160"/>
                    <a:pt x="15388" y="13025"/>
                  </a:cubicBezTo>
                  <a:cubicBezTo>
                    <a:pt x="15388" y="13037"/>
                    <a:pt x="15388" y="13051"/>
                    <a:pt x="15400" y="13051"/>
                  </a:cubicBezTo>
                  <a:lnTo>
                    <a:pt x="15413" y="13063"/>
                  </a:lnTo>
                  <a:cubicBezTo>
                    <a:pt x="15426" y="13063"/>
                    <a:pt x="15426" y="13063"/>
                    <a:pt x="15439" y="13051"/>
                  </a:cubicBezTo>
                  <a:cubicBezTo>
                    <a:pt x="15671" y="13037"/>
                    <a:pt x="15878" y="12883"/>
                    <a:pt x="16084" y="12767"/>
                  </a:cubicBezTo>
                  <a:cubicBezTo>
                    <a:pt x="16239" y="12676"/>
                    <a:pt x="16406" y="12561"/>
                    <a:pt x="16535" y="12432"/>
                  </a:cubicBezTo>
                  <a:lnTo>
                    <a:pt x="16535" y="12432"/>
                  </a:lnTo>
                  <a:cubicBezTo>
                    <a:pt x="16535" y="12780"/>
                    <a:pt x="16522" y="13141"/>
                    <a:pt x="16483" y="13515"/>
                  </a:cubicBezTo>
                  <a:cubicBezTo>
                    <a:pt x="16474" y="13535"/>
                    <a:pt x="16494" y="13562"/>
                    <a:pt x="16515" y="13562"/>
                  </a:cubicBezTo>
                  <a:cubicBezTo>
                    <a:pt x="16522" y="13562"/>
                    <a:pt x="16529" y="13559"/>
                    <a:pt x="16535" y="13553"/>
                  </a:cubicBezTo>
                  <a:cubicBezTo>
                    <a:pt x="17116" y="12883"/>
                    <a:pt x="17425" y="12019"/>
                    <a:pt x="17709" y="11194"/>
                  </a:cubicBezTo>
                  <a:cubicBezTo>
                    <a:pt x="18005" y="10291"/>
                    <a:pt x="18122" y="9323"/>
                    <a:pt x="18082" y="8369"/>
                  </a:cubicBezTo>
                  <a:cubicBezTo>
                    <a:pt x="18057" y="7428"/>
                    <a:pt x="17838" y="6512"/>
                    <a:pt x="17503" y="5622"/>
                  </a:cubicBezTo>
                  <a:cubicBezTo>
                    <a:pt x="17205" y="4848"/>
                    <a:pt x="16844" y="4075"/>
                    <a:pt x="16328" y="3416"/>
                  </a:cubicBezTo>
                  <a:cubicBezTo>
                    <a:pt x="14635" y="1237"/>
                    <a:pt x="11914" y="1"/>
                    <a:pt x="919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11"/>
            <p:cNvSpPr/>
            <p:nvPr/>
          </p:nvSpPr>
          <p:spPr>
            <a:xfrm>
              <a:off x="6542996" y="1832705"/>
              <a:ext cx="52354" cy="53768"/>
            </a:xfrm>
            <a:custGeom>
              <a:rect b="b" l="l" r="r" t="t"/>
              <a:pathLst>
                <a:path extrusionOk="0" h="1445" w="1407">
                  <a:moveTo>
                    <a:pt x="401" y="0"/>
                  </a:moveTo>
                  <a:cubicBezTo>
                    <a:pt x="375" y="0"/>
                    <a:pt x="349" y="0"/>
                    <a:pt x="336" y="26"/>
                  </a:cubicBezTo>
                  <a:cubicBezTo>
                    <a:pt x="310" y="64"/>
                    <a:pt x="284" y="116"/>
                    <a:pt x="272" y="167"/>
                  </a:cubicBezTo>
                  <a:cubicBezTo>
                    <a:pt x="246" y="219"/>
                    <a:pt x="220" y="270"/>
                    <a:pt x="194" y="310"/>
                  </a:cubicBezTo>
                  <a:cubicBezTo>
                    <a:pt x="168" y="361"/>
                    <a:pt x="143" y="399"/>
                    <a:pt x="129" y="451"/>
                  </a:cubicBezTo>
                  <a:cubicBezTo>
                    <a:pt x="103" y="516"/>
                    <a:pt x="78" y="568"/>
                    <a:pt x="52" y="619"/>
                  </a:cubicBezTo>
                  <a:cubicBezTo>
                    <a:pt x="39" y="683"/>
                    <a:pt x="26" y="735"/>
                    <a:pt x="14" y="786"/>
                  </a:cubicBezTo>
                  <a:cubicBezTo>
                    <a:pt x="0" y="851"/>
                    <a:pt x="0" y="903"/>
                    <a:pt x="14" y="941"/>
                  </a:cubicBezTo>
                  <a:cubicBezTo>
                    <a:pt x="14" y="954"/>
                    <a:pt x="26" y="980"/>
                    <a:pt x="26" y="993"/>
                  </a:cubicBezTo>
                  <a:cubicBezTo>
                    <a:pt x="39" y="1018"/>
                    <a:pt x="39" y="1032"/>
                    <a:pt x="52" y="1058"/>
                  </a:cubicBezTo>
                  <a:cubicBezTo>
                    <a:pt x="65" y="1083"/>
                    <a:pt x="78" y="1109"/>
                    <a:pt x="91" y="1122"/>
                  </a:cubicBezTo>
                  <a:cubicBezTo>
                    <a:pt x="91" y="1147"/>
                    <a:pt x="103" y="1161"/>
                    <a:pt x="129" y="1173"/>
                  </a:cubicBezTo>
                  <a:cubicBezTo>
                    <a:pt x="155" y="1199"/>
                    <a:pt x="194" y="1225"/>
                    <a:pt x="232" y="1225"/>
                  </a:cubicBezTo>
                  <a:cubicBezTo>
                    <a:pt x="284" y="1225"/>
                    <a:pt x="336" y="1199"/>
                    <a:pt x="401" y="1161"/>
                  </a:cubicBezTo>
                  <a:cubicBezTo>
                    <a:pt x="478" y="1109"/>
                    <a:pt x="568" y="1044"/>
                    <a:pt x="671" y="954"/>
                  </a:cubicBezTo>
                  <a:cubicBezTo>
                    <a:pt x="787" y="851"/>
                    <a:pt x="929" y="722"/>
                    <a:pt x="1109" y="568"/>
                  </a:cubicBezTo>
                  <a:lnTo>
                    <a:pt x="1135" y="542"/>
                  </a:lnTo>
                  <a:cubicBezTo>
                    <a:pt x="1161" y="528"/>
                    <a:pt x="1174" y="528"/>
                    <a:pt x="1174" y="516"/>
                  </a:cubicBezTo>
                  <a:lnTo>
                    <a:pt x="1200" y="516"/>
                  </a:lnTo>
                  <a:cubicBezTo>
                    <a:pt x="1213" y="528"/>
                    <a:pt x="1226" y="554"/>
                    <a:pt x="1226" y="593"/>
                  </a:cubicBezTo>
                  <a:cubicBezTo>
                    <a:pt x="1226" y="632"/>
                    <a:pt x="1226" y="671"/>
                    <a:pt x="1213" y="709"/>
                  </a:cubicBezTo>
                  <a:cubicBezTo>
                    <a:pt x="1213" y="760"/>
                    <a:pt x="1213" y="800"/>
                    <a:pt x="1200" y="838"/>
                  </a:cubicBezTo>
                  <a:cubicBezTo>
                    <a:pt x="1200" y="889"/>
                    <a:pt x="1187" y="915"/>
                    <a:pt x="1187" y="941"/>
                  </a:cubicBezTo>
                  <a:cubicBezTo>
                    <a:pt x="1174" y="993"/>
                    <a:pt x="1174" y="1032"/>
                    <a:pt x="1161" y="1070"/>
                  </a:cubicBezTo>
                  <a:cubicBezTo>
                    <a:pt x="1135" y="1096"/>
                    <a:pt x="1123" y="1135"/>
                    <a:pt x="1109" y="1173"/>
                  </a:cubicBezTo>
                  <a:lnTo>
                    <a:pt x="1071" y="1290"/>
                  </a:lnTo>
                  <a:cubicBezTo>
                    <a:pt x="1071" y="1328"/>
                    <a:pt x="1071" y="1380"/>
                    <a:pt x="1084" y="1431"/>
                  </a:cubicBezTo>
                  <a:cubicBezTo>
                    <a:pt x="1097" y="1445"/>
                    <a:pt x="1123" y="1445"/>
                    <a:pt x="1149" y="1445"/>
                  </a:cubicBezTo>
                  <a:cubicBezTo>
                    <a:pt x="1187" y="1445"/>
                    <a:pt x="1200" y="1431"/>
                    <a:pt x="1226" y="1405"/>
                  </a:cubicBezTo>
                  <a:cubicBezTo>
                    <a:pt x="1264" y="1354"/>
                    <a:pt x="1303" y="1276"/>
                    <a:pt x="1329" y="1199"/>
                  </a:cubicBezTo>
                  <a:cubicBezTo>
                    <a:pt x="1355" y="1122"/>
                    <a:pt x="1381" y="1032"/>
                    <a:pt x="1393" y="954"/>
                  </a:cubicBezTo>
                  <a:cubicBezTo>
                    <a:pt x="1407" y="864"/>
                    <a:pt x="1407" y="774"/>
                    <a:pt x="1407" y="697"/>
                  </a:cubicBezTo>
                  <a:cubicBezTo>
                    <a:pt x="1407" y="606"/>
                    <a:pt x="1407" y="528"/>
                    <a:pt x="1393" y="464"/>
                  </a:cubicBezTo>
                  <a:cubicBezTo>
                    <a:pt x="1393" y="439"/>
                    <a:pt x="1393" y="425"/>
                    <a:pt x="1367" y="399"/>
                  </a:cubicBezTo>
                  <a:cubicBezTo>
                    <a:pt x="1355" y="374"/>
                    <a:pt x="1341" y="348"/>
                    <a:pt x="1329" y="335"/>
                  </a:cubicBezTo>
                  <a:cubicBezTo>
                    <a:pt x="1305" y="319"/>
                    <a:pt x="1276" y="308"/>
                    <a:pt x="1242" y="308"/>
                  </a:cubicBezTo>
                  <a:cubicBezTo>
                    <a:pt x="1221" y="308"/>
                    <a:pt x="1199" y="312"/>
                    <a:pt x="1174" y="322"/>
                  </a:cubicBezTo>
                  <a:cubicBezTo>
                    <a:pt x="1123" y="335"/>
                    <a:pt x="1058" y="374"/>
                    <a:pt x="980" y="425"/>
                  </a:cubicBezTo>
                  <a:cubicBezTo>
                    <a:pt x="916" y="464"/>
                    <a:pt x="851" y="528"/>
                    <a:pt x="774" y="593"/>
                  </a:cubicBezTo>
                  <a:lnTo>
                    <a:pt x="581" y="786"/>
                  </a:lnTo>
                  <a:cubicBezTo>
                    <a:pt x="516" y="851"/>
                    <a:pt x="452" y="889"/>
                    <a:pt x="401" y="941"/>
                  </a:cubicBezTo>
                  <a:cubicBezTo>
                    <a:pt x="349" y="980"/>
                    <a:pt x="310" y="993"/>
                    <a:pt x="272" y="993"/>
                  </a:cubicBezTo>
                  <a:cubicBezTo>
                    <a:pt x="246" y="967"/>
                    <a:pt x="232" y="941"/>
                    <a:pt x="232" y="915"/>
                  </a:cubicBezTo>
                  <a:lnTo>
                    <a:pt x="232" y="800"/>
                  </a:lnTo>
                  <a:cubicBezTo>
                    <a:pt x="246" y="760"/>
                    <a:pt x="258" y="709"/>
                    <a:pt x="272" y="657"/>
                  </a:cubicBezTo>
                  <a:cubicBezTo>
                    <a:pt x="297" y="606"/>
                    <a:pt x="310" y="554"/>
                    <a:pt x="336" y="490"/>
                  </a:cubicBezTo>
                  <a:cubicBezTo>
                    <a:pt x="336" y="490"/>
                    <a:pt x="336" y="477"/>
                    <a:pt x="349" y="451"/>
                  </a:cubicBezTo>
                  <a:cubicBezTo>
                    <a:pt x="349" y="439"/>
                    <a:pt x="361" y="413"/>
                    <a:pt x="375" y="387"/>
                  </a:cubicBezTo>
                  <a:cubicBezTo>
                    <a:pt x="387" y="374"/>
                    <a:pt x="401" y="348"/>
                    <a:pt x="413" y="322"/>
                  </a:cubicBezTo>
                  <a:cubicBezTo>
                    <a:pt x="426" y="296"/>
                    <a:pt x="439" y="284"/>
                    <a:pt x="439" y="258"/>
                  </a:cubicBezTo>
                  <a:cubicBezTo>
                    <a:pt x="452" y="245"/>
                    <a:pt x="465" y="219"/>
                    <a:pt x="478" y="193"/>
                  </a:cubicBezTo>
                  <a:cubicBezTo>
                    <a:pt x="490" y="181"/>
                    <a:pt x="504" y="155"/>
                    <a:pt x="504" y="141"/>
                  </a:cubicBezTo>
                  <a:cubicBezTo>
                    <a:pt x="516" y="116"/>
                    <a:pt x="516" y="103"/>
                    <a:pt x="504" y="77"/>
                  </a:cubicBezTo>
                  <a:cubicBezTo>
                    <a:pt x="504" y="64"/>
                    <a:pt x="490" y="38"/>
                    <a:pt x="465" y="12"/>
                  </a:cubicBezTo>
                  <a:cubicBezTo>
                    <a:pt x="452" y="0"/>
                    <a:pt x="426" y="0"/>
                    <a:pt x="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11"/>
            <p:cNvSpPr/>
            <p:nvPr/>
          </p:nvSpPr>
          <p:spPr>
            <a:xfrm>
              <a:off x="6570829" y="1790919"/>
              <a:ext cx="64820" cy="67722"/>
            </a:xfrm>
            <a:custGeom>
              <a:rect b="b" l="l" r="r" t="t"/>
              <a:pathLst>
                <a:path extrusionOk="0" h="1820" w="1742">
                  <a:moveTo>
                    <a:pt x="323" y="284"/>
                  </a:moveTo>
                  <a:lnTo>
                    <a:pt x="968" y="697"/>
                  </a:lnTo>
                  <a:lnTo>
                    <a:pt x="980" y="710"/>
                  </a:lnTo>
                  <a:lnTo>
                    <a:pt x="980" y="749"/>
                  </a:lnTo>
                  <a:cubicBezTo>
                    <a:pt x="968" y="762"/>
                    <a:pt x="968" y="762"/>
                    <a:pt x="968" y="774"/>
                  </a:cubicBezTo>
                  <a:cubicBezTo>
                    <a:pt x="968" y="774"/>
                    <a:pt x="955" y="788"/>
                    <a:pt x="955" y="800"/>
                  </a:cubicBezTo>
                  <a:cubicBezTo>
                    <a:pt x="942" y="852"/>
                    <a:pt x="916" y="903"/>
                    <a:pt x="903" y="968"/>
                  </a:cubicBezTo>
                  <a:cubicBezTo>
                    <a:pt x="891" y="1032"/>
                    <a:pt x="865" y="1084"/>
                    <a:pt x="826" y="1135"/>
                  </a:cubicBezTo>
                  <a:lnTo>
                    <a:pt x="787" y="1084"/>
                  </a:lnTo>
                  <a:cubicBezTo>
                    <a:pt x="722" y="981"/>
                    <a:pt x="659" y="878"/>
                    <a:pt x="607" y="788"/>
                  </a:cubicBezTo>
                  <a:cubicBezTo>
                    <a:pt x="542" y="697"/>
                    <a:pt x="490" y="620"/>
                    <a:pt x="452" y="542"/>
                  </a:cubicBezTo>
                  <a:cubicBezTo>
                    <a:pt x="413" y="478"/>
                    <a:pt x="375" y="413"/>
                    <a:pt x="349" y="375"/>
                  </a:cubicBezTo>
                  <a:cubicBezTo>
                    <a:pt x="323" y="323"/>
                    <a:pt x="310" y="298"/>
                    <a:pt x="310" y="284"/>
                  </a:cubicBezTo>
                  <a:close/>
                  <a:moveTo>
                    <a:pt x="143" y="1"/>
                  </a:moveTo>
                  <a:cubicBezTo>
                    <a:pt x="117" y="1"/>
                    <a:pt x="78" y="26"/>
                    <a:pt x="39" y="52"/>
                  </a:cubicBezTo>
                  <a:cubicBezTo>
                    <a:pt x="14" y="91"/>
                    <a:pt x="0" y="117"/>
                    <a:pt x="0" y="143"/>
                  </a:cubicBezTo>
                  <a:cubicBezTo>
                    <a:pt x="14" y="181"/>
                    <a:pt x="26" y="207"/>
                    <a:pt x="52" y="233"/>
                  </a:cubicBezTo>
                  <a:lnTo>
                    <a:pt x="504" y="981"/>
                  </a:lnTo>
                  <a:lnTo>
                    <a:pt x="504" y="994"/>
                  </a:lnTo>
                  <a:lnTo>
                    <a:pt x="530" y="1020"/>
                  </a:lnTo>
                  <a:cubicBezTo>
                    <a:pt x="530" y="1046"/>
                    <a:pt x="542" y="1058"/>
                    <a:pt x="555" y="1071"/>
                  </a:cubicBezTo>
                  <a:cubicBezTo>
                    <a:pt x="568" y="1097"/>
                    <a:pt x="581" y="1110"/>
                    <a:pt x="593" y="1135"/>
                  </a:cubicBezTo>
                  <a:cubicBezTo>
                    <a:pt x="607" y="1149"/>
                    <a:pt x="607" y="1161"/>
                    <a:pt x="607" y="1161"/>
                  </a:cubicBezTo>
                  <a:cubicBezTo>
                    <a:pt x="671" y="1252"/>
                    <a:pt x="722" y="1342"/>
                    <a:pt x="787" y="1445"/>
                  </a:cubicBezTo>
                  <a:cubicBezTo>
                    <a:pt x="839" y="1536"/>
                    <a:pt x="903" y="1626"/>
                    <a:pt x="968" y="1716"/>
                  </a:cubicBezTo>
                  <a:lnTo>
                    <a:pt x="1006" y="1755"/>
                  </a:lnTo>
                  <a:lnTo>
                    <a:pt x="1045" y="1794"/>
                  </a:lnTo>
                  <a:cubicBezTo>
                    <a:pt x="1071" y="1806"/>
                    <a:pt x="1084" y="1806"/>
                    <a:pt x="1097" y="1820"/>
                  </a:cubicBezTo>
                  <a:cubicBezTo>
                    <a:pt x="1123" y="1820"/>
                    <a:pt x="1135" y="1806"/>
                    <a:pt x="1161" y="1794"/>
                  </a:cubicBezTo>
                  <a:cubicBezTo>
                    <a:pt x="1174" y="1780"/>
                    <a:pt x="1187" y="1755"/>
                    <a:pt x="1200" y="1742"/>
                  </a:cubicBezTo>
                  <a:lnTo>
                    <a:pt x="1200" y="1677"/>
                  </a:lnTo>
                  <a:cubicBezTo>
                    <a:pt x="1149" y="1626"/>
                    <a:pt x="1109" y="1574"/>
                    <a:pt x="1071" y="1522"/>
                  </a:cubicBezTo>
                  <a:cubicBezTo>
                    <a:pt x="1032" y="1458"/>
                    <a:pt x="994" y="1407"/>
                    <a:pt x="968" y="1342"/>
                  </a:cubicBezTo>
                  <a:cubicBezTo>
                    <a:pt x="1006" y="1264"/>
                    <a:pt x="1045" y="1175"/>
                    <a:pt x="1071" y="1084"/>
                  </a:cubicBezTo>
                  <a:cubicBezTo>
                    <a:pt x="1097" y="994"/>
                    <a:pt x="1123" y="917"/>
                    <a:pt x="1149" y="826"/>
                  </a:cubicBezTo>
                  <a:lnTo>
                    <a:pt x="1174" y="814"/>
                  </a:lnTo>
                  <a:lnTo>
                    <a:pt x="1561" y="1006"/>
                  </a:lnTo>
                  <a:cubicBezTo>
                    <a:pt x="1574" y="1013"/>
                    <a:pt x="1584" y="1017"/>
                    <a:pt x="1593" y="1017"/>
                  </a:cubicBezTo>
                  <a:cubicBezTo>
                    <a:pt x="1603" y="1017"/>
                    <a:pt x="1612" y="1013"/>
                    <a:pt x="1625" y="1006"/>
                  </a:cubicBezTo>
                  <a:cubicBezTo>
                    <a:pt x="1639" y="994"/>
                    <a:pt x="1664" y="981"/>
                    <a:pt x="1677" y="968"/>
                  </a:cubicBezTo>
                  <a:cubicBezTo>
                    <a:pt x="1728" y="929"/>
                    <a:pt x="1742" y="878"/>
                    <a:pt x="1690" y="826"/>
                  </a:cubicBezTo>
                  <a:cubicBezTo>
                    <a:pt x="1677" y="814"/>
                    <a:pt x="1651" y="814"/>
                    <a:pt x="1625" y="800"/>
                  </a:cubicBezTo>
                  <a:cubicBezTo>
                    <a:pt x="1599" y="788"/>
                    <a:pt x="1574" y="762"/>
                    <a:pt x="1535" y="749"/>
                  </a:cubicBezTo>
                  <a:cubicBezTo>
                    <a:pt x="1510" y="736"/>
                    <a:pt x="1484" y="723"/>
                    <a:pt x="1445" y="710"/>
                  </a:cubicBezTo>
                  <a:cubicBezTo>
                    <a:pt x="1419" y="697"/>
                    <a:pt x="1407" y="685"/>
                    <a:pt x="1393" y="671"/>
                  </a:cubicBezTo>
                  <a:cubicBezTo>
                    <a:pt x="1367" y="671"/>
                    <a:pt x="1342" y="659"/>
                    <a:pt x="1316" y="645"/>
                  </a:cubicBezTo>
                  <a:cubicBezTo>
                    <a:pt x="1278" y="620"/>
                    <a:pt x="1264" y="607"/>
                    <a:pt x="1252" y="607"/>
                  </a:cubicBezTo>
                  <a:lnTo>
                    <a:pt x="1252" y="581"/>
                  </a:lnTo>
                  <a:lnTo>
                    <a:pt x="1381" y="298"/>
                  </a:lnTo>
                  <a:cubicBezTo>
                    <a:pt x="1367" y="284"/>
                    <a:pt x="1381" y="272"/>
                    <a:pt x="1381" y="246"/>
                  </a:cubicBezTo>
                  <a:lnTo>
                    <a:pt x="1381" y="194"/>
                  </a:lnTo>
                  <a:cubicBezTo>
                    <a:pt x="1393" y="181"/>
                    <a:pt x="1393" y="169"/>
                    <a:pt x="1381" y="143"/>
                  </a:cubicBezTo>
                  <a:cubicBezTo>
                    <a:pt x="1381" y="129"/>
                    <a:pt x="1381" y="117"/>
                    <a:pt x="1367" y="91"/>
                  </a:cubicBezTo>
                  <a:cubicBezTo>
                    <a:pt x="1355" y="91"/>
                    <a:pt x="1342" y="78"/>
                    <a:pt x="1329" y="78"/>
                  </a:cubicBezTo>
                  <a:cubicBezTo>
                    <a:pt x="1325" y="74"/>
                    <a:pt x="1320" y="72"/>
                    <a:pt x="1316" y="72"/>
                  </a:cubicBezTo>
                  <a:cubicBezTo>
                    <a:pt x="1306" y="72"/>
                    <a:pt x="1295" y="78"/>
                    <a:pt x="1278" y="78"/>
                  </a:cubicBezTo>
                  <a:lnTo>
                    <a:pt x="1278" y="91"/>
                  </a:lnTo>
                  <a:lnTo>
                    <a:pt x="1264" y="104"/>
                  </a:lnTo>
                  <a:lnTo>
                    <a:pt x="1264" y="117"/>
                  </a:lnTo>
                  <a:cubicBezTo>
                    <a:pt x="1252" y="129"/>
                    <a:pt x="1238" y="155"/>
                    <a:pt x="1226" y="194"/>
                  </a:cubicBezTo>
                  <a:cubicBezTo>
                    <a:pt x="1213" y="233"/>
                    <a:pt x="1187" y="272"/>
                    <a:pt x="1174" y="310"/>
                  </a:cubicBezTo>
                  <a:cubicBezTo>
                    <a:pt x="1149" y="349"/>
                    <a:pt x="1135" y="387"/>
                    <a:pt x="1109" y="413"/>
                  </a:cubicBezTo>
                  <a:cubicBezTo>
                    <a:pt x="1097" y="452"/>
                    <a:pt x="1084" y="478"/>
                    <a:pt x="1084" y="491"/>
                  </a:cubicBezTo>
                  <a:lnTo>
                    <a:pt x="1058" y="491"/>
                  </a:lnTo>
                  <a:cubicBezTo>
                    <a:pt x="968" y="427"/>
                    <a:pt x="891" y="375"/>
                    <a:pt x="813" y="323"/>
                  </a:cubicBezTo>
                  <a:cubicBezTo>
                    <a:pt x="748" y="284"/>
                    <a:pt x="684" y="246"/>
                    <a:pt x="633" y="220"/>
                  </a:cubicBezTo>
                  <a:cubicBezTo>
                    <a:pt x="593" y="181"/>
                    <a:pt x="555" y="155"/>
                    <a:pt x="516" y="143"/>
                  </a:cubicBezTo>
                  <a:cubicBezTo>
                    <a:pt x="478" y="129"/>
                    <a:pt x="452" y="104"/>
                    <a:pt x="439" y="91"/>
                  </a:cubicBezTo>
                  <a:cubicBezTo>
                    <a:pt x="401" y="78"/>
                    <a:pt x="375" y="66"/>
                    <a:pt x="349" y="52"/>
                  </a:cubicBezTo>
                  <a:cubicBezTo>
                    <a:pt x="310" y="26"/>
                    <a:pt x="284" y="14"/>
                    <a:pt x="2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11"/>
            <p:cNvSpPr/>
            <p:nvPr/>
          </p:nvSpPr>
          <p:spPr>
            <a:xfrm>
              <a:off x="6621694" y="1752519"/>
              <a:ext cx="58122" cy="62438"/>
            </a:xfrm>
            <a:custGeom>
              <a:rect b="b" l="l" r="r" t="t"/>
              <a:pathLst>
                <a:path extrusionOk="0" h="1678" w="1562">
                  <a:moveTo>
                    <a:pt x="1084" y="1"/>
                  </a:moveTo>
                  <a:cubicBezTo>
                    <a:pt x="1045" y="1"/>
                    <a:pt x="1006" y="1"/>
                    <a:pt x="980" y="14"/>
                  </a:cubicBezTo>
                  <a:cubicBezTo>
                    <a:pt x="955" y="27"/>
                    <a:pt x="942" y="52"/>
                    <a:pt x="929" y="92"/>
                  </a:cubicBezTo>
                  <a:cubicBezTo>
                    <a:pt x="929" y="117"/>
                    <a:pt x="929" y="143"/>
                    <a:pt x="955" y="169"/>
                  </a:cubicBezTo>
                  <a:lnTo>
                    <a:pt x="1045" y="568"/>
                  </a:lnTo>
                  <a:lnTo>
                    <a:pt x="1045" y="594"/>
                  </a:lnTo>
                  <a:lnTo>
                    <a:pt x="1174" y="1175"/>
                  </a:lnTo>
                  <a:lnTo>
                    <a:pt x="1174" y="1201"/>
                  </a:lnTo>
                  <a:cubicBezTo>
                    <a:pt x="1174" y="1187"/>
                    <a:pt x="1161" y="1187"/>
                    <a:pt x="1135" y="1175"/>
                  </a:cubicBezTo>
                  <a:cubicBezTo>
                    <a:pt x="1109" y="1161"/>
                    <a:pt x="1097" y="1149"/>
                    <a:pt x="1084" y="1136"/>
                  </a:cubicBezTo>
                  <a:cubicBezTo>
                    <a:pt x="942" y="1072"/>
                    <a:pt x="826" y="1007"/>
                    <a:pt x="736" y="955"/>
                  </a:cubicBezTo>
                  <a:cubicBezTo>
                    <a:pt x="645" y="904"/>
                    <a:pt x="555" y="852"/>
                    <a:pt x="490" y="814"/>
                  </a:cubicBezTo>
                  <a:cubicBezTo>
                    <a:pt x="426" y="775"/>
                    <a:pt x="375" y="736"/>
                    <a:pt x="336" y="711"/>
                  </a:cubicBezTo>
                  <a:cubicBezTo>
                    <a:pt x="284" y="685"/>
                    <a:pt x="246" y="659"/>
                    <a:pt x="220" y="646"/>
                  </a:cubicBezTo>
                  <a:cubicBezTo>
                    <a:pt x="194" y="633"/>
                    <a:pt x="168" y="620"/>
                    <a:pt x="143" y="620"/>
                  </a:cubicBezTo>
                  <a:cubicBezTo>
                    <a:pt x="117" y="620"/>
                    <a:pt x="91" y="633"/>
                    <a:pt x="65" y="646"/>
                  </a:cubicBezTo>
                  <a:cubicBezTo>
                    <a:pt x="52" y="659"/>
                    <a:pt x="26" y="671"/>
                    <a:pt x="14" y="697"/>
                  </a:cubicBezTo>
                  <a:cubicBezTo>
                    <a:pt x="0" y="723"/>
                    <a:pt x="0" y="749"/>
                    <a:pt x="14" y="775"/>
                  </a:cubicBezTo>
                  <a:cubicBezTo>
                    <a:pt x="26" y="788"/>
                    <a:pt x="52" y="814"/>
                    <a:pt x="91" y="840"/>
                  </a:cubicBezTo>
                  <a:cubicBezTo>
                    <a:pt x="117" y="852"/>
                    <a:pt x="143" y="865"/>
                    <a:pt x="168" y="865"/>
                  </a:cubicBezTo>
                  <a:lnTo>
                    <a:pt x="1161" y="1471"/>
                  </a:lnTo>
                  <a:cubicBezTo>
                    <a:pt x="1187" y="1484"/>
                    <a:pt x="1213" y="1510"/>
                    <a:pt x="1238" y="1536"/>
                  </a:cubicBezTo>
                  <a:cubicBezTo>
                    <a:pt x="1264" y="1562"/>
                    <a:pt x="1290" y="1600"/>
                    <a:pt x="1316" y="1613"/>
                  </a:cubicBezTo>
                  <a:cubicBezTo>
                    <a:pt x="1342" y="1639"/>
                    <a:pt x="1367" y="1665"/>
                    <a:pt x="1393" y="1677"/>
                  </a:cubicBezTo>
                  <a:cubicBezTo>
                    <a:pt x="1432" y="1677"/>
                    <a:pt x="1471" y="1677"/>
                    <a:pt x="1510" y="1665"/>
                  </a:cubicBezTo>
                  <a:cubicBezTo>
                    <a:pt x="1522" y="1652"/>
                    <a:pt x="1548" y="1626"/>
                    <a:pt x="1548" y="1613"/>
                  </a:cubicBezTo>
                  <a:cubicBezTo>
                    <a:pt x="1548" y="1600"/>
                    <a:pt x="1561" y="1588"/>
                    <a:pt x="1561" y="1562"/>
                  </a:cubicBezTo>
                  <a:cubicBezTo>
                    <a:pt x="1548" y="1548"/>
                    <a:pt x="1548" y="1536"/>
                    <a:pt x="1536" y="1510"/>
                  </a:cubicBezTo>
                  <a:cubicBezTo>
                    <a:pt x="1536" y="1497"/>
                    <a:pt x="1522" y="1484"/>
                    <a:pt x="1522" y="1471"/>
                  </a:cubicBezTo>
                  <a:cubicBezTo>
                    <a:pt x="1510" y="1459"/>
                    <a:pt x="1510" y="1433"/>
                    <a:pt x="1496" y="1419"/>
                  </a:cubicBezTo>
                  <a:cubicBezTo>
                    <a:pt x="1496" y="1394"/>
                    <a:pt x="1484" y="1368"/>
                    <a:pt x="1484" y="1342"/>
                  </a:cubicBezTo>
                  <a:cubicBezTo>
                    <a:pt x="1471" y="1330"/>
                    <a:pt x="1458" y="1304"/>
                    <a:pt x="1458" y="1290"/>
                  </a:cubicBezTo>
                  <a:cubicBezTo>
                    <a:pt x="1458" y="1265"/>
                    <a:pt x="1445" y="1252"/>
                    <a:pt x="1445" y="1252"/>
                  </a:cubicBezTo>
                  <a:lnTo>
                    <a:pt x="1174" y="66"/>
                  </a:lnTo>
                  <a:lnTo>
                    <a:pt x="1161" y="52"/>
                  </a:lnTo>
                  <a:cubicBezTo>
                    <a:pt x="1149" y="14"/>
                    <a:pt x="1123" y="1"/>
                    <a:pt x="10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11"/>
            <p:cNvSpPr/>
            <p:nvPr/>
          </p:nvSpPr>
          <p:spPr>
            <a:xfrm>
              <a:off x="6675424" y="1724240"/>
              <a:ext cx="46103" cy="79183"/>
            </a:xfrm>
            <a:custGeom>
              <a:rect b="b" l="l" r="r" t="t"/>
              <a:pathLst>
                <a:path extrusionOk="0" h="2128" w="1239">
                  <a:moveTo>
                    <a:pt x="800" y="0"/>
                  </a:moveTo>
                  <a:cubicBezTo>
                    <a:pt x="788" y="13"/>
                    <a:pt x="762" y="26"/>
                    <a:pt x="723" y="64"/>
                  </a:cubicBezTo>
                  <a:cubicBezTo>
                    <a:pt x="685" y="90"/>
                    <a:pt x="633" y="129"/>
                    <a:pt x="556" y="193"/>
                  </a:cubicBezTo>
                  <a:cubicBezTo>
                    <a:pt x="478" y="258"/>
                    <a:pt x="388" y="336"/>
                    <a:pt x="259" y="451"/>
                  </a:cubicBezTo>
                  <a:cubicBezTo>
                    <a:pt x="246" y="451"/>
                    <a:pt x="246" y="451"/>
                    <a:pt x="233" y="465"/>
                  </a:cubicBezTo>
                  <a:cubicBezTo>
                    <a:pt x="221" y="465"/>
                    <a:pt x="221" y="477"/>
                    <a:pt x="207" y="477"/>
                  </a:cubicBezTo>
                  <a:cubicBezTo>
                    <a:pt x="195" y="477"/>
                    <a:pt x="181" y="477"/>
                    <a:pt x="169" y="465"/>
                  </a:cubicBezTo>
                  <a:lnTo>
                    <a:pt x="130" y="465"/>
                  </a:lnTo>
                  <a:cubicBezTo>
                    <a:pt x="78" y="477"/>
                    <a:pt x="40" y="503"/>
                    <a:pt x="27" y="542"/>
                  </a:cubicBezTo>
                  <a:cubicBezTo>
                    <a:pt x="1" y="568"/>
                    <a:pt x="14" y="606"/>
                    <a:pt x="27" y="671"/>
                  </a:cubicBezTo>
                  <a:cubicBezTo>
                    <a:pt x="40" y="697"/>
                    <a:pt x="52" y="723"/>
                    <a:pt x="66" y="735"/>
                  </a:cubicBezTo>
                  <a:cubicBezTo>
                    <a:pt x="92" y="761"/>
                    <a:pt x="104" y="787"/>
                    <a:pt x="117" y="812"/>
                  </a:cubicBezTo>
                  <a:cubicBezTo>
                    <a:pt x="130" y="826"/>
                    <a:pt x="143" y="852"/>
                    <a:pt x="156" y="890"/>
                  </a:cubicBezTo>
                  <a:cubicBezTo>
                    <a:pt x="169" y="941"/>
                    <a:pt x="181" y="981"/>
                    <a:pt x="207" y="1032"/>
                  </a:cubicBezTo>
                  <a:cubicBezTo>
                    <a:pt x="221" y="1070"/>
                    <a:pt x="246" y="1122"/>
                    <a:pt x="259" y="1161"/>
                  </a:cubicBezTo>
                  <a:cubicBezTo>
                    <a:pt x="272" y="1199"/>
                    <a:pt x="285" y="1225"/>
                    <a:pt x="285" y="1251"/>
                  </a:cubicBezTo>
                  <a:lnTo>
                    <a:pt x="298" y="1290"/>
                  </a:lnTo>
                  <a:cubicBezTo>
                    <a:pt x="310" y="1302"/>
                    <a:pt x="310" y="1316"/>
                    <a:pt x="310" y="1328"/>
                  </a:cubicBezTo>
                  <a:cubicBezTo>
                    <a:pt x="298" y="1342"/>
                    <a:pt x="298" y="1354"/>
                    <a:pt x="298" y="1367"/>
                  </a:cubicBezTo>
                  <a:cubicBezTo>
                    <a:pt x="298" y="1380"/>
                    <a:pt x="285" y="1393"/>
                    <a:pt x="285" y="1406"/>
                  </a:cubicBezTo>
                  <a:lnTo>
                    <a:pt x="285" y="1445"/>
                  </a:lnTo>
                  <a:cubicBezTo>
                    <a:pt x="298" y="1457"/>
                    <a:pt x="298" y="1471"/>
                    <a:pt x="310" y="1483"/>
                  </a:cubicBezTo>
                  <a:cubicBezTo>
                    <a:pt x="324" y="1483"/>
                    <a:pt x="324" y="1496"/>
                    <a:pt x="336" y="1496"/>
                  </a:cubicBezTo>
                  <a:cubicBezTo>
                    <a:pt x="336" y="1496"/>
                    <a:pt x="350" y="1496"/>
                    <a:pt x="350" y="1509"/>
                  </a:cubicBezTo>
                  <a:lnTo>
                    <a:pt x="375" y="1509"/>
                  </a:lnTo>
                  <a:cubicBezTo>
                    <a:pt x="388" y="1548"/>
                    <a:pt x="401" y="1574"/>
                    <a:pt x="413" y="1612"/>
                  </a:cubicBezTo>
                  <a:cubicBezTo>
                    <a:pt x="413" y="1638"/>
                    <a:pt x="427" y="1677"/>
                    <a:pt x="439" y="1715"/>
                  </a:cubicBezTo>
                  <a:cubicBezTo>
                    <a:pt x="465" y="1780"/>
                    <a:pt x="491" y="1844"/>
                    <a:pt x="530" y="1909"/>
                  </a:cubicBezTo>
                  <a:cubicBezTo>
                    <a:pt x="556" y="1973"/>
                    <a:pt x="582" y="2025"/>
                    <a:pt x="633" y="2090"/>
                  </a:cubicBezTo>
                  <a:cubicBezTo>
                    <a:pt x="646" y="2115"/>
                    <a:pt x="671" y="2128"/>
                    <a:pt x="685" y="2128"/>
                  </a:cubicBezTo>
                  <a:lnTo>
                    <a:pt x="749" y="2128"/>
                  </a:lnTo>
                  <a:cubicBezTo>
                    <a:pt x="800" y="2102"/>
                    <a:pt x="852" y="2076"/>
                    <a:pt x="891" y="2025"/>
                  </a:cubicBezTo>
                  <a:cubicBezTo>
                    <a:pt x="917" y="1973"/>
                    <a:pt x="955" y="1909"/>
                    <a:pt x="981" y="1858"/>
                  </a:cubicBezTo>
                  <a:cubicBezTo>
                    <a:pt x="1007" y="1793"/>
                    <a:pt x="1020" y="1729"/>
                    <a:pt x="1046" y="1664"/>
                  </a:cubicBezTo>
                  <a:cubicBezTo>
                    <a:pt x="1058" y="1586"/>
                    <a:pt x="1072" y="1535"/>
                    <a:pt x="1084" y="1483"/>
                  </a:cubicBezTo>
                  <a:cubicBezTo>
                    <a:pt x="1098" y="1457"/>
                    <a:pt x="1110" y="1431"/>
                    <a:pt x="1123" y="1380"/>
                  </a:cubicBezTo>
                  <a:cubicBezTo>
                    <a:pt x="1149" y="1342"/>
                    <a:pt x="1162" y="1290"/>
                    <a:pt x="1187" y="1251"/>
                  </a:cubicBezTo>
                  <a:cubicBezTo>
                    <a:pt x="1201" y="1199"/>
                    <a:pt x="1213" y="1161"/>
                    <a:pt x="1227" y="1122"/>
                  </a:cubicBezTo>
                  <a:cubicBezTo>
                    <a:pt x="1239" y="1070"/>
                    <a:pt x="1239" y="1044"/>
                    <a:pt x="1239" y="1019"/>
                  </a:cubicBezTo>
                  <a:cubicBezTo>
                    <a:pt x="1239" y="1006"/>
                    <a:pt x="1227" y="993"/>
                    <a:pt x="1201" y="981"/>
                  </a:cubicBezTo>
                  <a:cubicBezTo>
                    <a:pt x="1187" y="981"/>
                    <a:pt x="1175" y="967"/>
                    <a:pt x="1162" y="967"/>
                  </a:cubicBezTo>
                  <a:lnTo>
                    <a:pt x="1123" y="967"/>
                  </a:lnTo>
                  <a:cubicBezTo>
                    <a:pt x="1110" y="981"/>
                    <a:pt x="1098" y="981"/>
                    <a:pt x="1098" y="993"/>
                  </a:cubicBezTo>
                  <a:cubicBezTo>
                    <a:pt x="1084" y="993"/>
                    <a:pt x="1084" y="993"/>
                    <a:pt x="1072" y="1019"/>
                  </a:cubicBezTo>
                  <a:cubicBezTo>
                    <a:pt x="1058" y="1032"/>
                    <a:pt x="1058" y="1044"/>
                    <a:pt x="1046" y="1058"/>
                  </a:cubicBezTo>
                  <a:cubicBezTo>
                    <a:pt x="994" y="1187"/>
                    <a:pt x="955" y="1290"/>
                    <a:pt x="929" y="1380"/>
                  </a:cubicBezTo>
                  <a:cubicBezTo>
                    <a:pt x="891" y="1457"/>
                    <a:pt x="865" y="1522"/>
                    <a:pt x="852" y="1574"/>
                  </a:cubicBezTo>
                  <a:cubicBezTo>
                    <a:pt x="826" y="1625"/>
                    <a:pt x="814" y="1664"/>
                    <a:pt x="814" y="1689"/>
                  </a:cubicBezTo>
                  <a:cubicBezTo>
                    <a:pt x="800" y="1703"/>
                    <a:pt x="800" y="1715"/>
                    <a:pt x="800" y="1729"/>
                  </a:cubicBezTo>
                  <a:cubicBezTo>
                    <a:pt x="788" y="1741"/>
                    <a:pt x="788" y="1754"/>
                    <a:pt x="775" y="1767"/>
                  </a:cubicBezTo>
                  <a:cubicBezTo>
                    <a:pt x="762" y="1793"/>
                    <a:pt x="762" y="1793"/>
                    <a:pt x="762" y="1806"/>
                  </a:cubicBezTo>
                  <a:lnTo>
                    <a:pt x="749" y="1806"/>
                  </a:lnTo>
                  <a:lnTo>
                    <a:pt x="671" y="1612"/>
                  </a:lnTo>
                  <a:cubicBezTo>
                    <a:pt x="646" y="1560"/>
                    <a:pt x="620" y="1496"/>
                    <a:pt x="607" y="1431"/>
                  </a:cubicBezTo>
                  <a:cubicBezTo>
                    <a:pt x="594" y="1431"/>
                    <a:pt x="594" y="1419"/>
                    <a:pt x="594" y="1406"/>
                  </a:cubicBezTo>
                  <a:cubicBezTo>
                    <a:pt x="594" y="1393"/>
                    <a:pt x="582" y="1380"/>
                    <a:pt x="582" y="1367"/>
                  </a:cubicBezTo>
                  <a:cubicBezTo>
                    <a:pt x="582" y="1354"/>
                    <a:pt x="582" y="1342"/>
                    <a:pt x="568" y="1328"/>
                  </a:cubicBezTo>
                  <a:lnTo>
                    <a:pt x="878" y="838"/>
                  </a:lnTo>
                  <a:cubicBezTo>
                    <a:pt x="891" y="812"/>
                    <a:pt x="891" y="787"/>
                    <a:pt x="891" y="761"/>
                  </a:cubicBezTo>
                  <a:lnTo>
                    <a:pt x="891" y="683"/>
                  </a:lnTo>
                  <a:cubicBezTo>
                    <a:pt x="878" y="658"/>
                    <a:pt x="865" y="645"/>
                    <a:pt x="840" y="632"/>
                  </a:cubicBezTo>
                  <a:cubicBezTo>
                    <a:pt x="830" y="623"/>
                    <a:pt x="815" y="614"/>
                    <a:pt x="802" y="614"/>
                  </a:cubicBezTo>
                  <a:cubicBezTo>
                    <a:pt x="796" y="614"/>
                    <a:pt x="792" y="615"/>
                    <a:pt x="788" y="619"/>
                  </a:cubicBezTo>
                  <a:cubicBezTo>
                    <a:pt x="775" y="619"/>
                    <a:pt x="762" y="632"/>
                    <a:pt x="736" y="671"/>
                  </a:cubicBezTo>
                  <a:cubicBezTo>
                    <a:pt x="711" y="709"/>
                    <a:pt x="685" y="761"/>
                    <a:pt x="659" y="800"/>
                  </a:cubicBezTo>
                  <a:cubicBezTo>
                    <a:pt x="620" y="852"/>
                    <a:pt x="594" y="903"/>
                    <a:pt x="556" y="955"/>
                  </a:cubicBezTo>
                  <a:cubicBezTo>
                    <a:pt x="530" y="993"/>
                    <a:pt x="504" y="1032"/>
                    <a:pt x="491" y="1044"/>
                  </a:cubicBezTo>
                  <a:lnTo>
                    <a:pt x="491" y="1058"/>
                  </a:lnTo>
                  <a:lnTo>
                    <a:pt x="478" y="1058"/>
                  </a:lnTo>
                  <a:cubicBezTo>
                    <a:pt x="478" y="1058"/>
                    <a:pt x="478" y="1044"/>
                    <a:pt x="453" y="1006"/>
                  </a:cubicBezTo>
                  <a:cubicBezTo>
                    <a:pt x="439" y="981"/>
                    <a:pt x="427" y="941"/>
                    <a:pt x="413" y="903"/>
                  </a:cubicBezTo>
                  <a:cubicBezTo>
                    <a:pt x="401" y="877"/>
                    <a:pt x="388" y="838"/>
                    <a:pt x="362" y="800"/>
                  </a:cubicBezTo>
                  <a:cubicBezTo>
                    <a:pt x="350" y="761"/>
                    <a:pt x="350" y="735"/>
                    <a:pt x="336" y="723"/>
                  </a:cubicBezTo>
                  <a:lnTo>
                    <a:pt x="336" y="683"/>
                  </a:lnTo>
                  <a:cubicBezTo>
                    <a:pt x="324" y="671"/>
                    <a:pt x="336" y="658"/>
                    <a:pt x="336" y="658"/>
                  </a:cubicBezTo>
                  <a:lnTo>
                    <a:pt x="594" y="439"/>
                  </a:lnTo>
                  <a:lnTo>
                    <a:pt x="607" y="425"/>
                  </a:lnTo>
                  <a:lnTo>
                    <a:pt x="891" y="155"/>
                  </a:lnTo>
                  <a:cubicBezTo>
                    <a:pt x="917" y="142"/>
                    <a:pt x="917" y="116"/>
                    <a:pt x="917" y="104"/>
                  </a:cubicBezTo>
                  <a:lnTo>
                    <a:pt x="917" y="52"/>
                  </a:lnTo>
                  <a:cubicBezTo>
                    <a:pt x="904" y="26"/>
                    <a:pt x="904" y="13"/>
                    <a:pt x="8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11"/>
            <p:cNvSpPr/>
            <p:nvPr/>
          </p:nvSpPr>
          <p:spPr>
            <a:xfrm>
              <a:off x="6770940" y="1713189"/>
              <a:ext cx="39852" cy="75387"/>
            </a:xfrm>
            <a:custGeom>
              <a:rect b="b" l="l" r="r" t="t"/>
              <a:pathLst>
                <a:path extrusionOk="0" h="2026" w="1071">
                  <a:moveTo>
                    <a:pt x="916" y="0"/>
                  </a:moveTo>
                  <a:cubicBezTo>
                    <a:pt x="904" y="0"/>
                    <a:pt x="878" y="14"/>
                    <a:pt x="839" y="26"/>
                  </a:cubicBezTo>
                  <a:cubicBezTo>
                    <a:pt x="787" y="52"/>
                    <a:pt x="723" y="78"/>
                    <a:pt x="632" y="117"/>
                  </a:cubicBezTo>
                  <a:cubicBezTo>
                    <a:pt x="555" y="155"/>
                    <a:pt x="439" y="207"/>
                    <a:pt x="285" y="284"/>
                  </a:cubicBezTo>
                  <a:lnTo>
                    <a:pt x="259" y="284"/>
                  </a:lnTo>
                  <a:cubicBezTo>
                    <a:pt x="245" y="284"/>
                    <a:pt x="233" y="297"/>
                    <a:pt x="233" y="297"/>
                  </a:cubicBezTo>
                  <a:lnTo>
                    <a:pt x="220" y="297"/>
                  </a:lnTo>
                  <a:cubicBezTo>
                    <a:pt x="207" y="297"/>
                    <a:pt x="207" y="284"/>
                    <a:pt x="194" y="284"/>
                  </a:cubicBezTo>
                  <a:cubicBezTo>
                    <a:pt x="181" y="272"/>
                    <a:pt x="168" y="258"/>
                    <a:pt x="156" y="258"/>
                  </a:cubicBezTo>
                  <a:cubicBezTo>
                    <a:pt x="104" y="272"/>
                    <a:pt x="52" y="284"/>
                    <a:pt x="39" y="297"/>
                  </a:cubicBezTo>
                  <a:cubicBezTo>
                    <a:pt x="13" y="323"/>
                    <a:pt x="1" y="375"/>
                    <a:pt x="1" y="426"/>
                  </a:cubicBezTo>
                  <a:cubicBezTo>
                    <a:pt x="1" y="464"/>
                    <a:pt x="13" y="490"/>
                    <a:pt x="27" y="516"/>
                  </a:cubicBezTo>
                  <a:cubicBezTo>
                    <a:pt x="39" y="529"/>
                    <a:pt x="52" y="568"/>
                    <a:pt x="52" y="593"/>
                  </a:cubicBezTo>
                  <a:cubicBezTo>
                    <a:pt x="52" y="607"/>
                    <a:pt x="65" y="645"/>
                    <a:pt x="65" y="684"/>
                  </a:cubicBezTo>
                  <a:cubicBezTo>
                    <a:pt x="65" y="722"/>
                    <a:pt x="65" y="774"/>
                    <a:pt x="78" y="826"/>
                  </a:cubicBezTo>
                  <a:cubicBezTo>
                    <a:pt x="78" y="877"/>
                    <a:pt x="91" y="916"/>
                    <a:pt x="91" y="968"/>
                  </a:cubicBezTo>
                  <a:cubicBezTo>
                    <a:pt x="91" y="1006"/>
                    <a:pt x="104" y="1045"/>
                    <a:pt x="104" y="1058"/>
                  </a:cubicBezTo>
                  <a:lnTo>
                    <a:pt x="104" y="1097"/>
                  </a:lnTo>
                  <a:cubicBezTo>
                    <a:pt x="104" y="1123"/>
                    <a:pt x="104" y="1135"/>
                    <a:pt x="91" y="1149"/>
                  </a:cubicBezTo>
                  <a:cubicBezTo>
                    <a:pt x="91" y="1161"/>
                    <a:pt x="78" y="1174"/>
                    <a:pt x="78" y="1174"/>
                  </a:cubicBezTo>
                  <a:cubicBezTo>
                    <a:pt x="65" y="1187"/>
                    <a:pt x="65" y="1200"/>
                    <a:pt x="52" y="1213"/>
                  </a:cubicBezTo>
                  <a:lnTo>
                    <a:pt x="52" y="1252"/>
                  </a:lnTo>
                  <a:lnTo>
                    <a:pt x="52" y="1290"/>
                  </a:lnTo>
                  <a:lnTo>
                    <a:pt x="78" y="1316"/>
                  </a:lnTo>
                  <a:cubicBezTo>
                    <a:pt x="78" y="1316"/>
                    <a:pt x="91" y="1316"/>
                    <a:pt x="91" y="1329"/>
                  </a:cubicBezTo>
                  <a:cubicBezTo>
                    <a:pt x="104" y="1329"/>
                    <a:pt x="104" y="1329"/>
                    <a:pt x="104" y="1341"/>
                  </a:cubicBezTo>
                  <a:cubicBezTo>
                    <a:pt x="116" y="1381"/>
                    <a:pt x="116" y="1406"/>
                    <a:pt x="116" y="1445"/>
                  </a:cubicBezTo>
                  <a:cubicBezTo>
                    <a:pt x="116" y="1470"/>
                    <a:pt x="116" y="1510"/>
                    <a:pt x="130" y="1548"/>
                  </a:cubicBezTo>
                  <a:cubicBezTo>
                    <a:pt x="130" y="1625"/>
                    <a:pt x="142" y="1690"/>
                    <a:pt x="142" y="1754"/>
                  </a:cubicBezTo>
                  <a:cubicBezTo>
                    <a:pt x="156" y="1819"/>
                    <a:pt x="181" y="1897"/>
                    <a:pt x="194" y="1961"/>
                  </a:cubicBezTo>
                  <a:cubicBezTo>
                    <a:pt x="220" y="1986"/>
                    <a:pt x="233" y="2012"/>
                    <a:pt x="245" y="2012"/>
                  </a:cubicBezTo>
                  <a:cubicBezTo>
                    <a:pt x="259" y="2026"/>
                    <a:pt x="271" y="2026"/>
                    <a:pt x="297" y="2026"/>
                  </a:cubicBezTo>
                  <a:cubicBezTo>
                    <a:pt x="362" y="2026"/>
                    <a:pt x="413" y="2012"/>
                    <a:pt x="465" y="1961"/>
                  </a:cubicBezTo>
                  <a:cubicBezTo>
                    <a:pt x="517" y="1922"/>
                    <a:pt x="555" y="1883"/>
                    <a:pt x="594" y="1832"/>
                  </a:cubicBezTo>
                  <a:cubicBezTo>
                    <a:pt x="646" y="1768"/>
                    <a:pt x="684" y="1716"/>
                    <a:pt x="710" y="1664"/>
                  </a:cubicBezTo>
                  <a:cubicBezTo>
                    <a:pt x="749" y="1599"/>
                    <a:pt x="775" y="1548"/>
                    <a:pt x="800" y="1510"/>
                  </a:cubicBezTo>
                  <a:cubicBezTo>
                    <a:pt x="813" y="1484"/>
                    <a:pt x="839" y="1458"/>
                    <a:pt x="878" y="1419"/>
                  </a:cubicBezTo>
                  <a:cubicBezTo>
                    <a:pt x="904" y="1381"/>
                    <a:pt x="929" y="1341"/>
                    <a:pt x="968" y="1303"/>
                  </a:cubicBezTo>
                  <a:lnTo>
                    <a:pt x="1045" y="1187"/>
                  </a:lnTo>
                  <a:cubicBezTo>
                    <a:pt x="1058" y="1149"/>
                    <a:pt x="1071" y="1123"/>
                    <a:pt x="1071" y="1097"/>
                  </a:cubicBezTo>
                  <a:cubicBezTo>
                    <a:pt x="1071" y="1084"/>
                    <a:pt x="1071" y="1071"/>
                    <a:pt x="1045" y="1058"/>
                  </a:cubicBezTo>
                  <a:cubicBezTo>
                    <a:pt x="1033" y="1032"/>
                    <a:pt x="1019" y="1032"/>
                    <a:pt x="1007" y="1020"/>
                  </a:cubicBezTo>
                  <a:lnTo>
                    <a:pt x="981" y="1020"/>
                  </a:lnTo>
                  <a:cubicBezTo>
                    <a:pt x="955" y="1020"/>
                    <a:pt x="942" y="1020"/>
                    <a:pt x="942" y="1032"/>
                  </a:cubicBezTo>
                  <a:cubicBezTo>
                    <a:pt x="942" y="1032"/>
                    <a:pt x="929" y="1032"/>
                    <a:pt x="916" y="1045"/>
                  </a:cubicBezTo>
                  <a:cubicBezTo>
                    <a:pt x="904" y="1071"/>
                    <a:pt x="890" y="1071"/>
                    <a:pt x="890" y="1084"/>
                  </a:cubicBezTo>
                  <a:cubicBezTo>
                    <a:pt x="800" y="1187"/>
                    <a:pt x="735" y="1278"/>
                    <a:pt x="684" y="1355"/>
                  </a:cubicBezTo>
                  <a:cubicBezTo>
                    <a:pt x="620" y="1432"/>
                    <a:pt x="581" y="1484"/>
                    <a:pt x="555" y="1522"/>
                  </a:cubicBezTo>
                  <a:cubicBezTo>
                    <a:pt x="517" y="1574"/>
                    <a:pt x="491" y="1599"/>
                    <a:pt x="477" y="1625"/>
                  </a:cubicBezTo>
                  <a:cubicBezTo>
                    <a:pt x="465" y="1639"/>
                    <a:pt x="465" y="1651"/>
                    <a:pt x="452" y="1664"/>
                  </a:cubicBezTo>
                  <a:lnTo>
                    <a:pt x="426" y="1690"/>
                  </a:lnTo>
                  <a:cubicBezTo>
                    <a:pt x="413" y="1716"/>
                    <a:pt x="400" y="1716"/>
                    <a:pt x="400" y="1716"/>
                  </a:cubicBezTo>
                  <a:lnTo>
                    <a:pt x="388" y="1716"/>
                  </a:lnTo>
                  <a:cubicBezTo>
                    <a:pt x="388" y="1651"/>
                    <a:pt x="374" y="1587"/>
                    <a:pt x="374" y="1522"/>
                  </a:cubicBezTo>
                  <a:cubicBezTo>
                    <a:pt x="362" y="1458"/>
                    <a:pt x="348" y="1393"/>
                    <a:pt x="348" y="1329"/>
                  </a:cubicBezTo>
                  <a:lnTo>
                    <a:pt x="348" y="1290"/>
                  </a:lnTo>
                  <a:lnTo>
                    <a:pt x="348" y="1264"/>
                  </a:lnTo>
                  <a:lnTo>
                    <a:pt x="348" y="1213"/>
                  </a:lnTo>
                  <a:lnTo>
                    <a:pt x="775" y="813"/>
                  </a:lnTo>
                  <a:cubicBezTo>
                    <a:pt x="787" y="800"/>
                    <a:pt x="800" y="787"/>
                    <a:pt x="813" y="748"/>
                  </a:cubicBezTo>
                  <a:cubicBezTo>
                    <a:pt x="826" y="722"/>
                    <a:pt x="826" y="697"/>
                    <a:pt x="826" y="684"/>
                  </a:cubicBezTo>
                  <a:cubicBezTo>
                    <a:pt x="826" y="658"/>
                    <a:pt x="813" y="633"/>
                    <a:pt x="800" y="619"/>
                  </a:cubicBezTo>
                  <a:cubicBezTo>
                    <a:pt x="787" y="593"/>
                    <a:pt x="761" y="581"/>
                    <a:pt x="749" y="581"/>
                  </a:cubicBezTo>
                  <a:cubicBezTo>
                    <a:pt x="735" y="581"/>
                    <a:pt x="723" y="607"/>
                    <a:pt x="684" y="633"/>
                  </a:cubicBezTo>
                  <a:cubicBezTo>
                    <a:pt x="658" y="658"/>
                    <a:pt x="620" y="697"/>
                    <a:pt x="568" y="736"/>
                  </a:cubicBezTo>
                  <a:cubicBezTo>
                    <a:pt x="529" y="774"/>
                    <a:pt x="477" y="813"/>
                    <a:pt x="439" y="839"/>
                  </a:cubicBezTo>
                  <a:cubicBezTo>
                    <a:pt x="388" y="877"/>
                    <a:pt x="362" y="903"/>
                    <a:pt x="336" y="929"/>
                  </a:cubicBezTo>
                  <a:cubicBezTo>
                    <a:pt x="336" y="929"/>
                    <a:pt x="336" y="916"/>
                    <a:pt x="323" y="877"/>
                  </a:cubicBezTo>
                  <a:cubicBezTo>
                    <a:pt x="323" y="851"/>
                    <a:pt x="310" y="813"/>
                    <a:pt x="310" y="774"/>
                  </a:cubicBezTo>
                  <a:cubicBezTo>
                    <a:pt x="310" y="722"/>
                    <a:pt x="297" y="684"/>
                    <a:pt x="297" y="645"/>
                  </a:cubicBezTo>
                  <a:cubicBezTo>
                    <a:pt x="297" y="607"/>
                    <a:pt x="285" y="581"/>
                    <a:pt x="285" y="568"/>
                  </a:cubicBezTo>
                  <a:lnTo>
                    <a:pt x="285" y="529"/>
                  </a:lnTo>
                  <a:cubicBezTo>
                    <a:pt x="297" y="516"/>
                    <a:pt x="297" y="504"/>
                    <a:pt x="310" y="504"/>
                  </a:cubicBezTo>
                  <a:lnTo>
                    <a:pt x="606" y="361"/>
                  </a:lnTo>
                  <a:lnTo>
                    <a:pt x="620" y="349"/>
                  </a:lnTo>
                  <a:lnTo>
                    <a:pt x="981" y="168"/>
                  </a:lnTo>
                  <a:lnTo>
                    <a:pt x="1019" y="129"/>
                  </a:lnTo>
                  <a:lnTo>
                    <a:pt x="1019" y="65"/>
                  </a:lnTo>
                  <a:cubicBezTo>
                    <a:pt x="1019" y="52"/>
                    <a:pt x="1019" y="39"/>
                    <a:pt x="1007" y="26"/>
                  </a:cubicBezTo>
                  <a:cubicBezTo>
                    <a:pt x="1007" y="14"/>
                    <a:pt x="981" y="14"/>
                    <a:pt x="9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11"/>
            <p:cNvSpPr/>
            <p:nvPr/>
          </p:nvSpPr>
          <p:spPr>
            <a:xfrm>
              <a:off x="6813657" y="1711775"/>
              <a:ext cx="43201" cy="76318"/>
            </a:xfrm>
            <a:custGeom>
              <a:rect b="b" l="l" r="r" t="t"/>
              <a:pathLst>
                <a:path extrusionOk="0" h="2051" w="1161">
                  <a:moveTo>
                    <a:pt x="1058" y="0"/>
                  </a:moveTo>
                  <a:cubicBezTo>
                    <a:pt x="1019" y="0"/>
                    <a:pt x="994" y="0"/>
                    <a:pt x="980" y="26"/>
                  </a:cubicBezTo>
                  <a:lnTo>
                    <a:pt x="954" y="167"/>
                  </a:lnTo>
                  <a:cubicBezTo>
                    <a:pt x="929" y="361"/>
                    <a:pt x="916" y="567"/>
                    <a:pt x="903" y="760"/>
                  </a:cubicBezTo>
                  <a:cubicBezTo>
                    <a:pt x="891" y="967"/>
                    <a:pt x="877" y="1173"/>
                    <a:pt x="877" y="1367"/>
                  </a:cubicBezTo>
                  <a:cubicBezTo>
                    <a:pt x="865" y="1367"/>
                    <a:pt x="865" y="1367"/>
                    <a:pt x="851" y="1354"/>
                  </a:cubicBezTo>
                  <a:lnTo>
                    <a:pt x="722" y="1096"/>
                  </a:lnTo>
                  <a:lnTo>
                    <a:pt x="722" y="1083"/>
                  </a:lnTo>
                  <a:cubicBezTo>
                    <a:pt x="697" y="1044"/>
                    <a:pt x="684" y="1018"/>
                    <a:pt x="671" y="993"/>
                  </a:cubicBezTo>
                  <a:cubicBezTo>
                    <a:pt x="658" y="954"/>
                    <a:pt x="645" y="929"/>
                    <a:pt x="633" y="903"/>
                  </a:cubicBezTo>
                  <a:cubicBezTo>
                    <a:pt x="619" y="877"/>
                    <a:pt x="607" y="851"/>
                    <a:pt x="593" y="838"/>
                  </a:cubicBezTo>
                  <a:lnTo>
                    <a:pt x="593" y="825"/>
                  </a:lnTo>
                  <a:lnTo>
                    <a:pt x="581" y="812"/>
                  </a:lnTo>
                  <a:cubicBezTo>
                    <a:pt x="568" y="774"/>
                    <a:pt x="542" y="722"/>
                    <a:pt x="516" y="683"/>
                  </a:cubicBezTo>
                  <a:cubicBezTo>
                    <a:pt x="490" y="645"/>
                    <a:pt x="478" y="606"/>
                    <a:pt x="452" y="554"/>
                  </a:cubicBezTo>
                  <a:cubicBezTo>
                    <a:pt x="464" y="528"/>
                    <a:pt x="464" y="502"/>
                    <a:pt x="464" y="464"/>
                  </a:cubicBezTo>
                  <a:lnTo>
                    <a:pt x="464" y="387"/>
                  </a:lnTo>
                  <a:cubicBezTo>
                    <a:pt x="452" y="361"/>
                    <a:pt x="439" y="335"/>
                    <a:pt x="426" y="322"/>
                  </a:cubicBezTo>
                  <a:cubicBezTo>
                    <a:pt x="400" y="310"/>
                    <a:pt x="375" y="296"/>
                    <a:pt x="335" y="296"/>
                  </a:cubicBezTo>
                  <a:cubicBezTo>
                    <a:pt x="331" y="292"/>
                    <a:pt x="326" y="291"/>
                    <a:pt x="320" y="291"/>
                  </a:cubicBezTo>
                  <a:cubicBezTo>
                    <a:pt x="307" y="291"/>
                    <a:pt x="293" y="296"/>
                    <a:pt x="284" y="296"/>
                  </a:cubicBezTo>
                  <a:lnTo>
                    <a:pt x="246" y="335"/>
                  </a:lnTo>
                  <a:lnTo>
                    <a:pt x="206" y="683"/>
                  </a:lnTo>
                  <a:cubicBezTo>
                    <a:pt x="181" y="786"/>
                    <a:pt x="168" y="903"/>
                    <a:pt x="142" y="1018"/>
                  </a:cubicBezTo>
                  <a:cubicBezTo>
                    <a:pt x="129" y="1122"/>
                    <a:pt x="103" y="1238"/>
                    <a:pt x="77" y="1354"/>
                  </a:cubicBezTo>
                  <a:cubicBezTo>
                    <a:pt x="65" y="1457"/>
                    <a:pt x="52" y="1573"/>
                    <a:pt x="26" y="1689"/>
                  </a:cubicBezTo>
                  <a:lnTo>
                    <a:pt x="0" y="1921"/>
                  </a:lnTo>
                  <a:cubicBezTo>
                    <a:pt x="14" y="1960"/>
                    <a:pt x="26" y="1986"/>
                    <a:pt x="39" y="2012"/>
                  </a:cubicBezTo>
                  <a:cubicBezTo>
                    <a:pt x="65" y="2024"/>
                    <a:pt x="91" y="2038"/>
                    <a:pt x="129" y="2050"/>
                  </a:cubicBezTo>
                  <a:cubicBezTo>
                    <a:pt x="142" y="2050"/>
                    <a:pt x="168" y="2050"/>
                    <a:pt x="194" y="2024"/>
                  </a:cubicBezTo>
                  <a:cubicBezTo>
                    <a:pt x="206" y="2012"/>
                    <a:pt x="220" y="1999"/>
                    <a:pt x="232" y="1973"/>
                  </a:cubicBezTo>
                  <a:cubicBezTo>
                    <a:pt x="246" y="1806"/>
                    <a:pt x="271" y="1625"/>
                    <a:pt x="297" y="1444"/>
                  </a:cubicBezTo>
                  <a:cubicBezTo>
                    <a:pt x="335" y="1276"/>
                    <a:pt x="361" y="1096"/>
                    <a:pt x="400" y="929"/>
                  </a:cubicBezTo>
                  <a:lnTo>
                    <a:pt x="400" y="941"/>
                  </a:lnTo>
                  <a:lnTo>
                    <a:pt x="426" y="967"/>
                  </a:lnTo>
                  <a:cubicBezTo>
                    <a:pt x="426" y="993"/>
                    <a:pt x="439" y="1018"/>
                    <a:pt x="452" y="1044"/>
                  </a:cubicBezTo>
                  <a:cubicBezTo>
                    <a:pt x="464" y="1070"/>
                    <a:pt x="478" y="1096"/>
                    <a:pt x="504" y="1122"/>
                  </a:cubicBezTo>
                  <a:cubicBezTo>
                    <a:pt x="516" y="1147"/>
                    <a:pt x="529" y="1173"/>
                    <a:pt x="529" y="1187"/>
                  </a:cubicBezTo>
                  <a:cubicBezTo>
                    <a:pt x="542" y="1199"/>
                    <a:pt x="542" y="1199"/>
                    <a:pt x="542" y="1212"/>
                  </a:cubicBezTo>
                  <a:lnTo>
                    <a:pt x="903" y="1909"/>
                  </a:lnTo>
                  <a:cubicBezTo>
                    <a:pt x="903" y="1909"/>
                    <a:pt x="903" y="1921"/>
                    <a:pt x="916" y="1921"/>
                  </a:cubicBezTo>
                  <a:lnTo>
                    <a:pt x="942" y="1947"/>
                  </a:lnTo>
                  <a:cubicBezTo>
                    <a:pt x="942" y="1947"/>
                    <a:pt x="954" y="1960"/>
                    <a:pt x="968" y="1960"/>
                  </a:cubicBezTo>
                  <a:cubicBezTo>
                    <a:pt x="968" y="1973"/>
                    <a:pt x="980" y="1973"/>
                    <a:pt x="980" y="1973"/>
                  </a:cubicBezTo>
                  <a:cubicBezTo>
                    <a:pt x="1032" y="1973"/>
                    <a:pt x="1058" y="1973"/>
                    <a:pt x="1083" y="1947"/>
                  </a:cubicBezTo>
                  <a:cubicBezTo>
                    <a:pt x="1109" y="1935"/>
                    <a:pt x="1123" y="1895"/>
                    <a:pt x="1135" y="1857"/>
                  </a:cubicBezTo>
                  <a:cubicBezTo>
                    <a:pt x="1135" y="1844"/>
                    <a:pt x="1123" y="1818"/>
                    <a:pt x="1123" y="1792"/>
                  </a:cubicBezTo>
                  <a:cubicBezTo>
                    <a:pt x="1109" y="1754"/>
                    <a:pt x="1109" y="1728"/>
                    <a:pt x="1109" y="1715"/>
                  </a:cubicBezTo>
                  <a:lnTo>
                    <a:pt x="1097" y="1096"/>
                  </a:lnTo>
                  <a:lnTo>
                    <a:pt x="1097" y="1044"/>
                  </a:lnTo>
                  <a:cubicBezTo>
                    <a:pt x="1109" y="915"/>
                    <a:pt x="1123" y="812"/>
                    <a:pt x="1123" y="722"/>
                  </a:cubicBezTo>
                  <a:cubicBezTo>
                    <a:pt x="1135" y="645"/>
                    <a:pt x="1135" y="567"/>
                    <a:pt x="1135" y="502"/>
                  </a:cubicBezTo>
                  <a:cubicBezTo>
                    <a:pt x="1148" y="451"/>
                    <a:pt x="1148" y="413"/>
                    <a:pt x="1148" y="374"/>
                  </a:cubicBezTo>
                  <a:lnTo>
                    <a:pt x="1148" y="296"/>
                  </a:lnTo>
                  <a:lnTo>
                    <a:pt x="1148" y="270"/>
                  </a:lnTo>
                  <a:lnTo>
                    <a:pt x="1148" y="258"/>
                  </a:lnTo>
                  <a:lnTo>
                    <a:pt x="1148" y="181"/>
                  </a:lnTo>
                  <a:cubicBezTo>
                    <a:pt x="1161" y="155"/>
                    <a:pt x="1161" y="129"/>
                    <a:pt x="1148" y="103"/>
                  </a:cubicBezTo>
                  <a:cubicBezTo>
                    <a:pt x="1148" y="77"/>
                    <a:pt x="1148" y="52"/>
                    <a:pt x="1135" y="38"/>
                  </a:cubicBezTo>
                  <a:cubicBezTo>
                    <a:pt x="1109" y="12"/>
                    <a:pt x="1097" y="0"/>
                    <a:pt x="10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11"/>
            <p:cNvSpPr/>
            <p:nvPr/>
          </p:nvSpPr>
          <p:spPr>
            <a:xfrm>
              <a:off x="6861619" y="1732091"/>
              <a:ext cx="51871" cy="64969"/>
            </a:xfrm>
            <a:custGeom>
              <a:rect b="b" l="l" r="r" t="t"/>
              <a:pathLst>
                <a:path extrusionOk="0" h="1746" w="1394">
                  <a:moveTo>
                    <a:pt x="424" y="0"/>
                  </a:moveTo>
                  <a:cubicBezTo>
                    <a:pt x="407" y="0"/>
                    <a:pt x="391" y="3"/>
                    <a:pt x="375" y="8"/>
                  </a:cubicBezTo>
                  <a:cubicBezTo>
                    <a:pt x="350" y="21"/>
                    <a:pt x="324" y="60"/>
                    <a:pt x="310" y="125"/>
                  </a:cubicBezTo>
                  <a:cubicBezTo>
                    <a:pt x="298" y="150"/>
                    <a:pt x="298" y="176"/>
                    <a:pt x="310" y="202"/>
                  </a:cubicBezTo>
                  <a:lnTo>
                    <a:pt x="310" y="292"/>
                  </a:lnTo>
                  <a:cubicBezTo>
                    <a:pt x="298" y="305"/>
                    <a:pt x="298" y="343"/>
                    <a:pt x="285" y="383"/>
                  </a:cubicBezTo>
                  <a:cubicBezTo>
                    <a:pt x="272" y="421"/>
                    <a:pt x="259" y="472"/>
                    <a:pt x="246" y="524"/>
                  </a:cubicBezTo>
                  <a:cubicBezTo>
                    <a:pt x="246" y="563"/>
                    <a:pt x="233" y="615"/>
                    <a:pt x="221" y="653"/>
                  </a:cubicBezTo>
                  <a:cubicBezTo>
                    <a:pt x="207" y="705"/>
                    <a:pt x="207" y="730"/>
                    <a:pt x="195" y="744"/>
                  </a:cubicBezTo>
                  <a:lnTo>
                    <a:pt x="181" y="795"/>
                  </a:lnTo>
                  <a:cubicBezTo>
                    <a:pt x="181" y="808"/>
                    <a:pt x="169" y="821"/>
                    <a:pt x="169" y="833"/>
                  </a:cubicBezTo>
                  <a:cubicBezTo>
                    <a:pt x="156" y="833"/>
                    <a:pt x="143" y="847"/>
                    <a:pt x="130" y="859"/>
                  </a:cubicBezTo>
                  <a:cubicBezTo>
                    <a:pt x="130" y="859"/>
                    <a:pt x="117" y="873"/>
                    <a:pt x="104" y="873"/>
                  </a:cubicBezTo>
                  <a:cubicBezTo>
                    <a:pt x="104" y="885"/>
                    <a:pt x="92" y="898"/>
                    <a:pt x="92" y="911"/>
                  </a:cubicBezTo>
                  <a:cubicBezTo>
                    <a:pt x="78" y="924"/>
                    <a:pt x="78" y="950"/>
                    <a:pt x="78" y="950"/>
                  </a:cubicBezTo>
                  <a:cubicBezTo>
                    <a:pt x="92" y="962"/>
                    <a:pt x="92" y="976"/>
                    <a:pt x="92" y="976"/>
                  </a:cubicBezTo>
                  <a:cubicBezTo>
                    <a:pt x="104" y="988"/>
                    <a:pt x="104" y="988"/>
                    <a:pt x="104" y="1002"/>
                  </a:cubicBezTo>
                  <a:cubicBezTo>
                    <a:pt x="117" y="1002"/>
                    <a:pt x="117" y="1014"/>
                    <a:pt x="117" y="1014"/>
                  </a:cubicBezTo>
                  <a:cubicBezTo>
                    <a:pt x="117" y="1053"/>
                    <a:pt x="104" y="1091"/>
                    <a:pt x="92" y="1117"/>
                  </a:cubicBezTo>
                  <a:cubicBezTo>
                    <a:pt x="92" y="1143"/>
                    <a:pt x="78" y="1182"/>
                    <a:pt x="66" y="1220"/>
                  </a:cubicBezTo>
                  <a:cubicBezTo>
                    <a:pt x="40" y="1298"/>
                    <a:pt x="27" y="1363"/>
                    <a:pt x="27" y="1427"/>
                  </a:cubicBezTo>
                  <a:cubicBezTo>
                    <a:pt x="14" y="1492"/>
                    <a:pt x="1" y="1569"/>
                    <a:pt x="1" y="1633"/>
                  </a:cubicBezTo>
                  <a:cubicBezTo>
                    <a:pt x="14" y="1672"/>
                    <a:pt x="14" y="1685"/>
                    <a:pt x="27" y="1698"/>
                  </a:cubicBezTo>
                  <a:cubicBezTo>
                    <a:pt x="40" y="1710"/>
                    <a:pt x="52" y="1724"/>
                    <a:pt x="78" y="1736"/>
                  </a:cubicBezTo>
                  <a:cubicBezTo>
                    <a:pt x="100" y="1742"/>
                    <a:pt x="124" y="1745"/>
                    <a:pt x="148" y="1745"/>
                  </a:cubicBezTo>
                  <a:cubicBezTo>
                    <a:pt x="182" y="1745"/>
                    <a:pt x="216" y="1739"/>
                    <a:pt x="246" y="1724"/>
                  </a:cubicBezTo>
                  <a:cubicBezTo>
                    <a:pt x="310" y="1698"/>
                    <a:pt x="375" y="1672"/>
                    <a:pt x="427" y="1633"/>
                  </a:cubicBezTo>
                  <a:cubicBezTo>
                    <a:pt x="478" y="1595"/>
                    <a:pt x="542" y="1556"/>
                    <a:pt x="594" y="1518"/>
                  </a:cubicBezTo>
                  <a:cubicBezTo>
                    <a:pt x="646" y="1466"/>
                    <a:pt x="685" y="1427"/>
                    <a:pt x="723" y="1401"/>
                  </a:cubicBezTo>
                  <a:cubicBezTo>
                    <a:pt x="749" y="1389"/>
                    <a:pt x="775" y="1363"/>
                    <a:pt x="814" y="1337"/>
                  </a:cubicBezTo>
                  <a:cubicBezTo>
                    <a:pt x="852" y="1311"/>
                    <a:pt x="891" y="1285"/>
                    <a:pt x="943" y="1260"/>
                  </a:cubicBezTo>
                  <a:cubicBezTo>
                    <a:pt x="981" y="1234"/>
                    <a:pt x="1020" y="1208"/>
                    <a:pt x="1046" y="1169"/>
                  </a:cubicBezTo>
                  <a:cubicBezTo>
                    <a:pt x="1084" y="1143"/>
                    <a:pt x="1098" y="1117"/>
                    <a:pt x="1110" y="1105"/>
                  </a:cubicBezTo>
                  <a:cubicBezTo>
                    <a:pt x="1110" y="1091"/>
                    <a:pt x="1110" y="1066"/>
                    <a:pt x="1098" y="1053"/>
                  </a:cubicBezTo>
                  <a:cubicBezTo>
                    <a:pt x="1098" y="1027"/>
                    <a:pt x="1084" y="1014"/>
                    <a:pt x="1072" y="1014"/>
                  </a:cubicBezTo>
                  <a:cubicBezTo>
                    <a:pt x="1072" y="1002"/>
                    <a:pt x="1058" y="1002"/>
                    <a:pt x="1046" y="988"/>
                  </a:cubicBezTo>
                  <a:lnTo>
                    <a:pt x="1007" y="988"/>
                  </a:lnTo>
                  <a:cubicBezTo>
                    <a:pt x="1007" y="988"/>
                    <a:pt x="994" y="988"/>
                    <a:pt x="981" y="1002"/>
                  </a:cubicBezTo>
                  <a:cubicBezTo>
                    <a:pt x="955" y="1014"/>
                    <a:pt x="943" y="1014"/>
                    <a:pt x="929" y="1027"/>
                  </a:cubicBezTo>
                  <a:cubicBezTo>
                    <a:pt x="826" y="1105"/>
                    <a:pt x="723" y="1169"/>
                    <a:pt x="659" y="1220"/>
                  </a:cubicBezTo>
                  <a:cubicBezTo>
                    <a:pt x="582" y="1260"/>
                    <a:pt x="517" y="1311"/>
                    <a:pt x="478" y="1337"/>
                  </a:cubicBezTo>
                  <a:cubicBezTo>
                    <a:pt x="427" y="1363"/>
                    <a:pt x="401" y="1389"/>
                    <a:pt x="375" y="1401"/>
                  </a:cubicBezTo>
                  <a:lnTo>
                    <a:pt x="350" y="1427"/>
                  </a:lnTo>
                  <a:cubicBezTo>
                    <a:pt x="336" y="1440"/>
                    <a:pt x="324" y="1440"/>
                    <a:pt x="298" y="1453"/>
                  </a:cubicBezTo>
                  <a:cubicBezTo>
                    <a:pt x="285" y="1466"/>
                    <a:pt x="272" y="1466"/>
                    <a:pt x="272" y="1466"/>
                  </a:cubicBezTo>
                  <a:lnTo>
                    <a:pt x="259" y="1466"/>
                  </a:lnTo>
                  <a:cubicBezTo>
                    <a:pt x="285" y="1401"/>
                    <a:pt x="298" y="1337"/>
                    <a:pt x="310" y="1272"/>
                  </a:cubicBezTo>
                  <a:lnTo>
                    <a:pt x="350" y="1079"/>
                  </a:lnTo>
                  <a:cubicBezTo>
                    <a:pt x="350" y="1066"/>
                    <a:pt x="362" y="1066"/>
                    <a:pt x="362" y="1053"/>
                  </a:cubicBezTo>
                  <a:cubicBezTo>
                    <a:pt x="362" y="1040"/>
                    <a:pt x="362" y="1027"/>
                    <a:pt x="375" y="1014"/>
                  </a:cubicBezTo>
                  <a:cubicBezTo>
                    <a:pt x="375" y="1002"/>
                    <a:pt x="375" y="988"/>
                    <a:pt x="388" y="976"/>
                  </a:cubicBezTo>
                  <a:lnTo>
                    <a:pt x="917" y="730"/>
                  </a:lnTo>
                  <a:cubicBezTo>
                    <a:pt x="943" y="730"/>
                    <a:pt x="955" y="718"/>
                    <a:pt x="969" y="692"/>
                  </a:cubicBezTo>
                  <a:cubicBezTo>
                    <a:pt x="994" y="666"/>
                    <a:pt x="1007" y="641"/>
                    <a:pt x="1007" y="615"/>
                  </a:cubicBezTo>
                  <a:cubicBezTo>
                    <a:pt x="1020" y="601"/>
                    <a:pt x="1020" y="576"/>
                    <a:pt x="1007" y="550"/>
                  </a:cubicBezTo>
                  <a:cubicBezTo>
                    <a:pt x="994" y="524"/>
                    <a:pt x="981" y="512"/>
                    <a:pt x="955" y="512"/>
                  </a:cubicBezTo>
                  <a:cubicBezTo>
                    <a:pt x="955" y="512"/>
                    <a:pt x="943" y="512"/>
                    <a:pt x="891" y="537"/>
                  </a:cubicBezTo>
                  <a:cubicBezTo>
                    <a:pt x="852" y="550"/>
                    <a:pt x="800" y="563"/>
                    <a:pt x="749" y="589"/>
                  </a:cubicBezTo>
                  <a:cubicBezTo>
                    <a:pt x="697" y="615"/>
                    <a:pt x="646" y="627"/>
                    <a:pt x="594" y="653"/>
                  </a:cubicBezTo>
                  <a:cubicBezTo>
                    <a:pt x="530" y="679"/>
                    <a:pt x="491" y="692"/>
                    <a:pt x="478" y="705"/>
                  </a:cubicBezTo>
                  <a:lnTo>
                    <a:pt x="465" y="705"/>
                  </a:lnTo>
                  <a:lnTo>
                    <a:pt x="465" y="653"/>
                  </a:lnTo>
                  <a:cubicBezTo>
                    <a:pt x="478" y="615"/>
                    <a:pt x="478" y="576"/>
                    <a:pt x="491" y="537"/>
                  </a:cubicBezTo>
                  <a:cubicBezTo>
                    <a:pt x="504" y="498"/>
                    <a:pt x="504" y="460"/>
                    <a:pt x="517" y="421"/>
                  </a:cubicBezTo>
                  <a:cubicBezTo>
                    <a:pt x="530" y="383"/>
                    <a:pt x="530" y="357"/>
                    <a:pt x="530" y="343"/>
                  </a:cubicBezTo>
                  <a:cubicBezTo>
                    <a:pt x="542" y="331"/>
                    <a:pt x="542" y="318"/>
                    <a:pt x="556" y="305"/>
                  </a:cubicBezTo>
                  <a:cubicBezTo>
                    <a:pt x="556" y="292"/>
                    <a:pt x="568" y="292"/>
                    <a:pt x="582" y="292"/>
                  </a:cubicBezTo>
                  <a:lnTo>
                    <a:pt x="904" y="254"/>
                  </a:lnTo>
                  <a:lnTo>
                    <a:pt x="917" y="254"/>
                  </a:lnTo>
                  <a:lnTo>
                    <a:pt x="1316" y="189"/>
                  </a:lnTo>
                  <a:cubicBezTo>
                    <a:pt x="1342" y="189"/>
                    <a:pt x="1355" y="176"/>
                    <a:pt x="1368" y="163"/>
                  </a:cubicBezTo>
                  <a:cubicBezTo>
                    <a:pt x="1381" y="150"/>
                    <a:pt x="1381" y="125"/>
                    <a:pt x="1394" y="111"/>
                  </a:cubicBezTo>
                  <a:lnTo>
                    <a:pt x="1394" y="60"/>
                  </a:lnTo>
                  <a:cubicBezTo>
                    <a:pt x="1394" y="47"/>
                    <a:pt x="1381" y="34"/>
                    <a:pt x="1355" y="34"/>
                  </a:cubicBezTo>
                  <a:cubicBezTo>
                    <a:pt x="1342" y="21"/>
                    <a:pt x="1330" y="8"/>
                    <a:pt x="1316" y="8"/>
                  </a:cubicBezTo>
                  <a:lnTo>
                    <a:pt x="1227" y="8"/>
                  </a:lnTo>
                  <a:cubicBezTo>
                    <a:pt x="1175" y="8"/>
                    <a:pt x="1110" y="21"/>
                    <a:pt x="1007" y="34"/>
                  </a:cubicBezTo>
                  <a:cubicBezTo>
                    <a:pt x="917" y="34"/>
                    <a:pt x="788" y="60"/>
                    <a:pt x="620" y="73"/>
                  </a:cubicBezTo>
                  <a:lnTo>
                    <a:pt x="568" y="73"/>
                  </a:lnTo>
                  <a:lnTo>
                    <a:pt x="556" y="60"/>
                  </a:lnTo>
                  <a:cubicBezTo>
                    <a:pt x="556" y="60"/>
                    <a:pt x="542" y="47"/>
                    <a:pt x="542" y="34"/>
                  </a:cubicBezTo>
                  <a:cubicBezTo>
                    <a:pt x="530" y="21"/>
                    <a:pt x="530" y="21"/>
                    <a:pt x="517" y="21"/>
                  </a:cubicBezTo>
                  <a:cubicBezTo>
                    <a:pt x="479" y="6"/>
                    <a:pt x="450"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11"/>
            <p:cNvSpPr/>
            <p:nvPr/>
          </p:nvSpPr>
          <p:spPr>
            <a:xfrm>
              <a:off x="6902438" y="1748687"/>
              <a:ext cx="70104" cy="72969"/>
            </a:xfrm>
            <a:custGeom>
              <a:rect b="b" l="l" r="r" t="t"/>
              <a:pathLst>
                <a:path extrusionOk="0" h="1961" w="1884">
                  <a:moveTo>
                    <a:pt x="1187" y="375"/>
                  </a:moveTo>
                  <a:cubicBezTo>
                    <a:pt x="1251" y="375"/>
                    <a:pt x="1290" y="375"/>
                    <a:pt x="1328" y="387"/>
                  </a:cubicBezTo>
                  <a:cubicBezTo>
                    <a:pt x="1368" y="387"/>
                    <a:pt x="1393" y="401"/>
                    <a:pt x="1419" y="413"/>
                  </a:cubicBezTo>
                  <a:cubicBezTo>
                    <a:pt x="1432" y="427"/>
                    <a:pt x="1445" y="427"/>
                    <a:pt x="1457" y="439"/>
                  </a:cubicBezTo>
                  <a:cubicBezTo>
                    <a:pt x="1471" y="439"/>
                    <a:pt x="1483" y="452"/>
                    <a:pt x="1471" y="478"/>
                  </a:cubicBezTo>
                  <a:cubicBezTo>
                    <a:pt x="1457" y="491"/>
                    <a:pt x="1445" y="516"/>
                    <a:pt x="1406" y="542"/>
                  </a:cubicBezTo>
                  <a:cubicBezTo>
                    <a:pt x="1380" y="568"/>
                    <a:pt x="1342" y="594"/>
                    <a:pt x="1316" y="620"/>
                  </a:cubicBezTo>
                  <a:cubicBezTo>
                    <a:pt x="1277" y="633"/>
                    <a:pt x="1239" y="659"/>
                    <a:pt x="1199" y="671"/>
                  </a:cubicBezTo>
                  <a:cubicBezTo>
                    <a:pt x="1161" y="685"/>
                    <a:pt x="1135" y="697"/>
                    <a:pt x="1110" y="697"/>
                  </a:cubicBezTo>
                  <a:cubicBezTo>
                    <a:pt x="967" y="723"/>
                    <a:pt x="864" y="736"/>
                    <a:pt x="800" y="736"/>
                  </a:cubicBezTo>
                  <a:cubicBezTo>
                    <a:pt x="723" y="749"/>
                    <a:pt x="671" y="749"/>
                    <a:pt x="632" y="762"/>
                  </a:cubicBezTo>
                  <a:lnTo>
                    <a:pt x="542" y="762"/>
                  </a:lnTo>
                  <a:cubicBezTo>
                    <a:pt x="568" y="710"/>
                    <a:pt x="580" y="671"/>
                    <a:pt x="606" y="633"/>
                  </a:cubicBezTo>
                  <a:cubicBezTo>
                    <a:pt x="620" y="594"/>
                    <a:pt x="632" y="556"/>
                    <a:pt x="658" y="516"/>
                  </a:cubicBezTo>
                  <a:lnTo>
                    <a:pt x="671" y="478"/>
                  </a:lnTo>
                  <a:cubicBezTo>
                    <a:pt x="800" y="439"/>
                    <a:pt x="903" y="413"/>
                    <a:pt x="981" y="401"/>
                  </a:cubicBezTo>
                  <a:cubicBezTo>
                    <a:pt x="1070" y="387"/>
                    <a:pt x="1135" y="375"/>
                    <a:pt x="1187" y="375"/>
                  </a:cubicBezTo>
                  <a:close/>
                  <a:moveTo>
                    <a:pt x="684" y="1"/>
                  </a:moveTo>
                  <a:cubicBezTo>
                    <a:pt x="671" y="1"/>
                    <a:pt x="671" y="14"/>
                    <a:pt x="658" y="14"/>
                  </a:cubicBezTo>
                  <a:cubicBezTo>
                    <a:pt x="645" y="26"/>
                    <a:pt x="645" y="40"/>
                    <a:pt x="620" y="52"/>
                  </a:cubicBezTo>
                  <a:cubicBezTo>
                    <a:pt x="620" y="66"/>
                    <a:pt x="606" y="78"/>
                    <a:pt x="594" y="104"/>
                  </a:cubicBezTo>
                  <a:cubicBezTo>
                    <a:pt x="594" y="130"/>
                    <a:pt x="580" y="155"/>
                    <a:pt x="568" y="169"/>
                  </a:cubicBezTo>
                  <a:lnTo>
                    <a:pt x="529" y="246"/>
                  </a:lnTo>
                  <a:cubicBezTo>
                    <a:pt x="516" y="272"/>
                    <a:pt x="516" y="284"/>
                    <a:pt x="516" y="298"/>
                  </a:cubicBezTo>
                  <a:lnTo>
                    <a:pt x="477" y="336"/>
                  </a:lnTo>
                  <a:cubicBezTo>
                    <a:pt x="451" y="349"/>
                    <a:pt x="439" y="349"/>
                    <a:pt x="426" y="362"/>
                  </a:cubicBezTo>
                  <a:cubicBezTo>
                    <a:pt x="413" y="375"/>
                    <a:pt x="387" y="375"/>
                    <a:pt x="374" y="387"/>
                  </a:cubicBezTo>
                  <a:lnTo>
                    <a:pt x="336" y="427"/>
                  </a:lnTo>
                  <a:cubicBezTo>
                    <a:pt x="322" y="452"/>
                    <a:pt x="322" y="465"/>
                    <a:pt x="322" y="491"/>
                  </a:cubicBezTo>
                  <a:cubicBezTo>
                    <a:pt x="322" y="504"/>
                    <a:pt x="336" y="516"/>
                    <a:pt x="336" y="530"/>
                  </a:cubicBezTo>
                  <a:lnTo>
                    <a:pt x="362" y="556"/>
                  </a:lnTo>
                  <a:cubicBezTo>
                    <a:pt x="374" y="568"/>
                    <a:pt x="374" y="568"/>
                    <a:pt x="374" y="581"/>
                  </a:cubicBezTo>
                  <a:cubicBezTo>
                    <a:pt x="362" y="620"/>
                    <a:pt x="348" y="659"/>
                    <a:pt x="336" y="685"/>
                  </a:cubicBezTo>
                  <a:cubicBezTo>
                    <a:pt x="322" y="723"/>
                    <a:pt x="310" y="749"/>
                    <a:pt x="284" y="788"/>
                  </a:cubicBezTo>
                  <a:cubicBezTo>
                    <a:pt x="284" y="800"/>
                    <a:pt x="271" y="814"/>
                    <a:pt x="258" y="826"/>
                  </a:cubicBezTo>
                  <a:cubicBezTo>
                    <a:pt x="245" y="839"/>
                    <a:pt x="245" y="852"/>
                    <a:pt x="233" y="865"/>
                  </a:cubicBezTo>
                  <a:cubicBezTo>
                    <a:pt x="219" y="878"/>
                    <a:pt x="219" y="903"/>
                    <a:pt x="219" y="917"/>
                  </a:cubicBezTo>
                  <a:cubicBezTo>
                    <a:pt x="219" y="929"/>
                    <a:pt x="219" y="955"/>
                    <a:pt x="207" y="981"/>
                  </a:cubicBezTo>
                  <a:lnTo>
                    <a:pt x="1" y="1484"/>
                  </a:lnTo>
                  <a:lnTo>
                    <a:pt x="1" y="1536"/>
                  </a:lnTo>
                  <a:cubicBezTo>
                    <a:pt x="13" y="1548"/>
                    <a:pt x="13" y="1562"/>
                    <a:pt x="26" y="1574"/>
                  </a:cubicBezTo>
                  <a:cubicBezTo>
                    <a:pt x="26" y="1587"/>
                    <a:pt x="39" y="1600"/>
                    <a:pt x="52" y="1613"/>
                  </a:cubicBezTo>
                  <a:lnTo>
                    <a:pt x="78" y="1639"/>
                  </a:lnTo>
                  <a:cubicBezTo>
                    <a:pt x="104" y="1651"/>
                    <a:pt x="116" y="1651"/>
                    <a:pt x="130" y="1651"/>
                  </a:cubicBezTo>
                  <a:cubicBezTo>
                    <a:pt x="142" y="1639"/>
                    <a:pt x="155" y="1639"/>
                    <a:pt x="168" y="1626"/>
                  </a:cubicBezTo>
                  <a:cubicBezTo>
                    <a:pt x="181" y="1613"/>
                    <a:pt x="193" y="1613"/>
                    <a:pt x="193" y="1600"/>
                  </a:cubicBezTo>
                  <a:cubicBezTo>
                    <a:pt x="207" y="1587"/>
                    <a:pt x="219" y="1574"/>
                    <a:pt x="219" y="1562"/>
                  </a:cubicBezTo>
                  <a:cubicBezTo>
                    <a:pt x="258" y="1497"/>
                    <a:pt x="284" y="1433"/>
                    <a:pt x="297" y="1368"/>
                  </a:cubicBezTo>
                  <a:lnTo>
                    <a:pt x="374" y="1175"/>
                  </a:lnTo>
                  <a:lnTo>
                    <a:pt x="387" y="1175"/>
                  </a:lnTo>
                  <a:cubicBezTo>
                    <a:pt x="387" y="1161"/>
                    <a:pt x="400" y="1161"/>
                    <a:pt x="400" y="1161"/>
                  </a:cubicBezTo>
                  <a:cubicBezTo>
                    <a:pt x="555" y="1239"/>
                    <a:pt x="684" y="1316"/>
                    <a:pt x="800" y="1381"/>
                  </a:cubicBezTo>
                  <a:cubicBezTo>
                    <a:pt x="916" y="1433"/>
                    <a:pt x="1007" y="1497"/>
                    <a:pt x="1096" y="1548"/>
                  </a:cubicBezTo>
                  <a:cubicBezTo>
                    <a:pt x="1174" y="1587"/>
                    <a:pt x="1251" y="1639"/>
                    <a:pt x="1316" y="1677"/>
                  </a:cubicBezTo>
                  <a:cubicBezTo>
                    <a:pt x="1368" y="1716"/>
                    <a:pt x="1419" y="1755"/>
                    <a:pt x="1471" y="1780"/>
                  </a:cubicBezTo>
                  <a:cubicBezTo>
                    <a:pt x="1509" y="1806"/>
                    <a:pt x="1548" y="1832"/>
                    <a:pt x="1574" y="1858"/>
                  </a:cubicBezTo>
                  <a:cubicBezTo>
                    <a:pt x="1612" y="1884"/>
                    <a:pt x="1638" y="1909"/>
                    <a:pt x="1677" y="1923"/>
                  </a:cubicBezTo>
                  <a:lnTo>
                    <a:pt x="1715" y="1949"/>
                  </a:lnTo>
                  <a:lnTo>
                    <a:pt x="1755" y="1961"/>
                  </a:lnTo>
                  <a:lnTo>
                    <a:pt x="1793" y="1961"/>
                  </a:lnTo>
                  <a:cubicBezTo>
                    <a:pt x="1806" y="1961"/>
                    <a:pt x="1806" y="1949"/>
                    <a:pt x="1819" y="1949"/>
                  </a:cubicBezTo>
                  <a:cubicBezTo>
                    <a:pt x="1832" y="1949"/>
                    <a:pt x="1832" y="1949"/>
                    <a:pt x="1844" y="1935"/>
                  </a:cubicBezTo>
                  <a:cubicBezTo>
                    <a:pt x="1858" y="1935"/>
                    <a:pt x="1858" y="1923"/>
                    <a:pt x="1870" y="1909"/>
                  </a:cubicBezTo>
                  <a:cubicBezTo>
                    <a:pt x="1884" y="1871"/>
                    <a:pt x="1884" y="1845"/>
                    <a:pt x="1870" y="1832"/>
                  </a:cubicBezTo>
                  <a:cubicBezTo>
                    <a:pt x="1858" y="1806"/>
                    <a:pt x="1844" y="1780"/>
                    <a:pt x="1819" y="1768"/>
                  </a:cubicBezTo>
                  <a:cubicBezTo>
                    <a:pt x="1793" y="1742"/>
                    <a:pt x="1767" y="1729"/>
                    <a:pt x="1741" y="1716"/>
                  </a:cubicBezTo>
                  <a:cubicBezTo>
                    <a:pt x="1703" y="1691"/>
                    <a:pt x="1690" y="1677"/>
                    <a:pt x="1677" y="1677"/>
                  </a:cubicBezTo>
                  <a:lnTo>
                    <a:pt x="529" y="994"/>
                  </a:lnTo>
                  <a:cubicBezTo>
                    <a:pt x="787" y="943"/>
                    <a:pt x="993" y="903"/>
                    <a:pt x="1122" y="891"/>
                  </a:cubicBezTo>
                  <a:cubicBezTo>
                    <a:pt x="1264" y="865"/>
                    <a:pt x="1342" y="839"/>
                    <a:pt x="1354" y="826"/>
                  </a:cubicBezTo>
                  <a:cubicBezTo>
                    <a:pt x="1393" y="814"/>
                    <a:pt x="1419" y="800"/>
                    <a:pt x="1457" y="774"/>
                  </a:cubicBezTo>
                  <a:cubicBezTo>
                    <a:pt x="1497" y="762"/>
                    <a:pt x="1522" y="736"/>
                    <a:pt x="1548" y="710"/>
                  </a:cubicBezTo>
                  <a:cubicBezTo>
                    <a:pt x="1586" y="685"/>
                    <a:pt x="1612" y="659"/>
                    <a:pt x="1638" y="620"/>
                  </a:cubicBezTo>
                  <a:cubicBezTo>
                    <a:pt x="1664" y="594"/>
                    <a:pt x="1690" y="568"/>
                    <a:pt x="1703" y="530"/>
                  </a:cubicBezTo>
                  <a:cubicBezTo>
                    <a:pt x="1715" y="504"/>
                    <a:pt x="1715" y="465"/>
                    <a:pt x="1715" y="439"/>
                  </a:cubicBezTo>
                  <a:cubicBezTo>
                    <a:pt x="1703" y="413"/>
                    <a:pt x="1690" y="387"/>
                    <a:pt x="1664" y="362"/>
                  </a:cubicBezTo>
                  <a:cubicBezTo>
                    <a:pt x="1651" y="336"/>
                    <a:pt x="1626" y="310"/>
                    <a:pt x="1600" y="284"/>
                  </a:cubicBezTo>
                  <a:cubicBezTo>
                    <a:pt x="1574" y="272"/>
                    <a:pt x="1548" y="246"/>
                    <a:pt x="1522" y="246"/>
                  </a:cubicBezTo>
                  <a:cubicBezTo>
                    <a:pt x="1445" y="207"/>
                    <a:pt x="1380" y="181"/>
                    <a:pt x="1303" y="169"/>
                  </a:cubicBezTo>
                  <a:cubicBezTo>
                    <a:pt x="1225" y="155"/>
                    <a:pt x="1148" y="155"/>
                    <a:pt x="1070" y="155"/>
                  </a:cubicBezTo>
                  <a:lnTo>
                    <a:pt x="813" y="220"/>
                  </a:lnTo>
                  <a:cubicBezTo>
                    <a:pt x="800" y="220"/>
                    <a:pt x="800" y="207"/>
                    <a:pt x="813" y="195"/>
                  </a:cubicBezTo>
                  <a:cubicBezTo>
                    <a:pt x="813" y="181"/>
                    <a:pt x="826" y="155"/>
                    <a:pt x="826" y="130"/>
                  </a:cubicBezTo>
                  <a:cubicBezTo>
                    <a:pt x="826" y="117"/>
                    <a:pt x="826" y="91"/>
                    <a:pt x="813" y="78"/>
                  </a:cubicBezTo>
                  <a:cubicBezTo>
                    <a:pt x="800" y="52"/>
                    <a:pt x="774" y="26"/>
                    <a:pt x="749" y="14"/>
                  </a:cubicBezTo>
                  <a:cubicBezTo>
                    <a:pt x="735" y="14"/>
                    <a:pt x="723" y="1"/>
                    <a:pt x="7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11"/>
            <p:cNvSpPr/>
            <p:nvPr/>
          </p:nvSpPr>
          <p:spPr>
            <a:xfrm>
              <a:off x="6968671" y="1810119"/>
              <a:ext cx="59052" cy="65973"/>
            </a:xfrm>
            <a:custGeom>
              <a:rect b="b" l="l" r="r" t="t"/>
              <a:pathLst>
                <a:path extrusionOk="0" h="1773" w="1587">
                  <a:moveTo>
                    <a:pt x="1199" y="0"/>
                  </a:moveTo>
                  <a:lnTo>
                    <a:pt x="774" y="52"/>
                  </a:lnTo>
                  <a:cubicBezTo>
                    <a:pt x="761" y="52"/>
                    <a:pt x="748" y="65"/>
                    <a:pt x="723" y="65"/>
                  </a:cubicBezTo>
                  <a:cubicBezTo>
                    <a:pt x="697" y="78"/>
                    <a:pt x="671" y="78"/>
                    <a:pt x="632" y="91"/>
                  </a:cubicBezTo>
                  <a:cubicBezTo>
                    <a:pt x="606" y="104"/>
                    <a:pt x="580" y="104"/>
                    <a:pt x="554" y="117"/>
                  </a:cubicBezTo>
                  <a:cubicBezTo>
                    <a:pt x="516" y="129"/>
                    <a:pt x="503" y="129"/>
                    <a:pt x="490" y="143"/>
                  </a:cubicBezTo>
                  <a:cubicBezTo>
                    <a:pt x="413" y="169"/>
                    <a:pt x="336" y="207"/>
                    <a:pt x="271" y="258"/>
                  </a:cubicBezTo>
                  <a:cubicBezTo>
                    <a:pt x="193" y="298"/>
                    <a:pt x="129" y="349"/>
                    <a:pt x="78" y="413"/>
                  </a:cubicBezTo>
                  <a:cubicBezTo>
                    <a:pt x="52" y="465"/>
                    <a:pt x="26" y="504"/>
                    <a:pt x="13" y="568"/>
                  </a:cubicBezTo>
                  <a:cubicBezTo>
                    <a:pt x="0" y="619"/>
                    <a:pt x="0" y="684"/>
                    <a:pt x="0" y="736"/>
                  </a:cubicBezTo>
                  <a:cubicBezTo>
                    <a:pt x="13" y="800"/>
                    <a:pt x="26" y="852"/>
                    <a:pt x="52" y="903"/>
                  </a:cubicBezTo>
                  <a:cubicBezTo>
                    <a:pt x="78" y="955"/>
                    <a:pt x="116" y="1006"/>
                    <a:pt x="155" y="1046"/>
                  </a:cubicBezTo>
                  <a:cubicBezTo>
                    <a:pt x="207" y="1084"/>
                    <a:pt x="271" y="1110"/>
                    <a:pt x="336" y="1110"/>
                  </a:cubicBezTo>
                  <a:cubicBezTo>
                    <a:pt x="400" y="1110"/>
                    <a:pt x="465" y="1110"/>
                    <a:pt x="529" y="1097"/>
                  </a:cubicBezTo>
                  <a:cubicBezTo>
                    <a:pt x="542" y="1097"/>
                    <a:pt x="568" y="1084"/>
                    <a:pt x="580" y="1071"/>
                  </a:cubicBezTo>
                  <a:cubicBezTo>
                    <a:pt x="606" y="1058"/>
                    <a:pt x="619" y="1058"/>
                    <a:pt x="645" y="1046"/>
                  </a:cubicBezTo>
                  <a:cubicBezTo>
                    <a:pt x="671" y="1032"/>
                    <a:pt x="683" y="1020"/>
                    <a:pt x="709" y="1020"/>
                  </a:cubicBezTo>
                  <a:cubicBezTo>
                    <a:pt x="723" y="1006"/>
                    <a:pt x="748" y="1006"/>
                    <a:pt x="761" y="1006"/>
                  </a:cubicBezTo>
                  <a:cubicBezTo>
                    <a:pt x="697" y="1097"/>
                    <a:pt x="632" y="1187"/>
                    <a:pt x="554" y="1290"/>
                  </a:cubicBezTo>
                  <a:cubicBezTo>
                    <a:pt x="490" y="1393"/>
                    <a:pt x="425" y="1496"/>
                    <a:pt x="387" y="1600"/>
                  </a:cubicBezTo>
                  <a:cubicBezTo>
                    <a:pt x="374" y="1625"/>
                    <a:pt x="361" y="1651"/>
                    <a:pt x="374" y="1677"/>
                  </a:cubicBezTo>
                  <a:cubicBezTo>
                    <a:pt x="387" y="1716"/>
                    <a:pt x="400" y="1742"/>
                    <a:pt x="413" y="1754"/>
                  </a:cubicBezTo>
                  <a:cubicBezTo>
                    <a:pt x="431" y="1764"/>
                    <a:pt x="450" y="1773"/>
                    <a:pt x="468" y="1773"/>
                  </a:cubicBezTo>
                  <a:cubicBezTo>
                    <a:pt x="475" y="1773"/>
                    <a:pt x="483" y="1771"/>
                    <a:pt x="490" y="1768"/>
                  </a:cubicBezTo>
                  <a:cubicBezTo>
                    <a:pt x="529" y="1768"/>
                    <a:pt x="542" y="1742"/>
                    <a:pt x="568" y="1729"/>
                  </a:cubicBezTo>
                  <a:cubicBezTo>
                    <a:pt x="568" y="1716"/>
                    <a:pt x="580" y="1716"/>
                    <a:pt x="580" y="1703"/>
                  </a:cubicBezTo>
                  <a:cubicBezTo>
                    <a:pt x="594" y="1690"/>
                    <a:pt x="594" y="1665"/>
                    <a:pt x="606" y="1651"/>
                  </a:cubicBezTo>
                  <a:cubicBezTo>
                    <a:pt x="606" y="1639"/>
                    <a:pt x="619" y="1625"/>
                    <a:pt x="619" y="1613"/>
                  </a:cubicBezTo>
                  <a:cubicBezTo>
                    <a:pt x="632" y="1600"/>
                    <a:pt x="632" y="1587"/>
                    <a:pt x="632" y="1587"/>
                  </a:cubicBezTo>
                  <a:lnTo>
                    <a:pt x="787" y="1355"/>
                  </a:lnTo>
                  <a:cubicBezTo>
                    <a:pt x="838" y="1290"/>
                    <a:pt x="903" y="1213"/>
                    <a:pt x="955" y="1149"/>
                  </a:cubicBezTo>
                  <a:cubicBezTo>
                    <a:pt x="1006" y="1084"/>
                    <a:pt x="1058" y="1032"/>
                    <a:pt x="1109" y="981"/>
                  </a:cubicBezTo>
                  <a:cubicBezTo>
                    <a:pt x="1161" y="929"/>
                    <a:pt x="1213" y="877"/>
                    <a:pt x="1251" y="813"/>
                  </a:cubicBezTo>
                  <a:cubicBezTo>
                    <a:pt x="1290" y="826"/>
                    <a:pt x="1328" y="826"/>
                    <a:pt x="1354" y="826"/>
                  </a:cubicBezTo>
                  <a:cubicBezTo>
                    <a:pt x="1380" y="826"/>
                    <a:pt x="1406" y="813"/>
                    <a:pt x="1431" y="788"/>
                  </a:cubicBezTo>
                  <a:cubicBezTo>
                    <a:pt x="1445" y="788"/>
                    <a:pt x="1445" y="774"/>
                    <a:pt x="1445" y="762"/>
                  </a:cubicBezTo>
                  <a:cubicBezTo>
                    <a:pt x="1431" y="748"/>
                    <a:pt x="1431" y="748"/>
                    <a:pt x="1431" y="736"/>
                  </a:cubicBezTo>
                  <a:cubicBezTo>
                    <a:pt x="1419" y="723"/>
                    <a:pt x="1419" y="710"/>
                    <a:pt x="1419" y="697"/>
                  </a:cubicBezTo>
                  <a:cubicBezTo>
                    <a:pt x="1406" y="697"/>
                    <a:pt x="1406" y="684"/>
                    <a:pt x="1393" y="684"/>
                  </a:cubicBezTo>
                  <a:cubicBezTo>
                    <a:pt x="1380" y="671"/>
                    <a:pt x="1354" y="659"/>
                    <a:pt x="1316" y="645"/>
                  </a:cubicBezTo>
                  <a:cubicBezTo>
                    <a:pt x="1290" y="633"/>
                    <a:pt x="1264" y="619"/>
                    <a:pt x="1225" y="607"/>
                  </a:cubicBezTo>
                  <a:cubicBezTo>
                    <a:pt x="1199" y="594"/>
                    <a:pt x="1173" y="594"/>
                    <a:pt x="1135" y="581"/>
                  </a:cubicBezTo>
                  <a:cubicBezTo>
                    <a:pt x="1109" y="568"/>
                    <a:pt x="1084" y="568"/>
                    <a:pt x="1070" y="555"/>
                  </a:cubicBezTo>
                  <a:lnTo>
                    <a:pt x="993" y="516"/>
                  </a:lnTo>
                  <a:cubicBezTo>
                    <a:pt x="967" y="504"/>
                    <a:pt x="941" y="490"/>
                    <a:pt x="916" y="465"/>
                  </a:cubicBezTo>
                  <a:cubicBezTo>
                    <a:pt x="903" y="452"/>
                    <a:pt x="877" y="439"/>
                    <a:pt x="852" y="427"/>
                  </a:cubicBezTo>
                  <a:cubicBezTo>
                    <a:pt x="826" y="413"/>
                    <a:pt x="800" y="413"/>
                    <a:pt x="787" y="413"/>
                  </a:cubicBezTo>
                  <a:cubicBezTo>
                    <a:pt x="774" y="413"/>
                    <a:pt x="774" y="427"/>
                    <a:pt x="761" y="427"/>
                  </a:cubicBezTo>
                  <a:lnTo>
                    <a:pt x="735" y="452"/>
                  </a:lnTo>
                  <a:cubicBezTo>
                    <a:pt x="723" y="478"/>
                    <a:pt x="709" y="490"/>
                    <a:pt x="709" y="504"/>
                  </a:cubicBezTo>
                  <a:cubicBezTo>
                    <a:pt x="709" y="530"/>
                    <a:pt x="723" y="542"/>
                    <a:pt x="735" y="555"/>
                  </a:cubicBezTo>
                  <a:cubicBezTo>
                    <a:pt x="735" y="581"/>
                    <a:pt x="748" y="594"/>
                    <a:pt x="761" y="607"/>
                  </a:cubicBezTo>
                  <a:lnTo>
                    <a:pt x="800" y="645"/>
                  </a:lnTo>
                  <a:cubicBezTo>
                    <a:pt x="826" y="659"/>
                    <a:pt x="838" y="671"/>
                    <a:pt x="864" y="684"/>
                  </a:cubicBezTo>
                  <a:lnTo>
                    <a:pt x="941" y="723"/>
                  </a:lnTo>
                  <a:lnTo>
                    <a:pt x="929" y="736"/>
                  </a:lnTo>
                  <a:lnTo>
                    <a:pt x="903" y="748"/>
                  </a:lnTo>
                  <a:cubicBezTo>
                    <a:pt x="890" y="748"/>
                    <a:pt x="877" y="762"/>
                    <a:pt x="864" y="762"/>
                  </a:cubicBezTo>
                  <a:cubicBezTo>
                    <a:pt x="852" y="774"/>
                    <a:pt x="826" y="788"/>
                    <a:pt x="812" y="788"/>
                  </a:cubicBezTo>
                  <a:cubicBezTo>
                    <a:pt x="787" y="800"/>
                    <a:pt x="774" y="800"/>
                    <a:pt x="761" y="800"/>
                  </a:cubicBezTo>
                  <a:cubicBezTo>
                    <a:pt x="748" y="813"/>
                    <a:pt x="735" y="813"/>
                    <a:pt x="697" y="826"/>
                  </a:cubicBezTo>
                  <a:cubicBezTo>
                    <a:pt x="671" y="839"/>
                    <a:pt x="632" y="852"/>
                    <a:pt x="606" y="865"/>
                  </a:cubicBezTo>
                  <a:cubicBezTo>
                    <a:pt x="568" y="877"/>
                    <a:pt x="529" y="891"/>
                    <a:pt x="503" y="891"/>
                  </a:cubicBezTo>
                  <a:cubicBezTo>
                    <a:pt x="465" y="903"/>
                    <a:pt x="451" y="903"/>
                    <a:pt x="439" y="917"/>
                  </a:cubicBezTo>
                  <a:cubicBezTo>
                    <a:pt x="422" y="917"/>
                    <a:pt x="398" y="922"/>
                    <a:pt x="377" y="922"/>
                  </a:cubicBezTo>
                  <a:cubicBezTo>
                    <a:pt x="367" y="922"/>
                    <a:pt x="357" y="921"/>
                    <a:pt x="348" y="917"/>
                  </a:cubicBezTo>
                  <a:cubicBezTo>
                    <a:pt x="310" y="917"/>
                    <a:pt x="284" y="903"/>
                    <a:pt x="271" y="891"/>
                  </a:cubicBezTo>
                  <a:cubicBezTo>
                    <a:pt x="232" y="852"/>
                    <a:pt x="207" y="813"/>
                    <a:pt x="207" y="762"/>
                  </a:cubicBezTo>
                  <a:cubicBezTo>
                    <a:pt x="193" y="710"/>
                    <a:pt x="193" y="659"/>
                    <a:pt x="219" y="607"/>
                  </a:cubicBezTo>
                  <a:cubicBezTo>
                    <a:pt x="219" y="607"/>
                    <a:pt x="219" y="594"/>
                    <a:pt x="232" y="581"/>
                  </a:cubicBezTo>
                  <a:lnTo>
                    <a:pt x="258" y="555"/>
                  </a:lnTo>
                  <a:cubicBezTo>
                    <a:pt x="310" y="490"/>
                    <a:pt x="348" y="452"/>
                    <a:pt x="413" y="427"/>
                  </a:cubicBezTo>
                  <a:cubicBezTo>
                    <a:pt x="465" y="387"/>
                    <a:pt x="516" y="362"/>
                    <a:pt x="580" y="323"/>
                  </a:cubicBezTo>
                  <a:cubicBezTo>
                    <a:pt x="697" y="272"/>
                    <a:pt x="812" y="246"/>
                    <a:pt x="941" y="220"/>
                  </a:cubicBezTo>
                  <a:cubicBezTo>
                    <a:pt x="1058" y="194"/>
                    <a:pt x="1187" y="181"/>
                    <a:pt x="1316" y="181"/>
                  </a:cubicBezTo>
                  <a:cubicBezTo>
                    <a:pt x="1328" y="181"/>
                    <a:pt x="1354" y="194"/>
                    <a:pt x="1380" y="207"/>
                  </a:cubicBezTo>
                  <a:cubicBezTo>
                    <a:pt x="1393" y="220"/>
                    <a:pt x="1419" y="220"/>
                    <a:pt x="1445" y="233"/>
                  </a:cubicBezTo>
                  <a:cubicBezTo>
                    <a:pt x="1471" y="246"/>
                    <a:pt x="1496" y="246"/>
                    <a:pt x="1509" y="258"/>
                  </a:cubicBezTo>
                  <a:cubicBezTo>
                    <a:pt x="1535" y="258"/>
                    <a:pt x="1548" y="246"/>
                    <a:pt x="1560" y="233"/>
                  </a:cubicBezTo>
                  <a:cubicBezTo>
                    <a:pt x="1586" y="207"/>
                    <a:pt x="1586" y="194"/>
                    <a:pt x="1586" y="169"/>
                  </a:cubicBezTo>
                  <a:cubicBezTo>
                    <a:pt x="1574" y="143"/>
                    <a:pt x="1560" y="129"/>
                    <a:pt x="1535" y="117"/>
                  </a:cubicBezTo>
                  <a:cubicBezTo>
                    <a:pt x="1496" y="78"/>
                    <a:pt x="1445" y="52"/>
                    <a:pt x="1380" y="26"/>
                  </a:cubicBezTo>
                  <a:cubicBezTo>
                    <a:pt x="1316" y="0"/>
                    <a:pt x="1264" y="0"/>
                    <a:pt x="11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11"/>
            <p:cNvSpPr/>
            <p:nvPr/>
          </p:nvSpPr>
          <p:spPr>
            <a:xfrm>
              <a:off x="7010382" y="1834417"/>
              <a:ext cx="63406" cy="61173"/>
            </a:xfrm>
            <a:custGeom>
              <a:rect b="b" l="l" r="r" t="t"/>
              <a:pathLst>
                <a:path extrusionOk="0" h="1644" w="1704">
                  <a:moveTo>
                    <a:pt x="739" y="0"/>
                  </a:moveTo>
                  <a:cubicBezTo>
                    <a:pt x="721" y="0"/>
                    <a:pt x="703" y="9"/>
                    <a:pt x="685" y="18"/>
                  </a:cubicBezTo>
                  <a:cubicBezTo>
                    <a:pt x="671" y="31"/>
                    <a:pt x="659" y="57"/>
                    <a:pt x="659" y="70"/>
                  </a:cubicBezTo>
                  <a:cubicBezTo>
                    <a:pt x="646" y="95"/>
                    <a:pt x="646" y="121"/>
                    <a:pt x="646" y="135"/>
                  </a:cubicBezTo>
                  <a:lnTo>
                    <a:pt x="646" y="212"/>
                  </a:lnTo>
                  <a:cubicBezTo>
                    <a:pt x="633" y="238"/>
                    <a:pt x="633" y="276"/>
                    <a:pt x="633" y="315"/>
                  </a:cubicBezTo>
                  <a:lnTo>
                    <a:pt x="633" y="418"/>
                  </a:lnTo>
                  <a:cubicBezTo>
                    <a:pt x="633" y="457"/>
                    <a:pt x="633" y="470"/>
                    <a:pt x="646" y="482"/>
                  </a:cubicBezTo>
                  <a:lnTo>
                    <a:pt x="646" y="586"/>
                  </a:lnTo>
                  <a:cubicBezTo>
                    <a:pt x="646" y="637"/>
                    <a:pt x="659" y="676"/>
                    <a:pt x="659" y="728"/>
                  </a:cubicBezTo>
                  <a:cubicBezTo>
                    <a:pt x="659" y="766"/>
                    <a:pt x="671" y="805"/>
                    <a:pt x="671" y="843"/>
                  </a:cubicBezTo>
                  <a:cubicBezTo>
                    <a:pt x="671" y="883"/>
                    <a:pt x="685" y="895"/>
                    <a:pt x="685" y="908"/>
                  </a:cubicBezTo>
                  <a:lnTo>
                    <a:pt x="697" y="960"/>
                  </a:lnTo>
                  <a:lnTo>
                    <a:pt x="659" y="986"/>
                  </a:lnTo>
                  <a:cubicBezTo>
                    <a:pt x="608" y="1037"/>
                    <a:pt x="530" y="1089"/>
                    <a:pt x="465" y="1127"/>
                  </a:cubicBezTo>
                  <a:cubicBezTo>
                    <a:pt x="401" y="1179"/>
                    <a:pt x="324" y="1218"/>
                    <a:pt x="259" y="1270"/>
                  </a:cubicBezTo>
                  <a:cubicBezTo>
                    <a:pt x="246" y="1282"/>
                    <a:pt x="233" y="1282"/>
                    <a:pt x="207" y="1308"/>
                  </a:cubicBezTo>
                  <a:cubicBezTo>
                    <a:pt x="195" y="1321"/>
                    <a:pt x="169" y="1334"/>
                    <a:pt x="143" y="1347"/>
                  </a:cubicBezTo>
                  <a:cubicBezTo>
                    <a:pt x="117" y="1359"/>
                    <a:pt x="92" y="1373"/>
                    <a:pt x="78" y="1399"/>
                  </a:cubicBezTo>
                  <a:cubicBezTo>
                    <a:pt x="52" y="1411"/>
                    <a:pt x="40" y="1411"/>
                    <a:pt x="27" y="1424"/>
                  </a:cubicBezTo>
                  <a:cubicBezTo>
                    <a:pt x="14" y="1450"/>
                    <a:pt x="1" y="1488"/>
                    <a:pt x="14" y="1514"/>
                  </a:cubicBezTo>
                  <a:cubicBezTo>
                    <a:pt x="14" y="1553"/>
                    <a:pt x="27" y="1579"/>
                    <a:pt x="52" y="1605"/>
                  </a:cubicBezTo>
                  <a:cubicBezTo>
                    <a:pt x="66" y="1631"/>
                    <a:pt x="92" y="1631"/>
                    <a:pt x="117" y="1643"/>
                  </a:cubicBezTo>
                  <a:cubicBezTo>
                    <a:pt x="130" y="1643"/>
                    <a:pt x="156" y="1631"/>
                    <a:pt x="181" y="1631"/>
                  </a:cubicBezTo>
                  <a:cubicBezTo>
                    <a:pt x="195" y="1617"/>
                    <a:pt x="221" y="1605"/>
                    <a:pt x="233" y="1591"/>
                  </a:cubicBezTo>
                  <a:cubicBezTo>
                    <a:pt x="246" y="1566"/>
                    <a:pt x="272" y="1553"/>
                    <a:pt x="285" y="1540"/>
                  </a:cubicBezTo>
                  <a:cubicBezTo>
                    <a:pt x="350" y="1502"/>
                    <a:pt x="414" y="1450"/>
                    <a:pt x="504" y="1399"/>
                  </a:cubicBezTo>
                  <a:cubicBezTo>
                    <a:pt x="582" y="1334"/>
                    <a:pt x="671" y="1282"/>
                    <a:pt x="749" y="1218"/>
                  </a:cubicBezTo>
                  <a:cubicBezTo>
                    <a:pt x="840" y="1153"/>
                    <a:pt x="929" y="1101"/>
                    <a:pt x="1020" y="1037"/>
                  </a:cubicBezTo>
                  <a:cubicBezTo>
                    <a:pt x="1098" y="972"/>
                    <a:pt x="1187" y="921"/>
                    <a:pt x="1252" y="869"/>
                  </a:cubicBezTo>
                  <a:cubicBezTo>
                    <a:pt x="1330" y="818"/>
                    <a:pt x="1394" y="779"/>
                    <a:pt x="1445" y="740"/>
                  </a:cubicBezTo>
                  <a:cubicBezTo>
                    <a:pt x="1497" y="702"/>
                    <a:pt x="1536" y="689"/>
                    <a:pt x="1562" y="676"/>
                  </a:cubicBezTo>
                  <a:cubicBezTo>
                    <a:pt x="1562" y="676"/>
                    <a:pt x="1562" y="663"/>
                    <a:pt x="1574" y="663"/>
                  </a:cubicBezTo>
                  <a:cubicBezTo>
                    <a:pt x="1574" y="663"/>
                    <a:pt x="1588" y="651"/>
                    <a:pt x="1600" y="651"/>
                  </a:cubicBezTo>
                  <a:cubicBezTo>
                    <a:pt x="1600" y="651"/>
                    <a:pt x="1613" y="651"/>
                    <a:pt x="1613" y="637"/>
                  </a:cubicBezTo>
                  <a:lnTo>
                    <a:pt x="1639" y="637"/>
                  </a:lnTo>
                  <a:cubicBezTo>
                    <a:pt x="1677" y="599"/>
                    <a:pt x="1691" y="560"/>
                    <a:pt x="1691" y="522"/>
                  </a:cubicBezTo>
                  <a:cubicBezTo>
                    <a:pt x="1703" y="496"/>
                    <a:pt x="1677" y="457"/>
                    <a:pt x="1652" y="418"/>
                  </a:cubicBezTo>
                  <a:cubicBezTo>
                    <a:pt x="1639" y="405"/>
                    <a:pt x="1626" y="405"/>
                    <a:pt x="1613" y="393"/>
                  </a:cubicBezTo>
                  <a:cubicBezTo>
                    <a:pt x="1601" y="386"/>
                    <a:pt x="1591" y="383"/>
                    <a:pt x="1583" y="383"/>
                  </a:cubicBezTo>
                  <a:cubicBezTo>
                    <a:pt x="1575" y="383"/>
                    <a:pt x="1568" y="386"/>
                    <a:pt x="1562" y="393"/>
                  </a:cubicBezTo>
                  <a:lnTo>
                    <a:pt x="917" y="805"/>
                  </a:lnTo>
                  <a:lnTo>
                    <a:pt x="891" y="818"/>
                  </a:lnTo>
                  <a:cubicBezTo>
                    <a:pt x="865" y="714"/>
                    <a:pt x="852" y="599"/>
                    <a:pt x="852" y="482"/>
                  </a:cubicBezTo>
                  <a:cubicBezTo>
                    <a:pt x="852" y="367"/>
                    <a:pt x="865" y="264"/>
                    <a:pt x="878" y="147"/>
                  </a:cubicBezTo>
                  <a:cubicBezTo>
                    <a:pt x="878" y="135"/>
                    <a:pt x="865" y="109"/>
                    <a:pt x="865" y="95"/>
                  </a:cubicBezTo>
                  <a:cubicBezTo>
                    <a:pt x="852" y="70"/>
                    <a:pt x="840" y="57"/>
                    <a:pt x="826" y="44"/>
                  </a:cubicBezTo>
                  <a:cubicBezTo>
                    <a:pt x="814" y="31"/>
                    <a:pt x="788" y="6"/>
                    <a:pt x="762" y="6"/>
                  </a:cubicBezTo>
                  <a:cubicBezTo>
                    <a:pt x="755" y="2"/>
                    <a:pt x="747" y="0"/>
                    <a:pt x="7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11"/>
            <p:cNvSpPr/>
            <p:nvPr/>
          </p:nvSpPr>
          <p:spPr>
            <a:xfrm>
              <a:off x="6683610" y="1991924"/>
              <a:ext cx="83983" cy="94179"/>
            </a:xfrm>
            <a:custGeom>
              <a:rect b="b" l="l" r="r" t="t"/>
              <a:pathLst>
                <a:path extrusionOk="0" h="2531" w="2257">
                  <a:moveTo>
                    <a:pt x="97" y="0"/>
                  </a:moveTo>
                  <a:cubicBezTo>
                    <a:pt x="84" y="0"/>
                    <a:pt x="66" y="30"/>
                    <a:pt x="78" y="41"/>
                  </a:cubicBezTo>
                  <a:cubicBezTo>
                    <a:pt x="1" y="634"/>
                    <a:pt x="336" y="1344"/>
                    <a:pt x="709" y="1795"/>
                  </a:cubicBezTo>
                  <a:cubicBezTo>
                    <a:pt x="1058" y="2208"/>
                    <a:pt x="1664" y="2517"/>
                    <a:pt x="2205" y="2531"/>
                  </a:cubicBezTo>
                  <a:cubicBezTo>
                    <a:pt x="2219" y="2531"/>
                    <a:pt x="2219" y="2517"/>
                    <a:pt x="2231" y="2517"/>
                  </a:cubicBezTo>
                  <a:cubicBezTo>
                    <a:pt x="2257" y="2517"/>
                    <a:pt x="2219" y="2182"/>
                    <a:pt x="2090" y="1769"/>
                  </a:cubicBezTo>
                  <a:cubicBezTo>
                    <a:pt x="1987" y="1422"/>
                    <a:pt x="1844" y="1150"/>
                    <a:pt x="1612" y="866"/>
                  </a:cubicBezTo>
                  <a:cubicBezTo>
                    <a:pt x="1225" y="416"/>
                    <a:pt x="684" y="118"/>
                    <a:pt x="104" y="3"/>
                  </a:cubicBezTo>
                  <a:cubicBezTo>
                    <a:pt x="102" y="1"/>
                    <a:pt x="100" y="0"/>
                    <a:pt x="97"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11"/>
            <p:cNvSpPr/>
            <p:nvPr/>
          </p:nvSpPr>
          <p:spPr>
            <a:xfrm>
              <a:off x="6721043" y="2134063"/>
              <a:ext cx="83983" cy="94104"/>
            </a:xfrm>
            <a:custGeom>
              <a:rect b="b" l="l" r="r" t="t"/>
              <a:pathLst>
                <a:path extrusionOk="0" h="2529" w="2257">
                  <a:moveTo>
                    <a:pt x="116" y="0"/>
                  </a:moveTo>
                  <a:cubicBezTo>
                    <a:pt x="90" y="0"/>
                    <a:pt x="78" y="26"/>
                    <a:pt x="90" y="39"/>
                  </a:cubicBezTo>
                  <a:cubicBezTo>
                    <a:pt x="1" y="645"/>
                    <a:pt x="336" y="1354"/>
                    <a:pt x="709" y="1806"/>
                  </a:cubicBezTo>
                  <a:cubicBezTo>
                    <a:pt x="1058" y="2205"/>
                    <a:pt x="1677" y="2528"/>
                    <a:pt x="2205" y="2528"/>
                  </a:cubicBezTo>
                  <a:lnTo>
                    <a:pt x="2231" y="2528"/>
                  </a:lnTo>
                  <a:cubicBezTo>
                    <a:pt x="2257" y="2515"/>
                    <a:pt x="2219" y="2179"/>
                    <a:pt x="2102" y="1767"/>
                  </a:cubicBezTo>
                  <a:cubicBezTo>
                    <a:pt x="1999" y="1431"/>
                    <a:pt x="1844" y="1148"/>
                    <a:pt x="1612" y="877"/>
                  </a:cubicBezTo>
                  <a:cubicBezTo>
                    <a:pt x="1239" y="413"/>
                    <a:pt x="684" y="129"/>
                    <a:pt x="116"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11"/>
            <p:cNvSpPr/>
            <p:nvPr/>
          </p:nvSpPr>
          <p:spPr>
            <a:xfrm>
              <a:off x="6774773" y="2014844"/>
              <a:ext cx="70587" cy="107835"/>
            </a:xfrm>
            <a:custGeom>
              <a:rect b="b" l="l" r="r" t="t"/>
              <a:pathLst>
                <a:path extrusionOk="0" h="2898" w="1897">
                  <a:moveTo>
                    <a:pt x="1781" y="0"/>
                  </a:moveTo>
                  <a:cubicBezTo>
                    <a:pt x="1776" y="0"/>
                    <a:pt x="1771" y="2"/>
                    <a:pt x="1767" y="6"/>
                  </a:cubicBezTo>
                  <a:cubicBezTo>
                    <a:pt x="1174" y="147"/>
                    <a:pt x="632" y="715"/>
                    <a:pt x="349" y="1218"/>
                  </a:cubicBezTo>
                  <a:cubicBezTo>
                    <a:pt x="78" y="1683"/>
                    <a:pt x="1" y="2366"/>
                    <a:pt x="182" y="2869"/>
                  </a:cubicBezTo>
                  <a:cubicBezTo>
                    <a:pt x="194" y="2881"/>
                    <a:pt x="194" y="2895"/>
                    <a:pt x="207" y="2895"/>
                  </a:cubicBezTo>
                  <a:cubicBezTo>
                    <a:pt x="208" y="2897"/>
                    <a:pt x="211" y="2898"/>
                    <a:pt x="214" y="2898"/>
                  </a:cubicBezTo>
                  <a:cubicBezTo>
                    <a:pt x="263" y="2898"/>
                    <a:pt x="541" y="2747"/>
                    <a:pt x="852" y="2508"/>
                  </a:cubicBezTo>
                  <a:cubicBezTo>
                    <a:pt x="1136" y="2288"/>
                    <a:pt x="1355" y="2056"/>
                    <a:pt x="1535" y="1734"/>
                  </a:cubicBezTo>
                  <a:cubicBezTo>
                    <a:pt x="1819" y="1218"/>
                    <a:pt x="1896" y="612"/>
                    <a:pt x="1807" y="18"/>
                  </a:cubicBezTo>
                  <a:cubicBezTo>
                    <a:pt x="1807" y="10"/>
                    <a:pt x="1794" y="0"/>
                    <a:pt x="1781"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11"/>
            <p:cNvSpPr/>
            <p:nvPr/>
          </p:nvSpPr>
          <p:spPr>
            <a:xfrm>
              <a:off x="6753191" y="1973951"/>
              <a:ext cx="67201" cy="318852"/>
            </a:xfrm>
            <a:custGeom>
              <a:rect b="b" l="l" r="r" t="t"/>
              <a:pathLst>
                <a:path extrusionOk="0" h="8569" w="1806">
                  <a:moveTo>
                    <a:pt x="723" y="1"/>
                  </a:moveTo>
                  <a:cubicBezTo>
                    <a:pt x="682" y="1"/>
                    <a:pt x="643" y="22"/>
                    <a:pt x="619" y="73"/>
                  </a:cubicBezTo>
                  <a:cubicBezTo>
                    <a:pt x="0" y="1363"/>
                    <a:pt x="13" y="2601"/>
                    <a:pt x="581" y="3891"/>
                  </a:cubicBezTo>
                  <a:cubicBezTo>
                    <a:pt x="877" y="4599"/>
                    <a:pt x="1252" y="5322"/>
                    <a:pt x="1290" y="6109"/>
                  </a:cubicBezTo>
                  <a:cubicBezTo>
                    <a:pt x="1316" y="6960"/>
                    <a:pt x="890" y="7721"/>
                    <a:pt x="310" y="8327"/>
                  </a:cubicBezTo>
                  <a:cubicBezTo>
                    <a:pt x="211" y="8425"/>
                    <a:pt x="307" y="8568"/>
                    <a:pt x="416" y="8568"/>
                  </a:cubicBezTo>
                  <a:cubicBezTo>
                    <a:pt x="450" y="8568"/>
                    <a:pt x="485" y="8554"/>
                    <a:pt x="516" y="8520"/>
                  </a:cubicBezTo>
                  <a:cubicBezTo>
                    <a:pt x="1510" y="7502"/>
                    <a:pt x="1806" y="6250"/>
                    <a:pt x="1316" y="4909"/>
                  </a:cubicBezTo>
                  <a:cubicBezTo>
                    <a:pt x="1058" y="4213"/>
                    <a:pt x="671" y="3555"/>
                    <a:pt x="504" y="2833"/>
                  </a:cubicBezTo>
                  <a:cubicBezTo>
                    <a:pt x="297" y="1943"/>
                    <a:pt x="478" y="1040"/>
                    <a:pt x="865" y="228"/>
                  </a:cubicBezTo>
                  <a:cubicBezTo>
                    <a:pt x="918" y="111"/>
                    <a:pt x="816" y="1"/>
                    <a:pt x="72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11"/>
            <p:cNvSpPr/>
            <p:nvPr/>
          </p:nvSpPr>
          <p:spPr>
            <a:xfrm>
              <a:off x="6752708" y="1875756"/>
              <a:ext cx="25973" cy="95704"/>
            </a:xfrm>
            <a:custGeom>
              <a:rect b="b" l="l" r="r" t="t"/>
              <a:pathLst>
                <a:path extrusionOk="0" h="2572" w="698">
                  <a:moveTo>
                    <a:pt x="455" y="1"/>
                  </a:moveTo>
                  <a:cubicBezTo>
                    <a:pt x="394" y="1"/>
                    <a:pt x="331" y="31"/>
                    <a:pt x="297" y="94"/>
                  </a:cubicBezTo>
                  <a:cubicBezTo>
                    <a:pt x="130" y="506"/>
                    <a:pt x="1" y="1913"/>
                    <a:pt x="1" y="2145"/>
                  </a:cubicBezTo>
                  <a:cubicBezTo>
                    <a:pt x="13" y="2299"/>
                    <a:pt x="39" y="2441"/>
                    <a:pt x="116" y="2544"/>
                  </a:cubicBezTo>
                  <a:cubicBezTo>
                    <a:pt x="132" y="2560"/>
                    <a:pt x="158" y="2571"/>
                    <a:pt x="185" y="2571"/>
                  </a:cubicBezTo>
                  <a:cubicBezTo>
                    <a:pt x="201" y="2571"/>
                    <a:pt x="218" y="2567"/>
                    <a:pt x="233" y="2557"/>
                  </a:cubicBezTo>
                  <a:cubicBezTo>
                    <a:pt x="336" y="2480"/>
                    <a:pt x="388" y="2338"/>
                    <a:pt x="426" y="2196"/>
                  </a:cubicBezTo>
                  <a:cubicBezTo>
                    <a:pt x="491" y="1964"/>
                    <a:pt x="697" y="571"/>
                    <a:pt x="620" y="133"/>
                  </a:cubicBezTo>
                  <a:cubicBezTo>
                    <a:pt x="605" y="47"/>
                    <a:pt x="532" y="1"/>
                    <a:pt x="45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11"/>
            <p:cNvSpPr/>
            <p:nvPr/>
          </p:nvSpPr>
          <p:spPr>
            <a:xfrm>
              <a:off x="6792075" y="1880072"/>
              <a:ext cx="25935" cy="95704"/>
            </a:xfrm>
            <a:custGeom>
              <a:rect b="b" l="l" r="r" t="t"/>
              <a:pathLst>
                <a:path extrusionOk="0" h="2572" w="697">
                  <a:moveTo>
                    <a:pt x="455" y="1"/>
                  </a:moveTo>
                  <a:cubicBezTo>
                    <a:pt x="394" y="1"/>
                    <a:pt x="331" y="31"/>
                    <a:pt x="296" y="94"/>
                  </a:cubicBezTo>
                  <a:cubicBezTo>
                    <a:pt x="129" y="507"/>
                    <a:pt x="0" y="1912"/>
                    <a:pt x="0" y="2144"/>
                  </a:cubicBezTo>
                  <a:cubicBezTo>
                    <a:pt x="13" y="2299"/>
                    <a:pt x="38" y="2441"/>
                    <a:pt x="116" y="2545"/>
                  </a:cubicBezTo>
                  <a:cubicBezTo>
                    <a:pt x="132" y="2560"/>
                    <a:pt x="157" y="2571"/>
                    <a:pt x="184" y="2571"/>
                  </a:cubicBezTo>
                  <a:cubicBezTo>
                    <a:pt x="200" y="2571"/>
                    <a:pt x="217" y="2567"/>
                    <a:pt x="232" y="2557"/>
                  </a:cubicBezTo>
                  <a:cubicBezTo>
                    <a:pt x="336" y="2467"/>
                    <a:pt x="387" y="2338"/>
                    <a:pt x="425" y="2196"/>
                  </a:cubicBezTo>
                  <a:cubicBezTo>
                    <a:pt x="490" y="1964"/>
                    <a:pt x="697" y="558"/>
                    <a:pt x="619" y="132"/>
                  </a:cubicBezTo>
                  <a:cubicBezTo>
                    <a:pt x="605" y="47"/>
                    <a:pt x="531" y="1"/>
                    <a:pt x="45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11"/>
            <p:cNvSpPr/>
            <p:nvPr/>
          </p:nvSpPr>
          <p:spPr>
            <a:xfrm>
              <a:off x="6720075" y="1914268"/>
              <a:ext cx="129602" cy="99239"/>
            </a:xfrm>
            <a:custGeom>
              <a:rect b="b" l="l" r="r" t="t"/>
              <a:pathLst>
                <a:path extrusionOk="0" h="2667" w="3483">
                  <a:moveTo>
                    <a:pt x="259" y="1"/>
                  </a:moveTo>
                  <a:cubicBezTo>
                    <a:pt x="245" y="1"/>
                    <a:pt x="233" y="13"/>
                    <a:pt x="233" y="13"/>
                  </a:cubicBezTo>
                  <a:lnTo>
                    <a:pt x="233" y="26"/>
                  </a:lnTo>
                  <a:cubicBezTo>
                    <a:pt x="1" y="529"/>
                    <a:pt x="78" y="1290"/>
                    <a:pt x="284" y="1780"/>
                  </a:cubicBezTo>
                  <a:cubicBezTo>
                    <a:pt x="491" y="2270"/>
                    <a:pt x="942" y="2606"/>
                    <a:pt x="1471" y="2657"/>
                  </a:cubicBezTo>
                  <a:cubicBezTo>
                    <a:pt x="1521" y="2664"/>
                    <a:pt x="1571" y="2667"/>
                    <a:pt x="1620" y="2667"/>
                  </a:cubicBezTo>
                  <a:cubicBezTo>
                    <a:pt x="2069" y="2667"/>
                    <a:pt x="2497" y="2416"/>
                    <a:pt x="2799" y="2102"/>
                  </a:cubicBezTo>
                  <a:cubicBezTo>
                    <a:pt x="3186" y="1690"/>
                    <a:pt x="3483" y="864"/>
                    <a:pt x="3328" y="322"/>
                  </a:cubicBezTo>
                  <a:cubicBezTo>
                    <a:pt x="3315" y="297"/>
                    <a:pt x="3302" y="284"/>
                    <a:pt x="3277" y="284"/>
                  </a:cubicBezTo>
                  <a:lnTo>
                    <a:pt x="3251" y="284"/>
                  </a:lnTo>
                  <a:cubicBezTo>
                    <a:pt x="2825" y="245"/>
                    <a:pt x="2400" y="207"/>
                    <a:pt x="1961" y="168"/>
                  </a:cubicBezTo>
                  <a:cubicBezTo>
                    <a:pt x="1394" y="116"/>
                    <a:pt x="826" y="1"/>
                    <a:pt x="259"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11"/>
            <p:cNvSpPr/>
            <p:nvPr/>
          </p:nvSpPr>
          <p:spPr>
            <a:xfrm>
              <a:off x="6676391" y="2170156"/>
              <a:ext cx="49489" cy="67648"/>
            </a:xfrm>
            <a:custGeom>
              <a:rect b="b" l="l" r="r" t="t"/>
              <a:pathLst>
                <a:path extrusionOk="0" h="1818" w="1330">
                  <a:moveTo>
                    <a:pt x="1282" y="0"/>
                  </a:moveTo>
                  <a:cubicBezTo>
                    <a:pt x="1278" y="0"/>
                    <a:pt x="1271" y="4"/>
                    <a:pt x="1264" y="11"/>
                  </a:cubicBezTo>
                  <a:cubicBezTo>
                    <a:pt x="878" y="62"/>
                    <a:pt x="491" y="410"/>
                    <a:pt x="272" y="733"/>
                  </a:cubicBezTo>
                  <a:cubicBezTo>
                    <a:pt x="78" y="1016"/>
                    <a:pt x="1" y="1467"/>
                    <a:pt x="91" y="1803"/>
                  </a:cubicBezTo>
                  <a:cubicBezTo>
                    <a:pt x="91" y="1816"/>
                    <a:pt x="91" y="1816"/>
                    <a:pt x="104" y="1816"/>
                  </a:cubicBezTo>
                  <a:cubicBezTo>
                    <a:pt x="104" y="1817"/>
                    <a:pt x="105" y="1817"/>
                    <a:pt x="107" y="1817"/>
                  </a:cubicBezTo>
                  <a:cubicBezTo>
                    <a:pt x="132" y="1817"/>
                    <a:pt x="326" y="1740"/>
                    <a:pt x="542" y="1596"/>
                  </a:cubicBezTo>
                  <a:cubicBezTo>
                    <a:pt x="749" y="1467"/>
                    <a:pt x="891" y="1326"/>
                    <a:pt x="1032" y="1120"/>
                  </a:cubicBezTo>
                  <a:cubicBezTo>
                    <a:pt x="1252" y="797"/>
                    <a:pt x="1329" y="397"/>
                    <a:pt x="1290" y="11"/>
                  </a:cubicBezTo>
                  <a:cubicBezTo>
                    <a:pt x="1290" y="4"/>
                    <a:pt x="1287" y="0"/>
                    <a:pt x="1282"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11"/>
            <p:cNvSpPr/>
            <p:nvPr/>
          </p:nvSpPr>
          <p:spPr>
            <a:xfrm>
              <a:off x="6619759" y="2191663"/>
              <a:ext cx="55703" cy="47331"/>
            </a:xfrm>
            <a:custGeom>
              <a:rect b="b" l="l" r="r" t="t"/>
              <a:pathLst>
                <a:path extrusionOk="0" h="1272" w="1497">
                  <a:moveTo>
                    <a:pt x="14" y="0"/>
                  </a:moveTo>
                  <a:cubicBezTo>
                    <a:pt x="1" y="0"/>
                    <a:pt x="1" y="12"/>
                    <a:pt x="14" y="12"/>
                  </a:cubicBezTo>
                  <a:cubicBezTo>
                    <a:pt x="14" y="373"/>
                    <a:pt x="284" y="748"/>
                    <a:pt x="542" y="980"/>
                  </a:cubicBezTo>
                  <a:cubicBezTo>
                    <a:pt x="745" y="1160"/>
                    <a:pt x="1065" y="1271"/>
                    <a:pt x="1349" y="1271"/>
                  </a:cubicBezTo>
                  <a:cubicBezTo>
                    <a:pt x="1391" y="1271"/>
                    <a:pt x="1432" y="1269"/>
                    <a:pt x="1471" y="1264"/>
                  </a:cubicBezTo>
                  <a:lnTo>
                    <a:pt x="1484" y="1250"/>
                  </a:lnTo>
                  <a:cubicBezTo>
                    <a:pt x="1497" y="1250"/>
                    <a:pt x="1445" y="1058"/>
                    <a:pt x="1342" y="825"/>
                  </a:cubicBezTo>
                  <a:cubicBezTo>
                    <a:pt x="1239" y="645"/>
                    <a:pt x="1136" y="490"/>
                    <a:pt x="969" y="361"/>
                  </a:cubicBezTo>
                  <a:cubicBezTo>
                    <a:pt x="711" y="129"/>
                    <a:pt x="362" y="12"/>
                    <a:pt x="14"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11"/>
            <p:cNvSpPr/>
            <p:nvPr/>
          </p:nvSpPr>
          <p:spPr>
            <a:xfrm>
              <a:off x="6641415" y="2148314"/>
              <a:ext cx="50382" cy="113677"/>
            </a:xfrm>
            <a:custGeom>
              <a:rect b="b" l="l" r="r" t="t"/>
              <a:pathLst>
                <a:path extrusionOk="0" h="3055" w="1354">
                  <a:moveTo>
                    <a:pt x="206" y="0"/>
                  </a:moveTo>
                  <a:cubicBezTo>
                    <a:pt x="102" y="0"/>
                    <a:pt x="0" y="140"/>
                    <a:pt x="89" y="249"/>
                  </a:cubicBezTo>
                  <a:cubicBezTo>
                    <a:pt x="722" y="959"/>
                    <a:pt x="1031" y="1977"/>
                    <a:pt x="683" y="2880"/>
                  </a:cubicBezTo>
                  <a:cubicBezTo>
                    <a:pt x="644" y="2988"/>
                    <a:pt x="726" y="3055"/>
                    <a:pt x="814" y="3055"/>
                  </a:cubicBezTo>
                  <a:cubicBezTo>
                    <a:pt x="873" y="3055"/>
                    <a:pt x="935" y="3025"/>
                    <a:pt x="966" y="2957"/>
                  </a:cubicBezTo>
                  <a:cubicBezTo>
                    <a:pt x="1353" y="1965"/>
                    <a:pt x="992" y="830"/>
                    <a:pt x="296" y="42"/>
                  </a:cubicBezTo>
                  <a:cubicBezTo>
                    <a:pt x="269" y="13"/>
                    <a:pt x="238" y="0"/>
                    <a:pt x="20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11"/>
            <p:cNvSpPr/>
            <p:nvPr/>
          </p:nvSpPr>
          <p:spPr>
            <a:xfrm>
              <a:off x="6602680" y="2067496"/>
              <a:ext cx="36317" cy="77806"/>
            </a:xfrm>
            <a:custGeom>
              <a:rect b="b" l="l" r="r" t="t"/>
              <a:pathLst>
                <a:path extrusionOk="0" h="2091" w="976">
                  <a:moveTo>
                    <a:pt x="148" y="1"/>
                  </a:moveTo>
                  <a:cubicBezTo>
                    <a:pt x="72" y="1"/>
                    <a:pt x="0" y="60"/>
                    <a:pt x="9" y="151"/>
                  </a:cubicBezTo>
                  <a:cubicBezTo>
                    <a:pt x="35" y="525"/>
                    <a:pt x="499" y="1647"/>
                    <a:pt x="602" y="1828"/>
                  </a:cubicBezTo>
                  <a:cubicBezTo>
                    <a:pt x="666" y="1944"/>
                    <a:pt x="731" y="2047"/>
                    <a:pt x="834" y="2085"/>
                  </a:cubicBezTo>
                  <a:cubicBezTo>
                    <a:pt x="844" y="2089"/>
                    <a:pt x="854" y="2091"/>
                    <a:pt x="863" y="2091"/>
                  </a:cubicBezTo>
                  <a:cubicBezTo>
                    <a:pt x="891" y="2091"/>
                    <a:pt x="918" y="2076"/>
                    <a:pt x="937" y="2047"/>
                  </a:cubicBezTo>
                  <a:cubicBezTo>
                    <a:pt x="976" y="1957"/>
                    <a:pt x="976" y="1828"/>
                    <a:pt x="937" y="1699"/>
                  </a:cubicBezTo>
                  <a:cubicBezTo>
                    <a:pt x="886" y="1506"/>
                    <a:pt x="499" y="357"/>
                    <a:pt x="267" y="61"/>
                  </a:cubicBezTo>
                  <a:cubicBezTo>
                    <a:pt x="234" y="19"/>
                    <a:pt x="190" y="1"/>
                    <a:pt x="14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11"/>
            <p:cNvSpPr/>
            <p:nvPr/>
          </p:nvSpPr>
          <p:spPr>
            <a:xfrm>
              <a:off x="6634345" y="2055031"/>
              <a:ext cx="36317" cy="77992"/>
            </a:xfrm>
            <a:custGeom>
              <a:rect b="b" l="l" r="r" t="t"/>
              <a:pathLst>
                <a:path extrusionOk="0" h="2096" w="976">
                  <a:moveTo>
                    <a:pt x="148" y="1"/>
                  </a:moveTo>
                  <a:cubicBezTo>
                    <a:pt x="72" y="1"/>
                    <a:pt x="0" y="60"/>
                    <a:pt x="9" y="151"/>
                  </a:cubicBezTo>
                  <a:cubicBezTo>
                    <a:pt x="35" y="538"/>
                    <a:pt x="499" y="1647"/>
                    <a:pt x="602" y="1827"/>
                  </a:cubicBezTo>
                  <a:cubicBezTo>
                    <a:pt x="666" y="1944"/>
                    <a:pt x="744" y="2047"/>
                    <a:pt x="834" y="2085"/>
                  </a:cubicBezTo>
                  <a:cubicBezTo>
                    <a:pt x="846" y="2093"/>
                    <a:pt x="857" y="2096"/>
                    <a:pt x="868" y="2096"/>
                  </a:cubicBezTo>
                  <a:cubicBezTo>
                    <a:pt x="894" y="2096"/>
                    <a:pt x="919" y="2078"/>
                    <a:pt x="938" y="2059"/>
                  </a:cubicBezTo>
                  <a:cubicBezTo>
                    <a:pt x="976" y="1956"/>
                    <a:pt x="976" y="1827"/>
                    <a:pt x="938" y="1698"/>
                  </a:cubicBezTo>
                  <a:cubicBezTo>
                    <a:pt x="898" y="1505"/>
                    <a:pt x="499" y="357"/>
                    <a:pt x="267" y="61"/>
                  </a:cubicBezTo>
                  <a:cubicBezTo>
                    <a:pt x="234" y="19"/>
                    <a:pt x="190" y="1"/>
                    <a:pt x="14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11"/>
            <p:cNvSpPr/>
            <p:nvPr/>
          </p:nvSpPr>
          <p:spPr>
            <a:xfrm>
              <a:off x="6589545" y="2081449"/>
              <a:ext cx="108951" cy="97751"/>
            </a:xfrm>
            <a:custGeom>
              <a:rect b="b" l="l" r="r" t="t"/>
              <a:pathLst>
                <a:path extrusionOk="0" h="2627" w="2928">
                  <a:moveTo>
                    <a:pt x="2459" y="0"/>
                  </a:moveTo>
                  <a:cubicBezTo>
                    <a:pt x="2451" y="0"/>
                    <a:pt x="2443" y="3"/>
                    <a:pt x="2438" y="8"/>
                  </a:cubicBezTo>
                  <a:lnTo>
                    <a:pt x="2412" y="8"/>
                  </a:lnTo>
                  <a:cubicBezTo>
                    <a:pt x="2077" y="150"/>
                    <a:pt x="1729" y="292"/>
                    <a:pt x="1394" y="434"/>
                  </a:cubicBezTo>
                  <a:cubicBezTo>
                    <a:pt x="929" y="627"/>
                    <a:pt x="452" y="770"/>
                    <a:pt x="13" y="988"/>
                  </a:cubicBezTo>
                  <a:cubicBezTo>
                    <a:pt x="13" y="988"/>
                    <a:pt x="1" y="1002"/>
                    <a:pt x="13" y="1014"/>
                  </a:cubicBezTo>
                  <a:cubicBezTo>
                    <a:pt x="39" y="1492"/>
                    <a:pt x="388" y="2046"/>
                    <a:pt x="749" y="2343"/>
                  </a:cubicBezTo>
                  <a:cubicBezTo>
                    <a:pt x="971" y="2532"/>
                    <a:pt x="1251" y="2627"/>
                    <a:pt x="1532" y="2627"/>
                  </a:cubicBezTo>
                  <a:cubicBezTo>
                    <a:pt x="1691" y="2627"/>
                    <a:pt x="1850" y="2597"/>
                    <a:pt x="1999" y="2536"/>
                  </a:cubicBezTo>
                  <a:cubicBezTo>
                    <a:pt x="2412" y="2381"/>
                    <a:pt x="2683" y="1982"/>
                    <a:pt x="2799" y="1569"/>
                  </a:cubicBezTo>
                  <a:cubicBezTo>
                    <a:pt x="2928" y="1117"/>
                    <a:pt x="2825" y="369"/>
                    <a:pt x="2489" y="21"/>
                  </a:cubicBezTo>
                  <a:cubicBezTo>
                    <a:pt x="2482" y="6"/>
                    <a:pt x="2470" y="0"/>
                    <a:pt x="2459"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11"/>
            <p:cNvSpPr/>
            <p:nvPr/>
          </p:nvSpPr>
          <p:spPr>
            <a:xfrm>
              <a:off x="6901954" y="2164426"/>
              <a:ext cx="77769" cy="66011"/>
            </a:xfrm>
            <a:custGeom>
              <a:rect b="b" l="l" r="r" t="t"/>
              <a:pathLst>
                <a:path extrusionOk="0" h="1774" w="2090">
                  <a:moveTo>
                    <a:pt x="1900" y="0"/>
                  </a:moveTo>
                  <a:cubicBezTo>
                    <a:pt x="1446" y="0"/>
                    <a:pt x="943" y="247"/>
                    <a:pt x="607" y="526"/>
                  </a:cubicBezTo>
                  <a:cubicBezTo>
                    <a:pt x="271" y="796"/>
                    <a:pt x="14" y="1299"/>
                    <a:pt x="0" y="1738"/>
                  </a:cubicBezTo>
                  <a:cubicBezTo>
                    <a:pt x="0" y="1750"/>
                    <a:pt x="14" y="1750"/>
                    <a:pt x="14" y="1764"/>
                  </a:cubicBezTo>
                  <a:cubicBezTo>
                    <a:pt x="14" y="1770"/>
                    <a:pt x="29" y="1773"/>
                    <a:pt x="56" y="1773"/>
                  </a:cubicBezTo>
                  <a:cubicBezTo>
                    <a:pt x="146" y="1773"/>
                    <a:pt x="366" y="1739"/>
                    <a:pt x="633" y="1661"/>
                  </a:cubicBezTo>
                  <a:cubicBezTo>
                    <a:pt x="903" y="1570"/>
                    <a:pt x="1135" y="1454"/>
                    <a:pt x="1367" y="1260"/>
                  </a:cubicBezTo>
                  <a:cubicBezTo>
                    <a:pt x="1742" y="951"/>
                    <a:pt x="1986" y="512"/>
                    <a:pt x="2089" y="36"/>
                  </a:cubicBezTo>
                  <a:cubicBezTo>
                    <a:pt x="2089" y="22"/>
                    <a:pt x="2064" y="10"/>
                    <a:pt x="2051" y="10"/>
                  </a:cubicBezTo>
                  <a:cubicBezTo>
                    <a:pt x="2002" y="3"/>
                    <a:pt x="1951" y="0"/>
                    <a:pt x="190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11"/>
            <p:cNvSpPr/>
            <p:nvPr/>
          </p:nvSpPr>
          <p:spPr>
            <a:xfrm>
              <a:off x="6862140" y="2123830"/>
              <a:ext cx="51871" cy="70736"/>
            </a:xfrm>
            <a:custGeom>
              <a:rect b="b" l="l" r="r" t="t"/>
              <a:pathLst>
                <a:path extrusionOk="0" h="1901" w="1394">
                  <a:moveTo>
                    <a:pt x="109" y="1"/>
                  </a:moveTo>
                  <a:cubicBezTo>
                    <a:pt x="99" y="1"/>
                    <a:pt x="93" y="17"/>
                    <a:pt x="103" y="17"/>
                  </a:cubicBezTo>
                  <a:cubicBezTo>
                    <a:pt x="0" y="430"/>
                    <a:pt x="167" y="946"/>
                    <a:pt x="387" y="1281"/>
                  </a:cubicBezTo>
                  <a:cubicBezTo>
                    <a:pt x="593" y="1591"/>
                    <a:pt x="980" y="1849"/>
                    <a:pt x="1354" y="1900"/>
                  </a:cubicBezTo>
                  <a:lnTo>
                    <a:pt x="1367" y="1900"/>
                  </a:lnTo>
                  <a:cubicBezTo>
                    <a:pt x="1393" y="1900"/>
                    <a:pt x="1393" y="1668"/>
                    <a:pt x="1341" y="1371"/>
                  </a:cubicBezTo>
                  <a:cubicBezTo>
                    <a:pt x="1302" y="1127"/>
                    <a:pt x="1225" y="920"/>
                    <a:pt x="1084" y="714"/>
                  </a:cubicBezTo>
                  <a:cubicBezTo>
                    <a:pt x="851" y="365"/>
                    <a:pt x="503" y="133"/>
                    <a:pt x="116" y="4"/>
                  </a:cubicBezTo>
                  <a:cubicBezTo>
                    <a:pt x="113" y="2"/>
                    <a:pt x="111" y="1"/>
                    <a:pt x="10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11"/>
            <p:cNvSpPr/>
            <p:nvPr/>
          </p:nvSpPr>
          <p:spPr>
            <a:xfrm>
              <a:off x="6845359" y="2092798"/>
              <a:ext cx="82085" cy="197883"/>
            </a:xfrm>
            <a:custGeom>
              <a:rect b="b" l="l" r="r" t="t"/>
              <a:pathLst>
                <a:path extrusionOk="0" h="5318" w="2206">
                  <a:moveTo>
                    <a:pt x="1458" y="1"/>
                  </a:moveTo>
                  <a:cubicBezTo>
                    <a:pt x="1372" y="1"/>
                    <a:pt x="1289" y="72"/>
                    <a:pt x="1328" y="181"/>
                  </a:cubicBezTo>
                  <a:cubicBezTo>
                    <a:pt x="1664" y="1096"/>
                    <a:pt x="1896" y="1935"/>
                    <a:pt x="1612" y="2902"/>
                  </a:cubicBezTo>
                  <a:cubicBezTo>
                    <a:pt x="1366" y="3753"/>
                    <a:pt x="838" y="4514"/>
                    <a:pt x="128" y="5042"/>
                  </a:cubicBezTo>
                  <a:cubicBezTo>
                    <a:pt x="1" y="5127"/>
                    <a:pt x="75" y="5317"/>
                    <a:pt x="191" y="5317"/>
                  </a:cubicBezTo>
                  <a:cubicBezTo>
                    <a:pt x="216" y="5317"/>
                    <a:pt x="243" y="5308"/>
                    <a:pt x="271" y="5288"/>
                  </a:cubicBezTo>
                  <a:cubicBezTo>
                    <a:pt x="1005" y="4733"/>
                    <a:pt x="1560" y="3985"/>
                    <a:pt x="1856" y="3108"/>
                  </a:cubicBezTo>
                  <a:cubicBezTo>
                    <a:pt x="2205" y="2050"/>
                    <a:pt x="1973" y="1109"/>
                    <a:pt x="1599" y="103"/>
                  </a:cubicBezTo>
                  <a:cubicBezTo>
                    <a:pt x="1573" y="32"/>
                    <a:pt x="1515" y="1"/>
                    <a:pt x="14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11"/>
            <p:cNvSpPr/>
            <p:nvPr/>
          </p:nvSpPr>
          <p:spPr>
            <a:xfrm>
              <a:off x="6883722" y="1981468"/>
              <a:ext cx="26903" cy="96039"/>
            </a:xfrm>
            <a:custGeom>
              <a:rect b="b" l="l" r="r" t="t"/>
              <a:pathLst>
                <a:path extrusionOk="0" h="2581" w="723">
                  <a:moveTo>
                    <a:pt x="483" y="0"/>
                  </a:moveTo>
                  <a:cubicBezTo>
                    <a:pt x="421" y="0"/>
                    <a:pt x="358" y="34"/>
                    <a:pt x="323" y="103"/>
                  </a:cubicBezTo>
                  <a:cubicBezTo>
                    <a:pt x="142" y="503"/>
                    <a:pt x="0" y="1909"/>
                    <a:pt x="0" y="2153"/>
                  </a:cubicBezTo>
                  <a:cubicBezTo>
                    <a:pt x="0" y="2308"/>
                    <a:pt x="26" y="2451"/>
                    <a:pt x="103" y="2554"/>
                  </a:cubicBezTo>
                  <a:cubicBezTo>
                    <a:pt x="119" y="2570"/>
                    <a:pt x="150" y="2580"/>
                    <a:pt x="177" y="2580"/>
                  </a:cubicBezTo>
                  <a:cubicBezTo>
                    <a:pt x="194" y="2580"/>
                    <a:pt x="210" y="2576"/>
                    <a:pt x="220" y="2566"/>
                  </a:cubicBezTo>
                  <a:cubicBezTo>
                    <a:pt x="335" y="2489"/>
                    <a:pt x="387" y="2360"/>
                    <a:pt x="426" y="2205"/>
                  </a:cubicBezTo>
                  <a:cubicBezTo>
                    <a:pt x="490" y="1973"/>
                    <a:pt x="722" y="568"/>
                    <a:pt x="645" y="141"/>
                  </a:cubicBezTo>
                  <a:cubicBezTo>
                    <a:pt x="631" y="50"/>
                    <a:pt x="558" y="0"/>
                    <a:pt x="48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11"/>
            <p:cNvSpPr/>
            <p:nvPr/>
          </p:nvSpPr>
          <p:spPr>
            <a:xfrm>
              <a:off x="6923052" y="1986268"/>
              <a:ext cx="26903" cy="96039"/>
            </a:xfrm>
            <a:custGeom>
              <a:rect b="b" l="l" r="r" t="t"/>
              <a:pathLst>
                <a:path extrusionOk="0" h="2581" w="723">
                  <a:moveTo>
                    <a:pt x="486" y="0"/>
                  </a:moveTo>
                  <a:cubicBezTo>
                    <a:pt x="426" y="0"/>
                    <a:pt x="365" y="34"/>
                    <a:pt x="336" y="103"/>
                  </a:cubicBezTo>
                  <a:cubicBezTo>
                    <a:pt x="155" y="503"/>
                    <a:pt x="14" y="1909"/>
                    <a:pt x="14" y="2153"/>
                  </a:cubicBezTo>
                  <a:cubicBezTo>
                    <a:pt x="1" y="2308"/>
                    <a:pt x="26" y="2451"/>
                    <a:pt x="117" y="2554"/>
                  </a:cubicBezTo>
                  <a:cubicBezTo>
                    <a:pt x="133" y="2570"/>
                    <a:pt x="159" y="2580"/>
                    <a:pt x="185" y="2580"/>
                  </a:cubicBezTo>
                  <a:cubicBezTo>
                    <a:pt x="201" y="2580"/>
                    <a:pt x="218" y="2576"/>
                    <a:pt x="233" y="2566"/>
                  </a:cubicBezTo>
                  <a:cubicBezTo>
                    <a:pt x="336" y="2489"/>
                    <a:pt x="401" y="2360"/>
                    <a:pt x="427" y="2205"/>
                  </a:cubicBezTo>
                  <a:cubicBezTo>
                    <a:pt x="491" y="1973"/>
                    <a:pt x="723" y="568"/>
                    <a:pt x="645" y="141"/>
                  </a:cubicBezTo>
                  <a:cubicBezTo>
                    <a:pt x="631" y="50"/>
                    <a:pt x="559" y="0"/>
                    <a:pt x="48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11"/>
            <p:cNvSpPr/>
            <p:nvPr/>
          </p:nvSpPr>
          <p:spPr>
            <a:xfrm>
              <a:off x="6849638" y="2029914"/>
              <a:ext cx="130570" cy="100690"/>
            </a:xfrm>
            <a:custGeom>
              <a:rect b="b" l="l" r="r" t="t"/>
              <a:pathLst>
                <a:path extrusionOk="0" h="2706" w="3509">
                  <a:moveTo>
                    <a:pt x="259" y="0"/>
                  </a:moveTo>
                  <a:cubicBezTo>
                    <a:pt x="245" y="0"/>
                    <a:pt x="245" y="14"/>
                    <a:pt x="245" y="26"/>
                  </a:cubicBezTo>
                  <a:lnTo>
                    <a:pt x="233" y="26"/>
                  </a:lnTo>
                  <a:cubicBezTo>
                    <a:pt x="1" y="529"/>
                    <a:pt x="65" y="1303"/>
                    <a:pt x="271" y="1793"/>
                  </a:cubicBezTo>
                  <a:cubicBezTo>
                    <a:pt x="465" y="2296"/>
                    <a:pt x="929" y="2631"/>
                    <a:pt x="1445" y="2696"/>
                  </a:cubicBezTo>
                  <a:cubicBezTo>
                    <a:pt x="1498" y="2703"/>
                    <a:pt x="1551" y="2706"/>
                    <a:pt x="1604" y="2706"/>
                  </a:cubicBezTo>
                  <a:cubicBezTo>
                    <a:pt x="2061" y="2706"/>
                    <a:pt x="2487" y="2465"/>
                    <a:pt x="2799" y="2141"/>
                  </a:cubicBezTo>
                  <a:cubicBezTo>
                    <a:pt x="3186" y="1742"/>
                    <a:pt x="3509" y="916"/>
                    <a:pt x="3341" y="375"/>
                  </a:cubicBezTo>
                  <a:cubicBezTo>
                    <a:pt x="3341" y="349"/>
                    <a:pt x="3315" y="336"/>
                    <a:pt x="3303" y="336"/>
                  </a:cubicBezTo>
                  <a:cubicBezTo>
                    <a:pt x="3289" y="336"/>
                    <a:pt x="3289" y="323"/>
                    <a:pt x="3277" y="323"/>
                  </a:cubicBezTo>
                  <a:cubicBezTo>
                    <a:pt x="2838" y="284"/>
                    <a:pt x="2412" y="246"/>
                    <a:pt x="1987" y="194"/>
                  </a:cubicBezTo>
                  <a:cubicBezTo>
                    <a:pt x="1406" y="143"/>
                    <a:pt x="839" y="14"/>
                    <a:pt x="259"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11"/>
            <p:cNvSpPr/>
            <p:nvPr/>
          </p:nvSpPr>
          <p:spPr>
            <a:xfrm>
              <a:off x="6549247" y="2220426"/>
              <a:ext cx="458799" cy="127630"/>
            </a:xfrm>
            <a:custGeom>
              <a:rect b="b" l="l" r="r" t="t"/>
              <a:pathLst>
                <a:path extrusionOk="0" h="3430" w="12330">
                  <a:moveTo>
                    <a:pt x="11544" y="0"/>
                  </a:moveTo>
                  <a:cubicBezTo>
                    <a:pt x="11159" y="0"/>
                    <a:pt x="10726" y="156"/>
                    <a:pt x="10370" y="245"/>
                  </a:cubicBezTo>
                  <a:cubicBezTo>
                    <a:pt x="9376" y="477"/>
                    <a:pt x="8409" y="723"/>
                    <a:pt x="7403" y="864"/>
                  </a:cubicBezTo>
                  <a:cubicBezTo>
                    <a:pt x="6979" y="929"/>
                    <a:pt x="6559" y="959"/>
                    <a:pt x="6140" y="959"/>
                  </a:cubicBezTo>
                  <a:cubicBezTo>
                    <a:pt x="4815" y="959"/>
                    <a:pt x="3516" y="663"/>
                    <a:pt x="2231" y="271"/>
                  </a:cubicBezTo>
                  <a:cubicBezTo>
                    <a:pt x="1934" y="181"/>
                    <a:pt x="1551" y="78"/>
                    <a:pt x="1191" y="78"/>
                  </a:cubicBezTo>
                  <a:cubicBezTo>
                    <a:pt x="832" y="78"/>
                    <a:pt x="497" y="181"/>
                    <a:pt x="297" y="503"/>
                  </a:cubicBezTo>
                  <a:cubicBezTo>
                    <a:pt x="0" y="993"/>
                    <a:pt x="425" y="1612"/>
                    <a:pt x="774" y="1935"/>
                  </a:cubicBezTo>
                  <a:cubicBezTo>
                    <a:pt x="1328" y="2438"/>
                    <a:pt x="1909" y="2644"/>
                    <a:pt x="3005" y="2980"/>
                  </a:cubicBezTo>
                  <a:cubicBezTo>
                    <a:pt x="4234" y="3275"/>
                    <a:pt x="5384" y="3430"/>
                    <a:pt x="6516" y="3430"/>
                  </a:cubicBezTo>
                  <a:cubicBezTo>
                    <a:pt x="7260" y="3430"/>
                    <a:pt x="7997" y="3363"/>
                    <a:pt x="8745" y="3225"/>
                  </a:cubicBezTo>
                  <a:cubicBezTo>
                    <a:pt x="10124" y="2967"/>
                    <a:pt x="12124" y="2400"/>
                    <a:pt x="12291" y="735"/>
                  </a:cubicBezTo>
                  <a:cubicBezTo>
                    <a:pt x="12330" y="374"/>
                    <a:pt x="12072" y="65"/>
                    <a:pt x="11723" y="13"/>
                  </a:cubicBezTo>
                  <a:cubicBezTo>
                    <a:pt x="11665" y="4"/>
                    <a:pt x="11605" y="0"/>
                    <a:pt x="1154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11"/>
            <p:cNvSpPr/>
            <p:nvPr/>
          </p:nvSpPr>
          <p:spPr>
            <a:xfrm>
              <a:off x="6577675" y="2258975"/>
              <a:ext cx="318890" cy="66383"/>
            </a:xfrm>
            <a:custGeom>
              <a:rect b="b" l="l" r="r" t="t"/>
              <a:pathLst>
                <a:path extrusionOk="0" h="1784" w="8570">
                  <a:moveTo>
                    <a:pt x="227" y="1"/>
                  </a:moveTo>
                  <a:cubicBezTo>
                    <a:pt x="107" y="1"/>
                    <a:pt x="0" y="149"/>
                    <a:pt x="113" y="241"/>
                  </a:cubicBezTo>
                  <a:cubicBezTo>
                    <a:pt x="1132" y="1106"/>
                    <a:pt x="2499" y="1467"/>
                    <a:pt x="3789" y="1647"/>
                  </a:cubicBezTo>
                  <a:cubicBezTo>
                    <a:pt x="4387" y="1730"/>
                    <a:pt x="5021" y="1784"/>
                    <a:pt x="5656" y="1784"/>
                  </a:cubicBezTo>
                  <a:cubicBezTo>
                    <a:pt x="6610" y="1784"/>
                    <a:pt x="7568" y="1663"/>
                    <a:pt x="8419" y="1338"/>
                  </a:cubicBezTo>
                  <a:cubicBezTo>
                    <a:pt x="8569" y="1279"/>
                    <a:pt x="8522" y="1045"/>
                    <a:pt x="8390" y="1045"/>
                  </a:cubicBezTo>
                  <a:cubicBezTo>
                    <a:pt x="8375" y="1045"/>
                    <a:pt x="8359" y="1048"/>
                    <a:pt x="8342" y="1054"/>
                  </a:cubicBezTo>
                  <a:cubicBezTo>
                    <a:pt x="7513" y="1373"/>
                    <a:pt x="6580" y="1490"/>
                    <a:pt x="5654" y="1490"/>
                  </a:cubicBezTo>
                  <a:cubicBezTo>
                    <a:pt x="5081" y="1490"/>
                    <a:pt x="4511" y="1445"/>
                    <a:pt x="3969" y="1376"/>
                  </a:cubicBezTo>
                  <a:cubicBezTo>
                    <a:pt x="2705" y="1221"/>
                    <a:pt x="1312" y="874"/>
                    <a:pt x="320" y="35"/>
                  </a:cubicBezTo>
                  <a:cubicBezTo>
                    <a:pt x="290" y="11"/>
                    <a:pt x="258" y="1"/>
                    <a:pt x="22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11"/>
            <p:cNvSpPr/>
            <p:nvPr/>
          </p:nvSpPr>
          <p:spPr>
            <a:xfrm>
              <a:off x="6566512" y="2220426"/>
              <a:ext cx="439636" cy="73192"/>
            </a:xfrm>
            <a:custGeom>
              <a:rect b="b" l="l" r="r" t="t"/>
              <a:pathLst>
                <a:path extrusionOk="0" h="1967" w="11815">
                  <a:moveTo>
                    <a:pt x="11080" y="0"/>
                  </a:moveTo>
                  <a:cubicBezTo>
                    <a:pt x="10695" y="0"/>
                    <a:pt x="10262" y="156"/>
                    <a:pt x="9906" y="245"/>
                  </a:cubicBezTo>
                  <a:cubicBezTo>
                    <a:pt x="8912" y="477"/>
                    <a:pt x="7945" y="723"/>
                    <a:pt x="6939" y="864"/>
                  </a:cubicBezTo>
                  <a:cubicBezTo>
                    <a:pt x="6515" y="929"/>
                    <a:pt x="6095" y="959"/>
                    <a:pt x="5676" y="959"/>
                  </a:cubicBezTo>
                  <a:cubicBezTo>
                    <a:pt x="4351" y="959"/>
                    <a:pt x="3052" y="663"/>
                    <a:pt x="1767" y="271"/>
                  </a:cubicBezTo>
                  <a:cubicBezTo>
                    <a:pt x="1473" y="183"/>
                    <a:pt x="1087" y="78"/>
                    <a:pt x="726" y="78"/>
                  </a:cubicBezTo>
                  <a:cubicBezTo>
                    <a:pt x="453" y="78"/>
                    <a:pt x="195" y="138"/>
                    <a:pt x="1" y="310"/>
                  </a:cubicBezTo>
                  <a:cubicBezTo>
                    <a:pt x="284" y="620"/>
                    <a:pt x="735" y="839"/>
                    <a:pt x="1084" y="993"/>
                  </a:cubicBezTo>
                  <a:cubicBezTo>
                    <a:pt x="2533" y="1653"/>
                    <a:pt x="4116" y="1967"/>
                    <a:pt x="5699" y="1967"/>
                  </a:cubicBezTo>
                  <a:cubicBezTo>
                    <a:pt x="5820" y="1967"/>
                    <a:pt x="5941" y="1965"/>
                    <a:pt x="6062" y="1961"/>
                  </a:cubicBezTo>
                  <a:cubicBezTo>
                    <a:pt x="7068" y="1922"/>
                    <a:pt x="8061" y="1767"/>
                    <a:pt x="9054" y="1626"/>
                  </a:cubicBezTo>
                  <a:cubicBezTo>
                    <a:pt x="9880" y="1497"/>
                    <a:pt x="10718" y="1380"/>
                    <a:pt x="11414" y="864"/>
                  </a:cubicBezTo>
                  <a:cubicBezTo>
                    <a:pt x="11556" y="761"/>
                    <a:pt x="11685" y="646"/>
                    <a:pt x="11814" y="517"/>
                  </a:cubicBezTo>
                  <a:cubicBezTo>
                    <a:pt x="11749" y="259"/>
                    <a:pt x="11531" y="52"/>
                    <a:pt x="11259" y="13"/>
                  </a:cubicBezTo>
                  <a:cubicBezTo>
                    <a:pt x="11201" y="4"/>
                    <a:pt x="11141" y="0"/>
                    <a:pt x="1108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05" name="Google Shape;3705;p111"/>
          <p:cNvSpPr txBox="1"/>
          <p:nvPr>
            <p:ph idx="4294967295" type="subTitle"/>
          </p:nvPr>
        </p:nvSpPr>
        <p:spPr>
          <a:xfrm>
            <a:off x="3411600" y="1845129"/>
            <a:ext cx="2320800" cy="567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Despite being red, Mars is actually a cold place</a:t>
            </a:r>
            <a:endParaRPr/>
          </a:p>
        </p:txBody>
      </p:sp>
      <p:sp>
        <p:nvSpPr>
          <p:cNvPr id="3706" name="Google Shape;3706;p111"/>
          <p:cNvSpPr txBox="1"/>
          <p:nvPr>
            <p:ph type="title"/>
          </p:nvPr>
        </p:nvSpPr>
        <p:spPr>
          <a:xfrm>
            <a:off x="3411600" y="1445600"/>
            <a:ext cx="1396800" cy="39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t>Mars</a:t>
            </a:r>
            <a:endParaRPr sz="2300"/>
          </a:p>
        </p:txBody>
      </p:sp>
      <p:sp>
        <p:nvSpPr>
          <p:cNvPr id="3707" name="Google Shape;3707;p111"/>
          <p:cNvSpPr txBox="1"/>
          <p:nvPr>
            <p:ph idx="4294967295" type="subTitle"/>
          </p:nvPr>
        </p:nvSpPr>
        <p:spPr>
          <a:xfrm>
            <a:off x="3411600" y="2914604"/>
            <a:ext cx="2320800" cy="567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Jupiter is the biggest planet of them all</a:t>
            </a:r>
            <a:endParaRPr/>
          </a:p>
        </p:txBody>
      </p:sp>
      <p:sp>
        <p:nvSpPr>
          <p:cNvPr id="3708" name="Google Shape;3708;p111"/>
          <p:cNvSpPr txBox="1"/>
          <p:nvPr>
            <p:ph type="title"/>
          </p:nvPr>
        </p:nvSpPr>
        <p:spPr>
          <a:xfrm>
            <a:off x="3411600" y="2515075"/>
            <a:ext cx="1396800" cy="39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t>Jupiter</a:t>
            </a:r>
            <a:endParaRPr sz="2300"/>
          </a:p>
        </p:txBody>
      </p:sp>
      <p:sp>
        <p:nvSpPr>
          <p:cNvPr id="3709" name="Google Shape;3709;p111"/>
          <p:cNvSpPr txBox="1"/>
          <p:nvPr>
            <p:ph idx="4294967295" type="subTitle"/>
          </p:nvPr>
        </p:nvSpPr>
        <p:spPr>
          <a:xfrm>
            <a:off x="3411600" y="3984079"/>
            <a:ext cx="2320800" cy="5676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Neptune is the farthest planet from the Sun</a:t>
            </a:r>
            <a:endParaRPr/>
          </a:p>
        </p:txBody>
      </p:sp>
      <p:sp>
        <p:nvSpPr>
          <p:cNvPr id="3710" name="Google Shape;3710;p111"/>
          <p:cNvSpPr txBox="1"/>
          <p:nvPr>
            <p:ph type="title"/>
          </p:nvPr>
        </p:nvSpPr>
        <p:spPr>
          <a:xfrm>
            <a:off x="3411600" y="3584550"/>
            <a:ext cx="1396800" cy="399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300"/>
              <a:t>Neptune</a:t>
            </a:r>
            <a:endParaRPr sz="2300"/>
          </a:p>
        </p:txBody>
      </p:sp>
      <p:sp>
        <p:nvSpPr>
          <p:cNvPr id="3711" name="Google Shape;3711;p111"/>
          <p:cNvSpPr txBox="1"/>
          <p:nvPr>
            <p:ph type="title"/>
          </p:nvPr>
        </p:nvSpPr>
        <p:spPr>
          <a:xfrm>
            <a:off x="6486150" y="1424563"/>
            <a:ext cx="15549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300"/>
              <a:t>Option A</a:t>
            </a:r>
            <a:endParaRPr sz="2300"/>
          </a:p>
        </p:txBody>
      </p:sp>
      <p:sp>
        <p:nvSpPr>
          <p:cNvPr id="3712" name="Google Shape;3712;p111"/>
          <p:cNvSpPr txBox="1"/>
          <p:nvPr>
            <p:ph type="title"/>
          </p:nvPr>
        </p:nvSpPr>
        <p:spPr>
          <a:xfrm>
            <a:off x="6486150" y="1874504"/>
            <a:ext cx="15549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300"/>
              <a:t>Option B</a:t>
            </a:r>
            <a:endParaRPr sz="2300"/>
          </a:p>
        </p:txBody>
      </p:sp>
      <p:sp>
        <p:nvSpPr>
          <p:cNvPr id="3713" name="Google Shape;3713;p111"/>
          <p:cNvSpPr txBox="1"/>
          <p:nvPr>
            <p:ph type="title"/>
          </p:nvPr>
        </p:nvSpPr>
        <p:spPr>
          <a:xfrm>
            <a:off x="6486150" y="2498749"/>
            <a:ext cx="15549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300"/>
              <a:t>Option A</a:t>
            </a:r>
            <a:endParaRPr sz="2300"/>
          </a:p>
        </p:txBody>
      </p:sp>
      <p:sp>
        <p:nvSpPr>
          <p:cNvPr id="3714" name="Google Shape;3714;p111"/>
          <p:cNvSpPr txBox="1"/>
          <p:nvPr>
            <p:ph type="title"/>
          </p:nvPr>
        </p:nvSpPr>
        <p:spPr>
          <a:xfrm>
            <a:off x="6486150" y="2948690"/>
            <a:ext cx="15549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300"/>
              <a:t>Option B</a:t>
            </a:r>
            <a:endParaRPr sz="2300"/>
          </a:p>
        </p:txBody>
      </p:sp>
      <p:sp>
        <p:nvSpPr>
          <p:cNvPr id="3715" name="Google Shape;3715;p111"/>
          <p:cNvSpPr txBox="1"/>
          <p:nvPr>
            <p:ph type="title"/>
          </p:nvPr>
        </p:nvSpPr>
        <p:spPr>
          <a:xfrm>
            <a:off x="6486150" y="3566731"/>
            <a:ext cx="15549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300"/>
              <a:t>Option A</a:t>
            </a:r>
            <a:endParaRPr sz="2300"/>
          </a:p>
        </p:txBody>
      </p:sp>
      <p:sp>
        <p:nvSpPr>
          <p:cNvPr id="3716" name="Google Shape;3716;p111"/>
          <p:cNvSpPr txBox="1"/>
          <p:nvPr>
            <p:ph type="title"/>
          </p:nvPr>
        </p:nvSpPr>
        <p:spPr>
          <a:xfrm>
            <a:off x="6486150" y="4016671"/>
            <a:ext cx="15549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300"/>
              <a:t>Option B</a:t>
            </a:r>
            <a:endParaRPr sz="2300"/>
          </a:p>
        </p:txBody>
      </p:sp>
      <p:cxnSp>
        <p:nvCxnSpPr>
          <p:cNvPr id="3717" name="Google Shape;3717;p111"/>
          <p:cNvCxnSpPr>
            <a:stCxn id="3641" idx="6"/>
            <a:endCxn id="3706" idx="1"/>
          </p:cNvCxnSpPr>
          <p:nvPr/>
        </p:nvCxnSpPr>
        <p:spPr>
          <a:xfrm flipH="1" rot="10800000">
            <a:off x="2754150" y="1645369"/>
            <a:ext cx="657600" cy="1089300"/>
          </a:xfrm>
          <a:prstGeom prst="bentConnector3">
            <a:avLst>
              <a:gd fmla="val 49989" name="adj1"/>
            </a:avLst>
          </a:prstGeom>
          <a:noFill/>
          <a:ln cap="flat" cmpd="sng" w="19050">
            <a:solidFill>
              <a:schemeClr val="lt2"/>
            </a:solidFill>
            <a:prstDash val="solid"/>
            <a:round/>
            <a:headEnd len="med" w="med" type="oval"/>
            <a:tailEnd len="med" w="med" type="oval"/>
          </a:ln>
        </p:spPr>
      </p:cxnSp>
      <p:cxnSp>
        <p:nvCxnSpPr>
          <p:cNvPr id="3718" name="Google Shape;3718;p111"/>
          <p:cNvCxnSpPr>
            <a:stCxn id="3641" idx="6"/>
            <a:endCxn id="3710" idx="1"/>
          </p:cNvCxnSpPr>
          <p:nvPr/>
        </p:nvCxnSpPr>
        <p:spPr>
          <a:xfrm>
            <a:off x="2754150" y="2734669"/>
            <a:ext cx="657600" cy="1049700"/>
          </a:xfrm>
          <a:prstGeom prst="bentConnector3">
            <a:avLst>
              <a:gd fmla="val 49989" name="adj1"/>
            </a:avLst>
          </a:prstGeom>
          <a:noFill/>
          <a:ln cap="flat" cmpd="sng" w="19050">
            <a:solidFill>
              <a:schemeClr val="lt2"/>
            </a:solidFill>
            <a:prstDash val="solid"/>
            <a:round/>
            <a:headEnd len="med" w="med" type="oval"/>
            <a:tailEnd len="med" w="med" type="oval"/>
          </a:ln>
        </p:spPr>
      </p:cxnSp>
      <p:cxnSp>
        <p:nvCxnSpPr>
          <p:cNvPr id="3719" name="Google Shape;3719;p111"/>
          <p:cNvCxnSpPr>
            <a:stCxn id="3641" idx="6"/>
            <a:endCxn id="3708" idx="1"/>
          </p:cNvCxnSpPr>
          <p:nvPr/>
        </p:nvCxnSpPr>
        <p:spPr>
          <a:xfrm flipH="1" rot="10800000">
            <a:off x="2754150" y="2714869"/>
            <a:ext cx="657600" cy="19800"/>
          </a:xfrm>
          <a:prstGeom prst="bentConnector3">
            <a:avLst>
              <a:gd fmla="val 49989" name="adj1"/>
            </a:avLst>
          </a:prstGeom>
          <a:noFill/>
          <a:ln cap="flat" cmpd="sng" w="19050">
            <a:solidFill>
              <a:schemeClr val="lt2"/>
            </a:solidFill>
            <a:prstDash val="solid"/>
            <a:round/>
            <a:headEnd len="med" w="med" type="oval"/>
            <a:tailEnd len="med" w="med" type="oval"/>
          </a:ln>
        </p:spPr>
      </p:cxnSp>
      <p:cxnSp>
        <p:nvCxnSpPr>
          <p:cNvPr id="3720" name="Google Shape;3720;p111"/>
          <p:cNvCxnSpPr>
            <a:stCxn id="3706" idx="3"/>
            <a:endCxn id="3711" idx="1"/>
          </p:cNvCxnSpPr>
          <p:nvPr/>
        </p:nvCxnSpPr>
        <p:spPr>
          <a:xfrm flipH="1" rot="10800000">
            <a:off x="4808400" y="1643600"/>
            <a:ext cx="1677900" cy="1800"/>
          </a:xfrm>
          <a:prstGeom prst="bentConnector3">
            <a:avLst>
              <a:gd fmla="val 49996" name="adj1"/>
            </a:avLst>
          </a:prstGeom>
          <a:noFill/>
          <a:ln cap="flat" cmpd="sng" w="19050">
            <a:solidFill>
              <a:schemeClr val="lt2"/>
            </a:solidFill>
            <a:prstDash val="solid"/>
            <a:round/>
            <a:headEnd len="med" w="med" type="oval"/>
            <a:tailEnd len="med" w="med" type="oval"/>
          </a:ln>
        </p:spPr>
      </p:cxnSp>
      <p:cxnSp>
        <p:nvCxnSpPr>
          <p:cNvPr id="3721" name="Google Shape;3721;p111"/>
          <p:cNvCxnSpPr>
            <a:stCxn id="3706" idx="3"/>
            <a:endCxn id="3712" idx="1"/>
          </p:cNvCxnSpPr>
          <p:nvPr/>
        </p:nvCxnSpPr>
        <p:spPr>
          <a:xfrm>
            <a:off x="4808400" y="1645400"/>
            <a:ext cx="1677900" cy="448200"/>
          </a:xfrm>
          <a:prstGeom prst="bentConnector3">
            <a:avLst>
              <a:gd fmla="val 49996" name="adj1"/>
            </a:avLst>
          </a:prstGeom>
          <a:noFill/>
          <a:ln cap="flat" cmpd="sng" w="19050">
            <a:solidFill>
              <a:schemeClr val="lt2"/>
            </a:solidFill>
            <a:prstDash val="solid"/>
            <a:round/>
            <a:headEnd len="med" w="med" type="oval"/>
            <a:tailEnd len="med" w="med" type="oval"/>
          </a:ln>
        </p:spPr>
      </p:cxnSp>
      <p:cxnSp>
        <p:nvCxnSpPr>
          <p:cNvPr id="3722" name="Google Shape;3722;p111"/>
          <p:cNvCxnSpPr>
            <a:stCxn id="3708" idx="3"/>
            <a:endCxn id="3713" idx="1"/>
          </p:cNvCxnSpPr>
          <p:nvPr/>
        </p:nvCxnSpPr>
        <p:spPr>
          <a:xfrm>
            <a:off x="4808400" y="2714875"/>
            <a:ext cx="1677900" cy="3000"/>
          </a:xfrm>
          <a:prstGeom prst="bentConnector3">
            <a:avLst>
              <a:gd fmla="val 49996" name="adj1"/>
            </a:avLst>
          </a:prstGeom>
          <a:noFill/>
          <a:ln cap="flat" cmpd="sng" w="19050">
            <a:solidFill>
              <a:schemeClr val="lt2"/>
            </a:solidFill>
            <a:prstDash val="solid"/>
            <a:round/>
            <a:headEnd len="med" w="med" type="oval"/>
            <a:tailEnd len="med" w="med" type="oval"/>
          </a:ln>
        </p:spPr>
      </p:cxnSp>
      <p:cxnSp>
        <p:nvCxnSpPr>
          <p:cNvPr id="3723" name="Google Shape;3723;p111"/>
          <p:cNvCxnSpPr>
            <a:stCxn id="3708" idx="3"/>
            <a:endCxn id="3714" idx="1"/>
          </p:cNvCxnSpPr>
          <p:nvPr/>
        </p:nvCxnSpPr>
        <p:spPr>
          <a:xfrm>
            <a:off x="4808400" y="2714875"/>
            <a:ext cx="1677900" cy="453000"/>
          </a:xfrm>
          <a:prstGeom prst="bentConnector3">
            <a:avLst>
              <a:gd fmla="val 49996" name="adj1"/>
            </a:avLst>
          </a:prstGeom>
          <a:noFill/>
          <a:ln cap="flat" cmpd="sng" w="19050">
            <a:solidFill>
              <a:schemeClr val="lt2"/>
            </a:solidFill>
            <a:prstDash val="solid"/>
            <a:round/>
            <a:headEnd len="med" w="med" type="oval"/>
            <a:tailEnd len="med" w="med" type="oval"/>
          </a:ln>
        </p:spPr>
      </p:cxnSp>
      <p:cxnSp>
        <p:nvCxnSpPr>
          <p:cNvPr id="3724" name="Google Shape;3724;p111"/>
          <p:cNvCxnSpPr>
            <a:stCxn id="3710" idx="3"/>
            <a:endCxn id="3715" idx="1"/>
          </p:cNvCxnSpPr>
          <p:nvPr/>
        </p:nvCxnSpPr>
        <p:spPr>
          <a:xfrm>
            <a:off x="4808400" y="3784350"/>
            <a:ext cx="1677900" cy="1500"/>
          </a:xfrm>
          <a:prstGeom prst="bentConnector3">
            <a:avLst>
              <a:gd fmla="val 49996" name="adj1"/>
            </a:avLst>
          </a:prstGeom>
          <a:noFill/>
          <a:ln cap="flat" cmpd="sng" w="19050">
            <a:solidFill>
              <a:schemeClr val="lt2"/>
            </a:solidFill>
            <a:prstDash val="solid"/>
            <a:round/>
            <a:headEnd len="med" w="med" type="oval"/>
            <a:tailEnd len="med" w="med" type="oval"/>
          </a:ln>
        </p:spPr>
      </p:cxnSp>
      <p:cxnSp>
        <p:nvCxnSpPr>
          <p:cNvPr id="3725" name="Google Shape;3725;p111"/>
          <p:cNvCxnSpPr>
            <a:stCxn id="3710" idx="3"/>
            <a:endCxn id="3716" idx="1"/>
          </p:cNvCxnSpPr>
          <p:nvPr/>
        </p:nvCxnSpPr>
        <p:spPr>
          <a:xfrm>
            <a:off x="4808400" y="3784350"/>
            <a:ext cx="1677900" cy="451500"/>
          </a:xfrm>
          <a:prstGeom prst="bentConnector3">
            <a:avLst>
              <a:gd fmla="val 49996" name="adj1"/>
            </a:avLst>
          </a:prstGeom>
          <a:noFill/>
          <a:ln cap="flat" cmpd="sng" w="19050">
            <a:solidFill>
              <a:schemeClr val="lt2"/>
            </a:solidFill>
            <a:prstDash val="solid"/>
            <a:round/>
            <a:headEnd len="med" w="med" type="oval"/>
            <a:tailEnd len="med" w="med" type="oval"/>
          </a:ln>
        </p:spPr>
      </p:cxn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9" name="Shape 3729"/>
        <p:cNvGrpSpPr/>
        <p:nvPr/>
      </p:nvGrpSpPr>
      <p:grpSpPr>
        <a:xfrm>
          <a:off x="0" y="0"/>
          <a:ext cx="0" cy="0"/>
          <a:chOff x="0" y="0"/>
          <a:chExt cx="0" cy="0"/>
        </a:xfrm>
      </p:grpSpPr>
      <p:sp>
        <p:nvSpPr>
          <p:cNvPr id="3730" name="Google Shape;3730;p112"/>
          <p:cNvSpPr txBox="1"/>
          <p:nvPr>
            <p:ph type="title"/>
          </p:nvPr>
        </p:nvSpPr>
        <p:spPr>
          <a:xfrm>
            <a:off x="3337800" y="814175"/>
            <a:ext cx="4987200" cy="3515400"/>
          </a:xfrm>
          <a:prstGeom prst="rect">
            <a:avLst/>
          </a:prstGeom>
        </p:spPr>
        <p:txBody>
          <a:bodyPr anchorCtr="0" anchor="ctr" bIns="91425" lIns="274300" spcFirstLastPara="1" rIns="91425" wrap="square" tIns="228600">
            <a:noAutofit/>
          </a:bodyPr>
          <a:lstStyle/>
          <a:p>
            <a:pPr indent="0" lvl="0" marL="0" rtl="0" algn="r">
              <a:spcBef>
                <a:spcPts val="0"/>
              </a:spcBef>
              <a:spcAft>
                <a:spcPts val="0"/>
              </a:spcAft>
              <a:buNone/>
            </a:pPr>
            <a:r>
              <a:rPr lang="en"/>
              <a:t>Think green</a:t>
            </a:r>
            <a:endParaRPr/>
          </a:p>
        </p:txBody>
      </p:sp>
      <p:grpSp>
        <p:nvGrpSpPr>
          <p:cNvPr id="3731" name="Google Shape;3731;p112"/>
          <p:cNvGrpSpPr/>
          <p:nvPr/>
        </p:nvGrpSpPr>
        <p:grpSpPr>
          <a:xfrm>
            <a:off x="968509" y="895091"/>
            <a:ext cx="2624997" cy="3201043"/>
            <a:chOff x="10998200" y="11115950"/>
            <a:chExt cx="1977250" cy="2411150"/>
          </a:xfrm>
        </p:grpSpPr>
        <p:grpSp>
          <p:nvGrpSpPr>
            <p:cNvPr id="3732" name="Google Shape;3732;p112"/>
            <p:cNvGrpSpPr/>
            <p:nvPr/>
          </p:nvGrpSpPr>
          <p:grpSpPr>
            <a:xfrm>
              <a:off x="10998200" y="11115950"/>
              <a:ext cx="1977250" cy="2411150"/>
              <a:chOff x="10998200" y="11115950"/>
              <a:chExt cx="1977250" cy="2411150"/>
            </a:xfrm>
          </p:grpSpPr>
          <p:sp>
            <p:nvSpPr>
              <p:cNvPr id="3733" name="Google Shape;3733;p112"/>
              <p:cNvSpPr/>
              <p:nvPr/>
            </p:nvSpPr>
            <p:spPr>
              <a:xfrm>
                <a:off x="10998200" y="11115950"/>
                <a:ext cx="1977250" cy="2411150"/>
              </a:xfrm>
              <a:custGeom>
                <a:rect b="b" l="l" r="r" t="t"/>
                <a:pathLst>
                  <a:path extrusionOk="0" h="96446" w="79090">
                    <a:moveTo>
                      <a:pt x="12250" y="46080"/>
                    </a:moveTo>
                    <a:cubicBezTo>
                      <a:pt x="12493" y="47570"/>
                      <a:pt x="12918" y="49059"/>
                      <a:pt x="13465" y="50488"/>
                    </a:cubicBezTo>
                    <a:cubicBezTo>
                      <a:pt x="12402" y="49515"/>
                      <a:pt x="11186" y="48755"/>
                      <a:pt x="9848" y="48178"/>
                    </a:cubicBezTo>
                    <a:cubicBezTo>
                      <a:pt x="10760" y="47630"/>
                      <a:pt x="11551" y="46931"/>
                      <a:pt x="12250" y="46080"/>
                    </a:cubicBezTo>
                    <a:close/>
                    <a:moveTo>
                      <a:pt x="42129" y="1"/>
                    </a:moveTo>
                    <a:cubicBezTo>
                      <a:pt x="40274" y="92"/>
                      <a:pt x="38876" y="1703"/>
                      <a:pt x="38907" y="3557"/>
                    </a:cubicBezTo>
                    <a:cubicBezTo>
                      <a:pt x="38937" y="5350"/>
                      <a:pt x="38937" y="7052"/>
                      <a:pt x="38876" y="8694"/>
                    </a:cubicBezTo>
                    <a:cubicBezTo>
                      <a:pt x="38846" y="9484"/>
                      <a:pt x="38785" y="10335"/>
                      <a:pt x="38755" y="11156"/>
                    </a:cubicBezTo>
                    <a:lnTo>
                      <a:pt x="38755" y="11429"/>
                    </a:lnTo>
                    <a:cubicBezTo>
                      <a:pt x="38663" y="12341"/>
                      <a:pt x="38633" y="13253"/>
                      <a:pt x="38663" y="14287"/>
                    </a:cubicBezTo>
                    <a:cubicBezTo>
                      <a:pt x="38724" y="14803"/>
                      <a:pt x="38876" y="15350"/>
                      <a:pt x="39150" y="15746"/>
                    </a:cubicBezTo>
                    <a:cubicBezTo>
                      <a:pt x="38495" y="15708"/>
                      <a:pt x="37851" y="15686"/>
                      <a:pt x="37217" y="15686"/>
                    </a:cubicBezTo>
                    <a:cubicBezTo>
                      <a:pt x="36321" y="15686"/>
                      <a:pt x="35445" y="15730"/>
                      <a:pt x="34590" y="15837"/>
                    </a:cubicBezTo>
                    <a:cubicBezTo>
                      <a:pt x="34773" y="15350"/>
                      <a:pt x="34864" y="14803"/>
                      <a:pt x="34803" y="14287"/>
                    </a:cubicBezTo>
                    <a:cubicBezTo>
                      <a:pt x="34621" y="12493"/>
                      <a:pt x="34226" y="10730"/>
                      <a:pt x="33891" y="9028"/>
                    </a:cubicBezTo>
                    <a:cubicBezTo>
                      <a:pt x="33800" y="8724"/>
                      <a:pt x="33770" y="8390"/>
                      <a:pt x="33709" y="8086"/>
                    </a:cubicBezTo>
                    <a:cubicBezTo>
                      <a:pt x="33435" y="6718"/>
                      <a:pt x="32402" y="5654"/>
                      <a:pt x="31065" y="5381"/>
                    </a:cubicBezTo>
                    <a:cubicBezTo>
                      <a:pt x="30867" y="5350"/>
                      <a:pt x="30654" y="5335"/>
                      <a:pt x="30434" y="5335"/>
                    </a:cubicBezTo>
                    <a:cubicBezTo>
                      <a:pt x="30213" y="5335"/>
                      <a:pt x="29986" y="5350"/>
                      <a:pt x="29758" y="5381"/>
                    </a:cubicBezTo>
                    <a:cubicBezTo>
                      <a:pt x="28876" y="5563"/>
                      <a:pt x="28116" y="6080"/>
                      <a:pt x="27630" y="6840"/>
                    </a:cubicBezTo>
                    <a:cubicBezTo>
                      <a:pt x="27113" y="7600"/>
                      <a:pt x="26961" y="8542"/>
                      <a:pt x="27174" y="9454"/>
                    </a:cubicBezTo>
                    <a:cubicBezTo>
                      <a:pt x="27235" y="9758"/>
                      <a:pt x="27326" y="10062"/>
                      <a:pt x="27356" y="10396"/>
                    </a:cubicBezTo>
                    <a:cubicBezTo>
                      <a:pt x="27721" y="12068"/>
                      <a:pt x="28116" y="13831"/>
                      <a:pt x="28633" y="15563"/>
                    </a:cubicBezTo>
                    <a:cubicBezTo>
                      <a:pt x="28785" y="16110"/>
                      <a:pt x="29089" y="16505"/>
                      <a:pt x="29484" y="16901"/>
                    </a:cubicBezTo>
                    <a:cubicBezTo>
                      <a:pt x="28147" y="17326"/>
                      <a:pt x="26900" y="17843"/>
                      <a:pt x="25654" y="18451"/>
                    </a:cubicBezTo>
                    <a:cubicBezTo>
                      <a:pt x="25928" y="17660"/>
                      <a:pt x="25837" y="16749"/>
                      <a:pt x="25411" y="15898"/>
                    </a:cubicBezTo>
                    <a:cubicBezTo>
                      <a:pt x="23830" y="12767"/>
                      <a:pt x="22037" y="9666"/>
                      <a:pt x="20304" y="6718"/>
                    </a:cubicBezTo>
                    <a:cubicBezTo>
                      <a:pt x="19879" y="5989"/>
                      <a:pt x="19453" y="5320"/>
                      <a:pt x="19028" y="4590"/>
                    </a:cubicBezTo>
                    <a:cubicBezTo>
                      <a:pt x="18542" y="3739"/>
                      <a:pt x="17721" y="3192"/>
                      <a:pt x="16748" y="2979"/>
                    </a:cubicBezTo>
                    <a:cubicBezTo>
                      <a:pt x="16518" y="2933"/>
                      <a:pt x="16285" y="2911"/>
                      <a:pt x="16055" y="2911"/>
                    </a:cubicBezTo>
                    <a:cubicBezTo>
                      <a:pt x="15372" y="2911"/>
                      <a:pt x="14702" y="3110"/>
                      <a:pt x="14134" y="3496"/>
                    </a:cubicBezTo>
                    <a:cubicBezTo>
                      <a:pt x="12614" y="4499"/>
                      <a:pt x="12128" y="6566"/>
                      <a:pt x="13070" y="8207"/>
                    </a:cubicBezTo>
                    <a:cubicBezTo>
                      <a:pt x="13496" y="8907"/>
                      <a:pt x="13921" y="9606"/>
                      <a:pt x="14317" y="10335"/>
                    </a:cubicBezTo>
                    <a:cubicBezTo>
                      <a:pt x="16079" y="13283"/>
                      <a:pt x="17873" y="16353"/>
                      <a:pt x="19788" y="19302"/>
                    </a:cubicBezTo>
                    <a:cubicBezTo>
                      <a:pt x="20304" y="20001"/>
                      <a:pt x="21004" y="20518"/>
                      <a:pt x="21885" y="20670"/>
                    </a:cubicBezTo>
                    <a:cubicBezTo>
                      <a:pt x="21915" y="20670"/>
                      <a:pt x="22007" y="20670"/>
                      <a:pt x="22037" y="20700"/>
                    </a:cubicBezTo>
                    <a:cubicBezTo>
                      <a:pt x="17113" y="24347"/>
                      <a:pt x="13405" y="29819"/>
                      <a:pt x="12128" y="36323"/>
                    </a:cubicBezTo>
                    <a:cubicBezTo>
                      <a:pt x="11885" y="37478"/>
                      <a:pt x="11733" y="38664"/>
                      <a:pt x="11672" y="39849"/>
                    </a:cubicBezTo>
                    <a:cubicBezTo>
                      <a:pt x="11064" y="39515"/>
                      <a:pt x="10365" y="39272"/>
                      <a:pt x="9696" y="39150"/>
                    </a:cubicBezTo>
                    <a:cubicBezTo>
                      <a:pt x="9228" y="39058"/>
                      <a:pt x="8751" y="39014"/>
                      <a:pt x="8275" y="39014"/>
                    </a:cubicBezTo>
                    <a:cubicBezTo>
                      <a:pt x="7176" y="39014"/>
                      <a:pt x="6082" y="39252"/>
                      <a:pt x="5107" y="39697"/>
                    </a:cubicBezTo>
                    <a:cubicBezTo>
                      <a:pt x="2371" y="40943"/>
                      <a:pt x="1034" y="43679"/>
                      <a:pt x="456" y="45199"/>
                    </a:cubicBezTo>
                    <a:cubicBezTo>
                      <a:pt x="0" y="46506"/>
                      <a:pt x="578" y="47934"/>
                      <a:pt x="1824" y="48542"/>
                    </a:cubicBezTo>
                    <a:cubicBezTo>
                      <a:pt x="2432" y="48816"/>
                      <a:pt x="3070" y="49029"/>
                      <a:pt x="3739" y="49181"/>
                    </a:cubicBezTo>
                    <a:lnTo>
                      <a:pt x="3769" y="49181"/>
                    </a:lnTo>
                    <a:cubicBezTo>
                      <a:pt x="2280" y="52463"/>
                      <a:pt x="2614" y="56293"/>
                      <a:pt x="4651" y="59333"/>
                    </a:cubicBezTo>
                    <a:cubicBezTo>
                      <a:pt x="6991" y="62859"/>
                      <a:pt x="11186" y="64166"/>
                      <a:pt x="13465" y="64622"/>
                    </a:cubicBezTo>
                    <a:lnTo>
                      <a:pt x="13617" y="64652"/>
                    </a:lnTo>
                    <a:cubicBezTo>
                      <a:pt x="13795" y="64689"/>
                      <a:pt x="13972" y="64707"/>
                      <a:pt x="14147" y="64707"/>
                    </a:cubicBezTo>
                    <a:cubicBezTo>
                      <a:pt x="15112" y="64707"/>
                      <a:pt x="16007" y="64159"/>
                      <a:pt x="16444" y="63284"/>
                    </a:cubicBezTo>
                    <a:lnTo>
                      <a:pt x="16444" y="63284"/>
                    </a:lnTo>
                    <a:lnTo>
                      <a:pt x="16231" y="65868"/>
                    </a:lnTo>
                    <a:cubicBezTo>
                      <a:pt x="16140" y="66658"/>
                      <a:pt x="16414" y="67418"/>
                      <a:pt x="16961" y="67965"/>
                    </a:cubicBezTo>
                    <a:cubicBezTo>
                      <a:pt x="16748" y="68239"/>
                      <a:pt x="16657" y="68543"/>
                      <a:pt x="16566" y="68877"/>
                    </a:cubicBezTo>
                    <a:lnTo>
                      <a:pt x="15776" y="72889"/>
                    </a:lnTo>
                    <a:cubicBezTo>
                      <a:pt x="15502" y="74318"/>
                      <a:pt x="16383" y="75686"/>
                      <a:pt x="17751" y="76020"/>
                    </a:cubicBezTo>
                    <a:lnTo>
                      <a:pt x="19119" y="76354"/>
                    </a:lnTo>
                    <a:lnTo>
                      <a:pt x="19119" y="76689"/>
                    </a:lnTo>
                    <a:cubicBezTo>
                      <a:pt x="19028" y="78026"/>
                      <a:pt x="19940" y="79211"/>
                      <a:pt x="21247" y="79485"/>
                    </a:cubicBezTo>
                    <a:cubicBezTo>
                      <a:pt x="21399" y="80032"/>
                      <a:pt x="21612" y="80610"/>
                      <a:pt x="21915" y="81187"/>
                    </a:cubicBezTo>
                    <a:lnTo>
                      <a:pt x="21581" y="81066"/>
                    </a:lnTo>
                    <a:lnTo>
                      <a:pt x="18481" y="78786"/>
                    </a:lnTo>
                    <a:lnTo>
                      <a:pt x="16140" y="75929"/>
                    </a:lnTo>
                    <a:lnTo>
                      <a:pt x="16049" y="75838"/>
                    </a:lnTo>
                    <a:cubicBezTo>
                      <a:pt x="15958" y="75290"/>
                      <a:pt x="15806" y="74774"/>
                      <a:pt x="15624" y="74257"/>
                    </a:cubicBezTo>
                    <a:cubicBezTo>
                      <a:pt x="15502" y="74014"/>
                      <a:pt x="15380" y="73740"/>
                      <a:pt x="15289" y="73497"/>
                    </a:cubicBezTo>
                    <a:cubicBezTo>
                      <a:pt x="15168" y="73254"/>
                      <a:pt x="15016" y="72980"/>
                      <a:pt x="14864" y="72707"/>
                    </a:cubicBezTo>
                    <a:cubicBezTo>
                      <a:pt x="14772" y="72616"/>
                      <a:pt x="14712" y="72464"/>
                      <a:pt x="14620" y="72342"/>
                    </a:cubicBezTo>
                    <a:cubicBezTo>
                      <a:pt x="14681" y="72190"/>
                      <a:pt x="14681" y="71977"/>
                      <a:pt x="14681" y="71856"/>
                    </a:cubicBezTo>
                    <a:cubicBezTo>
                      <a:pt x="14681" y="71582"/>
                      <a:pt x="14712" y="71339"/>
                      <a:pt x="14681" y="71096"/>
                    </a:cubicBezTo>
                    <a:cubicBezTo>
                      <a:pt x="14681" y="70853"/>
                      <a:pt x="14620" y="70670"/>
                      <a:pt x="14620" y="70427"/>
                    </a:cubicBezTo>
                    <a:cubicBezTo>
                      <a:pt x="14560" y="69789"/>
                      <a:pt x="14408" y="69211"/>
                      <a:pt x="14165" y="68634"/>
                    </a:cubicBezTo>
                    <a:cubicBezTo>
                      <a:pt x="13952" y="68117"/>
                      <a:pt x="13648" y="67570"/>
                      <a:pt x="13253" y="67175"/>
                    </a:cubicBezTo>
                    <a:cubicBezTo>
                      <a:pt x="12888" y="66719"/>
                      <a:pt x="12462" y="66324"/>
                      <a:pt x="12006" y="66020"/>
                    </a:cubicBezTo>
                    <a:cubicBezTo>
                      <a:pt x="11551" y="65716"/>
                      <a:pt x="11064" y="65442"/>
                      <a:pt x="10578" y="65260"/>
                    </a:cubicBezTo>
                    <a:cubicBezTo>
                      <a:pt x="10213" y="65138"/>
                      <a:pt x="9879" y="65047"/>
                      <a:pt x="9514" y="64956"/>
                    </a:cubicBezTo>
                    <a:cubicBezTo>
                      <a:pt x="9301" y="64926"/>
                      <a:pt x="9149" y="64895"/>
                      <a:pt x="8967" y="64895"/>
                    </a:cubicBezTo>
                    <a:cubicBezTo>
                      <a:pt x="8709" y="64850"/>
                      <a:pt x="8435" y="64827"/>
                      <a:pt x="8154" y="64827"/>
                    </a:cubicBezTo>
                    <a:cubicBezTo>
                      <a:pt x="7873" y="64827"/>
                      <a:pt x="7584" y="64850"/>
                      <a:pt x="7295" y="64895"/>
                    </a:cubicBezTo>
                    <a:cubicBezTo>
                      <a:pt x="6505" y="64956"/>
                      <a:pt x="5745" y="65199"/>
                      <a:pt x="5046" y="65564"/>
                    </a:cubicBezTo>
                    <a:cubicBezTo>
                      <a:pt x="4377" y="65959"/>
                      <a:pt x="3769" y="66415"/>
                      <a:pt x="3313" y="67023"/>
                    </a:cubicBezTo>
                    <a:cubicBezTo>
                      <a:pt x="2827" y="67631"/>
                      <a:pt x="2462" y="68269"/>
                      <a:pt x="2249" y="69029"/>
                    </a:cubicBezTo>
                    <a:cubicBezTo>
                      <a:pt x="2006" y="69789"/>
                      <a:pt x="1945" y="70579"/>
                      <a:pt x="2067" y="71430"/>
                    </a:cubicBezTo>
                    <a:cubicBezTo>
                      <a:pt x="2097" y="71795"/>
                      <a:pt x="2158" y="72221"/>
                      <a:pt x="2280" y="72646"/>
                    </a:cubicBezTo>
                    <a:cubicBezTo>
                      <a:pt x="2401" y="73041"/>
                      <a:pt x="2553" y="73436"/>
                      <a:pt x="2736" y="73862"/>
                    </a:cubicBezTo>
                    <a:cubicBezTo>
                      <a:pt x="2857" y="74075"/>
                      <a:pt x="2979" y="74257"/>
                      <a:pt x="3070" y="74470"/>
                    </a:cubicBezTo>
                    <a:cubicBezTo>
                      <a:pt x="2857" y="75108"/>
                      <a:pt x="2857" y="75777"/>
                      <a:pt x="3131" y="76445"/>
                    </a:cubicBezTo>
                    <a:lnTo>
                      <a:pt x="3921" y="78360"/>
                    </a:lnTo>
                    <a:cubicBezTo>
                      <a:pt x="3982" y="78604"/>
                      <a:pt x="4104" y="78786"/>
                      <a:pt x="4256" y="78938"/>
                    </a:cubicBezTo>
                    <a:cubicBezTo>
                      <a:pt x="4286" y="79363"/>
                      <a:pt x="4438" y="79789"/>
                      <a:pt x="4681" y="80154"/>
                    </a:cubicBezTo>
                    <a:lnTo>
                      <a:pt x="5897" y="82008"/>
                    </a:lnTo>
                    <a:cubicBezTo>
                      <a:pt x="5897" y="82677"/>
                      <a:pt x="6110" y="83285"/>
                      <a:pt x="6535" y="83771"/>
                    </a:cubicBezTo>
                    <a:lnTo>
                      <a:pt x="9240" y="86962"/>
                    </a:lnTo>
                    <a:cubicBezTo>
                      <a:pt x="9453" y="87236"/>
                      <a:pt x="9696" y="87418"/>
                      <a:pt x="10000" y="87570"/>
                    </a:cubicBezTo>
                    <a:cubicBezTo>
                      <a:pt x="10183" y="87996"/>
                      <a:pt x="10487" y="88361"/>
                      <a:pt x="10882" y="88634"/>
                    </a:cubicBezTo>
                    <a:lnTo>
                      <a:pt x="14286" y="91035"/>
                    </a:lnTo>
                    <a:cubicBezTo>
                      <a:pt x="14529" y="91218"/>
                      <a:pt x="14833" y="91339"/>
                      <a:pt x="15076" y="91400"/>
                    </a:cubicBezTo>
                    <a:cubicBezTo>
                      <a:pt x="15380" y="91795"/>
                      <a:pt x="15745" y="92038"/>
                      <a:pt x="16201" y="92251"/>
                    </a:cubicBezTo>
                    <a:lnTo>
                      <a:pt x="18207" y="93041"/>
                    </a:lnTo>
                    <a:cubicBezTo>
                      <a:pt x="18359" y="93102"/>
                      <a:pt x="18511" y="93163"/>
                      <a:pt x="18694" y="93193"/>
                    </a:cubicBezTo>
                    <a:cubicBezTo>
                      <a:pt x="18845" y="93224"/>
                      <a:pt x="18967" y="93224"/>
                      <a:pt x="19119" y="93224"/>
                    </a:cubicBezTo>
                    <a:cubicBezTo>
                      <a:pt x="19332" y="93406"/>
                      <a:pt x="19636" y="93528"/>
                      <a:pt x="19940" y="93649"/>
                    </a:cubicBezTo>
                    <a:lnTo>
                      <a:pt x="22371" y="94379"/>
                    </a:lnTo>
                    <a:cubicBezTo>
                      <a:pt x="22463" y="94409"/>
                      <a:pt x="22523" y="94409"/>
                      <a:pt x="22645" y="94440"/>
                    </a:cubicBezTo>
                    <a:cubicBezTo>
                      <a:pt x="22817" y="94478"/>
                      <a:pt x="22985" y="94495"/>
                      <a:pt x="23151" y="94495"/>
                    </a:cubicBezTo>
                    <a:cubicBezTo>
                      <a:pt x="23513" y="94495"/>
                      <a:pt x="23861" y="94413"/>
                      <a:pt x="24195" y="94288"/>
                    </a:cubicBezTo>
                    <a:cubicBezTo>
                      <a:pt x="24226" y="94379"/>
                      <a:pt x="24317" y="94470"/>
                      <a:pt x="24408" y="94561"/>
                    </a:cubicBezTo>
                    <a:cubicBezTo>
                      <a:pt x="24773" y="95078"/>
                      <a:pt x="25381" y="95473"/>
                      <a:pt x="26019" y="95625"/>
                    </a:cubicBezTo>
                    <a:cubicBezTo>
                      <a:pt x="26049" y="95625"/>
                      <a:pt x="26140" y="95656"/>
                      <a:pt x="26171" y="95656"/>
                    </a:cubicBezTo>
                    <a:lnTo>
                      <a:pt x="30335" y="96233"/>
                    </a:lnTo>
                    <a:cubicBezTo>
                      <a:pt x="30426" y="96248"/>
                      <a:pt x="30517" y="96256"/>
                      <a:pt x="30605" y="96256"/>
                    </a:cubicBezTo>
                    <a:cubicBezTo>
                      <a:pt x="30692" y="96256"/>
                      <a:pt x="30776" y="96248"/>
                      <a:pt x="30852" y="96233"/>
                    </a:cubicBezTo>
                    <a:cubicBezTo>
                      <a:pt x="31034" y="96294"/>
                      <a:pt x="31247" y="96385"/>
                      <a:pt x="31460" y="96415"/>
                    </a:cubicBezTo>
                    <a:cubicBezTo>
                      <a:pt x="31642" y="96446"/>
                      <a:pt x="31855" y="96446"/>
                      <a:pt x="32037" y="96446"/>
                    </a:cubicBezTo>
                    <a:lnTo>
                      <a:pt x="34195" y="96415"/>
                    </a:lnTo>
                    <a:cubicBezTo>
                      <a:pt x="34499" y="96415"/>
                      <a:pt x="34803" y="96355"/>
                      <a:pt x="35077" y="96233"/>
                    </a:cubicBezTo>
                    <a:cubicBezTo>
                      <a:pt x="35107" y="96233"/>
                      <a:pt x="35138" y="96233"/>
                      <a:pt x="35138" y="96263"/>
                    </a:cubicBezTo>
                    <a:cubicBezTo>
                      <a:pt x="35326" y="96284"/>
                      <a:pt x="35515" y="96320"/>
                      <a:pt x="35714" y="96320"/>
                    </a:cubicBezTo>
                    <a:cubicBezTo>
                      <a:pt x="35803" y="96320"/>
                      <a:pt x="35894" y="96313"/>
                      <a:pt x="35989" y="96294"/>
                    </a:cubicBezTo>
                    <a:lnTo>
                      <a:pt x="38542" y="96051"/>
                    </a:lnTo>
                    <a:cubicBezTo>
                      <a:pt x="38694" y="96051"/>
                      <a:pt x="38785" y="95990"/>
                      <a:pt x="38937" y="95959"/>
                    </a:cubicBezTo>
                    <a:cubicBezTo>
                      <a:pt x="39089" y="95990"/>
                      <a:pt x="39211" y="96081"/>
                      <a:pt x="39363" y="96081"/>
                    </a:cubicBezTo>
                    <a:cubicBezTo>
                      <a:pt x="39554" y="96108"/>
                      <a:pt x="39745" y="96123"/>
                      <a:pt x="39934" y="96123"/>
                    </a:cubicBezTo>
                    <a:cubicBezTo>
                      <a:pt x="40165" y="96123"/>
                      <a:pt x="40391" y="96101"/>
                      <a:pt x="40609" y="96051"/>
                    </a:cubicBezTo>
                    <a:lnTo>
                      <a:pt x="44651" y="94926"/>
                    </a:lnTo>
                    <a:cubicBezTo>
                      <a:pt x="44955" y="94865"/>
                      <a:pt x="45168" y="94744"/>
                      <a:pt x="45442" y="94561"/>
                    </a:cubicBezTo>
                    <a:cubicBezTo>
                      <a:pt x="45898" y="94561"/>
                      <a:pt x="46323" y="94440"/>
                      <a:pt x="46749" y="94257"/>
                    </a:cubicBezTo>
                    <a:lnTo>
                      <a:pt x="48542" y="93254"/>
                    </a:lnTo>
                    <a:cubicBezTo>
                      <a:pt x="48755" y="93163"/>
                      <a:pt x="48937" y="93041"/>
                      <a:pt x="49089" y="92890"/>
                    </a:cubicBezTo>
                    <a:cubicBezTo>
                      <a:pt x="49515" y="92798"/>
                      <a:pt x="49880" y="92616"/>
                      <a:pt x="50275" y="92342"/>
                    </a:cubicBezTo>
                    <a:lnTo>
                      <a:pt x="51977" y="90944"/>
                    </a:lnTo>
                    <a:cubicBezTo>
                      <a:pt x="52311" y="90671"/>
                      <a:pt x="52585" y="90336"/>
                      <a:pt x="52737" y="89972"/>
                    </a:cubicBezTo>
                    <a:cubicBezTo>
                      <a:pt x="53101" y="89911"/>
                      <a:pt x="53466" y="89820"/>
                      <a:pt x="53801" y="89698"/>
                    </a:cubicBezTo>
                    <a:cubicBezTo>
                      <a:pt x="54560" y="89424"/>
                      <a:pt x="55199" y="88999"/>
                      <a:pt x="55807" y="88452"/>
                    </a:cubicBezTo>
                    <a:cubicBezTo>
                      <a:pt x="56111" y="88178"/>
                      <a:pt x="56384" y="87874"/>
                      <a:pt x="56658" y="87540"/>
                    </a:cubicBezTo>
                    <a:cubicBezTo>
                      <a:pt x="56901" y="87175"/>
                      <a:pt x="57144" y="86810"/>
                      <a:pt x="57326" y="86415"/>
                    </a:cubicBezTo>
                    <a:cubicBezTo>
                      <a:pt x="57478" y="86111"/>
                      <a:pt x="57600" y="85807"/>
                      <a:pt x="57722" y="85503"/>
                    </a:cubicBezTo>
                    <a:lnTo>
                      <a:pt x="57813" y="85503"/>
                    </a:lnTo>
                    <a:cubicBezTo>
                      <a:pt x="58542" y="85412"/>
                      <a:pt x="59150" y="84987"/>
                      <a:pt x="59576" y="84409"/>
                    </a:cubicBezTo>
                    <a:lnTo>
                      <a:pt x="60852" y="82525"/>
                    </a:lnTo>
                    <a:cubicBezTo>
                      <a:pt x="61703" y="81339"/>
                      <a:pt x="61430" y="79728"/>
                      <a:pt x="60305" y="78877"/>
                    </a:cubicBezTo>
                    <a:lnTo>
                      <a:pt x="58512" y="77540"/>
                    </a:lnTo>
                    <a:lnTo>
                      <a:pt x="57266" y="74014"/>
                    </a:lnTo>
                    <a:cubicBezTo>
                      <a:pt x="56962" y="73132"/>
                      <a:pt x="56202" y="72433"/>
                      <a:pt x="55290" y="72281"/>
                    </a:cubicBezTo>
                    <a:lnTo>
                      <a:pt x="55199" y="72281"/>
                    </a:lnTo>
                    <a:cubicBezTo>
                      <a:pt x="55058" y="72259"/>
                      <a:pt x="54915" y="72247"/>
                      <a:pt x="54773" y="72247"/>
                    </a:cubicBezTo>
                    <a:cubicBezTo>
                      <a:pt x="53965" y="72247"/>
                      <a:pt x="53162" y="72608"/>
                      <a:pt x="52646" y="73254"/>
                    </a:cubicBezTo>
                    <a:lnTo>
                      <a:pt x="51217" y="75078"/>
                    </a:lnTo>
                    <a:cubicBezTo>
                      <a:pt x="50974" y="75321"/>
                      <a:pt x="50822" y="75625"/>
                      <a:pt x="50761" y="75929"/>
                    </a:cubicBezTo>
                    <a:cubicBezTo>
                      <a:pt x="50457" y="76172"/>
                      <a:pt x="50214" y="76476"/>
                      <a:pt x="50031" y="76810"/>
                    </a:cubicBezTo>
                    <a:lnTo>
                      <a:pt x="49667" y="77540"/>
                    </a:lnTo>
                    <a:cubicBezTo>
                      <a:pt x="49576" y="77570"/>
                      <a:pt x="49515" y="77570"/>
                      <a:pt x="49424" y="77601"/>
                    </a:cubicBezTo>
                    <a:cubicBezTo>
                      <a:pt x="49150" y="77722"/>
                      <a:pt x="48937" y="77874"/>
                      <a:pt x="48664" y="78026"/>
                    </a:cubicBezTo>
                    <a:cubicBezTo>
                      <a:pt x="48451" y="78178"/>
                      <a:pt x="48238" y="78300"/>
                      <a:pt x="48056" y="78482"/>
                    </a:cubicBezTo>
                    <a:cubicBezTo>
                      <a:pt x="47904" y="78634"/>
                      <a:pt x="47721" y="78756"/>
                      <a:pt x="47569" y="78908"/>
                    </a:cubicBezTo>
                    <a:cubicBezTo>
                      <a:pt x="47114" y="79333"/>
                      <a:pt x="46688" y="79819"/>
                      <a:pt x="46414" y="80336"/>
                    </a:cubicBezTo>
                    <a:cubicBezTo>
                      <a:pt x="46232" y="80640"/>
                      <a:pt x="46080" y="81005"/>
                      <a:pt x="45958" y="81339"/>
                    </a:cubicBezTo>
                    <a:cubicBezTo>
                      <a:pt x="45715" y="81339"/>
                      <a:pt x="45442" y="81370"/>
                      <a:pt x="45168" y="81461"/>
                    </a:cubicBezTo>
                    <a:cubicBezTo>
                      <a:pt x="44560" y="81552"/>
                      <a:pt x="43983" y="81795"/>
                      <a:pt x="43436" y="82069"/>
                    </a:cubicBezTo>
                    <a:cubicBezTo>
                      <a:pt x="43162" y="82160"/>
                      <a:pt x="42949" y="82312"/>
                      <a:pt x="42706" y="82464"/>
                    </a:cubicBezTo>
                    <a:cubicBezTo>
                      <a:pt x="42433" y="82616"/>
                      <a:pt x="42159" y="82829"/>
                      <a:pt x="41946" y="82981"/>
                    </a:cubicBezTo>
                    <a:cubicBezTo>
                      <a:pt x="41855" y="83011"/>
                      <a:pt x="41825" y="83072"/>
                      <a:pt x="41764" y="83133"/>
                    </a:cubicBezTo>
                    <a:lnTo>
                      <a:pt x="37691" y="84136"/>
                    </a:lnTo>
                    <a:cubicBezTo>
                      <a:pt x="37569" y="84196"/>
                      <a:pt x="37417" y="84227"/>
                      <a:pt x="37296" y="84257"/>
                    </a:cubicBezTo>
                    <a:lnTo>
                      <a:pt x="36019" y="84348"/>
                    </a:lnTo>
                    <a:cubicBezTo>
                      <a:pt x="35837" y="84348"/>
                      <a:pt x="35685" y="84379"/>
                      <a:pt x="35533" y="84409"/>
                    </a:cubicBezTo>
                    <a:cubicBezTo>
                      <a:pt x="35472" y="84409"/>
                      <a:pt x="35472" y="84409"/>
                      <a:pt x="35442" y="84379"/>
                    </a:cubicBezTo>
                    <a:cubicBezTo>
                      <a:pt x="36080" y="83923"/>
                      <a:pt x="36657" y="83376"/>
                      <a:pt x="37113" y="82859"/>
                    </a:cubicBezTo>
                    <a:lnTo>
                      <a:pt x="37296" y="82889"/>
                    </a:lnTo>
                    <a:cubicBezTo>
                      <a:pt x="37482" y="82930"/>
                      <a:pt x="37668" y="82949"/>
                      <a:pt x="37852" y="82949"/>
                    </a:cubicBezTo>
                    <a:cubicBezTo>
                      <a:pt x="38778" y="82949"/>
                      <a:pt x="39641" y="82455"/>
                      <a:pt x="40122" y="81643"/>
                    </a:cubicBezTo>
                    <a:lnTo>
                      <a:pt x="41460" y="81978"/>
                    </a:lnTo>
                    <a:cubicBezTo>
                      <a:pt x="41490" y="81978"/>
                      <a:pt x="41521" y="81978"/>
                      <a:pt x="41551" y="82008"/>
                    </a:cubicBezTo>
                    <a:cubicBezTo>
                      <a:pt x="41736" y="82047"/>
                      <a:pt x="41920" y="82065"/>
                      <a:pt x="42101" y="82065"/>
                    </a:cubicBezTo>
                    <a:cubicBezTo>
                      <a:pt x="43202" y="82065"/>
                      <a:pt x="44199" y="81376"/>
                      <a:pt x="44591" y="80306"/>
                    </a:cubicBezTo>
                    <a:lnTo>
                      <a:pt x="46384" y="75382"/>
                    </a:lnTo>
                    <a:cubicBezTo>
                      <a:pt x="47114" y="75108"/>
                      <a:pt x="47691" y="74531"/>
                      <a:pt x="47934" y="73771"/>
                    </a:cubicBezTo>
                    <a:lnTo>
                      <a:pt x="49393" y="69637"/>
                    </a:lnTo>
                    <a:cubicBezTo>
                      <a:pt x="49880" y="69850"/>
                      <a:pt x="50427" y="70002"/>
                      <a:pt x="50974" y="70123"/>
                    </a:cubicBezTo>
                    <a:cubicBezTo>
                      <a:pt x="51529" y="70230"/>
                      <a:pt x="52097" y="70284"/>
                      <a:pt x="52663" y="70284"/>
                    </a:cubicBezTo>
                    <a:cubicBezTo>
                      <a:pt x="53864" y="70284"/>
                      <a:pt x="55057" y="70041"/>
                      <a:pt x="56111" y="69546"/>
                    </a:cubicBezTo>
                    <a:cubicBezTo>
                      <a:pt x="58026" y="68725"/>
                      <a:pt x="59576" y="67114"/>
                      <a:pt x="60457" y="65199"/>
                    </a:cubicBezTo>
                    <a:cubicBezTo>
                      <a:pt x="60670" y="65412"/>
                      <a:pt x="60944" y="65594"/>
                      <a:pt x="61217" y="65837"/>
                    </a:cubicBezTo>
                    <a:cubicBezTo>
                      <a:pt x="61551" y="66111"/>
                      <a:pt x="61947" y="66263"/>
                      <a:pt x="62311" y="66354"/>
                    </a:cubicBezTo>
                    <a:cubicBezTo>
                      <a:pt x="62497" y="66399"/>
                      <a:pt x="62686" y="66421"/>
                      <a:pt x="62874" y="66421"/>
                    </a:cubicBezTo>
                    <a:cubicBezTo>
                      <a:pt x="63577" y="66421"/>
                      <a:pt x="64270" y="66115"/>
                      <a:pt x="64773" y="65564"/>
                    </a:cubicBezTo>
                    <a:cubicBezTo>
                      <a:pt x="66688" y="63558"/>
                      <a:pt x="67631" y="60731"/>
                      <a:pt x="67327" y="57995"/>
                    </a:cubicBezTo>
                    <a:cubicBezTo>
                      <a:pt x="67114" y="55837"/>
                      <a:pt x="66111" y="53831"/>
                      <a:pt x="64591" y="52281"/>
                    </a:cubicBezTo>
                    <a:lnTo>
                      <a:pt x="64591" y="52281"/>
                    </a:lnTo>
                    <a:lnTo>
                      <a:pt x="66263" y="53102"/>
                    </a:lnTo>
                    <a:cubicBezTo>
                      <a:pt x="66597" y="53254"/>
                      <a:pt x="66962" y="53436"/>
                      <a:pt x="67266" y="53588"/>
                    </a:cubicBezTo>
                    <a:cubicBezTo>
                      <a:pt x="68087" y="54014"/>
                      <a:pt x="68968" y="54469"/>
                      <a:pt x="69880" y="54804"/>
                    </a:cubicBezTo>
                    <a:cubicBezTo>
                      <a:pt x="70062" y="54895"/>
                      <a:pt x="70305" y="54956"/>
                      <a:pt x="70488" y="55017"/>
                    </a:cubicBezTo>
                    <a:cubicBezTo>
                      <a:pt x="70722" y="55063"/>
                      <a:pt x="70956" y="55085"/>
                      <a:pt x="71186" y="55085"/>
                    </a:cubicBezTo>
                    <a:cubicBezTo>
                      <a:pt x="72478" y="55085"/>
                      <a:pt x="73663" y="54380"/>
                      <a:pt x="74257" y="53193"/>
                    </a:cubicBezTo>
                    <a:cubicBezTo>
                      <a:pt x="75078" y="51552"/>
                      <a:pt x="74439" y="49545"/>
                      <a:pt x="72828" y="48634"/>
                    </a:cubicBezTo>
                    <a:cubicBezTo>
                      <a:pt x="72312" y="48330"/>
                      <a:pt x="71825" y="48086"/>
                      <a:pt x="71308" y="47904"/>
                    </a:cubicBezTo>
                    <a:lnTo>
                      <a:pt x="70853" y="47661"/>
                    </a:lnTo>
                    <a:lnTo>
                      <a:pt x="69120" y="46871"/>
                    </a:lnTo>
                    <a:cubicBezTo>
                      <a:pt x="68542" y="46597"/>
                      <a:pt x="67935" y="46354"/>
                      <a:pt x="67296" y="46080"/>
                    </a:cubicBezTo>
                    <a:cubicBezTo>
                      <a:pt x="67205" y="46050"/>
                      <a:pt x="67114" y="45989"/>
                      <a:pt x="67023" y="45959"/>
                    </a:cubicBezTo>
                    <a:cubicBezTo>
                      <a:pt x="66536" y="45746"/>
                      <a:pt x="65928" y="45472"/>
                      <a:pt x="65199" y="45351"/>
                    </a:cubicBezTo>
                    <a:cubicBezTo>
                      <a:pt x="64986" y="45320"/>
                      <a:pt x="64713" y="45290"/>
                      <a:pt x="64469" y="45290"/>
                    </a:cubicBezTo>
                    <a:cubicBezTo>
                      <a:pt x="64381" y="45280"/>
                      <a:pt x="64291" y="45275"/>
                      <a:pt x="64201" y="45275"/>
                    </a:cubicBezTo>
                    <a:cubicBezTo>
                      <a:pt x="63767" y="45275"/>
                      <a:pt x="63322" y="45393"/>
                      <a:pt x="62919" y="45594"/>
                    </a:cubicBezTo>
                    <a:cubicBezTo>
                      <a:pt x="63071" y="44621"/>
                      <a:pt x="63162" y="43709"/>
                      <a:pt x="63193" y="42798"/>
                    </a:cubicBezTo>
                    <a:cubicBezTo>
                      <a:pt x="63464" y="42598"/>
                      <a:pt x="63639" y="42550"/>
                      <a:pt x="63774" y="42550"/>
                    </a:cubicBezTo>
                    <a:cubicBezTo>
                      <a:pt x="63866" y="42550"/>
                      <a:pt x="63940" y="42573"/>
                      <a:pt x="64014" y="42585"/>
                    </a:cubicBezTo>
                    <a:cubicBezTo>
                      <a:pt x="64419" y="42666"/>
                      <a:pt x="64824" y="42679"/>
                      <a:pt x="65148" y="42679"/>
                    </a:cubicBezTo>
                    <a:cubicBezTo>
                      <a:pt x="65310" y="42679"/>
                      <a:pt x="65452" y="42676"/>
                      <a:pt x="65564" y="42676"/>
                    </a:cubicBezTo>
                    <a:lnTo>
                      <a:pt x="65746" y="42676"/>
                    </a:lnTo>
                    <a:cubicBezTo>
                      <a:pt x="66293" y="42615"/>
                      <a:pt x="66871" y="42585"/>
                      <a:pt x="67327" y="42554"/>
                    </a:cubicBezTo>
                    <a:cubicBezTo>
                      <a:pt x="67965" y="42463"/>
                      <a:pt x="68664" y="42402"/>
                      <a:pt x="69302" y="42372"/>
                    </a:cubicBezTo>
                    <a:lnTo>
                      <a:pt x="70305" y="42250"/>
                    </a:lnTo>
                    <a:lnTo>
                      <a:pt x="73649" y="41916"/>
                    </a:lnTo>
                    <a:cubicBezTo>
                      <a:pt x="73983" y="41855"/>
                      <a:pt x="74318" y="41825"/>
                      <a:pt x="74622" y="41795"/>
                    </a:cubicBezTo>
                    <a:cubicBezTo>
                      <a:pt x="74713" y="41795"/>
                      <a:pt x="74774" y="41795"/>
                      <a:pt x="74834" y="41764"/>
                    </a:cubicBezTo>
                    <a:cubicBezTo>
                      <a:pt x="75503" y="41703"/>
                      <a:pt x="76597" y="41643"/>
                      <a:pt x="77570" y="40883"/>
                    </a:cubicBezTo>
                    <a:cubicBezTo>
                      <a:pt x="78573" y="40153"/>
                      <a:pt x="79090" y="38907"/>
                      <a:pt x="78938" y="37691"/>
                    </a:cubicBezTo>
                    <a:cubicBezTo>
                      <a:pt x="78786" y="36506"/>
                      <a:pt x="78087" y="35472"/>
                      <a:pt x="76962" y="34986"/>
                    </a:cubicBezTo>
                    <a:cubicBezTo>
                      <a:pt x="76719" y="34864"/>
                      <a:pt x="76415" y="34773"/>
                      <a:pt x="76111" y="34712"/>
                    </a:cubicBezTo>
                    <a:cubicBezTo>
                      <a:pt x="75779" y="34651"/>
                      <a:pt x="75472" y="34629"/>
                      <a:pt x="75192" y="34629"/>
                    </a:cubicBezTo>
                    <a:cubicBezTo>
                      <a:pt x="74779" y="34629"/>
                      <a:pt x="74425" y="34676"/>
                      <a:pt x="74135" y="34712"/>
                    </a:cubicBezTo>
                    <a:cubicBezTo>
                      <a:pt x="74044" y="34712"/>
                      <a:pt x="73983" y="34773"/>
                      <a:pt x="73892" y="34773"/>
                    </a:cubicBezTo>
                    <a:cubicBezTo>
                      <a:pt x="73558" y="34804"/>
                      <a:pt x="73254" y="34834"/>
                      <a:pt x="72919" y="34864"/>
                    </a:cubicBezTo>
                    <a:lnTo>
                      <a:pt x="68512" y="35411"/>
                    </a:lnTo>
                    <a:lnTo>
                      <a:pt x="66567" y="35624"/>
                    </a:lnTo>
                    <a:cubicBezTo>
                      <a:pt x="66111" y="35655"/>
                      <a:pt x="65594" y="35746"/>
                      <a:pt x="65017" y="35867"/>
                    </a:cubicBezTo>
                    <a:cubicBezTo>
                      <a:pt x="64986" y="35867"/>
                      <a:pt x="64895" y="35867"/>
                      <a:pt x="64865" y="35898"/>
                    </a:cubicBezTo>
                    <a:cubicBezTo>
                      <a:pt x="64409" y="35959"/>
                      <a:pt x="63649" y="36080"/>
                      <a:pt x="62889" y="36475"/>
                    </a:cubicBezTo>
                    <a:cubicBezTo>
                      <a:pt x="62524" y="34712"/>
                      <a:pt x="62007" y="33041"/>
                      <a:pt x="61339" y="31399"/>
                    </a:cubicBezTo>
                    <a:cubicBezTo>
                      <a:pt x="61369" y="31399"/>
                      <a:pt x="61399" y="31460"/>
                      <a:pt x="61430" y="31460"/>
                    </a:cubicBezTo>
                    <a:cubicBezTo>
                      <a:pt x="61460" y="31460"/>
                      <a:pt x="61551" y="31460"/>
                      <a:pt x="61582" y="31490"/>
                    </a:cubicBezTo>
                    <a:cubicBezTo>
                      <a:pt x="61906" y="31541"/>
                      <a:pt x="62210" y="31561"/>
                      <a:pt x="62495" y="31561"/>
                    </a:cubicBezTo>
                    <a:cubicBezTo>
                      <a:pt x="63064" y="31561"/>
                      <a:pt x="63558" y="31480"/>
                      <a:pt x="63983" y="31399"/>
                    </a:cubicBezTo>
                    <a:lnTo>
                      <a:pt x="64226" y="31369"/>
                    </a:lnTo>
                    <a:lnTo>
                      <a:pt x="65564" y="31156"/>
                    </a:lnTo>
                    <a:lnTo>
                      <a:pt x="66020" y="31065"/>
                    </a:lnTo>
                    <a:lnTo>
                      <a:pt x="68026" y="30731"/>
                    </a:lnTo>
                    <a:cubicBezTo>
                      <a:pt x="68208" y="30700"/>
                      <a:pt x="68421" y="30639"/>
                      <a:pt x="68634" y="30609"/>
                    </a:cubicBezTo>
                    <a:cubicBezTo>
                      <a:pt x="69090" y="30548"/>
                      <a:pt x="70397" y="30275"/>
                      <a:pt x="71278" y="28907"/>
                    </a:cubicBezTo>
                    <a:cubicBezTo>
                      <a:pt x="72190" y="27509"/>
                      <a:pt x="71856" y="25563"/>
                      <a:pt x="70518" y="24560"/>
                    </a:cubicBezTo>
                    <a:cubicBezTo>
                      <a:pt x="70062" y="24226"/>
                      <a:pt x="69576" y="24013"/>
                      <a:pt x="68998" y="23892"/>
                    </a:cubicBezTo>
                    <a:cubicBezTo>
                      <a:pt x="68721" y="23836"/>
                      <a:pt x="68458" y="23814"/>
                      <a:pt x="68211" y="23814"/>
                    </a:cubicBezTo>
                    <a:cubicBezTo>
                      <a:pt x="67644" y="23814"/>
                      <a:pt x="67160" y="23928"/>
                      <a:pt x="66780" y="24013"/>
                    </a:cubicBezTo>
                    <a:cubicBezTo>
                      <a:pt x="66719" y="24013"/>
                      <a:pt x="66628" y="24044"/>
                      <a:pt x="66567" y="24044"/>
                    </a:cubicBezTo>
                    <a:lnTo>
                      <a:pt x="64500" y="24408"/>
                    </a:lnTo>
                    <a:cubicBezTo>
                      <a:pt x="64014" y="24499"/>
                      <a:pt x="63497" y="24621"/>
                      <a:pt x="62980" y="24712"/>
                    </a:cubicBezTo>
                    <a:lnTo>
                      <a:pt x="62798" y="24773"/>
                    </a:lnTo>
                    <a:cubicBezTo>
                      <a:pt x="62159" y="24864"/>
                      <a:pt x="61369" y="25077"/>
                      <a:pt x="60518" y="25533"/>
                    </a:cubicBezTo>
                    <a:cubicBezTo>
                      <a:pt x="59849" y="25898"/>
                      <a:pt x="59302" y="26506"/>
                      <a:pt x="59089" y="27235"/>
                    </a:cubicBezTo>
                    <a:cubicBezTo>
                      <a:pt x="58512" y="26384"/>
                      <a:pt x="57904" y="25563"/>
                      <a:pt x="57266" y="24803"/>
                    </a:cubicBezTo>
                    <a:cubicBezTo>
                      <a:pt x="57570" y="24803"/>
                      <a:pt x="57904" y="24803"/>
                      <a:pt x="58208" y="24682"/>
                    </a:cubicBezTo>
                    <a:cubicBezTo>
                      <a:pt x="59059" y="24469"/>
                      <a:pt x="59728" y="24074"/>
                      <a:pt x="60214" y="23770"/>
                    </a:cubicBezTo>
                    <a:lnTo>
                      <a:pt x="60366" y="23648"/>
                    </a:lnTo>
                    <a:cubicBezTo>
                      <a:pt x="60822" y="23405"/>
                      <a:pt x="61339" y="23040"/>
                      <a:pt x="61855" y="22676"/>
                    </a:cubicBezTo>
                    <a:cubicBezTo>
                      <a:pt x="62889" y="21946"/>
                      <a:pt x="63770" y="21308"/>
                      <a:pt x="64561" y="20700"/>
                    </a:cubicBezTo>
                    <a:cubicBezTo>
                      <a:pt x="65442" y="20001"/>
                      <a:pt x="66293" y="19302"/>
                      <a:pt x="67144" y="18603"/>
                    </a:cubicBezTo>
                    <a:cubicBezTo>
                      <a:pt x="67600" y="18238"/>
                      <a:pt x="68026" y="17843"/>
                      <a:pt x="68482" y="17478"/>
                    </a:cubicBezTo>
                    <a:cubicBezTo>
                      <a:pt x="68542" y="17387"/>
                      <a:pt x="68664" y="17326"/>
                      <a:pt x="68725" y="17235"/>
                    </a:cubicBezTo>
                    <a:cubicBezTo>
                      <a:pt x="69120" y="16931"/>
                      <a:pt x="69606" y="16505"/>
                      <a:pt x="70032" y="15989"/>
                    </a:cubicBezTo>
                    <a:cubicBezTo>
                      <a:pt x="71065" y="14621"/>
                      <a:pt x="70974" y="12797"/>
                      <a:pt x="69880" y="11581"/>
                    </a:cubicBezTo>
                    <a:cubicBezTo>
                      <a:pt x="69394" y="11004"/>
                      <a:pt x="68694" y="10639"/>
                      <a:pt x="67965" y="10487"/>
                    </a:cubicBezTo>
                    <a:cubicBezTo>
                      <a:pt x="67742" y="10431"/>
                      <a:pt x="67514" y="10405"/>
                      <a:pt x="67287" y="10405"/>
                    </a:cubicBezTo>
                    <a:cubicBezTo>
                      <a:pt x="66646" y="10405"/>
                      <a:pt x="66003" y="10615"/>
                      <a:pt x="65442" y="10973"/>
                    </a:cubicBezTo>
                    <a:cubicBezTo>
                      <a:pt x="64895" y="11308"/>
                      <a:pt x="64439" y="11733"/>
                      <a:pt x="64135" y="12068"/>
                    </a:cubicBezTo>
                    <a:cubicBezTo>
                      <a:pt x="64014" y="12189"/>
                      <a:pt x="63953" y="12250"/>
                      <a:pt x="63831" y="12341"/>
                    </a:cubicBezTo>
                    <a:cubicBezTo>
                      <a:pt x="63466" y="12676"/>
                      <a:pt x="63102" y="12980"/>
                      <a:pt x="62737" y="13314"/>
                    </a:cubicBezTo>
                    <a:cubicBezTo>
                      <a:pt x="61977" y="13983"/>
                      <a:pt x="61187" y="14621"/>
                      <a:pt x="60366" y="15259"/>
                    </a:cubicBezTo>
                    <a:cubicBezTo>
                      <a:pt x="59606" y="15867"/>
                      <a:pt x="58785" y="16505"/>
                      <a:pt x="57934" y="17174"/>
                    </a:cubicBezTo>
                    <a:cubicBezTo>
                      <a:pt x="57509" y="17478"/>
                      <a:pt x="57053" y="17812"/>
                      <a:pt x="56597" y="18177"/>
                    </a:cubicBezTo>
                    <a:cubicBezTo>
                      <a:pt x="56536" y="18238"/>
                      <a:pt x="56445" y="18299"/>
                      <a:pt x="56384" y="18329"/>
                    </a:cubicBezTo>
                    <a:cubicBezTo>
                      <a:pt x="55928" y="18694"/>
                      <a:pt x="55381" y="19089"/>
                      <a:pt x="54895" y="19758"/>
                    </a:cubicBezTo>
                    <a:cubicBezTo>
                      <a:pt x="54439" y="20366"/>
                      <a:pt x="54226" y="21126"/>
                      <a:pt x="54256" y="21825"/>
                    </a:cubicBezTo>
                    <a:cubicBezTo>
                      <a:pt x="52889" y="20700"/>
                      <a:pt x="51399" y="19697"/>
                      <a:pt x="49819" y="18846"/>
                    </a:cubicBezTo>
                    <a:lnTo>
                      <a:pt x="49819" y="18846"/>
                    </a:lnTo>
                    <a:cubicBezTo>
                      <a:pt x="49994" y="18875"/>
                      <a:pt x="50171" y="18890"/>
                      <a:pt x="50347" y="18890"/>
                    </a:cubicBezTo>
                    <a:cubicBezTo>
                      <a:pt x="51265" y="18890"/>
                      <a:pt x="52160" y="18496"/>
                      <a:pt x="52797" y="17782"/>
                    </a:cubicBezTo>
                    <a:cubicBezTo>
                      <a:pt x="53497" y="17022"/>
                      <a:pt x="53983" y="16171"/>
                      <a:pt x="54408" y="15411"/>
                    </a:cubicBezTo>
                    <a:lnTo>
                      <a:pt x="54743" y="14834"/>
                    </a:lnTo>
                    <a:cubicBezTo>
                      <a:pt x="55016" y="14439"/>
                      <a:pt x="55290" y="13983"/>
                      <a:pt x="55533" y="13557"/>
                    </a:cubicBezTo>
                    <a:cubicBezTo>
                      <a:pt x="55594" y="13466"/>
                      <a:pt x="55655" y="13375"/>
                      <a:pt x="55685" y="13283"/>
                    </a:cubicBezTo>
                    <a:cubicBezTo>
                      <a:pt x="55959" y="12858"/>
                      <a:pt x="56354" y="12250"/>
                      <a:pt x="56567" y="11551"/>
                    </a:cubicBezTo>
                    <a:cubicBezTo>
                      <a:pt x="57023" y="10031"/>
                      <a:pt x="56293" y="8299"/>
                      <a:pt x="54864" y="7600"/>
                    </a:cubicBezTo>
                    <a:cubicBezTo>
                      <a:pt x="54591" y="7448"/>
                      <a:pt x="54287" y="7356"/>
                      <a:pt x="54013" y="7296"/>
                    </a:cubicBezTo>
                    <a:cubicBezTo>
                      <a:pt x="53792" y="7248"/>
                      <a:pt x="53568" y="7225"/>
                      <a:pt x="53345" y="7225"/>
                    </a:cubicBezTo>
                    <a:cubicBezTo>
                      <a:pt x="52437" y="7225"/>
                      <a:pt x="51548" y="7609"/>
                      <a:pt x="50913" y="8268"/>
                    </a:cubicBezTo>
                    <a:cubicBezTo>
                      <a:pt x="50487" y="8694"/>
                      <a:pt x="50275" y="9119"/>
                      <a:pt x="50123" y="9362"/>
                    </a:cubicBezTo>
                    <a:cubicBezTo>
                      <a:pt x="50062" y="9423"/>
                      <a:pt x="50062" y="9454"/>
                      <a:pt x="50031" y="9484"/>
                    </a:cubicBezTo>
                    <a:lnTo>
                      <a:pt x="49606" y="10183"/>
                    </a:lnTo>
                    <a:cubicBezTo>
                      <a:pt x="49393" y="10578"/>
                      <a:pt x="49120" y="11004"/>
                      <a:pt x="48907" y="11429"/>
                    </a:cubicBezTo>
                    <a:cubicBezTo>
                      <a:pt x="48785" y="11612"/>
                      <a:pt x="48664" y="11794"/>
                      <a:pt x="48603" y="12007"/>
                    </a:cubicBezTo>
                    <a:cubicBezTo>
                      <a:pt x="48177" y="12706"/>
                      <a:pt x="47721" y="13527"/>
                      <a:pt x="47326" y="14469"/>
                    </a:cubicBezTo>
                    <a:cubicBezTo>
                      <a:pt x="46840" y="15746"/>
                      <a:pt x="47235" y="17174"/>
                      <a:pt x="48177" y="18025"/>
                    </a:cubicBezTo>
                    <a:cubicBezTo>
                      <a:pt x="46810" y="17417"/>
                      <a:pt x="45351" y="16931"/>
                      <a:pt x="43892" y="16597"/>
                    </a:cubicBezTo>
                    <a:cubicBezTo>
                      <a:pt x="44378" y="16171"/>
                      <a:pt x="44743" y="15654"/>
                      <a:pt x="44986" y="14955"/>
                    </a:cubicBezTo>
                    <a:cubicBezTo>
                      <a:pt x="45533" y="13162"/>
                      <a:pt x="45624" y="11338"/>
                      <a:pt x="45715" y="9727"/>
                    </a:cubicBezTo>
                    <a:cubicBezTo>
                      <a:pt x="45715" y="9454"/>
                      <a:pt x="45746" y="9210"/>
                      <a:pt x="45746" y="8967"/>
                    </a:cubicBezTo>
                    <a:cubicBezTo>
                      <a:pt x="45867" y="7083"/>
                      <a:pt x="45898" y="5229"/>
                      <a:pt x="45867" y="3375"/>
                    </a:cubicBezTo>
                    <a:cubicBezTo>
                      <a:pt x="45837" y="1764"/>
                      <a:pt x="44651" y="365"/>
                      <a:pt x="43040" y="61"/>
                    </a:cubicBezTo>
                    <a:cubicBezTo>
                      <a:pt x="42737" y="1"/>
                      <a:pt x="42433" y="1"/>
                      <a:pt x="42129" y="1"/>
                    </a:cubicBezTo>
                    <a:close/>
                  </a:path>
                </a:pathLst>
              </a:cu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12"/>
              <p:cNvSpPr/>
              <p:nvPr/>
            </p:nvSpPr>
            <p:spPr>
              <a:xfrm>
                <a:off x="11014150" y="11810575"/>
                <a:ext cx="295625" cy="229775"/>
              </a:xfrm>
              <a:custGeom>
                <a:rect b="b" l="l" r="r" t="t"/>
                <a:pathLst>
                  <a:path extrusionOk="0" h="9191" w="11825">
                    <a:moveTo>
                      <a:pt x="3654" y="1"/>
                    </a:moveTo>
                    <a:cubicBezTo>
                      <a:pt x="2425" y="1"/>
                      <a:pt x="1240" y="701"/>
                      <a:pt x="639" y="1851"/>
                    </a:cubicBezTo>
                    <a:cubicBezTo>
                      <a:pt x="0" y="3098"/>
                      <a:pt x="244" y="4617"/>
                      <a:pt x="1247" y="5681"/>
                    </a:cubicBezTo>
                    <a:cubicBezTo>
                      <a:pt x="1794" y="6259"/>
                      <a:pt x="2402" y="6593"/>
                      <a:pt x="2827" y="6836"/>
                    </a:cubicBezTo>
                    <a:lnTo>
                      <a:pt x="2979" y="6927"/>
                    </a:lnTo>
                    <a:lnTo>
                      <a:pt x="5137" y="8143"/>
                    </a:lnTo>
                    <a:cubicBezTo>
                      <a:pt x="5229" y="8174"/>
                      <a:pt x="5320" y="8265"/>
                      <a:pt x="5411" y="8295"/>
                    </a:cubicBezTo>
                    <a:cubicBezTo>
                      <a:pt x="5715" y="8508"/>
                      <a:pt x="6049" y="8690"/>
                      <a:pt x="6475" y="8873"/>
                    </a:cubicBezTo>
                    <a:cubicBezTo>
                      <a:pt x="6688" y="8994"/>
                      <a:pt x="6961" y="9055"/>
                      <a:pt x="7235" y="9116"/>
                    </a:cubicBezTo>
                    <a:cubicBezTo>
                      <a:pt x="7480" y="9166"/>
                      <a:pt x="7725" y="9190"/>
                      <a:pt x="7965" y="9190"/>
                    </a:cubicBezTo>
                    <a:cubicBezTo>
                      <a:pt x="9328" y="9190"/>
                      <a:pt x="10552" y="8411"/>
                      <a:pt x="11095" y="7171"/>
                    </a:cubicBezTo>
                    <a:cubicBezTo>
                      <a:pt x="11824" y="5529"/>
                      <a:pt x="11308" y="3705"/>
                      <a:pt x="9788" y="2733"/>
                    </a:cubicBezTo>
                    <a:cubicBezTo>
                      <a:pt x="9393" y="2490"/>
                      <a:pt x="9058" y="2307"/>
                      <a:pt x="8754" y="2155"/>
                    </a:cubicBezTo>
                    <a:cubicBezTo>
                      <a:pt x="8663" y="2125"/>
                      <a:pt x="8572" y="2064"/>
                      <a:pt x="8481" y="2003"/>
                    </a:cubicBezTo>
                    <a:lnTo>
                      <a:pt x="6110" y="757"/>
                    </a:lnTo>
                    <a:cubicBezTo>
                      <a:pt x="5715" y="514"/>
                      <a:pt x="5107" y="210"/>
                      <a:pt x="4347" y="58"/>
                    </a:cubicBezTo>
                    <a:lnTo>
                      <a:pt x="4256" y="58"/>
                    </a:lnTo>
                    <a:cubicBezTo>
                      <a:pt x="4056" y="20"/>
                      <a:pt x="3854" y="1"/>
                      <a:pt x="3654" y="1"/>
                    </a:cubicBezTo>
                    <a:close/>
                  </a:path>
                </a:pathLst>
              </a:cu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12"/>
              <p:cNvSpPr/>
              <p:nvPr/>
            </p:nvSpPr>
            <p:spPr>
              <a:xfrm>
                <a:off x="11107625" y="11511125"/>
                <a:ext cx="322975" cy="287750"/>
              </a:xfrm>
              <a:custGeom>
                <a:rect b="b" l="l" r="r" t="t"/>
                <a:pathLst>
                  <a:path extrusionOk="0" h="11510" w="12919">
                    <a:moveTo>
                      <a:pt x="3612" y="1"/>
                    </a:moveTo>
                    <a:cubicBezTo>
                      <a:pt x="2517" y="1"/>
                      <a:pt x="1456" y="508"/>
                      <a:pt x="821" y="1398"/>
                    </a:cubicBezTo>
                    <a:cubicBezTo>
                      <a:pt x="61" y="2492"/>
                      <a:pt x="0" y="3860"/>
                      <a:pt x="669" y="5045"/>
                    </a:cubicBezTo>
                    <a:cubicBezTo>
                      <a:pt x="1125" y="5926"/>
                      <a:pt x="1854" y="6534"/>
                      <a:pt x="2371" y="6990"/>
                    </a:cubicBezTo>
                    <a:lnTo>
                      <a:pt x="3860" y="8267"/>
                    </a:lnTo>
                    <a:cubicBezTo>
                      <a:pt x="4134" y="8510"/>
                      <a:pt x="4377" y="8723"/>
                      <a:pt x="4620" y="8936"/>
                    </a:cubicBezTo>
                    <a:cubicBezTo>
                      <a:pt x="5319" y="9544"/>
                      <a:pt x="5988" y="10151"/>
                      <a:pt x="6718" y="10699"/>
                    </a:cubicBezTo>
                    <a:cubicBezTo>
                      <a:pt x="7174" y="11063"/>
                      <a:pt x="7690" y="11306"/>
                      <a:pt x="8268" y="11428"/>
                    </a:cubicBezTo>
                    <a:cubicBezTo>
                      <a:pt x="8518" y="11483"/>
                      <a:pt x="8767" y="11510"/>
                      <a:pt x="9013" y="11510"/>
                    </a:cubicBezTo>
                    <a:cubicBezTo>
                      <a:pt x="9989" y="11510"/>
                      <a:pt x="10907" y="11087"/>
                      <a:pt x="11611" y="10334"/>
                    </a:cubicBezTo>
                    <a:cubicBezTo>
                      <a:pt x="12918" y="8875"/>
                      <a:pt x="12766" y="6686"/>
                      <a:pt x="11338" y="5379"/>
                    </a:cubicBezTo>
                    <a:cubicBezTo>
                      <a:pt x="10669" y="4741"/>
                      <a:pt x="9940" y="4164"/>
                      <a:pt x="9271" y="3616"/>
                    </a:cubicBezTo>
                    <a:cubicBezTo>
                      <a:pt x="8997" y="3373"/>
                      <a:pt x="8724" y="3191"/>
                      <a:pt x="8511" y="2948"/>
                    </a:cubicBezTo>
                    <a:cubicBezTo>
                      <a:pt x="8511" y="2948"/>
                      <a:pt x="7447" y="2036"/>
                      <a:pt x="7143" y="1793"/>
                    </a:cubicBezTo>
                    <a:cubicBezTo>
                      <a:pt x="6900" y="1580"/>
                      <a:pt x="6657" y="1398"/>
                      <a:pt x="6444" y="1246"/>
                    </a:cubicBezTo>
                    <a:lnTo>
                      <a:pt x="6262" y="1094"/>
                    </a:lnTo>
                    <a:cubicBezTo>
                      <a:pt x="5958" y="881"/>
                      <a:pt x="5502" y="486"/>
                      <a:pt x="4863" y="273"/>
                    </a:cubicBezTo>
                    <a:cubicBezTo>
                      <a:pt x="4651" y="182"/>
                      <a:pt x="4468" y="91"/>
                      <a:pt x="4256" y="60"/>
                    </a:cubicBezTo>
                    <a:cubicBezTo>
                      <a:pt x="4042" y="20"/>
                      <a:pt x="3826" y="1"/>
                      <a:pt x="3612" y="1"/>
                    </a:cubicBezTo>
                    <a:close/>
                  </a:path>
                </a:pathLst>
              </a:cu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6" name="Google Shape;3736;p112"/>
            <p:cNvGrpSpPr/>
            <p:nvPr/>
          </p:nvGrpSpPr>
          <p:grpSpPr>
            <a:xfrm>
              <a:off x="11076450" y="11182025"/>
              <a:ext cx="1835175" cy="2271375"/>
              <a:chOff x="11076450" y="11182025"/>
              <a:chExt cx="1835175" cy="2271375"/>
            </a:xfrm>
          </p:grpSpPr>
          <p:sp>
            <p:nvSpPr>
              <p:cNvPr id="3737" name="Google Shape;3737;p112"/>
              <p:cNvSpPr/>
              <p:nvPr/>
            </p:nvSpPr>
            <p:spPr>
              <a:xfrm>
                <a:off x="11340900" y="11574500"/>
                <a:ext cx="1229525" cy="1378900"/>
              </a:xfrm>
              <a:custGeom>
                <a:rect b="b" l="l" r="r" t="t"/>
                <a:pathLst>
                  <a:path extrusionOk="0" h="55156" w="49181">
                    <a:moveTo>
                      <a:pt x="23604" y="0"/>
                    </a:moveTo>
                    <a:cubicBezTo>
                      <a:pt x="12971" y="0"/>
                      <a:pt x="3433" y="7544"/>
                      <a:pt x="1216" y="18468"/>
                    </a:cubicBezTo>
                    <a:cubicBezTo>
                      <a:pt x="1" y="24456"/>
                      <a:pt x="1277" y="30352"/>
                      <a:pt x="4226" y="35155"/>
                    </a:cubicBezTo>
                    <a:cubicBezTo>
                      <a:pt x="5533" y="37283"/>
                      <a:pt x="6657" y="39471"/>
                      <a:pt x="7448" y="41842"/>
                    </a:cubicBezTo>
                    <a:cubicBezTo>
                      <a:pt x="8481" y="44881"/>
                      <a:pt x="9545" y="48833"/>
                      <a:pt x="9180" y="51690"/>
                    </a:cubicBezTo>
                    <a:lnTo>
                      <a:pt x="17843" y="53423"/>
                    </a:lnTo>
                    <a:lnTo>
                      <a:pt x="26506" y="55155"/>
                    </a:lnTo>
                    <a:cubicBezTo>
                      <a:pt x="27296" y="52389"/>
                      <a:pt x="29758" y="49167"/>
                      <a:pt x="31886" y="46736"/>
                    </a:cubicBezTo>
                    <a:cubicBezTo>
                      <a:pt x="33527" y="44881"/>
                      <a:pt x="35412" y="43240"/>
                      <a:pt x="37448" y="41781"/>
                    </a:cubicBezTo>
                    <a:cubicBezTo>
                      <a:pt x="42038" y="38529"/>
                      <a:pt x="45442" y="33544"/>
                      <a:pt x="46628" y="27586"/>
                    </a:cubicBezTo>
                    <a:cubicBezTo>
                      <a:pt x="49181" y="15155"/>
                      <a:pt x="41187" y="3088"/>
                      <a:pt x="28877" y="595"/>
                    </a:cubicBezTo>
                    <a:cubicBezTo>
                      <a:pt x="28725" y="565"/>
                      <a:pt x="28573" y="565"/>
                      <a:pt x="28481" y="534"/>
                    </a:cubicBezTo>
                    <a:cubicBezTo>
                      <a:pt x="28329" y="504"/>
                      <a:pt x="28177" y="443"/>
                      <a:pt x="28056" y="443"/>
                    </a:cubicBezTo>
                    <a:cubicBezTo>
                      <a:pt x="26562" y="144"/>
                      <a:pt x="25073" y="0"/>
                      <a:pt x="236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12"/>
              <p:cNvSpPr/>
              <p:nvPr/>
            </p:nvSpPr>
            <p:spPr>
              <a:xfrm>
                <a:off x="11565825" y="12026725"/>
                <a:ext cx="715850" cy="667550"/>
              </a:xfrm>
              <a:custGeom>
                <a:rect b="b" l="l" r="r" t="t"/>
                <a:pathLst>
                  <a:path extrusionOk="0" h="26702" w="28634">
                    <a:moveTo>
                      <a:pt x="6019" y="1534"/>
                    </a:moveTo>
                    <a:cubicBezTo>
                      <a:pt x="6049" y="1534"/>
                      <a:pt x="6080" y="1564"/>
                      <a:pt x="6141" y="1564"/>
                    </a:cubicBezTo>
                    <a:cubicBezTo>
                      <a:pt x="6171" y="1564"/>
                      <a:pt x="6171" y="1594"/>
                      <a:pt x="6201" y="1594"/>
                    </a:cubicBezTo>
                    <a:cubicBezTo>
                      <a:pt x="6201" y="1625"/>
                      <a:pt x="6232" y="1625"/>
                      <a:pt x="6232" y="1686"/>
                    </a:cubicBezTo>
                    <a:cubicBezTo>
                      <a:pt x="6232" y="1686"/>
                      <a:pt x="6293" y="1838"/>
                      <a:pt x="6323" y="1868"/>
                    </a:cubicBezTo>
                    <a:lnTo>
                      <a:pt x="6323" y="1898"/>
                    </a:lnTo>
                    <a:lnTo>
                      <a:pt x="6323" y="2050"/>
                    </a:lnTo>
                    <a:lnTo>
                      <a:pt x="6323" y="2354"/>
                    </a:lnTo>
                    <a:lnTo>
                      <a:pt x="6323" y="2476"/>
                    </a:lnTo>
                    <a:lnTo>
                      <a:pt x="6323" y="2628"/>
                    </a:lnTo>
                    <a:cubicBezTo>
                      <a:pt x="6323" y="3114"/>
                      <a:pt x="6141" y="3601"/>
                      <a:pt x="5989" y="4117"/>
                    </a:cubicBezTo>
                    <a:cubicBezTo>
                      <a:pt x="5806" y="4725"/>
                      <a:pt x="5533" y="5364"/>
                      <a:pt x="5138" y="5880"/>
                    </a:cubicBezTo>
                    <a:cubicBezTo>
                      <a:pt x="5077" y="5667"/>
                      <a:pt x="4986" y="5485"/>
                      <a:pt x="4955" y="5212"/>
                    </a:cubicBezTo>
                    <a:cubicBezTo>
                      <a:pt x="4773" y="4300"/>
                      <a:pt x="4803" y="3297"/>
                      <a:pt x="5168" y="2476"/>
                    </a:cubicBezTo>
                    <a:cubicBezTo>
                      <a:pt x="5320" y="2081"/>
                      <a:pt x="5594" y="1716"/>
                      <a:pt x="5898" y="1564"/>
                    </a:cubicBezTo>
                    <a:cubicBezTo>
                      <a:pt x="5928" y="1534"/>
                      <a:pt x="5928" y="1534"/>
                      <a:pt x="6019" y="1534"/>
                    </a:cubicBezTo>
                    <a:close/>
                    <a:moveTo>
                      <a:pt x="22269" y="2380"/>
                    </a:moveTo>
                    <a:cubicBezTo>
                      <a:pt x="22432" y="2380"/>
                      <a:pt x="22594" y="2471"/>
                      <a:pt x="22706" y="2628"/>
                    </a:cubicBezTo>
                    <a:cubicBezTo>
                      <a:pt x="23253" y="3327"/>
                      <a:pt x="23193" y="4482"/>
                      <a:pt x="23010" y="5364"/>
                    </a:cubicBezTo>
                    <a:cubicBezTo>
                      <a:pt x="22767" y="6123"/>
                      <a:pt x="22402" y="6914"/>
                      <a:pt x="21916" y="7582"/>
                    </a:cubicBezTo>
                    <a:cubicBezTo>
                      <a:pt x="21825" y="7370"/>
                      <a:pt x="21794" y="7126"/>
                      <a:pt x="21764" y="6944"/>
                    </a:cubicBezTo>
                    <a:cubicBezTo>
                      <a:pt x="21642" y="6367"/>
                      <a:pt x="21551" y="5819"/>
                      <a:pt x="21491" y="5272"/>
                    </a:cubicBezTo>
                    <a:cubicBezTo>
                      <a:pt x="21399" y="4664"/>
                      <a:pt x="21278" y="4057"/>
                      <a:pt x="21399" y="3449"/>
                    </a:cubicBezTo>
                    <a:cubicBezTo>
                      <a:pt x="21491" y="2993"/>
                      <a:pt x="21673" y="2628"/>
                      <a:pt x="22098" y="2415"/>
                    </a:cubicBezTo>
                    <a:cubicBezTo>
                      <a:pt x="22154" y="2391"/>
                      <a:pt x="22212" y="2380"/>
                      <a:pt x="22269" y="2380"/>
                    </a:cubicBezTo>
                    <a:close/>
                    <a:moveTo>
                      <a:pt x="6084" y="0"/>
                    </a:moveTo>
                    <a:cubicBezTo>
                      <a:pt x="4870" y="0"/>
                      <a:pt x="4030" y="1284"/>
                      <a:pt x="3709" y="2354"/>
                    </a:cubicBezTo>
                    <a:cubicBezTo>
                      <a:pt x="3223" y="3844"/>
                      <a:pt x="3405" y="5455"/>
                      <a:pt x="4043" y="6944"/>
                    </a:cubicBezTo>
                    <a:cubicBezTo>
                      <a:pt x="3820" y="7045"/>
                      <a:pt x="3591" y="7096"/>
                      <a:pt x="3366" y="7096"/>
                    </a:cubicBezTo>
                    <a:cubicBezTo>
                      <a:pt x="2915" y="7096"/>
                      <a:pt x="2483" y="6893"/>
                      <a:pt x="2159" y="6488"/>
                    </a:cubicBezTo>
                    <a:cubicBezTo>
                      <a:pt x="1460" y="5607"/>
                      <a:pt x="1551" y="4512"/>
                      <a:pt x="1794" y="3479"/>
                    </a:cubicBezTo>
                    <a:cubicBezTo>
                      <a:pt x="2007" y="2841"/>
                      <a:pt x="2220" y="2202"/>
                      <a:pt x="2493" y="1594"/>
                    </a:cubicBezTo>
                    <a:cubicBezTo>
                      <a:pt x="2676" y="1168"/>
                      <a:pt x="2315" y="822"/>
                      <a:pt x="1956" y="822"/>
                    </a:cubicBezTo>
                    <a:cubicBezTo>
                      <a:pt x="1778" y="822"/>
                      <a:pt x="1601" y="907"/>
                      <a:pt x="1490" y="1108"/>
                    </a:cubicBezTo>
                    <a:cubicBezTo>
                      <a:pt x="761" y="2476"/>
                      <a:pt x="1" y="3996"/>
                      <a:pt x="274" y="5576"/>
                    </a:cubicBezTo>
                    <a:cubicBezTo>
                      <a:pt x="517" y="6914"/>
                      <a:pt x="1338" y="8190"/>
                      <a:pt x="2706" y="8555"/>
                    </a:cubicBezTo>
                    <a:cubicBezTo>
                      <a:pt x="2930" y="8614"/>
                      <a:pt x="3157" y="8641"/>
                      <a:pt x="3384" y="8641"/>
                    </a:cubicBezTo>
                    <a:cubicBezTo>
                      <a:pt x="3863" y="8641"/>
                      <a:pt x="4339" y="8518"/>
                      <a:pt x="4773" y="8312"/>
                    </a:cubicBezTo>
                    <a:cubicBezTo>
                      <a:pt x="5077" y="8768"/>
                      <a:pt x="5442" y="9224"/>
                      <a:pt x="5837" y="9558"/>
                    </a:cubicBezTo>
                    <a:cubicBezTo>
                      <a:pt x="7387" y="11048"/>
                      <a:pt x="9454" y="11838"/>
                      <a:pt x="11521" y="12203"/>
                    </a:cubicBezTo>
                    <a:cubicBezTo>
                      <a:pt x="11065" y="12658"/>
                      <a:pt x="10761" y="13297"/>
                      <a:pt x="10609" y="13965"/>
                    </a:cubicBezTo>
                    <a:cubicBezTo>
                      <a:pt x="10396" y="14969"/>
                      <a:pt x="10609" y="16063"/>
                      <a:pt x="11156" y="16914"/>
                    </a:cubicBezTo>
                    <a:cubicBezTo>
                      <a:pt x="11156" y="16944"/>
                      <a:pt x="11186" y="16944"/>
                      <a:pt x="11186" y="16975"/>
                    </a:cubicBezTo>
                    <a:cubicBezTo>
                      <a:pt x="10852" y="17066"/>
                      <a:pt x="10548" y="17127"/>
                      <a:pt x="10244" y="17248"/>
                    </a:cubicBezTo>
                    <a:cubicBezTo>
                      <a:pt x="9545" y="17431"/>
                      <a:pt x="8907" y="17704"/>
                      <a:pt x="8420" y="18221"/>
                    </a:cubicBezTo>
                    <a:cubicBezTo>
                      <a:pt x="7934" y="18798"/>
                      <a:pt x="7782" y="19589"/>
                      <a:pt x="8238" y="20257"/>
                    </a:cubicBezTo>
                    <a:cubicBezTo>
                      <a:pt x="8633" y="20804"/>
                      <a:pt x="9302" y="20926"/>
                      <a:pt x="9940" y="21078"/>
                    </a:cubicBezTo>
                    <a:cubicBezTo>
                      <a:pt x="10822" y="21260"/>
                      <a:pt x="11582" y="21960"/>
                      <a:pt x="12037" y="22780"/>
                    </a:cubicBezTo>
                    <a:cubicBezTo>
                      <a:pt x="12281" y="23297"/>
                      <a:pt x="12402" y="23783"/>
                      <a:pt x="12402" y="24361"/>
                    </a:cubicBezTo>
                    <a:lnTo>
                      <a:pt x="12402" y="24665"/>
                    </a:lnTo>
                    <a:cubicBezTo>
                      <a:pt x="12402" y="24817"/>
                      <a:pt x="12372" y="24969"/>
                      <a:pt x="12341" y="25060"/>
                    </a:cubicBezTo>
                    <a:cubicBezTo>
                      <a:pt x="12250" y="25455"/>
                      <a:pt x="12129" y="25637"/>
                      <a:pt x="12129" y="26093"/>
                    </a:cubicBezTo>
                    <a:cubicBezTo>
                      <a:pt x="12129" y="26445"/>
                      <a:pt x="12478" y="26701"/>
                      <a:pt x="12810" y="26701"/>
                    </a:cubicBezTo>
                    <a:cubicBezTo>
                      <a:pt x="12937" y="26701"/>
                      <a:pt x="13061" y="26664"/>
                      <a:pt x="13162" y="26580"/>
                    </a:cubicBezTo>
                    <a:cubicBezTo>
                      <a:pt x="13709" y="26215"/>
                      <a:pt x="13892" y="25607"/>
                      <a:pt x="13952" y="24999"/>
                    </a:cubicBezTo>
                    <a:cubicBezTo>
                      <a:pt x="14044" y="24391"/>
                      <a:pt x="13983" y="23814"/>
                      <a:pt x="13861" y="23206"/>
                    </a:cubicBezTo>
                    <a:cubicBezTo>
                      <a:pt x="13618" y="22142"/>
                      <a:pt x="13010" y="21169"/>
                      <a:pt x="12159" y="20440"/>
                    </a:cubicBezTo>
                    <a:cubicBezTo>
                      <a:pt x="11703" y="20045"/>
                      <a:pt x="11186" y="19741"/>
                      <a:pt x="10609" y="19558"/>
                    </a:cubicBezTo>
                    <a:cubicBezTo>
                      <a:pt x="10396" y="19497"/>
                      <a:pt x="10153" y="19437"/>
                      <a:pt x="9940" y="19376"/>
                    </a:cubicBezTo>
                    <a:cubicBezTo>
                      <a:pt x="9819" y="19346"/>
                      <a:pt x="9697" y="19346"/>
                      <a:pt x="9606" y="19285"/>
                    </a:cubicBezTo>
                    <a:lnTo>
                      <a:pt x="9515" y="19254"/>
                    </a:lnTo>
                    <a:cubicBezTo>
                      <a:pt x="9515" y="19224"/>
                      <a:pt x="9545" y="19224"/>
                      <a:pt x="9545" y="19224"/>
                    </a:cubicBezTo>
                    <a:cubicBezTo>
                      <a:pt x="9697" y="19072"/>
                      <a:pt x="9879" y="18950"/>
                      <a:pt x="10123" y="18890"/>
                    </a:cubicBezTo>
                    <a:cubicBezTo>
                      <a:pt x="10730" y="18646"/>
                      <a:pt x="11369" y="18464"/>
                      <a:pt x="11977" y="18342"/>
                    </a:cubicBezTo>
                    <a:cubicBezTo>
                      <a:pt x="12220" y="18312"/>
                      <a:pt x="12402" y="18282"/>
                      <a:pt x="12645" y="18221"/>
                    </a:cubicBezTo>
                    <a:cubicBezTo>
                      <a:pt x="13278" y="18559"/>
                      <a:pt x="14010" y="18727"/>
                      <a:pt x="14746" y="18727"/>
                    </a:cubicBezTo>
                    <a:cubicBezTo>
                      <a:pt x="15530" y="18727"/>
                      <a:pt x="16318" y="18536"/>
                      <a:pt x="16992" y="18160"/>
                    </a:cubicBezTo>
                    <a:cubicBezTo>
                      <a:pt x="17569" y="17856"/>
                      <a:pt x="17357" y="16914"/>
                      <a:pt x="16718" y="16792"/>
                    </a:cubicBezTo>
                    <a:cubicBezTo>
                      <a:pt x="15910" y="16638"/>
                      <a:pt x="15077" y="16557"/>
                      <a:pt x="14235" y="16557"/>
                    </a:cubicBezTo>
                    <a:cubicBezTo>
                      <a:pt x="13748" y="16557"/>
                      <a:pt x="13257" y="16585"/>
                      <a:pt x="12767" y="16640"/>
                    </a:cubicBezTo>
                    <a:cubicBezTo>
                      <a:pt x="12585" y="16488"/>
                      <a:pt x="12402" y="16306"/>
                      <a:pt x="12250" y="16063"/>
                    </a:cubicBezTo>
                    <a:cubicBezTo>
                      <a:pt x="11855" y="15485"/>
                      <a:pt x="11764" y="14817"/>
                      <a:pt x="11825" y="14178"/>
                    </a:cubicBezTo>
                    <a:cubicBezTo>
                      <a:pt x="11916" y="13449"/>
                      <a:pt x="12281" y="12871"/>
                      <a:pt x="12706" y="12294"/>
                    </a:cubicBezTo>
                    <a:cubicBezTo>
                      <a:pt x="13041" y="12355"/>
                      <a:pt x="13436" y="12355"/>
                      <a:pt x="13770" y="12385"/>
                    </a:cubicBezTo>
                    <a:cubicBezTo>
                      <a:pt x="13898" y="12388"/>
                      <a:pt x="14027" y="12389"/>
                      <a:pt x="14157" y="12389"/>
                    </a:cubicBezTo>
                    <a:cubicBezTo>
                      <a:pt x="16666" y="12389"/>
                      <a:pt x="19376" y="11819"/>
                      <a:pt x="21399" y="10288"/>
                    </a:cubicBezTo>
                    <a:cubicBezTo>
                      <a:pt x="21855" y="10926"/>
                      <a:pt x="22463" y="11503"/>
                      <a:pt x="23314" y="11899"/>
                    </a:cubicBezTo>
                    <a:cubicBezTo>
                      <a:pt x="23891" y="12148"/>
                      <a:pt x="24516" y="12302"/>
                      <a:pt x="25136" y="12302"/>
                    </a:cubicBezTo>
                    <a:cubicBezTo>
                      <a:pt x="25724" y="12302"/>
                      <a:pt x="26307" y="12163"/>
                      <a:pt x="26840" y="11838"/>
                    </a:cubicBezTo>
                    <a:cubicBezTo>
                      <a:pt x="28086" y="11108"/>
                      <a:pt x="28512" y="9680"/>
                      <a:pt x="28603" y="8312"/>
                    </a:cubicBezTo>
                    <a:cubicBezTo>
                      <a:pt x="28634" y="7643"/>
                      <a:pt x="28542" y="7005"/>
                      <a:pt x="28482" y="6336"/>
                    </a:cubicBezTo>
                    <a:cubicBezTo>
                      <a:pt x="28452" y="5957"/>
                      <a:pt x="28114" y="5605"/>
                      <a:pt x="27684" y="5605"/>
                    </a:cubicBezTo>
                    <a:cubicBezTo>
                      <a:pt x="27666" y="5605"/>
                      <a:pt x="27648" y="5606"/>
                      <a:pt x="27630" y="5607"/>
                    </a:cubicBezTo>
                    <a:cubicBezTo>
                      <a:pt x="27235" y="5667"/>
                      <a:pt x="26871" y="6032"/>
                      <a:pt x="26901" y="6458"/>
                    </a:cubicBezTo>
                    <a:cubicBezTo>
                      <a:pt x="27023" y="7430"/>
                      <a:pt x="27175" y="8616"/>
                      <a:pt x="26810" y="9528"/>
                    </a:cubicBezTo>
                    <a:cubicBezTo>
                      <a:pt x="26597" y="9953"/>
                      <a:pt x="26384" y="10288"/>
                      <a:pt x="26019" y="10531"/>
                    </a:cubicBezTo>
                    <a:cubicBezTo>
                      <a:pt x="25898" y="10561"/>
                      <a:pt x="26019" y="10531"/>
                      <a:pt x="25837" y="10592"/>
                    </a:cubicBezTo>
                    <a:cubicBezTo>
                      <a:pt x="25746" y="10622"/>
                      <a:pt x="25655" y="10683"/>
                      <a:pt x="25564" y="10713"/>
                    </a:cubicBezTo>
                    <a:cubicBezTo>
                      <a:pt x="25503" y="10713"/>
                      <a:pt x="25442" y="10713"/>
                      <a:pt x="25381" y="10744"/>
                    </a:cubicBezTo>
                    <a:lnTo>
                      <a:pt x="24986" y="10744"/>
                    </a:lnTo>
                    <a:cubicBezTo>
                      <a:pt x="24956" y="10744"/>
                      <a:pt x="24864" y="10744"/>
                      <a:pt x="24834" y="10713"/>
                    </a:cubicBezTo>
                    <a:cubicBezTo>
                      <a:pt x="24712" y="10713"/>
                      <a:pt x="24621" y="10683"/>
                      <a:pt x="24530" y="10622"/>
                    </a:cubicBezTo>
                    <a:cubicBezTo>
                      <a:pt x="24500" y="10622"/>
                      <a:pt x="24287" y="10561"/>
                      <a:pt x="24287" y="10561"/>
                    </a:cubicBezTo>
                    <a:cubicBezTo>
                      <a:pt x="24196" y="10531"/>
                      <a:pt x="24074" y="10470"/>
                      <a:pt x="23953" y="10409"/>
                    </a:cubicBezTo>
                    <a:cubicBezTo>
                      <a:pt x="23527" y="10227"/>
                      <a:pt x="23284" y="9984"/>
                      <a:pt x="22919" y="9649"/>
                    </a:cubicBezTo>
                    <a:cubicBezTo>
                      <a:pt x="22858" y="9528"/>
                      <a:pt x="22737" y="9406"/>
                      <a:pt x="22615" y="9224"/>
                    </a:cubicBezTo>
                    <a:cubicBezTo>
                      <a:pt x="23284" y="8494"/>
                      <a:pt x="23831" y="7674"/>
                      <a:pt x="24165" y="6762"/>
                    </a:cubicBezTo>
                    <a:cubicBezTo>
                      <a:pt x="24682" y="5516"/>
                      <a:pt x="24895" y="4057"/>
                      <a:pt x="24469" y="2719"/>
                    </a:cubicBezTo>
                    <a:cubicBezTo>
                      <a:pt x="24287" y="2081"/>
                      <a:pt x="23861" y="1443"/>
                      <a:pt x="23314" y="1108"/>
                    </a:cubicBezTo>
                    <a:cubicBezTo>
                      <a:pt x="22998" y="902"/>
                      <a:pt x="22640" y="804"/>
                      <a:pt x="22275" y="804"/>
                    </a:cubicBezTo>
                    <a:cubicBezTo>
                      <a:pt x="21939" y="804"/>
                      <a:pt x="21598" y="887"/>
                      <a:pt x="21278" y="1047"/>
                    </a:cubicBezTo>
                    <a:cubicBezTo>
                      <a:pt x="19819" y="1807"/>
                      <a:pt x="19728" y="3601"/>
                      <a:pt x="19880" y="5060"/>
                    </a:cubicBezTo>
                    <a:cubicBezTo>
                      <a:pt x="20032" y="6306"/>
                      <a:pt x="20244" y="7674"/>
                      <a:pt x="20670" y="8889"/>
                    </a:cubicBezTo>
                    <a:cubicBezTo>
                      <a:pt x="19302" y="9984"/>
                      <a:pt x="17539" y="10561"/>
                      <a:pt x="15776" y="10744"/>
                    </a:cubicBezTo>
                    <a:cubicBezTo>
                      <a:pt x="15214" y="10804"/>
                      <a:pt x="14644" y="10837"/>
                      <a:pt x="14073" y="10837"/>
                    </a:cubicBezTo>
                    <a:cubicBezTo>
                      <a:pt x="12359" y="10837"/>
                      <a:pt x="10632" y="10546"/>
                      <a:pt x="9059" y="9862"/>
                    </a:cubicBezTo>
                    <a:cubicBezTo>
                      <a:pt x="7812" y="9345"/>
                      <a:pt x="6749" y="8525"/>
                      <a:pt x="5989" y="7430"/>
                    </a:cubicBezTo>
                    <a:cubicBezTo>
                      <a:pt x="6080" y="7339"/>
                      <a:pt x="6201" y="7187"/>
                      <a:pt x="6323" y="7066"/>
                    </a:cubicBezTo>
                    <a:cubicBezTo>
                      <a:pt x="6779" y="6458"/>
                      <a:pt x="7113" y="5759"/>
                      <a:pt x="7387" y="5060"/>
                    </a:cubicBezTo>
                    <a:cubicBezTo>
                      <a:pt x="7600" y="4391"/>
                      <a:pt x="7843" y="3753"/>
                      <a:pt x="7964" y="3084"/>
                    </a:cubicBezTo>
                    <a:cubicBezTo>
                      <a:pt x="8147" y="1898"/>
                      <a:pt x="7904" y="439"/>
                      <a:pt x="6597" y="75"/>
                    </a:cubicBezTo>
                    <a:cubicBezTo>
                      <a:pt x="6419" y="24"/>
                      <a:pt x="6248" y="0"/>
                      <a:pt x="6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12"/>
              <p:cNvSpPr/>
              <p:nvPr/>
            </p:nvSpPr>
            <p:spPr>
              <a:xfrm>
                <a:off x="11720850" y="12066575"/>
                <a:ext cx="25" cy="775"/>
              </a:xfrm>
              <a:custGeom>
                <a:rect b="b" l="l" r="r" t="t"/>
                <a:pathLst>
                  <a:path extrusionOk="0" h="31" w="1">
                    <a:moveTo>
                      <a:pt x="0" y="31"/>
                    </a:moveTo>
                    <a:cubicBezTo>
                      <a:pt x="0" y="0"/>
                      <a:pt x="0" y="0"/>
                      <a:pt x="0" y="31"/>
                    </a:cubicBezTo>
                    <a:lnTo>
                      <a:pt x="0" y="3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12"/>
              <p:cNvSpPr/>
              <p:nvPr/>
            </p:nvSpPr>
            <p:spPr>
              <a:xfrm>
                <a:off x="11575725" y="13027075"/>
                <a:ext cx="331325" cy="161675"/>
              </a:xfrm>
              <a:custGeom>
                <a:rect b="b" l="l" r="r" t="t"/>
                <a:pathLst>
                  <a:path extrusionOk="0" h="6467" w="13253">
                    <a:moveTo>
                      <a:pt x="760" y="0"/>
                    </a:moveTo>
                    <a:cubicBezTo>
                      <a:pt x="760" y="1"/>
                      <a:pt x="0" y="5168"/>
                      <a:pt x="5684" y="6292"/>
                    </a:cubicBezTo>
                    <a:cubicBezTo>
                      <a:pt x="6280" y="6413"/>
                      <a:pt x="6835" y="6467"/>
                      <a:pt x="7350" y="6467"/>
                    </a:cubicBezTo>
                    <a:cubicBezTo>
                      <a:pt x="11765" y="6467"/>
                      <a:pt x="13252" y="2493"/>
                      <a:pt x="13252" y="2493"/>
                    </a:cubicBezTo>
                    <a:lnTo>
                      <a:pt x="7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12"/>
              <p:cNvSpPr/>
              <p:nvPr/>
            </p:nvSpPr>
            <p:spPr>
              <a:xfrm>
                <a:off x="11518725" y="12738325"/>
                <a:ext cx="593500" cy="206700"/>
              </a:xfrm>
              <a:custGeom>
                <a:rect b="b" l="l" r="r" t="t"/>
                <a:pathLst>
                  <a:path extrusionOk="0" h="8268" w="23740">
                    <a:moveTo>
                      <a:pt x="335" y="0"/>
                    </a:moveTo>
                    <a:lnTo>
                      <a:pt x="0" y="4711"/>
                    </a:lnTo>
                    <a:lnTo>
                      <a:pt x="22341" y="8268"/>
                    </a:lnTo>
                    <a:lnTo>
                      <a:pt x="23739" y="5198"/>
                    </a:lnTo>
                    <a:lnTo>
                      <a:pt x="3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12"/>
              <p:cNvSpPr/>
              <p:nvPr/>
            </p:nvSpPr>
            <p:spPr>
              <a:xfrm>
                <a:off x="11475400" y="12568850"/>
                <a:ext cx="750050" cy="360225"/>
              </a:xfrm>
              <a:custGeom>
                <a:rect b="b" l="l" r="r" t="t"/>
                <a:pathLst>
                  <a:path extrusionOk="0" h="14409" w="30002">
                    <a:moveTo>
                      <a:pt x="700" y="1"/>
                    </a:moveTo>
                    <a:lnTo>
                      <a:pt x="1" y="7904"/>
                    </a:lnTo>
                    <a:lnTo>
                      <a:pt x="26475" y="14408"/>
                    </a:lnTo>
                    <a:lnTo>
                      <a:pt x="30001" y="4348"/>
                    </a:lnTo>
                    <a:lnTo>
                      <a:pt x="7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12"/>
              <p:cNvSpPr/>
              <p:nvPr/>
            </p:nvSpPr>
            <p:spPr>
              <a:xfrm>
                <a:off x="11546825" y="12935900"/>
                <a:ext cx="445325" cy="178575"/>
              </a:xfrm>
              <a:custGeom>
                <a:rect b="b" l="l" r="r" t="t"/>
                <a:pathLst>
                  <a:path extrusionOk="0" h="7143" w="17813">
                    <a:moveTo>
                      <a:pt x="244" y="0"/>
                    </a:moveTo>
                    <a:lnTo>
                      <a:pt x="1" y="3951"/>
                    </a:lnTo>
                    <a:lnTo>
                      <a:pt x="16019" y="7143"/>
                    </a:lnTo>
                    <a:lnTo>
                      <a:pt x="17813" y="3526"/>
                    </a:lnTo>
                    <a:lnTo>
                      <a:pt x="2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12"/>
              <p:cNvSpPr/>
              <p:nvPr/>
            </p:nvSpPr>
            <p:spPr>
              <a:xfrm>
                <a:off x="11462475" y="12848500"/>
                <a:ext cx="645175" cy="243950"/>
              </a:xfrm>
              <a:custGeom>
                <a:rect b="b" l="l" r="r" t="t"/>
                <a:pathLst>
                  <a:path extrusionOk="0" h="9758" w="25807">
                    <a:moveTo>
                      <a:pt x="822" y="1"/>
                    </a:moveTo>
                    <a:lnTo>
                      <a:pt x="1" y="4013"/>
                    </a:lnTo>
                    <a:lnTo>
                      <a:pt x="23649" y="9758"/>
                    </a:lnTo>
                    <a:lnTo>
                      <a:pt x="25807" y="3770"/>
                    </a:lnTo>
                    <a:lnTo>
                      <a:pt x="82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12"/>
              <p:cNvSpPr/>
              <p:nvPr/>
            </p:nvSpPr>
            <p:spPr>
              <a:xfrm>
                <a:off x="12032250" y="12810875"/>
                <a:ext cx="54225" cy="38800"/>
              </a:xfrm>
              <a:custGeom>
                <a:rect b="b" l="l" r="r" t="t"/>
                <a:pathLst>
                  <a:path extrusionOk="0" h="1552" w="2169">
                    <a:moveTo>
                      <a:pt x="1064" y="1"/>
                    </a:moveTo>
                    <a:cubicBezTo>
                      <a:pt x="220" y="1"/>
                      <a:pt x="1" y="1364"/>
                      <a:pt x="919" y="1536"/>
                    </a:cubicBezTo>
                    <a:cubicBezTo>
                      <a:pt x="975" y="1546"/>
                      <a:pt x="1030" y="1551"/>
                      <a:pt x="1082" y="1551"/>
                    </a:cubicBezTo>
                    <a:cubicBezTo>
                      <a:pt x="1952" y="1551"/>
                      <a:pt x="2169" y="188"/>
                      <a:pt x="1223" y="16"/>
                    </a:cubicBezTo>
                    <a:cubicBezTo>
                      <a:pt x="1168" y="6"/>
                      <a:pt x="1115" y="1"/>
                      <a:pt x="1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12"/>
              <p:cNvSpPr/>
              <p:nvPr/>
            </p:nvSpPr>
            <p:spPr>
              <a:xfrm>
                <a:off x="12098775" y="12730125"/>
                <a:ext cx="59375" cy="43150"/>
              </a:xfrm>
              <a:custGeom>
                <a:rect b="b" l="l" r="r" t="t"/>
                <a:pathLst>
                  <a:path extrusionOk="0" h="1726" w="2375">
                    <a:moveTo>
                      <a:pt x="1178" y="1"/>
                    </a:moveTo>
                    <a:cubicBezTo>
                      <a:pt x="226" y="1"/>
                      <a:pt x="1" y="1526"/>
                      <a:pt x="1024" y="1696"/>
                    </a:cubicBezTo>
                    <a:cubicBezTo>
                      <a:pt x="1103" y="1716"/>
                      <a:pt x="1179" y="1725"/>
                      <a:pt x="1250" y="1725"/>
                    </a:cubicBezTo>
                    <a:cubicBezTo>
                      <a:pt x="2159" y="1725"/>
                      <a:pt x="2375" y="221"/>
                      <a:pt x="1388" y="24"/>
                    </a:cubicBezTo>
                    <a:cubicBezTo>
                      <a:pt x="1315" y="8"/>
                      <a:pt x="1245" y="1"/>
                      <a:pt x="11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12"/>
              <p:cNvSpPr/>
              <p:nvPr/>
            </p:nvSpPr>
            <p:spPr>
              <a:xfrm>
                <a:off x="12027400" y="12735700"/>
                <a:ext cx="40325" cy="29575"/>
              </a:xfrm>
              <a:custGeom>
                <a:rect b="b" l="l" r="r" t="t"/>
                <a:pathLst>
                  <a:path extrusionOk="0" h="1183" w="1613">
                    <a:moveTo>
                      <a:pt x="771" y="0"/>
                    </a:moveTo>
                    <a:cubicBezTo>
                      <a:pt x="148" y="0"/>
                      <a:pt x="1" y="1026"/>
                      <a:pt x="657" y="1169"/>
                    </a:cubicBezTo>
                    <a:cubicBezTo>
                      <a:pt x="703" y="1178"/>
                      <a:pt x="748" y="1183"/>
                      <a:pt x="791" y="1183"/>
                    </a:cubicBezTo>
                    <a:cubicBezTo>
                      <a:pt x="1443" y="1183"/>
                      <a:pt x="1613" y="157"/>
                      <a:pt x="900" y="14"/>
                    </a:cubicBezTo>
                    <a:cubicBezTo>
                      <a:pt x="855" y="5"/>
                      <a:pt x="812" y="0"/>
                      <a:pt x="7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12"/>
              <p:cNvSpPr/>
              <p:nvPr/>
            </p:nvSpPr>
            <p:spPr>
              <a:xfrm>
                <a:off x="11949600" y="12789075"/>
                <a:ext cx="36150" cy="26400"/>
              </a:xfrm>
              <a:custGeom>
                <a:rect b="b" l="l" r="r" t="t"/>
                <a:pathLst>
                  <a:path extrusionOk="0" h="1056" w="1446">
                    <a:moveTo>
                      <a:pt x="768" y="1"/>
                    </a:moveTo>
                    <a:cubicBezTo>
                      <a:pt x="193" y="1"/>
                      <a:pt x="0" y="895"/>
                      <a:pt x="668" y="1040"/>
                    </a:cubicBezTo>
                    <a:cubicBezTo>
                      <a:pt x="710" y="1050"/>
                      <a:pt x="749" y="1055"/>
                      <a:pt x="787" y="1055"/>
                    </a:cubicBezTo>
                    <a:cubicBezTo>
                      <a:pt x="1301" y="1055"/>
                      <a:pt x="1445" y="148"/>
                      <a:pt x="851" y="7"/>
                    </a:cubicBezTo>
                    <a:cubicBezTo>
                      <a:pt x="822" y="3"/>
                      <a:pt x="794" y="1"/>
                      <a:pt x="7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12"/>
              <p:cNvSpPr/>
              <p:nvPr/>
            </p:nvSpPr>
            <p:spPr>
              <a:xfrm>
                <a:off x="11526600" y="12906650"/>
                <a:ext cx="37800" cy="28650"/>
              </a:xfrm>
              <a:custGeom>
                <a:rect b="b" l="l" r="r" t="t"/>
                <a:pathLst>
                  <a:path extrusionOk="0" h="1146" w="1512">
                    <a:moveTo>
                      <a:pt x="744" y="1"/>
                    </a:moveTo>
                    <a:cubicBezTo>
                      <a:pt x="148" y="1"/>
                      <a:pt x="1" y="997"/>
                      <a:pt x="627" y="1140"/>
                    </a:cubicBezTo>
                    <a:cubicBezTo>
                      <a:pt x="657" y="1143"/>
                      <a:pt x="686" y="1145"/>
                      <a:pt x="714" y="1145"/>
                    </a:cubicBezTo>
                    <a:cubicBezTo>
                      <a:pt x="1371" y="1145"/>
                      <a:pt x="1512" y="161"/>
                      <a:pt x="871" y="15"/>
                    </a:cubicBezTo>
                    <a:cubicBezTo>
                      <a:pt x="827" y="5"/>
                      <a:pt x="784" y="1"/>
                      <a:pt x="7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12"/>
              <p:cNvSpPr/>
              <p:nvPr/>
            </p:nvSpPr>
            <p:spPr>
              <a:xfrm>
                <a:off x="11601800" y="12925875"/>
                <a:ext cx="35475" cy="30300"/>
              </a:xfrm>
              <a:custGeom>
                <a:rect b="b" l="l" r="r" t="t"/>
                <a:pathLst>
                  <a:path extrusionOk="0" h="1212" w="1419">
                    <a:moveTo>
                      <a:pt x="734" y="0"/>
                    </a:moveTo>
                    <a:cubicBezTo>
                      <a:pt x="363" y="0"/>
                      <a:pt x="0" y="396"/>
                      <a:pt x="142" y="766"/>
                    </a:cubicBezTo>
                    <a:cubicBezTo>
                      <a:pt x="142" y="827"/>
                      <a:pt x="142" y="827"/>
                      <a:pt x="173" y="857"/>
                    </a:cubicBezTo>
                    <a:cubicBezTo>
                      <a:pt x="265" y="1080"/>
                      <a:pt x="483" y="1212"/>
                      <a:pt x="700" y="1212"/>
                    </a:cubicBezTo>
                    <a:cubicBezTo>
                      <a:pt x="839" y="1212"/>
                      <a:pt x="978" y="1158"/>
                      <a:pt x="1085" y="1039"/>
                    </a:cubicBezTo>
                    <a:lnTo>
                      <a:pt x="1115" y="1009"/>
                    </a:lnTo>
                    <a:cubicBezTo>
                      <a:pt x="1419" y="675"/>
                      <a:pt x="1237" y="97"/>
                      <a:pt x="811" y="6"/>
                    </a:cubicBezTo>
                    <a:cubicBezTo>
                      <a:pt x="785" y="2"/>
                      <a:pt x="760" y="0"/>
                      <a:pt x="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12"/>
              <p:cNvSpPr/>
              <p:nvPr/>
            </p:nvSpPr>
            <p:spPr>
              <a:xfrm>
                <a:off x="11572600" y="12880250"/>
                <a:ext cx="28875" cy="21775"/>
              </a:xfrm>
              <a:custGeom>
                <a:rect b="b" l="l" r="r" t="t"/>
                <a:pathLst>
                  <a:path extrusionOk="0" h="871" w="1155">
                    <a:moveTo>
                      <a:pt x="589" y="0"/>
                    </a:moveTo>
                    <a:cubicBezTo>
                      <a:pt x="111" y="0"/>
                      <a:pt x="0" y="743"/>
                      <a:pt x="490" y="858"/>
                    </a:cubicBezTo>
                    <a:cubicBezTo>
                      <a:pt x="524" y="866"/>
                      <a:pt x="557" y="870"/>
                      <a:pt x="588" y="870"/>
                    </a:cubicBezTo>
                    <a:cubicBezTo>
                      <a:pt x="1027" y="870"/>
                      <a:pt x="1154" y="121"/>
                      <a:pt x="672" y="7"/>
                    </a:cubicBezTo>
                    <a:cubicBezTo>
                      <a:pt x="643" y="2"/>
                      <a:pt x="616" y="0"/>
                      <a:pt x="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12"/>
              <p:cNvSpPr/>
              <p:nvPr/>
            </p:nvSpPr>
            <p:spPr>
              <a:xfrm>
                <a:off x="11495925" y="11643625"/>
                <a:ext cx="425850" cy="296225"/>
              </a:xfrm>
              <a:custGeom>
                <a:rect b="b" l="l" r="r" t="t"/>
                <a:pathLst>
                  <a:path extrusionOk="0" h="11849" w="17034">
                    <a:moveTo>
                      <a:pt x="13277" y="1"/>
                    </a:moveTo>
                    <a:cubicBezTo>
                      <a:pt x="12219" y="1"/>
                      <a:pt x="11101" y="220"/>
                      <a:pt x="10213" y="505"/>
                    </a:cubicBezTo>
                    <a:cubicBezTo>
                      <a:pt x="7751" y="1356"/>
                      <a:pt x="5502" y="2785"/>
                      <a:pt x="3739" y="4669"/>
                    </a:cubicBezTo>
                    <a:cubicBezTo>
                      <a:pt x="3162" y="5307"/>
                      <a:pt x="2128" y="6402"/>
                      <a:pt x="1459" y="7587"/>
                    </a:cubicBezTo>
                    <a:cubicBezTo>
                      <a:pt x="0" y="10019"/>
                      <a:pt x="1064" y="11721"/>
                      <a:pt x="3830" y="11842"/>
                    </a:cubicBezTo>
                    <a:cubicBezTo>
                      <a:pt x="3936" y="11847"/>
                      <a:pt x="4043" y="11849"/>
                      <a:pt x="4152" y="11849"/>
                    </a:cubicBezTo>
                    <a:cubicBezTo>
                      <a:pt x="8680" y="11849"/>
                      <a:pt x="15915" y="8170"/>
                      <a:pt x="16657" y="3332"/>
                    </a:cubicBezTo>
                    <a:cubicBezTo>
                      <a:pt x="17034" y="773"/>
                      <a:pt x="15263" y="1"/>
                      <a:pt x="132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12"/>
              <p:cNvSpPr/>
              <p:nvPr/>
            </p:nvSpPr>
            <p:spPr>
              <a:xfrm>
                <a:off x="11998300" y="11648675"/>
                <a:ext cx="242350" cy="192600"/>
              </a:xfrm>
              <a:custGeom>
                <a:rect b="b" l="l" r="r" t="t"/>
                <a:pathLst>
                  <a:path extrusionOk="0" h="7704" w="9694">
                    <a:moveTo>
                      <a:pt x="2452" y="0"/>
                    </a:moveTo>
                    <a:cubicBezTo>
                      <a:pt x="1092" y="0"/>
                      <a:pt x="0" y="704"/>
                      <a:pt x="88" y="2157"/>
                    </a:cubicBezTo>
                    <a:cubicBezTo>
                      <a:pt x="88" y="2552"/>
                      <a:pt x="179" y="2947"/>
                      <a:pt x="392" y="3434"/>
                    </a:cubicBezTo>
                    <a:cubicBezTo>
                      <a:pt x="1262" y="5665"/>
                      <a:pt x="4066" y="7704"/>
                      <a:pt x="6565" y="7704"/>
                    </a:cubicBezTo>
                    <a:cubicBezTo>
                      <a:pt x="6686" y="7704"/>
                      <a:pt x="6807" y="7699"/>
                      <a:pt x="6927" y="7689"/>
                    </a:cubicBezTo>
                    <a:cubicBezTo>
                      <a:pt x="8964" y="7476"/>
                      <a:pt x="9693" y="5622"/>
                      <a:pt x="8812" y="3920"/>
                    </a:cubicBezTo>
                    <a:cubicBezTo>
                      <a:pt x="7961" y="2279"/>
                      <a:pt x="5742" y="941"/>
                      <a:pt x="4070" y="303"/>
                    </a:cubicBezTo>
                    <a:cubicBezTo>
                      <a:pt x="3526" y="102"/>
                      <a:pt x="2970" y="0"/>
                      <a:pt x="24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12"/>
              <p:cNvSpPr/>
              <p:nvPr/>
            </p:nvSpPr>
            <p:spPr>
              <a:xfrm>
                <a:off x="11129650" y="12365975"/>
                <a:ext cx="244725" cy="299425"/>
              </a:xfrm>
              <a:custGeom>
                <a:rect b="b" l="l" r="r" t="t"/>
                <a:pathLst>
                  <a:path extrusionOk="0" h="11977" w="9789">
                    <a:moveTo>
                      <a:pt x="1216" y="0"/>
                    </a:moveTo>
                    <a:cubicBezTo>
                      <a:pt x="1" y="2493"/>
                      <a:pt x="213" y="5472"/>
                      <a:pt x="1733" y="7782"/>
                    </a:cubicBezTo>
                    <a:cubicBezTo>
                      <a:pt x="3344" y="10092"/>
                      <a:pt x="6293" y="11429"/>
                      <a:pt x="9028" y="11976"/>
                    </a:cubicBezTo>
                    <a:cubicBezTo>
                      <a:pt x="9788" y="9393"/>
                      <a:pt x="9332" y="6444"/>
                      <a:pt x="7843" y="4195"/>
                    </a:cubicBezTo>
                    <a:cubicBezTo>
                      <a:pt x="6384" y="1915"/>
                      <a:pt x="3891" y="365"/>
                      <a:pt x="1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12"/>
              <p:cNvSpPr/>
              <p:nvPr/>
            </p:nvSpPr>
            <p:spPr>
              <a:xfrm>
                <a:off x="11076450" y="12156975"/>
                <a:ext cx="199875" cy="124775"/>
              </a:xfrm>
              <a:custGeom>
                <a:rect b="b" l="l" r="r" t="t"/>
                <a:pathLst>
                  <a:path extrusionOk="0" h="4991" w="7995">
                    <a:moveTo>
                      <a:pt x="5268" y="0"/>
                    </a:moveTo>
                    <a:cubicBezTo>
                      <a:pt x="4573" y="0"/>
                      <a:pt x="3874" y="151"/>
                      <a:pt x="3223" y="457"/>
                    </a:cubicBezTo>
                    <a:cubicBezTo>
                      <a:pt x="1673" y="1126"/>
                      <a:pt x="578" y="2859"/>
                      <a:pt x="1" y="4439"/>
                    </a:cubicBezTo>
                    <a:cubicBezTo>
                      <a:pt x="738" y="4808"/>
                      <a:pt x="1569" y="4990"/>
                      <a:pt x="2406" y="4990"/>
                    </a:cubicBezTo>
                    <a:cubicBezTo>
                      <a:pt x="3225" y="4990"/>
                      <a:pt x="4052" y="4816"/>
                      <a:pt x="4803" y="4470"/>
                    </a:cubicBezTo>
                    <a:cubicBezTo>
                      <a:pt x="6323" y="3801"/>
                      <a:pt x="7509" y="2464"/>
                      <a:pt x="7995" y="853"/>
                    </a:cubicBezTo>
                    <a:cubicBezTo>
                      <a:pt x="7184" y="288"/>
                      <a:pt x="6230" y="0"/>
                      <a:pt x="5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12"/>
              <p:cNvSpPr/>
              <p:nvPr/>
            </p:nvSpPr>
            <p:spPr>
              <a:xfrm>
                <a:off x="12258100" y="12672925"/>
                <a:ext cx="199875" cy="124775"/>
              </a:xfrm>
              <a:custGeom>
                <a:rect b="b" l="l" r="r" t="t"/>
                <a:pathLst>
                  <a:path extrusionOk="0" h="4991" w="7995">
                    <a:moveTo>
                      <a:pt x="5268" y="1"/>
                    </a:moveTo>
                    <a:cubicBezTo>
                      <a:pt x="4572" y="1"/>
                      <a:pt x="3873" y="152"/>
                      <a:pt x="3222" y="458"/>
                    </a:cubicBezTo>
                    <a:cubicBezTo>
                      <a:pt x="1672" y="1127"/>
                      <a:pt x="547" y="2829"/>
                      <a:pt x="0" y="4440"/>
                    </a:cubicBezTo>
                    <a:cubicBezTo>
                      <a:pt x="737" y="4809"/>
                      <a:pt x="1568" y="4991"/>
                      <a:pt x="2405" y="4991"/>
                    </a:cubicBezTo>
                    <a:cubicBezTo>
                      <a:pt x="3225" y="4991"/>
                      <a:pt x="4051" y="4816"/>
                      <a:pt x="4803" y="4470"/>
                    </a:cubicBezTo>
                    <a:cubicBezTo>
                      <a:pt x="6323" y="3771"/>
                      <a:pt x="7508" y="2464"/>
                      <a:pt x="7994" y="853"/>
                    </a:cubicBezTo>
                    <a:cubicBezTo>
                      <a:pt x="7183" y="289"/>
                      <a:pt x="6229" y="1"/>
                      <a:pt x="52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12"/>
              <p:cNvSpPr/>
              <p:nvPr/>
            </p:nvSpPr>
            <p:spPr>
              <a:xfrm>
                <a:off x="12483025" y="12438925"/>
                <a:ext cx="141350" cy="261425"/>
              </a:xfrm>
              <a:custGeom>
                <a:rect b="b" l="l" r="r" t="t"/>
                <a:pathLst>
                  <a:path extrusionOk="0" h="10457" w="5654">
                    <a:moveTo>
                      <a:pt x="2493" y="0"/>
                    </a:moveTo>
                    <a:cubicBezTo>
                      <a:pt x="851" y="1216"/>
                      <a:pt x="0" y="3222"/>
                      <a:pt x="244" y="5289"/>
                    </a:cubicBezTo>
                    <a:cubicBezTo>
                      <a:pt x="487" y="7326"/>
                      <a:pt x="2006" y="9210"/>
                      <a:pt x="3587" y="10456"/>
                    </a:cubicBezTo>
                    <a:cubicBezTo>
                      <a:pt x="4955" y="8997"/>
                      <a:pt x="5654" y="6961"/>
                      <a:pt x="5411" y="4985"/>
                    </a:cubicBezTo>
                    <a:cubicBezTo>
                      <a:pt x="5198" y="3009"/>
                      <a:pt x="4134" y="1155"/>
                      <a:pt x="2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12"/>
              <p:cNvSpPr/>
              <p:nvPr/>
            </p:nvSpPr>
            <p:spPr>
              <a:xfrm>
                <a:off x="11085575" y="11878500"/>
                <a:ext cx="150475" cy="94250"/>
              </a:xfrm>
              <a:custGeom>
                <a:rect b="b" l="l" r="r" t="t"/>
                <a:pathLst>
                  <a:path extrusionOk="0" h="3770" w="6019">
                    <a:moveTo>
                      <a:pt x="729" y="0"/>
                    </a:moveTo>
                    <a:cubicBezTo>
                      <a:pt x="481" y="0"/>
                      <a:pt x="254" y="123"/>
                      <a:pt x="153" y="350"/>
                    </a:cubicBezTo>
                    <a:cubicBezTo>
                      <a:pt x="1" y="624"/>
                      <a:pt x="122" y="928"/>
                      <a:pt x="305" y="1140"/>
                    </a:cubicBezTo>
                    <a:cubicBezTo>
                      <a:pt x="609" y="1475"/>
                      <a:pt x="1034" y="1688"/>
                      <a:pt x="1399" y="1870"/>
                    </a:cubicBezTo>
                    <a:cubicBezTo>
                      <a:pt x="1794" y="2052"/>
                      <a:pt x="2128" y="2295"/>
                      <a:pt x="2524" y="2478"/>
                    </a:cubicBezTo>
                    <a:cubicBezTo>
                      <a:pt x="2858" y="2660"/>
                      <a:pt x="3223" y="2873"/>
                      <a:pt x="3587" y="3086"/>
                    </a:cubicBezTo>
                    <a:cubicBezTo>
                      <a:pt x="3952" y="3268"/>
                      <a:pt x="4286" y="3542"/>
                      <a:pt x="4682" y="3694"/>
                    </a:cubicBezTo>
                    <a:cubicBezTo>
                      <a:pt x="4784" y="3745"/>
                      <a:pt x="4900" y="3770"/>
                      <a:pt x="5019" y="3770"/>
                    </a:cubicBezTo>
                    <a:cubicBezTo>
                      <a:pt x="5324" y="3770"/>
                      <a:pt x="5645" y="3605"/>
                      <a:pt x="5776" y="3299"/>
                    </a:cubicBezTo>
                    <a:cubicBezTo>
                      <a:pt x="6019" y="2934"/>
                      <a:pt x="5867" y="2508"/>
                      <a:pt x="5442" y="2295"/>
                    </a:cubicBezTo>
                    <a:cubicBezTo>
                      <a:pt x="5077" y="2052"/>
                      <a:pt x="4712" y="1900"/>
                      <a:pt x="4378" y="1718"/>
                    </a:cubicBezTo>
                    <a:lnTo>
                      <a:pt x="3223" y="1110"/>
                    </a:lnTo>
                    <a:cubicBezTo>
                      <a:pt x="2858" y="928"/>
                      <a:pt x="2493" y="715"/>
                      <a:pt x="2128" y="533"/>
                    </a:cubicBezTo>
                    <a:cubicBezTo>
                      <a:pt x="1703" y="320"/>
                      <a:pt x="1338" y="77"/>
                      <a:pt x="882" y="16"/>
                    </a:cubicBezTo>
                    <a:cubicBezTo>
                      <a:pt x="831" y="6"/>
                      <a:pt x="779" y="0"/>
                      <a:pt x="7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12"/>
              <p:cNvSpPr/>
              <p:nvPr/>
            </p:nvSpPr>
            <p:spPr>
              <a:xfrm>
                <a:off x="11174325" y="11578625"/>
                <a:ext cx="181050" cy="154500"/>
              </a:xfrm>
              <a:custGeom>
                <a:rect b="b" l="l" r="r" t="t"/>
                <a:pathLst>
                  <a:path extrusionOk="0" h="6180" w="7242">
                    <a:moveTo>
                      <a:pt x="857" y="0"/>
                    </a:moveTo>
                    <a:cubicBezTo>
                      <a:pt x="359" y="0"/>
                      <a:pt x="1" y="530"/>
                      <a:pt x="281" y="1038"/>
                    </a:cubicBezTo>
                    <a:cubicBezTo>
                      <a:pt x="584" y="1585"/>
                      <a:pt x="1162" y="2041"/>
                      <a:pt x="1618" y="2406"/>
                    </a:cubicBezTo>
                    <a:cubicBezTo>
                      <a:pt x="2074" y="2801"/>
                      <a:pt x="2530" y="3226"/>
                      <a:pt x="2986" y="3591"/>
                    </a:cubicBezTo>
                    <a:cubicBezTo>
                      <a:pt x="3898" y="4381"/>
                      <a:pt x="4809" y="5233"/>
                      <a:pt x="5752" y="5962"/>
                    </a:cubicBezTo>
                    <a:cubicBezTo>
                      <a:pt x="5936" y="6104"/>
                      <a:pt x="6141" y="6180"/>
                      <a:pt x="6341" y="6180"/>
                    </a:cubicBezTo>
                    <a:cubicBezTo>
                      <a:pt x="6568" y="6180"/>
                      <a:pt x="6789" y="6081"/>
                      <a:pt x="6968" y="5871"/>
                    </a:cubicBezTo>
                    <a:cubicBezTo>
                      <a:pt x="7241" y="5506"/>
                      <a:pt x="7211" y="4959"/>
                      <a:pt x="6876" y="4655"/>
                    </a:cubicBezTo>
                    <a:cubicBezTo>
                      <a:pt x="5965" y="3834"/>
                      <a:pt x="4992" y="3074"/>
                      <a:pt x="4080" y="2315"/>
                    </a:cubicBezTo>
                    <a:lnTo>
                      <a:pt x="2712" y="1160"/>
                    </a:lnTo>
                    <a:cubicBezTo>
                      <a:pt x="2499" y="977"/>
                      <a:pt x="2256" y="825"/>
                      <a:pt x="2043" y="643"/>
                    </a:cubicBezTo>
                    <a:cubicBezTo>
                      <a:pt x="1770" y="400"/>
                      <a:pt x="1496" y="187"/>
                      <a:pt x="1162" y="65"/>
                    </a:cubicBezTo>
                    <a:cubicBezTo>
                      <a:pt x="1057" y="20"/>
                      <a:pt x="954" y="0"/>
                      <a:pt x="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12"/>
              <p:cNvSpPr/>
              <p:nvPr/>
            </p:nvSpPr>
            <p:spPr>
              <a:xfrm>
                <a:off x="11381925" y="11255025"/>
                <a:ext cx="200650" cy="310925"/>
              </a:xfrm>
              <a:custGeom>
                <a:rect b="b" l="l" r="r" t="t"/>
                <a:pathLst>
                  <a:path extrusionOk="0" h="12437" w="8026">
                    <a:moveTo>
                      <a:pt x="892" y="1"/>
                    </a:moveTo>
                    <a:cubicBezTo>
                      <a:pt x="736" y="1"/>
                      <a:pt x="582" y="42"/>
                      <a:pt x="457" y="122"/>
                    </a:cubicBezTo>
                    <a:cubicBezTo>
                      <a:pt x="92" y="395"/>
                      <a:pt x="1" y="851"/>
                      <a:pt x="244" y="1246"/>
                    </a:cubicBezTo>
                    <a:cubicBezTo>
                      <a:pt x="2402" y="4924"/>
                      <a:pt x="4500" y="8632"/>
                      <a:pt x="6870" y="12189"/>
                    </a:cubicBezTo>
                    <a:cubicBezTo>
                      <a:pt x="7006" y="12344"/>
                      <a:pt x="7203" y="12437"/>
                      <a:pt x="7400" y="12437"/>
                    </a:cubicBezTo>
                    <a:cubicBezTo>
                      <a:pt x="7511" y="12437"/>
                      <a:pt x="7622" y="12407"/>
                      <a:pt x="7722" y="12341"/>
                    </a:cubicBezTo>
                    <a:cubicBezTo>
                      <a:pt x="7995" y="12128"/>
                      <a:pt x="8025" y="11793"/>
                      <a:pt x="7873" y="11520"/>
                    </a:cubicBezTo>
                    <a:cubicBezTo>
                      <a:pt x="5928" y="7720"/>
                      <a:pt x="3740" y="4043"/>
                      <a:pt x="1551" y="365"/>
                    </a:cubicBezTo>
                    <a:cubicBezTo>
                      <a:pt x="1418" y="117"/>
                      <a:pt x="1153" y="1"/>
                      <a:pt x="8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12"/>
              <p:cNvSpPr/>
              <p:nvPr/>
            </p:nvSpPr>
            <p:spPr>
              <a:xfrm>
                <a:off x="11743650" y="11316650"/>
                <a:ext cx="61700" cy="174700"/>
              </a:xfrm>
              <a:custGeom>
                <a:rect b="b" l="l" r="r" t="t"/>
                <a:pathLst>
                  <a:path extrusionOk="0" h="6988" w="2468">
                    <a:moveTo>
                      <a:pt x="773" y="0"/>
                    </a:moveTo>
                    <a:cubicBezTo>
                      <a:pt x="712" y="0"/>
                      <a:pt x="647" y="9"/>
                      <a:pt x="578" y="27"/>
                    </a:cubicBezTo>
                    <a:cubicBezTo>
                      <a:pt x="152" y="88"/>
                      <a:pt x="0" y="483"/>
                      <a:pt x="92" y="848"/>
                    </a:cubicBezTo>
                    <a:cubicBezTo>
                      <a:pt x="547" y="2824"/>
                      <a:pt x="912" y="4800"/>
                      <a:pt x="1520" y="6714"/>
                    </a:cubicBezTo>
                    <a:cubicBezTo>
                      <a:pt x="1608" y="6903"/>
                      <a:pt x="1790" y="6988"/>
                      <a:pt x="1968" y="6988"/>
                    </a:cubicBezTo>
                    <a:cubicBezTo>
                      <a:pt x="2221" y="6988"/>
                      <a:pt x="2468" y="6817"/>
                      <a:pt x="2432" y="6532"/>
                    </a:cubicBezTo>
                    <a:cubicBezTo>
                      <a:pt x="2219" y="4496"/>
                      <a:pt x="1794" y="2520"/>
                      <a:pt x="1368" y="605"/>
                    </a:cubicBezTo>
                    <a:cubicBezTo>
                      <a:pt x="1317" y="270"/>
                      <a:pt x="1112" y="0"/>
                      <a:pt x="7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12"/>
              <p:cNvSpPr/>
              <p:nvPr/>
            </p:nvSpPr>
            <p:spPr>
              <a:xfrm>
                <a:off x="12030875" y="11182025"/>
                <a:ext cx="50200" cy="298700"/>
              </a:xfrm>
              <a:custGeom>
                <a:rect b="b" l="l" r="r" t="t"/>
                <a:pathLst>
                  <a:path extrusionOk="0" h="11948" w="2008">
                    <a:moveTo>
                      <a:pt x="1149" y="0"/>
                    </a:moveTo>
                    <a:cubicBezTo>
                      <a:pt x="1131" y="0"/>
                      <a:pt x="1113" y="1"/>
                      <a:pt x="1095" y="2"/>
                    </a:cubicBezTo>
                    <a:cubicBezTo>
                      <a:pt x="639" y="63"/>
                      <a:pt x="335" y="428"/>
                      <a:pt x="335" y="884"/>
                    </a:cubicBezTo>
                    <a:cubicBezTo>
                      <a:pt x="366" y="2616"/>
                      <a:pt x="366" y="4409"/>
                      <a:pt x="305" y="6172"/>
                    </a:cubicBezTo>
                    <a:cubicBezTo>
                      <a:pt x="274" y="6993"/>
                      <a:pt x="214" y="7874"/>
                      <a:pt x="153" y="8726"/>
                    </a:cubicBezTo>
                    <a:cubicBezTo>
                      <a:pt x="62" y="9637"/>
                      <a:pt x="1" y="10549"/>
                      <a:pt x="62" y="11461"/>
                    </a:cubicBezTo>
                    <a:cubicBezTo>
                      <a:pt x="93" y="11788"/>
                      <a:pt x="332" y="11948"/>
                      <a:pt x="586" y="11948"/>
                    </a:cubicBezTo>
                    <a:cubicBezTo>
                      <a:pt x="827" y="11948"/>
                      <a:pt x="1083" y="11803"/>
                      <a:pt x="1186" y="11522"/>
                    </a:cubicBezTo>
                    <a:cubicBezTo>
                      <a:pt x="1733" y="9789"/>
                      <a:pt x="1794" y="7874"/>
                      <a:pt x="1855" y="6142"/>
                    </a:cubicBezTo>
                    <a:cubicBezTo>
                      <a:pt x="1977" y="4349"/>
                      <a:pt x="2007" y="2555"/>
                      <a:pt x="1977" y="762"/>
                    </a:cubicBezTo>
                    <a:cubicBezTo>
                      <a:pt x="1977" y="325"/>
                      <a:pt x="1558" y="0"/>
                      <a:pt x="11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12"/>
              <p:cNvSpPr/>
              <p:nvPr/>
            </p:nvSpPr>
            <p:spPr>
              <a:xfrm>
                <a:off x="12245175" y="11361600"/>
                <a:ext cx="108700" cy="158500"/>
              </a:xfrm>
              <a:custGeom>
                <a:rect b="b" l="l" r="r" t="t"/>
                <a:pathLst>
                  <a:path extrusionOk="0" h="6340" w="4348">
                    <a:moveTo>
                      <a:pt x="3544" y="1"/>
                    </a:moveTo>
                    <a:cubicBezTo>
                      <a:pt x="3344" y="1"/>
                      <a:pt x="3156" y="82"/>
                      <a:pt x="3040" y="236"/>
                    </a:cubicBezTo>
                    <a:cubicBezTo>
                      <a:pt x="2858" y="418"/>
                      <a:pt x="2736" y="691"/>
                      <a:pt x="2584" y="965"/>
                    </a:cubicBezTo>
                    <a:cubicBezTo>
                      <a:pt x="2463" y="1178"/>
                      <a:pt x="2311" y="1421"/>
                      <a:pt x="2219" y="1634"/>
                    </a:cubicBezTo>
                    <a:cubicBezTo>
                      <a:pt x="1976" y="2059"/>
                      <a:pt x="1703" y="2485"/>
                      <a:pt x="1490" y="2910"/>
                    </a:cubicBezTo>
                    <a:cubicBezTo>
                      <a:pt x="1004" y="3761"/>
                      <a:pt x="456" y="4613"/>
                      <a:pt x="122" y="5524"/>
                    </a:cubicBezTo>
                    <a:cubicBezTo>
                      <a:pt x="1" y="5798"/>
                      <a:pt x="31" y="6041"/>
                      <a:pt x="304" y="6254"/>
                    </a:cubicBezTo>
                    <a:cubicBezTo>
                      <a:pt x="399" y="6313"/>
                      <a:pt x="503" y="6340"/>
                      <a:pt x="606" y="6340"/>
                    </a:cubicBezTo>
                    <a:cubicBezTo>
                      <a:pt x="766" y="6340"/>
                      <a:pt x="923" y="6274"/>
                      <a:pt x="1034" y="6163"/>
                    </a:cubicBezTo>
                    <a:cubicBezTo>
                      <a:pt x="1703" y="5403"/>
                      <a:pt x="2219" y="4461"/>
                      <a:pt x="2736" y="3579"/>
                    </a:cubicBezTo>
                    <a:cubicBezTo>
                      <a:pt x="3010" y="3154"/>
                      <a:pt x="3283" y="2758"/>
                      <a:pt x="3496" y="2302"/>
                    </a:cubicBezTo>
                    <a:cubicBezTo>
                      <a:pt x="3770" y="1847"/>
                      <a:pt x="4104" y="1391"/>
                      <a:pt x="4286" y="874"/>
                    </a:cubicBezTo>
                    <a:cubicBezTo>
                      <a:pt x="4347" y="540"/>
                      <a:pt x="4165" y="205"/>
                      <a:pt x="3891" y="84"/>
                    </a:cubicBezTo>
                    <a:cubicBezTo>
                      <a:pt x="3780" y="28"/>
                      <a:pt x="3660" y="1"/>
                      <a:pt x="35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12"/>
              <p:cNvSpPr/>
              <p:nvPr/>
            </p:nvSpPr>
            <p:spPr>
              <a:xfrm>
                <a:off x="12419175" y="11441400"/>
                <a:ext cx="285000" cy="226700"/>
              </a:xfrm>
              <a:custGeom>
                <a:rect b="b" l="l" r="r" t="t"/>
                <a:pathLst>
                  <a:path extrusionOk="0" h="9068" w="11400">
                    <a:moveTo>
                      <a:pt x="10556" y="1"/>
                    </a:moveTo>
                    <a:cubicBezTo>
                      <a:pt x="10409" y="1"/>
                      <a:pt x="10258" y="40"/>
                      <a:pt x="10123" y="114"/>
                    </a:cubicBezTo>
                    <a:cubicBezTo>
                      <a:pt x="9667" y="417"/>
                      <a:pt x="9272" y="873"/>
                      <a:pt x="8846" y="1238"/>
                    </a:cubicBezTo>
                    <a:lnTo>
                      <a:pt x="7722" y="2241"/>
                    </a:lnTo>
                    <a:cubicBezTo>
                      <a:pt x="6931" y="2940"/>
                      <a:pt x="6111" y="3609"/>
                      <a:pt x="5290" y="4278"/>
                    </a:cubicBezTo>
                    <a:cubicBezTo>
                      <a:pt x="4439" y="4916"/>
                      <a:pt x="3649" y="5554"/>
                      <a:pt x="2767" y="6193"/>
                    </a:cubicBezTo>
                    <a:cubicBezTo>
                      <a:pt x="2372" y="6497"/>
                      <a:pt x="1916" y="6861"/>
                      <a:pt x="1491" y="7196"/>
                    </a:cubicBezTo>
                    <a:cubicBezTo>
                      <a:pt x="1065" y="7530"/>
                      <a:pt x="609" y="7834"/>
                      <a:pt x="275" y="8260"/>
                    </a:cubicBezTo>
                    <a:cubicBezTo>
                      <a:pt x="0" y="8589"/>
                      <a:pt x="246" y="9067"/>
                      <a:pt x="655" y="9067"/>
                    </a:cubicBezTo>
                    <a:cubicBezTo>
                      <a:pt x="699" y="9067"/>
                      <a:pt x="744" y="9062"/>
                      <a:pt x="791" y="9050"/>
                    </a:cubicBezTo>
                    <a:cubicBezTo>
                      <a:pt x="1339" y="8898"/>
                      <a:pt x="1794" y="8594"/>
                      <a:pt x="2250" y="8320"/>
                    </a:cubicBezTo>
                    <a:cubicBezTo>
                      <a:pt x="2706" y="8047"/>
                      <a:pt x="3162" y="7743"/>
                      <a:pt x="3588" y="7439"/>
                    </a:cubicBezTo>
                    <a:cubicBezTo>
                      <a:pt x="4439" y="6831"/>
                      <a:pt x="5320" y="6193"/>
                      <a:pt x="6141" y="5554"/>
                    </a:cubicBezTo>
                    <a:cubicBezTo>
                      <a:pt x="6992" y="4916"/>
                      <a:pt x="7843" y="4217"/>
                      <a:pt x="8634" y="3487"/>
                    </a:cubicBezTo>
                    <a:cubicBezTo>
                      <a:pt x="9029" y="3123"/>
                      <a:pt x="9454" y="2788"/>
                      <a:pt x="9880" y="2393"/>
                    </a:cubicBezTo>
                    <a:cubicBezTo>
                      <a:pt x="10244" y="2059"/>
                      <a:pt x="10761" y="1724"/>
                      <a:pt x="11065" y="1299"/>
                    </a:cubicBezTo>
                    <a:cubicBezTo>
                      <a:pt x="11369" y="995"/>
                      <a:pt x="11400" y="569"/>
                      <a:pt x="11126" y="265"/>
                    </a:cubicBezTo>
                    <a:cubicBezTo>
                      <a:pt x="10981" y="85"/>
                      <a:pt x="10772" y="1"/>
                      <a:pt x="105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12"/>
              <p:cNvSpPr/>
              <p:nvPr/>
            </p:nvSpPr>
            <p:spPr>
              <a:xfrm>
                <a:off x="12536225" y="11777875"/>
                <a:ext cx="194550" cy="59650"/>
              </a:xfrm>
              <a:custGeom>
                <a:rect b="b" l="l" r="r" t="t"/>
                <a:pathLst>
                  <a:path extrusionOk="0" h="2386" w="7782">
                    <a:moveTo>
                      <a:pt x="6760" y="0"/>
                    </a:moveTo>
                    <a:cubicBezTo>
                      <a:pt x="6393" y="0"/>
                      <a:pt x="6003" y="111"/>
                      <a:pt x="5654" y="181"/>
                    </a:cubicBezTo>
                    <a:cubicBezTo>
                      <a:pt x="5076" y="302"/>
                      <a:pt x="4499" y="393"/>
                      <a:pt x="3952" y="484"/>
                    </a:cubicBezTo>
                    <a:cubicBezTo>
                      <a:pt x="3344" y="606"/>
                      <a:pt x="2766" y="728"/>
                      <a:pt x="2158" y="849"/>
                    </a:cubicBezTo>
                    <a:cubicBezTo>
                      <a:pt x="1550" y="940"/>
                      <a:pt x="973" y="1062"/>
                      <a:pt x="426" y="1366"/>
                    </a:cubicBezTo>
                    <a:cubicBezTo>
                      <a:pt x="0" y="1609"/>
                      <a:pt x="152" y="2278"/>
                      <a:pt x="608" y="2369"/>
                    </a:cubicBezTo>
                    <a:cubicBezTo>
                      <a:pt x="724" y="2381"/>
                      <a:pt x="840" y="2386"/>
                      <a:pt x="956" y="2386"/>
                    </a:cubicBezTo>
                    <a:cubicBezTo>
                      <a:pt x="1448" y="2386"/>
                      <a:pt x="1940" y="2297"/>
                      <a:pt x="2432" y="2247"/>
                    </a:cubicBezTo>
                    <a:cubicBezTo>
                      <a:pt x="2979" y="2156"/>
                      <a:pt x="3556" y="2065"/>
                      <a:pt x="4134" y="1943"/>
                    </a:cubicBezTo>
                    <a:cubicBezTo>
                      <a:pt x="4711" y="1822"/>
                      <a:pt x="5259" y="1761"/>
                      <a:pt x="5836" y="1640"/>
                    </a:cubicBezTo>
                    <a:cubicBezTo>
                      <a:pt x="6110" y="1609"/>
                      <a:pt x="6414" y="1548"/>
                      <a:pt x="6687" y="1488"/>
                    </a:cubicBezTo>
                    <a:cubicBezTo>
                      <a:pt x="7113" y="1396"/>
                      <a:pt x="7417" y="1305"/>
                      <a:pt x="7629" y="940"/>
                    </a:cubicBezTo>
                    <a:cubicBezTo>
                      <a:pt x="7781" y="758"/>
                      <a:pt x="7721" y="393"/>
                      <a:pt x="7508" y="241"/>
                    </a:cubicBezTo>
                    <a:cubicBezTo>
                      <a:pt x="7288" y="61"/>
                      <a:pt x="7030" y="0"/>
                      <a:pt x="67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12"/>
              <p:cNvSpPr/>
              <p:nvPr/>
            </p:nvSpPr>
            <p:spPr>
              <a:xfrm>
                <a:off x="12596250" y="12048600"/>
                <a:ext cx="315375" cy="67125"/>
              </a:xfrm>
              <a:custGeom>
                <a:rect b="b" l="l" r="r" t="t"/>
                <a:pathLst>
                  <a:path extrusionOk="0" h="2685" w="12615">
                    <a:moveTo>
                      <a:pt x="11430" y="0"/>
                    </a:moveTo>
                    <a:cubicBezTo>
                      <a:pt x="11098" y="0"/>
                      <a:pt x="10756" y="63"/>
                      <a:pt x="10426" y="81"/>
                    </a:cubicBezTo>
                    <a:cubicBezTo>
                      <a:pt x="9940" y="112"/>
                      <a:pt x="9484" y="203"/>
                      <a:pt x="8997" y="264"/>
                    </a:cubicBezTo>
                    <a:lnTo>
                      <a:pt x="6019" y="598"/>
                    </a:lnTo>
                    <a:cubicBezTo>
                      <a:pt x="5076" y="719"/>
                      <a:pt x="4104" y="841"/>
                      <a:pt x="3131" y="963"/>
                    </a:cubicBezTo>
                    <a:cubicBezTo>
                      <a:pt x="2645" y="1023"/>
                      <a:pt x="2189" y="1054"/>
                      <a:pt x="1702" y="1145"/>
                    </a:cubicBezTo>
                    <a:cubicBezTo>
                      <a:pt x="1247" y="1206"/>
                      <a:pt x="487" y="1267"/>
                      <a:pt x="183" y="1662"/>
                    </a:cubicBezTo>
                    <a:cubicBezTo>
                      <a:pt x="0" y="1905"/>
                      <a:pt x="0" y="2239"/>
                      <a:pt x="213" y="2422"/>
                    </a:cubicBezTo>
                    <a:cubicBezTo>
                      <a:pt x="450" y="2640"/>
                      <a:pt x="775" y="2684"/>
                      <a:pt x="1102" y="2684"/>
                    </a:cubicBezTo>
                    <a:cubicBezTo>
                      <a:pt x="1320" y="2684"/>
                      <a:pt x="1538" y="2665"/>
                      <a:pt x="1733" y="2665"/>
                    </a:cubicBezTo>
                    <a:cubicBezTo>
                      <a:pt x="2219" y="2634"/>
                      <a:pt x="2736" y="2574"/>
                      <a:pt x="3192" y="2543"/>
                    </a:cubicBezTo>
                    <a:cubicBezTo>
                      <a:pt x="4165" y="2422"/>
                      <a:pt x="5168" y="2361"/>
                      <a:pt x="6140" y="2239"/>
                    </a:cubicBezTo>
                    <a:lnTo>
                      <a:pt x="9028" y="1935"/>
                    </a:lnTo>
                    <a:cubicBezTo>
                      <a:pt x="9514" y="1905"/>
                      <a:pt x="9970" y="1814"/>
                      <a:pt x="10487" y="1783"/>
                    </a:cubicBezTo>
                    <a:cubicBezTo>
                      <a:pt x="11004" y="1723"/>
                      <a:pt x="11703" y="1753"/>
                      <a:pt x="12159" y="1419"/>
                    </a:cubicBezTo>
                    <a:cubicBezTo>
                      <a:pt x="12554" y="1115"/>
                      <a:pt x="12615" y="355"/>
                      <a:pt x="12067" y="112"/>
                    </a:cubicBezTo>
                    <a:cubicBezTo>
                      <a:pt x="11863" y="27"/>
                      <a:pt x="11648" y="0"/>
                      <a:pt x="114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12"/>
              <p:cNvSpPr/>
              <p:nvPr/>
            </p:nvSpPr>
            <p:spPr>
              <a:xfrm>
                <a:off x="12597925" y="12305925"/>
                <a:ext cx="207325" cy="111825"/>
              </a:xfrm>
              <a:custGeom>
                <a:rect b="b" l="l" r="r" t="t"/>
                <a:pathLst>
                  <a:path extrusionOk="0" h="4473" w="8293">
                    <a:moveTo>
                      <a:pt x="539" y="0"/>
                    </a:moveTo>
                    <a:cubicBezTo>
                      <a:pt x="81" y="0"/>
                      <a:pt x="0" y="616"/>
                      <a:pt x="268" y="913"/>
                    </a:cubicBezTo>
                    <a:cubicBezTo>
                      <a:pt x="724" y="1369"/>
                      <a:pt x="1392" y="1642"/>
                      <a:pt x="1970" y="1946"/>
                    </a:cubicBezTo>
                    <a:cubicBezTo>
                      <a:pt x="2517" y="2220"/>
                      <a:pt x="3064" y="2524"/>
                      <a:pt x="3611" y="2767"/>
                    </a:cubicBezTo>
                    <a:cubicBezTo>
                      <a:pt x="4736" y="3314"/>
                      <a:pt x="5891" y="3953"/>
                      <a:pt x="7016" y="4408"/>
                    </a:cubicBezTo>
                    <a:cubicBezTo>
                      <a:pt x="7127" y="4451"/>
                      <a:pt x="7243" y="4472"/>
                      <a:pt x="7357" y="4472"/>
                    </a:cubicBezTo>
                    <a:cubicBezTo>
                      <a:pt x="7646" y="4472"/>
                      <a:pt x="7918" y="4336"/>
                      <a:pt x="8049" y="4074"/>
                    </a:cubicBezTo>
                    <a:cubicBezTo>
                      <a:pt x="8292" y="3649"/>
                      <a:pt x="8140" y="3193"/>
                      <a:pt x="7745" y="3010"/>
                    </a:cubicBezTo>
                    <a:cubicBezTo>
                      <a:pt x="7168" y="2706"/>
                      <a:pt x="6560" y="2433"/>
                      <a:pt x="5952" y="2159"/>
                    </a:cubicBezTo>
                    <a:cubicBezTo>
                      <a:pt x="5405" y="1916"/>
                      <a:pt x="4827" y="1642"/>
                      <a:pt x="4219" y="1369"/>
                    </a:cubicBezTo>
                    <a:cubicBezTo>
                      <a:pt x="3642" y="1095"/>
                      <a:pt x="3034" y="852"/>
                      <a:pt x="2456" y="609"/>
                    </a:cubicBezTo>
                    <a:cubicBezTo>
                      <a:pt x="1848" y="335"/>
                      <a:pt x="1240" y="31"/>
                      <a:pt x="572" y="1"/>
                    </a:cubicBezTo>
                    <a:cubicBezTo>
                      <a:pt x="560" y="0"/>
                      <a:pt x="549" y="0"/>
                      <a:pt x="5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12"/>
              <p:cNvSpPr/>
              <p:nvPr/>
            </p:nvSpPr>
            <p:spPr>
              <a:xfrm>
                <a:off x="11119025" y="12798550"/>
                <a:ext cx="183900" cy="156350"/>
              </a:xfrm>
              <a:custGeom>
                <a:rect b="b" l="l" r="r" t="t"/>
                <a:pathLst>
                  <a:path extrusionOk="0" h="6254" w="7356">
                    <a:moveTo>
                      <a:pt x="3435" y="0"/>
                    </a:moveTo>
                    <a:cubicBezTo>
                      <a:pt x="3260" y="0"/>
                      <a:pt x="3085" y="8"/>
                      <a:pt x="2918" y="23"/>
                    </a:cubicBezTo>
                    <a:cubicBezTo>
                      <a:pt x="2462" y="53"/>
                      <a:pt x="2037" y="205"/>
                      <a:pt x="1672" y="388"/>
                    </a:cubicBezTo>
                    <a:cubicBezTo>
                      <a:pt x="1277" y="570"/>
                      <a:pt x="973" y="843"/>
                      <a:pt x="730" y="1147"/>
                    </a:cubicBezTo>
                    <a:cubicBezTo>
                      <a:pt x="456" y="1512"/>
                      <a:pt x="274" y="1877"/>
                      <a:pt x="152" y="2272"/>
                    </a:cubicBezTo>
                    <a:cubicBezTo>
                      <a:pt x="30" y="2637"/>
                      <a:pt x="0" y="3093"/>
                      <a:pt x="30" y="3549"/>
                    </a:cubicBezTo>
                    <a:cubicBezTo>
                      <a:pt x="61" y="3822"/>
                      <a:pt x="122" y="4035"/>
                      <a:pt x="182" y="4309"/>
                    </a:cubicBezTo>
                    <a:cubicBezTo>
                      <a:pt x="274" y="4582"/>
                      <a:pt x="365" y="4856"/>
                      <a:pt x="486" y="5068"/>
                    </a:cubicBezTo>
                    <a:cubicBezTo>
                      <a:pt x="608" y="5342"/>
                      <a:pt x="760" y="5555"/>
                      <a:pt x="912" y="5768"/>
                    </a:cubicBezTo>
                    <a:cubicBezTo>
                      <a:pt x="1094" y="5950"/>
                      <a:pt x="1277" y="6132"/>
                      <a:pt x="1489" y="6254"/>
                    </a:cubicBezTo>
                    <a:lnTo>
                      <a:pt x="4559" y="5798"/>
                    </a:lnTo>
                    <a:cubicBezTo>
                      <a:pt x="4468" y="5281"/>
                      <a:pt x="4438" y="4825"/>
                      <a:pt x="4377" y="4339"/>
                    </a:cubicBezTo>
                    <a:cubicBezTo>
                      <a:pt x="4316" y="3853"/>
                      <a:pt x="4255" y="3397"/>
                      <a:pt x="4164" y="2910"/>
                    </a:cubicBezTo>
                    <a:lnTo>
                      <a:pt x="2736" y="3002"/>
                    </a:lnTo>
                    <a:lnTo>
                      <a:pt x="2857" y="4157"/>
                    </a:lnTo>
                    <a:lnTo>
                      <a:pt x="2462" y="4187"/>
                    </a:lnTo>
                    <a:cubicBezTo>
                      <a:pt x="2401" y="4126"/>
                      <a:pt x="2310" y="4005"/>
                      <a:pt x="2280" y="3883"/>
                    </a:cubicBezTo>
                    <a:cubicBezTo>
                      <a:pt x="2219" y="3731"/>
                      <a:pt x="2189" y="3609"/>
                      <a:pt x="2189" y="3518"/>
                    </a:cubicBezTo>
                    <a:cubicBezTo>
                      <a:pt x="2189" y="3306"/>
                      <a:pt x="2189" y="3154"/>
                      <a:pt x="2280" y="3002"/>
                    </a:cubicBezTo>
                    <a:cubicBezTo>
                      <a:pt x="2341" y="2850"/>
                      <a:pt x="2432" y="2758"/>
                      <a:pt x="2553" y="2637"/>
                    </a:cubicBezTo>
                    <a:cubicBezTo>
                      <a:pt x="2645" y="2515"/>
                      <a:pt x="2766" y="2454"/>
                      <a:pt x="2918" y="2363"/>
                    </a:cubicBezTo>
                    <a:cubicBezTo>
                      <a:pt x="3070" y="2333"/>
                      <a:pt x="3252" y="2242"/>
                      <a:pt x="3404" y="2242"/>
                    </a:cubicBezTo>
                    <a:cubicBezTo>
                      <a:pt x="3678" y="2242"/>
                      <a:pt x="3921" y="2242"/>
                      <a:pt x="4134" y="2333"/>
                    </a:cubicBezTo>
                    <a:cubicBezTo>
                      <a:pt x="4377" y="2394"/>
                      <a:pt x="4559" y="2515"/>
                      <a:pt x="4711" y="2667"/>
                    </a:cubicBezTo>
                    <a:cubicBezTo>
                      <a:pt x="4894" y="2819"/>
                      <a:pt x="5015" y="2971"/>
                      <a:pt x="5137" y="3214"/>
                    </a:cubicBezTo>
                    <a:cubicBezTo>
                      <a:pt x="5228" y="3427"/>
                      <a:pt x="5289" y="3670"/>
                      <a:pt x="5319" y="3944"/>
                    </a:cubicBezTo>
                    <a:cubicBezTo>
                      <a:pt x="5350" y="4126"/>
                      <a:pt x="5350" y="4309"/>
                      <a:pt x="5350" y="4491"/>
                    </a:cubicBezTo>
                    <a:cubicBezTo>
                      <a:pt x="5350" y="4704"/>
                      <a:pt x="5319" y="4886"/>
                      <a:pt x="5259" y="5068"/>
                    </a:cubicBezTo>
                    <a:lnTo>
                      <a:pt x="7143" y="5008"/>
                    </a:lnTo>
                    <a:cubicBezTo>
                      <a:pt x="7204" y="4886"/>
                      <a:pt x="7265" y="4734"/>
                      <a:pt x="7295" y="4582"/>
                    </a:cubicBezTo>
                    <a:cubicBezTo>
                      <a:pt x="7325" y="4430"/>
                      <a:pt x="7356" y="4278"/>
                      <a:pt x="7356" y="4126"/>
                    </a:cubicBezTo>
                    <a:lnTo>
                      <a:pt x="7356" y="3670"/>
                    </a:lnTo>
                    <a:cubicBezTo>
                      <a:pt x="7356" y="3518"/>
                      <a:pt x="7325" y="3366"/>
                      <a:pt x="7325" y="3214"/>
                    </a:cubicBezTo>
                    <a:cubicBezTo>
                      <a:pt x="7295" y="2819"/>
                      <a:pt x="7204" y="2485"/>
                      <a:pt x="7052" y="2181"/>
                    </a:cubicBezTo>
                    <a:cubicBezTo>
                      <a:pt x="6900" y="1877"/>
                      <a:pt x="6748" y="1603"/>
                      <a:pt x="6535" y="1330"/>
                    </a:cubicBezTo>
                    <a:cubicBezTo>
                      <a:pt x="6292" y="1117"/>
                      <a:pt x="6079" y="874"/>
                      <a:pt x="5806" y="692"/>
                    </a:cubicBezTo>
                    <a:cubicBezTo>
                      <a:pt x="5532" y="509"/>
                      <a:pt x="5228" y="357"/>
                      <a:pt x="4924" y="236"/>
                    </a:cubicBezTo>
                    <a:cubicBezTo>
                      <a:pt x="4620" y="114"/>
                      <a:pt x="4286" y="53"/>
                      <a:pt x="3952" y="23"/>
                    </a:cubicBezTo>
                    <a:cubicBezTo>
                      <a:pt x="3784" y="8"/>
                      <a:pt x="3610" y="0"/>
                      <a:pt x="34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12"/>
              <p:cNvSpPr/>
              <p:nvPr/>
            </p:nvSpPr>
            <p:spPr>
              <a:xfrm>
                <a:off x="11144850" y="12933600"/>
                <a:ext cx="196075" cy="188475"/>
              </a:xfrm>
              <a:custGeom>
                <a:rect b="b" l="l" r="r" t="t"/>
                <a:pathLst>
                  <a:path extrusionOk="0" h="7539" w="7843">
                    <a:moveTo>
                      <a:pt x="5715" y="2554"/>
                    </a:moveTo>
                    <a:cubicBezTo>
                      <a:pt x="5776" y="2584"/>
                      <a:pt x="5806" y="2676"/>
                      <a:pt x="5837" y="2706"/>
                    </a:cubicBezTo>
                    <a:cubicBezTo>
                      <a:pt x="5867" y="2736"/>
                      <a:pt x="5867" y="2797"/>
                      <a:pt x="5928" y="2858"/>
                    </a:cubicBezTo>
                    <a:cubicBezTo>
                      <a:pt x="5958" y="3010"/>
                      <a:pt x="5988" y="3132"/>
                      <a:pt x="5988" y="3253"/>
                    </a:cubicBezTo>
                    <a:cubicBezTo>
                      <a:pt x="5988" y="3405"/>
                      <a:pt x="5958" y="3466"/>
                      <a:pt x="5928" y="3588"/>
                    </a:cubicBezTo>
                    <a:cubicBezTo>
                      <a:pt x="5867" y="3709"/>
                      <a:pt x="5806" y="3770"/>
                      <a:pt x="5715" y="3861"/>
                    </a:cubicBezTo>
                    <a:cubicBezTo>
                      <a:pt x="5624" y="3922"/>
                      <a:pt x="5502" y="4013"/>
                      <a:pt x="5381" y="4043"/>
                    </a:cubicBezTo>
                    <a:cubicBezTo>
                      <a:pt x="5229" y="4104"/>
                      <a:pt x="5077" y="4104"/>
                      <a:pt x="4955" y="4104"/>
                    </a:cubicBezTo>
                    <a:cubicBezTo>
                      <a:pt x="4803" y="4074"/>
                      <a:pt x="4681" y="4043"/>
                      <a:pt x="4590" y="3952"/>
                    </a:cubicBezTo>
                    <a:cubicBezTo>
                      <a:pt x="4469" y="3891"/>
                      <a:pt x="4347" y="3770"/>
                      <a:pt x="4286" y="3648"/>
                    </a:cubicBezTo>
                    <a:cubicBezTo>
                      <a:pt x="4165" y="3527"/>
                      <a:pt x="4104" y="3375"/>
                      <a:pt x="4043" y="3284"/>
                    </a:cubicBezTo>
                    <a:lnTo>
                      <a:pt x="4013" y="3162"/>
                    </a:lnTo>
                    <a:lnTo>
                      <a:pt x="5715" y="2554"/>
                    </a:lnTo>
                    <a:close/>
                    <a:moveTo>
                      <a:pt x="6140" y="1"/>
                    </a:moveTo>
                    <a:cubicBezTo>
                      <a:pt x="5806" y="122"/>
                      <a:pt x="5472" y="274"/>
                      <a:pt x="5107" y="396"/>
                    </a:cubicBezTo>
                    <a:cubicBezTo>
                      <a:pt x="4773" y="548"/>
                      <a:pt x="4438" y="639"/>
                      <a:pt x="4104" y="791"/>
                    </a:cubicBezTo>
                    <a:lnTo>
                      <a:pt x="2037" y="1612"/>
                    </a:lnTo>
                    <a:lnTo>
                      <a:pt x="1" y="2402"/>
                    </a:lnTo>
                    <a:lnTo>
                      <a:pt x="791" y="4347"/>
                    </a:lnTo>
                    <a:lnTo>
                      <a:pt x="2675" y="3648"/>
                    </a:lnTo>
                    <a:lnTo>
                      <a:pt x="2919" y="4195"/>
                    </a:lnTo>
                    <a:lnTo>
                      <a:pt x="1277" y="5654"/>
                    </a:lnTo>
                    <a:lnTo>
                      <a:pt x="2493" y="7539"/>
                    </a:lnTo>
                    <a:lnTo>
                      <a:pt x="3952" y="5715"/>
                    </a:lnTo>
                    <a:cubicBezTo>
                      <a:pt x="4134" y="5867"/>
                      <a:pt x="4317" y="5958"/>
                      <a:pt x="4499" y="6050"/>
                    </a:cubicBezTo>
                    <a:cubicBezTo>
                      <a:pt x="4712" y="6110"/>
                      <a:pt x="4894" y="6171"/>
                      <a:pt x="5077" y="6202"/>
                    </a:cubicBezTo>
                    <a:cubicBezTo>
                      <a:pt x="5259" y="6202"/>
                      <a:pt x="5502" y="6202"/>
                      <a:pt x="5685" y="6171"/>
                    </a:cubicBezTo>
                    <a:cubicBezTo>
                      <a:pt x="5867" y="6141"/>
                      <a:pt x="6110" y="6080"/>
                      <a:pt x="6323" y="5989"/>
                    </a:cubicBezTo>
                    <a:cubicBezTo>
                      <a:pt x="6718" y="5837"/>
                      <a:pt x="6961" y="5624"/>
                      <a:pt x="7296" y="5290"/>
                    </a:cubicBezTo>
                    <a:cubicBezTo>
                      <a:pt x="7508" y="5016"/>
                      <a:pt x="7660" y="4712"/>
                      <a:pt x="7751" y="4408"/>
                    </a:cubicBezTo>
                    <a:cubicBezTo>
                      <a:pt x="7812" y="4074"/>
                      <a:pt x="7843" y="3739"/>
                      <a:pt x="7812" y="3375"/>
                    </a:cubicBezTo>
                    <a:cubicBezTo>
                      <a:pt x="7782" y="3040"/>
                      <a:pt x="7691" y="2706"/>
                      <a:pt x="7539" y="2372"/>
                    </a:cubicBezTo>
                    <a:cubicBezTo>
                      <a:pt x="7478" y="2129"/>
                      <a:pt x="7356" y="1946"/>
                      <a:pt x="7296" y="1703"/>
                    </a:cubicBezTo>
                    <a:cubicBezTo>
                      <a:pt x="7204" y="1490"/>
                      <a:pt x="7083" y="1308"/>
                      <a:pt x="6992" y="1095"/>
                    </a:cubicBezTo>
                    <a:cubicBezTo>
                      <a:pt x="6870" y="913"/>
                      <a:pt x="6748" y="730"/>
                      <a:pt x="6596" y="548"/>
                    </a:cubicBezTo>
                    <a:cubicBezTo>
                      <a:pt x="6444" y="335"/>
                      <a:pt x="6292" y="183"/>
                      <a:pt x="61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12"/>
              <p:cNvSpPr/>
              <p:nvPr/>
            </p:nvSpPr>
            <p:spPr>
              <a:xfrm>
                <a:off x="11219325" y="13053675"/>
                <a:ext cx="206700" cy="186200"/>
              </a:xfrm>
              <a:custGeom>
                <a:rect b="b" l="l" r="r" t="t"/>
                <a:pathLst>
                  <a:path extrusionOk="0" h="7448" w="8268">
                    <a:moveTo>
                      <a:pt x="5532" y="0"/>
                    </a:moveTo>
                    <a:lnTo>
                      <a:pt x="0" y="4256"/>
                    </a:lnTo>
                    <a:lnTo>
                      <a:pt x="2706" y="7447"/>
                    </a:lnTo>
                    <a:cubicBezTo>
                      <a:pt x="2979" y="7265"/>
                      <a:pt x="3283" y="7022"/>
                      <a:pt x="3557" y="6839"/>
                    </a:cubicBezTo>
                    <a:cubicBezTo>
                      <a:pt x="3861" y="6657"/>
                      <a:pt x="4104" y="6414"/>
                      <a:pt x="4408" y="6231"/>
                    </a:cubicBezTo>
                    <a:lnTo>
                      <a:pt x="3891" y="5593"/>
                    </a:lnTo>
                    <a:lnTo>
                      <a:pt x="3131" y="4620"/>
                    </a:lnTo>
                    <a:lnTo>
                      <a:pt x="3709" y="4225"/>
                    </a:lnTo>
                    <a:lnTo>
                      <a:pt x="4651" y="5320"/>
                    </a:lnTo>
                    <a:lnTo>
                      <a:pt x="5867" y="4438"/>
                    </a:lnTo>
                    <a:lnTo>
                      <a:pt x="4955" y="3344"/>
                    </a:lnTo>
                    <a:lnTo>
                      <a:pt x="5441" y="3010"/>
                    </a:lnTo>
                    <a:lnTo>
                      <a:pt x="6809" y="4529"/>
                    </a:lnTo>
                    <a:cubicBezTo>
                      <a:pt x="7022" y="4317"/>
                      <a:pt x="7295" y="4165"/>
                      <a:pt x="7538" y="3982"/>
                    </a:cubicBezTo>
                    <a:cubicBezTo>
                      <a:pt x="7751" y="3800"/>
                      <a:pt x="7994" y="3648"/>
                      <a:pt x="8268" y="3465"/>
                    </a:cubicBezTo>
                    <a:lnTo>
                      <a:pt x="55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12"/>
              <p:cNvSpPr/>
              <p:nvPr/>
            </p:nvSpPr>
            <p:spPr>
              <a:xfrm>
                <a:off x="11312775" y="13129650"/>
                <a:ext cx="196100" cy="197600"/>
              </a:xfrm>
              <a:custGeom>
                <a:rect b="b" l="l" r="r" t="t"/>
                <a:pathLst>
                  <a:path extrusionOk="0" h="7904" w="7844">
                    <a:moveTo>
                      <a:pt x="4256" y="1"/>
                    </a:moveTo>
                    <a:lnTo>
                      <a:pt x="1" y="5503"/>
                    </a:lnTo>
                    <a:lnTo>
                      <a:pt x="3405" y="7904"/>
                    </a:lnTo>
                    <a:lnTo>
                      <a:pt x="4104" y="7113"/>
                    </a:lnTo>
                    <a:lnTo>
                      <a:pt x="4773" y="6293"/>
                    </a:lnTo>
                    <a:lnTo>
                      <a:pt x="4104" y="5806"/>
                    </a:lnTo>
                    <a:lnTo>
                      <a:pt x="3162" y="5077"/>
                    </a:lnTo>
                    <a:lnTo>
                      <a:pt x="3618" y="4560"/>
                    </a:lnTo>
                    <a:lnTo>
                      <a:pt x="4773" y="5381"/>
                    </a:lnTo>
                    <a:lnTo>
                      <a:pt x="5776" y="4256"/>
                    </a:lnTo>
                    <a:lnTo>
                      <a:pt x="4591" y="3405"/>
                    </a:lnTo>
                    <a:lnTo>
                      <a:pt x="5016" y="2949"/>
                    </a:lnTo>
                    <a:lnTo>
                      <a:pt x="6718" y="4104"/>
                    </a:lnTo>
                    <a:lnTo>
                      <a:pt x="7296" y="3405"/>
                    </a:lnTo>
                    <a:lnTo>
                      <a:pt x="7843" y="2737"/>
                    </a:lnTo>
                    <a:lnTo>
                      <a:pt x="425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12"/>
              <p:cNvSpPr/>
              <p:nvPr/>
            </p:nvSpPr>
            <p:spPr>
              <a:xfrm>
                <a:off x="11432100" y="13195775"/>
                <a:ext cx="218100" cy="208225"/>
              </a:xfrm>
              <a:custGeom>
                <a:rect b="b" l="l" r="r" t="t"/>
                <a:pathLst>
                  <a:path extrusionOk="0" h="8329" w="8724">
                    <a:moveTo>
                      <a:pt x="2736" y="0"/>
                    </a:moveTo>
                    <a:lnTo>
                      <a:pt x="0" y="6262"/>
                    </a:lnTo>
                    <a:lnTo>
                      <a:pt x="2037" y="7082"/>
                    </a:lnTo>
                    <a:lnTo>
                      <a:pt x="3587" y="3830"/>
                    </a:lnTo>
                    <a:lnTo>
                      <a:pt x="3496" y="7599"/>
                    </a:lnTo>
                    <a:lnTo>
                      <a:pt x="5927" y="8329"/>
                    </a:lnTo>
                    <a:lnTo>
                      <a:pt x="8724" y="2402"/>
                    </a:lnTo>
                    <a:lnTo>
                      <a:pt x="6535" y="1642"/>
                    </a:lnTo>
                    <a:lnTo>
                      <a:pt x="5259" y="4651"/>
                    </a:lnTo>
                    <a:lnTo>
                      <a:pt x="5015" y="791"/>
                    </a:lnTo>
                    <a:lnTo>
                      <a:pt x="273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12"/>
              <p:cNvSpPr/>
              <p:nvPr/>
            </p:nvSpPr>
            <p:spPr>
              <a:xfrm>
                <a:off x="11663100" y="13261875"/>
                <a:ext cx="142875" cy="184675"/>
              </a:xfrm>
              <a:custGeom>
                <a:rect b="b" l="l" r="r" t="t"/>
                <a:pathLst>
                  <a:path extrusionOk="0" h="7387" w="5715">
                    <a:moveTo>
                      <a:pt x="1247" y="1"/>
                    </a:moveTo>
                    <a:lnTo>
                      <a:pt x="0" y="6840"/>
                    </a:lnTo>
                    <a:lnTo>
                      <a:pt x="4134" y="7387"/>
                    </a:lnTo>
                    <a:lnTo>
                      <a:pt x="4377" y="6384"/>
                    </a:lnTo>
                    <a:lnTo>
                      <a:pt x="4590" y="5350"/>
                    </a:lnTo>
                    <a:lnTo>
                      <a:pt x="3769" y="5198"/>
                    </a:lnTo>
                    <a:lnTo>
                      <a:pt x="2584" y="4986"/>
                    </a:lnTo>
                    <a:lnTo>
                      <a:pt x="2736" y="4317"/>
                    </a:lnTo>
                    <a:lnTo>
                      <a:pt x="4165" y="4499"/>
                    </a:lnTo>
                    <a:lnTo>
                      <a:pt x="4529" y="3071"/>
                    </a:lnTo>
                    <a:lnTo>
                      <a:pt x="3101" y="2828"/>
                    </a:lnTo>
                    <a:lnTo>
                      <a:pt x="3253" y="2220"/>
                    </a:lnTo>
                    <a:lnTo>
                      <a:pt x="5320" y="2463"/>
                    </a:lnTo>
                    <a:cubicBezTo>
                      <a:pt x="5411" y="2159"/>
                      <a:pt x="5441" y="1885"/>
                      <a:pt x="5502" y="1581"/>
                    </a:cubicBezTo>
                    <a:cubicBezTo>
                      <a:pt x="5593" y="1308"/>
                      <a:pt x="5624" y="1004"/>
                      <a:pt x="5715" y="700"/>
                    </a:cubicBezTo>
                    <a:lnTo>
                      <a:pt x="124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12"/>
              <p:cNvSpPr/>
              <p:nvPr/>
            </p:nvSpPr>
            <p:spPr>
              <a:xfrm>
                <a:off x="11799875" y="13278600"/>
                <a:ext cx="162650" cy="174800"/>
              </a:xfrm>
              <a:custGeom>
                <a:rect b="b" l="l" r="r" t="t"/>
                <a:pathLst>
                  <a:path extrusionOk="0" h="6992" w="6506">
                    <a:moveTo>
                      <a:pt x="2463" y="0"/>
                    </a:moveTo>
                    <a:lnTo>
                      <a:pt x="31" y="152"/>
                    </a:lnTo>
                    <a:lnTo>
                      <a:pt x="1" y="6991"/>
                    </a:lnTo>
                    <a:lnTo>
                      <a:pt x="1" y="6991"/>
                    </a:lnTo>
                    <a:lnTo>
                      <a:pt x="2159" y="6961"/>
                    </a:lnTo>
                    <a:lnTo>
                      <a:pt x="2311" y="3374"/>
                    </a:lnTo>
                    <a:lnTo>
                      <a:pt x="3739" y="6870"/>
                    </a:lnTo>
                    <a:lnTo>
                      <a:pt x="6262" y="6627"/>
                    </a:lnTo>
                    <a:lnTo>
                      <a:pt x="6505" y="31"/>
                    </a:lnTo>
                    <a:lnTo>
                      <a:pt x="4226" y="152"/>
                    </a:lnTo>
                    <a:lnTo>
                      <a:pt x="4226" y="3466"/>
                    </a:lnTo>
                    <a:lnTo>
                      <a:pt x="246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12"/>
              <p:cNvSpPr/>
              <p:nvPr/>
            </p:nvSpPr>
            <p:spPr>
              <a:xfrm>
                <a:off x="11958700" y="13248200"/>
                <a:ext cx="139850" cy="196075"/>
              </a:xfrm>
              <a:custGeom>
                <a:rect b="b" l="l" r="r" t="t"/>
                <a:pathLst>
                  <a:path extrusionOk="0" h="7843" w="5594">
                    <a:moveTo>
                      <a:pt x="4377" y="1"/>
                    </a:moveTo>
                    <a:lnTo>
                      <a:pt x="0" y="1034"/>
                    </a:lnTo>
                    <a:lnTo>
                      <a:pt x="1551" y="7843"/>
                    </a:lnTo>
                    <a:lnTo>
                      <a:pt x="5593" y="6718"/>
                    </a:lnTo>
                    <a:cubicBezTo>
                      <a:pt x="5532" y="6384"/>
                      <a:pt x="5472" y="6049"/>
                      <a:pt x="5380" y="5685"/>
                    </a:cubicBezTo>
                    <a:cubicBezTo>
                      <a:pt x="5350" y="5350"/>
                      <a:pt x="5289" y="5016"/>
                      <a:pt x="5198" y="4682"/>
                    </a:cubicBezTo>
                    <a:lnTo>
                      <a:pt x="4377" y="4894"/>
                    </a:lnTo>
                    <a:lnTo>
                      <a:pt x="3192" y="5198"/>
                    </a:lnTo>
                    <a:lnTo>
                      <a:pt x="3070" y="4530"/>
                    </a:lnTo>
                    <a:lnTo>
                      <a:pt x="4469" y="4104"/>
                    </a:lnTo>
                    <a:lnTo>
                      <a:pt x="4225" y="2615"/>
                    </a:lnTo>
                    <a:lnTo>
                      <a:pt x="2797" y="2949"/>
                    </a:lnTo>
                    <a:lnTo>
                      <a:pt x="2706" y="2371"/>
                    </a:lnTo>
                    <a:lnTo>
                      <a:pt x="4681" y="1764"/>
                    </a:lnTo>
                    <a:cubicBezTo>
                      <a:pt x="4620" y="1460"/>
                      <a:pt x="4590" y="1186"/>
                      <a:pt x="4529" y="882"/>
                    </a:cubicBezTo>
                    <a:cubicBezTo>
                      <a:pt x="4469" y="609"/>
                      <a:pt x="4408" y="305"/>
                      <a:pt x="43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12"/>
              <p:cNvSpPr/>
              <p:nvPr/>
            </p:nvSpPr>
            <p:spPr>
              <a:xfrm>
                <a:off x="12062800" y="13206675"/>
                <a:ext cx="195325" cy="200375"/>
              </a:xfrm>
              <a:custGeom>
                <a:rect b="b" l="l" r="r" t="t"/>
                <a:pathLst>
                  <a:path extrusionOk="0" h="8015" w="7813">
                    <a:moveTo>
                      <a:pt x="3192" y="1844"/>
                    </a:moveTo>
                    <a:cubicBezTo>
                      <a:pt x="3314" y="1844"/>
                      <a:pt x="3435" y="1844"/>
                      <a:pt x="3557" y="1905"/>
                    </a:cubicBezTo>
                    <a:cubicBezTo>
                      <a:pt x="3618" y="1935"/>
                      <a:pt x="3739" y="1996"/>
                      <a:pt x="3800" y="2087"/>
                    </a:cubicBezTo>
                    <a:cubicBezTo>
                      <a:pt x="3891" y="2148"/>
                      <a:pt x="3952" y="2270"/>
                      <a:pt x="4043" y="2391"/>
                    </a:cubicBezTo>
                    <a:cubicBezTo>
                      <a:pt x="4104" y="2543"/>
                      <a:pt x="4165" y="2695"/>
                      <a:pt x="4104" y="2847"/>
                    </a:cubicBezTo>
                    <a:cubicBezTo>
                      <a:pt x="4104" y="2999"/>
                      <a:pt x="4074" y="3121"/>
                      <a:pt x="3982" y="3212"/>
                    </a:cubicBezTo>
                    <a:cubicBezTo>
                      <a:pt x="3922" y="3364"/>
                      <a:pt x="3830" y="3455"/>
                      <a:pt x="3739" y="3577"/>
                    </a:cubicBezTo>
                    <a:lnTo>
                      <a:pt x="3374" y="3789"/>
                    </a:lnTo>
                    <a:lnTo>
                      <a:pt x="3283" y="3820"/>
                    </a:lnTo>
                    <a:lnTo>
                      <a:pt x="2523" y="2209"/>
                    </a:lnTo>
                    <a:cubicBezTo>
                      <a:pt x="2554" y="2148"/>
                      <a:pt x="2615" y="2118"/>
                      <a:pt x="2675" y="2087"/>
                    </a:cubicBezTo>
                    <a:cubicBezTo>
                      <a:pt x="2706" y="2057"/>
                      <a:pt x="2736" y="1996"/>
                      <a:pt x="2827" y="1966"/>
                    </a:cubicBezTo>
                    <a:cubicBezTo>
                      <a:pt x="2979" y="1905"/>
                      <a:pt x="3101" y="1844"/>
                      <a:pt x="3192" y="1844"/>
                    </a:cubicBezTo>
                    <a:close/>
                    <a:moveTo>
                      <a:pt x="3840" y="0"/>
                    </a:moveTo>
                    <a:cubicBezTo>
                      <a:pt x="3645" y="0"/>
                      <a:pt x="3449" y="15"/>
                      <a:pt x="3253" y="51"/>
                    </a:cubicBezTo>
                    <a:cubicBezTo>
                      <a:pt x="2858" y="142"/>
                      <a:pt x="2554" y="263"/>
                      <a:pt x="2219" y="446"/>
                    </a:cubicBezTo>
                    <a:cubicBezTo>
                      <a:pt x="1976" y="567"/>
                      <a:pt x="1794" y="689"/>
                      <a:pt x="1612" y="780"/>
                    </a:cubicBezTo>
                    <a:cubicBezTo>
                      <a:pt x="1429" y="902"/>
                      <a:pt x="1216" y="1054"/>
                      <a:pt x="1034" y="1175"/>
                    </a:cubicBezTo>
                    <a:cubicBezTo>
                      <a:pt x="852" y="1266"/>
                      <a:pt x="669" y="1418"/>
                      <a:pt x="517" y="1570"/>
                    </a:cubicBezTo>
                    <a:cubicBezTo>
                      <a:pt x="365" y="1722"/>
                      <a:pt x="153" y="1874"/>
                      <a:pt x="1" y="2087"/>
                    </a:cubicBezTo>
                    <a:cubicBezTo>
                      <a:pt x="153" y="2422"/>
                      <a:pt x="365" y="2725"/>
                      <a:pt x="517" y="3060"/>
                    </a:cubicBezTo>
                    <a:cubicBezTo>
                      <a:pt x="669" y="3394"/>
                      <a:pt x="852" y="3698"/>
                      <a:pt x="1004" y="4063"/>
                    </a:cubicBezTo>
                    <a:cubicBezTo>
                      <a:pt x="1338" y="4732"/>
                      <a:pt x="1642" y="5370"/>
                      <a:pt x="1976" y="6039"/>
                    </a:cubicBezTo>
                    <a:cubicBezTo>
                      <a:pt x="2341" y="6707"/>
                      <a:pt x="2645" y="7346"/>
                      <a:pt x="2979" y="8014"/>
                    </a:cubicBezTo>
                    <a:lnTo>
                      <a:pt x="4803" y="7011"/>
                    </a:lnTo>
                    <a:lnTo>
                      <a:pt x="3922" y="5188"/>
                    </a:lnTo>
                    <a:lnTo>
                      <a:pt x="4469" y="4884"/>
                    </a:lnTo>
                    <a:lnTo>
                      <a:pt x="6080" y="6373"/>
                    </a:lnTo>
                    <a:lnTo>
                      <a:pt x="7812" y="4975"/>
                    </a:lnTo>
                    <a:lnTo>
                      <a:pt x="5837" y="3668"/>
                    </a:lnTo>
                    <a:cubicBezTo>
                      <a:pt x="5928" y="3485"/>
                      <a:pt x="6019" y="3273"/>
                      <a:pt x="6080" y="3060"/>
                    </a:cubicBezTo>
                    <a:cubicBezTo>
                      <a:pt x="6171" y="2877"/>
                      <a:pt x="6201" y="2695"/>
                      <a:pt x="6201" y="2513"/>
                    </a:cubicBezTo>
                    <a:cubicBezTo>
                      <a:pt x="6201" y="2300"/>
                      <a:pt x="6201" y="2087"/>
                      <a:pt x="6140" y="1905"/>
                    </a:cubicBezTo>
                    <a:cubicBezTo>
                      <a:pt x="6049" y="1662"/>
                      <a:pt x="5958" y="1479"/>
                      <a:pt x="5867" y="1236"/>
                    </a:cubicBezTo>
                    <a:cubicBezTo>
                      <a:pt x="5685" y="902"/>
                      <a:pt x="5441" y="628"/>
                      <a:pt x="5168" y="415"/>
                    </a:cubicBezTo>
                    <a:cubicBezTo>
                      <a:pt x="4925" y="233"/>
                      <a:pt x="4621" y="51"/>
                      <a:pt x="4256" y="20"/>
                    </a:cubicBezTo>
                    <a:cubicBezTo>
                      <a:pt x="4117" y="8"/>
                      <a:pt x="3979" y="0"/>
                      <a:pt x="38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12"/>
              <p:cNvSpPr/>
              <p:nvPr/>
            </p:nvSpPr>
            <p:spPr>
              <a:xfrm>
                <a:off x="12209450" y="13103825"/>
                <a:ext cx="174800" cy="189225"/>
              </a:xfrm>
              <a:custGeom>
                <a:rect b="b" l="l" r="r" t="t"/>
                <a:pathLst>
                  <a:path extrusionOk="0" h="7569" w="6992">
                    <a:moveTo>
                      <a:pt x="2676" y="0"/>
                    </a:moveTo>
                    <a:cubicBezTo>
                      <a:pt x="2554" y="31"/>
                      <a:pt x="2433" y="92"/>
                      <a:pt x="2281" y="152"/>
                    </a:cubicBezTo>
                    <a:cubicBezTo>
                      <a:pt x="2129" y="244"/>
                      <a:pt x="1977" y="304"/>
                      <a:pt x="1855" y="396"/>
                    </a:cubicBezTo>
                    <a:cubicBezTo>
                      <a:pt x="1733" y="456"/>
                      <a:pt x="1581" y="548"/>
                      <a:pt x="1490" y="639"/>
                    </a:cubicBezTo>
                    <a:cubicBezTo>
                      <a:pt x="1369" y="760"/>
                      <a:pt x="1247" y="882"/>
                      <a:pt x="1126" y="943"/>
                    </a:cubicBezTo>
                    <a:cubicBezTo>
                      <a:pt x="852" y="1216"/>
                      <a:pt x="639" y="1490"/>
                      <a:pt x="487" y="1794"/>
                    </a:cubicBezTo>
                    <a:cubicBezTo>
                      <a:pt x="305" y="2098"/>
                      <a:pt x="183" y="2402"/>
                      <a:pt x="92" y="2706"/>
                    </a:cubicBezTo>
                    <a:cubicBezTo>
                      <a:pt x="31" y="3040"/>
                      <a:pt x="1" y="3344"/>
                      <a:pt x="1" y="3678"/>
                    </a:cubicBezTo>
                    <a:cubicBezTo>
                      <a:pt x="1" y="4043"/>
                      <a:pt x="62" y="4377"/>
                      <a:pt x="153" y="4681"/>
                    </a:cubicBezTo>
                    <a:cubicBezTo>
                      <a:pt x="214" y="5016"/>
                      <a:pt x="366" y="5320"/>
                      <a:pt x="518" y="5624"/>
                    </a:cubicBezTo>
                    <a:cubicBezTo>
                      <a:pt x="670" y="5928"/>
                      <a:pt x="913" y="6201"/>
                      <a:pt x="1126" y="6475"/>
                    </a:cubicBezTo>
                    <a:cubicBezTo>
                      <a:pt x="1430" y="6809"/>
                      <a:pt x="1825" y="7083"/>
                      <a:pt x="2189" y="7265"/>
                    </a:cubicBezTo>
                    <a:cubicBezTo>
                      <a:pt x="2615" y="7447"/>
                      <a:pt x="3010" y="7539"/>
                      <a:pt x="3405" y="7569"/>
                    </a:cubicBezTo>
                    <a:cubicBezTo>
                      <a:pt x="3831" y="7569"/>
                      <a:pt x="4226" y="7539"/>
                      <a:pt x="4621" y="7387"/>
                    </a:cubicBezTo>
                    <a:cubicBezTo>
                      <a:pt x="5016" y="7235"/>
                      <a:pt x="5381" y="6991"/>
                      <a:pt x="5746" y="6687"/>
                    </a:cubicBezTo>
                    <a:cubicBezTo>
                      <a:pt x="5898" y="6536"/>
                      <a:pt x="6080" y="6353"/>
                      <a:pt x="6232" y="6110"/>
                    </a:cubicBezTo>
                    <a:cubicBezTo>
                      <a:pt x="6384" y="5897"/>
                      <a:pt x="6536" y="5654"/>
                      <a:pt x="6658" y="5441"/>
                    </a:cubicBezTo>
                    <a:cubicBezTo>
                      <a:pt x="6749" y="5168"/>
                      <a:pt x="6840" y="4955"/>
                      <a:pt x="6901" y="4681"/>
                    </a:cubicBezTo>
                    <a:cubicBezTo>
                      <a:pt x="6992" y="4408"/>
                      <a:pt x="6992" y="4134"/>
                      <a:pt x="6992" y="3921"/>
                    </a:cubicBezTo>
                    <a:lnTo>
                      <a:pt x="4743" y="1399"/>
                    </a:lnTo>
                    <a:lnTo>
                      <a:pt x="3709" y="2432"/>
                    </a:lnTo>
                    <a:lnTo>
                      <a:pt x="2676" y="3466"/>
                    </a:lnTo>
                    <a:lnTo>
                      <a:pt x="3648" y="4560"/>
                    </a:lnTo>
                    <a:lnTo>
                      <a:pt x="4499" y="3800"/>
                    </a:lnTo>
                    <a:lnTo>
                      <a:pt x="4743" y="4104"/>
                    </a:lnTo>
                    <a:cubicBezTo>
                      <a:pt x="4712" y="4225"/>
                      <a:pt x="4651" y="4347"/>
                      <a:pt x="4591" y="4438"/>
                    </a:cubicBezTo>
                    <a:cubicBezTo>
                      <a:pt x="4560" y="4560"/>
                      <a:pt x="4439" y="4681"/>
                      <a:pt x="4347" y="4742"/>
                    </a:cubicBezTo>
                    <a:cubicBezTo>
                      <a:pt x="4256" y="4864"/>
                      <a:pt x="4104" y="4955"/>
                      <a:pt x="3952" y="4985"/>
                    </a:cubicBezTo>
                    <a:cubicBezTo>
                      <a:pt x="3876" y="5001"/>
                      <a:pt x="3800" y="5008"/>
                      <a:pt x="3724" y="5008"/>
                    </a:cubicBezTo>
                    <a:cubicBezTo>
                      <a:pt x="3648" y="5008"/>
                      <a:pt x="3572" y="5001"/>
                      <a:pt x="3496" y="4985"/>
                    </a:cubicBezTo>
                    <a:cubicBezTo>
                      <a:pt x="3344" y="4985"/>
                      <a:pt x="3223" y="4894"/>
                      <a:pt x="3071" y="4833"/>
                    </a:cubicBezTo>
                    <a:cubicBezTo>
                      <a:pt x="2919" y="4742"/>
                      <a:pt x="2797" y="4651"/>
                      <a:pt x="2676" y="4529"/>
                    </a:cubicBezTo>
                    <a:cubicBezTo>
                      <a:pt x="2493" y="4347"/>
                      <a:pt x="2372" y="4134"/>
                      <a:pt x="2311" y="3921"/>
                    </a:cubicBezTo>
                    <a:cubicBezTo>
                      <a:pt x="2220" y="3739"/>
                      <a:pt x="2189" y="3496"/>
                      <a:pt x="2220" y="3283"/>
                    </a:cubicBezTo>
                    <a:cubicBezTo>
                      <a:pt x="2220" y="3040"/>
                      <a:pt x="2311" y="2858"/>
                      <a:pt x="2433" y="2614"/>
                    </a:cubicBezTo>
                    <a:cubicBezTo>
                      <a:pt x="2524" y="2432"/>
                      <a:pt x="2676" y="2250"/>
                      <a:pt x="2889" y="2067"/>
                    </a:cubicBezTo>
                    <a:lnTo>
                      <a:pt x="3344" y="1703"/>
                    </a:lnTo>
                    <a:cubicBezTo>
                      <a:pt x="3496" y="1611"/>
                      <a:pt x="3648" y="1520"/>
                      <a:pt x="3831" y="1459"/>
                    </a:cubicBezTo>
                    <a:lnTo>
                      <a:pt x="26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12"/>
              <p:cNvSpPr/>
              <p:nvPr/>
            </p:nvSpPr>
            <p:spPr>
              <a:xfrm>
                <a:off x="12282400" y="12980725"/>
                <a:ext cx="186200" cy="199875"/>
              </a:xfrm>
              <a:custGeom>
                <a:rect b="b" l="l" r="r" t="t"/>
                <a:pathLst>
                  <a:path extrusionOk="0" h="7995" w="7448">
                    <a:moveTo>
                      <a:pt x="3496" y="0"/>
                    </a:moveTo>
                    <a:lnTo>
                      <a:pt x="2037" y="1824"/>
                    </a:lnTo>
                    <a:lnTo>
                      <a:pt x="3071" y="4013"/>
                    </a:lnTo>
                    <a:lnTo>
                      <a:pt x="1156" y="3131"/>
                    </a:lnTo>
                    <a:lnTo>
                      <a:pt x="1" y="5350"/>
                    </a:lnTo>
                    <a:lnTo>
                      <a:pt x="3740" y="6262"/>
                    </a:lnTo>
                    <a:lnTo>
                      <a:pt x="6171" y="7994"/>
                    </a:lnTo>
                    <a:lnTo>
                      <a:pt x="7448" y="6110"/>
                    </a:lnTo>
                    <a:lnTo>
                      <a:pt x="5016" y="4286"/>
                    </a:lnTo>
                    <a:lnTo>
                      <a:pt x="34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8">
                                  <p:stCondLst>
                                    <p:cond delay="0"/>
                                  </p:stCondLst>
                                  <p:childTnLst>
                                    <p:set>
                                      <p:cBhvr>
                                        <p:cTn dur="1" fill="hold">
                                          <p:stCondLst>
                                            <p:cond delay="0"/>
                                          </p:stCondLst>
                                        </p:cTn>
                                        <p:tgtEl>
                                          <p:spTgt spid="3731"/>
                                        </p:tgtEl>
                                        <p:attrNameLst>
                                          <p:attrName>style.visibility</p:attrName>
                                        </p:attrNameLst>
                                      </p:cBhvr>
                                      <p:to>
                                        <p:strVal val="visible"/>
                                      </p:to>
                                    </p:set>
                                    <p:anim calcmode="lin" valueType="num">
                                      <p:cBhvr additive="base">
                                        <p:cTn dur="500"/>
                                        <p:tgtEl>
                                          <p:spTgt spid="3731"/>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2" name="Shape 3782"/>
        <p:cNvGrpSpPr/>
        <p:nvPr/>
      </p:nvGrpSpPr>
      <p:grpSpPr>
        <a:xfrm>
          <a:off x="0" y="0"/>
          <a:ext cx="0" cy="0"/>
          <a:chOff x="0" y="0"/>
          <a:chExt cx="0" cy="0"/>
        </a:xfrm>
      </p:grpSpPr>
      <p:sp>
        <p:nvSpPr>
          <p:cNvPr id="3783" name="Google Shape;3783;p113"/>
          <p:cNvSpPr txBox="1"/>
          <p:nvPr>
            <p:ph type="title"/>
          </p:nvPr>
        </p:nvSpPr>
        <p:spPr>
          <a:xfrm>
            <a:off x="720000" y="2487325"/>
            <a:ext cx="7704000" cy="212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3784" name="Google Shape;3784;p113"/>
          <p:cNvGrpSpPr/>
          <p:nvPr/>
        </p:nvGrpSpPr>
        <p:grpSpPr>
          <a:xfrm>
            <a:off x="3584066" y="541026"/>
            <a:ext cx="1975883" cy="1946301"/>
            <a:chOff x="2234081" y="4357801"/>
            <a:chExt cx="705018" cy="694487"/>
          </a:xfrm>
        </p:grpSpPr>
        <p:sp>
          <p:nvSpPr>
            <p:cNvPr id="3785" name="Google Shape;3785;p113"/>
            <p:cNvSpPr/>
            <p:nvPr/>
          </p:nvSpPr>
          <p:spPr>
            <a:xfrm>
              <a:off x="2234081" y="4357801"/>
              <a:ext cx="705018" cy="694487"/>
            </a:xfrm>
            <a:custGeom>
              <a:rect b="b" l="l" r="r" t="t"/>
              <a:pathLst>
                <a:path extrusionOk="0" h="18664" w="18947">
                  <a:moveTo>
                    <a:pt x="12369" y="2994"/>
                  </a:moveTo>
                  <a:cubicBezTo>
                    <a:pt x="12408" y="2994"/>
                    <a:pt x="12434" y="2994"/>
                    <a:pt x="12472" y="3006"/>
                  </a:cubicBezTo>
                  <a:cubicBezTo>
                    <a:pt x="12498" y="3058"/>
                    <a:pt x="12511" y="3123"/>
                    <a:pt x="12523" y="3187"/>
                  </a:cubicBezTo>
                  <a:cubicBezTo>
                    <a:pt x="12523" y="3264"/>
                    <a:pt x="12523" y="3329"/>
                    <a:pt x="12498" y="3407"/>
                  </a:cubicBezTo>
                  <a:cubicBezTo>
                    <a:pt x="12485" y="3381"/>
                    <a:pt x="12472" y="3355"/>
                    <a:pt x="12446" y="3329"/>
                  </a:cubicBezTo>
                  <a:lnTo>
                    <a:pt x="12253" y="3175"/>
                  </a:lnTo>
                  <a:cubicBezTo>
                    <a:pt x="12291" y="3110"/>
                    <a:pt x="12343" y="3058"/>
                    <a:pt x="12369" y="2994"/>
                  </a:cubicBezTo>
                  <a:close/>
                  <a:moveTo>
                    <a:pt x="6333" y="3187"/>
                  </a:moveTo>
                  <a:cubicBezTo>
                    <a:pt x="6410" y="3187"/>
                    <a:pt x="6488" y="3213"/>
                    <a:pt x="6565" y="3252"/>
                  </a:cubicBezTo>
                  <a:cubicBezTo>
                    <a:pt x="6539" y="3252"/>
                    <a:pt x="6513" y="3264"/>
                    <a:pt x="6488" y="3290"/>
                  </a:cubicBezTo>
                  <a:cubicBezTo>
                    <a:pt x="6398" y="3368"/>
                    <a:pt x="6295" y="3458"/>
                    <a:pt x="6204" y="3548"/>
                  </a:cubicBezTo>
                  <a:cubicBezTo>
                    <a:pt x="6178" y="3574"/>
                    <a:pt x="6166" y="3587"/>
                    <a:pt x="6152" y="3613"/>
                  </a:cubicBezTo>
                  <a:cubicBezTo>
                    <a:pt x="6126" y="3548"/>
                    <a:pt x="6114" y="3471"/>
                    <a:pt x="6114" y="3407"/>
                  </a:cubicBezTo>
                  <a:cubicBezTo>
                    <a:pt x="6126" y="3342"/>
                    <a:pt x="6140" y="3278"/>
                    <a:pt x="6166" y="3226"/>
                  </a:cubicBezTo>
                  <a:cubicBezTo>
                    <a:pt x="6217" y="3200"/>
                    <a:pt x="6269" y="3187"/>
                    <a:pt x="6333" y="3187"/>
                  </a:cubicBezTo>
                  <a:close/>
                  <a:moveTo>
                    <a:pt x="13400" y="3935"/>
                  </a:moveTo>
                  <a:cubicBezTo>
                    <a:pt x="13452" y="3935"/>
                    <a:pt x="13517" y="3948"/>
                    <a:pt x="13569" y="3961"/>
                  </a:cubicBezTo>
                  <a:cubicBezTo>
                    <a:pt x="13594" y="4026"/>
                    <a:pt x="13607" y="4090"/>
                    <a:pt x="13607" y="4155"/>
                  </a:cubicBezTo>
                  <a:cubicBezTo>
                    <a:pt x="13620" y="4219"/>
                    <a:pt x="13607" y="4296"/>
                    <a:pt x="13581" y="4361"/>
                  </a:cubicBezTo>
                  <a:cubicBezTo>
                    <a:pt x="13569" y="4335"/>
                    <a:pt x="13555" y="4310"/>
                    <a:pt x="13529" y="4296"/>
                  </a:cubicBezTo>
                  <a:cubicBezTo>
                    <a:pt x="13440" y="4206"/>
                    <a:pt x="13336" y="4116"/>
                    <a:pt x="13246" y="4026"/>
                  </a:cubicBezTo>
                  <a:lnTo>
                    <a:pt x="13168" y="3987"/>
                  </a:lnTo>
                  <a:cubicBezTo>
                    <a:pt x="13246" y="3961"/>
                    <a:pt x="13323" y="3935"/>
                    <a:pt x="13400" y="3935"/>
                  </a:cubicBezTo>
                  <a:close/>
                  <a:moveTo>
                    <a:pt x="5378" y="4141"/>
                  </a:moveTo>
                  <a:cubicBezTo>
                    <a:pt x="5456" y="4141"/>
                    <a:pt x="5521" y="4155"/>
                    <a:pt x="5572" y="4181"/>
                  </a:cubicBezTo>
                  <a:cubicBezTo>
                    <a:pt x="5547" y="4193"/>
                    <a:pt x="5533" y="4206"/>
                    <a:pt x="5507" y="4232"/>
                  </a:cubicBezTo>
                  <a:lnTo>
                    <a:pt x="5237" y="4502"/>
                  </a:lnTo>
                  <a:lnTo>
                    <a:pt x="5198" y="4580"/>
                  </a:lnTo>
                  <a:cubicBezTo>
                    <a:pt x="5146" y="4451"/>
                    <a:pt x="5134" y="4310"/>
                    <a:pt x="5186" y="4181"/>
                  </a:cubicBezTo>
                  <a:cubicBezTo>
                    <a:pt x="5250" y="4155"/>
                    <a:pt x="5315" y="4141"/>
                    <a:pt x="5378" y="4141"/>
                  </a:cubicBezTo>
                  <a:close/>
                  <a:moveTo>
                    <a:pt x="14432" y="4929"/>
                  </a:moveTo>
                  <a:cubicBezTo>
                    <a:pt x="14497" y="4929"/>
                    <a:pt x="14561" y="4941"/>
                    <a:pt x="14626" y="4967"/>
                  </a:cubicBezTo>
                  <a:cubicBezTo>
                    <a:pt x="14678" y="5096"/>
                    <a:pt x="14678" y="5238"/>
                    <a:pt x="14613" y="5354"/>
                  </a:cubicBezTo>
                  <a:cubicBezTo>
                    <a:pt x="14600" y="5328"/>
                    <a:pt x="14587" y="5315"/>
                    <a:pt x="14575" y="5290"/>
                  </a:cubicBezTo>
                  <a:cubicBezTo>
                    <a:pt x="14484" y="5199"/>
                    <a:pt x="14394" y="5109"/>
                    <a:pt x="14291" y="5018"/>
                  </a:cubicBezTo>
                  <a:cubicBezTo>
                    <a:pt x="14277" y="4993"/>
                    <a:pt x="14252" y="4980"/>
                    <a:pt x="14226" y="4980"/>
                  </a:cubicBezTo>
                  <a:cubicBezTo>
                    <a:pt x="14291" y="4941"/>
                    <a:pt x="14368" y="4929"/>
                    <a:pt x="14432" y="4929"/>
                  </a:cubicBezTo>
                  <a:close/>
                  <a:moveTo>
                    <a:pt x="4515" y="5161"/>
                  </a:moveTo>
                  <a:cubicBezTo>
                    <a:pt x="4566" y="5161"/>
                    <a:pt x="4618" y="5173"/>
                    <a:pt x="4670" y="5187"/>
                  </a:cubicBezTo>
                  <a:cubicBezTo>
                    <a:pt x="4644" y="5199"/>
                    <a:pt x="4630" y="5212"/>
                    <a:pt x="4605" y="5238"/>
                  </a:cubicBezTo>
                  <a:cubicBezTo>
                    <a:pt x="4527" y="5341"/>
                    <a:pt x="4450" y="5444"/>
                    <a:pt x="4360" y="5548"/>
                  </a:cubicBezTo>
                  <a:cubicBezTo>
                    <a:pt x="4347" y="5560"/>
                    <a:pt x="4334" y="5586"/>
                    <a:pt x="4334" y="5612"/>
                  </a:cubicBezTo>
                  <a:cubicBezTo>
                    <a:pt x="4295" y="5548"/>
                    <a:pt x="4269" y="5483"/>
                    <a:pt x="4257" y="5405"/>
                  </a:cubicBezTo>
                  <a:cubicBezTo>
                    <a:pt x="4257" y="5341"/>
                    <a:pt x="4257" y="5290"/>
                    <a:pt x="4283" y="5225"/>
                  </a:cubicBezTo>
                  <a:cubicBezTo>
                    <a:pt x="4347" y="5187"/>
                    <a:pt x="4438" y="5161"/>
                    <a:pt x="4515" y="5161"/>
                  </a:cubicBezTo>
                  <a:close/>
                  <a:moveTo>
                    <a:pt x="15426" y="5960"/>
                  </a:moveTo>
                  <a:cubicBezTo>
                    <a:pt x="15503" y="5960"/>
                    <a:pt x="15567" y="5973"/>
                    <a:pt x="15632" y="6012"/>
                  </a:cubicBezTo>
                  <a:cubicBezTo>
                    <a:pt x="15658" y="6076"/>
                    <a:pt x="15670" y="6153"/>
                    <a:pt x="15658" y="6231"/>
                  </a:cubicBezTo>
                  <a:lnTo>
                    <a:pt x="15658" y="6244"/>
                  </a:lnTo>
                  <a:lnTo>
                    <a:pt x="15567" y="6334"/>
                  </a:lnTo>
                  <a:lnTo>
                    <a:pt x="15658" y="6256"/>
                  </a:lnTo>
                  <a:lnTo>
                    <a:pt x="15658" y="6256"/>
                  </a:lnTo>
                  <a:cubicBezTo>
                    <a:pt x="15658" y="6308"/>
                    <a:pt x="15632" y="6360"/>
                    <a:pt x="15606" y="6399"/>
                  </a:cubicBezTo>
                  <a:cubicBezTo>
                    <a:pt x="15606" y="6373"/>
                    <a:pt x="15593" y="6360"/>
                    <a:pt x="15567" y="6334"/>
                  </a:cubicBezTo>
                  <a:lnTo>
                    <a:pt x="15555" y="6321"/>
                  </a:lnTo>
                  <a:cubicBezTo>
                    <a:pt x="15477" y="6231"/>
                    <a:pt x="15400" y="6141"/>
                    <a:pt x="15309" y="6050"/>
                  </a:cubicBezTo>
                  <a:cubicBezTo>
                    <a:pt x="15283" y="6024"/>
                    <a:pt x="15271" y="6012"/>
                    <a:pt x="15245" y="5999"/>
                  </a:cubicBezTo>
                  <a:cubicBezTo>
                    <a:pt x="15297" y="5973"/>
                    <a:pt x="15361" y="5960"/>
                    <a:pt x="15426" y="5960"/>
                  </a:cubicBezTo>
                  <a:close/>
                  <a:moveTo>
                    <a:pt x="3753" y="6256"/>
                  </a:moveTo>
                  <a:cubicBezTo>
                    <a:pt x="3793" y="6256"/>
                    <a:pt x="3818" y="6270"/>
                    <a:pt x="3857" y="6270"/>
                  </a:cubicBezTo>
                  <a:cubicBezTo>
                    <a:pt x="3831" y="6282"/>
                    <a:pt x="3818" y="6308"/>
                    <a:pt x="3793" y="6334"/>
                  </a:cubicBezTo>
                  <a:cubicBezTo>
                    <a:pt x="3728" y="6437"/>
                    <a:pt x="3650" y="6554"/>
                    <a:pt x="3586" y="6657"/>
                  </a:cubicBezTo>
                  <a:cubicBezTo>
                    <a:pt x="3573" y="6683"/>
                    <a:pt x="3561" y="6708"/>
                    <a:pt x="3561" y="6734"/>
                  </a:cubicBezTo>
                  <a:cubicBezTo>
                    <a:pt x="3483" y="6631"/>
                    <a:pt x="3444" y="6489"/>
                    <a:pt x="3470" y="6347"/>
                  </a:cubicBezTo>
                  <a:cubicBezTo>
                    <a:pt x="3547" y="6296"/>
                    <a:pt x="3650" y="6256"/>
                    <a:pt x="3753" y="6256"/>
                  </a:cubicBezTo>
                  <a:close/>
                  <a:moveTo>
                    <a:pt x="16071" y="7276"/>
                  </a:moveTo>
                  <a:lnTo>
                    <a:pt x="16071" y="7276"/>
                  </a:lnTo>
                  <a:cubicBezTo>
                    <a:pt x="16200" y="7302"/>
                    <a:pt x="16315" y="7391"/>
                    <a:pt x="16392" y="7508"/>
                  </a:cubicBezTo>
                  <a:cubicBezTo>
                    <a:pt x="16380" y="7560"/>
                    <a:pt x="16354" y="7598"/>
                    <a:pt x="16329" y="7649"/>
                  </a:cubicBezTo>
                  <a:cubicBezTo>
                    <a:pt x="16289" y="7714"/>
                    <a:pt x="16212" y="7778"/>
                    <a:pt x="16148" y="7817"/>
                  </a:cubicBezTo>
                  <a:lnTo>
                    <a:pt x="16148" y="7752"/>
                  </a:lnTo>
                  <a:cubicBezTo>
                    <a:pt x="16148" y="7611"/>
                    <a:pt x="16122" y="7482"/>
                    <a:pt x="16096" y="7340"/>
                  </a:cubicBezTo>
                  <a:cubicBezTo>
                    <a:pt x="16083" y="7314"/>
                    <a:pt x="16083" y="7302"/>
                    <a:pt x="16071" y="7276"/>
                  </a:cubicBezTo>
                  <a:close/>
                  <a:moveTo>
                    <a:pt x="3174" y="7456"/>
                  </a:moveTo>
                  <a:cubicBezTo>
                    <a:pt x="3148" y="7469"/>
                    <a:pt x="3134" y="7495"/>
                    <a:pt x="3122" y="7520"/>
                  </a:cubicBezTo>
                  <a:cubicBezTo>
                    <a:pt x="3070" y="7649"/>
                    <a:pt x="3019" y="7766"/>
                    <a:pt x="2967" y="7881"/>
                  </a:cubicBezTo>
                  <a:cubicBezTo>
                    <a:pt x="2967" y="7907"/>
                    <a:pt x="2954" y="7933"/>
                    <a:pt x="2954" y="7959"/>
                  </a:cubicBezTo>
                  <a:cubicBezTo>
                    <a:pt x="2928" y="7933"/>
                    <a:pt x="2890" y="7881"/>
                    <a:pt x="2864" y="7843"/>
                  </a:cubicBezTo>
                  <a:cubicBezTo>
                    <a:pt x="2851" y="7817"/>
                    <a:pt x="2838" y="7792"/>
                    <a:pt x="2838" y="7778"/>
                  </a:cubicBezTo>
                  <a:cubicBezTo>
                    <a:pt x="2812" y="7714"/>
                    <a:pt x="2799" y="7663"/>
                    <a:pt x="2799" y="7598"/>
                  </a:cubicBezTo>
                  <a:cubicBezTo>
                    <a:pt x="2890" y="7508"/>
                    <a:pt x="3019" y="7456"/>
                    <a:pt x="3148" y="7456"/>
                  </a:cubicBezTo>
                  <a:close/>
                  <a:moveTo>
                    <a:pt x="16135" y="8733"/>
                  </a:moveTo>
                  <a:cubicBezTo>
                    <a:pt x="16264" y="8784"/>
                    <a:pt x="16367" y="8875"/>
                    <a:pt x="16418" y="9004"/>
                  </a:cubicBezTo>
                  <a:cubicBezTo>
                    <a:pt x="16367" y="9133"/>
                    <a:pt x="16264" y="9236"/>
                    <a:pt x="16135" y="9274"/>
                  </a:cubicBezTo>
                  <a:cubicBezTo>
                    <a:pt x="16148" y="9249"/>
                    <a:pt x="16160" y="9223"/>
                    <a:pt x="16160" y="9197"/>
                  </a:cubicBezTo>
                  <a:lnTo>
                    <a:pt x="16160" y="8810"/>
                  </a:lnTo>
                  <a:cubicBezTo>
                    <a:pt x="16160" y="8784"/>
                    <a:pt x="16148" y="8758"/>
                    <a:pt x="16135" y="8733"/>
                  </a:cubicBezTo>
                  <a:close/>
                  <a:moveTo>
                    <a:pt x="2735" y="8784"/>
                  </a:moveTo>
                  <a:lnTo>
                    <a:pt x="2735" y="8784"/>
                  </a:lnTo>
                  <a:cubicBezTo>
                    <a:pt x="2722" y="8798"/>
                    <a:pt x="2722" y="8823"/>
                    <a:pt x="2722" y="8849"/>
                  </a:cubicBezTo>
                  <a:cubicBezTo>
                    <a:pt x="2696" y="8978"/>
                    <a:pt x="2696" y="9094"/>
                    <a:pt x="2696" y="9223"/>
                  </a:cubicBezTo>
                  <a:lnTo>
                    <a:pt x="2696" y="9262"/>
                  </a:lnTo>
                  <a:cubicBezTo>
                    <a:pt x="2696" y="9288"/>
                    <a:pt x="2696" y="9314"/>
                    <a:pt x="2709" y="9326"/>
                  </a:cubicBezTo>
                  <a:cubicBezTo>
                    <a:pt x="2670" y="9314"/>
                    <a:pt x="2632" y="9288"/>
                    <a:pt x="2606" y="9262"/>
                  </a:cubicBezTo>
                  <a:cubicBezTo>
                    <a:pt x="2529" y="9210"/>
                    <a:pt x="2464" y="9133"/>
                    <a:pt x="2438" y="9042"/>
                  </a:cubicBezTo>
                  <a:cubicBezTo>
                    <a:pt x="2503" y="8913"/>
                    <a:pt x="2606" y="8823"/>
                    <a:pt x="2735" y="8784"/>
                  </a:cubicBezTo>
                  <a:close/>
                  <a:moveTo>
                    <a:pt x="2747" y="10139"/>
                  </a:moveTo>
                  <a:lnTo>
                    <a:pt x="2747" y="10139"/>
                  </a:lnTo>
                  <a:cubicBezTo>
                    <a:pt x="2735" y="10165"/>
                    <a:pt x="2722" y="10191"/>
                    <a:pt x="2722" y="10216"/>
                  </a:cubicBezTo>
                  <a:lnTo>
                    <a:pt x="2735" y="10345"/>
                  </a:lnTo>
                  <a:cubicBezTo>
                    <a:pt x="2658" y="10332"/>
                    <a:pt x="2580" y="10332"/>
                    <a:pt x="2515" y="10332"/>
                  </a:cubicBezTo>
                  <a:cubicBezTo>
                    <a:pt x="2567" y="10242"/>
                    <a:pt x="2644" y="10177"/>
                    <a:pt x="2747" y="10139"/>
                  </a:cubicBezTo>
                  <a:close/>
                  <a:moveTo>
                    <a:pt x="16135" y="10165"/>
                  </a:moveTo>
                  <a:cubicBezTo>
                    <a:pt x="16238" y="10203"/>
                    <a:pt x="16329" y="10268"/>
                    <a:pt x="16380" y="10358"/>
                  </a:cubicBezTo>
                  <a:cubicBezTo>
                    <a:pt x="16303" y="10371"/>
                    <a:pt x="16225" y="10371"/>
                    <a:pt x="16160" y="10383"/>
                  </a:cubicBezTo>
                  <a:lnTo>
                    <a:pt x="16160" y="10242"/>
                  </a:lnTo>
                  <a:cubicBezTo>
                    <a:pt x="16160" y="10216"/>
                    <a:pt x="16148" y="10191"/>
                    <a:pt x="16135" y="10165"/>
                  </a:cubicBezTo>
                  <a:close/>
                  <a:moveTo>
                    <a:pt x="9386" y="0"/>
                  </a:moveTo>
                  <a:cubicBezTo>
                    <a:pt x="9215" y="0"/>
                    <a:pt x="9045" y="5"/>
                    <a:pt x="8874" y="14"/>
                  </a:cubicBezTo>
                  <a:cubicBezTo>
                    <a:pt x="8113" y="54"/>
                    <a:pt x="7507" y="182"/>
                    <a:pt x="7146" y="272"/>
                  </a:cubicBezTo>
                  <a:cubicBezTo>
                    <a:pt x="6668" y="401"/>
                    <a:pt x="6346" y="840"/>
                    <a:pt x="6346" y="1330"/>
                  </a:cubicBezTo>
                  <a:lnTo>
                    <a:pt x="6346" y="2439"/>
                  </a:lnTo>
                  <a:lnTo>
                    <a:pt x="6346" y="2594"/>
                  </a:lnTo>
                  <a:cubicBezTo>
                    <a:pt x="6243" y="2633"/>
                    <a:pt x="6126" y="2685"/>
                    <a:pt x="6037" y="2774"/>
                  </a:cubicBezTo>
                  <a:lnTo>
                    <a:pt x="5727" y="3046"/>
                  </a:lnTo>
                  <a:cubicBezTo>
                    <a:pt x="5598" y="3161"/>
                    <a:pt x="5507" y="3329"/>
                    <a:pt x="5469" y="3496"/>
                  </a:cubicBezTo>
                  <a:cubicBezTo>
                    <a:pt x="5301" y="3536"/>
                    <a:pt x="5146" y="3613"/>
                    <a:pt x="5017" y="3754"/>
                  </a:cubicBezTo>
                  <a:cubicBezTo>
                    <a:pt x="4914" y="3845"/>
                    <a:pt x="4824" y="3948"/>
                    <a:pt x="4734" y="4038"/>
                  </a:cubicBezTo>
                  <a:cubicBezTo>
                    <a:pt x="4618" y="4181"/>
                    <a:pt x="4541" y="4348"/>
                    <a:pt x="4515" y="4516"/>
                  </a:cubicBezTo>
                  <a:cubicBezTo>
                    <a:pt x="4347" y="4567"/>
                    <a:pt x="4192" y="4657"/>
                    <a:pt x="4076" y="4800"/>
                  </a:cubicBezTo>
                  <a:cubicBezTo>
                    <a:pt x="3986" y="4903"/>
                    <a:pt x="3908" y="5018"/>
                    <a:pt x="3818" y="5122"/>
                  </a:cubicBezTo>
                  <a:cubicBezTo>
                    <a:pt x="3715" y="5264"/>
                    <a:pt x="3650" y="5431"/>
                    <a:pt x="3638" y="5612"/>
                  </a:cubicBezTo>
                  <a:cubicBezTo>
                    <a:pt x="3470" y="5677"/>
                    <a:pt x="3328" y="5792"/>
                    <a:pt x="3225" y="5947"/>
                  </a:cubicBezTo>
                  <a:cubicBezTo>
                    <a:pt x="3148" y="6064"/>
                    <a:pt x="3070" y="6179"/>
                    <a:pt x="3005" y="6296"/>
                  </a:cubicBezTo>
                  <a:cubicBezTo>
                    <a:pt x="2902" y="6463"/>
                    <a:pt x="2864" y="6643"/>
                    <a:pt x="2876" y="6824"/>
                  </a:cubicBezTo>
                  <a:cubicBezTo>
                    <a:pt x="2709" y="6915"/>
                    <a:pt x="2580" y="7056"/>
                    <a:pt x="2503" y="7237"/>
                  </a:cubicBezTo>
                  <a:cubicBezTo>
                    <a:pt x="2438" y="7366"/>
                    <a:pt x="2374" y="7508"/>
                    <a:pt x="2322" y="7637"/>
                  </a:cubicBezTo>
                  <a:cubicBezTo>
                    <a:pt x="2257" y="7830"/>
                    <a:pt x="2245" y="8036"/>
                    <a:pt x="2309" y="8230"/>
                  </a:cubicBezTo>
                  <a:cubicBezTo>
                    <a:pt x="2154" y="8372"/>
                    <a:pt x="2064" y="8552"/>
                    <a:pt x="2039" y="8758"/>
                  </a:cubicBezTo>
                  <a:cubicBezTo>
                    <a:pt x="2013" y="8927"/>
                    <a:pt x="1999" y="9068"/>
                    <a:pt x="1999" y="9223"/>
                  </a:cubicBezTo>
                  <a:lnTo>
                    <a:pt x="1999" y="9249"/>
                  </a:lnTo>
                  <a:lnTo>
                    <a:pt x="2013" y="9288"/>
                  </a:lnTo>
                  <a:cubicBezTo>
                    <a:pt x="2013" y="9468"/>
                    <a:pt x="2064" y="9623"/>
                    <a:pt x="2168" y="9764"/>
                  </a:cubicBezTo>
                  <a:cubicBezTo>
                    <a:pt x="2077" y="9907"/>
                    <a:pt x="2039" y="10062"/>
                    <a:pt x="2039" y="10242"/>
                  </a:cubicBezTo>
                  <a:lnTo>
                    <a:pt x="2051" y="10371"/>
                  </a:lnTo>
                  <a:cubicBezTo>
                    <a:pt x="1793" y="10423"/>
                    <a:pt x="1561" y="10526"/>
                    <a:pt x="1342" y="10667"/>
                  </a:cubicBezTo>
                  <a:lnTo>
                    <a:pt x="1071" y="10848"/>
                  </a:lnTo>
                  <a:cubicBezTo>
                    <a:pt x="555" y="11183"/>
                    <a:pt x="194" y="11738"/>
                    <a:pt x="104" y="12383"/>
                  </a:cubicBezTo>
                  <a:cubicBezTo>
                    <a:pt x="1" y="13040"/>
                    <a:pt x="168" y="13699"/>
                    <a:pt x="581" y="14201"/>
                  </a:cubicBezTo>
                  <a:cubicBezTo>
                    <a:pt x="1239" y="15001"/>
                    <a:pt x="2348" y="16161"/>
                    <a:pt x="3857" y="17090"/>
                  </a:cubicBezTo>
                  <a:cubicBezTo>
                    <a:pt x="5572" y="18135"/>
                    <a:pt x="7442" y="18663"/>
                    <a:pt x="9402" y="18663"/>
                  </a:cubicBezTo>
                  <a:cubicBezTo>
                    <a:pt x="11531" y="18663"/>
                    <a:pt x="13452" y="18161"/>
                    <a:pt x="15142" y="17155"/>
                  </a:cubicBezTo>
                  <a:cubicBezTo>
                    <a:pt x="16392" y="16393"/>
                    <a:pt x="17502" y="15388"/>
                    <a:pt x="18418" y="14137"/>
                  </a:cubicBezTo>
                  <a:cubicBezTo>
                    <a:pt x="18805" y="13608"/>
                    <a:pt x="18946" y="12937"/>
                    <a:pt x="18817" y="12292"/>
                  </a:cubicBezTo>
                  <a:cubicBezTo>
                    <a:pt x="18688" y="11673"/>
                    <a:pt x="18315" y="11132"/>
                    <a:pt x="17785" y="10822"/>
                  </a:cubicBezTo>
                  <a:lnTo>
                    <a:pt x="17515" y="10655"/>
                  </a:lnTo>
                  <a:cubicBezTo>
                    <a:pt x="17309" y="10526"/>
                    <a:pt x="17077" y="10435"/>
                    <a:pt x="16844" y="10397"/>
                  </a:cubicBezTo>
                  <a:lnTo>
                    <a:pt x="16844" y="10242"/>
                  </a:lnTo>
                  <a:cubicBezTo>
                    <a:pt x="16844" y="10048"/>
                    <a:pt x="16779" y="9868"/>
                    <a:pt x="16664" y="9726"/>
                  </a:cubicBezTo>
                  <a:cubicBezTo>
                    <a:pt x="16779" y="9571"/>
                    <a:pt x="16844" y="9391"/>
                    <a:pt x="16844" y="9197"/>
                  </a:cubicBezTo>
                  <a:lnTo>
                    <a:pt x="16844" y="8810"/>
                  </a:lnTo>
                  <a:cubicBezTo>
                    <a:pt x="16844" y="8617"/>
                    <a:pt x="16779" y="8437"/>
                    <a:pt x="16664" y="8282"/>
                  </a:cubicBezTo>
                  <a:cubicBezTo>
                    <a:pt x="16793" y="8127"/>
                    <a:pt x="16844" y="7921"/>
                    <a:pt x="16844" y="7714"/>
                  </a:cubicBezTo>
                  <a:cubicBezTo>
                    <a:pt x="16831" y="7534"/>
                    <a:pt x="16805" y="7353"/>
                    <a:pt x="16767" y="7185"/>
                  </a:cubicBezTo>
                  <a:cubicBezTo>
                    <a:pt x="16715" y="6953"/>
                    <a:pt x="16573" y="6760"/>
                    <a:pt x="16367" y="6631"/>
                  </a:cubicBezTo>
                  <a:cubicBezTo>
                    <a:pt x="16341" y="6618"/>
                    <a:pt x="16315" y="6605"/>
                    <a:pt x="16303" y="6592"/>
                  </a:cubicBezTo>
                  <a:cubicBezTo>
                    <a:pt x="16341" y="6347"/>
                    <a:pt x="16264" y="6076"/>
                    <a:pt x="16083" y="5870"/>
                  </a:cubicBezTo>
                  <a:lnTo>
                    <a:pt x="16071" y="5857"/>
                  </a:lnTo>
                  <a:cubicBezTo>
                    <a:pt x="15993" y="5766"/>
                    <a:pt x="15902" y="5677"/>
                    <a:pt x="15813" y="5573"/>
                  </a:cubicBezTo>
                  <a:cubicBezTo>
                    <a:pt x="15670" y="5431"/>
                    <a:pt x="15490" y="5341"/>
                    <a:pt x="15309" y="5315"/>
                  </a:cubicBezTo>
                  <a:cubicBezTo>
                    <a:pt x="15283" y="5122"/>
                    <a:pt x="15194" y="4941"/>
                    <a:pt x="15051" y="4800"/>
                  </a:cubicBezTo>
                  <a:lnTo>
                    <a:pt x="14781" y="4528"/>
                  </a:lnTo>
                  <a:cubicBezTo>
                    <a:pt x="14638" y="4387"/>
                    <a:pt x="14458" y="4310"/>
                    <a:pt x="14265" y="4284"/>
                  </a:cubicBezTo>
                  <a:cubicBezTo>
                    <a:pt x="14239" y="4103"/>
                    <a:pt x="14148" y="3923"/>
                    <a:pt x="13994" y="3780"/>
                  </a:cubicBezTo>
                  <a:cubicBezTo>
                    <a:pt x="13890" y="3690"/>
                    <a:pt x="13801" y="3600"/>
                    <a:pt x="13710" y="3522"/>
                  </a:cubicBezTo>
                  <a:cubicBezTo>
                    <a:pt x="13555" y="3393"/>
                    <a:pt x="13375" y="3316"/>
                    <a:pt x="13182" y="3304"/>
                  </a:cubicBezTo>
                  <a:cubicBezTo>
                    <a:pt x="13142" y="3110"/>
                    <a:pt x="13039" y="2929"/>
                    <a:pt x="12885" y="2813"/>
                  </a:cubicBezTo>
                  <a:cubicBezTo>
                    <a:pt x="12781" y="2723"/>
                    <a:pt x="12678" y="2633"/>
                    <a:pt x="12575" y="2556"/>
                  </a:cubicBezTo>
                  <a:cubicBezTo>
                    <a:pt x="12563" y="2530"/>
                    <a:pt x="12537" y="2516"/>
                    <a:pt x="12511" y="2504"/>
                  </a:cubicBezTo>
                  <a:lnTo>
                    <a:pt x="12511" y="2439"/>
                  </a:lnTo>
                  <a:lnTo>
                    <a:pt x="12511" y="1343"/>
                  </a:lnTo>
                  <a:cubicBezTo>
                    <a:pt x="12511" y="840"/>
                    <a:pt x="12162" y="401"/>
                    <a:pt x="11672" y="286"/>
                  </a:cubicBezTo>
                  <a:cubicBezTo>
                    <a:pt x="10923" y="96"/>
                    <a:pt x="10156" y="0"/>
                    <a:pt x="938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13"/>
            <p:cNvSpPr/>
            <p:nvPr/>
          </p:nvSpPr>
          <p:spPr>
            <a:xfrm>
              <a:off x="2371346" y="4478285"/>
              <a:ext cx="426650" cy="475134"/>
            </a:xfrm>
            <a:custGeom>
              <a:rect b="b" l="l" r="r" t="t"/>
              <a:pathLst>
                <a:path extrusionOk="0" h="12769" w="11466">
                  <a:moveTo>
                    <a:pt x="4733" y="1"/>
                  </a:moveTo>
                  <a:cubicBezTo>
                    <a:pt x="4024" y="1"/>
                    <a:pt x="0" y="3638"/>
                    <a:pt x="0" y="6024"/>
                  </a:cubicBezTo>
                  <a:lnTo>
                    <a:pt x="193" y="11466"/>
                  </a:lnTo>
                  <a:cubicBezTo>
                    <a:pt x="193" y="12189"/>
                    <a:pt x="774" y="12769"/>
                    <a:pt x="1497" y="12769"/>
                  </a:cubicBezTo>
                  <a:lnTo>
                    <a:pt x="10163" y="12769"/>
                  </a:lnTo>
                  <a:cubicBezTo>
                    <a:pt x="10886" y="12769"/>
                    <a:pt x="11272" y="12189"/>
                    <a:pt x="11272" y="11466"/>
                  </a:cubicBezTo>
                  <a:lnTo>
                    <a:pt x="11465" y="4850"/>
                  </a:lnTo>
                  <a:cubicBezTo>
                    <a:pt x="11465" y="4386"/>
                    <a:pt x="11298" y="3947"/>
                    <a:pt x="10989" y="3599"/>
                  </a:cubicBezTo>
                  <a:cubicBezTo>
                    <a:pt x="9866" y="2361"/>
                    <a:pt x="7326" y="1"/>
                    <a:pt x="6733"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13"/>
            <p:cNvSpPr/>
            <p:nvPr/>
          </p:nvSpPr>
          <p:spPr>
            <a:xfrm>
              <a:off x="2334360" y="4478471"/>
              <a:ext cx="153603" cy="330536"/>
            </a:xfrm>
            <a:custGeom>
              <a:rect b="b" l="l" r="r" t="t"/>
              <a:pathLst>
                <a:path extrusionOk="0" h="8883" w="4128">
                  <a:moveTo>
                    <a:pt x="3921" y="1"/>
                  </a:moveTo>
                  <a:cubicBezTo>
                    <a:pt x="3875" y="1"/>
                    <a:pt x="3829" y="17"/>
                    <a:pt x="3793" y="47"/>
                  </a:cubicBezTo>
                  <a:cubicBezTo>
                    <a:pt x="3703" y="125"/>
                    <a:pt x="3600" y="215"/>
                    <a:pt x="3509" y="305"/>
                  </a:cubicBezTo>
                  <a:cubicBezTo>
                    <a:pt x="3431" y="382"/>
                    <a:pt x="3419" y="499"/>
                    <a:pt x="3496" y="576"/>
                  </a:cubicBezTo>
                  <a:cubicBezTo>
                    <a:pt x="3535" y="615"/>
                    <a:pt x="3586" y="640"/>
                    <a:pt x="3638" y="640"/>
                  </a:cubicBezTo>
                  <a:cubicBezTo>
                    <a:pt x="3677" y="640"/>
                    <a:pt x="3729" y="615"/>
                    <a:pt x="3767" y="589"/>
                  </a:cubicBezTo>
                  <a:cubicBezTo>
                    <a:pt x="3858" y="499"/>
                    <a:pt x="3947" y="408"/>
                    <a:pt x="4051" y="331"/>
                  </a:cubicBezTo>
                  <a:cubicBezTo>
                    <a:pt x="4128" y="267"/>
                    <a:pt x="4128" y="138"/>
                    <a:pt x="4064" y="61"/>
                  </a:cubicBezTo>
                  <a:cubicBezTo>
                    <a:pt x="4023" y="20"/>
                    <a:pt x="3972" y="1"/>
                    <a:pt x="3921" y="1"/>
                  </a:cubicBezTo>
                  <a:close/>
                  <a:moveTo>
                    <a:pt x="2955" y="929"/>
                  </a:moveTo>
                  <a:cubicBezTo>
                    <a:pt x="2904" y="929"/>
                    <a:pt x="2853" y="949"/>
                    <a:pt x="2812" y="989"/>
                  </a:cubicBezTo>
                  <a:lnTo>
                    <a:pt x="2542" y="1259"/>
                  </a:lnTo>
                  <a:cubicBezTo>
                    <a:pt x="2477" y="1337"/>
                    <a:pt x="2477" y="1466"/>
                    <a:pt x="2555" y="1531"/>
                  </a:cubicBezTo>
                  <a:cubicBezTo>
                    <a:pt x="2594" y="1569"/>
                    <a:pt x="2645" y="1582"/>
                    <a:pt x="2683" y="1582"/>
                  </a:cubicBezTo>
                  <a:cubicBezTo>
                    <a:pt x="2735" y="1582"/>
                    <a:pt x="2787" y="1569"/>
                    <a:pt x="2826" y="1531"/>
                  </a:cubicBezTo>
                  <a:cubicBezTo>
                    <a:pt x="2916" y="1428"/>
                    <a:pt x="3006" y="1337"/>
                    <a:pt x="3084" y="1247"/>
                  </a:cubicBezTo>
                  <a:cubicBezTo>
                    <a:pt x="3161" y="1170"/>
                    <a:pt x="3161" y="1053"/>
                    <a:pt x="3084" y="976"/>
                  </a:cubicBezTo>
                  <a:cubicBezTo>
                    <a:pt x="3047" y="945"/>
                    <a:pt x="3001" y="929"/>
                    <a:pt x="2955" y="929"/>
                  </a:cubicBezTo>
                  <a:close/>
                  <a:moveTo>
                    <a:pt x="2061" y="1928"/>
                  </a:moveTo>
                  <a:cubicBezTo>
                    <a:pt x="2004" y="1928"/>
                    <a:pt x="1947" y="1951"/>
                    <a:pt x="1910" y="1995"/>
                  </a:cubicBezTo>
                  <a:cubicBezTo>
                    <a:pt x="1832" y="2098"/>
                    <a:pt x="1755" y="2201"/>
                    <a:pt x="1665" y="2305"/>
                  </a:cubicBezTo>
                  <a:cubicBezTo>
                    <a:pt x="1600" y="2382"/>
                    <a:pt x="1626" y="2498"/>
                    <a:pt x="1703" y="2563"/>
                  </a:cubicBezTo>
                  <a:cubicBezTo>
                    <a:pt x="1743" y="2588"/>
                    <a:pt x="1781" y="2601"/>
                    <a:pt x="1820" y="2601"/>
                  </a:cubicBezTo>
                  <a:cubicBezTo>
                    <a:pt x="1884" y="2601"/>
                    <a:pt x="1935" y="2588"/>
                    <a:pt x="1975" y="2537"/>
                  </a:cubicBezTo>
                  <a:cubicBezTo>
                    <a:pt x="2052" y="2434"/>
                    <a:pt x="2129" y="2330"/>
                    <a:pt x="2207" y="2240"/>
                  </a:cubicBezTo>
                  <a:cubicBezTo>
                    <a:pt x="2271" y="2162"/>
                    <a:pt x="2258" y="2033"/>
                    <a:pt x="2181" y="1969"/>
                  </a:cubicBezTo>
                  <a:cubicBezTo>
                    <a:pt x="2148" y="1941"/>
                    <a:pt x="2105" y="1928"/>
                    <a:pt x="2061" y="1928"/>
                  </a:cubicBezTo>
                  <a:close/>
                  <a:moveTo>
                    <a:pt x="1269" y="3001"/>
                  </a:moveTo>
                  <a:cubicBezTo>
                    <a:pt x="1204" y="3001"/>
                    <a:pt x="1140" y="3032"/>
                    <a:pt x="1098" y="3091"/>
                  </a:cubicBezTo>
                  <a:cubicBezTo>
                    <a:pt x="1033" y="3194"/>
                    <a:pt x="955" y="3311"/>
                    <a:pt x="891" y="3414"/>
                  </a:cubicBezTo>
                  <a:cubicBezTo>
                    <a:pt x="840" y="3504"/>
                    <a:pt x="866" y="3620"/>
                    <a:pt x="955" y="3672"/>
                  </a:cubicBezTo>
                  <a:cubicBezTo>
                    <a:pt x="981" y="3698"/>
                    <a:pt x="1020" y="3710"/>
                    <a:pt x="1058" y="3710"/>
                  </a:cubicBezTo>
                  <a:cubicBezTo>
                    <a:pt x="1123" y="3710"/>
                    <a:pt x="1187" y="3672"/>
                    <a:pt x="1213" y="3620"/>
                  </a:cubicBezTo>
                  <a:cubicBezTo>
                    <a:pt x="1278" y="3504"/>
                    <a:pt x="1356" y="3400"/>
                    <a:pt x="1420" y="3297"/>
                  </a:cubicBezTo>
                  <a:cubicBezTo>
                    <a:pt x="1485" y="3207"/>
                    <a:pt x="1459" y="3091"/>
                    <a:pt x="1368" y="3027"/>
                  </a:cubicBezTo>
                  <a:cubicBezTo>
                    <a:pt x="1337" y="3009"/>
                    <a:pt x="1303" y="3001"/>
                    <a:pt x="1269" y="3001"/>
                  </a:cubicBezTo>
                  <a:close/>
                  <a:moveTo>
                    <a:pt x="594" y="4165"/>
                  </a:moveTo>
                  <a:cubicBezTo>
                    <a:pt x="525" y="4165"/>
                    <a:pt x="463" y="4205"/>
                    <a:pt x="427" y="4277"/>
                  </a:cubicBezTo>
                  <a:cubicBezTo>
                    <a:pt x="375" y="4406"/>
                    <a:pt x="324" y="4523"/>
                    <a:pt x="272" y="4638"/>
                  </a:cubicBezTo>
                  <a:cubicBezTo>
                    <a:pt x="233" y="4742"/>
                    <a:pt x="285" y="4845"/>
                    <a:pt x="388" y="4884"/>
                  </a:cubicBezTo>
                  <a:cubicBezTo>
                    <a:pt x="414" y="4896"/>
                    <a:pt x="427" y="4896"/>
                    <a:pt x="453" y="4896"/>
                  </a:cubicBezTo>
                  <a:cubicBezTo>
                    <a:pt x="530" y="4896"/>
                    <a:pt x="608" y="4858"/>
                    <a:pt x="633" y="4781"/>
                  </a:cubicBezTo>
                  <a:cubicBezTo>
                    <a:pt x="672" y="4664"/>
                    <a:pt x="723" y="4549"/>
                    <a:pt x="775" y="4432"/>
                  </a:cubicBezTo>
                  <a:cubicBezTo>
                    <a:pt x="826" y="4342"/>
                    <a:pt x="775" y="4226"/>
                    <a:pt x="685" y="4188"/>
                  </a:cubicBezTo>
                  <a:cubicBezTo>
                    <a:pt x="654" y="4172"/>
                    <a:pt x="623" y="4165"/>
                    <a:pt x="594" y="4165"/>
                  </a:cubicBezTo>
                  <a:close/>
                  <a:moveTo>
                    <a:pt x="211" y="5437"/>
                  </a:moveTo>
                  <a:cubicBezTo>
                    <a:pt x="118" y="5437"/>
                    <a:pt x="39" y="5510"/>
                    <a:pt x="27" y="5606"/>
                  </a:cubicBezTo>
                  <a:cubicBezTo>
                    <a:pt x="1" y="5735"/>
                    <a:pt x="1" y="5851"/>
                    <a:pt x="1" y="5980"/>
                  </a:cubicBezTo>
                  <a:lnTo>
                    <a:pt x="1" y="6019"/>
                  </a:lnTo>
                  <a:cubicBezTo>
                    <a:pt x="1" y="6122"/>
                    <a:pt x="92" y="6200"/>
                    <a:pt x="195" y="6200"/>
                  </a:cubicBezTo>
                  <a:cubicBezTo>
                    <a:pt x="298" y="6200"/>
                    <a:pt x="388" y="6109"/>
                    <a:pt x="388" y="6006"/>
                  </a:cubicBezTo>
                  <a:lnTo>
                    <a:pt x="375" y="5980"/>
                  </a:lnTo>
                  <a:cubicBezTo>
                    <a:pt x="375" y="5877"/>
                    <a:pt x="388" y="5761"/>
                    <a:pt x="401" y="5658"/>
                  </a:cubicBezTo>
                  <a:cubicBezTo>
                    <a:pt x="414" y="5555"/>
                    <a:pt x="336" y="5451"/>
                    <a:pt x="233" y="5438"/>
                  </a:cubicBezTo>
                  <a:cubicBezTo>
                    <a:pt x="226" y="5437"/>
                    <a:pt x="219" y="5437"/>
                    <a:pt x="211" y="5437"/>
                  </a:cubicBezTo>
                  <a:close/>
                  <a:moveTo>
                    <a:pt x="240" y="6778"/>
                  </a:moveTo>
                  <a:cubicBezTo>
                    <a:pt x="233" y="6778"/>
                    <a:pt x="227" y="6779"/>
                    <a:pt x="221" y="6779"/>
                  </a:cubicBezTo>
                  <a:cubicBezTo>
                    <a:pt x="117" y="6779"/>
                    <a:pt x="27" y="6870"/>
                    <a:pt x="27" y="6973"/>
                  </a:cubicBezTo>
                  <a:lnTo>
                    <a:pt x="52" y="7360"/>
                  </a:lnTo>
                  <a:cubicBezTo>
                    <a:pt x="52" y="7463"/>
                    <a:pt x="130" y="7541"/>
                    <a:pt x="233" y="7541"/>
                  </a:cubicBezTo>
                  <a:lnTo>
                    <a:pt x="246" y="7541"/>
                  </a:lnTo>
                  <a:cubicBezTo>
                    <a:pt x="350" y="7541"/>
                    <a:pt x="427" y="7450"/>
                    <a:pt x="427" y="7347"/>
                  </a:cubicBezTo>
                  <a:lnTo>
                    <a:pt x="414" y="6960"/>
                  </a:lnTo>
                  <a:cubicBezTo>
                    <a:pt x="414" y="6863"/>
                    <a:pt x="335" y="6778"/>
                    <a:pt x="240" y="6778"/>
                  </a:cubicBezTo>
                  <a:close/>
                  <a:moveTo>
                    <a:pt x="278" y="8120"/>
                  </a:moveTo>
                  <a:cubicBezTo>
                    <a:pt x="272" y="8120"/>
                    <a:pt x="265" y="8120"/>
                    <a:pt x="259" y="8121"/>
                  </a:cubicBezTo>
                  <a:cubicBezTo>
                    <a:pt x="156" y="8121"/>
                    <a:pt x="78" y="8211"/>
                    <a:pt x="78" y="8315"/>
                  </a:cubicBezTo>
                  <a:lnTo>
                    <a:pt x="92" y="8702"/>
                  </a:lnTo>
                  <a:cubicBezTo>
                    <a:pt x="92" y="8805"/>
                    <a:pt x="181" y="8882"/>
                    <a:pt x="285" y="8882"/>
                  </a:cubicBezTo>
                  <a:lnTo>
                    <a:pt x="298" y="8882"/>
                  </a:lnTo>
                  <a:cubicBezTo>
                    <a:pt x="401" y="8882"/>
                    <a:pt x="479" y="8791"/>
                    <a:pt x="479" y="8676"/>
                  </a:cubicBezTo>
                  <a:lnTo>
                    <a:pt x="465" y="8301"/>
                  </a:lnTo>
                  <a:cubicBezTo>
                    <a:pt x="454" y="8204"/>
                    <a:pt x="373" y="8120"/>
                    <a:pt x="278" y="812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13"/>
            <p:cNvSpPr/>
            <p:nvPr/>
          </p:nvSpPr>
          <p:spPr>
            <a:xfrm>
              <a:off x="2673672" y="4471029"/>
              <a:ext cx="161752" cy="289457"/>
            </a:xfrm>
            <a:custGeom>
              <a:rect b="b" l="l" r="r" t="t"/>
              <a:pathLst>
                <a:path extrusionOk="0" h="7779" w="4347">
                  <a:moveTo>
                    <a:pt x="215" y="1"/>
                  </a:moveTo>
                  <a:cubicBezTo>
                    <a:pt x="158" y="1"/>
                    <a:pt x="102" y="27"/>
                    <a:pt x="65" y="80"/>
                  </a:cubicBezTo>
                  <a:cubicBezTo>
                    <a:pt x="1" y="157"/>
                    <a:pt x="13" y="273"/>
                    <a:pt x="90" y="350"/>
                  </a:cubicBezTo>
                  <a:cubicBezTo>
                    <a:pt x="194" y="428"/>
                    <a:pt x="284" y="505"/>
                    <a:pt x="387" y="582"/>
                  </a:cubicBezTo>
                  <a:cubicBezTo>
                    <a:pt x="426" y="622"/>
                    <a:pt x="465" y="634"/>
                    <a:pt x="503" y="634"/>
                  </a:cubicBezTo>
                  <a:cubicBezTo>
                    <a:pt x="568" y="634"/>
                    <a:pt x="620" y="608"/>
                    <a:pt x="658" y="557"/>
                  </a:cubicBezTo>
                  <a:cubicBezTo>
                    <a:pt x="723" y="479"/>
                    <a:pt x="709" y="364"/>
                    <a:pt x="632" y="286"/>
                  </a:cubicBezTo>
                  <a:cubicBezTo>
                    <a:pt x="529" y="209"/>
                    <a:pt x="426" y="132"/>
                    <a:pt x="336" y="41"/>
                  </a:cubicBezTo>
                  <a:cubicBezTo>
                    <a:pt x="298" y="14"/>
                    <a:pt x="256" y="1"/>
                    <a:pt x="215" y="1"/>
                  </a:cubicBezTo>
                  <a:close/>
                  <a:moveTo>
                    <a:pt x="1304" y="937"/>
                  </a:moveTo>
                  <a:cubicBezTo>
                    <a:pt x="1250" y="937"/>
                    <a:pt x="1196" y="959"/>
                    <a:pt x="1161" y="1009"/>
                  </a:cubicBezTo>
                  <a:cubicBezTo>
                    <a:pt x="1084" y="1086"/>
                    <a:pt x="1096" y="1202"/>
                    <a:pt x="1174" y="1279"/>
                  </a:cubicBezTo>
                  <a:cubicBezTo>
                    <a:pt x="1264" y="1356"/>
                    <a:pt x="1368" y="1447"/>
                    <a:pt x="1457" y="1524"/>
                  </a:cubicBezTo>
                  <a:cubicBezTo>
                    <a:pt x="1497" y="1563"/>
                    <a:pt x="1535" y="1576"/>
                    <a:pt x="1586" y="1576"/>
                  </a:cubicBezTo>
                  <a:cubicBezTo>
                    <a:pt x="1638" y="1576"/>
                    <a:pt x="1690" y="1563"/>
                    <a:pt x="1729" y="1524"/>
                  </a:cubicBezTo>
                  <a:cubicBezTo>
                    <a:pt x="1793" y="1447"/>
                    <a:pt x="1793" y="1318"/>
                    <a:pt x="1715" y="1253"/>
                  </a:cubicBezTo>
                  <a:cubicBezTo>
                    <a:pt x="1626" y="1163"/>
                    <a:pt x="1522" y="1073"/>
                    <a:pt x="1432" y="983"/>
                  </a:cubicBezTo>
                  <a:cubicBezTo>
                    <a:pt x="1396" y="953"/>
                    <a:pt x="1350" y="937"/>
                    <a:pt x="1304" y="937"/>
                  </a:cubicBezTo>
                  <a:close/>
                  <a:moveTo>
                    <a:pt x="2346" y="1917"/>
                  </a:moveTo>
                  <a:cubicBezTo>
                    <a:pt x="2296" y="1917"/>
                    <a:pt x="2244" y="1937"/>
                    <a:pt x="2205" y="1975"/>
                  </a:cubicBezTo>
                  <a:cubicBezTo>
                    <a:pt x="2141" y="2053"/>
                    <a:pt x="2141" y="2182"/>
                    <a:pt x="2219" y="2247"/>
                  </a:cubicBezTo>
                  <a:lnTo>
                    <a:pt x="2489" y="2517"/>
                  </a:lnTo>
                  <a:cubicBezTo>
                    <a:pt x="2528" y="2556"/>
                    <a:pt x="2567" y="2569"/>
                    <a:pt x="2618" y="2569"/>
                  </a:cubicBezTo>
                  <a:cubicBezTo>
                    <a:pt x="2670" y="2569"/>
                    <a:pt x="2721" y="2556"/>
                    <a:pt x="2761" y="2517"/>
                  </a:cubicBezTo>
                  <a:cubicBezTo>
                    <a:pt x="2824" y="2440"/>
                    <a:pt x="2824" y="2324"/>
                    <a:pt x="2761" y="2247"/>
                  </a:cubicBezTo>
                  <a:cubicBezTo>
                    <a:pt x="2670" y="2156"/>
                    <a:pt x="2580" y="2066"/>
                    <a:pt x="2477" y="1975"/>
                  </a:cubicBezTo>
                  <a:cubicBezTo>
                    <a:pt x="2444" y="1937"/>
                    <a:pt x="2396" y="1917"/>
                    <a:pt x="2346" y="1917"/>
                  </a:cubicBezTo>
                  <a:close/>
                  <a:moveTo>
                    <a:pt x="3348" y="2942"/>
                  </a:moveTo>
                  <a:cubicBezTo>
                    <a:pt x="3304" y="2942"/>
                    <a:pt x="3260" y="2959"/>
                    <a:pt x="3225" y="2995"/>
                  </a:cubicBezTo>
                  <a:cubicBezTo>
                    <a:pt x="3147" y="3072"/>
                    <a:pt x="3147" y="3188"/>
                    <a:pt x="3211" y="3265"/>
                  </a:cubicBezTo>
                  <a:cubicBezTo>
                    <a:pt x="3302" y="3356"/>
                    <a:pt x="3392" y="3446"/>
                    <a:pt x="3457" y="3536"/>
                  </a:cubicBezTo>
                  <a:lnTo>
                    <a:pt x="3469" y="3549"/>
                  </a:lnTo>
                  <a:cubicBezTo>
                    <a:pt x="3509" y="3588"/>
                    <a:pt x="3560" y="3614"/>
                    <a:pt x="3612" y="3614"/>
                  </a:cubicBezTo>
                  <a:cubicBezTo>
                    <a:pt x="3663" y="3614"/>
                    <a:pt x="3701" y="3588"/>
                    <a:pt x="3741" y="3562"/>
                  </a:cubicBezTo>
                  <a:cubicBezTo>
                    <a:pt x="3818" y="3485"/>
                    <a:pt x="3830" y="3368"/>
                    <a:pt x="3753" y="3291"/>
                  </a:cubicBezTo>
                  <a:lnTo>
                    <a:pt x="3741" y="3278"/>
                  </a:lnTo>
                  <a:cubicBezTo>
                    <a:pt x="3663" y="3188"/>
                    <a:pt x="3586" y="3098"/>
                    <a:pt x="3495" y="3007"/>
                  </a:cubicBezTo>
                  <a:cubicBezTo>
                    <a:pt x="3453" y="2965"/>
                    <a:pt x="3400" y="2942"/>
                    <a:pt x="3348" y="2942"/>
                  </a:cubicBezTo>
                  <a:close/>
                  <a:moveTo>
                    <a:pt x="4096" y="4150"/>
                  </a:moveTo>
                  <a:cubicBezTo>
                    <a:pt x="4081" y="4150"/>
                    <a:pt x="4066" y="4152"/>
                    <a:pt x="4050" y="4155"/>
                  </a:cubicBezTo>
                  <a:cubicBezTo>
                    <a:pt x="3947" y="4181"/>
                    <a:pt x="3882" y="4284"/>
                    <a:pt x="3908" y="4388"/>
                  </a:cubicBezTo>
                  <a:cubicBezTo>
                    <a:pt x="3934" y="4503"/>
                    <a:pt x="3947" y="4620"/>
                    <a:pt x="3959" y="4723"/>
                  </a:cubicBezTo>
                  <a:cubicBezTo>
                    <a:pt x="3959" y="4826"/>
                    <a:pt x="4050" y="4916"/>
                    <a:pt x="4140" y="4916"/>
                  </a:cubicBezTo>
                  <a:lnTo>
                    <a:pt x="4153" y="4916"/>
                  </a:lnTo>
                  <a:cubicBezTo>
                    <a:pt x="4257" y="4903"/>
                    <a:pt x="4346" y="4813"/>
                    <a:pt x="4334" y="4709"/>
                  </a:cubicBezTo>
                  <a:cubicBezTo>
                    <a:pt x="4334" y="4568"/>
                    <a:pt x="4308" y="4439"/>
                    <a:pt x="4282" y="4297"/>
                  </a:cubicBezTo>
                  <a:cubicBezTo>
                    <a:pt x="4260" y="4209"/>
                    <a:pt x="4183" y="4150"/>
                    <a:pt x="4096" y="4150"/>
                  </a:cubicBezTo>
                  <a:close/>
                  <a:moveTo>
                    <a:pt x="4153" y="5574"/>
                  </a:moveTo>
                  <a:cubicBezTo>
                    <a:pt x="4050" y="5574"/>
                    <a:pt x="3959" y="5664"/>
                    <a:pt x="3959" y="5767"/>
                  </a:cubicBezTo>
                  <a:lnTo>
                    <a:pt x="3959" y="6154"/>
                  </a:lnTo>
                  <a:cubicBezTo>
                    <a:pt x="3959" y="6257"/>
                    <a:pt x="4050" y="6348"/>
                    <a:pt x="4153" y="6348"/>
                  </a:cubicBezTo>
                  <a:cubicBezTo>
                    <a:pt x="4257" y="6348"/>
                    <a:pt x="4346" y="6257"/>
                    <a:pt x="4346" y="6154"/>
                  </a:cubicBezTo>
                  <a:lnTo>
                    <a:pt x="4346" y="5767"/>
                  </a:lnTo>
                  <a:cubicBezTo>
                    <a:pt x="4346" y="5664"/>
                    <a:pt x="4257" y="5574"/>
                    <a:pt x="4153" y="5574"/>
                  </a:cubicBezTo>
                  <a:close/>
                  <a:moveTo>
                    <a:pt x="4153" y="7019"/>
                  </a:moveTo>
                  <a:cubicBezTo>
                    <a:pt x="4050" y="7019"/>
                    <a:pt x="3959" y="7096"/>
                    <a:pt x="3959" y="7199"/>
                  </a:cubicBezTo>
                  <a:lnTo>
                    <a:pt x="3959" y="7586"/>
                  </a:lnTo>
                  <a:cubicBezTo>
                    <a:pt x="3959" y="7689"/>
                    <a:pt x="4050" y="7779"/>
                    <a:pt x="4153" y="7779"/>
                  </a:cubicBezTo>
                  <a:cubicBezTo>
                    <a:pt x="4257" y="7779"/>
                    <a:pt x="4346" y="7689"/>
                    <a:pt x="4346" y="7586"/>
                  </a:cubicBezTo>
                  <a:lnTo>
                    <a:pt x="4346" y="7199"/>
                  </a:lnTo>
                  <a:cubicBezTo>
                    <a:pt x="4346" y="7096"/>
                    <a:pt x="4257" y="7019"/>
                    <a:pt x="4153" y="7019"/>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13"/>
            <p:cNvSpPr/>
            <p:nvPr/>
          </p:nvSpPr>
          <p:spPr>
            <a:xfrm>
              <a:off x="2404425" y="4655252"/>
              <a:ext cx="360453" cy="266498"/>
            </a:xfrm>
            <a:custGeom>
              <a:rect b="b" l="l" r="r" t="t"/>
              <a:pathLst>
                <a:path extrusionOk="0" h="7162" w="9687">
                  <a:moveTo>
                    <a:pt x="5173" y="1"/>
                  </a:moveTo>
                  <a:cubicBezTo>
                    <a:pt x="3239" y="1"/>
                    <a:pt x="1563" y="210"/>
                    <a:pt x="672" y="352"/>
                  </a:cubicBezTo>
                  <a:cubicBezTo>
                    <a:pt x="285" y="403"/>
                    <a:pt x="1" y="739"/>
                    <a:pt x="1" y="1139"/>
                  </a:cubicBezTo>
                  <a:lnTo>
                    <a:pt x="195" y="5923"/>
                  </a:lnTo>
                  <a:cubicBezTo>
                    <a:pt x="195" y="6607"/>
                    <a:pt x="530" y="7161"/>
                    <a:pt x="1162" y="7161"/>
                  </a:cubicBezTo>
                  <a:lnTo>
                    <a:pt x="8526" y="7161"/>
                  </a:lnTo>
                  <a:cubicBezTo>
                    <a:pt x="9171" y="7161"/>
                    <a:pt x="9493" y="6607"/>
                    <a:pt x="9493" y="5923"/>
                  </a:cubicBezTo>
                  <a:lnTo>
                    <a:pt x="9687" y="1113"/>
                  </a:lnTo>
                  <a:cubicBezTo>
                    <a:pt x="9687" y="726"/>
                    <a:pt x="9416" y="403"/>
                    <a:pt x="9042" y="326"/>
                  </a:cubicBezTo>
                  <a:cubicBezTo>
                    <a:pt x="7738" y="85"/>
                    <a:pt x="6403" y="1"/>
                    <a:pt x="517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13"/>
            <p:cNvSpPr/>
            <p:nvPr/>
          </p:nvSpPr>
          <p:spPr>
            <a:xfrm>
              <a:off x="2509542" y="4450006"/>
              <a:ext cx="150254" cy="44652"/>
            </a:xfrm>
            <a:custGeom>
              <a:rect b="b" l="l" r="r" t="t"/>
              <a:pathLst>
                <a:path extrusionOk="0" h="1200" w="4038">
                  <a:moveTo>
                    <a:pt x="91" y="0"/>
                  </a:moveTo>
                  <a:cubicBezTo>
                    <a:pt x="39" y="0"/>
                    <a:pt x="1" y="38"/>
                    <a:pt x="1" y="90"/>
                  </a:cubicBezTo>
                  <a:lnTo>
                    <a:pt x="1" y="1109"/>
                  </a:lnTo>
                  <a:cubicBezTo>
                    <a:pt x="1" y="1161"/>
                    <a:pt x="39" y="1199"/>
                    <a:pt x="91" y="1199"/>
                  </a:cubicBezTo>
                  <a:lnTo>
                    <a:pt x="3947" y="1199"/>
                  </a:lnTo>
                  <a:cubicBezTo>
                    <a:pt x="3999" y="1199"/>
                    <a:pt x="4037" y="1161"/>
                    <a:pt x="4037" y="1109"/>
                  </a:cubicBezTo>
                  <a:lnTo>
                    <a:pt x="4037" y="90"/>
                  </a:lnTo>
                  <a:cubicBezTo>
                    <a:pt x="4037" y="38"/>
                    <a:pt x="3999" y="0"/>
                    <a:pt x="394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13"/>
            <p:cNvSpPr/>
            <p:nvPr/>
          </p:nvSpPr>
          <p:spPr>
            <a:xfrm>
              <a:off x="2495625" y="4383401"/>
              <a:ext cx="178534" cy="82941"/>
            </a:xfrm>
            <a:custGeom>
              <a:rect b="b" l="l" r="r" t="t"/>
              <a:pathLst>
                <a:path extrusionOk="0" h="2229" w="4798">
                  <a:moveTo>
                    <a:pt x="2358" y="1"/>
                  </a:moveTo>
                  <a:cubicBezTo>
                    <a:pt x="1405" y="1"/>
                    <a:pt x="679" y="154"/>
                    <a:pt x="297" y="255"/>
                  </a:cubicBezTo>
                  <a:cubicBezTo>
                    <a:pt x="117" y="294"/>
                    <a:pt x="0" y="461"/>
                    <a:pt x="0" y="642"/>
                  </a:cubicBezTo>
                  <a:lnTo>
                    <a:pt x="0" y="1751"/>
                  </a:lnTo>
                  <a:cubicBezTo>
                    <a:pt x="0" y="2022"/>
                    <a:pt x="207" y="2229"/>
                    <a:pt x="478" y="2229"/>
                  </a:cubicBezTo>
                  <a:lnTo>
                    <a:pt x="4321" y="2229"/>
                  </a:lnTo>
                  <a:cubicBezTo>
                    <a:pt x="4579" y="2229"/>
                    <a:pt x="4798" y="2022"/>
                    <a:pt x="4798" y="1751"/>
                  </a:cubicBezTo>
                  <a:lnTo>
                    <a:pt x="4798" y="655"/>
                  </a:lnTo>
                  <a:cubicBezTo>
                    <a:pt x="4798" y="461"/>
                    <a:pt x="4669" y="306"/>
                    <a:pt x="4488" y="255"/>
                  </a:cubicBezTo>
                  <a:cubicBezTo>
                    <a:pt x="3703" y="66"/>
                    <a:pt x="2982" y="1"/>
                    <a:pt x="235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13"/>
            <p:cNvSpPr/>
            <p:nvPr/>
          </p:nvSpPr>
          <p:spPr>
            <a:xfrm>
              <a:off x="2253765" y="4767847"/>
              <a:ext cx="665166" cy="259019"/>
            </a:xfrm>
            <a:custGeom>
              <a:rect b="b" l="l" r="r" t="t"/>
              <a:pathLst>
                <a:path extrusionOk="0" h="6961" w="17876">
                  <a:moveTo>
                    <a:pt x="1939" y="1"/>
                  </a:moveTo>
                  <a:cubicBezTo>
                    <a:pt x="1681" y="1"/>
                    <a:pt x="1421" y="75"/>
                    <a:pt x="1187" y="228"/>
                  </a:cubicBezTo>
                  <a:lnTo>
                    <a:pt x="929" y="395"/>
                  </a:lnTo>
                  <a:cubicBezTo>
                    <a:pt x="155" y="899"/>
                    <a:pt x="0" y="2020"/>
                    <a:pt x="581" y="2742"/>
                  </a:cubicBezTo>
                  <a:cubicBezTo>
                    <a:pt x="1961" y="4419"/>
                    <a:pt x="4721" y="6960"/>
                    <a:pt x="8873" y="6960"/>
                  </a:cubicBezTo>
                  <a:cubicBezTo>
                    <a:pt x="13336" y="6960"/>
                    <a:pt x="15954" y="4587"/>
                    <a:pt x="17334" y="2704"/>
                  </a:cubicBezTo>
                  <a:cubicBezTo>
                    <a:pt x="17875" y="1956"/>
                    <a:pt x="17682" y="847"/>
                    <a:pt x="16909" y="383"/>
                  </a:cubicBezTo>
                  <a:lnTo>
                    <a:pt x="16625" y="215"/>
                  </a:lnTo>
                  <a:cubicBezTo>
                    <a:pt x="16410" y="87"/>
                    <a:pt x="16177" y="26"/>
                    <a:pt x="15945" y="26"/>
                  </a:cubicBezTo>
                  <a:cubicBezTo>
                    <a:pt x="15521" y="26"/>
                    <a:pt x="15103" y="231"/>
                    <a:pt x="14819" y="615"/>
                  </a:cubicBezTo>
                  <a:cubicBezTo>
                    <a:pt x="13800" y="1994"/>
                    <a:pt x="11982" y="3516"/>
                    <a:pt x="8873" y="3516"/>
                  </a:cubicBezTo>
                  <a:cubicBezTo>
                    <a:pt x="5946" y="3516"/>
                    <a:pt x="3972" y="1698"/>
                    <a:pt x="2992" y="512"/>
                  </a:cubicBezTo>
                  <a:cubicBezTo>
                    <a:pt x="2719" y="176"/>
                    <a:pt x="2333" y="1"/>
                    <a:pt x="193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13"/>
            <p:cNvSpPr/>
            <p:nvPr/>
          </p:nvSpPr>
          <p:spPr>
            <a:xfrm>
              <a:off x="2324313" y="4852610"/>
              <a:ext cx="51871" cy="67722"/>
            </a:xfrm>
            <a:custGeom>
              <a:rect b="b" l="l" r="r" t="t"/>
              <a:pathLst>
                <a:path extrusionOk="0" h="1820" w="1394">
                  <a:moveTo>
                    <a:pt x="645" y="0"/>
                  </a:moveTo>
                  <a:cubicBezTo>
                    <a:pt x="620" y="0"/>
                    <a:pt x="606" y="14"/>
                    <a:pt x="580" y="26"/>
                  </a:cubicBezTo>
                  <a:cubicBezTo>
                    <a:pt x="580" y="39"/>
                    <a:pt x="568" y="52"/>
                    <a:pt x="568" y="65"/>
                  </a:cubicBezTo>
                  <a:cubicBezTo>
                    <a:pt x="568" y="78"/>
                    <a:pt x="568" y="91"/>
                    <a:pt x="580" y="117"/>
                  </a:cubicBezTo>
                  <a:cubicBezTo>
                    <a:pt x="580" y="129"/>
                    <a:pt x="594" y="143"/>
                    <a:pt x="594" y="155"/>
                  </a:cubicBezTo>
                  <a:cubicBezTo>
                    <a:pt x="606" y="181"/>
                    <a:pt x="620" y="181"/>
                    <a:pt x="620" y="194"/>
                  </a:cubicBezTo>
                  <a:lnTo>
                    <a:pt x="645" y="207"/>
                  </a:lnTo>
                  <a:lnTo>
                    <a:pt x="1045" y="490"/>
                  </a:lnTo>
                  <a:lnTo>
                    <a:pt x="1096" y="529"/>
                  </a:lnTo>
                  <a:cubicBezTo>
                    <a:pt x="890" y="581"/>
                    <a:pt x="735" y="633"/>
                    <a:pt x="606" y="658"/>
                  </a:cubicBezTo>
                  <a:cubicBezTo>
                    <a:pt x="477" y="697"/>
                    <a:pt x="374" y="722"/>
                    <a:pt x="297" y="736"/>
                  </a:cubicBezTo>
                  <a:cubicBezTo>
                    <a:pt x="219" y="762"/>
                    <a:pt x="168" y="774"/>
                    <a:pt x="130" y="774"/>
                  </a:cubicBezTo>
                  <a:cubicBezTo>
                    <a:pt x="90" y="787"/>
                    <a:pt x="65" y="787"/>
                    <a:pt x="52" y="800"/>
                  </a:cubicBezTo>
                  <a:lnTo>
                    <a:pt x="39" y="800"/>
                  </a:lnTo>
                  <a:lnTo>
                    <a:pt x="26" y="813"/>
                  </a:lnTo>
                  <a:cubicBezTo>
                    <a:pt x="13" y="826"/>
                    <a:pt x="1" y="851"/>
                    <a:pt x="1" y="865"/>
                  </a:cubicBezTo>
                  <a:cubicBezTo>
                    <a:pt x="1" y="877"/>
                    <a:pt x="1" y="891"/>
                    <a:pt x="13" y="903"/>
                  </a:cubicBezTo>
                  <a:cubicBezTo>
                    <a:pt x="13" y="929"/>
                    <a:pt x="26" y="942"/>
                    <a:pt x="39" y="955"/>
                  </a:cubicBezTo>
                  <a:cubicBezTo>
                    <a:pt x="52" y="968"/>
                    <a:pt x="52" y="980"/>
                    <a:pt x="65" y="980"/>
                  </a:cubicBezTo>
                  <a:lnTo>
                    <a:pt x="78" y="1006"/>
                  </a:lnTo>
                  <a:lnTo>
                    <a:pt x="90" y="1006"/>
                  </a:lnTo>
                  <a:cubicBezTo>
                    <a:pt x="271" y="1123"/>
                    <a:pt x="426" y="1213"/>
                    <a:pt x="555" y="1303"/>
                  </a:cubicBezTo>
                  <a:cubicBezTo>
                    <a:pt x="684" y="1393"/>
                    <a:pt x="787" y="1470"/>
                    <a:pt x="878" y="1535"/>
                  </a:cubicBezTo>
                  <a:cubicBezTo>
                    <a:pt x="967" y="1599"/>
                    <a:pt x="1032" y="1651"/>
                    <a:pt x="1096" y="1703"/>
                  </a:cubicBezTo>
                  <a:lnTo>
                    <a:pt x="1213" y="1819"/>
                  </a:lnTo>
                  <a:lnTo>
                    <a:pt x="1290" y="1819"/>
                  </a:lnTo>
                  <a:cubicBezTo>
                    <a:pt x="1303" y="1806"/>
                    <a:pt x="1316" y="1793"/>
                    <a:pt x="1342" y="1780"/>
                  </a:cubicBezTo>
                  <a:cubicBezTo>
                    <a:pt x="1354" y="1754"/>
                    <a:pt x="1354" y="1742"/>
                    <a:pt x="1354" y="1703"/>
                  </a:cubicBezTo>
                  <a:cubicBezTo>
                    <a:pt x="1342" y="1677"/>
                    <a:pt x="1328" y="1664"/>
                    <a:pt x="1303" y="1639"/>
                  </a:cubicBezTo>
                  <a:lnTo>
                    <a:pt x="362" y="968"/>
                  </a:lnTo>
                  <a:lnTo>
                    <a:pt x="348" y="968"/>
                  </a:lnTo>
                  <a:cubicBezTo>
                    <a:pt x="348" y="955"/>
                    <a:pt x="336" y="955"/>
                    <a:pt x="336" y="955"/>
                  </a:cubicBezTo>
                  <a:lnTo>
                    <a:pt x="336" y="942"/>
                  </a:lnTo>
                  <a:cubicBezTo>
                    <a:pt x="362" y="929"/>
                    <a:pt x="400" y="916"/>
                    <a:pt x="426" y="903"/>
                  </a:cubicBezTo>
                  <a:cubicBezTo>
                    <a:pt x="465" y="891"/>
                    <a:pt x="491" y="891"/>
                    <a:pt x="516" y="891"/>
                  </a:cubicBezTo>
                  <a:lnTo>
                    <a:pt x="1264" y="697"/>
                  </a:lnTo>
                  <a:cubicBezTo>
                    <a:pt x="1277" y="697"/>
                    <a:pt x="1290" y="697"/>
                    <a:pt x="1316" y="684"/>
                  </a:cubicBezTo>
                  <a:cubicBezTo>
                    <a:pt x="1328" y="684"/>
                    <a:pt x="1342" y="671"/>
                    <a:pt x="1354" y="658"/>
                  </a:cubicBezTo>
                  <a:cubicBezTo>
                    <a:pt x="1380" y="645"/>
                    <a:pt x="1380" y="619"/>
                    <a:pt x="1380" y="607"/>
                  </a:cubicBezTo>
                  <a:cubicBezTo>
                    <a:pt x="1393" y="581"/>
                    <a:pt x="1380" y="568"/>
                    <a:pt x="1368" y="542"/>
                  </a:cubicBezTo>
                  <a:cubicBezTo>
                    <a:pt x="1354" y="529"/>
                    <a:pt x="1342" y="504"/>
                    <a:pt x="1328" y="490"/>
                  </a:cubicBezTo>
                  <a:cubicBezTo>
                    <a:pt x="1303" y="478"/>
                    <a:pt x="1290" y="464"/>
                    <a:pt x="1277" y="452"/>
                  </a:cubicBezTo>
                  <a:cubicBezTo>
                    <a:pt x="1277" y="439"/>
                    <a:pt x="1264" y="426"/>
                    <a:pt x="1251" y="413"/>
                  </a:cubicBezTo>
                  <a:lnTo>
                    <a:pt x="1225" y="401"/>
                  </a:lnTo>
                  <a:lnTo>
                    <a:pt x="787" y="91"/>
                  </a:lnTo>
                  <a:lnTo>
                    <a:pt x="749" y="52"/>
                  </a:lnTo>
                  <a:cubicBezTo>
                    <a:pt x="723" y="39"/>
                    <a:pt x="709" y="26"/>
                    <a:pt x="697" y="14"/>
                  </a:cubicBezTo>
                  <a:cubicBezTo>
                    <a:pt x="671" y="0"/>
                    <a:pt x="658" y="0"/>
                    <a:pt x="6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13"/>
            <p:cNvSpPr/>
            <p:nvPr/>
          </p:nvSpPr>
          <p:spPr>
            <a:xfrm>
              <a:off x="2389579" y="4889857"/>
              <a:ext cx="57638" cy="53954"/>
            </a:xfrm>
            <a:custGeom>
              <a:rect b="b" l="l" r="r" t="t"/>
              <a:pathLst>
                <a:path extrusionOk="0" h="1450" w="1549">
                  <a:moveTo>
                    <a:pt x="715" y="0"/>
                  </a:moveTo>
                  <a:cubicBezTo>
                    <a:pt x="704" y="0"/>
                    <a:pt x="694" y="2"/>
                    <a:pt x="684" y="5"/>
                  </a:cubicBezTo>
                  <a:cubicBezTo>
                    <a:pt x="658" y="5"/>
                    <a:pt x="632" y="31"/>
                    <a:pt x="606" y="83"/>
                  </a:cubicBezTo>
                  <a:cubicBezTo>
                    <a:pt x="594" y="108"/>
                    <a:pt x="580" y="122"/>
                    <a:pt x="580" y="148"/>
                  </a:cubicBezTo>
                  <a:cubicBezTo>
                    <a:pt x="580" y="173"/>
                    <a:pt x="580" y="199"/>
                    <a:pt x="568" y="225"/>
                  </a:cubicBezTo>
                  <a:cubicBezTo>
                    <a:pt x="555" y="237"/>
                    <a:pt x="542" y="263"/>
                    <a:pt x="529" y="302"/>
                  </a:cubicBezTo>
                  <a:cubicBezTo>
                    <a:pt x="503" y="340"/>
                    <a:pt x="491" y="366"/>
                    <a:pt x="465" y="405"/>
                  </a:cubicBezTo>
                  <a:cubicBezTo>
                    <a:pt x="451" y="457"/>
                    <a:pt x="426" y="483"/>
                    <a:pt x="413" y="521"/>
                  </a:cubicBezTo>
                  <a:cubicBezTo>
                    <a:pt x="387" y="560"/>
                    <a:pt x="374" y="586"/>
                    <a:pt x="374" y="598"/>
                  </a:cubicBezTo>
                  <a:lnTo>
                    <a:pt x="348" y="624"/>
                  </a:lnTo>
                  <a:cubicBezTo>
                    <a:pt x="348" y="638"/>
                    <a:pt x="336" y="650"/>
                    <a:pt x="322" y="663"/>
                  </a:cubicBezTo>
                  <a:cubicBezTo>
                    <a:pt x="310" y="663"/>
                    <a:pt x="297" y="663"/>
                    <a:pt x="297" y="676"/>
                  </a:cubicBezTo>
                  <a:cubicBezTo>
                    <a:pt x="284" y="676"/>
                    <a:pt x="271" y="689"/>
                    <a:pt x="259" y="689"/>
                  </a:cubicBezTo>
                  <a:lnTo>
                    <a:pt x="233" y="715"/>
                  </a:lnTo>
                  <a:cubicBezTo>
                    <a:pt x="233" y="727"/>
                    <a:pt x="219" y="741"/>
                    <a:pt x="233" y="753"/>
                  </a:cubicBezTo>
                  <a:lnTo>
                    <a:pt x="233" y="767"/>
                  </a:lnTo>
                  <a:lnTo>
                    <a:pt x="233" y="792"/>
                  </a:lnTo>
                  <a:cubicBezTo>
                    <a:pt x="245" y="792"/>
                    <a:pt x="245" y="805"/>
                    <a:pt x="245" y="805"/>
                  </a:cubicBezTo>
                  <a:cubicBezTo>
                    <a:pt x="233" y="844"/>
                    <a:pt x="219" y="870"/>
                    <a:pt x="207" y="896"/>
                  </a:cubicBezTo>
                  <a:cubicBezTo>
                    <a:pt x="181" y="908"/>
                    <a:pt x="168" y="947"/>
                    <a:pt x="155" y="973"/>
                  </a:cubicBezTo>
                  <a:cubicBezTo>
                    <a:pt x="116" y="1037"/>
                    <a:pt x="90" y="1089"/>
                    <a:pt x="65" y="1140"/>
                  </a:cubicBezTo>
                  <a:cubicBezTo>
                    <a:pt x="39" y="1192"/>
                    <a:pt x="26" y="1257"/>
                    <a:pt x="1" y="1321"/>
                  </a:cubicBezTo>
                  <a:cubicBezTo>
                    <a:pt x="1" y="1346"/>
                    <a:pt x="13" y="1360"/>
                    <a:pt x="13" y="1372"/>
                  </a:cubicBezTo>
                  <a:cubicBezTo>
                    <a:pt x="13" y="1386"/>
                    <a:pt x="26" y="1398"/>
                    <a:pt x="52" y="1411"/>
                  </a:cubicBezTo>
                  <a:cubicBezTo>
                    <a:pt x="90" y="1437"/>
                    <a:pt x="142" y="1450"/>
                    <a:pt x="207" y="1450"/>
                  </a:cubicBezTo>
                  <a:cubicBezTo>
                    <a:pt x="259" y="1437"/>
                    <a:pt x="310" y="1437"/>
                    <a:pt x="374" y="1411"/>
                  </a:cubicBezTo>
                  <a:cubicBezTo>
                    <a:pt x="426" y="1386"/>
                    <a:pt x="477" y="1372"/>
                    <a:pt x="542" y="1334"/>
                  </a:cubicBezTo>
                  <a:cubicBezTo>
                    <a:pt x="594" y="1308"/>
                    <a:pt x="632" y="1282"/>
                    <a:pt x="671" y="1269"/>
                  </a:cubicBezTo>
                  <a:cubicBezTo>
                    <a:pt x="697" y="1257"/>
                    <a:pt x="735" y="1243"/>
                    <a:pt x="774" y="1243"/>
                  </a:cubicBezTo>
                  <a:cubicBezTo>
                    <a:pt x="813" y="1231"/>
                    <a:pt x="852" y="1205"/>
                    <a:pt x="890" y="1192"/>
                  </a:cubicBezTo>
                  <a:cubicBezTo>
                    <a:pt x="942" y="1179"/>
                    <a:pt x="981" y="1166"/>
                    <a:pt x="1007" y="1154"/>
                  </a:cubicBezTo>
                  <a:cubicBezTo>
                    <a:pt x="1045" y="1128"/>
                    <a:pt x="1071" y="1114"/>
                    <a:pt x="1071" y="1102"/>
                  </a:cubicBezTo>
                  <a:cubicBezTo>
                    <a:pt x="1084" y="1089"/>
                    <a:pt x="1084" y="1076"/>
                    <a:pt x="1084" y="1050"/>
                  </a:cubicBezTo>
                  <a:cubicBezTo>
                    <a:pt x="1084" y="1037"/>
                    <a:pt x="1071" y="1025"/>
                    <a:pt x="1071" y="1011"/>
                  </a:cubicBezTo>
                  <a:cubicBezTo>
                    <a:pt x="1058" y="1011"/>
                    <a:pt x="1058" y="999"/>
                    <a:pt x="1045" y="985"/>
                  </a:cubicBezTo>
                  <a:cubicBezTo>
                    <a:pt x="1036" y="985"/>
                    <a:pt x="1028" y="980"/>
                    <a:pt x="1023" y="980"/>
                  </a:cubicBezTo>
                  <a:cubicBezTo>
                    <a:pt x="1020" y="980"/>
                    <a:pt x="1019" y="981"/>
                    <a:pt x="1019" y="985"/>
                  </a:cubicBezTo>
                  <a:cubicBezTo>
                    <a:pt x="1015" y="981"/>
                    <a:pt x="1012" y="980"/>
                    <a:pt x="1009" y="980"/>
                  </a:cubicBezTo>
                  <a:cubicBezTo>
                    <a:pt x="1004" y="980"/>
                    <a:pt x="998" y="985"/>
                    <a:pt x="981" y="985"/>
                  </a:cubicBezTo>
                  <a:cubicBezTo>
                    <a:pt x="967" y="985"/>
                    <a:pt x="955" y="999"/>
                    <a:pt x="942" y="999"/>
                  </a:cubicBezTo>
                  <a:cubicBezTo>
                    <a:pt x="826" y="1037"/>
                    <a:pt x="735" y="1076"/>
                    <a:pt x="658" y="1102"/>
                  </a:cubicBezTo>
                  <a:cubicBezTo>
                    <a:pt x="580" y="1128"/>
                    <a:pt x="529" y="1140"/>
                    <a:pt x="477" y="1166"/>
                  </a:cubicBezTo>
                  <a:cubicBezTo>
                    <a:pt x="439" y="1179"/>
                    <a:pt x="400" y="1192"/>
                    <a:pt x="387" y="1205"/>
                  </a:cubicBezTo>
                  <a:cubicBezTo>
                    <a:pt x="362" y="1205"/>
                    <a:pt x="348" y="1217"/>
                    <a:pt x="348" y="1217"/>
                  </a:cubicBezTo>
                  <a:cubicBezTo>
                    <a:pt x="336" y="1217"/>
                    <a:pt x="322" y="1217"/>
                    <a:pt x="310" y="1231"/>
                  </a:cubicBezTo>
                  <a:lnTo>
                    <a:pt x="271" y="1231"/>
                  </a:lnTo>
                  <a:lnTo>
                    <a:pt x="348" y="1076"/>
                  </a:lnTo>
                  <a:cubicBezTo>
                    <a:pt x="374" y="1011"/>
                    <a:pt x="400" y="960"/>
                    <a:pt x="426" y="908"/>
                  </a:cubicBezTo>
                  <a:cubicBezTo>
                    <a:pt x="439" y="908"/>
                    <a:pt x="439" y="896"/>
                    <a:pt x="439" y="896"/>
                  </a:cubicBezTo>
                  <a:cubicBezTo>
                    <a:pt x="451" y="882"/>
                    <a:pt x="451" y="870"/>
                    <a:pt x="465" y="870"/>
                  </a:cubicBezTo>
                  <a:cubicBezTo>
                    <a:pt x="465" y="856"/>
                    <a:pt x="477" y="844"/>
                    <a:pt x="477" y="831"/>
                  </a:cubicBezTo>
                  <a:lnTo>
                    <a:pt x="993" y="741"/>
                  </a:lnTo>
                  <a:cubicBezTo>
                    <a:pt x="1007" y="741"/>
                    <a:pt x="1032" y="727"/>
                    <a:pt x="1058" y="715"/>
                  </a:cubicBezTo>
                  <a:cubicBezTo>
                    <a:pt x="1071" y="702"/>
                    <a:pt x="1084" y="676"/>
                    <a:pt x="1096" y="663"/>
                  </a:cubicBezTo>
                  <a:cubicBezTo>
                    <a:pt x="1110" y="650"/>
                    <a:pt x="1110" y="624"/>
                    <a:pt x="1110" y="598"/>
                  </a:cubicBezTo>
                  <a:cubicBezTo>
                    <a:pt x="1110" y="586"/>
                    <a:pt x="1096" y="560"/>
                    <a:pt x="1084" y="560"/>
                  </a:cubicBezTo>
                  <a:lnTo>
                    <a:pt x="1019" y="560"/>
                  </a:lnTo>
                  <a:cubicBezTo>
                    <a:pt x="981" y="573"/>
                    <a:pt x="929" y="573"/>
                    <a:pt x="878" y="586"/>
                  </a:cubicBezTo>
                  <a:cubicBezTo>
                    <a:pt x="826" y="586"/>
                    <a:pt x="774" y="598"/>
                    <a:pt x="723" y="598"/>
                  </a:cubicBezTo>
                  <a:cubicBezTo>
                    <a:pt x="671" y="612"/>
                    <a:pt x="645" y="612"/>
                    <a:pt x="620" y="612"/>
                  </a:cubicBezTo>
                  <a:lnTo>
                    <a:pt x="606" y="612"/>
                  </a:lnTo>
                  <a:cubicBezTo>
                    <a:pt x="606" y="612"/>
                    <a:pt x="620" y="598"/>
                    <a:pt x="632" y="573"/>
                  </a:cubicBezTo>
                  <a:cubicBezTo>
                    <a:pt x="632" y="547"/>
                    <a:pt x="658" y="509"/>
                    <a:pt x="671" y="483"/>
                  </a:cubicBezTo>
                  <a:cubicBezTo>
                    <a:pt x="684" y="444"/>
                    <a:pt x="697" y="418"/>
                    <a:pt x="723" y="380"/>
                  </a:cubicBezTo>
                  <a:lnTo>
                    <a:pt x="749" y="328"/>
                  </a:lnTo>
                  <a:cubicBezTo>
                    <a:pt x="749" y="315"/>
                    <a:pt x="761" y="302"/>
                    <a:pt x="774" y="289"/>
                  </a:cubicBezTo>
                  <a:cubicBezTo>
                    <a:pt x="774" y="289"/>
                    <a:pt x="780" y="283"/>
                    <a:pt x="788" y="283"/>
                  </a:cubicBezTo>
                  <a:cubicBezTo>
                    <a:pt x="791" y="283"/>
                    <a:pt x="796" y="285"/>
                    <a:pt x="800" y="289"/>
                  </a:cubicBezTo>
                  <a:lnTo>
                    <a:pt x="1084" y="328"/>
                  </a:lnTo>
                  <a:lnTo>
                    <a:pt x="1096" y="328"/>
                  </a:lnTo>
                  <a:lnTo>
                    <a:pt x="1457" y="354"/>
                  </a:lnTo>
                  <a:cubicBezTo>
                    <a:pt x="1461" y="357"/>
                    <a:pt x="1466" y="359"/>
                    <a:pt x="1472" y="359"/>
                  </a:cubicBezTo>
                  <a:cubicBezTo>
                    <a:pt x="1485" y="359"/>
                    <a:pt x="1500" y="350"/>
                    <a:pt x="1509" y="340"/>
                  </a:cubicBezTo>
                  <a:cubicBezTo>
                    <a:pt x="1522" y="328"/>
                    <a:pt x="1522" y="315"/>
                    <a:pt x="1535" y="302"/>
                  </a:cubicBezTo>
                  <a:cubicBezTo>
                    <a:pt x="1548" y="289"/>
                    <a:pt x="1548" y="277"/>
                    <a:pt x="1548" y="263"/>
                  </a:cubicBezTo>
                  <a:cubicBezTo>
                    <a:pt x="1548" y="251"/>
                    <a:pt x="1535" y="237"/>
                    <a:pt x="1522" y="225"/>
                  </a:cubicBezTo>
                  <a:cubicBezTo>
                    <a:pt x="1522" y="225"/>
                    <a:pt x="1509" y="212"/>
                    <a:pt x="1497" y="212"/>
                  </a:cubicBezTo>
                  <a:cubicBezTo>
                    <a:pt x="1483" y="199"/>
                    <a:pt x="1457" y="199"/>
                    <a:pt x="1419" y="186"/>
                  </a:cubicBezTo>
                  <a:cubicBezTo>
                    <a:pt x="1368" y="173"/>
                    <a:pt x="1316" y="173"/>
                    <a:pt x="1225" y="160"/>
                  </a:cubicBezTo>
                  <a:cubicBezTo>
                    <a:pt x="1148" y="148"/>
                    <a:pt x="1032" y="122"/>
                    <a:pt x="878" y="108"/>
                  </a:cubicBezTo>
                  <a:cubicBezTo>
                    <a:pt x="878" y="108"/>
                    <a:pt x="878" y="96"/>
                    <a:pt x="864" y="96"/>
                  </a:cubicBezTo>
                  <a:lnTo>
                    <a:pt x="838" y="96"/>
                  </a:lnTo>
                  <a:lnTo>
                    <a:pt x="838" y="83"/>
                  </a:lnTo>
                  <a:cubicBezTo>
                    <a:pt x="826" y="83"/>
                    <a:pt x="813" y="70"/>
                    <a:pt x="813" y="57"/>
                  </a:cubicBezTo>
                  <a:cubicBezTo>
                    <a:pt x="813" y="44"/>
                    <a:pt x="813" y="44"/>
                    <a:pt x="800" y="31"/>
                  </a:cubicBezTo>
                  <a:cubicBezTo>
                    <a:pt x="771" y="12"/>
                    <a:pt x="743" y="0"/>
                    <a:pt x="7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13"/>
            <p:cNvSpPr/>
            <p:nvPr/>
          </p:nvSpPr>
          <p:spPr>
            <a:xfrm>
              <a:off x="2439960" y="4914043"/>
              <a:ext cx="63369" cy="59536"/>
            </a:xfrm>
            <a:custGeom>
              <a:rect b="b" l="l" r="r" t="t"/>
              <a:pathLst>
                <a:path extrusionOk="0" h="1600" w="1703">
                  <a:moveTo>
                    <a:pt x="999" y="265"/>
                  </a:moveTo>
                  <a:cubicBezTo>
                    <a:pt x="1012" y="265"/>
                    <a:pt x="1023" y="267"/>
                    <a:pt x="1032" y="271"/>
                  </a:cubicBezTo>
                  <a:cubicBezTo>
                    <a:pt x="1071" y="271"/>
                    <a:pt x="1097" y="271"/>
                    <a:pt x="1123" y="284"/>
                  </a:cubicBezTo>
                  <a:cubicBezTo>
                    <a:pt x="1123" y="284"/>
                    <a:pt x="1135" y="284"/>
                    <a:pt x="1161" y="297"/>
                  </a:cubicBezTo>
                  <a:cubicBezTo>
                    <a:pt x="1174" y="297"/>
                    <a:pt x="1174" y="310"/>
                    <a:pt x="1174" y="323"/>
                  </a:cubicBezTo>
                  <a:cubicBezTo>
                    <a:pt x="1161" y="349"/>
                    <a:pt x="1149" y="375"/>
                    <a:pt x="1123" y="400"/>
                  </a:cubicBezTo>
                  <a:cubicBezTo>
                    <a:pt x="1097" y="426"/>
                    <a:pt x="1071" y="452"/>
                    <a:pt x="1045" y="464"/>
                  </a:cubicBezTo>
                  <a:cubicBezTo>
                    <a:pt x="1020" y="490"/>
                    <a:pt x="980" y="516"/>
                    <a:pt x="955" y="529"/>
                  </a:cubicBezTo>
                  <a:cubicBezTo>
                    <a:pt x="929" y="555"/>
                    <a:pt x="903" y="567"/>
                    <a:pt x="877" y="567"/>
                  </a:cubicBezTo>
                  <a:cubicBezTo>
                    <a:pt x="762" y="607"/>
                    <a:pt x="671" y="619"/>
                    <a:pt x="607" y="645"/>
                  </a:cubicBezTo>
                  <a:cubicBezTo>
                    <a:pt x="542" y="658"/>
                    <a:pt x="504" y="671"/>
                    <a:pt x="465" y="684"/>
                  </a:cubicBezTo>
                  <a:cubicBezTo>
                    <a:pt x="439" y="684"/>
                    <a:pt x="413" y="696"/>
                    <a:pt x="413" y="696"/>
                  </a:cubicBezTo>
                  <a:lnTo>
                    <a:pt x="387" y="696"/>
                  </a:lnTo>
                  <a:cubicBezTo>
                    <a:pt x="401" y="645"/>
                    <a:pt x="413" y="607"/>
                    <a:pt x="426" y="581"/>
                  </a:cubicBezTo>
                  <a:cubicBezTo>
                    <a:pt x="439" y="542"/>
                    <a:pt x="439" y="504"/>
                    <a:pt x="452" y="464"/>
                  </a:cubicBezTo>
                  <a:lnTo>
                    <a:pt x="465" y="426"/>
                  </a:lnTo>
                  <a:cubicBezTo>
                    <a:pt x="568" y="387"/>
                    <a:pt x="658" y="349"/>
                    <a:pt x="736" y="323"/>
                  </a:cubicBezTo>
                  <a:cubicBezTo>
                    <a:pt x="800" y="297"/>
                    <a:pt x="865" y="284"/>
                    <a:pt x="916" y="271"/>
                  </a:cubicBezTo>
                  <a:cubicBezTo>
                    <a:pt x="942" y="271"/>
                    <a:pt x="973" y="265"/>
                    <a:pt x="999" y="265"/>
                  </a:cubicBezTo>
                  <a:close/>
                  <a:moveTo>
                    <a:pt x="439" y="0"/>
                  </a:moveTo>
                  <a:cubicBezTo>
                    <a:pt x="439" y="0"/>
                    <a:pt x="426" y="0"/>
                    <a:pt x="413" y="13"/>
                  </a:cubicBezTo>
                  <a:cubicBezTo>
                    <a:pt x="413" y="13"/>
                    <a:pt x="401" y="13"/>
                    <a:pt x="401" y="26"/>
                  </a:cubicBezTo>
                  <a:lnTo>
                    <a:pt x="375" y="52"/>
                  </a:lnTo>
                  <a:lnTo>
                    <a:pt x="375" y="65"/>
                  </a:lnTo>
                  <a:cubicBezTo>
                    <a:pt x="361" y="77"/>
                    <a:pt x="361" y="91"/>
                    <a:pt x="349" y="103"/>
                  </a:cubicBezTo>
                  <a:cubicBezTo>
                    <a:pt x="349" y="129"/>
                    <a:pt x="336" y="155"/>
                    <a:pt x="336" y="168"/>
                  </a:cubicBezTo>
                  <a:cubicBezTo>
                    <a:pt x="323" y="194"/>
                    <a:pt x="323" y="220"/>
                    <a:pt x="310" y="246"/>
                  </a:cubicBezTo>
                  <a:cubicBezTo>
                    <a:pt x="310" y="258"/>
                    <a:pt x="310" y="284"/>
                    <a:pt x="297" y="284"/>
                  </a:cubicBezTo>
                  <a:cubicBezTo>
                    <a:pt x="297" y="310"/>
                    <a:pt x="284" y="323"/>
                    <a:pt x="272" y="323"/>
                  </a:cubicBezTo>
                  <a:lnTo>
                    <a:pt x="232" y="361"/>
                  </a:lnTo>
                  <a:cubicBezTo>
                    <a:pt x="220" y="361"/>
                    <a:pt x="207" y="375"/>
                    <a:pt x="194" y="387"/>
                  </a:cubicBezTo>
                  <a:cubicBezTo>
                    <a:pt x="181" y="400"/>
                    <a:pt x="168" y="413"/>
                    <a:pt x="168" y="426"/>
                  </a:cubicBezTo>
                  <a:cubicBezTo>
                    <a:pt x="155" y="452"/>
                    <a:pt x="155" y="464"/>
                    <a:pt x="155" y="478"/>
                  </a:cubicBezTo>
                  <a:cubicBezTo>
                    <a:pt x="168" y="490"/>
                    <a:pt x="168" y="504"/>
                    <a:pt x="181" y="516"/>
                  </a:cubicBezTo>
                  <a:lnTo>
                    <a:pt x="207" y="542"/>
                  </a:lnTo>
                  <a:cubicBezTo>
                    <a:pt x="220" y="542"/>
                    <a:pt x="220" y="555"/>
                    <a:pt x="220" y="555"/>
                  </a:cubicBezTo>
                  <a:cubicBezTo>
                    <a:pt x="207" y="593"/>
                    <a:pt x="207" y="619"/>
                    <a:pt x="194" y="658"/>
                  </a:cubicBezTo>
                  <a:cubicBezTo>
                    <a:pt x="181" y="684"/>
                    <a:pt x="181" y="722"/>
                    <a:pt x="168" y="748"/>
                  </a:cubicBezTo>
                  <a:cubicBezTo>
                    <a:pt x="155" y="761"/>
                    <a:pt x="155" y="774"/>
                    <a:pt x="143" y="787"/>
                  </a:cubicBezTo>
                  <a:cubicBezTo>
                    <a:pt x="143" y="800"/>
                    <a:pt x="129" y="813"/>
                    <a:pt x="129" y="825"/>
                  </a:cubicBezTo>
                  <a:cubicBezTo>
                    <a:pt x="117" y="839"/>
                    <a:pt x="117" y="851"/>
                    <a:pt x="117" y="877"/>
                  </a:cubicBezTo>
                  <a:cubicBezTo>
                    <a:pt x="117" y="890"/>
                    <a:pt x="117" y="903"/>
                    <a:pt x="129" y="929"/>
                  </a:cubicBezTo>
                  <a:lnTo>
                    <a:pt x="0" y="1406"/>
                  </a:lnTo>
                  <a:cubicBezTo>
                    <a:pt x="0" y="1419"/>
                    <a:pt x="0" y="1432"/>
                    <a:pt x="14" y="1444"/>
                  </a:cubicBezTo>
                  <a:cubicBezTo>
                    <a:pt x="14" y="1458"/>
                    <a:pt x="26" y="1458"/>
                    <a:pt x="26" y="1470"/>
                  </a:cubicBezTo>
                  <a:lnTo>
                    <a:pt x="65" y="1509"/>
                  </a:lnTo>
                  <a:cubicBezTo>
                    <a:pt x="65" y="1509"/>
                    <a:pt x="78" y="1522"/>
                    <a:pt x="91" y="1522"/>
                  </a:cubicBezTo>
                  <a:lnTo>
                    <a:pt x="129" y="1522"/>
                  </a:lnTo>
                  <a:cubicBezTo>
                    <a:pt x="143" y="1522"/>
                    <a:pt x="155" y="1509"/>
                    <a:pt x="168" y="1496"/>
                  </a:cubicBezTo>
                  <a:lnTo>
                    <a:pt x="194" y="1470"/>
                  </a:lnTo>
                  <a:cubicBezTo>
                    <a:pt x="194" y="1458"/>
                    <a:pt x="207" y="1444"/>
                    <a:pt x="207" y="1432"/>
                  </a:cubicBezTo>
                  <a:cubicBezTo>
                    <a:pt x="220" y="1380"/>
                    <a:pt x="232" y="1315"/>
                    <a:pt x="246" y="1264"/>
                  </a:cubicBezTo>
                  <a:cubicBezTo>
                    <a:pt x="258" y="1200"/>
                    <a:pt x="272" y="1135"/>
                    <a:pt x="297" y="1083"/>
                  </a:cubicBezTo>
                  <a:lnTo>
                    <a:pt x="297" y="1071"/>
                  </a:lnTo>
                  <a:lnTo>
                    <a:pt x="310" y="1071"/>
                  </a:lnTo>
                  <a:cubicBezTo>
                    <a:pt x="452" y="1123"/>
                    <a:pt x="581" y="1161"/>
                    <a:pt x="684" y="1200"/>
                  </a:cubicBezTo>
                  <a:cubicBezTo>
                    <a:pt x="800" y="1238"/>
                    <a:pt x="891" y="1277"/>
                    <a:pt x="968" y="1315"/>
                  </a:cubicBezTo>
                  <a:cubicBezTo>
                    <a:pt x="1045" y="1341"/>
                    <a:pt x="1123" y="1380"/>
                    <a:pt x="1174" y="1406"/>
                  </a:cubicBezTo>
                  <a:cubicBezTo>
                    <a:pt x="1238" y="1432"/>
                    <a:pt x="1278" y="1458"/>
                    <a:pt x="1329" y="1470"/>
                  </a:cubicBezTo>
                  <a:cubicBezTo>
                    <a:pt x="1367" y="1496"/>
                    <a:pt x="1407" y="1522"/>
                    <a:pt x="1432" y="1535"/>
                  </a:cubicBezTo>
                  <a:cubicBezTo>
                    <a:pt x="1470" y="1548"/>
                    <a:pt x="1496" y="1561"/>
                    <a:pt x="1522" y="1573"/>
                  </a:cubicBezTo>
                  <a:lnTo>
                    <a:pt x="1561" y="1587"/>
                  </a:lnTo>
                  <a:lnTo>
                    <a:pt x="1613" y="1599"/>
                  </a:lnTo>
                  <a:cubicBezTo>
                    <a:pt x="1613" y="1599"/>
                    <a:pt x="1625" y="1599"/>
                    <a:pt x="1639" y="1587"/>
                  </a:cubicBezTo>
                  <a:lnTo>
                    <a:pt x="1651" y="1587"/>
                  </a:lnTo>
                  <a:cubicBezTo>
                    <a:pt x="1664" y="1587"/>
                    <a:pt x="1677" y="1573"/>
                    <a:pt x="1677" y="1573"/>
                  </a:cubicBezTo>
                  <a:cubicBezTo>
                    <a:pt x="1690" y="1561"/>
                    <a:pt x="1690" y="1548"/>
                    <a:pt x="1690" y="1535"/>
                  </a:cubicBezTo>
                  <a:cubicBezTo>
                    <a:pt x="1703" y="1509"/>
                    <a:pt x="1703" y="1484"/>
                    <a:pt x="1690" y="1470"/>
                  </a:cubicBezTo>
                  <a:cubicBezTo>
                    <a:pt x="1677" y="1444"/>
                    <a:pt x="1651" y="1432"/>
                    <a:pt x="1625" y="1419"/>
                  </a:cubicBezTo>
                  <a:cubicBezTo>
                    <a:pt x="1613" y="1406"/>
                    <a:pt x="1587" y="1393"/>
                    <a:pt x="1561" y="1380"/>
                  </a:cubicBezTo>
                  <a:cubicBezTo>
                    <a:pt x="1522" y="1367"/>
                    <a:pt x="1510" y="1367"/>
                    <a:pt x="1496" y="1355"/>
                  </a:cubicBezTo>
                  <a:lnTo>
                    <a:pt x="401" y="903"/>
                  </a:lnTo>
                  <a:cubicBezTo>
                    <a:pt x="633" y="825"/>
                    <a:pt x="800" y="774"/>
                    <a:pt x="916" y="736"/>
                  </a:cubicBezTo>
                  <a:cubicBezTo>
                    <a:pt x="1032" y="696"/>
                    <a:pt x="1097" y="671"/>
                    <a:pt x="1109" y="645"/>
                  </a:cubicBezTo>
                  <a:cubicBezTo>
                    <a:pt x="1135" y="632"/>
                    <a:pt x="1161" y="619"/>
                    <a:pt x="1187" y="593"/>
                  </a:cubicBezTo>
                  <a:cubicBezTo>
                    <a:pt x="1226" y="581"/>
                    <a:pt x="1252" y="555"/>
                    <a:pt x="1278" y="529"/>
                  </a:cubicBezTo>
                  <a:cubicBezTo>
                    <a:pt x="1290" y="490"/>
                    <a:pt x="1316" y="464"/>
                    <a:pt x="1342" y="439"/>
                  </a:cubicBezTo>
                  <a:cubicBezTo>
                    <a:pt x="1355" y="413"/>
                    <a:pt x="1367" y="375"/>
                    <a:pt x="1381" y="349"/>
                  </a:cubicBezTo>
                  <a:cubicBezTo>
                    <a:pt x="1393" y="323"/>
                    <a:pt x="1393" y="297"/>
                    <a:pt x="1381" y="271"/>
                  </a:cubicBezTo>
                  <a:cubicBezTo>
                    <a:pt x="1367" y="246"/>
                    <a:pt x="1355" y="220"/>
                    <a:pt x="1329" y="194"/>
                  </a:cubicBezTo>
                  <a:cubicBezTo>
                    <a:pt x="1303" y="181"/>
                    <a:pt x="1278" y="155"/>
                    <a:pt x="1252" y="142"/>
                  </a:cubicBezTo>
                  <a:cubicBezTo>
                    <a:pt x="1226" y="129"/>
                    <a:pt x="1200" y="117"/>
                    <a:pt x="1187" y="117"/>
                  </a:cubicBezTo>
                  <a:cubicBezTo>
                    <a:pt x="1123" y="91"/>
                    <a:pt x="1045" y="77"/>
                    <a:pt x="980" y="77"/>
                  </a:cubicBezTo>
                  <a:cubicBezTo>
                    <a:pt x="916" y="77"/>
                    <a:pt x="851" y="77"/>
                    <a:pt x="787" y="103"/>
                  </a:cubicBezTo>
                  <a:lnTo>
                    <a:pt x="774" y="103"/>
                  </a:lnTo>
                  <a:lnTo>
                    <a:pt x="555" y="181"/>
                  </a:lnTo>
                  <a:lnTo>
                    <a:pt x="555" y="155"/>
                  </a:lnTo>
                  <a:lnTo>
                    <a:pt x="555" y="103"/>
                  </a:lnTo>
                  <a:cubicBezTo>
                    <a:pt x="555" y="91"/>
                    <a:pt x="555" y="77"/>
                    <a:pt x="542" y="52"/>
                  </a:cubicBezTo>
                  <a:cubicBezTo>
                    <a:pt x="530" y="39"/>
                    <a:pt x="504" y="26"/>
                    <a:pt x="478" y="13"/>
                  </a:cubicBezTo>
                  <a:cubicBezTo>
                    <a:pt x="465" y="13"/>
                    <a:pt x="452" y="0"/>
                    <a:pt x="4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13"/>
            <p:cNvSpPr/>
            <p:nvPr/>
          </p:nvSpPr>
          <p:spPr>
            <a:xfrm>
              <a:off x="2518658" y="4932870"/>
              <a:ext cx="28838" cy="60578"/>
            </a:xfrm>
            <a:custGeom>
              <a:rect b="b" l="l" r="r" t="t"/>
              <a:pathLst>
                <a:path extrusionOk="0" h="1628" w="775">
                  <a:moveTo>
                    <a:pt x="516" y="178"/>
                  </a:moveTo>
                  <a:cubicBezTo>
                    <a:pt x="530" y="190"/>
                    <a:pt x="542" y="216"/>
                    <a:pt x="555" y="268"/>
                  </a:cubicBezTo>
                  <a:cubicBezTo>
                    <a:pt x="555" y="307"/>
                    <a:pt x="568" y="345"/>
                    <a:pt x="568" y="410"/>
                  </a:cubicBezTo>
                  <a:lnTo>
                    <a:pt x="568" y="577"/>
                  </a:lnTo>
                  <a:cubicBezTo>
                    <a:pt x="568" y="642"/>
                    <a:pt x="568" y="694"/>
                    <a:pt x="555" y="746"/>
                  </a:cubicBezTo>
                  <a:cubicBezTo>
                    <a:pt x="555" y="809"/>
                    <a:pt x="555" y="861"/>
                    <a:pt x="542" y="900"/>
                  </a:cubicBezTo>
                  <a:lnTo>
                    <a:pt x="542" y="1003"/>
                  </a:lnTo>
                  <a:cubicBezTo>
                    <a:pt x="530" y="1093"/>
                    <a:pt x="504" y="1171"/>
                    <a:pt x="465" y="1248"/>
                  </a:cubicBezTo>
                  <a:cubicBezTo>
                    <a:pt x="439" y="1325"/>
                    <a:pt x="387" y="1390"/>
                    <a:pt x="310" y="1442"/>
                  </a:cubicBezTo>
                  <a:lnTo>
                    <a:pt x="284" y="1442"/>
                  </a:lnTo>
                  <a:cubicBezTo>
                    <a:pt x="258" y="1442"/>
                    <a:pt x="246" y="1429"/>
                    <a:pt x="232" y="1403"/>
                  </a:cubicBezTo>
                  <a:cubicBezTo>
                    <a:pt x="220" y="1377"/>
                    <a:pt x="220" y="1365"/>
                    <a:pt x="220" y="1339"/>
                  </a:cubicBezTo>
                  <a:cubicBezTo>
                    <a:pt x="207" y="1196"/>
                    <a:pt x="207" y="1067"/>
                    <a:pt x="220" y="938"/>
                  </a:cubicBezTo>
                  <a:cubicBezTo>
                    <a:pt x="246" y="809"/>
                    <a:pt x="258" y="706"/>
                    <a:pt x="284" y="603"/>
                  </a:cubicBezTo>
                  <a:cubicBezTo>
                    <a:pt x="323" y="500"/>
                    <a:pt x="349" y="423"/>
                    <a:pt x="387" y="359"/>
                  </a:cubicBezTo>
                  <a:cubicBezTo>
                    <a:pt x="426" y="281"/>
                    <a:pt x="465" y="230"/>
                    <a:pt x="504" y="190"/>
                  </a:cubicBezTo>
                  <a:lnTo>
                    <a:pt x="516" y="178"/>
                  </a:lnTo>
                  <a:close/>
                  <a:moveTo>
                    <a:pt x="431" y="1"/>
                  </a:moveTo>
                  <a:cubicBezTo>
                    <a:pt x="404" y="1"/>
                    <a:pt x="381" y="4"/>
                    <a:pt x="361" y="10"/>
                  </a:cubicBezTo>
                  <a:cubicBezTo>
                    <a:pt x="323" y="23"/>
                    <a:pt x="297" y="49"/>
                    <a:pt x="284" y="87"/>
                  </a:cubicBezTo>
                  <a:cubicBezTo>
                    <a:pt x="246" y="139"/>
                    <a:pt x="220" y="204"/>
                    <a:pt x="181" y="268"/>
                  </a:cubicBezTo>
                  <a:cubicBezTo>
                    <a:pt x="155" y="333"/>
                    <a:pt x="129" y="410"/>
                    <a:pt x="117" y="488"/>
                  </a:cubicBezTo>
                  <a:cubicBezTo>
                    <a:pt x="91" y="565"/>
                    <a:pt x="78" y="629"/>
                    <a:pt x="65" y="706"/>
                  </a:cubicBezTo>
                  <a:cubicBezTo>
                    <a:pt x="52" y="784"/>
                    <a:pt x="40" y="849"/>
                    <a:pt x="40" y="913"/>
                  </a:cubicBezTo>
                  <a:cubicBezTo>
                    <a:pt x="26" y="978"/>
                    <a:pt x="14" y="1029"/>
                    <a:pt x="14" y="1067"/>
                  </a:cubicBezTo>
                  <a:cubicBezTo>
                    <a:pt x="14" y="1107"/>
                    <a:pt x="0" y="1132"/>
                    <a:pt x="0" y="1145"/>
                  </a:cubicBezTo>
                  <a:lnTo>
                    <a:pt x="0" y="1300"/>
                  </a:lnTo>
                  <a:cubicBezTo>
                    <a:pt x="14" y="1351"/>
                    <a:pt x="26" y="1403"/>
                    <a:pt x="52" y="1442"/>
                  </a:cubicBezTo>
                  <a:cubicBezTo>
                    <a:pt x="65" y="1494"/>
                    <a:pt x="104" y="1532"/>
                    <a:pt x="143" y="1571"/>
                  </a:cubicBezTo>
                  <a:cubicBezTo>
                    <a:pt x="169" y="1597"/>
                    <a:pt x="220" y="1623"/>
                    <a:pt x="272" y="1623"/>
                  </a:cubicBezTo>
                  <a:cubicBezTo>
                    <a:pt x="288" y="1626"/>
                    <a:pt x="303" y="1627"/>
                    <a:pt x="319" y="1627"/>
                  </a:cubicBezTo>
                  <a:cubicBezTo>
                    <a:pt x="367" y="1627"/>
                    <a:pt x="413" y="1613"/>
                    <a:pt x="452" y="1583"/>
                  </a:cubicBezTo>
                  <a:cubicBezTo>
                    <a:pt x="504" y="1545"/>
                    <a:pt x="542" y="1506"/>
                    <a:pt x="581" y="1454"/>
                  </a:cubicBezTo>
                  <a:cubicBezTo>
                    <a:pt x="619" y="1390"/>
                    <a:pt x="645" y="1325"/>
                    <a:pt x="671" y="1261"/>
                  </a:cubicBezTo>
                  <a:cubicBezTo>
                    <a:pt x="684" y="1196"/>
                    <a:pt x="710" y="1145"/>
                    <a:pt x="710" y="1093"/>
                  </a:cubicBezTo>
                  <a:cubicBezTo>
                    <a:pt x="723" y="1055"/>
                    <a:pt x="723" y="1016"/>
                    <a:pt x="736" y="952"/>
                  </a:cubicBezTo>
                  <a:cubicBezTo>
                    <a:pt x="748" y="887"/>
                    <a:pt x="748" y="809"/>
                    <a:pt x="762" y="746"/>
                  </a:cubicBezTo>
                  <a:cubicBezTo>
                    <a:pt x="762" y="668"/>
                    <a:pt x="774" y="603"/>
                    <a:pt x="774" y="539"/>
                  </a:cubicBezTo>
                  <a:lnTo>
                    <a:pt x="774" y="384"/>
                  </a:lnTo>
                  <a:lnTo>
                    <a:pt x="774" y="371"/>
                  </a:lnTo>
                  <a:cubicBezTo>
                    <a:pt x="762" y="345"/>
                    <a:pt x="748" y="307"/>
                    <a:pt x="748" y="268"/>
                  </a:cubicBezTo>
                  <a:cubicBezTo>
                    <a:pt x="736" y="230"/>
                    <a:pt x="723" y="190"/>
                    <a:pt x="697" y="152"/>
                  </a:cubicBezTo>
                  <a:cubicBezTo>
                    <a:pt x="684" y="113"/>
                    <a:pt x="659" y="87"/>
                    <a:pt x="633" y="49"/>
                  </a:cubicBezTo>
                  <a:cubicBezTo>
                    <a:pt x="607" y="23"/>
                    <a:pt x="568" y="10"/>
                    <a:pt x="530" y="10"/>
                  </a:cubicBezTo>
                  <a:cubicBezTo>
                    <a:pt x="491" y="4"/>
                    <a:pt x="459" y="1"/>
                    <a:pt x="4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13"/>
            <p:cNvSpPr/>
            <p:nvPr/>
          </p:nvSpPr>
          <p:spPr>
            <a:xfrm>
              <a:off x="2605021" y="4926991"/>
              <a:ext cx="42792" cy="66271"/>
            </a:xfrm>
            <a:custGeom>
              <a:rect b="b" l="l" r="r" t="t"/>
              <a:pathLst>
                <a:path extrusionOk="0" h="1781" w="1150">
                  <a:moveTo>
                    <a:pt x="1058" y="1"/>
                  </a:moveTo>
                  <a:cubicBezTo>
                    <a:pt x="1020" y="13"/>
                    <a:pt x="994" y="13"/>
                    <a:pt x="969" y="27"/>
                  </a:cubicBezTo>
                  <a:cubicBezTo>
                    <a:pt x="955" y="39"/>
                    <a:pt x="943" y="52"/>
                    <a:pt x="943" y="91"/>
                  </a:cubicBezTo>
                  <a:cubicBezTo>
                    <a:pt x="929" y="207"/>
                    <a:pt x="929" y="297"/>
                    <a:pt x="929" y="388"/>
                  </a:cubicBezTo>
                  <a:cubicBezTo>
                    <a:pt x="917" y="465"/>
                    <a:pt x="917" y="529"/>
                    <a:pt x="917" y="594"/>
                  </a:cubicBezTo>
                  <a:lnTo>
                    <a:pt x="917" y="749"/>
                  </a:lnTo>
                  <a:lnTo>
                    <a:pt x="917" y="878"/>
                  </a:lnTo>
                  <a:cubicBezTo>
                    <a:pt x="917" y="916"/>
                    <a:pt x="917" y="955"/>
                    <a:pt x="904" y="1007"/>
                  </a:cubicBezTo>
                  <a:lnTo>
                    <a:pt x="904" y="1148"/>
                  </a:lnTo>
                  <a:cubicBezTo>
                    <a:pt x="904" y="1136"/>
                    <a:pt x="904" y="1136"/>
                    <a:pt x="891" y="1122"/>
                  </a:cubicBezTo>
                  <a:cubicBezTo>
                    <a:pt x="891" y="1110"/>
                    <a:pt x="891" y="1110"/>
                    <a:pt x="878" y="1096"/>
                  </a:cubicBezTo>
                  <a:lnTo>
                    <a:pt x="646" y="413"/>
                  </a:lnTo>
                  <a:cubicBezTo>
                    <a:pt x="633" y="388"/>
                    <a:pt x="633" y="374"/>
                    <a:pt x="620" y="374"/>
                  </a:cubicBezTo>
                  <a:cubicBezTo>
                    <a:pt x="607" y="362"/>
                    <a:pt x="582" y="362"/>
                    <a:pt x="568" y="362"/>
                  </a:cubicBezTo>
                  <a:cubicBezTo>
                    <a:pt x="542" y="374"/>
                    <a:pt x="517" y="374"/>
                    <a:pt x="504" y="388"/>
                  </a:cubicBezTo>
                  <a:cubicBezTo>
                    <a:pt x="491" y="388"/>
                    <a:pt x="465" y="400"/>
                    <a:pt x="465" y="413"/>
                  </a:cubicBezTo>
                  <a:cubicBezTo>
                    <a:pt x="453" y="517"/>
                    <a:pt x="439" y="606"/>
                    <a:pt x="439" y="671"/>
                  </a:cubicBezTo>
                  <a:cubicBezTo>
                    <a:pt x="427" y="735"/>
                    <a:pt x="427" y="787"/>
                    <a:pt x="427" y="826"/>
                  </a:cubicBezTo>
                  <a:cubicBezTo>
                    <a:pt x="413" y="864"/>
                    <a:pt x="413" y="890"/>
                    <a:pt x="413" y="904"/>
                  </a:cubicBezTo>
                  <a:lnTo>
                    <a:pt x="413" y="929"/>
                  </a:lnTo>
                  <a:lnTo>
                    <a:pt x="413" y="955"/>
                  </a:lnTo>
                  <a:cubicBezTo>
                    <a:pt x="413" y="967"/>
                    <a:pt x="413" y="981"/>
                    <a:pt x="401" y="981"/>
                  </a:cubicBezTo>
                  <a:lnTo>
                    <a:pt x="221" y="503"/>
                  </a:lnTo>
                  <a:cubicBezTo>
                    <a:pt x="195" y="465"/>
                    <a:pt x="156" y="439"/>
                    <a:pt x="92" y="439"/>
                  </a:cubicBezTo>
                  <a:cubicBezTo>
                    <a:pt x="78" y="452"/>
                    <a:pt x="52" y="452"/>
                    <a:pt x="40" y="465"/>
                  </a:cubicBezTo>
                  <a:cubicBezTo>
                    <a:pt x="14" y="491"/>
                    <a:pt x="1" y="503"/>
                    <a:pt x="14" y="529"/>
                  </a:cubicBezTo>
                  <a:lnTo>
                    <a:pt x="14" y="555"/>
                  </a:lnTo>
                  <a:cubicBezTo>
                    <a:pt x="27" y="568"/>
                    <a:pt x="27" y="581"/>
                    <a:pt x="40" y="594"/>
                  </a:cubicBezTo>
                  <a:cubicBezTo>
                    <a:pt x="40" y="606"/>
                    <a:pt x="40" y="606"/>
                    <a:pt x="52" y="620"/>
                  </a:cubicBezTo>
                  <a:cubicBezTo>
                    <a:pt x="52" y="632"/>
                    <a:pt x="66" y="632"/>
                    <a:pt x="66" y="632"/>
                  </a:cubicBezTo>
                  <a:lnTo>
                    <a:pt x="221" y="1071"/>
                  </a:lnTo>
                  <a:lnTo>
                    <a:pt x="427" y="1600"/>
                  </a:lnTo>
                  <a:cubicBezTo>
                    <a:pt x="439" y="1600"/>
                    <a:pt x="439" y="1612"/>
                    <a:pt x="453" y="1612"/>
                  </a:cubicBezTo>
                  <a:cubicBezTo>
                    <a:pt x="465" y="1626"/>
                    <a:pt x="478" y="1626"/>
                    <a:pt x="491" y="1626"/>
                  </a:cubicBezTo>
                  <a:cubicBezTo>
                    <a:pt x="504" y="1626"/>
                    <a:pt x="517" y="1638"/>
                    <a:pt x="530" y="1638"/>
                  </a:cubicBezTo>
                  <a:lnTo>
                    <a:pt x="556" y="1638"/>
                  </a:lnTo>
                  <a:cubicBezTo>
                    <a:pt x="582" y="1626"/>
                    <a:pt x="594" y="1626"/>
                    <a:pt x="607" y="1600"/>
                  </a:cubicBezTo>
                  <a:cubicBezTo>
                    <a:pt x="620" y="1587"/>
                    <a:pt x="633" y="1574"/>
                    <a:pt x="633" y="1548"/>
                  </a:cubicBezTo>
                  <a:lnTo>
                    <a:pt x="633" y="1483"/>
                  </a:lnTo>
                  <a:cubicBezTo>
                    <a:pt x="633" y="1458"/>
                    <a:pt x="633" y="1419"/>
                    <a:pt x="620" y="1380"/>
                  </a:cubicBezTo>
                  <a:lnTo>
                    <a:pt x="620" y="1290"/>
                  </a:lnTo>
                  <a:cubicBezTo>
                    <a:pt x="620" y="1251"/>
                    <a:pt x="620" y="1239"/>
                    <a:pt x="607" y="1225"/>
                  </a:cubicBezTo>
                  <a:lnTo>
                    <a:pt x="607" y="1096"/>
                  </a:lnTo>
                  <a:lnTo>
                    <a:pt x="607" y="981"/>
                  </a:lnTo>
                  <a:lnTo>
                    <a:pt x="620" y="993"/>
                  </a:lnTo>
                  <a:lnTo>
                    <a:pt x="1020" y="1755"/>
                  </a:lnTo>
                  <a:cubicBezTo>
                    <a:pt x="1020" y="1755"/>
                    <a:pt x="1020" y="1767"/>
                    <a:pt x="1033" y="1767"/>
                  </a:cubicBezTo>
                  <a:cubicBezTo>
                    <a:pt x="1046" y="1781"/>
                    <a:pt x="1058" y="1781"/>
                    <a:pt x="1072" y="1781"/>
                  </a:cubicBezTo>
                  <a:lnTo>
                    <a:pt x="1136" y="1781"/>
                  </a:lnTo>
                  <a:cubicBezTo>
                    <a:pt x="1123" y="1626"/>
                    <a:pt x="1110" y="1458"/>
                    <a:pt x="1110" y="1316"/>
                  </a:cubicBezTo>
                  <a:cubicBezTo>
                    <a:pt x="1098" y="1161"/>
                    <a:pt x="1098" y="1019"/>
                    <a:pt x="1098" y="890"/>
                  </a:cubicBezTo>
                  <a:cubicBezTo>
                    <a:pt x="1098" y="761"/>
                    <a:pt x="1098" y="632"/>
                    <a:pt x="1110" y="529"/>
                  </a:cubicBezTo>
                  <a:cubicBezTo>
                    <a:pt x="1110" y="426"/>
                    <a:pt x="1110" y="336"/>
                    <a:pt x="1123" y="271"/>
                  </a:cubicBezTo>
                  <a:cubicBezTo>
                    <a:pt x="1123" y="194"/>
                    <a:pt x="1123" y="142"/>
                    <a:pt x="1136" y="116"/>
                  </a:cubicBezTo>
                  <a:cubicBezTo>
                    <a:pt x="1136" y="92"/>
                    <a:pt x="1141" y="83"/>
                    <a:pt x="1145" y="83"/>
                  </a:cubicBezTo>
                  <a:cubicBezTo>
                    <a:pt x="1147" y="83"/>
                    <a:pt x="1149" y="86"/>
                    <a:pt x="1149" y="91"/>
                  </a:cubicBezTo>
                  <a:cubicBezTo>
                    <a:pt x="1149" y="78"/>
                    <a:pt x="1149" y="65"/>
                    <a:pt x="1136" y="52"/>
                  </a:cubicBezTo>
                  <a:cubicBezTo>
                    <a:pt x="1136" y="39"/>
                    <a:pt x="1123" y="27"/>
                    <a:pt x="1110" y="13"/>
                  </a:cubicBezTo>
                  <a:lnTo>
                    <a:pt x="1058" y="13"/>
                  </a:lnTo>
                  <a:lnTo>
                    <a:pt x="105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13"/>
            <p:cNvSpPr/>
            <p:nvPr/>
          </p:nvSpPr>
          <p:spPr>
            <a:xfrm>
              <a:off x="2663104" y="4920554"/>
              <a:ext cx="43238" cy="67908"/>
            </a:xfrm>
            <a:custGeom>
              <a:rect b="b" l="l" r="r" t="t"/>
              <a:pathLst>
                <a:path extrusionOk="0" h="1825" w="1162">
                  <a:moveTo>
                    <a:pt x="207" y="289"/>
                  </a:moveTo>
                  <a:lnTo>
                    <a:pt x="220" y="303"/>
                  </a:lnTo>
                  <a:lnTo>
                    <a:pt x="606" y="870"/>
                  </a:lnTo>
                  <a:lnTo>
                    <a:pt x="606" y="883"/>
                  </a:lnTo>
                  <a:cubicBezTo>
                    <a:pt x="606" y="896"/>
                    <a:pt x="594" y="908"/>
                    <a:pt x="594" y="908"/>
                  </a:cubicBezTo>
                  <a:cubicBezTo>
                    <a:pt x="581" y="922"/>
                    <a:pt x="581" y="922"/>
                    <a:pt x="568" y="922"/>
                  </a:cubicBezTo>
                  <a:cubicBezTo>
                    <a:pt x="568" y="934"/>
                    <a:pt x="568" y="934"/>
                    <a:pt x="555" y="934"/>
                  </a:cubicBezTo>
                  <a:cubicBezTo>
                    <a:pt x="529" y="973"/>
                    <a:pt x="491" y="1025"/>
                    <a:pt x="452" y="1063"/>
                  </a:cubicBezTo>
                  <a:lnTo>
                    <a:pt x="336" y="1180"/>
                  </a:lnTo>
                  <a:lnTo>
                    <a:pt x="323" y="1115"/>
                  </a:lnTo>
                  <a:cubicBezTo>
                    <a:pt x="297" y="1012"/>
                    <a:pt x="285" y="908"/>
                    <a:pt x="271" y="805"/>
                  </a:cubicBezTo>
                  <a:cubicBezTo>
                    <a:pt x="259" y="715"/>
                    <a:pt x="245" y="638"/>
                    <a:pt x="233" y="561"/>
                  </a:cubicBezTo>
                  <a:cubicBezTo>
                    <a:pt x="220" y="483"/>
                    <a:pt x="220" y="432"/>
                    <a:pt x="207" y="380"/>
                  </a:cubicBezTo>
                  <a:lnTo>
                    <a:pt x="207" y="289"/>
                  </a:lnTo>
                  <a:close/>
                  <a:moveTo>
                    <a:pt x="156" y="0"/>
                  </a:moveTo>
                  <a:cubicBezTo>
                    <a:pt x="133" y="0"/>
                    <a:pt x="105" y="9"/>
                    <a:pt x="78" y="19"/>
                  </a:cubicBezTo>
                  <a:cubicBezTo>
                    <a:pt x="39" y="31"/>
                    <a:pt x="27" y="45"/>
                    <a:pt x="13" y="71"/>
                  </a:cubicBezTo>
                  <a:cubicBezTo>
                    <a:pt x="1" y="96"/>
                    <a:pt x="13" y="135"/>
                    <a:pt x="27" y="160"/>
                  </a:cubicBezTo>
                  <a:lnTo>
                    <a:pt x="116" y="934"/>
                  </a:lnTo>
                  <a:cubicBezTo>
                    <a:pt x="116" y="948"/>
                    <a:pt x="130" y="960"/>
                    <a:pt x="130" y="973"/>
                  </a:cubicBezTo>
                  <a:lnTo>
                    <a:pt x="130" y="1025"/>
                  </a:lnTo>
                  <a:cubicBezTo>
                    <a:pt x="130" y="1051"/>
                    <a:pt x="142" y="1063"/>
                    <a:pt x="142" y="1089"/>
                  </a:cubicBezTo>
                  <a:lnTo>
                    <a:pt x="142" y="1115"/>
                  </a:lnTo>
                  <a:cubicBezTo>
                    <a:pt x="168" y="1218"/>
                    <a:pt x="181" y="1309"/>
                    <a:pt x="194" y="1412"/>
                  </a:cubicBezTo>
                  <a:cubicBezTo>
                    <a:pt x="207" y="1502"/>
                    <a:pt x="220" y="1605"/>
                    <a:pt x="245" y="1696"/>
                  </a:cubicBezTo>
                  <a:cubicBezTo>
                    <a:pt x="245" y="1708"/>
                    <a:pt x="259" y="1721"/>
                    <a:pt x="259" y="1747"/>
                  </a:cubicBezTo>
                  <a:cubicBezTo>
                    <a:pt x="259" y="1760"/>
                    <a:pt x="271" y="1773"/>
                    <a:pt x="285" y="1785"/>
                  </a:cubicBezTo>
                  <a:cubicBezTo>
                    <a:pt x="285" y="1799"/>
                    <a:pt x="297" y="1811"/>
                    <a:pt x="310" y="1825"/>
                  </a:cubicBezTo>
                  <a:lnTo>
                    <a:pt x="362" y="1825"/>
                  </a:lnTo>
                  <a:cubicBezTo>
                    <a:pt x="388" y="1811"/>
                    <a:pt x="400" y="1811"/>
                    <a:pt x="414" y="1799"/>
                  </a:cubicBezTo>
                  <a:cubicBezTo>
                    <a:pt x="426" y="1785"/>
                    <a:pt x="439" y="1773"/>
                    <a:pt x="439" y="1747"/>
                  </a:cubicBezTo>
                  <a:cubicBezTo>
                    <a:pt x="426" y="1682"/>
                    <a:pt x="414" y="1631"/>
                    <a:pt x="400" y="1567"/>
                  </a:cubicBezTo>
                  <a:cubicBezTo>
                    <a:pt x="388" y="1515"/>
                    <a:pt x="374" y="1450"/>
                    <a:pt x="374" y="1386"/>
                  </a:cubicBezTo>
                  <a:cubicBezTo>
                    <a:pt x="426" y="1334"/>
                    <a:pt x="491" y="1283"/>
                    <a:pt x="543" y="1218"/>
                  </a:cubicBezTo>
                  <a:cubicBezTo>
                    <a:pt x="606" y="1154"/>
                    <a:pt x="658" y="1102"/>
                    <a:pt x="710" y="1037"/>
                  </a:cubicBezTo>
                  <a:lnTo>
                    <a:pt x="723" y="1025"/>
                  </a:lnTo>
                  <a:lnTo>
                    <a:pt x="981" y="1321"/>
                  </a:lnTo>
                  <a:cubicBezTo>
                    <a:pt x="993" y="1347"/>
                    <a:pt x="1007" y="1347"/>
                    <a:pt x="1033" y="1347"/>
                  </a:cubicBezTo>
                  <a:cubicBezTo>
                    <a:pt x="1045" y="1347"/>
                    <a:pt x="1071" y="1347"/>
                    <a:pt x="1084" y="1334"/>
                  </a:cubicBezTo>
                  <a:cubicBezTo>
                    <a:pt x="1136" y="1321"/>
                    <a:pt x="1162" y="1283"/>
                    <a:pt x="1148" y="1231"/>
                  </a:cubicBezTo>
                  <a:cubicBezTo>
                    <a:pt x="1136" y="1218"/>
                    <a:pt x="1122" y="1205"/>
                    <a:pt x="1110" y="1180"/>
                  </a:cubicBezTo>
                  <a:lnTo>
                    <a:pt x="1045" y="1115"/>
                  </a:lnTo>
                  <a:cubicBezTo>
                    <a:pt x="1033" y="1089"/>
                    <a:pt x="1007" y="1063"/>
                    <a:pt x="993" y="1037"/>
                  </a:cubicBezTo>
                  <a:cubicBezTo>
                    <a:pt x="968" y="1025"/>
                    <a:pt x="955" y="1012"/>
                    <a:pt x="955" y="999"/>
                  </a:cubicBezTo>
                  <a:cubicBezTo>
                    <a:pt x="942" y="986"/>
                    <a:pt x="929" y="960"/>
                    <a:pt x="904" y="948"/>
                  </a:cubicBezTo>
                  <a:cubicBezTo>
                    <a:pt x="890" y="922"/>
                    <a:pt x="878" y="896"/>
                    <a:pt x="864" y="883"/>
                  </a:cubicBezTo>
                  <a:lnTo>
                    <a:pt x="878" y="870"/>
                  </a:lnTo>
                  <a:lnTo>
                    <a:pt x="1071" y="690"/>
                  </a:lnTo>
                  <a:cubicBezTo>
                    <a:pt x="1084" y="676"/>
                    <a:pt x="1084" y="664"/>
                    <a:pt x="1097" y="650"/>
                  </a:cubicBezTo>
                  <a:cubicBezTo>
                    <a:pt x="1110" y="638"/>
                    <a:pt x="1110" y="625"/>
                    <a:pt x="1122" y="612"/>
                  </a:cubicBezTo>
                  <a:cubicBezTo>
                    <a:pt x="1122" y="599"/>
                    <a:pt x="1136" y="586"/>
                    <a:pt x="1136" y="561"/>
                  </a:cubicBezTo>
                  <a:cubicBezTo>
                    <a:pt x="1148" y="547"/>
                    <a:pt x="1148" y="535"/>
                    <a:pt x="1136" y="521"/>
                  </a:cubicBezTo>
                  <a:cubicBezTo>
                    <a:pt x="1136" y="509"/>
                    <a:pt x="1136" y="496"/>
                    <a:pt x="1122" y="483"/>
                  </a:cubicBezTo>
                  <a:cubicBezTo>
                    <a:pt x="1114" y="483"/>
                    <a:pt x="1105" y="477"/>
                    <a:pt x="1097" y="477"/>
                  </a:cubicBezTo>
                  <a:cubicBezTo>
                    <a:pt x="1093" y="477"/>
                    <a:pt x="1088" y="479"/>
                    <a:pt x="1084" y="483"/>
                  </a:cubicBezTo>
                  <a:lnTo>
                    <a:pt x="1071" y="483"/>
                  </a:lnTo>
                  <a:lnTo>
                    <a:pt x="1058" y="496"/>
                  </a:lnTo>
                  <a:lnTo>
                    <a:pt x="1045" y="496"/>
                  </a:lnTo>
                  <a:lnTo>
                    <a:pt x="993" y="547"/>
                  </a:lnTo>
                  <a:cubicBezTo>
                    <a:pt x="968" y="573"/>
                    <a:pt x="942" y="599"/>
                    <a:pt x="904" y="612"/>
                  </a:cubicBezTo>
                  <a:lnTo>
                    <a:pt x="826" y="690"/>
                  </a:lnTo>
                  <a:cubicBezTo>
                    <a:pt x="800" y="715"/>
                    <a:pt x="775" y="728"/>
                    <a:pt x="761" y="741"/>
                  </a:cubicBezTo>
                  <a:lnTo>
                    <a:pt x="749" y="728"/>
                  </a:lnTo>
                  <a:cubicBezTo>
                    <a:pt x="697" y="638"/>
                    <a:pt x="646" y="573"/>
                    <a:pt x="606" y="509"/>
                  </a:cubicBezTo>
                  <a:cubicBezTo>
                    <a:pt x="568" y="444"/>
                    <a:pt x="529" y="392"/>
                    <a:pt x="503" y="354"/>
                  </a:cubicBezTo>
                  <a:cubicBezTo>
                    <a:pt x="478" y="315"/>
                    <a:pt x="452" y="277"/>
                    <a:pt x="439" y="251"/>
                  </a:cubicBezTo>
                  <a:cubicBezTo>
                    <a:pt x="414" y="225"/>
                    <a:pt x="400" y="200"/>
                    <a:pt x="388" y="186"/>
                  </a:cubicBezTo>
                  <a:cubicBezTo>
                    <a:pt x="362" y="160"/>
                    <a:pt x="349" y="135"/>
                    <a:pt x="323" y="109"/>
                  </a:cubicBezTo>
                  <a:cubicBezTo>
                    <a:pt x="310" y="83"/>
                    <a:pt x="285" y="71"/>
                    <a:pt x="259" y="45"/>
                  </a:cubicBezTo>
                  <a:lnTo>
                    <a:pt x="181" y="6"/>
                  </a:lnTo>
                  <a:cubicBezTo>
                    <a:pt x="174" y="2"/>
                    <a:pt x="165" y="0"/>
                    <a:pt x="1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13"/>
            <p:cNvSpPr/>
            <p:nvPr/>
          </p:nvSpPr>
          <p:spPr>
            <a:xfrm>
              <a:off x="2718770" y="4909354"/>
              <a:ext cx="49006" cy="54364"/>
            </a:xfrm>
            <a:custGeom>
              <a:rect b="b" l="l" r="r" t="t"/>
              <a:pathLst>
                <a:path extrusionOk="0" h="1461" w="1317">
                  <a:moveTo>
                    <a:pt x="618" y="0"/>
                  </a:moveTo>
                  <a:cubicBezTo>
                    <a:pt x="607" y="0"/>
                    <a:pt x="594" y="4"/>
                    <a:pt x="581" y="10"/>
                  </a:cubicBezTo>
                  <a:cubicBezTo>
                    <a:pt x="543" y="36"/>
                    <a:pt x="517" y="74"/>
                    <a:pt x="478" y="100"/>
                  </a:cubicBezTo>
                  <a:cubicBezTo>
                    <a:pt x="439" y="139"/>
                    <a:pt x="414" y="178"/>
                    <a:pt x="362" y="203"/>
                  </a:cubicBezTo>
                  <a:cubicBezTo>
                    <a:pt x="336" y="229"/>
                    <a:pt x="297" y="255"/>
                    <a:pt x="259" y="294"/>
                  </a:cubicBezTo>
                  <a:cubicBezTo>
                    <a:pt x="220" y="332"/>
                    <a:pt x="194" y="372"/>
                    <a:pt x="156" y="410"/>
                  </a:cubicBezTo>
                  <a:cubicBezTo>
                    <a:pt x="116" y="449"/>
                    <a:pt x="91" y="487"/>
                    <a:pt x="65" y="526"/>
                  </a:cubicBezTo>
                  <a:cubicBezTo>
                    <a:pt x="39" y="578"/>
                    <a:pt x="13" y="616"/>
                    <a:pt x="13" y="655"/>
                  </a:cubicBezTo>
                  <a:cubicBezTo>
                    <a:pt x="1" y="668"/>
                    <a:pt x="1" y="681"/>
                    <a:pt x="1" y="707"/>
                  </a:cubicBezTo>
                  <a:lnTo>
                    <a:pt x="1" y="771"/>
                  </a:lnTo>
                  <a:lnTo>
                    <a:pt x="1" y="822"/>
                  </a:lnTo>
                  <a:cubicBezTo>
                    <a:pt x="13" y="848"/>
                    <a:pt x="13" y="862"/>
                    <a:pt x="27" y="887"/>
                  </a:cubicBezTo>
                  <a:cubicBezTo>
                    <a:pt x="39" y="913"/>
                    <a:pt x="65" y="951"/>
                    <a:pt x="104" y="965"/>
                  </a:cubicBezTo>
                  <a:cubicBezTo>
                    <a:pt x="117" y="971"/>
                    <a:pt x="136" y="974"/>
                    <a:pt x="162" y="974"/>
                  </a:cubicBezTo>
                  <a:cubicBezTo>
                    <a:pt x="188" y="974"/>
                    <a:pt x="220" y="971"/>
                    <a:pt x="259" y="965"/>
                  </a:cubicBezTo>
                  <a:cubicBezTo>
                    <a:pt x="323" y="951"/>
                    <a:pt x="426" y="926"/>
                    <a:pt x="555" y="887"/>
                  </a:cubicBezTo>
                  <a:cubicBezTo>
                    <a:pt x="672" y="848"/>
                    <a:pt x="839" y="784"/>
                    <a:pt x="1033" y="719"/>
                  </a:cubicBezTo>
                  <a:cubicBezTo>
                    <a:pt x="1045" y="719"/>
                    <a:pt x="1045" y="719"/>
                    <a:pt x="1071" y="707"/>
                  </a:cubicBezTo>
                  <a:lnTo>
                    <a:pt x="1122" y="707"/>
                  </a:lnTo>
                  <a:cubicBezTo>
                    <a:pt x="1136" y="719"/>
                    <a:pt x="1136" y="745"/>
                    <a:pt x="1122" y="771"/>
                  </a:cubicBezTo>
                  <a:cubicBezTo>
                    <a:pt x="1110" y="810"/>
                    <a:pt x="1097" y="836"/>
                    <a:pt x="1071" y="874"/>
                  </a:cubicBezTo>
                  <a:cubicBezTo>
                    <a:pt x="1058" y="913"/>
                    <a:pt x="1045" y="939"/>
                    <a:pt x="1019" y="977"/>
                  </a:cubicBezTo>
                  <a:cubicBezTo>
                    <a:pt x="993" y="1003"/>
                    <a:pt x="981" y="1029"/>
                    <a:pt x="968" y="1055"/>
                  </a:cubicBezTo>
                  <a:cubicBezTo>
                    <a:pt x="955" y="1094"/>
                    <a:pt x="929" y="1120"/>
                    <a:pt x="904" y="1145"/>
                  </a:cubicBezTo>
                  <a:lnTo>
                    <a:pt x="826" y="1223"/>
                  </a:lnTo>
                  <a:cubicBezTo>
                    <a:pt x="800" y="1249"/>
                    <a:pt x="787" y="1274"/>
                    <a:pt x="761" y="1300"/>
                  </a:cubicBezTo>
                  <a:cubicBezTo>
                    <a:pt x="735" y="1326"/>
                    <a:pt x="723" y="1364"/>
                    <a:pt x="723" y="1416"/>
                  </a:cubicBezTo>
                  <a:cubicBezTo>
                    <a:pt x="735" y="1429"/>
                    <a:pt x="749" y="1455"/>
                    <a:pt x="775" y="1455"/>
                  </a:cubicBezTo>
                  <a:cubicBezTo>
                    <a:pt x="783" y="1459"/>
                    <a:pt x="792" y="1460"/>
                    <a:pt x="800" y="1460"/>
                  </a:cubicBezTo>
                  <a:cubicBezTo>
                    <a:pt x="816" y="1460"/>
                    <a:pt x="830" y="1455"/>
                    <a:pt x="839" y="1455"/>
                  </a:cubicBezTo>
                  <a:cubicBezTo>
                    <a:pt x="904" y="1416"/>
                    <a:pt x="955" y="1364"/>
                    <a:pt x="1007" y="1313"/>
                  </a:cubicBezTo>
                  <a:cubicBezTo>
                    <a:pt x="1058" y="1261"/>
                    <a:pt x="1097" y="1197"/>
                    <a:pt x="1136" y="1132"/>
                  </a:cubicBezTo>
                  <a:cubicBezTo>
                    <a:pt x="1174" y="1055"/>
                    <a:pt x="1213" y="991"/>
                    <a:pt x="1239" y="926"/>
                  </a:cubicBezTo>
                  <a:cubicBezTo>
                    <a:pt x="1265" y="848"/>
                    <a:pt x="1291" y="784"/>
                    <a:pt x="1303" y="733"/>
                  </a:cubicBezTo>
                  <a:cubicBezTo>
                    <a:pt x="1316" y="707"/>
                    <a:pt x="1316" y="693"/>
                    <a:pt x="1316" y="668"/>
                  </a:cubicBezTo>
                  <a:cubicBezTo>
                    <a:pt x="1303" y="642"/>
                    <a:pt x="1303" y="616"/>
                    <a:pt x="1291" y="604"/>
                  </a:cubicBezTo>
                  <a:cubicBezTo>
                    <a:pt x="1265" y="565"/>
                    <a:pt x="1226" y="539"/>
                    <a:pt x="1174" y="539"/>
                  </a:cubicBezTo>
                  <a:cubicBezTo>
                    <a:pt x="1159" y="535"/>
                    <a:pt x="1143" y="534"/>
                    <a:pt x="1126" y="534"/>
                  </a:cubicBezTo>
                  <a:cubicBezTo>
                    <a:pt x="1084" y="534"/>
                    <a:pt x="1036" y="543"/>
                    <a:pt x="981" y="552"/>
                  </a:cubicBezTo>
                  <a:cubicBezTo>
                    <a:pt x="916" y="578"/>
                    <a:pt x="839" y="604"/>
                    <a:pt x="761" y="630"/>
                  </a:cubicBezTo>
                  <a:cubicBezTo>
                    <a:pt x="672" y="655"/>
                    <a:pt x="594" y="693"/>
                    <a:pt x="529" y="719"/>
                  </a:cubicBezTo>
                  <a:cubicBezTo>
                    <a:pt x="452" y="745"/>
                    <a:pt x="388" y="771"/>
                    <a:pt x="323" y="784"/>
                  </a:cubicBezTo>
                  <a:cubicBezTo>
                    <a:pt x="297" y="790"/>
                    <a:pt x="275" y="794"/>
                    <a:pt x="255" y="794"/>
                  </a:cubicBezTo>
                  <a:cubicBezTo>
                    <a:pt x="236" y="794"/>
                    <a:pt x="220" y="790"/>
                    <a:pt x="207" y="784"/>
                  </a:cubicBezTo>
                  <a:cubicBezTo>
                    <a:pt x="194" y="758"/>
                    <a:pt x="194" y="733"/>
                    <a:pt x="194" y="707"/>
                  </a:cubicBezTo>
                  <a:cubicBezTo>
                    <a:pt x="207" y="681"/>
                    <a:pt x="220" y="642"/>
                    <a:pt x="233" y="616"/>
                  </a:cubicBezTo>
                  <a:cubicBezTo>
                    <a:pt x="259" y="578"/>
                    <a:pt x="285" y="552"/>
                    <a:pt x="323" y="513"/>
                  </a:cubicBezTo>
                  <a:cubicBezTo>
                    <a:pt x="349" y="475"/>
                    <a:pt x="388" y="436"/>
                    <a:pt x="426" y="397"/>
                  </a:cubicBezTo>
                  <a:cubicBezTo>
                    <a:pt x="426" y="384"/>
                    <a:pt x="426" y="384"/>
                    <a:pt x="439" y="372"/>
                  </a:cubicBezTo>
                  <a:cubicBezTo>
                    <a:pt x="465" y="358"/>
                    <a:pt x="478" y="346"/>
                    <a:pt x="491" y="332"/>
                  </a:cubicBezTo>
                  <a:cubicBezTo>
                    <a:pt x="503" y="307"/>
                    <a:pt x="529" y="294"/>
                    <a:pt x="543" y="281"/>
                  </a:cubicBezTo>
                  <a:cubicBezTo>
                    <a:pt x="568" y="268"/>
                    <a:pt x="581" y="255"/>
                    <a:pt x="594" y="243"/>
                  </a:cubicBezTo>
                  <a:cubicBezTo>
                    <a:pt x="607" y="229"/>
                    <a:pt x="620" y="217"/>
                    <a:pt x="646" y="203"/>
                  </a:cubicBezTo>
                  <a:lnTo>
                    <a:pt x="684" y="165"/>
                  </a:lnTo>
                  <a:cubicBezTo>
                    <a:pt x="697" y="152"/>
                    <a:pt x="697" y="126"/>
                    <a:pt x="710" y="114"/>
                  </a:cubicBezTo>
                  <a:cubicBezTo>
                    <a:pt x="710" y="100"/>
                    <a:pt x="710" y="74"/>
                    <a:pt x="697" y="49"/>
                  </a:cubicBezTo>
                  <a:cubicBezTo>
                    <a:pt x="684" y="36"/>
                    <a:pt x="672" y="23"/>
                    <a:pt x="646" y="10"/>
                  </a:cubicBezTo>
                  <a:cubicBezTo>
                    <a:pt x="639" y="4"/>
                    <a:pt x="629" y="0"/>
                    <a:pt x="6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13"/>
            <p:cNvSpPr/>
            <p:nvPr/>
          </p:nvSpPr>
          <p:spPr>
            <a:xfrm>
              <a:off x="2763384" y="4864629"/>
              <a:ext cx="51871" cy="58569"/>
            </a:xfrm>
            <a:custGeom>
              <a:rect b="b" l="l" r="r" t="t"/>
              <a:pathLst>
                <a:path extrusionOk="0" h="1574" w="1394">
                  <a:moveTo>
                    <a:pt x="736" y="0"/>
                  </a:moveTo>
                  <a:lnTo>
                    <a:pt x="659" y="38"/>
                  </a:lnTo>
                  <a:lnTo>
                    <a:pt x="620" y="78"/>
                  </a:lnTo>
                  <a:cubicBezTo>
                    <a:pt x="620" y="90"/>
                    <a:pt x="607" y="103"/>
                    <a:pt x="594" y="116"/>
                  </a:cubicBezTo>
                  <a:cubicBezTo>
                    <a:pt x="594" y="129"/>
                    <a:pt x="582" y="141"/>
                    <a:pt x="556" y="167"/>
                  </a:cubicBezTo>
                  <a:cubicBezTo>
                    <a:pt x="530" y="206"/>
                    <a:pt x="504" y="232"/>
                    <a:pt x="491" y="258"/>
                  </a:cubicBezTo>
                  <a:cubicBezTo>
                    <a:pt x="465" y="296"/>
                    <a:pt x="439" y="322"/>
                    <a:pt x="413" y="348"/>
                  </a:cubicBezTo>
                  <a:cubicBezTo>
                    <a:pt x="401" y="374"/>
                    <a:pt x="375" y="399"/>
                    <a:pt x="362" y="413"/>
                  </a:cubicBezTo>
                  <a:cubicBezTo>
                    <a:pt x="350" y="413"/>
                    <a:pt x="324" y="425"/>
                    <a:pt x="310" y="425"/>
                  </a:cubicBezTo>
                  <a:cubicBezTo>
                    <a:pt x="285" y="425"/>
                    <a:pt x="272" y="425"/>
                    <a:pt x="259" y="439"/>
                  </a:cubicBezTo>
                  <a:cubicBezTo>
                    <a:pt x="233" y="464"/>
                    <a:pt x="233" y="477"/>
                    <a:pt x="233" y="503"/>
                  </a:cubicBezTo>
                  <a:cubicBezTo>
                    <a:pt x="233" y="528"/>
                    <a:pt x="233" y="542"/>
                    <a:pt x="246" y="568"/>
                  </a:cubicBezTo>
                  <a:lnTo>
                    <a:pt x="14" y="903"/>
                  </a:lnTo>
                  <a:cubicBezTo>
                    <a:pt x="1" y="929"/>
                    <a:pt x="1" y="941"/>
                    <a:pt x="1" y="967"/>
                  </a:cubicBezTo>
                  <a:cubicBezTo>
                    <a:pt x="1" y="980"/>
                    <a:pt x="14" y="1006"/>
                    <a:pt x="14" y="1018"/>
                  </a:cubicBezTo>
                  <a:cubicBezTo>
                    <a:pt x="40" y="1032"/>
                    <a:pt x="52" y="1044"/>
                    <a:pt x="92" y="1044"/>
                  </a:cubicBezTo>
                  <a:cubicBezTo>
                    <a:pt x="117" y="1044"/>
                    <a:pt x="143" y="1044"/>
                    <a:pt x="169" y="1032"/>
                  </a:cubicBezTo>
                  <a:cubicBezTo>
                    <a:pt x="169" y="1018"/>
                    <a:pt x="181" y="1018"/>
                    <a:pt x="195" y="1006"/>
                  </a:cubicBezTo>
                  <a:cubicBezTo>
                    <a:pt x="207" y="993"/>
                    <a:pt x="221" y="980"/>
                    <a:pt x="221" y="955"/>
                  </a:cubicBezTo>
                  <a:lnTo>
                    <a:pt x="388" y="722"/>
                  </a:lnTo>
                  <a:lnTo>
                    <a:pt x="401" y="709"/>
                  </a:lnTo>
                  <a:cubicBezTo>
                    <a:pt x="413" y="722"/>
                    <a:pt x="427" y="735"/>
                    <a:pt x="453" y="748"/>
                  </a:cubicBezTo>
                  <a:cubicBezTo>
                    <a:pt x="465" y="761"/>
                    <a:pt x="478" y="774"/>
                    <a:pt x="491" y="800"/>
                  </a:cubicBezTo>
                  <a:cubicBezTo>
                    <a:pt x="504" y="812"/>
                    <a:pt x="517" y="826"/>
                    <a:pt x="530" y="826"/>
                  </a:cubicBezTo>
                  <a:lnTo>
                    <a:pt x="542" y="838"/>
                  </a:lnTo>
                  <a:lnTo>
                    <a:pt x="1227" y="1548"/>
                  </a:lnTo>
                  <a:cubicBezTo>
                    <a:pt x="1239" y="1560"/>
                    <a:pt x="1265" y="1574"/>
                    <a:pt x="1290" y="1574"/>
                  </a:cubicBezTo>
                  <a:cubicBezTo>
                    <a:pt x="1316" y="1560"/>
                    <a:pt x="1342" y="1560"/>
                    <a:pt x="1355" y="1548"/>
                  </a:cubicBezTo>
                  <a:cubicBezTo>
                    <a:pt x="1381" y="1534"/>
                    <a:pt x="1394" y="1509"/>
                    <a:pt x="1394" y="1496"/>
                  </a:cubicBezTo>
                  <a:lnTo>
                    <a:pt x="1394" y="1445"/>
                  </a:lnTo>
                  <a:cubicBezTo>
                    <a:pt x="1381" y="1431"/>
                    <a:pt x="1368" y="1419"/>
                    <a:pt x="1355" y="1393"/>
                  </a:cubicBezTo>
                  <a:cubicBezTo>
                    <a:pt x="1342" y="1380"/>
                    <a:pt x="1342" y="1367"/>
                    <a:pt x="1330" y="1354"/>
                  </a:cubicBezTo>
                  <a:lnTo>
                    <a:pt x="1290" y="1316"/>
                  </a:lnTo>
                  <a:lnTo>
                    <a:pt x="749" y="774"/>
                  </a:lnTo>
                  <a:cubicBezTo>
                    <a:pt x="711" y="735"/>
                    <a:pt x="685" y="697"/>
                    <a:pt x="646" y="657"/>
                  </a:cubicBezTo>
                  <a:cubicBezTo>
                    <a:pt x="607" y="632"/>
                    <a:pt x="568" y="593"/>
                    <a:pt x="542" y="554"/>
                  </a:cubicBezTo>
                  <a:lnTo>
                    <a:pt x="530" y="542"/>
                  </a:lnTo>
                  <a:lnTo>
                    <a:pt x="814" y="155"/>
                  </a:lnTo>
                  <a:cubicBezTo>
                    <a:pt x="826" y="129"/>
                    <a:pt x="840" y="116"/>
                    <a:pt x="840" y="90"/>
                  </a:cubicBezTo>
                  <a:cubicBezTo>
                    <a:pt x="840" y="78"/>
                    <a:pt x="840" y="52"/>
                    <a:pt x="814" y="38"/>
                  </a:cubicBezTo>
                  <a:cubicBezTo>
                    <a:pt x="800" y="13"/>
                    <a:pt x="775" y="0"/>
                    <a:pt x="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13"/>
            <p:cNvSpPr/>
            <p:nvPr/>
          </p:nvSpPr>
          <p:spPr>
            <a:xfrm>
              <a:off x="2794602" y="4831996"/>
              <a:ext cx="50903" cy="62885"/>
            </a:xfrm>
            <a:custGeom>
              <a:rect b="b" l="l" r="r" t="t"/>
              <a:pathLst>
                <a:path extrusionOk="0" h="1690" w="1368">
                  <a:moveTo>
                    <a:pt x="400" y="0"/>
                  </a:moveTo>
                  <a:cubicBezTo>
                    <a:pt x="388" y="0"/>
                    <a:pt x="374" y="13"/>
                    <a:pt x="362" y="26"/>
                  </a:cubicBezTo>
                  <a:cubicBezTo>
                    <a:pt x="348" y="26"/>
                    <a:pt x="336" y="38"/>
                    <a:pt x="336" y="38"/>
                  </a:cubicBezTo>
                  <a:cubicBezTo>
                    <a:pt x="323" y="52"/>
                    <a:pt x="310" y="78"/>
                    <a:pt x="297" y="116"/>
                  </a:cubicBezTo>
                  <a:cubicBezTo>
                    <a:pt x="284" y="167"/>
                    <a:pt x="271" y="219"/>
                    <a:pt x="245" y="296"/>
                  </a:cubicBezTo>
                  <a:cubicBezTo>
                    <a:pt x="219" y="387"/>
                    <a:pt x="181" y="490"/>
                    <a:pt x="142" y="632"/>
                  </a:cubicBezTo>
                  <a:cubicBezTo>
                    <a:pt x="142" y="645"/>
                    <a:pt x="130" y="645"/>
                    <a:pt x="130" y="657"/>
                  </a:cubicBezTo>
                  <a:lnTo>
                    <a:pt x="116" y="671"/>
                  </a:lnTo>
                  <a:lnTo>
                    <a:pt x="116" y="683"/>
                  </a:lnTo>
                  <a:cubicBezTo>
                    <a:pt x="104" y="697"/>
                    <a:pt x="104" y="697"/>
                    <a:pt x="90" y="697"/>
                  </a:cubicBezTo>
                  <a:cubicBezTo>
                    <a:pt x="78" y="697"/>
                    <a:pt x="65" y="697"/>
                    <a:pt x="52" y="709"/>
                  </a:cubicBezTo>
                  <a:cubicBezTo>
                    <a:pt x="26" y="748"/>
                    <a:pt x="1" y="786"/>
                    <a:pt x="13" y="812"/>
                  </a:cubicBezTo>
                  <a:cubicBezTo>
                    <a:pt x="13" y="838"/>
                    <a:pt x="26" y="877"/>
                    <a:pt x="78" y="903"/>
                  </a:cubicBezTo>
                  <a:cubicBezTo>
                    <a:pt x="90" y="929"/>
                    <a:pt x="116" y="941"/>
                    <a:pt x="142" y="941"/>
                  </a:cubicBezTo>
                  <a:cubicBezTo>
                    <a:pt x="168" y="941"/>
                    <a:pt x="194" y="955"/>
                    <a:pt x="207" y="967"/>
                  </a:cubicBezTo>
                  <a:cubicBezTo>
                    <a:pt x="219" y="980"/>
                    <a:pt x="245" y="993"/>
                    <a:pt x="271" y="1018"/>
                  </a:cubicBezTo>
                  <a:cubicBezTo>
                    <a:pt x="310" y="1044"/>
                    <a:pt x="348" y="1070"/>
                    <a:pt x="374" y="1096"/>
                  </a:cubicBezTo>
                  <a:cubicBezTo>
                    <a:pt x="413" y="1122"/>
                    <a:pt x="451" y="1147"/>
                    <a:pt x="477" y="1161"/>
                  </a:cubicBezTo>
                  <a:cubicBezTo>
                    <a:pt x="516" y="1187"/>
                    <a:pt x="542" y="1212"/>
                    <a:pt x="555" y="1212"/>
                  </a:cubicBezTo>
                  <a:lnTo>
                    <a:pt x="580" y="1238"/>
                  </a:lnTo>
                  <a:cubicBezTo>
                    <a:pt x="594" y="1251"/>
                    <a:pt x="594" y="1264"/>
                    <a:pt x="606" y="1276"/>
                  </a:cubicBezTo>
                  <a:lnTo>
                    <a:pt x="606" y="1302"/>
                  </a:lnTo>
                  <a:cubicBezTo>
                    <a:pt x="620" y="1316"/>
                    <a:pt x="620" y="1328"/>
                    <a:pt x="620" y="1341"/>
                  </a:cubicBezTo>
                  <a:cubicBezTo>
                    <a:pt x="632" y="1341"/>
                    <a:pt x="632" y="1354"/>
                    <a:pt x="645" y="1367"/>
                  </a:cubicBezTo>
                  <a:cubicBezTo>
                    <a:pt x="658" y="1380"/>
                    <a:pt x="671" y="1380"/>
                    <a:pt x="671" y="1380"/>
                  </a:cubicBezTo>
                  <a:lnTo>
                    <a:pt x="723" y="1380"/>
                  </a:lnTo>
                  <a:cubicBezTo>
                    <a:pt x="723" y="1375"/>
                    <a:pt x="724" y="1374"/>
                    <a:pt x="726" y="1374"/>
                  </a:cubicBezTo>
                  <a:cubicBezTo>
                    <a:pt x="730" y="1374"/>
                    <a:pt x="735" y="1380"/>
                    <a:pt x="735" y="1380"/>
                  </a:cubicBezTo>
                  <a:cubicBezTo>
                    <a:pt x="774" y="1393"/>
                    <a:pt x="800" y="1405"/>
                    <a:pt x="813" y="1431"/>
                  </a:cubicBezTo>
                  <a:cubicBezTo>
                    <a:pt x="838" y="1445"/>
                    <a:pt x="864" y="1470"/>
                    <a:pt x="890" y="1483"/>
                  </a:cubicBezTo>
                  <a:cubicBezTo>
                    <a:pt x="942" y="1534"/>
                    <a:pt x="993" y="1560"/>
                    <a:pt x="1045" y="1599"/>
                  </a:cubicBezTo>
                  <a:cubicBezTo>
                    <a:pt x="1096" y="1625"/>
                    <a:pt x="1148" y="1663"/>
                    <a:pt x="1213" y="1689"/>
                  </a:cubicBezTo>
                  <a:lnTo>
                    <a:pt x="1265" y="1689"/>
                  </a:lnTo>
                  <a:cubicBezTo>
                    <a:pt x="1277" y="1677"/>
                    <a:pt x="1290" y="1677"/>
                    <a:pt x="1316" y="1651"/>
                  </a:cubicBezTo>
                  <a:cubicBezTo>
                    <a:pt x="1342" y="1612"/>
                    <a:pt x="1368" y="1560"/>
                    <a:pt x="1368" y="1509"/>
                  </a:cubicBezTo>
                  <a:cubicBezTo>
                    <a:pt x="1368" y="1457"/>
                    <a:pt x="1368" y="1393"/>
                    <a:pt x="1354" y="1341"/>
                  </a:cubicBezTo>
                  <a:cubicBezTo>
                    <a:pt x="1342" y="1276"/>
                    <a:pt x="1328" y="1225"/>
                    <a:pt x="1303" y="1161"/>
                  </a:cubicBezTo>
                  <a:cubicBezTo>
                    <a:pt x="1290" y="1109"/>
                    <a:pt x="1277" y="1058"/>
                    <a:pt x="1265" y="1018"/>
                  </a:cubicBezTo>
                  <a:cubicBezTo>
                    <a:pt x="1251" y="993"/>
                    <a:pt x="1251" y="955"/>
                    <a:pt x="1239" y="915"/>
                  </a:cubicBezTo>
                  <a:cubicBezTo>
                    <a:pt x="1239" y="877"/>
                    <a:pt x="1225" y="826"/>
                    <a:pt x="1225" y="786"/>
                  </a:cubicBezTo>
                  <a:lnTo>
                    <a:pt x="1187" y="671"/>
                  </a:lnTo>
                  <a:cubicBezTo>
                    <a:pt x="1174" y="632"/>
                    <a:pt x="1161" y="606"/>
                    <a:pt x="1148" y="593"/>
                  </a:cubicBezTo>
                  <a:cubicBezTo>
                    <a:pt x="1136" y="580"/>
                    <a:pt x="1122" y="580"/>
                    <a:pt x="1110" y="580"/>
                  </a:cubicBezTo>
                  <a:cubicBezTo>
                    <a:pt x="1084" y="580"/>
                    <a:pt x="1071" y="580"/>
                    <a:pt x="1058" y="593"/>
                  </a:cubicBezTo>
                  <a:cubicBezTo>
                    <a:pt x="1058" y="593"/>
                    <a:pt x="1045" y="593"/>
                    <a:pt x="1032" y="606"/>
                  </a:cubicBezTo>
                  <a:cubicBezTo>
                    <a:pt x="1032" y="619"/>
                    <a:pt x="1019" y="632"/>
                    <a:pt x="1019" y="632"/>
                  </a:cubicBezTo>
                  <a:lnTo>
                    <a:pt x="1019" y="671"/>
                  </a:lnTo>
                  <a:cubicBezTo>
                    <a:pt x="1019" y="683"/>
                    <a:pt x="1032" y="697"/>
                    <a:pt x="1032" y="709"/>
                  </a:cubicBezTo>
                  <a:cubicBezTo>
                    <a:pt x="1045" y="826"/>
                    <a:pt x="1071" y="929"/>
                    <a:pt x="1084" y="1006"/>
                  </a:cubicBezTo>
                  <a:cubicBezTo>
                    <a:pt x="1096" y="1083"/>
                    <a:pt x="1110" y="1147"/>
                    <a:pt x="1122" y="1199"/>
                  </a:cubicBezTo>
                  <a:cubicBezTo>
                    <a:pt x="1136" y="1238"/>
                    <a:pt x="1148" y="1276"/>
                    <a:pt x="1148" y="1290"/>
                  </a:cubicBezTo>
                  <a:cubicBezTo>
                    <a:pt x="1148" y="1316"/>
                    <a:pt x="1148" y="1328"/>
                    <a:pt x="1161" y="1328"/>
                  </a:cubicBezTo>
                  <a:lnTo>
                    <a:pt x="1161" y="1380"/>
                  </a:lnTo>
                  <a:lnTo>
                    <a:pt x="1161" y="1405"/>
                  </a:lnTo>
                  <a:lnTo>
                    <a:pt x="1161" y="1419"/>
                  </a:lnTo>
                  <a:cubicBezTo>
                    <a:pt x="1110" y="1380"/>
                    <a:pt x="1058" y="1341"/>
                    <a:pt x="1019" y="1302"/>
                  </a:cubicBezTo>
                  <a:cubicBezTo>
                    <a:pt x="967" y="1276"/>
                    <a:pt x="916" y="1238"/>
                    <a:pt x="864" y="1199"/>
                  </a:cubicBezTo>
                  <a:lnTo>
                    <a:pt x="852" y="1187"/>
                  </a:lnTo>
                  <a:cubicBezTo>
                    <a:pt x="838" y="1187"/>
                    <a:pt x="838" y="1173"/>
                    <a:pt x="826" y="1173"/>
                  </a:cubicBezTo>
                  <a:cubicBezTo>
                    <a:pt x="826" y="1161"/>
                    <a:pt x="813" y="1147"/>
                    <a:pt x="800" y="1135"/>
                  </a:cubicBezTo>
                  <a:lnTo>
                    <a:pt x="787" y="632"/>
                  </a:lnTo>
                  <a:cubicBezTo>
                    <a:pt x="787" y="606"/>
                    <a:pt x="774" y="580"/>
                    <a:pt x="761" y="554"/>
                  </a:cubicBezTo>
                  <a:cubicBezTo>
                    <a:pt x="749" y="542"/>
                    <a:pt x="735" y="516"/>
                    <a:pt x="723" y="503"/>
                  </a:cubicBezTo>
                  <a:cubicBezTo>
                    <a:pt x="709" y="490"/>
                    <a:pt x="684" y="490"/>
                    <a:pt x="671" y="490"/>
                  </a:cubicBezTo>
                  <a:cubicBezTo>
                    <a:pt x="645" y="490"/>
                    <a:pt x="620" y="490"/>
                    <a:pt x="620" y="503"/>
                  </a:cubicBezTo>
                  <a:cubicBezTo>
                    <a:pt x="606" y="516"/>
                    <a:pt x="606" y="528"/>
                    <a:pt x="606" y="568"/>
                  </a:cubicBezTo>
                  <a:lnTo>
                    <a:pt x="606" y="709"/>
                  </a:lnTo>
                  <a:lnTo>
                    <a:pt x="606" y="864"/>
                  </a:lnTo>
                  <a:lnTo>
                    <a:pt x="606" y="980"/>
                  </a:lnTo>
                  <a:lnTo>
                    <a:pt x="594" y="980"/>
                  </a:lnTo>
                  <a:cubicBezTo>
                    <a:pt x="594" y="980"/>
                    <a:pt x="580" y="980"/>
                    <a:pt x="555" y="955"/>
                  </a:cubicBezTo>
                  <a:cubicBezTo>
                    <a:pt x="542" y="941"/>
                    <a:pt x="503" y="929"/>
                    <a:pt x="477" y="903"/>
                  </a:cubicBezTo>
                  <a:cubicBezTo>
                    <a:pt x="451" y="877"/>
                    <a:pt x="413" y="864"/>
                    <a:pt x="388" y="838"/>
                  </a:cubicBezTo>
                  <a:cubicBezTo>
                    <a:pt x="362" y="826"/>
                    <a:pt x="348" y="812"/>
                    <a:pt x="336" y="800"/>
                  </a:cubicBezTo>
                  <a:cubicBezTo>
                    <a:pt x="323" y="800"/>
                    <a:pt x="323" y="786"/>
                    <a:pt x="310" y="774"/>
                  </a:cubicBezTo>
                  <a:cubicBezTo>
                    <a:pt x="297" y="774"/>
                    <a:pt x="297" y="761"/>
                    <a:pt x="297" y="748"/>
                  </a:cubicBezTo>
                  <a:lnTo>
                    <a:pt x="388" y="464"/>
                  </a:lnTo>
                  <a:lnTo>
                    <a:pt x="388" y="451"/>
                  </a:lnTo>
                  <a:lnTo>
                    <a:pt x="477" y="103"/>
                  </a:lnTo>
                  <a:cubicBezTo>
                    <a:pt x="477" y="90"/>
                    <a:pt x="477" y="64"/>
                    <a:pt x="465" y="52"/>
                  </a:cubicBezTo>
                  <a:cubicBezTo>
                    <a:pt x="465" y="38"/>
                    <a:pt x="451" y="26"/>
                    <a:pt x="439" y="13"/>
                  </a:cubicBezTo>
                  <a:cubicBezTo>
                    <a:pt x="426" y="13"/>
                    <a:pt x="413" y="0"/>
                    <a:pt x="4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13"/>
            <p:cNvSpPr/>
            <p:nvPr/>
          </p:nvSpPr>
          <p:spPr>
            <a:xfrm>
              <a:off x="2446658" y="4703289"/>
              <a:ext cx="57192" cy="67797"/>
            </a:xfrm>
            <a:custGeom>
              <a:rect b="b" l="l" r="r" t="t"/>
              <a:pathLst>
                <a:path extrusionOk="0" h="1822" w="1537">
                  <a:moveTo>
                    <a:pt x="835" y="1"/>
                  </a:moveTo>
                  <a:cubicBezTo>
                    <a:pt x="794" y="1"/>
                    <a:pt x="755" y="23"/>
                    <a:pt x="736" y="67"/>
                  </a:cubicBezTo>
                  <a:cubicBezTo>
                    <a:pt x="465" y="763"/>
                    <a:pt x="1" y="841"/>
                    <a:pt x="195" y="1344"/>
                  </a:cubicBezTo>
                  <a:cubicBezTo>
                    <a:pt x="298" y="1614"/>
                    <a:pt x="542" y="1808"/>
                    <a:pt x="826" y="1821"/>
                  </a:cubicBezTo>
                  <a:cubicBezTo>
                    <a:pt x="834" y="1821"/>
                    <a:pt x="842" y="1821"/>
                    <a:pt x="849" y="1821"/>
                  </a:cubicBezTo>
                  <a:cubicBezTo>
                    <a:pt x="1226" y="1821"/>
                    <a:pt x="1536" y="1503"/>
                    <a:pt x="1536" y="1124"/>
                  </a:cubicBezTo>
                  <a:cubicBezTo>
                    <a:pt x="1536" y="789"/>
                    <a:pt x="1201" y="777"/>
                    <a:pt x="943" y="80"/>
                  </a:cubicBezTo>
                  <a:cubicBezTo>
                    <a:pt x="923" y="27"/>
                    <a:pt x="878" y="1"/>
                    <a:pt x="835"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13"/>
            <p:cNvSpPr/>
            <p:nvPr/>
          </p:nvSpPr>
          <p:spPr>
            <a:xfrm>
              <a:off x="2663104" y="4703289"/>
              <a:ext cx="57155" cy="67797"/>
            </a:xfrm>
            <a:custGeom>
              <a:rect b="b" l="l" r="r" t="t"/>
              <a:pathLst>
                <a:path extrusionOk="0" h="1822" w="1536">
                  <a:moveTo>
                    <a:pt x="835" y="1"/>
                  </a:moveTo>
                  <a:cubicBezTo>
                    <a:pt x="794" y="1"/>
                    <a:pt x="754" y="23"/>
                    <a:pt x="735" y="67"/>
                  </a:cubicBezTo>
                  <a:cubicBezTo>
                    <a:pt x="452" y="763"/>
                    <a:pt x="1" y="841"/>
                    <a:pt x="194" y="1344"/>
                  </a:cubicBezTo>
                  <a:cubicBezTo>
                    <a:pt x="297" y="1614"/>
                    <a:pt x="543" y="1808"/>
                    <a:pt x="826" y="1821"/>
                  </a:cubicBezTo>
                  <a:cubicBezTo>
                    <a:pt x="834" y="1821"/>
                    <a:pt x="842" y="1821"/>
                    <a:pt x="849" y="1821"/>
                  </a:cubicBezTo>
                  <a:cubicBezTo>
                    <a:pt x="1226" y="1821"/>
                    <a:pt x="1535" y="1503"/>
                    <a:pt x="1535" y="1124"/>
                  </a:cubicBezTo>
                  <a:cubicBezTo>
                    <a:pt x="1535" y="789"/>
                    <a:pt x="1200" y="777"/>
                    <a:pt x="942" y="80"/>
                  </a:cubicBezTo>
                  <a:cubicBezTo>
                    <a:pt x="922" y="27"/>
                    <a:pt x="878" y="1"/>
                    <a:pt x="835"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13"/>
            <p:cNvSpPr/>
            <p:nvPr/>
          </p:nvSpPr>
          <p:spPr>
            <a:xfrm>
              <a:off x="2525876" y="4737112"/>
              <a:ext cx="110402" cy="130458"/>
            </a:xfrm>
            <a:custGeom>
              <a:rect b="b" l="l" r="r" t="t"/>
              <a:pathLst>
                <a:path extrusionOk="0" h="3506" w="2967">
                  <a:moveTo>
                    <a:pt x="1613" y="1"/>
                  </a:moveTo>
                  <a:cubicBezTo>
                    <a:pt x="1535" y="1"/>
                    <a:pt x="1457" y="43"/>
                    <a:pt x="1419" y="126"/>
                  </a:cubicBezTo>
                  <a:cubicBezTo>
                    <a:pt x="877" y="1467"/>
                    <a:pt x="0" y="1608"/>
                    <a:pt x="374" y="2602"/>
                  </a:cubicBezTo>
                  <a:cubicBezTo>
                    <a:pt x="568" y="3118"/>
                    <a:pt x="1032" y="3491"/>
                    <a:pt x="1586" y="3505"/>
                  </a:cubicBezTo>
                  <a:cubicBezTo>
                    <a:pt x="1602" y="3505"/>
                    <a:pt x="1617" y="3505"/>
                    <a:pt x="1633" y="3505"/>
                  </a:cubicBezTo>
                  <a:cubicBezTo>
                    <a:pt x="2373" y="3505"/>
                    <a:pt x="2967" y="2908"/>
                    <a:pt x="2967" y="2163"/>
                  </a:cubicBezTo>
                  <a:cubicBezTo>
                    <a:pt x="2967" y="1518"/>
                    <a:pt x="2296" y="1505"/>
                    <a:pt x="1806" y="138"/>
                  </a:cubicBezTo>
                  <a:cubicBezTo>
                    <a:pt x="1773" y="46"/>
                    <a:pt x="1693" y="1"/>
                    <a:pt x="1613"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13"/>
            <p:cNvSpPr/>
            <p:nvPr/>
          </p:nvSpPr>
          <p:spPr>
            <a:xfrm>
              <a:off x="2579607" y="4753745"/>
              <a:ext cx="14437" cy="102104"/>
            </a:xfrm>
            <a:custGeom>
              <a:rect b="b" l="l" r="r" t="t"/>
              <a:pathLst>
                <a:path extrusionOk="0" h="2744" w="388">
                  <a:moveTo>
                    <a:pt x="78" y="0"/>
                  </a:moveTo>
                  <a:cubicBezTo>
                    <a:pt x="52" y="0"/>
                    <a:pt x="39" y="26"/>
                    <a:pt x="39" y="52"/>
                  </a:cubicBezTo>
                  <a:cubicBezTo>
                    <a:pt x="52" y="284"/>
                    <a:pt x="65" y="504"/>
                    <a:pt x="91" y="723"/>
                  </a:cubicBezTo>
                  <a:cubicBezTo>
                    <a:pt x="104" y="955"/>
                    <a:pt x="116" y="1175"/>
                    <a:pt x="116" y="1393"/>
                  </a:cubicBezTo>
                  <a:cubicBezTo>
                    <a:pt x="130" y="1613"/>
                    <a:pt x="130" y="1832"/>
                    <a:pt x="104" y="2052"/>
                  </a:cubicBezTo>
                  <a:cubicBezTo>
                    <a:pt x="104" y="2155"/>
                    <a:pt x="91" y="2258"/>
                    <a:pt x="78" y="2373"/>
                  </a:cubicBezTo>
                  <a:cubicBezTo>
                    <a:pt x="78" y="2425"/>
                    <a:pt x="65" y="2477"/>
                    <a:pt x="52" y="2528"/>
                  </a:cubicBezTo>
                  <a:cubicBezTo>
                    <a:pt x="39" y="2567"/>
                    <a:pt x="27" y="2631"/>
                    <a:pt x="13" y="2657"/>
                  </a:cubicBezTo>
                  <a:lnTo>
                    <a:pt x="1" y="2683"/>
                  </a:lnTo>
                  <a:cubicBezTo>
                    <a:pt x="1" y="2696"/>
                    <a:pt x="1" y="2709"/>
                    <a:pt x="13" y="2722"/>
                  </a:cubicBezTo>
                  <a:cubicBezTo>
                    <a:pt x="21" y="2737"/>
                    <a:pt x="33" y="2743"/>
                    <a:pt x="47" y="2743"/>
                  </a:cubicBezTo>
                  <a:cubicBezTo>
                    <a:pt x="57" y="2743"/>
                    <a:pt x="67" y="2740"/>
                    <a:pt x="78" y="2735"/>
                  </a:cubicBezTo>
                  <a:cubicBezTo>
                    <a:pt x="104" y="2709"/>
                    <a:pt x="130" y="2683"/>
                    <a:pt x="142" y="2657"/>
                  </a:cubicBezTo>
                  <a:cubicBezTo>
                    <a:pt x="168" y="2631"/>
                    <a:pt x="181" y="2606"/>
                    <a:pt x="194" y="2580"/>
                  </a:cubicBezTo>
                  <a:cubicBezTo>
                    <a:pt x="233" y="2528"/>
                    <a:pt x="259" y="2477"/>
                    <a:pt x="271" y="2413"/>
                  </a:cubicBezTo>
                  <a:cubicBezTo>
                    <a:pt x="297" y="2361"/>
                    <a:pt x="310" y="2309"/>
                    <a:pt x="323" y="2244"/>
                  </a:cubicBezTo>
                  <a:cubicBezTo>
                    <a:pt x="336" y="2193"/>
                    <a:pt x="348" y="2129"/>
                    <a:pt x="348" y="2077"/>
                  </a:cubicBezTo>
                  <a:cubicBezTo>
                    <a:pt x="388" y="1845"/>
                    <a:pt x="374" y="1613"/>
                    <a:pt x="362" y="1381"/>
                  </a:cubicBezTo>
                  <a:cubicBezTo>
                    <a:pt x="348" y="1149"/>
                    <a:pt x="323" y="929"/>
                    <a:pt x="285" y="697"/>
                  </a:cubicBezTo>
                  <a:cubicBezTo>
                    <a:pt x="245" y="478"/>
                    <a:pt x="194" y="258"/>
                    <a:pt x="130" y="40"/>
                  </a:cubicBezTo>
                  <a:cubicBezTo>
                    <a:pt x="130" y="14"/>
                    <a:pt x="104" y="0"/>
                    <a:pt x="7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13"/>
            <p:cNvSpPr/>
            <p:nvPr/>
          </p:nvSpPr>
          <p:spPr>
            <a:xfrm>
              <a:off x="2554676" y="4817708"/>
              <a:ext cx="64783" cy="20540"/>
            </a:xfrm>
            <a:custGeom>
              <a:rect b="b" l="l" r="r" t="t"/>
              <a:pathLst>
                <a:path extrusionOk="0" h="552" w="1741">
                  <a:moveTo>
                    <a:pt x="51" y="0"/>
                  </a:moveTo>
                  <a:cubicBezTo>
                    <a:pt x="42" y="0"/>
                    <a:pt x="32" y="3"/>
                    <a:pt x="26" y="10"/>
                  </a:cubicBezTo>
                  <a:cubicBezTo>
                    <a:pt x="0" y="35"/>
                    <a:pt x="0" y="61"/>
                    <a:pt x="26" y="75"/>
                  </a:cubicBezTo>
                  <a:cubicBezTo>
                    <a:pt x="116" y="204"/>
                    <a:pt x="245" y="307"/>
                    <a:pt x="387" y="384"/>
                  </a:cubicBezTo>
                  <a:cubicBezTo>
                    <a:pt x="516" y="462"/>
                    <a:pt x="671" y="513"/>
                    <a:pt x="838" y="539"/>
                  </a:cubicBezTo>
                  <a:cubicBezTo>
                    <a:pt x="891" y="547"/>
                    <a:pt x="944" y="551"/>
                    <a:pt x="996" y="551"/>
                  </a:cubicBezTo>
                  <a:cubicBezTo>
                    <a:pt x="1110" y="551"/>
                    <a:pt x="1222" y="531"/>
                    <a:pt x="1328" y="487"/>
                  </a:cubicBezTo>
                  <a:cubicBezTo>
                    <a:pt x="1483" y="436"/>
                    <a:pt x="1612" y="333"/>
                    <a:pt x="1715" y="216"/>
                  </a:cubicBezTo>
                  <a:cubicBezTo>
                    <a:pt x="1728" y="204"/>
                    <a:pt x="1741" y="178"/>
                    <a:pt x="1728" y="164"/>
                  </a:cubicBezTo>
                  <a:cubicBezTo>
                    <a:pt x="1718" y="145"/>
                    <a:pt x="1702" y="134"/>
                    <a:pt x="1684" y="134"/>
                  </a:cubicBezTo>
                  <a:cubicBezTo>
                    <a:pt x="1677" y="134"/>
                    <a:pt x="1670" y="135"/>
                    <a:pt x="1663" y="139"/>
                  </a:cubicBezTo>
                  <a:cubicBezTo>
                    <a:pt x="1522" y="204"/>
                    <a:pt x="1405" y="268"/>
                    <a:pt x="1264" y="281"/>
                  </a:cubicBezTo>
                  <a:cubicBezTo>
                    <a:pt x="1169" y="300"/>
                    <a:pt x="1075" y="312"/>
                    <a:pt x="975" y="312"/>
                  </a:cubicBezTo>
                  <a:cubicBezTo>
                    <a:pt x="939" y="312"/>
                    <a:pt x="902" y="310"/>
                    <a:pt x="864" y="307"/>
                  </a:cubicBezTo>
                  <a:cubicBezTo>
                    <a:pt x="606" y="268"/>
                    <a:pt x="335" y="152"/>
                    <a:pt x="90" y="10"/>
                  </a:cubicBezTo>
                  <a:lnTo>
                    <a:pt x="78" y="10"/>
                  </a:lnTo>
                  <a:cubicBezTo>
                    <a:pt x="71" y="3"/>
                    <a:pt x="61" y="0"/>
                    <a:pt x="5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13"/>
            <p:cNvSpPr/>
            <p:nvPr/>
          </p:nvSpPr>
          <p:spPr>
            <a:xfrm>
              <a:off x="2566174" y="4790991"/>
              <a:ext cx="40819" cy="14140"/>
            </a:xfrm>
            <a:custGeom>
              <a:rect b="b" l="l" r="r" t="t"/>
              <a:pathLst>
                <a:path extrusionOk="0" h="380" w="1097">
                  <a:moveTo>
                    <a:pt x="1047" y="1"/>
                  </a:moveTo>
                  <a:cubicBezTo>
                    <a:pt x="1041" y="1"/>
                    <a:pt x="1036" y="2"/>
                    <a:pt x="1032" y="5"/>
                  </a:cubicBezTo>
                  <a:lnTo>
                    <a:pt x="1019" y="5"/>
                  </a:lnTo>
                  <a:cubicBezTo>
                    <a:pt x="929" y="45"/>
                    <a:pt x="864" y="83"/>
                    <a:pt x="787" y="109"/>
                  </a:cubicBezTo>
                  <a:cubicBezTo>
                    <a:pt x="709" y="122"/>
                    <a:pt x="646" y="134"/>
                    <a:pt x="568" y="134"/>
                  </a:cubicBezTo>
                  <a:cubicBezTo>
                    <a:pt x="545" y="138"/>
                    <a:pt x="522" y="140"/>
                    <a:pt x="499" y="140"/>
                  </a:cubicBezTo>
                  <a:cubicBezTo>
                    <a:pt x="444" y="140"/>
                    <a:pt x="387" y="131"/>
                    <a:pt x="323" y="122"/>
                  </a:cubicBezTo>
                  <a:cubicBezTo>
                    <a:pt x="245" y="109"/>
                    <a:pt x="155" y="83"/>
                    <a:pt x="78" y="70"/>
                  </a:cubicBezTo>
                  <a:lnTo>
                    <a:pt x="65" y="70"/>
                  </a:lnTo>
                  <a:cubicBezTo>
                    <a:pt x="60" y="66"/>
                    <a:pt x="56" y="64"/>
                    <a:pt x="52" y="64"/>
                  </a:cubicBezTo>
                  <a:cubicBezTo>
                    <a:pt x="43" y="64"/>
                    <a:pt x="35" y="70"/>
                    <a:pt x="26" y="70"/>
                  </a:cubicBezTo>
                  <a:cubicBezTo>
                    <a:pt x="1" y="96"/>
                    <a:pt x="1" y="122"/>
                    <a:pt x="13" y="148"/>
                  </a:cubicBezTo>
                  <a:cubicBezTo>
                    <a:pt x="90" y="225"/>
                    <a:pt x="168" y="277"/>
                    <a:pt x="259" y="315"/>
                  </a:cubicBezTo>
                  <a:cubicBezTo>
                    <a:pt x="362" y="354"/>
                    <a:pt x="465" y="380"/>
                    <a:pt x="568" y="380"/>
                  </a:cubicBezTo>
                  <a:cubicBezTo>
                    <a:pt x="671" y="380"/>
                    <a:pt x="787" y="354"/>
                    <a:pt x="878" y="303"/>
                  </a:cubicBezTo>
                  <a:cubicBezTo>
                    <a:pt x="981" y="251"/>
                    <a:pt x="1045" y="160"/>
                    <a:pt x="1084" y="70"/>
                  </a:cubicBezTo>
                  <a:cubicBezTo>
                    <a:pt x="1096" y="57"/>
                    <a:pt x="1096" y="45"/>
                    <a:pt x="1096" y="31"/>
                  </a:cubicBezTo>
                  <a:cubicBezTo>
                    <a:pt x="1087" y="12"/>
                    <a:pt x="1064" y="1"/>
                    <a:pt x="104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13"/>
            <p:cNvSpPr/>
            <p:nvPr/>
          </p:nvSpPr>
          <p:spPr>
            <a:xfrm>
              <a:off x="2642974" y="4406136"/>
              <a:ext cx="10568" cy="43089"/>
            </a:xfrm>
            <a:custGeom>
              <a:rect b="b" l="l" r="r" t="t"/>
              <a:pathLst>
                <a:path extrusionOk="0" h="1158" w="284">
                  <a:moveTo>
                    <a:pt x="139" y="1"/>
                  </a:moveTo>
                  <a:cubicBezTo>
                    <a:pt x="107" y="1"/>
                    <a:pt x="74" y="17"/>
                    <a:pt x="64" y="57"/>
                  </a:cubicBezTo>
                  <a:cubicBezTo>
                    <a:pt x="38" y="134"/>
                    <a:pt x="26" y="225"/>
                    <a:pt x="13" y="315"/>
                  </a:cubicBezTo>
                  <a:cubicBezTo>
                    <a:pt x="0" y="405"/>
                    <a:pt x="0" y="495"/>
                    <a:pt x="0" y="572"/>
                  </a:cubicBezTo>
                  <a:cubicBezTo>
                    <a:pt x="0" y="663"/>
                    <a:pt x="13" y="753"/>
                    <a:pt x="13" y="844"/>
                  </a:cubicBezTo>
                  <a:cubicBezTo>
                    <a:pt x="26" y="934"/>
                    <a:pt x="38" y="1011"/>
                    <a:pt x="64" y="1102"/>
                  </a:cubicBezTo>
                  <a:cubicBezTo>
                    <a:pt x="78" y="1128"/>
                    <a:pt x="90" y="1153"/>
                    <a:pt x="116" y="1153"/>
                  </a:cubicBezTo>
                  <a:cubicBezTo>
                    <a:pt x="128" y="1156"/>
                    <a:pt x="139" y="1158"/>
                    <a:pt x="150" y="1158"/>
                  </a:cubicBezTo>
                  <a:cubicBezTo>
                    <a:pt x="184" y="1158"/>
                    <a:pt x="209" y="1141"/>
                    <a:pt x="219" y="1102"/>
                  </a:cubicBezTo>
                  <a:cubicBezTo>
                    <a:pt x="245" y="1011"/>
                    <a:pt x="258" y="934"/>
                    <a:pt x="270" y="844"/>
                  </a:cubicBezTo>
                  <a:cubicBezTo>
                    <a:pt x="284" y="753"/>
                    <a:pt x="284" y="663"/>
                    <a:pt x="284" y="572"/>
                  </a:cubicBezTo>
                  <a:cubicBezTo>
                    <a:pt x="284" y="495"/>
                    <a:pt x="284" y="405"/>
                    <a:pt x="270" y="315"/>
                  </a:cubicBezTo>
                  <a:cubicBezTo>
                    <a:pt x="270" y="225"/>
                    <a:pt x="258" y="134"/>
                    <a:pt x="219" y="57"/>
                  </a:cubicBezTo>
                  <a:cubicBezTo>
                    <a:pt x="207" y="31"/>
                    <a:pt x="193" y="5"/>
                    <a:pt x="167" y="5"/>
                  </a:cubicBezTo>
                  <a:cubicBezTo>
                    <a:pt x="158" y="2"/>
                    <a:pt x="149" y="1"/>
                    <a:pt x="13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13"/>
            <p:cNvSpPr/>
            <p:nvPr/>
          </p:nvSpPr>
          <p:spPr>
            <a:xfrm>
              <a:off x="2600742" y="4398620"/>
              <a:ext cx="10568" cy="58122"/>
            </a:xfrm>
            <a:custGeom>
              <a:rect b="b" l="l" r="r" t="t"/>
              <a:pathLst>
                <a:path extrusionOk="0" h="1562" w="284">
                  <a:moveTo>
                    <a:pt x="155" y="1"/>
                  </a:moveTo>
                  <a:cubicBezTo>
                    <a:pt x="116" y="1"/>
                    <a:pt x="78" y="14"/>
                    <a:pt x="64" y="66"/>
                  </a:cubicBezTo>
                  <a:cubicBezTo>
                    <a:pt x="26" y="181"/>
                    <a:pt x="13" y="298"/>
                    <a:pt x="13" y="427"/>
                  </a:cubicBezTo>
                  <a:cubicBezTo>
                    <a:pt x="0" y="542"/>
                    <a:pt x="0" y="659"/>
                    <a:pt x="0" y="774"/>
                  </a:cubicBezTo>
                  <a:cubicBezTo>
                    <a:pt x="0" y="903"/>
                    <a:pt x="0" y="1020"/>
                    <a:pt x="13" y="1136"/>
                  </a:cubicBezTo>
                  <a:cubicBezTo>
                    <a:pt x="26" y="1265"/>
                    <a:pt x="38" y="1381"/>
                    <a:pt x="64" y="1497"/>
                  </a:cubicBezTo>
                  <a:cubicBezTo>
                    <a:pt x="64" y="1523"/>
                    <a:pt x="90" y="1548"/>
                    <a:pt x="129" y="1562"/>
                  </a:cubicBezTo>
                  <a:cubicBezTo>
                    <a:pt x="167" y="1562"/>
                    <a:pt x="207" y="1536"/>
                    <a:pt x="219" y="1497"/>
                  </a:cubicBezTo>
                  <a:cubicBezTo>
                    <a:pt x="245" y="1381"/>
                    <a:pt x="258" y="1265"/>
                    <a:pt x="271" y="1136"/>
                  </a:cubicBezTo>
                  <a:cubicBezTo>
                    <a:pt x="271" y="1020"/>
                    <a:pt x="284" y="903"/>
                    <a:pt x="284" y="774"/>
                  </a:cubicBezTo>
                  <a:cubicBezTo>
                    <a:pt x="284" y="659"/>
                    <a:pt x="284" y="542"/>
                    <a:pt x="271" y="427"/>
                  </a:cubicBezTo>
                  <a:cubicBezTo>
                    <a:pt x="258" y="298"/>
                    <a:pt x="245" y="181"/>
                    <a:pt x="219" y="66"/>
                  </a:cubicBezTo>
                  <a:cubicBezTo>
                    <a:pt x="207" y="40"/>
                    <a:pt x="193" y="14"/>
                    <a:pt x="155"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13"/>
            <p:cNvSpPr/>
            <p:nvPr/>
          </p:nvSpPr>
          <p:spPr>
            <a:xfrm>
              <a:off x="2557988" y="4398620"/>
              <a:ext cx="11126" cy="58122"/>
            </a:xfrm>
            <a:custGeom>
              <a:rect b="b" l="l" r="r" t="t"/>
              <a:pathLst>
                <a:path extrusionOk="0" h="1562" w="299">
                  <a:moveTo>
                    <a:pt x="169" y="1"/>
                  </a:moveTo>
                  <a:cubicBezTo>
                    <a:pt x="130" y="1"/>
                    <a:pt x="92" y="14"/>
                    <a:pt x="78" y="66"/>
                  </a:cubicBezTo>
                  <a:cubicBezTo>
                    <a:pt x="40" y="181"/>
                    <a:pt x="27" y="298"/>
                    <a:pt x="14" y="427"/>
                  </a:cubicBezTo>
                  <a:cubicBezTo>
                    <a:pt x="14" y="542"/>
                    <a:pt x="1" y="659"/>
                    <a:pt x="14" y="774"/>
                  </a:cubicBezTo>
                  <a:cubicBezTo>
                    <a:pt x="14" y="903"/>
                    <a:pt x="14" y="1020"/>
                    <a:pt x="27" y="1136"/>
                  </a:cubicBezTo>
                  <a:cubicBezTo>
                    <a:pt x="40" y="1265"/>
                    <a:pt x="52" y="1381"/>
                    <a:pt x="78" y="1497"/>
                  </a:cubicBezTo>
                  <a:cubicBezTo>
                    <a:pt x="78" y="1523"/>
                    <a:pt x="104" y="1548"/>
                    <a:pt x="130" y="1562"/>
                  </a:cubicBezTo>
                  <a:cubicBezTo>
                    <a:pt x="181" y="1562"/>
                    <a:pt x="221" y="1536"/>
                    <a:pt x="221" y="1497"/>
                  </a:cubicBezTo>
                  <a:cubicBezTo>
                    <a:pt x="246" y="1381"/>
                    <a:pt x="259" y="1265"/>
                    <a:pt x="272" y="1136"/>
                  </a:cubicBezTo>
                  <a:cubicBezTo>
                    <a:pt x="285" y="1020"/>
                    <a:pt x="298" y="903"/>
                    <a:pt x="298" y="774"/>
                  </a:cubicBezTo>
                  <a:cubicBezTo>
                    <a:pt x="298" y="659"/>
                    <a:pt x="298" y="542"/>
                    <a:pt x="285" y="427"/>
                  </a:cubicBezTo>
                  <a:cubicBezTo>
                    <a:pt x="272" y="298"/>
                    <a:pt x="259" y="181"/>
                    <a:pt x="221" y="66"/>
                  </a:cubicBezTo>
                  <a:cubicBezTo>
                    <a:pt x="221" y="40"/>
                    <a:pt x="195" y="14"/>
                    <a:pt x="16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13"/>
            <p:cNvSpPr/>
            <p:nvPr/>
          </p:nvSpPr>
          <p:spPr>
            <a:xfrm>
              <a:off x="2515755" y="4406136"/>
              <a:ext cx="11126" cy="43089"/>
            </a:xfrm>
            <a:custGeom>
              <a:rect b="b" l="l" r="r" t="t"/>
              <a:pathLst>
                <a:path extrusionOk="0" h="1158" w="299">
                  <a:moveTo>
                    <a:pt x="142" y="1"/>
                  </a:moveTo>
                  <a:cubicBezTo>
                    <a:pt x="113" y="1"/>
                    <a:pt x="86" y="17"/>
                    <a:pt x="66" y="57"/>
                  </a:cubicBezTo>
                  <a:cubicBezTo>
                    <a:pt x="40" y="134"/>
                    <a:pt x="27" y="225"/>
                    <a:pt x="14" y="315"/>
                  </a:cubicBezTo>
                  <a:cubicBezTo>
                    <a:pt x="1" y="405"/>
                    <a:pt x="1" y="495"/>
                    <a:pt x="1" y="572"/>
                  </a:cubicBezTo>
                  <a:cubicBezTo>
                    <a:pt x="1" y="663"/>
                    <a:pt x="14" y="753"/>
                    <a:pt x="27" y="844"/>
                  </a:cubicBezTo>
                  <a:cubicBezTo>
                    <a:pt x="27" y="934"/>
                    <a:pt x="40" y="1011"/>
                    <a:pt x="66" y="1102"/>
                  </a:cubicBezTo>
                  <a:cubicBezTo>
                    <a:pt x="78" y="1128"/>
                    <a:pt x="104" y="1153"/>
                    <a:pt x="130" y="1153"/>
                  </a:cubicBezTo>
                  <a:cubicBezTo>
                    <a:pt x="139" y="1156"/>
                    <a:pt x="148" y="1158"/>
                    <a:pt x="157" y="1158"/>
                  </a:cubicBezTo>
                  <a:cubicBezTo>
                    <a:pt x="186" y="1158"/>
                    <a:pt x="210" y="1141"/>
                    <a:pt x="221" y="1102"/>
                  </a:cubicBezTo>
                  <a:cubicBezTo>
                    <a:pt x="247" y="1011"/>
                    <a:pt x="259" y="934"/>
                    <a:pt x="272" y="844"/>
                  </a:cubicBezTo>
                  <a:cubicBezTo>
                    <a:pt x="285" y="753"/>
                    <a:pt x="285" y="663"/>
                    <a:pt x="285" y="572"/>
                  </a:cubicBezTo>
                  <a:cubicBezTo>
                    <a:pt x="298" y="495"/>
                    <a:pt x="285" y="405"/>
                    <a:pt x="285" y="315"/>
                  </a:cubicBezTo>
                  <a:cubicBezTo>
                    <a:pt x="272" y="225"/>
                    <a:pt x="259" y="134"/>
                    <a:pt x="221" y="57"/>
                  </a:cubicBezTo>
                  <a:cubicBezTo>
                    <a:pt x="221" y="31"/>
                    <a:pt x="195" y="5"/>
                    <a:pt x="169" y="5"/>
                  </a:cubicBezTo>
                  <a:cubicBezTo>
                    <a:pt x="160" y="2"/>
                    <a:pt x="151" y="1"/>
                    <a:pt x="14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1">
                                  <p:stCondLst>
                                    <p:cond delay="0"/>
                                  </p:stCondLst>
                                  <p:childTnLst>
                                    <p:set>
                                      <p:cBhvr>
                                        <p:cTn dur="1" fill="hold">
                                          <p:stCondLst>
                                            <p:cond delay="0"/>
                                          </p:stCondLst>
                                        </p:cTn>
                                        <p:tgtEl>
                                          <p:spTgt spid="3784"/>
                                        </p:tgtEl>
                                        <p:attrNameLst>
                                          <p:attrName>style.visibility</p:attrName>
                                        </p:attrNameLst>
                                      </p:cBhvr>
                                      <p:to>
                                        <p:strVal val="visible"/>
                                      </p:to>
                                    </p:set>
                                    <p:anim calcmode="lin" valueType="num">
                                      <p:cBhvr additive="base">
                                        <p:cTn dur="500"/>
                                        <p:tgtEl>
                                          <p:spTgt spid="3784"/>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5" name="Shape 3815"/>
        <p:cNvGrpSpPr/>
        <p:nvPr/>
      </p:nvGrpSpPr>
      <p:grpSpPr>
        <a:xfrm>
          <a:off x="0" y="0"/>
          <a:ext cx="0" cy="0"/>
          <a:chOff x="0" y="0"/>
          <a:chExt cx="0" cy="0"/>
        </a:xfrm>
      </p:grpSpPr>
      <p:sp>
        <p:nvSpPr>
          <p:cNvPr id="3816" name="Google Shape;3816;p114"/>
          <p:cNvSpPr txBox="1"/>
          <p:nvPr>
            <p:ph type="title"/>
          </p:nvPr>
        </p:nvSpPr>
        <p:spPr>
          <a:xfrm>
            <a:off x="4998475" y="1843375"/>
            <a:ext cx="3326400" cy="106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Green t</a:t>
            </a:r>
            <a:r>
              <a:rPr lang="en"/>
              <a:t>echnology</a:t>
            </a:r>
            <a:endParaRPr/>
          </a:p>
        </p:txBody>
      </p:sp>
      <p:grpSp>
        <p:nvGrpSpPr>
          <p:cNvPr id="3817" name="Google Shape;3817;p114"/>
          <p:cNvGrpSpPr/>
          <p:nvPr/>
        </p:nvGrpSpPr>
        <p:grpSpPr>
          <a:xfrm>
            <a:off x="819000" y="1202528"/>
            <a:ext cx="3326389" cy="2651423"/>
            <a:chOff x="819000" y="1202528"/>
            <a:chExt cx="3326389" cy="2651423"/>
          </a:xfrm>
        </p:grpSpPr>
        <p:sp>
          <p:nvSpPr>
            <p:cNvPr id="3818" name="Google Shape;3818;p114"/>
            <p:cNvSpPr/>
            <p:nvPr/>
          </p:nvSpPr>
          <p:spPr>
            <a:xfrm>
              <a:off x="1891793" y="3483110"/>
              <a:ext cx="1204713" cy="370841"/>
            </a:xfrm>
            <a:custGeom>
              <a:rect b="b" l="l" r="r" t="t"/>
              <a:pathLst>
                <a:path extrusionOk="0" h="9417" w="30592">
                  <a:moveTo>
                    <a:pt x="25842" y="5922"/>
                  </a:moveTo>
                  <a:cubicBezTo>
                    <a:pt x="24000" y="4039"/>
                    <a:pt x="23917" y="1"/>
                    <a:pt x="23917" y="1"/>
                  </a:cubicBezTo>
                  <a:lnTo>
                    <a:pt x="15610" y="1"/>
                  </a:lnTo>
                  <a:lnTo>
                    <a:pt x="14982" y="1"/>
                  </a:lnTo>
                  <a:lnTo>
                    <a:pt x="6676" y="1"/>
                  </a:lnTo>
                  <a:cubicBezTo>
                    <a:pt x="6676" y="1"/>
                    <a:pt x="6592" y="4039"/>
                    <a:pt x="4751" y="5922"/>
                  </a:cubicBezTo>
                  <a:cubicBezTo>
                    <a:pt x="2909" y="7805"/>
                    <a:pt x="1" y="9417"/>
                    <a:pt x="5023" y="9417"/>
                  </a:cubicBezTo>
                  <a:lnTo>
                    <a:pt x="14982" y="9417"/>
                  </a:lnTo>
                  <a:lnTo>
                    <a:pt x="15610" y="9417"/>
                  </a:lnTo>
                  <a:lnTo>
                    <a:pt x="25570" y="9417"/>
                  </a:lnTo>
                  <a:cubicBezTo>
                    <a:pt x="30591" y="9417"/>
                    <a:pt x="27704" y="7805"/>
                    <a:pt x="25842" y="5922"/>
                  </a:cubicBezTo>
                  <a:close/>
                </a:path>
              </a:pathLst>
            </a:custGeom>
            <a:solidFill>
              <a:schemeClr val="accen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14"/>
            <p:cNvSpPr/>
            <p:nvPr/>
          </p:nvSpPr>
          <p:spPr>
            <a:xfrm>
              <a:off x="819000" y="3190780"/>
              <a:ext cx="3326389" cy="288419"/>
            </a:xfrm>
            <a:custGeom>
              <a:rect b="b" l="l" r="r" t="t"/>
              <a:pathLst>
                <a:path extrusionOk="0" h="7324" w="84469">
                  <a:moveTo>
                    <a:pt x="0" y="4855"/>
                  </a:moveTo>
                  <a:cubicBezTo>
                    <a:pt x="0" y="6236"/>
                    <a:pt x="1298" y="7324"/>
                    <a:pt x="2679" y="7324"/>
                  </a:cubicBezTo>
                  <a:lnTo>
                    <a:pt x="41659" y="7324"/>
                  </a:lnTo>
                  <a:lnTo>
                    <a:pt x="42998" y="7324"/>
                  </a:lnTo>
                  <a:lnTo>
                    <a:pt x="81979" y="7324"/>
                  </a:lnTo>
                  <a:cubicBezTo>
                    <a:pt x="83360" y="7324"/>
                    <a:pt x="84469" y="6236"/>
                    <a:pt x="84469" y="4855"/>
                  </a:cubicBezTo>
                  <a:lnTo>
                    <a:pt x="84469" y="1"/>
                  </a:lnTo>
                  <a:lnTo>
                    <a:pt x="0" y="1"/>
                  </a:lnTo>
                  <a:close/>
                </a:path>
              </a:pathLst>
            </a:custGeom>
            <a:solidFill>
              <a:schemeClr val="accen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14"/>
            <p:cNvSpPr/>
            <p:nvPr/>
          </p:nvSpPr>
          <p:spPr>
            <a:xfrm>
              <a:off x="819000" y="1202528"/>
              <a:ext cx="3326389" cy="1988296"/>
            </a:xfrm>
            <a:custGeom>
              <a:rect b="b" l="l" r="r" t="t"/>
              <a:pathLst>
                <a:path extrusionOk="0" h="50490" w="84469">
                  <a:moveTo>
                    <a:pt x="80807" y="3140"/>
                  </a:moveTo>
                  <a:lnTo>
                    <a:pt x="80807" y="46828"/>
                  </a:lnTo>
                  <a:lnTo>
                    <a:pt x="3662" y="46828"/>
                  </a:lnTo>
                  <a:lnTo>
                    <a:pt x="3662" y="3140"/>
                  </a:lnTo>
                  <a:close/>
                  <a:moveTo>
                    <a:pt x="2679" y="1"/>
                  </a:moveTo>
                  <a:cubicBezTo>
                    <a:pt x="1298" y="1"/>
                    <a:pt x="0" y="984"/>
                    <a:pt x="0" y="2386"/>
                  </a:cubicBezTo>
                  <a:lnTo>
                    <a:pt x="0" y="50490"/>
                  </a:lnTo>
                  <a:lnTo>
                    <a:pt x="84469" y="50490"/>
                  </a:lnTo>
                  <a:lnTo>
                    <a:pt x="84469" y="2386"/>
                  </a:lnTo>
                  <a:cubicBezTo>
                    <a:pt x="84469" y="984"/>
                    <a:pt x="83360" y="1"/>
                    <a:pt x="81979" y="1"/>
                  </a:cubicBezTo>
                  <a:close/>
                </a:path>
              </a:pathLst>
            </a:custGeom>
            <a:solidFill>
              <a:schemeClr val="accen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14"/>
            <p:cNvSpPr/>
            <p:nvPr/>
          </p:nvSpPr>
          <p:spPr>
            <a:xfrm>
              <a:off x="819000" y="3190780"/>
              <a:ext cx="3326389" cy="288419"/>
            </a:xfrm>
            <a:custGeom>
              <a:rect b="b" l="l" r="r" t="t"/>
              <a:pathLst>
                <a:path extrusionOk="0" h="7324" w="84469">
                  <a:moveTo>
                    <a:pt x="0" y="4562"/>
                  </a:moveTo>
                  <a:cubicBezTo>
                    <a:pt x="0" y="5964"/>
                    <a:pt x="1298" y="7324"/>
                    <a:pt x="2679" y="7324"/>
                  </a:cubicBezTo>
                  <a:lnTo>
                    <a:pt x="41659" y="7324"/>
                  </a:lnTo>
                  <a:lnTo>
                    <a:pt x="42998" y="7324"/>
                  </a:lnTo>
                  <a:lnTo>
                    <a:pt x="81979" y="7324"/>
                  </a:lnTo>
                  <a:cubicBezTo>
                    <a:pt x="83360" y="7324"/>
                    <a:pt x="84469" y="5964"/>
                    <a:pt x="84469" y="4562"/>
                  </a:cubicBezTo>
                  <a:lnTo>
                    <a:pt x="84469" y="1"/>
                  </a:lnTo>
                  <a:lnTo>
                    <a:pt x="0" y="1"/>
                  </a:lnTo>
                  <a:close/>
                </a:path>
              </a:pathLst>
            </a:custGeom>
            <a:solidFill>
              <a:schemeClr val="accent2"/>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822" name="Google Shape;3822;p114"/>
          <p:cNvPicPr preferRelativeResize="0"/>
          <p:nvPr/>
        </p:nvPicPr>
        <p:blipFill rotWithShape="1">
          <a:blip r:embed="rId3">
            <a:alphaModFix/>
          </a:blip>
          <a:srcRect b="0" l="89" r="89" t="0"/>
          <a:stretch/>
        </p:blipFill>
        <p:spPr>
          <a:xfrm>
            <a:off x="983879" y="1338531"/>
            <a:ext cx="3000821" cy="1691015"/>
          </a:xfrm>
          <a:prstGeom prst="rect">
            <a:avLst/>
          </a:prstGeom>
          <a:noFill/>
          <a:ln cap="flat" cmpd="sng" w="38100">
            <a:solidFill>
              <a:schemeClr val="lt2"/>
            </a:solidFill>
            <a:prstDash val="solid"/>
            <a:round/>
            <a:headEnd len="sm" w="sm" type="none"/>
            <a:tailEnd len="sm" w="sm" type="none"/>
          </a:ln>
        </p:spPr>
      </p:pic>
      <p:sp>
        <p:nvSpPr>
          <p:cNvPr id="3823" name="Google Shape;3823;p114"/>
          <p:cNvSpPr txBox="1"/>
          <p:nvPr>
            <p:ph idx="1" type="subTitle"/>
          </p:nvPr>
        </p:nvSpPr>
        <p:spPr>
          <a:xfrm>
            <a:off x="4998475" y="2979740"/>
            <a:ext cx="3326400" cy="874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and add yours </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3817"/>
                                        </p:tgtEl>
                                        <p:attrNameLst>
                                          <p:attrName>style.visibility</p:attrName>
                                        </p:attrNameLst>
                                      </p:cBhvr>
                                      <p:to>
                                        <p:strVal val="visible"/>
                                      </p:to>
                                    </p:set>
                                    <p:anim calcmode="lin" valueType="num">
                                      <p:cBhvr additive="base">
                                        <p:cTn dur="500"/>
                                        <p:tgtEl>
                                          <p:spTgt spid="3817"/>
                                        </p:tgtEl>
                                        <p:attrNameLst>
                                          <p:attrName>ppt_w</p:attrName>
                                        </p:attrNameLst>
                                      </p:cBhvr>
                                      <p:tavLst>
                                        <p:tav fmla="" tm="0">
                                          <p:val>
                                            <p:strVal val="0"/>
                                          </p:val>
                                        </p:tav>
                                        <p:tav fmla="" tm="100000">
                                          <p:val>
                                            <p:strVal val="#ppt_w"/>
                                          </p:val>
                                        </p:tav>
                                      </p:tavLst>
                                    </p:anim>
                                    <p:anim calcmode="lin" valueType="num">
                                      <p:cBhvr additive="base">
                                        <p:cTn dur="500"/>
                                        <p:tgtEl>
                                          <p:spTgt spid="381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3822"/>
                                        </p:tgtEl>
                                        <p:attrNameLst>
                                          <p:attrName>style.visibility</p:attrName>
                                        </p:attrNameLst>
                                      </p:cBhvr>
                                      <p:to>
                                        <p:strVal val="visible"/>
                                      </p:to>
                                    </p:set>
                                    <p:anim calcmode="lin" valueType="num">
                                      <p:cBhvr additive="base">
                                        <p:cTn dur="500"/>
                                        <p:tgtEl>
                                          <p:spTgt spid="3822"/>
                                        </p:tgtEl>
                                        <p:attrNameLst>
                                          <p:attrName>ppt_w</p:attrName>
                                        </p:attrNameLst>
                                      </p:cBhvr>
                                      <p:tavLst>
                                        <p:tav fmla="" tm="0">
                                          <p:val>
                                            <p:strVal val="0"/>
                                          </p:val>
                                        </p:tav>
                                        <p:tav fmla="" tm="100000">
                                          <p:val>
                                            <p:strVal val="#ppt_w"/>
                                          </p:val>
                                        </p:tav>
                                      </p:tavLst>
                                    </p:anim>
                                    <p:anim calcmode="lin" valueType="num">
                                      <p:cBhvr additive="base">
                                        <p:cTn dur="500"/>
                                        <p:tgtEl>
                                          <p:spTgt spid="3822"/>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27" name="Shape 3827"/>
        <p:cNvGrpSpPr/>
        <p:nvPr/>
      </p:nvGrpSpPr>
      <p:grpSpPr>
        <a:xfrm>
          <a:off x="0" y="0"/>
          <a:ext cx="0" cy="0"/>
          <a:chOff x="0" y="0"/>
          <a:chExt cx="0" cy="0"/>
        </a:xfrm>
      </p:grpSpPr>
      <p:sp>
        <p:nvSpPr>
          <p:cNvPr id="3828" name="Google Shape;3828;p115"/>
          <p:cNvSpPr txBox="1"/>
          <p:nvPr>
            <p:ph idx="1" type="subTitle"/>
          </p:nvPr>
        </p:nvSpPr>
        <p:spPr>
          <a:xfrm>
            <a:off x="819000" y="2979747"/>
            <a:ext cx="3340500" cy="874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and add yours </a:t>
            </a:r>
            <a:endParaRPr/>
          </a:p>
        </p:txBody>
      </p:sp>
      <p:pic>
        <p:nvPicPr>
          <p:cNvPr id="3829" name="Google Shape;3829;p115"/>
          <p:cNvPicPr preferRelativeResize="0"/>
          <p:nvPr/>
        </p:nvPicPr>
        <p:blipFill rotWithShape="1">
          <a:blip r:embed="rId3">
            <a:alphaModFix/>
          </a:blip>
          <a:srcRect b="0" l="32967" r="32971" t="0"/>
          <a:stretch/>
        </p:blipFill>
        <p:spPr>
          <a:xfrm>
            <a:off x="5873650" y="1343900"/>
            <a:ext cx="1488274" cy="2457850"/>
          </a:xfrm>
          <a:prstGeom prst="rect">
            <a:avLst/>
          </a:prstGeom>
          <a:noFill/>
          <a:ln cap="flat" cmpd="sng" w="38100">
            <a:solidFill>
              <a:schemeClr val="lt2"/>
            </a:solidFill>
            <a:prstDash val="solid"/>
            <a:round/>
            <a:headEnd len="sm" w="sm" type="none"/>
            <a:tailEnd len="sm" w="sm" type="none"/>
          </a:ln>
        </p:spPr>
      </p:pic>
      <p:grpSp>
        <p:nvGrpSpPr>
          <p:cNvPr id="3830" name="Google Shape;3830;p115"/>
          <p:cNvGrpSpPr/>
          <p:nvPr/>
        </p:nvGrpSpPr>
        <p:grpSpPr>
          <a:xfrm>
            <a:off x="5704300" y="848075"/>
            <a:ext cx="1801009" cy="3447357"/>
            <a:chOff x="5704300" y="848075"/>
            <a:chExt cx="1801009" cy="3447357"/>
          </a:xfrm>
        </p:grpSpPr>
        <p:sp>
          <p:nvSpPr>
            <p:cNvPr id="3831" name="Google Shape;3831;p115"/>
            <p:cNvSpPr/>
            <p:nvPr/>
          </p:nvSpPr>
          <p:spPr>
            <a:xfrm>
              <a:off x="5704300" y="848075"/>
              <a:ext cx="1801009" cy="3447357"/>
            </a:xfrm>
            <a:custGeom>
              <a:rect b="b" l="l" r="r" t="t"/>
              <a:pathLst>
                <a:path extrusionOk="0" h="29670" w="14020">
                  <a:moveTo>
                    <a:pt x="8161" y="2281"/>
                  </a:moveTo>
                  <a:cubicBezTo>
                    <a:pt x="8328" y="2281"/>
                    <a:pt x="8474" y="2427"/>
                    <a:pt x="8474" y="2595"/>
                  </a:cubicBezTo>
                  <a:lnTo>
                    <a:pt x="8474" y="2616"/>
                  </a:lnTo>
                  <a:cubicBezTo>
                    <a:pt x="8474" y="2804"/>
                    <a:pt x="8328" y="2929"/>
                    <a:pt x="8161" y="2929"/>
                  </a:cubicBezTo>
                  <a:lnTo>
                    <a:pt x="6026" y="2929"/>
                  </a:lnTo>
                  <a:cubicBezTo>
                    <a:pt x="5838" y="2929"/>
                    <a:pt x="5692" y="2804"/>
                    <a:pt x="5692" y="2616"/>
                  </a:cubicBezTo>
                  <a:lnTo>
                    <a:pt x="5692" y="2595"/>
                  </a:lnTo>
                  <a:cubicBezTo>
                    <a:pt x="5692" y="2427"/>
                    <a:pt x="5838" y="2281"/>
                    <a:pt x="6026" y="2281"/>
                  </a:cubicBezTo>
                  <a:close/>
                  <a:moveTo>
                    <a:pt x="13036" y="4248"/>
                  </a:moveTo>
                  <a:lnTo>
                    <a:pt x="13036" y="25422"/>
                  </a:lnTo>
                  <a:lnTo>
                    <a:pt x="1151" y="25422"/>
                  </a:lnTo>
                  <a:lnTo>
                    <a:pt x="1151" y="4248"/>
                  </a:lnTo>
                  <a:close/>
                  <a:moveTo>
                    <a:pt x="1988" y="0"/>
                  </a:moveTo>
                  <a:cubicBezTo>
                    <a:pt x="900" y="0"/>
                    <a:pt x="0" y="900"/>
                    <a:pt x="0" y="2009"/>
                  </a:cubicBezTo>
                  <a:lnTo>
                    <a:pt x="0" y="27661"/>
                  </a:lnTo>
                  <a:cubicBezTo>
                    <a:pt x="0" y="28770"/>
                    <a:pt x="900" y="29670"/>
                    <a:pt x="1988" y="29670"/>
                  </a:cubicBezTo>
                  <a:lnTo>
                    <a:pt x="12010" y="29670"/>
                  </a:lnTo>
                  <a:cubicBezTo>
                    <a:pt x="13119" y="29670"/>
                    <a:pt x="14019" y="28770"/>
                    <a:pt x="14019" y="27661"/>
                  </a:cubicBezTo>
                  <a:lnTo>
                    <a:pt x="14019" y="2009"/>
                  </a:lnTo>
                  <a:cubicBezTo>
                    <a:pt x="14019" y="900"/>
                    <a:pt x="13119" y="0"/>
                    <a:pt x="12010" y="0"/>
                  </a:cubicBezTo>
                  <a:close/>
                </a:path>
              </a:pathLst>
            </a:cu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15"/>
            <p:cNvSpPr/>
            <p:nvPr/>
          </p:nvSpPr>
          <p:spPr>
            <a:xfrm>
              <a:off x="6486325" y="3913175"/>
              <a:ext cx="251700" cy="251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33" name="Google Shape;3833;p115"/>
          <p:cNvSpPr txBox="1"/>
          <p:nvPr>
            <p:ph type="title"/>
          </p:nvPr>
        </p:nvSpPr>
        <p:spPr>
          <a:xfrm>
            <a:off x="819000" y="1843400"/>
            <a:ext cx="3340500" cy="1063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Green t</a:t>
            </a:r>
            <a:r>
              <a:rPr lang="en"/>
              <a:t>echnology</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3829"/>
                                        </p:tgtEl>
                                        <p:attrNameLst>
                                          <p:attrName>style.visibility</p:attrName>
                                        </p:attrNameLst>
                                      </p:cBhvr>
                                      <p:to>
                                        <p:strVal val="visible"/>
                                      </p:to>
                                    </p:set>
                                    <p:anim calcmode="lin" valueType="num">
                                      <p:cBhvr additive="base">
                                        <p:cTn dur="500"/>
                                        <p:tgtEl>
                                          <p:spTgt spid="3829"/>
                                        </p:tgtEl>
                                        <p:attrNameLst>
                                          <p:attrName>ppt_w</p:attrName>
                                        </p:attrNameLst>
                                      </p:cBhvr>
                                      <p:tavLst>
                                        <p:tav fmla="" tm="0">
                                          <p:val>
                                            <p:strVal val="0"/>
                                          </p:val>
                                        </p:tav>
                                        <p:tav fmla="" tm="100000">
                                          <p:val>
                                            <p:strVal val="#ppt_w"/>
                                          </p:val>
                                        </p:tav>
                                      </p:tavLst>
                                    </p:anim>
                                    <p:anim calcmode="lin" valueType="num">
                                      <p:cBhvr additive="base">
                                        <p:cTn dur="500"/>
                                        <p:tgtEl>
                                          <p:spTgt spid="382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3830"/>
                                        </p:tgtEl>
                                        <p:attrNameLst>
                                          <p:attrName>style.visibility</p:attrName>
                                        </p:attrNameLst>
                                      </p:cBhvr>
                                      <p:to>
                                        <p:strVal val="visible"/>
                                      </p:to>
                                    </p:set>
                                    <p:anim calcmode="lin" valueType="num">
                                      <p:cBhvr additive="base">
                                        <p:cTn dur="500"/>
                                        <p:tgtEl>
                                          <p:spTgt spid="3830"/>
                                        </p:tgtEl>
                                        <p:attrNameLst>
                                          <p:attrName>ppt_w</p:attrName>
                                        </p:attrNameLst>
                                      </p:cBhvr>
                                      <p:tavLst>
                                        <p:tav fmla="" tm="0">
                                          <p:val>
                                            <p:strVal val="0"/>
                                          </p:val>
                                        </p:tav>
                                        <p:tav fmla="" tm="100000">
                                          <p:val>
                                            <p:strVal val="#ppt_w"/>
                                          </p:val>
                                        </p:tav>
                                      </p:tavLst>
                                    </p:anim>
                                    <p:anim calcmode="lin" valueType="num">
                                      <p:cBhvr additive="base">
                                        <p:cTn dur="500"/>
                                        <p:tgtEl>
                                          <p:spTgt spid="383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7" name="Shape 3837"/>
        <p:cNvGrpSpPr/>
        <p:nvPr/>
      </p:nvGrpSpPr>
      <p:grpSpPr>
        <a:xfrm>
          <a:off x="0" y="0"/>
          <a:ext cx="0" cy="0"/>
          <a:chOff x="0" y="0"/>
          <a:chExt cx="0" cy="0"/>
        </a:xfrm>
      </p:grpSpPr>
      <p:sp>
        <p:nvSpPr>
          <p:cNvPr id="3838" name="Google Shape;3838;p116"/>
          <p:cNvSpPr txBox="1"/>
          <p:nvPr>
            <p:ph type="title"/>
          </p:nvPr>
        </p:nvSpPr>
        <p:spPr>
          <a:xfrm>
            <a:off x="4998475" y="1843375"/>
            <a:ext cx="3326400" cy="1063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Green t</a:t>
            </a:r>
            <a:r>
              <a:rPr lang="en"/>
              <a:t>echnology</a:t>
            </a:r>
            <a:endParaRPr/>
          </a:p>
        </p:txBody>
      </p:sp>
      <p:grpSp>
        <p:nvGrpSpPr>
          <p:cNvPr id="3839" name="Google Shape;3839;p116"/>
          <p:cNvGrpSpPr/>
          <p:nvPr/>
        </p:nvGrpSpPr>
        <p:grpSpPr>
          <a:xfrm>
            <a:off x="818999" y="1212682"/>
            <a:ext cx="3427529" cy="2641260"/>
            <a:chOff x="4644625" y="1198925"/>
            <a:chExt cx="3711857" cy="2860364"/>
          </a:xfrm>
        </p:grpSpPr>
        <p:sp>
          <p:nvSpPr>
            <p:cNvPr id="3840" name="Google Shape;3840;p116"/>
            <p:cNvSpPr/>
            <p:nvPr/>
          </p:nvSpPr>
          <p:spPr>
            <a:xfrm>
              <a:off x="4644625" y="1198925"/>
              <a:ext cx="3711857" cy="2860364"/>
            </a:xfrm>
            <a:custGeom>
              <a:rect b="b" l="l" r="r" t="t"/>
              <a:pathLst>
                <a:path extrusionOk="0" h="37956" w="49255">
                  <a:moveTo>
                    <a:pt x="45070" y="3913"/>
                  </a:moveTo>
                  <a:lnTo>
                    <a:pt x="45070" y="34189"/>
                  </a:lnTo>
                  <a:lnTo>
                    <a:pt x="4310" y="34189"/>
                  </a:lnTo>
                  <a:lnTo>
                    <a:pt x="4310" y="3913"/>
                  </a:lnTo>
                  <a:close/>
                  <a:moveTo>
                    <a:pt x="1988" y="0"/>
                  </a:moveTo>
                  <a:cubicBezTo>
                    <a:pt x="879" y="0"/>
                    <a:pt x="0" y="879"/>
                    <a:pt x="0" y="1988"/>
                  </a:cubicBezTo>
                  <a:lnTo>
                    <a:pt x="0" y="35968"/>
                  </a:lnTo>
                  <a:cubicBezTo>
                    <a:pt x="0" y="37056"/>
                    <a:pt x="879" y="37956"/>
                    <a:pt x="1988" y="37956"/>
                  </a:cubicBezTo>
                  <a:lnTo>
                    <a:pt x="47266" y="37956"/>
                  </a:lnTo>
                  <a:cubicBezTo>
                    <a:pt x="48355" y="37956"/>
                    <a:pt x="49254" y="37056"/>
                    <a:pt x="49254" y="35968"/>
                  </a:cubicBezTo>
                  <a:lnTo>
                    <a:pt x="49254" y="1988"/>
                  </a:lnTo>
                  <a:cubicBezTo>
                    <a:pt x="49254" y="879"/>
                    <a:pt x="48355" y="0"/>
                    <a:pt x="47266" y="0"/>
                  </a:cubicBezTo>
                  <a:close/>
                </a:path>
              </a:pathLst>
            </a:cu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16"/>
            <p:cNvSpPr/>
            <p:nvPr/>
          </p:nvSpPr>
          <p:spPr>
            <a:xfrm>
              <a:off x="8103267" y="2540313"/>
              <a:ext cx="177600" cy="1776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842" name="Google Shape;3842;p116"/>
          <p:cNvPicPr preferRelativeResize="0"/>
          <p:nvPr/>
        </p:nvPicPr>
        <p:blipFill rotWithShape="1">
          <a:blip r:embed="rId3">
            <a:alphaModFix/>
          </a:blip>
          <a:srcRect b="0" l="11655" r="11663" t="0"/>
          <a:stretch/>
        </p:blipFill>
        <p:spPr>
          <a:xfrm>
            <a:off x="1095909" y="1483321"/>
            <a:ext cx="2872690" cy="2107215"/>
          </a:xfrm>
          <a:prstGeom prst="rect">
            <a:avLst/>
          </a:prstGeom>
          <a:noFill/>
          <a:ln cap="flat" cmpd="sng" w="38100">
            <a:solidFill>
              <a:schemeClr val="accent1"/>
            </a:solidFill>
            <a:prstDash val="solid"/>
            <a:round/>
            <a:headEnd len="sm" w="sm" type="none"/>
            <a:tailEnd len="sm" w="sm" type="none"/>
          </a:ln>
        </p:spPr>
      </p:pic>
      <p:sp>
        <p:nvSpPr>
          <p:cNvPr id="3843" name="Google Shape;3843;p116"/>
          <p:cNvSpPr txBox="1"/>
          <p:nvPr>
            <p:ph idx="1" type="subTitle"/>
          </p:nvPr>
        </p:nvSpPr>
        <p:spPr>
          <a:xfrm>
            <a:off x="4998475" y="2979740"/>
            <a:ext cx="3326400" cy="8742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delete this one and add yours </a:t>
            </a:r>
            <a:endParaRPr/>
          </a:p>
        </p:txBody>
      </p:sp>
      <p:grpSp>
        <p:nvGrpSpPr>
          <p:cNvPr id="3844" name="Google Shape;3844;p116"/>
          <p:cNvGrpSpPr/>
          <p:nvPr/>
        </p:nvGrpSpPr>
        <p:grpSpPr>
          <a:xfrm>
            <a:off x="1094050" y="2302427"/>
            <a:ext cx="2872657" cy="1091835"/>
            <a:chOff x="943400" y="2342713"/>
            <a:chExt cx="2707500" cy="1029063"/>
          </a:xfrm>
        </p:grpSpPr>
        <p:grpSp>
          <p:nvGrpSpPr>
            <p:cNvPr id="3845" name="Google Shape;3845;p116"/>
            <p:cNvGrpSpPr/>
            <p:nvPr/>
          </p:nvGrpSpPr>
          <p:grpSpPr>
            <a:xfrm>
              <a:off x="1975900" y="2342713"/>
              <a:ext cx="626700" cy="626700"/>
              <a:chOff x="1975900" y="2531700"/>
              <a:chExt cx="626700" cy="626700"/>
            </a:xfrm>
          </p:grpSpPr>
          <p:sp>
            <p:nvSpPr>
              <p:cNvPr id="3846" name="Google Shape;3846;p116"/>
              <p:cNvSpPr/>
              <p:nvPr/>
            </p:nvSpPr>
            <p:spPr>
              <a:xfrm>
                <a:off x="1975900" y="2531700"/>
                <a:ext cx="626700" cy="626700"/>
              </a:xfrm>
              <a:prstGeom prst="ellipse">
                <a:avLst/>
              </a:prstGeom>
              <a:solidFill>
                <a:schemeClr val="accent3"/>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16"/>
              <p:cNvSpPr/>
              <p:nvPr/>
            </p:nvSpPr>
            <p:spPr>
              <a:xfrm rot="5400000">
                <a:off x="2143625" y="2692400"/>
                <a:ext cx="353100" cy="305400"/>
              </a:xfrm>
              <a:prstGeom prst="triangle">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8" name="Google Shape;3848;p116"/>
            <p:cNvSpPr/>
            <p:nvPr/>
          </p:nvSpPr>
          <p:spPr>
            <a:xfrm>
              <a:off x="943400" y="3255375"/>
              <a:ext cx="2707500" cy="1164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16"/>
            <p:cNvSpPr/>
            <p:nvPr/>
          </p:nvSpPr>
          <p:spPr>
            <a:xfrm>
              <a:off x="943400" y="3255375"/>
              <a:ext cx="891600" cy="116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3839"/>
                                        </p:tgtEl>
                                        <p:attrNameLst>
                                          <p:attrName>style.visibility</p:attrName>
                                        </p:attrNameLst>
                                      </p:cBhvr>
                                      <p:to>
                                        <p:strVal val="visible"/>
                                      </p:to>
                                    </p:set>
                                    <p:anim calcmode="lin" valueType="num">
                                      <p:cBhvr additive="base">
                                        <p:cTn dur="500"/>
                                        <p:tgtEl>
                                          <p:spTgt spid="3839"/>
                                        </p:tgtEl>
                                        <p:attrNameLst>
                                          <p:attrName>ppt_w</p:attrName>
                                        </p:attrNameLst>
                                      </p:cBhvr>
                                      <p:tavLst>
                                        <p:tav fmla="" tm="0">
                                          <p:val>
                                            <p:strVal val="0"/>
                                          </p:val>
                                        </p:tav>
                                        <p:tav fmla="" tm="100000">
                                          <p:val>
                                            <p:strVal val="#ppt_w"/>
                                          </p:val>
                                        </p:tav>
                                      </p:tavLst>
                                    </p:anim>
                                    <p:anim calcmode="lin" valueType="num">
                                      <p:cBhvr additive="base">
                                        <p:cTn dur="500"/>
                                        <p:tgtEl>
                                          <p:spTgt spid="383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3842"/>
                                        </p:tgtEl>
                                        <p:attrNameLst>
                                          <p:attrName>style.visibility</p:attrName>
                                        </p:attrNameLst>
                                      </p:cBhvr>
                                      <p:to>
                                        <p:strVal val="visible"/>
                                      </p:to>
                                    </p:set>
                                    <p:anim calcmode="lin" valueType="num">
                                      <p:cBhvr additive="base">
                                        <p:cTn dur="500"/>
                                        <p:tgtEl>
                                          <p:spTgt spid="3842"/>
                                        </p:tgtEl>
                                        <p:attrNameLst>
                                          <p:attrName>ppt_w</p:attrName>
                                        </p:attrNameLst>
                                      </p:cBhvr>
                                      <p:tavLst>
                                        <p:tav fmla="" tm="0">
                                          <p:val>
                                            <p:strVal val="0"/>
                                          </p:val>
                                        </p:tav>
                                        <p:tav fmla="" tm="100000">
                                          <p:val>
                                            <p:strVal val="#ppt_w"/>
                                          </p:val>
                                        </p:tav>
                                      </p:tavLst>
                                    </p:anim>
                                    <p:anim calcmode="lin" valueType="num">
                                      <p:cBhvr additive="base">
                                        <p:cTn dur="500"/>
                                        <p:tgtEl>
                                          <p:spTgt spid="384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3844"/>
                                        </p:tgtEl>
                                        <p:attrNameLst>
                                          <p:attrName>style.visibility</p:attrName>
                                        </p:attrNameLst>
                                      </p:cBhvr>
                                      <p:to>
                                        <p:strVal val="visible"/>
                                      </p:to>
                                    </p:set>
                                    <p:anim calcmode="lin" valueType="num">
                                      <p:cBhvr additive="base">
                                        <p:cTn dur="500"/>
                                        <p:tgtEl>
                                          <p:spTgt spid="3844"/>
                                        </p:tgtEl>
                                        <p:attrNameLst>
                                          <p:attrName>ppt_w</p:attrName>
                                        </p:attrNameLst>
                                      </p:cBhvr>
                                      <p:tavLst>
                                        <p:tav fmla="" tm="0">
                                          <p:val>
                                            <p:strVal val="0"/>
                                          </p:val>
                                        </p:tav>
                                        <p:tav fmla="" tm="100000">
                                          <p:val>
                                            <p:strVal val="#ppt_w"/>
                                          </p:val>
                                        </p:tav>
                                      </p:tavLst>
                                    </p:anim>
                                    <p:anim calcmode="lin" valueType="num">
                                      <p:cBhvr additive="base">
                                        <p:cTn dur="500"/>
                                        <p:tgtEl>
                                          <p:spTgt spid="3844"/>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3" name="Shape 3853"/>
        <p:cNvGrpSpPr/>
        <p:nvPr/>
      </p:nvGrpSpPr>
      <p:grpSpPr>
        <a:xfrm>
          <a:off x="0" y="0"/>
          <a:ext cx="0" cy="0"/>
          <a:chOff x="0" y="0"/>
          <a:chExt cx="0" cy="0"/>
        </a:xfrm>
      </p:grpSpPr>
      <p:grpSp>
        <p:nvGrpSpPr>
          <p:cNvPr id="3854" name="Google Shape;3854;p117"/>
          <p:cNvGrpSpPr/>
          <p:nvPr/>
        </p:nvGrpSpPr>
        <p:grpSpPr>
          <a:xfrm>
            <a:off x="2431650" y="544500"/>
            <a:ext cx="4280700" cy="2692200"/>
            <a:chOff x="2431650" y="544500"/>
            <a:chExt cx="4280700" cy="2692200"/>
          </a:xfrm>
        </p:grpSpPr>
        <p:sp>
          <p:nvSpPr>
            <p:cNvPr id="3855" name="Google Shape;3855;p117"/>
            <p:cNvSpPr/>
            <p:nvPr/>
          </p:nvSpPr>
          <p:spPr>
            <a:xfrm>
              <a:off x="2431650" y="544500"/>
              <a:ext cx="4280700" cy="2692200"/>
            </a:xfrm>
            <a:prstGeom prst="roundRect">
              <a:avLst>
                <a:gd fmla="val 11340" name="adj"/>
              </a:avLst>
            </a:prstGeom>
            <a:solidFill>
              <a:schemeClr val="accen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17"/>
            <p:cNvSpPr/>
            <p:nvPr/>
          </p:nvSpPr>
          <p:spPr>
            <a:xfrm>
              <a:off x="2673624" y="656933"/>
              <a:ext cx="89400" cy="89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17"/>
            <p:cNvSpPr/>
            <p:nvPr/>
          </p:nvSpPr>
          <p:spPr>
            <a:xfrm>
              <a:off x="2800324" y="656933"/>
              <a:ext cx="89400" cy="89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17"/>
            <p:cNvSpPr/>
            <p:nvPr/>
          </p:nvSpPr>
          <p:spPr>
            <a:xfrm>
              <a:off x="2927024" y="656933"/>
              <a:ext cx="89400" cy="894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17"/>
            <p:cNvSpPr/>
            <p:nvPr/>
          </p:nvSpPr>
          <p:spPr>
            <a:xfrm>
              <a:off x="4944450" y="663975"/>
              <a:ext cx="1513200" cy="89400"/>
            </a:xfrm>
            <a:prstGeom prst="roundRect">
              <a:avLst>
                <a:gd fmla="val 50000"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0" name="Google Shape;3860;p117"/>
          <p:cNvSpPr txBox="1"/>
          <p:nvPr>
            <p:ph type="title"/>
          </p:nvPr>
        </p:nvSpPr>
        <p:spPr>
          <a:xfrm>
            <a:off x="2258900" y="3352600"/>
            <a:ext cx="4626300" cy="59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Green technology</a:t>
            </a:r>
            <a:endParaRPr/>
          </a:p>
        </p:txBody>
      </p:sp>
      <p:sp>
        <p:nvSpPr>
          <p:cNvPr id="3861" name="Google Shape;3861;p117"/>
          <p:cNvSpPr txBox="1"/>
          <p:nvPr>
            <p:ph idx="1" type="subTitle"/>
          </p:nvPr>
        </p:nvSpPr>
        <p:spPr>
          <a:xfrm>
            <a:off x="2258900" y="4003375"/>
            <a:ext cx="4626300" cy="599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You can replace the image on the screen with your own work. Just delete this one and add yours </a:t>
            </a:r>
            <a:endParaRPr/>
          </a:p>
        </p:txBody>
      </p:sp>
      <p:pic>
        <p:nvPicPr>
          <p:cNvPr id="3862" name="Google Shape;3862;p117"/>
          <p:cNvPicPr preferRelativeResize="0"/>
          <p:nvPr/>
        </p:nvPicPr>
        <p:blipFill>
          <a:blip r:embed="rId3">
            <a:alphaModFix/>
          </a:blip>
          <a:stretch>
            <a:fillRect/>
          </a:stretch>
        </p:blipFill>
        <p:spPr>
          <a:xfrm>
            <a:off x="2699850" y="894181"/>
            <a:ext cx="3757800" cy="2100900"/>
          </a:xfrm>
          <a:prstGeom prst="roundRect">
            <a:avLst>
              <a:gd fmla="val 10197" name="adj"/>
            </a:avLst>
          </a:prstGeom>
          <a:no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pic>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3854"/>
                                        </p:tgtEl>
                                        <p:attrNameLst>
                                          <p:attrName>style.visibility</p:attrName>
                                        </p:attrNameLst>
                                      </p:cBhvr>
                                      <p:to>
                                        <p:strVal val="visible"/>
                                      </p:to>
                                    </p:set>
                                    <p:anim calcmode="lin" valueType="num">
                                      <p:cBhvr additive="base">
                                        <p:cTn dur="500"/>
                                        <p:tgtEl>
                                          <p:spTgt spid="3854"/>
                                        </p:tgtEl>
                                        <p:attrNameLst>
                                          <p:attrName>ppt_w</p:attrName>
                                        </p:attrNameLst>
                                      </p:cBhvr>
                                      <p:tavLst>
                                        <p:tav fmla="" tm="0">
                                          <p:val>
                                            <p:strVal val="0"/>
                                          </p:val>
                                        </p:tav>
                                        <p:tav fmla="" tm="100000">
                                          <p:val>
                                            <p:strVal val="#ppt_w"/>
                                          </p:val>
                                        </p:tav>
                                      </p:tavLst>
                                    </p:anim>
                                    <p:anim calcmode="lin" valueType="num">
                                      <p:cBhvr additive="base">
                                        <p:cTn dur="500"/>
                                        <p:tgtEl>
                                          <p:spTgt spid="385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3862"/>
                                        </p:tgtEl>
                                        <p:attrNameLst>
                                          <p:attrName>style.visibility</p:attrName>
                                        </p:attrNameLst>
                                      </p:cBhvr>
                                      <p:to>
                                        <p:strVal val="visible"/>
                                      </p:to>
                                    </p:set>
                                    <p:anim calcmode="lin" valueType="num">
                                      <p:cBhvr additive="base">
                                        <p:cTn dur="500"/>
                                        <p:tgtEl>
                                          <p:spTgt spid="3862"/>
                                        </p:tgtEl>
                                        <p:attrNameLst>
                                          <p:attrName>ppt_w</p:attrName>
                                        </p:attrNameLst>
                                      </p:cBhvr>
                                      <p:tavLst>
                                        <p:tav fmla="" tm="0">
                                          <p:val>
                                            <p:strVal val="0"/>
                                          </p:val>
                                        </p:tav>
                                        <p:tav fmla="" tm="100000">
                                          <p:val>
                                            <p:strVal val="#ppt_w"/>
                                          </p:val>
                                        </p:tav>
                                      </p:tavLst>
                                    </p:anim>
                                    <p:anim calcmode="lin" valueType="num">
                                      <p:cBhvr additive="base">
                                        <p:cTn dur="500"/>
                                        <p:tgtEl>
                                          <p:spTgt spid="3862"/>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66" name="Shape 3866"/>
        <p:cNvGrpSpPr/>
        <p:nvPr/>
      </p:nvGrpSpPr>
      <p:grpSpPr>
        <a:xfrm>
          <a:off x="0" y="0"/>
          <a:ext cx="0" cy="0"/>
          <a:chOff x="0" y="0"/>
          <a:chExt cx="0" cy="0"/>
        </a:xfrm>
      </p:grpSpPr>
      <p:sp>
        <p:nvSpPr>
          <p:cNvPr id="3867" name="Google Shape;3867;p118"/>
          <p:cNvSpPr txBox="1"/>
          <p:nvPr>
            <p:ph idx="6"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eco team</a:t>
            </a:r>
            <a:endParaRPr/>
          </a:p>
        </p:txBody>
      </p:sp>
      <p:sp>
        <p:nvSpPr>
          <p:cNvPr id="3868" name="Google Shape;3868;p118"/>
          <p:cNvSpPr txBox="1"/>
          <p:nvPr>
            <p:ph idx="1" type="subTitle"/>
          </p:nvPr>
        </p:nvSpPr>
        <p:spPr>
          <a:xfrm>
            <a:off x="852700" y="3863379"/>
            <a:ext cx="2320800" cy="56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3869" name="Google Shape;3869;p118"/>
          <p:cNvSpPr txBox="1"/>
          <p:nvPr>
            <p:ph type="title"/>
          </p:nvPr>
        </p:nvSpPr>
        <p:spPr>
          <a:xfrm>
            <a:off x="852700" y="3463855"/>
            <a:ext cx="23208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Mr. Ground</a:t>
            </a:r>
            <a:endParaRPr/>
          </a:p>
        </p:txBody>
      </p:sp>
      <p:sp>
        <p:nvSpPr>
          <p:cNvPr id="3870" name="Google Shape;3870;p118"/>
          <p:cNvSpPr txBox="1"/>
          <p:nvPr>
            <p:ph idx="2" type="title"/>
          </p:nvPr>
        </p:nvSpPr>
        <p:spPr>
          <a:xfrm>
            <a:off x="3411595" y="3463855"/>
            <a:ext cx="23208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Mr. Water</a:t>
            </a:r>
            <a:endParaRPr/>
          </a:p>
        </p:txBody>
      </p:sp>
      <p:sp>
        <p:nvSpPr>
          <p:cNvPr id="3871" name="Google Shape;3871;p118"/>
          <p:cNvSpPr txBox="1"/>
          <p:nvPr>
            <p:ph idx="3" type="subTitle"/>
          </p:nvPr>
        </p:nvSpPr>
        <p:spPr>
          <a:xfrm>
            <a:off x="3411595" y="3863379"/>
            <a:ext cx="2320800" cy="56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a:t>
            </a:r>
            <a:endParaRPr/>
          </a:p>
        </p:txBody>
      </p:sp>
      <p:sp>
        <p:nvSpPr>
          <p:cNvPr id="3872" name="Google Shape;3872;p118"/>
          <p:cNvSpPr txBox="1"/>
          <p:nvPr>
            <p:ph idx="4" type="title"/>
          </p:nvPr>
        </p:nvSpPr>
        <p:spPr>
          <a:xfrm>
            <a:off x="5970501" y="3463855"/>
            <a:ext cx="2320800" cy="43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Mrs. Air</a:t>
            </a:r>
            <a:endParaRPr/>
          </a:p>
        </p:txBody>
      </p:sp>
      <p:sp>
        <p:nvSpPr>
          <p:cNvPr id="3873" name="Google Shape;3873;p118"/>
          <p:cNvSpPr txBox="1"/>
          <p:nvPr>
            <p:ph idx="5" type="subTitle"/>
          </p:nvPr>
        </p:nvSpPr>
        <p:spPr>
          <a:xfrm>
            <a:off x="5970500" y="3863379"/>
            <a:ext cx="2320800" cy="56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grpSp>
        <p:nvGrpSpPr>
          <p:cNvPr id="3874" name="Google Shape;3874;p118"/>
          <p:cNvGrpSpPr/>
          <p:nvPr/>
        </p:nvGrpSpPr>
        <p:grpSpPr>
          <a:xfrm>
            <a:off x="6254839" y="1610265"/>
            <a:ext cx="1828187" cy="1664343"/>
            <a:chOff x="6254839" y="1610265"/>
            <a:chExt cx="1828187" cy="1664343"/>
          </a:xfrm>
        </p:grpSpPr>
        <p:grpSp>
          <p:nvGrpSpPr>
            <p:cNvPr id="3875" name="Google Shape;3875;p118"/>
            <p:cNvGrpSpPr/>
            <p:nvPr/>
          </p:nvGrpSpPr>
          <p:grpSpPr>
            <a:xfrm>
              <a:off x="6254839" y="1610265"/>
              <a:ext cx="1751994" cy="1664343"/>
              <a:chOff x="346426" y="1782245"/>
              <a:chExt cx="3352457" cy="3184736"/>
            </a:xfrm>
          </p:grpSpPr>
          <p:sp>
            <p:nvSpPr>
              <p:cNvPr id="3876" name="Google Shape;3876;p118"/>
              <p:cNvSpPr/>
              <p:nvPr/>
            </p:nvSpPr>
            <p:spPr>
              <a:xfrm>
                <a:off x="375030" y="1811278"/>
                <a:ext cx="3289834" cy="3123699"/>
              </a:xfrm>
              <a:custGeom>
                <a:rect b="b" l="l" r="r" t="t"/>
                <a:pathLst>
                  <a:path extrusionOk="0" h="75438" w="79455">
                    <a:moveTo>
                      <a:pt x="39227" y="1"/>
                    </a:moveTo>
                    <a:cubicBezTo>
                      <a:pt x="38598" y="1"/>
                      <a:pt x="37936" y="9"/>
                      <a:pt x="37235" y="26"/>
                    </a:cubicBezTo>
                    <a:cubicBezTo>
                      <a:pt x="36201" y="57"/>
                      <a:pt x="26870" y="482"/>
                      <a:pt x="21368" y="7352"/>
                    </a:cubicBezTo>
                    <a:cubicBezTo>
                      <a:pt x="19940" y="9115"/>
                      <a:pt x="19028" y="11242"/>
                      <a:pt x="18420" y="13431"/>
                    </a:cubicBezTo>
                    <a:cubicBezTo>
                      <a:pt x="18389" y="13431"/>
                      <a:pt x="18389" y="13431"/>
                      <a:pt x="18359" y="13461"/>
                    </a:cubicBezTo>
                    <a:cubicBezTo>
                      <a:pt x="18238" y="13522"/>
                      <a:pt x="18177" y="13674"/>
                      <a:pt x="18207" y="13765"/>
                    </a:cubicBezTo>
                    <a:cubicBezTo>
                      <a:pt x="18207" y="13826"/>
                      <a:pt x="18238" y="13856"/>
                      <a:pt x="18268" y="13887"/>
                    </a:cubicBezTo>
                    <a:cubicBezTo>
                      <a:pt x="17903" y="15376"/>
                      <a:pt x="17721" y="16896"/>
                      <a:pt x="17569" y="18385"/>
                    </a:cubicBezTo>
                    <a:cubicBezTo>
                      <a:pt x="17356" y="20513"/>
                      <a:pt x="17174" y="24252"/>
                      <a:pt x="15441" y="25528"/>
                    </a:cubicBezTo>
                    <a:cubicBezTo>
                      <a:pt x="13192" y="26835"/>
                      <a:pt x="10760" y="27808"/>
                      <a:pt x="8480" y="29084"/>
                    </a:cubicBezTo>
                    <a:cubicBezTo>
                      <a:pt x="3617" y="31790"/>
                      <a:pt x="578" y="36319"/>
                      <a:pt x="152" y="41212"/>
                    </a:cubicBezTo>
                    <a:cubicBezTo>
                      <a:pt x="0" y="43036"/>
                      <a:pt x="578" y="44829"/>
                      <a:pt x="2432" y="45893"/>
                    </a:cubicBezTo>
                    <a:cubicBezTo>
                      <a:pt x="3311" y="46386"/>
                      <a:pt x="4205" y="46441"/>
                      <a:pt x="5157" y="46441"/>
                    </a:cubicBezTo>
                    <a:cubicBezTo>
                      <a:pt x="5427" y="46441"/>
                      <a:pt x="5702" y="46436"/>
                      <a:pt x="5983" y="46436"/>
                    </a:cubicBezTo>
                    <a:cubicBezTo>
                      <a:pt x="6115" y="46436"/>
                      <a:pt x="6248" y="46437"/>
                      <a:pt x="6383" y="46440"/>
                    </a:cubicBezTo>
                    <a:cubicBezTo>
                      <a:pt x="4559" y="48021"/>
                      <a:pt x="4681" y="51547"/>
                      <a:pt x="6079" y="53340"/>
                    </a:cubicBezTo>
                    <a:cubicBezTo>
                      <a:pt x="7393" y="54975"/>
                      <a:pt x="9688" y="55348"/>
                      <a:pt x="11861" y="55348"/>
                    </a:cubicBezTo>
                    <a:cubicBezTo>
                      <a:pt x="11950" y="55348"/>
                      <a:pt x="12039" y="55347"/>
                      <a:pt x="12128" y="55346"/>
                    </a:cubicBezTo>
                    <a:cubicBezTo>
                      <a:pt x="12554" y="58842"/>
                      <a:pt x="16718" y="60361"/>
                      <a:pt x="20517" y="60848"/>
                    </a:cubicBezTo>
                    <a:cubicBezTo>
                      <a:pt x="23526" y="69359"/>
                      <a:pt x="31642" y="75438"/>
                      <a:pt x="41186" y="75438"/>
                    </a:cubicBezTo>
                    <a:cubicBezTo>
                      <a:pt x="50396" y="75438"/>
                      <a:pt x="58269" y="69784"/>
                      <a:pt x="61491" y="61760"/>
                    </a:cubicBezTo>
                    <a:cubicBezTo>
                      <a:pt x="61754" y="61770"/>
                      <a:pt x="62017" y="61773"/>
                      <a:pt x="62281" y="61773"/>
                    </a:cubicBezTo>
                    <a:cubicBezTo>
                      <a:pt x="62808" y="61773"/>
                      <a:pt x="63335" y="61760"/>
                      <a:pt x="63861" y="61760"/>
                    </a:cubicBezTo>
                    <a:cubicBezTo>
                      <a:pt x="68634" y="61608"/>
                      <a:pt x="73102" y="58872"/>
                      <a:pt x="72281" y="54465"/>
                    </a:cubicBezTo>
                    <a:cubicBezTo>
                      <a:pt x="73527" y="54130"/>
                      <a:pt x="75047" y="54100"/>
                      <a:pt x="76293" y="53826"/>
                    </a:cubicBezTo>
                    <a:cubicBezTo>
                      <a:pt x="76324" y="53887"/>
                      <a:pt x="76415" y="53978"/>
                      <a:pt x="76476" y="54039"/>
                    </a:cubicBezTo>
                    <a:cubicBezTo>
                      <a:pt x="76533" y="54097"/>
                      <a:pt x="76579" y="54118"/>
                      <a:pt x="76628" y="54118"/>
                    </a:cubicBezTo>
                    <a:cubicBezTo>
                      <a:pt x="76656" y="54118"/>
                      <a:pt x="76685" y="54111"/>
                      <a:pt x="76719" y="54100"/>
                    </a:cubicBezTo>
                    <a:cubicBezTo>
                      <a:pt x="76780" y="54009"/>
                      <a:pt x="76780" y="53948"/>
                      <a:pt x="76719" y="53857"/>
                    </a:cubicBezTo>
                    <a:cubicBezTo>
                      <a:pt x="76688" y="53826"/>
                      <a:pt x="76688" y="53796"/>
                      <a:pt x="76628" y="53796"/>
                    </a:cubicBezTo>
                    <a:cubicBezTo>
                      <a:pt x="77904" y="53492"/>
                      <a:pt x="78816" y="52823"/>
                      <a:pt x="78968" y="51364"/>
                    </a:cubicBezTo>
                    <a:cubicBezTo>
                      <a:pt x="79029" y="50361"/>
                      <a:pt x="79150" y="49115"/>
                      <a:pt x="78512" y="48264"/>
                    </a:cubicBezTo>
                    <a:cubicBezTo>
                      <a:pt x="77995" y="47595"/>
                      <a:pt x="77023" y="47261"/>
                      <a:pt x="76628" y="46501"/>
                    </a:cubicBezTo>
                    <a:lnTo>
                      <a:pt x="76628" y="46501"/>
                    </a:lnTo>
                    <a:cubicBezTo>
                      <a:pt x="76698" y="46508"/>
                      <a:pt x="76766" y="46511"/>
                      <a:pt x="76832" y="46511"/>
                    </a:cubicBezTo>
                    <a:cubicBezTo>
                      <a:pt x="78534" y="46511"/>
                      <a:pt x="79184" y="44338"/>
                      <a:pt x="79272" y="43431"/>
                    </a:cubicBezTo>
                    <a:cubicBezTo>
                      <a:pt x="79454" y="41243"/>
                      <a:pt x="77965" y="38750"/>
                      <a:pt x="76506" y="36987"/>
                    </a:cubicBezTo>
                    <a:cubicBezTo>
                      <a:pt x="74561" y="34708"/>
                      <a:pt x="71430" y="33157"/>
                      <a:pt x="68755" y="31607"/>
                    </a:cubicBezTo>
                    <a:cubicBezTo>
                      <a:pt x="68360" y="31364"/>
                      <a:pt x="67995" y="31151"/>
                      <a:pt x="67600" y="30969"/>
                    </a:cubicBezTo>
                    <a:lnTo>
                      <a:pt x="67631" y="30908"/>
                    </a:lnTo>
                    <a:cubicBezTo>
                      <a:pt x="66536" y="29996"/>
                      <a:pt x="65199" y="29540"/>
                      <a:pt x="64105" y="28416"/>
                    </a:cubicBezTo>
                    <a:cubicBezTo>
                      <a:pt x="63193" y="27443"/>
                      <a:pt x="62129" y="26531"/>
                      <a:pt x="61308" y="25528"/>
                    </a:cubicBezTo>
                    <a:cubicBezTo>
                      <a:pt x="59697" y="23492"/>
                      <a:pt x="58512" y="20726"/>
                      <a:pt x="58299" y="18112"/>
                    </a:cubicBezTo>
                    <a:cubicBezTo>
                      <a:pt x="58025" y="14950"/>
                      <a:pt x="58269" y="11425"/>
                      <a:pt x="56658" y="8659"/>
                    </a:cubicBezTo>
                    <a:cubicBezTo>
                      <a:pt x="54743" y="5345"/>
                      <a:pt x="51065" y="1303"/>
                      <a:pt x="45928" y="482"/>
                    </a:cubicBezTo>
                    <a:cubicBezTo>
                      <a:pt x="44051" y="161"/>
                      <a:pt x="41953" y="1"/>
                      <a:pt x="39227" y="1"/>
                    </a:cubicBezTo>
                    <a:close/>
                  </a:path>
                </a:pathLst>
              </a:custGeom>
              <a:solidFill>
                <a:srgbClr val="FFFFFF"/>
              </a:solidFill>
              <a:ln cap="flat" cmpd="sng" w="151975">
                <a:solidFill>
                  <a:schemeClr val="lt2"/>
                </a:solidFill>
                <a:prstDash val="solid"/>
                <a:miter lim="30395"/>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7" name="Google Shape;3877;p118"/>
              <p:cNvGrpSpPr/>
              <p:nvPr/>
            </p:nvGrpSpPr>
            <p:grpSpPr>
              <a:xfrm>
                <a:off x="346426" y="1782245"/>
                <a:ext cx="3352457" cy="3184736"/>
                <a:chOff x="13388050" y="6444575"/>
                <a:chExt cx="1983350" cy="1884125"/>
              </a:xfrm>
            </p:grpSpPr>
            <p:sp>
              <p:nvSpPr>
                <p:cNvPr id="3878" name="Google Shape;3878;p118"/>
                <p:cNvSpPr/>
                <p:nvPr/>
              </p:nvSpPr>
              <p:spPr>
                <a:xfrm>
                  <a:off x="13388050" y="6582125"/>
                  <a:ext cx="1983350" cy="1430925"/>
                </a:xfrm>
                <a:custGeom>
                  <a:rect b="b" l="l" r="r" t="t"/>
                  <a:pathLst>
                    <a:path extrusionOk="0" h="57237" w="79334">
                      <a:moveTo>
                        <a:pt x="44734" y="0"/>
                      </a:moveTo>
                      <a:cubicBezTo>
                        <a:pt x="41012" y="0"/>
                        <a:pt x="36838" y="1115"/>
                        <a:pt x="34378" y="1989"/>
                      </a:cubicBezTo>
                      <a:cubicBezTo>
                        <a:pt x="32524" y="2628"/>
                        <a:pt x="30883" y="3661"/>
                        <a:pt x="29454" y="4816"/>
                      </a:cubicBezTo>
                      <a:cubicBezTo>
                        <a:pt x="28421" y="5667"/>
                        <a:pt x="26840" y="6609"/>
                        <a:pt x="26080" y="7491"/>
                      </a:cubicBezTo>
                      <a:lnTo>
                        <a:pt x="23557" y="6427"/>
                      </a:lnTo>
                      <a:cubicBezTo>
                        <a:pt x="23557" y="8737"/>
                        <a:pt x="23436" y="10530"/>
                        <a:pt x="22220" y="12719"/>
                      </a:cubicBezTo>
                      <a:cubicBezTo>
                        <a:pt x="20670" y="15576"/>
                        <a:pt x="18512" y="18160"/>
                        <a:pt x="15442" y="19953"/>
                      </a:cubicBezTo>
                      <a:cubicBezTo>
                        <a:pt x="13192" y="21291"/>
                        <a:pt x="10761" y="22233"/>
                        <a:pt x="8481" y="23509"/>
                      </a:cubicBezTo>
                      <a:cubicBezTo>
                        <a:pt x="3618" y="26215"/>
                        <a:pt x="578" y="30744"/>
                        <a:pt x="153" y="35637"/>
                      </a:cubicBezTo>
                      <a:cubicBezTo>
                        <a:pt x="1" y="37461"/>
                        <a:pt x="578" y="39254"/>
                        <a:pt x="2432" y="40318"/>
                      </a:cubicBezTo>
                      <a:cubicBezTo>
                        <a:pt x="3311" y="40811"/>
                        <a:pt x="4206" y="40866"/>
                        <a:pt x="5158" y="40866"/>
                      </a:cubicBezTo>
                      <a:cubicBezTo>
                        <a:pt x="5428" y="40866"/>
                        <a:pt x="5703" y="40861"/>
                        <a:pt x="5984" y="40861"/>
                      </a:cubicBezTo>
                      <a:cubicBezTo>
                        <a:pt x="6116" y="40861"/>
                        <a:pt x="6249" y="40862"/>
                        <a:pt x="6384" y="40865"/>
                      </a:cubicBezTo>
                      <a:cubicBezTo>
                        <a:pt x="4560" y="42446"/>
                        <a:pt x="4682" y="45972"/>
                        <a:pt x="6080" y="47765"/>
                      </a:cubicBezTo>
                      <a:cubicBezTo>
                        <a:pt x="7394" y="49400"/>
                        <a:pt x="9689" y="49773"/>
                        <a:pt x="11861" y="49773"/>
                      </a:cubicBezTo>
                      <a:cubicBezTo>
                        <a:pt x="11950" y="49773"/>
                        <a:pt x="12040" y="49772"/>
                        <a:pt x="12129" y="49771"/>
                      </a:cubicBezTo>
                      <a:cubicBezTo>
                        <a:pt x="12584" y="53388"/>
                        <a:pt x="17022" y="54908"/>
                        <a:pt x="20913" y="55364"/>
                      </a:cubicBezTo>
                      <a:cubicBezTo>
                        <a:pt x="21773" y="55464"/>
                        <a:pt x="22631" y="55508"/>
                        <a:pt x="23486" y="55508"/>
                      </a:cubicBezTo>
                      <a:cubicBezTo>
                        <a:pt x="25228" y="55508"/>
                        <a:pt x="26961" y="55325"/>
                        <a:pt x="28694" y="55060"/>
                      </a:cubicBezTo>
                      <a:cubicBezTo>
                        <a:pt x="29788" y="54878"/>
                        <a:pt x="30822" y="54604"/>
                        <a:pt x="31886" y="54331"/>
                      </a:cubicBezTo>
                      <a:cubicBezTo>
                        <a:pt x="32372" y="54209"/>
                        <a:pt x="33588" y="53662"/>
                        <a:pt x="34135" y="53601"/>
                      </a:cubicBezTo>
                      <a:cubicBezTo>
                        <a:pt x="34621" y="53601"/>
                        <a:pt x="34500" y="53723"/>
                        <a:pt x="34986" y="53905"/>
                      </a:cubicBezTo>
                      <a:cubicBezTo>
                        <a:pt x="36415" y="54482"/>
                        <a:pt x="37661" y="55364"/>
                        <a:pt x="39090" y="55911"/>
                      </a:cubicBezTo>
                      <a:cubicBezTo>
                        <a:pt x="41220" y="56768"/>
                        <a:pt x="43685" y="57236"/>
                        <a:pt x="46096" y="57236"/>
                      </a:cubicBezTo>
                      <a:cubicBezTo>
                        <a:pt x="46850" y="57236"/>
                        <a:pt x="47598" y="57191"/>
                        <a:pt x="48330" y="57097"/>
                      </a:cubicBezTo>
                      <a:cubicBezTo>
                        <a:pt x="50761" y="56793"/>
                        <a:pt x="53345" y="54938"/>
                        <a:pt x="53740" y="52811"/>
                      </a:cubicBezTo>
                      <a:cubicBezTo>
                        <a:pt x="53953" y="53814"/>
                        <a:pt x="56172" y="54938"/>
                        <a:pt x="57145" y="55394"/>
                      </a:cubicBezTo>
                      <a:cubicBezTo>
                        <a:pt x="58811" y="56119"/>
                        <a:pt x="60613" y="56268"/>
                        <a:pt x="62442" y="56268"/>
                      </a:cubicBezTo>
                      <a:cubicBezTo>
                        <a:pt x="62914" y="56268"/>
                        <a:pt x="63388" y="56258"/>
                        <a:pt x="63862" y="56245"/>
                      </a:cubicBezTo>
                      <a:cubicBezTo>
                        <a:pt x="68634" y="56093"/>
                        <a:pt x="73102" y="53358"/>
                        <a:pt x="72282" y="48950"/>
                      </a:cubicBezTo>
                      <a:cubicBezTo>
                        <a:pt x="74926" y="48221"/>
                        <a:pt x="78695" y="48859"/>
                        <a:pt x="78999" y="45789"/>
                      </a:cubicBezTo>
                      <a:cubicBezTo>
                        <a:pt x="79060" y="44786"/>
                        <a:pt x="79181" y="43540"/>
                        <a:pt x="78543" y="42719"/>
                      </a:cubicBezTo>
                      <a:cubicBezTo>
                        <a:pt x="78057" y="42020"/>
                        <a:pt x="77054" y="41686"/>
                        <a:pt x="76689" y="40926"/>
                      </a:cubicBezTo>
                      <a:lnTo>
                        <a:pt x="76689" y="40926"/>
                      </a:lnTo>
                      <a:cubicBezTo>
                        <a:pt x="76779" y="40941"/>
                        <a:pt x="76867" y="40948"/>
                        <a:pt x="76951" y="40948"/>
                      </a:cubicBezTo>
                      <a:cubicBezTo>
                        <a:pt x="78434" y="40948"/>
                        <a:pt x="79065" y="38780"/>
                        <a:pt x="79151" y="37917"/>
                      </a:cubicBezTo>
                      <a:cubicBezTo>
                        <a:pt x="79333" y="35759"/>
                        <a:pt x="77844" y="33236"/>
                        <a:pt x="76385" y="31503"/>
                      </a:cubicBezTo>
                      <a:cubicBezTo>
                        <a:pt x="74440" y="29224"/>
                        <a:pt x="71309" y="27674"/>
                        <a:pt x="68634" y="26093"/>
                      </a:cubicBezTo>
                      <a:cubicBezTo>
                        <a:pt x="65625" y="24360"/>
                        <a:pt x="62585" y="22719"/>
                        <a:pt x="59759" y="20774"/>
                      </a:cubicBezTo>
                      <a:cubicBezTo>
                        <a:pt x="56476" y="18555"/>
                        <a:pt x="54683" y="15911"/>
                        <a:pt x="53923" y="12324"/>
                      </a:cubicBezTo>
                      <a:cubicBezTo>
                        <a:pt x="53224" y="9011"/>
                        <a:pt x="53771" y="4634"/>
                        <a:pt x="50944" y="1898"/>
                      </a:cubicBezTo>
                      <a:cubicBezTo>
                        <a:pt x="49507" y="498"/>
                        <a:pt x="47222" y="0"/>
                        <a:pt x="44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18"/>
                <p:cNvSpPr/>
                <p:nvPr/>
              </p:nvSpPr>
              <p:spPr>
                <a:xfrm>
                  <a:off x="13983800" y="6555775"/>
                  <a:ext cx="821475" cy="807050"/>
                </a:xfrm>
                <a:custGeom>
                  <a:rect b="b" l="l" r="r" t="t"/>
                  <a:pathLst>
                    <a:path extrusionOk="0" h="32282" w="32859">
                      <a:moveTo>
                        <a:pt x="16830" y="1"/>
                      </a:moveTo>
                      <a:cubicBezTo>
                        <a:pt x="14839" y="1"/>
                        <a:pt x="12961" y="865"/>
                        <a:pt x="10670" y="1615"/>
                      </a:cubicBezTo>
                      <a:cubicBezTo>
                        <a:pt x="7934" y="2496"/>
                        <a:pt x="4287" y="2983"/>
                        <a:pt x="2737" y="5718"/>
                      </a:cubicBezTo>
                      <a:cubicBezTo>
                        <a:pt x="670" y="9274"/>
                        <a:pt x="1" y="17876"/>
                        <a:pt x="305" y="21737"/>
                      </a:cubicBezTo>
                      <a:cubicBezTo>
                        <a:pt x="639" y="26387"/>
                        <a:pt x="1885" y="28424"/>
                        <a:pt x="3223" y="29518"/>
                      </a:cubicBezTo>
                      <a:cubicBezTo>
                        <a:pt x="5572" y="31444"/>
                        <a:pt x="10936" y="32281"/>
                        <a:pt x="15300" y="32281"/>
                      </a:cubicBezTo>
                      <a:cubicBezTo>
                        <a:pt x="16582" y="32281"/>
                        <a:pt x="17778" y="32209"/>
                        <a:pt x="18785" y="32071"/>
                      </a:cubicBezTo>
                      <a:cubicBezTo>
                        <a:pt x="21916" y="31646"/>
                        <a:pt x="29242" y="29487"/>
                        <a:pt x="31400" y="26965"/>
                      </a:cubicBezTo>
                      <a:cubicBezTo>
                        <a:pt x="32555" y="25627"/>
                        <a:pt x="32859" y="24655"/>
                        <a:pt x="32524" y="22223"/>
                      </a:cubicBezTo>
                      <a:cubicBezTo>
                        <a:pt x="32251" y="20278"/>
                        <a:pt x="30974" y="19214"/>
                        <a:pt x="30397" y="17512"/>
                      </a:cubicBezTo>
                      <a:cubicBezTo>
                        <a:pt x="29059" y="13469"/>
                        <a:pt x="30366" y="10095"/>
                        <a:pt x="26871" y="6691"/>
                      </a:cubicBezTo>
                      <a:lnTo>
                        <a:pt x="25837" y="6569"/>
                      </a:lnTo>
                      <a:cubicBezTo>
                        <a:pt x="25077" y="5262"/>
                        <a:pt x="25108" y="4138"/>
                        <a:pt x="23801" y="3074"/>
                      </a:cubicBezTo>
                      <a:cubicBezTo>
                        <a:pt x="22585" y="2040"/>
                        <a:pt x="21156" y="1280"/>
                        <a:pt x="19697" y="642"/>
                      </a:cubicBezTo>
                      <a:cubicBezTo>
                        <a:pt x="18683" y="183"/>
                        <a:pt x="17745" y="1"/>
                        <a:pt x="168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18"/>
                <p:cNvSpPr/>
                <p:nvPr/>
              </p:nvSpPr>
              <p:spPr>
                <a:xfrm>
                  <a:off x="13961775" y="6621575"/>
                  <a:ext cx="739400" cy="385300"/>
                </a:xfrm>
                <a:custGeom>
                  <a:rect b="b" l="l" r="r" t="t"/>
                  <a:pathLst>
                    <a:path extrusionOk="0" h="15412" w="29576">
                      <a:moveTo>
                        <a:pt x="14583" y="0"/>
                      </a:moveTo>
                      <a:cubicBezTo>
                        <a:pt x="11095" y="0"/>
                        <a:pt x="7605" y="715"/>
                        <a:pt x="4833" y="2569"/>
                      </a:cubicBezTo>
                      <a:cubicBezTo>
                        <a:pt x="152" y="5670"/>
                        <a:pt x="0" y="10351"/>
                        <a:pt x="304" y="15396"/>
                      </a:cubicBezTo>
                      <a:cubicBezTo>
                        <a:pt x="512" y="15407"/>
                        <a:pt x="719" y="15412"/>
                        <a:pt x="927" y="15412"/>
                      </a:cubicBezTo>
                      <a:cubicBezTo>
                        <a:pt x="5076" y="15412"/>
                        <a:pt x="9276" y="13406"/>
                        <a:pt x="11794" y="10077"/>
                      </a:cubicBezTo>
                      <a:lnTo>
                        <a:pt x="11794" y="10077"/>
                      </a:lnTo>
                      <a:cubicBezTo>
                        <a:pt x="11885" y="11810"/>
                        <a:pt x="11429" y="13056"/>
                        <a:pt x="13527" y="13086"/>
                      </a:cubicBezTo>
                      <a:cubicBezTo>
                        <a:pt x="13923" y="13086"/>
                        <a:pt x="14319" y="13097"/>
                        <a:pt x="14713" y="13097"/>
                      </a:cubicBezTo>
                      <a:cubicBezTo>
                        <a:pt x="15648" y="13097"/>
                        <a:pt x="16571" y="13037"/>
                        <a:pt x="17448" y="12630"/>
                      </a:cubicBezTo>
                      <a:cubicBezTo>
                        <a:pt x="18542" y="12144"/>
                        <a:pt x="18724" y="11293"/>
                        <a:pt x="19545" y="10655"/>
                      </a:cubicBezTo>
                      <a:lnTo>
                        <a:pt x="19545" y="10655"/>
                      </a:lnTo>
                      <a:cubicBezTo>
                        <a:pt x="19575" y="11415"/>
                        <a:pt x="19271" y="12813"/>
                        <a:pt x="19849" y="13421"/>
                      </a:cubicBezTo>
                      <a:cubicBezTo>
                        <a:pt x="20129" y="13739"/>
                        <a:pt x="20639" y="13855"/>
                        <a:pt x="21201" y="13855"/>
                      </a:cubicBezTo>
                      <a:cubicBezTo>
                        <a:pt x="21981" y="13855"/>
                        <a:pt x="22863" y="13633"/>
                        <a:pt x="23375" y="13421"/>
                      </a:cubicBezTo>
                      <a:cubicBezTo>
                        <a:pt x="26536" y="12266"/>
                        <a:pt x="29575" y="7615"/>
                        <a:pt x="29575" y="4363"/>
                      </a:cubicBezTo>
                      <a:cubicBezTo>
                        <a:pt x="27539" y="1870"/>
                        <a:pt x="24317" y="1658"/>
                        <a:pt x="21855" y="958"/>
                      </a:cubicBezTo>
                      <a:cubicBezTo>
                        <a:pt x="19613" y="372"/>
                        <a:pt x="17098" y="0"/>
                        <a:pt x="145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18"/>
                <p:cNvSpPr/>
                <p:nvPr/>
              </p:nvSpPr>
              <p:spPr>
                <a:xfrm>
                  <a:off x="13589425" y="6444575"/>
                  <a:ext cx="1489425" cy="933350"/>
                </a:xfrm>
                <a:custGeom>
                  <a:rect b="b" l="l" r="r" t="t"/>
                  <a:pathLst>
                    <a:path extrusionOk="0" h="37334" w="59577">
                      <a:moveTo>
                        <a:pt x="30718" y="1"/>
                      </a:moveTo>
                      <a:cubicBezTo>
                        <a:pt x="30226" y="1"/>
                        <a:pt x="29714" y="5"/>
                        <a:pt x="29180" y="14"/>
                      </a:cubicBezTo>
                      <a:cubicBezTo>
                        <a:pt x="29150" y="13"/>
                        <a:pt x="29114" y="13"/>
                        <a:pt x="29071" y="13"/>
                      </a:cubicBezTo>
                      <a:cubicBezTo>
                        <a:pt x="27594" y="13"/>
                        <a:pt x="18629" y="602"/>
                        <a:pt x="13253" y="7279"/>
                      </a:cubicBezTo>
                      <a:cubicBezTo>
                        <a:pt x="10791" y="10379"/>
                        <a:pt x="9849" y="14513"/>
                        <a:pt x="9545" y="18312"/>
                      </a:cubicBezTo>
                      <a:cubicBezTo>
                        <a:pt x="9362" y="20440"/>
                        <a:pt x="9150" y="24209"/>
                        <a:pt x="7417" y="25455"/>
                      </a:cubicBezTo>
                      <a:cubicBezTo>
                        <a:pt x="3283" y="28495"/>
                        <a:pt x="2888" y="30440"/>
                        <a:pt x="1" y="30926"/>
                      </a:cubicBezTo>
                      <a:cubicBezTo>
                        <a:pt x="92" y="32872"/>
                        <a:pt x="2463" y="33692"/>
                        <a:pt x="3770" y="34817"/>
                      </a:cubicBezTo>
                      <a:cubicBezTo>
                        <a:pt x="4772" y="35717"/>
                        <a:pt x="6513" y="37333"/>
                        <a:pt x="8112" y="37333"/>
                      </a:cubicBezTo>
                      <a:cubicBezTo>
                        <a:pt x="8403" y="37333"/>
                        <a:pt x="8690" y="37279"/>
                        <a:pt x="8967" y="37157"/>
                      </a:cubicBezTo>
                      <a:cubicBezTo>
                        <a:pt x="10213" y="36580"/>
                        <a:pt x="11034" y="34604"/>
                        <a:pt x="11551" y="33449"/>
                      </a:cubicBezTo>
                      <a:cubicBezTo>
                        <a:pt x="13192" y="30014"/>
                        <a:pt x="13223" y="25941"/>
                        <a:pt x="15138" y="22628"/>
                      </a:cubicBezTo>
                      <a:cubicBezTo>
                        <a:pt x="16536" y="20197"/>
                        <a:pt x="17630" y="17978"/>
                        <a:pt x="19758" y="16063"/>
                      </a:cubicBezTo>
                      <a:cubicBezTo>
                        <a:pt x="22129" y="13905"/>
                        <a:pt x="26019" y="13327"/>
                        <a:pt x="29150" y="13175"/>
                      </a:cubicBezTo>
                      <a:cubicBezTo>
                        <a:pt x="30049" y="13120"/>
                        <a:pt x="30969" y="13068"/>
                        <a:pt x="31885" y="13068"/>
                      </a:cubicBezTo>
                      <a:cubicBezTo>
                        <a:pt x="33477" y="13068"/>
                        <a:pt x="35059" y="13224"/>
                        <a:pt x="36506" y="13783"/>
                      </a:cubicBezTo>
                      <a:cubicBezTo>
                        <a:pt x="36730" y="13865"/>
                        <a:pt x="36960" y="13901"/>
                        <a:pt x="37194" y="13901"/>
                      </a:cubicBezTo>
                      <a:cubicBezTo>
                        <a:pt x="39126" y="13901"/>
                        <a:pt x="41345" y="11415"/>
                        <a:pt x="42989" y="11415"/>
                      </a:cubicBezTo>
                      <a:cubicBezTo>
                        <a:pt x="43441" y="11415"/>
                        <a:pt x="43849" y="11602"/>
                        <a:pt x="44196" y="12081"/>
                      </a:cubicBezTo>
                      <a:cubicBezTo>
                        <a:pt x="45685" y="14178"/>
                        <a:pt x="46628" y="21777"/>
                        <a:pt x="47691" y="24087"/>
                      </a:cubicBezTo>
                      <a:cubicBezTo>
                        <a:pt x="48512" y="25911"/>
                        <a:pt x="49546" y="27188"/>
                        <a:pt x="51096" y="28495"/>
                      </a:cubicBezTo>
                      <a:cubicBezTo>
                        <a:pt x="51977" y="29224"/>
                        <a:pt x="53041" y="29923"/>
                        <a:pt x="54105" y="30349"/>
                      </a:cubicBezTo>
                      <a:cubicBezTo>
                        <a:pt x="54743" y="30622"/>
                        <a:pt x="55959" y="30622"/>
                        <a:pt x="56354" y="31109"/>
                      </a:cubicBezTo>
                      <a:cubicBezTo>
                        <a:pt x="56901" y="31109"/>
                        <a:pt x="57678" y="31306"/>
                        <a:pt x="58376" y="31306"/>
                      </a:cubicBezTo>
                      <a:cubicBezTo>
                        <a:pt x="58842" y="31306"/>
                        <a:pt x="59272" y="31218"/>
                        <a:pt x="59576" y="30926"/>
                      </a:cubicBezTo>
                      <a:cubicBezTo>
                        <a:pt x="58482" y="30014"/>
                        <a:pt x="57144" y="29559"/>
                        <a:pt x="56050" y="28403"/>
                      </a:cubicBezTo>
                      <a:cubicBezTo>
                        <a:pt x="55138" y="27461"/>
                        <a:pt x="54074" y="26549"/>
                        <a:pt x="53223" y="25516"/>
                      </a:cubicBezTo>
                      <a:cubicBezTo>
                        <a:pt x="51643" y="23510"/>
                        <a:pt x="50457" y="20744"/>
                        <a:pt x="50245" y="18099"/>
                      </a:cubicBezTo>
                      <a:cubicBezTo>
                        <a:pt x="49971" y="14969"/>
                        <a:pt x="50184" y="11412"/>
                        <a:pt x="48603" y="8646"/>
                      </a:cubicBezTo>
                      <a:cubicBezTo>
                        <a:pt x="46688" y="5333"/>
                        <a:pt x="43010" y="1321"/>
                        <a:pt x="37874" y="470"/>
                      </a:cubicBezTo>
                      <a:cubicBezTo>
                        <a:pt x="35894" y="157"/>
                        <a:pt x="33668" y="1"/>
                        <a:pt x="30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18"/>
                <p:cNvSpPr/>
                <p:nvPr/>
              </p:nvSpPr>
              <p:spPr>
                <a:xfrm>
                  <a:off x="14448100" y="6483350"/>
                  <a:ext cx="166450" cy="98100"/>
                </a:xfrm>
                <a:custGeom>
                  <a:rect b="b" l="l" r="r" t="t"/>
                  <a:pathLst>
                    <a:path extrusionOk="0" h="3924" w="6658">
                      <a:moveTo>
                        <a:pt x="2491" y="1"/>
                      </a:moveTo>
                      <a:cubicBezTo>
                        <a:pt x="1977" y="1"/>
                        <a:pt x="1455" y="81"/>
                        <a:pt x="913" y="196"/>
                      </a:cubicBezTo>
                      <a:cubicBezTo>
                        <a:pt x="639" y="256"/>
                        <a:pt x="274" y="287"/>
                        <a:pt x="183" y="560"/>
                      </a:cubicBezTo>
                      <a:cubicBezTo>
                        <a:pt x="1" y="1138"/>
                        <a:pt x="639" y="1928"/>
                        <a:pt x="943" y="2354"/>
                      </a:cubicBezTo>
                      <a:cubicBezTo>
                        <a:pt x="1676" y="3296"/>
                        <a:pt x="2883" y="3923"/>
                        <a:pt x="4098" y="3923"/>
                      </a:cubicBezTo>
                      <a:cubicBezTo>
                        <a:pt x="4293" y="3923"/>
                        <a:pt x="4488" y="3907"/>
                        <a:pt x="4682" y="3873"/>
                      </a:cubicBezTo>
                      <a:cubicBezTo>
                        <a:pt x="5350" y="3813"/>
                        <a:pt x="6475" y="3296"/>
                        <a:pt x="6566" y="2323"/>
                      </a:cubicBezTo>
                      <a:cubicBezTo>
                        <a:pt x="6657" y="2019"/>
                        <a:pt x="6171" y="1685"/>
                        <a:pt x="5958" y="1533"/>
                      </a:cubicBezTo>
                      <a:cubicBezTo>
                        <a:pt x="5442" y="1016"/>
                        <a:pt x="4864" y="682"/>
                        <a:pt x="4226" y="378"/>
                      </a:cubicBezTo>
                      <a:cubicBezTo>
                        <a:pt x="3645" y="104"/>
                        <a:pt x="3073" y="1"/>
                        <a:pt x="24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18"/>
                <p:cNvSpPr/>
                <p:nvPr/>
              </p:nvSpPr>
              <p:spPr>
                <a:xfrm>
                  <a:off x="14432150" y="6481400"/>
                  <a:ext cx="186200" cy="107150"/>
                </a:xfrm>
                <a:custGeom>
                  <a:rect b="b" l="l" r="r" t="t"/>
                  <a:pathLst>
                    <a:path extrusionOk="0" h="4286" w="7448">
                      <a:moveTo>
                        <a:pt x="4134" y="0"/>
                      </a:moveTo>
                      <a:cubicBezTo>
                        <a:pt x="3405" y="30"/>
                        <a:pt x="2706" y="243"/>
                        <a:pt x="2128" y="547"/>
                      </a:cubicBezTo>
                      <a:cubicBezTo>
                        <a:pt x="2098" y="578"/>
                        <a:pt x="2037" y="578"/>
                        <a:pt x="1976" y="608"/>
                      </a:cubicBezTo>
                      <a:cubicBezTo>
                        <a:pt x="1854" y="699"/>
                        <a:pt x="1733" y="729"/>
                        <a:pt x="1642" y="760"/>
                      </a:cubicBezTo>
                      <a:cubicBezTo>
                        <a:pt x="1581" y="760"/>
                        <a:pt x="1551" y="790"/>
                        <a:pt x="1520" y="790"/>
                      </a:cubicBezTo>
                      <a:cubicBezTo>
                        <a:pt x="1429" y="760"/>
                        <a:pt x="1368" y="760"/>
                        <a:pt x="1338" y="729"/>
                      </a:cubicBezTo>
                      <a:lnTo>
                        <a:pt x="1186" y="699"/>
                      </a:lnTo>
                      <a:cubicBezTo>
                        <a:pt x="882" y="578"/>
                        <a:pt x="517" y="426"/>
                        <a:pt x="152" y="395"/>
                      </a:cubicBezTo>
                      <a:cubicBezTo>
                        <a:pt x="61" y="395"/>
                        <a:pt x="0" y="426"/>
                        <a:pt x="0" y="486"/>
                      </a:cubicBezTo>
                      <a:cubicBezTo>
                        <a:pt x="0" y="578"/>
                        <a:pt x="31" y="638"/>
                        <a:pt x="152" y="638"/>
                      </a:cubicBezTo>
                      <a:cubicBezTo>
                        <a:pt x="456" y="699"/>
                        <a:pt x="760" y="790"/>
                        <a:pt x="1064" y="912"/>
                      </a:cubicBezTo>
                      <a:lnTo>
                        <a:pt x="1216" y="942"/>
                      </a:lnTo>
                      <a:cubicBezTo>
                        <a:pt x="1338" y="1003"/>
                        <a:pt x="1399" y="1033"/>
                        <a:pt x="1520" y="1064"/>
                      </a:cubicBezTo>
                      <a:cubicBezTo>
                        <a:pt x="1642" y="1763"/>
                        <a:pt x="1824" y="2401"/>
                        <a:pt x="2037" y="3040"/>
                      </a:cubicBezTo>
                      <a:cubicBezTo>
                        <a:pt x="2098" y="3192"/>
                        <a:pt x="2128" y="3313"/>
                        <a:pt x="2189" y="3465"/>
                      </a:cubicBezTo>
                      <a:cubicBezTo>
                        <a:pt x="2250" y="3526"/>
                        <a:pt x="2310" y="3587"/>
                        <a:pt x="2402" y="3587"/>
                      </a:cubicBezTo>
                      <a:cubicBezTo>
                        <a:pt x="2462" y="3526"/>
                        <a:pt x="2493" y="3465"/>
                        <a:pt x="2493" y="3374"/>
                      </a:cubicBezTo>
                      <a:cubicBezTo>
                        <a:pt x="2462" y="3222"/>
                        <a:pt x="2432" y="3131"/>
                        <a:pt x="2341" y="2979"/>
                      </a:cubicBezTo>
                      <a:cubicBezTo>
                        <a:pt x="2158" y="2401"/>
                        <a:pt x="1976" y="1793"/>
                        <a:pt x="1854" y="1185"/>
                      </a:cubicBezTo>
                      <a:lnTo>
                        <a:pt x="1854" y="1185"/>
                      </a:lnTo>
                      <a:cubicBezTo>
                        <a:pt x="1885" y="1185"/>
                        <a:pt x="1976" y="1216"/>
                        <a:pt x="2006" y="1216"/>
                      </a:cubicBezTo>
                      <a:cubicBezTo>
                        <a:pt x="2280" y="1307"/>
                        <a:pt x="2493" y="1398"/>
                        <a:pt x="2766" y="1489"/>
                      </a:cubicBezTo>
                      <a:cubicBezTo>
                        <a:pt x="3040" y="2310"/>
                        <a:pt x="3344" y="3283"/>
                        <a:pt x="3557" y="4195"/>
                      </a:cubicBezTo>
                      <a:cubicBezTo>
                        <a:pt x="3617" y="4255"/>
                        <a:pt x="3678" y="4286"/>
                        <a:pt x="3769" y="4286"/>
                      </a:cubicBezTo>
                      <a:cubicBezTo>
                        <a:pt x="3830" y="4255"/>
                        <a:pt x="3861" y="4195"/>
                        <a:pt x="3861" y="4103"/>
                      </a:cubicBezTo>
                      <a:cubicBezTo>
                        <a:pt x="3648" y="3283"/>
                        <a:pt x="3374" y="2401"/>
                        <a:pt x="3162" y="1641"/>
                      </a:cubicBezTo>
                      <a:lnTo>
                        <a:pt x="3162" y="1641"/>
                      </a:lnTo>
                      <a:cubicBezTo>
                        <a:pt x="3374" y="1702"/>
                        <a:pt x="3617" y="1824"/>
                        <a:pt x="3830" y="1915"/>
                      </a:cubicBezTo>
                      <a:lnTo>
                        <a:pt x="3830" y="1945"/>
                      </a:lnTo>
                      <a:cubicBezTo>
                        <a:pt x="3861" y="2067"/>
                        <a:pt x="3921" y="2128"/>
                        <a:pt x="3982" y="2249"/>
                      </a:cubicBezTo>
                      <a:cubicBezTo>
                        <a:pt x="4104" y="2432"/>
                        <a:pt x="4165" y="2675"/>
                        <a:pt x="4225" y="2857"/>
                      </a:cubicBezTo>
                      <a:cubicBezTo>
                        <a:pt x="4225" y="2918"/>
                        <a:pt x="4286" y="3009"/>
                        <a:pt x="4377" y="3009"/>
                      </a:cubicBezTo>
                      <a:cubicBezTo>
                        <a:pt x="4438" y="3009"/>
                        <a:pt x="4529" y="2918"/>
                        <a:pt x="4529" y="2857"/>
                      </a:cubicBezTo>
                      <a:cubicBezTo>
                        <a:pt x="4469" y="2614"/>
                        <a:pt x="4377" y="2371"/>
                        <a:pt x="4256" y="2128"/>
                      </a:cubicBezTo>
                      <a:lnTo>
                        <a:pt x="4256" y="2097"/>
                      </a:lnTo>
                      <a:cubicBezTo>
                        <a:pt x="4438" y="2158"/>
                        <a:pt x="4590" y="2219"/>
                        <a:pt x="4772" y="2280"/>
                      </a:cubicBezTo>
                      <a:cubicBezTo>
                        <a:pt x="4985" y="2371"/>
                        <a:pt x="5168" y="2401"/>
                        <a:pt x="5320" y="2462"/>
                      </a:cubicBezTo>
                      <a:cubicBezTo>
                        <a:pt x="5380" y="2766"/>
                        <a:pt x="5654" y="3131"/>
                        <a:pt x="5958" y="3465"/>
                      </a:cubicBezTo>
                      <a:cubicBezTo>
                        <a:pt x="6110" y="3647"/>
                        <a:pt x="6262" y="3830"/>
                        <a:pt x="6353" y="3951"/>
                      </a:cubicBezTo>
                      <a:cubicBezTo>
                        <a:pt x="6376" y="4020"/>
                        <a:pt x="6416" y="4054"/>
                        <a:pt x="6473" y="4054"/>
                      </a:cubicBezTo>
                      <a:cubicBezTo>
                        <a:pt x="6492" y="4054"/>
                        <a:pt x="6513" y="4050"/>
                        <a:pt x="6535" y="4043"/>
                      </a:cubicBezTo>
                      <a:cubicBezTo>
                        <a:pt x="6596" y="3982"/>
                        <a:pt x="6657" y="3921"/>
                        <a:pt x="6596" y="3830"/>
                      </a:cubicBezTo>
                      <a:cubicBezTo>
                        <a:pt x="6535" y="3678"/>
                        <a:pt x="6383" y="3496"/>
                        <a:pt x="6201" y="3313"/>
                      </a:cubicBezTo>
                      <a:cubicBezTo>
                        <a:pt x="6049" y="3131"/>
                        <a:pt x="5806" y="2857"/>
                        <a:pt x="5684" y="2675"/>
                      </a:cubicBezTo>
                      <a:lnTo>
                        <a:pt x="5684" y="2675"/>
                      </a:lnTo>
                      <a:cubicBezTo>
                        <a:pt x="5958" y="2766"/>
                        <a:pt x="6262" y="2888"/>
                        <a:pt x="6535" y="3009"/>
                      </a:cubicBezTo>
                      <a:cubicBezTo>
                        <a:pt x="6687" y="3161"/>
                        <a:pt x="6809" y="3344"/>
                        <a:pt x="6870" y="3465"/>
                      </a:cubicBezTo>
                      <a:cubicBezTo>
                        <a:pt x="6891" y="3508"/>
                        <a:pt x="6943" y="3551"/>
                        <a:pt x="6993" y="3551"/>
                      </a:cubicBezTo>
                      <a:cubicBezTo>
                        <a:pt x="7014" y="3551"/>
                        <a:pt x="7034" y="3544"/>
                        <a:pt x="7052" y="3526"/>
                      </a:cubicBezTo>
                      <a:cubicBezTo>
                        <a:pt x="7143" y="3496"/>
                        <a:pt x="7174" y="3435"/>
                        <a:pt x="7143" y="3344"/>
                      </a:cubicBezTo>
                      <a:cubicBezTo>
                        <a:pt x="7143" y="3313"/>
                        <a:pt x="7113" y="3313"/>
                        <a:pt x="7113" y="3283"/>
                      </a:cubicBezTo>
                      <a:cubicBezTo>
                        <a:pt x="7143" y="3283"/>
                        <a:pt x="7174" y="3313"/>
                        <a:pt x="7204" y="3313"/>
                      </a:cubicBezTo>
                      <a:cubicBezTo>
                        <a:pt x="7227" y="3321"/>
                        <a:pt x="7248" y="3325"/>
                        <a:pt x="7267" y="3325"/>
                      </a:cubicBezTo>
                      <a:cubicBezTo>
                        <a:pt x="7326" y="3325"/>
                        <a:pt x="7371" y="3290"/>
                        <a:pt x="7417" y="3222"/>
                      </a:cubicBezTo>
                      <a:cubicBezTo>
                        <a:pt x="7447" y="3161"/>
                        <a:pt x="7417" y="3070"/>
                        <a:pt x="7326" y="3040"/>
                      </a:cubicBezTo>
                      <a:cubicBezTo>
                        <a:pt x="7143" y="2918"/>
                        <a:pt x="6900" y="2857"/>
                        <a:pt x="6687" y="2736"/>
                      </a:cubicBezTo>
                      <a:lnTo>
                        <a:pt x="6566" y="2614"/>
                      </a:lnTo>
                      <a:cubicBezTo>
                        <a:pt x="6687" y="2523"/>
                        <a:pt x="6870" y="2401"/>
                        <a:pt x="7022" y="2401"/>
                      </a:cubicBezTo>
                      <a:cubicBezTo>
                        <a:pt x="7113" y="2401"/>
                        <a:pt x="7174" y="2280"/>
                        <a:pt x="7143" y="2219"/>
                      </a:cubicBezTo>
                      <a:cubicBezTo>
                        <a:pt x="7143" y="2144"/>
                        <a:pt x="7061" y="2089"/>
                        <a:pt x="6998" y="2089"/>
                      </a:cubicBezTo>
                      <a:cubicBezTo>
                        <a:pt x="6984" y="2089"/>
                        <a:pt x="6972" y="2092"/>
                        <a:pt x="6961" y="2097"/>
                      </a:cubicBezTo>
                      <a:cubicBezTo>
                        <a:pt x="6718" y="2128"/>
                        <a:pt x="6414" y="2280"/>
                        <a:pt x="6231" y="2553"/>
                      </a:cubicBezTo>
                      <a:cubicBezTo>
                        <a:pt x="5988" y="2462"/>
                        <a:pt x="5806" y="2401"/>
                        <a:pt x="5593" y="2280"/>
                      </a:cubicBezTo>
                      <a:cubicBezTo>
                        <a:pt x="5745" y="2067"/>
                        <a:pt x="6292" y="1793"/>
                        <a:pt x="6505" y="1702"/>
                      </a:cubicBezTo>
                      <a:lnTo>
                        <a:pt x="6566" y="1672"/>
                      </a:lnTo>
                      <a:cubicBezTo>
                        <a:pt x="6657" y="1641"/>
                        <a:pt x="6687" y="1550"/>
                        <a:pt x="6657" y="1489"/>
                      </a:cubicBezTo>
                      <a:cubicBezTo>
                        <a:pt x="6611" y="1421"/>
                        <a:pt x="6566" y="1387"/>
                        <a:pt x="6507" y="1387"/>
                      </a:cubicBezTo>
                      <a:cubicBezTo>
                        <a:pt x="6488" y="1387"/>
                        <a:pt x="6467" y="1391"/>
                        <a:pt x="6444" y="1398"/>
                      </a:cubicBezTo>
                      <a:lnTo>
                        <a:pt x="6383" y="1459"/>
                      </a:lnTo>
                      <a:cubicBezTo>
                        <a:pt x="5928" y="1672"/>
                        <a:pt x="5472" y="1915"/>
                        <a:pt x="5320" y="2219"/>
                      </a:cubicBezTo>
                      <a:cubicBezTo>
                        <a:pt x="5168" y="2128"/>
                        <a:pt x="4985" y="2097"/>
                        <a:pt x="4833" y="2006"/>
                      </a:cubicBezTo>
                      <a:cubicBezTo>
                        <a:pt x="4681" y="1976"/>
                        <a:pt x="4529" y="1915"/>
                        <a:pt x="4377" y="1854"/>
                      </a:cubicBezTo>
                      <a:cubicBezTo>
                        <a:pt x="4602" y="1713"/>
                        <a:pt x="4932" y="1547"/>
                        <a:pt x="5124" y="1547"/>
                      </a:cubicBezTo>
                      <a:cubicBezTo>
                        <a:pt x="5139" y="1547"/>
                        <a:pt x="5154" y="1548"/>
                        <a:pt x="5168" y="1550"/>
                      </a:cubicBezTo>
                      <a:cubicBezTo>
                        <a:pt x="5228" y="1550"/>
                        <a:pt x="5320" y="1520"/>
                        <a:pt x="5320" y="1459"/>
                      </a:cubicBezTo>
                      <a:cubicBezTo>
                        <a:pt x="5320" y="1368"/>
                        <a:pt x="5289" y="1307"/>
                        <a:pt x="5168" y="1307"/>
                      </a:cubicBezTo>
                      <a:cubicBezTo>
                        <a:pt x="5132" y="1301"/>
                        <a:pt x="5095" y="1297"/>
                        <a:pt x="5058" y="1297"/>
                      </a:cubicBezTo>
                      <a:cubicBezTo>
                        <a:pt x="4744" y="1297"/>
                        <a:pt x="4375" y="1509"/>
                        <a:pt x="4104" y="1672"/>
                      </a:cubicBezTo>
                      <a:cubicBezTo>
                        <a:pt x="4073" y="1702"/>
                        <a:pt x="4013" y="1702"/>
                        <a:pt x="3982" y="1763"/>
                      </a:cubicBezTo>
                      <a:lnTo>
                        <a:pt x="3192" y="1398"/>
                      </a:lnTo>
                      <a:cubicBezTo>
                        <a:pt x="3253" y="1368"/>
                        <a:pt x="3344" y="1337"/>
                        <a:pt x="3374" y="1337"/>
                      </a:cubicBezTo>
                      <a:cubicBezTo>
                        <a:pt x="3405" y="1307"/>
                        <a:pt x="3496" y="1307"/>
                        <a:pt x="3526" y="1246"/>
                      </a:cubicBezTo>
                      <a:cubicBezTo>
                        <a:pt x="3648" y="1216"/>
                        <a:pt x="3709" y="1185"/>
                        <a:pt x="3830" y="1155"/>
                      </a:cubicBezTo>
                      <a:cubicBezTo>
                        <a:pt x="4178" y="1021"/>
                        <a:pt x="4526" y="840"/>
                        <a:pt x="4874" y="840"/>
                      </a:cubicBezTo>
                      <a:cubicBezTo>
                        <a:pt x="4921" y="840"/>
                        <a:pt x="4968" y="844"/>
                        <a:pt x="5016" y="851"/>
                      </a:cubicBezTo>
                      <a:cubicBezTo>
                        <a:pt x="5076" y="851"/>
                        <a:pt x="5168" y="790"/>
                        <a:pt x="5198" y="729"/>
                      </a:cubicBezTo>
                      <a:cubicBezTo>
                        <a:pt x="5198" y="638"/>
                        <a:pt x="5168" y="578"/>
                        <a:pt x="5076" y="547"/>
                      </a:cubicBezTo>
                      <a:cubicBezTo>
                        <a:pt x="4994" y="531"/>
                        <a:pt x="4910" y="523"/>
                        <a:pt x="4826" y="523"/>
                      </a:cubicBezTo>
                      <a:cubicBezTo>
                        <a:pt x="4446" y="523"/>
                        <a:pt x="4057" y="677"/>
                        <a:pt x="3709" y="851"/>
                      </a:cubicBezTo>
                      <a:cubicBezTo>
                        <a:pt x="3617" y="881"/>
                        <a:pt x="3526" y="912"/>
                        <a:pt x="3405" y="942"/>
                      </a:cubicBezTo>
                      <a:cubicBezTo>
                        <a:pt x="3374" y="942"/>
                        <a:pt x="3313" y="1003"/>
                        <a:pt x="3253" y="1033"/>
                      </a:cubicBezTo>
                      <a:cubicBezTo>
                        <a:pt x="3162" y="1094"/>
                        <a:pt x="2949" y="1185"/>
                        <a:pt x="2858" y="1185"/>
                      </a:cubicBezTo>
                      <a:cubicBezTo>
                        <a:pt x="2797" y="1185"/>
                        <a:pt x="2736" y="1185"/>
                        <a:pt x="2736" y="1216"/>
                      </a:cubicBezTo>
                      <a:cubicBezTo>
                        <a:pt x="2493" y="1155"/>
                        <a:pt x="2310" y="1064"/>
                        <a:pt x="2098" y="1003"/>
                      </a:cubicBezTo>
                      <a:cubicBezTo>
                        <a:pt x="2037" y="1003"/>
                        <a:pt x="2006" y="942"/>
                        <a:pt x="1976" y="942"/>
                      </a:cubicBezTo>
                      <a:cubicBezTo>
                        <a:pt x="2037" y="912"/>
                        <a:pt x="2098" y="881"/>
                        <a:pt x="2128" y="881"/>
                      </a:cubicBezTo>
                      <a:cubicBezTo>
                        <a:pt x="2158" y="851"/>
                        <a:pt x="2189" y="851"/>
                        <a:pt x="2250" y="790"/>
                      </a:cubicBezTo>
                      <a:cubicBezTo>
                        <a:pt x="2766" y="547"/>
                        <a:pt x="3465" y="334"/>
                        <a:pt x="4134" y="304"/>
                      </a:cubicBezTo>
                      <a:cubicBezTo>
                        <a:pt x="4225" y="304"/>
                        <a:pt x="4286" y="243"/>
                        <a:pt x="4286" y="152"/>
                      </a:cubicBezTo>
                      <a:cubicBezTo>
                        <a:pt x="4286" y="91"/>
                        <a:pt x="4225" y="0"/>
                        <a:pt x="4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18"/>
                <p:cNvSpPr/>
                <p:nvPr/>
              </p:nvSpPr>
              <p:spPr>
                <a:xfrm>
                  <a:off x="14649475" y="6730625"/>
                  <a:ext cx="135275" cy="303975"/>
                </a:xfrm>
                <a:custGeom>
                  <a:rect b="b" l="l" r="r" t="t"/>
                  <a:pathLst>
                    <a:path extrusionOk="0" h="12159" w="5411">
                      <a:moveTo>
                        <a:pt x="1" y="1"/>
                      </a:moveTo>
                      <a:cubicBezTo>
                        <a:pt x="1" y="1369"/>
                        <a:pt x="1064" y="2919"/>
                        <a:pt x="1490" y="4195"/>
                      </a:cubicBezTo>
                      <a:cubicBezTo>
                        <a:pt x="1915" y="5381"/>
                        <a:pt x="2432" y="6536"/>
                        <a:pt x="2979" y="7660"/>
                      </a:cubicBezTo>
                      <a:cubicBezTo>
                        <a:pt x="3648" y="9180"/>
                        <a:pt x="4712" y="10548"/>
                        <a:pt x="5320" y="12159"/>
                      </a:cubicBezTo>
                      <a:cubicBezTo>
                        <a:pt x="5411" y="10943"/>
                        <a:pt x="4712" y="9636"/>
                        <a:pt x="4378" y="8512"/>
                      </a:cubicBezTo>
                      <a:cubicBezTo>
                        <a:pt x="3952" y="7174"/>
                        <a:pt x="3496" y="5837"/>
                        <a:pt x="3222" y="4439"/>
                      </a:cubicBezTo>
                      <a:cubicBezTo>
                        <a:pt x="2888" y="2524"/>
                        <a:pt x="2858" y="24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18"/>
                <p:cNvSpPr/>
                <p:nvPr/>
              </p:nvSpPr>
              <p:spPr>
                <a:xfrm>
                  <a:off x="14816650" y="7265850"/>
                  <a:ext cx="136050" cy="178775"/>
                </a:xfrm>
                <a:custGeom>
                  <a:rect b="b" l="l" r="r" t="t"/>
                  <a:pathLst>
                    <a:path extrusionOk="0" h="7151" w="5442">
                      <a:moveTo>
                        <a:pt x="1489" y="1"/>
                      </a:moveTo>
                      <a:cubicBezTo>
                        <a:pt x="1070" y="1"/>
                        <a:pt x="654" y="106"/>
                        <a:pt x="305" y="385"/>
                      </a:cubicBezTo>
                      <a:cubicBezTo>
                        <a:pt x="1" y="629"/>
                        <a:pt x="153" y="1267"/>
                        <a:pt x="183" y="1571"/>
                      </a:cubicBezTo>
                      <a:cubicBezTo>
                        <a:pt x="274" y="2391"/>
                        <a:pt x="487" y="3212"/>
                        <a:pt x="791" y="4002"/>
                      </a:cubicBezTo>
                      <a:cubicBezTo>
                        <a:pt x="1338" y="5340"/>
                        <a:pt x="2341" y="6130"/>
                        <a:pt x="3557" y="6860"/>
                      </a:cubicBezTo>
                      <a:cubicBezTo>
                        <a:pt x="3793" y="6978"/>
                        <a:pt x="4066" y="7151"/>
                        <a:pt x="4319" y="7151"/>
                      </a:cubicBezTo>
                      <a:cubicBezTo>
                        <a:pt x="4391" y="7151"/>
                        <a:pt x="4462" y="7137"/>
                        <a:pt x="4530" y="7103"/>
                      </a:cubicBezTo>
                      <a:cubicBezTo>
                        <a:pt x="5137" y="6768"/>
                        <a:pt x="5259" y="5522"/>
                        <a:pt x="5289" y="4914"/>
                      </a:cubicBezTo>
                      <a:cubicBezTo>
                        <a:pt x="5441" y="3273"/>
                        <a:pt x="4621" y="1480"/>
                        <a:pt x="3283" y="537"/>
                      </a:cubicBezTo>
                      <a:cubicBezTo>
                        <a:pt x="2852" y="275"/>
                        <a:pt x="2166" y="1"/>
                        <a:pt x="148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18"/>
                <p:cNvSpPr/>
                <p:nvPr/>
              </p:nvSpPr>
              <p:spPr>
                <a:xfrm>
                  <a:off x="14815125" y="7255525"/>
                  <a:ext cx="139100" cy="211775"/>
                </a:xfrm>
                <a:custGeom>
                  <a:rect b="b" l="l" r="r" t="t"/>
                  <a:pathLst>
                    <a:path extrusionOk="0" h="8471" w="5564">
                      <a:moveTo>
                        <a:pt x="951" y="0"/>
                      </a:moveTo>
                      <a:cubicBezTo>
                        <a:pt x="937" y="0"/>
                        <a:pt x="924" y="3"/>
                        <a:pt x="913" y="8"/>
                      </a:cubicBezTo>
                      <a:cubicBezTo>
                        <a:pt x="791" y="38"/>
                        <a:pt x="761" y="160"/>
                        <a:pt x="791" y="221"/>
                      </a:cubicBezTo>
                      <a:cubicBezTo>
                        <a:pt x="852" y="494"/>
                        <a:pt x="973" y="768"/>
                        <a:pt x="1095" y="981"/>
                      </a:cubicBezTo>
                      <a:lnTo>
                        <a:pt x="1095" y="1194"/>
                      </a:lnTo>
                      <a:cubicBezTo>
                        <a:pt x="852" y="1194"/>
                        <a:pt x="639" y="1102"/>
                        <a:pt x="487" y="1042"/>
                      </a:cubicBezTo>
                      <a:cubicBezTo>
                        <a:pt x="449" y="1016"/>
                        <a:pt x="412" y="1002"/>
                        <a:pt x="374" y="1002"/>
                      </a:cubicBezTo>
                      <a:cubicBezTo>
                        <a:pt x="320" y="1002"/>
                        <a:pt x="267" y="1031"/>
                        <a:pt x="214" y="1102"/>
                      </a:cubicBezTo>
                      <a:cubicBezTo>
                        <a:pt x="183" y="1194"/>
                        <a:pt x="183" y="1285"/>
                        <a:pt x="305" y="1376"/>
                      </a:cubicBezTo>
                      <a:cubicBezTo>
                        <a:pt x="467" y="1492"/>
                        <a:pt x="752" y="1590"/>
                        <a:pt x="1027" y="1590"/>
                      </a:cubicBezTo>
                      <a:cubicBezTo>
                        <a:pt x="1113" y="1590"/>
                        <a:pt x="1198" y="1580"/>
                        <a:pt x="1277" y="1558"/>
                      </a:cubicBezTo>
                      <a:cubicBezTo>
                        <a:pt x="1399" y="1801"/>
                        <a:pt x="1521" y="2045"/>
                        <a:pt x="1612" y="2288"/>
                      </a:cubicBezTo>
                      <a:cubicBezTo>
                        <a:pt x="1575" y="2295"/>
                        <a:pt x="1532" y="2299"/>
                        <a:pt x="1485" y="2299"/>
                      </a:cubicBezTo>
                      <a:cubicBezTo>
                        <a:pt x="1144" y="2299"/>
                        <a:pt x="579" y="2125"/>
                        <a:pt x="366" y="2045"/>
                      </a:cubicBezTo>
                      <a:lnTo>
                        <a:pt x="244" y="2014"/>
                      </a:lnTo>
                      <a:cubicBezTo>
                        <a:pt x="228" y="2009"/>
                        <a:pt x="212" y="2006"/>
                        <a:pt x="196" y="2006"/>
                      </a:cubicBezTo>
                      <a:cubicBezTo>
                        <a:pt x="122" y="2006"/>
                        <a:pt x="56" y="2061"/>
                        <a:pt x="31" y="2136"/>
                      </a:cubicBezTo>
                      <a:cubicBezTo>
                        <a:pt x="1" y="2257"/>
                        <a:pt x="62" y="2318"/>
                        <a:pt x="153" y="2349"/>
                      </a:cubicBezTo>
                      <a:lnTo>
                        <a:pt x="244" y="2409"/>
                      </a:lnTo>
                      <a:cubicBezTo>
                        <a:pt x="677" y="2546"/>
                        <a:pt x="1127" y="2666"/>
                        <a:pt x="1466" y="2666"/>
                      </a:cubicBezTo>
                      <a:cubicBezTo>
                        <a:pt x="1579" y="2666"/>
                        <a:pt x="1680" y="2653"/>
                        <a:pt x="1764" y="2622"/>
                      </a:cubicBezTo>
                      <a:cubicBezTo>
                        <a:pt x="1855" y="2804"/>
                        <a:pt x="1977" y="3017"/>
                        <a:pt x="2037" y="3169"/>
                      </a:cubicBezTo>
                      <a:cubicBezTo>
                        <a:pt x="2128" y="3321"/>
                        <a:pt x="2189" y="3504"/>
                        <a:pt x="2311" y="3656"/>
                      </a:cubicBezTo>
                      <a:cubicBezTo>
                        <a:pt x="1977" y="3564"/>
                        <a:pt x="1521" y="3473"/>
                        <a:pt x="1369" y="3260"/>
                      </a:cubicBezTo>
                      <a:cubicBezTo>
                        <a:pt x="1315" y="3225"/>
                        <a:pt x="1251" y="3210"/>
                        <a:pt x="1195" y="3210"/>
                      </a:cubicBezTo>
                      <a:cubicBezTo>
                        <a:pt x="1156" y="3210"/>
                        <a:pt x="1120" y="3217"/>
                        <a:pt x="1095" y="3230"/>
                      </a:cubicBezTo>
                      <a:cubicBezTo>
                        <a:pt x="1004" y="3321"/>
                        <a:pt x="1004" y="3412"/>
                        <a:pt x="1065" y="3504"/>
                      </a:cubicBezTo>
                      <a:cubicBezTo>
                        <a:pt x="1308" y="3808"/>
                        <a:pt x="1855" y="3929"/>
                        <a:pt x="2311" y="4020"/>
                      </a:cubicBezTo>
                      <a:cubicBezTo>
                        <a:pt x="2372" y="4020"/>
                        <a:pt x="2432" y="4081"/>
                        <a:pt x="2493" y="4081"/>
                      </a:cubicBezTo>
                      <a:cubicBezTo>
                        <a:pt x="2645" y="4385"/>
                        <a:pt x="2797" y="4689"/>
                        <a:pt x="2949" y="5023"/>
                      </a:cubicBezTo>
                      <a:cubicBezTo>
                        <a:pt x="2888" y="4993"/>
                        <a:pt x="2797" y="4932"/>
                        <a:pt x="2736" y="4932"/>
                      </a:cubicBezTo>
                      <a:cubicBezTo>
                        <a:pt x="2645" y="4902"/>
                        <a:pt x="2615" y="4902"/>
                        <a:pt x="2524" y="4871"/>
                      </a:cubicBezTo>
                      <a:cubicBezTo>
                        <a:pt x="2432" y="4811"/>
                        <a:pt x="2311" y="4780"/>
                        <a:pt x="2159" y="4750"/>
                      </a:cubicBezTo>
                      <a:cubicBezTo>
                        <a:pt x="1703" y="4598"/>
                        <a:pt x="1156" y="4415"/>
                        <a:pt x="913" y="4081"/>
                      </a:cubicBezTo>
                      <a:cubicBezTo>
                        <a:pt x="854" y="4022"/>
                        <a:pt x="782" y="3989"/>
                        <a:pt x="723" y="3989"/>
                      </a:cubicBezTo>
                      <a:cubicBezTo>
                        <a:pt x="690" y="3989"/>
                        <a:pt x="661" y="3999"/>
                        <a:pt x="639" y="4020"/>
                      </a:cubicBezTo>
                      <a:cubicBezTo>
                        <a:pt x="548" y="4112"/>
                        <a:pt x="518" y="4233"/>
                        <a:pt x="609" y="4294"/>
                      </a:cubicBezTo>
                      <a:cubicBezTo>
                        <a:pt x="943" y="4750"/>
                        <a:pt x="1521" y="4932"/>
                        <a:pt x="2037" y="5145"/>
                      </a:cubicBezTo>
                      <a:lnTo>
                        <a:pt x="2372" y="5236"/>
                      </a:lnTo>
                      <a:cubicBezTo>
                        <a:pt x="2432" y="5297"/>
                        <a:pt x="2493" y="5297"/>
                        <a:pt x="2584" y="5327"/>
                      </a:cubicBezTo>
                      <a:cubicBezTo>
                        <a:pt x="2736" y="5358"/>
                        <a:pt x="2949" y="5449"/>
                        <a:pt x="3040" y="5510"/>
                      </a:cubicBezTo>
                      <a:cubicBezTo>
                        <a:pt x="3071" y="5540"/>
                        <a:pt x="3101" y="5601"/>
                        <a:pt x="3192" y="5601"/>
                      </a:cubicBezTo>
                      <a:cubicBezTo>
                        <a:pt x="3284" y="5814"/>
                        <a:pt x="3436" y="6087"/>
                        <a:pt x="3557" y="6300"/>
                      </a:cubicBezTo>
                      <a:cubicBezTo>
                        <a:pt x="3587" y="6361"/>
                        <a:pt x="3587" y="6391"/>
                        <a:pt x="3648" y="6452"/>
                      </a:cubicBezTo>
                      <a:cubicBezTo>
                        <a:pt x="3557" y="6422"/>
                        <a:pt x="3496" y="6422"/>
                        <a:pt x="3405" y="6391"/>
                      </a:cubicBezTo>
                      <a:cubicBezTo>
                        <a:pt x="3375" y="6391"/>
                        <a:pt x="3284" y="6361"/>
                        <a:pt x="3253" y="6361"/>
                      </a:cubicBezTo>
                      <a:cubicBezTo>
                        <a:pt x="2584" y="6148"/>
                        <a:pt x="1825" y="5753"/>
                        <a:pt x="1217" y="5236"/>
                      </a:cubicBezTo>
                      <a:cubicBezTo>
                        <a:pt x="1184" y="5215"/>
                        <a:pt x="1148" y="5205"/>
                        <a:pt x="1112" y="5205"/>
                      </a:cubicBezTo>
                      <a:cubicBezTo>
                        <a:pt x="1047" y="5205"/>
                        <a:pt x="982" y="5238"/>
                        <a:pt x="943" y="5297"/>
                      </a:cubicBezTo>
                      <a:cubicBezTo>
                        <a:pt x="852" y="5358"/>
                        <a:pt x="913" y="5479"/>
                        <a:pt x="973" y="5540"/>
                      </a:cubicBezTo>
                      <a:cubicBezTo>
                        <a:pt x="1673" y="6087"/>
                        <a:pt x="2432" y="6513"/>
                        <a:pt x="3192" y="6726"/>
                      </a:cubicBezTo>
                      <a:cubicBezTo>
                        <a:pt x="3253" y="6726"/>
                        <a:pt x="3284" y="6756"/>
                        <a:pt x="3375" y="6756"/>
                      </a:cubicBezTo>
                      <a:cubicBezTo>
                        <a:pt x="3527" y="6817"/>
                        <a:pt x="3679" y="6847"/>
                        <a:pt x="3800" y="6908"/>
                      </a:cubicBezTo>
                      <a:cubicBezTo>
                        <a:pt x="3831" y="6969"/>
                        <a:pt x="3861" y="6969"/>
                        <a:pt x="3952" y="6969"/>
                      </a:cubicBezTo>
                      <a:lnTo>
                        <a:pt x="4043" y="7181"/>
                      </a:lnTo>
                      <a:lnTo>
                        <a:pt x="4135" y="7333"/>
                      </a:lnTo>
                      <a:cubicBezTo>
                        <a:pt x="4317" y="7729"/>
                        <a:pt x="4499" y="8093"/>
                        <a:pt x="4773" y="8397"/>
                      </a:cubicBezTo>
                      <a:cubicBezTo>
                        <a:pt x="4823" y="8447"/>
                        <a:pt x="4873" y="8470"/>
                        <a:pt x="4924" y="8470"/>
                      </a:cubicBezTo>
                      <a:cubicBezTo>
                        <a:pt x="4965" y="8470"/>
                        <a:pt x="5005" y="8455"/>
                        <a:pt x="5046" y="8428"/>
                      </a:cubicBezTo>
                      <a:cubicBezTo>
                        <a:pt x="5107" y="8367"/>
                        <a:pt x="5107" y="8245"/>
                        <a:pt x="5046" y="8185"/>
                      </a:cubicBezTo>
                      <a:cubicBezTo>
                        <a:pt x="4803" y="7911"/>
                        <a:pt x="4621" y="7516"/>
                        <a:pt x="4439" y="7181"/>
                      </a:cubicBezTo>
                      <a:lnTo>
                        <a:pt x="4347" y="7029"/>
                      </a:lnTo>
                      <a:cubicBezTo>
                        <a:pt x="4287" y="6908"/>
                        <a:pt x="4256" y="6817"/>
                        <a:pt x="4165" y="6695"/>
                      </a:cubicBezTo>
                      <a:cubicBezTo>
                        <a:pt x="4621" y="5996"/>
                        <a:pt x="4955" y="5236"/>
                        <a:pt x="5320" y="4537"/>
                      </a:cubicBezTo>
                      <a:cubicBezTo>
                        <a:pt x="5381" y="4385"/>
                        <a:pt x="5472" y="4172"/>
                        <a:pt x="5533" y="4020"/>
                      </a:cubicBezTo>
                      <a:cubicBezTo>
                        <a:pt x="5563" y="3960"/>
                        <a:pt x="5533" y="3838"/>
                        <a:pt x="5472" y="3808"/>
                      </a:cubicBezTo>
                      <a:cubicBezTo>
                        <a:pt x="5448" y="3799"/>
                        <a:pt x="5421" y="3796"/>
                        <a:pt x="5395" y="3796"/>
                      </a:cubicBezTo>
                      <a:cubicBezTo>
                        <a:pt x="5322" y="3796"/>
                        <a:pt x="5251" y="3824"/>
                        <a:pt x="5229" y="3868"/>
                      </a:cubicBezTo>
                      <a:cubicBezTo>
                        <a:pt x="5168" y="4020"/>
                        <a:pt x="5077" y="4172"/>
                        <a:pt x="5016" y="4385"/>
                      </a:cubicBezTo>
                      <a:cubicBezTo>
                        <a:pt x="4712" y="5023"/>
                        <a:pt x="4408" y="5692"/>
                        <a:pt x="3983" y="6300"/>
                      </a:cubicBezTo>
                      <a:cubicBezTo>
                        <a:pt x="3952" y="6270"/>
                        <a:pt x="3952" y="6209"/>
                        <a:pt x="3891" y="6148"/>
                      </a:cubicBezTo>
                      <a:cubicBezTo>
                        <a:pt x="3739" y="5905"/>
                        <a:pt x="3587" y="5601"/>
                        <a:pt x="3436" y="5297"/>
                      </a:cubicBezTo>
                      <a:cubicBezTo>
                        <a:pt x="3861" y="4324"/>
                        <a:pt x="4408" y="3260"/>
                        <a:pt x="4925" y="2257"/>
                      </a:cubicBezTo>
                      <a:cubicBezTo>
                        <a:pt x="5046" y="2136"/>
                        <a:pt x="5046" y="2014"/>
                        <a:pt x="4925" y="1984"/>
                      </a:cubicBezTo>
                      <a:cubicBezTo>
                        <a:pt x="4909" y="1976"/>
                        <a:pt x="4888" y="1972"/>
                        <a:pt x="4866" y="1972"/>
                      </a:cubicBezTo>
                      <a:cubicBezTo>
                        <a:pt x="4805" y="1972"/>
                        <a:pt x="4734" y="2000"/>
                        <a:pt x="4712" y="2045"/>
                      </a:cubicBezTo>
                      <a:cubicBezTo>
                        <a:pt x="4195" y="2956"/>
                        <a:pt x="3739" y="3960"/>
                        <a:pt x="3344" y="4841"/>
                      </a:cubicBezTo>
                      <a:cubicBezTo>
                        <a:pt x="3223" y="4567"/>
                        <a:pt x="3101" y="4294"/>
                        <a:pt x="2949" y="4020"/>
                      </a:cubicBezTo>
                      <a:lnTo>
                        <a:pt x="2949" y="3990"/>
                      </a:lnTo>
                      <a:cubicBezTo>
                        <a:pt x="2980" y="3868"/>
                        <a:pt x="3040" y="3777"/>
                        <a:pt x="3071" y="3625"/>
                      </a:cubicBezTo>
                      <a:cubicBezTo>
                        <a:pt x="3132" y="3352"/>
                        <a:pt x="3223" y="3078"/>
                        <a:pt x="3375" y="2896"/>
                      </a:cubicBezTo>
                      <a:cubicBezTo>
                        <a:pt x="3436" y="2804"/>
                        <a:pt x="3405" y="2713"/>
                        <a:pt x="3344" y="2622"/>
                      </a:cubicBezTo>
                      <a:cubicBezTo>
                        <a:pt x="3311" y="2589"/>
                        <a:pt x="3273" y="2576"/>
                        <a:pt x="3236" y="2576"/>
                      </a:cubicBezTo>
                      <a:cubicBezTo>
                        <a:pt x="3172" y="2576"/>
                        <a:pt x="3109" y="2614"/>
                        <a:pt x="3071" y="2653"/>
                      </a:cubicBezTo>
                      <a:cubicBezTo>
                        <a:pt x="2888" y="2896"/>
                        <a:pt x="2797" y="3230"/>
                        <a:pt x="2736" y="3504"/>
                      </a:cubicBezTo>
                      <a:lnTo>
                        <a:pt x="2736" y="3534"/>
                      </a:lnTo>
                      <a:cubicBezTo>
                        <a:pt x="2615" y="3352"/>
                        <a:pt x="2524" y="3169"/>
                        <a:pt x="2432" y="2956"/>
                      </a:cubicBezTo>
                      <a:cubicBezTo>
                        <a:pt x="2311" y="2774"/>
                        <a:pt x="2189" y="2561"/>
                        <a:pt x="2128" y="2349"/>
                      </a:cubicBezTo>
                      <a:cubicBezTo>
                        <a:pt x="2311" y="2045"/>
                        <a:pt x="2341" y="1497"/>
                        <a:pt x="2341" y="950"/>
                      </a:cubicBezTo>
                      <a:cubicBezTo>
                        <a:pt x="2341" y="646"/>
                        <a:pt x="2372" y="373"/>
                        <a:pt x="2432" y="221"/>
                      </a:cubicBezTo>
                      <a:cubicBezTo>
                        <a:pt x="2463" y="130"/>
                        <a:pt x="2372" y="38"/>
                        <a:pt x="2311" y="8"/>
                      </a:cubicBezTo>
                      <a:cubicBezTo>
                        <a:pt x="2289" y="3"/>
                        <a:pt x="2268" y="0"/>
                        <a:pt x="2250" y="0"/>
                      </a:cubicBezTo>
                      <a:cubicBezTo>
                        <a:pt x="2167" y="0"/>
                        <a:pt x="2117" y="50"/>
                        <a:pt x="2068" y="99"/>
                      </a:cubicBezTo>
                      <a:cubicBezTo>
                        <a:pt x="2037" y="312"/>
                        <a:pt x="2007" y="616"/>
                        <a:pt x="2007" y="920"/>
                      </a:cubicBezTo>
                      <a:cubicBezTo>
                        <a:pt x="2007" y="1224"/>
                        <a:pt x="1977" y="1619"/>
                        <a:pt x="1885" y="1893"/>
                      </a:cubicBezTo>
                      <a:cubicBezTo>
                        <a:pt x="1733" y="1589"/>
                        <a:pt x="1581" y="1254"/>
                        <a:pt x="1429" y="920"/>
                      </a:cubicBezTo>
                      <a:cubicBezTo>
                        <a:pt x="1429" y="677"/>
                        <a:pt x="1460" y="434"/>
                        <a:pt x="1551" y="221"/>
                      </a:cubicBezTo>
                      <a:cubicBezTo>
                        <a:pt x="1581" y="130"/>
                        <a:pt x="1521" y="38"/>
                        <a:pt x="1429" y="8"/>
                      </a:cubicBezTo>
                      <a:cubicBezTo>
                        <a:pt x="1407" y="3"/>
                        <a:pt x="1387" y="0"/>
                        <a:pt x="1368" y="0"/>
                      </a:cubicBezTo>
                      <a:cubicBezTo>
                        <a:pt x="1287" y="0"/>
                        <a:pt x="1241" y="50"/>
                        <a:pt x="1217" y="99"/>
                      </a:cubicBezTo>
                      <a:cubicBezTo>
                        <a:pt x="1217" y="160"/>
                        <a:pt x="1156" y="190"/>
                        <a:pt x="1156" y="221"/>
                      </a:cubicBezTo>
                      <a:cubicBezTo>
                        <a:pt x="1156" y="190"/>
                        <a:pt x="1125" y="160"/>
                        <a:pt x="1125" y="99"/>
                      </a:cubicBezTo>
                      <a:cubicBezTo>
                        <a:pt x="1101" y="50"/>
                        <a:pt x="1015" y="0"/>
                        <a:pt x="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18"/>
                <p:cNvSpPr/>
                <p:nvPr/>
              </p:nvSpPr>
              <p:spPr>
                <a:xfrm>
                  <a:off x="14693550" y="6738350"/>
                  <a:ext cx="135275" cy="179600"/>
                </a:xfrm>
                <a:custGeom>
                  <a:rect b="b" l="l" r="r" t="t"/>
                  <a:pathLst>
                    <a:path extrusionOk="0" h="7184" w="5411">
                      <a:moveTo>
                        <a:pt x="1468" y="1"/>
                      </a:moveTo>
                      <a:cubicBezTo>
                        <a:pt x="1055" y="1"/>
                        <a:pt x="646" y="106"/>
                        <a:pt x="304" y="391"/>
                      </a:cubicBezTo>
                      <a:cubicBezTo>
                        <a:pt x="0" y="634"/>
                        <a:pt x="122" y="1272"/>
                        <a:pt x="183" y="1576"/>
                      </a:cubicBezTo>
                      <a:cubicBezTo>
                        <a:pt x="244" y="2427"/>
                        <a:pt x="487" y="3218"/>
                        <a:pt x="791" y="4008"/>
                      </a:cubicBezTo>
                      <a:cubicBezTo>
                        <a:pt x="1307" y="5345"/>
                        <a:pt x="2341" y="6136"/>
                        <a:pt x="3557" y="6865"/>
                      </a:cubicBezTo>
                      <a:cubicBezTo>
                        <a:pt x="3798" y="6986"/>
                        <a:pt x="4059" y="7183"/>
                        <a:pt x="4308" y="7183"/>
                      </a:cubicBezTo>
                      <a:cubicBezTo>
                        <a:pt x="4373" y="7183"/>
                        <a:pt x="4436" y="7170"/>
                        <a:pt x="4499" y="7139"/>
                      </a:cubicBezTo>
                      <a:cubicBezTo>
                        <a:pt x="5107" y="6774"/>
                        <a:pt x="5229" y="5528"/>
                        <a:pt x="5259" y="4920"/>
                      </a:cubicBezTo>
                      <a:cubicBezTo>
                        <a:pt x="5411" y="3278"/>
                        <a:pt x="4621" y="1515"/>
                        <a:pt x="3253" y="543"/>
                      </a:cubicBezTo>
                      <a:cubicBezTo>
                        <a:pt x="2853" y="296"/>
                        <a:pt x="2157" y="1"/>
                        <a:pt x="14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18"/>
                <p:cNvSpPr/>
                <p:nvPr/>
              </p:nvSpPr>
              <p:spPr>
                <a:xfrm>
                  <a:off x="14691275" y="6728150"/>
                  <a:ext cx="139850" cy="211925"/>
                </a:xfrm>
                <a:custGeom>
                  <a:rect b="b" l="l" r="r" t="t"/>
                  <a:pathLst>
                    <a:path extrusionOk="0" h="8477" w="5594">
                      <a:moveTo>
                        <a:pt x="960" y="1"/>
                      </a:moveTo>
                      <a:cubicBezTo>
                        <a:pt x="944" y="1"/>
                        <a:pt x="928" y="3"/>
                        <a:pt x="912" y="9"/>
                      </a:cubicBezTo>
                      <a:cubicBezTo>
                        <a:pt x="791" y="39"/>
                        <a:pt x="760" y="161"/>
                        <a:pt x="791" y="252"/>
                      </a:cubicBezTo>
                      <a:cubicBezTo>
                        <a:pt x="882" y="495"/>
                        <a:pt x="1003" y="768"/>
                        <a:pt x="1095" y="1012"/>
                      </a:cubicBezTo>
                      <a:lnTo>
                        <a:pt x="1095" y="1194"/>
                      </a:lnTo>
                      <a:cubicBezTo>
                        <a:pt x="882" y="1194"/>
                        <a:pt x="639" y="1103"/>
                        <a:pt x="487" y="1042"/>
                      </a:cubicBezTo>
                      <a:cubicBezTo>
                        <a:pt x="464" y="1031"/>
                        <a:pt x="434" y="1024"/>
                        <a:pt x="401" y="1024"/>
                      </a:cubicBezTo>
                      <a:cubicBezTo>
                        <a:pt x="345" y="1024"/>
                        <a:pt x="282" y="1045"/>
                        <a:pt x="243" y="1103"/>
                      </a:cubicBezTo>
                      <a:cubicBezTo>
                        <a:pt x="183" y="1194"/>
                        <a:pt x="183" y="1316"/>
                        <a:pt x="304" y="1376"/>
                      </a:cubicBezTo>
                      <a:cubicBezTo>
                        <a:pt x="489" y="1492"/>
                        <a:pt x="763" y="1590"/>
                        <a:pt x="1043" y="1590"/>
                      </a:cubicBezTo>
                      <a:cubicBezTo>
                        <a:pt x="1131" y="1590"/>
                        <a:pt x="1220" y="1581"/>
                        <a:pt x="1307" y="1559"/>
                      </a:cubicBezTo>
                      <a:cubicBezTo>
                        <a:pt x="1398" y="1802"/>
                        <a:pt x="1520" y="2075"/>
                        <a:pt x="1642" y="2288"/>
                      </a:cubicBezTo>
                      <a:cubicBezTo>
                        <a:pt x="1595" y="2302"/>
                        <a:pt x="1537" y="2308"/>
                        <a:pt x="1473" y="2308"/>
                      </a:cubicBezTo>
                      <a:cubicBezTo>
                        <a:pt x="1124" y="2308"/>
                        <a:pt x="575" y="2127"/>
                        <a:pt x="395" y="2075"/>
                      </a:cubicBezTo>
                      <a:lnTo>
                        <a:pt x="274" y="2015"/>
                      </a:lnTo>
                      <a:cubicBezTo>
                        <a:pt x="257" y="2011"/>
                        <a:pt x="242" y="2009"/>
                        <a:pt x="227" y="2009"/>
                      </a:cubicBezTo>
                      <a:cubicBezTo>
                        <a:pt x="136" y="2009"/>
                        <a:pt x="83" y="2084"/>
                        <a:pt x="31" y="2136"/>
                      </a:cubicBezTo>
                      <a:cubicBezTo>
                        <a:pt x="0" y="2258"/>
                        <a:pt x="91" y="2319"/>
                        <a:pt x="152" y="2379"/>
                      </a:cubicBezTo>
                      <a:lnTo>
                        <a:pt x="274" y="2410"/>
                      </a:lnTo>
                      <a:cubicBezTo>
                        <a:pt x="707" y="2547"/>
                        <a:pt x="1157" y="2666"/>
                        <a:pt x="1496" y="2666"/>
                      </a:cubicBezTo>
                      <a:cubicBezTo>
                        <a:pt x="1609" y="2666"/>
                        <a:pt x="1710" y="2653"/>
                        <a:pt x="1794" y="2623"/>
                      </a:cubicBezTo>
                      <a:cubicBezTo>
                        <a:pt x="1854" y="2835"/>
                        <a:pt x="1976" y="3018"/>
                        <a:pt x="2067" y="3170"/>
                      </a:cubicBezTo>
                      <a:cubicBezTo>
                        <a:pt x="2128" y="3322"/>
                        <a:pt x="2219" y="3504"/>
                        <a:pt x="2310" y="3656"/>
                      </a:cubicBezTo>
                      <a:cubicBezTo>
                        <a:pt x="1976" y="3595"/>
                        <a:pt x="1520" y="3474"/>
                        <a:pt x="1368" y="3291"/>
                      </a:cubicBezTo>
                      <a:cubicBezTo>
                        <a:pt x="1330" y="3233"/>
                        <a:pt x="1267" y="3212"/>
                        <a:pt x="1202" y="3212"/>
                      </a:cubicBezTo>
                      <a:cubicBezTo>
                        <a:pt x="1165" y="3212"/>
                        <a:pt x="1128" y="3219"/>
                        <a:pt x="1095" y="3231"/>
                      </a:cubicBezTo>
                      <a:cubicBezTo>
                        <a:pt x="1034" y="3322"/>
                        <a:pt x="1034" y="3443"/>
                        <a:pt x="1064" y="3504"/>
                      </a:cubicBezTo>
                      <a:cubicBezTo>
                        <a:pt x="1338" y="3808"/>
                        <a:pt x="1854" y="3930"/>
                        <a:pt x="2310" y="4051"/>
                      </a:cubicBezTo>
                      <a:cubicBezTo>
                        <a:pt x="2402" y="4051"/>
                        <a:pt x="2432" y="4082"/>
                        <a:pt x="2523" y="4082"/>
                      </a:cubicBezTo>
                      <a:cubicBezTo>
                        <a:pt x="2675" y="4386"/>
                        <a:pt x="2827" y="4689"/>
                        <a:pt x="2979" y="5024"/>
                      </a:cubicBezTo>
                      <a:cubicBezTo>
                        <a:pt x="2888" y="4993"/>
                        <a:pt x="2827" y="4963"/>
                        <a:pt x="2736" y="4963"/>
                      </a:cubicBezTo>
                      <a:cubicBezTo>
                        <a:pt x="2675" y="4902"/>
                        <a:pt x="2614" y="4902"/>
                        <a:pt x="2554" y="4872"/>
                      </a:cubicBezTo>
                      <a:cubicBezTo>
                        <a:pt x="2432" y="4841"/>
                        <a:pt x="2310" y="4781"/>
                        <a:pt x="2158" y="4750"/>
                      </a:cubicBezTo>
                      <a:cubicBezTo>
                        <a:pt x="1702" y="4598"/>
                        <a:pt x="1186" y="4416"/>
                        <a:pt x="912" y="4082"/>
                      </a:cubicBezTo>
                      <a:cubicBezTo>
                        <a:pt x="877" y="4029"/>
                        <a:pt x="821" y="3996"/>
                        <a:pt x="762" y="3996"/>
                      </a:cubicBezTo>
                      <a:cubicBezTo>
                        <a:pt x="720" y="3996"/>
                        <a:pt x="677" y="4013"/>
                        <a:pt x="639" y="4051"/>
                      </a:cubicBezTo>
                      <a:cubicBezTo>
                        <a:pt x="578" y="4112"/>
                        <a:pt x="547" y="4234"/>
                        <a:pt x="608" y="4294"/>
                      </a:cubicBezTo>
                      <a:cubicBezTo>
                        <a:pt x="943" y="4750"/>
                        <a:pt x="1520" y="4963"/>
                        <a:pt x="2067" y="5145"/>
                      </a:cubicBezTo>
                      <a:lnTo>
                        <a:pt x="2402" y="5267"/>
                      </a:lnTo>
                      <a:cubicBezTo>
                        <a:pt x="2432" y="5297"/>
                        <a:pt x="2523" y="5297"/>
                        <a:pt x="2584" y="5328"/>
                      </a:cubicBezTo>
                      <a:cubicBezTo>
                        <a:pt x="2736" y="5358"/>
                        <a:pt x="2979" y="5449"/>
                        <a:pt x="3040" y="5510"/>
                      </a:cubicBezTo>
                      <a:cubicBezTo>
                        <a:pt x="3070" y="5571"/>
                        <a:pt x="3131" y="5601"/>
                        <a:pt x="3192" y="5601"/>
                      </a:cubicBezTo>
                      <a:cubicBezTo>
                        <a:pt x="3313" y="5814"/>
                        <a:pt x="3465" y="6088"/>
                        <a:pt x="3587" y="6331"/>
                      </a:cubicBezTo>
                      <a:cubicBezTo>
                        <a:pt x="3617" y="6361"/>
                        <a:pt x="3617" y="6392"/>
                        <a:pt x="3648" y="6483"/>
                      </a:cubicBezTo>
                      <a:cubicBezTo>
                        <a:pt x="3587" y="6422"/>
                        <a:pt x="3496" y="6422"/>
                        <a:pt x="3435" y="6392"/>
                      </a:cubicBezTo>
                      <a:cubicBezTo>
                        <a:pt x="3374" y="6392"/>
                        <a:pt x="3313" y="6361"/>
                        <a:pt x="3283" y="6361"/>
                      </a:cubicBezTo>
                      <a:cubicBezTo>
                        <a:pt x="2584" y="6179"/>
                        <a:pt x="1824" y="5753"/>
                        <a:pt x="1216" y="5267"/>
                      </a:cubicBezTo>
                      <a:cubicBezTo>
                        <a:pt x="1191" y="5229"/>
                        <a:pt x="1155" y="5212"/>
                        <a:pt x="1114" y="5212"/>
                      </a:cubicBezTo>
                      <a:cubicBezTo>
                        <a:pt x="1059" y="5212"/>
                        <a:pt x="996" y="5244"/>
                        <a:pt x="943" y="5297"/>
                      </a:cubicBezTo>
                      <a:cubicBezTo>
                        <a:pt x="882" y="5358"/>
                        <a:pt x="912" y="5480"/>
                        <a:pt x="1003" y="5571"/>
                      </a:cubicBezTo>
                      <a:cubicBezTo>
                        <a:pt x="1672" y="6088"/>
                        <a:pt x="2432" y="6513"/>
                        <a:pt x="3192" y="6726"/>
                      </a:cubicBezTo>
                      <a:cubicBezTo>
                        <a:pt x="3283" y="6726"/>
                        <a:pt x="3313" y="6787"/>
                        <a:pt x="3374" y="6787"/>
                      </a:cubicBezTo>
                      <a:cubicBezTo>
                        <a:pt x="3526" y="6817"/>
                        <a:pt x="3678" y="6848"/>
                        <a:pt x="3800" y="6939"/>
                      </a:cubicBezTo>
                      <a:cubicBezTo>
                        <a:pt x="3830" y="6969"/>
                        <a:pt x="3891" y="6969"/>
                        <a:pt x="3952" y="6969"/>
                      </a:cubicBezTo>
                      <a:lnTo>
                        <a:pt x="4073" y="7182"/>
                      </a:lnTo>
                      <a:lnTo>
                        <a:pt x="4134" y="7334"/>
                      </a:lnTo>
                      <a:cubicBezTo>
                        <a:pt x="4347" y="7729"/>
                        <a:pt x="4529" y="8094"/>
                        <a:pt x="4803" y="8398"/>
                      </a:cubicBezTo>
                      <a:cubicBezTo>
                        <a:pt x="4841" y="8456"/>
                        <a:pt x="4904" y="8477"/>
                        <a:pt x="4961" y="8477"/>
                      </a:cubicBezTo>
                      <a:cubicBezTo>
                        <a:pt x="4993" y="8477"/>
                        <a:pt x="5024" y="8470"/>
                        <a:pt x="5046" y="8459"/>
                      </a:cubicBezTo>
                      <a:cubicBezTo>
                        <a:pt x="5137" y="8367"/>
                        <a:pt x="5137" y="8246"/>
                        <a:pt x="5046" y="8185"/>
                      </a:cubicBezTo>
                      <a:cubicBezTo>
                        <a:pt x="4833" y="7911"/>
                        <a:pt x="4651" y="7547"/>
                        <a:pt x="4438" y="7182"/>
                      </a:cubicBezTo>
                      <a:lnTo>
                        <a:pt x="4377" y="7030"/>
                      </a:lnTo>
                      <a:cubicBezTo>
                        <a:pt x="4286" y="6939"/>
                        <a:pt x="4256" y="6817"/>
                        <a:pt x="4195" y="6696"/>
                      </a:cubicBezTo>
                      <a:cubicBezTo>
                        <a:pt x="4651" y="6027"/>
                        <a:pt x="4985" y="5267"/>
                        <a:pt x="5320" y="4538"/>
                      </a:cubicBezTo>
                      <a:cubicBezTo>
                        <a:pt x="5411" y="4386"/>
                        <a:pt x="5472" y="4203"/>
                        <a:pt x="5563" y="4051"/>
                      </a:cubicBezTo>
                      <a:cubicBezTo>
                        <a:pt x="5593" y="3960"/>
                        <a:pt x="5563" y="3838"/>
                        <a:pt x="5472" y="3808"/>
                      </a:cubicBezTo>
                      <a:cubicBezTo>
                        <a:pt x="5456" y="3800"/>
                        <a:pt x="5437" y="3797"/>
                        <a:pt x="5417" y="3797"/>
                      </a:cubicBezTo>
                      <a:cubicBezTo>
                        <a:pt x="5356" y="3797"/>
                        <a:pt x="5282" y="3831"/>
                        <a:pt x="5259" y="3899"/>
                      </a:cubicBezTo>
                      <a:cubicBezTo>
                        <a:pt x="5168" y="4051"/>
                        <a:pt x="5107" y="4203"/>
                        <a:pt x="5016" y="4386"/>
                      </a:cubicBezTo>
                      <a:cubicBezTo>
                        <a:pt x="4712" y="5024"/>
                        <a:pt x="4408" y="5723"/>
                        <a:pt x="3982" y="6331"/>
                      </a:cubicBezTo>
                      <a:cubicBezTo>
                        <a:pt x="3952" y="6270"/>
                        <a:pt x="3952" y="6209"/>
                        <a:pt x="3921" y="6179"/>
                      </a:cubicBezTo>
                      <a:cubicBezTo>
                        <a:pt x="3769" y="5905"/>
                        <a:pt x="3617" y="5601"/>
                        <a:pt x="3465" y="5297"/>
                      </a:cubicBezTo>
                      <a:cubicBezTo>
                        <a:pt x="3891" y="4355"/>
                        <a:pt x="4408" y="3291"/>
                        <a:pt x="4955" y="2258"/>
                      </a:cubicBezTo>
                      <a:cubicBezTo>
                        <a:pt x="5046" y="2136"/>
                        <a:pt x="5046" y="2015"/>
                        <a:pt x="4955" y="1984"/>
                      </a:cubicBezTo>
                      <a:cubicBezTo>
                        <a:pt x="4932" y="1977"/>
                        <a:pt x="4907" y="1973"/>
                        <a:pt x="4883" y="1973"/>
                      </a:cubicBezTo>
                      <a:cubicBezTo>
                        <a:pt x="4809" y="1973"/>
                        <a:pt x="4734" y="2007"/>
                        <a:pt x="4712" y="2075"/>
                      </a:cubicBezTo>
                      <a:cubicBezTo>
                        <a:pt x="4225" y="2987"/>
                        <a:pt x="3769" y="3960"/>
                        <a:pt x="3344" y="4841"/>
                      </a:cubicBezTo>
                      <a:cubicBezTo>
                        <a:pt x="3222" y="4568"/>
                        <a:pt x="3131" y="4294"/>
                        <a:pt x="2979" y="4051"/>
                      </a:cubicBezTo>
                      <a:lnTo>
                        <a:pt x="2979" y="3990"/>
                      </a:lnTo>
                      <a:cubicBezTo>
                        <a:pt x="3009" y="3899"/>
                        <a:pt x="3040" y="3778"/>
                        <a:pt x="3070" y="3626"/>
                      </a:cubicBezTo>
                      <a:cubicBezTo>
                        <a:pt x="3161" y="3352"/>
                        <a:pt x="3222" y="3079"/>
                        <a:pt x="3374" y="2896"/>
                      </a:cubicBezTo>
                      <a:cubicBezTo>
                        <a:pt x="3465" y="2835"/>
                        <a:pt x="3435" y="2714"/>
                        <a:pt x="3344" y="2623"/>
                      </a:cubicBezTo>
                      <a:cubicBezTo>
                        <a:pt x="3322" y="2601"/>
                        <a:pt x="3293" y="2591"/>
                        <a:pt x="3260" y="2591"/>
                      </a:cubicBezTo>
                      <a:cubicBezTo>
                        <a:pt x="3201" y="2591"/>
                        <a:pt x="3129" y="2624"/>
                        <a:pt x="3070" y="2683"/>
                      </a:cubicBezTo>
                      <a:cubicBezTo>
                        <a:pt x="2888" y="2896"/>
                        <a:pt x="2827" y="3231"/>
                        <a:pt x="2736" y="3504"/>
                      </a:cubicBezTo>
                      <a:lnTo>
                        <a:pt x="2736" y="3534"/>
                      </a:lnTo>
                      <a:cubicBezTo>
                        <a:pt x="2614" y="3352"/>
                        <a:pt x="2554" y="3170"/>
                        <a:pt x="2432" y="2987"/>
                      </a:cubicBezTo>
                      <a:cubicBezTo>
                        <a:pt x="2310" y="2775"/>
                        <a:pt x="2219" y="2562"/>
                        <a:pt x="2128" y="2379"/>
                      </a:cubicBezTo>
                      <a:cubicBezTo>
                        <a:pt x="2310" y="2075"/>
                        <a:pt x="2371" y="1498"/>
                        <a:pt x="2371" y="951"/>
                      </a:cubicBezTo>
                      <a:cubicBezTo>
                        <a:pt x="2371" y="647"/>
                        <a:pt x="2402" y="404"/>
                        <a:pt x="2432" y="252"/>
                      </a:cubicBezTo>
                      <a:cubicBezTo>
                        <a:pt x="2462" y="130"/>
                        <a:pt x="2402" y="39"/>
                        <a:pt x="2310" y="9"/>
                      </a:cubicBezTo>
                      <a:cubicBezTo>
                        <a:pt x="2294" y="3"/>
                        <a:pt x="2278" y="1"/>
                        <a:pt x="2262" y="1"/>
                      </a:cubicBezTo>
                      <a:cubicBezTo>
                        <a:pt x="2189" y="1"/>
                        <a:pt x="2123" y="55"/>
                        <a:pt x="2098" y="130"/>
                      </a:cubicBezTo>
                      <a:cubicBezTo>
                        <a:pt x="2067" y="313"/>
                        <a:pt x="2006" y="616"/>
                        <a:pt x="2006" y="920"/>
                      </a:cubicBezTo>
                      <a:cubicBezTo>
                        <a:pt x="2006" y="1224"/>
                        <a:pt x="1976" y="1650"/>
                        <a:pt x="1915" y="1923"/>
                      </a:cubicBezTo>
                      <a:cubicBezTo>
                        <a:pt x="1763" y="1620"/>
                        <a:pt x="1611" y="1255"/>
                        <a:pt x="1459" y="920"/>
                      </a:cubicBezTo>
                      <a:cubicBezTo>
                        <a:pt x="1459" y="677"/>
                        <a:pt x="1490" y="434"/>
                        <a:pt x="1550" y="252"/>
                      </a:cubicBezTo>
                      <a:cubicBezTo>
                        <a:pt x="1611" y="130"/>
                        <a:pt x="1520" y="39"/>
                        <a:pt x="1459" y="9"/>
                      </a:cubicBezTo>
                      <a:cubicBezTo>
                        <a:pt x="1438" y="3"/>
                        <a:pt x="1417" y="1"/>
                        <a:pt x="1398" y="1"/>
                      </a:cubicBezTo>
                      <a:cubicBezTo>
                        <a:pt x="1307" y="1"/>
                        <a:pt x="1241" y="55"/>
                        <a:pt x="1216" y="130"/>
                      </a:cubicBezTo>
                      <a:cubicBezTo>
                        <a:pt x="1216" y="161"/>
                        <a:pt x="1186" y="191"/>
                        <a:pt x="1186" y="221"/>
                      </a:cubicBezTo>
                      <a:cubicBezTo>
                        <a:pt x="1186" y="191"/>
                        <a:pt x="1155" y="161"/>
                        <a:pt x="1155" y="130"/>
                      </a:cubicBezTo>
                      <a:cubicBezTo>
                        <a:pt x="1105" y="55"/>
                        <a:pt x="1035" y="1"/>
                        <a:pt x="9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18"/>
                <p:cNvSpPr/>
                <p:nvPr/>
              </p:nvSpPr>
              <p:spPr>
                <a:xfrm>
                  <a:off x="14287775" y="6708700"/>
                  <a:ext cx="223425" cy="203850"/>
                </a:xfrm>
                <a:custGeom>
                  <a:rect b="b" l="l" r="r" t="t"/>
                  <a:pathLst>
                    <a:path extrusionOk="0" h="8154" w="8937">
                      <a:moveTo>
                        <a:pt x="7273" y="0"/>
                      </a:moveTo>
                      <a:cubicBezTo>
                        <a:pt x="6883" y="0"/>
                        <a:pt x="6386" y="221"/>
                        <a:pt x="6079" y="331"/>
                      </a:cubicBezTo>
                      <a:cubicBezTo>
                        <a:pt x="5015" y="665"/>
                        <a:pt x="4073" y="1243"/>
                        <a:pt x="3101" y="1881"/>
                      </a:cubicBezTo>
                      <a:cubicBezTo>
                        <a:pt x="1550" y="3005"/>
                        <a:pt x="821" y="4586"/>
                        <a:pt x="335" y="6379"/>
                      </a:cubicBezTo>
                      <a:cubicBezTo>
                        <a:pt x="213" y="6805"/>
                        <a:pt x="0" y="7352"/>
                        <a:pt x="335" y="7717"/>
                      </a:cubicBezTo>
                      <a:cubicBezTo>
                        <a:pt x="660" y="8058"/>
                        <a:pt x="1247" y="8154"/>
                        <a:pt x="1848" y="8154"/>
                      </a:cubicBezTo>
                      <a:cubicBezTo>
                        <a:pt x="2426" y="8154"/>
                        <a:pt x="3017" y="8065"/>
                        <a:pt x="3404" y="8021"/>
                      </a:cubicBezTo>
                      <a:cubicBezTo>
                        <a:pt x="5593" y="7656"/>
                        <a:pt x="7599" y="6106"/>
                        <a:pt x="8389" y="4009"/>
                      </a:cubicBezTo>
                      <a:cubicBezTo>
                        <a:pt x="8785" y="3005"/>
                        <a:pt x="8937" y="1060"/>
                        <a:pt x="7660" y="118"/>
                      </a:cubicBezTo>
                      <a:cubicBezTo>
                        <a:pt x="7558" y="33"/>
                        <a:pt x="7424" y="0"/>
                        <a:pt x="7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18"/>
                <p:cNvSpPr/>
                <p:nvPr/>
              </p:nvSpPr>
              <p:spPr>
                <a:xfrm>
                  <a:off x="14269525" y="6708400"/>
                  <a:ext cx="250800" cy="214875"/>
                </a:xfrm>
                <a:custGeom>
                  <a:rect b="b" l="l" r="r" t="t"/>
                  <a:pathLst>
                    <a:path extrusionOk="0" h="8595" w="10032">
                      <a:moveTo>
                        <a:pt x="7882" y="1"/>
                      </a:moveTo>
                      <a:cubicBezTo>
                        <a:pt x="7793" y="1"/>
                        <a:pt x="7680" y="60"/>
                        <a:pt x="7630" y="160"/>
                      </a:cubicBezTo>
                      <a:cubicBezTo>
                        <a:pt x="7539" y="495"/>
                        <a:pt x="7478" y="1072"/>
                        <a:pt x="7721" y="1528"/>
                      </a:cubicBezTo>
                      <a:cubicBezTo>
                        <a:pt x="7448" y="1741"/>
                        <a:pt x="7144" y="1984"/>
                        <a:pt x="6870" y="2197"/>
                      </a:cubicBezTo>
                      <a:cubicBezTo>
                        <a:pt x="6688" y="1832"/>
                        <a:pt x="6779" y="829"/>
                        <a:pt x="6779" y="495"/>
                      </a:cubicBezTo>
                      <a:lnTo>
                        <a:pt x="6779" y="343"/>
                      </a:lnTo>
                      <a:cubicBezTo>
                        <a:pt x="6779" y="191"/>
                        <a:pt x="6657" y="130"/>
                        <a:pt x="6536" y="69"/>
                      </a:cubicBezTo>
                      <a:cubicBezTo>
                        <a:pt x="6384" y="69"/>
                        <a:pt x="6323" y="191"/>
                        <a:pt x="6262" y="312"/>
                      </a:cubicBezTo>
                      <a:lnTo>
                        <a:pt x="6262" y="464"/>
                      </a:lnTo>
                      <a:cubicBezTo>
                        <a:pt x="6232" y="1224"/>
                        <a:pt x="6201" y="2106"/>
                        <a:pt x="6505" y="2501"/>
                      </a:cubicBezTo>
                      <a:cubicBezTo>
                        <a:pt x="6323" y="2713"/>
                        <a:pt x="6080" y="2865"/>
                        <a:pt x="5897" y="3048"/>
                      </a:cubicBezTo>
                      <a:cubicBezTo>
                        <a:pt x="5715" y="3200"/>
                        <a:pt x="5502" y="3382"/>
                        <a:pt x="5320" y="3534"/>
                      </a:cubicBezTo>
                      <a:cubicBezTo>
                        <a:pt x="5320" y="3048"/>
                        <a:pt x="5320" y="2470"/>
                        <a:pt x="5502" y="2197"/>
                      </a:cubicBezTo>
                      <a:cubicBezTo>
                        <a:pt x="5593" y="2106"/>
                        <a:pt x="5563" y="1954"/>
                        <a:pt x="5472" y="1862"/>
                      </a:cubicBezTo>
                      <a:cubicBezTo>
                        <a:pt x="5425" y="1839"/>
                        <a:pt x="5375" y="1829"/>
                        <a:pt x="5326" y="1829"/>
                      </a:cubicBezTo>
                      <a:cubicBezTo>
                        <a:pt x="5248" y="1829"/>
                        <a:pt x="5175" y="1855"/>
                        <a:pt x="5138" y="1893"/>
                      </a:cubicBezTo>
                      <a:cubicBezTo>
                        <a:pt x="4834" y="2318"/>
                        <a:pt x="4864" y="3078"/>
                        <a:pt x="4864" y="3686"/>
                      </a:cubicBezTo>
                      <a:lnTo>
                        <a:pt x="4864" y="3929"/>
                      </a:lnTo>
                      <a:cubicBezTo>
                        <a:pt x="4530" y="4233"/>
                        <a:pt x="4134" y="4537"/>
                        <a:pt x="3800" y="4780"/>
                      </a:cubicBezTo>
                      <a:cubicBezTo>
                        <a:pt x="3800" y="4689"/>
                        <a:pt x="3831" y="4568"/>
                        <a:pt x="3831" y="4446"/>
                      </a:cubicBezTo>
                      <a:cubicBezTo>
                        <a:pt x="3831" y="4385"/>
                        <a:pt x="3831" y="4264"/>
                        <a:pt x="3891" y="4233"/>
                      </a:cubicBezTo>
                      <a:cubicBezTo>
                        <a:pt x="3922" y="4081"/>
                        <a:pt x="3922" y="3869"/>
                        <a:pt x="3922" y="3686"/>
                      </a:cubicBezTo>
                      <a:cubicBezTo>
                        <a:pt x="3952" y="3048"/>
                        <a:pt x="4043" y="2288"/>
                        <a:pt x="4408" y="1832"/>
                      </a:cubicBezTo>
                      <a:cubicBezTo>
                        <a:pt x="4499" y="1710"/>
                        <a:pt x="4499" y="1558"/>
                        <a:pt x="4378" y="1498"/>
                      </a:cubicBezTo>
                      <a:cubicBezTo>
                        <a:pt x="4321" y="1455"/>
                        <a:pt x="4258" y="1433"/>
                        <a:pt x="4201" y="1433"/>
                      </a:cubicBezTo>
                      <a:cubicBezTo>
                        <a:pt x="4135" y="1433"/>
                        <a:pt x="4076" y="1463"/>
                        <a:pt x="4043" y="1528"/>
                      </a:cubicBezTo>
                      <a:cubicBezTo>
                        <a:pt x="3587" y="2106"/>
                        <a:pt x="3496" y="2926"/>
                        <a:pt x="3435" y="3656"/>
                      </a:cubicBezTo>
                      <a:cubicBezTo>
                        <a:pt x="3435" y="3838"/>
                        <a:pt x="3375" y="3990"/>
                        <a:pt x="3375" y="4142"/>
                      </a:cubicBezTo>
                      <a:cubicBezTo>
                        <a:pt x="3375" y="4233"/>
                        <a:pt x="3375" y="4324"/>
                        <a:pt x="3344" y="4416"/>
                      </a:cubicBezTo>
                      <a:cubicBezTo>
                        <a:pt x="3344" y="4628"/>
                        <a:pt x="3314" y="4993"/>
                        <a:pt x="3223" y="5054"/>
                      </a:cubicBezTo>
                      <a:cubicBezTo>
                        <a:pt x="3192" y="5145"/>
                        <a:pt x="3162" y="5206"/>
                        <a:pt x="3192" y="5297"/>
                      </a:cubicBezTo>
                      <a:cubicBezTo>
                        <a:pt x="2919" y="5510"/>
                        <a:pt x="2676" y="5783"/>
                        <a:pt x="2402" y="5996"/>
                      </a:cubicBezTo>
                      <a:lnTo>
                        <a:pt x="2250" y="6148"/>
                      </a:lnTo>
                      <a:lnTo>
                        <a:pt x="2250" y="5844"/>
                      </a:lnTo>
                      <a:lnTo>
                        <a:pt x="2250" y="5631"/>
                      </a:lnTo>
                      <a:cubicBezTo>
                        <a:pt x="2280" y="4689"/>
                        <a:pt x="2554" y="3625"/>
                        <a:pt x="3010" y="2622"/>
                      </a:cubicBezTo>
                      <a:cubicBezTo>
                        <a:pt x="3040" y="2501"/>
                        <a:pt x="3010" y="2349"/>
                        <a:pt x="2888" y="2318"/>
                      </a:cubicBezTo>
                      <a:cubicBezTo>
                        <a:pt x="2860" y="2311"/>
                        <a:pt x="2829" y="2307"/>
                        <a:pt x="2799" y="2307"/>
                      </a:cubicBezTo>
                      <a:cubicBezTo>
                        <a:pt x="2702" y="2307"/>
                        <a:pt x="2608" y="2347"/>
                        <a:pt x="2584" y="2440"/>
                      </a:cubicBezTo>
                      <a:cubicBezTo>
                        <a:pt x="2128" y="3473"/>
                        <a:pt x="1824" y="4598"/>
                        <a:pt x="1794" y="5631"/>
                      </a:cubicBezTo>
                      <a:lnTo>
                        <a:pt x="1794" y="5844"/>
                      </a:lnTo>
                      <a:cubicBezTo>
                        <a:pt x="1794" y="6087"/>
                        <a:pt x="1794" y="6270"/>
                        <a:pt x="1703" y="6452"/>
                      </a:cubicBezTo>
                      <a:cubicBezTo>
                        <a:pt x="1672" y="6543"/>
                        <a:pt x="1672" y="6574"/>
                        <a:pt x="1703" y="6665"/>
                      </a:cubicBezTo>
                      <a:cubicBezTo>
                        <a:pt x="1642" y="6726"/>
                        <a:pt x="1520" y="6817"/>
                        <a:pt x="1460" y="6878"/>
                      </a:cubicBezTo>
                      <a:lnTo>
                        <a:pt x="1247" y="7030"/>
                      </a:lnTo>
                      <a:cubicBezTo>
                        <a:pt x="852" y="7364"/>
                        <a:pt x="396" y="7759"/>
                        <a:pt x="92" y="8215"/>
                      </a:cubicBezTo>
                      <a:cubicBezTo>
                        <a:pt x="1" y="8337"/>
                        <a:pt x="31" y="8489"/>
                        <a:pt x="122" y="8549"/>
                      </a:cubicBezTo>
                      <a:cubicBezTo>
                        <a:pt x="165" y="8581"/>
                        <a:pt x="211" y="8595"/>
                        <a:pt x="255" y="8595"/>
                      </a:cubicBezTo>
                      <a:cubicBezTo>
                        <a:pt x="339" y="8595"/>
                        <a:pt x="417" y="8548"/>
                        <a:pt x="457" y="8489"/>
                      </a:cubicBezTo>
                      <a:cubicBezTo>
                        <a:pt x="761" y="8063"/>
                        <a:pt x="1156" y="7729"/>
                        <a:pt x="1551" y="7425"/>
                      </a:cubicBezTo>
                      <a:lnTo>
                        <a:pt x="1764" y="7273"/>
                      </a:lnTo>
                      <a:cubicBezTo>
                        <a:pt x="1855" y="7151"/>
                        <a:pt x="2007" y="7030"/>
                        <a:pt x="2128" y="6908"/>
                      </a:cubicBezTo>
                      <a:cubicBezTo>
                        <a:pt x="3162" y="7303"/>
                        <a:pt x="4226" y="7486"/>
                        <a:pt x="5290" y="7729"/>
                      </a:cubicBezTo>
                      <a:cubicBezTo>
                        <a:pt x="5502" y="7759"/>
                        <a:pt x="5745" y="7790"/>
                        <a:pt x="5958" y="7881"/>
                      </a:cubicBezTo>
                      <a:cubicBezTo>
                        <a:pt x="5971" y="7884"/>
                        <a:pt x="5984" y="7885"/>
                        <a:pt x="5998" y="7885"/>
                      </a:cubicBezTo>
                      <a:cubicBezTo>
                        <a:pt x="6110" y="7885"/>
                        <a:pt x="6232" y="7777"/>
                        <a:pt x="6232" y="7668"/>
                      </a:cubicBezTo>
                      <a:cubicBezTo>
                        <a:pt x="6262" y="7577"/>
                        <a:pt x="6171" y="7425"/>
                        <a:pt x="6049" y="7425"/>
                      </a:cubicBezTo>
                      <a:cubicBezTo>
                        <a:pt x="5806" y="7364"/>
                        <a:pt x="5593" y="7334"/>
                        <a:pt x="5350" y="7273"/>
                      </a:cubicBezTo>
                      <a:cubicBezTo>
                        <a:pt x="4408" y="7060"/>
                        <a:pt x="3435" y="6878"/>
                        <a:pt x="2524" y="6574"/>
                      </a:cubicBezTo>
                      <a:cubicBezTo>
                        <a:pt x="2584" y="6543"/>
                        <a:pt x="2615" y="6452"/>
                        <a:pt x="2706" y="6422"/>
                      </a:cubicBezTo>
                      <a:cubicBezTo>
                        <a:pt x="3010" y="6148"/>
                        <a:pt x="3344" y="5844"/>
                        <a:pt x="3648" y="5601"/>
                      </a:cubicBezTo>
                      <a:cubicBezTo>
                        <a:pt x="5016" y="5844"/>
                        <a:pt x="6536" y="6148"/>
                        <a:pt x="8025" y="6543"/>
                      </a:cubicBezTo>
                      <a:cubicBezTo>
                        <a:pt x="8056" y="6549"/>
                        <a:pt x="8086" y="6551"/>
                        <a:pt x="8113" y="6551"/>
                      </a:cubicBezTo>
                      <a:cubicBezTo>
                        <a:pt x="8247" y="6551"/>
                        <a:pt x="8334" y="6492"/>
                        <a:pt x="8359" y="6391"/>
                      </a:cubicBezTo>
                      <a:cubicBezTo>
                        <a:pt x="8390" y="6270"/>
                        <a:pt x="8329" y="6118"/>
                        <a:pt x="8177" y="6087"/>
                      </a:cubicBezTo>
                      <a:cubicBezTo>
                        <a:pt x="6840" y="5753"/>
                        <a:pt x="5442" y="5479"/>
                        <a:pt x="4195" y="5206"/>
                      </a:cubicBezTo>
                      <a:cubicBezTo>
                        <a:pt x="4499" y="4993"/>
                        <a:pt x="4803" y="4720"/>
                        <a:pt x="5046" y="4476"/>
                      </a:cubicBezTo>
                      <a:lnTo>
                        <a:pt x="5107" y="4476"/>
                      </a:lnTo>
                      <a:cubicBezTo>
                        <a:pt x="5259" y="4537"/>
                        <a:pt x="5442" y="4537"/>
                        <a:pt x="5624" y="4537"/>
                      </a:cubicBezTo>
                      <a:cubicBezTo>
                        <a:pt x="6019" y="4537"/>
                        <a:pt x="6353" y="4568"/>
                        <a:pt x="6657" y="4689"/>
                      </a:cubicBezTo>
                      <a:cubicBezTo>
                        <a:pt x="6686" y="4696"/>
                        <a:pt x="6716" y="4700"/>
                        <a:pt x="6747" y="4700"/>
                      </a:cubicBezTo>
                      <a:cubicBezTo>
                        <a:pt x="6844" y="4700"/>
                        <a:pt x="6938" y="4661"/>
                        <a:pt x="6961" y="4568"/>
                      </a:cubicBezTo>
                      <a:cubicBezTo>
                        <a:pt x="6992" y="4446"/>
                        <a:pt x="6961" y="4294"/>
                        <a:pt x="6840" y="4264"/>
                      </a:cubicBezTo>
                      <a:cubicBezTo>
                        <a:pt x="6505" y="4112"/>
                        <a:pt x="6049" y="4112"/>
                        <a:pt x="5654" y="4081"/>
                      </a:cubicBezTo>
                      <a:lnTo>
                        <a:pt x="5593" y="4081"/>
                      </a:lnTo>
                      <a:cubicBezTo>
                        <a:pt x="5806" y="3869"/>
                        <a:pt x="6049" y="3686"/>
                        <a:pt x="6232" y="3504"/>
                      </a:cubicBezTo>
                      <a:cubicBezTo>
                        <a:pt x="6475" y="3321"/>
                        <a:pt x="6688" y="3078"/>
                        <a:pt x="6931" y="2896"/>
                      </a:cubicBezTo>
                      <a:cubicBezTo>
                        <a:pt x="7064" y="2940"/>
                        <a:pt x="7219" y="2959"/>
                        <a:pt x="7389" y="2959"/>
                      </a:cubicBezTo>
                      <a:cubicBezTo>
                        <a:pt x="7799" y="2959"/>
                        <a:pt x="8300" y="2851"/>
                        <a:pt x="8815" y="2744"/>
                      </a:cubicBezTo>
                      <a:cubicBezTo>
                        <a:pt x="9211" y="2653"/>
                        <a:pt x="9575" y="2592"/>
                        <a:pt x="9758" y="2592"/>
                      </a:cubicBezTo>
                      <a:cubicBezTo>
                        <a:pt x="9910" y="2592"/>
                        <a:pt x="10001" y="2470"/>
                        <a:pt x="10031" y="2349"/>
                      </a:cubicBezTo>
                      <a:cubicBezTo>
                        <a:pt x="10031" y="2197"/>
                        <a:pt x="9910" y="2136"/>
                        <a:pt x="9818" y="2106"/>
                      </a:cubicBezTo>
                      <a:cubicBezTo>
                        <a:pt x="9545" y="2106"/>
                        <a:pt x="9150" y="2166"/>
                        <a:pt x="8755" y="2258"/>
                      </a:cubicBezTo>
                      <a:cubicBezTo>
                        <a:pt x="8359" y="2318"/>
                        <a:pt x="7843" y="2440"/>
                        <a:pt x="7448" y="2440"/>
                      </a:cubicBezTo>
                      <a:cubicBezTo>
                        <a:pt x="7843" y="2136"/>
                        <a:pt x="8177" y="1832"/>
                        <a:pt x="8542" y="1528"/>
                      </a:cubicBezTo>
                      <a:cubicBezTo>
                        <a:pt x="8770" y="1460"/>
                        <a:pt x="9032" y="1425"/>
                        <a:pt x="9251" y="1425"/>
                      </a:cubicBezTo>
                      <a:cubicBezTo>
                        <a:pt x="9325" y="1425"/>
                        <a:pt x="9393" y="1429"/>
                        <a:pt x="9454" y="1437"/>
                      </a:cubicBezTo>
                      <a:cubicBezTo>
                        <a:pt x="9606" y="1437"/>
                        <a:pt x="9727" y="1376"/>
                        <a:pt x="9727" y="1224"/>
                      </a:cubicBezTo>
                      <a:cubicBezTo>
                        <a:pt x="9727" y="1103"/>
                        <a:pt x="9667" y="951"/>
                        <a:pt x="9515" y="951"/>
                      </a:cubicBezTo>
                      <a:lnTo>
                        <a:pt x="9363" y="951"/>
                      </a:lnTo>
                      <a:cubicBezTo>
                        <a:pt x="9393" y="920"/>
                        <a:pt x="9454" y="890"/>
                        <a:pt x="9515" y="829"/>
                      </a:cubicBezTo>
                      <a:cubicBezTo>
                        <a:pt x="9606" y="768"/>
                        <a:pt x="9667" y="616"/>
                        <a:pt x="9575" y="495"/>
                      </a:cubicBezTo>
                      <a:cubicBezTo>
                        <a:pt x="9539" y="421"/>
                        <a:pt x="9468" y="381"/>
                        <a:pt x="9392" y="381"/>
                      </a:cubicBezTo>
                      <a:cubicBezTo>
                        <a:pt x="9342" y="381"/>
                        <a:pt x="9289" y="398"/>
                        <a:pt x="9241" y="434"/>
                      </a:cubicBezTo>
                      <a:cubicBezTo>
                        <a:pt x="8937" y="616"/>
                        <a:pt x="8633" y="829"/>
                        <a:pt x="8329" y="1072"/>
                      </a:cubicBezTo>
                      <a:cubicBezTo>
                        <a:pt x="8238" y="1103"/>
                        <a:pt x="8177" y="1103"/>
                        <a:pt x="8086" y="1133"/>
                      </a:cubicBezTo>
                      <a:cubicBezTo>
                        <a:pt x="8025" y="890"/>
                        <a:pt x="8056" y="525"/>
                        <a:pt x="8086" y="312"/>
                      </a:cubicBezTo>
                      <a:cubicBezTo>
                        <a:pt x="8147" y="191"/>
                        <a:pt x="8056" y="39"/>
                        <a:pt x="7934" y="8"/>
                      </a:cubicBezTo>
                      <a:cubicBezTo>
                        <a:pt x="7918" y="3"/>
                        <a:pt x="7901" y="1"/>
                        <a:pt x="7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18"/>
                <p:cNvSpPr/>
                <p:nvPr/>
              </p:nvSpPr>
              <p:spPr>
                <a:xfrm>
                  <a:off x="13916175" y="6864850"/>
                  <a:ext cx="209000" cy="118650"/>
                </a:xfrm>
                <a:custGeom>
                  <a:rect b="b" l="l" r="r" t="t"/>
                  <a:pathLst>
                    <a:path extrusionOk="0" h="4746" w="8360">
                      <a:moveTo>
                        <a:pt x="5775" y="0"/>
                      </a:moveTo>
                      <a:cubicBezTo>
                        <a:pt x="5185" y="0"/>
                        <a:pt x="4591" y="68"/>
                        <a:pt x="3983" y="194"/>
                      </a:cubicBezTo>
                      <a:cubicBezTo>
                        <a:pt x="2524" y="468"/>
                        <a:pt x="1520" y="1349"/>
                        <a:pt x="578" y="2443"/>
                      </a:cubicBezTo>
                      <a:cubicBezTo>
                        <a:pt x="335" y="2717"/>
                        <a:pt x="1" y="3021"/>
                        <a:pt x="122" y="3355"/>
                      </a:cubicBezTo>
                      <a:cubicBezTo>
                        <a:pt x="335" y="4024"/>
                        <a:pt x="1612" y="4389"/>
                        <a:pt x="2220" y="4571"/>
                      </a:cubicBezTo>
                      <a:cubicBezTo>
                        <a:pt x="2633" y="4688"/>
                        <a:pt x="3068" y="4745"/>
                        <a:pt x="3508" y="4745"/>
                      </a:cubicBezTo>
                      <a:cubicBezTo>
                        <a:pt x="4783" y="4745"/>
                        <a:pt x="6096" y="4267"/>
                        <a:pt x="7022" y="3386"/>
                      </a:cubicBezTo>
                      <a:cubicBezTo>
                        <a:pt x="7600" y="2839"/>
                        <a:pt x="8359" y="1501"/>
                        <a:pt x="7752" y="437"/>
                      </a:cubicBezTo>
                      <a:cubicBezTo>
                        <a:pt x="7600" y="103"/>
                        <a:pt x="6870" y="133"/>
                        <a:pt x="6566" y="42"/>
                      </a:cubicBezTo>
                      <a:cubicBezTo>
                        <a:pt x="6303" y="14"/>
                        <a:pt x="6039" y="0"/>
                        <a:pt x="57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18"/>
                <p:cNvSpPr/>
                <p:nvPr/>
              </p:nvSpPr>
              <p:spPr>
                <a:xfrm>
                  <a:off x="13895650" y="6858000"/>
                  <a:ext cx="234075" cy="132575"/>
                </a:xfrm>
                <a:custGeom>
                  <a:rect b="b" l="l" r="r" t="t"/>
                  <a:pathLst>
                    <a:path extrusionOk="0" h="5303" w="9363">
                      <a:moveTo>
                        <a:pt x="7301" y="1"/>
                      </a:moveTo>
                      <a:cubicBezTo>
                        <a:pt x="7237" y="1"/>
                        <a:pt x="7152" y="35"/>
                        <a:pt x="7083" y="103"/>
                      </a:cubicBezTo>
                      <a:lnTo>
                        <a:pt x="7053" y="195"/>
                      </a:lnTo>
                      <a:cubicBezTo>
                        <a:pt x="6779" y="742"/>
                        <a:pt x="6475" y="1350"/>
                        <a:pt x="6566" y="1714"/>
                      </a:cubicBezTo>
                      <a:cubicBezTo>
                        <a:pt x="6384" y="1806"/>
                        <a:pt x="6141" y="1836"/>
                        <a:pt x="5959" y="1927"/>
                      </a:cubicBezTo>
                      <a:cubicBezTo>
                        <a:pt x="5776" y="1958"/>
                        <a:pt x="5563" y="2018"/>
                        <a:pt x="5381" y="2079"/>
                      </a:cubicBezTo>
                      <a:cubicBezTo>
                        <a:pt x="5533" y="1714"/>
                        <a:pt x="5715" y="1319"/>
                        <a:pt x="5959" y="1198"/>
                      </a:cubicBezTo>
                      <a:cubicBezTo>
                        <a:pt x="6019" y="1167"/>
                        <a:pt x="6080" y="1015"/>
                        <a:pt x="6019" y="924"/>
                      </a:cubicBezTo>
                      <a:cubicBezTo>
                        <a:pt x="5998" y="881"/>
                        <a:pt x="5931" y="838"/>
                        <a:pt x="5861" y="838"/>
                      </a:cubicBezTo>
                      <a:cubicBezTo>
                        <a:pt x="5832" y="838"/>
                        <a:pt x="5803" y="845"/>
                        <a:pt x="5776" y="863"/>
                      </a:cubicBezTo>
                      <a:cubicBezTo>
                        <a:pt x="5411" y="1046"/>
                        <a:pt x="5199" y="1623"/>
                        <a:pt x="5016" y="2018"/>
                      </a:cubicBezTo>
                      <a:cubicBezTo>
                        <a:pt x="4955" y="2110"/>
                        <a:pt x="4955" y="2140"/>
                        <a:pt x="4925" y="2170"/>
                      </a:cubicBezTo>
                      <a:cubicBezTo>
                        <a:pt x="4591" y="2292"/>
                        <a:pt x="4256" y="2383"/>
                        <a:pt x="3892" y="2444"/>
                      </a:cubicBezTo>
                      <a:lnTo>
                        <a:pt x="4013" y="2231"/>
                      </a:lnTo>
                      <a:cubicBezTo>
                        <a:pt x="4044" y="2140"/>
                        <a:pt x="4104" y="2110"/>
                        <a:pt x="4104" y="2079"/>
                      </a:cubicBezTo>
                      <a:cubicBezTo>
                        <a:pt x="4165" y="1958"/>
                        <a:pt x="4256" y="1836"/>
                        <a:pt x="4287" y="1714"/>
                      </a:cubicBezTo>
                      <a:cubicBezTo>
                        <a:pt x="4560" y="1258"/>
                        <a:pt x="4804" y="772"/>
                        <a:pt x="5229" y="590"/>
                      </a:cubicBezTo>
                      <a:cubicBezTo>
                        <a:pt x="5320" y="559"/>
                        <a:pt x="5381" y="438"/>
                        <a:pt x="5320" y="316"/>
                      </a:cubicBezTo>
                      <a:cubicBezTo>
                        <a:pt x="5278" y="274"/>
                        <a:pt x="5221" y="217"/>
                        <a:pt x="5149" y="217"/>
                      </a:cubicBezTo>
                      <a:cubicBezTo>
                        <a:pt x="5118" y="217"/>
                        <a:pt x="5084" y="228"/>
                        <a:pt x="5047" y="255"/>
                      </a:cubicBezTo>
                      <a:cubicBezTo>
                        <a:pt x="4500" y="499"/>
                        <a:pt x="4196" y="1046"/>
                        <a:pt x="3952" y="1532"/>
                      </a:cubicBezTo>
                      <a:cubicBezTo>
                        <a:pt x="3861" y="1654"/>
                        <a:pt x="3800" y="1775"/>
                        <a:pt x="3740" y="1866"/>
                      </a:cubicBezTo>
                      <a:cubicBezTo>
                        <a:pt x="3709" y="1927"/>
                        <a:pt x="3679" y="1988"/>
                        <a:pt x="3648" y="2079"/>
                      </a:cubicBezTo>
                      <a:cubicBezTo>
                        <a:pt x="3557" y="2231"/>
                        <a:pt x="3436" y="2444"/>
                        <a:pt x="3345" y="2474"/>
                      </a:cubicBezTo>
                      <a:cubicBezTo>
                        <a:pt x="3284" y="2535"/>
                        <a:pt x="3253" y="2565"/>
                        <a:pt x="3223" y="2626"/>
                      </a:cubicBezTo>
                      <a:lnTo>
                        <a:pt x="2433" y="2869"/>
                      </a:lnTo>
                      <a:cubicBezTo>
                        <a:pt x="2372" y="2869"/>
                        <a:pt x="2311" y="2900"/>
                        <a:pt x="2281" y="2900"/>
                      </a:cubicBezTo>
                      <a:lnTo>
                        <a:pt x="2372" y="2687"/>
                      </a:lnTo>
                      <a:cubicBezTo>
                        <a:pt x="2433" y="2626"/>
                        <a:pt x="2433" y="2565"/>
                        <a:pt x="2463" y="2535"/>
                      </a:cubicBezTo>
                      <a:cubicBezTo>
                        <a:pt x="2797" y="1836"/>
                        <a:pt x="3345" y="1198"/>
                        <a:pt x="3983" y="651"/>
                      </a:cubicBezTo>
                      <a:cubicBezTo>
                        <a:pt x="4044" y="590"/>
                        <a:pt x="4044" y="468"/>
                        <a:pt x="4013" y="407"/>
                      </a:cubicBezTo>
                      <a:cubicBezTo>
                        <a:pt x="3975" y="350"/>
                        <a:pt x="3912" y="328"/>
                        <a:pt x="3848" y="328"/>
                      </a:cubicBezTo>
                      <a:cubicBezTo>
                        <a:pt x="3810" y="328"/>
                        <a:pt x="3773" y="335"/>
                        <a:pt x="3740" y="347"/>
                      </a:cubicBezTo>
                      <a:cubicBezTo>
                        <a:pt x="3071" y="924"/>
                        <a:pt x="2493" y="1654"/>
                        <a:pt x="2159" y="2322"/>
                      </a:cubicBezTo>
                      <a:cubicBezTo>
                        <a:pt x="2129" y="2383"/>
                        <a:pt x="2129" y="2444"/>
                        <a:pt x="2068" y="2474"/>
                      </a:cubicBezTo>
                      <a:cubicBezTo>
                        <a:pt x="2007" y="2626"/>
                        <a:pt x="1916" y="2778"/>
                        <a:pt x="1855" y="2900"/>
                      </a:cubicBezTo>
                      <a:cubicBezTo>
                        <a:pt x="1825" y="2930"/>
                        <a:pt x="1764" y="2991"/>
                        <a:pt x="1764" y="3021"/>
                      </a:cubicBezTo>
                      <a:cubicBezTo>
                        <a:pt x="1703" y="3052"/>
                        <a:pt x="1612" y="3052"/>
                        <a:pt x="1521" y="3082"/>
                      </a:cubicBezTo>
                      <a:lnTo>
                        <a:pt x="1308" y="3143"/>
                      </a:lnTo>
                      <a:cubicBezTo>
                        <a:pt x="913" y="3234"/>
                        <a:pt x="487" y="3356"/>
                        <a:pt x="92" y="3599"/>
                      </a:cubicBezTo>
                      <a:cubicBezTo>
                        <a:pt x="31" y="3629"/>
                        <a:pt x="1" y="3751"/>
                        <a:pt x="31" y="3842"/>
                      </a:cubicBezTo>
                      <a:cubicBezTo>
                        <a:pt x="54" y="3910"/>
                        <a:pt x="128" y="3945"/>
                        <a:pt x="215" y="3945"/>
                      </a:cubicBezTo>
                      <a:cubicBezTo>
                        <a:pt x="244" y="3945"/>
                        <a:pt x="275" y="3941"/>
                        <a:pt x="305" y="3933"/>
                      </a:cubicBezTo>
                      <a:cubicBezTo>
                        <a:pt x="639" y="3751"/>
                        <a:pt x="1004" y="3629"/>
                        <a:pt x="1430" y="3508"/>
                      </a:cubicBezTo>
                      <a:lnTo>
                        <a:pt x="1612" y="3477"/>
                      </a:lnTo>
                      <a:cubicBezTo>
                        <a:pt x="1734" y="3447"/>
                        <a:pt x="1886" y="3386"/>
                        <a:pt x="2007" y="3356"/>
                      </a:cubicBezTo>
                      <a:cubicBezTo>
                        <a:pt x="2615" y="3964"/>
                        <a:pt x="3284" y="4450"/>
                        <a:pt x="3983" y="4967"/>
                      </a:cubicBezTo>
                      <a:cubicBezTo>
                        <a:pt x="4135" y="5058"/>
                        <a:pt x="4287" y="5179"/>
                        <a:pt x="4439" y="5271"/>
                      </a:cubicBezTo>
                      <a:cubicBezTo>
                        <a:pt x="4460" y="5292"/>
                        <a:pt x="4489" y="5302"/>
                        <a:pt x="4522" y="5302"/>
                      </a:cubicBezTo>
                      <a:cubicBezTo>
                        <a:pt x="4582" y="5302"/>
                        <a:pt x="4653" y="5269"/>
                        <a:pt x="4712" y="5210"/>
                      </a:cubicBezTo>
                      <a:cubicBezTo>
                        <a:pt x="4773" y="5149"/>
                        <a:pt x="4743" y="5027"/>
                        <a:pt x="4652" y="4967"/>
                      </a:cubicBezTo>
                      <a:cubicBezTo>
                        <a:pt x="4500" y="4845"/>
                        <a:pt x="4348" y="4724"/>
                        <a:pt x="4196" y="4663"/>
                      </a:cubicBezTo>
                      <a:cubicBezTo>
                        <a:pt x="3588" y="4207"/>
                        <a:pt x="2949" y="3751"/>
                        <a:pt x="2433" y="3234"/>
                      </a:cubicBezTo>
                      <a:cubicBezTo>
                        <a:pt x="2493" y="3234"/>
                        <a:pt x="2524" y="3204"/>
                        <a:pt x="2615" y="3204"/>
                      </a:cubicBezTo>
                      <a:cubicBezTo>
                        <a:pt x="2919" y="3082"/>
                        <a:pt x="3253" y="3021"/>
                        <a:pt x="3557" y="2900"/>
                      </a:cubicBezTo>
                      <a:cubicBezTo>
                        <a:pt x="4439" y="3508"/>
                        <a:pt x="5411" y="4268"/>
                        <a:pt x="6323" y="4997"/>
                      </a:cubicBezTo>
                      <a:cubicBezTo>
                        <a:pt x="6323" y="5113"/>
                        <a:pt x="6372" y="5155"/>
                        <a:pt x="6431" y="5155"/>
                      </a:cubicBezTo>
                      <a:cubicBezTo>
                        <a:pt x="6465" y="5155"/>
                        <a:pt x="6503" y="5141"/>
                        <a:pt x="6536" y="5119"/>
                      </a:cubicBezTo>
                      <a:cubicBezTo>
                        <a:pt x="6597" y="5027"/>
                        <a:pt x="6566" y="4936"/>
                        <a:pt x="6475" y="4845"/>
                      </a:cubicBezTo>
                      <a:cubicBezTo>
                        <a:pt x="5655" y="4176"/>
                        <a:pt x="4743" y="3508"/>
                        <a:pt x="3952" y="2900"/>
                      </a:cubicBezTo>
                      <a:cubicBezTo>
                        <a:pt x="4256" y="2839"/>
                        <a:pt x="4500" y="2748"/>
                        <a:pt x="4804" y="2687"/>
                      </a:cubicBezTo>
                      <a:lnTo>
                        <a:pt x="4864" y="2687"/>
                      </a:lnTo>
                      <a:cubicBezTo>
                        <a:pt x="4955" y="2748"/>
                        <a:pt x="5077" y="2778"/>
                        <a:pt x="5199" y="2869"/>
                      </a:cubicBezTo>
                      <a:cubicBezTo>
                        <a:pt x="5472" y="2991"/>
                        <a:pt x="5685" y="3143"/>
                        <a:pt x="5867" y="3295"/>
                      </a:cubicBezTo>
                      <a:cubicBezTo>
                        <a:pt x="5913" y="3325"/>
                        <a:pt x="5966" y="3341"/>
                        <a:pt x="6016" y="3341"/>
                      </a:cubicBezTo>
                      <a:cubicBezTo>
                        <a:pt x="6065" y="3341"/>
                        <a:pt x="6111" y="3325"/>
                        <a:pt x="6141" y="3295"/>
                      </a:cubicBezTo>
                      <a:cubicBezTo>
                        <a:pt x="6232" y="3204"/>
                        <a:pt x="6232" y="3082"/>
                        <a:pt x="6141" y="3021"/>
                      </a:cubicBezTo>
                      <a:cubicBezTo>
                        <a:pt x="5959" y="2778"/>
                        <a:pt x="5655" y="2626"/>
                        <a:pt x="5381" y="2474"/>
                      </a:cubicBezTo>
                      <a:cubicBezTo>
                        <a:pt x="5381" y="2474"/>
                        <a:pt x="5351" y="2474"/>
                        <a:pt x="5351" y="2444"/>
                      </a:cubicBezTo>
                      <a:cubicBezTo>
                        <a:pt x="5563" y="2383"/>
                        <a:pt x="5776" y="2322"/>
                        <a:pt x="5989" y="2261"/>
                      </a:cubicBezTo>
                      <a:cubicBezTo>
                        <a:pt x="6232" y="2170"/>
                        <a:pt x="6445" y="2110"/>
                        <a:pt x="6688" y="2079"/>
                      </a:cubicBezTo>
                      <a:cubicBezTo>
                        <a:pt x="6931" y="2322"/>
                        <a:pt x="7509" y="2444"/>
                        <a:pt x="8056" y="2596"/>
                      </a:cubicBezTo>
                      <a:cubicBezTo>
                        <a:pt x="8360" y="2687"/>
                        <a:pt x="8603" y="2748"/>
                        <a:pt x="8755" y="2839"/>
                      </a:cubicBezTo>
                      <a:cubicBezTo>
                        <a:pt x="8778" y="2847"/>
                        <a:pt x="8802" y="2850"/>
                        <a:pt x="8828" y="2850"/>
                      </a:cubicBezTo>
                      <a:cubicBezTo>
                        <a:pt x="8903" y="2850"/>
                        <a:pt x="8983" y="2816"/>
                        <a:pt x="9029" y="2748"/>
                      </a:cubicBezTo>
                      <a:cubicBezTo>
                        <a:pt x="9059" y="2687"/>
                        <a:pt x="9029" y="2565"/>
                        <a:pt x="8968" y="2474"/>
                      </a:cubicBezTo>
                      <a:cubicBezTo>
                        <a:pt x="8755" y="2413"/>
                        <a:pt x="8451" y="2322"/>
                        <a:pt x="8147" y="2261"/>
                      </a:cubicBezTo>
                      <a:cubicBezTo>
                        <a:pt x="7843" y="2170"/>
                        <a:pt x="7448" y="2079"/>
                        <a:pt x="7174" y="1958"/>
                      </a:cubicBezTo>
                      <a:cubicBezTo>
                        <a:pt x="7509" y="1836"/>
                        <a:pt x="7904" y="1775"/>
                        <a:pt x="8238" y="1684"/>
                      </a:cubicBezTo>
                      <a:cubicBezTo>
                        <a:pt x="8451" y="1714"/>
                        <a:pt x="8725" y="1836"/>
                        <a:pt x="8907" y="1927"/>
                      </a:cubicBezTo>
                      <a:cubicBezTo>
                        <a:pt x="8930" y="1935"/>
                        <a:pt x="8954" y="1939"/>
                        <a:pt x="8980" y="1939"/>
                      </a:cubicBezTo>
                      <a:cubicBezTo>
                        <a:pt x="9055" y="1939"/>
                        <a:pt x="9135" y="1904"/>
                        <a:pt x="9180" y="1836"/>
                      </a:cubicBezTo>
                      <a:cubicBezTo>
                        <a:pt x="9211" y="1775"/>
                        <a:pt x="9180" y="1654"/>
                        <a:pt x="9120" y="1562"/>
                      </a:cubicBezTo>
                      <a:cubicBezTo>
                        <a:pt x="9059" y="1562"/>
                        <a:pt x="9029" y="1532"/>
                        <a:pt x="9029" y="1532"/>
                      </a:cubicBezTo>
                      <a:cubicBezTo>
                        <a:pt x="9059" y="1532"/>
                        <a:pt x="9120" y="1532"/>
                        <a:pt x="9180" y="1502"/>
                      </a:cubicBezTo>
                      <a:cubicBezTo>
                        <a:pt x="9302" y="1502"/>
                        <a:pt x="9363" y="1380"/>
                        <a:pt x="9332" y="1258"/>
                      </a:cubicBezTo>
                      <a:cubicBezTo>
                        <a:pt x="9332" y="1179"/>
                        <a:pt x="9241" y="1100"/>
                        <a:pt x="9158" y="1100"/>
                      </a:cubicBezTo>
                      <a:cubicBezTo>
                        <a:pt x="9145" y="1100"/>
                        <a:pt x="9132" y="1102"/>
                        <a:pt x="9120" y="1106"/>
                      </a:cubicBezTo>
                      <a:cubicBezTo>
                        <a:pt x="8846" y="1167"/>
                        <a:pt x="8542" y="1228"/>
                        <a:pt x="8269" y="1258"/>
                      </a:cubicBezTo>
                      <a:cubicBezTo>
                        <a:pt x="8208" y="1258"/>
                        <a:pt x="8147" y="1258"/>
                        <a:pt x="8086" y="1228"/>
                      </a:cubicBezTo>
                      <a:cubicBezTo>
                        <a:pt x="8117" y="1015"/>
                        <a:pt x="8238" y="772"/>
                        <a:pt x="8360" y="651"/>
                      </a:cubicBezTo>
                      <a:cubicBezTo>
                        <a:pt x="8421" y="590"/>
                        <a:pt x="8421" y="468"/>
                        <a:pt x="8299" y="407"/>
                      </a:cubicBezTo>
                      <a:cubicBezTo>
                        <a:pt x="8271" y="365"/>
                        <a:pt x="8229" y="342"/>
                        <a:pt x="8187" y="342"/>
                      </a:cubicBezTo>
                      <a:cubicBezTo>
                        <a:pt x="8138" y="342"/>
                        <a:pt x="8088" y="373"/>
                        <a:pt x="8056" y="438"/>
                      </a:cubicBezTo>
                      <a:cubicBezTo>
                        <a:pt x="7843" y="651"/>
                        <a:pt x="7661" y="1046"/>
                        <a:pt x="7661" y="1410"/>
                      </a:cubicBezTo>
                      <a:lnTo>
                        <a:pt x="6870" y="1654"/>
                      </a:lnTo>
                      <a:cubicBezTo>
                        <a:pt x="6870" y="1350"/>
                        <a:pt x="7205" y="651"/>
                        <a:pt x="7357" y="407"/>
                      </a:cubicBezTo>
                      <a:lnTo>
                        <a:pt x="7448" y="286"/>
                      </a:lnTo>
                      <a:cubicBezTo>
                        <a:pt x="7478" y="195"/>
                        <a:pt x="7448" y="103"/>
                        <a:pt x="7357" y="12"/>
                      </a:cubicBezTo>
                      <a:cubicBezTo>
                        <a:pt x="7342" y="5"/>
                        <a:pt x="7323" y="1"/>
                        <a:pt x="7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18"/>
                <p:cNvSpPr/>
                <p:nvPr/>
              </p:nvSpPr>
              <p:spPr>
                <a:xfrm>
                  <a:off x="13916175" y="6864850"/>
                  <a:ext cx="209000" cy="118650"/>
                </a:xfrm>
                <a:custGeom>
                  <a:rect b="b" l="l" r="r" t="t"/>
                  <a:pathLst>
                    <a:path extrusionOk="0" h="4746" w="8360">
                      <a:moveTo>
                        <a:pt x="5775" y="0"/>
                      </a:moveTo>
                      <a:cubicBezTo>
                        <a:pt x="5185" y="0"/>
                        <a:pt x="4591" y="68"/>
                        <a:pt x="3983" y="194"/>
                      </a:cubicBezTo>
                      <a:cubicBezTo>
                        <a:pt x="2524" y="468"/>
                        <a:pt x="1520" y="1349"/>
                        <a:pt x="578" y="2443"/>
                      </a:cubicBezTo>
                      <a:cubicBezTo>
                        <a:pt x="335" y="2717"/>
                        <a:pt x="1" y="3021"/>
                        <a:pt x="122" y="3355"/>
                      </a:cubicBezTo>
                      <a:cubicBezTo>
                        <a:pt x="335" y="4024"/>
                        <a:pt x="1612" y="4389"/>
                        <a:pt x="2220" y="4571"/>
                      </a:cubicBezTo>
                      <a:cubicBezTo>
                        <a:pt x="2633" y="4688"/>
                        <a:pt x="3068" y="4745"/>
                        <a:pt x="3508" y="4745"/>
                      </a:cubicBezTo>
                      <a:cubicBezTo>
                        <a:pt x="4783" y="4745"/>
                        <a:pt x="6096" y="4267"/>
                        <a:pt x="7022" y="3386"/>
                      </a:cubicBezTo>
                      <a:cubicBezTo>
                        <a:pt x="7600" y="2839"/>
                        <a:pt x="8359" y="1501"/>
                        <a:pt x="7752" y="437"/>
                      </a:cubicBezTo>
                      <a:cubicBezTo>
                        <a:pt x="7600" y="103"/>
                        <a:pt x="6870" y="133"/>
                        <a:pt x="6566" y="42"/>
                      </a:cubicBezTo>
                      <a:cubicBezTo>
                        <a:pt x="6303" y="14"/>
                        <a:pt x="6039" y="0"/>
                        <a:pt x="57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18"/>
                <p:cNvSpPr/>
                <p:nvPr/>
              </p:nvSpPr>
              <p:spPr>
                <a:xfrm>
                  <a:off x="13895650" y="6858000"/>
                  <a:ext cx="234075" cy="132575"/>
                </a:xfrm>
                <a:custGeom>
                  <a:rect b="b" l="l" r="r" t="t"/>
                  <a:pathLst>
                    <a:path extrusionOk="0" h="5303" w="9363">
                      <a:moveTo>
                        <a:pt x="7301" y="1"/>
                      </a:moveTo>
                      <a:cubicBezTo>
                        <a:pt x="7237" y="1"/>
                        <a:pt x="7152" y="35"/>
                        <a:pt x="7083" y="103"/>
                      </a:cubicBezTo>
                      <a:lnTo>
                        <a:pt x="7053" y="195"/>
                      </a:lnTo>
                      <a:cubicBezTo>
                        <a:pt x="6779" y="742"/>
                        <a:pt x="6475" y="1350"/>
                        <a:pt x="6566" y="1714"/>
                      </a:cubicBezTo>
                      <a:cubicBezTo>
                        <a:pt x="6384" y="1806"/>
                        <a:pt x="6141" y="1836"/>
                        <a:pt x="5959" y="1927"/>
                      </a:cubicBezTo>
                      <a:cubicBezTo>
                        <a:pt x="5776" y="1958"/>
                        <a:pt x="5563" y="2018"/>
                        <a:pt x="5381" y="2079"/>
                      </a:cubicBezTo>
                      <a:cubicBezTo>
                        <a:pt x="5533" y="1714"/>
                        <a:pt x="5715" y="1319"/>
                        <a:pt x="5959" y="1198"/>
                      </a:cubicBezTo>
                      <a:cubicBezTo>
                        <a:pt x="6019" y="1167"/>
                        <a:pt x="6080" y="1015"/>
                        <a:pt x="6019" y="924"/>
                      </a:cubicBezTo>
                      <a:cubicBezTo>
                        <a:pt x="5998" y="881"/>
                        <a:pt x="5931" y="838"/>
                        <a:pt x="5861" y="838"/>
                      </a:cubicBezTo>
                      <a:cubicBezTo>
                        <a:pt x="5832" y="838"/>
                        <a:pt x="5803" y="845"/>
                        <a:pt x="5776" y="863"/>
                      </a:cubicBezTo>
                      <a:cubicBezTo>
                        <a:pt x="5411" y="1046"/>
                        <a:pt x="5199" y="1623"/>
                        <a:pt x="5016" y="2018"/>
                      </a:cubicBezTo>
                      <a:cubicBezTo>
                        <a:pt x="4955" y="2110"/>
                        <a:pt x="4955" y="2140"/>
                        <a:pt x="4925" y="2170"/>
                      </a:cubicBezTo>
                      <a:cubicBezTo>
                        <a:pt x="4591" y="2292"/>
                        <a:pt x="4256" y="2383"/>
                        <a:pt x="3892" y="2444"/>
                      </a:cubicBezTo>
                      <a:lnTo>
                        <a:pt x="4013" y="2231"/>
                      </a:lnTo>
                      <a:cubicBezTo>
                        <a:pt x="4044" y="2140"/>
                        <a:pt x="4104" y="2110"/>
                        <a:pt x="4104" y="2079"/>
                      </a:cubicBezTo>
                      <a:cubicBezTo>
                        <a:pt x="4165" y="1958"/>
                        <a:pt x="4256" y="1836"/>
                        <a:pt x="4287" y="1714"/>
                      </a:cubicBezTo>
                      <a:cubicBezTo>
                        <a:pt x="4560" y="1258"/>
                        <a:pt x="4804" y="772"/>
                        <a:pt x="5229" y="590"/>
                      </a:cubicBezTo>
                      <a:cubicBezTo>
                        <a:pt x="5320" y="559"/>
                        <a:pt x="5381" y="438"/>
                        <a:pt x="5320" y="316"/>
                      </a:cubicBezTo>
                      <a:cubicBezTo>
                        <a:pt x="5278" y="274"/>
                        <a:pt x="5221" y="217"/>
                        <a:pt x="5149" y="217"/>
                      </a:cubicBezTo>
                      <a:cubicBezTo>
                        <a:pt x="5118" y="217"/>
                        <a:pt x="5084" y="228"/>
                        <a:pt x="5047" y="255"/>
                      </a:cubicBezTo>
                      <a:cubicBezTo>
                        <a:pt x="4500" y="499"/>
                        <a:pt x="4196" y="1046"/>
                        <a:pt x="3952" y="1532"/>
                      </a:cubicBezTo>
                      <a:cubicBezTo>
                        <a:pt x="3861" y="1654"/>
                        <a:pt x="3800" y="1775"/>
                        <a:pt x="3740" y="1866"/>
                      </a:cubicBezTo>
                      <a:cubicBezTo>
                        <a:pt x="3709" y="1927"/>
                        <a:pt x="3679" y="1988"/>
                        <a:pt x="3648" y="2079"/>
                      </a:cubicBezTo>
                      <a:cubicBezTo>
                        <a:pt x="3557" y="2231"/>
                        <a:pt x="3436" y="2444"/>
                        <a:pt x="3345" y="2474"/>
                      </a:cubicBezTo>
                      <a:cubicBezTo>
                        <a:pt x="3284" y="2535"/>
                        <a:pt x="3253" y="2565"/>
                        <a:pt x="3223" y="2626"/>
                      </a:cubicBezTo>
                      <a:lnTo>
                        <a:pt x="2433" y="2869"/>
                      </a:lnTo>
                      <a:cubicBezTo>
                        <a:pt x="2372" y="2869"/>
                        <a:pt x="2311" y="2900"/>
                        <a:pt x="2281" y="2900"/>
                      </a:cubicBezTo>
                      <a:lnTo>
                        <a:pt x="2372" y="2687"/>
                      </a:lnTo>
                      <a:cubicBezTo>
                        <a:pt x="2433" y="2626"/>
                        <a:pt x="2433" y="2565"/>
                        <a:pt x="2463" y="2535"/>
                      </a:cubicBezTo>
                      <a:cubicBezTo>
                        <a:pt x="2797" y="1836"/>
                        <a:pt x="3345" y="1198"/>
                        <a:pt x="3983" y="651"/>
                      </a:cubicBezTo>
                      <a:cubicBezTo>
                        <a:pt x="4044" y="590"/>
                        <a:pt x="4044" y="468"/>
                        <a:pt x="4013" y="407"/>
                      </a:cubicBezTo>
                      <a:cubicBezTo>
                        <a:pt x="3975" y="350"/>
                        <a:pt x="3912" y="328"/>
                        <a:pt x="3848" y="328"/>
                      </a:cubicBezTo>
                      <a:cubicBezTo>
                        <a:pt x="3810" y="328"/>
                        <a:pt x="3773" y="335"/>
                        <a:pt x="3740" y="347"/>
                      </a:cubicBezTo>
                      <a:cubicBezTo>
                        <a:pt x="3071" y="924"/>
                        <a:pt x="2493" y="1654"/>
                        <a:pt x="2159" y="2322"/>
                      </a:cubicBezTo>
                      <a:cubicBezTo>
                        <a:pt x="2129" y="2383"/>
                        <a:pt x="2129" y="2444"/>
                        <a:pt x="2068" y="2474"/>
                      </a:cubicBezTo>
                      <a:cubicBezTo>
                        <a:pt x="2007" y="2626"/>
                        <a:pt x="1916" y="2778"/>
                        <a:pt x="1855" y="2900"/>
                      </a:cubicBezTo>
                      <a:cubicBezTo>
                        <a:pt x="1825" y="2930"/>
                        <a:pt x="1764" y="2991"/>
                        <a:pt x="1764" y="3021"/>
                      </a:cubicBezTo>
                      <a:cubicBezTo>
                        <a:pt x="1703" y="3052"/>
                        <a:pt x="1612" y="3052"/>
                        <a:pt x="1521" y="3082"/>
                      </a:cubicBezTo>
                      <a:lnTo>
                        <a:pt x="1308" y="3143"/>
                      </a:lnTo>
                      <a:cubicBezTo>
                        <a:pt x="913" y="3234"/>
                        <a:pt x="487" y="3356"/>
                        <a:pt x="92" y="3599"/>
                      </a:cubicBezTo>
                      <a:cubicBezTo>
                        <a:pt x="31" y="3629"/>
                        <a:pt x="1" y="3751"/>
                        <a:pt x="31" y="3842"/>
                      </a:cubicBezTo>
                      <a:cubicBezTo>
                        <a:pt x="54" y="3910"/>
                        <a:pt x="128" y="3945"/>
                        <a:pt x="215" y="3945"/>
                      </a:cubicBezTo>
                      <a:cubicBezTo>
                        <a:pt x="244" y="3945"/>
                        <a:pt x="275" y="3941"/>
                        <a:pt x="305" y="3933"/>
                      </a:cubicBezTo>
                      <a:cubicBezTo>
                        <a:pt x="639" y="3751"/>
                        <a:pt x="1004" y="3629"/>
                        <a:pt x="1430" y="3508"/>
                      </a:cubicBezTo>
                      <a:lnTo>
                        <a:pt x="1612" y="3477"/>
                      </a:lnTo>
                      <a:cubicBezTo>
                        <a:pt x="1734" y="3447"/>
                        <a:pt x="1886" y="3386"/>
                        <a:pt x="2007" y="3356"/>
                      </a:cubicBezTo>
                      <a:cubicBezTo>
                        <a:pt x="2615" y="3964"/>
                        <a:pt x="3284" y="4450"/>
                        <a:pt x="3983" y="4967"/>
                      </a:cubicBezTo>
                      <a:cubicBezTo>
                        <a:pt x="4135" y="5058"/>
                        <a:pt x="4287" y="5179"/>
                        <a:pt x="4439" y="5271"/>
                      </a:cubicBezTo>
                      <a:cubicBezTo>
                        <a:pt x="4460" y="5292"/>
                        <a:pt x="4489" y="5302"/>
                        <a:pt x="4522" y="5302"/>
                      </a:cubicBezTo>
                      <a:cubicBezTo>
                        <a:pt x="4582" y="5302"/>
                        <a:pt x="4653" y="5269"/>
                        <a:pt x="4712" y="5210"/>
                      </a:cubicBezTo>
                      <a:cubicBezTo>
                        <a:pt x="4773" y="5149"/>
                        <a:pt x="4743" y="5027"/>
                        <a:pt x="4652" y="4967"/>
                      </a:cubicBezTo>
                      <a:cubicBezTo>
                        <a:pt x="4500" y="4845"/>
                        <a:pt x="4348" y="4724"/>
                        <a:pt x="4196" y="4663"/>
                      </a:cubicBezTo>
                      <a:cubicBezTo>
                        <a:pt x="3588" y="4207"/>
                        <a:pt x="2949" y="3751"/>
                        <a:pt x="2433" y="3234"/>
                      </a:cubicBezTo>
                      <a:cubicBezTo>
                        <a:pt x="2493" y="3234"/>
                        <a:pt x="2524" y="3204"/>
                        <a:pt x="2615" y="3204"/>
                      </a:cubicBezTo>
                      <a:cubicBezTo>
                        <a:pt x="2919" y="3082"/>
                        <a:pt x="3253" y="3021"/>
                        <a:pt x="3557" y="2900"/>
                      </a:cubicBezTo>
                      <a:cubicBezTo>
                        <a:pt x="4439" y="3508"/>
                        <a:pt x="5411" y="4268"/>
                        <a:pt x="6323" y="4997"/>
                      </a:cubicBezTo>
                      <a:cubicBezTo>
                        <a:pt x="6323" y="5113"/>
                        <a:pt x="6372" y="5155"/>
                        <a:pt x="6431" y="5155"/>
                      </a:cubicBezTo>
                      <a:cubicBezTo>
                        <a:pt x="6465" y="5155"/>
                        <a:pt x="6503" y="5141"/>
                        <a:pt x="6536" y="5119"/>
                      </a:cubicBezTo>
                      <a:cubicBezTo>
                        <a:pt x="6597" y="5027"/>
                        <a:pt x="6566" y="4936"/>
                        <a:pt x="6475" y="4845"/>
                      </a:cubicBezTo>
                      <a:cubicBezTo>
                        <a:pt x="5655" y="4176"/>
                        <a:pt x="4743" y="3508"/>
                        <a:pt x="3952" y="2900"/>
                      </a:cubicBezTo>
                      <a:cubicBezTo>
                        <a:pt x="4256" y="2839"/>
                        <a:pt x="4500" y="2748"/>
                        <a:pt x="4804" y="2687"/>
                      </a:cubicBezTo>
                      <a:lnTo>
                        <a:pt x="4864" y="2687"/>
                      </a:lnTo>
                      <a:cubicBezTo>
                        <a:pt x="4955" y="2748"/>
                        <a:pt x="5077" y="2778"/>
                        <a:pt x="5199" y="2869"/>
                      </a:cubicBezTo>
                      <a:cubicBezTo>
                        <a:pt x="5472" y="2991"/>
                        <a:pt x="5685" y="3143"/>
                        <a:pt x="5867" y="3295"/>
                      </a:cubicBezTo>
                      <a:cubicBezTo>
                        <a:pt x="5913" y="3325"/>
                        <a:pt x="5966" y="3341"/>
                        <a:pt x="6016" y="3341"/>
                      </a:cubicBezTo>
                      <a:cubicBezTo>
                        <a:pt x="6065" y="3341"/>
                        <a:pt x="6111" y="3325"/>
                        <a:pt x="6141" y="3295"/>
                      </a:cubicBezTo>
                      <a:cubicBezTo>
                        <a:pt x="6232" y="3204"/>
                        <a:pt x="6232" y="3082"/>
                        <a:pt x="6141" y="3021"/>
                      </a:cubicBezTo>
                      <a:cubicBezTo>
                        <a:pt x="5959" y="2778"/>
                        <a:pt x="5655" y="2626"/>
                        <a:pt x="5381" y="2474"/>
                      </a:cubicBezTo>
                      <a:cubicBezTo>
                        <a:pt x="5381" y="2474"/>
                        <a:pt x="5351" y="2474"/>
                        <a:pt x="5351" y="2444"/>
                      </a:cubicBezTo>
                      <a:cubicBezTo>
                        <a:pt x="5563" y="2383"/>
                        <a:pt x="5776" y="2322"/>
                        <a:pt x="5989" y="2261"/>
                      </a:cubicBezTo>
                      <a:cubicBezTo>
                        <a:pt x="6232" y="2170"/>
                        <a:pt x="6445" y="2110"/>
                        <a:pt x="6688" y="2079"/>
                      </a:cubicBezTo>
                      <a:cubicBezTo>
                        <a:pt x="6931" y="2322"/>
                        <a:pt x="7509" y="2444"/>
                        <a:pt x="8056" y="2596"/>
                      </a:cubicBezTo>
                      <a:cubicBezTo>
                        <a:pt x="8360" y="2687"/>
                        <a:pt x="8603" y="2748"/>
                        <a:pt x="8755" y="2839"/>
                      </a:cubicBezTo>
                      <a:cubicBezTo>
                        <a:pt x="8778" y="2847"/>
                        <a:pt x="8802" y="2850"/>
                        <a:pt x="8828" y="2850"/>
                      </a:cubicBezTo>
                      <a:cubicBezTo>
                        <a:pt x="8903" y="2850"/>
                        <a:pt x="8983" y="2816"/>
                        <a:pt x="9029" y="2748"/>
                      </a:cubicBezTo>
                      <a:cubicBezTo>
                        <a:pt x="9059" y="2687"/>
                        <a:pt x="9029" y="2565"/>
                        <a:pt x="8968" y="2474"/>
                      </a:cubicBezTo>
                      <a:cubicBezTo>
                        <a:pt x="8755" y="2413"/>
                        <a:pt x="8451" y="2322"/>
                        <a:pt x="8147" y="2261"/>
                      </a:cubicBezTo>
                      <a:cubicBezTo>
                        <a:pt x="7843" y="2170"/>
                        <a:pt x="7448" y="2079"/>
                        <a:pt x="7174" y="1958"/>
                      </a:cubicBezTo>
                      <a:cubicBezTo>
                        <a:pt x="7509" y="1836"/>
                        <a:pt x="7904" y="1775"/>
                        <a:pt x="8238" y="1684"/>
                      </a:cubicBezTo>
                      <a:cubicBezTo>
                        <a:pt x="8451" y="1714"/>
                        <a:pt x="8725" y="1836"/>
                        <a:pt x="8907" y="1927"/>
                      </a:cubicBezTo>
                      <a:cubicBezTo>
                        <a:pt x="8930" y="1935"/>
                        <a:pt x="8954" y="1939"/>
                        <a:pt x="8980" y="1939"/>
                      </a:cubicBezTo>
                      <a:cubicBezTo>
                        <a:pt x="9055" y="1939"/>
                        <a:pt x="9135" y="1904"/>
                        <a:pt x="9180" y="1836"/>
                      </a:cubicBezTo>
                      <a:cubicBezTo>
                        <a:pt x="9211" y="1775"/>
                        <a:pt x="9180" y="1654"/>
                        <a:pt x="9120" y="1562"/>
                      </a:cubicBezTo>
                      <a:cubicBezTo>
                        <a:pt x="9059" y="1562"/>
                        <a:pt x="9029" y="1532"/>
                        <a:pt x="9029" y="1532"/>
                      </a:cubicBezTo>
                      <a:cubicBezTo>
                        <a:pt x="9059" y="1532"/>
                        <a:pt x="9120" y="1532"/>
                        <a:pt x="9180" y="1502"/>
                      </a:cubicBezTo>
                      <a:cubicBezTo>
                        <a:pt x="9302" y="1502"/>
                        <a:pt x="9363" y="1380"/>
                        <a:pt x="9332" y="1258"/>
                      </a:cubicBezTo>
                      <a:cubicBezTo>
                        <a:pt x="9332" y="1179"/>
                        <a:pt x="9241" y="1100"/>
                        <a:pt x="9158" y="1100"/>
                      </a:cubicBezTo>
                      <a:cubicBezTo>
                        <a:pt x="9145" y="1100"/>
                        <a:pt x="9132" y="1102"/>
                        <a:pt x="9120" y="1106"/>
                      </a:cubicBezTo>
                      <a:cubicBezTo>
                        <a:pt x="8846" y="1167"/>
                        <a:pt x="8542" y="1228"/>
                        <a:pt x="8269" y="1258"/>
                      </a:cubicBezTo>
                      <a:cubicBezTo>
                        <a:pt x="8208" y="1258"/>
                        <a:pt x="8147" y="1258"/>
                        <a:pt x="8086" y="1228"/>
                      </a:cubicBezTo>
                      <a:cubicBezTo>
                        <a:pt x="8117" y="1015"/>
                        <a:pt x="8238" y="772"/>
                        <a:pt x="8360" y="651"/>
                      </a:cubicBezTo>
                      <a:cubicBezTo>
                        <a:pt x="8421" y="590"/>
                        <a:pt x="8421" y="468"/>
                        <a:pt x="8299" y="407"/>
                      </a:cubicBezTo>
                      <a:cubicBezTo>
                        <a:pt x="8271" y="365"/>
                        <a:pt x="8229" y="342"/>
                        <a:pt x="8187" y="342"/>
                      </a:cubicBezTo>
                      <a:cubicBezTo>
                        <a:pt x="8138" y="342"/>
                        <a:pt x="8088" y="373"/>
                        <a:pt x="8056" y="438"/>
                      </a:cubicBezTo>
                      <a:cubicBezTo>
                        <a:pt x="7843" y="651"/>
                        <a:pt x="7661" y="1046"/>
                        <a:pt x="7661" y="1410"/>
                      </a:cubicBezTo>
                      <a:lnTo>
                        <a:pt x="6870" y="1654"/>
                      </a:lnTo>
                      <a:cubicBezTo>
                        <a:pt x="6870" y="1350"/>
                        <a:pt x="7205" y="651"/>
                        <a:pt x="7357" y="407"/>
                      </a:cubicBezTo>
                      <a:lnTo>
                        <a:pt x="7448" y="286"/>
                      </a:lnTo>
                      <a:cubicBezTo>
                        <a:pt x="7478" y="195"/>
                        <a:pt x="7448" y="103"/>
                        <a:pt x="7357" y="12"/>
                      </a:cubicBezTo>
                      <a:cubicBezTo>
                        <a:pt x="7342" y="5"/>
                        <a:pt x="7323" y="1"/>
                        <a:pt x="7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18"/>
                <p:cNvSpPr/>
                <p:nvPr/>
              </p:nvSpPr>
              <p:spPr>
                <a:xfrm>
                  <a:off x="13434400" y="7295850"/>
                  <a:ext cx="282700" cy="196525"/>
                </a:xfrm>
                <a:custGeom>
                  <a:rect b="b" l="l" r="r" t="t"/>
                  <a:pathLst>
                    <a:path extrusionOk="0" h="7861" w="11308">
                      <a:moveTo>
                        <a:pt x="9367" y="1"/>
                      </a:moveTo>
                      <a:cubicBezTo>
                        <a:pt x="8990" y="1"/>
                        <a:pt x="8578" y="81"/>
                        <a:pt x="8329" y="97"/>
                      </a:cubicBezTo>
                      <a:cubicBezTo>
                        <a:pt x="7083" y="219"/>
                        <a:pt x="5898" y="584"/>
                        <a:pt x="4712" y="1100"/>
                      </a:cubicBezTo>
                      <a:cubicBezTo>
                        <a:pt x="2736" y="1921"/>
                        <a:pt x="1612" y="3532"/>
                        <a:pt x="609" y="5356"/>
                      </a:cubicBezTo>
                      <a:cubicBezTo>
                        <a:pt x="396" y="5812"/>
                        <a:pt x="1" y="6328"/>
                        <a:pt x="274" y="6784"/>
                      </a:cubicBezTo>
                      <a:cubicBezTo>
                        <a:pt x="852" y="7696"/>
                        <a:pt x="2676" y="7787"/>
                        <a:pt x="3587" y="7848"/>
                      </a:cubicBezTo>
                      <a:cubicBezTo>
                        <a:pt x="3723" y="7856"/>
                        <a:pt x="3858" y="7861"/>
                        <a:pt x="3994" y="7861"/>
                      </a:cubicBezTo>
                      <a:cubicBezTo>
                        <a:pt x="6330" y="7861"/>
                        <a:pt x="8708" y="6639"/>
                        <a:pt x="10001" y="4657"/>
                      </a:cubicBezTo>
                      <a:cubicBezTo>
                        <a:pt x="10639" y="3684"/>
                        <a:pt x="11308" y="1587"/>
                        <a:pt x="10123" y="249"/>
                      </a:cubicBezTo>
                      <a:cubicBezTo>
                        <a:pt x="9971" y="56"/>
                        <a:pt x="9681" y="1"/>
                        <a:pt x="93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18"/>
                <p:cNvSpPr/>
                <p:nvPr/>
              </p:nvSpPr>
              <p:spPr>
                <a:xfrm>
                  <a:off x="13410850" y="7292475"/>
                  <a:ext cx="310825" cy="210800"/>
                </a:xfrm>
                <a:custGeom>
                  <a:rect b="b" l="l" r="r" t="t"/>
                  <a:pathLst>
                    <a:path extrusionOk="0" h="8432" w="12433">
                      <a:moveTo>
                        <a:pt x="9023" y="0"/>
                      </a:moveTo>
                      <a:cubicBezTo>
                        <a:pt x="8908" y="0"/>
                        <a:pt x="8809" y="82"/>
                        <a:pt x="8785" y="202"/>
                      </a:cubicBezTo>
                      <a:lnTo>
                        <a:pt x="8754" y="354"/>
                      </a:lnTo>
                      <a:cubicBezTo>
                        <a:pt x="8511" y="1175"/>
                        <a:pt x="8299" y="2086"/>
                        <a:pt x="8511" y="2664"/>
                      </a:cubicBezTo>
                      <a:lnTo>
                        <a:pt x="7721" y="3120"/>
                      </a:lnTo>
                      <a:cubicBezTo>
                        <a:pt x="7478" y="3272"/>
                        <a:pt x="7235" y="3393"/>
                        <a:pt x="6992" y="3545"/>
                      </a:cubicBezTo>
                      <a:cubicBezTo>
                        <a:pt x="7113" y="2998"/>
                        <a:pt x="7235" y="2360"/>
                        <a:pt x="7539" y="2086"/>
                      </a:cubicBezTo>
                      <a:cubicBezTo>
                        <a:pt x="7630" y="1995"/>
                        <a:pt x="7630" y="1843"/>
                        <a:pt x="7569" y="1722"/>
                      </a:cubicBezTo>
                      <a:cubicBezTo>
                        <a:pt x="7504" y="1656"/>
                        <a:pt x="7430" y="1626"/>
                        <a:pt x="7357" y="1626"/>
                      </a:cubicBezTo>
                      <a:cubicBezTo>
                        <a:pt x="7293" y="1626"/>
                        <a:pt x="7230" y="1649"/>
                        <a:pt x="7174" y="1691"/>
                      </a:cubicBezTo>
                      <a:cubicBezTo>
                        <a:pt x="6718" y="2056"/>
                        <a:pt x="6566" y="2937"/>
                        <a:pt x="6475" y="3576"/>
                      </a:cubicBezTo>
                      <a:cubicBezTo>
                        <a:pt x="6475" y="3667"/>
                        <a:pt x="6414" y="3758"/>
                        <a:pt x="6414" y="3849"/>
                      </a:cubicBezTo>
                      <a:cubicBezTo>
                        <a:pt x="5958" y="4062"/>
                        <a:pt x="5502" y="4336"/>
                        <a:pt x="5046" y="4579"/>
                      </a:cubicBezTo>
                      <a:cubicBezTo>
                        <a:pt x="5107" y="4457"/>
                        <a:pt x="5137" y="4305"/>
                        <a:pt x="5168" y="4184"/>
                      </a:cubicBezTo>
                      <a:cubicBezTo>
                        <a:pt x="5198" y="4062"/>
                        <a:pt x="5198" y="4001"/>
                        <a:pt x="5259" y="3910"/>
                      </a:cubicBezTo>
                      <a:cubicBezTo>
                        <a:pt x="5320" y="3728"/>
                        <a:pt x="5350" y="3545"/>
                        <a:pt x="5441" y="3363"/>
                      </a:cubicBezTo>
                      <a:cubicBezTo>
                        <a:pt x="5654" y="2634"/>
                        <a:pt x="5897" y="1843"/>
                        <a:pt x="6414" y="1448"/>
                      </a:cubicBezTo>
                      <a:cubicBezTo>
                        <a:pt x="6536" y="1387"/>
                        <a:pt x="6566" y="1175"/>
                        <a:pt x="6475" y="1083"/>
                      </a:cubicBezTo>
                      <a:cubicBezTo>
                        <a:pt x="6420" y="1010"/>
                        <a:pt x="6331" y="970"/>
                        <a:pt x="6243" y="970"/>
                      </a:cubicBezTo>
                      <a:cubicBezTo>
                        <a:pt x="6185" y="970"/>
                        <a:pt x="6128" y="987"/>
                        <a:pt x="6080" y="1023"/>
                      </a:cubicBezTo>
                      <a:cubicBezTo>
                        <a:pt x="5441" y="1570"/>
                        <a:pt x="5168" y="2451"/>
                        <a:pt x="4894" y="3211"/>
                      </a:cubicBezTo>
                      <a:cubicBezTo>
                        <a:pt x="4833" y="3393"/>
                        <a:pt x="4803" y="3576"/>
                        <a:pt x="4712" y="3728"/>
                      </a:cubicBezTo>
                      <a:cubicBezTo>
                        <a:pt x="4681" y="3819"/>
                        <a:pt x="4651" y="3910"/>
                        <a:pt x="4651" y="4032"/>
                      </a:cubicBezTo>
                      <a:cubicBezTo>
                        <a:pt x="4560" y="4275"/>
                        <a:pt x="4438" y="4640"/>
                        <a:pt x="4347" y="4700"/>
                      </a:cubicBezTo>
                      <a:cubicBezTo>
                        <a:pt x="4256" y="4761"/>
                        <a:pt x="4226" y="4852"/>
                        <a:pt x="4256" y="4944"/>
                      </a:cubicBezTo>
                      <a:cubicBezTo>
                        <a:pt x="3891" y="5126"/>
                        <a:pt x="3526" y="5369"/>
                        <a:pt x="3192" y="5551"/>
                      </a:cubicBezTo>
                      <a:cubicBezTo>
                        <a:pt x="3131" y="5582"/>
                        <a:pt x="3040" y="5643"/>
                        <a:pt x="3010" y="5673"/>
                      </a:cubicBezTo>
                      <a:cubicBezTo>
                        <a:pt x="3040" y="5551"/>
                        <a:pt x="3040" y="5430"/>
                        <a:pt x="3071" y="5339"/>
                      </a:cubicBezTo>
                      <a:cubicBezTo>
                        <a:pt x="3071" y="5248"/>
                        <a:pt x="3131" y="5187"/>
                        <a:pt x="3131" y="5096"/>
                      </a:cubicBezTo>
                      <a:cubicBezTo>
                        <a:pt x="3374" y="4032"/>
                        <a:pt x="3952" y="2937"/>
                        <a:pt x="4681" y="1965"/>
                      </a:cubicBezTo>
                      <a:cubicBezTo>
                        <a:pt x="4742" y="1874"/>
                        <a:pt x="4742" y="1661"/>
                        <a:pt x="4651" y="1600"/>
                      </a:cubicBezTo>
                      <a:cubicBezTo>
                        <a:pt x="4595" y="1558"/>
                        <a:pt x="4525" y="1535"/>
                        <a:pt x="4458" y="1535"/>
                      </a:cubicBezTo>
                      <a:cubicBezTo>
                        <a:pt x="4380" y="1535"/>
                        <a:pt x="4305" y="1565"/>
                        <a:pt x="4256" y="1630"/>
                      </a:cubicBezTo>
                      <a:cubicBezTo>
                        <a:pt x="3496" y="2664"/>
                        <a:pt x="2919" y="3849"/>
                        <a:pt x="2615" y="4944"/>
                      </a:cubicBezTo>
                      <a:cubicBezTo>
                        <a:pt x="2584" y="5035"/>
                        <a:pt x="2584" y="5126"/>
                        <a:pt x="2554" y="5217"/>
                      </a:cubicBezTo>
                      <a:cubicBezTo>
                        <a:pt x="2523" y="5430"/>
                        <a:pt x="2432" y="5673"/>
                        <a:pt x="2311" y="5855"/>
                      </a:cubicBezTo>
                      <a:cubicBezTo>
                        <a:pt x="2280" y="5947"/>
                        <a:pt x="2250" y="5977"/>
                        <a:pt x="2280" y="6038"/>
                      </a:cubicBezTo>
                      <a:cubicBezTo>
                        <a:pt x="2159" y="6129"/>
                        <a:pt x="2067" y="6159"/>
                        <a:pt x="1946" y="6251"/>
                      </a:cubicBezTo>
                      <a:lnTo>
                        <a:pt x="1703" y="6342"/>
                      </a:lnTo>
                      <a:cubicBezTo>
                        <a:pt x="1186" y="6646"/>
                        <a:pt x="608" y="6919"/>
                        <a:pt x="122" y="7375"/>
                      </a:cubicBezTo>
                      <a:cubicBezTo>
                        <a:pt x="1" y="7497"/>
                        <a:pt x="1" y="7649"/>
                        <a:pt x="92" y="7770"/>
                      </a:cubicBezTo>
                      <a:cubicBezTo>
                        <a:pt x="137" y="7816"/>
                        <a:pt x="198" y="7839"/>
                        <a:pt x="263" y="7839"/>
                      </a:cubicBezTo>
                      <a:cubicBezTo>
                        <a:pt x="327" y="7839"/>
                        <a:pt x="396" y="7816"/>
                        <a:pt x="456" y="7770"/>
                      </a:cubicBezTo>
                      <a:cubicBezTo>
                        <a:pt x="882" y="7375"/>
                        <a:pt x="1399" y="7102"/>
                        <a:pt x="1915" y="6858"/>
                      </a:cubicBezTo>
                      <a:lnTo>
                        <a:pt x="2128" y="6737"/>
                      </a:lnTo>
                      <a:cubicBezTo>
                        <a:pt x="2311" y="6646"/>
                        <a:pt x="2463" y="6555"/>
                        <a:pt x="2675" y="6463"/>
                      </a:cubicBezTo>
                      <a:cubicBezTo>
                        <a:pt x="3678" y="7102"/>
                        <a:pt x="4833" y="7618"/>
                        <a:pt x="5958" y="8105"/>
                      </a:cubicBezTo>
                      <a:cubicBezTo>
                        <a:pt x="6201" y="8226"/>
                        <a:pt x="6475" y="8287"/>
                        <a:pt x="6688" y="8409"/>
                      </a:cubicBezTo>
                      <a:cubicBezTo>
                        <a:pt x="6727" y="8424"/>
                        <a:pt x="6766" y="8432"/>
                        <a:pt x="6803" y="8432"/>
                      </a:cubicBezTo>
                      <a:cubicBezTo>
                        <a:pt x="6910" y="8432"/>
                        <a:pt x="6999" y="8369"/>
                        <a:pt x="7022" y="8257"/>
                      </a:cubicBezTo>
                      <a:cubicBezTo>
                        <a:pt x="7113" y="8105"/>
                        <a:pt x="7022" y="7953"/>
                        <a:pt x="6870" y="7922"/>
                      </a:cubicBezTo>
                      <a:cubicBezTo>
                        <a:pt x="6657" y="7801"/>
                        <a:pt x="6384" y="7679"/>
                        <a:pt x="6171" y="7618"/>
                      </a:cubicBezTo>
                      <a:cubicBezTo>
                        <a:pt x="5168" y="7193"/>
                        <a:pt x="4104" y="6737"/>
                        <a:pt x="3192" y="6190"/>
                      </a:cubicBezTo>
                      <a:cubicBezTo>
                        <a:pt x="3283" y="6159"/>
                        <a:pt x="3344" y="6129"/>
                        <a:pt x="3435" y="6038"/>
                      </a:cubicBezTo>
                      <a:cubicBezTo>
                        <a:pt x="3830" y="5825"/>
                        <a:pt x="4256" y="5551"/>
                        <a:pt x="4681" y="5339"/>
                      </a:cubicBezTo>
                      <a:cubicBezTo>
                        <a:pt x="6110" y="5947"/>
                        <a:pt x="7721" y="6646"/>
                        <a:pt x="9271" y="7406"/>
                      </a:cubicBezTo>
                      <a:cubicBezTo>
                        <a:pt x="9278" y="7419"/>
                        <a:pt x="9290" y="7425"/>
                        <a:pt x="9307" y="7425"/>
                      </a:cubicBezTo>
                      <a:cubicBezTo>
                        <a:pt x="9365" y="7425"/>
                        <a:pt x="9474" y="7349"/>
                        <a:pt x="9545" y="7254"/>
                      </a:cubicBezTo>
                      <a:cubicBezTo>
                        <a:pt x="9606" y="7102"/>
                        <a:pt x="9545" y="6950"/>
                        <a:pt x="9423" y="6889"/>
                      </a:cubicBezTo>
                      <a:cubicBezTo>
                        <a:pt x="8025" y="6190"/>
                        <a:pt x="6566" y="5551"/>
                        <a:pt x="5259" y="4974"/>
                      </a:cubicBezTo>
                      <a:cubicBezTo>
                        <a:pt x="5624" y="4792"/>
                        <a:pt x="6019" y="4609"/>
                        <a:pt x="6384" y="4366"/>
                      </a:cubicBezTo>
                      <a:lnTo>
                        <a:pt x="6414" y="4366"/>
                      </a:lnTo>
                      <a:cubicBezTo>
                        <a:pt x="6627" y="4457"/>
                        <a:pt x="6809" y="4488"/>
                        <a:pt x="6992" y="4518"/>
                      </a:cubicBezTo>
                      <a:cubicBezTo>
                        <a:pt x="7387" y="4640"/>
                        <a:pt x="7782" y="4700"/>
                        <a:pt x="8055" y="4944"/>
                      </a:cubicBezTo>
                      <a:cubicBezTo>
                        <a:pt x="8106" y="4981"/>
                        <a:pt x="8167" y="5003"/>
                        <a:pt x="8227" y="5003"/>
                      </a:cubicBezTo>
                      <a:cubicBezTo>
                        <a:pt x="8312" y="5003"/>
                        <a:pt x="8397" y="4959"/>
                        <a:pt x="8451" y="4852"/>
                      </a:cubicBezTo>
                      <a:cubicBezTo>
                        <a:pt x="8511" y="4761"/>
                        <a:pt x="8511" y="4579"/>
                        <a:pt x="8359" y="4488"/>
                      </a:cubicBezTo>
                      <a:cubicBezTo>
                        <a:pt x="8025" y="4214"/>
                        <a:pt x="7539" y="4092"/>
                        <a:pt x="7113" y="4001"/>
                      </a:cubicBezTo>
                      <a:lnTo>
                        <a:pt x="7022" y="4001"/>
                      </a:lnTo>
                      <a:cubicBezTo>
                        <a:pt x="7326" y="3849"/>
                        <a:pt x="7599" y="3697"/>
                        <a:pt x="7903" y="3545"/>
                      </a:cubicBezTo>
                      <a:cubicBezTo>
                        <a:pt x="8207" y="3393"/>
                        <a:pt x="8511" y="3181"/>
                        <a:pt x="8815" y="3059"/>
                      </a:cubicBezTo>
                      <a:cubicBezTo>
                        <a:pt x="9302" y="3302"/>
                        <a:pt x="10122" y="3333"/>
                        <a:pt x="10943" y="3333"/>
                      </a:cubicBezTo>
                      <a:cubicBezTo>
                        <a:pt x="11399" y="3333"/>
                        <a:pt x="11824" y="3333"/>
                        <a:pt x="12037" y="3424"/>
                      </a:cubicBezTo>
                      <a:cubicBezTo>
                        <a:pt x="12063" y="3429"/>
                        <a:pt x="12088" y="3431"/>
                        <a:pt x="12113" y="3431"/>
                      </a:cubicBezTo>
                      <a:cubicBezTo>
                        <a:pt x="12237" y="3431"/>
                        <a:pt x="12351" y="3368"/>
                        <a:pt x="12402" y="3241"/>
                      </a:cubicBezTo>
                      <a:cubicBezTo>
                        <a:pt x="12432" y="3089"/>
                        <a:pt x="12341" y="2937"/>
                        <a:pt x="12189" y="2907"/>
                      </a:cubicBezTo>
                      <a:cubicBezTo>
                        <a:pt x="11885" y="2816"/>
                        <a:pt x="11490" y="2816"/>
                        <a:pt x="10973" y="2816"/>
                      </a:cubicBezTo>
                      <a:cubicBezTo>
                        <a:pt x="10517" y="2816"/>
                        <a:pt x="9910" y="2785"/>
                        <a:pt x="9514" y="2694"/>
                      </a:cubicBezTo>
                      <a:cubicBezTo>
                        <a:pt x="9970" y="2421"/>
                        <a:pt x="10457" y="2208"/>
                        <a:pt x="10943" y="1995"/>
                      </a:cubicBezTo>
                      <a:cubicBezTo>
                        <a:pt x="11277" y="1995"/>
                        <a:pt x="11703" y="2026"/>
                        <a:pt x="11976" y="2086"/>
                      </a:cubicBezTo>
                      <a:cubicBezTo>
                        <a:pt x="12009" y="2099"/>
                        <a:pt x="12041" y="2105"/>
                        <a:pt x="12073" y="2105"/>
                      </a:cubicBezTo>
                      <a:cubicBezTo>
                        <a:pt x="12188" y="2105"/>
                        <a:pt x="12287" y="2024"/>
                        <a:pt x="12311" y="1904"/>
                      </a:cubicBezTo>
                      <a:cubicBezTo>
                        <a:pt x="12341" y="1752"/>
                        <a:pt x="12280" y="1600"/>
                        <a:pt x="12128" y="1570"/>
                      </a:cubicBezTo>
                      <a:cubicBezTo>
                        <a:pt x="12098" y="1570"/>
                        <a:pt x="12007" y="1539"/>
                        <a:pt x="11976" y="1539"/>
                      </a:cubicBezTo>
                      <a:cubicBezTo>
                        <a:pt x="12037" y="1478"/>
                        <a:pt x="12098" y="1478"/>
                        <a:pt x="12159" y="1448"/>
                      </a:cubicBezTo>
                      <a:cubicBezTo>
                        <a:pt x="12311" y="1418"/>
                        <a:pt x="12402" y="1205"/>
                        <a:pt x="12311" y="1114"/>
                      </a:cubicBezTo>
                      <a:cubicBezTo>
                        <a:pt x="12289" y="1004"/>
                        <a:pt x="12187" y="925"/>
                        <a:pt x="12086" y="925"/>
                      </a:cubicBezTo>
                      <a:cubicBezTo>
                        <a:pt x="12048" y="925"/>
                        <a:pt x="12010" y="937"/>
                        <a:pt x="11976" y="962"/>
                      </a:cubicBezTo>
                      <a:cubicBezTo>
                        <a:pt x="11581" y="1114"/>
                        <a:pt x="11217" y="1266"/>
                        <a:pt x="10821" y="1448"/>
                      </a:cubicBezTo>
                      <a:cubicBezTo>
                        <a:pt x="10761" y="1448"/>
                        <a:pt x="10639" y="1448"/>
                        <a:pt x="10578" y="1478"/>
                      </a:cubicBezTo>
                      <a:cubicBezTo>
                        <a:pt x="10578" y="1175"/>
                        <a:pt x="10639" y="810"/>
                        <a:pt x="10791" y="567"/>
                      </a:cubicBezTo>
                      <a:cubicBezTo>
                        <a:pt x="10882" y="475"/>
                        <a:pt x="10821" y="263"/>
                        <a:pt x="10669" y="202"/>
                      </a:cubicBezTo>
                      <a:cubicBezTo>
                        <a:pt x="10635" y="168"/>
                        <a:pt x="10584" y="151"/>
                        <a:pt x="10530" y="151"/>
                      </a:cubicBezTo>
                      <a:cubicBezTo>
                        <a:pt x="10440" y="151"/>
                        <a:pt x="10343" y="198"/>
                        <a:pt x="10305" y="293"/>
                      </a:cubicBezTo>
                      <a:cubicBezTo>
                        <a:pt x="10122" y="688"/>
                        <a:pt x="9910" y="1296"/>
                        <a:pt x="10062" y="1813"/>
                      </a:cubicBezTo>
                      <a:cubicBezTo>
                        <a:pt x="9697" y="2026"/>
                        <a:pt x="9362" y="2208"/>
                        <a:pt x="8998" y="2390"/>
                      </a:cubicBezTo>
                      <a:cubicBezTo>
                        <a:pt x="8906" y="1934"/>
                        <a:pt x="9210" y="871"/>
                        <a:pt x="9271" y="506"/>
                      </a:cubicBezTo>
                      <a:lnTo>
                        <a:pt x="9302" y="354"/>
                      </a:lnTo>
                      <a:cubicBezTo>
                        <a:pt x="9362" y="202"/>
                        <a:pt x="9271" y="50"/>
                        <a:pt x="9119" y="19"/>
                      </a:cubicBezTo>
                      <a:cubicBezTo>
                        <a:pt x="9087" y="6"/>
                        <a:pt x="9054" y="0"/>
                        <a:pt x="90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18"/>
                <p:cNvSpPr/>
                <p:nvPr/>
              </p:nvSpPr>
              <p:spPr>
                <a:xfrm>
                  <a:off x="13736850" y="7265225"/>
                  <a:ext cx="71450" cy="100325"/>
                </a:xfrm>
                <a:custGeom>
                  <a:rect b="b" l="l" r="r" t="t"/>
                  <a:pathLst>
                    <a:path extrusionOk="0" h="4013" w="2858">
                      <a:moveTo>
                        <a:pt x="719" y="1"/>
                      </a:moveTo>
                      <a:cubicBezTo>
                        <a:pt x="673" y="1"/>
                        <a:pt x="625" y="14"/>
                        <a:pt x="578" y="46"/>
                      </a:cubicBezTo>
                      <a:cubicBezTo>
                        <a:pt x="213" y="228"/>
                        <a:pt x="152" y="897"/>
                        <a:pt x="122" y="1201"/>
                      </a:cubicBezTo>
                      <a:cubicBezTo>
                        <a:pt x="0" y="2113"/>
                        <a:pt x="365" y="3116"/>
                        <a:pt x="1125" y="3632"/>
                      </a:cubicBezTo>
                      <a:cubicBezTo>
                        <a:pt x="1308" y="3816"/>
                        <a:pt x="1710" y="4013"/>
                        <a:pt x="2120" y="4013"/>
                      </a:cubicBezTo>
                      <a:cubicBezTo>
                        <a:pt x="2322" y="4013"/>
                        <a:pt x="2525" y="3965"/>
                        <a:pt x="2706" y="3845"/>
                      </a:cubicBezTo>
                      <a:cubicBezTo>
                        <a:pt x="2857" y="3724"/>
                        <a:pt x="2797" y="3328"/>
                        <a:pt x="2797" y="3176"/>
                      </a:cubicBezTo>
                      <a:cubicBezTo>
                        <a:pt x="2797" y="2720"/>
                        <a:pt x="2706" y="2265"/>
                        <a:pt x="2554" y="1809"/>
                      </a:cubicBezTo>
                      <a:cubicBezTo>
                        <a:pt x="2280" y="1049"/>
                        <a:pt x="1733" y="593"/>
                        <a:pt x="1095" y="198"/>
                      </a:cubicBezTo>
                      <a:cubicBezTo>
                        <a:pt x="982" y="108"/>
                        <a:pt x="853" y="1"/>
                        <a:pt x="7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18"/>
                <p:cNvSpPr/>
                <p:nvPr/>
              </p:nvSpPr>
              <p:spPr>
                <a:xfrm>
                  <a:off x="13733050" y="7251925"/>
                  <a:ext cx="76775" cy="118550"/>
                </a:xfrm>
                <a:custGeom>
                  <a:rect b="b" l="l" r="r" t="t"/>
                  <a:pathLst>
                    <a:path extrusionOk="0" h="4742" w="3071">
                      <a:moveTo>
                        <a:pt x="456" y="0"/>
                      </a:moveTo>
                      <a:cubicBezTo>
                        <a:pt x="426" y="31"/>
                        <a:pt x="426" y="122"/>
                        <a:pt x="456" y="152"/>
                      </a:cubicBezTo>
                      <a:cubicBezTo>
                        <a:pt x="578" y="304"/>
                        <a:pt x="669" y="517"/>
                        <a:pt x="760" y="730"/>
                      </a:cubicBezTo>
                      <a:lnTo>
                        <a:pt x="791" y="790"/>
                      </a:lnTo>
                      <a:cubicBezTo>
                        <a:pt x="821" y="882"/>
                        <a:pt x="882" y="912"/>
                        <a:pt x="882" y="973"/>
                      </a:cubicBezTo>
                      <a:cubicBezTo>
                        <a:pt x="608" y="1338"/>
                        <a:pt x="365" y="1733"/>
                        <a:pt x="183" y="2158"/>
                      </a:cubicBezTo>
                      <a:cubicBezTo>
                        <a:pt x="152" y="2249"/>
                        <a:pt x="122" y="2341"/>
                        <a:pt x="31" y="2432"/>
                      </a:cubicBezTo>
                      <a:cubicBezTo>
                        <a:pt x="0" y="2462"/>
                        <a:pt x="31" y="2553"/>
                        <a:pt x="61" y="2584"/>
                      </a:cubicBezTo>
                      <a:cubicBezTo>
                        <a:pt x="79" y="2593"/>
                        <a:pt x="97" y="2596"/>
                        <a:pt x="114" y="2596"/>
                      </a:cubicBezTo>
                      <a:cubicBezTo>
                        <a:pt x="155" y="2596"/>
                        <a:pt x="192" y="2575"/>
                        <a:pt x="213" y="2553"/>
                      </a:cubicBezTo>
                      <a:cubicBezTo>
                        <a:pt x="274" y="2462"/>
                        <a:pt x="304" y="2341"/>
                        <a:pt x="365" y="2280"/>
                      </a:cubicBezTo>
                      <a:cubicBezTo>
                        <a:pt x="578" y="1945"/>
                        <a:pt x="760" y="1550"/>
                        <a:pt x="973" y="1216"/>
                      </a:cubicBezTo>
                      <a:cubicBezTo>
                        <a:pt x="973" y="1246"/>
                        <a:pt x="1034" y="1277"/>
                        <a:pt x="1034" y="1277"/>
                      </a:cubicBezTo>
                      <a:cubicBezTo>
                        <a:pt x="1095" y="1429"/>
                        <a:pt x="1186" y="1581"/>
                        <a:pt x="1247" y="1793"/>
                      </a:cubicBezTo>
                      <a:cubicBezTo>
                        <a:pt x="973" y="2280"/>
                        <a:pt x="669" y="2888"/>
                        <a:pt x="365" y="3404"/>
                      </a:cubicBezTo>
                      <a:cubicBezTo>
                        <a:pt x="274" y="3526"/>
                        <a:pt x="304" y="3556"/>
                        <a:pt x="335" y="3617"/>
                      </a:cubicBezTo>
                      <a:cubicBezTo>
                        <a:pt x="343" y="3625"/>
                        <a:pt x="355" y="3629"/>
                        <a:pt x="370" y="3629"/>
                      </a:cubicBezTo>
                      <a:cubicBezTo>
                        <a:pt x="410" y="3629"/>
                        <a:pt x="464" y="3601"/>
                        <a:pt x="487" y="3556"/>
                      </a:cubicBezTo>
                      <a:cubicBezTo>
                        <a:pt x="791" y="3070"/>
                        <a:pt x="1064" y="2523"/>
                        <a:pt x="1277" y="2097"/>
                      </a:cubicBezTo>
                      <a:cubicBezTo>
                        <a:pt x="1368" y="2249"/>
                        <a:pt x="1399" y="2401"/>
                        <a:pt x="1490" y="2553"/>
                      </a:cubicBezTo>
                      <a:cubicBezTo>
                        <a:pt x="1429" y="2614"/>
                        <a:pt x="1429" y="2705"/>
                        <a:pt x="1399" y="2736"/>
                      </a:cubicBezTo>
                      <a:cubicBezTo>
                        <a:pt x="1368" y="2888"/>
                        <a:pt x="1277" y="3040"/>
                        <a:pt x="1216" y="3100"/>
                      </a:cubicBezTo>
                      <a:cubicBezTo>
                        <a:pt x="1186" y="3161"/>
                        <a:pt x="1186" y="3222"/>
                        <a:pt x="1216" y="3252"/>
                      </a:cubicBezTo>
                      <a:cubicBezTo>
                        <a:pt x="1231" y="3283"/>
                        <a:pt x="1254" y="3298"/>
                        <a:pt x="1281" y="3298"/>
                      </a:cubicBezTo>
                      <a:cubicBezTo>
                        <a:pt x="1307" y="3298"/>
                        <a:pt x="1338" y="3283"/>
                        <a:pt x="1368" y="3252"/>
                      </a:cubicBezTo>
                      <a:cubicBezTo>
                        <a:pt x="1490" y="3161"/>
                        <a:pt x="1520" y="2948"/>
                        <a:pt x="1581" y="2797"/>
                      </a:cubicBezTo>
                      <a:lnTo>
                        <a:pt x="1581" y="2766"/>
                      </a:lnTo>
                      <a:cubicBezTo>
                        <a:pt x="1611" y="2888"/>
                        <a:pt x="1702" y="3009"/>
                        <a:pt x="1733" y="3100"/>
                      </a:cubicBezTo>
                      <a:cubicBezTo>
                        <a:pt x="1794" y="3222"/>
                        <a:pt x="1854" y="3344"/>
                        <a:pt x="1885" y="3435"/>
                      </a:cubicBezTo>
                      <a:cubicBezTo>
                        <a:pt x="1794" y="3587"/>
                        <a:pt x="1733" y="3952"/>
                        <a:pt x="1733" y="4195"/>
                      </a:cubicBezTo>
                      <a:cubicBezTo>
                        <a:pt x="1733" y="4347"/>
                        <a:pt x="1702" y="4499"/>
                        <a:pt x="1702" y="4620"/>
                      </a:cubicBezTo>
                      <a:cubicBezTo>
                        <a:pt x="1702" y="4681"/>
                        <a:pt x="1702" y="4742"/>
                        <a:pt x="1794" y="4742"/>
                      </a:cubicBezTo>
                      <a:cubicBezTo>
                        <a:pt x="1824" y="4742"/>
                        <a:pt x="1885" y="4742"/>
                        <a:pt x="1885" y="4651"/>
                      </a:cubicBezTo>
                      <a:cubicBezTo>
                        <a:pt x="1946" y="4559"/>
                        <a:pt x="1946" y="4407"/>
                        <a:pt x="1976" y="4195"/>
                      </a:cubicBezTo>
                      <a:cubicBezTo>
                        <a:pt x="1976" y="4043"/>
                        <a:pt x="2006" y="3830"/>
                        <a:pt x="2037" y="3678"/>
                      </a:cubicBezTo>
                      <a:cubicBezTo>
                        <a:pt x="2128" y="3860"/>
                        <a:pt x="2189" y="4043"/>
                        <a:pt x="2280" y="4195"/>
                      </a:cubicBezTo>
                      <a:cubicBezTo>
                        <a:pt x="2280" y="4316"/>
                        <a:pt x="2250" y="4468"/>
                        <a:pt x="2189" y="4590"/>
                      </a:cubicBezTo>
                      <a:cubicBezTo>
                        <a:pt x="2158" y="4620"/>
                        <a:pt x="2189" y="4711"/>
                        <a:pt x="2280" y="4711"/>
                      </a:cubicBezTo>
                      <a:cubicBezTo>
                        <a:pt x="2288" y="4719"/>
                        <a:pt x="2299" y="4723"/>
                        <a:pt x="2312" y="4723"/>
                      </a:cubicBezTo>
                      <a:cubicBezTo>
                        <a:pt x="2350" y="4723"/>
                        <a:pt x="2402" y="4689"/>
                        <a:pt x="2402" y="4620"/>
                      </a:cubicBezTo>
                      <a:lnTo>
                        <a:pt x="2402" y="4590"/>
                      </a:lnTo>
                      <a:cubicBezTo>
                        <a:pt x="2402" y="4620"/>
                        <a:pt x="2402" y="4620"/>
                        <a:pt x="2432" y="4651"/>
                      </a:cubicBezTo>
                      <a:cubicBezTo>
                        <a:pt x="2432" y="4711"/>
                        <a:pt x="2493" y="4742"/>
                        <a:pt x="2554" y="4742"/>
                      </a:cubicBezTo>
                      <a:cubicBezTo>
                        <a:pt x="2584" y="4742"/>
                        <a:pt x="2614" y="4651"/>
                        <a:pt x="2614" y="4620"/>
                      </a:cubicBezTo>
                      <a:cubicBezTo>
                        <a:pt x="2584" y="4468"/>
                        <a:pt x="2493" y="4316"/>
                        <a:pt x="2462" y="4195"/>
                      </a:cubicBezTo>
                      <a:lnTo>
                        <a:pt x="2462" y="4104"/>
                      </a:lnTo>
                      <a:cubicBezTo>
                        <a:pt x="2584" y="4104"/>
                        <a:pt x="2675" y="4134"/>
                        <a:pt x="2797" y="4195"/>
                      </a:cubicBezTo>
                      <a:cubicBezTo>
                        <a:pt x="2806" y="4214"/>
                        <a:pt x="2821" y="4221"/>
                        <a:pt x="2839" y="4221"/>
                      </a:cubicBezTo>
                      <a:cubicBezTo>
                        <a:pt x="2878" y="4221"/>
                        <a:pt x="2928" y="4185"/>
                        <a:pt x="2949" y="4164"/>
                      </a:cubicBezTo>
                      <a:cubicBezTo>
                        <a:pt x="3009" y="4134"/>
                        <a:pt x="2949" y="4043"/>
                        <a:pt x="2918" y="4012"/>
                      </a:cubicBezTo>
                      <a:cubicBezTo>
                        <a:pt x="2813" y="3960"/>
                        <a:pt x="2640" y="3885"/>
                        <a:pt x="2478" y="3885"/>
                      </a:cubicBezTo>
                      <a:cubicBezTo>
                        <a:pt x="2452" y="3885"/>
                        <a:pt x="2426" y="3887"/>
                        <a:pt x="2402" y="3891"/>
                      </a:cubicBezTo>
                      <a:cubicBezTo>
                        <a:pt x="2310" y="3739"/>
                        <a:pt x="2280" y="3648"/>
                        <a:pt x="2189" y="3496"/>
                      </a:cubicBezTo>
                      <a:cubicBezTo>
                        <a:pt x="2213" y="3486"/>
                        <a:pt x="2245" y="3482"/>
                        <a:pt x="2281" y="3482"/>
                      </a:cubicBezTo>
                      <a:cubicBezTo>
                        <a:pt x="2470" y="3482"/>
                        <a:pt x="2786" y="3597"/>
                        <a:pt x="2888" y="3648"/>
                      </a:cubicBezTo>
                      <a:lnTo>
                        <a:pt x="2949" y="3678"/>
                      </a:lnTo>
                      <a:cubicBezTo>
                        <a:pt x="3009" y="3678"/>
                        <a:pt x="3070" y="3678"/>
                        <a:pt x="3070" y="3587"/>
                      </a:cubicBezTo>
                      <a:cubicBezTo>
                        <a:pt x="3070" y="3556"/>
                        <a:pt x="3070" y="3496"/>
                        <a:pt x="3009" y="3496"/>
                      </a:cubicBezTo>
                      <a:lnTo>
                        <a:pt x="2918" y="3435"/>
                      </a:lnTo>
                      <a:cubicBezTo>
                        <a:pt x="2671" y="3361"/>
                        <a:pt x="2404" y="3266"/>
                        <a:pt x="2198" y="3266"/>
                      </a:cubicBezTo>
                      <a:cubicBezTo>
                        <a:pt x="2151" y="3266"/>
                        <a:pt x="2107" y="3271"/>
                        <a:pt x="2067" y="3283"/>
                      </a:cubicBezTo>
                      <a:cubicBezTo>
                        <a:pt x="2037" y="3192"/>
                        <a:pt x="1976" y="3100"/>
                        <a:pt x="1915" y="2979"/>
                      </a:cubicBezTo>
                      <a:cubicBezTo>
                        <a:pt x="1885" y="2918"/>
                        <a:pt x="1854" y="2797"/>
                        <a:pt x="1824" y="2736"/>
                      </a:cubicBezTo>
                      <a:lnTo>
                        <a:pt x="1824" y="2736"/>
                      </a:lnTo>
                      <a:cubicBezTo>
                        <a:pt x="2006" y="2766"/>
                        <a:pt x="2219" y="2827"/>
                        <a:pt x="2341" y="2948"/>
                      </a:cubicBezTo>
                      <a:cubicBezTo>
                        <a:pt x="2356" y="2964"/>
                        <a:pt x="2386" y="2971"/>
                        <a:pt x="2417" y="2971"/>
                      </a:cubicBezTo>
                      <a:cubicBezTo>
                        <a:pt x="2447" y="2971"/>
                        <a:pt x="2478" y="2964"/>
                        <a:pt x="2493" y="2948"/>
                      </a:cubicBezTo>
                      <a:cubicBezTo>
                        <a:pt x="2554" y="2918"/>
                        <a:pt x="2554" y="2827"/>
                        <a:pt x="2493" y="2797"/>
                      </a:cubicBezTo>
                      <a:cubicBezTo>
                        <a:pt x="2341" y="2614"/>
                        <a:pt x="2037" y="2523"/>
                        <a:pt x="1824" y="2493"/>
                      </a:cubicBezTo>
                      <a:cubicBezTo>
                        <a:pt x="1794" y="2493"/>
                        <a:pt x="1733" y="2493"/>
                        <a:pt x="1733" y="2462"/>
                      </a:cubicBezTo>
                      <a:cubicBezTo>
                        <a:pt x="1672" y="2280"/>
                        <a:pt x="1581" y="2128"/>
                        <a:pt x="1520" y="1915"/>
                      </a:cubicBezTo>
                      <a:lnTo>
                        <a:pt x="1520" y="1915"/>
                      </a:lnTo>
                      <a:cubicBezTo>
                        <a:pt x="1550" y="1915"/>
                        <a:pt x="1581" y="1976"/>
                        <a:pt x="1672" y="1976"/>
                      </a:cubicBezTo>
                      <a:cubicBezTo>
                        <a:pt x="1702" y="1976"/>
                        <a:pt x="1733" y="2006"/>
                        <a:pt x="1794" y="2006"/>
                      </a:cubicBezTo>
                      <a:cubicBezTo>
                        <a:pt x="1854" y="2037"/>
                        <a:pt x="1885" y="2037"/>
                        <a:pt x="1976" y="2097"/>
                      </a:cubicBezTo>
                      <a:cubicBezTo>
                        <a:pt x="2250" y="2189"/>
                        <a:pt x="2493" y="2310"/>
                        <a:pt x="2645" y="2493"/>
                      </a:cubicBezTo>
                      <a:cubicBezTo>
                        <a:pt x="2689" y="2537"/>
                        <a:pt x="2717" y="2565"/>
                        <a:pt x="2753" y="2565"/>
                      </a:cubicBezTo>
                      <a:cubicBezTo>
                        <a:pt x="2766" y="2565"/>
                        <a:pt x="2780" y="2561"/>
                        <a:pt x="2797" y="2553"/>
                      </a:cubicBezTo>
                      <a:cubicBezTo>
                        <a:pt x="2858" y="2493"/>
                        <a:pt x="2888" y="2462"/>
                        <a:pt x="2858" y="2401"/>
                      </a:cubicBezTo>
                      <a:cubicBezTo>
                        <a:pt x="2645" y="2128"/>
                        <a:pt x="2341" y="2006"/>
                        <a:pt x="2098" y="1885"/>
                      </a:cubicBezTo>
                      <a:cubicBezTo>
                        <a:pt x="2006" y="1854"/>
                        <a:pt x="1946" y="1854"/>
                        <a:pt x="1885" y="1824"/>
                      </a:cubicBezTo>
                      <a:cubicBezTo>
                        <a:pt x="1854" y="1824"/>
                        <a:pt x="1824" y="1793"/>
                        <a:pt x="1794" y="1793"/>
                      </a:cubicBezTo>
                      <a:cubicBezTo>
                        <a:pt x="1702" y="1733"/>
                        <a:pt x="1550" y="1702"/>
                        <a:pt x="1520" y="1672"/>
                      </a:cubicBezTo>
                      <a:cubicBezTo>
                        <a:pt x="1490" y="1641"/>
                        <a:pt x="1490" y="1641"/>
                        <a:pt x="1429" y="1641"/>
                      </a:cubicBezTo>
                      <a:cubicBezTo>
                        <a:pt x="1368" y="1490"/>
                        <a:pt x="1338" y="1368"/>
                        <a:pt x="1247" y="1216"/>
                      </a:cubicBezTo>
                      <a:cubicBezTo>
                        <a:pt x="1247" y="1186"/>
                        <a:pt x="1216" y="1186"/>
                        <a:pt x="1216" y="1125"/>
                      </a:cubicBezTo>
                      <a:lnTo>
                        <a:pt x="1216" y="1125"/>
                      </a:lnTo>
                      <a:cubicBezTo>
                        <a:pt x="1247" y="1125"/>
                        <a:pt x="1277" y="1186"/>
                        <a:pt x="1338" y="1186"/>
                      </a:cubicBezTo>
                      <a:cubicBezTo>
                        <a:pt x="1368" y="1186"/>
                        <a:pt x="1399" y="1186"/>
                        <a:pt x="1399" y="1216"/>
                      </a:cubicBezTo>
                      <a:cubicBezTo>
                        <a:pt x="1794" y="1338"/>
                        <a:pt x="2158" y="1550"/>
                        <a:pt x="2493" y="1854"/>
                      </a:cubicBezTo>
                      <a:cubicBezTo>
                        <a:pt x="2523" y="1869"/>
                        <a:pt x="2554" y="1877"/>
                        <a:pt x="2580" y="1877"/>
                      </a:cubicBezTo>
                      <a:cubicBezTo>
                        <a:pt x="2607" y="1877"/>
                        <a:pt x="2630" y="1869"/>
                        <a:pt x="2645" y="1854"/>
                      </a:cubicBezTo>
                      <a:cubicBezTo>
                        <a:pt x="2706" y="1824"/>
                        <a:pt x="2706" y="1733"/>
                        <a:pt x="2645" y="1702"/>
                      </a:cubicBezTo>
                      <a:cubicBezTo>
                        <a:pt x="2310" y="1398"/>
                        <a:pt x="1885" y="1125"/>
                        <a:pt x="1490" y="1034"/>
                      </a:cubicBezTo>
                      <a:cubicBezTo>
                        <a:pt x="1429" y="1034"/>
                        <a:pt x="1399" y="973"/>
                        <a:pt x="1368" y="973"/>
                      </a:cubicBezTo>
                      <a:cubicBezTo>
                        <a:pt x="1277" y="942"/>
                        <a:pt x="1186" y="942"/>
                        <a:pt x="1125" y="882"/>
                      </a:cubicBezTo>
                      <a:cubicBezTo>
                        <a:pt x="1095" y="882"/>
                        <a:pt x="1095" y="821"/>
                        <a:pt x="1064" y="821"/>
                      </a:cubicBezTo>
                      <a:cubicBezTo>
                        <a:pt x="1034" y="790"/>
                        <a:pt x="1034" y="760"/>
                        <a:pt x="973" y="730"/>
                      </a:cubicBezTo>
                      <a:lnTo>
                        <a:pt x="943" y="638"/>
                      </a:lnTo>
                      <a:cubicBezTo>
                        <a:pt x="882" y="426"/>
                        <a:pt x="760" y="213"/>
                        <a:pt x="608" y="31"/>
                      </a:cubicBezTo>
                      <a:cubicBezTo>
                        <a:pt x="578" y="0"/>
                        <a:pt x="517" y="0"/>
                        <a:pt x="4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18"/>
                <p:cNvSpPr/>
                <p:nvPr/>
              </p:nvSpPr>
              <p:spPr>
                <a:xfrm>
                  <a:off x="14090200" y="6599925"/>
                  <a:ext cx="134525" cy="79700"/>
                </a:xfrm>
                <a:custGeom>
                  <a:rect b="b" l="l" r="r" t="t"/>
                  <a:pathLst>
                    <a:path extrusionOk="0" h="3188" w="5381">
                      <a:moveTo>
                        <a:pt x="2067" y="0"/>
                      </a:moveTo>
                      <a:cubicBezTo>
                        <a:pt x="1641" y="0"/>
                        <a:pt x="1207" y="66"/>
                        <a:pt x="760" y="153"/>
                      </a:cubicBezTo>
                      <a:cubicBezTo>
                        <a:pt x="517" y="183"/>
                        <a:pt x="213" y="244"/>
                        <a:pt x="152" y="457"/>
                      </a:cubicBezTo>
                      <a:cubicBezTo>
                        <a:pt x="0" y="913"/>
                        <a:pt x="517" y="1551"/>
                        <a:pt x="760" y="1916"/>
                      </a:cubicBezTo>
                      <a:cubicBezTo>
                        <a:pt x="1354" y="2671"/>
                        <a:pt x="2379" y="3187"/>
                        <a:pt x="3388" y="3187"/>
                      </a:cubicBezTo>
                      <a:cubicBezTo>
                        <a:pt x="3516" y="3187"/>
                        <a:pt x="3643" y="3179"/>
                        <a:pt x="3769" y="3162"/>
                      </a:cubicBezTo>
                      <a:cubicBezTo>
                        <a:pt x="4316" y="3131"/>
                        <a:pt x="5228" y="2706"/>
                        <a:pt x="5350" y="1916"/>
                      </a:cubicBezTo>
                      <a:cubicBezTo>
                        <a:pt x="5380" y="1672"/>
                        <a:pt x="5016" y="1429"/>
                        <a:pt x="4864" y="1247"/>
                      </a:cubicBezTo>
                      <a:cubicBezTo>
                        <a:pt x="4438" y="882"/>
                        <a:pt x="3952" y="578"/>
                        <a:pt x="3465" y="305"/>
                      </a:cubicBezTo>
                      <a:cubicBezTo>
                        <a:pt x="3002" y="81"/>
                        <a:pt x="2539" y="0"/>
                        <a:pt x="20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18"/>
                <p:cNvSpPr/>
                <p:nvPr/>
              </p:nvSpPr>
              <p:spPr>
                <a:xfrm>
                  <a:off x="14078025" y="6598400"/>
                  <a:ext cx="148975" cy="87725"/>
                </a:xfrm>
                <a:custGeom>
                  <a:rect b="b" l="l" r="r" t="t"/>
                  <a:pathLst>
                    <a:path extrusionOk="0" h="3509" w="5959">
                      <a:moveTo>
                        <a:pt x="3344" y="1"/>
                      </a:moveTo>
                      <a:cubicBezTo>
                        <a:pt x="2767" y="31"/>
                        <a:pt x="2189" y="183"/>
                        <a:pt x="1703" y="426"/>
                      </a:cubicBezTo>
                      <a:cubicBezTo>
                        <a:pt x="1673" y="426"/>
                        <a:pt x="1612" y="457"/>
                        <a:pt x="1582" y="487"/>
                      </a:cubicBezTo>
                      <a:cubicBezTo>
                        <a:pt x="1460" y="518"/>
                        <a:pt x="1399" y="609"/>
                        <a:pt x="1278" y="609"/>
                      </a:cubicBezTo>
                      <a:cubicBezTo>
                        <a:pt x="1247" y="609"/>
                        <a:pt x="1217" y="639"/>
                        <a:pt x="1217" y="639"/>
                      </a:cubicBezTo>
                      <a:cubicBezTo>
                        <a:pt x="1156" y="609"/>
                        <a:pt x="1095" y="609"/>
                        <a:pt x="1065" y="578"/>
                      </a:cubicBezTo>
                      <a:lnTo>
                        <a:pt x="943" y="518"/>
                      </a:lnTo>
                      <a:cubicBezTo>
                        <a:pt x="670" y="426"/>
                        <a:pt x="396" y="335"/>
                        <a:pt x="153" y="305"/>
                      </a:cubicBezTo>
                      <a:cubicBezTo>
                        <a:pt x="62" y="305"/>
                        <a:pt x="31" y="335"/>
                        <a:pt x="1" y="396"/>
                      </a:cubicBezTo>
                      <a:cubicBezTo>
                        <a:pt x="1" y="487"/>
                        <a:pt x="31" y="518"/>
                        <a:pt x="92" y="548"/>
                      </a:cubicBezTo>
                      <a:cubicBezTo>
                        <a:pt x="366" y="609"/>
                        <a:pt x="609" y="670"/>
                        <a:pt x="852" y="791"/>
                      </a:cubicBezTo>
                      <a:lnTo>
                        <a:pt x="974" y="822"/>
                      </a:lnTo>
                      <a:cubicBezTo>
                        <a:pt x="1065" y="882"/>
                        <a:pt x="1126" y="913"/>
                        <a:pt x="1247" y="913"/>
                      </a:cubicBezTo>
                      <a:cubicBezTo>
                        <a:pt x="1308" y="1430"/>
                        <a:pt x="1521" y="2007"/>
                        <a:pt x="1673" y="2493"/>
                      </a:cubicBezTo>
                      <a:lnTo>
                        <a:pt x="1764" y="2858"/>
                      </a:lnTo>
                      <a:cubicBezTo>
                        <a:pt x="1808" y="2903"/>
                        <a:pt x="1837" y="2931"/>
                        <a:pt x="1872" y="2931"/>
                      </a:cubicBezTo>
                      <a:cubicBezTo>
                        <a:pt x="1885" y="2931"/>
                        <a:pt x="1900" y="2927"/>
                        <a:pt x="1916" y="2919"/>
                      </a:cubicBezTo>
                      <a:cubicBezTo>
                        <a:pt x="2007" y="2889"/>
                        <a:pt x="2037" y="2858"/>
                        <a:pt x="2007" y="2767"/>
                      </a:cubicBezTo>
                      <a:lnTo>
                        <a:pt x="1885" y="2433"/>
                      </a:lnTo>
                      <a:cubicBezTo>
                        <a:pt x="1734" y="1977"/>
                        <a:pt x="1582" y="1490"/>
                        <a:pt x="1521" y="974"/>
                      </a:cubicBezTo>
                      <a:lnTo>
                        <a:pt x="1521" y="974"/>
                      </a:lnTo>
                      <a:cubicBezTo>
                        <a:pt x="1551" y="974"/>
                        <a:pt x="1582" y="1034"/>
                        <a:pt x="1612" y="1034"/>
                      </a:cubicBezTo>
                      <a:cubicBezTo>
                        <a:pt x="1825" y="1095"/>
                        <a:pt x="2037" y="1186"/>
                        <a:pt x="2220" y="1247"/>
                      </a:cubicBezTo>
                      <a:cubicBezTo>
                        <a:pt x="2463" y="1946"/>
                        <a:pt x="2676" y="2706"/>
                        <a:pt x="2889" y="3466"/>
                      </a:cubicBezTo>
                      <a:cubicBezTo>
                        <a:pt x="2910" y="3488"/>
                        <a:pt x="2932" y="3509"/>
                        <a:pt x="2975" y="3509"/>
                      </a:cubicBezTo>
                      <a:cubicBezTo>
                        <a:pt x="2992" y="3509"/>
                        <a:pt x="3014" y="3505"/>
                        <a:pt x="3041" y="3496"/>
                      </a:cubicBezTo>
                      <a:cubicBezTo>
                        <a:pt x="3101" y="3496"/>
                        <a:pt x="3132" y="3405"/>
                        <a:pt x="3101" y="3344"/>
                      </a:cubicBezTo>
                      <a:cubicBezTo>
                        <a:pt x="2919" y="2645"/>
                        <a:pt x="2737" y="1977"/>
                        <a:pt x="2493" y="1338"/>
                      </a:cubicBezTo>
                      <a:lnTo>
                        <a:pt x="2493" y="1338"/>
                      </a:lnTo>
                      <a:cubicBezTo>
                        <a:pt x="2676" y="1399"/>
                        <a:pt x="2889" y="1490"/>
                        <a:pt x="3041" y="1551"/>
                      </a:cubicBezTo>
                      <a:lnTo>
                        <a:pt x="3132" y="1794"/>
                      </a:lnTo>
                      <a:cubicBezTo>
                        <a:pt x="3223" y="1946"/>
                        <a:pt x="3284" y="2129"/>
                        <a:pt x="3344" y="2281"/>
                      </a:cubicBezTo>
                      <a:cubicBezTo>
                        <a:pt x="3344" y="2341"/>
                        <a:pt x="3405" y="2402"/>
                        <a:pt x="3496" y="2402"/>
                      </a:cubicBezTo>
                      <a:cubicBezTo>
                        <a:pt x="3557" y="2402"/>
                        <a:pt x="3588" y="2311"/>
                        <a:pt x="3588" y="2250"/>
                      </a:cubicBezTo>
                      <a:cubicBezTo>
                        <a:pt x="3557" y="2037"/>
                        <a:pt x="3496" y="1855"/>
                        <a:pt x="3405" y="1673"/>
                      </a:cubicBezTo>
                      <a:lnTo>
                        <a:pt x="3405" y="1642"/>
                      </a:lnTo>
                      <a:cubicBezTo>
                        <a:pt x="3557" y="1673"/>
                        <a:pt x="3679" y="1733"/>
                        <a:pt x="3831" y="1764"/>
                      </a:cubicBezTo>
                      <a:cubicBezTo>
                        <a:pt x="3983" y="1825"/>
                        <a:pt x="4135" y="1885"/>
                        <a:pt x="4287" y="1916"/>
                      </a:cubicBezTo>
                      <a:cubicBezTo>
                        <a:pt x="4317" y="2159"/>
                        <a:pt x="4591" y="2463"/>
                        <a:pt x="4803" y="2737"/>
                      </a:cubicBezTo>
                      <a:cubicBezTo>
                        <a:pt x="4925" y="2889"/>
                        <a:pt x="5077" y="3040"/>
                        <a:pt x="5107" y="3101"/>
                      </a:cubicBezTo>
                      <a:cubicBezTo>
                        <a:pt x="5146" y="3159"/>
                        <a:pt x="5185" y="3180"/>
                        <a:pt x="5215" y="3180"/>
                      </a:cubicBezTo>
                      <a:cubicBezTo>
                        <a:pt x="5233" y="3180"/>
                        <a:pt x="5248" y="3173"/>
                        <a:pt x="5259" y="3162"/>
                      </a:cubicBezTo>
                      <a:cubicBezTo>
                        <a:pt x="5351" y="3101"/>
                        <a:pt x="5351" y="3040"/>
                        <a:pt x="5320" y="3010"/>
                      </a:cubicBezTo>
                      <a:cubicBezTo>
                        <a:pt x="5229" y="2889"/>
                        <a:pt x="5107" y="2737"/>
                        <a:pt x="4955" y="2524"/>
                      </a:cubicBezTo>
                      <a:cubicBezTo>
                        <a:pt x="4864" y="2402"/>
                        <a:pt x="4652" y="2159"/>
                        <a:pt x="4560" y="2007"/>
                      </a:cubicBezTo>
                      <a:lnTo>
                        <a:pt x="4560" y="2007"/>
                      </a:lnTo>
                      <a:cubicBezTo>
                        <a:pt x="4773" y="2098"/>
                        <a:pt x="5016" y="2189"/>
                        <a:pt x="5229" y="2281"/>
                      </a:cubicBezTo>
                      <a:cubicBezTo>
                        <a:pt x="5351" y="2402"/>
                        <a:pt x="5472" y="2554"/>
                        <a:pt x="5503" y="2645"/>
                      </a:cubicBezTo>
                      <a:cubicBezTo>
                        <a:pt x="5533" y="2737"/>
                        <a:pt x="5624" y="2737"/>
                        <a:pt x="5655" y="2737"/>
                      </a:cubicBezTo>
                      <a:cubicBezTo>
                        <a:pt x="5715" y="2706"/>
                        <a:pt x="5715" y="2615"/>
                        <a:pt x="5715" y="2585"/>
                      </a:cubicBezTo>
                      <a:cubicBezTo>
                        <a:pt x="5715" y="2554"/>
                        <a:pt x="5685" y="2554"/>
                        <a:pt x="5685" y="2493"/>
                      </a:cubicBezTo>
                      <a:lnTo>
                        <a:pt x="5685" y="2493"/>
                      </a:lnTo>
                      <a:cubicBezTo>
                        <a:pt x="5715" y="2493"/>
                        <a:pt x="5715" y="2554"/>
                        <a:pt x="5776" y="2554"/>
                      </a:cubicBezTo>
                      <a:cubicBezTo>
                        <a:pt x="5792" y="2562"/>
                        <a:pt x="5811" y="2566"/>
                        <a:pt x="5829" y="2566"/>
                      </a:cubicBezTo>
                      <a:cubicBezTo>
                        <a:pt x="5879" y="2566"/>
                        <a:pt x="5928" y="2538"/>
                        <a:pt x="5928" y="2493"/>
                      </a:cubicBezTo>
                      <a:cubicBezTo>
                        <a:pt x="5959" y="2433"/>
                        <a:pt x="5928" y="2341"/>
                        <a:pt x="5867" y="2341"/>
                      </a:cubicBezTo>
                      <a:cubicBezTo>
                        <a:pt x="5715" y="2281"/>
                        <a:pt x="5533" y="2189"/>
                        <a:pt x="5381" y="2129"/>
                      </a:cubicBezTo>
                      <a:lnTo>
                        <a:pt x="5320" y="2037"/>
                      </a:lnTo>
                      <a:cubicBezTo>
                        <a:pt x="5411" y="1946"/>
                        <a:pt x="5563" y="1885"/>
                        <a:pt x="5685" y="1855"/>
                      </a:cubicBezTo>
                      <a:cubicBezTo>
                        <a:pt x="5776" y="1855"/>
                        <a:pt x="5807" y="1764"/>
                        <a:pt x="5776" y="1703"/>
                      </a:cubicBezTo>
                      <a:cubicBezTo>
                        <a:pt x="5776" y="1660"/>
                        <a:pt x="5731" y="1617"/>
                        <a:pt x="5682" y="1617"/>
                      </a:cubicBezTo>
                      <a:cubicBezTo>
                        <a:pt x="5662" y="1617"/>
                        <a:pt x="5642" y="1624"/>
                        <a:pt x="5624" y="1642"/>
                      </a:cubicBezTo>
                      <a:cubicBezTo>
                        <a:pt x="5411" y="1673"/>
                        <a:pt x="5168" y="1764"/>
                        <a:pt x="5047" y="2007"/>
                      </a:cubicBezTo>
                      <a:cubicBezTo>
                        <a:pt x="4895" y="1916"/>
                        <a:pt x="4712" y="1855"/>
                        <a:pt x="4500" y="1825"/>
                      </a:cubicBezTo>
                      <a:cubicBezTo>
                        <a:pt x="4621" y="1642"/>
                        <a:pt x="5077" y="1430"/>
                        <a:pt x="5229" y="1369"/>
                      </a:cubicBezTo>
                      <a:lnTo>
                        <a:pt x="5320" y="1308"/>
                      </a:lnTo>
                      <a:cubicBezTo>
                        <a:pt x="5381" y="1278"/>
                        <a:pt x="5381" y="1217"/>
                        <a:pt x="5351" y="1156"/>
                      </a:cubicBezTo>
                      <a:cubicBezTo>
                        <a:pt x="5333" y="1120"/>
                        <a:pt x="5294" y="1106"/>
                        <a:pt x="5259" y="1106"/>
                      </a:cubicBezTo>
                      <a:cubicBezTo>
                        <a:pt x="5234" y="1106"/>
                        <a:pt x="5211" y="1113"/>
                        <a:pt x="5199" y="1126"/>
                      </a:cubicBezTo>
                      <a:lnTo>
                        <a:pt x="5107" y="1156"/>
                      </a:lnTo>
                      <a:cubicBezTo>
                        <a:pt x="4773" y="1308"/>
                        <a:pt x="4408" y="1551"/>
                        <a:pt x="4256" y="1764"/>
                      </a:cubicBezTo>
                      <a:cubicBezTo>
                        <a:pt x="4135" y="1733"/>
                        <a:pt x="3983" y="1673"/>
                        <a:pt x="3861" y="1642"/>
                      </a:cubicBezTo>
                      <a:lnTo>
                        <a:pt x="3527" y="1521"/>
                      </a:lnTo>
                      <a:cubicBezTo>
                        <a:pt x="3740" y="1399"/>
                        <a:pt x="4013" y="1247"/>
                        <a:pt x="4165" y="1247"/>
                      </a:cubicBezTo>
                      <a:cubicBezTo>
                        <a:pt x="4256" y="1247"/>
                        <a:pt x="4287" y="1217"/>
                        <a:pt x="4317" y="1126"/>
                      </a:cubicBezTo>
                      <a:cubicBezTo>
                        <a:pt x="4317" y="1065"/>
                        <a:pt x="4287" y="1034"/>
                        <a:pt x="4196" y="974"/>
                      </a:cubicBezTo>
                      <a:cubicBezTo>
                        <a:pt x="4178" y="971"/>
                        <a:pt x="4159" y="970"/>
                        <a:pt x="4140" y="970"/>
                      </a:cubicBezTo>
                      <a:cubicBezTo>
                        <a:pt x="3899" y="970"/>
                        <a:pt x="3570" y="1141"/>
                        <a:pt x="3344" y="1338"/>
                      </a:cubicBezTo>
                      <a:cubicBezTo>
                        <a:pt x="3284" y="1369"/>
                        <a:pt x="3253" y="1369"/>
                        <a:pt x="3223" y="1399"/>
                      </a:cubicBezTo>
                      <a:cubicBezTo>
                        <a:pt x="2980" y="1338"/>
                        <a:pt x="2767" y="1247"/>
                        <a:pt x="2585" y="1126"/>
                      </a:cubicBezTo>
                      <a:cubicBezTo>
                        <a:pt x="2615" y="1095"/>
                        <a:pt x="2676" y="1095"/>
                        <a:pt x="2737" y="1065"/>
                      </a:cubicBezTo>
                      <a:cubicBezTo>
                        <a:pt x="2767" y="1004"/>
                        <a:pt x="2797" y="1004"/>
                        <a:pt x="2828" y="1004"/>
                      </a:cubicBezTo>
                      <a:cubicBezTo>
                        <a:pt x="2919" y="974"/>
                        <a:pt x="2980" y="943"/>
                        <a:pt x="3101" y="913"/>
                      </a:cubicBezTo>
                      <a:cubicBezTo>
                        <a:pt x="3358" y="784"/>
                        <a:pt x="3637" y="656"/>
                        <a:pt x="3900" y="656"/>
                      </a:cubicBezTo>
                      <a:cubicBezTo>
                        <a:pt x="3949" y="656"/>
                        <a:pt x="3997" y="660"/>
                        <a:pt x="4044" y="670"/>
                      </a:cubicBezTo>
                      <a:cubicBezTo>
                        <a:pt x="4135" y="670"/>
                        <a:pt x="4165" y="639"/>
                        <a:pt x="4196" y="578"/>
                      </a:cubicBezTo>
                      <a:cubicBezTo>
                        <a:pt x="4196" y="487"/>
                        <a:pt x="4165" y="457"/>
                        <a:pt x="4104" y="426"/>
                      </a:cubicBezTo>
                      <a:cubicBezTo>
                        <a:pt x="4031" y="410"/>
                        <a:pt x="3959" y="402"/>
                        <a:pt x="3887" y="402"/>
                      </a:cubicBezTo>
                      <a:cubicBezTo>
                        <a:pt x="3574" y="402"/>
                        <a:pt x="3277" y="546"/>
                        <a:pt x="2980" y="670"/>
                      </a:cubicBezTo>
                      <a:lnTo>
                        <a:pt x="2767" y="791"/>
                      </a:lnTo>
                      <a:cubicBezTo>
                        <a:pt x="2737" y="791"/>
                        <a:pt x="2676" y="822"/>
                        <a:pt x="2645" y="822"/>
                      </a:cubicBezTo>
                      <a:cubicBezTo>
                        <a:pt x="2524" y="882"/>
                        <a:pt x="2372" y="943"/>
                        <a:pt x="2311" y="943"/>
                      </a:cubicBezTo>
                      <a:cubicBezTo>
                        <a:pt x="2281" y="943"/>
                        <a:pt x="2220" y="943"/>
                        <a:pt x="2189" y="974"/>
                      </a:cubicBezTo>
                      <a:cubicBezTo>
                        <a:pt x="2007" y="913"/>
                        <a:pt x="1855" y="882"/>
                        <a:pt x="1673" y="791"/>
                      </a:cubicBezTo>
                      <a:cubicBezTo>
                        <a:pt x="1612" y="791"/>
                        <a:pt x="1582" y="761"/>
                        <a:pt x="1551" y="761"/>
                      </a:cubicBezTo>
                      <a:cubicBezTo>
                        <a:pt x="1582" y="730"/>
                        <a:pt x="1612" y="730"/>
                        <a:pt x="1703" y="670"/>
                      </a:cubicBezTo>
                      <a:cubicBezTo>
                        <a:pt x="1734" y="670"/>
                        <a:pt x="1764" y="639"/>
                        <a:pt x="1825" y="639"/>
                      </a:cubicBezTo>
                      <a:cubicBezTo>
                        <a:pt x="2281" y="396"/>
                        <a:pt x="2797" y="244"/>
                        <a:pt x="3344" y="214"/>
                      </a:cubicBezTo>
                      <a:cubicBezTo>
                        <a:pt x="3405" y="214"/>
                        <a:pt x="3436" y="153"/>
                        <a:pt x="3436" y="123"/>
                      </a:cubicBezTo>
                      <a:cubicBezTo>
                        <a:pt x="3436" y="31"/>
                        <a:pt x="3375"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18"/>
                <p:cNvSpPr/>
                <p:nvPr/>
              </p:nvSpPr>
              <p:spPr>
                <a:xfrm>
                  <a:off x="15189000" y="7607575"/>
                  <a:ext cx="127675" cy="167175"/>
                </a:xfrm>
                <a:custGeom>
                  <a:rect b="b" l="l" r="r" t="t"/>
                  <a:pathLst>
                    <a:path extrusionOk="0" h="6687" w="5107">
                      <a:moveTo>
                        <a:pt x="1352" y="1"/>
                      </a:moveTo>
                      <a:cubicBezTo>
                        <a:pt x="963" y="1"/>
                        <a:pt x="584" y="100"/>
                        <a:pt x="274" y="364"/>
                      </a:cubicBezTo>
                      <a:cubicBezTo>
                        <a:pt x="0" y="546"/>
                        <a:pt x="122" y="1185"/>
                        <a:pt x="152" y="1458"/>
                      </a:cubicBezTo>
                      <a:cubicBezTo>
                        <a:pt x="183" y="2249"/>
                        <a:pt x="426" y="2978"/>
                        <a:pt x="730" y="3738"/>
                      </a:cubicBezTo>
                      <a:cubicBezTo>
                        <a:pt x="1216" y="4984"/>
                        <a:pt x="2159" y="5744"/>
                        <a:pt x="3314" y="6413"/>
                      </a:cubicBezTo>
                      <a:cubicBezTo>
                        <a:pt x="3522" y="6505"/>
                        <a:pt x="3766" y="6686"/>
                        <a:pt x="4005" y="6686"/>
                      </a:cubicBezTo>
                      <a:cubicBezTo>
                        <a:pt x="4079" y="6686"/>
                        <a:pt x="4153" y="6669"/>
                        <a:pt x="4225" y="6625"/>
                      </a:cubicBezTo>
                      <a:cubicBezTo>
                        <a:pt x="4803" y="6291"/>
                        <a:pt x="4894" y="5136"/>
                        <a:pt x="4955" y="4589"/>
                      </a:cubicBezTo>
                      <a:cubicBezTo>
                        <a:pt x="5107" y="3069"/>
                        <a:pt x="4347" y="1397"/>
                        <a:pt x="3070" y="516"/>
                      </a:cubicBezTo>
                      <a:cubicBezTo>
                        <a:pt x="2654" y="270"/>
                        <a:pt x="1991" y="1"/>
                        <a:pt x="13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18"/>
                <p:cNvSpPr/>
                <p:nvPr/>
              </p:nvSpPr>
              <p:spPr>
                <a:xfrm>
                  <a:off x="15185950" y="7596400"/>
                  <a:ext cx="131500" cy="197650"/>
                </a:xfrm>
                <a:custGeom>
                  <a:rect b="b" l="l" r="r" t="t"/>
                  <a:pathLst>
                    <a:path extrusionOk="0" h="7906" w="5260">
                      <a:moveTo>
                        <a:pt x="927" y="1"/>
                      </a:moveTo>
                      <a:cubicBezTo>
                        <a:pt x="905" y="1"/>
                        <a:pt x="880" y="7"/>
                        <a:pt x="852" y="21"/>
                      </a:cubicBezTo>
                      <a:cubicBezTo>
                        <a:pt x="761" y="51"/>
                        <a:pt x="700" y="112"/>
                        <a:pt x="730" y="233"/>
                      </a:cubicBezTo>
                      <a:cubicBezTo>
                        <a:pt x="822" y="477"/>
                        <a:pt x="913" y="720"/>
                        <a:pt x="1004" y="963"/>
                      </a:cubicBezTo>
                      <a:lnTo>
                        <a:pt x="1004" y="1115"/>
                      </a:lnTo>
                      <a:cubicBezTo>
                        <a:pt x="822" y="1115"/>
                        <a:pt x="578" y="1024"/>
                        <a:pt x="426" y="963"/>
                      </a:cubicBezTo>
                      <a:cubicBezTo>
                        <a:pt x="410" y="955"/>
                        <a:pt x="389" y="951"/>
                        <a:pt x="367" y="951"/>
                      </a:cubicBezTo>
                      <a:cubicBezTo>
                        <a:pt x="307" y="951"/>
                        <a:pt x="236" y="979"/>
                        <a:pt x="214" y="1024"/>
                      </a:cubicBezTo>
                      <a:cubicBezTo>
                        <a:pt x="153" y="1115"/>
                        <a:pt x="214" y="1237"/>
                        <a:pt x="274" y="1267"/>
                      </a:cubicBezTo>
                      <a:cubicBezTo>
                        <a:pt x="466" y="1363"/>
                        <a:pt x="732" y="1477"/>
                        <a:pt x="1000" y="1477"/>
                      </a:cubicBezTo>
                      <a:cubicBezTo>
                        <a:pt x="1073" y="1477"/>
                        <a:pt x="1145" y="1469"/>
                        <a:pt x="1217" y="1449"/>
                      </a:cubicBezTo>
                      <a:lnTo>
                        <a:pt x="1581" y="2148"/>
                      </a:lnTo>
                      <a:cubicBezTo>
                        <a:pt x="1548" y="2156"/>
                        <a:pt x="1509" y="2159"/>
                        <a:pt x="1464" y="2159"/>
                      </a:cubicBezTo>
                      <a:cubicBezTo>
                        <a:pt x="1145" y="2159"/>
                        <a:pt x="583" y="1985"/>
                        <a:pt x="396" y="1905"/>
                      </a:cubicBezTo>
                      <a:lnTo>
                        <a:pt x="274" y="1875"/>
                      </a:lnTo>
                      <a:cubicBezTo>
                        <a:pt x="264" y="1869"/>
                        <a:pt x="251" y="1867"/>
                        <a:pt x="237" y="1867"/>
                      </a:cubicBezTo>
                      <a:cubicBezTo>
                        <a:pt x="173" y="1867"/>
                        <a:pt x="87" y="1921"/>
                        <a:pt x="62" y="1996"/>
                      </a:cubicBezTo>
                      <a:cubicBezTo>
                        <a:pt x="1" y="2057"/>
                        <a:pt x="92" y="2179"/>
                        <a:pt x="153" y="2209"/>
                      </a:cubicBezTo>
                      <a:lnTo>
                        <a:pt x="274" y="2240"/>
                      </a:lnTo>
                      <a:cubicBezTo>
                        <a:pt x="707" y="2360"/>
                        <a:pt x="1140" y="2480"/>
                        <a:pt x="1482" y="2480"/>
                      </a:cubicBezTo>
                      <a:cubicBezTo>
                        <a:pt x="1573" y="2480"/>
                        <a:pt x="1657" y="2471"/>
                        <a:pt x="1733" y="2452"/>
                      </a:cubicBezTo>
                      <a:cubicBezTo>
                        <a:pt x="1794" y="2635"/>
                        <a:pt x="1916" y="2787"/>
                        <a:pt x="1977" y="2939"/>
                      </a:cubicBezTo>
                      <a:lnTo>
                        <a:pt x="2220" y="3395"/>
                      </a:lnTo>
                      <a:cubicBezTo>
                        <a:pt x="1885" y="3303"/>
                        <a:pt x="1490" y="3212"/>
                        <a:pt x="1338" y="3060"/>
                      </a:cubicBezTo>
                      <a:cubicBezTo>
                        <a:pt x="1300" y="3002"/>
                        <a:pt x="1237" y="2981"/>
                        <a:pt x="1188" y="2981"/>
                      </a:cubicBezTo>
                      <a:cubicBezTo>
                        <a:pt x="1160" y="2981"/>
                        <a:pt x="1137" y="2988"/>
                        <a:pt x="1126" y="2999"/>
                      </a:cubicBezTo>
                      <a:cubicBezTo>
                        <a:pt x="1034" y="3091"/>
                        <a:pt x="1034" y="3151"/>
                        <a:pt x="1065" y="3243"/>
                      </a:cubicBezTo>
                      <a:cubicBezTo>
                        <a:pt x="1308" y="3516"/>
                        <a:pt x="1825" y="3607"/>
                        <a:pt x="2250" y="3729"/>
                      </a:cubicBezTo>
                      <a:cubicBezTo>
                        <a:pt x="2281" y="3729"/>
                        <a:pt x="2372" y="3759"/>
                        <a:pt x="2402" y="3759"/>
                      </a:cubicBezTo>
                      <a:cubicBezTo>
                        <a:pt x="2554" y="4063"/>
                        <a:pt x="2706" y="4337"/>
                        <a:pt x="2828" y="4641"/>
                      </a:cubicBezTo>
                      <a:cubicBezTo>
                        <a:pt x="2737" y="4610"/>
                        <a:pt x="2676" y="4610"/>
                        <a:pt x="2585" y="4580"/>
                      </a:cubicBezTo>
                      <a:cubicBezTo>
                        <a:pt x="2524" y="4519"/>
                        <a:pt x="2493" y="4519"/>
                        <a:pt x="2433" y="4519"/>
                      </a:cubicBezTo>
                      <a:lnTo>
                        <a:pt x="2098" y="4428"/>
                      </a:lnTo>
                      <a:cubicBezTo>
                        <a:pt x="1673" y="4276"/>
                        <a:pt x="1186" y="4124"/>
                        <a:pt x="913" y="3759"/>
                      </a:cubicBezTo>
                      <a:cubicBezTo>
                        <a:pt x="895" y="3724"/>
                        <a:pt x="846" y="3709"/>
                        <a:pt x="796" y="3709"/>
                      </a:cubicBezTo>
                      <a:cubicBezTo>
                        <a:pt x="761" y="3709"/>
                        <a:pt x="725" y="3716"/>
                        <a:pt x="700" y="3729"/>
                      </a:cubicBezTo>
                      <a:cubicBezTo>
                        <a:pt x="609" y="3759"/>
                        <a:pt x="609" y="3881"/>
                        <a:pt x="670" y="3972"/>
                      </a:cubicBezTo>
                      <a:cubicBezTo>
                        <a:pt x="974" y="4367"/>
                        <a:pt x="1521" y="4580"/>
                        <a:pt x="1977" y="4732"/>
                      </a:cubicBezTo>
                      <a:lnTo>
                        <a:pt x="2341" y="4823"/>
                      </a:lnTo>
                      <a:cubicBezTo>
                        <a:pt x="2372" y="4884"/>
                        <a:pt x="2433" y="4884"/>
                        <a:pt x="2524" y="4914"/>
                      </a:cubicBezTo>
                      <a:cubicBezTo>
                        <a:pt x="2676" y="4945"/>
                        <a:pt x="2888" y="5036"/>
                        <a:pt x="2949" y="5097"/>
                      </a:cubicBezTo>
                      <a:cubicBezTo>
                        <a:pt x="2980" y="5127"/>
                        <a:pt x="3010" y="5188"/>
                        <a:pt x="3101" y="5188"/>
                      </a:cubicBezTo>
                      <a:lnTo>
                        <a:pt x="3436" y="5857"/>
                      </a:lnTo>
                      <a:cubicBezTo>
                        <a:pt x="3466" y="5887"/>
                        <a:pt x="3466" y="5948"/>
                        <a:pt x="3496" y="5978"/>
                      </a:cubicBezTo>
                      <a:cubicBezTo>
                        <a:pt x="3436" y="5948"/>
                        <a:pt x="3344" y="5948"/>
                        <a:pt x="3314" y="5948"/>
                      </a:cubicBezTo>
                      <a:cubicBezTo>
                        <a:pt x="3284" y="5948"/>
                        <a:pt x="3192" y="5887"/>
                        <a:pt x="3162" y="5887"/>
                      </a:cubicBezTo>
                      <a:cubicBezTo>
                        <a:pt x="2524" y="5705"/>
                        <a:pt x="1825" y="5340"/>
                        <a:pt x="1217" y="4854"/>
                      </a:cubicBezTo>
                      <a:cubicBezTo>
                        <a:pt x="1195" y="4832"/>
                        <a:pt x="1166" y="4822"/>
                        <a:pt x="1136" y="4822"/>
                      </a:cubicBezTo>
                      <a:cubicBezTo>
                        <a:pt x="1081" y="4822"/>
                        <a:pt x="1024" y="4856"/>
                        <a:pt x="1004" y="4914"/>
                      </a:cubicBezTo>
                      <a:cubicBezTo>
                        <a:pt x="913" y="4975"/>
                        <a:pt x="974" y="5097"/>
                        <a:pt x="1034" y="5127"/>
                      </a:cubicBezTo>
                      <a:cubicBezTo>
                        <a:pt x="1642" y="5614"/>
                        <a:pt x="2372" y="6009"/>
                        <a:pt x="3101" y="6221"/>
                      </a:cubicBezTo>
                      <a:cubicBezTo>
                        <a:pt x="3132" y="6221"/>
                        <a:pt x="3192" y="6282"/>
                        <a:pt x="3253" y="6282"/>
                      </a:cubicBezTo>
                      <a:cubicBezTo>
                        <a:pt x="3405" y="6313"/>
                        <a:pt x="3557" y="6343"/>
                        <a:pt x="3618" y="6434"/>
                      </a:cubicBezTo>
                      <a:cubicBezTo>
                        <a:pt x="3648" y="6465"/>
                        <a:pt x="3709" y="6465"/>
                        <a:pt x="3740" y="6465"/>
                      </a:cubicBezTo>
                      <a:lnTo>
                        <a:pt x="3861" y="6708"/>
                      </a:lnTo>
                      <a:lnTo>
                        <a:pt x="3922" y="6860"/>
                      </a:lnTo>
                      <a:cubicBezTo>
                        <a:pt x="4074" y="7194"/>
                        <a:pt x="4256" y="7559"/>
                        <a:pt x="4530" y="7832"/>
                      </a:cubicBezTo>
                      <a:cubicBezTo>
                        <a:pt x="4580" y="7883"/>
                        <a:pt x="4621" y="7905"/>
                        <a:pt x="4663" y="7905"/>
                      </a:cubicBezTo>
                      <a:cubicBezTo>
                        <a:pt x="4697" y="7905"/>
                        <a:pt x="4732" y="7890"/>
                        <a:pt x="4773" y="7863"/>
                      </a:cubicBezTo>
                      <a:cubicBezTo>
                        <a:pt x="4834" y="7802"/>
                        <a:pt x="4834" y="7711"/>
                        <a:pt x="4773" y="7650"/>
                      </a:cubicBezTo>
                      <a:cubicBezTo>
                        <a:pt x="4530" y="7376"/>
                        <a:pt x="4378" y="7042"/>
                        <a:pt x="4196" y="6738"/>
                      </a:cubicBezTo>
                      <a:lnTo>
                        <a:pt x="4104" y="6586"/>
                      </a:lnTo>
                      <a:cubicBezTo>
                        <a:pt x="4074" y="6465"/>
                        <a:pt x="4013" y="6343"/>
                        <a:pt x="3952" y="6252"/>
                      </a:cubicBezTo>
                      <a:cubicBezTo>
                        <a:pt x="4378" y="5644"/>
                        <a:pt x="4712" y="4914"/>
                        <a:pt x="5016" y="4215"/>
                      </a:cubicBezTo>
                      <a:cubicBezTo>
                        <a:pt x="5107" y="4063"/>
                        <a:pt x="5168" y="3911"/>
                        <a:pt x="5229" y="3759"/>
                      </a:cubicBezTo>
                      <a:cubicBezTo>
                        <a:pt x="5259" y="3699"/>
                        <a:pt x="5229" y="3577"/>
                        <a:pt x="5138" y="3547"/>
                      </a:cubicBezTo>
                      <a:cubicBezTo>
                        <a:pt x="5121" y="3538"/>
                        <a:pt x="5101" y="3535"/>
                        <a:pt x="5079" y="3535"/>
                      </a:cubicBezTo>
                      <a:cubicBezTo>
                        <a:pt x="5018" y="3535"/>
                        <a:pt x="4947" y="3563"/>
                        <a:pt x="4925" y="3607"/>
                      </a:cubicBezTo>
                      <a:lnTo>
                        <a:pt x="4682" y="4063"/>
                      </a:lnTo>
                      <a:cubicBezTo>
                        <a:pt x="4378" y="4671"/>
                        <a:pt x="4104" y="5340"/>
                        <a:pt x="3740" y="5887"/>
                      </a:cubicBezTo>
                      <a:cubicBezTo>
                        <a:pt x="3709" y="5857"/>
                        <a:pt x="3709" y="5796"/>
                        <a:pt x="3648" y="5735"/>
                      </a:cubicBezTo>
                      <a:cubicBezTo>
                        <a:pt x="3496" y="5492"/>
                        <a:pt x="3405" y="5218"/>
                        <a:pt x="3253" y="4945"/>
                      </a:cubicBezTo>
                      <a:cubicBezTo>
                        <a:pt x="3648" y="4063"/>
                        <a:pt x="4104" y="3060"/>
                        <a:pt x="4621" y="2148"/>
                      </a:cubicBezTo>
                      <a:cubicBezTo>
                        <a:pt x="4773" y="2057"/>
                        <a:pt x="4712" y="1936"/>
                        <a:pt x="4651" y="1905"/>
                      </a:cubicBezTo>
                      <a:cubicBezTo>
                        <a:pt x="4629" y="1898"/>
                        <a:pt x="4606" y="1894"/>
                        <a:pt x="4584" y="1894"/>
                      </a:cubicBezTo>
                      <a:cubicBezTo>
                        <a:pt x="4517" y="1894"/>
                        <a:pt x="4454" y="1928"/>
                        <a:pt x="4408" y="1996"/>
                      </a:cubicBezTo>
                      <a:cubicBezTo>
                        <a:pt x="3952" y="2848"/>
                        <a:pt x="3557" y="3729"/>
                        <a:pt x="3162" y="4580"/>
                      </a:cubicBezTo>
                      <a:cubicBezTo>
                        <a:pt x="3040" y="4337"/>
                        <a:pt x="2949" y="4063"/>
                        <a:pt x="2828" y="3851"/>
                      </a:cubicBezTo>
                      <a:lnTo>
                        <a:pt x="2828" y="3820"/>
                      </a:lnTo>
                      <a:lnTo>
                        <a:pt x="2949" y="3455"/>
                      </a:lnTo>
                      <a:cubicBezTo>
                        <a:pt x="3010" y="3243"/>
                        <a:pt x="3101" y="2969"/>
                        <a:pt x="3192" y="2787"/>
                      </a:cubicBezTo>
                      <a:cubicBezTo>
                        <a:pt x="3253" y="2696"/>
                        <a:pt x="3253" y="2604"/>
                        <a:pt x="3162" y="2544"/>
                      </a:cubicBezTo>
                      <a:cubicBezTo>
                        <a:pt x="3140" y="2532"/>
                        <a:pt x="3109" y="2525"/>
                        <a:pt x="3078" y="2525"/>
                      </a:cubicBezTo>
                      <a:cubicBezTo>
                        <a:pt x="3024" y="2525"/>
                        <a:pt x="2969" y="2547"/>
                        <a:pt x="2949" y="2604"/>
                      </a:cubicBezTo>
                      <a:cubicBezTo>
                        <a:pt x="2797" y="2817"/>
                        <a:pt x="2676" y="3121"/>
                        <a:pt x="2585" y="3364"/>
                      </a:cubicBezTo>
                      <a:lnTo>
                        <a:pt x="2585" y="3395"/>
                      </a:lnTo>
                      <a:cubicBezTo>
                        <a:pt x="2524" y="3212"/>
                        <a:pt x="2402" y="2999"/>
                        <a:pt x="2341" y="2848"/>
                      </a:cubicBezTo>
                      <a:cubicBezTo>
                        <a:pt x="2220" y="2665"/>
                        <a:pt x="2129" y="2483"/>
                        <a:pt x="2037" y="2300"/>
                      </a:cubicBezTo>
                      <a:cubicBezTo>
                        <a:pt x="2220" y="1996"/>
                        <a:pt x="2220" y="1480"/>
                        <a:pt x="2250" y="963"/>
                      </a:cubicBezTo>
                      <a:cubicBezTo>
                        <a:pt x="2250" y="689"/>
                        <a:pt x="2281" y="416"/>
                        <a:pt x="2341" y="264"/>
                      </a:cubicBezTo>
                      <a:cubicBezTo>
                        <a:pt x="2372" y="203"/>
                        <a:pt x="2281" y="82"/>
                        <a:pt x="2220" y="51"/>
                      </a:cubicBezTo>
                      <a:cubicBezTo>
                        <a:pt x="2204" y="46"/>
                        <a:pt x="2187" y="43"/>
                        <a:pt x="2171" y="43"/>
                      </a:cubicBezTo>
                      <a:cubicBezTo>
                        <a:pt x="2097" y="43"/>
                        <a:pt x="2027" y="98"/>
                        <a:pt x="1977" y="173"/>
                      </a:cubicBezTo>
                      <a:cubicBezTo>
                        <a:pt x="1946" y="355"/>
                        <a:pt x="1916" y="629"/>
                        <a:pt x="1916" y="933"/>
                      </a:cubicBezTo>
                      <a:cubicBezTo>
                        <a:pt x="1916" y="1176"/>
                        <a:pt x="1885" y="1571"/>
                        <a:pt x="1825" y="1844"/>
                      </a:cubicBezTo>
                      <a:cubicBezTo>
                        <a:pt x="1673" y="1540"/>
                        <a:pt x="1521" y="1237"/>
                        <a:pt x="1429" y="933"/>
                      </a:cubicBezTo>
                      <a:cubicBezTo>
                        <a:pt x="1429" y="689"/>
                        <a:pt x="1460" y="477"/>
                        <a:pt x="1490" y="264"/>
                      </a:cubicBezTo>
                      <a:cubicBezTo>
                        <a:pt x="1521" y="203"/>
                        <a:pt x="1490" y="82"/>
                        <a:pt x="1369" y="51"/>
                      </a:cubicBezTo>
                      <a:cubicBezTo>
                        <a:pt x="1354" y="44"/>
                        <a:pt x="1337" y="40"/>
                        <a:pt x="1317" y="40"/>
                      </a:cubicBezTo>
                      <a:cubicBezTo>
                        <a:pt x="1256" y="40"/>
                        <a:pt x="1179" y="80"/>
                        <a:pt x="1156" y="173"/>
                      </a:cubicBezTo>
                      <a:cubicBezTo>
                        <a:pt x="1156" y="203"/>
                        <a:pt x="1156" y="233"/>
                        <a:pt x="1126" y="233"/>
                      </a:cubicBezTo>
                      <a:cubicBezTo>
                        <a:pt x="1126" y="203"/>
                        <a:pt x="1065" y="173"/>
                        <a:pt x="1065" y="112"/>
                      </a:cubicBezTo>
                      <a:cubicBezTo>
                        <a:pt x="1041" y="65"/>
                        <a:pt x="1000" y="1"/>
                        <a:pt x="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18"/>
                <p:cNvSpPr/>
                <p:nvPr/>
              </p:nvSpPr>
              <p:spPr>
                <a:xfrm>
                  <a:off x="15032450" y="7696025"/>
                  <a:ext cx="140625" cy="202100"/>
                </a:xfrm>
                <a:custGeom>
                  <a:rect b="b" l="l" r="r" t="t"/>
                  <a:pathLst>
                    <a:path extrusionOk="0" h="8084" w="5625">
                      <a:moveTo>
                        <a:pt x="3803" y="0"/>
                      </a:moveTo>
                      <a:cubicBezTo>
                        <a:pt x="3433" y="0"/>
                        <a:pt x="3014" y="464"/>
                        <a:pt x="2767" y="656"/>
                      </a:cubicBezTo>
                      <a:cubicBezTo>
                        <a:pt x="2037" y="1233"/>
                        <a:pt x="1490" y="1963"/>
                        <a:pt x="943" y="2723"/>
                      </a:cubicBezTo>
                      <a:cubicBezTo>
                        <a:pt x="62" y="4030"/>
                        <a:pt x="1" y="5458"/>
                        <a:pt x="153" y="6978"/>
                      </a:cubicBezTo>
                      <a:cubicBezTo>
                        <a:pt x="183" y="7343"/>
                        <a:pt x="183" y="7829"/>
                        <a:pt x="518" y="7981"/>
                      </a:cubicBezTo>
                      <a:cubicBezTo>
                        <a:pt x="662" y="8053"/>
                        <a:pt x="823" y="8084"/>
                        <a:pt x="992" y="8084"/>
                      </a:cubicBezTo>
                      <a:cubicBezTo>
                        <a:pt x="1680" y="8084"/>
                        <a:pt x="2510" y="7581"/>
                        <a:pt x="2949" y="7312"/>
                      </a:cubicBezTo>
                      <a:cubicBezTo>
                        <a:pt x="4530" y="6401"/>
                        <a:pt x="5624" y="4607"/>
                        <a:pt x="5594" y="2784"/>
                      </a:cubicBezTo>
                      <a:cubicBezTo>
                        <a:pt x="5624" y="1902"/>
                        <a:pt x="5168" y="352"/>
                        <a:pt x="3922" y="18"/>
                      </a:cubicBezTo>
                      <a:cubicBezTo>
                        <a:pt x="3883" y="6"/>
                        <a:pt x="3844" y="0"/>
                        <a:pt x="3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18"/>
                <p:cNvSpPr/>
                <p:nvPr/>
              </p:nvSpPr>
              <p:spPr>
                <a:xfrm>
                  <a:off x="15029425" y="7692575"/>
                  <a:ext cx="148950" cy="229775"/>
                </a:xfrm>
                <a:custGeom>
                  <a:rect b="b" l="l" r="r" t="t"/>
                  <a:pathLst>
                    <a:path extrusionOk="0" h="9191" w="5958">
                      <a:moveTo>
                        <a:pt x="4864" y="1"/>
                      </a:moveTo>
                      <a:cubicBezTo>
                        <a:pt x="4796" y="1"/>
                        <a:pt x="4731" y="27"/>
                        <a:pt x="4712" y="64"/>
                      </a:cubicBezTo>
                      <a:cubicBezTo>
                        <a:pt x="4529" y="338"/>
                        <a:pt x="4377" y="581"/>
                        <a:pt x="4225" y="824"/>
                      </a:cubicBezTo>
                      <a:cubicBezTo>
                        <a:pt x="4195" y="885"/>
                        <a:pt x="4104" y="915"/>
                        <a:pt x="4073" y="946"/>
                      </a:cubicBezTo>
                      <a:cubicBezTo>
                        <a:pt x="3921" y="763"/>
                        <a:pt x="3830" y="490"/>
                        <a:pt x="3830" y="308"/>
                      </a:cubicBezTo>
                      <a:cubicBezTo>
                        <a:pt x="3830" y="186"/>
                        <a:pt x="3739" y="95"/>
                        <a:pt x="3617" y="95"/>
                      </a:cubicBezTo>
                      <a:cubicBezTo>
                        <a:pt x="3496" y="95"/>
                        <a:pt x="3435" y="216"/>
                        <a:pt x="3435" y="338"/>
                      </a:cubicBezTo>
                      <a:cubicBezTo>
                        <a:pt x="3465" y="642"/>
                        <a:pt x="3587" y="1098"/>
                        <a:pt x="3891" y="1371"/>
                      </a:cubicBezTo>
                      <a:cubicBezTo>
                        <a:pt x="3739" y="1645"/>
                        <a:pt x="3587" y="1888"/>
                        <a:pt x="3465" y="2131"/>
                      </a:cubicBezTo>
                      <a:cubicBezTo>
                        <a:pt x="3192" y="1888"/>
                        <a:pt x="2979" y="1128"/>
                        <a:pt x="2858" y="824"/>
                      </a:cubicBezTo>
                      <a:lnTo>
                        <a:pt x="2827" y="733"/>
                      </a:lnTo>
                      <a:cubicBezTo>
                        <a:pt x="2781" y="640"/>
                        <a:pt x="2717" y="601"/>
                        <a:pt x="2635" y="601"/>
                      </a:cubicBezTo>
                      <a:cubicBezTo>
                        <a:pt x="2609" y="601"/>
                        <a:pt x="2582" y="604"/>
                        <a:pt x="2554" y="611"/>
                      </a:cubicBezTo>
                      <a:cubicBezTo>
                        <a:pt x="2432" y="642"/>
                        <a:pt x="2402" y="763"/>
                        <a:pt x="2432" y="885"/>
                      </a:cubicBezTo>
                      <a:lnTo>
                        <a:pt x="2462" y="976"/>
                      </a:lnTo>
                      <a:cubicBezTo>
                        <a:pt x="2675" y="1584"/>
                        <a:pt x="2888" y="2253"/>
                        <a:pt x="3283" y="2496"/>
                      </a:cubicBezTo>
                      <a:cubicBezTo>
                        <a:pt x="3162" y="2709"/>
                        <a:pt x="3040" y="2922"/>
                        <a:pt x="2979" y="3104"/>
                      </a:cubicBezTo>
                      <a:cubicBezTo>
                        <a:pt x="2888" y="3317"/>
                        <a:pt x="2766" y="3469"/>
                        <a:pt x="2706" y="3651"/>
                      </a:cubicBezTo>
                      <a:cubicBezTo>
                        <a:pt x="2554" y="3256"/>
                        <a:pt x="2371" y="2800"/>
                        <a:pt x="2432" y="2587"/>
                      </a:cubicBezTo>
                      <a:cubicBezTo>
                        <a:pt x="2462" y="2466"/>
                        <a:pt x="2402" y="2344"/>
                        <a:pt x="2280" y="2344"/>
                      </a:cubicBezTo>
                      <a:cubicBezTo>
                        <a:pt x="2264" y="2340"/>
                        <a:pt x="2248" y="2338"/>
                        <a:pt x="2233" y="2338"/>
                      </a:cubicBezTo>
                      <a:cubicBezTo>
                        <a:pt x="2136" y="2338"/>
                        <a:pt x="2067" y="2417"/>
                        <a:pt x="2067" y="2496"/>
                      </a:cubicBezTo>
                      <a:cubicBezTo>
                        <a:pt x="1946" y="2922"/>
                        <a:pt x="2219" y="3499"/>
                        <a:pt x="2402" y="3955"/>
                      </a:cubicBezTo>
                      <a:cubicBezTo>
                        <a:pt x="2432" y="4016"/>
                        <a:pt x="2432" y="4077"/>
                        <a:pt x="2462" y="4137"/>
                      </a:cubicBezTo>
                      <a:cubicBezTo>
                        <a:pt x="2280" y="4472"/>
                        <a:pt x="2098" y="4836"/>
                        <a:pt x="1915" y="5140"/>
                      </a:cubicBezTo>
                      <a:cubicBezTo>
                        <a:pt x="1855" y="5049"/>
                        <a:pt x="1855" y="4928"/>
                        <a:pt x="1824" y="4867"/>
                      </a:cubicBezTo>
                      <a:cubicBezTo>
                        <a:pt x="1794" y="4776"/>
                        <a:pt x="1794" y="4715"/>
                        <a:pt x="1794" y="4684"/>
                      </a:cubicBezTo>
                      <a:cubicBezTo>
                        <a:pt x="1763" y="4563"/>
                        <a:pt x="1703" y="4411"/>
                        <a:pt x="1672" y="4259"/>
                      </a:cubicBezTo>
                      <a:cubicBezTo>
                        <a:pt x="1520" y="3712"/>
                        <a:pt x="1368" y="3165"/>
                        <a:pt x="1520" y="2709"/>
                      </a:cubicBezTo>
                      <a:cubicBezTo>
                        <a:pt x="1551" y="2587"/>
                        <a:pt x="1490" y="2466"/>
                        <a:pt x="1399" y="2435"/>
                      </a:cubicBezTo>
                      <a:cubicBezTo>
                        <a:pt x="1377" y="2421"/>
                        <a:pt x="1355" y="2415"/>
                        <a:pt x="1332" y="2415"/>
                      </a:cubicBezTo>
                      <a:cubicBezTo>
                        <a:pt x="1256" y="2415"/>
                        <a:pt x="1179" y="2480"/>
                        <a:pt x="1155" y="2526"/>
                      </a:cubicBezTo>
                      <a:cubicBezTo>
                        <a:pt x="943" y="3104"/>
                        <a:pt x="1155" y="3773"/>
                        <a:pt x="1307" y="4350"/>
                      </a:cubicBezTo>
                      <a:cubicBezTo>
                        <a:pt x="1338" y="4502"/>
                        <a:pt x="1368" y="4624"/>
                        <a:pt x="1399" y="4776"/>
                      </a:cubicBezTo>
                      <a:cubicBezTo>
                        <a:pt x="1399" y="4867"/>
                        <a:pt x="1459" y="4928"/>
                        <a:pt x="1490" y="5019"/>
                      </a:cubicBezTo>
                      <a:cubicBezTo>
                        <a:pt x="1520" y="5201"/>
                        <a:pt x="1642" y="5414"/>
                        <a:pt x="1611" y="5536"/>
                      </a:cubicBezTo>
                      <a:cubicBezTo>
                        <a:pt x="1611" y="5627"/>
                        <a:pt x="1611" y="5657"/>
                        <a:pt x="1642" y="5718"/>
                      </a:cubicBezTo>
                      <a:cubicBezTo>
                        <a:pt x="1490" y="5991"/>
                        <a:pt x="1368" y="6265"/>
                        <a:pt x="1216" y="6539"/>
                      </a:cubicBezTo>
                      <a:cubicBezTo>
                        <a:pt x="1186" y="6569"/>
                        <a:pt x="1186" y="6630"/>
                        <a:pt x="1155" y="6691"/>
                      </a:cubicBezTo>
                      <a:cubicBezTo>
                        <a:pt x="1095" y="6599"/>
                        <a:pt x="1095" y="6539"/>
                        <a:pt x="1064" y="6447"/>
                      </a:cubicBezTo>
                      <a:cubicBezTo>
                        <a:pt x="1034" y="6417"/>
                        <a:pt x="1034" y="6326"/>
                        <a:pt x="1003" y="6295"/>
                      </a:cubicBezTo>
                      <a:cubicBezTo>
                        <a:pt x="730" y="5536"/>
                        <a:pt x="608" y="4654"/>
                        <a:pt x="699" y="3742"/>
                      </a:cubicBezTo>
                      <a:cubicBezTo>
                        <a:pt x="699" y="3651"/>
                        <a:pt x="608" y="3560"/>
                        <a:pt x="487" y="3529"/>
                      </a:cubicBezTo>
                      <a:cubicBezTo>
                        <a:pt x="396" y="3529"/>
                        <a:pt x="304" y="3590"/>
                        <a:pt x="274" y="3712"/>
                      </a:cubicBezTo>
                      <a:cubicBezTo>
                        <a:pt x="183" y="4654"/>
                        <a:pt x="335" y="5627"/>
                        <a:pt x="608" y="6417"/>
                      </a:cubicBezTo>
                      <a:cubicBezTo>
                        <a:pt x="639" y="6478"/>
                        <a:pt x="639" y="6539"/>
                        <a:pt x="699" y="6599"/>
                      </a:cubicBezTo>
                      <a:cubicBezTo>
                        <a:pt x="760" y="6751"/>
                        <a:pt x="791" y="6934"/>
                        <a:pt x="791" y="7086"/>
                      </a:cubicBezTo>
                      <a:cubicBezTo>
                        <a:pt x="791" y="7147"/>
                        <a:pt x="791" y="7207"/>
                        <a:pt x="851" y="7238"/>
                      </a:cubicBezTo>
                      <a:cubicBezTo>
                        <a:pt x="791" y="7329"/>
                        <a:pt x="760" y="7390"/>
                        <a:pt x="730" y="7511"/>
                      </a:cubicBezTo>
                      <a:lnTo>
                        <a:pt x="608" y="7694"/>
                      </a:lnTo>
                      <a:cubicBezTo>
                        <a:pt x="396" y="8089"/>
                        <a:pt x="152" y="8514"/>
                        <a:pt x="31" y="8970"/>
                      </a:cubicBezTo>
                      <a:cubicBezTo>
                        <a:pt x="0" y="9061"/>
                        <a:pt x="92" y="9153"/>
                        <a:pt x="183" y="9183"/>
                      </a:cubicBezTo>
                      <a:cubicBezTo>
                        <a:pt x="204" y="9188"/>
                        <a:pt x="224" y="9191"/>
                        <a:pt x="245" y="9191"/>
                      </a:cubicBezTo>
                      <a:cubicBezTo>
                        <a:pt x="342" y="9191"/>
                        <a:pt x="426" y="9132"/>
                        <a:pt x="426" y="9031"/>
                      </a:cubicBezTo>
                      <a:cubicBezTo>
                        <a:pt x="548" y="8666"/>
                        <a:pt x="730" y="8241"/>
                        <a:pt x="943" y="7906"/>
                      </a:cubicBezTo>
                      <a:lnTo>
                        <a:pt x="1064" y="7694"/>
                      </a:lnTo>
                      <a:cubicBezTo>
                        <a:pt x="1155" y="7602"/>
                        <a:pt x="1216" y="7450"/>
                        <a:pt x="1247" y="7329"/>
                      </a:cubicBezTo>
                      <a:cubicBezTo>
                        <a:pt x="2128" y="7329"/>
                        <a:pt x="3040" y="7147"/>
                        <a:pt x="3921" y="6995"/>
                      </a:cubicBezTo>
                      <a:lnTo>
                        <a:pt x="4499" y="6873"/>
                      </a:lnTo>
                      <a:cubicBezTo>
                        <a:pt x="4590" y="6873"/>
                        <a:pt x="4681" y="6751"/>
                        <a:pt x="4651" y="6630"/>
                      </a:cubicBezTo>
                      <a:cubicBezTo>
                        <a:pt x="4651" y="6551"/>
                        <a:pt x="4560" y="6472"/>
                        <a:pt x="4456" y="6472"/>
                      </a:cubicBezTo>
                      <a:cubicBezTo>
                        <a:pt x="4440" y="6472"/>
                        <a:pt x="4424" y="6474"/>
                        <a:pt x="4408" y="6478"/>
                      </a:cubicBezTo>
                      <a:lnTo>
                        <a:pt x="3830" y="6599"/>
                      </a:lnTo>
                      <a:cubicBezTo>
                        <a:pt x="3040" y="6751"/>
                        <a:pt x="2250" y="6903"/>
                        <a:pt x="1459" y="6903"/>
                      </a:cubicBezTo>
                      <a:cubicBezTo>
                        <a:pt x="1490" y="6843"/>
                        <a:pt x="1520" y="6782"/>
                        <a:pt x="1520" y="6721"/>
                      </a:cubicBezTo>
                      <a:cubicBezTo>
                        <a:pt x="1672" y="6417"/>
                        <a:pt x="1824" y="6083"/>
                        <a:pt x="2006" y="5779"/>
                      </a:cubicBezTo>
                      <a:cubicBezTo>
                        <a:pt x="3131" y="5566"/>
                        <a:pt x="4408" y="5353"/>
                        <a:pt x="5654" y="5201"/>
                      </a:cubicBezTo>
                      <a:cubicBezTo>
                        <a:pt x="5776" y="5201"/>
                        <a:pt x="5867" y="5080"/>
                        <a:pt x="5867" y="4988"/>
                      </a:cubicBezTo>
                      <a:cubicBezTo>
                        <a:pt x="5867" y="4867"/>
                        <a:pt x="5745" y="4776"/>
                        <a:pt x="5624" y="4776"/>
                      </a:cubicBezTo>
                      <a:cubicBezTo>
                        <a:pt x="4499" y="4928"/>
                        <a:pt x="3344" y="5140"/>
                        <a:pt x="2280" y="5323"/>
                      </a:cubicBezTo>
                      <a:cubicBezTo>
                        <a:pt x="2432" y="5049"/>
                        <a:pt x="2584" y="4776"/>
                        <a:pt x="2736" y="4472"/>
                      </a:cubicBezTo>
                      <a:lnTo>
                        <a:pt x="2766" y="4472"/>
                      </a:lnTo>
                      <a:cubicBezTo>
                        <a:pt x="2918" y="4441"/>
                        <a:pt x="3040" y="4411"/>
                        <a:pt x="3192" y="4381"/>
                      </a:cubicBezTo>
                      <a:cubicBezTo>
                        <a:pt x="3465" y="4259"/>
                        <a:pt x="3769" y="4168"/>
                        <a:pt x="4043" y="4168"/>
                      </a:cubicBezTo>
                      <a:cubicBezTo>
                        <a:pt x="4134" y="4168"/>
                        <a:pt x="4225" y="4107"/>
                        <a:pt x="4225" y="3985"/>
                      </a:cubicBezTo>
                      <a:cubicBezTo>
                        <a:pt x="4225" y="3864"/>
                        <a:pt x="4134" y="3803"/>
                        <a:pt x="4043" y="3803"/>
                      </a:cubicBezTo>
                      <a:cubicBezTo>
                        <a:pt x="3739" y="3803"/>
                        <a:pt x="3374" y="3894"/>
                        <a:pt x="3070" y="3985"/>
                      </a:cubicBezTo>
                      <a:lnTo>
                        <a:pt x="3040" y="3985"/>
                      </a:lnTo>
                      <a:cubicBezTo>
                        <a:pt x="3162" y="3773"/>
                        <a:pt x="3283" y="3560"/>
                        <a:pt x="3374" y="3347"/>
                      </a:cubicBezTo>
                      <a:lnTo>
                        <a:pt x="3739" y="2648"/>
                      </a:lnTo>
                      <a:cubicBezTo>
                        <a:pt x="4134" y="2618"/>
                        <a:pt x="4651" y="2314"/>
                        <a:pt x="5137" y="1979"/>
                      </a:cubicBezTo>
                      <a:cubicBezTo>
                        <a:pt x="5411" y="1797"/>
                        <a:pt x="5654" y="1645"/>
                        <a:pt x="5806" y="1554"/>
                      </a:cubicBezTo>
                      <a:cubicBezTo>
                        <a:pt x="5928" y="1523"/>
                        <a:pt x="5958" y="1402"/>
                        <a:pt x="5928" y="1280"/>
                      </a:cubicBezTo>
                      <a:cubicBezTo>
                        <a:pt x="5906" y="1214"/>
                        <a:pt x="5836" y="1165"/>
                        <a:pt x="5754" y="1165"/>
                      </a:cubicBezTo>
                      <a:cubicBezTo>
                        <a:pt x="5722" y="1165"/>
                        <a:pt x="5688" y="1172"/>
                        <a:pt x="5654" y="1189"/>
                      </a:cubicBezTo>
                      <a:cubicBezTo>
                        <a:pt x="5472" y="1250"/>
                        <a:pt x="5198" y="1402"/>
                        <a:pt x="4864" y="1645"/>
                      </a:cubicBezTo>
                      <a:cubicBezTo>
                        <a:pt x="4590" y="1827"/>
                        <a:pt x="4225" y="2040"/>
                        <a:pt x="3921" y="2162"/>
                      </a:cubicBezTo>
                      <a:lnTo>
                        <a:pt x="4499" y="1128"/>
                      </a:lnTo>
                      <a:cubicBezTo>
                        <a:pt x="4712" y="976"/>
                        <a:pt x="4955" y="855"/>
                        <a:pt x="5168" y="794"/>
                      </a:cubicBezTo>
                      <a:cubicBezTo>
                        <a:pt x="5289" y="763"/>
                        <a:pt x="5320" y="642"/>
                        <a:pt x="5320" y="520"/>
                      </a:cubicBezTo>
                      <a:cubicBezTo>
                        <a:pt x="5289" y="429"/>
                        <a:pt x="5168" y="368"/>
                        <a:pt x="5046" y="368"/>
                      </a:cubicBezTo>
                      <a:cubicBezTo>
                        <a:pt x="5016" y="368"/>
                        <a:pt x="4985" y="429"/>
                        <a:pt x="4955" y="429"/>
                      </a:cubicBezTo>
                      <a:cubicBezTo>
                        <a:pt x="4985" y="368"/>
                        <a:pt x="4985" y="338"/>
                        <a:pt x="5016" y="308"/>
                      </a:cubicBezTo>
                      <a:cubicBezTo>
                        <a:pt x="5107" y="216"/>
                        <a:pt x="5046" y="64"/>
                        <a:pt x="4985" y="34"/>
                      </a:cubicBezTo>
                      <a:cubicBezTo>
                        <a:pt x="4950" y="11"/>
                        <a:pt x="4907" y="1"/>
                        <a:pt x="4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18"/>
                <p:cNvSpPr/>
                <p:nvPr/>
              </p:nvSpPr>
              <p:spPr>
                <a:xfrm>
                  <a:off x="14962550" y="7238050"/>
                  <a:ext cx="81325" cy="115725"/>
                </a:xfrm>
                <a:custGeom>
                  <a:rect b="b" l="l" r="r" t="t"/>
                  <a:pathLst>
                    <a:path extrusionOk="0" h="4629" w="3253">
                      <a:moveTo>
                        <a:pt x="2161" y="0"/>
                      </a:moveTo>
                      <a:cubicBezTo>
                        <a:pt x="1959" y="0"/>
                        <a:pt x="1720" y="265"/>
                        <a:pt x="1581" y="403"/>
                      </a:cubicBezTo>
                      <a:cubicBezTo>
                        <a:pt x="1156" y="737"/>
                        <a:pt x="852" y="1133"/>
                        <a:pt x="548" y="1589"/>
                      </a:cubicBezTo>
                      <a:cubicBezTo>
                        <a:pt x="61" y="2348"/>
                        <a:pt x="1" y="3139"/>
                        <a:pt x="92" y="4020"/>
                      </a:cubicBezTo>
                      <a:cubicBezTo>
                        <a:pt x="92" y="4233"/>
                        <a:pt x="92" y="4507"/>
                        <a:pt x="305" y="4567"/>
                      </a:cubicBezTo>
                      <a:cubicBezTo>
                        <a:pt x="391" y="4610"/>
                        <a:pt x="486" y="4629"/>
                        <a:pt x="586" y="4629"/>
                      </a:cubicBezTo>
                      <a:cubicBezTo>
                        <a:pt x="978" y="4629"/>
                        <a:pt x="1442" y="4348"/>
                        <a:pt x="1733" y="4203"/>
                      </a:cubicBezTo>
                      <a:cubicBezTo>
                        <a:pt x="2584" y="3655"/>
                        <a:pt x="3253" y="2652"/>
                        <a:pt x="3253" y="1619"/>
                      </a:cubicBezTo>
                      <a:cubicBezTo>
                        <a:pt x="3162" y="1072"/>
                        <a:pt x="2949" y="221"/>
                        <a:pt x="2219" y="8"/>
                      </a:cubicBezTo>
                      <a:cubicBezTo>
                        <a:pt x="2201" y="3"/>
                        <a:pt x="2181" y="0"/>
                        <a:pt x="2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18"/>
                <p:cNvSpPr/>
                <p:nvPr/>
              </p:nvSpPr>
              <p:spPr>
                <a:xfrm>
                  <a:off x="14958000" y="7236975"/>
                  <a:ext cx="86500" cy="128950"/>
                </a:xfrm>
                <a:custGeom>
                  <a:rect b="b" l="l" r="r" t="t"/>
                  <a:pathLst>
                    <a:path extrusionOk="0" h="5158" w="3460">
                      <a:moveTo>
                        <a:pt x="2797" y="1"/>
                      </a:moveTo>
                      <a:cubicBezTo>
                        <a:pt x="2762" y="1"/>
                        <a:pt x="2723" y="15"/>
                        <a:pt x="2705" y="51"/>
                      </a:cubicBezTo>
                      <a:cubicBezTo>
                        <a:pt x="2584" y="203"/>
                        <a:pt x="2523" y="355"/>
                        <a:pt x="2401" y="477"/>
                      </a:cubicBezTo>
                      <a:cubicBezTo>
                        <a:pt x="2371" y="507"/>
                        <a:pt x="2310" y="507"/>
                        <a:pt x="2310" y="568"/>
                      </a:cubicBezTo>
                      <a:cubicBezTo>
                        <a:pt x="2249" y="446"/>
                        <a:pt x="2219" y="294"/>
                        <a:pt x="2158" y="173"/>
                      </a:cubicBezTo>
                      <a:cubicBezTo>
                        <a:pt x="2158" y="112"/>
                        <a:pt x="2097" y="51"/>
                        <a:pt x="2067" y="51"/>
                      </a:cubicBezTo>
                      <a:cubicBezTo>
                        <a:pt x="1976" y="51"/>
                        <a:pt x="1946" y="142"/>
                        <a:pt x="1946" y="173"/>
                      </a:cubicBezTo>
                      <a:cubicBezTo>
                        <a:pt x="1946" y="355"/>
                        <a:pt x="2067" y="598"/>
                        <a:pt x="2219" y="750"/>
                      </a:cubicBezTo>
                      <a:cubicBezTo>
                        <a:pt x="2128" y="902"/>
                        <a:pt x="2067" y="1054"/>
                        <a:pt x="1946" y="1206"/>
                      </a:cubicBezTo>
                      <a:cubicBezTo>
                        <a:pt x="1794" y="1084"/>
                        <a:pt x="1642" y="629"/>
                        <a:pt x="1611" y="477"/>
                      </a:cubicBezTo>
                      <a:lnTo>
                        <a:pt x="1550" y="416"/>
                      </a:lnTo>
                      <a:cubicBezTo>
                        <a:pt x="1520" y="325"/>
                        <a:pt x="1490" y="325"/>
                        <a:pt x="1398" y="325"/>
                      </a:cubicBezTo>
                      <a:cubicBezTo>
                        <a:pt x="1338" y="355"/>
                        <a:pt x="1338" y="416"/>
                        <a:pt x="1338" y="477"/>
                      </a:cubicBezTo>
                      <a:lnTo>
                        <a:pt x="1368" y="568"/>
                      </a:lnTo>
                      <a:cubicBezTo>
                        <a:pt x="1490" y="902"/>
                        <a:pt x="1611" y="1267"/>
                        <a:pt x="1824" y="1419"/>
                      </a:cubicBezTo>
                      <a:cubicBezTo>
                        <a:pt x="1763" y="1540"/>
                        <a:pt x="1702" y="1662"/>
                        <a:pt x="1642" y="1784"/>
                      </a:cubicBezTo>
                      <a:cubicBezTo>
                        <a:pt x="1611" y="1875"/>
                        <a:pt x="1520" y="1966"/>
                        <a:pt x="1490" y="2088"/>
                      </a:cubicBezTo>
                      <a:cubicBezTo>
                        <a:pt x="1398" y="1844"/>
                        <a:pt x="1307" y="1601"/>
                        <a:pt x="1338" y="1480"/>
                      </a:cubicBezTo>
                      <a:cubicBezTo>
                        <a:pt x="1338" y="1388"/>
                        <a:pt x="1307" y="1358"/>
                        <a:pt x="1246" y="1328"/>
                      </a:cubicBezTo>
                      <a:cubicBezTo>
                        <a:pt x="1186" y="1328"/>
                        <a:pt x="1155" y="1358"/>
                        <a:pt x="1094" y="1388"/>
                      </a:cubicBezTo>
                      <a:cubicBezTo>
                        <a:pt x="1034" y="1632"/>
                        <a:pt x="1186" y="1966"/>
                        <a:pt x="1307" y="2239"/>
                      </a:cubicBezTo>
                      <a:cubicBezTo>
                        <a:pt x="1307" y="2270"/>
                        <a:pt x="1338" y="2300"/>
                        <a:pt x="1338" y="2331"/>
                      </a:cubicBezTo>
                      <a:cubicBezTo>
                        <a:pt x="1216" y="2543"/>
                        <a:pt x="1094" y="2726"/>
                        <a:pt x="1034" y="2908"/>
                      </a:cubicBezTo>
                      <a:cubicBezTo>
                        <a:pt x="1034" y="2878"/>
                        <a:pt x="1003" y="2787"/>
                        <a:pt x="1003" y="2756"/>
                      </a:cubicBezTo>
                      <a:cubicBezTo>
                        <a:pt x="1003" y="2726"/>
                        <a:pt x="942" y="2695"/>
                        <a:pt x="942" y="2635"/>
                      </a:cubicBezTo>
                      <a:cubicBezTo>
                        <a:pt x="942" y="2574"/>
                        <a:pt x="912" y="2483"/>
                        <a:pt x="882" y="2422"/>
                      </a:cubicBezTo>
                      <a:cubicBezTo>
                        <a:pt x="790" y="2118"/>
                        <a:pt x="699" y="1784"/>
                        <a:pt x="760" y="1510"/>
                      </a:cubicBezTo>
                      <a:cubicBezTo>
                        <a:pt x="790" y="1419"/>
                        <a:pt x="760" y="1388"/>
                        <a:pt x="699" y="1358"/>
                      </a:cubicBezTo>
                      <a:cubicBezTo>
                        <a:pt x="608" y="1358"/>
                        <a:pt x="578" y="1358"/>
                        <a:pt x="547" y="1419"/>
                      </a:cubicBezTo>
                      <a:cubicBezTo>
                        <a:pt x="426" y="1784"/>
                        <a:pt x="547" y="2148"/>
                        <a:pt x="608" y="2452"/>
                      </a:cubicBezTo>
                      <a:cubicBezTo>
                        <a:pt x="638" y="2543"/>
                        <a:pt x="638" y="2604"/>
                        <a:pt x="699" y="2695"/>
                      </a:cubicBezTo>
                      <a:cubicBezTo>
                        <a:pt x="699" y="2726"/>
                        <a:pt x="730" y="2756"/>
                        <a:pt x="730" y="2787"/>
                      </a:cubicBezTo>
                      <a:cubicBezTo>
                        <a:pt x="760" y="2908"/>
                        <a:pt x="790" y="3060"/>
                        <a:pt x="790" y="3091"/>
                      </a:cubicBezTo>
                      <a:cubicBezTo>
                        <a:pt x="790" y="3151"/>
                        <a:pt x="790" y="3182"/>
                        <a:pt x="851" y="3212"/>
                      </a:cubicBezTo>
                      <a:lnTo>
                        <a:pt x="608" y="3668"/>
                      </a:lnTo>
                      <a:cubicBezTo>
                        <a:pt x="608" y="3698"/>
                        <a:pt x="578" y="3759"/>
                        <a:pt x="578" y="3759"/>
                      </a:cubicBezTo>
                      <a:cubicBezTo>
                        <a:pt x="578" y="3698"/>
                        <a:pt x="547" y="3668"/>
                        <a:pt x="547" y="3607"/>
                      </a:cubicBezTo>
                      <a:cubicBezTo>
                        <a:pt x="547" y="3546"/>
                        <a:pt x="487" y="3516"/>
                        <a:pt x="487" y="3486"/>
                      </a:cubicBezTo>
                      <a:cubicBezTo>
                        <a:pt x="335" y="3060"/>
                        <a:pt x="274" y="2543"/>
                        <a:pt x="304" y="2027"/>
                      </a:cubicBezTo>
                      <a:cubicBezTo>
                        <a:pt x="304" y="1966"/>
                        <a:pt x="274" y="1936"/>
                        <a:pt x="183" y="1936"/>
                      </a:cubicBezTo>
                      <a:cubicBezTo>
                        <a:pt x="122" y="1936"/>
                        <a:pt x="91" y="1966"/>
                        <a:pt x="91" y="2027"/>
                      </a:cubicBezTo>
                      <a:cubicBezTo>
                        <a:pt x="31" y="2574"/>
                        <a:pt x="122" y="3091"/>
                        <a:pt x="274" y="3546"/>
                      </a:cubicBezTo>
                      <a:cubicBezTo>
                        <a:pt x="274" y="3607"/>
                        <a:pt x="304" y="3638"/>
                        <a:pt x="304" y="3668"/>
                      </a:cubicBezTo>
                      <a:cubicBezTo>
                        <a:pt x="335" y="3790"/>
                        <a:pt x="395" y="3850"/>
                        <a:pt x="395" y="3942"/>
                      </a:cubicBezTo>
                      <a:cubicBezTo>
                        <a:pt x="395" y="3972"/>
                        <a:pt x="395" y="4002"/>
                        <a:pt x="426" y="4002"/>
                      </a:cubicBezTo>
                      <a:cubicBezTo>
                        <a:pt x="395" y="4063"/>
                        <a:pt x="395" y="4124"/>
                        <a:pt x="335" y="4154"/>
                      </a:cubicBezTo>
                      <a:lnTo>
                        <a:pt x="304" y="4276"/>
                      </a:lnTo>
                      <a:cubicBezTo>
                        <a:pt x="183" y="4519"/>
                        <a:pt x="31" y="4732"/>
                        <a:pt x="0" y="5005"/>
                      </a:cubicBezTo>
                      <a:cubicBezTo>
                        <a:pt x="0" y="5066"/>
                        <a:pt x="31" y="5127"/>
                        <a:pt x="91" y="5157"/>
                      </a:cubicBezTo>
                      <a:cubicBezTo>
                        <a:pt x="152" y="5157"/>
                        <a:pt x="183" y="5127"/>
                        <a:pt x="243" y="5066"/>
                      </a:cubicBezTo>
                      <a:cubicBezTo>
                        <a:pt x="304" y="4854"/>
                        <a:pt x="426" y="4610"/>
                        <a:pt x="547" y="4428"/>
                      </a:cubicBezTo>
                      <a:lnTo>
                        <a:pt x="578" y="4306"/>
                      </a:lnTo>
                      <a:lnTo>
                        <a:pt x="699" y="4094"/>
                      </a:lnTo>
                      <a:cubicBezTo>
                        <a:pt x="1186" y="4094"/>
                        <a:pt x="1702" y="3972"/>
                        <a:pt x="2219" y="3911"/>
                      </a:cubicBezTo>
                      <a:cubicBezTo>
                        <a:pt x="2310" y="3850"/>
                        <a:pt x="2432" y="3850"/>
                        <a:pt x="2553" y="3820"/>
                      </a:cubicBezTo>
                      <a:cubicBezTo>
                        <a:pt x="2614" y="3820"/>
                        <a:pt x="2675" y="3759"/>
                        <a:pt x="2614" y="3698"/>
                      </a:cubicBezTo>
                      <a:cubicBezTo>
                        <a:pt x="2614" y="3654"/>
                        <a:pt x="2582" y="3626"/>
                        <a:pt x="2552" y="3626"/>
                      </a:cubicBezTo>
                      <a:cubicBezTo>
                        <a:pt x="2542" y="3626"/>
                        <a:pt x="2531" y="3630"/>
                        <a:pt x="2523" y="3638"/>
                      </a:cubicBezTo>
                      <a:cubicBezTo>
                        <a:pt x="2401" y="3638"/>
                        <a:pt x="2280" y="3668"/>
                        <a:pt x="2158" y="3698"/>
                      </a:cubicBezTo>
                      <a:cubicBezTo>
                        <a:pt x="1702" y="3790"/>
                        <a:pt x="1246" y="3850"/>
                        <a:pt x="790" y="3911"/>
                      </a:cubicBezTo>
                      <a:cubicBezTo>
                        <a:pt x="790" y="3850"/>
                        <a:pt x="851" y="3820"/>
                        <a:pt x="851" y="3790"/>
                      </a:cubicBezTo>
                      <a:cubicBezTo>
                        <a:pt x="912" y="3607"/>
                        <a:pt x="1034" y="3455"/>
                        <a:pt x="1094" y="3243"/>
                      </a:cubicBezTo>
                      <a:cubicBezTo>
                        <a:pt x="1763" y="3151"/>
                        <a:pt x="2462" y="3030"/>
                        <a:pt x="3192" y="2908"/>
                      </a:cubicBezTo>
                      <a:cubicBezTo>
                        <a:pt x="3229" y="2914"/>
                        <a:pt x="3262" y="2916"/>
                        <a:pt x="3291" y="2916"/>
                      </a:cubicBezTo>
                      <a:cubicBezTo>
                        <a:pt x="3423" y="2916"/>
                        <a:pt x="3460" y="2862"/>
                        <a:pt x="3435" y="2787"/>
                      </a:cubicBezTo>
                      <a:cubicBezTo>
                        <a:pt x="3435" y="2726"/>
                        <a:pt x="3344" y="2695"/>
                        <a:pt x="3313" y="2695"/>
                      </a:cubicBezTo>
                      <a:cubicBezTo>
                        <a:pt x="2675" y="2756"/>
                        <a:pt x="2037" y="2878"/>
                        <a:pt x="1429" y="2999"/>
                      </a:cubicBezTo>
                      <a:cubicBezTo>
                        <a:pt x="1490" y="2847"/>
                        <a:pt x="1611" y="2695"/>
                        <a:pt x="1672" y="2543"/>
                      </a:cubicBezTo>
                      <a:cubicBezTo>
                        <a:pt x="1763" y="2483"/>
                        <a:pt x="1824" y="2483"/>
                        <a:pt x="1915" y="2452"/>
                      </a:cubicBezTo>
                      <a:cubicBezTo>
                        <a:pt x="2067" y="2422"/>
                        <a:pt x="2249" y="2331"/>
                        <a:pt x="2371" y="2331"/>
                      </a:cubicBezTo>
                      <a:cubicBezTo>
                        <a:pt x="2432" y="2331"/>
                        <a:pt x="2493" y="2300"/>
                        <a:pt x="2493" y="2239"/>
                      </a:cubicBezTo>
                      <a:cubicBezTo>
                        <a:pt x="2493" y="2148"/>
                        <a:pt x="2432" y="2118"/>
                        <a:pt x="2371" y="2118"/>
                      </a:cubicBezTo>
                      <a:cubicBezTo>
                        <a:pt x="2189" y="2118"/>
                        <a:pt x="1976" y="2179"/>
                        <a:pt x="1794" y="2239"/>
                      </a:cubicBezTo>
                      <a:lnTo>
                        <a:pt x="1763" y="2239"/>
                      </a:lnTo>
                      <a:cubicBezTo>
                        <a:pt x="1824" y="2118"/>
                        <a:pt x="1885" y="1996"/>
                        <a:pt x="1946" y="1844"/>
                      </a:cubicBezTo>
                      <a:cubicBezTo>
                        <a:pt x="2037" y="1723"/>
                        <a:pt x="2097" y="1571"/>
                        <a:pt x="2128" y="1480"/>
                      </a:cubicBezTo>
                      <a:cubicBezTo>
                        <a:pt x="2371" y="1480"/>
                        <a:pt x="2675" y="1267"/>
                        <a:pt x="2949" y="1084"/>
                      </a:cubicBezTo>
                      <a:cubicBezTo>
                        <a:pt x="3101" y="963"/>
                        <a:pt x="3253" y="902"/>
                        <a:pt x="3344" y="872"/>
                      </a:cubicBezTo>
                      <a:cubicBezTo>
                        <a:pt x="3435" y="811"/>
                        <a:pt x="3435" y="780"/>
                        <a:pt x="3435" y="720"/>
                      </a:cubicBezTo>
                      <a:cubicBezTo>
                        <a:pt x="3435" y="629"/>
                        <a:pt x="3344" y="629"/>
                        <a:pt x="3283" y="629"/>
                      </a:cubicBezTo>
                      <a:cubicBezTo>
                        <a:pt x="3161" y="659"/>
                        <a:pt x="3009" y="780"/>
                        <a:pt x="2827" y="902"/>
                      </a:cubicBezTo>
                      <a:cubicBezTo>
                        <a:pt x="2675" y="1024"/>
                        <a:pt x="2432" y="1115"/>
                        <a:pt x="2280" y="1206"/>
                      </a:cubicBezTo>
                      <a:lnTo>
                        <a:pt x="2645" y="629"/>
                      </a:lnTo>
                      <a:cubicBezTo>
                        <a:pt x="2736" y="568"/>
                        <a:pt x="2888" y="477"/>
                        <a:pt x="3009" y="446"/>
                      </a:cubicBezTo>
                      <a:cubicBezTo>
                        <a:pt x="3101" y="446"/>
                        <a:pt x="3101" y="355"/>
                        <a:pt x="3101" y="294"/>
                      </a:cubicBezTo>
                      <a:cubicBezTo>
                        <a:pt x="3101" y="203"/>
                        <a:pt x="3009" y="203"/>
                        <a:pt x="2949" y="203"/>
                      </a:cubicBezTo>
                      <a:cubicBezTo>
                        <a:pt x="2888" y="203"/>
                        <a:pt x="2888" y="203"/>
                        <a:pt x="2857" y="264"/>
                      </a:cubicBezTo>
                      <a:cubicBezTo>
                        <a:pt x="2857" y="203"/>
                        <a:pt x="2888" y="203"/>
                        <a:pt x="2888" y="173"/>
                      </a:cubicBezTo>
                      <a:cubicBezTo>
                        <a:pt x="2918" y="142"/>
                        <a:pt x="2918" y="51"/>
                        <a:pt x="2857" y="21"/>
                      </a:cubicBezTo>
                      <a:cubicBezTo>
                        <a:pt x="2845" y="8"/>
                        <a:pt x="2822" y="1"/>
                        <a:pt x="2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18"/>
                <p:cNvSpPr/>
                <p:nvPr/>
              </p:nvSpPr>
              <p:spPr>
                <a:xfrm>
                  <a:off x="14746750" y="6946025"/>
                  <a:ext cx="111725" cy="89800"/>
                </a:xfrm>
                <a:custGeom>
                  <a:rect b="b" l="l" r="r" t="t"/>
                  <a:pathLst>
                    <a:path extrusionOk="0" h="3592" w="4469">
                      <a:moveTo>
                        <a:pt x="570" y="0"/>
                      </a:moveTo>
                      <a:cubicBezTo>
                        <a:pt x="439" y="0"/>
                        <a:pt x="312" y="36"/>
                        <a:pt x="243" y="139"/>
                      </a:cubicBezTo>
                      <a:cubicBezTo>
                        <a:pt x="0" y="534"/>
                        <a:pt x="243" y="1263"/>
                        <a:pt x="365" y="1598"/>
                      </a:cubicBezTo>
                      <a:cubicBezTo>
                        <a:pt x="699" y="2570"/>
                        <a:pt x="1581" y="3391"/>
                        <a:pt x="2614" y="3573"/>
                      </a:cubicBezTo>
                      <a:cubicBezTo>
                        <a:pt x="2704" y="3585"/>
                        <a:pt x="2809" y="3592"/>
                        <a:pt x="2922" y="3592"/>
                      </a:cubicBezTo>
                      <a:cubicBezTo>
                        <a:pt x="3419" y="3592"/>
                        <a:pt x="4074" y="3455"/>
                        <a:pt x="4347" y="2935"/>
                      </a:cubicBezTo>
                      <a:cubicBezTo>
                        <a:pt x="4468" y="2722"/>
                        <a:pt x="4195" y="2388"/>
                        <a:pt x="4134" y="2206"/>
                      </a:cubicBezTo>
                      <a:cubicBezTo>
                        <a:pt x="3860" y="1750"/>
                        <a:pt x="3556" y="1324"/>
                        <a:pt x="3192" y="959"/>
                      </a:cubicBezTo>
                      <a:cubicBezTo>
                        <a:pt x="2523" y="291"/>
                        <a:pt x="1733" y="108"/>
                        <a:pt x="851" y="47"/>
                      </a:cubicBezTo>
                      <a:cubicBezTo>
                        <a:pt x="772" y="21"/>
                        <a:pt x="670" y="0"/>
                        <a:pt x="5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18"/>
                <p:cNvSpPr/>
                <p:nvPr/>
              </p:nvSpPr>
              <p:spPr>
                <a:xfrm>
                  <a:off x="14743700" y="6937775"/>
                  <a:ext cx="112500" cy="105200"/>
                </a:xfrm>
                <a:custGeom>
                  <a:rect b="b" l="l" r="r" t="t"/>
                  <a:pathLst>
                    <a:path extrusionOk="0" h="4208" w="4500">
                      <a:moveTo>
                        <a:pt x="148" y="1"/>
                      </a:moveTo>
                      <a:cubicBezTo>
                        <a:pt x="108" y="1"/>
                        <a:pt x="53" y="29"/>
                        <a:pt x="31" y="74"/>
                      </a:cubicBezTo>
                      <a:cubicBezTo>
                        <a:pt x="1" y="134"/>
                        <a:pt x="31" y="165"/>
                        <a:pt x="61" y="226"/>
                      </a:cubicBezTo>
                      <a:cubicBezTo>
                        <a:pt x="305" y="317"/>
                        <a:pt x="487" y="469"/>
                        <a:pt x="669" y="621"/>
                      </a:cubicBezTo>
                      <a:lnTo>
                        <a:pt x="760" y="712"/>
                      </a:lnTo>
                      <a:cubicBezTo>
                        <a:pt x="821" y="742"/>
                        <a:pt x="882" y="833"/>
                        <a:pt x="943" y="864"/>
                      </a:cubicBezTo>
                      <a:cubicBezTo>
                        <a:pt x="882" y="1350"/>
                        <a:pt x="821" y="1897"/>
                        <a:pt x="821" y="2384"/>
                      </a:cubicBezTo>
                      <a:lnTo>
                        <a:pt x="821" y="2718"/>
                      </a:lnTo>
                      <a:cubicBezTo>
                        <a:pt x="821" y="2809"/>
                        <a:pt x="882" y="2840"/>
                        <a:pt x="943" y="2840"/>
                      </a:cubicBezTo>
                      <a:cubicBezTo>
                        <a:pt x="1034" y="2840"/>
                        <a:pt x="1064" y="2809"/>
                        <a:pt x="1064" y="2718"/>
                      </a:cubicBezTo>
                      <a:lnTo>
                        <a:pt x="1064" y="2384"/>
                      </a:lnTo>
                      <a:cubicBezTo>
                        <a:pt x="1064" y="1928"/>
                        <a:pt x="1064" y="1472"/>
                        <a:pt x="1125" y="1016"/>
                      </a:cubicBezTo>
                      <a:cubicBezTo>
                        <a:pt x="1186" y="1046"/>
                        <a:pt x="1216" y="1046"/>
                        <a:pt x="1216" y="1077"/>
                      </a:cubicBezTo>
                      <a:cubicBezTo>
                        <a:pt x="1368" y="1198"/>
                        <a:pt x="1520" y="1350"/>
                        <a:pt x="1703" y="1472"/>
                      </a:cubicBezTo>
                      <a:cubicBezTo>
                        <a:pt x="1703" y="2110"/>
                        <a:pt x="1672" y="2870"/>
                        <a:pt x="1642" y="3569"/>
                      </a:cubicBezTo>
                      <a:cubicBezTo>
                        <a:pt x="1490" y="3660"/>
                        <a:pt x="1520" y="3751"/>
                        <a:pt x="1581" y="3751"/>
                      </a:cubicBezTo>
                      <a:cubicBezTo>
                        <a:pt x="1672" y="3751"/>
                        <a:pt x="1703" y="3721"/>
                        <a:pt x="1703" y="3630"/>
                      </a:cubicBezTo>
                      <a:cubicBezTo>
                        <a:pt x="1733" y="2992"/>
                        <a:pt x="1794" y="2292"/>
                        <a:pt x="1794" y="1685"/>
                      </a:cubicBezTo>
                      <a:cubicBezTo>
                        <a:pt x="1946" y="1806"/>
                        <a:pt x="2037" y="1928"/>
                        <a:pt x="2189" y="2049"/>
                      </a:cubicBezTo>
                      <a:cubicBezTo>
                        <a:pt x="2189" y="2110"/>
                        <a:pt x="2189" y="2201"/>
                        <a:pt x="2219" y="2262"/>
                      </a:cubicBezTo>
                      <a:cubicBezTo>
                        <a:pt x="2280" y="2414"/>
                        <a:pt x="2280" y="2596"/>
                        <a:pt x="2219" y="2748"/>
                      </a:cubicBezTo>
                      <a:cubicBezTo>
                        <a:pt x="2219" y="2840"/>
                        <a:pt x="2280" y="2870"/>
                        <a:pt x="2311" y="2900"/>
                      </a:cubicBezTo>
                      <a:cubicBezTo>
                        <a:pt x="2402" y="2900"/>
                        <a:pt x="2432" y="2870"/>
                        <a:pt x="2463" y="2840"/>
                      </a:cubicBezTo>
                      <a:cubicBezTo>
                        <a:pt x="2493" y="2657"/>
                        <a:pt x="2463" y="2444"/>
                        <a:pt x="2463" y="2262"/>
                      </a:cubicBezTo>
                      <a:lnTo>
                        <a:pt x="2463" y="2232"/>
                      </a:lnTo>
                      <a:cubicBezTo>
                        <a:pt x="2584" y="2292"/>
                        <a:pt x="2675" y="2414"/>
                        <a:pt x="2767" y="2505"/>
                      </a:cubicBezTo>
                      <a:cubicBezTo>
                        <a:pt x="2888" y="2566"/>
                        <a:pt x="2979" y="2688"/>
                        <a:pt x="3101" y="2748"/>
                      </a:cubicBezTo>
                      <a:cubicBezTo>
                        <a:pt x="3071" y="2992"/>
                        <a:pt x="3223" y="3326"/>
                        <a:pt x="3344" y="3630"/>
                      </a:cubicBezTo>
                      <a:cubicBezTo>
                        <a:pt x="3405" y="3812"/>
                        <a:pt x="3435" y="3964"/>
                        <a:pt x="3496" y="4086"/>
                      </a:cubicBezTo>
                      <a:cubicBezTo>
                        <a:pt x="3496" y="4177"/>
                        <a:pt x="3557" y="4207"/>
                        <a:pt x="3618" y="4207"/>
                      </a:cubicBezTo>
                      <a:cubicBezTo>
                        <a:pt x="3678" y="4207"/>
                        <a:pt x="3709" y="4116"/>
                        <a:pt x="3709" y="4086"/>
                      </a:cubicBezTo>
                      <a:cubicBezTo>
                        <a:pt x="3709" y="3964"/>
                        <a:pt x="3648" y="3782"/>
                        <a:pt x="3557" y="3599"/>
                      </a:cubicBezTo>
                      <a:cubicBezTo>
                        <a:pt x="3496" y="3417"/>
                        <a:pt x="3405" y="3174"/>
                        <a:pt x="3375" y="2992"/>
                      </a:cubicBezTo>
                      <a:lnTo>
                        <a:pt x="3375" y="2992"/>
                      </a:lnTo>
                      <a:cubicBezTo>
                        <a:pt x="3557" y="3143"/>
                        <a:pt x="3709" y="3295"/>
                        <a:pt x="3861" y="3447"/>
                      </a:cubicBezTo>
                      <a:cubicBezTo>
                        <a:pt x="3952" y="3599"/>
                        <a:pt x="3982" y="3751"/>
                        <a:pt x="3982" y="3873"/>
                      </a:cubicBezTo>
                      <a:cubicBezTo>
                        <a:pt x="3982" y="3934"/>
                        <a:pt x="4043" y="3964"/>
                        <a:pt x="4104" y="3964"/>
                      </a:cubicBezTo>
                      <a:cubicBezTo>
                        <a:pt x="4165" y="3964"/>
                        <a:pt x="4195" y="3903"/>
                        <a:pt x="4195" y="3873"/>
                      </a:cubicBezTo>
                      <a:lnTo>
                        <a:pt x="4195" y="3782"/>
                      </a:lnTo>
                      <a:lnTo>
                        <a:pt x="4286" y="3873"/>
                      </a:lnTo>
                      <a:cubicBezTo>
                        <a:pt x="4302" y="3888"/>
                        <a:pt x="4332" y="3896"/>
                        <a:pt x="4362" y="3896"/>
                      </a:cubicBezTo>
                      <a:cubicBezTo>
                        <a:pt x="4393" y="3896"/>
                        <a:pt x="4423" y="3888"/>
                        <a:pt x="4438" y="3873"/>
                      </a:cubicBezTo>
                      <a:cubicBezTo>
                        <a:pt x="4469" y="3812"/>
                        <a:pt x="4469" y="3751"/>
                        <a:pt x="4438" y="3721"/>
                      </a:cubicBezTo>
                      <a:cubicBezTo>
                        <a:pt x="4317" y="3599"/>
                        <a:pt x="4195" y="3447"/>
                        <a:pt x="4043" y="3326"/>
                      </a:cubicBezTo>
                      <a:cubicBezTo>
                        <a:pt x="4043" y="3295"/>
                        <a:pt x="4013" y="3265"/>
                        <a:pt x="4013" y="3204"/>
                      </a:cubicBezTo>
                      <a:cubicBezTo>
                        <a:pt x="4134" y="3174"/>
                        <a:pt x="4286" y="3143"/>
                        <a:pt x="4408" y="3143"/>
                      </a:cubicBezTo>
                      <a:cubicBezTo>
                        <a:pt x="4469" y="3143"/>
                        <a:pt x="4499" y="3113"/>
                        <a:pt x="4499" y="3022"/>
                      </a:cubicBezTo>
                      <a:cubicBezTo>
                        <a:pt x="4499" y="2961"/>
                        <a:pt x="4469" y="2900"/>
                        <a:pt x="4408" y="2900"/>
                      </a:cubicBezTo>
                      <a:cubicBezTo>
                        <a:pt x="4195" y="2900"/>
                        <a:pt x="3982" y="2900"/>
                        <a:pt x="3800" y="3052"/>
                      </a:cubicBezTo>
                      <a:cubicBezTo>
                        <a:pt x="3678" y="2961"/>
                        <a:pt x="3526" y="2840"/>
                        <a:pt x="3405" y="2718"/>
                      </a:cubicBezTo>
                      <a:cubicBezTo>
                        <a:pt x="3557" y="2596"/>
                        <a:pt x="4013" y="2566"/>
                        <a:pt x="4195" y="2536"/>
                      </a:cubicBezTo>
                      <a:lnTo>
                        <a:pt x="4286" y="2536"/>
                      </a:lnTo>
                      <a:cubicBezTo>
                        <a:pt x="4378" y="2536"/>
                        <a:pt x="4408" y="2444"/>
                        <a:pt x="4408" y="2414"/>
                      </a:cubicBezTo>
                      <a:cubicBezTo>
                        <a:pt x="4408" y="2353"/>
                        <a:pt x="4317" y="2292"/>
                        <a:pt x="4286" y="2292"/>
                      </a:cubicBezTo>
                      <a:lnTo>
                        <a:pt x="4195" y="2292"/>
                      </a:lnTo>
                      <a:cubicBezTo>
                        <a:pt x="3830" y="2353"/>
                        <a:pt x="3435" y="2414"/>
                        <a:pt x="3253" y="2566"/>
                      </a:cubicBezTo>
                      <a:cubicBezTo>
                        <a:pt x="3162" y="2505"/>
                        <a:pt x="3071" y="2414"/>
                        <a:pt x="2949" y="2353"/>
                      </a:cubicBezTo>
                      <a:cubicBezTo>
                        <a:pt x="2888" y="2262"/>
                        <a:pt x="2767" y="2201"/>
                        <a:pt x="2675" y="2110"/>
                      </a:cubicBezTo>
                      <a:cubicBezTo>
                        <a:pt x="2847" y="2089"/>
                        <a:pt x="3035" y="2067"/>
                        <a:pt x="3183" y="2067"/>
                      </a:cubicBezTo>
                      <a:cubicBezTo>
                        <a:pt x="3245" y="2067"/>
                        <a:pt x="3300" y="2071"/>
                        <a:pt x="3344" y="2080"/>
                      </a:cubicBezTo>
                      <a:cubicBezTo>
                        <a:pt x="3353" y="2089"/>
                        <a:pt x="3365" y="2092"/>
                        <a:pt x="3378" y="2092"/>
                      </a:cubicBezTo>
                      <a:cubicBezTo>
                        <a:pt x="3410" y="2092"/>
                        <a:pt x="3453" y="2071"/>
                        <a:pt x="3496" y="2049"/>
                      </a:cubicBezTo>
                      <a:cubicBezTo>
                        <a:pt x="3526" y="1988"/>
                        <a:pt x="3496" y="1928"/>
                        <a:pt x="3466" y="1897"/>
                      </a:cubicBezTo>
                      <a:cubicBezTo>
                        <a:pt x="3368" y="1849"/>
                        <a:pt x="3257" y="1829"/>
                        <a:pt x="3138" y="1829"/>
                      </a:cubicBezTo>
                      <a:cubicBezTo>
                        <a:pt x="2960" y="1829"/>
                        <a:pt x="2767" y="1873"/>
                        <a:pt x="2584" y="1928"/>
                      </a:cubicBezTo>
                      <a:cubicBezTo>
                        <a:pt x="2554" y="1928"/>
                        <a:pt x="2493" y="1928"/>
                        <a:pt x="2463" y="1958"/>
                      </a:cubicBezTo>
                      <a:cubicBezTo>
                        <a:pt x="2311" y="1806"/>
                        <a:pt x="2128" y="1685"/>
                        <a:pt x="1976" y="1533"/>
                      </a:cubicBezTo>
                      <a:lnTo>
                        <a:pt x="2493" y="1533"/>
                      </a:lnTo>
                      <a:cubicBezTo>
                        <a:pt x="2617" y="1520"/>
                        <a:pt x="2751" y="1508"/>
                        <a:pt x="2883" y="1508"/>
                      </a:cubicBezTo>
                      <a:cubicBezTo>
                        <a:pt x="3075" y="1508"/>
                        <a:pt x="3261" y="1534"/>
                        <a:pt x="3405" y="1624"/>
                      </a:cubicBezTo>
                      <a:cubicBezTo>
                        <a:pt x="3423" y="1633"/>
                        <a:pt x="3441" y="1636"/>
                        <a:pt x="3458" y="1636"/>
                      </a:cubicBezTo>
                      <a:cubicBezTo>
                        <a:pt x="3499" y="1636"/>
                        <a:pt x="3535" y="1615"/>
                        <a:pt x="3557" y="1593"/>
                      </a:cubicBezTo>
                      <a:cubicBezTo>
                        <a:pt x="3618" y="1533"/>
                        <a:pt x="3557" y="1472"/>
                        <a:pt x="3526" y="1441"/>
                      </a:cubicBezTo>
                      <a:cubicBezTo>
                        <a:pt x="3354" y="1320"/>
                        <a:pt x="3161" y="1288"/>
                        <a:pt x="2961" y="1288"/>
                      </a:cubicBezTo>
                      <a:cubicBezTo>
                        <a:pt x="2808" y="1288"/>
                        <a:pt x="2650" y="1307"/>
                        <a:pt x="2493" y="1320"/>
                      </a:cubicBezTo>
                      <a:lnTo>
                        <a:pt x="2159" y="1320"/>
                      </a:lnTo>
                      <a:cubicBezTo>
                        <a:pt x="2078" y="1320"/>
                        <a:pt x="1983" y="1333"/>
                        <a:pt x="1920" y="1333"/>
                      </a:cubicBezTo>
                      <a:cubicBezTo>
                        <a:pt x="1889" y="1333"/>
                        <a:pt x="1865" y="1330"/>
                        <a:pt x="1855" y="1320"/>
                      </a:cubicBezTo>
                      <a:lnTo>
                        <a:pt x="1733" y="1320"/>
                      </a:lnTo>
                      <a:cubicBezTo>
                        <a:pt x="1581" y="1198"/>
                        <a:pt x="1490" y="1077"/>
                        <a:pt x="1338" y="1016"/>
                      </a:cubicBezTo>
                      <a:lnTo>
                        <a:pt x="1247" y="925"/>
                      </a:lnTo>
                      <a:cubicBezTo>
                        <a:pt x="1277" y="925"/>
                        <a:pt x="1338" y="925"/>
                        <a:pt x="1399" y="894"/>
                      </a:cubicBezTo>
                      <a:lnTo>
                        <a:pt x="1520" y="894"/>
                      </a:lnTo>
                      <a:cubicBezTo>
                        <a:pt x="1665" y="875"/>
                        <a:pt x="1812" y="865"/>
                        <a:pt x="1962" y="865"/>
                      </a:cubicBezTo>
                      <a:cubicBezTo>
                        <a:pt x="2284" y="865"/>
                        <a:pt x="2617" y="912"/>
                        <a:pt x="2949" y="1016"/>
                      </a:cubicBezTo>
                      <a:cubicBezTo>
                        <a:pt x="3040" y="1016"/>
                        <a:pt x="3071" y="985"/>
                        <a:pt x="3101" y="925"/>
                      </a:cubicBezTo>
                      <a:cubicBezTo>
                        <a:pt x="3101" y="864"/>
                        <a:pt x="3071" y="833"/>
                        <a:pt x="3040" y="773"/>
                      </a:cubicBezTo>
                      <a:cubicBezTo>
                        <a:pt x="2698" y="678"/>
                        <a:pt x="2368" y="630"/>
                        <a:pt x="2050" y="630"/>
                      </a:cubicBezTo>
                      <a:cubicBezTo>
                        <a:pt x="1859" y="630"/>
                        <a:pt x="1672" y="647"/>
                        <a:pt x="1490" y="681"/>
                      </a:cubicBezTo>
                      <a:lnTo>
                        <a:pt x="1368" y="681"/>
                      </a:lnTo>
                      <a:cubicBezTo>
                        <a:pt x="1287" y="681"/>
                        <a:pt x="1233" y="695"/>
                        <a:pt x="1179" y="695"/>
                      </a:cubicBezTo>
                      <a:cubicBezTo>
                        <a:pt x="1152" y="695"/>
                        <a:pt x="1125" y="692"/>
                        <a:pt x="1095" y="681"/>
                      </a:cubicBezTo>
                      <a:lnTo>
                        <a:pt x="1034" y="681"/>
                      </a:lnTo>
                      <a:lnTo>
                        <a:pt x="912" y="560"/>
                      </a:lnTo>
                      <a:lnTo>
                        <a:pt x="821" y="469"/>
                      </a:lnTo>
                      <a:cubicBezTo>
                        <a:pt x="639" y="317"/>
                        <a:pt x="426" y="134"/>
                        <a:pt x="183" y="13"/>
                      </a:cubicBezTo>
                      <a:cubicBezTo>
                        <a:pt x="175" y="5"/>
                        <a:pt x="162" y="1"/>
                        <a:pt x="1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18"/>
                <p:cNvSpPr/>
                <p:nvPr/>
              </p:nvSpPr>
              <p:spPr>
                <a:xfrm>
                  <a:off x="14492950" y="6593600"/>
                  <a:ext cx="281925" cy="151225"/>
                </a:xfrm>
                <a:custGeom>
                  <a:rect b="b" l="l" r="r" t="t"/>
                  <a:pathLst>
                    <a:path extrusionOk="0" h="6049" w="11277">
                      <a:moveTo>
                        <a:pt x="6713" y="1"/>
                      </a:moveTo>
                      <a:cubicBezTo>
                        <a:pt x="6373" y="1"/>
                        <a:pt x="6030" y="14"/>
                        <a:pt x="5684" y="41"/>
                      </a:cubicBezTo>
                      <a:cubicBezTo>
                        <a:pt x="3708" y="163"/>
                        <a:pt x="2249" y="1166"/>
                        <a:pt x="821" y="2473"/>
                      </a:cubicBezTo>
                      <a:cubicBezTo>
                        <a:pt x="486" y="2777"/>
                        <a:pt x="0" y="3141"/>
                        <a:pt x="122" y="3597"/>
                      </a:cubicBezTo>
                      <a:cubicBezTo>
                        <a:pt x="334" y="4570"/>
                        <a:pt x="1885" y="5208"/>
                        <a:pt x="2644" y="5543"/>
                      </a:cubicBezTo>
                      <a:cubicBezTo>
                        <a:pt x="3449" y="5881"/>
                        <a:pt x="4329" y="6049"/>
                        <a:pt x="5212" y="6049"/>
                      </a:cubicBezTo>
                      <a:cubicBezTo>
                        <a:pt x="6631" y="6049"/>
                        <a:pt x="8055" y="5614"/>
                        <a:pt x="9180" y="4752"/>
                      </a:cubicBezTo>
                      <a:cubicBezTo>
                        <a:pt x="10091" y="4053"/>
                        <a:pt x="11277" y="2442"/>
                        <a:pt x="10669" y="953"/>
                      </a:cubicBezTo>
                      <a:cubicBezTo>
                        <a:pt x="10517" y="497"/>
                        <a:pt x="9575" y="375"/>
                        <a:pt x="9149" y="254"/>
                      </a:cubicBezTo>
                      <a:cubicBezTo>
                        <a:pt x="8352" y="81"/>
                        <a:pt x="7540" y="1"/>
                        <a:pt x="67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18"/>
                <p:cNvSpPr/>
                <p:nvPr/>
              </p:nvSpPr>
              <p:spPr>
                <a:xfrm>
                  <a:off x="14463300" y="6594600"/>
                  <a:ext cx="318425" cy="168350"/>
                </a:xfrm>
                <a:custGeom>
                  <a:rect b="b" l="l" r="r" t="t"/>
                  <a:pathLst>
                    <a:path extrusionOk="0" h="6734" w="12737">
                      <a:moveTo>
                        <a:pt x="5661" y="1"/>
                      </a:moveTo>
                      <a:cubicBezTo>
                        <a:pt x="5617" y="1"/>
                        <a:pt x="5573" y="11"/>
                        <a:pt x="5533" y="31"/>
                      </a:cubicBezTo>
                      <a:cubicBezTo>
                        <a:pt x="4560" y="670"/>
                        <a:pt x="3678" y="1521"/>
                        <a:pt x="3101" y="2433"/>
                      </a:cubicBezTo>
                      <a:cubicBezTo>
                        <a:pt x="3071" y="2493"/>
                        <a:pt x="3040" y="2585"/>
                        <a:pt x="2949" y="2645"/>
                      </a:cubicBezTo>
                      <a:cubicBezTo>
                        <a:pt x="2858" y="2828"/>
                        <a:pt x="2736" y="3041"/>
                        <a:pt x="2584" y="3132"/>
                      </a:cubicBezTo>
                      <a:cubicBezTo>
                        <a:pt x="2554" y="3192"/>
                        <a:pt x="2493" y="3253"/>
                        <a:pt x="2463" y="3284"/>
                      </a:cubicBezTo>
                      <a:cubicBezTo>
                        <a:pt x="2341" y="3344"/>
                        <a:pt x="2250" y="3344"/>
                        <a:pt x="2128" y="3375"/>
                      </a:cubicBezTo>
                      <a:lnTo>
                        <a:pt x="1855" y="3405"/>
                      </a:lnTo>
                      <a:cubicBezTo>
                        <a:pt x="1277" y="3496"/>
                        <a:pt x="730" y="3557"/>
                        <a:pt x="183" y="3800"/>
                      </a:cubicBezTo>
                      <a:cubicBezTo>
                        <a:pt x="61" y="3831"/>
                        <a:pt x="1" y="3983"/>
                        <a:pt x="31" y="4104"/>
                      </a:cubicBezTo>
                      <a:cubicBezTo>
                        <a:pt x="52" y="4169"/>
                        <a:pt x="135" y="4233"/>
                        <a:pt x="235" y="4233"/>
                      </a:cubicBezTo>
                      <a:cubicBezTo>
                        <a:pt x="276" y="4233"/>
                        <a:pt x="321" y="4222"/>
                        <a:pt x="365" y="4196"/>
                      </a:cubicBezTo>
                      <a:cubicBezTo>
                        <a:pt x="821" y="4013"/>
                        <a:pt x="1399" y="3952"/>
                        <a:pt x="1946" y="3861"/>
                      </a:cubicBezTo>
                      <a:lnTo>
                        <a:pt x="2189" y="3831"/>
                      </a:lnTo>
                      <a:cubicBezTo>
                        <a:pt x="2402" y="3800"/>
                        <a:pt x="2554" y="3800"/>
                        <a:pt x="2736" y="3740"/>
                      </a:cubicBezTo>
                      <a:cubicBezTo>
                        <a:pt x="3405" y="4621"/>
                        <a:pt x="4256" y="5411"/>
                        <a:pt x="5077" y="6171"/>
                      </a:cubicBezTo>
                      <a:cubicBezTo>
                        <a:pt x="5289" y="6323"/>
                        <a:pt x="5441" y="6536"/>
                        <a:pt x="5624" y="6688"/>
                      </a:cubicBezTo>
                      <a:cubicBezTo>
                        <a:pt x="5685" y="6718"/>
                        <a:pt x="5753" y="6734"/>
                        <a:pt x="5814" y="6734"/>
                      </a:cubicBezTo>
                      <a:cubicBezTo>
                        <a:pt x="5875" y="6734"/>
                        <a:pt x="5928" y="6718"/>
                        <a:pt x="5958" y="6688"/>
                      </a:cubicBezTo>
                      <a:cubicBezTo>
                        <a:pt x="6049" y="6566"/>
                        <a:pt x="6049" y="6414"/>
                        <a:pt x="5958" y="6323"/>
                      </a:cubicBezTo>
                      <a:cubicBezTo>
                        <a:pt x="5776" y="6171"/>
                        <a:pt x="5624" y="5989"/>
                        <a:pt x="5441" y="5837"/>
                      </a:cubicBezTo>
                      <a:cubicBezTo>
                        <a:pt x="4682" y="5168"/>
                        <a:pt x="3922" y="4469"/>
                        <a:pt x="3314" y="3709"/>
                      </a:cubicBezTo>
                      <a:cubicBezTo>
                        <a:pt x="3375" y="3709"/>
                        <a:pt x="3466" y="3679"/>
                        <a:pt x="3526" y="3679"/>
                      </a:cubicBezTo>
                      <a:cubicBezTo>
                        <a:pt x="3952" y="3588"/>
                        <a:pt x="4408" y="3527"/>
                        <a:pt x="4864" y="3436"/>
                      </a:cubicBezTo>
                      <a:cubicBezTo>
                        <a:pt x="5928" y="4408"/>
                        <a:pt x="7113" y="5533"/>
                        <a:pt x="8207" y="6627"/>
                      </a:cubicBezTo>
                      <a:cubicBezTo>
                        <a:pt x="8177" y="6506"/>
                        <a:pt x="8329" y="6506"/>
                        <a:pt x="8451" y="6384"/>
                      </a:cubicBezTo>
                      <a:cubicBezTo>
                        <a:pt x="8542" y="6262"/>
                        <a:pt x="8542" y="6110"/>
                        <a:pt x="8451" y="6050"/>
                      </a:cubicBezTo>
                      <a:cubicBezTo>
                        <a:pt x="7448" y="5016"/>
                        <a:pt x="6353" y="3983"/>
                        <a:pt x="5411" y="3101"/>
                      </a:cubicBezTo>
                      <a:cubicBezTo>
                        <a:pt x="5776" y="3071"/>
                        <a:pt x="6201" y="3010"/>
                        <a:pt x="6566" y="2949"/>
                      </a:cubicBezTo>
                      <a:cubicBezTo>
                        <a:pt x="6566" y="2949"/>
                        <a:pt x="6566" y="3010"/>
                        <a:pt x="6596" y="3010"/>
                      </a:cubicBezTo>
                      <a:cubicBezTo>
                        <a:pt x="6779" y="3101"/>
                        <a:pt x="6900" y="3223"/>
                        <a:pt x="7052" y="3314"/>
                      </a:cubicBezTo>
                      <a:cubicBezTo>
                        <a:pt x="7356" y="3527"/>
                        <a:pt x="7721" y="3709"/>
                        <a:pt x="7873" y="3983"/>
                      </a:cubicBezTo>
                      <a:cubicBezTo>
                        <a:pt x="7914" y="4064"/>
                        <a:pt x="7995" y="4104"/>
                        <a:pt x="8080" y="4104"/>
                      </a:cubicBezTo>
                      <a:cubicBezTo>
                        <a:pt x="8123" y="4104"/>
                        <a:pt x="8167" y="4094"/>
                        <a:pt x="8207" y="4074"/>
                      </a:cubicBezTo>
                      <a:cubicBezTo>
                        <a:pt x="8329" y="3983"/>
                        <a:pt x="8359" y="3831"/>
                        <a:pt x="8299" y="3709"/>
                      </a:cubicBezTo>
                      <a:cubicBezTo>
                        <a:pt x="8055" y="3375"/>
                        <a:pt x="7691" y="3162"/>
                        <a:pt x="7326" y="2919"/>
                      </a:cubicBezTo>
                      <a:lnTo>
                        <a:pt x="7296" y="2889"/>
                      </a:lnTo>
                      <a:cubicBezTo>
                        <a:pt x="7600" y="2828"/>
                        <a:pt x="7903" y="2767"/>
                        <a:pt x="8177" y="2737"/>
                      </a:cubicBezTo>
                      <a:cubicBezTo>
                        <a:pt x="8481" y="2676"/>
                        <a:pt x="8815" y="2615"/>
                        <a:pt x="9119" y="2585"/>
                      </a:cubicBezTo>
                      <a:cubicBezTo>
                        <a:pt x="9454" y="2949"/>
                        <a:pt x="10183" y="3223"/>
                        <a:pt x="10852" y="3496"/>
                      </a:cubicBezTo>
                      <a:cubicBezTo>
                        <a:pt x="11247" y="3648"/>
                        <a:pt x="11612" y="3770"/>
                        <a:pt x="11825" y="3861"/>
                      </a:cubicBezTo>
                      <a:cubicBezTo>
                        <a:pt x="11860" y="3897"/>
                        <a:pt x="11911" y="3914"/>
                        <a:pt x="11962" y="3914"/>
                      </a:cubicBezTo>
                      <a:cubicBezTo>
                        <a:pt x="12041" y="3914"/>
                        <a:pt x="12122" y="3874"/>
                        <a:pt x="12159" y="3800"/>
                      </a:cubicBezTo>
                      <a:cubicBezTo>
                        <a:pt x="12250" y="3679"/>
                        <a:pt x="12189" y="3527"/>
                        <a:pt x="12098" y="3436"/>
                      </a:cubicBezTo>
                      <a:cubicBezTo>
                        <a:pt x="11855" y="3314"/>
                        <a:pt x="11490" y="3162"/>
                        <a:pt x="11065" y="2980"/>
                      </a:cubicBezTo>
                      <a:cubicBezTo>
                        <a:pt x="10669" y="2828"/>
                        <a:pt x="10153" y="2645"/>
                        <a:pt x="9818" y="2463"/>
                      </a:cubicBezTo>
                      <a:cubicBezTo>
                        <a:pt x="10305" y="2372"/>
                        <a:pt x="10791" y="2311"/>
                        <a:pt x="11277" y="2281"/>
                      </a:cubicBezTo>
                      <a:cubicBezTo>
                        <a:pt x="11581" y="2372"/>
                        <a:pt x="11946" y="2554"/>
                        <a:pt x="12128" y="2676"/>
                      </a:cubicBezTo>
                      <a:cubicBezTo>
                        <a:pt x="12179" y="2714"/>
                        <a:pt x="12236" y="2731"/>
                        <a:pt x="12288" y="2731"/>
                      </a:cubicBezTo>
                      <a:cubicBezTo>
                        <a:pt x="12361" y="2731"/>
                        <a:pt x="12427" y="2698"/>
                        <a:pt x="12463" y="2645"/>
                      </a:cubicBezTo>
                      <a:cubicBezTo>
                        <a:pt x="12554" y="2554"/>
                        <a:pt x="12493" y="2372"/>
                        <a:pt x="12432" y="2311"/>
                      </a:cubicBezTo>
                      <a:cubicBezTo>
                        <a:pt x="12402" y="2281"/>
                        <a:pt x="12341" y="2281"/>
                        <a:pt x="12311" y="2220"/>
                      </a:cubicBezTo>
                      <a:lnTo>
                        <a:pt x="12493" y="2220"/>
                      </a:lnTo>
                      <a:cubicBezTo>
                        <a:pt x="12645" y="2220"/>
                        <a:pt x="12736" y="2129"/>
                        <a:pt x="12736" y="1977"/>
                      </a:cubicBezTo>
                      <a:cubicBezTo>
                        <a:pt x="12736" y="1841"/>
                        <a:pt x="12639" y="1729"/>
                        <a:pt x="12509" y="1729"/>
                      </a:cubicBezTo>
                      <a:cubicBezTo>
                        <a:pt x="12494" y="1729"/>
                        <a:pt x="12479" y="1730"/>
                        <a:pt x="12463" y="1733"/>
                      </a:cubicBezTo>
                      <a:cubicBezTo>
                        <a:pt x="12098" y="1733"/>
                        <a:pt x="11703" y="1764"/>
                        <a:pt x="11338" y="1825"/>
                      </a:cubicBezTo>
                      <a:cubicBezTo>
                        <a:pt x="11247" y="1764"/>
                        <a:pt x="11186" y="1764"/>
                        <a:pt x="11095" y="1764"/>
                      </a:cubicBezTo>
                      <a:cubicBezTo>
                        <a:pt x="11186" y="1521"/>
                        <a:pt x="11369" y="1217"/>
                        <a:pt x="11551" y="1065"/>
                      </a:cubicBezTo>
                      <a:cubicBezTo>
                        <a:pt x="11673" y="974"/>
                        <a:pt x="11673" y="791"/>
                        <a:pt x="11551" y="700"/>
                      </a:cubicBezTo>
                      <a:cubicBezTo>
                        <a:pt x="11521" y="654"/>
                        <a:pt x="11452" y="632"/>
                        <a:pt x="11384" y="632"/>
                      </a:cubicBezTo>
                      <a:cubicBezTo>
                        <a:pt x="11315" y="632"/>
                        <a:pt x="11247" y="654"/>
                        <a:pt x="11217" y="700"/>
                      </a:cubicBezTo>
                      <a:cubicBezTo>
                        <a:pt x="10943" y="974"/>
                        <a:pt x="10609" y="1430"/>
                        <a:pt x="10578" y="1977"/>
                      </a:cubicBezTo>
                      <a:cubicBezTo>
                        <a:pt x="10183" y="2007"/>
                        <a:pt x="9849" y="2068"/>
                        <a:pt x="9454" y="2129"/>
                      </a:cubicBezTo>
                      <a:cubicBezTo>
                        <a:pt x="9514" y="1703"/>
                        <a:pt x="10062" y="852"/>
                        <a:pt x="10305" y="548"/>
                      </a:cubicBezTo>
                      <a:lnTo>
                        <a:pt x="10366" y="457"/>
                      </a:lnTo>
                      <a:cubicBezTo>
                        <a:pt x="10457" y="335"/>
                        <a:pt x="10426" y="183"/>
                        <a:pt x="10305" y="92"/>
                      </a:cubicBezTo>
                      <a:cubicBezTo>
                        <a:pt x="10264" y="72"/>
                        <a:pt x="10220" y="62"/>
                        <a:pt x="10178" y="62"/>
                      </a:cubicBezTo>
                      <a:cubicBezTo>
                        <a:pt x="10092" y="62"/>
                        <a:pt x="10011" y="102"/>
                        <a:pt x="9970" y="183"/>
                      </a:cubicBezTo>
                      <a:lnTo>
                        <a:pt x="9879" y="305"/>
                      </a:lnTo>
                      <a:cubicBezTo>
                        <a:pt x="9423" y="943"/>
                        <a:pt x="8937" y="1703"/>
                        <a:pt x="8967" y="2220"/>
                      </a:cubicBezTo>
                      <a:cubicBezTo>
                        <a:pt x="8694" y="2281"/>
                        <a:pt x="8390" y="2311"/>
                        <a:pt x="8116" y="2372"/>
                      </a:cubicBezTo>
                      <a:cubicBezTo>
                        <a:pt x="7873" y="2433"/>
                        <a:pt x="7630" y="2463"/>
                        <a:pt x="7356" y="2493"/>
                      </a:cubicBezTo>
                      <a:cubicBezTo>
                        <a:pt x="7630" y="2068"/>
                        <a:pt x="7934" y="1551"/>
                        <a:pt x="8238" y="1430"/>
                      </a:cubicBezTo>
                      <a:cubicBezTo>
                        <a:pt x="8359" y="1399"/>
                        <a:pt x="8420" y="1247"/>
                        <a:pt x="8390" y="1095"/>
                      </a:cubicBezTo>
                      <a:cubicBezTo>
                        <a:pt x="8365" y="994"/>
                        <a:pt x="8256" y="935"/>
                        <a:pt x="8133" y="935"/>
                      </a:cubicBezTo>
                      <a:cubicBezTo>
                        <a:pt x="8108" y="935"/>
                        <a:pt x="8082" y="938"/>
                        <a:pt x="8055" y="943"/>
                      </a:cubicBezTo>
                      <a:cubicBezTo>
                        <a:pt x="7569" y="1126"/>
                        <a:pt x="7144" y="1825"/>
                        <a:pt x="6840" y="2372"/>
                      </a:cubicBezTo>
                      <a:lnTo>
                        <a:pt x="6718" y="2615"/>
                      </a:lnTo>
                      <a:cubicBezTo>
                        <a:pt x="6262" y="2676"/>
                        <a:pt x="5776" y="2767"/>
                        <a:pt x="5320" y="2797"/>
                      </a:cubicBezTo>
                      <a:cubicBezTo>
                        <a:pt x="5381" y="2737"/>
                        <a:pt x="5472" y="2615"/>
                        <a:pt x="5533" y="2493"/>
                      </a:cubicBezTo>
                      <a:cubicBezTo>
                        <a:pt x="5593" y="2433"/>
                        <a:pt x="5654" y="2341"/>
                        <a:pt x="5685" y="2311"/>
                      </a:cubicBezTo>
                      <a:cubicBezTo>
                        <a:pt x="5806" y="2159"/>
                        <a:pt x="5928" y="2037"/>
                        <a:pt x="6049" y="1885"/>
                      </a:cubicBezTo>
                      <a:cubicBezTo>
                        <a:pt x="6444" y="1369"/>
                        <a:pt x="6900" y="700"/>
                        <a:pt x="7478" y="518"/>
                      </a:cubicBezTo>
                      <a:cubicBezTo>
                        <a:pt x="7600" y="487"/>
                        <a:pt x="7660" y="335"/>
                        <a:pt x="7630" y="214"/>
                      </a:cubicBezTo>
                      <a:cubicBezTo>
                        <a:pt x="7604" y="135"/>
                        <a:pt x="7486" y="56"/>
                        <a:pt x="7376" y="56"/>
                      </a:cubicBezTo>
                      <a:cubicBezTo>
                        <a:pt x="7359" y="56"/>
                        <a:pt x="7342" y="58"/>
                        <a:pt x="7326" y="62"/>
                      </a:cubicBezTo>
                      <a:cubicBezTo>
                        <a:pt x="6596" y="335"/>
                        <a:pt x="6080" y="1034"/>
                        <a:pt x="5654" y="1582"/>
                      </a:cubicBezTo>
                      <a:cubicBezTo>
                        <a:pt x="5533" y="1733"/>
                        <a:pt x="5441" y="1885"/>
                        <a:pt x="5350" y="2007"/>
                      </a:cubicBezTo>
                      <a:cubicBezTo>
                        <a:pt x="5320" y="2098"/>
                        <a:pt x="5259" y="2159"/>
                        <a:pt x="5198" y="2250"/>
                      </a:cubicBezTo>
                      <a:cubicBezTo>
                        <a:pt x="5077" y="2433"/>
                        <a:pt x="4864" y="2706"/>
                        <a:pt x="4742" y="2767"/>
                      </a:cubicBezTo>
                      <a:cubicBezTo>
                        <a:pt x="4682" y="2797"/>
                        <a:pt x="4621" y="2858"/>
                        <a:pt x="4590" y="2919"/>
                      </a:cubicBezTo>
                      <a:cubicBezTo>
                        <a:pt x="4226" y="3010"/>
                        <a:pt x="3830" y="3041"/>
                        <a:pt x="3496" y="3101"/>
                      </a:cubicBezTo>
                      <a:cubicBezTo>
                        <a:pt x="3405" y="3101"/>
                        <a:pt x="3344" y="3162"/>
                        <a:pt x="3253" y="3162"/>
                      </a:cubicBezTo>
                      <a:cubicBezTo>
                        <a:pt x="3344" y="3071"/>
                        <a:pt x="3375" y="2949"/>
                        <a:pt x="3405" y="2889"/>
                      </a:cubicBezTo>
                      <a:cubicBezTo>
                        <a:pt x="3466" y="2797"/>
                        <a:pt x="3496" y="2767"/>
                        <a:pt x="3526" y="2676"/>
                      </a:cubicBezTo>
                      <a:cubicBezTo>
                        <a:pt x="4104" y="1855"/>
                        <a:pt x="4894" y="1065"/>
                        <a:pt x="5806" y="457"/>
                      </a:cubicBezTo>
                      <a:cubicBezTo>
                        <a:pt x="5928" y="366"/>
                        <a:pt x="5958" y="214"/>
                        <a:pt x="5897" y="123"/>
                      </a:cubicBezTo>
                      <a:cubicBezTo>
                        <a:pt x="5837" y="41"/>
                        <a:pt x="5749" y="1"/>
                        <a:pt x="56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18"/>
                <p:cNvSpPr/>
                <p:nvPr/>
              </p:nvSpPr>
              <p:spPr>
                <a:xfrm>
                  <a:off x="13874375" y="6689700"/>
                  <a:ext cx="281950" cy="150875"/>
                </a:xfrm>
                <a:custGeom>
                  <a:rect b="b" l="l" r="r" t="t"/>
                  <a:pathLst>
                    <a:path extrusionOk="0" h="6035" w="11278">
                      <a:moveTo>
                        <a:pt x="6656" y="0"/>
                      </a:moveTo>
                      <a:cubicBezTo>
                        <a:pt x="6343" y="0"/>
                        <a:pt x="6029" y="10"/>
                        <a:pt x="5715" y="27"/>
                      </a:cubicBezTo>
                      <a:cubicBezTo>
                        <a:pt x="3740" y="148"/>
                        <a:pt x="2250" y="1182"/>
                        <a:pt x="852" y="2458"/>
                      </a:cubicBezTo>
                      <a:cubicBezTo>
                        <a:pt x="487" y="2762"/>
                        <a:pt x="1" y="3158"/>
                        <a:pt x="122" y="3613"/>
                      </a:cubicBezTo>
                      <a:cubicBezTo>
                        <a:pt x="335" y="4556"/>
                        <a:pt x="1916" y="5194"/>
                        <a:pt x="2676" y="5528"/>
                      </a:cubicBezTo>
                      <a:cubicBezTo>
                        <a:pt x="3468" y="5866"/>
                        <a:pt x="4346" y="6035"/>
                        <a:pt x="5230" y="6035"/>
                      </a:cubicBezTo>
                      <a:cubicBezTo>
                        <a:pt x="6650" y="6035"/>
                        <a:pt x="8087" y="5600"/>
                        <a:pt x="9211" y="4738"/>
                      </a:cubicBezTo>
                      <a:cubicBezTo>
                        <a:pt x="10062" y="4069"/>
                        <a:pt x="11278" y="2428"/>
                        <a:pt x="10670" y="939"/>
                      </a:cubicBezTo>
                      <a:cubicBezTo>
                        <a:pt x="10518" y="483"/>
                        <a:pt x="9576" y="361"/>
                        <a:pt x="9150" y="270"/>
                      </a:cubicBezTo>
                      <a:cubicBezTo>
                        <a:pt x="8331" y="71"/>
                        <a:pt x="7496" y="0"/>
                        <a:pt x="66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18"/>
                <p:cNvSpPr/>
                <p:nvPr/>
              </p:nvSpPr>
              <p:spPr>
                <a:xfrm>
                  <a:off x="13844000" y="6690350"/>
                  <a:ext cx="319175" cy="168350"/>
                </a:xfrm>
                <a:custGeom>
                  <a:rect b="b" l="l" r="r" t="t"/>
                  <a:pathLst>
                    <a:path extrusionOk="0" h="6734" w="12767">
                      <a:moveTo>
                        <a:pt x="5660" y="1"/>
                      </a:moveTo>
                      <a:cubicBezTo>
                        <a:pt x="5617" y="1"/>
                        <a:pt x="5573" y="11"/>
                        <a:pt x="5532" y="31"/>
                      </a:cubicBezTo>
                      <a:cubicBezTo>
                        <a:pt x="4559" y="700"/>
                        <a:pt x="3678" y="1521"/>
                        <a:pt x="3100" y="2432"/>
                      </a:cubicBezTo>
                      <a:cubicBezTo>
                        <a:pt x="3070" y="2524"/>
                        <a:pt x="3040" y="2584"/>
                        <a:pt x="2948" y="2676"/>
                      </a:cubicBezTo>
                      <a:cubicBezTo>
                        <a:pt x="2857" y="2858"/>
                        <a:pt x="2736" y="3040"/>
                        <a:pt x="2584" y="3162"/>
                      </a:cubicBezTo>
                      <a:cubicBezTo>
                        <a:pt x="2553" y="3192"/>
                        <a:pt x="2493" y="3253"/>
                        <a:pt x="2462" y="3314"/>
                      </a:cubicBezTo>
                      <a:cubicBezTo>
                        <a:pt x="2341" y="3344"/>
                        <a:pt x="2249" y="3344"/>
                        <a:pt x="2128" y="3375"/>
                      </a:cubicBezTo>
                      <a:lnTo>
                        <a:pt x="1854" y="3435"/>
                      </a:lnTo>
                      <a:cubicBezTo>
                        <a:pt x="1277" y="3496"/>
                        <a:pt x="730" y="3587"/>
                        <a:pt x="182" y="3800"/>
                      </a:cubicBezTo>
                      <a:cubicBezTo>
                        <a:pt x="61" y="3831"/>
                        <a:pt x="0" y="3983"/>
                        <a:pt x="30" y="4104"/>
                      </a:cubicBezTo>
                      <a:cubicBezTo>
                        <a:pt x="53" y="4193"/>
                        <a:pt x="140" y="4250"/>
                        <a:pt x="245" y="4250"/>
                      </a:cubicBezTo>
                      <a:cubicBezTo>
                        <a:pt x="283" y="4250"/>
                        <a:pt x="324" y="4242"/>
                        <a:pt x="365" y="4226"/>
                      </a:cubicBezTo>
                      <a:cubicBezTo>
                        <a:pt x="821" y="4013"/>
                        <a:pt x="1398" y="3952"/>
                        <a:pt x="1945" y="3861"/>
                      </a:cubicBezTo>
                      <a:lnTo>
                        <a:pt x="2189" y="3831"/>
                      </a:lnTo>
                      <a:cubicBezTo>
                        <a:pt x="2401" y="3800"/>
                        <a:pt x="2553" y="3800"/>
                        <a:pt x="2736" y="3770"/>
                      </a:cubicBezTo>
                      <a:cubicBezTo>
                        <a:pt x="3404" y="4621"/>
                        <a:pt x="4255" y="5442"/>
                        <a:pt x="5076" y="6201"/>
                      </a:cubicBezTo>
                      <a:cubicBezTo>
                        <a:pt x="5289" y="6353"/>
                        <a:pt x="5441" y="6536"/>
                        <a:pt x="5623" y="6688"/>
                      </a:cubicBezTo>
                      <a:cubicBezTo>
                        <a:pt x="5684" y="6718"/>
                        <a:pt x="5752" y="6733"/>
                        <a:pt x="5813" y="6733"/>
                      </a:cubicBezTo>
                      <a:cubicBezTo>
                        <a:pt x="5874" y="6733"/>
                        <a:pt x="5927" y="6718"/>
                        <a:pt x="5958" y="6688"/>
                      </a:cubicBezTo>
                      <a:cubicBezTo>
                        <a:pt x="6049" y="6566"/>
                        <a:pt x="6049" y="6414"/>
                        <a:pt x="5958" y="6353"/>
                      </a:cubicBezTo>
                      <a:cubicBezTo>
                        <a:pt x="5775" y="6201"/>
                        <a:pt x="5623" y="5989"/>
                        <a:pt x="5441" y="5837"/>
                      </a:cubicBezTo>
                      <a:cubicBezTo>
                        <a:pt x="4681" y="5168"/>
                        <a:pt x="3921" y="4469"/>
                        <a:pt x="3313" y="3709"/>
                      </a:cubicBezTo>
                      <a:cubicBezTo>
                        <a:pt x="3374" y="3709"/>
                        <a:pt x="3465" y="3679"/>
                        <a:pt x="3526" y="3679"/>
                      </a:cubicBezTo>
                      <a:cubicBezTo>
                        <a:pt x="3952" y="3618"/>
                        <a:pt x="4407" y="3527"/>
                        <a:pt x="4863" y="3466"/>
                      </a:cubicBezTo>
                      <a:cubicBezTo>
                        <a:pt x="5927" y="4408"/>
                        <a:pt x="7113" y="5533"/>
                        <a:pt x="8207" y="6657"/>
                      </a:cubicBezTo>
                      <a:cubicBezTo>
                        <a:pt x="8177" y="6505"/>
                        <a:pt x="8359" y="6505"/>
                        <a:pt x="8450" y="6384"/>
                      </a:cubicBezTo>
                      <a:cubicBezTo>
                        <a:pt x="8541" y="6262"/>
                        <a:pt x="8541" y="6110"/>
                        <a:pt x="8450" y="6050"/>
                      </a:cubicBezTo>
                      <a:cubicBezTo>
                        <a:pt x="7447" y="5016"/>
                        <a:pt x="6353" y="3983"/>
                        <a:pt x="5411" y="3132"/>
                      </a:cubicBezTo>
                      <a:cubicBezTo>
                        <a:pt x="5775" y="3071"/>
                        <a:pt x="6201" y="3010"/>
                        <a:pt x="6566" y="2980"/>
                      </a:cubicBezTo>
                      <a:cubicBezTo>
                        <a:pt x="6566" y="2980"/>
                        <a:pt x="6566" y="3010"/>
                        <a:pt x="6596" y="3010"/>
                      </a:cubicBezTo>
                      <a:cubicBezTo>
                        <a:pt x="6748" y="3132"/>
                        <a:pt x="6900" y="3223"/>
                        <a:pt x="7052" y="3314"/>
                      </a:cubicBezTo>
                      <a:cubicBezTo>
                        <a:pt x="7356" y="3527"/>
                        <a:pt x="7721" y="3739"/>
                        <a:pt x="7873" y="3983"/>
                      </a:cubicBezTo>
                      <a:cubicBezTo>
                        <a:pt x="7913" y="4064"/>
                        <a:pt x="7994" y="4104"/>
                        <a:pt x="8080" y="4104"/>
                      </a:cubicBezTo>
                      <a:cubicBezTo>
                        <a:pt x="8122" y="4104"/>
                        <a:pt x="8166" y="4094"/>
                        <a:pt x="8207" y="4074"/>
                      </a:cubicBezTo>
                      <a:cubicBezTo>
                        <a:pt x="8329" y="3983"/>
                        <a:pt x="8359" y="3831"/>
                        <a:pt x="8268" y="3739"/>
                      </a:cubicBezTo>
                      <a:cubicBezTo>
                        <a:pt x="8055" y="3375"/>
                        <a:pt x="7690" y="3162"/>
                        <a:pt x="7325" y="2919"/>
                      </a:cubicBezTo>
                      <a:lnTo>
                        <a:pt x="7295" y="2888"/>
                      </a:lnTo>
                      <a:cubicBezTo>
                        <a:pt x="7599" y="2858"/>
                        <a:pt x="7903" y="2767"/>
                        <a:pt x="8177" y="2736"/>
                      </a:cubicBezTo>
                      <a:cubicBezTo>
                        <a:pt x="8480" y="2706"/>
                        <a:pt x="8815" y="2615"/>
                        <a:pt x="9119" y="2584"/>
                      </a:cubicBezTo>
                      <a:cubicBezTo>
                        <a:pt x="9453" y="2980"/>
                        <a:pt x="10183" y="3223"/>
                        <a:pt x="10851" y="3496"/>
                      </a:cubicBezTo>
                      <a:cubicBezTo>
                        <a:pt x="11246" y="3648"/>
                        <a:pt x="11611" y="3770"/>
                        <a:pt x="11824" y="3891"/>
                      </a:cubicBezTo>
                      <a:cubicBezTo>
                        <a:pt x="11854" y="3912"/>
                        <a:pt x="11892" y="3922"/>
                        <a:pt x="11931" y="3922"/>
                      </a:cubicBezTo>
                      <a:cubicBezTo>
                        <a:pt x="12010" y="3922"/>
                        <a:pt x="12098" y="3881"/>
                        <a:pt x="12158" y="3800"/>
                      </a:cubicBezTo>
                      <a:cubicBezTo>
                        <a:pt x="12250" y="3679"/>
                        <a:pt x="12189" y="3527"/>
                        <a:pt x="12067" y="3466"/>
                      </a:cubicBezTo>
                      <a:cubicBezTo>
                        <a:pt x="11854" y="3314"/>
                        <a:pt x="11490" y="3162"/>
                        <a:pt x="11064" y="3010"/>
                      </a:cubicBezTo>
                      <a:cubicBezTo>
                        <a:pt x="10669" y="2858"/>
                        <a:pt x="10152" y="2676"/>
                        <a:pt x="9788" y="2463"/>
                      </a:cubicBezTo>
                      <a:cubicBezTo>
                        <a:pt x="10304" y="2402"/>
                        <a:pt x="10791" y="2311"/>
                        <a:pt x="11277" y="2280"/>
                      </a:cubicBezTo>
                      <a:cubicBezTo>
                        <a:pt x="11581" y="2402"/>
                        <a:pt x="11946" y="2554"/>
                        <a:pt x="12128" y="2706"/>
                      </a:cubicBezTo>
                      <a:cubicBezTo>
                        <a:pt x="12174" y="2729"/>
                        <a:pt x="12225" y="2739"/>
                        <a:pt x="12274" y="2739"/>
                      </a:cubicBezTo>
                      <a:cubicBezTo>
                        <a:pt x="12352" y="2739"/>
                        <a:pt x="12425" y="2713"/>
                        <a:pt x="12462" y="2676"/>
                      </a:cubicBezTo>
                      <a:cubicBezTo>
                        <a:pt x="12554" y="2554"/>
                        <a:pt x="12493" y="2402"/>
                        <a:pt x="12432" y="2311"/>
                      </a:cubicBezTo>
                      <a:cubicBezTo>
                        <a:pt x="12402" y="2280"/>
                        <a:pt x="12341" y="2280"/>
                        <a:pt x="12310" y="2250"/>
                      </a:cubicBezTo>
                      <a:lnTo>
                        <a:pt x="12493" y="2250"/>
                      </a:lnTo>
                      <a:cubicBezTo>
                        <a:pt x="12645" y="2250"/>
                        <a:pt x="12766" y="2128"/>
                        <a:pt x="12736" y="1977"/>
                      </a:cubicBezTo>
                      <a:cubicBezTo>
                        <a:pt x="12736" y="1840"/>
                        <a:pt x="12638" y="1729"/>
                        <a:pt x="12509" y="1729"/>
                      </a:cubicBezTo>
                      <a:cubicBezTo>
                        <a:pt x="12494" y="1729"/>
                        <a:pt x="12478" y="1730"/>
                        <a:pt x="12462" y="1733"/>
                      </a:cubicBezTo>
                      <a:cubicBezTo>
                        <a:pt x="12098" y="1733"/>
                        <a:pt x="11702" y="1794"/>
                        <a:pt x="11338" y="1825"/>
                      </a:cubicBezTo>
                      <a:cubicBezTo>
                        <a:pt x="11246" y="1794"/>
                        <a:pt x="11186" y="1794"/>
                        <a:pt x="11095" y="1794"/>
                      </a:cubicBezTo>
                      <a:cubicBezTo>
                        <a:pt x="11186" y="1521"/>
                        <a:pt x="11368" y="1217"/>
                        <a:pt x="11550" y="1065"/>
                      </a:cubicBezTo>
                      <a:cubicBezTo>
                        <a:pt x="11672" y="973"/>
                        <a:pt x="11672" y="791"/>
                        <a:pt x="11550" y="730"/>
                      </a:cubicBezTo>
                      <a:cubicBezTo>
                        <a:pt x="11520" y="669"/>
                        <a:pt x="11452" y="639"/>
                        <a:pt x="11383" y="639"/>
                      </a:cubicBezTo>
                      <a:cubicBezTo>
                        <a:pt x="11315" y="639"/>
                        <a:pt x="11246" y="669"/>
                        <a:pt x="11216" y="730"/>
                      </a:cubicBezTo>
                      <a:cubicBezTo>
                        <a:pt x="10943" y="1004"/>
                        <a:pt x="10608" y="1429"/>
                        <a:pt x="10578" y="1977"/>
                      </a:cubicBezTo>
                      <a:cubicBezTo>
                        <a:pt x="10183" y="2007"/>
                        <a:pt x="9848" y="2098"/>
                        <a:pt x="9453" y="2128"/>
                      </a:cubicBezTo>
                      <a:cubicBezTo>
                        <a:pt x="9514" y="1703"/>
                        <a:pt x="10061" y="882"/>
                        <a:pt x="10304" y="578"/>
                      </a:cubicBezTo>
                      <a:lnTo>
                        <a:pt x="10365" y="457"/>
                      </a:lnTo>
                      <a:cubicBezTo>
                        <a:pt x="10456" y="335"/>
                        <a:pt x="10426" y="183"/>
                        <a:pt x="10304" y="122"/>
                      </a:cubicBezTo>
                      <a:cubicBezTo>
                        <a:pt x="10256" y="86"/>
                        <a:pt x="10204" y="69"/>
                        <a:pt x="10154" y="69"/>
                      </a:cubicBezTo>
                      <a:cubicBezTo>
                        <a:pt x="10077" y="69"/>
                        <a:pt x="10007" y="110"/>
                        <a:pt x="9970" y="183"/>
                      </a:cubicBezTo>
                      <a:lnTo>
                        <a:pt x="9879" y="305"/>
                      </a:lnTo>
                      <a:cubicBezTo>
                        <a:pt x="9423" y="943"/>
                        <a:pt x="8936" y="1703"/>
                        <a:pt x="8967" y="2250"/>
                      </a:cubicBezTo>
                      <a:cubicBezTo>
                        <a:pt x="8693" y="2280"/>
                        <a:pt x="8389" y="2311"/>
                        <a:pt x="8116" y="2402"/>
                      </a:cubicBezTo>
                      <a:cubicBezTo>
                        <a:pt x="7873" y="2432"/>
                        <a:pt x="7629" y="2463"/>
                        <a:pt x="7356" y="2493"/>
                      </a:cubicBezTo>
                      <a:cubicBezTo>
                        <a:pt x="7629" y="2098"/>
                        <a:pt x="7933" y="1551"/>
                        <a:pt x="8237" y="1429"/>
                      </a:cubicBezTo>
                      <a:cubicBezTo>
                        <a:pt x="8359" y="1399"/>
                        <a:pt x="8420" y="1247"/>
                        <a:pt x="8389" y="1095"/>
                      </a:cubicBezTo>
                      <a:cubicBezTo>
                        <a:pt x="8363" y="1016"/>
                        <a:pt x="8245" y="937"/>
                        <a:pt x="8116" y="937"/>
                      </a:cubicBezTo>
                      <a:cubicBezTo>
                        <a:pt x="8096" y="937"/>
                        <a:pt x="8075" y="939"/>
                        <a:pt x="8055" y="943"/>
                      </a:cubicBezTo>
                      <a:cubicBezTo>
                        <a:pt x="7569" y="1156"/>
                        <a:pt x="7143" y="1825"/>
                        <a:pt x="6839" y="2402"/>
                      </a:cubicBezTo>
                      <a:lnTo>
                        <a:pt x="6718" y="2615"/>
                      </a:lnTo>
                      <a:cubicBezTo>
                        <a:pt x="6262" y="2706"/>
                        <a:pt x="5775" y="2767"/>
                        <a:pt x="5319" y="2828"/>
                      </a:cubicBezTo>
                      <a:cubicBezTo>
                        <a:pt x="5380" y="2736"/>
                        <a:pt x="5471" y="2615"/>
                        <a:pt x="5532" y="2524"/>
                      </a:cubicBezTo>
                      <a:cubicBezTo>
                        <a:pt x="5593" y="2432"/>
                        <a:pt x="5654" y="2372"/>
                        <a:pt x="5684" y="2311"/>
                      </a:cubicBezTo>
                      <a:cubicBezTo>
                        <a:pt x="5806" y="2159"/>
                        <a:pt x="5927" y="2068"/>
                        <a:pt x="6049" y="1916"/>
                      </a:cubicBezTo>
                      <a:cubicBezTo>
                        <a:pt x="6444" y="1369"/>
                        <a:pt x="6900" y="730"/>
                        <a:pt x="7477" y="548"/>
                      </a:cubicBezTo>
                      <a:cubicBezTo>
                        <a:pt x="7599" y="487"/>
                        <a:pt x="7660" y="335"/>
                        <a:pt x="7629" y="244"/>
                      </a:cubicBezTo>
                      <a:cubicBezTo>
                        <a:pt x="7606" y="149"/>
                        <a:pt x="7508" y="73"/>
                        <a:pt x="7408" y="73"/>
                      </a:cubicBezTo>
                      <a:cubicBezTo>
                        <a:pt x="7380" y="73"/>
                        <a:pt x="7352" y="79"/>
                        <a:pt x="7325" y="92"/>
                      </a:cubicBezTo>
                      <a:cubicBezTo>
                        <a:pt x="6596" y="335"/>
                        <a:pt x="6079" y="1034"/>
                        <a:pt x="5654" y="1612"/>
                      </a:cubicBezTo>
                      <a:cubicBezTo>
                        <a:pt x="5532" y="1764"/>
                        <a:pt x="5441" y="1916"/>
                        <a:pt x="5350" y="2007"/>
                      </a:cubicBezTo>
                      <a:cubicBezTo>
                        <a:pt x="5319" y="2098"/>
                        <a:pt x="5228" y="2159"/>
                        <a:pt x="5198" y="2250"/>
                      </a:cubicBezTo>
                      <a:cubicBezTo>
                        <a:pt x="5076" y="2432"/>
                        <a:pt x="4863" y="2706"/>
                        <a:pt x="4742" y="2767"/>
                      </a:cubicBezTo>
                      <a:cubicBezTo>
                        <a:pt x="4681" y="2828"/>
                        <a:pt x="4620" y="2858"/>
                        <a:pt x="4590" y="2919"/>
                      </a:cubicBezTo>
                      <a:cubicBezTo>
                        <a:pt x="4225" y="3010"/>
                        <a:pt x="3830" y="3040"/>
                        <a:pt x="3496" y="3132"/>
                      </a:cubicBezTo>
                      <a:cubicBezTo>
                        <a:pt x="3404" y="3132"/>
                        <a:pt x="3344" y="3162"/>
                        <a:pt x="3252" y="3162"/>
                      </a:cubicBezTo>
                      <a:cubicBezTo>
                        <a:pt x="3344" y="3071"/>
                        <a:pt x="3374" y="2980"/>
                        <a:pt x="3404" y="2888"/>
                      </a:cubicBezTo>
                      <a:cubicBezTo>
                        <a:pt x="3465" y="2828"/>
                        <a:pt x="3496" y="2767"/>
                        <a:pt x="3526" y="2706"/>
                      </a:cubicBezTo>
                      <a:cubicBezTo>
                        <a:pt x="4104" y="1855"/>
                        <a:pt x="4894" y="1065"/>
                        <a:pt x="5806" y="457"/>
                      </a:cubicBezTo>
                      <a:cubicBezTo>
                        <a:pt x="5927" y="396"/>
                        <a:pt x="5958" y="244"/>
                        <a:pt x="5897" y="122"/>
                      </a:cubicBezTo>
                      <a:cubicBezTo>
                        <a:pt x="5836" y="41"/>
                        <a:pt x="5748" y="1"/>
                        <a:pt x="56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18"/>
                <p:cNvSpPr/>
                <p:nvPr/>
              </p:nvSpPr>
              <p:spPr>
                <a:xfrm>
                  <a:off x="13604625" y="7154500"/>
                  <a:ext cx="169475" cy="105325"/>
                </a:xfrm>
                <a:custGeom>
                  <a:rect b="b" l="l" r="r" t="t"/>
                  <a:pathLst>
                    <a:path extrusionOk="0" h="4213" w="6779">
                      <a:moveTo>
                        <a:pt x="5462" y="1"/>
                      </a:moveTo>
                      <a:cubicBezTo>
                        <a:pt x="5337" y="1"/>
                        <a:pt x="5221" y="6"/>
                        <a:pt x="5137" y="6"/>
                      </a:cubicBezTo>
                      <a:cubicBezTo>
                        <a:pt x="4408" y="6"/>
                        <a:pt x="3739" y="158"/>
                        <a:pt x="3010" y="402"/>
                      </a:cubicBezTo>
                      <a:cubicBezTo>
                        <a:pt x="1824" y="766"/>
                        <a:pt x="1095" y="1617"/>
                        <a:pt x="426" y="2590"/>
                      </a:cubicBezTo>
                      <a:cubicBezTo>
                        <a:pt x="274" y="2833"/>
                        <a:pt x="0" y="3137"/>
                        <a:pt x="152" y="3411"/>
                      </a:cubicBezTo>
                      <a:cubicBezTo>
                        <a:pt x="426" y="3928"/>
                        <a:pt x="1490" y="4079"/>
                        <a:pt x="1976" y="4171"/>
                      </a:cubicBezTo>
                      <a:cubicBezTo>
                        <a:pt x="2162" y="4199"/>
                        <a:pt x="2351" y="4213"/>
                        <a:pt x="2540" y="4213"/>
                      </a:cubicBezTo>
                      <a:cubicBezTo>
                        <a:pt x="3769" y="4213"/>
                        <a:pt x="5016" y="3630"/>
                        <a:pt x="5806" y="2681"/>
                      </a:cubicBezTo>
                      <a:cubicBezTo>
                        <a:pt x="6262" y="2195"/>
                        <a:pt x="6779" y="1040"/>
                        <a:pt x="6171" y="219"/>
                      </a:cubicBezTo>
                      <a:cubicBezTo>
                        <a:pt x="6066" y="30"/>
                        <a:pt x="5742" y="1"/>
                        <a:pt x="54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18"/>
                <p:cNvSpPr/>
                <p:nvPr/>
              </p:nvSpPr>
              <p:spPr>
                <a:xfrm>
                  <a:off x="13592475" y="7151750"/>
                  <a:ext cx="183900" cy="116425"/>
                </a:xfrm>
                <a:custGeom>
                  <a:rect b="b" l="l" r="r" t="t"/>
                  <a:pathLst>
                    <a:path extrusionOk="0" h="4657" w="7356">
                      <a:moveTo>
                        <a:pt x="5550" y="0"/>
                      </a:moveTo>
                      <a:cubicBezTo>
                        <a:pt x="5497" y="0"/>
                        <a:pt x="5454" y="43"/>
                        <a:pt x="5411" y="86"/>
                      </a:cubicBezTo>
                      <a:lnTo>
                        <a:pt x="5380" y="177"/>
                      </a:lnTo>
                      <a:cubicBezTo>
                        <a:pt x="5198" y="633"/>
                        <a:pt x="5046" y="1150"/>
                        <a:pt x="5137" y="1454"/>
                      </a:cubicBezTo>
                      <a:cubicBezTo>
                        <a:pt x="4955" y="1545"/>
                        <a:pt x="4772" y="1606"/>
                        <a:pt x="4620" y="1697"/>
                      </a:cubicBezTo>
                      <a:cubicBezTo>
                        <a:pt x="4468" y="1758"/>
                        <a:pt x="4316" y="1788"/>
                        <a:pt x="4164" y="1879"/>
                      </a:cubicBezTo>
                      <a:cubicBezTo>
                        <a:pt x="4256" y="1575"/>
                        <a:pt x="4377" y="1241"/>
                        <a:pt x="4559" y="1089"/>
                      </a:cubicBezTo>
                      <a:cubicBezTo>
                        <a:pt x="4620" y="1028"/>
                        <a:pt x="4620" y="937"/>
                        <a:pt x="4590" y="846"/>
                      </a:cubicBezTo>
                      <a:cubicBezTo>
                        <a:pt x="4572" y="810"/>
                        <a:pt x="4523" y="796"/>
                        <a:pt x="4473" y="796"/>
                      </a:cubicBezTo>
                      <a:cubicBezTo>
                        <a:pt x="4438" y="796"/>
                        <a:pt x="4402" y="803"/>
                        <a:pt x="4377" y="816"/>
                      </a:cubicBezTo>
                      <a:cubicBezTo>
                        <a:pt x="4104" y="998"/>
                        <a:pt x="3952" y="1484"/>
                        <a:pt x="3860" y="1879"/>
                      </a:cubicBezTo>
                      <a:cubicBezTo>
                        <a:pt x="3860" y="1910"/>
                        <a:pt x="3830" y="1971"/>
                        <a:pt x="3830" y="2031"/>
                      </a:cubicBezTo>
                      <a:cubicBezTo>
                        <a:pt x="3556" y="2123"/>
                        <a:pt x="3313" y="2244"/>
                        <a:pt x="3009" y="2366"/>
                      </a:cubicBezTo>
                      <a:cubicBezTo>
                        <a:pt x="3040" y="2275"/>
                        <a:pt x="3070" y="2214"/>
                        <a:pt x="3070" y="2183"/>
                      </a:cubicBezTo>
                      <a:cubicBezTo>
                        <a:pt x="3100" y="2123"/>
                        <a:pt x="3100" y="2062"/>
                        <a:pt x="3161" y="2031"/>
                      </a:cubicBezTo>
                      <a:cubicBezTo>
                        <a:pt x="3192" y="1910"/>
                        <a:pt x="3222" y="1849"/>
                        <a:pt x="3313" y="1727"/>
                      </a:cubicBezTo>
                      <a:cubicBezTo>
                        <a:pt x="3465" y="1332"/>
                        <a:pt x="3648" y="876"/>
                        <a:pt x="3952" y="694"/>
                      </a:cubicBezTo>
                      <a:cubicBezTo>
                        <a:pt x="4012" y="664"/>
                        <a:pt x="4012" y="542"/>
                        <a:pt x="3982" y="451"/>
                      </a:cubicBezTo>
                      <a:cubicBezTo>
                        <a:pt x="3964" y="415"/>
                        <a:pt x="3915" y="400"/>
                        <a:pt x="3865" y="400"/>
                      </a:cubicBezTo>
                      <a:cubicBezTo>
                        <a:pt x="3830" y="400"/>
                        <a:pt x="3794" y="408"/>
                        <a:pt x="3769" y="420"/>
                      </a:cubicBezTo>
                      <a:cubicBezTo>
                        <a:pt x="3344" y="694"/>
                        <a:pt x="3161" y="1180"/>
                        <a:pt x="2948" y="1606"/>
                      </a:cubicBezTo>
                      <a:cubicBezTo>
                        <a:pt x="2918" y="1727"/>
                        <a:pt x="2888" y="1788"/>
                        <a:pt x="2857" y="1910"/>
                      </a:cubicBezTo>
                      <a:cubicBezTo>
                        <a:pt x="2797" y="1940"/>
                        <a:pt x="2797" y="2031"/>
                        <a:pt x="2766" y="2062"/>
                      </a:cubicBezTo>
                      <a:cubicBezTo>
                        <a:pt x="2736" y="2183"/>
                        <a:pt x="2645" y="2396"/>
                        <a:pt x="2584" y="2427"/>
                      </a:cubicBezTo>
                      <a:cubicBezTo>
                        <a:pt x="2553" y="2487"/>
                        <a:pt x="2493" y="2518"/>
                        <a:pt x="2493" y="2548"/>
                      </a:cubicBezTo>
                      <a:cubicBezTo>
                        <a:pt x="2280" y="2639"/>
                        <a:pt x="2097" y="2731"/>
                        <a:pt x="1854" y="2852"/>
                      </a:cubicBezTo>
                      <a:cubicBezTo>
                        <a:pt x="1824" y="2852"/>
                        <a:pt x="1793" y="2882"/>
                        <a:pt x="1733" y="2943"/>
                      </a:cubicBezTo>
                      <a:cubicBezTo>
                        <a:pt x="1793" y="2852"/>
                        <a:pt x="1793" y="2822"/>
                        <a:pt x="1824" y="2731"/>
                      </a:cubicBezTo>
                      <a:cubicBezTo>
                        <a:pt x="1824" y="2700"/>
                        <a:pt x="1854" y="2670"/>
                        <a:pt x="1854" y="2579"/>
                      </a:cubicBezTo>
                      <a:cubicBezTo>
                        <a:pt x="2097" y="2031"/>
                        <a:pt x="2432" y="1424"/>
                        <a:pt x="2918" y="876"/>
                      </a:cubicBezTo>
                      <a:cubicBezTo>
                        <a:pt x="3009" y="816"/>
                        <a:pt x="2948" y="724"/>
                        <a:pt x="2918" y="664"/>
                      </a:cubicBezTo>
                      <a:cubicBezTo>
                        <a:pt x="2891" y="622"/>
                        <a:pt x="2857" y="606"/>
                        <a:pt x="2823" y="606"/>
                      </a:cubicBezTo>
                      <a:cubicBezTo>
                        <a:pt x="2781" y="606"/>
                        <a:pt x="2739" y="630"/>
                        <a:pt x="2705" y="664"/>
                      </a:cubicBezTo>
                      <a:cubicBezTo>
                        <a:pt x="2189" y="1180"/>
                        <a:pt x="1824" y="1819"/>
                        <a:pt x="1581" y="2487"/>
                      </a:cubicBezTo>
                      <a:cubicBezTo>
                        <a:pt x="1581" y="2518"/>
                        <a:pt x="1550" y="2579"/>
                        <a:pt x="1550" y="2639"/>
                      </a:cubicBezTo>
                      <a:cubicBezTo>
                        <a:pt x="1520" y="2791"/>
                        <a:pt x="1489" y="2882"/>
                        <a:pt x="1398" y="2974"/>
                      </a:cubicBezTo>
                      <a:cubicBezTo>
                        <a:pt x="1368" y="3004"/>
                        <a:pt x="1368" y="3034"/>
                        <a:pt x="1368" y="3095"/>
                      </a:cubicBezTo>
                      <a:cubicBezTo>
                        <a:pt x="1277" y="3126"/>
                        <a:pt x="1216" y="3156"/>
                        <a:pt x="1186" y="3156"/>
                      </a:cubicBezTo>
                      <a:lnTo>
                        <a:pt x="1034" y="3247"/>
                      </a:lnTo>
                      <a:cubicBezTo>
                        <a:pt x="669" y="3399"/>
                        <a:pt x="334" y="3490"/>
                        <a:pt x="61" y="3734"/>
                      </a:cubicBezTo>
                      <a:cubicBezTo>
                        <a:pt x="0" y="3764"/>
                        <a:pt x="0" y="3886"/>
                        <a:pt x="31" y="3946"/>
                      </a:cubicBezTo>
                      <a:cubicBezTo>
                        <a:pt x="50" y="4004"/>
                        <a:pt x="106" y="4025"/>
                        <a:pt x="167" y="4025"/>
                      </a:cubicBezTo>
                      <a:cubicBezTo>
                        <a:pt x="203" y="4025"/>
                        <a:pt x="240" y="4018"/>
                        <a:pt x="274" y="4007"/>
                      </a:cubicBezTo>
                      <a:cubicBezTo>
                        <a:pt x="517" y="3794"/>
                        <a:pt x="821" y="3642"/>
                        <a:pt x="1125" y="3551"/>
                      </a:cubicBezTo>
                      <a:lnTo>
                        <a:pt x="1277" y="3460"/>
                      </a:lnTo>
                      <a:cubicBezTo>
                        <a:pt x="1398" y="3430"/>
                        <a:pt x="1489" y="3399"/>
                        <a:pt x="1581" y="3308"/>
                      </a:cubicBezTo>
                      <a:cubicBezTo>
                        <a:pt x="2128" y="3734"/>
                        <a:pt x="2766" y="4068"/>
                        <a:pt x="3374" y="4402"/>
                      </a:cubicBezTo>
                      <a:cubicBezTo>
                        <a:pt x="3526" y="4493"/>
                        <a:pt x="3648" y="4554"/>
                        <a:pt x="3800" y="4645"/>
                      </a:cubicBezTo>
                      <a:cubicBezTo>
                        <a:pt x="3815" y="4653"/>
                        <a:pt x="3832" y="4657"/>
                        <a:pt x="3850" y="4657"/>
                      </a:cubicBezTo>
                      <a:cubicBezTo>
                        <a:pt x="3904" y="4657"/>
                        <a:pt x="3967" y="4623"/>
                        <a:pt x="4012" y="4554"/>
                      </a:cubicBezTo>
                      <a:cubicBezTo>
                        <a:pt x="4073" y="4493"/>
                        <a:pt x="4012" y="4372"/>
                        <a:pt x="3952" y="4341"/>
                      </a:cubicBezTo>
                      <a:cubicBezTo>
                        <a:pt x="3830" y="4250"/>
                        <a:pt x="3678" y="4189"/>
                        <a:pt x="3526" y="4098"/>
                      </a:cubicBezTo>
                      <a:cubicBezTo>
                        <a:pt x="2948" y="3794"/>
                        <a:pt x="2432" y="3490"/>
                        <a:pt x="1885" y="3156"/>
                      </a:cubicBezTo>
                      <a:cubicBezTo>
                        <a:pt x="1945" y="3126"/>
                        <a:pt x="1976" y="3126"/>
                        <a:pt x="2037" y="3095"/>
                      </a:cubicBezTo>
                      <a:cubicBezTo>
                        <a:pt x="2310" y="2974"/>
                        <a:pt x="2553" y="2852"/>
                        <a:pt x="2797" y="2731"/>
                      </a:cubicBezTo>
                      <a:cubicBezTo>
                        <a:pt x="3617" y="3156"/>
                        <a:pt x="4468" y="3642"/>
                        <a:pt x="5319" y="4189"/>
                      </a:cubicBezTo>
                      <a:cubicBezTo>
                        <a:pt x="5308" y="4223"/>
                        <a:pt x="5313" y="4236"/>
                        <a:pt x="5328" y="4236"/>
                      </a:cubicBezTo>
                      <a:cubicBezTo>
                        <a:pt x="5352" y="4236"/>
                        <a:pt x="5402" y="4198"/>
                        <a:pt x="5441" y="4159"/>
                      </a:cubicBezTo>
                      <a:cubicBezTo>
                        <a:pt x="5471" y="4068"/>
                        <a:pt x="5471" y="4007"/>
                        <a:pt x="5380" y="3916"/>
                      </a:cubicBezTo>
                      <a:cubicBezTo>
                        <a:pt x="4620" y="3460"/>
                        <a:pt x="3830" y="3004"/>
                        <a:pt x="3100" y="2639"/>
                      </a:cubicBezTo>
                      <a:cubicBezTo>
                        <a:pt x="3344" y="2548"/>
                        <a:pt x="3556" y="2457"/>
                        <a:pt x="3800" y="2366"/>
                      </a:cubicBezTo>
                      <a:lnTo>
                        <a:pt x="3830" y="2366"/>
                      </a:lnTo>
                      <a:cubicBezTo>
                        <a:pt x="3952" y="2396"/>
                        <a:pt x="4012" y="2457"/>
                        <a:pt x="4134" y="2487"/>
                      </a:cubicBezTo>
                      <a:cubicBezTo>
                        <a:pt x="4377" y="2548"/>
                        <a:pt x="4590" y="2639"/>
                        <a:pt x="4742" y="2791"/>
                      </a:cubicBezTo>
                      <a:cubicBezTo>
                        <a:pt x="4787" y="2806"/>
                        <a:pt x="4825" y="2814"/>
                        <a:pt x="4860" y="2814"/>
                      </a:cubicBezTo>
                      <a:cubicBezTo>
                        <a:pt x="4894" y="2814"/>
                        <a:pt x="4924" y="2806"/>
                        <a:pt x="4955" y="2791"/>
                      </a:cubicBezTo>
                      <a:cubicBezTo>
                        <a:pt x="5015" y="2700"/>
                        <a:pt x="5015" y="2639"/>
                        <a:pt x="4955" y="2548"/>
                      </a:cubicBezTo>
                      <a:cubicBezTo>
                        <a:pt x="4772" y="2396"/>
                        <a:pt x="4499" y="2275"/>
                        <a:pt x="4286" y="2214"/>
                      </a:cubicBezTo>
                      <a:lnTo>
                        <a:pt x="4256" y="2214"/>
                      </a:lnTo>
                      <a:cubicBezTo>
                        <a:pt x="4438" y="2123"/>
                        <a:pt x="4590" y="2062"/>
                        <a:pt x="4772" y="1971"/>
                      </a:cubicBezTo>
                      <a:cubicBezTo>
                        <a:pt x="4985" y="1910"/>
                        <a:pt x="5167" y="1819"/>
                        <a:pt x="5319" y="1758"/>
                      </a:cubicBezTo>
                      <a:cubicBezTo>
                        <a:pt x="5593" y="1940"/>
                        <a:pt x="6049" y="1971"/>
                        <a:pt x="6505" y="2031"/>
                      </a:cubicBezTo>
                      <a:cubicBezTo>
                        <a:pt x="6748" y="2062"/>
                        <a:pt x="6991" y="2062"/>
                        <a:pt x="7113" y="2123"/>
                      </a:cubicBezTo>
                      <a:cubicBezTo>
                        <a:pt x="7130" y="2140"/>
                        <a:pt x="7149" y="2147"/>
                        <a:pt x="7169" y="2147"/>
                      </a:cubicBezTo>
                      <a:cubicBezTo>
                        <a:pt x="7220" y="2147"/>
                        <a:pt x="7273" y="2097"/>
                        <a:pt x="7295" y="2031"/>
                      </a:cubicBezTo>
                      <a:cubicBezTo>
                        <a:pt x="7325" y="1940"/>
                        <a:pt x="7295" y="1879"/>
                        <a:pt x="7173" y="1819"/>
                      </a:cubicBezTo>
                      <a:cubicBezTo>
                        <a:pt x="7022" y="1788"/>
                        <a:pt x="6748" y="1758"/>
                        <a:pt x="6505" y="1727"/>
                      </a:cubicBezTo>
                      <a:cubicBezTo>
                        <a:pt x="6231" y="1667"/>
                        <a:pt x="5897" y="1636"/>
                        <a:pt x="5654" y="1575"/>
                      </a:cubicBezTo>
                      <a:cubicBezTo>
                        <a:pt x="5927" y="1454"/>
                        <a:pt x="6231" y="1332"/>
                        <a:pt x="6535" y="1211"/>
                      </a:cubicBezTo>
                      <a:cubicBezTo>
                        <a:pt x="6718" y="1211"/>
                        <a:pt x="6930" y="1302"/>
                        <a:pt x="7113" y="1332"/>
                      </a:cubicBezTo>
                      <a:cubicBezTo>
                        <a:pt x="7129" y="1340"/>
                        <a:pt x="7150" y="1344"/>
                        <a:pt x="7171" y="1344"/>
                      </a:cubicBezTo>
                      <a:cubicBezTo>
                        <a:pt x="7230" y="1344"/>
                        <a:pt x="7295" y="1316"/>
                        <a:pt x="7295" y="1272"/>
                      </a:cubicBezTo>
                      <a:cubicBezTo>
                        <a:pt x="7325" y="1180"/>
                        <a:pt x="7295" y="1059"/>
                        <a:pt x="7204" y="1059"/>
                      </a:cubicBezTo>
                      <a:cubicBezTo>
                        <a:pt x="7173" y="1059"/>
                        <a:pt x="7173" y="1028"/>
                        <a:pt x="7143" y="1028"/>
                      </a:cubicBezTo>
                      <a:cubicBezTo>
                        <a:pt x="7173" y="1028"/>
                        <a:pt x="7204" y="998"/>
                        <a:pt x="7234" y="998"/>
                      </a:cubicBezTo>
                      <a:cubicBezTo>
                        <a:pt x="7325" y="968"/>
                        <a:pt x="7356" y="876"/>
                        <a:pt x="7356" y="816"/>
                      </a:cubicBezTo>
                      <a:cubicBezTo>
                        <a:pt x="7325" y="724"/>
                        <a:pt x="7234" y="694"/>
                        <a:pt x="7173" y="694"/>
                      </a:cubicBezTo>
                      <a:lnTo>
                        <a:pt x="6474" y="907"/>
                      </a:lnTo>
                      <a:lnTo>
                        <a:pt x="6322" y="907"/>
                      </a:lnTo>
                      <a:cubicBezTo>
                        <a:pt x="6322" y="724"/>
                        <a:pt x="6414" y="542"/>
                        <a:pt x="6535" y="420"/>
                      </a:cubicBezTo>
                      <a:cubicBezTo>
                        <a:pt x="6566" y="360"/>
                        <a:pt x="6566" y="268"/>
                        <a:pt x="6474" y="208"/>
                      </a:cubicBezTo>
                      <a:cubicBezTo>
                        <a:pt x="6447" y="180"/>
                        <a:pt x="6414" y="165"/>
                        <a:pt x="6380" y="165"/>
                      </a:cubicBezTo>
                      <a:cubicBezTo>
                        <a:pt x="6338" y="165"/>
                        <a:pt x="6295" y="188"/>
                        <a:pt x="6262" y="238"/>
                      </a:cubicBezTo>
                      <a:cubicBezTo>
                        <a:pt x="6140" y="420"/>
                        <a:pt x="5988" y="755"/>
                        <a:pt x="6049" y="1089"/>
                      </a:cubicBezTo>
                      <a:cubicBezTo>
                        <a:pt x="5806" y="1150"/>
                        <a:pt x="5623" y="1272"/>
                        <a:pt x="5380" y="1332"/>
                      </a:cubicBezTo>
                      <a:cubicBezTo>
                        <a:pt x="5350" y="1089"/>
                        <a:pt x="5593" y="481"/>
                        <a:pt x="5654" y="268"/>
                      </a:cubicBezTo>
                      <a:lnTo>
                        <a:pt x="5684" y="208"/>
                      </a:lnTo>
                      <a:cubicBezTo>
                        <a:pt x="5715" y="116"/>
                        <a:pt x="5684" y="56"/>
                        <a:pt x="5623" y="25"/>
                      </a:cubicBezTo>
                      <a:cubicBezTo>
                        <a:pt x="5597" y="7"/>
                        <a:pt x="5573" y="0"/>
                        <a:pt x="5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18"/>
                <p:cNvSpPr/>
                <p:nvPr/>
              </p:nvSpPr>
              <p:spPr>
                <a:xfrm>
                  <a:off x="13833350" y="7238550"/>
                  <a:ext cx="170250" cy="215075"/>
                </a:xfrm>
                <a:custGeom>
                  <a:rect b="b" l="l" r="r" t="t"/>
                  <a:pathLst>
                    <a:path extrusionOk="0" h="8603" w="6810">
                      <a:moveTo>
                        <a:pt x="5025" y="1"/>
                      </a:moveTo>
                      <a:cubicBezTo>
                        <a:pt x="4639" y="1"/>
                        <a:pt x="4142" y="417"/>
                        <a:pt x="3861" y="596"/>
                      </a:cubicBezTo>
                      <a:cubicBezTo>
                        <a:pt x="2979" y="1173"/>
                        <a:pt x="2250" y="1873"/>
                        <a:pt x="1581" y="2663"/>
                      </a:cubicBezTo>
                      <a:cubicBezTo>
                        <a:pt x="426" y="4000"/>
                        <a:pt x="153" y="5550"/>
                        <a:pt x="92" y="7253"/>
                      </a:cubicBezTo>
                      <a:cubicBezTo>
                        <a:pt x="92" y="7678"/>
                        <a:pt x="1" y="8195"/>
                        <a:pt x="365" y="8438"/>
                      </a:cubicBezTo>
                      <a:cubicBezTo>
                        <a:pt x="561" y="8556"/>
                        <a:pt x="798" y="8602"/>
                        <a:pt x="1053" y="8602"/>
                      </a:cubicBezTo>
                      <a:cubicBezTo>
                        <a:pt x="1785" y="8602"/>
                        <a:pt x="2666" y="8215"/>
                        <a:pt x="3162" y="8012"/>
                      </a:cubicBezTo>
                      <a:cubicBezTo>
                        <a:pt x="5016" y="7222"/>
                        <a:pt x="6475" y="5368"/>
                        <a:pt x="6688" y="3332"/>
                      </a:cubicBezTo>
                      <a:cubicBezTo>
                        <a:pt x="6809" y="2328"/>
                        <a:pt x="6536" y="566"/>
                        <a:pt x="5229" y="49"/>
                      </a:cubicBezTo>
                      <a:cubicBezTo>
                        <a:pt x="5166" y="15"/>
                        <a:pt x="5098" y="1"/>
                        <a:pt x="5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18"/>
                <p:cNvSpPr/>
                <p:nvPr/>
              </p:nvSpPr>
              <p:spPr>
                <a:xfrm>
                  <a:off x="13824225" y="7240525"/>
                  <a:ext cx="191525" cy="235850"/>
                </a:xfrm>
                <a:custGeom>
                  <a:rect b="b" l="l" r="r" t="t"/>
                  <a:pathLst>
                    <a:path extrusionOk="0" h="9434" w="7661">
                      <a:moveTo>
                        <a:pt x="5320" y="0"/>
                      </a:moveTo>
                      <a:cubicBezTo>
                        <a:pt x="5198" y="0"/>
                        <a:pt x="5077" y="61"/>
                        <a:pt x="5077" y="213"/>
                      </a:cubicBezTo>
                      <a:cubicBezTo>
                        <a:pt x="5077" y="547"/>
                        <a:pt x="5168" y="1064"/>
                        <a:pt x="5472" y="1398"/>
                      </a:cubicBezTo>
                      <a:lnTo>
                        <a:pt x="4895" y="2189"/>
                      </a:lnTo>
                      <a:cubicBezTo>
                        <a:pt x="4621" y="1915"/>
                        <a:pt x="4469" y="1003"/>
                        <a:pt x="4408" y="699"/>
                      </a:cubicBezTo>
                      <a:lnTo>
                        <a:pt x="4378" y="578"/>
                      </a:lnTo>
                      <a:cubicBezTo>
                        <a:pt x="4317" y="456"/>
                        <a:pt x="4226" y="365"/>
                        <a:pt x="4104" y="365"/>
                      </a:cubicBezTo>
                      <a:cubicBezTo>
                        <a:pt x="3983" y="426"/>
                        <a:pt x="3922" y="517"/>
                        <a:pt x="3922" y="638"/>
                      </a:cubicBezTo>
                      <a:lnTo>
                        <a:pt x="3952" y="790"/>
                      </a:lnTo>
                      <a:cubicBezTo>
                        <a:pt x="4104" y="1459"/>
                        <a:pt x="4256" y="2219"/>
                        <a:pt x="4591" y="2584"/>
                      </a:cubicBezTo>
                      <a:cubicBezTo>
                        <a:pt x="4439" y="2766"/>
                        <a:pt x="4287" y="3009"/>
                        <a:pt x="4165" y="3192"/>
                      </a:cubicBezTo>
                      <a:cubicBezTo>
                        <a:pt x="4074" y="3374"/>
                        <a:pt x="3922" y="3556"/>
                        <a:pt x="3800" y="3769"/>
                      </a:cubicBezTo>
                      <a:cubicBezTo>
                        <a:pt x="3679" y="3344"/>
                        <a:pt x="3527" y="2797"/>
                        <a:pt x="3648" y="2553"/>
                      </a:cubicBezTo>
                      <a:cubicBezTo>
                        <a:pt x="3679" y="2432"/>
                        <a:pt x="3648" y="2310"/>
                        <a:pt x="3527" y="2249"/>
                      </a:cubicBezTo>
                      <a:cubicBezTo>
                        <a:pt x="3493" y="2232"/>
                        <a:pt x="3461" y="2225"/>
                        <a:pt x="3431" y="2225"/>
                      </a:cubicBezTo>
                      <a:cubicBezTo>
                        <a:pt x="3354" y="2225"/>
                        <a:pt x="3288" y="2275"/>
                        <a:pt x="3223" y="2341"/>
                      </a:cubicBezTo>
                      <a:cubicBezTo>
                        <a:pt x="3040" y="2797"/>
                        <a:pt x="3223" y="3465"/>
                        <a:pt x="3375" y="4012"/>
                      </a:cubicBezTo>
                      <a:cubicBezTo>
                        <a:pt x="3405" y="4104"/>
                        <a:pt x="3405" y="4164"/>
                        <a:pt x="3466" y="4225"/>
                      </a:cubicBezTo>
                      <a:cubicBezTo>
                        <a:pt x="3223" y="4560"/>
                        <a:pt x="2949" y="4894"/>
                        <a:pt x="2706" y="5228"/>
                      </a:cubicBezTo>
                      <a:cubicBezTo>
                        <a:pt x="2706" y="5137"/>
                        <a:pt x="2645" y="5015"/>
                        <a:pt x="2645" y="4924"/>
                      </a:cubicBezTo>
                      <a:cubicBezTo>
                        <a:pt x="2645" y="4863"/>
                        <a:pt x="2615" y="4772"/>
                        <a:pt x="2615" y="4712"/>
                      </a:cubicBezTo>
                      <a:cubicBezTo>
                        <a:pt x="2615" y="4560"/>
                        <a:pt x="2584" y="4408"/>
                        <a:pt x="2554" y="4225"/>
                      </a:cubicBezTo>
                      <a:cubicBezTo>
                        <a:pt x="2432" y="3617"/>
                        <a:pt x="2341" y="2949"/>
                        <a:pt x="2584" y="2462"/>
                      </a:cubicBezTo>
                      <a:cubicBezTo>
                        <a:pt x="2615" y="2341"/>
                        <a:pt x="2584" y="2249"/>
                        <a:pt x="2463" y="2158"/>
                      </a:cubicBezTo>
                      <a:cubicBezTo>
                        <a:pt x="2434" y="2151"/>
                        <a:pt x="2407" y="2147"/>
                        <a:pt x="2381" y="2147"/>
                      </a:cubicBezTo>
                      <a:cubicBezTo>
                        <a:pt x="2298" y="2147"/>
                        <a:pt x="2229" y="2187"/>
                        <a:pt x="2159" y="2280"/>
                      </a:cubicBezTo>
                      <a:cubicBezTo>
                        <a:pt x="1855" y="2888"/>
                        <a:pt x="1977" y="3648"/>
                        <a:pt x="2098" y="4286"/>
                      </a:cubicBezTo>
                      <a:cubicBezTo>
                        <a:pt x="2128" y="4438"/>
                        <a:pt x="2128" y="4590"/>
                        <a:pt x="2159" y="4742"/>
                      </a:cubicBezTo>
                      <a:cubicBezTo>
                        <a:pt x="2159" y="4833"/>
                        <a:pt x="2189" y="4894"/>
                        <a:pt x="2189" y="5015"/>
                      </a:cubicBezTo>
                      <a:cubicBezTo>
                        <a:pt x="2250" y="5198"/>
                        <a:pt x="2280" y="5502"/>
                        <a:pt x="2250" y="5623"/>
                      </a:cubicBezTo>
                      <a:cubicBezTo>
                        <a:pt x="2189" y="5684"/>
                        <a:pt x="2189" y="5775"/>
                        <a:pt x="2250" y="5806"/>
                      </a:cubicBezTo>
                      <a:cubicBezTo>
                        <a:pt x="2037" y="6079"/>
                        <a:pt x="1855" y="6383"/>
                        <a:pt x="1673" y="6657"/>
                      </a:cubicBezTo>
                      <a:cubicBezTo>
                        <a:pt x="1642" y="6687"/>
                        <a:pt x="1581" y="6748"/>
                        <a:pt x="1551" y="6809"/>
                      </a:cubicBezTo>
                      <a:cubicBezTo>
                        <a:pt x="1551" y="6718"/>
                        <a:pt x="1521" y="6596"/>
                        <a:pt x="1490" y="6535"/>
                      </a:cubicBezTo>
                      <a:cubicBezTo>
                        <a:pt x="1490" y="6444"/>
                        <a:pt x="1429" y="6414"/>
                        <a:pt x="1429" y="6353"/>
                      </a:cubicBezTo>
                      <a:cubicBezTo>
                        <a:pt x="1247" y="5471"/>
                        <a:pt x="1247" y="4468"/>
                        <a:pt x="1429" y="3496"/>
                      </a:cubicBezTo>
                      <a:cubicBezTo>
                        <a:pt x="1490" y="3374"/>
                        <a:pt x="1369" y="3253"/>
                        <a:pt x="1247" y="3222"/>
                      </a:cubicBezTo>
                      <a:cubicBezTo>
                        <a:pt x="1234" y="3219"/>
                        <a:pt x="1221" y="3217"/>
                        <a:pt x="1209" y="3217"/>
                      </a:cubicBezTo>
                      <a:cubicBezTo>
                        <a:pt x="1106" y="3217"/>
                        <a:pt x="1028" y="3323"/>
                        <a:pt x="973" y="3404"/>
                      </a:cubicBezTo>
                      <a:cubicBezTo>
                        <a:pt x="791" y="4438"/>
                        <a:pt x="791" y="5502"/>
                        <a:pt x="973" y="6444"/>
                      </a:cubicBezTo>
                      <a:cubicBezTo>
                        <a:pt x="973" y="6535"/>
                        <a:pt x="1034" y="6596"/>
                        <a:pt x="1034" y="6687"/>
                      </a:cubicBezTo>
                      <a:cubicBezTo>
                        <a:pt x="1065" y="6870"/>
                        <a:pt x="1125" y="7052"/>
                        <a:pt x="1095" y="7204"/>
                      </a:cubicBezTo>
                      <a:cubicBezTo>
                        <a:pt x="1095" y="7295"/>
                        <a:pt x="1095" y="7326"/>
                        <a:pt x="1125" y="7356"/>
                      </a:cubicBezTo>
                      <a:cubicBezTo>
                        <a:pt x="1065" y="7447"/>
                        <a:pt x="1034" y="7569"/>
                        <a:pt x="943" y="7629"/>
                      </a:cubicBezTo>
                      <a:lnTo>
                        <a:pt x="821" y="7812"/>
                      </a:lnTo>
                      <a:cubicBezTo>
                        <a:pt x="518" y="8237"/>
                        <a:pt x="214" y="8663"/>
                        <a:pt x="31" y="9149"/>
                      </a:cubicBezTo>
                      <a:cubicBezTo>
                        <a:pt x="1" y="9271"/>
                        <a:pt x="31" y="9392"/>
                        <a:pt x="153" y="9423"/>
                      </a:cubicBezTo>
                      <a:cubicBezTo>
                        <a:pt x="181" y="9430"/>
                        <a:pt x="208" y="9434"/>
                        <a:pt x="234" y="9434"/>
                      </a:cubicBezTo>
                      <a:cubicBezTo>
                        <a:pt x="317" y="9434"/>
                        <a:pt x="387" y="9394"/>
                        <a:pt x="457" y="9301"/>
                      </a:cubicBezTo>
                      <a:cubicBezTo>
                        <a:pt x="609" y="8876"/>
                        <a:pt x="913" y="8481"/>
                        <a:pt x="1186" y="8085"/>
                      </a:cubicBezTo>
                      <a:lnTo>
                        <a:pt x="1277" y="7903"/>
                      </a:lnTo>
                      <a:cubicBezTo>
                        <a:pt x="1369" y="7781"/>
                        <a:pt x="1490" y="7629"/>
                        <a:pt x="1551" y="7508"/>
                      </a:cubicBezTo>
                      <a:cubicBezTo>
                        <a:pt x="1975" y="7559"/>
                        <a:pt x="2399" y="7578"/>
                        <a:pt x="2823" y="7578"/>
                      </a:cubicBezTo>
                      <a:cubicBezTo>
                        <a:pt x="3402" y="7578"/>
                        <a:pt x="3981" y="7543"/>
                        <a:pt x="4560" y="7508"/>
                      </a:cubicBezTo>
                      <a:cubicBezTo>
                        <a:pt x="4773" y="7508"/>
                        <a:pt x="4986" y="7478"/>
                        <a:pt x="5198" y="7478"/>
                      </a:cubicBezTo>
                      <a:cubicBezTo>
                        <a:pt x="5320" y="7478"/>
                        <a:pt x="5442" y="7356"/>
                        <a:pt x="5442" y="7265"/>
                      </a:cubicBezTo>
                      <a:cubicBezTo>
                        <a:pt x="5442" y="7143"/>
                        <a:pt x="5320" y="7022"/>
                        <a:pt x="5198" y="7022"/>
                      </a:cubicBezTo>
                      <a:cubicBezTo>
                        <a:pt x="4986" y="7022"/>
                        <a:pt x="4773" y="7052"/>
                        <a:pt x="4560" y="7052"/>
                      </a:cubicBezTo>
                      <a:cubicBezTo>
                        <a:pt x="3937" y="7095"/>
                        <a:pt x="3283" y="7138"/>
                        <a:pt x="2642" y="7138"/>
                      </a:cubicBezTo>
                      <a:cubicBezTo>
                        <a:pt x="2377" y="7138"/>
                        <a:pt x="2113" y="7131"/>
                        <a:pt x="1855" y="7113"/>
                      </a:cubicBezTo>
                      <a:cubicBezTo>
                        <a:pt x="1885" y="7022"/>
                        <a:pt x="1946" y="6991"/>
                        <a:pt x="1977" y="6900"/>
                      </a:cubicBezTo>
                      <a:cubicBezTo>
                        <a:pt x="2189" y="6566"/>
                        <a:pt x="2402" y="6262"/>
                        <a:pt x="2645" y="5927"/>
                      </a:cubicBezTo>
                      <a:cubicBezTo>
                        <a:pt x="3922" y="5836"/>
                        <a:pt x="5350" y="5775"/>
                        <a:pt x="6749" y="5775"/>
                      </a:cubicBezTo>
                      <a:cubicBezTo>
                        <a:pt x="6840" y="5775"/>
                        <a:pt x="6961" y="5654"/>
                        <a:pt x="6961" y="5532"/>
                      </a:cubicBezTo>
                      <a:cubicBezTo>
                        <a:pt x="6961" y="5441"/>
                        <a:pt x="6840" y="5319"/>
                        <a:pt x="6718" y="5319"/>
                      </a:cubicBezTo>
                      <a:cubicBezTo>
                        <a:pt x="5472" y="5319"/>
                        <a:pt x="4135" y="5380"/>
                        <a:pt x="2949" y="5411"/>
                      </a:cubicBezTo>
                      <a:cubicBezTo>
                        <a:pt x="3192" y="5167"/>
                        <a:pt x="3375" y="4863"/>
                        <a:pt x="3618" y="4590"/>
                      </a:cubicBezTo>
                      <a:lnTo>
                        <a:pt x="3648" y="4590"/>
                      </a:lnTo>
                      <a:cubicBezTo>
                        <a:pt x="3800" y="4560"/>
                        <a:pt x="3952" y="4560"/>
                        <a:pt x="4135" y="4499"/>
                      </a:cubicBezTo>
                      <a:cubicBezTo>
                        <a:pt x="4391" y="4452"/>
                        <a:pt x="4630" y="4388"/>
                        <a:pt x="4865" y="4388"/>
                      </a:cubicBezTo>
                      <a:cubicBezTo>
                        <a:pt x="4936" y="4388"/>
                        <a:pt x="5006" y="4393"/>
                        <a:pt x="5077" y="4408"/>
                      </a:cubicBezTo>
                      <a:cubicBezTo>
                        <a:pt x="5090" y="4411"/>
                        <a:pt x="5103" y="4412"/>
                        <a:pt x="5115" y="4412"/>
                      </a:cubicBezTo>
                      <a:cubicBezTo>
                        <a:pt x="5223" y="4412"/>
                        <a:pt x="5323" y="4304"/>
                        <a:pt x="5350" y="4195"/>
                      </a:cubicBezTo>
                      <a:cubicBezTo>
                        <a:pt x="5381" y="4104"/>
                        <a:pt x="5259" y="3982"/>
                        <a:pt x="5168" y="3952"/>
                      </a:cubicBezTo>
                      <a:cubicBezTo>
                        <a:pt x="5083" y="3937"/>
                        <a:pt x="4997" y="3932"/>
                        <a:pt x="4910" y="3932"/>
                      </a:cubicBezTo>
                      <a:cubicBezTo>
                        <a:pt x="4621" y="3932"/>
                        <a:pt x="4323" y="3996"/>
                        <a:pt x="4043" y="4043"/>
                      </a:cubicBezTo>
                      <a:lnTo>
                        <a:pt x="4013" y="4043"/>
                      </a:lnTo>
                      <a:cubicBezTo>
                        <a:pt x="4165" y="3830"/>
                        <a:pt x="4317" y="3587"/>
                        <a:pt x="4469" y="3404"/>
                      </a:cubicBezTo>
                      <a:cubicBezTo>
                        <a:pt x="4621" y="3192"/>
                        <a:pt x="4773" y="2949"/>
                        <a:pt x="4986" y="2736"/>
                      </a:cubicBezTo>
                      <a:cubicBezTo>
                        <a:pt x="5007" y="2737"/>
                        <a:pt x="5028" y="2738"/>
                        <a:pt x="5050" y="2738"/>
                      </a:cubicBezTo>
                      <a:cubicBezTo>
                        <a:pt x="5496" y="2738"/>
                        <a:pt x="6049" y="2449"/>
                        <a:pt x="6657" y="2189"/>
                      </a:cubicBezTo>
                      <a:cubicBezTo>
                        <a:pt x="6992" y="2037"/>
                        <a:pt x="7296" y="1885"/>
                        <a:pt x="7478" y="1854"/>
                      </a:cubicBezTo>
                      <a:cubicBezTo>
                        <a:pt x="7600" y="1824"/>
                        <a:pt x="7661" y="1702"/>
                        <a:pt x="7630" y="1581"/>
                      </a:cubicBezTo>
                      <a:cubicBezTo>
                        <a:pt x="7605" y="1480"/>
                        <a:pt x="7517" y="1421"/>
                        <a:pt x="7419" y="1421"/>
                      </a:cubicBezTo>
                      <a:cubicBezTo>
                        <a:pt x="7398" y="1421"/>
                        <a:pt x="7377" y="1424"/>
                        <a:pt x="7357" y="1429"/>
                      </a:cubicBezTo>
                      <a:cubicBezTo>
                        <a:pt x="7144" y="1459"/>
                        <a:pt x="6809" y="1611"/>
                        <a:pt x="6445" y="1824"/>
                      </a:cubicBezTo>
                      <a:cubicBezTo>
                        <a:pt x="6110" y="1976"/>
                        <a:pt x="5685" y="2189"/>
                        <a:pt x="5350" y="2280"/>
                      </a:cubicBezTo>
                      <a:cubicBezTo>
                        <a:pt x="5624" y="1915"/>
                        <a:pt x="5898" y="1550"/>
                        <a:pt x="6141" y="1216"/>
                      </a:cubicBezTo>
                      <a:cubicBezTo>
                        <a:pt x="6414" y="1064"/>
                        <a:pt x="6718" y="973"/>
                        <a:pt x="6931" y="942"/>
                      </a:cubicBezTo>
                      <a:cubicBezTo>
                        <a:pt x="7053" y="912"/>
                        <a:pt x="7144" y="790"/>
                        <a:pt x="7144" y="669"/>
                      </a:cubicBezTo>
                      <a:cubicBezTo>
                        <a:pt x="7083" y="547"/>
                        <a:pt x="6992" y="487"/>
                        <a:pt x="6870" y="487"/>
                      </a:cubicBezTo>
                      <a:cubicBezTo>
                        <a:pt x="6840" y="487"/>
                        <a:pt x="6779" y="487"/>
                        <a:pt x="6749" y="517"/>
                      </a:cubicBezTo>
                      <a:lnTo>
                        <a:pt x="6870" y="395"/>
                      </a:lnTo>
                      <a:cubicBezTo>
                        <a:pt x="6931" y="335"/>
                        <a:pt x="6931" y="183"/>
                        <a:pt x="6870" y="91"/>
                      </a:cubicBezTo>
                      <a:cubicBezTo>
                        <a:pt x="6825" y="61"/>
                        <a:pt x="6764" y="46"/>
                        <a:pt x="6707" y="46"/>
                      </a:cubicBezTo>
                      <a:cubicBezTo>
                        <a:pt x="6650" y="46"/>
                        <a:pt x="6597" y="61"/>
                        <a:pt x="6566" y="91"/>
                      </a:cubicBezTo>
                      <a:cubicBezTo>
                        <a:pt x="6323" y="365"/>
                        <a:pt x="6110" y="608"/>
                        <a:pt x="5928" y="851"/>
                      </a:cubicBezTo>
                      <a:cubicBezTo>
                        <a:pt x="5837" y="912"/>
                        <a:pt x="5806" y="942"/>
                        <a:pt x="5715" y="973"/>
                      </a:cubicBezTo>
                      <a:cubicBezTo>
                        <a:pt x="5624" y="760"/>
                        <a:pt x="5533" y="456"/>
                        <a:pt x="5533" y="213"/>
                      </a:cubicBezTo>
                      <a:cubicBezTo>
                        <a:pt x="5533" y="91"/>
                        <a:pt x="5472" y="0"/>
                        <a:pt x="53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18"/>
                <p:cNvSpPr/>
                <p:nvPr/>
              </p:nvSpPr>
              <p:spPr>
                <a:xfrm>
                  <a:off x="13547625" y="7598200"/>
                  <a:ext cx="250025" cy="133775"/>
                </a:xfrm>
                <a:custGeom>
                  <a:rect b="b" l="l" r="r" t="t"/>
                  <a:pathLst>
                    <a:path extrusionOk="0" h="5351" w="10001">
                      <a:moveTo>
                        <a:pt x="5732" y="0"/>
                      </a:moveTo>
                      <a:cubicBezTo>
                        <a:pt x="5536" y="0"/>
                        <a:pt x="5338" y="4"/>
                        <a:pt x="5138" y="10"/>
                      </a:cubicBezTo>
                      <a:cubicBezTo>
                        <a:pt x="3375" y="101"/>
                        <a:pt x="2068" y="952"/>
                        <a:pt x="761" y="2107"/>
                      </a:cubicBezTo>
                      <a:cubicBezTo>
                        <a:pt x="457" y="2380"/>
                        <a:pt x="1" y="2684"/>
                        <a:pt x="92" y="3140"/>
                      </a:cubicBezTo>
                      <a:cubicBezTo>
                        <a:pt x="244" y="3991"/>
                        <a:pt x="1642" y="4569"/>
                        <a:pt x="2311" y="4873"/>
                      </a:cubicBezTo>
                      <a:cubicBezTo>
                        <a:pt x="3043" y="5190"/>
                        <a:pt x="3862" y="5350"/>
                        <a:pt x="4688" y="5350"/>
                      </a:cubicBezTo>
                      <a:cubicBezTo>
                        <a:pt x="5920" y="5350"/>
                        <a:pt x="7164" y="4993"/>
                        <a:pt x="8147" y="4265"/>
                      </a:cubicBezTo>
                      <a:cubicBezTo>
                        <a:pt x="8937" y="3627"/>
                        <a:pt x="10001" y="2228"/>
                        <a:pt x="9515" y="891"/>
                      </a:cubicBezTo>
                      <a:cubicBezTo>
                        <a:pt x="9363" y="465"/>
                        <a:pt x="8542" y="344"/>
                        <a:pt x="8177" y="283"/>
                      </a:cubicBezTo>
                      <a:cubicBezTo>
                        <a:pt x="7344" y="62"/>
                        <a:pt x="6550" y="0"/>
                        <a:pt x="57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18"/>
                <p:cNvSpPr/>
                <p:nvPr/>
              </p:nvSpPr>
              <p:spPr>
                <a:xfrm>
                  <a:off x="13519525" y="7595575"/>
                  <a:ext cx="281925" cy="146875"/>
                </a:xfrm>
                <a:custGeom>
                  <a:rect b="b" l="l" r="r" t="t"/>
                  <a:pathLst>
                    <a:path extrusionOk="0" h="5875" w="11277">
                      <a:moveTo>
                        <a:pt x="5025" y="1"/>
                      </a:moveTo>
                      <a:cubicBezTo>
                        <a:pt x="4985" y="1"/>
                        <a:pt x="4942" y="18"/>
                        <a:pt x="4894" y="54"/>
                      </a:cubicBezTo>
                      <a:cubicBezTo>
                        <a:pt x="4012" y="601"/>
                        <a:pt x="3222" y="1330"/>
                        <a:pt x="2675" y="2090"/>
                      </a:cubicBezTo>
                      <a:cubicBezTo>
                        <a:pt x="2645" y="2181"/>
                        <a:pt x="2614" y="2212"/>
                        <a:pt x="2584" y="2273"/>
                      </a:cubicBezTo>
                      <a:cubicBezTo>
                        <a:pt x="2462" y="2485"/>
                        <a:pt x="2341" y="2637"/>
                        <a:pt x="2219" y="2698"/>
                      </a:cubicBezTo>
                      <a:cubicBezTo>
                        <a:pt x="2189" y="2729"/>
                        <a:pt x="2158" y="2789"/>
                        <a:pt x="2158" y="2850"/>
                      </a:cubicBezTo>
                      <a:cubicBezTo>
                        <a:pt x="2037" y="2850"/>
                        <a:pt x="1976" y="2881"/>
                        <a:pt x="1854" y="2881"/>
                      </a:cubicBezTo>
                      <a:lnTo>
                        <a:pt x="1611" y="2941"/>
                      </a:lnTo>
                      <a:cubicBezTo>
                        <a:pt x="1125" y="3002"/>
                        <a:pt x="608" y="3032"/>
                        <a:pt x="152" y="3245"/>
                      </a:cubicBezTo>
                      <a:cubicBezTo>
                        <a:pt x="31" y="3276"/>
                        <a:pt x="0" y="3397"/>
                        <a:pt x="31" y="3488"/>
                      </a:cubicBezTo>
                      <a:cubicBezTo>
                        <a:pt x="54" y="3581"/>
                        <a:pt x="148" y="3621"/>
                        <a:pt x="245" y="3621"/>
                      </a:cubicBezTo>
                      <a:cubicBezTo>
                        <a:pt x="275" y="3621"/>
                        <a:pt x="306" y="3617"/>
                        <a:pt x="334" y="3610"/>
                      </a:cubicBezTo>
                      <a:cubicBezTo>
                        <a:pt x="760" y="3428"/>
                        <a:pt x="1246" y="3397"/>
                        <a:pt x="1702" y="3306"/>
                      </a:cubicBezTo>
                      <a:lnTo>
                        <a:pt x="1915" y="3276"/>
                      </a:lnTo>
                      <a:cubicBezTo>
                        <a:pt x="2067" y="3245"/>
                        <a:pt x="2219" y="3245"/>
                        <a:pt x="2371" y="3184"/>
                      </a:cubicBezTo>
                      <a:cubicBezTo>
                        <a:pt x="2979" y="4005"/>
                        <a:pt x="3708" y="4674"/>
                        <a:pt x="4438" y="5373"/>
                      </a:cubicBezTo>
                      <a:lnTo>
                        <a:pt x="4894" y="5829"/>
                      </a:lnTo>
                      <a:cubicBezTo>
                        <a:pt x="4924" y="5859"/>
                        <a:pt x="4977" y="5874"/>
                        <a:pt x="5034" y="5874"/>
                      </a:cubicBezTo>
                      <a:cubicBezTo>
                        <a:pt x="5091" y="5874"/>
                        <a:pt x="5152" y="5859"/>
                        <a:pt x="5198" y="5829"/>
                      </a:cubicBezTo>
                      <a:cubicBezTo>
                        <a:pt x="5259" y="5738"/>
                        <a:pt x="5259" y="5586"/>
                        <a:pt x="5198" y="5525"/>
                      </a:cubicBezTo>
                      <a:lnTo>
                        <a:pt x="4742" y="5069"/>
                      </a:lnTo>
                      <a:cubicBezTo>
                        <a:pt x="4104" y="4461"/>
                        <a:pt x="3404" y="3792"/>
                        <a:pt x="2888" y="3124"/>
                      </a:cubicBezTo>
                      <a:cubicBezTo>
                        <a:pt x="2949" y="3124"/>
                        <a:pt x="3040" y="3093"/>
                        <a:pt x="3100" y="3093"/>
                      </a:cubicBezTo>
                      <a:cubicBezTo>
                        <a:pt x="3496" y="3002"/>
                        <a:pt x="3860" y="2972"/>
                        <a:pt x="4286" y="2881"/>
                      </a:cubicBezTo>
                      <a:cubicBezTo>
                        <a:pt x="5198" y="3762"/>
                        <a:pt x="6231" y="4795"/>
                        <a:pt x="7204" y="5768"/>
                      </a:cubicBezTo>
                      <a:cubicBezTo>
                        <a:pt x="7220" y="5817"/>
                        <a:pt x="7271" y="5848"/>
                        <a:pt x="7329" y="5848"/>
                      </a:cubicBezTo>
                      <a:cubicBezTo>
                        <a:pt x="7380" y="5848"/>
                        <a:pt x="7435" y="5825"/>
                        <a:pt x="7477" y="5768"/>
                      </a:cubicBezTo>
                      <a:cubicBezTo>
                        <a:pt x="7538" y="5707"/>
                        <a:pt x="7538" y="5555"/>
                        <a:pt x="7477" y="5464"/>
                      </a:cubicBezTo>
                      <a:cubicBezTo>
                        <a:pt x="6596" y="4552"/>
                        <a:pt x="5654" y="3610"/>
                        <a:pt x="4803" y="2820"/>
                      </a:cubicBezTo>
                      <a:cubicBezTo>
                        <a:pt x="5167" y="2789"/>
                        <a:pt x="5502" y="2729"/>
                        <a:pt x="5866" y="2698"/>
                      </a:cubicBezTo>
                      <a:lnTo>
                        <a:pt x="5927" y="2729"/>
                      </a:lnTo>
                      <a:cubicBezTo>
                        <a:pt x="6018" y="2850"/>
                        <a:pt x="6170" y="2941"/>
                        <a:pt x="6292" y="3032"/>
                      </a:cubicBezTo>
                      <a:cubicBezTo>
                        <a:pt x="6566" y="3245"/>
                        <a:pt x="6870" y="3428"/>
                        <a:pt x="7022" y="3640"/>
                      </a:cubicBezTo>
                      <a:cubicBezTo>
                        <a:pt x="7062" y="3721"/>
                        <a:pt x="7130" y="3748"/>
                        <a:pt x="7206" y="3748"/>
                      </a:cubicBezTo>
                      <a:cubicBezTo>
                        <a:pt x="7244" y="3748"/>
                        <a:pt x="7285" y="3742"/>
                        <a:pt x="7325" y="3732"/>
                      </a:cubicBezTo>
                      <a:cubicBezTo>
                        <a:pt x="7447" y="3640"/>
                        <a:pt x="7447" y="3549"/>
                        <a:pt x="7386" y="3428"/>
                      </a:cubicBezTo>
                      <a:cubicBezTo>
                        <a:pt x="7204" y="3124"/>
                        <a:pt x="6870" y="2881"/>
                        <a:pt x="6566" y="2698"/>
                      </a:cubicBezTo>
                      <a:lnTo>
                        <a:pt x="6535" y="2668"/>
                      </a:lnTo>
                      <a:lnTo>
                        <a:pt x="7325" y="2546"/>
                      </a:lnTo>
                      <a:cubicBezTo>
                        <a:pt x="7599" y="2516"/>
                        <a:pt x="7903" y="2485"/>
                        <a:pt x="8146" y="2425"/>
                      </a:cubicBezTo>
                      <a:cubicBezTo>
                        <a:pt x="8450" y="2789"/>
                        <a:pt x="9058" y="3032"/>
                        <a:pt x="9666" y="3276"/>
                      </a:cubicBezTo>
                      <a:cubicBezTo>
                        <a:pt x="10031" y="3428"/>
                        <a:pt x="10335" y="3549"/>
                        <a:pt x="10517" y="3640"/>
                      </a:cubicBezTo>
                      <a:cubicBezTo>
                        <a:pt x="10565" y="3676"/>
                        <a:pt x="10608" y="3693"/>
                        <a:pt x="10649" y="3693"/>
                      </a:cubicBezTo>
                      <a:cubicBezTo>
                        <a:pt x="10711" y="3693"/>
                        <a:pt x="10766" y="3653"/>
                        <a:pt x="10821" y="3580"/>
                      </a:cubicBezTo>
                      <a:cubicBezTo>
                        <a:pt x="10882" y="3458"/>
                        <a:pt x="10851" y="3336"/>
                        <a:pt x="10730" y="3276"/>
                      </a:cubicBezTo>
                      <a:cubicBezTo>
                        <a:pt x="10547" y="3124"/>
                        <a:pt x="10213" y="3002"/>
                        <a:pt x="9818" y="2850"/>
                      </a:cubicBezTo>
                      <a:cubicBezTo>
                        <a:pt x="9484" y="2698"/>
                        <a:pt x="9028" y="2546"/>
                        <a:pt x="8724" y="2364"/>
                      </a:cubicBezTo>
                      <a:cubicBezTo>
                        <a:pt x="9149" y="2333"/>
                        <a:pt x="9605" y="2242"/>
                        <a:pt x="10031" y="2212"/>
                      </a:cubicBezTo>
                      <a:cubicBezTo>
                        <a:pt x="10274" y="2273"/>
                        <a:pt x="10578" y="2425"/>
                        <a:pt x="10730" y="2577"/>
                      </a:cubicBezTo>
                      <a:cubicBezTo>
                        <a:pt x="10781" y="2615"/>
                        <a:pt x="10832" y="2632"/>
                        <a:pt x="10878" y="2632"/>
                      </a:cubicBezTo>
                      <a:cubicBezTo>
                        <a:pt x="10943" y="2632"/>
                        <a:pt x="10998" y="2599"/>
                        <a:pt x="11034" y="2546"/>
                      </a:cubicBezTo>
                      <a:cubicBezTo>
                        <a:pt x="11125" y="2425"/>
                        <a:pt x="11095" y="2333"/>
                        <a:pt x="11003" y="2242"/>
                      </a:cubicBezTo>
                      <a:cubicBezTo>
                        <a:pt x="10973" y="2212"/>
                        <a:pt x="10943" y="2212"/>
                        <a:pt x="10882" y="2181"/>
                      </a:cubicBezTo>
                      <a:lnTo>
                        <a:pt x="11034" y="2181"/>
                      </a:lnTo>
                      <a:cubicBezTo>
                        <a:pt x="11155" y="2181"/>
                        <a:pt x="11277" y="2060"/>
                        <a:pt x="11277" y="1938"/>
                      </a:cubicBezTo>
                      <a:cubicBezTo>
                        <a:pt x="11277" y="1817"/>
                        <a:pt x="11155" y="1725"/>
                        <a:pt x="11034" y="1725"/>
                      </a:cubicBezTo>
                      <a:cubicBezTo>
                        <a:pt x="10699" y="1725"/>
                        <a:pt x="10365" y="1756"/>
                        <a:pt x="10031" y="1756"/>
                      </a:cubicBezTo>
                      <a:cubicBezTo>
                        <a:pt x="9940" y="1725"/>
                        <a:pt x="9879" y="1725"/>
                        <a:pt x="9818" y="1725"/>
                      </a:cubicBezTo>
                      <a:cubicBezTo>
                        <a:pt x="9909" y="1452"/>
                        <a:pt x="10091" y="1209"/>
                        <a:pt x="10243" y="1057"/>
                      </a:cubicBezTo>
                      <a:cubicBezTo>
                        <a:pt x="10335" y="996"/>
                        <a:pt x="10365" y="844"/>
                        <a:pt x="10274" y="753"/>
                      </a:cubicBezTo>
                      <a:cubicBezTo>
                        <a:pt x="10236" y="715"/>
                        <a:pt x="10164" y="689"/>
                        <a:pt x="10093" y="689"/>
                      </a:cubicBezTo>
                      <a:cubicBezTo>
                        <a:pt x="10048" y="689"/>
                        <a:pt x="10005" y="699"/>
                        <a:pt x="9970" y="722"/>
                      </a:cubicBezTo>
                      <a:cubicBezTo>
                        <a:pt x="9727" y="966"/>
                        <a:pt x="9423" y="1361"/>
                        <a:pt x="9362" y="1817"/>
                      </a:cubicBezTo>
                      <a:cubicBezTo>
                        <a:pt x="9028" y="1877"/>
                        <a:pt x="8724" y="1908"/>
                        <a:pt x="8389" y="1938"/>
                      </a:cubicBezTo>
                      <a:cubicBezTo>
                        <a:pt x="8420" y="1573"/>
                        <a:pt x="8967" y="844"/>
                        <a:pt x="9149" y="570"/>
                      </a:cubicBezTo>
                      <a:lnTo>
                        <a:pt x="9210" y="449"/>
                      </a:lnTo>
                      <a:cubicBezTo>
                        <a:pt x="9301" y="358"/>
                        <a:pt x="9271" y="236"/>
                        <a:pt x="9180" y="145"/>
                      </a:cubicBezTo>
                      <a:cubicBezTo>
                        <a:pt x="9137" y="123"/>
                        <a:pt x="9097" y="113"/>
                        <a:pt x="9061" y="113"/>
                      </a:cubicBezTo>
                      <a:cubicBezTo>
                        <a:pt x="8993" y="113"/>
                        <a:pt x="8935" y="147"/>
                        <a:pt x="8876" y="206"/>
                      </a:cubicBezTo>
                      <a:lnTo>
                        <a:pt x="8815" y="297"/>
                      </a:lnTo>
                      <a:cubicBezTo>
                        <a:pt x="8389" y="874"/>
                        <a:pt x="7964" y="1513"/>
                        <a:pt x="7964" y="2029"/>
                      </a:cubicBezTo>
                      <a:cubicBezTo>
                        <a:pt x="7690" y="2060"/>
                        <a:pt x="7477" y="2090"/>
                        <a:pt x="7204" y="2121"/>
                      </a:cubicBezTo>
                      <a:lnTo>
                        <a:pt x="6535" y="2242"/>
                      </a:lnTo>
                      <a:cubicBezTo>
                        <a:pt x="6748" y="1877"/>
                        <a:pt x="7052" y="1422"/>
                        <a:pt x="7325" y="1300"/>
                      </a:cubicBezTo>
                      <a:cubicBezTo>
                        <a:pt x="7447" y="1270"/>
                        <a:pt x="7477" y="1118"/>
                        <a:pt x="7447" y="996"/>
                      </a:cubicBezTo>
                      <a:cubicBezTo>
                        <a:pt x="7403" y="907"/>
                        <a:pt x="7309" y="851"/>
                        <a:pt x="7227" y="851"/>
                      </a:cubicBezTo>
                      <a:cubicBezTo>
                        <a:pt x="7196" y="851"/>
                        <a:pt x="7168" y="858"/>
                        <a:pt x="7143" y="874"/>
                      </a:cubicBezTo>
                      <a:cubicBezTo>
                        <a:pt x="6687" y="1057"/>
                        <a:pt x="6322" y="1634"/>
                        <a:pt x="6018" y="2121"/>
                      </a:cubicBezTo>
                      <a:cubicBezTo>
                        <a:pt x="5988" y="2212"/>
                        <a:pt x="5958" y="2242"/>
                        <a:pt x="5927" y="2333"/>
                      </a:cubicBezTo>
                      <a:cubicBezTo>
                        <a:pt x="5502" y="2364"/>
                        <a:pt x="5076" y="2425"/>
                        <a:pt x="4651" y="2485"/>
                      </a:cubicBezTo>
                      <a:cubicBezTo>
                        <a:pt x="4742" y="2394"/>
                        <a:pt x="4772" y="2333"/>
                        <a:pt x="4863" y="2212"/>
                      </a:cubicBezTo>
                      <a:cubicBezTo>
                        <a:pt x="4894" y="2121"/>
                        <a:pt x="4955" y="2090"/>
                        <a:pt x="5015" y="2029"/>
                      </a:cubicBezTo>
                      <a:cubicBezTo>
                        <a:pt x="5107" y="1908"/>
                        <a:pt x="5198" y="1786"/>
                        <a:pt x="5319" y="1634"/>
                      </a:cubicBezTo>
                      <a:cubicBezTo>
                        <a:pt x="5684" y="1148"/>
                        <a:pt x="6110" y="601"/>
                        <a:pt x="6596" y="449"/>
                      </a:cubicBezTo>
                      <a:cubicBezTo>
                        <a:pt x="6718" y="418"/>
                        <a:pt x="6778" y="297"/>
                        <a:pt x="6748" y="206"/>
                      </a:cubicBezTo>
                      <a:cubicBezTo>
                        <a:pt x="6724" y="111"/>
                        <a:pt x="6645" y="34"/>
                        <a:pt x="6553" y="34"/>
                      </a:cubicBezTo>
                      <a:cubicBezTo>
                        <a:pt x="6528" y="34"/>
                        <a:pt x="6501" y="40"/>
                        <a:pt x="6474" y="54"/>
                      </a:cubicBezTo>
                      <a:cubicBezTo>
                        <a:pt x="5836" y="236"/>
                        <a:pt x="5380" y="844"/>
                        <a:pt x="4955" y="1361"/>
                      </a:cubicBezTo>
                      <a:cubicBezTo>
                        <a:pt x="4863" y="1482"/>
                        <a:pt x="4772" y="1634"/>
                        <a:pt x="4651" y="1756"/>
                      </a:cubicBezTo>
                      <a:cubicBezTo>
                        <a:pt x="4620" y="1786"/>
                        <a:pt x="4559" y="1877"/>
                        <a:pt x="4499" y="1938"/>
                      </a:cubicBezTo>
                      <a:cubicBezTo>
                        <a:pt x="4407" y="2090"/>
                        <a:pt x="4195" y="2364"/>
                        <a:pt x="4104" y="2394"/>
                      </a:cubicBezTo>
                      <a:cubicBezTo>
                        <a:pt x="4012" y="2425"/>
                        <a:pt x="3982" y="2485"/>
                        <a:pt x="3952" y="2546"/>
                      </a:cubicBezTo>
                      <a:cubicBezTo>
                        <a:pt x="3587" y="2577"/>
                        <a:pt x="3283" y="2668"/>
                        <a:pt x="2949" y="2698"/>
                      </a:cubicBezTo>
                      <a:cubicBezTo>
                        <a:pt x="2888" y="2698"/>
                        <a:pt x="2827" y="2729"/>
                        <a:pt x="2766" y="2729"/>
                      </a:cubicBezTo>
                      <a:cubicBezTo>
                        <a:pt x="2797" y="2668"/>
                        <a:pt x="2888" y="2577"/>
                        <a:pt x="2918" y="2516"/>
                      </a:cubicBezTo>
                      <a:cubicBezTo>
                        <a:pt x="2949" y="2425"/>
                        <a:pt x="2979" y="2394"/>
                        <a:pt x="3040" y="2364"/>
                      </a:cubicBezTo>
                      <a:cubicBezTo>
                        <a:pt x="3526" y="1634"/>
                        <a:pt x="4286" y="966"/>
                        <a:pt x="5107" y="418"/>
                      </a:cubicBezTo>
                      <a:cubicBezTo>
                        <a:pt x="5228" y="358"/>
                        <a:pt x="5259" y="236"/>
                        <a:pt x="5198" y="115"/>
                      </a:cubicBezTo>
                      <a:cubicBezTo>
                        <a:pt x="5143" y="41"/>
                        <a:pt x="5087" y="1"/>
                        <a:pt x="5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18"/>
                <p:cNvSpPr/>
                <p:nvPr/>
              </p:nvSpPr>
              <p:spPr>
                <a:xfrm>
                  <a:off x="14132750" y="6785275"/>
                  <a:ext cx="129200" cy="102000"/>
                </a:xfrm>
                <a:custGeom>
                  <a:rect b="b" l="l" r="r" t="t"/>
                  <a:pathLst>
                    <a:path extrusionOk="0" h="4080" w="5168">
                      <a:moveTo>
                        <a:pt x="4281" y="1"/>
                      </a:moveTo>
                      <a:cubicBezTo>
                        <a:pt x="4073" y="1"/>
                        <a:pt x="3812" y="104"/>
                        <a:pt x="3648" y="125"/>
                      </a:cubicBezTo>
                      <a:cubicBezTo>
                        <a:pt x="3040" y="246"/>
                        <a:pt x="2523" y="490"/>
                        <a:pt x="1976" y="763"/>
                      </a:cubicBezTo>
                      <a:cubicBezTo>
                        <a:pt x="1064" y="1249"/>
                        <a:pt x="608" y="2070"/>
                        <a:pt x="244" y="3012"/>
                      </a:cubicBezTo>
                      <a:cubicBezTo>
                        <a:pt x="152" y="3225"/>
                        <a:pt x="0" y="3499"/>
                        <a:pt x="152" y="3742"/>
                      </a:cubicBezTo>
                      <a:cubicBezTo>
                        <a:pt x="385" y="4044"/>
                        <a:pt x="955" y="4080"/>
                        <a:pt x="1414" y="4080"/>
                      </a:cubicBezTo>
                      <a:cubicBezTo>
                        <a:pt x="1556" y="4080"/>
                        <a:pt x="1687" y="4076"/>
                        <a:pt x="1794" y="4076"/>
                      </a:cubicBezTo>
                      <a:cubicBezTo>
                        <a:pt x="2979" y="4046"/>
                        <a:pt x="4134" y="3286"/>
                        <a:pt x="4681" y="2222"/>
                      </a:cubicBezTo>
                      <a:cubicBezTo>
                        <a:pt x="4955" y="1675"/>
                        <a:pt x="5168" y="642"/>
                        <a:pt x="4529" y="94"/>
                      </a:cubicBezTo>
                      <a:cubicBezTo>
                        <a:pt x="4470" y="25"/>
                        <a:pt x="4382" y="1"/>
                        <a:pt x="42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18"/>
                <p:cNvSpPr/>
                <p:nvPr/>
              </p:nvSpPr>
              <p:spPr>
                <a:xfrm>
                  <a:off x="14122100" y="6786100"/>
                  <a:ext cx="143650" cy="106225"/>
                </a:xfrm>
                <a:custGeom>
                  <a:rect b="b" l="l" r="r" t="t"/>
                  <a:pathLst>
                    <a:path extrusionOk="0" h="4249" w="5746">
                      <a:moveTo>
                        <a:pt x="3922" y="1"/>
                      </a:moveTo>
                      <a:cubicBezTo>
                        <a:pt x="3861" y="1"/>
                        <a:pt x="3770" y="61"/>
                        <a:pt x="3770" y="122"/>
                      </a:cubicBezTo>
                      <a:lnTo>
                        <a:pt x="3770" y="213"/>
                      </a:lnTo>
                      <a:cubicBezTo>
                        <a:pt x="3709" y="609"/>
                        <a:pt x="3648" y="1064"/>
                        <a:pt x="3770" y="1308"/>
                      </a:cubicBezTo>
                      <a:cubicBezTo>
                        <a:pt x="3648" y="1368"/>
                        <a:pt x="3557" y="1460"/>
                        <a:pt x="3405" y="1581"/>
                      </a:cubicBezTo>
                      <a:lnTo>
                        <a:pt x="3040" y="1794"/>
                      </a:lnTo>
                      <a:cubicBezTo>
                        <a:pt x="3101" y="1520"/>
                        <a:pt x="3101" y="1216"/>
                        <a:pt x="3253" y="1064"/>
                      </a:cubicBezTo>
                      <a:cubicBezTo>
                        <a:pt x="3284" y="1034"/>
                        <a:pt x="3284" y="913"/>
                        <a:pt x="3253" y="882"/>
                      </a:cubicBezTo>
                      <a:cubicBezTo>
                        <a:pt x="3223" y="867"/>
                        <a:pt x="3185" y="859"/>
                        <a:pt x="3147" y="859"/>
                      </a:cubicBezTo>
                      <a:cubicBezTo>
                        <a:pt x="3109" y="859"/>
                        <a:pt x="3071" y="867"/>
                        <a:pt x="3040" y="882"/>
                      </a:cubicBezTo>
                      <a:cubicBezTo>
                        <a:pt x="2858" y="1125"/>
                        <a:pt x="2828" y="1490"/>
                        <a:pt x="2828" y="1824"/>
                      </a:cubicBezTo>
                      <a:lnTo>
                        <a:pt x="2828" y="1946"/>
                      </a:lnTo>
                      <a:cubicBezTo>
                        <a:pt x="2645" y="2098"/>
                        <a:pt x="2402" y="2220"/>
                        <a:pt x="2220" y="2371"/>
                      </a:cubicBezTo>
                      <a:cubicBezTo>
                        <a:pt x="2220" y="2280"/>
                        <a:pt x="2250" y="2250"/>
                        <a:pt x="2250" y="2189"/>
                      </a:cubicBezTo>
                      <a:cubicBezTo>
                        <a:pt x="2250" y="2128"/>
                        <a:pt x="2250" y="2098"/>
                        <a:pt x="2281" y="2068"/>
                      </a:cubicBezTo>
                      <a:cubicBezTo>
                        <a:pt x="2341" y="1976"/>
                        <a:pt x="2341" y="1885"/>
                        <a:pt x="2372" y="1794"/>
                      </a:cubicBezTo>
                      <a:cubicBezTo>
                        <a:pt x="2433" y="1460"/>
                        <a:pt x="2524" y="1064"/>
                        <a:pt x="2737" y="852"/>
                      </a:cubicBezTo>
                      <a:cubicBezTo>
                        <a:pt x="2797" y="821"/>
                        <a:pt x="2797" y="730"/>
                        <a:pt x="2737" y="669"/>
                      </a:cubicBezTo>
                      <a:cubicBezTo>
                        <a:pt x="2721" y="639"/>
                        <a:pt x="2699" y="624"/>
                        <a:pt x="2668" y="624"/>
                      </a:cubicBezTo>
                      <a:cubicBezTo>
                        <a:pt x="2638" y="624"/>
                        <a:pt x="2600" y="639"/>
                        <a:pt x="2554" y="669"/>
                      </a:cubicBezTo>
                      <a:cubicBezTo>
                        <a:pt x="2250" y="913"/>
                        <a:pt x="2189" y="1368"/>
                        <a:pt x="2098" y="1764"/>
                      </a:cubicBezTo>
                      <a:cubicBezTo>
                        <a:pt x="2098" y="1824"/>
                        <a:pt x="2068" y="1946"/>
                        <a:pt x="2068" y="2037"/>
                      </a:cubicBezTo>
                      <a:cubicBezTo>
                        <a:pt x="2068" y="2068"/>
                        <a:pt x="2068" y="2098"/>
                        <a:pt x="2037" y="2189"/>
                      </a:cubicBezTo>
                      <a:cubicBezTo>
                        <a:pt x="1977" y="2280"/>
                        <a:pt x="1977" y="2493"/>
                        <a:pt x="1916" y="2523"/>
                      </a:cubicBezTo>
                      <a:cubicBezTo>
                        <a:pt x="1885" y="2554"/>
                        <a:pt x="1885" y="2584"/>
                        <a:pt x="1885" y="2645"/>
                      </a:cubicBezTo>
                      <a:cubicBezTo>
                        <a:pt x="1733" y="2736"/>
                        <a:pt x="1581" y="2858"/>
                        <a:pt x="1369" y="2979"/>
                      </a:cubicBezTo>
                      <a:cubicBezTo>
                        <a:pt x="1338" y="3010"/>
                        <a:pt x="1308" y="3010"/>
                        <a:pt x="1308" y="3040"/>
                      </a:cubicBezTo>
                      <a:cubicBezTo>
                        <a:pt x="1308" y="3010"/>
                        <a:pt x="1308" y="2949"/>
                        <a:pt x="1338" y="2888"/>
                      </a:cubicBezTo>
                      <a:lnTo>
                        <a:pt x="1338" y="2797"/>
                      </a:lnTo>
                      <a:cubicBezTo>
                        <a:pt x="1430" y="2250"/>
                        <a:pt x="1612" y="1733"/>
                        <a:pt x="1916" y="1216"/>
                      </a:cubicBezTo>
                      <a:cubicBezTo>
                        <a:pt x="1946" y="1156"/>
                        <a:pt x="1916" y="1064"/>
                        <a:pt x="1885" y="1034"/>
                      </a:cubicBezTo>
                      <a:cubicBezTo>
                        <a:pt x="1859" y="1025"/>
                        <a:pt x="1835" y="1021"/>
                        <a:pt x="1812" y="1021"/>
                      </a:cubicBezTo>
                      <a:cubicBezTo>
                        <a:pt x="1759" y="1021"/>
                        <a:pt x="1716" y="1043"/>
                        <a:pt x="1673" y="1064"/>
                      </a:cubicBezTo>
                      <a:cubicBezTo>
                        <a:pt x="1369" y="1612"/>
                        <a:pt x="1156" y="2189"/>
                        <a:pt x="1065" y="2736"/>
                      </a:cubicBezTo>
                      <a:lnTo>
                        <a:pt x="1065" y="2858"/>
                      </a:lnTo>
                      <a:cubicBezTo>
                        <a:pt x="1065" y="2979"/>
                        <a:pt x="1034" y="3101"/>
                        <a:pt x="1004" y="3162"/>
                      </a:cubicBezTo>
                      <a:cubicBezTo>
                        <a:pt x="1004" y="3192"/>
                        <a:pt x="974" y="3253"/>
                        <a:pt x="1004" y="3283"/>
                      </a:cubicBezTo>
                      <a:cubicBezTo>
                        <a:pt x="974" y="3314"/>
                        <a:pt x="882" y="3344"/>
                        <a:pt x="852" y="3405"/>
                      </a:cubicBezTo>
                      <a:lnTo>
                        <a:pt x="730" y="3466"/>
                      </a:lnTo>
                      <a:cubicBezTo>
                        <a:pt x="518" y="3618"/>
                        <a:pt x="244" y="3800"/>
                        <a:pt x="62" y="4043"/>
                      </a:cubicBezTo>
                      <a:cubicBezTo>
                        <a:pt x="1" y="4074"/>
                        <a:pt x="1" y="4165"/>
                        <a:pt x="62" y="4226"/>
                      </a:cubicBezTo>
                      <a:cubicBezTo>
                        <a:pt x="77" y="4241"/>
                        <a:pt x="115" y="4248"/>
                        <a:pt x="153" y="4248"/>
                      </a:cubicBezTo>
                      <a:cubicBezTo>
                        <a:pt x="191" y="4248"/>
                        <a:pt x="229" y="4241"/>
                        <a:pt x="244" y="4226"/>
                      </a:cubicBezTo>
                      <a:cubicBezTo>
                        <a:pt x="426" y="4043"/>
                        <a:pt x="670" y="3861"/>
                        <a:pt x="882" y="3709"/>
                      </a:cubicBezTo>
                      <a:lnTo>
                        <a:pt x="1004" y="3618"/>
                      </a:lnTo>
                      <a:cubicBezTo>
                        <a:pt x="1065" y="3587"/>
                        <a:pt x="1156" y="3496"/>
                        <a:pt x="1217" y="3466"/>
                      </a:cubicBezTo>
                      <a:cubicBezTo>
                        <a:pt x="1764" y="3739"/>
                        <a:pt x="2341" y="3891"/>
                        <a:pt x="2858" y="4074"/>
                      </a:cubicBezTo>
                      <a:cubicBezTo>
                        <a:pt x="2980" y="4104"/>
                        <a:pt x="3101" y="4165"/>
                        <a:pt x="3253" y="4195"/>
                      </a:cubicBezTo>
                      <a:cubicBezTo>
                        <a:pt x="3268" y="4203"/>
                        <a:pt x="3286" y="4207"/>
                        <a:pt x="3303" y="4207"/>
                      </a:cubicBezTo>
                      <a:cubicBezTo>
                        <a:pt x="3354" y="4207"/>
                        <a:pt x="3405" y="4172"/>
                        <a:pt x="3405" y="4104"/>
                      </a:cubicBezTo>
                      <a:cubicBezTo>
                        <a:pt x="3436" y="4043"/>
                        <a:pt x="3405" y="3952"/>
                        <a:pt x="3314" y="3952"/>
                      </a:cubicBezTo>
                      <a:cubicBezTo>
                        <a:pt x="3192" y="3922"/>
                        <a:pt x="3101" y="3891"/>
                        <a:pt x="2949" y="3861"/>
                      </a:cubicBezTo>
                      <a:cubicBezTo>
                        <a:pt x="2433" y="3709"/>
                        <a:pt x="1916" y="3557"/>
                        <a:pt x="1460" y="3314"/>
                      </a:cubicBezTo>
                      <a:cubicBezTo>
                        <a:pt x="1490" y="3283"/>
                        <a:pt x="1521" y="3283"/>
                        <a:pt x="1581" y="3253"/>
                      </a:cubicBezTo>
                      <a:cubicBezTo>
                        <a:pt x="1764" y="3101"/>
                        <a:pt x="1946" y="2979"/>
                        <a:pt x="2129" y="2827"/>
                      </a:cubicBezTo>
                      <a:cubicBezTo>
                        <a:pt x="2858" y="3040"/>
                        <a:pt x="3648" y="3283"/>
                        <a:pt x="4408" y="3587"/>
                      </a:cubicBezTo>
                      <a:cubicBezTo>
                        <a:pt x="4469" y="3496"/>
                        <a:pt x="4530" y="3466"/>
                        <a:pt x="4560" y="3405"/>
                      </a:cubicBezTo>
                      <a:cubicBezTo>
                        <a:pt x="4621" y="3314"/>
                        <a:pt x="4560" y="3253"/>
                        <a:pt x="4499" y="3253"/>
                      </a:cubicBezTo>
                      <a:cubicBezTo>
                        <a:pt x="3800" y="2979"/>
                        <a:pt x="3040" y="2736"/>
                        <a:pt x="2402" y="2554"/>
                      </a:cubicBezTo>
                      <a:cubicBezTo>
                        <a:pt x="2585" y="2432"/>
                        <a:pt x="2737" y="2341"/>
                        <a:pt x="2949" y="2220"/>
                      </a:cubicBezTo>
                      <a:cubicBezTo>
                        <a:pt x="3010" y="2250"/>
                        <a:pt x="3132" y="2250"/>
                        <a:pt x="3192" y="2250"/>
                      </a:cubicBezTo>
                      <a:cubicBezTo>
                        <a:pt x="3405" y="2280"/>
                        <a:pt x="3588" y="2341"/>
                        <a:pt x="3740" y="2402"/>
                      </a:cubicBezTo>
                      <a:cubicBezTo>
                        <a:pt x="3757" y="2411"/>
                        <a:pt x="3778" y="2414"/>
                        <a:pt x="3799" y="2414"/>
                      </a:cubicBezTo>
                      <a:cubicBezTo>
                        <a:pt x="3849" y="2414"/>
                        <a:pt x="3900" y="2393"/>
                        <a:pt x="3922" y="2371"/>
                      </a:cubicBezTo>
                      <a:cubicBezTo>
                        <a:pt x="3952" y="2280"/>
                        <a:pt x="3922" y="2220"/>
                        <a:pt x="3892" y="2189"/>
                      </a:cubicBezTo>
                      <a:cubicBezTo>
                        <a:pt x="3709" y="2068"/>
                        <a:pt x="3466" y="2037"/>
                        <a:pt x="3284" y="2037"/>
                      </a:cubicBezTo>
                      <a:lnTo>
                        <a:pt x="3253" y="2037"/>
                      </a:lnTo>
                      <a:cubicBezTo>
                        <a:pt x="3344" y="1946"/>
                        <a:pt x="3496" y="1824"/>
                        <a:pt x="3618" y="1764"/>
                      </a:cubicBezTo>
                      <a:cubicBezTo>
                        <a:pt x="3770" y="1642"/>
                        <a:pt x="3892" y="1581"/>
                        <a:pt x="4044" y="1460"/>
                      </a:cubicBezTo>
                      <a:cubicBezTo>
                        <a:pt x="4140" y="1515"/>
                        <a:pt x="4280" y="1532"/>
                        <a:pt x="4441" y="1532"/>
                      </a:cubicBezTo>
                      <a:cubicBezTo>
                        <a:pt x="4636" y="1532"/>
                        <a:pt x="4861" y="1507"/>
                        <a:pt x="5077" y="1490"/>
                      </a:cubicBezTo>
                      <a:cubicBezTo>
                        <a:pt x="5290" y="1460"/>
                        <a:pt x="5472" y="1460"/>
                        <a:pt x="5594" y="1460"/>
                      </a:cubicBezTo>
                      <a:cubicBezTo>
                        <a:pt x="5685" y="1460"/>
                        <a:pt x="5746" y="1429"/>
                        <a:pt x="5746" y="1338"/>
                      </a:cubicBezTo>
                      <a:cubicBezTo>
                        <a:pt x="5746" y="1277"/>
                        <a:pt x="5715" y="1186"/>
                        <a:pt x="5624" y="1186"/>
                      </a:cubicBezTo>
                      <a:cubicBezTo>
                        <a:pt x="5472" y="1186"/>
                        <a:pt x="5290" y="1186"/>
                        <a:pt x="5077" y="1216"/>
                      </a:cubicBezTo>
                      <a:cubicBezTo>
                        <a:pt x="4834" y="1277"/>
                        <a:pt x="4560" y="1277"/>
                        <a:pt x="4347" y="1277"/>
                      </a:cubicBezTo>
                      <a:cubicBezTo>
                        <a:pt x="4560" y="1125"/>
                        <a:pt x="4773" y="1004"/>
                        <a:pt x="4986" y="852"/>
                      </a:cubicBezTo>
                      <a:cubicBezTo>
                        <a:pt x="5062" y="837"/>
                        <a:pt x="5145" y="829"/>
                        <a:pt x="5229" y="829"/>
                      </a:cubicBezTo>
                      <a:cubicBezTo>
                        <a:pt x="5313" y="829"/>
                        <a:pt x="5396" y="837"/>
                        <a:pt x="5472" y="852"/>
                      </a:cubicBezTo>
                      <a:cubicBezTo>
                        <a:pt x="5563" y="852"/>
                        <a:pt x="5624" y="821"/>
                        <a:pt x="5624" y="730"/>
                      </a:cubicBezTo>
                      <a:cubicBezTo>
                        <a:pt x="5624" y="669"/>
                        <a:pt x="5594" y="578"/>
                        <a:pt x="5533" y="578"/>
                      </a:cubicBezTo>
                      <a:lnTo>
                        <a:pt x="5442" y="578"/>
                      </a:lnTo>
                      <a:cubicBezTo>
                        <a:pt x="5472" y="578"/>
                        <a:pt x="5472" y="548"/>
                        <a:pt x="5533" y="548"/>
                      </a:cubicBezTo>
                      <a:cubicBezTo>
                        <a:pt x="5594" y="517"/>
                        <a:pt x="5594" y="426"/>
                        <a:pt x="5563" y="365"/>
                      </a:cubicBezTo>
                      <a:cubicBezTo>
                        <a:pt x="5544" y="308"/>
                        <a:pt x="5500" y="286"/>
                        <a:pt x="5455" y="286"/>
                      </a:cubicBezTo>
                      <a:cubicBezTo>
                        <a:pt x="5430" y="286"/>
                        <a:pt x="5403" y="293"/>
                        <a:pt x="5381" y="305"/>
                      </a:cubicBezTo>
                      <a:cubicBezTo>
                        <a:pt x="5168" y="396"/>
                        <a:pt x="5016" y="517"/>
                        <a:pt x="4834" y="609"/>
                      </a:cubicBezTo>
                      <a:cubicBezTo>
                        <a:pt x="4803" y="609"/>
                        <a:pt x="4773" y="609"/>
                        <a:pt x="4712" y="669"/>
                      </a:cubicBezTo>
                      <a:cubicBezTo>
                        <a:pt x="4682" y="517"/>
                        <a:pt x="4712" y="305"/>
                        <a:pt x="4773" y="213"/>
                      </a:cubicBezTo>
                      <a:cubicBezTo>
                        <a:pt x="4803" y="122"/>
                        <a:pt x="4773" y="61"/>
                        <a:pt x="4682" y="61"/>
                      </a:cubicBezTo>
                      <a:cubicBezTo>
                        <a:pt x="4664" y="44"/>
                        <a:pt x="4644" y="36"/>
                        <a:pt x="4624" y="36"/>
                      </a:cubicBezTo>
                      <a:cubicBezTo>
                        <a:pt x="4575" y="36"/>
                        <a:pt x="4530" y="79"/>
                        <a:pt x="4530" y="122"/>
                      </a:cubicBezTo>
                      <a:cubicBezTo>
                        <a:pt x="4469" y="305"/>
                        <a:pt x="4408" y="609"/>
                        <a:pt x="4499" y="852"/>
                      </a:cubicBezTo>
                      <a:cubicBezTo>
                        <a:pt x="4347" y="973"/>
                        <a:pt x="4165" y="1064"/>
                        <a:pt x="4013" y="1156"/>
                      </a:cubicBezTo>
                      <a:cubicBezTo>
                        <a:pt x="3922" y="973"/>
                        <a:pt x="4013" y="426"/>
                        <a:pt x="4044" y="244"/>
                      </a:cubicBezTo>
                      <a:lnTo>
                        <a:pt x="4044" y="153"/>
                      </a:lnTo>
                      <a:cubicBezTo>
                        <a:pt x="4044" y="92"/>
                        <a:pt x="4013" y="1"/>
                        <a:pt x="3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18"/>
                <p:cNvSpPr/>
                <p:nvPr/>
              </p:nvSpPr>
              <p:spPr>
                <a:xfrm>
                  <a:off x="14163150" y="6459000"/>
                  <a:ext cx="220375" cy="118500"/>
                </a:xfrm>
                <a:custGeom>
                  <a:rect b="b" l="l" r="r" t="t"/>
                  <a:pathLst>
                    <a:path extrusionOk="0" h="4740" w="8815">
                      <a:moveTo>
                        <a:pt x="5203" y="1"/>
                      </a:moveTo>
                      <a:cubicBezTo>
                        <a:pt x="4971" y="1"/>
                        <a:pt x="4737" y="7"/>
                        <a:pt x="4499" y="15"/>
                      </a:cubicBezTo>
                      <a:cubicBezTo>
                        <a:pt x="2918" y="136"/>
                        <a:pt x="1763" y="926"/>
                        <a:pt x="639" y="1929"/>
                      </a:cubicBezTo>
                      <a:cubicBezTo>
                        <a:pt x="395" y="2142"/>
                        <a:pt x="0" y="2446"/>
                        <a:pt x="91" y="2841"/>
                      </a:cubicBezTo>
                      <a:cubicBezTo>
                        <a:pt x="243" y="3601"/>
                        <a:pt x="1490" y="4088"/>
                        <a:pt x="2098" y="4361"/>
                      </a:cubicBezTo>
                      <a:cubicBezTo>
                        <a:pt x="2716" y="4613"/>
                        <a:pt x="3395" y="4740"/>
                        <a:pt x="4078" y="4740"/>
                      </a:cubicBezTo>
                      <a:cubicBezTo>
                        <a:pt x="5206" y="4740"/>
                        <a:pt x="6344" y="4393"/>
                        <a:pt x="7234" y="3692"/>
                      </a:cubicBezTo>
                      <a:cubicBezTo>
                        <a:pt x="7873" y="3176"/>
                        <a:pt x="8815" y="1929"/>
                        <a:pt x="8359" y="744"/>
                      </a:cubicBezTo>
                      <a:cubicBezTo>
                        <a:pt x="8238" y="379"/>
                        <a:pt x="7478" y="288"/>
                        <a:pt x="7174" y="227"/>
                      </a:cubicBezTo>
                      <a:cubicBezTo>
                        <a:pt x="6500" y="48"/>
                        <a:pt x="5859" y="1"/>
                        <a:pt x="5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18"/>
                <p:cNvSpPr/>
                <p:nvPr/>
              </p:nvSpPr>
              <p:spPr>
                <a:xfrm>
                  <a:off x="14135800" y="6459825"/>
                  <a:ext cx="251525" cy="134250"/>
                </a:xfrm>
                <a:custGeom>
                  <a:rect b="b" l="l" r="r" t="t"/>
                  <a:pathLst>
                    <a:path extrusionOk="0" h="5370" w="10061">
                      <a:moveTo>
                        <a:pt x="5813" y="1"/>
                      </a:moveTo>
                      <a:cubicBezTo>
                        <a:pt x="5790" y="1"/>
                        <a:pt x="5766" y="5"/>
                        <a:pt x="5745" y="12"/>
                      </a:cubicBezTo>
                      <a:cubicBezTo>
                        <a:pt x="5167" y="225"/>
                        <a:pt x="4742" y="741"/>
                        <a:pt x="4407" y="1228"/>
                      </a:cubicBezTo>
                      <a:cubicBezTo>
                        <a:pt x="4316" y="1349"/>
                        <a:pt x="4255" y="1471"/>
                        <a:pt x="4134" y="1592"/>
                      </a:cubicBezTo>
                      <a:cubicBezTo>
                        <a:pt x="4103" y="1623"/>
                        <a:pt x="4073" y="1684"/>
                        <a:pt x="4012" y="1775"/>
                      </a:cubicBezTo>
                      <a:cubicBezTo>
                        <a:pt x="3921" y="1927"/>
                        <a:pt x="3769" y="2140"/>
                        <a:pt x="3648" y="2200"/>
                      </a:cubicBezTo>
                      <a:cubicBezTo>
                        <a:pt x="3556" y="2231"/>
                        <a:pt x="3526" y="2261"/>
                        <a:pt x="3526" y="2352"/>
                      </a:cubicBezTo>
                      <a:cubicBezTo>
                        <a:pt x="3222" y="2383"/>
                        <a:pt x="2948" y="2444"/>
                        <a:pt x="2644" y="2504"/>
                      </a:cubicBezTo>
                      <a:cubicBezTo>
                        <a:pt x="2614" y="2504"/>
                        <a:pt x="2553" y="2535"/>
                        <a:pt x="2462" y="2535"/>
                      </a:cubicBezTo>
                      <a:cubicBezTo>
                        <a:pt x="2492" y="2444"/>
                        <a:pt x="2553" y="2383"/>
                        <a:pt x="2614" y="2352"/>
                      </a:cubicBezTo>
                      <a:cubicBezTo>
                        <a:pt x="2644" y="2292"/>
                        <a:pt x="2705" y="2231"/>
                        <a:pt x="2736" y="2200"/>
                      </a:cubicBezTo>
                      <a:cubicBezTo>
                        <a:pt x="3192" y="1532"/>
                        <a:pt x="3799" y="893"/>
                        <a:pt x="4559" y="437"/>
                      </a:cubicBezTo>
                      <a:cubicBezTo>
                        <a:pt x="4620" y="377"/>
                        <a:pt x="4681" y="255"/>
                        <a:pt x="4590" y="164"/>
                      </a:cubicBezTo>
                      <a:cubicBezTo>
                        <a:pt x="4552" y="126"/>
                        <a:pt x="4491" y="100"/>
                        <a:pt x="4429" y="100"/>
                      </a:cubicBezTo>
                      <a:cubicBezTo>
                        <a:pt x="4390" y="100"/>
                        <a:pt x="4351" y="110"/>
                        <a:pt x="4316" y="134"/>
                      </a:cubicBezTo>
                      <a:cubicBezTo>
                        <a:pt x="3556" y="620"/>
                        <a:pt x="2888" y="1319"/>
                        <a:pt x="2432" y="1988"/>
                      </a:cubicBezTo>
                      <a:cubicBezTo>
                        <a:pt x="2401" y="2048"/>
                        <a:pt x="2341" y="2109"/>
                        <a:pt x="2310" y="2140"/>
                      </a:cubicBezTo>
                      <a:cubicBezTo>
                        <a:pt x="2249" y="2292"/>
                        <a:pt x="2128" y="2444"/>
                        <a:pt x="2006" y="2535"/>
                      </a:cubicBezTo>
                      <a:cubicBezTo>
                        <a:pt x="1976" y="2565"/>
                        <a:pt x="1945" y="2596"/>
                        <a:pt x="1945" y="2656"/>
                      </a:cubicBezTo>
                      <a:cubicBezTo>
                        <a:pt x="1854" y="2656"/>
                        <a:pt x="1733" y="2687"/>
                        <a:pt x="1672" y="2687"/>
                      </a:cubicBezTo>
                      <a:lnTo>
                        <a:pt x="1489" y="2717"/>
                      </a:lnTo>
                      <a:cubicBezTo>
                        <a:pt x="1033" y="2808"/>
                        <a:pt x="578" y="2839"/>
                        <a:pt x="152" y="3021"/>
                      </a:cubicBezTo>
                      <a:cubicBezTo>
                        <a:pt x="30" y="3051"/>
                        <a:pt x="0" y="3173"/>
                        <a:pt x="30" y="3295"/>
                      </a:cubicBezTo>
                      <a:cubicBezTo>
                        <a:pt x="54" y="3388"/>
                        <a:pt x="130" y="3427"/>
                        <a:pt x="219" y="3427"/>
                      </a:cubicBezTo>
                      <a:cubicBezTo>
                        <a:pt x="247" y="3427"/>
                        <a:pt x="275" y="3423"/>
                        <a:pt x="304" y="3416"/>
                      </a:cubicBezTo>
                      <a:cubicBezTo>
                        <a:pt x="669" y="3264"/>
                        <a:pt x="1094" y="3173"/>
                        <a:pt x="1520" y="3143"/>
                      </a:cubicBezTo>
                      <a:lnTo>
                        <a:pt x="1702" y="3112"/>
                      </a:lnTo>
                      <a:cubicBezTo>
                        <a:pt x="1854" y="3051"/>
                        <a:pt x="1976" y="3051"/>
                        <a:pt x="2128" y="3021"/>
                      </a:cubicBezTo>
                      <a:cubicBezTo>
                        <a:pt x="2644" y="3720"/>
                        <a:pt x="3344" y="4328"/>
                        <a:pt x="3982" y="4936"/>
                      </a:cubicBezTo>
                      <a:cubicBezTo>
                        <a:pt x="4134" y="5027"/>
                        <a:pt x="4255" y="5179"/>
                        <a:pt x="4407" y="5301"/>
                      </a:cubicBezTo>
                      <a:cubicBezTo>
                        <a:pt x="4438" y="5346"/>
                        <a:pt x="4483" y="5369"/>
                        <a:pt x="4533" y="5369"/>
                      </a:cubicBezTo>
                      <a:cubicBezTo>
                        <a:pt x="4582" y="5369"/>
                        <a:pt x="4635" y="5346"/>
                        <a:pt x="4681" y="5301"/>
                      </a:cubicBezTo>
                      <a:cubicBezTo>
                        <a:pt x="4742" y="5240"/>
                        <a:pt x="4742" y="5118"/>
                        <a:pt x="4681" y="5027"/>
                      </a:cubicBezTo>
                      <a:cubicBezTo>
                        <a:pt x="4529" y="4936"/>
                        <a:pt x="4407" y="4784"/>
                        <a:pt x="4255" y="4662"/>
                      </a:cubicBezTo>
                      <a:cubicBezTo>
                        <a:pt x="3678" y="4115"/>
                        <a:pt x="3070" y="3568"/>
                        <a:pt x="2584" y="2991"/>
                      </a:cubicBezTo>
                      <a:cubicBezTo>
                        <a:pt x="2644" y="2991"/>
                        <a:pt x="2705" y="2960"/>
                        <a:pt x="2766" y="2960"/>
                      </a:cubicBezTo>
                      <a:cubicBezTo>
                        <a:pt x="3100" y="2869"/>
                        <a:pt x="3465" y="2839"/>
                        <a:pt x="3799" y="2748"/>
                      </a:cubicBezTo>
                      <a:cubicBezTo>
                        <a:pt x="4620" y="3507"/>
                        <a:pt x="5532" y="4389"/>
                        <a:pt x="6414" y="5270"/>
                      </a:cubicBezTo>
                      <a:cubicBezTo>
                        <a:pt x="6535" y="5118"/>
                        <a:pt x="6657" y="5118"/>
                        <a:pt x="6748" y="5027"/>
                      </a:cubicBezTo>
                      <a:cubicBezTo>
                        <a:pt x="6839" y="4966"/>
                        <a:pt x="6839" y="4845"/>
                        <a:pt x="6748" y="4784"/>
                      </a:cubicBezTo>
                      <a:cubicBezTo>
                        <a:pt x="5958" y="3963"/>
                        <a:pt x="5137" y="3173"/>
                        <a:pt x="4377" y="2444"/>
                      </a:cubicBezTo>
                      <a:cubicBezTo>
                        <a:pt x="4681" y="2413"/>
                        <a:pt x="4985" y="2383"/>
                        <a:pt x="5319" y="2352"/>
                      </a:cubicBezTo>
                      <a:lnTo>
                        <a:pt x="5350" y="2383"/>
                      </a:lnTo>
                      <a:cubicBezTo>
                        <a:pt x="5471" y="2474"/>
                        <a:pt x="5593" y="2535"/>
                        <a:pt x="5684" y="2656"/>
                      </a:cubicBezTo>
                      <a:cubicBezTo>
                        <a:pt x="5927" y="2808"/>
                        <a:pt x="6201" y="2991"/>
                        <a:pt x="6353" y="3173"/>
                      </a:cubicBezTo>
                      <a:cubicBezTo>
                        <a:pt x="6392" y="3232"/>
                        <a:pt x="6457" y="3265"/>
                        <a:pt x="6514" y="3265"/>
                      </a:cubicBezTo>
                      <a:cubicBezTo>
                        <a:pt x="6545" y="3265"/>
                        <a:pt x="6574" y="3255"/>
                        <a:pt x="6596" y="3234"/>
                      </a:cubicBezTo>
                      <a:cubicBezTo>
                        <a:pt x="6687" y="3143"/>
                        <a:pt x="6717" y="3021"/>
                        <a:pt x="6657" y="2960"/>
                      </a:cubicBezTo>
                      <a:cubicBezTo>
                        <a:pt x="6444" y="2687"/>
                        <a:pt x="6140" y="2504"/>
                        <a:pt x="5897" y="2292"/>
                      </a:cubicBezTo>
                      <a:lnTo>
                        <a:pt x="5836" y="2261"/>
                      </a:lnTo>
                      <a:lnTo>
                        <a:pt x="6535" y="2140"/>
                      </a:lnTo>
                      <a:cubicBezTo>
                        <a:pt x="6809" y="2109"/>
                        <a:pt x="7021" y="2079"/>
                        <a:pt x="7295" y="2048"/>
                      </a:cubicBezTo>
                      <a:cubicBezTo>
                        <a:pt x="7569" y="2352"/>
                        <a:pt x="8116" y="2535"/>
                        <a:pt x="8663" y="2748"/>
                      </a:cubicBezTo>
                      <a:cubicBezTo>
                        <a:pt x="8967" y="2869"/>
                        <a:pt x="9271" y="2991"/>
                        <a:pt x="9392" y="3051"/>
                      </a:cubicBezTo>
                      <a:cubicBezTo>
                        <a:pt x="9416" y="3087"/>
                        <a:pt x="9454" y="3105"/>
                        <a:pt x="9494" y="3105"/>
                      </a:cubicBezTo>
                      <a:cubicBezTo>
                        <a:pt x="9554" y="3105"/>
                        <a:pt x="9617" y="3064"/>
                        <a:pt x="9635" y="2991"/>
                      </a:cubicBezTo>
                      <a:cubicBezTo>
                        <a:pt x="9696" y="2869"/>
                        <a:pt x="9696" y="2748"/>
                        <a:pt x="9575" y="2717"/>
                      </a:cubicBezTo>
                      <a:cubicBezTo>
                        <a:pt x="9392" y="2596"/>
                        <a:pt x="9119" y="2504"/>
                        <a:pt x="8784" y="2383"/>
                      </a:cubicBezTo>
                      <a:cubicBezTo>
                        <a:pt x="8480" y="2261"/>
                        <a:pt x="8055" y="2109"/>
                        <a:pt x="7781" y="1957"/>
                      </a:cubicBezTo>
                      <a:cubicBezTo>
                        <a:pt x="8176" y="1896"/>
                        <a:pt x="8541" y="1836"/>
                        <a:pt x="8936" y="1805"/>
                      </a:cubicBezTo>
                      <a:cubicBezTo>
                        <a:pt x="9149" y="1896"/>
                        <a:pt x="9423" y="1988"/>
                        <a:pt x="9575" y="2109"/>
                      </a:cubicBezTo>
                      <a:cubicBezTo>
                        <a:pt x="9597" y="2143"/>
                        <a:pt x="9632" y="2156"/>
                        <a:pt x="9670" y="2156"/>
                      </a:cubicBezTo>
                      <a:cubicBezTo>
                        <a:pt x="9735" y="2156"/>
                        <a:pt x="9810" y="2117"/>
                        <a:pt x="9848" y="2079"/>
                      </a:cubicBezTo>
                      <a:cubicBezTo>
                        <a:pt x="9909" y="1988"/>
                        <a:pt x="9879" y="1836"/>
                        <a:pt x="9787" y="1805"/>
                      </a:cubicBezTo>
                      <a:cubicBezTo>
                        <a:pt x="9757" y="1775"/>
                        <a:pt x="9727" y="1775"/>
                        <a:pt x="9727" y="1744"/>
                      </a:cubicBezTo>
                      <a:lnTo>
                        <a:pt x="9879" y="1744"/>
                      </a:lnTo>
                      <a:cubicBezTo>
                        <a:pt x="10000" y="1744"/>
                        <a:pt x="10061" y="1623"/>
                        <a:pt x="10061" y="1532"/>
                      </a:cubicBezTo>
                      <a:cubicBezTo>
                        <a:pt x="10061" y="1441"/>
                        <a:pt x="9939" y="1349"/>
                        <a:pt x="9879" y="1349"/>
                      </a:cubicBezTo>
                      <a:cubicBezTo>
                        <a:pt x="9575" y="1349"/>
                        <a:pt x="9271" y="1380"/>
                        <a:pt x="8967" y="1441"/>
                      </a:cubicBezTo>
                      <a:cubicBezTo>
                        <a:pt x="8876" y="1441"/>
                        <a:pt x="8845" y="1380"/>
                        <a:pt x="8784" y="1380"/>
                      </a:cubicBezTo>
                      <a:cubicBezTo>
                        <a:pt x="8845" y="1167"/>
                        <a:pt x="8997" y="924"/>
                        <a:pt x="9149" y="833"/>
                      </a:cubicBezTo>
                      <a:cubicBezTo>
                        <a:pt x="9240" y="741"/>
                        <a:pt x="9240" y="620"/>
                        <a:pt x="9149" y="559"/>
                      </a:cubicBezTo>
                      <a:cubicBezTo>
                        <a:pt x="9119" y="513"/>
                        <a:pt x="9073" y="491"/>
                        <a:pt x="9024" y="491"/>
                      </a:cubicBezTo>
                      <a:cubicBezTo>
                        <a:pt x="8974" y="491"/>
                        <a:pt x="8921" y="513"/>
                        <a:pt x="8876" y="559"/>
                      </a:cubicBezTo>
                      <a:cubicBezTo>
                        <a:pt x="8663" y="741"/>
                        <a:pt x="8389" y="1137"/>
                        <a:pt x="8359" y="1532"/>
                      </a:cubicBezTo>
                      <a:cubicBezTo>
                        <a:pt x="8055" y="1592"/>
                        <a:pt x="7781" y="1623"/>
                        <a:pt x="7477" y="1653"/>
                      </a:cubicBezTo>
                      <a:cubicBezTo>
                        <a:pt x="7508" y="1319"/>
                        <a:pt x="7964" y="681"/>
                        <a:pt x="8116" y="437"/>
                      </a:cubicBezTo>
                      <a:lnTo>
                        <a:pt x="8207" y="316"/>
                      </a:lnTo>
                      <a:cubicBezTo>
                        <a:pt x="8268" y="255"/>
                        <a:pt x="8237" y="103"/>
                        <a:pt x="8176" y="73"/>
                      </a:cubicBezTo>
                      <a:cubicBezTo>
                        <a:pt x="8138" y="35"/>
                        <a:pt x="8089" y="18"/>
                        <a:pt x="8043" y="18"/>
                      </a:cubicBezTo>
                      <a:cubicBezTo>
                        <a:pt x="7979" y="18"/>
                        <a:pt x="7921" y="50"/>
                        <a:pt x="7903" y="103"/>
                      </a:cubicBezTo>
                      <a:lnTo>
                        <a:pt x="7812" y="225"/>
                      </a:lnTo>
                      <a:cubicBezTo>
                        <a:pt x="7447" y="741"/>
                        <a:pt x="7113" y="1319"/>
                        <a:pt x="7113" y="1744"/>
                      </a:cubicBezTo>
                      <a:cubicBezTo>
                        <a:pt x="6869" y="1775"/>
                        <a:pt x="6657" y="1805"/>
                        <a:pt x="6444" y="1836"/>
                      </a:cubicBezTo>
                      <a:cubicBezTo>
                        <a:pt x="6262" y="1896"/>
                        <a:pt x="6079" y="1927"/>
                        <a:pt x="5836" y="1957"/>
                      </a:cubicBezTo>
                      <a:cubicBezTo>
                        <a:pt x="6049" y="1623"/>
                        <a:pt x="6292" y="1197"/>
                        <a:pt x="6535" y="1137"/>
                      </a:cubicBezTo>
                      <a:cubicBezTo>
                        <a:pt x="6657" y="1076"/>
                        <a:pt x="6687" y="985"/>
                        <a:pt x="6657" y="863"/>
                      </a:cubicBezTo>
                      <a:cubicBezTo>
                        <a:pt x="6610" y="770"/>
                        <a:pt x="6546" y="730"/>
                        <a:pt x="6464" y="730"/>
                      </a:cubicBezTo>
                      <a:cubicBezTo>
                        <a:pt x="6439" y="730"/>
                        <a:pt x="6412" y="734"/>
                        <a:pt x="6383" y="741"/>
                      </a:cubicBezTo>
                      <a:cubicBezTo>
                        <a:pt x="5988" y="893"/>
                        <a:pt x="5654" y="1441"/>
                        <a:pt x="5441" y="1896"/>
                      </a:cubicBezTo>
                      <a:cubicBezTo>
                        <a:pt x="5380" y="1957"/>
                        <a:pt x="5350" y="1988"/>
                        <a:pt x="5319" y="2048"/>
                      </a:cubicBezTo>
                      <a:cubicBezTo>
                        <a:pt x="4924" y="2109"/>
                        <a:pt x="4559" y="2140"/>
                        <a:pt x="4225" y="2200"/>
                      </a:cubicBezTo>
                      <a:cubicBezTo>
                        <a:pt x="4286" y="2109"/>
                        <a:pt x="4316" y="2048"/>
                        <a:pt x="4377" y="1957"/>
                      </a:cubicBezTo>
                      <a:cubicBezTo>
                        <a:pt x="4407" y="1896"/>
                        <a:pt x="4438" y="1836"/>
                        <a:pt x="4468" y="1805"/>
                      </a:cubicBezTo>
                      <a:cubicBezTo>
                        <a:pt x="4559" y="1684"/>
                        <a:pt x="4620" y="1592"/>
                        <a:pt x="4742" y="1471"/>
                      </a:cubicBezTo>
                      <a:cubicBezTo>
                        <a:pt x="5046" y="1045"/>
                        <a:pt x="5441" y="559"/>
                        <a:pt x="5897" y="407"/>
                      </a:cubicBezTo>
                      <a:cubicBezTo>
                        <a:pt x="5988" y="377"/>
                        <a:pt x="6049" y="255"/>
                        <a:pt x="5988" y="134"/>
                      </a:cubicBezTo>
                      <a:cubicBezTo>
                        <a:pt x="5965" y="41"/>
                        <a:pt x="5888" y="1"/>
                        <a:pt x="5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18"/>
                <p:cNvSpPr/>
                <p:nvPr/>
              </p:nvSpPr>
              <p:spPr>
                <a:xfrm>
                  <a:off x="14987625" y="7308850"/>
                  <a:ext cx="226475" cy="360625"/>
                </a:xfrm>
                <a:custGeom>
                  <a:rect b="b" l="l" r="r" t="t"/>
                  <a:pathLst>
                    <a:path extrusionOk="0" h="14425" w="9059">
                      <a:moveTo>
                        <a:pt x="4229" y="0"/>
                      </a:moveTo>
                      <a:cubicBezTo>
                        <a:pt x="4188" y="0"/>
                        <a:pt x="4146" y="1"/>
                        <a:pt x="4104" y="3"/>
                      </a:cubicBezTo>
                      <a:cubicBezTo>
                        <a:pt x="3466" y="3"/>
                        <a:pt x="2888" y="1097"/>
                        <a:pt x="2584" y="1583"/>
                      </a:cubicBezTo>
                      <a:cubicBezTo>
                        <a:pt x="1703" y="2890"/>
                        <a:pt x="1186" y="4289"/>
                        <a:pt x="730" y="5778"/>
                      </a:cubicBezTo>
                      <a:cubicBezTo>
                        <a:pt x="1" y="8270"/>
                        <a:pt x="578" y="10611"/>
                        <a:pt x="1551" y="12951"/>
                      </a:cubicBezTo>
                      <a:cubicBezTo>
                        <a:pt x="1794" y="13529"/>
                        <a:pt x="2007" y="14319"/>
                        <a:pt x="2675" y="14410"/>
                      </a:cubicBezTo>
                      <a:cubicBezTo>
                        <a:pt x="2741" y="14420"/>
                        <a:pt x="2806" y="14424"/>
                        <a:pt x="2873" y="14424"/>
                      </a:cubicBezTo>
                      <a:cubicBezTo>
                        <a:pt x="4105" y="14424"/>
                        <a:pt x="5509" y="12877"/>
                        <a:pt x="6201" y="12070"/>
                      </a:cubicBezTo>
                      <a:cubicBezTo>
                        <a:pt x="8238" y="9881"/>
                        <a:pt x="9059" y="6447"/>
                        <a:pt x="8116" y="3559"/>
                      </a:cubicBezTo>
                      <a:cubicBezTo>
                        <a:pt x="7729" y="2188"/>
                        <a:pt x="6290" y="0"/>
                        <a:pt x="42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18"/>
                <p:cNvSpPr/>
                <p:nvPr/>
              </p:nvSpPr>
              <p:spPr>
                <a:xfrm>
                  <a:off x="14980025" y="7294275"/>
                  <a:ext cx="243950" cy="419675"/>
                </a:xfrm>
                <a:custGeom>
                  <a:rect b="b" l="l" r="r" t="t"/>
                  <a:pathLst>
                    <a:path extrusionOk="0" h="16787" w="9758">
                      <a:moveTo>
                        <a:pt x="5838" y="1"/>
                      </a:moveTo>
                      <a:cubicBezTo>
                        <a:pt x="5681" y="1"/>
                        <a:pt x="5528" y="68"/>
                        <a:pt x="5502" y="221"/>
                      </a:cubicBezTo>
                      <a:cubicBezTo>
                        <a:pt x="5350" y="738"/>
                        <a:pt x="5198" y="1194"/>
                        <a:pt x="5107" y="1680"/>
                      </a:cubicBezTo>
                      <a:cubicBezTo>
                        <a:pt x="5016" y="1741"/>
                        <a:pt x="4986" y="1862"/>
                        <a:pt x="4894" y="1954"/>
                      </a:cubicBezTo>
                      <a:cubicBezTo>
                        <a:pt x="4590" y="1710"/>
                        <a:pt x="4347" y="1346"/>
                        <a:pt x="4226" y="1042"/>
                      </a:cubicBezTo>
                      <a:cubicBezTo>
                        <a:pt x="4151" y="917"/>
                        <a:pt x="4015" y="813"/>
                        <a:pt x="3885" y="813"/>
                      </a:cubicBezTo>
                      <a:cubicBezTo>
                        <a:pt x="3856" y="813"/>
                        <a:pt x="3828" y="818"/>
                        <a:pt x="3800" y="829"/>
                      </a:cubicBezTo>
                      <a:cubicBezTo>
                        <a:pt x="3648" y="920"/>
                        <a:pt x="3527" y="1103"/>
                        <a:pt x="3618" y="1254"/>
                      </a:cubicBezTo>
                      <a:cubicBezTo>
                        <a:pt x="3800" y="1710"/>
                        <a:pt x="4256" y="2349"/>
                        <a:pt x="4864" y="2622"/>
                      </a:cubicBezTo>
                      <a:cubicBezTo>
                        <a:pt x="4742" y="3109"/>
                        <a:pt x="4651" y="3565"/>
                        <a:pt x="4560" y="4081"/>
                      </a:cubicBezTo>
                      <a:cubicBezTo>
                        <a:pt x="4074" y="3838"/>
                        <a:pt x="3283" y="2744"/>
                        <a:pt x="3010" y="2318"/>
                      </a:cubicBezTo>
                      <a:lnTo>
                        <a:pt x="2888" y="2136"/>
                      </a:lnTo>
                      <a:cubicBezTo>
                        <a:pt x="2812" y="2041"/>
                        <a:pt x="2713" y="1993"/>
                        <a:pt x="2611" y="1993"/>
                      </a:cubicBezTo>
                      <a:cubicBezTo>
                        <a:pt x="2551" y="1993"/>
                        <a:pt x="2489" y="2011"/>
                        <a:pt x="2432" y="2045"/>
                      </a:cubicBezTo>
                      <a:cubicBezTo>
                        <a:pt x="2280" y="2166"/>
                        <a:pt x="2250" y="2349"/>
                        <a:pt x="2372" y="2501"/>
                      </a:cubicBezTo>
                      <a:lnTo>
                        <a:pt x="2463" y="2653"/>
                      </a:lnTo>
                      <a:cubicBezTo>
                        <a:pt x="3071" y="3534"/>
                        <a:pt x="3770" y="4446"/>
                        <a:pt x="4438" y="4689"/>
                      </a:cubicBezTo>
                      <a:cubicBezTo>
                        <a:pt x="4378" y="5054"/>
                        <a:pt x="4286" y="5388"/>
                        <a:pt x="4256" y="5783"/>
                      </a:cubicBezTo>
                      <a:cubicBezTo>
                        <a:pt x="4195" y="6118"/>
                        <a:pt x="4134" y="6452"/>
                        <a:pt x="4074" y="6756"/>
                      </a:cubicBezTo>
                      <a:cubicBezTo>
                        <a:pt x="3648" y="6270"/>
                        <a:pt x="3162" y="5631"/>
                        <a:pt x="3131" y="5176"/>
                      </a:cubicBezTo>
                      <a:cubicBezTo>
                        <a:pt x="3131" y="5009"/>
                        <a:pt x="2954" y="4868"/>
                        <a:pt x="2807" y="4868"/>
                      </a:cubicBezTo>
                      <a:cubicBezTo>
                        <a:pt x="2793" y="4868"/>
                        <a:pt x="2780" y="4869"/>
                        <a:pt x="2767" y="4872"/>
                      </a:cubicBezTo>
                      <a:cubicBezTo>
                        <a:pt x="2584" y="4872"/>
                        <a:pt x="2432" y="5024"/>
                        <a:pt x="2463" y="5206"/>
                      </a:cubicBezTo>
                      <a:cubicBezTo>
                        <a:pt x="2524" y="5935"/>
                        <a:pt x="3192" y="6726"/>
                        <a:pt x="3739" y="7364"/>
                      </a:cubicBezTo>
                      <a:cubicBezTo>
                        <a:pt x="3800" y="7455"/>
                        <a:pt x="3891" y="7516"/>
                        <a:pt x="3922" y="7607"/>
                      </a:cubicBezTo>
                      <a:cubicBezTo>
                        <a:pt x="3800" y="8215"/>
                        <a:pt x="3648" y="8853"/>
                        <a:pt x="3496" y="9461"/>
                      </a:cubicBezTo>
                      <a:cubicBezTo>
                        <a:pt x="3435" y="9309"/>
                        <a:pt x="3314" y="9188"/>
                        <a:pt x="3223" y="9097"/>
                      </a:cubicBezTo>
                      <a:cubicBezTo>
                        <a:pt x="3162" y="8975"/>
                        <a:pt x="3071" y="8884"/>
                        <a:pt x="3040" y="8823"/>
                      </a:cubicBezTo>
                      <a:cubicBezTo>
                        <a:pt x="2919" y="8641"/>
                        <a:pt x="2767" y="8428"/>
                        <a:pt x="2675" y="8215"/>
                      </a:cubicBezTo>
                      <a:cubicBezTo>
                        <a:pt x="2159" y="7455"/>
                        <a:pt x="1612" y="6604"/>
                        <a:pt x="1642" y="5814"/>
                      </a:cubicBezTo>
                      <a:cubicBezTo>
                        <a:pt x="1642" y="5631"/>
                        <a:pt x="1490" y="5479"/>
                        <a:pt x="1308" y="5479"/>
                      </a:cubicBezTo>
                      <a:cubicBezTo>
                        <a:pt x="1095" y="5479"/>
                        <a:pt x="943" y="5631"/>
                        <a:pt x="943" y="5814"/>
                      </a:cubicBezTo>
                      <a:cubicBezTo>
                        <a:pt x="913" y="6847"/>
                        <a:pt x="1551" y="7790"/>
                        <a:pt x="2098" y="8641"/>
                      </a:cubicBezTo>
                      <a:cubicBezTo>
                        <a:pt x="2250" y="8823"/>
                        <a:pt x="2341" y="9005"/>
                        <a:pt x="2463" y="9188"/>
                      </a:cubicBezTo>
                      <a:cubicBezTo>
                        <a:pt x="2493" y="9279"/>
                        <a:pt x="2584" y="9401"/>
                        <a:pt x="2645" y="9492"/>
                      </a:cubicBezTo>
                      <a:cubicBezTo>
                        <a:pt x="2858" y="9765"/>
                        <a:pt x="3071" y="10100"/>
                        <a:pt x="3071" y="10343"/>
                      </a:cubicBezTo>
                      <a:cubicBezTo>
                        <a:pt x="3071" y="10464"/>
                        <a:pt x="3101" y="10525"/>
                        <a:pt x="3223" y="10616"/>
                      </a:cubicBezTo>
                      <a:cubicBezTo>
                        <a:pt x="3162" y="11103"/>
                        <a:pt x="3040" y="11589"/>
                        <a:pt x="2949" y="12075"/>
                      </a:cubicBezTo>
                      <a:cubicBezTo>
                        <a:pt x="2949" y="12197"/>
                        <a:pt x="2919" y="12288"/>
                        <a:pt x="2919" y="12379"/>
                      </a:cubicBezTo>
                      <a:cubicBezTo>
                        <a:pt x="2858" y="12288"/>
                        <a:pt x="2767" y="12167"/>
                        <a:pt x="2645" y="12045"/>
                      </a:cubicBezTo>
                      <a:cubicBezTo>
                        <a:pt x="2584" y="11984"/>
                        <a:pt x="2554" y="11893"/>
                        <a:pt x="2463" y="11832"/>
                      </a:cubicBezTo>
                      <a:cubicBezTo>
                        <a:pt x="1672" y="10768"/>
                        <a:pt x="1065" y="9401"/>
                        <a:pt x="730" y="7942"/>
                      </a:cubicBezTo>
                      <a:cubicBezTo>
                        <a:pt x="707" y="7802"/>
                        <a:pt x="577" y="7698"/>
                        <a:pt x="435" y="7698"/>
                      </a:cubicBezTo>
                      <a:cubicBezTo>
                        <a:pt x="392" y="7698"/>
                        <a:pt x="347" y="7707"/>
                        <a:pt x="305" y="7729"/>
                      </a:cubicBezTo>
                      <a:cubicBezTo>
                        <a:pt x="122" y="7759"/>
                        <a:pt x="1" y="7942"/>
                        <a:pt x="92" y="8124"/>
                      </a:cubicBezTo>
                      <a:cubicBezTo>
                        <a:pt x="457" y="9644"/>
                        <a:pt x="1095" y="11103"/>
                        <a:pt x="1946" y="12227"/>
                      </a:cubicBezTo>
                      <a:cubicBezTo>
                        <a:pt x="2007" y="12318"/>
                        <a:pt x="2098" y="12440"/>
                        <a:pt x="2128" y="12501"/>
                      </a:cubicBezTo>
                      <a:cubicBezTo>
                        <a:pt x="2311" y="12744"/>
                        <a:pt x="2524" y="12957"/>
                        <a:pt x="2554" y="13230"/>
                      </a:cubicBezTo>
                      <a:cubicBezTo>
                        <a:pt x="2584" y="13291"/>
                        <a:pt x="2615" y="13382"/>
                        <a:pt x="2706" y="13413"/>
                      </a:cubicBezTo>
                      <a:cubicBezTo>
                        <a:pt x="2675" y="13565"/>
                        <a:pt x="2675" y="13717"/>
                        <a:pt x="2615" y="13869"/>
                      </a:cubicBezTo>
                      <a:lnTo>
                        <a:pt x="2554" y="14203"/>
                      </a:lnTo>
                      <a:cubicBezTo>
                        <a:pt x="2402" y="14933"/>
                        <a:pt x="2250" y="15692"/>
                        <a:pt x="2280" y="16483"/>
                      </a:cubicBezTo>
                      <a:cubicBezTo>
                        <a:pt x="2280" y="16695"/>
                        <a:pt x="2432" y="16787"/>
                        <a:pt x="2615" y="16787"/>
                      </a:cubicBezTo>
                      <a:cubicBezTo>
                        <a:pt x="2827" y="16787"/>
                        <a:pt x="2979" y="16635"/>
                        <a:pt x="2919" y="16452"/>
                      </a:cubicBezTo>
                      <a:cubicBezTo>
                        <a:pt x="2888" y="15784"/>
                        <a:pt x="3040" y="15054"/>
                        <a:pt x="3192" y="14355"/>
                      </a:cubicBezTo>
                      <a:lnTo>
                        <a:pt x="3283" y="14021"/>
                      </a:lnTo>
                      <a:lnTo>
                        <a:pt x="3375" y="13352"/>
                      </a:lnTo>
                      <a:cubicBezTo>
                        <a:pt x="4803" y="12896"/>
                        <a:pt x="6171" y="12167"/>
                        <a:pt x="7448" y="11467"/>
                      </a:cubicBezTo>
                      <a:cubicBezTo>
                        <a:pt x="7752" y="11315"/>
                        <a:pt x="8025" y="11163"/>
                        <a:pt x="8329" y="11011"/>
                      </a:cubicBezTo>
                      <a:cubicBezTo>
                        <a:pt x="8481" y="10951"/>
                        <a:pt x="8542" y="10768"/>
                        <a:pt x="8481" y="10556"/>
                      </a:cubicBezTo>
                      <a:cubicBezTo>
                        <a:pt x="8413" y="10443"/>
                        <a:pt x="8296" y="10380"/>
                        <a:pt x="8165" y="10380"/>
                      </a:cubicBezTo>
                      <a:cubicBezTo>
                        <a:pt x="8119" y="10380"/>
                        <a:pt x="8072" y="10388"/>
                        <a:pt x="8025" y="10404"/>
                      </a:cubicBezTo>
                      <a:cubicBezTo>
                        <a:pt x="7721" y="10556"/>
                        <a:pt x="7448" y="10708"/>
                        <a:pt x="7144" y="10859"/>
                      </a:cubicBezTo>
                      <a:cubicBezTo>
                        <a:pt x="5958" y="11467"/>
                        <a:pt x="4742" y="12136"/>
                        <a:pt x="3496" y="12592"/>
                      </a:cubicBezTo>
                      <a:cubicBezTo>
                        <a:pt x="3496" y="12470"/>
                        <a:pt x="3527" y="12349"/>
                        <a:pt x="3527" y="12288"/>
                      </a:cubicBezTo>
                      <a:cubicBezTo>
                        <a:pt x="3618" y="11711"/>
                        <a:pt x="3739" y="11103"/>
                        <a:pt x="3831" y="10525"/>
                      </a:cubicBezTo>
                      <a:cubicBezTo>
                        <a:pt x="5502" y="9644"/>
                        <a:pt x="7448" y="8671"/>
                        <a:pt x="9363" y="7820"/>
                      </a:cubicBezTo>
                      <a:cubicBezTo>
                        <a:pt x="9697" y="7729"/>
                        <a:pt x="9758" y="7546"/>
                        <a:pt x="9697" y="7334"/>
                      </a:cubicBezTo>
                      <a:cubicBezTo>
                        <a:pt x="9629" y="7221"/>
                        <a:pt x="9511" y="7158"/>
                        <a:pt x="9381" y="7158"/>
                      </a:cubicBezTo>
                      <a:cubicBezTo>
                        <a:pt x="9335" y="7158"/>
                        <a:pt x="9288" y="7166"/>
                        <a:pt x="9241" y="7182"/>
                      </a:cubicBezTo>
                      <a:cubicBezTo>
                        <a:pt x="7539" y="8002"/>
                        <a:pt x="5776" y="8853"/>
                        <a:pt x="4195" y="9674"/>
                      </a:cubicBezTo>
                      <a:cubicBezTo>
                        <a:pt x="4286" y="9157"/>
                        <a:pt x="4408" y="8641"/>
                        <a:pt x="4530" y="8093"/>
                      </a:cubicBezTo>
                      <a:cubicBezTo>
                        <a:pt x="4530" y="8093"/>
                        <a:pt x="4560" y="8093"/>
                        <a:pt x="4560" y="8063"/>
                      </a:cubicBezTo>
                      <a:cubicBezTo>
                        <a:pt x="4742" y="7942"/>
                        <a:pt x="4955" y="7790"/>
                        <a:pt x="5168" y="7638"/>
                      </a:cubicBezTo>
                      <a:cubicBezTo>
                        <a:pt x="5593" y="7334"/>
                        <a:pt x="6019" y="7030"/>
                        <a:pt x="6384" y="6938"/>
                      </a:cubicBezTo>
                      <a:cubicBezTo>
                        <a:pt x="6566" y="6878"/>
                        <a:pt x="6657" y="6695"/>
                        <a:pt x="6627" y="6513"/>
                      </a:cubicBezTo>
                      <a:cubicBezTo>
                        <a:pt x="6574" y="6354"/>
                        <a:pt x="6428" y="6264"/>
                        <a:pt x="6271" y="6264"/>
                      </a:cubicBezTo>
                      <a:cubicBezTo>
                        <a:pt x="6248" y="6264"/>
                        <a:pt x="6225" y="6266"/>
                        <a:pt x="6201" y="6270"/>
                      </a:cubicBezTo>
                      <a:cubicBezTo>
                        <a:pt x="5654" y="6422"/>
                        <a:pt x="5198" y="6786"/>
                        <a:pt x="4742" y="7090"/>
                      </a:cubicBezTo>
                      <a:cubicBezTo>
                        <a:pt x="4712" y="7090"/>
                        <a:pt x="4712" y="7121"/>
                        <a:pt x="4682" y="7121"/>
                      </a:cubicBezTo>
                      <a:cubicBezTo>
                        <a:pt x="4742" y="6726"/>
                        <a:pt x="4834" y="6331"/>
                        <a:pt x="4894" y="5935"/>
                      </a:cubicBezTo>
                      <a:lnTo>
                        <a:pt x="5138" y="4689"/>
                      </a:lnTo>
                      <a:cubicBezTo>
                        <a:pt x="5776" y="4446"/>
                        <a:pt x="6414" y="3656"/>
                        <a:pt x="7052" y="2926"/>
                      </a:cubicBezTo>
                      <a:cubicBezTo>
                        <a:pt x="7417" y="2531"/>
                        <a:pt x="7752" y="2136"/>
                        <a:pt x="7964" y="1954"/>
                      </a:cubicBezTo>
                      <a:cubicBezTo>
                        <a:pt x="8147" y="1832"/>
                        <a:pt x="8177" y="1650"/>
                        <a:pt x="8056" y="1498"/>
                      </a:cubicBezTo>
                      <a:cubicBezTo>
                        <a:pt x="7980" y="1403"/>
                        <a:pt x="7880" y="1355"/>
                        <a:pt x="7779" y="1355"/>
                      </a:cubicBezTo>
                      <a:cubicBezTo>
                        <a:pt x="7718" y="1355"/>
                        <a:pt x="7657" y="1372"/>
                        <a:pt x="7600" y="1406"/>
                      </a:cubicBezTo>
                      <a:cubicBezTo>
                        <a:pt x="7296" y="1650"/>
                        <a:pt x="6961" y="2014"/>
                        <a:pt x="6566" y="2501"/>
                      </a:cubicBezTo>
                      <a:cubicBezTo>
                        <a:pt x="6232" y="2926"/>
                        <a:pt x="5745" y="3504"/>
                        <a:pt x="5320" y="3838"/>
                      </a:cubicBezTo>
                      <a:cubicBezTo>
                        <a:pt x="5441" y="3200"/>
                        <a:pt x="5593" y="2562"/>
                        <a:pt x="5745" y="1954"/>
                      </a:cubicBezTo>
                      <a:cubicBezTo>
                        <a:pt x="5989" y="1589"/>
                        <a:pt x="6353" y="1254"/>
                        <a:pt x="6597" y="1072"/>
                      </a:cubicBezTo>
                      <a:cubicBezTo>
                        <a:pt x="6749" y="951"/>
                        <a:pt x="6809" y="768"/>
                        <a:pt x="6688" y="616"/>
                      </a:cubicBezTo>
                      <a:cubicBezTo>
                        <a:pt x="6612" y="521"/>
                        <a:pt x="6512" y="474"/>
                        <a:pt x="6411" y="474"/>
                      </a:cubicBezTo>
                      <a:cubicBezTo>
                        <a:pt x="6350" y="474"/>
                        <a:pt x="6289" y="491"/>
                        <a:pt x="6232" y="525"/>
                      </a:cubicBezTo>
                      <a:cubicBezTo>
                        <a:pt x="6201" y="586"/>
                        <a:pt x="6110" y="616"/>
                        <a:pt x="6080" y="647"/>
                      </a:cubicBezTo>
                      <a:cubicBezTo>
                        <a:pt x="6110" y="586"/>
                        <a:pt x="6110" y="495"/>
                        <a:pt x="6141" y="434"/>
                      </a:cubicBezTo>
                      <a:cubicBezTo>
                        <a:pt x="6201" y="221"/>
                        <a:pt x="6110" y="39"/>
                        <a:pt x="5928" y="8"/>
                      </a:cubicBezTo>
                      <a:cubicBezTo>
                        <a:pt x="5898" y="3"/>
                        <a:pt x="5868" y="1"/>
                        <a:pt x="58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18"/>
                <p:cNvSpPr/>
                <p:nvPr/>
              </p:nvSpPr>
              <p:spPr>
                <a:xfrm>
                  <a:off x="15219400" y="7444275"/>
                  <a:ext cx="105650" cy="125250"/>
                </a:xfrm>
                <a:custGeom>
                  <a:rect b="b" l="l" r="r" t="t"/>
                  <a:pathLst>
                    <a:path extrusionOk="0" h="5010" w="4226">
                      <a:moveTo>
                        <a:pt x="3565" y="0"/>
                      </a:moveTo>
                      <a:cubicBezTo>
                        <a:pt x="3146" y="0"/>
                        <a:pt x="2617" y="221"/>
                        <a:pt x="2310" y="331"/>
                      </a:cubicBezTo>
                      <a:cubicBezTo>
                        <a:pt x="1186" y="726"/>
                        <a:pt x="304" y="1790"/>
                        <a:pt x="61" y="3005"/>
                      </a:cubicBezTo>
                      <a:cubicBezTo>
                        <a:pt x="0" y="3583"/>
                        <a:pt x="152" y="4647"/>
                        <a:pt x="912" y="4981"/>
                      </a:cubicBezTo>
                      <a:cubicBezTo>
                        <a:pt x="947" y="5001"/>
                        <a:pt x="986" y="5009"/>
                        <a:pt x="1028" y="5009"/>
                      </a:cubicBezTo>
                      <a:cubicBezTo>
                        <a:pt x="1249" y="5009"/>
                        <a:pt x="1559" y="4779"/>
                        <a:pt x="1763" y="4677"/>
                      </a:cubicBezTo>
                      <a:cubicBezTo>
                        <a:pt x="2280" y="4373"/>
                        <a:pt x="2736" y="3978"/>
                        <a:pt x="3161" y="3552"/>
                      </a:cubicBezTo>
                      <a:cubicBezTo>
                        <a:pt x="3891" y="2793"/>
                        <a:pt x="4073" y="1881"/>
                        <a:pt x="4134" y="847"/>
                      </a:cubicBezTo>
                      <a:cubicBezTo>
                        <a:pt x="4134" y="635"/>
                        <a:pt x="4225" y="270"/>
                        <a:pt x="3982" y="118"/>
                      </a:cubicBezTo>
                      <a:cubicBezTo>
                        <a:pt x="3872" y="33"/>
                        <a:pt x="3727" y="0"/>
                        <a:pt x="35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18"/>
                <p:cNvSpPr/>
                <p:nvPr/>
              </p:nvSpPr>
              <p:spPr>
                <a:xfrm>
                  <a:off x="15214075" y="7435525"/>
                  <a:ext cx="118575" cy="136325"/>
                </a:xfrm>
                <a:custGeom>
                  <a:rect b="b" l="l" r="r" t="t"/>
                  <a:pathLst>
                    <a:path extrusionOk="0" h="5453" w="4743">
                      <a:moveTo>
                        <a:pt x="4571" y="0"/>
                      </a:moveTo>
                      <a:cubicBezTo>
                        <a:pt x="4518" y="0"/>
                        <a:pt x="4461" y="35"/>
                        <a:pt x="4438" y="103"/>
                      </a:cubicBezTo>
                      <a:cubicBezTo>
                        <a:pt x="4317" y="346"/>
                        <a:pt x="4134" y="589"/>
                        <a:pt x="3982" y="772"/>
                      </a:cubicBezTo>
                      <a:lnTo>
                        <a:pt x="3891" y="893"/>
                      </a:lnTo>
                      <a:cubicBezTo>
                        <a:pt x="3830" y="954"/>
                        <a:pt x="3800" y="1045"/>
                        <a:pt x="3709" y="1106"/>
                      </a:cubicBezTo>
                      <a:cubicBezTo>
                        <a:pt x="3131" y="1045"/>
                        <a:pt x="2523" y="1045"/>
                        <a:pt x="1915" y="1045"/>
                      </a:cubicBezTo>
                      <a:lnTo>
                        <a:pt x="1551" y="1045"/>
                      </a:lnTo>
                      <a:cubicBezTo>
                        <a:pt x="1460" y="1045"/>
                        <a:pt x="1429" y="1106"/>
                        <a:pt x="1429" y="1197"/>
                      </a:cubicBezTo>
                      <a:cubicBezTo>
                        <a:pt x="1429" y="1258"/>
                        <a:pt x="1520" y="1319"/>
                        <a:pt x="1581" y="1319"/>
                      </a:cubicBezTo>
                      <a:lnTo>
                        <a:pt x="1976" y="1319"/>
                      </a:lnTo>
                      <a:cubicBezTo>
                        <a:pt x="2493" y="1319"/>
                        <a:pt x="3040" y="1319"/>
                        <a:pt x="3557" y="1349"/>
                      </a:cubicBezTo>
                      <a:cubicBezTo>
                        <a:pt x="3526" y="1380"/>
                        <a:pt x="3526" y="1410"/>
                        <a:pt x="3496" y="1471"/>
                      </a:cubicBezTo>
                      <a:cubicBezTo>
                        <a:pt x="3344" y="1653"/>
                        <a:pt x="3222" y="1836"/>
                        <a:pt x="3071" y="2018"/>
                      </a:cubicBezTo>
                      <a:cubicBezTo>
                        <a:pt x="2311" y="2018"/>
                        <a:pt x="1429" y="2018"/>
                        <a:pt x="639" y="1988"/>
                      </a:cubicBezTo>
                      <a:cubicBezTo>
                        <a:pt x="590" y="1926"/>
                        <a:pt x="555" y="1904"/>
                        <a:pt x="532" y="1904"/>
                      </a:cubicBezTo>
                      <a:cubicBezTo>
                        <a:pt x="498" y="1904"/>
                        <a:pt x="487" y="1951"/>
                        <a:pt x="487" y="1988"/>
                      </a:cubicBezTo>
                      <a:cubicBezTo>
                        <a:pt x="487" y="2079"/>
                        <a:pt x="517" y="2140"/>
                        <a:pt x="608" y="2140"/>
                      </a:cubicBezTo>
                      <a:cubicBezTo>
                        <a:pt x="1368" y="2200"/>
                        <a:pt x="2128" y="2200"/>
                        <a:pt x="2827" y="2200"/>
                      </a:cubicBezTo>
                      <a:cubicBezTo>
                        <a:pt x="2675" y="2352"/>
                        <a:pt x="2584" y="2535"/>
                        <a:pt x="2463" y="2687"/>
                      </a:cubicBezTo>
                      <a:lnTo>
                        <a:pt x="2432" y="2687"/>
                      </a:lnTo>
                      <a:cubicBezTo>
                        <a:pt x="2341" y="2687"/>
                        <a:pt x="2219" y="2717"/>
                        <a:pt x="2128" y="2717"/>
                      </a:cubicBezTo>
                      <a:cubicBezTo>
                        <a:pt x="1981" y="2738"/>
                        <a:pt x="1849" y="2773"/>
                        <a:pt x="1721" y="2773"/>
                      </a:cubicBezTo>
                      <a:cubicBezTo>
                        <a:pt x="1664" y="2773"/>
                        <a:pt x="1607" y="2766"/>
                        <a:pt x="1551" y="2747"/>
                      </a:cubicBezTo>
                      <a:cubicBezTo>
                        <a:pt x="1460" y="2747"/>
                        <a:pt x="1399" y="2808"/>
                        <a:pt x="1399" y="2869"/>
                      </a:cubicBezTo>
                      <a:cubicBezTo>
                        <a:pt x="1399" y="2960"/>
                        <a:pt x="1429" y="3021"/>
                        <a:pt x="1520" y="3021"/>
                      </a:cubicBezTo>
                      <a:cubicBezTo>
                        <a:pt x="1574" y="3030"/>
                        <a:pt x="1635" y="3034"/>
                        <a:pt x="1699" y="3034"/>
                      </a:cubicBezTo>
                      <a:cubicBezTo>
                        <a:pt x="1855" y="3034"/>
                        <a:pt x="2030" y="3012"/>
                        <a:pt x="2159" y="2991"/>
                      </a:cubicBezTo>
                      <a:lnTo>
                        <a:pt x="2189" y="2991"/>
                      </a:lnTo>
                      <a:cubicBezTo>
                        <a:pt x="2067" y="3082"/>
                        <a:pt x="2007" y="3264"/>
                        <a:pt x="1885" y="3355"/>
                      </a:cubicBezTo>
                      <a:cubicBezTo>
                        <a:pt x="1763" y="3507"/>
                        <a:pt x="1703" y="3629"/>
                        <a:pt x="1581" y="3781"/>
                      </a:cubicBezTo>
                      <a:cubicBezTo>
                        <a:pt x="1557" y="3778"/>
                        <a:pt x="1533" y="3777"/>
                        <a:pt x="1508" y="3777"/>
                      </a:cubicBezTo>
                      <a:cubicBezTo>
                        <a:pt x="1244" y="3777"/>
                        <a:pt x="914" y="3916"/>
                        <a:pt x="608" y="4054"/>
                      </a:cubicBezTo>
                      <a:cubicBezTo>
                        <a:pt x="396" y="4115"/>
                        <a:pt x="213" y="4206"/>
                        <a:pt x="92" y="4237"/>
                      </a:cubicBezTo>
                      <a:cubicBezTo>
                        <a:pt x="31" y="4237"/>
                        <a:pt x="1" y="4328"/>
                        <a:pt x="1" y="4389"/>
                      </a:cubicBezTo>
                      <a:cubicBezTo>
                        <a:pt x="1" y="4480"/>
                        <a:pt x="61" y="4510"/>
                        <a:pt x="153" y="4510"/>
                      </a:cubicBezTo>
                      <a:cubicBezTo>
                        <a:pt x="304" y="4450"/>
                        <a:pt x="487" y="4389"/>
                        <a:pt x="700" y="4298"/>
                      </a:cubicBezTo>
                      <a:cubicBezTo>
                        <a:pt x="912" y="4237"/>
                        <a:pt x="1156" y="4115"/>
                        <a:pt x="1399" y="4085"/>
                      </a:cubicBezTo>
                      <a:lnTo>
                        <a:pt x="1399" y="4085"/>
                      </a:lnTo>
                      <a:cubicBezTo>
                        <a:pt x="1247" y="4267"/>
                        <a:pt x="1064" y="4510"/>
                        <a:pt x="912" y="4693"/>
                      </a:cubicBezTo>
                      <a:cubicBezTo>
                        <a:pt x="760" y="4784"/>
                        <a:pt x="548" y="4814"/>
                        <a:pt x="456" y="4845"/>
                      </a:cubicBezTo>
                      <a:cubicBezTo>
                        <a:pt x="365" y="4845"/>
                        <a:pt x="335" y="4936"/>
                        <a:pt x="335" y="4997"/>
                      </a:cubicBezTo>
                      <a:cubicBezTo>
                        <a:pt x="335" y="5058"/>
                        <a:pt x="396" y="5118"/>
                        <a:pt x="487" y="5118"/>
                      </a:cubicBezTo>
                      <a:lnTo>
                        <a:pt x="548" y="5118"/>
                      </a:lnTo>
                      <a:lnTo>
                        <a:pt x="487" y="5179"/>
                      </a:lnTo>
                      <a:cubicBezTo>
                        <a:pt x="456" y="5209"/>
                        <a:pt x="456" y="5331"/>
                        <a:pt x="487" y="5361"/>
                      </a:cubicBezTo>
                      <a:cubicBezTo>
                        <a:pt x="502" y="5392"/>
                        <a:pt x="540" y="5407"/>
                        <a:pt x="578" y="5407"/>
                      </a:cubicBezTo>
                      <a:cubicBezTo>
                        <a:pt x="616" y="5407"/>
                        <a:pt x="654" y="5392"/>
                        <a:pt x="669" y="5361"/>
                      </a:cubicBezTo>
                      <a:cubicBezTo>
                        <a:pt x="821" y="5209"/>
                        <a:pt x="943" y="5058"/>
                        <a:pt x="1095" y="4906"/>
                      </a:cubicBezTo>
                      <a:cubicBezTo>
                        <a:pt x="1125" y="4875"/>
                        <a:pt x="1156" y="4875"/>
                        <a:pt x="1216" y="4845"/>
                      </a:cubicBezTo>
                      <a:cubicBezTo>
                        <a:pt x="1277" y="4997"/>
                        <a:pt x="1277" y="5149"/>
                        <a:pt x="1277" y="5301"/>
                      </a:cubicBezTo>
                      <a:cubicBezTo>
                        <a:pt x="1277" y="5361"/>
                        <a:pt x="1308" y="5453"/>
                        <a:pt x="1399" y="5453"/>
                      </a:cubicBezTo>
                      <a:cubicBezTo>
                        <a:pt x="1460" y="5453"/>
                        <a:pt x="1551" y="5422"/>
                        <a:pt x="1551" y="5331"/>
                      </a:cubicBezTo>
                      <a:cubicBezTo>
                        <a:pt x="1551" y="5149"/>
                        <a:pt x="1520" y="4845"/>
                        <a:pt x="1368" y="4602"/>
                      </a:cubicBezTo>
                      <a:cubicBezTo>
                        <a:pt x="1460" y="4450"/>
                        <a:pt x="1612" y="4298"/>
                        <a:pt x="1733" y="4146"/>
                      </a:cubicBezTo>
                      <a:cubicBezTo>
                        <a:pt x="1885" y="4358"/>
                        <a:pt x="1976" y="4875"/>
                        <a:pt x="1976" y="5058"/>
                      </a:cubicBezTo>
                      <a:lnTo>
                        <a:pt x="1976" y="5149"/>
                      </a:lnTo>
                      <a:cubicBezTo>
                        <a:pt x="1976" y="5209"/>
                        <a:pt x="2037" y="5270"/>
                        <a:pt x="2128" y="5270"/>
                      </a:cubicBezTo>
                      <a:cubicBezTo>
                        <a:pt x="2189" y="5270"/>
                        <a:pt x="2219" y="5179"/>
                        <a:pt x="2219" y="5118"/>
                      </a:cubicBezTo>
                      <a:lnTo>
                        <a:pt x="2219" y="5027"/>
                      </a:lnTo>
                      <a:cubicBezTo>
                        <a:pt x="2159" y="4602"/>
                        <a:pt x="2067" y="4146"/>
                        <a:pt x="1885" y="3963"/>
                      </a:cubicBezTo>
                      <a:cubicBezTo>
                        <a:pt x="1976" y="3842"/>
                        <a:pt x="2067" y="3751"/>
                        <a:pt x="2159" y="3629"/>
                      </a:cubicBezTo>
                      <a:lnTo>
                        <a:pt x="2371" y="3295"/>
                      </a:lnTo>
                      <a:cubicBezTo>
                        <a:pt x="2463" y="3538"/>
                        <a:pt x="2493" y="3842"/>
                        <a:pt x="2432" y="3994"/>
                      </a:cubicBezTo>
                      <a:cubicBezTo>
                        <a:pt x="2371" y="4085"/>
                        <a:pt x="2432" y="4146"/>
                        <a:pt x="2493" y="4206"/>
                      </a:cubicBezTo>
                      <a:cubicBezTo>
                        <a:pt x="2516" y="4214"/>
                        <a:pt x="2537" y="4218"/>
                        <a:pt x="2556" y="4218"/>
                      </a:cubicBezTo>
                      <a:cubicBezTo>
                        <a:pt x="2613" y="4218"/>
                        <a:pt x="2653" y="4184"/>
                        <a:pt x="2675" y="4115"/>
                      </a:cubicBezTo>
                      <a:cubicBezTo>
                        <a:pt x="2797" y="3842"/>
                        <a:pt x="2736" y="3447"/>
                        <a:pt x="2645" y="3143"/>
                      </a:cubicBezTo>
                      <a:cubicBezTo>
                        <a:pt x="2645" y="3082"/>
                        <a:pt x="2615" y="3051"/>
                        <a:pt x="2615" y="3021"/>
                      </a:cubicBezTo>
                      <a:cubicBezTo>
                        <a:pt x="2767" y="2839"/>
                        <a:pt x="2919" y="2626"/>
                        <a:pt x="3101" y="2443"/>
                      </a:cubicBezTo>
                      <a:cubicBezTo>
                        <a:pt x="3101" y="2535"/>
                        <a:pt x="3101" y="2565"/>
                        <a:pt x="3131" y="2626"/>
                      </a:cubicBezTo>
                      <a:lnTo>
                        <a:pt x="3131" y="2747"/>
                      </a:lnTo>
                      <a:cubicBezTo>
                        <a:pt x="3131" y="2839"/>
                        <a:pt x="3131" y="2930"/>
                        <a:pt x="3192" y="3051"/>
                      </a:cubicBezTo>
                      <a:cubicBezTo>
                        <a:pt x="3222" y="3386"/>
                        <a:pt x="3253" y="3811"/>
                        <a:pt x="3101" y="4115"/>
                      </a:cubicBezTo>
                      <a:cubicBezTo>
                        <a:pt x="3071" y="4206"/>
                        <a:pt x="3101" y="4267"/>
                        <a:pt x="3131" y="4298"/>
                      </a:cubicBezTo>
                      <a:cubicBezTo>
                        <a:pt x="3160" y="4316"/>
                        <a:pt x="3185" y="4324"/>
                        <a:pt x="3208" y="4324"/>
                      </a:cubicBezTo>
                      <a:cubicBezTo>
                        <a:pt x="3260" y="4324"/>
                        <a:pt x="3302" y="4288"/>
                        <a:pt x="3344" y="4267"/>
                      </a:cubicBezTo>
                      <a:cubicBezTo>
                        <a:pt x="3526" y="3933"/>
                        <a:pt x="3496" y="3477"/>
                        <a:pt x="3405" y="3051"/>
                      </a:cubicBezTo>
                      <a:cubicBezTo>
                        <a:pt x="3405" y="2930"/>
                        <a:pt x="3374" y="2869"/>
                        <a:pt x="3374" y="2778"/>
                      </a:cubicBezTo>
                      <a:lnTo>
                        <a:pt x="3374" y="2626"/>
                      </a:lnTo>
                      <a:cubicBezTo>
                        <a:pt x="3374" y="2535"/>
                        <a:pt x="3344" y="2322"/>
                        <a:pt x="3374" y="2261"/>
                      </a:cubicBezTo>
                      <a:lnTo>
                        <a:pt x="3374" y="2140"/>
                      </a:lnTo>
                      <a:cubicBezTo>
                        <a:pt x="3496" y="1988"/>
                        <a:pt x="3587" y="1836"/>
                        <a:pt x="3709" y="1653"/>
                      </a:cubicBezTo>
                      <a:cubicBezTo>
                        <a:pt x="3739" y="1623"/>
                        <a:pt x="3739" y="1562"/>
                        <a:pt x="3800" y="1562"/>
                      </a:cubicBezTo>
                      <a:cubicBezTo>
                        <a:pt x="3800" y="1623"/>
                        <a:pt x="3800" y="1684"/>
                        <a:pt x="3830" y="1714"/>
                      </a:cubicBezTo>
                      <a:cubicBezTo>
                        <a:pt x="3830" y="1775"/>
                        <a:pt x="3830" y="1805"/>
                        <a:pt x="3861" y="1836"/>
                      </a:cubicBezTo>
                      <a:cubicBezTo>
                        <a:pt x="3952" y="2383"/>
                        <a:pt x="3952" y="2991"/>
                        <a:pt x="3800" y="3538"/>
                      </a:cubicBezTo>
                      <a:cubicBezTo>
                        <a:pt x="3800" y="3629"/>
                        <a:pt x="3830" y="3690"/>
                        <a:pt x="3891" y="3690"/>
                      </a:cubicBezTo>
                      <a:cubicBezTo>
                        <a:pt x="3982" y="3690"/>
                        <a:pt x="4043" y="3659"/>
                        <a:pt x="4043" y="3599"/>
                      </a:cubicBezTo>
                      <a:cubicBezTo>
                        <a:pt x="4195" y="2991"/>
                        <a:pt x="4195" y="2322"/>
                        <a:pt x="4134" y="1805"/>
                      </a:cubicBezTo>
                      <a:cubicBezTo>
                        <a:pt x="4134" y="1775"/>
                        <a:pt x="4134" y="1714"/>
                        <a:pt x="4104" y="1684"/>
                      </a:cubicBezTo>
                      <a:cubicBezTo>
                        <a:pt x="4043" y="1562"/>
                        <a:pt x="4043" y="1471"/>
                        <a:pt x="4043" y="1349"/>
                      </a:cubicBezTo>
                      <a:cubicBezTo>
                        <a:pt x="4043" y="1319"/>
                        <a:pt x="4043" y="1258"/>
                        <a:pt x="4013" y="1228"/>
                      </a:cubicBezTo>
                      <a:cubicBezTo>
                        <a:pt x="4043" y="1197"/>
                        <a:pt x="4104" y="1106"/>
                        <a:pt x="4134" y="1076"/>
                      </a:cubicBezTo>
                      <a:lnTo>
                        <a:pt x="4195" y="954"/>
                      </a:lnTo>
                      <a:cubicBezTo>
                        <a:pt x="4408" y="741"/>
                        <a:pt x="4590" y="468"/>
                        <a:pt x="4712" y="194"/>
                      </a:cubicBezTo>
                      <a:cubicBezTo>
                        <a:pt x="4742" y="133"/>
                        <a:pt x="4712" y="42"/>
                        <a:pt x="4621" y="12"/>
                      </a:cubicBezTo>
                      <a:cubicBezTo>
                        <a:pt x="4605" y="4"/>
                        <a:pt x="4588" y="0"/>
                        <a:pt x="45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18"/>
                <p:cNvSpPr/>
                <p:nvPr/>
              </p:nvSpPr>
              <p:spPr>
                <a:xfrm>
                  <a:off x="14816650" y="7074325"/>
                  <a:ext cx="137575" cy="181775"/>
                </a:xfrm>
                <a:custGeom>
                  <a:rect b="b" l="l" r="r" t="t"/>
                  <a:pathLst>
                    <a:path extrusionOk="0" h="7271" w="5503">
                      <a:moveTo>
                        <a:pt x="1491" y="1"/>
                      </a:moveTo>
                      <a:cubicBezTo>
                        <a:pt x="1068" y="1"/>
                        <a:pt x="651" y="117"/>
                        <a:pt x="305" y="417"/>
                      </a:cubicBezTo>
                      <a:cubicBezTo>
                        <a:pt x="1" y="630"/>
                        <a:pt x="153" y="1329"/>
                        <a:pt x="183" y="1633"/>
                      </a:cubicBezTo>
                      <a:cubicBezTo>
                        <a:pt x="274" y="2514"/>
                        <a:pt x="487" y="3305"/>
                        <a:pt x="852" y="4095"/>
                      </a:cubicBezTo>
                      <a:cubicBezTo>
                        <a:pt x="1368" y="5463"/>
                        <a:pt x="2432" y="6253"/>
                        <a:pt x="3648" y="6952"/>
                      </a:cubicBezTo>
                      <a:cubicBezTo>
                        <a:pt x="3889" y="7073"/>
                        <a:pt x="4188" y="7270"/>
                        <a:pt x="4453" y="7270"/>
                      </a:cubicBezTo>
                      <a:cubicBezTo>
                        <a:pt x="4522" y="7270"/>
                        <a:pt x="4589" y="7257"/>
                        <a:pt x="4651" y="7226"/>
                      </a:cubicBezTo>
                      <a:cubicBezTo>
                        <a:pt x="5259" y="6831"/>
                        <a:pt x="5350" y="5615"/>
                        <a:pt x="5411" y="5007"/>
                      </a:cubicBezTo>
                      <a:cubicBezTo>
                        <a:pt x="5502" y="3335"/>
                        <a:pt x="4712" y="1603"/>
                        <a:pt x="3344" y="630"/>
                      </a:cubicBezTo>
                      <a:cubicBezTo>
                        <a:pt x="2892" y="310"/>
                        <a:pt x="2183" y="1"/>
                        <a:pt x="14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18"/>
                <p:cNvSpPr/>
                <p:nvPr/>
              </p:nvSpPr>
              <p:spPr>
                <a:xfrm>
                  <a:off x="14816650" y="7061750"/>
                  <a:ext cx="140600" cy="211775"/>
                </a:xfrm>
                <a:custGeom>
                  <a:rect b="b" l="l" r="r" t="t"/>
                  <a:pathLst>
                    <a:path extrusionOk="0" h="8471" w="5624">
                      <a:moveTo>
                        <a:pt x="2221" y="0"/>
                      </a:moveTo>
                      <a:cubicBezTo>
                        <a:pt x="2137" y="0"/>
                        <a:pt x="2087" y="55"/>
                        <a:pt x="2037" y="130"/>
                      </a:cubicBezTo>
                      <a:cubicBezTo>
                        <a:pt x="2007" y="312"/>
                        <a:pt x="1976" y="616"/>
                        <a:pt x="1976" y="950"/>
                      </a:cubicBezTo>
                      <a:cubicBezTo>
                        <a:pt x="1976" y="1254"/>
                        <a:pt x="1946" y="1680"/>
                        <a:pt x="1885" y="1954"/>
                      </a:cubicBezTo>
                      <a:cubicBezTo>
                        <a:pt x="1733" y="1650"/>
                        <a:pt x="1581" y="1285"/>
                        <a:pt x="1429" y="950"/>
                      </a:cubicBezTo>
                      <a:cubicBezTo>
                        <a:pt x="1429" y="738"/>
                        <a:pt x="1490" y="464"/>
                        <a:pt x="1520" y="282"/>
                      </a:cubicBezTo>
                      <a:cubicBezTo>
                        <a:pt x="1551" y="160"/>
                        <a:pt x="1490" y="69"/>
                        <a:pt x="1399" y="39"/>
                      </a:cubicBezTo>
                      <a:cubicBezTo>
                        <a:pt x="1377" y="33"/>
                        <a:pt x="1358" y="31"/>
                        <a:pt x="1340" y="31"/>
                      </a:cubicBezTo>
                      <a:cubicBezTo>
                        <a:pt x="1257" y="31"/>
                        <a:pt x="1211" y="85"/>
                        <a:pt x="1186" y="160"/>
                      </a:cubicBezTo>
                      <a:cubicBezTo>
                        <a:pt x="1186" y="191"/>
                        <a:pt x="1156" y="221"/>
                        <a:pt x="1156" y="282"/>
                      </a:cubicBezTo>
                      <a:cubicBezTo>
                        <a:pt x="1156" y="221"/>
                        <a:pt x="1095" y="191"/>
                        <a:pt x="1095" y="160"/>
                      </a:cubicBezTo>
                      <a:cubicBezTo>
                        <a:pt x="1072" y="67"/>
                        <a:pt x="995" y="28"/>
                        <a:pt x="933" y="28"/>
                      </a:cubicBezTo>
                      <a:cubicBezTo>
                        <a:pt x="914" y="28"/>
                        <a:pt x="896" y="31"/>
                        <a:pt x="882" y="39"/>
                      </a:cubicBezTo>
                      <a:cubicBezTo>
                        <a:pt x="760" y="69"/>
                        <a:pt x="730" y="191"/>
                        <a:pt x="760" y="282"/>
                      </a:cubicBezTo>
                      <a:cubicBezTo>
                        <a:pt x="882" y="525"/>
                        <a:pt x="943" y="799"/>
                        <a:pt x="1064" y="1042"/>
                      </a:cubicBezTo>
                      <a:lnTo>
                        <a:pt x="1064" y="1224"/>
                      </a:lnTo>
                      <a:cubicBezTo>
                        <a:pt x="852" y="1224"/>
                        <a:pt x="608" y="1133"/>
                        <a:pt x="457" y="1072"/>
                      </a:cubicBezTo>
                      <a:cubicBezTo>
                        <a:pt x="440" y="1064"/>
                        <a:pt x="420" y="1060"/>
                        <a:pt x="396" y="1060"/>
                      </a:cubicBezTo>
                      <a:cubicBezTo>
                        <a:pt x="333" y="1060"/>
                        <a:pt x="250" y="1088"/>
                        <a:pt x="183" y="1133"/>
                      </a:cubicBezTo>
                      <a:cubicBezTo>
                        <a:pt x="153" y="1224"/>
                        <a:pt x="183" y="1346"/>
                        <a:pt x="274" y="1406"/>
                      </a:cubicBezTo>
                      <a:cubicBezTo>
                        <a:pt x="436" y="1522"/>
                        <a:pt x="721" y="1620"/>
                        <a:pt x="1023" y="1620"/>
                      </a:cubicBezTo>
                      <a:cubicBezTo>
                        <a:pt x="1117" y="1620"/>
                        <a:pt x="1213" y="1611"/>
                        <a:pt x="1308" y="1589"/>
                      </a:cubicBezTo>
                      <a:cubicBezTo>
                        <a:pt x="1399" y="1862"/>
                        <a:pt x="1520" y="2106"/>
                        <a:pt x="1672" y="2318"/>
                      </a:cubicBezTo>
                      <a:cubicBezTo>
                        <a:pt x="1625" y="2332"/>
                        <a:pt x="1568" y="2339"/>
                        <a:pt x="1504" y="2339"/>
                      </a:cubicBezTo>
                      <a:cubicBezTo>
                        <a:pt x="1154" y="2339"/>
                        <a:pt x="601" y="2157"/>
                        <a:pt x="396" y="2106"/>
                      </a:cubicBezTo>
                      <a:lnTo>
                        <a:pt x="274" y="2045"/>
                      </a:lnTo>
                      <a:cubicBezTo>
                        <a:pt x="258" y="2041"/>
                        <a:pt x="242" y="2039"/>
                        <a:pt x="228" y="2039"/>
                      </a:cubicBezTo>
                      <a:cubicBezTo>
                        <a:pt x="136" y="2039"/>
                        <a:pt x="83" y="2114"/>
                        <a:pt x="31" y="2166"/>
                      </a:cubicBezTo>
                      <a:cubicBezTo>
                        <a:pt x="1" y="2288"/>
                        <a:pt x="92" y="2349"/>
                        <a:pt x="153" y="2409"/>
                      </a:cubicBezTo>
                      <a:lnTo>
                        <a:pt x="274" y="2440"/>
                      </a:lnTo>
                      <a:cubicBezTo>
                        <a:pt x="698" y="2551"/>
                        <a:pt x="1139" y="2679"/>
                        <a:pt x="1487" y="2679"/>
                      </a:cubicBezTo>
                      <a:cubicBezTo>
                        <a:pt x="1613" y="2679"/>
                        <a:pt x="1727" y="2663"/>
                        <a:pt x="1824" y="2622"/>
                      </a:cubicBezTo>
                      <a:cubicBezTo>
                        <a:pt x="1946" y="2805"/>
                        <a:pt x="2007" y="3017"/>
                        <a:pt x="2128" y="3200"/>
                      </a:cubicBezTo>
                      <a:cubicBezTo>
                        <a:pt x="2219" y="3352"/>
                        <a:pt x="2311" y="3534"/>
                        <a:pt x="2402" y="3686"/>
                      </a:cubicBezTo>
                      <a:cubicBezTo>
                        <a:pt x="2007" y="3625"/>
                        <a:pt x="1612" y="3504"/>
                        <a:pt x="1460" y="3321"/>
                      </a:cubicBezTo>
                      <a:cubicBezTo>
                        <a:pt x="1402" y="3264"/>
                        <a:pt x="1332" y="3242"/>
                        <a:pt x="1273" y="3242"/>
                      </a:cubicBezTo>
                      <a:cubicBezTo>
                        <a:pt x="1239" y="3242"/>
                        <a:pt x="1208" y="3249"/>
                        <a:pt x="1186" y="3261"/>
                      </a:cubicBezTo>
                      <a:cubicBezTo>
                        <a:pt x="1095" y="3352"/>
                        <a:pt x="1095" y="3473"/>
                        <a:pt x="1156" y="3534"/>
                      </a:cubicBezTo>
                      <a:cubicBezTo>
                        <a:pt x="1399" y="3838"/>
                        <a:pt x="1976" y="3960"/>
                        <a:pt x="2432" y="4081"/>
                      </a:cubicBezTo>
                      <a:cubicBezTo>
                        <a:pt x="2523" y="4081"/>
                        <a:pt x="2554" y="4112"/>
                        <a:pt x="2615" y="4112"/>
                      </a:cubicBezTo>
                      <a:cubicBezTo>
                        <a:pt x="2767" y="4416"/>
                        <a:pt x="2919" y="4750"/>
                        <a:pt x="3071" y="5054"/>
                      </a:cubicBezTo>
                      <a:cubicBezTo>
                        <a:pt x="3010" y="5024"/>
                        <a:pt x="2919" y="4993"/>
                        <a:pt x="2827" y="4993"/>
                      </a:cubicBezTo>
                      <a:cubicBezTo>
                        <a:pt x="2736" y="4932"/>
                        <a:pt x="2706" y="4932"/>
                        <a:pt x="2615" y="4902"/>
                      </a:cubicBezTo>
                      <a:cubicBezTo>
                        <a:pt x="2523" y="4872"/>
                        <a:pt x="2402" y="4841"/>
                        <a:pt x="2250" y="4780"/>
                      </a:cubicBezTo>
                      <a:cubicBezTo>
                        <a:pt x="1794" y="4628"/>
                        <a:pt x="1216" y="4446"/>
                        <a:pt x="943" y="4112"/>
                      </a:cubicBezTo>
                      <a:cubicBezTo>
                        <a:pt x="908" y="4059"/>
                        <a:pt x="852" y="4026"/>
                        <a:pt x="799" y="4026"/>
                      </a:cubicBezTo>
                      <a:cubicBezTo>
                        <a:pt x="761" y="4026"/>
                        <a:pt x="725" y="4043"/>
                        <a:pt x="700" y="4081"/>
                      </a:cubicBezTo>
                      <a:cubicBezTo>
                        <a:pt x="608" y="4142"/>
                        <a:pt x="578" y="4264"/>
                        <a:pt x="639" y="4324"/>
                      </a:cubicBezTo>
                      <a:cubicBezTo>
                        <a:pt x="1004" y="4780"/>
                        <a:pt x="1612" y="4993"/>
                        <a:pt x="2098" y="5175"/>
                      </a:cubicBezTo>
                      <a:cubicBezTo>
                        <a:pt x="2219" y="5206"/>
                        <a:pt x="2371" y="5236"/>
                        <a:pt x="2463" y="5297"/>
                      </a:cubicBezTo>
                      <a:cubicBezTo>
                        <a:pt x="2523" y="5327"/>
                        <a:pt x="2584" y="5327"/>
                        <a:pt x="2675" y="5358"/>
                      </a:cubicBezTo>
                      <a:cubicBezTo>
                        <a:pt x="2827" y="5388"/>
                        <a:pt x="3071" y="5479"/>
                        <a:pt x="3131" y="5540"/>
                      </a:cubicBezTo>
                      <a:cubicBezTo>
                        <a:pt x="3162" y="5601"/>
                        <a:pt x="3192" y="5631"/>
                        <a:pt x="3283" y="5631"/>
                      </a:cubicBezTo>
                      <a:cubicBezTo>
                        <a:pt x="3375" y="5905"/>
                        <a:pt x="3526" y="6118"/>
                        <a:pt x="3648" y="6361"/>
                      </a:cubicBezTo>
                      <a:cubicBezTo>
                        <a:pt x="3678" y="6391"/>
                        <a:pt x="3678" y="6452"/>
                        <a:pt x="3739" y="6513"/>
                      </a:cubicBezTo>
                      <a:cubicBezTo>
                        <a:pt x="3648" y="6452"/>
                        <a:pt x="3587" y="6452"/>
                        <a:pt x="3496" y="6422"/>
                      </a:cubicBezTo>
                      <a:cubicBezTo>
                        <a:pt x="3466" y="6422"/>
                        <a:pt x="3375" y="6391"/>
                        <a:pt x="3344" y="6391"/>
                      </a:cubicBezTo>
                      <a:cubicBezTo>
                        <a:pt x="2615" y="6209"/>
                        <a:pt x="1916" y="5814"/>
                        <a:pt x="1247" y="5297"/>
                      </a:cubicBezTo>
                      <a:cubicBezTo>
                        <a:pt x="1221" y="5259"/>
                        <a:pt x="1185" y="5242"/>
                        <a:pt x="1147" y="5242"/>
                      </a:cubicBezTo>
                      <a:cubicBezTo>
                        <a:pt x="1095" y="5242"/>
                        <a:pt x="1039" y="5274"/>
                        <a:pt x="1004" y="5327"/>
                      </a:cubicBezTo>
                      <a:cubicBezTo>
                        <a:pt x="912" y="5388"/>
                        <a:pt x="943" y="5510"/>
                        <a:pt x="1034" y="5601"/>
                      </a:cubicBezTo>
                      <a:cubicBezTo>
                        <a:pt x="1703" y="6118"/>
                        <a:pt x="2523" y="6543"/>
                        <a:pt x="3223" y="6726"/>
                      </a:cubicBezTo>
                      <a:cubicBezTo>
                        <a:pt x="3314" y="6726"/>
                        <a:pt x="3344" y="6756"/>
                        <a:pt x="3435" y="6756"/>
                      </a:cubicBezTo>
                      <a:cubicBezTo>
                        <a:pt x="3587" y="6817"/>
                        <a:pt x="3739" y="6847"/>
                        <a:pt x="3830" y="6908"/>
                      </a:cubicBezTo>
                      <a:cubicBezTo>
                        <a:pt x="3891" y="6969"/>
                        <a:pt x="3922" y="6969"/>
                        <a:pt x="3982" y="6969"/>
                      </a:cubicBezTo>
                      <a:lnTo>
                        <a:pt x="4104" y="7182"/>
                      </a:lnTo>
                      <a:lnTo>
                        <a:pt x="4195" y="7334"/>
                      </a:lnTo>
                      <a:cubicBezTo>
                        <a:pt x="4378" y="7729"/>
                        <a:pt x="4560" y="8093"/>
                        <a:pt x="4834" y="8397"/>
                      </a:cubicBezTo>
                      <a:cubicBezTo>
                        <a:pt x="4867" y="8448"/>
                        <a:pt x="4919" y="8470"/>
                        <a:pt x="4974" y="8470"/>
                      </a:cubicBezTo>
                      <a:cubicBezTo>
                        <a:pt x="5019" y="8470"/>
                        <a:pt x="5066" y="8455"/>
                        <a:pt x="5107" y="8428"/>
                      </a:cubicBezTo>
                      <a:cubicBezTo>
                        <a:pt x="5168" y="8367"/>
                        <a:pt x="5168" y="8245"/>
                        <a:pt x="5107" y="8185"/>
                      </a:cubicBezTo>
                      <a:cubicBezTo>
                        <a:pt x="4834" y="7911"/>
                        <a:pt x="4682" y="7516"/>
                        <a:pt x="4499" y="7182"/>
                      </a:cubicBezTo>
                      <a:lnTo>
                        <a:pt x="4408" y="7030"/>
                      </a:lnTo>
                      <a:cubicBezTo>
                        <a:pt x="4347" y="6908"/>
                        <a:pt x="4286" y="6817"/>
                        <a:pt x="4226" y="6695"/>
                      </a:cubicBezTo>
                      <a:cubicBezTo>
                        <a:pt x="4682" y="5996"/>
                        <a:pt x="5016" y="5236"/>
                        <a:pt x="5350" y="4476"/>
                      </a:cubicBezTo>
                      <a:cubicBezTo>
                        <a:pt x="5441" y="4324"/>
                        <a:pt x="5502" y="4142"/>
                        <a:pt x="5593" y="3990"/>
                      </a:cubicBezTo>
                      <a:cubicBezTo>
                        <a:pt x="5624" y="3929"/>
                        <a:pt x="5593" y="3808"/>
                        <a:pt x="5502" y="3777"/>
                      </a:cubicBezTo>
                      <a:cubicBezTo>
                        <a:pt x="5484" y="3759"/>
                        <a:pt x="5461" y="3752"/>
                        <a:pt x="5437" y="3752"/>
                      </a:cubicBezTo>
                      <a:cubicBezTo>
                        <a:pt x="5378" y="3752"/>
                        <a:pt x="5311" y="3795"/>
                        <a:pt x="5289" y="3838"/>
                      </a:cubicBezTo>
                      <a:cubicBezTo>
                        <a:pt x="5198" y="3990"/>
                        <a:pt x="5137" y="4172"/>
                        <a:pt x="5046" y="4324"/>
                      </a:cubicBezTo>
                      <a:cubicBezTo>
                        <a:pt x="4742" y="5024"/>
                        <a:pt x="4438" y="5692"/>
                        <a:pt x="4074" y="6300"/>
                      </a:cubicBezTo>
                      <a:cubicBezTo>
                        <a:pt x="4043" y="6270"/>
                        <a:pt x="3982" y="6209"/>
                        <a:pt x="3982" y="6148"/>
                      </a:cubicBezTo>
                      <a:cubicBezTo>
                        <a:pt x="3830" y="5905"/>
                        <a:pt x="3678" y="5601"/>
                        <a:pt x="3526" y="5297"/>
                      </a:cubicBezTo>
                      <a:cubicBezTo>
                        <a:pt x="3952" y="4324"/>
                        <a:pt x="4499" y="3230"/>
                        <a:pt x="5016" y="2197"/>
                      </a:cubicBezTo>
                      <a:cubicBezTo>
                        <a:pt x="5046" y="2197"/>
                        <a:pt x="5016" y="2106"/>
                        <a:pt x="4955" y="2014"/>
                      </a:cubicBezTo>
                      <a:cubicBezTo>
                        <a:pt x="4932" y="2007"/>
                        <a:pt x="4908" y="2003"/>
                        <a:pt x="4882" y="2003"/>
                      </a:cubicBezTo>
                      <a:cubicBezTo>
                        <a:pt x="4807" y="2003"/>
                        <a:pt x="4727" y="2037"/>
                        <a:pt x="4682" y="2106"/>
                      </a:cubicBezTo>
                      <a:cubicBezTo>
                        <a:pt x="4195" y="3048"/>
                        <a:pt x="3739" y="3990"/>
                        <a:pt x="3344" y="4902"/>
                      </a:cubicBezTo>
                      <a:cubicBezTo>
                        <a:pt x="3223" y="4628"/>
                        <a:pt x="3071" y="4385"/>
                        <a:pt x="2979" y="4112"/>
                      </a:cubicBezTo>
                      <a:lnTo>
                        <a:pt x="2979" y="4081"/>
                      </a:lnTo>
                      <a:cubicBezTo>
                        <a:pt x="3010" y="3960"/>
                        <a:pt x="3040" y="3808"/>
                        <a:pt x="3071" y="3686"/>
                      </a:cubicBezTo>
                      <a:cubicBezTo>
                        <a:pt x="3162" y="3413"/>
                        <a:pt x="3223" y="3169"/>
                        <a:pt x="3375" y="2957"/>
                      </a:cubicBezTo>
                      <a:cubicBezTo>
                        <a:pt x="3466" y="2896"/>
                        <a:pt x="3405" y="2774"/>
                        <a:pt x="3344" y="2713"/>
                      </a:cubicBezTo>
                      <a:cubicBezTo>
                        <a:pt x="3319" y="2675"/>
                        <a:pt x="3283" y="2658"/>
                        <a:pt x="3242" y="2658"/>
                      </a:cubicBezTo>
                      <a:cubicBezTo>
                        <a:pt x="3187" y="2658"/>
                        <a:pt x="3124" y="2691"/>
                        <a:pt x="3071" y="2744"/>
                      </a:cubicBezTo>
                      <a:cubicBezTo>
                        <a:pt x="2888" y="2957"/>
                        <a:pt x="2797" y="3321"/>
                        <a:pt x="2736" y="3565"/>
                      </a:cubicBezTo>
                      <a:lnTo>
                        <a:pt x="2736" y="3625"/>
                      </a:lnTo>
                      <a:cubicBezTo>
                        <a:pt x="2615" y="3413"/>
                        <a:pt x="2554" y="3230"/>
                        <a:pt x="2432" y="3048"/>
                      </a:cubicBezTo>
                      <a:cubicBezTo>
                        <a:pt x="2311" y="2865"/>
                        <a:pt x="2219" y="2622"/>
                        <a:pt x="2098" y="2440"/>
                      </a:cubicBezTo>
                      <a:cubicBezTo>
                        <a:pt x="2280" y="2136"/>
                        <a:pt x="2311" y="1558"/>
                        <a:pt x="2311" y="981"/>
                      </a:cubicBezTo>
                      <a:cubicBezTo>
                        <a:pt x="2311" y="677"/>
                        <a:pt x="2341" y="434"/>
                        <a:pt x="2402" y="221"/>
                      </a:cubicBezTo>
                      <a:cubicBezTo>
                        <a:pt x="2432" y="130"/>
                        <a:pt x="2341" y="39"/>
                        <a:pt x="2280" y="8"/>
                      </a:cubicBezTo>
                      <a:cubicBezTo>
                        <a:pt x="2259" y="3"/>
                        <a:pt x="2239" y="0"/>
                        <a:pt x="22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18"/>
                <p:cNvSpPr/>
                <p:nvPr/>
              </p:nvSpPr>
              <p:spPr>
                <a:xfrm>
                  <a:off x="14474700" y="6765650"/>
                  <a:ext cx="180875" cy="145125"/>
                </a:xfrm>
                <a:custGeom>
                  <a:rect b="b" l="l" r="r" t="t"/>
                  <a:pathLst>
                    <a:path extrusionOk="0" h="5805" w="7235">
                      <a:moveTo>
                        <a:pt x="5968" y="0"/>
                      </a:moveTo>
                      <a:cubicBezTo>
                        <a:pt x="5673" y="0"/>
                        <a:pt x="5313" y="139"/>
                        <a:pt x="5107" y="180"/>
                      </a:cubicBezTo>
                      <a:cubicBezTo>
                        <a:pt x="4256" y="363"/>
                        <a:pt x="3496" y="727"/>
                        <a:pt x="2736" y="1183"/>
                      </a:cubicBezTo>
                      <a:cubicBezTo>
                        <a:pt x="1490" y="1882"/>
                        <a:pt x="852" y="3068"/>
                        <a:pt x="335" y="4375"/>
                      </a:cubicBezTo>
                      <a:cubicBezTo>
                        <a:pt x="244" y="4679"/>
                        <a:pt x="1" y="5074"/>
                        <a:pt x="244" y="5348"/>
                      </a:cubicBezTo>
                      <a:cubicBezTo>
                        <a:pt x="543" y="5727"/>
                        <a:pt x="1184" y="5805"/>
                        <a:pt x="1761" y="5805"/>
                      </a:cubicBezTo>
                      <a:cubicBezTo>
                        <a:pt x="2062" y="5805"/>
                        <a:pt x="2345" y="5784"/>
                        <a:pt x="2554" y="5773"/>
                      </a:cubicBezTo>
                      <a:cubicBezTo>
                        <a:pt x="4226" y="5652"/>
                        <a:pt x="5867" y="4588"/>
                        <a:pt x="6566" y="3098"/>
                      </a:cubicBezTo>
                      <a:cubicBezTo>
                        <a:pt x="6961" y="2338"/>
                        <a:pt x="7235" y="879"/>
                        <a:pt x="6323" y="120"/>
                      </a:cubicBezTo>
                      <a:cubicBezTo>
                        <a:pt x="6235" y="31"/>
                        <a:pt x="6109" y="0"/>
                        <a:pt x="59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18"/>
                <p:cNvSpPr/>
                <p:nvPr/>
              </p:nvSpPr>
              <p:spPr>
                <a:xfrm>
                  <a:off x="14461025" y="6764975"/>
                  <a:ext cx="199875" cy="151500"/>
                </a:xfrm>
                <a:custGeom>
                  <a:rect b="b" l="l" r="r" t="t"/>
                  <a:pathLst>
                    <a:path extrusionOk="0" h="6060" w="7995">
                      <a:moveTo>
                        <a:pt x="6521" y="0"/>
                      </a:moveTo>
                      <a:cubicBezTo>
                        <a:pt x="6457" y="0"/>
                        <a:pt x="6397" y="50"/>
                        <a:pt x="6353" y="116"/>
                      </a:cubicBezTo>
                      <a:cubicBezTo>
                        <a:pt x="6262" y="390"/>
                        <a:pt x="6201" y="815"/>
                        <a:pt x="6323" y="1150"/>
                      </a:cubicBezTo>
                      <a:lnTo>
                        <a:pt x="5654" y="1606"/>
                      </a:lnTo>
                      <a:cubicBezTo>
                        <a:pt x="5532" y="1302"/>
                        <a:pt x="5654" y="572"/>
                        <a:pt x="5684" y="329"/>
                      </a:cubicBezTo>
                      <a:lnTo>
                        <a:pt x="5684" y="207"/>
                      </a:lnTo>
                      <a:cubicBezTo>
                        <a:pt x="5684" y="86"/>
                        <a:pt x="5654" y="25"/>
                        <a:pt x="5532" y="25"/>
                      </a:cubicBezTo>
                      <a:cubicBezTo>
                        <a:pt x="5411" y="25"/>
                        <a:pt x="5350" y="55"/>
                        <a:pt x="5350" y="177"/>
                      </a:cubicBezTo>
                      <a:lnTo>
                        <a:pt x="5350" y="268"/>
                      </a:lnTo>
                      <a:cubicBezTo>
                        <a:pt x="5259" y="846"/>
                        <a:pt x="5198" y="1484"/>
                        <a:pt x="5380" y="1849"/>
                      </a:cubicBezTo>
                      <a:cubicBezTo>
                        <a:pt x="5228" y="1940"/>
                        <a:pt x="5046" y="2061"/>
                        <a:pt x="4894" y="2213"/>
                      </a:cubicBezTo>
                      <a:lnTo>
                        <a:pt x="4438" y="2548"/>
                      </a:lnTo>
                      <a:cubicBezTo>
                        <a:pt x="4469" y="2183"/>
                        <a:pt x="4499" y="1758"/>
                        <a:pt x="4651" y="1575"/>
                      </a:cubicBezTo>
                      <a:cubicBezTo>
                        <a:pt x="4742" y="1484"/>
                        <a:pt x="4681" y="1393"/>
                        <a:pt x="4651" y="1302"/>
                      </a:cubicBezTo>
                      <a:cubicBezTo>
                        <a:pt x="4621" y="1271"/>
                        <a:pt x="4575" y="1256"/>
                        <a:pt x="4526" y="1256"/>
                      </a:cubicBezTo>
                      <a:cubicBezTo>
                        <a:pt x="4476" y="1256"/>
                        <a:pt x="4423" y="1271"/>
                        <a:pt x="4377" y="1302"/>
                      </a:cubicBezTo>
                      <a:cubicBezTo>
                        <a:pt x="4104" y="1606"/>
                        <a:pt x="4073" y="2183"/>
                        <a:pt x="4073" y="2639"/>
                      </a:cubicBezTo>
                      <a:lnTo>
                        <a:pt x="4073" y="2821"/>
                      </a:lnTo>
                      <a:cubicBezTo>
                        <a:pt x="3769" y="3004"/>
                        <a:pt x="3526" y="3247"/>
                        <a:pt x="3222" y="3429"/>
                      </a:cubicBezTo>
                      <a:cubicBezTo>
                        <a:pt x="3222" y="3368"/>
                        <a:pt x="3253" y="3247"/>
                        <a:pt x="3253" y="3156"/>
                      </a:cubicBezTo>
                      <a:cubicBezTo>
                        <a:pt x="3253" y="3095"/>
                        <a:pt x="3283" y="3065"/>
                        <a:pt x="3283" y="2973"/>
                      </a:cubicBezTo>
                      <a:cubicBezTo>
                        <a:pt x="3314" y="2852"/>
                        <a:pt x="3314" y="2700"/>
                        <a:pt x="3344" y="2609"/>
                      </a:cubicBezTo>
                      <a:cubicBezTo>
                        <a:pt x="3435" y="2092"/>
                        <a:pt x="3557" y="1545"/>
                        <a:pt x="3861" y="1241"/>
                      </a:cubicBezTo>
                      <a:cubicBezTo>
                        <a:pt x="3921" y="1150"/>
                        <a:pt x="3921" y="1028"/>
                        <a:pt x="3861" y="967"/>
                      </a:cubicBezTo>
                      <a:cubicBezTo>
                        <a:pt x="3815" y="922"/>
                        <a:pt x="3762" y="899"/>
                        <a:pt x="3712" y="899"/>
                      </a:cubicBezTo>
                      <a:cubicBezTo>
                        <a:pt x="3663" y="899"/>
                        <a:pt x="3617" y="922"/>
                        <a:pt x="3587" y="967"/>
                      </a:cubicBezTo>
                      <a:cubicBezTo>
                        <a:pt x="3192" y="1393"/>
                        <a:pt x="3101" y="2001"/>
                        <a:pt x="2979" y="2517"/>
                      </a:cubicBezTo>
                      <a:cubicBezTo>
                        <a:pt x="2949" y="2639"/>
                        <a:pt x="2949" y="2791"/>
                        <a:pt x="2888" y="2913"/>
                      </a:cubicBezTo>
                      <a:cubicBezTo>
                        <a:pt x="2888" y="2973"/>
                        <a:pt x="2858" y="3004"/>
                        <a:pt x="2858" y="3095"/>
                      </a:cubicBezTo>
                      <a:cubicBezTo>
                        <a:pt x="2827" y="3247"/>
                        <a:pt x="2797" y="3520"/>
                        <a:pt x="2706" y="3581"/>
                      </a:cubicBezTo>
                      <a:cubicBezTo>
                        <a:pt x="2675" y="3612"/>
                        <a:pt x="2675" y="3703"/>
                        <a:pt x="2675" y="3733"/>
                      </a:cubicBezTo>
                      <a:cubicBezTo>
                        <a:pt x="2462" y="3885"/>
                        <a:pt x="2219" y="4068"/>
                        <a:pt x="2037" y="4220"/>
                      </a:cubicBezTo>
                      <a:lnTo>
                        <a:pt x="1915" y="4341"/>
                      </a:lnTo>
                      <a:cubicBezTo>
                        <a:pt x="1915" y="4280"/>
                        <a:pt x="1915" y="4189"/>
                        <a:pt x="1946" y="4128"/>
                      </a:cubicBezTo>
                      <a:lnTo>
                        <a:pt x="1946" y="3976"/>
                      </a:lnTo>
                      <a:cubicBezTo>
                        <a:pt x="2037" y="3247"/>
                        <a:pt x="2341" y="2457"/>
                        <a:pt x="2706" y="1727"/>
                      </a:cubicBezTo>
                      <a:cubicBezTo>
                        <a:pt x="2736" y="1636"/>
                        <a:pt x="2736" y="1545"/>
                        <a:pt x="2645" y="1454"/>
                      </a:cubicBezTo>
                      <a:cubicBezTo>
                        <a:pt x="2614" y="1443"/>
                        <a:pt x="2581" y="1437"/>
                        <a:pt x="2547" y="1437"/>
                      </a:cubicBezTo>
                      <a:cubicBezTo>
                        <a:pt x="2479" y="1437"/>
                        <a:pt x="2412" y="1464"/>
                        <a:pt x="2371" y="1545"/>
                      </a:cubicBezTo>
                      <a:cubicBezTo>
                        <a:pt x="1946" y="2305"/>
                        <a:pt x="1642" y="3125"/>
                        <a:pt x="1520" y="3885"/>
                      </a:cubicBezTo>
                      <a:lnTo>
                        <a:pt x="1520" y="4068"/>
                      </a:lnTo>
                      <a:cubicBezTo>
                        <a:pt x="1520" y="4220"/>
                        <a:pt x="1490" y="4432"/>
                        <a:pt x="1459" y="4524"/>
                      </a:cubicBezTo>
                      <a:cubicBezTo>
                        <a:pt x="1429" y="4584"/>
                        <a:pt x="1429" y="4615"/>
                        <a:pt x="1459" y="4675"/>
                      </a:cubicBezTo>
                      <a:cubicBezTo>
                        <a:pt x="1368" y="4736"/>
                        <a:pt x="1307" y="4797"/>
                        <a:pt x="1216" y="4827"/>
                      </a:cubicBezTo>
                      <a:lnTo>
                        <a:pt x="1064" y="4949"/>
                      </a:lnTo>
                      <a:cubicBezTo>
                        <a:pt x="730" y="5192"/>
                        <a:pt x="396" y="5435"/>
                        <a:pt x="92" y="5739"/>
                      </a:cubicBezTo>
                      <a:cubicBezTo>
                        <a:pt x="0" y="5831"/>
                        <a:pt x="61" y="5952"/>
                        <a:pt x="92" y="6013"/>
                      </a:cubicBezTo>
                      <a:cubicBezTo>
                        <a:pt x="114" y="6046"/>
                        <a:pt x="144" y="6059"/>
                        <a:pt x="179" y="6059"/>
                      </a:cubicBezTo>
                      <a:cubicBezTo>
                        <a:pt x="238" y="6059"/>
                        <a:pt x="307" y="6021"/>
                        <a:pt x="365" y="5982"/>
                      </a:cubicBezTo>
                      <a:cubicBezTo>
                        <a:pt x="578" y="5679"/>
                        <a:pt x="912" y="5435"/>
                        <a:pt x="1277" y="5223"/>
                      </a:cubicBezTo>
                      <a:lnTo>
                        <a:pt x="1429" y="5101"/>
                      </a:lnTo>
                      <a:cubicBezTo>
                        <a:pt x="1551" y="5040"/>
                        <a:pt x="1642" y="4949"/>
                        <a:pt x="1733" y="4888"/>
                      </a:cubicBezTo>
                      <a:cubicBezTo>
                        <a:pt x="2462" y="5223"/>
                        <a:pt x="3283" y="5435"/>
                        <a:pt x="4073" y="5679"/>
                      </a:cubicBezTo>
                      <a:cubicBezTo>
                        <a:pt x="4286" y="5709"/>
                        <a:pt x="4438" y="5800"/>
                        <a:pt x="4621" y="5831"/>
                      </a:cubicBezTo>
                      <a:cubicBezTo>
                        <a:pt x="4642" y="5836"/>
                        <a:pt x="4662" y="5838"/>
                        <a:pt x="4680" y="5838"/>
                      </a:cubicBezTo>
                      <a:cubicBezTo>
                        <a:pt x="4763" y="5838"/>
                        <a:pt x="4808" y="5784"/>
                        <a:pt x="4833" y="5709"/>
                      </a:cubicBezTo>
                      <a:cubicBezTo>
                        <a:pt x="4864" y="5587"/>
                        <a:pt x="4803" y="5527"/>
                        <a:pt x="4742" y="5496"/>
                      </a:cubicBezTo>
                      <a:cubicBezTo>
                        <a:pt x="4590" y="5435"/>
                        <a:pt x="4377" y="5375"/>
                        <a:pt x="4195" y="5344"/>
                      </a:cubicBezTo>
                      <a:cubicBezTo>
                        <a:pt x="3466" y="5131"/>
                        <a:pt x="2766" y="4919"/>
                        <a:pt x="2098" y="4615"/>
                      </a:cubicBezTo>
                      <a:cubicBezTo>
                        <a:pt x="2128" y="4584"/>
                        <a:pt x="2219" y="4524"/>
                        <a:pt x="2250" y="4493"/>
                      </a:cubicBezTo>
                      <a:lnTo>
                        <a:pt x="3070" y="3916"/>
                      </a:lnTo>
                      <a:cubicBezTo>
                        <a:pt x="4073" y="4220"/>
                        <a:pt x="5228" y="4584"/>
                        <a:pt x="6292" y="4949"/>
                      </a:cubicBezTo>
                      <a:cubicBezTo>
                        <a:pt x="6284" y="4966"/>
                        <a:pt x="6285" y="4974"/>
                        <a:pt x="6292" y="4974"/>
                      </a:cubicBezTo>
                      <a:cubicBezTo>
                        <a:pt x="6310" y="4974"/>
                        <a:pt x="6370" y="4924"/>
                        <a:pt x="6414" y="4858"/>
                      </a:cubicBezTo>
                      <a:cubicBezTo>
                        <a:pt x="6444" y="4736"/>
                        <a:pt x="6414" y="4645"/>
                        <a:pt x="6292" y="4615"/>
                      </a:cubicBezTo>
                      <a:cubicBezTo>
                        <a:pt x="5289" y="4280"/>
                        <a:pt x="4286" y="3976"/>
                        <a:pt x="3314" y="3703"/>
                      </a:cubicBezTo>
                      <a:cubicBezTo>
                        <a:pt x="3557" y="3551"/>
                        <a:pt x="3830" y="3368"/>
                        <a:pt x="4043" y="3216"/>
                      </a:cubicBezTo>
                      <a:lnTo>
                        <a:pt x="4073" y="3216"/>
                      </a:lnTo>
                      <a:cubicBezTo>
                        <a:pt x="4195" y="3247"/>
                        <a:pt x="4347" y="3247"/>
                        <a:pt x="4469" y="3277"/>
                      </a:cubicBezTo>
                      <a:cubicBezTo>
                        <a:pt x="4742" y="3338"/>
                        <a:pt x="5046" y="3368"/>
                        <a:pt x="5228" y="3490"/>
                      </a:cubicBezTo>
                      <a:cubicBezTo>
                        <a:pt x="5244" y="3498"/>
                        <a:pt x="5263" y="3501"/>
                        <a:pt x="5284" y="3501"/>
                      </a:cubicBezTo>
                      <a:cubicBezTo>
                        <a:pt x="5348" y="3501"/>
                        <a:pt x="5434" y="3467"/>
                        <a:pt x="5502" y="3399"/>
                      </a:cubicBezTo>
                      <a:cubicBezTo>
                        <a:pt x="5532" y="3338"/>
                        <a:pt x="5502" y="3216"/>
                        <a:pt x="5411" y="3125"/>
                      </a:cubicBezTo>
                      <a:cubicBezTo>
                        <a:pt x="5137" y="2973"/>
                        <a:pt x="4803" y="2943"/>
                        <a:pt x="4529" y="2913"/>
                      </a:cubicBezTo>
                      <a:lnTo>
                        <a:pt x="4499" y="2913"/>
                      </a:lnTo>
                      <a:cubicBezTo>
                        <a:pt x="4681" y="2791"/>
                        <a:pt x="4833" y="2639"/>
                        <a:pt x="5046" y="2517"/>
                      </a:cubicBezTo>
                      <a:cubicBezTo>
                        <a:pt x="5228" y="2365"/>
                        <a:pt x="5411" y="2244"/>
                        <a:pt x="5593" y="2122"/>
                      </a:cubicBezTo>
                      <a:cubicBezTo>
                        <a:pt x="5758" y="2177"/>
                        <a:pt x="5961" y="2195"/>
                        <a:pt x="6184" y="2195"/>
                      </a:cubicBezTo>
                      <a:cubicBezTo>
                        <a:pt x="6454" y="2195"/>
                        <a:pt x="6753" y="2169"/>
                        <a:pt x="7052" y="2153"/>
                      </a:cubicBezTo>
                      <a:cubicBezTo>
                        <a:pt x="7262" y="2132"/>
                        <a:pt x="7457" y="2096"/>
                        <a:pt x="7618" y="2096"/>
                      </a:cubicBezTo>
                      <a:cubicBezTo>
                        <a:pt x="7690" y="2096"/>
                        <a:pt x="7756" y="2103"/>
                        <a:pt x="7812" y="2122"/>
                      </a:cubicBezTo>
                      <a:cubicBezTo>
                        <a:pt x="7934" y="2122"/>
                        <a:pt x="7994" y="2031"/>
                        <a:pt x="7994" y="1970"/>
                      </a:cubicBezTo>
                      <a:cubicBezTo>
                        <a:pt x="7994" y="1849"/>
                        <a:pt x="7934" y="1758"/>
                        <a:pt x="7842" y="1758"/>
                      </a:cubicBezTo>
                      <a:cubicBezTo>
                        <a:pt x="7794" y="1749"/>
                        <a:pt x="7736" y="1746"/>
                        <a:pt x="7671" y="1746"/>
                      </a:cubicBezTo>
                      <a:cubicBezTo>
                        <a:pt x="7495" y="1746"/>
                        <a:pt x="7267" y="1774"/>
                        <a:pt x="7022" y="1818"/>
                      </a:cubicBezTo>
                      <a:cubicBezTo>
                        <a:pt x="6807" y="1840"/>
                        <a:pt x="6531" y="1861"/>
                        <a:pt x="6291" y="1861"/>
                      </a:cubicBezTo>
                      <a:cubicBezTo>
                        <a:pt x="6192" y="1861"/>
                        <a:pt x="6099" y="1858"/>
                        <a:pt x="6019" y="1849"/>
                      </a:cubicBezTo>
                      <a:cubicBezTo>
                        <a:pt x="6323" y="1666"/>
                        <a:pt x="6627" y="1423"/>
                        <a:pt x="6931" y="1241"/>
                      </a:cubicBezTo>
                      <a:cubicBezTo>
                        <a:pt x="7052" y="1226"/>
                        <a:pt x="7174" y="1218"/>
                        <a:pt x="7292" y="1218"/>
                      </a:cubicBezTo>
                      <a:cubicBezTo>
                        <a:pt x="7409" y="1218"/>
                        <a:pt x="7523" y="1226"/>
                        <a:pt x="7630" y="1241"/>
                      </a:cubicBezTo>
                      <a:cubicBezTo>
                        <a:pt x="7721" y="1241"/>
                        <a:pt x="7812" y="1210"/>
                        <a:pt x="7842" y="1089"/>
                      </a:cubicBezTo>
                      <a:cubicBezTo>
                        <a:pt x="7842" y="967"/>
                        <a:pt x="7812" y="906"/>
                        <a:pt x="7691" y="846"/>
                      </a:cubicBezTo>
                      <a:lnTo>
                        <a:pt x="7569" y="846"/>
                      </a:lnTo>
                      <a:cubicBezTo>
                        <a:pt x="7630" y="815"/>
                        <a:pt x="7660" y="815"/>
                        <a:pt x="7691" y="785"/>
                      </a:cubicBezTo>
                      <a:cubicBezTo>
                        <a:pt x="7782" y="724"/>
                        <a:pt x="7812" y="633"/>
                        <a:pt x="7782" y="511"/>
                      </a:cubicBezTo>
                      <a:cubicBezTo>
                        <a:pt x="7736" y="443"/>
                        <a:pt x="7673" y="409"/>
                        <a:pt x="7594" y="409"/>
                      </a:cubicBezTo>
                      <a:cubicBezTo>
                        <a:pt x="7567" y="409"/>
                        <a:pt x="7539" y="412"/>
                        <a:pt x="7508" y="420"/>
                      </a:cubicBezTo>
                      <a:cubicBezTo>
                        <a:pt x="7265" y="572"/>
                        <a:pt x="7022" y="694"/>
                        <a:pt x="6779" y="846"/>
                      </a:cubicBezTo>
                      <a:cubicBezTo>
                        <a:pt x="6718" y="846"/>
                        <a:pt x="6657" y="876"/>
                        <a:pt x="6627" y="876"/>
                      </a:cubicBezTo>
                      <a:cubicBezTo>
                        <a:pt x="6596" y="663"/>
                        <a:pt x="6627" y="420"/>
                        <a:pt x="6718" y="238"/>
                      </a:cubicBezTo>
                      <a:cubicBezTo>
                        <a:pt x="6748" y="116"/>
                        <a:pt x="6718" y="55"/>
                        <a:pt x="6596" y="25"/>
                      </a:cubicBezTo>
                      <a:cubicBezTo>
                        <a:pt x="6571" y="8"/>
                        <a:pt x="6545" y="0"/>
                        <a:pt x="6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18"/>
                <p:cNvSpPr/>
                <p:nvPr/>
              </p:nvSpPr>
              <p:spPr>
                <a:xfrm>
                  <a:off x="13786250" y="6992775"/>
                  <a:ext cx="183900" cy="260225"/>
                </a:xfrm>
                <a:custGeom>
                  <a:rect b="b" l="l" r="r" t="t"/>
                  <a:pathLst>
                    <a:path extrusionOk="0" h="10409" w="7356">
                      <a:moveTo>
                        <a:pt x="5102" y="1"/>
                      </a:moveTo>
                      <a:cubicBezTo>
                        <a:pt x="4620" y="1"/>
                        <a:pt x="4064" y="553"/>
                        <a:pt x="3769" y="822"/>
                      </a:cubicBezTo>
                      <a:cubicBezTo>
                        <a:pt x="2766" y="1551"/>
                        <a:pt x="2006" y="2463"/>
                        <a:pt x="1337" y="3436"/>
                      </a:cubicBezTo>
                      <a:cubicBezTo>
                        <a:pt x="152" y="5108"/>
                        <a:pt x="0" y="6992"/>
                        <a:pt x="61" y="8968"/>
                      </a:cubicBezTo>
                      <a:cubicBezTo>
                        <a:pt x="122" y="9454"/>
                        <a:pt x="61" y="10062"/>
                        <a:pt x="517" y="10275"/>
                      </a:cubicBezTo>
                      <a:cubicBezTo>
                        <a:pt x="705" y="10369"/>
                        <a:pt x="919" y="10409"/>
                        <a:pt x="1148" y="10409"/>
                      </a:cubicBezTo>
                      <a:cubicBezTo>
                        <a:pt x="2026" y="10409"/>
                        <a:pt x="3118" y="9822"/>
                        <a:pt x="3769" y="9485"/>
                      </a:cubicBezTo>
                      <a:cubicBezTo>
                        <a:pt x="5806" y="8390"/>
                        <a:pt x="7325" y="6080"/>
                        <a:pt x="7356" y="3709"/>
                      </a:cubicBezTo>
                      <a:cubicBezTo>
                        <a:pt x="7356" y="2524"/>
                        <a:pt x="6869" y="518"/>
                        <a:pt x="5289" y="32"/>
                      </a:cubicBezTo>
                      <a:cubicBezTo>
                        <a:pt x="5228" y="10"/>
                        <a:pt x="5166" y="1"/>
                        <a:pt x="51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18"/>
                <p:cNvSpPr/>
                <p:nvPr/>
              </p:nvSpPr>
              <p:spPr>
                <a:xfrm>
                  <a:off x="13775600" y="6993250"/>
                  <a:ext cx="203675" cy="288475"/>
                </a:xfrm>
                <a:custGeom>
                  <a:rect b="b" l="l" r="r" t="t"/>
                  <a:pathLst>
                    <a:path extrusionOk="0" h="11539" w="8147">
                      <a:moveTo>
                        <a:pt x="6754" y="1"/>
                      </a:moveTo>
                      <a:cubicBezTo>
                        <a:pt x="6679" y="1"/>
                        <a:pt x="6602" y="23"/>
                        <a:pt x="6536" y="73"/>
                      </a:cubicBezTo>
                      <a:cubicBezTo>
                        <a:pt x="6323" y="377"/>
                        <a:pt x="6080" y="742"/>
                        <a:pt x="5867" y="1046"/>
                      </a:cubicBezTo>
                      <a:cubicBezTo>
                        <a:pt x="5776" y="1076"/>
                        <a:pt x="5715" y="1137"/>
                        <a:pt x="5654" y="1198"/>
                      </a:cubicBezTo>
                      <a:cubicBezTo>
                        <a:pt x="5472" y="924"/>
                        <a:pt x="5411" y="590"/>
                        <a:pt x="5411" y="347"/>
                      </a:cubicBezTo>
                      <a:cubicBezTo>
                        <a:pt x="5411" y="222"/>
                        <a:pt x="5329" y="118"/>
                        <a:pt x="5216" y="118"/>
                      </a:cubicBezTo>
                      <a:cubicBezTo>
                        <a:pt x="5191" y="118"/>
                        <a:pt x="5165" y="123"/>
                        <a:pt x="5137" y="134"/>
                      </a:cubicBezTo>
                      <a:cubicBezTo>
                        <a:pt x="4985" y="134"/>
                        <a:pt x="4864" y="225"/>
                        <a:pt x="4894" y="377"/>
                      </a:cubicBezTo>
                      <a:cubicBezTo>
                        <a:pt x="4955" y="773"/>
                        <a:pt x="5107" y="1380"/>
                        <a:pt x="5472" y="1715"/>
                      </a:cubicBezTo>
                      <a:cubicBezTo>
                        <a:pt x="5289" y="2049"/>
                        <a:pt x="5046" y="2353"/>
                        <a:pt x="4864" y="2718"/>
                      </a:cubicBezTo>
                      <a:cubicBezTo>
                        <a:pt x="4560" y="2414"/>
                        <a:pt x="4256" y="1380"/>
                        <a:pt x="4134" y="1046"/>
                      </a:cubicBezTo>
                      <a:lnTo>
                        <a:pt x="4104" y="894"/>
                      </a:lnTo>
                      <a:cubicBezTo>
                        <a:pt x="4077" y="762"/>
                        <a:pt x="3959" y="676"/>
                        <a:pt x="3848" y="676"/>
                      </a:cubicBezTo>
                      <a:cubicBezTo>
                        <a:pt x="3832" y="676"/>
                        <a:pt x="3816" y="677"/>
                        <a:pt x="3800" y="681"/>
                      </a:cubicBezTo>
                      <a:cubicBezTo>
                        <a:pt x="3648" y="742"/>
                        <a:pt x="3587" y="894"/>
                        <a:pt x="3618" y="985"/>
                      </a:cubicBezTo>
                      <a:lnTo>
                        <a:pt x="3648" y="1137"/>
                      </a:lnTo>
                      <a:cubicBezTo>
                        <a:pt x="3891" y="1958"/>
                        <a:pt x="4134" y="2809"/>
                        <a:pt x="4590" y="3174"/>
                      </a:cubicBezTo>
                      <a:cubicBezTo>
                        <a:pt x="4438" y="3417"/>
                        <a:pt x="4286" y="3660"/>
                        <a:pt x="4195" y="3934"/>
                      </a:cubicBezTo>
                      <a:cubicBezTo>
                        <a:pt x="4073" y="4146"/>
                        <a:pt x="3922" y="4390"/>
                        <a:pt x="3800" y="4602"/>
                      </a:cubicBezTo>
                      <a:cubicBezTo>
                        <a:pt x="3618" y="4116"/>
                        <a:pt x="3435" y="3508"/>
                        <a:pt x="3496" y="3204"/>
                      </a:cubicBezTo>
                      <a:cubicBezTo>
                        <a:pt x="3526" y="3052"/>
                        <a:pt x="3466" y="2931"/>
                        <a:pt x="3314" y="2900"/>
                      </a:cubicBezTo>
                      <a:cubicBezTo>
                        <a:pt x="3288" y="2895"/>
                        <a:pt x="3264" y="2893"/>
                        <a:pt x="3240" y="2893"/>
                      </a:cubicBezTo>
                      <a:cubicBezTo>
                        <a:pt x="3123" y="2893"/>
                        <a:pt x="3030" y="2956"/>
                        <a:pt x="2979" y="3083"/>
                      </a:cubicBezTo>
                      <a:cubicBezTo>
                        <a:pt x="2827" y="3630"/>
                        <a:pt x="3070" y="4390"/>
                        <a:pt x="3344" y="4998"/>
                      </a:cubicBezTo>
                      <a:cubicBezTo>
                        <a:pt x="3374" y="5058"/>
                        <a:pt x="3435" y="5149"/>
                        <a:pt x="3435" y="5210"/>
                      </a:cubicBezTo>
                      <a:cubicBezTo>
                        <a:pt x="3162" y="5636"/>
                        <a:pt x="2918" y="6061"/>
                        <a:pt x="2675" y="6456"/>
                      </a:cubicBezTo>
                      <a:cubicBezTo>
                        <a:pt x="2615" y="6365"/>
                        <a:pt x="2584" y="6244"/>
                        <a:pt x="2584" y="6122"/>
                      </a:cubicBezTo>
                      <a:cubicBezTo>
                        <a:pt x="2554" y="6061"/>
                        <a:pt x="2554" y="5940"/>
                        <a:pt x="2523" y="5849"/>
                      </a:cubicBezTo>
                      <a:cubicBezTo>
                        <a:pt x="2463" y="5666"/>
                        <a:pt x="2432" y="5514"/>
                        <a:pt x="2402" y="5332"/>
                      </a:cubicBezTo>
                      <a:cubicBezTo>
                        <a:pt x="2219" y="4633"/>
                        <a:pt x="2007" y="3873"/>
                        <a:pt x="2250" y="3265"/>
                      </a:cubicBezTo>
                      <a:cubicBezTo>
                        <a:pt x="2280" y="3113"/>
                        <a:pt x="2250" y="3022"/>
                        <a:pt x="2098" y="2931"/>
                      </a:cubicBezTo>
                      <a:cubicBezTo>
                        <a:pt x="2070" y="2924"/>
                        <a:pt x="2042" y="2920"/>
                        <a:pt x="2013" y="2920"/>
                      </a:cubicBezTo>
                      <a:cubicBezTo>
                        <a:pt x="1912" y="2920"/>
                        <a:pt x="1811" y="2965"/>
                        <a:pt x="1763" y="3083"/>
                      </a:cubicBezTo>
                      <a:cubicBezTo>
                        <a:pt x="1490" y="3842"/>
                        <a:pt x="1672" y="4694"/>
                        <a:pt x="1855" y="5453"/>
                      </a:cubicBezTo>
                      <a:cubicBezTo>
                        <a:pt x="1885" y="5636"/>
                        <a:pt x="1946" y="5788"/>
                        <a:pt x="1976" y="5970"/>
                      </a:cubicBezTo>
                      <a:cubicBezTo>
                        <a:pt x="1976" y="6061"/>
                        <a:pt x="2007" y="6153"/>
                        <a:pt x="2067" y="6244"/>
                      </a:cubicBezTo>
                      <a:cubicBezTo>
                        <a:pt x="2128" y="6456"/>
                        <a:pt x="2219" y="6821"/>
                        <a:pt x="2159" y="6973"/>
                      </a:cubicBezTo>
                      <a:cubicBezTo>
                        <a:pt x="2128" y="7034"/>
                        <a:pt x="2159" y="7125"/>
                        <a:pt x="2189" y="7186"/>
                      </a:cubicBezTo>
                      <a:lnTo>
                        <a:pt x="1642" y="8219"/>
                      </a:lnTo>
                      <a:cubicBezTo>
                        <a:pt x="1611" y="8280"/>
                        <a:pt x="1551" y="8371"/>
                        <a:pt x="1520" y="8402"/>
                      </a:cubicBezTo>
                      <a:cubicBezTo>
                        <a:pt x="1490" y="8280"/>
                        <a:pt x="1429" y="8219"/>
                        <a:pt x="1399" y="8098"/>
                      </a:cubicBezTo>
                      <a:cubicBezTo>
                        <a:pt x="1368" y="8037"/>
                        <a:pt x="1368" y="7946"/>
                        <a:pt x="1338" y="7885"/>
                      </a:cubicBezTo>
                      <a:cubicBezTo>
                        <a:pt x="1034" y="6882"/>
                        <a:pt x="912" y="5697"/>
                        <a:pt x="1034" y="4572"/>
                      </a:cubicBezTo>
                      <a:cubicBezTo>
                        <a:pt x="1034" y="4420"/>
                        <a:pt x="943" y="4298"/>
                        <a:pt x="791" y="4298"/>
                      </a:cubicBezTo>
                      <a:cubicBezTo>
                        <a:pt x="639" y="4298"/>
                        <a:pt x="548" y="4390"/>
                        <a:pt x="548" y="4542"/>
                      </a:cubicBezTo>
                      <a:cubicBezTo>
                        <a:pt x="426" y="5757"/>
                        <a:pt x="548" y="7004"/>
                        <a:pt x="852" y="8037"/>
                      </a:cubicBezTo>
                      <a:cubicBezTo>
                        <a:pt x="882" y="8098"/>
                        <a:pt x="882" y="8189"/>
                        <a:pt x="912" y="8250"/>
                      </a:cubicBezTo>
                      <a:cubicBezTo>
                        <a:pt x="1004" y="8493"/>
                        <a:pt x="1064" y="8675"/>
                        <a:pt x="1064" y="8888"/>
                      </a:cubicBezTo>
                      <a:cubicBezTo>
                        <a:pt x="1064" y="8979"/>
                        <a:pt x="1064" y="9040"/>
                        <a:pt x="1156" y="9101"/>
                      </a:cubicBezTo>
                      <a:cubicBezTo>
                        <a:pt x="1064" y="9192"/>
                        <a:pt x="1034" y="9314"/>
                        <a:pt x="943" y="9405"/>
                      </a:cubicBezTo>
                      <a:lnTo>
                        <a:pt x="852" y="9618"/>
                      </a:lnTo>
                      <a:cubicBezTo>
                        <a:pt x="548" y="10104"/>
                        <a:pt x="244" y="10651"/>
                        <a:pt x="31" y="11229"/>
                      </a:cubicBezTo>
                      <a:cubicBezTo>
                        <a:pt x="0" y="11381"/>
                        <a:pt x="92" y="11472"/>
                        <a:pt x="183" y="11533"/>
                      </a:cubicBezTo>
                      <a:cubicBezTo>
                        <a:pt x="202" y="11536"/>
                        <a:pt x="222" y="11538"/>
                        <a:pt x="240" y="11538"/>
                      </a:cubicBezTo>
                      <a:cubicBezTo>
                        <a:pt x="365" y="11538"/>
                        <a:pt x="460" y="11452"/>
                        <a:pt x="487" y="11320"/>
                      </a:cubicBezTo>
                      <a:cubicBezTo>
                        <a:pt x="639" y="10803"/>
                        <a:pt x="943" y="10347"/>
                        <a:pt x="1216" y="9861"/>
                      </a:cubicBezTo>
                      <a:lnTo>
                        <a:pt x="1368" y="9618"/>
                      </a:lnTo>
                      <a:cubicBezTo>
                        <a:pt x="1459" y="9466"/>
                        <a:pt x="1551" y="9314"/>
                        <a:pt x="1642" y="9131"/>
                      </a:cubicBezTo>
                      <a:cubicBezTo>
                        <a:pt x="1726" y="9134"/>
                        <a:pt x="1810" y="9135"/>
                        <a:pt x="1895" y="9135"/>
                      </a:cubicBezTo>
                      <a:cubicBezTo>
                        <a:pt x="2943" y="9135"/>
                        <a:pt x="4040" y="8968"/>
                        <a:pt x="5137" y="8827"/>
                      </a:cubicBezTo>
                      <a:cubicBezTo>
                        <a:pt x="5411" y="8797"/>
                        <a:pt x="5624" y="8736"/>
                        <a:pt x="5897" y="8706"/>
                      </a:cubicBezTo>
                      <a:cubicBezTo>
                        <a:pt x="6049" y="8675"/>
                        <a:pt x="6110" y="8554"/>
                        <a:pt x="6110" y="8402"/>
                      </a:cubicBezTo>
                      <a:cubicBezTo>
                        <a:pt x="6080" y="8250"/>
                        <a:pt x="5958" y="8189"/>
                        <a:pt x="5806" y="8189"/>
                      </a:cubicBezTo>
                      <a:cubicBezTo>
                        <a:pt x="5563" y="8219"/>
                        <a:pt x="5320" y="8250"/>
                        <a:pt x="5046" y="8280"/>
                      </a:cubicBezTo>
                      <a:cubicBezTo>
                        <a:pt x="4043" y="8432"/>
                        <a:pt x="2979" y="8584"/>
                        <a:pt x="1946" y="8584"/>
                      </a:cubicBezTo>
                      <a:lnTo>
                        <a:pt x="2067" y="8371"/>
                      </a:lnTo>
                      <a:cubicBezTo>
                        <a:pt x="2280" y="7976"/>
                        <a:pt x="2523" y="7581"/>
                        <a:pt x="2736" y="7156"/>
                      </a:cubicBezTo>
                      <a:cubicBezTo>
                        <a:pt x="4225" y="6912"/>
                        <a:pt x="5897" y="6700"/>
                        <a:pt x="7478" y="6548"/>
                      </a:cubicBezTo>
                      <a:cubicBezTo>
                        <a:pt x="7521" y="6557"/>
                        <a:pt x="7561" y="6562"/>
                        <a:pt x="7597" y="6562"/>
                      </a:cubicBezTo>
                      <a:cubicBezTo>
                        <a:pt x="7786" y="6562"/>
                        <a:pt x="7868" y="6442"/>
                        <a:pt x="7843" y="6365"/>
                      </a:cubicBezTo>
                      <a:cubicBezTo>
                        <a:pt x="7843" y="6229"/>
                        <a:pt x="7721" y="6117"/>
                        <a:pt x="7608" y="6117"/>
                      </a:cubicBezTo>
                      <a:cubicBezTo>
                        <a:pt x="7595" y="6117"/>
                        <a:pt x="7582" y="6119"/>
                        <a:pt x="7569" y="6122"/>
                      </a:cubicBezTo>
                      <a:cubicBezTo>
                        <a:pt x="6080" y="6274"/>
                        <a:pt x="4560" y="6456"/>
                        <a:pt x="3192" y="6669"/>
                      </a:cubicBezTo>
                      <a:cubicBezTo>
                        <a:pt x="3405" y="6305"/>
                        <a:pt x="3618" y="5970"/>
                        <a:pt x="3830" y="5605"/>
                      </a:cubicBezTo>
                      <a:lnTo>
                        <a:pt x="3891" y="5605"/>
                      </a:lnTo>
                      <a:cubicBezTo>
                        <a:pt x="4073" y="5545"/>
                        <a:pt x="4225" y="5514"/>
                        <a:pt x="4408" y="5453"/>
                      </a:cubicBezTo>
                      <a:cubicBezTo>
                        <a:pt x="4761" y="5345"/>
                        <a:pt x="5090" y="5236"/>
                        <a:pt x="5373" y="5236"/>
                      </a:cubicBezTo>
                      <a:cubicBezTo>
                        <a:pt x="5407" y="5236"/>
                        <a:pt x="5440" y="5237"/>
                        <a:pt x="5472" y="5241"/>
                      </a:cubicBezTo>
                      <a:cubicBezTo>
                        <a:pt x="5624" y="5241"/>
                        <a:pt x="5745" y="5149"/>
                        <a:pt x="5745" y="5028"/>
                      </a:cubicBezTo>
                      <a:cubicBezTo>
                        <a:pt x="5745" y="4876"/>
                        <a:pt x="5624" y="4754"/>
                        <a:pt x="5502" y="4754"/>
                      </a:cubicBezTo>
                      <a:cubicBezTo>
                        <a:pt x="5467" y="4752"/>
                        <a:pt x="5432" y="4750"/>
                        <a:pt x="5397" y="4750"/>
                      </a:cubicBezTo>
                      <a:cubicBezTo>
                        <a:pt x="5027" y="4750"/>
                        <a:pt x="4616" y="4887"/>
                        <a:pt x="4256" y="4998"/>
                      </a:cubicBezTo>
                      <a:cubicBezTo>
                        <a:pt x="4225" y="4998"/>
                        <a:pt x="4225" y="4998"/>
                        <a:pt x="4195" y="5028"/>
                      </a:cubicBezTo>
                      <a:lnTo>
                        <a:pt x="4651" y="4238"/>
                      </a:lnTo>
                      <a:cubicBezTo>
                        <a:pt x="4803" y="3934"/>
                        <a:pt x="4985" y="3660"/>
                        <a:pt x="5137" y="3356"/>
                      </a:cubicBezTo>
                      <a:cubicBezTo>
                        <a:pt x="5654" y="3356"/>
                        <a:pt x="6353" y="2931"/>
                        <a:pt x="6991" y="2566"/>
                      </a:cubicBezTo>
                      <a:cubicBezTo>
                        <a:pt x="7387" y="2323"/>
                        <a:pt x="7721" y="2140"/>
                        <a:pt x="7903" y="2049"/>
                      </a:cubicBezTo>
                      <a:cubicBezTo>
                        <a:pt x="8055" y="2019"/>
                        <a:pt x="8147" y="1867"/>
                        <a:pt x="8055" y="1715"/>
                      </a:cubicBezTo>
                      <a:cubicBezTo>
                        <a:pt x="8033" y="1602"/>
                        <a:pt x="7943" y="1540"/>
                        <a:pt x="7837" y="1540"/>
                      </a:cubicBezTo>
                      <a:cubicBezTo>
                        <a:pt x="7800" y="1540"/>
                        <a:pt x="7760" y="1547"/>
                        <a:pt x="7721" y="1563"/>
                      </a:cubicBezTo>
                      <a:cubicBezTo>
                        <a:pt x="7447" y="1654"/>
                        <a:pt x="7113" y="1867"/>
                        <a:pt x="6688" y="2110"/>
                      </a:cubicBezTo>
                      <a:cubicBezTo>
                        <a:pt x="6323" y="2323"/>
                        <a:pt x="5806" y="2596"/>
                        <a:pt x="5441" y="2748"/>
                      </a:cubicBezTo>
                      <a:cubicBezTo>
                        <a:pt x="5715" y="2292"/>
                        <a:pt x="5958" y="1867"/>
                        <a:pt x="6232" y="1441"/>
                      </a:cubicBezTo>
                      <a:cubicBezTo>
                        <a:pt x="6505" y="1259"/>
                        <a:pt x="6840" y="1107"/>
                        <a:pt x="7113" y="1046"/>
                      </a:cubicBezTo>
                      <a:cubicBezTo>
                        <a:pt x="7265" y="985"/>
                        <a:pt x="7326" y="833"/>
                        <a:pt x="7295" y="742"/>
                      </a:cubicBezTo>
                      <a:cubicBezTo>
                        <a:pt x="7269" y="610"/>
                        <a:pt x="7150" y="524"/>
                        <a:pt x="7040" y="524"/>
                      </a:cubicBezTo>
                      <a:cubicBezTo>
                        <a:pt x="7023" y="524"/>
                        <a:pt x="7007" y="525"/>
                        <a:pt x="6991" y="529"/>
                      </a:cubicBezTo>
                      <a:cubicBezTo>
                        <a:pt x="6961" y="529"/>
                        <a:pt x="6931" y="590"/>
                        <a:pt x="6840" y="590"/>
                      </a:cubicBezTo>
                      <a:cubicBezTo>
                        <a:pt x="6870" y="529"/>
                        <a:pt x="6931" y="469"/>
                        <a:pt x="6961" y="438"/>
                      </a:cubicBezTo>
                      <a:cubicBezTo>
                        <a:pt x="7022" y="317"/>
                        <a:pt x="7022" y="165"/>
                        <a:pt x="6931" y="43"/>
                      </a:cubicBezTo>
                      <a:cubicBezTo>
                        <a:pt x="6876" y="16"/>
                        <a:pt x="6815" y="1"/>
                        <a:pt x="6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18"/>
                <p:cNvSpPr/>
                <p:nvPr/>
              </p:nvSpPr>
              <p:spPr>
                <a:xfrm>
                  <a:off x="13733050" y="7713525"/>
                  <a:ext cx="126150" cy="193100"/>
                </a:xfrm>
                <a:custGeom>
                  <a:rect b="b" l="l" r="r" t="t"/>
                  <a:pathLst>
                    <a:path extrusionOk="0" h="7724" w="5046">
                      <a:moveTo>
                        <a:pt x="1674" y="0"/>
                      </a:moveTo>
                      <a:cubicBezTo>
                        <a:pt x="1634" y="0"/>
                        <a:pt x="1592" y="5"/>
                        <a:pt x="1550" y="17"/>
                      </a:cubicBezTo>
                      <a:cubicBezTo>
                        <a:pt x="882" y="290"/>
                        <a:pt x="578" y="1506"/>
                        <a:pt x="426" y="2114"/>
                      </a:cubicBezTo>
                      <a:cubicBezTo>
                        <a:pt x="0" y="3755"/>
                        <a:pt x="487" y="5640"/>
                        <a:pt x="1702" y="6825"/>
                      </a:cubicBezTo>
                      <a:cubicBezTo>
                        <a:pt x="2125" y="7226"/>
                        <a:pt x="2955" y="7724"/>
                        <a:pt x="3763" y="7724"/>
                      </a:cubicBezTo>
                      <a:cubicBezTo>
                        <a:pt x="4059" y="7724"/>
                        <a:pt x="4352" y="7657"/>
                        <a:pt x="4620" y="7494"/>
                      </a:cubicBezTo>
                      <a:cubicBezTo>
                        <a:pt x="4985" y="7342"/>
                        <a:pt x="4924" y="6612"/>
                        <a:pt x="4985" y="6309"/>
                      </a:cubicBezTo>
                      <a:cubicBezTo>
                        <a:pt x="5046" y="5427"/>
                        <a:pt x="4985" y="4606"/>
                        <a:pt x="4772" y="3755"/>
                      </a:cubicBezTo>
                      <a:cubicBezTo>
                        <a:pt x="4468" y="2327"/>
                        <a:pt x="3557" y="1354"/>
                        <a:pt x="2462" y="442"/>
                      </a:cubicBezTo>
                      <a:cubicBezTo>
                        <a:pt x="2223" y="256"/>
                        <a:pt x="1960" y="0"/>
                        <a:pt x="16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18"/>
                <p:cNvSpPr/>
                <p:nvPr/>
              </p:nvSpPr>
              <p:spPr>
                <a:xfrm>
                  <a:off x="13729250" y="7687050"/>
                  <a:ext cx="133750" cy="231325"/>
                </a:xfrm>
                <a:custGeom>
                  <a:rect b="b" l="l" r="r" t="t"/>
                  <a:pathLst>
                    <a:path extrusionOk="0" h="9253" w="5350">
                      <a:moveTo>
                        <a:pt x="1466" y="0"/>
                      </a:moveTo>
                      <a:cubicBezTo>
                        <a:pt x="1444" y="0"/>
                        <a:pt x="1421" y="4"/>
                        <a:pt x="1399" y="12"/>
                      </a:cubicBezTo>
                      <a:cubicBezTo>
                        <a:pt x="1338" y="73"/>
                        <a:pt x="1277" y="164"/>
                        <a:pt x="1338" y="285"/>
                      </a:cubicBezTo>
                      <a:cubicBezTo>
                        <a:pt x="1520" y="620"/>
                        <a:pt x="1642" y="1015"/>
                        <a:pt x="1733" y="1380"/>
                      </a:cubicBezTo>
                      <a:lnTo>
                        <a:pt x="1794" y="1592"/>
                      </a:lnTo>
                      <a:cubicBezTo>
                        <a:pt x="1824" y="1684"/>
                        <a:pt x="1854" y="1836"/>
                        <a:pt x="1885" y="1957"/>
                      </a:cubicBezTo>
                      <a:cubicBezTo>
                        <a:pt x="1338" y="2565"/>
                        <a:pt x="821" y="3264"/>
                        <a:pt x="365" y="3933"/>
                      </a:cubicBezTo>
                      <a:cubicBezTo>
                        <a:pt x="274" y="4085"/>
                        <a:pt x="183" y="4237"/>
                        <a:pt x="61" y="4389"/>
                      </a:cubicBezTo>
                      <a:cubicBezTo>
                        <a:pt x="0" y="4480"/>
                        <a:pt x="31" y="4571"/>
                        <a:pt x="122" y="4662"/>
                      </a:cubicBezTo>
                      <a:cubicBezTo>
                        <a:pt x="145" y="4686"/>
                        <a:pt x="177" y="4695"/>
                        <a:pt x="211" y="4695"/>
                      </a:cubicBezTo>
                      <a:cubicBezTo>
                        <a:pt x="267" y="4695"/>
                        <a:pt x="328" y="4669"/>
                        <a:pt x="365" y="4632"/>
                      </a:cubicBezTo>
                      <a:cubicBezTo>
                        <a:pt x="487" y="4480"/>
                        <a:pt x="578" y="4328"/>
                        <a:pt x="669" y="4176"/>
                      </a:cubicBezTo>
                      <a:cubicBezTo>
                        <a:pt x="1095" y="3568"/>
                        <a:pt x="1520" y="2899"/>
                        <a:pt x="2006" y="2383"/>
                      </a:cubicBezTo>
                      <a:cubicBezTo>
                        <a:pt x="2037" y="2443"/>
                        <a:pt x="2037" y="2504"/>
                        <a:pt x="2098" y="2565"/>
                      </a:cubicBezTo>
                      <a:cubicBezTo>
                        <a:pt x="2189" y="2869"/>
                        <a:pt x="2310" y="3173"/>
                        <a:pt x="2402" y="3507"/>
                      </a:cubicBezTo>
                      <a:cubicBezTo>
                        <a:pt x="1794" y="4389"/>
                        <a:pt x="1095" y="5392"/>
                        <a:pt x="426" y="6304"/>
                      </a:cubicBezTo>
                      <a:cubicBezTo>
                        <a:pt x="304" y="6456"/>
                        <a:pt x="304" y="6577"/>
                        <a:pt x="426" y="6608"/>
                      </a:cubicBezTo>
                      <a:cubicBezTo>
                        <a:pt x="449" y="6631"/>
                        <a:pt x="481" y="6641"/>
                        <a:pt x="515" y="6641"/>
                      </a:cubicBezTo>
                      <a:cubicBezTo>
                        <a:pt x="571" y="6641"/>
                        <a:pt x="631" y="6615"/>
                        <a:pt x="669" y="6577"/>
                      </a:cubicBezTo>
                      <a:cubicBezTo>
                        <a:pt x="1338" y="5726"/>
                        <a:pt x="1946" y="4814"/>
                        <a:pt x="2493" y="4024"/>
                      </a:cubicBezTo>
                      <a:cubicBezTo>
                        <a:pt x="2584" y="4298"/>
                        <a:pt x="2645" y="4602"/>
                        <a:pt x="2736" y="4845"/>
                      </a:cubicBezTo>
                      <a:lnTo>
                        <a:pt x="2736" y="4905"/>
                      </a:lnTo>
                      <a:cubicBezTo>
                        <a:pt x="2645" y="4997"/>
                        <a:pt x="2614" y="5118"/>
                        <a:pt x="2554" y="5240"/>
                      </a:cubicBezTo>
                      <a:cubicBezTo>
                        <a:pt x="2432" y="5513"/>
                        <a:pt x="2310" y="5726"/>
                        <a:pt x="2128" y="5909"/>
                      </a:cubicBezTo>
                      <a:cubicBezTo>
                        <a:pt x="2037" y="6000"/>
                        <a:pt x="2037" y="6121"/>
                        <a:pt x="2128" y="6182"/>
                      </a:cubicBezTo>
                      <a:cubicBezTo>
                        <a:pt x="2158" y="6228"/>
                        <a:pt x="2204" y="6250"/>
                        <a:pt x="2253" y="6250"/>
                      </a:cubicBezTo>
                      <a:cubicBezTo>
                        <a:pt x="2303" y="6250"/>
                        <a:pt x="2356" y="6228"/>
                        <a:pt x="2402" y="6182"/>
                      </a:cubicBezTo>
                      <a:cubicBezTo>
                        <a:pt x="2614" y="6000"/>
                        <a:pt x="2766" y="5696"/>
                        <a:pt x="2888" y="5422"/>
                      </a:cubicBezTo>
                      <a:cubicBezTo>
                        <a:pt x="2888" y="5422"/>
                        <a:pt x="2888" y="5392"/>
                        <a:pt x="2918" y="5392"/>
                      </a:cubicBezTo>
                      <a:cubicBezTo>
                        <a:pt x="3010" y="5605"/>
                        <a:pt x="3070" y="5817"/>
                        <a:pt x="3101" y="6030"/>
                      </a:cubicBezTo>
                      <a:lnTo>
                        <a:pt x="3344" y="6729"/>
                      </a:lnTo>
                      <a:cubicBezTo>
                        <a:pt x="3101" y="7033"/>
                        <a:pt x="2949" y="7550"/>
                        <a:pt x="2858" y="8097"/>
                      </a:cubicBezTo>
                      <a:cubicBezTo>
                        <a:pt x="2766" y="8401"/>
                        <a:pt x="2736" y="8644"/>
                        <a:pt x="2645" y="8796"/>
                      </a:cubicBezTo>
                      <a:cubicBezTo>
                        <a:pt x="2614" y="8887"/>
                        <a:pt x="2645" y="9009"/>
                        <a:pt x="2736" y="9039"/>
                      </a:cubicBezTo>
                      <a:cubicBezTo>
                        <a:pt x="2751" y="9047"/>
                        <a:pt x="2770" y="9051"/>
                        <a:pt x="2791" y="9051"/>
                      </a:cubicBezTo>
                      <a:cubicBezTo>
                        <a:pt x="2852" y="9051"/>
                        <a:pt x="2926" y="9016"/>
                        <a:pt x="2949" y="8948"/>
                      </a:cubicBezTo>
                      <a:cubicBezTo>
                        <a:pt x="3040" y="8766"/>
                        <a:pt x="3101" y="8492"/>
                        <a:pt x="3192" y="8158"/>
                      </a:cubicBezTo>
                      <a:cubicBezTo>
                        <a:pt x="3253" y="7854"/>
                        <a:pt x="3344" y="7489"/>
                        <a:pt x="3465" y="7155"/>
                      </a:cubicBezTo>
                      <a:cubicBezTo>
                        <a:pt x="3557" y="7519"/>
                        <a:pt x="3648" y="7854"/>
                        <a:pt x="3739" y="8219"/>
                      </a:cubicBezTo>
                      <a:cubicBezTo>
                        <a:pt x="3709" y="8462"/>
                        <a:pt x="3648" y="8735"/>
                        <a:pt x="3526" y="8887"/>
                      </a:cubicBezTo>
                      <a:cubicBezTo>
                        <a:pt x="3496" y="8948"/>
                        <a:pt x="3526" y="9070"/>
                        <a:pt x="3617" y="9161"/>
                      </a:cubicBezTo>
                      <a:cubicBezTo>
                        <a:pt x="3633" y="9168"/>
                        <a:pt x="3652" y="9172"/>
                        <a:pt x="3673" y="9172"/>
                      </a:cubicBezTo>
                      <a:cubicBezTo>
                        <a:pt x="3735" y="9172"/>
                        <a:pt x="3815" y="9138"/>
                        <a:pt x="3861" y="9070"/>
                      </a:cubicBezTo>
                      <a:cubicBezTo>
                        <a:pt x="3861" y="9039"/>
                        <a:pt x="3921" y="8978"/>
                        <a:pt x="3921" y="8978"/>
                      </a:cubicBezTo>
                      <a:cubicBezTo>
                        <a:pt x="3921" y="9039"/>
                        <a:pt x="3921" y="9070"/>
                        <a:pt x="3952" y="9100"/>
                      </a:cubicBezTo>
                      <a:cubicBezTo>
                        <a:pt x="3952" y="9222"/>
                        <a:pt x="4043" y="9252"/>
                        <a:pt x="4165" y="9252"/>
                      </a:cubicBezTo>
                      <a:cubicBezTo>
                        <a:pt x="4286" y="9252"/>
                        <a:pt x="4317" y="9130"/>
                        <a:pt x="4317" y="9039"/>
                      </a:cubicBezTo>
                      <a:cubicBezTo>
                        <a:pt x="4286" y="8766"/>
                        <a:pt x="4225" y="8462"/>
                        <a:pt x="4134" y="8188"/>
                      </a:cubicBezTo>
                      <a:lnTo>
                        <a:pt x="4134" y="8006"/>
                      </a:lnTo>
                      <a:cubicBezTo>
                        <a:pt x="4347" y="8036"/>
                        <a:pt x="4590" y="8158"/>
                        <a:pt x="4712" y="8279"/>
                      </a:cubicBezTo>
                      <a:cubicBezTo>
                        <a:pt x="4733" y="8301"/>
                        <a:pt x="4762" y="8311"/>
                        <a:pt x="4795" y="8311"/>
                      </a:cubicBezTo>
                      <a:cubicBezTo>
                        <a:pt x="4855" y="8311"/>
                        <a:pt x="4926" y="8277"/>
                        <a:pt x="4985" y="8219"/>
                      </a:cubicBezTo>
                      <a:cubicBezTo>
                        <a:pt x="5046" y="8158"/>
                        <a:pt x="5016" y="8036"/>
                        <a:pt x="4924" y="7975"/>
                      </a:cubicBezTo>
                      <a:cubicBezTo>
                        <a:pt x="4727" y="7778"/>
                        <a:pt x="4374" y="7607"/>
                        <a:pt x="4033" y="7607"/>
                      </a:cubicBezTo>
                      <a:cubicBezTo>
                        <a:pt x="4006" y="7607"/>
                        <a:pt x="3979" y="7608"/>
                        <a:pt x="3952" y="7611"/>
                      </a:cubicBezTo>
                      <a:lnTo>
                        <a:pt x="3709" y="6820"/>
                      </a:lnTo>
                      <a:cubicBezTo>
                        <a:pt x="3722" y="6819"/>
                        <a:pt x="3736" y="6818"/>
                        <a:pt x="3750" y="6818"/>
                      </a:cubicBezTo>
                      <a:cubicBezTo>
                        <a:pt x="4072" y="6818"/>
                        <a:pt x="4721" y="7131"/>
                        <a:pt x="4924" y="7276"/>
                      </a:cubicBezTo>
                      <a:lnTo>
                        <a:pt x="5046" y="7307"/>
                      </a:lnTo>
                      <a:cubicBezTo>
                        <a:pt x="5073" y="7325"/>
                        <a:pt x="5099" y="7332"/>
                        <a:pt x="5126" y="7332"/>
                      </a:cubicBezTo>
                      <a:cubicBezTo>
                        <a:pt x="5191" y="7332"/>
                        <a:pt x="5255" y="7289"/>
                        <a:pt x="5320" y="7246"/>
                      </a:cubicBezTo>
                      <a:cubicBezTo>
                        <a:pt x="5350" y="7155"/>
                        <a:pt x="5320" y="7064"/>
                        <a:pt x="5228" y="6972"/>
                      </a:cubicBezTo>
                      <a:lnTo>
                        <a:pt x="5137" y="6942"/>
                      </a:lnTo>
                      <a:cubicBezTo>
                        <a:pt x="4663" y="6705"/>
                        <a:pt x="4167" y="6468"/>
                        <a:pt x="3786" y="6468"/>
                      </a:cubicBezTo>
                      <a:cubicBezTo>
                        <a:pt x="3727" y="6468"/>
                        <a:pt x="3670" y="6474"/>
                        <a:pt x="3617" y="6486"/>
                      </a:cubicBezTo>
                      <a:cubicBezTo>
                        <a:pt x="3526" y="6304"/>
                        <a:pt x="3496" y="6061"/>
                        <a:pt x="3405" y="5878"/>
                      </a:cubicBezTo>
                      <a:cubicBezTo>
                        <a:pt x="3344" y="5696"/>
                        <a:pt x="3313" y="5544"/>
                        <a:pt x="3222" y="5331"/>
                      </a:cubicBezTo>
                      <a:lnTo>
                        <a:pt x="3222" y="5331"/>
                      </a:lnTo>
                      <a:cubicBezTo>
                        <a:pt x="3557" y="5483"/>
                        <a:pt x="3982" y="5635"/>
                        <a:pt x="4104" y="5878"/>
                      </a:cubicBezTo>
                      <a:cubicBezTo>
                        <a:pt x="4125" y="5921"/>
                        <a:pt x="4208" y="5964"/>
                        <a:pt x="4286" y="5964"/>
                      </a:cubicBezTo>
                      <a:cubicBezTo>
                        <a:pt x="4319" y="5964"/>
                        <a:pt x="4351" y="5957"/>
                        <a:pt x="4377" y="5939"/>
                      </a:cubicBezTo>
                      <a:cubicBezTo>
                        <a:pt x="4438" y="5909"/>
                        <a:pt x="4469" y="5787"/>
                        <a:pt x="4438" y="5696"/>
                      </a:cubicBezTo>
                      <a:cubicBezTo>
                        <a:pt x="4256" y="5331"/>
                        <a:pt x="3678" y="5118"/>
                        <a:pt x="3253" y="4966"/>
                      </a:cubicBezTo>
                      <a:cubicBezTo>
                        <a:pt x="3192" y="4936"/>
                        <a:pt x="3161" y="4936"/>
                        <a:pt x="3101" y="4875"/>
                      </a:cubicBezTo>
                      <a:cubicBezTo>
                        <a:pt x="3010" y="4541"/>
                        <a:pt x="2918" y="4206"/>
                        <a:pt x="2797" y="3872"/>
                      </a:cubicBezTo>
                      <a:lnTo>
                        <a:pt x="2797" y="3872"/>
                      </a:lnTo>
                      <a:lnTo>
                        <a:pt x="3040" y="3963"/>
                      </a:lnTo>
                      <a:cubicBezTo>
                        <a:pt x="3101" y="4024"/>
                        <a:pt x="3161" y="4054"/>
                        <a:pt x="3192" y="4054"/>
                      </a:cubicBezTo>
                      <a:cubicBezTo>
                        <a:pt x="3313" y="4115"/>
                        <a:pt x="3405" y="4176"/>
                        <a:pt x="3526" y="4237"/>
                      </a:cubicBezTo>
                      <a:cubicBezTo>
                        <a:pt x="3982" y="4480"/>
                        <a:pt x="4469" y="4723"/>
                        <a:pt x="4681" y="5149"/>
                      </a:cubicBezTo>
                      <a:cubicBezTo>
                        <a:pt x="4704" y="5217"/>
                        <a:pt x="4778" y="5251"/>
                        <a:pt x="4852" y="5251"/>
                      </a:cubicBezTo>
                      <a:cubicBezTo>
                        <a:pt x="4877" y="5251"/>
                        <a:pt x="4902" y="5247"/>
                        <a:pt x="4924" y="5240"/>
                      </a:cubicBezTo>
                      <a:cubicBezTo>
                        <a:pt x="5016" y="5179"/>
                        <a:pt x="5046" y="5088"/>
                        <a:pt x="5016" y="4966"/>
                      </a:cubicBezTo>
                      <a:cubicBezTo>
                        <a:pt x="4742" y="4480"/>
                        <a:pt x="4225" y="4176"/>
                        <a:pt x="3709" y="3902"/>
                      </a:cubicBezTo>
                      <a:cubicBezTo>
                        <a:pt x="3617" y="3811"/>
                        <a:pt x="3496" y="3781"/>
                        <a:pt x="3374" y="3720"/>
                      </a:cubicBezTo>
                      <a:cubicBezTo>
                        <a:pt x="3344" y="3659"/>
                        <a:pt x="3253" y="3629"/>
                        <a:pt x="3192" y="3598"/>
                      </a:cubicBezTo>
                      <a:cubicBezTo>
                        <a:pt x="3040" y="3507"/>
                        <a:pt x="2797" y="3416"/>
                        <a:pt x="2766" y="3295"/>
                      </a:cubicBezTo>
                      <a:cubicBezTo>
                        <a:pt x="2736" y="3264"/>
                        <a:pt x="2706" y="3203"/>
                        <a:pt x="2614" y="3203"/>
                      </a:cubicBezTo>
                      <a:cubicBezTo>
                        <a:pt x="2554" y="2960"/>
                        <a:pt x="2432" y="2687"/>
                        <a:pt x="2341" y="2413"/>
                      </a:cubicBezTo>
                      <a:cubicBezTo>
                        <a:pt x="2341" y="2383"/>
                        <a:pt x="2310" y="2291"/>
                        <a:pt x="2310" y="2261"/>
                      </a:cubicBezTo>
                      <a:lnTo>
                        <a:pt x="2310" y="2261"/>
                      </a:lnTo>
                      <a:lnTo>
                        <a:pt x="2554" y="2383"/>
                      </a:lnTo>
                      <a:cubicBezTo>
                        <a:pt x="2584" y="2413"/>
                        <a:pt x="2645" y="2413"/>
                        <a:pt x="2706" y="2443"/>
                      </a:cubicBezTo>
                      <a:cubicBezTo>
                        <a:pt x="3374" y="2747"/>
                        <a:pt x="4013" y="3295"/>
                        <a:pt x="4590" y="3902"/>
                      </a:cubicBezTo>
                      <a:cubicBezTo>
                        <a:pt x="4636" y="3933"/>
                        <a:pt x="4681" y="3948"/>
                        <a:pt x="4727" y="3948"/>
                      </a:cubicBezTo>
                      <a:cubicBezTo>
                        <a:pt x="4772" y="3948"/>
                        <a:pt x="4818" y="3933"/>
                        <a:pt x="4864" y="3902"/>
                      </a:cubicBezTo>
                      <a:cubicBezTo>
                        <a:pt x="4924" y="3811"/>
                        <a:pt x="4924" y="3720"/>
                        <a:pt x="4864" y="3629"/>
                      </a:cubicBezTo>
                      <a:cubicBezTo>
                        <a:pt x="4286" y="2991"/>
                        <a:pt x="3557" y="2443"/>
                        <a:pt x="2858" y="2109"/>
                      </a:cubicBezTo>
                      <a:cubicBezTo>
                        <a:pt x="2797" y="2079"/>
                        <a:pt x="2736" y="2079"/>
                        <a:pt x="2706" y="2048"/>
                      </a:cubicBezTo>
                      <a:cubicBezTo>
                        <a:pt x="2554" y="1957"/>
                        <a:pt x="2402" y="1927"/>
                        <a:pt x="2310" y="1805"/>
                      </a:cubicBezTo>
                      <a:cubicBezTo>
                        <a:pt x="2280" y="1775"/>
                        <a:pt x="2250" y="1744"/>
                        <a:pt x="2189" y="1744"/>
                      </a:cubicBezTo>
                      <a:cubicBezTo>
                        <a:pt x="2158" y="1653"/>
                        <a:pt x="2158" y="1592"/>
                        <a:pt x="2128" y="1471"/>
                      </a:cubicBezTo>
                      <a:lnTo>
                        <a:pt x="2098" y="1288"/>
                      </a:lnTo>
                      <a:cubicBezTo>
                        <a:pt x="1976" y="863"/>
                        <a:pt x="1854" y="437"/>
                        <a:pt x="1642" y="103"/>
                      </a:cubicBezTo>
                      <a:cubicBezTo>
                        <a:pt x="1596" y="35"/>
                        <a:pt x="1533" y="0"/>
                        <a:pt x="1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18"/>
                <p:cNvSpPr/>
                <p:nvPr/>
              </p:nvSpPr>
              <p:spPr>
                <a:xfrm>
                  <a:off x="13690500" y="7419300"/>
                  <a:ext cx="107925" cy="152700"/>
                </a:xfrm>
                <a:custGeom>
                  <a:rect b="b" l="l" r="r" t="t"/>
                  <a:pathLst>
                    <a:path extrusionOk="0" h="6108" w="4317">
                      <a:moveTo>
                        <a:pt x="2995" y="1"/>
                      </a:moveTo>
                      <a:cubicBezTo>
                        <a:pt x="2733" y="1"/>
                        <a:pt x="2406" y="345"/>
                        <a:pt x="2219" y="478"/>
                      </a:cubicBezTo>
                      <a:cubicBezTo>
                        <a:pt x="1672" y="904"/>
                        <a:pt x="1216" y="1421"/>
                        <a:pt x="790" y="1998"/>
                      </a:cubicBezTo>
                      <a:cubicBezTo>
                        <a:pt x="91" y="3001"/>
                        <a:pt x="0" y="4065"/>
                        <a:pt x="61" y="5220"/>
                      </a:cubicBezTo>
                      <a:cubicBezTo>
                        <a:pt x="61" y="5494"/>
                        <a:pt x="61" y="5889"/>
                        <a:pt x="335" y="6041"/>
                      </a:cubicBezTo>
                      <a:cubicBezTo>
                        <a:pt x="434" y="6088"/>
                        <a:pt x="548" y="6107"/>
                        <a:pt x="670" y="6107"/>
                      </a:cubicBezTo>
                      <a:cubicBezTo>
                        <a:pt x="1183" y="6107"/>
                        <a:pt x="1845" y="5757"/>
                        <a:pt x="2189" y="5585"/>
                      </a:cubicBezTo>
                      <a:cubicBezTo>
                        <a:pt x="3404" y="4916"/>
                        <a:pt x="4286" y="3609"/>
                        <a:pt x="4316" y="2181"/>
                      </a:cubicBezTo>
                      <a:cubicBezTo>
                        <a:pt x="4316" y="1512"/>
                        <a:pt x="4043" y="327"/>
                        <a:pt x="3101" y="23"/>
                      </a:cubicBezTo>
                      <a:cubicBezTo>
                        <a:pt x="3067" y="8"/>
                        <a:pt x="3032" y="1"/>
                        <a:pt x="29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18"/>
                <p:cNvSpPr/>
                <p:nvPr/>
              </p:nvSpPr>
              <p:spPr>
                <a:xfrm>
                  <a:off x="13687450" y="7420150"/>
                  <a:ext cx="117800" cy="170900"/>
                </a:xfrm>
                <a:custGeom>
                  <a:rect b="b" l="l" r="r" t="t"/>
                  <a:pathLst>
                    <a:path extrusionOk="0" h="6836" w="4712">
                      <a:moveTo>
                        <a:pt x="3983" y="1"/>
                      </a:moveTo>
                      <a:cubicBezTo>
                        <a:pt x="3934" y="1"/>
                        <a:pt x="3888" y="22"/>
                        <a:pt x="3830" y="80"/>
                      </a:cubicBezTo>
                      <a:cubicBezTo>
                        <a:pt x="3678" y="262"/>
                        <a:pt x="3557" y="444"/>
                        <a:pt x="3405" y="627"/>
                      </a:cubicBezTo>
                      <a:cubicBezTo>
                        <a:pt x="3374" y="688"/>
                        <a:pt x="3344" y="718"/>
                        <a:pt x="3314" y="718"/>
                      </a:cubicBezTo>
                      <a:cubicBezTo>
                        <a:pt x="3192" y="566"/>
                        <a:pt x="3162" y="384"/>
                        <a:pt x="3162" y="232"/>
                      </a:cubicBezTo>
                      <a:cubicBezTo>
                        <a:pt x="3162" y="141"/>
                        <a:pt x="3071" y="80"/>
                        <a:pt x="3010" y="80"/>
                      </a:cubicBezTo>
                      <a:cubicBezTo>
                        <a:pt x="2919" y="80"/>
                        <a:pt x="2858" y="141"/>
                        <a:pt x="2858" y="232"/>
                      </a:cubicBezTo>
                      <a:cubicBezTo>
                        <a:pt x="2858" y="444"/>
                        <a:pt x="2949" y="779"/>
                        <a:pt x="3192" y="1022"/>
                      </a:cubicBezTo>
                      <a:lnTo>
                        <a:pt x="2858" y="1600"/>
                      </a:lnTo>
                      <a:cubicBezTo>
                        <a:pt x="2645" y="1387"/>
                        <a:pt x="2493" y="840"/>
                        <a:pt x="2432" y="596"/>
                      </a:cubicBezTo>
                      <a:lnTo>
                        <a:pt x="2402" y="536"/>
                      </a:lnTo>
                      <a:cubicBezTo>
                        <a:pt x="2341" y="444"/>
                        <a:pt x="2280" y="414"/>
                        <a:pt x="2189" y="414"/>
                      </a:cubicBezTo>
                      <a:cubicBezTo>
                        <a:pt x="2128" y="444"/>
                        <a:pt x="2098" y="536"/>
                        <a:pt x="2098" y="596"/>
                      </a:cubicBezTo>
                      <a:lnTo>
                        <a:pt x="2128" y="688"/>
                      </a:lnTo>
                      <a:cubicBezTo>
                        <a:pt x="2250" y="1144"/>
                        <a:pt x="2432" y="1660"/>
                        <a:pt x="2706" y="1843"/>
                      </a:cubicBezTo>
                      <a:cubicBezTo>
                        <a:pt x="2615" y="1995"/>
                        <a:pt x="2554" y="2147"/>
                        <a:pt x="2432" y="2299"/>
                      </a:cubicBezTo>
                      <a:cubicBezTo>
                        <a:pt x="2341" y="2451"/>
                        <a:pt x="2280" y="2572"/>
                        <a:pt x="2189" y="2724"/>
                      </a:cubicBezTo>
                      <a:cubicBezTo>
                        <a:pt x="2098" y="2420"/>
                        <a:pt x="1976" y="2086"/>
                        <a:pt x="2037" y="1903"/>
                      </a:cubicBezTo>
                      <a:cubicBezTo>
                        <a:pt x="2098" y="1812"/>
                        <a:pt x="2007" y="1751"/>
                        <a:pt x="1946" y="1691"/>
                      </a:cubicBezTo>
                      <a:cubicBezTo>
                        <a:pt x="1933" y="1687"/>
                        <a:pt x="1922" y="1685"/>
                        <a:pt x="1910" y="1685"/>
                      </a:cubicBezTo>
                      <a:cubicBezTo>
                        <a:pt x="1838" y="1685"/>
                        <a:pt x="1786" y="1760"/>
                        <a:pt x="1733" y="1812"/>
                      </a:cubicBezTo>
                      <a:cubicBezTo>
                        <a:pt x="1672" y="2116"/>
                        <a:pt x="1824" y="2572"/>
                        <a:pt x="1976" y="2907"/>
                      </a:cubicBezTo>
                      <a:cubicBezTo>
                        <a:pt x="1976" y="2967"/>
                        <a:pt x="2007" y="2998"/>
                        <a:pt x="2007" y="3058"/>
                      </a:cubicBezTo>
                      <a:cubicBezTo>
                        <a:pt x="1855" y="3332"/>
                        <a:pt x="1703" y="3575"/>
                        <a:pt x="1551" y="3788"/>
                      </a:cubicBezTo>
                      <a:cubicBezTo>
                        <a:pt x="1551" y="3727"/>
                        <a:pt x="1520" y="3636"/>
                        <a:pt x="1520" y="3606"/>
                      </a:cubicBezTo>
                      <a:cubicBezTo>
                        <a:pt x="1520" y="3575"/>
                        <a:pt x="1490" y="3484"/>
                        <a:pt x="1490" y="3454"/>
                      </a:cubicBezTo>
                      <a:cubicBezTo>
                        <a:pt x="1429" y="3332"/>
                        <a:pt x="1429" y="3210"/>
                        <a:pt x="1399" y="3150"/>
                      </a:cubicBezTo>
                      <a:cubicBezTo>
                        <a:pt x="1277" y="2755"/>
                        <a:pt x="1186" y="2299"/>
                        <a:pt x="1338" y="1934"/>
                      </a:cubicBezTo>
                      <a:cubicBezTo>
                        <a:pt x="1368" y="1843"/>
                        <a:pt x="1338" y="1782"/>
                        <a:pt x="1247" y="1751"/>
                      </a:cubicBezTo>
                      <a:cubicBezTo>
                        <a:pt x="1229" y="1734"/>
                        <a:pt x="1209" y="1726"/>
                        <a:pt x="1188" y="1726"/>
                      </a:cubicBezTo>
                      <a:cubicBezTo>
                        <a:pt x="1138" y="1726"/>
                        <a:pt x="1086" y="1769"/>
                        <a:pt x="1064" y="1812"/>
                      </a:cubicBezTo>
                      <a:cubicBezTo>
                        <a:pt x="912" y="2268"/>
                        <a:pt x="1034" y="2755"/>
                        <a:pt x="1125" y="3180"/>
                      </a:cubicBezTo>
                      <a:cubicBezTo>
                        <a:pt x="1186" y="3302"/>
                        <a:pt x="1186" y="3423"/>
                        <a:pt x="1216" y="3484"/>
                      </a:cubicBezTo>
                      <a:cubicBezTo>
                        <a:pt x="1216" y="3514"/>
                        <a:pt x="1247" y="3606"/>
                        <a:pt x="1247" y="3636"/>
                      </a:cubicBezTo>
                      <a:cubicBezTo>
                        <a:pt x="1277" y="3788"/>
                        <a:pt x="1338" y="3970"/>
                        <a:pt x="1338" y="4062"/>
                      </a:cubicBezTo>
                      <a:cubicBezTo>
                        <a:pt x="1338" y="4092"/>
                        <a:pt x="1338" y="4183"/>
                        <a:pt x="1368" y="4214"/>
                      </a:cubicBezTo>
                      <a:cubicBezTo>
                        <a:pt x="1247" y="4396"/>
                        <a:pt x="1125" y="4578"/>
                        <a:pt x="1034" y="4821"/>
                      </a:cubicBezTo>
                      <a:cubicBezTo>
                        <a:pt x="973" y="4852"/>
                        <a:pt x="973" y="4882"/>
                        <a:pt x="943" y="4943"/>
                      </a:cubicBezTo>
                      <a:cubicBezTo>
                        <a:pt x="943" y="4852"/>
                        <a:pt x="912" y="4821"/>
                        <a:pt x="852" y="4730"/>
                      </a:cubicBezTo>
                      <a:cubicBezTo>
                        <a:pt x="852" y="4700"/>
                        <a:pt x="821" y="4669"/>
                        <a:pt x="821" y="4639"/>
                      </a:cubicBezTo>
                      <a:cubicBezTo>
                        <a:pt x="639" y="4062"/>
                        <a:pt x="608" y="3362"/>
                        <a:pt x="639" y="2694"/>
                      </a:cubicBezTo>
                      <a:cubicBezTo>
                        <a:pt x="639" y="2603"/>
                        <a:pt x="608" y="2542"/>
                        <a:pt x="487" y="2542"/>
                      </a:cubicBezTo>
                      <a:cubicBezTo>
                        <a:pt x="396" y="2542"/>
                        <a:pt x="335" y="2572"/>
                        <a:pt x="335" y="2694"/>
                      </a:cubicBezTo>
                      <a:cubicBezTo>
                        <a:pt x="244" y="3423"/>
                        <a:pt x="335" y="4122"/>
                        <a:pt x="517" y="4730"/>
                      </a:cubicBezTo>
                      <a:cubicBezTo>
                        <a:pt x="517" y="4791"/>
                        <a:pt x="548" y="4852"/>
                        <a:pt x="548" y="4882"/>
                      </a:cubicBezTo>
                      <a:cubicBezTo>
                        <a:pt x="608" y="5004"/>
                        <a:pt x="639" y="5156"/>
                        <a:pt x="639" y="5277"/>
                      </a:cubicBezTo>
                      <a:cubicBezTo>
                        <a:pt x="639" y="5308"/>
                        <a:pt x="639" y="5338"/>
                        <a:pt x="669" y="5399"/>
                      </a:cubicBezTo>
                      <a:cubicBezTo>
                        <a:pt x="639" y="5460"/>
                        <a:pt x="608" y="5490"/>
                        <a:pt x="548" y="5581"/>
                      </a:cubicBezTo>
                      <a:lnTo>
                        <a:pt x="487" y="5673"/>
                      </a:lnTo>
                      <a:cubicBezTo>
                        <a:pt x="305" y="5976"/>
                        <a:pt x="153" y="6311"/>
                        <a:pt x="31" y="6645"/>
                      </a:cubicBezTo>
                      <a:cubicBezTo>
                        <a:pt x="1" y="6706"/>
                        <a:pt x="61" y="6797"/>
                        <a:pt x="153" y="6828"/>
                      </a:cubicBezTo>
                      <a:cubicBezTo>
                        <a:pt x="163" y="6833"/>
                        <a:pt x="175" y="6835"/>
                        <a:pt x="187" y="6835"/>
                      </a:cubicBezTo>
                      <a:cubicBezTo>
                        <a:pt x="244" y="6835"/>
                        <a:pt x="310" y="6781"/>
                        <a:pt x="335" y="6706"/>
                      </a:cubicBezTo>
                      <a:cubicBezTo>
                        <a:pt x="396" y="6402"/>
                        <a:pt x="608" y="6159"/>
                        <a:pt x="760" y="5855"/>
                      </a:cubicBezTo>
                      <a:lnTo>
                        <a:pt x="821" y="5733"/>
                      </a:lnTo>
                      <a:cubicBezTo>
                        <a:pt x="852" y="5642"/>
                        <a:pt x="943" y="5551"/>
                        <a:pt x="973" y="5460"/>
                      </a:cubicBezTo>
                      <a:cubicBezTo>
                        <a:pt x="1672" y="5460"/>
                        <a:pt x="2341" y="5399"/>
                        <a:pt x="3040" y="5277"/>
                      </a:cubicBezTo>
                      <a:cubicBezTo>
                        <a:pt x="3192" y="5247"/>
                        <a:pt x="3344" y="5247"/>
                        <a:pt x="3496" y="5186"/>
                      </a:cubicBezTo>
                      <a:cubicBezTo>
                        <a:pt x="3557" y="5186"/>
                        <a:pt x="3648" y="5125"/>
                        <a:pt x="3587" y="5004"/>
                      </a:cubicBezTo>
                      <a:cubicBezTo>
                        <a:pt x="3587" y="4929"/>
                        <a:pt x="3546" y="4874"/>
                        <a:pt x="3464" y="4874"/>
                      </a:cubicBezTo>
                      <a:cubicBezTo>
                        <a:pt x="3446" y="4874"/>
                        <a:pt x="3426" y="4877"/>
                        <a:pt x="3405" y="4882"/>
                      </a:cubicBezTo>
                      <a:cubicBezTo>
                        <a:pt x="3253" y="4943"/>
                        <a:pt x="3101" y="4943"/>
                        <a:pt x="2949" y="4973"/>
                      </a:cubicBezTo>
                      <a:cubicBezTo>
                        <a:pt x="2341" y="5034"/>
                        <a:pt x="1733" y="5156"/>
                        <a:pt x="1125" y="5156"/>
                      </a:cubicBezTo>
                      <a:cubicBezTo>
                        <a:pt x="1156" y="5125"/>
                        <a:pt x="1156" y="5095"/>
                        <a:pt x="1216" y="5034"/>
                      </a:cubicBezTo>
                      <a:cubicBezTo>
                        <a:pt x="1308" y="4821"/>
                        <a:pt x="1460" y="4578"/>
                        <a:pt x="1581" y="4335"/>
                      </a:cubicBezTo>
                      <a:cubicBezTo>
                        <a:pt x="2463" y="4214"/>
                        <a:pt x="3405" y="4062"/>
                        <a:pt x="4347" y="3970"/>
                      </a:cubicBezTo>
                      <a:cubicBezTo>
                        <a:pt x="4438" y="3879"/>
                        <a:pt x="4469" y="3788"/>
                        <a:pt x="4469" y="3727"/>
                      </a:cubicBezTo>
                      <a:cubicBezTo>
                        <a:pt x="4469" y="3636"/>
                        <a:pt x="4408" y="3575"/>
                        <a:pt x="4317" y="3575"/>
                      </a:cubicBezTo>
                      <a:cubicBezTo>
                        <a:pt x="3466" y="3636"/>
                        <a:pt x="2584" y="3758"/>
                        <a:pt x="1794" y="3879"/>
                      </a:cubicBezTo>
                      <a:cubicBezTo>
                        <a:pt x="1885" y="3666"/>
                        <a:pt x="2037" y="3454"/>
                        <a:pt x="2159" y="3271"/>
                      </a:cubicBezTo>
                      <a:lnTo>
                        <a:pt x="2189" y="3271"/>
                      </a:lnTo>
                      <a:cubicBezTo>
                        <a:pt x="2311" y="3210"/>
                        <a:pt x="2371" y="3210"/>
                        <a:pt x="2493" y="3180"/>
                      </a:cubicBezTo>
                      <a:cubicBezTo>
                        <a:pt x="2693" y="3105"/>
                        <a:pt x="2873" y="3051"/>
                        <a:pt x="3032" y="3051"/>
                      </a:cubicBezTo>
                      <a:cubicBezTo>
                        <a:pt x="3066" y="3051"/>
                        <a:pt x="3099" y="3053"/>
                        <a:pt x="3131" y="3058"/>
                      </a:cubicBezTo>
                      <a:cubicBezTo>
                        <a:pt x="3223" y="3058"/>
                        <a:pt x="3314" y="2998"/>
                        <a:pt x="3314" y="2907"/>
                      </a:cubicBezTo>
                      <a:cubicBezTo>
                        <a:pt x="3314" y="2846"/>
                        <a:pt x="3223" y="2755"/>
                        <a:pt x="3131" y="2755"/>
                      </a:cubicBezTo>
                      <a:cubicBezTo>
                        <a:pt x="2919" y="2755"/>
                        <a:pt x="2645" y="2846"/>
                        <a:pt x="2432" y="2907"/>
                      </a:cubicBezTo>
                      <a:lnTo>
                        <a:pt x="2371" y="2907"/>
                      </a:lnTo>
                      <a:cubicBezTo>
                        <a:pt x="2463" y="2755"/>
                        <a:pt x="2584" y="2603"/>
                        <a:pt x="2645" y="2451"/>
                      </a:cubicBezTo>
                      <a:cubicBezTo>
                        <a:pt x="2767" y="2299"/>
                        <a:pt x="2858" y="2116"/>
                        <a:pt x="2949" y="1964"/>
                      </a:cubicBezTo>
                      <a:cubicBezTo>
                        <a:pt x="3253" y="1964"/>
                        <a:pt x="3678" y="1751"/>
                        <a:pt x="4074" y="1508"/>
                      </a:cubicBezTo>
                      <a:cubicBezTo>
                        <a:pt x="4286" y="1387"/>
                        <a:pt x="4469" y="1265"/>
                        <a:pt x="4590" y="1204"/>
                      </a:cubicBezTo>
                      <a:cubicBezTo>
                        <a:pt x="4682" y="1174"/>
                        <a:pt x="4712" y="1083"/>
                        <a:pt x="4712" y="1022"/>
                      </a:cubicBezTo>
                      <a:cubicBezTo>
                        <a:pt x="4682" y="931"/>
                        <a:pt x="4590" y="900"/>
                        <a:pt x="4530" y="900"/>
                      </a:cubicBezTo>
                      <a:cubicBezTo>
                        <a:pt x="4378" y="931"/>
                        <a:pt x="4134" y="1083"/>
                        <a:pt x="3922" y="1204"/>
                      </a:cubicBezTo>
                      <a:cubicBezTo>
                        <a:pt x="3678" y="1326"/>
                        <a:pt x="3405" y="1508"/>
                        <a:pt x="3192" y="1600"/>
                      </a:cubicBezTo>
                      <a:cubicBezTo>
                        <a:pt x="3344" y="1326"/>
                        <a:pt x="3496" y="1083"/>
                        <a:pt x="3648" y="840"/>
                      </a:cubicBezTo>
                      <a:cubicBezTo>
                        <a:pt x="3800" y="718"/>
                        <a:pt x="4013" y="627"/>
                        <a:pt x="4165" y="596"/>
                      </a:cubicBezTo>
                      <a:cubicBezTo>
                        <a:pt x="4256" y="566"/>
                        <a:pt x="4286" y="475"/>
                        <a:pt x="4286" y="414"/>
                      </a:cubicBezTo>
                      <a:cubicBezTo>
                        <a:pt x="4256" y="323"/>
                        <a:pt x="4165" y="293"/>
                        <a:pt x="4104" y="293"/>
                      </a:cubicBezTo>
                      <a:cubicBezTo>
                        <a:pt x="4074" y="293"/>
                        <a:pt x="4074" y="293"/>
                        <a:pt x="4013" y="323"/>
                      </a:cubicBezTo>
                      <a:cubicBezTo>
                        <a:pt x="4074" y="293"/>
                        <a:pt x="4074" y="262"/>
                        <a:pt x="4104" y="262"/>
                      </a:cubicBezTo>
                      <a:cubicBezTo>
                        <a:pt x="4134" y="171"/>
                        <a:pt x="4134" y="110"/>
                        <a:pt x="4074" y="19"/>
                      </a:cubicBezTo>
                      <a:cubicBezTo>
                        <a:pt x="4040" y="8"/>
                        <a:pt x="4011" y="1"/>
                        <a:pt x="3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18"/>
                <p:cNvSpPr/>
                <p:nvPr/>
              </p:nvSpPr>
              <p:spPr>
                <a:xfrm>
                  <a:off x="13935925" y="6554700"/>
                  <a:ext cx="152025" cy="122925"/>
                </a:xfrm>
                <a:custGeom>
                  <a:rect b="b" l="l" r="r" t="t"/>
                  <a:pathLst>
                    <a:path extrusionOk="0" h="4917" w="6081">
                      <a:moveTo>
                        <a:pt x="5027" y="1"/>
                      </a:moveTo>
                      <a:cubicBezTo>
                        <a:pt x="4782" y="1"/>
                        <a:pt x="4481" y="117"/>
                        <a:pt x="4317" y="138"/>
                      </a:cubicBezTo>
                      <a:cubicBezTo>
                        <a:pt x="3588" y="290"/>
                        <a:pt x="2980" y="594"/>
                        <a:pt x="2311" y="989"/>
                      </a:cubicBezTo>
                      <a:cubicBezTo>
                        <a:pt x="1278" y="1597"/>
                        <a:pt x="730" y="2570"/>
                        <a:pt x="275" y="3694"/>
                      </a:cubicBezTo>
                      <a:cubicBezTo>
                        <a:pt x="153" y="3937"/>
                        <a:pt x="1" y="4302"/>
                        <a:pt x="183" y="4515"/>
                      </a:cubicBezTo>
                      <a:cubicBezTo>
                        <a:pt x="471" y="4869"/>
                        <a:pt x="1112" y="4917"/>
                        <a:pt x="1627" y="4917"/>
                      </a:cubicBezTo>
                      <a:cubicBezTo>
                        <a:pt x="1820" y="4917"/>
                        <a:pt x="1996" y="4910"/>
                        <a:pt x="2129" y="4910"/>
                      </a:cubicBezTo>
                      <a:cubicBezTo>
                        <a:pt x="3527" y="4819"/>
                        <a:pt x="4895" y="3907"/>
                        <a:pt x="5563" y="2630"/>
                      </a:cubicBezTo>
                      <a:cubicBezTo>
                        <a:pt x="5898" y="1992"/>
                        <a:pt x="6080" y="807"/>
                        <a:pt x="5320" y="108"/>
                      </a:cubicBezTo>
                      <a:cubicBezTo>
                        <a:pt x="5251" y="28"/>
                        <a:pt x="5145" y="1"/>
                        <a:pt x="50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18"/>
                <p:cNvSpPr/>
                <p:nvPr/>
              </p:nvSpPr>
              <p:spPr>
                <a:xfrm>
                  <a:off x="13926825" y="6552825"/>
                  <a:ext cx="167200" cy="126725"/>
                </a:xfrm>
                <a:custGeom>
                  <a:rect b="b" l="l" r="r" t="t"/>
                  <a:pathLst>
                    <a:path extrusionOk="0" h="5069" w="6688">
                      <a:moveTo>
                        <a:pt x="4620" y="0"/>
                      </a:moveTo>
                      <a:cubicBezTo>
                        <a:pt x="4560" y="0"/>
                        <a:pt x="4468" y="31"/>
                        <a:pt x="4438" y="152"/>
                      </a:cubicBezTo>
                      <a:lnTo>
                        <a:pt x="4438" y="274"/>
                      </a:lnTo>
                      <a:cubicBezTo>
                        <a:pt x="4377" y="760"/>
                        <a:pt x="4286" y="1277"/>
                        <a:pt x="4468" y="1581"/>
                      </a:cubicBezTo>
                      <a:cubicBezTo>
                        <a:pt x="4316" y="1702"/>
                        <a:pt x="4164" y="1794"/>
                        <a:pt x="4073" y="1885"/>
                      </a:cubicBezTo>
                      <a:cubicBezTo>
                        <a:pt x="3952" y="1976"/>
                        <a:pt x="3800" y="2067"/>
                        <a:pt x="3678" y="2158"/>
                      </a:cubicBezTo>
                      <a:cubicBezTo>
                        <a:pt x="3708" y="1854"/>
                        <a:pt x="3708" y="1490"/>
                        <a:pt x="3860" y="1307"/>
                      </a:cubicBezTo>
                      <a:cubicBezTo>
                        <a:pt x="3921" y="1246"/>
                        <a:pt x="3921" y="1186"/>
                        <a:pt x="3860" y="1094"/>
                      </a:cubicBezTo>
                      <a:cubicBezTo>
                        <a:pt x="3830" y="1079"/>
                        <a:pt x="3792" y="1072"/>
                        <a:pt x="3754" y="1072"/>
                      </a:cubicBezTo>
                      <a:cubicBezTo>
                        <a:pt x="3716" y="1072"/>
                        <a:pt x="3678" y="1079"/>
                        <a:pt x="3648" y="1094"/>
                      </a:cubicBezTo>
                      <a:cubicBezTo>
                        <a:pt x="3405" y="1368"/>
                        <a:pt x="3374" y="1854"/>
                        <a:pt x="3374" y="2219"/>
                      </a:cubicBezTo>
                      <a:lnTo>
                        <a:pt x="3374" y="2371"/>
                      </a:lnTo>
                      <a:cubicBezTo>
                        <a:pt x="3161" y="2584"/>
                        <a:pt x="2888" y="2736"/>
                        <a:pt x="2645" y="2888"/>
                      </a:cubicBezTo>
                      <a:cubicBezTo>
                        <a:pt x="2645" y="2797"/>
                        <a:pt x="2675" y="2736"/>
                        <a:pt x="2675" y="2645"/>
                      </a:cubicBezTo>
                      <a:cubicBezTo>
                        <a:pt x="2675" y="2584"/>
                        <a:pt x="2675" y="2523"/>
                        <a:pt x="2736" y="2493"/>
                      </a:cubicBezTo>
                      <a:cubicBezTo>
                        <a:pt x="2766" y="2371"/>
                        <a:pt x="2766" y="2280"/>
                        <a:pt x="2797" y="2158"/>
                      </a:cubicBezTo>
                      <a:cubicBezTo>
                        <a:pt x="2888" y="1733"/>
                        <a:pt x="2949" y="1277"/>
                        <a:pt x="3222" y="1003"/>
                      </a:cubicBezTo>
                      <a:cubicBezTo>
                        <a:pt x="3283" y="942"/>
                        <a:pt x="3283" y="851"/>
                        <a:pt x="3222" y="790"/>
                      </a:cubicBezTo>
                      <a:cubicBezTo>
                        <a:pt x="3167" y="772"/>
                        <a:pt x="3123" y="742"/>
                        <a:pt x="3076" y="742"/>
                      </a:cubicBezTo>
                      <a:cubicBezTo>
                        <a:pt x="3046" y="742"/>
                        <a:pt x="3015" y="755"/>
                        <a:pt x="2979" y="790"/>
                      </a:cubicBezTo>
                      <a:cubicBezTo>
                        <a:pt x="2645" y="1125"/>
                        <a:pt x="2584" y="1672"/>
                        <a:pt x="2493" y="2128"/>
                      </a:cubicBezTo>
                      <a:cubicBezTo>
                        <a:pt x="2462" y="2219"/>
                        <a:pt x="2462" y="2341"/>
                        <a:pt x="2432" y="2432"/>
                      </a:cubicBezTo>
                      <a:cubicBezTo>
                        <a:pt x="2432" y="2462"/>
                        <a:pt x="2401" y="2523"/>
                        <a:pt x="2401" y="2614"/>
                      </a:cubicBezTo>
                      <a:cubicBezTo>
                        <a:pt x="2341" y="2766"/>
                        <a:pt x="2341" y="2949"/>
                        <a:pt x="2280" y="3040"/>
                      </a:cubicBezTo>
                      <a:cubicBezTo>
                        <a:pt x="2249" y="3070"/>
                        <a:pt x="2249" y="3101"/>
                        <a:pt x="2249" y="3192"/>
                      </a:cubicBezTo>
                      <a:cubicBezTo>
                        <a:pt x="2037" y="3344"/>
                        <a:pt x="1854" y="3435"/>
                        <a:pt x="1672" y="3587"/>
                      </a:cubicBezTo>
                      <a:cubicBezTo>
                        <a:pt x="1642" y="3648"/>
                        <a:pt x="1581" y="3648"/>
                        <a:pt x="1550" y="3678"/>
                      </a:cubicBezTo>
                      <a:cubicBezTo>
                        <a:pt x="1550" y="3587"/>
                        <a:pt x="1550" y="3556"/>
                        <a:pt x="1581" y="3496"/>
                      </a:cubicBezTo>
                      <a:lnTo>
                        <a:pt x="1581" y="3344"/>
                      </a:lnTo>
                      <a:cubicBezTo>
                        <a:pt x="1672" y="2736"/>
                        <a:pt x="1885" y="2037"/>
                        <a:pt x="2249" y="1429"/>
                      </a:cubicBezTo>
                      <a:cubicBezTo>
                        <a:pt x="2280" y="1368"/>
                        <a:pt x="2249" y="1277"/>
                        <a:pt x="2158" y="1216"/>
                      </a:cubicBezTo>
                      <a:cubicBezTo>
                        <a:pt x="2141" y="1198"/>
                        <a:pt x="2120" y="1191"/>
                        <a:pt x="2099" y="1191"/>
                      </a:cubicBezTo>
                      <a:cubicBezTo>
                        <a:pt x="2047" y="1191"/>
                        <a:pt x="1989" y="1234"/>
                        <a:pt x="1946" y="1277"/>
                      </a:cubicBezTo>
                      <a:cubicBezTo>
                        <a:pt x="1550" y="1946"/>
                        <a:pt x="1338" y="2614"/>
                        <a:pt x="1246" y="3283"/>
                      </a:cubicBezTo>
                      <a:lnTo>
                        <a:pt x="1246" y="3435"/>
                      </a:lnTo>
                      <a:cubicBezTo>
                        <a:pt x="1246" y="3587"/>
                        <a:pt x="1216" y="3708"/>
                        <a:pt x="1186" y="3830"/>
                      </a:cubicBezTo>
                      <a:cubicBezTo>
                        <a:pt x="1125" y="3860"/>
                        <a:pt x="1125" y="3891"/>
                        <a:pt x="1186" y="3952"/>
                      </a:cubicBezTo>
                      <a:cubicBezTo>
                        <a:pt x="1094" y="3982"/>
                        <a:pt x="1064" y="4012"/>
                        <a:pt x="973" y="4043"/>
                      </a:cubicBezTo>
                      <a:lnTo>
                        <a:pt x="882" y="4134"/>
                      </a:lnTo>
                      <a:cubicBezTo>
                        <a:pt x="578" y="4316"/>
                        <a:pt x="274" y="4560"/>
                        <a:pt x="31" y="4803"/>
                      </a:cubicBezTo>
                      <a:cubicBezTo>
                        <a:pt x="0" y="4894"/>
                        <a:pt x="0" y="4955"/>
                        <a:pt x="31" y="5046"/>
                      </a:cubicBezTo>
                      <a:cubicBezTo>
                        <a:pt x="76" y="5061"/>
                        <a:pt x="114" y="5069"/>
                        <a:pt x="152" y="5069"/>
                      </a:cubicBezTo>
                      <a:cubicBezTo>
                        <a:pt x="190" y="5069"/>
                        <a:pt x="228" y="5061"/>
                        <a:pt x="274" y="5046"/>
                      </a:cubicBezTo>
                      <a:cubicBezTo>
                        <a:pt x="456" y="4803"/>
                        <a:pt x="760" y="4590"/>
                        <a:pt x="1034" y="4408"/>
                      </a:cubicBezTo>
                      <a:lnTo>
                        <a:pt x="1125" y="4316"/>
                      </a:lnTo>
                      <a:cubicBezTo>
                        <a:pt x="1216" y="4256"/>
                        <a:pt x="1338" y="4195"/>
                        <a:pt x="1398" y="4134"/>
                      </a:cubicBezTo>
                      <a:cubicBezTo>
                        <a:pt x="2006" y="4438"/>
                        <a:pt x="2736" y="4620"/>
                        <a:pt x="3374" y="4803"/>
                      </a:cubicBezTo>
                      <a:cubicBezTo>
                        <a:pt x="3526" y="4863"/>
                        <a:pt x="3678" y="4894"/>
                        <a:pt x="3800" y="4924"/>
                      </a:cubicBezTo>
                      <a:cubicBezTo>
                        <a:pt x="3810" y="4930"/>
                        <a:pt x="3822" y="4932"/>
                        <a:pt x="3834" y="4932"/>
                      </a:cubicBezTo>
                      <a:cubicBezTo>
                        <a:pt x="3891" y="4932"/>
                        <a:pt x="3957" y="4878"/>
                        <a:pt x="3982" y="4803"/>
                      </a:cubicBezTo>
                      <a:cubicBezTo>
                        <a:pt x="4012" y="4742"/>
                        <a:pt x="3952" y="4651"/>
                        <a:pt x="3860" y="4620"/>
                      </a:cubicBezTo>
                      <a:lnTo>
                        <a:pt x="3405" y="4499"/>
                      </a:lnTo>
                      <a:cubicBezTo>
                        <a:pt x="2797" y="4316"/>
                        <a:pt x="2189" y="4164"/>
                        <a:pt x="1642" y="3891"/>
                      </a:cubicBezTo>
                      <a:cubicBezTo>
                        <a:pt x="1672" y="3860"/>
                        <a:pt x="1702" y="3830"/>
                        <a:pt x="1733" y="3830"/>
                      </a:cubicBezTo>
                      <a:cubicBezTo>
                        <a:pt x="1976" y="3678"/>
                        <a:pt x="2189" y="3496"/>
                        <a:pt x="2432" y="3344"/>
                      </a:cubicBezTo>
                      <a:cubicBezTo>
                        <a:pt x="3253" y="3556"/>
                        <a:pt x="4256" y="3860"/>
                        <a:pt x="5167" y="4164"/>
                      </a:cubicBezTo>
                      <a:cubicBezTo>
                        <a:pt x="5184" y="4246"/>
                        <a:pt x="5226" y="4275"/>
                        <a:pt x="5262" y="4275"/>
                      </a:cubicBezTo>
                      <a:cubicBezTo>
                        <a:pt x="5293" y="4275"/>
                        <a:pt x="5319" y="4253"/>
                        <a:pt x="5319" y="4225"/>
                      </a:cubicBezTo>
                      <a:cubicBezTo>
                        <a:pt x="5350" y="4134"/>
                        <a:pt x="5319" y="4073"/>
                        <a:pt x="5198" y="4012"/>
                      </a:cubicBezTo>
                      <a:cubicBezTo>
                        <a:pt x="4377" y="3708"/>
                        <a:pt x="3496" y="3465"/>
                        <a:pt x="2705" y="3222"/>
                      </a:cubicBezTo>
                      <a:cubicBezTo>
                        <a:pt x="2888" y="3070"/>
                        <a:pt x="3101" y="2949"/>
                        <a:pt x="3313" y="2797"/>
                      </a:cubicBezTo>
                      <a:lnTo>
                        <a:pt x="3344" y="2797"/>
                      </a:lnTo>
                      <a:cubicBezTo>
                        <a:pt x="3435" y="2827"/>
                        <a:pt x="3557" y="2827"/>
                        <a:pt x="3678" y="2827"/>
                      </a:cubicBezTo>
                      <a:cubicBezTo>
                        <a:pt x="3921" y="2888"/>
                        <a:pt x="4134" y="2918"/>
                        <a:pt x="4316" y="2979"/>
                      </a:cubicBezTo>
                      <a:cubicBezTo>
                        <a:pt x="4343" y="2997"/>
                        <a:pt x="4367" y="3004"/>
                        <a:pt x="4390" y="3004"/>
                      </a:cubicBezTo>
                      <a:cubicBezTo>
                        <a:pt x="4446" y="3004"/>
                        <a:pt x="4495" y="2961"/>
                        <a:pt x="4560" y="2918"/>
                      </a:cubicBezTo>
                      <a:cubicBezTo>
                        <a:pt x="4590" y="2827"/>
                        <a:pt x="4560" y="2766"/>
                        <a:pt x="4468" y="2675"/>
                      </a:cubicBezTo>
                      <a:cubicBezTo>
                        <a:pt x="4256" y="2584"/>
                        <a:pt x="3982" y="2523"/>
                        <a:pt x="3708" y="2493"/>
                      </a:cubicBezTo>
                      <a:lnTo>
                        <a:pt x="3678" y="2493"/>
                      </a:lnTo>
                      <a:lnTo>
                        <a:pt x="4134" y="2158"/>
                      </a:lnTo>
                      <a:cubicBezTo>
                        <a:pt x="4286" y="2037"/>
                        <a:pt x="4438" y="1915"/>
                        <a:pt x="4620" y="1824"/>
                      </a:cubicBezTo>
                      <a:cubicBezTo>
                        <a:pt x="4772" y="1870"/>
                        <a:pt x="4962" y="1885"/>
                        <a:pt x="5171" y="1885"/>
                      </a:cubicBezTo>
                      <a:cubicBezTo>
                        <a:pt x="5380" y="1885"/>
                        <a:pt x="5608" y="1870"/>
                        <a:pt x="5836" y="1854"/>
                      </a:cubicBezTo>
                      <a:cubicBezTo>
                        <a:pt x="6110" y="1824"/>
                        <a:pt x="6353" y="1824"/>
                        <a:pt x="6505" y="1824"/>
                      </a:cubicBezTo>
                      <a:cubicBezTo>
                        <a:pt x="6566" y="1824"/>
                        <a:pt x="6657" y="1763"/>
                        <a:pt x="6687" y="1672"/>
                      </a:cubicBezTo>
                      <a:cubicBezTo>
                        <a:pt x="6687" y="1581"/>
                        <a:pt x="6657" y="1520"/>
                        <a:pt x="6535" y="1459"/>
                      </a:cubicBezTo>
                      <a:cubicBezTo>
                        <a:pt x="6495" y="1451"/>
                        <a:pt x="6445" y="1447"/>
                        <a:pt x="6389" y="1447"/>
                      </a:cubicBezTo>
                      <a:cubicBezTo>
                        <a:pt x="6237" y="1447"/>
                        <a:pt x="6036" y="1475"/>
                        <a:pt x="5836" y="1520"/>
                      </a:cubicBezTo>
                      <a:cubicBezTo>
                        <a:pt x="5664" y="1541"/>
                        <a:pt x="5432" y="1563"/>
                        <a:pt x="5235" y="1563"/>
                      </a:cubicBezTo>
                      <a:cubicBezTo>
                        <a:pt x="5153" y="1563"/>
                        <a:pt x="5078" y="1559"/>
                        <a:pt x="5016" y="1550"/>
                      </a:cubicBezTo>
                      <a:cubicBezTo>
                        <a:pt x="5289" y="1368"/>
                        <a:pt x="5502" y="1216"/>
                        <a:pt x="5775" y="1064"/>
                      </a:cubicBezTo>
                      <a:cubicBezTo>
                        <a:pt x="5867" y="1049"/>
                        <a:pt x="5973" y="1041"/>
                        <a:pt x="6076" y="1041"/>
                      </a:cubicBezTo>
                      <a:cubicBezTo>
                        <a:pt x="6178" y="1041"/>
                        <a:pt x="6277" y="1049"/>
                        <a:pt x="6353" y="1064"/>
                      </a:cubicBezTo>
                      <a:cubicBezTo>
                        <a:pt x="6414" y="1064"/>
                        <a:pt x="6505" y="1034"/>
                        <a:pt x="6535" y="942"/>
                      </a:cubicBezTo>
                      <a:cubicBezTo>
                        <a:pt x="6535" y="882"/>
                        <a:pt x="6505" y="790"/>
                        <a:pt x="6414" y="760"/>
                      </a:cubicBezTo>
                      <a:lnTo>
                        <a:pt x="6353" y="760"/>
                      </a:lnTo>
                      <a:cubicBezTo>
                        <a:pt x="6383" y="760"/>
                        <a:pt x="6414" y="730"/>
                        <a:pt x="6444" y="730"/>
                      </a:cubicBezTo>
                      <a:cubicBezTo>
                        <a:pt x="6535" y="669"/>
                        <a:pt x="6566" y="578"/>
                        <a:pt x="6535" y="487"/>
                      </a:cubicBezTo>
                      <a:cubicBezTo>
                        <a:pt x="6514" y="444"/>
                        <a:pt x="6447" y="401"/>
                        <a:pt x="6377" y="401"/>
                      </a:cubicBezTo>
                      <a:cubicBezTo>
                        <a:pt x="6348" y="401"/>
                        <a:pt x="6319" y="408"/>
                        <a:pt x="6292" y="426"/>
                      </a:cubicBezTo>
                      <a:cubicBezTo>
                        <a:pt x="6110" y="517"/>
                        <a:pt x="5897" y="639"/>
                        <a:pt x="5684" y="760"/>
                      </a:cubicBezTo>
                      <a:cubicBezTo>
                        <a:pt x="5654" y="760"/>
                        <a:pt x="5593" y="790"/>
                        <a:pt x="5532" y="790"/>
                      </a:cubicBezTo>
                      <a:cubicBezTo>
                        <a:pt x="5502" y="608"/>
                        <a:pt x="5532" y="426"/>
                        <a:pt x="5623" y="274"/>
                      </a:cubicBezTo>
                      <a:cubicBezTo>
                        <a:pt x="5654" y="183"/>
                        <a:pt x="5623" y="122"/>
                        <a:pt x="5532" y="61"/>
                      </a:cubicBezTo>
                      <a:cubicBezTo>
                        <a:pt x="5517" y="53"/>
                        <a:pt x="5500" y="50"/>
                        <a:pt x="5482" y="50"/>
                      </a:cubicBezTo>
                      <a:cubicBezTo>
                        <a:pt x="5430" y="50"/>
                        <a:pt x="5373" y="84"/>
                        <a:pt x="5350" y="152"/>
                      </a:cubicBezTo>
                      <a:cubicBezTo>
                        <a:pt x="5289" y="365"/>
                        <a:pt x="5198" y="730"/>
                        <a:pt x="5319" y="1034"/>
                      </a:cubicBezTo>
                      <a:cubicBezTo>
                        <a:pt x="5137" y="1125"/>
                        <a:pt x="4924" y="1277"/>
                        <a:pt x="4742" y="1398"/>
                      </a:cubicBezTo>
                      <a:cubicBezTo>
                        <a:pt x="4620" y="1186"/>
                        <a:pt x="4742" y="517"/>
                        <a:pt x="4772" y="304"/>
                      </a:cubicBezTo>
                      <a:lnTo>
                        <a:pt x="4772" y="183"/>
                      </a:lnTo>
                      <a:cubicBezTo>
                        <a:pt x="4772" y="122"/>
                        <a:pt x="4742" y="31"/>
                        <a:pt x="46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18"/>
                <p:cNvSpPr/>
                <p:nvPr/>
              </p:nvSpPr>
              <p:spPr>
                <a:xfrm>
                  <a:off x="14167700" y="7049775"/>
                  <a:ext cx="129200" cy="68425"/>
                </a:xfrm>
                <a:custGeom>
                  <a:rect b="b" l="l" r="r" t="t"/>
                  <a:pathLst>
                    <a:path extrusionOk="0" h="2737" w="5168">
                      <a:moveTo>
                        <a:pt x="4729" y="0"/>
                      </a:moveTo>
                      <a:cubicBezTo>
                        <a:pt x="4578" y="0"/>
                        <a:pt x="4424" y="104"/>
                        <a:pt x="4378" y="244"/>
                      </a:cubicBezTo>
                      <a:cubicBezTo>
                        <a:pt x="4286" y="396"/>
                        <a:pt x="4256" y="609"/>
                        <a:pt x="4226" y="730"/>
                      </a:cubicBezTo>
                      <a:cubicBezTo>
                        <a:pt x="4195" y="974"/>
                        <a:pt x="4104" y="1156"/>
                        <a:pt x="4043" y="1308"/>
                      </a:cubicBezTo>
                      <a:cubicBezTo>
                        <a:pt x="3800" y="1733"/>
                        <a:pt x="3466" y="1916"/>
                        <a:pt x="2979" y="1977"/>
                      </a:cubicBezTo>
                      <a:cubicBezTo>
                        <a:pt x="2827" y="1987"/>
                        <a:pt x="2685" y="1992"/>
                        <a:pt x="2551" y="1992"/>
                      </a:cubicBezTo>
                      <a:cubicBezTo>
                        <a:pt x="1882" y="1992"/>
                        <a:pt x="1434" y="1865"/>
                        <a:pt x="1156" y="1612"/>
                      </a:cubicBezTo>
                      <a:cubicBezTo>
                        <a:pt x="913" y="1399"/>
                        <a:pt x="761" y="1004"/>
                        <a:pt x="761" y="457"/>
                      </a:cubicBezTo>
                      <a:cubicBezTo>
                        <a:pt x="761" y="214"/>
                        <a:pt x="578" y="62"/>
                        <a:pt x="396" y="62"/>
                      </a:cubicBezTo>
                      <a:cubicBezTo>
                        <a:pt x="153" y="62"/>
                        <a:pt x="1" y="214"/>
                        <a:pt x="1" y="457"/>
                      </a:cubicBezTo>
                      <a:cubicBezTo>
                        <a:pt x="1" y="1217"/>
                        <a:pt x="244" y="1764"/>
                        <a:pt x="639" y="2159"/>
                      </a:cubicBezTo>
                      <a:cubicBezTo>
                        <a:pt x="1065" y="2524"/>
                        <a:pt x="1672" y="2737"/>
                        <a:pt x="2523" y="2737"/>
                      </a:cubicBezTo>
                      <a:cubicBezTo>
                        <a:pt x="2675" y="2737"/>
                        <a:pt x="2858" y="2676"/>
                        <a:pt x="3040" y="2676"/>
                      </a:cubicBezTo>
                      <a:cubicBezTo>
                        <a:pt x="3770" y="2645"/>
                        <a:pt x="4347" y="2311"/>
                        <a:pt x="4712" y="1703"/>
                      </a:cubicBezTo>
                      <a:cubicBezTo>
                        <a:pt x="4864" y="1429"/>
                        <a:pt x="4955" y="1156"/>
                        <a:pt x="4986" y="882"/>
                      </a:cubicBezTo>
                      <a:cubicBezTo>
                        <a:pt x="5016" y="730"/>
                        <a:pt x="5046" y="639"/>
                        <a:pt x="5107" y="518"/>
                      </a:cubicBezTo>
                      <a:cubicBezTo>
                        <a:pt x="5168" y="335"/>
                        <a:pt x="5046" y="92"/>
                        <a:pt x="4864" y="31"/>
                      </a:cubicBezTo>
                      <a:cubicBezTo>
                        <a:pt x="4821" y="10"/>
                        <a:pt x="4775" y="0"/>
                        <a:pt x="4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18"/>
                <p:cNvSpPr/>
                <p:nvPr/>
              </p:nvSpPr>
              <p:spPr>
                <a:xfrm>
                  <a:off x="14467100" y="7049775"/>
                  <a:ext cx="129200" cy="68425"/>
                </a:xfrm>
                <a:custGeom>
                  <a:rect b="b" l="l" r="r" t="t"/>
                  <a:pathLst>
                    <a:path extrusionOk="0" h="2737" w="5168">
                      <a:moveTo>
                        <a:pt x="439" y="0"/>
                      </a:moveTo>
                      <a:cubicBezTo>
                        <a:pt x="393" y="0"/>
                        <a:pt x="347" y="10"/>
                        <a:pt x="305" y="31"/>
                      </a:cubicBezTo>
                      <a:cubicBezTo>
                        <a:pt x="122" y="92"/>
                        <a:pt x="1" y="335"/>
                        <a:pt x="61" y="518"/>
                      </a:cubicBezTo>
                      <a:cubicBezTo>
                        <a:pt x="153" y="639"/>
                        <a:pt x="153" y="730"/>
                        <a:pt x="183" y="882"/>
                      </a:cubicBezTo>
                      <a:cubicBezTo>
                        <a:pt x="244" y="1156"/>
                        <a:pt x="305" y="1429"/>
                        <a:pt x="456" y="1703"/>
                      </a:cubicBezTo>
                      <a:cubicBezTo>
                        <a:pt x="821" y="2311"/>
                        <a:pt x="1399" y="2645"/>
                        <a:pt x="2128" y="2676"/>
                      </a:cubicBezTo>
                      <a:cubicBezTo>
                        <a:pt x="2311" y="2737"/>
                        <a:pt x="2523" y="2737"/>
                        <a:pt x="2675" y="2737"/>
                      </a:cubicBezTo>
                      <a:cubicBezTo>
                        <a:pt x="3526" y="2737"/>
                        <a:pt x="4104" y="2524"/>
                        <a:pt x="4530" y="2159"/>
                      </a:cubicBezTo>
                      <a:cubicBezTo>
                        <a:pt x="4925" y="1764"/>
                        <a:pt x="5168" y="1217"/>
                        <a:pt x="5168" y="457"/>
                      </a:cubicBezTo>
                      <a:cubicBezTo>
                        <a:pt x="5168" y="244"/>
                        <a:pt x="5016" y="62"/>
                        <a:pt x="4773" y="62"/>
                      </a:cubicBezTo>
                      <a:cubicBezTo>
                        <a:pt x="4590" y="62"/>
                        <a:pt x="4408" y="244"/>
                        <a:pt x="4408" y="457"/>
                      </a:cubicBezTo>
                      <a:cubicBezTo>
                        <a:pt x="4408" y="1004"/>
                        <a:pt x="4286" y="1399"/>
                        <a:pt x="4013" y="1612"/>
                      </a:cubicBezTo>
                      <a:cubicBezTo>
                        <a:pt x="3734" y="1865"/>
                        <a:pt x="3287" y="1992"/>
                        <a:pt x="2618" y="1992"/>
                      </a:cubicBezTo>
                      <a:cubicBezTo>
                        <a:pt x="2484" y="1992"/>
                        <a:pt x="2341" y="1987"/>
                        <a:pt x="2189" y="1977"/>
                      </a:cubicBezTo>
                      <a:cubicBezTo>
                        <a:pt x="1703" y="1916"/>
                        <a:pt x="1368" y="1733"/>
                        <a:pt x="1125" y="1308"/>
                      </a:cubicBezTo>
                      <a:cubicBezTo>
                        <a:pt x="1034" y="1156"/>
                        <a:pt x="973" y="943"/>
                        <a:pt x="943" y="730"/>
                      </a:cubicBezTo>
                      <a:cubicBezTo>
                        <a:pt x="912" y="609"/>
                        <a:pt x="882" y="396"/>
                        <a:pt x="791" y="244"/>
                      </a:cubicBezTo>
                      <a:cubicBezTo>
                        <a:pt x="744" y="104"/>
                        <a:pt x="591" y="0"/>
                        <a:pt x="4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18"/>
                <p:cNvSpPr/>
                <p:nvPr/>
              </p:nvSpPr>
              <p:spPr>
                <a:xfrm>
                  <a:off x="14351600" y="7134900"/>
                  <a:ext cx="62325" cy="34200"/>
                </a:xfrm>
                <a:custGeom>
                  <a:rect b="b" l="l" r="r" t="t"/>
                  <a:pathLst>
                    <a:path extrusionOk="0" h="1368" w="2493">
                      <a:moveTo>
                        <a:pt x="183" y="0"/>
                      </a:moveTo>
                      <a:cubicBezTo>
                        <a:pt x="61" y="0"/>
                        <a:pt x="0" y="91"/>
                        <a:pt x="0" y="183"/>
                      </a:cubicBezTo>
                      <a:cubicBezTo>
                        <a:pt x="0" y="912"/>
                        <a:pt x="426" y="1338"/>
                        <a:pt x="1368" y="1368"/>
                      </a:cubicBezTo>
                      <a:lnTo>
                        <a:pt x="1429" y="1368"/>
                      </a:lnTo>
                      <a:cubicBezTo>
                        <a:pt x="1763" y="1368"/>
                        <a:pt x="2037" y="1246"/>
                        <a:pt x="2159" y="1064"/>
                      </a:cubicBezTo>
                      <a:cubicBezTo>
                        <a:pt x="2371" y="882"/>
                        <a:pt x="2493" y="578"/>
                        <a:pt x="2493" y="243"/>
                      </a:cubicBezTo>
                      <a:cubicBezTo>
                        <a:pt x="2493" y="122"/>
                        <a:pt x="2402" y="31"/>
                        <a:pt x="2310" y="31"/>
                      </a:cubicBezTo>
                      <a:cubicBezTo>
                        <a:pt x="2189" y="31"/>
                        <a:pt x="2128" y="122"/>
                        <a:pt x="2128" y="243"/>
                      </a:cubicBezTo>
                      <a:cubicBezTo>
                        <a:pt x="2128" y="335"/>
                        <a:pt x="2128" y="608"/>
                        <a:pt x="1915" y="790"/>
                      </a:cubicBezTo>
                      <a:cubicBezTo>
                        <a:pt x="1824" y="942"/>
                        <a:pt x="1611" y="1003"/>
                        <a:pt x="1368" y="1003"/>
                      </a:cubicBezTo>
                      <a:cubicBezTo>
                        <a:pt x="639" y="942"/>
                        <a:pt x="335" y="730"/>
                        <a:pt x="365" y="183"/>
                      </a:cubicBezTo>
                      <a:cubicBezTo>
                        <a:pt x="365" y="91"/>
                        <a:pt x="304" y="0"/>
                        <a:pt x="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18"/>
                <p:cNvSpPr/>
                <p:nvPr/>
              </p:nvSpPr>
              <p:spPr>
                <a:xfrm>
                  <a:off x="13868300" y="7232925"/>
                  <a:ext cx="1096550" cy="1095775"/>
                </a:xfrm>
                <a:custGeom>
                  <a:rect b="b" l="l" r="r" t="t"/>
                  <a:pathLst>
                    <a:path extrusionOk="0" h="43831" w="43862">
                      <a:moveTo>
                        <a:pt x="21946" y="0"/>
                      </a:moveTo>
                      <a:cubicBezTo>
                        <a:pt x="9819" y="0"/>
                        <a:pt x="1" y="9818"/>
                        <a:pt x="1" y="21915"/>
                      </a:cubicBezTo>
                      <a:cubicBezTo>
                        <a:pt x="1" y="34013"/>
                        <a:pt x="9819" y="43831"/>
                        <a:pt x="21946" y="43831"/>
                      </a:cubicBezTo>
                      <a:cubicBezTo>
                        <a:pt x="34044" y="43831"/>
                        <a:pt x="43862" y="34013"/>
                        <a:pt x="43862" y="21915"/>
                      </a:cubicBezTo>
                      <a:cubicBezTo>
                        <a:pt x="43862" y="9818"/>
                        <a:pt x="34044" y="0"/>
                        <a:pt x="219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18"/>
                <p:cNvSpPr/>
                <p:nvPr/>
              </p:nvSpPr>
              <p:spPr>
                <a:xfrm>
                  <a:off x="13991400" y="7770925"/>
                  <a:ext cx="61575" cy="23500"/>
                </a:xfrm>
                <a:custGeom>
                  <a:rect b="b" l="l" r="r" t="t"/>
                  <a:pathLst>
                    <a:path extrusionOk="0" h="940" w="2463">
                      <a:moveTo>
                        <a:pt x="670" y="0"/>
                      </a:moveTo>
                      <a:cubicBezTo>
                        <a:pt x="578" y="0"/>
                        <a:pt x="518" y="0"/>
                        <a:pt x="487" y="61"/>
                      </a:cubicBezTo>
                      <a:cubicBezTo>
                        <a:pt x="457" y="61"/>
                        <a:pt x="487" y="91"/>
                        <a:pt x="487" y="122"/>
                      </a:cubicBezTo>
                      <a:cubicBezTo>
                        <a:pt x="487" y="152"/>
                        <a:pt x="518" y="152"/>
                        <a:pt x="578" y="152"/>
                      </a:cubicBezTo>
                      <a:cubicBezTo>
                        <a:pt x="599" y="152"/>
                        <a:pt x="632" y="139"/>
                        <a:pt x="653" y="139"/>
                      </a:cubicBezTo>
                      <a:cubicBezTo>
                        <a:pt x="663" y="139"/>
                        <a:pt x="670" y="142"/>
                        <a:pt x="670" y="152"/>
                      </a:cubicBezTo>
                      <a:lnTo>
                        <a:pt x="670" y="274"/>
                      </a:lnTo>
                      <a:cubicBezTo>
                        <a:pt x="670" y="304"/>
                        <a:pt x="670" y="365"/>
                        <a:pt x="700" y="395"/>
                      </a:cubicBezTo>
                      <a:cubicBezTo>
                        <a:pt x="761" y="395"/>
                        <a:pt x="791" y="426"/>
                        <a:pt x="791" y="426"/>
                      </a:cubicBezTo>
                      <a:cubicBezTo>
                        <a:pt x="791" y="456"/>
                        <a:pt x="761" y="456"/>
                        <a:pt x="761" y="517"/>
                      </a:cubicBezTo>
                      <a:lnTo>
                        <a:pt x="852" y="608"/>
                      </a:lnTo>
                      <a:lnTo>
                        <a:pt x="518" y="608"/>
                      </a:lnTo>
                      <a:cubicBezTo>
                        <a:pt x="502" y="593"/>
                        <a:pt x="464" y="593"/>
                        <a:pt x="426" y="593"/>
                      </a:cubicBezTo>
                      <a:cubicBezTo>
                        <a:pt x="388" y="593"/>
                        <a:pt x="350" y="593"/>
                        <a:pt x="335" y="578"/>
                      </a:cubicBezTo>
                      <a:cubicBezTo>
                        <a:pt x="305" y="578"/>
                        <a:pt x="305" y="578"/>
                        <a:pt x="214" y="547"/>
                      </a:cubicBezTo>
                      <a:lnTo>
                        <a:pt x="62" y="547"/>
                      </a:lnTo>
                      <a:cubicBezTo>
                        <a:pt x="62" y="578"/>
                        <a:pt x="1" y="669"/>
                        <a:pt x="62" y="669"/>
                      </a:cubicBezTo>
                      <a:cubicBezTo>
                        <a:pt x="153" y="669"/>
                        <a:pt x="214" y="699"/>
                        <a:pt x="214" y="730"/>
                      </a:cubicBezTo>
                      <a:cubicBezTo>
                        <a:pt x="214" y="760"/>
                        <a:pt x="183" y="821"/>
                        <a:pt x="214" y="821"/>
                      </a:cubicBezTo>
                      <a:lnTo>
                        <a:pt x="335" y="821"/>
                      </a:lnTo>
                      <a:lnTo>
                        <a:pt x="396" y="730"/>
                      </a:lnTo>
                      <a:cubicBezTo>
                        <a:pt x="457" y="699"/>
                        <a:pt x="457" y="699"/>
                        <a:pt x="487" y="699"/>
                      </a:cubicBezTo>
                      <a:cubicBezTo>
                        <a:pt x="502" y="715"/>
                        <a:pt x="525" y="715"/>
                        <a:pt x="548" y="715"/>
                      </a:cubicBezTo>
                      <a:cubicBezTo>
                        <a:pt x="571" y="715"/>
                        <a:pt x="594" y="715"/>
                        <a:pt x="609" y="730"/>
                      </a:cubicBezTo>
                      <a:cubicBezTo>
                        <a:pt x="615" y="736"/>
                        <a:pt x="620" y="738"/>
                        <a:pt x="624" y="738"/>
                      </a:cubicBezTo>
                      <a:cubicBezTo>
                        <a:pt x="642" y="738"/>
                        <a:pt x="651" y="699"/>
                        <a:pt x="700" y="699"/>
                      </a:cubicBezTo>
                      <a:lnTo>
                        <a:pt x="943" y="699"/>
                      </a:lnTo>
                      <a:cubicBezTo>
                        <a:pt x="943" y="699"/>
                        <a:pt x="974" y="699"/>
                        <a:pt x="1034" y="730"/>
                      </a:cubicBezTo>
                      <a:cubicBezTo>
                        <a:pt x="1065" y="760"/>
                        <a:pt x="1125" y="730"/>
                        <a:pt x="1125" y="821"/>
                      </a:cubicBezTo>
                      <a:cubicBezTo>
                        <a:pt x="1125" y="851"/>
                        <a:pt x="1095" y="882"/>
                        <a:pt x="1156" y="912"/>
                      </a:cubicBezTo>
                      <a:cubicBezTo>
                        <a:pt x="1176" y="932"/>
                        <a:pt x="1190" y="939"/>
                        <a:pt x="1200" y="939"/>
                      </a:cubicBezTo>
                      <a:cubicBezTo>
                        <a:pt x="1220" y="939"/>
                        <a:pt x="1227" y="912"/>
                        <a:pt x="1247" y="912"/>
                      </a:cubicBezTo>
                      <a:cubicBezTo>
                        <a:pt x="1338" y="912"/>
                        <a:pt x="1338" y="912"/>
                        <a:pt x="1369" y="882"/>
                      </a:cubicBezTo>
                      <a:cubicBezTo>
                        <a:pt x="1399" y="882"/>
                        <a:pt x="1429" y="821"/>
                        <a:pt x="1429" y="760"/>
                      </a:cubicBezTo>
                      <a:cubicBezTo>
                        <a:pt x="1429" y="730"/>
                        <a:pt x="1399" y="699"/>
                        <a:pt x="1429" y="699"/>
                      </a:cubicBezTo>
                      <a:cubicBezTo>
                        <a:pt x="1490" y="715"/>
                        <a:pt x="1528" y="715"/>
                        <a:pt x="1559" y="715"/>
                      </a:cubicBezTo>
                      <a:cubicBezTo>
                        <a:pt x="1589" y="715"/>
                        <a:pt x="1612" y="715"/>
                        <a:pt x="1642" y="730"/>
                      </a:cubicBezTo>
                      <a:cubicBezTo>
                        <a:pt x="1673" y="791"/>
                        <a:pt x="1703" y="791"/>
                        <a:pt x="1733" y="791"/>
                      </a:cubicBezTo>
                      <a:cubicBezTo>
                        <a:pt x="1794" y="730"/>
                        <a:pt x="1825" y="730"/>
                        <a:pt x="1825" y="699"/>
                      </a:cubicBezTo>
                      <a:cubicBezTo>
                        <a:pt x="1855" y="669"/>
                        <a:pt x="1855" y="639"/>
                        <a:pt x="1855" y="639"/>
                      </a:cubicBezTo>
                      <a:cubicBezTo>
                        <a:pt x="1870" y="654"/>
                        <a:pt x="1939" y="654"/>
                        <a:pt x="2007" y="654"/>
                      </a:cubicBezTo>
                      <a:cubicBezTo>
                        <a:pt x="2075" y="654"/>
                        <a:pt x="2144" y="654"/>
                        <a:pt x="2159" y="669"/>
                      </a:cubicBezTo>
                      <a:cubicBezTo>
                        <a:pt x="2174" y="684"/>
                        <a:pt x="2197" y="684"/>
                        <a:pt x="2220" y="684"/>
                      </a:cubicBezTo>
                      <a:cubicBezTo>
                        <a:pt x="2243" y="684"/>
                        <a:pt x="2265" y="684"/>
                        <a:pt x="2281" y="699"/>
                      </a:cubicBezTo>
                      <a:cubicBezTo>
                        <a:pt x="2311" y="699"/>
                        <a:pt x="2341" y="699"/>
                        <a:pt x="2372" y="669"/>
                      </a:cubicBezTo>
                      <a:cubicBezTo>
                        <a:pt x="2433" y="669"/>
                        <a:pt x="2463" y="639"/>
                        <a:pt x="2463" y="578"/>
                      </a:cubicBezTo>
                      <a:cubicBezTo>
                        <a:pt x="2463" y="547"/>
                        <a:pt x="2433" y="487"/>
                        <a:pt x="2372" y="487"/>
                      </a:cubicBezTo>
                      <a:cubicBezTo>
                        <a:pt x="2341" y="426"/>
                        <a:pt x="2341" y="395"/>
                        <a:pt x="2311" y="395"/>
                      </a:cubicBezTo>
                      <a:lnTo>
                        <a:pt x="2037" y="395"/>
                      </a:lnTo>
                      <a:cubicBezTo>
                        <a:pt x="2007" y="395"/>
                        <a:pt x="1916" y="365"/>
                        <a:pt x="1977" y="365"/>
                      </a:cubicBezTo>
                      <a:cubicBezTo>
                        <a:pt x="2007" y="365"/>
                        <a:pt x="2068" y="365"/>
                        <a:pt x="2037" y="304"/>
                      </a:cubicBezTo>
                      <a:cubicBezTo>
                        <a:pt x="2037" y="274"/>
                        <a:pt x="2037" y="274"/>
                        <a:pt x="2007" y="274"/>
                      </a:cubicBezTo>
                      <a:cubicBezTo>
                        <a:pt x="1946" y="274"/>
                        <a:pt x="1912" y="287"/>
                        <a:pt x="1888" y="287"/>
                      </a:cubicBezTo>
                      <a:cubicBezTo>
                        <a:pt x="1875" y="287"/>
                        <a:pt x="1865" y="284"/>
                        <a:pt x="1855" y="274"/>
                      </a:cubicBezTo>
                      <a:cubicBezTo>
                        <a:pt x="1855" y="243"/>
                        <a:pt x="1825" y="274"/>
                        <a:pt x="1825" y="213"/>
                      </a:cubicBezTo>
                      <a:cubicBezTo>
                        <a:pt x="1825" y="152"/>
                        <a:pt x="1825" y="122"/>
                        <a:pt x="1733" y="122"/>
                      </a:cubicBezTo>
                      <a:cubicBezTo>
                        <a:pt x="1713" y="122"/>
                        <a:pt x="1693" y="108"/>
                        <a:pt x="1664" y="108"/>
                      </a:cubicBezTo>
                      <a:cubicBezTo>
                        <a:pt x="1649" y="108"/>
                        <a:pt x="1632" y="112"/>
                        <a:pt x="1612" y="122"/>
                      </a:cubicBezTo>
                      <a:cubicBezTo>
                        <a:pt x="1581" y="122"/>
                        <a:pt x="1551" y="91"/>
                        <a:pt x="1551" y="91"/>
                      </a:cubicBezTo>
                      <a:cubicBezTo>
                        <a:pt x="1551" y="91"/>
                        <a:pt x="1521" y="91"/>
                        <a:pt x="1460" y="61"/>
                      </a:cubicBezTo>
                      <a:cubicBezTo>
                        <a:pt x="1429" y="0"/>
                        <a:pt x="1399" y="0"/>
                        <a:pt x="1399" y="0"/>
                      </a:cubicBezTo>
                      <a:lnTo>
                        <a:pt x="1125" y="61"/>
                      </a:lnTo>
                      <a:cubicBezTo>
                        <a:pt x="1095" y="61"/>
                        <a:pt x="1095" y="91"/>
                        <a:pt x="1004" y="91"/>
                      </a:cubicBezTo>
                      <a:lnTo>
                        <a:pt x="913" y="91"/>
                      </a:lnTo>
                      <a:cubicBezTo>
                        <a:pt x="822" y="91"/>
                        <a:pt x="852" y="61"/>
                        <a:pt x="791" y="61"/>
                      </a:cubicBezTo>
                      <a:cubicBezTo>
                        <a:pt x="700" y="61"/>
                        <a:pt x="791" y="0"/>
                        <a:pt x="6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18"/>
                <p:cNvSpPr/>
                <p:nvPr/>
              </p:nvSpPr>
              <p:spPr>
                <a:xfrm>
                  <a:off x="14837925" y="7565000"/>
                  <a:ext cx="24350" cy="19675"/>
                </a:xfrm>
                <a:custGeom>
                  <a:rect b="b" l="l" r="r" t="t"/>
                  <a:pathLst>
                    <a:path extrusionOk="0" h="787" w="974">
                      <a:moveTo>
                        <a:pt x="183" y="0"/>
                      </a:moveTo>
                      <a:cubicBezTo>
                        <a:pt x="153" y="0"/>
                        <a:pt x="153" y="61"/>
                        <a:pt x="92" y="61"/>
                      </a:cubicBezTo>
                      <a:cubicBezTo>
                        <a:pt x="92" y="91"/>
                        <a:pt x="61" y="91"/>
                        <a:pt x="61" y="91"/>
                      </a:cubicBezTo>
                      <a:lnTo>
                        <a:pt x="31" y="122"/>
                      </a:lnTo>
                      <a:cubicBezTo>
                        <a:pt x="1" y="122"/>
                        <a:pt x="1" y="152"/>
                        <a:pt x="1" y="213"/>
                      </a:cubicBezTo>
                      <a:cubicBezTo>
                        <a:pt x="1" y="243"/>
                        <a:pt x="31" y="274"/>
                        <a:pt x="31" y="274"/>
                      </a:cubicBezTo>
                      <a:cubicBezTo>
                        <a:pt x="61" y="304"/>
                        <a:pt x="61" y="304"/>
                        <a:pt x="92" y="304"/>
                      </a:cubicBezTo>
                      <a:lnTo>
                        <a:pt x="183" y="304"/>
                      </a:lnTo>
                      <a:cubicBezTo>
                        <a:pt x="213" y="304"/>
                        <a:pt x="213" y="365"/>
                        <a:pt x="244" y="395"/>
                      </a:cubicBezTo>
                      <a:lnTo>
                        <a:pt x="335" y="456"/>
                      </a:lnTo>
                      <a:cubicBezTo>
                        <a:pt x="365" y="517"/>
                        <a:pt x="396" y="517"/>
                        <a:pt x="457" y="547"/>
                      </a:cubicBezTo>
                      <a:cubicBezTo>
                        <a:pt x="487" y="578"/>
                        <a:pt x="487" y="578"/>
                        <a:pt x="517" y="578"/>
                      </a:cubicBezTo>
                      <a:cubicBezTo>
                        <a:pt x="548" y="578"/>
                        <a:pt x="548" y="578"/>
                        <a:pt x="609" y="608"/>
                      </a:cubicBezTo>
                      <a:cubicBezTo>
                        <a:pt x="639" y="608"/>
                        <a:pt x="639" y="669"/>
                        <a:pt x="669" y="699"/>
                      </a:cubicBezTo>
                      <a:lnTo>
                        <a:pt x="761" y="760"/>
                      </a:lnTo>
                      <a:cubicBezTo>
                        <a:pt x="771" y="780"/>
                        <a:pt x="777" y="787"/>
                        <a:pt x="783" y="787"/>
                      </a:cubicBezTo>
                      <a:cubicBezTo>
                        <a:pt x="794" y="787"/>
                        <a:pt x="801" y="760"/>
                        <a:pt x="821" y="760"/>
                      </a:cubicBezTo>
                      <a:lnTo>
                        <a:pt x="943" y="760"/>
                      </a:lnTo>
                      <a:cubicBezTo>
                        <a:pt x="973" y="760"/>
                        <a:pt x="943" y="730"/>
                        <a:pt x="943" y="730"/>
                      </a:cubicBezTo>
                      <a:lnTo>
                        <a:pt x="943" y="608"/>
                      </a:lnTo>
                      <a:cubicBezTo>
                        <a:pt x="943" y="578"/>
                        <a:pt x="913" y="547"/>
                        <a:pt x="913" y="517"/>
                      </a:cubicBezTo>
                      <a:cubicBezTo>
                        <a:pt x="852" y="456"/>
                        <a:pt x="913" y="456"/>
                        <a:pt x="852" y="426"/>
                      </a:cubicBezTo>
                      <a:cubicBezTo>
                        <a:pt x="821" y="395"/>
                        <a:pt x="852" y="395"/>
                        <a:pt x="852" y="365"/>
                      </a:cubicBezTo>
                      <a:lnTo>
                        <a:pt x="852" y="243"/>
                      </a:lnTo>
                      <a:lnTo>
                        <a:pt x="852" y="122"/>
                      </a:lnTo>
                      <a:lnTo>
                        <a:pt x="852" y="91"/>
                      </a:lnTo>
                      <a:cubicBezTo>
                        <a:pt x="821" y="91"/>
                        <a:pt x="791" y="61"/>
                        <a:pt x="761" y="61"/>
                      </a:cubicBezTo>
                      <a:lnTo>
                        <a:pt x="669" y="61"/>
                      </a:lnTo>
                      <a:lnTo>
                        <a:pt x="609" y="91"/>
                      </a:lnTo>
                      <a:cubicBezTo>
                        <a:pt x="609" y="91"/>
                        <a:pt x="517" y="122"/>
                        <a:pt x="487" y="122"/>
                      </a:cubicBezTo>
                      <a:lnTo>
                        <a:pt x="365" y="122"/>
                      </a:lnTo>
                      <a:cubicBezTo>
                        <a:pt x="335" y="122"/>
                        <a:pt x="335" y="91"/>
                        <a:pt x="305" y="61"/>
                      </a:cubicBezTo>
                      <a:cubicBezTo>
                        <a:pt x="244" y="0"/>
                        <a:pt x="213"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18"/>
                <p:cNvSpPr/>
                <p:nvPr/>
              </p:nvSpPr>
              <p:spPr>
                <a:xfrm>
                  <a:off x="14703425" y="7317275"/>
                  <a:ext cx="30425" cy="21600"/>
                </a:xfrm>
                <a:custGeom>
                  <a:rect b="b" l="l" r="r" t="t"/>
                  <a:pathLst>
                    <a:path extrusionOk="0" h="864" w="1217">
                      <a:moveTo>
                        <a:pt x="122" y="0"/>
                      </a:moveTo>
                      <a:lnTo>
                        <a:pt x="61" y="91"/>
                      </a:lnTo>
                      <a:cubicBezTo>
                        <a:pt x="1" y="122"/>
                        <a:pt x="61" y="122"/>
                        <a:pt x="92" y="152"/>
                      </a:cubicBezTo>
                      <a:cubicBezTo>
                        <a:pt x="122" y="183"/>
                        <a:pt x="92" y="183"/>
                        <a:pt x="92" y="243"/>
                      </a:cubicBezTo>
                      <a:cubicBezTo>
                        <a:pt x="92" y="259"/>
                        <a:pt x="99" y="259"/>
                        <a:pt x="111" y="259"/>
                      </a:cubicBezTo>
                      <a:cubicBezTo>
                        <a:pt x="122" y="259"/>
                        <a:pt x="137" y="259"/>
                        <a:pt x="153" y="274"/>
                      </a:cubicBezTo>
                      <a:cubicBezTo>
                        <a:pt x="213" y="274"/>
                        <a:pt x="244" y="243"/>
                        <a:pt x="244" y="183"/>
                      </a:cubicBezTo>
                      <a:cubicBezTo>
                        <a:pt x="254" y="172"/>
                        <a:pt x="264" y="169"/>
                        <a:pt x="273" y="169"/>
                      </a:cubicBezTo>
                      <a:cubicBezTo>
                        <a:pt x="291" y="169"/>
                        <a:pt x="305" y="183"/>
                        <a:pt x="305" y="183"/>
                      </a:cubicBezTo>
                      <a:cubicBezTo>
                        <a:pt x="365" y="183"/>
                        <a:pt x="365" y="243"/>
                        <a:pt x="305" y="274"/>
                      </a:cubicBezTo>
                      <a:lnTo>
                        <a:pt x="305" y="334"/>
                      </a:lnTo>
                      <a:lnTo>
                        <a:pt x="274" y="395"/>
                      </a:lnTo>
                      <a:lnTo>
                        <a:pt x="274" y="456"/>
                      </a:lnTo>
                      <a:cubicBezTo>
                        <a:pt x="274" y="456"/>
                        <a:pt x="305" y="547"/>
                        <a:pt x="365" y="547"/>
                      </a:cubicBezTo>
                      <a:cubicBezTo>
                        <a:pt x="396" y="547"/>
                        <a:pt x="426" y="608"/>
                        <a:pt x="426" y="608"/>
                      </a:cubicBezTo>
                      <a:cubicBezTo>
                        <a:pt x="426" y="638"/>
                        <a:pt x="457" y="638"/>
                        <a:pt x="517" y="638"/>
                      </a:cubicBezTo>
                      <a:cubicBezTo>
                        <a:pt x="548" y="638"/>
                        <a:pt x="578" y="699"/>
                        <a:pt x="578" y="699"/>
                      </a:cubicBezTo>
                      <a:lnTo>
                        <a:pt x="609" y="760"/>
                      </a:lnTo>
                      <a:cubicBezTo>
                        <a:pt x="609" y="760"/>
                        <a:pt x="730" y="790"/>
                        <a:pt x="761" y="790"/>
                      </a:cubicBezTo>
                      <a:cubicBezTo>
                        <a:pt x="821" y="790"/>
                        <a:pt x="852" y="790"/>
                        <a:pt x="852" y="851"/>
                      </a:cubicBezTo>
                      <a:cubicBezTo>
                        <a:pt x="882" y="851"/>
                        <a:pt x="912" y="790"/>
                        <a:pt x="912" y="790"/>
                      </a:cubicBezTo>
                      <a:cubicBezTo>
                        <a:pt x="912" y="790"/>
                        <a:pt x="973" y="790"/>
                        <a:pt x="1004" y="851"/>
                      </a:cubicBezTo>
                      <a:cubicBezTo>
                        <a:pt x="1012" y="859"/>
                        <a:pt x="1018" y="863"/>
                        <a:pt x="1023" y="863"/>
                      </a:cubicBezTo>
                      <a:cubicBezTo>
                        <a:pt x="1036" y="863"/>
                        <a:pt x="1042" y="835"/>
                        <a:pt x="1064" y="790"/>
                      </a:cubicBezTo>
                      <a:cubicBezTo>
                        <a:pt x="1125" y="790"/>
                        <a:pt x="1156" y="760"/>
                        <a:pt x="1186" y="760"/>
                      </a:cubicBezTo>
                      <a:lnTo>
                        <a:pt x="1216" y="730"/>
                      </a:lnTo>
                      <a:cubicBezTo>
                        <a:pt x="882" y="456"/>
                        <a:pt x="517" y="243"/>
                        <a:pt x="1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18"/>
                <p:cNvSpPr/>
                <p:nvPr/>
              </p:nvSpPr>
              <p:spPr>
                <a:xfrm>
                  <a:off x="14915450" y="7594625"/>
                  <a:ext cx="19000" cy="10675"/>
                </a:xfrm>
                <a:custGeom>
                  <a:rect b="b" l="l" r="r" t="t"/>
                  <a:pathLst>
                    <a:path extrusionOk="0" h="427" w="760">
                      <a:moveTo>
                        <a:pt x="30" y="1"/>
                      </a:moveTo>
                      <a:cubicBezTo>
                        <a:pt x="30" y="1"/>
                        <a:pt x="0" y="31"/>
                        <a:pt x="0" y="122"/>
                      </a:cubicBezTo>
                      <a:cubicBezTo>
                        <a:pt x="0" y="153"/>
                        <a:pt x="0" y="213"/>
                        <a:pt x="91" y="213"/>
                      </a:cubicBezTo>
                      <a:cubicBezTo>
                        <a:pt x="152" y="213"/>
                        <a:pt x="182" y="274"/>
                        <a:pt x="243" y="274"/>
                      </a:cubicBezTo>
                      <a:cubicBezTo>
                        <a:pt x="261" y="274"/>
                        <a:pt x="278" y="254"/>
                        <a:pt x="295" y="254"/>
                      </a:cubicBezTo>
                      <a:cubicBezTo>
                        <a:pt x="308" y="254"/>
                        <a:pt x="321" y="265"/>
                        <a:pt x="334" y="304"/>
                      </a:cubicBezTo>
                      <a:cubicBezTo>
                        <a:pt x="334" y="335"/>
                        <a:pt x="334" y="365"/>
                        <a:pt x="395" y="426"/>
                      </a:cubicBezTo>
                      <a:lnTo>
                        <a:pt x="486" y="426"/>
                      </a:lnTo>
                      <a:cubicBezTo>
                        <a:pt x="547" y="426"/>
                        <a:pt x="578" y="365"/>
                        <a:pt x="578" y="365"/>
                      </a:cubicBezTo>
                      <a:lnTo>
                        <a:pt x="638" y="365"/>
                      </a:lnTo>
                      <a:cubicBezTo>
                        <a:pt x="699" y="365"/>
                        <a:pt x="730" y="335"/>
                        <a:pt x="730" y="335"/>
                      </a:cubicBezTo>
                      <a:cubicBezTo>
                        <a:pt x="760" y="304"/>
                        <a:pt x="760" y="304"/>
                        <a:pt x="760" y="274"/>
                      </a:cubicBezTo>
                      <a:lnTo>
                        <a:pt x="699" y="183"/>
                      </a:lnTo>
                      <a:lnTo>
                        <a:pt x="608" y="183"/>
                      </a:lnTo>
                      <a:cubicBezTo>
                        <a:pt x="588" y="183"/>
                        <a:pt x="581" y="210"/>
                        <a:pt x="570" y="210"/>
                      </a:cubicBezTo>
                      <a:cubicBezTo>
                        <a:pt x="564" y="210"/>
                        <a:pt x="557" y="203"/>
                        <a:pt x="547" y="183"/>
                      </a:cubicBezTo>
                      <a:lnTo>
                        <a:pt x="456" y="122"/>
                      </a:lnTo>
                      <a:cubicBezTo>
                        <a:pt x="426" y="92"/>
                        <a:pt x="426" y="92"/>
                        <a:pt x="365" y="92"/>
                      </a:cubicBezTo>
                      <a:lnTo>
                        <a:pt x="274" y="92"/>
                      </a:lnTo>
                      <a:cubicBezTo>
                        <a:pt x="243" y="31"/>
                        <a:pt x="243" y="31"/>
                        <a:pt x="182" y="31"/>
                      </a:cubicBezTo>
                      <a:cubicBezTo>
                        <a:pt x="152" y="31"/>
                        <a:pt x="122" y="1"/>
                        <a:pt x="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18"/>
                <p:cNvSpPr/>
                <p:nvPr/>
              </p:nvSpPr>
              <p:spPr>
                <a:xfrm>
                  <a:off x="14799925" y="7510275"/>
                  <a:ext cx="9900" cy="18600"/>
                </a:xfrm>
                <a:custGeom>
                  <a:rect b="b" l="l" r="r" t="t"/>
                  <a:pathLst>
                    <a:path extrusionOk="0" h="744" w="396">
                      <a:moveTo>
                        <a:pt x="214" y="1"/>
                      </a:moveTo>
                      <a:cubicBezTo>
                        <a:pt x="214" y="1"/>
                        <a:pt x="244" y="122"/>
                        <a:pt x="183" y="122"/>
                      </a:cubicBezTo>
                      <a:cubicBezTo>
                        <a:pt x="92" y="153"/>
                        <a:pt x="92" y="153"/>
                        <a:pt x="62" y="183"/>
                      </a:cubicBezTo>
                      <a:lnTo>
                        <a:pt x="1" y="274"/>
                      </a:lnTo>
                      <a:lnTo>
                        <a:pt x="1" y="335"/>
                      </a:lnTo>
                      <a:cubicBezTo>
                        <a:pt x="1" y="335"/>
                        <a:pt x="62" y="365"/>
                        <a:pt x="62" y="426"/>
                      </a:cubicBezTo>
                      <a:lnTo>
                        <a:pt x="62" y="487"/>
                      </a:lnTo>
                      <a:cubicBezTo>
                        <a:pt x="62" y="517"/>
                        <a:pt x="62" y="578"/>
                        <a:pt x="92" y="578"/>
                      </a:cubicBezTo>
                      <a:cubicBezTo>
                        <a:pt x="92" y="609"/>
                        <a:pt x="183" y="609"/>
                        <a:pt x="183" y="639"/>
                      </a:cubicBezTo>
                      <a:cubicBezTo>
                        <a:pt x="183" y="669"/>
                        <a:pt x="183" y="730"/>
                        <a:pt x="214" y="730"/>
                      </a:cubicBezTo>
                      <a:cubicBezTo>
                        <a:pt x="234" y="730"/>
                        <a:pt x="241" y="744"/>
                        <a:pt x="261" y="744"/>
                      </a:cubicBezTo>
                      <a:cubicBezTo>
                        <a:pt x="271" y="744"/>
                        <a:pt x="285" y="740"/>
                        <a:pt x="305" y="730"/>
                      </a:cubicBezTo>
                      <a:cubicBezTo>
                        <a:pt x="335" y="730"/>
                        <a:pt x="366" y="730"/>
                        <a:pt x="366" y="669"/>
                      </a:cubicBezTo>
                      <a:cubicBezTo>
                        <a:pt x="366" y="639"/>
                        <a:pt x="396" y="578"/>
                        <a:pt x="366" y="517"/>
                      </a:cubicBezTo>
                      <a:cubicBezTo>
                        <a:pt x="335" y="487"/>
                        <a:pt x="335" y="487"/>
                        <a:pt x="335" y="457"/>
                      </a:cubicBezTo>
                      <a:cubicBezTo>
                        <a:pt x="335" y="426"/>
                        <a:pt x="366" y="426"/>
                        <a:pt x="366" y="365"/>
                      </a:cubicBezTo>
                      <a:lnTo>
                        <a:pt x="366" y="274"/>
                      </a:lnTo>
                      <a:cubicBezTo>
                        <a:pt x="366" y="213"/>
                        <a:pt x="335" y="213"/>
                        <a:pt x="335" y="213"/>
                      </a:cubicBezTo>
                      <a:lnTo>
                        <a:pt x="305" y="153"/>
                      </a:lnTo>
                      <a:lnTo>
                        <a:pt x="305" y="122"/>
                      </a:lnTo>
                      <a:lnTo>
                        <a:pt x="305" y="61"/>
                      </a:lnTo>
                      <a:cubicBezTo>
                        <a:pt x="305" y="31"/>
                        <a:pt x="244" y="1"/>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18"/>
                <p:cNvSpPr/>
                <p:nvPr/>
              </p:nvSpPr>
              <p:spPr>
                <a:xfrm>
                  <a:off x="14654025" y="7343100"/>
                  <a:ext cx="266750" cy="257625"/>
                </a:xfrm>
                <a:custGeom>
                  <a:rect b="b" l="l" r="r" t="t"/>
                  <a:pathLst>
                    <a:path extrusionOk="0" h="10305" w="10670">
                      <a:moveTo>
                        <a:pt x="10438" y="8984"/>
                      </a:moveTo>
                      <a:cubicBezTo>
                        <a:pt x="10435" y="8988"/>
                        <a:pt x="10431" y="8993"/>
                        <a:pt x="10427" y="8998"/>
                      </a:cubicBezTo>
                      <a:cubicBezTo>
                        <a:pt x="10427" y="9004"/>
                        <a:pt x="10425" y="9006"/>
                        <a:pt x="10425" y="9006"/>
                      </a:cubicBezTo>
                      <a:cubicBezTo>
                        <a:pt x="10426" y="9006"/>
                        <a:pt x="10430" y="9000"/>
                        <a:pt x="10454" y="8994"/>
                      </a:cubicBezTo>
                      <a:lnTo>
                        <a:pt x="10454" y="8994"/>
                      </a:lnTo>
                      <a:cubicBezTo>
                        <a:pt x="10455" y="8996"/>
                        <a:pt x="10456" y="8997"/>
                        <a:pt x="10457" y="8998"/>
                      </a:cubicBezTo>
                      <a:cubicBezTo>
                        <a:pt x="10487" y="9028"/>
                        <a:pt x="10518" y="9028"/>
                        <a:pt x="10518" y="9089"/>
                      </a:cubicBezTo>
                      <a:cubicBezTo>
                        <a:pt x="10518" y="9119"/>
                        <a:pt x="10609" y="9150"/>
                        <a:pt x="10639" y="9150"/>
                      </a:cubicBezTo>
                      <a:cubicBezTo>
                        <a:pt x="10670" y="9150"/>
                        <a:pt x="10639" y="9089"/>
                        <a:pt x="10639" y="8998"/>
                      </a:cubicBezTo>
                      <a:cubicBezTo>
                        <a:pt x="10588" y="8991"/>
                        <a:pt x="10549" y="8989"/>
                        <a:pt x="10519" y="8989"/>
                      </a:cubicBezTo>
                      <a:cubicBezTo>
                        <a:pt x="10488" y="8989"/>
                        <a:pt x="10468" y="8991"/>
                        <a:pt x="10454" y="8994"/>
                      </a:cubicBezTo>
                      <a:lnTo>
                        <a:pt x="10454" y="8994"/>
                      </a:lnTo>
                      <a:cubicBezTo>
                        <a:pt x="10449" y="8990"/>
                        <a:pt x="10444" y="8987"/>
                        <a:pt x="10438" y="8984"/>
                      </a:cubicBezTo>
                      <a:close/>
                      <a:moveTo>
                        <a:pt x="3648" y="1"/>
                      </a:moveTo>
                      <a:lnTo>
                        <a:pt x="3648" y="61"/>
                      </a:lnTo>
                      <a:cubicBezTo>
                        <a:pt x="3648" y="97"/>
                        <a:pt x="3644" y="110"/>
                        <a:pt x="3636" y="110"/>
                      </a:cubicBezTo>
                      <a:cubicBezTo>
                        <a:pt x="3625" y="110"/>
                        <a:pt x="3606" y="80"/>
                        <a:pt x="3588" y="61"/>
                      </a:cubicBezTo>
                      <a:lnTo>
                        <a:pt x="3557" y="61"/>
                      </a:lnTo>
                      <a:cubicBezTo>
                        <a:pt x="3557" y="61"/>
                        <a:pt x="3466" y="92"/>
                        <a:pt x="3466" y="153"/>
                      </a:cubicBezTo>
                      <a:lnTo>
                        <a:pt x="3466" y="244"/>
                      </a:lnTo>
                      <a:cubicBezTo>
                        <a:pt x="3466" y="305"/>
                        <a:pt x="3466" y="305"/>
                        <a:pt x="3496" y="305"/>
                      </a:cubicBezTo>
                      <a:cubicBezTo>
                        <a:pt x="3557" y="305"/>
                        <a:pt x="3588" y="244"/>
                        <a:pt x="3588" y="244"/>
                      </a:cubicBezTo>
                      <a:cubicBezTo>
                        <a:pt x="3588" y="213"/>
                        <a:pt x="3618" y="213"/>
                        <a:pt x="3618" y="213"/>
                      </a:cubicBezTo>
                      <a:cubicBezTo>
                        <a:pt x="3618" y="213"/>
                        <a:pt x="3632" y="200"/>
                        <a:pt x="3659" y="200"/>
                      </a:cubicBezTo>
                      <a:cubicBezTo>
                        <a:pt x="3672" y="200"/>
                        <a:pt x="3689" y="203"/>
                        <a:pt x="3709" y="213"/>
                      </a:cubicBezTo>
                      <a:lnTo>
                        <a:pt x="3740" y="244"/>
                      </a:lnTo>
                      <a:cubicBezTo>
                        <a:pt x="3770" y="305"/>
                        <a:pt x="3740" y="305"/>
                        <a:pt x="3740" y="305"/>
                      </a:cubicBezTo>
                      <a:lnTo>
                        <a:pt x="3648" y="305"/>
                      </a:lnTo>
                      <a:cubicBezTo>
                        <a:pt x="3618" y="305"/>
                        <a:pt x="3648" y="335"/>
                        <a:pt x="3648" y="365"/>
                      </a:cubicBezTo>
                      <a:cubicBezTo>
                        <a:pt x="3648" y="381"/>
                        <a:pt x="3641" y="388"/>
                        <a:pt x="3629" y="388"/>
                      </a:cubicBezTo>
                      <a:cubicBezTo>
                        <a:pt x="3618" y="388"/>
                        <a:pt x="3603" y="381"/>
                        <a:pt x="3588" y="365"/>
                      </a:cubicBezTo>
                      <a:cubicBezTo>
                        <a:pt x="3579" y="356"/>
                        <a:pt x="3567" y="353"/>
                        <a:pt x="3555" y="353"/>
                      </a:cubicBezTo>
                      <a:cubicBezTo>
                        <a:pt x="3527" y="353"/>
                        <a:pt x="3496" y="374"/>
                        <a:pt x="3496" y="396"/>
                      </a:cubicBezTo>
                      <a:cubicBezTo>
                        <a:pt x="3466" y="457"/>
                        <a:pt x="3496" y="396"/>
                        <a:pt x="3527" y="487"/>
                      </a:cubicBezTo>
                      <a:cubicBezTo>
                        <a:pt x="3588" y="548"/>
                        <a:pt x="3527" y="548"/>
                        <a:pt x="3527" y="609"/>
                      </a:cubicBezTo>
                      <a:cubicBezTo>
                        <a:pt x="3527" y="639"/>
                        <a:pt x="3527" y="669"/>
                        <a:pt x="3588" y="700"/>
                      </a:cubicBezTo>
                      <a:lnTo>
                        <a:pt x="3648" y="791"/>
                      </a:lnTo>
                      <a:cubicBezTo>
                        <a:pt x="3679" y="821"/>
                        <a:pt x="3679" y="852"/>
                        <a:pt x="3679" y="912"/>
                      </a:cubicBezTo>
                      <a:cubicBezTo>
                        <a:pt x="3679" y="943"/>
                        <a:pt x="3770" y="1004"/>
                        <a:pt x="3800" y="1004"/>
                      </a:cubicBezTo>
                      <a:cubicBezTo>
                        <a:pt x="3831" y="1004"/>
                        <a:pt x="3831" y="1064"/>
                        <a:pt x="3892" y="1095"/>
                      </a:cubicBezTo>
                      <a:cubicBezTo>
                        <a:pt x="3922" y="1125"/>
                        <a:pt x="3922" y="1125"/>
                        <a:pt x="3952" y="1125"/>
                      </a:cubicBezTo>
                      <a:cubicBezTo>
                        <a:pt x="4044" y="1125"/>
                        <a:pt x="3983" y="1156"/>
                        <a:pt x="3952" y="1216"/>
                      </a:cubicBezTo>
                      <a:cubicBezTo>
                        <a:pt x="3952" y="1247"/>
                        <a:pt x="3922" y="1247"/>
                        <a:pt x="3922" y="1277"/>
                      </a:cubicBezTo>
                      <a:cubicBezTo>
                        <a:pt x="3922" y="1292"/>
                        <a:pt x="3922" y="1300"/>
                        <a:pt x="3930" y="1300"/>
                      </a:cubicBezTo>
                      <a:cubicBezTo>
                        <a:pt x="3937" y="1300"/>
                        <a:pt x="3952" y="1292"/>
                        <a:pt x="3983" y="1277"/>
                      </a:cubicBezTo>
                      <a:cubicBezTo>
                        <a:pt x="4001" y="1271"/>
                        <a:pt x="4014" y="1269"/>
                        <a:pt x="4024" y="1269"/>
                      </a:cubicBezTo>
                      <a:cubicBezTo>
                        <a:pt x="4064" y="1269"/>
                        <a:pt x="4050" y="1308"/>
                        <a:pt x="4074" y="1308"/>
                      </a:cubicBezTo>
                      <a:cubicBezTo>
                        <a:pt x="4104" y="1308"/>
                        <a:pt x="4074" y="1368"/>
                        <a:pt x="4074" y="1399"/>
                      </a:cubicBezTo>
                      <a:lnTo>
                        <a:pt x="4074" y="1551"/>
                      </a:lnTo>
                      <a:cubicBezTo>
                        <a:pt x="4074" y="1581"/>
                        <a:pt x="4082" y="1589"/>
                        <a:pt x="4097" y="1589"/>
                      </a:cubicBezTo>
                      <a:cubicBezTo>
                        <a:pt x="4112" y="1589"/>
                        <a:pt x="4135" y="1581"/>
                        <a:pt x="4165" y="1581"/>
                      </a:cubicBezTo>
                      <a:cubicBezTo>
                        <a:pt x="4196" y="1581"/>
                        <a:pt x="4196" y="1612"/>
                        <a:pt x="4226" y="1672"/>
                      </a:cubicBezTo>
                      <a:cubicBezTo>
                        <a:pt x="4256" y="1672"/>
                        <a:pt x="4226" y="1733"/>
                        <a:pt x="4226" y="1733"/>
                      </a:cubicBezTo>
                      <a:cubicBezTo>
                        <a:pt x="4226" y="1764"/>
                        <a:pt x="4196" y="1764"/>
                        <a:pt x="4196" y="1824"/>
                      </a:cubicBezTo>
                      <a:cubicBezTo>
                        <a:pt x="4196" y="1855"/>
                        <a:pt x="4196" y="1855"/>
                        <a:pt x="4165" y="1885"/>
                      </a:cubicBezTo>
                      <a:cubicBezTo>
                        <a:pt x="4104" y="1885"/>
                        <a:pt x="4074" y="1855"/>
                        <a:pt x="4044" y="1824"/>
                      </a:cubicBezTo>
                      <a:lnTo>
                        <a:pt x="3952" y="1824"/>
                      </a:lnTo>
                      <a:cubicBezTo>
                        <a:pt x="3922" y="1824"/>
                        <a:pt x="3922" y="1764"/>
                        <a:pt x="3892" y="1764"/>
                      </a:cubicBezTo>
                      <a:cubicBezTo>
                        <a:pt x="3861" y="1764"/>
                        <a:pt x="3861" y="1824"/>
                        <a:pt x="3800" y="1855"/>
                      </a:cubicBezTo>
                      <a:cubicBezTo>
                        <a:pt x="3800" y="1885"/>
                        <a:pt x="3800" y="1916"/>
                        <a:pt x="3770" y="1976"/>
                      </a:cubicBezTo>
                      <a:cubicBezTo>
                        <a:pt x="3740" y="1976"/>
                        <a:pt x="3740" y="1916"/>
                        <a:pt x="3709" y="1916"/>
                      </a:cubicBezTo>
                      <a:lnTo>
                        <a:pt x="3588" y="1916"/>
                      </a:lnTo>
                      <a:lnTo>
                        <a:pt x="3466" y="1976"/>
                      </a:lnTo>
                      <a:lnTo>
                        <a:pt x="3436" y="2037"/>
                      </a:lnTo>
                      <a:cubicBezTo>
                        <a:pt x="3405" y="2128"/>
                        <a:pt x="3405" y="2128"/>
                        <a:pt x="3344" y="2159"/>
                      </a:cubicBezTo>
                      <a:cubicBezTo>
                        <a:pt x="3329" y="2189"/>
                        <a:pt x="3322" y="2197"/>
                        <a:pt x="3314" y="2197"/>
                      </a:cubicBezTo>
                      <a:cubicBezTo>
                        <a:pt x="3306" y="2197"/>
                        <a:pt x="3299" y="2189"/>
                        <a:pt x="3284" y="2189"/>
                      </a:cubicBezTo>
                      <a:cubicBezTo>
                        <a:pt x="3253" y="2189"/>
                        <a:pt x="3192" y="2189"/>
                        <a:pt x="3192" y="2219"/>
                      </a:cubicBezTo>
                      <a:cubicBezTo>
                        <a:pt x="3162" y="2280"/>
                        <a:pt x="3192" y="2280"/>
                        <a:pt x="3253" y="2311"/>
                      </a:cubicBezTo>
                      <a:cubicBezTo>
                        <a:pt x="3284" y="2341"/>
                        <a:pt x="3192" y="2371"/>
                        <a:pt x="3253" y="2432"/>
                      </a:cubicBezTo>
                      <a:cubicBezTo>
                        <a:pt x="3284" y="2463"/>
                        <a:pt x="3253" y="2493"/>
                        <a:pt x="3253" y="2523"/>
                      </a:cubicBezTo>
                      <a:cubicBezTo>
                        <a:pt x="3253" y="2584"/>
                        <a:pt x="3192" y="2615"/>
                        <a:pt x="3192" y="2645"/>
                      </a:cubicBezTo>
                      <a:lnTo>
                        <a:pt x="3162" y="2675"/>
                      </a:lnTo>
                      <a:cubicBezTo>
                        <a:pt x="3162" y="2736"/>
                        <a:pt x="3192" y="2736"/>
                        <a:pt x="3192" y="2797"/>
                      </a:cubicBezTo>
                      <a:cubicBezTo>
                        <a:pt x="3192" y="2812"/>
                        <a:pt x="3192" y="2812"/>
                        <a:pt x="3189" y="2812"/>
                      </a:cubicBezTo>
                      <a:cubicBezTo>
                        <a:pt x="3185" y="2812"/>
                        <a:pt x="3177" y="2812"/>
                        <a:pt x="3162" y="2827"/>
                      </a:cubicBezTo>
                      <a:cubicBezTo>
                        <a:pt x="3153" y="2846"/>
                        <a:pt x="3146" y="2853"/>
                        <a:pt x="3142" y="2853"/>
                      </a:cubicBezTo>
                      <a:cubicBezTo>
                        <a:pt x="3132" y="2853"/>
                        <a:pt x="3132" y="2818"/>
                        <a:pt x="3132" y="2797"/>
                      </a:cubicBezTo>
                      <a:cubicBezTo>
                        <a:pt x="3132" y="2787"/>
                        <a:pt x="3122" y="2783"/>
                        <a:pt x="3108" y="2783"/>
                      </a:cubicBezTo>
                      <a:cubicBezTo>
                        <a:pt x="3081" y="2783"/>
                        <a:pt x="3040" y="2797"/>
                        <a:pt x="3040" y="2797"/>
                      </a:cubicBezTo>
                      <a:cubicBezTo>
                        <a:pt x="3040" y="2797"/>
                        <a:pt x="3040" y="2888"/>
                        <a:pt x="3101" y="2919"/>
                      </a:cubicBezTo>
                      <a:cubicBezTo>
                        <a:pt x="3101" y="2949"/>
                        <a:pt x="3040" y="2949"/>
                        <a:pt x="3010" y="2949"/>
                      </a:cubicBezTo>
                      <a:lnTo>
                        <a:pt x="2949" y="2949"/>
                      </a:lnTo>
                      <a:cubicBezTo>
                        <a:pt x="2888" y="2949"/>
                        <a:pt x="2888" y="2979"/>
                        <a:pt x="2888" y="3071"/>
                      </a:cubicBezTo>
                      <a:cubicBezTo>
                        <a:pt x="2888" y="3101"/>
                        <a:pt x="2873" y="3109"/>
                        <a:pt x="2847" y="3109"/>
                      </a:cubicBezTo>
                      <a:cubicBezTo>
                        <a:pt x="2820" y="3109"/>
                        <a:pt x="2782" y="3101"/>
                        <a:pt x="2737" y="3101"/>
                      </a:cubicBezTo>
                      <a:cubicBezTo>
                        <a:pt x="2676" y="3101"/>
                        <a:pt x="2676" y="3131"/>
                        <a:pt x="2645" y="3192"/>
                      </a:cubicBezTo>
                      <a:cubicBezTo>
                        <a:pt x="2585" y="3223"/>
                        <a:pt x="2645" y="3344"/>
                        <a:pt x="2645" y="3344"/>
                      </a:cubicBezTo>
                      <a:cubicBezTo>
                        <a:pt x="2645" y="3344"/>
                        <a:pt x="2676" y="3405"/>
                        <a:pt x="2676" y="3435"/>
                      </a:cubicBezTo>
                      <a:cubicBezTo>
                        <a:pt x="2676" y="3496"/>
                        <a:pt x="2706" y="3496"/>
                        <a:pt x="2706" y="3496"/>
                      </a:cubicBezTo>
                      <a:cubicBezTo>
                        <a:pt x="2706" y="3496"/>
                        <a:pt x="2706" y="3526"/>
                        <a:pt x="2676" y="3557"/>
                      </a:cubicBezTo>
                      <a:cubicBezTo>
                        <a:pt x="2645" y="3587"/>
                        <a:pt x="2645" y="3587"/>
                        <a:pt x="2585" y="3587"/>
                      </a:cubicBezTo>
                      <a:cubicBezTo>
                        <a:pt x="2554" y="3587"/>
                        <a:pt x="2585" y="3648"/>
                        <a:pt x="2585" y="3648"/>
                      </a:cubicBezTo>
                      <a:cubicBezTo>
                        <a:pt x="2585" y="3648"/>
                        <a:pt x="2554" y="3678"/>
                        <a:pt x="2524" y="3678"/>
                      </a:cubicBezTo>
                      <a:cubicBezTo>
                        <a:pt x="2493" y="3678"/>
                        <a:pt x="2493" y="3709"/>
                        <a:pt x="2433" y="3709"/>
                      </a:cubicBezTo>
                      <a:cubicBezTo>
                        <a:pt x="2402" y="3709"/>
                        <a:pt x="2402" y="3739"/>
                        <a:pt x="2402" y="3739"/>
                      </a:cubicBezTo>
                      <a:cubicBezTo>
                        <a:pt x="2402" y="3739"/>
                        <a:pt x="2402" y="3800"/>
                        <a:pt x="2433" y="3830"/>
                      </a:cubicBezTo>
                      <a:lnTo>
                        <a:pt x="2433" y="3861"/>
                      </a:lnTo>
                      <a:lnTo>
                        <a:pt x="2372" y="3861"/>
                      </a:lnTo>
                      <a:cubicBezTo>
                        <a:pt x="2341" y="3861"/>
                        <a:pt x="2281" y="3891"/>
                        <a:pt x="2250" y="3891"/>
                      </a:cubicBezTo>
                      <a:lnTo>
                        <a:pt x="2068" y="3891"/>
                      </a:lnTo>
                      <a:cubicBezTo>
                        <a:pt x="2007" y="3891"/>
                        <a:pt x="2037" y="3861"/>
                        <a:pt x="2037" y="3830"/>
                      </a:cubicBezTo>
                      <a:cubicBezTo>
                        <a:pt x="2037" y="3800"/>
                        <a:pt x="1977" y="3800"/>
                        <a:pt x="1977" y="3739"/>
                      </a:cubicBezTo>
                      <a:cubicBezTo>
                        <a:pt x="1977" y="3724"/>
                        <a:pt x="1969" y="3724"/>
                        <a:pt x="1961" y="3724"/>
                      </a:cubicBezTo>
                      <a:cubicBezTo>
                        <a:pt x="1954" y="3724"/>
                        <a:pt x="1946" y="3724"/>
                        <a:pt x="1946" y="3709"/>
                      </a:cubicBezTo>
                      <a:lnTo>
                        <a:pt x="1764" y="3709"/>
                      </a:lnTo>
                      <a:cubicBezTo>
                        <a:pt x="1673" y="3709"/>
                        <a:pt x="1733" y="3739"/>
                        <a:pt x="1794" y="3800"/>
                      </a:cubicBezTo>
                      <a:lnTo>
                        <a:pt x="1885" y="3861"/>
                      </a:lnTo>
                      <a:lnTo>
                        <a:pt x="1916" y="3891"/>
                      </a:lnTo>
                      <a:lnTo>
                        <a:pt x="1977" y="3982"/>
                      </a:lnTo>
                      <a:cubicBezTo>
                        <a:pt x="1977" y="3982"/>
                        <a:pt x="2037" y="4013"/>
                        <a:pt x="2037" y="4043"/>
                      </a:cubicBezTo>
                      <a:cubicBezTo>
                        <a:pt x="2037" y="4104"/>
                        <a:pt x="2068" y="4134"/>
                        <a:pt x="2068" y="4134"/>
                      </a:cubicBezTo>
                      <a:cubicBezTo>
                        <a:pt x="2068" y="4134"/>
                        <a:pt x="2098" y="4195"/>
                        <a:pt x="2068" y="4256"/>
                      </a:cubicBezTo>
                      <a:cubicBezTo>
                        <a:pt x="2058" y="4266"/>
                        <a:pt x="2054" y="4269"/>
                        <a:pt x="2053" y="4269"/>
                      </a:cubicBezTo>
                      <a:cubicBezTo>
                        <a:pt x="2051" y="4269"/>
                        <a:pt x="2058" y="4256"/>
                        <a:pt x="2037" y="4256"/>
                      </a:cubicBezTo>
                      <a:lnTo>
                        <a:pt x="1794" y="4256"/>
                      </a:lnTo>
                      <a:cubicBezTo>
                        <a:pt x="1764" y="4256"/>
                        <a:pt x="1764" y="4286"/>
                        <a:pt x="1733" y="4286"/>
                      </a:cubicBezTo>
                      <a:cubicBezTo>
                        <a:pt x="1673" y="4286"/>
                        <a:pt x="1642" y="4256"/>
                        <a:pt x="1642" y="4256"/>
                      </a:cubicBezTo>
                      <a:cubicBezTo>
                        <a:pt x="1642" y="4256"/>
                        <a:pt x="1612" y="4195"/>
                        <a:pt x="1642" y="4165"/>
                      </a:cubicBezTo>
                      <a:cubicBezTo>
                        <a:pt x="1642" y="4134"/>
                        <a:pt x="1581" y="4134"/>
                        <a:pt x="1581" y="4134"/>
                      </a:cubicBezTo>
                      <a:lnTo>
                        <a:pt x="1460" y="4134"/>
                      </a:lnTo>
                      <a:lnTo>
                        <a:pt x="1369" y="4195"/>
                      </a:lnTo>
                      <a:lnTo>
                        <a:pt x="1308" y="4256"/>
                      </a:lnTo>
                      <a:lnTo>
                        <a:pt x="1217" y="4195"/>
                      </a:lnTo>
                      <a:lnTo>
                        <a:pt x="1156" y="4195"/>
                      </a:lnTo>
                      <a:cubicBezTo>
                        <a:pt x="1126" y="4195"/>
                        <a:pt x="1126" y="4286"/>
                        <a:pt x="1126" y="4286"/>
                      </a:cubicBezTo>
                      <a:lnTo>
                        <a:pt x="1004" y="4286"/>
                      </a:lnTo>
                      <a:lnTo>
                        <a:pt x="974" y="4347"/>
                      </a:lnTo>
                      <a:cubicBezTo>
                        <a:pt x="974" y="4347"/>
                        <a:pt x="1004" y="4438"/>
                        <a:pt x="1034" y="4438"/>
                      </a:cubicBezTo>
                      <a:cubicBezTo>
                        <a:pt x="1065" y="4448"/>
                        <a:pt x="1075" y="4452"/>
                        <a:pt x="1076" y="4452"/>
                      </a:cubicBezTo>
                      <a:cubicBezTo>
                        <a:pt x="1078" y="4452"/>
                        <a:pt x="1044" y="4438"/>
                        <a:pt x="1065" y="4438"/>
                      </a:cubicBezTo>
                      <a:cubicBezTo>
                        <a:pt x="1126" y="4438"/>
                        <a:pt x="1126" y="4469"/>
                        <a:pt x="1126" y="4499"/>
                      </a:cubicBezTo>
                      <a:cubicBezTo>
                        <a:pt x="1126" y="4560"/>
                        <a:pt x="1126" y="4590"/>
                        <a:pt x="1156" y="4590"/>
                      </a:cubicBezTo>
                      <a:cubicBezTo>
                        <a:pt x="1186" y="4621"/>
                        <a:pt x="1186" y="4651"/>
                        <a:pt x="1186" y="4651"/>
                      </a:cubicBezTo>
                      <a:lnTo>
                        <a:pt x="1247" y="4712"/>
                      </a:lnTo>
                      <a:cubicBezTo>
                        <a:pt x="1308" y="4712"/>
                        <a:pt x="1308" y="4742"/>
                        <a:pt x="1338" y="4742"/>
                      </a:cubicBezTo>
                      <a:cubicBezTo>
                        <a:pt x="1369" y="4742"/>
                        <a:pt x="1430" y="4712"/>
                        <a:pt x="1430" y="4712"/>
                      </a:cubicBezTo>
                      <a:cubicBezTo>
                        <a:pt x="1430" y="4712"/>
                        <a:pt x="1460" y="4742"/>
                        <a:pt x="1490" y="4742"/>
                      </a:cubicBezTo>
                      <a:cubicBezTo>
                        <a:pt x="1505" y="4758"/>
                        <a:pt x="1528" y="4758"/>
                        <a:pt x="1547" y="4758"/>
                      </a:cubicBezTo>
                      <a:cubicBezTo>
                        <a:pt x="1566" y="4758"/>
                        <a:pt x="1581" y="4758"/>
                        <a:pt x="1581" y="4773"/>
                      </a:cubicBezTo>
                      <a:cubicBezTo>
                        <a:pt x="1612" y="4833"/>
                        <a:pt x="1642" y="4833"/>
                        <a:pt x="1642" y="4833"/>
                      </a:cubicBezTo>
                      <a:lnTo>
                        <a:pt x="1916" y="4833"/>
                      </a:lnTo>
                      <a:cubicBezTo>
                        <a:pt x="1946" y="4833"/>
                        <a:pt x="1946" y="4864"/>
                        <a:pt x="1946" y="4894"/>
                      </a:cubicBezTo>
                      <a:cubicBezTo>
                        <a:pt x="1977" y="4925"/>
                        <a:pt x="1946" y="4985"/>
                        <a:pt x="1977" y="4985"/>
                      </a:cubicBezTo>
                      <a:cubicBezTo>
                        <a:pt x="1992" y="5001"/>
                        <a:pt x="1999" y="5001"/>
                        <a:pt x="2011" y="5001"/>
                      </a:cubicBezTo>
                      <a:cubicBezTo>
                        <a:pt x="2022" y="5001"/>
                        <a:pt x="2037" y="5001"/>
                        <a:pt x="2068" y="5016"/>
                      </a:cubicBezTo>
                      <a:cubicBezTo>
                        <a:pt x="2098" y="5046"/>
                        <a:pt x="2068" y="5046"/>
                        <a:pt x="2098" y="5077"/>
                      </a:cubicBezTo>
                      <a:cubicBezTo>
                        <a:pt x="2129" y="5137"/>
                        <a:pt x="2098" y="5137"/>
                        <a:pt x="2129" y="5198"/>
                      </a:cubicBezTo>
                      <a:cubicBezTo>
                        <a:pt x="2129" y="5229"/>
                        <a:pt x="2129" y="5229"/>
                        <a:pt x="2159" y="5229"/>
                      </a:cubicBezTo>
                      <a:cubicBezTo>
                        <a:pt x="2220" y="5229"/>
                        <a:pt x="2159" y="5289"/>
                        <a:pt x="2220" y="5289"/>
                      </a:cubicBezTo>
                      <a:cubicBezTo>
                        <a:pt x="2250" y="5320"/>
                        <a:pt x="2281" y="5320"/>
                        <a:pt x="2311" y="5350"/>
                      </a:cubicBezTo>
                      <a:cubicBezTo>
                        <a:pt x="2331" y="5360"/>
                        <a:pt x="2345" y="5364"/>
                        <a:pt x="2356" y="5364"/>
                      </a:cubicBezTo>
                      <a:cubicBezTo>
                        <a:pt x="2379" y="5364"/>
                        <a:pt x="2392" y="5350"/>
                        <a:pt x="2433" y="5350"/>
                      </a:cubicBezTo>
                      <a:cubicBezTo>
                        <a:pt x="2463" y="5350"/>
                        <a:pt x="2524" y="5381"/>
                        <a:pt x="2554" y="5381"/>
                      </a:cubicBezTo>
                      <a:cubicBezTo>
                        <a:pt x="2585" y="5441"/>
                        <a:pt x="2554" y="5441"/>
                        <a:pt x="2554" y="5472"/>
                      </a:cubicBezTo>
                      <a:lnTo>
                        <a:pt x="2554" y="5593"/>
                      </a:lnTo>
                      <a:lnTo>
                        <a:pt x="2554" y="5685"/>
                      </a:lnTo>
                      <a:cubicBezTo>
                        <a:pt x="2554" y="5745"/>
                        <a:pt x="2615" y="5745"/>
                        <a:pt x="2676" y="5776"/>
                      </a:cubicBezTo>
                      <a:cubicBezTo>
                        <a:pt x="2706" y="5806"/>
                        <a:pt x="2615" y="5837"/>
                        <a:pt x="2615" y="5837"/>
                      </a:cubicBezTo>
                      <a:lnTo>
                        <a:pt x="2615" y="5897"/>
                      </a:lnTo>
                      <a:cubicBezTo>
                        <a:pt x="2615" y="5928"/>
                        <a:pt x="2585" y="5958"/>
                        <a:pt x="2585" y="5958"/>
                      </a:cubicBezTo>
                      <a:lnTo>
                        <a:pt x="2585" y="6049"/>
                      </a:lnTo>
                      <a:cubicBezTo>
                        <a:pt x="2585" y="6080"/>
                        <a:pt x="2615" y="6110"/>
                        <a:pt x="2615" y="6110"/>
                      </a:cubicBezTo>
                      <a:cubicBezTo>
                        <a:pt x="2676" y="6140"/>
                        <a:pt x="2615" y="6140"/>
                        <a:pt x="2615" y="6201"/>
                      </a:cubicBezTo>
                      <a:lnTo>
                        <a:pt x="2615" y="6292"/>
                      </a:lnTo>
                      <a:cubicBezTo>
                        <a:pt x="2615" y="6353"/>
                        <a:pt x="2615" y="6384"/>
                        <a:pt x="2676" y="6414"/>
                      </a:cubicBezTo>
                      <a:cubicBezTo>
                        <a:pt x="2706" y="6444"/>
                        <a:pt x="2676" y="6505"/>
                        <a:pt x="2676" y="6536"/>
                      </a:cubicBezTo>
                      <a:cubicBezTo>
                        <a:pt x="2676" y="6566"/>
                        <a:pt x="2676" y="6657"/>
                        <a:pt x="2706" y="6688"/>
                      </a:cubicBezTo>
                      <a:cubicBezTo>
                        <a:pt x="2706" y="6718"/>
                        <a:pt x="2676" y="6718"/>
                        <a:pt x="2676" y="6748"/>
                      </a:cubicBezTo>
                      <a:cubicBezTo>
                        <a:pt x="2615" y="6809"/>
                        <a:pt x="2585" y="6809"/>
                        <a:pt x="2554" y="6809"/>
                      </a:cubicBezTo>
                      <a:cubicBezTo>
                        <a:pt x="2524" y="6809"/>
                        <a:pt x="2433" y="6840"/>
                        <a:pt x="2433" y="6840"/>
                      </a:cubicBezTo>
                      <a:lnTo>
                        <a:pt x="2220" y="6840"/>
                      </a:lnTo>
                      <a:cubicBezTo>
                        <a:pt x="2159" y="6840"/>
                        <a:pt x="2159" y="6809"/>
                        <a:pt x="2159" y="6809"/>
                      </a:cubicBezTo>
                      <a:cubicBezTo>
                        <a:pt x="2159" y="6779"/>
                        <a:pt x="2136" y="6779"/>
                        <a:pt x="2106" y="6779"/>
                      </a:cubicBezTo>
                      <a:cubicBezTo>
                        <a:pt x="2075" y="6779"/>
                        <a:pt x="2037" y="6779"/>
                        <a:pt x="2007" y="6748"/>
                      </a:cubicBezTo>
                      <a:cubicBezTo>
                        <a:pt x="1977" y="6718"/>
                        <a:pt x="1946" y="6718"/>
                        <a:pt x="1916" y="6718"/>
                      </a:cubicBezTo>
                      <a:cubicBezTo>
                        <a:pt x="1855" y="6718"/>
                        <a:pt x="1855" y="6748"/>
                        <a:pt x="1855" y="6748"/>
                      </a:cubicBezTo>
                      <a:cubicBezTo>
                        <a:pt x="1855" y="6769"/>
                        <a:pt x="1848" y="6775"/>
                        <a:pt x="1838" y="6775"/>
                      </a:cubicBezTo>
                      <a:cubicBezTo>
                        <a:pt x="1818" y="6775"/>
                        <a:pt x="1784" y="6748"/>
                        <a:pt x="1764" y="6748"/>
                      </a:cubicBezTo>
                      <a:cubicBezTo>
                        <a:pt x="1673" y="6748"/>
                        <a:pt x="1612" y="6748"/>
                        <a:pt x="1551" y="6809"/>
                      </a:cubicBezTo>
                      <a:cubicBezTo>
                        <a:pt x="1521" y="6809"/>
                        <a:pt x="1460" y="6718"/>
                        <a:pt x="1460" y="6718"/>
                      </a:cubicBezTo>
                      <a:lnTo>
                        <a:pt x="1308" y="6718"/>
                      </a:lnTo>
                      <a:cubicBezTo>
                        <a:pt x="1308" y="6718"/>
                        <a:pt x="1217" y="6688"/>
                        <a:pt x="1186" y="6688"/>
                      </a:cubicBezTo>
                      <a:lnTo>
                        <a:pt x="1095" y="6688"/>
                      </a:lnTo>
                      <a:cubicBezTo>
                        <a:pt x="1065" y="6688"/>
                        <a:pt x="1034" y="6718"/>
                        <a:pt x="1004" y="6718"/>
                      </a:cubicBezTo>
                      <a:cubicBezTo>
                        <a:pt x="943" y="6718"/>
                        <a:pt x="791" y="6718"/>
                        <a:pt x="761" y="6748"/>
                      </a:cubicBezTo>
                      <a:cubicBezTo>
                        <a:pt x="755" y="6761"/>
                        <a:pt x="750" y="6765"/>
                        <a:pt x="746" y="6765"/>
                      </a:cubicBezTo>
                      <a:cubicBezTo>
                        <a:pt x="729" y="6765"/>
                        <a:pt x="724" y="6688"/>
                        <a:pt x="700" y="6688"/>
                      </a:cubicBezTo>
                      <a:cubicBezTo>
                        <a:pt x="670" y="6657"/>
                        <a:pt x="609" y="6657"/>
                        <a:pt x="609" y="6657"/>
                      </a:cubicBezTo>
                      <a:cubicBezTo>
                        <a:pt x="601" y="6642"/>
                        <a:pt x="594" y="6636"/>
                        <a:pt x="586" y="6636"/>
                      </a:cubicBezTo>
                      <a:cubicBezTo>
                        <a:pt x="565" y="6636"/>
                        <a:pt x="548" y="6688"/>
                        <a:pt x="548" y="6688"/>
                      </a:cubicBezTo>
                      <a:cubicBezTo>
                        <a:pt x="487" y="6688"/>
                        <a:pt x="487" y="6657"/>
                        <a:pt x="487" y="6657"/>
                      </a:cubicBezTo>
                      <a:lnTo>
                        <a:pt x="426" y="6596"/>
                      </a:lnTo>
                      <a:lnTo>
                        <a:pt x="335" y="6657"/>
                      </a:lnTo>
                      <a:cubicBezTo>
                        <a:pt x="305" y="6657"/>
                        <a:pt x="335" y="6718"/>
                        <a:pt x="335" y="6748"/>
                      </a:cubicBezTo>
                      <a:lnTo>
                        <a:pt x="335" y="6809"/>
                      </a:lnTo>
                      <a:lnTo>
                        <a:pt x="183" y="6809"/>
                      </a:lnTo>
                      <a:cubicBezTo>
                        <a:pt x="183" y="6809"/>
                        <a:pt x="163" y="6789"/>
                        <a:pt x="146" y="6789"/>
                      </a:cubicBezTo>
                      <a:cubicBezTo>
                        <a:pt x="134" y="6789"/>
                        <a:pt x="122" y="6801"/>
                        <a:pt x="122" y="6840"/>
                      </a:cubicBezTo>
                      <a:cubicBezTo>
                        <a:pt x="107" y="6870"/>
                        <a:pt x="84" y="6878"/>
                        <a:pt x="65" y="6878"/>
                      </a:cubicBezTo>
                      <a:cubicBezTo>
                        <a:pt x="46" y="6878"/>
                        <a:pt x="31" y="6870"/>
                        <a:pt x="31" y="6870"/>
                      </a:cubicBezTo>
                      <a:cubicBezTo>
                        <a:pt x="1" y="6870"/>
                        <a:pt x="1" y="6900"/>
                        <a:pt x="1" y="6900"/>
                      </a:cubicBezTo>
                      <a:lnTo>
                        <a:pt x="1" y="6992"/>
                      </a:lnTo>
                      <a:cubicBezTo>
                        <a:pt x="1" y="6992"/>
                        <a:pt x="31" y="7022"/>
                        <a:pt x="92" y="7022"/>
                      </a:cubicBezTo>
                      <a:cubicBezTo>
                        <a:pt x="92" y="7032"/>
                        <a:pt x="95" y="7035"/>
                        <a:pt x="100" y="7035"/>
                      </a:cubicBezTo>
                      <a:cubicBezTo>
                        <a:pt x="109" y="7035"/>
                        <a:pt x="122" y="7022"/>
                        <a:pt x="122" y="7022"/>
                      </a:cubicBezTo>
                      <a:lnTo>
                        <a:pt x="153" y="7052"/>
                      </a:lnTo>
                      <a:lnTo>
                        <a:pt x="183" y="7113"/>
                      </a:lnTo>
                      <a:lnTo>
                        <a:pt x="244" y="7144"/>
                      </a:lnTo>
                      <a:cubicBezTo>
                        <a:pt x="244" y="7144"/>
                        <a:pt x="274" y="7174"/>
                        <a:pt x="274" y="7204"/>
                      </a:cubicBezTo>
                      <a:lnTo>
                        <a:pt x="274" y="7296"/>
                      </a:lnTo>
                      <a:cubicBezTo>
                        <a:pt x="274" y="7326"/>
                        <a:pt x="274" y="7326"/>
                        <a:pt x="305" y="7356"/>
                      </a:cubicBezTo>
                      <a:lnTo>
                        <a:pt x="305" y="7448"/>
                      </a:lnTo>
                      <a:lnTo>
                        <a:pt x="274" y="7508"/>
                      </a:lnTo>
                      <a:cubicBezTo>
                        <a:pt x="274" y="7569"/>
                        <a:pt x="305" y="7569"/>
                        <a:pt x="335" y="7599"/>
                      </a:cubicBezTo>
                      <a:cubicBezTo>
                        <a:pt x="396" y="7630"/>
                        <a:pt x="335" y="7630"/>
                        <a:pt x="335" y="7660"/>
                      </a:cubicBezTo>
                      <a:cubicBezTo>
                        <a:pt x="335" y="7721"/>
                        <a:pt x="335" y="7721"/>
                        <a:pt x="396" y="7751"/>
                      </a:cubicBezTo>
                      <a:lnTo>
                        <a:pt x="426" y="7782"/>
                      </a:lnTo>
                      <a:cubicBezTo>
                        <a:pt x="457" y="7812"/>
                        <a:pt x="426" y="7812"/>
                        <a:pt x="426" y="7812"/>
                      </a:cubicBezTo>
                      <a:lnTo>
                        <a:pt x="426" y="7903"/>
                      </a:lnTo>
                      <a:lnTo>
                        <a:pt x="426" y="7964"/>
                      </a:lnTo>
                      <a:lnTo>
                        <a:pt x="426" y="8086"/>
                      </a:lnTo>
                      <a:lnTo>
                        <a:pt x="426" y="8207"/>
                      </a:lnTo>
                      <a:lnTo>
                        <a:pt x="426" y="8329"/>
                      </a:lnTo>
                      <a:lnTo>
                        <a:pt x="426" y="8420"/>
                      </a:lnTo>
                      <a:lnTo>
                        <a:pt x="426" y="8511"/>
                      </a:lnTo>
                      <a:cubicBezTo>
                        <a:pt x="426" y="8511"/>
                        <a:pt x="396" y="8542"/>
                        <a:pt x="335" y="8542"/>
                      </a:cubicBezTo>
                      <a:cubicBezTo>
                        <a:pt x="305" y="8542"/>
                        <a:pt x="305" y="8572"/>
                        <a:pt x="305" y="8572"/>
                      </a:cubicBezTo>
                      <a:cubicBezTo>
                        <a:pt x="274" y="8572"/>
                        <a:pt x="305" y="8633"/>
                        <a:pt x="305" y="8663"/>
                      </a:cubicBezTo>
                      <a:lnTo>
                        <a:pt x="305" y="8724"/>
                      </a:lnTo>
                      <a:cubicBezTo>
                        <a:pt x="305" y="8785"/>
                        <a:pt x="274" y="8846"/>
                        <a:pt x="274" y="8846"/>
                      </a:cubicBezTo>
                      <a:cubicBezTo>
                        <a:pt x="274" y="8846"/>
                        <a:pt x="274" y="8876"/>
                        <a:pt x="305" y="8937"/>
                      </a:cubicBezTo>
                      <a:cubicBezTo>
                        <a:pt x="335" y="8967"/>
                        <a:pt x="305" y="8937"/>
                        <a:pt x="335" y="8998"/>
                      </a:cubicBezTo>
                      <a:cubicBezTo>
                        <a:pt x="357" y="9030"/>
                        <a:pt x="363" y="9039"/>
                        <a:pt x="365" y="9039"/>
                      </a:cubicBezTo>
                      <a:cubicBezTo>
                        <a:pt x="367" y="9039"/>
                        <a:pt x="361" y="9022"/>
                        <a:pt x="376" y="9022"/>
                      </a:cubicBezTo>
                      <a:cubicBezTo>
                        <a:pt x="380" y="9022"/>
                        <a:pt x="387" y="9023"/>
                        <a:pt x="396" y="9028"/>
                      </a:cubicBezTo>
                      <a:cubicBezTo>
                        <a:pt x="406" y="9048"/>
                        <a:pt x="413" y="9055"/>
                        <a:pt x="419" y="9055"/>
                      </a:cubicBezTo>
                      <a:cubicBezTo>
                        <a:pt x="430" y="9055"/>
                        <a:pt x="437" y="9028"/>
                        <a:pt x="457" y="9028"/>
                      </a:cubicBezTo>
                      <a:cubicBezTo>
                        <a:pt x="487" y="9028"/>
                        <a:pt x="457" y="9089"/>
                        <a:pt x="487" y="9119"/>
                      </a:cubicBezTo>
                      <a:cubicBezTo>
                        <a:pt x="548" y="9150"/>
                        <a:pt x="548" y="9150"/>
                        <a:pt x="548" y="9180"/>
                      </a:cubicBezTo>
                      <a:cubicBezTo>
                        <a:pt x="578" y="9241"/>
                        <a:pt x="548" y="9271"/>
                        <a:pt x="487" y="9271"/>
                      </a:cubicBezTo>
                      <a:cubicBezTo>
                        <a:pt x="487" y="9302"/>
                        <a:pt x="487" y="9332"/>
                        <a:pt x="548" y="9393"/>
                      </a:cubicBezTo>
                      <a:cubicBezTo>
                        <a:pt x="548" y="9423"/>
                        <a:pt x="578" y="9423"/>
                        <a:pt x="578" y="9454"/>
                      </a:cubicBezTo>
                      <a:lnTo>
                        <a:pt x="578" y="9545"/>
                      </a:lnTo>
                      <a:cubicBezTo>
                        <a:pt x="578" y="9575"/>
                        <a:pt x="548" y="9606"/>
                        <a:pt x="548" y="9606"/>
                      </a:cubicBezTo>
                      <a:cubicBezTo>
                        <a:pt x="548" y="9606"/>
                        <a:pt x="578" y="9697"/>
                        <a:pt x="578" y="9727"/>
                      </a:cubicBezTo>
                      <a:cubicBezTo>
                        <a:pt x="594" y="9742"/>
                        <a:pt x="601" y="9742"/>
                        <a:pt x="609" y="9742"/>
                      </a:cubicBezTo>
                      <a:cubicBezTo>
                        <a:pt x="616" y="9742"/>
                        <a:pt x="624" y="9742"/>
                        <a:pt x="639" y="9758"/>
                      </a:cubicBezTo>
                      <a:cubicBezTo>
                        <a:pt x="659" y="9768"/>
                        <a:pt x="666" y="9771"/>
                        <a:pt x="668" y="9771"/>
                      </a:cubicBezTo>
                      <a:cubicBezTo>
                        <a:pt x="673" y="9771"/>
                        <a:pt x="659" y="9758"/>
                        <a:pt x="700" y="9758"/>
                      </a:cubicBezTo>
                      <a:cubicBezTo>
                        <a:pt x="730" y="9758"/>
                        <a:pt x="730" y="9758"/>
                        <a:pt x="761" y="9727"/>
                      </a:cubicBezTo>
                      <a:cubicBezTo>
                        <a:pt x="770" y="9718"/>
                        <a:pt x="776" y="9715"/>
                        <a:pt x="782" y="9715"/>
                      </a:cubicBezTo>
                      <a:cubicBezTo>
                        <a:pt x="796" y="9715"/>
                        <a:pt x="809" y="9736"/>
                        <a:pt x="852" y="9758"/>
                      </a:cubicBezTo>
                      <a:cubicBezTo>
                        <a:pt x="882" y="9758"/>
                        <a:pt x="943" y="9788"/>
                        <a:pt x="1004" y="9849"/>
                      </a:cubicBezTo>
                      <a:cubicBezTo>
                        <a:pt x="1020" y="9857"/>
                        <a:pt x="1032" y="9861"/>
                        <a:pt x="1041" y="9861"/>
                      </a:cubicBezTo>
                      <a:cubicBezTo>
                        <a:pt x="1067" y="9861"/>
                        <a:pt x="1073" y="9832"/>
                        <a:pt x="1095" y="9788"/>
                      </a:cubicBezTo>
                      <a:cubicBezTo>
                        <a:pt x="1156" y="9758"/>
                        <a:pt x="1156" y="9758"/>
                        <a:pt x="1217" y="9727"/>
                      </a:cubicBezTo>
                      <a:cubicBezTo>
                        <a:pt x="1226" y="9718"/>
                        <a:pt x="1232" y="9715"/>
                        <a:pt x="1238" y="9715"/>
                      </a:cubicBezTo>
                      <a:cubicBezTo>
                        <a:pt x="1252" y="9715"/>
                        <a:pt x="1265" y="9736"/>
                        <a:pt x="1308" y="9758"/>
                      </a:cubicBezTo>
                      <a:cubicBezTo>
                        <a:pt x="1338" y="9788"/>
                        <a:pt x="1399" y="9788"/>
                        <a:pt x="1399" y="9849"/>
                      </a:cubicBezTo>
                      <a:cubicBezTo>
                        <a:pt x="1460" y="9879"/>
                        <a:pt x="1521" y="9910"/>
                        <a:pt x="1521" y="9910"/>
                      </a:cubicBezTo>
                      <a:lnTo>
                        <a:pt x="1521" y="10031"/>
                      </a:lnTo>
                      <a:cubicBezTo>
                        <a:pt x="1521" y="10062"/>
                        <a:pt x="1612" y="10062"/>
                        <a:pt x="1612" y="10092"/>
                      </a:cubicBezTo>
                      <a:cubicBezTo>
                        <a:pt x="1642" y="10153"/>
                        <a:pt x="1612" y="10183"/>
                        <a:pt x="1612" y="10183"/>
                      </a:cubicBezTo>
                      <a:cubicBezTo>
                        <a:pt x="1612" y="10183"/>
                        <a:pt x="1673" y="10244"/>
                        <a:pt x="1703" y="10244"/>
                      </a:cubicBezTo>
                      <a:cubicBezTo>
                        <a:pt x="1764" y="10244"/>
                        <a:pt x="1794" y="10244"/>
                        <a:pt x="1794" y="10305"/>
                      </a:cubicBezTo>
                      <a:cubicBezTo>
                        <a:pt x="1825" y="10305"/>
                        <a:pt x="1855" y="10305"/>
                        <a:pt x="1916" y="10244"/>
                      </a:cubicBezTo>
                      <a:cubicBezTo>
                        <a:pt x="1931" y="10229"/>
                        <a:pt x="1931" y="10229"/>
                        <a:pt x="1927" y="10229"/>
                      </a:cubicBezTo>
                      <a:cubicBezTo>
                        <a:pt x="1923" y="10229"/>
                        <a:pt x="1916" y="10229"/>
                        <a:pt x="1916" y="10214"/>
                      </a:cubicBezTo>
                      <a:cubicBezTo>
                        <a:pt x="1916" y="10183"/>
                        <a:pt x="1946" y="10153"/>
                        <a:pt x="1977" y="10153"/>
                      </a:cubicBezTo>
                      <a:lnTo>
                        <a:pt x="2007" y="10092"/>
                      </a:lnTo>
                      <a:cubicBezTo>
                        <a:pt x="2016" y="10088"/>
                        <a:pt x="2023" y="10086"/>
                        <a:pt x="2030" y="10086"/>
                      </a:cubicBezTo>
                      <a:cubicBezTo>
                        <a:pt x="2068" y="10086"/>
                        <a:pt x="2072" y="10153"/>
                        <a:pt x="2098" y="10153"/>
                      </a:cubicBezTo>
                      <a:cubicBezTo>
                        <a:pt x="2129" y="10153"/>
                        <a:pt x="2129" y="10092"/>
                        <a:pt x="2159" y="10062"/>
                      </a:cubicBezTo>
                      <a:lnTo>
                        <a:pt x="2250" y="10001"/>
                      </a:lnTo>
                      <a:cubicBezTo>
                        <a:pt x="2265" y="9970"/>
                        <a:pt x="2273" y="9970"/>
                        <a:pt x="2281" y="9970"/>
                      </a:cubicBezTo>
                      <a:cubicBezTo>
                        <a:pt x="2288" y="9970"/>
                        <a:pt x="2296" y="9970"/>
                        <a:pt x="2311" y="9940"/>
                      </a:cubicBezTo>
                      <a:lnTo>
                        <a:pt x="2402" y="9940"/>
                      </a:lnTo>
                      <a:cubicBezTo>
                        <a:pt x="2422" y="9940"/>
                        <a:pt x="2429" y="9967"/>
                        <a:pt x="2440" y="9967"/>
                      </a:cubicBezTo>
                      <a:cubicBezTo>
                        <a:pt x="2446" y="9967"/>
                        <a:pt x="2453" y="9960"/>
                        <a:pt x="2463" y="9940"/>
                      </a:cubicBezTo>
                      <a:cubicBezTo>
                        <a:pt x="2524" y="9940"/>
                        <a:pt x="2554" y="9910"/>
                        <a:pt x="2585" y="9910"/>
                      </a:cubicBezTo>
                      <a:cubicBezTo>
                        <a:pt x="2615" y="9910"/>
                        <a:pt x="2676" y="9910"/>
                        <a:pt x="2706" y="9940"/>
                      </a:cubicBezTo>
                      <a:cubicBezTo>
                        <a:pt x="2721" y="9970"/>
                        <a:pt x="2729" y="9986"/>
                        <a:pt x="2744" y="9986"/>
                      </a:cubicBezTo>
                      <a:cubicBezTo>
                        <a:pt x="2759" y="9986"/>
                        <a:pt x="2782" y="9970"/>
                        <a:pt x="2828" y="9940"/>
                      </a:cubicBezTo>
                      <a:cubicBezTo>
                        <a:pt x="2888" y="9940"/>
                        <a:pt x="2858" y="9910"/>
                        <a:pt x="2888" y="9910"/>
                      </a:cubicBezTo>
                      <a:cubicBezTo>
                        <a:pt x="2919" y="9899"/>
                        <a:pt x="2939" y="9896"/>
                        <a:pt x="2954" y="9896"/>
                      </a:cubicBezTo>
                      <a:cubicBezTo>
                        <a:pt x="2983" y="9896"/>
                        <a:pt x="2990" y="9910"/>
                        <a:pt x="3010" y="9910"/>
                      </a:cubicBezTo>
                      <a:cubicBezTo>
                        <a:pt x="3040" y="9910"/>
                        <a:pt x="3132" y="9849"/>
                        <a:pt x="3132" y="9849"/>
                      </a:cubicBezTo>
                      <a:cubicBezTo>
                        <a:pt x="3132" y="9849"/>
                        <a:pt x="3162" y="9697"/>
                        <a:pt x="3192" y="9636"/>
                      </a:cubicBezTo>
                      <a:cubicBezTo>
                        <a:pt x="3223" y="9606"/>
                        <a:pt x="3223" y="9575"/>
                        <a:pt x="3223" y="9545"/>
                      </a:cubicBezTo>
                      <a:cubicBezTo>
                        <a:pt x="3223" y="9525"/>
                        <a:pt x="3230" y="9518"/>
                        <a:pt x="3240" y="9518"/>
                      </a:cubicBezTo>
                      <a:cubicBezTo>
                        <a:pt x="3260" y="9518"/>
                        <a:pt x="3294" y="9545"/>
                        <a:pt x="3314" y="9545"/>
                      </a:cubicBezTo>
                      <a:lnTo>
                        <a:pt x="3436" y="9545"/>
                      </a:lnTo>
                      <a:cubicBezTo>
                        <a:pt x="3466" y="9545"/>
                        <a:pt x="3466" y="9484"/>
                        <a:pt x="3466" y="9454"/>
                      </a:cubicBezTo>
                      <a:cubicBezTo>
                        <a:pt x="3466" y="9423"/>
                        <a:pt x="3466" y="9393"/>
                        <a:pt x="3496" y="9332"/>
                      </a:cubicBezTo>
                      <a:cubicBezTo>
                        <a:pt x="3496" y="9302"/>
                        <a:pt x="3527" y="9271"/>
                        <a:pt x="3588" y="9180"/>
                      </a:cubicBezTo>
                      <a:cubicBezTo>
                        <a:pt x="3618" y="9119"/>
                        <a:pt x="3648" y="9119"/>
                        <a:pt x="3648" y="9119"/>
                      </a:cubicBezTo>
                      <a:cubicBezTo>
                        <a:pt x="3648" y="9089"/>
                        <a:pt x="3679" y="9089"/>
                        <a:pt x="3740" y="9028"/>
                      </a:cubicBezTo>
                      <a:cubicBezTo>
                        <a:pt x="3750" y="9018"/>
                        <a:pt x="3756" y="9015"/>
                        <a:pt x="3762" y="9015"/>
                      </a:cubicBezTo>
                      <a:cubicBezTo>
                        <a:pt x="3773" y="9015"/>
                        <a:pt x="3780" y="9028"/>
                        <a:pt x="3800" y="9028"/>
                      </a:cubicBezTo>
                      <a:cubicBezTo>
                        <a:pt x="3831" y="9028"/>
                        <a:pt x="3831" y="8967"/>
                        <a:pt x="3831" y="8967"/>
                      </a:cubicBezTo>
                      <a:cubicBezTo>
                        <a:pt x="3831" y="8967"/>
                        <a:pt x="3831" y="8937"/>
                        <a:pt x="3800" y="8937"/>
                      </a:cubicBezTo>
                      <a:cubicBezTo>
                        <a:pt x="3770" y="8937"/>
                        <a:pt x="3770" y="8876"/>
                        <a:pt x="3740" y="8876"/>
                      </a:cubicBezTo>
                      <a:cubicBezTo>
                        <a:pt x="3679" y="8876"/>
                        <a:pt x="3679" y="8815"/>
                        <a:pt x="3648" y="8815"/>
                      </a:cubicBezTo>
                      <a:cubicBezTo>
                        <a:pt x="3618" y="8815"/>
                        <a:pt x="3618" y="8785"/>
                        <a:pt x="3618" y="8724"/>
                      </a:cubicBezTo>
                      <a:cubicBezTo>
                        <a:pt x="3588" y="8694"/>
                        <a:pt x="3588" y="8694"/>
                        <a:pt x="3588" y="8633"/>
                      </a:cubicBezTo>
                      <a:cubicBezTo>
                        <a:pt x="3527" y="8572"/>
                        <a:pt x="3588" y="8572"/>
                        <a:pt x="3588" y="8511"/>
                      </a:cubicBezTo>
                      <a:cubicBezTo>
                        <a:pt x="3588" y="8420"/>
                        <a:pt x="3648" y="8420"/>
                        <a:pt x="3648" y="8420"/>
                      </a:cubicBezTo>
                      <a:cubicBezTo>
                        <a:pt x="3648" y="8420"/>
                        <a:pt x="3679" y="8390"/>
                        <a:pt x="3679" y="8359"/>
                      </a:cubicBezTo>
                      <a:cubicBezTo>
                        <a:pt x="3679" y="8329"/>
                        <a:pt x="3740" y="8329"/>
                        <a:pt x="3770" y="8268"/>
                      </a:cubicBezTo>
                      <a:cubicBezTo>
                        <a:pt x="3800" y="8238"/>
                        <a:pt x="3770" y="8238"/>
                        <a:pt x="3800" y="8177"/>
                      </a:cubicBezTo>
                      <a:cubicBezTo>
                        <a:pt x="3800" y="8122"/>
                        <a:pt x="3811" y="8111"/>
                        <a:pt x="3833" y="8111"/>
                      </a:cubicBezTo>
                      <a:cubicBezTo>
                        <a:pt x="3848" y="8111"/>
                        <a:pt x="3867" y="8116"/>
                        <a:pt x="3892" y="8116"/>
                      </a:cubicBezTo>
                      <a:cubicBezTo>
                        <a:pt x="3922" y="8086"/>
                        <a:pt x="3922" y="8086"/>
                        <a:pt x="3922" y="8055"/>
                      </a:cubicBezTo>
                      <a:cubicBezTo>
                        <a:pt x="3922" y="8025"/>
                        <a:pt x="3922" y="7964"/>
                        <a:pt x="3892" y="7934"/>
                      </a:cubicBezTo>
                      <a:cubicBezTo>
                        <a:pt x="3831" y="7903"/>
                        <a:pt x="3922" y="7812"/>
                        <a:pt x="3922" y="7812"/>
                      </a:cubicBezTo>
                      <a:cubicBezTo>
                        <a:pt x="3922" y="7782"/>
                        <a:pt x="3983" y="7782"/>
                        <a:pt x="3983" y="7782"/>
                      </a:cubicBezTo>
                      <a:lnTo>
                        <a:pt x="4074" y="7751"/>
                      </a:lnTo>
                      <a:lnTo>
                        <a:pt x="4196" y="7751"/>
                      </a:lnTo>
                      <a:cubicBezTo>
                        <a:pt x="4204" y="7760"/>
                        <a:pt x="4213" y="7764"/>
                        <a:pt x="4221" y="7764"/>
                      </a:cubicBezTo>
                      <a:cubicBezTo>
                        <a:pt x="4241" y="7764"/>
                        <a:pt x="4256" y="7743"/>
                        <a:pt x="4256" y="7721"/>
                      </a:cubicBezTo>
                      <a:cubicBezTo>
                        <a:pt x="4256" y="7660"/>
                        <a:pt x="4347" y="7660"/>
                        <a:pt x="4347" y="7630"/>
                      </a:cubicBezTo>
                      <a:cubicBezTo>
                        <a:pt x="4378" y="7599"/>
                        <a:pt x="4378" y="7599"/>
                        <a:pt x="4378" y="7569"/>
                      </a:cubicBezTo>
                      <a:cubicBezTo>
                        <a:pt x="4378" y="7508"/>
                        <a:pt x="4408" y="7508"/>
                        <a:pt x="4439" y="7478"/>
                      </a:cubicBezTo>
                      <a:lnTo>
                        <a:pt x="4530" y="7417"/>
                      </a:lnTo>
                      <a:lnTo>
                        <a:pt x="4530" y="7326"/>
                      </a:lnTo>
                      <a:lnTo>
                        <a:pt x="4530" y="7265"/>
                      </a:lnTo>
                      <a:cubicBezTo>
                        <a:pt x="4499" y="7204"/>
                        <a:pt x="4530" y="7204"/>
                        <a:pt x="4530" y="7174"/>
                      </a:cubicBezTo>
                      <a:cubicBezTo>
                        <a:pt x="4530" y="7144"/>
                        <a:pt x="4499" y="7144"/>
                        <a:pt x="4499" y="7144"/>
                      </a:cubicBezTo>
                      <a:cubicBezTo>
                        <a:pt x="4439" y="7144"/>
                        <a:pt x="4499" y="7113"/>
                        <a:pt x="4408" y="7052"/>
                      </a:cubicBezTo>
                      <a:cubicBezTo>
                        <a:pt x="4378" y="7037"/>
                        <a:pt x="4378" y="7037"/>
                        <a:pt x="4382" y="7037"/>
                      </a:cubicBezTo>
                      <a:cubicBezTo>
                        <a:pt x="4385" y="7037"/>
                        <a:pt x="4393" y="7037"/>
                        <a:pt x="4378" y="7022"/>
                      </a:cubicBezTo>
                      <a:cubicBezTo>
                        <a:pt x="4347" y="6992"/>
                        <a:pt x="4378" y="6961"/>
                        <a:pt x="4378" y="6900"/>
                      </a:cubicBezTo>
                      <a:cubicBezTo>
                        <a:pt x="4378" y="6870"/>
                        <a:pt x="4378" y="6840"/>
                        <a:pt x="4408" y="6840"/>
                      </a:cubicBezTo>
                      <a:cubicBezTo>
                        <a:pt x="4408" y="6809"/>
                        <a:pt x="4378" y="6748"/>
                        <a:pt x="4408" y="6748"/>
                      </a:cubicBezTo>
                      <a:lnTo>
                        <a:pt x="4499" y="6748"/>
                      </a:lnTo>
                      <a:cubicBezTo>
                        <a:pt x="4530" y="6748"/>
                        <a:pt x="4530" y="6718"/>
                        <a:pt x="4560" y="6718"/>
                      </a:cubicBezTo>
                      <a:cubicBezTo>
                        <a:pt x="4591" y="6688"/>
                        <a:pt x="4560" y="6688"/>
                        <a:pt x="4560" y="6657"/>
                      </a:cubicBezTo>
                      <a:cubicBezTo>
                        <a:pt x="4560" y="6627"/>
                        <a:pt x="4560" y="6627"/>
                        <a:pt x="4564" y="6627"/>
                      </a:cubicBezTo>
                      <a:cubicBezTo>
                        <a:pt x="4568" y="6627"/>
                        <a:pt x="4575" y="6627"/>
                        <a:pt x="4591" y="6596"/>
                      </a:cubicBezTo>
                      <a:cubicBezTo>
                        <a:pt x="4600" y="6592"/>
                        <a:pt x="4608" y="6590"/>
                        <a:pt x="4616" y="6590"/>
                      </a:cubicBezTo>
                      <a:cubicBezTo>
                        <a:pt x="4647" y="6590"/>
                        <a:pt x="4669" y="6618"/>
                        <a:pt x="4688" y="6618"/>
                      </a:cubicBezTo>
                      <a:cubicBezTo>
                        <a:pt x="4696" y="6618"/>
                        <a:pt x="4704" y="6612"/>
                        <a:pt x="4712" y="6596"/>
                      </a:cubicBezTo>
                      <a:cubicBezTo>
                        <a:pt x="4743" y="6596"/>
                        <a:pt x="4743" y="6657"/>
                        <a:pt x="4803" y="6657"/>
                      </a:cubicBezTo>
                      <a:cubicBezTo>
                        <a:pt x="4834" y="6688"/>
                        <a:pt x="4834" y="6688"/>
                        <a:pt x="4864" y="6688"/>
                      </a:cubicBezTo>
                      <a:cubicBezTo>
                        <a:pt x="4895" y="6688"/>
                        <a:pt x="4955" y="6657"/>
                        <a:pt x="4986" y="6657"/>
                      </a:cubicBezTo>
                      <a:cubicBezTo>
                        <a:pt x="5016" y="6657"/>
                        <a:pt x="5047" y="6688"/>
                        <a:pt x="5047" y="6688"/>
                      </a:cubicBezTo>
                      <a:cubicBezTo>
                        <a:pt x="5047" y="6688"/>
                        <a:pt x="5107" y="6718"/>
                        <a:pt x="5138" y="6718"/>
                      </a:cubicBezTo>
                      <a:cubicBezTo>
                        <a:pt x="5168" y="6718"/>
                        <a:pt x="5199" y="6748"/>
                        <a:pt x="5199" y="6748"/>
                      </a:cubicBezTo>
                      <a:cubicBezTo>
                        <a:pt x="5259" y="6809"/>
                        <a:pt x="5259" y="6809"/>
                        <a:pt x="5290" y="6809"/>
                      </a:cubicBezTo>
                      <a:cubicBezTo>
                        <a:pt x="5320" y="6809"/>
                        <a:pt x="5351" y="6809"/>
                        <a:pt x="5351" y="6748"/>
                      </a:cubicBezTo>
                      <a:cubicBezTo>
                        <a:pt x="5411" y="6718"/>
                        <a:pt x="5442" y="6718"/>
                        <a:pt x="5442" y="6718"/>
                      </a:cubicBezTo>
                      <a:cubicBezTo>
                        <a:pt x="5442" y="6688"/>
                        <a:pt x="5472" y="6688"/>
                        <a:pt x="5472" y="6688"/>
                      </a:cubicBezTo>
                      <a:lnTo>
                        <a:pt x="5563" y="6596"/>
                      </a:lnTo>
                      <a:cubicBezTo>
                        <a:pt x="5594" y="6566"/>
                        <a:pt x="5594" y="6536"/>
                        <a:pt x="5624" y="6505"/>
                      </a:cubicBezTo>
                      <a:cubicBezTo>
                        <a:pt x="5634" y="6485"/>
                        <a:pt x="5641" y="6478"/>
                        <a:pt x="5648" y="6478"/>
                      </a:cubicBezTo>
                      <a:cubicBezTo>
                        <a:pt x="5661" y="6478"/>
                        <a:pt x="5675" y="6505"/>
                        <a:pt x="5715" y="6505"/>
                      </a:cubicBezTo>
                      <a:cubicBezTo>
                        <a:pt x="5746" y="6505"/>
                        <a:pt x="5746" y="6536"/>
                        <a:pt x="5806" y="6536"/>
                      </a:cubicBezTo>
                      <a:cubicBezTo>
                        <a:pt x="5867" y="6536"/>
                        <a:pt x="5898" y="6505"/>
                        <a:pt x="5898" y="6444"/>
                      </a:cubicBezTo>
                      <a:lnTo>
                        <a:pt x="5898" y="6384"/>
                      </a:lnTo>
                      <a:lnTo>
                        <a:pt x="5898" y="6262"/>
                      </a:lnTo>
                      <a:cubicBezTo>
                        <a:pt x="5898" y="6232"/>
                        <a:pt x="5928" y="6201"/>
                        <a:pt x="5958" y="6201"/>
                      </a:cubicBezTo>
                      <a:lnTo>
                        <a:pt x="6110" y="6201"/>
                      </a:lnTo>
                      <a:cubicBezTo>
                        <a:pt x="6171" y="6201"/>
                        <a:pt x="6202" y="6232"/>
                        <a:pt x="6202" y="6232"/>
                      </a:cubicBezTo>
                      <a:lnTo>
                        <a:pt x="6262" y="6292"/>
                      </a:lnTo>
                      <a:cubicBezTo>
                        <a:pt x="6323" y="6353"/>
                        <a:pt x="6354" y="6353"/>
                        <a:pt x="6384" y="6353"/>
                      </a:cubicBezTo>
                      <a:cubicBezTo>
                        <a:pt x="6414" y="6353"/>
                        <a:pt x="6475" y="6384"/>
                        <a:pt x="6506" y="6414"/>
                      </a:cubicBezTo>
                      <a:cubicBezTo>
                        <a:pt x="6536" y="6414"/>
                        <a:pt x="6536" y="6505"/>
                        <a:pt x="6536" y="6505"/>
                      </a:cubicBezTo>
                      <a:lnTo>
                        <a:pt x="6536" y="6566"/>
                      </a:lnTo>
                      <a:cubicBezTo>
                        <a:pt x="6536" y="6596"/>
                        <a:pt x="6566" y="6657"/>
                        <a:pt x="6566" y="6657"/>
                      </a:cubicBezTo>
                      <a:lnTo>
                        <a:pt x="6658" y="6688"/>
                      </a:lnTo>
                      <a:cubicBezTo>
                        <a:pt x="6658" y="6688"/>
                        <a:pt x="6688" y="6748"/>
                        <a:pt x="6688" y="6809"/>
                      </a:cubicBezTo>
                      <a:cubicBezTo>
                        <a:pt x="6688" y="6840"/>
                        <a:pt x="6718" y="6870"/>
                        <a:pt x="6779" y="6870"/>
                      </a:cubicBezTo>
                      <a:cubicBezTo>
                        <a:pt x="6810" y="6900"/>
                        <a:pt x="6810" y="6992"/>
                        <a:pt x="6810" y="6992"/>
                      </a:cubicBezTo>
                      <a:cubicBezTo>
                        <a:pt x="6810" y="7022"/>
                        <a:pt x="6840" y="7052"/>
                        <a:pt x="6870" y="7052"/>
                      </a:cubicBezTo>
                      <a:cubicBezTo>
                        <a:pt x="6870" y="7113"/>
                        <a:pt x="6962" y="7113"/>
                        <a:pt x="6962" y="7113"/>
                      </a:cubicBezTo>
                      <a:lnTo>
                        <a:pt x="7022" y="7113"/>
                      </a:lnTo>
                      <a:cubicBezTo>
                        <a:pt x="7083" y="7113"/>
                        <a:pt x="7083" y="7144"/>
                        <a:pt x="7113" y="7174"/>
                      </a:cubicBezTo>
                      <a:cubicBezTo>
                        <a:pt x="7113" y="7204"/>
                        <a:pt x="7174" y="7204"/>
                        <a:pt x="7235" y="7265"/>
                      </a:cubicBezTo>
                      <a:cubicBezTo>
                        <a:pt x="7265" y="7296"/>
                        <a:pt x="7265" y="7326"/>
                        <a:pt x="7265" y="7326"/>
                      </a:cubicBezTo>
                      <a:cubicBezTo>
                        <a:pt x="7265" y="7326"/>
                        <a:pt x="7387" y="7448"/>
                        <a:pt x="7387" y="7478"/>
                      </a:cubicBezTo>
                      <a:cubicBezTo>
                        <a:pt x="7417" y="7508"/>
                        <a:pt x="7448" y="7569"/>
                        <a:pt x="7448" y="7599"/>
                      </a:cubicBezTo>
                      <a:cubicBezTo>
                        <a:pt x="7478" y="7630"/>
                        <a:pt x="7478" y="7660"/>
                        <a:pt x="7539" y="7660"/>
                      </a:cubicBezTo>
                      <a:lnTo>
                        <a:pt x="7721" y="7660"/>
                      </a:lnTo>
                      <a:cubicBezTo>
                        <a:pt x="7752" y="7660"/>
                        <a:pt x="7752" y="7721"/>
                        <a:pt x="7752" y="7721"/>
                      </a:cubicBezTo>
                      <a:lnTo>
                        <a:pt x="7782" y="7751"/>
                      </a:lnTo>
                      <a:cubicBezTo>
                        <a:pt x="7782" y="7751"/>
                        <a:pt x="7843" y="7782"/>
                        <a:pt x="7843" y="7812"/>
                      </a:cubicBezTo>
                      <a:lnTo>
                        <a:pt x="7873" y="7873"/>
                      </a:lnTo>
                      <a:cubicBezTo>
                        <a:pt x="7904" y="7873"/>
                        <a:pt x="7904" y="7903"/>
                        <a:pt x="7934" y="7903"/>
                      </a:cubicBezTo>
                      <a:cubicBezTo>
                        <a:pt x="7995" y="7903"/>
                        <a:pt x="7995" y="7934"/>
                        <a:pt x="7995" y="7964"/>
                      </a:cubicBezTo>
                      <a:cubicBezTo>
                        <a:pt x="7995" y="8025"/>
                        <a:pt x="8025" y="8025"/>
                        <a:pt x="8056" y="8025"/>
                      </a:cubicBezTo>
                      <a:lnTo>
                        <a:pt x="8147" y="8025"/>
                      </a:lnTo>
                      <a:cubicBezTo>
                        <a:pt x="8177" y="8025"/>
                        <a:pt x="8177" y="8055"/>
                        <a:pt x="8208" y="8086"/>
                      </a:cubicBezTo>
                      <a:cubicBezTo>
                        <a:pt x="8238" y="8116"/>
                        <a:pt x="8238" y="8177"/>
                        <a:pt x="8238" y="8207"/>
                      </a:cubicBezTo>
                      <a:cubicBezTo>
                        <a:pt x="8299" y="8238"/>
                        <a:pt x="8329" y="8238"/>
                        <a:pt x="8329" y="8268"/>
                      </a:cubicBezTo>
                      <a:cubicBezTo>
                        <a:pt x="8360" y="8268"/>
                        <a:pt x="8360" y="8329"/>
                        <a:pt x="8390" y="8329"/>
                      </a:cubicBezTo>
                      <a:cubicBezTo>
                        <a:pt x="8451" y="8329"/>
                        <a:pt x="8451" y="8390"/>
                        <a:pt x="8451" y="8390"/>
                      </a:cubicBezTo>
                      <a:lnTo>
                        <a:pt x="8481" y="8481"/>
                      </a:lnTo>
                      <a:cubicBezTo>
                        <a:pt x="8481" y="8511"/>
                        <a:pt x="8542" y="8542"/>
                        <a:pt x="8542" y="8572"/>
                      </a:cubicBezTo>
                      <a:cubicBezTo>
                        <a:pt x="8603" y="8633"/>
                        <a:pt x="8603" y="8663"/>
                        <a:pt x="8603" y="8694"/>
                      </a:cubicBezTo>
                      <a:cubicBezTo>
                        <a:pt x="8603" y="8724"/>
                        <a:pt x="8633" y="8724"/>
                        <a:pt x="8633" y="8785"/>
                      </a:cubicBezTo>
                      <a:cubicBezTo>
                        <a:pt x="8664" y="8815"/>
                        <a:pt x="8603" y="8846"/>
                        <a:pt x="8603" y="8846"/>
                      </a:cubicBezTo>
                      <a:cubicBezTo>
                        <a:pt x="8603" y="8846"/>
                        <a:pt x="8542" y="8876"/>
                        <a:pt x="8603" y="8937"/>
                      </a:cubicBezTo>
                      <a:cubicBezTo>
                        <a:pt x="8603" y="8967"/>
                        <a:pt x="8603" y="9089"/>
                        <a:pt x="8542" y="9089"/>
                      </a:cubicBezTo>
                      <a:cubicBezTo>
                        <a:pt x="8512" y="9119"/>
                        <a:pt x="8542" y="9119"/>
                        <a:pt x="8542" y="9119"/>
                      </a:cubicBezTo>
                      <a:cubicBezTo>
                        <a:pt x="8542" y="9150"/>
                        <a:pt x="8603" y="9150"/>
                        <a:pt x="8633" y="9180"/>
                      </a:cubicBezTo>
                      <a:cubicBezTo>
                        <a:pt x="8664" y="9180"/>
                        <a:pt x="8664" y="9180"/>
                        <a:pt x="8694" y="9150"/>
                      </a:cubicBezTo>
                      <a:cubicBezTo>
                        <a:pt x="8755" y="9119"/>
                        <a:pt x="8755" y="9119"/>
                        <a:pt x="8755" y="9089"/>
                      </a:cubicBezTo>
                      <a:cubicBezTo>
                        <a:pt x="8755" y="9028"/>
                        <a:pt x="8755" y="9028"/>
                        <a:pt x="8785" y="8998"/>
                      </a:cubicBezTo>
                      <a:cubicBezTo>
                        <a:pt x="8785" y="8967"/>
                        <a:pt x="8816" y="8967"/>
                        <a:pt x="8816" y="8937"/>
                      </a:cubicBezTo>
                      <a:lnTo>
                        <a:pt x="8816" y="8876"/>
                      </a:lnTo>
                      <a:cubicBezTo>
                        <a:pt x="8816" y="8876"/>
                        <a:pt x="8816" y="8846"/>
                        <a:pt x="8785" y="8815"/>
                      </a:cubicBezTo>
                      <a:lnTo>
                        <a:pt x="8785" y="8785"/>
                      </a:lnTo>
                      <a:cubicBezTo>
                        <a:pt x="8785" y="8724"/>
                        <a:pt x="8816" y="8724"/>
                        <a:pt x="8816" y="8724"/>
                      </a:cubicBezTo>
                      <a:lnTo>
                        <a:pt x="8907" y="8663"/>
                      </a:lnTo>
                      <a:cubicBezTo>
                        <a:pt x="8922" y="8648"/>
                        <a:pt x="8922" y="8648"/>
                        <a:pt x="8918" y="8648"/>
                      </a:cubicBezTo>
                      <a:cubicBezTo>
                        <a:pt x="8914" y="8648"/>
                        <a:pt x="8907" y="8648"/>
                        <a:pt x="8907" y="8633"/>
                      </a:cubicBezTo>
                      <a:cubicBezTo>
                        <a:pt x="8907" y="8572"/>
                        <a:pt x="8907" y="8572"/>
                        <a:pt x="8846" y="8542"/>
                      </a:cubicBezTo>
                      <a:cubicBezTo>
                        <a:pt x="8846" y="8511"/>
                        <a:pt x="8816" y="8481"/>
                        <a:pt x="8785" y="8481"/>
                      </a:cubicBezTo>
                      <a:cubicBezTo>
                        <a:pt x="8755" y="8420"/>
                        <a:pt x="8785" y="8390"/>
                        <a:pt x="8755" y="8390"/>
                      </a:cubicBezTo>
                      <a:cubicBezTo>
                        <a:pt x="8694" y="8390"/>
                        <a:pt x="8664" y="8359"/>
                        <a:pt x="8633" y="8329"/>
                      </a:cubicBezTo>
                      <a:cubicBezTo>
                        <a:pt x="8603" y="8268"/>
                        <a:pt x="8603" y="8268"/>
                        <a:pt x="8633" y="8238"/>
                      </a:cubicBezTo>
                      <a:cubicBezTo>
                        <a:pt x="8633" y="8207"/>
                        <a:pt x="8633" y="8177"/>
                        <a:pt x="8603" y="8177"/>
                      </a:cubicBezTo>
                      <a:cubicBezTo>
                        <a:pt x="8542" y="8116"/>
                        <a:pt x="8603" y="8116"/>
                        <a:pt x="8603" y="8086"/>
                      </a:cubicBezTo>
                      <a:cubicBezTo>
                        <a:pt x="8603" y="8055"/>
                        <a:pt x="8633" y="8025"/>
                        <a:pt x="8664" y="7964"/>
                      </a:cubicBezTo>
                      <a:cubicBezTo>
                        <a:pt x="8667" y="7961"/>
                        <a:pt x="8670" y="7959"/>
                        <a:pt x="8673" y="7959"/>
                      </a:cubicBezTo>
                      <a:cubicBezTo>
                        <a:pt x="8694" y="7959"/>
                        <a:pt x="8694" y="8055"/>
                        <a:pt x="8694" y="8055"/>
                      </a:cubicBezTo>
                      <a:cubicBezTo>
                        <a:pt x="8755" y="8055"/>
                        <a:pt x="8755" y="8086"/>
                        <a:pt x="8785" y="8086"/>
                      </a:cubicBezTo>
                      <a:cubicBezTo>
                        <a:pt x="8816" y="8086"/>
                        <a:pt x="8816" y="8116"/>
                        <a:pt x="8846" y="8177"/>
                      </a:cubicBezTo>
                      <a:cubicBezTo>
                        <a:pt x="8846" y="8207"/>
                        <a:pt x="8937" y="8207"/>
                        <a:pt x="8937" y="8207"/>
                      </a:cubicBezTo>
                      <a:cubicBezTo>
                        <a:pt x="8968" y="8207"/>
                        <a:pt x="8968" y="8238"/>
                        <a:pt x="8968" y="8268"/>
                      </a:cubicBezTo>
                      <a:cubicBezTo>
                        <a:pt x="8968" y="8329"/>
                        <a:pt x="8968" y="8329"/>
                        <a:pt x="8998" y="8359"/>
                      </a:cubicBezTo>
                      <a:cubicBezTo>
                        <a:pt x="9016" y="8368"/>
                        <a:pt x="9031" y="8372"/>
                        <a:pt x="9044" y="8372"/>
                      </a:cubicBezTo>
                      <a:cubicBezTo>
                        <a:pt x="9077" y="8372"/>
                        <a:pt x="9098" y="8350"/>
                        <a:pt x="9120" y="8329"/>
                      </a:cubicBezTo>
                      <a:lnTo>
                        <a:pt x="9150" y="8268"/>
                      </a:lnTo>
                      <a:lnTo>
                        <a:pt x="9120" y="8177"/>
                      </a:lnTo>
                      <a:cubicBezTo>
                        <a:pt x="9120" y="8177"/>
                        <a:pt x="9120" y="8116"/>
                        <a:pt x="9089" y="8086"/>
                      </a:cubicBezTo>
                      <a:cubicBezTo>
                        <a:pt x="9059" y="8086"/>
                        <a:pt x="9059" y="8055"/>
                        <a:pt x="8998" y="8055"/>
                      </a:cubicBezTo>
                      <a:cubicBezTo>
                        <a:pt x="8968" y="8055"/>
                        <a:pt x="8937" y="7964"/>
                        <a:pt x="8937" y="7964"/>
                      </a:cubicBezTo>
                      <a:cubicBezTo>
                        <a:pt x="8907" y="7934"/>
                        <a:pt x="8846" y="7903"/>
                        <a:pt x="8816" y="7903"/>
                      </a:cubicBezTo>
                      <a:cubicBezTo>
                        <a:pt x="8785" y="7903"/>
                        <a:pt x="8785" y="7873"/>
                        <a:pt x="8755" y="7812"/>
                      </a:cubicBezTo>
                      <a:cubicBezTo>
                        <a:pt x="8694" y="7782"/>
                        <a:pt x="8664" y="7782"/>
                        <a:pt x="8633" y="7751"/>
                      </a:cubicBezTo>
                      <a:cubicBezTo>
                        <a:pt x="8603" y="7721"/>
                        <a:pt x="8512" y="7660"/>
                        <a:pt x="8481" y="7660"/>
                      </a:cubicBezTo>
                      <a:cubicBezTo>
                        <a:pt x="8390" y="7660"/>
                        <a:pt x="8390" y="7630"/>
                        <a:pt x="8360" y="7599"/>
                      </a:cubicBezTo>
                      <a:cubicBezTo>
                        <a:pt x="8329" y="7569"/>
                        <a:pt x="8329" y="7508"/>
                        <a:pt x="8360" y="7478"/>
                      </a:cubicBezTo>
                      <a:lnTo>
                        <a:pt x="8360" y="7356"/>
                      </a:lnTo>
                      <a:lnTo>
                        <a:pt x="8177" y="7356"/>
                      </a:lnTo>
                      <a:cubicBezTo>
                        <a:pt x="8147" y="7356"/>
                        <a:pt x="8086" y="7356"/>
                        <a:pt x="8056" y="7326"/>
                      </a:cubicBezTo>
                      <a:cubicBezTo>
                        <a:pt x="8025" y="7296"/>
                        <a:pt x="7995" y="7296"/>
                        <a:pt x="7934" y="7204"/>
                      </a:cubicBezTo>
                      <a:cubicBezTo>
                        <a:pt x="7904" y="7144"/>
                        <a:pt x="7782" y="7144"/>
                        <a:pt x="7752" y="7113"/>
                      </a:cubicBezTo>
                      <a:cubicBezTo>
                        <a:pt x="7721" y="7113"/>
                        <a:pt x="7691" y="7052"/>
                        <a:pt x="7691" y="7052"/>
                      </a:cubicBezTo>
                      <a:cubicBezTo>
                        <a:pt x="7691" y="7052"/>
                        <a:pt x="7630" y="6992"/>
                        <a:pt x="7630" y="6961"/>
                      </a:cubicBezTo>
                      <a:cubicBezTo>
                        <a:pt x="7630" y="6900"/>
                        <a:pt x="7600" y="6870"/>
                        <a:pt x="7600" y="6840"/>
                      </a:cubicBezTo>
                      <a:cubicBezTo>
                        <a:pt x="7600" y="6809"/>
                        <a:pt x="7569" y="6748"/>
                        <a:pt x="7539" y="6718"/>
                      </a:cubicBezTo>
                      <a:cubicBezTo>
                        <a:pt x="7539" y="6688"/>
                        <a:pt x="7478" y="6688"/>
                        <a:pt x="7448" y="6657"/>
                      </a:cubicBezTo>
                      <a:cubicBezTo>
                        <a:pt x="7417" y="6596"/>
                        <a:pt x="7417" y="6566"/>
                        <a:pt x="7326" y="6536"/>
                      </a:cubicBezTo>
                      <a:cubicBezTo>
                        <a:pt x="7265" y="6505"/>
                        <a:pt x="7296" y="6505"/>
                        <a:pt x="7265" y="6444"/>
                      </a:cubicBezTo>
                      <a:cubicBezTo>
                        <a:pt x="7235" y="6414"/>
                        <a:pt x="7174" y="6414"/>
                        <a:pt x="7144" y="6384"/>
                      </a:cubicBezTo>
                      <a:cubicBezTo>
                        <a:pt x="7113" y="6353"/>
                        <a:pt x="7113" y="6292"/>
                        <a:pt x="7083" y="6292"/>
                      </a:cubicBezTo>
                      <a:cubicBezTo>
                        <a:pt x="6992" y="6292"/>
                        <a:pt x="7022" y="6262"/>
                        <a:pt x="6992" y="6262"/>
                      </a:cubicBezTo>
                      <a:cubicBezTo>
                        <a:pt x="6962" y="6262"/>
                        <a:pt x="6962" y="6201"/>
                        <a:pt x="6962" y="6201"/>
                      </a:cubicBezTo>
                      <a:cubicBezTo>
                        <a:pt x="6962" y="6201"/>
                        <a:pt x="6931" y="6049"/>
                        <a:pt x="6931" y="5958"/>
                      </a:cubicBezTo>
                      <a:cubicBezTo>
                        <a:pt x="6931" y="5897"/>
                        <a:pt x="6931" y="5897"/>
                        <a:pt x="6870" y="5897"/>
                      </a:cubicBezTo>
                      <a:cubicBezTo>
                        <a:pt x="6840" y="5897"/>
                        <a:pt x="6810" y="5837"/>
                        <a:pt x="6779" y="5806"/>
                      </a:cubicBezTo>
                      <a:cubicBezTo>
                        <a:pt x="6718" y="5806"/>
                        <a:pt x="6779" y="5745"/>
                        <a:pt x="6779" y="5745"/>
                      </a:cubicBezTo>
                      <a:cubicBezTo>
                        <a:pt x="6779" y="5745"/>
                        <a:pt x="6840" y="5745"/>
                        <a:pt x="6870" y="5685"/>
                      </a:cubicBezTo>
                      <a:lnTo>
                        <a:pt x="6931" y="5624"/>
                      </a:lnTo>
                      <a:cubicBezTo>
                        <a:pt x="6931" y="5624"/>
                        <a:pt x="6958" y="5610"/>
                        <a:pt x="7012" y="5610"/>
                      </a:cubicBezTo>
                      <a:cubicBezTo>
                        <a:pt x="7039" y="5610"/>
                        <a:pt x="7073" y="5614"/>
                        <a:pt x="7113" y="5624"/>
                      </a:cubicBezTo>
                      <a:cubicBezTo>
                        <a:pt x="7113" y="5624"/>
                        <a:pt x="7083" y="5685"/>
                        <a:pt x="7113" y="5776"/>
                      </a:cubicBezTo>
                      <a:cubicBezTo>
                        <a:pt x="7125" y="5798"/>
                        <a:pt x="7128" y="5804"/>
                        <a:pt x="7128" y="5804"/>
                      </a:cubicBezTo>
                      <a:cubicBezTo>
                        <a:pt x="7129" y="5804"/>
                        <a:pt x="7128" y="5797"/>
                        <a:pt x="7131" y="5797"/>
                      </a:cubicBezTo>
                      <a:cubicBezTo>
                        <a:pt x="7133" y="5797"/>
                        <a:pt x="7137" y="5799"/>
                        <a:pt x="7144" y="5806"/>
                      </a:cubicBezTo>
                      <a:cubicBezTo>
                        <a:pt x="7174" y="5837"/>
                        <a:pt x="7174" y="5837"/>
                        <a:pt x="7174" y="5897"/>
                      </a:cubicBezTo>
                      <a:cubicBezTo>
                        <a:pt x="7174" y="5928"/>
                        <a:pt x="7235" y="5958"/>
                        <a:pt x="7265" y="6049"/>
                      </a:cubicBezTo>
                      <a:cubicBezTo>
                        <a:pt x="7265" y="6060"/>
                        <a:pt x="7270" y="6067"/>
                        <a:pt x="7276" y="6067"/>
                      </a:cubicBezTo>
                      <a:cubicBezTo>
                        <a:pt x="7288" y="6067"/>
                        <a:pt x="7307" y="6046"/>
                        <a:pt x="7326" y="5989"/>
                      </a:cubicBezTo>
                      <a:cubicBezTo>
                        <a:pt x="7357" y="5958"/>
                        <a:pt x="7357" y="5958"/>
                        <a:pt x="7349" y="5958"/>
                      </a:cubicBezTo>
                      <a:cubicBezTo>
                        <a:pt x="7341" y="5958"/>
                        <a:pt x="7326" y="5958"/>
                        <a:pt x="7326" y="5928"/>
                      </a:cubicBezTo>
                      <a:lnTo>
                        <a:pt x="7326" y="5745"/>
                      </a:lnTo>
                      <a:cubicBezTo>
                        <a:pt x="7326" y="5730"/>
                        <a:pt x="7332" y="5724"/>
                        <a:pt x="7341" y="5724"/>
                      </a:cubicBezTo>
                      <a:cubicBezTo>
                        <a:pt x="7366" y="5724"/>
                        <a:pt x="7417" y="5776"/>
                        <a:pt x="7417" y="5776"/>
                      </a:cubicBezTo>
                      <a:cubicBezTo>
                        <a:pt x="7417" y="5776"/>
                        <a:pt x="7448" y="5837"/>
                        <a:pt x="7478" y="5897"/>
                      </a:cubicBezTo>
                      <a:cubicBezTo>
                        <a:pt x="7539" y="5928"/>
                        <a:pt x="7539" y="5989"/>
                        <a:pt x="7569" y="6049"/>
                      </a:cubicBezTo>
                      <a:cubicBezTo>
                        <a:pt x="7600" y="6080"/>
                        <a:pt x="7600" y="6110"/>
                        <a:pt x="7630" y="6140"/>
                      </a:cubicBezTo>
                      <a:cubicBezTo>
                        <a:pt x="7691" y="6201"/>
                        <a:pt x="7721" y="6292"/>
                        <a:pt x="7721" y="6292"/>
                      </a:cubicBezTo>
                      <a:lnTo>
                        <a:pt x="7752" y="6384"/>
                      </a:lnTo>
                      <a:cubicBezTo>
                        <a:pt x="7752" y="6384"/>
                        <a:pt x="7782" y="6414"/>
                        <a:pt x="7873" y="6444"/>
                      </a:cubicBezTo>
                      <a:cubicBezTo>
                        <a:pt x="7934" y="6505"/>
                        <a:pt x="7934" y="6505"/>
                        <a:pt x="7995" y="6505"/>
                      </a:cubicBezTo>
                      <a:cubicBezTo>
                        <a:pt x="8025" y="6505"/>
                        <a:pt x="8056" y="6596"/>
                        <a:pt x="8056" y="6596"/>
                      </a:cubicBezTo>
                      <a:cubicBezTo>
                        <a:pt x="8056" y="6596"/>
                        <a:pt x="8147" y="6657"/>
                        <a:pt x="8177" y="6688"/>
                      </a:cubicBezTo>
                      <a:cubicBezTo>
                        <a:pt x="8208" y="6718"/>
                        <a:pt x="8238" y="6718"/>
                        <a:pt x="8329" y="6748"/>
                      </a:cubicBezTo>
                      <a:cubicBezTo>
                        <a:pt x="8390" y="6809"/>
                        <a:pt x="8329" y="6840"/>
                        <a:pt x="8329" y="6840"/>
                      </a:cubicBezTo>
                      <a:cubicBezTo>
                        <a:pt x="8329" y="6840"/>
                        <a:pt x="8360" y="6870"/>
                        <a:pt x="8451" y="6870"/>
                      </a:cubicBezTo>
                      <a:cubicBezTo>
                        <a:pt x="8512" y="6900"/>
                        <a:pt x="8481" y="6900"/>
                        <a:pt x="8512" y="6961"/>
                      </a:cubicBezTo>
                      <a:cubicBezTo>
                        <a:pt x="8542" y="6992"/>
                        <a:pt x="8664" y="6992"/>
                        <a:pt x="8694" y="7022"/>
                      </a:cubicBezTo>
                      <a:cubicBezTo>
                        <a:pt x="8755" y="7052"/>
                        <a:pt x="8785" y="7113"/>
                        <a:pt x="8846" y="7113"/>
                      </a:cubicBezTo>
                      <a:cubicBezTo>
                        <a:pt x="8937" y="7113"/>
                        <a:pt x="9059" y="7296"/>
                        <a:pt x="9089" y="7326"/>
                      </a:cubicBezTo>
                      <a:cubicBezTo>
                        <a:pt x="9120" y="7356"/>
                        <a:pt x="9120" y="7417"/>
                        <a:pt x="9120" y="7448"/>
                      </a:cubicBezTo>
                      <a:cubicBezTo>
                        <a:pt x="9120" y="7478"/>
                        <a:pt x="9120" y="7508"/>
                        <a:pt x="9150" y="7599"/>
                      </a:cubicBezTo>
                      <a:lnTo>
                        <a:pt x="9150" y="7782"/>
                      </a:lnTo>
                      <a:lnTo>
                        <a:pt x="9150" y="7934"/>
                      </a:lnTo>
                      <a:cubicBezTo>
                        <a:pt x="9150" y="7964"/>
                        <a:pt x="9241" y="7964"/>
                        <a:pt x="9241" y="8025"/>
                      </a:cubicBezTo>
                      <a:lnTo>
                        <a:pt x="9241" y="8116"/>
                      </a:lnTo>
                      <a:cubicBezTo>
                        <a:pt x="9241" y="8147"/>
                        <a:pt x="9249" y="8147"/>
                        <a:pt x="9260" y="8147"/>
                      </a:cubicBezTo>
                      <a:cubicBezTo>
                        <a:pt x="9272" y="8147"/>
                        <a:pt x="9287" y="8147"/>
                        <a:pt x="9302" y="8177"/>
                      </a:cubicBezTo>
                      <a:cubicBezTo>
                        <a:pt x="9363" y="8207"/>
                        <a:pt x="9302" y="8207"/>
                        <a:pt x="9363" y="8238"/>
                      </a:cubicBezTo>
                      <a:cubicBezTo>
                        <a:pt x="9393" y="8268"/>
                        <a:pt x="9363" y="8268"/>
                        <a:pt x="9424" y="8329"/>
                      </a:cubicBezTo>
                      <a:cubicBezTo>
                        <a:pt x="9454" y="8359"/>
                        <a:pt x="9515" y="8359"/>
                        <a:pt x="9545" y="8390"/>
                      </a:cubicBezTo>
                      <a:cubicBezTo>
                        <a:pt x="9576" y="8390"/>
                        <a:pt x="9545" y="8481"/>
                        <a:pt x="9545" y="8542"/>
                      </a:cubicBezTo>
                      <a:cubicBezTo>
                        <a:pt x="9545" y="8633"/>
                        <a:pt x="9606" y="8633"/>
                        <a:pt x="9697" y="8694"/>
                      </a:cubicBezTo>
                      <a:cubicBezTo>
                        <a:pt x="9758" y="8724"/>
                        <a:pt x="9667" y="8785"/>
                        <a:pt x="9697" y="8815"/>
                      </a:cubicBezTo>
                      <a:cubicBezTo>
                        <a:pt x="9697" y="8846"/>
                        <a:pt x="9819" y="8846"/>
                        <a:pt x="9819" y="8937"/>
                      </a:cubicBezTo>
                      <a:cubicBezTo>
                        <a:pt x="9819" y="8998"/>
                        <a:pt x="9880" y="8998"/>
                        <a:pt x="10001" y="8998"/>
                      </a:cubicBezTo>
                      <a:cubicBezTo>
                        <a:pt x="10062" y="9028"/>
                        <a:pt x="9971" y="9089"/>
                        <a:pt x="9971" y="9089"/>
                      </a:cubicBezTo>
                      <a:lnTo>
                        <a:pt x="9880" y="9150"/>
                      </a:lnTo>
                      <a:cubicBezTo>
                        <a:pt x="9880" y="9180"/>
                        <a:pt x="9880" y="9241"/>
                        <a:pt x="9971" y="9241"/>
                      </a:cubicBezTo>
                      <a:cubicBezTo>
                        <a:pt x="10001" y="9271"/>
                        <a:pt x="9971" y="9302"/>
                        <a:pt x="9971" y="9302"/>
                      </a:cubicBezTo>
                      <a:cubicBezTo>
                        <a:pt x="9971" y="9332"/>
                        <a:pt x="10031" y="9393"/>
                        <a:pt x="10031" y="9393"/>
                      </a:cubicBezTo>
                      <a:cubicBezTo>
                        <a:pt x="10031" y="9423"/>
                        <a:pt x="10062" y="9423"/>
                        <a:pt x="10062" y="9454"/>
                      </a:cubicBezTo>
                      <a:lnTo>
                        <a:pt x="10062" y="9575"/>
                      </a:lnTo>
                      <a:cubicBezTo>
                        <a:pt x="10062" y="9590"/>
                        <a:pt x="10077" y="9598"/>
                        <a:pt x="10100" y="9598"/>
                      </a:cubicBezTo>
                      <a:cubicBezTo>
                        <a:pt x="10123" y="9598"/>
                        <a:pt x="10153" y="9590"/>
                        <a:pt x="10183" y="9575"/>
                      </a:cubicBezTo>
                      <a:cubicBezTo>
                        <a:pt x="10275" y="9575"/>
                        <a:pt x="10275" y="9606"/>
                        <a:pt x="10275" y="9606"/>
                      </a:cubicBezTo>
                      <a:cubicBezTo>
                        <a:pt x="10275" y="9606"/>
                        <a:pt x="10275" y="9636"/>
                        <a:pt x="10335" y="9697"/>
                      </a:cubicBezTo>
                      <a:cubicBezTo>
                        <a:pt x="10348" y="9701"/>
                        <a:pt x="10358" y="9703"/>
                        <a:pt x="10366" y="9703"/>
                      </a:cubicBezTo>
                      <a:cubicBezTo>
                        <a:pt x="10412" y="9703"/>
                        <a:pt x="10379" y="9636"/>
                        <a:pt x="10457" y="9636"/>
                      </a:cubicBezTo>
                      <a:cubicBezTo>
                        <a:pt x="10518" y="9636"/>
                        <a:pt x="10487" y="9758"/>
                        <a:pt x="10518" y="9758"/>
                      </a:cubicBezTo>
                      <a:cubicBezTo>
                        <a:pt x="10579" y="9758"/>
                        <a:pt x="10579" y="9727"/>
                        <a:pt x="10579" y="9697"/>
                      </a:cubicBezTo>
                      <a:cubicBezTo>
                        <a:pt x="10579" y="9636"/>
                        <a:pt x="10609" y="9636"/>
                        <a:pt x="10579" y="9575"/>
                      </a:cubicBezTo>
                      <a:cubicBezTo>
                        <a:pt x="10518" y="9484"/>
                        <a:pt x="10487" y="9484"/>
                        <a:pt x="10487" y="9484"/>
                      </a:cubicBezTo>
                      <a:cubicBezTo>
                        <a:pt x="10487" y="9484"/>
                        <a:pt x="10487" y="9454"/>
                        <a:pt x="10457" y="9423"/>
                      </a:cubicBezTo>
                      <a:cubicBezTo>
                        <a:pt x="10457" y="9393"/>
                        <a:pt x="10427" y="9393"/>
                        <a:pt x="10366" y="9302"/>
                      </a:cubicBezTo>
                      <a:cubicBezTo>
                        <a:pt x="10366" y="9286"/>
                        <a:pt x="10372" y="9281"/>
                        <a:pt x="10381" y="9281"/>
                      </a:cubicBezTo>
                      <a:cubicBezTo>
                        <a:pt x="10408" y="9281"/>
                        <a:pt x="10465" y="9332"/>
                        <a:pt x="10487" y="9332"/>
                      </a:cubicBezTo>
                      <a:cubicBezTo>
                        <a:pt x="10518" y="9332"/>
                        <a:pt x="10579" y="9271"/>
                        <a:pt x="10579" y="9271"/>
                      </a:cubicBezTo>
                      <a:lnTo>
                        <a:pt x="10457" y="9150"/>
                      </a:lnTo>
                      <a:cubicBezTo>
                        <a:pt x="10427" y="9119"/>
                        <a:pt x="10457" y="9089"/>
                        <a:pt x="10366" y="9089"/>
                      </a:cubicBezTo>
                      <a:cubicBezTo>
                        <a:pt x="10335" y="9089"/>
                        <a:pt x="10305" y="9028"/>
                        <a:pt x="10305" y="8998"/>
                      </a:cubicBezTo>
                      <a:cubicBezTo>
                        <a:pt x="10295" y="8988"/>
                        <a:pt x="10281" y="8984"/>
                        <a:pt x="10268" y="8984"/>
                      </a:cubicBezTo>
                      <a:cubicBezTo>
                        <a:pt x="10241" y="8984"/>
                        <a:pt x="10214" y="8998"/>
                        <a:pt x="10214" y="8998"/>
                      </a:cubicBezTo>
                      <a:cubicBezTo>
                        <a:pt x="10183" y="8998"/>
                        <a:pt x="10153" y="8967"/>
                        <a:pt x="10153" y="8937"/>
                      </a:cubicBezTo>
                      <a:cubicBezTo>
                        <a:pt x="10123" y="8937"/>
                        <a:pt x="10153" y="8846"/>
                        <a:pt x="10183" y="8846"/>
                      </a:cubicBezTo>
                      <a:cubicBezTo>
                        <a:pt x="10214" y="8846"/>
                        <a:pt x="10305" y="8876"/>
                        <a:pt x="10305" y="8876"/>
                      </a:cubicBezTo>
                      <a:cubicBezTo>
                        <a:pt x="10305" y="8876"/>
                        <a:pt x="10366" y="8876"/>
                        <a:pt x="10366" y="8937"/>
                      </a:cubicBezTo>
                      <a:cubicBezTo>
                        <a:pt x="10366" y="8962"/>
                        <a:pt x="10407" y="8966"/>
                        <a:pt x="10438" y="8984"/>
                      </a:cubicBezTo>
                      <a:lnTo>
                        <a:pt x="10438" y="8984"/>
                      </a:lnTo>
                      <a:cubicBezTo>
                        <a:pt x="10456" y="8959"/>
                        <a:pt x="10452" y="8937"/>
                        <a:pt x="10427" y="8937"/>
                      </a:cubicBezTo>
                      <a:cubicBezTo>
                        <a:pt x="10396" y="8937"/>
                        <a:pt x="10396" y="8876"/>
                        <a:pt x="10396" y="8846"/>
                      </a:cubicBezTo>
                      <a:cubicBezTo>
                        <a:pt x="10396" y="8815"/>
                        <a:pt x="10427" y="8755"/>
                        <a:pt x="10396" y="8724"/>
                      </a:cubicBezTo>
                      <a:cubicBezTo>
                        <a:pt x="10335" y="8694"/>
                        <a:pt x="10335" y="8694"/>
                        <a:pt x="10305" y="8694"/>
                      </a:cubicBezTo>
                      <a:cubicBezTo>
                        <a:pt x="10275" y="8694"/>
                        <a:pt x="10275" y="8663"/>
                        <a:pt x="10244" y="8633"/>
                      </a:cubicBezTo>
                      <a:lnTo>
                        <a:pt x="10153" y="8542"/>
                      </a:lnTo>
                      <a:cubicBezTo>
                        <a:pt x="10147" y="8535"/>
                        <a:pt x="10136" y="8533"/>
                        <a:pt x="10124" y="8533"/>
                      </a:cubicBezTo>
                      <a:cubicBezTo>
                        <a:pt x="10090" y="8533"/>
                        <a:pt x="10044" y="8551"/>
                        <a:pt x="10030" y="8551"/>
                      </a:cubicBezTo>
                      <a:cubicBezTo>
                        <a:pt x="10025" y="8551"/>
                        <a:pt x="10025" y="8548"/>
                        <a:pt x="10031" y="8542"/>
                      </a:cubicBezTo>
                      <a:cubicBezTo>
                        <a:pt x="10031" y="8542"/>
                        <a:pt x="10031" y="8511"/>
                        <a:pt x="10062" y="8420"/>
                      </a:cubicBezTo>
                      <a:cubicBezTo>
                        <a:pt x="10123" y="8359"/>
                        <a:pt x="10062" y="8359"/>
                        <a:pt x="10062" y="8359"/>
                      </a:cubicBezTo>
                      <a:cubicBezTo>
                        <a:pt x="10062" y="8299"/>
                        <a:pt x="10001" y="8299"/>
                        <a:pt x="10001" y="8299"/>
                      </a:cubicBezTo>
                      <a:cubicBezTo>
                        <a:pt x="9971" y="8299"/>
                        <a:pt x="9971" y="8238"/>
                        <a:pt x="9910" y="8207"/>
                      </a:cubicBezTo>
                      <a:cubicBezTo>
                        <a:pt x="9910" y="8147"/>
                        <a:pt x="9910" y="8147"/>
                        <a:pt x="9849" y="8116"/>
                      </a:cubicBezTo>
                      <a:cubicBezTo>
                        <a:pt x="9819" y="8086"/>
                        <a:pt x="9819" y="8086"/>
                        <a:pt x="9819" y="8055"/>
                      </a:cubicBezTo>
                      <a:cubicBezTo>
                        <a:pt x="9819" y="7995"/>
                        <a:pt x="9819" y="7964"/>
                        <a:pt x="9880" y="7964"/>
                      </a:cubicBezTo>
                      <a:cubicBezTo>
                        <a:pt x="9910" y="7964"/>
                        <a:pt x="9910" y="7995"/>
                        <a:pt x="9910" y="8055"/>
                      </a:cubicBezTo>
                      <a:cubicBezTo>
                        <a:pt x="9971" y="8055"/>
                        <a:pt x="9971" y="8086"/>
                        <a:pt x="10001" y="8116"/>
                      </a:cubicBezTo>
                      <a:cubicBezTo>
                        <a:pt x="10011" y="8126"/>
                        <a:pt x="10021" y="8130"/>
                        <a:pt x="10030" y="8130"/>
                      </a:cubicBezTo>
                      <a:cubicBezTo>
                        <a:pt x="10048" y="8130"/>
                        <a:pt x="10062" y="8116"/>
                        <a:pt x="10062" y="8116"/>
                      </a:cubicBezTo>
                      <a:cubicBezTo>
                        <a:pt x="10123" y="8116"/>
                        <a:pt x="10153" y="8116"/>
                        <a:pt x="10153" y="8086"/>
                      </a:cubicBezTo>
                      <a:cubicBezTo>
                        <a:pt x="10183" y="7995"/>
                        <a:pt x="10153" y="8055"/>
                        <a:pt x="10153" y="7995"/>
                      </a:cubicBezTo>
                      <a:cubicBezTo>
                        <a:pt x="10153" y="7964"/>
                        <a:pt x="10123" y="7934"/>
                        <a:pt x="10123" y="7934"/>
                      </a:cubicBezTo>
                      <a:lnTo>
                        <a:pt x="10031" y="7903"/>
                      </a:lnTo>
                      <a:lnTo>
                        <a:pt x="10062" y="7812"/>
                      </a:lnTo>
                      <a:lnTo>
                        <a:pt x="10123" y="7812"/>
                      </a:lnTo>
                      <a:cubicBezTo>
                        <a:pt x="8968" y="5533"/>
                        <a:pt x="7448" y="3435"/>
                        <a:pt x="5624" y="1703"/>
                      </a:cubicBezTo>
                      <a:lnTo>
                        <a:pt x="5594" y="1703"/>
                      </a:lnTo>
                      <a:lnTo>
                        <a:pt x="5563" y="1672"/>
                      </a:lnTo>
                      <a:cubicBezTo>
                        <a:pt x="5563" y="1612"/>
                        <a:pt x="5472" y="1581"/>
                        <a:pt x="5442" y="1581"/>
                      </a:cubicBezTo>
                      <a:cubicBezTo>
                        <a:pt x="5411" y="1551"/>
                        <a:pt x="5411" y="1551"/>
                        <a:pt x="5320" y="1551"/>
                      </a:cubicBezTo>
                      <a:cubicBezTo>
                        <a:pt x="5259" y="1551"/>
                        <a:pt x="5259" y="1551"/>
                        <a:pt x="5259" y="1520"/>
                      </a:cubicBezTo>
                      <a:cubicBezTo>
                        <a:pt x="5229" y="1520"/>
                        <a:pt x="5259" y="1460"/>
                        <a:pt x="5229" y="1429"/>
                      </a:cubicBezTo>
                      <a:cubicBezTo>
                        <a:pt x="5229" y="1414"/>
                        <a:pt x="5214" y="1414"/>
                        <a:pt x="5195" y="1414"/>
                      </a:cubicBezTo>
                      <a:cubicBezTo>
                        <a:pt x="5176" y="1414"/>
                        <a:pt x="5153" y="1414"/>
                        <a:pt x="5138" y="1399"/>
                      </a:cubicBezTo>
                      <a:lnTo>
                        <a:pt x="5077" y="1399"/>
                      </a:lnTo>
                      <a:cubicBezTo>
                        <a:pt x="5016" y="1399"/>
                        <a:pt x="5016" y="1429"/>
                        <a:pt x="4986" y="1460"/>
                      </a:cubicBezTo>
                      <a:cubicBezTo>
                        <a:pt x="4986" y="1495"/>
                        <a:pt x="4981" y="1503"/>
                        <a:pt x="4974" y="1503"/>
                      </a:cubicBezTo>
                      <a:cubicBezTo>
                        <a:pt x="4968" y="1503"/>
                        <a:pt x="4960" y="1498"/>
                        <a:pt x="4951" y="1498"/>
                      </a:cubicBezTo>
                      <a:cubicBezTo>
                        <a:pt x="4943" y="1498"/>
                        <a:pt x="4934" y="1502"/>
                        <a:pt x="4925" y="1520"/>
                      </a:cubicBezTo>
                      <a:cubicBezTo>
                        <a:pt x="4864" y="1551"/>
                        <a:pt x="4864" y="1551"/>
                        <a:pt x="4864" y="1581"/>
                      </a:cubicBezTo>
                      <a:cubicBezTo>
                        <a:pt x="4834" y="1612"/>
                        <a:pt x="4803" y="1612"/>
                        <a:pt x="4773" y="1612"/>
                      </a:cubicBezTo>
                      <a:cubicBezTo>
                        <a:pt x="4712" y="1612"/>
                        <a:pt x="4682" y="1581"/>
                        <a:pt x="4682" y="1581"/>
                      </a:cubicBezTo>
                      <a:lnTo>
                        <a:pt x="4682" y="1460"/>
                      </a:lnTo>
                      <a:cubicBezTo>
                        <a:pt x="4682" y="1460"/>
                        <a:pt x="4651" y="1429"/>
                        <a:pt x="4651" y="1399"/>
                      </a:cubicBezTo>
                      <a:lnTo>
                        <a:pt x="4621" y="1399"/>
                      </a:lnTo>
                      <a:cubicBezTo>
                        <a:pt x="4560" y="1399"/>
                        <a:pt x="4560" y="1399"/>
                        <a:pt x="4530" y="1368"/>
                      </a:cubicBezTo>
                      <a:lnTo>
                        <a:pt x="4469" y="1368"/>
                      </a:lnTo>
                      <a:lnTo>
                        <a:pt x="4408" y="1308"/>
                      </a:lnTo>
                      <a:lnTo>
                        <a:pt x="4408" y="1247"/>
                      </a:lnTo>
                      <a:cubicBezTo>
                        <a:pt x="4408" y="1232"/>
                        <a:pt x="4401" y="1232"/>
                        <a:pt x="4389" y="1232"/>
                      </a:cubicBezTo>
                      <a:cubicBezTo>
                        <a:pt x="4378" y="1232"/>
                        <a:pt x="4363" y="1232"/>
                        <a:pt x="4347" y="1216"/>
                      </a:cubicBezTo>
                      <a:lnTo>
                        <a:pt x="4317" y="1156"/>
                      </a:lnTo>
                      <a:cubicBezTo>
                        <a:pt x="4317" y="1156"/>
                        <a:pt x="4256" y="1125"/>
                        <a:pt x="4226" y="1125"/>
                      </a:cubicBezTo>
                      <a:cubicBezTo>
                        <a:pt x="4196" y="1095"/>
                        <a:pt x="4196" y="1095"/>
                        <a:pt x="4165" y="1095"/>
                      </a:cubicBezTo>
                      <a:lnTo>
                        <a:pt x="4104" y="1095"/>
                      </a:lnTo>
                      <a:cubicBezTo>
                        <a:pt x="4074" y="1095"/>
                        <a:pt x="4104" y="1064"/>
                        <a:pt x="4074" y="973"/>
                      </a:cubicBezTo>
                      <a:lnTo>
                        <a:pt x="4044" y="912"/>
                      </a:lnTo>
                      <a:lnTo>
                        <a:pt x="4165" y="943"/>
                      </a:lnTo>
                      <a:lnTo>
                        <a:pt x="4165" y="973"/>
                      </a:lnTo>
                      <a:cubicBezTo>
                        <a:pt x="4165" y="1004"/>
                        <a:pt x="4196" y="1064"/>
                        <a:pt x="4226" y="1064"/>
                      </a:cubicBezTo>
                      <a:cubicBezTo>
                        <a:pt x="4256" y="1064"/>
                        <a:pt x="4317" y="1095"/>
                        <a:pt x="4347" y="1125"/>
                      </a:cubicBezTo>
                      <a:cubicBezTo>
                        <a:pt x="4378" y="1156"/>
                        <a:pt x="4408" y="1156"/>
                        <a:pt x="4469" y="1156"/>
                      </a:cubicBezTo>
                      <a:cubicBezTo>
                        <a:pt x="4499" y="1156"/>
                        <a:pt x="4469" y="1125"/>
                        <a:pt x="4469" y="1125"/>
                      </a:cubicBezTo>
                      <a:lnTo>
                        <a:pt x="4469" y="1064"/>
                      </a:lnTo>
                      <a:cubicBezTo>
                        <a:pt x="4469" y="1004"/>
                        <a:pt x="4408" y="1004"/>
                        <a:pt x="4408" y="973"/>
                      </a:cubicBezTo>
                      <a:lnTo>
                        <a:pt x="4378" y="943"/>
                      </a:lnTo>
                      <a:lnTo>
                        <a:pt x="4347" y="912"/>
                      </a:lnTo>
                      <a:cubicBezTo>
                        <a:pt x="4317" y="912"/>
                        <a:pt x="4256" y="852"/>
                        <a:pt x="4226" y="852"/>
                      </a:cubicBezTo>
                      <a:cubicBezTo>
                        <a:pt x="4196" y="852"/>
                        <a:pt x="4196" y="852"/>
                        <a:pt x="4165" y="821"/>
                      </a:cubicBezTo>
                      <a:cubicBezTo>
                        <a:pt x="4104" y="791"/>
                        <a:pt x="4074" y="791"/>
                        <a:pt x="4074" y="791"/>
                      </a:cubicBezTo>
                      <a:cubicBezTo>
                        <a:pt x="4074" y="791"/>
                        <a:pt x="4104" y="760"/>
                        <a:pt x="4104" y="700"/>
                      </a:cubicBezTo>
                      <a:cubicBezTo>
                        <a:pt x="4165" y="669"/>
                        <a:pt x="4104" y="669"/>
                        <a:pt x="4104" y="639"/>
                      </a:cubicBezTo>
                      <a:cubicBezTo>
                        <a:pt x="4104" y="609"/>
                        <a:pt x="4104" y="609"/>
                        <a:pt x="4196" y="609"/>
                      </a:cubicBezTo>
                      <a:cubicBezTo>
                        <a:pt x="4226" y="609"/>
                        <a:pt x="4226" y="517"/>
                        <a:pt x="4226" y="517"/>
                      </a:cubicBezTo>
                      <a:cubicBezTo>
                        <a:pt x="4226" y="517"/>
                        <a:pt x="4256" y="487"/>
                        <a:pt x="4256" y="457"/>
                      </a:cubicBezTo>
                      <a:cubicBezTo>
                        <a:pt x="4226" y="457"/>
                        <a:pt x="4226" y="396"/>
                        <a:pt x="4196" y="396"/>
                      </a:cubicBezTo>
                      <a:cubicBezTo>
                        <a:pt x="4186" y="415"/>
                        <a:pt x="4174" y="422"/>
                        <a:pt x="4160" y="422"/>
                      </a:cubicBezTo>
                      <a:cubicBezTo>
                        <a:pt x="4130" y="422"/>
                        <a:pt x="4095" y="386"/>
                        <a:pt x="4074" y="365"/>
                      </a:cubicBezTo>
                      <a:cubicBezTo>
                        <a:pt x="4044" y="365"/>
                        <a:pt x="4013" y="305"/>
                        <a:pt x="4013" y="305"/>
                      </a:cubicBezTo>
                      <a:lnTo>
                        <a:pt x="4013" y="244"/>
                      </a:lnTo>
                      <a:cubicBezTo>
                        <a:pt x="3892" y="183"/>
                        <a:pt x="3770" y="61"/>
                        <a:pt x="36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18"/>
                <p:cNvSpPr/>
                <p:nvPr/>
              </p:nvSpPr>
              <p:spPr>
                <a:xfrm>
                  <a:off x="14800700" y="7531550"/>
                  <a:ext cx="17500" cy="28150"/>
                </a:xfrm>
                <a:custGeom>
                  <a:rect b="b" l="l" r="r" t="t"/>
                  <a:pathLst>
                    <a:path extrusionOk="0" h="1126" w="700">
                      <a:moveTo>
                        <a:pt x="183" y="882"/>
                      </a:moveTo>
                      <a:cubicBezTo>
                        <a:pt x="183" y="928"/>
                        <a:pt x="200" y="939"/>
                        <a:pt x="195" y="955"/>
                      </a:cubicBezTo>
                      <a:lnTo>
                        <a:pt x="195" y="955"/>
                      </a:lnTo>
                      <a:cubicBezTo>
                        <a:pt x="183" y="939"/>
                        <a:pt x="183" y="928"/>
                        <a:pt x="183" y="882"/>
                      </a:cubicBezTo>
                      <a:close/>
                      <a:moveTo>
                        <a:pt x="335" y="1"/>
                      </a:moveTo>
                      <a:cubicBezTo>
                        <a:pt x="304" y="1"/>
                        <a:pt x="304" y="61"/>
                        <a:pt x="274" y="61"/>
                      </a:cubicBezTo>
                      <a:cubicBezTo>
                        <a:pt x="213" y="61"/>
                        <a:pt x="274" y="92"/>
                        <a:pt x="213" y="122"/>
                      </a:cubicBezTo>
                      <a:lnTo>
                        <a:pt x="183" y="153"/>
                      </a:lnTo>
                      <a:cubicBezTo>
                        <a:pt x="152" y="153"/>
                        <a:pt x="152" y="153"/>
                        <a:pt x="122" y="213"/>
                      </a:cubicBezTo>
                      <a:cubicBezTo>
                        <a:pt x="61" y="213"/>
                        <a:pt x="61" y="244"/>
                        <a:pt x="31" y="244"/>
                      </a:cubicBezTo>
                      <a:cubicBezTo>
                        <a:pt x="0" y="244"/>
                        <a:pt x="0" y="274"/>
                        <a:pt x="0" y="305"/>
                      </a:cubicBezTo>
                      <a:cubicBezTo>
                        <a:pt x="0" y="365"/>
                        <a:pt x="0" y="365"/>
                        <a:pt x="31" y="396"/>
                      </a:cubicBezTo>
                      <a:cubicBezTo>
                        <a:pt x="31" y="396"/>
                        <a:pt x="61" y="396"/>
                        <a:pt x="61" y="426"/>
                      </a:cubicBezTo>
                      <a:lnTo>
                        <a:pt x="61" y="517"/>
                      </a:lnTo>
                      <a:cubicBezTo>
                        <a:pt x="61" y="548"/>
                        <a:pt x="61" y="548"/>
                        <a:pt x="122" y="548"/>
                      </a:cubicBezTo>
                      <a:cubicBezTo>
                        <a:pt x="152" y="578"/>
                        <a:pt x="152" y="639"/>
                        <a:pt x="152" y="639"/>
                      </a:cubicBezTo>
                      <a:cubicBezTo>
                        <a:pt x="152" y="669"/>
                        <a:pt x="122" y="669"/>
                        <a:pt x="152" y="700"/>
                      </a:cubicBezTo>
                      <a:cubicBezTo>
                        <a:pt x="183" y="700"/>
                        <a:pt x="183" y="730"/>
                        <a:pt x="183" y="730"/>
                      </a:cubicBezTo>
                      <a:cubicBezTo>
                        <a:pt x="183" y="791"/>
                        <a:pt x="213" y="791"/>
                        <a:pt x="183" y="821"/>
                      </a:cubicBezTo>
                      <a:lnTo>
                        <a:pt x="183" y="882"/>
                      </a:lnTo>
                      <a:cubicBezTo>
                        <a:pt x="173" y="882"/>
                        <a:pt x="169" y="879"/>
                        <a:pt x="169" y="879"/>
                      </a:cubicBezTo>
                      <a:lnTo>
                        <a:pt x="169" y="879"/>
                      </a:lnTo>
                      <a:cubicBezTo>
                        <a:pt x="169" y="879"/>
                        <a:pt x="183" y="893"/>
                        <a:pt x="183" y="973"/>
                      </a:cubicBezTo>
                      <a:cubicBezTo>
                        <a:pt x="190" y="966"/>
                        <a:pt x="194" y="960"/>
                        <a:pt x="195" y="955"/>
                      </a:cubicBezTo>
                      <a:lnTo>
                        <a:pt x="195" y="955"/>
                      </a:lnTo>
                      <a:cubicBezTo>
                        <a:pt x="200" y="960"/>
                        <a:pt x="205" y="966"/>
                        <a:pt x="213" y="973"/>
                      </a:cubicBezTo>
                      <a:cubicBezTo>
                        <a:pt x="213" y="973"/>
                        <a:pt x="213" y="1004"/>
                        <a:pt x="243" y="1004"/>
                      </a:cubicBezTo>
                      <a:cubicBezTo>
                        <a:pt x="243" y="1004"/>
                        <a:pt x="304" y="1004"/>
                        <a:pt x="304" y="1034"/>
                      </a:cubicBezTo>
                      <a:cubicBezTo>
                        <a:pt x="304" y="1095"/>
                        <a:pt x="304" y="1125"/>
                        <a:pt x="335" y="1125"/>
                      </a:cubicBezTo>
                      <a:lnTo>
                        <a:pt x="395" y="1125"/>
                      </a:lnTo>
                      <a:cubicBezTo>
                        <a:pt x="456" y="1125"/>
                        <a:pt x="456" y="1125"/>
                        <a:pt x="487" y="1095"/>
                      </a:cubicBezTo>
                      <a:lnTo>
                        <a:pt x="487" y="1004"/>
                      </a:lnTo>
                      <a:cubicBezTo>
                        <a:pt x="517" y="973"/>
                        <a:pt x="517" y="973"/>
                        <a:pt x="547" y="973"/>
                      </a:cubicBezTo>
                      <a:lnTo>
                        <a:pt x="639" y="973"/>
                      </a:lnTo>
                      <a:cubicBezTo>
                        <a:pt x="669" y="973"/>
                        <a:pt x="669" y="973"/>
                        <a:pt x="699" y="943"/>
                      </a:cubicBezTo>
                      <a:cubicBezTo>
                        <a:pt x="699" y="882"/>
                        <a:pt x="669" y="882"/>
                        <a:pt x="669" y="852"/>
                      </a:cubicBezTo>
                      <a:lnTo>
                        <a:pt x="669" y="791"/>
                      </a:lnTo>
                      <a:lnTo>
                        <a:pt x="669" y="700"/>
                      </a:lnTo>
                      <a:lnTo>
                        <a:pt x="669" y="609"/>
                      </a:lnTo>
                      <a:cubicBezTo>
                        <a:pt x="669" y="578"/>
                        <a:pt x="669" y="578"/>
                        <a:pt x="639" y="578"/>
                      </a:cubicBezTo>
                      <a:cubicBezTo>
                        <a:pt x="639" y="578"/>
                        <a:pt x="608" y="578"/>
                        <a:pt x="608" y="548"/>
                      </a:cubicBezTo>
                      <a:cubicBezTo>
                        <a:pt x="608" y="541"/>
                        <a:pt x="607" y="539"/>
                        <a:pt x="605" y="539"/>
                      </a:cubicBezTo>
                      <a:cubicBezTo>
                        <a:pt x="601" y="539"/>
                        <a:pt x="596" y="546"/>
                        <a:pt x="595" y="546"/>
                      </a:cubicBezTo>
                      <a:cubicBezTo>
                        <a:pt x="594" y="546"/>
                        <a:pt x="597" y="540"/>
                        <a:pt x="608" y="517"/>
                      </a:cubicBezTo>
                      <a:cubicBezTo>
                        <a:pt x="639" y="426"/>
                        <a:pt x="639" y="426"/>
                        <a:pt x="639" y="396"/>
                      </a:cubicBezTo>
                      <a:cubicBezTo>
                        <a:pt x="639" y="381"/>
                        <a:pt x="639" y="381"/>
                        <a:pt x="635" y="381"/>
                      </a:cubicBezTo>
                      <a:cubicBezTo>
                        <a:pt x="631" y="381"/>
                        <a:pt x="623" y="381"/>
                        <a:pt x="608" y="365"/>
                      </a:cubicBezTo>
                      <a:cubicBezTo>
                        <a:pt x="608" y="305"/>
                        <a:pt x="608" y="305"/>
                        <a:pt x="578" y="274"/>
                      </a:cubicBezTo>
                      <a:cubicBezTo>
                        <a:pt x="578" y="259"/>
                        <a:pt x="563" y="259"/>
                        <a:pt x="547" y="259"/>
                      </a:cubicBezTo>
                      <a:cubicBezTo>
                        <a:pt x="532" y="259"/>
                        <a:pt x="517" y="259"/>
                        <a:pt x="517" y="244"/>
                      </a:cubicBezTo>
                      <a:cubicBezTo>
                        <a:pt x="517" y="213"/>
                        <a:pt x="487" y="213"/>
                        <a:pt x="487" y="153"/>
                      </a:cubicBezTo>
                      <a:cubicBezTo>
                        <a:pt x="487" y="122"/>
                        <a:pt x="426" y="122"/>
                        <a:pt x="426" y="92"/>
                      </a:cubicBezTo>
                      <a:cubicBezTo>
                        <a:pt x="426" y="61"/>
                        <a:pt x="365" y="61"/>
                        <a:pt x="3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18"/>
                <p:cNvSpPr/>
                <p:nvPr/>
              </p:nvSpPr>
              <p:spPr>
                <a:xfrm>
                  <a:off x="14763450" y="7359825"/>
                  <a:ext cx="14475" cy="15025"/>
                </a:xfrm>
                <a:custGeom>
                  <a:rect b="b" l="l" r="r" t="t"/>
                  <a:pathLst>
                    <a:path extrusionOk="0" h="601" w="579">
                      <a:moveTo>
                        <a:pt x="122" y="0"/>
                      </a:moveTo>
                      <a:cubicBezTo>
                        <a:pt x="122" y="0"/>
                        <a:pt x="122" y="91"/>
                        <a:pt x="92" y="91"/>
                      </a:cubicBezTo>
                      <a:cubicBezTo>
                        <a:pt x="31" y="91"/>
                        <a:pt x="31" y="91"/>
                        <a:pt x="1" y="122"/>
                      </a:cubicBezTo>
                      <a:cubicBezTo>
                        <a:pt x="1" y="152"/>
                        <a:pt x="1" y="213"/>
                        <a:pt x="31" y="243"/>
                      </a:cubicBezTo>
                      <a:cubicBezTo>
                        <a:pt x="92" y="274"/>
                        <a:pt x="92" y="274"/>
                        <a:pt x="122" y="274"/>
                      </a:cubicBezTo>
                      <a:cubicBezTo>
                        <a:pt x="183" y="304"/>
                        <a:pt x="153" y="365"/>
                        <a:pt x="153" y="365"/>
                      </a:cubicBezTo>
                      <a:cubicBezTo>
                        <a:pt x="153" y="395"/>
                        <a:pt x="183" y="426"/>
                        <a:pt x="183" y="426"/>
                      </a:cubicBezTo>
                      <a:cubicBezTo>
                        <a:pt x="183" y="426"/>
                        <a:pt x="214" y="426"/>
                        <a:pt x="274" y="395"/>
                      </a:cubicBezTo>
                      <a:cubicBezTo>
                        <a:pt x="285" y="385"/>
                        <a:pt x="295" y="382"/>
                        <a:pt x="304" y="382"/>
                      </a:cubicBezTo>
                      <a:cubicBezTo>
                        <a:pt x="322" y="382"/>
                        <a:pt x="335" y="395"/>
                        <a:pt x="335" y="395"/>
                      </a:cubicBezTo>
                      <a:lnTo>
                        <a:pt x="426" y="456"/>
                      </a:lnTo>
                      <a:cubicBezTo>
                        <a:pt x="426" y="456"/>
                        <a:pt x="426" y="517"/>
                        <a:pt x="396" y="517"/>
                      </a:cubicBezTo>
                      <a:cubicBezTo>
                        <a:pt x="335" y="517"/>
                        <a:pt x="335" y="456"/>
                        <a:pt x="305" y="426"/>
                      </a:cubicBezTo>
                      <a:lnTo>
                        <a:pt x="244" y="456"/>
                      </a:lnTo>
                      <a:lnTo>
                        <a:pt x="274" y="547"/>
                      </a:lnTo>
                      <a:cubicBezTo>
                        <a:pt x="285" y="558"/>
                        <a:pt x="291" y="561"/>
                        <a:pt x="296" y="561"/>
                      </a:cubicBezTo>
                      <a:cubicBezTo>
                        <a:pt x="305" y="561"/>
                        <a:pt x="305" y="547"/>
                        <a:pt x="305" y="547"/>
                      </a:cubicBezTo>
                      <a:cubicBezTo>
                        <a:pt x="335" y="547"/>
                        <a:pt x="335" y="547"/>
                        <a:pt x="335" y="578"/>
                      </a:cubicBezTo>
                      <a:cubicBezTo>
                        <a:pt x="335" y="593"/>
                        <a:pt x="343" y="601"/>
                        <a:pt x="358" y="601"/>
                      </a:cubicBezTo>
                      <a:cubicBezTo>
                        <a:pt x="373" y="601"/>
                        <a:pt x="396" y="593"/>
                        <a:pt x="426" y="578"/>
                      </a:cubicBezTo>
                      <a:cubicBezTo>
                        <a:pt x="457" y="578"/>
                        <a:pt x="457" y="547"/>
                        <a:pt x="457" y="547"/>
                      </a:cubicBezTo>
                      <a:cubicBezTo>
                        <a:pt x="457" y="537"/>
                        <a:pt x="464" y="534"/>
                        <a:pt x="473" y="534"/>
                      </a:cubicBezTo>
                      <a:cubicBezTo>
                        <a:pt x="491" y="534"/>
                        <a:pt x="518" y="547"/>
                        <a:pt x="518" y="547"/>
                      </a:cubicBezTo>
                      <a:lnTo>
                        <a:pt x="578" y="517"/>
                      </a:lnTo>
                      <a:cubicBezTo>
                        <a:pt x="578" y="456"/>
                        <a:pt x="578" y="456"/>
                        <a:pt x="518" y="426"/>
                      </a:cubicBezTo>
                      <a:lnTo>
                        <a:pt x="487" y="395"/>
                      </a:lnTo>
                      <a:cubicBezTo>
                        <a:pt x="457" y="365"/>
                        <a:pt x="487" y="365"/>
                        <a:pt x="487" y="365"/>
                      </a:cubicBezTo>
                      <a:cubicBezTo>
                        <a:pt x="457" y="304"/>
                        <a:pt x="518" y="304"/>
                        <a:pt x="518" y="274"/>
                      </a:cubicBezTo>
                      <a:cubicBezTo>
                        <a:pt x="426" y="243"/>
                        <a:pt x="305" y="152"/>
                        <a:pt x="244" y="91"/>
                      </a:cubicBezTo>
                      <a:cubicBezTo>
                        <a:pt x="183" y="61"/>
                        <a:pt x="153"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18"/>
                <p:cNvSpPr/>
                <p:nvPr/>
              </p:nvSpPr>
              <p:spPr>
                <a:xfrm>
                  <a:off x="14617550" y="7370150"/>
                  <a:ext cx="36500" cy="43525"/>
                </a:xfrm>
                <a:custGeom>
                  <a:rect b="b" l="l" r="r" t="t"/>
                  <a:pathLst>
                    <a:path extrusionOk="0" h="1741" w="1460">
                      <a:moveTo>
                        <a:pt x="941" y="0"/>
                      </a:moveTo>
                      <a:cubicBezTo>
                        <a:pt x="910" y="0"/>
                        <a:pt x="873" y="22"/>
                        <a:pt x="852" y="43"/>
                      </a:cubicBezTo>
                      <a:cubicBezTo>
                        <a:pt x="822" y="43"/>
                        <a:pt x="822" y="43"/>
                        <a:pt x="791" y="74"/>
                      </a:cubicBezTo>
                      <a:cubicBezTo>
                        <a:pt x="761" y="74"/>
                        <a:pt x="761" y="43"/>
                        <a:pt x="761" y="43"/>
                      </a:cubicBezTo>
                      <a:cubicBezTo>
                        <a:pt x="761" y="43"/>
                        <a:pt x="700" y="13"/>
                        <a:pt x="670" y="13"/>
                      </a:cubicBezTo>
                      <a:cubicBezTo>
                        <a:pt x="664" y="7"/>
                        <a:pt x="659" y="5"/>
                        <a:pt x="655" y="5"/>
                      </a:cubicBezTo>
                      <a:cubicBezTo>
                        <a:pt x="639" y="5"/>
                        <a:pt x="639" y="49"/>
                        <a:pt x="639" y="74"/>
                      </a:cubicBezTo>
                      <a:cubicBezTo>
                        <a:pt x="639" y="94"/>
                        <a:pt x="636" y="101"/>
                        <a:pt x="629" y="101"/>
                      </a:cubicBezTo>
                      <a:cubicBezTo>
                        <a:pt x="616" y="101"/>
                        <a:pt x="589" y="74"/>
                        <a:pt x="548" y="74"/>
                      </a:cubicBezTo>
                      <a:lnTo>
                        <a:pt x="366" y="74"/>
                      </a:lnTo>
                      <a:cubicBezTo>
                        <a:pt x="335" y="74"/>
                        <a:pt x="335" y="134"/>
                        <a:pt x="335" y="165"/>
                      </a:cubicBezTo>
                      <a:cubicBezTo>
                        <a:pt x="335" y="165"/>
                        <a:pt x="335" y="195"/>
                        <a:pt x="366" y="226"/>
                      </a:cubicBezTo>
                      <a:lnTo>
                        <a:pt x="366" y="286"/>
                      </a:lnTo>
                      <a:lnTo>
                        <a:pt x="366" y="347"/>
                      </a:lnTo>
                      <a:cubicBezTo>
                        <a:pt x="366" y="357"/>
                        <a:pt x="369" y="361"/>
                        <a:pt x="374" y="361"/>
                      </a:cubicBezTo>
                      <a:cubicBezTo>
                        <a:pt x="383" y="361"/>
                        <a:pt x="396" y="347"/>
                        <a:pt x="396" y="347"/>
                      </a:cubicBezTo>
                      <a:cubicBezTo>
                        <a:pt x="426" y="347"/>
                        <a:pt x="487" y="378"/>
                        <a:pt x="518" y="378"/>
                      </a:cubicBezTo>
                      <a:cubicBezTo>
                        <a:pt x="548" y="378"/>
                        <a:pt x="518" y="438"/>
                        <a:pt x="487" y="438"/>
                      </a:cubicBezTo>
                      <a:cubicBezTo>
                        <a:pt x="457" y="438"/>
                        <a:pt x="457" y="469"/>
                        <a:pt x="457" y="469"/>
                      </a:cubicBezTo>
                      <a:cubicBezTo>
                        <a:pt x="396" y="469"/>
                        <a:pt x="366" y="499"/>
                        <a:pt x="366" y="499"/>
                      </a:cubicBezTo>
                      <a:lnTo>
                        <a:pt x="335" y="590"/>
                      </a:lnTo>
                      <a:cubicBezTo>
                        <a:pt x="305" y="590"/>
                        <a:pt x="305" y="590"/>
                        <a:pt x="305" y="560"/>
                      </a:cubicBezTo>
                      <a:cubicBezTo>
                        <a:pt x="274" y="530"/>
                        <a:pt x="259" y="514"/>
                        <a:pt x="252" y="514"/>
                      </a:cubicBezTo>
                      <a:cubicBezTo>
                        <a:pt x="244" y="514"/>
                        <a:pt x="244" y="530"/>
                        <a:pt x="244" y="560"/>
                      </a:cubicBezTo>
                      <a:cubicBezTo>
                        <a:pt x="214" y="560"/>
                        <a:pt x="214" y="590"/>
                        <a:pt x="183" y="590"/>
                      </a:cubicBezTo>
                      <a:cubicBezTo>
                        <a:pt x="153" y="590"/>
                        <a:pt x="183" y="560"/>
                        <a:pt x="153" y="560"/>
                      </a:cubicBezTo>
                      <a:cubicBezTo>
                        <a:pt x="122" y="530"/>
                        <a:pt x="100" y="530"/>
                        <a:pt x="84" y="530"/>
                      </a:cubicBezTo>
                      <a:cubicBezTo>
                        <a:pt x="69" y="530"/>
                        <a:pt x="62" y="530"/>
                        <a:pt x="62" y="499"/>
                      </a:cubicBezTo>
                      <a:cubicBezTo>
                        <a:pt x="31" y="499"/>
                        <a:pt x="31" y="560"/>
                        <a:pt x="31" y="560"/>
                      </a:cubicBezTo>
                      <a:cubicBezTo>
                        <a:pt x="31" y="590"/>
                        <a:pt x="1" y="590"/>
                        <a:pt x="1" y="590"/>
                      </a:cubicBezTo>
                      <a:cubicBezTo>
                        <a:pt x="1" y="590"/>
                        <a:pt x="1" y="621"/>
                        <a:pt x="31" y="651"/>
                      </a:cubicBezTo>
                      <a:cubicBezTo>
                        <a:pt x="47" y="682"/>
                        <a:pt x="54" y="682"/>
                        <a:pt x="58" y="682"/>
                      </a:cubicBezTo>
                      <a:cubicBezTo>
                        <a:pt x="62" y="682"/>
                        <a:pt x="62" y="682"/>
                        <a:pt x="62" y="712"/>
                      </a:cubicBezTo>
                      <a:cubicBezTo>
                        <a:pt x="62" y="742"/>
                        <a:pt x="62" y="773"/>
                        <a:pt x="92" y="773"/>
                      </a:cubicBezTo>
                      <a:cubicBezTo>
                        <a:pt x="92" y="773"/>
                        <a:pt x="153" y="803"/>
                        <a:pt x="183" y="803"/>
                      </a:cubicBezTo>
                      <a:lnTo>
                        <a:pt x="153" y="864"/>
                      </a:lnTo>
                      <a:cubicBezTo>
                        <a:pt x="153" y="894"/>
                        <a:pt x="92" y="894"/>
                        <a:pt x="62" y="894"/>
                      </a:cubicBezTo>
                      <a:cubicBezTo>
                        <a:pt x="62" y="894"/>
                        <a:pt x="62" y="925"/>
                        <a:pt x="92" y="955"/>
                      </a:cubicBezTo>
                      <a:cubicBezTo>
                        <a:pt x="92" y="1016"/>
                        <a:pt x="153" y="1016"/>
                        <a:pt x="153" y="1016"/>
                      </a:cubicBezTo>
                      <a:cubicBezTo>
                        <a:pt x="183" y="1016"/>
                        <a:pt x="183" y="1046"/>
                        <a:pt x="214" y="1046"/>
                      </a:cubicBezTo>
                      <a:cubicBezTo>
                        <a:pt x="244" y="1046"/>
                        <a:pt x="244" y="1046"/>
                        <a:pt x="305" y="1016"/>
                      </a:cubicBezTo>
                      <a:cubicBezTo>
                        <a:pt x="335" y="1016"/>
                        <a:pt x="335" y="1016"/>
                        <a:pt x="335" y="1046"/>
                      </a:cubicBezTo>
                      <a:cubicBezTo>
                        <a:pt x="335" y="1046"/>
                        <a:pt x="335" y="1077"/>
                        <a:pt x="366" y="1077"/>
                      </a:cubicBezTo>
                      <a:cubicBezTo>
                        <a:pt x="396" y="1077"/>
                        <a:pt x="457" y="1046"/>
                        <a:pt x="457" y="1046"/>
                      </a:cubicBezTo>
                      <a:cubicBezTo>
                        <a:pt x="457" y="1046"/>
                        <a:pt x="487" y="1077"/>
                        <a:pt x="457" y="1107"/>
                      </a:cubicBezTo>
                      <a:cubicBezTo>
                        <a:pt x="426" y="1137"/>
                        <a:pt x="411" y="1137"/>
                        <a:pt x="404" y="1137"/>
                      </a:cubicBezTo>
                      <a:cubicBezTo>
                        <a:pt x="396" y="1137"/>
                        <a:pt x="396" y="1137"/>
                        <a:pt x="396" y="1168"/>
                      </a:cubicBezTo>
                      <a:lnTo>
                        <a:pt x="396" y="1229"/>
                      </a:lnTo>
                      <a:cubicBezTo>
                        <a:pt x="396" y="1259"/>
                        <a:pt x="366" y="1259"/>
                        <a:pt x="335" y="1259"/>
                      </a:cubicBezTo>
                      <a:cubicBezTo>
                        <a:pt x="305" y="1259"/>
                        <a:pt x="335" y="1350"/>
                        <a:pt x="335" y="1350"/>
                      </a:cubicBezTo>
                      <a:cubicBezTo>
                        <a:pt x="335" y="1381"/>
                        <a:pt x="366" y="1381"/>
                        <a:pt x="366" y="1381"/>
                      </a:cubicBezTo>
                      <a:cubicBezTo>
                        <a:pt x="366" y="1396"/>
                        <a:pt x="358" y="1396"/>
                        <a:pt x="350" y="1396"/>
                      </a:cubicBezTo>
                      <a:cubicBezTo>
                        <a:pt x="343" y="1396"/>
                        <a:pt x="335" y="1396"/>
                        <a:pt x="335" y="1411"/>
                      </a:cubicBezTo>
                      <a:lnTo>
                        <a:pt x="335" y="1502"/>
                      </a:lnTo>
                      <a:cubicBezTo>
                        <a:pt x="335" y="1512"/>
                        <a:pt x="332" y="1516"/>
                        <a:pt x="325" y="1516"/>
                      </a:cubicBezTo>
                      <a:cubicBezTo>
                        <a:pt x="312" y="1516"/>
                        <a:pt x="285" y="1502"/>
                        <a:pt x="244" y="1502"/>
                      </a:cubicBezTo>
                      <a:cubicBezTo>
                        <a:pt x="214" y="1502"/>
                        <a:pt x="214" y="1502"/>
                        <a:pt x="214" y="1533"/>
                      </a:cubicBezTo>
                      <a:lnTo>
                        <a:pt x="214" y="1583"/>
                      </a:lnTo>
                      <a:lnTo>
                        <a:pt x="214" y="1583"/>
                      </a:lnTo>
                      <a:cubicBezTo>
                        <a:pt x="194" y="1559"/>
                        <a:pt x="169" y="1533"/>
                        <a:pt x="153" y="1533"/>
                      </a:cubicBezTo>
                      <a:cubicBezTo>
                        <a:pt x="136" y="1533"/>
                        <a:pt x="123" y="1530"/>
                        <a:pt x="117" y="1530"/>
                      </a:cubicBezTo>
                      <a:cubicBezTo>
                        <a:pt x="102" y="1530"/>
                        <a:pt x="127" y="1546"/>
                        <a:pt x="214" y="1654"/>
                      </a:cubicBezTo>
                      <a:lnTo>
                        <a:pt x="214" y="1583"/>
                      </a:lnTo>
                      <a:lnTo>
                        <a:pt x="214" y="1583"/>
                      </a:lnTo>
                      <a:cubicBezTo>
                        <a:pt x="231" y="1604"/>
                        <a:pt x="244" y="1624"/>
                        <a:pt x="244" y="1624"/>
                      </a:cubicBezTo>
                      <a:cubicBezTo>
                        <a:pt x="244" y="1624"/>
                        <a:pt x="305" y="1654"/>
                        <a:pt x="335" y="1654"/>
                      </a:cubicBezTo>
                      <a:lnTo>
                        <a:pt x="487" y="1654"/>
                      </a:lnTo>
                      <a:cubicBezTo>
                        <a:pt x="548" y="1654"/>
                        <a:pt x="518" y="1685"/>
                        <a:pt x="518" y="1715"/>
                      </a:cubicBezTo>
                      <a:cubicBezTo>
                        <a:pt x="527" y="1734"/>
                        <a:pt x="539" y="1741"/>
                        <a:pt x="553" y="1741"/>
                      </a:cubicBezTo>
                      <a:cubicBezTo>
                        <a:pt x="583" y="1741"/>
                        <a:pt x="618" y="1706"/>
                        <a:pt x="639" y="1685"/>
                      </a:cubicBezTo>
                      <a:cubicBezTo>
                        <a:pt x="670" y="1654"/>
                        <a:pt x="685" y="1647"/>
                        <a:pt x="692" y="1647"/>
                      </a:cubicBezTo>
                      <a:cubicBezTo>
                        <a:pt x="700" y="1647"/>
                        <a:pt x="700" y="1654"/>
                        <a:pt x="700" y="1654"/>
                      </a:cubicBezTo>
                      <a:cubicBezTo>
                        <a:pt x="700" y="1654"/>
                        <a:pt x="791" y="1624"/>
                        <a:pt x="822" y="1563"/>
                      </a:cubicBezTo>
                      <a:cubicBezTo>
                        <a:pt x="852" y="1533"/>
                        <a:pt x="913" y="1533"/>
                        <a:pt x="913" y="1533"/>
                      </a:cubicBezTo>
                      <a:lnTo>
                        <a:pt x="1004" y="1533"/>
                      </a:lnTo>
                      <a:cubicBezTo>
                        <a:pt x="1065" y="1533"/>
                        <a:pt x="1095" y="1502"/>
                        <a:pt x="1095" y="1472"/>
                      </a:cubicBezTo>
                      <a:cubicBezTo>
                        <a:pt x="1126" y="1411"/>
                        <a:pt x="1156" y="1411"/>
                        <a:pt x="1156" y="1411"/>
                      </a:cubicBezTo>
                      <a:cubicBezTo>
                        <a:pt x="1156" y="1411"/>
                        <a:pt x="1171" y="1406"/>
                        <a:pt x="1192" y="1406"/>
                      </a:cubicBezTo>
                      <a:cubicBezTo>
                        <a:pt x="1224" y="1406"/>
                        <a:pt x="1271" y="1417"/>
                        <a:pt x="1308" y="1472"/>
                      </a:cubicBezTo>
                      <a:cubicBezTo>
                        <a:pt x="1321" y="1476"/>
                        <a:pt x="1332" y="1478"/>
                        <a:pt x="1343" y="1478"/>
                      </a:cubicBezTo>
                      <a:cubicBezTo>
                        <a:pt x="1407" y="1478"/>
                        <a:pt x="1430" y="1407"/>
                        <a:pt x="1430" y="1381"/>
                      </a:cubicBezTo>
                      <a:cubicBezTo>
                        <a:pt x="1460" y="1350"/>
                        <a:pt x="1430" y="1289"/>
                        <a:pt x="1430" y="1229"/>
                      </a:cubicBezTo>
                      <a:cubicBezTo>
                        <a:pt x="1430" y="1137"/>
                        <a:pt x="1460" y="1137"/>
                        <a:pt x="1460" y="1077"/>
                      </a:cubicBezTo>
                      <a:cubicBezTo>
                        <a:pt x="1460" y="985"/>
                        <a:pt x="1430" y="955"/>
                        <a:pt x="1399" y="955"/>
                      </a:cubicBezTo>
                      <a:cubicBezTo>
                        <a:pt x="1369" y="925"/>
                        <a:pt x="1399" y="925"/>
                        <a:pt x="1308" y="894"/>
                      </a:cubicBezTo>
                      <a:cubicBezTo>
                        <a:pt x="1278" y="834"/>
                        <a:pt x="1308" y="894"/>
                        <a:pt x="1308" y="803"/>
                      </a:cubicBezTo>
                      <a:cubicBezTo>
                        <a:pt x="1308" y="742"/>
                        <a:pt x="1278" y="742"/>
                        <a:pt x="1217" y="742"/>
                      </a:cubicBezTo>
                      <a:cubicBezTo>
                        <a:pt x="1126" y="742"/>
                        <a:pt x="1126" y="621"/>
                        <a:pt x="1126" y="621"/>
                      </a:cubicBezTo>
                      <a:lnTo>
                        <a:pt x="1247" y="621"/>
                      </a:lnTo>
                      <a:cubicBezTo>
                        <a:pt x="1278" y="621"/>
                        <a:pt x="1278" y="590"/>
                        <a:pt x="1278" y="530"/>
                      </a:cubicBezTo>
                      <a:cubicBezTo>
                        <a:pt x="1278" y="499"/>
                        <a:pt x="1308" y="499"/>
                        <a:pt x="1369" y="499"/>
                      </a:cubicBezTo>
                      <a:cubicBezTo>
                        <a:pt x="1399" y="469"/>
                        <a:pt x="1369" y="438"/>
                        <a:pt x="1399" y="378"/>
                      </a:cubicBezTo>
                      <a:lnTo>
                        <a:pt x="1399" y="317"/>
                      </a:lnTo>
                      <a:cubicBezTo>
                        <a:pt x="1399" y="286"/>
                        <a:pt x="1308" y="286"/>
                        <a:pt x="1278" y="286"/>
                      </a:cubicBezTo>
                      <a:cubicBezTo>
                        <a:pt x="1247" y="286"/>
                        <a:pt x="1247" y="226"/>
                        <a:pt x="1186" y="195"/>
                      </a:cubicBezTo>
                      <a:cubicBezTo>
                        <a:pt x="1186" y="165"/>
                        <a:pt x="1156" y="165"/>
                        <a:pt x="1095" y="165"/>
                      </a:cubicBezTo>
                      <a:cubicBezTo>
                        <a:pt x="1065" y="165"/>
                        <a:pt x="1065" y="134"/>
                        <a:pt x="1065" y="74"/>
                      </a:cubicBezTo>
                      <a:cubicBezTo>
                        <a:pt x="1065" y="43"/>
                        <a:pt x="1004" y="43"/>
                        <a:pt x="974" y="13"/>
                      </a:cubicBezTo>
                      <a:cubicBezTo>
                        <a:pt x="965" y="4"/>
                        <a:pt x="953" y="0"/>
                        <a:pt x="9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18"/>
                <p:cNvSpPr/>
                <p:nvPr/>
              </p:nvSpPr>
              <p:spPr>
                <a:xfrm>
                  <a:off x="14631250" y="7343100"/>
                  <a:ext cx="9125" cy="7200"/>
                </a:xfrm>
                <a:custGeom>
                  <a:rect b="b" l="l" r="r" t="t"/>
                  <a:pathLst>
                    <a:path extrusionOk="0" h="288" w="365">
                      <a:moveTo>
                        <a:pt x="61" y="1"/>
                      </a:moveTo>
                      <a:lnTo>
                        <a:pt x="0" y="31"/>
                      </a:lnTo>
                      <a:lnTo>
                        <a:pt x="0" y="122"/>
                      </a:lnTo>
                      <a:cubicBezTo>
                        <a:pt x="0" y="153"/>
                        <a:pt x="61" y="153"/>
                        <a:pt x="91" y="153"/>
                      </a:cubicBezTo>
                      <a:cubicBezTo>
                        <a:pt x="122" y="153"/>
                        <a:pt x="122" y="153"/>
                        <a:pt x="122" y="183"/>
                      </a:cubicBezTo>
                      <a:lnTo>
                        <a:pt x="122" y="274"/>
                      </a:lnTo>
                      <a:cubicBezTo>
                        <a:pt x="122" y="284"/>
                        <a:pt x="125" y="288"/>
                        <a:pt x="132" y="288"/>
                      </a:cubicBezTo>
                      <a:cubicBezTo>
                        <a:pt x="145" y="288"/>
                        <a:pt x="172" y="274"/>
                        <a:pt x="213" y="274"/>
                      </a:cubicBezTo>
                      <a:lnTo>
                        <a:pt x="304" y="274"/>
                      </a:lnTo>
                      <a:cubicBezTo>
                        <a:pt x="365" y="274"/>
                        <a:pt x="304" y="183"/>
                        <a:pt x="304" y="183"/>
                      </a:cubicBezTo>
                      <a:cubicBezTo>
                        <a:pt x="289" y="168"/>
                        <a:pt x="281" y="160"/>
                        <a:pt x="277" y="160"/>
                      </a:cubicBezTo>
                      <a:cubicBezTo>
                        <a:pt x="274" y="160"/>
                        <a:pt x="274" y="168"/>
                        <a:pt x="274" y="183"/>
                      </a:cubicBezTo>
                      <a:lnTo>
                        <a:pt x="243" y="153"/>
                      </a:lnTo>
                      <a:cubicBezTo>
                        <a:pt x="243" y="153"/>
                        <a:pt x="213" y="31"/>
                        <a:pt x="152" y="31"/>
                      </a:cubicBezTo>
                      <a:cubicBezTo>
                        <a:pt x="152" y="1"/>
                        <a:pt x="122" y="1"/>
                        <a:pt x="1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18"/>
                <p:cNvSpPr/>
                <p:nvPr/>
              </p:nvSpPr>
              <p:spPr>
                <a:xfrm>
                  <a:off x="14623650" y="7330950"/>
                  <a:ext cx="9125" cy="9900"/>
                </a:xfrm>
                <a:custGeom>
                  <a:rect b="b" l="l" r="r" t="t"/>
                  <a:pathLst>
                    <a:path extrusionOk="0" h="396" w="365">
                      <a:moveTo>
                        <a:pt x="274" y="0"/>
                      </a:moveTo>
                      <a:cubicBezTo>
                        <a:pt x="243" y="0"/>
                        <a:pt x="213" y="0"/>
                        <a:pt x="213" y="31"/>
                      </a:cubicBezTo>
                      <a:cubicBezTo>
                        <a:pt x="213" y="31"/>
                        <a:pt x="243" y="91"/>
                        <a:pt x="213" y="91"/>
                      </a:cubicBezTo>
                      <a:cubicBezTo>
                        <a:pt x="152" y="152"/>
                        <a:pt x="122" y="183"/>
                        <a:pt x="91" y="183"/>
                      </a:cubicBezTo>
                      <a:cubicBezTo>
                        <a:pt x="61" y="183"/>
                        <a:pt x="61" y="183"/>
                        <a:pt x="61" y="213"/>
                      </a:cubicBezTo>
                      <a:cubicBezTo>
                        <a:pt x="61" y="243"/>
                        <a:pt x="0" y="304"/>
                        <a:pt x="0" y="304"/>
                      </a:cubicBezTo>
                      <a:cubicBezTo>
                        <a:pt x="61" y="304"/>
                        <a:pt x="152" y="304"/>
                        <a:pt x="122" y="335"/>
                      </a:cubicBezTo>
                      <a:cubicBezTo>
                        <a:pt x="91" y="365"/>
                        <a:pt x="122" y="395"/>
                        <a:pt x="152" y="395"/>
                      </a:cubicBezTo>
                      <a:cubicBezTo>
                        <a:pt x="213" y="395"/>
                        <a:pt x="243" y="365"/>
                        <a:pt x="243" y="335"/>
                      </a:cubicBezTo>
                      <a:cubicBezTo>
                        <a:pt x="243" y="304"/>
                        <a:pt x="243" y="304"/>
                        <a:pt x="274" y="304"/>
                      </a:cubicBezTo>
                      <a:cubicBezTo>
                        <a:pt x="274" y="304"/>
                        <a:pt x="365" y="243"/>
                        <a:pt x="304" y="213"/>
                      </a:cubicBezTo>
                      <a:lnTo>
                        <a:pt x="304" y="183"/>
                      </a:lnTo>
                      <a:lnTo>
                        <a:pt x="304" y="91"/>
                      </a:lnTo>
                      <a:cubicBezTo>
                        <a:pt x="304" y="61"/>
                        <a:pt x="304" y="31"/>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18"/>
                <p:cNvSpPr/>
                <p:nvPr/>
              </p:nvSpPr>
              <p:spPr>
                <a:xfrm>
                  <a:off x="14636550" y="7331700"/>
                  <a:ext cx="82100" cy="101850"/>
                </a:xfrm>
                <a:custGeom>
                  <a:rect b="b" l="l" r="r" t="t"/>
                  <a:pathLst>
                    <a:path extrusionOk="0" h="4074" w="3284">
                      <a:moveTo>
                        <a:pt x="335" y="1"/>
                      </a:moveTo>
                      <a:cubicBezTo>
                        <a:pt x="305" y="1"/>
                        <a:pt x="335" y="31"/>
                        <a:pt x="305" y="31"/>
                      </a:cubicBezTo>
                      <a:lnTo>
                        <a:pt x="244" y="61"/>
                      </a:lnTo>
                      <a:cubicBezTo>
                        <a:pt x="244" y="61"/>
                        <a:pt x="244" y="153"/>
                        <a:pt x="214" y="183"/>
                      </a:cubicBezTo>
                      <a:cubicBezTo>
                        <a:pt x="183" y="213"/>
                        <a:pt x="183" y="274"/>
                        <a:pt x="214" y="274"/>
                      </a:cubicBezTo>
                      <a:cubicBezTo>
                        <a:pt x="244" y="274"/>
                        <a:pt x="305" y="305"/>
                        <a:pt x="244" y="305"/>
                      </a:cubicBezTo>
                      <a:lnTo>
                        <a:pt x="62" y="274"/>
                      </a:lnTo>
                      <a:cubicBezTo>
                        <a:pt x="31" y="305"/>
                        <a:pt x="1" y="335"/>
                        <a:pt x="31" y="335"/>
                      </a:cubicBezTo>
                      <a:cubicBezTo>
                        <a:pt x="31" y="335"/>
                        <a:pt x="62" y="365"/>
                        <a:pt x="62" y="426"/>
                      </a:cubicBezTo>
                      <a:cubicBezTo>
                        <a:pt x="62" y="426"/>
                        <a:pt x="62" y="457"/>
                        <a:pt x="92" y="457"/>
                      </a:cubicBezTo>
                      <a:cubicBezTo>
                        <a:pt x="92" y="487"/>
                        <a:pt x="183" y="487"/>
                        <a:pt x="183" y="517"/>
                      </a:cubicBezTo>
                      <a:cubicBezTo>
                        <a:pt x="214" y="517"/>
                        <a:pt x="244" y="578"/>
                        <a:pt x="244" y="578"/>
                      </a:cubicBezTo>
                      <a:cubicBezTo>
                        <a:pt x="244" y="609"/>
                        <a:pt x="305" y="639"/>
                        <a:pt x="244" y="639"/>
                      </a:cubicBezTo>
                      <a:cubicBezTo>
                        <a:pt x="244" y="669"/>
                        <a:pt x="244" y="669"/>
                        <a:pt x="214" y="730"/>
                      </a:cubicBezTo>
                      <a:lnTo>
                        <a:pt x="183" y="761"/>
                      </a:lnTo>
                      <a:lnTo>
                        <a:pt x="153" y="791"/>
                      </a:lnTo>
                      <a:cubicBezTo>
                        <a:pt x="153" y="791"/>
                        <a:pt x="92" y="821"/>
                        <a:pt x="153" y="882"/>
                      </a:cubicBezTo>
                      <a:cubicBezTo>
                        <a:pt x="183" y="913"/>
                        <a:pt x="153" y="913"/>
                        <a:pt x="183" y="943"/>
                      </a:cubicBezTo>
                      <a:cubicBezTo>
                        <a:pt x="214" y="943"/>
                        <a:pt x="214" y="973"/>
                        <a:pt x="214" y="973"/>
                      </a:cubicBezTo>
                      <a:cubicBezTo>
                        <a:pt x="214" y="973"/>
                        <a:pt x="227" y="1000"/>
                        <a:pt x="254" y="1000"/>
                      </a:cubicBezTo>
                      <a:cubicBezTo>
                        <a:pt x="268" y="1000"/>
                        <a:pt x="284" y="994"/>
                        <a:pt x="305" y="973"/>
                      </a:cubicBezTo>
                      <a:cubicBezTo>
                        <a:pt x="335" y="943"/>
                        <a:pt x="305" y="943"/>
                        <a:pt x="335" y="943"/>
                      </a:cubicBezTo>
                      <a:cubicBezTo>
                        <a:pt x="335" y="913"/>
                        <a:pt x="305" y="882"/>
                        <a:pt x="335" y="882"/>
                      </a:cubicBezTo>
                      <a:cubicBezTo>
                        <a:pt x="366" y="882"/>
                        <a:pt x="366" y="821"/>
                        <a:pt x="366" y="821"/>
                      </a:cubicBezTo>
                      <a:lnTo>
                        <a:pt x="366" y="761"/>
                      </a:lnTo>
                      <a:cubicBezTo>
                        <a:pt x="366" y="761"/>
                        <a:pt x="396" y="791"/>
                        <a:pt x="396" y="821"/>
                      </a:cubicBezTo>
                      <a:lnTo>
                        <a:pt x="396" y="913"/>
                      </a:lnTo>
                      <a:cubicBezTo>
                        <a:pt x="366" y="943"/>
                        <a:pt x="366" y="973"/>
                        <a:pt x="366" y="973"/>
                      </a:cubicBezTo>
                      <a:cubicBezTo>
                        <a:pt x="396" y="973"/>
                        <a:pt x="396" y="1034"/>
                        <a:pt x="396" y="1034"/>
                      </a:cubicBezTo>
                      <a:cubicBezTo>
                        <a:pt x="366" y="1065"/>
                        <a:pt x="366" y="1095"/>
                        <a:pt x="366" y="1125"/>
                      </a:cubicBezTo>
                      <a:cubicBezTo>
                        <a:pt x="396" y="1125"/>
                        <a:pt x="396" y="1186"/>
                        <a:pt x="396" y="1216"/>
                      </a:cubicBezTo>
                      <a:cubicBezTo>
                        <a:pt x="396" y="1247"/>
                        <a:pt x="366" y="1277"/>
                        <a:pt x="366" y="1338"/>
                      </a:cubicBezTo>
                      <a:cubicBezTo>
                        <a:pt x="366" y="1338"/>
                        <a:pt x="366" y="1490"/>
                        <a:pt x="396" y="1490"/>
                      </a:cubicBezTo>
                      <a:lnTo>
                        <a:pt x="487" y="1490"/>
                      </a:lnTo>
                      <a:cubicBezTo>
                        <a:pt x="487" y="1490"/>
                        <a:pt x="518" y="1429"/>
                        <a:pt x="487" y="1399"/>
                      </a:cubicBezTo>
                      <a:cubicBezTo>
                        <a:pt x="457" y="1368"/>
                        <a:pt x="396" y="1338"/>
                        <a:pt x="457" y="1338"/>
                      </a:cubicBezTo>
                      <a:cubicBezTo>
                        <a:pt x="487" y="1338"/>
                        <a:pt x="487" y="1277"/>
                        <a:pt x="487" y="1277"/>
                      </a:cubicBezTo>
                      <a:cubicBezTo>
                        <a:pt x="487" y="1247"/>
                        <a:pt x="457" y="1247"/>
                        <a:pt x="457" y="1216"/>
                      </a:cubicBezTo>
                      <a:cubicBezTo>
                        <a:pt x="457" y="1216"/>
                        <a:pt x="396" y="1186"/>
                        <a:pt x="457" y="1186"/>
                      </a:cubicBezTo>
                      <a:cubicBezTo>
                        <a:pt x="487" y="1125"/>
                        <a:pt x="457" y="1125"/>
                        <a:pt x="487" y="1125"/>
                      </a:cubicBezTo>
                      <a:cubicBezTo>
                        <a:pt x="518" y="1125"/>
                        <a:pt x="518" y="1186"/>
                        <a:pt x="548" y="1186"/>
                      </a:cubicBezTo>
                      <a:cubicBezTo>
                        <a:pt x="609" y="1186"/>
                        <a:pt x="609" y="1125"/>
                        <a:pt x="609" y="1125"/>
                      </a:cubicBezTo>
                      <a:cubicBezTo>
                        <a:pt x="609" y="1110"/>
                        <a:pt x="616" y="1102"/>
                        <a:pt x="624" y="1102"/>
                      </a:cubicBezTo>
                      <a:cubicBezTo>
                        <a:pt x="632" y="1102"/>
                        <a:pt x="639" y="1110"/>
                        <a:pt x="639" y="1125"/>
                      </a:cubicBezTo>
                      <a:cubicBezTo>
                        <a:pt x="639" y="1186"/>
                        <a:pt x="609" y="1216"/>
                        <a:pt x="609" y="1216"/>
                      </a:cubicBezTo>
                      <a:cubicBezTo>
                        <a:pt x="609" y="1247"/>
                        <a:pt x="639" y="1247"/>
                        <a:pt x="639" y="1247"/>
                      </a:cubicBezTo>
                      <a:cubicBezTo>
                        <a:pt x="670" y="1247"/>
                        <a:pt x="670" y="1277"/>
                        <a:pt x="700" y="1277"/>
                      </a:cubicBezTo>
                      <a:lnTo>
                        <a:pt x="700" y="1368"/>
                      </a:lnTo>
                      <a:cubicBezTo>
                        <a:pt x="700" y="1368"/>
                        <a:pt x="730" y="1399"/>
                        <a:pt x="700" y="1429"/>
                      </a:cubicBezTo>
                      <a:cubicBezTo>
                        <a:pt x="670" y="1429"/>
                        <a:pt x="670" y="1490"/>
                        <a:pt x="670" y="1520"/>
                      </a:cubicBezTo>
                      <a:lnTo>
                        <a:pt x="670" y="1642"/>
                      </a:lnTo>
                      <a:cubicBezTo>
                        <a:pt x="700" y="1642"/>
                        <a:pt x="700" y="1703"/>
                        <a:pt x="700" y="1703"/>
                      </a:cubicBezTo>
                      <a:lnTo>
                        <a:pt x="821" y="1703"/>
                      </a:lnTo>
                      <a:cubicBezTo>
                        <a:pt x="844" y="1703"/>
                        <a:pt x="850" y="1639"/>
                        <a:pt x="863" y="1639"/>
                      </a:cubicBezTo>
                      <a:cubicBezTo>
                        <a:pt x="868" y="1639"/>
                        <a:pt x="874" y="1648"/>
                        <a:pt x="882" y="1672"/>
                      </a:cubicBezTo>
                      <a:cubicBezTo>
                        <a:pt x="925" y="1715"/>
                        <a:pt x="953" y="1758"/>
                        <a:pt x="966" y="1758"/>
                      </a:cubicBezTo>
                      <a:cubicBezTo>
                        <a:pt x="971" y="1758"/>
                        <a:pt x="973" y="1751"/>
                        <a:pt x="973" y="1733"/>
                      </a:cubicBezTo>
                      <a:cubicBezTo>
                        <a:pt x="1004" y="1733"/>
                        <a:pt x="1004" y="1672"/>
                        <a:pt x="1004" y="1642"/>
                      </a:cubicBezTo>
                      <a:cubicBezTo>
                        <a:pt x="1004" y="1612"/>
                        <a:pt x="1011" y="1596"/>
                        <a:pt x="1027" y="1596"/>
                      </a:cubicBezTo>
                      <a:cubicBezTo>
                        <a:pt x="1042" y="1596"/>
                        <a:pt x="1065" y="1612"/>
                        <a:pt x="1095" y="1642"/>
                      </a:cubicBezTo>
                      <a:lnTo>
                        <a:pt x="1125" y="1672"/>
                      </a:lnTo>
                      <a:cubicBezTo>
                        <a:pt x="1125" y="1662"/>
                        <a:pt x="1132" y="1659"/>
                        <a:pt x="1141" y="1659"/>
                      </a:cubicBezTo>
                      <a:cubicBezTo>
                        <a:pt x="1159" y="1659"/>
                        <a:pt x="1186" y="1672"/>
                        <a:pt x="1186" y="1672"/>
                      </a:cubicBezTo>
                      <a:cubicBezTo>
                        <a:pt x="1156" y="1672"/>
                        <a:pt x="1125" y="1733"/>
                        <a:pt x="1156" y="1824"/>
                      </a:cubicBezTo>
                      <a:cubicBezTo>
                        <a:pt x="1217" y="1885"/>
                        <a:pt x="1186" y="1855"/>
                        <a:pt x="1247" y="1946"/>
                      </a:cubicBezTo>
                      <a:cubicBezTo>
                        <a:pt x="1277" y="2007"/>
                        <a:pt x="1247" y="2007"/>
                        <a:pt x="1277" y="2037"/>
                      </a:cubicBezTo>
                      <a:lnTo>
                        <a:pt x="1369" y="2037"/>
                      </a:lnTo>
                      <a:cubicBezTo>
                        <a:pt x="1389" y="2037"/>
                        <a:pt x="1396" y="2024"/>
                        <a:pt x="1398" y="2024"/>
                      </a:cubicBezTo>
                      <a:cubicBezTo>
                        <a:pt x="1399" y="2024"/>
                        <a:pt x="1399" y="2027"/>
                        <a:pt x="1399" y="2037"/>
                      </a:cubicBezTo>
                      <a:cubicBezTo>
                        <a:pt x="1429" y="2098"/>
                        <a:pt x="1429" y="2098"/>
                        <a:pt x="1429" y="2128"/>
                      </a:cubicBezTo>
                      <a:cubicBezTo>
                        <a:pt x="1429" y="2159"/>
                        <a:pt x="1399" y="2189"/>
                        <a:pt x="1429" y="2189"/>
                      </a:cubicBezTo>
                      <a:cubicBezTo>
                        <a:pt x="1460" y="2250"/>
                        <a:pt x="1460" y="2250"/>
                        <a:pt x="1460" y="2280"/>
                      </a:cubicBezTo>
                      <a:cubicBezTo>
                        <a:pt x="1460" y="2311"/>
                        <a:pt x="1429" y="2311"/>
                        <a:pt x="1429" y="2341"/>
                      </a:cubicBezTo>
                      <a:cubicBezTo>
                        <a:pt x="1460" y="2402"/>
                        <a:pt x="1460" y="2402"/>
                        <a:pt x="1429" y="2402"/>
                      </a:cubicBezTo>
                      <a:lnTo>
                        <a:pt x="1399" y="2432"/>
                      </a:lnTo>
                      <a:cubicBezTo>
                        <a:pt x="1399" y="2402"/>
                        <a:pt x="1308" y="2402"/>
                        <a:pt x="1308" y="2402"/>
                      </a:cubicBezTo>
                      <a:lnTo>
                        <a:pt x="1247" y="2402"/>
                      </a:lnTo>
                      <a:cubicBezTo>
                        <a:pt x="1186" y="2402"/>
                        <a:pt x="1156" y="2432"/>
                        <a:pt x="1156" y="2432"/>
                      </a:cubicBezTo>
                      <a:cubicBezTo>
                        <a:pt x="1156" y="2417"/>
                        <a:pt x="1148" y="2417"/>
                        <a:pt x="1141" y="2417"/>
                      </a:cubicBezTo>
                      <a:cubicBezTo>
                        <a:pt x="1133" y="2417"/>
                        <a:pt x="1125" y="2417"/>
                        <a:pt x="1125" y="2402"/>
                      </a:cubicBezTo>
                      <a:cubicBezTo>
                        <a:pt x="1125" y="2341"/>
                        <a:pt x="1095" y="2341"/>
                        <a:pt x="1034" y="2341"/>
                      </a:cubicBezTo>
                      <a:lnTo>
                        <a:pt x="1004" y="2341"/>
                      </a:lnTo>
                      <a:cubicBezTo>
                        <a:pt x="973" y="2341"/>
                        <a:pt x="973" y="2402"/>
                        <a:pt x="973" y="2402"/>
                      </a:cubicBezTo>
                      <a:cubicBezTo>
                        <a:pt x="973" y="2402"/>
                        <a:pt x="882" y="2432"/>
                        <a:pt x="973" y="2463"/>
                      </a:cubicBezTo>
                      <a:cubicBezTo>
                        <a:pt x="1004" y="2463"/>
                        <a:pt x="1065" y="2493"/>
                        <a:pt x="1065" y="2493"/>
                      </a:cubicBezTo>
                      <a:lnTo>
                        <a:pt x="1065" y="2554"/>
                      </a:lnTo>
                      <a:lnTo>
                        <a:pt x="1095" y="2584"/>
                      </a:lnTo>
                      <a:cubicBezTo>
                        <a:pt x="1065" y="2584"/>
                        <a:pt x="1004" y="2645"/>
                        <a:pt x="1004" y="2645"/>
                      </a:cubicBezTo>
                      <a:cubicBezTo>
                        <a:pt x="1034" y="2645"/>
                        <a:pt x="1034" y="2706"/>
                        <a:pt x="1095" y="2706"/>
                      </a:cubicBezTo>
                      <a:cubicBezTo>
                        <a:pt x="1125" y="2706"/>
                        <a:pt x="1125" y="2706"/>
                        <a:pt x="1156" y="2645"/>
                      </a:cubicBezTo>
                      <a:cubicBezTo>
                        <a:pt x="1176" y="2645"/>
                        <a:pt x="1210" y="2632"/>
                        <a:pt x="1230" y="2632"/>
                      </a:cubicBezTo>
                      <a:cubicBezTo>
                        <a:pt x="1240" y="2632"/>
                        <a:pt x="1247" y="2635"/>
                        <a:pt x="1247" y="2645"/>
                      </a:cubicBezTo>
                      <a:cubicBezTo>
                        <a:pt x="1247" y="2661"/>
                        <a:pt x="1249" y="2666"/>
                        <a:pt x="1252" y="2666"/>
                      </a:cubicBezTo>
                      <a:cubicBezTo>
                        <a:pt x="1259" y="2666"/>
                        <a:pt x="1271" y="2639"/>
                        <a:pt x="1276" y="2639"/>
                      </a:cubicBezTo>
                      <a:cubicBezTo>
                        <a:pt x="1277" y="2639"/>
                        <a:pt x="1277" y="2641"/>
                        <a:pt x="1277" y="2645"/>
                      </a:cubicBezTo>
                      <a:cubicBezTo>
                        <a:pt x="1277" y="2706"/>
                        <a:pt x="1277" y="2767"/>
                        <a:pt x="1247" y="2797"/>
                      </a:cubicBezTo>
                      <a:cubicBezTo>
                        <a:pt x="1247" y="2797"/>
                        <a:pt x="1156" y="2858"/>
                        <a:pt x="1217" y="2888"/>
                      </a:cubicBezTo>
                      <a:cubicBezTo>
                        <a:pt x="1247" y="2919"/>
                        <a:pt x="1247" y="2949"/>
                        <a:pt x="1217" y="2949"/>
                      </a:cubicBezTo>
                      <a:cubicBezTo>
                        <a:pt x="1156" y="2949"/>
                        <a:pt x="1156" y="2949"/>
                        <a:pt x="1125" y="3010"/>
                      </a:cubicBezTo>
                      <a:cubicBezTo>
                        <a:pt x="1095" y="3040"/>
                        <a:pt x="1095" y="3071"/>
                        <a:pt x="1065" y="3071"/>
                      </a:cubicBezTo>
                      <a:cubicBezTo>
                        <a:pt x="1004" y="3071"/>
                        <a:pt x="973" y="3071"/>
                        <a:pt x="973" y="3101"/>
                      </a:cubicBezTo>
                      <a:lnTo>
                        <a:pt x="973" y="3192"/>
                      </a:lnTo>
                      <a:lnTo>
                        <a:pt x="1004" y="3223"/>
                      </a:lnTo>
                      <a:cubicBezTo>
                        <a:pt x="1034" y="3223"/>
                        <a:pt x="1004" y="3253"/>
                        <a:pt x="1034" y="3253"/>
                      </a:cubicBezTo>
                      <a:cubicBezTo>
                        <a:pt x="1075" y="3253"/>
                        <a:pt x="1102" y="3280"/>
                        <a:pt x="1124" y="3280"/>
                      </a:cubicBezTo>
                      <a:cubicBezTo>
                        <a:pt x="1136" y="3280"/>
                        <a:pt x="1146" y="3273"/>
                        <a:pt x="1156" y="3253"/>
                      </a:cubicBezTo>
                      <a:lnTo>
                        <a:pt x="1186" y="3223"/>
                      </a:lnTo>
                      <a:lnTo>
                        <a:pt x="1277" y="3223"/>
                      </a:lnTo>
                      <a:cubicBezTo>
                        <a:pt x="1308" y="3223"/>
                        <a:pt x="1308" y="3223"/>
                        <a:pt x="1308" y="3253"/>
                      </a:cubicBezTo>
                      <a:cubicBezTo>
                        <a:pt x="1308" y="3297"/>
                        <a:pt x="1308" y="3326"/>
                        <a:pt x="1320" y="3326"/>
                      </a:cubicBezTo>
                      <a:cubicBezTo>
                        <a:pt x="1324" y="3326"/>
                        <a:pt x="1330" y="3322"/>
                        <a:pt x="1338" y="3314"/>
                      </a:cubicBezTo>
                      <a:cubicBezTo>
                        <a:pt x="1399" y="3314"/>
                        <a:pt x="1429" y="3253"/>
                        <a:pt x="1429" y="3253"/>
                      </a:cubicBezTo>
                      <a:cubicBezTo>
                        <a:pt x="1460" y="3253"/>
                        <a:pt x="1460" y="3253"/>
                        <a:pt x="1460" y="3314"/>
                      </a:cubicBezTo>
                      <a:cubicBezTo>
                        <a:pt x="1460" y="3344"/>
                        <a:pt x="1460" y="3344"/>
                        <a:pt x="1490" y="3344"/>
                      </a:cubicBezTo>
                      <a:lnTo>
                        <a:pt x="1581" y="3344"/>
                      </a:lnTo>
                      <a:cubicBezTo>
                        <a:pt x="1612" y="3344"/>
                        <a:pt x="1581" y="3344"/>
                        <a:pt x="1612" y="3375"/>
                      </a:cubicBezTo>
                      <a:cubicBezTo>
                        <a:pt x="1632" y="3375"/>
                        <a:pt x="1639" y="3388"/>
                        <a:pt x="1659" y="3388"/>
                      </a:cubicBezTo>
                      <a:cubicBezTo>
                        <a:pt x="1669" y="3388"/>
                        <a:pt x="1683" y="3385"/>
                        <a:pt x="1703" y="3375"/>
                      </a:cubicBezTo>
                      <a:cubicBezTo>
                        <a:pt x="1703" y="3344"/>
                        <a:pt x="1733" y="3314"/>
                        <a:pt x="1733" y="3314"/>
                      </a:cubicBezTo>
                      <a:lnTo>
                        <a:pt x="1794" y="3253"/>
                      </a:lnTo>
                      <a:cubicBezTo>
                        <a:pt x="1794" y="3253"/>
                        <a:pt x="1855" y="3253"/>
                        <a:pt x="1855" y="3314"/>
                      </a:cubicBezTo>
                      <a:cubicBezTo>
                        <a:pt x="1855" y="3344"/>
                        <a:pt x="1764" y="3344"/>
                        <a:pt x="1764" y="3375"/>
                      </a:cubicBezTo>
                      <a:cubicBezTo>
                        <a:pt x="1764" y="3405"/>
                        <a:pt x="1764" y="3466"/>
                        <a:pt x="1733" y="3466"/>
                      </a:cubicBezTo>
                      <a:cubicBezTo>
                        <a:pt x="1713" y="3466"/>
                        <a:pt x="1706" y="3479"/>
                        <a:pt x="1686" y="3479"/>
                      </a:cubicBezTo>
                      <a:cubicBezTo>
                        <a:pt x="1676" y="3479"/>
                        <a:pt x="1662" y="3476"/>
                        <a:pt x="1642" y="3466"/>
                      </a:cubicBezTo>
                      <a:lnTo>
                        <a:pt x="1460" y="3466"/>
                      </a:lnTo>
                      <a:cubicBezTo>
                        <a:pt x="1429" y="3466"/>
                        <a:pt x="1429" y="3496"/>
                        <a:pt x="1399" y="3496"/>
                      </a:cubicBezTo>
                      <a:cubicBezTo>
                        <a:pt x="1338" y="3496"/>
                        <a:pt x="1338" y="3527"/>
                        <a:pt x="1338" y="3527"/>
                      </a:cubicBezTo>
                      <a:cubicBezTo>
                        <a:pt x="1338" y="3527"/>
                        <a:pt x="1338" y="3557"/>
                        <a:pt x="1308" y="3557"/>
                      </a:cubicBezTo>
                      <a:cubicBezTo>
                        <a:pt x="1277" y="3557"/>
                        <a:pt x="1247" y="3557"/>
                        <a:pt x="1247" y="3618"/>
                      </a:cubicBezTo>
                      <a:cubicBezTo>
                        <a:pt x="1247" y="3648"/>
                        <a:pt x="1277" y="3648"/>
                        <a:pt x="1247" y="3679"/>
                      </a:cubicBezTo>
                      <a:cubicBezTo>
                        <a:pt x="1247" y="3679"/>
                        <a:pt x="1247" y="3709"/>
                        <a:pt x="1186" y="3770"/>
                      </a:cubicBezTo>
                      <a:cubicBezTo>
                        <a:pt x="1156" y="3800"/>
                        <a:pt x="1156" y="3800"/>
                        <a:pt x="1156" y="3831"/>
                      </a:cubicBezTo>
                      <a:cubicBezTo>
                        <a:pt x="1125" y="3861"/>
                        <a:pt x="1156" y="3861"/>
                        <a:pt x="1125" y="3861"/>
                      </a:cubicBezTo>
                      <a:cubicBezTo>
                        <a:pt x="1095" y="3861"/>
                        <a:pt x="1095" y="3861"/>
                        <a:pt x="1034" y="3922"/>
                      </a:cubicBezTo>
                      <a:cubicBezTo>
                        <a:pt x="1034" y="3952"/>
                        <a:pt x="1004" y="3952"/>
                        <a:pt x="1034" y="3982"/>
                      </a:cubicBezTo>
                      <a:cubicBezTo>
                        <a:pt x="1034" y="4013"/>
                        <a:pt x="1034" y="4013"/>
                        <a:pt x="1095" y="4074"/>
                      </a:cubicBezTo>
                      <a:lnTo>
                        <a:pt x="1247" y="4074"/>
                      </a:lnTo>
                      <a:cubicBezTo>
                        <a:pt x="1277" y="4013"/>
                        <a:pt x="1308" y="3952"/>
                        <a:pt x="1308" y="3952"/>
                      </a:cubicBezTo>
                      <a:lnTo>
                        <a:pt x="1399" y="3952"/>
                      </a:lnTo>
                      <a:cubicBezTo>
                        <a:pt x="1429" y="3952"/>
                        <a:pt x="1460" y="3861"/>
                        <a:pt x="1460" y="3861"/>
                      </a:cubicBezTo>
                      <a:cubicBezTo>
                        <a:pt x="1460" y="3861"/>
                        <a:pt x="1460" y="3847"/>
                        <a:pt x="1469" y="3847"/>
                      </a:cubicBezTo>
                      <a:cubicBezTo>
                        <a:pt x="1473" y="3847"/>
                        <a:pt x="1480" y="3851"/>
                        <a:pt x="1490" y="3861"/>
                      </a:cubicBezTo>
                      <a:cubicBezTo>
                        <a:pt x="1551" y="3922"/>
                        <a:pt x="1551" y="3922"/>
                        <a:pt x="1581" y="3922"/>
                      </a:cubicBezTo>
                      <a:cubicBezTo>
                        <a:pt x="1612" y="3922"/>
                        <a:pt x="1612" y="3922"/>
                        <a:pt x="1612" y="3952"/>
                      </a:cubicBezTo>
                      <a:cubicBezTo>
                        <a:pt x="1612" y="3982"/>
                        <a:pt x="1612" y="3982"/>
                        <a:pt x="1642" y="3982"/>
                      </a:cubicBezTo>
                      <a:lnTo>
                        <a:pt x="1733" y="3982"/>
                      </a:lnTo>
                      <a:cubicBezTo>
                        <a:pt x="1733" y="3982"/>
                        <a:pt x="1703" y="3952"/>
                        <a:pt x="1703" y="3922"/>
                      </a:cubicBezTo>
                      <a:cubicBezTo>
                        <a:pt x="1703" y="3861"/>
                        <a:pt x="1703" y="3800"/>
                        <a:pt x="1733" y="3800"/>
                      </a:cubicBezTo>
                      <a:cubicBezTo>
                        <a:pt x="1764" y="3800"/>
                        <a:pt x="1764" y="3770"/>
                        <a:pt x="1764" y="3770"/>
                      </a:cubicBezTo>
                      <a:lnTo>
                        <a:pt x="1855" y="3770"/>
                      </a:lnTo>
                      <a:cubicBezTo>
                        <a:pt x="1855" y="3770"/>
                        <a:pt x="1916" y="3770"/>
                        <a:pt x="1916" y="3800"/>
                      </a:cubicBezTo>
                      <a:cubicBezTo>
                        <a:pt x="1916" y="3831"/>
                        <a:pt x="1946" y="3831"/>
                        <a:pt x="2007" y="3831"/>
                      </a:cubicBezTo>
                      <a:lnTo>
                        <a:pt x="2220" y="3831"/>
                      </a:lnTo>
                      <a:cubicBezTo>
                        <a:pt x="2250" y="3831"/>
                        <a:pt x="2311" y="3800"/>
                        <a:pt x="2311" y="3800"/>
                      </a:cubicBezTo>
                      <a:cubicBezTo>
                        <a:pt x="2311" y="3770"/>
                        <a:pt x="2341" y="3770"/>
                        <a:pt x="2372" y="3770"/>
                      </a:cubicBezTo>
                      <a:lnTo>
                        <a:pt x="2493" y="3770"/>
                      </a:lnTo>
                      <a:cubicBezTo>
                        <a:pt x="2493" y="3770"/>
                        <a:pt x="2524" y="3770"/>
                        <a:pt x="2524" y="3800"/>
                      </a:cubicBezTo>
                      <a:cubicBezTo>
                        <a:pt x="2524" y="3800"/>
                        <a:pt x="2543" y="3839"/>
                        <a:pt x="2582" y="3839"/>
                      </a:cubicBezTo>
                      <a:cubicBezTo>
                        <a:pt x="2592" y="3839"/>
                        <a:pt x="2603" y="3837"/>
                        <a:pt x="2615" y="3831"/>
                      </a:cubicBezTo>
                      <a:cubicBezTo>
                        <a:pt x="2645" y="3800"/>
                        <a:pt x="2676" y="3800"/>
                        <a:pt x="2706" y="3800"/>
                      </a:cubicBezTo>
                      <a:lnTo>
                        <a:pt x="2980" y="3800"/>
                      </a:lnTo>
                      <a:cubicBezTo>
                        <a:pt x="3010" y="3800"/>
                        <a:pt x="3071" y="3709"/>
                        <a:pt x="3071" y="3709"/>
                      </a:cubicBezTo>
                      <a:cubicBezTo>
                        <a:pt x="3071" y="3709"/>
                        <a:pt x="3101" y="3679"/>
                        <a:pt x="3162" y="3679"/>
                      </a:cubicBezTo>
                      <a:cubicBezTo>
                        <a:pt x="3223" y="3679"/>
                        <a:pt x="3253" y="3679"/>
                        <a:pt x="3253" y="3618"/>
                      </a:cubicBezTo>
                      <a:cubicBezTo>
                        <a:pt x="3253" y="3557"/>
                        <a:pt x="3284" y="3527"/>
                        <a:pt x="3253" y="3496"/>
                      </a:cubicBezTo>
                      <a:cubicBezTo>
                        <a:pt x="3253" y="3466"/>
                        <a:pt x="3253" y="3466"/>
                        <a:pt x="3223" y="3466"/>
                      </a:cubicBezTo>
                      <a:cubicBezTo>
                        <a:pt x="3162" y="3466"/>
                        <a:pt x="3162" y="3496"/>
                        <a:pt x="3132" y="3496"/>
                      </a:cubicBezTo>
                      <a:cubicBezTo>
                        <a:pt x="3101" y="3496"/>
                        <a:pt x="3071" y="3466"/>
                        <a:pt x="3010" y="3466"/>
                      </a:cubicBezTo>
                      <a:cubicBezTo>
                        <a:pt x="2980" y="3466"/>
                        <a:pt x="2949" y="3496"/>
                        <a:pt x="2949" y="3496"/>
                      </a:cubicBezTo>
                      <a:cubicBezTo>
                        <a:pt x="2919" y="3496"/>
                        <a:pt x="2949" y="3466"/>
                        <a:pt x="2949" y="3466"/>
                      </a:cubicBezTo>
                      <a:cubicBezTo>
                        <a:pt x="2949" y="3466"/>
                        <a:pt x="2919" y="3405"/>
                        <a:pt x="2949" y="3405"/>
                      </a:cubicBezTo>
                      <a:cubicBezTo>
                        <a:pt x="2980" y="3405"/>
                        <a:pt x="3010" y="3405"/>
                        <a:pt x="3010" y="3375"/>
                      </a:cubicBezTo>
                      <a:cubicBezTo>
                        <a:pt x="3010" y="3344"/>
                        <a:pt x="2980" y="3344"/>
                        <a:pt x="3010" y="3344"/>
                      </a:cubicBezTo>
                      <a:cubicBezTo>
                        <a:pt x="3071" y="3344"/>
                        <a:pt x="3071" y="3344"/>
                        <a:pt x="3101" y="3314"/>
                      </a:cubicBezTo>
                      <a:cubicBezTo>
                        <a:pt x="3132" y="3253"/>
                        <a:pt x="3101" y="3253"/>
                        <a:pt x="3132" y="3253"/>
                      </a:cubicBezTo>
                      <a:cubicBezTo>
                        <a:pt x="3132" y="3238"/>
                        <a:pt x="3132" y="3238"/>
                        <a:pt x="3135" y="3238"/>
                      </a:cubicBezTo>
                      <a:cubicBezTo>
                        <a:pt x="3139" y="3238"/>
                        <a:pt x="3147" y="3238"/>
                        <a:pt x="3162" y="3223"/>
                      </a:cubicBezTo>
                      <a:cubicBezTo>
                        <a:pt x="3223" y="3192"/>
                        <a:pt x="3223" y="3223"/>
                        <a:pt x="3223" y="3162"/>
                      </a:cubicBezTo>
                      <a:cubicBezTo>
                        <a:pt x="3223" y="3071"/>
                        <a:pt x="3162" y="3071"/>
                        <a:pt x="3162" y="3040"/>
                      </a:cubicBezTo>
                      <a:cubicBezTo>
                        <a:pt x="3162" y="3010"/>
                        <a:pt x="3223" y="2949"/>
                        <a:pt x="3223" y="2919"/>
                      </a:cubicBezTo>
                      <a:cubicBezTo>
                        <a:pt x="3223" y="2888"/>
                        <a:pt x="3223" y="2888"/>
                        <a:pt x="3162" y="2858"/>
                      </a:cubicBezTo>
                      <a:cubicBezTo>
                        <a:pt x="3132" y="2827"/>
                        <a:pt x="3116" y="2827"/>
                        <a:pt x="3105" y="2827"/>
                      </a:cubicBezTo>
                      <a:cubicBezTo>
                        <a:pt x="3094" y="2827"/>
                        <a:pt x="3086" y="2827"/>
                        <a:pt x="3071" y="2797"/>
                      </a:cubicBezTo>
                      <a:lnTo>
                        <a:pt x="3010" y="2767"/>
                      </a:lnTo>
                      <a:cubicBezTo>
                        <a:pt x="2980" y="2767"/>
                        <a:pt x="2980" y="2797"/>
                        <a:pt x="2919" y="2797"/>
                      </a:cubicBezTo>
                      <a:cubicBezTo>
                        <a:pt x="2828" y="2797"/>
                        <a:pt x="2828" y="2767"/>
                        <a:pt x="2797" y="2767"/>
                      </a:cubicBezTo>
                      <a:cubicBezTo>
                        <a:pt x="2767" y="2767"/>
                        <a:pt x="2797" y="2797"/>
                        <a:pt x="2767" y="2797"/>
                      </a:cubicBezTo>
                      <a:cubicBezTo>
                        <a:pt x="2715" y="2797"/>
                        <a:pt x="2685" y="2864"/>
                        <a:pt x="2677" y="2864"/>
                      </a:cubicBezTo>
                      <a:cubicBezTo>
                        <a:pt x="2676" y="2864"/>
                        <a:pt x="2676" y="2862"/>
                        <a:pt x="2676" y="2858"/>
                      </a:cubicBezTo>
                      <a:cubicBezTo>
                        <a:pt x="2676" y="2797"/>
                        <a:pt x="2645" y="2797"/>
                        <a:pt x="2676" y="2767"/>
                      </a:cubicBezTo>
                      <a:lnTo>
                        <a:pt x="2706" y="2736"/>
                      </a:lnTo>
                      <a:cubicBezTo>
                        <a:pt x="2706" y="2706"/>
                        <a:pt x="2676" y="2706"/>
                        <a:pt x="2676" y="2645"/>
                      </a:cubicBezTo>
                      <a:cubicBezTo>
                        <a:pt x="2676" y="2615"/>
                        <a:pt x="2676" y="2615"/>
                        <a:pt x="2645" y="2584"/>
                      </a:cubicBezTo>
                      <a:cubicBezTo>
                        <a:pt x="2630" y="2569"/>
                        <a:pt x="2607" y="2569"/>
                        <a:pt x="2588" y="2569"/>
                      </a:cubicBezTo>
                      <a:cubicBezTo>
                        <a:pt x="2569" y="2569"/>
                        <a:pt x="2554" y="2569"/>
                        <a:pt x="2554" y="2554"/>
                      </a:cubicBezTo>
                      <a:cubicBezTo>
                        <a:pt x="2554" y="2493"/>
                        <a:pt x="2554" y="2463"/>
                        <a:pt x="2524" y="2463"/>
                      </a:cubicBezTo>
                      <a:cubicBezTo>
                        <a:pt x="2493" y="2463"/>
                        <a:pt x="2463" y="2463"/>
                        <a:pt x="2463" y="2402"/>
                      </a:cubicBezTo>
                      <a:cubicBezTo>
                        <a:pt x="2463" y="2341"/>
                        <a:pt x="2402" y="2250"/>
                        <a:pt x="2402" y="2250"/>
                      </a:cubicBezTo>
                      <a:cubicBezTo>
                        <a:pt x="2402" y="2250"/>
                        <a:pt x="2341" y="2250"/>
                        <a:pt x="2341" y="2189"/>
                      </a:cubicBezTo>
                      <a:cubicBezTo>
                        <a:pt x="2311" y="2159"/>
                        <a:pt x="2250" y="2128"/>
                        <a:pt x="2250" y="2098"/>
                      </a:cubicBezTo>
                      <a:cubicBezTo>
                        <a:pt x="2250" y="2068"/>
                        <a:pt x="2250" y="2068"/>
                        <a:pt x="2246" y="2068"/>
                      </a:cubicBezTo>
                      <a:cubicBezTo>
                        <a:pt x="2242" y="2068"/>
                        <a:pt x="2235" y="2068"/>
                        <a:pt x="2220" y="2037"/>
                      </a:cubicBezTo>
                      <a:cubicBezTo>
                        <a:pt x="2189" y="2037"/>
                        <a:pt x="2189" y="2007"/>
                        <a:pt x="2159" y="2007"/>
                      </a:cubicBezTo>
                      <a:lnTo>
                        <a:pt x="2068" y="2007"/>
                      </a:lnTo>
                      <a:cubicBezTo>
                        <a:pt x="2047" y="2007"/>
                        <a:pt x="2027" y="2020"/>
                        <a:pt x="2016" y="2020"/>
                      </a:cubicBezTo>
                      <a:cubicBezTo>
                        <a:pt x="2010" y="2020"/>
                        <a:pt x="2007" y="2017"/>
                        <a:pt x="2007" y="2007"/>
                      </a:cubicBezTo>
                      <a:lnTo>
                        <a:pt x="2007" y="1946"/>
                      </a:lnTo>
                      <a:cubicBezTo>
                        <a:pt x="2007" y="1885"/>
                        <a:pt x="1946" y="1885"/>
                        <a:pt x="1946" y="1855"/>
                      </a:cubicBezTo>
                      <a:cubicBezTo>
                        <a:pt x="1946" y="1824"/>
                        <a:pt x="1885" y="1794"/>
                        <a:pt x="1885" y="1794"/>
                      </a:cubicBezTo>
                      <a:cubicBezTo>
                        <a:pt x="1885" y="1733"/>
                        <a:pt x="1794" y="1703"/>
                        <a:pt x="1794" y="1672"/>
                      </a:cubicBezTo>
                      <a:cubicBezTo>
                        <a:pt x="1794" y="1642"/>
                        <a:pt x="1794" y="1581"/>
                        <a:pt x="1764" y="1581"/>
                      </a:cubicBezTo>
                      <a:cubicBezTo>
                        <a:pt x="1764" y="1551"/>
                        <a:pt x="1733" y="1551"/>
                        <a:pt x="1733" y="1520"/>
                      </a:cubicBezTo>
                      <a:cubicBezTo>
                        <a:pt x="1703" y="1490"/>
                        <a:pt x="1703" y="1429"/>
                        <a:pt x="1642" y="1429"/>
                      </a:cubicBezTo>
                      <a:cubicBezTo>
                        <a:pt x="1612" y="1429"/>
                        <a:pt x="1581" y="1399"/>
                        <a:pt x="1551" y="1399"/>
                      </a:cubicBezTo>
                      <a:lnTo>
                        <a:pt x="1521" y="1368"/>
                      </a:lnTo>
                      <a:lnTo>
                        <a:pt x="1369" y="1368"/>
                      </a:lnTo>
                      <a:lnTo>
                        <a:pt x="1308" y="1399"/>
                      </a:lnTo>
                      <a:cubicBezTo>
                        <a:pt x="1308" y="1399"/>
                        <a:pt x="1277" y="1399"/>
                        <a:pt x="1277" y="1368"/>
                      </a:cubicBezTo>
                      <a:lnTo>
                        <a:pt x="1277" y="1338"/>
                      </a:lnTo>
                      <a:lnTo>
                        <a:pt x="1369" y="1338"/>
                      </a:lnTo>
                      <a:cubicBezTo>
                        <a:pt x="1399" y="1338"/>
                        <a:pt x="1399" y="1277"/>
                        <a:pt x="1399" y="1277"/>
                      </a:cubicBezTo>
                      <a:cubicBezTo>
                        <a:pt x="1399" y="1247"/>
                        <a:pt x="1399" y="1247"/>
                        <a:pt x="1369" y="1247"/>
                      </a:cubicBezTo>
                      <a:cubicBezTo>
                        <a:pt x="1369" y="1247"/>
                        <a:pt x="1308" y="1247"/>
                        <a:pt x="1308" y="1216"/>
                      </a:cubicBezTo>
                      <a:cubicBezTo>
                        <a:pt x="1308" y="1210"/>
                        <a:pt x="1306" y="1207"/>
                        <a:pt x="1304" y="1207"/>
                      </a:cubicBezTo>
                      <a:cubicBezTo>
                        <a:pt x="1301" y="1207"/>
                        <a:pt x="1295" y="1214"/>
                        <a:pt x="1294" y="1214"/>
                      </a:cubicBezTo>
                      <a:cubicBezTo>
                        <a:pt x="1294" y="1214"/>
                        <a:pt x="1297" y="1209"/>
                        <a:pt x="1308" y="1186"/>
                      </a:cubicBezTo>
                      <a:lnTo>
                        <a:pt x="1369" y="1125"/>
                      </a:lnTo>
                      <a:cubicBezTo>
                        <a:pt x="1369" y="1095"/>
                        <a:pt x="1399" y="1065"/>
                        <a:pt x="1399" y="1034"/>
                      </a:cubicBezTo>
                      <a:cubicBezTo>
                        <a:pt x="1399" y="1034"/>
                        <a:pt x="1369" y="943"/>
                        <a:pt x="1399" y="943"/>
                      </a:cubicBezTo>
                      <a:cubicBezTo>
                        <a:pt x="1399" y="913"/>
                        <a:pt x="1429" y="882"/>
                        <a:pt x="1429" y="821"/>
                      </a:cubicBezTo>
                      <a:cubicBezTo>
                        <a:pt x="1429" y="791"/>
                        <a:pt x="1399" y="791"/>
                        <a:pt x="1429" y="761"/>
                      </a:cubicBezTo>
                      <a:lnTo>
                        <a:pt x="1429" y="669"/>
                      </a:lnTo>
                      <a:cubicBezTo>
                        <a:pt x="1429" y="639"/>
                        <a:pt x="1429" y="609"/>
                        <a:pt x="1399" y="609"/>
                      </a:cubicBezTo>
                      <a:cubicBezTo>
                        <a:pt x="1399" y="609"/>
                        <a:pt x="1369" y="578"/>
                        <a:pt x="1308" y="578"/>
                      </a:cubicBezTo>
                      <a:lnTo>
                        <a:pt x="913" y="578"/>
                      </a:lnTo>
                      <a:cubicBezTo>
                        <a:pt x="852" y="578"/>
                        <a:pt x="852" y="609"/>
                        <a:pt x="821" y="609"/>
                      </a:cubicBezTo>
                      <a:lnTo>
                        <a:pt x="791" y="609"/>
                      </a:lnTo>
                      <a:cubicBezTo>
                        <a:pt x="791" y="609"/>
                        <a:pt x="791" y="639"/>
                        <a:pt x="761" y="639"/>
                      </a:cubicBezTo>
                      <a:cubicBezTo>
                        <a:pt x="761" y="639"/>
                        <a:pt x="761" y="669"/>
                        <a:pt x="700" y="669"/>
                      </a:cubicBezTo>
                      <a:lnTo>
                        <a:pt x="670" y="669"/>
                      </a:lnTo>
                      <a:lnTo>
                        <a:pt x="670" y="639"/>
                      </a:lnTo>
                      <a:lnTo>
                        <a:pt x="761" y="578"/>
                      </a:lnTo>
                      <a:cubicBezTo>
                        <a:pt x="761" y="548"/>
                        <a:pt x="768" y="548"/>
                        <a:pt x="772" y="548"/>
                      </a:cubicBezTo>
                      <a:cubicBezTo>
                        <a:pt x="776" y="548"/>
                        <a:pt x="776" y="548"/>
                        <a:pt x="761" y="517"/>
                      </a:cubicBezTo>
                      <a:cubicBezTo>
                        <a:pt x="700" y="487"/>
                        <a:pt x="639" y="487"/>
                        <a:pt x="639" y="487"/>
                      </a:cubicBezTo>
                      <a:cubicBezTo>
                        <a:pt x="639" y="487"/>
                        <a:pt x="609" y="487"/>
                        <a:pt x="609" y="457"/>
                      </a:cubicBezTo>
                      <a:cubicBezTo>
                        <a:pt x="609" y="457"/>
                        <a:pt x="609" y="426"/>
                        <a:pt x="639" y="426"/>
                      </a:cubicBezTo>
                      <a:lnTo>
                        <a:pt x="700" y="426"/>
                      </a:lnTo>
                      <a:cubicBezTo>
                        <a:pt x="761" y="426"/>
                        <a:pt x="761" y="365"/>
                        <a:pt x="761" y="335"/>
                      </a:cubicBezTo>
                      <a:cubicBezTo>
                        <a:pt x="791" y="335"/>
                        <a:pt x="791" y="335"/>
                        <a:pt x="821" y="305"/>
                      </a:cubicBezTo>
                      <a:cubicBezTo>
                        <a:pt x="852" y="305"/>
                        <a:pt x="852" y="274"/>
                        <a:pt x="852" y="274"/>
                      </a:cubicBezTo>
                      <a:lnTo>
                        <a:pt x="852" y="183"/>
                      </a:lnTo>
                      <a:cubicBezTo>
                        <a:pt x="852" y="153"/>
                        <a:pt x="791" y="153"/>
                        <a:pt x="791" y="122"/>
                      </a:cubicBezTo>
                      <a:lnTo>
                        <a:pt x="791" y="31"/>
                      </a:lnTo>
                      <a:lnTo>
                        <a:pt x="700" y="31"/>
                      </a:lnTo>
                      <a:lnTo>
                        <a:pt x="639" y="61"/>
                      </a:lnTo>
                      <a:lnTo>
                        <a:pt x="548" y="61"/>
                      </a:lnTo>
                      <a:cubicBezTo>
                        <a:pt x="528" y="61"/>
                        <a:pt x="507" y="88"/>
                        <a:pt x="496" y="88"/>
                      </a:cubicBezTo>
                      <a:cubicBezTo>
                        <a:pt x="491" y="88"/>
                        <a:pt x="487" y="82"/>
                        <a:pt x="487" y="61"/>
                      </a:cubicBezTo>
                      <a:cubicBezTo>
                        <a:pt x="457" y="61"/>
                        <a:pt x="457" y="61"/>
                        <a:pt x="396" y="31"/>
                      </a:cubicBezTo>
                      <a:cubicBezTo>
                        <a:pt x="366" y="31"/>
                        <a:pt x="366" y="1"/>
                        <a:pt x="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18"/>
                <p:cNvSpPr/>
                <p:nvPr/>
              </p:nvSpPr>
              <p:spPr>
                <a:xfrm>
                  <a:off x="14588675" y="7574875"/>
                  <a:ext cx="379225" cy="669475"/>
                </a:xfrm>
                <a:custGeom>
                  <a:rect b="b" l="l" r="r" t="t"/>
                  <a:pathLst>
                    <a:path extrusionOk="0" h="26779" w="15169">
                      <a:moveTo>
                        <a:pt x="13662" y="15031"/>
                      </a:moveTo>
                      <a:cubicBezTo>
                        <a:pt x="13665" y="15031"/>
                        <a:pt x="13649" y="15123"/>
                        <a:pt x="13649" y="15168"/>
                      </a:cubicBezTo>
                      <a:cubicBezTo>
                        <a:pt x="13649" y="15198"/>
                        <a:pt x="13618" y="15198"/>
                        <a:pt x="13557" y="15228"/>
                      </a:cubicBezTo>
                      <a:cubicBezTo>
                        <a:pt x="13527" y="15259"/>
                        <a:pt x="13527" y="15320"/>
                        <a:pt x="13527" y="15350"/>
                      </a:cubicBezTo>
                      <a:cubicBezTo>
                        <a:pt x="13527" y="15380"/>
                        <a:pt x="13375" y="15380"/>
                        <a:pt x="13375" y="15380"/>
                      </a:cubicBezTo>
                      <a:cubicBezTo>
                        <a:pt x="13375" y="15380"/>
                        <a:pt x="13375" y="15320"/>
                        <a:pt x="13405" y="15259"/>
                      </a:cubicBezTo>
                      <a:cubicBezTo>
                        <a:pt x="13436" y="15228"/>
                        <a:pt x="13436" y="15198"/>
                        <a:pt x="13497" y="15198"/>
                      </a:cubicBezTo>
                      <a:cubicBezTo>
                        <a:pt x="13527" y="15168"/>
                        <a:pt x="13649" y="15076"/>
                        <a:pt x="13649" y="15076"/>
                      </a:cubicBezTo>
                      <a:cubicBezTo>
                        <a:pt x="13657" y="15043"/>
                        <a:pt x="13661" y="15031"/>
                        <a:pt x="13662" y="15031"/>
                      </a:cubicBezTo>
                      <a:close/>
                      <a:moveTo>
                        <a:pt x="12554" y="17143"/>
                      </a:moveTo>
                      <a:cubicBezTo>
                        <a:pt x="12554" y="17143"/>
                        <a:pt x="12585" y="17235"/>
                        <a:pt x="12585" y="17326"/>
                      </a:cubicBezTo>
                      <a:cubicBezTo>
                        <a:pt x="12529" y="17344"/>
                        <a:pt x="12508" y="17351"/>
                        <a:pt x="12492" y="17354"/>
                      </a:cubicBezTo>
                      <a:lnTo>
                        <a:pt x="12492" y="17354"/>
                      </a:lnTo>
                      <a:cubicBezTo>
                        <a:pt x="12522" y="17257"/>
                        <a:pt x="12554" y="17143"/>
                        <a:pt x="12554" y="17143"/>
                      </a:cubicBezTo>
                      <a:close/>
                      <a:moveTo>
                        <a:pt x="12400" y="17560"/>
                      </a:moveTo>
                      <a:cubicBezTo>
                        <a:pt x="12395" y="17580"/>
                        <a:pt x="12382" y="17596"/>
                        <a:pt x="12368" y="17611"/>
                      </a:cubicBezTo>
                      <a:lnTo>
                        <a:pt x="12368" y="17611"/>
                      </a:lnTo>
                      <a:cubicBezTo>
                        <a:pt x="12378" y="17594"/>
                        <a:pt x="12389" y="17577"/>
                        <a:pt x="12400" y="17560"/>
                      </a:cubicBezTo>
                      <a:close/>
                      <a:moveTo>
                        <a:pt x="12302" y="17709"/>
                      </a:moveTo>
                      <a:lnTo>
                        <a:pt x="12302" y="17709"/>
                      </a:lnTo>
                      <a:cubicBezTo>
                        <a:pt x="12306" y="17724"/>
                        <a:pt x="12311" y="17745"/>
                        <a:pt x="12311" y="17782"/>
                      </a:cubicBezTo>
                      <a:cubicBezTo>
                        <a:pt x="12311" y="17842"/>
                        <a:pt x="12281" y="17842"/>
                        <a:pt x="12281" y="17903"/>
                      </a:cubicBezTo>
                      <a:lnTo>
                        <a:pt x="12190" y="17964"/>
                      </a:lnTo>
                      <a:cubicBezTo>
                        <a:pt x="12190" y="17964"/>
                        <a:pt x="12159" y="17994"/>
                        <a:pt x="12159" y="18055"/>
                      </a:cubicBezTo>
                      <a:cubicBezTo>
                        <a:pt x="12159" y="18086"/>
                        <a:pt x="12159" y="18116"/>
                        <a:pt x="12190" y="18146"/>
                      </a:cubicBezTo>
                      <a:cubicBezTo>
                        <a:pt x="12250" y="18207"/>
                        <a:pt x="12190" y="18207"/>
                        <a:pt x="12190" y="18238"/>
                      </a:cubicBezTo>
                      <a:cubicBezTo>
                        <a:pt x="12190" y="18268"/>
                        <a:pt x="12159" y="18298"/>
                        <a:pt x="12159" y="18359"/>
                      </a:cubicBezTo>
                      <a:cubicBezTo>
                        <a:pt x="12159" y="18390"/>
                        <a:pt x="12159" y="18390"/>
                        <a:pt x="12129" y="18450"/>
                      </a:cubicBezTo>
                      <a:cubicBezTo>
                        <a:pt x="12129" y="18542"/>
                        <a:pt x="12098" y="18511"/>
                        <a:pt x="12098" y="18542"/>
                      </a:cubicBezTo>
                      <a:cubicBezTo>
                        <a:pt x="12038" y="18572"/>
                        <a:pt x="12098" y="18602"/>
                        <a:pt x="12098" y="18663"/>
                      </a:cubicBezTo>
                      <a:lnTo>
                        <a:pt x="12098" y="18815"/>
                      </a:lnTo>
                      <a:cubicBezTo>
                        <a:pt x="12098" y="18876"/>
                        <a:pt x="12038" y="18876"/>
                        <a:pt x="12007" y="18876"/>
                      </a:cubicBezTo>
                      <a:cubicBezTo>
                        <a:pt x="11977" y="18845"/>
                        <a:pt x="11977" y="18815"/>
                        <a:pt x="12007" y="18754"/>
                      </a:cubicBezTo>
                      <a:lnTo>
                        <a:pt x="12007" y="18663"/>
                      </a:lnTo>
                      <a:cubicBezTo>
                        <a:pt x="12007" y="18602"/>
                        <a:pt x="12007" y="18572"/>
                        <a:pt x="12038" y="18542"/>
                      </a:cubicBezTo>
                      <a:cubicBezTo>
                        <a:pt x="12038" y="18511"/>
                        <a:pt x="12098" y="18390"/>
                        <a:pt x="12098" y="18359"/>
                      </a:cubicBezTo>
                      <a:lnTo>
                        <a:pt x="12098" y="18207"/>
                      </a:lnTo>
                      <a:cubicBezTo>
                        <a:pt x="12098" y="18146"/>
                        <a:pt x="12098" y="18116"/>
                        <a:pt x="12129" y="18086"/>
                      </a:cubicBezTo>
                      <a:cubicBezTo>
                        <a:pt x="12159" y="18055"/>
                        <a:pt x="12159" y="17994"/>
                        <a:pt x="12190" y="17934"/>
                      </a:cubicBezTo>
                      <a:cubicBezTo>
                        <a:pt x="12245" y="17851"/>
                        <a:pt x="12275" y="17769"/>
                        <a:pt x="12302" y="17709"/>
                      </a:cubicBezTo>
                      <a:close/>
                      <a:moveTo>
                        <a:pt x="9180" y="0"/>
                      </a:moveTo>
                      <a:cubicBezTo>
                        <a:pt x="9150" y="0"/>
                        <a:pt x="9120" y="31"/>
                        <a:pt x="9089" y="31"/>
                      </a:cubicBezTo>
                      <a:cubicBezTo>
                        <a:pt x="9059" y="61"/>
                        <a:pt x="9059" y="61"/>
                        <a:pt x="9059" y="91"/>
                      </a:cubicBezTo>
                      <a:cubicBezTo>
                        <a:pt x="9028" y="122"/>
                        <a:pt x="9006" y="122"/>
                        <a:pt x="8990" y="122"/>
                      </a:cubicBezTo>
                      <a:cubicBezTo>
                        <a:pt x="8975" y="122"/>
                        <a:pt x="8968" y="122"/>
                        <a:pt x="8968" y="152"/>
                      </a:cubicBezTo>
                      <a:lnTo>
                        <a:pt x="8816" y="152"/>
                      </a:lnTo>
                      <a:cubicBezTo>
                        <a:pt x="8724" y="152"/>
                        <a:pt x="8724" y="152"/>
                        <a:pt x="8724" y="91"/>
                      </a:cubicBezTo>
                      <a:cubicBezTo>
                        <a:pt x="8724" y="61"/>
                        <a:pt x="8664" y="61"/>
                        <a:pt x="8633" y="61"/>
                      </a:cubicBezTo>
                      <a:cubicBezTo>
                        <a:pt x="8603" y="61"/>
                        <a:pt x="8512" y="61"/>
                        <a:pt x="8512" y="152"/>
                      </a:cubicBezTo>
                      <a:cubicBezTo>
                        <a:pt x="8512" y="172"/>
                        <a:pt x="8502" y="179"/>
                        <a:pt x="8487" y="179"/>
                      </a:cubicBezTo>
                      <a:cubicBezTo>
                        <a:pt x="8458" y="179"/>
                        <a:pt x="8410" y="152"/>
                        <a:pt x="8390" y="152"/>
                      </a:cubicBezTo>
                      <a:cubicBezTo>
                        <a:pt x="8360" y="152"/>
                        <a:pt x="8329" y="91"/>
                        <a:pt x="8299" y="91"/>
                      </a:cubicBezTo>
                      <a:cubicBezTo>
                        <a:pt x="8238" y="91"/>
                        <a:pt x="8056" y="183"/>
                        <a:pt x="8025" y="213"/>
                      </a:cubicBezTo>
                      <a:cubicBezTo>
                        <a:pt x="7995" y="243"/>
                        <a:pt x="7934" y="243"/>
                        <a:pt x="7873" y="243"/>
                      </a:cubicBezTo>
                      <a:cubicBezTo>
                        <a:pt x="7843" y="243"/>
                        <a:pt x="7782" y="183"/>
                        <a:pt x="7782" y="183"/>
                      </a:cubicBezTo>
                      <a:cubicBezTo>
                        <a:pt x="7782" y="183"/>
                        <a:pt x="7661" y="152"/>
                        <a:pt x="7630" y="152"/>
                      </a:cubicBezTo>
                      <a:cubicBezTo>
                        <a:pt x="7600" y="152"/>
                        <a:pt x="7509" y="152"/>
                        <a:pt x="7478" y="183"/>
                      </a:cubicBezTo>
                      <a:lnTo>
                        <a:pt x="7174" y="183"/>
                      </a:lnTo>
                      <a:cubicBezTo>
                        <a:pt x="7144" y="183"/>
                        <a:pt x="7113" y="243"/>
                        <a:pt x="7113" y="243"/>
                      </a:cubicBezTo>
                      <a:lnTo>
                        <a:pt x="6718" y="243"/>
                      </a:lnTo>
                      <a:cubicBezTo>
                        <a:pt x="6688" y="243"/>
                        <a:pt x="6566" y="304"/>
                        <a:pt x="6566" y="335"/>
                      </a:cubicBezTo>
                      <a:cubicBezTo>
                        <a:pt x="6566" y="365"/>
                        <a:pt x="6445" y="365"/>
                        <a:pt x="6354" y="365"/>
                      </a:cubicBezTo>
                      <a:cubicBezTo>
                        <a:pt x="6308" y="380"/>
                        <a:pt x="6308" y="380"/>
                        <a:pt x="6312" y="380"/>
                      </a:cubicBezTo>
                      <a:cubicBezTo>
                        <a:pt x="6316" y="380"/>
                        <a:pt x="6323" y="380"/>
                        <a:pt x="6293" y="395"/>
                      </a:cubicBezTo>
                      <a:cubicBezTo>
                        <a:pt x="6262" y="456"/>
                        <a:pt x="6232" y="487"/>
                        <a:pt x="6202" y="547"/>
                      </a:cubicBezTo>
                      <a:cubicBezTo>
                        <a:pt x="6171" y="578"/>
                        <a:pt x="6156" y="593"/>
                        <a:pt x="6145" y="593"/>
                      </a:cubicBezTo>
                      <a:cubicBezTo>
                        <a:pt x="6133" y="593"/>
                        <a:pt x="6126" y="578"/>
                        <a:pt x="6110" y="547"/>
                      </a:cubicBezTo>
                      <a:cubicBezTo>
                        <a:pt x="6080" y="547"/>
                        <a:pt x="6050" y="547"/>
                        <a:pt x="5989" y="608"/>
                      </a:cubicBezTo>
                      <a:lnTo>
                        <a:pt x="5928" y="669"/>
                      </a:lnTo>
                      <a:cubicBezTo>
                        <a:pt x="5898" y="669"/>
                        <a:pt x="5837" y="699"/>
                        <a:pt x="5837" y="699"/>
                      </a:cubicBezTo>
                      <a:lnTo>
                        <a:pt x="5776" y="791"/>
                      </a:lnTo>
                      <a:cubicBezTo>
                        <a:pt x="5776" y="821"/>
                        <a:pt x="5685" y="821"/>
                        <a:pt x="5654" y="851"/>
                      </a:cubicBezTo>
                      <a:cubicBezTo>
                        <a:pt x="5624" y="912"/>
                        <a:pt x="5624" y="943"/>
                        <a:pt x="5624" y="973"/>
                      </a:cubicBezTo>
                      <a:cubicBezTo>
                        <a:pt x="5624" y="979"/>
                        <a:pt x="5617" y="982"/>
                        <a:pt x="5606" y="982"/>
                      </a:cubicBezTo>
                      <a:cubicBezTo>
                        <a:pt x="5576" y="982"/>
                        <a:pt x="5515" y="964"/>
                        <a:pt x="5475" y="964"/>
                      </a:cubicBezTo>
                      <a:cubicBezTo>
                        <a:pt x="5460" y="964"/>
                        <a:pt x="5448" y="966"/>
                        <a:pt x="5442" y="973"/>
                      </a:cubicBezTo>
                      <a:cubicBezTo>
                        <a:pt x="5421" y="983"/>
                        <a:pt x="5401" y="986"/>
                        <a:pt x="5382" y="986"/>
                      </a:cubicBezTo>
                      <a:cubicBezTo>
                        <a:pt x="5344" y="986"/>
                        <a:pt x="5310" y="973"/>
                        <a:pt x="5290" y="973"/>
                      </a:cubicBezTo>
                      <a:lnTo>
                        <a:pt x="5199" y="912"/>
                      </a:lnTo>
                      <a:cubicBezTo>
                        <a:pt x="5189" y="893"/>
                        <a:pt x="5183" y="886"/>
                        <a:pt x="5177" y="886"/>
                      </a:cubicBezTo>
                      <a:cubicBezTo>
                        <a:pt x="5165" y="886"/>
                        <a:pt x="5159" y="922"/>
                        <a:pt x="5138" y="943"/>
                      </a:cubicBezTo>
                      <a:cubicBezTo>
                        <a:pt x="5126" y="949"/>
                        <a:pt x="5113" y="951"/>
                        <a:pt x="5102" y="951"/>
                      </a:cubicBezTo>
                      <a:cubicBezTo>
                        <a:pt x="5055" y="951"/>
                        <a:pt x="5016" y="912"/>
                        <a:pt x="5016" y="912"/>
                      </a:cubicBezTo>
                      <a:cubicBezTo>
                        <a:pt x="4986" y="912"/>
                        <a:pt x="4834" y="912"/>
                        <a:pt x="4773" y="943"/>
                      </a:cubicBezTo>
                      <a:cubicBezTo>
                        <a:pt x="4743" y="943"/>
                        <a:pt x="4591" y="943"/>
                        <a:pt x="4560" y="912"/>
                      </a:cubicBezTo>
                      <a:cubicBezTo>
                        <a:pt x="4530" y="912"/>
                        <a:pt x="4469" y="912"/>
                        <a:pt x="4469" y="851"/>
                      </a:cubicBezTo>
                      <a:cubicBezTo>
                        <a:pt x="4439" y="821"/>
                        <a:pt x="4408" y="699"/>
                        <a:pt x="4408" y="699"/>
                      </a:cubicBezTo>
                      <a:lnTo>
                        <a:pt x="4408" y="639"/>
                      </a:lnTo>
                      <a:cubicBezTo>
                        <a:pt x="4408" y="606"/>
                        <a:pt x="4404" y="597"/>
                        <a:pt x="4397" y="597"/>
                      </a:cubicBezTo>
                      <a:cubicBezTo>
                        <a:pt x="4386" y="597"/>
                        <a:pt x="4368" y="615"/>
                        <a:pt x="4343" y="615"/>
                      </a:cubicBezTo>
                      <a:cubicBezTo>
                        <a:pt x="4335" y="615"/>
                        <a:pt x="4326" y="613"/>
                        <a:pt x="4317" y="608"/>
                      </a:cubicBezTo>
                      <a:cubicBezTo>
                        <a:pt x="4287" y="608"/>
                        <a:pt x="4226" y="669"/>
                        <a:pt x="4226" y="669"/>
                      </a:cubicBezTo>
                      <a:lnTo>
                        <a:pt x="4226" y="791"/>
                      </a:lnTo>
                      <a:lnTo>
                        <a:pt x="4226" y="912"/>
                      </a:lnTo>
                      <a:cubicBezTo>
                        <a:pt x="4226" y="912"/>
                        <a:pt x="4165" y="973"/>
                        <a:pt x="4135" y="1003"/>
                      </a:cubicBezTo>
                      <a:cubicBezTo>
                        <a:pt x="4104" y="1064"/>
                        <a:pt x="4104" y="1216"/>
                        <a:pt x="4013" y="1307"/>
                      </a:cubicBezTo>
                      <a:cubicBezTo>
                        <a:pt x="3952" y="1429"/>
                        <a:pt x="3983" y="1429"/>
                        <a:pt x="3952" y="1459"/>
                      </a:cubicBezTo>
                      <a:cubicBezTo>
                        <a:pt x="3952" y="1520"/>
                        <a:pt x="3922" y="1520"/>
                        <a:pt x="3861" y="1550"/>
                      </a:cubicBezTo>
                      <a:cubicBezTo>
                        <a:pt x="3831" y="1581"/>
                        <a:pt x="3831" y="1581"/>
                        <a:pt x="3770" y="1611"/>
                      </a:cubicBezTo>
                      <a:cubicBezTo>
                        <a:pt x="3679" y="1672"/>
                        <a:pt x="3709" y="1611"/>
                        <a:pt x="3648" y="1702"/>
                      </a:cubicBezTo>
                      <a:cubicBezTo>
                        <a:pt x="3557" y="1763"/>
                        <a:pt x="3527" y="1763"/>
                        <a:pt x="3496" y="1763"/>
                      </a:cubicBezTo>
                      <a:cubicBezTo>
                        <a:pt x="3466" y="1763"/>
                        <a:pt x="3405" y="1763"/>
                        <a:pt x="3375" y="1824"/>
                      </a:cubicBezTo>
                      <a:cubicBezTo>
                        <a:pt x="3344" y="1854"/>
                        <a:pt x="3314" y="1885"/>
                        <a:pt x="3314" y="1915"/>
                      </a:cubicBezTo>
                      <a:cubicBezTo>
                        <a:pt x="3314" y="1976"/>
                        <a:pt x="3253" y="2006"/>
                        <a:pt x="3223" y="2037"/>
                      </a:cubicBezTo>
                      <a:cubicBezTo>
                        <a:pt x="3192" y="2067"/>
                        <a:pt x="3162" y="2067"/>
                        <a:pt x="3162" y="2128"/>
                      </a:cubicBezTo>
                      <a:cubicBezTo>
                        <a:pt x="3101" y="2158"/>
                        <a:pt x="3162" y="2189"/>
                        <a:pt x="3162" y="2280"/>
                      </a:cubicBezTo>
                      <a:cubicBezTo>
                        <a:pt x="3162" y="2341"/>
                        <a:pt x="3162" y="2310"/>
                        <a:pt x="3101" y="2341"/>
                      </a:cubicBezTo>
                      <a:cubicBezTo>
                        <a:pt x="3071" y="2371"/>
                        <a:pt x="3071" y="2371"/>
                        <a:pt x="3071" y="2432"/>
                      </a:cubicBezTo>
                      <a:cubicBezTo>
                        <a:pt x="3071" y="2462"/>
                        <a:pt x="3010" y="2493"/>
                        <a:pt x="2949" y="2523"/>
                      </a:cubicBezTo>
                      <a:cubicBezTo>
                        <a:pt x="2919" y="2584"/>
                        <a:pt x="2949" y="2736"/>
                        <a:pt x="2949" y="2736"/>
                      </a:cubicBezTo>
                      <a:lnTo>
                        <a:pt x="2949" y="2827"/>
                      </a:lnTo>
                      <a:lnTo>
                        <a:pt x="2949" y="2949"/>
                      </a:lnTo>
                      <a:lnTo>
                        <a:pt x="3010" y="3070"/>
                      </a:lnTo>
                      <a:lnTo>
                        <a:pt x="3071" y="3101"/>
                      </a:lnTo>
                      <a:lnTo>
                        <a:pt x="3071" y="3192"/>
                      </a:lnTo>
                      <a:cubicBezTo>
                        <a:pt x="3071" y="3222"/>
                        <a:pt x="3040" y="3283"/>
                        <a:pt x="3040" y="3344"/>
                      </a:cubicBezTo>
                      <a:cubicBezTo>
                        <a:pt x="3040" y="3374"/>
                        <a:pt x="3010" y="3405"/>
                        <a:pt x="2949" y="3435"/>
                      </a:cubicBezTo>
                      <a:cubicBezTo>
                        <a:pt x="2919" y="3496"/>
                        <a:pt x="2888" y="3526"/>
                        <a:pt x="2888" y="3557"/>
                      </a:cubicBezTo>
                      <a:cubicBezTo>
                        <a:pt x="2858" y="3587"/>
                        <a:pt x="2797" y="3678"/>
                        <a:pt x="2767" y="3709"/>
                      </a:cubicBezTo>
                      <a:cubicBezTo>
                        <a:pt x="2736" y="3739"/>
                        <a:pt x="2706" y="3800"/>
                        <a:pt x="2615" y="3800"/>
                      </a:cubicBezTo>
                      <a:cubicBezTo>
                        <a:pt x="2554" y="3830"/>
                        <a:pt x="2433" y="3952"/>
                        <a:pt x="2402" y="3982"/>
                      </a:cubicBezTo>
                      <a:cubicBezTo>
                        <a:pt x="2341" y="4012"/>
                        <a:pt x="2189" y="4043"/>
                        <a:pt x="2189" y="4104"/>
                      </a:cubicBezTo>
                      <a:cubicBezTo>
                        <a:pt x="2174" y="4119"/>
                        <a:pt x="2136" y="4119"/>
                        <a:pt x="2094" y="4119"/>
                      </a:cubicBezTo>
                      <a:cubicBezTo>
                        <a:pt x="2053" y="4119"/>
                        <a:pt x="2007" y="4119"/>
                        <a:pt x="1977" y="4134"/>
                      </a:cubicBezTo>
                      <a:cubicBezTo>
                        <a:pt x="1946" y="4134"/>
                        <a:pt x="1825" y="4164"/>
                        <a:pt x="1825" y="4195"/>
                      </a:cubicBezTo>
                      <a:cubicBezTo>
                        <a:pt x="1825" y="4256"/>
                        <a:pt x="1794" y="4286"/>
                        <a:pt x="1794" y="4286"/>
                      </a:cubicBezTo>
                      <a:cubicBezTo>
                        <a:pt x="1794" y="4316"/>
                        <a:pt x="1733" y="4347"/>
                        <a:pt x="1733" y="4438"/>
                      </a:cubicBezTo>
                      <a:cubicBezTo>
                        <a:pt x="1733" y="4499"/>
                        <a:pt x="1673" y="4560"/>
                        <a:pt x="1673" y="4620"/>
                      </a:cubicBezTo>
                      <a:cubicBezTo>
                        <a:pt x="1673" y="4712"/>
                        <a:pt x="1642" y="4742"/>
                        <a:pt x="1581" y="4803"/>
                      </a:cubicBezTo>
                      <a:cubicBezTo>
                        <a:pt x="1551" y="4894"/>
                        <a:pt x="1521" y="4894"/>
                        <a:pt x="1429" y="4924"/>
                      </a:cubicBezTo>
                      <a:cubicBezTo>
                        <a:pt x="1369" y="4955"/>
                        <a:pt x="1277" y="5046"/>
                        <a:pt x="1277" y="5046"/>
                      </a:cubicBezTo>
                      <a:cubicBezTo>
                        <a:pt x="1277" y="5046"/>
                        <a:pt x="1217" y="5259"/>
                        <a:pt x="1217" y="5350"/>
                      </a:cubicBezTo>
                      <a:cubicBezTo>
                        <a:pt x="1217" y="5411"/>
                        <a:pt x="1186" y="5502"/>
                        <a:pt x="1186" y="5532"/>
                      </a:cubicBezTo>
                      <a:cubicBezTo>
                        <a:pt x="1186" y="5563"/>
                        <a:pt x="1126" y="5623"/>
                        <a:pt x="1126" y="5684"/>
                      </a:cubicBezTo>
                      <a:cubicBezTo>
                        <a:pt x="1126" y="5775"/>
                        <a:pt x="1095" y="5806"/>
                        <a:pt x="1065" y="5836"/>
                      </a:cubicBezTo>
                      <a:cubicBezTo>
                        <a:pt x="1034" y="5867"/>
                        <a:pt x="913" y="5927"/>
                        <a:pt x="882" y="5958"/>
                      </a:cubicBezTo>
                      <a:cubicBezTo>
                        <a:pt x="822" y="5988"/>
                        <a:pt x="791" y="5988"/>
                        <a:pt x="791" y="6019"/>
                      </a:cubicBezTo>
                      <a:cubicBezTo>
                        <a:pt x="761" y="6019"/>
                        <a:pt x="730" y="6110"/>
                        <a:pt x="730" y="6231"/>
                      </a:cubicBezTo>
                      <a:cubicBezTo>
                        <a:pt x="730" y="6323"/>
                        <a:pt x="639" y="6262"/>
                        <a:pt x="639" y="6323"/>
                      </a:cubicBezTo>
                      <a:cubicBezTo>
                        <a:pt x="609" y="6414"/>
                        <a:pt x="578" y="6687"/>
                        <a:pt x="578" y="6687"/>
                      </a:cubicBezTo>
                      <a:lnTo>
                        <a:pt x="487" y="6687"/>
                      </a:lnTo>
                      <a:cubicBezTo>
                        <a:pt x="457" y="6687"/>
                        <a:pt x="426" y="6718"/>
                        <a:pt x="426" y="6748"/>
                      </a:cubicBezTo>
                      <a:cubicBezTo>
                        <a:pt x="426" y="6778"/>
                        <a:pt x="335" y="6839"/>
                        <a:pt x="335" y="6839"/>
                      </a:cubicBezTo>
                      <a:lnTo>
                        <a:pt x="274" y="6991"/>
                      </a:lnTo>
                      <a:lnTo>
                        <a:pt x="274" y="7174"/>
                      </a:lnTo>
                      <a:cubicBezTo>
                        <a:pt x="274" y="7204"/>
                        <a:pt x="214" y="7295"/>
                        <a:pt x="214" y="7326"/>
                      </a:cubicBezTo>
                      <a:cubicBezTo>
                        <a:pt x="214" y="7356"/>
                        <a:pt x="274" y="7386"/>
                        <a:pt x="274" y="7447"/>
                      </a:cubicBezTo>
                      <a:cubicBezTo>
                        <a:pt x="279" y="7452"/>
                        <a:pt x="284" y="7453"/>
                        <a:pt x="289" y="7453"/>
                      </a:cubicBezTo>
                      <a:cubicBezTo>
                        <a:pt x="321" y="7453"/>
                        <a:pt x="366" y="7386"/>
                        <a:pt x="366" y="7386"/>
                      </a:cubicBezTo>
                      <a:cubicBezTo>
                        <a:pt x="366" y="7386"/>
                        <a:pt x="457" y="7447"/>
                        <a:pt x="487" y="7478"/>
                      </a:cubicBezTo>
                      <a:cubicBezTo>
                        <a:pt x="518" y="7508"/>
                        <a:pt x="518" y="7538"/>
                        <a:pt x="578" y="7599"/>
                      </a:cubicBezTo>
                      <a:cubicBezTo>
                        <a:pt x="609" y="7630"/>
                        <a:pt x="578" y="7782"/>
                        <a:pt x="578" y="7842"/>
                      </a:cubicBezTo>
                      <a:cubicBezTo>
                        <a:pt x="578" y="7888"/>
                        <a:pt x="563" y="7888"/>
                        <a:pt x="544" y="7888"/>
                      </a:cubicBezTo>
                      <a:cubicBezTo>
                        <a:pt x="525" y="7888"/>
                        <a:pt x="502" y="7888"/>
                        <a:pt x="487" y="7933"/>
                      </a:cubicBezTo>
                      <a:lnTo>
                        <a:pt x="487" y="8055"/>
                      </a:lnTo>
                      <a:cubicBezTo>
                        <a:pt x="487" y="8055"/>
                        <a:pt x="518" y="8085"/>
                        <a:pt x="518" y="8116"/>
                      </a:cubicBezTo>
                      <a:cubicBezTo>
                        <a:pt x="518" y="8146"/>
                        <a:pt x="518" y="8207"/>
                        <a:pt x="578" y="8268"/>
                      </a:cubicBezTo>
                      <a:cubicBezTo>
                        <a:pt x="609" y="8359"/>
                        <a:pt x="609" y="8298"/>
                        <a:pt x="609" y="8420"/>
                      </a:cubicBezTo>
                      <a:cubicBezTo>
                        <a:pt x="639" y="8511"/>
                        <a:pt x="609" y="8541"/>
                        <a:pt x="639" y="8602"/>
                      </a:cubicBezTo>
                      <a:lnTo>
                        <a:pt x="639" y="8815"/>
                      </a:lnTo>
                      <a:cubicBezTo>
                        <a:pt x="639" y="8876"/>
                        <a:pt x="609" y="8845"/>
                        <a:pt x="578" y="8876"/>
                      </a:cubicBezTo>
                      <a:cubicBezTo>
                        <a:pt x="518" y="8876"/>
                        <a:pt x="518" y="8997"/>
                        <a:pt x="518" y="9028"/>
                      </a:cubicBezTo>
                      <a:cubicBezTo>
                        <a:pt x="518" y="9058"/>
                        <a:pt x="518" y="9149"/>
                        <a:pt x="487" y="9180"/>
                      </a:cubicBezTo>
                      <a:cubicBezTo>
                        <a:pt x="487" y="9210"/>
                        <a:pt x="457" y="9271"/>
                        <a:pt x="426" y="9301"/>
                      </a:cubicBezTo>
                      <a:lnTo>
                        <a:pt x="426" y="9453"/>
                      </a:lnTo>
                      <a:cubicBezTo>
                        <a:pt x="426" y="9514"/>
                        <a:pt x="366" y="9575"/>
                        <a:pt x="366" y="9605"/>
                      </a:cubicBezTo>
                      <a:cubicBezTo>
                        <a:pt x="366" y="9666"/>
                        <a:pt x="214" y="9757"/>
                        <a:pt x="183" y="9788"/>
                      </a:cubicBezTo>
                      <a:cubicBezTo>
                        <a:pt x="153" y="9879"/>
                        <a:pt x="62" y="9879"/>
                        <a:pt x="62" y="9879"/>
                      </a:cubicBezTo>
                      <a:lnTo>
                        <a:pt x="1" y="9909"/>
                      </a:lnTo>
                      <a:cubicBezTo>
                        <a:pt x="1" y="9909"/>
                        <a:pt x="1" y="9940"/>
                        <a:pt x="31" y="9940"/>
                      </a:cubicBezTo>
                      <a:cubicBezTo>
                        <a:pt x="62" y="9940"/>
                        <a:pt x="62" y="10031"/>
                        <a:pt x="62" y="10031"/>
                      </a:cubicBezTo>
                      <a:cubicBezTo>
                        <a:pt x="62" y="10061"/>
                        <a:pt x="153" y="10092"/>
                        <a:pt x="153" y="10122"/>
                      </a:cubicBezTo>
                      <a:cubicBezTo>
                        <a:pt x="153" y="10183"/>
                        <a:pt x="183" y="10183"/>
                        <a:pt x="214" y="10213"/>
                      </a:cubicBezTo>
                      <a:lnTo>
                        <a:pt x="305" y="10274"/>
                      </a:lnTo>
                      <a:cubicBezTo>
                        <a:pt x="366" y="10335"/>
                        <a:pt x="335" y="10335"/>
                        <a:pt x="335" y="10365"/>
                      </a:cubicBezTo>
                      <a:cubicBezTo>
                        <a:pt x="335" y="10396"/>
                        <a:pt x="426" y="10487"/>
                        <a:pt x="457" y="10517"/>
                      </a:cubicBezTo>
                      <a:cubicBezTo>
                        <a:pt x="467" y="10527"/>
                        <a:pt x="460" y="10531"/>
                        <a:pt x="447" y="10531"/>
                      </a:cubicBezTo>
                      <a:cubicBezTo>
                        <a:pt x="420" y="10531"/>
                        <a:pt x="366" y="10517"/>
                        <a:pt x="366" y="10517"/>
                      </a:cubicBezTo>
                      <a:cubicBezTo>
                        <a:pt x="366" y="10517"/>
                        <a:pt x="305" y="10487"/>
                        <a:pt x="305" y="10426"/>
                      </a:cubicBezTo>
                      <a:cubicBezTo>
                        <a:pt x="305" y="10396"/>
                        <a:pt x="214" y="10396"/>
                        <a:pt x="214" y="10396"/>
                      </a:cubicBezTo>
                      <a:cubicBezTo>
                        <a:pt x="214" y="10396"/>
                        <a:pt x="183" y="10426"/>
                        <a:pt x="214" y="10548"/>
                      </a:cubicBezTo>
                      <a:cubicBezTo>
                        <a:pt x="274" y="10639"/>
                        <a:pt x="214" y="10669"/>
                        <a:pt x="214" y="10699"/>
                      </a:cubicBezTo>
                      <a:cubicBezTo>
                        <a:pt x="214" y="10730"/>
                        <a:pt x="305" y="10791"/>
                        <a:pt x="366" y="10791"/>
                      </a:cubicBezTo>
                      <a:cubicBezTo>
                        <a:pt x="457" y="10791"/>
                        <a:pt x="335" y="10821"/>
                        <a:pt x="305" y="10821"/>
                      </a:cubicBezTo>
                      <a:cubicBezTo>
                        <a:pt x="274" y="10821"/>
                        <a:pt x="214" y="10821"/>
                        <a:pt x="214" y="10851"/>
                      </a:cubicBezTo>
                      <a:lnTo>
                        <a:pt x="214" y="10943"/>
                      </a:lnTo>
                      <a:cubicBezTo>
                        <a:pt x="214" y="10973"/>
                        <a:pt x="305" y="10973"/>
                        <a:pt x="366" y="10973"/>
                      </a:cubicBezTo>
                      <a:lnTo>
                        <a:pt x="426" y="10973"/>
                      </a:lnTo>
                      <a:cubicBezTo>
                        <a:pt x="426" y="10973"/>
                        <a:pt x="366" y="11095"/>
                        <a:pt x="426" y="11095"/>
                      </a:cubicBezTo>
                      <a:cubicBezTo>
                        <a:pt x="426" y="11103"/>
                        <a:pt x="429" y="11107"/>
                        <a:pt x="432" y="11107"/>
                      </a:cubicBezTo>
                      <a:cubicBezTo>
                        <a:pt x="443" y="11107"/>
                        <a:pt x="465" y="11078"/>
                        <a:pt x="487" y="11034"/>
                      </a:cubicBezTo>
                      <a:cubicBezTo>
                        <a:pt x="518" y="11034"/>
                        <a:pt x="518" y="11034"/>
                        <a:pt x="609" y="11125"/>
                      </a:cubicBezTo>
                      <a:cubicBezTo>
                        <a:pt x="609" y="11125"/>
                        <a:pt x="639" y="11125"/>
                        <a:pt x="761" y="11034"/>
                      </a:cubicBezTo>
                      <a:cubicBezTo>
                        <a:pt x="782" y="11012"/>
                        <a:pt x="804" y="10991"/>
                        <a:pt x="836" y="10991"/>
                      </a:cubicBezTo>
                      <a:cubicBezTo>
                        <a:pt x="849" y="10991"/>
                        <a:pt x="865" y="10995"/>
                        <a:pt x="882" y="11003"/>
                      </a:cubicBezTo>
                      <a:cubicBezTo>
                        <a:pt x="913" y="11034"/>
                        <a:pt x="882" y="11034"/>
                        <a:pt x="882" y="11095"/>
                      </a:cubicBezTo>
                      <a:cubicBezTo>
                        <a:pt x="882" y="11125"/>
                        <a:pt x="791" y="11125"/>
                        <a:pt x="791" y="11125"/>
                      </a:cubicBezTo>
                      <a:cubicBezTo>
                        <a:pt x="761" y="11125"/>
                        <a:pt x="761" y="11186"/>
                        <a:pt x="761" y="11186"/>
                      </a:cubicBezTo>
                      <a:lnTo>
                        <a:pt x="761" y="11307"/>
                      </a:lnTo>
                      <a:cubicBezTo>
                        <a:pt x="761" y="11338"/>
                        <a:pt x="882" y="11429"/>
                        <a:pt x="882" y="11429"/>
                      </a:cubicBezTo>
                      <a:cubicBezTo>
                        <a:pt x="882" y="11459"/>
                        <a:pt x="943" y="11459"/>
                        <a:pt x="943" y="11490"/>
                      </a:cubicBezTo>
                      <a:cubicBezTo>
                        <a:pt x="974" y="11490"/>
                        <a:pt x="974" y="11551"/>
                        <a:pt x="1034" y="11551"/>
                      </a:cubicBezTo>
                      <a:cubicBezTo>
                        <a:pt x="1065" y="11551"/>
                        <a:pt x="1034" y="11611"/>
                        <a:pt x="1034" y="11703"/>
                      </a:cubicBezTo>
                      <a:cubicBezTo>
                        <a:pt x="1034" y="11733"/>
                        <a:pt x="1065" y="11763"/>
                        <a:pt x="1095" y="11763"/>
                      </a:cubicBezTo>
                      <a:cubicBezTo>
                        <a:pt x="1126" y="11763"/>
                        <a:pt x="1186" y="11794"/>
                        <a:pt x="1186" y="11794"/>
                      </a:cubicBezTo>
                      <a:cubicBezTo>
                        <a:pt x="1186" y="11794"/>
                        <a:pt x="1217" y="11885"/>
                        <a:pt x="1277" y="11915"/>
                      </a:cubicBezTo>
                      <a:cubicBezTo>
                        <a:pt x="1338" y="11946"/>
                        <a:pt x="1369" y="11946"/>
                        <a:pt x="1399" y="12006"/>
                      </a:cubicBezTo>
                      <a:cubicBezTo>
                        <a:pt x="1429" y="12037"/>
                        <a:pt x="1429" y="12098"/>
                        <a:pt x="1429" y="12158"/>
                      </a:cubicBezTo>
                      <a:cubicBezTo>
                        <a:pt x="1490" y="12189"/>
                        <a:pt x="1551" y="12219"/>
                        <a:pt x="1551" y="12219"/>
                      </a:cubicBezTo>
                      <a:cubicBezTo>
                        <a:pt x="1551" y="12219"/>
                        <a:pt x="1521" y="12219"/>
                        <a:pt x="1521" y="12250"/>
                      </a:cubicBezTo>
                      <a:cubicBezTo>
                        <a:pt x="1551" y="12310"/>
                        <a:pt x="1429" y="12371"/>
                        <a:pt x="1429" y="12371"/>
                      </a:cubicBezTo>
                      <a:cubicBezTo>
                        <a:pt x="1429" y="12371"/>
                        <a:pt x="1429" y="12402"/>
                        <a:pt x="1490" y="12462"/>
                      </a:cubicBezTo>
                      <a:cubicBezTo>
                        <a:pt x="1521" y="12493"/>
                        <a:pt x="1490" y="12523"/>
                        <a:pt x="1490" y="12554"/>
                      </a:cubicBezTo>
                      <a:cubicBezTo>
                        <a:pt x="1490" y="12614"/>
                        <a:pt x="1521" y="12675"/>
                        <a:pt x="1551" y="12675"/>
                      </a:cubicBezTo>
                      <a:lnTo>
                        <a:pt x="1642" y="12766"/>
                      </a:lnTo>
                      <a:cubicBezTo>
                        <a:pt x="1642" y="12766"/>
                        <a:pt x="1703" y="12797"/>
                        <a:pt x="1733" y="12827"/>
                      </a:cubicBezTo>
                      <a:cubicBezTo>
                        <a:pt x="1754" y="12837"/>
                        <a:pt x="1767" y="12841"/>
                        <a:pt x="1778" y="12841"/>
                      </a:cubicBezTo>
                      <a:cubicBezTo>
                        <a:pt x="1801" y="12841"/>
                        <a:pt x="1814" y="12827"/>
                        <a:pt x="1855" y="12827"/>
                      </a:cubicBezTo>
                      <a:cubicBezTo>
                        <a:pt x="1946" y="12827"/>
                        <a:pt x="1885" y="12858"/>
                        <a:pt x="1946" y="12918"/>
                      </a:cubicBezTo>
                      <a:cubicBezTo>
                        <a:pt x="1977" y="12979"/>
                        <a:pt x="1977" y="12979"/>
                        <a:pt x="2007" y="12979"/>
                      </a:cubicBezTo>
                      <a:cubicBezTo>
                        <a:pt x="2037" y="13010"/>
                        <a:pt x="2037" y="13070"/>
                        <a:pt x="2098" y="13070"/>
                      </a:cubicBezTo>
                      <a:cubicBezTo>
                        <a:pt x="2129" y="13101"/>
                        <a:pt x="2129" y="13131"/>
                        <a:pt x="2189" y="13162"/>
                      </a:cubicBezTo>
                      <a:cubicBezTo>
                        <a:pt x="2281" y="13222"/>
                        <a:pt x="2341" y="13222"/>
                        <a:pt x="2402" y="13222"/>
                      </a:cubicBezTo>
                      <a:cubicBezTo>
                        <a:pt x="2433" y="13222"/>
                        <a:pt x="2433" y="13253"/>
                        <a:pt x="2463" y="13283"/>
                      </a:cubicBezTo>
                      <a:cubicBezTo>
                        <a:pt x="2463" y="13314"/>
                        <a:pt x="2554" y="13435"/>
                        <a:pt x="2554" y="13465"/>
                      </a:cubicBezTo>
                      <a:cubicBezTo>
                        <a:pt x="2554" y="13526"/>
                        <a:pt x="2645" y="13557"/>
                        <a:pt x="2706" y="13557"/>
                      </a:cubicBezTo>
                      <a:cubicBezTo>
                        <a:pt x="2736" y="13557"/>
                        <a:pt x="2858" y="13617"/>
                        <a:pt x="2888" y="13678"/>
                      </a:cubicBezTo>
                      <a:cubicBezTo>
                        <a:pt x="2919" y="13709"/>
                        <a:pt x="3010" y="13769"/>
                        <a:pt x="3071" y="13830"/>
                      </a:cubicBezTo>
                      <a:cubicBezTo>
                        <a:pt x="3162" y="13861"/>
                        <a:pt x="3192" y="13891"/>
                        <a:pt x="3253" y="13891"/>
                      </a:cubicBezTo>
                      <a:cubicBezTo>
                        <a:pt x="3314" y="13891"/>
                        <a:pt x="3344" y="13982"/>
                        <a:pt x="3375" y="13982"/>
                      </a:cubicBezTo>
                      <a:cubicBezTo>
                        <a:pt x="3405" y="13982"/>
                        <a:pt x="3466" y="13921"/>
                        <a:pt x="3496" y="13891"/>
                      </a:cubicBezTo>
                      <a:cubicBezTo>
                        <a:pt x="3527" y="13876"/>
                        <a:pt x="3542" y="13876"/>
                        <a:pt x="3557" y="13876"/>
                      </a:cubicBezTo>
                      <a:cubicBezTo>
                        <a:pt x="3572" y="13876"/>
                        <a:pt x="3588" y="13876"/>
                        <a:pt x="3618" y="13861"/>
                      </a:cubicBezTo>
                      <a:cubicBezTo>
                        <a:pt x="3648" y="13861"/>
                        <a:pt x="3648" y="13830"/>
                        <a:pt x="3679" y="13830"/>
                      </a:cubicBezTo>
                      <a:cubicBezTo>
                        <a:pt x="3694" y="13800"/>
                        <a:pt x="3717" y="13800"/>
                        <a:pt x="3740" y="13800"/>
                      </a:cubicBezTo>
                      <a:cubicBezTo>
                        <a:pt x="3762" y="13800"/>
                        <a:pt x="3785" y="13800"/>
                        <a:pt x="3800" y="13769"/>
                      </a:cubicBezTo>
                      <a:cubicBezTo>
                        <a:pt x="3831" y="13739"/>
                        <a:pt x="3861" y="13739"/>
                        <a:pt x="3952" y="13709"/>
                      </a:cubicBezTo>
                      <a:cubicBezTo>
                        <a:pt x="3983" y="13678"/>
                        <a:pt x="4013" y="13678"/>
                        <a:pt x="4074" y="13617"/>
                      </a:cubicBezTo>
                      <a:lnTo>
                        <a:pt x="4135" y="13617"/>
                      </a:lnTo>
                      <a:cubicBezTo>
                        <a:pt x="4165" y="13617"/>
                        <a:pt x="4226" y="13617"/>
                        <a:pt x="4287" y="13678"/>
                      </a:cubicBezTo>
                      <a:cubicBezTo>
                        <a:pt x="4311" y="13686"/>
                        <a:pt x="4329" y="13690"/>
                        <a:pt x="4342" y="13690"/>
                      </a:cubicBezTo>
                      <a:cubicBezTo>
                        <a:pt x="4378" y="13690"/>
                        <a:pt x="4378" y="13662"/>
                        <a:pt x="4378" y="13617"/>
                      </a:cubicBezTo>
                      <a:cubicBezTo>
                        <a:pt x="4408" y="13587"/>
                        <a:pt x="4408" y="13587"/>
                        <a:pt x="4439" y="13587"/>
                      </a:cubicBezTo>
                      <a:cubicBezTo>
                        <a:pt x="4469" y="13587"/>
                        <a:pt x="4530" y="13557"/>
                        <a:pt x="4560" y="13557"/>
                      </a:cubicBezTo>
                      <a:cubicBezTo>
                        <a:pt x="4591" y="13557"/>
                        <a:pt x="4621" y="13587"/>
                        <a:pt x="4712" y="13587"/>
                      </a:cubicBezTo>
                      <a:cubicBezTo>
                        <a:pt x="4727" y="13602"/>
                        <a:pt x="4727" y="13602"/>
                        <a:pt x="4724" y="13602"/>
                      </a:cubicBezTo>
                      <a:cubicBezTo>
                        <a:pt x="4720" y="13602"/>
                        <a:pt x="4712" y="13602"/>
                        <a:pt x="4712" y="13617"/>
                      </a:cubicBezTo>
                      <a:cubicBezTo>
                        <a:pt x="4712" y="13635"/>
                        <a:pt x="4715" y="13643"/>
                        <a:pt x="4722" y="13643"/>
                      </a:cubicBezTo>
                      <a:cubicBezTo>
                        <a:pt x="4738" y="13643"/>
                        <a:pt x="4778" y="13600"/>
                        <a:pt x="4864" y="13557"/>
                      </a:cubicBezTo>
                      <a:cubicBezTo>
                        <a:pt x="4864" y="13557"/>
                        <a:pt x="4925" y="13587"/>
                        <a:pt x="4986" y="13617"/>
                      </a:cubicBezTo>
                      <a:cubicBezTo>
                        <a:pt x="5001" y="13648"/>
                        <a:pt x="5009" y="13648"/>
                        <a:pt x="5016" y="13648"/>
                      </a:cubicBezTo>
                      <a:cubicBezTo>
                        <a:pt x="5024" y="13648"/>
                        <a:pt x="5031" y="13648"/>
                        <a:pt x="5047" y="13678"/>
                      </a:cubicBezTo>
                      <a:cubicBezTo>
                        <a:pt x="5077" y="13678"/>
                        <a:pt x="5168" y="13709"/>
                        <a:pt x="5168" y="13709"/>
                      </a:cubicBezTo>
                      <a:cubicBezTo>
                        <a:pt x="5168" y="13709"/>
                        <a:pt x="5229" y="13709"/>
                        <a:pt x="5290" y="13739"/>
                      </a:cubicBezTo>
                      <a:lnTo>
                        <a:pt x="5351" y="13739"/>
                      </a:lnTo>
                      <a:cubicBezTo>
                        <a:pt x="5381" y="13739"/>
                        <a:pt x="5381" y="13709"/>
                        <a:pt x="5381" y="13678"/>
                      </a:cubicBezTo>
                      <a:cubicBezTo>
                        <a:pt x="5381" y="13617"/>
                        <a:pt x="5442" y="13617"/>
                        <a:pt x="5472" y="13587"/>
                      </a:cubicBezTo>
                      <a:cubicBezTo>
                        <a:pt x="5502" y="13557"/>
                        <a:pt x="5533" y="13557"/>
                        <a:pt x="5594" y="13557"/>
                      </a:cubicBezTo>
                      <a:cubicBezTo>
                        <a:pt x="5624" y="13557"/>
                        <a:pt x="5624" y="13557"/>
                        <a:pt x="5654" y="13526"/>
                      </a:cubicBezTo>
                      <a:cubicBezTo>
                        <a:pt x="5685" y="13526"/>
                        <a:pt x="5746" y="13526"/>
                        <a:pt x="5746" y="13557"/>
                      </a:cubicBezTo>
                      <a:cubicBezTo>
                        <a:pt x="5746" y="13567"/>
                        <a:pt x="5752" y="13570"/>
                        <a:pt x="5763" y="13570"/>
                      </a:cubicBezTo>
                      <a:cubicBezTo>
                        <a:pt x="5783" y="13570"/>
                        <a:pt x="5817" y="13557"/>
                        <a:pt x="5837" y="13557"/>
                      </a:cubicBezTo>
                      <a:cubicBezTo>
                        <a:pt x="5898" y="13557"/>
                        <a:pt x="5898" y="13526"/>
                        <a:pt x="5928" y="13465"/>
                      </a:cubicBezTo>
                      <a:lnTo>
                        <a:pt x="5989" y="13405"/>
                      </a:lnTo>
                      <a:lnTo>
                        <a:pt x="6202" y="13405"/>
                      </a:lnTo>
                      <a:cubicBezTo>
                        <a:pt x="6262" y="13405"/>
                        <a:pt x="6262" y="13405"/>
                        <a:pt x="6354" y="13374"/>
                      </a:cubicBezTo>
                      <a:cubicBezTo>
                        <a:pt x="6384" y="13314"/>
                        <a:pt x="6384" y="13253"/>
                        <a:pt x="6414" y="13222"/>
                      </a:cubicBezTo>
                      <a:cubicBezTo>
                        <a:pt x="6445" y="13162"/>
                        <a:pt x="6566" y="13131"/>
                        <a:pt x="6597" y="13131"/>
                      </a:cubicBezTo>
                      <a:cubicBezTo>
                        <a:pt x="6658" y="13131"/>
                        <a:pt x="6749" y="13101"/>
                        <a:pt x="6749" y="13101"/>
                      </a:cubicBezTo>
                      <a:lnTo>
                        <a:pt x="7053" y="13101"/>
                      </a:lnTo>
                      <a:cubicBezTo>
                        <a:pt x="7113" y="13101"/>
                        <a:pt x="7205" y="13101"/>
                        <a:pt x="7265" y="13070"/>
                      </a:cubicBezTo>
                      <a:cubicBezTo>
                        <a:pt x="7296" y="13070"/>
                        <a:pt x="7357" y="13070"/>
                        <a:pt x="7417" y="13101"/>
                      </a:cubicBezTo>
                      <a:cubicBezTo>
                        <a:pt x="7448" y="13101"/>
                        <a:pt x="7478" y="13101"/>
                        <a:pt x="7478" y="13131"/>
                      </a:cubicBezTo>
                      <a:cubicBezTo>
                        <a:pt x="7509" y="13162"/>
                        <a:pt x="7569" y="13162"/>
                        <a:pt x="7569" y="13253"/>
                      </a:cubicBezTo>
                      <a:cubicBezTo>
                        <a:pt x="7569" y="13314"/>
                        <a:pt x="7630" y="13314"/>
                        <a:pt x="7661" y="13374"/>
                      </a:cubicBezTo>
                      <a:cubicBezTo>
                        <a:pt x="7721" y="13405"/>
                        <a:pt x="7721" y="13435"/>
                        <a:pt x="7752" y="13465"/>
                      </a:cubicBezTo>
                      <a:cubicBezTo>
                        <a:pt x="7782" y="13526"/>
                        <a:pt x="7752" y="13557"/>
                        <a:pt x="7752" y="13587"/>
                      </a:cubicBezTo>
                      <a:cubicBezTo>
                        <a:pt x="7721" y="13617"/>
                        <a:pt x="7721" y="13678"/>
                        <a:pt x="7752" y="13739"/>
                      </a:cubicBezTo>
                      <a:cubicBezTo>
                        <a:pt x="7752" y="13771"/>
                        <a:pt x="7752" y="13781"/>
                        <a:pt x="7753" y="13781"/>
                      </a:cubicBezTo>
                      <a:cubicBezTo>
                        <a:pt x="7755" y="13781"/>
                        <a:pt x="7759" y="13763"/>
                        <a:pt x="7770" y="13763"/>
                      </a:cubicBezTo>
                      <a:cubicBezTo>
                        <a:pt x="7773" y="13763"/>
                        <a:pt x="7777" y="13765"/>
                        <a:pt x="7782" y="13769"/>
                      </a:cubicBezTo>
                      <a:cubicBezTo>
                        <a:pt x="7813" y="13830"/>
                        <a:pt x="7782" y="13861"/>
                        <a:pt x="7782" y="13891"/>
                      </a:cubicBezTo>
                      <a:cubicBezTo>
                        <a:pt x="7782" y="13921"/>
                        <a:pt x="7813" y="13982"/>
                        <a:pt x="7813" y="13982"/>
                      </a:cubicBezTo>
                      <a:lnTo>
                        <a:pt x="7934" y="13982"/>
                      </a:lnTo>
                      <a:cubicBezTo>
                        <a:pt x="7965" y="13982"/>
                        <a:pt x="7965" y="13982"/>
                        <a:pt x="8025" y="13921"/>
                      </a:cubicBezTo>
                      <a:lnTo>
                        <a:pt x="8056" y="13891"/>
                      </a:lnTo>
                      <a:cubicBezTo>
                        <a:pt x="8056" y="13891"/>
                        <a:pt x="8083" y="13878"/>
                        <a:pt x="8101" y="13878"/>
                      </a:cubicBezTo>
                      <a:cubicBezTo>
                        <a:pt x="8110" y="13878"/>
                        <a:pt x="8117" y="13881"/>
                        <a:pt x="8117" y="13891"/>
                      </a:cubicBezTo>
                      <a:lnTo>
                        <a:pt x="8208" y="13891"/>
                      </a:lnTo>
                      <a:cubicBezTo>
                        <a:pt x="8238" y="13891"/>
                        <a:pt x="8269" y="13921"/>
                        <a:pt x="8329" y="13921"/>
                      </a:cubicBezTo>
                      <a:cubicBezTo>
                        <a:pt x="8360" y="13921"/>
                        <a:pt x="8420" y="13891"/>
                        <a:pt x="8512" y="13861"/>
                      </a:cubicBezTo>
                      <a:cubicBezTo>
                        <a:pt x="8572" y="13861"/>
                        <a:pt x="8542" y="13739"/>
                        <a:pt x="8542" y="13709"/>
                      </a:cubicBezTo>
                      <a:cubicBezTo>
                        <a:pt x="8544" y="13706"/>
                        <a:pt x="8547" y="13705"/>
                        <a:pt x="8549" y="13705"/>
                      </a:cubicBezTo>
                      <a:cubicBezTo>
                        <a:pt x="8572" y="13705"/>
                        <a:pt x="8572" y="13861"/>
                        <a:pt x="8572" y="13861"/>
                      </a:cubicBezTo>
                      <a:cubicBezTo>
                        <a:pt x="8572" y="13861"/>
                        <a:pt x="8664" y="13891"/>
                        <a:pt x="8664" y="13921"/>
                      </a:cubicBezTo>
                      <a:lnTo>
                        <a:pt x="8664" y="14043"/>
                      </a:lnTo>
                      <a:cubicBezTo>
                        <a:pt x="8664" y="14053"/>
                        <a:pt x="8677" y="14057"/>
                        <a:pt x="8695" y="14057"/>
                      </a:cubicBezTo>
                      <a:cubicBezTo>
                        <a:pt x="8731" y="14057"/>
                        <a:pt x="8785" y="14043"/>
                        <a:pt x="8785" y="14043"/>
                      </a:cubicBezTo>
                      <a:lnTo>
                        <a:pt x="8785" y="14134"/>
                      </a:lnTo>
                      <a:cubicBezTo>
                        <a:pt x="8785" y="14165"/>
                        <a:pt x="8816" y="14286"/>
                        <a:pt x="8785" y="14317"/>
                      </a:cubicBezTo>
                      <a:cubicBezTo>
                        <a:pt x="8785" y="14347"/>
                        <a:pt x="8816" y="14377"/>
                        <a:pt x="8785" y="14438"/>
                      </a:cubicBezTo>
                      <a:cubicBezTo>
                        <a:pt x="8724" y="14438"/>
                        <a:pt x="8785" y="14469"/>
                        <a:pt x="8785" y="14499"/>
                      </a:cubicBezTo>
                      <a:cubicBezTo>
                        <a:pt x="8785" y="14529"/>
                        <a:pt x="8724" y="14590"/>
                        <a:pt x="8724" y="14621"/>
                      </a:cubicBezTo>
                      <a:cubicBezTo>
                        <a:pt x="8724" y="14651"/>
                        <a:pt x="8694" y="14651"/>
                        <a:pt x="8664" y="14681"/>
                      </a:cubicBezTo>
                      <a:cubicBezTo>
                        <a:pt x="8664" y="14742"/>
                        <a:pt x="8664" y="14803"/>
                        <a:pt x="8633" y="14894"/>
                      </a:cubicBezTo>
                      <a:cubicBezTo>
                        <a:pt x="8611" y="14917"/>
                        <a:pt x="8605" y="14922"/>
                        <a:pt x="8603" y="14922"/>
                      </a:cubicBezTo>
                      <a:cubicBezTo>
                        <a:pt x="8602" y="14922"/>
                        <a:pt x="8605" y="14915"/>
                        <a:pt x="8598" y="14915"/>
                      </a:cubicBezTo>
                      <a:cubicBezTo>
                        <a:pt x="8594" y="14915"/>
                        <a:pt x="8586" y="14918"/>
                        <a:pt x="8572" y="14924"/>
                      </a:cubicBezTo>
                      <a:cubicBezTo>
                        <a:pt x="8542" y="14955"/>
                        <a:pt x="8542" y="14985"/>
                        <a:pt x="8542" y="14985"/>
                      </a:cubicBezTo>
                      <a:cubicBezTo>
                        <a:pt x="8512" y="14985"/>
                        <a:pt x="8512" y="14985"/>
                        <a:pt x="8481" y="15046"/>
                      </a:cubicBezTo>
                      <a:cubicBezTo>
                        <a:pt x="8420" y="15076"/>
                        <a:pt x="8481" y="15107"/>
                        <a:pt x="8481" y="15107"/>
                      </a:cubicBezTo>
                      <a:cubicBezTo>
                        <a:pt x="8481" y="15137"/>
                        <a:pt x="8542" y="15137"/>
                        <a:pt x="8512" y="15198"/>
                      </a:cubicBezTo>
                      <a:cubicBezTo>
                        <a:pt x="8512" y="15228"/>
                        <a:pt x="8512" y="15289"/>
                        <a:pt x="8481" y="15289"/>
                      </a:cubicBezTo>
                      <a:cubicBezTo>
                        <a:pt x="8420" y="15289"/>
                        <a:pt x="8390" y="15411"/>
                        <a:pt x="8390" y="15411"/>
                      </a:cubicBezTo>
                      <a:lnTo>
                        <a:pt x="8360" y="15563"/>
                      </a:lnTo>
                      <a:lnTo>
                        <a:pt x="8329" y="15593"/>
                      </a:lnTo>
                      <a:cubicBezTo>
                        <a:pt x="8329" y="15593"/>
                        <a:pt x="8269" y="15684"/>
                        <a:pt x="8269" y="15745"/>
                      </a:cubicBezTo>
                      <a:cubicBezTo>
                        <a:pt x="8269" y="15836"/>
                        <a:pt x="8269" y="15836"/>
                        <a:pt x="8208" y="15836"/>
                      </a:cubicBezTo>
                      <a:lnTo>
                        <a:pt x="8177" y="15836"/>
                      </a:lnTo>
                      <a:cubicBezTo>
                        <a:pt x="8177" y="15836"/>
                        <a:pt x="8117" y="15958"/>
                        <a:pt x="8117" y="15988"/>
                      </a:cubicBezTo>
                      <a:cubicBezTo>
                        <a:pt x="8117" y="16019"/>
                        <a:pt x="8117" y="16049"/>
                        <a:pt x="8177" y="16110"/>
                      </a:cubicBezTo>
                      <a:lnTo>
                        <a:pt x="8177" y="16201"/>
                      </a:lnTo>
                      <a:cubicBezTo>
                        <a:pt x="8177" y="16262"/>
                        <a:pt x="8177" y="16292"/>
                        <a:pt x="8208" y="16323"/>
                      </a:cubicBezTo>
                      <a:cubicBezTo>
                        <a:pt x="8208" y="16353"/>
                        <a:pt x="8238" y="16414"/>
                        <a:pt x="8269" y="16444"/>
                      </a:cubicBezTo>
                      <a:cubicBezTo>
                        <a:pt x="8269" y="16475"/>
                        <a:pt x="8269" y="16566"/>
                        <a:pt x="8329" y="16627"/>
                      </a:cubicBezTo>
                      <a:cubicBezTo>
                        <a:pt x="8360" y="16718"/>
                        <a:pt x="8360" y="16779"/>
                        <a:pt x="8390" y="16809"/>
                      </a:cubicBezTo>
                      <a:cubicBezTo>
                        <a:pt x="8420" y="16870"/>
                        <a:pt x="8420" y="16931"/>
                        <a:pt x="8481" y="16961"/>
                      </a:cubicBezTo>
                      <a:cubicBezTo>
                        <a:pt x="8512" y="17022"/>
                        <a:pt x="8512" y="17083"/>
                        <a:pt x="8542" y="17174"/>
                      </a:cubicBezTo>
                      <a:cubicBezTo>
                        <a:pt x="8542" y="17235"/>
                        <a:pt x="8512" y="17265"/>
                        <a:pt x="8542" y="17326"/>
                      </a:cubicBezTo>
                      <a:cubicBezTo>
                        <a:pt x="8572" y="17356"/>
                        <a:pt x="8542" y="17387"/>
                        <a:pt x="8572" y="17417"/>
                      </a:cubicBezTo>
                      <a:cubicBezTo>
                        <a:pt x="8633" y="17478"/>
                        <a:pt x="8542" y="17508"/>
                        <a:pt x="8542" y="17508"/>
                      </a:cubicBezTo>
                      <a:lnTo>
                        <a:pt x="8542" y="17690"/>
                      </a:lnTo>
                      <a:cubicBezTo>
                        <a:pt x="8553" y="17733"/>
                        <a:pt x="8556" y="17746"/>
                        <a:pt x="8556" y="17746"/>
                      </a:cubicBezTo>
                      <a:cubicBezTo>
                        <a:pt x="8555" y="17746"/>
                        <a:pt x="8546" y="17716"/>
                        <a:pt x="8543" y="17716"/>
                      </a:cubicBezTo>
                      <a:cubicBezTo>
                        <a:pt x="8542" y="17716"/>
                        <a:pt x="8542" y="17717"/>
                        <a:pt x="8542" y="17721"/>
                      </a:cubicBezTo>
                      <a:cubicBezTo>
                        <a:pt x="8542" y="17782"/>
                        <a:pt x="8512" y="17782"/>
                        <a:pt x="8481" y="17812"/>
                      </a:cubicBezTo>
                      <a:cubicBezTo>
                        <a:pt x="8420" y="17842"/>
                        <a:pt x="8481" y="17873"/>
                        <a:pt x="8512" y="17994"/>
                      </a:cubicBezTo>
                      <a:cubicBezTo>
                        <a:pt x="8522" y="18027"/>
                        <a:pt x="8526" y="18036"/>
                        <a:pt x="8525" y="18036"/>
                      </a:cubicBezTo>
                      <a:cubicBezTo>
                        <a:pt x="8525" y="18036"/>
                        <a:pt x="8517" y="18018"/>
                        <a:pt x="8514" y="18018"/>
                      </a:cubicBezTo>
                      <a:cubicBezTo>
                        <a:pt x="8512" y="18018"/>
                        <a:pt x="8512" y="18020"/>
                        <a:pt x="8512" y="18025"/>
                      </a:cubicBezTo>
                      <a:lnTo>
                        <a:pt x="8512" y="18177"/>
                      </a:lnTo>
                      <a:cubicBezTo>
                        <a:pt x="8512" y="18268"/>
                        <a:pt x="8512" y="18298"/>
                        <a:pt x="8481" y="18329"/>
                      </a:cubicBezTo>
                      <a:lnTo>
                        <a:pt x="8481" y="18542"/>
                      </a:lnTo>
                      <a:cubicBezTo>
                        <a:pt x="8481" y="18633"/>
                        <a:pt x="8420" y="18602"/>
                        <a:pt x="8390" y="18694"/>
                      </a:cubicBezTo>
                      <a:cubicBezTo>
                        <a:pt x="8360" y="18754"/>
                        <a:pt x="8329" y="18724"/>
                        <a:pt x="8269" y="18754"/>
                      </a:cubicBezTo>
                      <a:cubicBezTo>
                        <a:pt x="8238" y="18785"/>
                        <a:pt x="8238" y="18906"/>
                        <a:pt x="8238" y="18997"/>
                      </a:cubicBezTo>
                      <a:lnTo>
                        <a:pt x="8238" y="19180"/>
                      </a:lnTo>
                      <a:lnTo>
                        <a:pt x="8238" y="19301"/>
                      </a:lnTo>
                      <a:cubicBezTo>
                        <a:pt x="8238" y="19362"/>
                        <a:pt x="8177" y="19484"/>
                        <a:pt x="8117" y="19514"/>
                      </a:cubicBezTo>
                      <a:cubicBezTo>
                        <a:pt x="8086" y="19545"/>
                        <a:pt x="8117" y="19605"/>
                        <a:pt x="8086" y="19636"/>
                      </a:cubicBezTo>
                      <a:lnTo>
                        <a:pt x="7934" y="19788"/>
                      </a:lnTo>
                      <a:lnTo>
                        <a:pt x="7782" y="19940"/>
                      </a:lnTo>
                      <a:cubicBezTo>
                        <a:pt x="7721" y="20001"/>
                        <a:pt x="7721" y="19970"/>
                        <a:pt x="7630" y="20061"/>
                      </a:cubicBezTo>
                      <a:cubicBezTo>
                        <a:pt x="7569" y="20122"/>
                        <a:pt x="7569" y="20153"/>
                        <a:pt x="7509" y="20213"/>
                      </a:cubicBezTo>
                      <a:cubicBezTo>
                        <a:pt x="7478" y="20244"/>
                        <a:pt x="7417" y="20274"/>
                        <a:pt x="7326" y="20304"/>
                      </a:cubicBezTo>
                      <a:cubicBezTo>
                        <a:pt x="7265" y="20365"/>
                        <a:pt x="7265" y="20396"/>
                        <a:pt x="7265" y="20456"/>
                      </a:cubicBezTo>
                      <a:lnTo>
                        <a:pt x="7265" y="20578"/>
                      </a:lnTo>
                      <a:cubicBezTo>
                        <a:pt x="7265" y="20608"/>
                        <a:pt x="7205" y="20669"/>
                        <a:pt x="7174" y="20700"/>
                      </a:cubicBezTo>
                      <a:cubicBezTo>
                        <a:pt x="7144" y="20730"/>
                        <a:pt x="7113" y="20821"/>
                        <a:pt x="7022" y="20882"/>
                      </a:cubicBezTo>
                      <a:cubicBezTo>
                        <a:pt x="6961" y="20973"/>
                        <a:pt x="6961" y="20973"/>
                        <a:pt x="6870" y="20973"/>
                      </a:cubicBezTo>
                      <a:cubicBezTo>
                        <a:pt x="6810" y="20973"/>
                        <a:pt x="6810" y="21004"/>
                        <a:pt x="6810" y="21156"/>
                      </a:cubicBezTo>
                      <a:cubicBezTo>
                        <a:pt x="6810" y="21277"/>
                        <a:pt x="6658" y="21368"/>
                        <a:pt x="6597" y="21460"/>
                      </a:cubicBezTo>
                      <a:cubicBezTo>
                        <a:pt x="6566" y="21520"/>
                        <a:pt x="6536" y="21520"/>
                        <a:pt x="6445" y="21581"/>
                      </a:cubicBezTo>
                      <a:cubicBezTo>
                        <a:pt x="6414" y="21611"/>
                        <a:pt x="6384" y="21642"/>
                        <a:pt x="6384" y="21733"/>
                      </a:cubicBezTo>
                      <a:cubicBezTo>
                        <a:pt x="6384" y="21794"/>
                        <a:pt x="6354" y="21794"/>
                        <a:pt x="6354" y="21824"/>
                      </a:cubicBezTo>
                      <a:cubicBezTo>
                        <a:pt x="6354" y="21885"/>
                        <a:pt x="6354" y="21976"/>
                        <a:pt x="6384" y="22037"/>
                      </a:cubicBezTo>
                      <a:lnTo>
                        <a:pt x="6384" y="22219"/>
                      </a:lnTo>
                      <a:lnTo>
                        <a:pt x="6384" y="22402"/>
                      </a:lnTo>
                      <a:cubicBezTo>
                        <a:pt x="6384" y="22493"/>
                        <a:pt x="6354" y="22493"/>
                        <a:pt x="6384" y="22584"/>
                      </a:cubicBezTo>
                      <a:cubicBezTo>
                        <a:pt x="6384" y="22706"/>
                        <a:pt x="6293" y="22706"/>
                        <a:pt x="6293" y="22797"/>
                      </a:cubicBezTo>
                      <a:cubicBezTo>
                        <a:pt x="6262" y="22858"/>
                        <a:pt x="6262" y="22888"/>
                        <a:pt x="6262" y="23010"/>
                      </a:cubicBezTo>
                      <a:lnTo>
                        <a:pt x="6262" y="23192"/>
                      </a:lnTo>
                      <a:cubicBezTo>
                        <a:pt x="6262" y="23273"/>
                        <a:pt x="6235" y="23273"/>
                        <a:pt x="6190" y="23273"/>
                      </a:cubicBezTo>
                      <a:lnTo>
                        <a:pt x="6190" y="23273"/>
                      </a:lnTo>
                      <a:cubicBezTo>
                        <a:pt x="6168" y="23273"/>
                        <a:pt x="6141" y="23273"/>
                        <a:pt x="6110" y="23283"/>
                      </a:cubicBezTo>
                      <a:cubicBezTo>
                        <a:pt x="6050" y="23314"/>
                        <a:pt x="5958" y="23557"/>
                        <a:pt x="5898" y="23648"/>
                      </a:cubicBezTo>
                      <a:cubicBezTo>
                        <a:pt x="5837" y="23770"/>
                        <a:pt x="5837" y="23739"/>
                        <a:pt x="5806" y="23861"/>
                      </a:cubicBezTo>
                      <a:cubicBezTo>
                        <a:pt x="5776" y="23922"/>
                        <a:pt x="5776" y="23891"/>
                        <a:pt x="5746" y="23952"/>
                      </a:cubicBezTo>
                      <a:cubicBezTo>
                        <a:pt x="5685" y="24043"/>
                        <a:pt x="5654" y="24043"/>
                        <a:pt x="5624" y="24104"/>
                      </a:cubicBezTo>
                      <a:cubicBezTo>
                        <a:pt x="5533" y="24195"/>
                        <a:pt x="5594" y="24195"/>
                        <a:pt x="5502" y="24256"/>
                      </a:cubicBezTo>
                      <a:cubicBezTo>
                        <a:pt x="5472" y="24347"/>
                        <a:pt x="5442" y="24347"/>
                        <a:pt x="5351" y="24499"/>
                      </a:cubicBezTo>
                      <a:cubicBezTo>
                        <a:pt x="5290" y="24651"/>
                        <a:pt x="5290" y="24621"/>
                        <a:pt x="5229" y="24681"/>
                      </a:cubicBezTo>
                      <a:cubicBezTo>
                        <a:pt x="5199" y="24773"/>
                        <a:pt x="5168" y="24925"/>
                        <a:pt x="5168" y="25016"/>
                      </a:cubicBezTo>
                      <a:cubicBezTo>
                        <a:pt x="5168" y="25137"/>
                        <a:pt x="5168" y="25107"/>
                        <a:pt x="5138" y="25168"/>
                      </a:cubicBezTo>
                      <a:cubicBezTo>
                        <a:pt x="5077" y="25259"/>
                        <a:pt x="5077" y="25229"/>
                        <a:pt x="5047" y="25259"/>
                      </a:cubicBezTo>
                      <a:cubicBezTo>
                        <a:pt x="5016" y="25289"/>
                        <a:pt x="4986" y="25289"/>
                        <a:pt x="4986" y="25320"/>
                      </a:cubicBezTo>
                      <a:cubicBezTo>
                        <a:pt x="4986" y="25381"/>
                        <a:pt x="4895" y="25411"/>
                        <a:pt x="4864" y="25441"/>
                      </a:cubicBezTo>
                      <a:cubicBezTo>
                        <a:pt x="4834" y="25472"/>
                        <a:pt x="4773" y="25441"/>
                        <a:pt x="4743" y="25533"/>
                      </a:cubicBezTo>
                      <a:cubicBezTo>
                        <a:pt x="4712" y="25593"/>
                        <a:pt x="4743" y="25715"/>
                        <a:pt x="4712" y="25776"/>
                      </a:cubicBezTo>
                      <a:cubicBezTo>
                        <a:pt x="4682" y="25867"/>
                        <a:pt x="4682" y="25836"/>
                        <a:pt x="4621" y="25897"/>
                      </a:cubicBezTo>
                      <a:cubicBezTo>
                        <a:pt x="4591" y="25988"/>
                        <a:pt x="4621" y="26019"/>
                        <a:pt x="4560" y="26080"/>
                      </a:cubicBezTo>
                      <a:cubicBezTo>
                        <a:pt x="4530" y="26171"/>
                        <a:pt x="4469" y="26140"/>
                        <a:pt x="4439" y="26171"/>
                      </a:cubicBezTo>
                      <a:cubicBezTo>
                        <a:pt x="4423" y="26186"/>
                        <a:pt x="4408" y="26186"/>
                        <a:pt x="4389" y="26186"/>
                      </a:cubicBezTo>
                      <a:cubicBezTo>
                        <a:pt x="4370" y="26186"/>
                        <a:pt x="4347" y="26186"/>
                        <a:pt x="4317" y="26201"/>
                      </a:cubicBezTo>
                      <a:cubicBezTo>
                        <a:pt x="4287" y="26232"/>
                        <a:pt x="4317" y="26232"/>
                        <a:pt x="4287" y="26292"/>
                      </a:cubicBezTo>
                      <a:cubicBezTo>
                        <a:pt x="4256" y="26323"/>
                        <a:pt x="4226" y="26353"/>
                        <a:pt x="4226" y="26444"/>
                      </a:cubicBezTo>
                      <a:cubicBezTo>
                        <a:pt x="4226" y="26505"/>
                        <a:pt x="4135" y="26505"/>
                        <a:pt x="4104" y="26536"/>
                      </a:cubicBezTo>
                      <a:cubicBezTo>
                        <a:pt x="4096" y="26551"/>
                        <a:pt x="4086" y="26557"/>
                        <a:pt x="4076" y="26557"/>
                      </a:cubicBezTo>
                      <a:cubicBezTo>
                        <a:pt x="4052" y="26557"/>
                        <a:pt x="4026" y="26529"/>
                        <a:pt x="4017" y="26529"/>
                      </a:cubicBezTo>
                      <a:cubicBezTo>
                        <a:pt x="4014" y="26529"/>
                        <a:pt x="4013" y="26531"/>
                        <a:pt x="4013" y="26536"/>
                      </a:cubicBezTo>
                      <a:lnTo>
                        <a:pt x="4013" y="26688"/>
                      </a:lnTo>
                      <a:cubicBezTo>
                        <a:pt x="4013" y="26748"/>
                        <a:pt x="4074" y="26779"/>
                        <a:pt x="4104" y="26779"/>
                      </a:cubicBezTo>
                      <a:lnTo>
                        <a:pt x="4408" y="26779"/>
                      </a:lnTo>
                      <a:cubicBezTo>
                        <a:pt x="4429" y="26769"/>
                        <a:pt x="4442" y="26765"/>
                        <a:pt x="4453" y="26765"/>
                      </a:cubicBezTo>
                      <a:cubicBezTo>
                        <a:pt x="4476" y="26765"/>
                        <a:pt x="4489" y="26779"/>
                        <a:pt x="4530" y="26779"/>
                      </a:cubicBezTo>
                      <a:lnTo>
                        <a:pt x="4591" y="26779"/>
                      </a:lnTo>
                      <a:cubicBezTo>
                        <a:pt x="10943" y="22949"/>
                        <a:pt x="15168" y="15988"/>
                        <a:pt x="15168" y="8055"/>
                      </a:cubicBezTo>
                      <a:cubicBezTo>
                        <a:pt x="15047" y="6414"/>
                        <a:pt x="14773" y="4590"/>
                        <a:pt x="14378" y="2888"/>
                      </a:cubicBezTo>
                      <a:lnTo>
                        <a:pt x="14256" y="2857"/>
                      </a:lnTo>
                      <a:cubicBezTo>
                        <a:pt x="14256" y="2857"/>
                        <a:pt x="14226" y="2766"/>
                        <a:pt x="14165" y="2766"/>
                      </a:cubicBezTo>
                      <a:cubicBezTo>
                        <a:pt x="14165" y="2736"/>
                        <a:pt x="14013" y="2675"/>
                        <a:pt x="14013" y="2675"/>
                      </a:cubicBezTo>
                      <a:lnTo>
                        <a:pt x="13922" y="2645"/>
                      </a:lnTo>
                      <a:cubicBezTo>
                        <a:pt x="13922" y="2645"/>
                        <a:pt x="13801" y="2645"/>
                        <a:pt x="13801" y="2675"/>
                      </a:cubicBezTo>
                      <a:cubicBezTo>
                        <a:pt x="13801" y="2687"/>
                        <a:pt x="13794" y="2692"/>
                        <a:pt x="13785" y="2692"/>
                      </a:cubicBezTo>
                      <a:cubicBezTo>
                        <a:pt x="13746" y="2692"/>
                        <a:pt x="13649" y="2614"/>
                        <a:pt x="13649" y="2614"/>
                      </a:cubicBezTo>
                      <a:lnTo>
                        <a:pt x="13649" y="2523"/>
                      </a:lnTo>
                      <a:cubicBezTo>
                        <a:pt x="13649" y="2523"/>
                        <a:pt x="13649" y="2462"/>
                        <a:pt x="13618" y="2462"/>
                      </a:cubicBezTo>
                      <a:lnTo>
                        <a:pt x="13497" y="2462"/>
                      </a:lnTo>
                      <a:cubicBezTo>
                        <a:pt x="13466" y="2462"/>
                        <a:pt x="13466" y="2432"/>
                        <a:pt x="13405" y="2432"/>
                      </a:cubicBezTo>
                      <a:cubicBezTo>
                        <a:pt x="13375" y="2432"/>
                        <a:pt x="13345" y="2371"/>
                        <a:pt x="13314" y="2371"/>
                      </a:cubicBezTo>
                      <a:cubicBezTo>
                        <a:pt x="13253" y="2371"/>
                        <a:pt x="13223" y="2341"/>
                        <a:pt x="13193" y="2341"/>
                      </a:cubicBezTo>
                      <a:cubicBezTo>
                        <a:pt x="13162" y="2341"/>
                        <a:pt x="13193" y="2280"/>
                        <a:pt x="13193" y="2189"/>
                      </a:cubicBezTo>
                      <a:cubicBezTo>
                        <a:pt x="13193" y="2128"/>
                        <a:pt x="13162" y="2128"/>
                        <a:pt x="13101" y="2128"/>
                      </a:cubicBezTo>
                      <a:cubicBezTo>
                        <a:pt x="13071" y="2128"/>
                        <a:pt x="13041" y="2128"/>
                        <a:pt x="13010" y="2067"/>
                      </a:cubicBezTo>
                      <a:cubicBezTo>
                        <a:pt x="12967" y="2046"/>
                        <a:pt x="12955" y="2024"/>
                        <a:pt x="12929" y="2024"/>
                      </a:cubicBezTo>
                      <a:cubicBezTo>
                        <a:pt x="12919" y="2024"/>
                        <a:pt x="12906" y="2028"/>
                        <a:pt x="12889" y="2037"/>
                      </a:cubicBezTo>
                      <a:cubicBezTo>
                        <a:pt x="12858" y="2067"/>
                        <a:pt x="12737" y="2067"/>
                        <a:pt x="12706" y="2067"/>
                      </a:cubicBezTo>
                      <a:cubicBezTo>
                        <a:pt x="12645" y="2067"/>
                        <a:pt x="12645" y="2067"/>
                        <a:pt x="12615" y="2128"/>
                      </a:cubicBezTo>
                      <a:cubicBezTo>
                        <a:pt x="12585" y="2158"/>
                        <a:pt x="12554" y="2158"/>
                        <a:pt x="12494" y="2189"/>
                      </a:cubicBezTo>
                      <a:cubicBezTo>
                        <a:pt x="12463" y="2219"/>
                        <a:pt x="12463" y="2189"/>
                        <a:pt x="12433" y="2280"/>
                      </a:cubicBezTo>
                      <a:cubicBezTo>
                        <a:pt x="12402" y="2310"/>
                        <a:pt x="12402" y="2371"/>
                        <a:pt x="12402" y="2371"/>
                      </a:cubicBezTo>
                      <a:lnTo>
                        <a:pt x="12402" y="2462"/>
                      </a:lnTo>
                      <a:lnTo>
                        <a:pt x="12402" y="2584"/>
                      </a:lnTo>
                      <a:lnTo>
                        <a:pt x="12402" y="2645"/>
                      </a:lnTo>
                      <a:cubicBezTo>
                        <a:pt x="12402" y="2675"/>
                        <a:pt x="12402" y="2675"/>
                        <a:pt x="12433" y="2766"/>
                      </a:cubicBezTo>
                      <a:cubicBezTo>
                        <a:pt x="12463" y="2797"/>
                        <a:pt x="12433" y="2797"/>
                        <a:pt x="12433" y="2827"/>
                      </a:cubicBezTo>
                      <a:lnTo>
                        <a:pt x="12433" y="2949"/>
                      </a:lnTo>
                      <a:lnTo>
                        <a:pt x="12433" y="3040"/>
                      </a:lnTo>
                      <a:cubicBezTo>
                        <a:pt x="12433" y="3070"/>
                        <a:pt x="12402" y="3101"/>
                        <a:pt x="12342" y="3131"/>
                      </a:cubicBezTo>
                      <a:cubicBezTo>
                        <a:pt x="12311" y="3192"/>
                        <a:pt x="12311" y="3192"/>
                        <a:pt x="12250" y="3192"/>
                      </a:cubicBezTo>
                      <a:lnTo>
                        <a:pt x="12190" y="3192"/>
                      </a:lnTo>
                      <a:cubicBezTo>
                        <a:pt x="12159" y="3192"/>
                        <a:pt x="12129" y="3131"/>
                        <a:pt x="12129" y="3131"/>
                      </a:cubicBezTo>
                      <a:cubicBezTo>
                        <a:pt x="12098" y="3131"/>
                        <a:pt x="12038" y="3070"/>
                        <a:pt x="12038" y="3070"/>
                      </a:cubicBezTo>
                      <a:cubicBezTo>
                        <a:pt x="12038" y="3070"/>
                        <a:pt x="11977" y="3040"/>
                        <a:pt x="11977" y="2979"/>
                      </a:cubicBezTo>
                      <a:cubicBezTo>
                        <a:pt x="11977" y="2949"/>
                        <a:pt x="11886" y="2918"/>
                        <a:pt x="11855" y="2918"/>
                      </a:cubicBezTo>
                      <a:cubicBezTo>
                        <a:pt x="11825" y="2918"/>
                        <a:pt x="11794" y="2827"/>
                        <a:pt x="11794" y="2827"/>
                      </a:cubicBezTo>
                      <a:cubicBezTo>
                        <a:pt x="11794" y="2827"/>
                        <a:pt x="11734" y="2827"/>
                        <a:pt x="11703" y="2797"/>
                      </a:cubicBezTo>
                      <a:cubicBezTo>
                        <a:pt x="11683" y="2797"/>
                        <a:pt x="11676" y="2783"/>
                        <a:pt x="11665" y="2783"/>
                      </a:cubicBezTo>
                      <a:cubicBezTo>
                        <a:pt x="11659" y="2783"/>
                        <a:pt x="11653" y="2787"/>
                        <a:pt x="11642" y="2797"/>
                      </a:cubicBezTo>
                      <a:cubicBezTo>
                        <a:pt x="11602" y="2797"/>
                        <a:pt x="11575" y="2783"/>
                        <a:pt x="11534" y="2783"/>
                      </a:cubicBezTo>
                      <a:cubicBezTo>
                        <a:pt x="11514" y="2783"/>
                        <a:pt x="11490" y="2787"/>
                        <a:pt x="11460" y="2797"/>
                      </a:cubicBezTo>
                      <a:cubicBezTo>
                        <a:pt x="11454" y="2802"/>
                        <a:pt x="11447" y="2805"/>
                        <a:pt x="11440" y="2805"/>
                      </a:cubicBezTo>
                      <a:cubicBezTo>
                        <a:pt x="11406" y="2805"/>
                        <a:pt x="11357" y="2760"/>
                        <a:pt x="11308" y="2736"/>
                      </a:cubicBezTo>
                      <a:cubicBezTo>
                        <a:pt x="11278" y="2675"/>
                        <a:pt x="11156" y="2645"/>
                        <a:pt x="11156" y="2645"/>
                      </a:cubicBezTo>
                      <a:cubicBezTo>
                        <a:pt x="11156" y="2645"/>
                        <a:pt x="11126" y="2584"/>
                        <a:pt x="11126" y="2523"/>
                      </a:cubicBezTo>
                      <a:lnTo>
                        <a:pt x="11126" y="2462"/>
                      </a:lnTo>
                      <a:lnTo>
                        <a:pt x="11126" y="2341"/>
                      </a:lnTo>
                      <a:lnTo>
                        <a:pt x="11126" y="2280"/>
                      </a:lnTo>
                      <a:cubicBezTo>
                        <a:pt x="11126" y="2219"/>
                        <a:pt x="11065" y="2219"/>
                        <a:pt x="11065" y="2219"/>
                      </a:cubicBezTo>
                      <a:cubicBezTo>
                        <a:pt x="11065" y="2219"/>
                        <a:pt x="10943" y="2219"/>
                        <a:pt x="10913" y="2189"/>
                      </a:cubicBezTo>
                      <a:cubicBezTo>
                        <a:pt x="10913" y="2189"/>
                        <a:pt x="10913" y="2158"/>
                        <a:pt x="10852" y="2128"/>
                      </a:cubicBezTo>
                      <a:cubicBezTo>
                        <a:pt x="10842" y="2108"/>
                        <a:pt x="10839" y="2101"/>
                        <a:pt x="10838" y="2101"/>
                      </a:cubicBezTo>
                      <a:lnTo>
                        <a:pt x="10838" y="2101"/>
                      </a:lnTo>
                      <a:cubicBezTo>
                        <a:pt x="10835" y="2101"/>
                        <a:pt x="10842" y="2128"/>
                        <a:pt x="10822" y="2128"/>
                      </a:cubicBezTo>
                      <a:lnTo>
                        <a:pt x="10700" y="2128"/>
                      </a:lnTo>
                      <a:cubicBezTo>
                        <a:pt x="10670" y="2128"/>
                        <a:pt x="10639" y="2067"/>
                        <a:pt x="10639" y="2067"/>
                      </a:cubicBezTo>
                      <a:cubicBezTo>
                        <a:pt x="10639" y="2067"/>
                        <a:pt x="10548" y="2006"/>
                        <a:pt x="10518" y="2006"/>
                      </a:cubicBezTo>
                      <a:lnTo>
                        <a:pt x="10457" y="2006"/>
                      </a:lnTo>
                      <a:cubicBezTo>
                        <a:pt x="10427" y="2022"/>
                        <a:pt x="10411" y="2022"/>
                        <a:pt x="10400" y="2022"/>
                      </a:cubicBezTo>
                      <a:cubicBezTo>
                        <a:pt x="10389" y="2022"/>
                        <a:pt x="10381" y="2022"/>
                        <a:pt x="10366" y="2037"/>
                      </a:cubicBezTo>
                      <a:cubicBezTo>
                        <a:pt x="10356" y="2047"/>
                        <a:pt x="10346" y="2050"/>
                        <a:pt x="10337" y="2050"/>
                      </a:cubicBezTo>
                      <a:cubicBezTo>
                        <a:pt x="10319" y="2050"/>
                        <a:pt x="10305" y="2037"/>
                        <a:pt x="10305" y="2037"/>
                      </a:cubicBezTo>
                      <a:cubicBezTo>
                        <a:pt x="10244" y="2037"/>
                        <a:pt x="10183" y="2006"/>
                        <a:pt x="10153" y="1976"/>
                      </a:cubicBezTo>
                      <a:cubicBezTo>
                        <a:pt x="10092" y="1915"/>
                        <a:pt x="10062" y="1915"/>
                        <a:pt x="10062" y="1854"/>
                      </a:cubicBezTo>
                      <a:cubicBezTo>
                        <a:pt x="10062" y="1763"/>
                        <a:pt x="9940" y="1763"/>
                        <a:pt x="9940" y="1763"/>
                      </a:cubicBezTo>
                      <a:lnTo>
                        <a:pt x="9849" y="1733"/>
                      </a:lnTo>
                      <a:lnTo>
                        <a:pt x="9849" y="1672"/>
                      </a:lnTo>
                      <a:lnTo>
                        <a:pt x="9758" y="1611"/>
                      </a:lnTo>
                      <a:lnTo>
                        <a:pt x="9636" y="1611"/>
                      </a:lnTo>
                      <a:cubicBezTo>
                        <a:pt x="9576" y="1611"/>
                        <a:pt x="9545" y="1520"/>
                        <a:pt x="9545" y="1520"/>
                      </a:cubicBezTo>
                      <a:lnTo>
                        <a:pt x="9545" y="1368"/>
                      </a:lnTo>
                      <a:lnTo>
                        <a:pt x="9576" y="1307"/>
                      </a:lnTo>
                      <a:lnTo>
                        <a:pt x="9636" y="1246"/>
                      </a:lnTo>
                      <a:lnTo>
                        <a:pt x="9727" y="1125"/>
                      </a:lnTo>
                      <a:lnTo>
                        <a:pt x="9758" y="1003"/>
                      </a:lnTo>
                      <a:lnTo>
                        <a:pt x="9788" y="912"/>
                      </a:lnTo>
                      <a:lnTo>
                        <a:pt x="9788" y="821"/>
                      </a:lnTo>
                      <a:cubicBezTo>
                        <a:pt x="9788" y="821"/>
                        <a:pt x="9758" y="760"/>
                        <a:pt x="9697" y="669"/>
                      </a:cubicBezTo>
                      <a:lnTo>
                        <a:pt x="9576" y="608"/>
                      </a:lnTo>
                      <a:lnTo>
                        <a:pt x="9545" y="517"/>
                      </a:lnTo>
                      <a:lnTo>
                        <a:pt x="9576" y="456"/>
                      </a:lnTo>
                      <a:lnTo>
                        <a:pt x="9606" y="365"/>
                      </a:lnTo>
                      <a:lnTo>
                        <a:pt x="9697" y="304"/>
                      </a:lnTo>
                      <a:cubicBezTo>
                        <a:pt x="9697" y="304"/>
                        <a:pt x="9697" y="213"/>
                        <a:pt x="9636" y="152"/>
                      </a:cubicBezTo>
                      <a:lnTo>
                        <a:pt x="9576" y="152"/>
                      </a:lnTo>
                      <a:cubicBezTo>
                        <a:pt x="9576" y="152"/>
                        <a:pt x="9484" y="213"/>
                        <a:pt x="9454" y="213"/>
                      </a:cubicBezTo>
                      <a:cubicBezTo>
                        <a:pt x="9424" y="213"/>
                        <a:pt x="9424" y="152"/>
                        <a:pt x="9424" y="152"/>
                      </a:cubicBezTo>
                      <a:lnTo>
                        <a:pt x="9424" y="61"/>
                      </a:lnTo>
                      <a:lnTo>
                        <a:pt x="939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18"/>
                <p:cNvSpPr/>
                <p:nvPr/>
              </p:nvSpPr>
              <p:spPr>
                <a:xfrm>
                  <a:off x="13886550" y="7307400"/>
                  <a:ext cx="315375" cy="407300"/>
                </a:xfrm>
                <a:custGeom>
                  <a:rect b="b" l="l" r="r" t="t"/>
                  <a:pathLst>
                    <a:path extrusionOk="0" h="16292" w="12615">
                      <a:moveTo>
                        <a:pt x="4377" y="7599"/>
                      </a:moveTo>
                      <a:lnTo>
                        <a:pt x="4377" y="7842"/>
                      </a:lnTo>
                      <a:lnTo>
                        <a:pt x="4377" y="7872"/>
                      </a:lnTo>
                      <a:cubicBezTo>
                        <a:pt x="4377" y="7933"/>
                        <a:pt x="4347" y="7933"/>
                        <a:pt x="4316" y="7994"/>
                      </a:cubicBezTo>
                      <a:cubicBezTo>
                        <a:pt x="4300" y="8019"/>
                        <a:pt x="4283" y="8028"/>
                        <a:pt x="4267" y="8028"/>
                      </a:cubicBezTo>
                      <a:cubicBezTo>
                        <a:pt x="4225" y="8028"/>
                        <a:pt x="4187" y="7964"/>
                        <a:pt x="4164" y="7964"/>
                      </a:cubicBezTo>
                      <a:cubicBezTo>
                        <a:pt x="4104" y="7964"/>
                        <a:pt x="4073" y="7994"/>
                        <a:pt x="4073" y="7994"/>
                      </a:cubicBezTo>
                      <a:lnTo>
                        <a:pt x="3830" y="7994"/>
                      </a:lnTo>
                      <a:cubicBezTo>
                        <a:pt x="3830" y="7994"/>
                        <a:pt x="3800" y="7964"/>
                        <a:pt x="3769" y="7964"/>
                      </a:cubicBezTo>
                      <a:cubicBezTo>
                        <a:pt x="3739" y="7964"/>
                        <a:pt x="3678" y="7903"/>
                        <a:pt x="3648" y="7903"/>
                      </a:cubicBezTo>
                      <a:cubicBezTo>
                        <a:pt x="3617" y="7903"/>
                        <a:pt x="3526" y="7903"/>
                        <a:pt x="3496" y="7994"/>
                      </a:cubicBezTo>
                      <a:cubicBezTo>
                        <a:pt x="3465" y="8024"/>
                        <a:pt x="3313" y="8024"/>
                        <a:pt x="3313" y="8024"/>
                      </a:cubicBezTo>
                      <a:cubicBezTo>
                        <a:pt x="3344" y="8024"/>
                        <a:pt x="3344" y="7964"/>
                        <a:pt x="3344" y="7964"/>
                      </a:cubicBezTo>
                      <a:cubicBezTo>
                        <a:pt x="3344" y="7964"/>
                        <a:pt x="3374" y="7872"/>
                        <a:pt x="3435" y="7872"/>
                      </a:cubicBezTo>
                      <a:cubicBezTo>
                        <a:pt x="3465" y="7842"/>
                        <a:pt x="3465" y="7812"/>
                        <a:pt x="3496" y="7812"/>
                      </a:cubicBezTo>
                      <a:lnTo>
                        <a:pt x="3587" y="7812"/>
                      </a:lnTo>
                      <a:cubicBezTo>
                        <a:pt x="3617" y="7812"/>
                        <a:pt x="3648" y="7751"/>
                        <a:pt x="3678" y="7751"/>
                      </a:cubicBezTo>
                      <a:cubicBezTo>
                        <a:pt x="3739" y="7751"/>
                        <a:pt x="3759" y="7737"/>
                        <a:pt x="3784" y="7737"/>
                      </a:cubicBezTo>
                      <a:cubicBezTo>
                        <a:pt x="3796" y="7737"/>
                        <a:pt x="3810" y="7741"/>
                        <a:pt x="3830" y="7751"/>
                      </a:cubicBezTo>
                      <a:cubicBezTo>
                        <a:pt x="3921" y="7751"/>
                        <a:pt x="3891" y="7751"/>
                        <a:pt x="3952" y="7812"/>
                      </a:cubicBezTo>
                      <a:cubicBezTo>
                        <a:pt x="3976" y="7820"/>
                        <a:pt x="3994" y="7824"/>
                        <a:pt x="4008" y="7824"/>
                      </a:cubicBezTo>
                      <a:cubicBezTo>
                        <a:pt x="4047" y="7824"/>
                        <a:pt x="4059" y="7795"/>
                        <a:pt x="4104" y="7751"/>
                      </a:cubicBezTo>
                      <a:cubicBezTo>
                        <a:pt x="4195" y="7720"/>
                        <a:pt x="4225" y="7720"/>
                        <a:pt x="4286" y="7720"/>
                      </a:cubicBezTo>
                      <a:cubicBezTo>
                        <a:pt x="4377" y="7720"/>
                        <a:pt x="4347" y="7599"/>
                        <a:pt x="4377" y="7599"/>
                      </a:cubicBezTo>
                      <a:close/>
                      <a:moveTo>
                        <a:pt x="4103" y="9965"/>
                      </a:moveTo>
                      <a:cubicBezTo>
                        <a:pt x="4103" y="9965"/>
                        <a:pt x="4104" y="9966"/>
                        <a:pt x="4104" y="9970"/>
                      </a:cubicBezTo>
                      <a:cubicBezTo>
                        <a:pt x="4104" y="10000"/>
                        <a:pt x="4043" y="10152"/>
                        <a:pt x="4043" y="10243"/>
                      </a:cubicBezTo>
                      <a:cubicBezTo>
                        <a:pt x="4043" y="10304"/>
                        <a:pt x="4073" y="10365"/>
                        <a:pt x="4043" y="10395"/>
                      </a:cubicBezTo>
                      <a:cubicBezTo>
                        <a:pt x="4012" y="10426"/>
                        <a:pt x="4043" y="10426"/>
                        <a:pt x="4012" y="10456"/>
                      </a:cubicBezTo>
                      <a:cubicBezTo>
                        <a:pt x="3985" y="10474"/>
                        <a:pt x="3964" y="10479"/>
                        <a:pt x="3947" y="10479"/>
                      </a:cubicBezTo>
                      <a:cubicBezTo>
                        <a:pt x="3930" y="10479"/>
                        <a:pt x="3919" y="10474"/>
                        <a:pt x="3913" y="10474"/>
                      </a:cubicBezTo>
                      <a:cubicBezTo>
                        <a:pt x="3907" y="10474"/>
                        <a:pt x="3909" y="10481"/>
                        <a:pt x="3921" y="10517"/>
                      </a:cubicBezTo>
                      <a:cubicBezTo>
                        <a:pt x="3952" y="10578"/>
                        <a:pt x="4012" y="10608"/>
                        <a:pt x="4012" y="10608"/>
                      </a:cubicBezTo>
                      <a:cubicBezTo>
                        <a:pt x="4043" y="10608"/>
                        <a:pt x="4073" y="10608"/>
                        <a:pt x="4073" y="10669"/>
                      </a:cubicBezTo>
                      <a:cubicBezTo>
                        <a:pt x="4073" y="10699"/>
                        <a:pt x="4104" y="10730"/>
                        <a:pt x="4104" y="10760"/>
                      </a:cubicBezTo>
                      <a:cubicBezTo>
                        <a:pt x="4104" y="10821"/>
                        <a:pt x="4104" y="10851"/>
                        <a:pt x="4043" y="10912"/>
                      </a:cubicBezTo>
                      <a:cubicBezTo>
                        <a:pt x="4012" y="10973"/>
                        <a:pt x="3952" y="11003"/>
                        <a:pt x="3952" y="11034"/>
                      </a:cubicBezTo>
                      <a:cubicBezTo>
                        <a:pt x="3952" y="11039"/>
                        <a:pt x="3954" y="11045"/>
                        <a:pt x="3957" y="11052"/>
                      </a:cubicBezTo>
                      <a:lnTo>
                        <a:pt x="3957" y="11052"/>
                      </a:lnTo>
                      <a:cubicBezTo>
                        <a:pt x="3942" y="11048"/>
                        <a:pt x="3929" y="11042"/>
                        <a:pt x="3921" y="11034"/>
                      </a:cubicBezTo>
                      <a:cubicBezTo>
                        <a:pt x="3860" y="11003"/>
                        <a:pt x="3860" y="10973"/>
                        <a:pt x="3860" y="10912"/>
                      </a:cubicBezTo>
                      <a:cubicBezTo>
                        <a:pt x="3891" y="10882"/>
                        <a:pt x="3891" y="10851"/>
                        <a:pt x="3891" y="10821"/>
                      </a:cubicBezTo>
                      <a:cubicBezTo>
                        <a:pt x="3891" y="10760"/>
                        <a:pt x="3921" y="10669"/>
                        <a:pt x="3921" y="10669"/>
                      </a:cubicBezTo>
                      <a:cubicBezTo>
                        <a:pt x="3921" y="10669"/>
                        <a:pt x="4012" y="10608"/>
                        <a:pt x="3921" y="10608"/>
                      </a:cubicBezTo>
                      <a:cubicBezTo>
                        <a:pt x="3891" y="10608"/>
                        <a:pt x="3769" y="10547"/>
                        <a:pt x="3739" y="10547"/>
                      </a:cubicBezTo>
                      <a:cubicBezTo>
                        <a:pt x="3712" y="10547"/>
                        <a:pt x="3613" y="10451"/>
                        <a:pt x="3634" y="10451"/>
                      </a:cubicBezTo>
                      <a:cubicBezTo>
                        <a:pt x="3636" y="10451"/>
                        <a:pt x="3641" y="10453"/>
                        <a:pt x="3648" y="10456"/>
                      </a:cubicBezTo>
                      <a:cubicBezTo>
                        <a:pt x="3709" y="10456"/>
                        <a:pt x="3769" y="10456"/>
                        <a:pt x="3800" y="10517"/>
                      </a:cubicBezTo>
                      <a:cubicBezTo>
                        <a:pt x="3820" y="10527"/>
                        <a:pt x="3837" y="10530"/>
                        <a:pt x="3850" y="10530"/>
                      </a:cubicBezTo>
                      <a:cubicBezTo>
                        <a:pt x="3877" y="10530"/>
                        <a:pt x="3891" y="10517"/>
                        <a:pt x="3891" y="10517"/>
                      </a:cubicBezTo>
                      <a:lnTo>
                        <a:pt x="3891" y="10456"/>
                      </a:lnTo>
                      <a:cubicBezTo>
                        <a:pt x="3891" y="10426"/>
                        <a:pt x="3891" y="10395"/>
                        <a:pt x="3921" y="10395"/>
                      </a:cubicBezTo>
                      <a:cubicBezTo>
                        <a:pt x="3952" y="10395"/>
                        <a:pt x="3952" y="10395"/>
                        <a:pt x="3952" y="10304"/>
                      </a:cubicBezTo>
                      <a:cubicBezTo>
                        <a:pt x="3952" y="10243"/>
                        <a:pt x="3952" y="10091"/>
                        <a:pt x="4012" y="10091"/>
                      </a:cubicBezTo>
                      <a:cubicBezTo>
                        <a:pt x="4043" y="10091"/>
                        <a:pt x="4073" y="10061"/>
                        <a:pt x="4073" y="10061"/>
                      </a:cubicBezTo>
                      <a:cubicBezTo>
                        <a:pt x="4073" y="10061"/>
                        <a:pt x="4097" y="9965"/>
                        <a:pt x="4103" y="9965"/>
                      </a:cubicBezTo>
                      <a:close/>
                      <a:moveTo>
                        <a:pt x="9970" y="0"/>
                      </a:moveTo>
                      <a:cubicBezTo>
                        <a:pt x="9940" y="0"/>
                        <a:pt x="9848" y="91"/>
                        <a:pt x="9848" y="122"/>
                      </a:cubicBezTo>
                      <a:cubicBezTo>
                        <a:pt x="9848" y="152"/>
                        <a:pt x="9788" y="213"/>
                        <a:pt x="9788" y="213"/>
                      </a:cubicBezTo>
                      <a:cubicBezTo>
                        <a:pt x="9788" y="213"/>
                        <a:pt x="9666" y="304"/>
                        <a:pt x="9636" y="304"/>
                      </a:cubicBezTo>
                      <a:cubicBezTo>
                        <a:pt x="9575" y="304"/>
                        <a:pt x="9636" y="365"/>
                        <a:pt x="9636" y="426"/>
                      </a:cubicBezTo>
                      <a:cubicBezTo>
                        <a:pt x="9636" y="456"/>
                        <a:pt x="9575" y="517"/>
                        <a:pt x="9575" y="517"/>
                      </a:cubicBezTo>
                      <a:cubicBezTo>
                        <a:pt x="9544" y="517"/>
                        <a:pt x="9484" y="547"/>
                        <a:pt x="9484" y="578"/>
                      </a:cubicBezTo>
                      <a:cubicBezTo>
                        <a:pt x="9423" y="608"/>
                        <a:pt x="9393" y="669"/>
                        <a:pt x="9393" y="699"/>
                      </a:cubicBezTo>
                      <a:cubicBezTo>
                        <a:pt x="9393" y="729"/>
                        <a:pt x="9332" y="729"/>
                        <a:pt x="9332" y="760"/>
                      </a:cubicBezTo>
                      <a:cubicBezTo>
                        <a:pt x="9332" y="821"/>
                        <a:pt x="9332" y="881"/>
                        <a:pt x="9271" y="881"/>
                      </a:cubicBezTo>
                      <a:cubicBezTo>
                        <a:pt x="9247" y="881"/>
                        <a:pt x="9242" y="804"/>
                        <a:pt x="9225" y="804"/>
                      </a:cubicBezTo>
                      <a:cubicBezTo>
                        <a:pt x="9221" y="804"/>
                        <a:pt x="9216" y="809"/>
                        <a:pt x="9210" y="821"/>
                      </a:cubicBezTo>
                      <a:cubicBezTo>
                        <a:pt x="9180" y="851"/>
                        <a:pt x="9119" y="851"/>
                        <a:pt x="9089" y="881"/>
                      </a:cubicBezTo>
                      <a:cubicBezTo>
                        <a:pt x="9058" y="912"/>
                        <a:pt x="9028" y="973"/>
                        <a:pt x="8967" y="973"/>
                      </a:cubicBezTo>
                      <a:cubicBezTo>
                        <a:pt x="8937" y="973"/>
                        <a:pt x="8876" y="973"/>
                        <a:pt x="8876" y="1003"/>
                      </a:cubicBezTo>
                      <a:cubicBezTo>
                        <a:pt x="8815" y="1003"/>
                        <a:pt x="8785" y="1033"/>
                        <a:pt x="8785" y="1033"/>
                      </a:cubicBezTo>
                      <a:lnTo>
                        <a:pt x="8724" y="1064"/>
                      </a:lnTo>
                      <a:cubicBezTo>
                        <a:pt x="8724" y="1064"/>
                        <a:pt x="8663" y="1003"/>
                        <a:pt x="8663" y="973"/>
                      </a:cubicBezTo>
                      <a:cubicBezTo>
                        <a:pt x="8663" y="912"/>
                        <a:pt x="8633" y="881"/>
                        <a:pt x="8633" y="881"/>
                      </a:cubicBezTo>
                      <a:cubicBezTo>
                        <a:pt x="8633" y="881"/>
                        <a:pt x="8572" y="881"/>
                        <a:pt x="8572" y="851"/>
                      </a:cubicBezTo>
                      <a:cubicBezTo>
                        <a:pt x="8572" y="821"/>
                        <a:pt x="8572" y="729"/>
                        <a:pt x="8511" y="729"/>
                      </a:cubicBezTo>
                      <a:cubicBezTo>
                        <a:pt x="6627" y="2371"/>
                        <a:pt x="4560" y="4438"/>
                        <a:pt x="3009" y="6778"/>
                      </a:cubicBezTo>
                      <a:cubicBezTo>
                        <a:pt x="3040" y="6778"/>
                        <a:pt x="3101" y="6809"/>
                        <a:pt x="3101" y="6809"/>
                      </a:cubicBezTo>
                      <a:lnTo>
                        <a:pt x="3161" y="6900"/>
                      </a:lnTo>
                      <a:cubicBezTo>
                        <a:pt x="3161" y="6900"/>
                        <a:pt x="3161" y="6930"/>
                        <a:pt x="3131" y="7021"/>
                      </a:cubicBezTo>
                      <a:cubicBezTo>
                        <a:pt x="3101" y="7052"/>
                        <a:pt x="3161" y="7052"/>
                        <a:pt x="3192" y="7082"/>
                      </a:cubicBezTo>
                      <a:lnTo>
                        <a:pt x="3313" y="7204"/>
                      </a:lnTo>
                      <a:cubicBezTo>
                        <a:pt x="3344" y="7234"/>
                        <a:pt x="3313" y="7265"/>
                        <a:pt x="3313" y="7325"/>
                      </a:cubicBezTo>
                      <a:cubicBezTo>
                        <a:pt x="3298" y="7341"/>
                        <a:pt x="3291" y="7341"/>
                        <a:pt x="3283" y="7341"/>
                      </a:cubicBezTo>
                      <a:cubicBezTo>
                        <a:pt x="3275" y="7341"/>
                        <a:pt x="3268" y="7341"/>
                        <a:pt x="3253" y="7356"/>
                      </a:cubicBezTo>
                      <a:cubicBezTo>
                        <a:pt x="3192" y="7386"/>
                        <a:pt x="3253" y="7417"/>
                        <a:pt x="3192" y="7477"/>
                      </a:cubicBezTo>
                      <a:cubicBezTo>
                        <a:pt x="3177" y="7493"/>
                        <a:pt x="3169" y="7493"/>
                        <a:pt x="3165" y="7493"/>
                      </a:cubicBezTo>
                      <a:cubicBezTo>
                        <a:pt x="3161" y="7493"/>
                        <a:pt x="3161" y="7493"/>
                        <a:pt x="3161" y="7508"/>
                      </a:cubicBezTo>
                      <a:cubicBezTo>
                        <a:pt x="3141" y="7508"/>
                        <a:pt x="3121" y="7521"/>
                        <a:pt x="3092" y="7521"/>
                      </a:cubicBezTo>
                      <a:cubicBezTo>
                        <a:pt x="3077" y="7521"/>
                        <a:pt x="3060" y="7518"/>
                        <a:pt x="3040" y="7508"/>
                      </a:cubicBezTo>
                      <a:cubicBezTo>
                        <a:pt x="3040" y="7508"/>
                        <a:pt x="2979" y="7417"/>
                        <a:pt x="3009" y="7386"/>
                      </a:cubicBezTo>
                      <a:cubicBezTo>
                        <a:pt x="3040" y="7356"/>
                        <a:pt x="2979" y="7356"/>
                        <a:pt x="2979" y="7325"/>
                      </a:cubicBezTo>
                      <a:cubicBezTo>
                        <a:pt x="2979" y="7265"/>
                        <a:pt x="2949" y="7265"/>
                        <a:pt x="2888" y="7265"/>
                      </a:cubicBezTo>
                      <a:cubicBezTo>
                        <a:pt x="2857" y="7265"/>
                        <a:pt x="2857" y="7265"/>
                        <a:pt x="2857" y="7204"/>
                      </a:cubicBezTo>
                      <a:cubicBezTo>
                        <a:pt x="2857" y="7143"/>
                        <a:pt x="2827" y="7204"/>
                        <a:pt x="2827" y="7113"/>
                      </a:cubicBezTo>
                      <a:lnTo>
                        <a:pt x="2827" y="7082"/>
                      </a:lnTo>
                      <a:cubicBezTo>
                        <a:pt x="2827" y="7113"/>
                        <a:pt x="2797" y="7113"/>
                        <a:pt x="2797" y="7143"/>
                      </a:cubicBezTo>
                      <a:lnTo>
                        <a:pt x="2827" y="7204"/>
                      </a:lnTo>
                      <a:lnTo>
                        <a:pt x="2827" y="7265"/>
                      </a:lnTo>
                      <a:cubicBezTo>
                        <a:pt x="2827" y="7325"/>
                        <a:pt x="2827" y="7325"/>
                        <a:pt x="2857" y="7356"/>
                      </a:cubicBezTo>
                      <a:cubicBezTo>
                        <a:pt x="2857" y="7386"/>
                        <a:pt x="2857" y="7386"/>
                        <a:pt x="2827" y="7386"/>
                      </a:cubicBezTo>
                      <a:cubicBezTo>
                        <a:pt x="2797" y="7386"/>
                        <a:pt x="2797" y="7417"/>
                        <a:pt x="2797" y="7417"/>
                      </a:cubicBezTo>
                      <a:cubicBezTo>
                        <a:pt x="2797" y="7417"/>
                        <a:pt x="2736" y="7417"/>
                        <a:pt x="2705" y="7477"/>
                      </a:cubicBezTo>
                      <a:cubicBezTo>
                        <a:pt x="2675" y="7477"/>
                        <a:pt x="2705" y="7538"/>
                        <a:pt x="2675" y="7538"/>
                      </a:cubicBezTo>
                      <a:lnTo>
                        <a:pt x="2645" y="7568"/>
                      </a:lnTo>
                      <a:cubicBezTo>
                        <a:pt x="2645" y="7568"/>
                        <a:pt x="2584" y="7629"/>
                        <a:pt x="2645" y="7660"/>
                      </a:cubicBezTo>
                      <a:cubicBezTo>
                        <a:pt x="2645" y="7690"/>
                        <a:pt x="2584" y="7690"/>
                        <a:pt x="2584" y="7720"/>
                      </a:cubicBezTo>
                      <a:cubicBezTo>
                        <a:pt x="2553" y="7720"/>
                        <a:pt x="2584" y="7781"/>
                        <a:pt x="2584" y="7812"/>
                      </a:cubicBezTo>
                      <a:lnTo>
                        <a:pt x="2584" y="7872"/>
                      </a:lnTo>
                      <a:cubicBezTo>
                        <a:pt x="2584" y="7933"/>
                        <a:pt x="2584" y="7933"/>
                        <a:pt x="2553" y="7964"/>
                      </a:cubicBezTo>
                      <a:lnTo>
                        <a:pt x="2553" y="8024"/>
                      </a:lnTo>
                      <a:cubicBezTo>
                        <a:pt x="2553" y="8055"/>
                        <a:pt x="2538" y="8055"/>
                        <a:pt x="2523" y="8055"/>
                      </a:cubicBezTo>
                      <a:cubicBezTo>
                        <a:pt x="2508" y="8055"/>
                        <a:pt x="2493" y="8055"/>
                        <a:pt x="2493" y="8085"/>
                      </a:cubicBezTo>
                      <a:lnTo>
                        <a:pt x="2432" y="8116"/>
                      </a:lnTo>
                      <a:lnTo>
                        <a:pt x="2402" y="8116"/>
                      </a:lnTo>
                      <a:lnTo>
                        <a:pt x="2402" y="7994"/>
                      </a:lnTo>
                      <a:cubicBezTo>
                        <a:pt x="2432" y="7964"/>
                        <a:pt x="2402" y="7933"/>
                        <a:pt x="2371" y="7933"/>
                      </a:cubicBezTo>
                      <a:lnTo>
                        <a:pt x="1915" y="8724"/>
                      </a:lnTo>
                      <a:cubicBezTo>
                        <a:pt x="1935" y="8724"/>
                        <a:pt x="1942" y="8737"/>
                        <a:pt x="1944" y="8737"/>
                      </a:cubicBezTo>
                      <a:cubicBezTo>
                        <a:pt x="1946" y="8737"/>
                        <a:pt x="1946" y="8734"/>
                        <a:pt x="1946" y="8724"/>
                      </a:cubicBezTo>
                      <a:cubicBezTo>
                        <a:pt x="1946" y="8693"/>
                        <a:pt x="1976" y="8632"/>
                        <a:pt x="1976" y="8632"/>
                      </a:cubicBezTo>
                      <a:cubicBezTo>
                        <a:pt x="1976" y="8632"/>
                        <a:pt x="2037" y="8724"/>
                        <a:pt x="2098" y="8724"/>
                      </a:cubicBezTo>
                      <a:cubicBezTo>
                        <a:pt x="2113" y="8708"/>
                        <a:pt x="2143" y="8708"/>
                        <a:pt x="2174" y="8708"/>
                      </a:cubicBezTo>
                      <a:cubicBezTo>
                        <a:pt x="2204" y="8708"/>
                        <a:pt x="2234" y="8708"/>
                        <a:pt x="2250" y="8693"/>
                      </a:cubicBezTo>
                      <a:cubicBezTo>
                        <a:pt x="2265" y="8663"/>
                        <a:pt x="2272" y="8663"/>
                        <a:pt x="2276" y="8663"/>
                      </a:cubicBezTo>
                      <a:cubicBezTo>
                        <a:pt x="2280" y="8663"/>
                        <a:pt x="2280" y="8663"/>
                        <a:pt x="2280" y="8632"/>
                      </a:cubicBezTo>
                      <a:cubicBezTo>
                        <a:pt x="2250" y="8602"/>
                        <a:pt x="2128" y="8632"/>
                        <a:pt x="2128" y="8572"/>
                      </a:cubicBezTo>
                      <a:lnTo>
                        <a:pt x="2128" y="8450"/>
                      </a:lnTo>
                      <a:cubicBezTo>
                        <a:pt x="2128" y="8450"/>
                        <a:pt x="2250" y="8450"/>
                        <a:pt x="2280" y="8480"/>
                      </a:cubicBezTo>
                      <a:cubicBezTo>
                        <a:pt x="2330" y="8530"/>
                        <a:pt x="2339" y="8580"/>
                        <a:pt x="2357" y="8580"/>
                      </a:cubicBezTo>
                      <a:cubicBezTo>
                        <a:pt x="2361" y="8580"/>
                        <a:pt x="2366" y="8577"/>
                        <a:pt x="2371" y="8572"/>
                      </a:cubicBezTo>
                      <a:cubicBezTo>
                        <a:pt x="2391" y="8572"/>
                        <a:pt x="2398" y="8585"/>
                        <a:pt x="2409" y="8585"/>
                      </a:cubicBezTo>
                      <a:cubicBezTo>
                        <a:pt x="2415" y="8585"/>
                        <a:pt x="2422" y="8582"/>
                        <a:pt x="2432" y="8572"/>
                      </a:cubicBezTo>
                      <a:cubicBezTo>
                        <a:pt x="2493" y="8541"/>
                        <a:pt x="2493" y="8480"/>
                        <a:pt x="2523" y="8480"/>
                      </a:cubicBezTo>
                      <a:cubicBezTo>
                        <a:pt x="2553" y="8450"/>
                        <a:pt x="2553" y="8450"/>
                        <a:pt x="2584" y="8450"/>
                      </a:cubicBezTo>
                      <a:cubicBezTo>
                        <a:pt x="2633" y="8450"/>
                        <a:pt x="2662" y="8411"/>
                        <a:pt x="2687" y="8411"/>
                      </a:cubicBezTo>
                      <a:cubicBezTo>
                        <a:pt x="2693" y="8411"/>
                        <a:pt x="2699" y="8413"/>
                        <a:pt x="2705" y="8420"/>
                      </a:cubicBezTo>
                      <a:cubicBezTo>
                        <a:pt x="2721" y="8435"/>
                        <a:pt x="2728" y="8435"/>
                        <a:pt x="2740" y="8435"/>
                      </a:cubicBezTo>
                      <a:cubicBezTo>
                        <a:pt x="2751" y="8435"/>
                        <a:pt x="2766" y="8435"/>
                        <a:pt x="2797" y="8450"/>
                      </a:cubicBezTo>
                      <a:cubicBezTo>
                        <a:pt x="2812" y="8465"/>
                        <a:pt x="2819" y="8473"/>
                        <a:pt x="2827" y="8473"/>
                      </a:cubicBezTo>
                      <a:cubicBezTo>
                        <a:pt x="2835" y="8473"/>
                        <a:pt x="2842" y="8465"/>
                        <a:pt x="2857" y="8450"/>
                      </a:cubicBezTo>
                      <a:cubicBezTo>
                        <a:pt x="2888" y="8450"/>
                        <a:pt x="2979" y="8420"/>
                        <a:pt x="2979" y="8389"/>
                      </a:cubicBezTo>
                      <a:cubicBezTo>
                        <a:pt x="2979" y="8345"/>
                        <a:pt x="2995" y="8316"/>
                        <a:pt x="3016" y="8316"/>
                      </a:cubicBezTo>
                      <a:cubicBezTo>
                        <a:pt x="3024" y="8316"/>
                        <a:pt x="3032" y="8320"/>
                        <a:pt x="3040" y="8328"/>
                      </a:cubicBezTo>
                      <a:cubicBezTo>
                        <a:pt x="3092" y="8328"/>
                        <a:pt x="3122" y="8395"/>
                        <a:pt x="3148" y="8395"/>
                      </a:cubicBezTo>
                      <a:cubicBezTo>
                        <a:pt x="3153" y="8395"/>
                        <a:pt x="3157" y="8394"/>
                        <a:pt x="3161" y="8389"/>
                      </a:cubicBezTo>
                      <a:cubicBezTo>
                        <a:pt x="3192" y="8328"/>
                        <a:pt x="3313" y="8298"/>
                        <a:pt x="3313" y="8298"/>
                      </a:cubicBezTo>
                      <a:cubicBezTo>
                        <a:pt x="3404" y="8298"/>
                        <a:pt x="3435" y="8268"/>
                        <a:pt x="3435" y="8268"/>
                      </a:cubicBezTo>
                      <a:lnTo>
                        <a:pt x="3435" y="8268"/>
                      </a:lnTo>
                      <a:cubicBezTo>
                        <a:pt x="3435" y="8298"/>
                        <a:pt x="3435" y="8389"/>
                        <a:pt x="3405" y="8389"/>
                      </a:cubicBezTo>
                      <a:cubicBezTo>
                        <a:pt x="3344" y="8389"/>
                        <a:pt x="3283" y="8480"/>
                        <a:pt x="3283" y="8480"/>
                      </a:cubicBezTo>
                      <a:cubicBezTo>
                        <a:pt x="3253" y="8480"/>
                        <a:pt x="3192" y="8541"/>
                        <a:pt x="3131" y="8541"/>
                      </a:cubicBezTo>
                      <a:cubicBezTo>
                        <a:pt x="3101" y="8572"/>
                        <a:pt x="3009" y="8602"/>
                        <a:pt x="2949" y="8602"/>
                      </a:cubicBezTo>
                      <a:cubicBezTo>
                        <a:pt x="2857" y="8602"/>
                        <a:pt x="2797" y="8632"/>
                        <a:pt x="2736" y="8693"/>
                      </a:cubicBezTo>
                      <a:lnTo>
                        <a:pt x="2675" y="8754"/>
                      </a:lnTo>
                      <a:cubicBezTo>
                        <a:pt x="2645" y="8784"/>
                        <a:pt x="2553" y="8845"/>
                        <a:pt x="2523" y="8845"/>
                      </a:cubicBezTo>
                      <a:cubicBezTo>
                        <a:pt x="2493" y="8876"/>
                        <a:pt x="2402" y="8876"/>
                        <a:pt x="2341" y="8876"/>
                      </a:cubicBezTo>
                      <a:cubicBezTo>
                        <a:pt x="2292" y="8876"/>
                        <a:pt x="2166" y="8914"/>
                        <a:pt x="2101" y="8914"/>
                      </a:cubicBezTo>
                      <a:cubicBezTo>
                        <a:pt x="2085" y="8914"/>
                        <a:pt x="2073" y="8912"/>
                        <a:pt x="2067" y="8906"/>
                      </a:cubicBezTo>
                      <a:cubicBezTo>
                        <a:pt x="2037" y="8876"/>
                        <a:pt x="2037" y="8845"/>
                        <a:pt x="1976" y="8845"/>
                      </a:cubicBezTo>
                      <a:cubicBezTo>
                        <a:pt x="1946" y="8845"/>
                        <a:pt x="1915" y="8845"/>
                        <a:pt x="1915" y="8784"/>
                      </a:cubicBezTo>
                      <a:cubicBezTo>
                        <a:pt x="1064" y="10395"/>
                        <a:pt x="426" y="12067"/>
                        <a:pt x="0" y="13860"/>
                      </a:cubicBezTo>
                      <a:lnTo>
                        <a:pt x="61" y="13860"/>
                      </a:lnTo>
                      <a:cubicBezTo>
                        <a:pt x="91" y="13891"/>
                        <a:pt x="213" y="13921"/>
                        <a:pt x="243" y="13921"/>
                      </a:cubicBezTo>
                      <a:cubicBezTo>
                        <a:pt x="286" y="13900"/>
                        <a:pt x="329" y="13878"/>
                        <a:pt x="362" y="13878"/>
                      </a:cubicBezTo>
                      <a:cubicBezTo>
                        <a:pt x="375" y="13878"/>
                        <a:pt x="386" y="13882"/>
                        <a:pt x="395" y="13891"/>
                      </a:cubicBezTo>
                      <a:cubicBezTo>
                        <a:pt x="426" y="13921"/>
                        <a:pt x="456" y="13921"/>
                        <a:pt x="456" y="13952"/>
                      </a:cubicBezTo>
                      <a:cubicBezTo>
                        <a:pt x="517" y="14012"/>
                        <a:pt x="517" y="14012"/>
                        <a:pt x="517" y="14043"/>
                      </a:cubicBezTo>
                      <a:cubicBezTo>
                        <a:pt x="517" y="14073"/>
                        <a:pt x="578" y="14164"/>
                        <a:pt x="578" y="14195"/>
                      </a:cubicBezTo>
                      <a:cubicBezTo>
                        <a:pt x="578" y="14225"/>
                        <a:pt x="547" y="14256"/>
                        <a:pt x="578" y="14256"/>
                      </a:cubicBezTo>
                      <a:cubicBezTo>
                        <a:pt x="593" y="14286"/>
                        <a:pt x="631" y="14301"/>
                        <a:pt x="669" y="14301"/>
                      </a:cubicBezTo>
                      <a:cubicBezTo>
                        <a:pt x="707" y="14301"/>
                        <a:pt x="745" y="14286"/>
                        <a:pt x="760" y="14256"/>
                      </a:cubicBezTo>
                      <a:cubicBezTo>
                        <a:pt x="821" y="14225"/>
                        <a:pt x="882" y="14225"/>
                        <a:pt x="882" y="14164"/>
                      </a:cubicBezTo>
                      <a:cubicBezTo>
                        <a:pt x="882" y="14104"/>
                        <a:pt x="912" y="14073"/>
                        <a:pt x="973" y="14073"/>
                      </a:cubicBezTo>
                      <a:lnTo>
                        <a:pt x="1064" y="14073"/>
                      </a:lnTo>
                      <a:cubicBezTo>
                        <a:pt x="1064" y="14073"/>
                        <a:pt x="1125" y="14225"/>
                        <a:pt x="1155" y="14256"/>
                      </a:cubicBezTo>
                      <a:cubicBezTo>
                        <a:pt x="1186" y="14347"/>
                        <a:pt x="1186" y="14377"/>
                        <a:pt x="1216" y="14408"/>
                      </a:cubicBezTo>
                      <a:cubicBezTo>
                        <a:pt x="1277" y="14468"/>
                        <a:pt x="1338" y="14468"/>
                        <a:pt x="1368" y="14499"/>
                      </a:cubicBezTo>
                      <a:cubicBezTo>
                        <a:pt x="1429" y="14499"/>
                        <a:pt x="1490" y="14499"/>
                        <a:pt x="1459" y="14559"/>
                      </a:cubicBezTo>
                      <a:cubicBezTo>
                        <a:pt x="1429" y="14651"/>
                        <a:pt x="1429" y="14651"/>
                        <a:pt x="1429" y="14711"/>
                      </a:cubicBezTo>
                      <a:lnTo>
                        <a:pt x="1429" y="14863"/>
                      </a:lnTo>
                      <a:cubicBezTo>
                        <a:pt x="1368" y="14955"/>
                        <a:pt x="1368" y="14955"/>
                        <a:pt x="1368" y="14985"/>
                      </a:cubicBezTo>
                      <a:lnTo>
                        <a:pt x="1338" y="15015"/>
                      </a:lnTo>
                      <a:cubicBezTo>
                        <a:pt x="1338" y="15015"/>
                        <a:pt x="1307" y="15137"/>
                        <a:pt x="1338" y="15137"/>
                      </a:cubicBezTo>
                      <a:cubicBezTo>
                        <a:pt x="1358" y="15137"/>
                        <a:pt x="1405" y="15123"/>
                        <a:pt x="1434" y="15123"/>
                      </a:cubicBezTo>
                      <a:cubicBezTo>
                        <a:pt x="1449" y="15123"/>
                        <a:pt x="1459" y="15127"/>
                        <a:pt x="1459" y="15137"/>
                      </a:cubicBezTo>
                      <a:lnTo>
                        <a:pt x="1459" y="15259"/>
                      </a:lnTo>
                      <a:cubicBezTo>
                        <a:pt x="1459" y="15289"/>
                        <a:pt x="1429" y="15289"/>
                        <a:pt x="1459" y="15319"/>
                      </a:cubicBezTo>
                      <a:cubicBezTo>
                        <a:pt x="1459" y="15380"/>
                        <a:pt x="1490" y="15411"/>
                        <a:pt x="1490" y="15411"/>
                      </a:cubicBezTo>
                      <a:cubicBezTo>
                        <a:pt x="1490" y="15441"/>
                        <a:pt x="1581" y="15441"/>
                        <a:pt x="1581" y="15471"/>
                      </a:cubicBezTo>
                      <a:lnTo>
                        <a:pt x="1581" y="15563"/>
                      </a:lnTo>
                      <a:cubicBezTo>
                        <a:pt x="1581" y="15593"/>
                        <a:pt x="1611" y="15623"/>
                        <a:pt x="1611" y="15684"/>
                      </a:cubicBezTo>
                      <a:cubicBezTo>
                        <a:pt x="1611" y="15715"/>
                        <a:pt x="1642" y="15745"/>
                        <a:pt x="1642" y="15745"/>
                      </a:cubicBezTo>
                      <a:lnTo>
                        <a:pt x="1672" y="15836"/>
                      </a:lnTo>
                      <a:lnTo>
                        <a:pt x="1672" y="15927"/>
                      </a:lnTo>
                      <a:cubicBezTo>
                        <a:pt x="1672" y="15927"/>
                        <a:pt x="1733" y="15927"/>
                        <a:pt x="1763" y="15988"/>
                      </a:cubicBezTo>
                      <a:lnTo>
                        <a:pt x="1885" y="16079"/>
                      </a:lnTo>
                      <a:lnTo>
                        <a:pt x="1915" y="16170"/>
                      </a:lnTo>
                      <a:lnTo>
                        <a:pt x="1946" y="16231"/>
                      </a:lnTo>
                      <a:cubicBezTo>
                        <a:pt x="2037" y="16292"/>
                        <a:pt x="2098" y="16292"/>
                        <a:pt x="2098" y="16292"/>
                      </a:cubicBezTo>
                      <a:cubicBezTo>
                        <a:pt x="2098" y="16292"/>
                        <a:pt x="2189" y="16231"/>
                        <a:pt x="2219" y="16201"/>
                      </a:cubicBezTo>
                      <a:cubicBezTo>
                        <a:pt x="2250" y="16201"/>
                        <a:pt x="2219" y="16201"/>
                        <a:pt x="2250" y="16140"/>
                      </a:cubicBezTo>
                      <a:cubicBezTo>
                        <a:pt x="2280" y="16049"/>
                        <a:pt x="2280" y="15988"/>
                        <a:pt x="2280" y="15927"/>
                      </a:cubicBezTo>
                      <a:cubicBezTo>
                        <a:pt x="2280" y="15897"/>
                        <a:pt x="2341" y="15927"/>
                        <a:pt x="2341" y="15775"/>
                      </a:cubicBezTo>
                      <a:lnTo>
                        <a:pt x="2341" y="15623"/>
                      </a:lnTo>
                      <a:lnTo>
                        <a:pt x="2341" y="15441"/>
                      </a:lnTo>
                      <a:cubicBezTo>
                        <a:pt x="2341" y="15441"/>
                        <a:pt x="2341" y="15380"/>
                        <a:pt x="2280" y="15319"/>
                      </a:cubicBezTo>
                      <a:cubicBezTo>
                        <a:pt x="2250" y="15319"/>
                        <a:pt x="2250" y="15259"/>
                        <a:pt x="2219" y="15259"/>
                      </a:cubicBezTo>
                      <a:cubicBezTo>
                        <a:pt x="2219" y="15228"/>
                        <a:pt x="2189" y="15167"/>
                        <a:pt x="2219" y="15137"/>
                      </a:cubicBezTo>
                      <a:lnTo>
                        <a:pt x="2219" y="15015"/>
                      </a:lnTo>
                      <a:lnTo>
                        <a:pt x="2098" y="14924"/>
                      </a:lnTo>
                      <a:lnTo>
                        <a:pt x="2067" y="14833"/>
                      </a:lnTo>
                      <a:lnTo>
                        <a:pt x="2067" y="14803"/>
                      </a:lnTo>
                      <a:cubicBezTo>
                        <a:pt x="2067" y="14772"/>
                        <a:pt x="2037" y="14711"/>
                        <a:pt x="2067" y="14711"/>
                      </a:cubicBezTo>
                      <a:cubicBezTo>
                        <a:pt x="2098" y="14711"/>
                        <a:pt x="2189" y="14711"/>
                        <a:pt x="2128" y="14681"/>
                      </a:cubicBezTo>
                      <a:cubicBezTo>
                        <a:pt x="2098" y="14651"/>
                        <a:pt x="2128" y="14559"/>
                        <a:pt x="2098" y="14559"/>
                      </a:cubicBezTo>
                      <a:cubicBezTo>
                        <a:pt x="2067" y="14559"/>
                        <a:pt x="2037" y="14529"/>
                        <a:pt x="2037" y="14529"/>
                      </a:cubicBezTo>
                      <a:cubicBezTo>
                        <a:pt x="2037" y="14529"/>
                        <a:pt x="2037" y="14499"/>
                        <a:pt x="1976" y="14468"/>
                      </a:cubicBezTo>
                      <a:lnTo>
                        <a:pt x="1976" y="14316"/>
                      </a:lnTo>
                      <a:cubicBezTo>
                        <a:pt x="1976" y="14256"/>
                        <a:pt x="2037" y="14256"/>
                        <a:pt x="1976" y="14225"/>
                      </a:cubicBezTo>
                      <a:cubicBezTo>
                        <a:pt x="1946" y="14195"/>
                        <a:pt x="1946" y="14164"/>
                        <a:pt x="1946" y="14104"/>
                      </a:cubicBezTo>
                      <a:cubicBezTo>
                        <a:pt x="1946" y="14073"/>
                        <a:pt x="1915" y="14043"/>
                        <a:pt x="1915" y="14012"/>
                      </a:cubicBezTo>
                      <a:cubicBezTo>
                        <a:pt x="1915" y="13952"/>
                        <a:pt x="1885" y="13891"/>
                        <a:pt x="1885" y="13891"/>
                      </a:cubicBezTo>
                      <a:lnTo>
                        <a:pt x="1885" y="13739"/>
                      </a:lnTo>
                      <a:lnTo>
                        <a:pt x="1885" y="13648"/>
                      </a:lnTo>
                      <a:cubicBezTo>
                        <a:pt x="1885" y="13648"/>
                        <a:pt x="1896" y="13680"/>
                        <a:pt x="1904" y="13680"/>
                      </a:cubicBezTo>
                      <a:cubicBezTo>
                        <a:pt x="1910" y="13680"/>
                        <a:pt x="1915" y="13666"/>
                        <a:pt x="1915" y="13617"/>
                      </a:cubicBezTo>
                      <a:cubicBezTo>
                        <a:pt x="1915" y="13496"/>
                        <a:pt x="1946" y="13465"/>
                        <a:pt x="1946" y="13435"/>
                      </a:cubicBezTo>
                      <a:cubicBezTo>
                        <a:pt x="1976" y="13404"/>
                        <a:pt x="2037" y="13313"/>
                        <a:pt x="2037" y="13283"/>
                      </a:cubicBezTo>
                      <a:cubicBezTo>
                        <a:pt x="2037" y="13273"/>
                        <a:pt x="2040" y="13269"/>
                        <a:pt x="2045" y="13269"/>
                      </a:cubicBezTo>
                      <a:cubicBezTo>
                        <a:pt x="2054" y="13269"/>
                        <a:pt x="2067" y="13283"/>
                        <a:pt x="2067" y="13283"/>
                      </a:cubicBezTo>
                      <a:cubicBezTo>
                        <a:pt x="2098" y="13283"/>
                        <a:pt x="2098" y="13252"/>
                        <a:pt x="2098" y="13161"/>
                      </a:cubicBezTo>
                      <a:cubicBezTo>
                        <a:pt x="2098" y="13131"/>
                        <a:pt x="2098" y="13040"/>
                        <a:pt x="2128" y="13040"/>
                      </a:cubicBezTo>
                      <a:lnTo>
                        <a:pt x="2250" y="13040"/>
                      </a:lnTo>
                      <a:cubicBezTo>
                        <a:pt x="2250" y="13040"/>
                        <a:pt x="2341" y="13009"/>
                        <a:pt x="2371" y="12979"/>
                      </a:cubicBezTo>
                      <a:lnTo>
                        <a:pt x="2493" y="12857"/>
                      </a:lnTo>
                      <a:cubicBezTo>
                        <a:pt x="2523" y="12857"/>
                        <a:pt x="2523" y="12857"/>
                        <a:pt x="2584" y="12797"/>
                      </a:cubicBezTo>
                      <a:cubicBezTo>
                        <a:pt x="2645" y="12736"/>
                        <a:pt x="2645" y="12675"/>
                        <a:pt x="2675" y="12675"/>
                      </a:cubicBezTo>
                      <a:cubicBezTo>
                        <a:pt x="2705" y="12645"/>
                        <a:pt x="2705" y="12645"/>
                        <a:pt x="2736" y="12645"/>
                      </a:cubicBezTo>
                      <a:cubicBezTo>
                        <a:pt x="2797" y="12645"/>
                        <a:pt x="2797" y="12584"/>
                        <a:pt x="2827" y="12523"/>
                      </a:cubicBezTo>
                      <a:lnTo>
                        <a:pt x="2857" y="12493"/>
                      </a:lnTo>
                      <a:cubicBezTo>
                        <a:pt x="2857" y="12493"/>
                        <a:pt x="2888" y="12432"/>
                        <a:pt x="2979" y="12432"/>
                      </a:cubicBezTo>
                      <a:cubicBezTo>
                        <a:pt x="3040" y="12432"/>
                        <a:pt x="3040" y="12432"/>
                        <a:pt x="3131" y="12401"/>
                      </a:cubicBezTo>
                      <a:lnTo>
                        <a:pt x="3192" y="12341"/>
                      </a:lnTo>
                      <a:cubicBezTo>
                        <a:pt x="3283" y="12280"/>
                        <a:pt x="3192" y="12249"/>
                        <a:pt x="3283" y="12189"/>
                      </a:cubicBezTo>
                      <a:cubicBezTo>
                        <a:pt x="3344" y="12128"/>
                        <a:pt x="3344" y="12067"/>
                        <a:pt x="3435" y="12037"/>
                      </a:cubicBezTo>
                      <a:cubicBezTo>
                        <a:pt x="3496" y="11976"/>
                        <a:pt x="3617" y="11945"/>
                        <a:pt x="3709" y="11945"/>
                      </a:cubicBezTo>
                      <a:cubicBezTo>
                        <a:pt x="3739" y="11945"/>
                        <a:pt x="3800" y="11945"/>
                        <a:pt x="3860" y="11915"/>
                      </a:cubicBezTo>
                      <a:cubicBezTo>
                        <a:pt x="3891" y="11885"/>
                        <a:pt x="3860" y="11885"/>
                        <a:pt x="3800" y="11824"/>
                      </a:cubicBezTo>
                      <a:cubicBezTo>
                        <a:pt x="3769" y="11793"/>
                        <a:pt x="3739" y="11733"/>
                        <a:pt x="3739" y="11733"/>
                      </a:cubicBezTo>
                      <a:cubicBezTo>
                        <a:pt x="3739" y="11733"/>
                        <a:pt x="3752" y="11706"/>
                        <a:pt x="3770" y="11706"/>
                      </a:cubicBezTo>
                      <a:cubicBezTo>
                        <a:pt x="3779" y="11706"/>
                        <a:pt x="3790" y="11712"/>
                        <a:pt x="3800" y="11733"/>
                      </a:cubicBezTo>
                      <a:cubicBezTo>
                        <a:pt x="3843" y="11754"/>
                        <a:pt x="3870" y="11776"/>
                        <a:pt x="3894" y="11776"/>
                      </a:cubicBezTo>
                      <a:cubicBezTo>
                        <a:pt x="3903" y="11776"/>
                        <a:pt x="3912" y="11772"/>
                        <a:pt x="3921" y="11763"/>
                      </a:cubicBezTo>
                      <a:cubicBezTo>
                        <a:pt x="3952" y="11763"/>
                        <a:pt x="4012" y="11733"/>
                        <a:pt x="4043" y="11672"/>
                      </a:cubicBezTo>
                      <a:cubicBezTo>
                        <a:pt x="4053" y="11662"/>
                        <a:pt x="4060" y="11658"/>
                        <a:pt x="4065" y="11658"/>
                      </a:cubicBezTo>
                      <a:cubicBezTo>
                        <a:pt x="4077" y="11658"/>
                        <a:pt x="4083" y="11672"/>
                        <a:pt x="4104" y="11672"/>
                      </a:cubicBezTo>
                      <a:cubicBezTo>
                        <a:pt x="4164" y="11672"/>
                        <a:pt x="4195" y="11611"/>
                        <a:pt x="4164" y="11581"/>
                      </a:cubicBezTo>
                      <a:cubicBezTo>
                        <a:pt x="4104" y="11520"/>
                        <a:pt x="4073" y="11490"/>
                        <a:pt x="4012" y="11490"/>
                      </a:cubicBezTo>
                      <a:cubicBezTo>
                        <a:pt x="3921" y="11490"/>
                        <a:pt x="3800" y="11459"/>
                        <a:pt x="3891" y="11459"/>
                      </a:cubicBezTo>
                      <a:cubicBezTo>
                        <a:pt x="3906" y="11444"/>
                        <a:pt x="3921" y="11444"/>
                        <a:pt x="3944" y="11444"/>
                      </a:cubicBezTo>
                      <a:cubicBezTo>
                        <a:pt x="3967" y="11444"/>
                        <a:pt x="3997" y="11444"/>
                        <a:pt x="4043" y="11429"/>
                      </a:cubicBezTo>
                      <a:cubicBezTo>
                        <a:pt x="4073" y="11368"/>
                        <a:pt x="4073" y="11307"/>
                        <a:pt x="4073" y="11277"/>
                      </a:cubicBezTo>
                      <a:cubicBezTo>
                        <a:pt x="4073" y="11216"/>
                        <a:pt x="4012" y="11064"/>
                        <a:pt x="4073" y="11064"/>
                      </a:cubicBezTo>
                      <a:cubicBezTo>
                        <a:pt x="4065" y="11064"/>
                        <a:pt x="4052" y="11064"/>
                        <a:pt x="4037" y="11063"/>
                      </a:cubicBezTo>
                      <a:lnTo>
                        <a:pt x="4037" y="11063"/>
                      </a:lnTo>
                      <a:cubicBezTo>
                        <a:pt x="4041" y="11052"/>
                        <a:pt x="4043" y="11042"/>
                        <a:pt x="4043" y="11034"/>
                      </a:cubicBezTo>
                      <a:cubicBezTo>
                        <a:pt x="4043" y="11003"/>
                        <a:pt x="4104" y="10912"/>
                        <a:pt x="4104" y="10912"/>
                      </a:cubicBezTo>
                      <a:cubicBezTo>
                        <a:pt x="4104" y="10912"/>
                        <a:pt x="4164" y="10912"/>
                        <a:pt x="4195" y="10882"/>
                      </a:cubicBezTo>
                      <a:cubicBezTo>
                        <a:pt x="4225" y="10851"/>
                        <a:pt x="4256" y="10730"/>
                        <a:pt x="4256" y="10699"/>
                      </a:cubicBezTo>
                      <a:cubicBezTo>
                        <a:pt x="4256" y="10669"/>
                        <a:pt x="4256" y="10608"/>
                        <a:pt x="4316" y="10608"/>
                      </a:cubicBezTo>
                      <a:cubicBezTo>
                        <a:pt x="4347" y="10608"/>
                        <a:pt x="4377" y="10608"/>
                        <a:pt x="4408" y="10547"/>
                      </a:cubicBezTo>
                      <a:cubicBezTo>
                        <a:pt x="4408" y="10517"/>
                        <a:pt x="4377" y="10395"/>
                        <a:pt x="4377" y="10395"/>
                      </a:cubicBezTo>
                      <a:lnTo>
                        <a:pt x="4377" y="10304"/>
                      </a:lnTo>
                      <a:lnTo>
                        <a:pt x="4347" y="10213"/>
                      </a:lnTo>
                      <a:lnTo>
                        <a:pt x="4256" y="10061"/>
                      </a:lnTo>
                      <a:cubicBezTo>
                        <a:pt x="4256" y="10061"/>
                        <a:pt x="4283" y="10034"/>
                        <a:pt x="4301" y="10034"/>
                      </a:cubicBezTo>
                      <a:cubicBezTo>
                        <a:pt x="4310" y="10034"/>
                        <a:pt x="4316" y="10041"/>
                        <a:pt x="4316" y="10061"/>
                      </a:cubicBezTo>
                      <a:cubicBezTo>
                        <a:pt x="4347" y="10091"/>
                        <a:pt x="4377" y="10091"/>
                        <a:pt x="4408" y="10152"/>
                      </a:cubicBezTo>
                      <a:cubicBezTo>
                        <a:pt x="4453" y="10221"/>
                        <a:pt x="4482" y="10255"/>
                        <a:pt x="4506" y="10255"/>
                      </a:cubicBezTo>
                      <a:cubicBezTo>
                        <a:pt x="4514" y="10255"/>
                        <a:pt x="4522" y="10251"/>
                        <a:pt x="4529" y="10243"/>
                      </a:cubicBezTo>
                      <a:cubicBezTo>
                        <a:pt x="4560" y="10213"/>
                        <a:pt x="4681" y="10122"/>
                        <a:pt x="4681" y="10091"/>
                      </a:cubicBezTo>
                      <a:cubicBezTo>
                        <a:pt x="4681" y="10061"/>
                        <a:pt x="4712" y="9909"/>
                        <a:pt x="4772" y="9909"/>
                      </a:cubicBezTo>
                      <a:cubicBezTo>
                        <a:pt x="4803" y="9909"/>
                        <a:pt x="4833" y="9848"/>
                        <a:pt x="4833" y="9848"/>
                      </a:cubicBezTo>
                      <a:cubicBezTo>
                        <a:pt x="4833" y="9848"/>
                        <a:pt x="4803" y="9696"/>
                        <a:pt x="4833" y="9696"/>
                      </a:cubicBezTo>
                      <a:cubicBezTo>
                        <a:pt x="4864" y="9696"/>
                        <a:pt x="4924" y="9666"/>
                        <a:pt x="4924" y="9666"/>
                      </a:cubicBezTo>
                      <a:cubicBezTo>
                        <a:pt x="4924" y="9635"/>
                        <a:pt x="4924" y="9605"/>
                        <a:pt x="4864" y="9605"/>
                      </a:cubicBezTo>
                      <a:cubicBezTo>
                        <a:pt x="4833" y="9605"/>
                        <a:pt x="4772" y="9605"/>
                        <a:pt x="4803" y="9544"/>
                      </a:cubicBezTo>
                      <a:cubicBezTo>
                        <a:pt x="4803" y="9514"/>
                        <a:pt x="4833" y="9483"/>
                        <a:pt x="4864" y="9483"/>
                      </a:cubicBezTo>
                      <a:cubicBezTo>
                        <a:pt x="4924" y="9514"/>
                        <a:pt x="4924" y="9514"/>
                        <a:pt x="4985" y="9514"/>
                      </a:cubicBezTo>
                      <a:cubicBezTo>
                        <a:pt x="5016" y="9514"/>
                        <a:pt x="5076" y="9514"/>
                        <a:pt x="5107" y="9483"/>
                      </a:cubicBezTo>
                      <a:cubicBezTo>
                        <a:pt x="5122" y="9468"/>
                        <a:pt x="5137" y="9468"/>
                        <a:pt x="5156" y="9468"/>
                      </a:cubicBezTo>
                      <a:cubicBezTo>
                        <a:pt x="5175" y="9468"/>
                        <a:pt x="5198" y="9468"/>
                        <a:pt x="5228" y="9453"/>
                      </a:cubicBezTo>
                      <a:cubicBezTo>
                        <a:pt x="5259" y="9392"/>
                        <a:pt x="5441" y="9362"/>
                        <a:pt x="5441" y="9362"/>
                      </a:cubicBezTo>
                      <a:lnTo>
                        <a:pt x="5623" y="9362"/>
                      </a:lnTo>
                      <a:lnTo>
                        <a:pt x="5715" y="9331"/>
                      </a:lnTo>
                      <a:cubicBezTo>
                        <a:pt x="5715" y="9331"/>
                        <a:pt x="5623" y="9301"/>
                        <a:pt x="5593" y="9301"/>
                      </a:cubicBezTo>
                      <a:lnTo>
                        <a:pt x="5441" y="9301"/>
                      </a:lnTo>
                      <a:cubicBezTo>
                        <a:pt x="5411" y="9301"/>
                        <a:pt x="5289" y="9331"/>
                        <a:pt x="5259" y="9331"/>
                      </a:cubicBezTo>
                      <a:lnTo>
                        <a:pt x="5137" y="9331"/>
                      </a:lnTo>
                      <a:cubicBezTo>
                        <a:pt x="5137" y="9331"/>
                        <a:pt x="5228" y="9301"/>
                        <a:pt x="5259" y="9240"/>
                      </a:cubicBezTo>
                      <a:cubicBezTo>
                        <a:pt x="5289" y="9240"/>
                        <a:pt x="5289" y="9210"/>
                        <a:pt x="5380" y="9210"/>
                      </a:cubicBezTo>
                      <a:lnTo>
                        <a:pt x="5867" y="9210"/>
                      </a:lnTo>
                      <a:cubicBezTo>
                        <a:pt x="5867" y="9210"/>
                        <a:pt x="5897" y="9179"/>
                        <a:pt x="5927" y="9179"/>
                      </a:cubicBezTo>
                      <a:cubicBezTo>
                        <a:pt x="5988" y="9179"/>
                        <a:pt x="6019" y="9179"/>
                        <a:pt x="6049" y="9149"/>
                      </a:cubicBezTo>
                      <a:cubicBezTo>
                        <a:pt x="6049" y="9088"/>
                        <a:pt x="6079" y="9058"/>
                        <a:pt x="6079" y="9058"/>
                      </a:cubicBezTo>
                      <a:cubicBezTo>
                        <a:pt x="6079" y="9058"/>
                        <a:pt x="6079" y="9149"/>
                        <a:pt x="6140" y="9149"/>
                      </a:cubicBezTo>
                      <a:cubicBezTo>
                        <a:pt x="6171" y="9149"/>
                        <a:pt x="6201" y="9088"/>
                        <a:pt x="6231" y="9088"/>
                      </a:cubicBezTo>
                      <a:cubicBezTo>
                        <a:pt x="6280" y="9088"/>
                        <a:pt x="6251" y="9049"/>
                        <a:pt x="6284" y="9049"/>
                      </a:cubicBezTo>
                      <a:cubicBezTo>
                        <a:pt x="6292" y="9049"/>
                        <a:pt x="6304" y="9052"/>
                        <a:pt x="6323" y="9058"/>
                      </a:cubicBezTo>
                      <a:cubicBezTo>
                        <a:pt x="6383" y="9088"/>
                        <a:pt x="6444" y="9088"/>
                        <a:pt x="6475" y="9088"/>
                      </a:cubicBezTo>
                      <a:cubicBezTo>
                        <a:pt x="6505" y="9088"/>
                        <a:pt x="6657" y="9058"/>
                        <a:pt x="6657" y="9058"/>
                      </a:cubicBezTo>
                      <a:lnTo>
                        <a:pt x="6687" y="8997"/>
                      </a:lnTo>
                      <a:lnTo>
                        <a:pt x="6505" y="8997"/>
                      </a:lnTo>
                      <a:cubicBezTo>
                        <a:pt x="6485" y="8997"/>
                        <a:pt x="6478" y="9011"/>
                        <a:pt x="6476" y="9011"/>
                      </a:cubicBezTo>
                      <a:cubicBezTo>
                        <a:pt x="6475" y="9011"/>
                        <a:pt x="6475" y="9007"/>
                        <a:pt x="6475" y="8997"/>
                      </a:cubicBezTo>
                      <a:cubicBezTo>
                        <a:pt x="6444" y="8906"/>
                        <a:pt x="6383" y="8906"/>
                        <a:pt x="6383" y="8906"/>
                      </a:cubicBezTo>
                      <a:cubicBezTo>
                        <a:pt x="6383" y="8906"/>
                        <a:pt x="6353" y="8906"/>
                        <a:pt x="6353" y="8815"/>
                      </a:cubicBezTo>
                      <a:cubicBezTo>
                        <a:pt x="6353" y="8784"/>
                        <a:pt x="6353" y="8754"/>
                        <a:pt x="6323" y="8724"/>
                      </a:cubicBezTo>
                      <a:cubicBezTo>
                        <a:pt x="6323" y="8632"/>
                        <a:pt x="6353" y="8541"/>
                        <a:pt x="6353" y="8541"/>
                      </a:cubicBezTo>
                      <a:lnTo>
                        <a:pt x="6353" y="8389"/>
                      </a:lnTo>
                      <a:cubicBezTo>
                        <a:pt x="6353" y="8389"/>
                        <a:pt x="6292" y="8298"/>
                        <a:pt x="6444" y="8268"/>
                      </a:cubicBezTo>
                      <a:cubicBezTo>
                        <a:pt x="6596" y="8237"/>
                        <a:pt x="6627" y="8237"/>
                        <a:pt x="6657" y="8146"/>
                      </a:cubicBezTo>
                      <a:cubicBezTo>
                        <a:pt x="6678" y="8103"/>
                        <a:pt x="6685" y="8060"/>
                        <a:pt x="6708" y="8060"/>
                      </a:cubicBezTo>
                      <a:cubicBezTo>
                        <a:pt x="6718" y="8060"/>
                        <a:pt x="6730" y="8067"/>
                        <a:pt x="6748" y="8085"/>
                      </a:cubicBezTo>
                      <a:cubicBezTo>
                        <a:pt x="6768" y="8085"/>
                        <a:pt x="6789" y="8099"/>
                        <a:pt x="6827" y="8099"/>
                      </a:cubicBezTo>
                      <a:cubicBezTo>
                        <a:pt x="6846" y="8099"/>
                        <a:pt x="6870" y="8095"/>
                        <a:pt x="6900" y="8085"/>
                      </a:cubicBezTo>
                      <a:cubicBezTo>
                        <a:pt x="6930" y="8085"/>
                        <a:pt x="7082" y="7994"/>
                        <a:pt x="7082" y="7994"/>
                      </a:cubicBezTo>
                      <a:cubicBezTo>
                        <a:pt x="7113" y="7964"/>
                        <a:pt x="7082" y="7964"/>
                        <a:pt x="7113" y="7964"/>
                      </a:cubicBezTo>
                      <a:cubicBezTo>
                        <a:pt x="7143" y="7964"/>
                        <a:pt x="7113" y="7872"/>
                        <a:pt x="7143" y="7842"/>
                      </a:cubicBezTo>
                      <a:cubicBezTo>
                        <a:pt x="7155" y="7836"/>
                        <a:pt x="7166" y="7834"/>
                        <a:pt x="7176" y="7834"/>
                      </a:cubicBezTo>
                      <a:cubicBezTo>
                        <a:pt x="7216" y="7834"/>
                        <a:pt x="7241" y="7872"/>
                        <a:pt x="7265" y="7872"/>
                      </a:cubicBezTo>
                      <a:cubicBezTo>
                        <a:pt x="7295" y="7872"/>
                        <a:pt x="7356" y="7872"/>
                        <a:pt x="7417" y="7842"/>
                      </a:cubicBezTo>
                      <a:cubicBezTo>
                        <a:pt x="7447" y="7812"/>
                        <a:pt x="7447" y="7781"/>
                        <a:pt x="7508" y="7781"/>
                      </a:cubicBezTo>
                      <a:cubicBezTo>
                        <a:pt x="7538" y="7781"/>
                        <a:pt x="7569" y="7812"/>
                        <a:pt x="7660" y="7812"/>
                      </a:cubicBezTo>
                      <a:cubicBezTo>
                        <a:pt x="7721" y="7781"/>
                        <a:pt x="7751" y="7781"/>
                        <a:pt x="7812" y="7720"/>
                      </a:cubicBezTo>
                      <a:lnTo>
                        <a:pt x="7903" y="7629"/>
                      </a:lnTo>
                      <a:cubicBezTo>
                        <a:pt x="7958" y="7629"/>
                        <a:pt x="7963" y="7504"/>
                        <a:pt x="7987" y="7504"/>
                      </a:cubicBezTo>
                      <a:cubicBezTo>
                        <a:pt x="7989" y="7504"/>
                        <a:pt x="7992" y="7505"/>
                        <a:pt x="7994" y="7508"/>
                      </a:cubicBezTo>
                      <a:cubicBezTo>
                        <a:pt x="8025" y="7523"/>
                        <a:pt x="8055" y="7531"/>
                        <a:pt x="8086" y="7531"/>
                      </a:cubicBezTo>
                      <a:cubicBezTo>
                        <a:pt x="8116" y="7531"/>
                        <a:pt x="8146" y="7523"/>
                        <a:pt x="8177" y="7508"/>
                      </a:cubicBezTo>
                      <a:cubicBezTo>
                        <a:pt x="8268" y="7508"/>
                        <a:pt x="8268" y="7477"/>
                        <a:pt x="8268" y="7477"/>
                      </a:cubicBezTo>
                      <a:cubicBezTo>
                        <a:pt x="8298" y="7477"/>
                        <a:pt x="8268" y="7386"/>
                        <a:pt x="8298" y="7386"/>
                      </a:cubicBezTo>
                      <a:cubicBezTo>
                        <a:pt x="8329" y="7386"/>
                        <a:pt x="8329" y="7417"/>
                        <a:pt x="8359" y="7417"/>
                      </a:cubicBezTo>
                      <a:cubicBezTo>
                        <a:pt x="8420" y="7417"/>
                        <a:pt x="8420" y="7386"/>
                        <a:pt x="8481" y="7356"/>
                      </a:cubicBezTo>
                      <a:cubicBezTo>
                        <a:pt x="8572" y="7356"/>
                        <a:pt x="8633" y="7295"/>
                        <a:pt x="8663" y="7265"/>
                      </a:cubicBezTo>
                      <a:cubicBezTo>
                        <a:pt x="8724" y="7265"/>
                        <a:pt x="8754" y="7234"/>
                        <a:pt x="8815" y="7204"/>
                      </a:cubicBezTo>
                      <a:cubicBezTo>
                        <a:pt x="8882" y="7159"/>
                        <a:pt x="8965" y="7131"/>
                        <a:pt x="9005" y="7131"/>
                      </a:cubicBezTo>
                      <a:cubicBezTo>
                        <a:pt x="9019" y="7131"/>
                        <a:pt x="9028" y="7135"/>
                        <a:pt x="9028" y="7143"/>
                      </a:cubicBezTo>
                      <a:cubicBezTo>
                        <a:pt x="9028" y="7204"/>
                        <a:pt x="9058" y="7234"/>
                        <a:pt x="9028" y="7234"/>
                      </a:cubicBezTo>
                      <a:cubicBezTo>
                        <a:pt x="8997" y="7249"/>
                        <a:pt x="8959" y="7249"/>
                        <a:pt x="8929" y="7249"/>
                      </a:cubicBezTo>
                      <a:cubicBezTo>
                        <a:pt x="8899" y="7249"/>
                        <a:pt x="8876" y="7249"/>
                        <a:pt x="8876" y="7265"/>
                      </a:cubicBezTo>
                      <a:cubicBezTo>
                        <a:pt x="8876" y="7286"/>
                        <a:pt x="8876" y="7321"/>
                        <a:pt x="8886" y="7321"/>
                      </a:cubicBezTo>
                      <a:cubicBezTo>
                        <a:pt x="8890" y="7321"/>
                        <a:pt x="8897" y="7314"/>
                        <a:pt x="8906" y="7295"/>
                      </a:cubicBezTo>
                      <a:lnTo>
                        <a:pt x="9089" y="7295"/>
                      </a:lnTo>
                      <a:cubicBezTo>
                        <a:pt x="9089" y="7356"/>
                        <a:pt x="9028" y="7356"/>
                        <a:pt x="9028" y="7386"/>
                      </a:cubicBezTo>
                      <a:cubicBezTo>
                        <a:pt x="9028" y="7417"/>
                        <a:pt x="9028" y="7417"/>
                        <a:pt x="8967" y="7417"/>
                      </a:cubicBezTo>
                      <a:cubicBezTo>
                        <a:pt x="8937" y="7386"/>
                        <a:pt x="8937" y="7386"/>
                        <a:pt x="8906" y="7386"/>
                      </a:cubicBezTo>
                      <a:cubicBezTo>
                        <a:pt x="8886" y="7386"/>
                        <a:pt x="8893" y="7373"/>
                        <a:pt x="8872" y="7373"/>
                      </a:cubicBezTo>
                      <a:cubicBezTo>
                        <a:pt x="8862" y="7373"/>
                        <a:pt x="8845" y="7376"/>
                        <a:pt x="8815" y="7386"/>
                      </a:cubicBezTo>
                      <a:cubicBezTo>
                        <a:pt x="8754" y="7417"/>
                        <a:pt x="8663" y="7417"/>
                        <a:pt x="8633" y="7477"/>
                      </a:cubicBezTo>
                      <a:cubicBezTo>
                        <a:pt x="8572" y="7508"/>
                        <a:pt x="8572" y="7508"/>
                        <a:pt x="8572" y="7538"/>
                      </a:cubicBezTo>
                      <a:lnTo>
                        <a:pt x="8481" y="7629"/>
                      </a:lnTo>
                      <a:cubicBezTo>
                        <a:pt x="8450" y="7660"/>
                        <a:pt x="8450" y="7660"/>
                        <a:pt x="8359" y="7660"/>
                      </a:cubicBezTo>
                      <a:cubicBezTo>
                        <a:pt x="8298" y="7660"/>
                        <a:pt x="8268" y="7690"/>
                        <a:pt x="8207" y="7720"/>
                      </a:cubicBezTo>
                      <a:cubicBezTo>
                        <a:pt x="8177" y="7781"/>
                        <a:pt x="8177" y="7812"/>
                        <a:pt x="8177" y="7812"/>
                      </a:cubicBezTo>
                      <a:cubicBezTo>
                        <a:pt x="8177" y="7842"/>
                        <a:pt x="8177" y="7872"/>
                        <a:pt x="8207" y="7933"/>
                      </a:cubicBezTo>
                      <a:cubicBezTo>
                        <a:pt x="8268" y="7964"/>
                        <a:pt x="8329" y="7994"/>
                        <a:pt x="8329" y="8024"/>
                      </a:cubicBezTo>
                      <a:cubicBezTo>
                        <a:pt x="8329" y="8085"/>
                        <a:pt x="8298" y="8176"/>
                        <a:pt x="8329" y="8176"/>
                      </a:cubicBezTo>
                      <a:cubicBezTo>
                        <a:pt x="8359" y="8176"/>
                        <a:pt x="8481" y="8146"/>
                        <a:pt x="8511" y="8116"/>
                      </a:cubicBezTo>
                      <a:lnTo>
                        <a:pt x="8633" y="7994"/>
                      </a:lnTo>
                      <a:cubicBezTo>
                        <a:pt x="8633" y="7994"/>
                        <a:pt x="8724" y="7964"/>
                        <a:pt x="8754" y="7964"/>
                      </a:cubicBezTo>
                      <a:cubicBezTo>
                        <a:pt x="8785" y="7964"/>
                        <a:pt x="8785" y="7872"/>
                        <a:pt x="8815" y="7812"/>
                      </a:cubicBezTo>
                      <a:cubicBezTo>
                        <a:pt x="8876" y="7781"/>
                        <a:pt x="8937" y="7690"/>
                        <a:pt x="8967" y="7690"/>
                      </a:cubicBezTo>
                      <a:cubicBezTo>
                        <a:pt x="9028" y="7690"/>
                        <a:pt x="9119" y="7660"/>
                        <a:pt x="9119" y="7660"/>
                      </a:cubicBezTo>
                      <a:cubicBezTo>
                        <a:pt x="9119" y="7660"/>
                        <a:pt x="9241" y="7629"/>
                        <a:pt x="9271" y="7629"/>
                      </a:cubicBezTo>
                      <a:cubicBezTo>
                        <a:pt x="9332" y="7629"/>
                        <a:pt x="9362" y="7568"/>
                        <a:pt x="9362" y="7568"/>
                      </a:cubicBezTo>
                      <a:cubicBezTo>
                        <a:pt x="9362" y="7568"/>
                        <a:pt x="9636" y="7477"/>
                        <a:pt x="9727" y="7477"/>
                      </a:cubicBezTo>
                      <a:cubicBezTo>
                        <a:pt x="9818" y="7477"/>
                        <a:pt x="9940" y="7386"/>
                        <a:pt x="10000" y="7386"/>
                      </a:cubicBezTo>
                      <a:cubicBezTo>
                        <a:pt x="10092" y="7386"/>
                        <a:pt x="10244" y="7356"/>
                        <a:pt x="10244" y="7325"/>
                      </a:cubicBezTo>
                      <a:cubicBezTo>
                        <a:pt x="10244" y="7265"/>
                        <a:pt x="10152" y="7204"/>
                        <a:pt x="10152" y="7204"/>
                      </a:cubicBezTo>
                      <a:lnTo>
                        <a:pt x="10304" y="7204"/>
                      </a:lnTo>
                      <a:cubicBezTo>
                        <a:pt x="10325" y="7204"/>
                        <a:pt x="10385" y="7217"/>
                        <a:pt x="10451" y="7217"/>
                      </a:cubicBezTo>
                      <a:cubicBezTo>
                        <a:pt x="10483" y="7217"/>
                        <a:pt x="10517" y="7214"/>
                        <a:pt x="10548" y="7204"/>
                      </a:cubicBezTo>
                      <a:cubicBezTo>
                        <a:pt x="10608" y="7173"/>
                        <a:pt x="10639" y="7113"/>
                        <a:pt x="10639" y="7113"/>
                      </a:cubicBezTo>
                      <a:lnTo>
                        <a:pt x="10700" y="7082"/>
                      </a:lnTo>
                      <a:cubicBezTo>
                        <a:pt x="10730" y="7052"/>
                        <a:pt x="10760" y="7052"/>
                        <a:pt x="10760" y="7052"/>
                      </a:cubicBezTo>
                      <a:cubicBezTo>
                        <a:pt x="10760" y="7052"/>
                        <a:pt x="10791" y="6961"/>
                        <a:pt x="10852" y="6930"/>
                      </a:cubicBezTo>
                      <a:cubicBezTo>
                        <a:pt x="10882" y="6900"/>
                        <a:pt x="10852" y="6869"/>
                        <a:pt x="10791" y="6869"/>
                      </a:cubicBezTo>
                      <a:cubicBezTo>
                        <a:pt x="10760" y="6869"/>
                        <a:pt x="10639" y="6809"/>
                        <a:pt x="10639" y="6778"/>
                      </a:cubicBezTo>
                      <a:cubicBezTo>
                        <a:pt x="10639" y="6748"/>
                        <a:pt x="10639" y="6748"/>
                        <a:pt x="10700" y="6687"/>
                      </a:cubicBezTo>
                      <a:cubicBezTo>
                        <a:pt x="10730" y="6657"/>
                        <a:pt x="10700" y="6535"/>
                        <a:pt x="10700" y="6535"/>
                      </a:cubicBezTo>
                      <a:cubicBezTo>
                        <a:pt x="10700" y="6535"/>
                        <a:pt x="10578" y="6505"/>
                        <a:pt x="10548" y="6505"/>
                      </a:cubicBezTo>
                      <a:cubicBezTo>
                        <a:pt x="10487" y="6505"/>
                        <a:pt x="10426" y="6535"/>
                        <a:pt x="10426" y="6596"/>
                      </a:cubicBezTo>
                      <a:cubicBezTo>
                        <a:pt x="10426" y="6626"/>
                        <a:pt x="10426" y="6687"/>
                        <a:pt x="10335" y="6687"/>
                      </a:cubicBezTo>
                      <a:cubicBezTo>
                        <a:pt x="10304" y="6748"/>
                        <a:pt x="10274" y="6748"/>
                        <a:pt x="10183" y="6748"/>
                      </a:cubicBezTo>
                      <a:cubicBezTo>
                        <a:pt x="10122" y="6778"/>
                        <a:pt x="10092" y="6778"/>
                        <a:pt x="10092" y="6809"/>
                      </a:cubicBezTo>
                      <a:cubicBezTo>
                        <a:pt x="10092" y="6869"/>
                        <a:pt x="10031" y="6900"/>
                        <a:pt x="10092" y="6900"/>
                      </a:cubicBezTo>
                      <a:lnTo>
                        <a:pt x="10092" y="6961"/>
                      </a:lnTo>
                      <a:cubicBezTo>
                        <a:pt x="10092" y="7021"/>
                        <a:pt x="10152" y="7021"/>
                        <a:pt x="10031" y="7052"/>
                      </a:cubicBezTo>
                      <a:cubicBezTo>
                        <a:pt x="9988" y="7073"/>
                        <a:pt x="9975" y="7095"/>
                        <a:pt x="9972" y="7095"/>
                      </a:cubicBezTo>
                      <a:cubicBezTo>
                        <a:pt x="9970" y="7095"/>
                        <a:pt x="9970" y="7091"/>
                        <a:pt x="9970" y="7082"/>
                      </a:cubicBezTo>
                      <a:cubicBezTo>
                        <a:pt x="9970" y="7052"/>
                        <a:pt x="10000" y="6961"/>
                        <a:pt x="9970" y="6930"/>
                      </a:cubicBezTo>
                      <a:cubicBezTo>
                        <a:pt x="9964" y="6924"/>
                        <a:pt x="9957" y="6922"/>
                        <a:pt x="9949" y="6922"/>
                      </a:cubicBezTo>
                      <a:cubicBezTo>
                        <a:pt x="9918" y="6922"/>
                        <a:pt x="9879" y="6961"/>
                        <a:pt x="9879" y="6961"/>
                      </a:cubicBezTo>
                      <a:cubicBezTo>
                        <a:pt x="9879" y="6961"/>
                        <a:pt x="9848" y="7052"/>
                        <a:pt x="9818" y="7052"/>
                      </a:cubicBezTo>
                      <a:cubicBezTo>
                        <a:pt x="9798" y="7052"/>
                        <a:pt x="9723" y="7065"/>
                        <a:pt x="9676" y="7065"/>
                      </a:cubicBezTo>
                      <a:cubicBezTo>
                        <a:pt x="9653" y="7065"/>
                        <a:pt x="9636" y="7062"/>
                        <a:pt x="9636" y="7052"/>
                      </a:cubicBezTo>
                      <a:cubicBezTo>
                        <a:pt x="9636" y="7021"/>
                        <a:pt x="9666" y="6961"/>
                        <a:pt x="9636" y="6961"/>
                      </a:cubicBezTo>
                      <a:cubicBezTo>
                        <a:pt x="9575" y="6961"/>
                        <a:pt x="9484" y="7021"/>
                        <a:pt x="9423" y="7021"/>
                      </a:cubicBezTo>
                      <a:cubicBezTo>
                        <a:pt x="9393" y="7021"/>
                        <a:pt x="9362" y="6961"/>
                        <a:pt x="9362" y="6961"/>
                      </a:cubicBezTo>
                      <a:cubicBezTo>
                        <a:pt x="9362" y="6961"/>
                        <a:pt x="9393" y="6930"/>
                        <a:pt x="9362" y="6900"/>
                      </a:cubicBezTo>
                      <a:lnTo>
                        <a:pt x="9210" y="6900"/>
                      </a:lnTo>
                      <a:cubicBezTo>
                        <a:pt x="9210" y="6900"/>
                        <a:pt x="9180" y="6900"/>
                        <a:pt x="9180" y="6869"/>
                      </a:cubicBezTo>
                      <a:cubicBezTo>
                        <a:pt x="9180" y="6809"/>
                        <a:pt x="9089" y="6778"/>
                        <a:pt x="9089" y="6778"/>
                      </a:cubicBezTo>
                      <a:lnTo>
                        <a:pt x="9028" y="6778"/>
                      </a:lnTo>
                      <a:cubicBezTo>
                        <a:pt x="9028" y="6778"/>
                        <a:pt x="8937" y="6748"/>
                        <a:pt x="8967" y="6748"/>
                      </a:cubicBezTo>
                      <a:lnTo>
                        <a:pt x="8967" y="6657"/>
                      </a:lnTo>
                      <a:cubicBezTo>
                        <a:pt x="8967" y="6626"/>
                        <a:pt x="8937" y="6596"/>
                        <a:pt x="8937" y="6565"/>
                      </a:cubicBezTo>
                      <a:cubicBezTo>
                        <a:pt x="8937" y="6505"/>
                        <a:pt x="8876" y="6413"/>
                        <a:pt x="8876" y="6413"/>
                      </a:cubicBezTo>
                      <a:cubicBezTo>
                        <a:pt x="8876" y="6413"/>
                        <a:pt x="8967" y="6413"/>
                        <a:pt x="8906" y="6353"/>
                      </a:cubicBezTo>
                      <a:cubicBezTo>
                        <a:pt x="8861" y="6337"/>
                        <a:pt x="8853" y="6330"/>
                        <a:pt x="8849" y="6330"/>
                      </a:cubicBezTo>
                      <a:cubicBezTo>
                        <a:pt x="8845" y="6330"/>
                        <a:pt x="8845" y="6337"/>
                        <a:pt x="8815" y="6353"/>
                      </a:cubicBezTo>
                      <a:cubicBezTo>
                        <a:pt x="8785" y="6353"/>
                        <a:pt x="8937" y="6201"/>
                        <a:pt x="8937" y="6201"/>
                      </a:cubicBezTo>
                      <a:cubicBezTo>
                        <a:pt x="8937" y="6201"/>
                        <a:pt x="8967" y="6110"/>
                        <a:pt x="8967" y="6049"/>
                      </a:cubicBezTo>
                      <a:cubicBezTo>
                        <a:pt x="8937" y="6018"/>
                        <a:pt x="8937" y="5988"/>
                        <a:pt x="8937" y="5988"/>
                      </a:cubicBezTo>
                      <a:lnTo>
                        <a:pt x="8754" y="6049"/>
                      </a:lnTo>
                      <a:lnTo>
                        <a:pt x="8602" y="6049"/>
                      </a:lnTo>
                      <a:cubicBezTo>
                        <a:pt x="8541" y="6049"/>
                        <a:pt x="8572" y="5988"/>
                        <a:pt x="8572" y="5988"/>
                      </a:cubicBezTo>
                      <a:lnTo>
                        <a:pt x="8389" y="5988"/>
                      </a:lnTo>
                      <a:cubicBezTo>
                        <a:pt x="8359" y="5988"/>
                        <a:pt x="8329" y="5958"/>
                        <a:pt x="8329" y="5958"/>
                      </a:cubicBezTo>
                      <a:cubicBezTo>
                        <a:pt x="8329" y="5958"/>
                        <a:pt x="8329" y="5897"/>
                        <a:pt x="8359" y="5866"/>
                      </a:cubicBezTo>
                      <a:cubicBezTo>
                        <a:pt x="8389" y="5866"/>
                        <a:pt x="8602" y="5866"/>
                        <a:pt x="8602" y="5897"/>
                      </a:cubicBezTo>
                      <a:cubicBezTo>
                        <a:pt x="8633" y="5958"/>
                        <a:pt x="8693" y="5988"/>
                        <a:pt x="8693" y="5988"/>
                      </a:cubicBezTo>
                      <a:cubicBezTo>
                        <a:pt x="8693" y="5988"/>
                        <a:pt x="8815" y="5988"/>
                        <a:pt x="8845" y="5897"/>
                      </a:cubicBezTo>
                      <a:cubicBezTo>
                        <a:pt x="8845" y="5872"/>
                        <a:pt x="8885" y="5828"/>
                        <a:pt x="8933" y="5828"/>
                      </a:cubicBezTo>
                      <a:cubicBezTo>
                        <a:pt x="8944" y="5828"/>
                        <a:pt x="8955" y="5830"/>
                        <a:pt x="8967" y="5836"/>
                      </a:cubicBezTo>
                      <a:lnTo>
                        <a:pt x="9119" y="5836"/>
                      </a:lnTo>
                      <a:cubicBezTo>
                        <a:pt x="9119" y="5836"/>
                        <a:pt x="9149" y="5714"/>
                        <a:pt x="9210" y="5684"/>
                      </a:cubicBezTo>
                      <a:lnTo>
                        <a:pt x="9271" y="5593"/>
                      </a:lnTo>
                      <a:cubicBezTo>
                        <a:pt x="9301" y="5593"/>
                        <a:pt x="9301" y="5441"/>
                        <a:pt x="9271" y="5441"/>
                      </a:cubicBezTo>
                      <a:cubicBezTo>
                        <a:pt x="9241" y="5441"/>
                        <a:pt x="9119" y="5410"/>
                        <a:pt x="9119" y="5380"/>
                      </a:cubicBezTo>
                      <a:cubicBezTo>
                        <a:pt x="9119" y="5319"/>
                        <a:pt x="9089" y="5289"/>
                        <a:pt x="9058" y="5289"/>
                      </a:cubicBezTo>
                      <a:cubicBezTo>
                        <a:pt x="8997" y="5289"/>
                        <a:pt x="8693" y="5319"/>
                        <a:pt x="8693" y="5319"/>
                      </a:cubicBezTo>
                      <a:cubicBezTo>
                        <a:pt x="8693" y="5319"/>
                        <a:pt x="8602" y="5289"/>
                        <a:pt x="8541" y="5289"/>
                      </a:cubicBezTo>
                      <a:cubicBezTo>
                        <a:pt x="8511" y="5289"/>
                        <a:pt x="8237" y="5410"/>
                        <a:pt x="8177" y="5441"/>
                      </a:cubicBezTo>
                      <a:cubicBezTo>
                        <a:pt x="8086" y="5471"/>
                        <a:pt x="8055" y="5471"/>
                        <a:pt x="8025" y="5532"/>
                      </a:cubicBezTo>
                      <a:cubicBezTo>
                        <a:pt x="7994" y="5532"/>
                        <a:pt x="7842" y="5593"/>
                        <a:pt x="7751" y="5593"/>
                      </a:cubicBezTo>
                      <a:cubicBezTo>
                        <a:pt x="7721" y="5593"/>
                        <a:pt x="7599" y="5684"/>
                        <a:pt x="7599" y="5684"/>
                      </a:cubicBezTo>
                      <a:lnTo>
                        <a:pt x="7538" y="5745"/>
                      </a:lnTo>
                      <a:lnTo>
                        <a:pt x="7447" y="5836"/>
                      </a:lnTo>
                      <a:cubicBezTo>
                        <a:pt x="7417" y="5866"/>
                        <a:pt x="7295" y="5897"/>
                        <a:pt x="7295" y="5897"/>
                      </a:cubicBezTo>
                      <a:lnTo>
                        <a:pt x="7234" y="5958"/>
                      </a:lnTo>
                      <a:lnTo>
                        <a:pt x="7143" y="6018"/>
                      </a:lnTo>
                      <a:cubicBezTo>
                        <a:pt x="7143" y="6018"/>
                        <a:pt x="7113" y="6049"/>
                        <a:pt x="7082" y="6049"/>
                      </a:cubicBezTo>
                      <a:cubicBezTo>
                        <a:pt x="7022" y="6049"/>
                        <a:pt x="6991" y="6110"/>
                        <a:pt x="6961" y="6110"/>
                      </a:cubicBezTo>
                      <a:cubicBezTo>
                        <a:pt x="6930" y="6110"/>
                        <a:pt x="6870" y="6140"/>
                        <a:pt x="6870" y="6140"/>
                      </a:cubicBezTo>
                      <a:lnTo>
                        <a:pt x="6809" y="6201"/>
                      </a:lnTo>
                      <a:cubicBezTo>
                        <a:pt x="6778" y="6261"/>
                        <a:pt x="6718" y="6261"/>
                        <a:pt x="6718" y="6292"/>
                      </a:cubicBezTo>
                      <a:cubicBezTo>
                        <a:pt x="6687" y="6322"/>
                        <a:pt x="6718" y="6322"/>
                        <a:pt x="6687" y="6353"/>
                      </a:cubicBezTo>
                      <a:cubicBezTo>
                        <a:pt x="6657" y="6413"/>
                        <a:pt x="6566" y="6413"/>
                        <a:pt x="6566" y="6413"/>
                      </a:cubicBezTo>
                      <a:lnTo>
                        <a:pt x="6566" y="6322"/>
                      </a:lnTo>
                      <a:lnTo>
                        <a:pt x="6627" y="6292"/>
                      </a:lnTo>
                      <a:lnTo>
                        <a:pt x="6657" y="6261"/>
                      </a:lnTo>
                      <a:lnTo>
                        <a:pt x="6718" y="6170"/>
                      </a:lnTo>
                      <a:lnTo>
                        <a:pt x="6839" y="6110"/>
                      </a:lnTo>
                      <a:lnTo>
                        <a:pt x="6961" y="6018"/>
                      </a:lnTo>
                      <a:cubicBezTo>
                        <a:pt x="6961" y="6018"/>
                        <a:pt x="6991" y="5958"/>
                        <a:pt x="7022" y="5958"/>
                      </a:cubicBezTo>
                      <a:lnTo>
                        <a:pt x="7113" y="5866"/>
                      </a:lnTo>
                      <a:lnTo>
                        <a:pt x="7174" y="5836"/>
                      </a:lnTo>
                      <a:lnTo>
                        <a:pt x="7326" y="5745"/>
                      </a:lnTo>
                      <a:lnTo>
                        <a:pt x="7417" y="5684"/>
                      </a:lnTo>
                      <a:cubicBezTo>
                        <a:pt x="7447" y="5623"/>
                        <a:pt x="7478" y="5623"/>
                        <a:pt x="7478" y="5593"/>
                      </a:cubicBezTo>
                      <a:cubicBezTo>
                        <a:pt x="7538" y="5593"/>
                        <a:pt x="7538" y="5593"/>
                        <a:pt x="7569" y="5532"/>
                      </a:cubicBezTo>
                      <a:cubicBezTo>
                        <a:pt x="7599" y="5471"/>
                        <a:pt x="7569" y="5471"/>
                        <a:pt x="7630" y="5441"/>
                      </a:cubicBezTo>
                      <a:cubicBezTo>
                        <a:pt x="7721" y="5410"/>
                        <a:pt x="7721" y="5410"/>
                        <a:pt x="7782" y="5410"/>
                      </a:cubicBezTo>
                      <a:cubicBezTo>
                        <a:pt x="7842" y="5410"/>
                        <a:pt x="7934" y="5319"/>
                        <a:pt x="7934" y="5319"/>
                      </a:cubicBezTo>
                      <a:cubicBezTo>
                        <a:pt x="7934" y="5319"/>
                        <a:pt x="8086" y="5228"/>
                        <a:pt x="8086" y="5137"/>
                      </a:cubicBezTo>
                      <a:cubicBezTo>
                        <a:pt x="8086" y="5106"/>
                        <a:pt x="8177" y="5015"/>
                        <a:pt x="8177" y="5015"/>
                      </a:cubicBezTo>
                      <a:lnTo>
                        <a:pt x="8329" y="4985"/>
                      </a:lnTo>
                      <a:cubicBezTo>
                        <a:pt x="8329" y="4985"/>
                        <a:pt x="8298" y="4954"/>
                        <a:pt x="8359" y="4924"/>
                      </a:cubicBezTo>
                      <a:cubicBezTo>
                        <a:pt x="8450" y="4863"/>
                        <a:pt x="8481" y="4863"/>
                        <a:pt x="8602" y="4863"/>
                      </a:cubicBezTo>
                      <a:lnTo>
                        <a:pt x="9058" y="4863"/>
                      </a:lnTo>
                      <a:cubicBezTo>
                        <a:pt x="9119" y="4863"/>
                        <a:pt x="9166" y="4850"/>
                        <a:pt x="9200" y="4850"/>
                      </a:cubicBezTo>
                      <a:cubicBezTo>
                        <a:pt x="9217" y="4850"/>
                        <a:pt x="9230" y="4853"/>
                        <a:pt x="9241" y="4863"/>
                      </a:cubicBezTo>
                      <a:cubicBezTo>
                        <a:pt x="9256" y="4894"/>
                        <a:pt x="9263" y="4909"/>
                        <a:pt x="9286" y="4909"/>
                      </a:cubicBezTo>
                      <a:cubicBezTo>
                        <a:pt x="9309" y="4909"/>
                        <a:pt x="9347" y="4894"/>
                        <a:pt x="9423" y="4863"/>
                      </a:cubicBezTo>
                      <a:cubicBezTo>
                        <a:pt x="9530" y="4842"/>
                        <a:pt x="9562" y="4820"/>
                        <a:pt x="9603" y="4820"/>
                      </a:cubicBezTo>
                      <a:cubicBezTo>
                        <a:pt x="9620" y="4820"/>
                        <a:pt x="9639" y="4824"/>
                        <a:pt x="9666" y="4833"/>
                      </a:cubicBezTo>
                      <a:cubicBezTo>
                        <a:pt x="9727" y="4863"/>
                        <a:pt x="9848" y="4863"/>
                        <a:pt x="9879" y="4863"/>
                      </a:cubicBezTo>
                      <a:cubicBezTo>
                        <a:pt x="9909" y="4863"/>
                        <a:pt x="10031" y="4924"/>
                        <a:pt x="10061" y="4924"/>
                      </a:cubicBezTo>
                      <a:lnTo>
                        <a:pt x="10213" y="4924"/>
                      </a:lnTo>
                      <a:cubicBezTo>
                        <a:pt x="10213" y="4924"/>
                        <a:pt x="10335" y="4954"/>
                        <a:pt x="10426" y="4954"/>
                      </a:cubicBezTo>
                      <a:lnTo>
                        <a:pt x="10639" y="4954"/>
                      </a:lnTo>
                      <a:cubicBezTo>
                        <a:pt x="10760" y="4939"/>
                        <a:pt x="10829" y="4939"/>
                        <a:pt x="10871" y="4939"/>
                      </a:cubicBezTo>
                      <a:cubicBezTo>
                        <a:pt x="10912" y="4939"/>
                        <a:pt x="10928" y="4939"/>
                        <a:pt x="10943" y="4924"/>
                      </a:cubicBezTo>
                      <a:cubicBezTo>
                        <a:pt x="10969" y="4872"/>
                        <a:pt x="10950" y="4796"/>
                        <a:pt x="11022" y="4796"/>
                      </a:cubicBezTo>
                      <a:cubicBezTo>
                        <a:pt x="11034" y="4796"/>
                        <a:pt x="11048" y="4798"/>
                        <a:pt x="11064" y="4803"/>
                      </a:cubicBezTo>
                      <a:cubicBezTo>
                        <a:pt x="11077" y="4806"/>
                        <a:pt x="11090" y="4807"/>
                        <a:pt x="11102" y="4807"/>
                      </a:cubicBezTo>
                      <a:cubicBezTo>
                        <a:pt x="11199" y="4807"/>
                        <a:pt x="11250" y="4705"/>
                        <a:pt x="11277" y="4651"/>
                      </a:cubicBezTo>
                      <a:cubicBezTo>
                        <a:pt x="11338" y="4620"/>
                        <a:pt x="11368" y="4529"/>
                        <a:pt x="11368" y="4499"/>
                      </a:cubicBezTo>
                      <a:cubicBezTo>
                        <a:pt x="11368" y="4468"/>
                        <a:pt x="11399" y="4468"/>
                        <a:pt x="11429" y="4468"/>
                      </a:cubicBezTo>
                      <a:cubicBezTo>
                        <a:pt x="11470" y="4468"/>
                        <a:pt x="11483" y="4441"/>
                        <a:pt x="11497" y="4441"/>
                      </a:cubicBezTo>
                      <a:cubicBezTo>
                        <a:pt x="11503" y="4441"/>
                        <a:pt x="11510" y="4448"/>
                        <a:pt x="11520" y="4468"/>
                      </a:cubicBezTo>
                      <a:lnTo>
                        <a:pt x="11824" y="4468"/>
                      </a:lnTo>
                      <a:cubicBezTo>
                        <a:pt x="11855" y="4468"/>
                        <a:pt x="11885" y="4377"/>
                        <a:pt x="11946" y="4377"/>
                      </a:cubicBezTo>
                      <a:lnTo>
                        <a:pt x="12007" y="4377"/>
                      </a:lnTo>
                      <a:cubicBezTo>
                        <a:pt x="12017" y="4387"/>
                        <a:pt x="12030" y="4390"/>
                        <a:pt x="12045" y="4390"/>
                      </a:cubicBezTo>
                      <a:cubicBezTo>
                        <a:pt x="12074" y="4390"/>
                        <a:pt x="12108" y="4377"/>
                        <a:pt x="12128" y="4377"/>
                      </a:cubicBezTo>
                      <a:cubicBezTo>
                        <a:pt x="12159" y="4377"/>
                        <a:pt x="12189" y="4316"/>
                        <a:pt x="12189" y="4316"/>
                      </a:cubicBezTo>
                      <a:cubicBezTo>
                        <a:pt x="12229" y="4316"/>
                        <a:pt x="12270" y="4330"/>
                        <a:pt x="12301" y="4330"/>
                      </a:cubicBezTo>
                      <a:cubicBezTo>
                        <a:pt x="12317" y="4330"/>
                        <a:pt x="12331" y="4326"/>
                        <a:pt x="12341" y="4316"/>
                      </a:cubicBezTo>
                      <a:cubicBezTo>
                        <a:pt x="12402" y="4255"/>
                        <a:pt x="12493" y="4195"/>
                        <a:pt x="12493" y="4164"/>
                      </a:cubicBezTo>
                      <a:cubicBezTo>
                        <a:pt x="12584" y="4103"/>
                        <a:pt x="12584" y="3951"/>
                        <a:pt x="12584" y="3951"/>
                      </a:cubicBezTo>
                      <a:lnTo>
                        <a:pt x="12462" y="3860"/>
                      </a:lnTo>
                      <a:cubicBezTo>
                        <a:pt x="12462" y="3860"/>
                        <a:pt x="12311" y="3860"/>
                        <a:pt x="12402" y="3799"/>
                      </a:cubicBezTo>
                      <a:cubicBezTo>
                        <a:pt x="12462" y="3769"/>
                        <a:pt x="12493" y="3769"/>
                        <a:pt x="12554" y="3708"/>
                      </a:cubicBezTo>
                      <a:cubicBezTo>
                        <a:pt x="12584" y="3647"/>
                        <a:pt x="12614" y="3495"/>
                        <a:pt x="12614" y="3495"/>
                      </a:cubicBezTo>
                      <a:lnTo>
                        <a:pt x="12554" y="3404"/>
                      </a:lnTo>
                      <a:cubicBezTo>
                        <a:pt x="12554" y="3404"/>
                        <a:pt x="12614" y="3313"/>
                        <a:pt x="12554" y="3283"/>
                      </a:cubicBezTo>
                      <a:lnTo>
                        <a:pt x="12311" y="3283"/>
                      </a:lnTo>
                      <a:cubicBezTo>
                        <a:pt x="12280" y="3283"/>
                        <a:pt x="12280" y="3252"/>
                        <a:pt x="12280" y="3252"/>
                      </a:cubicBezTo>
                      <a:cubicBezTo>
                        <a:pt x="12250" y="3252"/>
                        <a:pt x="12159" y="3252"/>
                        <a:pt x="12159" y="3283"/>
                      </a:cubicBezTo>
                      <a:cubicBezTo>
                        <a:pt x="12159" y="3313"/>
                        <a:pt x="12159" y="3344"/>
                        <a:pt x="12098" y="3404"/>
                      </a:cubicBezTo>
                      <a:cubicBezTo>
                        <a:pt x="12049" y="3404"/>
                        <a:pt x="12020" y="3443"/>
                        <a:pt x="12010" y="3443"/>
                      </a:cubicBezTo>
                      <a:cubicBezTo>
                        <a:pt x="12008" y="3443"/>
                        <a:pt x="12007" y="3441"/>
                        <a:pt x="12007" y="3435"/>
                      </a:cubicBezTo>
                      <a:cubicBezTo>
                        <a:pt x="12007" y="3404"/>
                        <a:pt x="12037" y="3344"/>
                        <a:pt x="12037" y="3313"/>
                      </a:cubicBezTo>
                      <a:cubicBezTo>
                        <a:pt x="12037" y="3283"/>
                        <a:pt x="12128" y="3252"/>
                        <a:pt x="12098" y="3252"/>
                      </a:cubicBezTo>
                      <a:cubicBezTo>
                        <a:pt x="12037" y="3192"/>
                        <a:pt x="12037" y="3131"/>
                        <a:pt x="12037" y="3131"/>
                      </a:cubicBezTo>
                      <a:lnTo>
                        <a:pt x="11885" y="3161"/>
                      </a:lnTo>
                      <a:cubicBezTo>
                        <a:pt x="11885" y="3161"/>
                        <a:pt x="11885" y="3131"/>
                        <a:pt x="11855" y="3131"/>
                      </a:cubicBezTo>
                      <a:cubicBezTo>
                        <a:pt x="11824" y="3131"/>
                        <a:pt x="11703" y="3131"/>
                        <a:pt x="11672" y="3161"/>
                      </a:cubicBezTo>
                      <a:cubicBezTo>
                        <a:pt x="11672" y="3222"/>
                        <a:pt x="11642" y="3252"/>
                        <a:pt x="11581" y="3252"/>
                      </a:cubicBezTo>
                      <a:cubicBezTo>
                        <a:pt x="11551" y="3252"/>
                        <a:pt x="11520" y="3161"/>
                        <a:pt x="11520" y="3161"/>
                      </a:cubicBezTo>
                      <a:cubicBezTo>
                        <a:pt x="11520" y="3161"/>
                        <a:pt x="11429" y="3222"/>
                        <a:pt x="11399" y="3252"/>
                      </a:cubicBezTo>
                      <a:cubicBezTo>
                        <a:pt x="11368" y="3283"/>
                        <a:pt x="11277" y="3313"/>
                        <a:pt x="11277" y="3313"/>
                      </a:cubicBezTo>
                      <a:cubicBezTo>
                        <a:pt x="11277" y="3313"/>
                        <a:pt x="11216" y="3374"/>
                        <a:pt x="11186" y="3374"/>
                      </a:cubicBezTo>
                      <a:cubicBezTo>
                        <a:pt x="11145" y="3374"/>
                        <a:pt x="11118" y="3387"/>
                        <a:pt x="11105" y="3387"/>
                      </a:cubicBezTo>
                      <a:cubicBezTo>
                        <a:pt x="11098" y="3387"/>
                        <a:pt x="11095" y="3384"/>
                        <a:pt x="11095" y="3374"/>
                      </a:cubicBezTo>
                      <a:cubicBezTo>
                        <a:pt x="11064" y="3374"/>
                        <a:pt x="11064" y="3313"/>
                        <a:pt x="11064" y="3313"/>
                      </a:cubicBezTo>
                      <a:cubicBezTo>
                        <a:pt x="11064" y="3313"/>
                        <a:pt x="11064" y="3283"/>
                        <a:pt x="11095" y="3283"/>
                      </a:cubicBezTo>
                      <a:lnTo>
                        <a:pt x="11186" y="3283"/>
                      </a:lnTo>
                      <a:cubicBezTo>
                        <a:pt x="11186" y="3283"/>
                        <a:pt x="11216" y="3252"/>
                        <a:pt x="11247" y="3252"/>
                      </a:cubicBezTo>
                      <a:cubicBezTo>
                        <a:pt x="11277" y="3252"/>
                        <a:pt x="11338" y="3161"/>
                        <a:pt x="11338" y="3161"/>
                      </a:cubicBezTo>
                      <a:lnTo>
                        <a:pt x="11399" y="3131"/>
                      </a:lnTo>
                      <a:lnTo>
                        <a:pt x="11490" y="3040"/>
                      </a:lnTo>
                      <a:cubicBezTo>
                        <a:pt x="11490" y="3040"/>
                        <a:pt x="11530" y="3026"/>
                        <a:pt x="11575" y="3026"/>
                      </a:cubicBezTo>
                      <a:cubicBezTo>
                        <a:pt x="11598" y="3026"/>
                        <a:pt x="11622" y="3029"/>
                        <a:pt x="11642" y="3040"/>
                      </a:cubicBezTo>
                      <a:cubicBezTo>
                        <a:pt x="11642" y="3040"/>
                        <a:pt x="11703" y="3009"/>
                        <a:pt x="11733" y="3009"/>
                      </a:cubicBezTo>
                      <a:cubicBezTo>
                        <a:pt x="11794" y="3009"/>
                        <a:pt x="11794" y="2979"/>
                        <a:pt x="11855" y="2979"/>
                      </a:cubicBezTo>
                      <a:cubicBezTo>
                        <a:pt x="11875" y="2979"/>
                        <a:pt x="11882" y="2992"/>
                        <a:pt x="11902" y="2992"/>
                      </a:cubicBezTo>
                      <a:cubicBezTo>
                        <a:pt x="11912" y="2992"/>
                        <a:pt x="11925" y="2989"/>
                        <a:pt x="11946" y="2979"/>
                      </a:cubicBezTo>
                      <a:lnTo>
                        <a:pt x="12007" y="2888"/>
                      </a:lnTo>
                      <a:cubicBezTo>
                        <a:pt x="12037" y="2888"/>
                        <a:pt x="12037" y="2888"/>
                        <a:pt x="12037" y="2857"/>
                      </a:cubicBezTo>
                      <a:cubicBezTo>
                        <a:pt x="12037" y="2827"/>
                        <a:pt x="12037" y="2796"/>
                        <a:pt x="12007" y="2796"/>
                      </a:cubicBezTo>
                      <a:lnTo>
                        <a:pt x="11885" y="2796"/>
                      </a:lnTo>
                      <a:cubicBezTo>
                        <a:pt x="11855" y="2796"/>
                        <a:pt x="11794" y="2796"/>
                        <a:pt x="11794" y="2736"/>
                      </a:cubicBezTo>
                      <a:cubicBezTo>
                        <a:pt x="11794" y="2705"/>
                        <a:pt x="11763" y="2675"/>
                        <a:pt x="11703" y="2675"/>
                      </a:cubicBezTo>
                      <a:cubicBezTo>
                        <a:pt x="11672" y="2675"/>
                        <a:pt x="11672" y="2644"/>
                        <a:pt x="11642" y="2644"/>
                      </a:cubicBezTo>
                      <a:cubicBezTo>
                        <a:pt x="11622" y="2644"/>
                        <a:pt x="11615" y="2658"/>
                        <a:pt x="11595" y="2658"/>
                      </a:cubicBezTo>
                      <a:cubicBezTo>
                        <a:pt x="11584" y="2658"/>
                        <a:pt x="11571" y="2655"/>
                        <a:pt x="11551" y="2644"/>
                      </a:cubicBezTo>
                      <a:cubicBezTo>
                        <a:pt x="11535" y="2614"/>
                        <a:pt x="11520" y="2614"/>
                        <a:pt x="11509" y="2614"/>
                      </a:cubicBezTo>
                      <a:cubicBezTo>
                        <a:pt x="11497" y="2614"/>
                        <a:pt x="11490" y="2614"/>
                        <a:pt x="11490" y="2584"/>
                      </a:cubicBezTo>
                      <a:cubicBezTo>
                        <a:pt x="11490" y="2553"/>
                        <a:pt x="11429" y="2523"/>
                        <a:pt x="11429" y="2523"/>
                      </a:cubicBezTo>
                      <a:cubicBezTo>
                        <a:pt x="11399" y="2523"/>
                        <a:pt x="11399" y="2492"/>
                        <a:pt x="11338" y="2492"/>
                      </a:cubicBezTo>
                      <a:cubicBezTo>
                        <a:pt x="11247" y="2523"/>
                        <a:pt x="11216" y="2523"/>
                        <a:pt x="11216" y="2523"/>
                      </a:cubicBezTo>
                      <a:cubicBezTo>
                        <a:pt x="11216" y="2492"/>
                        <a:pt x="11216" y="2432"/>
                        <a:pt x="11186" y="2432"/>
                      </a:cubicBezTo>
                      <a:lnTo>
                        <a:pt x="11064" y="2432"/>
                      </a:lnTo>
                      <a:cubicBezTo>
                        <a:pt x="11034" y="2432"/>
                        <a:pt x="10943" y="2492"/>
                        <a:pt x="10943" y="2492"/>
                      </a:cubicBezTo>
                      <a:lnTo>
                        <a:pt x="10912" y="2492"/>
                      </a:lnTo>
                      <a:lnTo>
                        <a:pt x="10912" y="2371"/>
                      </a:lnTo>
                      <a:cubicBezTo>
                        <a:pt x="10912" y="2340"/>
                        <a:pt x="10912" y="2280"/>
                        <a:pt x="10882" y="2280"/>
                      </a:cubicBezTo>
                      <a:lnTo>
                        <a:pt x="10791" y="2219"/>
                      </a:lnTo>
                      <a:cubicBezTo>
                        <a:pt x="10760" y="2188"/>
                        <a:pt x="10760" y="2188"/>
                        <a:pt x="10700" y="2128"/>
                      </a:cubicBezTo>
                      <a:cubicBezTo>
                        <a:pt x="10608" y="2097"/>
                        <a:pt x="10578" y="2097"/>
                        <a:pt x="10548" y="2037"/>
                      </a:cubicBezTo>
                      <a:cubicBezTo>
                        <a:pt x="10487" y="1976"/>
                        <a:pt x="10487" y="1945"/>
                        <a:pt x="10487" y="1945"/>
                      </a:cubicBezTo>
                      <a:lnTo>
                        <a:pt x="10548" y="1793"/>
                      </a:lnTo>
                      <a:lnTo>
                        <a:pt x="10608" y="1733"/>
                      </a:lnTo>
                      <a:cubicBezTo>
                        <a:pt x="10608" y="1733"/>
                        <a:pt x="10730" y="1641"/>
                        <a:pt x="10760" y="1611"/>
                      </a:cubicBezTo>
                      <a:cubicBezTo>
                        <a:pt x="10791" y="1581"/>
                        <a:pt x="10791" y="1581"/>
                        <a:pt x="10760" y="1520"/>
                      </a:cubicBezTo>
                      <a:lnTo>
                        <a:pt x="10700" y="1459"/>
                      </a:lnTo>
                      <a:lnTo>
                        <a:pt x="10608" y="1368"/>
                      </a:lnTo>
                      <a:lnTo>
                        <a:pt x="10548" y="1368"/>
                      </a:lnTo>
                      <a:cubicBezTo>
                        <a:pt x="10487" y="1368"/>
                        <a:pt x="10487" y="1307"/>
                        <a:pt x="10548" y="1307"/>
                      </a:cubicBezTo>
                      <a:cubicBezTo>
                        <a:pt x="10578" y="1307"/>
                        <a:pt x="10639" y="1307"/>
                        <a:pt x="10639" y="1277"/>
                      </a:cubicBezTo>
                      <a:cubicBezTo>
                        <a:pt x="10608" y="1216"/>
                        <a:pt x="10639" y="1185"/>
                        <a:pt x="10608" y="1185"/>
                      </a:cubicBezTo>
                      <a:cubicBezTo>
                        <a:pt x="10578" y="1185"/>
                        <a:pt x="10548" y="1155"/>
                        <a:pt x="10548" y="1155"/>
                      </a:cubicBezTo>
                      <a:cubicBezTo>
                        <a:pt x="10487" y="1125"/>
                        <a:pt x="10487" y="1064"/>
                        <a:pt x="10487" y="1033"/>
                      </a:cubicBezTo>
                      <a:cubicBezTo>
                        <a:pt x="10487" y="1003"/>
                        <a:pt x="10487" y="973"/>
                        <a:pt x="10456" y="912"/>
                      </a:cubicBezTo>
                      <a:cubicBezTo>
                        <a:pt x="10456" y="881"/>
                        <a:pt x="10456" y="851"/>
                        <a:pt x="10426" y="851"/>
                      </a:cubicBezTo>
                      <a:cubicBezTo>
                        <a:pt x="10396" y="851"/>
                        <a:pt x="10335" y="821"/>
                        <a:pt x="10335" y="760"/>
                      </a:cubicBezTo>
                      <a:lnTo>
                        <a:pt x="10335" y="669"/>
                      </a:lnTo>
                      <a:lnTo>
                        <a:pt x="10274" y="578"/>
                      </a:lnTo>
                      <a:lnTo>
                        <a:pt x="10244" y="426"/>
                      </a:lnTo>
                      <a:cubicBezTo>
                        <a:pt x="10244" y="426"/>
                        <a:pt x="10183" y="395"/>
                        <a:pt x="10152" y="395"/>
                      </a:cubicBezTo>
                      <a:cubicBezTo>
                        <a:pt x="10122" y="365"/>
                        <a:pt x="10122" y="365"/>
                        <a:pt x="10122" y="304"/>
                      </a:cubicBezTo>
                      <a:cubicBezTo>
                        <a:pt x="10122" y="274"/>
                        <a:pt x="10092" y="213"/>
                        <a:pt x="10092" y="213"/>
                      </a:cubicBezTo>
                      <a:lnTo>
                        <a:pt x="10031" y="91"/>
                      </a:lnTo>
                      <a:cubicBezTo>
                        <a:pt x="10031" y="91"/>
                        <a:pt x="10000" y="0"/>
                        <a:pt x="99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18"/>
                <p:cNvSpPr/>
                <p:nvPr/>
              </p:nvSpPr>
              <p:spPr>
                <a:xfrm>
                  <a:off x="13987600" y="7580200"/>
                  <a:ext cx="800" cy="0"/>
                </a:xfrm>
                <a:custGeom>
                  <a:rect b="b" l="l" r="r" t="t"/>
                  <a:pathLst>
                    <a:path extrusionOk="0" h="0" w="32">
                      <a:moveTo>
                        <a:pt x="1" y="0"/>
                      </a:moveTo>
                      <a:lnTo>
                        <a:pt x="1" y="0"/>
                      </a:lnTo>
                      <a:cubicBezTo>
                        <a:pt x="1" y="0"/>
                        <a:pt x="3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18"/>
                <p:cNvSpPr/>
                <p:nvPr/>
              </p:nvSpPr>
              <p:spPr>
                <a:xfrm>
                  <a:off x="14163150" y="7415475"/>
                  <a:ext cx="65375" cy="57175"/>
                </a:xfrm>
                <a:custGeom>
                  <a:rect b="b" l="l" r="r" t="t"/>
                  <a:pathLst>
                    <a:path extrusionOk="0" h="2287" w="2615">
                      <a:moveTo>
                        <a:pt x="1664" y="1"/>
                      </a:moveTo>
                      <a:cubicBezTo>
                        <a:pt x="1657" y="1"/>
                        <a:pt x="1642" y="8"/>
                        <a:pt x="1611" y="24"/>
                      </a:cubicBezTo>
                      <a:cubicBezTo>
                        <a:pt x="1550" y="24"/>
                        <a:pt x="1520" y="84"/>
                        <a:pt x="1459" y="84"/>
                      </a:cubicBezTo>
                      <a:cubicBezTo>
                        <a:pt x="1368" y="84"/>
                        <a:pt x="1368" y="84"/>
                        <a:pt x="1338" y="145"/>
                      </a:cubicBezTo>
                      <a:cubicBezTo>
                        <a:pt x="1307" y="145"/>
                        <a:pt x="1247" y="176"/>
                        <a:pt x="1216" y="206"/>
                      </a:cubicBezTo>
                      <a:cubicBezTo>
                        <a:pt x="1186" y="236"/>
                        <a:pt x="1186" y="236"/>
                        <a:pt x="1186" y="297"/>
                      </a:cubicBezTo>
                      <a:cubicBezTo>
                        <a:pt x="1155" y="328"/>
                        <a:pt x="1095" y="358"/>
                        <a:pt x="1095" y="388"/>
                      </a:cubicBezTo>
                      <a:cubicBezTo>
                        <a:pt x="1095" y="449"/>
                        <a:pt x="1095" y="449"/>
                        <a:pt x="1064" y="480"/>
                      </a:cubicBezTo>
                      <a:cubicBezTo>
                        <a:pt x="1034" y="510"/>
                        <a:pt x="1003" y="540"/>
                        <a:pt x="1003" y="601"/>
                      </a:cubicBezTo>
                      <a:cubicBezTo>
                        <a:pt x="943" y="601"/>
                        <a:pt x="943" y="662"/>
                        <a:pt x="912" y="662"/>
                      </a:cubicBezTo>
                      <a:cubicBezTo>
                        <a:pt x="882" y="662"/>
                        <a:pt x="882" y="692"/>
                        <a:pt x="851" y="753"/>
                      </a:cubicBezTo>
                      <a:cubicBezTo>
                        <a:pt x="791" y="783"/>
                        <a:pt x="760" y="814"/>
                        <a:pt x="760" y="844"/>
                      </a:cubicBezTo>
                      <a:cubicBezTo>
                        <a:pt x="730" y="905"/>
                        <a:pt x="699" y="935"/>
                        <a:pt x="699" y="966"/>
                      </a:cubicBezTo>
                      <a:cubicBezTo>
                        <a:pt x="699" y="996"/>
                        <a:pt x="639" y="1057"/>
                        <a:pt x="608" y="1057"/>
                      </a:cubicBezTo>
                      <a:cubicBezTo>
                        <a:pt x="578" y="1057"/>
                        <a:pt x="578" y="1057"/>
                        <a:pt x="547" y="1087"/>
                      </a:cubicBezTo>
                      <a:cubicBezTo>
                        <a:pt x="487" y="1087"/>
                        <a:pt x="456" y="1148"/>
                        <a:pt x="487" y="1148"/>
                      </a:cubicBezTo>
                      <a:lnTo>
                        <a:pt x="578" y="1148"/>
                      </a:lnTo>
                      <a:cubicBezTo>
                        <a:pt x="578" y="1209"/>
                        <a:pt x="608" y="1239"/>
                        <a:pt x="608" y="1239"/>
                      </a:cubicBezTo>
                      <a:cubicBezTo>
                        <a:pt x="608" y="1239"/>
                        <a:pt x="589" y="1278"/>
                        <a:pt x="565" y="1278"/>
                      </a:cubicBezTo>
                      <a:cubicBezTo>
                        <a:pt x="560" y="1278"/>
                        <a:pt x="553" y="1276"/>
                        <a:pt x="547" y="1270"/>
                      </a:cubicBezTo>
                      <a:cubicBezTo>
                        <a:pt x="504" y="1248"/>
                        <a:pt x="492" y="1227"/>
                        <a:pt x="477" y="1227"/>
                      </a:cubicBezTo>
                      <a:cubicBezTo>
                        <a:pt x="471" y="1227"/>
                        <a:pt x="465" y="1230"/>
                        <a:pt x="456" y="1239"/>
                      </a:cubicBezTo>
                      <a:cubicBezTo>
                        <a:pt x="426" y="1270"/>
                        <a:pt x="426" y="1300"/>
                        <a:pt x="395" y="1300"/>
                      </a:cubicBezTo>
                      <a:cubicBezTo>
                        <a:pt x="395" y="1350"/>
                        <a:pt x="395" y="1399"/>
                        <a:pt x="362" y="1399"/>
                      </a:cubicBezTo>
                      <a:cubicBezTo>
                        <a:pt x="355" y="1399"/>
                        <a:pt x="346" y="1397"/>
                        <a:pt x="335" y="1391"/>
                      </a:cubicBezTo>
                      <a:lnTo>
                        <a:pt x="243" y="1391"/>
                      </a:lnTo>
                      <a:cubicBezTo>
                        <a:pt x="243" y="1391"/>
                        <a:pt x="183" y="1391"/>
                        <a:pt x="183" y="1422"/>
                      </a:cubicBezTo>
                      <a:lnTo>
                        <a:pt x="183" y="1513"/>
                      </a:lnTo>
                      <a:cubicBezTo>
                        <a:pt x="183" y="1513"/>
                        <a:pt x="274" y="1543"/>
                        <a:pt x="183" y="1543"/>
                      </a:cubicBezTo>
                      <a:cubicBezTo>
                        <a:pt x="122" y="1574"/>
                        <a:pt x="122" y="1574"/>
                        <a:pt x="91" y="1604"/>
                      </a:cubicBezTo>
                      <a:cubicBezTo>
                        <a:pt x="31" y="1665"/>
                        <a:pt x="0" y="1695"/>
                        <a:pt x="31" y="1726"/>
                      </a:cubicBezTo>
                      <a:cubicBezTo>
                        <a:pt x="31" y="1817"/>
                        <a:pt x="31" y="1847"/>
                        <a:pt x="91" y="1847"/>
                      </a:cubicBezTo>
                      <a:cubicBezTo>
                        <a:pt x="113" y="1869"/>
                        <a:pt x="119" y="1890"/>
                        <a:pt x="132" y="1890"/>
                      </a:cubicBezTo>
                      <a:cubicBezTo>
                        <a:pt x="137" y="1890"/>
                        <a:pt x="143" y="1887"/>
                        <a:pt x="152" y="1878"/>
                      </a:cubicBezTo>
                      <a:cubicBezTo>
                        <a:pt x="183" y="1878"/>
                        <a:pt x="183" y="1847"/>
                        <a:pt x="243" y="1847"/>
                      </a:cubicBezTo>
                      <a:lnTo>
                        <a:pt x="335" y="1847"/>
                      </a:lnTo>
                      <a:cubicBezTo>
                        <a:pt x="395" y="1847"/>
                        <a:pt x="456" y="1878"/>
                        <a:pt x="547" y="1878"/>
                      </a:cubicBezTo>
                      <a:lnTo>
                        <a:pt x="699" y="1878"/>
                      </a:lnTo>
                      <a:cubicBezTo>
                        <a:pt x="742" y="1856"/>
                        <a:pt x="740" y="1835"/>
                        <a:pt x="756" y="1835"/>
                      </a:cubicBezTo>
                      <a:cubicBezTo>
                        <a:pt x="763" y="1835"/>
                        <a:pt x="773" y="1838"/>
                        <a:pt x="791" y="1847"/>
                      </a:cubicBezTo>
                      <a:cubicBezTo>
                        <a:pt x="882" y="1878"/>
                        <a:pt x="882" y="1878"/>
                        <a:pt x="943" y="1878"/>
                      </a:cubicBezTo>
                      <a:cubicBezTo>
                        <a:pt x="1003" y="1878"/>
                        <a:pt x="1037" y="1891"/>
                        <a:pt x="1062" y="1891"/>
                      </a:cubicBezTo>
                      <a:cubicBezTo>
                        <a:pt x="1074" y="1891"/>
                        <a:pt x="1084" y="1888"/>
                        <a:pt x="1095" y="1878"/>
                      </a:cubicBezTo>
                      <a:cubicBezTo>
                        <a:pt x="1155" y="1847"/>
                        <a:pt x="1186" y="1817"/>
                        <a:pt x="1216" y="1817"/>
                      </a:cubicBezTo>
                      <a:cubicBezTo>
                        <a:pt x="1247" y="1756"/>
                        <a:pt x="1338" y="1756"/>
                        <a:pt x="1338" y="1756"/>
                      </a:cubicBezTo>
                      <a:cubicBezTo>
                        <a:pt x="1338" y="1756"/>
                        <a:pt x="1338" y="1847"/>
                        <a:pt x="1368" y="1847"/>
                      </a:cubicBezTo>
                      <a:cubicBezTo>
                        <a:pt x="1398" y="1847"/>
                        <a:pt x="1459" y="1878"/>
                        <a:pt x="1490" y="1878"/>
                      </a:cubicBezTo>
                      <a:cubicBezTo>
                        <a:pt x="1514" y="1878"/>
                        <a:pt x="1538" y="1839"/>
                        <a:pt x="1578" y="1839"/>
                      </a:cubicBezTo>
                      <a:cubicBezTo>
                        <a:pt x="1588" y="1839"/>
                        <a:pt x="1599" y="1841"/>
                        <a:pt x="1611" y="1847"/>
                      </a:cubicBezTo>
                      <a:cubicBezTo>
                        <a:pt x="1642" y="1847"/>
                        <a:pt x="1550" y="1908"/>
                        <a:pt x="1550" y="1908"/>
                      </a:cubicBezTo>
                      <a:cubicBezTo>
                        <a:pt x="1550" y="1908"/>
                        <a:pt x="1520" y="1999"/>
                        <a:pt x="1490" y="2030"/>
                      </a:cubicBezTo>
                      <a:cubicBezTo>
                        <a:pt x="1398" y="2030"/>
                        <a:pt x="1459" y="2060"/>
                        <a:pt x="1398" y="2060"/>
                      </a:cubicBezTo>
                      <a:cubicBezTo>
                        <a:pt x="1368" y="2060"/>
                        <a:pt x="1338" y="2060"/>
                        <a:pt x="1338" y="2121"/>
                      </a:cubicBezTo>
                      <a:cubicBezTo>
                        <a:pt x="1338" y="2151"/>
                        <a:pt x="1307" y="2182"/>
                        <a:pt x="1338" y="2182"/>
                      </a:cubicBezTo>
                      <a:cubicBezTo>
                        <a:pt x="1368" y="2182"/>
                        <a:pt x="1398" y="2212"/>
                        <a:pt x="1490" y="2212"/>
                      </a:cubicBezTo>
                      <a:cubicBezTo>
                        <a:pt x="1550" y="2212"/>
                        <a:pt x="1611" y="2212"/>
                        <a:pt x="1642" y="2182"/>
                      </a:cubicBezTo>
                      <a:cubicBezTo>
                        <a:pt x="1672" y="2151"/>
                        <a:pt x="1672" y="2121"/>
                        <a:pt x="1672" y="2121"/>
                      </a:cubicBezTo>
                      <a:cubicBezTo>
                        <a:pt x="1672" y="2060"/>
                        <a:pt x="1672" y="2030"/>
                        <a:pt x="1702" y="2030"/>
                      </a:cubicBezTo>
                      <a:cubicBezTo>
                        <a:pt x="1763" y="2030"/>
                        <a:pt x="1794" y="2030"/>
                        <a:pt x="1794" y="1999"/>
                      </a:cubicBezTo>
                      <a:cubicBezTo>
                        <a:pt x="1794" y="1969"/>
                        <a:pt x="1794" y="1908"/>
                        <a:pt x="1824" y="1908"/>
                      </a:cubicBezTo>
                      <a:lnTo>
                        <a:pt x="1915" y="1908"/>
                      </a:lnTo>
                      <a:lnTo>
                        <a:pt x="1976" y="1847"/>
                      </a:lnTo>
                      <a:cubicBezTo>
                        <a:pt x="2006" y="1817"/>
                        <a:pt x="2006" y="1756"/>
                        <a:pt x="2067" y="1756"/>
                      </a:cubicBezTo>
                      <a:lnTo>
                        <a:pt x="2128" y="1756"/>
                      </a:lnTo>
                      <a:cubicBezTo>
                        <a:pt x="2128" y="1787"/>
                        <a:pt x="2136" y="1787"/>
                        <a:pt x="2143" y="1787"/>
                      </a:cubicBezTo>
                      <a:cubicBezTo>
                        <a:pt x="2151" y="1787"/>
                        <a:pt x="2158" y="1787"/>
                        <a:pt x="2158" y="1817"/>
                      </a:cubicBezTo>
                      <a:cubicBezTo>
                        <a:pt x="2128" y="1847"/>
                        <a:pt x="2098" y="1908"/>
                        <a:pt x="2098" y="1908"/>
                      </a:cubicBezTo>
                      <a:cubicBezTo>
                        <a:pt x="2098" y="1908"/>
                        <a:pt x="2128" y="1999"/>
                        <a:pt x="2098" y="1999"/>
                      </a:cubicBezTo>
                      <a:cubicBezTo>
                        <a:pt x="2006" y="2030"/>
                        <a:pt x="2006" y="2030"/>
                        <a:pt x="2006" y="2060"/>
                      </a:cubicBezTo>
                      <a:cubicBezTo>
                        <a:pt x="2006" y="2121"/>
                        <a:pt x="2006" y="2151"/>
                        <a:pt x="2067" y="2182"/>
                      </a:cubicBezTo>
                      <a:cubicBezTo>
                        <a:pt x="2098" y="2197"/>
                        <a:pt x="2113" y="2204"/>
                        <a:pt x="2124" y="2204"/>
                      </a:cubicBezTo>
                      <a:cubicBezTo>
                        <a:pt x="2136" y="2204"/>
                        <a:pt x="2143" y="2197"/>
                        <a:pt x="2158" y="2182"/>
                      </a:cubicBezTo>
                      <a:cubicBezTo>
                        <a:pt x="2158" y="2151"/>
                        <a:pt x="2219" y="2060"/>
                        <a:pt x="2250" y="2060"/>
                      </a:cubicBezTo>
                      <a:cubicBezTo>
                        <a:pt x="2280" y="2060"/>
                        <a:pt x="2310" y="2060"/>
                        <a:pt x="2280" y="2121"/>
                      </a:cubicBezTo>
                      <a:cubicBezTo>
                        <a:pt x="2280" y="2151"/>
                        <a:pt x="2250" y="2182"/>
                        <a:pt x="2280" y="2212"/>
                      </a:cubicBezTo>
                      <a:cubicBezTo>
                        <a:pt x="2310" y="2273"/>
                        <a:pt x="2310" y="2273"/>
                        <a:pt x="2371" y="2273"/>
                      </a:cubicBezTo>
                      <a:cubicBezTo>
                        <a:pt x="2391" y="2273"/>
                        <a:pt x="2398" y="2286"/>
                        <a:pt x="2409" y="2286"/>
                      </a:cubicBezTo>
                      <a:cubicBezTo>
                        <a:pt x="2415" y="2286"/>
                        <a:pt x="2422" y="2283"/>
                        <a:pt x="2432" y="2273"/>
                      </a:cubicBezTo>
                      <a:cubicBezTo>
                        <a:pt x="2441" y="2255"/>
                        <a:pt x="2453" y="2250"/>
                        <a:pt x="2465" y="2250"/>
                      </a:cubicBezTo>
                      <a:cubicBezTo>
                        <a:pt x="2479" y="2250"/>
                        <a:pt x="2494" y="2255"/>
                        <a:pt x="2508" y="2255"/>
                      </a:cubicBezTo>
                      <a:cubicBezTo>
                        <a:pt x="2525" y="2255"/>
                        <a:pt x="2542" y="2247"/>
                        <a:pt x="2554" y="2212"/>
                      </a:cubicBezTo>
                      <a:lnTo>
                        <a:pt x="2554" y="2060"/>
                      </a:lnTo>
                      <a:cubicBezTo>
                        <a:pt x="2554" y="2045"/>
                        <a:pt x="2554" y="2045"/>
                        <a:pt x="2557" y="2045"/>
                      </a:cubicBezTo>
                      <a:cubicBezTo>
                        <a:pt x="2561" y="2045"/>
                        <a:pt x="2569" y="2045"/>
                        <a:pt x="2584" y="2030"/>
                      </a:cubicBezTo>
                      <a:cubicBezTo>
                        <a:pt x="2614" y="1999"/>
                        <a:pt x="2614" y="1969"/>
                        <a:pt x="2614" y="1969"/>
                      </a:cubicBezTo>
                      <a:cubicBezTo>
                        <a:pt x="2614" y="1938"/>
                        <a:pt x="2599" y="1938"/>
                        <a:pt x="2592" y="1938"/>
                      </a:cubicBezTo>
                      <a:cubicBezTo>
                        <a:pt x="2584" y="1938"/>
                        <a:pt x="2584" y="1938"/>
                        <a:pt x="2614" y="1908"/>
                      </a:cubicBezTo>
                      <a:cubicBezTo>
                        <a:pt x="2584" y="1726"/>
                        <a:pt x="2584" y="1787"/>
                        <a:pt x="2584" y="1726"/>
                      </a:cubicBezTo>
                      <a:lnTo>
                        <a:pt x="2584" y="1665"/>
                      </a:lnTo>
                      <a:cubicBezTo>
                        <a:pt x="2584" y="1644"/>
                        <a:pt x="2569" y="1609"/>
                        <a:pt x="2550" y="1609"/>
                      </a:cubicBezTo>
                      <a:cubicBezTo>
                        <a:pt x="2542" y="1609"/>
                        <a:pt x="2533" y="1616"/>
                        <a:pt x="2523" y="1635"/>
                      </a:cubicBezTo>
                      <a:lnTo>
                        <a:pt x="2462" y="1695"/>
                      </a:lnTo>
                      <a:cubicBezTo>
                        <a:pt x="2462" y="1695"/>
                        <a:pt x="2497" y="1747"/>
                        <a:pt x="2475" y="1747"/>
                      </a:cubicBezTo>
                      <a:cubicBezTo>
                        <a:pt x="2468" y="1747"/>
                        <a:pt x="2455" y="1741"/>
                        <a:pt x="2432" y="1726"/>
                      </a:cubicBezTo>
                      <a:cubicBezTo>
                        <a:pt x="2402" y="1695"/>
                        <a:pt x="2371" y="1695"/>
                        <a:pt x="2402" y="1695"/>
                      </a:cubicBezTo>
                      <a:cubicBezTo>
                        <a:pt x="2402" y="1695"/>
                        <a:pt x="2432" y="1695"/>
                        <a:pt x="2462" y="1635"/>
                      </a:cubicBezTo>
                      <a:cubicBezTo>
                        <a:pt x="2523" y="1574"/>
                        <a:pt x="2523" y="1543"/>
                        <a:pt x="2523" y="1543"/>
                      </a:cubicBezTo>
                      <a:lnTo>
                        <a:pt x="2523" y="1452"/>
                      </a:lnTo>
                      <a:cubicBezTo>
                        <a:pt x="2523" y="1452"/>
                        <a:pt x="2523" y="1439"/>
                        <a:pt x="2505" y="1439"/>
                      </a:cubicBezTo>
                      <a:cubicBezTo>
                        <a:pt x="2496" y="1439"/>
                        <a:pt x="2483" y="1442"/>
                        <a:pt x="2462" y="1452"/>
                      </a:cubicBezTo>
                      <a:cubicBezTo>
                        <a:pt x="2432" y="1452"/>
                        <a:pt x="2432" y="1452"/>
                        <a:pt x="2432" y="1543"/>
                      </a:cubicBezTo>
                      <a:cubicBezTo>
                        <a:pt x="2432" y="1574"/>
                        <a:pt x="2462" y="1574"/>
                        <a:pt x="2432" y="1574"/>
                      </a:cubicBezTo>
                      <a:cubicBezTo>
                        <a:pt x="2417" y="1604"/>
                        <a:pt x="2409" y="1604"/>
                        <a:pt x="2402" y="1604"/>
                      </a:cubicBezTo>
                      <a:cubicBezTo>
                        <a:pt x="2394" y="1604"/>
                        <a:pt x="2386" y="1604"/>
                        <a:pt x="2371" y="1635"/>
                      </a:cubicBezTo>
                      <a:cubicBezTo>
                        <a:pt x="2310" y="1665"/>
                        <a:pt x="2310" y="1665"/>
                        <a:pt x="2310" y="1695"/>
                      </a:cubicBezTo>
                      <a:cubicBezTo>
                        <a:pt x="2310" y="1726"/>
                        <a:pt x="2371" y="1726"/>
                        <a:pt x="2280" y="1726"/>
                      </a:cubicBezTo>
                      <a:cubicBezTo>
                        <a:pt x="2239" y="1726"/>
                        <a:pt x="2226" y="1753"/>
                        <a:pt x="2221" y="1753"/>
                      </a:cubicBezTo>
                      <a:cubicBezTo>
                        <a:pt x="2219" y="1753"/>
                        <a:pt x="2219" y="1746"/>
                        <a:pt x="2219" y="1726"/>
                      </a:cubicBezTo>
                      <a:cubicBezTo>
                        <a:pt x="2219" y="1695"/>
                        <a:pt x="2219" y="1665"/>
                        <a:pt x="2250" y="1665"/>
                      </a:cubicBezTo>
                      <a:cubicBezTo>
                        <a:pt x="2280" y="1665"/>
                        <a:pt x="2310" y="1635"/>
                        <a:pt x="2310" y="1574"/>
                      </a:cubicBezTo>
                      <a:cubicBezTo>
                        <a:pt x="2280" y="1543"/>
                        <a:pt x="2280" y="1513"/>
                        <a:pt x="2310" y="1513"/>
                      </a:cubicBezTo>
                      <a:cubicBezTo>
                        <a:pt x="2371" y="1513"/>
                        <a:pt x="2371" y="1452"/>
                        <a:pt x="2402" y="1452"/>
                      </a:cubicBezTo>
                      <a:cubicBezTo>
                        <a:pt x="2423" y="1431"/>
                        <a:pt x="2414" y="1409"/>
                        <a:pt x="2418" y="1409"/>
                      </a:cubicBezTo>
                      <a:lnTo>
                        <a:pt x="2418" y="1409"/>
                      </a:lnTo>
                      <a:cubicBezTo>
                        <a:pt x="2419" y="1409"/>
                        <a:pt x="2423" y="1413"/>
                        <a:pt x="2432" y="1422"/>
                      </a:cubicBezTo>
                      <a:cubicBezTo>
                        <a:pt x="2452" y="1422"/>
                        <a:pt x="2459" y="1435"/>
                        <a:pt x="2479" y="1435"/>
                      </a:cubicBezTo>
                      <a:cubicBezTo>
                        <a:pt x="2489" y="1435"/>
                        <a:pt x="2503" y="1432"/>
                        <a:pt x="2523" y="1422"/>
                      </a:cubicBezTo>
                      <a:lnTo>
                        <a:pt x="2554" y="1391"/>
                      </a:lnTo>
                      <a:cubicBezTo>
                        <a:pt x="2554" y="1361"/>
                        <a:pt x="2554" y="1361"/>
                        <a:pt x="2523" y="1300"/>
                      </a:cubicBezTo>
                      <a:cubicBezTo>
                        <a:pt x="2462" y="1300"/>
                        <a:pt x="2462" y="1270"/>
                        <a:pt x="2432" y="1270"/>
                      </a:cubicBezTo>
                      <a:cubicBezTo>
                        <a:pt x="2432" y="1300"/>
                        <a:pt x="2432" y="1300"/>
                        <a:pt x="2402" y="1361"/>
                      </a:cubicBezTo>
                      <a:cubicBezTo>
                        <a:pt x="2371" y="1361"/>
                        <a:pt x="2310" y="1391"/>
                        <a:pt x="2310" y="1391"/>
                      </a:cubicBezTo>
                      <a:lnTo>
                        <a:pt x="2250" y="1391"/>
                      </a:lnTo>
                      <a:lnTo>
                        <a:pt x="2219" y="1361"/>
                      </a:lnTo>
                      <a:cubicBezTo>
                        <a:pt x="2219" y="1361"/>
                        <a:pt x="2158" y="1270"/>
                        <a:pt x="2219" y="1270"/>
                      </a:cubicBezTo>
                      <a:lnTo>
                        <a:pt x="2250" y="1239"/>
                      </a:lnTo>
                      <a:cubicBezTo>
                        <a:pt x="2250" y="1239"/>
                        <a:pt x="2250" y="1209"/>
                        <a:pt x="2280" y="1209"/>
                      </a:cubicBezTo>
                      <a:cubicBezTo>
                        <a:pt x="2310" y="1209"/>
                        <a:pt x="2310" y="1148"/>
                        <a:pt x="2310" y="1148"/>
                      </a:cubicBezTo>
                      <a:cubicBezTo>
                        <a:pt x="2371" y="1148"/>
                        <a:pt x="2402" y="1148"/>
                        <a:pt x="2432" y="1118"/>
                      </a:cubicBezTo>
                      <a:cubicBezTo>
                        <a:pt x="2462" y="1087"/>
                        <a:pt x="2402" y="1057"/>
                        <a:pt x="2402" y="1057"/>
                      </a:cubicBezTo>
                      <a:cubicBezTo>
                        <a:pt x="2402" y="996"/>
                        <a:pt x="2371" y="966"/>
                        <a:pt x="2310" y="966"/>
                      </a:cubicBezTo>
                      <a:lnTo>
                        <a:pt x="1854" y="966"/>
                      </a:lnTo>
                      <a:lnTo>
                        <a:pt x="1794" y="996"/>
                      </a:lnTo>
                      <a:lnTo>
                        <a:pt x="1763" y="1057"/>
                      </a:lnTo>
                      <a:cubicBezTo>
                        <a:pt x="1763" y="1057"/>
                        <a:pt x="1763" y="1087"/>
                        <a:pt x="1702" y="1087"/>
                      </a:cubicBezTo>
                      <a:cubicBezTo>
                        <a:pt x="1682" y="1087"/>
                        <a:pt x="1675" y="1074"/>
                        <a:pt x="1673" y="1074"/>
                      </a:cubicBezTo>
                      <a:cubicBezTo>
                        <a:pt x="1672" y="1074"/>
                        <a:pt x="1672" y="1077"/>
                        <a:pt x="1672" y="1087"/>
                      </a:cubicBezTo>
                      <a:cubicBezTo>
                        <a:pt x="1672" y="1110"/>
                        <a:pt x="1672" y="1169"/>
                        <a:pt x="1659" y="1169"/>
                      </a:cubicBezTo>
                      <a:cubicBezTo>
                        <a:pt x="1655" y="1169"/>
                        <a:pt x="1649" y="1163"/>
                        <a:pt x="1642" y="1148"/>
                      </a:cubicBezTo>
                      <a:cubicBezTo>
                        <a:pt x="1611" y="1118"/>
                        <a:pt x="1611" y="1057"/>
                        <a:pt x="1642" y="1057"/>
                      </a:cubicBezTo>
                      <a:cubicBezTo>
                        <a:pt x="1672" y="1057"/>
                        <a:pt x="1672" y="966"/>
                        <a:pt x="1642" y="966"/>
                      </a:cubicBezTo>
                      <a:cubicBezTo>
                        <a:pt x="1642" y="935"/>
                        <a:pt x="1642" y="935"/>
                        <a:pt x="1611" y="935"/>
                      </a:cubicBezTo>
                      <a:cubicBezTo>
                        <a:pt x="1571" y="935"/>
                        <a:pt x="1544" y="949"/>
                        <a:pt x="1521" y="949"/>
                      </a:cubicBezTo>
                      <a:cubicBezTo>
                        <a:pt x="1510" y="949"/>
                        <a:pt x="1500" y="946"/>
                        <a:pt x="1490" y="935"/>
                      </a:cubicBezTo>
                      <a:cubicBezTo>
                        <a:pt x="1490" y="905"/>
                        <a:pt x="1398" y="844"/>
                        <a:pt x="1459" y="844"/>
                      </a:cubicBezTo>
                      <a:cubicBezTo>
                        <a:pt x="1490" y="844"/>
                        <a:pt x="1520" y="783"/>
                        <a:pt x="1520" y="783"/>
                      </a:cubicBezTo>
                      <a:cubicBezTo>
                        <a:pt x="1520" y="753"/>
                        <a:pt x="1611" y="753"/>
                        <a:pt x="1520" y="753"/>
                      </a:cubicBezTo>
                      <a:cubicBezTo>
                        <a:pt x="1459" y="753"/>
                        <a:pt x="1459" y="753"/>
                        <a:pt x="1398" y="692"/>
                      </a:cubicBezTo>
                      <a:cubicBezTo>
                        <a:pt x="1398" y="671"/>
                        <a:pt x="1383" y="649"/>
                        <a:pt x="1364" y="649"/>
                      </a:cubicBezTo>
                      <a:cubicBezTo>
                        <a:pt x="1355" y="649"/>
                        <a:pt x="1347" y="653"/>
                        <a:pt x="1338" y="662"/>
                      </a:cubicBezTo>
                      <a:cubicBezTo>
                        <a:pt x="1307" y="662"/>
                        <a:pt x="1247" y="692"/>
                        <a:pt x="1247" y="753"/>
                      </a:cubicBezTo>
                      <a:cubicBezTo>
                        <a:pt x="1247" y="778"/>
                        <a:pt x="1227" y="822"/>
                        <a:pt x="1203" y="822"/>
                      </a:cubicBezTo>
                      <a:cubicBezTo>
                        <a:pt x="1197" y="822"/>
                        <a:pt x="1192" y="820"/>
                        <a:pt x="1186" y="814"/>
                      </a:cubicBezTo>
                      <a:cubicBezTo>
                        <a:pt x="1155" y="783"/>
                        <a:pt x="1095" y="783"/>
                        <a:pt x="1095" y="783"/>
                      </a:cubicBezTo>
                      <a:cubicBezTo>
                        <a:pt x="1095" y="753"/>
                        <a:pt x="1095" y="753"/>
                        <a:pt x="1155" y="692"/>
                      </a:cubicBezTo>
                      <a:lnTo>
                        <a:pt x="1216" y="631"/>
                      </a:lnTo>
                      <a:cubicBezTo>
                        <a:pt x="1247" y="601"/>
                        <a:pt x="1247" y="540"/>
                        <a:pt x="1307" y="510"/>
                      </a:cubicBezTo>
                      <a:cubicBezTo>
                        <a:pt x="1338" y="510"/>
                        <a:pt x="1338" y="510"/>
                        <a:pt x="1398" y="449"/>
                      </a:cubicBezTo>
                      <a:cubicBezTo>
                        <a:pt x="1490" y="358"/>
                        <a:pt x="1490" y="388"/>
                        <a:pt x="1490" y="358"/>
                      </a:cubicBezTo>
                      <a:cubicBezTo>
                        <a:pt x="1490" y="328"/>
                        <a:pt x="1490" y="297"/>
                        <a:pt x="1520" y="297"/>
                      </a:cubicBezTo>
                      <a:cubicBezTo>
                        <a:pt x="1550" y="297"/>
                        <a:pt x="1611" y="297"/>
                        <a:pt x="1611" y="236"/>
                      </a:cubicBezTo>
                      <a:cubicBezTo>
                        <a:pt x="1642" y="206"/>
                        <a:pt x="1550" y="176"/>
                        <a:pt x="1550" y="176"/>
                      </a:cubicBezTo>
                      <a:cubicBezTo>
                        <a:pt x="1611" y="176"/>
                        <a:pt x="1550" y="145"/>
                        <a:pt x="1642" y="84"/>
                      </a:cubicBezTo>
                      <a:cubicBezTo>
                        <a:pt x="1672" y="54"/>
                        <a:pt x="1702" y="54"/>
                        <a:pt x="1672" y="24"/>
                      </a:cubicBezTo>
                      <a:cubicBezTo>
                        <a:pt x="1672" y="8"/>
                        <a:pt x="1672" y="1"/>
                        <a:pt x="1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18"/>
                <p:cNvSpPr/>
                <p:nvPr/>
              </p:nvSpPr>
              <p:spPr>
                <a:xfrm>
                  <a:off x="13875150" y="7746275"/>
                  <a:ext cx="538025" cy="543675"/>
                </a:xfrm>
                <a:custGeom>
                  <a:rect b="b" l="l" r="r" t="t"/>
                  <a:pathLst>
                    <a:path extrusionOk="0" h="21747" w="21521">
                      <a:moveTo>
                        <a:pt x="8808" y="14195"/>
                      </a:moveTo>
                      <a:cubicBezTo>
                        <a:pt x="8822" y="14195"/>
                        <a:pt x="8835" y="14208"/>
                        <a:pt x="8876" y="14208"/>
                      </a:cubicBezTo>
                      <a:cubicBezTo>
                        <a:pt x="8906" y="14208"/>
                        <a:pt x="8937" y="14269"/>
                        <a:pt x="8937" y="14269"/>
                      </a:cubicBezTo>
                      <a:cubicBezTo>
                        <a:pt x="8937" y="14269"/>
                        <a:pt x="9028" y="14330"/>
                        <a:pt x="9058" y="14330"/>
                      </a:cubicBezTo>
                      <a:cubicBezTo>
                        <a:pt x="9089" y="14391"/>
                        <a:pt x="9089" y="14421"/>
                        <a:pt x="9119" y="14452"/>
                      </a:cubicBezTo>
                      <a:cubicBezTo>
                        <a:pt x="9119" y="14482"/>
                        <a:pt x="9210" y="14482"/>
                        <a:pt x="9241" y="14543"/>
                      </a:cubicBezTo>
                      <a:lnTo>
                        <a:pt x="9362" y="14634"/>
                      </a:lnTo>
                      <a:cubicBezTo>
                        <a:pt x="9362" y="14634"/>
                        <a:pt x="9210" y="14725"/>
                        <a:pt x="9180" y="14725"/>
                      </a:cubicBezTo>
                      <a:cubicBezTo>
                        <a:pt x="9119" y="14725"/>
                        <a:pt x="9119" y="14695"/>
                        <a:pt x="9119" y="14695"/>
                      </a:cubicBezTo>
                      <a:lnTo>
                        <a:pt x="9089" y="14604"/>
                      </a:lnTo>
                      <a:lnTo>
                        <a:pt x="9028" y="14573"/>
                      </a:lnTo>
                      <a:cubicBezTo>
                        <a:pt x="9028" y="14573"/>
                        <a:pt x="8967" y="14543"/>
                        <a:pt x="8937" y="14543"/>
                      </a:cubicBezTo>
                      <a:cubicBezTo>
                        <a:pt x="8906" y="14543"/>
                        <a:pt x="8815" y="14482"/>
                        <a:pt x="8815" y="14482"/>
                      </a:cubicBezTo>
                      <a:cubicBezTo>
                        <a:pt x="8815" y="14482"/>
                        <a:pt x="8785" y="14452"/>
                        <a:pt x="8785" y="14421"/>
                      </a:cubicBezTo>
                      <a:cubicBezTo>
                        <a:pt x="8785" y="14360"/>
                        <a:pt x="8754" y="14330"/>
                        <a:pt x="8754" y="14330"/>
                      </a:cubicBezTo>
                      <a:cubicBezTo>
                        <a:pt x="8754" y="14330"/>
                        <a:pt x="8754" y="14269"/>
                        <a:pt x="8785" y="14208"/>
                      </a:cubicBezTo>
                      <a:cubicBezTo>
                        <a:pt x="8795" y="14198"/>
                        <a:pt x="8802" y="14195"/>
                        <a:pt x="8808" y="14195"/>
                      </a:cubicBezTo>
                      <a:close/>
                      <a:moveTo>
                        <a:pt x="322" y="0"/>
                      </a:moveTo>
                      <a:cubicBezTo>
                        <a:pt x="284" y="0"/>
                        <a:pt x="264" y="14"/>
                        <a:pt x="243" y="14"/>
                      </a:cubicBezTo>
                      <a:cubicBezTo>
                        <a:pt x="183" y="44"/>
                        <a:pt x="183" y="44"/>
                        <a:pt x="152" y="44"/>
                      </a:cubicBezTo>
                      <a:cubicBezTo>
                        <a:pt x="122" y="44"/>
                        <a:pt x="122" y="44"/>
                        <a:pt x="91" y="105"/>
                      </a:cubicBezTo>
                      <a:lnTo>
                        <a:pt x="31" y="135"/>
                      </a:lnTo>
                      <a:cubicBezTo>
                        <a:pt x="31" y="470"/>
                        <a:pt x="0" y="804"/>
                        <a:pt x="0" y="1199"/>
                      </a:cubicBezTo>
                      <a:cubicBezTo>
                        <a:pt x="0" y="1959"/>
                        <a:pt x="31" y="2749"/>
                        <a:pt x="122" y="3509"/>
                      </a:cubicBezTo>
                      <a:cubicBezTo>
                        <a:pt x="152" y="3509"/>
                        <a:pt x="183" y="3540"/>
                        <a:pt x="243" y="3540"/>
                      </a:cubicBezTo>
                      <a:cubicBezTo>
                        <a:pt x="274" y="3600"/>
                        <a:pt x="395" y="3631"/>
                        <a:pt x="426" y="3631"/>
                      </a:cubicBezTo>
                      <a:cubicBezTo>
                        <a:pt x="446" y="3631"/>
                        <a:pt x="520" y="3658"/>
                        <a:pt x="568" y="3658"/>
                      </a:cubicBezTo>
                      <a:cubicBezTo>
                        <a:pt x="591" y="3658"/>
                        <a:pt x="608" y="3651"/>
                        <a:pt x="608" y="3631"/>
                      </a:cubicBezTo>
                      <a:cubicBezTo>
                        <a:pt x="608" y="3600"/>
                        <a:pt x="608" y="3540"/>
                        <a:pt x="639" y="3540"/>
                      </a:cubicBezTo>
                      <a:cubicBezTo>
                        <a:pt x="699" y="3540"/>
                        <a:pt x="760" y="3600"/>
                        <a:pt x="760" y="3631"/>
                      </a:cubicBezTo>
                      <a:lnTo>
                        <a:pt x="699" y="3692"/>
                      </a:lnTo>
                      <a:cubicBezTo>
                        <a:pt x="639" y="3752"/>
                        <a:pt x="699" y="3752"/>
                        <a:pt x="699" y="3783"/>
                      </a:cubicBezTo>
                      <a:cubicBezTo>
                        <a:pt x="730" y="3813"/>
                        <a:pt x="791" y="3813"/>
                        <a:pt x="791" y="3843"/>
                      </a:cubicBezTo>
                      <a:cubicBezTo>
                        <a:pt x="791" y="3904"/>
                        <a:pt x="912" y="3904"/>
                        <a:pt x="943" y="3965"/>
                      </a:cubicBezTo>
                      <a:cubicBezTo>
                        <a:pt x="1003" y="4056"/>
                        <a:pt x="1034" y="4117"/>
                        <a:pt x="1064" y="4147"/>
                      </a:cubicBezTo>
                      <a:cubicBezTo>
                        <a:pt x="1095" y="4208"/>
                        <a:pt x="1155" y="4299"/>
                        <a:pt x="1186" y="4299"/>
                      </a:cubicBezTo>
                      <a:cubicBezTo>
                        <a:pt x="1216" y="4299"/>
                        <a:pt x="1338" y="4299"/>
                        <a:pt x="1338" y="4391"/>
                      </a:cubicBezTo>
                      <a:lnTo>
                        <a:pt x="1338" y="4573"/>
                      </a:lnTo>
                      <a:cubicBezTo>
                        <a:pt x="1338" y="4603"/>
                        <a:pt x="1368" y="4664"/>
                        <a:pt x="1368" y="4725"/>
                      </a:cubicBezTo>
                      <a:cubicBezTo>
                        <a:pt x="1368" y="4755"/>
                        <a:pt x="1368" y="4847"/>
                        <a:pt x="1399" y="4877"/>
                      </a:cubicBezTo>
                      <a:cubicBezTo>
                        <a:pt x="1459" y="4877"/>
                        <a:pt x="1550" y="4907"/>
                        <a:pt x="1550" y="4968"/>
                      </a:cubicBezTo>
                      <a:cubicBezTo>
                        <a:pt x="1550" y="4999"/>
                        <a:pt x="1611" y="5029"/>
                        <a:pt x="1642" y="5029"/>
                      </a:cubicBezTo>
                      <a:cubicBezTo>
                        <a:pt x="1662" y="5029"/>
                        <a:pt x="1682" y="5015"/>
                        <a:pt x="1711" y="5015"/>
                      </a:cubicBezTo>
                      <a:cubicBezTo>
                        <a:pt x="1726" y="5015"/>
                        <a:pt x="1743" y="5019"/>
                        <a:pt x="1763" y="5029"/>
                      </a:cubicBezTo>
                      <a:cubicBezTo>
                        <a:pt x="1794" y="5059"/>
                        <a:pt x="1976" y="5120"/>
                        <a:pt x="2006" y="5150"/>
                      </a:cubicBezTo>
                      <a:cubicBezTo>
                        <a:pt x="2067" y="5211"/>
                        <a:pt x="2158" y="5302"/>
                        <a:pt x="2158" y="5333"/>
                      </a:cubicBezTo>
                      <a:cubicBezTo>
                        <a:pt x="2158" y="5424"/>
                        <a:pt x="2128" y="5454"/>
                        <a:pt x="2158" y="5485"/>
                      </a:cubicBezTo>
                      <a:cubicBezTo>
                        <a:pt x="2219" y="5515"/>
                        <a:pt x="2280" y="5515"/>
                        <a:pt x="2310" y="5515"/>
                      </a:cubicBezTo>
                      <a:cubicBezTo>
                        <a:pt x="2371" y="5515"/>
                        <a:pt x="2402" y="5576"/>
                        <a:pt x="2402" y="5606"/>
                      </a:cubicBezTo>
                      <a:cubicBezTo>
                        <a:pt x="2402" y="5637"/>
                        <a:pt x="2432" y="5667"/>
                        <a:pt x="2462" y="5667"/>
                      </a:cubicBezTo>
                      <a:cubicBezTo>
                        <a:pt x="2523" y="5667"/>
                        <a:pt x="2584" y="5606"/>
                        <a:pt x="2614" y="5606"/>
                      </a:cubicBezTo>
                      <a:cubicBezTo>
                        <a:pt x="2675" y="5637"/>
                        <a:pt x="2858" y="5637"/>
                        <a:pt x="2858" y="5667"/>
                      </a:cubicBezTo>
                      <a:cubicBezTo>
                        <a:pt x="2858" y="5728"/>
                        <a:pt x="2888" y="5758"/>
                        <a:pt x="2918" y="5789"/>
                      </a:cubicBezTo>
                      <a:cubicBezTo>
                        <a:pt x="2939" y="5799"/>
                        <a:pt x="2955" y="5802"/>
                        <a:pt x="2970" y="5802"/>
                      </a:cubicBezTo>
                      <a:cubicBezTo>
                        <a:pt x="2999" y="5802"/>
                        <a:pt x="3020" y="5789"/>
                        <a:pt x="3040" y="5789"/>
                      </a:cubicBezTo>
                      <a:cubicBezTo>
                        <a:pt x="3070" y="5789"/>
                        <a:pt x="3131" y="5880"/>
                        <a:pt x="3131" y="5880"/>
                      </a:cubicBezTo>
                      <a:cubicBezTo>
                        <a:pt x="3131" y="5910"/>
                        <a:pt x="3192" y="5941"/>
                        <a:pt x="3222" y="5971"/>
                      </a:cubicBezTo>
                      <a:cubicBezTo>
                        <a:pt x="3237" y="5986"/>
                        <a:pt x="3251" y="5992"/>
                        <a:pt x="3263" y="5992"/>
                      </a:cubicBezTo>
                      <a:cubicBezTo>
                        <a:pt x="3298" y="5992"/>
                        <a:pt x="3321" y="5941"/>
                        <a:pt x="3344" y="5941"/>
                      </a:cubicBezTo>
                      <a:cubicBezTo>
                        <a:pt x="3417" y="5941"/>
                        <a:pt x="3392" y="5863"/>
                        <a:pt x="3411" y="5863"/>
                      </a:cubicBezTo>
                      <a:lnTo>
                        <a:pt x="3411" y="5863"/>
                      </a:lnTo>
                      <a:cubicBezTo>
                        <a:pt x="3416" y="5863"/>
                        <a:pt x="3423" y="5868"/>
                        <a:pt x="3435" y="5880"/>
                      </a:cubicBezTo>
                      <a:cubicBezTo>
                        <a:pt x="3465" y="5880"/>
                        <a:pt x="3496" y="5819"/>
                        <a:pt x="3496" y="5819"/>
                      </a:cubicBezTo>
                      <a:cubicBezTo>
                        <a:pt x="3496" y="5789"/>
                        <a:pt x="3344" y="5758"/>
                        <a:pt x="3344" y="5728"/>
                      </a:cubicBezTo>
                      <a:cubicBezTo>
                        <a:pt x="3344" y="5667"/>
                        <a:pt x="3313" y="5637"/>
                        <a:pt x="3313" y="5637"/>
                      </a:cubicBezTo>
                      <a:cubicBezTo>
                        <a:pt x="3313" y="5637"/>
                        <a:pt x="3313" y="5576"/>
                        <a:pt x="3344" y="5576"/>
                      </a:cubicBezTo>
                      <a:cubicBezTo>
                        <a:pt x="3374" y="5576"/>
                        <a:pt x="3465" y="5515"/>
                        <a:pt x="3465" y="5485"/>
                      </a:cubicBezTo>
                      <a:cubicBezTo>
                        <a:pt x="3465" y="5454"/>
                        <a:pt x="3496" y="5424"/>
                        <a:pt x="3496" y="5424"/>
                      </a:cubicBezTo>
                      <a:lnTo>
                        <a:pt x="3496" y="5333"/>
                      </a:lnTo>
                      <a:cubicBezTo>
                        <a:pt x="3496" y="5333"/>
                        <a:pt x="3496" y="5302"/>
                        <a:pt x="3526" y="5302"/>
                      </a:cubicBezTo>
                      <a:cubicBezTo>
                        <a:pt x="3567" y="5302"/>
                        <a:pt x="3594" y="5289"/>
                        <a:pt x="3616" y="5289"/>
                      </a:cubicBezTo>
                      <a:cubicBezTo>
                        <a:pt x="3628" y="5289"/>
                        <a:pt x="3638" y="5292"/>
                        <a:pt x="3648" y="5302"/>
                      </a:cubicBezTo>
                      <a:cubicBezTo>
                        <a:pt x="3678" y="5302"/>
                        <a:pt x="3739" y="5302"/>
                        <a:pt x="3769" y="5363"/>
                      </a:cubicBezTo>
                      <a:cubicBezTo>
                        <a:pt x="3769" y="5424"/>
                        <a:pt x="3830" y="5454"/>
                        <a:pt x="3830" y="5454"/>
                      </a:cubicBezTo>
                      <a:cubicBezTo>
                        <a:pt x="3891" y="5454"/>
                        <a:pt x="3921" y="5454"/>
                        <a:pt x="3921" y="5485"/>
                      </a:cubicBezTo>
                      <a:cubicBezTo>
                        <a:pt x="3921" y="5515"/>
                        <a:pt x="3982" y="5515"/>
                        <a:pt x="3952" y="5576"/>
                      </a:cubicBezTo>
                      <a:cubicBezTo>
                        <a:pt x="3921" y="5606"/>
                        <a:pt x="4043" y="5606"/>
                        <a:pt x="3952" y="5637"/>
                      </a:cubicBezTo>
                      <a:cubicBezTo>
                        <a:pt x="3921" y="5667"/>
                        <a:pt x="3830" y="5758"/>
                        <a:pt x="3891" y="5789"/>
                      </a:cubicBezTo>
                      <a:cubicBezTo>
                        <a:pt x="3921" y="5819"/>
                        <a:pt x="4073" y="5880"/>
                        <a:pt x="4073" y="5910"/>
                      </a:cubicBezTo>
                      <a:cubicBezTo>
                        <a:pt x="4073" y="5941"/>
                        <a:pt x="4134" y="5971"/>
                        <a:pt x="4195" y="6032"/>
                      </a:cubicBezTo>
                      <a:cubicBezTo>
                        <a:pt x="4225" y="6062"/>
                        <a:pt x="4347" y="6184"/>
                        <a:pt x="4347" y="6214"/>
                      </a:cubicBezTo>
                      <a:cubicBezTo>
                        <a:pt x="4347" y="6245"/>
                        <a:pt x="4408" y="6397"/>
                        <a:pt x="4408" y="6488"/>
                      </a:cubicBezTo>
                      <a:cubicBezTo>
                        <a:pt x="4408" y="6549"/>
                        <a:pt x="4438" y="6549"/>
                        <a:pt x="4438" y="6670"/>
                      </a:cubicBezTo>
                      <a:cubicBezTo>
                        <a:pt x="4408" y="6731"/>
                        <a:pt x="4438" y="6853"/>
                        <a:pt x="4438" y="6853"/>
                      </a:cubicBezTo>
                      <a:cubicBezTo>
                        <a:pt x="4438" y="6883"/>
                        <a:pt x="4529" y="6974"/>
                        <a:pt x="4529" y="7035"/>
                      </a:cubicBezTo>
                      <a:cubicBezTo>
                        <a:pt x="4529" y="7126"/>
                        <a:pt x="4529" y="7248"/>
                        <a:pt x="4560" y="7278"/>
                      </a:cubicBezTo>
                      <a:cubicBezTo>
                        <a:pt x="4590" y="7278"/>
                        <a:pt x="4681" y="7309"/>
                        <a:pt x="4651" y="7339"/>
                      </a:cubicBezTo>
                      <a:cubicBezTo>
                        <a:pt x="4590" y="7400"/>
                        <a:pt x="4590" y="7430"/>
                        <a:pt x="4560" y="7461"/>
                      </a:cubicBezTo>
                      <a:cubicBezTo>
                        <a:pt x="4560" y="7491"/>
                        <a:pt x="4529" y="7552"/>
                        <a:pt x="4529" y="7582"/>
                      </a:cubicBezTo>
                      <a:cubicBezTo>
                        <a:pt x="4529" y="7613"/>
                        <a:pt x="4499" y="7643"/>
                        <a:pt x="4499" y="7704"/>
                      </a:cubicBezTo>
                      <a:cubicBezTo>
                        <a:pt x="4499" y="7734"/>
                        <a:pt x="4438" y="7765"/>
                        <a:pt x="4438" y="7765"/>
                      </a:cubicBezTo>
                      <a:lnTo>
                        <a:pt x="4377" y="7795"/>
                      </a:lnTo>
                      <a:lnTo>
                        <a:pt x="4286" y="7795"/>
                      </a:lnTo>
                      <a:cubicBezTo>
                        <a:pt x="4256" y="7795"/>
                        <a:pt x="4256" y="7795"/>
                        <a:pt x="4225" y="7856"/>
                      </a:cubicBezTo>
                      <a:lnTo>
                        <a:pt x="4225" y="7947"/>
                      </a:lnTo>
                      <a:cubicBezTo>
                        <a:pt x="4225" y="7947"/>
                        <a:pt x="4256" y="8038"/>
                        <a:pt x="4225" y="8038"/>
                      </a:cubicBezTo>
                      <a:cubicBezTo>
                        <a:pt x="4225" y="8068"/>
                        <a:pt x="4134" y="8038"/>
                        <a:pt x="4134" y="8160"/>
                      </a:cubicBezTo>
                      <a:cubicBezTo>
                        <a:pt x="4195" y="8220"/>
                        <a:pt x="4225" y="8342"/>
                        <a:pt x="4195" y="8342"/>
                      </a:cubicBezTo>
                      <a:cubicBezTo>
                        <a:pt x="4134" y="8342"/>
                        <a:pt x="4073" y="8342"/>
                        <a:pt x="4043" y="8372"/>
                      </a:cubicBezTo>
                      <a:cubicBezTo>
                        <a:pt x="4043" y="8372"/>
                        <a:pt x="3982" y="8464"/>
                        <a:pt x="3921" y="8464"/>
                      </a:cubicBezTo>
                      <a:cubicBezTo>
                        <a:pt x="3891" y="8464"/>
                        <a:pt x="3830" y="8494"/>
                        <a:pt x="3830" y="8524"/>
                      </a:cubicBezTo>
                      <a:cubicBezTo>
                        <a:pt x="3830" y="8555"/>
                        <a:pt x="3921" y="8646"/>
                        <a:pt x="3921" y="8676"/>
                      </a:cubicBezTo>
                      <a:cubicBezTo>
                        <a:pt x="3891" y="8707"/>
                        <a:pt x="3921" y="8798"/>
                        <a:pt x="3891" y="8828"/>
                      </a:cubicBezTo>
                      <a:cubicBezTo>
                        <a:pt x="3830" y="8859"/>
                        <a:pt x="3800" y="8859"/>
                        <a:pt x="3800" y="8950"/>
                      </a:cubicBezTo>
                      <a:cubicBezTo>
                        <a:pt x="3800" y="8980"/>
                        <a:pt x="3891" y="9072"/>
                        <a:pt x="3830" y="9102"/>
                      </a:cubicBezTo>
                      <a:cubicBezTo>
                        <a:pt x="3800" y="9132"/>
                        <a:pt x="3800" y="9224"/>
                        <a:pt x="3769" y="9224"/>
                      </a:cubicBezTo>
                      <a:cubicBezTo>
                        <a:pt x="3739" y="9224"/>
                        <a:pt x="3830" y="9254"/>
                        <a:pt x="3800" y="9315"/>
                      </a:cubicBezTo>
                      <a:cubicBezTo>
                        <a:pt x="3800" y="9406"/>
                        <a:pt x="3891" y="9436"/>
                        <a:pt x="3830" y="9527"/>
                      </a:cubicBezTo>
                      <a:cubicBezTo>
                        <a:pt x="3830" y="9558"/>
                        <a:pt x="3830" y="9679"/>
                        <a:pt x="3891" y="9710"/>
                      </a:cubicBezTo>
                      <a:cubicBezTo>
                        <a:pt x="3921" y="9740"/>
                        <a:pt x="3952" y="9771"/>
                        <a:pt x="4043" y="9771"/>
                      </a:cubicBezTo>
                      <a:cubicBezTo>
                        <a:pt x="4095" y="9771"/>
                        <a:pt x="4102" y="9838"/>
                        <a:pt x="4123" y="9838"/>
                      </a:cubicBezTo>
                      <a:cubicBezTo>
                        <a:pt x="4126" y="9838"/>
                        <a:pt x="4130" y="9836"/>
                        <a:pt x="4134" y="9831"/>
                      </a:cubicBezTo>
                      <a:cubicBezTo>
                        <a:pt x="4179" y="9787"/>
                        <a:pt x="4223" y="9759"/>
                        <a:pt x="4244" y="9759"/>
                      </a:cubicBezTo>
                      <a:cubicBezTo>
                        <a:pt x="4251" y="9759"/>
                        <a:pt x="4256" y="9762"/>
                        <a:pt x="4256" y="9771"/>
                      </a:cubicBezTo>
                      <a:cubicBezTo>
                        <a:pt x="4256" y="9862"/>
                        <a:pt x="4286" y="10014"/>
                        <a:pt x="4225" y="10014"/>
                      </a:cubicBezTo>
                      <a:cubicBezTo>
                        <a:pt x="4134" y="10014"/>
                        <a:pt x="4104" y="10044"/>
                        <a:pt x="4073" y="10075"/>
                      </a:cubicBezTo>
                      <a:cubicBezTo>
                        <a:pt x="4043" y="10166"/>
                        <a:pt x="3982" y="10227"/>
                        <a:pt x="3952" y="10287"/>
                      </a:cubicBezTo>
                      <a:cubicBezTo>
                        <a:pt x="3891" y="10348"/>
                        <a:pt x="3952" y="10470"/>
                        <a:pt x="3982" y="10531"/>
                      </a:cubicBezTo>
                      <a:cubicBezTo>
                        <a:pt x="4043" y="10622"/>
                        <a:pt x="4073" y="10682"/>
                        <a:pt x="4104" y="10743"/>
                      </a:cubicBezTo>
                      <a:cubicBezTo>
                        <a:pt x="4195" y="10774"/>
                        <a:pt x="4286" y="10895"/>
                        <a:pt x="4225" y="10895"/>
                      </a:cubicBezTo>
                      <a:cubicBezTo>
                        <a:pt x="4134" y="10926"/>
                        <a:pt x="4134" y="10956"/>
                        <a:pt x="4195" y="10986"/>
                      </a:cubicBezTo>
                      <a:cubicBezTo>
                        <a:pt x="4225" y="10986"/>
                        <a:pt x="4347" y="11047"/>
                        <a:pt x="4377" y="11108"/>
                      </a:cubicBezTo>
                      <a:cubicBezTo>
                        <a:pt x="4408" y="11199"/>
                        <a:pt x="4499" y="11230"/>
                        <a:pt x="4560" y="11230"/>
                      </a:cubicBezTo>
                      <a:cubicBezTo>
                        <a:pt x="4651" y="11260"/>
                        <a:pt x="4712" y="11260"/>
                        <a:pt x="4742" y="11351"/>
                      </a:cubicBezTo>
                      <a:cubicBezTo>
                        <a:pt x="4803" y="11412"/>
                        <a:pt x="4803" y="11442"/>
                        <a:pt x="4833" y="11534"/>
                      </a:cubicBezTo>
                      <a:cubicBezTo>
                        <a:pt x="4833" y="11594"/>
                        <a:pt x="4894" y="11594"/>
                        <a:pt x="4955" y="11655"/>
                      </a:cubicBezTo>
                      <a:cubicBezTo>
                        <a:pt x="4985" y="11686"/>
                        <a:pt x="5107" y="11686"/>
                        <a:pt x="5198" y="11838"/>
                      </a:cubicBezTo>
                      <a:cubicBezTo>
                        <a:pt x="5320" y="11989"/>
                        <a:pt x="5654" y="12445"/>
                        <a:pt x="5927" y="12749"/>
                      </a:cubicBezTo>
                      <a:cubicBezTo>
                        <a:pt x="6201" y="13023"/>
                        <a:pt x="6627" y="13509"/>
                        <a:pt x="6657" y="13631"/>
                      </a:cubicBezTo>
                      <a:cubicBezTo>
                        <a:pt x="6687" y="13692"/>
                        <a:pt x="6870" y="13965"/>
                        <a:pt x="6931" y="13996"/>
                      </a:cubicBezTo>
                      <a:cubicBezTo>
                        <a:pt x="6991" y="14026"/>
                        <a:pt x="8481" y="14755"/>
                        <a:pt x="8602" y="14847"/>
                      </a:cubicBezTo>
                      <a:cubicBezTo>
                        <a:pt x="8693" y="14907"/>
                        <a:pt x="8693" y="14999"/>
                        <a:pt x="8785" y="15029"/>
                      </a:cubicBezTo>
                      <a:cubicBezTo>
                        <a:pt x="8845" y="15059"/>
                        <a:pt x="9119" y="15090"/>
                        <a:pt x="9119" y="15181"/>
                      </a:cubicBezTo>
                      <a:cubicBezTo>
                        <a:pt x="9119" y="15242"/>
                        <a:pt x="9149" y="15333"/>
                        <a:pt x="9149" y="15394"/>
                      </a:cubicBezTo>
                      <a:cubicBezTo>
                        <a:pt x="9210" y="15485"/>
                        <a:pt x="9271" y="15607"/>
                        <a:pt x="9301" y="15637"/>
                      </a:cubicBezTo>
                      <a:cubicBezTo>
                        <a:pt x="9362" y="15667"/>
                        <a:pt x="9393" y="15759"/>
                        <a:pt x="9393" y="15819"/>
                      </a:cubicBezTo>
                      <a:cubicBezTo>
                        <a:pt x="9393" y="15911"/>
                        <a:pt x="9423" y="16063"/>
                        <a:pt x="9514" y="16093"/>
                      </a:cubicBezTo>
                      <a:cubicBezTo>
                        <a:pt x="9545" y="16123"/>
                        <a:pt x="9605" y="16154"/>
                        <a:pt x="9605" y="16245"/>
                      </a:cubicBezTo>
                      <a:cubicBezTo>
                        <a:pt x="9605" y="16306"/>
                        <a:pt x="9697" y="16458"/>
                        <a:pt x="9697" y="16579"/>
                      </a:cubicBezTo>
                      <a:cubicBezTo>
                        <a:pt x="9697" y="16701"/>
                        <a:pt x="9757" y="16974"/>
                        <a:pt x="9849" y="17066"/>
                      </a:cubicBezTo>
                      <a:cubicBezTo>
                        <a:pt x="9909" y="17187"/>
                        <a:pt x="10031" y="17278"/>
                        <a:pt x="10031" y="17339"/>
                      </a:cubicBezTo>
                      <a:cubicBezTo>
                        <a:pt x="10000" y="17430"/>
                        <a:pt x="9970" y="17491"/>
                        <a:pt x="10031" y="17521"/>
                      </a:cubicBezTo>
                      <a:cubicBezTo>
                        <a:pt x="10061" y="17582"/>
                        <a:pt x="10183" y="17521"/>
                        <a:pt x="10183" y="17673"/>
                      </a:cubicBezTo>
                      <a:cubicBezTo>
                        <a:pt x="10183" y="17795"/>
                        <a:pt x="10213" y="17917"/>
                        <a:pt x="10213" y="18069"/>
                      </a:cubicBezTo>
                      <a:cubicBezTo>
                        <a:pt x="10213" y="18221"/>
                        <a:pt x="10213" y="18433"/>
                        <a:pt x="10304" y="18433"/>
                      </a:cubicBezTo>
                      <a:cubicBezTo>
                        <a:pt x="10335" y="18494"/>
                        <a:pt x="10487" y="18707"/>
                        <a:pt x="10487" y="18798"/>
                      </a:cubicBezTo>
                      <a:cubicBezTo>
                        <a:pt x="10487" y="18859"/>
                        <a:pt x="10578" y="18950"/>
                        <a:pt x="10608" y="18980"/>
                      </a:cubicBezTo>
                      <a:cubicBezTo>
                        <a:pt x="10639" y="18980"/>
                        <a:pt x="10912" y="19406"/>
                        <a:pt x="11034" y="19649"/>
                      </a:cubicBezTo>
                      <a:cubicBezTo>
                        <a:pt x="11095" y="19923"/>
                        <a:pt x="11216" y="20166"/>
                        <a:pt x="11216" y="20257"/>
                      </a:cubicBezTo>
                      <a:cubicBezTo>
                        <a:pt x="11216" y="20318"/>
                        <a:pt x="11216" y="20348"/>
                        <a:pt x="11247" y="20409"/>
                      </a:cubicBezTo>
                      <a:cubicBezTo>
                        <a:pt x="12098" y="20865"/>
                        <a:pt x="12918" y="21291"/>
                        <a:pt x="13800" y="21625"/>
                      </a:cubicBezTo>
                      <a:cubicBezTo>
                        <a:pt x="13800" y="21603"/>
                        <a:pt x="13800" y="21582"/>
                        <a:pt x="13811" y="21582"/>
                      </a:cubicBezTo>
                      <a:cubicBezTo>
                        <a:pt x="13815" y="21582"/>
                        <a:pt x="13821" y="21586"/>
                        <a:pt x="13830" y="21595"/>
                      </a:cubicBezTo>
                      <a:cubicBezTo>
                        <a:pt x="13861" y="21595"/>
                        <a:pt x="13952" y="21686"/>
                        <a:pt x="13952" y="21686"/>
                      </a:cubicBezTo>
                      <a:cubicBezTo>
                        <a:pt x="13952" y="21686"/>
                        <a:pt x="13982" y="21746"/>
                        <a:pt x="14013" y="21746"/>
                      </a:cubicBezTo>
                      <a:lnTo>
                        <a:pt x="14317" y="21746"/>
                      </a:lnTo>
                      <a:lnTo>
                        <a:pt x="14408" y="21716"/>
                      </a:lnTo>
                      <a:cubicBezTo>
                        <a:pt x="14438" y="21625"/>
                        <a:pt x="14438" y="21595"/>
                        <a:pt x="14438" y="21595"/>
                      </a:cubicBezTo>
                      <a:lnTo>
                        <a:pt x="14377" y="21534"/>
                      </a:lnTo>
                      <a:cubicBezTo>
                        <a:pt x="14377" y="21443"/>
                        <a:pt x="14317" y="21321"/>
                        <a:pt x="14317" y="21321"/>
                      </a:cubicBezTo>
                      <a:cubicBezTo>
                        <a:pt x="14256" y="21291"/>
                        <a:pt x="14225" y="21169"/>
                        <a:pt x="14225" y="21169"/>
                      </a:cubicBezTo>
                      <a:lnTo>
                        <a:pt x="14438" y="21169"/>
                      </a:lnTo>
                      <a:cubicBezTo>
                        <a:pt x="14529" y="21169"/>
                        <a:pt x="14681" y="21139"/>
                        <a:pt x="14681" y="21139"/>
                      </a:cubicBezTo>
                      <a:cubicBezTo>
                        <a:pt x="14681" y="21139"/>
                        <a:pt x="14720" y="21100"/>
                        <a:pt x="14783" y="21100"/>
                      </a:cubicBezTo>
                      <a:cubicBezTo>
                        <a:pt x="14798" y="21100"/>
                        <a:pt x="14815" y="21102"/>
                        <a:pt x="14833" y="21108"/>
                      </a:cubicBezTo>
                      <a:cubicBezTo>
                        <a:pt x="14894" y="21108"/>
                        <a:pt x="15046" y="21017"/>
                        <a:pt x="15046" y="21017"/>
                      </a:cubicBezTo>
                      <a:lnTo>
                        <a:pt x="15168" y="20956"/>
                      </a:lnTo>
                      <a:lnTo>
                        <a:pt x="15168" y="20804"/>
                      </a:lnTo>
                      <a:lnTo>
                        <a:pt x="15229" y="20713"/>
                      </a:lnTo>
                      <a:lnTo>
                        <a:pt x="15229" y="20622"/>
                      </a:lnTo>
                      <a:lnTo>
                        <a:pt x="15198" y="20531"/>
                      </a:lnTo>
                      <a:lnTo>
                        <a:pt x="15168" y="20470"/>
                      </a:lnTo>
                      <a:lnTo>
                        <a:pt x="15046" y="20470"/>
                      </a:lnTo>
                      <a:lnTo>
                        <a:pt x="15016" y="20409"/>
                      </a:lnTo>
                      <a:lnTo>
                        <a:pt x="15016" y="20257"/>
                      </a:lnTo>
                      <a:cubicBezTo>
                        <a:pt x="15016" y="20257"/>
                        <a:pt x="14985" y="20166"/>
                        <a:pt x="14925" y="20166"/>
                      </a:cubicBezTo>
                      <a:cubicBezTo>
                        <a:pt x="14894" y="20166"/>
                        <a:pt x="14833" y="20105"/>
                        <a:pt x="14833" y="20105"/>
                      </a:cubicBezTo>
                      <a:cubicBezTo>
                        <a:pt x="14833" y="20105"/>
                        <a:pt x="14742" y="20044"/>
                        <a:pt x="14712" y="20044"/>
                      </a:cubicBezTo>
                      <a:cubicBezTo>
                        <a:pt x="14681" y="20044"/>
                        <a:pt x="14621" y="20014"/>
                        <a:pt x="14621" y="20014"/>
                      </a:cubicBezTo>
                      <a:lnTo>
                        <a:pt x="14567" y="19960"/>
                      </a:lnTo>
                      <a:lnTo>
                        <a:pt x="14567" y="19960"/>
                      </a:lnTo>
                      <a:cubicBezTo>
                        <a:pt x="14604" y="19990"/>
                        <a:pt x="14645" y="20014"/>
                        <a:pt x="14681" y="20014"/>
                      </a:cubicBezTo>
                      <a:lnTo>
                        <a:pt x="14864" y="20014"/>
                      </a:lnTo>
                      <a:cubicBezTo>
                        <a:pt x="14894" y="20014"/>
                        <a:pt x="14985" y="20014"/>
                        <a:pt x="15016" y="20044"/>
                      </a:cubicBezTo>
                      <a:cubicBezTo>
                        <a:pt x="15036" y="20044"/>
                        <a:pt x="15083" y="20031"/>
                        <a:pt x="15113" y="20031"/>
                      </a:cubicBezTo>
                      <a:cubicBezTo>
                        <a:pt x="15127" y="20031"/>
                        <a:pt x="15137" y="20034"/>
                        <a:pt x="15137" y="20044"/>
                      </a:cubicBezTo>
                      <a:cubicBezTo>
                        <a:pt x="15137" y="20075"/>
                        <a:pt x="15137" y="20075"/>
                        <a:pt x="15168" y="20075"/>
                      </a:cubicBezTo>
                      <a:lnTo>
                        <a:pt x="15229" y="20075"/>
                      </a:lnTo>
                      <a:cubicBezTo>
                        <a:pt x="15289" y="20075"/>
                        <a:pt x="15320" y="20044"/>
                        <a:pt x="15320" y="20044"/>
                      </a:cubicBezTo>
                      <a:lnTo>
                        <a:pt x="15381" y="20044"/>
                      </a:lnTo>
                      <a:cubicBezTo>
                        <a:pt x="15421" y="20044"/>
                        <a:pt x="15394" y="20031"/>
                        <a:pt x="15399" y="20031"/>
                      </a:cubicBezTo>
                      <a:lnTo>
                        <a:pt x="15399" y="20031"/>
                      </a:lnTo>
                      <a:cubicBezTo>
                        <a:pt x="15401" y="20031"/>
                        <a:pt x="15411" y="20034"/>
                        <a:pt x="15441" y="20044"/>
                      </a:cubicBezTo>
                      <a:cubicBezTo>
                        <a:pt x="15472" y="20075"/>
                        <a:pt x="15533" y="20075"/>
                        <a:pt x="15593" y="20075"/>
                      </a:cubicBezTo>
                      <a:cubicBezTo>
                        <a:pt x="15624" y="20075"/>
                        <a:pt x="15654" y="20014"/>
                        <a:pt x="15684" y="20014"/>
                      </a:cubicBezTo>
                      <a:cubicBezTo>
                        <a:pt x="15745" y="19953"/>
                        <a:pt x="15776" y="19771"/>
                        <a:pt x="15806" y="19771"/>
                      </a:cubicBezTo>
                      <a:cubicBezTo>
                        <a:pt x="15836" y="19771"/>
                        <a:pt x="15897" y="19740"/>
                        <a:pt x="15928" y="19710"/>
                      </a:cubicBezTo>
                      <a:cubicBezTo>
                        <a:pt x="15958" y="19649"/>
                        <a:pt x="15958" y="19619"/>
                        <a:pt x="15958" y="19588"/>
                      </a:cubicBezTo>
                      <a:cubicBezTo>
                        <a:pt x="15958" y="19562"/>
                        <a:pt x="15958" y="19491"/>
                        <a:pt x="15977" y="19491"/>
                      </a:cubicBezTo>
                      <a:cubicBezTo>
                        <a:pt x="15981" y="19491"/>
                        <a:pt x="15984" y="19493"/>
                        <a:pt x="15988" y="19497"/>
                      </a:cubicBezTo>
                      <a:cubicBezTo>
                        <a:pt x="16049" y="19497"/>
                        <a:pt x="16080" y="19436"/>
                        <a:pt x="16080" y="19436"/>
                      </a:cubicBezTo>
                      <a:lnTo>
                        <a:pt x="16049" y="19345"/>
                      </a:lnTo>
                      <a:lnTo>
                        <a:pt x="16049" y="19315"/>
                      </a:lnTo>
                      <a:cubicBezTo>
                        <a:pt x="16049" y="19315"/>
                        <a:pt x="16049" y="19224"/>
                        <a:pt x="16080" y="19193"/>
                      </a:cubicBezTo>
                      <a:cubicBezTo>
                        <a:pt x="16110" y="19193"/>
                        <a:pt x="16110" y="19132"/>
                        <a:pt x="16140" y="19132"/>
                      </a:cubicBezTo>
                      <a:cubicBezTo>
                        <a:pt x="16201" y="19132"/>
                        <a:pt x="16140" y="19041"/>
                        <a:pt x="16232" y="19041"/>
                      </a:cubicBezTo>
                      <a:cubicBezTo>
                        <a:pt x="16262" y="19041"/>
                        <a:pt x="16292" y="19011"/>
                        <a:pt x="16292" y="18980"/>
                      </a:cubicBezTo>
                      <a:lnTo>
                        <a:pt x="16292" y="18889"/>
                      </a:lnTo>
                      <a:lnTo>
                        <a:pt x="16384" y="18859"/>
                      </a:lnTo>
                      <a:cubicBezTo>
                        <a:pt x="16384" y="18859"/>
                        <a:pt x="16411" y="18845"/>
                        <a:pt x="16429" y="18845"/>
                      </a:cubicBezTo>
                      <a:cubicBezTo>
                        <a:pt x="16438" y="18845"/>
                        <a:pt x="16444" y="18849"/>
                        <a:pt x="16444" y="18859"/>
                      </a:cubicBezTo>
                      <a:lnTo>
                        <a:pt x="16444" y="18980"/>
                      </a:lnTo>
                      <a:lnTo>
                        <a:pt x="16384" y="19072"/>
                      </a:lnTo>
                      <a:cubicBezTo>
                        <a:pt x="16384" y="19072"/>
                        <a:pt x="16292" y="19132"/>
                        <a:pt x="16292" y="19163"/>
                      </a:cubicBezTo>
                      <a:lnTo>
                        <a:pt x="16232" y="19224"/>
                      </a:lnTo>
                      <a:cubicBezTo>
                        <a:pt x="16232" y="19315"/>
                        <a:pt x="16140" y="19315"/>
                        <a:pt x="16201" y="19345"/>
                      </a:cubicBezTo>
                      <a:cubicBezTo>
                        <a:pt x="16216" y="19360"/>
                        <a:pt x="16239" y="19368"/>
                        <a:pt x="16258" y="19368"/>
                      </a:cubicBezTo>
                      <a:cubicBezTo>
                        <a:pt x="16277" y="19368"/>
                        <a:pt x="16292" y="19360"/>
                        <a:pt x="16292" y="19345"/>
                      </a:cubicBezTo>
                      <a:cubicBezTo>
                        <a:pt x="16292" y="19315"/>
                        <a:pt x="16292" y="19224"/>
                        <a:pt x="16353" y="19224"/>
                      </a:cubicBezTo>
                      <a:cubicBezTo>
                        <a:pt x="16384" y="19224"/>
                        <a:pt x="16414" y="19193"/>
                        <a:pt x="16414" y="19193"/>
                      </a:cubicBezTo>
                      <a:lnTo>
                        <a:pt x="16536" y="19072"/>
                      </a:lnTo>
                      <a:cubicBezTo>
                        <a:pt x="16536" y="19072"/>
                        <a:pt x="16566" y="19041"/>
                        <a:pt x="16566" y="19011"/>
                      </a:cubicBezTo>
                      <a:cubicBezTo>
                        <a:pt x="16596" y="18980"/>
                        <a:pt x="16657" y="18980"/>
                        <a:pt x="16596" y="18920"/>
                      </a:cubicBezTo>
                      <a:cubicBezTo>
                        <a:pt x="16596" y="18889"/>
                        <a:pt x="16566" y="18829"/>
                        <a:pt x="16566" y="18829"/>
                      </a:cubicBezTo>
                      <a:lnTo>
                        <a:pt x="16566" y="18737"/>
                      </a:lnTo>
                      <a:cubicBezTo>
                        <a:pt x="16566" y="18707"/>
                        <a:pt x="16596" y="18677"/>
                        <a:pt x="16596" y="18677"/>
                      </a:cubicBezTo>
                      <a:cubicBezTo>
                        <a:pt x="16657" y="18677"/>
                        <a:pt x="16657" y="18616"/>
                        <a:pt x="16688" y="18616"/>
                      </a:cubicBezTo>
                      <a:cubicBezTo>
                        <a:pt x="16718" y="18585"/>
                        <a:pt x="16718" y="18585"/>
                        <a:pt x="16748" y="18585"/>
                      </a:cubicBezTo>
                      <a:cubicBezTo>
                        <a:pt x="16809" y="18585"/>
                        <a:pt x="16809" y="18555"/>
                        <a:pt x="16809" y="18525"/>
                      </a:cubicBezTo>
                      <a:cubicBezTo>
                        <a:pt x="16809" y="18464"/>
                        <a:pt x="16809" y="18433"/>
                        <a:pt x="16840" y="18433"/>
                      </a:cubicBezTo>
                      <a:cubicBezTo>
                        <a:pt x="16870" y="18433"/>
                        <a:pt x="16900" y="18403"/>
                        <a:pt x="16900" y="18373"/>
                      </a:cubicBezTo>
                      <a:cubicBezTo>
                        <a:pt x="16900" y="18312"/>
                        <a:pt x="16961" y="18251"/>
                        <a:pt x="16961" y="18251"/>
                      </a:cubicBezTo>
                      <a:lnTo>
                        <a:pt x="16900" y="18160"/>
                      </a:lnTo>
                      <a:cubicBezTo>
                        <a:pt x="16900" y="18129"/>
                        <a:pt x="16870" y="18069"/>
                        <a:pt x="16900" y="18008"/>
                      </a:cubicBezTo>
                      <a:cubicBezTo>
                        <a:pt x="16961" y="17977"/>
                        <a:pt x="16900" y="17917"/>
                        <a:pt x="16900" y="17917"/>
                      </a:cubicBezTo>
                      <a:cubicBezTo>
                        <a:pt x="16900" y="17917"/>
                        <a:pt x="16900" y="17825"/>
                        <a:pt x="16870" y="17825"/>
                      </a:cubicBezTo>
                      <a:cubicBezTo>
                        <a:pt x="16840" y="17795"/>
                        <a:pt x="16840" y="17765"/>
                        <a:pt x="16840" y="17765"/>
                      </a:cubicBezTo>
                      <a:cubicBezTo>
                        <a:pt x="16809" y="17704"/>
                        <a:pt x="16809" y="17673"/>
                        <a:pt x="16809" y="17673"/>
                      </a:cubicBezTo>
                      <a:cubicBezTo>
                        <a:pt x="16809" y="17673"/>
                        <a:pt x="16809" y="17643"/>
                        <a:pt x="16840" y="17643"/>
                      </a:cubicBezTo>
                      <a:cubicBezTo>
                        <a:pt x="16840" y="17613"/>
                        <a:pt x="16870" y="17613"/>
                        <a:pt x="16870" y="17613"/>
                      </a:cubicBezTo>
                      <a:cubicBezTo>
                        <a:pt x="16870" y="17552"/>
                        <a:pt x="16840" y="17521"/>
                        <a:pt x="16840" y="17521"/>
                      </a:cubicBezTo>
                      <a:lnTo>
                        <a:pt x="16870" y="17491"/>
                      </a:lnTo>
                      <a:lnTo>
                        <a:pt x="17022" y="17400"/>
                      </a:lnTo>
                      <a:cubicBezTo>
                        <a:pt x="17113" y="17370"/>
                        <a:pt x="17113" y="17339"/>
                        <a:pt x="17143" y="17309"/>
                      </a:cubicBezTo>
                      <a:cubicBezTo>
                        <a:pt x="17174" y="17248"/>
                        <a:pt x="17265" y="17248"/>
                        <a:pt x="17295" y="17218"/>
                      </a:cubicBezTo>
                      <a:cubicBezTo>
                        <a:pt x="17326" y="17218"/>
                        <a:pt x="17356" y="17187"/>
                        <a:pt x="17356" y="17157"/>
                      </a:cubicBezTo>
                      <a:cubicBezTo>
                        <a:pt x="17356" y="17096"/>
                        <a:pt x="17447" y="17066"/>
                        <a:pt x="17478" y="17066"/>
                      </a:cubicBezTo>
                      <a:cubicBezTo>
                        <a:pt x="17508" y="17066"/>
                        <a:pt x="17630" y="17005"/>
                        <a:pt x="17660" y="17005"/>
                      </a:cubicBezTo>
                      <a:cubicBezTo>
                        <a:pt x="17721" y="17005"/>
                        <a:pt x="17782" y="17005"/>
                        <a:pt x="17812" y="16944"/>
                      </a:cubicBezTo>
                      <a:cubicBezTo>
                        <a:pt x="17873" y="16944"/>
                        <a:pt x="17903" y="16883"/>
                        <a:pt x="17903" y="16853"/>
                      </a:cubicBezTo>
                      <a:cubicBezTo>
                        <a:pt x="17903" y="16792"/>
                        <a:pt x="17934" y="16731"/>
                        <a:pt x="17964" y="16731"/>
                      </a:cubicBezTo>
                      <a:cubicBezTo>
                        <a:pt x="18005" y="16731"/>
                        <a:pt x="18018" y="16718"/>
                        <a:pt x="18032" y="16718"/>
                      </a:cubicBezTo>
                      <a:cubicBezTo>
                        <a:pt x="18038" y="16718"/>
                        <a:pt x="18045" y="16721"/>
                        <a:pt x="18055" y="16731"/>
                      </a:cubicBezTo>
                      <a:cubicBezTo>
                        <a:pt x="18062" y="16738"/>
                        <a:pt x="18075" y="16740"/>
                        <a:pt x="18092" y="16740"/>
                      </a:cubicBezTo>
                      <a:cubicBezTo>
                        <a:pt x="18138" y="16740"/>
                        <a:pt x="18211" y="16722"/>
                        <a:pt x="18247" y="16722"/>
                      </a:cubicBezTo>
                      <a:cubicBezTo>
                        <a:pt x="18260" y="16722"/>
                        <a:pt x="18268" y="16725"/>
                        <a:pt x="18268" y="16731"/>
                      </a:cubicBezTo>
                      <a:cubicBezTo>
                        <a:pt x="18309" y="16731"/>
                        <a:pt x="18390" y="16718"/>
                        <a:pt x="18448" y="16718"/>
                      </a:cubicBezTo>
                      <a:cubicBezTo>
                        <a:pt x="18478" y="16718"/>
                        <a:pt x="18501" y="16721"/>
                        <a:pt x="18511" y="16731"/>
                      </a:cubicBezTo>
                      <a:cubicBezTo>
                        <a:pt x="18532" y="16731"/>
                        <a:pt x="18606" y="16745"/>
                        <a:pt x="18662" y="16745"/>
                      </a:cubicBezTo>
                      <a:cubicBezTo>
                        <a:pt x="18690" y="16745"/>
                        <a:pt x="18714" y="16741"/>
                        <a:pt x="18724" y="16731"/>
                      </a:cubicBezTo>
                      <a:cubicBezTo>
                        <a:pt x="18785" y="16701"/>
                        <a:pt x="18785" y="16640"/>
                        <a:pt x="18815" y="16610"/>
                      </a:cubicBezTo>
                      <a:cubicBezTo>
                        <a:pt x="18846" y="16579"/>
                        <a:pt x="18937" y="16549"/>
                        <a:pt x="18967" y="16549"/>
                      </a:cubicBezTo>
                      <a:cubicBezTo>
                        <a:pt x="18998" y="16549"/>
                        <a:pt x="19089" y="16549"/>
                        <a:pt x="19119" y="16488"/>
                      </a:cubicBezTo>
                      <a:cubicBezTo>
                        <a:pt x="19150" y="16458"/>
                        <a:pt x="19150" y="16397"/>
                        <a:pt x="19150" y="16336"/>
                      </a:cubicBezTo>
                      <a:lnTo>
                        <a:pt x="19150" y="16184"/>
                      </a:lnTo>
                      <a:lnTo>
                        <a:pt x="19180" y="16123"/>
                      </a:lnTo>
                      <a:cubicBezTo>
                        <a:pt x="19180" y="16123"/>
                        <a:pt x="19271" y="16032"/>
                        <a:pt x="19302" y="16032"/>
                      </a:cubicBezTo>
                      <a:cubicBezTo>
                        <a:pt x="19332" y="16002"/>
                        <a:pt x="19393" y="15941"/>
                        <a:pt x="19393" y="15941"/>
                      </a:cubicBezTo>
                      <a:lnTo>
                        <a:pt x="19393" y="15819"/>
                      </a:lnTo>
                      <a:cubicBezTo>
                        <a:pt x="19393" y="15789"/>
                        <a:pt x="19393" y="15728"/>
                        <a:pt x="19454" y="15728"/>
                      </a:cubicBezTo>
                      <a:cubicBezTo>
                        <a:pt x="19484" y="15728"/>
                        <a:pt x="19575" y="15728"/>
                        <a:pt x="19606" y="15698"/>
                      </a:cubicBezTo>
                      <a:lnTo>
                        <a:pt x="19606" y="15576"/>
                      </a:lnTo>
                      <a:cubicBezTo>
                        <a:pt x="19606" y="15576"/>
                        <a:pt x="19575" y="15515"/>
                        <a:pt x="19575" y="15424"/>
                      </a:cubicBezTo>
                      <a:lnTo>
                        <a:pt x="19575" y="15272"/>
                      </a:lnTo>
                      <a:cubicBezTo>
                        <a:pt x="19575" y="15242"/>
                        <a:pt x="19575" y="15211"/>
                        <a:pt x="19606" y="15211"/>
                      </a:cubicBezTo>
                      <a:cubicBezTo>
                        <a:pt x="19636" y="15211"/>
                        <a:pt x="19697" y="15211"/>
                        <a:pt x="19697" y="15120"/>
                      </a:cubicBezTo>
                      <a:cubicBezTo>
                        <a:pt x="19727" y="15090"/>
                        <a:pt x="19697" y="14877"/>
                        <a:pt x="19727" y="14816"/>
                      </a:cubicBezTo>
                      <a:cubicBezTo>
                        <a:pt x="19758" y="14786"/>
                        <a:pt x="19879" y="14604"/>
                        <a:pt x="19849" y="14573"/>
                      </a:cubicBezTo>
                      <a:cubicBezTo>
                        <a:pt x="19849" y="14512"/>
                        <a:pt x="19788" y="14421"/>
                        <a:pt x="19788" y="14360"/>
                      </a:cubicBezTo>
                      <a:cubicBezTo>
                        <a:pt x="19758" y="14330"/>
                        <a:pt x="19758" y="14178"/>
                        <a:pt x="19788" y="14148"/>
                      </a:cubicBezTo>
                      <a:cubicBezTo>
                        <a:pt x="19849" y="14148"/>
                        <a:pt x="19849" y="14056"/>
                        <a:pt x="19849" y="14026"/>
                      </a:cubicBezTo>
                      <a:cubicBezTo>
                        <a:pt x="19788" y="13996"/>
                        <a:pt x="19758" y="13904"/>
                        <a:pt x="19788" y="13874"/>
                      </a:cubicBezTo>
                      <a:cubicBezTo>
                        <a:pt x="19849" y="13844"/>
                        <a:pt x="19849" y="13813"/>
                        <a:pt x="19879" y="13752"/>
                      </a:cubicBezTo>
                      <a:cubicBezTo>
                        <a:pt x="19909" y="13752"/>
                        <a:pt x="19849" y="13661"/>
                        <a:pt x="19849" y="13661"/>
                      </a:cubicBezTo>
                      <a:lnTo>
                        <a:pt x="19879" y="13570"/>
                      </a:lnTo>
                      <a:cubicBezTo>
                        <a:pt x="19879" y="13570"/>
                        <a:pt x="19879" y="13448"/>
                        <a:pt x="19909" y="13418"/>
                      </a:cubicBezTo>
                      <a:cubicBezTo>
                        <a:pt x="19909" y="13391"/>
                        <a:pt x="19885" y="13292"/>
                        <a:pt x="19902" y="13292"/>
                      </a:cubicBezTo>
                      <a:lnTo>
                        <a:pt x="19902" y="13292"/>
                      </a:lnTo>
                      <a:cubicBezTo>
                        <a:pt x="19904" y="13292"/>
                        <a:pt x="19906" y="13293"/>
                        <a:pt x="19909" y="13297"/>
                      </a:cubicBezTo>
                      <a:cubicBezTo>
                        <a:pt x="19940" y="13357"/>
                        <a:pt x="20031" y="13357"/>
                        <a:pt x="20031" y="13418"/>
                      </a:cubicBezTo>
                      <a:cubicBezTo>
                        <a:pt x="20031" y="13468"/>
                        <a:pt x="20068" y="13491"/>
                        <a:pt x="20101" y="13491"/>
                      </a:cubicBezTo>
                      <a:cubicBezTo>
                        <a:pt x="20128" y="13491"/>
                        <a:pt x="20153" y="13476"/>
                        <a:pt x="20153" y="13448"/>
                      </a:cubicBezTo>
                      <a:cubicBezTo>
                        <a:pt x="20153" y="13418"/>
                        <a:pt x="20183" y="13357"/>
                        <a:pt x="20183" y="13297"/>
                      </a:cubicBezTo>
                      <a:cubicBezTo>
                        <a:pt x="20183" y="13266"/>
                        <a:pt x="20244" y="13266"/>
                        <a:pt x="20305" y="13236"/>
                      </a:cubicBezTo>
                      <a:cubicBezTo>
                        <a:pt x="20335" y="13205"/>
                        <a:pt x="20457" y="13084"/>
                        <a:pt x="20396" y="13053"/>
                      </a:cubicBezTo>
                      <a:lnTo>
                        <a:pt x="20396" y="12932"/>
                      </a:lnTo>
                      <a:lnTo>
                        <a:pt x="20517" y="12810"/>
                      </a:lnTo>
                      <a:lnTo>
                        <a:pt x="20669" y="12749"/>
                      </a:lnTo>
                      <a:cubicBezTo>
                        <a:pt x="20761" y="12689"/>
                        <a:pt x="20943" y="12445"/>
                        <a:pt x="21004" y="12445"/>
                      </a:cubicBezTo>
                      <a:cubicBezTo>
                        <a:pt x="21065" y="12445"/>
                        <a:pt x="21095" y="12324"/>
                        <a:pt x="21156" y="12233"/>
                      </a:cubicBezTo>
                      <a:cubicBezTo>
                        <a:pt x="21217" y="12172"/>
                        <a:pt x="21247" y="12081"/>
                        <a:pt x="21277" y="12050"/>
                      </a:cubicBezTo>
                      <a:cubicBezTo>
                        <a:pt x="21308" y="12020"/>
                        <a:pt x="21368" y="11989"/>
                        <a:pt x="21399" y="11898"/>
                      </a:cubicBezTo>
                      <a:cubicBezTo>
                        <a:pt x="21399" y="11868"/>
                        <a:pt x="21429" y="11746"/>
                        <a:pt x="21429" y="11716"/>
                      </a:cubicBezTo>
                      <a:cubicBezTo>
                        <a:pt x="21429" y="11686"/>
                        <a:pt x="21520" y="11473"/>
                        <a:pt x="21460" y="11442"/>
                      </a:cubicBezTo>
                      <a:cubicBezTo>
                        <a:pt x="21065" y="11442"/>
                        <a:pt x="21034" y="11412"/>
                        <a:pt x="21034" y="11351"/>
                      </a:cubicBezTo>
                      <a:cubicBezTo>
                        <a:pt x="21034" y="11260"/>
                        <a:pt x="20943" y="11138"/>
                        <a:pt x="20943" y="11138"/>
                      </a:cubicBezTo>
                      <a:lnTo>
                        <a:pt x="20943" y="11047"/>
                      </a:lnTo>
                      <a:cubicBezTo>
                        <a:pt x="20943" y="10986"/>
                        <a:pt x="20973" y="10926"/>
                        <a:pt x="20943" y="10926"/>
                      </a:cubicBezTo>
                      <a:cubicBezTo>
                        <a:pt x="20943" y="10895"/>
                        <a:pt x="20973" y="10895"/>
                        <a:pt x="20913" y="10895"/>
                      </a:cubicBezTo>
                      <a:cubicBezTo>
                        <a:pt x="20852" y="10895"/>
                        <a:pt x="20831" y="10868"/>
                        <a:pt x="20807" y="10868"/>
                      </a:cubicBezTo>
                      <a:cubicBezTo>
                        <a:pt x="20794" y="10868"/>
                        <a:pt x="20781" y="10875"/>
                        <a:pt x="20761" y="10895"/>
                      </a:cubicBezTo>
                      <a:cubicBezTo>
                        <a:pt x="20740" y="10895"/>
                        <a:pt x="20680" y="10909"/>
                        <a:pt x="20632" y="10909"/>
                      </a:cubicBezTo>
                      <a:cubicBezTo>
                        <a:pt x="20609" y="10909"/>
                        <a:pt x="20588" y="10905"/>
                        <a:pt x="20578" y="10895"/>
                      </a:cubicBezTo>
                      <a:lnTo>
                        <a:pt x="20365" y="10895"/>
                      </a:lnTo>
                      <a:cubicBezTo>
                        <a:pt x="20335" y="10895"/>
                        <a:pt x="20305" y="10895"/>
                        <a:pt x="20274" y="10834"/>
                      </a:cubicBezTo>
                      <a:cubicBezTo>
                        <a:pt x="20274" y="10804"/>
                        <a:pt x="20183" y="10774"/>
                        <a:pt x="20153" y="10774"/>
                      </a:cubicBezTo>
                      <a:cubicBezTo>
                        <a:pt x="20122" y="10774"/>
                        <a:pt x="19727" y="10470"/>
                        <a:pt x="19697" y="10470"/>
                      </a:cubicBezTo>
                      <a:cubicBezTo>
                        <a:pt x="19666" y="10470"/>
                        <a:pt x="19454" y="10379"/>
                        <a:pt x="19454" y="10318"/>
                      </a:cubicBezTo>
                      <a:cubicBezTo>
                        <a:pt x="19454" y="10227"/>
                        <a:pt x="19423" y="10227"/>
                        <a:pt x="19393" y="10227"/>
                      </a:cubicBezTo>
                      <a:cubicBezTo>
                        <a:pt x="19393" y="10196"/>
                        <a:pt x="19302" y="10196"/>
                        <a:pt x="19302" y="10166"/>
                      </a:cubicBezTo>
                      <a:cubicBezTo>
                        <a:pt x="19271" y="10105"/>
                        <a:pt x="19241" y="10105"/>
                        <a:pt x="19241" y="10075"/>
                      </a:cubicBezTo>
                      <a:cubicBezTo>
                        <a:pt x="19210" y="10075"/>
                        <a:pt x="19210" y="10044"/>
                        <a:pt x="19150" y="10044"/>
                      </a:cubicBezTo>
                      <a:cubicBezTo>
                        <a:pt x="19129" y="10044"/>
                        <a:pt x="19069" y="10058"/>
                        <a:pt x="19021" y="10058"/>
                      </a:cubicBezTo>
                      <a:cubicBezTo>
                        <a:pt x="18998" y="10058"/>
                        <a:pt x="18977" y="10054"/>
                        <a:pt x="18967" y="10044"/>
                      </a:cubicBezTo>
                      <a:lnTo>
                        <a:pt x="18663" y="10044"/>
                      </a:lnTo>
                      <a:cubicBezTo>
                        <a:pt x="18663" y="10044"/>
                        <a:pt x="18602" y="10044"/>
                        <a:pt x="18542" y="10075"/>
                      </a:cubicBezTo>
                      <a:cubicBezTo>
                        <a:pt x="18521" y="10096"/>
                        <a:pt x="18558" y="10131"/>
                        <a:pt x="18553" y="10131"/>
                      </a:cubicBezTo>
                      <a:cubicBezTo>
                        <a:pt x="18550" y="10131"/>
                        <a:pt x="18540" y="10124"/>
                        <a:pt x="18511" y="10105"/>
                      </a:cubicBezTo>
                      <a:cubicBezTo>
                        <a:pt x="18451" y="10075"/>
                        <a:pt x="18451" y="10075"/>
                        <a:pt x="18390" y="10044"/>
                      </a:cubicBezTo>
                      <a:cubicBezTo>
                        <a:pt x="18359" y="10014"/>
                        <a:pt x="18238" y="10014"/>
                        <a:pt x="18207" y="10014"/>
                      </a:cubicBezTo>
                      <a:cubicBezTo>
                        <a:pt x="18177" y="10014"/>
                        <a:pt x="18086" y="9953"/>
                        <a:pt x="18086" y="9953"/>
                      </a:cubicBezTo>
                      <a:cubicBezTo>
                        <a:pt x="18086" y="9953"/>
                        <a:pt x="18055" y="9953"/>
                        <a:pt x="18025" y="9923"/>
                      </a:cubicBezTo>
                      <a:cubicBezTo>
                        <a:pt x="17995" y="9892"/>
                        <a:pt x="17843" y="9892"/>
                        <a:pt x="17843" y="9892"/>
                      </a:cubicBezTo>
                      <a:cubicBezTo>
                        <a:pt x="17843" y="9892"/>
                        <a:pt x="17782" y="9923"/>
                        <a:pt x="17751" y="9923"/>
                      </a:cubicBezTo>
                      <a:cubicBezTo>
                        <a:pt x="17721" y="9923"/>
                        <a:pt x="17599" y="10014"/>
                        <a:pt x="17569" y="10014"/>
                      </a:cubicBezTo>
                      <a:cubicBezTo>
                        <a:pt x="17545" y="10014"/>
                        <a:pt x="17501" y="10053"/>
                        <a:pt x="17484" y="10053"/>
                      </a:cubicBezTo>
                      <a:cubicBezTo>
                        <a:pt x="17480" y="10053"/>
                        <a:pt x="17478" y="10050"/>
                        <a:pt x="17478" y="10044"/>
                      </a:cubicBezTo>
                      <a:cubicBezTo>
                        <a:pt x="17447" y="10014"/>
                        <a:pt x="17478" y="9953"/>
                        <a:pt x="17447" y="9953"/>
                      </a:cubicBezTo>
                      <a:cubicBezTo>
                        <a:pt x="17417" y="9953"/>
                        <a:pt x="17417" y="10014"/>
                        <a:pt x="17417" y="10044"/>
                      </a:cubicBezTo>
                      <a:cubicBezTo>
                        <a:pt x="17417" y="10075"/>
                        <a:pt x="17447" y="10166"/>
                        <a:pt x="17417" y="10166"/>
                      </a:cubicBezTo>
                      <a:cubicBezTo>
                        <a:pt x="17387" y="10166"/>
                        <a:pt x="17326" y="10105"/>
                        <a:pt x="17326" y="10105"/>
                      </a:cubicBezTo>
                      <a:cubicBezTo>
                        <a:pt x="17326" y="10105"/>
                        <a:pt x="17295" y="10044"/>
                        <a:pt x="17326" y="10044"/>
                      </a:cubicBezTo>
                      <a:cubicBezTo>
                        <a:pt x="17326" y="10014"/>
                        <a:pt x="17417" y="9953"/>
                        <a:pt x="17447" y="9923"/>
                      </a:cubicBezTo>
                      <a:lnTo>
                        <a:pt x="17447" y="9771"/>
                      </a:lnTo>
                      <a:cubicBezTo>
                        <a:pt x="17447" y="9740"/>
                        <a:pt x="17387" y="9619"/>
                        <a:pt x="17326" y="9588"/>
                      </a:cubicBezTo>
                      <a:lnTo>
                        <a:pt x="17113" y="9588"/>
                      </a:lnTo>
                      <a:cubicBezTo>
                        <a:pt x="17083" y="9588"/>
                        <a:pt x="16931" y="9558"/>
                        <a:pt x="16931" y="9497"/>
                      </a:cubicBezTo>
                      <a:cubicBezTo>
                        <a:pt x="16931" y="9482"/>
                        <a:pt x="16878" y="9482"/>
                        <a:pt x="16824" y="9482"/>
                      </a:cubicBezTo>
                      <a:cubicBezTo>
                        <a:pt x="16771" y="9482"/>
                        <a:pt x="16718" y="9482"/>
                        <a:pt x="16718" y="9467"/>
                      </a:cubicBezTo>
                      <a:cubicBezTo>
                        <a:pt x="16688" y="9436"/>
                        <a:pt x="16657" y="9436"/>
                        <a:pt x="16627" y="9406"/>
                      </a:cubicBezTo>
                      <a:lnTo>
                        <a:pt x="16505" y="9406"/>
                      </a:lnTo>
                      <a:cubicBezTo>
                        <a:pt x="16475" y="9345"/>
                        <a:pt x="16384" y="9315"/>
                        <a:pt x="16384" y="9315"/>
                      </a:cubicBezTo>
                      <a:lnTo>
                        <a:pt x="16323" y="9284"/>
                      </a:lnTo>
                      <a:cubicBezTo>
                        <a:pt x="16323" y="9284"/>
                        <a:pt x="16201" y="9284"/>
                        <a:pt x="16171" y="9254"/>
                      </a:cubicBezTo>
                      <a:lnTo>
                        <a:pt x="16049" y="9254"/>
                      </a:lnTo>
                      <a:lnTo>
                        <a:pt x="15958" y="9345"/>
                      </a:lnTo>
                      <a:cubicBezTo>
                        <a:pt x="15958" y="9345"/>
                        <a:pt x="15958" y="9436"/>
                        <a:pt x="15928" y="9467"/>
                      </a:cubicBezTo>
                      <a:cubicBezTo>
                        <a:pt x="15897" y="9497"/>
                        <a:pt x="15897" y="9558"/>
                        <a:pt x="15897" y="9558"/>
                      </a:cubicBezTo>
                      <a:lnTo>
                        <a:pt x="15897" y="9619"/>
                      </a:lnTo>
                      <a:cubicBezTo>
                        <a:pt x="15873" y="9619"/>
                        <a:pt x="15829" y="9580"/>
                        <a:pt x="15797" y="9580"/>
                      </a:cubicBezTo>
                      <a:cubicBezTo>
                        <a:pt x="15789" y="9580"/>
                        <a:pt x="15782" y="9582"/>
                        <a:pt x="15776" y="9588"/>
                      </a:cubicBezTo>
                      <a:cubicBezTo>
                        <a:pt x="15745" y="9588"/>
                        <a:pt x="15745" y="9649"/>
                        <a:pt x="15745" y="9649"/>
                      </a:cubicBezTo>
                      <a:lnTo>
                        <a:pt x="15654" y="9710"/>
                      </a:lnTo>
                      <a:lnTo>
                        <a:pt x="15593" y="9771"/>
                      </a:lnTo>
                      <a:lnTo>
                        <a:pt x="15563" y="9710"/>
                      </a:lnTo>
                      <a:cubicBezTo>
                        <a:pt x="15593" y="9710"/>
                        <a:pt x="15593" y="9619"/>
                        <a:pt x="15563" y="9619"/>
                      </a:cubicBezTo>
                      <a:cubicBezTo>
                        <a:pt x="15522" y="9619"/>
                        <a:pt x="15495" y="9632"/>
                        <a:pt x="15473" y="9632"/>
                      </a:cubicBezTo>
                      <a:cubicBezTo>
                        <a:pt x="15462" y="9632"/>
                        <a:pt x="15451" y="9629"/>
                        <a:pt x="15441" y="9619"/>
                      </a:cubicBezTo>
                      <a:cubicBezTo>
                        <a:pt x="15441" y="9588"/>
                        <a:pt x="15441" y="9558"/>
                        <a:pt x="15472" y="9558"/>
                      </a:cubicBezTo>
                      <a:lnTo>
                        <a:pt x="15624" y="9558"/>
                      </a:lnTo>
                      <a:lnTo>
                        <a:pt x="15715" y="9467"/>
                      </a:lnTo>
                      <a:cubicBezTo>
                        <a:pt x="15745" y="9436"/>
                        <a:pt x="15776" y="9345"/>
                        <a:pt x="15776" y="9345"/>
                      </a:cubicBezTo>
                      <a:cubicBezTo>
                        <a:pt x="15776" y="9345"/>
                        <a:pt x="15806" y="9284"/>
                        <a:pt x="15806" y="9254"/>
                      </a:cubicBezTo>
                      <a:cubicBezTo>
                        <a:pt x="15806" y="9193"/>
                        <a:pt x="15776" y="9163"/>
                        <a:pt x="15776" y="9132"/>
                      </a:cubicBezTo>
                      <a:cubicBezTo>
                        <a:pt x="15776" y="9102"/>
                        <a:pt x="15776" y="9102"/>
                        <a:pt x="15806" y="9102"/>
                      </a:cubicBezTo>
                      <a:cubicBezTo>
                        <a:pt x="15806" y="9041"/>
                        <a:pt x="15745" y="9041"/>
                        <a:pt x="15715" y="9041"/>
                      </a:cubicBezTo>
                      <a:cubicBezTo>
                        <a:pt x="15654" y="9041"/>
                        <a:pt x="15593" y="9041"/>
                        <a:pt x="15563" y="9102"/>
                      </a:cubicBezTo>
                      <a:lnTo>
                        <a:pt x="15441" y="9102"/>
                      </a:lnTo>
                      <a:cubicBezTo>
                        <a:pt x="15441" y="9102"/>
                        <a:pt x="15350" y="9102"/>
                        <a:pt x="15350" y="9041"/>
                      </a:cubicBezTo>
                      <a:cubicBezTo>
                        <a:pt x="15350" y="9026"/>
                        <a:pt x="15343" y="9026"/>
                        <a:pt x="15331" y="9026"/>
                      </a:cubicBezTo>
                      <a:cubicBezTo>
                        <a:pt x="15320" y="9026"/>
                        <a:pt x="15305" y="9026"/>
                        <a:pt x="15289" y="9011"/>
                      </a:cubicBezTo>
                      <a:lnTo>
                        <a:pt x="15168" y="9011"/>
                      </a:lnTo>
                      <a:cubicBezTo>
                        <a:pt x="15137" y="9011"/>
                        <a:pt x="15168" y="9011"/>
                        <a:pt x="15137" y="9041"/>
                      </a:cubicBezTo>
                      <a:cubicBezTo>
                        <a:pt x="15107" y="9041"/>
                        <a:pt x="15046" y="9011"/>
                        <a:pt x="15016" y="9011"/>
                      </a:cubicBezTo>
                      <a:cubicBezTo>
                        <a:pt x="14985" y="9041"/>
                        <a:pt x="14955" y="9254"/>
                        <a:pt x="14955" y="9254"/>
                      </a:cubicBezTo>
                      <a:cubicBezTo>
                        <a:pt x="14955" y="9284"/>
                        <a:pt x="14985" y="9284"/>
                        <a:pt x="14955" y="9315"/>
                      </a:cubicBezTo>
                      <a:cubicBezTo>
                        <a:pt x="14894" y="9345"/>
                        <a:pt x="14955" y="9406"/>
                        <a:pt x="14955" y="9406"/>
                      </a:cubicBezTo>
                      <a:cubicBezTo>
                        <a:pt x="14955" y="9406"/>
                        <a:pt x="14864" y="9345"/>
                        <a:pt x="14833" y="9345"/>
                      </a:cubicBezTo>
                      <a:lnTo>
                        <a:pt x="14742" y="9345"/>
                      </a:lnTo>
                      <a:lnTo>
                        <a:pt x="14681" y="9406"/>
                      </a:lnTo>
                      <a:lnTo>
                        <a:pt x="14590" y="9467"/>
                      </a:lnTo>
                      <a:lnTo>
                        <a:pt x="14529" y="9497"/>
                      </a:lnTo>
                      <a:lnTo>
                        <a:pt x="14438" y="9558"/>
                      </a:lnTo>
                      <a:lnTo>
                        <a:pt x="14377" y="9558"/>
                      </a:lnTo>
                      <a:lnTo>
                        <a:pt x="14286" y="9436"/>
                      </a:lnTo>
                      <a:lnTo>
                        <a:pt x="14408" y="9436"/>
                      </a:lnTo>
                      <a:cubicBezTo>
                        <a:pt x="14438" y="9436"/>
                        <a:pt x="14529" y="9406"/>
                        <a:pt x="14529" y="9406"/>
                      </a:cubicBezTo>
                      <a:cubicBezTo>
                        <a:pt x="14529" y="9406"/>
                        <a:pt x="14590" y="9345"/>
                        <a:pt x="14590" y="9315"/>
                      </a:cubicBezTo>
                      <a:lnTo>
                        <a:pt x="14590" y="9254"/>
                      </a:lnTo>
                      <a:cubicBezTo>
                        <a:pt x="14590" y="9193"/>
                        <a:pt x="14651" y="9163"/>
                        <a:pt x="14681" y="9163"/>
                      </a:cubicBezTo>
                      <a:cubicBezTo>
                        <a:pt x="14712" y="9163"/>
                        <a:pt x="14742" y="9102"/>
                        <a:pt x="14712" y="9041"/>
                      </a:cubicBezTo>
                      <a:lnTo>
                        <a:pt x="14712" y="8980"/>
                      </a:lnTo>
                      <a:cubicBezTo>
                        <a:pt x="14742" y="8980"/>
                        <a:pt x="14803" y="8950"/>
                        <a:pt x="14833" y="8889"/>
                      </a:cubicBezTo>
                      <a:cubicBezTo>
                        <a:pt x="14864" y="8889"/>
                        <a:pt x="14864" y="8828"/>
                        <a:pt x="14864" y="8828"/>
                      </a:cubicBezTo>
                      <a:lnTo>
                        <a:pt x="14955" y="8828"/>
                      </a:lnTo>
                      <a:cubicBezTo>
                        <a:pt x="14985" y="8828"/>
                        <a:pt x="15016" y="8828"/>
                        <a:pt x="15046" y="8798"/>
                      </a:cubicBezTo>
                      <a:cubicBezTo>
                        <a:pt x="15046" y="8737"/>
                        <a:pt x="15046" y="8646"/>
                        <a:pt x="15107" y="8646"/>
                      </a:cubicBezTo>
                      <a:cubicBezTo>
                        <a:pt x="15137" y="8646"/>
                        <a:pt x="15168" y="8524"/>
                        <a:pt x="15198" y="8494"/>
                      </a:cubicBezTo>
                      <a:cubicBezTo>
                        <a:pt x="15229" y="8433"/>
                        <a:pt x="15198" y="8403"/>
                        <a:pt x="15229" y="8342"/>
                      </a:cubicBezTo>
                      <a:cubicBezTo>
                        <a:pt x="15289" y="8251"/>
                        <a:pt x="15289" y="8220"/>
                        <a:pt x="15229" y="8190"/>
                      </a:cubicBezTo>
                      <a:cubicBezTo>
                        <a:pt x="15218" y="8170"/>
                        <a:pt x="15212" y="8163"/>
                        <a:pt x="15205" y="8163"/>
                      </a:cubicBezTo>
                      <a:cubicBezTo>
                        <a:pt x="15191" y="8163"/>
                        <a:pt x="15178" y="8190"/>
                        <a:pt x="15137" y="8190"/>
                      </a:cubicBezTo>
                      <a:cubicBezTo>
                        <a:pt x="15046" y="8129"/>
                        <a:pt x="15016" y="8129"/>
                        <a:pt x="14985" y="8099"/>
                      </a:cubicBezTo>
                      <a:cubicBezTo>
                        <a:pt x="14925" y="8068"/>
                        <a:pt x="14894" y="8068"/>
                        <a:pt x="14894" y="7977"/>
                      </a:cubicBezTo>
                      <a:cubicBezTo>
                        <a:pt x="14894" y="7916"/>
                        <a:pt x="14864" y="7886"/>
                        <a:pt x="14833" y="7825"/>
                      </a:cubicBezTo>
                      <a:cubicBezTo>
                        <a:pt x="14773" y="7765"/>
                        <a:pt x="14773" y="7765"/>
                        <a:pt x="14773" y="7673"/>
                      </a:cubicBezTo>
                      <a:cubicBezTo>
                        <a:pt x="14773" y="7643"/>
                        <a:pt x="14742" y="7613"/>
                        <a:pt x="14742" y="7582"/>
                      </a:cubicBezTo>
                      <a:cubicBezTo>
                        <a:pt x="14773" y="7521"/>
                        <a:pt x="14773" y="7491"/>
                        <a:pt x="14773" y="7461"/>
                      </a:cubicBezTo>
                      <a:cubicBezTo>
                        <a:pt x="14742" y="7430"/>
                        <a:pt x="14773" y="7369"/>
                        <a:pt x="14742" y="7339"/>
                      </a:cubicBezTo>
                      <a:cubicBezTo>
                        <a:pt x="14712" y="7309"/>
                        <a:pt x="14712" y="7278"/>
                        <a:pt x="14681" y="7278"/>
                      </a:cubicBezTo>
                      <a:lnTo>
                        <a:pt x="14560" y="7278"/>
                      </a:lnTo>
                      <a:cubicBezTo>
                        <a:pt x="14529" y="7278"/>
                        <a:pt x="14529" y="7217"/>
                        <a:pt x="14469" y="7157"/>
                      </a:cubicBezTo>
                      <a:cubicBezTo>
                        <a:pt x="14408" y="7065"/>
                        <a:pt x="14317" y="7035"/>
                        <a:pt x="14256" y="6974"/>
                      </a:cubicBezTo>
                      <a:cubicBezTo>
                        <a:pt x="14195" y="6883"/>
                        <a:pt x="14134" y="6822"/>
                        <a:pt x="14074" y="6822"/>
                      </a:cubicBezTo>
                      <a:cubicBezTo>
                        <a:pt x="13982" y="6761"/>
                        <a:pt x="13830" y="6761"/>
                        <a:pt x="13830" y="6761"/>
                      </a:cubicBezTo>
                      <a:cubicBezTo>
                        <a:pt x="13800" y="6761"/>
                        <a:pt x="13739" y="6761"/>
                        <a:pt x="13678" y="6731"/>
                      </a:cubicBezTo>
                      <a:cubicBezTo>
                        <a:pt x="13648" y="6701"/>
                        <a:pt x="13678" y="6670"/>
                        <a:pt x="13648" y="6609"/>
                      </a:cubicBezTo>
                      <a:cubicBezTo>
                        <a:pt x="13618" y="6579"/>
                        <a:pt x="13526" y="6549"/>
                        <a:pt x="13496" y="6549"/>
                      </a:cubicBezTo>
                      <a:cubicBezTo>
                        <a:pt x="13466" y="6549"/>
                        <a:pt x="13466" y="6579"/>
                        <a:pt x="13405" y="6579"/>
                      </a:cubicBezTo>
                      <a:cubicBezTo>
                        <a:pt x="13374" y="6579"/>
                        <a:pt x="13344" y="6579"/>
                        <a:pt x="13314" y="6549"/>
                      </a:cubicBezTo>
                      <a:cubicBezTo>
                        <a:pt x="13283" y="6518"/>
                        <a:pt x="13283" y="6518"/>
                        <a:pt x="13192" y="6458"/>
                      </a:cubicBezTo>
                      <a:cubicBezTo>
                        <a:pt x="13101" y="6458"/>
                        <a:pt x="13101" y="6458"/>
                        <a:pt x="13101" y="6518"/>
                      </a:cubicBezTo>
                      <a:cubicBezTo>
                        <a:pt x="13101" y="6543"/>
                        <a:pt x="13141" y="6587"/>
                        <a:pt x="13108" y="6587"/>
                      </a:cubicBezTo>
                      <a:cubicBezTo>
                        <a:pt x="13100" y="6587"/>
                        <a:pt x="13088" y="6585"/>
                        <a:pt x="13070" y="6579"/>
                      </a:cubicBezTo>
                      <a:cubicBezTo>
                        <a:pt x="13040" y="6549"/>
                        <a:pt x="12979" y="6549"/>
                        <a:pt x="12979" y="6518"/>
                      </a:cubicBezTo>
                      <a:cubicBezTo>
                        <a:pt x="12979" y="6488"/>
                        <a:pt x="12987" y="6488"/>
                        <a:pt x="12991" y="6488"/>
                      </a:cubicBezTo>
                      <a:cubicBezTo>
                        <a:pt x="12994" y="6488"/>
                        <a:pt x="12994" y="6488"/>
                        <a:pt x="12979" y="6458"/>
                      </a:cubicBezTo>
                      <a:cubicBezTo>
                        <a:pt x="12918" y="6427"/>
                        <a:pt x="12888" y="6427"/>
                        <a:pt x="12827" y="6427"/>
                      </a:cubicBezTo>
                      <a:cubicBezTo>
                        <a:pt x="12736" y="6427"/>
                        <a:pt x="12736" y="6518"/>
                        <a:pt x="12736" y="6518"/>
                      </a:cubicBezTo>
                      <a:cubicBezTo>
                        <a:pt x="12736" y="6518"/>
                        <a:pt x="12827" y="6579"/>
                        <a:pt x="12736" y="6579"/>
                      </a:cubicBezTo>
                      <a:cubicBezTo>
                        <a:pt x="12706" y="6579"/>
                        <a:pt x="12645" y="6579"/>
                        <a:pt x="12615" y="6549"/>
                      </a:cubicBezTo>
                      <a:cubicBezTo>
                        <a:pt x="12615" y="6528"/>
                        <a:pt x="12600" y="6492"/>
                        <a:pt x="12581" y="6492"/>
                      </a:cubicBezTo>
                      <a:cubicBezTo>
                        <a:pt x="12573" y="6492"/>
                        <a:pt x="12563" y="6499"/>
                        <a:pt x="12554" y="6518"/>
                      </a:cubicBezTo>
                      <a:lnTo>
                        <a:pt x="12311" y="6518"/>
                      </a:lnTo>
                      <a:cubicBezTo>
                        <a:pt x="12280" y="6518"/>
                        <a:pt x="12311" y="6579"/>
                        <a:pt x="12280" y="6579"/>
                      </a:cubicBezTo>
                      <a:cubicBezTo>
                        <a:pt x="12250" y="6579"/>
                        <a:pt x="12189" y="6549"/>
                        <a:pt x="12250" y="6518"/>
                      </a:cubicBezTo>
                      <a:cubicBezTo>
                        <a:pt x="12250" y="6458"/>
                        <a:pt x="12250" y="6366"/>
                        <a:pt x="12219" y="6366"/>
                      </a:cubicBezTo>
                      <a:cubicBezTo>
                        <a:pt x="12159" y="6366"/>
                        <a:pt x="12067" y="6275"/>
                        <a:pt x="12067" y="6275"/>
                      </a:cubicBezTo>
                      <a:cubicBezTo>
                        <a:pt x="12067" y="6275"/>
                        <a:pt x="11976" y="6214"/>
                        <a:pt x="11946" y="6214"/>
                      </a:cubicBezTo>
                      <a:cubicBezTo>
                        <a:pt x="11915" y="6214"/>
                        <a:pt x="11855" y="6154"/>
                        <a:pt x="11824" y="6154"/>
                      </a:cubicBezTo>
                      <a:cubicBezTo>
                        <a:pt x="11794" y="6154"/>
                        <a:pt x="11672" y="6214"/>
                        <a:pt x="11672" y="6214"/>
                      </a:cubicBezTo>
                      <a:lnTo>
                        <a:pt x="11672" y="6154"/>
                      </a:lnTo>
                      <a:cubicBezTo>
                        <a:pt x="11672" y="6093"/>
                        <a:pt x="11794" y="6093"/>
                        <a:pt x="11642" y="5941"/>
                      </a:cubicBezTo>
                      <a:cubicBezTo>
                        <a:pt x="11520" y="5789"/>
                        <a:pt x="11338" y="5698"/>
                        <a:pt x="11216" y="5637"/>
                      </a:cubicBezTo>
                      <a:cubicBezTo>
                        <a:pt x="11095" y="5606"/>
                        <a:pt x="11064" y="5485"/>
                        <a:pt x="11004" y="5485"/>
                      </a:cubicBezTo>
                      <a:cubicBezTo>
                        <a:pt x="10912" y="5485"/>
                        <a:pt x="10882" y="5454"/>
                        <a:pt x="10852" y="5454"/>
                      </a:cubicBezTo>
                      <a:cubicBezTo>
                        <a:pt x="10791" y="5454"/>
                        <a:pt x="10791" y="5485"/>
                        <a:pt x="10730" y="5485"/>
                      </a:cubicBezTo>
                      <a:cubicBezTo>
                        <a:pt x="10669" y="5485"/>
                        <a:pt x="10635" y="5471"/>
                        <a:pt x="10620" y="5471"/>
                      </a:cubicBezTo>
                      <a:cubicBezTo>
                        <a:pt x="10612" y="5471"/>
                        <a:pt x="10608" y="5475"/>
                        <a:pt x="10608" y="5485"/>
                      </a:cubicBezTo>
                      <a:cubicBezTo>
                        <a:pt x="10608" y="5515"/>
                        <a:pt x="10608" y="5546"/>
                        <a:pt x="10548" y="5546"/>
                      </a:cubicBezTo>
                      <a:cubicBezTo>
                        <a:pt x="10456" y="5546"/>
                        <a:pt x="10335" y="5515"/>
                        <a:pt x="10396" y="5485"/>
                      </a:cubicBezTo>
                      <a:cubicBezTo>
                        <a:pt x="10402" y="5478"/>
                        <a:pt x="10408" y="5476"/>
                        <a:pt x="10415" y="5476"/>
                      </a:cubicBezTo>
                      <a:cubicBezTo>
                        <a:pt x="10432" y="5476"/>
                        <a:pt x="10450" y="5494"/>
                        <a:pt x="10468" y="5494"/>
                      </a:cubicBezTo>
                      <a:cubicBezTo>
                        <a:pt x="10474" y="5494"/>
                        <a:pt x="10480" y="5491"/>
                        <a:pt x="10487" y="5485"/>
                      </a:cubicBezTo>
                      <a:cubicBezTo>
                        <a:pt x="10548" y="5454"/>
                        <a:pt x="10456" y="5394"/>
                        <a:pt x="10548" y="5363"/>
                      </a:cubicBezTo>
                      <a:cubicBezTo>
                        <a:pt x="10608" y="5333"/>
                        <a:pt x="10608" y="5302"/>
                        <a:pt x="10608" y="5211"/>
                      </a:cubicBezTo>
                      <a:cubicBezTo>
                        <a:pt x="10608" y="5150"/>
                        <a:pt x="10639" y="5150"/>
                        <a:pt x="10578" y="5090"/>
                      </a:cubicBezTo>
                      <a:cubicBezTo>
                        <a:pt x="10487" y="5059"/>
                        <a:pt x="10578" y="5029"/>
                        <a:pt x="10426" y="5029"/>
                      </a:cubicBezTo>
                      <a:cubicBezTo>
                        <a:pt x="10365" y="5029"/>
                        <a:pt x="10335" y="5037"/>
                        <a:pt x="10312" y="5037"/>
                      </a:cubicBezTo>
                      <a:cubicBezTo>
                        <a:pt x="10289" y="5037"/>
                        <a:pt x="10274" y="5029"/>
                        <a:pt x="10244" y="4999"/>
                      </a:cubicBezTo>
                      <a:cubicBezTo>
                        <a:pt x="10183" y="4907"/>
                        <a:pt x="10274" y="4938"/>
                        <a:pt x="10183" y="4907"/>
                      </a:cubicBezTo>
                      <a:cubicBezTo>
                        <a:pt x="10122" y="4877"/>
                        <a:pt x="10092" y="4877"/>
                        <a:pt x="10092" y="4877"/>
                      </a:cubicBezTo>
                      <a:cubicBezTo>
                        <a:pt x="10092" y="4877"/>
                        <a:pt x="10092" y="4938"/>
                        <a:pt x="10000" y="4938"/>
                      </a:cubicBezTo>
                      <a:cubicBezTo>
                        <a:pt x="9970" y="4938"/>
                        <a:pt x="9940" y="4907"/>
                        <a:pt x="9940" y="4877"/>
                      </a:cubicBezTo>
                      <a:cubicBezTo>
                        <a:pt x="9940" y="4847"/>
                        <a:pt x="9940" y="4786"/>
                        <a:pt x="9879" y="4786"/>
                      </a:cubicBezTo>
                      <a:cubicBezTo>
                        <a:pt x="9859" y="4786"/>
                        <a:pt x="9825" y="4813"/>
                        <a:pt x="9805" y="4813"/>
                      </a:cubicBezTo>
                      <a:cubicBezTo>
                        <a:pt x="9794" y="4813"/>
                        <a:pt x="9788" y="4806"/>
                        <a:pt x="9788" y="4786"/>
                      </a:cubicBezTo>
                      <a:cubicBezTo>
                        <a:pt x="9788" y="4755"/>
                        <a:pt x="9818" y="4725"/>
                        <a:pt x="9818" y="4725"/>
                      </a:cubicBezTo>
                      <a:cubicBezTo>
                        <a:pt x="9838" y="4725"/>
                        <a:pt x="9899" y="4738"/>
                        <a:pt x="9946" y="4738"/>
                      </a:cubicBezTo>
                      <a:cubicBezTo>
                        <a:pt x="9970" y="4738"/>
                        <a:pt x="9990" y="4735"/>
                        <a:pt x="10000" y="4725"/>
                      </a:cubicBezTo>
                      <a:cubicBezTo>
                        <a:pt x="10031" y="4725"/>
                        <a:pt x="10031" y="4634"/>
                        <a:pt x="10031" y="4603"/>
                      </a:cubicBezTo>
                      <a:cubicBezTo>
                        <a:pt x="10016" y="4588"/>
                        <a:pt x="10000" y="4581"/>
                        <a:pt x="9974" y="4581"/>
                      </a:cubicBezTo>
                      <a:cubicBezTo>
                        <a:pt x="9947" y="4581"/>
                        <a:pt x="9909" y="4588"/>
                        <a:pt x="9849" y="4603"/>
                      </a:cubicBezTo>
                      <a:lnTo>
                        <a:pt x="9666" y="4603"/>
                      </a:lnTo>
                      <a:cubicBezTo>
                        <a:pt x="9636" y="4603"/>
                        <a:pt x="9575" y="4573"/>
                        <a:pt x="9514" y="4573"/>
                      </a:cubicBezTo>
                      <a:cubicBezTo>
                        <a:pt x="9484" y="4573"/>
                        <a:pt x="9393" y="4603"/>
                        <a:pt x="9393" y="4603"/>
                      </a:cubicBezTo>
                      <a:lnTo>
                        <a:pt x="9301" y="4634"/>
                      </a:lnTo>
                      <a:cubicBezTo>
                        <a:pt x="9277" y="4634"/>
                        <a:pt x="9292" y="4595"/>
                        <a:pt x="9267" y="4595"/>
                      </a:cubicBezTo>
                      <a:cubicBezTo>
                        <a:pt x="9261" y="4595"/>
                        <a:pt x="9253" y="4597"/>
                        <a:pt x="9241" y="4603"/>
                      </a:cubicBezTo>
                      <a:cubicBezTo>
                        <a:pt x="9149" y="4634"/>
                        <a:pt x="9149" y="4755"/>
                        <a:pt x="9119" y="4755"/>
                      </a:cubicBezTo>
                      <a:cubicBezTo>
                        <a:pt x="9089" y="4755"/>
                        <a:pt x="9058" y="4786"/>
                        <a:pt x="9058" y="4786"/>
                      </a:cubicBezTo>
                      <a:cubicBezTo>
                        <a:pt x="9058" y="4786"/>
                        <a:pt x="8937" y="4847"/>
                        <a:pt x="8906" y="4847"/>
                      </a:cubicBezTo>
                      <a:lnTo>
                        <a:pt x="8754" y="4847"/>
                      </a:lnTo>
                      <a:cubicBezTo>
                        <a:pt x="8693" y="4847"/>
                        <a:pt x="8633" y="4755"/>
                        <a:pt x="8602" y="4755"/>
                      </a:cubicBezTo>
                      <a:cubicBezTo>
                        <a:pt x="8542" y="4755"/>
                        <a:pt x="8481" y="4725"/>
                        <a:pt x="8481" y="4695"/>
                      </a:cubicBezTo>
                      <a:cubicBezTo>
                        <a:pt x="8481" y="4650"/>
                        <a:pt x="8464" y="4622"/>
                        <a:pt x="8420" y="4622"/>
                      </a:cubicBezTo>
                      <a:cubicBezTo>
                        <a:pt x="8404" y="4622"/>
                        <a:pt x="8384" y="4626"/>
                        <a:pt x="8359" y="4634"/>
                      </a:cubicBezTo>
                      <a:cubicBezTo>
                        <a:pt x="8298" y="4634"/>
                        <a:pt x="8146" y="4695"/>
                        <a:pt x="8055" y="4695"/>
                      </a:cubicBezTo>
                      <a:cubicBezTo>
                        <a:pt x="7994" y="4695"/>
                        <a:pt x="7903" y="4695"/>
                        <a:pt x="7873" y="4725"/>
                      </a:cubicBezTo>
                      <a:cubicBezTo>
                        <a:pt x="7782" y="4725"/>
                        <a:pt x="7721" y="4755"/>
                        <a:pt x="7690" y="4755"/>
                      </a:cubicBezTo>
                      <a:cubicBezTo>
                        <a:pt x="7660" y="4755"/>
                        <a:pt x="7637" y="4763"/>
                        <a:pt x="7622" y="4763"/>
                      </a:cubicBezTo>
                      <a:cubicBezTo>
                        <a:pt x="7607" y="4763"/>
                        <a:pt x="7599" y="4755"/>
                        <a:pt x="7599" y="4725"/>
                      </a:cubicBezTo>
                      <a:cubicBezTo>
                        <a:pt x="7599" y="4603"/>
                        <a:pt x="7538" y="4543"/>
                        <a:pt x="7478" y="4482"/>
                      </a:cubicBezTo>
                      <a:cubicBezTo>
                        <a:pt x="7447" y="4451"/>
                        <a:pt x="7478" y="4330"/>
                        <a:pt x="7447" y="4330"/>
                      </a:cubicBezTo>
                      <a:lnTo>
                        <a:pt x="7143" y="4330"/>
                      </a:lnTo>
                      <a:cubicBezTo>
                        <a:pt x="7143" y="4330"/>
                        <a:pt x="7089" y="4357"/>
                        <a:pt x="7053" y="4357"/>
                      </a:cubicBezTo>
                      <a:cubicBezTo>
                        <a:pt x="7035" y="4357"/>
                        <a:pt x="7022" y="4350"/>
                        <a:pt x="7022" y="4330"/>
                      </a:cubicBezTo>
                      <a:cubicBezTo>
                        <a:pt x="7022" y="4299"/>
                        <a:pt x="6991" y="4299"/>
                        <a:pt x="6991" y="4269"/>
                      </a:cubicBezTo>
                      <a:cubicBezTo>
                        <a:pt x="6991" y="4239"/>
                        <a:pt x="6991" y="4178"/>
                        <a:pt x="6961" y="4147"/>
                      </a:cubicBezTo>
                      <a:cubicBezTo>
                        <a:pt x="6931" y="4117"/>
                        <a:pt x="6991" y="4087"/>
                        <a:pt x="6931" y="4087"/>
                      </a:cubicBezTo>
                      <a:cubicBezTo>
                        <a:pt x="6910" y="4087"/>
                        <a:pt x="6904" y="4060"/>
                        <a:pt x="6901" y="4060"/>
                      </a:cubicBezTo>
                      <a:cubicBezTo>
                        <a:pt x="6900" y="4060"/>
                        <a:pt x="6900" y="4066"/>
                        <a:pt x="6900" y="4087"/>
                      </a:cubicBezTo>
                      <a:cubicBezTo>
                        <a:pt x="6839" y="4117"/>
                        <a:pt x="6809" y="4117"/>
                        <a:pt x="6839" y="4117"/>
                      </a:cubicBezTo>
                      <a:cubicBezTo>
                        <a:pt x="6839" y="4147"/>
                        <a:pt x="6839" y="4147"/>
                        <a:pt x="6900" y="4178"/>
                      </a:cubicBezTo>
                      <a:cubicBezTo>
                        <a:pt x="6931" y="4239"/>
                        <a:pt x="6931" y="4239"/>
                        <a:pt x="6931" y="4269"/>
                      </a:cubicBezTo>
                      <a:lnTo>
                        <a:pt x="6931" y="4330"/>
                      </a:lnTo>
                      <a:cubicBezTo>
                        <a:pt x="6839" y="4391"/>
                        <a:pt x="6779" y="4391"/>
                        <a:pt x="6779" y="4391"/>
                      </a:cubicBezTo>
                      <a:cubicBezTo>
                        <a:pt x="6779" y="4391"/>
                        <a:pt x="6627" y="4421"/>
                        <a:pt x="6566" y="4451"/>
                      </a:cubicBezTo>
                      <a:cubicBezTo>
                        <a:pt x="6505" y="4482"/>
                        <a:pt x="6505" y="4482"/>
                        <a:pt x="6475" y="4543"/>
                      </a:cubicBezTo>
                      <a:cubicBezTo>
                        <a:pt x="6444" y="4573"/>
                        <a:pt x="6475" y="4603"/>
                        <a:pt x="6475" y="4634"/>
                      </a:cubicBezTo>
                      <a:lnTo>
                        <a:pt x="6475" y="4755"/>
                      </a:lnTo>
                      <a:cubicBezTo>
                        <a:pt x="6475" y="4786"/>
                        <a:pt x="6505" y="4847"/>
                        <a:pt x="6505" y="4847"/>
                      </a:cubicBezTo>
                      <a:cubicBezTo>
                        <a:pt x="6505" y="4847"/>
                        <a:pt x="6535" y="4877"/>
                        <a:pt x="6535" y="4907"/>
                      </a:cubicBezTo>
                      <a:cubicBezTo>
                        <a:pt x="6535" y="4938"/>
                        <a:pt x="6566" y="4938"/>
                        <a:pt x="6566" y="4999"/>
                      </a:cubicBezTo>
                      <a:cubicBezTo>
                        <a:pt x="6566" y="5029"/>
                        <a:pt x="6627" y="5059"/>
                        <a:pt x="6627" y="5059"/>
                      </a:cubicBezTo>
                      <a:cubicBezTo>
                        <a:pt x="6627" y="5059"/>
                        <a:pt x="6657" y="5059"/>
                        <a:pt x="6627" y="5120"/>
                      </a:cubicBezTo>
                      <a:cubicBezTo>
                        <a:pt x="6627" y="5150"/>
                        <a:pt x="6566" y="5181"/>
                        <a:pt x="6566" y="5181"/>
                      </a:cubicBezTo>
                      <a:cubicBezTo>
                        <a:pt x="6566" y="5181"/>
                        <a:pt x="6566" y="5211"/>
                        <a:pt x="6535" y="5211"/>
                      </a:cubicBezTo>
                      <a:cubicBezTo>
                        <a:pt x="6515" y="5211"/>
                        <a:pt x="6468" y="5238"/>
                        <a:pt x="6439" y="5238"/>
                      </a:cubicBezTo>
                      <a:cubicBezTo>
                        <a:pt x="6424" y="5238"/>
                        <a:pt x="6414" y="5232"/>
                        <a:pt x="6414" y="5211"/>
                      </a:cubicBezTo>
                      <a:lnTo>
                        <a:pt x="6414" y="5150"/>
                      </a:lnTo>
                      <a:cubicBezTo>
                        <a:pt x="6414" y="5124"/>
                        <a:pt x="6414" y="5053"/>
                        <a:pt x="6394" y="5053"/>
                      </a:cubicBezTo>
                      <a:cubicBezTo>
                        <a:pt x="6391" y="5053"/>
                        <a:pt x="6388" y="5055"/>
                        <a:pt x="6383" y="5059"/>
                      </a:cubicBezTo>
                      <a:cubicBezTo>
                        <a:pt x="6353" y="5059"/>
                        <a:pt x="6353" y="5120"/>
                        <a:pt x="6323" y="5120"/>
                      </a:cubicBezTo>
                      <a:cubicBezTo>
                        <a:pt x="6262" y="5059"/>
                        <a:pt x="6262" y="5029"/>
                        <a:pt x="6231" y="4999"/>
                      </a:cubicBezTo>
                      <a:cubicBezTo>
                        <a:pt x="6231" y="4968"/>
                        <a:pt x="6171" y="4907"/>
                        <a:pt x="6231" y="4907"/>
                      </a:cubicBezTo>
                      <a:cubicBezTo>
                        <a:pt x="6262" y="4907"/>
                        <a:pt x="6323" y="4847"/>
                        <a:pt x="6323" y="4847"/>
                      </a:cubicBezTo>
                      <a:lnTo>
                        <a:pt x="6323" y="4755"/>
                      </a:lnTo>
                      <a:cubicBezTo>
                        <a:pt x="6353" y="4695"/>
                        <a:pt x="6414" y="4695"/>
                        <a:pt x="6353" y="4543"/>
                      </a:cubicBezTo>
                      <a:cubicBezTo>
                        <a:pt x="6262" y="4391"/>
                        <a:pt x="6262" y="4330"/>
                        <a:pt x="6231" y="4299"/>
                      </a:cubicBezTo>
                      <a:cubicBezTo>
                        <a:pt x="6201" y="4269"/>
                        <a:pt x="6171" y="4239"/>
                        <a:pt x="6231" y="4239"/>
                      </a:cubicBezTo>
                      <a:lnTo>
                        <a:pt x="6353" y="4239"/>
                      </a:lnTo>
                      <a:cubicBezTo>
                        <a:pt x="6383" y="4239"/>
                        <a:pt x="6414" y="4178"/>
                        <a:pt x="6475" y="4178"/>
                      </a:cubicBezTo>
                      <a:cubicBezTo>
                        <a:pt x="6505" y="4178"/>
                        <a:pt x="6414" y="4147"/>
                        <a:pt x="6475" y="4147"/>
                      </a:cubicBezTo>
                      <a:cubicBezTo>
                        <a:pt x="6535" y="4147"/>
                        <a:pt x="6535" y="4117"/>
                        <a:pt x="6505" y="4026"/>
                      </a:cubicBezTo>
                      <a:cubicBezTo>
                        <a:pt x="6475" y="3935"/>
                        <a:pt x="6505" y="3965"/>
                        <a:pt x="6475" y="3935"/>
                      </a:cubicBezTo>
                      <a:cubicBezTo>
                        <a:pt x="6429" y="3904"/>
                        <a:pt x="6406" y="3904"/>
                        <a:pt x="6391" y="3904"/>
                      </a:cubicBezTo>
                      <a:cubicBezTo>
                        <a:pt x="6376" y="3904"/>
                        <a:pt x="6368" y="3904"/>
                        <a:pt x="6353" y="3874"/>
                      </a:cubicBezTo>
                      <a:cubicBezTo>
                        <a:pt x="6342" y="3863"/>
                        <a:pt x="6327" y="3856"/>
                        <a:pt x="6309" y="3856"/>
                      </a:cubicBezTo>
                      <a:cubicBezTo>
                        <a:pt x="6278" y="3856"/>
                        <a:pt x="6240" y="3877"/>
                        <a:pt x="6201" y="3935"/>
                      </a:cubicBezTo>
                      <a:cubicBezTo>
                        <a:pt x="6110" y="3995"/>
                        <a:pt x="6110" y="3995"/>
                        <a:pt x="6049" y="4026"/>
                      </a:cubicBezTo>
                      <a:cubicBezTo>
                        <a:pt x="6019" y="4087"/>
                        <a:pt x="5958" y="4026"/>
                        <a:pt x="5927" y="4117"/>
                      </a:cubicBezTo>
                      <a:cubicBezTo>
                        <a:pt x="5927" y="4178"/>
                        <a:pt x="5897" y="4178"/>
                        <a:pt x="5867" y="4239"/>
                      </a:cubicBezTo>
                      <a:cubicBezTo>
                        <a:pt x="5806" y="4269"/>
                        <a:pt x="5806" y="4299"/>
                        <a:pt x="5745" y="4299"/>
                      </a:cubicBezTo>
                      <a:cubicBezTo>
                        <a:pt x="5654" y="4299"/>
                        <a:pt x="5624" y="4330"/>
                        <a:pt x="5593" y="4330"/>
                      </a:cubicBezTo>
                      <a:lnTo>
                        <a:pt x="5350" y="4330"/>
                      </a:lnTo>
                      <a:cubicBezTo>
                        <a:pt x="5320" y="4330"/>
                        <a:pt x="5320" y="4330"/>
                        <a:pt x="5320" y="4391"/>
                      </a:cubicBezTo>
                      <a:cubicBezTo>
                        <a:pt x="5320" y="4421"/>
                        <a:pt x="5289" y="4482"/>
                        <a:pt x="5289" y="4482"/>
                      </a:cubicBezTo>
                      <a:lnTo>
                        <a:pt x="5289" y="4573"/>
                      </a:lnTo>
                      <a:cubicBezTo>
                        <a:pt x="5268" y="4594"/>
                        <a:pt x="5276" y="4629"/>
                        <a:pt x="5273" y="4629"/>
                      </a:cubicBezTo>
                      <a:cubicBezTo>
                        <a:pt x="5272" y="4629"/>
                        <a:pt x="5268" y="4622"/>
                        <a:pt x="5259" y="4603"/>
                      </a:cubicBezTo>
                      <a:cubicBezTo>
                        <a:pt x="5228" y="4543"/>
                        <a:pt x="5259" y="4512"/>
                        <a:pt x="5228" y="4512"/>
                      </a:cubicBezTo>
                      <a:cubicBezTo>
                        <a:pt x="5184" y="4468"/>
                        <a:pt x="5172" y="4439"/>
                        <a:pt x="5157" y="4439"/>
                      </a:cubicBezTo>
                      <a:cubicBezTo>
                        <a:pt x="5151" y="4439"/>
                        <a:pt x="5145" y="4443"/>
                        <a:pt x="5137" y="4451"/>
                      </a:cubicBezTo>
                      <a:lnTo>
                        <a:pt x="5046" y="4543"/>
                      </a:lnTo>
                      <a:cubicBezTo>
                        <a:pt x="5016" y="4573"/>
                        <a:pt x="4985" y="4573"/>
                        <a:pt x="4985" y="4603"/>
                      </a:cubicBezTo>
                      <a:cubicBezTo>
                        <a:pt x="4985" y="4664"/>
                        <a:pt x="5016" y="4664"/>
                        <a:pt x="4985" y="4695"/>
                      </a:cubicBezTo>
                      <a:cubicBezTo>
                        <a:pt x="4955" y="4725"/>
                        <a:pt x="4894" y="4725"/>
                        <a:pt x="4894" y="4725"/>
                      </a:cubicBezTo>
                      <a:cubicBezTo>
                        <a:pt x="4894" y="4725"/>
                        <a:pt x="4985" y="5120"/>
                        <a:pt x="4894" y="5120"/>
                      </a:cubicBezTo>
                      <a:cubicBezTo>
                        <a:pt x="4864" y="5150"/>
                        <a:pt x="4742" y="5150"/>
                        <a:pt x="4742" y="5211"/>
                      </a:cubicBezTo>
                      <a:cubicBezTo>
                        <a:pt x="4712" y="5272"/>
                        <a:pt x="4681" y="5333"/>
                        <a:pt x="4590" y="5363"/>
                      </a:cubicBezTo>
                      <a:cubicBezTo>
                        <a:pt x="4529" y="5424"/>
                        <a:pt x="4529" y="5454"/>
                        <a:pt x="4529" y="5454"/>
                      </a:cubicBezTo>
                      <a:cubicBezTo>
                        <a:pt x="4529" y="5454"/>
                        <a:pt x="4560" y="5515"/>
                        <a:pt x="4529" y="5576"/>
                      </a:cubicBezTo>
                      <a:cubicBezTo>
                        <a:pt x="4509" y="5576"/>
                        <a:pt x="4529" y="5603"/>
                        <a:pt x="4527" y="5603"/>
                      </a:cubicBezTo>
                      <a:cubicBezTo>
                        <a:pt x="4526" y="5603"/>
                        <a:pt x="4519" y="5596"/>
                        <a:pt x="4499" y="5576"/>
                      </a:cubicBezTo>
                      <a:cubicBezTo>
                        <a:pt x="4438" y="5515"/>
                        <a:pt x="4347" y="5576"/>
                        <a:pt x="4286" y="5485"/>
                      </a:cubicBezTo>
                      <a:cubicBezTo>
                        <a:pt x="4256" y="5424"/>
                        <a:pt x="4225" y="5424"/>
                        <a:pt x="4195" y="5333"/>
                      </a:cubicBezTo>
                      <a:cubicBezTo>
                        <a:pt x="4104" y="5302"/>
                        <a:pt x="4043" y="5333"/>
                        <a:pt x="3982" y="5272"/>
                      </a:cubicBezTo>
                      <a:cubicBezTo>
                        <a:pt x="3952" y="5181"/>
                        <a:pt x="3830" y="5181"/>
                        <a:pt x="3800" y="5150"/>
                      </a:cubicBezTo>
                      <a:lnTo>
                        <a:pt x="3678" y="5150"/>
                      </a:lnTo>
                      <a:cubicBezTo>
                        <a:pt x="3658" y="5150"/>
                        <a:pt x="3651" y="5164"/>
                        <a:pt x="3640" y="5164"/>
                      </a:cubicBezTo>
                      <a:cubicBezTo>
                        <a:pt x="3634" y="5164"/>
                        <a:pt x="3628" y="5161"/>
                        <a:pt x="3617" y="5150"/>
                      </a:cubicBezTo>
                      <a:cubicBezTo>
                        <a:pt x="3617" y="5120"/>
                        <a:pt x="3587" y="5059"/>
                        <a:pt x="3526" y="5059"/>
                      </a:cubicBezTo>
                      <a:cubicBezTo>
                        <a:pt x="3496" y="5059"/>
                        <a:pt x="3496" y="5059"/>
                        <a:pt x="3465" y="5120"/>
                      </a:cubicBezTo>
                      <a:lnTo>
                        <a:pt x="3374" y="5181"/>
                      </a:lnTo>
                      <a:lnTo>
                        <a:pt x="3313" y="5272"/>
                      </a:lnTo>
                      <a:cubicBezTo>
                        <a:pt x="3313" y="5272"/>
                        <a:pt x="3283" y="5302"/>
                        <a:pt x="3222" y="5302"/>
                      </a:cubicBezTo>
                      <a:lnTo>
                        <a:pt x="3131" y="5302"/>
                      </a:lnTo>
                      <a:cubicBezTo>
                        <a:pt x="3131" y="5333"/>
                        <a:pt x="3070" y="5333"/>
                        <a:pt x="3040" y="5363"/>
                      </a:cubicBezTo>
                      <a:cubicBezTo>
                        <a:pt x="3014" y="5363"/>
                        <a:pt x="3010" y="5430"/>
                        <a:pt x="2990" y="5430"/>
                      </a:cubicBezTo>
                      <a:cubicBezTo>
                        <a:pt x="2987" y="5430"/>
                        <a:pt x="2983" y="5428"/>
                        <a:pt x="2979" y="5424"/>
                      </a:cubicBezTo>
                      <a:cubicBezTo>
                        <a:pt x="2918" y="5363"/>
                        <a:pt x="2888" y="5363"/>
                        <a:pt x="2888" y="5363"/>
                      </a:cubicBezTo>
                      <a:cubicBezTo>
                        <a:pt x="2858" y="5363"/>
                        <a:pt x="2827" y="5333"/>
                        <a:pt x="2736" y="5333"/>
                      </a:cubicBezTo>
                      <a:cubicBezTo>
                        <a:pt x="2695" y="5333"/>
                        <a:pt x="2682" y="5346"/>
                        <a:pt x="2659" y="5346"/>
                      </a:cubicBezTo>
                      <a:cubicBezTo>
                        <a:pt x="2648" y="5346"/>
                        <a:pt x="2635" y="5343"/>
                        <a:pt x="2614" y="5333"/>
                      </a:cubicBezTo>
                      <a:cubicBezTo>
                        <a:pt x="2584" y="5302"/>
                        <a:pt x="2554" y="5181"/>
                        <a:pt x="2554" y="5150"/>
                      </a:cubicBezTo>
                      <a:cubicBezTo>
                        <a:pt x="2554" y="5120"/>
                        <a:pt x="2462" y="5029"/>
                        <a:pt x="2432" y="5029"/>
                      </a:cubicBezTo>
                      <a:cubicBezTo>
                        <a:pt x="2402" y="5029"/>
                        <a:pt x="2310" y="4968"/>
                        <a:pt x="2280" y="4968"/>
                      </a:cubicBezTo>
                      <a:cubicBezTo>
                        <a:pt x="2280" y="4907"/>
                        <a:pt x="2219" y="4877"/>
                        <a:pt x="2158" y="4877"/>
                      </a:cubicBezTo>
                      <a:lnTo>
                        <a:pt x="2098" y="4816"/>
                      </a:lnTo>
                      <a:cubicBezTo>
                        <a:pt x="2067" y="4755"/>
                        <a:pt x="2067" y="4725"/>
                        <a:pt x="2067" y="4695"/>
                      </a:cubicBezTo>
                      <a:cubicBezTo>
                        <a:pt x="2067" y="4664"/>
                        <a:pt x="2067" y="4573"/>
                        <a:pt x="2006" y="4543"/>
                      </a:cubicBezTo>
                      <a:cubicBezTo>
                        <a:pt x="2006" y="4512"/>
                        <a:pt x="1976" y="4512"/>
                        <a:pt x="1976" y="4451"/>
                      </a:cubicBezTo>
                      <a:lnTo>
                        <a:pt x="1976" y="4360"/>
                      </a:lnTo>
                      <a:lnTo>
                        <a:pt x="1976" y="4269"/>
                      </a:lnTo>
                      <a:cubicBezTo>
                        <a:pt x="1976" y="4239"/>
                        <a:pt x="1946" y="4208"/>
                        <a:pt x="1946" y="4147"/>
                      </a:cubicBezTo>
                      <a:cubicBezTo>
                        <a:pt x="1946" y="4117"/>
                        <a:pt x="1976" y="4117"/>
                        <a:pt x="1976" y="4087"/>
                      </a:cubicBezTo>
                      <a:lnTo>
                        <a:pt x="1976" y="3965"/>
                      </a:lnTo>
                      <a:lnTo>
                        <a:pt x="1976" y="3843"/>
                      </a:lnTo>
                      <a:lnTo>
                        <a:pt x="1976" y="3692"/>
                      </a:lnTo>
                      <a:cubicBezTo>
                        <a:pt x="1976" y="3661"/>
                        <a:pt x="1976" y="3661"/>
                        <a:pt x="1946" y="3631"/>
                      </a:cubicBezTo>
                      <a:cubicBezTo>
                        <a:pt x="1915" y="3600"/>
                        <a:pt x="1915" y="3540"/>
                        <a:pt x="1915" y="3540"/>
                      </a:cubicBezTo>
                      <a:cubicBezTo>
                        <a:pt x="1915" y="3540"/>
                        <a:pt x="1946" y="3479"/>
                        <a:pt x="1946" y="3448"/>
                      </a:cubicBezTo>
                      <a:lnTo>
                        <a:pt x="1946" y="3357"/>
                      </a:lnTo>
                      <a:cubicBezTo>
                        <a:pt x="1976" y="3357"/>
                        <a:pt x="1976" y="3357"/>
                        <a:pt x="1976" y="3327"/>
                      </a:cubicBezTo>
                      <a:cubicBezTo>
                        <a:pt x="2006" y="3296"/>
                        <a:pt x="2067" y="3236"/>
                        <a:pt x="2006" y="3205"/>
                      </a:cubicBezTo>
                      <a:cubicBezTo>
                        <a:pt x="2006" y="3175"/>
                        <a:pt x="1946" y="3084"/>
                        <a:pt x="1946" y="3084"/>
                      </a:cubicBezTo>
                      <a:lnTo>
                        <a:pt x="1946" y="3053"/>
                      </a:lnTo>
                      <a:cubicBezTo>
                        <a:pt x="1946" y="3023"/>
                        <a:pt x="1976" y="2901"/>
                        <a:pt x="1976" y="2901"/>
                      </a:cubicBezTo>
                      <a:cubicBezTo>
                        <a:pt x="1976" y="2901"/>
                        <a:pt x="1976" y="2840"/>
                        <a:pt x="1946" y="2840"/>
                      </a:cubicBezTo>
                      <a:lnTo>
                        <a:pt x="1854" y="2840"/>
                      </a:lnTo>
                      <a:cubicBezTo>
                        <a:pt x="1834" y="2840"/>
                        <a:pt x="1800" y="2854"/>
                        <a:pt x="1780" y="2854"/>
                      </a:cubicBezTo>
                      <a:cubicBezTo>
                        <a:pt x="1770" y="2854"/>
                        <a:pt x="1763" y="2851"/>
                        <a:pt x="1763" y="2840"/>
                      </a:cubicBezTo>
                      <a:cubicBezTo>
                        <a:pt x="1763" y="2810"/>
                        <a:pt x="1763" y="2810"/>
                        <a:pt x="1756" y="2810"/>
                      </a:cubicBezTo>
                      <a:cubicBezTo>
                        <a:pt x="1748" y="2810"/>
                        <a:pt x="1733" y="2810"/>
                        <a:pt x="1702" y="2780"/>
                      </a:cubicBezTo>
                      <a:cubicBezTo>
                        <a:pt x="1702" y="2719"/>
                        <a:pt x="1702" y="2719"/>
                        <a:pt x="1672" y="2688"/>
                      </a:cubicBezTo>
                      <a:cubicBezTo>
                        <a:pt x="1642" y="2628"/>
                        <a:pt x="1642" y="2536"/>
                        <a:pt x="1611" y="2536"/>
                      </a:cubicBezTo>
                      <a:cubicBezTo>
                        <a:pt x="1550" y="2536"/>
                        <a:pt x="1520" y="2567"/>
                        <a:pt x="1459" y="2567"/>
                      </a:cubicBezTo>
                      <a:cubicBezTo>
                        <a:pt x="1368" y="2567"/>
                        <a:pt x="1338" y="2476"/>
                        <a:pt x="1307" y="2476"/>
                      </a:cubicBezTo>
                      <a:cubicBezTo>
                        <a:pt x="1216" y="2476"/>
                        <a:pt x="1247" y="2536"/>
                        <a:pt x="1186" y="2536"/>
                      </a:cubicBezTo>
                      <a:cubicBezTo>
                        <a:pt x="1105" y="2536"/>
                        <a:pt x="1078" y="2550"/>
                        <a:pt x="1060" y="2550"/>
                      </a:cubicBezTo>
                      <a:cubicBezTo>
                        <a:pt x="1051" y="2550"/>
                        <a:pt x="1044" y="2547"/>
                        <a:pt x="1034" y="2536"/>
                      </a:cubicBezTo>
                      <a:lnTo>
                        <a:pt x="1003" y="2536"/>
                      </a:lnTo>
                      <a:cubicBezTo>
                        <a:pt x="943" y="2536"/>
                        <a:pt x="912" y="2567"/>
                        <a:pt x="912" y="2567"/>
                      </a:cubicBezTo>
                      <a:lnTo>
                        <a:pt x="851" y="2567"/>
                      </a:lnTo>
                      <a:cubicBezTo>
                        <a:pt x="791" y="2567"/>
                        <a:pt x="699" y="2597"/>
                        <a:pt x="699" y="2597"/>
                      </a:cubicBezTo>
                      <a:cubicBezTo>
                        <a:pt x="699" y="2597"/>
                        <a:pt x="699" y="2567"/>
                        <a:pt x="639" y="2567"/>
                      </a:cubicBezTo>
                      <a:cubicBezTo>
                        <a:pt x="618" y="2567"/>
                        <a:pt x="598" y="2553"/>
                        <a:pt x="578" y="2553"/>
                      </a:cubicBezTo>
                      <a:cubicBezTo>
                        <a:pt x="568" y="2553"/>
                        <a:pt x="558" y="2557"/>
                        <a:pt x="547" y="2567"/>
                      </a:cubicBezTo>
                      <a:cubicBezTo>
                        <a:pt x="487" y="2567"/>
                        <a:pt x="456" y="2597"/>
                        <a:pt x="456" y="2597"/>
                      </a:cubicBezTo>
                      <a:lnTo>
                        <a:pt x="426" y="2628"/>
                      </a:lnTo>
                      <a:lnTo>
                        <a:pt x="395" y="2597"/>
                      </a:lnTo>
                      <a:cubicBezTo>
                        <a:pt x="395" y="2567"/>
                        <a:pt x="335" y="2567"/>
                        <a:pt x="335" y="2567"/>
                      </a:cubicBezTo>
                      <a:cubicBezTo>
                        <a:pt x="335" y="2567"/>
                        <a:pt x="335" y="2597"/>
                        <a:pt x="304" y="2597"/>
                      </a:cubicBezTo>
                      <a:lnTo>
                        <a:pt x="274" y="2597"/>
                      </a:lnTo>
                      <a:cubicBezTo>
                        <a:pt x="274" y="2597"/>
                        <a:pt x="299" y="2472"/>
                        <a:pt x="281" y="2472"/>
                      </a:cubicBezTo>
                      <a:lnTo>
                        <a:pt x="281" y="2472"/>
                      </a:lnTo>
                      <a:cubicBezTo>
                        <a:pt x="279" y="2472"/>
                        <a:pt x="277" y="2473"/>
                        <a:pt x="274" y="2476"/>
                      </a:cubicBezTo>
                      <a:lnTo>
                        <a:pt x="183" y="2476"/>
                      </a:lnTo>
                      <a:lnTo>
                        <a:pt x="183" y="2384"/>
                      </a:lnTo>
                      <a:cubicBezTo>
                        <a:pt x="274" y="2324"/>
                        <a:pt x="304" y="2293"/>
                        <a:pt x="304" y="2293"/>
                      </a:cubicBezTo>
                      <a:lnTo>
                        <a:pt x="304" y="2233"/>
                      </a:lnTo>
                      <a:lnTo>
                        <a:pt x="304" y="2111"/>
                      </a:lnTo>
                      <a:lnTo>
                        <a:pt x="304" y="1777"/>
                      </a:lnTo>
                      <a:lnTo>
                        <a:pt x="304" y="1564"/>
                      </a:lnTo>
                      <a:cubicBezTo>
                        <a:pt x="304" y="1533"/>
                        <a:pt x="335" y="1473"/>
                        <a:pt x="304" y="1473"/>
                      </a:cubicBezTo>
                      <a:cubicBezTo>
                        <a:pt x="274" y="1473"/>
                        <a:pt x="243" y="1412"/>
                        <a:pt x="243" y="1381"/>
                      </a:cubicBezTo>
                      <a:cubicBezTo>
                        <a:pt x="243" y="1358"/>
                        <a:pt x="243" y="1300"/>
                        <a:pt x="257" y="1300"/>
                      </a:cubicBezTo>
                      <a:cubicBezTo>
                        <a:pt x="261" y="1300"/>
                        <a:pt x="267" y="1306"/>
                        <a:pt x="274" y="1321"/>
                      </a:cubicBezTo>
                      <a:cubicBezTo>
                        <a:pt x="304" y="1351"/>
                        <a:pt x="335" y="1321"/>
                        <a:pt x="335" y="1381"/>
                      </a:cubicBezTo>
                      <a:cubicBezTo>
                        <a:pt x="335" y="1450"/>
                        <a:pt x="369" y="1484"/>
                        <a:pt x="386" y="1484"/>
                      </a:cubicBezTo>
                      <a:cubicBezTo>
                        <a:pt x="392" y="1484"/>
                        <a:pt x="395" y="1480"/>
                        <a:pt x="395" y="1473"/>
                      </a:cubicBezTo>
                      <a:cubicBezTo>
                        <a:pt x="456" y="1381"/>
                        <a:pt x="487" y="1321"/>
                        <a:pt x="456" y="1260"/>
                      </a:cubicBezTo>
                      <a:cubicBezTo>
                        <a:pt x="426" y="1229"/>
                        <a:pt x="426" y="1199"/>
                        <a:pt x="426" y="1169"/>
                      </a:cubicBezTo>
                      <a:lnTo>
                        <a:pt x="426" y="1077"/>
                      </a:lnTo>
                      <a:lnTo>
                        <a:pt x="426" y="865"/>
                      </a:lnTo>
                      <a:cubicBezTo>
                        <a:pt x="426" y="804"/>
                        <a:pt x="456" y="743"/>
                        <a:pt x="456" y="713"/>
                      </a:cubicBezTo>
                      <a:cubicBezTo>
                        <a:pt x="456" y="652"/>
                        <a:pt x="487" y="591"/>
                        <a:pt x="487" y="591"/>
                      </a:cubicBezTo>
                      <a:lnTo>
                        <a:pt x="547" y="561"/>
                      </a:lnTo>
                      <a:cubicBezTo>
                        <a:pt x="578" y="500"/>
                        <a:pt x="608" y="500"/>
                        <a:pt x="608" y="470"/>
                      </a:cubicBezTo>
                      <a:cubicBezTo>
                        <a:pt x="608" y="439"/>
                        <a:pt x="639" y="409"/>
                        <a:pt x="639" y="348"/>
                      </a:cubicBezTo>
                      <a:cubicBezTo>
                        <a:pt x="639" y="318"/>
                        <a:pt x="608" y="257"/>
                        <a:pt x="608" y="196"/>
                      </a:cubicBezTo>
                      <a:lnTo>
                        <a:pt x="608" y="105"/>
                      </a:lnTo>
                      <a:cubicBezTo>
                        <a:pt x="608" y="44"/>
                        <a:pt x="578" y="14"/>
                        <a:pt x="578" y="14"/>
                      </a:cubicBezTo>
                      <a:cubicBezTo>
                        <a:pt x="578" y="14"/>
                        <a:pt x="578" y="0"/>
                        <a:pt x="569" y="0"/>
                      </a:cubicBezTo>
                      <a:cubicBezTo>
                        <a:pt x="564" y="0"/>
                        <a:pt x="558" y="4"/>
                        <a:pt x="547" y="14"/>
                      </a:cubicBezTo>
                      <a:cubicBezTo>
                        <a:pt x="495" y="40"/>
                        <a:pt x="488" y="111"/>
                        <a:pt x="487" y="111"/>
                      </a:cubicBezTo>
                      <a:cubicBezTo>
                        <a:pt x="487" y="111"/>
                        <a:pt x="487" y="109"/>
                        <a:pt x="487" y="105"/>
                      </a:cubicBezTo>
                      <a:cubicBezTo>
                        <a:pt x="426" y="44"/>
                        <a:pt x="456" y="44"/>
                        <a:pt x="395" y="14"/>
                      </a:cubicBezTo>
                      <a:cubicBezTo>
                        <a:pt x="365" y="4"/>
                        <a:pt x="341" y="0"/>
                        <a:pt x="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18"/>
                <p:cNvSpPr/>
                <p:nvPr/>
              </p:nvSpPr>
              <p:spPr>
                <a:xfrm>
                  <a:off x="14467850" y="7240525"/>
                  <a:ext cx="84375" cy="35725"/>
                </a:xfrm>
                <a:custGeom>
                  <a:rect b="b" l="l" r="r" t="t"/>
                  <a:pathLst>
                    <a:path extrusionOk="0" h="1429" w="3375">
                      <a:moveTo>
                        <a:pt x="426" y="0"/>
                      </a:moveTo>
                      <a:cubicBezTo>
                        <a:pt x="396" y="0"/>
                        <a:pt x="335" y="31"/>
                        <a:pt x="335" y="31"/>
                      </a:cubicBezTo>
                      <a:lnTo>
                        <a:pt x="335" y="61"/>
                      </a:lnTo>
                      <a:lnTo>
                        <a:pt x="426" y="122"/>
                      </a:lnTo>
                      <a:lnTo>
                        <a:pt x="457" y="152"/>
                      </a:lnTo>
                      <a:cubicBezTo>
                        <a:pt x="457" y="152"/>
                        <a:pt x="487" y="183"/>
                        <a:pt x="487" y="213"/>
                      </a:cubicBezTo>
                      <a:lnTo>
                        <a:pt x="487" y="274"/>
                      </a:lnTo>
                      <a:cubicBezTo>
                        <a:pt x="487" y="274"/>
                        <a:pt x="457" y="274"/>
                        <a:pt x="426" y="213"/>
                      </a:cubicBezTo>
                      <a:lnTo>
                        <a:pt x="396" y="183"/>
                      </a:lnTo>
                      <a:cubicBezTo>
                        <a:pt x="335" y="152"/>
                        <a:pt x="335" y="122"/>
                        <a:pt x="305" y="122"/>
                      </a:cubicBezTo>
                      <a:cubicBezTo>
                        <a:pt x="275" y="122"/>
                        <a:pt x="275" y="152"/>
                        <a:pt x="275" y="152"/>
                      </a:cubicBezTo>
                      <a:cubicBezTo>
                        <a:pt x="275" y="152"/>
                        <a:pt x="244" y="183"/>
                        <a:pt x="244" y="213"/>
                      </a:cubicBezTo>
                      <a:lnTo>
                        <a:pt x="244" y="304"/>
                      </a:lnTo>
                      <a:cubicBezTo>
                        <a:pt x="244" y="304"/>
                        <a:pt x="275" y="304"/>
                        <a:pt x="275" y="335"/>
                      </a:cubicBezTo>
                      <a:cubicBezTo>
                        <a:pt x="305" y="335"/>
                        <a:pt x="305" y="335"/>
                        <a:pt x="305" y="365"/>
                      </a:cubicBezTo>
                      <a:lnTo>
                        <a:pt x="153" y="365"/>
                      </a:lnTo>
                      <a:cubicBezTo>
                        <a:pt x="153" y="365"/>
                        <a:pt x="123" y="365"/>
                        <a:pt x="123" y="426"/>
                      </a:cubicBezTo>
                      <a:lnTo>
                        <a:pt x="31" y="426"/>
                      </a:lnTo>
                      <a:cubicBezTo>
                        <a:pt x="11" y="426"/>
                        <a:pt x="18" y="399"/>
                        <a:pt x="16" y="399"/>
                      </a:cubicBezTo>
                      <a:lnTo>
                        <a:pt x="16" y="399"/>
                      </a:lnTo>
                      <a:cubicBezTo>
                        <a:pt x="14" y="399"/>
                        <a:pt x="11" y="405"/>
                        <a:pt x="1" y="426"/>
                      </a:cubicBezTo>
                      <a:cubicBezTo>
                        <a:pt x="1" y="456"/>
                        <a:pt x="31" y="487"/>
                        <a:pt x="31" y="487"/>
                      </a:cubicBezTo>
                      <a:lnTo>
                        <a:pt x="183" y="487"/>
                      </a:lnTo>
                      <a:cubicBezTo>
                        <a:pt x="183" y="487"/>
                        <a:pt x="210" y="500"/>
                        <a:pt x="237" y="500"/>
                      </a:cubicBezTo>
                      <a:cubicBezTo>
                        <a:pt x="251" y="500"/>
                        <a:pt x="264" y="497"/>
                        <a:pt x="275" y="487"/>
                      </a:cubicBezTo>
                      <a:cubicBezTo>
                        <a:pt x="295" y="487"/>
                        <a:pt x="302" y="473"/>
                        <a:pt x="313" y="473"/>
                      </a:cubicBezTo>
                      <a:cubicBezTo>
                        <a:pt x="318" y="473"/>
                        <a:pt x="325" y="476"/>
                        <a:pt x="335" y="487"/>
                      </a:cubicBezTo>
                      <a:lnTo>
                        <a:pt x="426" y="487"/>
                      </a:lnTo>
                      <a:lnTo>
                        <a:pt x="457" y="456"/>
                      </a:lnTo>
                      <a:lnTo>
                        <a:pt x="487" y="456"/>
                      </a:lnTo>
                      <a:cubicBezTo>
                        <a:pt x="530" y="478"/>
                        <a:pt x="558" y="499"/>
                        <a:pt x="571" y="499"/>
                      </a:cubicBezTo>
                      <a:cubicBezTo>
                        <a:pt x="576" y="499"/>
                        <a:pt x="578" y="495"/>
                        <a:pt x="578" y="487"/>
                      </a:cubicBezTo>
                      <a:cubicBezTo>
                        <a:pt x="578" y="456"/>
                        <a:pt x="578" y="456"/>
                        <a:pt x="609" y="456"/>
                      </a:cubicBezTo>
                      <a:lnTo>
                        <a:pt x="700" y="456"/>
                      </a:lnTo>
                      <a:cubicBezTo>
                        <a:pt x="700" y="487"/>
                        <a:pt x="761" y="487"/>
                        <a:pt x="761" y="487"/>
                      </a:cubicBezTo>
                      <a:cubicBezTo>
                        <a:pt x="776" y="502"/>
                        <a:pt x="768" y="502"/>
                        <a:pt x="753" y="502"/>
                      </a:cubicBezTo>
                      <a:cubicBezTo>
                        <a:pt x="738" y="502"/>
                        <a:pt x="715" y="502"/>
                        <a:pt x="700" y="517"/>
                      </a:cubicBezTo>
                      <a:cubicBezTo>
                        <a:pt x="700" y="567"/>
                        <a:pt x="660" y="616"/>
                        <a:pt x="678" y="616"/>
                      </a:cubicBezTo>
                      <a:cubicBezTo>
                        <a:pt x="682" y="616"/>
                        <a:pt x="689" y="614"/>
                        <a:pt x="700" y="608"/>
                      </a:cubicBezTo>
                      <a:cubicBezTo>
                        <a:pt x="730" y="578"/>
                        <a:pt x="761" y="578"/>
                        <a:pt x="791" y="578"/>
                      </a:cubicBezTo>
                      <a:cubicBezTo>
                        <a:pt x="791" y="608"/>
                        <a:pt x="852" y="608"/>
                        <a:pt x="852" y="638"/>
                      </a:cubicBezTo>
                      <a:cubicBezTo>
                        <a:pt x="852" y="638"/>
                        <a:pt x="818" y="690"/>
                        <a:pt x="788" y="690"/>
                      </a:cubicBezTo>
                      <a:cubicBezTo>
                        <a:pt x="778" y="690"/>
                        <a:pt x="768" y="684"/>
                        <a:pt x="761" y="669"/>
                      </a:cubicBezTo>
                      <a:cubicBezTo>
                        <a:pt x="730" y="669"/>
                        <a:pt x="730" y="669"/>
                        <a:pt x="700" y="638"/>
                      </a:cubicBezTo>
                      <a:lnTo>
                        <a:pt x="426" y="638"/>
                      </a:lnTo>
                      <a:cubicBezTo>
                        <a:pt x="396" y="638"/>
                        <a:pt x="426" y="669"/>
                        <a:pt x="396" y="669"/>
                      </a:cubicBezTo>
                      <a:lnTo>
                        <a:pt x="305" y="669"/>
                      </a:lnTo>
                      <a:cubicBezTo>
                        <a:pt x="275" y="669"/>
                        <a:pt x="275" y="730"/>
                        <a:pt x="275" y="760"/>
                      </a:cubicBezTo>
                      <a:cubicBezTo>
                        <a:pt x="275" y="760"/>
                        <a:pt x="275" y="790"/>
                        <a:pt x="305" y="790"/>
                      </a:cubicBezTo>
                      <a:cubicBezTo>
                        <a:pt x="325" y="790"/>
                        <a:pt x="359" y="804"/>
                        <a:pt x="388" y="804"/>
                      </a:cubicBezTo>
                      <a:cubicBezTo>
                        <a:pt x="403" y="804"/>
                        <a:pt x="416" y="801"/>
                        <a:pt x="426" y="790"/>
                      </a:cubicBezTo>
                      <a:cubicBezTo>
                        <a:pt x="457" y="790"/>
                        <a:pt x="487" y="760"/>
                        <a:pt x="548" y="730"/>
                      </a:cubicBezTo>
                      <a:lnTo>
                        <a:pt x="609" y="730"/>
                      </a:lnTo>
                      <a:cubicBezTo>
                        <a:pt x="609" y="730"/>
                        <a:pt x="639" y="760"/>
                        <a:pt x="700" y="760"/>
                      </a:cubicBezTo>
                      <a:cubicBezTo>
                        <a:pt x="730" y="760"/>
                        <a:pt x="761" y="730"/>
                        <a:pt x="761" y="730"/>
                      </a:cubicBezTo>
                      <a:cubicBezTo>
                        <a:pt x="781" y="730"/>
                        <a:pt x="788" y="703"/>
                        <a:pt x="790" y="703"/>
                      </a:cubicBezTo>
                      <a:cubicBezTo>
                        <a:pt x="791" y="703"/>
                        <a:pt x="791" y="709"/>
                        <a:pt x="791" y="730"/>
                      </a:cubicBezTo>
                      <a:lnTo>
                        <a:pt x="791" y="790"/>
                      </a:lnTo>
                      <a:lnTo>
                        <a:pt x="791" y="882"/>
                      </a:lnTo>
                      <a:cubicBezTo>
                        <a:pt x="791" y="882"/>
                        <a:pt x="830" y="921"/>
                        <a:pt x="861" y="921"/>
                      </a:cubicBezTo>
                      <a:cubicBezTo>
                        <a:pt x="869" y="921"/>
                        <a:pt x="876" y="918"/>
                        <a:pt x="882" y="912"/>
                      </a:cubicBezTo>
                      <a:cubicBezTo>
                        <a:pt x="882" y="903"/>
                        <a:pt x="893" y="899"/>
                        <a:pt x="906" y="899"/>
                      </a:cubicBezTo>
                      <a:cubicBezTo>
                        <a:pt x="938" y="899"/>
                        <a:pt x="986" y="921"/>
                        <a:pt x="943" y="942"/>
                      </a:cubicBezTo>
                      <a:lnTo>
                        <a:pt x="913" y="973"/>
                      </a:lnTo>
                      <a:cubicBezTo>
                        <a:pt x="882" y="1034"/>
                        <a:pt x="882" y="1064"/>
                        <a:pt x="852" y="1064"/>
                      </a:cubicBezTo>
                      <a:cubicBezTo>
                        <a:pt x="761" y="1064"/>
                        <a:pt x="730" y="1064"/>
                        <a:pt x="730" y="1094"/>
                      </a:cubicBezTo>
                      <a:cubicBezTo>
                        <a:pt x="730" y="1125"/>
                        <a:pt x="761" y="1186"/>
                        <a:pt x="852" y="1186"/>
                      </a:cubicBezTo>
                      <a:cubicBezTo>
                        <a:pt x="872" y="1186"/>
                        <a:pt x="906" y="1199"/>
                        <a:pt x="944" y="1199"/>
                      </a:cubicBezTo>
                      <a:cubicBezTo>
                        <a:pt x="963" y="1199"/>
                        <a:pt x="984" y="1196"/>
                        <a:pt x="1004" y="1186"/>
                      </a:cubicBezTo>
                      <a:cubicBezTo>
                        <a:pt x="1014" y="1165"/>
                        <a:pt x="1024" y="1159"/>
                        <a:pt x="1034" y="1159"/>
                      </a:cubicBezTo>
                      <a:cubicBezTo>
                        <a:pt x="1055" y="1159"/>
                        <a:pt x="1075" y="1186"/>
                        <a:pt x="1095" y="1186"/>
                      </a:cubicBezTo>
                      <a:lnTo>
                        <a:pt x="1186" y="1186"/>
                      </a:lnTo>
                      <a:cubicBezTo>
                        <a:pt x="1207" y="1186"/>
                        <a:pt x="1213" y="1159"/>
                        <a:pt x="1225" y="1159"/>
                      </a:cubicBezTo>
                      <a:cubicBezTo>
                        <a:pt x="1230" y="1159"/>
                        <a:pt x="1237" y="1165"/>
                        <a:pt x="1247" y="1186"/>
                      </a:cubicBezTo>
                      <a:cubicBezTo>
                        <a:pt x="1308" y="1186"/>
                        <a:pt x="1369" y="1216"/>
                        <a:pt x="1369" y="1246"/>
                      </a:cubicBezTo>
                      <a:cubicBezTo>
                        <a:pt x="1369" y="1253"/>
                        <a:pt x="1377" y="1256"/>
                        <a:pt x="1388" y="1256"/>
                      </a:cubicBezTo>
                      <a:cubicBezTo>
                        <a:pt x="1409" y="1256"/>
                        <a:pt x="1443" y="1248"/>
                        <a:pt x="1466" y="1248"/>
                      </a:cubicBezTo>
                      <a:cubicBezTo>
                        <a:pt x="1488" y="1248"/>
                        <a:pt x="1502" y="1254"/>
                        <a:pt x="1490" y="1277"/>
                      </a:cubicBezTo>
                      <a:cubicBezTo>
                        <a:pt x="1490" y="1368"/>
                        <a:pt x="1551" y="1338"/>
                        <a:pt x="1673" y="1368"/>
                      </a:cubicBezTo>
                      <a:cubicBezTo>
                        <a:pt x="1794" y="1398"/>
                        <a:pt x="1855" y="1429"/>
                        <a:pt x="1916" y="1429"/>
                      </a:cubicBezTo>
                      <a:lnTo>
                        <a:pt x="2098" y="1429"/>
                      </a:lnTo>
                      <a:cubicBezTo>
                        <a:pt x="2159" y="1429"/>
                        <a:pt x="2250" y="1398"/>
                        <a:pt x="2281" y="1398"/>
                      </a:cubicBezTo>
                      <a:lnTo>
                        <a:pt x="2281" y="1277"/>
                      </a:lnTo>
                      <a:cubicBezTo>
                        <a:pt x="2281" y="1267"/>
                        <a:pt x="2291" y="1263"/>
                        <a:pt x="2307" y="1263"/>
                      </a:cubicBezTo>
                      <a:cubicBezTo>
                        <a:pt x="2338" y="1263"/>
                        <a:pt x="2392" y="1277"/>
                        <a:pt x="2433" y="1277"/>
                      </a:cubicBezTo>
                      <a:cubicBezTo>
                        <a:pt x="2463" y="1277"/>
                        <a:pt x="2585" y="1246"/>
                        <a:pt x="2585" y="1246"/>
                      </a:cubicBezTo>
                      <a:cubicBezTo>
                        <a:pt x="2585" y="1246"/>
                        <a:pt x="2615" y="1246"/>
                        <a:pt x="2676" y="1216"/>
                      </a:cubicBezTo>
                      <a:cubicBezTo>
                        <a:pt x="2706" y="1186"/>
                        <a:pt x="2737" y="1094"/>
                        <a:pt x="2767" y="1094"/>
                      </a:cubicBezTo>
                      <a:cubicBezTo>
                        <a:pt x="2828" y="1094"/>
                        <a:pt x="2889" y="1094"/>
                        <a:pt x="2919" y="1064"/>
                      </a:cubicBezTo>
                      <a:cubicBezTo>
                        <a:pt x="2919" y="1034"/>
                        <a:pt x="2858" y="1034"/>
                        <a:pt x="2919" y="1034"/>
                      </a:cubicBezTo>
                      <a:lnTo>
                        <a:pt x="3132" y="1034"/>
                      </a:lnTo>
                      <a:cubicBezTo>
                        <a:pt x="3162" y="973"/>
                        <a:pt x="3132" y="973"/>
                        <a:pt x="3162" y="912"/>
                      </a:cubicBezTo>
                      <a:lnTo>
                        <a:pt x="3223" y="821"/>
                      </a:lnTo>
                      <a:cubicBezTo>
                        <a:pt x="3284" y="790"/>
                        <a:pt x="3284" y="790"/>
                        <a:pt x="3314" y="730"/>
                      </a:cubicBezTo>
                      <a:cubicBezTo>
                        <a:pt x="3314" y="638"/>
                        <a:pt x="3375" y="669"/>
                        <a:pt x="3314" y="638"/>
                      </a:cubicBezTo>
                      <a:cubicBezTo>
                        <a:pt x="3284" y="608"/>
                        <a:pt x="3223" y="608"/>
                        <a:pt x="3193" y="578"/>
                      </a:cubicBezTo>
                      <a:cubicBezTo>
                        <a:pt x="3162" y="487"/>
                        <a:pt x="3193" y="487"/>
                        <a:pt x="3132" y="487"/>
                      </a:cubicBezTo>
                      <a:lnTo>
                        <a:pt x="2889" y="487"/>
                      </a:lnTo>
                      <a:cubicBezTo>
                        <a:pt x="2889" y="471"/>
                        <a:pt x="2881" y="471"/>
                        <a:pt x="2873" y="471"/>
                      </a:cubicBezTo>
                      <a:cubicBezTo>
                        <a:pt x="2866" y="471"/>
                        <a:pt x="2858" y="471"/>
                        <a:pt x="2858" y="456"/>
                      </a:cubicBezTo>
                      <a:cubicBezTo>
                        <a:pt x="2858" y="441"/>
                        <a:pt x="2843" y="441"/>
                        <a:pt x="2832" y="441"/>
                      </a:cubicBezTo>
                      <a:cubicBezTo>
                        <a:pt x="2820" y="441"/>
                        <a:pt x="2813" y="441"/>
                        <a:pt x="2828" y="426"/>
                      </a:cubicBezTo>
                      <a:cubicBezTo>
                        <a:pt x="2524" y="183"/>
                        <a:pt x="2220" y="152"/>
                        <a:pt x="1916" y="122"/>
                      </a:cubicBezTo>
                      <a:lnTo>
                        <a:pt x="1916" y="122"/>
                      </a:lnTo>
                      <a:cubicBezTo>
                        <a:pt x="1916" y="152"/>
                        <a:pt x="1946" y="183"/>
                        <a:pt x="1916" y="183"/>
                      </a:cubicBezTo>
                      <a:lnTo>
                        <a:pt x="1885" y="183"/>
                      </a:lnTo>
                      <a:cubicBezTo>
                        <a:pt x="1885" y="152"/>
                        <a:pt x="1794" y="122"/>
                        <a:pt x="1794" y="122"/>
                      </a:cubicBezTo>
                      <a:lnTo>
                        <a:pt x="1673" y="152"/>
                      </a:lnTo>
                      <a:cubicBezTo>
                        <a:pt x="1673" y="152"/>
                        <a:pt x="1734" y="152"/>
                        <a:pt x="1734" y="183"/>
                      </a:cubicBezTo>
                      <a:cubicBezTo>
                        <a:pt x="1734" y="213"/>
                        <a:pt x="1764" y="274"/>
                        <a:pt x="1734" y="274"/>
                      </a:cubicBezTo>
                      <a:cubicBezTo>
                        <a:pt x="1673" y="274"/>
                        <a:pt x="1673" y="183"/>
                        <a:pt x="1642" y="183"/>
                      </a:cubicBezTo>
                      <a:cubicBezTo>
                        <a:pt x="1612" y="152"/>
                        <a:pt x="1612" y="122"/>
                        <a:pt x="1551" y="122"/>
                      </a:cubicBezTo>
                      <a:lnTo>
                        <a:pt x="1490" y="122"/>
                      </a:lnTo>
                      <a:cubicBezTo>
                        <a:pt x="1460" y="122"/>
                        <a:pt x="1460" y="152"/>
                        <a:pt x="1399" y="152"/>
                      </a:cubicBezTo>
                      <a:lnTo>
                        <a:pt x="1369" y="183"/>
                      </a:lnTo>
                      <a:cubicBezTo>
                        <a:pt x="1369" y="183"/>
                        <a:pt x="1399" y="213"/>
                        <a:pt x="1399" y="274"/>
                      </a:cubicBezTo>
                      <a:cubicBezTo>
                        <a:pt x="1369" y="304"/>
                        <a:pt x="1338" y="304"/>
                        <a:pt x="1338" y="304"/>
                      </a:cubicBezTo>
                      <a:cubicBezTo>
                        <a:pt x="1338" y="304"/>
                        <a:pt x="1338" y="274"/>
                        <a:pt x="1308" y="213"/>
                      </a:cubicBezTo>
                      <a:lnTo>
                        <a:pt x="1217" y="152"/>
                      </a:lnTo>
                      <a:cubicBezTo>
                        <a:pt x="1217" y="131"/>
                        <a:pt x="1217" y="96"/>
                        <a:pt x="1207" y="96"/>
                      </a:cubicBezTo>
                      <a:cubicBezTo>
                        <a:pt x="1202" y="96"/>
                        <a:pt x="1196" y="103"/>
                        <a:pt x="1186" y="122"/>
                      </a:cubicBezTo>
                      <a:cubicBezTo>
                        <a:pt x="1156" y="152"/>
                        <a:pt x="1095" y="152"/>
                        <a:pt x="1095" y="183"/>
                      </a:cubicBezTo>
                      <a:cubicBezTo>
                        <a:pt x="1095" y="183"/>
                        <a:pt x="1095" y="213"/>
                        <a:pt x="1156" y="274"/>
                      </a:cubicBezTo>
                      <a:cubicBezTo>
                        <a:pt x="1186" y="304"/>
                        <a:pt x="1186" y="335"/>
                        <a:pt x="1217" y="335"/>
                      </a:cubicBezTo>
                      <a:cubicBezTo>
                        <a:pt x="1217" y="335"/>
                        <a:pt x="1247" y="365"/>
                        <a:pt x="1217" y="426"/>
                      </a:cubicBezTo>
                      <a:cubicBezTo>
                        <a:pt x="1197" y="426"/>
                        <a:pt x="1190" y="439"/>
                        <a:pt x="1179" y="439"/>
                      </a:cubicBezTo>
                      <a:cubicBezTo>
                        <a:pt x="1173" y="439"/>
                        <a:pt x="1166" y="436"/>
                        <a:pt x="1156" y="426"/>
                      </a:cubicBezTo>
                      <a:cubicBezTo>
                        <a:pt x="1095" y="365"/>
                        <a:pt x="1095" y="365"/>
                        <a:pt x="1065" y="365"/>
                      </a:cubicBezTo>
                      <a:cubicBezTo>
                        <a:pt x="1034" y="365"/>
                        <a:pt x="1034" y="456"/>
                        <a:pt x="1004" y="456"/>
                      </a:cubicBezTo>
                      <a:lnTo>
                        <a:pt x="882" y="456"/>
                      </a:lnTo>
                      <a:cubicBezTo>
                        <a:pt x="882" y="456"/>
                        <a:pt x="852" y="426"/>
                        <a:pt x="882" y="426"/>
                      </a:cubicBezTo>
                      <a:cubicBezTo>
                        <a:pt x="882" y="365"/>
                        <a:pt x="913" y="365"/>
                        <a:pt x="882" y="304"/>
                      </a:cubicBezTo>
                      <a:cubicBezTo>
                        <a:pt x="852" y="274"/>
                        <a:pt x="882" y="183"/>
                        <a:pt x="852" y="183"/>
                      </a:cubicBezTo>
                      <a:cubicBezTo>
                        <a:pt x="791" y="183"/>
                        <a:pt x="761" y="183"/>
                        <a:pt x="761" y="152"/>
                      </a:cubicBezTo>
                      <a:cubicBezTo>
                        <a:pt x="761" y="152"/>
                        <a:pt x="730" y="122"/>
                        <a:pt x="639" y="122"/>
                      </a:cubicBezTo>
                      <a:cubicBezTo>
                        <a:pt x="609" y="122"/>
                        <a:pt x="578" y="122"/>
                        <a:pt x="578" y="61"/>
                      </a:cubicBezTo>
                      <a:cubicBezTo>
                        <a:pt x="578" y="31"/>
                        <a:pt x="578" y="31"/>
                        <a:pt x="548" y="31"/>
                      </a:cubicBezTo>
                      <a:lnTo>
                        <a:pt x="4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18"/>
                <p:cNvSpPr/>
                <p:nvPr/>
              </p:nvSpPr>
              <p:spPr>
                <a:xfrm>
                  <a:off x="14113000" y="7464675"/>
                  <a:ext cx="22050" cy="10675"/>
                </a:xfrm>
                <a:custGeom>
                  <a:rect b="b" l="l" r="r" t="t"/>
                  <a:pathLst>
                    <a:path extrusionOk="0" h="427" w="882">
                      <a:moveTo>
                        <a:pt x="61" y="1"/>
                      </a:moveTo>
                      <a:lnTo>
                        <a:pt x="61" y="1"/>
                      </a:lnTo>
                      <a:cubicBezTo>
                        <a:pt x="61" y="31"/>
                        <a:pt x="122" y="31"/>
                        <a:pt x="61" y="62"/>
                      </a:cubicBezTo>
                      <a:cubicBezTo>
                        <a:pt x="0" y="153"/>
                        <a:pt x="0" y="214"/>
                        <a:pt x="61" y="214"/>
                      </a:cubicBezTo>
                      <a:cubicBezTo>
                        <a:pt x="152" y="214"/>
                        <a:pt x="213" y="214"/>
                        <a:pt x="213" y="305"/>
                      </a:cubicBezTo>
                      <a:cubicBezTo>
                        <a:pt x="213" y="366"/>
                        <a:pt x="213" y="366"/>
                        <a:pt x="304" y="366"/>
                      </a:cubicBezTo>
                      <a:cubicBezTo>
                        <a:pt x="353" y="366"/>
                        <a:pt x="401" y="327"/>
                        <a:pt x="434" y="327"/>
                      </a:cubicBezTo>
                      <a:cubicBezTo>
                        <a:pt x="443" y="327"/>
                        <a:pt x="450" y="329"/>
                        <a:pt x="456" y="335"/>
                      </a:cubicBezTo>
                      <a:cubicBezTo>
                        <a:pt x="471" y="350"/>
                        <a:pt x="479" y="350"/>
                        <a:pt x="486" y="350"/>
                      </a:cubicBezTo>
                      <a:cubicBezTo>
                        <a:pt x="494" y="350"/>
                        <a:pt x="502" y="350"/>
                        <a:pt x="517" y="366"/>
                      </a:cubicBezTo>
                      <a:cubicBezTo>
                        <a:pt x="578" y="426"/>
                        <a:pt x="578" y="426"/>
                        <a:pt x="638" y="426"/>
                      </a:cubicBezTo>
                      <a:cubicBezTo>
                        <a:pt x="669" y="426"/>
                        <a:pt x="760" y="366"/>
                        <a:pt x="760" y="366"/>
                      </a:cubicBezTo>
                      <a:cubicBezTo>
                        <a:pt x="760" y="366"/>
                        <a:pt x="760" y="335"/>
                        <a:pt x="790" y="305"/>
                      </a:cubicBezTo>
                      <a:cubicBezTo>
                        <a:pt x="821" y="305"/>
                        <a:pt x="882" y="183"/>
                        <a:pt x="882" y="183"/>
                      </a:cubicBezTo>
                      <a:cubicBezTo>
                        <a:pt x="882" y="183"/>
                        <a:pt x="841" y="170"/>
                        <a:pt x="805" y="170"/>
                      </a:cubicBezTo>
                      <a:cubicBezTo>
                        <a:pt x="787" y="170"/>
                        <a:pt x="770" y="173"/>
                        <a:pt x="760" y="183"/>
                      </a:cubicBezTo>
                      <a:lnTo>
                        <a:pt x="304" y="183"/>
                      </a:lnTo>
                      <a:cubicBezTo>
                        <a:pt x="304" y="183"/>
                        <a:pt x="274" y="183"/>
                        <a:pt x="183" y="122"/>
                      </a:cubicBezTo>
                      <a:lnTo>
                        <a:pt x="6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18"/>
                <p:cNvSpPr/>
                <p:nvPr/>
              </p:nvSpPr>
              <p:spPr>
                <a:xfrm>
                  <a:off x="14257375" y="7229125"/>
                  <a:ext cx="143650" cy="86975"/>
                </a:xfrm>
                <a:custGeom>
                  <a:rect b="b" l="l" r="r" t="t"/>
                  <a:pathLst>
                    <a:path extrusionOk="0" h="3479" w="5746">
                      <a:moveTo>
                        <a:pt x="5684" y="0"/>
                      </a:moveTo>
                      <a:cubicBezTo>
                        <a:pt x="5672" y="0"/>
                        <a:pt x="5670" y="0"/>
                        <a:pt x="5671" y="2"/>
                      </a:cubicBezTo>
                      <a:lnTo>
                        <a:pt x="5671" y="2"/>
                      </a:lnTo>
                      <a:cubicBezTo>
                        <a:pt x="5676" y="1"/>
                        <a:pt x="5680" y="1"/>
                        <a:pt x="5684" y="0"/>
                      </a:cubicBezTo>
                      <a:close/>
                      <a:moveTo>
                        <a:pt x="4620" y="243"/>
                      </a:moveTo>
                      <a:lnTo>
                        <a:pt x="4681" y="335"/>
                      </a:lnTo>
                      <a:cubicBezTo>
                        <a:pt x="4620" y="365"/>
                        <a:pt x="4590" y="456"/>
                        <a:pt x="4590" y="456"/>
                      </a:cubicBezTo>
                      <a:cubicBezTo>
                        <a:pt x="4590" y="456"/>
                        <a:pt x="4560" y="487"/>
                        <a:pt x="4560" y="517"/>
                      </a:cubicBezTo>
                      <a:lnTo>
                        <a:pt x="4560" y="550"/>
                      </a:lnTo>
                      <a:lnTo>
                        <a:pt x="4560" y="550"/>
                      </a:lnTo>
                      <a:cubicBezTo>
                        <a:pt x="4548" y="530"/>
                        <a:pt x="4529" y="504"/>
                        <a:pt x="4529" y="487"/>
                      </a:cubicBezTo>
                      <a:cubicBezTo>
                        <a:pt x="4529" y="395"/>
                        <a:pt x="4529" y="395"/>
                        <a:pt x="4560" y="395"/>
                      </a:cubicBezTo>
                      <a:cubicBezTo>
                        <a:pt x="4590" y="395"/>
                        <a:pt x="4590" y="365"/>
                        <a:pt x="4590" y="335"/>
                      </a:cubicBezTo>
                      <a:cubicBezTo>
                        <a:pt x="4590" y="304"/>
                        <a:pt x="4620" y="243"/>
                        <a:pt x="4620" y="243"/>
                      </a:cubicBezTo>
                      <a:close/>
                      <a:moveTo>
                        <a:pt x="5671" y="2"/>
                      </a:moveTo>
                      <a:cubicBezTo>
                        <a:pt x="3670" y="275"/>
                        <a:pt x="1820" y="579"/>
                        <a:pt x="31" y="1094"/>
                      </a:cubicBezTo>
                      <a:lnTo>
                        <a:pt x="31" y="1186"/>
                      </a:lnTo>
                      <a:cubicBezTo>
                        <a:pt x="61" y="1246"/>
                        <a:pt x="61" y="1277"/>
                        <a:pt x="61" y="1338"/>
                      </a:cubicBezTo>
                      <a:cubicBezTo>
                        <a:pt x="61" y="1368"/>
                        <a:pt x="0" y="1398"/>
                        <a:pt x="31" y="1398"/>
                      </a:cubicBezTo>
                      <a:cubicBezTo>
                        <a:pt x="122" y="1398"/>
                        <a:pt x="152" y="1368"/>
                        <a:pt x="183" y="1368"/>
                      </a:cubicBezTo>
                      <a:cubicBezTo>
                        <a:pt x="213" y="1338"/>
                        <a:pt x="213" y="1338"/>
                        <a:pt x="213" y="1277"/>
                      </a:cubicBezTo>
                      <a:cubicBezTo>
                        <a:pt x="254" y="1277"/>
                        <a:pt x="267" y="1263"/>
                        <a:pt x="281" y="1263"/>
                      </a:cubicBezTo>
                      <a:cubicBezTo>
                        <a:pt x="287" y="1263"/>
                        <a:pt x="294" y="1267"/>
                        <a:pt x="304" y="1277"/>
                      </a:cubicBezTo>
                      <a:cubicBezTo>
                        <a:pt x="314" y="1296"/>
                        <a:pt x="320" y="1303"/>
                        <a:pt x="326" y="1303"/>
                      </a:cubicBezTo>
                      <a:cubicBezTo>
                        <a:pt x="338" y="1303"/>
                        <a:pt x="344" y="1267"/>
                        <a:pt x="365" y="1246"/>
                      </a:cubicBezTo>
                      <a:cubicBezTo>
                        <a:pt x="407" y="1226"/>
                        <a:pt x="435" y="1190"/>
                        <a:pt x="448" y="1190"/>
                      </a:cubicBezTo>
                      <a:cubicBezTo>
                        <a:pt x="453" y="1190"/>
                        <a:pt x="456" y="1197"/>
                        <a:pt x="456" y="1216"/>
                      </a:cubicBezTo>
                      <a:cubicBezTo>
                        <a:pt x="456" y="1226"/>
                        <a:pt x="460" y="1230"/>
                        <a:pt x="465" y="1230"/>
                      </a:cubicBezTo>
                      <a:cubicBezTo>
                        <a:pt x="477" y="1230"/>
                        <a:pt x="497" y="1216"/>
                        <a:pt x="517" y="1216"/>
                      </a:cubicBezTo>
                      <a:cubicBezTo>
                        <a:pt x="578" y="1216"/>
                        <a:pt x="608" y="1277"/>
                        <a:pt x="578" y="1277"/>
                      </a:cubicBezTo>
                      <a:cubicBezTo>
                        <a:pt x="517" y="1277"/>
                        <a:pt x="517" y="1338"/>
                        <a:pt x="456" y="1368"/>
                      </a:cubicBezTo>
                      <a:cubicBezTo>
                        <a:pt x="365" y="1398"/>
                        <a:pt x="365" y="1398"/>
                        <a:pt x="335" y="1398"/>
                      </a:cubicBezTo>
                      <a:lnTo>
                        <a:pt x="274" y="1398"/>
                      </a:lnTo>
                      <a:cubicBezTo>
                        <a:pt x="260" y="1405"/>
                        <a:pt x="253" y="1408"/>
                        <a:pt x="248" y="1408"/>
                      </a:cubicBezTo>
                      <a:cubicBezTo>
                        <a:pt x="241" y="1408"/>
                        <a:pt x="245" y="1401"/>
                        <a:pt x="243" y="1401"/>
                      </a:cubicBezTo>
                      <a:lnTo>
                        <a:pt x="243" y="1401"/>
                      </a:lnTo>
                      <a:cubicBezTo>
                        <a:pt x="241" y="1401"/>
                        <a:pt x="236" y="1406"/>
                        <a:pt x="213" y="1429"/>
                      </a:cubicBezTo>
                      <a:cubicBezTo>
                        <a:pt x="183" y="1490"/>
                        <a:pt x="152" y="1490"/>
                        <a:pt x="183" y="1520"/>
                      </a:cubicBezTo>
                      <a:cubicBezTo>
                        <a:pt x="213" y="1581"/>
                        <a:pt x="213" y="1642"/>
                        <a:pt x="213" y="1642"/>
                      </a:cubicBezTo>
                      <a:cubicBezTo>
                        <a:pt x="183" y="1642"/>
                        <a:pt x="183" y="1642"/>
                        <a:pt x="152" y="1672"/>
                      </a:cubicBezTo>
                      <a:cubicBezTo>
                        <a:pt x="122" y="1702"/>
                        <a:pt x="61" y="1702"/>
                        <a:pt x="122" y="1733"/>
                      </a:cubicBezTo>
                      <a:cubicBezTo>
                        <a:pt x="137" y="1763"/>
                        <a:pt x="145" y="1763"/>
                        <a:pt x="152" y="1763"/>
                      </a:cubicBezTo>
                      <a:cubicBezTo>
                        <a:pt x="160" y="1763"/>
                        <a:pt x="168" y="1763"/>
                        <a:pt x="183" y="1794"/>
                      </a:cubicBezTo>
                      <a:cubicBezTo>
                        <a:pt x="213" y="1794"/>
                        <a:pt x="274" y="1824"/>
                        <a:pt x="213" y="1854"/>
                      </a:cubicBezTo>
                      <a:cubicBezTo>
                        <a:pt x="213" y="1885"/>
                        <a:pt x="152" y="1946"/>
                        <a:pt x="213" y="1946"/>
                      </a:cubicBezTo>
                      <a:lnTo>
                        <a:pt x="335" y="1946"/>
                      </a:lnTo>
                      <a:cubicBezTo>
                        <a:pt x="426" y="1946"/>
                        <a:pt x="456" y="1946"/>
                        <a:pt x="456" y="2006"/>
                      </a:cubicBezTo>
                      <a:cubicBezTo>
                        <a:pt x="456" y="2098"/>
                        <a:pt x="426" y="2098"/>
                        <a:pt x="456" y="2128"/>
                      </a:cubicBezTo>
                      <a:cubicBezTo>
                        <a:pt x="471" y="2143"/>
                        <a:pt x="487" y="2143"/>
                        <a:pt x="498" y="2143"/>
                      </a:cubicBezTo>
                      <a:cubicBezTo>
                        <a:pt x="509" y="2143"/>
                        <a:pt x="517" y="2143"/>
                        <a:pt x="517" y="2158"/>
                      </a:cubicBezTo>
                      <a:lnTo>
                        <a:pt x="517" y="2280"/>
                      </a:lnTo>
                      <a:cubicBezTo>
                        <a:pt x="517" y="2310"/>
                        <a:pt x="487" y="2402"/>
                        <a:pt x="517" y="2402"/>
                      </a:cubicBezTo>
                      <a:cubicBezTo>
                        <a:pt x="537" y="2412"/>
                        <a:pt x="554" y="2415"/>
                        <a:pt x="569" y="2415"/>
                      </a:cubicBezTo>
                      <a:cubicBezTo>
                        <a:pt x="598" y="2415"/>
                        <a:pt x="618" y="2402"/>
                        <a:pt x="639" y="2402"/>
                      </a:cubicBezTo>
                      <a:cubicBezTo>
                        <a:pt x="656" y="2402"/>
                        <a:pt x="683" y="2382"/>
                        <a:pt x="704" y="2382"/>
                      </a:cubicBezTo>
                      <a:cubicBezTo>
                        <a:pt x="719" y="2382"/>
                        <a:pt x="730" y="2393"/>
                        <a:pt x="730" y="2432"/>
                      </a:cubicBezTo>
                      <a:cubicBezTo>
                        <a:pt x="730" y="2462"/>
                        <a:pt x="669" y="2553"/>
                        <a:pt x="730" y="2584"/>
                      </a:cubicBezTo>
                      <a:cubicBezTo>
                        <a:pt x="760" y="2614"/>
                        <a:pt x="760" y="2614"/>
                        <a:pt x="791" y="2614"/>
                      </a:cubicBezTo>
                      <a:cubicBezTo>
                        <a:pt x="821" y="2614"/>
                        <a:pt x="821" y="2645"/>
                        <a:pt x="882" y="2645"/>
                      </a:cubicBezTo>
                      <a:cubicBezTo>
                        <a:pt x="906" y="2620"/>
                        <a:pt x="931" y="2537"/>
                        <a:pt x="939" y="2537"/>
                      </a:cubicBezTo>
                      <a:cubicBezTo>
                        <a:pt x="941" y="2537"/>
                        <a:pt x="943" y="2542"/>
                        <a:pt x="943" y="2553"/>
                      </a:cubicBezTo>
                      <a:cubicBezTo>
                        <a:pt x="943" y="2584"/>
                        <a:pt x="973" y="2645"/>
                        <a:pt x="943" y="2705"/>
                      </a:cubicBezTo>
                      <a:cubicBezTo>
                        <a:pt x="912" y="2705"/>
                        <a:pt x="882" y="2736"/>
                        <a:pt x="882" y="2736"/>
                      </a:cubicBezTo>
                      <a:cubicBezTo>
                        <a:pt x="912" y="2766"/>
                        <a:pt x="912" y="2766"/>
                        <a:pt x="943" y="2766"/>
                      </a:cubicBezTo>
                      <a:cubicBezTo>
                        <a:pt x="973" y="2797"/>
                        <a:pt x="1034" y="2797"/>
                        <a:pt x="1064" y="2797"/>
                      </a:cubicBezTo>
                      <a:cubicBezTo>
                        <a:pt x="1095" y="2797"/>
                        <a:pt x="1095" y="2857"/>
                        <a:pt x="1095" y="2888"/>
                      </a:cubicBezTo>
                      <a:cubicBezTo>
                        <a:pt x="1095" y="2918"/>
                        <a:pt x="1095" y="2918"/>
                        <a:pt x="1125" y="2949"/>
                      </a:cubicBezTo>
                      <a:cubicBezTo>
                        <a:pt x="1186" y="3040"/>
                        <a:pt x="1125" y="3070"/>
                        <a:pt x="1186" y="3101"/>
                      </a:cubicBezTo>
                      <a:cubicBezTo>
                        <a:pt x="1216" y="3161"/>
                        <a:pt x="1216" y="3161"/>
                        <a:pt x="1247" y="3161"/>
                      </a:cubicBezTo>
                      <a:cubicBezTo>
                        <a:pt x="1277" y="3101"/>
                        <a:pt x="1338" y="3101"/>
                        <a:pt x="1399" y="3070"/>
                      </a:cubicBezTo>
                      <a:cubicBezTo>
                        <a:pt x="1468" y="3047"/>
                        <a:pt x="1484" y="2989"/>
                        <a:pt x="1502" y="2989"/>
                      </a:cubicBezTo>
                      <a:cubicBezTo>
                        <a:pt x="1507" y="2989"/>
                        <a:pt x="1513" y="2995"/>
                        <a:pt x="1520" y="3009"/>
                      </a:cubicBezTo>
                      <a:cubicBezTo>
                        <a:pt x="1581" y="3040"/>
                        <a:pt x="1642" y="3040"/>
                        <a:pt x="1642" y="3070"/>
                      </a:cubicBezTo>
                      <a:lnTo>
                        <a:pt x="1703" y="3070"/>
                      </a:lnTo>
                      <a:lnTo>
                        <a:pt x="1794" y="3009"/>
                      </a:lnTo>
                      <a:lnTo>
                        <a:pt x="1854" y="3009"/>
                      </a:lnTo>
                      <a:cubicBezTo>
                        <a:pt x="1885" y="3009"/>
                        <a:pt x="1946" y="3040"/>
                        <a:pt x="1946" y="3040"/>
                      </a:cubicBezTo>
                      <a:cubicBezTo>
                        <a:pt x="1946" y="3040"/>
                        <a:pt x="1976" y="3070"/>
                        <a:pt x="1976" y="3101"/>
                      </a:cubicBezTo>
                      <a:cubicBezTo>
                        <a:pt x="1976" y="3161"/>
                        <a:pt x="2037" y="3192"/>
                        <a:pt x="2037" y="3192"/>
                      </a:cubicBezTo>
                      <a:cubicBezTo>
                        <a:pt x="2037" y="3192"/>
                        <a:pt x="2128" y="3192"/>
                        <a:pt x="2128" y="3222"/>
                      </a:cubicBezTo>
                      <a:cubicBezTo>
                        <a:pt x="2158" y="3253"/>
                        <a:pt x="2158" y="3253"/>
                        <a:pt x="2158" y="3313"/>
                      </a:cubicBezTo>
                      <a:cubicBezTo>
                        <a:pt x="2158" y="3329"/>
                        <a:pt x="2181" y="3329"/>
                        <a:pt x="2204" y="3329"/>
                      </a:cubicBezTo>
                      <a:cubicBezTo>
                        <a:pt x="2227" y="3329"/>
                        <a:pt x="2250" y="3329"/>
                        <a:pt x="2250" y="3344"/>
                      </a:cubicBezTo>
                      <a:cubicBezTo>
                        <a:pt x="2250" y="3405"/>
                        <a:pt x="2189" y="3465"/>
                        <a:pt x="2250" y="3465"/>
                      </a:cubicBezTo>
                      <a:cubicBezTo>
                        <a:pt x="2270" y="3465"/>
                        <a:pt x="2304" y="3479"/>
                        <a:pt x="2324" y="3479"/>
                      </a:cubicBezTo>
                      <a:cubicBezTo>
                        <a:pt x="2334" y="3479"/>
                        <a:pt x="2341" y="3475"/>
                        <a:pt x="2341" y="3465"/>
                      </a:cubicBezTo>
                      <a:cubicBezTo>
                        <a:pt x="2402" y="3405"/>
                        <a:pt x="2432" y="3405"/>
                        <a:pt x="2462" y="3374"/>
                      </a:cubicBezTo>
                      <a:cubicBezTo>
                        <a:pt x="2462" y="3344"/>
                        <a:pt x="2493" y="3313"/>
                        <a:pt x="2493" y="3313"/>
                      </a:cubicBezTo>
                      <a:cubicBezTo>
                        <a:pt x="2554" y="3313"/>
                        <a:pt x="2554" y="3313"/>
                        <a:pt x="2614" y="3344"/>
                      </a:cubicBezTo>
                      <a:lnTo>
                        <a:pt x="2797" y="3344"/>
                      </a:lnTo>
                      <a:cubicBezTo>
                        <a:pt x="2837" y="3344"/>
                        <a:pt x="2864" y="3357"/>
                        <a:pt x="2878" y="3357"/>
                      </a:cubicBezTo>
                      <a:cubicBezTo>
                        <a:pt x="2885" y="3357"/>
                        <a:pt x="2888" y="3354"/>
                        <a:pt x="2888" y="3344"/>
                      </a:cubicBezTo>
                      <a:lnTo>
                        <a:pt x="2888" y="3253"/>
                      </a:lnTo>
                      <a:cubicBezTo>
                        <a:pt x="2888" y="3222"/>
                        <a:pt x="2858" y="3192"/>
                        <a:pt x="2888" y="3192"/>
                      </a:cubicBezTo>
                      <a:cubicBezTo>
                        <a:pt x="2918" y="3192"/>
                        <a:pt x="2949" y="3161"/>
                        <a:pt x="2949" y="3101"/>
                      </a:cubicBezTo>
                      <a:cubicBezTo>
                        <a:pt x="3010" y="3070"/>
                        <a:pt x="3010" y="3009"/>
                        <a:pt x="3010" y="3009"/>
                      </a:cubicBezTo>
                      <a:cubicBezTo>
                        <a:pt x="3070" y="2949"/>
                        <a:pt x="3101" y="2857"/>
                        <a:pt x="3101" y="2797"/>
                      </a:cubicBezTo>
                      <a:cubicBezTo>
                        <a:pt x="3101" y="2766"/>
                        <a:pt x="3070" y="2766"/>
                        <a:pt x="3070" y="2736"/>
                      </a:cubicBezTo>
                      <a:cubicBezTo>
                        <a:pt x="3101" y="2705"/>
                        <a:pt x="3162" y="2645"/>
                        <a:pt x="3162" y="2614"/>
                      </a:cubicBezTo>
                      <a:cubicBezTo>
                        <a:pt x="3192" y="2584"/>
                        <a:pt x="3192" y="2493"/>
                        <a:pt x="3192" y="2462"/>
                      </a:cubicBezTo>
                      <a:cubicBezTo>
                        <a:pt x="3192" y="2432"/>
                        <a:pt x="3162" y="2341"/>
                        <a:pt x="3162" y="2341"/>
                      </a:cubicBezTo>
                      <a:cubicBezTo>
                        <a:pt x="3162" y="2310"/>
                        <a:pt x="3192" y="2250"/>
                        <a:pt x="3162" y="2250"/>
                      </a:cubicBezTo>
                      <a:cubicBezTo>
                        <a:pt x="3162" y="2189"/>
                        <a:pt x="3070" y="2189"/>
                        <a:pt x="3070" y="2158"/>
                      </a:cubicBezTo>
                      <a:cubicBezTo>
                        <a:pt x="3040" y="2158"/>
                        <a:pt x="3040" y="2098"/>
                        <a:pt x="3070" y="2098"/>
                      </a:cubicBezTo>
                      <a:cubicBezTo>
                        <a:pt x="3096" y="2098"/>
                        <a:pt x="3100" y="2031"/>
                        <a:pt x="3139" y="2031"/>
                      </a:cubicBezTo>
                      <a:cubicBezTo>
                        <a:pt x="3145" y="2031"/>
                        <a:pt x="3153" y="2032"/>
                        <a:pt x="3162" y="2037"/>
                      </a:cubicBezTo>
                      <a:cubicBezTo>
                        <a:pt x="3162" y="2098"/>
                        <a:pt x="3192" y="2128"/>
                        <a:pt x="3222" y="2128"/>
                      </a:cubicBezTo>
                      <a:cubicBezTo>
                        <a:pt x="3253" y="2128"/>
                        <a:pt x="3344" y="2037"/>
                        <a:pt x="3374" y="2037"/>
                      </a:cubicBezTo>
                      <a:cubicBezTo>
                        <a:pt x="3389" y="2067"/>
                        <a:pt x="3427" y="2082"/>
                        <a:pt x="3462" y="2082"/>
                      </a:cubicBezTo>
                      <a:cubicBezTo>
                        <a:pt x="3496" y="2082"/>
                        <a:pt x="3526" y="2067"/>
                        <a:pt x="3526" y="2037"/>
                      </a:cubicBezTo>
                      <a:cubicBezTo>
                        <a:pt x="3526" y="2006"/>
                        <a:pt x="3465" y="1976"/>
                        <a:pt x="3496" y="1946"/>
                      </a:cubicBezTo>
                      <a:cubicBezTo>
                        <a:pt x="3526" y="1885"/>
                        <a:pt x="3526" y="1885"/>
                        <a:pt x="3526" y="1854"/>
                      </a:cubicBezTo>
                      <a:cubicBezTo>
                        <a:pt x="3526" y="1824"/>
                        <a:pt x="3465" y="1794"/>
                        <a:pt x="3465" y="1794"/>
                      </a:cubicBezTo>
                      <a:cubicBezTo>
                        <a:pt x="3526" y="1733"/>
                        <a:pt x="3526" y="1733"/>
                        <a:pt x="3557" y="1733"/>
                      </a:cubicBezTo>
                      <a:cubicBezTo>
                        <a:pt x="3597" y="1733"/>
                        <a:pt x="3570" y="1760"/>
                        <a:pt x="3575" y="1760"/>
                      </a:cubicBezTo>
                      <a:cubicBezTo>
                        <a:pt x="3577" y="1760"/>
                        <a:pt x="3587" y="1753"/>
                        <a:pt x="3617" y="1733"/>
                      </a:cubicBezTo>
                      <a:cubicBezTo>
                        <a:pt x="3678" y="1702"/>
                        <a:pt x="3678" y="1642"/>
                        <a:pt x="3678" y="1642"/>
                      </a:cubicBezTo>
                      <a:lnTo>
                        <a:pt x="3709" y="1581"/>
                      </a:lnTo>
                      <a:cubicBezTo>
                        <a:pt x="3769" y="1581"/>
                        <a:pt x="3800" y="1490"/>
                        <a:pt x="3800" y="1490"/>
                      </a:cubicBezTo>
                      <a:lnTo>
                        <a:pt x="3800" y="1368"/>
                      </a:lnTo>
                      <a:cubicBezTo>
                        <a:pt x="3800" y="1338"/>
                        <a:pt x="3769" y="1338"/>
                        <a:pt x="3769" y="1338"/>
                      </a:cubicBezTo>
                      <a:lnTo>
                        <a:pt x="3648" y="1338"/>
                      </a:lnTo>
                      <a:lnTo>
                        <a:pt x="3557" y="1246"/>
                      </a:lnTo>
                      <a:cubicBezTo>
                        <a:pt x="3617" y="1216"/>
                        <a:pt x="3648" y="1186"/>
                        <a:pt x="3678" y="1186"/>
                      </a:cubicBezTo>
                      <a:cubicBezTo>
                        <a:pt x="3709" y="1216"/>
                        <a:pt x="3709" y="1216"/>
                        <a:pt x="3769" y="1216"/>
                      </a:cubicBezTo>
                      <a:cubicBezTo>
                        <a:pt x="3800" y="1216"/>
                        <a:pt x="3830" y="1186"/>
                        <a:pt x="3830" y="1186"/>
                      </a:cubicBezTo>
                      <a:lnTo>
                        <a:pt x="3769" y="1094"/>
                      </a:lnTo>
                      <a:lnTo>
                        <a:pt x="3769" y="1034"/>
                      </a:lnTo>
                      <a:cubicBezTo>
                        <a:pt x="3769" y="973"/>
                        <a:pt x="3678" y="943"/>
                        <a:pt x="3678" y="943"/>
                      </a:cubicBezTo>
                      <a:lnTo>
                        <a:pt x="3769" y="821"/>
                      </a:lnTo>
                      <a:cubicBezTo>
                        <a:pt x="3769" y="821"/>
                        <a:pt x="3800" y="912"/>
                        <a:pt x="3830" y="912"/>
                      </a:cubicBezTo>
                      <a:lnTo>
                        <a:pt x="3952" y="912"/>
                      </a:lnTo>
                      <a:cubicBezTo>
                        <a:pt x="4013" y="912"/>
                        <a:pt x="4073" y="912"/>
                        <a:pt x="4073" y="882"/>
                      </a:cubicBezTo>
                      <a:lnTo>
                        <a:pt x="4073" y="791"/>
                      </a:lnTo>
                      <a:cubicBezTo>
                        <a:pt x="4073" y="760"/>
                        <a:pt x="4013" y="730"/>
                        <a:pt x="4013" y="730"/>
                      </a:cubicBezTo>
                      <a:cubicBezTo>
                        <a:pt x="4013" y="730"/>
                        <a:pt x="4073" y="639"/>
                        <a:pt x="4104" y="639"/>
                      </a:cubicBezTo>
                      <a:cubicBezTo>
                        <a:pt x="4124" y="639"/>
                        <a:pt x="4144" y="625"/>
                        <a:pt x="4156" y="625"/>
                      </a:cubicBezTo>
                      <a:cubicBezTo>
                        <a:pt x="4161" y="625"/>
                        <a:pt x="4165" y="628"/>
                        <a:pt x="4165" y="639"/>
                      </a:cubicBezTo>
                      <a:cubicBezTo>
                        <a:pt x="4165" y="669"/>
                        <a:pt x="4256" y="669"/>
                        <a:pt x="4256" y="669"/>
                      </a:cubicBezTo>
                      <a:cubicBezTo>
                        <a:pt x="4286" y="669"/>
                        <a:pt x="4286" y="608"/>
                        <a:pt x="4317" y="608"/>
                      </a:cubicBezTo>
                      <a:cubicBezTo>
                        <a:pt x="4377" y="608"/>
                        <a:pt x="4377" y="608"/>
                        <a:pt x="4408" y="639"/>
                      </a:cubicBezTo>
                      <a:cubicBezTo>
                        <a:pt x="4423" y="654"/>
                        <a:pt x="4431" y="661"/>
                        <a:pt x="4438" y="661"/>
                      </a:cubicBezTo>
                      <a:cubicBezTo>
                        <a:pt x="4446" y="661"/>
                        <a:pt x="4453" y="654"/>
                        <a:pt x="4469" y="639"/>
                      </a:cubicBezTo>
                      <a:cubicBezTo>
                        <a:pt x="4529" y="639"/>
                        <a:pt x="4529" y="578"/>
                        <a:pt x="4560" y="578"/>
                      </a:cubicBezTo>
                      <a:lnTo>
                        <a:pt x="4560" y="639"/>
                      </a:lnTo>
                      <a:cubicBezTo>
                        <a:pt x="4560" y="639"/>
                        <a:pt x="4469" y="699"/>
                        <a:pt x="4529" y="699"/>
                      </a:cubicBezTo>
                      <a:cubicBezTo>
                        <a:pt x="4590" y="699"/>
                        <a:pt x="4590" y="669"/>
                        <a:pt x="4620" y="639"/>
                      </a:cubicBezTo>
                      <a:cubicBezTo>
                        <a:pt x="4681" y="608"/>
                        <a:pt x="4681" y="517"/>
                        <a:pt x="4712" y="517"/>
                      </a:cubicBezTo>
                      <a:lnTo>
                        <a:pt x="4772" y="517"/>
                      </a:lnTo>
                      <a:cubicBezTo>
                        <a:pt x="4833" y="547"/>
                        <a:pt x="4833" y="547"/>
                        <a:pt x="4864" y="547"/>
                      </a:cubicBezTo>
                      <a:cubicBezTo>
                        <a:pt x="4890" y="547"/>
                        <a:pt x="4893" y="480"/>
                        <a:pt x="4894" y="480"/>
                      </a:cubicBezTo>
                      <a:cubicBezTo>
                        <a:pt x="4894" y="480"/>
                        <a:pt x="4894" y="482"/>
                        <a:pt x="4894" y="487"/>
                      </a:cubicBezTo>
                      <a:cubicBezTo>
                        <a:pt x="4924" y="517"/>
                        <a:pt x="4924" y="517"/>
                        <a:pt x="4985" y="517"/>
                      </a:cubicBezTo>
                      <a:cubicBezTo>
                        <a:pt x="5016" y="517"/>
                        <a:pt x="4985" y="456"/>
                        <a:pt x="5016" y="456"/>
                      </a:cubicBezTo>
                      <a:cubicBezTo>
                        <a:pt x="5046" y="456"/>
                        <a:pt x="5076" y="487"/>
                        <a:pt x="5137" y="487"/>
                      </a:cubicBezTo>
                      <a:cubicBezTo>
                        <a:pt x="5168" y="487"/>
                        <a:pt x="5198" y="456"/>
                        <a:pt x="5198" y="395"/>
                      </a:cubicBezTo>
                      <a:cubicBezTo>
                        <a:pt x="5198" y="365"/>
                        <a:pt x="5198" y="365"/>
                        <a:pt x="5228" y="335"/>
                      </a:cubicBezTo>
                      <a:cubicBezTo>
                        <a:pt x="5289" y="335"/>
                        <a:pt x="5320" y="304"/>
                        <a:pt x="5320" y="304"/>
                      </a:cubicBezTo>
                      <a:lnTo>
                        <a:pt x="5380" y="304"/>
                      </a:lnTo>
                      <a:cubicBezTo>
                        <a:pt x="5441" y="304"/>
                        <a:pt x="5441" y="304"/>
                        <a:pt x="5472" y="243"/>
                      </a:cubicBezTo>
                      <a:lnTo>
                        <a:pt x="5532" y="183"/>
                      </a:lnTo>
                      <a:cubicBezTo>
                        <a:pt x="5593" y="152"/>
                        <a:pt x="5624" y="152"/>
                        <a:pt x="5624" y="152"/>
                      </a:cubicBezTo>
                      <a:cubicBezTo>
                        <a:pt x="5654" y="91"/>
                        <a:pt x="5745" y="61"/>
                        <a:pt x="5684" y="31"/>
                      </a:cubicBezTo>
                      <a:cubicBezTo>
                        <a:pt x="5684" y="12"/>
                        <a:pt x="5673" y="5"/>
                        <a:pt x="5671" y="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18"/>
                <p:cNvSpPr/>
                <p:nvPr/>
              </p:nvSpPr>
              <p:spPr>
                <a:xfrm>
                  <a:off x="13901750" y="7735975"/>
                  <a:ext cx="94250" cy="38000"/>
                </a:xfrm>
                <a:custGeom>
                  <a:rect b="b" l="l" r="r" t="t"/>
                  <a:pathLst>
                    <a:path extrusionOk="0" h="1520" w="3770">
                      <a:moveTo>
                        <a:pt x="760" y="0"/>
                      </a:moveTo>
                      <a:cubicBezTo>
                        <a:pt x="730" y="0"/>
                        <a:pt x="699" y="31"/>
                        <a:pt x="669" y="31"/>
                      </a:cubicBezTo>
                      <a:cubicBezTo>
                        <a:pt x="608" y="31"/>
                        <a:pt x="608" y="91"/>
                        <a:pt x="547" y="91"/>
                      </a:cubicBezTo>
                      <a:lnTo>
                        <a:pt x="395" y="91"/>
                      </a:lnTo>
                      <a:cubicBezTo>
                        <a:pt x="365" y="122"/>
                        <a:pt x="274" y="152"/>
                        <a:pt x="274" y="152"/>
                      </a:cubicBezTo>
                      <a:lnTo>
                        <a:pt x="213" y="243"/>
                      </a:lnTo>
                      <a:cubicBezTo>
                        <a:pt x="152" y="274"/>
                        <a:pt x="91" y="274"/>
                        <a:pt x="91" y="274"/>
                      </a:cubicBezTo>
                      <a:lnTo>
                        <a:pt x="91" y="334"/>
                      </a:lnTo>
                      <a:lnTo>
                        <a:pt x="91" y="486"/>
                      </a:lnTo>
                      <a:cubicBezTo>
                        <a:pt x="61" y="547"/>
                        <a:pt x="0" y="486"/>
                        <a:pt x="0" y="578"/>
                      </a:cubicBezTo>
                      <a:cubicBezTo>
                        <a:pt x="0" y="608"/>
                        <a:pt x="61" y="608"/>
                        <a:pt x="122" y="608"/>
                      </a:cubicBezTo>
                      <a:lnTo>
                        <a:pt x="243" y="608"/>
                      </a:lnTo>
                      <a:cubicBezTo>
                        <a:pt x="274" y="578"/>
                        <a:pt x="304" y="578"/>
                        <a:pt x="304" y="547"/>
                      </a:cubicBezTo>
                      <a:cubicBezTo>
                        <a:pt x="304" y="486"/>
                        <a:pt x="365" y="486"/>
                        <a:pt x="395" y="486"/>
                      </a:cubicBezTo>
                      <a:cubicBezTo>
                        <a:pt x="426" y="486"/>
                        <a:pt x="426" y="456"/>
                        <a:pt x="456" y="456"/>
                      </a:cubicBezTo>
                      <a:cubicBezTo>
                        <a:pt x="517" y="456"/>
                        <a:pt x="578" y="456"/>
                        <a:pt x="578" y="426"/>
                      </a:cubicBezTo>
                      <a:cubicBezTo>
                        <a:pt x="578" y="395"/>
                        <a:pt x="578" y="334"/>
                        <a:pt x="608" y="334"/>
                      </a:cubicBezTo>
                      <a:cubicBezTo>
                        <a:pt x="669" y="304"/>
                        <a:pt x="699" y="304"/>
                        <a:pt x="730" y="304"/>
                      </a:cubicBezTo>
                      <a:cubicBezTo>
                        <a:pt x="754" y="304"/>
                        <a:pt x="759" y="265"/>
                        <a:pt x="806" y="265"/>
                      </a:cubicBezTo>
                      <a:cubicBezTo>
                        <a:pt x="818" y="265"/>
                        <a:pt x="833" y="268"/>
                        <a:pt x="851" y="274"/>
                      </a:cubicBezTo>
                      <a:cubicBezTo>
                        <a:pt x="866" y="289"/>
                        <a:pt x="904" y="289"/>
                        <a:pt x="942" y="289"/>
                      </a:cubicBezTo>
                      <a:cubicBezTo>
                        <a:pt x="980" y="289"/>
                        <a:pt x="1018" y="289"/>
                        <a:pt x="1034" y="304"/>
                      </a:cubicBezTo>
                      <a:cubicBezTo>
                        <a:pt x="1064" y="334"/>
                        <a:pt x="1125" y="334"/>
                        <a:pt x="1064" y="334"/>
                      </a:cubicBezTo>
                      <a:cubicBezTo>
                        <a:pt x="1049" y="365"/>
                        <a:pt x="1041" y="365"/>
                        <a:pt x="1034" y="365"/>
                      </a:cubicBezTo>
                      <a:cubicBezTo>
                        <a:pt x="1026" y="365"/>
                        <a:pt x="1018" y="365"/>
                        <a:pt x="1003" y="395"/>
                      </a:cubicBezTo>
                      <a:cubicBezTo>
                        <a:pt x="973" y="426"/>
                        <a:pt x="973" y="426"/>
                        <a:pt x="973" y="456"/>
                      </a:cubicBezTo>
                      <a:cubicBezTo>
                        <a:pt x="973" y="486"/>
                        <a:pt x="973" y="486"/>
                        <a:pt x="1003" y="486"/>
                      </a:cubicBezTo>
                      <a:cubicBezTo>
                        <a:pt x="1029" y="486"/>
                        <a:pt x="1055" y="553"/>
                        <a:pt x="1101" y="553"/>
                      </a:cubicBezTo>
                      <a:cubicBezTo>
                        <a:pt x="1108" y="553"/>
                        <a:pt x="1116" y="552"/>
                        <a:pt x="1125" y="547"/>
                      </a:cubicBezTo>
                      <a:cubicBezTo>
                        <a:pt x="1140" y="517"/>
                        <a:pt x="1148" y="502"/>
                        <a:pt x="1155" y="502"/>
                      </a:cubicBezTo>
                      <a:cubicBezTo>
                        <a:pt x="1163" y="502"/>
                        <a:pt x="1170" y="517"/>
                        <a:pt x="1186" y="547"/>
                      </a:cubicBezTo>
                      <a:cubicBezTo>
                        <a:pt x="1216" y="547"/>
                        <a:pt x="1277" y="608"/>
                        <a:pt x="1277" y="608"/>
                      </a:cubicBezTo>
                      <a:cubicBezTo>
                        <a:pt x="1277" y="608"/>
                        <a:pt x="1317" y="622"/>
                        <a:pt x="1344" y="622"/>
                      </a:cubicBezTo>
                      <a:cubicBezTo>
                        <a:pt x="1358" y="622"/>
                        <a:pt x="1368" y="618"/>
                        <a:pt x="1368" y="608"/>
                      </a:cubicBezTo>
                      <a:cubicBezTo>
                        <a:pt x="1429" y="578"/>
                        <a:pt x="1459" y="578"/>
                        <a:pt x="1459" y="578"/>
                      </a:cubicBezTo>
                      <a:lnTo>
                        <a:pt x="1581" y="638"/>
                      </a:lnTo>
                      <a:cubicBezTo>
                        <a:pt x="1581" y="638"/>
                        <a:pt x="1642" y="699"/>
                        <a:pt x="1672" y="699"/>
                      </a:cubicBezTo>
                      <a:cubicBezTo>
                        <a:pt x="1721" y="699"/>
                        <a:pt x="1789" y="738"/>
                        <a:pt x="1845" y="738"/>
                      </a:cubicBezTo>
                      <a:cubicBezTo>
                        <a:pt x="1859" y="738"/>
                        <a:pt x="1873" y="736"/>
                        <a:pt x="1885" y="730"/>
                      </a:cubicBezTo>
                      <a:cubicBezTo>
                        <a:pt x="1915" y="699"/>
                        <a:pt x="2037" y="699"/>
                        <a:pt x="2037" y="699"/>
                      </a:cubicBezTo>
                      <a:cubicBezTo>
                        <a:pt x="2037" y="699"/>
                        <a:pt x="2219" y="699"/>
                        <a:pt x="2189" y="730"/>
                      </a:cubicBezTo>
                      <a:cubicBezTo>
                        <a:pt x="2128" y="760"/>
                        <a:pt x="2189" y="760"/>
                        <a:pt x="2128" y="790"/>
                      </a:cubicBezTo>
                      <a:cubicBezTo>
                        <a:pt x="2128" y="851"/>
                        <a:pt x="2249" y="942"/>
                        <a:pt x="2249" y="1003"/>
                      </a:cubicBezTo>
                      <a:cubicBezTo>
                        <a:pt x="2249" y="1034"/>
                        <a:pt x="2280" y="1064"/>
                        <a:pt x="2341" y="1064"/>
                      </a:cubicBezTo>
                      <a:cubicBezTo>
                        <a:pt x="2371" y="1125"/>
                        <a:pt x="2493" y="1125"/>
                        <a:pt x="2493" y="1125"/>
                      </a:cubicBezTo>
                      <a:lnTo>
                        <a:pt x="2584" y="1125"/>
                      </a:lnTo>
                      <a:cubicBezTo>
                        <a:pt x="2584" y="1125"/>
                        <a:pt x="2705" y="1125"/>
                        <a:pt x="2675" y="1155"/>
                      </a:cubicBezTo>
                      <a:cubicBezTo>
                        <a:pt x="2675" y="1186"/>
                        <a:pt x="2675" y="1186"/>
                        <a:pt x="2645" y="1216"/>
                      </a:cubicBezTo>
                      <a:cubicBezTo>
                        <a:pt x="2584" y="1277"/>
                        <a:pt x="2584" y="1307"/>
                        <a:pt x="2553" y="1307"/>
                      </a:cubicBezTo>
                      <a:cubicBezTo>
                        <a:pt x="2523" y="1307"/>
                        <a:pt x="2493" y="1338"/>
                        <a:pt x="2493" y="1338"/>
                      </a:cubicBezTo>
                      <a:cubicBezTo>
                        <a:pt x="2493" y="1338"/>
                        <a:pt x="2432" y="1368"/>
                        <a:pt x="2432" y="1429"/>
                      </a:cubicBezTo>
                      <a:cubicBezTo>
                        <a:pt x="2432" y="1459"/>
                        <a:pt x="2401" y="1489"/>
                        <a:pt x="2493" y="1489"/>
                      </a:cubicBezTo>
                      <a:lnTo>
                        <a:pt x="2675" y="1489"/>
                      </a:lnTo>
                      <a:cubicBezTo>
                        <a:pt x="2705" y="1489"/>
                        <a:pt x="2736" y="1459"/>
                        <a:pt x="2797" y="1459"/>
                      </a:cubicBezTo>
                      <a:cubicBezTo>
                        <a:pt x="2827" y="1459"/>
                        <a:pt x="2857" y="1489"/>
                        <a:pt x="2888" y="1489"/>
                      </a:cubicBezTo>
                      <a:cubicBezTo>
                        <a:pt x="2949" y="1489"/>
                        <a:pt x="2979" y="1459"/>
                        <a:pt x="3009" y="1429"/>
                      </a:cubicBezTo>
                      <a:cubicBezTo>
                        <a:pt x="3101" y="1429"/>
                        <a:pt x="3131" y="1429"/>
                        <a:pt x="3161" y="1459"/>
                      </a:cubicBezTo>
                      <a:cubicBezTo>
                        <a:pt x="3161" y="1489"/>
                        <a:pt x="3192" y="1489"/>
                        <a:pt x="3252" y="1520"/>
                      </a:cubicBezTo>
                      <a:lnTo>
                        <a:pt x="3404" y="1520"/>
                      </a:lnTo>
                      <a:lnTo>
                        <a:pt x="3435" y="1459"/>
                      </a:lnTo>
                      <a:cubicBezTo>
                        <a:pt x="3465" y="1459"/>
                        <a:pt x="3465" y="1429"/>
                        <a:pt x="3496" y="1429"/>
                      </a:cubicBezTo>
                      <a:lnTo>
                        <a:pt x="3648" y="1429"/>
                      </a:lnTo>
                      <a:cubicBezTo>
                        <a:pt x="3708" y="1429"/>
                        <a:pt x="3769" y="1368"/>
                        <a:pt x="3769" y="1368"/>
                      </a:cubicBezTo>
                      <a:cubicBezTo>
                        <a:pt x="3769" y="1338"/>
                        <a:pt x="3769" y="1307"/>
                        <a:pt x="3739" y="1277"/>
                      </a:cubicBezTo>
                      <a:cubicBezTo>
                        <a:pt x="3708" y="1216"/>
                        <a:pt x="3648" y="1216"/>
                        <a:pt x="3617" y="1186"/>
                      </a:cubicBezTo>
                      <a:cubicBezTo>
                        <a:pt x="3587" y="1186"/>
                        <a:pt x="3587" y="1155"/>
                        <a:pt x="3556" y="1125"/>
                      </a:cubicBezTo>
                      <a:cubicBezTo>
                        <a:pt x="3496" y="1064"/>
                        <a:pt x="3496" y="1064"/>
                        <a:pt x="3465" y="1064"/>
                      </a:cubicBezTo>
                      <a:cubicBezTo>
                        <a:pt x="3435" y="1064"/>
                        <a:pt x="3344" y="1125"/>
                        <a:pt x="3313" y="1125"/>
                      </a:cubicBezTo>
                      <a:cubicBezTo>
                        <a:pt x="3283" y="1125"/>
                        <a:pt x="3192" y="1064"/>
                        <a:pt x="3192" y="1064"/>
                      </a:cubicBezTo>
                      <a:lnTo>
                        <a:pt x="3252" y="1034"/>
                      </a:lnTo>
                      <a:cubicBezTo>
                        <a:pt x="3252" y="1003"/>
                        <a:pt x="3252" y="1003"/>
                        <a:pt x="3192" y="1003"/>
                      </a:cubicBezTo>
                      <a:cubicBezTo>
                        <a:pt x="3161" y="1003"/>
                        <a:pt x="3131" y="942"/>
                        <a:pt x="3101" y="942"/>
                      </a:cubicBezTo>
                      <a:cubicBezTo>
                        <a:pt x="3040" y="942"/>
                        <a:pt x="2979" y="942"/>
                        <a:pt x="2979" y="912"/>
                      </a:cubicBezTo>
                      <a:cubicBezTo>
                        <a:pt x="2979" y="897"/>
                        <a:pt x="2971" y="897"/>
                        <a:pt x="2956" y="897"/>
                      </a:cubicBezTo>
                      <a:cubicBezTo>
                        <a:pt x="2941" y="897"/>
                        <a:pt x="2918" y="897"/>
                        <a:pt x="2888" y="882"/>
                      </a:cubicBezTo>
                      <a:cubicBezTo>
                        <a:pt x="2857" y="851"/>
                        <a:pt x="2857" y="851"/>
                        <a:pt x="2827" y="851"/>
                      </a:cubicBezTo>
                      <a:cubicBezTo>
                        <a:pt x="2797" y="790"/>
                        <a:pt x="2797" y="790"/>
                        <a:pt x="2705" y="760"/>
                      </a:cubicBezTo>
                      <a:cubicBezTo>
                        <a:pt x="2675" y="730"/>
                        <a:pt x="2584" y="730"/>
                        <a:pt x="2584" y="730"/>
                      </a:cubicBezTo>
                      <a:cubicBezTo>
                        <a:pt x="2553" y="730"/>
                        <a:pt x="2553" y="730"/>
                        <a:pt x="2553" y="699"/>
                      </a:cubicBezTo>
                      <a:cubicBezTo>
                        <a:pt x="2553" y="638"/>
                        <a:pt x="2523" y="608"/>
                        <a:pt x="2523" y="608"/>
                      </a:cubicBezTo>
                      <a:lnTo>
                        <a:pt x="2432" y="608"/>
                      </a:lnTo>
                      <a:cubicBezTo>
                        <a:pt x="2401" y="608"/>
                        <a:pt x="2280" y="608"/>
                        <a:pt x="2280" y="578"/>
                      </a:cubicBezTo>
                      <a:cubicBezTo>
                        <a:pt x="2280" y="547"/>
                        <a:pt x="2280" y="547"/>
                        <a:pt x="2219" y="486"/>
                      </a:cubicBezTo>
                      <a:lnTo>
                        <a:pt x="2097" y="395"/>
                      </a:lnTo>
                      <a:lnTo>
                        <a:pt x="1945" y="395"/>
                      </a:lnTo>
                      <a:cubicBezTo>
                        <a:pt x="1945" y="395"/>
                        <a:pt x="1885" y="395"/>
                        <a:pt x="1824" y="334"/>
                      </a:cubicBezTo>
                      <a:cubicBezTo>
                        <a:pt x="1824" y="319"/>
                        <a:pt x="1816" y="319"/>
                        <a:pt x="1809" y="319"/>
                      </a:cubicBezTo>
                      <a:cubicBezTo>
                        <a:pt x="1801" y="319"/>
                        <a:pt x="1794" y="319"/>
                        <a:pt x="1794" y="304"/>
                      </a:cubicBezTo>
                      <a:cubicBezTo>
                        <a:pt x="1794" y="274"/>
                        <a:pt x="1794" y="243"/>
                        <a:pt x="1763" y="182"/>
                      </a:cubicBezTo>
                      <a:cubicBezTo>
                        <a:pt x="1733" y="152"/>
                        <a:pt x="1763" y="122"/>
                        <a:pt x="1642" y="122"/>
                      </a:cubicBezTo>
                      <a:cubicBezTo>
                        <a:pt x="1560" y="122"/>
                        <a:pt x="1520" y="135"/>
                        <a:pt x="1493" y="135"/>
                      </a:cubicBezTo>
                      <a:cubicBezTo>
                        <a:pt x="1479" y="135"/>
                        <a:pt x="1469" y="132"/>
                        <a:pt x="1459" y="122"/>
                      </a:cubicBezTo>
                      <a:cubicBezTo>
                        <a:pt x="1459" y="91"/>
                        <a:pt x="1338" y="91"/>
                        <a:pt x="1277" y="31"/>
                      </a:cubicBezTo>
                      <a:cubicBezTo>
                        <a:pt x="1216" y="0"/>
                        <a:pt x="1155" y="0"/>
                        <a:pt x="10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18"/>
                <p:cNvSpPr/>
                <p:nvPr/>
              </p:nvSpPr>
              <p:spPr>
                <a:xfrm>
                  <a:off x="14066650" y="7785350"/>
                  <a:ext cx="17150" cy="7175"/>
                </a:xfrm>
                <a:custGeom>
                  <a:rect b="b" l="l" r="r" t="t"/>
                  <a:pathLst>
                    <a:path extrusionOk="0" h="287" w="686">
                      <a:moveTo>
                        <a:pt x="456" y="1"/>
                      </a:moveTo>
                      <a:cubicBezTo>
                        <a:pt x="365" y="1"/>
                        <a:pt x="334" y="1"/>
                        <a:pt x="243" y="62"/>
                      </a:cubicBezTo>
                      <a:cubicBezTo>
                        <a:pt x="213" y="77"/>
                        <a:pt x="190" y="84"/>
                        <a:pt x="167" y="84"/>
                      </a:cubicBezTo>
                      <a:cubicBezTo>
                        <a:pt x="144" y="84"/>
                        <a:pt x="122" y="77"/>
                        <a:pt x="91" y="62"/>
                      </a:cubicBezTo>
                      <a:cubicBezTo>
                        <a:pt x="84" y="46"/>
                        <a:pt x="80" y="41"/>
                        <a:pt x="78" y="41"/>
                      </a:cubicBezTo>
                      <a:lnTo>
                        <a:pt x="78" y="41"/>
                      </a:lnTo>
                      <a:cubicBezTo>
                        <a:pt x="72" y="41"/>
                        <a:pt x="84" y="92"/>
                        <a:pt x="61" y="92"/>
                      </a:cubicBezTo>
                      <a:cubicBezTo>
                        <a:pt x="0" y="92"/>
                        <a:pt x="30" y="183"/>
                        <a:pt x="30" y="244"/>
                      </a:cubicBezTo>
                      <a:cubicBezTo>
                        <a:pt x="30" y="265"/>
                        <a:pt x="30" y="287"/>
                        <a:pt x="73" y="287"/>
                      </a:cubicBezTo>
                      <a:cubicBezTo>
                        <a:pt x="91" y="287"/>
                        <a:pt x="116" y="283"/>
                        <a:pt x="152" y="274"/>
                      </a:cubicBezTo>
                      <a:cubicBezTo>
                        <a:pt x="243" y="274"/>
                        <a:pt x="334" y="244"/>
                        <a:pt x="365" y="244"/>
                      </a:cubicBezTo>
                      <a:cubicBezTo>
                        <a:pt x="395" y="244"/>
                        <a:pt x="456" y="274"/>
                        <a:pt x="486" y="274"/>
                      </a:cubicBezTo>
                      <a:cubicBezTo>
                        <a:pt x="547" y="274"/>
                        <a:pt x="547" y="274"/>
                        <a:pt x="608" y="244"/>
                      </a:cubicBezTo>
                      <a:cubicBezTo>
                        <a:pt x="638" y="183"/>
                        <a:pt x="547" y="183"/>
                        <a:pt x="638" y="153"/>
                      </a:cubicBezTo>
                      <a:cubicBezTo>
                        <a:pt x="638" y="180"/>
                        <a:pt x="651" y="195"/>
                        <a:pt x="661" y="195"/>
                      </a:cubicBezTo>
                      <a:cubicBezTo>
                        <a:pt x="675" y="195"/>
                        <a:pt x="685" y="173"/>
                        <a:pt x="669" y="122"/>
                      </a:cubicBezTo>
                      <a:cubicBezTo>
                        <a:pt x="638" y="62"/>
                        <a:pt x="608" y="62"/>
                        <a:pt x="547" y="62"/>
                      </a:cubicBezTo>
                      <a:cubicBezTo>
                        <a:pt x="517" y="62"/>
                        <a:pt x="517" y="1"/>
                        <a:pt x="4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18"/>
                <p:cNvSpPr/>
                <p:nvPr/>
              </p:nvSpPr>
              <p:spPr>
                <a:xfrm>
                  <a:off x="14116025" y="7431250"/>
                  <a:ext cx="28150" cy="11625"/>
                </a:xfrm>
                <a:custGeom>
                  <a:rect b="b" l="l" r="r" t="t"/>
                  <a:pathLst>
                    <a:path extrusionOk="0" h="465" w="1126">
                      <a:moveTo>
                        <a:pt x="244" y="0"/>
                      </a:moveTo>
                      <a:cubicBezTo>
                        <a:pt x="214" y="0"/>
                        <a:pt x="92" y="0"/>
                        <a:pt x="31" y="31"/>
                      </a:cubicBezTo>
                      <a:cubicBezTo>
                        <a:pt x="1" y="92"/>
                        <a:pt x="214" y="92"/>
                        <a:pt x="244" y="122"/>
                      </a:cubicBezTo>
                      <a:cubicBezTo>
                        <a:pt x="305" y="122"/>
                        <a:pt x="305" y="122"/>
                        <a:pt x="335" y="183"/>
                      </a:cubicBezTo>
                      <a:cubicBezTo>
                        <a:pt x="365" y="274"/>
                        <a:pt x="365" y="304"/>
                        <a:pt x="487" y="335"/>
                      </a:cubicBezTo>
                      <a:cubicBezTo>
                        <a:pt x="523" y="353"/>
                        <a:pt x="549" y="358"/>
                        <a:pt x="568" y="358"/>
                      </a:cubicBezTo>
                      <a:cubicBezTo>
                        <a:pt x="589" y="358"/>
                        <a:pt x="603" y="352"/>
                        <a:pt x="615" y="352"/>
                      </a:cubicBezTo>
                      <a:cubicBezTo>
                        <a:pt x="631" y="352"/>
                        <a:pt x="646" y="360"/>
                        <a:pt x="669" y="396"/>
                      </a:cubicBezTo>
                      <a:cubicBezTo>
                        <a:pt x="743" y="420"/>
                        <a:pt x="718" y="465"/>
                        <a:pt x="769" y="465"/>
                      </a:cubicBezTo>
                      <a:cubicBezTo>
                        <a:pt x="782" y="465"/>
                        <a:pt x="798" y="462"/>
                        <a:pt x="821" y="456"/>
                      </a:cubicBezTo>
                      <a:cubicBezTo>
                        <a:pt x="943" y="456"/>
                        <a:pt x="1004" y="396"/>
                        <a:pt x="1065" y="335"/>
                      </a:cubicBezTo>
                      <a:cubicBezTo>
                        <a:pt x="1125" y="304"/>
                        <a:pt x="1065" y="274"/>
                        <a:pt x="1004" y="244"/>
                      </a:cubicBezTo>
                      <a:cubicBezTo>
                        <a:pt x="973" y="183"/>
                        <a:pt x="821" y="244"/>
                        <a:pt x="791" y="152"/>
                      </a:cubicBezTo>
                      <a:cubicBezTo>
                        <a:pt x="761" y="122"/>
                        <a:pt x="700" y="92"/>
                        <a:pt x="669" y="92"/>
                      </a:cubicBezTo>
                      <a:cubicBezTo>
                        <a:pt x="649" y="92"/>
                        <a:pt x="602" y="105"/>
                        <a:pt x="564" y="105"/>
                      </a:cubicBezTo>
                      <a:cubicBezTo>
                        <a:pt x="544" y="105"/>
                        <a:pt x="528" y="102"/>
                        <a:pt x="517" y="92"/>
                      </a:cubicBezTo>
                      <a:cubicBezTo>
                        <a:pt x="487" y="92"/>
                        <a:pt x="396" y="31"/>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18"/>
                <p:cNvSpPr/>
                <p:nvPr/>
              </p:nvSpPr>
              <p:spPr>
                <a:xfrm>
                  <a:off x="13954925" y="7785350"/>
                  <a:ext cx="24350" cy="9900"/>
                </a:xfrm>
                <a:custGeom>
                  <a:rect b="b" l="l" r="r" t="t"/>
                  <a:pathLst>
                    <a:path extrusionOk="0" h="396" w="974">
                      <a:moveTo>
                        <a:pt x="244" y="1"/>
                      </a:moveTo>
                      <a:cubicBezTo>
                        <a:pt x="244" y="1"/>
                        <a:pt x="122" y="62"/>
                        <a:pt x="92" y="62"/>
                      </a:cubicBezTo>
                      <a:cubicBezTo>
                        <a:pt x="62" y="62"/>
                        <a:pt x="1" y="62"/>
                        <a:pt x="1" y="92"/>
                      </a:cubicBezTo>
                      <a:cubicBezTo>
                        <a:pt x="1" y="122"/>
                        <a:pt x="92" y="214"/>
                        <a:pt x="122" y="214"/>
                      </a:cubicBezTo>
                      <a:cubicBezTo>
                        <a:pt x="143" y="214"/>
                        <a:pt x="190" y="187"/>
                        <a:pt x="219" y="187"/>
                      </a:cubicBezTo>
                      <a:cubicBezTo>
                        <a:pt x="234" y="187"/>
                        <a:pt x="244" y="193"/>
                        <a:pt x="244" y="214"/>
                      </a:cubicBezTo>
                      <a:cubicBezTo>
                        <a:pt x="274" y="274"/>
                        <a:pt x="214" y="274"/>
                        <a:pt x="274" y="305"/>
                      </a:cubicBezTo>
                      <a:lnTo>
                        <a:pt x="426" y="396"/>
                      </a:lnTo>
                      <a:lnTo>
                        <a:pt x="578" y="396"/>
                      </a:lnTo>
                      <a:cubicBezTo>
                        <a:pt x="609" y="396"/>
                        <a:pt x="609" y="396"/>
                        <a:pt x="670" y="366"/>
                      </a:cubicBezTo>
                      <a:cubicBezTo>
                        <a:pt x="685" y="335"/>
                        <a:pt x="692" y="320"/>
                        <a:pt x="704" y="320"/>
                      </a:cubicBezTo>
                      <a:cubicBezTo>
                        <a:pt x="715" y="320"/>
                        <a:pt x="730" y="335"/>
                        <a:pt x="761" y="366"/>
                      </a:cubicBezTo>
                      <a:cubicBezTo>
                        <a:pt x="806" y="381"/>
                        <a:pt x="829" y="388"/>
                        <a:pt x="844" y="388"/>
                      </a:cubicBezTo>
                      <a:cubicBezTo>
                        <a:pt x="860" y="388"/>
                        <a:pt x="867" y="381"/>
                        <a:pt x="882" y="366"/>
                      </a:cubicBezTo>
                      <a:cubicBezTo>
                        <a:pt x="913" y="366"/>
                        <a:pt x="974" y="366"/>
                        <a:pt x="974" y="305"/>
                      </a:cubicBezTo>
                      <a:cubicBezTo>
                        <a:pt x="974" y="274"/>
                        <a:pt x="974" y="214"/>
                        <a:pt x="913" y="214"/>
                      </a:cubicBezTo>
                      <a:cubicBezTo>
                        <a:pt x="913" y="214"/>
                        <a:pt x="761" y="214"/>
                        <a:pt x="730" y="122"/>
                      </a:cubicBezTo>
                      <a:cubicBezTo>
                        <a:pt x="700" y="92"/>
                        <a:pt x="609" y="62"/>
                        <a:pt x="6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18"/>
                <p:cNvSpPr/>
                <p:nvPr/>
              </p:nvSpPr>
              <p:spPr>
                <a:xfrm>
                  <a:off x="13869825" y="7558825"/>
                  <a:ext cx="50925" cy="64350"/>
                </a:xfrm>
                <a:custGeom>
                  <a:rect b="b" l="l" r="r" t="t"/>
                  <a:pathLst>
                    <a:path extrusionOk="0" h="2574" w="2037">
                      <a:moveTo>
                        <a:pt x="1649" y="1"/>
                      </a:moveTo>
                      <a:cubicBezTo>
                        <a:pt x="1618" y="1"/>
                        <a:pt x="1585" y="11"/>
                        <a:pt x="1551" y="34"/>
                      </a:cubicBezTo>
                      <a:cubicBezTo>
                        <a:pt x="912" y="490"/>
                        <a:pt x="31" y="1615"/>
                        <a:pt x="1" y="2436"/>
                      </a:cubicBezTo>
                      <a:lnTo>
                        <a:pt x="335" y="2314"/>
                      </a:lnTo>
                      <a:cubicBezTo>
                        <a:pt x="432" y="2498"/>
                        <a:pt x="610" y="2574"/>
                        <a:pt x="813" y="2574"/>
                      </a:cubicBezTo>
                      <a:cubicBezTo>
                        <a:pt x="1180" y="2574"/>
                        <a:pt x="1628" y="2323"/>
                        <a:pt x="1824" y="2010"/>
                      </a:cubicBezTo>
                      <a:cubicBezTo>
                        <a:pt x="2037" y="1706"/>
                        <a:pt x="2037" y="1220"/>
                        <a:pt x="2007" y="764"/>
                      </a:cubicBezTo>
                      <a:cubicBezTo>
                        <a:pt x="1980" y="498"/>
                        <a:pt x="1861" y="1"/>
                        <a:pt x="164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18"/>
                <p:cNvSpPr/>
                <p:nvPr/>
              </p:nvSpPr>
              <p:spPr>
                <a:xfrm>
                  <a:off x="13827275" y="7585900"/>
                  <a:ext cx="156550" cy="207850"/>
                </a:xfrm>
                <a:custGeom>
                  <a:rect b="b" l="l" r="r" t="t"/>
                  <a:pathLst>
                    <a:path extrusionOk="0" h="8314" w="6262">
                      <a:moveTo>
                        <a:pt x="3687" y="0"/>
                      </a:moveTo>
                      <a:cubicBezTo>
                        <a:pt x="2032" y="0"/>
                        <a:pt x="981" y="1444"/>
                        <a:pt x="1125" y="3024"/>
                      </a:cubicBezTo>
                      <a:cubicBezTo>
                        <a:pt x="0" y="4635"/>
                        <a:pt x="244" y="7067"/>
                        <a:pt x="2067" y="7979"/>
                      </a:cubicBezTo>
                      <a:cubicBezTo>
                        <a:pt x="2338" y="8134"/>
                        <a:pt x="3189" y="8313"/>
                        <a:pt x="3881" y="8313"/>
                      </a:cubicBezTo>
                      <a:cubicBezTo>
                        <a:pt x="4275" y="8313"/>
                        <a:pt x="4618" y="8255"/>
                        <a:pt x="4773" y="8100"/>
                      </a:cubicBezTo>
                      <a:cubicBezTo>
                        <a:pt x="5532" y="7371"/>
                        <a:pt x="4529" y="6459"/>
                        <a:pt x="3830" y="6429"/>
                      </a:cubicBezTo>
                      <a:cubicBezTo>
                        <a:pt x="4438" y="6125"/>
                        <a:pt x="5593" y="6246"/>
                        <a:pt x="5684" y="5304"/>
                      </a:cubicBezTo>
                      <a:cubicBezTo>
                        <a:pt x="5745" y="4179"/>
                        <a:pt x="4651" y="4423"/>
                        <a:pt x="3982" y="4301"/>
                      </a:cubicBezTo>
                      <a:cubicBezTo>
                        <a:pt x="4621" y="3845"/>
                        <a:pt x="6262" y="3875"/>
                        <a:pt x="6019" y="2751"/>
                      </a:cubicBezTo>
                      <a:cubicBezTo>
                        <a:pt x="5909" y="2183"/>
                        <a:pt x="5380" y="2079"/>
                        <a:pt x="4831" y="2079"/>
                      </a:cubicBezTo>
                      <a:cubicBezTo>
                        <a:pt x="4511" y="2079"/>
                        <a:pt x="4183" y="2115"/>
                        <a:pt x="3928" y="2115"/>
                      </a:cubicBezTo>
                      <a:cubicBezTo>
                        <a:pt x="3894" y="2115"/>
                        <a:pt x="3861" y="2114"/>
                        <a:pt x="3830" y="2112"/>
                      </a:cubicBezTo>
                      <a:cubicBezTo>
                        <a:pt x="4499" y="1231"/>
                        <a:pt x="5958" y="198"/>
                        <a:pt x="3982" y="15"/>
                      </a:cubicBezTo>
                      <a:cubicBezTo>
                        <a:pt x="3882" y="5"/>
                        <a:pt x="3784" y="0"/>
                        <a:pt x="36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18"/>
                <p:cNvSpPr/>
                <p:nvPr/>
              </p:nvSpPr>
              <p:spPr>
                <a:xfrm>
                  <a:off x="14906325" y="7558825"/>
                  <a:ext cx="50925" cy="64350"/>
                </a:xfrm>
                <a:custGeom>
                  <a:rect b="b" l="l" r="r" t="t"/>
                  <a:pathLst>
                    <a:path extrusionOk="0" h="2574" w="2037">
                      <a:moveTo>
                        <a:pt x="389" y="1"/>
                      </a:moveTo>
                      <a:cubicBezTo>
                        <a:pt x="177" y="1"/>
                        <a:pt x="57" y="498"/>
                        <a:pt x="31" y="764"/>
                      </a:cubicBezTo>
                      <a:cubicBezTo>
                        <a:pt x="0" y="1220"/>
                        <a:pt x="0" y="1706"/>
                        <a:pt x="213" y="2010"/>
                      </a:cubicBezTo>
                      <a:cubicBezTo>
                        <a:pt x="409" y="2323"/>
                        <a:pt x="857" y="2574"/>
                        <a:pt x="1225" y="2574"/>
                      </a:cubicBezTo>
                      <a:cubicBezTo>
                        <a:pt x="1427" y="2574"/>
                        <a:pt x="1605" y="2498"/>
                        <a:pt x="1702" y="2314"/>
                      </a:cubicBezTo>
                      <a:lnTo>
                        <a:pt x="2037" y="2436"/>
                      </a:lnTo>
                      <a:cubicBezTo>
                        <a:pt x="2006" y="1615"/>
                        <a:pt x="1125" y="490"/>
                        <a:pt x="487" y="34"/>
                      </a:cubicBezTo>
                      <a:cubicBezTo>
                        <a:pt x="452" y="11"/>
                        <a:pt x="419" y="1"/>
                        <a:pt x="3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18"/>
                <p:cNvSpPr/>
                <p:nvPr/>
              </p:nvSpPr>
              <p:spPr>
                <a:xfrm>
                  <a:off x="14843250" y="7585900"/>
                  <a:ext cx="155800" cy="207850"/>
                </a:xfrm>
                <a:custGeom>
                  <a:rect b="b" l="l" r="r" t="t"/>
                  <a:pathLst>
                    <a:path extrusionOk="0" h="8314" w="6232">
                      <a:moveTo>
                        <a:pt x="2575" y="0"/>
                      </a:moveTo>
                      <a:cubicBezTo>
                        <a:pt x="2479" y="0"/>
                        <a:pt x="2380" y="5"/>
                        <a:pt x="2280" y="15"/>
                      </a:cubicBezTo>
                      <a:cubicBezTo>
                        <a:pt x="304" y="198"/>
                        <a:pt x="1733" y="1231"/>
                        <a:pt x="2432" y="2112"/>
                      </a:cubicBezTo>
                      <a:cubicBezTo>
                        <a:pt x="2401" y="2114"/>
                        <a:pt x="2368" y="2115"/>
                        <a:pt x="2335" y="2115"/>
                      </a:cubicBezTo>
                      <a:cubicBezTo>
                        <a:pt x="2079" y="2115"/>
                        <a:pt x="1752" y="2079"/>
                        <a:pt x="1431" y="2079"/>
                      </a:cubicBezTo>
                      <a:cubicBezTo>
                        <a:pt x="882" y="2079"/>
                        <a:pt x="353" y="2183"/>
                        <a:pt x="244" y="2751"/>
                      </a:cubicBezTo>
                      <a:cubicBezTo>
                        <a:pt x="0" y="3875"/>
                        <a:pt x="1642" y="3845"/>
                        <a:pt x="2280" y="4301"/>
                      </a:cubicBezTo>
                      <a:cubicBezTo>
                        <a:pt x="1611" y="4423"/>
                        <a:pt x="487" y="4179"/>
                        <a:pt x="578" y="5304"/>
                      </a:cubicBezTo>
                      <a:cubicBezTo>
                        <a:pt x="639" y="6246"/>
                        <a:pt x="1824" y="6125"/>
                        <a:pt x="2432" y="6429"/>
                      </a:cubicBezTo>
                      <a:cubicBezTo>
                        <a:pt x="1703" y="6459"/>
                        <a:pt x="730" y="7371"/>
                        <a:pt x="1490" y="8100"/>
                      </a:cubicBezTo>
                      <a:cubicBezTo>
                        <a:pt x="1644" y="8255"/>
                        <a:pt x="1987" y="8313"/>
                        <a:pt x="2382" y="8313"/>
                      </a:cubicBezTo>
                      <a:cubicBezTo>
                        <a:pt x="3073" y="8313"/>
                        <a:pt x="3924" y="8134"/>
                        <a:pt x="4195" y="7979"/>
                      </a:cubicBezTo>
                      <a:cubicBezTo>
                        <a:pt x="5958" y="7067"/>
                        <a:pt x="6232" y="4635"/>
                        <a:pt x="5137" y="3024"/>
                      </a:cubicBezTo>
                      <a:cubicBezTo>
                        <a:pt x="5281" y="1444"/>
                        <a:pt x="4230" y="0"/>
                        <a:pt x="25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71" name="Google Shape;3971;p118"/>
            <p:cNvSpPr/>
            <p:nvPr/>
          </p:nvSpPr>
          <p:spPr>
            <a:xfrm rot="900080">
              <a:off x="7714586" y="1995249"/>
              <a:ext cx="344690" cy="22889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2" name="Google Shape;3972;p118"/>
          <p:cNvGrpSpPr/>
          <p:nvPr/>
        </p:nvGrpSpPr>
        <p:grpSpPr>
          <a:xfrm>
            <a:off x="3676350" y="1674619"/>
            <a:ext cx="2000860" cy="1534387"/>
            <a:chOff x="3676350" y="1674619"/>
            <a:chExt cx="2000860" cy="1534387"/>
          </a:xfrm>
        </p:grpSpPr>
        <p:grpSp>
          <p:nvGrpSpPr>
            <p:cNvPr id="3973" name="Google Shape;3973;p118"/>
            <p:cNvGrpSpPr/>
            <p:nvPr/>
          </p:nvGrpSpPr>
          <p:grpSpPr>
            <a:xfrm>
              <a:off x="3676350" y="1674619"/>
              <a:ext cx="2000860" cy="1534387"/>
              <a:chOff x="-923600" y="6709600"/>
              <a:chExt cx="2234100" cy="1713250"/>
            </a:xfrm>
          </p:grpSpPr>
          <p:sp>
            <p:nvSpPr>
              <p:cNvPr id="3974" name="Google Shape;3974;p118"/>
              <p:cNvSpPr/>
              <p:nvPr/>
            </p:nvSpPr>
            <p:spPr>
              <a:xfrm>
                <a:off x="-923600" y="6709600"/>
                <a:ext cx="2234100" cy="1713250"/>
              </a:xfrm>
              <a:custGeom>
                <a:rect b="b" l="l" r="r" t="t"/>
                <a:pathLst>
                  <a:path extrusionOk="0" h="68530" w="89364">
                    <a:moveTo>
                      <a:pt x="58968" y="12401"/>
                    </a:moveTo>
                    <a:cubicBezTo>
                      <a:pt x="59302" y="13252"/>
                      <a:pt x="60032" y="13860"/>
                      <a:pt x="60913" y="14042"/>
                    </a:cubicBezTo>
                    <a:cubicBezTo>
                      <a:pt x="61126" y="14073"/>
                      <a:pt x="61308" y="14194"/>
                      <a:pt x="61460" y="14377"/>
                    </a:cubicBezTo>
                    <a:lnTo>
                      <a:pt x="61825" y="14833"/>
                    </a:lnTo>
                    <a:cubicBezTo>
                      <a:pt x="61460" y="14985"/>
                      <a:pt x="61156" y="15106"/>
                      <a:pt x="60822" y="15258"/>
                    </a:cubicBezTo>
                    <a:cubicBezTo>
                      <a:pt x="60792" y="15228"/>
                      <a:pt x="60761" y="15228"/>
                      <a:pt x="60700" y="15228"/>
                    </a:cubicBezTo>
                    <a:lnTo>
                      <a:pt x="60366" y="15349"/>
                    </a:lnTo>
                    <a:lnTo>
                      <a:pt x="59302" y="15744"/>
                    </a:lnTo>
                    <a:lnTo>
                      <a:pt x="59302" y="15714"/>
                    </a:lnTo>
                    <a:cubicBezTo>
                      <a:pt x="59393" y="15197"/>
                      <a:pt x="59393" y="14650"/>
                      <a:pt x="59302" y="14103"/>
                    </a:cubicBezTo>
                    <a:cubicBezTo>
                      <a:pt x="59241" y="13586"/>
                      <a:pt x="59120" y="13070"/>
                      <a:pt x="58937" y="12553"/>
                    </a:cubicBezTo>
                    <a:cubicBezTo>
                      <a:pt x="58937" y="12523"/>
                      <a:pt x="58877" y="12492"/>
                      <a:pt x="58877" y="12462"/>
                    </a:cubicBezTo>
                    <a:cubicBezTo>
                      <a:pt x="58937" y="12462"/>
                      <a:pt x="58937" y="12462"/>
                      <a:pt x="58968" y="12401"/>
                    </a:cubicBezTo>
                    <a:close/>
                    <a:moveTo>
                      <a:pt x="46475" y="31976"/>
                    </a:moveTo>
                    <a:cubicBezTo>
                      <a:pt x="46475" y="32158"/>
                      <a:pt x="46475" y="32340"/>
                      <a:pt x="46506" y="32584"/>
                    </a:cubicBezTo>
                    <a:lnTo>
                      <a:pt x="46536" y="32705"/>
                    </a:lnTo>
                    <a:cubicBezTo>
                      <a:pt x="46658" y="33769"/>
                      <a:pt x="46779" y="34803"/>
                      <a:pt x="46536" y="35562"/>
                    </a:cubicBezTo>
                    <a:lnTo>
                      <a:pt x="46414" y="35897"/>
                    </a:lnTo>
                    <a:cubicBezTo>
                      <a:pt x="46019" y="34742"/>
                      <a:pt x="45442" y="33617"/>
                      <a:pt x="44803" y="32432"/>
                    </a:cubicBezTo>
                    <a:cubicBezTo>
                      <a:pt x="45351" y="32280"/>
                      <a:pt x="45928" y="32128"/>
                      <a:pt x="46475" y="31976"/>
                    </a:cubicBezTo>
                    <a:close/>
                    <a:moveTo>
                      <a:pt x="11885" y="39514"/>
                    </a:moveTo>
                    <a:cubicBezTo>
                      <a:pt x="12037" y="40365"/>
                      <a:pt x="12280" y="41246"/>
                      <a:pt x="12523" y="42128"/>
                    </a:cubicBezTo>
                    <a:cubicBezTo>
                      <a:pt x="12007" y="42432"/>
                      <a:pt x="11551" y="42766"/>
                      <a:pt x="11095" y="43161"/>
                    </a:cubicBezTo>
                    <a:cubicBezTo>
                      <a:pt x="11095" y="43070"/>
                      <a:pt x="11125" y="43040"/>
                      <a:pt x="11125" y="42949"/>
                    </a:cubicBezTo>
                    <a:lnTo>
                      <a:pt x="11307" y="41429"/>
                    </a:lnTo>
                    <a:cubicBezTo>
                      <a:pt x="11399" y="40760"/>
                      <a:pt x="11581" y="40122"/>
                      <a:pt x="11885" y="39514"/>
                    </a:cubicBezTo>
                    <a:close/>
                    <a:moveTo>
                      <a:pt x="55461" y="1"/>
                    </a:moveTo>
                    <a:cubicBezTo>
                      <a:pt x="55274" y="1"/>
                      <a:pt x="55084" y="20"/>
                      <a:pt x="54895" y="60"/>
                    </a:cubicBezTo>
                    <a:cubicBezTo>
                      <a:pt x="54834" y="60"/>
                      <a:pt x="54743" y="91"/>
                      <a:pt x="54621" y="152"/>
                    </a:cubicBezTo>
                    <a:cubicBezTo>
                      <a:pt x="53557" y="486"/>
                      <a:pt x="52889" y="1459"/>
                      <a:pt x="52858" y="2583"/>
                    </a:cubicBezTo>
                    <a:lnTo>
                      <a:pt x="52858" y="3525"/>
                    </a:lnTo>
                    <a:cubicBezTo>
                      <a:pt x="52858" y="4194"/>
                      <a:pt x="52585" y="4893"/>
                      <a:pt x="52098" y="5380"/>
                    </a:cubicBezTo>
                    <a:cubicBezTo>
                      <a:pt x="51430" y="6079"/>
                      <a:pt x="51217" y="7051"/>
                      <a:pt x="51521" y="7963"/>
                    </a:cubicBezTo>
                    <a:cubicBezTo>
                      <a:pt x="51643" y="8298"/>
                      <a:pt x="51795" y="8602"/>
                      <a:pt x="52007" y="8845"/>
                    </a:cubicBezTo>
                    <a:cubicBezTo>
                      <a:pt x="51551" y="8966"/>
                      <a:pt x="51065" y="9149"/>
                      <a:pt x="50609" y="9361"/>
                    </a:cubicBezTo>
                    <a:cubicBezTo>
                      <a:pt x="50123" y="9635"/>
                      <a:pt x="49606" y="9939"/>
                      <a:pt x="49211" y="10334"/>
                    </a:cubicBezTo>
                    <a:lnTo>
                      <a:pt x="48998" y="10516"/>
                    </a:lnTo>
                    <a:cubicBezTo>
                      <a:pt x="48785" y="10486"/>
                      <a:pt x="48542" y="10425"/>
                      <a:pt x="48299" y="10425"/>
                    </a:cubicBezTo>
                    <a:cubicBezTo>
                      <a:pt x="47995" y="10425"/>
                      <a:pt x="47721" y="10486"/>
                      <a:pt x="47418" y="10547"/>
                    </a:cubicBezTo>
                    <a:cubicBezTo>
                      <a:pt x="47174" y="10577"/>
                      <a:pt x="46992" y="10668"/>
                      <a:pt x="46779" y="10729"/>
                    </a:cubicBezTo>
                    <a:cubicBezTo>
                      <a:pt x="46384" y="10851"/>
                      <a:pt x="46050" y="11003"/>
                      <a:pt x="45715" y="11185"/>
                    </a:cubicBezTo>
                    <a:cubicBezTo>
                      <a:pt x="44834" y="11641"/>
                      <a:pt x="44104" y="12219"/>
                      <a:pt x="43496" y="12857"/>
                    </a:cubicBezTo>
                    <a:cubicBezTo>
                      <a:pt x="43423" y="12849"/>
                      <a:pt x="43352" y="12845"/>
                      <a:pt x="43283" y="12845"/>
                    </a:cubicBezTo>
                    <a:cubicBezTo>
                      <a:pt x="43093" y="12845"/>
                      <a:pt x="42915" y="12873"/>
                      <a:pt x="42737" y="12918"/>
                    </a:cubicBezTo>
                    <a:cubicBezTo>
                      <a:pt x="42524" y="12948"/>
                      <a:pt x="42311" y="13009"/>
                      <a:pt x="42129" y="13130"/>
                    </a:cubicBezTo>
                    <a:lnTo>
                      <a:pt x="37448" y="15532"/>
                    </a:lnTo>
                    <a:cubicBezTo>
                      <a:pt x="36323" y="16140"/>
                      <a:pt x="35746" y="17477"/>
                      <a:pt x="36202" y="18693"/>
                    </a:cubicBezTo>
                    <a:lnTo>
                      <a:pt x="37357" y="21915"/>
                    </a:lnTo>
                    <a:cubicBezTo>
                      <a:pt x="36050" y="20213"/>
                      <a:pt x="34712" y="18450"/>
                      <a:pt x="33557" y="16748"/>
                    </a:cubicBezTo>
                    <a:cubicBezTo>
                      <a:pt x="30852" y="12857"/>
                      <a:pt x="27782" y="8085"/>
                      <a:pt x="27113" y="6717"/>
                    </a:cubicBezTo>
                    <a:cubicBezTo>
                      <a:pt x="27052" y="6018"/>
                      <a:pt x="26718" y="5380"/>
                      <a:pt x="26110" y="4954"/>
                    </a:cubicBezTo>
                    <a:cubicBezTo>
                      <a:pt x="25609" y="4612"/>
                      <a:pt x="25056" y="4441"/>
                      <a:pt x="24516" y="4441"/>
                    </a:cubicBezTo>
                    <a:cubicBezTo>
                      <a:pt x="24336" y="4441"/>
                      <a:pt x="24157" y="4460"/>
                      <a:pt x="23982" y="4498"/>
                    </a:cubicBezTo>
                    <a:cubicBezTo>
                      <a:pt x="23405" y="4620"/>
                      <a:pt x="22827" y="4954"/>
                      <a:pt x="22463" y="5501"/>
                    </a:cubicBezTo>
                    <a:cubicBezTo>
                      <a:pt x="18359" y="11003"/>
                      <a:pt x="15320" y="17082"/>
                      <a:pt x="13435" y="23435"/>
                    </a:cubicBezTo>
                    <a:cubicBezTo>
                      <a:pt x="13253" y="23313"/>
                      <a:pt x="13070" y="23252"/>
                      <a:pt x="12888" y="23161"/>
                    </a:cubicBezTo>
                    <a:cubicBezTo>
                      <a:pt x="12189" y="22979"/>
                      <a:pt x="11611" y="22553"/>
                      <a:pt x="11277" y="21945"/>
                    </a:cubicBezTo>
                    <a:lnTo>
                      <a:pt x="10791" y="21155"/>
                    </a:lnTo>
                    <a:cubicBezTo>
                      <a:pt x="10316" y="20355"/>
                      <a:pt x="9472" y="19905"/>
                      <a:pt x="8595" y="19905"/>
                    </a:cubicBezTo>
                    <a:cubicBezTo>
                      <a:pt x="8405" y="19905"/>
                      <a:pt x="8214" y="19926"/>
                      <a:pt x="8025" y="19969"/>
                    </a:cubicBezTo>
                    <a:cubicBezTo>
                      <a:pt x="6961" y="20182"/>
                      <a:pt x="6110" y="21094"/>
                      <a:pt x="5988" y="22219"/>
                    </a:cubicBezTo>
                    <a:lnTo>
                      <a:pt x="5897" y="23161"/>
                    </a:lnTo>
                    <a:cubicBezTo>
                      <a:pt x="5806" y="23830"/>
                      <a:pt x="5471" y="24498"/>
                      <a:pt x="4924" y="24954"/>
                    </a:cubicBezTo>
                    <a:cubicBezTo>
                      <a:pt x="4225" y="25562"/>
                      <a:pt x="3921" y="26535"/>
                      <a:pt x="4104" y="27447"/>
                    </a:cubicBezTo>
                    <a:cubicBezTo>
                      <a:pt x="4164" y="27781"/>
                      <a:pt x="4316" y="28115"/>
                      <a:pt x="4468" y="28359"/>
                    </a:cubicBezTo>
                    <a:cubicBezTo>
                      <a:pt x="3769" y="28784"/>
                      <a:pt x="3253" y="29514"/>
                      <a:pt x="3192" y="30334"/>
                    </a:cubicBezTo>
                    <a:lnTo>
                      <a:pt x="3009" y="31854"/>
                    </a:lnTo>
                    <a:cubicBezTo>
                      <a:pt x="2857" y="33344"/>
                      <a:pt x="2128" y="34681"/>
                      <a:pt x="1034" y="35654"/>
                    </a:cubicBezTo>
                    <a:cubicBezTo>
                      <a:pt x="304" y="36261"/>
                      <a:pt x="0" y="37265"/>
                      <a:pt x="183" y="38176"/>
                    </a:cubicBezTo>
                    <a:cubicBezTo>
                      <a:pt x="365" y="39088"/>
                      <a:pt x="1094" y="39848"/>
                      <a:pt x="2006" y="40122"/>
                    </a:cubicBezTo>
                    <a:cubicBezTo>
                      <a:pt x="3405" y="40517"/>
                      <a:pt x="4620" y="41429"/>
                      <a:pt x="5441" y="42705"/>
                    </a:cubicBezTo>
                    <a:lnTo>
                      <a:pt x="6231" y="43982"/>
                    </a:lnTo>
                    <a:cubicBezTo>
                      <a:pt x="6715" y="44771"/>
                      <a:pt x="7582" y="45219"/>
                      <a:pt x="8476" y="45219"/>
                    </a:cubicBezTo>
                    <a:cubicBezTo>
                      <a:pt x="8650" y="45219"/>
                      <a:pt x="8824" y="45202"/>
                      <a:pt x="8997" y="45167"/>
                    </a:cubicBezTo>
                    <a:cubicBezTo>
                      <a:pt x="9028" y="45167"/>
                      <a:pt x="9089" y="45137"/>
                      <a:pt x="9149" y="45137"/>
                    </a:cubicBezTo>
                    <a:cubicBezTo>
                      <a:pt x="7478" y="47417"/>
                      <a:pt x="6535" y="50365"/>
                      <a:pt x="6444" y="53435"/>
                    </a:cubicBezTo>
                    <a:cubicBezTo>
                      <a:pt x="6414" y="54499"/>
                      <a:pt x="6535" y="55411"/>
                      <a:pt x="6718" y="56292"/>
                    </a:cubicBezTo>
                    <a:cubicBezTo>
                      <a:pt x="7174" y="58116"/>
                      <a:pt x="8207" y="59757"/>
                      <a:pt x="9636" y="60943"/>
                    </a:cubicBezTo>
                    <a:cubicBezTo>
                      <a:pt x="10477" y="61612"/>
                      <a:pt x="11273" y="61821"/>
                      <a:pt x="11913" y="61821"/>
                    </a:cubicBezTo>
                    <a:cubicBezTo>
                      <a:pt x="12175" y="61821"/>
                      <a:pt x="12412" y="61786"/>
                      <a:pt x="12614" y="61733"/>
                    </a:cubicBezTo>
                    <a:cubicBezTo>
                      <a:pt x="12736" y="61703"/>
                      <a:pt x="12827" y="61642"/>
                      <a:pt x="12979" y="61611"/>
                    </a:cubicBezTo>
                    <a:cubicBezTo>
                      <a:pt x="13496" y="61429"/>
                      <a:pt x="13952" y="61125"/>
                      <a:pt x="14256" y="60730"/>
                    </a:cubicBezTo>
                    <a:lnTo>
                      <a:pt x="14347" y="60700"/>
                    </a:lnTo>
                    <a:cubicBezTo>
                      <a:pt x="14955" y="60548"/>
                      <a:pt x="15532" y="60213"/>
                      <a:pt x="15988" y="59757"/>
                    </a:cubicBezTo>
                    <a:cubicBezTo>
                      <a:pt x="16080" y="59757"/>
                      <a:pt x="16140" y="59727"/>
                      <a:pt x="16232" y="59727"/>
                    </a:cubicBezTo>
                    <a:cubicBezTo>
                      <a:pt x="16535" y="59636"/>
                      <a:pt x="16839" y="59575"/>
                      <a:pt x="17083" y="59423"/>
                    </a:cubicBezTo>
                    <a:cubicBezTo>
                      <a:pt x="17478" y="59210"/>
                      <a:pt x="17812" y="58967"/>
                      <a:pt x="18055" y="58602"/>
                    </a:cubicBezTo>
                    <a:cubicBezTo>
                      <a:pt x="18268" y="58511"/>
                      <a:pt x="18542" y="58359"/>
                      <a:pt x="18724" y="58207"/>
                    </a:cubicBezTo>
                    <a:cubicBezTo>
                      <a:pt x="19393" y="57630"/>
                      <a:pt x="19818" y="56870"/>
                      <a:pt x="19909" y="55988"/>
                    </a:cubicBezTo>
                    <a:cubicBezTo>
                      <a:pt x="20001" y="54590"/>
                      <a:pt x="19210" y="53405"/>
                      <a:pt x="18754" y="52827"/>
                    </a:cubicBezTo>
                    <a:lnTo>
                      <a:pt x="18694" y="52736"/>
                    </a:lnTo>
                    <a:cubicBezTo>
                      <a:pt x="17994" y="51915"/>
                      <a:pt x="17326" y="51155"/>
                      <a:pt x="17052" y="50395"/>
                    </a:cubicBezTo>
                    <a:lnTo>
                      <a:pt x="17052" y="50395"/>
                    </a:lnTo>
                    <a:cubicBezTo>
                      <a:pt x="18998" y="52614"/>
                      <a:pt x="21308" y="54347"/>
                      <a:pt x="23891" y="55502"/>
                    </a:cubicBezTo>
                    <a:cubicBezTo>
                      <a:pt x="22858" y="56110"/>
                      <a:pt x="22128" y="56900"/>
                      <a:pt x="21794" y="57295"/>
                    </a:cubicBezTo>
                    <a:cubicBezTo>
                      <a:pt x="20760" y="58511"/>
                      <a:pt x="19940" y="59818"/>
                      <a:pt x="19150" y="61125"/>
                    </a:cubicBezTo>
                    <a:lnTo>
                      <a:pt x="18815" y="61703"/>
                    </a:lnTo>
                    <a:cubicBezTo>
                      <a:pt x="17843" y="63162"/>
                      <a:pt x="17934" y="64985"/>
                      <a:pt x="18906" y="66444"/>
                    </a:cubicBezTo>
                    <a:cubicBezTo>
                      <a:pt x="19811" y="67726"/>
                      <a:pt x="21400" y="68529"/>
                      <a:pt x="22972" y="68529"/>
                    </a:cubicBezTo>
                    <a:cubicBezTo>
                      <a:pt x="23301" y="68529"/>
                      <a:pt x="23630" y="68494"/>
                      <a:pt x="23952" y="68420"/>
                    </a:cubicBezTo>
                    <a:cubicBezTo>
                      <a:pt x="24955" y="68177"/>
                      <a:pt x="25776" y="67660"/>
                      <a:pt x="26444" y="66870"/>
                    </a:cubicBezTo>
                    <a:cubicBezTo>
                      <a:pt x="26627" y="66627"/>
                      <a:pt x="26809" y="66414"/>
                      <a:pt x="27052" y="66140"/>
                    </a:cubicBezTo>
                    <a:cubicBezTo>
                      <a:pt x="27508" y="65593"/>
                      <a:pt x="27995" y="65046"/>
                      <a:pt x="28451" y="64377"/>
                    </a:cubicBezTo>
                    <a:cubicBezTo>
                      <a:pt x="28937" y="64681"/>
                      <a:pt x="29454" y="64925"/>
                      <a:pt x="30001" y="65137"/>
                    </a:cubicBezTo>
                    <a:cubicBezTo>
                      <a:pt x="31288" y="65674"/>
                      <a:pt x="32500" y="65953"/>
                      <a:pt x="33604" y="65953"/>
                    </a:cubicBezTo>
                    <a:cubicBezTo>
                      <a:pt x="34064" y="65953"/>
                      <a:pt x="34505" y="65904"/>
                      <a:pt x="34925" y="65806"/>
                    </a:cubicBezTo>
                    <a:cubicBezTo>
                      <a:pt x="35928" y="65563"/>
                      <a:pt x="36809" y="65076"/>
                      <a:pt x="37478" y="64347"/>
                    </a:cubicBezTo>
                    <a:cubicBezTo>
                      <a:pt x="40244" y="61551"/>
                      <a:pt x="38390" y="57994"/>
                      <a:pt x="37630" y="56444"/>
                    </a:cubicBezTo>
                    <a:cubicBezTo>
                      <a:pt x="37630" y="56414"/>
                      <a:pt x="37600" y="56414"/>
                      <a:pt x="37600" y="56383"/>
                    </a:cubicBezTo>
                    <a:cubicBezTo>
                      <a:pt x="38056" y="56231"/>
                      <a:pt x="38512" y="56079"/>
                      <a:pt x="38937" y="55867"/>
                    </a:cubicBezTo>
                    <a:cubicBezTo>
                      <a:pt x="39393" y="56444"/>
                      <a:pt x="39819" y="57022"/>
                      <a:pt x="40275" y="57599"/>
                    </a:cubicBezTo>
                    <a:lnTo>
                      <a:pt x="40427" y="57782"/>
                    </a:lnTo>
                    <a:cubicBezTo>
                      <a:pt x="40730" y="58207"/>
                      <a:pt x="41065" y="58602"/>
                      <a:pt x="41399" y="58997"/>
                    </a:cubicBezTo>
                    <a:cubicBezTo>
                      <a:pt x="42433" y="60213"/>
                      <a:pt x="43466" y="61490"/>
                      <a:pt x="43861" y="62645"/>
                    </a:cubicBezTo>
                    <a:cubicBezTo>
                      <a:pt x="44428" y="64320"/>
                      <a:pt x="45935" y="65362"/>
                      <a:pt x="47622" y="65362"/>
                    </a:cubicBezTo>
                    <a:cubicBezTo>
                      <a:pt x="47924" y="65362"/>
                      <a:pt x="48233" y="65328"/>
                      <a:pt x="48542" y="65259"/>
                    </a:cubicBezTo>
                    <a:cubicBezTo>
                      <a:pt x="48998" y="65137"/>
                      <a:pt x="49454" y="64985"/>
                      <a:pt x="49849" y="64742"/>
                    </a:cubicBezTo>
                    <a:cubicBezTo>
                      <a:pt x="53375" y="63162"/>
                      <a:pt x="55564" y="59666"/>
                      <a:pt x="55503" y="55715"/>
                    </a:cubicBezTo>
                    <a:cubicBezTo>
                      <a:pt x="55472" y="54499"/>
                      <a:pt x="54895" y="53405"/>
                      <a:pt x="53953" y="52645"/>
                    </a:cubicBezTo>
                    <a:cubicBezTo>
                      <a:pt x="53169" y="52045"/>
                      <a:pt x="52192" y="51726"/>
                      <a:pt x="51223" y="51726"/>
                    </a:cubicBezTo>
                    <a:cubicBezTo>
                      <a:pt x="50914" y="51726"/>
                      <a:pt x="50606" y="51758"/>
                      <a:pt x="50305" y="51824"/>
                    </a:cubicBezTo>
                    <a:cubicBezTo>
                      <a:pt x="49697" y="51915"/>
                      <a:pt x="49150" y="52189"/>
                      <a:pt x="48694" y="52584"/>
                    </a:cubicBezTo>
                    <a:cubicBezTo>
                      <a:pt x="47965" y="53131"/>
                      <a:pt x="47296" y="53739"/>
                      <a:pt x="46718" y="54438"/>
                    </a:cubicBezTo>
                    <a:cubicBezTo>
                      <a:pt x="46414" y="54043"/>
                      <a:pt x="46080" y="53648"/>
                      <a:pt x="45776" y="53253"/>
                    </a:cubicBezTo>
                    <a:lnTo>
                      <a:pt x="45746" y="53222"/>
                    </a:lnTo>
                    <a:cubicBezTo>
                      <a:pt x="45320" y="52736"/>
                      <a:pt x="44895" y="52219"/>
                      <a:pt x="44439" y="51702"/>
                    </a:cubicBezTo>
                    <a:cubicBezTo>
                      <a:pt x="46050" y="49788"/>
                      <a:pt x="47114" y="47477"/>
                      <a:pt x="47478" y="45167"/>
                    </a:cubicBezTo>
                    <a:cubicBezTo>
                      <a:pt x="47478" y="45076"/>
                      <a:pt x="47509" y="44985"/>
                      <a:pt x="47509" y="44894"/>
                    </a:cubicBezTo>
                    <a:cubicBezTo>
                      <a:pt x="47904" y="44863"/>
                      <a:pt x="48269" y="44772"/>
                      <a:pt x="48633" y="44711"/>
                    </a:cubicBezTo>
                    <a:cubicBezTo>
                      <a:pt x="49028" y="44620"/>
                      <a:pt x="49454" y="44529"/>
                      <a:pt x="49849" y="44377"/>
                    </a:cubicBezTo>
                    <a:cubicBezTo>
                      <a:pt x="52524" y="43465"/>
                      <a:pt x="55016" y="41550"/>
                      <a:pt x="56840" y="39058"/>
                    </a:cubicBezTo>
                    <a:cubicBezTo>
                      <a:pt x="57448" y="38176"/>
                      <a:pt x="57904" y="37386"/>
                      <a:pt x="58238" y="36565"/>
                    </a:cubicBezTo>
                    <a:cubicBezTo>
                      <a:pt x="58907" y="34833"/>
                      <a:pt x="58998" y="32888"/>
                      <a:pt x="58451" y="31094"/>
                    </a:cubicBezTo>
                    <a:cubicBezTo>
                      <a:pt x="58117" y="29970"/>
                      <a:pt x="57539" y="29362"/>
                      <a:pt x="56992" y="28967"/>
                    </a:cubicBezTo>
                    <a:cubicBezTo>
                      <a:pt x="57387" y="28875"/>
                      <a:pt x="57813" y="28723"/>
                      <a:pt x="58208" y="28602"/>
                    </a:cubicBezTo>
                    <a:cubicBezTo>
                      <a:pt x="58334" y="28614"/>
                      <a:pt x="58465" y="28622"/>
                      <a:pt x="58597" y="28622"/>
                    </a:cubicBezTo>
                    <a:cubicBezTo>
                      <a:pt x="58784" y="28622"/>
                      <a:pt x="58972" y="28607"/>
                      <a:pt x="59150" y="28571"/>
                    </a:cubicBezTo>
                    <a:cubicBezTo>
                      <a:pt x="59181" y="28571"/>
                      <a:pt x="59272" y="28511"/>
                      <a:pt x="59302" y="28511"/>
                    </a:cubicBezTo>
                    <a:cubicBezTo>
                      <a:pt x="60852" y="28055"/>
                      <a:pt x="62463" y="27599"/>
                      <a:pt x="64014" y="27143"/>
                    </a:cubicBezTo>
                    <a:cubicBezTo>
                      <a:pt x="64074" y="27143"/>
                      <a:pt x="64135" y="27112"/>
                      <a:pt x="64196" y="27082"/>
                    </a:cubicBezTo>
                    <a:cubicBezTo>
                      <a:pt x="64318" y="27082"/>
                      <a:pt x="64378" y="27052"/>
                      <a:pt x="64500" y="27052"/>
                    </a:cubicBezTo>
                    <a:cubicBezTo>
                      <a:pt x="64530" y="27052"/>
                      <a:pt x="64591" y="27052"/>
                      <a:pt x="64621" y="26991"/>
                    </a:cubicBezTo>
                    <a:lnTo>
                      <a:pt x="67084" y="26353"/>
                    </a:lnTo>
                    <a:cubicBezTo>
                      <a:pt x="67418" y="26292"/>
                      <a:pt x="67722" y="26079"/>
                      <a:pt x="68026" y="25897"/>
                    </a:cubicBezTo>
                    <a:cubicBezTo>
                      <a:pt x="68269" y="25897"/>
                      <a:pt x="68543" y="25897"/>
                      <a:pt x="68755" y="25836"/>
                    </a:cubicBezTo>
                    <a:cubicBezTo>
                      <a:pt x="68877" y="25775"/>
                      <a:pt x="68998" y="25775"/>
                      <a:pt x="69059" y="25745"/>
                    </a:cubicBezTo>
                    <a:cubicBezTo>
                      <a:pt x="69819" y="25471"/>
                      <a:pt x="70579" y="25228"/>
                      <a:pt x="71309" y="24924"/>
                    </a:cubicBezTo>
                    <a:cubicBezTo>
                      <a:pt x="71487" y="24960"/>
                      <a:pt x="71675" y="24974"/>
                      <a:pt x="71868" y="24974"/>
                    </a:cubicBezTo>
                    <a:cubicBezTo>
                      <a:pt x="72004" y="24974"/>
                      <a:pt x="72143" y="24967"/>
                      <a:pt x="72281" y="24954"/>
                    </a:cubicBezTo>
                    <a:cubicBezTo>
                      <a:pt x="72524" y="24924"/>
                      <a:pt x="72707" y="24863"/>
                      <a:pt x="72950" y="24833"/>
                    </a:cubicBezTo>
                    <a:cubicBezTo>
                      <a:pt x="73011" y="24833"/>
                      <a:pt x="73132" y="24802"/>
                      <a:pt x="73132" y="24802"/>
                    </a:cubicBezTo>
                    <a:lnTo>
                      <a:pt x="73588" y="24681"/>
                    </a:lnTo>
                    <a:cubicBezTo>
                      <a:pt x="74196" y="24529"/>
                      <a:pt x="74774" y="24316"/>
                      <a:pt x="75290" y="24073"/>
                    </a:cubicBezTo>
                    <a:cubicBezTo>
                      <a:pt x="75898" y="23799"/>
                      <a:pt x="76445" y="23465"/>
                      <a:pt x="76932" y="23100"/>
                    </a:cubicBezTo>
                    <a:cubicBezTo>
                      <a:pt x="77084" y="22979"/>
                      <a:pt x="77205" y="22857"/>
                      <a:pt x="77296" y="22796"/>
                    </a:cubicBezTo>
                    <a:cubicBezTo>
                      <a:pt x="77635" y="22936"/>
                      <a:pt x="77986" y="22997"/>
                      <a:pt x="78342" y="22997"/>
                    </a:cubicBezTo>
                    <a:cubicBezTo>
                      <a:pt x="78530" y="22997"/>
                      <a:pt x="78719" y="22980"/>
                      <a:pt x="78907" y="22948"/>
                    </a:cubicBezTo>
                    <a:cubicBezTo>
                      <a:pt x="79029" y="22887"/>
                      <a:pt x="79120" y="22887"/>
                      <a:pt x="79211" y="22857"/>
                    </a:cubicBezTo>
                    <a:cubicBezTo>
                      <a:pt x="80306" y="22492"/>
                      <a:pt x="81400" y="22067"/>
                      <a:pt x="82525" y="21641"/>
                    </a:cubicBezTo>
                    <a:cubicBezTo>
                      <a:pt x="82943" y="21967"/>
                      <a:pt x="83486" y="22150"/>
                      <a:pt x="84059" y="22150"/>
                    </a:cubicBezTo>
                    <a:cubicBezTo>
                      <a:pt x="84235" y="22150"/>
                      <a:pt x="84413" y="22133"/>
                      <a:pt x="84591" y="22097"/>
                    </a:cubicBezTo>
                    <a:cubicBezTo>
                      <a:pt x="84652" y="22097"/>
                      <a:pt x="84683" y="22097"/>
                      <a:pt x="84683" y="22067"/>
                    </a:cubicBezTo>
                    <a:lnTo>
                      <a:pt x="87297" y="21368"/>
                    </a:lnTo>
                    <a:cubicBezTo>
                      <a:pt x="87996" y="21185"/>
                      <a:pt x="88604" y="20729"/>
                      <a:pt x="88938" y="20091"/>
                    </a:cubicBezTo>
                    <a:cubicBezTo>
                      <a:pt x="89272" y="19453"/>
                      <a:pt x="89364" y="18693"/>
                      <a:pt x="89090" y="17994"/>
                    </a:cubicBezTo>
                    <a:lnTo>
                      <a:pt x="87935" y="14681"/>
                    </a:lnTo>
                    <a:cubicBezTo>
                      <a:pt x="88300" y="12978"/>
                      <a:pt x="88604" y="11185"/>
                      <a:pt x="88908" y="9422"/>
                    </a:cubicBezTo>
                    <a:cubicBezTo>
                      <a:pt x="89242" y="8662"/>
                      <a:pt x="88938" y="7750"/>
                      <a:pt x="88300" y="7173"/>
                    </a:cubicBezTo>
                    <a:cubicBezTo>
                      <a:pt x="87810" y="6730"/>
                      <a:pt x="87195" y="6502"/>
                      <a:pt x="86565" y="6502"/>
                    </a:cubicBezTo>
                    <a:cubicBezTo>
                      <a:pt x="86374" y="6502"/>
                      <a:pt x="86181" y="6523"/>
                      <a:pt x="85990" y="6565"/>
                    </a:cubicBezTo>
                    <a:cubicBezTo>
                      <a:pt x="85929" y="6565"/>
                      <a:pt x="85898" y="6565"/>
                      <a:pt x="85868" y="6595"/>
                    </a:cubicBezTo>
                    <a:cubicBezTo>
                      <a:pt x="84987" y="6839"/>
                      <a:pt x="84105" y="7051"/>
                      <a:pt x="83193" y="7325"/>
                    </a:cubicBezTo>
                    <a:cubicBezTo>
                      <a:pt x="82829" y="7416"/>
                      <a:pt x="82433" y="7629"/>
                      <a:pt x="82190" y="7902"/>
                    </a:cubicBezTo>
                    <a:cubicBezTo>
                      <a:pt x="81977" y="7902"/>
                      <a:pt x="81765" y="7902"/>
                      <a:pt x="81582" y="7963"/>
                    </a:cubicBezTo>
                    <a:cubicBezTo>
                      <a:pt x="81339" y="7994"/>
                      <a:pt x="81126" y="8115"/>
                      <a:pt x="80883" y="8237"/>
                    </a:cubicBezTo>
                    <a:cubicBezTo>
                      <a:pt x="80366" y="8510"/>
                      <a:pt x="79819" y="8814"/>
                      <a:pt x="79303" y="9057"/>
                    </a:cubicBezTo>
                    <a:cubicBezTo>
                      <a:pt x="78993" y="8948"/>
                      <a:pt x="78683" y="8893"/>
                      <a:pt x="78379" y="8893"/>
                    </a:cubicBezTo>
                    <a:cubicBezTo>
                      <a:pt x="78177" y="8893"/>
                      <a:pt x="77977" y="8918"/>
                      <a:pt x="77783" y="8966"/>
                    </a:cubicBezTo>
                    <a:lnTo>
                      <a:pt x="77418" y="9057"/>
                    </a:lnTo>
                    <a:lnTo>
                      <a:pt x="74652" y="10091"/>
                    </a:lnTo>
                    <a:cubicBezTo>
                      <a:pt x="74044" y="10334"/>
                      <a:pt x="73588" y="10729"/>
                      <a:pt x="73284" y="11246"/>
                    </a:cubicBezTo>
                    <a:lnTo>
                      <a:pt x="73163" y="11246"/>
                    </a:lnTo>
                    <a:cubicBezTo>
                      <a:pt x="72676" y="11246"/>
                      <a:pt x="72190" y="11276"/>
                      <a:pt x="71704" y="11398"/>
                    </a:cubicBezTo>
                    <a:cubicBezTo>
                      <a:pt x="71400" y="11459"/>
                      <a:pt x="71096" y="11550"/>
                      <a:pt x="70731" y="11641"/>
                    </a:cubicBezTo>
                    <a:cubicBezTo>
                      <a:pt x="70245" y="11854"/>
                      <a:pt x="69728" y="12067"/>
                      <a:pt x="69272" y="12310"/>
                    </a:cubicBezTo>
                    <a:cubicBezTo>
                      <a:pt x="69120" y="12371"/>
                      <a:pt x="68998" y="12462"/>
                      <a:pt x="68846" y="12523"/>
                    </a:cubicBezTo>
                    <a:cubicBezTo>
                      <a:pt x="68573" y="12523"/>
                      <a:pt x="68360" y="12523"/>
                      <a:pt x="68087" y="12553"/>
                    </a:cubicBezTo>
                    <a:cubicBezTo>
                      <a:pt x="67935" y="12614"/>
                      <a:pt x="67813" y="12644"/>
                      <a:pt x="67661" y="12675"/>
                    </a:cubicBezTo>
                    <a:cubicBezTo>
                      <a:pt x="67236" y="12827"/>
                      <a:pt x="66840" y="13009"/>
                      <a:pt x="66415" y="13161"/>
                    </a:cubicBezTo>
                    <a:lnTo>
                      <a:pt x="66415" y="12675"/>
                    </a:lnTo>
                    <a:cubicBezTo>
                      <a:pt x="66415" y="12462"/>
                      <a:pt x="66476" y="12219"/>
                      <a:pt x="66628" y="12067"/>
                    </a:cubicBezTo>
                    <a:cubicBezTo>
                      <a:pt x="67296" y="11398"/>
                      <a:pt x="67509" y="10395"/>
                      <a:pt x="67205" y="9483"/>
                    </a:cubicBezTo>
                    <a:cubicBezTo>
                      <a:pt x="66901" y="8571"/>
                      <a:pt x="66141" y="7933"/>
                      <a:pt x="65199" y="7750"/>
                    </a:cubicBezTo>
                    <a:cubicBezTo>
                      <a:pt x="64956" y="7690"/>
                      <a:pt x="64773" y="7598"/>
                      <a:pt x="64621" y="7386"/>
                    </a:cubicBezTo>
                    <a:lnTo>
                      <a:pt x="64257" y="6899"/>
                    </a:lnTo>
                    <a:cubicBezTo>
                      <a:pt x="63753" y="6263"/>
                      <a:pt x="63017" y="5904"/>
                      <a:pt x="62231" y="5904"/>
                    </a:cubicBezTo>
                    <a:cubicBezTo>
                      <a:pt x="62117" y="5904"/>
                      <a:pt x="62002" y="5911"/>
                      <a:pt x="61886" y="5927"/>
                    </a:cubicBezTo>
                    <a:cubicBezTo>
                      <a:pt x="61977" y="5501"/>
                      <a:pt x="61977" y="5015"/>
                      <a:pt x="61825" y="4589"/>
                    </a:cubicBezTo>
                    <a:cubicBezTo>
                      <a:pt x="61521" y="3677"/>
                      <a:pt x="60761" y="3039"/>
                      <a:pt x="59789" y="2826"/>
                    </a:cubicBezTo>
                    <a:cubicBezTo>
                      <a:pt x="59120" y="2735"/>
                      <a:pt x="58512" y="2340"/>
                      <a:pt x="58086" y="1763"/>
                    </a:cubicBezTo>
                    <a:lnTo>
                      <a:pt x="57509" y="1003"/>
                    </a:lnTo>
                    <a:cubicBezTo>
                      <a:pt x="57016" y="362"/>
                      <a:pt x="56263" y="1"/>
                      <a:pt x="5546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75" name="Google Shape;3975;p118"/>
              <p:cNvGrpSpPr/>
              <p:nvPr/>
            </p:nvGrpSpPr>
            <p:grpSpPr>
              <a:xfrm>
                <a:off x="-852175" y="6774925"/>
                <a:ext cx="2099600" cy="1583875"/>
                <a:chOff x="-852175" y="6774925"/>
                <a:chExt cx="2099600" cy="1583875"/>
              </a:xfrm>
            </p:grpSpPr>
            <p:sp>
              <p:nvSpPr>
                <p:cNvPr id="3976" name="Google Shape;3976;p118"/>
                <p:cNvSpPr/>
                <p:nvPr/>
              </p:nvSpPr>
              <p:spPr>
                <a:xfrm>
                  <a:off x="-587275" y="6888150"/>
                  <a:ext cx="808100" cy="1187475"/>
                </a:xfrm>
                <a:custGeom>
                  <a:rect b="b" l="l" r="r" t="t"/>
                  <a:pathLst>
                    <a:path extrusionOk="0" h="47499" w="32324">
                      <a:moveTo>
                        <a:pt x="11198" y="1"/>
                      </a:moveTo>
                      <a:lnTo>
                        <a:pt x="11198" y="1"/>
                      </a:lnTo>
                      <a:cubicBezTo>
                        <a:pt x="11197" y="2"/>
                        <a:pt x="11196" y="4"/>
                        <a:pt x="11195" y="5"/>
                      </a:cubicBezTo>
                      <a:lnTo>
                        <a:pt x="11195" y="5"/>
                      </a:lnTo>
                      <a:cubicBezTo>
                        <a:pt x="11196" y="4"/>
                        <a:pt x="11197" y="2"/>
                        <a:pt x="11198" y="1"/>
                      </a:cubicBezTo>
                      <a:close/>
                      <a:moveTo>
                        <a:pt x="11195" y="5"/>
                      </a:moveTo>
                      <a:cubicBezTo>
                        <a:pt x="5118" y="8150"/>
                        <a:pt x="1471" y="17571"/>
                        <a:pt x="712" y="27205"/>
                      </a:cubicBezTo>
                      <a:cubicBezTo>
                        <a:pt x="1" y="35903"/>
                        <a:pt x="6441" y="47498"/>
                        <a:pt x="18590" y="47498"/>
                      </a:cubicBezTo>
                      <a:cubicBezTo>
                        <a:pt x="19432" y="47498"/>
                        <a:pt x="20302" y="47443"/>
                        <a:pt x="21198" y="47326"/>
                      </a:cubicBezTo>
                      <a:cubicBezTo>
                        <a:pt x="26730" y="46597"/>
                        <a:pt x="30773" y="42250"/>
                        <a:pt x="31533" y="37691"/>
                      </a:cubicBezTo>
                      <a:cubicBezTo>
                        <a:pt x="32323" y="33071"/>
                        <a:pt x="30378" y="28420"/>
                        <a:pt x="27703" y="24256"/>
                      </a:cubicBezTo>
                      <a:cubicBezTo>
                        <a:pt x="24815" y="19940"/>
                        <a:pt x="21107" y="15563"/>
                        <a:pt x="18068" y="11156"/>
                      </a:cubicBezTo>
                      <a:cubicBezTo>
                        <a:pt x="17219" y="9913"/>
                        <a:pt x="10811" y="573"/>
                        <a:pt x="11195" y="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18"/>
                <p:cNvSpPr/>
                <p:nvPr/>
              </p:nvSpPr>
              <p:spPr>
                <a:xfrm>
                  <a:off x="36125" y="7958775"/>
                  <a:ext cx="366300" cy="322675"/>
                </a:xfrm>
                <a:custGeom>
                  <a:rect b="b" l="l" r="r" t="t"/>
                  <a:pathLst>
                    <a:path extrusionOk="0" h="12907" w="14652">
                      <a:moveTo>
                        <a:pt x="639" y="1"/>
                      </a:moveTo>
                      <a:cubicBezTo>
                        <a:pt x="287" y="1"/>
                        <a:pt x="0" y="468"/>
                        <a:pt x="214" y="824"/>
                      </a:cubicBezTo>
                      <a:cubicBezTo>
                        <a:pt x="1338" y="2769"/>
                        <a:pt x="2767" y="4501"/>
                        <a:pt x="4135" y="6295"/>
                      </a:cubicBezTo>
                      <a:cubicBezTo>
                        <a:pt x="5442" y="7997"/>
                        <a:pt x="7266" y="9851"/>
                        <a:pt x="7995" y="11948"/>
                      </a:cubicBezTo>
                      <a:cubicBezTo>
                        <a:pt x="8235" y="12612"/>
                        <a:pt x="8743" y="12907"/>
                        <a:pt x="9276" y="12907"/>
                      </a:cubicBezTo>
                      <a:cubicBezTo>
                        <a:pt x="9621" y="12907"/>
                        <a:pt x="9976" y="12783"/>
                        <a:pt x="10275" y="12556"/>
                      </a:cubicBezTo>
                      <a:cubicBezTo>
                        <a:pt x="13041" y="11432"/>
                        <a:pt x="14652" y="8848"/>
                        <a:pt x="14561" y="5869"/>
                      </a:cubicBezTo>
                      <a:cubicBezTo>
                        <a:pt x="14539" y="4979"/>
                        <a:pt x="13696" y="4369"/>
                        <a:pt x="12872" y="4369"/>
                      </a:cubicBezTo>
                      <a:cubicBezTo>
                        <a:pt x="12543" y="4369"/>
                        <a:pt x="12216" y="4467"/>
                        <a:pt x="11947" y="4684"/>
                      </a:cubicBezTo>
                      <a:cubicBezTo>
                        <a:pt x="10518" y="5839"/>
                        <a:pt x="9363" y="7237"/>
                        <a:pt x="8633" y="8878"/>
                      </a:cubicBezTo>
                      <a:cubicBezTo>
                        <a:pt x="7478" y="7693"/>
                        <a:pt x="6414" y="6204"/>
                        <a:pt x="5411" y="5049"/>
                      </a:cubicBezTo>
                      <a:cubicBezTo>
                        <a:pt x="3983" y="3377"/>
                        <a:pt x="2554" y="1644"/>
                        <a:pt x="943" y="124"/>
                      </a:cubicBezTo>
                      <a:cubicBezTo>
                        <a:pt x="843" y="38"/>
                        <a:pt x="739" y="1"/>
                        <a:pt x="6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18"/>
                <p:cNvSpPr/>
                <p:nvPr/>
              </p:nvSpPr>
              <p:spPr>
                <a:xfrm>
                  <a:off x="-417975" y="7990525"/>
                  <a:ext cx="422225" cy="368275"/>
                </a:xfrm>
                <a:custGeom>
                  <a:rect b="b" l="l" r="r" t="t"/>
                  <a:pathLst>
                    <a:path extrusionOk="0" h="14731" w="16889">
                      <a:moveTo>
                        <a:pt x="10556" y="1"/>
                      </a:moveTo>
                      <a:cubicBezTo>
                        <a:pt x="9861" y="1"/>
                        <a:pt x="9196" y="769"/>
                        <a:pt x="9776" y="1438"/>
                      </a:cubicBezTo>
                      <a:cubicBezTo>
                        <a:pt x="10809" y="2654"/>
                        <a:pt x="11752" y="3900"/>
                        <a:pt x="12603" y="5238"/>
                      </a:cubicBezTo>
                      <a:cubicBezTo>
                        <a:pt x="13271" y="6301"/>
                        <a:pt x="14882" y="8368"/>
                        <a:pt x="14578" y="9706"/>
                      </a:cubicBezTo>
                      <a:cubicBezTo>
                        <a:pt x="14412" y="10344"/>
                        <a:pt x="13944" y="10595"/>
                        <a:pt x="13313" y="10595"/>
                      </a:cubicBezTo>
                      <a:cubicBezTo>
                        <a:pt x="11755" y="10595"/>
                        <a:pt x="9207" y="9060"/>
                        <a:pt x="7800" y="8064"/>
                      </a:cubicBezTo>
                      <a:cubicBezTo>
                        <a:pt x="8013" y="7274"/>
                        <a:pt x="8043" y="6180"/>
                        <a:pt x="7192" y="6058"/>
                      </a:cubicBezTo>
                      <a:cubicBezTo>
                        <a:pt x="7064" y="6034"/>
                        <a:pt x="6934" y="6023"/>
                        <a:pt x="6804" y="6023"/>
                      </a:cubicBezTo>
                      <a:cubicBezTo>
                        <a:pt x="5610" y="6023"/>
                        <a:pt x="4379" y="6972"/>
                        <a:pt x="3666" y="7821"/>
                      </a:cubicBezTo>
                      <a:cubicBezTo>
                        <a:pt x="2602" y="9098"/>
                        <a:pt x="1782" y="10526"/>
                        <a:pt x="900" y="11894"/>
                      </a:cubicBezTo>
                      <a:cubicBezTo>
                        <a:pt x="1" y="13320"/>
                        <a:pt x="1445" y="14730"/>
                        <a:pt x="2844" y="14730"/>
                      </a:cubicBezTo>
                      <a:cubicBezTo>
                        <a:pt x="3383" y="14730"/>
                        <a:pt x="3916" y="14521"/>
                        <a:pt x="4305" y="14022"/>
                      </a:cubicBezTo>
                      <a:cubicBezTo>
                        <a:pt x="5368" y="12684"/>
                        <a:pt x="6979" y="11073"/>
                        <a:pt x="7557" y="9311"/>
                      </a:cubicBezTo>
                      <a:cubicBezTo>
                        <a:pt x="8499" y="10253"/>
                        <a:pt x="9593" y="11013"/>
                        <a:pt x="10900" y="11560"/>
                      </a:cubicBezTo>
                      <a:cubicBezTo>
                        <a:pt x="11672" y="11872"/>
                        <a:pt x="12604" y="12157"/>
                        <a:pt x="13493" y="12157"/>
                      </a:cubicBezTo>
                      <a:cubicBezTo>
                        <a:pt x="14251" y="12157"/>
                        <a:pt x="14978" y="11950"/>
                        <a:pt x="15551" y="11377"/>
                      </a:cubicBezTo>
                      <a:cubicBezTo>
                        <a:pt x="16888" y="9918"/>
                        <a:pt x="15946" y="7943"/>
                        <a:pt x="15217" y="6453"/>
                      </a:cubicBezTo>
                      <a:cubicBezTo>
                        <a:pt x="14122" y="4265"/>
                        <a:pt x="12815" y="2259"/>
                        <a:pt x="11265" y="344"/>
                      </a:cubicBezTo>
                      <a:cubicBezTo>
                        <a:pt x="11063" y="101"/>
                        <a:pt x="10808" y="1"/>
                        <a:pt x="105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18"/>
                <p:cNvSpPr/>
                <p:nvPr/>
              </p:nvSpPr>
              <p:spPr>
                <a:xfrm>
                  <a:off x="-694875" y="7779325"/>
                  <a:ext cx="245375" cy="410750"/>
                </a:xfrm>
                <a:custGeom>
                  <a:rect b="b" l="l" r="r" t="t"/>
                  <a:pathLst>
                    <a:path extrusionOk="0" h="16430" w="9815">
                      <a:moveTo>
                        <a:pt x="8770" y="1"/>
                      </a:moveTo>
                      <a:cubicBezTo>
                        <a:pt x="7930" y="1"/>
                        <a:pt x="6737" y="450"/>
                        <a:pt x="6475" y="555"/>
                      </a:cubicBezTo>
                      <a:cubicBezTo>
                        <a:pt x="4803" y="1315"/>
                        <a:pt x="3344" y="2348"/>
                        <a:pt x="2219" y="3868"/>
                      </a:cubicBezTo>
                      <a:cubicBezTo>
                        <a:pt x="760" y="5843"/>
                        <a:pt x="31" y="8306"/>
                        <a:pt x="0" y="10737"/>
                      </a:cubicBezTo>
                      <a:cubicBezTo>
                        <a:pt x="0" y="11467"/>
                        <a:pt x="31" y="12166"/>
                        <a:pt x="183" y="12895"/>
                      </a:cubicBezTo>
                      <a:cubicBezTo>
                        <a:pt x="487" y="14141"/>
                        <a:pt x="1216" y="15297"/>
                        <a:pt x="2219" y="16117"/>
                      </a:cubicBezTo>
                      <a:cubicBezTo>
                        <a:pt x="2385" y="16283"/>
                        <a:pt x="2605" y="16430"/>
                        <a:pt x="2838" y="16430"/>
                      </a:cubicBezTo>
                      <a:cubicBezTo>
                        <a:pt x="2905" y="16430"/>
                        <a:pt x="2972" y="16418"/>
                        <a:pt x="3040" y="16391"/>
                      </a:cubicBezTo>
                      <a:cubicBezTo>
                        <a:pt x="3374" y="16269"/>
                        <a:pt x="3465" y="15813"/>
                        <a:pt x="3435" y="15479"/>
                      </a:cubicBezTo>
                      <a:cubicBezTo>
                        <a:pt x="3344" y="15145"/>
                        <a:pt x="3222" y="14749"/>
                        <a:pt x="3283" y="14415"/>
                      </a:cubicBezTo>
                      <a:lnTo>
                        <a:pt x="3283" y="14415"/>
                      </a:lnTo>
                      <a:cubicBezTo>
                        <a:pt x="3364" y="14980"/>
                        <a:pt x="3921" y="15474"/>
                        <a:pt x="4470" y="15474"/>
                      </a:cubicBezTo>
                      <a:cubicBezTo>
                        <a:pt x="4541" y="15474"/>
                        <a:pt x="4612" y="15466"/>
                        <a:pt x="4681" y="15448"/>
                      </a:cubicBezTo>
                      <a:cubicBezTo>
                        <a:pt x="5259" y="15311"/>
                        <a:pt x="5538" y="14525"/>
                        <a:pt x="5224" y="14062"/>
                      </a:cubicBezTo>
                      <a:lnTo>
                        <a:pt x="5224" y="14062"/>
                      </a:lnTo>
                      <a:cubicBezTo>
                        <a:pt x="5502" y="14335"/>
                        <a:pt x="5910" y="14494"/>
                        <a:pt x="6314" y="14494"/>
                      </a:cubicBezTo>
                      <a:cubicBezTo>
                        <a:pt x="6527" y="14494"/>
                        <a:pt x="6739" y="14450"/>
                        <a:pt x="6931" y="14354"/>
                      </a:cubicBezTo>
                      <a:cubicBezTo>
                        <a:pt x="6931" y="13807"/>
                        <a:pt x="6779" y="13290"/>
                        <a:pt x="6475" y="12774"/>
                      </a:cubicBezTo>
                      <a:lnTo>
                        <a:pt x="6475" y="12774"/>
                      </a:lnTo>
                      <a:cubicBezTo>
                        <a:pt x="6752" y="13167"/>
                        <a:pt x="7223" y="13578"/>
                        <a:pt x="7647" y="13578"/>
                      </a:cubicBezTo>
                      <a:cubicBezTo>
                        <a:pt x="7780" y="13578"/>
                        <a:pt x="7908" y="13537"/>
                        <a:pt x="8025" y="13442"/>
                      </a:cubicBezTo>
                      <a:cubicBezTo>
                        <a:pt x="8511" y="13017"/>
                        <a:pt x="8146" y="12257"/>
                        <a:pt x="7721" y="11771"/>
                      </a:cubicBezTo>
                      <a:cubicBezTo>
                        <a:pt x="6870" y="10768"/>
                        <a:pt x="5958" y="9734"/>
                        <a:pt x="5502" y="8518"/>
                      </a:cubicBezTo>
                      <a:cubicBezTo>
                        <a:pt x="4560" y="5995"/>
                        <a:pt x="5958" y="2834"/>
                        <a:pt x="8481" y="1801"/>
                      </a:cubicBezTo>
                      <a:cubicBezTo>
                        <a:pt x="8906" y="1649"/>
                        <a:pt x="9393" y="1467"/>
                        <a:pt x="9545" y="1041"/>
                      </a:cubicBezTo>
                      <a:cubicBezTo>
                        <a:pt x="9815" y="243"/>
                        <a:pt x="9387" y="1"/>
                        <a:pt x="87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18"/>
                <p:cNvSpPr/>
                <p:nvPr/>
              </p:nvSpPr>
              <p:spPr>
                <a:xfrm>
                  <a:off x="74900" y="7477075"/>
                  <a:ext cx="412650" cy="293975"/>
                </a:xfrm>
                <a:custGeom>
                  <a:rect b="b" l="l" r="r" t="t"/>
                  <a:pathLst>
                    <a:path extrusionOk="0" h="11759" w="16506">
                      <a:moveTo>
                        <a:pt x="11307" y="0"/>
                      </a:moveTo>
                      <a:cubicBezTo>
                        <a:pt x="11003" y="456"/>
                        <a:pt x="10851" y="973"/>
                        <a:pt x="10791" y="1520"/>
                      </a:cubicBezTo>
                      <a:cubicBezTo>
                        <a:pt x="10731" y="863"/>
                        <a:pt x="10495" y="60"/>
                        <a:pt x="9911" y="60"/>
                      </a:cubicBezTo>
                      <a:cubicBezTo>
                        <a:pt x="9901" y="60"/>
                        <a:pt x="9890" y="60"/>
                        <a:pt x="9879" y="61"/>
                      </a:cubicBezTo>
                      <a:cubicBezTo>
                        <a:pt x="9210" y="91"/>
                        <a:pt x="9119" y="973"/>
                        <a:pt x="9180" y="1581"/>
                      </a:cubicBezTo>
                      <a:cubicBezTo>
                        <a:pt x="9332" y="2888"/>
                        <a:pt x="9484" y="4195"/>
                        <a:pt x="9149" y="5502"/>
                      </a:cubicBezTo>
                      <a:cubicBezTo>
                        <a:pt x="8543" y="7770"/>
                        <a:pt x="6243" y="9420"/>
                        <a:pt x="3937" y="9420"/>
                      </a:cubicBezTo>
                      <a:cubicBezTo>
                        <a:pt x="3586" y="9420"/>
                        <a:pt x="3234" y="9382"/>
                        <a:pt x="2888" y="9301"/>
                      </a:cubicBezTo>
                      <a:cubicBezTo>
                        <a:pt x="2652" y="9234"/>
                        <a:pt x="2378" y="9166"/>
                        <a:pt x="2124" y="9166"/>
                      </a:cubicBezTo>
                      <a:cubicBezTo>
                        <a:pt x="1921" y="9166"/>
                        <a:pt x="1730" y="9210"/>
                        <a:pt x="1581" y="9332"/>
                      </a:cubicBezTo>
                      <a:cubicBezTo>
                        <a:pt x="0" y="10547"/>
                        <a:pt x="3374" y="11398"/>
                        <a:pt x="3830" y="11459"/>
                      </a:cubicBezTo>
                      <a:cubicBezTo>
                        <a:pt x="4647" y="11653"/>
                        <a:pt x="5458" y="11759"/>
                        <a:pt x="6268" y="11759"/>
                      </a:cubicBezTo>
                      <a:cubicBezTo>
                        <a:pt x="7236" y="11759"/>
                        <a:pt x="8203" y="11608"/>
                        <a:pt x="9180" y="11277"/>
                      </a:cubicBezTo>
                      <a:cubicBezTo>
                        <a:pt x="11490" y="10487"/>
                        <a:pt x="13465" y="8876"/>
                        <a:pt x="14924" y="6869"/>
                      </a:cubicBezTo>
                      <a:cubicBezTo>
                        <a:pt x="15350" y="6292"/>
                        <a:pt x="15715" y="5654"/>
                        <a:pt x="15988" y="4955"/>
                      </a:cubicBezTo>
                      <a:cubicBezTo>
                        <a:pt x="16444" y="3739"/>
                        <a:pt x="16505" y="2371"/>
                        <a:pt x="16171" y="1155"/>
                      </a:cubicBezTo>
                      <a:cubicBezTo>
                        <a:pt x="16110" y="851"/>
                        <a:pt x="15958" y="547"/>
                        <a:pt x="15654" y="486"/>
                      </a:cubicBezTo>
                      <a:cubicBezTo>
                        <a:pt x="15609" y="475"/>
                        <a:pt x="15565" y="470"/>
                        <a:pt x="15521" y="470"/>
                      </a:cubicBezTo>
                      <a:cubicBezTo>
                        <a:pt x="15210" y="470"/>
                        <a:pt x="14936" y="737"/>
                        <a:pt x="14803" y="1003"/>
                      </a:cubicBezTo>
                      <a:cubicBezTo>
                        <a:pt x="14651" y="1368"/>
                        <a:pt x="14590" y="1702"/>
                        <a:pt x="14317" y="1976"/>
                      </a:cubicBezTo>
                      <a:cubicBezTo>
                        <a:pt x="14590" y="1368"/>
                        <a:pt x="14347" y="547"/>
                        <a:pt x="13739" y="334"/>
                      </a:cubicBezTo>
                      <a:cubicBezTo>
                        <a:pt x="13646" y="297"/>
                        <a:pt x="13548" y="280"/>
                        <a:pt x="13450" y="280"/>
                      </a:cubicBezTo>
                      <a:cubicBezTo>
                        <a:pt x="12993" y="280"/>
                        <a:pt x="12536" y="657"/>
                        <a:pt x="12519" y="1117"/>
                      </a:cubicBezTo>
                      <a:lnTo>
                        <a:pt x="12519" y="1117"/>
                      </a:lnTo>
                      <a:cubicBezTo>
                        <a:pt x="12381" y="535"/>
                        <a:pt x="11867" y="80"/>
                        <a:pt x="113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18"/>
                <p:cNvSpPr/>
                <p:nvPr/>
              </p:nvSpPr>
              <p:spPr>
                <a:xfrm>
                  <a:off x="-409550" y="7903100"/>
                  <a:ext cx="49600" cy="33775"/>
                </a:xfrm>
                <a:custGeom>
                  <a:rect b="b" l="l" r="r" t="t"/>
                  <a:pathLst>
                    <a:path extrusionOk="0" h="1351" w="1984">
                      <a:moveTo>
                        <a:pt x="205" y="0"/>
                      </a:moveTo>
                      <a:cubicBezTo>
                        <a:pt x="81" y="0"/>
                        <a:pt x="1" y="170"/>
                        <a:pt x="107" y="224"/>
                      </a:cubicBezTo>
                      <a:lnTo>
                        <a:pt x="168" y="315"/>
                      </a:lnTo>
                      <a:lnTo>
                        <a:pt x="229" y="345"/>
                      </a:lnTo>
                      <a:lnTo>
                        <a:pt x="290" y="437"/>
                      </a:lnTo>
                      <a:cubicBezTo>
                        <a:pt x="381" y="467"/>
                        <a:pt x="411" y="497"/>
                        <a:pt x="472" y="589"/>
                      </a:cubicBezTo>
                      <a:cubicBezTo>
                        <a:pt x="594" y="649"/>
                        <a:pt x="715" y="771"/>
                        <a:pt x="867" y="832"/>
                      </a:cubicBezTo>
                      <a:lnTo>
                        <a:pt x="1202" y="1075"/>
                      </a:lnTo>
                      <a:cubicBezTo>
                        <a:pt x="1354" y="1136"/>
                        <a:pt x="1475" y="1257"/>
                        <a:pt x="1627" y="1348"/>
                      </a:cubicBezTo>
                      <a:cubicBezTo>
                        <a:pt x="1634" y="1350"/>
                        <a:pt x="1642" y="1351"/>
                        <a:pt x="1649" y="1351"/>
                      </a:cubicBezTo>
                      <a:cubicBezTo>
                        <a:pt x="1798" y="1351"/>
                        <a:pt x="1983" y="1068"/>
                        <a:pt x="1809" y="923"/>
                      </a:cubicBezTo>
                      <a:cubicBezTo>
                        <a:pt x="1688" y="801"/>
                        <a:pt x="1536" y="741"/>
                        <a:pt x="1445" y="649"/>
                      </a:cubicBezTo>
                      <a:cubicBezTo>
                        <a:pt x="1323" y="558"/>
                        <a:pt x="1171" y="497"/>
                        <a:pt x="1050" y="437"/>
                      </a:cubicBezTo>
                      <a:cubicBezTo>
                        <a:pt x="928" y="345"/>
                        <a:pt x="837" y="285"/>
                        <a:pt x="685" y="193"/>
                      </a:cubicBezTo>
                      <a:cubicBezTo>
                        <a:pt x="594" y="163"/>
                        <a:pt x="563" y="102"/>
                        <a:pt x="472" y="72"/>
                      </a:cubicBezTo>
                      <a:cubicBezTo>
                        <a:pt x="442" y="41"/>
                        <a:pt x="411" y="41"/>
                        <a:pt x="381" y="41"/>
                      </a:cubicBezTo>
                      <a:cubicBezTo>
                        <a:pt x="320" y="41"/>
                        <a:pt x="290" y="11"/>
                        <a:pt x="259" y="11"/>
                      </a:cubicBezTo>
                      <a:cubicBezTo>
                        <a:pt x="241" y="4"/>
                        <a:pt x="222"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18"/>
                <p:cNvSpPr/>
                <p:nvPr/>
              </p:nvSpPr>
              <p:spPr>
                <a:xfrm>
                  <a:off x="-368125" y="7881675"/>
                  <a:ext cx="47900" cy="32700"/>
                </a:xfrm>
                <a:custGeom>
                  <a:rect b="b" l="l" r="r" t="t"/>
                  <a:pathLst>
                    <a:path extrusionOk="0" h="1308" w="1916">
                      <a:moveTo>
                        <a:pt x="270" y="0"/>
                      </a:moveTo>
                      <a:cubicBezTo>
                        <a:pt x="186" y="0"/>
                        <a:pt x="112" y="27"/>
                        <a:pt x="92" y="108"/>
                      </a:cubicBezTo>
                      <a:cubicBezTo>
                        <a:pt x="0" y="199"/>
                        <a:pt x="31" y="321"/>
                        <a:pt x="152" y="412"/>
                      </a:cubicBezTo>
                      <a:cubicBezTo>
                        <a:pt x="396" y="594"/>
                        <a:pt x="608" y="746"/>
                        <a:pt x="882" y="898"/>
                      </a:cubicBezTo>
                      <a:cubicBezTo>
                        <a:pt x="1004" y="959"/>
                        <a:pt x="1095" y="1050"/>
                        <a:pt x="1247" y="1111"/>
                      </a:cubicBezTo>
                      <a:cubicBezTo>
                        <a:pt x="1359" y="1201"/>
                        <a:pt x="1522" y="1308"/>
                        <a:pt x="1660" y="1308"/>
                      </a:cubicBezTo>
                      <a:cubicBezTo>
                        <a:pt x="1709" y="1308"/>
                        <a:pt x="1754" y="1295"/>
                        <a:pt x="1794" y="1263"/>
                      </a:cubicBezTo>
                      <a:cubicBezTo>
                        <a:pt x="1824" y="1233"/>
                        <a:pt x="1855" y="1202"/>
                        <a:pt x="1855" y="1142"/>
                      </a:cubicBezTo>
                      <a:cubicBezTo>
                        <a:pt x="1915" y="898"/>
                        <a:pt x="1672" y="777"/>
                        <a:pt x="1520" y="716"/>
                      </a:cubicBezTo>
                      <a:cubicBezTo>
                        <a:pt x="1399" y="625"/>
                        <a:pt x="1247" y="564"/>
                        <a:pt x="1156" y="473"/>
                      </a:cubicBezTo>
                      <a:cubicBezTo>
                        <a:pt x="882" y="321"/>
                        <a:pt x="639" y="169"/>
                        <a:pt x="396" y="17"/>
                      </a:cubicBezTo>
                      <a:cubicBezTo>
                        <a:pt x="355" y="7"/>
                        <a:pt x="311" y="0"/>
                        <a:pt x="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18"/>
                <p:cNvSpPr/>
                <p:nvPr/>
              </p:nvSpPr>
              <p:spPr>
                <a:xfrm>
                  <a:off x="-319500" y="7961725"/>
                  <a:ext cx="69175" cy="34525"/>
                </a:xfrm>
                <a:custGeom>
                  <a:rect b="b" l="l" r="r" t="t"/>
                  <a:pathLst>
                    <a:path extrusionOk="0" h="1381" w="2767">
                      <a:moveTo>
                        <a:pt x="285" y="1"/>
                      </a:moveTo>
                      <a:cubicBezTo>
                        <a:pt x="175" y="1"/>
                        <a:pt x="58" y="79"/>
                        <a:pt x="31" y="158"/>
                      </a:cubicBezTo>
                      <a:cubicBezTo>
                        <a:pt x="1" y="310"/>
                        <a:pt x="62" y="432"/>
                        <a:pt x="183" y="462"/>
                      </a:cubicBezTo>
                      <a:cubicBezTo>
                        <a:pt x="578" y="614"/>
                        <a:pt x="913" y="766"/>
                        <a:pt x="1277" y="949"/>
                      </a:cubicBezTo>
                      <a:cubicBezTo>
                        <a:pt x="1490" y="1040"/>
                        <a:pt x="1673" y="1101"/>
                        <a:pt x="1825" y="1192"/>
                      </a:cubicBezTo>
                      <a:cubicBezTo>
                        <a:pt x="2007" y="1253"/>
                        <a:pt x="2189" y="1344"/>
                        <a:pt x="2432" y="1374"/>
                      </a:cubicBezTo>
                      <a:cubicBezTo>
                        <a:pt x="2444" y="1378"/>
                        <a:pt x="2457" y="1380"/>
                        <a:pt x="2470" y="1380"/>
                      </a:cubicBezTo>
                      <a:cubicBezTo>
                        <a:pt x="2555" y="1380"/>
                        <a:pt x="2653" y="1297"/>
                        <a:pt x="2706" y="1192"/>
                      </a:cubicBezTo>
                      <a:cubicBezTo>
                        <a:pt x="2767" y="1131"/>
                        <a:pt x="2736" y="1010"/>
                        <a:pt x="2615" y="918"/>
                      </a:cubicBezTo>
                      <a:cubicBezTo>
                        <a:pt x="2463" y="827"/>
                        <a:pt x="2250" y="736"/>
                        <a:pt x="2037" y="675"/>
                      </a:cubicBezTo>
                      <a:lnTo>
                        <a:pt x="1490" y="432"/>
                      </a:lnTo>
                      <a:cubicBezTo>
                        <a:pt x="1095" y="280"/>
                        <a:pt x="730" y="158"/>
                        <a:pt x="335" y="6"/>
                      </a:cubicBezTo>
                      <a:cubicBezTo>
                        <a:pt x="319" y="2"/>
                        <a:pt x="302" y="1"/>
                        <a:pt x="2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18"/>
                <p:cNvSpPr/>
                <p:nvPr/>
              </p:nvSpPr>
              <p:spPr>
                <a:xfrm>
                  <a:off x="-276175" y="7937975"/>
                  <a:ext cx="55500" cy="33600"/>
                </a:xfrm>
                <a:custGeom>
                  <a:rect b="b" l="l" r="r" t="t"/>
                  <a:pathLst>
                    <a:path extrusionOk="0" h="1344" w="2220">
                      <a:moveTo>
                        <a:pt x="366" y="1"/>
                      </a:moveTo>
                      <a:cubicBezTo>
                        <a:pt x="254" y="1"/>
                        <a:pt x="132" y="55"/>
                        <a:pt x="92" y="136"/>
                      </a:cubicBezTo>
                      <a:cubicBezTo>
                        <a:pt x="0" y="288"/>
                        <a:pt x="31" y="440"/>
                        <a:pt x="152" y="561"/>
                      </a:cubicBezTo>
                      <a:cubicBezTo>
                        <a:pt x="426" y="744"/>
                        <a:pt x="730" y="926"/>
                        <a:pt x="1034" y="1078"/>
                      </a:cubicBezTo>
                      <a:cubicBezTo>
                        <a:pt x="1186" y="1169"/>
                        <a:pt x="1338" y="1200"/>
                        <a:pt x="1490" y="1230"/>
                      </a:cubicBezTo>
                      <a:cubicBezTo>
                        <a:pt x="1581" y="1260"/>
                        <a:pt x="1672" y="1260"/>
                        <a:pt x="1794" y="1321"/>
                      </a:cubicBezTo>
                      <a:cubicBezTo>
                        <a:pt x="1855" y="1336"/>
                        <a:pt x="1915" y="1344"/>
                        <a:pt x="1972" y="1344"/>
                      </a:cubicBezTo>
                      <a:cubicBezTo>
                        <a:pt x="2029" y="1344"/>
                        <a:pt x="2082" y="1336"/>
                        <a:pt x="2128" y="1321"/>
                      </a:cubicBezTo>
                      <a:cubicBezTo>
                        <a:pt x="2219" y="1230"/>
                        <a:pt x="2219" y="1048"/>
                        <a:pt x="2128" y="896"/>
                      </a:cubicBezTo>
                      <a:cubicBezTo>
                        <a:pt x="2067" y="804"/>
                        <a:pt x="1946" y="774"/>
                        <a:pt x="1885" y="744"/>
                      </a:cubicBezTo>
                      <a:cubicBezTo>
                        <a:pt x="1794" y="713"/>
                        <a:pt x="1733" y="713"/>
                        <a:pt x="1642" y="653"/>
                      </a:cubicBezTo>
                      <a:cubicBezTo>
                        <a:pt x="1490" y="622"/>
                        <a:pt x="1338" y="561"/>
                        <a:pt x="1216" y="501"/>
                      </a:cubicBezTo>
                      <a:cubicBezTo>
                        <a:pt x="1216" y="501"/>
                        <a:pt x="1186" y="501"/>
                        <a:pt x="1186" y="470"/>
                      </a:cubicBezTo>
                      <a:cubicBezTo>
                        <a:pt x="1155" y="470"/>
                        <a:pt x="1095" y="440"/>
                        <a:pt x="1064" y="440"/>
                      </a:cubicBezTo>
                      <a:cubicBezTo>
                        <a:pt x="1003" y="409"/>
                        <a:pt x="912" y="349"/>
                        <a:pt x="882" y="318"/>
                      </a:cubicBezTo>
                      <a:cubicBezTo>
                        <a:pt x="730" y="257"/>
                        <a:pt x="608" y="136"/>
                        <a:pt x="517" y="45"/>
                      </a:cubicBezTo>
                      <a:cubicBezTo>
                        <a:pt x="477" y="14"/>
                        <a:pt x="423" y="1"/>
                        <a:pt x="3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18"/>
                <p:cNvSpPr/>
                <p:nvPr/>
              </p:nvSpPr>
              <p:spPr>
                <a:xfrm>
                  <a:off x="-204750" y="8012775"/>
                  <a:ext cx="57025" cy="19025"/>
                </a:xfrm>
                <a:custGeom>
                  <a:rect b="b" l="l" r="r" t="t"/>
                  <a:pathLst>
                    <a:path extrusionOk="0" h="761" w="2281">
                      <a:moveTo>
                        <a:pt x="274" y="1"/>
                      </a:moveTo>
                      <a:cubicBezTo>
                        <a:pt x="122" y="1"/>
                        <a:pt x="1" y="92"/>
                        <a:pt x="1" y="244"/>
                      </a:cubicBezTo>
                      <a:cubicBezTo>
                        <a:pt x="1" y="396"/>
                        <a:pt x="122" y="518"/>
                        <a:pt x="274" y="518"/>
                      </a:cubicBezTo>
                      <a:lnTo>
                        <a:pt x="1186" y="639"/>
                      </a:lnTo>
                      <a:lnTo>
                        <a:pt x="1642" y="700"/>
                      </a:lnTo>
                      <a:cubicBezTo>
                        <a:pt x="1703" y="700"/>
                        <a:pt x="1794" y="761"/>
                        <a:pt x="1855" y="761"/>
                      </a:cubicBezTo>
                      <a:cubicBezTo>
                        <a:pt x="1946" y="761"/>
                        <a:pt x="2067" y="761"/>
                        <a:pt x="2128" y="700"/>
                      </a:cubicBezTo>
                      <a:cubicBezTo>
                        <a:pt x="2250" y="639"/>
                        <a:pt x="2280" y="396"/>
                        <a:pt x="2128" y="305"/>
                      </a:cubicBezTo>
                      <a:cubicBezTo>
                        <a:pt x="2067" y="244"/>
                        <a:pt x="1946" y="183"/>
                        <a:pt x="1855" y="183"/>
                      </a:cubicBezTo>
                      <a:cubicBezTo>
                        <a:pt x="1794" y="183"/>
                        <a:pt x="1703" y="183"/>
                        <a:pt x="1642" y="153"/>
                      </a:cubicBezTo>
                      <a:cubicBezTo>
                        <a:pt x="1490" y="153"/>
                        <a:pt x="1338" y="92"/>
                        <a:pt x="1186" y="92"/>
                      </a:cubicBezTo>
                      <a:lnTo>
                        <a:pt x="2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18"/>
                <p:cNvSpPr/>
                <p:nvPr/>
              </p:nvSpPr>
              <p:spPr>
                <a:xfrm>
                  <a:off x="-181950" y="7978600"/>
                  <a:ext cx="48650" cy="16725"/>
                </a:xfrm>
                <a:custGeom>
                  <a:rect b="b" l="l" r="r" t="t"/>
                  <a:pathLst>
                    <a:path extrusionOk="0" h="669" w="1946">
                      <a:moveTo>
                        <a:pt x="304" y="0"/>
                      </a:moveTo>
                      <a:cubicBezTo>
                        <a:pt x="152" y="0"/>
                        <a:pt x="0" y="91"/>
                        <a:pt x="0" y="243"/>
                      </a:cubicBezTo>
                      <a:cubicBezTo>
                        <a:pt x="0" y="395"/>
                        <a:pt x="122" y="517"/>
                        <a:pt x="274" y="547"/>
                      </a:cubicBezTo>
                      <a:cubicBezTo>
                        <a:pt x="578" y="608"/>
                        <a:pt x="852" y="638"/>
                        <a:pt x="1155" y="638"/>
                      </a:cubicBezTo>
                      <a:cubicBezTo>
                        <a:pt x="1307" y="638"/>
                        <a:pt x="1459" y="669"/>
                        <a:pt x="1611" y="669"/>
                      </a:cubicBezTo>
                      <a:cubicBezTo>
                        <a:pt x="1672" y="669"/>
                        <a:pt x="1763" y="638"/>
                        <a:pt x="1824" y="608"/>
                      </a:cubicBezTo>
                      <a:cubicBezTo>
                        <a:pt x="1915" y="547"/>
                        <a:pt x="1946" y="517"/>
                        <a:pt x="1946" y="456"/>
                      </a:cubicBezTo>
                      <a:cubicBezTo>
                        <a:pt x="1946" y="395"/>
                        <a:pt x="1855" y="335"/>
                        <a:pt x="1824" y="304"/>
                      </a:cubicBezTo>
                      <a:cubicBezTo>
                        <a:pt x="1763" y="243"/>
                        <a:pt x="1703" y="183"/>
                        <a:pt x="1611" y="183"/>
                      </a:cubicBezTo>
                      <a:cubicBezTo>
                        <a:pt x="1520" y="152"/>
                        <a:pt x="1459" y="152"/>
                        <a:pt x="1368" y="152"/>
                      </a:cubicBezTo>
                      <a:cubicBezTo>
                        <a:pt x="1307" y="152"/>
                        <a:pt x="1216" y="152"/>
                        <a:pt x="1186" y="91"/>
                      </a:cubicBezTo>
                      <a:cubicBezTo>
                        <a:pt x="882" y="61"/>
                        <a:pt x="608" y="31"/>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18"/>
                <p:cNvSpPr/>
                <p:nvPr/>
              </p:nvSpPr>
              <p:spPr>
                <a:xfrm>
                  <a:off x="-107475" y="7999875"/>
                  <a:ext cx="73725" cy="20525"/>
                </a:xfrm>
                <a:custGeom>
                  <a:rect b="b" l="l" r="r" t="t"/>
                  <a:pathLst>
                    <a:path extrusionOk="0" h="821" w="2949">
                      <a:moveTo>
                        <a:pt x="395" y="0"/>
                      </a:moveTo>
                      <a:cubicBezTo>
                        <a:pt x="213" y="0"/>
                        <a:pt x="0" y="152"/>
                        <a:pt x="0" y="395"/>
                      </a:cubicBezTo>
                      <a:cubicBezTo>
                        <a:pt x="0" y="578"/>
                        <a:pt x="122" y="821"/>
                        <a:pt x="365" y="821"/>
                      </a:cubicBezTo>
                      <a:lnTo>
                        <a:pt x="1520" y="821"/>
                      </a:lnTo>
                      <a:cubicBezTo>
                        <a:pt x="1885" y="821"/>
                        <a:pt x="2310" y="821"/>
                        <a:pt x="2675" y="730"/>
                      </a:cubicBezTo>
                      <a:cubicBezTo>
                        <a:pt x="2827" y="699"/>
                        <a:pt x="2918" y="578"/>
                        <a:pt x="2949" y="426"/>
                      </a:cubicBezTo>
                      <a:cubicBezTo>
                        <a:pt x="2949" y="304"/>
                        <a:pt x="2888" y="152"/>
                        <a:pt x="2736" y="122"/>
                      </a:cubicBezTo>
                      <a:cubicBezTo>
                        <a:pt x="2341" y="61"/>
                        <a:pt x="1915" y="61"/>
                        <a:pt x="1550" y="61"/>
                      </a:cubicBezTo>
                      <a:cubicBezTo>
                        <a:pt x="1155" y="61"/>
                        <a:pt x="791" y="61"/>
                        <a:pt x="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18"/>
                <p:cNvSpPr/>
                <p:nvPr/>
              </p:nvSpPr>
              <p:spPr>
                <a:xfrm>
                  <a:off x="-78600" y="7958075"/>
                  <a:ext cx="62325" cy="18250"/>
                </a:xfrm>
                <a:custGeom>
                  <a:rect b="b" l="l" r="r" t="t"/>
                  <a:pathLst>
                    <a:path extrusionOk="0" h="730" w="2493">
                      <a:moveTo>
                        <a:pt x="1611" y="0"/>
                      </a:moveTo>
                      <a:cubicBezTo>
                        <a:pt x="1459" y="0"/>
                        <a:pt x="1307" y="61"/>
                        <a:pt x="1155" y="61"/>
                      </a:cubicBezTo>
                      <a:lnTo>
                        <a:pt x="243" y="152"/>
                      </a:lnTo>
                      <a:cubicBezTo>
                        <a:pt x="91" y="152"/>
                        <a:pt x="0" y="365"/>
                        <a:pt x="0" y="456"/>
                      </a:cubicBezTo>
                      <a:cubicBezTo>
                        <a:pt x="0" y="578"/>
                        <a:pt x="122" y="730"/>
                        <a:pt x="274" y="730"/>
                      </a:cubicBezTo>
                      <a:cubicBezTo>
                        <a:pt x="578" y="730"/>
                        <a:pt x="882" y="700"/>
                        <a:pt x="1186" y="700"/>
                      </a:cubicBezTo>
                      <a:cubicBezTo>
                        <a:pt x="1338" y="700"/>
                        <a:pt x="1490" y="639"/>
                        <a:pt x="1642" y="639"/>
                      </a:cubicBezTo>
                      <a:cubicBezTo>
                        <a:pt x="1794" y="639"/>
                        <a:pt x="1976" y="608"/>
                        <a:pt x="2189" y="578"/>
                      </a:cubicBezTo>
                      <a:cubicBezTo>
                        <a:pt x="2493" y="517"/>
                        <a:pt x="2432" y="0"/>
                        <a:pt x="2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18"/>
                <p:cNvSpPr/>
                <p:nvPr/>
              </p:nvSpPr>
              <p:spPr>
                <a:xfrm>
                  <a:off x="11050" y="7955525"/>
                  <a:ext cx="53625" cy="34775"/>
                </a:xfrm>
                <a:custGeom>
                  <a:rect b="b" l="l" r="r" t="t"/>
                  <a:pathLst>
                    <a:path extrusionOk="0" h="1391" w="2145">
                      <a:moveTo>
                        <a:pt x="1955" y="1"/>
                      </a:moveTo>
                      <a:cubicBezTo>
                        <a:pt x="1934" y="1"/>
                        <a:pt x="1911" y="4"/>
                        <a:pt x="1885" y="11"/>
                      </a:cubicBezTo>
                      <a:cubicBezTo>
                        <a:pt x="1825" y="11"/>
                        <a:pt x="1733" y="42"/>
                        <a:pt x="1673" y="42"/>
                      </a:cubicBezTo>
                      <a:cubicBezTo>
                        <a:pt x="1551" y="72"/>
                        <a:pt x="1490" y="102"/>
                        <a:pt x="1399" y="163"/>
                      </a:cubicBezTo>
                      <a:cubicBezTo>
                        <a:pt x="1247" y="224"/>
                        <a:pt x="1126" y="315"/>
                        <a:pt x="974" y="376"/>
                      </a:cubicBezTo>
                      <a:lnTo>
                        <a:pt x="153" y="923"/>
                      </a:lnTo>
                      <a:cubicBezTo>
                        <a:pt x="31" y="984"/>
                        <a:pt x="1" y="1106"/>
                        <a:pt x="31" y="1258"/>
                      </a:cubicBezTo>
                      <a:cubicBezTo>
                        <a:pt x="101" y="1350"/>
                        <a:pt x="206" y="1390"/>
                        <a:pt x="293" y="1390"/>
                      </a:cubicBezTo>
                      <a:cubicBezTo>
                        <a:pt x="319" y="1390"/>
                        <a:pt x="344" y="1386"/>
                        <a:pt x="366" y="1379"/>
                      </a:cubicBezTo>
                      <a:cubicBezTo>
                        <a:pt x="670" y="1227"/>
                        <a:pt x="943" y="1014"/>
                        <a:pt x="1247" y="862"/>
                      </a:cubicBezTo>
                      <a:cubicBezTo>
                        <a:pt x="1399" y="802"/>
                        <a:pt x="1521" y="710"/>
                        <a:pt x="1673" y="650"/>
                      </a:cubicBezTo>
                      <a:cubicBezTo>
                        <a:pt x="1733" y="619"/>
                        <a:pt x="1825" y="528"/>
                        <a:pt x="1885" y="498"/>
                      </a:cubicBezTo>
                      <a:cubicBezTo>
                        <a:pt x="1977" y="406"/>
                        <a:pt x="2007" y="376"/>
                        <a:pt x="2037" y="315"/>
                      </a:cubicBezTo>
                      <a:cubicBezTo>
                        <a:pt x="2144" y="182"/>
                        <a:pt x="2110" y="1"/>
                        <a:pt x="1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18"/>
                <p:cNvSpPr/>
                <p:nvPr/>
              </p:nvSpPr>
              <p:spPr>
                <a:xfrm>
                  <a:off x="13350" y="7898625"/>
                  <a:ext cx="50175" cy="40625"/>
                </a:xfrm>
                <a:custGeom>
                  <a:rect b="b" l="l" r="r" t="t"/>
                  <a:pathLst>
                    <a:path extrusionOk="0" h="1625" w="2007">
                      <a:moveTo>
                        <a:pt x="1706" y="0"/>
                      </a:moveTo>
                      <a:cubicBezTo>
                        <a:pt x="1641" y="0"/>
                        <a:pt x="1581" y="23"/>
                        <a:pt x="1550" y="68"/>
                      </a:cubicBezTo>
                      <a:cubicBezTo>
                        <a:pt x="1459" y="190"/>
                        <a:pt x="1338" y="251"/>
                        <a:pt x="1246" y="372"/>
                      </a:cubicBezTo>
                      <a:lnTo>
                        <a:pt x="942" y="676"/>
                      </a:lnTo>
                      <a:lnTo>
                        <a:pt x="882" y="707"/>
                      </a:lnTo>
                      <a:cubicBezTo>
                        <a:pt x="851" y="707"/>
                        <a:pt x="851" y="737"/>
                        <a:pt x="821" y="737"/>
                      </a:cubicBezTo>
                      <a:cubicBezTo>
                        <a:pt x="730" y="798"/>
                        <a:pt x="699" y="828"/>
                        <a:pt x="638" y="859"/>
                      </a:cubicBezTo>
                      <a:cubicBezTo>
                        <a:pt x="547" y="889"/>
                        <a:pt x="517" y="950"/>
                        <a:pt x="426" y="980"/>
                      </a:cubicBezTo>
                      <a:cubicBezTo>
                        <a:pt x="395" y="980"/>
                        <a:pt x="365" y="1011"/>
                        <a:pt x="365" y="1011"/>
                      </a:cubicBezTo>
                      <a:cubicBezTo>
                        <a:pt x="334" y="1011"/>
                        <a:pt x="334" y="1011"/>
                        <a:pt x="274" y="1041"/>
                      </a:cubicBezTo>
                      <a:cubicBezTo>
                        <a:pt x="122" y="1102"/>
                        <a:pt x="0" y="1254"/>
                        <a:pt x="61" y="1406"/>
                      </a:cubicBezTo>
                      <a:cubicBezTo>
                        <a:pt x="87" y="1538"/>
                        <a:pt x="206" y="1624"/>
                        <a:pt x="337" y="1624"/>
                      </a:cubicBezTo>
                      <a:cubicBezTo>
                        <a:pt x="356" y="1624"/>
                        <a:pt x="376" y="1623"/>
                        <a:pt x="395" y="1619"/>
                      </a:cubicBezTo>
                      <a:cubicBezTo>
                        <a:pt x="730" y="1497"/>
                        <a:pt x="1034" y="1345"/>
                        <a:pt x="1307" y="1163"/>
                      </a:cubicBezTo>
                      <a:cubicBezTo>
                        <a:pt x="1429" y="1102"/>
                        <a:pt x="1520" y="980"/>
                        <a:pt x="1641" y="859"/>
                      </a:cubicBezTo>
                      <a:cubicBezTo>
                        <a:pt x="1763" y="737"/>
                        <a:pt x="1885" y="585"/>
                        <a:pt x="1945" y="433"/>
                      </a:cubicBezTo>
                      <a:cubicBezTo>
                        <a:pt x="2006" y="312"/>
                        <a:pt x="2006" y="190"/>
                        <a:pt x="1885" y="68"/>
                      </a:cubicBezTo>
                      <a:cubicBezTo>
                        <a:pt x="1839" y="23"/>
                        <a:pt x="1771" y="0"/>
                        <a:pt x="17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18"/>
                <p:cNvSpPr/>
                <p:nvPr/>
              </p:nvSpPr>
              <p:spPr>
                <a:xfrm>
                  <a:off x="106800" y="7881800"/>
                  <a:ext cx="29675" cy="34875"/>
                </a:xfrm>
                <a:custGeom>
                  <a:rect b="b" l="l" r="r" t="t"/>
                  <a:pathLst>
                    <a:path extrusionOk="0" h="1395" w="1187">
                      <a:moveTo>
                        <a:pt x="937" y="1"/>
                      </a:moveTo>
                      <a:cubicBezTo>
                        <a:pt x="916" y="1"/>
                        <a:pt x="897" y="4"/>
                        <a:pt x="882" y="12"/>
                      </a:cubicBezTo>
                      <a:cubicBezTo>
                        <a:pt x="852" y="73"/>
                        <a:pt x="761" y="103"/>
                        <a:pt x="730" y="134"/>
                      </a:cubicBezTo>
                      <a:cubicBezTo>
                        <a:pt x="730" y="134"/>
                        <a:pt x="700" y="134"/>
                        <a:pt x="700" y="164"/>
                      </a:cubicBezTo>
                      <a:cubicBezTo>
                        <a:pt x="700" y="164"/>
                        <a:pt x="639" y="164"/>
                        <a:pt x="639" y="225"/>
                      </a:cubicBezTo>
                      <a:cubicBezTo>
                        <a:pt x="609" y="255"/>
                        <a:pt x="578" y="285"/>
                        <a:pt x="548" y="377"/>
                      </a:cubicBezTo>
                      <a:cubicBezTo>
                        <a:pt x="487" y="437"/>
                        <a:pt x="457" y="468"/>
                        <a:pt x="396" y="559"/>
                      </a:cubicBezTo>
                      <a:cubicBezTo>
                        <a:pt x="274" y="711"/>
                        <a:pt x="153" y="833"/>
                        <a:pt x="31" y="985"/>
                      </a:cubicBezTo>
                      <a:cubicBezTo>
                        <a:pt x="1" y="1015"/>
                        <a:pt x="1" y="1137"/>
                        <a:pt x="1" y="1167"/>
                      </a:cubicBezTo>
                      <a:cubicBezTo>
                        <a:pt x="1" y="1228"/>
                        <a:pt x="92" y="1319"/>
                        <a:pt x="122" y="1349"/>
                      </a:cubicBezTo>
                      <a:cubicBezTo>
                        <a:pt x="175" y="1381"/>
                        <a:pt x="228" y="1394"/>
                        <a:pt x="277" y="1394"/>
                      </a:cubicBezTo>
                      <a:cubicBezTo>
                        <a:pt x="369" y="1394"/>
                        <a:pt x="448" y="1348"/>
                        <a:pt x="487" y="1289"/>
                      </a:cubicBezTo>
                      <a:lnTo>
                        <a:pt x="761" y="893"/>
                      </a:lnTo>
                      <a:cubicBezTo>
                        <a:pt x="791" y="802"/>
                        <a:pt x="852" y="772"/>
                        <a:pt x="913" y="711"/>
                      </a:cubicBezTo>
                      <a:cubicBezTo>
                        <a:pt x="943" y="650"/>
                        <a:pt x="943" y="620"/>
                        <a:pt x="1004" y="620"/>
                      </a:cubicBezTo>
                      <a:cubicBezTo>
                        <a:pt x="1034" y="589"/>
                        <a:pt x="1034" y="529"/>
                        <a:pt x="1065" y="468"/>
                      </a:cubicBezTo>
                      <a:cubicBezTo>
                        <a:pt x="1095" y="285"/>
                        <a:pt x="1186" y="164"/>
                        <a:pt x="1095" y="103"/>
                      </a:cubicBezTo>
                      <a:cubicBezTo>
                        <a:pt x="1072" y="35"/>
                        <a:pt x="998" y="1"/>
                        <a:pt x="9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18"/>
                <p:cNvSpPr/>
                <p:nvPr/>
              </p:nvSpPr>
              <p:spPr>
                <a:xfrm>
                  <a:off x="96175" y="7828475"/>
                  <a:ext cx="33450" cy="49275"/>
                </a:xfrm>
                <a:custGeom>
                  <a:rect b="b" l="l" r="r" t="t"/>
                  <a:pathLst>
                    <a:path extrusionOk="0" h="1971" w="1338">
                      <a:moveTo>
                        <a:pt x="1028" y="0"/>
                      </a:moveTo>
                      <a:cubicBezTo>
                        <a:pt x="943" y="0"/>
                        <a:pt x="861" y="27"/>
                        <a:pt x="821" y="108"/>
                      </a:cubicBezTo>
                      <a:cubicBezTo>
                        <a:pt x="730" y="230"/>
                        <a:pt x="699" y="321"/>
                        <a:pt x="608" y="443"/>
                      </a:cubicBezTo>
                      <a:cubicBezTo>
                        <a:pt x="547" y="595"/>
                        <a:pt x="517" y="716"/>
                        <a:pt x="426" y="868"/>
                      </a:cubicBezTo>
                      <a:cubicBezTo>
                        <a:pt x="304" y="1142"/>
                        <a:pt x="213" y="1355"/>
                        <a:pt x="91" y="1628"/>
                      </a:cubicBezTo>
                      <a:cubicBezTo>
                        <a:pt x="0" y="1780"/>
                        <a:pt x="122" y="1932"/>
                        <a:pt x="274" y="1963"/>
                      </a:cubicBezTo>
                      <a:cubicBezTo>
                        <a:pt x="299" y="1968"/>
                        <a:pt x="324" y="1970"/>
                        <a:pt x="349" y="1970"/>
                      </a:cubicBezTo>
                      <a:cubicBezTo>
                        <a:pt x="473" y="1970"/>
                        <a:pt x="583" y="1907"/>
                        <a:pt x="608" y="1780"/>
                      </a:cubicBezTo>
                      <a:cubicBezTo>
                        <a:pt x="730" y="1507"/>
                        <a:pt x="851" y="1294"/>
                        <a:pt x="973" y="1020"/>
                      </a:cubicBezTo>
                      <a:cubicBezTo>
                        <a:pt x="1003" y="899"/>
                        <a:pt x="1064" y="777"/>
                        <a:pt x="1125" y="625"/>
                      </a:cubicBezTo>
                      <a:cubicBezTo>
                        <a:pt x="1155" y="534"/>
                        <a:pt x="1186" y="382"/>
                        <a:pt x="1277" y="260"/>
                      </a:cubicBezTo>
                      <a:cubicBezTo>
                        <a:pt x="1338" y="230"/>
                        <a:pt x="1277" y="78"/>
                        <a:pt x="1155" y="17"/>
                      </a:cubicBezTo>
                      <a:cubicBezTo>
                        <a:pt x="1115" y="7"/>
                        <a:pt x="1071" y="0"/>
                        <a:pt x="10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18"/>
                <p:cNvSpPr/>
                <p:nvPr/>
              </p:nvSpPr>
              <p:spPr>
                <a:xfrm>
                  <a:off x="153150" y="7789075"/>
                  <a:ext cx="16750" cy="53525"/>
                </a:xfrm>
                <a:custGeom>
                  <a:rect b="b" l="l" r="r" t="t"/>
                  <a:pathLst>
                    <a:path extrusionOk="0" h="2141" w="670">
                      <a:moveTo>
                        <a:pt x="435" y="0"/>
                      </a:moveTo>
                      <a:cubicBezTo>
                        <a:pt x="419" y="0"/>
                        <a:pt x="405" y="4"/>
                        <a:pt x="396" y="13"/>
                      </a:cubicBezTo>
                      <a:cubicBezTo>
                        <a:pt x="305" y="43"/>
                        <a:pt x="244" y="134"/>
                        <a:pt x="244" y="195"/>
                      </a:cubicBezTo>
                      <a:cubicBezTo>
                        <a:pt x="214" y="286"/>
                        <a:pt x="214" y="347"/>
                        <a:pt x="153" y="438"/>
                      </a:cubicBezTo>
                      <a:cubicBezTo>
                        <a:pt x="123" y="590"/>
                        <a:pt x="123" y="773"/>
                        <a:pt x="92" y="925"/>
                      </a:cubicBezTo>
                      <a:cubicBezTo>
                        <a:pt x="62" y="1259"/>
                        <a:pt x="62" y="1563"/>
                        <a:pt x="1" y="1897"/>
                      </a:cubicBezTo>
                      <a:cubicBezTo>
                        <a:pt x="1" y="2019"/>
                        <a:pt x="92" y="2110"/>
                        <a:pt x="214" y="2140"/>
                      </a:cubicBezTo>
                      <a:cubicBezTo>
                        <a:pt x="305" y="2140"/>
                        <a:pt x="396" y="2049"/>
                        <a:pt x="426" y="1958"/>
                      </a:cubicBezTo>
                      <a:cubicBezTo>
                        <a:pt x="518" y="1654"/>
                        <a:pt x="548" y="1289"/>
                        <a:pt x="578" y="985"/>
                      </a:cubicBezTo>
                      <a:cubicBezTo>
                        <a:pt x="609" y="833"/>
                        <a:pt x="609" y="681"/>
                        <a:pt x="609" y="529"/>
                      </a:cubicBezTo>
                      <a:lnTo>
                        <a:pt x="609" y="317"/>
                      </a:lnTo>
                      <a:cubicBezTo>
                        <a:pt x="670" y="195"/>
                        <a:pt x="609" y="134"/>
                        <a:pt x="548" y="43"/>
                      </a:cubicBezTo>
                      <a:cubicBezTo>
                        <a:pt x="527" y="22"/>
                        <a:pt x="475" y="0"/>
                        <a:pt x="4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18"/>
                <p:cNvSpPr/>
                <p:nvPr/>
              </p:nvSpPr>
              <p:spPr>
                <a:xfrm>
                  <a:off x="128075" y="7739425"/>
                  <a:ext cx="16750" cy="54725"/>
                </a:xfrm>
                <a:custGeom>
                  <a:rect b="b" l="l" r="r" t="t"/>
                  <a:pathLst>
                    <a:path extrusionOk="0" h="2189" w="670">
                      <a:moveTo>
                        <a:pt x="141" y="0"/>
                      </a:moveTo>
                      <a:cubicBezTo>
                        <a:pt x="107" y="0"/>
                        <a:pt x="77" y="8"/>
                        <a:pt x="62" y="23"/>
                      </a:cubicBezTo>
                      <a:cubicBezTo>
                        <a:pt x="1" y="84"/>
                        <a:pt x="1" y="175"/>
                        <a:pt x="1" y="297"/>
                      </a:cubicBezTo>
                      <a:cubicBezTo>
                        <a:pt x="1" y="357"/>
                        <a:pt x="1" y="449"/>
                        <a:pt x="31" y="540"/>
                      </a:cubicBezTo>
                      <a:cubicBezTo>
                        <a:pt x="31" y="692"/>
                        <a:pt x="62" y="904"/>
                        <a:pt x="92" y="1056"/>
                      </a:cubicBezTo>
                      <a:cubicBezTo>
                        <a:pt x="153" y="1391"/>
                        <a:pt x="214" y="1695"/>
                        <a:pt x="305" y="2029"/>
                      </a:cubicBezTo>
                      <a:cubicBezTo>
                        <a:pt x="330" y="2130"/>
                        <a:pt x="418" y="2189"/>
                        <a:pt x="482" y="2189"/>
                      </a:cubicBezTo>
                      <a:cubicBezTo>
                        <a:pt x="495" y="2189"/>
                        <a:pt x="507" y="2186"/>
                        <a:pt x="518" y="2181"/>
                      </a:cubicBezTo>
                      <a:cubicBezTo>
                        <a:pt x="639" y="2151"/>
                        <a:pt x="670" y="2059"/>
                        <a:pt x="670" y="1968"/>
                      </a:cubicBezTo>
                      <a:cubicBezTo>
                        <a:pt x="639" y="1604"/>
                        <a:pt x="609" y="1300"/>
                        <a:pt x="548" y="965"/>
                      </a:cubicBezTo>
                      <a:cubicBezTo>
                        <a:pt x="518" y="813"/>
                        <a:pt x="518" y="661"/>
                        <a:pt x="487" y="509"/>
                      </a:cubicBezTo>
                      <a:cubicBezTo>
                        <a:pt x="396" y="388"/>
                        <a:pt x="396" y="327"/>
                        <a:pt x="366" y="236"/>
                      </a:cubicBezTo>
                      <a:cubicBezTo>
                        <a:pt x="335" y="145"/>
                        <a:pt x="335" y="53"/>
                        <a:pt x="244" y="23"/>
                      </a:cubicBezTo>
                      <a:cubicBezTo>
                        <a:pt x="214" y="8"/>
                        <a:pt x="176" y="0"/>
                        <a:pt x="1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18"/>
                <p:cNvSpPr/>
                <p:nvPr/>
              </p:nvSpPr>
              <p:spPr>
                <a:xfrm>
                  <a:off x="155450" y="7698200"/>
                  <a:ext cx="20525" cy="45725"/>
                </a:xfrm>
                <a:custGeom>
                  <a:rect b="b" l="l" r="r" t="t"/>
                  <a:pathLst>
                    <a:path extrusionOk="0" h="1829" w="821">
                      <a:moveTo>
                        <a:pt x="199" y="0"/>
                      </a:moveTo>
                      <a:cubicBezTo>
                        <a:pt x="125" y="0"/>
                        <a:pt x="51" y="41"/>
                        <a:pt x="31" y="122"/>
                      </a:cubicBezTo>
                      <a:cubicBezTo>
                        <a:pt x="0" y="183"/>
                        <a:pt x="0" y="213"/>
                        <a:pt x="0" y="304"/>
                      </a:cubicBezTo>
                      <a:cubicBezTo>
                        <a:pt x="0" y="365"/>
                        <a:pt x="0" y="456"/>
                        <a:pt x="31" y="487"/>
                      </a:cubicBezTo>
                      <a:lnTo>
                        <a:pt x="304" y="1642"/>
                      </a:lnTo>
                      <a:cubicBezTo>
                        <a:pt x="331" y="1723"/>
                        <a:pt x="431" y="1829"/>
                        <a:pt x="560" y="1829"/>
                      </a:cubicBezTo>
                      <a:cubicBezTo>
                        <a:pt x="576" y="1829"/>
                        <a:pt x="592" y="1827"/>
                        <a:pt x="608" y="1824"/>
                      </a:cubicBezTo>
                      <a:cubicBezTo>
                        <a:pt x="730" y="1794"/>
                        <a:pt x="821" y="1672"/>
                        <a:pt x="790" y="1520"/>
                      </a:cubicBezTo>
                      <a:lnTo>
                        <a:pt x="517" y="426"/>
                      </a:lnTo>
                      <a:lnTo>
                        <a:pt x="426" y="183"/>
                      </a:lnTo>
                      <a:cubicBezTo>
                        <a:pt x="365" y="122"/>
                        <a:pt x="334" y="61"/>
                        <a:pt x="304" y="31"/>
                      </a:cubicBezTo>
                      <a:cubicBezTo>
                        <a:pt x="274" y="10"/>
                        <a:pt x="237" y="0"/>
                        <a:pt x="1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18"/>
                <p:cNvSpPr/>
                <p:nvPr/>
              </p:nvSpPr>
              <p:spPr>
                <a:xfrm>
                  <a:off x="121250" y="7649350"/>
                  <a:ext cx="14450" cy="35675"/>
                </a:xfrm>
                <a:custGeom>
                  <a:rect b="b" l="l" r="r" t="t"/>
                  <a:pathLst>
                    <a:path extrusionOk="0" h="1427" w="578">
                      <a:moveTo>
                        <a:pt x="146" y="1"/>
                      </a:moveTo>
                      <a:cubicBezTo>
                        <a:pt x="83" y="1"/>
                        <a:pt x="0" y="55"/>
                        <a:pt x="0" y="130"/>
                      </a:cubicBezTo>
                      <a:lnTo>
                        <a:pt x="0" y="282"/>
                      </a:lnTo>
                      <a:lnTo>
                        <a:pt x="0" y="313"/>
                      </a:lnTo>
                      <a:lnTo>
                        <a:pt x="0" y="343"/>
                      </a:lnTo>
                      <a:cubicBezTo>
                        <a:pt x="0" y="343"/>
                        <a:pt x="18" y="416"/>
                        <a:pt x="13" y="421"/>
                      </a:cubicBezTo>
                      <a:lnTo>
                        <a:pt x="13" y="421"/>
                      </a:lnTo>
                      <a:cubicBezTo>
                        <a:pt x="9" y="415"/>
                        <a:pt x="5" y="409"/>
                        <a:pt x="0" y="404"/>
                      </a:cubicBezTo>
                      <a:lnTo>
                        <a:pt x="0" y="404"/>
                      </a:lnTo>
                      <a:cubicBezTo>
                        <a:pt x="6" y="416"/>
                        <a:pt x="10" y="421"/>
                        <a:pt x="12" y="421"/>
                      </a:cubicBezTo>
                      <a:cubicBezTo>
                        <a:pt x="12" y="421"/>
                        <a:pt x="12" y="421"/>
                        <a:pt x="13" y="421"/>
                      </a:cubicBezTo>
                      <a:lnTo>
                        <a:pt x="13" y="421"/>
                      </a:lnTo>
                      <a:cubicBezTo>
                        <a:pt x="31" y="454"/>
                        <a:pt x="31" y="505"/>
                        <a:pt x="31" y="556"/>
                      </a:cubicBezTo>
                      <a:cubicBezTo>
                        <a:pt x="31" y="586"/>
                        <a:pt x="61" y="617"/>
                        <a:pt x="61" y="647"/>
                      </a:cubicBezTo>
                      <a:lnTo>
                        <a:pt x="61" y="738"/>
                      </a:lnTo>
                      <a:lnTo>
                        <a:pt x="61" y="890"/>
                      </a:lnTo>
                      <a:lnTo>
                        <a:pt x="61" y="982"/>
                      </a:lnTo>
                      <a:lnTo>
                        <a:pt x="61" y="1042"/>
                      </a:lnTo>
                      <a:cubicBezTo>
                        <a:pt x="61" y="1073"/>
                        <a:pt x="61" y="1073"/>
                        <a:pt x="31" y="1103"/>
                      </a:cubicBezTo>
                      <a:cubicBezTo>
                        <a:pt x="0" y="1225"/>
                        <a:pt x="61" y="1377"/>
                        <a:pt x="183" y="1407"/>
                      </a:cubicBezTo>
                      <a:cubicBezTo>
                        <a:pt x="209" y="1420"/>
                        <a:pt x="237" y="1426"/>
                        <a:pt x="265" y="1426"/>
                      </a:cubicBezTo>
                      <a:cubicBezTo>
                        <a:pt x="365" y="1426"/>
                        <a:pt x="463" y="1350"/>
                        <a:pt x="487" y="1255"/>
                      </a:cubicBezTo>
                      <a:cubicBezTo>
                        <a:pt x="578" y="1042"/>
                        <a:pt x="578" y="799"/>
                        <a:pt x="487" y="556"/>
                      </a:cubicBezTo>
                      <a:cubicBezTo>
                        <a:pt x="578" y="465"/>
                        <a:pt x="517" y="343"/>
                        <a:pt x="487" y="282"/>
                      </a:cubicBezTo>
                      <a:cubicBezTo>
                        <a:pt x="426" y="161"/>
                        <a:pt x="335" y="39"/>
                        <a:pt x="183" y="9"/>
                      </a:cubicBezTo>
                      <a:cubicBezTo>
                        <a:pt x="172" y="4"/>
                        <a:pt x="159"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18"/>
                <p:cNvSpPr/>
                <p:nvPr/>
              </p:nvSpPr>
              <p:spPr>
                <a:xfrm>
                  <a:off x="141775" y="7622675"/>
                  <a:ext cx="22800" cy="46675"/>
                </a:xfrm>
                <a:custGeom>
                  <a:rect b="b" l="l" r="r" t="t"/>
                  <a:pathLst>
                    <a:path extrusionOk="0" h="1867" w="912">
                      <a:moveTo>
                        <a:pt x="291" y="1"/>
                      </a:moveTo>
                      <a:cubicBezTo>
                        <a:pt x="262" y="1"/>
                        <a:pt x="236" y="4"/>
                        <a:pt x="213" y="12"/>
                      </a:cubicBezTo>
                      <a:cubicBezTo>
                        <a:pt x="91" y="103"/>
                        <a:pt x="0" y="194"/>
                        <a:pt x="61" y="316"/>
                      </a:cubicBezTo>
                      <a:lnTo>
                        <a:pt x="61" y="377"/>
                      </a:lnTo>
                      <a:cubicBezTo>
                        <a:pt x="61" y="438"/>
                        <a:pt x="61" y="438"/>
                        <a:pt x="91" y="468"/>
                      </a:cubicBezTo>
                      <a:cubicBezTo>
                        <a:pt x="91" y="498"/>
                        <a:pt x="122" y="559"/>
                        <a:pt x="122" y="620"/>
                      </a:cubicBezTo>
                      <a:cubicBezTo>
                        <a:pt x="122" y="650"/>
                        <a:pt x="152" y="711"/>
                        <a:pt x="152" y="742"/>
                      </a:cubicBezTo>
                      <a:cubicBezTo>
                        <a:pt x="152" y="772"/>
                        <a:pt x="152" y="772"/>
                        <a:pt x="213" y="802"/>
                      </a:cubicBezTo>
                      <a:cubicBezTo>
                        <a:pt x="213" y="863"/>
                        <a:pt x="243" y="894"/>
                        <a:pt x="243" y="954"/>
                      </a:cubicBezTo>
                      <a:cubicBezTo>
                        <a:pt x="274" y="1045"/>
                        <a:pt x="274" y="1137"/>
                        <a:pt x="274" y="1258"/>
                      </a:cubicBezTo>
                      <a:lnTo>
                        <a:pt x="274" y="1349"/>
                      </a:lnTo>
                      <a:lnTo>
                        <a:pt x="274" y="1380"/>
                      </a:lnTo>
                      <a:lnTo>
                        <a:pt x="274" y="1532"/>
                      </a:lnTo>
                      <a:cubicBezTo>
                        <a:pt x="274" y="1714"/>
                        <a:pt x="426" y="1866"/>
                        <a:pt x="578" y="1866"/>
                      </a:cubicBezTo>
                      <a:cubicBezTo>
                        <a:pt x="760" y="1866"/>
                        <a:pt x="912" y="1775"/>
                        <a:pt x="912" y="1562"/>
                      </a:cubicBezTo>
                      <a:cubicBezTo>
                        <a:pt x="912" y="1349"/>
                        <a:pt x="881" y="1076"/>
                        <a:pt x="851" y="863"/>
                      </a:cubicBezTo>
                      <a:cubicBezTo>
                        <a:pt x="821" y="559"/>
                        <a:pt x="699" y="286"/>
                        <a:pt x="547" y="103"/>
                      </a:cubicBezTo>
                      <a:cubicBezTo>
                        <a:pt x="479" y="35"/>
                        <a:pt x="376" y="1"/>
                        <a:pt x="2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18"/>
                <p:cNvSpPr/>
                <p:nvPr/>
              </p:nvSpPr>
              <p:spPr>
                <a:xfrm>
                  <a:off x="-476800" y="7836550"/>
                  <a:ext cx="42175" cy="46550"/>
                </a:xfrm>
                <a:custGeom>
                  <a:rect b="b" l="l" r="r" t="t"/>
                  <a:pathLst>
                    <a:path extrusionOk="0" h="1862" w="1687">
                      <a:moveTo>
                        <a:pt x="312" y="0"/>
                      </a:moveTo>
                      <a:cubicBezTo>
                        <a:pt x="208" y="0"/>
                        <a:pt x="83" y="53"/>
                        <a:pt x="62" y="181"/>
                      </a:cubicBezTo>
                      <a:cubicBezTo>
                        <a:pt x="1" y="424"/>
                        <a:pt x="122" y="576"/>
                        <a:pt x="244" y="758"/>
                      </a:cubicBezTo>
                      <a:cubicBezTo>
                        <a:pt x="335" y="910"/>
                        <a:pt x="426" y="1062"/>
                        <a:pt x="548" y="1214"/>
                      </a:cubicBezTo>
                      <a:cubicBezTo>
                        <a:pt x="670" y="1336"/>
                        <a:pt x="761" y="1488"/>
                        <a:pt x="913" y="1609"/>
                      </a:cubicBezTo>
                      <a:cubicBezTo>
                        <a:pt x="1065" y="1700"/>
                        <a:pt x="1186" y="1792"/>
                        <a:pt x="1338" y="1852"/>
                      </a:cubicBezTo>
                      <a:cubicBezTo>
                        <a:pt x="1355" y="1859"/>
                        <a:pt x="1372" y="1862"/>
                        <a:pt x="1389" y="1862"/>
                      </a:cubicBezTo>
                      <a:cubicBezTo>
                        <a:pt x="1532" y="1862"/>
                        <a:pt x="1687" y="1654"/>
                        <a:pt x="1551" y="1518"/>
                      </a:cubicBezTo>
                      <a:cubicBezTo>
                        <a:pt x="1429" y="1427"/>
                        <a:pt x="1308" y="1305"/>
                        <a:pt x="1247" y="1184"/>
                      </a:cubicBezTo>
                      <a:cubicBezTo>
                        <a:pt x="1247" y="1153"/>
                        <a:pt x="1186" y="1153"/>
                        <a:pt x="1186" y="1123"/>
                      </a:cubicBezTo>
                      <a:cubicBezTo>
                        <a:pt x="1156" y="1062"/>
                        <a:pt x="1156" y="1032"/>
                        <a:pt x="1126" y="1032"/>
                      </a:cubicBezTo>
                      <a:cubicBezTo>
                        <a:pt x="1095" y="1001"/>
                        <a:pt x="1095" y="940"/>
                        <a:pt x="1034" y="940"/>
                      </a:cubicBezTo>
                      <a:lnTo>
                        <a:pt x="1004" y="910"/>
                      </a:lnTo>
                      <a:lnTo>
                        <a:pt x="1004" y="880"/>
                      </a:lnTo>
                      <a:cubicBezTo>
                        <a:pt x="913" y="758"/>
                        <a:pt x="822" y="606"/>
                        <a:pt x="730" y="485"/>
                      </a:cubicBezTo>
                      <a:cubicBezTo>
                        <a:pt x="670" y="333"/>
                        <a:pt x="578" y="120"/>
                        <a:pt x="426" y="29"/>
                      </a:cubicBezTo>
                      <a:cubicBezTo>
                        <a:pt x="399" y="10"/>
                        <a:pt x="357" y="0"/>
                        <a:pt x="3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18"/>
                <p:cNvSpPr/>
                <p:nvPr/>
              </p:nvSpPr>
              <p:spPr>
                <a:xfrm>
                  <a:off x="-444125" y="7822975"/>
                  <a:ext cx="41825" cy="48525"/>
                </a:xfrm>
                <a:custGeom>
                  <a:rect b="b" l="l" r="r" t="t"/>
                  <a:pathLst>
                    <a:path extrusionOk="0" h="1941" w="1673">
                      <a:moveTo>
                        <a:pt x="243" y="0"/>
                      </a:moveTo>
                      <a:cubicBezTo>
                        <a:pt x="154" y="0"/>
                        <a:pt x="53" y="50"/>
                        <a:pt x="31" y="116"/>
                      </a:cubicBezTo>
                      <a:cubicBezTo>
                        <a:pt x="1" y="207"/>
                        <a:pt x="1" y="268"/>
                        <a:pt x="1" y="359"/>
                      </a:cubicBezTo>
                      <a:cubicBezTo>
                        <a:pt x="1" y="420"/>
                        <a:pt x="31" y="480"/>
                        <a:pt x="31" y="511"/>
                      </a:cubicBezTo>
                      <a:cubicBezTo>
                        <a:pt x="92" y="572"/>
                        <a:pt x="122" y="663"/>
                        <a:pt x="153" y="693"/>
                      </a:cubicBezTo>
                      <a:cubicBezTo>
                        <a:pt x="244" y="845"/>
                        <a:pt x="305" y="967"/>
                        <a:pt x="396" y="1119"/>
                      </a:cubicBezTo>
                      <a:cubicBezTo>
                        <a:pt x="578" y="1392"/>
                        <a:pt x="791" y="1635"/>
                        <a:pt x="1034" y="1848"/>
                      </a:cubicBezTo>
                      <a:cubicBezTo>
                        <a:pt x="1102" y="1899"/>
                        <a:pt x="1190" y="1941"/>
                        <a:pt x="1274" y="1941"/>
                      </a:cubicBezTo>
                      <a:cubicBezTo>
                        <a:pt x="1341" y="1941"/>
                        <a:pt x="1406" y="1915"/>
                        <a:pt x="1460" y="1848"/>
                      </a:cubicBezTo>
                      <a:cubicBezTo>
                        <a:pt x="1612" y="1757"/>
                        <a:pt x="1673" y="1544"/>
                        <a:pt x="1521" y="1423"/>
                      </a:cubicBezTo>
                      <a:cubicBezTo>
                        <a:pt x="1308" y="1240"/>
                        <a:pt x="1095" y="997"/>
                        <a:pt x="913" y="784"/>
                      </a:cubicBezTo>
                      <a:cubicBezTo>
                        <a:pt x="913" y="784"/>
                        <a:pt x="882" y="724"/>
                        <a:pt x="882" y="693"/>
                      </a:cubicBezTo>
                      <a:cubicBezTo>
                        <a:pt x="822" y="663"/>
                        <a:pt x="822" y="632"/>
                        <a:pt x="791" y="632"/>
                      </a:cubicBezTo>
                      <a:cubicBezTo>
                        <a:pt x="761" y="541"/>
                        <a:pt x="730" y="511"/>
                        <a:pt x="670" y="420"/>
                      </a:cubicBezTo>
                      <a:cubicBezTo>
                        <a:pt x="609" y="268"/>
                        <a:pt x="548" y="55"/>
                        <a:pt x="335" y="24"/>
                      </a:cubicBezTo>
                      <a:cubicBezTo>
                        <a:pt x="310" y="8"/>
                        <a:pt x="277" y="0"/>
                        <a:pt x="2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18"/>
                <p:cNvSpPr/>
                <p:nvPr/>
              </p:nvSpPr>
              <p:spPr>
                <a:xfrm>
                  <a:off x="-391625" y="6938500"/>
                  <a:ext cx="210625" cy="376300"/>
                </a:xfrm>
                <a:custGeom>
                  <a:rect b="b" l="l" r="r" t="t"/>
                  <a:pathLst>
                    <a:path extrusionOk="0" h="15052" w="8425">
                      <a:moveTo>
                        <a:pt x="3201" y="0"/>
                      </a:moveTo>
                      <a:cubicBezTo>
                        <a:pt x="3144" y="0"/>
                        <a:pt x="3083" y="38"/>
                        <a:pt x="3068" y="114"/>
                      </a:cubicBezTo>
                      <a:cubicBezTo>
                        <a:pt x="3038" y="449"/>
                        <a:pt x="2947" y="753"/>
                        <a:pt x="2916" y="1087"/>
                      </a:cubicBezTo>
                      <a:lnTo>
                        <a:pt x="2916" y="2090"/>
                      </a:lnTo>
                      <a:lnTo>
                        <a:pt x="2916" y="2941"/>
                      </a:lnTo>
                      <a:cubicBezTo>
                        <a:pt x="2491" y="3640"/>
                        <a:pt x="2035" y="4278"/>
                        <a:pt x="1579" y="4917"/>
                      </a:cubicBezTo>
                      <a:cubicBezTo>
                        <a:pt x="1092" y="5585"/>
                        <a:pt x="606" y="6193"/>
                        <a:pt x="120" y="6832"/>
                      </a:cubicBezTo>
                      <a:cubicBezTo>
                        <a:pt x="1" y="6998"/>
                        <a:pt x="161" y="7183"/>
                        <a:pt x="324" y="7183"/>
                      </a:cubicBezTo>
                      <a:cubicBezTo>
                        <a:pt x="369" y="7183"/>
                        <a:pt x="414" y="7169"/>
                        <a:pt x="454" y="7136"/>
                      </a:cubicBezTo>
                      <a:cubicBezTo>
                        <a:pt x="1396" y="6254"/>
                        <a:pt x="2278" y="5160"/>
                        <a:pt x="3007" y="4066"/>
                      </a:cubicBezTo>
                      <a:cubicBezTo>
                        <a:pt x="3068" y="4917"/>
                        <a:pt x="3159" y="5829"/>
                        <a:pt x="3251" y="6710"/>
                      </a:cubicBezTo>
                      <a:cubicBezTo>
                        <a:pt x="3251" y="6710"/>
                        <a:pt x="3251" y="6740"/>
                        <a:pt x="3220" y="6740"/>
                      </a:cubicBezTo>
                      <a:cubicBezTo>
                        <a:pt x="2460" y="8382"/>
                        <a:pt x="1792" y="10054"/>
                        <a:pt x="1184" y="11756"/>
                      </a:cubicBezTo>
                      <a:cubicBezTo>
                        <a:pt x="1109" y="11944"/>
                        <a:pt x="1266" y="12073"/>
                        <a:pt x="1425" y="12073"/>
                      </a:cubicBezTo>
                      <a:cubicBezTo>
                        <a:pt x="1524" y="12073"/>
                        <a:pt x="1624" y="12024"/>
                        <a:pt x="1670" y="11908"/>
                      </a:cubicBezTo>
                      <a:cubicBezTo>
                        <a:pt x="2187" y="10540"/>
                        <a:pt x="2795" y="9172"/>
                        <a:pt x="3463" y="7865"/>
                      </a:cubicBezTo>
                      <a:cubicBezTo>
                        <a:pt x="3919" y="10266"/>
                        <a:pt x="4679" y="12637"/>
                        <a:pt x="5652" y="14886"/>
                      </a:cubicBezTo>
                      <a:cubicBezTo>
                        <a:pt x="5700" y="15003"/>
                        <a:pt x="5789" y="15051"/>
                        <a:pt x="5882" y="15051"/>
                      </a:cubicBezTo>
                      <a:cubicBezTo>
                        <a:pt x="6082" y="15051"/>
                        <a:pt x="6302" y="14831"/>
                        <a:pt x="6199" y="14583"/>
                      </a:cubicBezTo>
                      <a:cubicBezTo>
                        <a:pt x="5226" y="12364"/>
                        <a:pt x="4527" y="10023"/>
                        <a:pt x="4071" y="7652"/>
                      </a:cubicBezTo>
                      <a:lnTo>
                        <a:pt x="4071" y="7652"/>
                      </a:lnTo>
                      <a:cubicBezTo>
                        <a:pt x="5226" y="8625"/>
                        <a:pt x="6381" y="9506"/>
                        <a:pt x="7567" y="10418"/>
                      </a:cubicBezTo>
                      <a:cubicBezTo>
                        <a:pt x="7669" y="10491"/>
                        <a:pt x="7768" y="10521"/>
                        <a:pt x="7858" y="10521"/>
                      </a:cubicBezTo>
                      <a:cubicBezTo>
                        <a:pt x="8219" y="10521"/>
                        <a:pt x="8425" y="10024"/>
                        <a:pt x="8083" y="9780"/>
                      </a:cubicBezTo>
                      <a:cubicBezTo>
                        <a:pt x="6716" y="8716"/>
                        <a:pt x="5348" y="7652"/>
                        <a:pt x="3950" y="6588"/>
                      </a:cubicBezTo>
                      <a:cubicBezTo>
                        <a:pt x="3798" y="5677"/>
                        <a:pt x="3646" y="4765"/>
                        <a:pt x="3555" y="3853"/>
                      </a:cubicBezTo>
                      <a:lnTo>
                        <a:pt x="3555" y="3792"/>
                      </a:lnTo>
                      <a:cubicBezTo>
                        <a:pt x="4375" y="4552"/>
                        <a:pt x="5165" y="5312"/>
                        <a:pt x="5986" y="6011"/>
                      </a:cubicBezTo>
                      <a:cubicBezTo>
                        <a:pt x="6053" y="6061"/>
                        <a:pt x="6124" y="6083"/>
                        <a:pt x="6192" y="6083"/>
                      </a:cubicBezTo>
                      <a:cubicBezTo>
                        <a:pt x="6493" y="6083"/>
                        <a:pt x="6751" y="5662"/>
                        <a:pt x="6503" y="5464"/>
                      </a:cubicBezTo>
                      <a:cubicBezTo>
                        <a:pt x="5530" y="4552"/>
                        <a:pt x="4527" y="3701"/>
                        <a:pt x="3494" y="2880"/>
                      </a:cubicBezTo>
                      <a:cubicBezTo>
                        <a:pt x="3494" y="2576"/>
                        <a:pt x="3463" y="2303"/>
                        <a:pt x="3463" y="1999"/>
                      </a:cubicBezTo>
                      <a:cubicBezTo>
                        <a:pt x="3463" y="1695"/>
                        <a:pt x="3463" y="1391"/>
                        <a:pt x="3403" y="1087"/>
                      </a:cubicBezTo>
                      <a:cubicBezTo>
                        <a:pt x="3403" y="753"/>
                        <a:pt x="3342" y="449"/>
                        <a:pt x="3311" y="114"/>
                      </a:cubicBezTo>
                      <a:cubicBezTo>
                        <a:pt x="3311" y="38"/>
                        <a:pt x="3258" y="0"/>
                        <a:pt x="32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18"/>
                <p:cNvSpPr/>
                <p:nvPr/>
              </p:nvSpPr>
              <p:spPr>
                <a:xfrm>
                  <a:off x="-377250" y="7444200"/>
                  <a:ext cx="169475" cy="274900"/>
                </a:xfrm>
                <a:custGeom>
                  <a:rect b="b" l="l" r="r" t="t"/>
                  <a:pathLst>
                    <a:path extrusionOk="0" h="10996" w="6779">
                      <a:moveTo>
                        <a:pt x="2404" y="1"/>
                      </a:moveTo>
                      <a:cubicBezTo>
                        <a:pt x="1539" y="1"/>
                        <a:pt x="762" y="514"/>
                        <a:pt x="517" y="1649"/>
                      </a:cubicBezTo>
                      <a:cubicBezTo>
                        <a:pt x="1" y="4051"/>
                        <a:pt x="669" y="6938"/>
                        <a:pt x="1824" y="9066"/>
                      </a:cubicBezTo>
                      <a:cubicBezTo>
                        <a:pt x="2311" y="9978"/>
                        <a:pt x="3040" y="10890"/>
                        <a:pt x="4043" y="10981"/>
                      </a:cubicBezTo>
                      <a:cubicBezTo>
                        <a:pt x="4119" y="10991"/>
                        <a:pt x="4194" y="10996"/>
                        <a:pt x="4269" y="10996"/>
                      </a:cubicBezTo>
                      <a:cubicBezTo>
                        <a:pt x="5103" y="10996"/>
                        <a:pt x="5902" y="10399"/>
                        <a:pt x="6293" y="9674"/>
                      </a:cubicBezTo>
                      <a:cubicBezTo>
                        <a:pt x="6323" y="9552"/>
                        <a:pt x="6414" y="9400"/>
                        <a:pt x="6445" y="9279"/>
                      </a:cubicBezTo>
                      <a:cubicBezTo>
                        <a:pt x="6749" y="8549"/>
                        <a:pt x="6779" y="7759"/>
                        <a:pt x="6749" y="6969"/>
                      </a:cubicBezTo>
                      <a:cubicBezTo>
                        <a:pt x="6688" y="4811"/>
                        <a:pt x="5989" y="2592"/>
                        <a:pt x="4469" y="1011"/>
                      </a:cubicBezTo>
                      <a:cubicBezTo>
                        <a:pt x="4439" y="920"/>
                        <a:pt x="4347" y="890"/>
                        <a:pt x="4287" y="798"/>
                      </a:cubicBezTo>
                      <a:cubicBezTo>
                        <a:pt x="3731" y="281"/>
                        <a:pt x="3043" y="1"/>
                        <a:pt x="24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18"/>
                <p:cNvSpPr/>
                <p:nvPr/>
              </p:nvSpPr>
              <p:spPr>
                <a:xfrm>
                  <a:off x="-303525" y="7464150"/>
                  <a:ext cx="95750" cy="212025"/>
                </a:xfrm>
                <a:custGeom>
                  <a:rect b="b" l="l" r="r" t="t"/>
                  <a:pathLst>
                    <a:path extrusionOk="0" h="8481" w="3830">
                      <a:moveTo>
                        <a:pt x="1368" y="0"/>
                      </a:moveTo>
                      <a:cubicBezTo>
                        <a:pt x="1034" y="244"/>
                        <a:pt x="790" y="578"/>
                        <a:pt x="638" y="1034"/>
                      </a:cubicBezTo>
                      <a:cubicBezTo>
                        <a:pt x="0" y="3040"/>
                        <a:pt x="547" y="5320"/>
                        <a:pt x="1611" y="7052"/>
                      </a:cubicBezTo>
                      <a:cubicBezTo>
                        <a:pt x="2006" y="7690"/>
                        <a:pt x="2614" y="8329"/>
                        <a:pt x="3496" y="8481"/>
                      </a:cubicBezTo>
                      <a:cubicBezTo>
                        <a:pt x="3800" y="7751"/>
                        <a:pt x="3830" y="6961"/>
                        <a:pt x="3800" y="6171"/>
                      </a:cubicBezTo>
                      <a:cubicBezTo>
                        <a:pt x="3739" y="4013"/>
                        <a:pt x="3040" y="1794"/>
                        <a:pt x="1550" y="213"/>
                      </a:cubicBezTo>
                      <a:cubicBezTo>
                        <a:pt x="1520" y="122"/>
                        <a:pt x="1459" y="92"/>
                        <a:pt x="136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18"/>
                <p:cNvSpPr/>
                <p:nvPr/>
              </p:nvSpPr>
              <p:spPr>
                <a:xfrm>
                  <a:off x="-145475" y="7392225"/>
                  <a:ext cx="169475" cy="275050"/>
                </a:xfrm>
                <a:custGeom>
                  <a:rect b="b" l="l" r="r" t="t"/>
                  <a:pathLst>
                    <a:path extrusionOk="0" h="11002" w="6779">
                      <a:moveTo>
                        <a:pt x="2382" y="1"/>
                      </a:moveTo>
                      <a:cubicBezTo>
                        <a:pt x="1526" y="1"/>
                        <a:pt x="760" y="505"/>
                        <a:pt x="517" y="1631"/>
                      </a:cubicBezTo>
                      <a:cubicBezTo>
                        <a:pt x="0" y="4032"/>
                        <a:pt x="669" y="6920"/>
                        <a:pt x="1824" y="9048"/>
                      </a:cubicBezTo>
                      <a:cubicBezTo>
                        <a:pt x="2311" y="9960"/>
                        <a:pt x="3040" y="10871"/>
                        <a:pt x="4043" y="10993"/>
                      </a:cubicBezTo>
                      <a:cubicBezTo>
                        <a:pt x="4102" y="10999"/>
                        <a:pt x="4160" y="11002"/>
                        <a:pt x="4218" y="11002"/>
                      </a:cubicBezTo>
                      <a:cubicBezTo>
                        <a:pt x="5070" y="11002"/>
                        <a:pt x="5894" y="10395"/>
                        <a:pt x="6292" y="9656"/>
                      </a:cubicBezTo>
                      <a:cubicBezTo>
                        <a:pt x="6323" y="9534"/>
                        <a:pt x="6414" y="9382"/>
                        <a:pt x="6444" y="9260"/>
                      </a:cubicBezTo>
                      <a:cubicBezTo>
                        <a:pt x="6748" y="8561"/>
                        <a:pt x="6779" y="7741"/>
                        <a:pt x="6748" y="6950"/>
                      </a:cubicBezTo>
                      <a:cubicBezTo>
                        <a:pt x="6687" y="4792"/>
                        <a:pt x="5988" y="2573"/>
                        <a:pt x="4469" y="993"/>
                      </a:cubicBezTo>
                      <a:cubicBezTo>
                        <a:pt x="4438" y="902"/>
                        <a:pt x="4347" y="871"/>
                        <a:pt x="4286" y="810"/>
                      </a:cubicBezTo>
                      <a:cubicBezTo>
                        <a:pt x="3724" y="288"/>
                        <a:pt x="3027" y="1"/>
                        <a:pt x="23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18"/>
                <p:cNvSpPr/>
                <p:nvPr/>
              </p:nvSpPr>
              <p:spPr>
                <a:xfrm>
                  <a:off x="-71775" y="7412475"/>
                  <a:ext cx="95775" cy="211275"/>
                </a:xfrm>
                <a:custGeom>
                  <a:rect b="b" l="l" r="r" t="t"/>
                  <a:pathLst>
                    <a:path extrusionOk="0" h="8451" w="3831">
                      <a:moveTo>
                        <a:pt x="1369" y="0"/>
                      </a:moveTo>
                      <a:cubicBezTo>
                        <a:pt x="1034" y="213"/>
                        <a:pt x="791" y="548"/>
                        <a:pt x="639" y="1004"/>
                      </a:cubicBezTo>
                      <a:cubicBezTo>
                        <a:pt x="1" y="3040"/>
                        <a:pt x="548" y="5320"/>
                        <a:pt x="1612" y="7022"/>
                      </a:cubicBezTo>
                      <a:cubicBezTo>
                        <a:pt x="2007" y="7660"/>
                        <a:pt x="2615" y="8298"/>
                        <a:pt x="3496" y="8450"/>
                      </a:cubicBezTo>
                      <a:cubicBezTo>
                        <a:pt x="3800" y="7751"/>
                        <a:pt x="3831" y="6931"/>
                        <a:pt x="3800" y="6140"/>
                      </a:cubicBezTo>
                      <a:cubicBezTo>
                        <a:pt x="3739" y="3982"/>
                        <a:pt x="3040" y="1763"/>
                        <a:pt x="1551" y="183"/>
                      </a:cubicBezTo>
                      <a:cubicBezTo>
                        <a:pt x="1521" y="92"/>
                        <a:pt x="1460" y="61"/>
                        <a:pt x="13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18"/>
                <p:cNvSpPr/>
                <p:nvPr/>
              </p:nvSpPr>
              <p:spPr>
                <a:xfrm>
                  <a:off x="-416850" y="7382025"/>
                  <a:ext cx="112575" cy="58200"/>
                </a:xfrm>
                <a:custGeom>
                  <a:rect b="b" l="l" r="r" t="t"/>
                  <a:pathLst>
                    <a:path extrusionOk="0" h="2328" w="4503">
                      <a:moveTo>
                        <a:pt x="2830" y="1"/>
                      </a:moveTo>
                      <a:cubicBezTo>
                        <a:pt x="2460" y="1"/>
                        <a:pt x="2090" y="72"/>
                        <a:pt x="1737" y="215"/>
                      </a:cubicBezTo>
                      <a:cubicBezTo>
                        <a:pt x="1007" y="519"/>
                        <a:pt x="399" y="1218"/>
                        <a:pt x="95" y="1918"/>
                      </a:cubicBezTo>
                      <a:cubicBezTo>
                        <a:pt x="1" y="2164"/>
                        <a:pt x="201" y="2328"/>
                        <a:pt x="402" y="2328"/>
                      </a:cubicBezTo>
                      <a:cubicBezTo>
                        <a:pt x="524" y="2328"/>
                        <a:pt x="646" y="2268"/>
                        <a:pt x="703" y="2130"/>
                      </a:cubicBezTo>
                      <a:cubicBezTo>
                        <a:pt x="1027" y="1223"/>
                        <a:pt x="1904" y="715"/>
                        <a:pt x="2798" y="715"/>
                      </a:cubicBezTo>
                      <a:cubicBezTo>
                        <a:pt x="3163" y="715"/>
                        <a:pt x="3530" y="799"/>
                        <a:pt x="3864" y="975"/>
                      </a:cubicBezTo>
                      <a:cubicBezTo>
                        <a:pt x="3935" y="1022"/>
                        <a:pt x="4009" y="1046"/>
                        <a:pt x="4082" y="1046"/>
                      </a:cubicBezTo>
                      <a:cubicBezTo>
                        <a:pt x="4197" y="1046"/>
                        <a:pt x="4306" y="985"/>
                        <a:pt x="4381" y="854"/>
                      </a:cubicBezTo>
                      <a:cubicBezTo>
                        <a:pt x="4503" y="702"/>
                        <a:pt x="4472" y="459"/>
                        <a:pt x="4260" y="367"/>
                      </a:cubicBezTo>
                      <a:cubicBezTo>
                        <a:pt x="3809" y="125"/>
                        <a:pt x="3319" y="1"/>
                        <a:pt x="2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18"/>
                <p:cNvSpPr/>
                <p:nvPr/>
              </p:nvSpPr>
              <p:spPr>
                <a:xfrm>
                  <a:off x="-172850" y="7317425"/>
                  <a:ext cx="129475" cy="58300"/>
                </a:xfrm>
                <a:custGeom>
                  <a:rect b="b" l="l" r="r" t="t"/>
                  <a:pathLst>
                    <a:path extrusionOk="0" h="2332" w="5179">
                      <a:moveTo>
                        <a:pt x="2741" y="1"/>
                      </a:moveTo>
                      <a:cubicBezTo>
                        <a:pt x="2543" y="1"/>
                        <a:pt x="2348" y="21"/>
                        <a:pt x="2159" y="64"/>
                      </a:cubicBezTo>
                      <a:cubicBezTo>
                        <a:pt x="1156" y="307"/>
                        <a:pt x="336" y="1006"/>
                        <a:pt x="62" y="1948"/>
                      </a:cubicBezTo>
                      <a:cubicBezTo>
                        <a:pt x="0" y="2154"/>
                        <a:pt x="175" y="2331"/>
                        <a:pt x="341" y="2331"/>
                      </a:cubicBezTo>
                      <a:cubicBezTo>
                        <a:pt x="421" y="2331"/>
                        <a:pt x="499" y="2290"/>
                        <a:pt x="548" y="2192"/>
                      </a:cubicBezTo>
                      <a:cubicBezTo>
                        <a:pt x="943" y="1553"/>
                        <a:pt x="1551" y="1006"/>
                        <a:pt x="2311" y="915"/>
                      </a:cubicBezTo>
                      <a:cubicBezTo>
                        <a:pt x="2424" y="895"/>
                        <a:pt x="2535" y="886"/>
                        <a:pt x="2646" y="886"/>
                      </a:cubicBezTo>
                      <a:cubicBezTo>
                        <a:pt x="3221" y="886"/>
                        <a:pt x="3762" y="1140"/>
                        <a:pt x="4196" y="1523"/>
                      </a:cubicBezTo>
                      <a:cubicBezTo>
                        <a:pt x="4298" y="1604"/>
                        <a:pt x="4407" y="1639"/>
                        <a:pt x="4511" y="1639"/>
                      </a:cubicBezTo>
                      <a:cubicBezTo>
                        <a:pt x="4875" y="1639"/>
                        <a:pt x="5178" y="1222"/>
                        <a:pt x="4895" y="915"/>
                      </a:cubicBezTo>
                      <a:cubicBezTo>
                        <a:pt x="4360" y="331"/>
                        <a:pt x="3533" y="1"/>
                        <a:pt x="27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18"/>
                <p:cNvSpPr/>
                <p:nvPr/>
              </p:nvSpPr>
              <p:spPr>
                <a:xfrm>
                  <a:off x="-386375" y="7762025"/>
                  <a:ext cx="34225" cy="36725"/>
                </a:xfrm>
                <a:custGeom>
                  <a:rect b="b" l="l" r="r" t="t"/>
                  <a:pathLst>
                    <a:path extrusionOk="0" h="1469" w="1369">
                      <a:moveTo>
                        <a:pt x="1065" y="0"/>
                      </a:moveTo>
                      <a:cubicBezTo>
                        <a:pt x="1004" y="0"/>
                        <a:pt x="913" y="0"/>
                        <a:pt x="852" y="31"/>
                      </a:cubicBezTo>
                      <a:cubicBezTo>
                        <a:pt x="822" y="61"/>
                        <a:pt x="761" y="61"/>
                        <a:pt x="730" y="92"/>
                      </a:cubicBezTo>
                      <a:cubicBezTo>
                        <a:pt x="700" y="152"/>
                        <a:pt x="670" y="183"/>
                        <a:pt x="670" y="213"/>
                      </a:cubicBezTo>
                      <a:cubicBezTo>
                        <a:pt x="609" y="244"/>
                        <a:pt x="579" y="304"/>
                        <a:pt x="579" y="335"/>
                      </a:cubicBezTo>
                      <a:cubicBezTo>
                        <a:pt x="548" y="396"/>
                        <a:pt x="457" y="487"/>
                        <a:pt x="427" y="548"/>
                      </a:cubicBezTo>
                      <a:lnTo>
                        <a:pt x="92" y="1003"/>
                      </a:lnTo>
                      <a:cubicBezTo>
                        <a:pt x="1" y="1125"/>
                        <a:pt x="62" y="1307"/>
                        <a:pt x="153" y="1399"/>
                      </a:cubicBezTo>
                      <a:cubicBezTo>
                        <a:pt x="223" y="1434"/>
                        <a:pt x="314" y="1469"/>
                        <a:pt x="395" y="1469"/>
                      </a:cubicBezTo>
                      <a:cubicBezTo>
                        <a:pt x="455" y="1469"/>
                        <a:pt x="510" y="1450"/>
                        <a:pt x="548" y="1399"/>
                      </a:cubicBezTo>
                      <a:cubicBezTo>
                        <a:pt x="670" y="1247"/>
                        <a:pt x="822" y="1125"/>
                        <a:pt x="913" y="973"/>
                      </a:cubicBezTo>
                      <a:cubicBezTo>
                        <a:pt x="1004" y="882"/>
                        <a:pt x="1065" y="821"/>
                        <a:pt x="1156" y="700"/>
                      </a:cubicBezTo>
                      <a:cubicBezTo>
                        <a:pt x="1186" y="669"/>
                        <a:pt x="1217" y="639"/>
                        <a:pt x="1217" y="608"/>
                      </a:cubicBezTo>
                      <a:cubicBezTo>
                        <a:pt x="1278" y="548"/>
                        <a:pt x="1308" y="487"/>
                        <a:pt x="1338" y="396"/>
                      </a:cubicBezTo>
                      <a:cubicBezTo>
                        <a:pt x="1369" y="304"/>
                        <a:pt x="1338" y="152"/>
                        <a:pt x="1217" y="61"/>
                      </a:cubicBezTo>
                      <a:cubicBezTo>
                        <a:pt x="1186" y="31"/>
                        <a:pt x="1156" y="0"/>
                        <a:pt x="10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18"/>
                <p:cNvSpPr/>
                <p:nvPr/>
              </p:nvSpPr>
              <p:spPr>
                <a:xfrm>
                  <a:off x="-358250" y="7785075"/>
                  <a:ext cx="28150" cy="41325"/>
                </a:xfrm>
                <a:custGeom>
                  <a:rect b="b" l="l" r="r" t="t"/>
                  <a:pathLst>
                    <a:path extrusionOk="0" h="1653" w="1126">
                      <a:moveTo>
                        <a:pt x="785" y="1"/>
                      </a:moveTo>
                      <a:cubicBezTo>
                        <a:pt x="711" y="1"/>
                        <a:pt x="644" y="15"/>
                        <a:pt x="609" y="51"/>
                      </a:cubicBezTo>
                      <a:cubicBezTo>
                        <a:pt x="517" y="142"/>
                        <a:pt x="487" y="203"/>
                        <a:pt x="457" y="294"/>
                      </a:cubicBezTo>
                      <a:cubicBezTo>
                        <a:pt x="396" y="325"/>
                        <a:pt x="396" y="355"/>
                        <a:pt x="365" y="446"/>
                      </a:cubicBezTo>
                      <a:cubicBezTo>
                        <a:pt x="335" y="507"/>
                        <a:pt x="274" y="629"/>
                        <a:pt x="244" y="689"/>
                      </a:cubicBezTo>
                      <a:lnTo>
                        <a:pt x="31" y="1267"/>
                      </a:lnTo>
                      <a:cubicBezTo>
                        <a:pt x="1" y="1389"/>
                        <a:pt x="61" y="1540"/>
                        <a:pt x="183" y="1601"/>
                      </a:cubicBezTo>
                      <a:cubicBezTo>
                        <a:pt x="217" y="1635"/>
                        <a:pt x="268" y="1653"/>
                        <a:pt x="321" y="1653"/>
                      </a:cubicBezTo>
                      <a:cubicBezTo>
                        <a:pt x="408" y="1653"/>
                        <a:pt x="498" y="1605"/>
                        <a:pt x="517" y="1510"/>
                      </a:cubicBezTo>
                      <a:cubicBezTo>
                        <a:pt x="639" y="1297"/>
                        <a:pt x="700" y="1145"/>
                        <a:pt x="821" y="963"/>
                      </a:cubicBezTo>
                      <a:cubicBezTo>
                        <a:pt x="852" y="902"/>
                        <a:pt x="913" y="781"/>
                        <a:pt x="973" y="689"/>
                      </a:cubicBezTo>
                      <a:cubicBezTo>
                        <a:pt x="1004" y="659"/>
                        <a:pt x="1004" y="629"/>
                        <a:pt x="1034" y="537"/>
                      </a:cubicBezTo>
                      <a:cubicBezTo>
                        <a:pt x="1095" y="477"/>
                        <a:pt x="1125" y="385"/>
                        <a:pt x="1125" y="294"/>
                      </a:cubicBezTo>
                      <a:cubicBezTo>
                        <a:pt x="1125" y="203"/>
                        <a:pt x="1064" y="81"/>
                        <a:pt x="943" y="21"/>
                      </a:cubicBezTo>
                      <a:cubicBezTo>
                        <a:pt x="893" y="8"/>
                        <a:pt x="837"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18"/>
                <p:cNvSpPr/>
                <p:nvPr/>
              </p:nvSpPr>
              <p:spPr>
                <a:xfrm>
                  <a:off x="-326325" y="7786950"/>
                  <a:ext cx="29650" cy="46225"/>
                </a:xfrm>
                <a:custGeom>
                  <a:rect b="b" l="l" r="r" t="t"/>
                  <a:pathLst>
                    <a:path extrusionOk="0" h="1849" w="1186">
                      <a:moveTo>
                        <a:pt x="843" y="1"/>
                      </a:moveTo>
                      <a:cubicBezTo>
                        <a:pt x="685" y="1"/>
                        <a:pt x="536" y="90"/>
                        <a:pt x="456" y="250"/>
                      </a:cubicBezTo>
                      <a:cubicBezTo>
                        <a:pt x="304" y="614"/>
                        <a:pt x="183" y="979"/>
                        <a:pt x="31" y="1344"/>
                      </a:cubicBezTo>
                      <a:cubicBezTo>
                        <a:pt x="0" y="1435"/>
                        <a:pt x="31" y="1587"/>
                        <a:pt x="91" y="1648"/>
                      </a:cubicBezTo>
                      <a:cubicBezTo>
                        <a:pt x="122" y="1739"/>
                        <a:pt x="183" y="1800"/>
                        <a:pt x="304" y="1830"/>
                      </a:cubicBezTo>
                      <a:cubicBezTo>
                        <a:pt x="342" y="1843"/>
                        <a:pt x="382" y="1849"/>
                        <a:pt x="421" y="1849"/>
                      </a:cubicBezTo>
                      <a:cubicBezTo>
                        <a:pt x="569" y="1849"/>
                        <a:pt x="712" y="1762"/>
                        <a:pt x="760" y="1617"/>
                      </a:cubicBezTo>
                      <a:cubicBezTo>
                        <a:pt x="912" y="1222"/>
                        <a:pt x="1034" y="888"/>
                        <a:pt x="1186" y="523"/>
                      </a:cubicBezTo>
                      <a:cubicBezTo>
                        <a:pt x="1186" y="402"/>
                        <a:pt x="1186" y="280"/>
                        <a:pt x="1155" y="219"/>
                      </a:cubicBezTo>
                      <a:cubicBezTo>
                        <a:pt x="1094" y="128"/>
                        <a:pt x="1034" y="67"/>
                        <a:pt x="912" y="6"/>
                      </a:cubicBezTo>
                      <a:cubicBezTo>
                        <a:pt x="889" y="3"/>
                        <a:pt x="866" y="1"/>
                        <a:pt x="8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18"/>
                <p:cNvSpPr/>
                <p:nvPr/>
              </p:nvSpPr>
              <p:spPr>
                <a:xfrm>
                  <a:off x="27025" y="7653125"/>
                  <a:ext cx="42575" cy="37300"/>
                </a:xfrm>
                <a:custGeom>
                  <a:rect b="b" l="l" r="r" t="t"/>
                  <a:pathLst>
                    <a:path extrusionOk="0" h="1492" w="1703">
                      <a:moveTo>
                        <a:pt x="315" y="0"/>
                      </a:moveTo>
                      <a:cubicBezTo>
                        <a:pt x="258" y="0"/>
                        <a:pt x="203" y="15"/>
                        <a:pt x="152" y="40"/>
                      </a:cubicBezTo>
                      <a:cubicBezTo>
                        <a:pt x="31" y="131"/>
                        <a:pt x="0" y="283"/>
                        <a:pt x="91" y="435"/>
                      </a:cubicBezTo>
                      <a:cubicBezTo>
                        <a:pt x="274" y="770"/>
                        <a:pt x="487" y="1043"/>
                        <a:pt x="851" y="1256"/>
                      </a:cubicBezTo>
                      <a:lnTo>
                        <a:pt x="1064" y="1378"/>
                      </a:lnTo>
                      <a:cubicBezTo>
                        <a:pt x="1094" y="1408"/>
                        <a:pt x="1155" y="1408"/>
                        <a:pt x="1186" y="1469"/>
                      </a:cubicBezTo>
                      <a:cubicBezTo>
                        <a:pt x="1216" y="1484"/>
                        <a:pt x="1254" y="1492"/>
                        <a:pt x="1292" y="1492"/>
                      </a:cubicBezTo>
                      <a:cubicBezTo>
                        <a:pt x="1330" y="1492"/>
                        <a:pt x="1368" y="1484"/>
                        <a:pt x="1398" y="1469"/>
                      </a:cubicBezTo>
                      <a:cubicBezTo>
                        <a:pt x="1550" y="1408"/>
                        <a:pt x="1642" y="1347"/>
                        <a:pt x="1702" y="1226"/>
                      </a:cubicBezTo>
                      <a:cubicBezTo>
                        <a:pt x="1702" y="1074"/>
                        <a:pt x="1702" y="952"/>
                        <a:pt x="1642" y="891"/>
                      </a:cubicBezTo>
                      <a:cubicBezTo>
                        <a:pt x="1611" y="800"/>
                        <a:pt x="1550" y="770"/>
                        <a:pt x="1490" y="739"/>
                      </a:cubicBezTo>
                      <a:cubicBezTo>
                        <a:pt x="1459" y="739"/>
                        <a:pt x="1459" y="709"/>
                        <a:pt x="1398" y="709"/>
                      </a:cubicBezTo>
                      <a:lnTo>
                        <a:pt x="1186" y="587"/>
                      </a:lnTo>
                      <a:cubicBezTo>
                        <a:pt x="1034" y="466"/>
                        <a:pt x="882" y="405"/>
                        <a:pt x="730" y="283"/>
                      </a:cubicBezTo>
                      <a:cubicBezTo>
                        <a:pt x="760" y="283"/>
                        <a:pt x="760" y="314"/>
                        <a:pt x="791" y="314"/>
                      </a:cubicBezTo>
                      <a:cubicBezTo>
                        <a:pt x="760" y="283"/>
                        <a:pt x="730" y="283"/>
                        <a:pt x="699" y="253"/>
                      </a:cubicBezTo>
                      <a:lnTo>
                        <a:pt x="547" y="101"/>
                      </a:lnTo>
                      <a:cubicBezTo>
                        <a:pt x="476" y="30"/>
                        <a:pt x="395"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18"/>
                <p:cNvSpPr/>
                <p:nvPr/>
              </p:nvSpPr>
              <p:spPr>
                <a:xfrm>
                  <a:off x="37650" y="7630375"/>
                  <a:ext cx="53225" cy="32325"/>
                </a:xfrm>
                <a:custGeom>
                  <a:rect b="b" l="l" r="r" t="t"/>
                  <a:pathLst>
                    <a:path extrusionOk="0" h="1293" w="2129">
                      <a:moveTo>
                        <a:pt x="320" y="0"/>
                      </a:moveTo>
                      <a:cubicBezTo>
                        <a:pt x="274" y="0"/>
                        <a:pt x="229" y="8"/>
                        <a:pt x="183" y="38"/>
                      </a:cubicBezTo>
                      <a:cubicBezTo>
                        <a:pt x="92" y="99"/>
                        <a:pt x="31" y="160"/>
                        <a:pt x="31" y="251"/>
                      </a:cubicBezTo>
                      <a:cubicBezTo>
                        <a:pt x="1" y="403"/>
                        <a:pt x="62" y="616"/>
                        <a:pt x="274" y="646"/>
                      </a:cubicBezTo>
                      <a:cubicBezTo>
                        <a:pt x="366" y="707"/>
                        <a:pt x="518" y="737"/>
                        <a:pt x="639" y="768"/>
                      </a:cubicBezTo>
                      <a:cubicBezTo>
                        <a:pt x="730" y="798"/>
                        <a:pt x="761" y="798"/>
                        <a:pt x="821" y="859"/>
                      </a:cubicBezTo>
                      <a:cubicBezTo>
                        <a:pt x="882" y="859"/>
                        <a:pt x="913" y="889"/>
                        <a:pt x="913" y="889"/>
                      </a:cubicBezTo>
                      <a:lnTo>
                        <a:pt x="943" y="889"/>
                      </a:lnTo>
                      <a:cubicBezTo>
                        <a:pt x="1065" y="950"/>
                        <a:pt x="1186" y="1011"/>
                        <a:pt x="1277" y="1072"/>
                      </a:cubicBezTo>
                      <a:cubicBezTo>
                        <a:pt x="1369" y="1102"/>
                        <a:pt x="1399" y="1163"/>
                        <a:pt x="1490" y="1193"/>
                      </a:cubicBezTo>
                      <a:cubicBezTo>
                        <a:pt x="1554" y="1236"/>
                        <a:pt x="1647" y="1293"/>
                        <a:pt x="1738" y="1293"/>
                      </a:cubicBezTo>
                      <a:cubicBezTo>
                        <a:pt x="1778" y="1293"/>
                        <a:pt x="1818" y="1282"/>
                        <a:pt x="1855" y="1254"/>
                      </a:cubicBezTo>
                      <a:cubicBezTo>
                        <a:pt x="1946" y="1224"/>
                        <a:pt x="1977" y="1224"/>
                        <a:pt x="2037" y="1163"/>
                      </a:cubicBezTo>
                      <a:cubicBezTo>
                        <a:pt x="2098" y="1102"/>
                        <a:pt x="2128" y="1041"/>
                        <a:pt x="2128" y="950"/>
                      </a:cubicBezTo>
                      <a:cubicBezTo>
                        <a:pt x="2098" y="798"/>
                        <a:pt x="1977" y="646"/>
                        <a:pt x="1855" y="586"/>
                      </a:cubicBezTo>
                      <a:cubicBezTo>
                        <a:pt x="1794" y="555"/>
                        <a:pt x="1733" y="494"/>
                        <a:pt x="1673" y="464"/>
                      </a:cubicBezTo>
                      <a:cubicBezTo>
                        <a:pt x="1521" y="403"/>
                        <a:pt x="1369" y="312"/>
                        <a:pt x="1247" y="251"/>
                      </a:cubicBezTo>
                      <a:cubicBezTo>
                        <a:pt x="973" y="130"/>
                        <a:pt x="730" y="38"/>
                        <a:pt x="457" y="8"/>
                      </a:cubicBezTo>
                      <a:cubicBezTo>
                        <a:pt x="411" y="8"/>
                        <a:pt x="366" y="0"/>
                        <a:pt x="3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18"/>
                <p:cNvSpPr/>
                <p:nvPr/>
              </p:nvSpPr>
              <p:spPr>
                <a:xfrm>
                  <a:off x="50575" y="7604725"/>
                  <a:ext cx="44100" cy="22250"/>
                </a:xfrm>
                <a:custGeom>
                  <a:rect b="b" l="l" r="r" t="t"/>
                  <a:pathLst>
                    <a:path extrusionOk="0" h="890" w="1764">
                      <a:moveTo>
                        <a:pt x="548" y="1"/>
                      </a:moveTo>
                      <a:cubicBezTo>
                        <a:pt x="426" y="1"/>
                        <a:pt x="304" y="1"/>
                        <a:pt x="213" y="61"/>
                      </a:cubicBezTo>
                      <a:cubicBezTo>
                        <a:pt x="92" y="92"/>
                        <a:pt x="1" y="213"/>
                        <a:pt x="1" y="274"/>
                      </a:cubicBezTo>
                      <a:cubicBezTo>
                        <a:pt x="1" y="396"/>
                        <a:pt x="92" y="517"/>
                        <a:pt x="213" y="548"/>
                      </a:cubicBezTo>
                      <a:cubicBezTo>
                        <a:pt x="274" y="578"/>
                        <a:pt x="396" y="578"/>
                        <a:pt x="456" y="608"/>
                      </a:cubicBezTo>
                      <a:cubicBezTo>
                        <a:pt x="548" y="608"/>
                        <a:pt x="669" y="669"/>
                        <a:pt x="730" y="700"/>
                      </a:cubicBezTo>
                      <a:cubicBezTo>
                        <a:pt x="912" y="730"/>
                        <a:pt x="1064" y="821"/>
                        <a:pt x="1277" y="882"/>
                      </a:cubicBezTo>
                      <a:cubicBezTo>
                        <a:pt x="1302" y="887"/>
                        <a:pt x="1329" y="890"/>
                        <a:pt x="1355" y="890"/>
                      </a:cubicBezTo>
                      <a:cubicBezTo>
                        <a:pt x="1487" y="890"/>
                        <a:pt x="1622" y="826"/>
                        <a:pt x="1672" y="700"/>
                      </a:cubicBezTo>
                      <a:cubicBezTo>
                        <a:pt x="1763" y="548"/>
                        <a:pt x="1733" y="365"/>
                        <a:pt x="1581" y="274"/>
                      </a:cubicBezTo>
                      <a:cubicBezTo>
                        <a:pt x="1460" y="213"/>
                        <a:pt x="1338" y="153"/>
                        <a:pt x="1216" y="122"/>
                      </a:cubicBezTo>
                      <a:cubicBezTo>
                        <a:pt x="1125" y="92"/>
                        <a:pt x="1004" y="61"/>
                        <a:pt x="882" y="61"/>
                      </a:cubicBezTo>
                      <a:cubicBezTo>
                        <a:pt x="760" y="1"/>
                        <a:pt x="669" y="1"/>
                        <a:pt x="5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18"/>
                <p:cNvSpPr/>
                <p:nvPr/>
              </p:nvSpPr>
              <p:spPr>
                <a:xfrm>
                  <a:off x="-213875" y="7692500"/>
                  <a:ext cx="195325" cy="108825"/>
                </a:xfrm>
                <a:custGeom>
                  <a:rect b="b" l="l" r="r" t="t"/>
                  <a:pathLst>
                    <a:path extrusionOk="0" h="4353" w="7813">
                      <a:moveTo>
                        <a:pt x="5844" y="0"/>
                      </a:moveTo>
                      <a:cubicBezTo>
                        <a:pt x="5723" y="0"/>
                        <a:pt x="5609" y="15"/>
                        <a:pt x="5502" y="46"/>
                      </a:cubicBezTo>
                      <a:cubicBezTo>
                        <a:pt x="5350" y="76"/>
                        <a:pt x="5229" y="228"/>
                        <a:pt x="5229" y="411"/>
                      </a:cubicBezTo>
                      <a:cubicBezTo>
                        <a:pt x="5229" y="563"/>
                        <a:pt x="5381" y="715"/>
                        <a:pt x="5533" y="715"/>
                      </a:cubicBezTo>
                      <a:lnTo>
                        <a:pt x="5989" y="715"/>
                      </a:lnTo>
                      <a:cubicBezTo>
                        <a:pt x="6019" y="715"/>
                        <a:pt x="6080" y="745"/>
                        <a:pt x="6110" y="745"/>
                      </a:cubicBezTo>
                      <a:lnTo>
                        <a:pt x="6110" y="836"/>
                      </a:lnTo>
                      <a:cubicBezTo>
                        <a:pt x="5989" y="1930"/>
                        <a:pt x="5168" y="2994"/>
                        <a:pt x="4043" y="3298"/>
                      </a:cubicBezTo>
                      <a:cubicBezTo>
                        <a:pt x="3770" y="3374"/>
                        <a:pt x="3489" y="3412"/>
                        <a:pt x="3204" y="3412"/>
                      </a:cubicBezTo>
                      <a:cubicBezTo>
                        <a:pt x="2919" y="3412"/>
                        <a:pt x="2630" y="3374"/>
                        <a:pt x="2341" y="3298"/>
                      </a:cubicBezTo>
                      <a:cubicBezTo>
                        <a:pt x="2068" y="3237"/>
                        <a:pt x="1825" y="3085"/>
                        <a:pt x="1551" y="2964"/>
                      </a:cubicBezTo>
                      <a:cubicBezTo>
                        <a:pt x="1369" y="2842"/>
                        <a:pt x="1156" y="2690"/>
                        <a:pt x="973" y="2538"/>
                      </a:cubicBezTo>
                      <a:lnTo>
                        <a:pt x="973" y="2508"/>
                      </a:lnTo>
                      <a:lnTo>
                        <a:pt x="1065" y="2417"/>
                      </a:lnTo>
                      <a:lnTo>
                        <a:pt x="1095" y="2386"/>
                      </a:lnTo>
                      <a:cubicBezTo>
                        <a:pt x="1125" y="2386"/>
                        <a:pt x="1156" y="2356"/>
                        <a:pt x="1156" y="2356"/>
                      </a:cubicBezTo>
                      <a:cubicBezTo>
                        <a:pt x="1247" y="2295"/>
                        <a:pt x="1277" y="2265"/>
                        <a:pt x="1369" y="2234"/>
                      </a:cubicBezTo>
                      <a:cubicBezTo>
                        <a:pt x="1460" y="2113"/>
                        <a:pt x="1521" y="2022"/>
                        <a:pt x="1429" y="1870"/>
                      </a:cubicBezTo>
                      <a:cubicBezTo>
                        <a:pt x="1399" y="1748"/>
                        <a:pt x="1247" y="1626"/>
                        <a:pt x="1125" y="1626"/>
                      </a:cubicBezTo>
                      <a:cubicBezTo>
                        <a:pt x="1004" y="1626"/>
                        <a:pt x="943" y="1657"/>
                        <a:pt x="852" y="1718"/>
                      </a:cubicBezTo>
                      <a:cubicBezTo>
                        <a:pt x="791" y="1748"/>
                        <a:pt x="761" y="1778"/>
                        <a:pt x="670" y="1809"/>
                      </a:cubicBezTo>
                      <a:cubicBezTo>
                        <a:pt x="609" y="1870"/>
                        <a:pt x="518" y="1930"/>
                        <a:pt x="487" y="2022"/>
                      </a:cubicBezTo>
                      <a:cubicBezTo>
                        <a:pt x="335" y="2204"/>
                        <a:pt x="183" y="2386"/>
                        <a:pt x="92" y="2569"/>
                      </a:cubicBezTo>
                      <a:cubicBezTo>
                        <a:pt x="31" y="2781"/>
                        <a:pt x="1" y="2964"/>
                        <a:pt x="1" y="3177"/>
                      </a:cubicBezTo>
                      <a:cubicBezTo>
                        <a:pt x="1" y="3298"/>
                        <a:pt x="1" y="3420"/>
                        <a:pt x="31" y="3541"/>
                      </a:cubicBezTo>
                      <a:cubicBezTo>
                        <a:pt x="31" y="3602"/>
                        <a:pt x="62" y="3633"/>
                        <a:pt x="92" y="3724"/>
                      </a:cubicBezTo>
                      <a:cubicBezTo>
                        <a:pt x="92" y="3754"/>
                        <a:pt x="153" y="3754"/>
                        <a:pt x="153" y="3784"/>
                      </a:cubicBezTo>
                      <a:cubicBezTo>
                        <a:pt x="153" y="3845"/>
                        <a:pt x="183" y="3845"/>
                        <a:pt x="183" y="3845"/>
                      </a:cubicBezTo>
                      <a:cubicBezTo>
                        <a:pt x="214" y="3876"/>
                        <a:pt x="214" y="3906"/>
                        <a:pt x="244" y="3936"/>
                      </a:cubicBezTo>
                      <a:cubicBezTo>
                        <a:pt x="291" y="3996"/>
                        <a:pt x="357" y="4023"/>
                        <a:pt x="416" y="4023"/>
                      </a:cubicBezTo>
                      <a:cubicBezTo>
                        <a:pt x="509" y="4023"/>
                        <a:pt x="585" y="3957"/>
                        <a:pt x="548" y="3845"/>
                      </a:cubicBezTo>
                      <a:lnTo>
                        <a:pt x="548" y="3754"/>
                      </a:lnTo>
                      <a:lnTo>
                        <a:pt x="548" y="3724"/>
                      </a:lnTo>
                      <a:lnTo>
                        <a:pt x="548" y="3602"/>
                      </a:lnTo>
                      <a:lnTo>
                        <a:pt x="548" y="3572"/>
                      </a:lnTo>
                      <a:lnTo>
                        <a:pt x="548" y="3450"/>
                      </a:lnTo>
                      <a:lnTo>
                        <a:pt x="548" y="3329"/>
                      </a:lnTo>
                      <a:lnTo>
                        <a:pt x="548" y="3298"/>
                      </a:lnTo>
                      <a:cubicBezTo>
                        <a:pt x="548" y="3268"/>
                        <a:pt x="548" y="3268"/>
                        <a:pt x="609" y="3237"/>
                      </a:cubicBezTo>
                      <a:cubicBezTo>
                        <a:pt x="943" y="3633"/>
                        <a:pt x="1521" y="3936"/>
                        <a:pt x="2007" y="4149"/>
                      </a:cubicBezTo>
                      <a:cubicBezTo>
                        <a:pt x="2408" y="4283"/>
                        <a:pt x="2828" y="4352"/>
                        <a:pt x="3245" y="4352"/>
                      </a:cubicBezTo>
                      <a:cubicBezTo>
                        <a:pt x="3587" y="4352"/>
                        <a:pt x="3928" y="4306"/>
                        <a:pt x="4256" y="4210"/>
                      </a:cubicBezTo>
                      <a:cubicBezTo>
                        <a:pt x="5563" y="3784"/>
                        <a:pt x="6597" y="2660"/>
                        <a:pt x="6870" y="1292"/>
                      </a:cubicBezTo>
                      <a:cubicBezTo>
                        <a:pt x="6992" y="1383"/>
                        <a:pt x="7053" y="1505"/>
                        <a:pt x="7205" y="1626"/>
                      </a:cubicBezTo>
                      <a:cubicBezTo>
                        <a:pt x="7265" y="1672"/>
                        <a:pt x="7334" y="1695"/>
                        <a:pt x="7402" y="1695"/>
                      </a:cubicBezTo>
                      <a:cubicBezTo>
                        <a:pt x="7471" y="1695"/>
                        <a:pt x="7539" y="1672"/>
                        <a:pt x="7600" y="1626"/>
                      </a:cubicBezTo>
                      <a:cubicBezTo>
                        <a:pt x="7691" y="1535"/>
                        <a:pt x="7752" y="1383"/>
                        <a:pt x="7752" y="1262"/>
                      </a:cubicBezTo>
                      <a:cubicBezTo>
                        <a:pt x="7813" y="988"/>
                        <a:pt x="7630" y="806"/>
                        <a:pt x="7448" y="654"/>
                      </a:cubicBezTo>
                      <a:cubicBezTo>
                        <a:pt x="7296" y="502"/>
                        <a:pt x="7083" y="380"/>
                        <a:pt x="6870" y="259"/>
                      </a:cubicBezTo>
                      <a:cubicBezTo>
                        <a:pt x="6688" y="137"/>
                        <a:pt x="6445" y="76"/>
                        <a:pt x="6232" y="46"/>
                      </a:cubicBezTo>
                      <a:cubicBezTo>
                        <a:pt x="6095" y="15"/>
                        <a:pt x="5966" y="0"/>
                        <a:pt x="58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18"/>
                <p:cNvSpPr/>
                <p:nvPr/>
              </p:nvSpPr>
              <p:spPr>
                <a:xfrm>
                  <a:off x="-852175" y="7477075"/>
                  <a:ext cx="218100" cy="298650"/>
                </a:xfrm>
                <a:custGeom>
                  <a:rect b="b" l="l" r="r" t="t"/>
                  <a:pathLst>
                    <a:path extrusionOk="0" h="11946" w="8724">
                      <a:moveTo>
                        <a:pt x="3040" y="0"/>
                      </a:moveTo>
                      <a:lnTo>
                        <a:pt x="2827" y="1520"/>
                      </a:lnTo>
                      <a:cubicBezTo>
                        <a:pt x="2614" y="3587"/>
                        <a:pt x="1581" y="5562"/>
                        <a:pt x="0" y="6930"/>
                      </a:cubicBezTo>
                      <a:cubicBezTo>
                        <a:pt x="2037" y="7508"/>
                        <a:pt x="3800" y="8845"/>
                        <a:pt x="4894" y="10669"/>
                      </a:cubicBezTo>
                      <a:lnTo>
                        <a:pt x="5684" y="11946"/>
                      </a:lnTo>
                      <a:lnTo>
                        <a:pt x="5867" y="10426"/>
                      </a:lnTo>
                      <a:cubicBezTo>
                        <a:pt x="6110" y="8359"/>
                        <a:pt x="7113" y="6353"/>
                        <a:pt x="8724" y="5015"/>
                      </a:cubicBezTo>
                      <a:cubicBezTo>
                        <a:pt x="6687" y="4438"/>
                        <a:pt x="4925" y="3100"/>
                        <a:pt x="3830" y="1277"/>
                      </a:cubicBezTo>
                      <a:lnTo>
                        <a:pt x="30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18"/>
                <p:cNvSpPr/>
                <p:nvPr/>
              </p:nvSpPr>
              <p:spPr>
                <a:xfrm>
                  <a:off x="-755675" y="7274175"/>
                  <a:ext cx="137575" cy="189225"/>
                </a:xfrm>
                <a:custGeom>
                  <a:rect b="b" l="l" r="r" t="t"/>
                  <a:pathLst>
                    <a:path extrusionOk="0" h="7569" w="5503">
                      <a:moveTo>
                        <a:pt x="1946" y="0"/>
                      </a:moveTo>
                      <a:lnTo>
                        <a:pt x="1824" y="973"/>
                      </a:lnTo>
                      <a:cubicBezTo>
                        <a:pt x="1672" y="2280"/>
                        <a:pt x="1034" y="3496"/>
                        <a:pt x="1" y="4408"/>
                      </a:cubicBezTo>
                      <a:cubicBezTo>
                        <a:pt x="1308" y="4803"/>
                        <a:pt x="2402" y="5624"/>
                        <a:pt x="3071" y="6779"/>
                      </a:cubicBezTo>
                      <a:lnTo>
                        <a:pt x="3587" y="7569"/>
                      </a:lnTo>
                      <a:lnTo>
                        <a:pt x="3679" y="6627"/>
                      </a:lnTo>
                      <a:cubicBezTo>
                        <a:pt x="3831" y="5289"/>
                        <a:pt x="4499" y="4073"/>
                        <a:pt x="5502" y="3162"/>
                      </a:cubicBezTo>
                      <a:cubicBezTo>
                        <a:pt x="4256" y="2797"/>
                        <a:pt x="3162" y="1946"/>
                        <a:pt x="2432" y="821"/>
                      </a:cubicBezTo>
                      <a:lnTo>
                        <a:pt x="19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18"/>
                <p:cNvSpPr/>
                <p:nvPr/>
              </p:nvSpPr>
              <p:spPr>
                <a:xfrm>
                  <a:off x="429750" y="6774925"/>
                  <a:ext cx="133025" cy="183150"/>
                </a:xfrm>
                <a:custGeom>
                  <a:rect b="b" l="l" r="r" t="t"/>
                  <a:pathLst>
                    <a:path extrusionOk="0" h="7326" w="5321">
                      <a:moveTo>
                        <a:pt x="1460" y="1"/>
                      </a:moveTo>
                      <a:lnTo>
                        <a:pt x="1460" y="943"/>
                      </a:lnTo>
                      <a:cubicBezTo>
                        <a:pt x="1399" y="2280"/>
                        <a:pt x="913" y="3557"/>
                        <a:pt x="1" y="4560"/>
                      </a:cubicBezTo>
                      <a:cubicBezTo>
                        <a:pt x="1338" y="4773"/>
                        <a:pt x="2524" y="5502"/>
                        <a:pt x="3314" y="6566"/>
                      </a:cubicBezTo>
                      <a:lnTo>
                        <a:pt x="3892" y="7326"/>
                      </a:lnTo>
                      <a:lnTo>
                        <a:pt x="3892" y="6384"/>
                      </a:lnTo>
                      <a:cubicBezTo>
                        <a:pt x="3922" y="5046"/>
                        <a:pt x="4408" y="3770"/>
                        <a:pt x="5320" y="2767"/>
                      </a:cubicBezTo>
                      <a:cubicBezTo>
                        <a:pt x="4044" y="2554"/>
                        <a:pt x="2828" y="1824"/>
                        <a:pt x="2007" y="760"/>
                      </a:cubicBezTo>
                      <a:lnTo>
                        <a:pt x="14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18"/>
                <p:cNvSpPr/>
                <p:nvPr/>
              </p:nvSpPr>
              <p:spPr>
                <a:xfrm>
                  <a:off x="610625" y="6922350"/>
                  <a:ext cx="87400" cy="118575"/>
                </a:xfrm>
                <a:custGeom>
                  <a:rect b="b" l="l" r="r" t="t"/>
                  <a:pathLst>
                    <a:path extrusionOk="0" h="4743" w="3496">
                      <a:moveTo>
                        <a:pt x="942" y="0"/>
                      </a:moveTo>
                      <a:lnTo>
                        <a:pt x="942" y="608"/>
                      </a:lnTo>
                      <a:cubicBezTo>
                        <a:pt x="942" y="1459"/>
                        <a:pt x="608" y="2310"/>
                        <a:pt x="0" y="2918"/>
                      </a:cubicBezTo>
                      <a:cubicBezTo>
                        <a:pt x="821" y="3070"/>
                        <a:pt x="1611" y="3526"/>
                        <a:pt x="2158" y="4256"/>
                      </a:cubicBezTo>
                      <a:lnTo>
                        <a:pt x="2523" y="4742"/>
                      </a:lnTo>
                      <a:lnTo>
                        <a:pt x="2523" y="4134"/>
                      </a:lnTo>
                      <a:cubicBezTo>
                        <a:pt x="2523" y="3253"/>
                        <a:pt x="2888" y="2432"/>
                        <a:pt x="3496" y="1824"/>
                      </a:cubicBezTo>
                      <a:cubicBezTo>
                        <a:pt x="2614" y="1611"/>
                        <a:pt x="1854" y="1155"/>
                        <a:pt x="1307" y="487"/>
                      </a:cubicBezTo>
                      <a:lnTo>
                        <a:pt x="94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18"/>
                <p:cNvSpPr/>
                <p:nvPr/>
              </p:nvSpPr>
              <p:spPr>
                <a:xfrm>
                  <a:off x="46775" y="7097125"/>
                  <a:ext cx="165675" cy="210500"/>
                </a:xfrm>
                <a:custGeom>
                  <a:rect b="b" l="l" r="r" t="t"/>
                  <a:pathLst>
                    <a:path extrusionOk="0" h="8420" w="6627">
                      <a:moveTo>
                        <a:pt x="4651" y="0"/>
                      </a:moveTo>
                      <a:cubicBezTo>
                        <a:pt x="3101" y="821"/>
                        <a:pt x="1520" y="1611"/>
                        <a:pt x="1" y="2371"/>
                      </a:cubicBezTo>
                      <a:cubicBezTo>
                        <a:pt x="730" y="4408"/>
                        <a:pt x="1429" y="6414"/>
                        <a:pt x="2128" y="8420"/>
                      </a:cubicBezTo>
                      <a:cubicBezTo>
                        <a:pt x="3618" y="7782"/>
                        <a:pt x="5137" y="7174"/>
                        <a:pt x="6627" y="6535"/>
                      </a:cubicBezTo>
                      <a:cubicBezTo>
                        <a:pt x="6505" y="6171"/>
                        <a:pt x="6444" y="5867"/>
                        <a:pt x="6323" y="5532"/>
                      </a:cubicBezTo>
                      <a:cubicBezTo>
                        <a:pt x="6201" y="5228"/>
                        <a:pt x="6140" y="4894"/>
                        <a:pt x="6019" y="4560"/>
                      </a:cubicBezTo>
                      <a:cubicBezTo>
                        <a:pt x="5715" y="4651"/>
                        <a:pt x="5411" y="4803"/>
                        <a:pt x="5107" y="4924"/>
                      </a:cubicBezTo>
                      <a:cubicBezTo>
                        <a:pt x="4681" y="5107"/>
                        <a:pt x="4226" y="5320"/>
                        <a:pt x="3800" y="5502"/>
                      </a:cubicBezTo>
                      <a:cubicBezTo>
                        <a:pt x="3739" y="5259"/>
                        <a:pt x="3709" y="5076"/>
                        <a:pt x="3618" y="4864"/>
                      </a:cubicBezTo>
                      <a:cubicBezTo>
                        <a:pt x="4104" y="4620"/>
                        <a:pt x="4651" y="4347"/>
                        <a:pt x="5137" y="4134"/>
                      </a:cubicBezTo>
                      <a:cubicBezTo>
                        <a:pt x="4985" y="3678"/>
                        <a:pt x="4864" y="3192"/>
                        <a:pt x="4712" y="2736"/>
                      </a:cubicBezTo>
                      <a:cubicBezTo>
                        <a:pt x="4226" y="2949"/>
                        <a:pt x="3709" y="3222"/>
                        <a:pt x="3192" y="3435"/>
                      </a:cubicBezTo>
                      <a:cubicBezTo>
                        <a:pt x="3162" y="3253"/>
                        <a:pt x="3101" y="3070"/>
                        <a:pt x="3040" y="2888"/>
                      </a:cubicBezTo>
                      <a:cubicBezTo>
                        <a:pt x="3770" y="2493"/>
                        <a:pt x="4469" y="2128"/>
                        <a:pt x="5168" y="1733"/>
                      </a:cubicBezTo>
                      <a:cubicBezTo>
                        <a:pt x="5107" y="1429"/>
                        <a:pt x="4985" y="1125"/>
                        <a:pt x="4925" y="851"/>
                      </a:cubicBezTo>
                      <a:cubicBezTo>
                        <a:pt x="4833" y="547"/>
                        <a:pt x="4712" y="304"/>
                        <a:pt x="46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18"/>
                <p:cNvSpPr/>
                <p:nvPr/>
              </p:nvSpPr>
              <p:spPr>
                <a:xfrm>
                  <a:off x="186600" y="7037100"/>
                  <a:ext cx="155800" cy="196825"/>
                </a:xfrm>
                <a:custGeom>
                  <a:rect b="b" l="l" r="r" t="t"/>
                  <a:pathLst>
                    <a:path extrusionOk="0" h="7873" w="6232">
                      <a:moveTo>
                        <a:pt x="4134" y="0"/>
                      </a:moveTo>
                      <a:cubicBezTo>
                        <a:pt x="3921" y="0"/>
                        <a:pt x="3648" y="30"/>
                        <a:pt x="3374" y="182"/>
                      </a:cubicBezTo>
                      <a:cubicBezTo>
                        <a:pt x="3162" y="274"/>
                        <a:pt x="2888" y="365"/>
                        <a:pt x="2675" y="486"/>
                      </a:cubicBezTo>
                      <a:cubicBezTo>
                        <a:pt x="2037" y="790"/>
                        <a:pt x="1520" y="1185"/>
                        <a:pt x="1155" y="1641"/>
                      </a:cubicBezTo>
                      <a:cubicBezTo>
                        <a:pt x="760" y="2037"/>
                        <a:pt x="456" y="2553"/>
                        <a:pt x="274" y="3040"/>
                      </a:cubicBezTo>
                      <a:cubicBezTo>
                        <a:pt x="92" y="3526"/>
                        <a:pt x="0" y="4073"/>
                        <a:pt x="0" y="4590"/>
                      </a:cubicBezTo>
                      <a:cubicBezTo>
                        <a:pt x="0" y="5137"/>
                        <a:pt x="122" y="5654"/>
                        <a:pt x="304" y="6140"/>
                      </a:cubicBezTo>
                      <a:cubicBezTo>
                        <a:pt x="456" y="6535"/>
                        <a:pt x="639" y="6839"/>
                        <a:pt x="943" y="7113"/>
                      </a:cubicBezTo>
                      <a:cubicBezTo>
                        <a:pt x="1216" y="7325"/>
                        <a:pt x="1551" y="7569"/>
                        <a:pt x="1946" y="7660"/>
                      </a:cubicBezTo>
                      <a:cubicBezTo>
                        <a:pt x="2310" y="7812"/>
                        <a:pt x="2706" y="7873"/>
                        <a:pt x="3162" y="7873"/>
                      </a:cubicBezTo>
                      <a:cubicBezTo>
                        <a:pt x="3617" y="7873"/>
                        <a:pt x="4043" y="7781"/>
                        <a:pt x="4499" y="7599"/>
                      </a:cubicBezTo>
                      <a:lnTo>
                        <a:pt x="4955" y="7356"/>
                      </a:lnTo>
                      <a:cubicBezTo>
                        <a:pt x="5107" y="7265"/>
                        <a:pt x="5259" y="7173"/>
                        <a:pt x="5411" y="7052"/>
                      </a:cubicBezTo>
                      <a:lnTo>
                        <a:pt x="5867" y="6717"/>
                      </a:lnTo>
                      <a:cubicBezTo>
                        <a:pt x="6019" y="6596"/>
                        <a:pt x="6110" y="6505"/>
                        <a:pt x="6231" y="6383"/>
                      </a:cubicBezTo>
                      <a:cubicBezTo>
                        <a:pt x="6049" y="5593"/>
                        <a:pt x="5806" y="4833"/>
                        <a:pt x="5593" y="4012"/>
                      </a:cubicBezTo>
                      <a:cubicBezTo>
                        <a:pt x="5472" y="4134"/>
                        <a:pt x="5411" y="4255"/>
                        <a:pt x="5289" y="4377"/>
                      </a:cubicBezTo>
                      <a:cubicBezTo>
                        <a:pt x="5168" y="4468"/>
                        <a:pt x="5046" y="4559"/>
                        <a:pt x="4955" y="4681"/>
                      </a:cubicBezTo>
                      <a:cubicBezTo>
                        <a:pt x="4833" y="4742"/>
                        <a:pt x="4681" y="4863"/>
                        <a:pt x="4560" y="4924"/>
                      </a:cubicBezTo>
                      <a:cubicBezTo>
                        <a:pt x="4438" y="5046"/>
                        <a:pt x="4286" y="5137"/>
                        <a:pt x="4195" y="5167"/>
                      </a:cubicBezTo>
                      <a:cubicBezTo>
                        <a:pt x="3982" y="5228"/>
                        <a:pt x="3830" y="5289"/>
                        <a:pt x="3678" y="5319"/>
                      </a:cubicBezTo>
                      <a:cubicBezTo>
                        <a:pt x="3602" y="5334"/>
                        <a:pt x="3541" y="5342"/>
                        <a:pt x="3481" y="5342"/>
                      </a:cubicBezTo>
                      <a:cubicBezTo>
                        <a:pt x="3420" y="5342"/>
                        <a:pt x="3359" y="5334"/>
                        <a:pt x="3283" y="5319"/>
                      </a:cubicBezTo>
                      <a:cubicBezTo>
                        <a:pt x="3162" y="5289"/>
                        <a:pt x="3040" y="5198"/>
                        <a:pt x="2918" y="5137"/>
                      </a:cubicBezTo>
                      <a:cubicBezTo>
                        <a:pt x="2858" y="5046"/>
                        <a:pt x="2766" y="4894"/>
                        <a:pt x="2706" y="4742"/>
                      </a:cubicBezTo>
                      <a:cubicBezTo>
                        <a:pt x="2614" y="4468"/>
                        <a:pt x="2584" y="4255"/>
                        <a:pt x="2614" y="4012"/>
                      </a:cubicBezTo>
                      <a:cubicBezTo>
                        <a:pt x="2614" y="3800"/>
                        <a:pt x="2736" y="3556"/>
                        <a:pt x="2858" y="3374"/>
                      </a:cubicBezTo>
                      <a:cubicBezTo>
                        <a:pt x="2979" y="3161"/>
                        <a:pt x="3162" y="2948"/>
                        <a:pt x="3344" y="2796"/>
                      </a:cubicBezTo>
                      <a:cubicBezTo>
                        <a:pt x="3526" y="2614"/>
                        <a:pt x="3769" y="2462"/>
                        <a:pt x="4043" y="2341"/>
                      </a:cubicBezTo>
                      <a:cubicBezTo>
                        <a:pt x="4134" y="2310"/>
                        <a:pt x="4225" y="2280"/>
                        <a:pt x="4347" y="2249"/>
                      </a:cubicBezTo>
                      <a:cubicBezTo>
                        <a:pt x="4408" y="2189"/>
                        <a:pt x="4529" y="2189"/>
                        <a:pt x="4651" y="2158"/>
                      </a:cubicBezTo>
                      <a:cubicBezTo>
                        <a:pt x="4499" y="1429"/>
                        <a:pt x="4286" y="730"/>
                        <a:pt x="4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18"/>
                <p:cNvSpPr/>
                <p:nvPr/>
              </p:nvSpPr>
              <p:spPr>
                <a:xfrm>
                  <a:off x="319575" y="6990925"/>
                  <a:ext cx="175550" cy="183550"/>
                </a:xfrm>
                <a:custGeom>
                  <a:rect b="b" l="l" r="r" t="t"/>
                  <a:pathLst>
                    <a:path extrusionOk="0" h="7342" w="7022">
                      <a:moveTo>
                        <a:pt x="3526" y="2607"/>
                      </a:moveTo>
                      <a:cubicBezTo>
                        <a:pt x="3678" y="2607"/>
                        <a:pt x="3830" y="2637"/>
                        <a:pt x="3952" y="2729"/>
                      </a:cubicBezTo>
                      <a:cubicBezTo>
                        <a:pt x="4104" y="2759"/>
                        <a:pt x="4195" y="2881"/>
                        <a:pt x="4286" y="2972"/>
                      </a:cubicBezTo>
                      <a:cubicBezTo>
                        <a:pt x="4408" y="3093"/>
                        <a:pt x="4499" y="3215"/>
                        <a:pt x="4530" y="3367"/>
                      </a:cubicBezTo>
                      <a:cubicBezTo>
                        <a:pt x="4560" y="3519"/>
                        <a:pt x="4590" y="3671"/>
                        <a:pt x="4651" y="3975"/>
                      </a:cubicBezTo>
                      <a:cubicBezTo>
                        <a:pt x="4651" y="4127"/>
                        <a:pt x="4590" y="4279"/>
                        <a:pt x="4560" y="4431"/>
                      </a:cubicBezTo>
                      <a:cubicBezTo>
                        <a:pt x="4530" y="4522"/>
                        <a:pt x="4438" y="4674"/>
                        <a:pt x="4347" y="4795"/>
                      </a:cubicBezTo>
                      <a:cubicBezTo>
                        <a:pt x="4226" y="4917"/>
                        <a:pt x="4074" y="4978"/>
                        <a:pt x="3922" y="5069"/>
                      </a:cubicBezTo>
                      <a:cubicBezTo>
                        <a:pt x="3770" y="5130"/>
                        <a:pt x="3618" y="5130"/>
                        <a:pt x="3466" y="5130"/>
                      </a:cubicBezTo>
                      <a:cubicBezTo>
                        <a:pt x="3314" y="5099"/>
                        <a:pt x="3162" y="5069"/>
                        <a:pt x="3040" y="5008"/>
                      </a:cubicBezTo>
                      <a:cubicBezTo>
                        <a:pt x="2888" y="4917"/>
                        <a:pt x="2767" y="4795"/>
                        <a:pt x="2706" y="4704"/>
                      </a:cubicBezTo>
                      <a:cubicBezTo>
                        <a:pt x="2584" y="4583"/>
                        <a:pt x="2523" y="4461"/>
                        <a:pt x="2463" y="4309"/>
                      </a:cubicBezTo>
                      <a:cubicBezTo>
                        <a:pt x="2432" y="4157"/>
                        <a:pt x="2402" y="4005"/>
                        <a:pt x="2402" y="3853"/>
                      </a:cubicBezTo>
                      <a:cubicBezTo>
                        <a:pt x="2402" y="3701"/>
                        <a:pt x="2432" y="3549"/>
                        <a:pt x="2463" y="3397"/>
                      </a:cubicBezTo>
                      <a:cubicBezTo>
                        <a:pt x="2523" y="3245"/>
                        <a:pt x="2584" y="3124"/>
                        <a:pt x="2706" y="3002"/>
                      </a:cubicBezTo>
                      <a:cubicBezTo>
                        <a:pt x="2767" y="2911"/>
                        <a:pt x="2919" y="2789"/>
                        <a:pt x="3071" y="2729"/>
                      </a:cubicBezTo>
                      <a:cubicBezTo>
                        <a:pt x="3223" y="2637"/>
                        <a:pt x="3375" y="2607"/>
                        <a:pt x="3526" y="2607"/>
                      </a:cubicBezTo>
                      <a:close/>
                      <a:moveTo>
                        <a:pt x="4000" y="0"/>
                      </a:moveTo>
                      <a:cubicBezTo>
                        <a:pt x="3884" y="0"/>
                        <a:pt x="3766" y="8"/>
                        <a:pt x="3648" y="23"/>
                      </a:cubicBezTo>
                      <a:cubicBezTo>
                        <a:pt x="3162" y="54"/>
                        <a:pt x="2706" y="206"/>
                        <a:pt x="2219" y="479"/>
                      </a:cubicBezTo>
                      <a:cubicBezTo>
                        <a:pt x="1916" y="631"/>
                        <a:pt x="1612" y="814"/>
                        <a:pt x="1368" y="1057"/>
                      </a:cubicBezTo>
                      <a:cubicBezTo>
                        <a:pt x="1095" y="1270"/>
                        <a:pt x="912" y="1482"/>
                        <a:pt x="730" y="1756"/>
                      </a:cubicBezTo>
                      <a:cubicBezTo>
                        <a:pt x="548" y="2029"/>
                        <a:pt x="396" y="2303"/>
                        <a:pt x="274" y="2607"/>
                      </a:cubicBezTo>
                      <a:cubicBezTo>
                        <a:pt x="153" y="2911"/>
                        <a:pt x="92" y="3215"/>
                        <a:pt x="31" y="3519"/>
                      </a:cubicBezTo>
                      <a:cubicBezTo>
                        <a:pt x="1" y="3823"/>
                        <a:pt x="1" y="4127"/>
                        <a:pt x="31" y="4431"/>
                      </a:cubicBezTo>
                      <a:cubicBezTo>
                        <a:pt x="31" y="4735"/>
                        <a:pt x="122" y="5039"/>
                        <a:pt x="244" y="5282"/>
                      </a:cubicBezTo>
                      <a:cubicBezTo>
                        <a:pt x="335" y="5555"/>
                        <a:pt x="457" y="5829"/>
                        <a:pt x="639" y="6042"/>
                      </a:cubicBezTo>
                      <a:cubicBezTo>
                        <a:pt x="852" y="6285"/>
                        <a:pt x="1034" y="6528"/>
                        <a:pt x="1247" y="6650"/>
                      </a:cubicBezTo>
                      <a:cubicBezTo>
                        <a:pt x="1490" y="6862"/>
                        <a:pt x="1764" y="6984"/>
                        <a:pt x="2007" y="7075"/>
                      </a:cubicBezTo>
                      <a:cubicBezTo>
                        <a:pt x="2311" y="7197"/>
                        <a:pt x="2584" y="7288"/>
                        <a:pt x="2888" y="7318"/>
                      </a:cubicBezTo>
                      <a:cubicBezTo>
                        <a:pt x="3040" y="7333"/>
                        <a:pt x="3192" y="7341"/>
                        <a:pt x="3344" y="7341"/>
                      </a:cubicBezTo>
                      <a:cubicBezTo>
                        <a:pt x="3496" y="7341"/>
                        <a:pt x="3648" y="7333"/>
                        <a:pt x="3800" y="7318"/>
                      </a:cubicBezTo>
                      <a:cubicBezTo>
                        <a:pt x="4104" y="7288"/>
                        <a:pt x="4438" y="7166"/>
                        <a:pt x="4742" y="7045"/>
                      </a:cubicBezTo>
                      <a:cubicBezTo>
                        <a:pt x="5046" y="6923"/>
                        <a:pt x="5350" y="6741"/>
                        <a:pt x="5624" y="6558"/>
                      </a:cubicBezTo>
                      <a:cubicBezTo>
                        <a:pt x="5897" y="6376"/>
                        <a:pt x="6110" y="6133"/>
                        <a:pt x="6323" y="5859"/>
                      </a:cubicBezTo>
                      <a:cubicBezTo>
                        <a:pt x="6505" y="5616"/>
                        <a:pt x="6657" y="5343"/>
                        <a:pt x="6779" y="5039"/>
                      </a:cubicBezTo>
                      <a:cubicBezTo>
                        <a:pt x="6870" y="4735"/>
                        <a:pt x="6961" y="4431"/>
                        <a:pt x="6992" y="4127"/>
                      </a:cubicBezTo>
                      <a:cubicBezTo>
                        <a:pt x="7022" y="3823"/>
                        <a:pt x="7022" y="3519"/>
                        <a:pt x="6992" y="3184"/>
                      </a:cubicBezTo>
                      <a:cubicBezTo>
                        <a:pt x="6961" y="2820"/>
                        <a:pt x="6870" y="2485"/>
                        <a:pt x="6779" y="2181"/>
                      </a:cubicBezTo>
                      <a:cubicBezTo>
                        <a:pt x="6566" y="1665"/>
                        <a:pt x="6323" y="1239"/>
                        <a:pt x="6019" y="874"/>
                      </a:cubicBezTo>
                      <a:cubicBezTo>
                        <a:pt x="5715" y="540"/>
                        <a:pt x="5320" y="327"/>
                        <a:pt x="4955" y="175"/>
                      </a:cubicBezTo>
                      <a:cubicBezTo>
                        <a:pt x="4662" y="63"/>
                        <a:pt x="4336" y="0"/>
                        <a:pt x="40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18"/>
                <p:cNvSpPr/>
                <p:nvPr/>
              </p:nvSpPr>
              <p:spPr>
                <a:xfrm>
                  <a:off x="107575" y="7292400"/>
                  <a:ext cx="139825" cy="171775"/>
                </a:xfrm>
                <a:custGeom>
                  <a:rect b="b" l="l" r="r" t="t"/>
                  <a:pathLst>
                    <a:path extrusionOk="0" h="6871" w="5593">
                      <a:moveTo>
                        <a:pt x="4924" y="1"/>
                      </a:moveTo>
                      <a:cubicBezTo>
                        <a:pt x="3283" y="609"/>
                        <a:pt x="1642" y="1217"/>
                        <a:pt x="0" y="1794"/>
                      </a:cubicBezTo>
                      <a:cubicBezTo>
                        <a:pt x="578" y="3496"/>
                        <a:pt x="1186" y="5168"/>
                        <a:pt x="1763" y="6870"/>
                      </a:cubicBezTo>
                      <a:cubicBezTo>
                        <a:pt x="2675" y="6658"/>
                        <a:pt x="3617" y="6384"/>
                        <a:pt x="4529" y="6110"/>
                      </a:cubicBezTo>
                      <a:cubicBezTo>
                        <a:pt x="4256" y="5381"/>
                        <a:pt x="3952" y="4682"/>
                        <a:pt x="3708" y="3952"/>
                      </a:cubicBezTo>
                      <a:cubicBezTo>
                        <a:pt x="4347" y="3770"/>
                        <a:pt x="4955" y="3527"/>
                        <a:pt x="5593" y="3344"/>
                      </a:cubicBezTo>
                      <a:cubicBezTo>
                        <a:pt x="5471" y="2919"/>
                        <a:pt x="5380" y="2554"/>
                        <a:pt x="5259" y="2129"/>
                      </a:cubicBezTo>
                      <a:cubicBezTo>
                        <a:pt x="4620" y="2341"/>
                        <a:pt x="3921" y="2554"/>
                        <a:pt x="3283" y="2767"/>
                      </a:cubicBezTo>
                      <a:cubicBezTo>
                        <a:pt x="3192" y="2615"/>
                        <a:pt x="3161" y="2463"/>
                        <a:pt x="3101" y="2311"/>
                      </a:cubicBezTo>
                      <a:cubicBezTo>
                        <a:pt x="3860" y="2007"/>
                        <a:pt x="4560" y="1734"/>
                        <a:pt x="5319" y="1430"/>
                      </a:cubicBezTo>
                      <a:cubicBezTo>
                        <a:pt x="5289" y="1217"/>
                        <a:pt x="5228" y="943"/>
                        <a:pt x="5137" y="730"/>
                      </a:cubicBezTo>
                      <a:cubicBezTo>
                        <a:pt x="5076" y="487"/>
                        <a:pt x="4985" y="275"/>
                        <a:pt x="4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18"/>
                <p:cNvSpPr/>
                <p:nvPr/>
              </p:nvSpPr>
              <p:spPr>
                <a:xfrm>
                  <a:off x="242825" y="7251850"/>
                  <a:ext cx="203675" cy="176600"/>
                </a:xfrm>
                <a:custGeom>
                  <a:rect b="b" l="l" r="r" t="t"/>
                  <a:pathLst>
                    <a:path extrusionOk="0" h="7064" w="8147">
                      <a:moveTo>
                        <a:pt x="3587" y="1623"/>
                      </a:moveTo>
                      <a:cubicBezTo>
                        <a:pt x="3739" y="1623"/>
                        <a:pt x="3861" y="1653"/>
                        <a:pt x="3982" y="1714"/>
                      </a:cubicBezTo>
                      <a:cubicBezTo>
                        <a:pt x="4104" y="1745"/>
                        <a:pt x="4165" y="1805"/>
                        <a:pt x="4256" y="1897"/>
                      </a:cubicBezTo>
                      <a:cubicBezTo>
                        <a:pt x="4317" y="1957"/>
                        <a:pt x="4408" y="2079"/>
                        <a:pt x="4438" y="2200"/>
                      </a:cubicBezTo>
                      <a:cubicBezTo>
                        <a:pt x="4469" y="2352"/>
                        <a:pt x="4469" y="2504"/>
                        <a:pt x="4438" y="2565"/>
                      </a:cubicBezTo>
                      <a:cubicBezTo>
                        <a:pt x="4408" y="2687"/>
                        <a:pt x="4317" y="2808"/>
                        <a:pt x="4195" y="2930"/>
                      </a:cubicBezTo>
                      <a:cubicBezTo>
                        <a:pt x="4104" y="2991"/>
                        <a:pt x="3982" y="3112"/>
                        <a:pt x="3830" y="3173"/>
                      </a:cubicBezTo>
                      <a:cubicBezTo>
                        <a:pt x="3679" y="3264"/>
                        <a:pt x="3527" y="3325"/>
                        <a:pt x="3375" y="3386"/>
                      </a:cubicBezTo>
                      <a:cubicBezTo>
                        <a:pt x="3344" y="3386"/>
                        <a:pt x="3283" y="3416"/>
                        <a:pt x="3253" y="3416"/>
                      </a:cubicBezTo>
                      <a:cubicBezTo>
                        <a:pt x="3101" y="2930"/>
                        <a:pt x="2919" y="2383"/>
                        <a:pt x="2767" y="1897"/>
                      </a:cubicBezTo>
                      <a:cubicBezTo>
                        <a:pt x="2827" y="1866"/>
                        <a:pt x="2888" y="1805"/>
                        <a:pt x="2949" y="1775"/>
                      </a:cubicBezTo>
                      <a:cubicBezTo>
                        <a:pt x="2979" y="1745"/>
                        <a:pt x="3071" y="1745"/>
                        <a:pt x="3131" y="1714"/>
                      </a:cubicBezTo>
                      <a:cubicBezTo>
                        <a:pt x="3344" y="1653"/>
                        <a:pt x="3466" y="1623"/>
                        <a:pt x="3587" y="1623"/>
                      </a:cubicBezTo>
                      <a:close/>
                      <a:moveTo>
                        <a:pt x="4596" y="0"/>
                      </a:moveTo>
                      <a:cubicBezTo>
                        <a:pt x="4420" y="0"/>
                        <a:pt x="4235" y="15"/>
                        <a:pt x="4043" y="42"/>
                      </a:cubicBezTo>
                      <a:cubicBezTo>
                        <a:pt x="3648" y="73"/>
                        <a:pt x="3253" y="194"/>
                        <a:pt x="2827" y="346"/>
                      </a:cubicBezTo>
                      <a:cubicBezTo>
                        <a:pt x="2584" y="438"/>
                        <a:pt x="2311" y="529"/>
                        <a:pt x="2068" y="650"/>
                      </a:cubicBezTo>
                      <a:cubicBezTo>
                        <a:pt x="1824" y="742"/>
                        <a:pt x="1581" y="863"/>
                        <a:pt x="1368" y="985"/>
                      </a:cubicBezTo>
                      <a:cubicBezTo>
                        <a:pt x="1125" y="1106"/>
                        <a:pt x="913" y="1197"/>
                        <a:pt x="669" y="1349"/>
                      </a:cubicBezTo>
                      <a:cubicBezTo>
                        <a:pt x="457" y="1471"/>
                        <a:pt x="213" y="1623"/>
                        <a:pt x="1" y="1775"/>
                      </a:cubicBezTo>
                      <a:cubicBezTo>
                        <a:pt x="92" y="2079"/>
                        <a:pt x="183" y="2383"/>
                        <a:pt x="305" y="2687"/>
                      </a:cubicBezTo>
                      <a:cubicBezTo>
                        <a:pt x="365" y="2960"/>
                        <a:pt x="487" y="3264"/>
                        <a:pt x="609" y="3568"/>
                      </a:cubicBezTo>
                      <a:cubicBezTo>
                        <a:pt x="791" y="4146"/>
                        <a:pt x="1004" y="4754"/>
                        <a:pt x="1216" y="5301"/>
                      </a:cubicBezTo>
                      <a:cubicBezTo>
                        <a:pt x="1399" y="5878"/>
                        <a:pt x="1612" y="6456"/>
                        <a:pt x="1824" y="7064"/>
                      </a:cubicBezTo>
                      <a:cubicBezTo>
                        <a:pt x="2584" y="6821"/>
                        <a:pt x="3375" y="6638"/>
                        <a:pt x="4165" y="6425"/>
                      </a:cubicBezTo>
                      <a:cubicBezTo>
                        <a:pt x="3982" y="5848"/>
                        <a:pt x="3830" y="5270"/>
                        <a:pt x="3648" y="4693"/>
                      </a:cubicBezTo>
                      <a:lnTo>
                        <a:pt x="4317" y="4480"/>
                      </a:lnTo>
                      <a:cubicBezTo>
                        <a:pt x="4803" y="4936"/>
                        <a:pt x="5350" y="5453"/>
                        <a:pt x="5837" y="5970"/>
                      </a:cubicBezTo>
                      <a:cubicBezTo>
                        <a:pt x="6596" y="5605"/>
                        <a:pt x="7387" y="5270"/>
                        <a:pt x="8147" y="4936"/>
                      </a:cubicBezTo>
                      <a:cubicBezTo>
                        <a:pt x="7508" y="4480"/>
                        <a:pt x="6840" y="3994"/>
                        <a:pt x="6171" y="3538"/>
                      </a:cubicBezTo>
                      <a:cubicBezTo>
                        <a:pt x="6384" y="3325"/>
                        <a:pt x="6536" y="3173"/>
                        <a:pt x="6627" y="2991"/>
                      </a:cubicBezTo>
                      <a:cubicBezTo>
                        <a:pt x="6809" y="2839"/>
                        <a:pt x="6870" y="2656"/>
                        <a:pt x="6900" y="2474"/>
                      </a:cubicBezTo>
                      <a:cubicBezTo>
                        <a:pt x="6961" y="2261"/>
                        <a:pt x="6992" y="2079"/>
                        <a:pt x="6961" y="1897"/>
                      </a:cubicBezTo>
                      <a:cubicBezTo>
                        <a:pt x="6961" y="1714"/>
                        <a:pt x="6870" y="1501"/>
                        <a:pt x="6809" y="1289"/>
                      </a:cubicBezTo>
                      <a:cubicBezTo>
                        <a:pt x="6657" y="954"/>
                        <a:pt x="6445" y="650"/>
                        <a:pt x="6141" y="498"/>
                      </a:cubicBezTo>
                      <a:cubicBezTo>
                        <a:pt x="5867" y="255"/>
                        <a:pt x="5533" y="134"/>
                        <a:pt x="5198" y="73"/>
                      </a:cubicBezTo>
                      <a:cubicBezTo>
                        <a:pt x="5014" y="23"/>
                        <a:pt x="4812" y="0"/>
                        <a:pt x="45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18"/>
                <p:cNvSpPr/>
                <p:nvPr/>
              </p:nvSpPr>
              <p:spPr>
                <a:xfrm>
                  <a:off x="406200" y="7207300"/>
                  <a:ext cx="113250" cy="174800"/>
                </a:xfrm>
                <a:custGeom>
                  <a:rect b="b" l="l" r="r" t="t"/>
                  <a:pathLst>
                    <a:path extrusionOk="0" h="6992" w="4530">
                      <a:moveTo>
                        <a:pt x="2767" y="1"/>
                      </a:moveTo>
                      <a:cubicBezTo>
                        <a:pt x="1824" y="365"/>
                        <a:pt x="913" y="761"/>
                        <a:pt x="1" y="1156"/>
                      </a:cubicBezTo>
                      <a:cubicBezTo>
                        <a:pt x="761" y="3101"/>
                        <a:pt x="1490" y="5046"/>
                        <a:pt x="2250" y="6992"/>
                      </a:cubicBezTo>
                      <a:cubicBezTo>
                        <a:pt x="3010" y="6748"/>
                        <a:pt x="3770" y="6475"/>
                        <a:pt x="4530" y="6262"/>
                      </a:cubicBezTo>
                      <a:cubicBezTo>
                        <a:pt x="3952" y="4165"/>
                        <a:pt x="3344" y="2068"/>
                        <a:pt x="27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18"/>
                <p:cNvSpPr/>
                <p:nvPr/>
              </p:nvSpPr>
              <p:spPr>
                <a:xfrm>
                  <a:off x="486750" y="7152600"/>
                  <a:ext cx="175575" cy="208225"/>
                </a:xfrm>
                <a:custGeom>
                  <a:rect b="b" l="l" r="r" t="t"/>
                  <a:pathLst>
                    <a:path extrusionOk="0" h="8329" w="7023">
                      <a:moveTo>
                        <a:pt x="4864" y="0"/>
                      </a:moveTo>
                      <a:cubicBezTo>
                        <a:pt x="3223" y="608"/>
                        <a:pt x="1612" y="1216"/>
                        <a:pt x="1" y="1794"/>
                      </a:cubicBezTo>
                      <a:cubicBezTo>
                        <a:pt x="761" y="3952"/>
                        <a:pt x="1551" y="6170"/>
                        <a:pt x="2311" y="8329"/>
                      </a:cubicBezTo>
                      <a:cubicBezTo>
                        <a:pt x="3891" y="7873"/>
                        <a:pt x="5472" y="7417"/>
                        <a:pt x="7022" y="6961"/>
                      </a:cubicBezTo>
                      <a:cubicBezTo>
                        <a:pt x="6931" y="6626"/>
                        <a:pt x="6809" y="6231"/>
                        <a:pt x="6688" y="5897"/>
                      </a:cubicBezTo>
                      <a:cubicBezTo>
                        <a:pt x="6566" y="5563"/>
                        <a:pt x="6475" y="5167"/>
                        <a:pt x="6353" y="4833"/>
                      </a:cubicBezTo>
                      <a:cubicBezTo>
                        <a:pt x="6049" y="4894"/>
                        <a:pt x="5715" y="5015"/>
                        <a:pt x="5411" y="5107"/>
                      </a:cubicBezTo>
                      <a:cubicBezTo>
                        <a:pt x="4955" y="5259"/>
                        <a:pt x="4499" y="5380"/>
                        <a:pt x="4043" y="5502"/>
                      </a:cubicBezTo>
                      <a:cubicBezTo>
                        <a:pt x="3982" y="5289"/>
                        <a:pt x="3922" y="5076"/>
                        <a:pt x="3831" y="4833"/>
                      </a:cubicBezTo>
                      <a:cubicBezTo>
                        <a:pt x="4378" y="4681"/>
                        <a:pt x="4894" y="4499"/>
                        <a:pt x="5441" y="4316"/>
                      </a:cubicBezTo>
                      <a:cubicBezTo>
                        <a:pt x="5290" y="3800"/>
                        <a:pt x="5138" y="3283"/>
                        <a:pt x="4986" y="2797"/>
                      </a:cubicBezTo>
                      <a:cubicBezTo>
                        <a:pt x="4438" y="2979"/>
                        <a:pt x="3922" y="3131"/>
                        <a:pt x="3375" y="3313"/>
                      </a:cubicBezTo>
                      <a:cubicBezTo>
                        <a:pt x="3314" y="3131"/>
                        <a:pt x="3283" y="2888"/>
                        <a:pt x="3192" y="2705"/>
                      </a:cubicBezTo>
                      <a:cubicBezTo>
                        <a:pt x="3952" y="2401"/>
                        <a:pt x="4682" y="2128"/>
                        <a:pt x="5441" y="1824"/>
                      </a:cubicBezTo>
                      <a:cubicBezTo>
                        <a:pt x="5350" y="1520"/>
                        <a:pt x="5290" y="1216"/>
                        <a:pt x="5168" y="912"/>
                      </a:cubicBezTo>
                      <a:cubicBezTo>
                        <a:pt x="5046" y="608"/>
                        <a:pt x="4955" y="304"/>
                        <a:pt x="48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18"/>
                <p:cNvSpPr/>
                <p:nvPr/>
              </p:nvSpPr>
              <p:spPr>
                <a:xfrm>
                  <a:off x="618225" y="7086475"/>
                  <a:ext cx="235575" cy="238625"/>
                </a:xfrm>
                <a:custGeom>
                  <a:rect b="b" l="l" r="r" t="t"/>
                  <a:pathLst>
                    <a:path extrusionOk="0" h="9545" w="9423">
                      <a:moveTo>
                        <a:pt x="7052" y="1"/>
                      </a:moveTo>
                      <a:cubicBezTo>
                        <a:pt x="6231" y="335"/>
                        <a:pt x="5380" y="639"/>
                        <a:pt x="4620" y="1034"/>
                      </a:cubicBezTo>
                      <a:lnTo>
                        <a:pt x="5866" y="4560"/>
                      </a:lnTo>
                      <a:cubicBezTo>
                        <a:pt x="4772" y="3496"/>
                        <a:pt x="3678" y="2493"/>
                        <a:pt x="2614" y="1521"/>
                      </a:cubicBezTo>
                      <a:cubicBezTo>
                        <a:pt x="1733" y="1885"/>
                        <a:pt x="851" y="2250"/>
                        <a:pt x="0" y="2615"/>
                      </a:cubicBezTo>
                      <a:cubicBezTo>
                        <a:pt x="790" y="4925"/>
                        <a:pt x="1611" y="7205"/>
                        <a:pt x="2432" y="9545"/>
                      </a:cubicBezTo>
                      <a:cubicBezTo>
                        <a:pt x="3252" y="9332"/>
                        <a:pt x="4043" y="9119"/>
                        <a:pt x="4894" y="8876"/>
                      </a:cubicBezTo>
                      <a:cubicBezTo>
                        <a:pt x="4499" y="7630"/>
                        <a:pt x="4104" y="6384"/>
                        <a:pt x="3708" y="5138"/>
                      </a:cubicBezTo>
                      <a:lnTo>
                        <a:pt x="3708" y="5138"/>
                      </a:lnTo>
                      <a:cubicBezTo>
                        <a:pt x="4651" y="6201"/>
                        <a:pt x="5654" y="7265"/>
                        <a:pt x="6626" y="8360"/>
                      </a:cubicBezTo>
                      <a:cubicBezTo>
                        <a:pt x="7538" y="8025"/>
                        <a:pt x="8511" y="7660"/>
                        <a:pt x="9423" y="7326"/>
                      </a:cubicBezTo>
                      <a:cubicBezTo>
                        <a:pt x="8663" y="4894"/>
                        <a:pt x="7842" y="2463"/>
                        <a:pt x="70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18"/>
                <p:cNvSpPr/>
                <p:nvPr/>
              </p:nvSpPr>
              <p:spPr>
                <a:xfrm>
                  <a:off x="812750" y="7052275"/>
                  <a:ext cx="186950" cy="218125"/>
                </a:xfrm>
                <a:custGeom>
                  <a:rect b="b" l="l" r="r" t="t"/>
                  <a:pathLst>
                    <a:path extrusionOk="0" h="8725" w="7478">
                      <a:moveTo>
                        <a:pt x="3647" y="2481"/>
                      </a:moveTo>
                      <a:cubicBezTo>
                        <a:pt x="3700" y="2481"/>
                        <a:pt x="3751" y="2485"/>
                        <a:pt x="3800" y="2493"/>
                      </a:cubicBezTo>
                      <a:cubicBezTo>
                        <a:pt x="3982" y="2554"/>
                        <a:pt x="4165" y="2615"/>
                        <a:pt x="4317" y="2737"/>
                      </a:cubicBezTo>
                      <a:cubicBezTo>
                        <a:pt x="4469" y="2858"/>
                        <a:pt x="4621" y="2949"/>
                        <a:pt x="4742" y="3162"/>
                      </a:cubicBezTo>
                      <a:cubicBezTo>
                        <a:pt x="4894" y="3344"/>
                        <a:pt x="4985" y="3527"/>
                        <a:pt x="5046" y="3709"/>
                      </a:cubicBezTo>
                      <a:lnTo>
                        <a:pt x="5046" y="3770"/>
                      </a:lnTo>
                      <a:cubicBezTo>
                        <a:pt x="5107" y="3983"/>
                        <a:pt x="5168" y="4196"/>
                        <a:pt x="5168" y="4439"/>
                      </a:cubicBezTo>
                      <a:cubicBezTo>
                        <a:pt x="5168" y="4682"/>
                        <a:pt x="5168" y="4895"/>
                        <a:pt x="5076" y="5077"/>
                      </a:cubicBezTo>
                      <a:cubicBezTo>
                        <a:pt x="5016" y="5320"/>
                        <a:pt x="4925" y="5503"/>
                        <a:pt x="4773" y="5655"/>
                      </a:cubicBezTo>
                      <a:cubicBezTo>
                        <a:pt x="4681" y="5807"/>
                        <a:pt x="4469" y="5928"/>
                        <a:pt x="4286" y="6050"/>
                      </a:cubicBezTo>
                      <a:cubicBezTo>
                        <a:pt x="3921" y="4864"/>
                        <a:pt x="3557" y="3709"/>
                        <a:pt x="3192" y="2554"/>
                      </a:cubicBezTo>
                      <a:cubicBezTo>
                        <a:pt x="3348" y="2510"/>
                        <a:pt x="3503" y="2481"/>
                        <a:pt x="3647" y="2481"/>
                      </a:cubicBezTo>
                      <a:close/>
                      <a:moveTo>
                        <a:pt x="3800" y="1"/>
                      </a:moveTo>
                      <a:cubicBezTo>
                        <a:pt x="3314" y="1"/>
                        <a:pt x="2797" y="62"/>
                        <a:pt x="2310" y="275"/>
                      </a:cubicBezTo>
                      <a:cubicBezTo>
                        <a:pt x="1885" y="427"/>
                        <a:pt x="1490" y="609"/>
                        <a:pt x="1095" y="791"/>
                      </a:cubicBezTo>
                      <a:cubicBezTo>
                        <a:pt x="730" y="1034"/>
                        <a:pt x="335" y="1247"/>
                        <a:pt x="0" y="1521"/>
                      </a:cubicBezTo>
                      <a:cubicBezTo>
                        <a:pt x="821" y="3922"/>
                        <a:pt x="1703" y="6354"/>
                        <a:pt x="2584" y="8725"/>
                      </a:cubicBezTo>
                      <a:cubicBezTo>
                        <a:pt x="2766" y="8725"/>
                        <a:pt x="2949" y="8694"/>
                        <a:pt x="3101" y="8664"/>
                      </a:cubicBezTo>
                      <a:cubicBezTo>
                        <a:pt x="3253" y="8633"/>
                        <a:pt x="3405" y="8573"/>
                        <a:pt x="3617" y="8542"/>
                      </a:cubicBezTo>
                      <a:cubicBezTo>
                        <a:pt x="4073" y="8421"/>
                        <a:pt x="4469" y="8269"/>
                        <a:pt x="4894" y="8086"/>
                      </a:cubicBezTo>
                      <a:cubicBezTo>
                        <a:pt x="5320" y="7934"/>
                        <a:pt x="5654" y="7721"/>
                        <a:pt x="5988" y="7448"/>
                      </a:cubicBezTo>
                      <a:cubicBezTo>
                        <a:pt x="6292" y="7174"/>
                        <a:pt x="6596" y="6901"/>
                        <a:pt x="6839" y="6566"/>
                      </a:cubicBezTo>
                      <a:cubicBezTo>
                        <a:pt x="7052" y="6232"/>
                        <a:pt x="7204" y="5898"/>
                        <a:pt x="7326" y="5472"/>
                      </a:cubicBezTo>
                      <a:cubicBezTo>
                        <a:pt x="7447" y="5077"/>
                        <a:pt x="7478" y="4621"/>
                        <a:pt x="7447" y="4165"/>
                      </a:cubicBezTo>
                      <a:cubicBezTo>
                        <a:pt x="7447" y="3679"/>
                        <a:pt x="7295" y="3193"/>
                        <a:pt x="7113" y="2645"/>
                      </a:cubicBezTo>
                      <a:cubicBezTo>
                        <a:pt x="6900" y="2098"/>
                        <a:pt x="6596" y="1582"/>
                        <a:pt x="6292" y="1156"/>
                      </a:cubicBezTo>
                      <a:cubicBezTo>
                        <a:pt x="5958" y="791"/>
                        <a:pt x="5593" y="487"/>
                        <a:pt x="5168" y="305"/>
                      </a:cubicBezTo>
                      <a:cubicBezTo>
                        <a:pt x="4742" y="123"/>
                        <a:pt x="4286" y="1"/>
                        <a:pt x="3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18"/>
                <p:cNvSpPr/>
                <p:nvPr/>
              </p:nvSpPr>
              <p:spPr>
                <a:xfrm>
                  <a:off x="966250" y="6995300"/>
                  <a:ext cx="184675" cy="226475"/>
                </a:xfrm>
                <a:custGeom>
                  <a:rect b="b" l="l" r="r" t="t"/>
                  <a:pathLst>
                    <a:path extrusionOk="0" h="9059" w="7387">
                      <a:moveTo>
                        <a:pt x="2766" y="0"/>
                      </a:moveTo>
                      <a:cubicBezTo>
                        <a:pt x="1824" y="335"/>
                        <a:pt x="912" y="669"/>
                        <a:pt x="0" y="1003"/>
                      </a:cubicBezTo>
                      <a:cubicBezTo>
                        <a:pt x="487" y="2341"/>
                        <a:pt x="973" y="3709"/>
                        <a:pt x="1459" y="5046"/>
                      </a:cubicBezTo>
                      <a:cubicBezTo>
                        <a:pt x="1915" y="6383"/>
                        <a:pt x="2402" y="7751"/>
                        <a:pt x="2888" y="9058"/>
                      </a:cubicBezTo>
                      <a:cubicBezTo>
                        <a:pt x="4408" y="8541"/>
                        <a:pt x="5897" y="7994"/>
                        <a:pt x="7386" y="7447"/>
                      </a:cubicBezTo>
                      <a:cubicBezTo>
                        <a:pt x="7113" y="6535"/>
                        <a:pt x="6839" y="5593"/>
                        <a:pt x="6566" y="4681"/>
                      </a:cubicBezTo>
                      <a:cubicBezTo>
                        <a:pt x="6353" y="4742"/>
                        <a:pt x="6171" y="4772"/>
                        <a:pt x="5958" y="4864"/>
                      </a:cubicBezTo>
                      <a:cubicBezTo>
                        <a:pt x="5776" y="4924"/>
                        <a:pt x="5563" y="4955"/>
                        <a:pt x="5350" y="5046"/>
                      </a:cubicBezTo>
                      <a:cubicBezTo>
                        <a:pt x="5228" y="5076"/>
                        <a:pt x="5016" y="5168"/>
                        <a:pt x="4864" y="5198"/>
                      </a:cubicBezTo>
                      <a:cubicBezTo>
                        <a:pt x="4712" y="5259"/>
                        <a:pt x="4560" y="5320"/>
                        <a:pt x="4377" y="5350"/>
                      </a:cubicBezTo>
                      <a:cubicBezTo>
                        <a:pt x="4073" y="4468"/>
                        <a:pt x="3800" y="3557"/>
                        <a:pt x="3526" y="2675"/>
                      </a:cubicBezTo>
                      <a:cubicBezTo>
                        <a:pt x="3283" y="1763"/>
                        <a:pt x="3040" y="912"/>
                        <a:pt x="27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18"/>
                <p:cNvSpPr/>
                <p:nvPr/>
              </p:nvSpPr>
              <p:spPr>
                <a:xfrm>
                  <a:off x="1065025" y="6936025"/>
                  <a:ext cx="182400" cy="264475"/>
                </a:xfrm>
                <a:custGeom>
                  <a:rect b="b" l="l" r="r" t="t"/>
                  <a:pathLst>
                    <a:path extrusionOk="0" h="10579" w="7296">
                      <a:moveTo>
                        <a:pt x="6992" y="0"/>
                      </a:moveTo>
                      <a:cubicBezTo>
                        <a:pt x="6141" y="244"/>
                        <a:pt x="5259" y="517"/>
                        <a:pt x="4287" y="730"/>
                      </a:cubicBezTo>
                      <a:cubicBezTo>
                        <a:pt x="4226" y="1794"/>
                        <a:pt x="4104" y="2858"/>
                        <a:pt x="3983" y="3921"/>
                      </a:cubicBezTo>
                      <a:cubicBezTo>
                        <a:pt x="3527" y="3040"/>
                        <a:pt x="3040" y="2219"/>
                        <a:pt x="2554" y="1368"/>
                      </a:cubicBezTo>
                      <a:cubicBezTo>
                        <a:pt x="1703" y="1824"/>
                        <a:pt x="882" y="2280"/>
                        <a:pt x="1" y="2736"/>
                      </a:cubicBezTo>
                      <a:cubicBezTo>
                        <a:pt x="1065" y="4043"/>
                        <a:pt x="2159" y="5350"/>
                        <a:pt x="3284" y="6718"/>
                      </a:cubicBezTo>
                      <a:cubicBezTo>
                        <a:pt x="3770" y="8025"/>
                        <a:pt x="4226" y="9271"/>
                        <a:pt x="4682" y="10578"/>
                      </a:cubicBezTo>
                      <a:lnTo>
                        <a:pt x="7296" y="9879"/>
                      </a:lnTo>
                      <a:lnTo>
                        <a:pt x="5928" y="5897"/>
                      </a:lnTo>
                      <a:cubicBezTo>
                        <a:pt x="6323" y="4013"/>
                        <a:pt x="6657" y="2007"/>
                        <a:pt x="69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29" name="Google Shape;4029;p118"/>
            <p:cNvSpPr/>
            <p:nvPr/>
          </p:nvSpPr>
          <p:spPr>
            <a:xfrm flipH="1" rot="7759715">
              <a:off x="4942808" y="2450764"/>
              <a:ext cx="344684" cy="22889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0" name="Google Shape;4030;p118"/>
          <p:cNvGrpSpPr/>
          <p:nvPr/>
        </p:nvGrpSpPr>
        <p:grpSpPr>
          <a:xfrm>
            <a:off x="1226192" y="1419498"/>
            <a:ext cx="1463871" cy="1891910"/>
            <a:chOff x="1226192" y="1419498"/>
            <a:chExt cx="1463871" cy="1891910"/>
          </a:xfrm>
        </p:grpSpPr>
        <p:grpSp>
          <p:nvGrpSpPr>
            <p:cNvPr id="4031" name="Google Shape;4031;p118"/>
            <p:cNvGrpSpPr/>
            <p:nvPr/>
          </p:nvGrpSpPr>
          <p:grpSpPr>
            <a:xfrm>
              <a:off x="1469661" y="1419498"/>
              <a:ext cx="1220402" cy="1891910"/>
              <a:chOff x="1287726" y="4875328"/>
              <a:chExt cx="1640987" cy="2543915"/>
            </a:xfrm>
          </p:grpSpPr>
          <p:sp>
            <p:nvSpPr>
              <p:cNvPr id="4032" name="Google Shape;4032;p118"/>
              <p:cNvSpPr/>
              <p:nvPr/>
            </p:nvSpPr>
            <p:spPr>
              <a:xfrm>
                <a:off x="1287726" y="4875328"/>
                <a:ext cx="1640987" cy="2543915"/>
              </a:xfrm>
              <a:custGeom>
                <a:rect b="b" l="l" r="r" t="t"/>
                <a:pathLst>
                  <a:path extrusionOk="0" h="98860" w="63771">
                    <a:moveTo>
                      <a:pt x="26280" y="0"/>
                    </a:moveTo>
                    <a:cubicBezTo>
                      <a:pt x="25412" y="0"/>
                      <a:pt x="24561" y="95"/>
                      <a:pt x="23709" y="293"/>
                    </a:cubicBezTo>
                    <a:cubicBezTo>
                      <a:pt x="18846" y="1448"/>
                      <a:pt x="15046" y="5855"/>
                      <a:pt x="14378" y="10749"/>
                    </a:cubicBezTo>
                    <a:cubicBezTo>
                      <a:pt x="9909" y="10871"/>
                      <a:pt x="5715" y="13606"/>
                      <a:pt x="3921" y="17679"/>
                    </a:cubicBezTo>
                    <a:cubicBezTo>
                      <a:pt x="2158" y="21570"/>
                      <a:pt x="2979" y="26372"/>
                      <a:pt x="5593" y="29716"/>
                    </a:cubicBezTo>
                    <a:cubicBezTo>
                      <a:pt x="2979" y="32178"/>
                      <a:pt x="1642" y="36008"/>
                      <a:pt x="2432" y="39564"/>
                    </a:cubicBezTo>
                    <a:cubicBezTo>
                      <a:pt x="2706" y="40658"/>
                      <a:pt x="3131" y="41692"/>
                      <a:pt x="3739" y="42634"/>
                    </a:cubicBezTo>
                    <a:cubicBezTo>
                      <a:pt x="3739" y="42664"/>
                      <a:pt x="3678" y="42664"/>
                      <a:pt x="3678" y="42695"/>
                    </a:cubicBezTo>
                    <a:cubicBezTo>
                      <a:pt x="3131" y="43759"/>
                      <a:pt x="2858" y="44914"/>
                      <a:pt x="2827" y="46099"/>
                    </a:cubicBezTo>
                    <a:cubicBezTo>
                      <a:pt x="2219" y="46433"/>
                      <a:pt x="1672" y="46920"/>
                      <a:pt x="1247" y="47467"/>
                    </a:cubicBezTo>
                    <a:cubicBezTo>
                      <a:pt x="395" y="48561"/>
                      <a:pt x="0" y="49898"/>
                      <a:pt x="152" y="51205"/>
                    </a:cubicBezTo>
                    <a:cubicBezTo>
                      <a:pt x="395" y="52968"/>
                      <a:pt x="1611" y="54549"/>
                      <a:pt x="3283" y="55400"/>
                    </a:cubicBezTo>
                    <a:cubicBezTo>
                      <a:pt x="3313" y="56282"/>
                      <a:pt x="3587" y="57193"/>
                      <a:pt x="4104" y="57984"/>
                    </a:cubicBezTo>
                    <a:cubicBezTo>
                      <a:pt x="4560" y="58713"/>
                      <a:pt x="5198" y="59321"/>
                      <a:pt x="6019" y="59716"/>
                    </a:cubicBezTo>
                    <a:cubicBezTo>
                      <a:pt x="6383" y="59929"/>
                      <a:pt x="6809" y="60111"/>
                      <a:pt x="7235" y="60233"/>
                    </a:cubicBezTo>
                    <a:cubicBezTo>
                      <a:pt x="7174" y="60385"/>
                      <a:pt x="7174" y="60476"/>
                      <a:pt x="7143" y="60628"/>
                    </a:cubicBezTo>
                    <a:cubicBezTo>
                      <a:pt x="7143" y="60719"/>
                      <a:pt x="7113" y="60780"/>
                      <a:pt x="7113" y="60871"/>
                    </a:cubicBezTo>
                    <a:cubicBezTo>
                      <a:pt x="6566" y="61054"/>
                      <a:pt x="6049" y="61327"/>
                      <a:pt x="5563" y="61601"/>
                    </a:cubicBezTo>
                    <a:cubicBezTo>
                      <a:pt x="4651" y="62148"/>
                      <a:pt x="3891" y="62877"/>
                      <a:pt x="3283" y="63759"/>
                    </a:cubicBezTo>
                    <a:cubicBezTo>
                      <a:pt x="2614" y="64671"/>
                      <a:pt x="2250" y="65765"/>
                      <a:pt x="2098" y="66950"/>
                    </a:cubicBezTo>
                    <a:cubicBezTo>
                      <a:pt x="1976" y="67832"/>
                      <a:pt x="2067" y="68683"/>
                      <a:pt x="2280" y="69534"/>
                    </a:cubicBezTo>
                    <a:cubicBezTo>
                      <a:pt x="2371" y="69838"/>
                      <a:pt x="2462" y="70142"/>
                      <a:pt x="2584" y="70446"/>
                    </a:cubicBezTo>
                    <a:cubicBezTo>
                      <a:pt x="2371" y="70719"/>
                      <a:pt x="2158" y="71054"/>
                      <a:pt x="2098" y="71419"/>
                    </a:cubicBezTo>
                    <a:lnTo>
                      <a:pt x="1095" y="75674"/>
                    </a:lnTo>
                    <a:cubicBezTo>
                      <a:pt x="943" y="76251"/>
                      <a:pt x="1064" y="76829"/>
                      <a:pt x="1338" y="77315"/>
                    </a:cubicBezTo>
                    <a:cubicBezTo>
                      <a:pt x="1034" y="77650"/>
                      <a:pt x="791" y="78075"/>
                      <a:pt x="730" y="78562"/>
                    </a:cubicBezTo>
                    <a:lnTo>
                      <a:pt x="152" y="82635"/>
                    </a:lnTo>
                    <a:cubicBezTo>
                      <a:pt x="92" y="83273"/>
                      <a:pt x="244" y="83942"/>
                      <a:pt x="639" y="84428"/>
                    </a:cubicBezTo>
                    <a:cubicBezTo>
                      <a:pt x="1034" y="84884"/>
                      <a:pt x="1611" y="85188"/>
                      <a:pt x="2158" y="85249"/>
                    </a:cubicBezTo>
                    <a:lnTo>
                      <a:pt x="2280" y="85249"/>
                    </a:lnTo>
                    <a:lnTo>
                      <a:pt x="2584" y="85309"/>
                    </a:lnTo>
                    <a:lnTo>
                      <a:pt x="1885" y="91084"/>
                    </a:lnTo>
                    <a:cubicBezTo>
                      <a:pt x="1824" y="91723"/>
                      <a:pt x="2006" y="92331"/>
                      <a:pt x="2432" y="92817"/>
                    </a:cubicBezTo>
                    <a:cubicBezTo>
                      <a:pt x="2797" y="93273"/>
                      <a:pt x="3344" y="93577"/>
                      <a:pt x="3952" y="93668"/>
                    </a:cubicBezTo>
                    <a:lnTo>
                      <a:pt x="4073" y="93668"/>
                    </a:lnTo>
                    <a:lnTo>
                      <a:pt x="7934" y="93911"/>
                    </a:lnTo>
                    <a:cubicBezTo>
                      <a:pt x="7998" y="93916"/>
                      <a:pt x="8062" y="93919"/>
                      <a:pt x="8125" y="93919"/>
                    </a:cubicBezTo>
                    <a:cubicBezTo>
                      <a:pt x="8810" y="93919"/>
                      <a:pt x="9431" y="93622"/>
                      <a:pt x="9849" y="93121"/>
                    </a:cubicBezTo>
                    <a:cubicBezTo>
                      <a:pt x="9909" y="93364"/>
                      <a:pt x="10031" y="93547"/>
                      <a:pt x="10183" y="93729"/>
                    </a:cubicBezTo>
                    <a:cubicBezTo>
                      <a:pt x="10548" y="94215"/>
                      <a:pt x="11125" y="94519"/>
                      <a:pt x="11733" y="94610"/>
                    </a:cubicBezTo>
                    <a:lnTo>
                      <a:pt x="15685" y="95066"/>
                    </a:lnTo>
                    <a:cubicBezTo>
                      <a:pt x="15782" y="95078"/>
                      <a:pt x="15878" y="95085"/>
                      <a:pt x="15973" y="95085"/>
                    </a:cubicBezTo>
                    <a:cubicBezTo>
                      <a:pt x="16352" y="95085"/>
                      <a:pt x="16712" y="94987"/>
                      <a:pt x="17052" y="94793"/>
                    </a:cubicBezTo>
                    <a:cubicBezTo>
                      <a:pt x="17387" y="95127"/>
                      <a:pt x="17903" y="95370"/>
                      <a:pt x="18390" y="95431"/>
                    </a:cubicBezTo>
                    <a:cubicBezTo>
                      <a:pt x="18491" y="95431"/>
                      <a:pt x="18579" y="95458"/>
                      <a:pt x="18671" y="95458"/>
                    </a:cubicBezTo>
                    <a:cubicBezTo>
                      <a:pt x="18717" y="95458"/>
                      <a:pt x="18765" y="95451"/>
                      <a:pt x="18815" y="95431"/>
                    </a:cubicBezTo>
                    <a:lnTo>
                      <a:pt x="21612" y="95249"/>
                    </a:lnTo>
                    <a:cubicBezTo>
                      <a:pt x="22007" y="95705"/>
                      <a:pt x="22524" y="96009"/>
                      <a:pt x="23131" y="96039"/>
                    </a:cubicBezTo>
                    <a:lnTo>
                      <a:pt x="31126" y="96799"/>
                    </a:lnTo>
                    <a:lnTo>
                      <a:pt x="31278" y="96799"/>
                    </a:lnTo>
                    <a:cubicBezTo>
                      <a:pt x="31521" y="96951"/>
                      <a:pt x="31825" y="97072"/>
                      <a:pt x="32129" y="97103"/>
                    </a:cubicBezTo>
                    <a:lnTo>
                      <a:pt x="40123" y="97863"/>
                    </a:lnTo>
                    <a:cubicBezTo>
                      <a:pt x="40206" y="97873"/>
                      <a:pt x="40290" y="97878"/>
                      <a:pt x="40373" y="97878"/>
                    </a:cubicBezTo>
                    <a:cubicBezTo>
                      <a:pt x="40774" y="97878"/>
                      <a:pt x="41168" y="97760"/>
                      <a:pt x="41521" y="97559"/>
                    </a:cubicBezTo>
                    <a:cubicBezTo>
                      <a:pt x="41794" y="97680"/>
                      <a:pt x="42068" y="97832"/>
                      <a:pt x="42311" y="97954"/>
                    </a:cubicBezTo>
                    <a:cubicBezTo>
                      <a:pt x="42737" y="98136"/>
                      <a:pt x="43162" y="98288"/>
                      <a:pt x="43588" y="98440"/>
                    </a:cubicBezTo>
                    <a:cubicBezTo>
                      <a:pt x="44074" y="98592"/>
                      <a:pt x="44560" y="98714"/>
                      <a:pt x="45016" y="98775"/>
                    </a:cubicBezTo>
                    <a:cubicBezTo>
                      <a:pt x="45467" y="98829"/>
                      <a:pt x="45906" y="98859"/>
                      <a:pt x="46335" y="98859"/>
                    </a:cubicBezTo>
                    <a:cubicBezTo>
                      <a:pt x="46860" y="98859"/>
                      <a:pt x="47372" y="98814"/>
                      <a:pt x="47874" y="98714"/>
                    </a:cubicBezTo>
                    <a:cubicBezTo>
                      <a:pt x="48846" y="98562"/>
                      <a:pt x="49758" y="98227"/>
                      <a:pt x="50579" y="97711"/>
                    </a:cubicBezTo>
                    <a:cubicBezTo>
                      <a:pt x="51399" y="97194"/>
                      <a:pt x="52129" y="96495"/>
                      <a:pt x="52707" y="95674"/>
                    </a:cubicBezTo>
                    <a:cubicBezTo>
                      <a:pt x="53223" y="94793"/>
                      <a:pt x="53618" y="93820"/>
                      <a:pt x="53710" y="92665"/>
                    </a:cubicBezTo>
                    <a:cubicBezTo>
                      <a:pt x="53801" y="91936"/>
                      <a:pt x="53770" y="91236"/>
                      <a:pt x="53618" y="90537"/>
                    </a:cubicBezTo>
                    <a:cubicBezTo>
                      <a:pt x="53466" y="90021"/>
                      <a:pt x="53284" y="89474"/>
                      <a:pt x="52950" y="89018"/>
                    </a:cubicBezTo>
                    <a:lnTo>
                      <a:pt x="53071" y="88683"/>
                    </a:lnTo>
                    <a:lnTo>
                      <a:pt x="53831" y="85218"/>
                    </a:lnTo>
                    <a:cubicBezTo>
                      <a:pt x="53953" y="84762"/>
                      <a:pt x="53922" y="84337"/>
                      <a:pt x="53770" y="83942"/>
                    </a:cubicBezTo>
                    <a:cubicBezTo>
                      <a:pt x="53862" y="83698"/>
                      <a:pt x="53983" y="83486"/>
                      <a:pt x="54014" y="83212"/>
                    </a:cubicBezTo>
                    <a:cubicBezTo>
                      <a:pt x="54135" y="82452"/>
                      <a:pt x="54287" y="81723"/>
                      <a:pt x="54409" y="80963"/>
                    </a:cubicBezTo>
                    <a:cubicBezTo>
                      <a:pt x="54561" y="80203"/>
                      <a:pt x="54682" y="79443"/>
                      <a:pt x="54834" y="78683"/>
                    </a:cubicBezTo>
                    <a:cubicBezTo>
                      <a:pt x="54925" y="78045"/>
                      <a:pt x="54773" y="77406"/>
                      <a:pt x="54409" y="76890"/>
                    </a:cubicBezTo>
                    <a:cubicBezTo>
                      <a:pt x="54257" y="76707"/>
                      <a:pt x="54074" y="76525"/>
                      <a:pt x="53862" y="76373"/>
                    </a:cubicBezTo>
                    <a:lnTo>
                      <a:pt x="54287" y="74154"/>
                    </a:lnTo>
                    <a:cubicBezTo>
                      <a:pt x="55169" y="73972"/>
                      <a:pt x="55837" y="73303"/>
                      <a:pt x="56050" y="72391"/>
                    </a:cubicBezTo>
                    <a:cubicBezTo>
                      <a:pt x="56202" y="71692"/>
                      <a:pt x="56324" y="71054"/>
                      <a:pt x="56415" y="70355"/>
                    </a:cubicBezTo>
                    <a:cubicBezTo>
                      <a:pt x="56536" y="69716"/>
                      <a:pt x="56658" y="69108"/>
                      <a:pt x="56749" y="68470"/>
                    </a:cubicBezTo>
                    <a:cubicBezTo>
                      <a:pt x="56871" y="67832"/>
                      <a:pt x="56719" y="67163"/>
                      <a:pt x="56354" y="66677"/>
                    </a:cubicBezTo>
                    <a:cubicBezTo>
                      <a:pt x="55959" y="66160"/>
                      <a:pt x="55381" y="65856"/>
                      <a:pt x="54743" y="65765"/>
                    </a:cubicBezTo>
                    <a:lnTo>
                      <a:pt x="53406" y="65613"/>
                    </a:lnTo>
                    <a:cubicBezTo>
                      <a:pt x="53710" y="65583"/>
                      <a:pt x="53983" y="65491"/>
                      <a:pt x="54287" y="65431"/>
                    </a:cubicBezTo>
                    <a:cubicBezTo>
                      <a:pt x="56050" y="64944"/>
                      <a:pt x="57509" y="63668"/>
                      <a:pt x="58269" y="62087"/>
                    </a:cubicBezTo>
                    <a:cubicBezTo>
                      <a:pt x="58786" y="61054"/>
                      <a:pt x="58938" y="59959"/>
                      <a:pt x="58694" y="58896"/>
                    </a:cubicBezTo>
                    <a:cubicBezTo>
                      <a:pt x="59576" y="58470"/>
                      <a:pt x="60336" y="57893"/>
                      <a:pt x="60944" y="57224"/>
                    </a:cubicBezTo>
                    <a:cubicBezTo>
                      <a:pt x="62707" y="55279"/>
                      <a:pt x="63071" y="52421"/>
                      <a:pt x="61856" y="50142"/>
                    </a:cubicBezTo>
                    <a:cubicBezTo>
                      <a:pt x="61217" y="48987"/>
                      <a:pt x="60153" y="48014"/>
                      <a:pt x="58907" y="47467"/>
                    </a:cubicBezTo>
                    <a:cubicBezTo>
                      <a:pt x="60153" y="45461"/>
                      <a:pt x="60640" y="42999"/>
                      <a:pt x="60184" y="40476"/>
                    </a:cubicBezTo>
                    <a:cubicBezTo>
                      <a:pt x="59880" y="38804"/>
                      <a:pt x="59242" y="37284"/>
                      <a:pt x="58299" y="36008"/>
                    </a:cubicBezTo>
                    <a:cubicBezTo>
                      <a:pt x="61886" y="32968"/>
                      <a:pt x="63771" y="27953"/>
                      <a:pt x="62585" y="23485"/>
                    </a:cubicBezTo>
                    <a:cubicBezTo>
                      <a:pt x="62160" y="21965"/>
                      <a:pt x="61430" y="20597"/>
                      <a:pt x="60457" y="19381"/>
                    </a:cubicBezTo>
                    <a:cubicBezTo>
                      <a:pt x="60305" y="18956"/>
                      <a:pt x="60032" y="18561"/>
                      <a:pt x="59637" y="18317"/>
                    </a:cubicBezTo>
                    <a:lnTo>
                      <a:pt x="55655" y="15339"/>
                    </a:lnTo>
                    <a:cubicBezTo>
                      <a:pt x="55321" y="15126"/>
                      <a:pt x="54925" y="14974"/>
                      <a:pt x="54561" y="14883"/>
                    </a:cubicBezTo>
                    <a:cubicBezTo>
                      <a:pt x="54495" y="14875"/>
                      <a:pt x="54430" y="14871"/>
                      <a:pt x="54365" y="14871"/>
                    </a:cubicBezTo>
                    <a:cubicBezTo>
                      <a:pt x="54187" y="14871"/>
                      <a:pt x="54009" y="14899"/>
                      <a:pt x="53831" y="14944"/>
                    </a:cubicBezTo>
                    <a:cubicBezTo>
                      <a:pt x="53527" y="15004"/>
                      <a:pt x="53284" y="15126"/>
                      <a:pt x="53041" y="15278"/>
                    </a:cubicBezTo>
                    <a:lnTo>
                      <a:pt x="52889" y="15278"/>
                    </a:lnTo>
                    <a:cubicBezTo>
                      <a:pt x="52707" y="15248"/>
                      <a:pt x="52555" y="15248"/>
                      <a:pt x="52403" y="15248"/>
                    </a:cubicBezTo>
                    <a:cubicBezTo>
                      <a:pt x="52615" y="11539"/>
                      <a:pt x="50944" y="7740"/>
                      <a:pt x="47843" y="5643"/>
                    </a:cubicBezTo>
                    <a:cubicBezTo>
                      <a:pt x="46506" y="4761"/>
                      <a:pt x="44925" y="4184"/>
                      <a:pt x="43253" y="4001"/>
                    </a:cubicBezTo>
                    <a:cubicBezTo>
                      <a:pt x="42804" y="3949"/>
                      <a:pt x="42356" y="3924"/>
                      <a:pt x="41912" y="3924"/>
                    </a:cubicBezTo>
                    <a:cubicBezTo>
                      <a:pt x="40018" y="3924"/>
                      <a:pt x="38198" y="4391"/>
                      <a:pt x="36597" y="5278"/>
                    </a:cubicBezTo>
                    <a:cubicBezTo>
                      <a:pt x="34530" y="2481"/>
                      <a:pt x="31278" y="475"/>
                      <a:pt x="27691" y="80"/>
                    </a:cubicBezTo>
                    <a:cubicBezTo>
                      <a:pt x="27214" y="27"/>
                      <a:pt x="26745" y="0"/>
                      <a:pt x="2628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3" name="Google Shape;4033;p118"/>
              <p:cNvGrpSpPr/>
              <p:nvPr/>
            </p:nvGrpSpPr>
            <p:grpSpPr>
              <a:xfrm>
                <a:off x="1370375" y="4967400"/>
                <a:ext cx="1480300" cy="2356025"/>
                <a:chOff x="1370375" y="4967400"/>
                <a:chExt cx="1480300" cy="2356025"/>
              </a:xfrm>
            </p:grpSpPr>
            <p:sp>
              <p:nvSpPr>
                <p:cNvPr id="4034" name="Google Shape;4034;p118"/>
                <p:cNvSpPr/>
                <p:nvPr/>
              </p:nvSpPr>
              <p:spPr>
                <a:xfrm>
                  <a:off x="2213850" y="5959075"/>
                  <a:ext cx="614025" cy="535050"/>
                </a:xfrm>
                <a:custGeom>
                  <a:rect b="b" l="l" r="r" t="t"/>
                  <a:pathLst>
                    <a:path extrusionOk="0" h="21402" w="24561">
                      <a:moveTo>
                        <a:pt x="14034" y="1"/>
                      </a:moveTo>
                      <a:cubicBezTo>
                        <a:pt x="12327" y="1"/>
                        <a:pt x="10519" y="815"/>
                        <a:pt x="10274" y="2314"/>
                      </a:cubicBezTo>
                      <a:cubicBezTo>
                        <a:pt x="9676" y="1349"/>
                        <a:pt x="8429" y="801"/>
                        <a:pt x="7210" y="801"/>
                      </a:cubicBezTo>
                      <a:cubicBezTo>
                        <a:pt x="6508" y="801"/>
                        <a:pt x="5814" y="983"/>
                        <a:pt x="5259" y="1371"/>
                      </a:cubicBezTo>
                      <a:cubicBezTo>
                        <a:pt x="4712" y="1766"/>
                        <a:pt x="4317" y="2283"/>
                        <a:pt x="4013" y="2861"/>
                      </a:cubicBezTo>
                      <a:cubicBezTo>
                        <a:pt x="3283" y="4228"/>
                        <a:pt x="3131" y="5809"/>
                        <a:pt x="3557" y="7298"/>
                      </a:cubicBezTo>
                      <a:cubicBezTo>
                        <a:pt x="1551" y="7542"/>
                        <a:pt x="0" y="9304"/>
                        <a:pt x="213" y="11128"/>
                      </a:cubicBezTo>
                      <a:cubicBezTo>
                        <a:pt x="452" y="12887"/>
                        <a:pt x="2356" y="14382"/>
                        <a:pt x="4322" y="14382"/>
                      </a:cubicBezTo>
                      <a:cubicBezTo>
                        <a:pt x="4360" y="14382"/>
                        <a:pt x="4399" y="14382"/>
                        <a:pt x="4438" y="14381"/>
                      </a:cubicBezTo>
                      <a:lnTo>
                        <a:pt x="4438" y="14381"/>
                      </a:lnTo>
                      <a:cubicBezTo>
                        <a:pt x="3557" y="15353"/>
                        <a:pt x="3678" y="16751"/>
                        <a:pt x="4347" y="17815"/>
                      </a:cubicBezTo>
                      <a:cubicBezTo>
                        <a:pt x="4712" y="18332"/>
                        <a:pt x="5107" y="18666"/>
                        <a:pt x="5563" y="18940"/>
                      </a:cubicBezTo>
                      <a:cubicBezTo>
                        <a:pt x="6268" y="19329"/>
                        <a:pt x="7109" y="19485"/>
                        <a:pt x="8009" y="19485"/>
                      </a:cubicBezTo>
                      <a:cubicBezTo>
                        <a:pt x="8234" y="19485"/>
                        <a:pt x="8463" y="19475"/>
                        <a:pt x="8694" y="19457"/>
                      </a:cubicBezTo>
                      <a:cubicBezTo>
                        <a:pt x="9633" y="19426"/>
                        <a:pt x="10573" y="19124"/>
                        <a:pt x="11151" y="18429"/>
                      </a:cubicBezTo>
                      <a:lnTo>
                        <a:pt x="11151" y="18429"/>
                      </a:lnTo>
                      <a:cubicBezTo>
                        <a:pt x="10657" y="19040"/>
                        <a:pt x="13406" y="20491"/>
                        <a:pt x="13770" y="20672"/>
                      </a:cubicBezTo>
                      <a:cubicBezTo>
                        <a:pt x="14682" y="21107"/>
                        <a:pt x="15500" y="21401"/>
                        <a:pt x="16403" y="21401"/>
                      </a:cubicBezTo>
                      <a:cubicBezTo>
                        <a:pt x="16765" y="21401"/>
                        <a:pt x="17139" y="21354"/>
                        <a:pt x="17539" y="21250"/>
                      </a:cubicBezTo>
                      <a:cubicBezTo>
                        <a:pt x="19545" y="20703"/>
                        <a:pt x="20913" y="18575"/>
                        <a:pt x="20122" y="16782"/>
                      </a:cubicBezTo>
                      <a:cubicBezTo>
                        <a:pt x="19818" y="16204"/>
                        <a:pt x="19211" y="15596"/>
                        <a:pt x="18451" y="15536"/>
                      </a:cubicBezTo>
                      <a:lnTo>
                        <a:pt x="18451" y="15536"/>
                      </a:lnTo>
                      <a:cubicBezTo>
                        <a:pt x="18493" y="15536"/>
                        <a:pt x="18536" y="15537"/>
                        <a:pt x="18579" y="15537"/>
                      </a:cubicBezTo>
                      <a:cubicBezTo>
                        <a:pt x="20329" y="15537"/>
                        <a:pt x="22063" y="14929"/>
                        <a:pt x="23132" y="13742"/>
                      </a:cubicBezTo>
                      <a:cubicBezTo>
                        <a:pt x="24226" y="12526"/>
                        <a:pt x="24560" y="10763"/>
                        <a:pt x="23770" y="9304"/>
                      </a:cubicBezTo>
                      <a:cubicBezTo>
                        <a:pt x="23090" y="8076"/>
                        <a:pt x="21578" y="7229"/>
                        <a:pt x="20086" y="7229"/>
                      </a:cubicBezTo>
                      <a:cubicBezTo>
                        <a:pt x="19843" y="7229"/>
                        <a:pt x="19601" y="7252"/>
                        <a:pt x="19363" y="7298"/>
                      </a:cubicBezTo>
                      <a:cubicBezTo>
                        <a:pt x="20153" y="5839"/>
                        <a:pt x="20001" y="4046"/>
                        <a:pt x="19059" y="2617"/>
                      </a:cubicBezTo>
                      <a:cubicBezTo>
                        <a:pt x="18116" y="1219"/>
                        <a:pt x="16414" y="277"/>
                        <a:pt x="14621" y="34"/>
                      </a:cubicBezTo>
                      <a:cubicBezTo>
                        <a:pt x="14428" y="12"/>
                        <a:pt x="14232" y="1"/>
                        <a:pt x="140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18"/>
                <p:cNvSpPr/>
                <p:nvPr/>
              </p:nvSpPr>
              <p:spPr>
                <a:xfrm>
                  <a:off x="2417500" y="6123200"/>
                  <a:ext cx="143650" cy="428675"/>
                </a:xfrm>
                <a:custGeom>
                  <a:rect b="b" l="l" r="r" t="t"/>
                  <a:pathLst>
                    <a:path extrusionOk="0" h="17147" w="5746">
                      <a:moveTo>
                        <a:pt x="4429" y="1"/>
                      </a:moveTo>
                      <a:cubicBezTo>
                        <a:pt x="3091" y="1"/>
                        <a:pt x="1054" y="10520"/>
                        <a:pt x="0" y="16569"/>
                      </a:cubicBezTo>
                      <a:lnTo>
                        <a:pt x="5077" y="17147"/>
                      </a:lnTo>
                      <a:cubicBezTo>
                        <a:pt x="5411" y="10855"/>
                        <a:pt x="5745" y="217"/>
                        <a:pt x="4469" y="4"/>
                      </a:cubicBezTo>
                      <a:cubicBezTo>
                        <a:pt x="4455" y="2"/>
                        <a:pt x="4442" y="1"/>
                        <a:pt x="442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18"/>
                <p:cNvSpPr/>
                <p:nvPr/>
              </p:nvSpPr>
              <p:spPr>
                <a:xfrm>
                  <a:off x="1370375" y="5942475"/>
                  <a:ext cx="532700" cy="464600"/>
                </a:xfrm>
                <a:custGeom>
                  <a:rect b="b" l="l" r="r" t="t"/>
                  <a:pathLst>
                    <a:path extrusionOk="0" h="18584" w="21308">
                      <a:moveTo>
                        <a:pt x="12126" y="1"/>
                      </a:moveTo>
                      <a:cubicBezTo>
                        <a:pt x="10629" y="1"/>
                        <a:pt x="9094" y="698"/>
                        <a:pt x="8876" y="2005"/>
                      </a:cubicBezTo>
                      <a:cubicBezTo>
                        <a:pt x="8333" y="1151"/>
                        <a:pt x="7232" y="669"/>
                        <a:pt x="6167" y="669"/>
                      </a:cubicBezTo>
                      <a:cubicBezTo>
                        <a:pt x="5564" y="669"/>
                        <a:pt x="4972" y="824"/>
                        <a:pt x="4499" y="1154"/>
                      </a:cubicBezTo>
                      <a:cubicBezTo>
                        <a:pt x="4043" y="1519"/>
                        <a:pt x="3708" y="1974"/>
                        <a:pt x="3435" y="2461"/>
                      </a:cubicBezTo>
                      <a:cubicBezTo>
                        <a:pt x="2827" y="3677"/>
                        <a:pt x="2675" y="5044"/>
                        <a:pt x="3070" y="6321"/>
                      </a:cubicBezTo>
                      <a:cubicBezTo>
                        <a:pt x="1368" y="6534"/>
                        <a:pt x="0" y="8084"/>
                        <a:pt x="183" y="9634"/>
                      </a:cubicBezTo>
                      <a:cubicBezTo>
                        <a:pt x="361" y="11150"/>
                        <a:pt x="1993" y="12463"/>
                        <a:pt x="3714" y="12463"/>
                      </a:cubicBezTo>
                      <a:cubicBezTo>
                        <a:pt x="3753" y="12463"/>
                        <a:pt x="3791" y="12462"/>
                        <a:pt x="3830" y="12461"/>
                      </a:cubicBezTo>
                      <a:lnTo>
                        <a:pt x="3830" y="12461"/>
                      </a:lnTo>
                      <a:cubicBezTo>
                        <a:pt x="3070" y="13282"/>
                        <a:pt x="3131" y="14528"/>
                        <a:pt x="3739" y="15440"/>
                      </a:cubicBezTo>
                      <a:cubicBezTo>
                        <a:pt x="4012" y="15865"/>
                        <a:pt x="4347" y="16169"/>
                        <a:pt x="4772" y="16412"/>
                      </a:cubicBezTo>
                      <a:cubicBezTo>
                        <a:pt x="5532" y="16808"/>
                        <a:pt x="6475" y="16929"/>
                        <a:pt x="7630" y="16929"/>
                      </a:cubicBezTo>
                      <a:cubicBezTo>
                        <a:pt x="8409" y="16899"/>
                        <a:pt x="9248" y="16603"/>
                        <a:pt x="9737" y="16040"/>
                      </a:cubicBezTo>
                      <a:lnTo>
                        <a:pt x="9737" y="16040"/>
                      </a:lnTo>
                      <a:cubicBezTo>
                        <a:pt x="9307" y="16599"/>
                        <a:pt x="11647" y="17813"/>
                        <a:pt x="12007" y="17963"/>
                      </a:cubicBezTo>
                      <a:cubicBezTo>
                        <a:pt x="12794" y="18313"/>
                        <a:pt x="13503" y="18584"/>
                        <a:pt x="14291" y="18584"/>
                      </a:cubicBezTo>
                      <a:cubicBezTo>
                        <a:pt x="14599" y="18584"/>
                        <a:pt x="14918" y="18543"/>
                        <a:pt x="15259" y="18449"/>
                      </a:cubicBezTo>
                      <a:cubicBezTo>
                        <a:pt x="17022" y="17963"/>
                        <a:pt x="18177" y="16108"/>
                        <a:pt x="17508" y="14589"/>
                      </a:cubicBezTo>
                      <a:cubicBezTo>
                        <a:pt x="17235" y="14011"/>
                        <a:pt x="16718" y="13525"/>
                        <a:pt x="16049" y="13464"/>
                      </a:cubicBezTo>
                      <a:lnTo>
                        <a:pt x="16049" y="13464"/>
                      </a:lnTo>
                      <a:cubicBezTo>
                        <a:pt x="16125" y="13467"/>
                        <a:pt x="16202" y="13469"/>
                        <a:pt x="16278" y="13469"/>
                      </a:cubicBezTo>
                      <a:cubicBezTo>
                        <a:pt x="17726" y="13469"/>
                        <a:pt x="19197" y="12924"/>
                        <a:pt x="20092" y="11914"/>
                      </a:cubicBezTo>
                      <a:cubicBezTo>
                        <a:pt x="21034" y="10850"/>
                        <a:pt x="21308" y="9300"/>
                        <a:pt x="20609" y="8054"/>
                      </a:cubicBezTo>
                      <a:cubicBezTo>
                        <a:pt x="20037" y="6962"/>
                        <a:pt x="18731" y="6226"/>
                        <a:pt x="17433" y="6226"/>
                      </a:cubicBezTo>
                      <a:cubicBezTo>
                        <a:pt x="17214" y="6226"/>
                        <a:pt x="16994" y="6247"/>
                        <a:pt x="16779" y="6291"/>
                      </a:cubicBezTo>
                      <a:cubicBezTo>
                        <a:pt x="17478" y="5075"/>
                        <a:pt x="17356" y="3494"/>
                        <a:pt x="16505" y="2278"/>
                      </a:cubicBezTo>
                      <a:cubicBezTo>
                        <a:pt x="15684" y="1063"/>
                        <a:pt x="14195" y="212"/>
                        <a:pt x="12645" y="29"/>
                      </a:cubicBezTo>
                      <a:cubicBezTo>
                        <a:pt x="12474" y="10"/>
                        <a:pt x="12300" y="1"/>
                        <a:pt x="12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18"/>
                <p:cNvSpPr/>
                <p:nvPr/>
              </p:nvSpPr>
              <p:spPr>
                <a:xfrm>
                  <a:off x="1547425" y="6083700"/>
                  <a:ext cx="123125" cy="364850"/>
                </a:xfrm>
                <a:custGeom>
                  <a:rect b="b" l="l" r="r" t="t"/>
                  <a:pathLst>
                    <a:path extrusionOk="0" h="14594" w="4925">
                      <a:moveTo>
                        <a:pt x="3766" y="1"/>
                      </a:moveTo>
                      <a:cubicBezTo>
                        <a:pt x="2641" y="1"/>
                        <a:pt x="963" y="8781"/>
                        <a:pt x="0" y="14107"/>
                      </a:cubicBezTo>
                      <a:lnTo>
                        <a:pt x="4347" y="14593"/>
                      </a:lnTo>
                      <a:cubicBezTo>
                        <a:pt x="4621" y="9092"/>
                        <a:pt x="4925" y="186"/>
                        <a:pt x="3800" y="3"/>
                      </a:cubicBezTo>
                      <a:cubicBezTo>
                        <a:pt x="3789" y="1"/>
                        <a:pt x="3777" y="1"/>
                        <a:pt x="37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18"/>
                <p:cNvSpPr/>
                <p:nvPr/>
              </p:nvSpPr>
              <p:spPr>
                <a:xfrm>
                  <a:off x="1409125" y="4967400"/>
                  <a:ext cx="1441550" cy="1295725"/>
                </a:xfrm>
                <a:custGeom>
                  <a:rect b="b" l="l" r="r" t="t"/>
                  <a:pathLst>
                    <a:path extrusionOk="0" h="51829" w="57662">
                      <a:moveTo>
                        <a:pt x="22437" y="0"/>
                      </a:moveTo>
                      <a:cubicBezTo>
                        <a:pt x="21732" y="0"/>
                        <a:pt x="21027" y="80"/>
                        <a:pt x="20335" y="247"/>
                      </a:cubicBezTo>
                      <a:cubicBezTo>
                        <a:pt x="15654" y="1342"/>
                        <a:pt x="12189" y="6205"/>
                        <a:pt x="12675" y="10947"/>
                      </a:cubicBezTo>
                      <a:cubicBezTo>
                        <a:pt x="12054" y="10806"/>
                        <a:pt x="11420" y="10738"/>
                        <a:pt x="10786" y="10738"/>
                      </a:cubicBezTo>
                      <a:cubicBezTo>
                        <a:pt x="7171" y="10738"/>
                        <a:pt x="3546" y="12930"/>
                        <a:pt x="2098" y="16266"/>
                      </a:cubicBezTo>
                      <a:cubicBezTo>
                        <a:pt x="365" y="20187"/>
                        <a:pt x="1794" y="25233"/>
                        <a:pt x="5320" y="27664"/>
                      </a:cubicBezTo>
                      <a:cubicBezTo>
                        <a:pt x="2007" y="29154"/>
                        <a:pt x="0" y="33135"/>
                        <a:pt x="791" y="36722"/>
                      </a:cubicBezTo>
                      <a:cubicBezTo>
                        <a:pt x="1572" y="40240"/>
                        <a:pt x="5060" y="42954"/>
                        <a:pt x="8665" y="42954"/>
                      </a:cubicBezTo>
                      <a:cubicBezTo>
                        <a:pt x="8705" y="42954"/>
                        <a:pt x="8745" y="42954"/>
                        <a:pt x="8785" y="42953"/>
                      </a:cubicBezTo>
                      <a:cubicBezTo>
                        <a:pt x="9788" y="46084"/>
                        <a:pt x="12645" y="48607"/>
                        <a:pt x="15928" y="49184"/>
                      </a:cubicBezTo>
                      <a:cubicBezTo>
                        <a:pt x="16495" y="49282"/>
                        <a:pt x="17024" y="49328"/>
                        <a:pt x="17520" y="49328"/>
                      </a:cubicBezTo>
                      <a:cubicBezTo>
                        <a:pt x="20878" y="49328"/>
                        <a:pt x="22754" y="47225"/>
                        <a:pt x="25138" y="44868"/>
                      </a:cubicBezTo>
                      <a:cubicBezTo>
                        <a:pt x="27083" y="48272"/>
                        <a:pt x="28481" y="51829"/>
                        <a:pt x="33284" y="51829"/>
                      </a:cubicBezTo>
                      <a:cubicBezTo>
                        <a:pt x="37205" y="51829"/>
                        <a:pt x="40791" y="48485"/>
                        <a:pt x="41187" y="44625"/>
                      </a:cubicBezTo>
                      <a:cubicBezTo>
                        <a:pt x="42563" y="46244"/>
                        <a:pt x="44693" y="47057"/>
                        <a:pt x="46829" y="47057"/>
                      </a:cubicBezTo>
                      <a:cubicBezTo>
                        <a:pt x="48986" y="47057"/>
                        <a:pt x="51150" y="46228"/>
                        <a:pt x="52555" y="44564"/>
                      </a:cubicBezTo>
                      <a:cubicBezTo>
                        <a:pt x="55321" y="41281"/>
                        <a:pt x="54318" y="35567"/>
                        <a:pt x="50609" y="33379"/>
                      </a:cubicBezTo>
                      <a:cubicBezTo>
                        <a:pt x="54925" y="31464"/>
                        <a:pt x="57661" y="26327"/>
                        <a:pt x="56445" y="21767"/>
                      </a:cubicBezTo>
                      <a:cubicBezTo>
                        <a:pt x="55437" y="18036"/>
                        <a:pt x="51646" y="15224"/>
                        <a:pt x="47816" y="15224"/>
                      </a:cubicBezTo>
                      <a:cubicBezTo>
                        <a:pt x="47028" y="15224"/>
                        <a:pt x="46239" y="15343"/>
                        <a:pt x="45472" y="15597"/>
                      </a:cubicBezTo>
                      <a:cubicBezTo>
                        <a:pt x="47114" y="12041"/>
                        <a:pt x="45868" y="7421"/>
                        <a:pt x="42615" y="5263"/>
                      </a:cubicBezTo>
                      <a:cubicBezTo>
                        <a:pt x="41277" y="4354"/>
                        <a:pt x="39671" y="3917"/>
                        <a:pt x="38060" y="3917"/>
                      </a:cubicBezTo>
                      <a:cubicBezTo>
                        <a:pt x="35791" y="3917"/>
                        <a:pt x="33510" y="4783"/>
                        <a:pt x="31946" y="6418"/>
                      </a:cubicBezTo>
                      <a:cubicBezTo>
                        <a:pt x="30497" y="2614"/>
                        <a:pt x="26472" y="0"/>
                        <a:pt x="224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18"/>
                <p:cNvSpPr/>
                <p:nvPr/>
              </p:nvSpPr>
              <p:spPr>
                <a:xfrm>
                  <a:off x="1714600" y="5222450"/>
                  <a:ext cx="864775" cy="359825"/>
                </a:xfrm>
                <a:custGeom>
                  <a:rect b="b" l="l" r="r" t="t"/>
                  <a:pathLst>
                    <a:path extrusionOk="0" h="14393" w="34591">
                      <a:moveTo>
                        <a:pt x="10161" y="0"/>
                      </a:moveTo>
                      <a:cubicBezTo>
                        <a:pt x="9475" y="0"/>
                        <a:pt x="8789" y="74"/>
                        <a:pt x="8116" y="228"/>
                      </a:cubicBezTo>
                      <a:cubicBezTo>
                        <a:pt x="3466" y="1322"/>
                        <a:pt x="0" y="6094"/>
                        <a:pt x="456" y="10866"/>
                      </a:cubicBezTo>
                      <a:cubicBezTo>
                        <a:pt x="608" y="11201"/>
                        <a:pt x="700" y="11535"/>
                        <a:pt x="760" y="11930"/>
                      </a:cubicBezTo>
                      <a:cubicBezTo>
                        <a:pt x="1703" y="8435"/>
                        <a:pt x="4560" y="5365"/>
                        <a:pt x="8147" y="4544"/>
                      </a:cubicBezTo>
                      <a:cubicBezTo>
                        <a:pt x="8829" y="4384"/>
                        <a:pt x="9524" y="4307"/>
                        <a:pt x="10219" y="4307"/>
                      </a:cubicBezTo>
                      <a:cubicBezTo>
                        <a:pt x="14263" y="4307"/>
                        <a:pt x="18305" y="6906"/>
                        <a:pt x="19758" y="10745"/>
                      </a:cubicBezTo>
                      <a:cubicBezTo>
                        <a:pt x="21322" y="9092"/>
                        <a:pt x="23604" y="8228"/>
                        <a:pt x="25873" y="8228"/>
                      </a:cubicBezTo>
                      <a:cubicBezTo>
                        <a:pt x="27484" y="8228"/>
                        <a:pt x="29089" y="8663"/>
                        <a:pt x="30427" y="9559"/>
                      </a:cubicBezTo>
                      <a:cubicBezTo>
                        <a:pt x="32098" y="10714"/>
                        <a:pt x="33253" y="12447"/>
                        <a:pt x="33740" y="14392"/>
                      </a:cubicBezTo>
                      <a:cubicBezTo>
                        <a:pt x="34591" y="11049"/>
                        <a:pt x="33253" y="7158"/>
                        <a:pt x="30396" y="5243"/>
                      </a:cubicBezTo>
                      <a:cubicBezTo>
                        <a:pt x="29052" y="4330"/>
                        <a:pt x="27443" y="3888"/>
                        <a:pt x="25828" y="3888"/>
                      </a:cubicBezTo>
                      <a:cubicBezTo>
                        <a:pt x="23572" y="3888"/>
                        <a:pt x="21304" y="4751"/>
                        <a:pt x="19727" y="6398"/>
                      </a:cubicBezTo>
                      <a:cubicBezTo>
                        <a:pt x="18271" y="2577"/>
                        <a:pt x="14214" y="0"/>
                        <a:pt x="101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18"/>
                <p:cNvSpPr/>
                <p:nvPr/>
              </p:nvSpPr>
              <p:spPr>
                <a:xfrm>
                  <a:off x="1638600" y="5798050"/>
                  <a:ext cx="302475" cy="284975"/>
                </a:xfrm>
                <a:custGeom>
                  <a:rect b="b" l="l" r="r" t="t"/>
                  <a:pathLst>
                    <a:path extrusionOk="0" h="11399" w="12099">
                      <a:moveTo>
                        <a:pt x="5867" y="1"/>
                      </a:moveTo>
                      <a:lnTo>
                        <a:pt x="5867" y="1"/>
                      </a:lnTo>
                      <a:cubicBezTo>
                        <a:pt x="5104" y="497"/>
                        <a:pt x="4173" y="801"/>
                        <a:pt x="3323" y="801"/>
                      </a:cubicBezTo>
                      <a:cubicBezTo>
                        <a:pt x="2818" y="801"/>
                        <a:pt x="2342" y="694"/>
                        <a:pt x="1946" y="457"/>
                      </a:cubicBezTo>
                      <a:cubicBezTo>
                        <a:pt x="1034" y="3071"/>
                        <a:pt x="1" y="7022"/>
                        <a:pt x="1733" y="8572"/>
                      </a:cubicBezTo>
                      <a:cubicBezTo>
                        <a:pt x="4378" y="10973"/>
                        <a:pt x="12098" y="11399"/>
                        <a:pt x="12098" y="11399"/>
                      </a:cubicBezTo>
                      <a:lnTo>
                        <a:pt x="11916" y="7995"/>
                      </a:lnTo>
                      <a:cubicBezTo>
                        <a:pt x="11916" y="7995"/>
                        <a:pt x="4773" y="6718"/>
                        <a:pt x="4712" y="5563"/>
                      </a:cubicBezTo>
                      <a:cubicBezTo>
                        <a:pt x="4682" y="4803"/>
                        <a:pt x="5381" y="1855"/>
                        <a:pt x="58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18"/>
                <p:cNvSpPr/>
                <p:nvPr/>
              </p:nvSpPr>
              <p:spPr>
                <a:xfrm>
                  <a:off x="2219175" y="5674200"/>
                  <a:ext cx="322975" cy="248825"/>
                </a:xfrm>
                <a:custGeom>
                  <a:rect b="b" l="l" r="r" t="t"/>
                  <a:pathLst>
                    <a:path extrusionOk="0" h="9953" w="12919">
                      <a:moveTo>
                        <a:pt x="8693" y="0"/>
                      </a:moveTo>
                      <a:cubicBezTo>
                        <a:pt x="8754" y="1945"/>
                        <a:pt x="8754" y="4742"/>
                        <a:pt x="8541" y="5441"/>
                      </a:cubicBezTo>
                      <a:cubicBezTo>
                        <a:pt x="8364" y="6020"/>
                        <a:pt x="6134" y="6157"/>
                        <a:pt x="4075" y="6157"/>
                      </a:cubicBezTo>
                      <a:cubicBezTo>
                        <a:pt x="2244" y="6157"/>
                        <a:pt x="547" y="6049"/>
                        <a:pt x="547" y="6049"/>
                      </a:cubicBezTo>
                      <a:lnTo>
                        <a:pt x="0" y="9453"/>
                      </a:lnTo>
                      <a:cubicBezTo>
                        <a:pt x="0" y="9453"/>
                        <a:pt x="2838" y="9953"/>
                        <a:pt x="5767" y="9953"/>
                      </a:cubicBezTo>
                      <a:cubicBezTo>
                        <a:pt x="7630" y="9953"/>
                        <a:pt x="9531" y="9750"/>
                        <a:pt x="10760" y="9088"/>
                      </a:cubicBezTo>
                      <a:cubicBezTo>
                        <a:pt x="12918" y="7903"/>
                        <a:pt x="12706" y="3344"/>
                        <a:pt x="12341" y="608"/>
                      </a:cubicBezTo>
                      <a:lnTo>
                        <a:pt x="12341" y="608"/>
                      </a:lnTo>
                      <a:cubicBezTo>
                        <a:pt x="12061" y="680"/>
                        <a:pt x="11755" y="714"/>
                        <a:pt x="11436" y="714"/>
                      </a:cubicBezTo>
                      <a:cubicBezTo>
                        <a:pt x="10543" y="714"/>
                        <a:pt x="9544" y="448"/>
                        <a:pt x="86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18"/>
                <p:cNvSpPr/>
                <p:nvPr/>
              </p:nvSpPr>
              <p:spPr>
                <a:xfrm>
                  <a:off x="1827075" y="5556400"/>
                  <a:ext cx="459750" cy="964325"/>
                </a:xfrm>
                <a:custGeom>
                  <a:rect b="b" l="l" r="r" t="t"/>
                  <a:pathLst>
                    <a:path extrusionOk="0" h="38573" w="18390">
                      <a:moveTo>
                        <a:pt x="9635" y="1"/>
                      </a:moveTo>
                      <a:cubicBezTo>
                        <a:pt x="9332" y="1399"/>
                        <a:pt x="8511" y="2706"/>
                        <a:pt x="7417" y="3618"/>
                      </a:cubicBezTo>
                      <a:cubicBezTo>
                        <a:pt x="6596" y="4256"/>
                        <a:pt x="5654" y="4712"/>
                        <a:pt x="4681" y="4894"/>
                      </a:cubicBezTo>
                      <a:cubicBezTo>
                        <a:pt x="3100" y="12767"/>
                        <a:pt x="486" y="28664"/>
                        <a:pt x="0" y="36475"/>
                      </a:cubicBezTo>
                      <a:lnTo>
                        <a:pt x="17964" y="38573"/>
                      </a:lnTo>
                      <a:cubicBezTo>
                        <a:pt x="18389" y="29636"/>
                        <a:pt x="18237" y="10183"/>
                        <a:pt x="17295" y="913"/>
                      </a:cubicBezTo>
                      <a:cubicBezTo>
                        <a:pt x="16231" y="1338"/>
                        <a:pt x="15076" y="1581"/>
                        <a:pt x="13952" y="1642"/>
                      </a:cubicBezTo>
                      <a:cubicBezTo>
                        <a:pt x="13905" y="1643"/>
                        <a:pt x="13857" y="1643"/>
                        <a:pt x="13810" y="1643"/>
                      </a:cubicBezTo>
                      <a:cubicBezTo>
                        <a:pt x="12245" y="1643"/>
                        <a:pt x="10668" y="1152"/>
                        <a:pt x="96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18"/>
                <p:cNvSpPr/>
                <p:nvPr/>
              </p:nvSpPr>
              <p:spPr>
                <a:xfrm>
                  <a:off x="2127975" y="5870250"/>
                  <a:ext cx="123900" cy="103675"/>
                </a:xfrm>
                <a:custGeom>
                  <a:rect b="b" l="l" r="r" t="t"/>
                  <a:pathLst>
                    <a:path extrusionOk="0" h="4147" w="4956">
                      <a:moveTo>
                        <a:pt x="2280" y="0"/>
                      </a:moveTo>
                      <a:cubicBezTo>
                        <a:pt x="1004" y="0"/>
                        <a:pt x="1" y="1702"/>
                        <a:pt x="396" y="2888"/>
                      </a:cubicBezTo>
                      <a:cubicBezTo>
                        <a:pt x="396" y="2918"/>
                        <a:pt x="426" y="2949"/>
                        <a:pt x="426" y="2979"/>
                      </a:cubicBezTo>
                      <a:cubicBezTo>
                        <a:pt x="729" y="3750"/>
                        <a:pt x="1506" y="4147"/>
                        <a:pt x="2305" y="4147"/>
                      </a:cubicBezTo>
                      <a:cubicBezTo>
                        <a:pt x="2388" y="4147"/>
                        <a:pt x="2471" y="4143"/>
                        <a:pt x="2554" y="4134"/>
                      </a:cubicBezTo>
                      <a:cubicBezTo>
                        <a:pt x="3314" y="4043"/>
                        <a:pt x="3983" y="3526"/>
                        <a:pt x="4287" y="2827"/>
                      </a:cubicBezTo>
                      <a:cubicBezTo>
                        <a:pt x="4955" y="1398"/>
                        <a:pt x="3770" y="0"/>
                        <a:pt x="22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18"/>
                <p:cNvSpPr/>
                <p:nvPr/>
              </p:nvSpPr>
              <p:spPr>
                <a:xfrm>
                  <a:off x="2143950" y="5885450"/>
                  <a:ext cx="91200" cy="76200"/>
                </a:xfrm>
                <a:custGeom>
                  <a:rect b="b" l="l" r="r" t="t"/>
                  <a:pathLst>
                    <a:path extrusionOk="0" h="3048" w="3648">
                      <a:moveTo>
                        <a:pt x="1672" y="0"/>
                      </a:moveTo>
                      <a:cubicBezTo>
                        <a:pt x="730" y="0"/>
                        <a:pt x="0" y="1277"/>
                        <a:pt x="274" y="2128"/>
                      </a:cubicBezTo>
                      <a:cubicBezTo>
                        <a:pt x="274" y="2158"/>
                        <a:pt x="304" y="2189"/>
                        <a:pt x="304" y="2189"/>
                      </a:cubicBezTo>
                      <a:cubicBezTo>
                        <a:pt x="555" y="2745"/>
                        <a:pt x="1111" y="3047"/>
                        <a:pt x="1717" y="3047"/>
                      </a:cubicBezTo>
                      <a:cubicBezTo>
                        <a:pt x="1773" y="3047"/>
                        <a:pt x="1828" y="3045"/>
                        <a:pt x="1885" y="3040"/>
                      </a:cubicBezTo>
                      <a:cubicBezTo>
                        <a:pt x="2401" y="2948"/>
                        <a:pt x="2948" y="2614"/>
                        <a:pt x="3161" y="2067"/>
                      </a:cubicBezTo>
                      <a:cubicBezTo>
                        <a:pt x="3648" y="1003"/>
                        <a:pt x="2796" y="0"/>
                        <a:pt x="16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18"/>
                <p:cNvSpPr/>
                <p:nvPr/>
              </p:nvSpPr>
              <p:spPr>
                <a:xfrm>
                  <a:off x="1938000" y="5848200"/>
                  <a:ext cx="122375" cy="103875"/>
                </a:xfrm>
                <a:custGeom>
                  <a:rect b="b" l="l" r="r" t="t"/>
                  <a:pathLst>
                    <a:path extrusionOk="0" h="4155" w="4895">
                      <a:moveTo>
                        <a:pt x="2250" y="1"/>
                      </a:moveTo>
                      <a:cubicBezTo>
                        <a:pt x="943" y="1"/>
                        <a:pt x="1" y="1703"/>
                        <a:pt x="335" y="2888"/>
                      </a:cubicBezTo>
                      <a:cubicBezTo>
                        <a:pt x="335" y="2919"/>
                        <a:pt x="396" y="2949"/>
                        <a:pt x="396" y="3010"/>
                      </a:cubicBezTo>
                      <a:cubicBezTo>
                        <a:pt x="693" y="3738"/>
                        <a:pt x="1444" y="4155"/>
                        <a:pt x="2225" y="4155"/>
                      </a:cubicBezTo>
                      <a:cubicBezTo>
                        <a:pt x="2324" y="4155"/>
                        <a:pt x="2424" y="4148"/>
                        <a:pt x="2524" y="4134"/>
                      </a:cubicBezTo>
                      <a:cubicBezTo>
                        <a:pt x="3284" y="4074"/>
                        <a:pt x="3952" y="3527"/>
                        <a:pt x="4256" y="2858"/>
                      </a:cubicBezTo>
                      <a:cubicBezTo>
                        <a:pt x="4895" y="1399"/>
                        <a:pt x="3739" y="1"/>
                        <a:pt x="2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18"/>
                <p:cNvSpPr/>
                <p:nvPr/>
              </p:nvSpPr>
              <p:spPr>
                <a:xfrm>
                  <a:off x="1953200" y="5863400"/>
                  <a:ext cx="91225" cy="76200"/>
                </a:xfrm>
                <a:custGeom>
                  <a:rect b="b" l="l" r="r" t="t"/>
                  <a:pathLst>
                    <a:path extrusionOk="0" h="3048" w="3649">
                      <a:moveTo>
                        <a:pt x="1672" y="1"/>
                      </a:moveTo>
                      <a:cubicBezTo>
                        <a:pt x="730" y="1"/>
                        <a:pt x="1" y="1247"/>
                        <a:pt x="274" y="2128"/>
                      </a:cubicBezTo>
                      <a:cubicBezTo>
                        <a:pt x="274" y="2159"/>
                        <a:pt x="305" y="2189"/>
                        <a:pt x="305" y="2189"/>
                      </a:cubicBezTo>
                      <a:cubicBezTo>
                        <a:pt x="555" y="2746"/>
                        <a:pt x="1112" y="3048"/>
                        <a:pt x="1694" y="3048"/>
                      </a:cubicBezTo>
                      <a:cubicBezTo>
                        <a:pt x="1748" y="3048"/>
                        <a:pt x="1801" y="3045"/>
                        <a:pt x="1855" y="3040"/>
                      </a:cubicBezTo>
                      <a:cubicBezTo>
                        <a:pt x="2402" y="2949"/>
                        <a:pt x="2919" y="2615"/>
                        <a:pt x="3162" y="2098"/>
                      </a:cubicBezTo>
                      <a:cubicBezTo>
                        <a:pt x="3648" y="1034"/>
                        <a:pt x="2767" y="1"/>
                        <a:pt x="16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18"/>
                <p:cNvSpPr/>
                <p:nvPr/>
              </p:nvSpPr>
              <p:spPr>
                <a:xfrm>
                  <a:off x="2020825" y="6009225"/>
                  <a:ext cx="110225" cy="61825"/>
                </a:xfrm>
                <a:custGeom>
                  <a:rect b="b" l="l" r="r" t="t"/>
                  <a:pathLst>
                    <a:path extrusionOk="0" h="2473" w="4409">
                      <a:moveTo>
                        <a:pt x="3779" y="1"/>
                      </a:moveTo>
                      <a:cubicBezTo>
                        <a:pt x="3496" y="1"/>
                        <a:pt x="3250" y="234"/>
                        <a:pt x="3192" y="520"/>
                      </a:cubicBezTo>
                      <a:lnTo>
                        <a:pt x="3192" y="581"/>
                      </a:lnTo>
                      <a:cubicBezTo>
                        <a:pt x="3192" y="611"/>
                        <a:pt x="3132" y="672"/>
                        <a:pt x="3132" y="703"/>
                      </a:cubicBezTo>
                      <a:cubicBezTo>
                        <a:pt x="3132" y="733"/>
                        <a:pt x="3101" y="763"/>
                        <a:pt x="3101" y="794"/>
                      </a:cubicBezTo>
                      <a:cubicBezTo>
                        <a:pt x="3041" y="885"/>
                        <a:pt x="2980" y="946"/>
                        <a:pt x="2949" y="1037"/>
                      </a:cubicBezTo>
                      <a:lnTo>
                        <a:pt x="2919" y="1067"/>
                      </a:lnTo>
                      <a:cubicBezTo>
                        <a:pt x="2889" y="1128"/>
                        <a:pt x="2828" y="1159"/>
                        <a:pt x="2797" y="1159"/>
                      </a:cubicBezTo>
                      <a:cubicBezTo>
                        <a:pt x="2767" y="1159"/>
                        <a:pt x="2737" y="1189"/>
                        <a:pt x="2706" y="1219"/>
                      </a:cubicBezTo>
                      <a:lnTo>
                        <a:pt x="2463" y="1341"/>
                      </a:lnTo>
                      <a:cubicBezTo>
                        <a:pt x="2433" y="1341"/>
                        <a:pt x="2372" y="1341"/>
                        <a:pt x="2341" y="1371"/>
                      </a:cubicBezTo>
                      <a:lnTo>
                        <a:pt x="2159" y="1371"/>
                      </a:lnTo>
                      <a:cubicBezTo>
                        <a:pt x="2129" y="1371"/>
                        <a:pt x="2098" y="1371"/>
                        <a:pt x="2007" y="1341"/>
                      </a:cubicBezTo>
                      <a:lnTo>
                        <a:pt x="1977" y="1341"/>
                      </a:lnTo>
                      <a:lnTo>
                        <a:pt x="1733" y="1219"/>
                      </a:lnTo>
                      <a:cubicBezTo>
                        <a:pt x="1733" y="1219"/>
                        <a:pt x="1703" y="1189"/>
                        <a:pt x="1673" y="1189"/>
                      </a:cubicBezTo>
                      <a:cubicBezTo>
                        <a:pt x="1612" y="1159"/>
                        <a:pt x="1582" y="1159"/>
                        <a:pt x="1551" y="1128"/>
                      </a:cubicBezTo>
                      <a:cubicBezTo>
                        <a:pt x="1521" y="1128"/>
                        <a:pt x="1521" y="1067"/>
                        <a:pt x="1460" y="1067"/>
                      </a:cubicBezTo>
                      <a:lnTo>
                        <a:pt x="1399" y="1007"/>
                      </a:lnTo>
                      <a:cubicBezTo>
                        <a:pt x="1308" y="915"/>
                        <a:pt x="1278" y="855"/>
                        <a:pt x="1247" y="763"/>
                      </a:cubicBezTo>
                      <a:lnTo>
                        <a:pt x="1217" y="733"/>
                      </a:lnTo>
                      <a:cubicBezTo>
                        <a:pt x="1156" y="703"/>
                        <a:pt x="1126" y="611"/>
                        <a:pt x="1126" y="611"/>
                      </a:cubicBezTo>
                      <a:cubicBezTo>
                        <a:pt x="1095" y="551"/>
                        <a:pt x="1065" y="429"/>
                        <a:pt x="974" y="338"/>
                      </a:cubicBezTo>
                      <a:cubicBezTo>
                        <a:pt x="943" y="308"/>
                        <a:pt x="913" y="247"/>
                        <a:pt x="822" y="186"/>
                      </a:cubicBezTo>
                      <a:lnTo>
                        <a:pt x="791" y="156"/>
                      </a:lnTo>
                      <a:cubicBezTo>
                        <a:pt x="730" y="80"/>
                        <a:pt x="647" y="42"/>
                        <a:pt x="567" y="42"/>
                      </a:cubicBezTo>
                      <a:cubicBezTo>
                        <a:pt x="487" y="42"/>
                        <a:pt x="411" y="80"/>
                        <a:pt x="366" y="156"/>
                      </a:cubicBezTo>
                      <a:cubicBezTo>
                        <a:pt x="335" y="186"/>
                        <a:pt x="335" y="247"/>
                        <a:pt x="305" y="277"/>
                      </a:cubicBezTo>
                      <a:cubicBezTo>
                        <a:pt x="1" y="733"/>
                        <a:pt x="244" y="1402"/>
                        <a:pt x="609" y="1767"/>
                      </a:cubicBezTo>
                      <a:cubicBezTo>
                        <a:pt x="974" y="2162"/>
                        <a:pt x="1460" y="2435"/>
                        <a:pt x="2037" y="2466"/>
                      </a:cubicBezTo>
                      <a:cubicBezTo>
                        <a:pt x="2094" y="2470"/>
                        <a:pt x="2151" y="2472"/>
                        <a:pt x="2207" y="2472"/>
                      </a:cubicBezTo>
                      <a:cubicBezTo>
                        <a:pt x="3295" y="2472"/>
                        <a:pt x="4264" y="1650"/>
                        <a:pt x="4408" y="581"/>
                      </a:cubicBezTo>
                      <a:cubicBezTo>
                        <a:pt x="4378" y="368"/>
                        <a:pt x="4135" y="64"/>
                        <a:pt x="3831" y="4"/>
                      </a:cubicBezTo>
                      <a:cubicBezTo>
                        <a:pt x="3814" y="2"/>
                        <a:pt x="3796" y="1"/>
                        <a:pt x="37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18"/>
                <p:cNvSpPr/>
                <p:nvPr/>
              </p:nvSpPr>
              <p:spPr>
                <a:xfrm>
                  <a:off x="1949500" y="5758250"/>
                  <a:ext cx="91125" cy="37875"/>
                </a:xfrm>
                <a:custGeom>
                  <a:rect b="b" l="l" r="r" t="t"/>
                  <a:pathLst>
                    <a:path extrusionOk="0" h="1515" w="3645">
                      <a:moveTo>
                        <a:pt x="1815" y="1"/>
                      </a:moveTo>
                      <a:cubicBezTo>
                        <a:pt x="1727" y="1"/>
                        <a:pt x="1638" y="4"/>
                        <a:pt x="1547" y="12"/>
                      </a:cubicBezTo>
                      <a:cubicBezTo>
                        <a:pt x="1213" y="73"/>
                        <a:pt x="878" y="225"/>
                        <a:pt x="635" y="407"/>
                      </a:cubicBezTo>
                      <a:cubicBezTo>
                        <a:pt x="544" y="529"/>
                        <a:pt x="392" y="620"/>
                        <a:pt x="301" y="742"/>
                      </a:cubicBezTo>
                      <a:lnTo>
                        <a:pt x="179" y="985"/>
                      </a:lnTo>
                      <a:cubicBezTo>
                        <a:pt x="179" y="1015"/>
                        <a:pt x="179" y="1045"/>
                        <a:pt x="149" y="1076"/>
                      </a:cubicBezTo>
                      <a:cubicBezTo>
                        <a:pt x="149" y="1076"/>
                        <a:pt x="118" y="1167"/>
                        <a:pt x="88" y="1197"/>
                      </a:cubicBezTo>
                      <a:cubicBezTo>
                        <a:pt x="1" y="1372"/>
                        <a:pt x="148" y="1515"/>
                        <a:pt x="294" y="1515"/>
                      </a:cubicBezTo>
                      <a:cubicBezTo>
                        <a:pt x="352" y="1515"/>
                        <a:pt x="410" y="1492"/>
                        <a:pt x="453" y="1441"/>
                      </a:cubicBezTo>
                      <a:cubicBezTo>
                        <a:pt x="453" y="1380"/>
                        <a:pt x="483" y="1380"/>
                        <a:pt x="544" y="1349"/>
                      </a:cubicBezTo>
                      <a:cubicBezTo>
                        <a:pt x="635" y="1258"/>
                        <a:pt x="726" y="1228"/>
                        <a:pt x="787" y="1197"/>
                      </a:cubicBezTo>
                      <a:lnTo>
                        <a:pt x="878" y="1197"/>
                      </a:lnTo>
                      <a:cubicBezTo>
                        <a:pt x="909" y="1197"/>
                        <a:pt x="909" y="1167"/>
                        <a:pt x="939" y="1167"/>
                      </a:cubicBezTo>
                      <a:cubicBezTo>
                        <a:pt x="1000" y="1106"/>
                        <a:pt x="1061" y="1106"/>
                        <a:pt x="1152" y="1076"/>
                      </a:cubicBezTo>
                      <a:cubicBezTo>
                        <a:pt x="1182" y="1045"/>
                        <a:pt x="1243" y="1045"/>
                        <a:pt x="1304" y="1015"/>
                      </a:cubicBezTo>
                      <a:cubicBezTo>
                        <a:pt x="1304" y="1015"/>
                        <a:pt x="1334" y="1015"/>
                        <a:pt x="1365" y="954"/>
                      </a:cubicBezTo>
                      <a:lnTo>
                        <a:pt x="1395" y="954"/>
                      </a:lnTo>
                      <a:cubicBezTo>
                        <a:pt x="1517" y="924"/>
                        <a:pt x="1669" y="924"/>
                        <a:pt x="1790" y="893"/>
                      </a:cubicBezTo>
                      <a:lnTo>
                        <a:pt x="2064" y="893"/>
                      </a:lnTo>
                      <a:cubicBezTo>
                        <a:pt x="2124" y="893"/>
                        <a:pt x="2155" y="893"/>
                        <a:pt x="2246" y="924"/>
                      </a:cubicBezTo>
                      <a:lnTo>
                        <a:pt x="2307" y="924"/>
                      </a:lnTo>
                      <a:cubicBezTo>
                        <a:pt x="2368" y="924"/>
                        <a:pt x="2428" y="954"/>
                        <a:pt x="2459" y="1015"/>
                      </a:cubicBezTo>
                      <a:cubicBezTo>
                        <a:pt x="2520" y="1015"/>
                        <a:pt x="2550" y="1045"/>
                        <a:pt x="2550" y="1045"/>
                      </a:cubicBezTo>
                      <a:cubicBezTo>
                        <a:pt x="2550" y="1045"/>
                        <a:pt x="2580" y="1045"/>
                        <a:pt x="2580" y="1076"/>
                      </a:cubicBezTo>
                      <a:cubicBezTo>
                        <a:pt x="2702" y="1167"/>
                        <a:pt x="2763" y="1228"/>
                        <a:pt x="2854" y="1258"/>
                      </a:cubicBezTo>
                      <a:cubicBezTo>
                        <a:pt x="2940" y="1316"/>
                        <a:pt x="3040" y="1346"/>
                        <a:pt x="3137" y="1346"/>
                      </a:cubicBezTo>
                      <a:cubicBezTo>
                        <a:pt x="3246" y="1346"/>
                        <a:pt x="3351" y="1308"/>
                        <a:pt x="3431" y="1228"/>
                      </a:cubicBezTo>
                      <a:cubicBezTo>
                        <a:pt x="3644" y="1045"/>
                        <a:pt x="3644" y="833"/>
                        <a:pt x="3492" y="620"/>
                      </a:cubicBezTo>
                      <a:cubicBezTo>
                        <a:pt x="3371" y="468"/>
                        <a:pt x="3188" y="377"/>
                        <a:pt x="3006" y="255"/>
                      </a:cubicBezTo>
                      <a:cubicBezTo>
                        <a:pt x="2884" y="164"/>
                        <a:pt x="2732" y="134"/>
                        <a:pt x="2580" y="103"/>
                      </a:cubicBezTo>
                      <a:cubicBezTo>
                        <a:pt x="2330" y="35"/>
                        <a:pt x="2079" y="1"/>
                        <a:pt x="18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18"/>
                <p:cNvSpPr/>
                <p:nvPr/>
              </p:nvSpPr>
              <p:spPr>
                <a:xfrm>
                  <a:off x="2128525" y="5798425"/>
                  <a:ext cx="102550" cy="44025"/>
                </a:xfrm>
                <a:custGeom>
                  <a:rect b="b" l="l" r="r" t="t"/>
                  <a:pathLst>
                    <a:path extrusionOk="0" h="1761" w="4102">
                      <a:moveTo>
                        <a:pt x="2304" y="1"/>
                      </a:moveTo>
                      <a:cubicBezTo>
                        <a:pt x="2122" y="1"/>
                        <a:pt x="1939" y="16"/>
                        <a:pt x="1772" y="46"/>
                      </a:cubicBezTo>
                      <a:cubicBezTo>
                        <a:pt x="1377" y="138"/>
                        <a:pt x="1043" y="290"/>
                        <a:pt x="739" y="502"/>
                      </a:cubicBezTo>
                      <a:cubicBezTo>
                        <a:pt x="587" y="624"/>
                        <a:pt x="435" y="745"/>
                        <a:pt x="313" y="897"/>
                      </a:cubicBezTo>
                      <a:cubicBezTo>
                        <a:pt x="161" y="1049"/>
                        <a:pt x="131" y="1232"/>
                        <a:pt x="70" y="1384"/>
                      </a:cubicBezTo>
                      <a:cubicBezTo>
                        <a:pt x="1" y="1546"/>
                        <a:pt x="160" y="1760"/>
                        <a:pt x="320" y="1760"/>
                      </a:cubicBezTo>
                      <a:cubicBezTo>
                        <a:pt x="371" y="1760"/>
                        <a:pt x="421" y="1739"/>
                        <a:pt x="465" y="1688"/>
                      </a:cubicBezTo>
                      <a:cubicBezTo>
                        <a:pt x="587" y="1566"/>
                        <a:pt x="708" y="1505"/>
                        <a:pt x="830" y="1414"/>
                      </a:cubicBezTo>
                      <a:cubicBezTo>
                        <a:pt x="860" y="1384"/>
                        <a:pt x="921" y="1323"/>
                        <a:pt x="951" y="1293"/>
                      </a:cubicBezTo>
                      <a:cubicBezTo>
                        <a:pt x="1012" y="1262"/>
                        <a:pt x="1043" y="1262"/>
                        <a:pt x="1073" y="1232"/>
                      </a:cubicBezTo>
                      <a:lnTo>
                        <a:pt x="1103" y="1232"/>
                      </a:lnTo>
                      <a:cubicBezTo>
                        <a:pt x="1225" y="1141"/>
                        <a:pt x="1377" y="1110"/>
                        <a:pt x="1499" y="1019"/>
                      </a:cubicBezTo>
                      <a:lnTo>
                        <a:pt x="1590" y="989"/>
                      </a:lnTo>
                      <a:lnTo>
                        <a:pt x="1650" y="989"/>
                      </a:lnTo>
                      <a:cubicBezTo>
                        <a:pt x="1742" y="989"/>
                        <a:pt x="1802" y="958"/>
                        <a:pt x="1894" y="958"/>
                      </a:cubicBezTo>
                      <a:cubicBezTo>
                        <a:pt x="1954" y="958"/>
                        <a:pt x="2046" y="928"/>
                        <a:pt x="2076" y="928"/>
                      </a:cubicBezTo>
                      <a:lnTo>
                        <a:pt x="2228" y="928"/>
                      </a:lnTo>
                      <a:cubicBezTo>
                        <a:pt x="2380" y="928"/>
                        <a:pt x="2532" y="928"/>
                        <a:pt x="2654" y="958"/>
                      </a:cubicBezTo>
                      <a:cubicBezTo>
                        <a:pt x="2654" y="958"/>
                        <a:pt x="2694" y="972"/>
                        <a:pt x="2712" y="972"/>
                      </a:cubicBezTo>
                      <a:cubicBezTo>
                        <a:pt x="2721" y="972"/>
                        <a:pt x="2724" y="968"/>
                        <a:pt x="2714" y="958"/>
                      </a:cubicBezTo>
                      <a:cubicBezTo>
                        <a:pt x="2745" y="958"/>
                        <a:pt x="2745" y="958"/>
                        <a:pt x="2806" y="989"/>
                      </a:cubicBezTo>
                      <a:cubicBezTo>
                        <a:pt x="2866" y="1019"/>
                        <a:pt x="2958" y="1019"/>
                        <a:pt x="3018" y="1080"/>
                      </a:cubicBezTo>
                      <a:cubicBezTo>
                        <a:pt x="3049" y="1080"/>
                        <a:pt x="3109" y="1110"/>
                        <a:pt x="3109" y="1110"/>
                      </a:cubicBezTo>
                      <a:cubicBezTo>
                        <a:pt x="3109" y="1110"/>
                        <a:pt x="3140" y="1110"/>
                        <a:pt x="3140" y="1141"/>
                      </a:cubicBezTo>
                      <a:cubicBezTo>
                        <a:pt x="3261" y="1232"/>
                        <a:pt x="3353" y="1293"/>
                        <a:pt x="3474" y="1293"/>
                      </a:cubicBezTo>
                      <a:cubicBezTo>
                        <a:pt x="3499" y="1297"/>
                        <a:pt x="3524" y="1299"/>
                        <a:pt x="3548" y="1299"/>
                      </a:cubicBezTo>
                      <a:cubicBezTo>
                        <a:pt x="3851" y="1299"/>
                        <a:pt x="4101" y="964"/>
                        <a:pt x="3961" y="654"/>
                      </a:cubicBezTo>
                      <a:cubicBezTo>
                        <a:pt x="3778" y="290"/>
                        <a:pt x="3261" y="138"/>
                        <a:pt x="2836" y="46"/>
                      </a:cubicBezTo>
                      <a:cubicBezTo>
                        <a:pt x="2669" y="16"/>
                        <a:pt x="2486" y="1"/>
                        <a:pt x="23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18"/>
                <p:cNvSpPr/>
                <p:nvPr/>
              </p:nvSpPr>
              <p:spPr>
                <a:xfrm>
                  <a:off x="1926075" y="5980425"/>
                  <a:ext cx="44625" cy="13750"/>
                </a:xfrm>
                <a:custGeom>
                  <a:rect b="b" l="l" r="r" t="t"/>
                  <a:pathLst>
                    <a:path extrusionOk="0" h="550" w="1785">
                      <a:moveTo>
                        <a:pt x="1511" y="1"/>
                      </a:moveTo>
                      <a:cubicBezTo>
                        <a:pt x="1268" y="31"/>
                        <a:pt x="1086" y="61"/>
                        <a:pt x="843" y="92"/>
                      </a:cubicBezTo>
                      <a:lnTo>
                        <a:pt x="204" y="213"/>
                      </a:lnTo>
                      <a:cubicBezTo>
                        <a:pt x="1" y="242"/>
                        <a:pt x="48" y="550"/>
                        <a:pt x="212" y="550"/>
                      </a:cubicBezTo>
                      <a:cubicBezTo>
                        <a:pt x="219" y="550"/>
                        <a:pt x="227" y="549"/>
                        <a:pt x="235" y="548"/>
                      </a:cubicBezTo>
                      <a:cubicBezTo>
                        <a:pt x="478" y="517"/>
                        <a:pt x="691" y="517"/>
                        <a:pt x="903" y="487"/>
                      </a:cubicBezTo>
                      <a:cubicBezTo>
                        <a:pt x="1116" y="426"/>
                        <a:pt x="1359" y="426"/>
                        <a:pt x="1542" y="396"/>
                      </a:cubicBezTo>
                      <a:cubicBezTo>
                        <a:pt x="1694" y="396"/>
                        <a:pt x="1785" y="304"/>
                        <a:pt x="1724" y="183"/>
                      </a:cubicBezTo>
                      <a:cubicBezTo>
                        <a:pt x="1694" y="61"/>
                        <a:pt x="1633" y="1"/>
                        <a:pt x="15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18"/>
                <p:cNvSpPr/>
                <p:nvPr/>
              </p:nvSpPr>
              <p:spPr>
                <a:xfrm>
                  <a:off x="1922800" y="6009300"/>
                  <a:ext cx="50950" cy="22350"/>
                </a:xfrm>
                <a:custGeom>
                  <a:rect b="b" l="l" r="r" t="t"/>
                  <a:pathLst>
                    <a:path extrusionOk="0" h="894" w="2038">
                      <a:moveTo>
                        <a:pt x="1308" y="1"/>
                      </a:moveTo>
                      <a:cubicBezTo>
                        <a:pt x="1156" y="1"/>
                        <a:pt x="1004" y="61"/>
                        <a:pt x="822" y="122"/>
                      </a:cubicBezTo>
                      <a:cubicBezTo>
                        <a:pt x="548" y="244"/>
                        <a:pt x="305" y="396"/>
                        <a:pt x="62" y="608"/>
                      </a:cubicBezTo>
                      <a:cubicBezTo>
                        <a:pt x="31" y="669"/>
                        <a:pt x="1" y="730"/>
                        <a:pt x="31" y="791"/>
                      </a:cubicBezTo>
                      <a:cubicBezTo>
                        <a:pt x="54" y="859"/>
                        <a:pt x="111" y="893"/>
                        <a:pt x="164" y="893"/>
                      </a:cubicBezTo>
                      <a:cubicBezTo>
                        <a:pt x="181" y="893"/>
                        <a:pt x="198" y="890"/>
                        <a:pt x="214" y="882"/>
                      </a:cubicBezTo>
                      <a:cubicBezTo>
                        <a:pt x="335" y="791"/>
                        <a:pt x="457" y="760"/>
                        <a:pt x="609" y="700"/>
                      </a:cubicBezTo>
                      <a:cubicBezTo>
                        <a:pt x="761" y="669"/>
                        <a:pt x="822" y="608"/>
                        <a:pt x="974" y="578"/>
                      </a:cubicBezTo>
                      <a:cubicBezTo>
                        <a:pt x="1095" y="548"/>
                        <a:pt x="1247" y="517"/>
                        <a:pt x="1399" y="517"/>
                      </a:cubicBezTo>
                      <a:lnTo>
                        <a:pt x="1703" y="517"/>
                      </a:lnTo>
                      <a:cubicBezTo>
                        <a:pt x="1794" y="517"/>
                        <a:pt x="1825" y="517"/>
                        <a:pt x="1885" y="456"/>
                      </a:cubicBezTo>
                      <a:cubicBezTo>
                        <a:pt x="1977" y="426"/>
                        <a:pt x="2037" y="365"/>
                        <a:pt x="2037" y="244"/>
                      </a:cubicBezTo>
                      <a:cubicBezTo>
                        <a:pt x="1977" y="153"/>
                        <a:pt x="1916" y="92"/>
                        <a:pt x="1825" y="61"/>
                      </a:cubicBezTo>
                      <a:cubicBezTo>
                        <a:pt x="1764" y="1"/>
                        <a:pt x="1673" y="1"/>
                        <a:pt x="15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18"/>
                <p:cNvSpPr/>
                <p:nvPr/>
              </p:nvSpPr>
              <p:spPr>
                <a:xfrm>
                  <a:off x="2189525" y="5990650"/>
                  <a:ext cx="45625" cy="36925"/>
                </a:xfrm>
                <a:custGeom>
                  <a:rect b="b" l="l" r="r" t="t"/>
                  <a:pathLst>
                    <a:path extrusionOk="0" h="1477" w="1825">
                      <a:moveTo>
                        <a:pt x="372" y="0"/>
                      </a:moveTo>
                      <a:cubicBezTo>
                        <a:pt x="298" y="0"/>
                        <a:pt x="219" y="25"/>
                        <a:pt x="153" y="78"/>
                      </a:cubicBezTo>
                      <a:cubicBezTo>
                        <a:pt x="31" y="199"/>
                        <a:pt x="1" y="382"/>
                        <a:pt x="122" y="534"/>
                      </a:cubicBezTo>
                      <a:cubicBezTo>
                        <a:pt x="274" y="747"/>
                        <a:pt x="487" y="959"/>
                        <a:pt x="700" y="1111"/>
                      </a:cubicBezTo>
                      <a:cubicBezTo>
                        <a:pt x="791" y="1172"/>
                        <a:pt x="882" y="1263"/>
                        <a:pt x="1004" y="1294"/>
                      </a:cubicBezTo>
                      <a:lnTo>
                        <a:pt x="1217" y="1415"/>
                      </a:lnTo>
                      <a:cubicBezTo>
                        <a:pt x="1308" y="1446"/>
                        <a:pt x="1369" y="1446"/>
                        <a:pt x="1460" y="1476"/>
                      </a:cubicBezTo>
                      <a:cubicBezTo>
                        <a:pt x="1551" y="1476"/>
                        <a:pt x="1703" y="1446"/>
                        <a:pt x="1764" y="1294"/>
                      </a:cubicBezTo>
                      <a:cubicBezTo>
                        <a:pt x="1825" y="1172"/>
                        <a:pt x="1794" y="1051"/>
                        <a:pt x="1733" y="990"/>
                      </a:cubicBezTo>
                      <a:cubicBezTo>
                        <a:pt x="1673" y="959"/>
                        <a:pt x="1642" y="899"/>
                        <a:pt x="1581" y="868"/>
                      </a:cubicBezTo>
                      <a:cubicBezTo>
                        <a:pt x="1490" y="838"/>
                        <a:pt x="1460" y="807"/>
                        <a:pt x="1369" y="747"/>
                      </a:cubicBezTo>
                      <a:cubicBezTo>
                        <a:pt x="1369" y="747"/>
                        <a:pt x="1338" y="747"/>
                        <a:pt x="1338" y="716"/>
                      </a:cubicBezTo>
                      <a:cubicBezTo>
                        <a:pt x="1308" y="716"/>
                        <a:pt x="1308" y="686"/>
                        <a:pt x="1277" y="686"/>
                      </a:cubicBezTo>
                      <a:cubicBezTo>
                        <a:pt x="1217" y="655"/>
                        <a:pt x="1156" y="595"/>
                        <a:pt x="1125" y="564"/>
                      </a:cubicBezTo>
                      <a:cubicBezTo>
                        <a:pt x="1004" y="503"/>
                        <a:pt x="913" y="412"/>
                        <a:pt x="852" y="351"/>
                      </a:cubicBezTo>
                      <a:lnTo>
                        <a:pt x="761" y="260"/>
                      </a:lnTo>
                      <a:lnTo>
                        <a:pt x="730" y="230"/>
                      </a:lnTo>
                      <a:lnTo>
                        <a:pt x="609" y="108"/>
                      </a:lnTo>
                      <a:cubicBezTo>
                        <a:pt x="557" y="40"/>
                        <a:pt x="468" y="0"/>
                        <a:pt x="3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18"/>
                <p:cNvSpPr/>
                <p:nvPr/>
              </p:nvSpPr>
              <p:spPr>
                <a:xfrm>
                  <a:off x="2188000" y="6026025"/>
                  <a:ext cx="39550" cy="27500"/>
                </a:xfrm>
                <a:custGeom>
                  <a:rect b="b" l="l" r="r" t="t"/>
                  <a:pathLst>
                    <a:path extrusionOk="0" h="1100" w="1582">
                      <a:moveTo>
                        <a:pt x="305" y="0"/>
                      </a:moveTo>
                      <a:cubicBezTo>
                        <a:pt x="153" y="0"/>
                        <a:pt x="1" y="61"/>
                        <a:pt x="1" y="213"/>
                      </a:cubicBezTo>
                      <a:cubicBezTo>
                        <a:pt x="1" y="365"/>
                        <a:pt x="62" y="487"/>
                        <a:pt x="214" y="517"/>
                      </a:cubicBezTo>
                      <a:lnTo>
                        <a:pt x="335" y="517"/>
                      </a:lnTo>
                      <a:cubicBezTo>
                        <a:pt x="366" y="517"/>
                        <a:pt x="427" y="547"/>
                        <a:pt x="457" y="547"/>
                      </a:cubicBezTo>
                      <a:cubicBezTo>
                        <a:pt x="487" y="547"/>
                        <a:pt x="518" y="608"/>
                        <a:pt x="609" y="639"/>
                      </a:cubicBezTo>
                      <a:lnTo>
                        <a:pt x="639" y="639"/>
                      </a:lnTo>
                      <a:lnTo>
                        <a:pt x="670" y="669"/>
                      </a:lnTo>
                      <a:cubicBezTo>
                        <a:pt x="761" y="699"/>
                        <a:pt x="822" y="791"/>
                        <a:pt x="913" y="851"/>
                      </a:cubicBezTo>
                      <a:lnTo>
                        <a:pt x="943" y="912"/>
                      </a:lnTo>
                      <a:lnTo>
                        <a:pt x="1034" y="973"/>
                      </a:lnTo>
                      <a:cubicBezTo>
                        <a:pt x="1065" y="1003"/>
                        <a:pt x="1095" y="1003"/>
                        <a:pt x="1126" y="1064"/>
                      </a:cubicBezTo>
                      <a:cubicBezTo>
                        <a:pt x="1178" y="1082"/>
                        <a:pt x="1241" y="1099"/>
                        <a:pt x="1296" y="1099"/>
                      </a:cubicBezTo>
                      <a:cubicBezTo>
                        <a:pt x="1337" y="1099"/>
                        <a:pt x="1374" y="1090"/>
                        <a:pt x="1399" y="1064"/>
                      </a:cubicBezTo>
                      <a:cubicBezTo>
                        <a:pt x="1521" y="1064"/>
                        <a:pt x="1582" y="943"/>
                        <a:pt x="1551" y="821"/>
                      </a:cubicBezTo>
                      <a:cubicBezTo>
                        <a:pt x="1551" y="760"/>
                        <a:pt x="1521" y="699"/>
                        <a:pt x="1490" y="639"/>
                      </a:cubicBezTo>
                      <a:cubicBezTo>
                        <a:pt x="1430" y="547"/>
                        <a:pt x="1369" y="487"/>
                        <a:pt x="1278" y="395"/>
                      </a:cubicBezTo>
                      <a:cubicBezTo>
                        <a:pt x="1186" y="335"/>
                        <a:pt x="1095" y="243"/>
                        <a:pt x="974" y="183"/>
                      </a:cubicBezTo>
                      <a:cubicBezTo>
                        <a:pt x="761" y="61"/>
                        <a:pt x="518" y="0"/>
                        <a:pt x="3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18"/>
                <p:cNvSpPr/>
                <p:nvPr/>
              </p:nvSpPr>
              <p:spPr>
                <a:xfrm>
                  <a:off x="1397725" y="6475025"/>
                  <a:ext cx="307025" cy="389850"/>
                </a:xfrm>
                <a:custGeom>
                  <a:rect b="b" l="l" r="r" t="t"/>
                  <a:pathLst>
                    <a:path extrusionOk="0" h="15594" w="12281">
                      <a:moveTo>
                        <a:pt x="7062" y="0"/>
                      </a:moveTo>
                      <a:cubicBezTo>
                        <a:pt x="6559" y="0"/>
                        <a:pt x="6052" y="60"/>
                        <a:pt x="5532" y="156"/>
                      </a:cubicBezTo>
                      <a:cubicBezTo>
                        <a:pt x="4773" y="308"/>
                        <a:pt x="4073" y="551"/>
                        <a:pt x="3405" y="946"/>
                      </a:cubicBezTo>
                      <a:cubicBezTo>
                        <a:pt x="2766" y="1311"/>
                        <a:pt x="2250" y="1828"/>
                        <a:pt x="1824" y="2436"/>
                      </a:cubicBezTo>
                      <a:cubicBezTo>
                        <a:pt x="1368" y="3074"/>
                        <a:pt x="1125" y="3743"/>
                        <a:pt x="1034" y="4594"/>
                      </a:cubicBezTo>
                      <a:cubicBezTo>
                        <a:pt x="943" y="5202"/>
                        <a:pt x="973" y="5779"/>
                        <a:pt x="1125" y="6296"/>
                      </a:cubicBezTo>
                      <a:cubicBezTo>
                        <a:pt x="1277" y="6873"/>
                        <a:pt x="1520" y="7329"/>
                        <a:pt x="1855" y="7755"/>
                      </a:cubicBezTo>
                      <a:cubicBezTo>
                        <a:pt x="2189" y="8150"/>
                        <a:pt x="2614" y="8515"/>
                        <a:pt x="3101" y="8758"/>
                      </a:cubicBezTo>
                      <a:cubicBezTo>
                        <a:pt x="3587" y="9062"/>
                        <a:pt x="4165" y="9214"/>
                        <a:pt x="4833" y="9305"/>
                      </a:cubicBezTo>
                      <a:cubicBezTo>
                        <a:pt x="4894" y="9305"/>
                        <a:pt x="5016" y="9335"/>
                        <a:pt x="5168" y="9335"/>
                      </a:cubicBezTo>
                      <a:cubicBezTo>
                        <a:pt x="5289" y="9335"/>
                        <a:pt x="5472" y="9396"/>
                        <a:pt x="5624" y="9427"/>
                      </a:cubicBezTo>
                      <a:cubicBezTo>
                        <a:pt x="5776" y="9457"/>
                        <a:pt x="5928" y="9487"/>
                        <a:pt x="6110" y="9518"/>
                      </a:cubicBezTo>
                      <a:cubicBezTo>
                        <a:pt x="6262" y="9579"/>
                        <a:pt x="6414" y="9639"/>
                        <a:pt x="6566" y="9731"/>
                      </a:cubicBezTo>
                      <a:cubicBezTo>
                        <a:pt x="6688" y="9791"/>
                        <a:pt x="6779" y="9883"/>
                        <a:pt x="6870" y="10004"/>
                      </a:cubicBezTo>
                      <a:cubicBezTo>
                        <a:pt x="6961" y="10065"/>
                        <a:pt x="6961" y="10217"/>
                        <a:pt x="6961" y="10339"/>
                      </a:cubicBezTo>
                      <a:cubicBezTo>
                        <a:pt x="6961" y="10521"/>
                        <a:pt x="6870" y="10673"/>
                        <a:pt x="6718" y="10764"/>
                      </a:cubicBezTo>
                      <a:cubicBezTo>
                        <a:pt x="6566" y="10855"/>
                        <a:pt x="6414" y="10916"/>
                        <a:pt x="6232" y="10946"/>
                      </a:cubicBezTo>
                      <a:cubicBezTo>
                        <a:pt x="6049" y="10977"/>
                        <a:pt x="5836" y="10977"/>
                        <a:pt x="5654" y="10977"/>
                      </a:cubicBezTo>
                      <a:cubicBezTo>
                        <a:pt x="5472" y="10977"/>
                        <a:pt x="5320" y="10946"/>
                        <a:pt x="5168" y="10946"/>
                      </a:cubicBezTo>
                      <a:cubicBezTo>
                        <a:pt x="4438" y="10855"/>
                        <a:pt x="3709" y="10673"/>
                        <a:pt x="2949" y="10399"/>
                      </a:cubicBezTo>
                      <a:cubicBezTo>
                        <a:pt x="2250" y="10095"/>
                        <a:pt x="1551" y="9761"/>
                        <a:pt x="973" y="9335"/>
                      </a:cubicBezTo>
                      <a:lnTo>
                        <a:pt x="0" y="13591"/>
                      </a:lnTo>
                      <a:cubicBezTo>
                        <a:pt x="304" y="13804"/>
                        <a:pt x="639" y="13986"/>
                        <a:pt x="1034" y="14168"/>
                      </a:cubicBezTo>
                      <a:cubicBezTo>
                        <a:pt x="1399" y="14351"/>
                        <a:pt x="1824" y="14564"/>
                        <a:pt x="2250" y="14746"/>
                      </a:cubicBezTo>
                      <a:cubicBezTo>
                        <a:pt x="2645" y="14928"/>
                        <a:pt x="3070" y="15080"/>
                        <a:pt x="3496" y="15232"/>
                      </a:cubicBezTo>
                      <a:cubicBezTo>
                        <a:pt x="3922" y="15354"/>
                        <a:pt x="4286" y="15475"/>
                        <a:pt x="4681" y="15506"/>
                      </a:cubicBezTo>
                      <a:cubicBezTo>
                        <a:pt x="5112" y="15563"/>
                        <a:pt x="5542" y="15593"/>
                        <a:pt x="5963" y="15593"/>
                      </a:cubicBezTo>
                      <a:cubicBezTo>
                        <a:pt x="6434" y="15593"/>
                        <a:pt x="6893" y="15556"/>
                        <a:pt x="7326" y="15475"/>
                      </a:cubicBezTo>
                      <a:cubicBezTo>
                        <a:pt x="8177" y="15323"/>
                        <a:pt x="8937" y="15050"/>
                        <a:pt x="9575" y="14624"/>
                      </a:cubicBezTo>
                      <a:cubicBezTo>
                        <a:pt x="10213" y="14260"/>
                        <a:pt x="10791" y="13712"/>
                        <a:pt x="11216" y="13044"/>
                      </a:cubicBezTo>
                      <a:cubicBezTo>
                        <a:pt x="11612" y="12375"/>
                        <a:pt x="11885" y="11554"/>
                        <a:pt x="12007" y="10612"/>
                      </a:cubicBezTo>
                      <a:cubicBezTo>
                        <a:pt x="12068" y="10065"/>
                        <a:pt x="12037" y="9548"/>
                        <a:pt x="12037" y="9062"/>
                      </a:cubicBezTo>
                      <a:cubicBezTo>
                        <a:pt x="11916" y="8576"/>
                        <a:pt x="11733" y="8150"/>
                        <a:pt x="11429" y="7785"/>
                      </a:cubicBezTo>
                      <a:cubicBezTo>
                        <a:pt x="11156" y="7390"/>
                        <a:pt x="10791" y="7117"/>
                        <a:pt x="10335" y="6843"/>
                      </a:cubicBezTo>
                      <a:cubicBezTo>
                        <a:pt x="9879" y="6569"/>
                        <a:pt x="9332" y="6418"/>
                        <a:pt x="8785" y="6296"/>
                      </a:cubicBezTo>
                      <a:cubicBezTo>
                        <a:pt x="8663" y="6266"/>
                        <a:pt x="8511" y="6235"/>
                        <a:pt x="8329" y="6235"/>
                      </a:cubicBezTo>
                      <a:cubicBezTo>
                        <a:pt x="8116" y="6174"/>
                        <a:pt x="7934" y="6174"/>
                        <a:pt x="7721" y="6144"/>
                      </a:cubicBezTo>
                      <a:cubicBezTo>
                        <a:pt x="7478" y="6114"/>
                        <a:pt x="7295" y="6083"/>
                        <a:pt x="7052" y="6022"/>
                      </a:cubicBezTo>
                      <a:cubicBezTo>
                        <a:pt x="6870" y="5962"/>
                        <a:pt x="6688" y="5931"/>
                        <a:pt x="6505" y="5840"/>
                      </a:cubicBezTo>
                      <a:cubicBezTo>
                        <a:pt x="6292" y="5779"/>
                        <a:pt x="6201" y="5688"/>
                        <a:pt x="6080" y="5566"/>
                      </a:cubicBezTo>
                      <a:cubicBezTo>
                        <a:pt x="5958" y="5475"/>
                        <a:pt x="5928" y="5354"/>
                        <a:pt x="5928" y="5202"/>
                      </a:cubicBezTo>
                      <a:cubicBezTo>
                        <a:pt x="5928" y="5050"/>
                        <a:pt x="5988" y="4928"/>
                        <a:pt x="6080" y="4867"/>
                      </a:cubicBezTo>
                      <a:cubicBezTo>
                        <a:pt x="6140" y="4776"/>
                        <a:pt x="6262" y="4715"/>
                        <a:pt x="6414" y="4655"/>
                      </a:cubicBezTo>
                      <a:cubicBezTo>
                        <a:pt x="6536" y="4624"/>
                        <a:pt x="6688" y="4594"/>
                        <a:pt x="6870" y="4594"/>
                      </a:cubicBezTo>
                      <a:cubicBezTo>
                        <a:pt x="7022" y="4563"/>
                        <a:pt x="7204" y="4563"/>
                        <a:pt x="7356" y="4563"/>
                      </a:cubicBezTo>
                      <a:cubicBezTo>
                        <a:pt x="7569" y="4563"/>
                        <a:pt x="7721" y="4594"/>
                        <a:pt x="7873" y="4594"/>
                      </a:cubicBezTo>
                      <a:cubicBezTo>
                        <a:pt x="8025" y="4594"/>
                        <a:pt x="8116" y="4624"/>
                        <a:pt x="8238" y="4624"/>
                      </a:cubicBezTo>
                      <a:cubicBezTo>
                        <a:pt x="8785" y="4655"/>
                        <a:pt x="9302" y="4776"/>
                        <a:pt x="9849" y="4959"/>
                      </a:cubicBezTo>
                      <a:cubicBezTo>
                        <a:pt x="10365" y="5111"/>
                        <a:pt x="10852" y="5323"/>
                        <a:pt x="11368" y="5536"/>
                      </a:cubicBezTo>
                      <a:lnTo>
                        <a:pt x="12280" y="1372"/>
                      </a:lnTo>
                      <a:cubicBezTo>
                        <a:pt x="11976" y="1159"/>
                        <a:pt x="11612" y="1007"/>
                        <a:pt x="11277" y="855"/>
                      </a:cubicBezTo>
                      <a:cubicBezTo>
                        <a:pt x="10913" y="703"/>
                        <a:pt x="10548" y="612"/>
                        <a:pt x="10183" y="490"/>
                      </a:cubicBezTo>
                      <a:cubicBezTo>
                        <a:pt x="9788" y="369"/>
                        <a:pt x="9423" y="308"/>
                        <a:pt x="9028" y="217"/>
                      </a:cubicBezTo>
                      <a:cubicBezTo>
                        <a:pt x="8663" y="186"/>
                        <a:pt x="8329" y="95"/>
                        <a:pt x="7934" y="65"/>
                      </a:cubicBezTo>
                      <a:cubicBezTo>
                        <a:pt x="7644" y="20"/>
                        <a:pt x="7354" y="0"/>
                        <a:pt x="70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18"/>
                <p:cNvSpPr/>
                <p:nvPr/>
              </p:nvSpPr>
              <p:spPr>
                <a:xfrm>
                  <a:off x="1675075" y="6523750"/>
                  <a:ext cx="371625" cy="376175"/>
                </a:xfrm>
                <a:custGeom>
                  <a:rect b="b" l="l" r="r" t="t"/>
                  <a:pathLst>
                    <a:path extrusionOk="0" h="15047" w="14865">
                      <a:moveTo>
                        <a:pt x="8421" y="5654"/>
                      </a:moveTo>
                      <a:lnTo>
                        <a:pt x="8846" y="9362"/>
                      </a:lnTo>
                      <a:lnTo>
                        <a:pt x="7174" y="9180"/>
                      </a:lnTo>
                      <a:lnTo>
                        <a:pt x="8421" y="5654"/>
                      </a:lnTo>
                      <a:close/>
                      <a:moveTo>
                        <a:pt x="5989" y="0"/>
                      </a:moveTo>
                      <a:lnTo>
                        <a:pt x="1" y="13405"/>
                      </a:lnTo>
                      <a:lnTo>
                        <a:pt x="5563" y="14590"/>
                      </a:lnTo>
                      <a:lnTo>
                        <a:pt x="6414" y="12311"/>
                      </a:lnTo>
                      <a:lnTo>
                        <a:pt x="8937" y="12615"/>
                      </a:lnTo>
                      <a:lnTo>
                        <a:pt x="9302" y="15046"/>
                      </a:lnTo>
                      <a:lnTo>
                        <a:pt x="14864" y="14985"/>
                      </a:lnTo>
                      <a:lnTo>
                        <a:pt x="12190" y="396"/>
                      </a:lnTo>
                      <a:lnTo>
                        <a:pt x="59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18"/>
                <p:cNvSpPr/>
                <p:nvPr/>
              </p:nvSpPr>
              <p:spPr>
                <a:xfrm>
                  <a:off x="2036800" y="6552625"/>
                  <a:ext cx="363250" cy="390600"/>
                </a:xfrm>
                <a:custGeom>
                  <a:rect b="b" l="l" r="r" t="t"/>
                  <a:pathLst>
                    <a:path extrusionOk="0" h="15624" w="14530">
                      <a:moveTo>
                        <a:pt x="0" y="0"/>
                      </a:moveTo>
                      <a:lnTo>
                        <a:pt x="3283" y="15289"/>
                      </a:lnTo>
                      <a:lnTo>
                        <a:pt x="8785" y="15624"/>
                      </a:lnTo>
                      <a:lnTo>
                        <a:pt x="14529" y="1581"/>
                      </a:lnTo>
                      <a:lnTo>
                        <a:pt x="9453" y="669"/>
                      </a:lnTo>
                      <a:lnTo>
                        <a:pt x="6414" y="8967"/>
                      </a:lnTo>
                      <a:lnTo>
                        <a:pt x="5289" y="152"/>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18"/>
                <p:cNvSpPr/>
                <p:nvPr/>
              </p:nvSpPr>
              <p:spPr>
                <a:xfrm>
                  <a:off x="2362800" y="6583025"/>
                  <a:ext cx="308525" cy="398200"/>
                </a:xfrm>
                <a:custGeom>
                  <a:rect b="b" l="l" r="r" t="t"/>
                  <a:pathLst>
                    <a:path extrusionOk="0" h="15928" w="12341">
                      <a:moveTo>
                        <a:pt x="2097" y="0"/>
                      </a:moveTo>
                      <a:lnTo>
                        <a:pt x="0" y="15016"/>
                      </a:lnTo>
                      <a:lnTo>
                        <a:pt x="9575" y="15928"/>
                      </a:lnTo>
                      <a:cubicBezTo>
                        <a:pt x="9696" y="15198"/>
                        <a:pt x="9787" y="14438"/>
                        <a:pt x="9939" y="13678"/>
                      </a:cubicBezTo>
                      <a:cubicBezTo>
                        <a:pt x="10091" y="12918"/>
                        <a:pt x="10213" y="12158"/>
                        <a:pt x="10365" y="11399"/>
                      </a:cubicBezTo>
                      <a:lnTo>
                        <a:pt x="8420" y="11186"/>
                      </a:lnTo>
                      <a:lnTo>
                        <a:pt x="5684" y="10882"/>
                      </a:lnTo>
                      <a:lnTo>
                        <a:pt x="5988" y="9362"/>
                      </a:lnTo>
                      <a:lnTo>
                        <a:pt x="9331" y="9636"/>
                      </a:lnTo>
                      <a:lnTo>
                        <a:pt x="9939" y="6444"/>
                      </a:lnTo>
                      <a:lnTo>
                        <a:pt x="6657" y="6049"/>
                      </a:lnTo>
                      <a:lnTo>
                        <a:pt x="6900" y="4772"/>
                      </a:lnTo>
                      <a:lnTo>
                        <a:pt x="11611" y="5076"/>
                      </a:lnTo>
                      <a:cubicBezTo>
                        <a:pt x="11763" y="4408"/>
                        <a:pt x="11885" y="3769"/>
                        <a:pt x="12006" y="3131"/>
                      </a:cubicBezTo>
                      <a:lnTo>
                        <a:pt x="12341" y="1186"/>
                      </a:lnTo>
                      <a:lnTo>
                        <a:pt x="209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18"/>
                <p:cNvSpPr/>
                <p:nvPr/>
              </p:nvSpPr>
              <p:spPr>
                <a:xfrm>
                  <a:off x="1373400" y="6882425"/>
                  <a:ext cx="263725" cy="318400"/>
                </a:xfrm>
                <a:custGeom>
                  <a:rect b="b" l="l" r="r" t="t"/>
                  <a:pathLst>
                    <a:path extrusionOk="0" h="12736" w="10549">
                      <a:moveTo>
                        <a:pt x="578" y="0"/>
                      </a:moveTo>
                      <a:lnTo>
                        <a:pt x="1" y="4073"/>
                      </a:lnTo>
                      <a:lnTo>
                        <a:pt x="2767" y="4255"/>
                      </a:lnTo>
                      <a:lnTo>
                        <a:pt x="1764" y="12462"/>
                      </a:lnTo>
                      <a:lnTo>
                        <a:pt x="5654" y="12736"/>
                      </a:lnTo>
                      <a:lnTo>
                        <a:pt x="7265" y="4590"/>
                      </a:lnTo>
                      <a:lnTo>
                        <a:pt x="10001" y="4833"/>
                      </a:lnTo>
                      <a:lnTo>
                        <a:pt x="10548" y="1186"/>
                      </a:lnTo>
                      <a:lnTo>
                        <a:pt x="57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18"/>
                <p:cNvSpPr/>
                <p:nvPr/>
              </p:nvSpPr>
              <p:spPr>
                <a:xfrm>
                  <a:off x="1611250" y="6915850"/>
                  <a:ext cx="297150" cy="322975"/>
                </a:xfrm>
                <a:custGeom>
                  <a:rect b="b" l="l" r="r" t="t"/>
                  <a:pathLst>
                    <a:path extrusionOk="0" h="12919" w="11886">
                      <a:moveTo>
                        <a:pt x="5806" y="3040"/>
                      </a:moveTo>
                      <a:cubicBezTo>
                        <a:pt x="5928" y="3040"/>
                        <a:pt x="6049" y="3070"/>
                        <a:pt x="6171" y="3070"/>
                      </a:cubicBezTo>
                      <a:cubicBezTo>
                        <a:pt x="6445" y="3101"/>
                        <a:pt x="6688" y="3192"/>
                        <a:pt x="6870" y="3314"/>
                      </a:cubicBezTo>
                      <a:cubicBezTo>
                        <a:pt x="7083" y="3405"/>
                        <a:pt x="7235" y="3557"/>
                        <a:pt x="7326" y="3709"/>
                      </a:cubicBezTo>
                      <a:cubicBezTo>
                        <a:pt x="7478" y="3922"/>
                        <a:pt x="7569" y="4073"/>
                        <a:pt x="7600" y="4286"/>
                      </a:cubicBezTo>
                      <a:cubicBezTo>
                        <a:pt x="7630" y="4529"/>
                        <a:pt x="7691" y="4742"/>
                        <a:pt x="7630" y="4985"/>
                      </a:cubicBezTo>
                      <a:cubicBezTo>
                        <a:pt x="7630" y="5289"/>
                        <a:pt x="7539" y="5502"/>
                        <a:pt x="7326" y="5624"/>
                      </a:cubicBezTo>
                      <a:cubicBezTo>
                        <a:pt x="7144" y="5806"/>
                        <a:pt x="6961" y="5958"/>
                        <a:pt x="6718" y="6080"/>
                      </a:cubicBezTo>
                      <a:cubicBezTo>
                        <a:pt x="6505" y="6201"/>
                        <a:pt x="6232" y="6262"/>
                        <a:pt x="5958" y="6292"/>
                      </a:cubicBezTo>
                      <a:cubicBezTo>
                        <a:pt x="5837" y="6323"/>
                        <a:pt x="5707" y="6338"/>
                        <a:pt x="5574" y="6338"/>
                      </a:cubicBezTo>
                      <a:cubicBezTo>
                        <a:pt x="5441" y="6338"/>
                        <a:pt x="5305" y="6323"/>
                        <a:pt x="5168" y="6292"/>
                      </a:cubicBezTo>
                      <a:lnTo>
                        <a:pt x="4955" y="6262"/>
                      </a:lnTo>
                      <a:lnTo>
                        <a:pt x="5472" y="3070"/>
                      </a:lnTo>
                      <a:cubicBezTo>
                        <a:pt x="5593" y="3040"/>
                        <a:pt x="5715" y="3040"/>
                        <a:pt x="5806" y="3040"/>
                      </a:cubicBezTo>
                      <a:close/>
                      <a:moveTo>
                        <a:pt x="4256" y="0"/>
                      </a:moveTo>
                      <a:cubicBezTo>
                        <a:pt x="3800" y="0"/>
                        <a:pt x="3375" y="31"/>
                        <a:pt x="2979" y="61"/>
                      </a:cubicBezTo>
                      <a:cubicBezTo>
                        <a:pt x="2554" y="122"/>
                        <a:pt x="2128" y="183"/>
                        <a:pt x="1672" y="304"/>
                      </a:cubicBezTo>
                      <a:cubicBezTo>
                        <a:pt x="1551" y="973"/>
                        <a:pt x="1460" y="1642"/>
                        <a:pt x="1368" y="2280"/>
                      </a:cubicBezTo>
                      <a:cubicBezTo>
                        <a:pt x="1308" y="2918"/>
                        <a:pt x="1186" y="3618"/>
                        <a:pt x="1095" y="4256"/>
                      </a:cubicBezTo>
                      <a:cubicBezTo>
                        <a:pt x="913" y="5532"/>
                        <a:pt x="730" y="6870"/>
                        <a:pt x="548" y="8177"/>
                      </a:cubicBezTo>
                      <a:cubicBezTo>
                        <a:pt x="396" y="9454"/>
                        <a:pt x="183" y="10761"/>
                        <a:pt x="1" y="12068"/>
                      </a:cubicBezTo>
                      <a:lnTo>
                        <a:pt x="3952" y="12523"/>
                      </a:lnTo>
                      <a:lnTo>
                        <a:pt x="4530" y="8967"/>
                      </a:lnTo>
                      <a:lnTo>
                        <a:pt x="5654" y="9089"/>
                      </a:lnTo>
                      <a:lnTo>
                        <a:pt x="6657" y="12919"/>
                      </a:lnTo>
                      <a:lnTo>
                        <a:pt x="10882" y="12645"/>
                      </a:lnTo>
                      <a:lnTo>
                        <a:pt x="9119" y="8724"/>
                      </a:lnTo>
                      <a:cubicBezTo>
                        <a:pt x="9545" y="8542"/>
                        <a:pt x="9910" y="8359"/>
                        <a:pt x="10214" y="8116"/>
                      </a:cubicBezTo>
                      <a:cubicBezTo>
                        <a:pt x="10518" y="7903"/>
                        <a:pt x="10791" y="7660"/>
                        <a:pt x="11034" y="7356"/>
                      </a:cubicBezTo>
                      <a:cubicBezTo>
                        <a:pt x="11217" y="7113"/>
                        <a:pt x="11399" y="6748"/>
                        <a:pt x="11521" y="6414"/>
                      </a:cubicBezTo>
                      <a:cubicBezTo>
                        <a:pt x="11642" y="6049"/>
                        <a:pt x="11733" y="5654"/>
                        <a:pt x="11794" y="5198"/>
                      </a:cubicBezTo>
                      <a:cubicBezTo>
                        <a:pt x="11885" y="4469"/>
                        <a:pt x="11825" y="3830"/>
                        <a:pt x="11551" y="3162"/>
                      </a:cubicBezTo>
                      <a:cubicBezTo>
                        <a:pt x="11277" y="2584"/>
                        <a:pt x="10943" y="2098"/>
                        <a:pt x="10487" y="1672"/>
                      </a:cubicBezTo>
                      <a:cubicBezTo>
                        <a:pt x="10031" y="1247"/>
                        <a:pt x="9515" y="912"/>
                        <a:pt x="8846" y="639"/>
                      </a:cubicBezTo>
                      <a:cubicBezTo>
                        <a:pt x="8238" y="426"/>
                        <a:pt x="7569" y="213"/>
                        <a:pt x="6870" y="152"/>
                      </a:cubicBezTo>
                      <a:cubicBezTo>
                        <a:pt x="6414" y="122"/>
                        <a:pt x="5958" y="61"/>
                        <a:pt x="5563" y="31"/>
                      </a:cubicBezTo>
                      <a:cubicBezTo>
                        <a:pt x="5107" y="0"/>
                        <a:pt x="4682" y="0"/>
                        <a:pt x="42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18"/>
                <p:cNvSpPr/>
                <p:nvPr/>
              </p:nvSpPr>
              <p:spPr>
                <a:xfrm>
                  <a:off x="1893175" y="6942450"/>
                  <a:ext cx="257625" cy="330575"/>
                </a:xfrm>
                <a:custGeom>
                  <a:rect b="b" l="l" r="r" t="t"/>
                  <a:pathLst>
                    <a:path extrusionOk="0" h="13223" w="10305">
                      <a:moveTo>
                        <a:pt x="1763" y="0"/>
                      </a:moveTo>
                      <a:lnTo>
                        <a:pt x="0" y="12463"/>
                      </a:lnTo>
                      <a:lnTo>
                        <a:pt x="7964" y="13222"/>
                      </a:lnTo>
                      <a:cubicBezTo>
                        <a:pt x="8055" y="12614"/>
                        <a:pt x="8177" y="11976"/>
                        <a:pt x="8298" y="11338"/>
                      </a:cubicBezTo>
                      <a:cubicBezTo>
                        <a:pt x="8420" y="10730"/>
                        <a:pt x="8511" y="10152"/>
                        <a:pt x="8633" y="9484"/>
                      </a:cubicBezTo>
                      <a:lnTo>
                        <a:pt x="7052" y="9301"/>
                      </a:lnTo>
                      <a:lnTo>
                        <a:pt x="4773" y="9028"/>
                      </a:lnTo>
                      <a:lnTo>
                        <a:pt x="4985" y="7782"/>
                      </a:lnTo>
                      <a:lnTo>
                        <a:pt x="7751" y="8025"/>
                      </a:lnTo>
                      <a:lnTo>
                        <a:pt x="8298" y="5350"/>
                      </a:lnTo>
                      <a:lnTo>
                        <a:pt x="5563" y="5046"/>
                      </a:lnTo>
                      <a:lnTo>
                        <a:pt x="5776" y="3982"/>
                      </a:lnTo>
                      <a:lnTo>
                        <a:pt x="9697" y="4256"/>
                      </a:lnTo>
                      <a:cubicBezTo>
                        <a:pt x="9818" y="3709"/>
                        <a:pt x="9940" y="3192"/>
                        <a:pt x="10001" y="2645"/>
                      </a:cubicBezTo>
                      <a:cubicBezTo>
                        <a:pt x="10122" y="2128"/>
                        <a:pt x="10183" y="1581"/>
                        <a:pt x="10305" y="1064"/>
                      </a:cubicBezTo>
                      <a:lnTo>
                        <a:pt x="17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18"/>
                <p:cNvSpPr/>
                <p:nvPr/>
              </p:nvSpPr>
              <p:spPr>
                <a:xfrm>
                  <a:off x="2118850" y="6969050"/>
                  <a:ext cx="256875" cy="330575"/>
                </a:xfrm>
                <a:custGeom>
                  <a:rect b="b" l="l" r="r" t="t"/>
                  <a:pathLst>
                    <a:path extrusionOk="0" h="13223" w="10275">
                      <a:moveTo>
                        <a:pt x="1734" y="0"/>
                      </a:moveTo>
                      <a:lnTo>
                        <a:pt x="1" y="12462"/>
                      </a:lnTo>
                      <a:lnTo>
                        <a:pt x="7934" y="13222"/>
                      </a:lnTo>
                      <a:cubicBezTo>
                        <a:pt x="8056" y="12614"/>
                        <a:pt x="8147" y="11946"/>
                        <a:pt x="8269" y="11338"/>
                      </a:cubicBezTo>
                      <a:cubicBezTo>
                        <a:pt x="8390" y="10730"/>
                        <a:pt x="8512" y="10152"/>
                        <a:pt x="8603" y="9484"/>
                      </a:cubicBezTo>
                      <a:lnTo>
                        <a:pt x="7022" y="9301"/>
                      </a:lnTo>
                      <a:lnTo>
                        <a:pt x="4743" y="9028"/>
                      </a:lnTo>
                      <a:lnTo>
                        <a:pt x="4955" y="7781"/>
                      </a:lnTo>
                      <a:lnTo>
                        <a:pt x="7752" y="7994"/>
                      </a:lnTo>
                      <a:lnTo>
                        <a:pt x="8269" y="5350"/>
                      </a:lnTo>
                      <a:lnTo>
                        <a:pt x="5533" y="5046"/>
                      </a:lnTo>
                      <a:lnTo>
                        <a:pt x="5776" y="3982"/>
                      </a:lnTo>
                      <a:lnTo>
                        <a:pt x="9667" y="4256"/>
                      </a:lnTo>
                      <a:cubicBezTo>
                        <a:pt x="9788" y="3708"/>
                        <a:pt x="9910" y="3192"/>
                        <a:pt x="9971" y="2645"/>
                      </a:cubicBezTo>
                      <a:cubicBezTo>
                        <a:pt x="10092" y="2128"/>
                        <a:pt x="10184" y="1581"/>
                        <a:pt x="10275" y="1064"/>
                      </a:cubicBezTo>
                      <a:lnTo>
                        <a:pt x="173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18"/>
                <p:cNvSpPr/>
                <p:nvPr/>
              </p:nvSpPr>
              <p:spPr>
                <a:xfrm>
                  <a:off x="2344550" y="7000200"/>
                  <a:ext cx="254600" cy="323225"/>
                </a:xfrm>
                <a:custGeom>
                  <a:rect b="b" l="l" r="r" t="t"/>
                  <a:pathLst>
                    <a:path extrusionOk="0" h="12929" w="10184">
                      <a:moveTo>
                        <a:pt x="5919" y="0"/>
                      </a:moveTo>
                      <a:cubicBezTo>
                        <a:pt x="5482" y="0"/>
                        <a:pt x="5036" y="41"/>
                        <a:pt x="4590" y="122"/>
                      </a:cubicBezTo>
                      <a:cubicBezTo>
                        <a:pt x="3952" y="274"/>
                        <a:pt x="3344" y="487"/>
                        <a:pt x="2827" y="791"/>
                      </a:cubicBezTo>
                      <a:cubicBezTo>
                        <a:pt x="2280" y="1125"/>
                        <a:pt x="1824" y="1551"/>
                        <a:pt x="1490" y="2037"/>
                      </a:cubicBezTo>
                      <a:cubicBezTo>
                        <a:pt x="1125" y="2554"/>
                        <a:pt x="912" y="3162"/>
                        <a:pt x="821" y="3830"/>
                      </a:cubicBezTo>
                      <a:cubicBezTo>
                        <a:pt x="791" y="4347"/>
                        <a:pt x="821" y="4772"/>
                        <a:pt x="943" y="5228"/>
                      </a:cubicBezTo>
                      <a:cubicBezTo>
                        <a:pt x="1095" y="5715"/>
                        <a:pt x="1277" y="6080"/>
                        <a:pt x="1551" y="6414"/>
                      </a:cubicBezTo>
                      <a:cubicBezTo>
                        <a:pt x="1824" y="6779"/>
                        <a:pt x="2159" y="7022"/>
                        <a:pt x="2584" y="7265"/>
                      </a:cubicBezTo>
                      <a:cubicBezTo>
                        <a:pt x="3010" y="7478"/>
                        <a:pt x="3466" y="7599"/>
                        <a:pt x="3982" y="7690"/>
                      </a:cubicBezTo>
                      <a:cubicBezTo>
                        <a:pt x="4074" y="7690"/>
                        <a:pt x="4195" y="7721"/>
                        <a:pt x="4286" y="7721"/>
                      </a:cubicBezTo>
                      <a:cubicBezTo>
                        <a:pt x="4408" y="7751"/>
                        <a:pt x="4529" y="7751"/>
                        <a:pt x="4681" y="7782"/>
                      </a:cubicBezTo>
                      <a:cubicBezTo>
                        <a:pt x="4803" y="7842"/>
                        <a:pt x="4955" y="7873"/>
                        <a:pt x="5107" y="7903"/>
                      </a:cubicBezTo>
                      <a:cubicBezTo>
                        <a:pt x="5229" y="7934"/>
                        <a:pt x="5350" y="7994"/>
                        <a:pt x="5472" y="8055"/>
                      </a:cubicBezTo>
                      <a:cubicBezTo>
                        <a:pt x="5593" y="8146"/>
                        <a:pt x="5654" y="8207"/>
                        <a:pt x="5745" y="8298"/>
                      </a:cubicBezTo>
                      <a:cubicBezTo>
                        <a:pt x="5806" y="8390"/>
                        <a:pt x="5806" y="8481"/>
                        <a:pt x="5806" y="8602"/>
                      </a:cubicBezTo>
                      <a:cubicBezTo>
                        <a:pt x="5806" y="8754"/>
                        <a:pt x="5745" y="8846"/>
                        <a:pt x="5624" y="8937"/>
                      </a:cubicBezTo>
                      <a:cubicBezTo>
                        <a:pt x="5502" y="8997"/>
                        <a:pt x="5350" y="9028"/>
                        <a:pt x="5198" y="9089"/>
                      </a:cubicBezTo>
                      <a:cubicBezTo>
                        <a:pt x="5046" y="9119"/>
                        <a:pt x="4864" y="9119"/>
                        <a:pt x="4712" y="9119"/>
                      </a:cubicBezTo>
                      <a:cubicBezTo>
                        <a:pt x="4560" y="9119"/>
                        <a:pt x="4408" y="9089"/>
                        <a:pt x="4286" y="9089"/>
                      </a:cubicBezTo>
                      <a:cubicBezTo>
                        <a:pt x="3678" y="8997"/>
                        <a:pt x="3070" y="8846"/>
                        <a:pt x="2463" y="8633"/>
                      </a:cubicBezTo>
                      <a:cubicBezTo>
                        <a:pt x="1855" y="8390"/>
                        <a:pt x="1338" y="8086"/>
                        <a:pt x="852" y="7751"/>
                      </a:cubicBezTo>
                      <a:lnTo>
                        <a:pt x="1" y="11277"/>
                      </a:lnTo>
                      <a:cubicBezTo>
                        <a:pt x="274" y="11399"/>
                        <a:pt x="548" y="11581"/>
                        <a:pt x="882" y="11733"/>
                      </a:cubicBezTo>
                      <a:cubicBezTo>
                        <a:pt x="1216" y="11946"/>
                        <a:pt x="1551" y="12067"/>
                        <a:pt x="1915" y="12219"/>
                      </a:cubicBezTo>
                      <a:cubicBezTo>
                        <a:pt x="2280" y="12371"/>
                        <a:pt x="2615" y="12554"/>
                        <a:pt x="2979" y="12645"/>
                      </a:cubicBezTo>
                      <a:cubicBezTo>
                        <a:pt x="3344" y="12767"/>
                        <a:pt x="3648" y="12827"/>
                        <a:pt x="3952" y="12888"/>
                      </a:cubicBezTo>
                      <a:cubicBezTo>
                        <a:pt x="4267" y="12913"/>
                        <a:pt x="4581" y="12928"/>
                        <a:pt x="4892" y="12928"/>
                      </a:cubicBezTo>
                      <a:cubicBezTo>
                        <a:pt x="5331" y="12928"/>
                        <a:pt x="5761" y="12899"/>
                        <a:pt x="6171" y="12827"/>
                      </a:cubicBezTo>
                      <a:cubicBezTo>
                        <a:pt x="6840" y="12736"/>
                        <a:pt x="7478" y="12493"/>
                        <a:pt x="8025" y="12159"/>
                      </a:cubicBezTo>
                      <a:cubicBezTo>
                        <a:pt x="8602" y="11824"/>
                        <a:pt x="9058" y="11399"/>
                        <a:pt x="9393" y="10821"/>
                      </a:cubicBezTo>
                      <a:cubicBezTo>
                        <a:pt x="9758" y="10304"/>
                        <a:pt x="10001" y="9605"/>
                        <a:pt x="10061" y="8815"/>
                      </a:cubicBezTo>
                      <a:cubicBezTo>
                        <a:pt x="10122" y="8359"/>
                        <a:pt x="10061" y="7903"/>
                        <a:pt x="10001" y="7447"/>
                      </a:cubicBezTo>
                      <a:cubicBezTo>
                        <a:pt x="9910" y="7022"/>
                        <a:pt x="9727" y="6687"/>
                        <a:pt x="9514" y="6383"/>
                      </a:cubicBezTo>
                      <a:cubicBezTo>
                        <a:pt x="9271" y="6049"/>
                        <a:pt x="8967" y="5806"/>
                        <a:pt x="8602" y="5593"/>
                      </a:cubicBezTo>
                      <a:cubicBezTo>
                        <a:pt x="8207" y="5350"/>
                        <a:pt x="7782" y="5198"/>
                        <a:pt x="7295" y="5137"/>
                      </a:cubicBezTo>
                      <a:cubicBezTo>
                        <a:pt x="7174" y="5137"/>
                        <a:pt x="7083" y="5107"/>
                        <a:pt x="6931" y="5107"/>
                      </a:cubicBezTo>
                      <a:cubicBezTo>
                        <a:pt x="6779" y="5046"/>
                        <a:pt x="6627" y="5046"/>
                        <a:pt x="6414" y="5016"/>
                      </a:cubicBezTo>
                      <a:cubicBezTo>
                        <a:pt x="6232" y="5016"/>
                        <a:pt x="6080" y="4985"/>
                        <a:pt x="5897" y="4955"/>
                      </a:cubicBezTo>
                      <a:cubicBezTo>
                        <a:pt x="5715" y="4894"/>
                        <a:pt x="5563" y="4864"/>
                        <a:pt x="5411" y="4803"/>
                      </a:cubicBezTo>
                      <a:cubicBezTo>
                        <a:pt x="5259" y="4712"/>
                        <a:pt x="5137" y="4651"/>
                        <a:pt x="5046" y="4560"/>
                      </a:cubicBezTo>
                      <a:cubicBezTo>
                        <a:pt x="4985" y="4438"/>
                        <a:pt x="4955" y="4347"/>
                        <a:pt x="4955" y="4225"/>
                      </a:cubicBezTo>
                      <a:cubicBezTo>
                        <a:pt x="4955" y="4104"/>
                        <a:pt x="4985" y="4043"/>
                        <a:pt x="5046" y="3952"/>
                      </a:cubicBezTo>
                      <a:cubicBezTo>
                        <a:pt x="5137" y="3891"/>
                        <a:pt x="5259" y="3830"/>
                        <a:pt x="5350" y="3800"/>
                      </a:cubicBezTo>
                      <a:cubicBezTo>
                        <a:pt x="5472" y="3769"/>
                        <a:pt x="5593" y="3709"/>
                        <a:pt x="5745" y="3709"/>
                      </a:cubicBezTo>
                      <a:lnTo>
                        <a:pt x="6171" y="3709"/>
                      </a:lnTo>
                      <a:cubicBezTo>
                        <a:pt x="6262" y="3769"/>
                        <a:pt x="6414" y="3769"/>
                        <a:pt x="6536" y="3769"/>
                      </a:cubicBezTo>
                      <a:cubicBezTo>
                        <a:pt x="6657" y="3769"/>
                        <a:pt x="6779" y="3800"/>
                        <a:pt x="6840" y="3800"/>
                      </a:cubicBezTo>
                      <a:cubicBezTo>
                        <a:pt x="7295" y="3861"/>
                        <a:pt x="7721" y="3952"/>
                        <a:pt x="8177" y="4104"/>
                      </a:cubicBezTo>
                      <a:cubicBezTo>
                        <a:pt x="8602" y="4256"/>
                        <a:pt x="8998" y="4408"/>
                        <a:pt x="9423" y="4590"/>
                      </a:cubicBezTo>
                      <a:lnTo>
                        <a:pt x="10183" y="1125"/>
                      </a:lnTo>
                      <a:cubicBezTo>
                        <a:pt x="9910" y="973"/>
                        <a:pt x="9666" y="821"/>
                        <a:pt x="9362" y="730"/>
                      </a:cubicBezTo>
                      <a:cubicBezTo>
                        <a:pt x="9058" y="608"/>
                        <a:pt x="8754" y="487"/>
                        <a:pt x="8451" y="426"/>
                      </a:cubicBezTo>
                      <a:cubicBezTo>
                        <a:pt x="8147" y="304"/>
                        <a:pt x="7782" y="274"/>
                        <a:pt x="7478" y="183"/>
                      </a:cubicBezTo>
                      <a:cubicBezTo>
                        <a:pt x="7174" y="122"/>
                        <a:pt x="6870" y="61"/>
                        <a:pt x="6566" y="31"/>
                      </a:cubicBezTo>
                      <a:cubicBezTo>
                        <a:pt x="6353" y="11"/>
                        <a:pt x="6137" y="0"/>
                        <a:pt x="59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63" name="Google Shape;4063;p118"/>
            <p:cNvSpPr/>
            <p:nvPr/>
          </p:nvSpPr>
          <p:spPr>
            <a:xfrm rot="-6300080">
              <a:off x="1209006" y="2044871"/>
              <a:ext cx="344690" cy="22889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2"/>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3874"/>
                                        </p:tgtEl>
                                        <p:attrNameLst>
                                          <p:attrName>style.visibility</p:attrName>
                                        </p:attrNameLst>
                                      </p:cBhvr>
                                      <p:to>
                                        <p:strVal val="visible"/>
                                      </p:to>
                                    </p:set>
                                    <p:anim calcmode="lin" valueType="num">
                                      <p:cBhvr additive="base">
                                        <p:cTn dur="500"/>
                                        <p:tgtEl>
                                          <p:spTgt spid="3874"/>
                                        </p:tgtEl>
                                        <p:attrNameLst>
                                          <p:attrName>ppt_w</p:attrName>
                                        </p:attrNameLst>
                                      </p:cBhvr>
                                      <p:tavLst>
                                        <p:tav fmla="" tm="0">
                                          <p:val>
                                            <p:strVal val="0"/>
                                          </p:val>
                                        </p:tav>
                                        <p:tav fmla="" tm="100000">
                                          <p:val>
                                            <p:strVal val="#ppt_w"/>
                                          </p:val>
                                        </p:tav>
                                      </p:tavLst>
                                    </p:anim>
                                    <p:anim calcmode="lin" valueType="num">
                                      <p:cBhvr additive="base">
                                        <p:cTn dur="500"/>
                                        <p:tgtEl>
                                          <p:spTgt spid="3874"/>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3972"/>
                                        </p:tgtEl>
                                        <p:attrNameLst>
                                          <p:attrName>style.visibility</p:attrName>
                                        </p:attrNameLst>
                                      </p:cBhvr>
                                      <p:to>
                                        <p:strVal val="visible"/>
                                      </p:to>
                                    </p:set>
                                    <p:anim calcmode="lin" valueType="num">
                                      <p:cBhvr additive="base">
                                        <p:cTn dur="500"/>
                                        <p:tgtEl>
                                          <p:spTgt spid="3972"/>
                                        </p:tgtEl>
                                        <p:attrNameLst>
                                          <p:attrName>ppt_w</p:attrName>
                                        </p:attrNameLst>
                                      </p:cBhvr>
                                      <p:tavLst>
                                        <p:tav fmla="" tm="0">
                                          <p:val>
                                            <p:strVal val="0"/>
                                          </p:val>
                                        </p:tav>
                                        <p:tav fmla="" tm="100000">
                                          <p:val>
                                            <p:strVal val="#ppt_w"/>
                                          </p:val>
                                        </p:tav>
                                      </p:tavLst>
                                    </p:anim>
                                    <p:anim calcmode="lin" valueType="num">
                                      <p:cBhvr additive="base">
                                        <p:cTn dur="500"/>
                                        <p:tgtEl>
                                          <p:spTgt spid="3972"/>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4030"/>
                                        </p:tgtEl>
                                        <p:attrNameLst>
                                          <p:attrName>style.visibility</p:attrName>
                                        </p:attrNameLst>
                                      </p:cBhvr>
                                      <p:to>
                                        <p:strVal val="visible"/>
                                      </p:to>
                                    </p:set>
                                    <p:anim calcmode="lin" valueType="num">
                                      <p:cBhvr additive="base">
                                        <p:cTn dur="500"/>
                                        <p:tgtEl>
                                          <p:spTgt spid="4030"/>
                                        </p:tgtEl>
                                        <p:attrNameLst>
                                          <p:attrName>ppt_w</p:attrName>
                                        </p:attrNameLst>
                                      </p:cBhvr>
                                      <p:tavLst>
                                        <p:tav fmla="" tm="0">
                                          <p:val>
                                            <p:strVal val="0"/>
                                          </p:val>
                                        </p:tav>
                                        <p:tav fmla="" tm="100000">
                                          <p:val>
                                            <p:strVal val="#ppt_w"/>
                                          </p:val>
                                        </p:tav>
                                      </p:tavLst>
                                    </p:anim>
                                    <p:anim calcmode="lin" valueType="num">
                                      <p:cBhvr additive="base">
                                        <p:cTn dur="500"/>
                                        <p:tgtEl>
                                          <p:spTgt spid="403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7" name="Shape 4067"/>
        <p:cNvGrpSpPr/>
        <p:nvPr/>
      </p:nvGrpSpPr>
      <p:grpSpPr>
        <a:xfrm>
          <a:off x="0" y="0"/>
          <a:ext cx="0" cy="0"/>
          <a:chOff x="0" y="0"/>
          <a:chExt cx="0" cy="0"/>
        </a:xfrm>
      </p:grpSpPr>
      <p:sp>
        <p:nvSpPr>
          <p:cNvPr id="4068" name="Google Shape;4068;p119"/>
          <p:cNvSpPr/>
          <p:nvPr/>
        </p:nvSpPr>
        <p:spPr>
          <a:xfrm flipH="1" rot="8999459">
            <a:off x="2894009" y="1263213"/>
            <a:ext cx="773864" cy="670959"/>
          </a:xfrm>
          <a:custGeom>
            <a:rect b="b" l="l" r="r" t="t"/>
            <a:pathLst>
              <a:path extrusionOk="0" h="80065" w="90588">
                <a:moveTo>
                  <a:pt x="55411" y="1"/>
                </a:moveTo>
                <a:cubicBezTo>
                  <a:pt x="42565" y="1"/>
                  <a:pt x="28434" y="4918"/>
                  <a:pt x="17781" y="10398"/>
                </a:cubicBezTo>
                <a:cubicBezTo>
                  <a:pt x="1357" y="18793"/>
                  <a:pt x="0" y="36317"/>
                  <a:pt x="5426" y="51824"/>
                </a:cubicBezTo>
                <a:cubicBezTo>
                  <a:pt x="7736" y="58423"/>
                  <a:pt x="11218" y="64545"/>
                  <a:pt x="15654" y="69971"/>
                </a:cubicBezTo>
                <a:cubicBezTo>
                  <a:pt x="20159" y="75298"/>
                  <a:pt x="26493" y="80064"/>
                  <a:pt x="33305" y="80064"/>
                </a:cubicBezTo>
                <a:cubicBezTo>
                  <a:pt x="34088" y="80064"/>
                  <a:pt x="34877" y="80001"/>
                  <a:pt x="35671" y="79869"/>
                </a:cubicBezTo>
                <a:cubicBezTo>
                  <a:pt x="40143" y="79136"/>
                  <a:pt x="43993" y="76277"/>
                  <a:pt x="47402" y="73307"/>
                </a:cubicBezTo>
                <a:cubicBezTo>
                  <a:pt x="61809" y="60916"/>
                  <a:pt x="90588" y="27958"/>
                  <a:pt x="75484" y="7795"/>
                </a:cubicBezTo>
                <a:cubicBezTo>
                  <a:pt x="72514" y="3836"/>
                  <a:pt x="67712" y="1490"/>
                  <a:pt x="62836" y="610"/>
                </a:cubicBezTo>
                <a:cubicBezTo>
                  <a:pt x="60436" y="193"/>
                  <a:pt x="57948" y="1"/>
                  <a:pt x="55411"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19"/>
          <p:cNvSpPr/>
          <p:nvPr/>
        </p:nvSpPr>
        <p:spPr>
          <a:xfrm rot="-8999459">
            <a:off x="5468609" y="1263213"/>
            <a:ext cx="773864" cy="670959"/>
          </a:xfrm>
          <a:custGeom>
            <a:rect b="b" l="l" r="r" t="t"/>
            <a:pathLst>
              <a:path extrusionOk="0" h="80065" w="90588">
                <a:moveTo>
                  <a:pt x="55411" y="1"/>
                </a:moveTo>
                <a:cubicBezTo>
                  <a:pt x="42565" y="1"/>
                  <a:pt x="28434" y="4918"/>
                  <a:pt x="17781" y="10398"/>
                </a:cubicBezTo>
                <a:cubicBezTo>
                  <a:pt x="1357" y="18793"/>
                  <a:pt x="0" y="36317"/>
                  <a:pt x="5426" y="51824"/>
                </a:cubicBezTo>
                <a:cubicBezTo>
                  <a:pt x="7736" y="58423"/>
                  <a:pt x="11218" y="64545"/>
                  <a:pt x="15654" y="69971"/>
                </a:cubicBezTo>
                <a:cubicBezTo>
                  <a:pt x="20159" y="75298"/>
                  <a:pt x="26493" y="80064"/>
                  <a:pt x="33305" y="80064"/>
                </a:cubicBezTo>
                <a:cubicBezTo>
                  <a:pt x="34088" y="80064"/>
                  <a:pt x="34877" y="80001"/>
                  <a:pt x="35671" y="79869"/>
                </a:cubicBezTo>
                <a:cubicBezTo>
                  <a:pt x="40143" y="79136"/>
                  <a:pt x="43993" y="76277"/>
                  <a:pt x="47402" y="73307"/>
                </a:cubicBezTo>
                <a:cubicBezTo>
                  <a:pt x="61809" y="60916"/>
                  <a:pt x="90588" y="27958"/>
                  <a:pt x="75484" y="7795"/>
                </a:cubicBezTo>
                <a:cubicBezTo>
                  <a:pt x="72514" y="3836"/>
                  <a:pt x="67712" y="1490"/>
                  <a:pt x="62836" y="610"/>
                </a:cubicBezTo>
                <a:cubicBezTo>
                  <a:pt x="60436" y="193"/>
                  <a:pt x="57948" y="1"/>
                  <a:pt x="55411"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19"/>
          <p:cNvSpPr/>
          <p:nvPr/>
        </p:nvSpPr>
        <p:spPr>
          <a:xfrm flipH="1" rot="8999459">
            <a:off x="1602884" y="2934988"/>
            <a:ext cx="773864" cy="670959"/>
          </a:xfrm>
          <a:custGeom>
            <a:rect b="b" l="l" r="r" t="t"/>
            <a:pathLst>
              <a:path extrusionOk="0" h="80065" w="90588">
                <a:moveTo>
                  <a:pt x="55411" y="1"/>
                </a:moveTo>
                <a:cubicBezTo>
                  <a:pt x="42565" y="1"/>
                  <a:pt x="28434" y="4918"/>
                  <a:pt x="17781" y="10398"/>
                </a:cubicBezTo>
                <a:cubicBezTo>
                  <a:pt x="1357" y="18793"/>
                  <a:pt x="0" y="36317"/>
                  <a:pt x="5426" y="51824"/>
                </a:cubicBezTo>
                <a:cubicBezTo>
                  <a:pt x="7736" y="58423"/>
                  <a:pt x="11218" y="64545"/>
                  <a:pt x="15654" y="69971"/>
                </a:cubicBezTo>
                <a:cubicBezTo>
                  <a:pt x="20159" y="75298"/>
                  <a:pt x="26493" y="80064"/>
                  <a:pt x="33305" y="80064"/>
                </a:cubicBezTo>
                <a:cubicBezTo>
                  <a:pt x="34088" y="80064"/>
                  <a:pt x="34877" y="80001"/>
                  <a:pt x="35671" y="79869"/>
                </a:cubicBezTo>
                <a:cubicBezTo>
                  <a:pt x="40143" y="79136"/>
                  <a:pt x="43993" y="76277"/>
                  <a:pt x="47402" y="73307"/>
                </a:cubicBezTo>
                <a:cubicBezTo>
                  <a:pt x="61809" y="60916"/>
                  <a:pt x="90588" y="27958"/>
                  <a:pt x="75484" y="7795"/>
                </a:cubicBezTo>
                <a:cubicBezTo>
                  <a:pt x="72514" y="3836"/>
                  <a:pt x="67712" y="1490"/>
                  <a:pt x="62836" y="610"/>
                </a:cubicBezTo>
                <a:cubicBezTo>
                  <a:pt x="60436" y="193"/>
                  <a:pt x="57948" y="1"/>
                  <a:pt x="55411"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19"/>
          <p:cNvSpPr/>
          <p:nvPr/>
        </p:nvSpPr>
        <p:spPr>
          <a:xfrm rot="-8999459">
            <a:off x="4184872" y="2934988"/>
            <a:ext cx="773864" cy="670959"/>
          </a:xfrm>
          <a:custGeom>
            <a:rect b="b" l="l" r="r" t="t"/>
            <a:pathLst>
              <a:path extrusionOk="0" h="80065" w="90588">
                <a:moveTo>
                  <a:pt x="55411" y="1"/>
                </a:moveTo>
                <a:cubicBezTo>
                  <a:pt x="42565" y="1"/>
                  <a:pt x="28434" y="4918"/>
                  <a:pt x="17781" y="10398"/>
                </a:cubicBezTo>
                <a:cubicBezTo>
                  <a:pt x="1357" y="18793"/>
                  <a:pt x="0" y="36317"/>
                  <a:pt x="5426" y="51824"/>
                </a:cubicBezTo>
                <a:cubicBezTo>
                  <a:pt x="7736" y="58423"/>
                  <a:pt x="11218" y="64545"/>
                  <a:pt x="15654" y="69971"/>
                </a:cubicBezTo>
                <a:cubicBezTo>
                  <a:pt x="20159" y="75298"/>
                  <a:pt x="26493" y="80064"/>
                  <a:pt x="33305" y="80064"/>
                </a:cubicBezTo>
                <a:cubicBezTo>
                  <a:pt x="34088" y="80064"/>
                  <a:pt x="34877" y="80001"/>
                  <a:pt x="35671" y="79869"/>
                </a:cubicBezTo>
                <a:cubicBezTo>
                  <a:pt x="40143" y="79136"/>
                  <a:pt x="43993" y="76277"/>
                  <a:pt x="47402" y="73307"/>
                </a:cubicBezTo>
                <a:cubicBezTo>
                  <a:pt x="61809" y="60916"/>
                  <a:pt x="90588" y="27958"/>
                  <a:pt x="75484" y="7795"/>
                </a:cubicBezTo>
                <a:cubicBezTo>
                  <a:pt x="72514" y="3836"/>
                  <a:pt x="67712" y="1490"/>
                  <a:pt x="62836" y="610"/>
                </a:cubicBezTo>
                <a:cubicBezTo>
                  <a:pt x="60436" y="193"/>
                  <a:pt x="57948" y="1"/>
                  <a:pt x="55411"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19"/>
          <p:cNvSpPr/>
          <p:nvPr/>
        </p:nvSpPr>
        <p:spPr>
          <a:xfrm flipH="1" rot="8999459">
            <a:off x="6767047" y="2934988"/>
            <a:ext cx="773864" cy="670959"/>
          </a:xfrm>
          <a:custGeom>
            <a:rect b="b" l="l" r="r" t="t"/>
            <a:pathLst>
              <a:path extrusionOk="0" h="80065" w="90588">
                <a:moveTo>
                  <a:pt x="55411" y="1"/>
                </a:moveTo>
                <a:cubicBezTo>
                  <a:pt x="42565" y="1"/>
                  <a:pt x="28434" y="4918"/>
                  <a:pt x="17781" y="10398"/>
                </a:cubicBezTo>
                <a:cubicBezTo>
                  <a:pt x="1357" y="18793"/>
                  <a:pt x="0" y="36317"/>
                  <a:pt x="5426" y="51824"/>
                </a:cubicBezTo>
                <a:cubicBezTo>
                  <a:pt x="7736" y="58423"/>
                  <a:pt x="11218" y="64545"/>
                  <a:pt x="15654" y="69971"/>
                </a:cubicBezTo>
                <a:cubicBezTo>
                  <a:pt x="20159" y="75298"/>
                  <a:pt x="26493" y="80064"/>
                  <a:pt x="33305" y="80064"/>
                </a:cubicBezTo>
                <a:cubicBezTo>
                  <a:pt x="34088" y="80064"/>
                  <a:pt x="34877" y="80001"/>
                  <a:pt x="35671" y="79869"/>
                </a:cubicBezTo>
                <a:cubicBezTo>
                  <a:pt x="40143" y="79136"/>
                  <a:pt x="43993" y="76277"/>
                  <a:pt x="47402" y="73307"/>
                </a:cubicBezTo>
                <a:cubicBezTo>
                  <a:pt x="61809" y="60916"/>
                  <a:pt x="90588" y="27958"/>
                  <a:pt x="75484" y="7795"/>
                </a:cubicBezTo>
                <a:cubicBezTo>
                  <a:pt x="72514" y="3836"/>
                  <a:pt x="67712" y="1490"/>
                  <a:pt x="62836" y="610"/>
                </a:cubicBezTo>
                <a:cubicBezTo>
                  <a:pt x="60436" y="193"/>
                  <a:pt x="57948" y="1"/>
                  <a:pt x="55411" y="1"/>
                </a:cubicBezTo>
                <a:close/>
              </a:path>
            </a:pathLst>
          </a:custGeom>
          <a:solidFill>
            <a:schemeClr val="accen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19"/>
          <p:cNvSpPr txBox="1"/>
          <p:nvPr>
            <p:ph idx="1" type="subTitle"/>
          </p:nvPr>
        </p:nvSpPr>
        <p:spPr>
          <a:xfrm>
            <a:off x="2126250" y="2449387"/>
            <a:ext cx="2309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4074" name="Google Shape;4074;p119"/>
          <p:cNvSpPr txBox="1"/>
          <p:nvPr>
            <p:ph idx="2" type="subTitle"/>
          </p:nvPr>
        </p:nvSpPr>
        <p:spPr>
          <a:xfrm>
            <a:off x="4708345" y="2449387"/>
            <a:ext cx="2309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4075" name="Google Shape;4075;p119"/>
          <p:cNvSpPr txBox="1"/>
          <p:nvPr>
            <p:ph idx="3" type="subTitle"/>
          </p:nvPr>
        </p:nvSpPr>
        <p:spPr>
          <a:xfrm>
            <a:off x="835125" y="4113025"/>
            <a:ext cx="2309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4076" name="Google Shape;4076;p119"/>
          <p:cNvSpPr txBox="1"/>
          <p:nvPr>
            <p:ph idx="4" type="subTitle"/>
          </p:nvPr>
        </p:nvSpPr>
        <p:spPr>
          <a:xfrm>
            <a:off x="3417212" y="4113025"/>
            <a:ext cx="2309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4077" name="Google Shape;4077;p119"/>
          <p:cNvSpPr txBox="1"/>
          <p:nvPr>
            <p:ph idx="5" type="subTitle"/>
          </p:nvPr>
        </p:nvSpPr>
        <p:spPr>
          <a:xfrm>
            <a:off x="5999300" y="4113025"/>
            <a:ext cx="2309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4078" name="Google Shape;4078;p119"/>
          <p:cNvSpPr txBox="1"/>
          <p:nvPr>
            <p:ph type="title"/>
          </p:nvPr>
        </p:nvSpPr>
        <p:spPr>
          <a:xfrm>
            <a:off x="2133750" y="1997350"/>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Jane Doe</a:t>
            </a:r>
            <a:endParaRPr/>
          </a:p>
        </p:txBody>
      </p:sp>
      <p:sp>
        <p:nvSpPr>
          <p:cNvPr id="4079" name="Google Shape;4079;p119"/>
          <p:cNvSpPr txBox="1"/>
          <p:nvPr>
            <p:ph idx="6" type="title"/>
          </p:nvPr>
        </p:nvSpPr>
        <p:spPr>
          <a:xfrm>
            <a:off x="4715845" y="1997350"/>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Sam Smith</a:t>
            </a:r>
            <a:endParaRPr/>
          </a:p>
        </p:txBody>
      </p:sp>
      <p:sp>
        <p:nvSpPr>
          <p:cNvPr id="4080" name="Google Shape;4080;p119"/>
          <p:cNvSpPr txBox="1"/>
          <p:nvPr>
            <p:ph idx="7" type="title"/>
          </p:nvPr>
        </p:nvSpPr>
        <p:spPr>
          <a:xfrm>
            <a:off x="842625" y="3661038"/>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Jim Bender</a:t>
            </a:r>
            <a:endParaRPr/>
          </a:p>
        </p:txBody>
      </p:sp>
      <p:sp>
        <p:nvSpPr>
          <p:cNvPr id="4081" name="Google Shape;4081;p119"/>
          <p:cNvSpPr txBox="1"/>
          <p:nvPr>
            <p:ph idx="8" type="title"/>
          </p:nvPr>
        </p:nvSpPr>
        <p:spPr>
          <a:xfrm>
            <a:off x="3424712" y="3661038"/>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Nick Bowman</a:t>
            </a:r>
            <a:endParaRPr/>
          </a:p>
        </p:txBody>
      </p:sp>
      <p:sp>
        <p:nvSpPr>
          <p:cNvPr id="4082" name="Google Shape;4082;p119"/>
          <p:cNvSpPr txBox="1"/>
          <p:nvPr>
            <p:ph idx="9" type="title"/>
          </p:nvPr>
        </p:nvSpPr>
        <p:spPr>
          <a:xfrm>
            <a:off x="6006800" y="3661038"/>
            <a:ext cx="2294400" cy="4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Sarah Jones</a:t>
            </a:r>
            <a:endParaRPr/>
          </a:p>
        </p:txBody>
      </p:sp>
      <p:sp>
        <p:nvSpPr>
          <p:cNvPr id="4083" name="Google Shape;4083;p119"/>
          <p:cNvSpPr txBox="1"/>
          <p:nvPr>
            <p:ph idx="13"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More of the eco team…</a:t>
            </a:r>
            <a:endParaRPr/>
          </a:p>
        </p:txBody>
      </p:sp>
      <p:grpSp>
        <p:nvGrpSpPr>
          <p:cNvPr id="4084" name="Google Shape;4084;p119"/>
          <p:cNvGrpSpPr/>
          <p:nvPr/>
        </p:nvGrpSpPr>
        <p:grpSpPr>
          <a:xfrm>
            <a:off x="4433511" y="3136773"/>
            <a:ext cx="276802" cy="354807"/>
            <a:chOff x="7603081" y="1973072"/>
            <a:chExt cx="276802" cy="354807"/>
          </a:xfrm>
        </p:grpSpPr>
        <p:sp>
          <p:nvSpPr>
            <p:cNvPr id="4085" name="Google Shape;4085;p119"/>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19"/>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19"/>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19"/>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19"/>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19"/>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19"/>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19"/>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19"/>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19"/>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19"/>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19"/>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19"/>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8" name="Google Shape;4098;p119"/>
          <p:cNvGrpSpPr/>
          <p:nvPr/>
        </p:nvGrpSpPr>
        <p:grpSpPr>
          <a:xfrm>
            <a:off x="6984243" y="3136786"/>
            <a:ext cx="339515" cy="354781"/>
            <a:chOff x="5310611" y="1502972"/>
            <a:chExt cx="339515" cy="354781"/>
          </a:xfrm>
        </p:grpSpPr>
        <p:sp>
          <p:nvSpPr>
            <p:cNvPr id="4099" name="Google Shape;4099;p119"/>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19"/>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19"/>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19"/>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19"/>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19"/>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19"/>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19"/>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19"/>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19"/>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19"/>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19"/>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19"/>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19"/>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19"/>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19"/>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5" name="Google Shape;4115;p119"/>
          <p:cNvGrpSpPr/>
          <p:nvPr/>
        </p:nvGrpSpPr>
        <p:grpSpPr>
          <a:xfrm>
            <a:off x="1852288" y="3136904"/>
            <a:ext cx="275073" cy="354545"/>
            <a:chOff x="8052704" y="1503208"/>
            <a:chExt cx="275073" cy="354545"/>
          </a:xfrm>
        </p:grpSpPr>
        <p:sp>
          <p:nvSpPr>
            <p:cNvPr id="4116" name="Google Shape;4116;p119"/>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19"/>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19"/>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19"/>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19"/>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19"/>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19"/>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19"/>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19"/>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19"/>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19"/>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19"/>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19"/>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19"/>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19"/>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1" name="Google Shape;4131;p119"/>
          <p:cNvGrpSpPr/>
          <p:nvPr/>
        </p:nvGrpSpPr>
        <p:grpSpPr>
          <a:xfrm>
            <a:off x="3149174" y="1465024"/>
            <a:ext cx="263552" cy="354754"/>
            <a:chOff x="7606826" y="1502999"/>
            <a:chExt cx="263552" cy="354754"/>
          </a:xfrm>
        </p:grpSpPr>
        <p:sp>
          <p:nvSpPr>
            <p:cNvPr id="4132" name="Google Shape;4132;p119"/>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19"/>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19"/>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19"/>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19"/>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19"/>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19"/>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19"/>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19"/>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19"/>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19"/>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19"/>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19"/>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19"/>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19"/>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19"/>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8" name="Google Shape;4148;p119"/>
          <p:cNvGrpSpPr/>
          <p:nvPr/>
        </p:nvGrpSpPr>
        <p:grpSpPr>
          <a:xfrm>
            <a:off x="5723518" y="1465024"/>
            <a:ext cx="279054" cy="354754"/>
            <a:chOff x="7147436" y="1502999"/>
            <a:chExt cx="279054" cy="354754"/>
          </a:xfrm>
        </p:grpSpPr>
        <p:sp>
          <p:nvSpPr>
            <p:cNvPr id="4149" name="Google Shape;4149;p119"/>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19"/>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19"/>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19"/>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19"/>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19"/>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19"/>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19"/>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19"/>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19"/>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19"/>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19"/>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19"/>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19"/>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4068"/>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4069"/>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4070"/>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4071"/>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4072"/>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4" name="Shape 664"/>
        <p:cNvGrpSpPr/>
        <p:nvPr/>
      </p:nvGrpSpPr>
      <p:grpSpPr>
        <a:xfrm>
          <a:off x="0" y="0"/>
          <a:ext cx="0" cy="0"/>
          <a:chOff x="0" y="0"/>
          <a:chExt cx="0" cy="0"/>
        </a:xfrm>
      </p:grpSpPr>
      <p:sp>
        <p:nvSpPr>
          <p:cNvPr id="665" name="Google Shape;665;p66"/>
          <p:cNvSpPr/>
          <p:nvPr/>
        </p:nvSpPr>
        <p:spPr>
          <a:xfrm>
            <a:off x="4232600" y="1339000"/>
            <a:ext cx="679200" cy="679200"/>
          </a:xfrm>
          <a:prstGeom prst="ellipse">
            <a:avLst/>
          </a:prstGeom>
          <a:solidFill>
            <a:schemeClr val="accent5"/>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66"/>
          <p:cNvSpPr/>
          <p:nvPr/>
        </p:nvSpPr>
        <p:spPr>
          <a:xfrm>
            <a:off x="6842975" y="1339000"/>
            <a:ext cx="679200" cy="679200"/>
          </a:xfrm>
          <a:prstGeom prst="ellipse">
            <a:avLst/>
          </a:prstGeom>
          <a:solidFill>
            <a:schemeClr val="accent3"/>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66"/>
          <p:cNvSpPr/>
          <p:nvPr/>
        </p:nvSpPr>
        <p:spPr>
          <a:xfrm>
            <a:off x="1622225" y="3036650"/>
            <a:ext cx="679200" cy="679200"/>
          </a:xfrm>
          <a:prstGeom prst="ellipse">
            <a:avLst/>
          </a:prstGeom>
          <a:solidFill>
            <a:schemeClr val="accent3"/>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66"/>
          <p:cNvSpPr/>
          <p:nvPr/>
        </p:nvSpPr>
        <p:spPr>
          <a:xfrm>
            <a:off x="4232600" y="3036650"/>
            <a:ext cx="679200" cy="679200"/>
          </a:xfrm>
          <a:prstGeom prst="ellipse">
            <a:avLst/>
          </a:prstGeom>
          <a:solidFill>
            <a:schemeClr val="accent4"/>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66"/>
          <p:cNvSpPr/>
          <p:nvPr/>
        </p:nvSpPr>
        <p:spPr>
          <a:xfrm>
            <a:off x="6842975" y="3036650"/>
            <a:ext cx="679200" cy="679200"/>
          </a:xfrm>
          <a:prstGeom prst="ellipse">
            <a:avLst/>
          </a:prstGeom>
          <a:solidFill>
            <a:schemeClr val="accent5"/>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66"/>
          <p:cNvSpPr/>
          <p:nvPr/>
        </p:nvSpPr>
        <p:spPr>
          <a:xfrm>
            <a:off x="1622225" y="1339001"/>
            <a:ext cx="679200" cy="679200"/>
          </a:xfrm>
          <a:prstGeom prst="ellipse">
            <a:avLst/>
          </a:prstGeom>
          <a:solidFill>
            <a:schemeClr val="accent4"/>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66">
            <a:hlinkClick action="ppaction://hlinksldjump" r:id="rId3"/>
          </p:cNvPr>
          <p:cNvSpPr txBox="1"/>
          <p:nvPr>
            <p:ph type="title"/>
          </p:nvPr>
        </p:nvSpPr>
        <p:spPr>
          <a:xfrm>
            <a:off x="1554271" y="1379659"/>
            <a:ext cx="8151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
        <p:nvSpPr>
          <p:cNvPr id="672" name="Google Shape;672;p66"/>
          <p:cNvSpPr txBox="1"/>
          <p:nvPr>
            <p:ph idx="1" type="subTitle"/>
          </p:nvPr>
        </p:nvSpPr>
        <p:spPr>
          <a:xfrm>
            <a:off x="720000" y="2487025"/>
            <a:ext cx="2483100" cy="4464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Describe the topic of the section here</a:t>
            </a:r>
            <a:endParaRPr/>
          </a:p>
        </p:txBody>
      </p:sp>
      <p:sp>
        <p:nvSpPr>
          <p:cNvPr id="673" name="Google Shape;673;p66"/>
          <p:cNvSpPr txBox="1"/>
          <p:nvPr>
            <p:ph idx="2"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674" name="Google Shape;674;p66">
            <a:hlinkClick action="ppaction://hlinksldjump" r:id="rId4"/>
          </p:cNvPr>
          <p:cNvSpPr txBox="1"/>
          <p:nvPr>
            <p:ph idx="3" type="title"/>
          </p:nvPr>
        </p:nvSpPr>
        <p:spPr>
          <a:xfrm>
            <a:off x="720267" y="2073050"/>
            <a:ext cx="2483100" cy="41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is it?</a:t>
            </a:r>
            <a:endParaRPr/>
          </a:p>
        </p:txBody>
      </p:sp>
      <p:sp>
        <p:nvSpPr>
          <p:cNvPr id="675" name="Google Shape;675;p66">
            <a:hlinkClick action="ppaction://hlinksldjump" r:id="rId5"/>
          </p:cNvPr>
          <p:cNvSpPr txBox="1"/>
          <p:nvPr>
            <p:ph idx="4" type="title"/>
          </p:nvPr>
        </p:nvSpPr>
        <p:spPr>
          <a:xfrm>
            <a:off x="1554271" y="3091734"/>
            <a:ext cx="8151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a:t>
            </a:r>
            <a:endParaRPr/>
          </a:p>
        </p:txBody>
      </p:sp>
      <p:sp>
        <p:nvSpPr>
          <p:cNvPr id="676" name="Google Shape;676;p66"/>
          <p:cNvSpPr txBox="1"/>
          <p:nvPr>
            <p:ph idx="5" type="subTitle"/>
          </p:nvPr>
        </p:nvSpPr>
        <p:spPr>
          <a:xfrm>
            <a:off x="720000" y="4199100"/>
            <a:ext cx="2483100" cy="4464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Describe the topic of the section here</a:t>
            </a:r>
            <a:endParaRPr/>
          </a:p>
          <a:p>
            <a:pPr indent="0" lvl="0" marL="0" rtl="0" algn="ctr">
              <a:spcBef>
                <a:spcPts val="0"/>
              </a:spcBef>
              <a:spcAft>
                <a:spcPts val="0"/>
              </a:spcAft>
              <a:buNone/>
            </a:pPr>
            <a:r>
              <a:t/>
            </a:r>
            <a:endParaRPr/>
          </a:p>
        </p:txBody>
      </p:sp>
      <p:sp>
        <p:nvSpPr>
          <p:cNvPr id="677" name="Google Shape;677;p66">
            <a:hlinkClick action="ppaction://hlinksldjump" r:id="rId6"/>
          </p:cNvPr>
          <p:cNvSpPr txBox="1"/>
          <p:nvPr>
            <p:ph idx="6" type="title"/>
          </p:nvPr>
        </p:nvSpPr>
        <p:spPr>
          <a:xfrm>
            <a:off x="720267" y="3785125"/>
            <a:ext cx="2483100" cy="41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Next steps</a:t>
            </a:r>
            <a:endParaRPr/>
          </a:p>
        </p:txBody>
      </p:sp>
      <p:sp>
        <p:nvSpPr>
          <p:cNvPr id="678" name="Google Shape;678;p66">
            <a:hlinkClick action="ppaction://hlinksldjump" r:id="rId7"/>
          </p:cNvPr>
          <p:cNvSpPr txBox="1"/>
          <p:nvPr>
            <p:ph idx="7" type="title"/>
          </p:nvPr>
        </p:nvSpPr>
        <p:spPr>
          <a:xfrm>
            <a:off x="4164659" y="1379659"/>
            <a:ext cx="8151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
        <p:nvSpPr>
          <p:cNvPr id="679" name="Google Shape;679;p66"/>
          <p:cNvSpPr txBox="1"/>
          <p:nvPr>
            <p:ph idx="8" type="subTitle"/>
          </p:nvPr>
        </p:nvSpPr>
        <p:spPr>
          <a:xfrm>
            <a:off x="3330238" y="2487025"/>
            <a:ext cx="2483400" cy="4464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Describe the topic of the section here</a:t>
            </a:r>
            <a:endParaRPr/>
          </a:p>
        </p:txBody>
      </p:sp>
      <p:sp>
        <p:nvSpPr>
          <p:cNvPr id="680" name="Google Shape;680;p66">
            <a:hlinkClick action="ppaction://hlinksldjump" r:id="rId8"/>
          </p:cNvPr>
          <p:cNvSpPr txBox="1"/>
          <p:nvPr>
            <p:ph idx="9" type="title"/>
          </p:nvPr>
        </p:nvSpPr>
        <p:spPr>
          <a:xfrm>
            <a:off x="3330505" y="2073050"/>
            <a:ext cx="2483400" cy="41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Recommendations</a:t>
            </a:r>
            <a:endParaRPr/>
          </a:p>
        </p:txBody>
      </p:sp>
      <p:sp>
        <p:nvSpPr>
          <p:cNvPr id="681" name="Google Shape;681;p66">
            <a:hlinkClick action="ppaction://hlinksldjump" r:id="rId9"/>
          </p:cNvPr>
          <p:cNvSpPr txBox="1"/>
          <p:nvPr>
            <p:ph idx="13" type="title"/>
          </p:nvPr>
        </p:nvSpPr>
        <p:spPr>
          <a:xfrm>
            <a:off x="4164659" y="3091734"/>
            <a:ext cx="8151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endParaRPr/>
          </a:p>
        </p:txBody>
      </p:sp>
      <p:sp>
        <p:nvSpPr>
          <p:cNvPr id="682" name="Google Shape;682;p66"/>
          <p:cNvSpPr txBox="1"/>
          <p:nvPr>
            <p:ph idx="14" type="subTitle"/>
          </p:nvPr>
        </p:nvSpPr>
        <p:spPr>
          <a:xfrm>
            <a:off x="3330238" y="4199100"/>
            <a:ext cx="2483400" cy="4464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Describe the topic of the section here</a:t>
            </a:r>
            <a:endParaRPr/>
          </a:p>
          <a:p>
            <a:pPr indent="0" lvl="0" marL="0" rtl="0" algn="ctr">
              <a:spcBef>
                <a:spcPts val="0"/>
              </a:spcBef>
              <a:spcAft>
                <a:spcPts val="0"/>
              </a:spcAft>
              <a:buNone/>
            </a:pPr>
            <a:r>
              <a:t/>
            </a:r>
            <a:endParaRPr/>
          </a:p>
        </p:txBody>
      </p:sp>
      <p:sp>
        <p:nvSpPr>
          <p:cNvPr id="683" name="Google Shape;683;p66">
            <a:hlinkClick action="ppaction://hlinksldjump" r:id="rId10"/>
          </p:cNvPr>
          <p:cNvSpPr txBox="1"/>
          <p:nvPr>
            <p:ph idx="15" type="title"/>
          </p:nvPr>
        </p:nvSpPr>
        <p:spPr>
          <a:xfrm>
            <a:off x="3330505" y="3785125"/>
            <a:ext cx="2483400" cy="41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Do’s &amp; don’ts</a:t>
            </a:r>
            <a:endParaRPr/>
          </a:p>
        </p:txBody>
      </p:sp>
      <p:sp>
        <p:nvSpPr>
          <p:cNvPr id="684" name="Google Shape;684;p66">
            <a:hlinkClick action="ppaction://hlinksldjump" r:id="rId11"/>
          </p:cNvPr>
          <p:cNvSpPr txBox="1"/>
          <p:nvPr>
            <p:ph idx="16" type="title"/>
          </p:nvPr>
        </p:nvSpPr>
        <p:spPr>
          <a:xfrm>
            <a:off x="6775023" y="1379659"/>
            <a:ext cx="8151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a:t>
            </a:r>
            <a:endParaRPr/>
          </a:p>
        </p:txBody>
      </p:sp>
      <p:sp>
        <p:nvSpPr>
          <p:cNvPr id="685" name="Google Shape;685;p66"/>
          <p:cNvSpPr txBox="1"/>
          <p:nvPr>
            <p:ph idx="17" type="subTitle"/>
          </p:nvPr>
        </p:nvSpPr>
        <p:spPr>
          <a:xfrm>
            <a:off x="5940752" y="2487025"/>
            <a:ext cx="2483100" cy="4464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Describe the topic of the section here</a:t>
            </a:r>
            <a:endParaRPr/>
          </a:p>
        </p:txBody>
      </p:sp>
      <p:sp>
        <p:nvSpPr>
          <p:cNvPr id="686" name="Google Shape;686;p66">
            <a:hlinkClick action="ppaction://hlinksldjump" r:id="rId12"/>
          </p:cNvPr>
          <p:cNvSpPr txBox="1"/>
          <p:nvPr>
            <p:ph idx="18" type="title"/>
          </p:nvPr>
        </p:nvSpPr>
        <p:spPr>
          <a:xfrm>
            <a:off x="5941019" y="2073050"/>
            <a:ext cx="2483100" cy="41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Practices</a:t>
            </a:r>
            <a:endParaRPr/>
          </a:p>
        </p:txBody>
      </p:sp>
      <p:sp>
        <p:nvSpPr>
          <p:cNvPr id="687" name="Google Shape;687;p66">
            <a:hlinkClick action="ppaction://hlinksldjump" r:id="rId13"/>
          </p:cNvPr>
          <p:cNvSpPr txBox="1"/>
          <p:nvPr>
            <p:ph idx="19" type="title"/>
          </p:nvPr>
        </p:nvSpPr>
        <p:spPr>
          <a:xfrm>
            <a:off x="6775023" y="3091734"/>
            <a:ext cx="815100" cy="59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6</a:t>
            </a:r>
            <a:endParaRPr/>
          </a:p>
        </p:txBody>
      </p:sp>
      <p:sp>
        <p:nvSpPr>
          <p:cNvPr id="688" name="Google Shape;688;p66"/>
          <p:cNvSpPr txBox="1"/>
          <p:nvPr>
            <p:ph idx="20" type="subTitle"/>
          </p:nvPr>
        </p:nvSpPr>
        <p:spPr>
          <a:xfrm>
            <a:off x="5940752" y="4199100"/>
            <a:ext cx="2483100" cy="446400"/>
          </a:xfrm>
          <a:prstGeom prst="rect">
            <a:avLst/>
          </a:prstGeom>
        </p:spPr>
        <p:txBody>
          <a:bodyPr anchorCtr="0" anchor="t" bIns="0" lIns="91425" spcFirstLastPara="1" rIns="91425" wrap="square" tIns="0">
            <a:noAutofit/>
          </a:bodyPr>
          <a:lstStyle/>
          <a:p>
            <a:pPr indent="0" lvl="0" marL="0" rtl="0" algn="ctr">
              <a:spcBef>
                <a:spcPts val="0"/>
              </a:spcBef>
              <a:spcAft>
                <a:spcPts val="0"/>
              </a:spcAft>
              <a:buNone/>
            </a:pPr>
            <a:r>
              <a:rPr lang="en"/>
              <a:t>Describe the topic of the section here</a:t>
            </a:r>
            <a:endParaRPr/>
          </a:p>
          <a:p>
            <a:pPr indent="0" lvl="0" marL="0" rtl="0" algn="ctr">
              <a:spcBef>
                <a:spcPts val="0"/>
              </a:spcBef>
              <a:spcAft>
                <a:spcPts val="0"/>
              </a:spcAft>
              <a:buNone/>
            </a:pPr>
            <a:r>
              <a:t/>
            </a:r>
            <a:endParaRPr/>
          </a:p>
        </p:txBody>
      </p:sp>
      <p:sp>
        <p:nvSpPr>
          <p:cNvPr id="689" name="Google Shape;689;p66">
            <a:hlinkClick action="ppaction://hlinksldjump" r:id="rId14"/>
          </p:cNvPr>
          <p:cNvSpPr txBox="1"/>
          <p:nvPr>
            <p:ph idx="21" type="title"/>
          </p:nvPr>
        </p:nvSpPr>
        <p:spPr>
          <a:xfrm>
            <a:off x="5941019" y="3785125"/>
            <a:ext cx="2483100" cy="414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Main effects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665"/>
                                        </p:tgtEl>
                                        <p:attrNameLst>
                                          <p:attrName>style.visibility</p:attrName>
                                        </p:attrNameLst>
                                      </p:cBhvr>
                                      <p:to>
                                        <p:strVal val="visible"/>
                                      </p:to>
                                    </p:set>
                                    <p:anim calcmode="lin" valueType="num">
                                      <p:cBhvr additive="base">
                                        <p:cTn dur="500"/>
                                        <p:tgtEl>
                                          <p:spTgt spid="665"/>
                                        </p:tgtEl>
                                        <p:attrNameLst>
                                          <p:attrName>ppt_w</p:attrName>
                                        </p:attrNameLst>
                                      </p:cBhvr>
                                      <p:tavLst>
                                        <p:tav fmla="" tm="0">
                                          <p:val>
                                            <p:strVal val="0"/>
                                          </p:val>
                                        </p:tav>
                                        <p:tav fmla="" tm="100000">
                                          <p:val>
                                            <p:strVal val="#ppt_w"/>
                                          </p:val>
                                        </p:tav>
                                      </p:tavLst>
                                    </p:anim>
                                    <p:anim calcmode="lin" valueType="num">
                                      <p:cBhvr additive="base">
                                        <p:cTn dur="500"/>
                                        <p:tgtEl>
                                          <p:spTgt spid="665"/>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66"/>
                                        </p:tgtEl>
                                        <p:attrNameLst>
                                          <p:attrName>style.visibility</p:attrName>
                                        </p:attrNameLst>
                                      </p:cBhvr>
                                      <p:to>
                                        <p:strVal val="visible"/>
                                      </p:to>
                                    </p:set>
                                    <p:anim calcmode="lin" valueType="num">
                                      <p:cBhvr additive="base">
                                        <p:cTn dur="500"/>
                                        <p:tgtEl>
                                          <p:spTgt spid="666"/>
                                        </p:tgtEl>
                                        <p:attrNameLst>
                                          <p:attrName>ppt_w</p:attrName>
                                        </p:attrNameLst>
                                      </p:cBhvr>
                                      <p:tavLst>
                                        <p:tav fmla="" tm="0">
                                          <p:val>
                                            <p:strVal val="0"/>
                                          </p:val>
                                        </p:tav>
                                        <p:tav fmla="" tm="100000">
                                          <p:val>
                                            <p:strVal val="#ppt_w"/>
                                          </p:val>
                                        </p:tav>
                                      </p:tavLst>
                                    </p:anim>
                                    <p:anim calcmode="lin" valueType="num">
                                      <p:cBhvr additive="base">
                                        <p:cTn dur="500"/>
                                        <p:tgtEl>
                                          <p:spTgt spid="666"/>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67"/>
                                        </p:tgtEl>
                                        <p:attrNameLst>
                                          <p:attrName>style.visibility</p:attrName>
                                        </p:attrNameLst>
                                      </p:cBhvr>
                                      <p:to>
                                        <p:strVal val="visible"/>
                                      </p:to>
                                    </p:set>
                                    <p:anim calcmode="lin" valueType="num">
                                      <p:cBhvr additive="base">
                                        <p:cTn dur="500"/>
                                        <p:tgtEl>
                                          <p:spTgt spid="667"/>
                                        </p:tgtEl>
                                        <p:attrNameLst>
                                          <p:attrName>ppt_w</p:attrName>
                                        </p:attrNameLst>
                                      </p:cBhvr>
                                      <p:tavLst>
                                        <p:tav fmla="" tm="0">
                                          <p:val>
                                            <p:strVal val="0"/>
                                          </p:val>
                                        </p:tav>
                                        <p:tav fmla="" tm="100000">
                                          <p:val>
                                            <p:strVal val="#ppt_w"/>
                                          </p:val>
                                        </p:tav>
                                      </p:tavLst>
                                    </p:anim>
                                    <p:anim calcmode="lin" valueType="num">
                                      <p:cBhvr additive="base">
                                        <p:cTn dur="500"/>
                                        <p:tgtEl>
                                          <p:spTgt spid="667"/>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68"/>
                                        </p:tgtEl>
                                        <p:attrNameLst>
                                          <p:attrName>style.visibility</p:attrName>
                                        </p:attrNameLst>
                                      </p:cBhvr>
                                      <p:to>
                                        <p:strVal val="visible"/>
                                      </p:to>
                                    </p:set>
                                    <p:anim calcmode="lin" valueType="num">
                                      <p:cBhvr additive="base">
                                        <p:cTn dur="500"/>
                                        <p:tgtEl>
                                          <p:spTgt spid="668"/>
                                        </p:tgtEl>
                                        <p:attrNameLst>
                                          <p:attrName>ppt_w</p:attrName>
                                        </p:attrNameLst>
                                      </p:cBhvr>
                                      <p:tavLst>
                                        <p:tav fmla="" tm="0">
                                          <p:val>
                                            <p:strVal val="0"/>
                                          </p:val>
                                        </p:tav>
                                        <p:tav fmla="" tm="100000">
                                          <p:val>
                                            <p:strVal val="#ppt_w"/>
                                          </p:val>
                                        </p:tav>
                                      </p:tavLst>
                                    </p:anim>
                                    <p:anim calcmode="lin" valueType="num">
                                      <p:cBhvr additive="base">
                                        <p:cTn dur="500"/>
                                        <p:tgtEl>
                                          <p:spTgt spid="668"/>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69"/>
                                        </p:tgtEl>
                                        <p:attrNameLst>
                                          <p:attrName>style.visibility</p:attrName>
                                        </p:attrNameLst>
                                      </p:cBhvr>
                                      <p:to>
                                        <p:strVal val="visible"/>
                                      </p:to>
                                    </p:set>
                                    <p:anim calcmode="lin" valueType="num">
                                      <p:cBhvr additive="base">
                                        <p:cTn dur="500"/>
                                        <p:tgtEl>
                                          <p:spTgt spid="669"/>
                                        </p:tgtEl>
                                        <p:attrNameLst>
                                          <p:attrName>ppt_w</p:attrName>
                                        </p:attrNameLst>
                                      </p:cBhvr>
                                      <p:tavLst>
                                        <p:tav fmla="" tm="0">
                                          <p:val>
                                            <p:strVal val="0"/>
                                          </p:val>
                                        </p:tav>
                                        <p:tav fmla="" tm="100000">
                                          <p:val>
                                            <p:strVal val="#ppt_w"/>
                                          </p:val>
                                        </p:tav>
                                      </p:tavLst>
                                    </p:anim>
                                    <p:anim calcmode="lin" valueType="num">
                                      <p:cBhvr additive="base">
                                        <p:cTn dur="500"/>
                                        <p:tgtEl>
                                          <p:spTgt spid="669"/>
                                        </p:tgtEl>
                                        <p:attrNameLst>
                                          <p:attrName>ppt_h</p:attrName>
                                        </p:attrNameLst>
                                      </p:cBhvr>
                                      <p:tavLst>
                                        <p:tav fmla="" tm="0">
                                          <p:val>
                                            <p:strVal val="0"/>
                                          </p:val>
                                        </p:tav>
                                        <p:tav fmla="" tm="100000">
                                          <p:val>
                                            <p:strVal val="#ppt_h"/>
                                          </p:val>
                                        </p:tav>
                                      </p:tavLst>
                                    </p:anim>
                                  </p:childTnLst>
                                </p:cTn>
                              </p:par>
                              <p:par>
                                <p:cTn fill="hold" nodeType="withEffect" presetClass="entr" presetID="23" presetSubtype="16">
                                  <p:stCondLst>
                                    <p:cond delay="0"/>
                                  </p:stCondLst>
                                  <p:childTnLst>
                                    <p:set>
                                      <p:cBhvr>
                                        <p:cTn dur="1" fill="hold">
                                          <p:stCondLst>
                                            <p:cond delay="0"/>
                                          </p:stCondLst>
                                        </p:cTn>
                                        <p:tgtEl>
                                          <p:spTgt spid="670"/>
                                        </p:tgtEl>
                                        <p:attrNameLst>
                                          <p:attrName>style.visibility</p:attrName>
                                        </p:attrNameLst>
                                      </p:cBhvr>
                                      <p:to>
                                        <p:strVal val="visible"/>
                                      </p:to>
                                    </p:set>
                                    <p:anim calcmode="lin" valueType="num">
                                      <p:cBhvr additive="base">
                                        <p:cTn dur="500"/>
                                        <p:tgtEl>
                                          <p:spTgt spid="670"/>
                                        </p:tgtEl>
                                        <p:attrNameLst>
                                          <p:attrName>ppt_w</p:attrName>
                                        </p:attrNameLst>
                                      </p:cBhvr>
                                      <p:tavLst>
                                        <p:tav fmla="" tm="0">
                                          <p:val>
                                            <p:strVal val="0"/>
                                          </p:val>
                                        </p:tav>
                                        <p:tav fmla="" tm="100000">
                                          <p:val>
                                            <p:strVal val="#ppt_w"/>
                                          </p:val>
                                        </p:tav>
                                      </p:tavLst>
                                    </p:anim>
                                    <p:anim calcmode="lin" valueType="num">
                                      <p:cBhvr additive="base">
                                        <p:cTn dur="500"/>
                                        <p:tgtEl>
                                          <p:spTgt spid="670"/>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66" name="Shape 4166"/>
        <p:cNvGrpSpPr/>
        <p:nvPr/>
      </p:nvGrpSpPr>
      <p:grpSpPr>
        <a:xfrm>
          <a:off x="0" y="0"/>
          <a:ext cx="0" cy="0"/>
          <a:chOff x="0" y="0"/>
          <a:chExt cx="0" cy="0"/>
        </a:xfrm>
      </p:grpSpPr>
      <p:sp>
        <p:nvSpPr>
          <p:cNvPr id="4167" name="Google Shape;4167;p120"/>
          <p:cNvSpPr txBox="1"/>
          <p:nvPr>
            <p:ph idx="1" type="subTitle"/>
          </p:nvPr>
        </p:nvSpPr>
        <p:spPr>
          <a:xfrm>
            <a:off x="819000" y="1568975"/>
            <a:ext cx="3145800" cy="119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1" lang="en">
                <a:solidFill>
                  <a:schemeClr val="dk1"/>
                </a:solidFill>
              </a:rPr>
              <a:t>Do you have any questions?</a:t>
            </a:r>
            <a:endParaRPr b="1">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youremail@freepik.com</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+91 620 421 838</a:t>
            </a:r>
            <a:endParaRPr>
              <a:solidFill>
                <a:schemeClr val="dk1"/>
              </a:solidFill>
            </a:endParaRPr>
          </a:p>
          <a:p>
            <a:pPr indent="0" lvl="0" marL="0" rtl="0" algn="l">
              <a:spcBef>
                <a:spcPts val="0"/>
              </a:spcBef>
              <a:spcAft>
                <a:spcPts val="0"/>
              </a:spcAft>
              <a:buClr>
                <a:schemeClr val="dk1"/>
              </a:buClr>
              <a:buSzPts val="1100"/>
              <a:buFont typeface="Arial"/>
              <a:buNone/>
            </a:pPr>
            <a:r>
              <a:rPr lang="en">
                <a:solidFill>
                  <a:schemeClr val="dk1"/>
                </a:solidFill>
              </a:rPr>
              <a:t>yourcompany.com</a:t>
            </a:r>
            <a:endParaRPr>
              <a:solidFill>
                <a:schemeClr val="dk1"/>
              </a:solidFill>
            </a:endParaRPr>
          </a:p>
        </p:txBody>
      </p:sp>
      <p:sp>
        <p:nvSpPr>
          <p:cNvPr id="4168" name="Google Shape;4168;p120"/>
          <p:cNvSpPr txBox="1"/>
          <p:nvPr/>
        </p:nvSpPr>
        <p:spPr>
          <a:xfrm>
            <a:off x="819000" y="4131600"/>
            <a:ext cx="3000000" cy="284100"/>
          </a:xfrm>
          <a:prstGeom prst="rect">
            <a:avLst/>
          </a:prstGeom>
          <a:noFill/>
          <a:ln>
            <a:noFill/>
          </a:ln>
        </p:spPr>
        <p:txBody>
          <a:bodyPr anchorCtr="0" anchor="ctr" bIns="91425" lIns="91425" spcFirstLastPara="1" rIns="91425" wrap="square" tIns="91425">
            <a:noAutofit/>
          </a:bodyPr>
          <a:lstStyle/>
          <a:p>
            <a:pPr indent="0" lvl="0" marL="0" rtl="0" algn="l">
              <a:spcBef>
                <a:spcPts val="300"/>
              </a:spcBef>
              <a:spcAft>
                <a:spcPts val="0"/>
              </a:spcAft>
              <a:buNone/>
            </a:pPr>
            <a:r>
              <a:rPr lang="en" sz="1000">
                <a:solidFill>
                  <a:schemeClr val="dk1"/>
                </a:solidFill>
                <a:latin typeface="Poppins"/>
                <a:ea typeface="Poppins"/>
                <a:cs typeface="Poppins"/>
                <a:sym typeface="Poppins"/>
              </a:rPr>
              <a:t>Please keep this slide for attribution</a:t>
            </a:r>
            <a:endParaRPr sz="1000">
              <a:solidFill>
                <a:schemeClr val="dk1"/>
              </a:solidFill>
              <a:latin typeface="Poppins"/>
              <a:ea typeface="Poppins"/>
              <a:cs typeface="Poppins"/>
              <a:sym typeface="Poppins"/>
            </a:endParaRPr>
          </a:p>
        </p:txBody>
      </p:sp>
      <p:sp>
        <p:nvSpPr>
          <p:cNvPr id="4169" name="Google Shape;4169;p120"/>
          <p:cNvSpPr txBox="1"/>
          <p:nvPr>
            <p:ph type="title"/>
          </p:nvPr>
        </p:nvSpPr>
        <p:spPr>
          <a:xfrm>
            <a:off x="819000" y="681525"/>
            <a:ext cx="3295800" cy="831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hank </a:t>
            </a:r>
            <a:r>
              <a:rPr lang="en"/>
              <a:t>You</a:t>
            </a:r>
            <a:r>
              <a:rPr lang="en"/>
              <a:t>!</a:t>
            </a:r>
            <a:endParaRPr/>
          </a:p>
        </p:txBody>
      </p:sp>
      <p:grpSp>
        <p:nvGrpSpPr>
          <p:cNvPr id="4170" name="Google Shape;4170;p120"/>
          <p:cNvGrpSpPr/>
          <p:nvPr/>
        </p:nvGrpSpPr>
        <p:grpSpPr>
          <a:xfrm>
            <a:off x="2052938" y="2937021"/>
            <a:ext cx="443732" cy="450969"/>
            <a:chOff x="1876096" y="3132492"/>
            <a:chExt cx="493200" cy="501300"/>
          </a:xfrm>
        </p:grpSpPr>
        <p:sp>
          <p:nvSpPr>
            <p:cNvPr id="4171" name="Google Shape;4171;p120"/>
            <p:cNvSpPr/>
            <p:nvPr/>
          </p:nvSpPr>
          <p:spPr>
            <a:xfrm>
              <a:off x="1876096" y="3132492"/>
              <a:ext cx="493200" cy="501300"/>
            </a:xfrm>
            <a:prstGeom prst="roundRect">
              <a:avLst>
                <a:gd fmla="val 16667" name="adj"/>
              </a:avLst>
            </a:pr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20"/>
            <p:cNvSpPr/>
            <p:nvPr/>
          </p:nvSpPr>
          <p:spPr>
            <a:xfrm>
              <a:off x="1916042" y="3178990"/>
              <a:ext cx="408330" cy="408330"/>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grpSp>
        <p:nvGrpSpPr>
          <p:cNvPr id="4173" name="Google Shape;4173;p120"/>
          <p:cNvGrpSpPr/>
          <p:nvPr/>
        </p:nvGrpSpPr>
        <p:grpSpPr>
          <a:xfrm>
            <a:off x="906958" y="2937021"/>
            <a:ext cx="443732" cy="450969"/>
            <a:chOff x="754746" y="3132492"/>
            <a:chExt cx="493200" cy="501300"/>
          </a:xfrm>
        </p:grpSpPr>
        <p:sp>
          <p:nvSpPr>
            <p:cNvPr id="4174" name="Google Shape;4174;p120"/>
            <p:cNvSpPr/>
            <p:nvPr/>
          </p:nvSpPr>
          <p:spPr>
            <a:xfrm>
              <a:off x="754746" y="3132492"/>
              <a:ext cx="493200" cy="501300"/>
            </a:xfrm>
            <a:prstGeom prst="roundRect">
              <a:avLst>
                <a:gd fmla="val 16667" name="adj"/>
              </a:avLst>
            </a:pr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20"/>
            <p:cNvSpPr/>
            <p:nvPr/>
          </p:nvSpPr>
          <p:spPr>
            <a:xfrm>
              <a:off x="797259" y="3178989"/>
              <a:ext cx="408346" cy="408325"/>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grpSp>
        <p:nvGrpSpPr>
          <p:cNvPr id="4176" name="Google Shape;4176;p120"/>
          <p:cNvGrpSpPr/>
          <p:nvPr/>
        </p:nvGrpSpPr>
        <p:grpSpPr>
          <a:xfrm>
            <a:off x="2617133" y="2937021"/>
            <a:ext cx="443732" cy="450969"/>
            <a:chOff x="2426996" y="3132492"/>
            <a:chExt cx="493200" cy="501300"/>
          </a:xfrm>
        </p:grpSpPr>
        <p:sp>
          <p:nvSpPr>
            <p:cNvPr id="4177" name="Google Shape;4177;p120"/>
            <p:cNvSpPr/>
            <p:nvPr/>
          </p:nvSpPr>
          <p:spPr>
            <a:xfrm>
              <a:off x="2426996" y="3132492"/>
              <a:ext cx="493200" cy="501300"/>
            </a:xfrm>
            <a:prstGeom prst="roundRect">
              <a:avLst>
                <a:gd fmla="val 16667" name="adj"/>
              </a:avLst>
            </a:pr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20"/>
            <p:cNvSpPr/>
            <p:nvPr/>
          </p:nvSpPr>
          <p:spPr>
            <a:xfrm>
              <a:off x="2475434" y="3216097"/>
              <a:ext cx="409585" cy="334059"/>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grpSp>
        <p:nvGrpSpPr>
          <p:cNvPr id="4179" name="Google Shape;4179;p120"/>
          <p:cNvGrpSpPr/>
          <p:nvPr/>
        </p:nvGrpSpPr>
        <p:grpSpPr>
          <a:xfrm>
            <a:off x="3190122" y="2937021"/>
            <a:ext cx="443732" cy="450969"/>
            <a:chOff x="2987671" y="3132492"/>
            <a:chExt cx="493200" cy="501300"/>
          </a:xfrm>
        </p:grpSpPr>
        <p:sp>
          <p:nvSpPr>
            <p:cNvPr id="4180" name="Google Shape;4180;p120"/>
            <p:cNvSpPr/>
            <p:nvPr/>
          </p:nvSpPr>
          <p:spPr>
            <a:xfrm>
              <a:off x="2987671" y="3132492"/>
              <a:ext cx="493200" cy="501300"/>
            </a:xfrm>
            <a:prstGeom prst="roundRect">
              <a:avLst>
                <a:gd fmla="val 16667" name="adj"/>
              </a:avLst>
            </a:pr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20"/>
            <p:cNvSpPr/>
            <p:nvPr/>
          </p:nvSpPr>
          <p:spPr>
            <a:xfrm>
              <a:off x="3036074" y="3179396"/>
              <a:ext cx="408202" cy="407516"/>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chemeClr val="dk1"/>
                </a:solidFill>
              </a:endParaRPr>
            </a:p>
          </p:txBody>
        </p:sp>
      </p:grpSp>
      <p:grpSp>
        <p:nvGrpSpPr>
          <p:cNvPr id="4182" name="Google Shape;4182;p120"/>
          <p:cNvGrpSpPr/>
          <p:nvPr/>
        </p:nvGrpSpPr>
        <p:grpSpPr>
          <a:xfrm>
            <a:off x="1479948" y="2937021"/>
            <a:ext cx="443732" cy="450969"/>
            <a:chOff x="1315421" y="3132492"/>
            <a:chExt cx="493200" cy="501300"/>
          </a:xfrm>
        </p:grpSpPr>
        <p:sp>
          <p:nvSpPr>
            <p:cNvPr id="4183" name="Google Shape;4183;p120"/>
            <p:cNvSpPr/>
            <p:nvPr/>
          </p:nvSpPr>
          <p:spPr>
            <a:xfrm>
              <a:off x="1315421" y="3132492"/>
              <a:ext cx="493200" cy="501300"/>
            </a:xfrm>
            <a:prstGeom prst="roundRect">
              <a:avLst>
                <a:gd fmla="val 16667" name="adj"/>
              </a:avLst>
            </a:pr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4" name="Google Shape;4184;p120"/>
            <p:cNvGrpSpPr/>
            <p:nvPr/>
          </p:nvGrpSpPr>
          <p:grpSpPr>
            <a:xfrm>
              <a:off x="1356681" y="3177923"/>
              <a:ext cx="408369" cy="414949"/>
              <a:chOff x="3491999" y="3033100"/>
              <a:chExt cx="577200" cy="586500"/>
            </a:xfrm>
          </p:grpSpPr>
          <p:sp>
            <p:nvSpPr>
              <p:cNvPr id="4185" name="Google Shape;4185;p120"/>
              <p:cNvSpPr/>
              <p:nvPr/>
            </p:nvSpPr>
            <p:spPr>
              <a:xfrm>
                <a:off x="3491999" y="3033100"/>
                <a:ext cx="577200" cy="5865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20"/>
              <p:cNvSpPr/>
              <p:nvPr/>
            </p:nvSpPr>
            <p:spPr>
              <a:xfrm>
                <a:off x="3588401" y="3131065"/>
                <a:ext cx="384000" cy="390300"/>
              </a:xfrm>
              <a:prstGeom prst="roundRect">
                <a:avLst>
                  <a:gd fmla="val 16667" name="adj"/>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20"/>
              <p:cNvSpPr/>
              <p:nvPr/>
            </p:nvSpPr>
            <p:spPr>
              <a:xfrm>
                <a:off x="3674381" y="3214923"/>
                <a:ext cx="221400" cy="2214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20"/>
              <p:cNvSpPr/>
              <p:nvPr/>
            </p:nvSpPr>
            <p:spPr>
              <a:xfrm>
                <a:off x="3876016" y="3165963"/>
                <a:ext cx="58500" cy="58500"/>
              </a:xfrm>
              <a:prstGeom prst="ellipse">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89" name="Google Shape;4189;p120"/>
          <p:cNvGrpSpPr/>
          <p:nvPr/>
        </p:nvGrpSpPr>
        <p:grpSpPr>
          <a:xfrm>
            <a:off x="4795553" y="828187"/>
            <a:ext cx="3533112" cy="3496986"/>
            <a:chOff x="8728400" y="11249125"/>
            <a:chExt cx="2090475" cy="2069100"/>
          </a:xfrm>
        </p:grpSpPr>
        <p:sp>
          <p:nvSpPr>
            <p:cNvPr id="4190" name="Google Shape;4190;p120"/>
            <p:cNvSpPr/>
            <p:nvPr/>
          </p:nvSpPr>
          <p:spPr>
            <a:xfrm>
              <a:off x="8728400" y="11249125"/>
              <a:ext cx="2090475" cy="2069100"/>
            </a:xfrm>
            <a:custGeom>
              <a:rect b="b" l="l" r="r" t="t"/>
              <a:pathLst>
                <a:path extrusionOk="0" h="82764" w="83619">
                  <a:moveTo>
                    <a:pt x="40290" y="0"/>
                  </a:moveTo>
                  <a:cubicBezTo>
                    <a:pt x="40176" y="0"/>
                    <a:pt x="40062" y="8"/>
                    <a:pt x="39940" y="23"/>
                  </a:cubicBezTo>
                  <a:lnTo>
                    <a:pt x="39484" y="145"/>
                  </a:lnTo>
                  <a:cubicBezTo>
                    <a:pt x="39206" y="52"/>
                    <a:pt x="38891" y="12"/>
                    <a:pt x="38596" y="12"/>
                  </a:cubicBezTo>
                  <a:cubicBezTo>
                    <a:pt x="38505" y="12"/>
                    <a:pt x="38415" y="16"/>
                    <a:pt x="38329" y="23"/>
                  </a:cubicBezTo>
                  <a:lnTo>
                    <a:pt x="32402" y="814"/>
                  </a:lnTo>
                  <a:cubicBezTo>
                    <a:pt x="31673" y="935"/>
                    <a:pt x="31065" y="1269"/>
                    <a:pt x="30639" y="1756"/>
                  </a:cubicBezTo>
                  <a:cubicBezTo>
                    <a:pt x="30328" y="1711"/>
                    <a:pt x="30032" y="1683"/>
                    <a:pt x="29730" y="1683"/>
                  </a:cubicBezTo>
                  <a:cubicBezTo>
                    <a:pt x="29619" y="1683"/>
                    <a:pt x="29507" y="1687"/>
                    <a:pt x="29393" y="1695"/>
                  </a:cubicBezTo>
                  <a:cubicBezTo>
                    <a:pt x="29210" y="1695"/>
                    <a:pt x="29058" y="1725"/>
                    <a:pt x="28846" y="1725"/>
                  </a:cubicBezTo>
                  <a:cubicBezTo>
                    <a:pt x="28359" y="1817"/>
                    <a:pt x="27873" y="1908"/>
                    <a:pt x="27417" y="2060"/>
                  </a:cubicBezTo>
                  <a:cubicBezTo>
                    <a:pt x="27113" y="2181"/>
                    <a:pt x="26809" y="2303"/>
                    <a:pt x="26536" y="2424"/>
                  </a:cubicBezTo>
                  <a:cubicBezTo>
                    <a:pt x="26232" y="2516"/>
                    <a:pt x="25928" y="2668"/>
                    <a:pt x="25624" y="2820"/>
                  </a:cubicBezTo>
                  <a:cubicBezTo>
                    <a:pt x="25320" y="2972"/>
                    <a:pt x="25016" y="3184"/>
                    <a:pt x="24712" y="3367"/>
                  </a:cubicBezTo>
                  <a:cubicBezTo>
                    <a:pt x="24408" y="3549"/>
                    <a:pt x="24104" y="3792"/>
                    <a:pt x="23830" y="4005"/>
                  </a:cubicBezTo>
                  <a:cubicBezTo>
                    <a:pt x="23557" y="4279"/>
                    <a:pt x="23314" y="4583"/>
                    <a:pt x="23131" y="4917"/>
                  </a:cubicBezTo>
                  <a:cubicBezTo>
                    <a:pt x="22829" y="4824"/>
                    <a:pt x="22545" y="4784"/>
                    <a:pt x="22252" y="4784"/>
                  </a:cubicBezTo>
                  <a:cubicBezTo>
                    <a:pt x="22161" y="4784"/>
                    <a:pt x="22070" y="4788"/>
                    <a:pt x="21976" y="4795"/>
                  </a:cubicBezTo>
                  <a:cubicBezTo>
                    <a:pt x="21551" y="4856"/>
                    <a:pt x="21125" y="5039"/>
                    <a:pt x="20730" y="5251"/>
                  </a:cubicBezTo>
                  <a:lnTo>
                    <a:pt x="18238" y="6984"/>
                  </a:lnTo>
                  <a:cubicBezTo>
                    <a:pt x="17842" y="7227"/>
                    <a:pt x="17539" y="7622"/>
                    <a:pt x="17326" y="7987"/>
                  </a:cubicBezTo>
                  <a:lnTo>
                    <a:pt x="16809" y="7987"/>
                  </a:lnTo>
                  <a:cubicBezTo>
                    <a:pt x="16262" y="8078"/>
                    <a:pt x="15684" y="8352"/>
                    <a:pt x="15259" y="8716"/>
                  </a:cubicBezTo>
                  <a:lnTo>
                    <a:pt x="11581" y="12151"/>
                  </a:lnTo>
                  <a:cubicBezTo>
                    <a:pt x="10973" y="12698"/>
                    <a:pt x="10669" y="13458"/>
                    <a:pt x="10699" y="14279"/>
                  </a:cubicBezTo>
                  <a:lnTo>
                    <a:pt x="10335" y="14279"/>
                  </a:lnTo>
                  <a:cubicBezTo>
                    <a:pt x="9575" y="14370"/>
                    <a:pt x="8876" y="14826"/>
                    <a:pt x="8450" y="15495"/>
                  </a:cubicBezTo>
                  <a:lnTo>
                    <a:pt x="5684" y="19689"/>
                  </a:lnTo>
                  <a:cubicBezTo>
                    <a:pt x="5471" y="20054"/>
                    <a:pt x="5319" y="20419"/>
                    <a:pt x="5259" y="20814"/>
                  </a:cubicBezTo>
                  <a:cubicBezTo>
                    <a:pt x="5107" y="20966"/>
                    <a:pt x="5015" y="21148"/>
                    <a:pt x="4924" y="21331"/>
                  </a:cubicBezTo>
                  <a:lnTo>
                    <a:pt x="3830" y="23610"/>
                  </a:lnTo>
                  <a:cubicBezTo>
                    <a:pt x="3648" y="24005"/>
                    <a:pt x="3556" y="24400"/>
                    <a:pt x="3526" y="24826"/>
                  </a:cubicBezTo>
                  <a:cubicBezTo>
                    <a:pt x="3222" y="25130"/>
                    <a:pt x="2979" y="25525"/>
                    <a:pt x="2827" y="25981"/>
                  </a:cubicBezTo>
                  <a:lnTo>
                    <a:pt x="2067" y="28474"/>
                  </a:lnTo>
                  <a:cubicBezTo>
                    <a:pt x="1976" y="28869"/>
                    <a:pt x="1915" y="29264"/>
                    <a:pt x="1976" y="29659"/>
                  </a:cubicBezTo>
                  <a:cubicBezTo>
                    <a:pt x="1581" y="30084"/>
                    <a:pt x="1368" y="30571"/>
                    <a:pt x="1277" y="31148"/>
                  </a:cubicBezTo>
                  <a:lnTo>
                    <a:pt x="851" y="34127"/>
                  </a:lnTo>
                  <a:cubicBezTo>
                    <a:pt x="760" y="34826"/>
                    <a:pt x="942" y="35495"/>
                    <a:pt x="1277" y="36072"/>
                  </a:cubicBezTo>
                  <a:cubicBezTo>
                    <a:pt x="1003" y="36316"/>
                    <a:pt x="790" y="36620"/>
                    <a:pt x="639" y="36954"/>
                  </a:cubicBezTo>
                  <a:cubicBezTo>
                    <a:pt x="487" y="37258"/>
                    <a:pt x="365" y="37562"/>
                    <a:pt x="304" y="37896"/>
                  </a:cubicBezTo>
                  <a:cubicBezTo>
                    <a:pt x="213" y="38170"/>
                    <a:pt x="152" y="38474"/>
                    <a:pt x="91" y="38747"/>
                  </a:cubicBezTo>
                  <a:cubicBezTo>
                    <a:pt x="61" y="38990"/>
                    <a:pt x="31" y="39294"/>
                    <a:pt x="31" y="39598"/>
                  </a:cubicBezTo>
                  <a:cubicBezTo>
                    <a:pt x="31" y="39872"/>
                    <a:pt x="0" y="40115"/>
                    <a:pt x="31" y="40328"/>
                  </a:cubicBezTo>
                  <a:cubicBezTo>
                    <a:pt x="31" y="41057"/>
                    <a:pt x="152" y="41726"/>
                    <a:pt x="395" y="42395"/>
                  </a:cubicBezTo>
                  <a:cubicBezTo>
                    <a:pt x="639" y="43063"/>
                    <a:pt x="1003" y="43702"/>
                    <a:pt x="1459" y="44249"/>
                  </a:cubicBezTo>
                  <a:cubicBezTo>
                    <a:pt x="1976" y="44826"/>
                    <a:pt x="2584" y="45313"/>
                    <a:pt x="3253" y="45647"/>
                  </a:cubicBezTo>
                  <a:cubicBezTo>
                    <a:pt x="3982" y="46042"/>
                    <a:pt x="4803" y="46194"/>
                    <a:pt x="5684" y="46194"/>
                  </a:cubicBezTo>
                  <a:cubicBezTo>
                    <a:pt x="5867" y="46194"/>
                    <a:pt x="6110" y="46194"/>
                    <a:pt x="6292" y="46164"/>
                  </a:cubicBezTo>
                  <a:cubicBezTo>
                    <a:pt x="6474" y="46103"/>
                    <a:pt x="6718" y="46073"/>
                    <a:pt x="6900" y="46042"/>
                  </a:cubicBezTo>
                  <a:lnTo>
                    <a:pt x="6900" y="46042"/>
                  </a:lnTo>
                  <a:cubicBezTo>
                    <a:pt x="6687" y="46620"/>
                    <a:pt x="6262" y="47106"/>
                    <a:pt x="5775" y="47440"/>
                  </a:cubicBezTo>
                  <a:cubicBezTo>
                    <a:pt x="4894" y="48018"/>
                    <a:pt x="4408" y="48960"/>
                    <a:pt x="4468" y="49994"/>
                  </a:cubicBezTo>
                  <a:cubicBezTo>
                    <a:pt x="4468" y="50146"/>
                    <a:pt x="4499" y="50298"/>
                    <a:pt x="4560" y="50419"/>
                  </a:cubicBezTo>
                  <a:cubicBezTo>
                    <a:pt x="3800" y="50753"/>
                    <a:pt x="3222" y="51422"/>
                    <a:pt x="3040" y="52304"/>
                  </a:cubicBezTo>
                  <a:lnTo>
                    <a:pt x="2888" y="52942"/>
                  </a:lnTo>
                  <a:cubicBezTo>
                    <a:pt x="2827" y="53185"/>
                    <a:pt x="2675" y="53398"/>
                    <a:pt x="2493" y="53519"/>
                  </a:cubicBezTo>
                  <a:cubicBezTo>
                    <a:pt x="1672" y="54097"/>
                    <a:pt x="1216" y="55070"/>
                    <a:pt x="1277" y="56103"/>
                  </a:cubicBezTo>
                  <a:cubicBezTo>
                    <a:pt x="1398" y="57137"/>
                    <a:pt x="2037" y="58018"/>
                    <a:pt x="2979" y="58413"/>
                  </a:cubicBezTo>
                  <a:cubicBezTo>
                    <a:pt x="3222" y="58504"/>
                    <a:pt x="3405" y="58687"/>
                    <a:pt x="3496" y="58930"/>
                  </a:cubicBezTo>
                  <a:lnTo>
                    <a:pt x="3739" y="59507"/>
                  </a:lnTo>
                  <a:cubicBezTo>
                    <a:pt x="4215" y="60488"/>
                    <a:pt x="5207" y="61133"/>
                    <a:pt x="6288" y="61133"/>
                  </a:cubicBezTo>
                  <a:cubicBezTo>
                    <a:pt x="6380" y="61133"/>
                    <a:pt x="6473" y="61128"/>
                    <a:pt x="6566" y="61118"/>
                  </a:cubicBezTo>
                  <a:lnTo>
                    <a:pt x="6626" y="61118"/>
                  </a:lnTo>
                  <a:cubicBezTo>
                    <a:pt x="7782" y="60966"/>
                    <a:pt x="8754" y="60146"/>
                    <a:pt x="9028" y="58991"/>
                  </a:cubicBezTo>
                  <a:lnTo>
                    <a:pt x="9180" y="58352"/>
                  </a:lnTo>
                  <a:cubicBezTo>
                    <a:pt x="9210" y="58109"/>
                    <a:pt x="9362" y="57896"/>
                    <a:pt x="9575" y="57775"/>
                  </a:cubicBezTo>
                  <a:cubicBezTo>
                    <a:pt x="10031" y="57471"/>
                    <a:pt x="10365" y="57015"/>
                    <a:pt x="10548" y="56559"/>
                  </a:cubicBezTo>
                  <a:lnTo>
                    <a:pt x="10973" y="56559"/>
                  </a:lnTo>
                  <a:cubicBezTo>
                    <a:pt x="12098" y="56407"/>
                    <a:pt x="13010" y="55617"/>
                    <a:pt x="13314" y="54492"/>
                  </a:cubicBezTo>
                  <a:lnTo>
                    <a:pt x="13587" y="53519"/>
                  </a:lnTo>
                  <a:cubicBezTo>
                    <a:pt x="13678" y="53246"/>
                    <a:pt x="13769" y="53033"/>
                    <a:pt x="13891" y="52790"/>
                  </a:cubicBezTo>
                  <a:cubicBezTo>
                    <a:pt x="14347" y="53793"/>
                    <a:pt x="14833" y="54735"/>
                    <a:pt x="15411" y="55647"/>
                  </a:cubicBezTo>
                  <a:cubicBezTo>
                    <a:pt x="15411" y="55678"/>
                    <a:pt x="15441" y="55678"/>
                    <a:pt x="15441" y="55708"/>
                  </a:cubicBezTo>
                  <a:cubicBezTo>
                    <a:pt x="15563" y="55921"/>
                    <a:pt x="15684" y="56073"/>
                    <a:pt x="15806" y="56255"/>
                  </a:cubicBezTo>
                  <a:cubicBezTo>
                    <a:pt x="15836" y="56346"/>
                    <a:pt x="15867" y="56377"/>
                    <a:pt x="15897" y="56437"/>
                  </a:cubicBezTo>
                  <a:cubicBezTo>
                    <a:pt x="16140" y="56802"/>
                    <a:pt x="16353" y="57137"/>
                    <a:pt x="16627" y="57471"/>
                  </a:cubicBezTo>
                  <a:cubicBezTo>
                    <a:pt x="16657" y="57562"/>
                    <a:pt x="16748" y="57623"/>
                    <a:pt x="16779" y="57653"/>
                  </a:cubicBezTo>
                  <a:cubicBezTo>
                    <a:pt x="17022" y="58018"/>
                    <a:pt x="17265" y="58322"/>
                    <a:pt x="17539" y="58656"/>
                  </a:cubicBezTo>
                  <a:cubicBezTo>
                    <a:pt x="17569" y="58687"/>
                    <a:pt x="17630" y="58717"/>
                    <a:pt x="17630" y="58747"/>
                  </a:cubicBezTo>
                  <a:cubicBezTo>
                    <a:pt x="16323" y="62669"/>
                    <a:pt x="16627" y="67228"/>
                    <a:pt x="18542" y="71331"/>
                  </a:cubicBezTo>
                  <a:cubicBezTo>
                    <a:pt x="19788" y="74036"/>
                    <a:pt x="22067" y="76347"/>
                    <a:pt x="25016" y="77836"/>
                  </a:cubicBezTo>
                  <a:cubicBezTo>
                    <a:pt x="26988" y="78822"/>
                    <a:pt x="28997" y="79119"/>
                    <a:pt x="30972" y="79119"/>
                  </a:cubicBezTo>
                  <a:cubicBezTo>
                    <a:pt x="31553" y="79119"/>
                    <a:pt x="32132" y="79093"/>
                    <a:pt x="32706" y="79052"/>
                  </a:cubicBezTo>
                  <a:cubicBezTo>
                    <a:pt x="34651" y="81027"/>
                    <a:pt x="37326" y="82000"/>
                    <a:pt x="38542" y="82365"/>
                  </a:cubicBezTo>
                  <a:cubicBezTo>
                    <a:pt x="39393" y="82627"/>
                    <a:pt x="40275" y="82763"/>
                    <a:pt x="41132" y="82763"/>
                  </a:cubicBezTo>
                  <a:cubicBezTo>
                    <a:pt x="41469" y="82763"/>
                    <a:pt x="41803" y="82742"/>
                    <a:pt x="42129" y="82699"/>
                  </a:cubicBezTo>
                  <a:cubicBezTo>
                    <a:pt x="42889" y="82608"/>
                    <a:pt x="43557" y="82395"/>
                    <a:pt x="44226" y="82091"/>
                  </a:cubicBezTo>
                  <a:cubicBezTo>
                    <a:pt x="44864" y="81787"/>
                    <a:pt x="45381" y="81362"/>
                    <a:pt x="45807" y="80906"/>
                  </a:cubicBezTo>
                  <a:cubicBezTo>
                    <a:pt x="46354" y="81271"/>
                    <a:pt x="46962" y="81514"/>
                    <a:pt x="47630" y="81666"/>
                  </a:cubicBezTo>
                  <a:cubicBezTo>
                    <a:pt x="48077" y="81759"/>
                    <a:pt x="48524" y="81795"/>
                    <a:pt x="48978" y="81795"/>
                  </a:cubicBezTo>
                  <a:cubicBezTo>
                    <a:pt x="49265" y="81795"/>
                    <a:pt x="49555" y="81781"/>
                    <a:pt x="49849" y="81757"/>
                  </a:cubicBezTo>
                  <a:cubicBezTo>
                    <a:pt x="50974" y="81605"/>
                    <a:pt x="52129" y="81179"/>
                    <a:pt x="53193" y="80572"/>
                  </a:cubicBezTo>
                  <a:cubicBezTo>
                    <a:pt x="54287" y="79933"/>
                    <a:pt x="56627" y="78322"/>
                    <a:pt x="58056" y="75951"/>
                  </a:cubicBezTo>
                  <a:cubicBezTo>
                    <a:pt x="60548" y="75526"/>
                    <a:pt x="63071" y="74766"/>
                    <a:pt x="65229" y="72912"/>
                  </a:cubicBezTo>
                  <a:cubicBezTo>
                    <a:pt x="67722" y="70723"/>
                    <a:pt x="69394" y="67927"/>
                    <a:pt x="69941" y="65009"/>
                  </a:cubicBezTo>
                  <a:cubicBezTo>
                    <a:pt x="70761" y="60541"/>
                    <a:pt x="69941" y="56042"/>
                    <a:pt x="67783" y="52577"/>
                  </a:cubicBezTo>
                  <a:cubicBezTo>
                    <a:pt x="67843" y="52425"/>
                    <a:pt x="67935" y="52273"/>
                    <a:pt x="67995" y="52091"/>
                  </a:cubicBezTo>
                  <a:cubicBezTo>
                    <a:pt x="68026" y="51969"/>
                    <a:pt x="68087" y="51848"/>
                    <a:pt x="68147" y="51787"/>
                  </a:cubicBezTo>
                  <a:cubicBezTo>
                    <a:pt x="68269" y="51513"/>
                    <a:pt x="68391" y="51240"/>
                    <a:pt x="68482" y="50936"/>
                  </a:cubicBezTo>
                  <a:cubicBezTo>
                    <a:pt x="68543" y="50814"/>
                    <a:pt x="68573" y="50753"/>
                    <a:pt x="68603" y="50632"/>
                  </a:cubicBezTo>
                  <a:lnTo>
                    <a:pt x="68938" y="49598"/>
                  </a:lnTo>
                  <a:cubicBezTo>
                    <a:pt x="68938" y="49568"/>
                    <a:pt x="68998" y="49538"/>
                    <a:pt x="68998" y="49507"/>
                  </a:cubicBezTo>
                  <a:cubicBezTo>
                    <a:pt x="69090" y="49112"/>
                    <a:pt x="69242" y="48687"/>
                    <a:pt x="69363" y="48291"/>
                  </a:cubicBezTo>
                  <a:cubicBezTo>
                    <a:pt x="69485" y="47896"/>
                    <a:pt x="69546" y="47532"/>
                    <a:pt x="69667" y="47106"/>
                  </a:cubicBezTo>
                  <a:lnTo>
                    <a:pt x="69667" y="47015"/>
                  </a:lnTo>
                  <a:lnTo>
                    <a:pt x="69789" y="46559"/>
                  </a:lnTo>
                  <a:lnTo>
                    <a:pt x="69910" y="46103"/>
                  </a:lnTo>
                  <a:cubicBezTo>
                    <a:pt x="69941" y="45890"/>
                    <a:pt x="69971" y="45647"/>
                    <a:pt x="70062" y="45404"/>
                  </a:cubicBezTo>
                  <a:cubicBezTo>
                    <a:pt x="70093" y="45282"/>
                    <a:pt x="70093" y="45161"/>
                    <a:pt x="70093" y="45039"/>
                  </a:cubicBezTo>
                  <a:cubicBezTo>
                    <a:pt x="70123" y="44887"/>
                    <a:pt x="70123" y="44766"/>
                    <a:pt x="70153" y="44644"/>
                  </a:cubicBezTo>
                  <a:cubicBezTo>
                    <a:pt x="70457" y="44857"/>
                    <a:pt x="70701" y="45161"/>
                    <a:pt x="70883" y="45495"/>
                  </a:cubicBezTo>
                  <a:lnTo>
                    <a:pt x="71369" y="46407"/>
                  </a:lnTo>
                  <a:cubicBezTo>
                    <a:pt x="71885" y="47303"/>
                    <a:pt x="72814" y="47860"/>
                    <a:pt x="73808" y="47860"/>
                  </a:cubicBezTo>
                  <a:cubicBezTo>
                    <a:pt x="73926" y="47860"/>
                    <a:pt x="74046" y="47852"/>
                    <a:pt x="74166" y="47835"/>
                  </a:cubicBezTo>
                  <a:cubicBezTo>
                    <a:pt x="74196" y="47835"/>
                    <a:pt x="74227" y="47835"/>
                    <a:pt x="74318" y="47775"/>
                  </a:cubicBezTo>
                  <a:cubicBezTo>
                    <a:pt x="74378" y="47775"/>
                    <a:pt x="74500" y="47744"/>
                    <a:pt x="74561" y="47714"/>
                  </a:cubicBezTo>
                  <a:cubicBezTo>
                    <a:pt x="74865" y="48139"/>
                    <a:pt x="75321" y="48474"/>
                    <a:pt x="75837" y="48656"/>
                  </a:cubicBezTo>
                  <a:cubicBezTo>
                    <a:pt x="76050" y="48747"/>
                    <a:pt x="76233" y="48930"/>
                    <a:pt x="76354" y="49112"/>
                  </a:cubicBezTo>
                  <a:lnTo>
                    <a:pt x="76658" y="49720"/>
                  </a:lnTo>
                  <a:cubicBezTo>
                    <a:pt x="77149" y="50648"/>
                    <a:pt x="78106" y="51233"/>
                    <a:pt x="79132" y="51233"/>
                  </a:cubicBezTo>
                  <a:cubicBezTo>
                    <a:pt x="79249" y="51233"/>
                    <a:pt x="79367" y="51225"/>
                    <a:pt x="79485" y="51209"/>
                  </a:cubicBezTo>
                  <a:lnTo>
                    <a:pt x="79546" y="51209"/>
                  </a:lnTo>
                  <a:cubicBezTo>
                    <a:pt x="80731" y="51027"/>
                    <a:pt x="81673" y="50146"/>
                    <a:pt x="81917" y="48960"/>
                  </a:cubicBezTo>
                  <a:lnTo>
                    <a:pt x="82008" y="48322"/>
                  </a:lnTo>
                  <a:cubicBezTo>
                    <a:pt x="82069" y="48079"/>
                    <a:pt x="82221" y="47866"/>
                    <a:pt x="82403" y="47714"/>
                  </a:cubicBezTo>
                  <a:cubicBezTo>
                    <a:pt x="83224" y="47106"/>
                    <a:pt x="83619" y="46073"/>
                    <a:pt x="83497" y="45039"/>
                  </a:cubicBezTo>
                  <a:cubicBezTo>
                    <a:pt x="82920" y="44249"/>
                    <a:pt x="82251" y="43367"/>
                    <a:pt x="81309" y="43033"/>
                  </a:cubicBezTo>
                  <a:cubicBezTo>
                    <a:pt x="81066" y="42972"/>
                    <a:pt x="80883" y="42759"/>
                    <a:pt x="80762" y="42577"/>
                  </a:cubicBezTo>
                  <a:lnTo>
                    <a:pt x="80458" y="41969"/>
                  </a:lnTo>
                  <a:cubicBezTo>
                    <a:pt x="80032" y="41209"/>
                    <a:pt x="79303" y="40693"/>
                    <a:pt x="78512" y="40541"/>
                  </a:cubicBezTo>
                  <a:cubicBezTo>
                    <a:pt x="78512" y="40389"/>
                    <a:pt x="78512" y="40237"/>
                    <a:pt x="78482" y="40085"/>
                  </a:cubicBezTo>
                  <a:cubicBezTo>
                    <a:pt x="78300" y="39051"/>
                    <a:pt x="77600" y="38261"/>
                    <a:pt x="76628" y="37896"/>
                  </a:cubicBezTo>
                  <a:cubicBezTo>
                    <a:pt x="75898" y="37683"/>
                    <a:pt x="75321" y="37167"/>
                    <a:pt x="74956" y="36498"/>
                  </a:cubicBezTo>
                  <a:lnTo>
                    <a:pt x="74834" y="36285"/>
                  </a:lnTo>
                  <a:lnTo>
                    <a:pt x="77965" y="35768"/>
                  </a:lnTo>
                  <a:cubicBezTo>
                    <a:pt x="78725" y="35677"/>
                    <a:pt x="79394" y="35221"/>
                    <a:pt x="79850" y="34553"/>
                  </a:cubicBezTo>
                  <a:cubicBezTo>
                    <a:pt x="80275" y="33914"/>
                    <a:pt x="80427" y="33124"/>
                    <a:pt x="80275" y="32364"/>
                  </a:cubicBezTo>
                  <a:lnTo>
                    <a:pt x="79667" y="29750"/>
                  </a:lnTo>
                  <a:cubicBezTo>
                    <a:pt x="79515" y="29081"/>
                    <a:pt x="79120" y="28534"/>
                    <a:pt x="78634" y="28139"/>
                  </a:cubicBezTo>
                  <a:lnTo>
                    <a:pt x="77904" y="26011"/>
                  </a:lnTo>
                  <a:cubicBezTo>
                    <a:pt x="77783" y="25647"/>
                    <a:pt x="77600" y="25343"/>
                    <a:pt x="77327" y="25069"/>
                  </a:cubicBezTo>
                  <a:cubicBezTo>
                    <a:pt x="77296" y="24644"/>
                    <a:pt x="77175" y="24218"/>
                    <a:pt x="76962" y="23853"/>
                  </a:cubicBezTo>
                  <a:lnTo>
                    <a:pt x="75564" y="21422"/>
                  </a:lnTo>
                  <a:cubicBezTo>
                    <a:pt x="75442" y="21179"/>
                    <a:pt x="75290" y="20996"/>
                    <a:pt x="75108" y="20844"/>
                  </a:cubicBezTo>
                  <a:cubicBezTo>
                    <a:pt x="75169" y="20115"/>
                    <a:pt x="75017" y="19416"/>
                    <a:pt x="74561" y="18777"/>
                  </a:cubicBezTo>
                  <a:lnTo>
                    <a:pt x="72737" y="16346"/>
                  </a:lnTo>
                  <a:cubicBezTo>
                    <a:pt x="72179" y="15670"/>
                    <a:pt x="71365" y="15250"/>
                    <a:pt x="70516" y="15250"/>
                  </a:cubicBezTo>
                  <a:cubicBezTo>
                    <a:pt x="70486" y="15250"/>
                    <a:pt x="70457" y="15250"/>
                    <a:pt x="70427" y="15251"/>
                  </a:cubicBezTo>
                  <a:cubicBezTo>
                    <a:pt x="70397" y="14461"/>
                    <a:pt x="70153" y="13671"/>
                    <a:pt x="69789" y="12911"/>
                  </a:cubicBezTo>
                  <a:cubicBezTo>
                    <a:pt x="69424" y="12181"/>
                    <a:pt x="68938" y="11543"/>
                    <a:pt x="68330" y="10966"/>
                  </a:cubicBezTo>
                  <a:cubicBezTo>
                    <a:pt x="67965" y="10571"/>
                    <a:pt x="67539" y="10236"/>
                    <a:pt x="67114" y="9902"/>
                  </a:cubicBezTo>
                  <a:cubicBezTo>
                    <a:pt x="66628" y="9567"/>
                    <a:pt x="66141" y="9203"/>
                    <a:pt x="65594" y="8960"/>
                  </a:cubicBezTo>
                  <a:cubicBezTo>
                    <a:pt x="65229" y="8754"/>
                    <a:pt x="64813" y="8652"/>
                    <a:pt x="64410" y="8652"/>
                  </a:cubicBezTo>
                  <a:cubicBezTo>
                    <a:pt x="64276" y="8652"/>
                    <a:pt x="64143" y="8663"/>
                    <a:pt x="64014" y="8686"/>
                  </a:cubicBezTo>
                  <a:cubicBezTo>
                    <a:pt x="63953" y="8686"/>
                    <a:pt x="63922" y="8686"/>
                    <a:pt x="63892" y="8716"/>
                  </a:cubicBezTo>
                  <a:cubicBezTo>
                    <a:pt x="63740" y="8412"/>
                    <a:pt x="63558" y="8108"/>
                    <a:pt x="63314" y="7835"/>
                  </a:cubicBezTo>
                  <a:cubicBezTo>
                    <a:pt x="62828" y="7197"/>
                    <a:pt x="62220" y="6680"/>
                    <a:pt x="61460" y="6224"/>
                  </a:cubicBezTo>
                  <a:cubicBezTo>
                    <a:pt x="60913" y="5920"/>
                    <a:pt x="60396" y="5646"/>
                    <a:pt x="59819" y="5525"/>
                  </a:cubicBezTo>
                  <a:cubicBezTo>
                    <a:pt x="59545" y="5464"/>
                    <a:pt x="59302" y="5403"/>
                    <a:pt x="59029" y="5373"/>
                  </a:cubicBezTo>
                  <a:cubicBezTo>
                    <a:pt x="58998" y="5190"/>
                    <a:pt x="58907" y="5008"/>
                    <a:pt x="58846" y="4856"/>
                  </a:cubicBezTo>
                  <a:cubicBezTo>
                    <a:pt x="58542" y="4157"/>
                    <a:pt x="57965" y="3640"/>
                    <a:pt x="57235" y="3367"/>
                  </a:cubicBezTo>
                  <a:lnTo>
                    <a:pt x="51612" y="1300"/>
                  </a:lnTo>
                  <a:cubicBezTo>
                    <a:pt x="51282" y="1182"/>
                    <a:pt x="50934" y="1137"/>
                    <a:pt x="50610" y="1137"/>
                  </a:cubicBezTo>
                  <a:cubicBezTo>
                    <a:pt x="50516" y="1137"/>
                    <a:pt x="50424" y="1141"/>
                    <a:pt x="50335" y="1148"/>
                  </a:cubicBezTo>
                  <a:cubicBezTo>
                    <a:pt x="49788" y="1239"/>
                    <a:pt x="49272" y="1452"/>
                    <a:pt x="48846" y="1817"/>
                  </a:cubicBezTo>
                  <a:cubicBezTo>
                    <a:pt x="48421" y="996"/>
                    <a:pt x="47630" y="449"/>
                    <a:pt x="46688" y="358"/>
                  </a:cubicBezTo>
                  <a:lnTo>
                    <a:pt x="44196" y="84"/>
                  </a:lnTo>
                  <a:cubicBezTo>
                    <a:pt x="44125" y="74"/>
                    <a:pt x="44057" y="71"/>
                    <a:pt x="43991" y="71"/>
                  </a:cubicBezTo>
                  <a:cubicBezTo>
                    <a:pt x="43858" y="71"/>
                    <a:pt x="43729" y="84"/>
                    <a:pt x="43588" y="84"/>
                  </a:cubicBezTo>
                  <a:cubicBezTo>
                    <a:pt x="43375" y="145"/>
                    <a:pt x="43132" y="175"/>
                    <a:pt x="42919" y="297"/>
                  </a:cubicBezTo>
                  <a:lnTo>
                    <a:pt x="40639" y="23"/>
                  </a:lnTo>
                  <a:cubicBezTo>
                    <a:pt x="40518" y="8"/>
                    <a:pt x="40404" y="0"/>
                    <a:pt x="40290" y="0"/>
                  </a:cubicBezTo>
                  <a:close/>
                </a:path>
              </a:pathLst>
            </a:cu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1" name="Google Shape;4191;p120"/>
            <p:cNvGrpSpPr/>
            <p:nvPr/>
          </p:nvGrpSpPr>
          <p:grpSpPr>
            <a:xfrm>
              <a:off x="8792975" y="11320375"/>
              <a:ext cx="1943075" cy="1929300"/>
              <a:chOff x="8792975" y="11320375"/>
              <a:chExt cx="1943075" cy="1929300"/>
            </a:xfrm>
          </p:grpSpPr>
          <p:sp>
            <p:nvSpPr>
              <p:cNvPr id="4192" name="Google Shape;4192;p120"/>
              <p:cNvSpPr/>
              <p:nvPr/>
            </p:nvSpPr>
            <p:spPr>
              <a:xfrm>
                <a:off x="8792975" y="12192725"/>
                <a:ext cx="203675" cy="144400"/>
              </a:xfrm>
              <a:custGeom>
                <a:rect b="b" l="l" r="r" t="t"/>
                <a:pathLst>
                  <a:path extrusionOk="0" h="5776" w="8147">
                    <a:moveTo>
                      <a:pt x="5107" y="0"/>
                    </a:moveTo>
                    <a:cubicBezTo>
                      <a:pt x="4864" y="61"/>
                      <a:pt x="4591" y="91"/>
                      <a:pt x="4347" y="152"/>
                    </a:cubicBezTo>
                    <a:cubicBezTo>
                      <a:pt x="4135" y="243"/>
                      <a:pt x="3952" y="395"/>
                      <a:pt x="3740" y="547"/>
                    </a:cubicBezTo>
                    <a:cubicBezTo>
                      <a:pt x="3557" y="730"/>
                      <a:pt x="3436" y="912"/>
                      <a:pt x="3344" y="1155"/>
                    </a:cubicBezTo>
                    <a:cubicBezTo>
                      <a:pt x="3223" y="1368"/>
                      <a:pt x="3132" y="1642"/>
                      <a:pt x="3132" y="1945"/>
                    </a:cubicBezTo>
                    <a:lnTo>
                      <a:pt x="3132" y="2189"/>
                    </a:lnTo>
                    <a:lnTo>
                      <a:pt x="3132" y="2493"/>
                    </a:lnTo>
                    <a:lnTo>
                      <a:pt x="3132" y="2797"/>
                    </a:lnTo>
                    <a:cubicBezTo>
                      <a:pt x="3132" y="2888"/>
                      <a:pt x="3132" y="3009"/>
                      <a:pt x="3101" y="3100"/>
                    </a:cubicBezTo>
                    <a:cubicBezTo>
                      <a:pt x="3071" y="3192"/>
                      <a:pt x="3040" y="3222"/>
                      <a:pt x="2980" y="3313"/>
                    </a:cubicBezTo>
                    <a:cubicBezTo>
                      <a:pt x="2949" y="3344"/>
                      <a:pt x="2888" y="3404"/>
                      <a:pt x="2797" y="3404"/>
                    </a:cubicBezTo>
                    <a:cubicBezTo>
                      <a:pt x="2781" y="3413"/>
                      <a:pt x="2762" y="3416"/>
                      <a:pt x="2744" y="3416"/>
                    </a:cubicBezTo>
                    <a:cubicBezTo>
                      <a:pt x="2692" y="3416"/>
                      <a:pt x="2637" y="3388"/>
                      <a:pt x="2615" y="3344"/>
                    </a:cubicBezTo>
                    <a:cubicBezTo>
                      <a:pt x="2584" y="3313"/>
                      <a:pt x="2524" y="3283"/>
                      <a:pt x="2493" y="3192"/>
                    </a:cubicBezTo>
                    <a:cubicBezTo>
                      <a:pt x="2463" y="3131"/>
                      <a:pt x="2463" y="3040"/>
                      <a:pt x="2432" y="2979"/>
                    </a:cubicBezTo>
                    <a:cubicBezTo>
                      <a:pt x="2432" y="2857"/>
                      <a:pt x="2372" y="2797"/>
                      <a:pt x="2372" y="2705"/>
                    </a:cubicBezTo>
                    <a:cubicBezTo>
                      <a:pt x="2341" y="2645"/>
                      <a:pt x="2341" y="2553"/>
                      <a:pt x="2341" y="2493"/>
                    </a:cubicBezTo>
                    <a:lnTo>
                      <a:pt x="2341" y="2280"/>
                    </a:lnTo>
                    <a:cubicBezTo>
                      <a:pt x="2341" y="2037"/>
                      <a:pt x="2372" y="1793"/>
                      <a:pt x="2432" y="1490"/>
                    </a:cubicBezTo>
                    <a:cubicBezTo>
                      <a:pt x="2463" y="1186"/>
                      <a:pt x="2524" y="973"/>
                      <a:pt x="2615" y="699"/>
                    </a:cubicBezTo>
                    <a:lnTo>
                      <a:pt x="366" y="517"/>
                    </a:lnTo>
                    <a:cubicBezTo>
                      <a:pt x="305" y="669"/>
                      <a:pt x="214" y="821"/>
                      <a:pt x="183" y="1003"/>
                    </a:cubicBezTo>
                    <a:lnTo>
                      <a:pt x="62" y="1581"/>
                    </a:lnTo>
                    <a:cubicBezTo>
                      <a:pt x="31" y="1763"/>
                      <a:pt x="1" y="1945"/>
                      <a:pt x="1" y="2128"/>
                    </a:cubicBezTo>
                    <a:lnTo>
                      <a:pt x="1" y="2705"/>
                    </a:lnTo>
                    <a:cubicBezTo>
                      <a:pt x="1" y="3131"/>
                      <a:pt x="62" y="3496"/>
                      <a:pt x="183" y="3891"/>
                    </a:cubicBezTo>
                    <a:cubicBezTo>
                      <a:pt x="335" y="4256"/>
                      <a:pt x="518" y="4559"/>
                      <a:pt x="761" y="4863"/>
                    </a:cubicBezTo>
                    <a:cubicBezTo>
                      <a:pt x="973" y="5167"/>
                      <a:pt x="1277" y="5411"/>
                      <a:pt x="1612" y="5563"/>
                    </a:cubicBezTo>
                    <a:cubicBezTo>
                      <a:pt x="1977" y="5715"/>
                      <a:pt x="2372" y="5775"/>
                      <a:pt x="2797" y="5775"/>
                    </a:cubicBezTo>
                    <a:cubicBezTo>
                      <a:pt x="3101" y="5775"/>
                      <a:pt x="3405" y="5745"/>
                      <a:pt x="3679" y="5623"/>
                    </a:cubicBezTo>
                    <a:cubicBezTo>
                      <a:pt x="3922" y="5502"/>
                      <a:pt x="4165" y="5350"/>
                      <a:pt x="4347" y="5167"/>
                    </a:cubicBezTo>
                    <a:cubicBezTo>
                      <a:pt x="4530" y="4985"/>
                      <a:pt x="4712" y="4742"/>
                      <a:pt x="4803" y="4499"/>
                    </a:cubicBezTo>
                    <a:cubicBezTo>
                      <a:pt x="4925" y="4225"/>
                      <a:pt x="4955" y="3921"/>
                      <a:pt x="4955" y="3617"/>
                    </a:cubicBezTo>
                    <a:lnTo>
                      <a:pt x="4955" y="3435"/>
                    </a:lnTo>
                    <a:lnTo>
                      <a:pt x="4955" y="3192"/>
                    </a:lnTo>
                    <a:cubicBezTo>
                      <a:pt x="4955" y="3131"/>
                      <a:pt x="5016" y="3009"/>
                      <a:pt x="5016" y="2949"/>
                    </a:cubicBezTo>
                    <a:cubicBezTo>
                      <a:pt x="5047" y="2857"/>
                      <a:pt x="5047" y="2797"/>
                      <a:pt x="5077" y="2705"/>
                    </a:cubicBezTo>
                    <a:cubicBezTo>
                      <a:pt x="5107" y="2675"/>
                      <a:pt x="5168" y="2584"/>
                      <a:pt x="5199" y="2553"/>
                    </a:cubicBezTo>
                    <a:cubicBezTo>
                      <a:pt x="5259" y="2523"/>
                      <a:pt x="5290" y="2462"/>
                      <a:pt x="5381" y="2462"/>
                    </a:cubicBezTo>
                    <a:cubicBezTo>
                      <a:pt x="5472" y="2462"/>
                      <a:pt x="5563" y="2462"/>
                      <a:pt x="5624" y="2553"/>
                    </a:cubicBezTo>
                    <a:lnTo>
                      <a:pt x="5715" y="2766"/>
                    </a:lnTo>
                    <a:cubicBezTo>
                      <a:pt x="5715" y="2857"/>
                      <a:pt x="5776" y="2949"/>
                      <a:pt x="5776" y="3040"/>
                    </a:cubicBezTo>
                    <a:lnTo>
                      <a:pt x="5776" y="3313"/>
                    </a:lnTo>
                    <a:cubicBezTo>
                      <a:pt x="5806" y="3648"/>
                      <a:pt x="5715" y="4043"/>
                      <a:pt x="5654" y="4408"/>
                    </a:cubicBezTo>
                    <a:cubicBezTo>
                      <a:pt x="5533" y="4803"/>
                      <a:pt x="5411" y="5137"/>
                      <a:pt x="5229" y="5441"/>
                    </a:cubicBezTo>
                    <a:lnTo>
                      <a:pt x="7478" y="5684"/>
                    </a:lnTo>
                    <a:cubicBezTo>
                      <a:pt x="7539" y="5502"/>
                      <a:pt x="7630" y="5380"/>
                      <a:pt x="7691" y="5137"/>
                    </a:cubicBezTo>
                    <a:cubicBezTo>
                      <a:pt x="7782" y="4894"/>
                      <a:pt x="7843" y="4711"/>
                      <a:pt x="7934" y="4499"/>
                    </a:cubicBezTo>
                    <a:cubicBezTo>
                      <a:pt x="7965" y="4256"/>
                      <a:pt x="8056" y="4073"/>
                      <a:pt x="8086" y="3830"/>
                    </a:cubicBezTo>
                    <a:cubicBezTo>
                      <a:pt x="8116" y="3648"/>
                      <a:pt x="8147" y="3465"/>
                      <a:pt x="8147" y="3283"/>
                    </a:cubicBezTo>
                    <a:cubicBezTo>
                      <a:pt x="8147" y="2827"/>
                      <a:pt x="8086" y="2401"/>
                      <a:pt x="7965" y="1976"/>
                    </a:cubicBezTo>
                    <a:cubicBezTo>
                      <a:pt x="7843" y="1550"/>
                      <a:pt x="7661" y="1216"/>
                      <a:pt x="7387" y="912"/>
                    </a:cubicBezTo>
                    <a:cubicBezTo>
                      <a:pt x="7144" y="638"/>
                      <a:pt x="6840" y="395"/>
                      <a:pt x="6445" y="243"/>
                    </a:cubicBezTo>
                    <a:cubicBezTo>
                      <a:pt x="6080" y="91"/>
                      <a:pt x="5624" y="0"/>
                      <a:pt x="51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20"/>
              <p:cNvSpPr/>
              <p:nvPr/>
            </p:nvSpPr>
            <p:spPr>
              <a:xfrm>
                <a:off x="8812750" y="12024025"/>
                <a:ext cx="201375" cy="180125"/>
              </a:xfrm>
              <a:custGeom>
                <a:rect b="b" l="l" r="r" t="t"/>
                <a:pathLst>
                  <a:path extrusionOk="0" h="7205" w="8055">
                    <a:moveTo>
                      <a:pt x="4924" y="2645"/>
                    </a:moveTo>
                    <a:lnTo>
                      <a:pt x="4772" y="3435"/>
                    </a:lnTo>
                    <a:lnTo>
                      <a:pt x="3009" y="2675"/>
                    </a:lnTo>
                    <a:lnTo>
                      <a:pt x="4924" y="2645"/>
                    </a:lnTo>
                    <a:close/>
                    <a:moveTo>
                      <a:pt x="8055" y="0"/>
                    </a:moveTo>
                    <a:lnTo>
                      <a:pt x="426" y="669"/>
                    </a:lnTo>
                    <a:lnTo>
                      <a:pt x="0" y="3678"/>
                    </a:lnTo>
                    <a:lnTo>
                      <a:pt x="6718" y="7204"/>
                    </a:lnTo>
                    <a:lnTo>
                      <a:pt x="7508" y="4529"/>
                    </a:lnTo>
                    <a:lnTo>
                      <a:pt x="6353" y="4013"/>
                    </a:lnTo>
                    <a:lnTo>
                      <a:pt x="6566" y="2797"/>
                    </a:lnTo>
                    <a:lnTo>
                      <a:pt x="7873" y="2736"/>
                    </a:lnTo>
                    <a:lnTo>
                      <a:pt x="80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20"/>
              <p:cNvSpPr/>
              <p:nvPr/>
            </p:nvSpPr>
            <p:spPr>
              <a:xfrm>
                <a:off x="8840100" y="11818850"/>
                <a:ext cx="224200" cy="183150"/>
              </a:xfrm>
              <a:custGeom>
                <a:rect b="b" l="l" r="r" t="t"/>
                <a:pathLst>
                  <a:path extrusionOk="0" h="7326" w="8968">
                    <a:moveTo>
                      <a:pt x="2706" y="1"/>
                    </a:moveTo>
                    <a:lnTo>
                      <a:pt x="1551" y="2250"/>
                    </a:lnTo>
                    <a:lnTo>
                      <a:pt x="5320" y="4894"/>
                    </a:lnTo>
                    <a:lnTo>
                      <a:pt x="760" y="4134"/>
                    </a:lnTo>
                    <a:lnTo>
                      <a:pt x="0" y="6657"/>
                    </a:lnTo>
                    <a:lnTo>
                      <a:pt x="8055" y="7326"/>
                    </a:lnTo>
                    <a:lnTo>
                      <a:pt x="8967" y="4742"/>
                    </a:lnTo>
                    <a:lnTo>
                      <a:pt x="270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20"/>
              <p:cNvSpPr/>
              <p:nvPr/>
            </p:nvSpPr>
            <p:spPr>
              <a:xfrm>
                <a:off x="8920650" y="11679800"/>
                <a:ext cx="225700" cy="218100"/>
              </a:xfrm>
              <a:custGeom>
                <a:rect b="b" l="l" r="r" t="t"/>
                <a:pathLst>
                  <a:path extrusionOk="0" h="8724" w="9028">
                    <a:moveTo>
                      <a:pt x="2858" y="0"/>
                    </a:moveTo>
                    <a:lnTo>
                      <a:pt x="0" y="4195"/>
                    </a:lnTo>
                    <a:lnTo>
                      <a:pt x="6505" y="8724"/>
                    </a:lnTo>
                    <a:lnTo>
                      <a:pt x="9028" y="4711"/>
                    </a:lnTo>
                    <a:cubicBezTo>
                      <a:pt x="8724" y="4468"/>
                      <a:pt x="8359" y="4225"/>
                      <a:pt x="8055" y="3982"/>
                    </a:cubicBezTo>
                    <a:cubicBezTo>
                      <a:pt x="7751" y="3769"/>
                      <a:pt x="7417" y="3496"/>
                      <a:pt x="7113" y="3283"/>
                    </a:cubicBezTo>
                    <a:lnTo>
                      <a:pt x="6596" y="4073"/>
                    </a:lnTo>
                    <a:lnTo>
                      <a:pt x="5836" y="5198"/>
                    </a:lnTo>
                    <a:lnTo>
                      <a:pt x="5168" y="4711"/>
                    </a:lnTo>
                    <a:lnTo>
                      <a:pt x="6049" y="3313"/>
                    </a:lnTo>
                    <a:lnTo>
                      <a:pt x="4712" y="2280"/>
                    </a:lnTo>
                    <a:lnTo>
                      <a:pt x="3800" y="3648"/>
                    </a:lnTo>
                    <a:lnTo>
                      <a:pt x="3283" y="3222"/>
                    </a:lnTo>
                    <a:lnTo>
                      <a:pt x="4468" y="1216"/>
                    </a:lnTo>
                    <a:cubicBezTo>
                      <a:pt x="4195" y="1034"/>
                      <a:pt x="3921" y="790"/>
                      <a:pt x="3648" y="608"/>
                    </a:cubicBezTo>
                    <a:cubicBezTo>
                      <a:pt x="3405" y="426"/>
                      <a:pt x="3131" y="183"/>
                      <a:pt x="28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20"/>
              <p:cNvSpPr/>
              <p:nvPr/>
            </p:nvSpPr>
            <p:spPr>
              <a:xfrm>
                <a:off x="9058950" y="11522500"/>
                <a:ext cx="215075" cy="233300"/>
              </a:xfrm>
              <a:custGeom>
                <a:rect b="b" l="l" r="r" t="t"/>
                <a:pathLst>
                  <a:path extrusionOk="0" h="9332" w="8603">
                    <a:moveTo>
                      <a:pt x="3739" y="0"/>
                    </a:moveTo>
                    <a:lnTo>
                      <a:pt x="0" y="3435"/>
                    </a:lnTo>
                    <a:lnTo>
                      <a:pt x="5228" y="9332"/>
                    </a:lnTo>
                    <a:lnTo>
                      <a:pt x="8602" y="6019"/>
                    </a:lnTo>
                    <a:cubicBezTo>
                      <a:pt x="8359" y="5715"/>
                      <a:pt x="8116" y="5411"/>
                      <a:pt x="7842" y="5107"/>
                    </a:cubicBezTo>
                    <a:cubicBezTo>
                      <a:pt x="7599" y="4803"/>
                      <a:pt x="7356" y="4499"/>
                      <a:pt x="7083" y="4195"/>
                    </a:cubicBezTo>
                    <a:lnTo>
                      <a:pt x="6383" y="4864"/>
                    </a:lnTo>
                    <a:lnTo>
                      <a:pt x="5380" y="5775"/>
                    </a:lnTo>
                    <a:lnTo>
                      <a:pt x="4894" y="5168"/>
                    </a:lnTo>
                    <a:lnTo>
                      <a:pt x="6079" y="4012"/>
                    </a:lnTo>
                    <a:lnTo>
                      <a:pt x="5016" y="2675"/>
                    </a:lnTo>
                    <a:lnTo>
                      <a:pt x="3830" y="3800"/>
                    </a:lnTo>
                    <a:lnTo>
                      <a:pt x="3405" y="3253"/>
                    </a:lnTo>
                    <a:lnTo>
                      <a:pt x="5046" y="1581"/>
                    </a:lnTo>
                    <a:cubicBezTo>
                      <a:pt x="4803" y="1338"/>
                      <a:pt x="4620" y="1064"/>
                      <a:pt x="4408" y="791"/>
                    </a:cubicBezTo>
                    <a:cubicBezTo>
                      <a:pt x="4165" y="517"/>
                      <a:pt x="3982" y="274"/>
                      <a:pt x="3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20"/>
              <p:cNvSpPr/>
              <p:nvPr/>
            </p:nvSpPr>
            <p:spPr>
              <a:xfrm>
                <a:off x="9219275" y="11440425"/>
                <a:ext cx="204450" cy="226475"/>
              </a:xfrm>
              <a:custGeom>
                <a:rect b="b" l="l" r="r" t="t"/>
                <a:pathLst>
                  <a:path extrusionOk="0" h="9059" w="8178">
                    <a:moveTo>
                      <a:pt x="2706" y="3283"/>
                    </a:moveTo>
                    <a:lnTo>
                      <a:pt x="4074" y="4681"/>
                    </a:lnTo>
                    <a:lnTo>
                      <a:pt x="3344" y="5107"/>
                    </a:lnTo>
                    <a:lnTo>
                      <a:pt x="2706" y="3283"/>
                    </a:lnTo>
                    <a:close/>
                    <a:moveTo>
                      <a:pt x="2493" y="1"/>
                    </a:moveTo>
                    <a:lnTo>
                      <a:pt x="1" y="1733"/>
                    </a:lnTo>
                    <a:lnTo>
                      <a:pt x="1977" y="9058"/>
                    </a:lnTo>
                    <a:lnTo>
                      <a:pt x="4469" y="7843"/>
                    </a:lnTo>
                    <a:lnTo>
                      <a:pt x="4074" y="6657"/>
                    </a:lnTo>
                    <a:lnTo>
                      <a:pt x="5138" y="6019"/>
                    </a:lnTo>
                    <a:lnTo>
                      <a:pt x="6050" y="6900"/>
                    </a:lnTo>
                    <a:lnTo>
                      <a:pt x="8177" y="5168"/>
                    </a:lnTo>
                    <a:lnTo>
                      <a:pt x="249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20"/>
              <p:cNvSpPr/>
              <p:nvPr/>
            </p:nvSpPr>
            <p:spPr>
              <a:xfrm>
                <a:off x="9363675" y="11363475"/>
                <a:ext cx="205175" cy="217550"/>
              </a:xfrm>
              <a:custGeom>
                <a:rect b="b" l="l" r="r" t="t"/>
                <a:pathLst>
                  <a:path extrusionOk="0" h="8702" w="8207">
                    <a:moveTo>
                      <a:pt x="3617" y="1954"/>
                    </a:moveTo>
                    <a:cubicBezTo>
                      <a:pt x="3739" y="1954"/>
                      <a:pt x="3860" y="1984"/>
                      <a:pt x="3982" y="2075"/>
                    </a:cubicBezTo>
                    <a:cubicBezTo>
                      <a:pt x="4073" y="2136"/>
                      <a:pt x="4164" y="2227"/>
                      <a:pt x="4255" y="2319"/>
                    </a:cubicBezTo>
                    <a:cubicBezTo>
                      <a:pt x="4316" y="2440"/>
                      <a:pt x="4407" y="2562"/>
                      <a:pt x="4438" y="2714"/>
                    </a:cubicBezTo>
                    <a:cubicBezTo>
                      <a:pt x="4468" y="2896"/>
                      <a:pt x="4529" y="3048"/>
                      <a:pt x="4438" y="3170"/>
                    </a:cubicBezTo>
                    <a:cubicBezTo>
                      <a:pt x="4407" y="3322"/>
                      <a:pt x="4316" y="3474"/>
                      <a:pt x="4255" y="3595"/>
                    </a:cubicBezTo>
                    <a:cubicBezTo>
                      <a:pt x="4164" y="3686"/>
                      <a:pt x="4043" y="3808"/>
                      <a:pt x="3891" y="3899"/>
                    </a:cubicBezTo>
                    <a:cubicBezTo>
                      <a:pt x="3799" y="3990"/>
                      <a:pt x="3647" y="4082"/>
                      <a:pt x="3496" y="4112"/>
                    </a:cubicBezTo>
                    <a:lnTo>
                      <a:pt x="3374" y="4142"/>
                    </a:lnTo>
                    <a:lnTo>
                      <a:pt x="2796" y="2227"/>
                    </a:lnTo>
                    <a:cubicBezTo>
                      <a:pt x="2888" y="2167"/>
                      <a:pt x="2918" y="2136"/>
                      <a:pt x="2979" y="2106"/>
                    </a:cubicBezTo>
                    <a:cubicBezTo>
                      <a:pt x="3040" y="2075"/>
                      <a:pt x="3100" y="2075"/>
                      <a:pt x="3192" y="2015"/>
                    </a:cubicBezTo>
                    <a:cubicBezTo>
                      <a:pt x="3344" y="1954"/>
                      <a:pt x="3496" y="1954"/>
                      <a:pt x="3617" y="1954"/>
                    </a:cubicBezTo>
                    <a:close/>
                    <a:moveTo>
                      <a:pt x="4076" y="1"/>
                    </a:moveTo>
                    <a:cubicBezTo>
                      <a:pt x="4005" y="1"/>
                      <a:pt x="3933" y="3"/>
                      <a:pt x="3860" y="9"/>
                    </a:cubicBezTo>
                    <a:cubicBezTo>
                      <a:pt x="3496" y="9"/>
                      <a:pt x="3070" y="100"/>
                      <a:pt x="2705" y="252"/>
                    </a:cubicBezTo>
                    <a:cubicBezTo>
                      <a:pt x="2462" y="313"/>
                      <a:pt x="2188" y="404"/>
                      <a:pt x="1976" y="495"/>
                    </a:cubicBezTo>
                    <a:cubicBezTo>
                      <a:pt x="1733" y="586"/>
                      <a:pt x="1520" y="708"/>
                      <a:pt x="1277" y="799"/>
                    </a:cubicBezTo>
                    <a:cubicBezTo>
                      <a:pt x="1064" y="920"/>
                      <a:pt x="881" y="1042"/>
                      <a:pt x="638" y="1194"/>
                    </a:cubicBezTo>
                    <a:cubicBezTo>
                      <a:pt x="426" y="1316"/>
                      <a:pt x="213" y="1468"/>
                      <a:pt x="0" y="1650"/>
                    </a:cubicBezTo>
                    <a:cubicBezTo>
                      <a:pt x="91" y="2015"/>
                      <a:pt x="274" y="2440"/>
                      <a:pt x="365" y="2835"/>
                    </a:cubicBezTo>
                    <a:cubicBezTo>
                      <a:pt x="486" y="3200"/>
                      <a:pt x="638" y="3626"/>
                      <a:pt x="760" y="3990"/>
                    </a:cubicBezTo>
                    <a:cubicBezTo>
                      <a:pt x="1033" y="4811"/>
                      <a:pt x="1246" y="5571"/>
                      <a:pt x="1520" y="6361"/>
                    </a:cubicBezTo>
                    <a:cubicBezTo>
                      <a:pt x="1793" y="7121"/>
                      <a:pt x="2006" y="7911"/>
                      <a:pt x="2280" y="8702"/>
                    </a:cubicBezTo>
                    <a:lnTo>
                      <a:pt x="4468" y="7942"/>
                    </a:lnTo>
                    <a:lnTo>
                      <a:pt x="3830" y="5784"/>
                    </a:lnTo>
                    <a:lnTo>
                      <a:pt x="4468" y="5571"/>
                    </a:lnTo>
                    <a:lnTo>
                      <a:pt x="6018" y="7486"/>
                    </a:lnTo>
                    <a:lnTo>
                      <a:pt x="8207" y="6240"/>
                    </a:lnTo>
                    <a:lnTo>
                      <a:pt x="6231" y="4507"/>
                    </a:lnTo>
                    <a:cubicBezTo>
                      <a:pt x="6414" y="4264"/>
                      <a:pt x="6535" y="4082"/>
                      <a:pt x="6657" y="3838"/>
                    </a:cubicBezTo>
                    <a:cubicBezTo>
                      <a:pt x="6748" y="3626"/>
                      <a:pt x="6839" y="3443"/>
                      <a:pt x="6869" y="3200"/>
                    </a:cubicBezTo>
                    <a:cubicBezTo>
                      <a:pt x="6900" y="2987"/>
                      <a:pt x="6900" y="2744"/>
                      <a:pt x="6869" y="2531"/>
                    </a:cubicBezTo>
                    <a:cubicBezTo>
                      <a:pt x="6839" y="2288"/>
                      <a:pt x="6748" y="2015"/>
                      <a:pt x="6687" y="1772"/>
                    </a:cubicBezTo>
                    <a:cubicBezTo>
                      <a:pt x="6535" y="1346"/>
                      <a:pt x="6353" y="951"/>
                      <a:pt x="5958" y="738"/>
                    </a:cubicBezTo>
                    <a:cubicBezTo>
                      <a:pt x="5684" y="465"/>
                      <a:pt x="5350" y="282"/>
                      <a:pt x="5015" y="161"/>
                    </a:cubicBezTo>
                    <a:cubicBezTo>
                      <a:pt x="4738" y="60"/>
                      <a:pt x="4420" y="1"/>
                      <a:pt x="40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20"/>
              <p:cNvSpPr/>
              <p:nvPr/>
            </p:nvSpPr>
            <p:spPr>
              <a:xfrm>
                <a:off x="9543750" y="11320375"/>
                <a:ext cx="154300" cy="205175"/>
              </a:xfrm>
              <a:custGeom>
                <a:rect b="b" l="l" r="r" t="t"/>
                <a:pathLst>
                  <a:path extrusionOk="0" h="8207" w="6172">
                    <a:moveTo>
                      <a:pt x="5898" y="0"/>
                    </a:moveTo>
                    <a:lnTo>
                      <a:pt x="1" y="790"/>
                    </a:lnTo>
                    <a:lnTo>
                      <a:pt x="274" y="3374"/>
                    </a:lnTo>
                    <a:lnTo>
                      <a:pt x="1885" y="3070"/>
                    </a:lnTo>
                    <a:lnTo>
                      <a:pt x="2554" y="8207"/>
                    </a:lnTo>
                    <a:lnTo>
                      <a:pt x="4834" y="7781"/>
                    </a:lnTo>
                    <a:lnTo>
                      <a:pt x="4560" y="2584"/>
                    </a:lnTo>
                    <a:lnTo>
                      <a:pt x="6171" y="2310"/>
                    </a:lnTo>
                    <a:lnTo>
                      <a:pt x="589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20"/>
              <p:cNvSpPr/>
              <p:nvPr/>
            </p:nvSpPr>
            <p:spPr>
              <a:xfrm>
                <a:off x="9713225" y="11321125"/>
                <a:ext cx="171750" cy="202925"/>
              </a:xfrm>
              <a:custGeom>
                <a:rect b="b" l="l" r="r" t="t"/>
                <a:pathLst>
                  <a:path extrusionOk="0" h="8117" w="6870">
                    <a:moveTo>
                      <a:pt x="760" y="0"/>
                    </a:moveTo>
                    <a:lnTo>
                      <a:pt x="0" y="7660"/>
                    </a:lnTo>
                    <a:lnTo>
                      <a:pt x="2432" y="7873"/>
                    </a:lnTo>
                    <a:lnTo>
                      <a:pt x="2705" y="5472"/>
                    </a:lnTo>
                    <a:lnTo>
                      <a:pt x="3951" y="5532"/>
                    </a:lnTo>
                    <a:lnTo>
                      <a:pt x="3799" y="8055"/>
                    </a:lnTo>
                    <a:lnTo>
                      <a:pt x="6535" y="8116"/>
                    </a:lnTo>
                    <a:lnTo>
                      <a:pt x="6869" y="335"/>
                    </a:lnTo>
                    <a:lnTo>
                      <a:pt x="4407" y="61"/>
                    </a:lnTo>
                    <a:lnTo>
                      <a:pt x="4103" y="4286"/>
                    </a:lnTo>
                    <a:lnTo>
                      <a:pt x="2888" y="4195"/>
                    </a:lnTo>
                    <a:lnTo>
                      <a:pt x="3344" y="304"/>
                    </a:lnTo>
                    <a:lnTo>
                      <a:pt x="76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20"/>
              <p:cNvSpPr/>
              <p:nvPr/>
            </p:nvSpPr>
            <p:spPr>
              <a:xfrm>
                <a:off x="9964750" y="11348475"/>
                <a:ext cx="169475" cy="211275"/>
              </a:xfrm>
              <a:custGeom>
                <a:rect b="b" l="l" r="r" t="t"/>
                <a:pathLst>
                  <a:path extrusionOk="0" h="8451" w="6779">
                    <a:moveTo>
                      <a:pt x="1185" y="1"/>
                    </a:moveTo>
                    <a:lnTo>
                      <a:pt x="243" y="2402"/>
                    </a:lnTo>
                    <a:lnTo>
                      <a:pt x="1793" y="2888"/>
                    </a:lnTo>
                    <a:lnTo>
                      <a:pt x="0" y="7752"/>
                    </a:lnTo>
                    <a:lnTo>
                      <a:pt x="2219" y="8451"/>
                    </a:lnTo>
                    <a:lnTo>
                      <a:pt x="4377" y="3739"/>
                    </a:lnTo>
                    <a:lnTo>
                      <a:pt x="5927" y="4226"/>
                    </a:lnTo>
                    <a:lnTo>
                      <a:pt x="6778" y="2037"/>
                    </a:lnTo>
                    <a:lnTo>
                      <a:pt x="118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20"/>
              <p:cNvSpPr/>
              <p:nvPr/>
            </p:nvSpPr>
            <p:spPr>
              <a:xfrm>
                <a:off x="10093150" y="11453600"/>
                <a:ext cx="177100" cy="178350"/>
              </a:xfrm>
              <a:custGeom>
                <a:rect b="b" l="l" r="r" t="t"/>
                <a:pathLst>
                  <a:path extrusionOk="0" h="7134" w="7084">
                    <a:moveTo>
                      <a:pt x="3648" y="2361"/>
                    </a:moveTo>
                    <a:cubicBezTo>
                      <a:pt x="3800" y="2361"/>
                      <a:pt x="3952" y="2452"/>
                      <a:pt x="4104" y="2513"/>
                    </a:cubicBezTo>
                    <a:cubicBezTo>
                      <a:pt x="4256" y="2635"/>
                      <a:pt x="4378" y="2756"/>
                      <a:pt x="4439" y="2878"/>
                    </a:cubicBezTo>
                    <a:cubicBezTo>
                      <a:pt x="4469" y="3030"/>
                      <a:pt x="4560" y="3121"/>
                      <a:pt x="4560" y="3273"/>
                    </a:cubicBezTo>
                    <a:cubicBezTo>
                      <a:pt x="4560" y="3425"/>
                      <a:pt x="4560" y="3577"/>
                      <a:pt x="4530" y="3729"/>
                    </a:cubicBezTo>
                    <a:cubicBezTo>
                      <a:pt x="4469" y="3881"/>
                      <a:pt x="4408" y="4002"/>
                      <a:pt x="4317" y="4154"/>
                    </a:cubicBezTo>
                    <a:cubicBezTo>
                      <a:pt x="4256" y="4306"/>
                      <a:pt x="4135" y="4428"/>
                      <a:pt x="4074" y="4458"/>
                    </a:cubicBezTo>
                    <a:cubicBezTo>
                      <a:pt x="3952" y="4580"/>
                      <a:pt x="3831" y="4641"/>
                      <a:pt x="3679" y="4702"/>
                    </a:cubicBezTo>
                    <a:cubicBezTo>
                      <a:pt x="3527" y="4732"/>
                      <a:pt x="3375" y="4732"/>
                      <a:pt x="3223" y="4732"/>
                    </a:cubicBezTo>
                    <a:cubicBezTo>
                      <a:pt x="3071" y="4732"/>
                      <a:pt x="2919" y="4641"/>
                      <a:pt x="2767" y="4580"/>
                    </a:cubicBezTo>
                    <a:cubicBezTo>
                      <a:pt x="2615" y="4458"/>
                      <a:pt x="2493" y="4398"/>
                      <a:pt x="2433" y="4215"/>
                    </a:cubicBezTo>
                    <a:cubicBezTo>
                      <a:pt x="2341" y="4124"/>
                      <a:pt x="2341" y="3972"/>
                      <a:pt x="2311" y="3820"/>
                    </a:cubicBezTo>
                    <a:cubicBezTo>
                      <a:pt x="2281" y="3668"/>
                      <a:pt x="2311" y="3516"/>
                      <a:pt x="2341" y="3364"/>
                    </a:cubicBezTo>
                    <a:cubicBezTo>
                      <a:pt x="2402" y="3212"/>
                      <a:pt x="2463" y="3060"/>
                      <a:pt x="2554" y="2939"/>
                    </a:cubicBezTo>
                    <a:cubicBezTo>
                      <a:pt x="2615" y="2817"/>
                      <a:pt x="2736" y="2695"/>
                      <a:pt x="2858" y="2604"/>
                    </a:cubicBezTo>
                    <a:cubicBezTo>
                      <a:pt x="2949" y="2513"/>
                      <a:pt x="3071" y="2452"/>
                      <a:pt x="3223" y="2392"/>
                    </a:cubicBezTo>
                    <a:cubicBezTo>
                      <a:pt x="3344" y="2361"/>
                      <a:pt x="3496" y="2361"/>
                      <a:pt x="3648" y="2361"/>
                    </a:cubicBezTo>
                    <a:close/>
                    <a:moveTo>
                      <a:pt x="3726" y="1"/>
                    </a:moveTo>
                    <a:cubicBezTo>
                      <a:pt x="3657" y="1"/>
                      <a:pt x="3590" y="7"/>
                      <a:pt x="3527" y="21"/>
                    </a:cubicBezTo>
                    <a:cubicBezTo>
                      <a:pt x="3253" y="51"/>
                      <a:pt x="2949" y="81"/>
                      <a:pt x="2645" y="173"/>
                    </a:cubicBezTo>
                    <a:cubicBezTo>
                      <a:pt x="2341" y="233"/>
                      <a:pt x="2068" y="355"/>
                      <a:pt x="1825" y="507"/>
                    </a:cubicBezTo>
                    <a:cubicBezTo>
                      <a:pt x="1551" y="659"/>
                      <a:pt x="1308" y="841"/>
                      <a:pt x="1095" y="1084"/>
                    </a:cubicBezTo>
                    <a:cubicBezTo>
                      <a:pt x="913" y="1267"/>
                      <a:pt x="670" y="1540"/>
                      <a:pt x="518" y="1814"/>
                    </a:cubicBezTo>
                    <a:cubicBezTo>
                      <a:pt x="366" y="2118"/>
                      <a:pt x="214" y="2361"/>
                      <a:pt x="153" y="2665"/>
                    </a:cubicBezTo>
                    <a:cubicBezTo>
                      <a:pt x="62" y="2969"/>
                      <a:pt x="1" y="3273"/>
                      <a:pt x="1" y="3577"/>
                    </a:cubicBezTo>
                    <a:cubicBezTo>
                      <a:pt x="1" y="3881"/>
                      <a:pt x="1" y="4154"/>
                      <a:pt x="62" y="4458"/>
                    </a:cubicBezTo>
                    <a:cubicBezTo>
                      <a:pt x="153" y="4762"/>
                      <a:pt x="214" y="5036"/>
                      <a:pt x="366" y="5309"/>
                    </a:cubicBezTo>
                    <a:cubicBezTo>
                      <a:pt x="518" y="5553"/>
                      <a:pt x="670" y="5796"/>
                      <a:pt x="913" y="6009"/>
                    </a:cubicBezTo>
                    <a:cubicBezTo>
                      <a:pt x="1095" y="6252"/>
                      <a:pt x="1369" y="6434"/>
                      <a:pt x="1612" y="6616"/>
                    </a:cubicBezTo>
                    <a:cubicBezTo>
                      <a:pt x="1885" y="6768"/>
                      <a:pt x="2189" y="6920"/>
                      <a:pt x="2493" y="7012"/>
                    </a:cubicBezTo>
                    <a:cubicBezTo>
                      <a:pt x="2797" y="7072"/>
                      <a:pt x="3101" y="7133"/>
                      <a:pt x="3405" y="7133"/>
                    </a:cubicBezTo>
                    <a:cubicBezTo>
                      <a:pt x="3709" y="7133"/>
                      <a:pt x="4013" y="7072"/>
                      <a:pt x="4317" y="7012"/>
                    </a:cubicBezTo>
                    <a:cubicBezTo>
                      <a:pt x="4621" y="6920"/>
                      <a:pt x="4895" y="6829"/>
                      <a:pt x="5168" y="6677"/>
                    </a:cubicBezTo>
                    <a:cubicBezTo>
                      <a:pt x="5442" y="6495"/>
                      <a:pt x="5654" y="6313"/>
                      <a:pt x="5898" y="6100"/>
                    </a:cubicBezTo>
                    <a:cubicBezTo>
                      <a:pt x="6110" y="5857"/>
                      <a:pt x="6293" y="5613"/>
                      <a:pt x="6475" y="5340"/>
                    </a:cubicBezTo>
                    <a:cubicBezTo>
                      <a:pt x="6749" y="4884"/>
                      <a:pt x="6961" y="4428"/>
                      <a:pt x="7022" y="4002"/>
                    </a:cubicBezTo>
                    <a:cubicBezTo>
                      <a:pt x="7083" y="3547"/>
                      <a:pt x="7083" y="3091"/>
                      <a:pt x="6992" y="2665"/>
                    </a:cubicBezTo>
                    <a:cubicBezTo>
                      <a:pt x="6901" y="2240"/>
                      <a:pt x="6688" y="1875"/>
                      <a:pt x="6414" y="1480"/>
                    </a:cubicBezTo>
                    <a:cubicBezTo>
                      <a:pt x="6141" y="1115"/>
                      <a:pt x="5776" y="781"/>
                      <a:pt x="5320" y="507"/>
                    </a:cubicBezTo>
                    <a:cubicBezTo>
                      <a:pt x="5016" y="325"/>
                      <a:pt x="4743" y="203"/>
                      <a:pt x="4439" y="112"/>
                    </a:cubicBezTo>
                    <a:cubicBezTo>
                      <a:pt x="4205" y="65"/>
                      <a:pt x="3954" y="1"/>
                      <a:pt x="37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20"/>
              <p:cNvSpPr/>
              <p:nvPr/>
            </p:nvSpPr>
            <p:spPr>
              <a:xfrm>
                <a:off x="10204875" y="11538450"/>
                <a:ext cx="212025" cy="194175"/>
              </a:xfrm>
              <a:custGeom>
                <a:rect b="b" l="l" r="r" t="t"/>
                <a:pathLst>
                  <a:path extrusionOk="0" h="7767" w="8481">
                    <a:moveTo>
                      <a:pt x="5745" y="3162"/>
                    </a:moveTo>
                    <a:cubicBezTo>
                      <a:pt x="5897" y="3314"/>
                      <a:pt x="6018" y="3466"/>
                      <a:pt x="6049" y="3648"/>
                    </a:cubicBezTo>
                    <a:cubicBezTo>
                      <a:pt x="6079" y="3830"/>
                      <a:pt x="6140" y="3982"/>
                      <a:pt x="6079" y="4195"/>
                    </a:cubicBezTo>
                    <a:cubicBezTo>
                      <a:pt x="6049" y="4317"/>
                      <a:pt x="5988" y="4530"/>
                      <a:pt x="5897" y="4681"/>
                    </a:cubicBezTo>
                    <a:cubicBezTo>
                      <a:pt x="5836" y="4833"/>
                      <a:pt x="5714" y="4985"/>
                      <a:pt x="5562" y="5137"/>
                    </a:cubicBezTo>
                    <a:lnTo>
                      <a:pt x="5532" y="5168"/>
                    </a:lnTo>
                    <a:cubicBezTo>
                      <a:pt x="5380" y="5320"/>
                      <a:pt x="5228" y="5441"/>
                      <a:pt x="5015" y="5563"/>
                    </a:cubicBezTo>
                    <a:cubicBezTo>
                      <a:pt x="4833" y="5654"/>
                      <a:pt x="4620" y="5715"/>
                      <a:pt x="4407" y="5745"/>
                    </a:cubicBezTo>
                    <a:cubicBezTo>
                      <a:pt x="4225" y="5745"/>
                      <a:pt x="4012" y="5745"/>
                      <a:pt x="3800" y="5715"/>
                    </a:cubicBezTo>
                    <a:cubicBezTo>
                      <a:pt x="3617" y="5654"/>
                      <a:pt x="3435" y="5563"/>
                      <a:pt x="3252" y="5441"/>
                    </a:cubicBezTo>
                    <a:lnTo>
                      <a:pt x="5745" y="3162"/>
                    </a:lnTo>
                    <a:close/>
                    <a:moveTo>
                      <a:pt x="5198" y="1"/>
                    </a:moveTo>
                    <a:lnTo>
                      <a:pt x="0" y="5168"/>
                    </a:lnTo>
                    <a:cubicBezTo>
                      <a:pt x="122" y="5320"/>
                      <a:pt x="243" y="5441"/>
                      <a:pt x="334" y="5533"/>
                    </a:cubicBezTo>
                    <a:lnTo>
                      <a:pt x="699" y="5897"/>
                    </a:lnTo>
                    <a:cubicBezTo>
                      <a:pt x="1003" y="6232"/>
                      <a:pt x="1337" y="6505"/>
                      <a:pt x="1733" y="6748"/>
                    </a:cubicBezTo>
                    <a:cubicBezTo>
                      <a:pt x="2067" y="6992"/>
                      <a:pt x="2432" y="7204"/>
                      <a:pt x="2827" y="7356"/>
                    </a:cubicBezTo>
                    <a:cubicBezTo>
                      <a:pt x="3192" y="7569"/>
                      <a:pt x="3617" y="7630"/>
                      <a:pt x="4012" y="7721"/>
                    </a:cubicBezTo>
                    <a:cubicBezTo>
                      <a:pt x="4195" y="7751"/>
                      <a:pt x="4392" y="7767"/>
                      <a:pt x="4590" y="7767"/>
                    </a:cubicBezTo>
                    <a:cubicBezTo>
                      <a:pt x="4787" y="7767"/>
                      <a:pt x="4985" y="7751"/>
                      <a:pt x="5167" y="7721"/>
                    </a:cubicBezTo>
                    <a:cubicBezTo>
                      <a:pt x="5562" y="7630"/>
                      <a:pt x="5927" y="7478"/>
                      <a:pt x="6322" y="7295"/>
                    </a:cubicBezTo>
                    <a:cubicBezTo>
                      <a:pt x="6687" y="7083"/>
                      <a:pt x="7082" y="6809"/>
                      <a:pt x="7417" y="6414"/>
                    </a:cubicBezTo>
                    <a:cubicBezTo>
                      <a:pt x="7812" y="6049"/>
                      <a:pt x="8055" y="5624"/>
                      <a:pt x="8207" y="5289"/>
                    </a:cubicBezTo>
                    <a:cubicBezTo>
                      <a:pt x="8389" y="4864"/>
                      <a:pt x="8480" y="4408"/>
                      <a:pt x="8450" y="3982"/>
                    </a:cubicBezTo>
                    <a:cubicBezTo>
                      <a:pt x="8389" y="3526"/>
                      <a:pt x="8298" y="3101"/>
                      <a:pt x="8085" y="2706"/>
                    </a:cubicBezTo>
                    <a:cubicBezTo>
                      <a:pt x="7903" y="2280"/>
                      <a:pt x="7599" y="1885"/>
                      <a:pt x="7234" y="1520"/>
                    </a:cubicBezTo>
                    <a:cubicBezTo>
                      <a:pt x="6961" y="1216"/>
                      <a:pt x="6626" y="943"/>
                      <a:pt x="6262" y="669"/>
                    </a:cubicBezTo>
                    <a:cubicBezTo>
                      <a:pt x="5927" y="426"/>
                      <a:pt x="5593" y="183"/>
                      <a:pt x="51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20"/>
              <p:cNvSpPr/>
              <p:nvPr/>
            </p:nvSpPr>
            <p:spPr>
              <a:xfrm>
                <a:off x="10307450" y="11701075"/>
                <a:ext cx="227225" cy="208975"/>
              </a:xfrm>
              <a:custGeom>
                <a:rect b="b" l="l" r="r" t="t"/>
                <a:pathLst>
                  <a:path extrusionOk="0" h="8359" w="9089">
                    <a:moveTo>
                      <a:pt x="5836" y="2857"/>
                    </a:moveTo>
                    <a:lnTo>
                      <a:pt x="4499" y="4256"/>
                    </a:lnTo>
                    <a:lnTo>
                      <a:pt x="4043" y="3556"/>
                    </a:lnTo>
                    <a:lnTo>
                      <a:pt x="5836" y="2857"/>
                    </a:lnTo>
                    <a:close/>
                    <a:moveTo>
                      <a:pt x="7265" y="0"/>
                    </a:moveTo>
                    <a:lnTo>
                      <a:pt x="0" y="2310"/>
                    </a:lnTo>
                    <a:lnTo>
                      <a:pt x="1338" y="4772"/>
                    </a:lnTo>
                    <a:lnTo>
                      <a:pt x="2523" y="4316"/>
                    </a:lnTo>
                    <a:lnTo>
                      <a:pt x="3253" y="5350"/>
                    </a:lnTo>
                    <a:lnTo>
                      <a:pt x="2402" y="6292"/>
                    </a:lnTo>
                    <a:lnTo>
                      <a:pt x="4225" y="8359"/>
                    </a:lnTo>
                    <a:lnTo>
                      <a:pt x="9089" y="2432"/>
                    </a:lnTo>
                    <a:lnTo>
                      <a:pt x="726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20"/>
              <p:cNvSpPr/>
              <p:nvPr/>
            </p:nvSpPr>
            <p:spPr>
              <a:xfrm>
                <a:off x="10397875" y="11820375"/>
                <a:ext cx="231800" cy="167200"/>
              </a:xfrm>
              <a:custGeom>
                <a:rect b="b" l="l" r="r" t="t"/>
                <a:pathLst>
                  <a:path extrusionOk="0" h="6688" w="9272">
                    <a:moveTo>
                      <a:pt x="6262" y="0"/>
                    </a:moveTo>
                    <a:lnTo>
                      <a:pt x="3162" y="3040"/>
                    </a:lnTo>
                    <a:lnTo>
                      <a:pt x="1" y="4316"/>
                    </a:lnTo>
                    <a:lnTo>
                      <a:pt x="1034" y="6687"/>
                    </a:lnTo>
                    <a:lnTo>
                      <a:pt x="4226" y="5472"/>
                    </a:lnTo>
                    <a:lnTo>
                      <a:pt x="9271" y="6627"/>
                    </a:lnTo>
                    <a:lnTo>
                      <a:pt x="8390" y="4104"/>
                    </a:lnTo>
                    <a:lnTo>
                      <a:pt x="5654" y="3769"/>
                    </a:lnTo>
                    <a:lnTo>
                      <a:pt x="7691" y="2432"/>
                    </a:lnTo>
                    <a:lnTo>
                      <a:pt x="62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20"/>
              <p:cNvSpPr/>
              <p:nvPr/>
            </p:nvSpPr>
            <p:spPr>
              <a:xfrm>
                <a:off x="10446500" y="12009575"/>
                <a:ext cx="219650" cy="100150"/>
              </a:xfrm>
              <a:custGeom>
                <a:rect b="b" l="l" r="r" t="t"/>
                <a:pathLst>
                  <a:path extrusionOk="0" h="4006" w="8786">
                    <a:moveTo>
                      <a:pt x="8147" y="1"/>
                    </a:moveTo>
                    <a:lnTo>
                      <a:pt x="2615" y="1521"/>
                    </a:lnTo>
                    <a:lnTo>
                      <a:pt x="3071" y="3496"/>
                    </a:lnTo>
                    <a:lnTo>
                      <a:pt x="8785" y="2615"/>
                    </a:lnTo>
                    <a:lnTo>
                      <a:pt x="8147" y="1"/>
                    </a:lnTo>
                    <a:close/>
                    <a:moveTo>
                      <a:pt x="1141" y="1680"/>
                    </a:moveTo>
                    <a:cubicBezTo>
                      <a:pt x="1065" y="1680"/>
                      <a:pt x="989" y="1688"/>
                      <a:pt x="913" y="1703"/>
                    </a:cubicBezTo>
                    <a:cubicBezTo>
                      <a:pt x="761" y="1733"/>
                      <a:pt x="609" y="1825"/>
                      <a:pt x="487" y="1916"/>
                    </a:cubicBezTo>
                    <a:cubicBezTo>
                      <a:pt x="366" y="2007"/>
                      <a:pt x="274" y="2129"/>
                      <a:pt x="183" y="2250"/>
                    </a:cubicBezTo>
                    <a:cubicBezTo>
                      <a:pt x="122" y="2372"/>
                      <a:pt x="62" y="2493"/>
                      <a:pt x="31" y="2676"/>
                    </a:cubicBezTo>
                    <a:cubicBezTo>
                      <a:pt x="1" y="2828"/>
                      <a:pt x="1" y="2949"/>
                      <a:pt x="31" y="3132"/>
                    </a:cubicBezTo>
                    <a:cubicBezTo>
                      <a:pt x="62" y="3253"/>
                      <a:pt x="153" y="3436"/>
                      <a:pt x="214" y="3527"/>
                    </a:cubicBezTo>
                    <a:cubicBezTo>
                      <a:pt x="335" y="3648"/>
                      <a:pt x="457" y="3770"/>
                      <a:pt x="578" y="3831"/>
                    </a:cubicBezTo>
                    <a:cubicBezTo>
                      <a:pt x="670" y="3922"/>
                      <a:pt x="822" y="3952"/>
                      <a:pt x="974" y="3983"/>
                    </a:cubicBezTo>
                    <a:cubicBezTo>
                      <a:pt x="1050" y="3998"/>
                      <a:pt x="1126" y="4005"/>
                      <a:pt x="1202" y="4005"/>
                    </a:cubicBezTo>
                    <a:cubicBezTo>
                      <a:pt x="1278" y="4005"/>
                      <a:pt x="1353" y="3998"/>
                      <a:pt x="1429" y="3983"/>
                    </a:cubicBezTo>
                    <a:cubicBezTo>
                      <a:pt x="1581" y="3952"/>
                      <a:pt x="1733" y="3891"/>
                      <a:pt x="1855" y="3800"/>
                    </a:cubicBezTo>
                    <a:cubicBezTo>
                      <a:pt x="1977" y="3679"/>
                      <a:pt x="2068" y="3557"/>
                      <a:pt x="2159" y="3466"/>
                    </a:cubicBezTo>
                    <a:cubicBezTo>
                      <a:pt x="2220" y="3344"/>
                      <a:pt x="2281" y="3192"/>
                      <a:pt x="2311" y="3040"/>
                    </a:cubicBezTo>
                    <a:cubicBezTo>
                      <a:pt x="2341" y="2888"/>
                      <a:pt x="2341" y="2736"/>
                      <a:pt x="2311" y="2584"/>
                    </a:cubicBezTo>
                    <a:cubicBezTo>
                      <a:pt x="2281" y="2432"/>
                      <a:pt x="2189" y="2280"/>
                      <a:pt x="2129" y="2159"/>
                    </a:cubicBezTo>
                    <a:cubicBezTo>
                      <a:pt x="2007" y="2068"/>
                      <a:pt x="1885" y="1946"/>
                      <a:pt x="1764" y="1855"/>
                    </a:cubicBezTo>
                    <a:cubicBezTo>
                      <a:pt x="1673" y="1794"/>
                      <a:pt x="1521" y="1733"/>
                      <a:pt x="1369" y="1703"/>
                    </a:cubicBezTo>
                    <a:cubicBezTo>
                      <a:pt x="1293" y="1688"/>
                      <a:pt x="1217" y="1680"/>
                      <a:pt x="1141" y="16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20"/>
              <p:cNvSpPr/>
              <p:nvPr/>
            </p:nvSpPr>
            <p:spPr>
              <a:xfrm>
                <a:off x="9043750" y="11587650"/>
                <a:ext cx="1367825" cy="1341825"/>
              </a:xfrm>
              <a:custGeom>
                <a:rect b="b" l="l" r="r" t="t"/>
                <a:pathLst>
                  <a:path extrusionOk="0" h="53673" w="54713">
                    <a:moveTo>
                      <a:pt x="27821" y="1"/>
                    </a:moveTo>
                    <a:cubicBezTo>
                      <a:pt x="27183" y="1"/>
                      <a:pt x="26542" y="23"/>
                      <a:pt x="25898" y="69"/>
                    </a:cubicBezTo>
                    <a:cubicBezTo>
                      <a:pt x="25411" y="130"/>
                      <a:pt x="24955" y="160"/>
                      <a:pt x="24499" y="251"/>
                    </a:cubicBezTo>
                    <a:cubicBezTo>
                      <a:pt x="24104" y="312"/>
                      <a:pt x="23709" y="343"/>
                      <a:pt x="23314" y="434"/>
                    </a:cubicBezTo>
                    <a:cubicBezTo>
                      <a:pt x="22676" y="555"/>
                      <a:pt x="22037" y="647"/>
                      <a:pt x="21429" y="799"/>
                    </a:cubicBezTo>
                    <a:cubicBezTo>
                      <a:pt x="18907" y="1406"/>
                      <a:pt x="16566" y="2379"/>
                      <a:pt x="14378" y="3625"/>
                    </a:cubicBezTo>
                    <a:cubicBezTo>
                      <a:pt x="14165" y="3747"/>
                      <a:pt x="13982" y="3838"/>
                      <a:pt x="13770" y="3960"/>
                    </a:cubicBezTo>
                    <a:cubicBezTo>
                      <a:pt x="12858" y="4507"/>
                      <a:pt x="12007" y="5115"/>
                      <a:pt x="11156" y="5783"/>
                    </a:cubicBezTo>
                    <a:cubicBezTo>
                      <a:pt x="4043" y="11407"/>
                      <a:pt x="0" y="20495"/>
                      <a:pt x="1155" y="30130"/>
                    </a:cubicBezTo>
                    <a:cubicBezTo>
                      <a:pt x="1520" y="32927"/>
                      <a:pt x="2280" y="35541"/>
                      <a:pt x="3374" y="37972"/>
                    </a:cubicBezTo>
                    <a:cubicBezTo>
                      <a:pt x="4256" y="39948"/>
                      <a:pt x="5380" y="41802"/>
                      <a:pt x="6718" y="43474"/>
                    </a:cubicBezTo>
                    <a:cubicBezTo>
                      <a:pt x="7812" y="44842"/>
                      <a:pt x="9028" y="46088"/>
                      <a:pt x="10365" y="47243"/>
                    </a:cubicBezTo>
                    <a:cubicBezTo>
                      <a:pt x="11460" y="48155"/>
                      <a:pt x="12554" y="48976"/>
                      <a:pt x="13770" y="49705"/>
                    </a:cubicBezTo>
                    <a:cubicBezTo>
                      <a:pt x="17905" y="52236"/>
                      <a:pt x="22743" y="53672"/>
                      <a:pt x="27824" y="53672"/>
                    </a:cubicBezTo>
                    <a:cubicBezTo>
                      <a:pt x="28905" y="53672"/>
                      <a:pt x="29997" y="53607"/>
                      <a:pt x="31095" y="53474"/>
                    </a:cubicBezTo>
                    <a:cubicBezTo>
                      <a:pt x="37326" y="52684"/>
                      <a:pt x="42798" y="49827"/>
                      <a:pt x="46901" y="45693"/>
                    </a:cubicBezTo>
                    <a:cubicBezTo>
                      <a:pt x="47266" y="45298"/>
                      <a:pt x="47600" y="44963"/>
                      <a:pt x="47934" y="44568"/>
                    </a:cubicBezTo>
                    <a:cubicBezTo>
                      <a:pt x="48664" y="43778"/>
                      <a:pt x="49333" y="42896"/>
                      <a:pt x="49941" y="41985"/>
                    </a:cubicBezTo>
                    <a:cubicBezTo>
                      <a:pt x="52828" y="37820"/>
                      <a:pt x="54500" y="32835"/>
                      <a:pt x="54652" y="27547"/>
                    </a:cubicBezTo>
                    <a:cubicBezTo>
                      <a:pt x="54713" y="26574"/>
                      <a:pt x="54652" y="25571"/>
                      <a:pt x="54591" y="24598"/>
                    </a:cubicBezTo>
                    <a:cubicBezTo>
                      <a:pt x="54561" y="24203"/>
                      <a:pt x="54500" y="23869"/>
                      <a:pt x="54470" y="23504"/>
                    </a:cubicBezTo>
                    <a:cubicBezTo>
                      <a:pt x="54348" y="22501"/>
                      <a:pt x="54166" y="21559"/>
                      <a:pt x="53862" y="20586"/>
                    </a:cubicBezTo>
                    <a:cubicBezTo>
                      <a:pt x="53770" y="20343"/>
                      <a:pt x="53740" y="20100"/>
                      <a:pt x="53679" y="19826"/>
                    </a:cubicBezTo>
                    <a:cubicBezTo>
                      <a:pt x="53375" y="18671"/>
                      <a:pt x="52950" y="17486"/>
                      <a:pt x="52494" y="16391"/>
                    </a:cubicBezTo>
                    <a:cubicBezTo>
                      <a:pt x="52463" y="16270"/>
                      <a:pt x="52433" y="16118"/>
                      <a:pt x="52342" y="15996"/>
                    </a:cubicBezTo>
                    <a:cubicBezTo>
                      <a:pt x="52038" y="15236"/>
                      <a:pt x="51673" y="14507"/>
                      <a:pt x="51278" y="13838"/>
                    </a:cubicBezTo>
                    <a:cubicBezTo>
                      <a:pt x="46651" y="5470"/>
                      <a:pt x="37731" y="1"/>
                      <a:pt x="278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20"/>
              <p:cNvSpPr/>
              <p:nvPr/>
            </p:nvSpPr>
            <p:spPr>
              <a:xfrm>
                <a:off x="9048300" y="11731475"/>
                <a:ext cx="708250" cy="1075850"/>
              </a:xfrm>
              <a:custGeom>
                <a:rect b="b" l="l" r="r" t="t"/>
                <a:pathLst>
                  <a:path extrusionOk="0" h="43034" w="28330">
                    <a:moveTo>
                      <a:pt x="11095" y="0"/>
                    </a:moveTo>
                    <a:cubicBezTo>
                      <a:pt x="10396" y="517"/>
                      <a:pt x="9758" y="1064"/>
                      <a:pt x="9150" y="1672"/>
                    </a:cubicBezTo>
                    <a:cubicBezTo>
                      <a:pt x="3223" y="7325"/>
                      <a:pt x="1" y="15623"/>
                      <a:pt x="1065" y="24347"/>
                    </a:cubicBezTo>
                    <a:cubicBezTo>
                      <a:pt x="1551" y="28541"/>
                      <a:pt x="3010" y="32371"/>
                      <a:pt x="5168" y="35684"/>
                    </a:cubicBezTo>
                    <a:cubicBezTo>
                      <a:pt x="5624" y="36353"/>
                      <a:pt x="6080" y="37052"/>
                      <a:pt x="6597" y="37691"/>
                    </a:cubicBezTo>
                    <a:cubicBezTo>
                      <a:pt x="7225" y="37555"/>
                      <a:pt x="7850" y="37478"/>
                      <a:pt x="8460" y="37478"/>
                    </a:cubicBezTo>
                    <a:cubicBezTo>
                      <a:pt x="9769" y="37478"/>
                      <a:pt x="11010" y="37832"/>
                      <a:pt x="12068" y="38724"/>
                    </a:cubicBezTo>
                    <a:cubicBezTo>
                      <a:pt x="12797" y="39332"/>
                      <a:pt x="13436" y="40153"/>
                      <a:pt x="14348" y="40274"/>
                    </a:cubicBezTo>
                    <a:cubicBezTo>
                      <a:pt x="14424" y="40284"/>
                      <a:pt x="14499" y="40289"/>
                      <a:pt x="14573" y="40289"/>
                    </a:cubicBezTo>
                    <a:cubicBezTo>
                      <a:pt x="15651" y="40289"/>
                      <a:pt x="16519" y="39312"/>
                      <a:pt x="17600" y="39028"/>
                    </a:cubicBezTo>
                    <a:cubicBezTo>
                      <a:pt x="17847" y="38957"/>
                      <a:pt x="18096" y="38924"/>
                      <a:pt x="18344" y="38924"/>
                    </a:cubicBezTo>
                    <a:cubicBezTo>
                      <a:pt x="19471" y="38924"/>
                      <a:pt x="20588" y="39599"/>
                      <a:pt x="21460" y="40396"/>
                    </a:cubicBezTo>
                    <a:cubicBezTo>
                      <a:pt x="22524" y="41308"/>
                      <a:pt x="23527" y="42432"/>
                      <a:pt x="24895" y="42888"/>
                    </a:cubicBezTo>
                    <a:cubicBezTo>
                      <a:pt x="25190" y="42986"/>
                      <a:pt x="25505" y="43034"/>
                      <a:pt x="25821" y="43034"/>
                    </a:cubicBezTo>
                    <a:cubicBezTo>
                      <a:pt x="26972" y="43034"/>
                      <a:pt x="28126" y="42405"/>
                      <a:pt x="28269" y="41308"/>
                    </a:cubicBezTo>
                    <a:cubicBezTo>
                      <a:pt x="28330" y="40639"/>
                      <a:pt x="28026" y="39970"/>
                      <a:pt x="27661" y="39484"/>
                    </a:cubicBezTo>
                    <a:cubicBezTo>
                      <a:pt x="25260" y="36353"/>
                      <a:pt x="20062" y="36536"/>
                      <a:pt x="17752" y="33344"/>
                    </a:cubicBezTo>
                    <a:cubicBezTo>
                      <a:pt x="16931" y="32219"/>
                      <a:pt x="16475" y="30608"/>
                      <a:pt x="15168" y="30092"/>
                    </a:cubicBezTo>
                    <a:cubicBezTo>
                      <a:pt x="14868" y="29972"/>
                      <a:pt x="14562" y="29922"/>
                      <a:pt x="14251" y="29922"/>
                    </a:cubicBezTo>
                    <a:cubicBezTo>
                      <a:pt x="12836" y="29922"/>
                      <a:pt x="11331" y="30942"/>
                      <a:pt x="9915" y="30942"/>
                    </a:cubicBezTo>
                    <a:cubicBezTo>
                      <a:pt x="9594" y="30942"/>
                      <a:pt x="9277" y="30889"/>
                      <a:pt x="8968" y="30760"/>
                    </a:cubicBezTo>
                    <a:cubicBezTo>
                      <a:pt x="7357" y="30152"/>
                      <a:pt x="7113" y="27934"/>
                      <a:pt x="7812" y="26353"/>
                    </a:cubicBezTo>
                    <a:cubicBezTo>
                      <a:pt x="8542" y="24803"/>
                      <a:pt x="9940" y="23678"/>
                      <a:pt x="10943" y="22310"/>
                    </a:cubicBezTo>
                    <a:cubicBezTo>
                      <a:pt x="13253" y="19149"/>
                      <a:pt x="13345" y="14560"/>
                      <a:pt x="11156" y="11307"/>
                    </a:cubicBezTo>
                    <a:cubicBezTo>
                      <a:pt x="8876" y="7872"/>
                      <a:pt x="12433" y="3374"/>
                      <a:pt x="110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20"/>
              <p:cNvSpPr/>
              <p:nvPr/>
            </p:nvSpPr>
            <p:spPr>
              <a:xfrm>
                <a:off x="9984300" y="12266225"/>
                <a:ext cx="425750" cy="371050"/>
              </a:xfrm>
              <a:custGeom>
                <a:rect b="b" l="l" r="r" t="t"/>
                <a:pathLst>
                  <a:path extrusionOk="0" h="14842" w="17030">
                    <a:moveTo>
                      <a:pt x="15375" y="0"/>
                    </a:moveTo>
                    <a:cubicBezTo>
                      <a:pt x="15296" y="0"/>
                      <a:pt x="15219" y="11"/>
                      <a:pt x="15145" y="39"/>
                    </a:cubicBezTo>
                    <a:cubicBezTo>
                      <a:pt x="14568" y="160"/>
                      <a:pt x="14294" y="799"/>
                      <a:pt x="14021" y="1285"/>
                    </a:cubicBezTo>
                    <a:cubicBezTo>
                      <a:pt x="13382" y="2531"/>
                      <a:pt x="12349" y="3565"/>
                      <a:pt x="11133" y="4203"/>
                    </a:cubicBezTo>
                    <a:cubicBezTo>
                      <a:pt x="10915" y="4339"/>
                      <a:pt x="10600" y="4451"/>
                      <a:pt x="10318" y="4451"/>
                    </a:cubicBezTo>
                    <a:cubicBezTo>
                      <a:pt x="10285" y="4451"/>
                      <a:pt x="10253" y="4449"/>
                      <a:pt x="10221" y="4446"/>
                    </a:cubicBezTo>
                    <a:cubicBezTo>
                      <a:pt x="9674" y="4325"/>
                      <a:pt x="9401" y="3717"/>
                      <a:pt x="8945" y="3352"/>
                    </a:cubicBezTo>
                    <a:cubicBezTo>
                      <a:pt x="8646" y="3083"/>
                      <a:pt x="8251" y="2968"/>
                      <a:pt x="7844" y="2968"/>
                    </a:cubicBezTo>
                    <a:cubicBezTo>
                      <a:pt x="7423" y="2968"/>
                      <a:pt x="6990" y="3090"/>
                      <a:pt x="6635" y="3291"/>
                    </a:cubicBezTo>
                    <a:cubicBezTo>
                      <a:pt x="5905" y="3717"/>
                      <a:pt x="5419" y="4446"/>
                      <a:pt x="4993" y="5176"/>
                    </a:cubicBezTo>
                    <a:cubicBezTo>
                      <a:pt x="4355" y="6300"/>
                      <a:pt x="3808" y="7547"/>
                      <a:pt x="3443" y="8823"/>
                    </a:cubicBezTo>
                    <a:cubicBezTo>
                      <a:pt x="3230" y="9462"/>
                      <a:pt x="3048" y="10191"/>
                      <a:pt x="2470" y="10556"/>
                    </a:cubicBezTo>
                    <a:cubicBezTo>
                      <a:pt x="1984" y="10890"/>
                      <a:pt x="1255" y="10890"/>
                      <a:pt x="799" y="11316"/>
                    </a:cubicBezTo>
                    <a:cubicBezTo>
                      <a:pt x="1" y="12084"/>
                      <a:pt x="984" y="13599"/>
                      <a:pt x="2128" y="13599"/>
                    </a:cubicBezTo>
                    <a:cubicBezTo>
                      <a:pt x="2161" y="13599"/>
                      <a:pt x="2194" y="13598"/>
                      <a:pt x="2227" y="13595"/>
                    </a:cubicBezTo>
                    <a:cubicBezTo>
                      <a:pt x="3413" y="13535"/>
                      <a:pt x="4264" y="12531"/>
                      <a:pt x="4963" y="11589"/>
                    </a:cubicBezTo>
                    <a:cubicBezTo>
                      <a:pt x="5267" y="11164"/>
                      <a:pt x="5571" y="10708"/>
                      <a:pt x="6027" y="10495"/>
                    </a:cubicBezTo>
                    <a:cubicBezTo>
                      <a:pt x="6228" y="10400"/>
                      <a:pt x="6439" y="10358"/>
                      <a:pt x="6652" y="10358"/>
                    </a:cubicBezTo>
                    <a:cubicBezTo>
                      <a:pt x="7467" y="10358"/>
                      <a:pt x="8317" y="10975"/>
                      <a:pt x="8823" y="11650"/>
                    </a:cubicBezTo>
                    <a:cubicBezTo>
                      <a:pt x="9492" y="12531"/>
                      <a:pt x="9917" y="13626"/>
                      <a:pt x="10829" y="14234"/>
                    </a:cubicBezTo>
                    <a:cubicBezTo>
                      <a:pt x="11315" y="14538"/>
                      <a:pt x="11802" y="14690"/>
                      <a:pt x="12319" y="14842"/>
                    </a:cubicBezTo>
                    <a:cubicBezTo>
                      <a:pt x="12471" y="14659"/>
                      <a:pt x="12592" y="14477"/>
                      <a:pt x="12714" y="14294"/>
                    </a:cubicBezTo>
                    <a:cubicBezTo>
                      <a:pt x="14385" y="11741"/>
                      <a:pt x="15601" y="8884"/>
                      <a:pt x="16331" y="5844"/>
                    </a:cubicBezTo>
                    <a:cubicBezTo>
                      <a:pt x="16726" y="4112"/>
                      <a:pt x="16999" y="2288"/>
                      <a:pt x="17030" y="404"/>
                    </a:cubicBezTo>
                    <a:cubicBezTo>
                      <a:pt x="16696" y="282"/>
                      <a:pt x="16361" y="191"/>
                      <a:pt x="15966" y="100"/>
                    </a:cubicBezTo>
                    <a:cubicBezTo>
                      <a:pt x="15754" y="57"/>
                      <a:pt x="15558" y="0"/>
                      <a:pt x="153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20"/>
              <p:cNvSpPr/>
              <p:nvPr/>
            </p:nvSpPr>
            <p:spPr>
              <a:xfrm>
                <a:off x="9600750" y="11586025"/>
                <a:ext cx="725725" cy="483075"/>
              </a:xfrm>
              <a:custGeom>
                <a:rect b="b" l="l" r="r" t="t"/>
                <a:pathLst>
                  <a:path extrusionOk="0" h="19323" w="29029">
                    <a:moveTo>
                      <a:pt x="5549" y="1"/>
                    </a:moveTo>
                    <a:cubicBezTo>
                      <a:pt x="4938" y="1"/>
                      <a:pt x="4328" y="23"/>
                      <a:pt x="3709" y="73"/>
                    </a:cubicBezTo>
                    <a:cubicBezTo>
                      <a:pt x="3648" y="438"/>
                      <a:pt x="3587" y="803"/>
                      <a:pt x="3435" y="1168"/>
                    </a:cubicBezTo>
                    <a:cubicBezTo>
                      <a:pt x="2979" y="2292"/>
                      <a:pt x="1885" y="2991"/>
                      <a:pt x="1216" y="4025"/>
                    </a:cubicBezTo>
                    <a:cubicBezTo>
                      <a:pt x="0" y="5940"/>
                      <a:pt x="821" y="8827"/>
                      <a:pt x="2858" y="9800"/>
                    </a:cubicBezTo>
                    <a:cubicBezTo>
                      <a:pt x="4013" y="10377"/>
                      <a:pt x="5381" y="10377"/>
                      <a:pt x="6627" y="10712"/>
                    </a:cubicBezTo>
                    <a:cubicBezTo>
                      <a:pt x="11368" y="12080"/>
                      <a:pt x="13587" y="18554"/>
                      <a:pt x="18481" y="19253"/>
                    </a:cubicBezTo>
                    <a:cubicBezTo>
                      <a:pt x="18791" y="19300"/>
                      <a:pt x="19096" y="19323"/>
                      <a:pt x="19397" y="19323"/>
                    </a:cubicBezTo>
                    <a:cubicBezTo>
                      <a:pt x="22961" y="19323"/>
                      <a:pt x="25917" y="16171"/>
                      <a:pt x="29028" y="13873"/>
                    </a:cubicBezTo>
                    <a:cubicBezTo>
                      <a:pt x="27357" y="10864"/>
                      <a:pt x="25168" y="8219"/>
                      <a:pt x="22584" y="6031"/>
                    </a:cubicBezTo>
                    <a:cubicBezTo>
                      <a:pt x="18238" y="2535"/>
                      <a:pt x="12858" y="347"/>
                      <a:pt x="7052" y="43"/>
                    </a:cubicBezTo>
                    <a:cubicBezTo>
                      <a:pt x="6547" y="16"/>
                      <a:pt x="6047" y="1"/>
                      <a:pt x="55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20"/>
              <p:cNvSpPr/>
              <p:nvPr/>
            </p:nvSpPr>
            <p:spPr>
              <a:xfrm>
                <a:off x="9732975" y="11587075"/>
                <a:ext cx="431650" cy="349325"/>
              </a:xfrm>
              <a:custGeom>
                <a:rect b="b" l="l" r="r" t="t"/>
                <a:pathLst>
                  <a:path extrusionOk="0" h="13973" w="17266">
                    <a:moveTo>
                      <a:pt x="1672" y="1"/>
                    </a:moveTo>
                    <a:cubicBezTo>
                      <a:pt x="912" y="1460"/>
                      <a:pt x="0" y="2919"/>
                      <a:pt x="699" y="4287"/>
                    </a:cubicBezTo>
                    <a:cubicBezTo>
                      <a:pt x="1313" y="5541"/>
                      <a:pt x="2871" y="5875"/>
                      <a:pt x="4274" y="5875"/>
                    </a:cubicBezTo>
                    <a:cubicBezTo>
                      <a:pt x="4401" y="5875"/>
                      <a:pt x="4527" y="5872"/>
                      <a:pt x="4651" y="5867"/>
                    </a:cubicBezTo>
                    <a:cubicBezTo>
                      <a:pt x="5096" y="5849"/>
                      <a:pt x="5554" y="5826"/>
                      <a:pt x="6007" y="5826"/>
                    </a:cubicBezTo>
                    <a:cubicBezTo>
                      <a:pt x="7103" y="5826"/>
                      <a:pt x="8172" y="5961"/>
                      <a:pt x="8967" y="6627"/>
                    </a:cubicBezTo>
                    <a:cubicBezTo>
                      <a:pt x="9909" y="7448"/>
                      <a:pt x="10183" y="8724"/>
                      <a:pt x="10426" y="9940"/>
                    </a:cubicBezTo>
                    <a:cubicBezTo>
                      <a:pt x="10639" y="11156"/>
                      <a:pt x="10882" y="12463"/>
                      <a:pt x="11733" y="13314"/>
                    </a:cubicBezTo>
                    <a:cubicBezTo>
                      <a:pt x="12157" y="13738"/>
                      <a:pt x="12786" y="13973"/>
                      <a:pt x="13378" y="13973"/>
                    </a:cubicBezTo>
                    <a:cubicBezTo>
                      <a:pt x="14016" y="13973"/>
                      <a:pt x="14612" y="13701"/>
                      <a:pt x="14864" y="13101"/>
                    </a:cubicBezTo>
                    <a:cubicBezTo>
                      <a:pt x="15046" y="12645"/>
                      <a:pt x="15016" y="12159"/>
                      <a:pt x="14985" y="11673"/>
                    </a:cubicBezTo>
                    <a:cubicBezTo>
                      <a:pt x="14864" y="9910"/>
                      <a:pt x="15077" y="7904"/>
                      <a:pt x="16384" y="6688"/>
                    </a:cubicBezTo>
                    <a:cubicBezTo>
                      <a:pt x="16657" y="6414"/>
                      <a:pt x="16961" y="6232"/>
                      <a:pt x="17265" y="6050"/>
                    </a:cubicBezTo>
                    <a:cubicBezTo>
                      <a:pt x="12918" y="2493"/>
                      <a:pt x="7538" y="335"/>
                      <a:pt x="16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20"/>
              <p:cNvSpPr/>
              <p:nvPr/>
            </p:nvSpPr>
            <p:spPr>
              <a:xfrm>
                <a:off x="9045275" y="11773250"/>
                <a:ext cx="518600" cy="911275"/>
              </a:xfrm>
              <a:custGeom>
                <a:rect b="b" l="l" r="r" t="t"/>
                <a:pathLst>
                  <a:path extrusionOk="0" h="36451" w="20744">
                    <a:moveTo>
                      <a:pt x="9149" y="1"/>
                    </a:moveTo>
                    <a:cubicBezTo>
                      <a:pt x="3222" y="5654"/>
                      <a:pt x="0" y="13952"/>
                      <a:pt x="1064" y="22676"/>
                    </a:cubicBezTo>
                    <a:cubicBezTo>
                      <a:pt x="1550" y="26870"/>
                      <a:pt x="3009" y="30700"/>
                      <a:pt x="5167" y="34013"/>
                    </a:cubicBezTo>
                    <a:cubicBezTo>
                      <a:pt x="5266" y="34021"/>
                      <a:pt x="5361" y="34025"/>
                      <a:pt x="5453" y="34025"/>
                    </a:cubicBezTo>
                    <a:cubicBezTo>
                      <a:pt x="5730" y="34025"/>
                      <a:pt x="5981" y="33991"/>
                      <a:pt x="6231" y="33922"/>
                    </a:cubicBezTo>
                    <a:cubicBezTo>
                      <a:pt x="7143" y="33679"/>
                      <a:pt x="7933" y="33132"/>
                      <a:pt x="8845" y="33102"/>
                    </a:cubicBezTo>
                    <a:cubicBezTo>
                      <a:pt x="8867" y="33101"/>
                      <a:pt x="8889" y="33101"/>
                      <a:pt x="8911" y="33101"/>
                    </a:cubicBezTo>
                    <a:cubicBezTo>
                      <a:pt x="10957" y="33101"/>
                      <a:pt x="12289" y="35768"/>
                      <a:pt x="14227" y="35768"/>
                    </a:cubicBezTo>
                    <a:cubicBezTo>
                      <a:pt x="14326" y="35768"/>
                      <a:pt x="14427" y="35761"/>
                      <a:pt x="14529" y="35746"/>
                    </a:cubicBezTo>
                    <a:cubicBezTo>
                      <a:pt x="14924" y="35685"/>
                      <a:pt x="15289" y="35533"/>
                      <a:pt x="15654" y="35442"/>
                    </a:cubicBezTo>
                    <a:cubicBezTo>
                      <a:pt x="15839" y="35404"/>
                      <a:pt x="16022" y="35387"/>
                      <a:pt x="16204" y="35387"/>
                    </a:cubicBezTo>
                    <a:cubicBezTo>
                      <a:pt x="17336" y="35387"/>
                      <a:pt x="18410" y="36044"/>
                      <a:pt x="19484" y="36384"/>
                    </a:cubicBezTo>
                    <a:cubicBezTo>
                      <a:pt x="19630" y="36427"/>
                      <a:pt x="19795" y="36451"/>
                      <a:pt x="19956" y="36451"/>
                    </a:cubicBezTo>
                    <a:cubicBezTo>
                      <a:pt x="20364" y="36451"/>
                      <a:pt x="20743" y="36299"/>
                      <a:pt x="20700" y="35928"/>
                    </a:cubicBezTo>
                    <a:cubicBezTo>
                      <a:pt x="20700" y="35837"/>
                      <a:pt x="20639" y="35685"/>
                      <a:pt x="20517" y="35564"/>
                    </a:cubicBezTo>
                    <a:cubicBezTo>
                      <a:pt x="19332" y="33770"/>
                      <a:pt x="16535" y="33801"/>
                      <a:pt x="15107" y="32220"/>
                    </a:cubicBezTo>
                    <a:cubicBezTo>
                      <a:pt x="14681" y="31734"/>
                      <a:pt x="14317" y="31035"/>
                      <a:pt x="13678" y="30852"/>
                    </a:cubicBezTo>
                    <a:cubicBezTo>
                      <a:pt x="13567" y="30825"/>
                      <a:pt x="13451" y="30814"/>
                      <a:pt x="13331" y="30814"/>
                    </a:cubicBezTo>
                    <a:cubicBezTo>
                      <a:pt x="13058" y="30814"/>
                      <a:pt x="12768" y="30871"/>
                      <a:pt x="12493" y="30913"/>
                    </a:cubicBezTo>
                    <a:cubicBezTo>
                      <a:pt x="11919" y="31026"/>
                      <a:pt x="11333" y="31081"/>
                      <a:pt x="10745" y="31081"/>
                    </a:cubicBezTo>
                    <a:cubicBezTo>
                      <a:pt x="9433" y="31081"/>
                      <a:pt x="8108" y="30809"/>
                      <a:pt x="6870" y="30305"/>
                    </a:cubicBezTo>
                    <a:cubicBezTo>
                      <a:pt x="6353" y="30092"/>
                      <a:pt x="5867" y="29819"/>
                      <a:pt x="5441" y="29393"/>
                    </a:cubicBezTo>
                    <a:cubicBezTo>
                      <a:pt x="4529" y="28481"/>
                      <a:pt x="4377" y="27022"/>
                      <a:pt x="4651" y="25746"/>
                    </a:cubicBezTo>
                    <a:cubicBezTo>
                      <a:pt x="5137" y="23284"/>
                      <a:pt x="6870" y="21247"/>
                      <a:pt x="8237" y="19120"/>
                    </a:cubicBezTo>
                    <a:cubicBezTo>
                      <a:pt x="9575" y="16931"/>
                      <a:pt x="10608" y="14196"/>
                      <a:pt x="9514" y="11916"/>
                    </a:cubicBezTo>
                    <a:cubicBezTo>
                      <a:pt x="9241" y="11369"/>
                      <a:pt x="8845" y="10822"/>
                      <a:pt x="8633" y="10244"/>
                    </a:cubicBezTo>
                    <a:cubicBezTo>
                      <a:pt x="7903" y="8390"/>
                      <a:pt x="8997" y="6384"/>
                      <a:pt x="9453" y="4408"/>
                    </a:cubicBezTo>
                    <a:cubicBezTo>
                      <a:pt x="9757" y="2949"/>
                      <a:pt x="9696" y="1369"/>
                      <a:pt x="91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20"/>
              <p:cNvSpPr/>
              <p:nvPr/>
            </p:nvSpPr>
            <p:spPr>
              <a:xfrm>
                <a:off x="10174475" y="12412325"/>
                <a:ext cx="218875" cy="211275"/>
              </a:xfrm>
              <a:custGeom>
                <a:rect b="b" l="l" r="r" t="t"/>
                <a:pathLst>
                  <a:path extrusionOk="0" h="8451" w="8755">
                    <a:moveTo>
                      <a:pt x="8754" y="0"/>
                    </a:moveTo>
                    <a:cubicBezTo>
                      <a:pt x="8298" y="244"/>
                      <a:pt x="7873" y="456"/>
                      <a:pt x="7538" y="700"/>
                    </a:cubicBezTo>
                    <a:cubicBezTo>
                      <a:pt x="7110" y="927"/>
                      <a:pt x="6657" y="1013"/>
                      <a:pt x="6190" y="1013"/>
                    </a:cubicBezTo>
                    <a:cubicBezTo>
                      <a:pt x="5033" y="1013"/>
                      <a:pt x="3792" y="482"/>
                      <a:pt x="2645" y="244"/>
                    </a:cubicBezTo>
                    <a:cubicBezTo>
                      <a:pt x="2393" y="191"/>
                      <a:pt x="2123" y="157"/>
                      <a:pt x="1857" y="157"/>
                    </a:cubicBezTo>
                    <a:cubicBezTo>
                      <a:pt x="1354" y="157"/>
                      <a:pt x="866" y="280"/>
                      <a:pt x="547" y="639"/>
                    </a:cubicBezTo>
                    <a:cubicBezTo>
                      <a:pt x="0" y="1307"/>
                      <a:pt x="456" y="2523"/>
                      <a:pt x="1307" y="2614"/>
                    </a:cubicBezTo>
                    <a:cubicBezTo>
                      <a:pt x="1396" y="2637"/>
                      <a:pt x="1488" y="2644"/>
                      <a:pt x="1582" y="2644"/>
                    </a:cubicBezTo>
                    <a:cubicBezTo>
                      <a:pt x="1808" y="2644"/>
                      <a:pt x="2047" y="2600"/>
                      <a:pt x="2282" y="2600"/>
                    </a:cubicBezTo>
                    <a:cubicBezTo>
                      <a:pt x="2353" y="2600"/>
                      <a:pt x="2423" y="2604"/>
                      <a:pt x="2493" y="2614"/>
                    </a:cubicBezTo>
                    <a:cubicBezTo>
                      <a:pt x="3009" y="2706"/>
                      <a:pt x="3435" y="3131"/>
                      <a:pt x="3648" y="3587"/>
                    </a:cubicBezTo>
                    <a:cubicBezTo>
                      <a:pt x="3891" y="4073"/>
                      <a:pt x="3952" y="4560"/>
                      <a:pt x="4073" y="5107"/>
                    </a:cubicBezTo>
                    <a:cubicBezTo>
                      <a:pt x="4225" y="6019"/>
                      <a:pt x="4499" y="6870"/>
                      <a:pt x="4833" y="7751"/>
                    </a:cubicBezTo>
                    <a:cubicBezTo>
                      <a:pt x="4924" y="7995"/>
                      <a:pt x="5016" y="8207"/>
                      <a:pt x="5137" y="8450"/>
                    </a:cubicBezTo>
                    <a:cubicBezTo>
                      <a:pt x="6809" y="5897"/>
                      <a:pt x="8025" y="3040"/>
                      <a:pt x="87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20"/>
              <p:cNvSpPr/>
              <p:nvPr/>
            </p:nvSpPr>
            <p:spPr>
              <a:xfrm>
                <a:off x="9752925" y="12021300"/>
                <a:ext cx="365325" cy="276125"/>
              </a:xfrm>
              <a:custGeom>
                <a:rect b="b" l="l" r="r" t="t"/>
                <a:pathLst>
                  <a:path extrusionOk="0" h="11045" w="14613">
                    <a:moveTo>
                      <a:pt x="9246" y="0"/>
                    </a:moveTo>
                    <a:cubicBezTo>
                      <a:pt x="4081" y="0"/>
                      <a:pt x="1" y="7311"/>
                      <a:pt x="5677" y="10413"/>
                    </a:cubicBezTo>
                    <a:cubicBezTo>
                      <a:pt x="6477" y="10842"/>
                      <a:pt x="7382" y="11045"/>
                      <a:pt x="8297" y="11045"/>
                    </a:cubicBezTo>
                    <a:cubicBezTo>
                      <a:pt x="9849" y="11045"/>
                      <a:pt x="11429" y="10462"/>
                      <a:pt x="12576" y="9410"/>
                    </a:cubicBezTo>
                    <a:cubicBezTo>
                      <a:pt x="13792" y="8316"/>
                      <a:pt x="14583" y="6766"/>
                      <a:pt x="14583" y="5155"/>
                    </a:cubicBezTo>
                    <a:cubicBezTo>
                      <a:pt x="14613" y="3514"/>
                      <a:pt x="13823" y="1903"/>
                      <a:pt x="12485" y="1021"/>
                    </a:cubicBezTo>
                    <a:cubicBezTo>
                      <a:pt x="11410" y="308"/>
                      <a:pt x="10305" y="0"/>
                      <a:pt x="9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20"/>
              <p:cNvSpPr/>
              <p:nvPr/>
            </p:nvSpPr>
            <p:spPr>
              <a:xfrm>
                <a:off x="9837325" y="12078875"/>
                <a:ext cx="227750" cy="171550"/>
              </a:xfrm>
              <a:custGeom>
                <a:rect b="b" l="l" r="r" t="t"/>
                <a:pathLst>
                  <a:path extrusionOk="0" h="6862" w="9110">
                    <a:moveTo>
                      <a:pt x="5820" y="1"/>
                    </a:moveTo>
                    <a:cubicBezTo>
                      <a:pt x="2576" y="1"/>
                      <a:pt x="0" y="4544"/>
                      <a:pt x="3547" y="6469"/>
                    </a:cubicBezTo>
                    <a:cubicBezTo>
                      <a:pt x="4050" y="6738"/>
                      <a:pt x="4611" y="6862"/>
                      <a:pt x="5175" y="6862"/>
                    </a:cubicBezTo>
                    <a:cubicBezTo>
                      <a:pt x="6144" y="6862"/>
                      <a:pt x="7122" y="6495"/>
                      <a:pt x="7833" y="5861"/>
                    </a:cubicBezTo>
                    <a:cubicBezTo>
                      <a:pt x="8593" y="5162"/>
                      <a:pt x="9079" y="4220"/>
                      <a:pt x="9079" y="3186"/>
                    </a:cubicBezTo>
                    <a:cubicBezTo>
                      <a:pt x="9109" y="2214"/>
                      <a:pt x="8623" y="1180"/>
                      <a:pt x="7802" y="603"/>
                    </a:cubicBezTo>
                    <a:cubicBezTo>
                      <a:pt x="7144" y="182"/>
                      <a:pt x="6469" y="1"/>
                      <a:pt x="5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20"/>
              <p:cNvSpPr/>
              <p:nvPr/>
            </p:nvSpPr>
            <p:spPr>
              <a:xfrm>
                <a:off x="9271925" y="12081325"/>
                <a:ext cx="366075" cy="275950"/>
              </a:xfrm>
              <a:custGeom>
                <a:rect b="b" l="l" r="r" t="t"/>
                <a:pathLst>
                  <a:path extrusionOk="0" h="11038" w="14643">
                    <a:moveTo>
                      <a:pt x="9262" y="1"/>
                    </a:moveTo>
                    <a:cubicBezTo>
                      <a:pt x="4080" y="1"/>
                      <a:pt x="1" y="7306"/>
                      <a:pt x="5676" y="10383"/>
                    </a:cubicBezTo>
                    <a:cubicBezTo>
                      <a:pt x="6485" y="10828"/>
                      <a:pt x="7406" y="11037"/>
                      <a:pt x="8336" y="11037"/>
                    </a:cubicBezTo>
                    <a:cubicBezTo>
                      <a:pt x="9887" y="11037"/>
                      <a:pt x="11467" y="10455"/>
                      <a:pt x="12606" y="9411"/>
                    </a:cubicBezTo>
                    <a:cubicBezTo>
                      <a:pt x="13822" y="8316"/>
                      <a:pt x="14612" y="6736"/>
                      <a:pt x="14612" y="5155"/>
                    </a:cubicBezTo>
                    <a:cubicBezTo>
                      <a:pt x="14643" y="3514"/>
                      <a:pt x="13853" y="1873"/>
                      <a:pt x="12515" y="1021"/>
                    </a:cubicBezTo>
                    <a:cubicBezTo>
                      <a:pt x="11434" y="308"/>
                      <a:pt x="10325" y="1"/>
                      <a:pt x="9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20"/>
              <p:cNvSpPr/>
              <p:nvPr/>
            </p:nvSpPr>
            <p:spPr>
              <a:xfrm>
                <a:off x="9356575" y="12138325"/>
                <a:ext cx="228250" cy="171800"/>
              </a:xfrm>
              <a:custGeom>
                <a:rect b="b" l="l" r="r" t="t"/>
                <a:pathLst>
                  <a:path extrusionOk="0" h="6872" w="9130">
                    <a:moveTo>
                      <a:pt x="5781" y="1"/>
                    </a:moveTo>
                    <a:cubicBezTo>
                      <a:pt x="2550" y="1"/>
                      <a:pt x="1" y="4548"/>
                      <a:pt x="3536" y="6492"/>
                    </a:cubicBezTo>
                    <a:cubicBezTo>
                      <a:pt x="4041" y="6750"/>
                      <a:pt x="4604" y="6872"/>
                      <a:pt x="5170" y="6872"/>
                    </a:cubicBezTo>
                    <a:cubicBezTo>
                      <a:pt x="6137" y="6872"/>
                      <a:pt x="7113" y="6517"/>
                      <a:pt x="7822" y="5884"/>
                    </a:cubicBezTo>
                    <a:cubicBezTo>
                      <a:pt x="8582" y="5185"/>
                      <a:pt x="9099" y="4243"/>
                      <a:pt x="9099" y="3210"/>
                    </a:cubicBezTo>
                    <a:cubicBezTo>
                      <a:pt x="9129" y="2237"/>
                      <a:pt x="8643" y="1203"/>
                      <a:pt x="7792" y="626"/>
                    </a:cubicBezTo>
                    <a:cubicBezTo>
                      <a:pt x="7124" y="189"/>
                      <a:pt x="6438" y="1"/>
                      <a:pt x="5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20"/>
              <p:cNvSpPr/>
              <p:nvPr/>
            </p:nvSpPr>
            <p:spPr>
              <a:xfrm>
                <a:off x="10205625" y="12209900"/>
                <a:ext cx="61575" cy="59125"/>
              </a:xfrm>
              <a:custGeom>
                <a:rect b="b" l="l" r="r" t="t"/>
                <a:pathLst>
                  <a:path extrusionOk="0" h="2365" w="2463">
                    <a:moveTo>
                      <a:pt x="1247" y="0"/>
                    </a:moveTo>
                    <a:cubicBezTo>
                      <a:pt x="1195" y="0"/>
                      <a:pt x="1144" y="4"/>
                      <a:pt x="1095" y="12"/>
                    </a:cubicBezTo>
                    <a:cubicBezTo>
                      <a:pt x="943" y="12"/>
                      <a:pt x="791" y="73"/>
                      <a:pt x="639" y="164"/>
                    </a:cubicBezTo>
                    <a:cubicBezTo>
                      <a:pt x="456" y="225"/>
                      <a:pt x="365" y="316"/>
                      <a:pt x="274" y="468"/>
                    </a:cubicBezTo>
                    <a:cubicBezTo>
                      <a:pt x="183" y="559"/>
                      <a:pt x="122" y="742"/>
                      <a:pt x="92" y="863"/>
                    </a:cubicBezTo>
                    <a:cubicBezTo>
                      <a:pt x="61" y="1015"/>
                      <a:pt x="0" y="1167"/>
                      <a:pt x="61" y="1319"/>
                    </a:cubicBezTo>
                    <a:cubicBezTo>
                      <a:pt x="92" y="1441"/>
                      <a:pt x="92" y="1532"/>
                      <a:pt x="122" y="1623"/>
                    </a:cubicBezTo>
                    <a:cubicBezTo>
                      <a:pt x="213" y="1836"/>
                      <a:pt x="335" y="1988"/>
                      <a:pt x="517" y="2140"/>
                    </a:cubicBezTo>
                    <a:cubicBezTo>
                      <a:pt x="578" y="2170"/>
                      <a:pt x="700" y="2231"/>
                      <a:pt x="791" y="2292"/>
                    </a:cubicBezTo>
                    <a:cubicBezTo>
                      <a:pt x="924" y="2336"/>
                      <a:pt x="1074" y="2365"/>
                      <a:pt x="1228" y="2365"/>
                    </a:cubicBezTo>
                    <a:cubicBezTo>
                      <a:pt x="1285" y="2365"/>
                      <a:pt x="1342" y="2361"/>
                      <a:pt x="1399" y="2353"/>
                    </a:cubicBezTo>
                    <a:cubicBezTo>
                      <a:pt x="1551" y="2353"/>
                      <a:pt x="1703" y="2292"/>
                      <a:pt x="1855" y="2201"/>
                    </a:cubicBezTo>
                    <a:cubicBezTo>
                      <a:pt x="2007" y="2140"/>
                      <a:pt x="2098" y="2049"/>
                      <a:pt x="2189" y="1897"/>
                    </a:cubicBezTo>
                    <a:cubicBezTo>
                      <a:pt x="2311" y="1775"/>
                      <a:pt x="2341" y="1623"/>
                      <a:pt x="2371" y="1502"/>
                    </a:cubicBezTo>
                    <a:cubicBezTo>
                      <a:pt x="2402" y="1319"/>
                      <a:pt x="2462" y="1198"/>
                      <a:pt x="2402" y="1015"/>
                    </a:cubicBezTo>
                    <a:lnTo>
                      <a:pt x="2341" y="742"/>
                    </a:lnTo>
                    <a:cubicBezTo>
                      <a:pt x="2250" y="529"/>
                      <a:pt x="2159" y="377"/>
                      <a:pt x="1946" y="225"/>
                    </a:cubicBezTo>
                    <a:cubicBezTo>
                      <a:pt x="1885" y="195"/>
                      <a:pt x="1763" y="134"/>
                      <a:pt x="1703" y="73"/>
                    </a:cubicBezTo>
                    <a:cubicBezTo>
                      <a:pt x="1547" y="29"/>
                      <a:pt x="1391" y="0"/>
                      <a:pt x="12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20"/>
              <p:cNvSpPr/>
              <p:nvPr/>
            </p:nvSpPr>
            <p:spPr>
              <a:xfrm>
                <a:off x="10235075" y="12044975"/>
                <a:ext cx="112300" cy="83575"/>
              </a:xfrm>
              <a:custGeom>
                <a:rect b="b" l="l" r="r" t="t"/>
                <a:pathLst>
                  <a:path extrusionOk="0" h="3343" w="4492">
                    <a:moveTo>
                      <a:pt x="2265" y="1"/>
                    </a:moveTo>
                    <a:cubicBezTo>
                      <a:pt x="2194" y="1"/>
                      <a:pt x="2120" y="5"/>
                      <a:pt x="2044" y="13"/>
                    </a:cubicBezTo>
                    <a:cubicBezTo>
                      <a:pt x="1" y="276"/>
                      <a:pt x="285" y="3343"/>
                      <a:pt x="2195" y="3343"/>
                    </a:cubicBezTo>
                    <a:cubicBezTo>
                      <a:pt x="2274" y="3343"/>
                      <a:pt x="2355" y="3337"/>
                      <a:pt x="2440" y="3327"/>
                    </a:cubicBezTo>
                    <a:cubicBezTo>
                      <a:pt x="4491" y="3063"/>
                      <a:pt x="4197" y="1"/>
                      <a:pt x="22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20"/>
              <p:cNvSpPr/>
              <p:nvPr/>
            </p:nvSpPr>
            <p:spPr>
              <a:xfrm>
                <a:off x="9749675" y="11979900"/>
                <a:ext cx="42850" cy="30600"/>
              </a:xfrm>
              <a:custGeom>
                <a:rect b="b" l="l" r="r" t="t"/>
                <a:pathLst>
                  <a:path extrusionOk="0" h="1224" w="1714">
                    <a:moveTo>
                      <a:pt x="851" y="0"/>
                    </a:moveTo>
                    <a:cubicBezTo>
                      <a:pt x="831" y="0"/>
                      <a:pt x="812" y="1"/>
                      <a:pt x="791" y="2"/>
                    </a:cubicBezTo>
                    <a:cubicBezTo>
                      <a:pt x="1" y="119"/>
                      <a:pt x="113" y="1223"/>
                      <a:pt x="855" y="1223"/>
                    </a:cubicBezTo>
                    <a:cubicBezTo>
                      <a:pt x="884" y="1223"/>
                      <a:pt x="913" y="1222"/>
                      <a:pt x="943" y="1218"/>
                    </a:cubicBezTo>
                    <a:cubicBezTo>
                      <a:pt x="1713" y="1100"/>
                      <a:pt x="1589" y="0"/>
                      <a:pt x="8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20"/>
              <p:cNvSpPr/>
              <p:nvPr/>
            </p:nvSpPr>
            <p:spPr>
              <a:xfrm>
                <a:off x="9375050" y="11976900"/>
                <a:ext cx="67675" cy="67650"/>
              </a:xfrm>
              <a:custGeom>
                <a:rect b="b" l="l" r="r" t="t"/>
                <a:pathLst>
                  <a:path extrusionOk="0" h="2706" w="2707">
                    <a:moveTo>
                      <a:pt x="1186" y="1"/>
                    </a:moveTo>
                    <a:cubicBezTo>
                      <a:pt x="974" y="1"/>
                      <a:pt x="822" y="92"/>
                      <a:pt x="670" y="214"/>
                    </a:cubicBezTo>
                    <a:cubicBezTo>
                      <a:pt x="518" y="274"/>
                      <a:pt x="366" y="396"/>
                      <a:pt x="305" y="548"/>
                    </a:cubicBezTo>
                    <a:cubicBezTo>
                      <a:pt x="183" y="700"/>
                      <a:pt x="123" y="852"/>
                      <a:pt x="62" y="1004"/>
                    </a:cubicBezTo>
                    <a:cubicBezTo>
                      <a:pt x="1" y="1156"/>
                      <a:pt x="1" y="1338"/>
                      <a:pt x="31" y="1551"/>
                    </a:cubicBezTo>
                    <a:cubicBezTo>
                      <a:pt x="62" y="1642"/>
                      <a:pt x="123" y="1764"/>
                      <a:pt x="123" y="1885"/>
                    </a:cubicBezTo>
                    <a:cubicBezTo>
                      <a:pt x="183" y="2098"/>
                      <a:pt x="335" y="2311"/>
                      <a:pt x="518" y="2402"/>
                    </a:cubicBezTo>
                    <a:cubicBezTo>
                      <a:pt x="639" y="2493"/>
                      <a:pt x="730" y="2524"/>
                      <a:pt x="822" y="2615"/>
                    </a:cubicBezTo>
                    <a:cubicBezTo>
                      <a:pt x="1065" y="2706"/>
                      <a:pt x="1278" y="2706"/>
                      <a:pt x="1521" y="2706"/>
                    </a:cubicBezTo>
                    <a:cubicBezTo>
                      <a:pt x="1703" y="2706"/>
                      <a:pt x="1855" y="2645"/>
                      <a:pt x="2007" y="2524"/>
                    </a:cubicBezTo>
                    <a:cubicBezTo>
                      <a:pt x="2159" y="2463"/>
                      <a:pt x="2311" y="2341"/>
                      <a:pt x="2402" y="2189"/>
                    </a:cubicBezTo>
                    <a:cubicBezTo>
                      <a:pt x="2493" y="2037"/>
                      <a:pt x="2585" y="1885"/>
                      <a:pt x="2615" y="1733"/>
                    </a:cubicBezTo>
                    <a:cubicBezTo>
                      <a:pt x="2706" y="1581"/>
                      <a:pt x="2706" y="1399"/>
                      <a:pt x="2645" y="1186"/>
                    </a:cubicBezTo>
                    <a:cubicBezTo>
                      <a:pt x="2645" y="1125"/>
                      <a:pt x="2615" y="973"/>
                      <a:pt x="2585" y="852"/>
                    </a:cubicBezTo>
                    <a:cubicBezTo>
                      <a:pt x="2493" y="639"/>
                      <a:pt x="2341" y="426"/>
                      <a:pt x="2159" y="305"/>
                    </a:cubicBezTo>
                    <a:cubicBezTo>
                      <a:pt x="2037" y="244"/>
                      <a:pt x="1977" y="214"/>
                      <a:pt x="1855" y="122"/>
                    </a:cubicBezTo>
                    <a:cubicBezTo>
                      <a:pt x="1642" y="1"/>
                      <a:pt x="1399" y="1"/>
                      <a:pt x="11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20"/>
              <p:cNvSpPr/>
              <p:nvPr/>
            </p:nvSpPr>
            <p:spPr>
              <a:xfrm>
                <a:off x="9387975" y="11884200"/>
                <a:ext cx="28150" cy="28900"/>
              </a:xfrm>
              <a:custGeom>
                <a:rect b="b" l="l" r="r" t="t"/>
                <a:pathLst>
                  <a:path extrusionOk="0" h="1156" w="1126">
                    <a:moveTo>
                      <a:pt x="457" y="1"/>
                    </a:moveTo>
                    <a:cubicBezTo>
                      <a:pt x="396" y="1"/>
                      <a:pt x="305" y="31"/>
                      <a:pt x="274" y="92"/>
                    </a:cubicBezTo>
                    <a:cubicBezTo>
                      <a:pt x="213" y="122"/>
                      <a:pt x="153" y="153"/>
                      <a:pt x="122" y="244"/>
                    </a:cubicBezTo>
                    <a:cubicBezTo>
                      <a:pt x="92" y="305"/>
                      <a:pt x="61" y="335"/>
                      <a:pt x="61" y="426"/>
                    </a:cubicBezTo>
                    <a:cubicBezTo>
                      <a:pt x="1" y="487"/>
                      <a:pt x="1" y="578"/>
                      <a:pt x="1" y="639"/>
                    </a:cubicBezTo>
                    <a:cubicBezTo>
                      <a:pt x="1" y="700"/>
                      <a:pt x="61" y="760"/>
                      <a:pt x="61" y="791"/>
                    </a:cubicBezTo>
                    <a:cubicBezTo>
                      <a:pt x="92" y="882"/>
                      <a:pt x="153" y="943"/>
                      <a:pt x="244" y="1034"/>
                    </a:cubicBezTo>
                    <a:cubicBezTo>
                      <a:pt x="274" y="1064"/>
                      <a:pt x="305" y="1064"/>
                      <a:pt x="365" y="1095"/>
                    </a:cubicBezTo>
                    <a:cubicBezTo>
                      <a:pt x="426" y="1156"/>
                      <a:pt x="548" y="1156"/>
                      <a:pt x="669" y="1156"/>
                    </a:cubicBezTo>
                    <a:cubicBezTo>
                      <a:pt x="730" y="1156"/>
                      <a:pt x="821" y="1095"/>
                      <a:pt x="852" y="1064"/>
                    </a:cubicBezTo>
                    <a:cubicBezTo>
                      <a:pt x="913" y="1034"/>
                      <a:pt x="973" y="1004"/>
                      <a:pt x="1004" y="912"/>
                    </a:cubicBezTo>
                    <a:cubicBezTo>
                      <a:pt x="1034" y="852"/>
                      <a:pt x="1065" y="791"/>
                      <a:pt x="1065" y="730"/>
                    </a:cubicBezTo>
                    <a:cubicBezTo>
                      <a:pt x="1125" y="639"/>
                      <a:pt x="1125" y="578"/>
                      <a:pt x="1125" y="487"/>
                    </a:cubicBezTo>
                    <a:cubicBezTo>
                      <a:pt x="1125" y="426"/>
                      <a:pt x="1065" y="365"/>
                      <a:pt x="1065" y="335"/>
                    </a:cubicBezTo>
                    <a:cubicBezTo>
                      <a:pt x="1034" y="274"/>
                      <a:pt x="973" y="183"/>
                      <a:pt x="882" y="122"/>
                    </a:cubicBezTo>
                    <a:cubicBezTo>
                      <a:pt x="852" y="92"/>
                      <a:pt x="821" y="92"/>
                      <a:pt x="761" y="31"/>
                    </a:cubicBezTo>
                    <a:cubicBezTo>
                      <a:pt x="700" y="1"/>
                      <a:pt x="578" y="1"/>
                      <a:pt x="45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20"/>
              <p:cNvSpPr/>
              <p:nvPr/>
            </p:nvSpPr>
            <p:spPr>
              <a:xfrm>
                <a:off x="9515650" y="11654100"/>
                <a:ext cx="72975" cy="73100"/>
              </a:xfrm>
              <a:custGeom>
                <a:rect b="b" l="l" r="r" t="t"/>
                <a:pathLst>
                  <a:path extrusionOk="0" h="2924" w="2919">
                    <a:moveTo>
                      <a:pt x="1474" y="1"/>
                    </a:moveTo>
                    <a:cubicBezTo>
                      <a:pt x="1399" y="1"/>
                      <a:pt x="1323" y="8"/>
                      <a:pt x="1246" y="25"/>
                    </a:cubicBezTo>
                    <a:cubicBezTo>
                      <a:pt x="1064" y="25"/>
                      <a:pt x="882" y="86"/>
                      <a:pt x="730" y="207"/>
                    </a:cubicBezTo>
                    <a:cubicBezTo>
                      <a:pt x="517" y="268"/>
                      <a:pt x="426" y="390"/>
                      <a:pt x="304" y="542"/>
                    </a:cubicBezTo>
                    <a:cubicBezTo>
                      <a:pt x="183" y="694"/>
                      <a:pt x="122" y="846"/>
                      <a:pt x="61" y="1028"/>
                    </a:cubicBezTo>
                    <a:cubicBezTo>
                      <a:pt x="0" y="1241"/>
                      <a:pt x="0" y="1423"/>
                      <a:pt x="31" y="1606"/>
                    </a:cubicBezTo>
                    <a:cubicBezTo>
                      <a:pt x="61" y="1727"/>
                      <a:pt x="122" y="1879"/>
                      <a:pt x="152" y="2001"/>
                    </a:cubicBezTo>
                    <a:cubicBezTo>
                      <a:pt x="243" y="2214"/>
                      <a:pt x="426" y="2396"/>
                      <a:pt x="608" y="2609"/>
                    </a:cubicBezTo>
                    <a:cubicBezTo>
                      <a:pt x="699" y="2669"/>
                      <a:pt x="821" y="2700"/>
                      <a:pt x="912" y="2791"/>
                    </a:cubicBezTo>
                    <a:cubicBezTo>
                      <a:pt x="1075" y="2884"/>
                      <a:pt x="1273" y="2924"/>
                      <a:pt x="1479" y="2924"/>
                    </a:cubicBezTo>
                    <a:cubicBezTo>
                      <a:pt x="1543" y="2924"/>
                      <a:pt x="1607" y="2920"/>
                      <a:pt x="1672" y="2913"/>
                    </a:cubicBezTo>
                    <a:cubicBezTo>
                      <a:pt x="1854" y="2913"/>
                      <a:pt x="2037" y="2821"/>
                      <a:pt x="2189" y="2700"/>
                    </a:cubicBezTo>
                    <a:cubicBezTo>
                      <a:pt x="2371" y="2639"/>
                      <a:pt x="2493" y="2518"/>
                      <a:pt x="2614" y="2366"/>
                    </a:cubicBezTo>
                    <a:cubicBezTo>
                      <a:pt x="2736" y="2214"/>
                      <a:pt x="2797" y="2062"/>
                      <a:pt x="2857" y="1879"/>
                    </a:cubicBezTo>
                    <a:cubicBezTo>
                      <a:pt x="2918" y="1697"/>
                      <a:pt x="2918" y="1484"/>
                      <a:pt x="2888" y="1302"/>
                    </a:cubicBezTo>
                    <a:cubicBezTo>
                      <a:pt x="2857" y="1180"/>
                      <a:pt x="2797" y="1089"/>
                      <a:pt x="2766" y="937"/>
                    </a:cubicBezTo>
                    <a:cubicBezTo>
                      <a:pt x="2645" y="694"/>
                      <a:pt x="2493" y="511"/>
                      <a:pt x="2310" y="329"/>
                    </a:cubicBezTo>
                    <a:cubicBezTo>
                      <a:pt x="2189" y="238"/>
                      <a:pt x="2097" y="207"/>
                      <a:pt x="2006" y="116"/>
                    </a:cubicBezTo>
                    <a:cubicBezTo>
                      <a:pt x="1853" y="51"/>
                      <a:pt x="1668" y="1"/>
                      <a:pt x="14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20"/>
              <p:cNvSpPr/>
              <p:nvPr/>
            </p:nvSpPr>
            <p:spPr>
              <a:xfrm>
                <a:off x="9311125" y="12393825"/>
                <a:ext cx="75500" cy="56775"/>
              </a:xfrm>
              <a:custGeom>
                <a:rect b="b" l="l" r="r" t="t"/>
                <a:pathLst>
                  <a:path extrusionOk="0" h="2271" w="3020">
                    <a:moveTo>
                      <a:pt x="1535" y="1"/>
                    </a:moveTo>
                    <a:cubicBezTo>
                      <a:pt x="1483" y="1"/>
                      <a:pt x="1429" y="4"/>
                      <a:pt x="1373" y="11"/>
                    </a:cubicBezTo>
                    <a:cubicBezTo>
                      <a:pt x="0" y="215"/>
                      <a:pt x="171" y="2271"/>
                      <a:pt x="1479" y="2271"/>
                    </a:cubicBezTo>
                    <a:cubicBezTo>
                      <a:pt x="1533" y="2271"/>
                      <a:pt x="1589" y="2267"/>
                      <a:pt x="1646" y="2260"/>
                    </a:cubicBezTo>
                    <a:cubicBezTo>
                      <a:pt x="3020" y="2114"/>
                      <a:pt x="2848" y="1"/>
                      <a:pt x="15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20"/>
              <p:cNvSpPr/>
              <p:nvPr/>
            </p:nvSpPr>
            <p:spPr>
              <a:xfrm>
                <a:off x="10039975" y="12359125"/>
                <a:ext cx="28125" cy="28900"/>
              </a:xfrm>
              <a:custGeom>
                <a:rect b="b" l="l" r="r" t="t"/>
                <a:pathLst>
                  <a:path extrusionOk="0" h="1156" w="1125">
                    <a:moveTo>
                      <a:pt x="487" y="1"/>
                    </a:moveTo>
                    <a:cubicBezTo>
                      <a:pt x="426" y="1"/>
                      <a:pt x="335" y="31"/>
                      <a:pt x="274" y="92"/>
                    </a:cubicBezTo>
                    <a:cubicBezTo>
                      <a:pt x="183" y="122"/>
                      <a:pt x="152" y="153"/>
                      <a:pt x="122" y="244"/>
                    </a:cubicBezTo>
                    <a:cubicBezTo>
                      <a:pt x="61" y="305"/>
                      <a:pt x="31" y="335"/>
                      <a:pt x="31" y="426"/>
                    </a:cubicBezTo>
                    <a:cubicBezTo>
                      <a:pt x="0" y="487"/>
                      <a:pt x="0" y="578"/>
                      <a:pt x="0" y="639"/>
                    </a:cubicBezTo>
                    <a:cubicBezTo>
                      <a:pt x="0" y="700"/>
                      <a:pt x="31" y="761"/>
                      <a:pt x="31" y="791"/>
                    </a:cubicBezTo>
                    <a:cubicBezTo>
                      <a:pt x="61" y="882"/>
                      <a:pt x="122" y="1004"/>
                      <a:pt x="183" y="1034"/>
                    </a:cubicBezTo>
                    <a:cubicBezTo>
                      <a:pt x="213" y="1065"/>
                      <a:pt x="274" y="1065"/>
                      <a:pt x="304" y="1095"/>
                    </a:cubicBezTo>
                    <a:cubicBezTo>
                      <a:pt x="365" y="1156"/>
                      <a:pt x="487" y="1156"/>
                      <a:pt x="608" y="1156"/>
                    </a:cubicBezTo>
                    <a:cubicBezTo>
                      <a:pt x="669" y="1156"/>
                      <a:pt x="760" y="1095"/>
                      <a:pt x="821" y="1065"/>
                    </a:cubicBezTo>
                    <a:cubicBezTo>
                      <a:pt x="912" y="1034"/>
                      <a:pt x="942" y="1004"/>
                      <a:pt x="973" y="913"/>
                    </a:cubicBezTo>
                    <a:cubicBezTo>
                      <a:pt x="1003" y="852"/>
                      <a:pt x="1064" y="791"/>
                      <a:pt x="1064" y="730"/>
                    </a:cubicBezTo>
                    <a:cubicBezTo>
                      <a:pt x="1094" y="639"/>
                      <a:pt x="1094" y="578"/>
                      <a:pt x="1094" y="487"/>
                    </a:cubicBezTo>
                    <a:cubicBezTo>
                      <a:pt x="1125" y="426"/>
                      <a:pt x="1125" y="366"/>
                      <a:pt x="1094" y="335"/>
                    </a:cubicBezTo>
                    <a:cubicBezTo>
                      <a:pt x="1064" y="274"/>
                      <a:pt x="973" y="183"/>
                      <a:pt x="912" y="122"/>
                    </a:cubicBezTo>
                    <a:cubicBezTo>
                      <a:pt x="882" y="92"/>
                      <a:pt x="821" y="92"/>
                      <a:pt x="790" y="31"/>
                    </a:cubicBezTo>
                    <a:cubicBezTo>
                      <a:pt x="730" y="1"/>
                      <a:pt x="608" y="1"/>
                      <a:pt x="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20"/>
              <p:cNvSpPr/>
              <p:nvPr/>
            </p:nvSpPr>
            <p:spPr>
              <a:xfrm>
                <a:off x="9433575" y="12397875"/>
                <a:ext cx="25100" cy="24350"/>
              </a:xfrm>
              <a:custGeom>
                <a:rect b="b" l="l" r="r" t="t"/>
                <a:pathLst>
                  <a:path extrusionOk="0" h="974" w="1004">
                    <a:moveTo>
                      <a:pt x="548" y="1"/>
                    </a:moveTo>
                    <a:cubicBezTo>
                      <a:pt x="456" y="1"/>
                      <a:pt x="426" y="1"/>
                      <a:pt x="365" y="62"/>
                    </a:cubicBezTo>
                    <a:cubicBezTo>
                      <a:pt x="274" y="92"/>
                      <a:pt x="213" y="123"/>
                      <a:pt x="152" y="214"/>
                    </a:cubicBezTo>
                    <a:lnTo>
                      <a:pt x="122" y="244"/>
                    </a:lnTo>
                    <a:cubicBezTo>
                      <a:pt x="92" y="275"/>
                      <a:pt x="61" y="305"/>
                      <a:pt x="61" y="396"/>
                    </a:cubicBezTo>
                    <a:cubicBezTo>
                      <a:pt x="0" y="426"/>
                      <a:pt x="0" y="518"/>
                      <a:pt x="61" y="548"/>
                    </a:cubicBezTo>
                    <a:cubicBezTo>
                      <a:pt x="61" y="578"/>
                      <a:pt x="92" y="609"/>
                      <a:pt x="92" y="670"/>
                    </a:cubicBezTo>
                    <a:cubicBezTo>
                      <a:pt x="122" y="730"/>
                      <a:pt x="152" y="761"/>
                      <a:pt x="183" y="852"/>
                    </a:cubicBezTo>
                    <a:cubicBezTo>
                      <a:pt x="183" y="852"/>
                      <a:pt x="244" y="852"/>
                      <a:pt x="244" y="882"/>
                    </a:cubicBezTo>
                    <a:cubicBezTo>
                      <a:pt x="304" y="913"/>
                      <a:pt x="396" y="974"/>
                      <a:pt x="456" y="974"/>
                    </a:cubicBezTo>
                    <a:lnTo>
                      <a:pt x="669" y="974"/>
                    </a:lnTo>
                    <a:cubicBezTo>
                      <a:pt x="730" y="974"/>
                      <a:pt x="760" y="913"/>
                      <a:pt x="821" y="882"/>
                    </a:cubicBezTo>
                    <a:cubicBezTo>
                      <a:pt x="882" y="852"/>
                      <a:pt x="912" y="761"/>
                      <a:pt x="943" y="700"/>
                    </a:cubicBezTo>
                    <a:cubicBezTo>
                      <a:pt x="1003" y="609"/>
                      <a:pt x="1003" y="548"/>
                      <a:pt x="1003" y="457"/>
                    </a:cubicBezTo>
                    <a:lnTo>
                      <a:pt x="1003" y="305"/>
                    </a:lnTo>
                    <a:cubicBezTo>
                      <a:pt x="973" y="275"/>
                      <a:pt x="973" y="244"/>
                      <a:pt x="912" y="214"/>
                    </a:cubicBezTo>
                    <a:cubicBezTo>
                      <a:pt x="882" y="123"/>
                      <a:pt x="821" y="92"/>
                      <a:pt x="730" y="62"/>
                    </a:cubicBezTo>
                    <a:cubicBezTo>
                      <a:pt x="669" y="1"/>
                      <a:pt x="608" y="1"/>
                      <a:pt x="5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20"/>
              <p:cNvSpPr/>
              <p:nvPr/>
            </p:nvSpPr>
            <p:spPr>
              <a:xfrm>
                <a:off x="10313450" y="12175050"/>
                <a:ext cx="46250" cy="34525"/>
              </a:xfrm>
              <a:custGeom>
                <a:rect b="b" l="l" r="r" t="t"/>
                <a:pathLst>
                  <a:path extrusionOk="0" h="1381" w="1850">
                    <a:moveTo>
                      <a:pt x="933" y="0"/>
                    </a:moveTo>
                    <a:cubicBezTo>
                      <a:pt x="898" y="0"/>
                      <a:pt x="862" y="3"/>
                      <a:pt x="824" y="8"/>
                    </a:cubicBezTo>
                    <a:cubicBezTo>
                      <a:pt x="1" y="96"/>
                      <a:pt x="116" y="1380"/>
                      <a:pt x="896" y="1380"/>
                    </a:cubicBezTo>
                    <a:cubicBezTo>
                      <a:pt x="922" y="1380"/>
                      <a:pt x="949" y="1379"/>
                      <a:pt x="976" y="1376"/>
                    </a:cubicBezTo>
                    <a:cubicBezTo>
                      <a:pt x="1849" y="1259"/>
                      <a:pt x="1719" y="0"/>
                      <a:pt x="9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20"/>
              <p:cNvSpPr/>
              <p:nvPr/>
            </p:nvSpPr>
            <p:spPr>
              <a:xfrm>
                <a:off x="9904525" y="12810250"/>
                <a:ext cx="55275" cy="40900"/>
              </a:xfrm>
              <a:custGeom>
                <a:rect b="b" l="l" r="r" t="t"/>
                <a:pathLst>
                  <a:path extrusionOk="0" h="1636" w="2211">
                    <a:moveTo>
                      <a:pt x="1144" y="1"/>
                    </a:moveTo>
                    <a:cubicBezTo>
                      <a:pt x="1102" y="1"/>
                      <a:pt x="1057" y="4"/>
                      <a:pt x="1011" y="11"/>
                    </a:cubicBezTo>
                    <a:cubicBezTo>
                      <a:pt x="1" y="97"/>
                      <a:pt x="114" y="1635"/>
                      <a:pt x="1038" y="1635"/>
                    </a:cubicBezTo>
                    <a:cubicBezTo>
                      <a:pt x="1087" y="1635"/>
                      <a:pt x="1139" y="1631"/>
                      <a:pt x="1193" y="1622"/>
                    </a:cubicBezTo>
                    <a:cubicBezTo>
                      <a:pt x="2211" y="1534"/>
                      <a:pt x="2088" y="1"/>
                      <a:pt x="1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20"/>
              <p:cNvSpPr/>
              <p:nvPr/>
            </p:nvSpPr>
            <p:spPr>
              <a:xfrm>
                <a:off x="10078725" y="12640775"/>
                <a:ext cx="74500" cy="71250"/>
              </a:xfrm>
              <a:custGeom>
                <a:rect b="b" l="l" r="r" t="t"/>
                <a:pathLst>
                  <a:path extrusionOk="0" h="2850" w="2980">
                    <a:moveTo>
                      <a:pt x="1520" y="0"/>
                    </a:moveTo>
                    <a:cubicBezTo>
                      <a:pt x="1336" y="0"/>
                      <a:pt x="1148" y="34"/>
                      <a:pt x="943" y="103"/>
                    </a:cubicBezTo>
                    <a:cubicBezTo>
                      <a:pt x="912" y="103"/>
                      <a:pt x="912" y="133"/>
                      <a:pt x="882" y="133"/>
                    </a:cubicBezTo>
                    <a:cubicBezTo>
                      <a:pt x="760" y="224"/>
                      <a:pt x="699" y="255"/>
                      <a:pt x="578" y="315"/>
                    </a:cubicBezTo>
                    <a:cubicBezTo>
                      <a:pt x="426" y="437"/>
                      <a:pt x="304" y="559"/>
                      <a:pt x="213" y="741"/>
                    </a:cubicBezTo>
                    <a:cubicBezTo>
                      <a:pt x="152" y="863"/>
                      <a:pt x="122" y="923"/>
                      <a:pt x="61" y="1075"/>
                    </a:cubicBezTo>
                    <a:cubicBezTo>
                      <a:pt x="0" y="1288"/>
                      <a:pt x="0" y="1440"/>
                      <a:pt x="31" y="1623"/>
                    </a:cubicBezTo>
                    <a:cubicBezTo>
                      <a:pt x="61" y="1744"/>
                      <a:pt x="122" y="1835"/>
                      <a:pt x="122" y="1957"/>
                    </a:cubicBezTo>
                    <a:cubicBezTo>
                      <a:pt x="183" y="2078"/>
                      <a:pt x="213" y="2139"/>
                      <a:pt x="304" y="2261"/>
                    </a:cubicBezTo>
                    <a:cubicBezTo>
                      <a:pt x="426" y="2413"/>
                      <a:pt x="517" y="2534"/>
                      <a:pt x="730" y="2595"/>
                    </a:cubicBezTo>
                    <a:cubicBezTo>
                      <a:pt x="882" y="2717"/>
                      <a:pt x="1034" y="2747"/>
                      <a:pt x="1216" y="2808"/>
                    </a:cubicBezTo>
                    <a:cubicBezTo>
                      <a:pt x="1247" y="2808"/>
                      <a:pt x="1247" y="2808"/>
                      <a:pt x="1277" y="2838"/>
                    </a:cubicBezTo>
                    <a:cubicBezTo>
                      <a:pt x="1345" y="2846"/>
                      <a:pt x="1412" y="2850"/>
                      <a:pt x="1477" y="2850"/>
                    </a:cubicBezTo>
                    <a:cubicBezTo>
                      <a:pt x="1672" y="2850"/>
                      <a:pt x="1855" y="2816"/>
                      <a:pt x="2037" y="2747"/>
                    </a:cubicBezTo>
                    <a:cubicBezTo>
                      <a:pt x="2280" y="2656"/>
                      <a:pt x="2462" y="2534"/>
                      <a:pt x="2614" y="2291"/>
                    </a:cubicBezTo>
                    <a:cubicBezTo>
                      <a:pt x="2706" y="2200"/>
                      <a:pt x="2736" y="2109"/>
                      <a:pt x="2797" y="1987"/>
                    </a:cubicBezTo>
                    <a:cubicBezTo>
                      <a:pt x="2918" y="1774"/>
                      <a:pt x="2979" y="1501"/>
                      <a:pt x="2918" y="1288"/>
                    </a:cubicBezTo>
                    <a:cubicBezTo>
                      <a:pt x="2918" y="1075"/>
                      <a:pt x="2858" y="893"/>
                      <a:pt x="2736" y="741"/>
                    </a:cubicBezTo>
                    <a:cubicBezTo>
                      <a:pt x="2675" y="589"/>
                      <a:pt x="2554" y="437"/>
                      <a:pt x="2402" y="315"/>
                    </a:cubicBezTo>
                    <a:cubicBezTo>
                      <a:pt x="2219" y="164"/>
                      <a:pt x="1976" y="72"/>
                      <a:pt x="1703" y="12"/>
                    </a:cubicBezTo>
                    <a:cubicBezTo>
                      <a:pt x="1642" y="4"/>
                      <a:pt x="1581" y="0"/>
                      <a:pt x="15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20"/>
              <p:cNvSpPr/>
              <p:nvPr/>
            </p:nvSpPr>
            <p:spPr>
              <a:xfrm>
                <a:off x="9995075" y="12703975"/>
                <a:ext cx="37400" cy="27650"/>
              </a:xfrm>
              <a:custGeom>
                <a:rect b="b" l="l" r="r" t="t"/>
                <a:pathLst>
                  <a:path extrusionOk="0" h="1106" w="1496">
                    <a:moveTo>
                      <a:pt x="785" y="1"/>
                    </a:moveTo>
                    <a:cubicBezTo>
                      <a:pt x="758" y="1"/>
                      <a:pt x="731" y="3"/>
                      <a:pt x="702" y="6"/>
                    </a:cubicBezTo>
                    <a:cubicBezTo>
                      <a:pt x="1" y="65"/>
                      <a:pt x="114" y="1106"/>
                      <a:pt x="771" y="1106"/>
                    </a:cubicBezTo>
                    <a:cubicBezTo>
                      <a:pt x="798" y="1106"/>
                      <a:pt x="826" y="1104"/>
                      <a:pt x="854" y="1101"/>
                    </a:cubicBezTo>
                    <a:cubicBezTo>
                      <a:pt x="1495" y="984"/>
                      <a:pt x="1410" y="1"/>
                      <a:pt x="7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20"/>
              <p:cNvSpPr/>
              <p:nvPr/>
            </p:nvSpPr>
            <p:spPr>
              <a:xfrm>
                <a:off x="9467775" y="12774025"/>
                <a:ext cx="48650" cy="44875"/>
              </a:xfrm>
              <a:custGeom>
                <a:rect b="b" l="l" r="r" t="t"/>
                <a:pathLst>
                  <a:path extrusionOk="0" h="1795" w="1946">
                    <a:moveTo>
                      <a:pt x="882" y="1"/>
                    </a:moveTo>
                    <a:cubicBezTo>
                      <a:pt x="760" y="31"/>
                      <a:pt x="669" y="31"/>
                      <a:pt x="547" y="92"/>
                    </a:cubicBezTo>
                    <a:cubicBezTo>
                      <a:pt x="456" y="122"/>
                      <a:pt x="395" y="153"/>
                      <a:pt x="365" y="214"/>
                    </a:cubicBezTo>
                    <a:cubicBezTo>
                      <a:pt x="243" y="274"/>
                      <a:pt x="152" y="366"/>
                      <a:pt x="122" y="457"/>
                    </a:cubicBezTo>
                    <a:cubicBezTo>
                      <a:pt x="91" y="548"/>
                      <a:pt x="61" y="609"/>
                      <a:pt x="61" y="700"/>
                    </a:cubicBezTo>
                    <a:cubicBezTo>
                      <a:pt x="0" y="791"/>
                      <a:pt x="0" y="913"/>
                      <a:pt x="0" y="1034"/>
                    </a:cubicBezTo>
                    <a:cubicBezTo>
                      <a:pt x="61" y="1125"/>
                      <a:pt x="61" y="1186"/>
                      <a:pt x="91" y="1247"/>
                    </a:cubicBezTo>
                    <a:cubicBezTo>
                      <a:pt x="122" y="1338"/>
                      <a:pt x="152" y="1429"/>
                      <a:pt x="213" y="1460"/>
                    </a:cubicBezTo>
                    <a:cubicBezTo>
                      <a:pt x="274" y="1551"/>
                      <a:pt x="365" y="1642"/>
                      <a:pt x="456" y="1673"/>
                    </a:cubicBezTo>
                    <a:cubicBezTo>
                      <a:pt x="578" y="1764"/>
                      <a:pt x="669" y="1794"/>
                      <a:pt x="821" y="1794"/>
                    </a:cubicBezTo>
                    <a:lnTo>
                      <a:pt x="1155" y="1794"/>
                    </a:lnTo>
                    <a:cubicBezTo>
                      <a:pt x="1277" y="1794"/>
                      <a:pt x="1368" y="1764"/>
                      <a:pt x="1490" y="1673"/>
                    </a:cubicBezTo>
                    <a:cubicBezTo>
                      <a:pt x="1611" y="1642"/>
                      <a:pt x="1672" y="1551"/>
                      <a:pt x="1763" y="1460"/>
                    </a:cubicBezTo>
                    <a:cubicBezTo>
                      <a:pt x="1824" y="1369"/>
                      <a:pt x="1885" y="1247"/>
                      <a:pt x="1915" y="1156"/>
                    </a:cubicBezTo>
                    <a:cubicBezTo>
                      <a:pt x="1946" y="1034"/>
                      <a:pt x="1946" y="913"/>
                      <a:pt x="1946" y="761"/>
                    </a:cubicBezTo>
                    <a:cubicBezTo>
                      <a:pt x="1915" y="730"/>
                      <a:pt x="1885" y="669"/>
                      <a:pt x="1885" y="578"/>
                    </a:cubicBezTo>
                    <a:cubicBezTo>
                      <a:pt x="1794" y="426"/>
                      <a:pt x="1733" y="305"/>
                      <a:pt x="1581" y="214"/>
                    </a:cubicBezTo>
                    <a:cubicBezTo>
                      <a:pt x="1490" y="153"/>
                      <a:pt x="1429" y="122"/>
                      <a:pt x="1368" y="92"/>
                    </a:cubicBezTo>
                    <a:cubicBezTo>
                      <a:pt x="1216" y="1"/>
                      <a:pt x="1064" y="1"/>
                      <a:pt x="8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20"/>
              <p:cNvSpPr/>
              <p:nvPr/>
            </p:nvSpPr>
            <p:spPr>
              <a:xfrm>
                <a:off x="9553825" y="12827025"/>
                <a:ext cx="41475" cy="30825"/>
              </a:xfrm>
              <a:custGeom>
                <a:rect b="b" l="l" r="r" t="t"/>
                <a:pathLst>
                  <a:path extrusionOk="0" h="1233" w="1659">
                    <a:moveTo>
                      <a:pt x="859" y="0"/>
                    </a:moveTo>
                    <a:cubicBezTo>
                      <a:pt x="825" y="0"/>
                      <a:pt x="790" y="3"/>
                      <a:pt x="753" y="8"/>
                    </a:cubicBezTo>
                    <a:cubicBezTo>
                      <a:pt x="0" y="124"/>
                      <a:pt x="102" y="1233"/>
                      <a:pt x="797" y="1233"/>
                    </a:cubicBezTo>
                    <a:cubicBezTo>
                      <a:pt x="831" y="1233"/>
                      <a:pt x="867" y="1230"/>
                      <a:pt x="905" y="1224"/>
                    </a:cubicBezTo>
                    <a:cubicBezTo>
                      <a:pt x="1658" y="1137"/>
                      <a:pt x="1555" y="0"/>
                      <a:pt x="8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20"/>
              <p:cNvSpPr/>
              <p:nvPr/>
            </p:nvSpPr>
            <p:spPr>
              <a:xfrm>
                <a:off x="9625825" y="12316575"/>
                <a:ext cx="259900" cy="213800"/>
              </a:xfrm>
              <a:custGeom>
                <a:rect b="b" l="l" r="r" t="t"/>
                <a:pathLst>
                  <a:path extrusionOk="0" h="8552" w="10396">
                    <a:moveTo>
                      <a:pt x="9454" y="1"/>
                    </a:moveTo>
                    <a:lnTo>
                      <a:pt x="8420" y="183"/>
                    </a:lnTo>
                    <a:lnTo>
                      <a:pt x="669" y="1642"/>
                    </a:lnTo>
                    <a:lnTo>
                      <a:pt x="1" y="1733"/>
                    </a:lnTo>
                    <a:cubicBezTo>
                      <a:pt x="1" y="1733"/>
                      <a:pt x="31" y="4894"/>
                      <a:pt x="1733" y="6900"/>
                    </a:cubicBezTo>
                    <a:cubicBezTo>
                      <a:pt x="2564" y="7853"/>
                      <a:pt x="3768" y="8551"/>
                      <a:pt x="5503" y="8551"/>
                    </a:cubicBezTo>
                    <a:cubicBezTo>
                      <a:pt x="5927" y="8551"/>
                      <a:pt x="6381" y="8510"/>
                      <a:pt x="6870" y="8420"/>
                    </a:cubicBezTo>
                    <a:cubicBezTo>
                      <a:pt x="8572" y="8116"/>
                      <a:pt x="9423" y="6992"/>
                      <a:pt x="9758" y="5624"/>
                    </a:cubicBezTo>
                    <a:cubicBezTo>
                      <a:pt x="10396" y="3162"/>
                      <a:pt x="9454" y="1"/>
                      <a:pt x="945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20"/>
              <p:cNvSpPr/>
              <p:nvPr/>
            </p:nvSpPr>
            <p:spPr>
              <a:xfrm>
                <a:off x="9642550" y="12321150"/>
                <a:ext cx="207475" cy="109950"/>
              </a:xfrm>
              <a:custGeom>
                <a:rect b="b" l="l" r="r" t="t"/>
                <a:pathLst>
                  <a:path extrusionOk="0" h="4398" w="8299">
                    <a:moveTo>
                      <a:pt x="7751" y="0"/>
                    </a:moveTo>
                    <a:lnTo>
                      <a:pt x="0" y="1459"/>
                    </a:lnTo>
                    <a:cubicBezTo>
                      <a:pt x="122" y="2128"/>
                      <a:pt x="304" y="2827"/>
                      <a:pt x="547" y="3465"/>
                    </a:cubicBezTo>
                    <a:cubicBezTo>
                      <a:pt x="669" y="3739"/>
                      <a:pt x="760" y="4043"/>
                      <a:pt x="1003" y="4195"/>
                    </a:cubicBezTo>
                    <a:cubicBezTo>
                      <a:pt x="1216" y="4347"/>
                      <a:pt x="1490" y="4377"/>
                      <a:pt x="1763" y="4377"/>
                    </a:cubicBezTo>
                    <a:cubicBezTo>
                      <a:pt x="1999" y="4390"/>
                      <a:pt x="2235" y="4397"/>
                      <a:pt x="2472" y="4397"/>
                    </a:cubicBezTo>
                    <a:cubicBezTo>
                      <a:pt x="4372" y="4397"/>
                      <a:pt x="6291" y="3962"/>
                      <a:pt x="7994" y="3070"/>
                    </a:cubicBezTo>
                    <a:cubicBezTo>
                      <a:pt x="8116" y="3040"/>
                      <a:pt x="8207" y="3009"/>
                      <a:pt x="8268" y="2888"/>
                    </a:cubicBezTo>
                    <a:cubicBezTo>
                      <a:pt x="8298" y="2766"/>
                      <a:pt x="8298" y="2705"/>
                      <a:pt x="8298" y="2584"/>
                    </a:cubicBezTo>
                    <a:cubicBezTo>
                      <a:pt x="8207" y="1702"/>
                      <a:pt x="8055" y="851"/>
                      <a:pt x="77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20"/>
              <p:cNvSpPr/>
              <p:nvPr/>
            </p:nvSpPr>
            <p:spPr>
              <a:xfrm>
                <a:off x="9669150" y="12445725"/>
                <a:ext cx="200625" cy="84650"/>
              </a:xfrm>
              <a:custGeom>
                <a:rect b="b" l="l" r="r" t="t"/>
                <a:pathLst>
                  <a:path extrusionOk="0" h="3386" w="8025">
                    <a:moveTo>
                      <a:pt x="5446" y="0"/>
                    </a:moveTo>
                    <a:cubicBezTo>
                      <a:pt x="4862" y="0"/>
                      <a:pt x="4275" y="64"/>
                      <a:pt x="3708" y="184"/>
                    </a:cubicBezTo>
                    <a:cubicBezTo>
                      <a:pt x="2401" y="488"/>
                      <a:pt x="1155" y="1035"/>
                      <a:pt x="0" y="1734"/>
                    </a:cubicBezTo>
                    <a:cubicBezTo>
                      <a:pt x="831" y="2687"/>
                      <a:pt x="2035" y="3385"/>
                      <a:pt x="3770" y="3385"/>
                    </a:cubicBezTo>
                    <a:cubicBezTo>
                      <a:pt x="4194" y="3385"/>
                      <a:pt x="4648" y="3344"/>
                      <a:pt x="5137" y="3254"/>
                    </a:cubicBezTo>
                    <a:cubicBezTo>
                      <a:pt x="6839" y="2950"/>
                      <a:pt x="7690" y="1826"/>
                      <a:pt x="8025" y="458"/>
                    </a:cubicBezTo>
                    <a:cubicBezTo>
                      <a:pt x="7218" y="146"/>
                      <a:pt x="6334" y="0"/>
                      <a:pt x="54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20"/>
              <p:cNvSpPr/>
              <p:nvPr/>
            </p:nvSpPr>
            <p:spPr>
              <a:xfrm>
                <a:off x="10470825" y="12173725"/>
                <a:ext cx="150475" cy="206700"/>
              </a:xfrm>
              <a:custGeom>
                <a:rect b="b" l="l" r="r" t="t"/>
                <a:pathLst>
                  <a:path extrusionOk="0" h="8268" w="6019">
                    <a:moveTo>
                      <a:pt x="2280" y="0"/>
                    </a:moveTo>
                    <a:lnTo>
                      <a:pt x="2128" y="1034"/>
                    </a:lnTo>
                    <a:cubicBezTo>
                      <a:pt x="1915" y="2432"/>
                      <a:pt x="1156" y="3739"/>
                      <a:pt x="1" y="4651"/>
                    </a:cubicBezTo>
                    <a:cubicBezTo>
                      <a:pt x="1368" y="5137"/>
                      <a:pt x="2523" y="6079"/>
                      <a:pt x="3253" y="7326"/>
                    </a:cubicBezTo>
                    <a:lnTo>
                      <a:pt x="3739" y="8268"/>
                    </a:lnTo>
                    <a:lnTo>
                      <a:pt x="3891" y="7234"/>
                    </a:lnTo>
                    <a:cubicBezTo>
                      <a:pt x="4104" y="5806"/>
                      <a:pt x="4864" y="4529"/>
                      <a:pt x="6019" y="3617"/>
                    </a:cubicBezTo>
                    <a:cubicBezTo>
                      <a:pt x="4651" y="3131"/>
                      <a:pt x="3496" y="2189"/>
                      <a:pt x="2797" y="912"/>
                    </a:cubicBezTo>
                    <a:lnTo>
                      <a:pt x="22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20"/>
              <p:cNvSpPr/>
              <p:nvPr/>
            </p:nvSpPr>
            <p:spPr>
              <a:xfrm>
                <a:off x="10638000" y="12331775"/>
                <a:ext cx="98050" cy="133775"/>
              </a:xfrm>
              <a:custGeom>
                <a:rect b="b" l="l" r="r" t="t"/>
                <a:pathLst>
                  <a:path extrusionOk="0" h="5351" w="3922">
                    <a:moveTo>
                      <a:pt x="1581" y="1"/>
                    </a:moveTo>
                    <a:lnTo>
                      <a:pt x="1460" y="639"/>
                    </a:lnTo>
                    <a:cubicBezTo>
                      <a:pt x="1308" y="1551"/>
                      <a:pt x="760" y="2341"/>
                      <a:pt x="1" y="2949"/>
                    </a:cubicBezTo>
                    <a:cubicBezTo>
                      <a:pt x="912" y="3253"/>
                      <a:pt x="1642" y="3922"/>
                      <a:pt x="2068" y="4742"/>
                    </a:cubicBezTo>
                    <a:lnTo>
                      <a:pt x="2371" y="5350"/>
                    </a:lnTo>
                    <a:lnTo>
                      <a:pt x="2493" y="4712"/>
                    </a:lnTo>
                    <a:cubicBezTo>
                      <a:pt x="2675" y="3739"/>
                      <a:pt x="3162" y="2949"/>
                      <a:pt x="3922" y="2402"/>
                    </a:cubicBezTo>
                    <a:cubicBezTo>
                      <a:pt x="3010" y="2098"/>
                      <a:pt x="2280" y="1429"/>
                      <a:pt x="1885" y="608"/>
                    </a:cubicBezTo>
                    <a:lnTo>
                      <a:pt x="15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20"/>
              <p:cNvSpPr/>
              <p:nvPr/>
            </p:nvSpPr>
            <p:spPr>
              <a:xfrm>
                <a:off x="8901650" y="12387250"/>
                <a:ext cx="152000" cy="208225"/>
              </a:xfrm>
              <a:custGeom>
                <a:rect b="b" l="l" r="r" t="t"/>
                <a:pathLst>
                  <a:path extrusionOk="0" h="8329" w="6080">
                    <a:moveTo>
                      <a:pt x="2736" y="0"/>
                    </a:moveTo>
                    <a:lnTo>
                      <a:pt x="2462" y="1003"/>
                    </a:lnTo>
                    <a:cubicBezTo>
                      <a:pt x="2098" y="2402"/>
                      <a:pt x="1216" y="3587"/>
                      <a:pt x="0" y="4377"/>
                    </a:cubicBezTo>
                    <a:cubicBezTo>
                      <a:pt x="1338" y="4985"/>
                      <a:pt x="2371" y="6049"/>
                      <a:pt x="2949" y="7387"/>
                    </a:cubicBezTo>
                    <a:lnTo>
                      <a:pt x="3344" y="8329"/>
                    </a:lnTo>
                    <a:lnTo>
                      <a:pt x="3618" y="7356"/>
                    </a:lnTo>
                    <a:cubicBezTo>
                      <a:pt x="4013" y="5958"/>
                      <a:pt x="4864" y="4773"/>
                      <a:pt x="6080" y="3982"/>
                    </a:cubicBezTo>
                    <a:cubicBezTo>
                      <a:pt x="4803" y="3374"/>
                      <a:pt x="3739" y="2280"/>
                      <a:pt x="3162" y="973"/>
                    </a:cubicBezTo>
                    <a:lnTo>
                      <a:pt x="273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20"/>
              <p:cNvSpPr/>
              <p:nvPr/>
            </p:nvSpPr>
            <p:spPr>
              <a:xfrm>
                <a:off x="8823375" y="12576450"/>
                <a:ext cx="96525" cy="135300"/>
              </a:xfrm>
              <a:custGeom>
                <a:rect b="b" l="l" r="r" t="t"/>
                <a:pathLst>
                  <a:path extrusionOk="0" h="5412" w="3861">
                    <a:moveTo>
                      <a:pt x="1672" y="1"/>
                    </a:moveTo>
                    <a:lnTo>
                      <a:pt x="1520" y="670"/>
                    </a:lnTo>
                    <a:cubicBezTo>
                      <a:pt x="1277" y="1581"/>
                      <a:pt x="761" y="2372"/>
                      <a:pt x="1" y="2888"/>
                    </a:cubicBezTo>
                    <a:cubicBezTo>
                      <a:pt x="852" y="3284"/>
                      <a:pt x="1551" y="3922"/>
                      <a:pt x="1916" y="4803"/>
                    </a:cubicBezTo>
                    <a:lnTo>
                      <a:pt x="2189" y="5411"/>
                    </a:lnTo>
                    <a:lnTo>
                      <a:pt x="2341" y="4773"/>
                    </a:lnTo>
                    <a:cubicBezTo>
                      <a:pt x="2584" y="3831"/>
                      <a:pt x="3101" y="3040"/>
                      <a:pt x="3861" y="2524"/>
                    </a:cubicBezTo>
                    <a:cubicBezTo>
                      <a:pt x="2979" y="2129"/>
                      <a:pt x="2311" y="1460"/>
                      <a:pt x="1916" y="609"/>
                    </a:cubicBezTo>
                    <a:lnTo>
                      <a:pt x="1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20"/>
              <p:cNvSpPr/>
              <p:nvPr/>
            </p:nvSpPr>
            <p:spPr>
              <a:xfrm>
                <a:off x="9749700" y="13000475"/>
                <a:ext cx="177825" cy="172525"/>
              </a:xfrm>
              <a:custGeom>
                <a:rect b="b" l="l" r="r" t="t"/>
                <a:pathLst>
                  <a:path extrusionOk="0" h="6901" w="7113">
                    <a:moveTo>
                      <a:pt x="5228" y="1"/>
                    </a:moveTo>
                    <a:cubicBezTo>
                      <a:pt x="5107" y="1"/>
                      <a:pt x="5015" y="31"/>
                      <a:pt x="4924" y="31"/>
                    </a:cubicBezTo>
                    <a:cubicBezTo>
                      <a:pt x="4134" y="153"/>
                      <a:pt x="3769" y="517"/>
                      <a:pt x="3404" y="1095"/>
                    </a:cubicBezTo>
                    <a:cubicBezTo>
                      <a:pt x="2965" y="707"/>
                      <a:pt x="2614" y="430"/>
                      <a:pt x="2014" y="430"/>
                    </a:cubicBezTo>
                    <a:cubicBezTo>
                      <a:pt x="1909" y="430"/>
                      <a:pt x="1795" y="438"/>
                      <a:pt x="1672" y="457"/>
                    </a:cubicBezTo>
                    <a:cubicBezTo>
                      <a:pt x="1611" y="457"/>
                      <a:pt x="1489" y="457"/>
                      <a:pt x="1368" y="487"/>
                    </a:cubicBezTo>
                    <a:cubicBezTo>
                      <a:pt x="699" y="639"/>
                      <a:pt x="0" y="1368"/>
                      <a:pt x="61" y="2584"/>
                    </a:cubicBezTo>
                    <a:lnTo>
                      <a:pt x="91" y="3010"/>
                    </a:lnTo>
                    <a:cubicBezTo>
                      <a:pt x="334" y="4134"/>
                      <a:pt x="1337" y="5441"/>
                      <a:pt x="4134" y="6900"/>
                    </a:cubicBezTo>
                    <a:cubicBezTo>
                      <a:pt x="6444" y="4834"/>
                      <a:pt x="7113" y="3314"/>
                      <a:pt x="7082" y="2128"/>
                    </a:cubicBezTo>
                    <a:lnTo>
                      <a:pt x="7052" y="1703"/>
                    </a:lnTo>
                    <a:cubicBezTo>
                      <a:pt x="6778" y="487"/>
                      <a:pt x="5897" y="1"/>
                      <a:pt x="52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20"/>
              <p:cNvSpPr/>
              <p:nvPr/>
            </p:nvSpPr>
            <p:spPr>
              <a:xfrm>
                <a:off x="9196475" y="12707150"/>
                <a:ext cx="626950" cy="542525"/>
              </a:xfrm>
              <a:custGeom>
                <a:rect b="b" l="l" r="r" t="t"/>
                <a:pathLst>
                  <a:path extrusionOk="0" h="21701" w="25078">
                    <a:moveTo>
                      <a:pt x="12828" y="7326"/>
                    </a:moveTo>
                    <a:cubicBezTo>
                      <a:pt x="12828" y="7357"/>
                      <a:pt x="12798" y="7357"/>
                      <a:pt x="12798" y="7387"/>
                    </a:cubicBezTo>
                    <a:cubicBezTo>
                      <a:pt x="12798" y="7357"/>
                      <a:pt x="12828" y="7326"/>
                      <a:pt x="12828" y="7326"/>
                    </a:cubicBezTo>
                    <a:close/>
                    <a:moveTo>
                      <a:pt x="16445" y="8299"/>
                    </a:moveTo>
                    <a:cubicBezTo>
                      <a:pt x="16445" y="8390"/>
                      <a:pt x="16415" y="8481"/>
                      <a:pt x="16415" y="8573"/>
                    </a:cubicBezTo>
                    <a:cubicBezTo>
                      <a:pt x="16415" y="8481"/>
                      <a:pt x="16415" y="8421"/>
                      <a:pt x="16445" y="8299"/>
                    </a:cubicBezTo>
                    <a:close/>
                    <a:moveTo>
                      <a:pt x="1855" y="1"/>
                    </a:moveTo>
                    <a:lnTo>
                      <a:pt x="1855" y="1"/>
                    </a:lnTo>
                    <a:cubicBezTo>
                      <a:pt x="487" y="2828"/>
                      <a:pt x="1" y="7357"/>
                      <a:pt x="2068" y="11916"/>
                    </a:cubicBezTo>
                    <a:cubicBezTo>
                      <a:pt x="3101" y="14165"/>
                      <a:pt x="5077" y="15989"/>
                      <a:pt x="7296" y="17083"/>
                    </a:cubicBezTo>
                    <a:cubicBezTo>
                      <a:pt x="8784" y="17827"/>
                      <a:pt x="10329" y="18071"/>
                      <a:pt x="11904" y="18071"/>
                    </a:cubicBezTo>
                    <a:cubicBezTo>
                      <a:pt x="12902" y="18071"/>
                      <a:pt x="13911" y="17973"/>
                      <a:pt x="14925" y="17843"/>
                    </a:cubicBezTo>
                    <a:cubicBezTo>
                      <a:pt x="16080" y="19606"/>
                      <a:pt x="18421" y="20852"/>
                      <a:pt x="20396" y="21430"/>
                    </a:cubicBezTo>
                    <a:cubicBezTo>
                      <a:pt x="20958" y="21603"/>
                      <a:pt x="21561" y="21700"/>
                      <a:pt x="22156" y="21700"/>
                    </a:cubicBezTo>
                    <a:cubicBezTo>
                      <a:pt x="22817" y="21700"/>
                      <a:pt x="23468" y="21580"/>
                      <a:pt x="24044" y="21308"/>
                    </a:cubicBezTo>
                    <a:cubicBezTo>
                      <a:pt x="24530" y="21065"/>
                      <a:pt x="25077" y="20579"/>
                      <a:pt x="24956" y="20062"/>
                    </a:cubicBezTo>
                    <a:cubicBezTo>
                      <a:pt x="24834" y="19454"/>
                      <a:pt x="24196" y="19181"/>
                      <a:pt x="23618" y="19029"/>
                    </a:cubicBezTo>
                    <a:cubicBezTo>
                      <a:pt x="22007" y="18542"/>
                      <a:pt x="20305" y="17965"/>
                      <a:pt x="19029" y="16871"/>
                    </a:cubicBezTo>
                    <a:cubicBezTo>
                      <a:pt x="17053" y="15199"/>
                      <a:pt x="16232" y="12068"/>
                      <a:pt x="18755" y="10487"/>
                    </a:cubicBezTo>
                    <a:cubicBezTo>
                      <a:pt x="19188" y="10199"/>
                      <a:pt x="19678" y="10024"/>
                      <a:pt x="20165" y="10024"/>
                    </a:cubicBezTo>
                    <a:cubicBezTo>
                      <a:pt x="20293" y="10024"/>
                      <a:pt x="20422" y="10037"/>
                      <a:pt x="20548" y="10062"/>
                    </a:cubicBezTo>
                    <a:cubicBezTo>
                      <a:pt x="21278" y="10214"/>
                      <a:pt x="21825" y="10731"/>
                      <a:pt x="22524" y="11035"/>
                    </a:cubicBezTo>
                    <a:cubicBezTo>
                      <a:pt x="22777" y="11145"/>
                      <a:pt x="23066" y="11207"/>
                      <a:pt x="23343" y="11207"/>
                    </a:cubicBezTo>
                    <a:cubicBezTo>
                      <a:pt x="23832" y="11207"/>
                      <a:pt x="24284" y="11014"/>
                      <a:pt x="24439" y="10548"/>
                    </a:cubicBezTo>
                    <a:cubicBezTo>
                      <a:pt x="24500" y="10244"/>
                      <a:pt x="24469" y="9940"/>
                      <a:pt x="24348" y="9636"/>
                    </a:cubicBezTo>
                    <a:cubicBezTo>
                      <a:pt x="24196" y="9424"/>
                      <a:pt x="24044" y="9059"/>
                      <a:pt x="23922" y="8755"/>
                    </a:cubicBezTo>
                    <a:cubicBezTo>
                      <a:pt x="23375" y="7539"/>
                      <a:pt x="22372" y="6475"/>
                      <a:pt x="21156" y="5989"/>
                    </a:cubicBezTo>
                    <a:cubicBezTo>
                      <a:pt x="20974" y="5928"/>
                      <a:pt x="20731" y="5837"/>
                      <a:pt x="20518" y="5807"/>
                    </a:cubicBezTo>
                    <a:cubicBezTo>
                      <a:pt x="20299" y="5764"/>
                      <a:pt x="20073" y="5743"/>
                      <a:pt x="19845" y="5743"/>
                    </a:cubicBezTo>
                    <a:cubicBezTo>
                      <a:pt x="19094" y="5743"/>
                      <a:pt x="18321" y="5971"/>
                      <a:pt x="17691" y="6414"/>
                    </a:cubicBezTo>
                    <a:cubicBezTo>
                      <a:pt x="17139" y="6809"/>
                      <a:pt x="16700" y="7341"/>
                      <a:pt x="16513" y="7989"/>
                    </a:cubicBezTo>
                    <a:lnTo>
                      <a:pt x="16513" y="7989"/>
                    </a:lnTo>
                    <a:cubicBezTo>
                      <a:pt x="16769" y="6961"/>
                      <a:pt x="17504" y="4875"/>
                      <a:pt x="17995" y="3375"/>
                    </a:cubicBezTo>
                    <a:cubicBezTo>
                      <a:pt x="18208" y="2767"/>
                      <a:pt x="18390" y="2220"/>
                      <a:pt x="18451" y="1916"/>
                    </a:cubicBezTo>
                    <a:cubicBezTo>
                      <a:pt x="18573" y="1582"/>
                      <a:pt x="18664" y="1186"/>
                      <a:pt x="18451" y="882"/>
                    </a:cubicBezTo>
                    <a:cubicBezTo>
                      <a:pt x="18309" y="639"/>
                      <a:pt x="18005" y="504"/>
                      <a:pt x="17710" y="504"/>
                    </a:cubicBezTo>
                    <a:cubicBezTo>
                      <a:pt x="17563" y="504"/>
                      <a:pt x="17418" y="538"/>
                      <a:pt x="17296" y="609"/>
                    </a:cubicBezTo>
                    <a:cubicBezTo>
                      <a:pt x="16871" y="791"/>
                      <a:pt x="16567" y="1126"/>
                      <a:pt x="16293" y="1521"/>
                    </a:cubicBezTo>
                    <a:cubicBezTo>
                      <a:pt x="16232" y="1612"/>
                      <a:pt x="16141" y="1703"/>
                      <a:pt x="16080" y="1825"/>
                    </a:cubicBezTo>
                    <a:cubicBezTo>
                      <a:pt x="15077" y="3132"/>
                      <a:pt x="14135" y="4682"/>
                      <a:pt x="13375" y="6171"/>
                    </a:cubicBezTo>
                    <a:cubicBezTo>
                      <a:pt x="13193" y="6566"/>
                      <a:pt x="12980" y="6931"/>
                      <a:pt x="12828" y="7326"/>
                    </a:cubicBezTo>
                    <a:cubicBezTo>
                      <a:pt x="12980" y="6931"/>
                      <a:pt x="13102" y="6566"/>
                      <a:pt x="13193" y="6171"/>
                    </a:cubicBezTo>
                    <a:cubicBezTo>
                      <a:pt x="13497" y="4895"/>
                      <a:pt x="13588" y="3557"/>
                      <a:pt x="13436" y="2281"/>
                    </a:cubicBezTo>
                    <a:cubicBezTo>
                      <a:pt x="13375" y="1673"/>
                      <a:pt x="13193" y="943"/>
                      <a:pt x="12615" y="791"/>
                    </a:cubicBezTo>
                    <a:cubicBezTo>
                      <a:pt x="12470" y="748"/>
                      <a:pt x="12331" y="727"/>
                      <a:pt x="12198" y="727"/>
                    </a:cubicBezTo>
                    <a:cubicBezTo>
                      <a:pt x="10831" y="727"/>
                      <a:pt x="10115" y="2913"/>
                      <a:pt x="9728" y="5351"/>
                    </a:cubicBezTo>
                    <a:cubicBezTo>
                      <a:pt x="9697" y="5563"/>
                      <a:pt x="9636" y="5746"/>
                      <a:pt x="9636" y="5989"/>
                    </a:cubicBezTo>
                    <a:cubicBezTo>
                      <a:pt x="9302" y="8481"/>
                      <a:pt x="9302" y="11126"/>
                      <a:pt x="9393" y="11855"/>
                    </a:cubicBezTo>
                    <a:cubicBezTo>
                      <a:pt x="5807" y="11399"/>
                      <a:pt x="3588" y="5867"/>
                      <a:pt x="4226" y="2311"/>
                    </a:cubicBezTo>
                    <a:cubicBezTo>
                      <a:pt x="3375" y="1582"/>
                      <a:pt x="2585" y="822"/>
                      <a:pt x="18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20"/>
              <p:cNvSpPr/>
              <p:nvPr/>
            </p:nvSpPr>
            <p:spPr>
              <a:xfrm>
                <a:off x="9845425" y="12571900"/>
                <a:ext cx="577550" cy="652300"/>
              </a:xfrm>
              <a:custGeom>
                <a:rect b="b" l="l" r="r" t="t"/>
                <a:pathLst>
                  <a:path extrusionOk="0" h="26092" w="23102">
                    <a:moveTo>
                      <a:pt x="7326" y="11581"/>
                    </a:moveTo>
                    <a:lnTo>
                      <a:pt x="7326" y="11581"/>
                    </a:lnTo>
                    <a:cubicBezTo>
                      <a:pt x="7326" y="11612"/>
                      <a:pt x="7357" y="11612"/>
                      <a:pt x="7357" y="11672"/>
                    </a:cubicBezTo>
                    <a:cubicBezTo>
                      <a:pt x="7357" y="11642"/>
                      <a:pt x="7326" y="11642"/>
                      <a:pt x="7326" y="11581"/>
                    </a:cubicBezTo>
                    <a:close/>
                    <a:moveTo>
                      <a:pt x="19485" y="1"/>
                    </a:moveTo>
                    <a:cubicBezTo>
                      <a:pt x="19393" y="122"/>
                      <a:pt x="19363" y="213"/>
                      <a:pt x="19302" y="335"/>
                    </a:cubicBezTo>
                    <a:cubicBezTo>
                      <a:pt x="18998" y="912"/>
                      <a:pt x="18633" y="1490"/>
                      <a:pt x="18269" y="2067"/>
                    </a:cubicBezTo>
                    <a:cubicBezTo>
                      <a:pt x="18147" y="2250"/>
                      <a:pt x="18026" y="2432"/>
                      <a:pt x="17874" y="2615"/>
                    </a:cubicBezTo>
                    <a:cubicBezTo>
                      <a:pt x="17843" y="2706"/>
                      <a:pt x="17813" y="2736"/>
                      <a:pt x="17782" y="2827"/>
                    </a:cubicBezTo>
                    <a:cubicBezTo>
                      <a:pt x="19241" y="6171"/>
                      <a:pt x="18421" y="12007"/>
                      <a:pt x="15077" y="13344"/>
                    </a:cubicBezTo>
                    <a:cubicBezTo>
                      <a:pt x="14956" y="12615"/>
                      <a:pt x="14317" y="10061"/>
                      <a:pt x="13375" y="7721"/>
                    </a:cubicBezTo>
                    <a:cubicBezTo>
                      <a:pt x="13284" y="7539"/>
                      <a:pt x="13223" y="7326"/>
                      <a:pt x="13132" y="7113"/>
                    </a:cubicBezTo>
                    <a:cubicBezTo>
                      <a:pt x="12797" y="6353"/>
                      <a:pt x="12463" y="5593"/>
                      <a:pt x="12068" y="4985"/>
                    </a:cubicBezTo>
                    <a:cubicBezTo>
                      <a:pt x="11430" y="3922"/>
                      <a:pt x="10670" y="3162"/>
                      <a:pt x="9910" y="3162"/>
                    </a:cubicBezTo>
                    <a:cubicBezTo>
                      <a:pt x="9667" y="3162"/>
                      <a:pt x="9454" y="3222"/>
                      <a:pt x="9211" y="3344"/>
                    </a:cubicBezTo>
                    <a:cubicBezTo>
                      <a:pt x="8694" y="3648"/>
                      <a:pt x="8694" y="4408"/>
                      <a:pt x="8755" y="5016"/>
                    </a:cubicBezTo>
                    <a:cubicBezTo>
                      <a:pt x="8968" y="6323"/>
                      <a:pt x="9363" y="7599"/>
                      <a:pt x="9971" y="8754"/>
                    </a:cubicBezTo>
                    <a:cubicBezTo>
                      <a:pt x="10183" y="9089"/>
                      <a:pt x="10366" y="9423"/>
                      <a:pt x="10579" y="9758"/>
                    </a:cubicBezTo>
                    <a:cubicBezTo>
                      <a:pt x="10579" y="9818"/>
                      <a:pt x="10639" y="9818"/>
                      <a:pt x="10639" y="9849"/>
                    </a:cubicBezTo>
                    <a:lnTo>
                      <a:pt x="10548" y="9758"/>
                    </a:lnTo>
                    <a:cubicBezTo>
                      <a:pt x="10275" y="9454"/>
                      <a:pt x="10031" y="9119"/>
                      <a:pt x="9758" y="8815"/>
                    </a:cubicBezTo>
                    <a:cubicBezTo>
                      <a:pt x="8968" y="7903"/>
                      <a:pt x="8056" y="6992"/>
                      <a:pt x="7144" y="6171"/>
                    </a:cubicBezTo>
                    <a:cubicBezTo>
                      <a:pt x="6870" y="5897"/>
                      <a:pt x="6566" y="5654"/>
                      <a:pt x="6293" y="5441"/>
                    </a:cubicBezTo>
                    <a:cubicBezTo>
                      <a:pt x="6110" y="5289"/>
                      <a:pt x="5958" y="5137"/>
                      <a:pt x="5746" y="5016"/>
                    </a:cubicBezTo>
                    <a:cubicBezTo>
                      <a:pt x="5411" y="4742"/>
                      <a:pt x="5047" y="4438"/>
                      <a:pt x="4591" y="4378"/>
                    </a:cubicBezTo>
                    <a:cubicBezTo>
                      <a:pt x="4526" y="4365"/>
                      <a:pt x="4460" y="4358"/>
                      <a:pt x="4394" y="4358"/>
                    </a:cubicBezTo>
                    <a:cubicBezTo>
                      <a:pt x="3989" y="4358"/>
                      <a:pt x="3570" y="4589"/>
                      <a:pt x="3466" y="4955"/>
                    </a:cubicBezTo>
                    <a:cubicBezTo>
                      <a:pt x="3405" y="5289"/>
                      <a:pt x="3557" y="5624"/>
                      <a:pt x="3740" y="5928"/>
                    </a:cubicBezTo>
                    <a:cubicBezTo>
                      <a:pt x="4317" y="6931"/>
                      <a:pt x="6475" y="10153"/>
                      <a:pt x="7174" y="11429"/>
                    </a:cubicBezTo>
                    <a:cubicBezTo>
                      <a:pt x="6810" y="10791"/>
                      <a:pt x="6262" y="10365"/>
                      <a:pt x="5563" y="10122"/>
                    </a:cubicBezTo>
                    <a:cubicBezTo>
                      <a:pt x="5077" y="9909"/>
                      <a:pt x="4530" y="9849"/>
                      <a:pt x="4044" y="9849"/>
                    </a:cubicBezTo>
                    <a:cubicBezTo>
                      <a:pt x="3557" y="9879"/>
                      <a:pt x="3101" y="9970"/>
                      <a:pt x="2676" y="10183"/>
                    </a:cubicBezTo>
                    <a:cubicBezTo>
                      <a:pt x="2645" y="10183"/>
                      <a:pt x="2645" y="10213"/>
                      <a:pt x="2615" y="10213"/>
                    </a:cubicBezTo>
                    <a:cubicBezTo>
                      <a:pt x="2402" y="10305"/>
                      <a:pt x="2250" y="10426"/>
                      <a:pt x="2098" y="10517"/>
                    </a:cubicBezTo>
                    <a:cubicBezTo>
                      <a:pt x="1065" y="11277"/>
                      <a:pt x="366" y="12554"/>
                      <a:pt x="92" y="13861"/>
                    </a:cubicBezTo>
                    <a:cubicBezTo>
                      <a:pt x="31" y="14226"/>
                      <a:pt x="1" y="14560"/>
                      <a:pt x="1" y="14864"/>
                    </a:cubicBezTo>
                    <a:cubicBezTo>
                      <a:pt x="1" y="15168"/>
                      <a:pt x="1" y="15502"/>
                      <a:pt x="153" y="15745"/>
                    </a:cubicBezTo>
                    <a:cubicBezTo>
                      <a:pt x="320" y="16039"/>
                      <a:pt x="622" y="16159"/>
                      <a:pt x="959" y="16159"/>
                    </a:cubicBezTo>
                    <a:cubicBezTo>
                      <a:pt x="1355" y="16159"/>
                      <a:pt x="1800" y="15992"/>
                      <a:pt x="2129" y="15745"/>
                    </a:cubicBezTo>
                    <a:cubicBezTo>
                      <a:pt x="2676" y="15290"/>
                      <a:pt x="3101" y="14590"/>
                      <a:pt x="3800" y="14286"/>
                    </a:cubicBezTo>
                    <a:cubicBezTo>
                      <a:pt x="4065" y="14154"/>
                      <a:pt x="4351" y="14100"/>
                      <a:pt x="4648" y="14100"/>
                    </a:cubicBezTo>
                    <a:cubicBezTo>
                      <a:pt x="4965" y="14100"/>
                      <a:pt x="5294" y="14162"/>
                      <a:pt x="5624" y="14256"/>
                    </a:cubicBezTo>
                    <a:cubicBezTo>
                      <a:pt x="8451" y="15168"/>
                      <a:pt x="8420" y="18390"/>
                      <a:pt x="6901" y="20487"/>
                    </a:cubicBezTo>
                    <a:cubicBezTo>
                      <a:pt x="5928" y="21855"/>
                      <a:pt x="4439" y="22828"/>
                      <a:pt x="2949" y="23709"/>
                    </a:cubicBezTo>
                    <a:cubicBezTo>
                      <a:pt x="2433" y="24013"/>
                      <a:pt x="1855" y="24439"/>
                      <a:pt x="1885" y="25047"/>
                    </a:cubicBezTo>
                    <a:cubicBezTo>
                      <a:pt x="1916" y="25624"/>
                      <a:pt x="2524" y="25958"/>
                      <a:pt x="3101" y="26019"/>
                    </a:cubicBezTo>
                    <a:cubicBezTo>
                      <a:pt x="3350" y="26069"/>
                      <a:pt x="3602" y="26092"/>
                      <a:pt x="3855" y="26092"/>
                    </a:cubicBezTo>
                    <a:cubicBezTo>
                      <a:pt x="4841" y="26092"/>
                      <a:pt x="5842" y="25743"/>
                      <a:pt x="6688" y="25259"/>
                    </a:cubicBezTo>
                    <a:cubicBezTo>
                      <a:pt x="8420" y="24195"/>
                      <a:pt x="10427" y="22463"/>
                      <a:pt x="11095" y="20487"/>
                    </a:cubicBezTo>
                    <a:cubicBezTo>
                      <a:pt x="13709" y="20183"/>
                      <a:pt x="16263" y="19636"/>
                      <a:pt x="18299" y="17904"/>
                    </a:cubicBezTo>
                    <a:cubicBezTo>
                      <a:pt x="20153" y="16262"/>
                      <a:pt x="21643" y="14074"/>
                      <a:pt x="22099" y="11581"/>
                    </a:cubicBezTo>
                    <a:cubicBezTo>
                      <a:pt x="23102" y="6657"/>
                      <a:pt x="21521" y="2402"/>
                      <a:pt x="194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2">
                                  <p:stCondLst>
                                    <p:cond delay="0"/>
                                  </p:stCondLst>
                                  <p:childTnLst>
                                    <p:set>
                                      <p:cBhvr>
                                        <p:cTn dur="1" fill="hold">
                                          <p:stCondLst>
                                            <p:cond delay="0"/>
                                          </p:stCondLst>
                                        </p:cTn>
                                        <p:tgtEl>
                                          <p:spTgt spid="4189"/>
                                        </p:tgtEl>
                                        <p:attrNameLst>
                                          <p:attrName>style.visibility</p:attrName>
                                        </p:attrNameLst>
                                      </p:cBhvr>
                                      <p:to>
                                        <p:strVal val="visible"/>
                                      </p:to>
                                    </p:set>
                                    <p:anim calcmode="lin" valueType="num">
                                      <p:cBhvr additive="base">
                                        <p:cTn dur="500"/>
                                        <p:tgtEl>
                                          <p:spTgt spid="4189"/>
                                        </p:tgtEl>
                                        <p:attrNameLst>
                                          <p:attrName>ppt_x</p:attrName>
                                        </p:attrNameLst>
                                      </p:cBhvr>
                                      <p:tavLst>
                                        <p:tav fmla="" tm="0">
                                          <p:val>
                                            <p:strVal val="#ppt_x+1"/>
                                          </p:val>
                                        </p:tav>
                                        <p:tav fmla="" tm="100000">
                                          <p:val>
                                            <p:strVal val="#ppt_x"/>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46" name="Shape 4246"/>
        <p:cNvGrpSpPr/>
        <p:nvPr/>
      </p:nvGrpSpPr>
      <p:grpSpPr>
        <a:xfrm>
          <a:off x="0" y="0"/>
          <a:ext cx="0" cy="0"/>
          <a:chOff x="0" y="0"/>
          <a:chExt cx="0" cy="0"/>
        </a:xfrm>
      </p:grpSpPr>
      <p:sp>
        <p:nvSpPr>
          <p:cNvPr id="4247" name="Google Shape;4247;p121"/>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Climate change premium icon pack</a:t>
            </a:r>
            <a:endParaRPr/>
          </a:p>
        </p:txBody>
      </p:sp>
      <p:grpSp>
        <p:nvGrpSpPr>
          <p:cNvPr id="4248" name="Google Shape;4248;p121"/>
          <p:cNvGrpSpPr/>
          <p:nvPr/>
        </p:nvGrpSpPr>
        <p:grpSpPr>
          <a:xfrm>
            <a:off x="1550313" y="2815581"/>
            <a:ext cx="413319" cy="403295"/>
            <a:chOff x="1550313" y="2815581"/>
            <a:chExt cx="413319" cy="403295"/>
          </a:xfrm>
        </p:grpSpPr>
        <p:sp>
          <p:nvSpPr>
            <p:cNvPr id="4249" name="Google Shape;4249;p121"/>
            <p:cNvSpPr/>
            <p:nvPr/>
          </p:nvSpPr>
          <p:spPr>
            <a:xfrm>
              <a:off x="1550313" y="2815581"/>
              <a:ext cx="413319" cy="403295"/>
            </a:xfrm>
            <a:custGeom>
              <a:rect b="b" l="l" r="r" t="t"/>
              <a:pathLst>
                <a:path extrusionOk="0" h="9616" w="9855">
                  <a:moveTo>
                    <a:pt x="6389" y="1"/>
                  </a:moveTo>
                  <a:cubicBezTo>
                    <a:pt x="6328" y="1"/>
                    <a:pt x="6286" y="4"/>
                    <a:pt x="6269" y="6"/>
                  </a:cubicBezTo>
                  <a:cubicBezTo>
                    <a:pt x="5868" y="20"/>
                    <a:pt x="5559" y="342"/>
                    <a:pt x="5533" y="728"/>
                  </a:cubicBezTo>
                  <a:cubicBezTo>
                    <a:pt x="5533" y="832"/>
                    <a:pt x="5495" y="1748"/>
                    <a:pt x="6101" y="2354"/>
                  </a:cubicBezTo>
                  <a:lnTo>
                    <a:pt x="6114" y="2354"/>
                  </a:lnTo>
                  <a:cubicBezTo>
                    <a:pt x="5791" y="2496"/>
                    <a:pt x="5430" y="2573"/>
                    <a:pt x="5069" y="2573"/>
                  </a:cubicBezTo>
                  <a:lnTo>
                    <a:pt x="3521" y="2573"/>
                  </a:lnTo>
                  <a:cubicBezTo>
                    <a:pt x="1922" y="2573"/>
                    <a:pt x="529" y="3657"/>
                    <a:pt x="116" y="5204"/>
                  </a:cubicBezTo>
                  <a:lnTo>
                    <a:pt x="116" y="5217"/>
                  </a:lnTo>
                  <a:cubicBezTo>
                    <a:pt x="39" y="5500"/>
                    <a:pt x="1" y="5798"/>
                    <a:pt x="1" y="6094"/>
                  </a:cubicBezTo>
                  <a:cubicBezTo>
                    <a:pt x="1" y="8028"/>
                    <a:pt x="1587" y="9615"/>
                    <a:pt x="3521" y="9615"/>
                  </a:cubicBezTo>
                  <a:lnTo>
                    <a:pt x="4243" y="9615"/>
                  </a:lnTo>
                  <a:cubicBezTo>
                    <a:pt x="4747" y="9615"/>
                    <a:pt x="5224" y="9524"/>
                    <a:pt x="5688" y="9357"/>
                  </a:cubicBezTo>
                  <a:cubicBezTo>
                    <a:pt x="5997" y="9524"/>
                    <a:pt x="6346" y="9615"/>
                    <a:pt x="6707" y="9615"/>
                  </a:cubicBezTo>
                  <a:cubicBezTo>
                    <a:pt x="7287" y="9615"/>
                    <a:pt x="7816" y="9395"/>
                    <a:pt x="8229" y="8983"/>
                  </a:cubicBezTo>
                  <a:cubicBezTo>
                    <a:pt x="8525" y="8686"/>
                    <a:pt x="8525" y="8196"/>
                    <a:pt x="8229" y="7887"/>
                  </a:cubicBezTo>
                  <a:lnTo>
                    <a:pt x="7868" y="7538"/>
                  </a:lnTo>
                  <a:cubicBezTo>
                    <a:pt x="8241" y="6893"/>
                    <a:pt x="8448" y="6159"/>
                    <a:pt x="8448" y="5411"/>
                  </a:cubicBezTo>
                  <a:lnTo>
                    <a:pt x="8448" y="2818"/>
                  </a:lnTo>
                  <a:cubicBezTo>
                    <a:pt x="8719" y="2728"/>
                    <a:pt x="9015" y="2586"/>
                    <a:pt x="9261" y="2354"/>
                  </a:cubicBezTo>
                  <a:cubicBezTo>
                    <a:pt x="9854" y="1748"/>
                    <a:pt x="9828" y="832"/>
                    <a:pt x="9828" y="728"/>
                  </a:cubicBezTo>
                  <a:cubicBezTo>
                    <a:pt x="9802" y="342"/>
                    <a:pt x="9493" y="20"/>
                    <a:pt x="9093" y="6"/>
                  </a:cubicBezTo>
                  <a:cubicBezTo>
                    <a:pt x="9075" y="4"/>
                    <a:pt x="9033" y="1"/>
                    <a:pt x="8973" y="1"/>
                  </a:cubicBezTo>
                  <a:cubicBezTo>
                    <a:pt x="8722" y="1"/>
                    <a:pt x="8152" y="51"/>
                    <a:pt x="7674" y="393"/>
                  </a:cubicBezTo>
                  <a:cubicBezTo>
                    <a:pt x="7207" y="51"/>
                    <a:pt x="6639" y="1"/>
                    <a:pt x="638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21"/>
            <p:cNvSpPr/>
            <p:nvPr/>
          </p:nvSpPr>
          <p:spPr>
            <a:xfrm>
              <a:off x="1802368" y="2837222"/>
              <a:ext cx="140122" cy="79267"/>
            </a:xfrm>
            <a:custGeom>
              <a:rect b="b" l="l" r="r" t="t"/>
              <a:pathLst>
                <a:path extrusionOk="0" h="1890" w="3341">
                  <a:moveTo>
                    <a:pt x="369" y="1"/>
                  </a:moveTo>
                  <a:cubicBezTo>
                    <a:pt x="320" y="1"/>
                    <a:pt x="289" y="4"/>
                    <a:pt x="284" y="6"/>
                  </a:cubicBezTo>
                  <a:cubicBezTo>
                    <a:pt x="156" y="6"/>
                    <a:pt x="52" y="109"/>
                    <a:pt x="39" y="238"/>
                  </a:cubicBezTo>
                  <a:cubicBezTo>
                    <a:pt x="39" y="277"/>
                    <a:pt x="1" y="1012"/>
                    <a:pt x="452" y="1464"/>
                  </a:cubicBezTo>
                  <a:cubicBezTo>
                    <a:pt x="839" y="1851"/>
                    <a:pt x="1432" y="1889"/>
                    <a:pt x="1626" y="1889"/>
                  </a:cubicBezTo>
                  <a:lnTo>
                    <a:pt x="1716" y="1889"/>
                  </a:lnTo>
                  <a:cubicBezTo>
                    <a:pt x="1896" y="1889"/>
                    <a:pt x="2489" y="1851"/>
                    <a:pt x="2876" y="1464"/>
                  </a:cubicBezTo>
                  <a:cubicBezTo>
                    <a:pt x="3341" y="1012"/>
                    <a:pt x="3302" y="277"/>
                    <a:pt x="3302" y="238"/>
                  </a:cubicBezTo>
                  <a:cubicBezTo>
                    <a:pt x="3289" y="109"/>
                    <a:pt x="3186" y="6"/>
                    <a:pt x="3057" y="6"/>
                  </a:cubicBezTo>
                  <a:cubicBezTo>
                    <a:pt x="3050" y="4"/>
                    <a:pt x="3018" y="1"/>
                    <a:pt x="2967" y="1"/>
                  </a:cubicBezTo>
                  <a:cubicBezTo>
                    <a:pt x="2751" y="1"/>
                    <a:pt x="2198" y="53"/>
                    <a:pt x="1832" y="419"/>
                  </a:cubicBezTo>
                  <a:cubicBezTo>
                    <a:pt x="1767" y="484"/>
                    <a:pt x="1716" y="548"/>
                    <a:pt x="1664" y="625"/>
                  </a:cubicBezTo>
                  <a:cubicBezTo>
                    <a:pt x="1626" y="548"/>
                    <a:pt x="1574" y="484"/>
                    <a:pt x="1509" y="419"/>
                  </a:cubicBezTo>
                  <a:cubicBezTo>
                    <a:pt x="1143" y="53"/>
                    <a:pt x="582" y="1"/>
                    <a:pt x="36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21"/>
            <p:cNvSpPr/>
            <p:nvPr/>
          </p:nvSpPr>
          <p:spPr>
            <a:xfrm>
              <a:off x="1571953" y="3031653"/>
              <a:ext cx="232054" cy="165579"/>
            </a:xfrm>
            <a:custGeom>
              <a:rect b="b" l="l" r="r" t="t"/>
              <a:pathLst>
                <a:path extrusionOk="0" h="3948" w="5533">
                  <a:moveTo>
                    <a:pt x="348" y="1"/>
                  </a:moveTo>
                  <a:cubicBezTo>
                    <a:pt x="233" y="1"/>
                    <a:pt x="130" y="78"/>
                    <a:pt x="104" y="194"/>
                  </a:cubicBezTo>
                  <a:cubicBezTo>
                    <a:pt x="39" y="439"/>
                    <a:pt x="1" y="684"/>
                    <a:pt x="1" y="942"/>
                  </a:cubicBezTo>
                  <a:cubicBezTo>
                    <a:pt x="1" y="2592"/>
                    <a:pt x="1354" y="3947"/>
                    <a:pt x="3005" y="3947"/>
                  </a:cubicBezTo>
                  <a:lnTo>
                    <a:pt x="3727" y="3947"/>
                  </a:lnTo>
                  <a:cubicBezTo>
                    <a:pt x="4308" y="3947"/>
                    <a:pt x="4862" y="3818"/>
                    <a:pt x="5378" y="3560"/>
                  </a:cubicBezTo>
                  <a:cubicBezTo>
                    <a:pt x="5456" y="3521"/>
                    <a:pt x="5507" y="3444"/>
                    <a:pt x="5521" y="3366"/>
                  </a:cubicBezTo>
                  <a:cubicBezTo>
                    <a:pt x="5533" y="3289"/>
                    <a:pt x="5507" y="3199"/>
                    <a:pt x="5443" y="3148"/>
                  </a:cubicBezTo>
                  <a:lnTo>
                    <a:pt x="4437" y="2128"/>
                  </a:lnTo>
                  <a:cubicBezTo>
                    <a:pt x="4386" y="2090"/>
                    <a:pt x="4321" y="2051"/>
                    <a:pt x="4257" y="2051"/>
                  </a:cubicBezTo>
                  <a:lnTo>
                    <a:pt x="3005" y="2051"/>
                  </a:lnTo>
                  <a:cubicBezTo>
                    <a:pt x="1870" y="2051"/>
                    <a:pt x="878" y="1290"/>
                    <a:pt x="594" y="194"/>
                  </a:cubicBezTo>
                  <a:cubicBezTo>
                    <a:pt x="568" y="78"/>
                    <a:pt x="465" y="1"/>
                    <a:pt x="34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21"/>
            <p:cNvSpPr/>
            <p:nvPr/>
          </p:nvSpPr>
          <p:spPr>
            <a:xfrm>
              <a:off x="1575728" y="2894721"/>
              <a:ext cx="308343" cy="302513"/>
            </a:xfrm>
            <a:custGeom>
              <a:rect b="b" l="l" r="r" t="t"/>
              <a:pathLst>
                <a:path extrusionOk="0" h="7213" w="7352">
                  <a:moveTo>
                    <a:pt x="7076" y="0"/>
                  </a:moveTo>
                  <a:cubicBezTo>
                    <a:pt x="7002" y="0"/>
                    <a:pt x="6932" y="36"/>
                    <a:pt x="6875" y="93"/>
                  </a:cubicBezTo>
                  <a:cubicBezTo>
                    <a:pt x="6268" y="802"/>
                    <a:pt x="5391" y="1202"/>
                    <a:pt x="4463" y="1202"/>
                  </a:cubicBezTo>
                  <a:lnTo>
                    <a:pt x="2915" y="1202"/>
                  </a:lnTo>
                  <a:cubicBezTo>
                    <a:pt x="1548" y="1202"/>
                    <a:pt x="349" y="2131"/>
                    <a:pt x="14" y="3459"/>
                  </a:cubicBezTo>
                  <a:cubicBezTo>
                    <a:pt x="0" y="3498"/>
                    <a:pt x="0" y="3536"/>
                    <a:pt x="14" y="3588"/>
                  </a:cubicBezTo>
                  <a:cubicBezTo>
                    <a:pt x="349" y="4916"/>
                    <a:pt x="1548" y="5832"/>
                    <a:pt x="2915" y="5832"/>
                  </a:cubicBezTo>
                  <a:lnTo>
                    <a:pt x="4050" y="5832"/>
                  </a:lnTo>
                  <a:lnTo>
                    <a:pt x="4927" y="6722"/>
                  </a:lnTo>
                  <a:cubicBezTo>
                    <a:pt x="4966" y="6760"/>
                    <a:pt x="5018" y="6786"/>
                    <a:pt x="5056" y="6825"/>
                  </a:cubicBezTo>
                  <a:lnTo>
                    <a:pt x="5082" y="6851"/>
                  </a:lnTo>
                  <a:cubicBezTo>
                    <a:pt x="5366" y="7083"/>
                    <a:pt x="5727" y="7212"/>
                    <a:pt x="6101" y="7212"/>
                  </a:cubicBezTo>
                  <a:cubicBezTo>
                    <a:pt x="6540" y="7212"/>
                    <a:pt x="6952" y="7044"/>
                    <a:pt x="7249" y="6734"/>
                  </a:cubicBezTo>
                  <a:cubicBezTo>
                    <a:pt x="7352" y="6631"/>
                    <a:pt x="7352" y="6464"/>
                    <a:pt x="7249" y="6373"/>
                  </a:cubicBezTo>
                  <a:lnTo>
                    <a:pt x="6604" y="5716"/>
                  </a:lnTo>
                  <a:cubicBezTo>
                    <a:pt x="7068" y="5084"/>
                    <a:pt x="7326" y="4310"/>
                    <a:pt x="7326" y="3524"/>
                  </a:cubicBezTo>
                  <a:lnTo>
                    <a:pt x="7326" y="260"/>
                  </a:lnTo>
                  <a:cubicBezTo>
                    <a:pt x="7326" y="157"/>
                    <a:pt x="7262" y="54"/>
                    <a:pt x="7159" y="16"/>
                  </a:cubicBezTo>
                  <a:cubicBezTo>
                    <a:pt x="7131" y="5"/>
                    <a:pt x="7103" y="0"/>
                    <a:pt x="707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21"/>
            <p:cNvSpPr/>
            <p:nvPr/>
          </p:nvSpPr>
          <p:spPr>
            <a:xfrm>
              <a:off x="1641195" y="3006196"/>
              <a:ext cx="44918" cy="43324"/>
            </a:xfrm>
            <a:custGeom>
              <a:rect b="b" l="l" r="r" t="t"/>
              <a:pathLst>
                <a:path extrusionOk="0" h="1033" w="1071">
                  <a:moveTo>
                    <a:pt x="277" y="1"/>
                  </a:moveTo>
                  <a:cubicBezTo>
                    <a:pt x="210" y="1"/>
                    <a:pt x="142" y="27"/>
                    <a:pt x="90" y="78"/>
                  </a:cubicBezTo>
                  <a:cubicBezTo>
                    <a:pt x="0" y="182"/>
                    <a:pt x="0" y="336"/>
                    <a:pt x="90" y="439"/>
                  </a:cubicBezTo>
                  <a:lnTo>
                    <a:pt x="168" y="517"/>
                  </a:lnTo>
                  <a:lnTo>
                    <a:pt x="90" y="594"/>
                  </a:lnTo>
                  <a:cubicBezTo>
                    <a:pt x="0" y="697"/>
                    <a:pt x="0" y="852"/>
                    <a:pt x="90" y="955"/>
                  </a:cubicBezTo>
                  <a:cubicBezTo>
                    <a:pt x="142" y="1007"/>
                    <a:pt x="207" y="1033"/>
                    <a:pt x="271" y="1033"/>
                  </a:cubicBezTo>
                  <a:cubicBezTo>
                    <a:pt x="348" y="1033"/>
                    <a:pt x="413" y="1007"/>
                    <a:pt x="465" y="955"/>
                  </a:cubicBezTo>
                  <a:lnTo>
                    <a:pt x="529" y="878"/>
                  </a:lnTo>
                  <a:lnTo>
                    <a:pt x="606" y="955"/>
                  </a:lnTo>
                  <a:cubicBezTo>
                    <a:pt x="658" y="1007"/>
                    <a:pt x="723" y="1033"/>
                    <a:pt x="787" y="1033"/>
                  </a:cubicBezTo>
                  <a:cubicBezTo>
                    <a:pt x="852" y="1033"/>
                    <a:pt x="929" y="1007"/>
                    <a:pt x="967" y="955"/>
                  </a:cubicBezTo>
                  <a:cubicBezTo>
                    <a:pt x="1070" y="852"/>
                    <a:pt x="1070" y="697"/>
                    <a:pt x="967" y="594"/>
                  </a:cubicBezTo>
                  <a:lnTo>
                    <a:pt x="903" y="517"/>
                  </a:lnTo>
                  <a:lnTo>
                    <a:pt x="967" y="439"/>
                  </a:lnTo>
                  <a:cubicBezTo>
                    <a:pt x="1070" y="336"/>
                    <a:pt x="1070" y="182"/>
                    <a:pt x="967" y="78"/>
                  </a:cubicBezTo>
                  <a:cubicBezTo>
                    <a:pt x="922" y="27"/>
                    <a:pt x="858" y="1"/>
                    <a:pt x="792" y="1"/>
                  </a:cubicBezTo>
                  <a:cubicBezTo>
                    <a:pt x="726" y="1"/>
                    <a:pt x="658" y="27"/>
                    <a:pt x="606" y="78"/>
                  </a:cubicBezTo>
                  <a:lnTo>
                    <a:pt x="529" y="156"/>
                  </a:lnTo>
                  <a:lnTo>
                    <a:pt x="465" y="78"/>
                  </a:lnTo>
                  <a:cubicBezTo>
                    <a:pt x="413" y="27"/>
                    <a:pt x="345" y="1"/>
                    <a:pt x="277"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4" name="Google Shape;4254;p121"/>
          <p:cNvGrpSpPr/>
          <p:nvPr/>
        </p:nvGrpSpPr>
        <p:grpSpPr>
          <a:xfrm>
            <a:off x="7189099" y="2810968"/>
            <a:ext cx="394865" cy="412228"/>
            <a:chOff x="7189099" y="2810968"/>
            <a:chExt cx="394865" cy="412228"/>
          </a:xfrm>
        </p:grpSpPr>
        <p:sp>
          <p:nvSpPr>
            <p:cNvPr id="4255" name="Google Shape;4255;p121"/>
            <p:cNvSpPr/>
            <p:nvPr/>
          </p:nvSpPr>
          <p:spPr>
            <a:xfrm>
              <a:off x="7189099" y="2810968"/>
              <a:ext cx="394865" cy="412228"/>
            </a:xfrm>
            <a:custGeom>
              <a:rect b="b" l="l" r="r" t="t"/>
              <a:pathLst>
                <a:path extrusionOk="0" h="9829" w="9415">
                  <a:moveTo>
                    <a:pt x="5971" y="0"/>
                  </a:moveTo>
                  <a:cubicBezTo>
                    <a:pt x="5788" y="0"/>
                    <a:pt x="5604" y="65"/>
                    <a:pt x="5456" y="194"/>
                  </a:cubicBezTo>
                  <a:cubicBezTo>
                    <a:pt x="5353" y="284"/>
                    <a:pt x="4502" y="1071"/>
                    <a:pt x="4502" y="2142"/>
                  </a:cubicBezTo>
                  <a:cubicBezTo>
                    <a:pt x="4502" y="2489"/>
                    <a:pt x="4591" y="2799"/>
                    <a:pt x="4708" y="3070"/>
                  </a:cubicBezTo>
                  <a:cubicBezTo>
                    <a:pt x="4553" y="3044"/>
                    <a:pt x="4411" y="3019"/>
                    <a:pt x="4282" y="3019"/>
                  </a:cubicBezTo>
                  <a:cubicBezTo>
                    <a:pt x="4295" y="2954"/>
                    <a:pt x="4295" y="2902"/>
                    <a:pt x="4295" y="2838"/>
                  </a:cubicBezTo>
                  <a:cubicBezTo>
                    <a:pt x="4295" y="2683"/>
                    <a:pt x="4256" y="2541"/>
                    <a:pt x="4179" y="2425"/>
                  </a:cubicBezTo>
                  <a:cubicBezTo>
                    <a:pt x="4256" y="2257"/>
                    <a:pt x="4295" y="2077"/>
                    <a:pt x="4295" y="1884"/>
                  </a:cubicBezTo>
                  <a:cubicBezTo>
                    <a:pt x="4295" y="1225"/>
                    <a:pt x="3766" y="684"/>
                    <a:pt x="3095" y="684"/>
                  </a:cubicBezTo>
                  <a:cubicBezTo>
                    <a:pt x="2877" y="684"/>
                    <a:pt x="2683" y="749"/>
                    <a:pt x="2502" y="838"/>
                  </a:cubicBezTo>
                  <a:cubicBezTo>
                    <a:pt x="2321" y="348"/>
                    <a:pt x="1845" y="1"/>
                    <a:pt x="1290" y="1"/>
                  </a:cubicBezTo>
                  <a:cubicBezTo>
                    <a:pt x="581" y="1"/>
                    <a:pt x="0" y="581"/>
                    <a:pt x="0" y="1290"/>
                  </a:cubicBezTo>
                  <a:lnTo>
                    <a:pt x="0" y="2322"/>
                  </a:lnTo>
                  <a:cubicBezTo>
                    <a:pt x="0" y="3031"/>
                    <a:pt x="581" y="3612"/>
                    <a:pt x="1290" y="3612"/>
                  </a:cubicBezTo>
                  <a:cubicBezTo>
                    <a:pt x="1587" y="3612"/>
                    <a:pt x="1857" y="3509"/>
                    <a:pt x="2077" y="3340"/>
                  </a:cubicBezTo>
                  <a:cubicBezTo>
                    <a:pt x="2218" y="3509"/>
                    <a:pt x="2438" y="3612"/>
                    <a:pt x="2670" y="3612"/>
                  </a:cubicBezTo>
                  <a:lnTo>
                    <a:pt x="3160" y="3612"/>
                  </a:lnTo>
                  <a:cubicBezTo>
                    <a:pt x="3147" y="3650"/>
                    <a:pt x="3135" y="3689"/>
                    <a:pt x="3135" y="3727"/>
                  </a:cubicBezTo>
                  <a:cubicBezTo>
                    <a:pt x="3121" y="3856"/>
                    <a:pt x="3070" y="4914"/>
                    <a:pt x="3676" y="5714"/>
                  </a:cubicBezTo>
                  <a:cubicBezTo>
                    <a:pt x="3616" y="5709"/>
                    <a:pt x="3563" y="5708"/>
                    <a:pt x="3517" y="5708"/>
                  </a:cubicBezTo>
                  <a:cubicBezTo>
                    <a:pt x="3425" y="5708"/>
                    <a:pt x="3362" y="5714"/>
                    <a:pt x="3327" y="5714"/>
                  </a:cubicBezTo>
                  <a:cubicBezTo>
                    <a:pt x="2954" y="5739"/>
                    <a:pt x="2657" y="6049"/>
                    <a:pt x="2619" y="6423"/>
                  </a:cubicBezTo>
                  <a:cubicBezTo>
                    <a:pt x="2605" y="6591"/>
                    <a:pt x="2528" y="8061"/>
                    <a:pt x="3456" y="8989"/>
                  </a:cubicBezTo>
                  <a:cubicBezTo>
                    <a:pt x="3972" y="9505"/>
                    <a:pt x="4656" y="9712"/>
                    <a:pt x="5198" y="9789"/>
                  </a:cubicBezTo>
                  <a:lnTo>
                    <a:pt x="5198" y="9828"/>
                  </a:lnTo>
                  <a:lnTo>
                    <a:pt x="6746" y="9828"/>
                  </a:lnTo>
                  <a:lnTo>
                    <a:pt x="6746" y="9789"/>
                  </a:lnTo>
                  <a:cubicBezTo>
                    <a:pt x="7274" y="9712"/>
                    <a:pt x="7958" y="9505"/>
                    <a:pt x="8474" y="8989"/>
                  </a:cubicBezTo>
                  <a:cubicBezTo>
                    <a:pt x="9415" y="8061"/>
                    <a:pt x="9325" y="6591"/>
                    <a:pt x="9312" y="6423"/>
                  </a:cubicBezTo>
                  <a:cubicBezTo>
                    <a:pt x="9286" y="6049"/>
                    <a:pt x="8990" y="5739"/>
                    <a:pt x="8603" y="5714"/>
                  </a:cubicBezTo>
                  <a:cubicBezTo>
                    <a:pt x="8577" y="5714"/>
                    <a:pt x="8511" y="5708"/>
                    <a:pt x="8416" y="5708"/>
                  </a:cubicBezTo>
                  <a:cubicBezTo>
                    <a:pt x="8369" y="5708"/>
                    <a:pt x="8314" y="5709"/>
                    <a:pt x="8254" y="5714"/>
                  </a:cubicBezTo>
                  <a:cubicBezTo>
                    <a:pt x="8873" y="4914"/>
                    <a:pt x="8809" y="3856"/>
                    <a:pt x="8796" y="3727"/>
                  </a:cubicBezTo>
                  <a:cubicBezTo>
                    <a:pt x="8770" y="3340"/>
                    <a:pt x="8474" y="3044"/>
                    <a:pt x="8087" y="3019"/>
                  </a:cubicBezTo>
                  <a:cubicBezTo>
                    <a:pt x="8059" y="3013"/>
                    <a:pt x="7975" y="3005"/>
                    <a:pt x="7854" y="3005"/>
                  </a:cubicBezTo>
                  <a:cubicBezTo>
                    <a:pt x="7695" y="3005"/>
                    <a:pt x="7471" y="3019"/>
                    <a:pt x="7222" y="3070"/>
                  </a:cubicBezTo>
                  <a:cubicBezTo>
                    <a:pt x="7339" y="2799"/>
                    <a:pt x="7429" y="2489"/>
                    <a:pt x="7429" y="2142"/>
                  </a:cubicBezTo>
                  <a:cubicBezTo>
                    <a:pt x="7429" y="1071"/>
                    <a:pt x="6577" y="284"/>
                    <a:pt x="6488" y="194"/>
                  </a:cubicBezTo>
                  <a:cubicBezTo>
                    <a:pt x="6339" y="65"/>
                    <a:pt x="6155" y="0"/>
                    <a:pt x="597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21"/>
            <p:cNvSpPr/>
            <p:nvPr/>
          </p:nvSpPr>
          <p:spPr>
            <a:xfrm>
              <a:off x="7316720" y="3071999"/>
              <a:ext cx="245601" cy="129553"/>
            </a:xfrm>
            <a:custGeom>
              <a:rect b="b" l="l" r="r" t="t"/>
              <a:pathLst>
                <a:path extrusionOk="0" h="3089" w="5856">
                  <a:moveTo>
                    <a:pt x="516" y="1"/>
                  </a:moveTo>
                  <a:cubicBezTo>
                    <a:pt x="412" y="1"/>
                    <a:pt x="347" y="5"/>
                    <a:pt x="336" y="5"/>
                  </a:cubicBezTo>
                  <a:cubicBezTo>
                    <a:pt x="207" y="19"/>
                    <a:pt x="104" y="109"/>
                    <a:pt x="92" y="238"/>
                  </a:cubicBezTo>
                  <a:cubicBezTo>
                    <a:pt x="92" y="303"/>
                    <a:pt x="1" y="1618"/>
                    <a:pt x="775" y="2404"/>
                  </a:cubicBezTo>
                  <a:cubicBezTo>
                    <a:pt x="1407" y="3023"/>
                    <a:pt x="2361" y="3088"/>
                    <a:pt x="2761" y="3088"/>
                  </a:cubicBezTo>
                  <a:lnTo>
                    <a:pt x="3096" y="3088"/>
                  </a:lnTo>
                  <a:cubicBezTo>
                    <a:pt x="3483" y="3088"/>
                    <a:pt x="4451" y="3023"/>
                    <a:pt x="5070" y="2404"/>
                  </a:cubicBezTo>
                  <a:cubicBezTo>
                    <a:pt x="5856" y="1618"/>
                    <a:pt x="5766" y="303"/>
                    <a:pt x="5753" y="238"/>
                  </a:cubicBezTo>
                  <a:cubicBezTo>
                    <a:pt x="5753" y="109"/>
                    <a:pt x="5650" y="19"/>
                    <a:pt x="5521" y="5"/>
                  </a:cubicBezTo>
                  <a:cubicBezTo>
                    <a:pt x="5510" y="5"/>
                    <a:pt x="5444" y="1"/>
                    <a:pt x="5340" y="1"/>
                  </a:cubicBezTo>
                  <a:cubicBezTo>
                    <a:pt x="4941" y="1"/>
                    <a:pt x="3978" y="66"/>
                    <a:pt x="3354" y="689"/>
                  </a:cubicBezTo>
                  <a:cubicBezTo>
                    <a:pt x="3161" y="882"/>
                    <a:pt x="3032" y="1115"/>
                    <a:pt x="2929" y="1347"/>
                  </a:cubicBezTo>
                  <a:cubicBezTo>
                    <a:pt x="2826" y="1115"/>
                    <a:pt x="2683" y="882"/>
                    <a:pt x="2490" y="689"/>
                  </a:cubicBezTo>
                  <a:cubicBezTo>
                    <a:pt x="1867" y="66"/>
                    <a:pt x="911" y="1"/>
                    <a:pt x="51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21"/>
            <p:cNvSpPr/>
            <p:nvPr/>
          </p:nvSpPr>
          <p:spPr>
            <a:xfrm>
              <a:off x="7399508" y="2832483"/>
              <a:ext cx="79518" cy="136976"/>
            </a:xfrm>
            <a:custGeom>
              <a:rect b="b" l="l" r="r" t="t"/>
              <a:pathLst>
                <a:path extrusionOk="0" h="3266" w="1896">
                  <a:moveTo>
                    <a:pt x="948" y="0"/>
                  </a:moveTo>
                  <a:cubicBezTo>
                    <a:pt x="887" y="0"/>
                    <a:pt x="826" y="23"/>
                    <a:pt x="774" y="68"/>
                  </a:cubicBezTo>
                  <a:cubicBezTo>
                    <a:pt x="748" y="93"/>
                    <a:pt x="0" y="764"/>
                    <a:pt x="0" y="1629"/>
                  </a:cubicBezTo>
                  <a:cubicBezTo>
                    <a:pt x="0" y="2506"/>
                    <a:pt x="748" y="3176"/>
                    <a:pt x="774" y="3202"/>
                  </a:cubicBezTo>
                  <a:cubicBezTo>
                    <a:pt x="826" y="3240"/>
                    <a:pt x="890" y="3266"/>
                    <a:pt x="955" y="3266"/>
                  </a:cubicBezTo>
                  <a:cubicBezTo>
                    <a:pt x="1006" y="3266"/>
                    <a:pt x="1070" y="3240"/>
                    <a:pt x="1122" y="3202"/>
                  </a:cubicBezTo>
                  <a:cubicBezTo>
                    <a:pt x="1161" y="3176"/>
                    <a:pt x="1896" y="2506"/>
                    <a:pt x="1896" y="1629"/>
                  </a:cubicBezTo>
                  <a:cubicBezTo>
                    <a:pt x="1896" y="764"/>
                    <a:pt x="1161" y="93"/>
                    <a:pt x="1122" y="68"/>
                  </a:cubicBezTo>
                  <a:cubicBezTo>
                    <a:pt x="1070" y="23"/>
                    <a:pt x="1009" y="0"/>
                    <a:pt x="94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21"/>
            <p:cNvSpPr/>
            <p:nvPr/>
          </p:nvSpPr>
          <p:spPr>
            <a:xfrm>
              <a:off x="7338948" y="2958511"/>
              <a:ext cx="201228" cy="108331"/>
            </a:xfrm>
            <a:custGeom>
              <a:rect b="b" l="l" r="r" t="t"/>
              <a:pathLst>
                <a:path extrusionOk="0" h="2583" w="4798">
                  <a:moveTo>
                    <a:pt x="445" y="0"/>
                  </a:moveTo>
                  <a:cubicBezTo>
                    <a:pt x="368" y="0"/>
                    <a:pt x="320" y="3"/>
                    <a:pt x="310" y="3"/>
                  </a:cubicBezTo>
                  <a:cubicBezTo>
                    <a:pt x="193" y="16"/>
                    <a:pt x="90" y="120"/>
                    <a:pt x="77" y="249"/>
                  </a:cubicBezTo>
                  <a:cubicBezTo>
                    <a:pt x="77" y="287"/>
                    <a:pt x="0" y="1370"/>
                    <a:pt x="645" y="2015"/>
                  </a:cubicBezTo>
                  <a:cubicBezTo>
                    <a:pt x="1161" y="2531"/>
                    <a:pt x="1935" y="2582"/>
                    <a:pt x="2270" y="2582"/>
                  </a:cubicBezTo>
                  <a:lnTo>
                    <a:pt x="2528" y="2582"/>
                  </a:lnTo>
                  <a:cubicBezTo>
                    <a:pt x="2850" y="2582"/>
                    <a:pt x="3637" y="2531"/>
                    <a:pt x="4153" y="2015"/>
                  </a:cubicBezTo>
                  <a:cubicBezTo>
                    <a:pt x="4798" y="1370"/>
                    <a:pt x="4720" y="287"/>
                    <a:pt x="4707" y="249"/>
                  </a:cubicBezTo>
                  <a:cubicBezTo>
                    <a:pt x="4707" y="120"/>
                    <a:pt x="4604" y="16"/>
                    <a:pt x="4475" y="3"/>
                  </a:cubicBezTo>
                  <a:cubicBezTo>
                    <a:pt x="4465" y="3"/>
                    <a:pt x="4417" y="0"/>
                    <a:pt x="4341" y="0"/>
                  </a:cubicBezTo>
                  <a:cubicBezTo>
                    <a:pt x="4025" y="0"/>
                    <a:pt x="3228" y="50"/>
                    <a:pt x="2708" y="571"/>
                  </a:cubicBezTo>
                  <a:cubicBezTo>
                    <a:pt x="2579" y="699"/>
                    <a:pt x="2476" y="854"/>
                    <a:pt x="2399" y="1009"/>
                  </a:cubicBezTo>
                  <a:cubicBezTo>
                    <a:pt x="2321" y="854"/>
                    <a:pt x="2218" y="699"/>
                    <a:pt x="2089" y="571"/>
                  </a:cubicBezTo>
                  <a:cubicBezTo>
                    <a:pt x="1569" y="50"/>
                    <a:pt x="764" y="0"/>
                    <a:pt x="44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21"/>
            <p:cNvSpPr/>
            <p:nvPr/>
          </p:nvSpPr>
          <p:spPr>
            <a:xfrm>
              <a:off x="7210697" y="2832609"/>
              <a:ext cx="64965" cy="108205"/>
            </a:xfrm>
            <a:custGeom>
              <a:rect b="b" l="l" r="r" t="t"/>
              <a:pathLst>
                <a:path extrusionOk="0" h="2580" w="1549">
                  <a:moveTo>
                    <a:pt x="775" y="516"/>
                  </a:moveTo>
                  <a:cubicBezTo>
                    <a:pt x="917" y="516"/>
                    <a:pt x="1033" y="632"/>
                    <a:pt x="1033" y="774"/>
                  </a:cubicBezTo>
                  <a:lnTo>
                    <a:pt x="1033" y="1806"/>
                  </a:lnTo>
                  <a:cubicBezTo>
                    <a:pt x="1033" y="1948"/>
                    <a:pt x="917" y="2064"/>
                    <a:pt x="775" y="2064"/>
                  </a:cubicBezTo>
                  <a:cubicBezTo>
                    <a:pt x="633" y="2064"/>
                    <a:pt x="517" y="1948"/>
                    <a:pt x="517" y="1806"/>
                  </a:cubicBezTo>
                  <a:lnTo>
                    <a:pt x="517" y="774"/>
                  </a:lnTo>
                  <a:cubicBezTo>
                    <a:pt x="517" y="632"/>
                    <a:pt x="633" y="516"/>
                    <a:pt x="775" y="516"/>
                  </a:cubicBezTo>
                  <a:close/>
                  <a:moveTo>
                    <a:pt x="775" y="1"/>
                  </a:moveTo>
                  <a:cubicBezTo>
                    <a:pt x="350" y="1"/>
                    <a:pt x="1" y="348"/>
                    <a:pt x="1" y="774"/>
                  </a:cubicBezTo>
                  <a:lnTo>
                    <a:pt x="1" y="1806"/>
                  </a:lnTo>
                  <a:cubicBezTo>
                    <a:pt x="1" y="2231"/>
                    <a:pt x="350" y="2580"/>
                    <a:pt x="775" y="2580"/>
                  </a:cubicBezTo>
                  <a:cubicBezTo>
                    <a:pt x="1201" y="2580"/>
                    <a:pt x="1549" y="2231"/>
                    <a:pt x="1549" y="1806"/>
                  </a:cubicBezTo>
                  <a:lnTo>
                    <a:pt x="1549" y="774"/>
                  </a:lnTo>
                  <a:cubicBezTo>
                    <a:pt x="1549" y="348"/>
                    <a:pt x="1201" y="1"/>
                    <a:pt x="775"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21"/>
            <p:cNvSpPr/>
            <p:nvPr/>
          </p:nvSpPr>
          <p:spPr>
            <a:xfrm>
              <a:off x="7290256" y="2861254"/>
              <a:ext cx="57374" cy="79560"/>
            </a:xfrm>
            <a:custGeom>
              <a:rect b="b" l="l" r="r" t="t"/>
              <a:pathLst>
                <a:path extrusionOk="0" h="1897" w="1368">
                  <a:moveTo>
                    <a:pt x="683" y="1"/>
                  </a:moveTo>
                  <a:cubicBezTo>
                    <a:pt x="310" y="1"/>
                    <a:pt x="0" y="310"/>
                    <a:pt x="0" y="685"/>
                  </a:cubicBezTo>
                  <a:lnTo>
                    <a:pt x="0" y="774"/>
                  </a:lnTo>
                  <a:cubicBezTo>
                    <a:pt x="0" y="917"/>
                    <a:pt x="116" y="1032"/>
                    <a:pt x="258" y="1032"/>
                  </a:cubicBezTo>
                  <a:cubicBezTo>
                    <a:pt x="400" y="1032"/>
                    <a:pt x="516" y="917"/>
                    <a:pt x="516" y="774"/>
                  </a:cubicBezTo>
                  <a:lnTo>
                    <a:pt x="516" y="685"/>
                  </a:lnTo>
                  <a:cubicBezTo>
                    <a:pt x="516" y="594"/>
                    <a:pt x="594" y="516"/>
                    <a:pt x="683" y="516"/>
                  </a:cubicBezTo>
                  <a:cubicBezTo>
                    <a:pt x="774" y="516"/>
                    <a:pt x="851" y="594"/>
                    <a:pt x="851" y="685"/>
                  </a:cubicBezTo>
                  <a:cubicBezTo>
                    <a:pt x="851" y="762"/>
                    <a:pt x="826" y="826"/>
                    <a:pt x="761" y="865"/>
                  </a:cubicBezTo>
                  <a:lnTo>
                    <a:pt x="271" y="1149"/>
                  </a:lnTo>
                  <a:cubicBezTo>
                    <a:pt x="103" y="1252"/>
                    <a:pt x="0" y="1445"/>
                    <a:pt x="0" y="1639"/>
                  </a:cubicBezTo>
                  <a:cubicBezTo>
                    <a:pt x="0" y="1780"/>
                    <a:pt x="116" y="1897"/>
                    <a:pt x="258" y="1897"/>
                  </a:cubicBezTo>
                  <a:lnTo>
                    <a:pt x="1109" y="1897"/>
                  </a:lnTo>
                  <a:cubicBezTo>
                    <a:pt x="1251" y="1897"/>
                    <a:pt x="1367" y="1780"/>
                    <a:pt x="1367" y="1639"/>
                  </a:cubicBezTo>
                  <a:cubicBezTo>
                    <a:pt x="1367" y="1497"/>
                    <a:pt x="1251" y="1381"/>
                    <a:pt x="1109" y="1381"/>
                  </a:cubicBezTo>
                  <a:lnTo>
                    <a:pt x="903" y="1381"/>
                  </a:lnTo>
                  <a:lnTo>
                    <a:pt x="1032" y="1304"/>
                  </a:lnTo>
                  <a:cubicBezTo>
                    <a:pt x="1238" y="1175"/>
                    <a:pt x="1367" y="943"/>
                    <a:pt x="1367" y="685"/>
                  </a:cubicBezTo>
                  <a:cubicBezTo>
                    <a:pt x="1367" y="310"/>
                    <a:pt x="1058" y="1"/>
                    <a:pt x="68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21"/>
            <p:cNvSpPr/>
            <p:nvPr/>
          </p:nvSpPr>
          <p:spPr>
            <a:xfrm>
              <a:off x="7365957" y="2893715"/>
              <a:ext cx="146622" cy="307840"/>
            </a:xfrm>
            <a:custGeom>
              <a:rect b="b" l="l" r="r" t="t"/>
              <a:pathLst>
                <a:path extrusionOk="0" h="7340" w="3496">
                  <a:moveTo>
                    <a:pt x="1755" y="0"/>
                  </a:moveTo>
                  <a:cubicBezTo>
                    <a:pt x="1612" y="0"/>
                    <a:pt x="1497" y="117"/>
                    <a:pt x="1497" y="258"/>
                  </a:cubicBezTo>
                  <a:lnTo>
                    <a:pt x="1497" y="3250"/>
                  </a:lnTo>
                  <a:lnTo>
                    <a:pt x="761" y="2516"/>
                  </a:lnTo>
                  <a:cubicBezTo>
                    <a:pt x="710" y="2470"/>
                    <a:pt x="645" y="2448"/>
                    <a:pt x="581" y="2448"/>
                  </a:cubicBezTo>
                  <a:cubicBezTo>
                    <a:pt x="516" y="2448"/>
                    <a:pt x="452" y="2470"/>
                    <a:pt x="400" y="2516"/>
                  </a:cubicBezTo>
                  <a:cubicBezTo>
                    <a:pt x="297" y="2619"/>
                    <a:pt x="297" y="2786"/>
                    <a:pt x="400" y="2889"/>
                  </a:cubicBezTo>
                  <a:lnTo>
                    <a:pt x="1497" y="3986"/>
                  </a:lnTo>
                  <a:lnTo>
                    <a:pt x="1497" y="6475"/>
                  </a:lnTo>
                  <a:lnTo>
                    <a:pt x="465" y="5443"/>
                  </a:lnTo>
                  <a:cubicBezTo>
                    <a:pt x="414" y="5391"/>
                    <a:pt x="349" y="5366"/>
                    <a:pt x="285" y="5366"/>
                  </a:cubicBezTo>
                  <a:cubicBezTo>
                    <a:pt x="220" y="5366"/>
                    <a:pt x="156" y="5391"/>
                    <a:pt x="104" y="5443"/>
                  </a:cubicBezTo>
                  <a:cubicBezTo>
                    <a:pt x="1" y="5546"/>
                    <a:pt x="1" y="5714"/>
                    <a:pt x="104" y="5804"/>
                  </a:cubicBezTo>
                  <a:lnTo>
                    <a:pt x="1497" y="7197"/>
                  </a:lnTo>
                  <a:lnTo>
                    <a:pt x="1497" y="7339"/>
                  </a:lnTo>
                  <a:lnTo>
                    <a:pt x="2013" y="7339"/>
                  </a:lnTo>
                  <a:lnTo>
                    <a:pt x="2013" y="7197"/>
                  </a:lnTo>
                  <a:lnTo>
                    <a:pt x="3392" y="5804"/>
                  </a:lnTo>
                  <a:cubicBezTo>
                    <a:pt x="3495" y="5714"/>
                    <a:pt x="3495" y="5546"/>
                    <a:pt x="3392" y="5443"/>
                  </a:cubicBezTo>
                  <a:cubicBezTo>
                    <a:pt x="3347" y="5391"/>
                    <a:pt x="3283" y="5366"/>
                    <a:pt x="3217" y="5366"/>
                  </a:cubicBezTo>
                  <a:cubicBezTo>
                    <a:pt x="3151" y="5366"/>
                    <a:pt x="3083" y="5391"/>
                    <a:pt x="3031" y="5443"/>
                  </a:cubicBezTo>
                  <a:lnTo>
                    <a:pt x="2013" y="6475"/>
                  </a:lnTo>
                  <a:lnTo>
                    <a:pt x="2013" y="3986"/>
                  </a:lnTo>
                  <a:lnTo>
                    <a:pt x="3109" y="2889"/>
                  </a:lnTo>
                  <a:cubicBezTo>
                    <a:pt x="3212" y="2786"/>
                    <a:pt x="3212" y="2619"/>
                    <a:pt x="3109" y="2516"/>
                  </a:cubicBezTo>
                  <a:cubicBezTo>
                    <a:pt x="3057" y="2470"/>
                    <a:pt x="2989" y="2448"/>
                    <a:pt x="2922" y="2448"/>
                  </a:cubicBezTo>
                  <a:cubicBezTo>
                    <a:pt x="2854" y="2448"/>
                    <a:pt x="2787" y="2470"/>
                    <a:pt x="2735" y="2516"/>
                  </a:cubicBezTo>
                  <a:lnTo>
                    <a:pt x="2013" y="3250"/>
                  </a:lnTo>
                  <a:lnTo>
                    <a:pt x="2013" y="258"/>
                  </a:lnTo>
                  <a:cubicBezTo>
                    <a:pt x="2013" y="117"/>
                    <a:pt x="1896" y="0"/>
                    <a:pt x="175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2" name="Google Shape;4262;p121"/>
          <p:cNvGrpSpPr/>
          <p:nvPr/>
        </p:nvGrpSpPr>
        <p:grpSpPr>
          <a:xfrm>
            <a:off x="2800860" y="2139728"/>
            <a:ext cx="412732" cy="412186"/>
            <a:chOff x="2800860" y="2139728"/>
            <a:chExt cx="412732" cy="412186"/>
          </a:xfrm>
        </p:grpSpPr>
        <p:sp>
          <p:nvSpPr>
            <p:cNvPr id="4263" name="Google Shape;4263;p121"/>
            <p:cNvSpPr/>
            <p:nvPr/>
          </p:nvSpPr>
          <p:spPr>
            <a:xfrm>
              <a:off x="2800860" y="2139728"/>
              <a:ext cx="412732" cy="412186"/>
            </a:xfrm>
            <a:custGeom>
              <a:rect b="b" l="l" r="r" t="t"/>
              <a:pathLst>
                <a:path extrusionOk="0" h="9828" w="9841">
                  <a:moveTo>
                    <a:pt x="2632" y="0"/>
                  </a:moveTo>
                  <a:cubicBezTo>
                    <a:pt x="1690" y="0"/>
                    <a:pt x="929" y="761"/>
                    <a:pt x="929" y="1702"/>
                  </a:cubicBezTo>
                  <a:cubicBezTo>
                    <a:pt x="929" y="1754"/>
                    <a:pt x="929" y="1819"/>
                    <a:pt x="942" y="1871"/>
                  </a:cubicBezTo>
                  <a:cubicBezTo>
                    <a:pt x="671" y="2232"/>
                    <a:pt x="516" y="2683"/>
                    <a:pt x="516" y="3147"/>
                  </a:cubicBezTo>
                  <a:cubicBezTo>
                    <a:pt x="516" y="3263"/>
                    <a:pt x="529" y="3379"/>
                    <a:pt x="542" y="3496"/>
                  </a:cubicBezTo>
                  <a:cubicBezTo>
                    <a:pt x="193" y="3960"/>
                    <a:pt x="1" y="4514"/>
                    <a:pt x="1" y="5107"/>
                  </a:cubicBezTo>
                  <a:cubicBezTo>
                    <a:pt x="1" y="6268"/>
                    <a:pt x="774" y="7287"/>
                    <a:pt x="1858" y="7623"/>
                  </a:cubicBezTo>
                  <a:lnTo>
                    <a:pt x="1858" y="9054"/>
                  </a:lnTo>
                  <a:cubicBezTo>
                    <a:pt x="1858" y="9480"/>
                    <a:pt x="2205" y="9828"/>
                    <a:pt x="2632" y="9828"/>
                  </a:cubicBezTo>
                  <a:cubicBezTo>
                    <a:pt x="2967" y="9828"/>
                    <a:pt x="3263" y="9609"/>
                    <a:pt x="3366" y="9299"/>
                  </a:cubicBezTo>
                  <a:cubicBezTo>
                    <a:pt x="3792" y="9647"/>
                    <a:pt x="4321" y="9828"/>
                    <a:pt x="4914" y="9828"/>
                  </a:cubicBezTo>
                  <a:cubicBezTo>
                    <a:pt x="5507" y="9828"/>
                    <a:pt x="6036" y="9635"/>
                    <a:pt x="6461" y="9260"/>
                  </a:cubicBezTo>
                  <a:cubicBezTo>
                    <a:pt x="6552" y="9595"/>
                    <a:pt x="6848" y="9828"/>
                    <a:pt x="7209" y="9828"/>
                  </a:cubicBezTo>
                  <a:cubicBezTo>
                    <a:pt x="7636" y="9828"/>
                    <a:pt x="7983" y="9480"/>
                    <a:pt x="7983" y="9054"/>
                  </a:cubicBezTo>
                  <a:lnTo>
                    <a:pt x="7983" y="7623"/>
                  </a:lnTo>
                  <a:cubicBezTo>
                    <a:pt x="9067" y="7287"/>
                    <a:pt x="9840" y="6268"/>
                    <a:pt x="9840" y="5107"/>
                  </a:cubicBezTo>
                  <a:cubicBezTo>
                    <a:pt x="9840" y="4514"/>
                    <a:pt x="9647" y="3960"/>
                    <a:pt x="9286" y="3496"/>
                  </a:cubicBezTo>
                  <a:cubicBezTo>
                    <a:pt x="9312" y="3379"/>
                    <a:pt x="9325" y="3263"/>
                    <a:pt x="9325" y="3147"/>
                  </a:cubicBezTo>
                  <a:cubicBezTo>
                    <a:pt x="9325" y="2683"/>
                    <a:pt x="9170" y="2232"/>
                    <a:pt x="8899" y="1871"/>
                  </a:cubicBezTo>
                  <a:cubicBezTo>
                    <a:pt x="8899" y="1819"/>
                    <a:pt x="8912" y="1754"/>
                    <a:pt x="8912" y="1702"/>
                  </a:cubicBezTo>
                  <a:cubicBezTo>
                    <a:pt x="8912" y="761"/>
                    <a:pt x="8138" y="0"/>
                    <a:pt x="7209" y="0"/>
                  </a:cubicBezTo>
                  <a:cubicBezTo>
                    <a:pt x="6268" y="0"/>
                    <a:pt x="5507" y="761"/>
                    <a:pt x="5507" y="1702"/>
                  </a:cubicBezTo>
                  <a:lnTo>
                    <a:pt x="5507" y="1871"/>
                  </a:lnTo>
                  <a:cubicBezTo>
                    <a:pt x="5237" y="2232"/>
                    <a:pt x="5094" y="2683"/>
                    <a:pt x="5094" y="3147"/>
                  </a:cubicBezTo>
                  <a:cubicBezTo>
                    <a:pt x="5094" y="3263"/>
                    <a:pt x="5094" y="3379"/>
                    <a:pt x="5120" y="3496"/>
                  </a:cubicBezTo>
                  <a:cubicBezTo>
                    <a:pt x="5082" y="3547"/>
                    <a:pt x="5043" y="3599"/>
                    <a:pt x="5017" y="3650"/>
                  </a:cubicBezTo>
                  <a:cubicBezTo>
                    <a:pt x="4985" y="3644"/>
                    <a:pt x="4953" y="3640"/>
                    <a:pt x="4920" y="3640"/>
                  </a:cubicBezTo>
                  <a:cubicBezTo>
                    <a:pt x="4888" y="3640"/>
                    <a:pt x="4856" y="3644"/>
                    <a:pt x="4824" y="3650"/>
                  </a:cubicBezTo>
                  <a:cubicBezTo>
                    <a:pt x="4785" y="3599"/>
                    <a:pt x="4759" y="3547"/>
                    <a:pt x="4721" y="3496"/>
                  </a:cubicBezTo>
                  <a:cubicBezTo>
                    <a:pt x="4733" y="3379"/>
                    <a:pt x="4747" y="3263"/>
                    <a:pt x="4747" y="3147"/>
                  </a:cubicBezTo>
                  <a:cubicBezTo>
                    <a:pt x="4747" y="2683"/>
                    <a:pt x="4604" y="2232"/>
                    <a:pt x="4321" y="1871"/>
                  </a:cubicBezTo>
                  <a:cubicBezTo>
                    <a:pt x="4334" y="1819"/>
                    <a:pt x="4334" y="1754"/>
                    <a:pt x="4334" y="1702"/>
                  </a:cubicBezTo>
                  <a:cubicBezTo>
                    <a:pt x="4334" y="761"/>
                    <a:pt x="3572" y="0"/>
                    <a:pt x="263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21"/>
            <p:cNvSpPr/>
            <p:nvPr/>
          </p:nvSpPr>
          <p:spPr>
            <a:xfrm>
              <a:off x="3014499" y="2161326"/>
              <a:ext cx="177448" cy="281334"/>
            </a:xfrm>
            <a:custGeom>
              <a:rect b="b" l="l" r="r" t="t"/>
              <a:pathLst>
                <a:path extrusionOk="0" h="6708" w="4231">
                  <a:moveTo>
                    <a:pt x="2115" y="1"/>
                  </a:moveTo>
                  <a:cubicBezTo>
                    <a:pt x="1458" y="1"/>
                    <a:pt x="929" y="530"/>
                    <a:pt x="929" y="1187"/>
                  </a:cubicBezTo>
                  <a:cubicBezTo>
                    <a:pt x="929" y="1291"/>
                    <a:pt x="942" y="1407"/>
                    <a:pt x="968" y="1510"/>
                  </a:cubicBezTo>
                  <a:cubicBezTo>
                    <a:pt x="671" y="1806"/>
                    <a:pt x="516" y="2207"/>
                    <a:pt x="516" y="2632"/>
                  </a:cubicBezTo>
                  <a:cubicBezTo>
                    <a:pt x="516" y="2800"/>
                    <a:pt x="542" y="2955"/>
                    <a:pt x="594" y="3122"/>
                  </a:cubicBezTo>
                  <a:cubicBezTo>
                    <a:pt x="207" y="3509"/>
                    <a:pt x="0" y="4038"/>
                    <a:pt x="0" y="4592"/>
                  </a:cubicBezTo>
                  <a:cubicBezTo>
                    <a:pt x="0" y="5753"/>
                    <a:pt x="942" y="6707"/>
                    <a:pt x="2115" y="6707"/>
                  </a:cubicBezTo>
                  <a:cubicBezTo>
                    <a:pt x="3276" y="6707"/>
                    <a:pt x="4231" y="5753"/>
                    <a:pt x="4231" y="4592"/>
                  </a:cubicBezTo>
                  <a:cubicBezTo>
                    <a:pt x="4231" y="4038"/>
                    <a:pt x="4012" y="3509"/>
                    <a:pt x="3637" y="3122"/>
                  </a:cubicBezTo>
                  <a:cubicBezTo>
                    <a:pt x="3689" y="2955"/>
                    <a:pt x="3715" y="2800"/>
                    <a:pt x="3715" y="2632"/>
                  </a:cubicBezTo>
                  <a:cubicBezTo>
                    <a:pt x="3715" y="2207"/>
                    <a:pt x="3548" y="1806"/>
                    <a:pt x="3250" y="1510"/>
                  </a:cubicBezTo>
                  <a:cubicBezTo>
                    <a:pt x="3290" y="1407"/>
                    <a:pt x="3302" y="1291"/>
                    <a:pt x="3302" y="1187"/>
                  </a:cubicBezTo>
                  <a:cubicBezTo>
                    <a:pt x="3302" y="530"/>
                    <a:pt x="2760" y="1"/>
                    <a:pt x="2115"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21"/>
            <p:cNvSpPr/>
            <p:nvPr/>
          </p:nvSpPr>
          <p:spPr>
            <a:xfrm>
              <a:off x="3062100" y="2248435"/>
              <a:ext cx="82244" cy="281837"/>
            </a:xfrm>
            <a:custGeom>
              <a:rect b="b" l="l" r="r" t="t"/>
              <a:pathLst>
                <a:path extrusionOk="0" h="6720" w="1961">
                  <a:moveTo>
                    <a:pt x="980" y="1"/>
                  </a:moveTo>
                  <a:cubicBezTo>
                    <a:pt x="839" y="1"/>
                    <a:pt x="722" y="116"/>
                    <a:pt x="722" y="259"/>
                  </a:cubicBezTo>
                  <a:lnTo>
                    <a:pt x="722" y="1974"/>
                  </a:lnTo>
                  <a:lnTo>
                    <a:pt x="439" y="1767"/>
                  </a:lnTo>
                  <a:cubicBezTo>
                    <a:pt x="396" y="1735"/>
                    <a:pt x="342" y="1719"/>
                    <a:pt x="287" y="1719"/>
                  </a:cubicBezTo>
                  <a:cubicBezTo>
                    <a:pt x="210" y="1719"/>
                    <a:pt x="131" y="1751"/>
                    <a:pt x="78" y="1819"/>
                  </a:cubicBezTo>
                  <a:cubicBezTo>
                    <a:pt x="0" y="1935"/>
                    <a:pt x="26" y="2103"/>
                    <a:pt x="129" y="2180"/>
                  </a:cubicBezTo>
                  <a:lnTo>
                    <a:pt x="722" y="2618"/>
                  </a:lnTo>
                  <a:lnTo>
                    <a:pt x="722" y="6462"/>
                  </a:lnTo>
                  <a:cubicBezTo>
                    <a:pt x="722" y="6604"/>
                    <a:pt x="839" y="6720"/>
                    <a:pt x="980" y="6720"/>
                  </a:cubicBezTo>
                  <a:cubicBezTo>
                    <a:pt x="1123" y="6720"/>
                    <a:pt x="1238" y="6604"/>
                    <a:pt x="1238" y="6462"/>
                  </a:cubicBezTo>
                  <a:lnTo>
                    <a:pt x="1238" y="3483"/>
                  </a:lnTo>
                  <a:lnTo>
                    <a:pt x="1819" y="3045"/>
                  </a:lnTo>
                  <a:cubicBezTo>
                    <a:pt x="1935" y="2954"/>
                    <a:pt x="1961" y="2799"/>
                    <a:pt x="1871" y="2683"/>
                  </a:cubicBezTo>
                  <a:cubicBezTo>
                    <a:pt x="1817" y="2614"/>
                    <a:pt x="1741" y="2577"/>
                    <a:pt x="1664" y="2577"/>
                  </a:cubicBezTo>
                  <a:cubicBezTo>
                    <a:pt x="1610" y="2577"/>
                    <a:pt x="1557" y="2595"/>
                    <a:pt x="1510" y="2632"/>
                  </a:cubicBezTo>
                  <a:lnTo>
                    <a:pt x="1238" y="2838"/>
                  </a:lnTo>
                  <a:lnTo>
                    <a:pt x="1238" y="259"/>
                  </a:lnTo>
                  <a:cubicBezTo>
                    <a:pt x="1238" y="116"/>
                    <a:pt x="1123" y="1"/>
                    <a:pt x="98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21"/>
            <p:cNvSpPr/>
            <p:nvPr/>
          </p:nvSpPr>
          <p:spPr>
            <a:xfrm>
              <a:off x="2822500" y="2161326"/>
              <a:ext cx="177448" cy="281334"/>
            </a:xfrm>
            <a:custGeom>
              <a:rect b="b" l="l" r="r" t="t"/>
              <a:pathLst>
                <a:path extrusionOk="0" h="6708" w="4231">
                  <a:moveTo>
                    <a:pt x="2116" y="1"/>
                  </a:moveTo>
                  <a:cubicBezTo>
                    <a:pt x="1457" y="1"/>
                    <a:pt x="929" y="530"/>
                    <a:pt x="929" y="1187"/>
                  </a:cubicBezTo>
                  <a:cubicBezTo>
                    <a:pt x="929" y="1291"/>
                    <a:pt x="941" y="1407"/>
                    <a:pt x="981" y="1510"/>
                  </a:cubicBezTo>
                  <a:cubicBezTo>
                    <a:pt x="683" y="1806"/>
                    <a:pt x="516" y="2207"/>
                    <a:pt x="516" y="2632"/>
                  </a:cubicBezTo>
                  <a:cubicBezTo>
                    <a:pt x="516" y="2800"/>
                    <a:pt x="542" y="2955"/>
                    <a:pt x="594" y="3122"/>
                  </a:cubicBezTo>
                  <a:cubicBezTo>
                    <a:pt x="219" y="3509"/>
                    <a:pt x="0" y="4038"/>
                    <a:pt x="0" y="4592"/>
                  </a:cubicBezTo>
                  <a:cubicBezTo>
                    <a:pt x="0" y="5753"/>
                    <a:pt x="955" y="6707"/>
                    <a:pt x="2116" y="6707"/>
                  </a:cubicBezTo>
                  <a:cubicBezTo>
                    <a:pt x="3276" y="6707"/>
                    <a:pt x="4231" y="5753"/>
                    <a:pt x="4231" y="4592"/>
                  </a:cubicBezTo>
                  <a:cubicBezTo>
                    <a:pt x="4231" y="4038"/>
                    <a:pt x="4011" y="3509"/>
                    <a:pt x="3637" y="3122"/>
                  </a:cubicBezTo>
                  <a:cubicBezTo>
                    <a:pt x="3689" y="2955"/>
                    <a:pt x="3715" y="2800"/>
                    <a:pt x="3715" y="2632"/>
                  </a:cubicBezTo>
                  <a:cubicBezTo>
                    <a:pt x="3715" y="2207"/>
                    <a:pt x="3547" y="1806"/>
                    <a:pt x="3263" y="1510"/>
                  </a:cubicBezTo>
                  <a:cubicBezTo>
                    <a:pt x="3289" y="1407"/>
                    <a:pt x="3302" y="1291"/>
                    <a:pt x="3302" y="1187"/>
                  </a:cubicBezTo>
                  <a:cubicBezTo>
                    <a:pt x="3302" y="530"/>
                    <a:pt x="2773" y="1"/>
                    <a:pt x="211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21"/>
            <p:cNvSpPr/>
            <p:nvPr/>
          </p:nvSpPr>
          <p:spPr>
            <a:xfrm>
              <a:off x="2870102" y="2248435"/>
              <a:ext cx="82244" cy="281837"/>
            </a:xfrm>
            <a:custGeom>
              <a:rect b="b" l="l" r="r" t="t"/>
              <a:pathLst>
                <a:path extrusionOk="0" h="6720" w="1961">
                  <a:moveTo>
                    <a:pt x="981" y="1"/>
                  </a:moveTo>
                  <a:cubicBezTo>
                    <a:pt x="838" y="1"/>
                    <a:pt x="723" y="116"/>
                    <a:pt x="723" y="259"/>
                  </a:cubicBezTo>
                  <a:lnTo>
                    <a:pt x="723" y="1974"/>
                  </a:lnTo>
                  <a:lnTo>
                    <a:pt x="451" y="1767"/>
                  </a:lnTo>
                  <a:cubicBezTo>
                    <a:pt x="403" y="1735"/>
                    <a:pt x="346" y="1719"/>
                    <a:pt x="290" y="1719"/>
                  </a:cubicBezTo>
                  <a:cubicBezTo>
                    <a:pt x="212" y="1719"/>
                    <a:pt x="135" y="1751"/>
                    <a:pt x="90" y="1819"/>
                  </a:cubicBezTo>
                  <a:cubicBezTo>
                    <a:pt x="0" y="1935"/>
                    <a:pt x="26" y="2103"/>
                    <a:pt x="142" y="2180"/>
                  </a:cubicBezTo>
                  <a:lnTo>
                    <a:pt x="723" y="2618"/>
                  </a:lnTo>
                  <a:lnTo>
                    <a:pt x="723" y="6462"/>
                  </a:lnTo>
                  <a:cubicBezTo>
                    <a:pt x="723" y="6604"/>
                    <a:pt x="838" y="6720"/>
                    <a:pt x="981" y="6720"/>
                  </a:cubicBezTo>
                  <a:cubicBezTo>
                    <a:pt x="1122" y="6720"/>
                    <a:pt x="1238" y="6604"/>
                    <a:pt x="1238" y="6462"/>
                  </a:cubicBezTo>
                  <a:lnTo>
                    <a:pt x="1238" y="3483"/>
                  </a:lnTo>
                  <a:lnTo>
                    <a:pt x="1818" y="3045"/>
                  </a:lnTo>
                  <a:cubicBezTo>
                    <a:pt x="1935" y="2954"/>
                    <a:pt x="1961" y="2799"/>
                    <a:pt x="1870" y="2683"/>
                  </a:cubicBezTo>
                  <a:cubicBezTo>
                    <a:pt x="1824" y="2614"/>
                    <a:pt x="1747" y="2577"/>
                    <a:pt x="1667" y="2577"/>
                  </a:cubicBezTo>
                  <a:cubicBezTo>
                    <a:pt x="1612" y="2577"/>
                    <a:pt x="1556" y="2595"/>
                    <a:pt x="1509" y="2632"/>
                  </a:cubicBezTo>
                  <a:lnTo>
                    <a:pt x="1238" y="2838"/>
                  </a:lnTo>
                  <a:lnTo>
                    <a:pt x="1238" y="259"/>
                  </a:lnTo>
                  <a:cubicBezTo>
                    <a:pt x="1238" y="116"/>
                    <a:pt x="1122" y="1"/>
                    <a:pt x="98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21"/>
            <p:cNvSpPr/>
            <p:nvPr/>
          </p:nvSpPr>
          <p:spPr>
            <a:xfrm>
              <a:off x="2927936" y="2313986"/>
              <a:ext cx="158575" cy="216285"/>
            </a:xfrm>
            <a:custGeom>
              <a:rect b="b" l="l" r="r" t="t"/>
              <a:pathLst>
                <a:path extrusionOk="0" h="5157" w="3781">
                  <a:moveTo>
                    <a:pt x="1895" y="0"/>
                  </a:moveTo>
                  <a:cubicBezTo>
                    <a:pt x="1823" y="0"/>
                    <a:pt x="1749" y="16"/>
                    <a:pt x="1677" y="49"/>
                  </a:cubicBezTo>
                  <a:cubicBezTo>
                    <a:pt x="1497" y="127"/>
                    <a:pt x="1368" y="307"/>
                    <a:pt x="1368" y="514"/>
                  </a:cubicBezTo>
                  <a:cubicBezTo>
                    <a:pt x="1368" y="875"/>
                    <a:pt x="1227" y="1224"/>
                    <a:pt x="969" y="1456"/>
                  </a:cubicBezTo>
                  <a:cubicBezTo>
                    <a:pt x="530" y="1868"/>
                    <a:pt x="1" y="2500"/>
                    <a:pt x="1" y="3236"/>
                  </a:cubicBezTo>
                  <a:cubicBezTo>
                    <a:pt x="1" y="3764"/>
                    <a:pt x="169" y="4241"/>
                    <a:pt x="491" y="4589"/>
                  </a:cubicBezTo>
                  <a:cubicBezTo>
                    <a:pt x="840" y="4964"/>
                    <a:pt x="1316" y="5157"/>
                    <a:pt x="1884" y="5157"/>
                  </a:cubicBezTo>
                  <a:cubicBezTo>
                    <a:pt x="2425" y="5157"/>
                    <a:pt x="2916" y="4950"/>
                    <a:pt x="3264" y="4551"/>
                  </a:cubicBezTo>
                  <a:cubicBezTo>
                    <a:pt x="3600" y="4176"/>
                    <a:pt x="3780" y="3635"/>
                    <a:pt x="3780" y="3042"/>
                  </a:cubicBezTo>
                  <a:cubicBezTo>
                    <a:pt x="3780" y="2410"/>
                    <a:pt x="3522" y="1739"/>
                    <a:pt x="3019" y="1030"/>
                  </a:cubicBezTo>
                  <a:cubicBezTo>
                    <a:pt x="2658" y="514"/>
                    <a:pt x="2271" y="166"/>
                    <a:pt x="2233" y="127"/>
                  </a:cubicBezTo>
                  <a:cubicBezTo>
                    <a:pt x="2135" y="46"/>
                    <a:pt x="2017" y="0"/>
                    <a:pt x="189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21"/>
            <p:cNvSpPr/>
            <p:nvPr/>
          </p:nvSpPr>
          <p:spPr>
            <a:xfrm>
              <a:off x="2967443" y="2436659"/>
              <a:ext cx="79560" cy="93610"/>
            </a:xfrm>
            <a:custGeom>
              <a:rect b="b" l="l" r="r" t="t"/>
              <a:pathLst>
                <a:path extrusionOk="0" h="2232" w="1897">
                  <a:moveTo>
                    <a:pt x="947" y="0"/>
                  </a:moveTo>
                  <a:cubicBezTo>
                    <a:pt x="903" y="0"/>
                    <a:pt x="858" y="13"/>
                    <a:pt x="813" y="39"/>
                  </a:cubicBezTo>
                  <a:cubicBezTo>
                    <a:pt x="787" y="53"/>
                    <a:pt x="1" y="517"/>
                    <a:pt x="1" y="1239"/>
                  </a:cubicBezTo>
                  <a:cubicBezTo>
                    <a:pt x="1" y="1781"/>
                    <a:pt x="426" y="2232"/>
                    <a:pt x="942" y="2232"/>
                  </a:cubicBezTo>
                  <a:cubicBezTo>
                    <a:pt x="1471" y="2232"/>
                    <a:pt x="1896" y="1781"/>
                    <a:pt x="1896" y="1239"/>
                  </a:cubicBezTo>
                  <a:cubicBezTo>
                    <a:pt x="1896" y="517"/>
                    <a:pt x="1110" y="53"/>
                    <a:pt x="1071" y="39"/>
                  </a:cubicBezTo>
                  <a:cubicBezTo>
                    <a:pt x="1032" y="13"/>
                    <a:pt x="990" y="0"/>
                    <a:pt x="947"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0" name="Google Shape;4270;p121"/>
          <p:cNvGrpSpPr/>
          <p:nvPr/>
        </p:nvGrpSpPr>
        <p:grpSpPr>
          <a:xfrm>
            <a:off x="4676681" y="2810968"/>
            <a:ext cx="416506" cy="412228"/>
            <a:chOff x="4676681" y="2810968"/>
            <a:chExt cx="416506" cy="412228"/>
          </a:xfrm>
        </p:grpSpPr>
        <p:sp>
          <p:nvSpPr>
            <p:cNvPr id="4271" name="Google Shape;4271;p121"/>
            <p:cNvSpPr/>
            <p:nvPr/>
          </p:nvSpPr>
          <p:spPr>
            <a:xfrm>
              <a:off x="4676681" y="2810968"/>
              <a:ext cx="416506" cy="412228"/>
            </a:xfrm>
            <a:custGeom>
              <a:rect b="b" l="l" r="r" t="t"/>
              <a:pathLst>
                <a:path extrusionOk="0" h="9829" w="9931">
                  <a:moveTo>
                    <a:pt x="3560" y="1"/>
                  </a:moveTo>
                  <a:cubicBezTo>
                    <a:pt x="2850" y="1"/>
                    <a:pt x="2270" y="581"/>
                    <a:pt x="2270" y="1290"/>
                  </a:cubicBezTo>
                  <a:cubicBezTo>
                    <a:pt x="2270" y="1793"/>
                    <a:pt x="2566" y="2231"/>
                    <a:pt x="2992" y="2438"/>
                  </a:cubicBezTo>
                  <a:cubicBezTo>
                    <a:pt x="2901" y="2529"/>
                    <a:pt x="2824" y="2632"/>
                    <a:pt x="2773" y="2747"/>
                  </a:cubicBezTo>
                  <a:lnTo>
                    <a:pt x="2580" y="2747"/>
                  </a:lnTo>
                  <a:cubicBezTo>
                    <a:pt x="2540" y="2360"/>
                    <a:pt x="2205" y="2064"/>
                    <a:pt x="1806" y="2064"/>
                  </a:cubicBezTo>
                  <a:lnTo>
                    <a:pt x="774" y="2064"/>
                  </a:lnTo>
                  <a:cubicBezTo>
                    <a:pt x="348" y="2064"/>
                    <a:pt x="0" y="2412"/>
                    <a:pt x="0" y="2838"/>
                  </a:cubicBezTo>
                  <a:lnTo>
                    <a:pt x="0" y="5585"/>
                  </a:lnTo>
                  <a:cubicBezTo>
                    <a:pt x="0" y="6011"/>
                    <a:pt x="348" y="6358"/>
                    <a:pt x="774" y="6358"/>
                  </a:cubicBezTo>
                  <a:lnTo>
                    <a:pt x="1806" y="6358"/>
                  </a:lnTo>
                  <a:cubicBezTo>
                    <a:pt x="2205" y="6358"/>
                    <a:pt x="2540" y="6062"/>
                    <a:pt x="2580" y="5675"/>
                  </a:cubicBezTo>
                  <a:lnTo>
                    <a:pt x="2773" y="5675"/>
                  </a:lnTo>
                  <a:cubicBezTo>
                    <a:pt x="2979" y="6088"/>
                    <a:pt x="3417" y="6358"/>
                    <a:pt x="3907" y="6358"/>
                  </a:cubicBezTo>
                  <a:lnTo>
                    <a:pt x="5623" y="6358"/>
                  </a:lnTo>
                  <a:cubicBezTo>
                    <a:pt x="6126" y="6358"/>
                    <a:pt x="6552" y="6088"/>
                    <a:pt x="6771" y="5675"/>
                  </a:cubicBezTo>
                  <a:lnTo>
                    <a:pt x="6913" y="5675"/>
                  </a:lnTo>
                  <a:lnTo>
                    <a:pt x="6913" y="6191"/>
                  </a:lnTo>
                  <a:cubicBezTo>
                    <a:pt x="6913" y="6591"/>
                    <a:pt x="7222" y="6926"/>
                    <a:pt x="7622" y="6965"/>
                  </a:cubicBezTo>
                  <a:lnTo>
                    <a:pt x="7209" y="7493"/>
                  </a:lnTo>
                  <a:cubicBezTo>
                    <a:pt x="6874" y="7945"/>
                    <a:pt x="6822" y="8525"/>
                    <a:pt x="7080" y="9029"/>
                  </a:cubicBezTo>
                  <a:cubicBezTo>
                    <a:pt x="7326" y="9519"/>
                    <a:pt x="7828" y="9828"/>
                    <a:pt x="8383" y="9828"/>
                  </a:cubicBezTo>
                  <a:cubicBezTo>
                    <a:pt x="8937" y="9828"/>
                    <a:pt x="9441" y="9519"/>
                    <a:pt x="9685" y="9029"/>
                  </a:cubicBezTo>
                  <a:cubicBezTo>
                    <a:pt x="9931" y="8525"/>
                    <a:pt x="9879" y="7945"/>
                    <a:pt x="9544" y="7493"/>
                  </a:cubicBezTo>
                  <a:lnTo>
                    <a:pt x="9144" y="6965"/>
                  </a:lnTo>
                  <a:cubicBezTo>
                    <a:pt x="9531" y="6926"/>
                    <a:pt x="9840" y="6591"/>
                    <a:pt x="9840" y="6191"/>
                  </a:cubicBezTo>
                  <a:lnTo>
                    <a:pt x="9840" y="5585"/>
                  </a:lnTo>
                  <a:cubicBezTo>
                    <a:pt x="9840" y="4025"/>
                    <a:pt x="8564" y="2747"/>
                    <a:pt x="7003" y="2747"/>
                  </a:cubicBezTo>
                  <a:lnTo>
                    <a:pt x="6771" y="2747"/>
                  </a:lnTo>
                  <a:cubicBezTo>
                    <a:pt x="6707" y="2632"/>
                    <a:pt x="6629" y="2529"/>
                    <a:pt x="6538" y="2438"/>
                  </a:cubicBezTo>
                  <a:cubicBezTo>
                    <a:pt x="6965" y="2231"/>
                    <a:pt x="7261" y="1793"/>
                    <a:pt x="7261" y="1290"/>
                  </a:cubicBezTo>
                  <a:cubicBezTo>
                    <a:pt x="7261" y="581"/>
                    <a:pt x="6681" y="1"/>
                    <a:pt x="597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21"/>
            <p:cNvSpPr/>
            <p:nvPr/>
          </p:nvSpPr>
          <p:spPr>
            <a:xfrm>
              <a:off x="4741561" y="2947816"/>
              <a:ext cx="326209" cy="133663"/>
            </a:xfrm>
            <a:custGeom>
              <a:rect b="b" l="l" r="r" t="t"/>
              <a:pathLst>
                <a:path extrusionOk="0" h="3187" w="7778">
                  <a:moveTo>
                    <a:pt x="259" y="0"/>
                  </a:moveTo>
                  <a:cubicBezTo>
                    <a:pt x="116" y="0"/>
                    <a:pt x="1" y="117"/>
                    <a:pt x="1" y="258"/>
                  </a:cubicBezTo>
                  <a:lnTo>
                    <a:pt x="1" y="1639"/>
                  </a:lnTo>
                  <a:cubicBezTo>
                    <a:pt x="1" y="1780"/>
                    <a:pt x="116" y="1896"/>
                    <a:pt x="259" y="1896"/>
                  </a:cubicBezTo>
                  <a:lnTo>
                    <a:pt x="5456" y="1896"/>
                  </a:lnTo>
                  <a:cubicBezTo>
                    <a:pt x="5701" y="1896"/>
                    <a:pt x="5882" y="2089"/>
                    <a:pt x="5882" y="2322"/>
                  </a:cubicBezTo>
                  <a:lnTo>
                    <a:pt x="5882" y="2928"/>
                  </a:lnTo>
                  <a:cubicBezTo>
                    <a:pt x="5882" y="3070"/>
                    <a:pt x="5997" y="3186"/>
                    <a:pt x="6140" y="3186"/>
                  </a:cubicBezTo>
                  <a:lnTo>
                    <a:pt x="7519" y="3186"/>
                  </a:lnTo>
                  <a:cubicBezTo>
                    <a:pt x="7662" y="3186"/>
                    <a:pt x="7777" y="3070"/>
                    <a:pt x="7777" y="2928"/>
                  </a:cubicBezTo>
                  <a:lnTo>
                    <a:pt x="7777" y="2322"/>
                  </a:lnTo>
                  <a:cubicBezTo>
                    <a:pt x="7777" y="1045"/>
                    <a:pt x="6733" y="0"/>
                    <a:pt x="545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21"/>
            <p:cNvSpPr/>
            <p:nvPr/>
          </p:nvSpPr>
          <p:spPr>
            <a:xfrm>
              <a:off x="4876815" y="2947816"/>
              <a:ext cx="190953" cy="133663"/>
            </a:xfrm>
            <a:custGeom>
              <a:rect b="b" l="l" r="r" t="t"/>
              <a:pathLst>
                <a:path extrusionOk="0" h="3187" w="4553">
                  <a:moveTo>
                    <a:pt x="0" y="0"/>
                  </a:moveTo>
                  <a:lnTo>
                    <a:pt x="0" y="1896"/>
                  </a:lnTo>
                  <a:lnTo>
                    <a:pt x="2231" y="1896"/>
                  </a:lnTo>
                  <a:cubicBezTo>
                    <a:pt x="2476" y="1896"/>
                    <a:pt x="2657" y="2089"/>
                    <a:pt x="2657" y="2322"/>
                  </a:cubicBezTo>
                  <a:lnTo>
                    <a:pt x="2657" y="2928"/>
                  </a:lnTo>
                  <a:cubicBezTo>
                    <a:pt x="2657" y="3070"/>
                    <a:pt x="2772" y="3186"/>
                    <a:pt x="2915" y="3186"/>
                  </a:cubicBezTo>
                  <a:lnTo>
                    <a:pt x="4294" y="3186"/>
                  </a:lnTo>
                  <a:cubicBezTo>
                    <a:pt x="4437" y="3186"/>
                    <a:pt x="4552" y="3070"/>
                    <a:pt x="4552" y="2928"/>
                  </a:cubicBezTo>
                  <a:lnTo>
                    <a:pt x="4552" y="2322"/>
                  </a:lnTo>
                  <a:cubicBezTo>
                    <a:pt x="4552" y="1045"/>
                    <a:pt x="3508" y="0"/>
                    <a:pt x="223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21"/>
            <p:cNvSpPr/>
            <p:nvPr/>
          </p:nvSpPr>
          <p:spPr>
            <a:xfrm>
              <a:off x="4836763" y="2875890"/>
              <a:ext cx="79560" cy="64923"/>
            </a:xfrm>
            <a:custGeom>
              <a:rect b="b" l="l" r="r" t="t"/>
              <a:pathLst>
                <a:path extrusionOk="0" h="1548" w="1897">
                  <a:moveTo>
                    <a:pt x="259" y="0"/>
                  </a:moveTo>
                  <a:cubicBezTo>
                    <a:pt x="116" y="0"/>
                    <a:pt x="1" y="116"/>
                    <a:pt x="1" y="258"/>
                  </a:cubicBezTo>
                  <a:lnTo>
                    <a:pt x="1" y="1290"/>
                  </a:lnTo>
                  <a:cubicBezTo>
                    <a:pt x="1" y="1431"/>
                    <a:pt x="116" y="1548"/>
                    <a:pt x="259" y="1548"/>
                  </a:cubicBezTo>
                  <a:lnTo>
                    <a:pt x="1638" y="1548"/>
                  </a:lnTo>
                  <a:cubicBezTo>
                    <a:pt x="1780" y="1548"/>
                    <a:pt x="1896" y="1431"/>
                    <a:pt x="1896" y="1290"/>
                  </a:cubicBezTo>
                  <a:lnTo>
                    <a:pt x="1896" y="258"/>
                  </a:lnTo>
                  <a:cubicBezTo>
                    <a:pt x="1896" y="116"/>
                    <a:pt x="1780" y="0"/>
                    <a:pt x="163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21"/>
            <p:cNvSpPr/>
            <p:nvPr/>
          </p:nvSpPr>
          <p:spPr>
            <a:xfrm>
              <a:off x="4793482" y="2832609"/>
              <a:ext cx="166082" cy="64965"/>
            </a:xfrm>
            <a:custGeom>
              <a:rect b="b" l="l" r="r" t="t"/>
              <a:pathLst>
                <a:path extrusionOk="0" h="1549" w="3960">
                  <a:moveTo>
                    <a:pt x="775" y="1"/>
                  </a:moveTo>
                  <a:cubicBezTo>
                    <a:pt x="349" y="1"/>
                    <a:pt x="1" y="348"/>
                    <a:pt x="1" y="774"/>
                  </a:cubicBezTo>
                  <a:cubicBezTo>
                    <a:pt x="1" y="1199"/>
                    <a:pt x="349" y="1548"/>
                    <a:pt x="775" y="1548"/>
                  </a:cubicBezTo>
                  <a:lnTo>
                    <a:pt x="3186" y="1548"/>
                  </a:lnTo>
                  <a:cubicBezTo>
                    <a:pt x="3612" y="1548"/>
                    <a:pt x="3960" y="1199"/>
                    <a:pt x="3960" y="774"/>
                  </a:cubicBezTo>
                  <a:cubicBezTo>
                    <a:pt x="3960" y="348"/>
                    <a:pt x="3612" y="1"/>
                    <a:pt x="318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21"/>
            <p:cNvSpPr/>
            <p:nvPr/>
          </p:nvSpPr>
          <p:spPr>
            <a:xfrm>
              <a:off x="4986067" y="3103580"/>
              <a:ext cx="84425" cy="97972"/>
            </a:xfrm>
            <a:custGeom>
              <a:rect b="b" l="l" r="r" t="t"/>
              <a:pathLst>
                <a:path extrusionOk="0" h="2336" w="2013">
                  <a:moveTo>
                    <a:pt x="1006" y="0"/>
                  </a:moveTo>
                  <a:cubicBezTo>
                    <a:pt x="929" y="0"/>
                    <a:pt x="851" y="26"/>
                    <a:pt x="800" y="104"/>
                  </a:cubicBezTo>
                  <a:lnTo>
                    <a:pt x="245" y="826"/>
                  </a:lnTo>
                  <a:cubicBezTo>
                    <a:pt x="26" y="1123"/>
                    <a:pt x="0" y="1496"/>
                    <a:pt x="155" y="1819"/>
                  </a:cubicBezTo>
                  <a:cubicBezTo>
                    <a:pt x="322" y="2141"/>
                    <a:pt x="645" y="2335"/>
                    <a:pt x="1006" y="2335"/>
                  </a:cubicBezTo>
                  <a:cubicBezTo>
                    <a:pt x="1367" y="2335"/>
                    <a:pt x="1689" y="2141"/>
                    <a:pt x="1844" y="1819"/>
                  </a:cubicBezTo>
                  <a:cubicBezTo>
                    <a:pt x="2012" y="1496"/>
                    <a:pt x="1973" y="1123"/>
                    <a:pt x="1754" y="826"/>
                  </a:cubicBezTo>
                  <a:lnTo>
                    <a:pt x="1213" y="104"/>
                  </a:lnTo>
                  <a:cubicBezTo>
                    <a:pt x="1161" y="26"/>
                    <a:pt x="1084" y="0"/>
                    <a:pt x="100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21"/>
            <p:cNvSpPr/>
            <p:nvPr/>
          </p:nvSpPr>
          <p:spPr>
            <a:xfrm>
              <a:off x="4808077" y="2919172"/>
              <a:ext cx="136934" cy="136850"/>
            </a:xfrm>
            <a:custGeom>
              <a:rect b="b" l="l" r="r" t="t"/>
              <a:pathLst>
                <a:path extrusionOk="0" h="3263" w="3265">
                  <a:moveTo>
                    <a:pt x="774" y="0"/>
                  </a:moveTo>
                  <a:cubicBezTo>
                    <a:pt x="349" y="0"/>
                    <a:pt x="1" y="348"/>
                    <a:pt x="1" y="774"/>
                  </a:cubicBezTo>
                  <a:lnTo>
                    <a:pt x="1" y="2489"/>
                  </a:lnTo>
                  <a:cubicBezTo>
                    <a:pt x="1" y="2915"/>
                    <a:pt x="349" y="3263"/>
                    <a:pt x="774" y="3263"/>
                  </a:cubicBezTo>
                  <a:lnTo>
                    <a:pt x="2490" y="3263"/>
                  </a:lnTo>
                  <a:cubicBezTo>
                    <a:pt x="2929" y="3263"/>
                    <a:pt x="3264" y="2915"/>
                    <a:pt x="3264" y="2489"/>
                  </a:cubicBezTo>
                  <a:lnTo>
                    <a:pt x="3264" y="774"/>
                  </a:lnTo>
                  <a:cubicBezTo>
                    <a:pt x="3264" y="348"/>
                    <a:pt x="2929" y="0"/>
                    <a:pt x="249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21"/>
            <p:cNvSpPr/>
            <p:nvPr/>
          </p:nvSpPr>
          <p:spPr>
            <a:xfrm>
              <a:off x="4698321" y="2919172"/>
              <a:ext cx="64923" cy="136850"/>
            </a:xfrm>
            <a:custGeom>
              <a:rect b="b" l="l" r="r" t="t"/>
              <a:pathLst>
                <a:path extrusionOk="0" h="3263" w="1548">
                  <a:moveTo>
                    <a:pt x="258" y="0"/>
                  </a:moveTo>
                  <a:cubicBezTo>
                    <a:pt x="116" y="0"/>
                    <a:pt x="0" y="116"/>
                    <a:pt x="0" y="258"/>
                  </a:cubicBezTo>
                  <a:lnTo>
                    <a:pt x="0" y="3005"/>
                  </a:lnTo>
                  <a:cubicBezTo>
                    <a:pt x="0" y="3147"/>
                    <a:pt x="116" y="3263"/>
                    <a:pt x="258" y="3263"/>
                  </a:cubicBezTo>
                  <a:lnTo>
                    <a:pt x="1290" y="3263"/>
                  </a:lnTo>
                  <a:cubicBezTo>
                    <a:pt x="1445" y="3263"/>
                    <a:pt x="1548" y="3147"/>
                    <a:pt x="1548" y="3005"/>
                  </a:cubicBezTo>
                  <a:lnTo>
                    <a:pt x="1548" y="258"/>
                  </a:lnTo>
                  <a:cubicBezTo>
                    <a:pt x="1548" y="116"/>
                    <a:pt x="1445" y="0"/>
                    <a:pt x="129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9" name="Google Shape;4279;p121"/>
          <p:cNvGrpSpPr/>
          <p:nvPr/>
        </p:nvGrpSpPr>
        <p:grpSpPr>
          <a:xfrm>
            <a:off x="4052497" y="3482209"/>
            <a:ext cx="411096" cy="412773"/>
            <a:chOff x="4052497" y="3482209"/>
            <a:chExt cx="411096" cy="412773"/>
          </a:xfrm>
        </p:grpSpPr>
        <p:sp>
          <p:nvSpPr>
            <p:cNvPr id="4280" name="Google Shape;4280;p121"/>
            <p:cNvSpPr/>
            <p:nvPr/>
          </p:nvSpPr>
          <p:spPr>
            <a:xfrm>
              <a:off x="4052497" y="3482209"/>
              <a:ext cx="411096" cy="412773"/>
            </a:xfrm>
            <a:custGeom>
              <a:rect b="b" l="l" r="r" t="t"/>
              <a:pathLst>
                <a:path extrusionOk="0" h="9842" w="9802">
                  <a:moveTo>
                    <a:pt x="5933" y="0"/>
                  </a:moveTo>
                  <a:cubicBezTo>
                    <a:pt x="5443" y="0"/>
                    <a:pt x="4978" y="143"/>
                    <a:pt x="4578" y="401"/>
                  </a:cubicBezTo>
                  <a:cubicBezTo>
                    <a:pt x="4411" y="504"/>
                    <a:pt x="4256" y="633"/>
                    <a:pt x="4127" y="774"/>
                  </a:cubicBezTo>
                  <a:cubicBezTo>
                    <a:pt x="3933" y="723"/>
                    <a:pt x="3727" y="684"/>
                    <a:pt x="3520" y="684"/>
                  </a:cubicBezTo>
                  <a:cubicBezTo>
                    <a:pt x="2437" y="684"/>
                    <a:pt x="1534" y="1496"/>
                    <a:pt x="1393" y="2542"/>
                  </a:cubicBezTo>
                  <a:cubicBezTo>
                    <a:pt x="1058" y="2671"/>
                    <a:pt x="761" y="2877"/>
                    <a:pt x="516" y="3161"/>
                  </a:cubicBezTo>
                  <a:cubicBezTo>
                    <a:pt x="181" y="3548"/>
                    <a:pt x="0" y="4050"/>
                    <a:pt x="0" y="4553"/>
                  </a:cubicBezTo>
                  <a:cubicBezTo>
                    <a:pt x="0" y="5740"/>
                    <a:pt x="954" y="6707"/>
                    <a:pt x="2141" y="6707"/>
                  </a:cubicBezTo>
                  <a:lnTo>
                    <a:pt x="2012" y="7326"/>
                  </a:lnTo>
                  <a:cubicBezTo>
                    <a:pt x="1947" y="7661"/>
                    <a:pt x="2102" y="7996"/>
                    <a:pt x="2411" y="8165"/>
                  </a:cubicBezTo>
                  <a:cubicBezTo>
                    <a:pt x="2514" y="8229"/>
                    <a:pt x="2643" y="8254"/>
                    <a:pt x="2772" y="8254"/>
                  </a:cubicBezTo>
                  <a:cubicBezTo>
                    <a:pt x="2979" y="8254"/>
                    <a:pt x="3173" y="8177"/>
                    <a:pt x="3328" y="8036"/>
                  </a:cubicBezTo>
                  <a:lnTo>
                    <a:pt x="4050" y="7300"/>
                  </a:lnTo>
                  <a:lnTo>
                    <a:pt x="4050" y="7300"/>
                  </a:lnTo>
                  <a:cubicBezTo>
                    <a:pt x="3985" y="7506"/>
                    <a:pt x="4011" y="7713"/>
                    <a:pt x="4114" y="7893"/>
                  </a:cubicBezTo>
                  <a:cubicBezTo>
                    <a:pt x="4217" y="8074"/>
                    <a:pt x="4372" y="8203"/>
                    <a:pt x="4566" y="8254"/>
                  </a:cubicBezTo>
                  <a:lnTo>
                    <a:pt x="4423" y="8913"/>
                  </a:lnTo>
                  <a:cubicBezTo>
                    <a:pt x="4359" y="9248"/>
                    <a:pt x="4526" y="9583"/>
                    <a:pt x="4824" y="9750"/>
                  </a:cubicBezTo>
                  <a:cubicBezTo>
                    <a:pt x="4939" y="9802"/>
                    <a:pt x="5056" y="9841"/>
                    <a:pt x="5185" y="9841"/>
                  </a:cubicBezTo>
                  <a:cubicBezTo>
                    <a:pt x="5391" y="9841"/>
                    <a:pt x="5584" y="9764"/>
                    <a:pt x="5739" y="9609"/>
                  </a:cubicBezTo>
                  <a:lnTo>
                    <a:pt x="7828" y="7520"/>
                  </a:lnTo>
                  <a:cubicBezTo>
                    <a:pt x="8048" y="7288"/>
                    <a:pt x="8125" y="6965"/>
                    <a:pt x="8009" y="6681"/>
                  </a:cubicBezTo>
                  <a:cubicBezTo>
                    <a:pt x="9015" y="6514"/>
                    <a:pt x="9802" y="5623"/>
                    <a:pt x="9802" y="4553"/>
                  </a:cubicBezTo>
                  <a:cubicBezTo>
                    <a:pt x="9802" y="3651"/>
                    <a:pt x="9234" y="2863"/>
                    <a:pt x="8421" y="2554"/>
                  </a:cubicBezTo>
                  <a:lnTo>
                    <a:pt x="8421" y="2490"/>
                  </a:lnTo>
                  <a:cubicBezTo>
                    <a:pt x="8421" y="1123"/>
                    <a:pt x="7300" y="0"/>
                    <a:pt x="593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21"/>
            <p:cNvSpPr/>
            <p:nvPr/>
          </p:nvSpPr>
          <p:spPr>
            <a:xfrm>
              <a:off x="4074096" y="3503849"/>
              <a:ext cx="367856" cy="238010"/>
            </a:xfrm>
            <a:custGeom>
              <a:rect b="b" l="l" r="r" t="t"/>
              <a:pathLst>
                <a:path extrusionOk="0" h="5675" w="8771">
                  <a:moveTo>
                    <a:pt x="5418" y="0"/>
                  </a:moveTo>
                  <a:cubicBezTo>
                    <a:pt x="5031" y="0"/>
                    <a:pt x="4656" y="117"/>
                    <a:pt x="4347" y="323"/>
                  </a:cubicBezTo>
                  <a:cubicBezTo>
                    <a:pt x="4115" y="464"/>
                    <a:pt x="3922" y="658"/>
                    <a:pt x="3767" y="877"/>
                  </a:cubicBezTo>
                  <a:cubicBezTo>
                    <a:pt x="3535" y="762"/>
                    <a:pt x="3277" y="684"/>
                    <a:pt x="3005" y="684"/>
                  </a:cubicBezTo>
                  <a:cubicBezTo>
                    <a:pt x="2103" y="684"/>
                    <a:pt x="1368" y="1419"/>
                    <a:pt x="1368" y="2322"/>
                  </a:cubicBezTo>
                  <a:cubicBezTo>
                    <a:pt x="1368" y="2361"/>
                    <a:pt x="1368" y="2399"/>
                    <a:pt x="1380" y="2425"/>
                  </a:cubicBezTo>
                  <a:cubicBezTo>
                    <a:pt x="594" y="2554"/>
                    <a:pt x="1" y="3224"/>
                    <a:pt x="1" y="4037"/>
                  </a:cubicBezTo>
                  <a:cubicBezTo>
                    <a:pt x="1" y="4940"/>
                    <a:pt x="723" y="5675"/>
                    <a:pt x="1626" y="5675"/>
                  </a:cubicBezTo>
                  <a:lnTo>
                    <a:pt x="7132" y="5675"/>
                  </a:lnTo>
                  <a:cubicBezTo>
                    <a:pt x="8035" y="5675"/>
                    <a:pt x="8771" y="4940"/>
                    <a:pt x="8771" y="4037"/>
                  </a:cubicBezTo>
                  <a:cubicBezTo>
                    <a:pt x="8771" y="3212"/>
                    <a:pt x="8138" y="2528"/>
                    <a:pt x="7339" y="2425"/>
                  </a:cubicBezTo>
                  <a:cubicBezTo>
                    <a:pt x="7378" y="2283"/>
                    <a:pt x="7390" y="2129"/>
                    <a:pt x="7390" y="1974"/>
                  </a:cubicBezTo>
                  <a:cubicBezTo>
                    <a:pt x="7390" y="891"/>
                    <a:pt x="6501" y="0"/>
                    <a:pt x="541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21"/>
            <p:cNvSpPr/>
            <p:nvPr/>
          </p:nvSpPr>
          <p:spPr>
            <a:xfrm>
              <a:off x="4140612" y="3653699"/>
              <a:ext cx="127707" cy="153081"/>
            </a:xfrm>
            <a:custGeom>
              <a:rect b="b" l="l" r="r" t="t"/>
              <a:pathLst>
                <a:path extrusionOk="0" h="3650" w="3045">
                  <a:moveTo>
                    <a:pt x="1227" y="0"/>
                  </a:moveTo>
                  <a:cubicBezTo>
                    <a:pt x="1136" y="0"/>
                    <a:pt x="1046" y="52"/>
                    <a:pt x="1007" y="129"/>
                  </a:cubicBezTo>
                  <a:lnTo>
                    <a:pt x="52" y="1715"/>
                  </a:lnTo>
                  <a:cubicBezTo>
                    <a:pt x="1" y="1792"/>
                    <a:pt x="1" y="1896"/>
                    <a:pt x="52" y="1973"/>
                  </a:cubicBezTo>
                  <a:cubicBezTo>
                    <a:pt x="92" y="2050"/>
                    <a:pt x="181" y="2102"/>
                    <a:pt x="272" y="2102"/>
                  </a:cubicBezTo>
                  <a:lnTo>
                    <a:pt x="671" y="2102"/>
                  </a:lnTo>
                  <a:lnTo>
                    <a:pt x="427" y="3340"/>
                  </a:lnTo>
                  <a:cubicBezTo>
                    <a:pt x="401" y="3457"/>
                    <a:pt x="453" y="3572"/>
                    <a:pt x="556" y="3624"/>
                  </a:cubicBezTo>
                  <a:cubicBezTo>
                    <a:pt x="594" y="3637"/>
                    <a:pt x="633" y="3650"/>
                    <a:pt x="671" y="3650"/>
                  </a:cubicBezTo>
                  <a:cubicBezTo>
                    <a:pt x="736" y="3650"/>
                    <a:pt x="800" y="3624"/>
                    <a:pt x="852" y="3572"/>
                  </a:cubicBezTo>
                  <a:lnTo>
                    <a:pt x="2955" y="1483"/>
                  </a:lnTo>
                  <a:cubicBezTo>
                    <a:pt x="3032" y="1405"/>
                    <a:pt x="3044" y="1290"/>
                    <a:pt x="3006" y="1199"/>
                  </a:cubicBezTo>
                  <a:cubicBezTo>
                    <a:pt x="2967" y="1096"/>
                    <a:pt x="2877" y="1032"/>
                    <a:pt x="2774" y="1032"/>
                  </a:cubicBezTo>
                  <a:lnTo>
                    <a:pt x="2219" y="1032"/>
                  </a:lnTo>
                  <a:lnTo>
                    <a:pt x="2645" y="413"/>
                  </a:lnTo>
                  <a:cubicBezTo>
                    <a:pt x="2697" y="322"/>
                    <a:pt x="2697" y="232"/>
                    <a:pt x="2658" y="142"/>
                  </a:cubicBezTo>
                  <a:cubicBezTo>
                    <a:pt x="2606" y="64"/>
                    <a:pt x="2529" y="0"/>
                    <a:pt x="2425"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21"/>
            <p:cNvSpPr/>
            <p:nvPr/>
          </p:nvSpPr>
          <p:spPr>
            <a:xfrm>
              <a:off x="4241812" y="3720173"/>
              <a:ext cx="128211" cy="153165"/>
            </a:xfrm>
            <a:custGeom>
              <a:rect b="b" l="l" r="r" t="t"/>
              <a:pathLst>
                <a:path extrusionOk="0" h="3652" w="3057">
                  <a:moveTo>
                    <a:pt x="1225" y="1"/>
                  </a:moveTo>
                  <a:cubicBezTo>
                    <a:pt x="1135" y="1"/>
                    <a:pt x="1044" y="53"/>
                    <a:pt x="1006" y="130"/>
                  </a:cubicBezTo>
                  <a:lnTo>
                    <a:pt x="52" y="1703"/>
                  </a:lnTo>
                  <a:cubicBezTo>
                    <a:pt x="12" y="1794"/>
                    <a:pt x="0" y="1884"/>
                    <a:pt x="52" y="1975"/>
                  </a:cubicBezTo>
                  <a:cubicBezTo>
                    <a:pt x="103" y="2052"/>
                    <a:pt x="181" y="2104"/>
                    <a:pt x="270" y="2104"/>
                  </a:cubicBezTo>
                  <a:lnTo>
                    <a:pt x="671" y="2104"/>
                  </a:lnTo>
                  <a:lnTo>
                    <a:pt x="425" y="3342"/>
                  </a:lnTo>
                  <a:cubicBezTo>
                    <a:pt x="399" y="3457"/>
                    <a:pt x="451" y="3561"/>
                    <a:pt x="554" y="3612"/>
                  </a:cubicBezTo>
                  <a:cubicBezTo>
                    <a:pt x="593" y="3638"/>
                    <a:pt x="631" y="3651"/>
                    <a:pt x="671" y="3651"/>
                  </a:cubicBezTo>
                  <a:cubicBezTo>
                    <a:pt x="748" y="3651"/>
                    <a:pt x="812" y="3626"/>
                    <a:pt x="851" y="3574"/>
                  </a:cubicBezTo>
                  <a:lnTo>
                    <a:pt x="2953" y="1471"/>
                  </a:lnTo>
                  <a:cubicBezTo>
                    <a:pt x="3030" y="1407"/>
                    <a:pt x="3056" y="1291"/>
                    <a:pt x="3005" y="1188"/>
                  </a:cubicBezTo>
                  <a:cubicBezTo>
                    <a:pt x="2966" y="1098"/>
                    <a:pt x="2876" y="1033"/>
                    <a:pt x="2772" y="1033"/>
                  </a:cubicBezTo>
                  <a:lnTo>
                    <a:pt x="2218" y="1033"/>
                  </a:lnTo>
                  <a:lnTo>
                    <a:pt x="2643" y="401"/>
                  </a:lnTo>
                  <a:cubicBezTo>
                    <a:pt x="2695" y="324"/>
                    <a:pt x="2695" y="221"/>
                    <a:pt x="2657" y="143"/>
                  </a:cubicBezTo>
                  <a:cubicBezTo>
                    <a:pt x="2605" y="53"/>
                    <a:pt x="2528" y="1"/>
                    <a:pt x="2425"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4" name="Google Shape;4284;p121"/>
          <p:cNvGrpSpPr/>
          <p:nvPr/>
        </p:nvGrpSpPr>
        <p:grpSpPr>
          <a:xfrm>
            <a:off x="2190726" y="2139728"/>
            <a:ext cx="382451" cy="412186"/>
            <a:chOff x="2190726" y="2139728"/>
            <a:chExt cx="382451" cy="412186"/>
          </a:xfrm>
        </p:grpSpPr>
        <p:sp>
          <p:nvSpPr>
            <p:cNvPr id="4285" name="Google Shape;4285;p121"/>
            <p:cNvSpPr/>
            <p:nvPr/>
          </p:nvSpPr>
          <p:spPr>
            <a:xfrm>
              <a:off x="2190726" y="2139728"/>
              <a:ext cx="382451" cy="412186"/>
            </a:xfrm>
            <a:custGeom>
              <a:rect b="b" l="l" r="r" t="t"/>
              <a:pathLst>
                <a:path extrusionOk="0" h="9828" w="9119">
                  <a:moveTo>
                    <a:pt x="2567" y="5572"/>
                  </a:moveTo>
                  <a:cubicBezTo>
                    <a:pt x="2580" y="5585"/>
                    <a:pt x="2593" y="5585"/>
                    <a:pt x="2606" y="5597"/>
                  </a:cubicBezTo>
                  <a:cubicBezTo>
                    <a:pt x="2747" y="5714"/>
                    <a:pt x="2890" y="5843"/>
                    <a:pt x="3031" y="5958"/>
                  </a:cubicBezTo>
                  <a:lnTo>
                    <a:pt x="2529" y="5958"/>
                  </a:lnTo>
                  <a:cubicBezTo>
                    <a:pt x="2567" y="5881"/>
                    <a:pt x="2580" y="5791"/>
                    <a:pt x="2580" y="5701"/>
                  </a:cubicBezTo>
                  <a:cubicBezTo>
                    <a:pt x="2580" y="5662"/>
                    <a:pt x="2580" y="5611"/>
                    <a:pt x="2567" y="5572"/>
                  </a:cubicBezTo>
                  <a:close/>
                  <a:moveTo>
                    <a:pt x="4902" y="0"/>
                  </a:moveTo>
                  <a:cubicBezTo>
                    <a:pt x="3921" y="0"/>
                    <a:pt x="2993" y="91"/>
                    <a:pt x="2283" y="271"/>
                  </a:cubicBezTo>
                  <a:cubicBezTo>
                    <a:pt x="1896" y="361"/>
                    <a:pt x="1574" y="490"/>
                    <a:pt x="1342" y="633"/>
                  </a:cubicBezTo>
                  <a:cubicBezTo>
                    <a:pt x="800" y="942"/>
                    <a:pt x="684" y="1341"/>
                    <a:pt x="684" y="1625"/>
                  </a:cubicBezTo>
                  <a:cubicBezTo>
                    <a:pt x="684" y="2296"/>
                    <a:pt x="826" y="2980"/>
                    <a:pt x="1084" y="3611"/>
                  </a:cubicBezTo>
                  <a:cubicBezTo>
                    <a:pt x="1265" y="4050"/>
                    <a:pt x="1509" y="4462"/>
                    <a:pt x="1793" y="4811"/>
                  </a:cubicBezTo>
                  <a:lnTo>
                    <a:pt x="1806" y="4824"/>
                  </a:lnTo>
                  <a:cubicBezTo>
                    <a:pt x="1832" y="4863"/>
                    <a:pt x="1870" y="4901"/>
                    <a:pt x="1896" y="4940"/>
                  </a:cubicBezTo>
                  <a:cubicBezTo>
                    <a:pt x="1870" y="4927"/>
                    <a:pt x="1832" y="4927"/>
                    <a:pt x="1806" y="4927"/>
                  </a:cubicBezTo>
                  <a:lnTo>
                    <a:pt x="775" y="4927"/>
                  </a:lnTo>
                  <a:cubicBezTo>
                    <a:pt x="348" y="4927"/>
                    <a:pt x="1" y="5275"/>
                    <a:pt x="1" y="5701"/>
                  </a:cubicBezTo>
                  <a:cubicBezTo>
                    <a:pt x="1" y="5907"/>
                    <a:pt x="78" y="6087"/>
                    <a:pt x="194" y="6216"/>
                  </a:cubicBezTo>
                  <a:cubicBezTo>
                    <a:pt x="78" y="6359"/>
                    <a:pt x="1" y="6539"/>
                    <a:pt x="1" y="6732"/>
                  </a:cubicBezTo>
                  <a:cubicBezTo>
                    <a:pt x="1" y="7158"/>
                    <a:pt x="348" y="7506"/>
                    <a:pt x="775" y="7506"/>
                  </a:cubicBezTo>
                  <a:lnTo>
                    <a:pt x="1626" y="7506"/>
                  </a:lnTo>
                  <a:cubicBezTo>
                    <a:pt x="1600" y="7583"/>
                    <a:pt x="1587" y="7674"/>
                    <a:pt x="1587" y="7764"/>
                  </a:cubicBezTo>
                  <a:cubicBezTo>
                    <a:pt x="1587" y="8190"/>
                    <a:pt x="1922" y="8538"/>
                    <a:pt x="2360" y="8538"/>
                  </a:cubicBezTo>
                  <a:lnTo>
                    <a:pt x="3173" y="8538"/>
                  </a:lnTo>
                  <a:cubicBezTo>
                    <a:pt x="3225" y="8654"/>
                    <a:pt x="3277" y="8758"/>
                    <a:pt x="3354" y="8861"/>
                  </a:cubicBezTo>
                  <a:cubicBezTo>
                    <a:pt x="3547" y="9157"/>
                    <a:pt x="3844" y="9389"/>
                    <a:pt x="4231" y="9557"/>
                  </a:cubicBezTo>
                  <a:cubicBezTo>
                    <a:pt x="4682" y="9764"/>
                    <a:pt x="5120" y="9815"/>
                    <a:pt x="5172" y="9828"/>
                  </a:cubicBezTo>
                  <a:lnTo>
                    <a:pt x="5263" y="9828"/>
                  </a:lnTo>
                  <a:cubicBezTo>
                    <a:pt x="5456" y="9828"/>
                    <a:pt x="5636" y="9764"/>
                    <a:pt x="5779" y="9635"/>
                  </a:cubicBezTo>
                  <a:cubicBezTo>
                    <a:pt x="5946" y="9492"/>
                    <a:pt x="6037" y="9273"/>
                    <a:pt x="6037" y="9054"/>
                  </a:cubicBezTo>
                  <a:cubicBezTo>
                    <a:pt x="6037" y="8486"/>
                    <a:pt x="6423" y="8190"/>
                    <a:pt x="7055" y="7752"/>
                  </a:cubicBezTo>
                  <a:cubicBezTo>
                    <a:pt x="7584" y="7377"/>
                    <a:pt x="8241" y="6913"/>
                    <a:pt x="8358" y="6113"/>
                  </a:cubicBezTo>
                  <a:lnTo>
                    <a:pt x="8358" y="6062"/>
                  </a:lnTo>
                  <a:cubicBezTo>
                    <a:pt x="8358" y="6049"/>
                    <a:pt x="8370" y="6049"/>
                    <a:pt x="8370" y="6036"/>
                  </a:cubicBezTo>
                  <a:lnTo>
                    <a:pt x="8370" y="5972"/>
                  </a:lnTo>
                  <a:lnTo>
                    <a:pt x="8370" y="5958"/>
                  </a:lnTo>
                  <a:lnTo>
                    <a:pt x="8370" y="5881"/>
                  </a:lnTo>
                  <a:lnTo>
                    <a:pt x="8370" y="5804"/>
                  </a:lnTo>
                  <a:lnTo>
                    <a:pt x="8370" y="5778"/>
                  </a:lnTo>
                  <a:lnTo>
                    <a:pt x="8370" y="5714"/>
                  </a:lnTo>
                  <a:cubicBezTo>
                    <a:pt x="8370" y="5688"/>
                    <a:pt x="8370" y="5662"/>
                    <a:pt x="8358" y="5637"/>
                  </a:cubicBezTo>
                  <a:lnTo>
                    <a:pt x="8358" y="5623"/>
                  </a:lnTo>
                  <a:lnTo>
                    <a:pt x="8358" y="5559"/>
                  </a:lnTo>
                  <a:lnTo>
                    <a:pt x="8358" y="5546"/>
                  </a:lnTo>
                  <a:cubicBezTo>
                    <a:pt x="8332" y="5339"/>
                    <a:pt x="8281" y="5159"/>
                    <a:pt x="8216" y="5017"/>
                  </a:cubicBezTo>
                  <a:lnTo>
                    <a:pt x="8306" y="5017"/>
                  </a:lnTo>
                  <a:cubicBezTo>
                    <a:pt x="8732" y="5017"/>
                    <a:pt x="9080" y="4669"/>
                    <a:pt x="9080" y="4244"/>
                  </a:cubicBezTo>
                  <a:cubicBezTo>
                    <a:pt x="9080" y="3818"/>
                    <a:pt x="8732" y="3470"/>
                    <a:pt x="8306" y="3470"/>
                  </a:cubicBezTo>
                  <a:lnTo>
                    <a:pt x="8061" y="3470"/>
                  </a:lnTo>
                  <a:cubicBezTo>
                    <a:pt x="8152" y="3315"/>
                    <a:pt x="8267" y="3160"/>
                    <a:pt x="8410" y="2992"/>
                  </a:cubicBezTo>
                  <a:cubicBezTo>
                    <a:pt x="8590" y="2760"/>
                    <a:pt x="8809" y="2502"/>
                    <a:pt x="8964" y="2154"/>
                  </a:cubicBezTo>
                  <a:cubicBezTo>
                    <a:pt x="9054" y="2012"/>
                    <a:pt x="9106" y="1845"/>
                    <a:pt x="9106" y="1664"/>
                  </a:cubicBezTo>
                  <a:cubicBezTo>
                    <a:pt x="9118" y="1651"/>
                    <a:pt x="9118" y="1638"/>
                    <a:pt x="9118" y="1625"/>
                  </a:cubicBezTo>
                  <a:lnTo>
                    <a:pt x="9118" y="1599"/>
                  </a:lnTo>
                  <a:cubicBezTo>
                    <a:pt x="9106" y="1599"/>
                    <a:pt x="9106" y="1599"/>
                    <a:pt x="9106" y="1587"/>
                  </a:cubicBezTo>
                  <a:cubicBezTo>
                    <a:pt x="9106" y="1316"/>
                    <a:pt x="8977" y="929"/>
                    <a:pt x="8461" y="633"/>
                  </a:cubicBezTo>
                  <a:cubicBezTo>
                    <a:pt x="8229" y="490"/>
                    <a:pt x="7906" y="361"/>
                    <a:pt x="7519" y="271"/>
                  </a:cubicBezTo>
                  <a:cubicBezTo>
                    <a:pt x="6810" y="91"/>
                    <a:pt x="5882" y="0"/>
                    <a:pt x="490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21"/>
            <p:cNvSpPr/>
            <p:nvPr/>
          </p:nvSpPr>
          <p:spPr>
            <a:xfrm>
              <a:off x="2241011" y="2197059"/>
              <a:ext cx="311069" cy="333213"/>
            </a:xfrm>
            <a:custGeom>
              <a:rect b="b" l="l" r="r" t="t"/>
              <a:pathLst>
                <a:path extrusionOk="0" h="7945" w="7417">
                  <a:moveTo>
                    <a:pt x="259" y="0"/>
                  </a:moveTo>
                  <a:cubicBezTo>
                    <a:pt x="117" y="0"/>
                    <a:pt x="1" y="117"/>
                    <a:pt x="1" y="258"/>
                  </a:cubicBezTo>
                  <a:cubicBezTo>
                    <a:pt x="1" y="865"/>
                    <a:pt x="130" y="1484"/>
                    <a:pt x="362" y="2051"/>
                  </a:cubicBezTo>
                  <a:cubicBezTo>
                    <a:pt x="620" y="2657"/>
                    <a:pt x="981" y="3186"/>
                    <a:pt x="1433" y="3585"/>
                  </a:cubicBezTo>
                  <a:cubicBezTo>
                    <a:pt x="1510" y="3663"/>
                    <a:pt x="1613" y="3740"/>
                    <a:pt x="1729" y="3831"/>
                  </a:cubicBezTo>
                  <a:cubicBezTo>
                    <a:pt x="1961" y="4024"/>
                    <a:pt x="2219" y="4230"/>
                    <a:pt x="2425" y="4450"/>
                  </a:cubicBezTo>
                  <a:cubicBezTo>
                    <a:pt x="2683" y="4720"/>
                    <a:pt x="2722" y="4875"/>
                    <a:pt x="2722" y="4940"/>
                  </a:cubicBezTo>
                  <a:cubicBezTo>
                    <a:pt x="2722" y="5236"/>
                    <a:pt x="2645" y="5430"/>
                    <a:pt x="2568" y="5662"/>
                  </a:cubicBezTo>
                  <a:cubicBezTo>
                    <a:pt x="2477" y="5907"/>
                    <a:pt x="2374" y="6178"/>
                    <a:pt x="2374" y="6578"/>
                  </a:cubicBezTo>
                  <a:cubicBezTo>
                    <a:pt x="2374" y="6913"/>
                    <a:pt x="2528" y="7403"/>
                    <a:pt x="3238" y="7726"/>
                  </a:cubicBezTo>
                  <a:cubicBezTo>
                    <a:pt x="3638" y="7893"/>
                    <a:pt x="4012" y="7945"/>
                    <a:pt x="4038" y="7945"/>
                  </a:cubicBezTo>
                  <a:lnTo>
                    <a:pt x="4064" y="7945"/>
                  </a:lnTo>
                  <a:cubicBezTo>
                    <a:pt x="4128" y="7945"/>
                    <a:pt x="4193" y="7919"/>
                    <a:pt x="4231" y="7881"/>
                  </a:cubicBezTo>
                  <a:cubicBezTo>
                    <a:pt x="4296" y="7829"/>
                    <a:pt x="4322" y="7764"/>
                    <a:pt x="4322" y="7687"/>
                  </a:cubicBezTo>
                  <a:cubicBezTo>
                    <a:pt x="4322" y="6823"/>
                    <a:pt x="4953" y="6385"/>
                    <a:pt x="5560" y="5959"/>
                  </a:cubicBezTo>
                  <a:cubicBezTo>
                    <a:pt x="6101" y="5572"/>
                    <a:pt x="6656" y="5185"/>
                    <a:pt x="6656" y="4514"/>
                  </a:cubicBezTo>
                  <a:cubicBezTo>
                    <a:pt x="6656" y="3986"/>
                    <a:pt x="6488" y="3689"/>
                    <a:pt x="6359" y="3457"/>
                  </a:cubicBezTo>
                  <a:cubicBezTo>
                    <a:pt x="6243" y="3264"/>
                    <a:pt x="6165" y="3135"/>
                    <a:pt x="6165" y="2877"/>
                  </a:cubicBezTo>
                  <a:cubicBezTo>
                    <a:pt x="6165" y="2115"/>
                    <a:pt x="6475" y="1716"/>
                    <a:pt x="6810" y="1303"/>
                  </a:cubicBezTo>
                  <a:cubicBezTo>
                    <a:pt x="7030" y="1032"/>
                    <a:pt x="7262" y="736"/>
                    <a:pt x="7391" y="335"/>
                  </a:cubicBezTo>
                  <a:cubicBezTo>
                    <a:pt x="7417" y="258"/>
                    <a:pt x="7391" y="168"/>
                    <a:pt x="7352" y="103"/>
                  </a:cubicBezTo>
                  <a:cubicBezTo>
                    <a:pt x="7300" y="39"/>
                    <a:pt x="7223" y="0"/>
                    <a:pt x="714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21"/>
            <p:cNvSpPr/>
            <p:nvPr/>
          </p:nvSpPr>
          <p:spPr>
            <a:xfrm>
              <a:off x="2241011" y="2161326"/>
              <a:ext cx="310524" cy="93652"/>
            </a:xfrm>
            <a:custGeom>
              <a:rect b="b" l="l" r="r" t="t"/>
              <a:pathLst>
                <a:path extrusionOk="0" h="2233" w="7404">
                  <a:moveTo>
                    <a:pt x="3703" y="1"/>
                  </a:moveTo>
                  <a:cubicBezTo>
                    <a:pt x="2761" y="1"/>
                    <a:pt x="1871" y="92"/>
                    <a:pt x="1201" y="259"/>
                  </a:cubicBezTo>
                  <a:cubicBezTo>
                    <a:pt x="865" y="336"/>
                    <a:pt x="594" y="439"/>
                    <a:pt x="401" y="556"/>
                  </a:cubicBezTo>
                  <a:cubicBezTo>
                    <a:pt x="143" y="711"/>
                    <a:pt x="1" y="904"/>
                    <a:pt x="1" y="1110"/>
                  </a:cubicBezTo>
                  <a:cubicBezTo>
                    <a:pt x="1" y="1330"/>
                    <a:pt x="143" y="1510"/>
                    <a:pt x="401" y="1665"/>
                  </a:cubicBezTo>
                  <a:cubicBezTo>
                    <a:pt x="594" y="1781"/>
                    <a:pt x="865" y="1884"/>
                    <a:pt x="1201" y="1975"/>
                  </a:cubicBezTo>
                  <a:cubicBezTo>
                    <a:pt x="1871" y="2142"/>
                    <a:pt x="2761" y="2233"/>
                    <a:pt x="3703" y="2233"/>
                  </a:cubicBezTo>
                  <a:cubicBezTo>
                    <a:pt x="4644" y="2233"/>
                    <a:pt x="5521" y="2142"/>
                    <a:pt x="6191" y="1975"/>
                  </a:cubicBezTo>
                  <a:cubicBezTo>
                    <a:pt x="6540" y="1884"/>
                    <a:pt x="6810" y="1781"/>
                    <a:pt x="7004" y="1665"/>
                  </a:cubicBezTo>
                  <a:cubicBezTo>
                    <a:pt x="7262" y="1510"/>
                    <a:pt x="7404" y="1330"/>
                    <a:pt x="7404" y="1110"/>
                  </a:cubicBezTo>
                  <a:cubicBezTo>
                    <a:pt x="7404" y="904"/>
                    <a:pt x="7262" y="711"/>
                    <a:pt x="7004" y="556"/>
                  </a:cubicBezTo>
                  <a:cubicBezTo>
                    <a:pt x="6810" y="439"/>
                    <a:pt x="6540" y="336"/>
                    <a:pt x="6191" y="259"/>
                  </a:cubicBezTo>
                  <a:cubicBezTo>
                    <a:pt x="5521" y="92"/>
                    <a:pt x="4644" y="1"/>
                    <a:pt x="370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21"/>
            <p:cNvSpPr/>
            <p:nvPr/>
          </p:nvSpPr>
          <p:spPr>
            <a:xfrm>
              <a:off x="2398452" y="2306856"/>
              <a:ext cx="151487" cy="21683"/>
            </a:xfrm>
            <a:custGeom>
              <a:rect b="b" l="l" r="r" t="t"/>
              <a:pathLst>
                <a:path extrusionOk="0" h="517" w="3612">
                  <a:moveTo>
                    <a:pt x="258" y="1"/>
                  </a:moveTo>
                  <a:cubicBezTo>
                    <a:pt x="116" y="1"/>
                    <a:pt x="0" y="116"/>
                    <a:pt x="0" y="259"/>
                  </a:cubicBezTo>
                  <a:cubicBezTo>
                    <a:pt x="0" y="400"/>
                    <a:pt x="116" y="517"/>
                    <a:pt x="258" y="517"/>
                  </a:cubicBezTo>
                  <a:lnTo>
                    <a:pt x="3353" y="517"/>
                  </a:lnTo>
                  <a:cubicBezTo>
                    <a:pt x="3495" y="517"/>
                    <a:pt x="3611" y="400"/>
                    <a:pt x="3611" y="259"/>
                  </a:cubicBezTo>
                  <a:cubicBezTo>
                    <a:pt x="3611" y="116"/>
                    <a:pt x="3495" y="1"/>
                    <a:pt x="335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21"/>
            <p:cNvSpPr/>
            <p:nvPr/>
          </p:nvSpPr>
          <p:spPr>
            <a:xfrm>
              <a:off x="2283202" y="2328497"/>
              <a:ext cx="93652" cy="21683"/>
            </a:xfrm>
            <a:custGeom>
              <a:rect b="b" l="l" r="r" t="t"/>
              <a:pathLst>
                <a:path extrusionOk="0" h="517" w="2233">
                  <a:moveTo>
                    <a:pt x="1" y="1"/>
                  </a:moveTo>
                  <a:cubicBezTo>
                    <a:pt x="130" y="168"/>
                    <a:pt x="272" y="310"/>
                    <a:pt x="427" y="451"/>
                  </a:cubicBezTo>
                  <a:cubicBezTo>
                    <a:pt x="453" y="465"/>
                    <a:pt x="478" y="491"/>
                    <a:pt x="504" y="516"/>
                  </a:cubicBezTo>
                  <a:lnTo>
                    <a:pt x="1974" y="516"/>
                  </a:lnTo>
                  <a:cubicBezTo>
                    <a:pt x="2116" y="516"/>
                    <a:pt x="2232" y="400"/>
                    <a:pt x="2232" y="259"/>
                  </a:cubicBezTo>
                  <a:cubicBezTo>
                    <a:pt x="2232" y="116"/>
                    <a:pt x="2116" y="1"/>
                    <a:pt x="19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21"/>
            <p:cNvSpPr/>
            <p:nvPr/>
          </p:nvSpPr>
          <p:spPr>
            <a:xfrm>
              <a:off x="2449786" y="2375553"/>
              <a:ext cx="70375" cy="21641"/>
            </a:xfrm>
            <a:custGeom>
              <a:rect b="b" l="l" r="r" t="t"/>
              <a:pathLst>
                <a:path extrusionOk="0" h="516" w="1678">
                  <a:moveTo>
                    <a:pt x="259" y="0"/>
                  </a:moveTo>
                  <a:cubicBezTo>
                    <a:pt x="117" y="0"/>
                    <a:pt x="1" y="103"/>
                    <a:pt x="1" y="258"/>
                  </a:cubicBezTo>
                  <a:cubicBezTo>
                    <a:pt x="1" y="400"/>
                    <a:pt x="117" y="516"/>
                    <a:pt x="259" y="516"/>
                  </a:cubicBezTo>
                  <a:lnTo>
                    <a:pt x="1652" y="516"/>
                  </a:lnTo>
                  <a:cubicBezTo>
                    <a:pt x="1665" y="426"/>
                    <a:pt x="1678" y="349"/>
                    <a:pt x="1678" y="258"/>
                  </a:cubicBezTo>
                  <a:cubicBezTo>
                    <a:pt x="1678" y="155"/>
                    <a:pt x="1678" y="78"/>
                    <a:pt x="166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21"/>
            <p:cNvSpPr/>
            <p:nvPr/>
          </p:nvSpPr>
          <p:spPr>
            <a:xfrm>
              <a:off x="2278883" y="2454525"/>
              <a:ext cx="115293" cy="21641"/>
            </a:xfrm>
            <a:custGeom>
              <a:rect b="b" l="l" r="r" t="t"/>
              <a:pathLst>
                <a:path extrusionOk="0" h="516" w="2749">
                  <a:moveTo>
                    <a:pt x="258" y="0"/>
                  </a:moveTo>
                  <a:cubicBezTo>
                    <a:pt x="117" y="0"/>
                    <a:pt x="0" y="117"/>
                    <a:pt x="0" y="258"/>
                  </a:cubicBezTo>
                  <a:cubicBezTo>
                    <a:pt x="0" y="400"/>
                    <a:pt x="117" y="516"/>
                    <a:pt x="258" y="516"/>
                  </a:cubicBezTo>
                  <a:lnTo>
                    <a:pt x="2490" y="516"/>
                  </a:lnTo>
                  <a:cubicBezTo>
                    <a:pt x="2631" y="516"/>
                    <a:pt x="2748" y="400"/>
                    <a:pt x="2748" y="258"/>
                  </a:cubicBezTo>
                  <a:cubicBezTo>
                    <a:pt x="2748" y="117"/>
                    <a:pt x="2631" y="0"/>
                    <a:pt x="249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21"/>
            <p:cNvSpPr/>
            <p:nvPr/>
          </p:nvSpPr>
          <p:spPr>
            <a:xfrm>
              <a:off x="2212367" y="2411243"/>
              <a:ext cx="115251" cy="21683"/>
            </a:xfrm>
            <a:custGeom>
              <a:rect b="b" l="l" r="r" t="t"/>
              <a:pathLst>
                <a:path extrusionOk="0" h="517" w="2748">
                  <a:moveTo>
                    <a:pt x="259" y="0"/>
                  </a:moveTo>
                  <a:cubicBezTo>
                    <a:pt x="116" y="0"/>
                    <a:pt x="1" y="117"/>
                    <a:pt x="1" y="258"/>
                  </a:cubicBezTo>
                  <a:cubicBezTo>
                    <a:pt x="1" y="401"/>
                    <a:pt x="116" y="516"/>
                    <a:pt x="259" y="516"/>
                  </a:cubicBezTo>
                  <a:lnTo>
                    <a:pt x="2489" y="516"/>
                  </a:lnTo>
                  <a:cubicBezTo>
                    <a:pt x="2632" y="516"/>
                    <a:pt x="2747" y="401"/>
                    <a:pt x="2747" y="258"/>
                  </a:cubicBezTo>
                  <a:cubicBezTo>
                    <a:pt x="2747" y="117"/>
                    <a:pt x="2632" y="0"/>
                    <a:pt x="248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21"/>
            <p:cNvSpPr/>
            <p:nvPr/>
          </p:nvSpPr>
          <p:spPr>
            <a:xfrm>
              <a:off x="2212367" y="2367962"/>
              <a:ext cx="64965" cy="21683"/>
            </a:xfrm>
            <a:custGeom>
              <a:rect b="b" l="l" r="r" t="t"/>
              <a:pathLst>
                <a:path extrusionOk="0" h="517" w="1549">
                  <a:moveTo>
                    <a:pt x="259" y="1"/>
                  </a:moveTo>
                  <a:cubicBezTo>
                    <a:pt x="116" y="1"/>
                    <a:pt x="1" y="117"/>
                    <a:pt x="1" y="259"/>
                  </a:cubicBezTo>
                  <a:cubicBezTo>
                    <a:pt x="1" y="401"/>
                    <a:pt x="116" y="516"/>
                    <a:pt x="259" y="516"/>
                  </a:cubicBezTo>
                  <a:lnTo>
                    <a:pt x="1290" y="516"/>
                  </a:lnTo>
                  <a:cubicBezTo>
                    <a:pt x="1432" y="516"/>
                    <a:pt x="1548" y="401"/>
                    <a:pt x="1548" y="259"/>
                  </a:cubicBezTo>
                  <a:cubicBezTo>
                    <a:pt x="1548" y="117"/>
                    <a:pt x="1432" y="1"/>
                    <a:pt x="1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4" name="Google Shape;4294;p121"/>
          <p:cNvGrpSpPr/>
          <p:nvPr/>
        </p:nvGrpSpPr>
        <p:grpSpPr>
          <a:xfrm>
            <a:off x="5298683" y="2832735"/>
            <a:ext cx="417051" cy="368820"/>
            <a:chOff x="5298683" y="2832735"/>
            <a:chExt cx="417051" cy="368820"/>
          </a:xfrm>
        </p:grpSpPr>
        <p:sp>
          <p:nvSpPr>
            <p:cNvPr id="4295" name="Google Shape;4295;p121"/>
            <p:cNvSpPr/>
            <p:nvPr/>
          </p:nvSpPr>
          <p:spPr>
            <a:xfrm>
              <a:off x="5298683" y="2832735"/>
              <a:ext cx="417051" cy="368820"/>
            </a:xfrm>
            <a:custGeom>
              <a:rect b="b" l="l" r="r" t="t"/>
              <a:pathLst>
                <a:path extrusionOk="0" h="8794" w="9944">
                  <a:moveTo>
                    <a:pt x="2518" y="0"/>
                  </a:moveTo>
                  <a:cubicBezTo>
                    <a:pt x="2456" y="0"/>
                    <a:pt x="2394" y="8"/>
                    <a:pt x="2335" y="23"/>
                  </a:cubicBezTo>
                  <a:lnTo>
                    <a:pt x="1007" y="384"/>
                  </a:lnTo>
                  <a:cubicBezTo>
                    <a:pt x="813" y="436"/>
                    <a:pt x="646" y="565"/>
                    <a:pt x="542" y="746"/>
                  </a:cubicBezTo>
                  <a:cubicBezTo>
                    <a:pt x="439" y="926"/>
                    <a:pt x="400" y="1133"/>
                    <a:pt x="465" y="1325"/>
                  </a:cubicBezTo>
                  <a:lnTo>
                    <a:pt x="646" y="2022"/>
                  </a:lnTo>
                  <a:cubicBezTo>
                    <a:pt x="336" y="2615"/>
                    <a:pt x="155" y="3131"/>
                    <a:pt x="104" y="3557"/>
                  </a:cubicBezTo>
                  <a:lnTo>
                    <a:pt x="1" y="3583"/>
                  </a:lnTo>
                  <a:lnTo>
                    <a:pt x="271" y="4601"/>
                  </a:lnTo>
                  <a:lnTo>
                    <a:pt x="90" y="4640"/>
                  </a:lnTo>
                  <a:lnTo>
                    <a:pt x="90" y="8019"/>
                  </a:lnTo>
                  <a:cubicBezTo>
                    <a:pt x="90" y="8445"/>
                    <a:pt x="439" y="8793"/>
                    <a:pt x="864" y="8793"/>
                  </a:cubicBezTo>
                  <a:lnTo>
                    <a:pt x="9144" y="8793"/>
                  </a:lnTo>
                  <a:cubicBezTo>
                    <a:pt x="9570" y="8793"/>
                    <a:pt x="9918" y="8445"/>
                    <a:pt x="9918" y="8019"/>
                  </a:cubicBezTo>
                  <a:lnTo>
                    <a:pt x="9918" y="4640"/>
                  </a:lnTo>
                  <a:lnTo>
                    <a:pt x="9519" y="4550"/>
                  </a:lnTo>
                  <a:cubicBezTo>
                    <a:pt x="9505" y="4537"/>
                    <a:pt x="9493" y="4537"/>
                    <a:pt x="9479" y="4537"/>
                  </a:cubicBezTo>
                  <a:cubicBezTo>
                    <a:pt x="9479" y="4421"/>
                    <a:pt x="9467" y="4318"/>
                    <a:pt x="9441" y="4202"/>
                  </a:cubicBezTo>
                  <a:lnTo>
                    <a:pt x="9428" y="4099"/>
                  </a:lnTo>
                  <a:lnTo>
                    <a:pt x="9815" y="3441"/>
                  </a:lnTo>
                  <a:cubicBezTo>
                    <a:pt x="9918" y="3260"/>
                    <a:pt x="9944" y="3054"/>
                    <a:pt x="9892" y="2861"/>
                  </a:cubicBezTo>
                  <a:cubicBezTo>
                    <a:pt x="9828" y="2654"/>
                    <a:pt x="9712" y="2486"/>
                    <a:pt x="9531" y="2383"/>
                  </a:cubicBezTo>
                  <a:lnTo>
                    <a:pt x="8332" y="1700"/>
                  </a:lnTo>
                  <a:cubicBezTo>
                    <a:pt x="8220" y="1631"/>
                    <a:pt x="8085" y="1597"/>
                    <a:pt x="7951" y="1597"/>
                  </a:cubicBezTo>
                  <a:cubicBezTo>
                    <a:pt x="7883" y="1597"/>
                    <a:pt x="7816" y="1605"/>
                    <a:pt x="7751" y="1623"/>
                  </a:cubicBezTo>
                  <a:cubicBezTo>
                    <a:pt x="7545" y="1674"/>
                    <a:pt x="7390" y="1803"/>
                    <a:pt x="7287" y="1984"/>
                  </a:cubicBezTo>
                  <a:lnTo>
                    <a:pt x="6900" y="2641"/>
                  </a:lnTo>
                  <a:lnTo>
                    <a:pt x="6810" y="2680"/>
                  </a:lnTo>
                  <a:cubicBezTo>
                    <a:pt x="6204" y="2912"/>
                    <a:pt x="5701" y="3351"/>
                    <a:pt x="5378" y="3905"/>
                  </a:cubicBezTo>
                  <a:lnTo>
                    <a:pt x="5288" y="4073"/>
                  </a:lnTo>
                  <a:lnTo>
                    <a:pt x="4953" y="2835"/>
                  </a:lnTo>
                  <a:cubicBezTo>
                    <a:pt x="4953" y="2821"/>
                    <a:pt x="4940" y="2809"/>
                    <a:pt x="4940" y="2796"/>
                  </a:cubicBezTo>
                  <a:lnTo>
                    <a:pt x="4811" y="2293"/>
                  </a:lnTo>
                  <a:lnTo>
                    <a:pt x="4695" y="2319"/>
                  </a:lnTo>
                  <a:cubicBezTo>
                    <a:pt x="4450" y="1984"/>
                    <a:pt x="4037" y="1623"/>
                    <a:pt x="3469" y="1274"/>
                  </a:cubicBezTo>
                  <a:lnTo>
                    <a:pt x="3277" y="577"/>
                  </a:lnTo>
                  <a:cubicBezTo>
                    <a:pt x="3225" y="371"/>
                    <a:pt x="3096" y="204"/>
                    <a:pt x="2915" y="101"/>
                  </a:cubicBezTo>
                  <a:cubicBezTo>
                    <a:pt x="2799" y="38"/>
                    <a:pt x="2658" y="0"/>
                    <a:pt x="251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21"/>
            <p:cNvSpPr/>
            <p:nvPr/>
          </p:nvSpPr>
          <p:spPr>
            <a:xfrm>
              <a:off x="5513958" y="2958721"/>
              <a:ext cx="162308" cy="120578"/>
            </a:xfrm>
            <a:custGeom>
              <a:rect b="b" l="l" r="r" t="t"/>
              <a:pathLst>
                <a:path extrusionOk="0" h="2875" w="3870">
                  <a:moveTo>
                    <a:pt x="2303" y="1"/>
                  </a:moveTo>
                  <a:cubicBezTo>
                    <a:pt x="2270" y="1"/>
                    <a:pt x="2238" y="8"/>
                    <a:pt x="2206" y="24"/>
                  </a:cubicBezTo>
                  <a:lnTo>
                    <a:pt x="1858" y="153"/>
                  </a:lnTo>
                  <a:cubicBezTo>
                    <a:pt x="1368" y="347"/>
                    <a:pt x="955" y="708"/>
                    <a:pt x="697" y="1159"/>
                  </a:cubicBezTo>
                  <a:lnTo>
                    <a:pt x="65" y="2242"/>
                  </a:lnTo>
                  <a:cubicBezTo>
                    <a:pt x="1" y="2371"/>
                    <a:pt x="39" y="2526"/>
                    <a:pt x="155" y="2603"/>
                  </a:cubicBezTo>
                  <a:cubicBezTo>
                    <a:pt x="181" y="2617"/>
                    <a:pt x="219" y="2629"/>
                    <a:pt x="245" y="2655"/>
                  </a:cubicBezTo>
                  <a:cubicBezTo>
                    <a:pt x="388" y="2746"/>
                    <a:pt x="568" y="2875"/>
                    <a:pt x="903" y="2875"/>
                  </a:cubicBezTo>
                  <a:cubicBezTo>
                    <a:pt x="1239" y="2875"/>
                    <a:pt x="1419" y="2746"/>
                    <a:pt x="1561" y="2655"/>
                  </a:cubicBezTo>
                  <a:cubicBezTo>
                    <a:pt x="1677" y="2577"/>
                    <a:pt x="1755" y="2526"/>
                    <a:pt x="1935" y="2526"/>
                  </a:cubicBezTo>
                  <a:cubicBezTo>
                    <a:pt x="2116" y="2526"/>
                    <a:pt x="2193" y="2577"/>
                    <a:pt x="2296" y="2655"/>
                  </a:cubicBezTo>
                  <a:cubicBezTo>
                    <a:pt x="2451" y="2746"/>
                    <a:pt x="2618" y="2875"/>
                    <a:pt x="2954" y="2875"/>
                  </a:cubicBezTo>
                  <a:cubicBezTo>
                    <a:pt x="3225" y="2875"/>
                    <a:pt x="3392" y="2797"/>
                    <a:pt x="3509" y="2720"/>
                  </a:cubicBezTo>
                  <a:cubicBezTo>
                    <a:pt x="3547" y="2694"/>
                    <a:pt x="3586" y="2655"/>
                    <a:pt x="3612" y="2617"/>
                  </a:cubicBezTo>
                  <a:cubicBezTo>
                    <a:pt x="3805" y="2191"/>
                    <a:pt x="3870" y="1740"/>
                    <a:pt x="3805" y="1275"/>
                  </a:cubicBezTo>
                  <a:lnTo>
                    <a:pt x="3741" y="901"/>
                  </a:lnTo>
                  <a:cubicBezTo>
                    <a:pt x="3741" y="823"/>
                    <a:pt x="3689" y="759"/>
                    <a:pt x="3624" y="720"/>
                  </a:cubicBezTo>
                  <a:lnTo>
                    <a:pt x="2438" y="37"/>
                  </a:lnTo>
                  <a:cubicBezTo>
                    <a:pt x="2393" y="14"/>
                    <a:pt x="2348" y="1"/>
                    <a:pt x="2303"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21"/>
            <p:cNvSpPr/>
            <p:nvPr/>
          </p:nvSpPr>
          <p:spPr>
            <a:xfrm>
              <a:off x="5319233" y="2896231"/>
              <a:ext cx="193134" cy="168347"/>
            </a:xfrm>
            <a:custGeom>
              <a:rect b="b" l="l" r="r" t="t"/>
              <a:pathLst>
                <a:path extrusionOk="0" h="4014" w="4605">
                  <a:moveTo>
                    <a:pt x="2297" y="0"/>
                  </a:moveTo>
                  <a:cubicBezTo>
                    <a:pt x="2279" y="0"/>
                    <a:pt x="2262" y="2"/>
                    <a:pt x="2245" y="5"/>
                  </a:cubicBezTo>
                  <a:lnTo>
                    <a:pt x="1574" y="186"/>
                  </a:lnTo>
                  <a:lnTo>
                    <a:pt x="916" y="367"/>
                  </a:lnTo>
                  <a:cubicBezTo>
                    <a:pt x="852" y="379"/>
                    <a:pt x="800" y="418"/>
                    <a:pt x="761" y="482"/>
                  </a:cubicBezTo>
                  <a:cubicBezTo>
                    <a:pt x="465" y="986"/>
                    <a:pt x="1" y="1914"/>
                    <a:pt x="156" y="2468"/>
                  </a:cubicBezTo>
                  <a:lnTo>
                    <a:pt x="517" y="3823"/>
                  </a:lnTo>
                  <a:cubicBezTo>
                    <a:pt x="548" y="3940"/>
                    <a:pt x="642" y="4013"/>
                    <a:pt x="754" y="4013"/>
                  </a:cubicBezTo>
                  <a:cubicBezTo>
                    <a:pt x="778" y="4013"/>
                    <a:pt x="802" y="4010"/>
                    <a:pt x="826" y="4003"/>
                  </a:cubicBezTo>
                  <a:lnTo>
                    <a:pt x="4386" y="4003"/>
                  </a:lnTo>
                  <a:cubicBezTo>
                    <a:pt x="4515" y="3964"/>
                    <a:pt x="4604" y="3823"/>
                    <a:pt x="4566" y="3694"/>
                  </a:cubicBezTo>
                  <a:lnTo>
                    <a:pt x="3960" y="1450"/>
                  </a:lnTo>
                  <a:cubicBezTo>
                    <a:pt x="3818" y="895"/>
                    <a:pt x="2941" y="327"/>
                    <a:pt x="2438" y="31"/>
                  </a:cubicBezTo>
                  <a:cubicBezTo>
                    <a:pt x="2391" y="12"/>
                    <a:pt x="2344" y="0"/>
                    <a:pt x="229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21"/>
            <p:cNvSpPr/>
            <p:nvPr/>
          </p:nvSpPr>
          <p:spPr>
            <a:xfrm>
              <a:off x="5338148" y="2854459"/>
              <a:ext cx="87151" cy="65804"/>
            </a:xfrm>
            <a:custGeom>
              <a:rect b="b" l="l" r="r" t="t"/>
              <a:pathLst>
                <a:path extrusionOk="0" h="1569" w="2078">
                  <a:moveTo>
                    <a:pt x="1596" y="0"/>
                  </a:moveTo>
                  <a:cubicBezTo>
                    <a:pt x="1571" y="0"/>
                    <a:pt x="1546" y="3"/>
                    <a:pt x="1522" y="8"/>
                  </a:cubicBezTo>
                  <a:lnTo>
                    <a:pt x="195" y="369"/>
                  </a:lnTo>
                  <a:cubicBezTo>
                    <a:pt x="130" y="382"/>
                    <a:pt x="78" y="421"/>
                    <a:pt x="40" y="486"/>
                  </a:cubicBezTo>
                  <a:cubicBezTo>
                    <a:pt x="14" y="550"/>
                    <a:pt x="1" y="615"/>
                    <a:pt x="14" y="678"/>
                  </a:cubicBezTo>
                  <a:lnTo>
                    <a:pt x="259" y="1569"/>
                  </a:lnTo>
                  <a:lnTo>
                    <a:pt x="2078" y="1079"/>
                  </a:lnTo>
                  <a:lnTo>
                    <a:pt x="1845" y="188"/>
                  </a:lnTo>
                  <a:cubicBezTo>
                    <a:pt x="1820" y="124"/>
                    <a:pt x="1780" y="73"/>
                    <a:pt x="1716" y="34"/>
                  </a:cubicBezTo>
                  <a:cubicBezTo>
                    <a:pt x="1684" y="9"/>
                    <a:pt x="1640" y="0"/>
                    <a:pt x="159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21"/>
            <p:cNvSpPr/>
            <p:nvPr/>
          </p:nvSpPr>
          <p:spPr>
            <a:xfrm>
              <a:off x="5325189" y="2955366"/>
              <a:ext cx="186675" cy="123933"/>
            </a:xfrm>
            <a:custGeom>
              <a:rect b="b" l="l" r="r" t="t"/>
              <a:pathLst>
                <a:path extrusionOk="0" h="2955" w="4451">
                  <a:moveTo>
                    <a:pt x="3805" y="1"/>
                  </a:moveTo>
                  <a:lnTo>
                    <a:pt x="0" y="1020"/>
                  </a:lnTo>
                  <a:lnTo>
                    <a:pt x="400" y="2503"/>
                  </a:lnTo>
                  <a:cubicBezTo>
                    <a:pt x="413" y="2580"/>
                    <a:pt x="452" y="2632"/>
                    <a:pt x="516" y="2671"/>
                  </a:cubicBezTo>
                  <a:cubicBezTo>
                    <a:pt x="555" y="2683"/>
                    <a:pt x="593" y="2709"/>
                    <a:pt x="619" y="2735"/>
                  </a:cubicBezTo>
                  <a:cubicBezTo>
                    <a:pt x="774" y="2826"/>
                    <a:pt x="942" y="2955"/>
                    <a:pt x="1277" y="2955"/>
                  </a:cubicBezTo>
                  <a:cubicBezTo>
                    <a:pt x="1613" y="2955"/>
                    <a:pt x="1793" y="2826"/>
                    <a:pt x="1935" y="2735"/>
                  </a:cubicBezTo>
                  <a:cubicBezTo>
                    <a:pt x="2051" y="2657"/>
                    <a:pt x="2129" y="2606"/>
                    <a:pt x="2309" y="2606"/>
                  </a:cubicBezTo>
                  <a:cubicBezTo>
                    <a:pt x="2490" y="2606"/>
                    <a:pt x="2567" y="2657"/>
                    <a:pt x="2683" y="2735"/>
                  </a:cubicBezTo>
                  <a:cubicBezTo>
                    <a:pt x="2825" y="2826"/>
                    <a:pt x="3006" y="2955"/>
                    <a:pt x="3341" y="2955"/>
                  </a:cubicBezTo>
                  <a:cubicBezTo>
                    <a:pt x="3676" y="2955"/>
                    <a:pt x="3857" y="2826"/>
                    <a:pt x="3998" y="2735"/>
                  </a:cubicBezTo>
                  <a:cubicBezTo>
                    <a:pt x="4076" y="2683"/>
                    <a:pt x="4141" y="2645"/>
                    <a:pt x="4230" y="2619"/>
                  </a:cubicBezTo>
                  <a:cubicBezTo>
                    <a:pt x="4295" y="2606"/>
                    <a:pt x="4359" y="2568"/>
                    <a:pt x="4399" y="2503"/>
                  </a:cubicBezTo>
                  <a:cubicBezTo>
                    <a:pt x="4437" y="2439"/>
                    <a:pt x="4450" y="2374"/>
                    <a:pt x="4424" y="2296"/>
                  </a:cubicBezTo>
                  <a:lnTo>
                    <a:pt x="3805"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21"/>
            <p:cNvSpPr/>
            <p:nvPr/>
          </p:nvSpPr>
          <p:spPr>
            <a:xfrm>
              <a:off x="5324098" y="3042977"/>
              <a:ext cx="368946" cy="136934"/>
            </a:xfrm>
            <a:custGeom>
              <a:rect b="b" l="l" r="r" t="t"/>
              <a:pathLst>
                <a:path extrusionOk="0" h="3265" w="8797">
                  <a:moveTo>
                    <a:pt x="284" y="1"/>
                  </a:moveTo>
                  <a:cubicBezTo>
                    <a:pt x="169" y="1"/>
                    <a:pt x="78" y="14"/>
                    <a:pt x="0" y="27"/>
                  </a:cubicBezTo>
                  <a:lnTo>
                    <a:pt x="0" y="3006"/>
                  </a:lnTo>
                  <a:cubicBezTo>
                    <a:pt x="0" y="3148"/>
                    <a:pt x="117" y="3264"/>
                    <a:pt x="258" y="3264"/>
                  </a:cubicBezTo>
                  <a:lnTo>
                    <a:pt x="8538" y="3264"/>
                  </a:lnTo>
                  <a:cubicBezTo>
                    <a:pt x="8680" y="3264"/>
                    <a:pt x="8796" y="3148"/>
                    <a:pt x="8796" y="3006"/>
                  </a:cubicBezTo>
                  <a:lnTo>
                    <a:pt x="8796" y="27"/>
                  </a:lnTo>
                  <a:cubicBezTo>
                    <a:pt x="8719" y="14"/>
                    <a:pt x="8629" y="1"/>
                    <a:pt x="8512" y="1"/>
                  </a:cubicBezTo>
                  <a:cubicBezTo>
                    <a:pt x="8177" y="1"/>
                    <a:pt x="7996" y="118"/>
                    <a:pt x="7855" y="221"/>
                  </a:cubicBezTo>
                  <a:cubicBezTo>
                    <a:pt x="7739" y="298"/>
                    <a:pt x="7661" y="350"/>
                    <a:pt x="7481" y="350"/>
                  </a:cubicBezTo>
                  <a:cubicBezTo>
                    <a:pt x="7313" y="350"/>
                    <a:pt x="7236" y="298"/>
                    <a:pt x="7119" y="221"/>
                  </a:cubicBezTo>
                  <a:cubicBezTo>
                    <a:pt x="6978" y="118"/>
                    <a:pt x="6798" y="1"/>
                    <a:pt x="6462" y="1"/>
                  </a:cubicBezTo>
                  <a:cubicBezTo>
                    <a:pt x="6127" y="1"/>
                    <a:pt x="5946" y="118"/>
                    <a:pt x="5804" y="221"/>
                  </a:cubicBezTo>
                  <a:cubicBezTo>
                    <a:pt x="5688" y="298"/>
                    <a:pt x="5611" y="350"/>
                    <a:pt x="5430" y="350"/>
                  </a:cubicBezTo>
                  <a:cubicBezTo>
                    <a:pt x="5250" y="350"/>
                    <a:pt x="5173" y="298"/>
                    <a:pt x="5056" y="221"/>
                  </a:cubicBezTo>
                  <a:cubicBezTo>
                    <a:pt x="4915" y="118"/>
                    <a:pt x="4734" y="1"/>
                    <a:pt x="4399" y="1"/>
                  </a:cubicBezTo>
                  <a:cubicBezTo>
                    <a:pt x="4063" y="1"/>
                    <a:pt x="3883" y="118"/>
                    <a:pt x="3740" y="221"/>
                  </a:cubicBezTo>
                  <a:cubicBezTo>
                    <a:pt x="3625" y="298"/>
                    <a:pt x="3548" y="350"/>
                    <a:pt x="3367" y="350"/>
                  </a:cubicBezTo>
                  <a:cubicBezTo>
                    <a:pt x="3186" y="350"/>
                    <a:pt x="3109" y="298"/>
                    <a:pt x="2992" y="221"/>
                  </a:cubicBezTo>
                  <a:cubicBezTo>
                    <a:pt x="2851" y="118"/>
                    <a:pt x="2671" y="1"/>
                    <a:pt x="2335" y="1"/>
                  </a:cubicBezTo>
                  <a:cubicBezTo>
                    <a:pt x="2000" y="1"/>
                    <a:pt x="1819" y="118"/>
                    <a:pt x="1677" y="221"/>
                  </a:cubicBezTo>
                  <a:cubicBezTo>
                    <a:pt x="1561" y="298"/>
                    <a:pt x="1484" y="350"/>
                    <a:pt x="1303" y="350"/>
                  </a:cubicBezTo>
                  <a:cubicBezTo>
                    <a:pt x="1135" y="350"/>
                    <a:pt x="1058" y="298"/>
                    <a:pt x="942" y="221"/>
                  </a:cubicBezTo>
                  <a:cubicBezTo>
                    <a:pt x="788" y="118"/>
                    <a:pt x="619" y="1"/>
                    <a:pt x="28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21"/>
            <p:cNvSpPr/>
            <p:nvPr/>
          </p:nvSpPr>
          <p:spPr>
            <a:xfrm>
              <a:off x="5324098" y="3104125"/>
              <a:ext cx="368946" cy="75786"/>
            </a:xfrm>
            <a:custGeom>
              <a:rect b="b" l="l" r="r" t="t"/>
              <a:pathLst>
                <a:path extrusionOk="0" h="1807" w="8797">
                  <a:moveTo>
                    <a:pt x="284" y="1"/>
                  </a:moveTo>
                  <a:cubicBezTo>
                    <a:pt x="169" y="1"/>
                    <a:pt x="78" y="13"/>
                    <a:pt x="0" y="39"/>
                  </a:cubicBezTo>
                  <a:lnTo>
                    <a:pt x="0" y="1548"/>
                  </a:lnTo>
                  <a:cubicBezTo>
                    <a:pt x="0" y="1690"/>
                    <a:pt x="117" y="1806"/>
                    <a:pt x="258" y="1806"/>
                  </a:cubicBezTo>
                  <a:lnTo>
                    <a:pt x="8538" y="1806"/>
                  </a:lnTo>
                  <a:cubicBezTo>
                    <a:pt x="8680" y="1806"/>
                    <a:pt x="8796" y="1690"/>
                    <a:pt x="8796" y="1548"/>
                  </a:cubicBezTo>
                  <a:lnTo>
                    <a:pt x="8796" y="39"/>
                  </a:lnTo>
                  <a:cubicBezTo>
                    <a:pt x="8719" y="13"/>
                    <a:pt x="8629" y="1"/>
                    <a:pt x="8512" y="1"/>
                  </a:cubicBezTo>
                  <a:cubicBezTo>
                    <a:pt x="8177" y="1"/>
                    <a:pt x="7996" y="116"/>
                    <a:pt x="7855" y="220"/>
                  </a:cubicBezTo>
                  <a:cubicBezTo>
                    <a:pt x="7739" y="297"/>
                    <a:pt x="7661" y="349"/>
                    <a:pt x="7481" y="349"/>
                  </a:cubicBezTo>
                  <a:cubicBezTo>
                    <a:pt x="7313" y="349"/>
                    <a:pt x="7236" y="297"/>
                    <a:pt x="7119" y="220"/>
                  </a:cubicBezTo>
                  <a:cubicBezTo>
                    <a:pt x="6978" y="116"/>
                    <a:pt x="6798" y="1"/>
                    <a:pt x="6462" y="1"/>
                  </a:cubicBezTo>
                  <a:cubicBezTo>
                    <a:pt x="6127" y="1"/>
                    <a:pt x="5946" y="116"/>
                    <a:pt x="5804" y="220"/>
                  </a:cubicBezTo>
                  <a:cubicBezTo>
                    <a:pt x="5688" y="297"/>
                    <a:pt x="5611" y="349"/>
                    <a:pt x="5430" y="349"/>
                  </a:cubicBezTo>
                  <a:cubicBezTo>
                    <a:pt x="5250" y="349"/>
                    <a:pt x="5173" y="297"/>
                    <a:pt x="5056" y="220"/>
                  </a:cubicBezTo>
                  <a:cubicBezTo>
                    <a:pt x="4915" y="116"/>
                    <a:pt x="4734" y="1"/>
                    <a:pt x="4399" y="1"/>
                  </a:cubicBezTo>
                  <a:cubicBezTo>
                    <a:pt x="4063" y="1"/>
                    <a:pt x="3883" y="116"/>
                    <a:pt x="3740" y="220"/>
                  </a:cubicBezTo>
                  <a:cubicBezTo>
                    <a:pt x="3625" y="297"/>
                    <a:pt x="3548" y="349"/>
                    <a:pt x="3367" y="349"/>
                  </a:cubicBezTo>
                  <a:cubicBezTo>
                    <a:pt x="3186" y="349"/>
                    <a:pt x="3109" y="297"/>
                    <a:pt x="2992" y="220"/>
                  </a:cubicBezTo>
                  <a:cubicBezTo>
                    <a:pt x="2851" y="116"/>
                    <a:pt x="2671" y="1"/>
                    <a:pt x="2335" y="1"/>
                  </a:cubicBezTo>
                  <a:cubicBezTo>
                    <a:pt x="2000" y="1"/>
                    <a:pt x="1819" y="116"/>
                    <a:pt x="1677" y="220"/>
                  </a:cubicBezTo>
                  <a:cubicBezTo>
                    <a:pt x="1561" y="297"/>
                    <a:pt x="1484" y="349"/>
                    <a:pt x="1303" y="349"/>
                  </a:cubicBezTo>
                  <a:cubicBezTo>
                    <a:pt x="1135" y="349"/>
                    <a:pt x="1058" y="297"/>
                    <a:pt x="942" y="220"/>
                  </a:cubicBezTo>
                  <a:cubicBezTo>
                    <a:pt x="788" y="116"/>
                    <a:pt x="619" y="1"/>
                    <a:pt x="28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21"/>
            <p:cNvSpPr/>
            <p:nvPr/>
          </p:nvSpPr>
          <p:spPr>
            <a:xfrm>
              <a:off x="5603204" y="2921269"/>
              <a:ext cx="90884" cy="79057"/>
            </a:xfrm>
            <a:custGeom>
              <a:rect b="b" l="l" r="r" t="t"/>
              <a:pathLst>
                <a:path extrusionOk="0" h="1885" w="2167">
                  <a:moveTo>
                    <a:pt x="691" y="1"/>
                  </a:moveTo>
                  <a:cubicBezTo>
                    <a:pt x="666" y="1"/>
                    <a:pt x="642" y="5"/>
                    <a:pt x="619" y="14"/>
                  </a:cubicBezTo>
                  <a:cubicBezTo>
                    <a:pt x="555" y="27"/>
                    <a:pt x="504" y="79"/>
                    <a:pt x="464" y="131"/>
                  </a:cubicBezTo>
                  <a:lnTo>
                    <a:pt x="0" y="943"/>
                  </a:lnTo>
                  <a:lnTo>
                    <a:pt x="1639" y="1885"/>
                  </a:lnTo>
                  <a:lnTo>
                    <a:pt x="2103" y="1072"/>
                  </a:lnTo>
                  <a:cubicBezTo>
                    <a:pt x="2167" y="956"/>
                    <a:pt x="2129" y="801"/>
                    <a:pt x="2012" y="724"/>
                  </a:cubicBezTo>
                  <a:lnTo>
                    <a:pt x="813" y="40"/>
                  </a:lnTo>
                  <a:cubicBezTo>
                    <a:pt x="780" y="15"/>
                    <a:pt x="735" y="1"/>
                    <a:pt x="69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3" name="Google Shape;4303;p121"/>
          <p:cNvGrpSpPr/>
          <p:nvPr/>
        </p:nvGrpSpPr>
        <p:grpSpPr>
          <a:xfrm>
            <a:off x="2176131" y="3482209"/>
            <a:ext cx="411096" cy="412773"/>
            <a:chOff x="2176131" y="3482209"/>
            <a:chExt cx="411096" cy="412773"/>
          </a:xfrm>
        </p:grpSpPr>
        <p:sp>
          <p:nvSpPr>
            <p:cNvPr id="4304" name="Google Shape;4304;p121"/>
            <p:cNvSpPr/>
            <p:nvPr/>
          </p:nvSpPr>
          <p:spPr>
            <a:xfrm>
              <a:off x="2176131" y="3482209"/>
              <a:ext cx="411096" cy="412773"/>
            </a:xfrm>
            <a:custGeom>
              <a:rect b="b" l="l" r="r" t="t"/>
              <a:pathLst>
                <a:path extrusionOk="0" h="9842" w="9802">
                  <a:moveTo>
                    <a:pt x="4901" y="0"/>
                  </a:moveTo>
                  <a:cubicBezTo>
                    <a:pt x="4398" y="0"/>
                    <a:pt x="3908" y="207"/>
                    <a:pt x="3547" y="555"/>
                  </a:cubicBezTo>
                  <a:cubicBezTo>
                    <a:pt x="3482" y="542"/>
                    <a:pt x="3418" y="542"/>
                    <a:pt x="3353" y="542"/>
                  </a:cubicBezTo>
                  <a:cubicBezTo>
                    <a:pt x="2928" y="542"/>
                    <a:pt x="2515" y="697"/>
                    <a:pt x="2180" y="980"/>
                  </a:cubicBezTo>
                  <a:cubicBezTo>
                    <a:pt x="1935" y="1187"/>
                    <a:pt x="1754" y="1458"/>
                    <a:pt x="1651" y="1742"/>
                  </a:cubicBezTo>
                  <a:cubicBezTo>
                    <a:pt x="968" y="2051"/>
                    <a:pt x="516" y="2748"/>
                    <a:pt x="516" y="3522"/>
                  </a:cubicBezTo>
                  <a:cubicBezTo>
                    <a:pt x="529" y="4476"/>
                    <a:pt x="1238" y="5276"/>
                    <a:pt x="2167" y="5417"/>
                  </a:cubicBezTo>
                  <a:cubicBezTo>
                    <a:pt x="2154" y="5430"/>
                    <a:pt x="2154" y="5443"/>
                    <a:pt x="2141" y="5469"/>
                  </a:cubicBezTo>
                  <a:cubicBezTo>
                    <a:pt x="2089" y="5585"/>
                    <a:pt x="1948" y="5663"/>
                    <a:pt x="1806" y="5663"/>
                  </a:cubicBezTo>
                  <a:cubicBezTo>
                    <a:pt x="1664" y="5663"/>
                    <a:pt x="1535" y="5585"/>
                    <a:pt x="1470" y="5469"/>
                  </a:cubicBezTo>
                  <a:cubicBezTo>
                    <a:pt x="1355" y="5211"/>
                    <a:pt x="1097" y="5044"/>
                    <a:pt x="813" y="5030"/>
                  </a:cubicBezTo>
                  <a:cubicBezTo>
                    <a:pt x="799" y="5029"/>
                    <a:pt x="784" y="5029"/>
                    <a:pt x="770" y="5029"/>
                  </a:cubicBezTo>
                  <a:cubicBezTo>
                    <a:pt x="578" y="5029"/>
                    <a:pt x="390" y="5105"/>
                    <a:pt x="246" y="5236"/>
                  </a:cubicBezTo>
                  <a:cubicBezTo>
                    <a:pt x="91" y="5379"/>
                    <a:pt x="0" y="5585"/>
                    <a:pt x="0" y="5792"/>
                  </a:cubicBezTo>
                  <a:lnTo>
                    <a:pt x="0" y="9067"/>
                  </a:lnTo>
                  <a:cubicBezTo>
                    <a:pt x="0" y="9492"/>
                    <a:pt x="349" y="9841"/>
                    <a:pt x="774" y="9841"/>
                  </a:cubicBezTo>
                  <a:lnTo>
                    <a:pt x="9028" y="9841"/>
                  </a:lnTo>
                  <a:cubicBezTo>
                    <a:pt x="9454" y="9841"/>
                    <a:pt x="9802" y="9492"/>
                    <a:pt x="9802" y="9067"/>
                  </a:cubicBezTo>
                  <a:lnTo>
                    <a:pt x="9802" y="5792"/>
                  </a:lnTo>
                  <a:cubicBezTo>
                    <a:pt x="9802" y="5430"/>
                    <a:pt x="9557" y="5121"/>
                    <a:pt x="9196" y="5044"/>
                  </a:cubicBezTo>
                  <a:cubicBezTo>
                    <a:pt x="9139" y="5031"/>
                    <a:pt x="9083" y="5025"/>
                    <a:pt x="9026" y="5025"/>
                  </a:cubicBezTo>
                  <a:cubicBezTo>
                    <a:pt x="8736" y="5025"/>
                    <a:pt x="8461" y="5188"/>
                    <a:pt x="8331" y="5469"/>
                  </a:cubicBezTo>
                  <a:cubicBezTo>
                    <a:pt x="8280" y="5585"/>
                    <a:pt x="8139" y="5663"/>
                    <a:pt x="7996" y="5663"/>
                  </a:cubicBezTo>
                  <a:cubicBezTo>
                    <a:pt x="7855" y="5663"/>
                    <a:pt x="7726" y="5585"/>
                    <a:pt x="7661" y="5469"/>
                  </a:cubicBezTo>
                  <a:cubicBezTo>
                    <a:pt x="7661" y="5443"/>
                    <a:pt x="7648" y="5430"/>
                    <a:pt x="7648" y="5417"/>
                  </a:cubicBezTo>
                  <a:cubicBezTo>
                    <a:pt x="8577" y="5276"/>
                    <a:pt x="9286" y="4476"/>
                    <a:pt x="9286" y="3522"/>
                  </a:cubicBezTo>
                  <a:cubicBezTo>
                    <a:pt x="9286" y="2748"/>
                    <a:pt x="8835" y="2051"/>
                    <a:pt x="8151" y="1742"/>
                  </a:cubicBezTo>
                  <a:cubicBezTo>
                    <a:pt x="8048" y="1458"/>
                    <a:pt x="7867" y="1187"/>
                    <a:pt x="7623" y="980"/>
                  </a:cubicBezTo>
                  <a:cubicBezTo>
                    <a:pt x="7300" y="697"/>
                    <a:pt x="6887" y="542"/>
                    <a:pt x="6449" y="542"/>
                  </a:cubicBezTo>
                  <a:cubicBezTo>
                    <a:pt x="6385" y="542"/>
                    <a:pt x="6320" y="542"/>
                    <a:pt x="6256" y="555"/>
                  </a:cubicBezTo>
                  <a:cubicBezTo>
                    <a:pt x="5894" y="207"/>
                    <a:pt x="5417" y="0"/>
                    <a:pt x="4901"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21"/>
            <p:cNvSpPr/>
            <p:nvPr/>
          </p:nvSpPr>
          <p:spPr>
            <a:xfrm>
              <a:off x="2197730" y="3714259"/>
              <a:ext cx="367856" cy="159078"/>
            </a:xfrm>
            <a:custGeom>
              <a:rect b="b" l="l" r="r" t="t"/>
              <a:pathLst>
                <a:path extrusionOk="0" h="3793" w="8771">
                  <a:moveTo>
                    <a:pt x="272" y="1"/>
                  </a:moveTo>
                  <a:cubicBezTo>
                    <a:pt x="118" y="1"/>
                    <a:pt x="1" y="116"/>
                    <a:pt x="1" y="259"/>
                  </a:cubicBezTo>
                  <a:lnTo>
                    <a:pt x="1" y="3534"/>
                  </a:lnTo>
                  <a:cubicBezTo>
                    <a:pt x="1" y="3676"/>
                    <a:pt x="118" y="3792"/>
                    <a:pt x="259" y="3792"/>
                  </a:cubicBezTo>
                  <a:lnTo>
                    <a:pt x="8513" y="3792"/>
                  </a:lnTo>
                  <a:cubicBezTo>
                    <a:pt x="8655" y="3792"/>
                    <a:pt x="8771" y="3676"/>
                    <a:pt x="8771" y="3534"/>
                  </a:cubicBezTo>
                  <a:lnTo>
                    <a:pt x="8771" y="259"/>
                  </a:lnTo>
                  <a:cubicBezTo>
                    <a:pt x="8771" y="142"/>
                    <a:pt x="8693" y="39"/>
                    <a:pt x="8578" y="13"/>
                  </a:cubicBezTo>
                  <a:cubicBezTo>
                    <a:pt x="8558" y="9"/>
                    <a:pt x="8538" y="7"/>
                    <a:pt x="8518" y="7"/>
                  </a:cubicBezTo>
                  <a:cubicBezTo>
                    <a:pt x="8420" y="7"/>
                    <a:pt x="8324" y="59"/>
                    <a:pt x="8281" y="155"/>
                  </a:cubicBezTo>
                  <a:cubicBezTo>
                    <a:pt x="8139" y="452"/>
                    <a:pt x="7830" y="645"/>
                    <a:pt x="7481" y="645"/>
                  </a:cubicBezTo>
                  <a:cubicBezTo>
                    <a:pt x="7146" y="645"/>
                    <a:pt x="6836" y="452"/>
                    <a:pt x="6682" y="155"/>
                  </a:cubicBezTo>
                  <a:cubicBezTo>
                    <a:pt x="6643" y="65"/>
                    <a:pt x="6553" y="1"/>
                    <a:pt x="6449" y="1"/>
                  </a:cubicBezTo>
                  <a:cubicBezTo>
                    <a:pt x="6360" y="1"/>
                    <a:pt x="6269" y="65"/>
                    <a:pt x="6217" y="155"/>
                  </a:cubicBezTo>
                  <a:cubicBezTo>
                    <a:pt x="6076" y="452"/>
                    <a:pt x="5766" y="645"/>
                    <a:pt x="5418" y="645"/>
                  </a:cubicBezTo>
                  <a:cubicBezTo>
                    <a:pt x="5082" y="645"/>
                    <a:pt x="4773" y="452"/>
                    <a:pt x="4618" y="155"/>
                  </a:cubicBezTo>
                  <a:cubicBezTo>
                    <a:pt x="4580" y="65"/>
                    <a:pt x="4489" y="1"/>
                    <a:pt x="4386" y="1"/>
                  </a:cubicBezTo>
                  <a:cubicBezTo>
                    <a:pt x="4296" y="1"/>
                    <a:pt x="4205" y="65"/>
                    <a:pt x="4154" y="155"/>
                  </a:cubicBezTo>
                  <a:cubicBezTo>
                    <a:pt x="4012" y="452"/>
                    <a:pt x="3703" y="645"/>
                    <a:pt x="3354" y="645"/>
                  </a:cubicBezTo>
                  <a:cubicBezTo>
                    <a:pt x="3019" y="645"/>
                    <a:pt x="2709" y="452"/>
                    <a:pt x="2555" y="155"/>
                  </a:cubicBezTo>
                  <a:cubicBezTo>
                    <a:pt x="2516" y="65"/>
                    <a:pt x="2426" y="1"/>
                    <a:pt x="2322" y="1"/>
                  </a:cubicBezTo>
                  <a:cubicBezTo>
                    <a:pt x="2233" y="1"/>
                    <a:pt x="2142" y="65"/>
                    <a:pt x="2090" y="155"/>
                  </a:cubicBezTo>
                  <a:cubicBezTo>
                    <a:pt x="1949" y="452"/>
                    <a:pt x="1639" y="645"/>
                    <a:pt x="1291" y="645"/>
                  </a:cubicBezTo>
                  <a:cubicBezTo>
                    <a:pt x="955" y="645"/>
                    <a:pt x="646" y="452"/>
                    <a:pt x="491" y="155"/>
                  </a:cubicBezTo>
                  <a:cubicBezTo>
                    <a:pt x="453" y="65"/>
                    <a:pt x="375" y="13"/>
                    <a:pt x="272"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21"/>
            <p:cNvSpPr/>
            <p:nvPr/>
          </p:nvSpPr>
          <p:spPr>
            <a:xfrm>
              <a:off x="2327574" y="3678024"/>
              <a:ext cx="108205" cy="144483"/>
            </a:xfrm>
            <a:custGeom>
              <a:rect b="b" l="l" r="r" t="t"/>
              <a:pathLst>
                <a:path extrusionOk="0" h="3445" w="2580">
                  <a:moveTo>
                    <a:pt x="0" y="0"/>
                  </a:moveTo>
                  <a:lnTo>
                    <a:pt x="0" y="3444"/>
                  </a:lnTo>
                  <a:lnTo>
                    <a:pt x="2580" y="3444"/>
                  </a:lnTo>
                  <a:lnTo>
                    <a:pt x="2580" y="0"/>
                  </a:lnTo>
                  <a:close/>
                </a:path>
              </a:pathLst>
            </a:custGeom>
            <a:solidFill>
              <a:srgbClr val="B7E7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21"/>
            <p:cNvSpPr/>
            <p:nvPr/>
          </p:nvSpPr>
          <p:spPr>
            <a:xfrm>
              <a:off x="2197730" y="3780272"/>
              <a:ext cx="367856" cy="93065"/>
            </a:xfrm>
            <a:custGeom>
              <a:rect b="b" l="l" r="r" t="t"/>
              <a:pathLst>
                <a:path extrusionOk="0" h="2219" w="8771">
                  <a:moveTo>
                    <a:pt x="259" y="0"/>
                  </a:moveTo>
                  <a:cubicBezTo>
                    <a:pt x="195" y="129"/>
                    <a:pt x="118" y="245"/>
                    <a:pt x="1" y="348"/>
                  </a:cubicBezTo>
                  <a:lnTo>
                    <a:pt x="1" y="1960"/>
                  </a:lnTo>
                  <a:cubicBezTo>
                    <a:pt x="1" y="2102"/>
                    <a:pt x="118" y="2218"/>
                    <a:pt x="259" y="2218"/>
                  </a:cubicBezTo>
                  <a:lnTo>
                    <a:pt x="8513" y="2218"/>
                  </a:lnTo>
                  <a:cubicBezTo>
                    <a:pt x="8655" y="2218"/>
                    <a:pt x="8771" y="2102"/>
                    <a:pt x="8771" y="1960"/>
                  </a:cubicBezTo>
                  <a:lnTo>
                    <a:pt x="8771" y="348"/>
                  </a:lnTo>
                  <a:cubicBezTo>
                    <a:pt x="8668" y="245"/>
                    <a:pt x="8578" y="129"/>
                    <a:pt x="8513" y="0"/>
                  </a:cubicBezTo>
                  <a:cubicBezTo>
                    <a:pt x="8332" y="387"/>
                    <a:pt x="7945" y="645"/>
                    <a:pt x="7481" y="645"/>
                  </a:cubicBezTo>
                  <a:cubicBezTo>
                    <a:pt x="7030" y="645"/>
                    <a:pt x="6630" y="387"/>
                    <a:pt x="6449" y="0"/>
                  </a:cubicBezTo>
                  <a:cubicBezTo>
                    <a:pt x="6269" y="387"/>
                    <a:pt x="5882" y="645"/>
                    <a:pt x="5418" y="645"/>
                  </a:cubicBezTo>
                  <a:cubicBezTo>
                    <a:pt x="4967" y="645"/>
                    <a:pt x="4566" y="387"/>
                    <a:pt x="4386" y="0"/>
                  </a:cubicBezTo>
                  <a:cubicBezTo>
                    <a:pt x="4205" y="387"/>
                    <a:pt x="3818" y="645"/>
                    <a:pt x="3354" y="645"/>
                  </a:cubicBezTo>
                  <a:cubicBezTo>
                    <a:pt x="2903" y="645"/>
                    <a:pt x="2503" y="387"/>
                    <a:pt x="2322" y="0"/>
                  </a:cubicBezTo>
                  <a:cubicBezTo>
                    <a:pt x="2142" y="387"/>
                    <a:pt x="1755" y="645"/>
                    <a:pt x="1291" y="645"/>
                  </a:cubicBezTo>
                  <a:cubicBezTo>
                    <a:pt x="840" y="645"/>
                    <a:pt x="439" y="387"/>
                    <a:pt x="25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21"/>
            <p:cNvSpPr/>
            <p:nvPr/>
          </p:nvSpPr>
          <p:spPr>
            <a:xfrm>
              <a:off x="2370814" y="3699623"/>
              <a:ext cx="21683" cy="21683"/>
            </a:xfrm>
            <a:custGeom>
              <a:rect b="b" l="l" r="r" t="t"/>
              <a:pathLst>
                <a:path extrusionOk="0" h="517" w="517">
                  <a:moveTo>
                    <a:pt x="259" y="1"/>
                  </a:moveTo>
                  <a:cubicBezTo>
                    <a:pt x="118" y="1"/>
                    <a:pt x="1" y="117"/>
                    <a:pt x="1" y="259"/>
                  </a:cubicBezTo>
                  <a:cubicBezTo>
                    <a:pt x="1" y="401"/>
                    <a:pt x="118" y="517"/>
                    <a:pt x="259" y="517"/>
                  </a:cubicBezTo>
                  <a:cubicBezTo>
                    <a:pt x="401" y="517"/>
                    <a:pt x="517" y="401"/>
                    <a:pt x="517" y="259"/>
                  </a:cubicBezTo>
                  <a:cubicBezTo>
                    <a:pt x="517" y="117"/>
                    <a:pt x="401" y="1"/>
                    <a:pt x="25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21"/>
            <p:cNvSpPr/>
            <p:nvPr/>
          </p:nvSpPr>
          <p:spPr>
            <a:xfrm>
              <a:off x="2370814" y="3742904"/>
              <a:ext cx="21683" cy="100153"/>
            </a:xfrm>
            <a:custGeom>
              <a:rect b="b" l="l" r="r" t="t"/>
              <a:pathLst>
                <a:path extrusionOk="0" h="2388" w="517">
                  <a:moveTo>
                    <a:pt x="259" y="1"/>
                  </a:moveTo>
                  <a:cubicBezTo>
                    <a:pt x="118" y="1"/>
                    <a:pt x="1" y="117"/>
                    <a:pt x="1" y="259"/>
                  </a:cubicBezTo>
                  <a:lnTo>
                    <a:pt x="1" y="2129"/>
                  </a:lnTo>
                  <a:cubicBezTo>
                    <a:pt x="1" y="2271"/>
                    <a:pt x="118" y="2387"/>
                    <a:pt x="259" y="2387"/>
                  </a:cubicBezTo>
                  <a:cubicBezTo>
                    <a:pt x="401" y="2387"/>
                    <a:pt x="517" y="2271"/>
                    <a:pt x="517" y="2129"/>
                  </a:cubicBezTo>
                  <a:lnTo>
                    <a:pt x="517" y="259"/>
                  </a:lnTo>
                  <a:cubicBezTo>
                    <a:pt x="517" y="117"/>
                    <a:pt x="401" y="1"/>
                    <a:pt x="25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21"/>
            <p:cNvSpPr/>
            <p:nvPr/>
          </p:nvSpPr>
          <p:spPr>
            <a:xfrm>
              <a:off x="2219371" y="3503849"/>
              <a:ext cx="324574" cy="184997"/>
            </a:xfrm>
            <a:custGeom>
              <a:rect b="b" l="l" r="r" t="t"/>
              <a:pathLst>
                <a:path extrusionOk="0" h="4411" w="7739">
                  <a:moveTo>
                    <a:pt x="3870" y="0"/>
                  </a:moveTo>
                  <a:cubicBezTo>
                    <a:pt x="3406" y="0"/>
                    <a:pt x="2981" y="232"/>
                    <a:pt x="2709" y="607"/>
                  </a:cubicBezTo>
                  <a:cubicBezTo>
                    <a:pt x="2594" y="568"/>
                    <a:pt x="2451" y="542"/>
                    <a:pt x="2322" y="542"/>
                  </a:cubicBezTo>
                  <a:cubicBezTo>
                    <a:pt x="1691" y="542"/>
                    <a:pt x="1149" y="1006"/>
                    <a:pt x="1058" y="1625"/>
                  </a:cubicBezTo>
                  <a:cubicBezTo>
                    <a:pt x="439" y="1793"/>
                    <a:pt x="1" y="2347"/>
                    <a:pt x="1" y="3006"/>
                  </a:cubicBezTo>
                  <a:cubicBezTo>
                    <a:pt x="14" y="3780"/>
                    <a:pt x="659" y="4411"/>
                    <a:pt x="1445" y="4411"/>
                  </a:cubicBezTo>
                  <a:lnTo>
                    <a:pt x="6308" y="4411"/>
                  </a:lnTo>
                  <a:cubicBezTo>
                    <a:pt x="7094" y="4411"/>
                    <a:pt x="7739" y="3780"/>
                    <a:pt x="7739" y="3006"/>
                  </a:cubicBezTo>
                  <a:cubicBezTo>
                    <a:pt x="7739" y="2347"/>
                    <a:pt x="7300" y="1793"/>
                    <a:pt x="6695" y="1625"/>
                  </a:cubicBezTo>
                  <a:cubicBezTo>
                    <a:pt x="6592" y="1006"/>
                    <a:pt x="6062" y="542"/>
                    <a:pt x="5418" y="542"/>
                  </a:cubicBezTo>
                  <a:cubicBezTo>
                    <a:pt x="5289" y="542"/>
                    <a:pt x="5160" y="568"/>
                    <a:pt x="5031" y="607"/>
                  </a:cubicBezTo>
                  <a:cubicBezTo>
                    <a:pt x="4773" y="232"/>
                    <a:pt x="4334" y="0"/>
                    <a:pt x="387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1" name="Google Shape;4311;p121"/>
          <p:cNvGrpSpPr/>
          <p:nvPr/>
        </p:nvGrpSpPr>
        <p:grpSpPr>
          <a:xfrm>
            <a:off x="1550313" y="2139266"/>
            <a:ext cx="412228" cy="412648"/>
            <a:chOff x="1550313" y="2139266"/>
            <a:chExt cx="412228" cy="412648"/>
          </a:xfrm>
        </p:grpSpPr>
        <p:sp>
          <p:nvSpPr>
            <p:cNvPr id="4312" name="Google Shape;4312;p121"/>
            <p:cNvSpPr/>
            <p:nvPr/>
          </p:nvSpPr>
          <p:spPr>
            <a:xfrm>
              <a:off x="1550313" y="2139266"/>
              <a:ext cx="412228" cy="412648"/>
            </a:xfrm>
            <a:custGeom>
              <a:rect b="b" l="l" r="r" t="t"/>
              <a:pathLst>
                <a:path extrusionOk="0" h="9839" w="9829">
                  <a:moveTo>
                    <a:pt x="1755" y="2436"/>
                  </a:moveTo>
                  <a:cubicBezTo>
                    <a:pt x="1741" y="2436"/>
                    <a:pt x="1741" y="2436"/>
                    <a:pt x="1729" y="2449"/>
                  </a:cubicBezTo>
                  <a:cubicBezTo>
                    <a:pt x="1729" y="2436"/>
                    <a:pt x="1741" y="2436"/>
                    <a:pt x="1755" y="2436"/>
                  </a:cubicBezTo>
                  <a:close/>
                  <a:moveTo>
                    <a:pt x="5830" y="5957"/>
                  </a:moveTo>
                  <a:lnTo>
                    <a:pt x="6604" y="6267"/>
                  </a:lnTo>
                  <a:cubicBezTo>
                    <a:pt x="6398" y="6434"/>
                    <a:pt x="6166" y="6576"/>
                    <a:pt x="5920" y="6679"/>
                  </a:cubicBezTo>
                  <a:lnTo>
                    <a:pt x="5830" y="5957"/>
                  </a:lnTo>
                  <a:close/>
                  <a:moveTo>
                    <a:pt x="4918" y="1"/>
                  </a:moveTo>
                  <a:cubicBezTo>
                    <a:pt x="4676" y="1"/>
                    <a:pt x="4449" y="116"/>
                    <a:pt x="4295" y="321"/>
                  </a:cubicBezTo>
                  <a:lnTo>
                    <a:pt x="3263" y="1688"/>
                  </a:lnTo>
                  <a:cubicBezTo>
                    <a:pt x="3108" y="1907"/>
                    <a:pt x="3070" y="2178"/>
                    <a:pt x="3160" y="2423"/>
                  </a:cubicBezTo>
                  <a:lnTo>
                    <a:pt x="3599" y="3584"/>
                  </a:lnTo>
                  <a:cubicBezTo>
                    <a:pt x="3586" y="3596"/>
                    <a:pt x="3586" y="3622"/>
                    <a:pt x="3573" y="3636"/>
                  </a:cubicBezTo>
                  <a:lnTo>
                    <a:pt x="2296" y="4654"/>
                  </a:lnTo>
                  <a:cubicBezTo>
                    <a:pt x="2245" y="4370"/>
                    <a:pt x="2245" y="4086"/>
                    <a:pt x="2296" y="3790"/>
                  </a:cubicBezTo>
                  <a:cubicBezTo>
                    <a:pt x="2322" y="3636"/>
                    <a:pt x="2296" y="3481"/>
                    <a:pt x="2231" y="3338"/>
                  </a:cubicBezTo>
                  <a:lnTo>
                    <a:pt x="2245" y="3338"/>
                  </a:lnTo>
                  <a:cubicBezTo>
                    <a:pt x="2618" y="3120"/>
                    <a:pt x="2735" y="2655"/>
                    <a:pt x="2529" y="2281"/>
                  </a:cubicBezTo>
                  <a:cubicBezTo>
                    <a:pt x="2425" y="2100"/>
                    <a:pt x="2257" y="1971"/>
                    <a:pt x="2051" y="1920"/>
                  </a:cubicBezTo>
                  <a:cubicBezTo>
                    <a:pt x="1987" y="1903"/>
                    <a:pt x="1921" y="1894"/>
                    <a:pt x="1855" y="1894"/>
                  </a:cubicBezTo>
                  <a:cubicBezTo>
                    <a:pt x="1723" y="1894"/>
                    <a:pt x="1591" y="1928"/>
                    <a:pt x="1471" y="1997"/>
                  </a:cubicBezTo>
                  <a:cubicBezTo>
                    <a:pt x="1122" y="2204"/>
                    <a:pt x="993" y="2630"/>
                    <a:pt x="1162" y="2991"/>
                  </a:cubicBezTo>
                  <a:cubicBezTo>
                    <a:pt x="1122" y="3017"/>
                    <a:pt x="1097" y="3029"/>
                    <a:pt x="1084" y="3042"/>
                  </a:cubicBezTo>
                  <a:cubicBezTo>
                    <a:pt x="916" y="3171"/>
                    <a:pt x="800" y="3338"/>
                    <a:pt x="761" y="3545"/>
                  </a:cubicBezTo>
                  <a:cubicBezTo>
                    <a:pt x="684" y="4086"/>
                    <a:pt x="697" y="4642"/>
                    <a:pt x="826" y="5170"/>
                  </a:cubicBezTo>
                  <a:cubicBezTo>
                    <a:pt x="878" y="5402"/>
                    <a:pt x="1019" y="5570"/>
                    <a:pt x="1213" y="5673"/>
                  </a:cubicBezTo>
                  <a:cubicBezTo>
                    <a:pt x="1148" y="5828"/>
                    <a:pt x="1148" y="5995"/>
                    <a:pt x="1187" y="6150"/>
                  </a:cubicBezTo>
                  <a:cubicBezTo>
                    <a:pt x="1277" y="6447"/>
                    <a:pt x="1535" y="6666"/>
                    <a:pt x="1845" y="6705"/>
                  </a:cubicBezTo>
                  <a:lnTo>
                    <a:pt x="3547" y="6911"/>
                  </a:lnTo>
                  <a:cubicBezTo>
                    <a:pt x="3576" y="6914"/>
                    <a:pt x="3605" y="6916"/>
                    <a:pt x="3633" y="6916"/>
                  </a:cubicBezTo>
                  <a:cubicBezTo>
                    <a:pt x="3721" y="6916"/>
                    <a:pt x="3808" y="6902"/>
                    <a:pt x="3896" y="6872"/>
                  </a:cubicBezTo>
                  <a:lnTo>
                    <a:pt x="3896" y="6872"/>
                  </a:lnTo>
                  <a:lnTo>
                    <a:pt x="3715" y="8291"/>
                  </a:lnTo>
                  <a:lnTo>
                    <a:pt x="775" y="8291"/>
                  </a:lnTo>
                  <a:cubicBezTo>
                    <a:pt x="348" y="8291"/>
                    <a:pt x="1" y="8640"/>
                    <a:pt x="1" y="9065"/>
                  </a:cubicBezTo>
                  <a:cubicBezTo>
                    <a:pt x="1" y="9491"/>
                    <a:pt x="348" y="9839"/>
                    <a:pt x="775" y="9839"/>
                  </a:cubicBezTo>
                  <a:lnTo>
                    <a:pt x="9054" y="9839"/>
                  </a:lnTo>
                  <a:cubicBezTo>
                    <a:pt x="9493" y="9839"/>
                    <a:pt x="9828" y="9491"/>
                    <a:pt x="9828" y="9065"/>
                  </a:cubicBezTo>
                  <a:cubicBezTo>
                    <a:pt x="9828" y="8640"/>
                    <a:pt x="9493" y="8291"/>
                    <a:pt x="9054" y="8291"/>
                  </a:cubicBezTo>
                  <a:lnTo>
                    <a:pt x="6114" y="8291"/>
                  </a:lnTo>
                  <a:lnTo>
                    <a:pt x="6101" y="8201"/>
                  </a:lnTo>
                  <a:lnTo>
                    <a:pt x="6140" y="8201"/>
                  </a:lnTo>
                  <a:cubicBezTo>
                    <a:pt x="6229" y="8201"/>
                    <a:pt x="6320" y="8175"/>
                    <a:pt x="6410" y="8150"/>
                  </a:cubicBezTo>
                  <a:cubicBezTo>
                    <a:pt x="6926" y="7956"/>
                    <a:pt x="7390" y="7659"/>
                    <a:pt x="7791" y="7285"/>
                  </a:cubicBezTo>
                  <a:cubicBezTo>
                    <a:pt x="7958" y="7130"/>
                    <a:pt x="8035" y="6911"/>
                    <a:pt x="8035" y="6705"/>
                  </a:cubicBezTo>
                  <a:cubicBezTo>
                    <a:pt x="8190" y="6666"/>
                    <a:pt x="8332" y="6588"/>
                    <a:pt x="8448" y="6473"/>
                  </a:cubicBezTo>
                  <a:cubicBezTo>
                    <a:pt x="8668" y="6253"/>
                    <a:pt x="8732" y="5918"/>
                    <a:pt x="8603" y="5634"/>
                  </a:cubicBezTo>
                  <a:lnTo>
                    <a:pt x="7829" y="3816"/>
                  </a:lnTo>
                  <a:lnTo>
                    <a:pt x="6140" y="3429"/>
                  </a:lnTo>
                  <a:cubicBezTo>
                    <a:pt x="6126" y="3403"/>
                    <a:pt x="6114" y="3378"/>
                    <a:pt x="6088" y="3352"/>
                  </a:cubicBezTo>
                  <a:lnTo>
                    <a:pt x="5843" y="1727"/>
                  </a:lnTo>
                  <a:lnTo>
                    <a:pt x="5843" y="1727"/>
                  </a:lnTo>
                  <a:cubicBezTo>
                    <a:pt x="6114" y="1830"/>
                    <a:pt x="6372" y="1971"/>
                    <a:pt x="6591" y="2165"/>
                  </a:cubicBezTo>
                  <a:cubicBezTo>
                    <a:pt x="6707" y="2255"/>
                    <a:pt x="6862" y="2320"/>
                    <a:pt x="7017" y="2332"/>
                  </a:cubicBezTo>
                  <a:lnTo>
                    <a:pt x="7017" y="2346"/>
                  </a:lnTo>
                  <a:cubicBezTo>
                    <a:pt x="7017" y="2771"/>
                    <a:pt x="7364" y="3120"/>
                    <a:pt x="7791" y="3120"/>
                  </a:cubicBezTo>
                  <a:cubicBezTo>
                    <a:pt x="8216" y="3120"/>
                    <a:pt x="8564" y="2771"/>
                    <a:pt x="8564" y="2346"/>
                  </a:cubicBezTo>
                  <a:cubicBezTo>
                    <a:pt x="8564" y="1946"/>
                    <a:pt x="8255" y="1610"/>
                    <a:pt x="7855" y="1572"/>
                  </a:cubicBezTo>
                  <a:cubicBezTo>
                    <a:pt x="7855" y="1340"/>
                    <a:pt x="7765" y="1120"/>
                    <a:pt x="7571" y="965"/>
                  </a:cubicBezTo>
                  <a:cubicBezTo>
                    <a:pt x="7146" y="618"/>
                    <a:pt x="6656" y="360"/>
                    <a:pt x="6140" y="192"/>
                  </a:cubicBezTo>
                  <a:cubicBezTo>
                    <a:pt x="6068" y="171"/>
                    <a:pt x="5995" y="161"/>
                    <a:pt x="5923" y="161"/>
                  </a:cubicBezTo>
                  <a:cubicBezTo>
                    <a:pt x="5774" y="161"/>
                    <a:pt x="5629" y="204"/>
                    <a:pt x="5507" y="282"/>
                  </a:cubicBezTo>
                  <a:cubicBezTo>
                    <a:pt x="5404" y="153"/>
                    <a:pt x="5263" y="63"/>
                    <a:pt x="5108" y="24"/>
                  </a:cubicBezTo>
                  <a:cubicBezTo>
                    <a:pt x="5044" y="9"/>
                    <a:pt x="4980" y="1"/>
                    <a:pt x="491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21"/>
            <p:cNvSpPr/>
            <p:nvPr/>
          </p:nvSpPr>
          <p:spPr>
            <a:xfrm>
              <a:off x="1701755" y="2161033"/>
              <a:ext cx="84970" cy="144232"/>
            </a:xfrm>
            <a:custGeom>
              <a:rect b="b" l="l" r="r" t="t"/>
              <a:pathLst>
                <a:path extrusionOk="0" h="3439" w="2026">
                  <a:moveTo>
                    <a:pt x="1305" y="0"/>
                  </a:moveTo>
                  <a:cubicBezTo>
                    <a:pt x="1225" y="0"/>
                    <a:pt x="1148" y="40"/>
                    <a:pt x="1097" y="111"/>
                  </a:cubicBezTo>
                  <a:lnTo>
                    <a:pt x="65" y="1478"/>
                  </a:lnTo>
                  <a:cubicBezTo>
                    <a:pt x="13" y="1556"/>
                    <a:pt x="1" y="1646"/>
                    <a:pt x="27" y="1724"/>
                  </a:cubicBezTo>
                  <a:lnTo>
                    <a:pt x="620" y="3271"/>
                  </a:lnTo>
                  <a:cubicBezTo>
                    <a:pt x="646" y="3349"/>
                    <a:pt x="710" y="3413"/>
                    <a:pt x="787" y="3426"/>
                  </a:cubicBezTo>
                  <a:cubicBezTo>
                    <a:pt x="813" y="3439"/>
                    <a:pt x="839" y="3439"/>
                    <a:pt x="852" y="3439"/>
                  </a:cubicBezTo>
                  <a:lnTo>
                    <a:pt x="1870" y="3400"/>
                  </a:lnTo>
                  <a:cubicBezTo>
                    <a:pt x="1974" y="3349"/>
                    <a:pt x="2025" y="3246"/>
                    <a:pt x="2013" y="3142"/>
                  </a:cubicBezTo>
                  <a:lnTo>
                    <a:pt x="1561" y="214"/>
                  </a:lnTo>
                  <a:cubicBezTo>
                    <a:pt x="1549" y="125"/>
                    <a:pt x="1471" y="34"/>
                    <a:pt x="1368" y="8"/>
                  </a:cubicBezTo>
                  <a:cubicBezTo>
                    <a:pt x="1347" y="3"/>
                    <a:pt x="1326" y="0"/>
                    <a:pt x="130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21"/>
            <p:cNvSpPr/>
            <p:nvPr/>
          </p:nvSpPr>
          <p:spPr>
            <a:xfrm>
              <a:off x="1723941" y="2334410"/>
              <a:ext cx="64923" cy="183949"/>
            </a:xfrm>
            <a:custGeom>
              <a:rect b="b" l="l" r="r" t="t"/>
              <a:pathLst>
                <a:path extrusionOk="0" h="4386" w="1548">
                  <a:moveTo>
                    <a:pt x="774" y="1"/>
                  </a:moveTo>
                  <a:cubicBezTo>
                    <a:pt x="645" y="1"/>
                    <a:pt x="529" y="92"/>
                    <a:pt x="516" y="221"/>
                  </a:cubicBezTo>
                  <a:lnTo>
                    <a:pt x="0" y="4386"/>
                  </a:lnTo>
                  <a:lnTo>
                    <a:pt x="1548" y="4386"/>
                  </a:lnTo>
                  <a:lnTo>
                    <a:pt x="1032" y="221"/>
                  </a:lnTo>
                  <a:cubicBezTo>
                    <a:pt x="1020" y="92"/>
                    <a:pt x="903" y="1"/>
                    <a:pt x="774"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21"/>
            <p:cNvSpPr/>
            <p:nvPr/>
          </p:nvSpPr>
          <p:spPr>
            <a:xfrm>
              <a:off x="1795322" y="2410237"/>
              <a:ext cx="71424" cy="51376"/>
            </a:xfrm>
            <a:custGeom>
              <a:rect b="b" l="l" r="r" t="t"/>
              <a:pathLst>
                <a:path extrusionOk="0" h="1225" w="1703">
                  <a:moveTo>
                    <a:pt x="1418" y="0"/>
                  </a:moveTo>
                  <a:cubicBezTo>
                    <a:pt x="1354" y="0"/>
                    <a:pt x="1289" y="26"/>
                    <a:pt x="1239" y="76"/>
                  </a:cubicBezTo>
                  <a:cubicBezTo>
                    <a:pt x="943" y="360"/>
                    <a:pt x="594" y="579"/>
                    <a:pt x="207" y="721"/>
                  </a:cubicBezTo>
                  <a:cubicBezTo>
                    <a:pt x="66" y="772"/>
                    <a:pt x="1" y="915"/>
                    <a:pt x="52" y="1056"/>
                  </a:cubicBezTo>
                  <a:cubicBezTo>
                    <a:pt x="91" y="1159"/>
                    <a:pt x="195" y="1224"/>
                    <a:pt x="298" y="1224"/>
                  </a:cubicBezTo>
                  <a:cubicBezTo>
                    <a:pt x="324" y="1224"/>
                    <a:pt x="349" y="1211"/>
                    <a:pt x="387" y="1198"/>
                  </a:cubicBezTo>
                  <a:cubicBezTo>
                    <a:pt x="839" y="1030"/>
                    <a:pt x="1239" y="772"/>
                    <a:pt x="1600" y="450"/>
                  </a:cubicBezTo>
                  <a:cubicBezTo>
                    <a:pt x="1703" y="347"/>
                    <a:pt x="1703" y="192"/>
                    <a:pt x="1600" y="89"/>
                  </a:cubicBezTo>
                  <a:cubicBezTo>
                    <a:pt x="1554" y="29"/>
                    <a:pt x="1486" y="0"/>
                    <a:pt x="141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21"/>
            <p:cNvSpPr/>
            <p:nvPr/>
          </p:nvSpPr>
          <p:spPr>
            <a:xfrm>
              <a:off x="1786137" y="2167743"/>
              <a:ext cx="73059" cy="47728"/>
            </a:xfrm>
            <a:custGeom>
              <a:rect b="b" l="l" r="r" t="t"/>
              <a:pathLst>
                <a:path extrusionOk="0" h="1138" w="1742">
                  <a:moveTo>
                    <a:pt x="273" y="0"/>
                  </a:moveTo>
                  <a:cubicBezTo>
                    <a:pt x="164" y="0"/>
                    <a:pt x="70" y="72"/>
                    <a:pt x="39" y="183"/>
                  </a:cubicBezTo>
                  <a:cubicBezTo>
                    <a:pt x="1" y="326"/>
                    <a:pt x="78" y="467"/>
                    <a:pt x="207" y="506"/>
                  </a:cubicBezTo>
                  <a:cubicBezTo>
                    <a:pt x="606" y="622"/>
                    <a:pt x="968" y="816"/>
                    <a:pt x="1291" y="1086"/>
                  </a:cubicBezTo>
                  <a:cubicBezTo>
                    <a:pt x="1342" y="1125"/>
                    <a:pt x="1406" y="1138"/>
                    <a:pt x="1458" y="1138"/>
                  </a:cubicBezTo>
                  <a:cubicBezTo>
                    <a:pt x="1535" y="1138"/>
                    <a:pt x="1612" y="1112"/>
                    <a:pt x="1652" y="1048"/>
                  </a:cubicBezTo>
                  <a:cubicBezTo>
                    <a:pt x="1741" y="931"/>
                    <a:pt x="1729" y="777"/>
                    <a:pt x="1626" y="687"/>
                  </a:cubicBezTo>
                  <a:cubicBezTo>
                    <a:pt x="1251" y="377"/>
                    <a:pt x="826" y="145"/>
                    <a:pt x="362" y="16"/>
                  </a:cubicBezTo>
                  <a:cubicBezTo>
                    <a:pt x="332" y="5"/>
                    <a:pt x="302" y="0"/>
                    <a:pt x="27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21"/>
            <p:cNvSpPr/>
            <p:nvPr/>
          </p:nvSpPr>
          <p:spPr>
            <a:xfrm>
              <a:off x="1620058" y="2299936"/>
              <a:ext cx="138528" cy="107576"/>
            </a:xfrm>
            <a:custGeom>
              <a:rect b="b" l="l" r="r" t="t"/>
              <a:pathLst>
                <a:path extrusionOk="0" h="2565" w="3303">
                  <a:moveTo>
                    <a:pt x="2577" y="1"/>
                  </a:moveTo>
                  <a:cubicBezTo>
                    <a:pt x="2520" y="1"/>
                    <a:pt x="2463" y="20"/>
                    <a:pt x="2413" y="63"/>
                  </a:cubicBezTo>
                  <a:lnTo>
                    <a:pt x="118" y="1906"/>
                  </a:lnTo>
                  <a:cubicBezTo>
                    <a:pt x="27" y="1971"/>
                    <a:pt x="1" y="2074"/>
                    <a:pt x="27" y="2178"/>
                  </a:cubicBezTo>
                  <a:cubicBezTo>
                    <a:pt x="53" y="2281"/>
                    <a:pt x="143" y="2345"/>
                    <a:pt x="247" y="2358"/>
                  </a:cubicBezTo>
                  <a:lnTo>
                    <a:pt x="1949" y="2565"/>
                  </a:lnTo>
                  <a:lnTo>
                    <a:pt x="1987" y="2565"/>
                  </a:lnTo>
                  <a:cubicBezTo>
                    <a:pt x="2052" y="2565"/>
                    <a:pt x="2129" y="2539"/>
                    <a:pt x="2181" y="2474"/>
                  </a:cubicBezTo>
                  <a:lnTo>
                    <a:pt x="3225" y="1197"/>
                  </a:lnTo>
                  <a:cubicBezTo>
                    <a:pt x="3277" y="1132"/>
                    <a:pt x="3303" y="1043"/>
                    <a:pt x="3277" y="965"/>
                  </a:cubicBezTo>
                  <a:lnTo>
                    <a:pt x="2709" y="37"/>
                  </a:lnTo>
                  <a:cubicBezTo>
                    <a:pt x="2669" y="14"/>
                    <a:pt x="2623" y="1"/>
                    <a:pt x="2577"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21"/>
            <p:cNvSpPr/>
            <p:nvPr/>
          </p:nvSpPr>
          <p:spPr>
            <a:xfrm>
              <a:off x="1754767" y="2299727"/>
              <a:ext cx="138528" cy="99649"/>
            </a:xfrm>
            <a:custGeom>
              <a:rect b="b" l="l" r="r" t="t"/>
              <a:pathLst>
                <a:path extrusionOk="0" h="2376" w="3303">
                  <a:moveTo>
                    <a:pt x="718" y="0"/>
                  </a:moveTo>
                  <a:cubicBezTo>
                    <a:pt x="649" y="0"/>
                    <a:pt x="574" y="35"/>
                    <a:pt x="529" y="80"/>
                  </a:cubicBezTo>
                  <a:lnTo>
                    <a:pt x="13" y="1034"/>
                  </a:lnTo>
                  <a:cubicBezTo>
                    <a:pt x="1" y="1137"/>
                    <a:pt x="65" y="1241"/>
                    <a:pt x="168" y="1280"/>
                  </a:cubicBezTo>
                  <a:lnTo>
                    <a:pt x="2928" y="2350"/>
                  </a:lnTo>
                  <a:cubicBezTo>
                    <a:pt x="2954" y="2363"/>
                    <a:pt x="2993" y="2376"/>
                    <a:pt x="3019" y="2376"/>
                  </a:cubicBezTo>
                  <a:cubicBezTo>
                    <a:pt x="3083" y="2376"/>
                    <a:pt x="3160" y="2337"/>
                    <a:pt x="3199" y="2286"/>
                  </a:cubicBezTo>
                  <a:cubicBezTo>
                    <a:pt x="3277" y="2221"/>
                    <a:pt x="3302" y="2105"/>
                    <a:pt x="3251" y="2014"/>
                  </a:cubicBezTo>
                  <a:lnTo>
                    <a:pt x="2580" y="429"/>
                  </a:lnTo>
                  <a:lnTo>
                    <a:pt x="749" y="3"/>
                  </a:lnTo>
                  <a:cubicBezTo>
                    <a:pt x="739" y="1"/>
                    <a:pt x="729" y="0"/>
                    <a:pt x="71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21"/>
            <p:cNvSpPr/>
            <p:nvPr/>
          </p:nvSpPr>
          <p:spPr>
            <a:xfrm>
              <a:off x="1600598" y="2282322"/>
              <a:ext cx="27638" cy="77589"/>
            </a:xfrm>
            <a:custGeom>
              <a:rect b="b" l="l" r="r" t="t"/>
              <a:pathLst>
                <a:path extrusionOk="0" h="1850" w="659">
                  <a:moveTo>
                    <a:pt x="331" y="1"/>
                  </a:moveTo>
                  <a:cubicBezTo>
                    <a:pt x="207" y="1"/>
                    <a:pt x="101" y="97"/>
                    <a:pt x="78" y="225"/>
                  </a:cubicBezTo>
                  <a:cubicBezTo>
                    <a:pt x="1" y="701"/>
                    <a:pt x="14" y="1179"/>
                    <a:pt x="130" y="1643"/>
                  </a:cubicBezTo>
                  <a:cubicBezTo>
                    <a:pt x="155" y="1759"/>
                    <a:pt x="259" y="1850"/>
                    <a:pt x="375" y="1850"/>
                  </a:cubicBezTo>
                  <a:cubicBezTo>
                    <a:pt x="401" y="1850"/>
                    <a:pt x="413" y="1836"/>
                    <a:pt x="439" y="1836"/>
                  </a:cubicBezTo>
                  <a:cubicBezTo>
                    <a:pt x="568" y="1810"/>
                    <a:pt x="659" y="1669"/>
                    <a:pt x="633" y="1527"/>
                  </a:cubicBezTo>
                  <a:cubicBezTo>
                    <a:pt x="530" y="1127"/>
                    <a:pt x="517" y="715"/>
                    <a:pt x="582" y="302"/>
                  </a:cubicBezTo>
                  <a:cubicBezTo>
                    <a:pt x="607" y="160"/>
                    <a:pt x="517" y="31"/>
                    <a:pt x="375" y="5"/>
                  </a:cubicBezTo>
                  <a:cubicBezTo>
                    <a:pt x="360" y="2"/>
                    <a:pt x="346" y="1"/>
                    <a:pt x="33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21"/>
            <p:cNvSpPr/>
            <p:nvPr/>
          </p:nvSpPr>
          <p:spPr>
            <a:xfrm>
              <a:off x="1866200" y="2226794"/>
              <a:ext cx="21683" cy="21683"/>
            </a:xfrm>
            <a:custGeom>
              <a:rect b="b" l="l" r="r" t="t"/>
              <a:pathLst>
                <a:path extrusionOk="0" h="517" w="517">
                  <a:moveTo>
                    <a:pt x="259" y="1"/>
                  </a:moveTo>
                  <a:cubicBezTo>
                    <a:pt x="116" y="1"/>
                    <a:pt x="1" y="117"/>
                    <a:pt x="1" y="259"/>
                  </a:cubicBezTo>
                  <a:cubicBezTo>
                    <a:pt x="1" y="400"/>
                    <a:pt x="116" y="517"/>
                    <a:pt x="259" y="517"/>
                  </a:cubicBezTo>
                  <a:cubicBezTo>
                    <a:pt x="400" y="517"/>
                    <a:pt x="516" y="400"/>
                    <a:pt x="516" y="259"/>
                  </a:cubicBezTo>
                  <a:cubicBezTo>
                    <a:pt x="516" y="117"/>
                    <a:pt x="400"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21"/>
            <p:cNvSpPr/>
            <p:nvPr/>
          </p:nvSpPr>
          <p:spPr>
            <a:xfrm>
              <a:off x="1615738" y="2240298"/>
              <a:ext cx="24954" cy="21767"/>
            </a:xfrm>
            <a:custGeom>
              <a:rect b="b" l="l" r="r" t="t"/>
              <a:pathLst>
                <a:path extrusionOk="0" h="519" w="595">
                  <a:moveTo>
                    <a:pt x="302" y="0"/>
                  </a:moveTo>
                  <a:cubicBezTo>
                    <a:pt x="256" y="0"/>
                    <a:pt x="209" y="13"/>
                    <a:pt x="169" y="40"/>
                  </a:cubicBezTo>
                  <a:cubicBezTo>
                    <a:pt x="40" y="104"/>
                    <a:pt x="1" y="259"/>
                    <a:pt x="78" y="388"/>
                  </a:cubicBezTo>
                  <a:cubicBezTo>
                    <a:pt x="121" y="472"/>
                    <a:pt x="202" y="518"/>
                    <a:pt x="289" y="518"/>
                  </a:cubicBezTo>
                  <a:cubicBezTo>
                    <a:pt x="335" y="518"/>
                    <a:pt x="382" y="505"/>
                    <a:pt x="427" y="479"/>
                  </a:cubicBezTo>
                  <a:cubicBezTo>
                    <a:pt x="542" y="414"/>
                    <a:pt x="594" y="259"/>
                    <a:pt x="517" y="130"/>
                  </a:cubicBezTo>
                  <a:cubicBezTo>
                    <a:pt x="475" y="46"/>
                    <a:pt x="389" y="0"/>
                    <a:pt x="30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21"/>
            <p:cNvSpPr/>
            <p:nvPr/>
          </p:nvSpPr>
          <p:spPr>
            <a:xfrm>
              <a:off x="1716937" y="2276576"/>
              <a:ext cx="78973" cy="79518"/>
            </a:xfrm>
            <a:custGeom>
              <a:rect b="b" l="l" r="r" t="t"/>
              <a:pathLst>
                <a:path extrusionOk="0" h="1896" w="1883">
                  <a:moveTo>
                    <a:pt x="941" y="0"/>
                  </a:moveTo>
                  <a:cubicBezTo>
                    <a:pt x="425" y="0"/>
                    <a:pt x="0" y="426"/>
                    <a:pt x="0" y="941"/>
                  </a:cubicBezTo>
                  <a:cubicBezTo>
                    <a:pt x="0" y="1471"/>
                    <a:pt x="425" y="1896"/>
                    <a:pt x="941" y="1896"/>
                  </a:cubicBezTo>
                  <a:cubicBezTo>
                    <a:pt x="1470" y="1896"/>
                    <a:pt x="1883" y="1471"/>
                    <a:pt x="1883" y="941"/>
                  </a:cubicBezTo>
                  <a:cubicBezTo>
                    <a:pt x="1883" y="426"/>
                    <a:pt x="1470" y="0"/>
                    <a:pt x="941"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21"/>
            <p:cNvSpPr/>
            <p:nvPr/>
          </p:nvSpPr>
          <p:spPr>
            <a:xfrm>
              <a:off x="1571953" y="2508585"/>
              <a:ext cx="368946" cy="21683"/>
            </a:xfrm>
            <a:custGeom>
              <a:rect b="b" l="l" r="r" t="t"/>
              <a:pathLst>
                <a:path extrusionOk="0" h="517" w="8797">
                  <a:moveTo>
                    <a:pt x="259" y="1"/>
                  </a:moveTo>
                  <a:cubicBezTo>
                    <a:pt x="116" y="1"/>
                    <a:pt x="1" y="117"/>
                    <a:pt x="1" y="259"/>
                  </a:cubicBezTo>
                  <a:cubicBezTo>
                    <a:pt x="1" y="401"/>
                    <a:pt x="116" y="517"/>
                    <a:pt x="259" y="517"/>
                  </a:cubicBezTo>
                  <a:lnTo>
                    <a:pt x="8538" y="517"/>
                  </a:lnTo>
                  <a:cubicBezTo>
                    <a:pt x="8680" y="517"/>
                    <a:pt x="8796" y="401"/>
                    <a:pt x="8796" y="259"/>
                  </a:cubicBezTo>
                  <a:cubicBezTo>
                    <a:pt x="8796" y="117"/>
                    <a:pt x="8680" y="1"/>
                    <a:pt x="853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21"/>
            <p:cNvSpPr/>
            <p:nvPr/>
          </p:nvSpPr>
          <p:spPr>
            <a:xfrm>
              <a:off x="1738536" y="2298217"/>
              <a:ext cx="35775" cy="36236"/>
            </a:xfrm>
            <a:custGeom>
              <a:rect b="b" l="l" r="r" t="t"/>
              <a:pathLst>
                <a:path extrusionOk="0" h="864" w="853">
                  <a:moveTo>
                    <a:pt x="426" y="0"/>
                  </a:moveTo>
                  <a:cubicBezTo>
                    <a:pt x="194" y="0"/>
                    <a:pt x="1" y="193"/>
                    <a:pt x="1" y="425"/>
                  </a:cubicBezTo>
                  <a:cubicBezTo>
                    <a:pt x="1" y="671"/>
                    <a:pt x="194" y="864"/>
                    <a:pt x="426" y="864"/>
                  </a:cubicBezTo>
                  <a:cubicBezTo>
                    <a:pt x="658" y="864"/>
                    <a:pt x="852" y="671"/>
                    <a:pt x="852" y="425"/>
                  </a:cubicBezTo>
                  <a:cubicBezTo>
                    <a:pt x="852" y="193"/>
                    <a:pt x="658" y="0"/>
                    <a:pt x="42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5" name="Google Shape;4325;p121"/>
          <p:cNvGrpSpPr/>
          <p:nvPr/>
        </p:nvGrpSpPr>
        <p:grpSpPr>
          <a:xfrm>
            <a:off x="5303003" y="3482418"/>
            <a:ext cx="411138" cy="412564"/>
            <a:chOff x="5303003" y="3482418"/>
            <a:chExt cx="411138" cy="412564"/>
          </a:xfrm>
        </p:grpSpPr>
        <p:sp>
          <p:nvSpPr>
            <p:cNvPr id="4326" name="Google Shape;4326;p121"/>
            <p:cNvSpPr/>
            <p:nvPr/>
          </p:nvSpPr>
          <p:spPr>
            <a:xfrm>
              <a:off x="5303003" y="3482418"/>
              <a:ext cx="411138" cy="412564"/>
            </a:xfrm>
            <a:custGeom>
              <a:rect b="b" l="l" r="r" t="t"/>
              <a:pathLst>
                <a:path extrusionOk="0" h="9837" w="9803">
                  <a:moveTo>
                    <a:pt x="4967" y="1"/>
                  </a:moveTo>
                  <a:cubicBezTo>
                    <a:pt x="4781" y="1"/>
                    <a:pt x="4597" y="69"/>
                    <a:pt x="4450" y="202"/>
                  </a:cubicBezTo>
                  <a:lnTo>
                    <a:pt x="2799" y="1698"/>
                  </a:lnTo>
                  <a:cubicBezTo>
                    <a:pt x="2670" y="1814"/>
                    <a:pt x="2580" y="1981"/>
                    <a:pt x="2554" y="2162"/>
                  </a:cubicBezTo>
                  <a:lnTo>
                    <a:pt x="2425" y="3065"/>
                  </a:lnTo>
                  <a:lnTo>
                    <a:pt x="1316" y="3942"/>
                  </a:lnTo>
                  <a:cubicBezTo>
                    <a:pt x="1136" y="4097"/>
                    <a:pt x="1033" y="4316"/>
                    <a:pt x="1033" y="4548"/>
                  </a:cubicBezTo>
                  <a:lnTo>
                    <a:pt x="1033" y="5064"/>
                  </a:lnTo>
                  <a:cubicBezTo>
                    <a:pt x="968" y="5039"/>
                    <a:pt x="890" y="5025"/>
                    <a:pt x="813" y="5025"/>
                  </a:cubicBezTo>
                  <a:cubicBezTo>
                    <a:pt x="798" y="5024"/>
                    <a:pt x="783" y="5024"/>
                    <a:pt x="768" y="5024"/>
                  </a:cubicBezTo>
                  <a:cubicBezTo>
                    <a:pt x="567" y="5024"/>
                    <a:pt x="389" y="5100"/>
                    <a:pt x="245" y="5231"/>
                  </a:cubicBezTo>
                  <a:cubicBezTo>
                    <a:pt x="91" y="5374"/>
                    <a:pt x="1" y="5580"/>
                    <a:pt x="1" y="5787"/>
                  </a:cubicBezTo>
                  <a:lnTo>
                    <a:pt x="1" y="9062"/>
                  </a:lnTo>
                  <a:cubicBezTo>
                    <a:pt x="1" y="9487"/>
                    <a:pt x="349" y="9836"/>
                    <a:pt x="775" y="9836"/>
                  </a:cubicBezTo>
                  <a:lnTo>
                    <a:pt x="9029" y="9836"/>
                  </a:lnTo>
                  <a:cubicBezTo>
                    <a:pt x="9454" y="9836"/>
                    <a:pt x="9803" y="9487"/>
                    <a:pt x="9803" y="9062"/>
                  </a:cubicBezTo>
                  <a:lnTo>
                    <a:pt x="9803" y="5787"/>
                  </a:lnTo>
                  <a:cubicBezTo>
                    <a:pt x="9803" y="5425"/>
                    <a:pt x="9557" y="5116"/>
                    <a:pt x="9196" y="5039"/>
                  </a:cubicBezTo>
                  <a:cubicBezTo>
                    <a:pt x="9140" y="5023"/>
                    <a:pt x="9082" y="5016"/>
                    <a:pt x="9025" y="5016"/>
                  </a:cubicBezTo>
                  <a:cubicBezTo>
                    <a:pt x="8937" y="5016"/>
                    <a:pt x="8849" y="5033"/>
                    <a:pt x="8771" y="5064"/>
                  </a:cubicBezTo>
                  <a:lnTo>
                    <a:pt x="8771" y="4677"/>
                  </a:lnTo>
                  <a:cubicBezTo>
                    <a:pt x="8771" y="4574"/>
                    <a:pt x="8757" y="4483"/>
                    <a:pt x="8719" y="4394"/>
                  </a:cubicBezTo>
                  <a:lnTo>
                    <a:pt x="7997" y="2511"/>
                  </a:lnTo>
                  <a:cubicBezTo>
                    <a:pt x="7906" y="2279"/>
                    <a:pt x="7726" y="2110"/>
                    <a:pt x="7493" y="2033"/>
                  </a:cubicBezTo>
                  <a:cubicBezTo>
                    <a:pt x="7426" y="2019"/>
                    <a:pt x="7358" y="2012"/>
                    <a:pt x="7291" y="2012"/>
                  </a:cubicBezTo>
                  <a:cubicBezTo>
                    <a:pt x="7180" y="2012"/>
                    <a:pt x="7070" y="2032"/>
                    <a:pt x="6965" y="2072"/>
                  </a:cubicBezTo>
                  <a:lnTo>
                    <a:pt x="6656" y="1221"/>
                  </a:lnTo>
                  <a:cubicBezTo>
                    <a:pt x="6642" y="1156"/>
                    <a:pt x="6616" y="1104"/>
                    <a:pt x="6591" y="1066"/>
                  </a:cubicBezTo>
                  <a:cubicBezTo>
                    <a:pt x="6539" y="975"/>
                    <a:pt x="6462" y="912"/>
                    <a:pt x="6384" y="847"/>
                  </a:cubicBezTo>
                  <a:lnTo>
                    <a:pt x="5908" y="499"/>
                  </a:lnTo>
                  <a:lnTo>
                    <a:pt x="5418" y="150"/>
                  </a:lnTo>
                  <a:cubicBezTo>
                    <a:pt x="5281" y="50"/>
                    <a:pt x="5124" y="1"/>
                    <a:pt x="496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21"/>
            <p:cNvSpPr/>
            <p:nvPr/>
          </p:nvSpPr>
          <p:spPr>
            <a:xfrm>
              <a:off x="5367925" y="3503849"/>
              <a:ext cx="281292" cy="259147"/>
            </a:xfrm>
            <a:custGeom>
              <a:rect b="b" l="l" r="r" t="t"/>
              <a:pathLst>
                <a:path extrusionOk="0" h="6179" w="6707">
                  <a:moveTo>
                    <a:pt x="3421" y="0"/>
                  </a:moveTo>
                  <a:cubicBezTo>
                    <a:pt x="3360" y="0"/>
                    <a:pt x="3299" y="23"/>
                    <a:pt x="3251" y="65"/>
                  </a:cubicBezTo>
                  <a:lnTo>
                    <a:pt x="1600" y="1561"/>
                  </a:lnTo>
                  <a:cubicBezTo>
                    <a:pt x="1548" y="1599"/>
                    <a:pt x="1522" y="1664"/>
                    <a:pt x="1522" y="1716"/>
                  </a:cubicBezTo>
                  <a:lnTo>
                    <a:pt x="1354" y="2825"/>
                  </a:lnTo>
                  <a:lnTo>
                    <a:pt x="90" y="3844"/>
                  </a:lnTo>
                  <a:cubicBezTo>
                    <a:pt x="39" y="3883"/>
                    <a:pt x="1" y="3960"/>
                    <a:pt x="1" y="4037"/>
                  </a:cubicBezTo>
                  <a:lnTo>
                    <a:pt x="1" y="5920"/>
                  </a:lnTo>
                  <a:cubicBezTo>
                    <a:pt x="1" y="6075"/>
                    <a:pt x="116" y="6178"/>
                    <a:pt x="258" y="6178"/>
                  </a:cubicBezTo>
                  <a:lnTo>
                    <a:pt x="6449" y="6178"/>
                  </a:lnTo>
                  <a:cubicBezTo>
                    <a:pt x="6590" y="6178"/>
                    <a:pt x="6707" y="6075"/>
                    <a:pt x="6707" y="5920"/>
                  </a:cubicBezTo>
                  <a:lnTo>
                    <a:pt x="6707" y="4166"/>
                  </a:lnTo>
                  <a:cubicBezTo>
                    <a:pt x="6707" y="4127"/>
                    <a:pt x="6707" y="4101"/>
                    <a:pt x="6694" y="4076"/>
                  </a:cubicBezTo>
                  <a:lnTo>
                    <a:pt x="5971" y="2180"/>
                  </a:lnTo>
                  <a:cubicBezTo>
                    <a:pt x="5933" y="2103"/>
                    <a:pt x="5882" y="2051"/>
                    <a:pt x="5804" y="2026"/>
                  </a:cubicBezTo>
                  <a:cubicBezTo>
                    <a:pt x="5774" y="2017"/>
                    <a:pt x="5745" y="2013"/>
                    <a:pt x="5717" y="2013"/>
                  </a:cubicBezTo>
                  <a:cubicBezTo>
                    <a:pt x="5663" y="2013"/>
                    <a:pt x="5614" y="2029"/>
                    <a:pt x="5572" y="2064"/>
                  </a:cubicBezTo>
                  <a:lnTo>
                    <a:pt x="5159" y="2373"/>
                  </a:lnTo>
                  <a:lnTo>
                    <a:pt x="4630" y="877"/>
                  </a:lnTo>
                  <a:cubicBezTo>
                    <a:pt x="4604" y="826"/>
                    <a:pt x="4578" y="787"/>
                    <a:pt x="4540" y="762"/>
                  </a:cubicBezTo>
                  <a:lnTo>
                    <a:pt x="3572" y="52"/>
                  </a:lnTo>
                  <a:cubicBezTo>
                    <a:pt x="3525" y="16"/>
                    <a:pt x="3473" y="0"/>
                    <a:pt x="3421"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21"/>
            <p:cNvSpPr/>
            <p:nvPr/>
          </p:nvSpPr>
          <p:spPr>
            <a:xfrm>
              <a:off x="5487997" y="3530355"/>
              <a:ext cx="76289" cy="159078"/>
            </a:xfrm>
            <a:custGeom>
              <a:rect b="b" l="l" r="r" t="t"/>
              <a:pathLst>
                <a:path extrusionOk="0" h="3793" w="1819">
                  <a:moveTo>
                    <a:pt x="1509" y="1"/>
                  </a:moveTo>
                  <a:lnTo>
                    <a:pt x="104" y="1277"/>
                  </a:lnTo>
                  <a:cubicBezTo>
                    <a:pt x="1" y="1368"/>
                    <a:pt x="1" y="1535"/>
                    <a:pt x="90" y="1638"/>
                  </a:cubicBezTo>
                  <a:lnTo>
                    <a:pt x="1136" y="2838"/>
                  </a:lnTo>
                  <a:lnTo>
                    <a:pt x="620" y="3354"/>
                  </a:lnTo>
                  <a:cubicBezTo>
                    <a:pt x="517" y="3444"/>
                    <a:pt x="517" y="3612"/>
                    <a:pt x="620" y="3715"/>
                  </a:cubicBezTo>
                  <a:cubicBezTo>
                    <a:pt x="671" y="3767"/>
                    <a:pt x="735" y="3792"/>
                    <a:pt x="800" y="3792"/>
                  </a:cubicBezTo>
                  <a:cubicBezTo>
                    <a:pt x="864" y="3792"/>
                    <a:pt x="929" y="3767"/>
                    <a:pt x="981" y="3715"/>
                  </a:cubicBezTo>
                  <a:lnTo>
                    <a:pt x="1664" y="3031"/>
                  </a:lnTo>
                  <a:cubicBezTo>
                    <a:pt x="1767" y="2928"/>
                    <a:pt x="1767" y="2773"/>
                    <a:pt x="1677" y="2670"/>
                  </a:cubicBezTo>
                  <a:lnTo>
                    <a:pt x="645" y="1483"/>
                  </a:lnTo>
                  <a:lnTo>
                    <a:pt x="1819" y="413"/>
                  </a:lnTo>
                  <a:lnTo>
                    <a:pt x="1767" y="245"/>
                  </a:lnTo>
                  <a:cubicBezTo>
                    <a:pt x="1741" y="194"/>
                    <a:pt x="1715" y="155"/>
                    <a:pt x="1677" y="130"/>
                  </a:cubicBezTo>
                  <a:lnTo>
                    <a:pt x="1509" y="1"/>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21"/>
            <p:cNvSpPr/>
            <p:nvPr/>
          </p:nvSpPr>
          <p:spPr>
            <a:xfrm>
              <a:off x="5367925" y="3661793"/>
              <a:ext cx="58464" cy="29232"/>
            </a:xfrm>
            <a:custGeom>
              <a:rect b="b" l="l" r="r" t="t"/>
              <a:pathLst>
                <a:path extrusionOk="0" h="697" w="1394">
                  <a:moveTo>
                    <a:pt x="193" y="0"/>
                  </a:moveTo>
                  <a:lnTo>
                    <a:pt x="90" y="78"/>
                  </a:lnTo>
                  <a:cubicBezTo>
                    <a:pt x="39" y="117"/>
                    <a:pt x="1" y="194"/>
                    <a:pt x="1" y="271"/>
                  </a:cubicBezTo>
                  <a:lnTo>
                    <a:pt x="1" y="490"/>
                  </a:lnTo>
                  <a:lnTo>
                    <a:pt x="1070" y="697"/>
                  </a:lnTo>
                  <a:lnTo>
                    <a:pt x="1122" y="697"/>
                  </a:lnTo>
                  <a:cubicBezTo>
                    <a:pt x="1239" y="697"/>
                    <a:pt x="1342" y="619"/>
                    <a:pt x="1368" y="490"/>
                  </a:cubicBezTo>
                  <a:cubicBezTo>
                    <a:pt x="1393" y="349"/>
                    <a:pt x="1303" y="220"/>
                    <a:pt x="1161" y="194"/>
                  </a:cubicBezTo>
                  <a:lnTo>
                    <a:pt x="193"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21"/>
            <p:cNvSpPr/>
            <p:nvPr/>
          </p:nvSpPr>
          <p:spPr>
            <a:xfrm>
              <a:off x="5324643" y="3714259"/>
              <a:ext cx="367856" cy="159078"/>
            </a:xfrm>
            <a:custGeom>
              <a:rect b="b" l="l" r="r" t="t"/>
              <a:pathLst>
                <a:path extrusionOk="0" h="3793" w="8771">
                  <a:moveTo>
                    <a:pt x="271" y="1"/>
                  </a:moveTo>
                  <a:cubicBezTo>
                    <a:pt x="116" y="1"/>
                    <a:pt x="1" y="116"/>
                    <a:pt x="1" y="259"/>
                  </a:cubicBezTo>
                  <a:lnTo>
                    <a:pt x="1" y="3534"/>
                  </a:lnTo>
                  <a:cubicBezTo>
                    <a:pt x="1" y="3676"/>
                    <a:pt x="116" y="3792"/>
                    <a:pt x="259" y="3792"/>
                  </a:cubicBezTo>
                  <a:lnTo>
                    <a:pt x="8513" y="3792"/>
                  </a:lnTo>
                  <a:cubicBezTo>
                    <a:pt x="8654" y="3792"/>
                    <a:pt x="8771" y="3676"/>
                    <a:pt x="8771" y="3534"/>
                  </a:cubicBezTo>
                  <a:lnTo>
                    <a:pt x="8771" y="259"/>
                  </a:lnTo>
                  <a:cubicBezTo>
                    <a:pt x="8771" y="142"/>
                    <a:pt x="8693" y="39"/>
                    <a:pt x="8564" y="13"/>
                  </a:cubicBezTo>
                  <a:cubicBezTo>
                    <a:pt x="8545" y="9"/>
                    <a:pt x="8525" y="7"/>
                    <a:pt x="8506" y="7"/>
                  </a:cubicBezTo>
                  <a:cubicBezTo>
                    <a:pt x="8411" y="7"/>
                    <a:pt x="8323" y="59"/>
                    <a:pt x="8281" y="155"/>
                  </a:cubicBezTo>
                  <a:cubicBezTo>
                    <a:pt x="8138" y="452"/>
                    <a:pt x="7816" y="645"/>
                    <a:pt x="7481" y="645"/>
                  </a:cubicBezTo>
                  <a:cubicBezTo>
                    <a:pt x="7146" y="645"/>
                    <a:pt x="6823" y="452"/>
                    <a:pt x="6681" y="155"/>
                  </a:cubicBezTo>
                  <a:cubicBezTo>
                    <a:pt x="6642" y="65"/>
                    <a:pt x="6552" y="1"/>
                    <a:pt x="6449" y="1"/>
                  </a:cubicBezTo>
                  <a:cubicBezTo>
                    <a:pt x="6346" y="1"/>
                    <a:pt x="6255" y="65"/>
                    <a:pt x="6217" y="155"/>
                  </a:cubicBezTo>
                  <a:cubicBezTo>
                    <a:pt x="6075" y="452"/>
                    <a:pt x="5753" y="645"/>
                    <a:pt x="5417" y="645"/>
                  </a:cubicBezTo>
                  <a:cubicBezTo>
                    <a:pt x="5082" y="645"/>
                    <a:pt x="4759" y="452"/>
                    <a:pt x="4618" y="155"/>
                  </a:cubicBezTo>
                  <a:cubicBezTo>
                    <a:pt x="4579" y="65"/>
                    <a:pt x="4489" y="1"/>
                    <a:pt x="4386" y="1"/>
                  </a:cubicBezTo>
                  <a:cubicBezTo>
                    <a:pt x="4283" y="1"/>
                    <a:pt x="4192" y="65"/>
                    <a:pt x="4154" y="155"/>
                  </a:cubicBezTo>
                  <a:cubicBezTo>
                    <a:pt x="4011" y="452"/>
                    <a:pt x="3689" y="645"/>
                    <a:pt x="3354" y="645"/>
                  </a:cubicBezTo>
                  <a:cubicBezTo>
                    <a:pt x="3019" y="645"/>
                    <a:pt x="2696" y="452"/>
                    <a:pt x="2554" y="155"/>
                  </a:cubicBezTo>
                  <a:cubicBezTo>
                    <a:pt x="2515" y="65"/>
                    <a:pt x="2425" y="1"/>
                    <a:pt x="2322" y="1"/>
                  </a:cubicBezTo>
                  <a:cubicBezTo>
                    <a:pt x="2219" y="1"/>
                    <a:pt x="2128" y="65"/>
                    <a:pt x="2090" y="155"/>
                  </a:cubicBezTo>
                  <a:cubicBezTo>
                    <a:pt x="1948" y="452"/>
                    <a:pt x="1626" y="645"/>
                    <a:pt x="1290" y="645"/>
                  </a:cubicBezTo>
                  <a:cubicBezTo>
                    <a:pt x="955" y="645"/>
                    <a:pt x="632" y="452"/>
                    <a:pt x="491" y="155"/>
                  </a:cubicBezTo>
                  <a:cubicBezTo>
                    <a:pt x="452" y="65"/>
                    <a:pt x="374" y="13"/>
                    <a:pt x="27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21"/>
            <p:cNvSpPr/>
            <p:nvPr/>
          </p:nvSpPr>
          <p:spPr>
            <a:xfrm>
              <a:off x="5324643" y="3780272"/>
              <a:ext cx="367856" cy="93065"/>
            </a:xfrm>
            <a:custGeom>
              <a:rect b="b" l="l" r="r" t="t"/>
              <a:pathLst>
                <a:path extrusionOk="0" h="2219" w="8771">
                  <a:moveTo>
                    <a:pt x="259" y="0"/>
                  </a:moveTo>
                  <a:cubicBezTo>
                    <a:pt x="194" y="129"/>
                    <a:pt x="104" y="245"/>
                    <a:pt x="1" y="348"/>
                  </a:cubicBezTo>
                  <a:lnTo>
                    <a:pt x="1" y="1960"/>
                  </a:lnTo>
                  <a:cubicBezTo>
                    <a:pt x="1" y="2102"/>
                    <a:pt x="116" y="2218"/>
                    <a:pt x="259" y="2218"/>
                  </a:cubicBezTo>
                  <a:lnTo>
                    <a:pt x="8513" y="2218"/>
                  </a:lnTo>
                  <a:cubicBezTo>
                    <a:pt x="8654" y="2218"/>
                    <a:pt x="8771" y="2102"/>
                    <a:pt x="8771" y="1960"/>
                  </a:cubicBezTo>
                  <a:lnTo>
                    <a:pt x="8771" y="348"/>
                  </a:lnTo>
                  <a:cubicBezTo>
                    <a:pt x="8667" y="245"/>
                    <a:pt x="8577" y="129"/>
                    <a:pt x="8513" y="0"/>
                  </a:cubicBezTo>
                  <a:cubicBezTo>
                    <a:pt x="8332" y="387"/>
                    <a:pt x="7932" y="645"/>
                    <a:pt x="7481" y="645"/>
                  </a:cubicBezTo>
                  <a:cubicBezTo>
                    <a:pt x="7029" y="645"/>
                    <a:pt x="6630" y="387"/>
                    <a:pt x="6449" y="0"/>
                  </a:cubicBezTo>
                  <a:cubicBezTo>
                    <a:pt x="6269" y="387"/>
                    <a:pt x="5868" y="645"/>
                    <a:pt x="5417" y="645"/>
                  </a:cubicBezTo>
                  <a:cubicBezTo>
                    <a:pt x="4966" y="645"/>
                    <a:pt x="4566" y="387"/>
                    <a:pt x="4386" y="0"/>
                  </a:cubicBezTo>
                  <a:cubicBezTo>
                    <a:pt x="4205" y="387"/>
                    <a:pt x="3805" y="645"/>
                    <a:pt x="3354" y="645"/>
                  </a:cubicBezTo>
                  <a:cubicBezTo>
                    <a:pt x="2902" y="645"/>
                    <a:pt x="2503" y="387"/>
                    <a:pt x="2322" y="0"/>
                  </a:cubicBezTo>
                  <a:cubicBezTo>
                    <a:pt x="2142" y="387"/>
                    <a:pt x="1741" y="645"/>
                    <a:pt x="1290" y="645"/>
                  </a:cubicBezTo>
                  <a:cubicBezTo>
                    <a:pt x="839" y="645"/>
                    <a:pt x="439" y="387"/>
                    <a:pt x="25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2" name="Google Shape;4332;p121"/>
          <p:cNvGrpSpPr/>
          <p:nvPr/>
        </p:nvGrpSpPr>
        <p:grpSpPr>
          <a:xfrm>
            <a:off x="6550321" y="2139560"/>
            <a:ext cx="414367" cy="412354"/>
            <a:chOff x="6550321" y="2139560"/>
            <a:chExt cx="414367" cy="412354"/>
          </a:xfrm>
        </p:grpSpPr>
        <p:sp>
          <p:nvSpPr>
            <p:cNvPr id="4333" name="Google Shape;4333;p121"/>
            <p:cNvSpPr/>
            <p:nvPr/>
          </p:nvSpPr>
          <p:spPr>
            <a:xfrm>
              <a:off x="6747729" y="2139560"/>
              <a:ext cx="216956" cy="208987"/>
            </a:xfrm>
            <a:custGeom>
              <a:rect b="b" l="l" r="r" t="t"/>
              <a:pathLst>
                <a:path extrusionOk="0" h="4983" w="5173">
                  <a:moveTo>
                    <a:pt x="1819" y="1629"/>
                  </a:moveTo>
                  <a:lnTo>
                    <a:pt x="1819" y="1629"/>
                  </a:lnTo>
                  <a:cubicBezTo>
                    <a:pt x="1883" y="1642"/>
                    <a:pt x="1960" y="1655"/>
                    <a:pt x="2038" y="1668"/>
                  </a:cubicBezTo>
                  <a:cubicBezTo>
                    <a:pt x="2077" y="1668"/>
                    <a:pt x="2115" y="1681"/>
                    <a:pt x="2154" y="1720"/>
                  </a:cubicBezTo>
                  <a:cubicBezTo>
                    <a:pt x="2180" y="1746"/>
                    <a:pt x="2193" y="1784"/>
                    <a:pt x="2193" y="1835"/>
                  </a:cubicBezTo>
                  <a:cubicBezTo>
                    <a:pt x="2193" y="1887"/>
                    <a:pt x="2180" y="1926"/>
                    <a:pt x="2154" y="1952"/>
                  </a:cubicBezTo>
                  <a:cubicBezTo>
                    <a:pt x="2116" y="1991"/>
                    <a:pt x="2071" y="2010"/>
                    <a:pt x="2027" y="2010"/>
                  </a:cubicBezTo>
                  <a:cubicBezTo>
                    <a:pt x="1983" y="2010"/>
                    <a:pt x="1941" y="1991"/>
                    <a:pt x="1909" y="1952"/>
                  </a:cubicBezTo>
                  <a:cubicBezTo>
                    <a:pt x="1871" y="1926"/>
                    <a:pt x="1857" y="1887"/>
                    <a:pt x="1857" y="1835"/>
                  </a:cubicBezTo>
                  <a:cubicBezTo>
                    <a:pt x="1857" y="1771"/>
                    <a:pt x="1845" y="1694"/>
                    <a:pt x="1819" y="1629"/>
                  </a:cubicBezTo>
                  <a:close/>
                  <a:moveTo>
                    <a:pt x="2685" y="0"/>
                  </a:moveTo>
                  <a:cubicBezTo>
                    <a:pt x="2380" y="0"/>
                    <a:pt x="2073" y="57"/>
                    <a:pt x="1780" y="172"/>
                  </a:cubicBezTo>
                  <a:cubicBezTo>
                    <a:pt x="1432" y="301"/>
                    <a:pt x="1226" y="662"/>
                    <a:pt x="1290" y="1023"/>
                  </a:cubicBezTo>
                  <a:cubicBezTo>
                    <a:pt x="1303" y="1062"/>
                    <a:pt x="1303" y="1087"/>
                    <a:pt x="1316" y="1127"/>
                  </a:cubicBezTo>
                  <a:cubicBezTo>
                    <a:pt x="1290" y="1113"/>
                    <a:pt x="1252" y="1113"/>
                    <a:pt x="1212" y="1101"/>
                  </a:cubicBezTo>
                  <a:cubicBezTo>
                    <a:pt x="1168" y="1093"/>
                    <a:pt x="1123" y="1089"/>
                    <a:pt x="1079" y="1089"/>
                  </a:cubicBezTo>
                  <a:cubicBezTo>
                    <a:pt x="765" y="1089"/>
                    <a:pt x="474" y="1284"/>
                    <a:pt x="361" y="1577"/>
                  </a:cubicBezTo>
                  <a:cubicBezTo>
                    <a:pt x="0" y="2506"/>
                    <a:pt x="220" y="3551"/>
                    <a:pt x="916" y="4260"/>
                  </a:cubicBezTo>
                  <a:cubicBezTo>
                    <a:pt x="1393" y="4724"/>
                    <a:pt x="2012" y="4982"/>
                    <a:pt x="2683" y="4982"/>
                  </a:cubicBezTo>
                  <a:cubicBezTo>
                    <a:pt x="3353" y="4982"/>
                    <a:pt x="3972" y="4724"/>
                    <a:pt x="4450" y="4260"/>
                  </a:cubicBezTo>
                  <a:cubicBezTo>
                    <a:pt x="4914" y="3783"/>
                    <a:pt x="5172" y="3164"/>
                    <a:pt x="5172" y="2494"/>
                  </a:cubicBezTo>
                  <a:cubicBezTo>
                    <a:pt x="5172" y="1823"/>
                    <a:pt x="4914" y="1204"/>
                    <a:pt x="4450" y="726"/>
                  </a:cubicBezTo>
                  <a:cubicBezTo>
                    <a:pt x="3968" y="253"/>
                    <a:pt x="3331" y="0"/>
                    <a:pt x="268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21"/>
            <p:cNvSpPr/>
            <p:nvPr/>
          </p:nvSpPr>
          <p:spPr>
            <a:xfrm>
              <a:off x="6550321" y="2139728"/>
              <a:ext cx="414367" cy="412186"/>
            </a:xfrm>
            <a:custGeom>
              <a:rect b="b" l="l" r="r" t="t"/>
              <a:pathLst>
                <a:path extrusionOk="0" h="9828" w="9880">
                  <a:moveTo>
                    <a:pt x="1715" y="0"/>
                  </a:moveTo>
                  <a:cubicBezTo>
                    <a:pt x="1509" y="0"/>
                    <a:pt x="1316" y="77"/>
                    <a:pt x="1173" y="220"/>
                  </a:cubicBezTo>
                  <a:lnTo>
                    <a:pt x="310" y="1083"/>
                  </a:lnTo>
                  <a:cubicBezTo>
                    <a:pt x="0" y="1381"/>
                    <a:pt x="0" y="1871"/>
                    <a:pt x="310" y="2180"/>
                  </a:cubicBezTo>
                  <a:cubicBezTo>
                    <a:pt x="456" y="2326"/>
                    <a:pt x="652" y="2404"/>
                    <a:pt x="854" y="2404"/>
                  </a:cubicBezTo>
                  <a:cubicBezTo>
                    <a:pt x="883" y="2404"/>
                    <a:pt x="912" y="2402"/>
                    <a:pt x="941" y="2399"/>
                  </a:cubicBezTo>
                  <a:lnTo>
                    <a:pt x="941" y="2657"/>
                  </a:lnTo>
                  <a:cubicBezTo>
                    <a:pt x="941" y="3006"/>
                    <a:pt x="1173" y="3302"/>
                    <a:pt x="1483" y="3392"/>
                  </a:cubicBezTo>
                  <a:cubicBezTo>
                    <a:pt x="1367" y="3534"/>
                    <a:pt x="1302" y="3714"/>
                    <a:pt x="1302" y="3895"/>
                  </a:cubicBezTo>
                  <a:cubicBezTo>
                    <a:pt x="1302" y="4101"/>
                    <a:pt x="1380" y="4295"/>
                    <a:pt x="1534" y="4450"/>
                  </a:cubicBezTo>
                  <a:lnTo>
                    <a:pt x="2347" y="5262"/>
                  </a:lnTo>
                  <a:cubicBezTo>
                    <a:pt x="2296" y="5327"/>
                    <a:pt x="2257" y="5379"/>
                    <a:pt x="2219" y="5456"/>
                  </a:cubicBezTo>
                  <a:cubicBezTo>
                    <a:pt x="2167" y="5572"/>
                    <a:pt x="2025" y="5662"/>
                    <a:pt x="1883" y="5662"/>
                  </a:cubicBezTo>
                  <a:cubicBezTo>
                    <a:pt x="1741" y="5662"/>
                    <a:pt x="1612" y="5585"/>
                    <a:pt x="1548" y="5456"/>
                  </a:cubicBezTo>
                  <a:cubicBezTo>
                    <a:pt x="1431" y="5198"/>
                    <a:pt x="1173" y="5030"/>
                    <a:pt x="890" y="5017"/>
                  </a:cubicBezTo>
                  <a:cubicBezTo>
                    <a:pt x="874" y="5016"/>
                    <a:pt x="859" y="5016"/>
                    <a:pt x="843" y="5016"/>
                  </a:cubicBezTo>
                  <a:cubicBezTo>
                    <a:pt x="653" y="5016"/>
                    <a:pt x="465" y="5092"/>
                    <a:pt x="322" y="5224"/>
                  </a:cubicBezTo>
                  <a:cubicBezTo>
                    <a:pt x="167" y="5379"/>
                    <a:pt x="78" y="5572"/>
                    <a:pt x="78" y="5791"/>
                  </a:cubicBezTo>
                  <a:lnTo>
                    <a:pt x="78" y="9054"/>
                  </a:lnTo>
                  <a:cubicBezTo>
                    <a:pt x="78" y="9480"/>
                    <a:pt x="425" y="9828"/>
                    <a:pt x="851" y="9828"/>
                  </a:cubicBezTo>
                  <a:lnTo>
                    <a:pt x="9105" y="9828"/>
                  </a:lnTo>
                  <a:cubicBezTo>
                    <a:pt x="9505" y="9828"/>
                    <a:pt x="9840" y="9531"/>
                    <a:pt x="9879" y="9131"/>
                  </a:cubicBezTo>
                  <a:lnTo>
                    <a:pt x="9879" y="9054"/>
                  </a:lnTo>
                  <a:lnTo>
                    <a:pt x="9879" y="5791"/>
                  </a:lnTo>
                  <a:cubicBezTo>
                    <a:pt x="9879" y="5430"/>
                    <a:pt x="9634" y="5121"/>
                    <a:pt x="9286" y="5030"/>
                  </a:cubicBezTo>
                  <a:cubicBezTo>
                    <a:pt x="9228" y="5017"/>
                    <a:pt x="9169" y="5011"/>
                    <a:pt x="9112" y="5011"/>
                  </a:cubicBezTo>
                  <a:cubicBezTo>
                    <a:pt x="8814" y="5011"/>
                    <a:pt x="8539" y="5175"/>
                    <a:pt x="8409" y="5456"/>
                  </a:cubicBezTo>
                  <a:cubicBezTo>
                    <a:pt x="8357" y="5572"/>
                    <a:pt x="8215" y="5662"/>
                    <a:pt x="8074" y="5662"/>
                  </a:cubicBezTo>
                  <a:cubicBezTo>
                    <a:pt x="7931" y="5662"/>
                    <a:pt x="7802" y="5572"/>
                    <a:pt x="7738" y="5456"/>
                  </a:cubicBezTo>
                  <a:cubicBezTo>
                    <a:pt x="7609" y="5185"/>
                    <a:pt x="7338" y="5017"/>
                    <a:pt x="7042" y="5017"/>
                  </a:cubicBezTo>
                  <a:cubicBezTo>
                    <a:pt x="6745" y="5017"/>
                    <a:pt x="6475" y="5185"/>
                    <a:pt x="6346" y="5456"/>
                  </a:cubicBezTo>
                  <a:cubicBezTo>
                    <a:pt x="6294" y="5572"/>
                    <a:pt x="6152" y="5662"/>
                    <a:pt x="6010" y="5662"/>
                  </a:cubicBezTo>
                  <a:cubicBezTo>
                    <a:pt x="5868" y="5662"/>
                    <a:pt x="5739" y="5572"/>
                    <a:pt x="5675" y="5456"/>
                  </a:cubicBezTo>
                  <a:cubicBezTo>
                    <a:pt x="5546" y="5185"/>
                    <a:pt x="5275" y="5017"/>
                    <a:pt x="4978" y="5017"/>
                  </a:cubicBezTo>
                  <a:cubicBezTo>
                    <a:pt x="4681" y="5017"/>
                    <a:pt x="4411" y="5185"/>
                    <a:pt x="4282" y="5456"/>
                  </a:cubicBezTo>
                  <a:cubicBezTo>
                    <a:pt x="4230" y="5572"/>
                    <a:pt x="4088" y="5662"/>
                    <a:pt x="3947" y="5662"/>
                  </a:cubicBezTo>
                  <a:cubicBezTo>
                    <a:pt x="3804" y="5662"/>
                    <a:pt x="3675" y="5572"/>
                    <a:pt x="3611" y="5456"/>
                  </a:cubicBezTo>
                  <a:cubicBezTo>
                    <a:pt x="3586" y="5391"/>
                    <a:pt x="3546" y="5339"/>
                    <a:pt x="3508" y="5288"/>
                  </a:cubicBezTo>
                  <a:lnTo>
                    <a:pt x="4346" y="4450"/>
                  </a:lnTo>
                  <a:cubicBezTo>
                    <a:pt x="4488" y="4295"/>
                    <a:pt x="4566" y="4101"/>
                    <a:pt x="4566" y="3895"/>
                  </a:cubicBezTo>
                  <a:cubicBezTo>
                    <a:pt x="4566" y="3689"/>
                    <a:pt x="4488" y="3496"/>
                    <a:pt x="4346" y="3353"/>
                  </a:cubicBezTo>
                  <a:cubicBezTo>
                    <a:pt x="4191" y="3198"/>
                    <a:pt x="3998" y="3121"/>
                    <a:pt x="3792" y="3121"/>
                  </a:cubicBezTo>
                  <a:cubicBezTo>
                    <a:pt x="3766" y="3121"/>
                    <a:pt x="3740" y="3121"/>
                    <a:pt x="3715" y="3135"/>
                  </a:cubicBezTo>
                  <a:lnTo>
                    <a:pt x="3715" y="2863"/>
                  </a:lnTo>
                  <a:cubicBezTo>
                    <a:pt x="3715" y="2515"/>
                    <a:pt x="3482" y="2218"/>
                    <a:pt x="3159" y="2129"/>
                  </a:cubicBezTo>
                  <a:cubicBezTo>
                    <a:pt x="3288" y="1986"/>
                    <a:pt x="3353" y="1819"/>
                    <a:pt x="3353" y="1625"/>
                  </a:cubicBezTo>
                  <a:cubicBezTo>
                    <a:pt x="3353" y="1419"/>
                    <a:pt x="3263" y="1226"/>
                    <a:pt x="3121" y="1083"/>
                  </a:cubicBezTo>
                  <a:lnTo>
                    <a:pt x="2257" y="220"/>
                  </a:lnTo>
                  <a:cubicBezTo>
                    <a:pt x="2115" y="77"/>
                    <a:pt x="1921" y="0"/>
                    <a:pt x="171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21"/>
            <p:cNvSpPr/>
            <p:nvPr/>
          </p:nvSpPr>
          <p:spPr>
            <a:xfrm>
              <a:off x="6625476" y="2248980"/>
              <a:ext cx="95791" cy="101201"/>
            </a:xfrm>
            <a:custGeom>
              <a:rect b="b" l="l" r="r" t="t"/>
              <a:pathLst>
                <a:path extrusionOk="0" h="2413" w="2284">
                  <a:moveTo>
                    <a:pt x="1149" y="0"/>
                  </a:moveTo>
                  <a:cubicBezTo>
                    <a:pt x="1006" y="0"/>
                    <a:pt x="891" y="117"/>
                    <a:pt x="891" y="258"/>
                  </a:cubicBezTo>
                  <a:lnTo>
                    <a:pt x="891" y="1535"/>
                  </a:lnTo>
                  <a:lnTo>
                    <a:pt x="465" y="1109"/>
                  </a:lnTo>
                  <a:cubicBezTo>
                    <a:pt x="413" y="1058"/>
                    <a:pt x="349" y="1032"/>
                    <a:pt x="284" y="1032"/>
                  </a:cubicBezTo>
                  <a:cubicBezTo>
                    <a:pt x="220" y="1032"/>
                    <a:pt x="155" y="1058"/>
                    <a:pt x="104" y="1109"/>
                  </a:cubicBezTo>
                  <a:cubicBezTo>
                    <a:pt x="0" y="1213"/>
                    <a:pt x="0" y="1381"/>
                    <a:pt x="104" y="1470"/>
                  </a:cubicBezTo>
                  <a:lnTo>
                    <a:pt x="955" y="2335"/>
                  </a:lnTo>
                  <a:cubicBezTo>
                    <a:pt x="1006" y="2387"/>
                    <a:pt x="1071" y="2412"/>
                    <a:pt x="1149" y="2412"/>
                  </a:cubicBezTo>
                  <a:cubicBezTo>
                    <a:pt x="1213" y="2412"/>
                    <a:pt x="1278" y="2387"/>
                    <a:pt x="1329" y="2335"/>
                  </a:cubicBezTo>
                  <a:lnTo>
                    <a:pt x="2181" y="1470"/>
                  </a:lnTo>
                  <a:cubicBezTo>
                    <a:pt x="2284" y="1381"/>
                    <a:pt x="2284" y="1213"/>
                    <a:pt x="2181" y="1109"/>
                  </a:cubicBezTo>
                  <a:cubicBezTo>
                    <a:pt x="2135" y="1058"/>
                    <a:pt x="2071" y="1032"/>
                    <a:pt x="2005" y="1032"/>
                  </a:cubicBezTo>
                  <a:cubicBezTo>
                    <a:pt x="1939" y="1032"/>
                    <a:pt x="1871" y="1058"/>
                    <a:pt x="1819" y="1109"/>
                  </a:cubicBezTo>
                  <a:lnTo>
                    <a:pt x="1407" y="1535"/>
                  </a:lnTo>
                  <a:lnTo>
                    <a:pt x="1407" y="258"/>
                  </a:lnTo>
                  <a:cubicBezTo>
                    <a:pt x="1407" y="117"/>
                    <a:pt x="1290" y="0"/>
                    <a:pt x="114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21"/>
            <p:cNvSpPr/>
            <p:nvPr/>
          </p:nvSpPr>
          <p:spPr>
            <a:xfrm>
              <a:off x="6574100" y="2161326"/>
              <a:ext cx="96336" cy="100656"/>
            </a:xfrm>
            <a:custGeom>
              <a:rect b="b" l="l" r="r" t="t"/>
              <a:pathLst>
                <a:path extrusionOk="0" h="2400" w="2297">
                  <a:moveTo>
                    <a:pt x="1148" y="1"/>
                  </a:moveTo>
                  <a:cubicBezTo>
                    <a:pt x="1084" y="1"/>
                    <a:pt x="1019" y="14"/>
                    <a:pt x="967" y="66"/>
                  </a:cubicBezTo>
                  <a:lnTo>
                    <a:pt x="104" y="930"/>
                  </a:lnTo>
                  <a:cubicBezTo>
                    <a:pt x="1" y="1033"/>
                    <a:pt x="1" y="1201"/>
                    <a:pt x="104" y="1291"/>
                  </a:cubicBezTo>
                  <a:cubicBezTo>
                    <a:pt x="155" y="1342"/>
                    <a:pt x="223" y="1368"/>
                    <a:pt x="289" y="1368"/>
                  </a:cubicBezTo>
                  <a:cubicBezTo>
                    <a:pt x="355" y="1368"/>
                    <a:pt x="420" y="1342"/>
                    <a:pt x="465" y="1291"/>
                  </a:cubicBezTo>
                  <a:lnTo>
                    <a:pt x="890" y="878"/>
                  </a:lnTo>
                  <a:lnTo>
                    <a:pt x="890" y="2142"/>
                  </a:lnTo>
                  <a:cubicBezTo>
                    <a:pt x="890" y="2284"/>
                    <a:pt x="1007" y="2400"/>
                    <a:pt x="1148" y="2400"/>
                  </a:cubicBezTo>
                  <a:cubicBezTo>
                    <a:pt x="1290" y="2400"/>
                    <a:pt x="1406" y="2284"/>
                    <a:pt x="1406" y="2142"/>
                  </a:cubicBezTo>
                  <a:lnTo>
                    <a:pt x="1406" y="878"/>
                  </a:lnTo>
                  <a:lnTo>
                    <a:pt x="1819" y="1291"/>
                  </a:lnTo>
                  <a:cubicBezTo>
                    <a:pt x="1870" y="1342"/>
                    <a:pt x="1938" y="1368"/>
                    <a:pt x="2006" y="1368"/>
                  </a:cubicBezTo>
                  <a:cubicBezTo>
                    <a:pt x="2074" y="1368"/>
                    <a:pt x="2142" y="1342"/>
                    <a:pt x="2193" y="1291"/>
                  </a:cubicBezTo>
                  <a:cubicBezTo>
                    <a:pt x="2296" y="1201"/>
                    <a:pt x="2296" y="1033"/>
                    <a:pt x="2193" y="930"/>
                  </a:cubicBezTo>
                  <a:lnTo>
                    <a:pt x="1329" y="66"/>
                  </a:lnTo>
                  <a:cubicBezTo>
                    <a:pt x="1277" y="14"/>
                    <a:pt x="1213" y="1"/>
                    <a:pt x="114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21"/>
            <p:cNvSpPr/>
            <p:nvPr/>
          </p:nvSpPr>
          <p:spPr>
            <a:xfrm>
              <a:off x="6574100" y="2161326"/>
              <a:ext cx="96336" cy="100656"/>
            </a:xfrm>
            <a:custGeom>
              <a:rect b="b" l="l" r="r" t="t"/>
              <a:pathLst>
                <a:path extrusionOk="0" h="2400" w="2297">
                  <a:moveTo>
                    <a:pt x="1148" y="1"/>
                  </a:moveTo>
                  <a:cubicBezTo>
                    <a:pt x="1084" y="1"/>
                    <a:pt x="1019" y="14"/>
                    <a:pt x="967" y="66"/>
                  </a:cubicBezTo>
                  <a:lnTo>
                    <a:pt x="104" y="930"/>
                  </a:lnTo>
                  <a:cubicBezTo>
                    <a:pt x="1" y="1033"/>
                    <a:pt x="1" y="1201"/>
                    <a:pt x="104" y="1291"/>
                  </a:cubicBezTo>
                  <a:cubicBezTo>
                    <a:pt x="155" y="1342"/>
                    <a:pt x="223" y="1368"/>
                    <a:pt x="289" y="1368"/>
                  </a:cubicBezTo>
                  <a:cubicBezTo>
                    <a:pt x="355" y="1368"/>
                    <a:pt x="420" y="1342"/>
                    <a:pt x="465" y="1291"/>
                  </a:cubicBezTo>
                  <a:lnTo>
                    <a:pt x="890" y="878"/>
                  </a:lnTo>
                  <a:lnTo>
                    <a:pt x="890" y="2142"/>
                  </a:lnTo>
                  <a:cubicBezTo>
                    <a:pt x="890" y="2284"/>
                    <a:pt x="1007" y="2400"/>
                    <a:pt x="1148" y="2400"/>
                  </a:cubicBezTo>
                  <a:cubicBezTo>
                    <a:pt x="1290" y="2400"/>
                    <a:pt x="1406" y="2284"/>
                    <a:pt x="1406" y="2142"/>
                  </a:cubicBezTo>
                  <a:lnTo>
                    <a:pt x="1406" y="878"/>
                  </a:lnTo>
                  <a:lnTo>
                    <a:pt x="1819" y="1291"/>
                  </a:lnTo>
                  <a:cubicBezTo>
                    <a:pt x="1870" y="1342"/>
                    <a:pt x="1938" y="1368"/>
                    <a:pt x="2006" y="1368"/>
                  </a:cubicBezTo>
                  <a:cubicBezTo>
                    <a:pt x="2074" y="1368"/>
                    <a:pt x="2142" y="1342"/>
                    <a:pt x="2193" y="1291"/>
                  </a:cubicBezTo>
                  <a:cubicBezTo>
                    <a:pt x="2296" y="1201"/>
                    <a:pt x="2296" y="1033"/>
                    <a:pt x="2193" y="930"/>
                  </a:cubicBezTo>
                  <a:lnTo>
                    <a:pt x="1329" y="66"/>
                  </a:lnTo>
                  <a:cubicBezTo>
                    <a:pt x="1277" y="14"/>
                    <a:pt x="1213" y="1"/>
                    <a:pt x="114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21"/>
            <p:cNvSpPr/>
            <p:nvPr/>
          </p:nvSpPr>
          <p:spPr>
            <a:xfrm>
              <a:off x="6771005" y="2161075"/>
              <a:ext cx="180132" cy="165831"/>
            </a:xfrm>
            <a:custGeom>
              <a:rect b="b" l="l" r="r" t="t"/>
              <a:pathLst>
                <a:path extrusionOk="0" h="3954" w="4295">
                  <a:moveTo>
                    <a:pt x="2131" y="0"/>
                  </a:moveTo>
                  <a:cubicBezTo>
                    <a:pt x="1888" y="0"/>
                    <a:pt x="1642" y="45"/>
                    <a:pt x="1405" y="136"/>
                  </a:cubicBezTo>
                  <a:cubicBezTo>
                    <a:pt x="1290" y="175"/>
                    <a:pt x="1225" y="304"/>
                    <a:pt x="1251" y="420"/>
                  </a:cubicBezTo>
                  <a:cubicBezTo>
                    <a:pt x="1264" y="536"/>
                    <a:pt x="1367" y="626"/>
                    <a:pt x="1496" y="639"/>
                  </a:cubicBezTo>
                  <a:cubicBezTo>
                    <a:pt x="1663" y="639"/>
                    <a:pt x="1832" y="717"/>
                    <a:pt x="1961" y="832"/>
                  </a:cubicBezTo>
                  <a:cubicBezTo>
                    <a:pt x="2090" y="961"/>
                    <a:pt x="2153" y="1142"/>
                    <a:pt x="2153" y="1322"/>
                  </a:cubicBezTo>
                  <a:cubicBezTo>
                    <a:pt x="2153" y="1503"/>
                    <a:pt x="2090" y="1684"/>
                    <a:pt x="1961" y="1812"/>
                  </a:cubicBezTo>
                  <a:cubicBezTo>
                    <a:pt x="1825" y="1941"/>
                    <a:pt x="1647" y="2006"/>
                    <a:pt x="1470" y="2006"/>
                  </a:cubicBezTo>
                  <a:cubicBezTo>
                    <a:pt x="1293" y="2006"/>
                    <a:pt x="1116" y="1941"/>
                    <a:pt x="980" y="1812"/>
                  </a:cubicBezTo>
                  <a:cubicBezTo>
                    <a:pt x="864" y="1684"/>
                    <a:pt x="786" y="1516"/>
                    <a:pt x="786" y="1348"/>
                  </a:cubicBezTo>
                  <a:cubicBezTo>
                    <a:pt x="774" y="1219"/>
                    <a:pt x="697" y="1116"/>
                    <a:pt x="568" y="1104"/>
                  </a:cubicBezTo>
                  <a:cubicBezTo>
                    <a:pt x="550" y="1100"/>
                    <a:pt x="533" y="1098"/>
                    <a:pt x="516" y="1098"/>
                  </a:cubicBezTo>
                  <a:cubicBezTo>
                    <a:pt x="418" y="1098"/>
                    <a:pt x="328" y="1159"/>
                    <a:pt x="284" y="1258"/>
                  </a:cubicBezTo>
                  <a:cubicBezTo>
                    <a:pt x="0" y="1993"/>
                    <a:pt x="181" y="2818"/>
                    <a:pt x="735" y="3374"/>
                  </a:cubicBezTo>
                  <a:cubicBezTo>
                    <a:pt x="1109" y="3760"/>
                    <a:pt x="1625" y="3953"/>
                    <a:pt x="2128" y="3953"/>
                  </a:cubicBezTo>
                  <a:cubicBezTo>
                    <a:pt x="2631" y="3953"/>
                    <a:pt x="3147" y="3760"/>
                    <a:pt x="3521" y="3374"/>
                  </a:cubicBezTo>
                  <a:cubicBezTo>
                    <a:pt x="4294" y="2600"/>
                    <a:pt x="4294" y="1348"/>
                    <a:pt x="3521" y="574"/>
                  </a:cubicBezTo>
                  <a:cubicBezTo>
                    <a:pt x="3145" y="198"/>
                    <a:pt x="2644" y="0"/>
                    <a:pt x="2131"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21"/>
            <p:cNvSpPr/>
            <p:nvPr/>
          </p:nvSpPr>
          <p:spPr>
            <a:xfrm>
              <a:off x="6575191" y="2371527"/>
              <a:ext cx="367856" cy="158743"/>
            </a:xfrm>
            <a:custGeom>
              <a:rect b="b" l="l" r="r" t="t"/>
              <a:pathLst>
                <a:path extrusionOk="0" h="3785" w="8771">
                  <a:moveTo>
                    <a:pt x="8524" y="1"/>
                  </a:moveTo>
                  <a:cubicBezTo>
                    <a:pt x="8424" y="1"/>
                    <a:pt x="8324" y="60"/>
                    <a:pt x="8280" y="148"/>
                  </a:cubicBezTo>
                  <a:cubicBezTo>
                    <a:pt x="8138" y="457"/>
                    <a:pt x="7828" y="651"/>
                    <a:pt x="7481" y="651"/>
                  </a:cubicBezTo>
                  <a:cubicBezTo>
                    <a:pt x="7145" y="651"/>
                    <a:pt x="6836" y="457"/>
                    <a:pt x="6681" y="148"/>
                  </a:cubicBezTo>
                  <a:cubicBezTo>
                    <a:pt x="6642" y="58"/>
                    <a:pt x="6552" y="6"/>
                    <a:pt x="6449" y="6"/>
                  </a:cubicBezTo>
                  <a:cubicBezTo>
                    <a:pt x="6358" y="6"/>
                    <a:pt x="6268" y="58"/>
                    <a:pt x="6217" y="148"/>
                  </a:cubicBezTo>
                  <a:cubicBezTo>
                    <a:pt x="6074" y="457"/>
                    <a:pt x="5765" y="651"/>
                    <a:pt x="5417" y="651"/>
                  </a:cubicBezTo>
                  <a:cubicBezTo>
                    <a:pt x="5082" y="651"/>
                    <a:pt x="4772" y="457"/>
                    <a:pt x="4618" y="148"/>
                  </a:cubicBezTo>
                  <a:cubicBezTo>
                    <a:pt x="4578" y="58"/>
                    <a:pt x="4489" y="6"/>
                    <a:pt x="4385" y="6"/>
                  </a:cubicBezTo>
                  <a:cubicBezTo>
                    <a:pt x="4295" y="6"/>
                    <a:pt x="4205" y="58"/>
                    <a:pt x="4153" y="148"/>
                  </a:cubicBezTo>
                  <a:cubicBezTo>
                    <a:pt x="4011" y="457"/>
                    <a:pt x="3701" y="651"/>
                    <a:pt x="3354" y="651"/>
                  </a:cubicBezTo>
                  <a:cubicBezTo>
                    <a:pt x="3018" y="651"/>
                    <a:pt x="2709" y="457"/>
                    <a:pt x="2554" y="148"/>
                  </a:cubicBezTo>
                  <a:cubicBezTo>
                    <a:pt x="2515" y="58"/>
                    <a:pt x="2425" y="6"/>
                    <a:pt x="2322" y="6"/>
                  </a:cubicBezTo>
                  <a:cubicBezTo>
                    <a:pt x="2231" y="6"/>
                    <a:pt x="2141" y="58"/>
                    <a:pt x="2090" y="148"/>
                  </a:cubicBezTo>
                  <a:cubicBezTo>
                    <a:pt x="1947" y="457"/>
                    <a:pt x="1638" y="651"/>
                    <a:pt x="1290" y="651"/>
                  </a:cubicBezTo>
                  <a:cubicBezTo>
                    <a:pt x="955" y="651"/>
                    <a:pt x="645" y="457"/>
                    <a:pt x="491" y="161"/>
                  </a:cubicBezTo>
                  <a:cubicBezTo>
                    <a:pt x="451" y="70"/>
                    <a:pt x="374" y="6"/>
                    <a:pt x="271" y="6"/>
                  </a:cubicBezTo>
                  <a:cubicBezTo>
                    <a:pt x="264" y="6"/>
                    <a:pt x="257" y="5"/>
                    <a:pt x="251" y="5"/>
                  </a:cubicBezTo>
                  <a:cubicBezTo>
                    <a:pt x="117" y="5"/>
                    <a:pt x="1" y="129"/>
                    <a:pt x="1" y="264"/>
                  </a:cubicBezTo>
                  <a:lnTo>
                    <a:pt x="1" y="3527"/>
                  </a:lnTo>
                  <a:cubicBezTo>
                    <a:pt x="1" y="3669"/>
                    <a:pt x="116" y="3785"/>
                    <a:pt x="258" y="3785"/>
                  </a:cubicBezTo>
                  <a:lnTo>
                    <a:pt x="8512" y="3785"/>
                  </a:lnTo>
                  <a:cubicBezTo>
                    <a:pt x="8654" y="3785"/>
                    <a:pt x="8770" y="3669"/>
                    <a:pt x="8770" y="3527"/>
                  </a:cubicBezTo>
                  <a:lnTo>
                    <a:pt x="8770" y="264"/>
                  </a:lnTo>
                  <a:cubicBezTo>
                    <a:pt x="8770" y="148"/>
                    <a:pt x="8693" y="32"/>
                    <a:pt x="8576" y="6"/>
                  </a:cubicBezTo>
                  <a:cubicBezTo>
                    <a:pt x="8559" y="2"/>
                    <a:pt x="8541" y="1"/>
                    <a:pt x="852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21"/>
            <p:cNvSpPr/>
            <p:nvPr/>
          </p:nvSpPr>
          <p:spPr>
            <a:xfrm>
              <a:off x="6575191" y="2437749"/>
              <a:ext cx="367856" cy="92520"/>
            </a:xfrm>
            <a:custGeom>
              <a:rect b="b" l="l" r="r" t="t"/>
              <a:pathLst>
                <a:path extrusionOk="0" h="2206" w="8771">
                  <a:moveTo>
                    <a:pt x="258" y="1"/>
                  </a:moveTo>
                  <a:cubicBezTo>
                    <a:pt x="193" y="130"/>
                    <a:pt x="116" y="245"/>
                    <a:pt x="1" y="336"/>
                  </a:cubicBezTo>
                  <a:lnTo>
                    <a:pt x="1" y="1948"/>
                  </a:lnTo>
                  <a:cubicBezTo>
                    <a:pt x="1" y="2090"/>
                    <a:pt x="116" y="2206"/>
                    <a:pt x="258" y="2206"/>
                  </a:cubicBezTo>
                  <a:lnTo>
                    <a:pt x="8512" y="2206"/>
                  </a:lnTo>
                  <a:cubicBezTo>
                    <a:pt x="8654" y="2206"/>
                    <a:pt x="8770" y="2090"/>
                    <a:pt x="8770" y="1948"/>
                  </a:cubicBezTo>
                  <a:lnTo>
                    <a:pt x="8770" y="336"/>
                  </a:lnTo>
                  <a:cubicBezTo>
                    <a:pt x="8667" y="245"/>
                    <a:pt x="8576" y="130"/>
                    <a:pt x="8512" y="1"/>
                  </a:cubicBezTo>
                  <a:cubicBezTo>
                    <a:pt x="8332" y="374"/>
                    <a:pt x="7945" y="646"/>
                    <a:pt x="7481" y="646"/>
                  </a:cubicBezTo>
                  <a:cubicBezTo>
                    <a:pt x="7029" y="646"/>
                    <a:pt x="6630" y="374"/>
                    <a:pt x="6449" y="1"/>
                  </a:cubicBezTo>
                  <a:cubicBezTo>
                    <a:pt x="6268" y="374"/>
                    <a:pt x="5882" y="646"/>
                    <a:pt x="5417" y="646"/>
                  </a:cubicBezTo>
                  <a:cubicBezTo>
                    <a:pt x="4965" y="646"/>
                    <a:pt x="4566" y="374"/>
                    <a:pt x="4385" y="1"/>
                  </a:cubicBezTo>
                  <a:cubicBezTo>
                    <a:pt x="4205" y="374"/>
                    <a:pt x="3818" y="646"/>
                    <a:pt x="3354" y="646"/>
                  </a:cubicBezTo>
                  <a:cubicBezTo>
                    <a:pt x="2902" y="646"/>
                    <a:pt x="2503" y="374"/>
                    <a:pt x="2322" y="1"/>
                  </a:cubicBezTo>
                  <a:cubicBezTo>
                    <a:pt x="2141" y="374"/>
                    <a:pt x="1754" y="646"/>
                    <a:pt x="1290" y="646"/>
                  </a:cubicBezTo>
                  <a:cubicBezTo>
                    <a:pt x="838" y="646"/>
                    <a:pt x="439" y="374"/>
                    <a:pt x="25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1" name="Google Shape;4341;p121"/>
          <p:cNvGrpSpPr/>
          <p:nvPr/>
        </p:nvGrpSpPr>
        <p:grpSpPr>
          <a:xfrm>
            <a:off x="5302457" y="2151093"/>
            <a:ext cx="412186" cy="389497"/>
            <a:chOff x="5302457" y="2151093"/>
            <a:chExt cx="412186" cy="389497"/>
          </a:xfrm>
        </p:grpSpPr>
        <p:sp>
          <p:nvSpPr>
            <p:cNvPr id="4342" name="Google Shape;4342;p121"/>
            <p:cNvSpPr/>
            <p:nvPr/>
          </p:nvSpPr>
          <p:spPr>
            <a:xfrm>
              <a:off x="5302457" y="2151093"/>
              <a:ext cx="412186" cy="389497"/>
            </a:xfrm>
            <a:custGeom>
              <a:rect b="b" l="l" r="r" t="t"/>
              <a:pathLst>
                <a:path extrusionOk="0" h="9287" w="9828">
                  <a:moveTo>
                    <a:pt x="2683" y="0"/>
                  </a:moveTo>
                  <a:cubicBezTo>
                    <a:pt x="2258" y="0"/>
                    <a:pt x="1909" y="348"/>
                    <a:pt x="1909" y="774"/>
                  </a:cubicBezTo>
                  <a:cubicBezTo>
                    <a:pt x="1909" y="1006"/>
                    <a:pt x="2000" y="1213"/>
                    <a:pt x="2167" y="1354"/>
                  </a:cubicBezTo>
                  <a:lnTo>
                    <a:pt x="2167" y="1832"/>
                  </a:lnTo>
                  <a:cubicBezTo>
                    <a:pt x="2000" y="1973"/>
                    <a:pt x="1909" y="2179"/>
                    <a:pt x="1909" y="2399"/>
                  </a:cubicBezTo>
                  <a:cubicBezTo>
                    <a:pt x="1909" y="2631"/>
                    <a:pt x="2000" y="2838"/>
                    <a:pt x="2167" y="2979"/>
                  </a:cubicBezTo>
                  <a:lnTo>
                    <a:pt x="2167" y="3457"/>
                  </a:lnTo>
                  <a:cubicBezTo>
                    <a:pt x="2000" y="3598"/>
                    <a:pt x="1909" y="3804"/>
                    <a:pt x="1909" y="4037"/>
                  </a:cubicBezTo>
                  <a:lnTo>
                    <a:pt x="1909" y="4127"/>
                  </a:lnTo>
                  <a:lnTo>
                    <a:pt x="1548" y="4127"/>
                  </a:lnTo>
                  <a:cubicBezTo>
                    <a:pt x="685" y="4127"/>
                    <a:pt x="0" y="4824"/>
                    <a:pt x="0" y="5675"/>
                  </a:cubicBezTo>
                  <a:cubicBezTo>
                    <a:pt x="0" y="6229"/>
                    <a:pt x="284" y="6707"/>
                    <a:pt x="723" y="6991"/>
                  </a:cubicBezTo>
                  <a:cubicBezTo>
                    <a:pt x="427" y="7223"/>
                    <a:pt x="233" y="7584"/>
                    <a:pt x="233" y="7997"/>
                  </a:cubicBezTo>
                  <a:cubicBezTo>
                    <a:pt x="233" y="8705"/>
                    <a:pt x="813" y="9286"/>
                    <a:pt x="1522" y="9286"/>
                  </a:cubicBezTo>
                  <a:lnTo>
                    <a:pt x="8280" y="9286"/>
                  </a:lnTo>
                  <a:cubicBezTo>
                    <a:pt x="9131" y="9286"/>
                    <a:pt x="9828" y="8590"/>
                    <a:pt x="9828" y="7739"/>
                  </a:cubicBezTo>
                  <a:cubicBezTo>
                    <a:pt x="9828" y="7183"/>
                    <a:pt x="9544" y="6693"/>
                    <a:pt x="9106" y="6423"/>
                  </a:cubicBezTo>
                  <a:cubicBezTo>
                    <a:pt x="9403" y="6191"/>
                    <a:pt x="9596" y="5816"/>
                    <a:pt x="9596" y="5417"/>
                  </a:cubicBezTo>
                  <a:cubicBezTo>
                    <a:pt x="9596" y="4707"/>
                    <a:pt x="9016" y="4127"/>
                    <a:pt x="8306" y="4127"/>
                  </a:cubicBezTo>
                  <a:lnTo>
                    <a:pt x="7958" y="4127"/>
                  </a:lnTo>
                  <a:cubicBezTo>
                    <a:pt x="7971" y="4102"/>
                    <a:pt x="7971" y="4062"/>
                    <a:pt x="7971" y="4037"/>
                  </a:cubicBezTo>
                  <a:cubicBezTo>
                    <a:pt x="7971" y="3792"/>
                    <a:pt x="7842" y="3572"/>
                    <a:pt x="7661" y="3431"/>
                  </a:cubicBezTo>
                  <a:lnTo>
                    <a:pt x="7661" y="2979"/>
                  </a:lnTo>
                  <a:cubicBezTo>
                    <a:pt x="7829" y="2838"/>
                    <a:pt x="7919" y="2631"/>
                    <a:pt x="7919" y="2399"/>
                  </a:cubicBezTo>
                  <a:cubicBezTo>
                    <a:pt x="7919" y="2179"/>
                    <a:pt x="7829" y="1973"/>
                    <a:pt x="7661" y="1832"/>
                  </a:cubicBezTo>
                  <a:lnTo>
                    <a:pt x="7661" y="1354"/>
                  </a:lnTo>
                  <a:cubicBezTo>
                    <a:pt x="7829" y="1213"/>
                    <a:pt x="7919" y="1006"/>
                    <a:pt x="7919" y="774"/>
                  </a:cubicBezTo>
                  <a:cubicBezTo>
                    <a:pt x="7919" y="348"/>
                    <a:pt x="7571" y="0"/>
                    <a:pt x="714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21"/>
            <p:cNvSpPr/>
            <p:nvPr/>
          </p:nvSpPr>
          <p:spPr>
            <a:xfrm>
              <a:off x="5324098" y="2345818"/>
              <a:ext cx="368946" cy="173128"/>
            </a:xfrm>
            <a:custGeom>
              <a:rect b="b" l="l" r="r" t="t"/>
              <a:pathLst>
                <a:path extrusionOk="0" h="4128" w="8797">
                  <a:moveTo>
                    <a:pt x="1032" y="0"/>
                  </a:moveTo>
                  <a:cubicBezTo>
                    <a:pt x="465" y="0"/>
                    <a:pt x="0" y="465"/>
                    <a:pt x="0" y="1032"/>
                  </a:cubicBezTo>
                  <a:cubicBezTo>
                    <a:pt x="0" y="1600"/>
                    <a:pt x="465" y="2064"/>
                    <a:pt x="1032" y="2064"/>
                  </a:cubicBezTo>
                  <a:cubicBezTo>
                    <a:pt x="1174" y="2064"/>
                    <a:pt x="1290" y="2179"/>
                    <a:pt x="1290" y="2322"/>
                  </a:cubicBezTo>
                  <a:cubicBezTo>
                    <a:pt x="1290" y="2463"/>
                    <a:pt x="1174" y="2580"/>
                    <a:pt x="1032" y="2580"/>
                  </a:cubicBezTo>
                  <a:lnTo>
                    <a:pt x="1006" y="2580"/>
                  </a:lnTo>
                  <a:cubicBezTo>
                    <a:pt x="581" y="2580"/>
                    <a:pt x="232" y="2927"/>
                    <a:pt x="232" y="3354"/>
                  </a:cubicBezTo>
                  <a:cubicBezTo>
                    <a:pt x="232" y="3779"/>
                    <a:pt x="581" y="4127"/>
                    <a:pt x="1006" y="4127"/>
                  </a:cubicBezTo>
                  <a:lnTo>
                    <a:pt x="7764" y="4127"/>
                  </a:lnTo>
                  <a:cubicBezTo>
                    <a:pt x="8332" y="4127"/>
                    <a:pt x="8796" y="3663"/>
                    <a:pt x="8796" y="3096"/>
                  </a:cubicBezTo>
                  <a:cubicBezTo>
                    <a:pt x="8796" y="2528"/>
                    <a:pt x="8332" y="2064"/>
                    <a:pt x="7764" y="2064"/>
                  </a:cubicBezTo>
                  <a:cubicBezTo>
                    <a:pt x="7623" y="2064"/>
                    <a:pt x="7506" y="1947"/>
                    <a:pt x="7506" y="1806"/>
                  </a:cubicBezTo>
                  <a:cubicBezTo>
                    <a:pt x="7506" y="1663"/>
                    <a:pt x="7623" y="1548"/>
                    <a:pt x="7764" y="1548"/>
                  </a:cubicBezTo>
                  <a:lnTo>
                    <a:pt x="7790" y="1548"/>
                  </a:lnTo>
                  <a:cubicBezTo>
                    <a:pt x="8216" y="1548"/>
                    <a:pt x="8564" y="1199"/>
                    <a:pt x="8564" y="774"/>
                  </a:cubicBezTo>
                  <a:cubicBezTo>
                    <a:pt x="8564" y="348"/>
                    <a:pt x="8216" y="0"/>
                    <a:pt x="7790"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21"/>
            <p:cNvSpPr/>
            <p:nvPr/>
          </p:nvSpPr>
          <p:spPr>
            <a:xfrm>
              <a:off x="5414981" y="2183554"/>
              <a:ext cx="187178" cy="275336"/>
            </a:xfrm>
            <a:custGeom>
              <a:rect b="b" l="l" r="r" t="t"/>
              <a:pathLst>
                <a:path extrusionOk="0" h="6565" w="4463">
                  <a:moveTo>
                    <a:pt x="0" y="0"/>
                  </a:moveTo>
                  <a:lnTo>
                    <a:pt x="0" y="6564"/>
                  </a:lnTo>
                  <a:lnTo>
                    <a:pt x="4462" y="6564"/>
                  </a:lnTo>
                  <a:lnTo>
                    <a:pt x="4462"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21"/>
            <p:cNvSpPr/>
            <p:nvPr/>
          </p:nvSpPr>
          <p:spPr>
            <a:xfrm>
              <a:off x="5404160" y="2172734"/>
              <a:ext cx="208819" cy="21683"/>
            </a:xfrm>
            <a:custGeom>
              <a:rect b="b" l="l" r="r" t="t"/>
              <a:pathLst>
                <a:path extrusionOk="0" h="517" w="4979">
                  <a:moveTo>
                    <a:pt x="258" y="0"/>
                  </a:moveTo>
                  <a:cubicBezTo>
                    <a:pt x="117" y="0"/>
                    <a:pt x="0" y="116"/>
                    <a:pt x="0" y="258"/>
                  </a:cubicBezTo>
                  <a:cubicBezTo>
                    <a:pt x="0" y="400"/>
                    <a:pt x="117" y="516"/>
                    <a:pt x="258" y="516"/>
                  </a:cubicBezTo>
                  <a:lnTo>
                    <a:pt x="4720" y="516"/>
                  </a:lnTo>
                  <a:cubicBezTo>
                    <a:pt x="4863" y="516"/>
                    <a:pt x="4978" y="400"/>
                    <a:pt x="4978" y="258"/>
                  </a:cubicBezTo>
                  <a:cubicBezTo>
                    <a:pt x="4978" y="116"/>
                    <a:pt x="4863" y="0"/>
                    <a:pt x="472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21"/>
            <p:cNvSpPr/>
            <p:nvPr/>
          </p:nvSpPr>
          <p:spPr>
            <a:xfrm>
              <a:off x="5404160" y="2448024"/>
              <a:ext cx="208819" cy="21683"/>
            </a:xfrm>
            <a:custGeom>
              <a:rect b="b" l="l" r="r" t="t"/>
              <a:pathLst>
                <a:path extrusionOk="0" h="517" w="4979">
                  <a:moveTo>
                    <a:pt x="258" y="0"/>
                  </a:moveTo>
                  <a:cubicBezTo>
                    <a:pt x="117" y="0"/>
                    <a:pt x="0" y="117"/>
                    <a:pt x="0" y="258"/>
                  </a:cubicBezTo>
                  <a:cubicBezTo>
                    <a:pt x="0" y="401"/>
                    <a:pt x="117" y="516"/>
                    <a:pt x="258" y="516"/>
                  </a:cubicBezTo>
                  <a:lnTo>
                    <a:pt x="4720" y="516"/>
                  </a:lnTo>
                  <a:cubicBezTo>
                    <a:pt x="4863" y="516"/>
                    <a:pt x="4978" y="401"/>
                    <a:pt x="4978" y="258"/>
                  </a:cubicBezTo>
                  <a:cubicBezTo>
                    <a:pt x="4978" y="117"/>
                    <a:pt x="4863" y="0"/>
                    <a:pt x="472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21"/>
            <p:cNvSpPr/>
            <p:nvPr/>
          </p:nvSpPr>
          <p:spPr>
            <a:xfrm>
              <a:off x="5404160" y="2378279"/>
              <a:ext cx="208819" cy="21641"/>
            </a:xfrm>
            <a:custGeom>
              <a:rect b="b" l="l" r="r" t="t"/>
              <a:pathLst>
                <a:path extrusionOk="0" h="516" w="4979">
                  <a:moveTo>
                    <a:pt x="258" y="0"/>
                  </a:moveTo>
                  <a:cubicBezTo>
                    <a:pt x="117" y="0"/>
                    <a:pt x="0" y="116"/>
                    <a:pt x="0" y="258"/>
                  </a:cubicBezTo>
                  <a:cubicBezTo>
                    <a:pt x="0" y="399"/>
                    <a:pt x="117" y="516"/>
                    <a:pt x="258" y="516"/>
                  </a:cubicBezTo>
                  <a:lnTo>
                    <a:pt x="4720" y="516"/>
                  </a:lnTo>
                  <a:cubicBezTo>
                    <a:pt x="4863" y="516"/>
                    <a:pt x="4978" y="399"/>
                    <a:pt x="4978" y="258"/>
                  </a:cubicBezTo>
                  <a:cubicBezTo>
                    <a:pt x="4978" y="116"/>
                    <a:pt x="4863" y="0"/>
                    <a:pt x="472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21"/>
            <p:cNvSpPr/>
            <p:nvPr/>
          </p:nvSpPr>
          <p:spPr>
            <a:xfrm>
              <a:off x="5404160" y="2240886"/>
              <a:ext cx="208819" cy="21683"/>
            </a:xfrm>
            <a:custGeom>
              <a:rect b="b" l="l" r="r" t="t"/>
              <a:pathLst>
                <a:path extrusionOk="0" h="517" w="4979">
                  <a:moveTo>
                    <a:pt x="258" y="0"/>
                  </a:moveTo>
                  <a:cubicBezTo>
                    <a:pt x="117" y="0"/>
                    <a:pt x="0" y="116"/>
                    <a:pt x="0" y="258"/>
                  </a:cubicBezTo>
                  <a:cubicBezTo>
                    <a:pt x="0" y="413"/>
                    <a:pt x="117" y="516"/>
                    <a:pt x="258" y="516"/>
                  </a:cubicBezTo>
                  <a:lnTo>
                    <a:pt x="4720" y="516"/>
                  </a:lnTo>
                  <a:cubicBezTo>
                    <a:pt x="4863" y="516"/>
                    <a:pt x="4978" y="413"/>
                    <a:pt x="4978" y="258"/>
                  </a:cubicBezTo>
                  <a:cubicBezTo>
                    <a:pt x="4978" y="116"/>
                    <a:pt x="4863" y="0"/>
                    <a:pt x="472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21"/>
            <p:cNvSpPr/>
            <p:nvPr/>
          </p:nvSpPr>
          <p:spPr>
            <a:xfrm>
              <a:off x="5404160" y="2309540"/>
              <a:ext cx="61149" cy="21683"/>
            </a:xfrm>
            <a:custGeom>
              <a:rect b="b" l="l" r="r" t="t"/>
              <a:pathLst>
                <a:path extrusionOk="0" h="517" w="1458">
                  <a:moveTo>
                    <a:pt x="258" y="1"/>
                  </a:moveTo>
                  <a:cubicBezTo>
                    <a:pt x="117" y="1"/>
                    <a:pt x="0" y="117"/>
                    <a:pt x="0" y="259"/>
                  </a:cubicBezTo>
                  <a:cubicBezTo>
                    <a:pt x="0" y="401"/>
                    <a:pt x="117" y="517"/>
                    <a:pt x="258" y="517"/>
                  </a:cubicBezTo>
                  <a:lnTo>
                    <a:pt x="1200" y="517"/>
                  </a:lnTo>
                  <a:cubicBezTo>
                    <a:pt x="1341" y="517"/>
                    <a:pt x="1458" y="401"/>
                    <a:pt x="1458" y="259"/>
                  </a:cubicBezTo>
                  <a:cubicBezTo>
                    <a:pt x="1458" y="117"/>
                    <a:pt x="1341" y="1"/>
                    <a:pt x="1200"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21"/>
            <p:cNvSpPr/>
            <p:nvPr/>
          </p:nvSpPr>
          <p:spPr>
            <a:xfrm>
              <a:off x="5553422" y="2309540"/>
              <a:ext cx="61694" cy="21683"/>
            </a:xfrm>
            <a:custGeom>
              <a:rect b="b" l="l" r="r" t="t"/>
              <a:pathLst>
                <a:path extrusionOk="0" h="517" w="1471">
                  <a:moveTo>
                    <a:pt x="259" y="1"/>
                  </a:moveTo>
                  <a:cubicBezTo>
                    <a:pt x="117" y="1"/>
                    <a:pt x="1" y="117"/>
                    <a:pt x="1" y="259"/>
                  </a:cubicBezTo>
                  <a:cubicBezTo>
                    <a:pt x="1" y="401"/>
                    <a:pt x="117" y="517"/>
                    <a:pt x="259" y="517"/>
                  </a:cubicBezTo>
                  <a:lnTo>
                    <a:pt x="1213" y="517"/>
                  </a:lnTo>
                  <a:cubicBezTo>
                    <a:pt x="1355" y="517"/>
                    <a:pt x="1471" y="401"/>
                    <a:pt x="1471" y="259"/>
                  </a:cubicBezTo>
                  <a:cubicBezTo>
                    <a:pt x="1471" y="117"/>
                    <a:pt x="1355" y="1"/>
                    <a:pt x="1213"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21"/>
            <p:cNvSpPr/>
            <p:nvPr/>
          </p:nvSpPr>
          <p:spPr>
            <a:xfrm>
              <a:off x="5472857" y="2280896"/>
              <a:ext cx="71424" cy="81196"/>
            </a:xfrm>
            <a:custGeom>
              <a:rect b="b" l="l" r="r" t="t"/>
              <a:pathLst>
                <a:path extrusionOk="0" h="1936" w="1703">
                  <a:moveTo>
                    <a:pt x="852" y="1"/>
                  </a:moveTo>
                  <a:cubicBezTo>
                    <a:pt x="761" y="1"/>
                    <a:pt x="684" y="39"/>
                    <a:pt x="645" y="116"/>
                  </a:cubicBezTo>
                  <a:lnTo>
                    <a:pt x="219" y="723"/>
                  </a:lnTo>
                  <a:cubicBezTo>
                    <a:pt x="1" y="1032"/>
                    <a:pt x="39" y="1445"/>
                    <a:pt x="310" y="1715"/>
                  </a:cubicBezTo>
                  <a:cubicBezTo>
                    <a:pt x="451" y="1870"/>
                    <a:pt x="658" y="1935"/>
                    <a:pt x="852" y="1935"/>
                  </a:cubicBezTo>
                  <a:cubicBezTo>
                    <a:pt x="1045" y="1935"/>
                    <a:pt x="1251" y="1870"/>
                    <a:pt x="1393" y="1715"/>
                  </a:cubicBezTo>
                  <a:cubicBezTo>
                    <a:pt x="1664" y="1445"/>
                    <a:pt x="1703" y="1032"/>
                    <a:pt x="1483" y="723"/>
                  </a:cubicBezTo>
                  <a:lnTo>
                    <a:pt x="1058" y="116"/>
                  </a:lnTo>
                  <a:cubicBezTo>
                    <a:pt x="1019" y="39"/>
                    <a:pt x="941" y="1"/>
                    <a:pt x="85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2" name="Google Shape;4352;p121"/>
          <p:cNvGrpSpPr/>
          <p:nvPr/>
        </p:nvGrpSpPr>
        <p:grpSpPr>
          <a:xfrm>
            <a:off x="7178278" y="2139728"/>
            <a:ext cx="415416" cy="412186"/>
            <a:chOff x="7178278" y="2139728"/>
            <a:chExt cx="415416" cy="412186"/>
          </a:xfrm>
        </p:grpSpPr>
        <p:sp>
          <p:nvSpPr>
            <p:cNvPr id="4353" name="Google Shape;4353;p121"/>
            <p:cNvSpPr/>
            <p:nvPr/>
          </p:nvSpPr>
          <p:spPr>
            <a:xfrm>
              <a:off x="7178278" y="2139728"/>
              <a:ext cx="415416" cy="412186"/>
            </a:xfrm>
            <a:custGeom>
              <a:rect b="b" l="l" r="r" t="t"/>
              <a:pathLst>
                <a:path extrusionOk="0" h="9828" w="9905">
                  <a:moveTo>
                    <a:pt x="4798" y="3044"/>
                  </a:moveTo>
                  <a:cubicBezTo>
                    <a:pt x="5043" y="3044"/>
                    <a:pt x="5262" y="3095"/>
                    <a:pt x="5456" y="3212"/>
                  </a:cubicBezTo>
                  <a:cubicBezTo>
                    <a:pt x="5172" y="3456"/>
                    <a:pt x="4992" y="3805"/>
                    <a:pt x="4992" y="4204"/>
                  </a:cubicBezTo>
                  <a:cubicBezTo>
                    <a:pt x="4992" y="4682"/>
                    <a:pt x="5172" y="5081"/>
                    <a:pt x="5520" y="5339"/>
                  </a:cubicBezTo>
                  <a:cubicBezTo>
                    <a:pt x="5559" y="5379"/>
                    <a:pt x="5611" y="5404"/>
                    <a:pt x="5649" y="5430"/>
                  </a:cubicBezTo>
                  <a:cubicBezTo>
                    <a:pt x="5597" y="5520"/>
                    <a:pt x="5559" y="5623"/>
                    <a:pt x="5546" y="5740"/>
                  </a:cubicBezTo>
                  <a:cubicBezTo>
                    <a:pt x="5520" y="5946"/>
                    <a:pt x="5572" y="6152"/>
                    <a:pt x="5701" y="6307"/>
                  </a:cubicBezTo>
                  <a:cubicBezTo>
                    <a:pt x="5714" y="6333"/>
                    <a:pt x="5726" y="6345"/>
                    <a:pt x="5740" y="6359"/>
                  </a:cubicBezTo>
                  <a:cubicBezTo>
                    <a:pt x="5520" y="6603"/>
                    <a:pt x="5468" y="6978"/>
                    <a:pt x="5649" y="7274"/>
                  </a:cubicBezTo>
                  <a:cubicBezTo>
                    <a:pt x="5468" y="7262"/>
                    <a:pt x="5275" y="7248"/>
                    <a:pt x="5095" y="7248"/>
                  </a:cubicBezTo>
                  <a:cubicBezTo>
                    <a:pt x="4514" y="6978"/>
                    <a:pt x="4089" y="6629"/>
                    <a:pt x="3818" y="6204"/>
                  </a:cubicBezTo>
                  <a:cubicBezTo>
                    <a:pt x="3585" y="5843"/>
                    <a:pt x="3456" y="5404"/>
                    <a:pt x="3456" y="4914"/>
                  </a:cubicBezTo>
                  <a:cubicBezTo>
                    <a:pt x="3456" y="4359"/>
                    <a:pt x="3611" y="3869"/>
                    <a:pt x="3883" y="3508"/>
                  </a:cubicBezTo>
                  <a:cubicBezTo>
                    <a:pt x="4127" y="3198"/>
                    <a:pt x="4437" y="3044"/>
                    <a:pt x="4798" y="3044"/>
                  </a:cubicBezTo>
                  <a:close/>
                  <a:moveTo>
                    <a:pt x="4643" y="0"/>
                  </a:moveTo>
                  <a:cubicBezTo>
                    <a:pt x="3341" y="0"/>
                    <a:pt x="2167" y="542"/>
                    <a:pt x="1316" y="1535"/>
                  </a:cubicBezTo>
                  <a:cubicBezTo>
                    <a:pt x="452" y="2554"/>
                    <a:pt x="0" y="3934"/>
                    <a:pt x="0" y="5533"/>
                  </a:cubicBezTo>
                  <a:lnTo>
                    <a:pt x="0" y="9054"/>
                  </a:lnTo>
                  <a:lnTo>
                    <a:pt x="0" y="9067"/>
                  </a:lnTo>
                  <a:lnTo>
                    <a:pt x="0" y="9131"/>
                  </a:lnTo>
                  <a:cubicBezTo>
                    <a:pt x="0" y="9145"/>
                    <a:pt x="14" y="9145"/>
                    <a:pt x="14" y="9157"/>
                  </a:cubicBezTo>
                  <a:lnTo>
                    <a:pt x="14" y="9196"/>
                  </a:lnTo>
                  <a:cubicBezTo>
                    <a:pt x="14" y="9208"/>
                    <a:pt x="14" y="9222"/>
                    <a:pt x="26" y="9234"/>
                  </a:cubicBezTo>
                  <a:lnTo>
                    <a:pt x="26" y="9260"/>
                  </a:lnTo>
                  <a:cubicBezTo>
                    <a:pt x="26" y="9273"/>
                    <a:pt x="39" y="9273"/>
                    <a:pt x="39" y="9286"/>
                  </a:cubicBezTo>
                  <a:lnTo>
                    <a:pt x="39" y="9312"/>
                  </a:lnTo>
                  <a:cubicBezTo>
                    <a:pt x="52" y="9325"/>
                    <a:pt x="52" y="9325"/>
                    <a:pt x="52" y="9337"/>
                  </a:cubicBezTo>
                  <a:cubicBezTo>
                    <a:pt x="52" y="9337"/>
                    <a:pt x="65" y="9351"/>
                    <a:pt x="65" y="9363"/>
                  </a:cubicBezTo>
                  <a:cubicBezTo>
                    <a:pt x="77" y="9389"/>
                    <a:pt x="77" y="9402"/>
                    <a:pt x="91" y="9415"/>
                  </a:cubicBezTo>
                  <a:lnTo>
                    <a:pt x="91" y="9428"/>
                  </a:lnTo>
                  <a:cubicBezTo>
                    <a:pt x="103" y="9428"/>
                    <a:pt x="103" y="9441"/>
                    <a:pt x="103" y="9441"/>
                  </a:cubicBezTo>
                  <a:cubicBezTo>
                    <a:pt x="117" y="9454"/>
                    <a:pt x="117" y="9466"/>
                    <a:pt x="129" y="9480"/>
                  </a:cubicBezTo>
                  <a:cubicBezTo>
                    <a:pt x="129" y="9492"/>
                    <a:pt x="142" y="9492"/>
                    <a:pt x="142" y="9506"/>
                  </a:cubicBezTo>
                  <a:cubicBezTo>
                    <a:pt x="155" y="9518"/>
                    <a:pt x="155" y="9531"/>
                    <a:pt x="168" y="9531"/>
                  </a:cubicBezTo>
                  <a:lnTo>
                    <a:pt x="168" y="9544"/>
                  </a:lnTo>
                  <a:cubicBezTo>
                    <a:pt x="181" y="9544"/>
                    <a:pt x="181" y="9557"/>
                    <a:pt x="181" y="9557"/>
                  </a:cubicBezTo>
                  <a:lnTo>
                    <a:pt x="220" y="9595"/>
                  </a:lnTo>
                  <a:cubicBezTo>
                    <a:pt x="220" y="9595"/>
                    <a:pt x="232" y="9595"/>
                    <a:pt x="232" y="9609"/>
                  </a:cubicBezTo>
                  <a:cubicBezTo>
                    <a:pt x="246" y="9621"/>
                    <a:pt x="258" y="9635"/>
                    <a:pt x="284" y="9647"/>
                  </a:cubicBezTo>
                  <a:cubicBezTo>
                    <a:pt x="284" y="9660"/>
                    <a:pt x="297" y="9660"/>
                    <a:pt x="297" y="9660"/>
                  </a:cubicBezTo>
                  <a:cubicBezTo>
                    <a:pt x="310" y="9673"/>
                    <a:pt x="323" y="9686"/>
                    <a:pt x="335" y="9686"/>
                  </a:cubicBezTo>
                  <a:lnTo>
                    <a:pt x="335" y="9699"/>
                  </a:lnTo>
                  <a:cubicBezTo>
                    <a:pt x="349" y="9699"/>
                    <a:pt x="349" y="9699"/>
                    <a:pt x="361" y="9712"/>
                  </a:cubicBezTo>
                  <a:cubicBezTo>
                    <a:pt x="375" y="9712"/>
                    <a:pt x="375" y="9724"/>
                    <a:pt x="387" y="9724"/>
                  </a:cubicBezTo>
                  <a:cubicBezTo>
                    <a:pt x="400" y="9738"/>
                    <a:pt x="413" y="9738"/>
                    <a:pt x="413" y="9738"/>
                  </a:cubicBezTo>
                  <a:cubicBezTo>
                    <a:pt x="426" y="9750"/>
                    <a:pt x="439" y="9750"/>
                    <a:pt x="452" y="9764"/>
                  </a:cubicBezTo>
                  <a:cubicBezTo>
                    <a:pt x="464" y="9764"/>
                    <a:pt x="464" y="9764"/>
                    <a:pt x="478" y="9776"/>
                  </a:cubicBezTo>
                  <a:cubicBezTo>
                    <a:pt x="504" y="9776"/>
                    <a:pt x="516" y="9789"/>
                    <a:pt x="542" y="9789"/>
                  </a:cubicBezTo>
                  <a:cubicBezTo>
                    <a:pt x="542" y="9802"/>
                    <a:pt x="555" y="9802"/>
                    <a:pt x="568" y="9802"/>
                  </a:cubicBezTo>
                  <a:cubicBezTo>
                    <a:pt x="581" y="9802"/>
                    <a:pt x="593" y="9802"/>
                    <a:pt x="607" y="9815"/>
                  </a:cubicBezTo>
                  <a:lnTo>
                    <a:pt x="633" y="9815"/>
                  </a:lnTo>
                  <a:cubicBezTo>
                    <a:pt x="645" y="9815"/>
                    <a:pt x="671" y="9828"/>
                    <a:pt x="684" y="9828"/>
                  </a:cubicBezTo>
                  <a:lnTo>
                    <a:pt x="9067" y="9828"/>
                  </a:lnTo>
                  <a:cubicBezTo>
                    <a:pt x="9389" y="9828"/>
                    <a:pt x="9686" y="9621"/>
                    <a:pt x="9789" y="9312"/>
                  </a:cubicBezTo>
                  <a:cubicBezTo>
                    <a:pt x="9905" y="8990"/>
                    <a:pt x="9802" y="8654"/>
                    <a:pt x="9544" y="8448"/>
                  </a:cubicBezTo>
                  <a:cubicBezTo>
                    <a:pt x="9466" y="8396"/>
                    <a:pt x="9119" y="8139"/>
                    <a:pt x="8461" y="7867"/>
                  </a:cubicBezTo>
                  <a:lnTo>
                    <a:pt x="8461" y="7454"/>
                  </a:lnTo>
                  <a:cubicBezTo>
                    <a:pt x="8526" y="7468"/>
                    <a:pt x="8589" y="7494"/>
                    <a:pt x="8654" y="7532"/>
                  </a:cubicBezTo>
                  <a:cubicBezTo>
                    <a:pt x="8783" y="7609"/>
                    <a:pt x="8925" y="7648"/>
                    <a:pt x="9067" y="7648"/>
                  </a:cubicBezTo>
                  <a:cubicBezTo>
                    <a:pt x="9337" y="7648"/>
                    <a:pt x="9583" y="7506"/>
                    <a:pt x="9724" y="7274"/>
                  </a:cubicBezTo>
                  <a:cubicBezTo>
                    <a:pt x="9905" y="6978"/>
                    <a:pt x="9867" y="6603"/>
                    <a:pt x="9635" y="6359"/>
                  </a:cubicBezTo>
                  <a:cubicBezTo>
                    <a:pt x="9647" y="6345"/>
                    <a:pt x="9660" y="6333"/>
                    <a:pt x="9673" y="6307"/>
                  </a:cubicBezTo>
                  <a:cubicBezTo>
                    <a:pt x="9802" y="6152"/>
                    <a:pt x="9853" y="5946"/>
                    <a:pt x="9828" y="5740"/>
                  </a:cubicBezTo>
                  <a:cubicBezTo>
                    <a:pt x="9802" y="5533"/>
                    <a:pt x="9699" y="5353"/>
                    <a:pt x="9531" y="5224"/>
                  </a:cubicBezTo>
                  <a:cubicBezTo>
                    <a:pt x="9393" y="5119"/>
                    <a:pt x="9222" y="5067"/>
                    <a:pt x="9050" y="5067"/>
                  </a:cubicBezTo>
                  <a:cubicBezTo>
                    <a:pt x="9030" y="5067"/>
                    <a:pt x="9010" y="5068"/>
                    <a:pt x="8990" y="5069"/>
                  </a:cubicBezTo>
                  <a:lnTo>
                    <a:pt x="8990" y="5043"/>
                  </a:lnTo>
                  <a:cubicBezTo>
                    <a:pt x="9002" y="4837"/>
                    <a:pt x="8938" y="4643"/>
                    <a:pt x="8796" y="4488"/>
                  </a:cubicBezTo>
                  <a:cubicBezTo>
                    <a:pt x="8680" y="4347"/>
                    <a:pt x="8526" y="4269"/>
                    <a:pt x="8357" y="4244"/>
                  </a:cubicBezTo>
                  <a:cubicBezTo>
                    <a:pt x="8422" y="4024"/>
                    <a:pt x="8461" y="3792"/>
                    <a:pt x="8461" y="3573"/>
                  </a:cubicBezTo>
                  <a:cubicBezTo>
                    <a:pt x="8461" y="2605"/>
                    <a:pt x="8074" y="1702"/>
                    <a:pt x="7365" y="1032"/>
                  </a:cubicBezTo>
                  <a:cubicBezTo>
                    <a:pt x="6655" y="361"/>
                    <a:pt x="5688" y="0"/>
                    <a:pt x="46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21"/>
            <p:cNvSpPr/>
            <p:nvPr/>
          </p:nvSpPr>
          <p:spPr>
            <a:xfrm>
              <a:off x="7199877" y="2161326"/>
              <a:ext cx="311614" cy="368946"/>
            </a:xfrm>
            <a:custGeom>
              <a:rect b="b" l="l" r="r" t="t"/>
              <a:pathLst>
                <a:path extrusionOk="0" h="8797" w="7430">
                  <a:moveTo>
                    <a:pt x="4128" y="1"/>
                  </a:moveTo>
                  <a:cubicBezTo>
                    <a:pt x="2981" y="1"/>
                    <a:pt x="1936" y="479"/>
                    <a:pt x="1187" y="1356"/>
                  </a:cubicBezTo>
                  <a:cubicBezTo>
                    <a:pt x="414" y="2271"/>
                    <a:pt x="1" y="3535"/>
                    <a:pt x="1" y="5018"/>
                  </a:cubicBezTo>
                  <a:lnTo>
                    <a:pt x="1" y="8539"/>
                  </a:lnTo>
                  <a:cubicBezTo>
                    <a:pt x="1" y="8681"/>
                    <a:pt x="118" y="8797"/>
                    <a:pt x="259" y="8797"/>
                  </a:cubicBezTo>
                  <a:lnTo>
                    <a:pt x="5973" y="8797"/>
                  </a:lnTo>
                  <a:cubicBezTo>
                    <a:pt x="6114" y="8797"/>
                    <a:pt x="6231" y="8681"/>
                    <a:pt x="6231" y="8539"/>
                  </a:cubicBezTo>
                  <a:lnTo>
                    <a:pt x="6231" y="7856"/>
                  </a:lnTo>
                  <a:cubicBezTo>
                    <a:pt x="6231" y="7778"/>
                    <a:pt x="6205" y="7713"/>
                    <a:pt x="6153" y="7662"/>
                  </a:cubicBezTo>
                  <a:cubicBezTo>
                    <a:pt x="6102" y="7624"/>
                    <a:pt x="6024" y="7598"/>
                    <a:pt x="5959" y="7598"/>
                  </a:cubicBezTo>
                  <a:cubicBezTo>
                    <a:pt x="5959" y="7598"/>
                    <a:pt x="5955" y="7598"/>
                    <a:pt x="5948" y="7598"/>
                  </a:cubicBezTo>
                  <a:cubicBezTo>
                    <a:pt x="5856" y="7598"/>
                    <a:pt x="5235" y="7587"/>
                    <a:pt x="4503" y="7275"/>
                  </a:cubicBezTo>
                  <a:cubicBezTo>
                    <a:pt x="3767" y="6953"/>
                    <a:pt x="3213" y="6514"/>
                    <a:pt x="2878" y="5973"/>
                  </a:cubicBezTo>
                  <a:cubicBezTo>
                    <a:pt x="2580" y="5521"/>
                    <a:pt x="2426" y="4979"/>
                    <a:pt x="2426" y="4399"/>
                  </a:cubicBezTo>
                  <a:cubicBezTo>
                    <a:pt x="2426" y="3729"/>
                    <a:pt x="2620" y="3122"/>
                    <a:pt x="2955" y="2683"/>
                  </a:cubicBezTo>
                  <a:cubicBezTo>
                    <a:pt x="3303" y="2245"/>
                    <a:pt x="3755" y="2013"/>
                    <a:pt x="4283" y="2013"/>
                  </a:cubicBezTo>
                  <a:cubicBezTo>
                    <a:pt x="5173" y="2013"/>
                    <a:pt x="5882" y="2620"/>
                    <a:pt x="5999" y="3432"/>
                  </a:cubicBezTo>
                  <a:lnTo>
                    <a:pt x="5251" y="3432"/>
                  </a:lnTo>
                  <a:cubicBezTo>
                    <a:pt x="5108" y="3432"/>
                    <a:pt x="4993" y="3548"/>
                    <a:pt x="4993" y="3689"/>
                  </a:cubicBezTo>
                  <a:cubicBezTo>
                    <a:pt x="4993" y="4090"/>
                    <a:pt x="5173" y="4309"/>
                    <a:pt x="5328" y="4425"/>
                  </a:cubicBezTo>
                  <a:cubicBezTo>
                    <a:pt x="5508" y="4566"/>
                    <a:pt x="5766" y="4644"/>
                    <a:pt x="6076" y="4644"/>
                  </a:cubicBezTo>
                  <a:cubicBezTo>
                    <a:pt x="6489" y="4644"/>
                    <a:pt x="6862" y="4437"/>
                    <a:pt x="7108" y="4076"/>
                  </a:cubicBezTo>
                  <a:cubicBezTo>
                    <a:pt x="7314" y="3793"/>
                    <a:pt x="7430" y="3406"/>
                    <a:pt x="7430" y="3058"/>
                  </a:cubicBezTo>
                  <a:cubicBezTo>
                    <a:pt x="7430" y="2233"/>
                    <a:pt x="7094" y="1459"/>
                    <a:pt x="6501" y="891"/>
                  </a:cubicBezTo>
                  <a:cubicBezTo>
                    <a:pt x="5882" y="310"/>
                    <a:pt x="5044" y="1"/>
                    <a:pt x="412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21"/>
            <p:cNvSpPr/>
            <p:nvPr/>
          </p:nvSpPr>
          <p:spPr>
            <a:xfrm>
              <a:off x="7384368" y="2464255"/>
              <a:ext cx="76834" cy="66014"/>
            </a:xfrm>
            <a:custGeom>
              <a:rect b="b" l="l" r="r" t="t"/>
              <a:pathLst>
                <a:path extrusionOk="0" h="1574" w="1832">
                  <a:moveTo>
                    <a:pt x="0" y="0"/>
                  </a:moveTo>
                  <a:lnTo>
                    <a:pt x="0" y="1574"/>
                  </a:lnTo>
                  <a:lnTo>
                    <a:pt x="1574" y="1574"/>
                  </a:lnTo>
                  <a:cubicBezTo>
                    <a:pt x="1715" y="1574"/>
                    <a:pt x="1832" y="1458"/>
                    <a:pt x="1832" y="1316"/>
                  </a:cubicBezTo>
                  <a:lnTo>
                    <a:pt x="1832" y="633"/>
                  </a:lnTo>
                  <a:cubicBezTo>
                    <a:pt x="1832" y="555"/>
                    <a:pt x="1806" y="490"/>
                    <a:pt x="1754" y="439"/>
                  </a:cubicBezTo>
                  <a:cubicBezTo>
                    <a:pt x="1703" y="401"/>
                    <a:pt x="1625" y="375"/>
                    <a:pt x="1560" y="375"/>
                  </a:cubicBezTo>
                  <a:cubicBezTo>
                    <a:pt x="1560" y="375"/>
                    <a:pt x="1556" y="375"/>
                    <a:pt x="1549" y="375"/>
                  </a:cubicBezTo>
                  <a:cubicBezTo>
                    <a:pt x="1457" y="375"/>
                    <a:pt x="836" y="364"/>
                    <a:pt x="104" y="52"/>
                  </a:cubicBezTo>
                  <a:cubicBezTo>
                    <a:pt x="78" y="39"/>
                    <a:pt x="39" y="14"/>
                    <a:pt x="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21"/>
            <p:cNvSpPr/>
            <p:nvPr/>
          </p:nvSpPr>
          <p:spPr>
            <a:xfrm>
              <a:off x="7409238" y="2283580"/>
              <a:ext cx="64965" cy="64965"/>
            </a:xfrm>
            <a:custGeom>
              <a:rect b="b" l="l" r="r" t="t"/>
              <a:pathLst>
                <a:path extrusionOk="0" h="1549" w="1549">
                  <a:moveTo>
                    <a:pt x="774" y="1"/>
                  </a:moveTo>
                  <a:cubicBezTo>
                    <a:pt x="348" y="1"/>
                    <a:pt x="1" y="349"/>
                    <a:pt x="1" y="774"/>
                  </a:cubicBezTo>
                  <a:cubicBezTo>
                    <a:pt x="1" y="1201"/>
                    <a:pt x="348" y="1548"/>
                    <a:pt x="774" y="1548"/>
                  </a:cubicBezTo>
                  <a:cubicBezTo>
                    <a:pt x="1200" y="1548"/>
                    <a:pt x="1548" y="1201"/>
                    <a:pt x="1548" y="774"/>
                  </a:cubicBezTo>
                  <a:cubicBezTo>
                    <a:pt x="1548" y="349"/>
                    <a:pt x="1200" y="1"/>
                    <a:pt x="774" y="1"/>
                  </a:cubicBezTo>
                  <a:close/>
                </a:path>
              </a:pathLst>
            </a:custGeom>
            <a:solidFill>
              <a:srgbClr val="B7E7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21"/>
            <p:cNvSpPr/>
            <p:nvPr/>
          </p:nvSpPr>
          <p:spPr>
            <a:xfrm>
              <a:off x="7431382" y="2373875"/>
              <a:ext cx="138528" cy="56871"/>
            </a:xfrm>
            <a:custGeom>
              <a:rect b="b" l="l" r="r" t="t"/>
              <a:pathLst>
                <a:path extrusionOk="0" h="1356" w="3303">
                  <a:moveTo>
                    <a:pt x="283" y="1"/>
                  </a:moveTo>
                  <a:cubicBezTo>
                    <a:pt x="153" y="1"/>
                    <a:pt x="39" y="89"/>
                    <a:pt x="27" y="221"/>
                  </a:cubicBezTo>
                  <a:cubicBezTo>
                    <a:pt x="1" y="363"/>
                    <a:pt x="104" y="492"/>
                    <a:pt x="246" y="518"/>
                  </a:cubicBezTo>
                  <a:cubicBezTo>
                    <a:pt x="1175" y="633"/>
                    <a:pt x="1394" y="1330"/>
                    <a:pt x="1407" y="1356"/>
                  </a:cubicBezTo>
                  <a:lnTo>
                    <a:pt x="1652" y="1292"/>
                  </a:lnTo>
                  <a:lnTo>
                    <a:pt x="1897" y="1356"/>
                  </a:lnTo>
                  <a:cubicBezTo>
                    <a:pt x="1910" y="1330"/>
                    <a:pt x="2129" y="633"/>
                    <a:pt x="3058" y="518"/>
                  </a:cubicBezTo>
                  <a:cubicBezTo>
                    <a:pt x="3199" y="492"/>
                    <a:pt x="3302" y="363"/>
                    <a:pt x="3290" y="221"/>
                  </a:cubicBezTo>
                  <a:cubicBezTo>
                    <a:pt x="3266" y="89"/>
                    <a:pt x="3152" y="1"/>
                    <a:pt x="3021" y="1"/>
                  </a:cubicBezTo>
                  <a:cubicBezTo>
                    <a:pt x="3012" y="1"/>
                    <a:pt x="3002" y="1"/>
                    <a:pt x="2993" y="2"/>
                  </a:cubicBezTo>
                  <a:cubicBezTo>
                    <a:pt x="2284" y="92"/>
                    <a:pt x="1871" y="440"/>
                    <a:pt x="1652" y="750"/>
                  </a:cubicBezTo>
                  <a:cubicBezTo>
                    <a:pt x="1433" y="440"/>
                    <a:pt x="1020" y="92"/>
                    <a:pt x="310" y="2"/>
                  </a:cubicBezTo>
                  <a:cubicBezTo>
                    <a:pt x="301" y="1"/>
                    <a:pt x="292" y="1"/>
                    <a:pt x="28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21"/>
            <p:cNvSpPr/>
            <p:nvPr/>
          </p:nvSpPr>
          <p:spPr>
            <a:xfrm>
              <a:off x="7430879" y="2408392"/>
              <a:ext cx="140122" cy="30490"/>
            </a:xfrm>
            <a:custGeom>
              <a:rect b="b" l="l" r="r" t="t"/>
              <a:pathLst>
                <a:path extrusionOk="0" h="727" w="3341">
                  <a:moveTo>
                    <a:pt x="975" y="0"/>
                  </a:moveTo>
                  <a:cubicBezTo>
                    <a:pt x="732" y="0"/>
                    <a:pt x="451" y="63"/>
                    <a:pt x="155" y="249"/>
                  </a:cubicBezTo>
                  <a:cubicBezTo>
                    <a:pt x="26" y="326"/>
                    <a:pt x="0" y="481"/>
                    <a:pt x="64" y="598"/>
                  </a:cubicBezTo>
                  <a:cubicBezTo>
                    <a:pt x="116" y="675"/>
                    <a:pt x="207" y="727"/>
                    <a:pt x="284" y="727"/>
                  </a:cubicBezTo>
                  <a:cubicBezTo>
                    <a:pt x="336" y="727"/>
                    <a:pt x="387" y="713"/>
                    <a:pt x="426" y="687"/>
                  </a:cubicBezTo>
                  <a:cubicBezTo>
                    <a:pt x="631" y="560"/>
                    <a:pt x="823" y="518"/>
                    <a:pt x="987" y="518"/>
                  </a:cubicBezTo>
                  <a:cubicBezTo>
                    <a:pt x="1287" y="518"/>
                    <a:pt x="1492" y="658"/>
                    <a:pt x="1509" y="675"/>
                  </a:cubicBezTo>
                  <a:cubicBezTo>
                    <a:pt x="1554" y="707"/>
                    <a:pt x="1609" y="723"/>
                    <a:pt x="1664" y="723"/>
                  </a:cubicBezTo>
                  <a:cubicBezTo>
                    <a:pt x="1719" y="723"/>
                    <a:pt x="1774" y="707"/>
                    <a:pt x="1818" y="675"/>
                  </a:cubicBezTo>
                  <a:cubicBezTo>
                    <a:pt x="1818" y="675"/>
                    <a:pt x="2031" y="518"/>
                    <a:pt x="2346" y="518"/>
                  </a:cubicBezTo>
                  <a:cubicBezTo>
                    <a:pt x="2509" y="518"/>
                    <a:pt x="2700" y="560"/>
                    <a:pt x="2902" y="687"/>
                  </a:cubicBezTo>
                  <a:cubicBezTo>
                    <a:pt x="2941" y="713"/>
                    <a:pt x="2993" y="727"/>
                    <a:pt x="3044" y="727"/>
                  </a:cubicBezTo>
                  <a:cubicBezTo>
                    <a:pt x="3122" y="727"/>
                    <a:pt x="3211" y="675"/>
                    <a:pt x="3263" y="598"/>
                  </a:cubicBezTo>
                  <a:cubicBezTo>
                    <a:pt x="3340" y="481"/>
                    <a:pt x="3302" y="326"/>
                    <a:pt x="3173" y="249"/>
                  </a:cubicBezTo>
                  <a:cubicBezTo>
                    <a:pt x="2877" y="63"/>
                    <a:pt x="2596" y="0"/>
                    <a:pt x="2353" y="0"/>
                  </a:cubicBezTo>
                  <a:cubicBezTo>
                    <a:pt x="2055" y="0"/>
                    <a:pt x="1813" y="94"/>
                    <a:pt x="1664" y="171"/>
                  </a:cubicBezTo>
                  <a:cubicBezTo>
                    <a:pt x="1515" y="94"/>
                    <a:pt x="1273" y="0"/>
                    <a:pt x="97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21"/>
            <p:cNvSpPr/>
            <p:nvPr/>
          </p:nvSpPr>
          <p:spPr>
            <a:xfrm>
              <a:off x="7477935" y="2338479"/>
              <a:ext cx="57374" cy="100404"/>
            </a:xfrm>
            <a:custGeom>
              <a:rect b="b" l="l" r="r" t="t"/>
              <a:pathLst>
                <a:path extrusionOk="0" h="2394" w="1368">
                  <a:moveTo>
                    <a:pt x="1077" y="1"/>
                  </a:moveTo>
                  <a:cubicBezTo>
                    <a:pt x="1014" y="1"/>
                    <a:pt x="951" y="24"/>
                    <a:pt x="903" y="72"/>
                  </a:cubicBezTo>
                  <a:cubicBezTo>
                    <a:pt x="0" y="858"/>
                    <a:pt x="284" y="2136"/>
                    <a:pt x="297" y="2187"/>
                  </a:cubicBezTo>
                  <a:cubicBezTo>
                    <a:pt x="323" y="2316"/>
                    <a:pt x="426" y="2394"/>
                    <a:pt x="542" y="2394"/>
                  </a:cubicBezTo>
                  <a:cubicBezTo>
                    <a:pt x="567" y="2394"/>
                    <a:pt x="581" y="2394"/>
                    <a:pt x="607" y="2380"/>
                  </a:cubicBezTo>
                  <a:cubicBezTo>
                    <a:pt x="736" y="2354"/>
                    <a:pt x="825" y="2213"/>
                    <a:pt x="800" y="2071"/>
                  </a:cubicBezTo>
                  <a:cubicBezTo>
                    <a:pt x="787" y="2071"/>
                    <a:pt x="567" y="1052"/>
                    <a:pt x="1252" y="446"/>
                  </a:cubicBezTo>
                  <a:cubicBezTo>
                    <a:pt x="1355" y="356"/>
                    <a:pt x="1367" y="201"/>
                    <a:pt x="1264" y="85"/>
                  </a:cubicBezTo>
                  <a:cubicBezTo>
                    <a:pt x="1216" y="30"/>
                    <a:pt x="1147" y="1"/>
                    <a:pt x="107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21"/>
            <p:cNvSpPr/>
            <p:nvPr/>
          </p:nvSpPr>
          <p:spPr>
            <a:xfrm>
              <a:off x="7489804" y="2417199"/>
              <a:ext cx="21683" cy="86606"/>
            </a:xfrm>
            <a:custGeom>
              <a:rect b="b" l="l" r="r" t="t"/>
              <a:pathLst>
                <a:path extrusionOk="0" h="2065" w="517">
                  <a:moveTo>
                    <a:pt x="259" y="1"/>
                  </a:moveTo>
                  <a:cubicBezTo>
                    <a:pt x="117" y="1"/>
                    <a:pt x="1" y="116"/>
                    <a:pt x="1" y="259"/>
                  </a:cubicBezTo>
                  <a:lnTo>
                    <a:pt x="1" y="1806"/>
                  </a:lnTo>
                  <a:cubicBezTo>
                    <a:pt x="1" y="1948"/>
                    <a:pt x="117" y="2064"/>
                    <a:pt x="259" y="2064"/>
                  </a:cubicBezTo>
                  <a:cubicBezTo>
                    <a:pt x="401" y="2064"/>
                    <a:pt x="517" y="1948"/>
                    <a:pt x="517" y="1806"/>
                  </a:cubicBezTo>
                  <a:lnTo>
                    <a:pt x="517" y="259"/>
                  </a:lnTo>
                  <a:cubicBezTo>
                    <a:pt x="517" y="116"/>
                    <a:pt x="401"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21"/>
            <p:cNvSpPr/>
            <p:nvPr/>
          </p:nvSpPr>
          <p:spPr>
            <a:xfrm>
              <a:off x="7198829" y="2465345"/>
              <a:ext cx="371085" cy="64923"/>
            </a:xfrm>
            <a:custGeom>
              <a:rect b="b" l="l" r="r" t="t"/>
              <a:pathLst>
                <a:path extrusionOk="0" h="1548" w="8848">
                  <a:moveTo>
                    <a:pt x="4424" y="0"/>
                  </a:moveTo>
                  <a:cubicBezTo>
                    <a:pt x="1548" y="0"/>
                    <a:pt x="181" y="1045"/>
                    <a:pt x="129" y="1083"/>
                  </a:cubicBezTo>
                  <a:cubicBezTo>
                    <a:pt x="39" y="1161"/>
                    <a:pt x="0" y="1277"/>
                    <a:pt x="39" y="1381"/>
                  </a:cubicBezTo>
                  <a:cubicBezTo>
                    <a:pt x="78" y="1484"/>
                    <a:pt x="181" y="1548"/>
                    <a:pt x="284" y="1548"/>
                  </a:cubicBezTo>
                  <a:lnTo>
                    <a:pt x="8577" y="1548"/>
                  </a:lnTo>
                  <a:cubicBezTo>
                    <a:pt x="8680" y="1548"/>
                    <a:pt x="8784" y="1484"/>
                    <a:pt x="8822" y="1381"/>
                  </a:cubicBezTo>
                  <a:cubicBezTo>
                    <a:pt x="8847" y="1277"/>
                    <a:pt x="8822" y="1161"/>
                    <a:pt x="8732" y="1083"/>
                  </a:cubicBezTo>
                  <a:cubicBezTo>
                    <a:pt x="8680" y="1045"/>
                    <a:pt x="7300" y="0"/>
                    <a:pt x="4424"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2" name="Google Shape;4362;p121"/>
          <p:cNvGrpSpPr/>
          <p:nvPr/>
        </p:nvGrpSpPr>
        <p:grpSpPr>
          <a:xfrm>
            <a:off x="5927731" y="2810968"/>
            <a:ext cx="412186" cy="412228"/>
            <a:chOff x="5927731" y="2810968"/>
            <a:chExt cx="412186" cy="412228"/>
          </a:xfrm>
        </p:grpSpPr>
        <p:sp>
          <p:nvSpPr>
            <p:cNvPr id="4363" name="Google Shape;4363;p121"/>
            <p:cNvSpPr/>
            <p:nvPr/>
          </p:nvSpPr>
          <p:spPr>
            <a:xfrm>
              <a:off x="5927731" y="2810968"/>
              <a:ext cx="412186" cy="412228"/>
            </a:xfrm>
            <a:custGeom>
              <a:rect b="b" l="l" r="r" t="t"/>
              <a:pathLst>
                <a:path extrusionOk="0" h="9829" w="9828">
                  <a:moveTo>
                    <a:pt x="5623" y="1"/>
                  </a:moveTo>
                  <a:cubicBezTo>
                    <a:pt x="5198" y="1"/>
                    <a:pt x="4850" y="348"/>
                    <a:pt x="4850" y="775"/>
                  </a:cubicBezTo>
                  <a:cubicBezTo>
                    <a:pt x="4850" y="1045"/>
                    <a:pt x="4979" y="1277"/>
                    <a:pt x="5185" y="1419"/>
                  </a:cubicBezTo>
                  <a:lnTo>
                    <a:pt x="5185" y="2142"/>
                  </a:lnTo>
                  <a:cubicBezTo>
                    <a:pt x="5185" y="2374"/>
                    <a:pt x="5224" y="2592"/>
                    <a:pt x="5288" y="2799"/>
                  </a:cubicBezTo>
                  <a:cubicBezTo>
                    <a:pt x="4798" y="2567"/>
                    <a:pt x="4256" y="2438"/>
                    <a:pt x="3689" y="2438"/>
                  </a:cubicBezTo>
                  <a:cubicBezTo>
                    <a:pt x="2696" y="2438"/>
                    <a:pt x="1768" y="2825"/>
                    <a:pt x="1071" y="3534"/>
                  </a:cubicBezTo>
                  <a:cubicBezTo>
                    <a:pt x="375" y="4231"/>
                    <a:pt x="0" y="5159"/>
                    <a:pt x="0" y="6140"/>
                  </a:cubicBezTo>
                  <a:cubicBezTo>
                    <a:pt x="0" y="6475"/>
                    <a:pt x="40" y="6810"/>
                    <a:pt x="129" y="7132"/>
                  </a:cubicBezTo>
                  <a:cubicBezTo>
                    <a:pt x="349" y="7894"/>
                    <a:pt x="813" y="8577"/>
                    <a:pt x="1445" y="9067"/>
                  </a:cubicBezTo>
                  <a:cubicBezTo>
                    <a:pt x="2090" y="9570"/>
                    <a:pt x="2877" y="9828"/>
                    <a:pt x="3689" y="9828"/>
                  </a:cubicBezTo>
                  <a:cubicBezTo>
                    <a:pt x="4695" y="9828"/>
                    <a:pt x="5623" y="9441"/>
                    <a:pt x="6320" y="8731"/>
                  </a:cubicBezTo>
                  <a:cubicBezTo>
                    <a:pt x="6810" y="8241"/>
                    <a:pt x="7159" y="7610"/>
                    <a:pt x="7300" y="6939"/>
                  </a:cubicBezTo>
                  <a:cubicBezTo>
                    <a:pt x="7365" y="6668"/>
                    <a:pt x="7391" y="6410"/>
                    <a:pt x="7391" y="6140"/>
                  </a:cubicBezTo>
                  <a:cubicBezTo>
                    <a:pt x="7391" y="5920"/>
                    <a:pt x="7377" y="5701"/>
                    <a:pt x="7339" y="5481"/>
                  </a:cubicBezTo>
                  <a:cubicBezTo>
                    <a:pt x="7687" y="5120"/>
                    <a:pt x="7919" y="4669"/>
                    <a:pt x="8036" y="4179"/>
                  </a:cubicBezTo>
                  <a:cubicBezTo>
                    <a:pt x="8397" y="4063"/>
                    <a:pt x="8719" y="3844"/>
                    <a:pt x="8964" y="3560"/>
                  </a:cubicBezTo>
                  <a:cubicBezTo>
                    <a:pt x="9300" y="3160"/>
                    <a:pt x="9492" y="2670"/>
                    <a:pt x="9492" y="2142"/>
                  </a:cubicBezTo>
                  <a:lnTo>
                    <a:pt x="9492" y="1419"/>
                  </a:lnTo>
                  <a:cubicBezTo>
                    <a:pt x="9699" y="1277"/>
                    <a:pt x="9828" y="1045"/>
                    <a:pt x="9828" y="775"/>
                  </a:cubicBezTo>
                  <a:cubicBezTo>
                    <a:pt x="9828" y="348"/>
                    <a:pt x="9492" y="1"/>
                    <a:pt x="9054" y="1"/>
                  </a:cubicBezTo>
                  <a:lnTo>
                    <a:pt x="8371" y="1"/>
                  </a:lnTo>
                  <a:cubicBezTo>
                    <a:pt x="7945" y="1"/>
                    <a:pt x="7597" y="348"/>
                    <a:pt x="7597" y="775"/>
                  </a:cubicBezTo>
                  <a:cubicBezTo>
                    <a:pt x="7597" y="1045"/>
                    <a:pt x="7739" y="1277"/>
                    <a:pt x="7945" y="1419"/>
                  </a:cubicBezTo>
                  <a:lnTo>
                    <a:pt x="7945" y="2142"/>
                  </a:lnTo>
                  <a:cubicBezTo>
                    <a:pt x="7945" y="2477"/>
                    <a:pt x="7675" y="2747"/>
                    <a:pt x="7339" y="2747"/>
                  </a:cubicBezTo>
                  <a:cubicBezTo>
                    <a:pt x="7004" y="2747"/>
                    <a:pt x="6733" y="2477"/>
                    <a:pt x="6733" y="2142"/>
                  </a:cubicBezTo>
                  <a:lnTo>
                    <a:pt x="6733" y="1419"/>
                  </a:lnTo>
                  <a:cubicBezTo>
                    <a:pt x="6952" y="1277"/>
                    <a:pt x="7081" y="1045"/>
                    <a:pt x="7081" y="775"/>
                  </a:cubicBezTo>
                  <a:cubicBezTo>
                    <a:pt x="7081" y="348"/>
                    <a:pt x="6733" y="1"/>
                    <a:pt x="6307"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21"/>
            <p:cNvSpPr/>
            <p:nvPr/>
          </p:nvSpPr>
          <p:spPr>
            <a:xfrm>
              <a:off x="5954237" y="2934815"/>
              <a:ext cx="261831" cy="266738"/>
            </a:xfrm>
            <a:custGeom>
              <a:rect b="b" l="l" r="r" t="t"/>
              <a:pathLst>
                <a:path extrusionOk="0" h="6360" w="6243">
                  <a:moveTo>
                    <a:pt x="3057" y="1"/>
                  </a:moveTo>
                  <a:cubicBezTo>
                    <a:pt x="2180" y="1"/>
                    <a:pt x="1380" y="362"/>
                    <a:pt x="800" y="943"/>
                  </a:cubicBezTo>
                  <a:lnTo>
                    <a:pt x="1" y="4038"/>
                  </a:lnTo>
                  <a:cubicBezTo>
                    <a:pt x="374" y="5379"/>
                    <a:pt x="1612" y="6359"/>
                    <a:pt x="3057" y="6359"/>
                  </a:cubicBezTo>
                  <a:cubicBezTo>
                    <a:pt x="3947" y="6359"/>
                    <a:pt x="4747" y="5998"/>
                    <a:pt x="5327" y="5417"/>
                  </a:cubicBezTo>
                  <a:lnTo>
                    <a:pt x="6166" y="3870"/>
                  </a:lnTo>
                  <a:cubicBezTo>
                    <a:pt x="6217" y="3651"/>
                    <a:pt x="6243" y="3419"/>
                    <a:pt x="6243" y="3187"/>
                  </a:cubicBezTo>
                  <a:cubicBezTo>
                    <a:pt x="6243" y="1433"/>
                    <a:pt x="4811" y="1"/>
                    <a:pt x="305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21"/>
            <p:cNvSpPr/>
            <p:nvPr/>
          </p:nvSpPr>
          <p:spPr>
            <a:xfrm>
              <a:off x="6137596" y="2958637"/>
              <a:ext cx="108792" cy="97930"/>
            </a:xfrm>
            <a:custGeom>
              <a:rect b="b" l="l" r="r" t="t"/>
              <a:pathLst>
                <a:path extrusionOk="0" h="2335" w="2594">
                  <a:moveTo>
                    <a:pt x="2077" y="0"/>
                  </a:moveTo>
                  <a:cubicBezTo>
                    <a:pt x="2077" y="1006"/>
                    <a:pt x="1264" y="1819"/>
                    <a:pt x="258" y="1819"/>
                  </a:cubicBezTo>
                  <a:cubicBezTo>
                    <a:pt x="117" y="1819"/>
                    <a:pt x="0" y="1935"/>
                    <a:pt x="0" y="2077"/>
                  </a:cubicBezTo>
                  <a:cubicBezTo>
                    <a:pt x="0" y="2232"/>
                    <a:pt x="117" y="2335"/>
                    <a:pt x="258" y="2335"/>
                  </a:cubicBezTo>
                  <a:cubicBezTo>
                    <a:pt x="1548" y="2335"/>
                    <a:pt x="2593" y="1290"/>
                    <a:pt x="259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21"/>
            <p:cNvSpPr/>
            <p:nvPr/>
          </p:nvSpPr>
          <p:spPr>
            <a:xfrm>
              <a:off x="6086765" y="3097079"/>
              <a:ext cx="126072" cy="64965"/>
            </a:xfrm>
            <a:custGeom>
              <a:rect b="b" l="l" r="r" t="t"/>
              <a:pathLst>
                <a:path extrusionOk="0" h="1549" w="3006">
                  <a:moveTo>
                    <a:pt x="774" y="1"/>
                  </a:moveTo>
                  <a:cubicBezTo>
                    <a:pt x="349" y="1"/>
                    <a:pt x="0" y="349"/>
                    <a:pt x="0" y="774"/>
                  </a:cubicBezTo>
                  <a:cubicBezTo>
                    <a:pt x="0" y="1201"/>
                    <a:pt x="349" y="1548"/>
                    <a:pt x="774" y="1548"/>
                  </a:cubicBezTo>
                  <a:lnTo>
                    <a:pt x="2167" y="1548"/>
                  </a:lnTo>
                  <a:cubicBezTo>
                    <a:pt x="2579" y="1136"/>
                    <a:pt x="2877" y="594"/>
                    <a:pt x="300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21"/>
            <p:cNvSpPr/>
            <p:nvPr/>
          </p:nvSpPr>
          <p:spPr>
            <a:xfrm>
              <a:off x="5949372" y="2974322"/>
              <a:ext cx="129846" cy="129846"/>
            </a:xfrm>
            <a:custGeom>
              <a:rect b="b" l="l" r="r" t="t"/>
              <a:pathLst>
                <a:path extrusionOk="0" h="3096" w="3096">
                  <a:moveTo>
                    <a:pt x="916" y="1"/>
                  </a:moveTo>
                  <a:cubicBezTo>
                    <a:pt x="349" y="580"/>
                    <a:pt x="0" y="1368"/>
                    <a:pt x="0" y="2245"/>
                  </a:cubicBezTo>
                  <a:cubicBezTo>
                    <a:pt x="0" y="2541"/>
                    <a:pt x="39" y="2825"/>
                    <a:pt x="117" y="3096"/>
                  </a:cubicBezTo>
                  <a:lnTo>
                    <a:pt x="1264" y="3096"/>
                  </a:lnTo>
                  <a:cubicBezTo>
                    <a:pt x="1703" y="3096"/>
                    <a:pt x="2038" y="2761"/>
                    <a:pt x="2038" y="2322"/>
                  </a:cubicBezTo>
                  <a:cubicBezTo>
                    <a:pt x="2038" y="2231"/>
                    <a:pt x="2026" y="2154"/>
                    <a:pt x="2000" y="2064"/>
                  </a:cubicBezTo>
                  <a:lnTo>
                    <a:pt x="2064" y="2064"/>
                  </a:lnTo>
                  <a:cubicBezTo>
                    <a:pt x="2631" y="2064"/>
                    <a:pt x="3095" y="1612"/>
                    <a:pt x="3095" y="1032"/>
                  </a:cubicBezTo>
                  <a:cubicBezTo>
                    <a:pt x="3095" y="465"/>
                    <a:pt x="2631" y="1"/>
                    <a:pt x="206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21"/>
            <p:cNvSpPr/>
            <p:nvPr/>
          </p:nvSpPr>
          <p:spPr>
            <a:xfrm>
              <a:off x="6094314" y="3013284"/>
              <a:ext cx="64965" cy="64923"/>
            </a:xfrm>
            <a:custGeom>
              <a:rect b="b" l="l" r="r" t="t"/>
              <a:pathLst>
                <a:path extrusionOk="0" h="1548" w="1549">
                  <a:moveTo>
                    <a:pt x="774" y="0"/>
                  </a:moveTo>
                  <a:cubicBezTo>
                    <a:pt x="349" y="0"/>
                    <a:pt x="1" y="348"/>
                    <a:pt x="1" y="774"/>
                  </a:cubicBezTo>
                  <a:cubicBezTo>
                    <a:pt x="1" y="1212"/>
                    <a:pt x="349" y="1548"/>
                    <a:pt x="774" y="1548"/>
                  </a:cubicBezTo>
                  <a:cubicBezTo>
                    <a:pt x="1201" y="1548"/>
                    <a:pt x="1548" y="1212"/>
                    <a:pt x="1548" y="774"/>
                  </a:cubicBezTo>
                  <a:cubicBezTo>
                    <a:pt x="1548" y="348"/>
                    <a:pt x="1201" y="0"/>
                    <a:pt x="77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21"/>
            <p:cNvSpPr/>
            <p:nvPr/>
          </p:nvSpPr>
          <p:spPr>
            <a:xfrm>
              <a:off x="6166785" y="2843429"/>
              <a:ext cx="137437" cy="126030"/>
            </a:xfrm>
            <a:custGeom>
              <a:rect b="b" l="l" r="r" t="t"/>
              <a:pathLst>
                <a:path extrusionOk="0" h="3005" w="3277">
                  <a:moveTo>
                    <a:pt x="1" y="1"/>
                  </a:moveTo>
                  <a:lnTo>
                    <a:pt x="1" y="1368"/>
                  </a:lnTo>
                  <a:cubicBezTo>
                    <a:pt x="1" y="2270"/>
                    <a:pt x="736" y="3005"/>
                    <a:pt x="1639" y="3005"/>
                  </a:cubicBezTo>
                  <a:cubicBezTo>
                    <a:pt x="2542" y="3005"/>
                    <a:pt x="3277" y="2270"/>
                    <a:pt x="3277" y="1368"/>
                  </a:cubicBezTo>
                  <a:lnTo>
                    <a:pt x="3277" y="1"/>
                  </a:lnTo>
                  <a:lnTo>
                    <a:pt x="2761" y="1"/>
                  </a:lnTo>
                  <a:lnTo>
                    <a:pt x="2761" y="1368"/>
                  </a:lnTo>
                  <a:cubicBezTo>
                    <a:pt x="2761" y="1987"/>
                    <a:pt x="2258" y="2489"/>
                    <a:pt x="1639" y="2489"/>
                  </a:cubicBezTo>
                  <a:cubicBezTo>
                    <a:pt x="1020" y="2489"/>
                    <a:pt x="517" y="1987"/>
                    <a:pt x="517" y="1368"/>
                  </a:cubicBezTo>
                  <a:lnTo>
                    <a:pt x="517"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21"/>
            <p:cNvSpPr/>
            <p:nvPr/>
          </p:nvSpPr>
          <p:spPr>
            <a:xfrm>
              <a:off x="6152736" y="2832609"/>
              <a:ext cx="50370" cy="21683"/>
            </a:xfrm>
            <a:custGeom>
              <a:rect b="b" l="l" r="r" t="t"/>
              <a:pathLst>
                <a:path extrusionOk="0" h="517" w="1201">
                  <a:moveTo>
                    <a:pt x="258" y="1"/>
                  </a:moveTo>
                  <a:cubicBezTo>
                    <a:pt x="117" y="1"/>
                    <a:pt x="0" y="116"/>
                    <a:pt x="0" y="259"/>
                  </a:cubicBezTo>
                  <a:cubicBezTo>
                    <a:pt x="0" y="400"/>
                    <a:pt x="117" y="516"/>
                    <a:pt x="258" y="516"/>
                  </a:cubicBezTo>
                  <a:lnTo>
                    <a:pt x="942" y="516"/>
                  </a:lnTo>
                  <a:cubicBezTo>
                    <a:pt x="1084" y="516"/>
                    <a:pt x="1200" y="400"/>
                    <a:pt x="1200" y="259"/>
                  </a:cubicBezTo>
                  <a:cubicBezTo>
                    <a:pt x="1200" y="116"/>
                    <a:pt x="1084" y="1"/>
                    <a:pt x="94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21"/>
            <p:cNvSpPr/>
            <p:nvPr/>
          </p:nvSpPr>
          <p:spPr>
            <a:xfrm>
              <a:off x="6267985" y="2832609"/>
              <a:ext cx="50286" cy="21683"/>
            </a:xfrm>
            <a:custGeom>
              <a:rect b="b" l="l" r="r" t="t"/>
              <a:pathLst>
                <a:path extrusionOk="0" h="517" w="1199">
                  <a:moveTo>
                    <a:pt x="258" y="1"/>
                  </a:moveTo>
                  <a:cubicBezTo>
                    <a:pt x="116" y="1"/>
                    <a:pt x="0" y="116"/>
                    <a:pt x="0" y="259"/>
                  </a:cubicBezTo>
                  <a:cubicBezTo>
                    <a:pt x="0" y="400"/>
                    <a:pt x="116" y="516"/>
                    <a:pt x="258" y="516"/>
                  </a:cubicBezTo>
                  <a:lnTo>
                    <a:pt x="941" y="516"/>
                  </a:lnTo>
                  <a:cubicBezTo>
                    <a:pt x="1083" y="516"/>
                    <a:pt x="1199" y="400"/>
                    <a:pt x="1199" y="259"/>
                  </a:cubicBezTo>
                  <a:cubicBezTo>
                    <a:pt x="1199" y="116"/>
                    <a:pt x="1083" y="1"/>
                    <a:pt x="941"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21"/>
            <p:cNvSpPr/>
            <p:nvPr/>
          </p:nvSpPr>
          <p:spPr>
            <a:xfrm>
              <a:off x="6115955" y="3034925"/>
              <a:ext cx="21683" cy="21641"/>
            </a:xfrm>
            <a:custGeom>
              <a:rect b="b" l="l" r="r" t="t"/>
              <a:pathLst>
                <a:path extrusionOk="0" h="516" w="517">
                  <a:moveTo>
                    <a:pt x="258" y="0"/>
                  </a:moveTo>
                  <a:cubicBezTo>
                    <a:pt x="117" y="0"/>
                    <a:pt x="0" y="116"/>
                    <a:pt x="0" y="258"/>
                  </a:cubicBezTo>
                  <a:cubicBezTo>
                    <a:pt x="0" y="413"/>
                    <a:pt x="117" y="516"/>
                    <a:pt x="258" y="516"/>
                  </a:cubicBezTo>
                  <a:cubicBezTo>
                    <a:pt x="401" y="516"/>
                    <a:pt x="516" y="413"/>
                    <a:pt x="516" y="258"/>
                  </a:cubicBezTo>
                  <a:cubicBezTo>
                    <a:pt x="516" y="116"/>
                    <a:pt x="401"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3" name="Google Shape;4373;p121"/>
          <p:cNvGrpSpPr/>
          <p:nvPr/>
        </p:nvGrpSpPr>
        <p:grpSpPr>
          <a:xfrm>
            <a:off x="6553550" y="3482209"/>
            <a:ext cx="411138" cy="412773"/>
            <a:chOff x="6553550" y="3482209"/>
            <a:chExt cx="411138" cy="412773"/>
          </a:xfrm>
        </p:grpSpPr>
        <p:sp>
          <p:nvSpPr>
            <p:cNvPr id="4374" name="Google Shape;4374;p121"/>
            <p:cNvSpPr/>
            <p:nvPr/>
          </p:nvSpPr>
          <p:spPr>
            <a:xfrm>
              <a:off x="6553550" y="3482209"/>
              <a:ext cx="411138" cy="412773"/>
            </a:xfrm>
            <a:custGeom>
              <a:rect b="b" l="l" r="r" t="t"/>
              <a:pathLst>
                <a:path extrusionOk="0" h="9842" w="9803">
                  <a:moveTo>
                    <a:pt x="5933" y="0"/>
                  </a:moveTo>
                  <a:cubicBezTo>
                    <a:pt x="5456" y="0"/>
                    <a:pt x="4991" y="143"/>
                    <a:pt x="4579" y="401"/>
                  </a:cubicBezTo>
                  <a:cubicBezTo>
                    <a:pt x="4424" y="504"/>
                    <a:pt x="4269" y="633"/>
                    <a:pt x="4128" y="774"/>
                  </a:cubicBezTo>
                  <a:cubicBezTo>
                    <a:pt x="3934" y="723"/>
                    <a:pt x="3741" y="684"/>
                    <a:pt x="3534" y="684"/>
                  </a:cubicBezTo>
                  <a:cubicBezTo>
                    <a:pt x="2438" y="684"/>
                    <a:pt x="1548" y="1496"/>
                    <a:pt x="1394" y="2542"/>
                  </a:cubicBezTo>
                  <a:cubicBezTo>
                    <a:pt x="1071" y="2671"/>
                    <a:pt x="761" y="2877"/>
                    <a:pt x="529" y="3161"/>
                  </a:cubicBezTo>
                  <a:cubicBezTo>
                    <a:pt x="194" y="3548"/>
                    <a:pt x="1" y="4050"/>
                    <a:pt x="1" y="4553"/>
                  </a:cubicBezTo>
                  <a:cubicBezTo>
                    <a:pt x="1" y="5701"/>
                    <a:pt x="890" y="6629"/>
                    <a:pt x="2013" y="6707"/>
                  </a:cubicBezTo>
                  <a:cubicBezTo>
                    <a:pt x="1832" y="6927"/>
                    <a:pt x="1729" y="7210"/>
                    <a:pt x="1729" y="7520"/>
                  </a:cubicBezTo>
                  <a:lnTo>
                    <a:pt x="1729" y="8552"/>
                  </a:lnTo>
                  <a:cubicBezTo>
                    <a:pt x="1729" y="9260"/>
                    <a:pt x="2296" y="9841"/>
                    <a:pt x="3019" y="9841"/>
                  </a:cubicBezTo>
                  <a:cubicBezTo>
                    <a:pt x="3392" y="9841"/>
                    <a:pt x="3727" y="9673"/>
                    <a:pt x="3959" y="9429"/>
                  </a:cubicBezTo>
                  <a:cubicBezTo>
                    <a:pt x="4192" y="9673"/>
                    <a:pt x="4527" y="9841"/>
                    <a:pt x="4901" y="9841"/>
                  </a:cubicBezTo>
                  <a:cubicBezTo>
                    <a:pt x="5198" y="9841"/>
                    <a:pt x="5469" y="9738"/>
                    <a:pt x="5688" y="9570"/>
                  </a:cubicBezTo>
                  <a:cubicBezTo>
                    <a:pt x="5830" y="9738"/>
                    <a:pt x="6049" y="9841"/>
                    <a:pt x="6281" y="9841"/>
                  </a:cubicBezTo>
                  <a:lnTo>
                    <a:pt x="7146" y="9841"/>
                  </a:lnTo>
                  <a:cubicBezTo>
                    <a:pt x="7571" y="9841"/>
                    <a:pt x="7919" y="9492"/>
                    <a:pt x="7919" y="9067"/>
                  </a:cubicBezTo>
                  <a:cubicBezTo>
                    <a:pt x="7919" y="8913"/>
                    <a:pt x="7868" y="8770"/>
                    <a:pt x="7790" y="8655"/>
                  </a:cubicBezTo>
                  <a:cubicBezTo>
                    <a:pt x="7868" y="8487"/>
                    <a:pt x="7919" y="8306"/>
                    <a:pt x="7919" y="8113"/>
                  </a:cubicBezTo>
                  <a:cubicBezTo>
                    <a:pt x="7919" y="7455"/>
                    <a:pt x="7378" y="6913"/>
                    <a:pt x="6707" y="6913"/>
                  </a:cubicBezTo>
                  <a:cubicBezTo>
                    <a:pt x="6487" y="6913"/>
                    <a:pt x="6294" y="6978"/>
                    <a:pt x="6114" y="7068"/>
                  </a:cubicBezTo>
                  <a:cubicBezTo>
                    <a:pt x="6062" y="6939"/>
                    <a:pt x="5997" y="6823"/>
                    <a:pt x="5907" y="6707"/>
                  </a:cubicBezTo>
                  <a:lnTo>
                    <a:pt x="7661" y="6707"/>
                  </a:lnTo>
                  <a:cubicBezTo>
                    <a:pt x="8835" y="6707"/>
                    <a:pt x="9802" y="5740"/>
                    <a:pt x="9802" y="4553"/>
                  </a:cubicBezTo>
                  <a:cubicBezTo>
                    <a:pt x="9802" y="3651"/>
                    <a:pt x="9235" y="2863"/>
                    <a:pt x="8435" y="2554"/>
                  </a:cubicBezTo>
                  <a:lnTo>
                    <a:pt x="8435" y="2490"/>
                  </a:lnTo>
                  <a:cubicBezTo>
                    <a:pt x="8435" y="1123"/>
                    <a:pt x="7313" y="0"/>
                    <a:pt x="593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21"/>
            <p:cNvSpPr/>
            <p:nvPr/>
          </p:nvSpPr>
          <p:spPr>
            <a:xfrm>
              <a:off x="6647662" y="3765090"/>
              <a:ext cx="64965" cy="108247"/>
            </a:xfrm>
            <a:custGeom>
              <a:rect b="b" l="l" r="r" t="t"/>
              <a:pathLst>
                <a:path extrusionOk="0" h="2581" w="1549">
                  <a:moveTo>
                    <a:pt x="775" y="1"/>
                  </a:moveTo>
                  <a:cubicBezTo>
                    <a:pt x="348" y="1"/>
                    <a:pt x="1" y="349"/>
                    <a:pt x="1" y="775"/>
                  </a:cubicBezTo>
                  <a:lnTo>
                    <a:pt x="1" y="1807"/>
                  </a:lnTo>
                  <a:cubicBezTo>
                    <a:pt x="1" y="2232"/>
                    <a:pt x="348" y="2580"/>
                    <a:pt x="775" y="2580"/>
                  </a:cubicBezTo>
                  <a:cubicBezTo>
                    <a:pt x="1200" y="2580"/>
                    <a:pt x="1548" y="2232"/>
                    <a:pt x="1548" y="1807"/>
                  </a:cubicBezTo>
                  <a:cubicBezTo>
                    <a:pt x="1548" y="1664"/>
                    <a:pt x="1432" y="1549"/>
                    <a:pt x="1290" y="1549"/>
                  </a:cubicBezTo>
                  <a:cubicBezTo>
                    <a:pt x="1148" y="1549"/>
                    <a:pt x="1032" y="1664"/>
                    <a:pt x="1032" y="1807"/>
                  </a:cubicBezTo>
                  <a:cubicBezTo>
                    <a:pt x="1032" y="1948"/>
                    <a:pt x="916" y="2064"/>
                    <a:pt x="775" y="2064"/>
                  </a:cubicBezTo>
                  <a:cubicBezTo>
                    <a:pt x="632" y="2064"/>
                    <a:pt x="517" y="1948"/>
                    <a:pt x="517" y="1807"/>
                  </a:cubicBezTo>
                  <a:lnTo>
                    <a:pt x="517" y="775"/>
                  </a:lnTo>
                  <a:cubicBezTo>
                    <a:pt x="517" y="632"/>
                    <a:pt x="632" y="517"/>
                    <a:pt x="775" y="517"/>
                  </a:cubicBezTo>
                  <a:cubicBezTo>
                    <a:pt x="916" y="517"/>
                    <a:pt x="1032" y="632"/>
                    <a:pt x="1032" y="775"/>
                  </a:cubicBezTo>
                  <a:cubicBezTo>
                    <a:pt x="1032" y="916"/>
                    <a:pt x="1148" y="1033"/>
                    <a:pt x="1290" y="1033"/>
                  </a:cubicBezTo>
                  <a:cubicBezTo>
                    <a:pt x="1432" y="1033"/>
                    <a:pt x="1548" y="916"/>
                    <a:pt x="1548" y="775"/>
                  </a:cubicBezTo>
                  <a:cubicBezTo>
                    <a:pt x="1548" y="349"/>
                    <a:pt x="1200" y="1"/>
                    <a:pt x="77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21"/>
            <p:cNvSpPr/>
            <p:nvPr/>
          </p:nvSpPr>
          <p:spPr>
            <a:xfrm>
              <a:off x="6726634" y="3765090"/>
              <a:ext cx="64965" cy="108247"/>
            </a:xfrm>
            <a:custGeom>
              <a:rect b="b" l="l" r="r" t="t"/>
              <a:pathLst>
                <a:path extrusionOk="0" h="2581" w="1549">
                  <a:moveTo>
                    <a:pt x="774" y="517"/>
                  </a:moveTo>
                  <a:cubicBezTo>
                    <a:pt x="916" y="517"/>
                    <a:pt x="1032" y="632"/>
                    <a:pt x="1032" y="775"/>
                  </a:cubicBezTo>
                  <a:lnTo>
                    <a:pt x="1032" y="1807"/>
                  </a:lnTo>
                  <a:cubicBezTo>
                    <a:pt x="1032" y="1948"/>
                    <a:pt x="916" y="2064"/>
                    <a:pt x="774" y="2064"/>
                  </a:cubicBezTo>
                  <a:cubicBezTo>
                    <a:pt x="632" y="2064"/>
                    <a:pt x="517" y="1948"/>
                    <a:pt x="517" y="1807"/>
                  </a:cubicBezTo>
                  <a:lnTo>
                    <a:pt x="517" y="775"/>
                  </a:lnTo>
                  <a:cubicBezTo>
                    <a:pt x="517" y="632"/>
                    <a:pt x="632" y="517"/>
                    <a:pt x="774" y="517"/>
                  </a:cubicBezTo>
                  <a:close/>
                  <a:moveTo>
                    <a:pt x="774" y="1"/>
                  </a:moveTo>
                  <a:cubicBezTo>
                    <a:pt x="348" y="1"/>
                    <a:pt x="1" y="349"/>
                    <a:pt x="1" y="775"/>
                  </a:cubicBezTo>
                  <a:lnTo>
                    <a:pt x="1" y="1807"/>
                  </a:lnTo>
                  <a:cubicBezTo>
                    <a:pt x="1" y="2232"/>
                    <a:pt x="348" y="2580"/>
                    <a:pt x="774" y="2580"/>
                  </a:cubicBezTo>
                  <a:cubicBezTo>
                    <a:pt x="1200" y="2580"/>
                    <a:pt x="1548" y="2232"/>
                    <a:pt x="1548" y="1807"/>
                  </a:cubicBezTo>
                  <a:lnTo>
                    <a:pt x="1548" y="775"/>
                  </a:lnTo>
                  <a:cubicBezTo>
                    <a:pt x="1548" y="349"/>
                    <a:pt x="1200"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21"/>
            <p:cNvSpPr/>
            <p:nvPr/>
          </p:nvSpPr>
          <p:spPr>
            <a:xfrm>
              <a:off x="6806109" y="3793735"/>
              <a:ext cx="57961" cy="79602"/>
            </a:xfrm>
            <a:custGeom>
              <a:rect b="b" l="l" r="r" t="t"/>
              <a:pathLst>
                <a:path extrusionOk="0" h="1898" w="1382">
                  <a:moveTo>
                    <a:pt x="685" y="1"/>
                  </a:moveTo>
                  <a:cubicBezTo>
                    <a:pt x="311" y="1"/>
                    <a:pt x="1" y="311"/>
                    <a:pt x="1" y="685"/>
                  </a:cubicBezTo>
                  <a:lnTo>
                    <a:pt x="1" y="775"/>
                  </a:lnTo>
                  <a:cubicBezTo>
                    <a:pt x="1" y="917"/>
                    <a:pt x="118" y="1033"/>
                    <a:pt x="259" y="1033"/>
                  </a:cubicBezTo>
                  <a:cubicBezTo>
                    <a:pt x="401" y="1033"/>
                    <a:pt x="517" y="917"/>
                    <a:pt x="517" y="775"/>
                  </a:cubicBezTo>
                  <a:lnTo>
                    <a:pt x="517" y="685"/>
                  </a:lnTo>
                  <a:cubicBezTo>
                    <a:pt x="517" y="594"/>
                    <a:pt x="594" y="517"/>
                    <a:pt x="685" y="517"/>
                  </a:cubicBezTo>
                  <a:cubicBezTo>
                    <a:pt x="788" y="517"/>
                    <a:pt x="866" y="594"/>
                    <a:pt x="866" y="685"/>
                  </a:cubicBezTo>
                  <a:cubicBezTo>
                    <a:pt x="866" y="762"/>
                    <a:pt x="826" y="826"/>
                    <a:pt x="762" y="866"/>
                  </a:cubicBezTo>
                  <a:lnTo>
                    <a:pt x="272" y="1149"/>
                  </a:lnTo>
                  <a:cubicBezTo>
                    <a:pt x="104" y="1253"/>
                    <a:pt x="1" y="1445"/>
                    <a:pt x="1" y="1639"/>
                  </a:cubicBezTo>
                  <a:cubicBezTo>
                    <a:pt x="1" y="1781"/>
                    <a:pt x="118" y="1897"/>
                    <a:pt x="259" y="1897"/>
                  </a:cubicBezTo>
                  <a:lnTo>
                    <a:pt x="1124" y="1897"/>
                  </a:lnTo>
                  <a:cubicBezTo>
                    <a:pt x="1265" y="1897"/>
                    <a:pt x="1381" y="1781"/>
                    <a:pt x="1381" y="1639"/>
                  </a:cubicBezTo>
                  <a:cubicBezTo>
                    <a:pt x="1381" y="1497"/>
                    <a:pt x="1265" y="1381"/>
                    <a:pt x="1124" y="1381"/>
                  </a:cubicBezTo>
                  <a:lnTo>
                    <a:pt x="904" y="1381"/>
                  </a:lnTo>
                  <a:lnTo>
                    <a:pt x="1033" y="1304"/>
                  </a:lnTo>
                  <a:cubicBezTo>
                    <a:pt x="1239" y="1175"/>
                    <a:pt x="1381" y="943"/>
                    <a:pt x="1381" y="685"/>
                  </a:cubicBezTo>
                  <a:cubicBezTo>
                    <a:pt x="1381" y="311"/>
                    <a:pt x="1072" y="1"/>
                    <a:pt x="685"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21"/>
            <p:cNvSpPr/>
            <p:nvPr/>
          </p:nvSpPr>
          <p:spPr>
            <a:xfrm>
              <a:off x="6575191" y="3503849"/>
              <a:ext cx="367856" cy="238010"/>
            </a:xfrm>
            <a:custGeom>
              <a:rect b="b" l="l" r="r" t="t"/>
              <a:pathLst>
                <a:path extrusionOk="0" h="5675" w="8771">
                  <a:moveTo>
                    <a:pt x="5417" y="0"/>
                  </a:moveTo>
                  <a:cubicBezTo>
                    <a:pt x="5043" y="0"/>
                    <a:pt x="4669" y="117"/>
                    <a:pt x="4346" y="323"/>
                  </a:cubicBezTo>
                  <a:cubicBezTo>
                    <a:pt x="4128" y="464"/>
                    <a:pt x="3934" y="658"/>
                    <a:pt x="3779" y="877"/>
                  </a:cubicBezTo>
                  <a:cubicBezTo>
                    <a:pt x="3547" y="762"/>
                    <a:pt x="3289" y="684"/>
                    <a:pt x="3018" y="684"/>
                  </a:cubicBezTo>
                  <a:cubicBezTo>
                    <a:pt x="2116" y="684"/>
                    <a:pt x="1380" y="1419"/>
                    <a:pt x="1380" y="2322"/>
                  </a:cubicBezTo>
                  <a:lnTo>
                    <a:pt x="1380" y="2425"/>
                  </a:lnTo>
                  <a:cubicBezTo>
                    <a:pt x="606" y="2554"/>
                    <a:pt x="1" y="3224"/>
                    <a:pt x="1" y="4037"/>
                  </a:cubicBezTo>
                  <a:cubicBezTo>
                    <a:pt x="1" y="4940"/>
                    <a:pt x="735" y="5675"/>
                    <a:pt x="1638" y="5675"/>
                  </a:cubicBezTo>
                  <a:lnTo>
                    <a:pt x="7145" y="5675"/>
                  </a:lnTo>
                  <a:cubicBezTo>
                    <a:pt x="8035" y="5675"/>
                    <a:pt x="8770" y="4940"/>
                    <a:pt x="8770" y="4037"/>
                  </a:cubicBezTo>
                  <a:cubicBezTo>
                    <a:pt x="8770" y="3212"/>
                    <a:pt x="8151" y="2528"/>
                    <a:pt x="7352" y="2425"/>
                  </a:cubicBezTo>
                  <a:cubicBezTo>
                    <a:pt x="7378" y="2283"/>
                    <a:pt x="7403" y="2129"/>
                    <a:pt x="7403" y="1974"/>
                  </a:cubicBezTo>
                  <a:cubicBezTo>
                    <a:pt x="7403" y="891"/>
                    <a:pt x="6513" y="0"/>
                    <a:pt x="541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9" name="Google Shape;4379;p121"/>
          <p:cNvGrpSpPr/>
          <p:nvPr/>
        </p:nvGrpSpPr>
        <p:grpSpPr>
          <a:xfrm>
            <a:off x="4675590" y="3482209"/>
            <a:ext cx="413822" cy="412773"/>
            <a:chOff x="4675590" y="3482209"/>
            <a:chExt cx="413822" cy="412773"/>
          </a:xfrm>
        </p:grpSpPr>
        <p:sp>
          <p:nvSpPr>
            <p:cNvPr id="4380" name="Google Shape;4380;p121"/>
            <p:cNvSpPr/>
            <p:nvPr/>
          </p:nvSpPr>
          <p:spPr>
            <a:xfrm>
              <a:off x="4675590" y="3482209"/>
              <a:ext cx="413822" cy="412773"/>
            </a:xfrm>
            <a:custGeom>
              <a:rect b="b" l="l" r="r" t="t"/>
              <a:pathLst>
                <a:path extrusionOk="0" h="9842" w="9867">
                  <a:moveTo>
                    <a:pt x="1999" y="0"/>
                  </a:moveTo>
                  <a:cubicBezTo>
                    <a:pt x="1586" y="0"/>
                    <a:pt x="1264" y="310"/>
                    <a:pt x="1225" y="710"/>
                  </a:cubicBezTo>
                  <a:cubicBezTo>
                    <a:pt x="1199" y="723"/>
                    <a:pt x="1161" y="748"/>
                    <a:pt x="1135" y="762"/>
                  </a:cubicBezTo>
                  <a:cubicBezTo>
                    <a:pt x="1034" y="715"/>
                    <a:pt x="928" y="692"/>
                    <a:pt x="821" y="692"/>
                  </a:cubicBezTo>
                  <a:cubicBezTo>
                    <a:pt x="750" y="692"/>
                    <a:pt x="678" y="702"/>
                    <a:pt x="606" y="723"/>
                  </a:cubicBezTo>
                  <a:cubicBezTo>
                    <a:pt x="400" y="774"/>
                    <a:pt x="245" y="903"/>
                    <a:pt x="142" y="1071"/>
                  </a:cubicBezTo>
                  <a:cubicBezTo>
                    <a:pt x="39" y="1252"/>
                    <a:pt x="0" y="1471"/>
                    <a:pt x="64" y="1665"/>
                  </a:cubicBezTo>
                  <a:cubicBezTo>
                    <a:pt x="104" y="1845"/>
                    <a:pt x="219" y="2000"/>
                    <a:pt x="362" y="2103"/>
                  </a:cubicBezTo>
                  <a:lnTo>
                    <a:pt x="362" y="2155"/>
                  </a:lnTo>
                  <a:lnTo>
                    <a:pt x="362" y="2206"/>
                  </a:lnTo>
                  <a:cubicBezTo>
                    <a:pt x="219" y="2309"/>
                    <a:pt x="104" y="2464"/>
                    <a:pt x="64" y="2645"/>
                  </a:cubicBezTo>
                  <a:cubicBezTo>
                    <a:pt x="0" y="2838"/>
                    <a:pt x="39" y="3044"/>
                    <a:pt x="142" y="3225"/>
                  </a:cubicBezTo>
                  <a:cubicBezTo>
                    <a:pt x="271" y="3470"/>
                    <a:pt x="529" y="3611"/>
                    <a:pt x="812" y="3611"/>
                  </a:cubicBezTo>
                  <a:cubicBezTo>
                    <a:pt x="916" y="3611"/>
                    <a:pt x="1032" y="3586"/>
                    <a:pt x="1135" y="3534"/>
                  </a:cubicBezTo>
                  <a:cubicBezTo>
                    <a:pt x="1161" y="3560"/>
                    <a:pt x="1199" y="3573"/>
                    <a:pt x="1225" y="3586"/>
                  </a:cubicBezTo>
                  <a:cubicBezTo>
                    <a:pt x="1264" y="3986"/>
                    <a:pt x="1586" y="4296"/>
                    <a:pt x="1999" y="4296"/>
                  </a:cubicBezTo>
                  <a:cubicBezTo>
                    <a:pt x="2399" y="4296"/>
                    <a:pt x="2735" y="3986"/>
                    <a:pt x="2773" y="3586"/>
                  </a:cubicBezTo>
                  <a:cubicBezTo>
                    <a:pt x="2799" y="3573"/>
                    <a:pt x="2824" y="3560"/>
                    <a:pt x="2864" y="3534"/>
                  </a:cubicBezTo>
                  <a:cubicBezTo>
                    <a:pt x="2927" y="3573"/>
                    <a:pt x="3005" y="3599"/>
                    <a:pt x="3082" y="3611"/>
                  </a:cubicBezTo>
                  <a:cubicBezTo>
                    <a:pt x="2889" y="4050"/>
                    <a:pt x="2786" y="4540"/>
                    <a:pt x="2786" y="5044"/>
                  </a:cubicBezTo>
                  <a:cubicBezTo>
                    <a:pt x="2786" y="5456"/>
                    <a:pt x="2850" y="5869"/>
                    <a:pt x="2992" y="6242"/>
                  </a:cubicBezTo>
                  <a:lnTo>
                    <a:pt x="3044" y="6371"/>
                  </a:lnTo>
                  <a:lnTo>
                    <a:pt x="3044" y="8809"/>
                  </a:lnTo>
                  <a:cubicBezTo>
                    <a:pt x="3044" y="9377"/>
                    <a:pt x="3508" y="9841"/>
                    <a:pt x="4076" y="9841"/>
                  </a:cubicBezTo>
                  <a:cubicBezTo>
                    <a:pt x="4360" y="9841"/>
                    <a:pt x="4618" y="9725"/>
                    <a:pt x="4798" y="9532"/>
                  </a:cubicBezTo>
                  <a:cubicBezTo>
                    <a:pt x="4901" y="9570"/>
                    <a:pt x="5004" y="9583"/>
                    <a:pt x="5108" y="9583"/>
                  </a:cubicBezTo>
                  <a:cubicBezTo>
                    <a:pt x="5662" y="9583"/>
                    <a:pt x="6126" y="9131"/>
                    <a:pt x="6139" y="8577"/>
                  </a:cubicBezTo>
                  <a:lnTo>
                    <a:pt x="6320" y="8577"/>
                  </a:lnTo>
                  <a:cubicBezTo>
                    <a:pt x="6822" y="8577"/>
                    <a:pt x="7312" y="8487"/>
                    <a:pt x="7764" y="8280"/>
                  </a:cubicBezTo>
                  <a:cubicBezTo>
                    <a:pt x="8203" y="8087"/>
                    <a:pt x="8590" y="7804"/>
                    <a:pt x="8912" y="7455"/>
                  </a:cubicBezTo>
                  <a:cubicBezTo>
                    <a:pt x="9389" y="6952"/>
                    <a:pt x="9699" y="6320"/>
                    <a:pt x="9814" y="5649"/>
                  </a:cubicBezTo>
                  <a:cubicBezTo>
                    <a:pt x="9854" y="5443"/>
                    <a:pt x="9866" y="5236"/>
                    <a:pt x="9866" y="5044"/>
                  </a:cubicBezTo>
                  <a:cubicBezTo>
                    <a:pt x="9866" y="3083"/>
                    <a:pt x="8280" y="1496"/>
                    <a:pt x="6320" y="1496"/>
                  </a:cubicBezTo>
                  <a:cubicBezTo>
                    <a:pt x="5830" y="1496"/>
                    <a:pt x="5340" y="1600"/>
                    <a:pt x="4888" y="1806"/>
                  </a:cubicBezTo>
                  <a:cubicBezTo>
                    <a:pt x="4514" y="1974"/>
                    <a:pt x="4179" y="2193"/>
                    <a:pt x="3882" y="2490"/>
                  </a:cubicBezTo>
                  <a:cubicBezTo>
                    <a:pt x="3818" y="2373"/>
                    <a:pt x="3741" y="2270"/>
                    <a:pt x="3624" y="2206"/>
                  </a:cubicBezTo>
                  <a:cubicBezTo>
                    <a:pt x="3637" y="2180"/>
                    <a:pt x="3637" y="2167"/>
                    <a:pt x="3637" y="2155"/>
                  </a:cubicBezTo>
                  <a:cubicBezTo>
                    <a:pt x="3637" y="2129"/>
                    <a:pt x="3637" y="2115"/>
                    <a:pt x="3624" y="2103"/>
                  </a:cubicBezTo>
                  <a:cubicBezTo>
                    <a:pt x="3779" y="2000"/>
                    <a:pt x="3882" y="1845"/>
                    <a:pt x="3933" y="1665"/>
                  </a:cubicBezTo>
                  <a:cubicBezTo>
                    <a:pt x="3985" y="1471"/>
                    <a:pt x="3959" y="1252"/>
                    <a:pt x="3856" y="1071"/>
                  </a:cubicBezTo>
                  <a:cubicBezTo>
                    <a:pt x="3710" y="825"/>
                    <a:pt x="3456" y="689"/>
                    <a:pt x="3192" y="689"/>
                  </a:cubicBezTo>
                  <a:cubicBezTo>
                    <a:pt x="3082" y="689"/>
                    <a:pt x="2970" y="712"/>
                    <a:pt x="2864" y="762"/>
                  </a:cubicBezTo>
                  <a:cubicBezTo>
                    <a:pt x="2824" y="748"/>
                    <a:pt x="2799" y="723"/>
                    <a:pt x="2773" y="710"/>
                  </a:cubicBezTo>
                  <a:cubicBezTo>
                    <a:pt x="2735" y="310"/>
                    <a:pt x="2399" y="0"/>
                    <a:pt x="199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21"/>
            <p:cNvSpPr/>
            <p:nvPr/>
          </p:nvSpPr>
          <p:spPr>
            <a:xfrm>
              <a:off x="4824852" y="3723989"/>
              <a:ext cx="86606" cy="149348"/>
            </a:xfrm>
            <a:custGeom>
              <a:rect b="b" l="l" r="r" t="t"/>
              <a:pathLst>
                <a:path extrusionOk="0" h="3561" w="2065">
                  <a:moveTo>
                    <a:pt x="1" y="1"/>
                  </a:moveTo>
                  <a:lnTo>
                    <a:pt x="1" y="3044"/>
                  </a:lnTo>
                  <a:cubicBezTo>
                    <a:pt x="1" y="3328"/>
                    <a:pt x="233" y="3560"/>
                    <a:pt x="517" y="3560"/>
                  </a:cubicBezTo>
                  <a:cubicBezTo>
                    <a:pt x="801" y="3560"/>
                    <a:pt x="1033" y="3328"/>
                    <a:pt x="1033" y="3044"/>
                  </a:cubicBezTo>
                  <a:lnTo>
                    <a:pt x="1033" y="2787"/>
                  </a:lnTo>
                  <a:cubicBezTo>
                    <a:pt x="1033" y="3070"/>
                    <a:pt x="1265" y="3302"/>
                    <a:pt x="1549" y="3302"/>
                  </a:cubicBezTo>
                  <a:cubicBezTo>
                    <a:pt x="1832" y="3302"/>
                    <a:pt x="2064" y="3070"/>
                    <a:pt x="2064" y="2787"/>
                  </a:cubicBezTo>
                  <a:lnTo>
                    <a:pt x="2064" y="1910"/>
                  </a:lnTo>
                  <a:lnTo>
                    <a:pt x="1"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21"/>
            <p:cNvSpPr/>
            <p:nvPr/>
          </p:nvSpPr>
          <p:spPr>
            <a:xfrm>
              <a:off x="4821623" y="3566591"/>
              <a:ext cx="246146" cy="253737"/>
            </a:xfrm>
            <a:custGeom>
              <a:rect b="b" l="l" r="r" t="t"/>
              <a:pathLst>
                <a:path extrusionOk="0" h="6050" w="5869">
                  <a:moveTo>
                    <a:pt x="2838" y="0"/>
                  </a:moveTo>
                  <a:cubicBezTo>
                    <a:pt x="1973" y="0"/>
                    <a:pt x="1187" y="375"/>
                    <a:pt x="632" y="968"/>
                  </a:cubicBezTo>
                  <a:lnTo>
                    <a:pt x="1" y="4063"/>
                  </a:lnTo>
                  <a:cubicBezTo>
                    <a:pt x="426" y="5224"/>
                    <a:pt x="1535" y="6049"/>
                    <a:pt x="2838" y="6049"/>
                  </a:cubicBezTo>
                  <a:cubicBezTo>
                    <a:pt x="3715" y="6049"/>
                    <a:pt x="4501" y="5688"/>
                    <a:pt x="5056" y="5095"/>
                  </a:cubicBezTo>
                  <a:lnTo>
                    <a:pt x="5830" y="3547"/>
                  </a:lnTo>
                  <a:cubicBezTo>
                    <a:pt x="5856" y="3379"/>
                    <a:pt x="5868" y="3199"/>
                    <a:pt x="5868" y="3032"/>
                  </a:cubicBezTo>
                  <a:cubicBezTo>
                    <a:pt x="5868" y="1355"/>
                    <a:pt x="4515" y="0"/>
                    <a:pt x="283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21"/>
            <p:cNvSpPr/>
            <p:nvPr/>
          </p:nvSpPr>
          <p:spPr>
            <a:xfrm>
              <a:off x="4814074" y="3607188"/>
              <a:ext cx="159036" cy="129846"/>
            </a:xfrm>
            <a:custGeom>
              <a:rect b="b" l="l" r="r" t="t"/>
              <a:pathLst>
                <a:path extrusionOk="0" h="3096" w="3792">
                  <a:moveTo>
                    <a:pt x="812" y="0"/>
                  </a:moveTo>
                  <a:cubicBezTo>
                    <a:pt x="310" y="542"/>
                    <a:pt x="0" y="1264"/>
                    <a:pt x="0" y="2064"/>
                  </a:cubicBezTo>
                  <a:cubicBezTo>
                    <a:pt x="0" y="2411"/>
                    <a:pt x="64" y="2760"/>
                    <a:pt x="181" y="3095"/>
                  </a:cubicBezTo>
                  <a:lnTo>
                    <a:pt x="1290" y="3095"/>
                  </a:lnTo>
                  <a:cubicBezTo>
                    <a:pt x="1715" y="3095"/>
                    <a:pt x="2064" y="2747"/>
                    <a:pt x="2064" y="2321"/>
                  </a:cubicBezTo>
                  <a:cubicBezTo>
                    <a:pt x="2064" y="2231"/>
                    <a:pt x="2050" y="2141"/>
                    <a:pt x="2012" y="2064"/>
                  </a:cubicBezTo>
                  <a:lnTo>
                    <a:pt x="2760" y="2064"/>
                  </a:lnTo>
                  <a:cubicBezTo>
                    <a:pt x="3340" y="2064"/>
                    <a:pt x="3792" y="1599"/>
                    <a:pt x="3792" y="1032"/>
                  </a:cubicBezTo>
                  <a:cubicBezTo>
                    <a:pt x="3792" y="464"/>
                    <a:pt x="3340" y="0"/>
                    <a:pt x="276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21"/>
            <p:cNvSpPr/>
            <p:nvPr/>
          </p:nvSpPr>
          <p:spPr>
            <a:xfrm>
              <a:off x="4944379" y="3715350"/>
              <a:ext cx="121752" cy="64965"/>
            </a:xfrm>
            <a:custGeom>
              <a:rect b="b" l="l" r="r" t="t"/>
              <a:pathLst>
                <a:path extrusionOk="0" h="1549" w="2903">
                  <a:moveTo>
                    <a:pt x="774" y="0"/>
                  </a:moveTo>
                  <a:cubicBezTo>
                    <a:pt x="349" y="0"/>
                    <a:pt x="1" y="348"/>
                    <a:pt x="1" y="774"/>
                  </a:cubicBezTo>
                  <a:cubicBezTo>
                    <a:pt x="1" y="1199"/>
                    <a:pt x="349" y="1548"/>
                    <a:pt x="774" y="1548"/>
                  </a:cubicBezTo>
                  <a:lnTo>
                    <a:pt x="2129" y="1548"/>
                  </a:lnTo>
                  <a:cubicBezTo>
                    <a:pt x="2516" y="1122"/>
                    <a:pt x="2800" y="594"/>
                    <a:pt x="2903"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21"/>
            <p:cNvSpPr/>
            <p:nvPr/>
          </p:nvSpPr>
          <p:spPr>
            <a:xfrm>
              <a:off x="4748565" y="3503849"/>
              <a:ext cx="21683" cy="43282"/>
            </a:xfrm>
            <a:custGeom>
              <a:rect b="b" l="l" r="r" t="t"/>
              <a:pathLst>
                <a:path extrusionOk="0" h="1032" w="517">
                  <a:moveTo>
                    <a:pt x="259" y="0"/>
                  </a:moveTo>
                  <a:cubicBezTo>
                    <a:pt x="118" y="0"/>
                    <a:pt x="1" y="117"/>
                    <a:pt x="1" y="258"/>
                  </a:cubicBezTo>
                  <a:lnTo>
                    <a:pt x="1" y="774"/>
                  </a:lnTo>
                  <a:cubicBezTo>
                    <a:pt x="1" y="916"/>
                    <a:pt x="118" y="1032"/>
                    <a:pt x="259" y="1032"/>
                  </a:cubicBezTo>
                  <a:cubicBezTo>
                    <a:pt x="401" y="1032"/>
                    <a:pt x="517" y="916"/>
                    <a:pt x="517" y="774"/>
                  </a:cubicBezTo>
                  <a:lnTo>
                    <a:pt x="517" y="258"/>
                  </a:lnTo>
                  <a:cubicBezTo>
                    <a:pt x="517" y="117"/>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21"/>
            <p:cNvSpPr/>
            <p:nvPr/>
          </p:nvSpPr>
          <p:spPr>
            <a:xfrm>
              <a:off x="4748565" y="3597416"/>
              <a:ext cx="21683" cy="43324"/>
            </a:xfrm>
            <a:custGeom>
              <a:rect b="b" l="l" r="r" t="t"/>
              <a:pathLst>
                <a:path extrusionOk="0" h="1033" w="517">
                  <a:moveTo>
                    <a:pt x="259" y="1"/>
                  </a:moveTo>
                  <a:cubicBezTo>
                    <a:pt x="118" y="1"/>
                    <a:pt x="1" y="116"/>
                    <a:pt x="1" y="259"/>
                  </a:cubicBezTo>
                  <a:lnTo>
                    <a:pt x="1" y="775"/>
                  </a:lnTo>
                  <a:cubicBezTo>
                    <a:pt x="1" y="929"/>
                    <a:pt x="118" y="1033"/>
                    <a:pt x="259" y="1033"/>
                  </a:cubicBezTo>
                  <a:cubicBezTo>
                    <a:pt x="401" y="1033"/>
                    <a:pt x="517" y="929"/>
                    <a:pt x="517" y="775"/>
                  </a:cubicBezTo>
                  <a:lnTo>
                    <a:pt x="517" y="259"/>
                  </a:ln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21"/>
            <p:cNvSpPr/>
            <p:nvPr/>
          </p:nvSpPr>
          <p:spPr>
            <a:xfrm>
              <a:off x="4697231" y="3532830"/>
              <a:ext cx="43324" cy="32210"/>
            </a:xfrm>
            <a:custGeom>
              <a:rect b="b" l="l" r="r" t="t"/>
              <a:pathLst>
                <a:path extrusionOk="0" h="768" w="1033">
                  <a:moveTo>
                    <a:pt x="291" y="1"/>
                  </a:moveTo>
                  <a:cubicBezTo>
                    <a:pt x="204" y="1"/>
                    <a:pt x="116" y="44"/>
                    <a:pt x="64" y="122"/>
                  </a:cubicBezTo>
                  <a:cubicBezTo>
                    <a:pt x="0" y="251"/>
                    <a:pt x="38" y="406"/>
                    <a:pt x="155" y="483"/>
                  </a:cubicBezTo>
                  <a:lnTo>
                    <a:pt x="606" y="741"/>
                  </a:lnTo>
                  <a:cubicBezTo>
                    <a:pt x="645" y="767"/>
                    <a:pt x="697" y="767"/>
                    <a:pt x="735" y="767"/>
                  </a:cubicBezTo>
                  <a:cubicBezTo>
                    <a:pt x="826" y="767"/>
                    <a:pt x="915" y="728"/>
                    <a:pt x="955" y="638"/>
                  </a:cubicBezTo>
                  <a:cubicBezTo>
                    <a:pt x="1032" y="522"/>
                    <a:pt x="993" y="367"/>
                    <a:pt x="864" y="289"/>
                  </a:cubicBezTo>
                  <a:lnTo>
                    <a:pt x="413" y="31"/>
                  </a:lnTo>
                  <a:cubicBezTo>
                    <a:pt x="375" y="11"/>
                    <a:pt x="333" y="1"/>
                    <a:pt x="29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21"/>
            <p:cNvSpPr/>
            <p:nvPr/>
          </p:nvSpPr>
          <p:spPr>
            <a:xfrm>
              <a:off x="4697231" y="3579676"/>
              <a:ext cx="43324" cy="32378"/>
            </a:xfrm>
            <a:custGeom>
              <a:rect b="b" l="l" r="r" t="t"/>
              <a:pathLst>
                <a:path extrusionOk="0" h="772" w="1033">
                  <a:moveTo>
                    <a:pt x="737" y="0"/>
                  </a:moveTo>
                  <a:cubicBezTo>
                    <a:pt x="693" y="0"/>
                    <a:pt x="648" y="12"/>
                    <a:pt x="606" y="37"/>
                  </a:cubicBezTo>
                  <a:lnTo>
                    <a:pt x="155" y="295"/>
                  </a:lnTo>
                  <a:cubicBezTo>
                    <a:pt x="38" y="359"/>
                    <a:pt x="0" y="527"/>
                    <a:pt x="64" y="643"/>
                  </a:cubicBezTo>
                  <a:cubicBezTo>
                    <a:pt x="116" y="733"/>
                    <a:pt x="207" y="772"/>
                    <a:pt x="296" y="772"/>
                  </a:cubicBezTo>
                  <a:cubicBezTo>
                    <a:pt x="336" y="772"/>
                    <a:pt x="374" y="759"/>
                    <a:pt x="413" y="733"/>
                  </a:cubicBezTo>
                  <a:lnTo>
                    <a:pt x="864" y="475"/>
                  </a:lnTo>
                  <a:cubicBezTo>
                    <a:pt x="993" y="410"/>
                    <a:pt x="1032" y="256"/>
                    <a:pt x="955" y="127"/>
                  </a:cubicBezTo>
                  <a:cubicBezTo>
                    <a:pt x="911" y="49"/>
                    <a:pt x="826" y="0"/>
                    <a:pt x="73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21"/>
            <p:cNvSpPr/>
            <p:nvPr/>
          </p:nvSpPr>
          <p:spPr>
            <a:xfrm>
              <a:off x="4778342" y="3579676"/>
              <a:ext cx="43324" cy="32378"/>
            </a:xfrm>
            <a:custGeom>
              <a:rect b="b" l="l" r="r" t="t"/>
              <a:pathLst>
                <a:path extrusionOk="0" h="772" w="1033">
                  <a:moveTo>
                    <a:pt x="295" y="0"/>
                  </a:moveTo>
                  <a:cubicBezTo>
                    <a:pt x="204" y="0"/>
                    <a:pt x="117" y="49"/>
                    <a:pt x="65" y="127"/>
                  </a:cubicBezTo>
                  <a:cubicBezTo>
                    <a:pt x="1" y="256"/>
                    <a:pt x="39" y="410"/>
                    <a:pt x="168" y="475"/>
                  </a:cubicBezTo>
                  <a:lnTo>
                    <a:pt x="606" y="733"/>
                  </a:lnTo>
                  <a:cubicBezTo>
                    <a:pt x="646" y="759"/>
                    <a:pt x="697" y="772"/>
                    <a:pt x="735" y="772"/>
                  </a:cubicBezTo>
                  <a:cubicBezTo>
                    <a:pt x="826" y="772"/>
                    <a:pt x="916" y="733"/>
                    <a:pt x="968" y="643"/>
                  </a:cubicBezTo>
                  <a:cubicBezTo>
                    <a:pt x="1033" y="527"/>
                    <a:pt x="993" y="359"/>
                    <a:pt x="864" y="295"/>
                  </a:cubicBezTo>
                  <a:lnTo>
                    <a:pt x="426" y="37"/>
                  </a:lnTo>
                  <a:cubicBezTo>
                    <a:pt x="384" y="12"/>
                    <a:pt x="339" y="0"/>
                    <a:pt x="29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21"/>
            <p:cNvSpPr/>
            <p:nvPr/>
          </p:nvSpPr>
          <p:spPr>
            <a:xfrm>
              <a:off x="4778342" y="3532830"/>
              <a:ext cx="43324" cy="32210"/>
            </a:xfrm>
            <a:custGeom>
              <a:rect b="b" l="l" r="r" t="t"/>
              <a:pathLst>
                <a:path extrusionOk="0" h="768" w="1033">
                  <a:moveTo>
                    <a:pt x="737" y="1"/>
                  </a:moveTo>
                  <a:cubicBezTo>
                    <a:pt x="693" y="1"/>
                    <a:pt x="648" y="11"/>
                    <a:pt x="606" y="31"/>
                  </a:cubicBezTo>
                  <a:lnTo>
                    <a:pt x="168" y="289"/>
                  </a:lnTo>
                  <a:cubicBezTo>
                    <a:pt x="39" y="367"/>
                    <a:pt x="1" y="522"/>
                    <a:pt x="65" y="638"/>
                  </a:cubicBezTo>
                  <a:cubicBezTo>
                    <a:pt x="116" y="728"/>
                    <a:pt x="207" y="767"/>
                    <a:pt x="297" y="767"/>
                  </a:cubicBezTo>
                  <a:cubicBezTo>
                    <a:pt x="336" y="767"/>
                    <a:pt x="374" y="767"/>
                    <a:pt x="426" y="741"/>
                  </a:cubicBezTo>
                  <a:lnTo>
                    <a:pt x="864" y="483"/>
                  </a:lnTo>
                  <a:cubicBezTo>
                    <a:pt x="993" y="406"/>
                    <a:pt x="1033" y="251"/>
                    <a:pt x="968" y="122"/>
                  </a:cubicBezTo>
                  <a:cubicBezTo>
                    <a:pt x="915" y="44"/>
                    <a:pt x="828" y="1"/>
                    <a:pt x="73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21"/>
            <p:cNvSpPr/>
            <p:nvPr/>
          </p:nvSpPr>
          <p:spPr>
            <a:xfrm>
              <a:off x="4712371" y="3525490"/>
              <a:ext cx="94155" cy="93610"/>
            </a:xfrm>
            <a:custGeom>
              <a:rect b="b" l="l" r="r" t="t"/>
              <a:pathLst>
                <a:path extrusionOk="0" h="2232" w="2245">
                  <a:moveTo>
                    <a:pt x="1122" y="0"/>
                  </a:moveTo>
                  <a:cubicBezTo>
                    <a:pt x="503" y="0"/>
                    <a:pt x="0" y="504"/>
                    <a:pt x="0" y="1123"/>
                  </a:cubicBezTo>
                  <a:cubicBezTo>
                    <a:pt x="0" y="1742"/>
                    <a:pt x="503" y="2232"/>
                    <a:pt x="1122" y="2232"/>
                  </a:cubicBezTo>
                  <a:cubicBezTo>
                    <a:pt x="1741" y="2232"/>
                    <a:pt x="2244" y="1742"/>
                    <a:pt x="2244" y="1123"/>
                  </a:cubicBezTo>
                  <a:cubicBezTo>
                    <a:pt x="2244" y="504"/>
                    <a:pt x="1741" y="0"/>
                    <a:pt x="1122"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2" name="Google Shape;4392;p121"/>
          <p:cNvGrpSpPr/>
          <p:nvPr/>
        </p:nvGrpSpPr>
        <p:grpSpPr>
          <a:xfrm>
            <a:off x="2800860" y="3482209"/>
            <a:ext cx="412732" cy="412773"/>
            <a:chOff x="2800860" y="3482209"/>
            <a:chExt cx="412732" cy="412773"/>
          </a:xfrm>
        </p:grpSpPr>
        <p:sp>
          <p:nvSpPr>
            <p:cNvPr id="4393" name="Google Shape;4393;p121"/>
            <p:cNvSpPr/>
            <p:nvPr/>
          </p:nvSpPr>
          <p:spPr>
            <a:xfrm>
              <a:off x="2800860" y="3482209"/>
              <a:ext cx="412732" cy="412773"/>
            </a:xfrm>
            <a:custGeom>
              <a:rect b="b" l="l" r="r" t="t"/>
              <a:pathLst>
                <a:path extrusionOk="0" h="9842" w="9841">
                  <a:moveTo>
                    <a:pt x="7235" y="5508"/>
                  </a:moveTo>
                  <a:cubicBezTo>
                    <a:pt x="7145" y="5637"/>
                    <a:pt x="7080" y="5792"/>
                    <a:pt x="7080" y="5972"/>
                  </a:cubicBezTo>
                  <a:lnTo>
                    <a:pt x="7080" y="6036"/>
                  </a:lnTo>
                  <a:cubicBezTo>
                    <a:pt x="7080" y="6050"/>
                    <a:pt x="7068" y="6050"/>
                    <a:pt x="7068" y="6050"/>
                  </a:cubicBezTo>
                  <a:cubicBezTo>
                    <a:pt x="6694" y="5727"/>
                    <a:pt x="6217" y="5534"/>
                    <a:pt x="5713" y="5534"/>
                  </a:cubicBezTo>
                  <a:cubicBezTo>
                    <a:pt x="5352" y="5534"/>
                    <a:pt x="5017" y="5585"/>
                    <a:pt x="4682" y="5663"/>
                  </a:cubicBezTo>
                  <a:cubicBezTo>
                    <a:pt x="4682" y="5611"/>
                    <a:pt x="4682" y="5559"/>
                    <a:pt x="4669" y="5508"/>
                  </a:cubicBezTo>
                  <a:close/>
                  <a:moveTo>
                    <a:pt x="4217" y="0"/>
                  </a:moveTo>
                  <a:cubicBezTo>
                    <a:pt x="4011" y="0"/>
                    <a:pt x="3818" y="78"/>
                    <a:pt x="3663" y="232"/>
                  </a:cubicBezTo>
                  <a:cubicBezTo>
                    <a:pt x="3521" y="375"/>
                    <a:pt x="3444" y="568"/>
                    <a:pt x="3444" y="774"/>
                  </a:cubicBezTo>
                  <a:cubicBezTo>
                    <a:pt x="3444" y="955"/>
                    <a:pt x="3509" y="1135"/>
                    <a:pt x="3624" y="1264"/>
                  </a:cubicBezTo>
                  <a:cubicBezTo>
                    <a:pt x="3302" y="1355"/>
                    <a:pt x="3018" y="1496"/>
                    <a:pt x="2773" y="1716"/>
                  </a:cubicBezTo>
                  <a:cubicBezTo>
                    <a:pt x="2760" y="1716"/>
                    <a:pt x="2760" y="1716"/>
                    <a:pt x="2747" y="1703"/>
                  </a:cubicBezTo>
                  <a:lnTo>
                    <a:pt x="2747" y="1639"/>
                  </a:lnTo>
                  <a:cubicBezTo>
                    <a:pt x="2747" y="1213"/>
                    <a:pt x="2399" y="865"/>
                    <a:pt x="1973" y="865"/>
                  </a:cubicBezTo>
                  <a:cubicBezTo>
                    <a:pt x="1548" y="865"/>
                    <a:pt x="1199" y="1213"/>
                    <a:pt x="1199" y="1639"/>
                  </a:cubicBezTo>
                  <a:lnTo>
                    <a:pt x="1199" y="1703"/>
                  </a:lnTo>
                  <a:cubicBezTo>
                    <a:pt x="491" y="2012"/>
                    <a:pt x="1" y="2722"/>
                    <a:pt x="1" y="3522"/>
                  </a:cubicBezTo>
                  <a:cubicBezTo>
                    <a:pt x="1" y="4617"/>
                    <a:pt x="890" y="5508"/>
                    <a:pt x="1973" y="5508"/>
                  </a:cubicBezTo>
                  <a:lnTo>
                    <a:pt x="2580" y="5508"/>
                  </a:lnTo>
                  <a:cubicBezTo>
                    <a:pt x="2580" y="5520"/>
                    <a:pt x="2567" y="5534"/>
                    <a:pt x="2567" y="5546"/>
                  </a:cubicBezTo>
                  <a:cubicBezTo>
                    <a:pt x="2541" y="5546"/>
                    <a:pt x="2515" y="5534"/>
                    <a:pt x="2503" y="5534"/>
                  </a:cubicBezTo>
                  <a:cubicBezTo>
                    <a:pt x="2154" y="5534"/>
                    <a:pt x="1870" y="5766"/>
                    <a:pt x="1767" y="6062"/>
                  </a:cubicBezTo>
                  <a:cubicBezTo>
                    <a:pt x="1457" y="6165"/>
                    <a:pt x="1239" y="6462"/>
                    <a:pt x="1239" y="6798"/>
                  </a:cubicBezTo>
                  <a:cubicBezTo>
                    <a:pt x="1239" y="6862"/>
                    <a:pt x="1251" y="6927"/>
                    <a:pt x="1264" y="6978"/>
                  </a:cubicBezTo>
                  <a:lnTo>
                    <a:pt x="903" y="6927"/>
                  </a:lnTo>
                  <a:cubicBezTo>
                    <a:pt x="859" y="6919"/>
                    <a:pt x="814" y="6915"/>
                    <a:pt x="770" y="6915"/>
                  </a:cubicBezTo>
                  <a:cubicBezTo>
                    <a:pt x="588" y="6915"/>
                    <a:pt x="417" y="6980"/>
                    <a:pt x="271" y="7094"/>
                  </a:cubicBezTo>
                  <a:cubicBezTo>
                    <a:pt x="104" y="7248"/>
                    <a:pt x="1" y="7455"/>
                    <a:pt x="1" y="7687"/>
                  </a:cubicBezTo>
                  <a:lnTo>
                    <a:pt x="1" y="9067"/>
                  </a:lnTo>
                  <a:cubicBezTo>
                    <a:pt x="1" y="9274"/>
                    <a:pt x="78" y="9467"/>
                    <a:pt x="233" y="9609"/>
                  </a:cubicBezTo>
                  <a:cubicBezTo>
                    <a:pt x="374" y="9764"/>
                    <a:pt x="568" y="9841"/>
                    <a:pt x="774" y="9841"/>
                  </a:cubicBezTo>
                  <a:lnTo>
                    <a:pt x="7854" y="9841"/>
                  </a:lnTo>
                  <a:cubicBezTo>
                    <a:pt x="8951" y="9841"/>
                    <a:pt x="9840" y="8951"/>
                    <a:pt x="9840" y="7855"/>
                  </a:cubicBezTo>
                  <a:cubicBezTo>
                    <a:pt x="9840" y="7055"/>
                    <a:pt x="9350" y="6346"/>
                    <a:pt x="8628" y="6036"/>
                  </a:cubicBezTo>
                  <a:lnTo>
                    <a:pt x="8628" y="5972"/>
                  </a:lnTo>
                  <a:cubicBezTo>
                    <a:pt x="8628" y="5792"/>
                    <a:pt x="8577" y="5637"/>
                    <a:pt x="8473" y="5508"/>
                  </a:cubicBezTo>
                  <a:lnTo>
                    <a:pt x="9067" y="5508"/>
                  </a:lnTo>
                  <a:cubicBezTo>
                    <a:pt x="9493" y="5508"/>
                    <a:pt x="9840" y="5159"/>
                    <a:pt x="9840" y="4734"/>
                  </a:cubicBezTo>
                  <a:lnTo>
                    <a:pt x="9840" y="3354"/>
                  </a:lnTo>
                  <a:cubicBezTo>
                    <a:pt x="9840" y="3121"/>
                    <a:pt x="9737" y="2915"/>
                    <a:pt x="9570" y="2760"/>
                  </a:cubicBezTo>
                  <a:cubicBezTo>
                    <a:pt x="9424" y="2646"/>
                    <a:pt x="9245" y="2582"/>
                    <a:pt x="9066" y="2582"/>
                  </a:cubicBezTo>
                  <a:cubicBezTo>
                    <a:pt x="9023" y="2582"/>
                    <a:pt x="8980" y="2586"/>
                    <a:pt x="8938" y="2593"/>
                  </a:cubicBezTo>
                  <a:lnTo>
                    <a:pt x="7545" y="2825"/>
                  </a:lnTo>
                  <a:cubicBezTo>
                    <a:pt x="7364" y="2606"/>
                    <a:pt x="7158" y="2399"/>
                    <a:pt x="6939" y="2219"/>
                  </a:cubicBezTo>
                  <a:cubicBezTo>
                    <a:pt x="7106" y="2129"/>
                    <a:pt x="7235" y="1986"/>
                    <a:pt x="7300" y="1819"/>
                  </a:cubicBezTo>
                  <a:cubicBezTo>
                    <a:pt x="7378" y="1625"/>
                    <a:pt x="7364" y="1407"/>
                    <a:pt x="7287" y="1226"/>
                  </a:cubicBezTo>
                  <a:cubicBezTo>
                    <a:pt x="7197" y="1032"/>
                    <a:pt x="7042" y="891"/>
                    <a:pt x="6848" y="813"/>
                  </a:cubicBezTo>
                  <a:cubicBezTo>
                    <a:pt x="6745" y="774"/>
                    <a:pt x="6616" y="762"/>
                    <a:pt x="6501" y="762"/>
                  </a:cubicBezTo>
                  <a:cubicBezTo>
                    <a:pt x="6356" y="607"/>
                    <a:pt x="6141" y="517"/>
                    <a:pt x="5923" y="517"/>
                  </a:cubicBezTo>
                  <a:cubicBezTo>
                    <a:pt x="5830" y="517"/>
                    <a:pt x="5738" y="533"/>
                    <a:pt x="5649" y="568"/>
                  </a:cubicBezTo>
                  <a:cubicBezTo>
                    <a:pt x="5610" y="439"/>
                    <a:pt x="5546" y="323"/>
                    <a:pt x="5443" y="232"/>
                  </a:cubicBezTo>
                  <a:cubicBezTo>
                    <a:pt x="5301" y="78"/>
                    <a:pt x="5108" y="0"/>
                    <a:pt x="4901" y="0"/>
                  </a:cubicBezTo>
                  <a:cubicBezTo>
                    <a:pt x="4785" y="0"/>
                    <a:pt x="4669" y="26"/>
                    <a:pt x="4553" y="78"/>
                  </a:cubicBezTo>
                  <a:cubicBezTo>
                    <a:pt x="4449" y="26"/>
                    <a:pt x="4334" y="0"/>
                    <a:pt x="4217"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21"/>
            <p:cNvSpPr/>
            <p:nvPr/>
          </p:nvSpPr>
          <p:spPr>
            <a:xfrm>
              <a:off x="3119431" y="3721851"/>
              <a:ext cx="21683" cy="50328"/>
            </a:xfrm>
            <a:custGeom>
              <a:rect b="b" l="l" r="r" t="t"/>
              <a:pathLst>
                <a:path extrusionOk="0" h="1200" w="517">
                  <a:moveTo>
                    <a:pt x="258" y="0"/>
                  </a:moveTo>
                  <a:cubicBezTo>
                    <a:pt x="117" y="0"/>
                    <a:pt x="0" y="116"/>
                    <a:pt x="0" y="258"/>
                  </a:cubicBezTo>
                  <a:lnTo>
                    <a:pt x="0" y="941"/>
                  </a:lnTo>
                  <a:cubicBezTo>
                    <a:pt x="0" y="1084"/>
                    <a:pt x="117" y="1199"/>
                    <a:pt x="258" y="1199"/>
                  </a:cubicBezTo>
                  <a:cubicBezTo>
                    <a:pt x="401" y="1199"/>
                    <a:pt x="516" y="1084"/>
                    <a:pt x="516" y="941"/>
                  </a:cubicBezTo>
                  <a:lnTo>
                    <a:pt x="516" y="258"/>
                  </a:lnTo>
                  <a:cubicBezTo>
                    <a:pt x="516" y="116"/>
                    <a:pt x="401"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21"/>
            <p:cNvSpPr/>
            <p:nvPr/>
          </p:nvSpPr>
          <p:spPr>
            <a:xfrm>
              <a:off x="2925252" y="3707256"/>
              <a:ext cx="59010" cy="66559"/>
            </a:xfrm>
            <a:custGeom>
              <a:rect b="b" l="l" r="r" t="t"/>
              <a:pathLst>
                <a:path extrusionOk="0" h="1587" w="1407">
                  <a:moveTo>
                    <a:pt x="938" y="0"/>
                  </a:moveTo>
                  <a:cubicBezTo>
                    <a:pt x="840" y="0"/>
                    <a:pt x="744" y="60"/>
                    <a:pt x="697" y="154"/>
                  </a:cubicBezTo>
                  <a:lnTo>
                    <a:pt x="606" y="361"/>
                  </a:lnTo>
                  <a:lnTo>
                    <a:pt x="400" y="271"/>
                  </a:lnTo>
                  <a:cubicBezTo>
                    <a:pt x="366" y="253"/>
                    <a:pt x="329" y="245"/>
                    <a:pt x="293" y="245"/>
                  </a:cubicBezTo>
                  <a:cubicBezTo>
                    <a:pt x="196" y="245"/>
                    <a:pt x="103" y="305"/>
                    <a:pt x="65" y="400"/>
                  </a:cubicBezTo>
                  <a:cubicBezTo>
                    <a:pt x="1" y="529"/>
                    <a:pt x="65" y="684"/>
                    <a:pt x="194" y="747"/>
                  </a:cubicBezTo>
                  <a:lnTo>
                    <a:pt x="555" y="902"/>
                  </a:lnTo>
                  <a:lnTo>
                    <a:pt x="890" y="1457"/>
                  </a:lnTo>
                  <a:cubicBezTo>
                    <a:pt x="942" y="1535"/>
                    <a:pt x="1019" y="1586"/>
                    <a:pt x="1110" y="1586"/>
                  </a:cubicBezTo>
                  <a:cubicBezTo>
                    <a:pt x="1162" y="1586"/>
                    <a:pt x="1200" y="1573"/>
                    <a:pt x="1239" y="1547"/>
                  </a:cubicBezTo>
                  <a:cubicBezTo>
                    <a:pt x="1368" y="1470"/>
                    <a:pt x="1406" y="1315"/>
                    <a:pt x="1329" y="1186"/>
                  </a:cubicBezTo>
                  <a:lnTo>
                    <a:pt x="1033" y="684"/>
                  </a:lnTo>
                  <a:lnTo>
                    <a:pt x="1174" y="361"/>
                  </a:lnTo>
                  <a:cubicBezTo>
                    <a:pt x="1226" y="232"/>
                    <a:pt x="1174" y="77"/>
                    <a:pt x="1045" y="25"/>
                  </a:cubicBezTo>
                  <a:cubicBezTo>
                    <a:pt x="1010" y="8"/>
                    <a:pt x="974" y="0"/>
                    <a:pt x="93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21"/>
            <p:cNvSpPr/>
            <p:nvPr/>
          </p:nvSpPr>
          <p:spPr>
            <a:xfrm>
              <a:off x="2872786" y="3540085"/>
              <a:ext cx="21683" cy="50328"/>
            </a:xfrm>
            <a:custGeom>
              <a:rect b="b" l="l" r="r" t="t"/>
              <a:pathLst>
                <a:path extrusionOk="0" h="1200" w="517">
                  <a:moveTo>
                    <a:pt x="258" y="1"/>
                  </a:moveTo>
                  <a:cubicBezTo>
                    <a:pt x="117" y="1"/>
                    <a:pt x="0" y="116"/>
                    <a:pt x="0" y="259"/>
                  </a:cubicBezTo>
                  <a:lnTo>
                    <a:pt x="0" y="942"/>
                  </a:lnTo>
                  <a:cubicBezTo>
                    <a:pt x="0" y="1084"/>
                    <a:pt x="117" y="1200"/>
                    <a:pt x="258" y="1200"/>
                  </a:cubicBezTo>
                  <a:cubicBezTo>
                    <a:pt x="401" y="1200"/>
                    <a:pt x="516" y="1084"/>
                    <a:pt x="516" y="942"/>
                  </a:cubicBezTo>
                  <a:lnTo>
                    <a:pt x="516" y="259"/>
                  </a:lnTo>
                  <a:cubicBezTo>
                    <a:pt x="516" y="116"/>
                    <a:pt x="401"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21"/>
            <p:cNvSpPr/>
            <p:nvPr/>
          </p:nvSpPr>
          <p:spPr>
            <a:xfrm>
              <a:off x="2965807" y="3503849"/>
              <a:ext cx="52551" cy="72011"/>
            </a:xfrm>
            <a:custGeom>
              <a:rect b="b" l="l" r="r" t="t"/>
              <a:pathLst>
                <a:path extrusionOk="0" h="1717" w="1253">
                  <a:moveTo>
                    <a:pt x="280" y="0"/>
                  </a:moveTo>
                  <a:cubicBezTo>
                    <a:pt x="214" y="0"/>
                    <a:pt x="149" y="26"/>
                    <a:pt x="104" y="78"/>
                  </a:cubicBezTo>
                  <a:cubicBezTo>
                    <a:pt x="1" y="181"/>
                    <a:pt x="1" y="336"/>
                    <a:pt x="104" y="439"/>
                  </a:cubicBezTo>
                  <a:lnTo>
                    <a:pt x="362" y="710"/>
                  </a:lnTo>
                  <a:lnTo>
                    <a:pt x="362" y="1458"/>
                  </a:lnTo>
                  <a:cubicBezTo>
                    <a:pt x="362" y="1613"/>
                    <a:pt x="478" y="1716"/>
                    <a:pt x="620" y="1716"/>
                  </a:cubicBezTo>
                  <a:cubicBezTo>
                    <a:pt x="762" y="1716"/>
                    <a:pt x="878" y="1613"/>
                    <a:pt x="878" y="1458"/>
                  </a:cubicBezTo>
                  <a:lnTo>
                    <a:pt x="878" y="710"/>
                  </a:lnTo>
                  <a:lnTo>
                    <a:pt x="1149" y="439"/>
                  </a:lnTo>
                  <a:cubicBezTo>
                    <a:pt x="1252" y="336"/>
                    <a:pt x="1252" y="181"/>
                    <a:pt x="1149" y="78"/>
                  </a:cubicBezTo>
                  <a:cubicBezTo>
                    <a:pt x="1097" y="26"/>
                    <a:pt x="1033" y="0"/>
                    <a:pt x="968" y="0"/>
                  </a:cubicBezTo>
                  <a:cubicBezTo>
                    <a:pt x="904" y="0"/>
                    <a:pt x="839" y="26"/>
                    <a:pt x="788" y="78"/>
                  </a:cubicBezTo>
                  <a:lnTo>
                    <a:pt x="620" y="246"/>
                  </a:lnTo>
                  <a:lnTo>
                    <a:pt x="465" y="78"/>
                  </a:lnTo>
                  <a:cubicBezTo>
                    <a:pt x="413" y="26"/>
                    <a:pt x="346" y="0"/>
                    <a:pt x="28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21"/>
            <p:cNvSpPr/>
            <p:nvPr/>
          </p:nvSpPr>
          <p:spPr>
            <a:xfrm>
              <a:off x="3030184" y="3525490"/>
              <a:ext cx="59010" cy="66559"/>
            </a:xfrm>
            <a:custGeom>
              <a:rect b="b" l="l" r="r" t="t"/>
              <a:pathLst>
                <a:path extrusionOk="0" h="1587" w="1407">
                  <a:moveTo>
                    <a:pt x="469" y="1"/>
                  </a:moveTo>
                  <a:cubicBezTo>
                    <a:pt x="433" y="1"/>
                    <a:pt x="396" y="9"/>
                    <a:pt x="362" y="26"/>
                  </a:cubicBezTo>
                  <a:cubicBezTo>
                    <a:pt x="233" y="77"/>
                    <a:pt x="168" y="232"/>
                    <a:pt x="233" y="361"/>
                  </a:cubicBezTo>
                  <a:lnTo>
                    <a:pt x="374" y="684"/>
                  </a:lnTo>
                  <a:lnTo>
                    <a:pt x="78" y="1187"/>
                  </a:lnTo>
                  <a:cubicBezTo>
                    <a:pt x="1" y="1316"/>
                    <a:pt x="39" y="1470"/>
                    <a:pt x="156" y="1548"/>
                  </a:cubicBezTo>
                  <a:cubicBezTo>
                    <a:pt x="207" y="1574"/>
                    <a:pt x="245" y="1587"/>
                    <a:pt x="297" y="1587"/>
                  </a:cubicBezTo>
                  <a:cubicBezTo>
                    <a:pt x="374" y="1587"/>
                    <a:pt x="465" y="1535"/>
                    <a:pt x="517" y="1458"/>
                  </a:cubicBezTo>
                  <a:lnTo>
                    <a:pt x="839" y="903"/>
                  </a:lnTo>
                  <a:lnTo>
                    <a:pt x="1213" y="748"/>
                  </a:lnTo>
                  <a:cubicBezTo>
                    <a:pt x="1342" y="684"/>
                    <a:pt x="1406" y="529"/>
                    <a:pt x="1342" y="400"/>
                  </a:cubicBezTo>
                  <a:cubicBezTo>
                    <a:pt x="1304" y="306"/>
                    <a:pt x="1211" y="246"/>
                    <a:pt x="1114" y="246"/>
                  </a:cubicBezTo>
                  <a:cubicBezTo>
                    <a:pt x="1078" y="246"/>
                    <a:pt x="1041" y="254"/>
                    <a:pt x="1007" y="271"/>
                  </a:cubicBezTo>
                  <a:lnTo>
                    <a:pt x="800" y="361"/>
                  </a:lnTo>
                  <a:lnTo>
                    <a:pt x="697" y="155"/>
                  </a:lnTo>
                  <a:cubicBezTo>
                    <a:pt x="660" y="60"/>
                    <a:pt x="566" y="1"/>
                    <a:pt x="46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21"/>
            <p:cNvSpPr/>
            <p:nvPr/>
          </p:nvSpPr>
          <p:spPr>
            <a:xfrm>
              <a:off x="3091290" y="3611885"/>
              <a:ext cx="100656" cy="79686"/>
            </a:xfrm>
            <a:custGeom>
              <a:rect b="b" l="l" r="r" t="t"/>
              <a:pathLst>
                <a:path extrusionOk="0" h="1900" w="2400">
                  <a:moveTo>
                    <a:pt x="2129" y="1"/>
                  </a:moveTo>
                  <a:cubicBezTo>
                    <a:pt x="2116" y="1"/>
                    <a:pt x="2103" y="2"/>
                    <a:pt x="2090" y="4"/>
                  </a:cubicBezTo>
                  <a:lnTo>
                    <a:pt x="220" y="313"/>
                  </a:lnTo>
                  <a:cubicBezTo>
                    <a:pt x="143" y="327"/>
                    <a:pt x="66" y="391"/>
                    <a:pt x="26" y="468"/>
                  </a:cubicBezTo>
                  <a:cubicBezTo>
                    <a:pt x="1" y="545"/>
                    <a:pt x="1" y="636"/>
                    <a:pt x="52" y="713"/>
                  </a:cubicBezTo>
                  <a:cubicBezTo>
                    <a:pt x="246" y="1023"/>
                    <a:pt x="388" y="1345"/>
                    <a:pt x="478" y="1706"/>
                  </a:cubicBezTo>
                  <a:cubicBezTo>
                    <a:pt x="504" y="1823"/>
                    <a:pt x="607" y="1900"/>
                    <a:pt x="723" y="1900"/>
                  </a:cubicBezTo>
                  <a:lnTo>
                    <a:pt x="2142" y="1900"/>
                  </a:lnTo>
                  <a:cubicBezTo>
                    <a:pt x="2284" y="1900"/>
                    <a:pt x="2400" y="1783"/>
                    <a:pt x="2400" y="1642"/>
                  </a:cubicBezTo>
                  <a:lnTo>
                    <a:pt x="2400" y="262"/>
                  </a:lnTo>
                  <a:cubicBezTo>
                    <a:pt x="2400" y="184"/>
                    <a:pt x="2361" y="120"/>
                    <a:pt x="2310" y="69"/>
                  </a:cubicBezTo>
                  <a:cubicBezTo>
                    <a:pt x="2256" y="26"/>
                    <a:pt x="2193" y="1"/>
                    <a:pt x="212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21"/>
            <p:cNvSpPr/>
            <p:nvPr/>
          </p:nvSpPr>
          <p:spPr>
            <a:xfrm>
              <a:off x="2822500" y="3554177"/>
              <a:ext cx="310524" cy="137395"/>
            </a:xfrm>
            <a:custGeom>
              <a:rect b="b" l="l" r="r" t="t"/>
              <a:pathLst>
                <a:path extrusionOk="0" h="3276" w="7404">
                  <a:moveTo>
                    <a:pt x="3612" y="0"/>
                  </a:moveTo>
                  <a:cubicBezTo>
                    <a:pt x="3108" y="0"/>
                    <a:pt x="2644" y="245"/>
                    <a:pt x="2348" y="657"/>
                  </a:cubicBezTo>
                  <a:cubicBezTo>
                    <a:pt x="2102" y="451"/>
                    <a:pt x="1793" y="348"/>
                    <a:pt x="1457" y="348"/>
                  </a:cubicBezTo>
                  <a:cubicBezTo>
                    <a:pt x="658" y="348"/>
                    <a:pt x="0" y="1006"/>
                    <a:pt x="0" y="1806"/>
                  </a:cubicBezTo>
                  <a:cubicBezTo>
                    <a:pt x="0" y="2618"/>
                    <a:pt x="658" y="3276"/>
                    <a:pt x="1457" y="3276"/>
                  </a:cubicBezTo>
                  <a:lnTo>
                    <a:pt x="7132" y="3276"/>
                  </a:lnTo>
                  <a:cubicBezTo>
                    <a:pt x="7223" y="3276"/>
                    <a:pt x="7287" y="3237"/>
                    <a:pt x="7338" y="3173"/>
                  </a:cubicBezTo>
                  <a:cubicBezTo>
                    <a:pt x="7390" y="3108"/>
                    <a:pt x="7403" y="3030"/>
                    <a:pt x="7390" y="2953"/>
                  </a:cubicBezTo>
                  <a:cubicBezTo>
                    <a:pt x="6951" y="1212"/>
                    <a:pt x="5404" y="0"/>
                    <a:pt x="361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21"/>
            <p:cNvSpPr/>
            <p:nvPr/>
          </p:nvSpPr>
          <p:spPr>
            <a:xfrm>
              <a:off x="2822500" y="3793609"/>
              <a:ext cx="100656" cy="79728"/>
            </a:xfrm>
            <a:custGeom>
              <a:rect b="b" l="l" r="r" t="t"/>
              <a:pathLst>
                <a:path extrusionOk="0" h="1901" w="2400">
                  <a:moveTo>
                    <a:pt x="259" y="1"/>
                  </a:moveTo>
                  <a:cubicBezTo>
                    <a:pt x="198" y="1"/>
                    <a:pt x="144" y="26"/>
                    <a:pt x="90" y="69"/>
                  </a:cubicBezTo>
                  <a:cubicBezTo>
                    <a:pt x="39" y="121"/>
                    <a:pt x="0" y="185"/>
                    <a:pt x="0" y="262"/>
                  </a:cubicBezTo>
                  <a:lnTo>
                    <a:pt x="0" y="1642"/>
                  </a:lnTo>
                  <a:cubicBezTo>
                    <a:pt x="0" y="1706"/>
                    <a:pt x="26" y="1771"/>
                    <a:pt x="78" y="1823"/>
                  </a:cubicBezTo>
                  <a:cubicBezTo>
                    <a:pt x="129" y="1875"/>
                    <a:pt x="193" y="1900"/>
                    <a:pt x="258" y="1900"/>
                  </a:cubicBezTo>
                  <a:lnTo>
                    <a:pt x="1664" y="1900"/>
                  </a:lnTo>
                  <a:cubicBezTo>
                    <a:pt x="1793" y="1900"/>
                    <a:pt x="1896" y="1823"/>
                    <a:pt x="1922" y="1706"/>
                  </a:cubicBezTo>
                  <a:cubicBezTo>
                    <a:pt x="2012" y="1345"/>
                    <a:pt x="2154" y="1023"/>
                    <a:pt x="2348" y="714"/>
                  </a:cubicBezTo>
                  <a:cubicBezTo>
                    <a:pt x="2399" y="636"/>
                    <a:pt x="2399" y="546"/>
                    <a:pt x="2360" y="468"/>
                  </a:cubicBezTo>
                  <a:cubicBezTo>
                    <a:pt x="2334" y="391"/>
                    <a:pt x="2257" y="327"/>
                    <a:pt x="2167" y="314"/>
                  </a:cubicBezTo>
                  <a:lnTo>
                    <a:pt x="297" y="4"/>
                  </a:lnTo>
                  <a:cubicBezTo>
                    <a:pt x="284" y="2"/>
                    <a:pt x="27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21"/>
            <p:cNvSpPr/>
            <p:nvPr/>
          </p:nvSpPr>
          <p:spPr>
            <a:xfrm>
              <a:off x="2880922" y="3735900"/>
              <a:ext cx="311027" cy="137437"/>
            </a:xfrm>
            <a:custGeom>
              <a:rect b="b" l="l" r="r" t="t"/>
              <a:pathLst>
                <a:path extrusionOk="0" h="3277" w="7416">
                  <a:moveTo>
                    <a:pt x="3804" y="1"/>
                  </a:moveTo>
                  <a:cubicBezTo>
                    <a:pt x="2012" y="1"/>
                    <a:pt x="465" y="1213"/>
                    <a:pt x="26" y="2953"/>
                  </a:cubicBezTo>
                  <a:cubicBezTo>
                    <a:pt x="0" y="3031"/>
                    <a:pt x="26" y="3108"/>
                    <a:pt x="78" y="3173"/>
                  </a:cubicBezTo>
                  <a:cubicBezTo>
                    <a:pt x="116" y="3237"/>
                    <a:pt x="193" y="3276"/>
                    <a:pt x="271" y="3276"/>
                  </a:cubicBezTo>
                  <a:lnTo>
                    <a:pt x="5945" y="3276"/>
                  </a:lnTo>
                  <a:cubicBezTo>
                    <a:pt x="6758" y="3276"/>
                    <a:pt x="7416" y="2618"/>
                    <a:pt x="7416" y="1806"/>
                  </a:cubicBezTo>
                  <a:cubicBezTo>
                    <a:pt x="7416" y="1006"/>
                    <a:pt x="6758" y="348"/>
                    <a:pt x="5945" y="348"/>
                  </a:cubicBezTo>
                  <a:cubicBezTo>
                    <a:pt x="5623" y="348"/>
                    <a:pt x="5314" y="451"/>
                    <a:pt x="5056" y="658"/>
                  </a:cubicBezTo>
                  <a:cubicBezTo>
                    <a:pt x="4772" y="245"/>
                    <a:pt x="4308" y="1"/>
                    <a:pt x="3804"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21"/>
            <p:cNvSpPr/>
            <p:nvPr/>
          </p:nvSpPr>
          <p:spPr>
            <a:xfrm>
              <a:off x="2874421" y="3735900"/>
              <a:ext cx="76289" cy="75198"/>
            </a:xfrm>
            <a:custGeom>
              <a:rect b="b" l="l" r="r" t="t"/>
              <a:pathLst>
                <a:path extrusionOk="0" h="1793" w="1819">
                  <a:moveTo>
                    <a:pt x="749" y="1"/>
                  </a:moveTo>
                  <a:cubicBezTo>
                    <a:pt x="606" y="1"/>
                    <a:pt x="491" y="116"/>
                    <a:pt x="491" y="258"/>
                  </a:cubicBezTo>
                  <a:lnTo>
                    <a:pt x="491" y="491"/>
                  </a:lnTo>
                  <a:lnTo>
                    <a:pt x="258" y="491"/>
                  </a:lnTo>
                  <a:cubicBezTo>
                    <a:pt x="116" y="491"/>
                    <a:pt x="1" y="606"/>
                    <a:pt x="1" y="749"/>
                  </a:cubicBezTo>
                  <a:cubicBezTo>
                    <a:pt x="1" y="890"/>
                    <a:pt x="116" y="1006"/>
                    <a:pt x="258" y="1006"/>
                  </a:cubicBezTo>
                  <a:lnTo>
                    <a:pt x="632" y="1006"/>
                  </a:lnTo>
                  <a:lnTo>
                    <a:pt x="1354" y="1715"/>
                  </a:lnTo>
                  <a:cubicBezTo>
                    <a:pt x="1393" y="1767"/>
                    <a:pt x="1471" y="1793"/>
                    <a:pt x="1535" y="1793"/>
                  </a:cubicBezTo>
                  <a:cubicBezTo>
                    <a:pt x="1600" y="1793"/>
                    <a:pt x="1664" y="1767"/>
                    <a:pt x="1715" y="1715"/>
                  </a:cubicBezTo>
                  <a:cubicBezTo>
                    <a:pt x="1818" y="1612"/>
                    <a:pt x="1818" y="1457"/>
                    <a:pt x="1715" y="1354"/>
                  </a:cubicBezTo>
                  <a:lnTo>
                    <a:pt x="1006" y="645"/>
                  </a:lnTo>
                  <a:lnTo>
                    <a:pt x="1006" y="258"/>
                  </a:lnTo>
                  <a:cubicBezTo>
                    <a:pt x="1006" y="116"/>
                    <a:pt x="890" y="1"/>
                    <a:pt x="74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21"/>
            <p:cNvSpPr/>
            <p:nvPr/>
          </p:nvSpPr>
          <p:spPr>
            <a:xfrm>
              <a:off x="2866285" y="3605007"/>
              <a:ext cx="21683" cy="29232"/>
            </a:xfrm>
            <a:custGeom>
              <a:rect b="b" l="l" r="r" t="t"/>
              <a:pathLst>
                <a:path extrusionOk="0" h="697" w="517">
                  <a:moveTo>
                    <a:pt x="259" y="0"/>
                  </a:moveTo>
                  <a:cubicBezTo>
                    <a:pt x="117" y="0"/>
                    <a:pt x="1" y="116"/>
                    <a:pt x="1" y="258"/>
                  </a:cubicBezTo>
                  <a:lnTo>
                    <a:pt x="1" y="439"/>
                  </a:lnTo>
                  <a:cubicBezTo>
                    <a:pt x="1" y="580"/>
                    <a:pt x="117" y="697"/>
                    <a:pt x="259" y="697"/>
                  </a:cubicBezTo>
                  <a:cubicBezTo>
                    <a:pt x="401" y="697"/>
                    <a:pt x="516" y="580"/>
                    <a:pt x="516" y="439"/>
                  </a:cubicBezTo>
                  <a:lnTo>
                    <a:pt x="516" y="258"/>
                  </a:lnTo>
                  <a:cubicBezTo>
                    <a:pt x="516" y="116"/>
                    <a:pt x="401" y="0"/>
                    <a:pt x="25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21"/>
            <p:cNvSpPr/>
            <p:nvPr/>
          </p:nvSpPr>
          <p:spPr>
            <a:xfrm>
              <a:off x="3116160" y="3795916"/>
              <a:ext cx="31413" cy="28729"/>
            </a:xfrm>
            <a:custGeom>
              <a:rect b="b" l="l" r="r" t="t"/>
              <a:pathLst>
                <a:path extrusionOk="0" h="685" w="749">
                  <a:moveTo>
                    <a:pt x="461" y="1"/>
                  </a:moveTo>
                  <a:cubicBezTo>
                    <a:pt x="395" y="1"/>
                    <a:pt x="330" y="26"/>
                    <a:pt x="285" y="78"/>
                  </a:cubicBezTo>
                  <a:lnTo>
                    <a:pt x="104" y="246"/>
                  </a:lnTo>
                  <a:cubicBezTo>
                    <a:pt x="1" y="349"/>
                    <a:pt x="1" y="516"/>
                    <a:pt x="104" y="620"/>
                  </a:cubicBezTo>
                  <a:cubicBezTo>
                    <a:pt x="156" y="671"/>
                    <a:pt x="221" y="685"/>
                    <a:pt x="285" y="685"/>
                  </a:cubicBezTo>
                  <a:cubicBezTo>
                    <a:pt x="350" y="685"/>
                    <a:pt x="427" y="671"/>
                    <a:pt x="479" y="620"/>
                  </a:cubicBezTo>
                  <a:lnTo>
                    <a:pt x="646" y="439"/>
                  </a:lnTo>
                  <a:cubicBezTo>
                    <a:pt x="749" y="336"/>
                    <a:pt x="749" y="181"/>
                    <a:pt x="646" y="78"/>
                  </a:cubicBezTo>
                  <a:cubicBezTo>
                    <a:pt x="594" y="26"/>
                    <a:pt x="527" y="1"/>
                    <a:pt x="46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21"/>
            <p:cNvSpPr/>
            <p:nvPr/>
          </p:nvSpPr>
          <p:spPr>
            <a:xfrm>
              <a:off x="2967443" y="3793735"/>
              <a:ext cx="127162" cy="79602"/>
            </a:xfrm>
            <a:custGeom>
              <a:rect b="b" l="l" r="r" t="t"/>
              <a:pathLst>
                <a:path extrusionOk="0" h="1898" w="3032">
                  <a:moveTo>
                    <a:pt x="2039" y="1"/>
                  </a:moveTo>
                  <a:cubicBezTo>
                    <a:pt x="1084" y="1"/>
                    <a:pt x="259" y="646"/>
                    <a:pt x="27" y="1574"/>
                  </a:cubicBezTo>
                  <a:cubicBezTo>
                    <a:pt x="1" y="1652"/>
                    <a:pt x="27" y="1729"/>
                    <a:pt x="78" y="1794"/>
                  </a:cubicBezTo>
                  <a:cubicBezTo>
                    <a:pt x="116" y="1858"/>
                    <a:pt x="194" y="1897"/>
                    <a:pt x="271" y="1897"/>
                  </a:cubicBezTo>
                  <a:lnTo>
                    <a:pt x="2077" y="1897"/>
                  </a:lnTo>
                  <a:cubicBezTo>
                    <a:pt x="2606" y="1897"/>
                    <a:pt x="3031" y="1471"/>
                    <a:pt x="3031" y="943"/>
                  </a:cubicBezTo>
                  <a:cubicBezTo>
                    <a:pt x="3031" y="427"/>
                    <a:pt x="2606" y="1"/>
                    <a:pt x="2077" y="1"/>
                  </a:cubicBezTo>
                  <a:close/>
                </a:path>
              </a:pathLst>
            </a:custGeom>
            <a:solidFill>
              <a:srgbClr val="F7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21"/>
            <p:cNvSpPr/>
            <p:nvPr/>
          </p:nvSpPr>
          <p:spPr>
            <a:xfrm>
              <a:off x="2948486" y="3612011"/>
              <a:ext cx="127204" cy="79560"/>
            </a:xfrm>
            <a:custGeom>
              <a:rect b="b" l="l" r="r" t="t"/>
              <a:pathLst>
                <a:path extrusionOk="0" h="1897" w="3033">
                  <a:moveTo>
                    <a:pt x="955" y="1"/>
                  </a:moveTo>
                  <a:cubicBezTo>
                    <a:pt x="427" y="1"/>
                    <a:pt x="1" y="427"/>
                    <a:pt x="1" y="943"/>
                  </a:cubicBezTo>
                  <a:cubicBezTo>
                    <a:pt x="1" y="1471"/>
                    <a:pt x="427" y="1897"/>
                    <a:pt x="955" y="1897"/>
                  </a:cubicBezTo>
                  <a:lnTo>
                    <a:pt x="2748" y="1897"/>
                  </a:lnTo>
                  <a:cubicBezTo>
                    <a:pt x="2812" y="1897"/>
                    <a:pt x="2864" y="1871"/>
                    <a:pt x="2916" y="1832"/>
                  </a:cubicBezTo>
                  <a:cubicBezTo>
                    <a:pt x="2993" y="1768"/>
                    <a:pt x="3032" y="1665"/>
                    <a:pt x="3006" y="1574"/>
                  </a:cubicBezTo>
                  <a:cubicBezTo>
                    <a:pt x="2774" y="645"/>
                    <a:pt x="1949" y="1"/>
                    <a:pt x="99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8" name="Google Shape;4408;p121"/>
          <p:cNvGrpSpPr/>
          <p:nvPr/>
        </p:nvGrpSpPr>
        <p:grpSpPr>
          <a:xfrm>
            <a:off x="4676681" y="2139728"/>
            <a:ext cx="412732" cy="412186"/>
            <a:chOff x="4676681" y="2139728"/>
            <a:chExt cx="412732" cy="412186"/>
          </a:xfrm>
        </p:grpSpPr>
        <p:sp>
          <p:nvSpPr>
            <p:cNvPr id="4409" name="Google Shape;4409;p121"/>
            <p:cNvSpPr/>
            <p:nvPr/>
          </p:nvSpPr>
          <p:spPr>
            <a:xfrm>
              <a:off x="4676681" y="2139728"/>
              <a:ext cx="412732" cy="412186"/>
            </a:xfrm>
            <a:custGeom>
              <a:rect b="b" l="l" r="r" t="t"/>
              <a:pathLst>
                <a:path extrusionOk="0" h="9828" w="9841">
                  <a:moveTo>
                    <a:pt x="6667" y="1702"/>
                  </a:moveTo>
                  <a:cubicBezTo>
                    <a:pt x="6681" y="1702"/>
                    <a:pt x="6681" y="1702"/>
                    <a:pt x="6681" y="1716"/>
                  </a:cubicBezTo>
                  <a:cubicBezTo>
                    <a:pt x="6745" y="1780"/>
                    <a:pt x="7222" y="2283"/>
                    <a:pt x="7893" y="2386"/>
                  </a:cubicBezTo>
                  <a:lnTo>
                    <a:pt x="7351" y="2386"/>
                  </a:lnTo>
                  <a:cubicBezTo>
                    <a:pt x="7222" y="2386"/>
                    <a:pt x="7094" y="2412"/>
                    <a:pt x="6990" y="2476"/>
                  </a:cubicBezTo>
                  <a:cubicBezTo>
                    <a:pt x="6939" y="2193"/>
                    <a:pt x="6836" y="1922"/>
                    <a:pt x="6667" y="1702"/>
                  </a:cubicBezTo>
                  <a:close/>
                  <a:moveTo>
                    <a:pt x="3972" y="0"/>
                  </a:moveTo>
                  <a:cubicBezTo>
                    <a:pt x="3495" y="0"/>
                    <a:pt x="3030" y="168"/>
                    <a:pt x="2683" y="478"/>
                  </a:cubicBezTo>
                  <a:cubicBezTo>
                    <a:pt x="2476" y="645"/>
                    <a:pt x="2308" y="865"/>
                    <a:pt x="2193" y="1097"/>
                  </a:cubicBezTo>
                  <a:cubicBezTo>
                    <a:pt x="1883" y="1200"/>
                    <a:pt x="1612" y="1367"/>
                    <a:pt x="1393" y="1599"/>
                  </a:cubicBezTo>
                  <a:cubicBezTo>
                    <a:pt x="1019" y="1974"/>
                    <a:pt x="812" y="2464"/>
                    <a:pt x="812" y="2992"/>
                  </a:cubicBezTo>
                  <a:cubicBezTo>
                    <a:pt x="812" y="3057"/>
                    <a:pt x="812" y="3121"/>
                    <a:pt x="826" y="3186"/>
                  </a:cubicBezTo>
                  <a:cubicBezTo>
                    <a:pt x="387" y="3560"/>
                    <a:pt x="129" y="4101"/>
                    <a:pt x="129" y="4695"/>
                  </a:cubicBezTo>
                  <a:cubicBezTo>
                    <a:pt x="129" y="5339"/>
                    <a:pt x="439" y="5907"/>
                    <a:pt x="915" y="6268"/>
                  </a:cubicBezTo>
                  <a:cubicBezTo>
                    <a:pt x="748" y="6410"/>
                    <a:pt x="645" y="6617"/>
                    <a:pt x="645" y="6861"/>
                  </a:cubicBezTo>
                  <a:cubicBezTo>
                    <a:pt x="645" y="7287"/>
                    <a:pt x="993" y="7635"/>
                    <a:pt x="1419" y="7635"/>
                  </a:cubicBezTo>
                  <a:lnTo>
                    <a:pt x="2064" y="7635"/>
                  </a:lnTo>
                  <a:cubicBezTo>
                    <a:pt x="2089" y="7855"/>
                    <a:pt x="2128" y="8061"/>
                    <a:pt x="2167" y="8280"/>
                  </a:cubicBezTo>
                  <a:lnTo>
                    <a:pt x="774" y="8280"/>
                  </a:lnTo>
                  <a:cubicBezTo>
                    <a:pt x="348" y="8280"/>
                    <a:pt x="0" y="8629"/>
                    <a:pt x="0" y="9054"/>
                  </a:cubicBezTo>
                  <a:cubicBezTo>
                    <a:pt x="0" y="9480"/>
                    <a:pt x="348" y="9828"/>
                    <a:pt x="774" y="9828"/>
                  </a:cubicBezTo>
                  <a:lnTo>
                    <a:pt x="9066" y="9828"/>
                  </a:lnTo>
                  <a:cubicBezTo>
                    <a:pt x="9492" y="9828"/>
                    <a:pt x="9840" y="9480"/>
                    <a:pt x="9840" y="9054"/>
                  </a:cubicBezTo>
                  <a:cubicBezTo>
                    <a:pt x="9840" y="8629"/>
                    <a:pt x="9492" y="8280"/>
                    <a:pt x="9066" y="8280"/>
                  </a:cubicBezTo>
                  <a:lnTo>
                    <a:pt x="9028" y="8280"/>
                  </a:lnTo>
                  <a:cubicBezTo>
                    <a:pt x="9054" y="8216"/>
                    <a:pt x="9066" y="8139"/>
                    <a:pt x="9066" y="8061"/>
                  </a:cubicBezTo>
                  <a:cubicBezTo>
                    <a:pt x="9066" y="7970"/>
                    <a:pt x="9105" y="7133"/>
                    <a:pt x="8538" y="6577"/>
                  </a:cubicBezTo>
                  <a:cubicBezTo>
                    <a:pt x="8060" y="6101"/>
                    <a:pt x="7390" y="6049"/>
                    <a:pt x="7132" y="6049"/>
                  </a:cubicBezTo>
                  <a:lnTo>
                    <a:pt x="7054" y="6049"/>
                  </a:lnTo>
                  <a:cubicBezTo>
                    <a:pt x="6655" y="6075"/>
                    <a:pt x="6345" y="6385"/>
                    <a:pt x="6320" y="6784"/>
                  </a:cubicBezTo>
                  <a:cubicBezTo>
                    <a:pt x="6320" y="6875"/>
                    <a:pt x="6280" y="7712"/>
                    <a:pt x="6848" y="8268"/>
                  </a:cubicBezTo>
                  <a:cubicBezTo>
                    <a:pt x="6848" y="8280"/>
                    <a:pt x="6848" y="8280"/>
                    <a:pt x="6861" y="8280"/>
                  </a:cubicBezTo>
                  <a:lnTo>
                    <a:pt x="5804" y="8280"/>
                  </a:lnTo>
                  <a:cubicBezTo>
                    <a:pt x="5907" y="8151"/>
                    <a:pt x="5971" y="7984"/>
                    <a:pt x="5971" y="7803"/>
                  </a:cubicBezTo>
                  <a:cubicBezTo>
                    <a:pt x="5971" y="7403"/>
                    <a:pt x="5661" y="7068"/>
                    <a:pt x="5275" y="7029"/>
                  </a:cubicBezTo>
                  <a:cubicBezTo>
                    <a:pt x="5481" y="6887"/>
                    <a:pt x="5661" y="6706"/>
                    <a:pt x="5816" y="6488"/>
                  </a:cubicBezTo>
                  <a:cubicBezTo>
                    <a:pt x="6771" y="6359"/>
                    <a:pt x="7519" y="5533"/>
                    <a:pt x="7519" y="4540"/>
                  </a:cubicBezTo>
                  <a:cubicBezTo>
                    <a:pt x="7519" y="4333"/>
                    <a:pt x="7493" y="4127"/>
                    <a:pt x="7429" y="3934"/>
                  </a:cubicBezTo>
                  <a:lnTo>
                    <a:pt x="7648" y="3934"/>
                  </a:lnTo>
                  <a:cubicBezTo>
                    <a:pt x="7622" y="4012"/>
                    <a:pt x="7609" y="4101"/>
                    <a:pt x="7609" y="4192"/>
                  </a:cubicBezTo>
                  <a:cubicBezTo>
                    <a:pt x="7609" y="4617"/>
                    <a:pt x="7957" y="4966"/>
                    <a:pt x="8383" y="4966"/>
                  </a:cubicBezTo>
                  <a:lnTo>
                    <a:pt x="9066" y="4966"/>
                  </a:lnTo>
                  <a:cubicBezTo>
                    <a:pt x="9492" y="4966"/>
                    <a:pt x="9840" y="4617"/>
                    <a:pt x="9840" y="4192"/>
                  </a:cubicBezTo>
                  <a:cubicBezTo>
                    <a:pt x="9840" y="3947"/>
                    <a:pt x="9724" y="3728"/>
                    <a:pt x="9544" y="3585"/>
                  </a:cubicBezTo>
                  <a:cubicBezTo>
                    <a:pt x="9621" y="3456"/>
                    <a:pt x="9673" y="3315"/>
                    <a:pt x="9673" y="3160"/>
                  </a:cubicBezTo>
                  <a:cubicBezTo>
                    <a:pt x="9673" y="2734"/>
                    <a:pt x="9324" y="2386"/>
                    <a:pt x="8899" y="2386"/>
                  </a:cubicBezTo>
                  <a:lnTo>
                    <a:pt x="8357" y="2386"/>
                  </a:lnTo>
                  <a:cubicBezTo>
                    <a:pt x="9028" y="2283"/>
                    <a:pt x="9505" y="1780"/>
                    <a:pt x="9556" y="1716"/>
                  </a:cubicBezTo>
                  <a:cubicBezTo>
                    <a:pt x="9828" y="1419"/>
                    <a:pt x="9828" y="980"/>
                    <a:pt x="9556" y="684"/>
                  </a:cubicBezTo>
                  <a:cubicBezTo>
                    <a:pt x="9492" y="607"/>
                    <a:pt x="8925" y="0"/>
                    <a:pt x="8125" y="0"/>
                  </a:cubicBezTo>
                  <a:cubicBezTo>
                    <a:pt x="7326" y="0"/>
                    <a:pt x="6745" y="607"/>
                    <a:pt x="6681" y="684"/>
                  </a:cubicBezTo>
                  <a:cubicBezTo>
                    <a:pt x="6449" y="942"/>
                    <a:pt x="6423" y="1316"/>
                    <a:pt x="6603" y="1613"/>
                  </a:cubicBezTo>
                  <a:cubicBezTo>
                    <a:pt x="6371" y="1290"/>
                    <a:pt x="6036" y="1058"/>
                    <a:pt x="5649" y="929"/>
                  </a:cubicBezTo>
                  <a:cubicBezTo>
                    <a:pt x="5520" y="722"/>
                    <a:pt x="5352" y="542"/>
                    <a:pt x="5146" y="387"/>
                  </a:cubicBezTo>
                  <a:cubicBezTo>
                    <a:pt x="4810" y="129"/>
                    <a:pt x="4398" y="0"/>
                    <a:pt x="397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21"/>
            <p:cNvSpPr/>
            <p:nvPr/>
          </p:nvSpPr>
          <p:spPr>
            <a:xfrm>
              <a:off x="4961700" y="2415060"/>
              <a:ext cx="75240" cy="71969"/>
            </a:xfrm>
            <a:custGeom>
              <a:rect b="b" l="l" r="r" t="t"/>
              <a:pathLst>
                <a:path extrusionOk="0" h="1716" w="1794">
                  <a:moveTo>
                    <a:pt x="284" y="0"/>
                  </a:moveTo>
                  <a:cubicBezTo>
                    <a:pt x="155" y="0"/>
                    <a:pt x="40" y="116"/>
                    <a:pt x="40" y="245"/>
                  </a:cubicBezTo>
                  <a:cubicBezTo>
                    <a:pt x="40" y="270"/>
                    <a:pt x="0" y="929"/>
                    <a:pt x="413" y="1341"/>
                  </a:cubicBezTo>
                  <a:cubicBezTo>
                    <a:pt x="760" y="1688"/>
                    <a:pt x="1280" y="1716"/>
                    <a:pt x="1453" y="1716"/>
                  </a:cubicBezTo>
                  <a:cubicBezTo>
                    <a:pt x="1485" y="1716"/>
                    <a:pt x="1506" y="1715"/>
                    <a:pt x="1510" y="1715"/>
                  </a:cubicBezTo>
                  <a:cubicBezTo>
                    <a:pt x="1639" y="1715"/>
                    <a:pt x="1742" y="1599"/>
                    <a:pt x="1754" y="1470"/>
                  </a:cubicBezTo>
                  <a:cubicBezTo>
                    <a:pt x="1754" y="1445"/>
                    <a:pt x="1794" y="786"/>
                    <a:pt x="1381" y="374"/>
                  </a:cubicBezTo>
                  <a:cubicBezTo>
                    <a:pt x="1032" y="26"/>
                    <a:pt x="504" y="0"/>
                    <a:pt x="33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21"/>
            <p:cNvSpPr/>
            <p:nvPr/>
          </p:nvSpPr>
          <p:spPr>
            <a:xfrm>
              <a:off x="4969249" y="2161326"/>
              <a:ext cx="95833" cy="57374"/>
            </a:xfrm>
            <a:custGeom>
              <a:rect b="b" l="l" r="r" t="t"/>
              <a:pathLst>
                <a:path extrusionOk="0" h="1368" w="2285">
                  <a:moveTo>
                    <a:pt x="1149" y="1"/>
                  </a:moveTo>
                  <a:cubicBezTo>
                    <a:pt x="568" y="1"/>
                    <a:pt x="118" y="491"/>
                    <a:pt x="92" y="504"/>
                  </a:cubicBezTo>
                  <a:cubicBezTo>
                    <a:pt x="1" y="608"/>
                    <a:pt x="1" y="762"/>
                    <a:pt x="92" y="852"/>
                  </a:cubicBezTo>
                  <a:cubicBezTo>
                    <a:pt x="118" y="878"/>
                    <a:pt x="568" y="1368"/>
                    <a:pt x="1149" y="1368"/>
                  </a:cubicBezTo>
                  <a:cubicBezTo>
                    <a:pt x="1729" y="1368"/>
                    <a:pt x="2181" y="878"/>
                    <a:pt x="2193" y="852"/>
                  </a:cubicBezTo>
                  <a:cubicBezTo>
                    <a:pt x="2284" y="762"/>
                    <a:pt x="2284" y="608"/>
                    <a:pt x="2193" y="504"/>
                  </a:cubicBezTo>
                  <a:cubicBezTo>
                    <a:pt x="2181" y="491"/>
                    <a:pt x="1729" y="1"/>
                    <a:pt x="114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21"/>
            <p:cNvSpPr/>
            <p:nvPr/>
          </p:nvSpPr>
          <p:spPr>
            <a:xfrm>
              <a:off x="4703731" y="2161326"/>
              <a:ext cx="266655" cy="266193"/>
            </a:xfrm>
            <a:custGeom>
              <a:rect b="b" l="l" r="r" t="t"/>
              <a:pathLst>
                <a:path extrusionOk="0" h="6347" w="6358">
                  <a:moveTo>
                    <a:pt x="3327" y="1"/>
                  </a:moveTo>
                  <a:cubicBezTo>
                    <a:pt x="2966" y="1"/>
                    <a:pt x="2631" y="118"/>
                    <a:pt x="2373" y="350"/>
                  </a:cubicBezTo>
                  <a:cubicBezTo>
                    <a:pt x="2153" y="530"/>
                    <a:pt x="2012" y="762"/>
                    <a:pt x="1921" y="1020"/>
                  </a:cubicBezTo>
                  <a:cubicBezTo>
                    <a:pt x="1612" y="1072"/>
                    <a:pt x="1328" y="1213"/>
                    <a:pt x="1109" y="1445"/>
                  </a:cubicBezTo>
                  <a:cubicBezTo>
                    <a:pt x="838" y="1717"/>
                    <a:pt x="683" y="2078"/>
                    <a:pt x="683" y="2477"/>
                  </a:cubicBezTo>
                  <a:cubicBezTo>
                    <a:pt x="683" y="2620"/>
                    <a:pt x="709" y="2761"/>
                    <a:pt x="748" y="2903"/>
                  </a:cubicBezTo>
                  <a:cubicBezTo>
                    <a:pt x="296" y="3148"/>
                    <a:pt x="0" y="3638"/>
                    <a:pt x="0" y="4180"/>
                  </a:cubicBezTo>
                  <a:cubicBezTo>
                    <a:pt x="0" y="4979"/>
                    <a:pt x="657" y="5637"/>
                    <a:pt x="1457" y="5637"/>
                  </a:cubicBezTo>
                  <a:cubicBezTo>
                    <a:pt x="1741" y="5637"/>
                    <a:pt x="2012" y="5560"/>
                    <a:pt x="2256" y="5405"/>
                  </a:cubicBezTo>
                  <a:lnTo>
                    <a:pt x="3224" y="6308"/>
                  </a:lnTo>
                  <a:cubicBezTo>
                    <a:pt x="3327" y="6334"/>
                    <a:pt x="3417" y="6346"/>
                    <a:pt x="3520" y="6346"/>
                  </a:cubicBezTo>
                  <a:cubicBezTo>
                    <a:pt x="4101" y="6346"/>
                    <a:pt x="4617" y="5999"/>
                    <a:pt x="4849" y="5483"/>
                  </a:cubicBezTo>
                  <a:lnTo>
                    <a:pt x="4901" y="5483"/>
                  </a:lnTo>
                  <a:cubicBezTo>
                    <a:pt x="5700" y="5483"/>
                    <a:pt x="6358" y="4824"/>
                    <a:pt x="6358" y="4025"/>
                  </a:cubicBezTo>
                  <a:cubicBezTo>
                    <a:pt x="6358" y="3548"/>
                    <a:pt x="6126" y="3110"/>
                    <a:pt x="5752" y="2838"/>
                  </a:cubicBezTo>
                  <a:cubicBezTo>
                    <a:pt x="5816" y="2671"/>
                    <a:pt x="5855" y="2477"/>
                    <a:pt x="5855" y="2297"/>
                  </a:cubicBezTo>
                  <a:cubicBezTo>
                    <a:pt x="5855" y="1588"/>
                    <a:pt x="5339" y="981"/>
                    <a:pt x="4655" y="866"/>
                  </a:cubicBezTo>
                  <a:cubicBezTo>
                    <a:pt x="4552" y="633"/>
                    <a:pt x="4397" y="439"/>
                    <a:pt x="4191" y="285"/>
                  </a:cubicBezTo>
                  <a:cubicBezTo>
                    <a:pt x="3947" y="92"/>
                    <a:pt x="3637" y="1"/>
                    <a:pt x="332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21"/>
            <p:cNvSpPr/>
            <p:nvPr/>
          </p:nvSpPr>
          <p:spPr>
            <a:xfrm>
              <a:off x="4781026" y="2278170"/>
              <a:ext cx="96336" cy="252101"/>
            </a:xfrm>
            <a:custGeom>
              <a:rect b="b" l="l" r="r" t="t"/>
              <a:pathLst>
                <a:path extrusionOk="0" h="6011" w="2297">
                  <a:moveTo>
                    <a:pt x="1459" y="1"/>
                  </a:moveTo>
                  <a:cubicBezTo>
                    <a:pt x="1201" y="1"/>
                    <a:pt x="981" y="130"/>
                    <a:pt x="865" y="362"/>
                  </a:cubicBezTo>
                  <a:lnTo>
                    <a:pt x="749" y="582"/>
                  </a:lnTo>
                  <a:cubicBezTo>
                    <a:pt x="336" y="1394"/>
                    <a:pt x="104" y="2271"/>
                    <a:pt x="52" y="3187"/>
                  </a:cubicBezTo>
                  <a:cubicBezTo>
                    <a:pt x="1" y="4090"/>
                    <a:pt x="143" y="4992"/>
                    <a:pt x="465" y="5844"/>
                  </a:cubicBezTo>
                  <a:cubicBezTo>
                    <a:pt x="504" y="5947"/>
                    <a:pt x="607" y="6011"/>
                    <a:pt x="711" y="6011"/>
                  </a:cubicBezTo>
                  <a:lnTo>
                    <a:pt x="2026" y="6011"/>
                  </a:lnTo>
                  <a:cubicBezTo>
                    <a:pt x="2104" y="6011"/>
                    <a:pt x="2193" y="5972"/>
                    <a:pt x="2232" y="5907"/>
                  </a:cubicBezTo>
                  <a:cubicBezTo>
                    <a:pt x="2284" y="5830"/>
                    <a:pt x="2296" y="5740"/>
                    <a:pt x="2271" y="5663"/>
                  </a:cubicBezTo>
                  <a:lnTo>
                    <a:pt x="2078" y="5173"/>
                  </a:lnTo>
                  <a:cubicBezTo>
                    <a:pt x="1588" y="3883"/>
                    <a:pt x="1562" y="2439"/>
                    <a:pt x="2000" y="1123"/>
                  </a:cubicBezTo>
                  <a:lnTo>
                    <a:pt x="2090" y="878"/>
                  </a:lnTo>
                  <a:cubicBezTo>
                    <a:pt x="2155" y="671"/>
                    <a:pt x="2116" y="453"/>
                    <a:pt x="2000" y="272"/>
                  </a:cubicBezTo>
                  <a:cubicBezTo>
                    <a:pt x="1871" y="104"/>
                    <a:pt x="1665" y="1"/>
                    <a:pt x="14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21"/>
            <p:cNvSpPr/>
            <p:nvPr/>
          </p:nvSpPr>
          <p:spPr>
            <a:xfrm>
              <a:off x="4974156" y="2261436"/>
              <a:ext cx="86606" cy="21683"/>
            </a:xfrm>
            <a:custGeom>
              <a:rect b="b" l="l" r="r" t="t"/>
              <a:pathLst>
                <a:path extrusionOk="0" h="517" w="2065">
                  <a:moveTo>
                    <a:pt x="258" y="0"/>
                  </a:moveTo>
                  <a:cubicBezTo>
                    <a:pt x="116" y="0"/>
                    <a:pt x="1" y="116"/>
                    <a:pt x="1" y="258"/>
                  </a:cubicBezTo>
                  <a:cubicBezTo>
                    <a:pt x="1" y="400"/>
                    <a:pt x="116" y="516"/>
                    <a:pt x="258" y="516"/>
                  </a:cubicBezTo>
                  <a:lnTo>
                    <a:pt x="1806" y="516"/>
                  </a:lnTo>
                  <a:cubicBezTo>
                    <a:pt x="1947" y="516"/>
                    <a:pt x="2064" y="400"/>
                    <a:pt x="2064" y="258"/>
                  </a:cubicBezTo>
                  <a:cubicBezTo>
                    <a:pt x="2064" y="116"/>
                    <a:pt x="1947" y="0"/>
                    <a:pt x="180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21"/>
            <p:cNvSpPr/>
            <p:nvPr/>
          </p:nvSpPr>
          <p:spPr>
            <a:xfrm>
              <a:off x="5017438" y="2304717"/>
              <a:ext cx="50328" cy="21683"/>
            </a:xfrm>
            <a:custGeom>
              <a:rect b="b" l="l" r="r" t="t"/>
              <a:pathLst>
                <a:path extrusionOk="0" h="517" w="1200">
                  <a:moveTo>
                    <a:pt x="258" y="0"/>
                  </a:moveTo>
                  <a:cubicBezTo>
                    <a:pt x="116" y="0"/>
                    <a:pt x="0" y="116"/>
                    <a:pt x="0" y="258"/>
                  </a:cubicBezTo>
                  <a:cubicBezTo>
                    <a:pt x="0" y="399"/>
                    <a:pt x="116" y="516"/>
                    <a:pt x="258" y="516"/>
                  </a:cubicBezTo>
                  <a:lnTo>
                    <a:pt x="941" y="516"/>
                  </a:lnTo>
                  <a:cubicBezTo>
                    <a:pt x="1084" y="516"/>
                    <a:pt x="1199" y="399"/>
                    <a:pt x="1199" y="258"/>
                  </a:cubicBezTo>
                  <a:cubicBezTo>
                    <a:pt x="1199" y="116"/>
                    <a:pt x="1084" y="0"/>
                    <a:pt x="94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21"/>
            <p:cNvSpPr/>
            <p:nvPr/>
          </p:nvSpPr>
          <p:spPr>
            <a:xfrm>
              <a:off x="4725330" y="2416654"/>
              <a:ext cx="79015" cy="21683"/>
            </a:xfrm>
            <a:custGeom>
              <a:rect b="b" l="l" r="r" t="t"/>
              <a:pathLst>
                <a:path extrusionOk="0" h="517" w="1884">
                  <a:moveTo>
                    <a:pt x="259" y="0"/>
                  </a:moveTo>
                  <a:cubicBezTo>
                    <a:pt x="116" y="0"/>
                    <a:pt x="1" y="103"/>
                    <a:pt x="1" y="258"/>
                  </a:cubicBezTo>
                  <a:cubicBezTo>
                    <a:pt x="1" y="401"/>
                    <a:pt x="116" y="516"/>
                    <a:pt x="259" y="516"/>
                  </a:cubicBezTo>
                  <a:lnTo>
                    <a:pt x="1626" y="516"/>
                  </a:lnTo>
                  <a:cubicBezTo>
                    <a:pt x="1781" y="516"/>
                    <a:pt x="1884" y="401"/>
                    <a:pt x="1884" y="258"/>
                  </a:cubicBezTo>
                  <a:cubicBezTo>
                    <a:pt x="1884" y="103"/>
                    <a:pt x="1781" y="0"/>
                    <a:pt x="162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21"/>
            <p:cNvSpPr/>
            <p:nvPr/>
          </p:nvSpPr>
          <p:spPr>
            <a:xfrm>
              <a:off x="4698321" y="2508585"/>
              <a:ext cx="369449" cy="21683"/>
            </a:xfrm>
            <a:custGeom>
              <a:rect b="b" l="l" r="r" t="t"/>
              <a:pathLst>
                <a:path extrusionOk="0" h="517" w="8809">
                  <a:moveTo>
                    <a:pt x="258" y="1"/>
                  </a:moveTo>
                  <a:cubicBezTo>
                    <a:pt x="116" y="1"/>
                    <a:pt x="0" y="117"/>
                    <a:pt x="0" y="259"/>
                  </a:cubicBezTo>
                  <a:cubicBezTo>
                    <a:pt x="0" y="401"/>
                    <a:pt x="116" y="517"/>
                    <a:pt x="258" y="517"/>
                  </a:cubicBezTo>
                  <a:lnTo>
                    <a:pt x="8550" y="517"/>
                  </a:lnTo>
                  <a:cubicBezTo>
                    <a:pt x="8693" y="517"/>
                    <a:pt x="8808" y="401"/>
                    <a:pt x="8808" y="259"/>
                  </a:cubicBezTo>
                  <a:cubicBezTo>
                    <a:pt x="8808" y="117"/>
                    <a:pt x="8693" y="1"/>
                    <a:pt x="855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21"/>
            <p:cNvSpPr/>
            <p:nvPr/>
          </p:nvSpPr>
          <p:spPr>
            <a:xfrm>
              <a:off x="4966565" y="2415060"/>
              <a:ext cx="70375" cy="68698"/>
            </a:xfrm>
            <a:custGeom>
              <a:rect b="b" l="l" r="r" t="t"/>
              <a:pathLst>
                <a:path extrusionOk="0" h="1638" w="1678">
                  <a:moveTo>
                    <a:pt x="168" y="0"/>
                  </a:moveTo>
                  <a:cubicBezTo>
                    <a:pt x="104" y="0"/>
                    <a:pt x="39" y="26"/>
                    <a:pt x="1" y="77"/>
                  </a:cubicBezTo>
                  <a:lnTo>
                    <a:pt x="1561" y="1638"/>
                  </a:lnTo>
                  <a:cubicBezTo>
                    <a:pt x="1613" y="1599"/>
                    <a:pt x="1638" y="1534"/>
                    <a:pt x="1638" y="1470"/>
                  </a:cubicBezTo>
                  <a:cubicBezTo>
                    <a:pt x="1638" y="1445"/>
                    <a:pt x="1678" y="786"/>
                    <a:pt x="1265" y="374"/>
                  </a:cubicBezTo>
                  <a:cubicBezTo>
                    <a:pt x="916" y="26"/>
                    <a:pt x="388" y="0"/>
                    <a:pt x="22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21"/>
            <p:cNvSpPr/>
            <p:nvPr/>
          </p:nvSpPr>
          <p:spPr>
            <a:xfrm>
              <a:off x="4970340" y="2190013"/>
              <a:ext cx="93652" cy="28687"/>
            </a:xfrm>
            <a:custGeom>
              <a:rect b="b" l="l" r="r" t="t"/>
              <a:pathLst>
                <a:path extrusionOk="0" h="684" w="2233">
                  <a:moveTo>
                    <a:pt x="1" y="1"/>
                  </a:moveTo>
                  <a:cubicBezTo>
                    <a:pt x="1" y="65"/>
                    <a:pt x="27" y="117"/>
                    <a:pt x="66" y="168"/>
                  </a:cubicBezTo>
                  <a:cubicBezTo>
                    <a:pt x="92" y="194"/>
                    <a:pt x="542" y="684"/>
                    <a:pt x="1123" y="684"/>
                  </a:cubicBezTo>
                  <a:cubicBezTo>
                    <a:pt x="1703" y="684"/>
                    <a:pt x="2155" y="194"/>
                    <a:pt x="2167" y="168"/>
                  </a:cubicBezTo>
                  <a:cubicBezTo>
                    <a:pt x="2219" y="117"/>
                    <a:pt x="2232" y="65"/>
                    <a:pt x="2232"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21"/>
            <p:cNvSpPr/>
            <p:nvPr/>
          </p:nvSpPr>
          <p:spPr>
            <a:xfrm>
              <a:off x="4818897" y="2456161"/>
              <a:ext cx="86606" cy="21683"/>
            </a:xfrm>
            <a:custGeom>
              <a:rect b="b" l="l" r="r" t="t"/>
              <a:pathLst>
                <a:path extrusionOk="0" h="517" w="2065">
                  <a:moveTo>
                    <a:pt x="259" y="0"/>
                  </a:moveTo>
                  <a:cubicBezTo>
                    <a:pt x="117" y="0"/>
                    <a:pt x="1" y="116"/>
                    <a:pt x="1" y="258"/>
                  </a:cubicBezTo>
                  <a:cubicBezTo>
                    <a:pt x="1" y="400"/>
                    <a:pt x="117" y="516"/>
                    <a:pt x="259" y="516"/>
                  </a:cubicBezTo>
                  <a:lnTo>
                    <a:pt x="1806" y="516"/>
                  </a:lnTo>
                  <a:cubicBezTo>
                    <a:pt x="1949" y="516"/>
                    <a:pt x="2064" y="400"/>
                    <a:pt x="2064" y="258"/>
                  </a:cubicBezTo>
                  <a:cubicBezTo>
                    <a:pt x="2064" y="116"/>
                    <a:pt x="1949" y="0"/>
                    <a:pt x="180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1" name="Google Shape;4421;p121"/>
          <p:cNvGrpSpPr/>
          <p:nvPr/>
        </p:nvGrpSpPr>
        <p:grpSpPr>
          <a:xfrm>
            <a:off x="3426133" y="2139728"/>
            <a:ext cx="412732" cy="412186"/>
            <a:chOff x="3426133" y="2139728"/>
            <a:chExt cx="412732" cy="412186"/>
          </a:xfrm>
        </p:grpSpPr>
        <p:sp>
          <p:nvSpPr>
            <p:cNvPr id="4422" name="Google Shape;4422;p121"/>
            <p:cNvSpPr/>
            <p:nvPr/>
          </p:nvSpPr>
          <p:spPr>
            <a:xfrm>
              <a:off x="3426133" y="2139728"/>
              <a:ext cx="412732" cy="412186"/>
            </a:xfrm>
            <a:custGeom>
              <a:rect b="b" l="l" r="r" t="t"/>
              <a:pathLst>
                <a:path extrusionOk="0" h="9828" w="9841">
                  <a:moveTo>
                    <a:pt x="3870" y="0"/>
                  </a:moveTo>
                  <a:cubicBezTo>
                    <a:pt x="3598" y="0"/>
                    <a:pt x="3366" y="129"/>
                    <a:pt x="3225" y="335"/>
                  </a:cubicBezTo>
                  <a:lnTo>
                    <a:pt x="2838" y="335"/>
                  </a:lnTo>
                  <a:cubicBezTo>
                    <a:pt x="2412" y="335"/>
                    <a:pt x="2064" y="684"/>
                    <a:pt x="2064" y="1109"/>
                  </a:cubicBezTo>
                  <a:cubicBezTo>
                    <a:pt x="2064" y="1316"/>
                    <a:pt x="2141" y="1496"/>
                    <a:pt x="2270" y="1625"/>
                  </a:cubicBezTo>
                  <a:cubicBezTo>
                    <a:pt x="2141" y="1767"/>
                    <a:pt x="2064" y="1948"/>
                    <a:pt x="2064" y="2141"/>
                  </a:cubicBezTo>
                  <a:cubicBezTo>
                    <a:pt x="2064" y="2567"/>
                    <a:pt x="2412" y="2915"/>
                    <a:pt x="2838" y="2915"/>
                  </a:cubicBezTo>
                  <a:lnTo>
                    <a:pt x="3225" y="2915"/>
                  </a:lnTo>
                  <a:cubicBezTo>
                    <a:pt x="3366" y="3121"/>
                    <a:pt x="3598" y="3263"/>
                    <a:pt x="3870" y="3263"/>
                  </a:cubicBezTo>
                  <a:lnTo>
                    <a:pt x="5082" y="3263"/>
                  </a:lnTo>
                  <a:cubicBezTo>
                    <a:pt x="5443" y="3263"/>
                    <a:pt x="5804" y="3135"/>
                    <a:pt x="6100" y="2902"/>
                  </a:cubicBezTo>
                  <a:cubicBezTo>
                    <a:pt x="6268" y="2760"/>
                    <a:pt x="6410" y="2593"/>
                    <a:pt x="6513" y="2399"/>
                  </a:cubicBezTo>
                  <a:lnTo>
                    <a:pt x="7687" y="2399"/>
                  </a:lnTo>
                  <a:cubicBezTo>
                    <a:pt x="8022" y="2399"/>
                    <a:pt x="8293" y="2670"/>
                    <a:pt x="8293" y="3006"/>
                  </a:cubicBezTo>
                  <a:lnTo>
                    <a:pt x="8293" y="5778"/>
                  </a:lnTo>
                  <a:cubicBezTo>
                    <a:pt x="8189" y="5701"/>
                    <a:pt x="8086" y="5649"/>
                    <a:pt x="7971" y="5611"/>
                  </a:cubicBezTo>
                  <a:lnTo>
                    <a:pt x="7532" y="4333"/>
                  </a:lnTo>
                  <a:cubicBezTo>
                    <a:pt x="7352" y="3818"/>
                    <a:pt x="6862" y="3470"/>
                    <a:pt x="6307" y="3470"/>
                  </a:cubicBezTo>
                  <a:lnTo>
                    <a:pt x="3508" y="3470"/>
                  </a:lnTo>
                  <a:cubicBezTo>
                    <a:pt x="3005" y="3470"/>
                    <a:pt x="2566" y="3740"/>
                    <a:pt x="2348" y="4179"/>
                  </a:cubicBezTo>
                  <a:lnTo>
                    <a:pt x="1677" y="5533"/>
                  </a:lnTo>
                  <a:lnTo>
                    <a:pt x="1471" y="5533"/>
                  </a:lnTo>
                  <a:cubicBezTo>
                    <a:pt x="761" y="5533"/>
                    <a:pt x="155" y="6036"/>
                    <a:pt x="26" y="6732"/>
                  </a:cubicBezTo>
                  <a:lnTo>
                    <a:pt x="26" y="6746"/>
                  </a:lnTo>
                  <a:cubicBezTo>
                    <a:pt x="26" y="6758"/>
                    <a:pt x="13" y="6771"/>
                    <a:pt x="13" y="6784"/>
                  </a:cubicBezTo>
                  <a:lnTo>
                    <a:pt x="13" y="6823"/>
                  </a:lnTo>
                  <a:lnTo>
                    <a:pt x="13" y="6861"/>
                  </a:lnTo>
                  <a:cubicBezTo>
                    <a:pt x="13" y="6875"/>
                    <a:pt x="0" y="6887"/>
                    <a:pt x="0" y="6900"/>
                  </a:cubicBezTo>
                  <a:lnTo>
                    <a:pt x="0" y="6913"/>
                  </a:lnTo>
                  <a:lnTo>
                    <a:pt x="0" y="6926"/>
                  </a:lnTo>
                  <a:lnTo>
                    <a:pt x="0" y="6990"/>
                  </a:lnTo>
                  <a:lnTo>
                    <a:pt x="0" y="8203"/>
                  </a:lnTo>
                  <a:cubicBezTo>
                    <a:pt x="0" y="8629"/>
                    <a:pt x="348" y="8976"/>
                    <a:pt x="774" y="8976"/>
                  </a:cubicBezTo>
                  <a:lnTo>
                    <a:pt x="1058" y="8976"/>
                  </a:lnTo>
                  <a:cubicBezTo>
                    <a:pt x="1161" y="9157"/>
                    <a:pt x="1303" y="9337"/>
                    <a:pt x="1471" y="9466"/>
                  </a:cubicBezTo>
                  <a:cubicBezTo>
                    <a:pt x="1767" y="9699"/>
                    <a:pt x="2128" y="9828"/>
                    <a:pt x="2502" y="9828"/>
                  </a:cubicBezTo>
                  <a:cubicBezTo>
                    <a:pt x="2864" y="9828"/>
                    <a:pt x="3225" y="9699"/>
                    <a:pt x="3521" y="9466"/>
                  </a:cubicBezTo>
                  <a:cubicBezTo>
                    <a:pt x="3689" y="9337"/>
                    <a:pt x="3830" y="9157"/>
                    <a:pt x="3933" y="8976"/>
                  </a:cubicBezTo>
                  <a:lnTo>
                    <a:pt x="4888" y="8976"/>
                  </a:lnTo>
                  <a:cubicBezTo>
                    <a:pt x="4991" y="9157"/>
                    <a:pt x="5133" y="9337"/>
                    <a:pt x="5314" y="9466"/>
                  </a:cubicBezTo>
                  <a:cubicBezTo>
                    <a:pt x="5598" y="9699"/>
                    <a:pt x="5959" y="9828"/>
                    <a:pt x="6332" y="9828"/>
                  </a:cubicBezTo>
                  <a:cubicBezTo>
                    <a:pt x="6707" y="9828"/>
                    <a:pt x="7068" y="9699"/>
                    <a:pt x="7352" y="9466"/>
                  </a:cubicBezTo>
                  <a:cubicBezTo>
                    <a:pt x="7519" y="9337"/>
                    <a:pt x="7661" y="9157"/>
                    <a:pt x="7764" y="8976"/>
                  </a:cubicBezTo>
                  <a:lnTo>
                    <a:pt x="8048" y="8976"/>
                  </a:lnTo>
                  <a:cubicBezTo>
                    <a:pt x="8473" y="8976"/>
                    <a:pt x="8822" y="8629"/>
                    <a:pt x="8822" y="8203"/>
                  </a:cubicBezTo>
                  <a:lnTo>
                    <a:pt x="9066" y="8203"/>
                  </a:lnTo>
                  <a:cubicBezTo>
                    <a:pt x="9493" y="8203"/>
                    <a:pt x="9840" y="7855"/>
                    <a:pt x="9840" y="7429"/>
                  </a:cubicBezTo>
                  <a:lnTo>
                    <a:pt x="9840" y="3006"/>
                  </a:lnTo>
                  <a:cubicBezTo>
                    <a:pt x="9840" y="1819"/>
                    <a:pt x="8874" y="851"/>
                    <a:pt x="7687" y="851"/>
                  </a:cubicBezTo>
                  <a:lnTo>
                    <a:pt x="6513" y="851"/>
                  </a:lnTo>
                  <a:cubicBezTo>
                    <a:pt x="6410" y="658"/>
                    <a:pt x="6268" y="490"/>
                    <a:pt x="6100" y="349"/>
                  </a:cubicBezTo>
                  <a:cubicBezTo>
                    <a:pt x="5804" y="117"/>
                    <a:pt x="5443" y="0"/>
                    <a:pt x="508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21"/>
            <p:cNvSpPr/>
            <p:nvPr/>
          </p:nvSpPr>
          <p:spPr>
            <a:xfrm>
              <a:off x="3664139" y="2197059"/>
              <a:ext cx="153081" cy="265061"/>
            </a:xfrm>
            <a:custGeom>
              <a:rect b="b" l="l" r="r" t="t"/>
              <a:pathLst>
                <a:path extrusionOk="0" h="6320" w="3650">
                  <a:moveTo>
                    <a:pt x="258" y="0"/>
                  </a:moveTo>
                  <a:cubicBezTo>
                    <a:pt x="116" y="0"/>
                    <a:pt x="0" y="117"/>
                    <a:pt x="0" y="258"/>
                  </a:cubicBezTo>
                  <a:cubicBezTo>
                    <a:pt x="0" y="400"/>
                    <a:pt x="116" y="516"/>
                    <a:pt x="258" y="516"/>
                  </a:cubicBezTo>
                  <a:lnTo>
                    <a:pt x="2012" y="516"/>
                  </a:lnTo>
                  <a:cubicBezTo>
                    <a:pt x="2631" y="516"/>
                    <a:pt x="3134" y="1019"/>
                    <a:pt x="3134" y="1639"/>
                  </a:cubicBezTo>
                  <a:lnTo>
                    <a:pt x="3134" y="5804"/>
                  </a:lnTo>
                  <a:lnTo>
                    <a:pt x="2373" y="5804"/>
                  </a:lnTo>
                  <a:cubicBezTo>
                    <a:pt x="2231" y="5804"/>
                    <a:pt x="2115" y="5907"/>
                    <a:pt x="2115" y="6062"/>
                  </a:cubicBezTo>
                  <a:cubicBezTo>
                    <a:pt x="2115" y="6204"/>
                    <a:pt x="2231" y="6320"/>
                    <a:pt x="2373" y="6320"/>
                  </a:cubicBezTo>
                  <a:lnTo>
                    <a:pt x="3391" y="6320"/>
                  </a:lnTo>
                  <a:cubicBezTo>
                    <a:pt x="3534" y="6320"/>
                    <a:pt x="3649" y="6204"/>
                    <a:pt x="3649" y="6062"/>
                  </a:cubicBezTo>
                  <a:lnTo>
                    <a:pt x="3649" y="1639"/>
                  </a:lnTo>
                  <a:cubicBezTo>
                    <a:pt x="3649" y="736"/>
                    <a:pt x="2915" y="0"/>
                    <a:pt x="2012"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21"/>
            <p:cNvSpPr/>
            <p:nvPr/>
          </p:nvSpPr>
          <p:spPr>
            <a:xfrm>
              <a:off x="3534295" y="2218658"/>
              <a:ext cx="64965" cy="21683"/>
            </a:xfrm>
            <a:custGeom>
              <a:rect b="b" l="l" r="r" t="t"/>
              <a:pathLst>
                <a:path extrusionOk="0" h="517" w="1549">
                  <a:moveTo>
                    <a:pt x="259" y="1"/>
                  </a:moveTo>
                  <a:cubicBezTo>
                    <a:pt x="116" y="1"/>
                    <a:pt x="1" y="118"/>
                    <a:pt x="1" y="259"/>
                  </a:cubicBezTo>
                  <a:cubicBezTo>
                    <a:pt x="1" y="401"/>
                    <a:pt x="116" y="517"/>
                    <a:pt x="259" y="517"/>
                  </a:cubicBezTo>
                  <a:lnTo>
                    <a:pt x="1291" y="517"/>
                  </a:lnTo>
                  <a:cubicBezTo>
                    <a:pt x="1432" y="517"/>
                    <a:pt x="1548" y="401"/>
                    <a:pt x="1548" y="259"/>
                  </a:cubicBezTo>
                  <a:cubicBezTo>
                    <a:pt x="1548" y="118"/>
                    <a:pt x="1432" y="1"/>
                    <a:pt x="129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21"/>
            <p:cNvSpPr/>
            <p:nvPr/>
          </p:nvSpPr>
          <p:spPr>
            <a:xfrm>
              <a:off x="3534295" y="2175418"/>
              <a:ext cx="64965" cy="21683"/>
            </a:xfrm>
            <a:custGeom>
              <a:rect b="b" l="l" r="r" t="t"/>
              <a:pathLst>
                <a:path extrusionOk="0" h="517" w="1549">
                  <a:moveTo>
                    <a:pt x="259" y="0"/>
                  </a:moveTo>
                  <a:cubicBezTo>
                    <a:pt x="116" y="0"/>
                    <a:pt x="1" y="117"/>
                    <a:pt x="1" y="258"/>
                  </a:cubicBezTo>
                  <a:cubicBezTo>
                    <a:pt x="1" y="401"/>
                    <a:pt x="116" y="516"/>
                    <a:pt x="259" y="516"/>
                  </a:cubicBezTo>
                  <a:lnTo>
                    <a:pt x="1291" y="516"/>
                  </a:lnTo>
                  <a:cubicBezTo>
                    <a:pt x="1432" y="516"/>
                    <a:pt x="1548" y="401"/>
                    <a:pt x="1548" y="258"/>
                  </a:cubicBezTo>
                  <a:cubicBezTo>
                    <a:pt x="1548" y="117"/>
                    <a:pt x="1432" y="0"/>
                    <a:pt x="129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21"/>
            <p:cNvSpPr/>
            <p:nvPr/>
          </p:nvSpPr>
          <p:spPr>
            <a:xfrm>
              <a:off x="3447774" y="2306856"/>
              <a:ext cx="326755" cy="187723"/>
            </a:xfrm>
            <a:custGeom>
              <a:rect b="b" l="l" r="r" t="t"/>
              <a:pathLst>
                <a:path extrusionOk="0" h="4476" w="7791">
                  <a:moveTo>
                    <a:pt x="2992" y="1"/>
                  </a:moveTo>
                  <a:cubicBezTo>
                    <a:pt x="2695" y="1"/>
                    <a:pt x="2425" y="168"/>
                    <a:pt x="2296" y="426"/>
                  </a:cubicBezTo>
                  <a:lnTo>
                    <a:pt x="1471" y="2064"/>
                  </a:lnTo>
                  <a:lnTo>
                    <a:pt x="955" y="2064"/>
                  </a:lnTo>
                  <a:cubicBezTo>
                    <a:pt x="425" y="2064"/>
                    <a:pt x="0" y="2489"/>
                    <a:pt x="0" y="3005"/>
                  </a:cubicBezTo>
                  <a:lnTo>
                    <a:pt x="0" y="4218"/>
                  </a:lnTo>
                  <a:cubicBezTo>
                    <a:pt x="0" y="4360"/>
                    <a:pt x="116" y="4475"/>
                    <a:pt x="258" y="4475"/>
                  </a:cubicBezTo>
                  <a:lnTo>
                    <a:pt x="7532" y="4475"/>
                  </a:lnTo>
                  <a:cubicBezTo>
                    <a:pt x="7673" y="4475"/>
                    <a:pt x="7790" y="4360"/>
                    <a:pt x="7790" y="4218"/>
                  </a:cubicBezTo>
                  <a:lnTo>
                    <a:pt x="7790" y="2838"/>
                  </a:lnTo>
                  <a:cubicBezTo>
                    <a:pt x="7790" y="2425"/>
                    <a:pt x="7467" y="2090"/>
                    <a:pt x="7068" y="2064"/>
                  </a:cubicBezTo>
                  <a:lnTo>
                    <a:pt x="6526" y="517"/>
                  </a:lnTo>
                  <a:cubicBezTo>
                    <a:pt x="6410" y="207"/>
                    <a:pt x="6126" y="1"/>
                    <a:pt x="579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21"/>
            <p:cNvSpPr/>
            <p:nvPr/>
          </p:nvSpPr>
          <p:spPr>
            <a:xfrm>
              <a:off x="3644637" y="2436659"/>
              <a:ext cx="94155" cy="93610"/>
            </a:xfrm>
            <a:custGeom>
              <a:rect b="b" l="l" r="r" t="t"/>
              <a:pathLst>
                <a:path extrusionOk="0" h="2232" w="2245">
                  <a:moveTo>
                    <a:pt x="1122" y="1"/>
                  </a:moveTo>
                  <a:cubicBezTo>
                    <a:pt x="503" y="1"/>
                    <a:pt x="1" y="503"/>
                    <a:pt x="1" y="1123"/>
                  </a:cubicBezTo>
                  <a:cubicBezTo>
                    <a:pt x="1" y="1729"/>
                    <a:pt x="503" y="2232"/>
                    <a:pt x="1122" y="2232"/>
                  </a:cubicBezTo>
                  <a:cubicBezTo>
                    <a:pt x="1741" y="2232"/>
                    <a:pt x="2245" y="1729"/>
                    <a:pt x="2245" y="1123"/>
                  </a:cubicBezTo>
                  <a:cubicBezTo>
                    <a:pt x="2245" y="503"/>
                    <a:pt x="1741" y="1"/>
                    <a:pt x="112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21"/>
            <p:cNvSpPr/>
            <p:nvPr/>
          </p:nvSpPr>
          <p:spPr>
            <a:xfrm>
              <a:off x="3483968" y="2436659"/>
              <a:ext cx="93652" cy="93610"/>
            </a:xfrm>
            <a:custGeom>
              <a:rect b="b" l="l" r="r" t="t"/>
              <a:pathLst>
                <a:path extrusionOk="0" h="2232" w="2233">
                  <a:moveTo>
                    <a:pt x="1123" y="1"/>
                  </a:moveTo>
                  <a:cubicBezTo>
                    <a:pt x="504" y="1"/>
                    <a:pt x="1" y="503"/>
                    <a:pt x="1" y="1123"/>
                  </a:cubicBezTo>
                  <a:cubicBezTo>
                    <a:pt x="1" y="1729"/>
                    <a:pt x="504" y="2232"/>
                    <a:pt x="1123" y="2232"/>
                  </a:cubicBezTo>
                  <a:cubicBezTo>
                    <a:pt x="1729" y="2232"/>
                    <a:pt x="2233" y="1729"/>
                    <a:pt x="2233" y="1123"/>
                  </a:cubicBezTo>
                  <a:cubicBezTo>
                    <a:pt x="2233" y="503"/>
                    <a:pt x="1729" y="1"/>
                    <a:pt x="112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21"/>
            <p:cNvSpPr/>
            <p:nvPr/>
          </p:nvSpPr>
          <p:spPr>
            <a:xfrm>
              <a:off x="3670053" y="2462074"/>
              <a:ext cx="43324" cy="43324"/>
            </a:xfrm>
            <a:custGeom>
              <a:rect b="b" l="l" r="r" t="t"/>
              <a:pathLst>
                <a:path extrusionOk="0" h="1033" w="1033">
                  <a:moveTo>
                    <a:pt x="516" y="1"/>
                  </a:moveTo>
                  <a:cubicBezTo>
                    <a:pt x="233" y="1"/>
                    <a:pt x="0" y="220"/>
                    <a:pt x="0" y="517"/>
                  </a:cubicBezTo>
                  <a:cubicBezTo>
                    <a:pt x="0" y="800"/>
                    <a:pt x="233" y="1032"/>
                    <a:pt x="516" y="1032"/>
                  </a:cubicBezTo>
                  <a:cubicBezTo>
                    <a:pt x="800" y="1032"/>
                    <a:pt x="1032" y="800"/>
                    <a:pt x="1032" y="517"/>
                  </a:cubicBezTo>
                  <a:cubicBezTo>
                    <a:pt x="1032" y="220"/>
                    <a:pt x="800" y="1"/>
                    <a:pt x="51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21"/>
            <p:cNvSpPr/>
            <p:nvPr/>
          </p:nvSpPr>
          <p:spPr>
            <a:xfrm>
              <a:off x="3509425" y="2462074"/>
              <a:ext cx="43324" cy="43324"/>
            </a:xfrm>
            <a:custGeom>
              <a:rect b="b" l="l" r="r" t="t"/>
              <a:pathLst>
                <a:path extrusionOk="0" h="1033" w="1033">
                  <a:moveTo>
                    <a:pt x="516" y="1"/>
                  </a:moveTo>
                  <a:cubicBezTo>
                    <a:pt x="219" y="1"/>
                    <a:pt x="1" y="220"/>
                    <a:pt x="1" y="517"/>
                  </a:cubicBezTo>
                  <a:cubicBezTo>
                    <a:pt x="1" y="800"/>
                    <a:pt x="219" y="1032"/>
                    <a:pt x="516" y="1032"/>
                  </a:cubicBezTo>
                  <a:cubicBezTo>
                    <a:pt x="800" y="1032"/>
                    <a:pt x="1032" y="800"/>
                    <a:pt x="1032" y="517"/>
                  </a:cubicBezTo>
                  <a:cubicBezTo>
                    <a:pt x="1032" y="220"/>
                    <a:pt x="800" y="1"/>
                    <a:pt x="51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21"/>
            <p:cNvSpPr/>
            <p:nvPr/>
          </p:nvSpPr>
          <p:spPr>
            <a:xfrm>
              <a:off x="3642498" y="2328497"/>
              <a:ext cx="78428" cy="64965"/>
            </a:xfrm>
            <a:custGeom>
              <a:rect b="b" l="l" r="r" t="t"/>
              <a:pathLst>
                <a:path extrusionOk="0" h="1549" w="1870">
                  <a:moveTo>
                    <a:pt x="0" y="1"/>
                  </a:moveTo>
                  <a:lnTo>
                    <a:pt x="0" y="1548"/>
                  </a:lnTo>
                  <a:lnTo>
                    <a:pt x="1870" y="1548"/>
                  </a:lnTo>
                  <a:lnTo>
                    <a:pt x="1393" y="168"/>
                  </a:lnTo>
                  <a:cubicBezTo>
                    <a:pt x="1354" y="65"/>
                    <a:pt x="1264" y="1"/>
                    <a:pt x="114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21"/>
            <p:cNvSpPr/>
            <p:nvPr/>
          </p:nvSpPr>
          <p:spPr>
            <a:xfrm>
              <a:off x="3533750" y="2328497"/>
              <a:ext cx="87151" cy="64965"/>
            </a:xfrm>
            <a:custGeom>
              <a:rect b="b" l="l" r="r" t="t"/>
              <a:pathLst>
                <a:path extrusionOk="0" h="1549" w="2078">
                  <a:moveTo>
                    <a:pt x="942" y="1"/>
                  </a:moveTo>
                  <a:cubicBezTo>
                    <a:pt x="839" y="1"/>
                    <a:pt x="748" y="52"/>
                    <a:pt x="710" y="142"/>
                  </a:cubicBezTo>
                  <a:lnTo>
                    <a:pt x="0" y="1548"/>
                  </a:lnTo>
                  <a:lnTo>
                    <a:pt x="2077" y="1548"/>
                  </a:lnTo>
                  <a:lnTo>
                    <a:pt x="2077"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21"/>
            <p:cNvSpPr/>
            <p:nvPr/>
          </p:nvSpPr>
          <p:spPr>
            <a:xfrm>
              <a:off x="3447774" y="2422064"/>
              <a:ext cx="36236" cy="21683"/>
            </a:xfrm>
            <a:custGeom>
              <a:rect b="b" l="l" r="r" t="t"/>
              <a:pathLst>
                <a:path extrusionOk="0" h="517" w="864">
                  <a:moveTo>
                    <a:pt x="38" y="0"/>
                  </a:moveTo>
                  <a:cubicBezTo>
                    <a:pt x="13" y="91"/>
                    <a:pt x="0" y="168"/>
                    <a:pt x="0" y="258"/>
                  </a:cubicBezTo>
                  <a:lnTo>
                    <a:pt x="0" y="516"/>
                  </a:lnTo>
                  <a:lnTo>
                    <a:pt x="606" y="516"/>
                  </a:lnTo>
                  <a:cubicBezTo>
                    <a:pt x="748" y="516"/>
                    <a:pt x="864" y="401"/>
                    <a:pt x="864" y="258"/>
                  </a:cubicBezTo>
                  <a:cubicBezTo>
                    <a:pt x="864" y="117"/>
                    <a:pt x="748" y="0"/>
                    <a:pt x="606"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21"/>
            <p:cNvSpPr/>
            <p:nvPr/>
          </p:nvSpPr>
          <p:spPr>
            <a:xfrm>
              <a:off x="3577576" y="2161326"/>
              <a:ext cx="108205" cy="93652"/>
            </a:xfrm>
            <a:custGeom>
              <a:rect b="b" l="l" r="r" t="t"/>
              <a:pathLst>
                <a:path extrusionOk="0" h="2233" w="2580">
                  <a:moveTo>
                    <a:pt x="259" y="1"/>
                  </a:moveTo>
                  <a:cubicBezTo>
                    <a:pt x="116" y="1"/>
                    <a:pt x="1" y="104"/>
                    <a:pt x="1" y="259"/>
                  </a:cubicBezTo>
                  <a:lnTo>
                    <a:pt x="1" y="1975"/>
                  </a:lnTo>
                  <a:cubicBezTo>
                    <a:pt x="1" y="2116"/>
                    <a:pt x="116" y="2233"/>
                    <a:pt x="259" y="2233"/>
                  </a:cubicBezTo>
                  <a:lnTo>
                    <a:pt x="1471" y="2233"/>
                  </a:lnTo>
                  <a:cubicBezTo>
                    <a:pt x="2076" y="2233"/>
                    <a:pt x="2580" y="1729"/>
                    <a:pt x="2580" y="1110"/>
                  </a:cubicBezTo>
                  <a:cubicBezTo>
                    <a:pt x="2580" y="491"/>
                    <a:pt x="2076" y="1"/>
                    <a:pt x="147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21"/>
            <p:cNvSpPr/>
            <p:nvPr/>
          </p:nvSpPr>
          <p:spPr>
            <a:xfrm>
              <a:off x="3617586" y="2197059"/>
              <a:ext cx="21683" cy="21641"/>
            </a:xfrm>
            <a:custGeom>
              <a:rect b="b" l="l" r="r" t="t"/>
              <a:pathLst>
                <a:path extrusionOk="0" h="516" w="517">
                  <a:moveTo>
                    <a:pt x="259" y="0"/>
                  </a:moveTo>
                  <a:cubicBezTo>
                    <a:pt x="104" y="0"/>
                    <a:pt x="1" y="117"/>
                    <a:pt x="1" y="258"/>
                  </a:cubicBezTo>
                  <a:cubicBezTo>
                    <a:pt x="1" y="400"/>
                    <a:pt x="104" y="516"/>
                    <a:pt x="259" y="516"/>
                  </a:cubicBezTo>
                  <a:cubicBezTo>
                    <a:pt x="400" y="516"/>
                    <a:pt x="517" y="400"/>
                    <a:pt x="517" y="258"/>
                  </a:cubicBezTo>
                  <a:cubicBezTo>
                    <a:pt x="517" y="117"/>
                    <a:pt x="400" y="0"/>
                    <a:pt x="25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6" name="Google Shape;4436;p121"/>
          <p:cNvGrpSpPr/>
          <p:nvPr/>
        </p:nvGrpSpPr>
        <p:grpSpPr>
          <a:xfrm>
            <a:off x="4051407" y="2139728"/>
            <a:ext cx="412732" cy="412186"/>
            <a:chOff x="4051407" y="2139728"/>
            <a:chExt cx="412732" cy="412186"/>
          </a:xfrm>
        </p:grpSpPr>
        <p:sp>
          <p:nvSpPr>
            <p:cNvPr id="4437" name="Google Shape;4437;p121"/>
            <p:cNvSpPr/>
            <p:nvPr/>
          </p:nvSpPr>
          <p:spPr>
            <a:xfrm>
              <a:off x="4051407" y="2139728"/>
              <a:ext cx="412732" cy="412186"/>
            </a:xfrm>
            <a:custGeom>
              <a:rect b="b" l="l" r="r" t="t"/>
              <a:pathLst>
                <a:path extrusionOk="0" h="9828" w="9841">
                  <a:moveTo>
                    <a:pt x="3973" y="3341"/>
                  </a:moveTo>
                  <a:cubicBezTo>
                    <a:pt x="4024" y="3379"/>
                    <a:pt x="4062" y="3431"/>
                    <a:pt x="4127" y="3470"/>
                  </a:cubicBezTo>
                  <a:lnTo>
                    <a:pt x="3766" y="3470"/>
                  </a:lnTo>
                  <a:cubicBezTo>
                    <a:pt x="3844" y="3431"/>
                    <a:pt x="3908" y="3379"/>
                    <a:pt x="3973" y="3341"/>
                  </a:cubicBezTo>
                  <a:close/>
                  <a:moveTo>
                    <a:pt x="6191" y="2708"/>
                  </a:moveTo>
                  <a:cubicBezTo>
                    <a:pt x="6475" y="3198"/>
                    <a:pt x="6965" y="3534"/>
                    <a:pt x="7558" y="3599"/>
                  </a:cubicBezTo>
                  <a:cubicBezTo>
                    <a:pt x="7622" y="3676"/>
                    <a:pt x="7699" y="3754"/>
                    <a:pt x="7777" y="3805"/>
                  </a:cubicBezTo>
                  <a:cubicBezTo>
                    <a:pt x="7648" y="3908"/>
                    <a:pt x="7545" y="4024"/>
                    <a:pt x="7455" y="4166"/>
                  </a:cubicBezTo>
                  <a:cubicBezTo>
                    <a:pt x="7235" y="3740"/>
                    <a:pt x="6796" y="3470"/>
                    <a:pt x="6306" y="3470"/>
                  </a:cubicBezTo>
                  <a:lnTo>
                    <a:pt x="5856" y="3470"/>
                  </a:lnTo>
                  <a:cubicBezTo>
                    <a:pt x="6062" y="3327"/>
                    <a:pt x="6191" y="3095"/>
                    <a:pt x="6191" y="2837"/>
                  </a:cubicBezTo>
                  <a:lnTo>
                    <a:pt x="6191" y="2708"/>
                  </a:lnTo>
                  <a:close/>
                  <a:moveTo>
                    <a:pt x="1290" y="0"/>
                  </a:moveTo>
                  <a:cubicBezTo>
                    <a:pt x="580" y="0"/>
                    <a:pt x="0" y="568"/>
                    <a:pt x="0" y="1290"/>
                  </a:cubicBezTo>
                  <a:lnTo>
                    <a:pt x="0" y="2321"/>
                  </a:lnTo>
                  <a:cubicBezTo>
                    <a:pt x="0" y="3031"/>
                    <a:pt x="580" y="3611"/>
                    <a:pt x="1290" y="3611"/>
                  </a:cubicBezTo>
                  <a:cubicBezTo>
                    <a:pt x="1664" y="3611"/>
                    <a:pt x="1999" y="3444"/>
                    <a:pt x="2244" y="3186"/>
                  </a:cubicBezTo>
                  <a:cubicBezTo>
                    <a:pt x="2425" y="3392"/>
                    <a:pt x="2683" y="3534"/>
                    <a:pt x="2967" y="3585"/>
                  </a:cubicBezTo>
                  <a:cubicBezTo>
                    <a:pt x="2709" y="3702"/>
                    <a:pt x="2489" y="3908"/>
                    <a:pt x="2348" y="4179"/>
                  </a:cubicBezTo>
                  <a:lnTo>
                    <a:pt x="1677" y="5533"/>
                  </a:lnTo>
                  <a:lnTo>
                    <a:pt x="1471" y="5533"/>
                  </a:lnTo>
                  <a:cubicBezTo>
                    <a:pt x="761" y="5533"/>
                    <a:pt x="155" y="6036"/>
                    <a:pt x="26" y="6732"/>
                  </a:cubicBezTo>
                  <a:lnTo>
                    <a:pt x="26" y="6746"/>
                  </a:lnTo>
                  <a:cubicBezTo>
                    <a:pt x="26" y="6758"/>
                    <a:pt x="26" y="6771"/>
                    <a:pt x="13" y="6784"/>
                  </a:cubicBezTo>
                  <a:lnTo>
                    <a:pt x="13" y="6823"/>
                  </a:lnTo>
                  <a:lnTo>
                    <a:pt x="13" y="6861"/>
                  </a:lnTo>
                  <a:lnTo>
                    <a:pt x="13" y="6900"/>
                  </a:lnTo>
                  <a:cubicBezTo>
                    <a:pt x="13" y="6913"/>
                    <a:pt x="0" y="6926"/>
                    <a:pt x="0" y="6926"/>
                  </a:cubicBezTo>
                  <a:lnTo>
                    <a:pt x="0" y="6990"/>
                  </a:lnTo>
                  <a:lnTo>
                    <a:pt x="0" y="8203"/>
                  </a:lnTo>
                  <a:cubicBezTo>
                    <a:pt x="0" y="8629"/>
                    <a:pt x="348" y="8976"/>
                    <a:pt x="774" y="8976"/>
                  </a:cubicBezTo>
                  <a:lnTo>
                    <a:pt x="1058" y="8976"/>
                  </a:lnTo>
                  <a:cubicBezTo>
                    <a:pt x="1161" y="9157"/>
                    <a:pt x="1302" y="9337"/>
                    <a:pt x="1483" y="9466"/>
                  </a:cubicBezTo>
                  <a:cubicBezTo>
                    <a:pt x="1767" y="9699"/>
                    <a:pt x="2128" y="9828"/>
                    <a:pt x="2502" y="9828"/>
                  </a:cubicBezTo>
                  <a:cubicBezTo>
                    <a:pt x="2863" y="9828"/>
                    <a:pt x="3225" y="9699"/>
                    <a:pt x="3521" y="9466"/>
                  </a:cubicBezTo>
                  <a:cubicBezTo>
                    <a:pt x="3689" y="9337"/>
                    <a:pt x="3830" y="9157"/>
                    <a:pt x="3933" y="8976"/>
                  </a:cubicBezTo>
                  <a:lnTo>
                    <a:pt x="4901" y="8976"/>
                  </a:lnTo>
                  <a:cubicBezTo>
                    <a:pt x="5004" y="9157"/>
                    <a:pt x="5146" y="9337"/>
                    <a:pt x="5314" y="9466"/>
                  </a:cubicBezTo>
                  <a:cubicBezTo>
                    <a:pt x="5598" y="9699"/>
                    <a:pt x="5959" y="9828"/>
                    <a:pt x="6332" y="9828"/>
                  </a:cubicBezTo>
                  <a:cubicBezTo>
                    <a:pt x="6707" y="9828"/>
                    <a:pt x="7068" y="9699"/>
                    <a:pt x="7352" y="9466"/>
                  </a:cubicBezTo>
                  <a:cubicBezTo>
                    <a:pt x="7519" y="9337"/>
                    <a:pt x="7661" y="9157"/>
                    <a:pt x="7764" y="8976"/>
                  </a:cubicBezTo>
                  <a:lnTo>
                    <a:pt x="8048" y="8976"/>
                  </a:lnTo>
                  <a:cubicBezTo>
                    <a:pt x="8473" y="8976"/>
                    <a:pt x="8822" y="8629"/>
                    <a:pt x="8822" y="8203"/>
                  </a:cubicBezTo>
                  <a:lnTo>
                    <a:pt x="9066" y="8203"/>
                  </a:lnTo>
                  <a:cubicBezTo>
                    <a:pt x="9492" y="8203"/>
                    <a:pt x="9840" y="7855"/>
                    <a:pt x="9840" y="7429"/>
                  </a:cubicBezTo>
                  <a:cubicBezTo>
                    <a:pt x="9840" y="7197"/>
                    <a:pt x="9750" y="7004"/>
                    <a:pt x="9596" y="6861"/>
                  </a:cubicBezTo>
                  <a:cubicBezTo>
                    <a:pt x="9750" y="6720"/>
                    <a:pt x="9840" y="6526"/>
                    <a:pt x="9840" y="6307"/>
                  </a:cubicBezTo>
                  <a:cubicBezTo>
                    <a:pt x="9840" y="6049"/>
                    <a:pt x="9711" y="5829"/>
                    <a:pt x="9531" y="5688"/>
                  </a:cubicBezTo>
                  <a:cubicBezTo>
                    <a:pt x="9725" y="5456"/>
                    <a:pt x="9840" y="5159"/>
                    <a:pt x="9840" y="4849"/>
                  </a:cubicBezTo>
                  <a:cubicBezTo>
                    <a:pt x="9840" y="4424"/>
                    <a:pt x="9634" y="4050"/>
                    <a:pt x="9324" y="3818"/>
                  </a:cubicBezTo>
                  <a:cubicBezTo>
                    <a:pt x="9634" y="3573"/>
                    <a:pt x="9840" y="3198"/>
                    <a:pt x="9840" y="2786"/>
                  </a:cubicBezTo>
                  <a:cubicBezTo>
                    <a:pt x="9840" y="2476"/>
                    <a:pt x="9737" y="2180"/>
                    <a:pt x="9544" y="1960"/>
                  </a:cubicBezTo>
                  <a:lnTo>
                    <a:pt x="9544" y="1806"/>
                  </a:lnTo>
                  <a:cubicBezTo>
                    <a:pt x="9544" y="800"/>
                    <a:pt x="8744" y="0"/>
                    <a:pt x="7738" y="0"/>
                  </a:cubicBezTo>
                  <a:cubicBezTo>
                    <a:pt x="6939" y="0"/>
                    <a:pt x="6255" y="529"/>
                    <a:pt x="6023" y="1264"/>
                  </a:cubicBezTo>
                  <a:cubicBezTo>
                    <a:pt x="5804" y="916"/>
                    <a:pt x="5429" y="684"/>
                    <a:pt x="4991" y="684"/>
                  </a:cubicBezTo>
                  <a:cubicBezTo>
                    <a:pt x="4772" y="684"/>
                    <a:pt x="4578" y="736"/>
                    <a:pt x="4398" y="839"/>
                  </a:cubicBezTo>
                  <a:cubicBezTo>
                    <a:pt x="4217" y="349"/>
                    <a:pt x="3740" y="0"/>
                    <a:pt x="3185" y="0"/>
                  </a:cubicBezTo>
                  <a:cubicBezTo>
                    <a:pt x="2812" y="0"/>
                    <a:pt x="2477" y="155"/>
                    <a:pt x="2244" y="413"/>
                  </a:cubicBezTo>
                  <a:cubicBezTo>
                    <a:pt x="1999" y="155"/>
                    <a:pt x="1664" y="0"/>
                    <a:pt x="129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21"/>
            <p:cNvSpPr/>
            <p:nvPr/>
          </p:nvSpPr>
          <p:spPr>
            <a:xfrm>
              <a:off x="4321832" y="2161326"/>
              <a:ext cx="120661" cy="127707"/>
            </a:xfrm>
            <a:custGeom>
              <a:rect b="b" l="l" r="r" t="t"/>
              <a:pathLst>
                <a:path extrusionOk="0" h="3045" w="2877">
                  <a:moveTo>
                    <a:pt x="1290" y="1"/>
                  </a:moveTo>
                  <a:cubicBezTo>
                    <a:pt x="581" y="1"/>
                    <a:pt x="1" y="568"/>
                    <a:pt x="1" y="1291"/>
                  </a:cubicBezTo>
                  <a:cubicBezTo>
                    <a:pt x="1" y="2000"/>
                    <a:pt x="581" y="2580"/>
                    <a:pt x="1290" y="2580"/>
                  </a:cubicBezTo>
                  <a:cubicBezTo>
                    <a:pt x="1329" y="2580"/>
                    <a:pt x="1354" y="2568"/>
                    <a:pt x="1394" y="2568"/>
                  </a:cubicBezTo>
                  <a:cubicBezTo>
                    <a:pt x="1509" y="2852"/>
                    <a:pt x="1793" y="3045"/>
                    <a:pt x="2102" y="3045"/>
                  </a:cubicBezTo>
                  <a:cubicBezTo>
                    <a:pt x="2529" y="3045"/>
                    <a:pt x="2876" y="2697"/>
                    <a:pt x="2876" y="2271"/>
                  </a:cubicBezTo>
                  <a:cubicBezTo>
                    <a:pt x="2876" y="2000"/>
                    <a:pt x="2747" y="1768"/>
                    <a:pt x="2541" y="1626"/>
                  </a:cubicBezTo>
                  <a:cubicBezTo>
                    <a:pt x="2567" y="1510"/>
                    <a:pt x="2580" y="1394"/>
                    <a:pt x="2580" y="1291"/>
                  </a:cubicBezTo>
                  <a:cubicBezTo>
                    <a:pt x="2580" y="568"/>
                    <a:pt x="1999" y="1"/>
                    <a:pt x="1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21"/>
            <p:cNvSpPr/>
            <p:nvPr/>
          </p:nvSpPr>
          <p:spPr>
            <a:xfrm>
              <a:off x="4378114" y="2440433"/>
              <a:ext cx="64378" cy="21683"/>
            </a:xfrm>
            <a:custGeom>
              <a:rect b="b" l="l" r="r" t="t"/>
              <a:pathLst>
                <a:path extrusionOk="0" h="517" w="1535">
                  <a:moveTo>
                    <a:pt x="258" y="1"/>
                  </a:moveTo>
                  <a:cubicBezTo>
                    <a:pt x="116" y="1"/>
                    <a:pt x="0" y="104"/>
                    <a:pt x="0" y="259"/>
                  </a:cubicBezTo>
                  <a:cubicBezTo>
                    <a:pt x="0" y="401"/>
                    <a:pt x="116" y="517"/>
                    <a:pt x="258" y="517"/>
                  </a:cubicBezTo>
                  <a:lnTo>
                    <a:pt x="1276" y="517"/>
                  </a:lnTo>
                  <a:cubicBezTo>
                    <a:pt x="1419" y="517"/>
                    <a:pt x="1534" y="401"/>
                    <a:pt x="1534" y="259"/>
                  </a:cubicBezTo>
                  <a:cubicBezTo>
                    <a:pt x="1534" y="104"/>
                    <a:pt x="1419" y="1"/>
                    <a:pt x="127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21"/>
            <p:cNvSpPr/>
            <p:nvPr/>
          </p:nvSpPr>
          <p:spPr>
            <a:xfrm>
              <a:off x="4073048" y="2306856"/>
              <a:ext cx="326713" cy="187723"/>
            </a:xfrm>
            <a:custGeom>
              <a:rect b="b" l="l" r="r" t="t"/>
              <a:pathLst>
                <a:path extrusionOk="0" h="4476" w="7790">
                  <a:moveTo>
                    <a:pt x="2992" y="1"/>
                  </a:moveTo>
                  <a:cubicBezTo>
                    <a:pt x="2695" y="1"/>
                    <a:pt x="2425" y="168"/>
                    <a:pt x="2296" y="426"/>
                  </a:cubicBezTo>
                  <a:lnTo>
                    <a:pt x="1483" y="2064"/>
                  </a:lnTo>
                  <a:lnTo>
                    <a:pt x="955" y="2064"/>
                  </a:lnTo>
                  <a:cubicBezTo>
                    <a:pt x="425" y="2064"/>
                    <a:pt x="0" y="2489"/>
                    <a:pt x="0" y="3005"/>
                  </a:cubicBezTo>
                  <a:lnTo>
                    <a:pt x="0" y="4218"/>
                  </a:lnTo>
                  <a:cubicBezTo>
                    <a:pt x="0" y="4360"/>
                    <a:pt x="116" y="4475"/>
                    <a:pt x="258" y="4475"/>
                  </a:cubicBezTo>
                  <a:lnTo>
                    <a:pt x="7532" y="4475"/>
                  </a:lnTo>
                  <a:cubicBezTo>
                    <a:pt x="7673" y="4475"/>
                    <a:pt x="7790" y="4360"/>
                    <a:pt x="7790" y="4218"/>
                  </a:cubicBezTo>
                  <a:lnTo>
                    <a:pt x="7790" y="2838"/>
                  </a:lnTo>
                  <a:cubicBezTo>
                    <a:pt x="7790" y="2425"/>
                    <a:pt x="7467" y="2090"/>
                    <a:pt x="7068" y="2064"/>
                  </a:cubicBezTo>
                  <a:lnTo>
                    <a:pt x="6526" y="517"/>
                  </a:lnTo>
                  <a:cubicBezTo>
                    <a:pt x="6423" y="207"/>
                    <a:pt x="6126" y="1"/>
                    <a:pt x="5790"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21"/>
            <p:cNvSpPr/>
            <p:nvPr/>
          </p:nvSpPr>
          <p:spPr>
            <a:xfrm>
              <a:off x="4073048" y="2161326"/>
              <a:ext cx="64923" cy="108247"/>
            </a:xfrm>
            <a:custGeom>
              <a:rect b="b" l="l" r="r" t="t"/>
              <a:pathLst>
                <a:path extrusionOk="0" h="2581" w="1548">
                  <a:moveTo>
                    <a:pt x="774" y="1"/>
                  </a:moveTo>
                  <a:cubicBezTo>
                    <a:pt x="348" y="1"/>
                    <a:pt x="0" y="336"/>
                    <a:pt x="0" y="775"/>
                  </a:cubicBezTo>
                  <a:lnTo>
                    <a:pt x="0" y="1806"/>
                  </a:lnTo>
                  <a:cubicBezTo>
                    <a:pt x="0" y="2233"/>
                    <a:pt x="348" y="2580"/>
                    <a:pt x="774" y="2580"/>
                  </a:cubicBezTo>
                  <a:cubicBezTo>
                    <a:pt x="1199" y="2580"/>
                    <a:pt x="1548" y="2233"/>
                    <a:pt x="1548" y="1806"/>
                  </a:cubicBezTo>
                  <a:cubicBezTo>
                    <a:pt x="1548" y="1652"/>
                    <a:pt x="1431" y="1549"/>
                    <a:pt x="1290" y="1549"/>
                  </a:cubicBezTo>
                  <a:cubicBezTo>
                    <a:pt x="1148" y="1549"/>
                    <a:pt x="1032" y="1652"/>
                    <a:pt x="1032" y="1806"/>
                  </a:cubicBezTo>
                  <a:cubicBezTo>
                    <a:pt x="1032" y="1949"/>
                    <a:pt x="915" y="2064"/>
                    <a:pt x="774" y="2064"/>
                  </a:cubicBezTo>
                  <a:cubicBezTo>
                    <a:pt x="632" y="2064"/>
                    <a:pt x="516" y="1949"/>
                    <a:pt x="516" y="1806"/>
                  </a:cubicBezTo>
                  <a:lnTo>
                    <a:pt x="516" y="775"/>
                  </a:lnTo>
                  <a:cubicBezTo>
                    <a:pt x="516" y="620"/>
                    <a:pt x="632" y="517"/>
                    <a:pt x="774" y="517"/>
                  </a:cubicBezTo>
                  <a:cubicBezTo>
                    <a:pt x="915" y="517"/>
                    <a:pt x="1032" y="620"/>
                    <a:pt x="1032" y="775"/>
                  </a:cubicBezTo>
                  <a:cubicBezTo>
                    <a:pt x="1032" y="917"/>
                    <a:pt x="1148" y="1033"/>
                    <a:pt x="1290" y="1033"/>
                  </a:cubicBezTo>
                  <a:cubicBezTo>
                    <a:pt x="1431" y="1033"/>
                    <a:pt x="1548" y="917"/>
                    <a:pt x="1548" y="775"/>
                  </a:cubicBezTo>
                  <a:cubicBezTo>
                    <a:pt x="1548" y="336"/>
                    <a:pt x="1199"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21"/>
            <p:cNvSpPr/>
            <p:nvPr/>
          </p:nvSpPr>
          <p:spPr>
            <a:xfrm>
              <a:off x="4152523" y="2161326"/>
              <a:ext cx="64965" cy="108247"/>
            </a:xfrm>
            <a:custGeom>
              <a:rect b="b" l="l" r="r" t="t"/>
              <a:pathLst>
                <a:path extrusionOk="0" h="2581" w="1549">
                  <a:moveTo>
                    <a:pt x="774" y="517"/>
                  </a:moveTo>
                  <a:cubicBezTo>
                    <a:pt x="917" y="517"/>
                    <a:pt x="1032" y="620"/>
                    <a:pt x="1032" y="775"/>
                  </a:cubicBezTo>
                  <a:lnTo>
                    <a:pt x="1032" y="1806"/>
                  </a:lnTo>
                  <a:cubicBezTo>
                    <a:pt x="1032" y="1949"/>
                    <a:pt x="917" y="2064"/>
                    <a:pt x="774" y="2064"/>
                  </a:cubicBezTo>
                  <a:cubicBezTo>
                    <a:pt x="633" y="2064"/>
                    <a:pt x="516" y="1949"/>
                    <a:pt x="516" y="1806"/>
                  </a:cubicBezTo>
                  <a:lnTo>
                    <a:pt x="516" y="775"/>
                  </a:lnTo>
                  <a:cubicBezTo>
                    <a:pt x="516" y="620"/>
                    <a:pt x="633" y="517"/>
                    <a:pt x="774" y="517"/>
                  </a:cubicBezTo>
                  <a:close/>
                  <a:moveTo>
                    <a:pt x="774" y="1"/>
                  </a:moveTo>
                  <a:cubicBezTo>
                    <a:pt x="349" y="1"/>
                    <a:pt x="1" y="336"/>
                    <a:pt x="1" y="775"/>
                  </a:cubicBezTo>
                  <a:lnTo>
                    <a:pt x="1" y="1806"/>
                  </a:lnTo>
                  <a:cubicBezTo>
                    <a:pt x="1" y="2233"/>
                    <a:pt x="349" y="2580"/>
                    <a:pt x="774" y="2580"/>
                  </a:cubicBezTo>
                  <a:cubicBezTo>
                    <a:pt x="1200" y="2580"/>
                    <a:pt x="1548" y="2233"/>
                    <a:pt x="1548" y="1806"/>
                  </a:cubicBezTo>
                  <a:lnTo>
                    <a:pt x="1548" y="775"/>
                  </a:lnTo>
                  <a:cubicBezTo>
                    <a:pt x="1548" y="336"/>
                    <a:pt x="1200"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21"/>
            <p:cNvSpPr/>
            <p:nvPr/>
          </p:nvSpPr>
          <p:spPr>
            <a:xfrm>
              <a:off x="4232040" y="2190013"/>
              <a:ext cx="57374" cy="79560"/>
            </a:xfrm>
            <a:custGeom>
              <a:rect b="b" l="l" r="r" t="t"/>
              <a:pathLst>
                <a:path extrusionOk="0" h="1897" w="1368">
                  <a:moveTo>
                    <a:pt x="684" y="1"/>
                  </a:moveTo>
                  <a:cubicBezTo>
                    <a:pt x="310" y="1"/>
                    <a:pt x="1" y="311"/>
                    <a:pt x="1" y="684"/>
                  </a:cubicBezTo>
                  <a:lnTo>
                    <a:pt x="1" y="775"/>
                  </a:lnTo>
                  <a:cubicBezTo>
                    <a:pt x="1" y="916"/>
                    <a:pt x="116" y="1033"/>
                    <a:pt x="259" y="1033"/>
                  </a:cubicBezTo>
                  <a:cubicBezTo>
                    <a:pt x="400" y="1033"/>
                    <a:pt x="517" y="916"/>
                    <a:pt x="517" y="775"/>
                  </a:cubicBezTo>
                  <a:lnTo>
                    <a:pt x="517" y="684"/>
                  </a:lnTo>
                  <a:cubicBezTo>
                    <a:pt x="517" y="594"/>
                    <a:pt x="594" y="517"/>
                    <a:pt x="684" y="517"/>
                  </a:cubicBezTo>
                  <a:cubicBezTo>
                    <a:pt x="775" y="517"/>
                    <a:pt x="852" y="594"/>
                    <a:pt x="852" y="684"/>
                  </a:cubicBezTo>
                  <a:cubicBezTo>
                    <a:pt x="852" y="761"/>
                    <a:pt x="813" y="826"/>
                    <a:pt x="761" y="852"/>
                  </a:cubicBezTo>
                  <a:lnTo>
                    <a:pt x="271" y="1148"/>
                  </a:lnTo>
                  <a:cubicBezTo>
                    <a:pt x="104" y="1251"/>
                    <a:pt x="1" y="1432"/>
                    <a:pt x="1" y="1638"/>
                  </a:cubicBezTo>
                  <a:cubicBezTo>
                    <a:pt x="1" y="1781"/>
                    <a:pt x="116" y="1896"/>
                    <a:pt x="259" y="1896"/>
                  </a:cubicBezTo>
                  <a:lnTo>
                    <a:pt x="1110" y="1896"/>
                  </a:lnTo>
                  <a:cubicBezTo>
                    <a:pt x="1251" y="1896"/>
                    <a:pt x="1368" y="1781"/>
                    <a:pt x="1368" y="1638"/>
                  </a:cubicBezTo>
                  <a:cubicBezTo>
                    <a:pt x="1368" y="1484"/>
                    <a:pt x="1251" y="1380"/>
                    <a:pt x="1110" y="1380"/>
                  </a:cubicBezTo>
                  <a:lnTo>
                    <a:pt x="904" y="1380"/>
                  </a:lnTo>
                  <a:lnTo>
                    <a:pt x="1019" y="1303"/>
                  </a:lnTo>
                  <a:cubicBezTo>
                    <a:pt x="1239" y="1174"/>
                    <a:pt x="1368" y="930"/>
                    <a:pt x="1368" y="684"/>
                  </a:cubicBezTo>
                  <a:cubicBezTo>
                    <a:pt x="1368" y="311"/>
                    <a:pt x="1058" y="1"/>
                    <a:pt x="68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21"/>
            <p:cNvSpPr/>
            <p:nvPr/>
          </p:nvSpPr>
          <p:spPr>
            <a:xfrm>
              <a:off x="4269911" y="2436659"/>
              <a:ext cx="94155" cy="93610"/>
            </a:xfrm>
            <a:custGeom>
              <a:rect b="b" l="l" r="r" t="t"/>
              <a:pathLst>
                <a:path extrusionOk="0" h="2232" w="2245">
                  <a:moveTo>
                    <a:pt x="1122" y="1"/>
                  </a:moveTo>
                  <a:cubicBezTo>
                    <a:pt x="503" y="1"/>
                    <a:pt x="1" y="503"/>
                    <a:pt x="1" y="1123"/>
                  </a:cubicBezTo>
                  <a:cubicBezTo>
                    <a:pt x="1" y="1729"/>
                    <a:pt x="503" y="2232"/>
                    <a:pt x="1122" y="2232"/>
                  </a:cubicBezTo>
                  <a:cubicBezTo>
                    <a:pt x="1741" y="2232"/>
                    <a:pt x="2245" y="1729"/>
                    <a:pt x="2245" y="1123"/>
                  </a:cubicBezTo>
                  <a:cubicBezTo>
                    <a:pt x="2245" y="503"/>
                    <a:pt x="1741" y="1"/>
                    <a:pt x="112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21"/>
            <p:cNvSpPr/>
            <p:nvPr/>
          </p:nvSpPr>
          <p:spPr>
            <a:xfrm>
              <a:off x="4109241" y="2436659"/>
              <a:ext cx="93652" cy="93610"/>
            </a:xfrm>
            <a:custGeom>
              <a:rect b="b" l="l" r="r" t="t"/>
              <a:pathLst>
                <a:path extrusionOk="0" h="2232" w="2233">
                  <a:moveTo>
                    <a:pt x="1123" y="1"/>
                  </a:moveTo>
                  <a:cubicBezTo>
                    <a:pt x="504" y="1"/>
                    <a:pt x="1" y="503"/>
                    <a:pt x="1" y="1123"/>
                  </a:cubicBezTo>
                  <a:cubicBezTo>
                    <a:pt x="1" y="1729"/>
                    <a:pt x="504" y="2232"/>
                    <a:pt x="1123" y="2232"/>
                  </a:cubicBezTo>
                  <a:cubicBezTo>
                    <a:pt x="1729" y="2232"/>
                    <a:pt x="2232" y="1729"/>
                    <a:pt x="2232" y="1123"/>
                  </a:cubicBezTo>
                  <a:cubicBezTo>
                    <a:pt x="2232" y="503"/>
                    <a:pt x="1729" y="1"/>
                    <a:pt x="112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21"/>
            <p:cNvSpPr/>
            <p:nvPr/>
          </p:nvSpPr>
          <p:spPr>
            <a:xfrm>
              <a:off x="4295326" y="2462074"/>
              <a:ext cx="43324" cy="43324"/>
            </a:xfrm>
            <a:custGeom>
              <a:rect b="b" l="l" r="r" t="t"/>
              <a:pathLst>
                <a:path extrusionOk="0" h="1033" w="1033">
                  <a:moveTo>
                    <a:pt x="516" y="1"/>
                  </a:moveTo>
                  <a:cubicBezTo>
                    <a:pt x="232" y="1"/>
                    <a:pt x="0" y="220"/>
                    <a:pt x="0" y="517"/>
                  </a:cubicBezTo>
                  <a:cubicBezTo>
                    <a:pt x="0" y="800"/>
                    <a:pt x="232" y="1032"/>
                    <a:pt x="516" y="1032"/>
                  </a:cubicBezTo>
                  <a:cubicBezTo>
                    <a:pt x="800" y="1032"/>
                    <a:pt x="1032" y="800"/>
                    <a:pt x="1032" y="517"/>
                  </a:cubicBezTo>
                  <a:cubicBezTo>
                    <a:pt x="1032" y="220"/>
                    <a:pt x="800" y="1"/>
                    <a:pt x="51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21"/>
            <p:cNvSpPr/>
            <p:nvPr/>
          </p:nvSpPr>
          <p:spPr>
            <a:xfrm>
              <a:off x="4134699" y="2462074"/>
              <a:ext cx="43324" cy="43324"/>
            </a:xfrm>
            <a:custGeom>
              <a:rect b="b" l="l" r="r" t="t"/>
              <a:pathLst>
                <a:path extrusionOk="0" h="1033" w="1033">
                  <a:moveTo>
                    <a:pt x="516" y="1"/>
                  </a:moveTo>
                  <a:cubicBezTo>
                    <a:pt x="233" y="1"/>
                    <a:pt x="0" y="220"/>
                    <a:pt x="0" y="517"/>
                  </a:cubicBezTo>
                  <a:cubicBezTo>
                    <a:pt x="0" y="800"/>
                    <a:pt x="233" y="1032"/>
                    <a:pt x="516" y="1032"/>
                  </a:cubicBezTo>
                  <a:cubicBezTo>
                    <a:pt x="800" y="1032"/>
                    <a:pt x="1032" y="800"/>
                    <a:pt x="1032" y="517"/>
                  </a:cubicBezTo>
                  <a:cubicBezTo>
                    <a:pt x="1032" y="220"/>
                    <a:pt x="800" y="1"/>
                    <a:pt x="51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21"/>
            <p:cNvSpPr/>
            <p:nvPr/>
          </p:nvSpPr>
          <p:spPr>
            <a:xfrm>
              <a:off x="4377527" y="2310631"/>
              <a:ext cx="64965" cy="64965"/>
            </a:xfrm>
            <a:custGeom>
              <a:rect b="b" l="l" r="r" t="t"/>
              <a:pathLst>
                <a:path extrusionOk="0" h="1549" w="1549">
                  <a:moveTo>
                    <a:pt x="774" y="0"/>
                  </a:moveTo>
                  <a:cubicBezTo>
                    <a:pt x="349" y="0"/>
                    <a:pt x="1" y="336"/>
                    <a:pt x="1" y="774"/>
                  </a:cubicBezTo>
                  <a:cubicBezTo>
                    <a:pt x="1" y="1200"/>
                    <a:pt x="349" y="1548"/>
                    <a:pt x="774" y="1548"/>
                  </a:cubicBezTo>
                  <a:cubicBezTo>
                    <a:pt x="1201" y="1548"/>
                    <a:pt x="1548" y="1200"/>
                    <a:pt x="1548" y="774"/>
                  </a:cubicBezTo>
                  <a:cubicBezTo>
                    <a:pt x="1548" y="336"/>
                    <a:pt x="1201"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21"/>
            <p:cNvSpPr/>
            <p:nvPr/>
          </p:nvSpPr>
          <p:spPr>
            <a:xfrm>
              <a:off x="4420809" y="2393419"/>
              <a:ext cx="21683" cy="21683"/>
            </a:xfrm>
            <a:custGeom>
              <a:rect b="b" l="l" r="r" t="t"/>
              <a:pathLst>
                <a:path extrusionOk="0" h="517" w="517">
                  <a:moveTo>
                    <a:pt x="258" y="0"/>
                  </a:moveTo>
                  <a:cubicBezTo>
                    <a:pt x="117" y="0"/>
                    <a:pt x="0" y="116"/>
                    <a:pt x="0" y="258"/>
                  </a:cubicBezTo>
                  <a:cubicBezTo>
                    <a:pt x="0" y="400"/>
                    <a:pt x="117" y="516"/>
                    <a:pt x="258" y="516"/>
                  </a:cubicBezTo>
                  <a:cubicBezTo>
                    <a:pt x="401" y="516"/>
                    <a:pt x="516" y="400"/>
                    <a:pt x="516" y="258"/>
                  </a:cubicBezTo>
                  <a:cubicBezTo>
                    <a:pt x="516" y="116"/>
                    <a:pt x="401"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21"/>
            <p:cNvSpPr/>
            <p:nvPr/>
          </p:nvSpPr>
          <p:spPr>
            <a:xfrm>
              <a:off x="4267772" y="2328497"/>
              <a:ext cx="78428" cy="64965"/>
            </a:xfrm>
            <a:custGeom>
              <a:rect b="b" l="l" r="r" t="t"/>
              <a:pathLst>
                <a:path extrusionOk="0" h="1549" w="1870">
                  <a:moveTo>
                    <a:pt x="0" y="1"/>
                  </a:moveTo>
                  <a:lnTo>
                    <a:pt x="0" y="1548"/>
                  </a:lnTo>
                  <a:lnTo>
                    <a:pt x="1870" y="1548"/>
                  </a:lnTo>
                  <a:lnTo>
                    <a:pt x="1393" y="168"/>
                  </a:lnTo>
                  <a:cubicBezTo>
                    <a:pt x="1354" y="65"/>
                    <a:pt x="1264" y="1"/>
                    <a:pt x="114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21"/>
            <p:cNvSpPr/>
            <p:nvPr/>
          </p:nvSpPr>
          <p:spPr>
            <a:xfrm>
              <a:off x="4159023" y="2328497"/>
              <a:ext cx="87151" cy="64965"/>
            </a:xfrm>
            <a:custGeom>
              <a:rect b="b" l="l" r="r" t="t"/>
              <a:pathLst>
                <a:path extrusionOk="0" h="1549" w="2078">
                  <a:moveTo>
                    <a:pt x="942" y="1"/>
                  </a:moveTo>
                  <a:cubicBezTo>
                    <a:pt x="839" y="1"/>
                    <a:pt x="748" y="52"/>
                    <a:pt x="710" y="142"/>
                  </a:cubicBezTo>
                  <a:lnTo>
                    <a:pt x="0" y="1548"/>
                  </a:lnTo>
                  <a:lnTo>
                    <a:pt x="2077" y="1548"/>
                  </a:lnTo>
                  <a:lnTo>
                    <a:pt x="2077"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21"/>
            <p:cNvSpPr/>
            <p:nvPr/>
          </p:nvSpPr>
          <p:spPr>
            <a:xfrm>
              <a:off x="4073048" y="2422064"/>
              <a:ext cx="36236" cy="21683"/>
            </a:xfrm>
            <a:custGeom>
              <a:rect b="b" l="l" r="r" t="t"/>
              <a:pathLst>
                <a:path extrusionOk="0" h="517" w="864">
                  <a:moveTo>
                    <a:pt x="38" y="0"/>
                  </a:moveTo>
                  <a:cubicBezTo>
                    <a:pt x="13" y="91"/>
                    <a:pt x="0" y="168"/>
                    <a:pt x="0" y="258"/>
                  </a:cubicBezTo>
                  <a:lnTo>
                    <a:pt x="0" y="516"/>
                  </a:lnTo>
                  <a:lnTo>
                    <a:pt x="606" y="516"/>
                  </a:lnTo>
                  <a:cubicBezTo>
                    <a:pt x="748" y="516"/>
                    <a:pt x="864" y="401"/>
                    <a:pt x="864" y="258"/>
                  </a:cubicBezTo>
                  <a:cubicBezTo>
                    <a:pt x="864" y="117"/>
                    <a:pt x="748" y="0"/>
                    <a:pt x="60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3" name="Google Shape;4453;p121"/>
          <p:cNvGrpSpPr/>
          <p:nvPr/>
        </p:nvGrpSpPr>
        <p:grpSpPr>
          <a:xfrm>
            <a:off x="2800860" y="2810968"/>
            <a:ext cx="412732" cy="412228"/>
            <a:chOff x="2800860" y="2810968"/>
            <a:chExt cx="412732" cy="412228"/>
          </a:xfrm>
        </p:grpSpPr>
        <p:sp>
          <p:nvSpPr>
            <p:cNvPr id="4454" name="Google Shape;4454;p121"/>
            <p:cNvSpPr/>
            <p:nvPr/>
          </p:nvSpPr>
          <p:spPr>
            <a:xfrm>
              <a:off x="2800860" y="2810968"/>
              <a:ext cx="412732" cy="412228"/>
            </a:xfrm>
            <a:custGeom>
              <a:rect b="b" l="l" r="r" t="t"/>
              <a:pathLst>
                <a:path extrusionOk="0" h="9829" w="9841">
                  <a:moveTo>
                    <a:pt x="7828" y="2013"/>
                  </a:moveTo>
                  <a:lnTo>
                    <a:pt x="7828" y="2013"/>
                  </a:lnTo>
                  <a:cubicBezTo>
                    <a:pt x="7906" y="2038"/>
                    <a:pt x="7983" y="2064"/>
                    <a:pt x="8061" y="2064"/>
                  </a:cubicBezTo>
                  <a:cubicBezTo>
                    <a:pt x="7997" y="2116"/>
                    <a:pt x="7945" y="2167"/>
                    <a:pt x="7893" y="2245"/>
                  </a:cubicBezTo>
                  <a:cubicBezTo>
                    <a:pt x="7868" y="2167"/>
                    <a:pt x="7854" y="2090"/>
                    <a:pt x="7828" y="2013"/>
                  </a:cubicBezTo>
                  <a:close/>
                  <a:moveTo>
                    <a:pt x="6848" y="3702"/>
                  </a:moveTo>
                  <a:cubicBezTo>
                    <a:pt x="6862" y="3715"/>
                    <a:pt x="6888" y="3727"/>
                    <a:pt x="6913" y="3727"/>
                  </a:cubicBezTo>
                  <a:cubicBezTo>
                    <a:pt x="6797" y="3921"/>
                    <a:pt x="6719" y="4154"/>
                    <a:pt x="6719" y="4398"/>
                  </a:cubicBezTo>
                  <a:cubicBezTo>
                    <a:pt x="6719" y="4927"/>
                    <a:pt x="7042" y="5392"/>
                    <a:pt x="7507" y="5585"/>
                  </a:cubicBezTo>
                  <a:cubicBezTo>
                    <a:pt x="7429" y="5610"/>
                    <a:pt x="7352" y="5650"/>
                    <a:pt x="7287" y="5701"/>
                  </a:cubicBezTo>
                  <a:lnTo>
                    <a:pt x="5997" y="6733"/>
                  </a:lnTo>
                  <a:cubicBezTo>
                    <a:pt x="5817" y="6888"/>
                    <a:pt x="5713" y="7106"/>
                    <a:pt x="5713" y="7339"/>
                  </a:cubicBezTo>
                  <a:lnTo>
                    <a:pt x="5713" y="7725"/>
                  </a:lnTo>
                  <a:lnTo>
                    <a:pt x="5404" y="6501"/>
                  </a:lnTo>
                  <a:lnTo>
                    <a:pt x="5404" y="6501"/>
                  </a:lnTo>
                  <a:cubicBezTo>
                    <a:pt x="5520" y="6565"/>
                    <a:pt x="5649" y="6604"/>
                    <a:pt x="5778" y="6604"/>
                  </a:cubicBezTo>
                  <a:cubicBezTo>
                    <a:pt x="6203" y="6604"/>
                    <a:pt x="6552" y="6255"/>
                    <a:pt x="6552" y="5830"/>
                  </a:cubicBezTo>
                  <a:cubicBezTo>
                    <a:pt x="6552" y="5404"/>
                    <a:pt x="6203" y="5056"/>
                    <a:pt x="5778" y="5056"/>
                  </a:cubicBezTo>
                  <a:cubicBezTo>
                    <a:pt x="5507" y="5056"/>
                    <a:pt x="5275" y="5198"/>
                    <a:pt x="5134" y="5404"/>
                  </a:cubicBezTo>
                  <a:lnTo>
                    <a:pt x="5030" y="5005"/>
                  </a:lnTo>
                  <a:cubicBezTo>
                    <a:pt x="5868" y="4979"/>
                    <a:pt x="6578" y="4450"/>
                    <a:pt x="6848" y="3702"/>
                  </a:cubicBezTo>
                  <a:close/>
                  <a:moveTo>
                    <a:pt x="774" y="1"/>
                  </a:moveTo>
                  <a:cubicBezTo>
                    <a:pt x="348" y="1"/>
                    <a:pt x="1" y="348"/>
                    <a:pt x="1" y="775"/>
                  </a:cubicBezTo>
                  <a:lnTo>
                    <a:pt x="1" y="9054"/>
                  </a:lnTo>
                  <a:cubicBezTo>
                    <a:pt x="1" y="9493"/>
                    <a:pt x="348" y="9828"/>
                    <a:pt x="774" y="9828"/>
                  </a:cubicBezTo>
                  <a:lnTo>
                    <a:pt x="5249" y="9828"/>
                  </a:lnTo>
                  <a:cubicBezTo>
                    <a:pt x="5481" y="9828"/>
                    <a:pt x="5713" y="9725"/>
                    <a:pt x="5856" y="9531"/>
                  </a:cubicBezTo>
                  <a:lnTo>
                    <a:pt x="5868" y="9519"/>
                  </a:lnTo>
                  <a:cubicBezTo>
                    <a:pt x="6011" y="9712"/>
                    <a:pt x="6229" y="9828"/>
                    <a:pt x="6487" y="9828"/>
                  </a:cubicBezTo>
                  <a:lnTo>
                    <a:pt x="9067" y="9828"/>
                  </a:lnTo>
                  <a:cubicBezTo>
                    <a:pt x="9493" y="9828"/>
                    <a:pt x="9840" y="9493"/>
                    <a:pt x="9840" y="9054"/>
                  </a:cubicBezTo>
                  <a:lnTo>
                    <a:pt x="9840" y="7339"/>
                  </a:lnTo>
                  <a:cubicBezTo>
                    <a:pt x="9840" y="7106"/>
                    <a:pt x="9737" y="6888"/>
                    <a:pt x="9544" y="6733"/>
                  </a:cubicBezTo>
                  <a:lnTo>
                    <a:pt x="8255" y="5701"/>
                  </a:lnTo>
                  <a:cubicBezTo>
                    <a:pt x="8241" y="5688"/>
                    <a:pt x="8229" y="5688"/>
                    <a:pt x="8215" y="5675"/>
                  </a:cubicBezTo>
                  <a:cubicBezTo>
                    <a:pt x="8834" y="5572"/>
                    <a:pt x="9299" y="5043"/>
                    <a:pt x="9299" y="4398"/>
                  </a:cubicBezTo>
                  <a:cubicBezTo>
                    <a:pt x="9299" y="3999"/>
                    <a:pt x="9118" y="3638"/>
                    <a:pt x="8822" y="3392"/>
                  </a:cubicBezTo>
                  <a:cubicBezTo>
                    <a:pt x="9106" y="3277"/>
                    <a:pt x="9299" y="3005"/>
                    <a:pt x="9299" y="2683"/>
                  </a:cubicBezTo>
                  <a:cubicBezTo>
                    <a:pt x="9299" y="2257"/>
                    <a:pt x="8963" y="1922"/>
                    <a:pt x="8551" y="1909"/>
                  </a:cubicBezTo>
                  <a:cubicBezTo>
                    <a:pt x="8731" y="1767"/>
                    <a:pt x="8860" y="1535"/>
                    <a:pt x="8860" y="1290"/>
                  </a:cubicBezTo>
                  <a:cubicBezTo>
                    <a:pt x="8860" y="864"/>
                    <a:pt x="8513" y="517"/>
                    <a:pt x="8086" y="517"/>
                  </a:cubicBezTo>
                  <a:cubicBezTo>
                    <a:pt x="7713" y="517"/>
                    <a:pt x="7403" y="775"/>
                    <a:pt x="7326" y="1136"/>
                  </a:cubicBezTo>
                  <a:cubicBezTo>
                    <a:pt x="7287" y="1084"/>
                    <a:pt x="7249" y="1045"/>
                    <a:pt x="7209" y="993"/>
                  </a:cubicBezTo>
                  <a:cubicBezTo>
                    <a:pt x="7051" y="824"/>
                    <a:pt x="6834" y="744"/>
                    <a:pt x="6618" y="744"/>
                  </a:cubicBezTo>
                  <a:cubicBezTo>
                    <a:pt x="6587" y="744"/>
                    <a:pt x="6557" y="746"/>
                    <a:pt x="6526" y="749"/>
                  </a:cubicBezTo>
                  <a:cubicBezTo>
                    <a:pt x="6475" y="517"/>
                    <a:pt x="6294" y="297"/>
                    <a:pt x="6049" y="207"/>
                  </a:cubicBezTo>
                  <a:cubicBezTo>
                    <a:pt x="5713" y="78"/>
                    <a:pt x="5352" y="13"/>
                    <a:pt x="4991" y="13"/>
                  </a:cubicBezTo>
                  <a:cubicBezTo>
                    <a:pt x="4566" y="13"/>
                    <a:pt x="4217" y="362"/>
                    <a:pt x="4217" y="787"/>
                  </a:cubicBezTo>
                  <a:cubicBezTo>
                    <a:pt x="4217" y="929"/>
                    <a:pt x="4257" y="1058"/>
                    <a:pt x="4308" y="1161"/>
                  </a:cubicBezTo>
                  <a:cubicBezTo>
                    <a:pt x="4243" y="1187"/>
                    <a:pt x="4166" y="1225"/>
                    <a:pt x="4102" y="1265"/>
                  </a:cubicBezTo>
                  <a:lnTo>
                    <a:pt x="3934" y="581"/>
                  </a:lnTo>
                  <a:cubicBezTo>
                    <a:pt x="3844" y="245"/>
                    <a:pt x="3534" y="1"/>
                    <a:pt x="318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21"/>
            <p:cNvSpPr/>
            <p:nvPr/>
          </p:nvSpPr>
          <p:spPr>
            <a:xfrm>
              <a:off x="3062100" y="3064911"/>
              <a:ext cx="129846" cy="136641"/>
            </a:xfrm>
            <a:custGeom>
              <a:rect b="b" l="l" r="r" t="t"/>
              <a:pathLst>
                <a:path extrusionOk="0" h="3258" w="3096">
                  <a:moveTo>
                    <a:pt x="1547" y="1"/>
                  </a:moveTo>
                  <a:cubicBezTo>
                    <a:pt x="1490" y="1"/>
                    <a:pt x="1432" y="20"/>
                    <a:pt x="1381" y="59"/>
                  </a:cubicBezTo>
                  <a:lnTo>
                    <a:pt x="91" y="1091"/>
                  </a:lnTo>
                  <a:cubicBezTo>
                    <a:pt x="26" y="1129"/>
                    <a:pt x="0" y="1206"/>
                    <a:pt x="0" y="1284"/>
                  </a:cubicBezTo>
                  <a:lnTo>
                    <a:pt x="0" y="2999"/>
                  </a:lnTo>
                  <a:cubicBezTo>
                    <a:pt x="0" y="3154"/>
                    <a:pt x="117" y="3257"/>
                    <a:pt x="258" y="3257"/>
                  </a:cubicBezTo>
                  <a:lnTo>
                    <a:pt x="2838" y="3257"/>
                  </a:lnTo>
                  <a:cubicBezTo>
                    <a:pt x="2980" y="3257"/>
                    <a:pt x="3096" y="3154"/>
                    <a:pt x="3096" y="2999"/>
                  </a:cubicBezTo>
                  <a:lnTo>
                    <a:pt x="3096" y="1284"/>
                  </a:lnTo>
                  <a:cubicBezTo>
                    <a:pt x="3096" y="1206"/>
                    <a:pt x="3057" y="1129"/>
                    <a:pt x="2992" y="1091"/>
                  </a:cubicBezTo>
                  <a:lnTo>
                    <a:pt x="1703" y="59"/>
                  </a:lnTo>
                  <a:cubicBezTo>
                    <a:pt x="1658" y="20"/>
                    <a:pt x="1603" y="1"/>
                    <a:pt x="1547"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21"/>
            <p:cNvSpPr/>
            <p:nvPr/>
          </p:nvSpPr>
          <p:spPr>
            <a:xfrm>
              <a:off x="2948486" y="2876394"/>
              <a:ext cx="122884" cy="122842"/>
            </a:xfrm>
            <a:custGeom>
              <a:rect b="b" l="l" r="r" t="t"/>
              <a:pathLst>
                <a:path extrusionOk="0" h="2929" w="2930">
                  <a:moveTo>
                    <a:pt x="1471" y="1"/>
                  </a:moveTo>
                  <a:cubicBezTo>
                    <a:pt x="659" y="1"/>
                    <a:pt x="1" y="659"/>
                    <a:pt x="1" y="1459"/>
                  </a:cubicBezTo>
                  <a:cubicBezTo>
                    <a:pt x="1" y="2271"/>
                    <a:pt x="659" y="2929"/>
                    <a:pt x="1471" y="2929"/>
                  </a:cubicBezTo>
                  <a:cubicBezTo>
                    <a:pt x="2271" y="2929"/>
                    <a:pt x="2929" y="2271"/>
                    <a:pt x="2929" y="1459"/>
                  </a:cubicBezTo>
                  <a:cubicBezTo>
                    <a:pt x="2929" y="659"/>
                    <a:pt x="2271" y="1"/>
                    <a:pt x="1471"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21"/>
            <p:cNvSpPr/>
            <p:nvPr/>
          </p:nvSpPr>
          <p:spPr>
            <a:xfrm>
              <a:off x="2822500" y="2919172"/>
              <a:ext cx="209910" cy="282382"/>
            </a:xfrm>
            <a:custGeom>
              <a:rect b="b" l="l" r="r" t="t"/>
              <a:pathLst>
                <a:path extrusionOk="0" h="6733" w="5005">
                  <a:moveTo>
                    <a:pt x="0" y="0"/>
                  </a:moveTo>
                  <a:lnTo>
                    <a:pt x="0" y="6474"/>
                  </a:lnTo>
                  <a:cubicBezTo>
                    <a:pt x="0" y="6629"/>
                    <a:pt x="116" y="6732"/>
                    <a:pt x="258" y="6732"/>
                  </a:cubicBezTo>
                  <a:lnTo>
                    <a:pt x="4733" y="6732"/>
                  </a:lnTo>
                  <a:cubicBezTo>
                    <a:pt x="4810" y="6732"/>
                    <a:pt x="4888" y="6707"/>
                    <a:pt x="4927" y="6642"/>
                  </a:cubicBezTo>
                  <a:cubicBezTo>
                    <a:pt x="4979" y="6578"/>
                    <a:pt x="5004" y="6500"/>
                    <a:pt x="4979" y="6423"/>
                  </a:cubicBezTo>
                  <a:lnTo>
                    <a:pt x="3431" y="206"/>
                  </a:lnTo>
                  <a:lnTo>
                    <a:pt x="0"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21"/>
            <p:cNvSpPr/>
            <p:nvPr/>
          </p:nvSpPr>
          <p:spPr>
            <a:xfrm>
              <a:off x="2999359" y="2833112"/>
              <a:ext cx="56283" cy="27680"/>
            </a:xfrm>
            <a:custGeom>
              <a:rect b="b" l="l" r="r" t="t"/>
              <a:pathLst>
                <a:path extrusionOk="0" h="660" w="1342">
                  <a:moveTo>
                    <a:pt x="258" y="1"/>
                  </a:moveTo>
                  <a:cubicBezTo>
                    <a:pt x="117" y="1"/>
                    <a:pt x="0" y="118"/>
                    <a:pt x="0" y="259"/>
                  </a:cubicBezTo>
                  <a:cubicBezTo>
                    <a:pt x="0" y="401"/>
                    <a:pt x="117" y="517"/>
                    <a:pt x="258" y="517"/>
                  </a:cubicBezTo>
                  <a:cubicBezTo>
                    <a:pt x="490" y="517"/>
                    <a:pt x="736" y="556"/>
                    <a:pt x="955" y="646"/>
                  </a:cubicBezTo>
                  <a:cubicBezTo>
                    <a:pt x="980" y="659"/>
                    <a:pt x="1020" y="659"/>
                    <a:pt x="1045" y="659"/>
                  </a:cubicBezTo>
                  <a:cubicBezTo>
                    <a:pt x="1149" y="659"/>
                    <a:pt x="1252" y="594"/>
                    <a:pt x="1290" y="491"/>
                  </a:cubicBezTo>
                  <a:cubicBezTo>
                    <a:pt x="1341" y="362"/>
                    <a:pt x="1264" y="221"/>
                    <a:pt x="1135" y="169"/>
                  </a:cubicBezTo>
                  <a:cubicBezTo>
                    <a:pt x="851" y="53"/>
                    <a:pt x="555" y="1"/>
                    <a:pt x="258"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21"/>
            <p:cNvSpPr/>
            <p:nvPr/>
          </p:nvSpPr>
          <p:spPr>
            <a:xfrm>
              <a:off x="2905247" y="2985143"/>
              <a:ext cx="21683" cy="64965"/>
            </a:xfrm>
            <a:custGeom>
              <a:rect b="b" l="l" r="r" t="t"/>
              <a:pathLst>
                <a:path extrusionOk="0" h="1549" w="517">
                  <a:moveTo>
                    <a:pt x="258" y="1"/>
                  </a:moveTo>
                  <a:cubicBezTo>
                    <a:pt x="117" y="1"/>
                    <a:pt x="0" y="116"/>
                    <a:pt x="0" y="258"/>
                  </a:cubicBezTo>
                  <a:lnTo>
                    <a:pt x="0" y="1290"/>
                  </a:lnTo>
                  <a:cubicBezTo>
                    <a:pt x="0" y="1445"/>
                    <a:pt x="117" y="1548"/>
                    <a:pt x="258" y="1548"/>
                  </a:cubicBezTo>
                  <a:cubicBezTo>
                    <a:pt x="400" y="1548"/>
                    <a:pt x="516" y="1445"/>
                    <a:pt x="516" y="1290"/>
                  </a:cubicBezTo>
                  <a:lnTo>
                    <a:pt x="516" y="258"/>
                  </a:lnTo>
                  <a:cubicBezTo>
                    <a:pt x="516" y="116"/>
                    <a:pt x="400" y="1"/>
                    <a:pt x="25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21"/>
            <p:cNvSpPr/>
            <p:nvPr/>
          </p:nvSpPr>
          <p:spPr>
            <a:xfrm>
              <a:off x="2952303" y="3114945"/>
              <a:ext cx="21683" cy="79560"/>
            </a:xfrm>
            <a:custGeom>
              <a:rect b="b" l="l" r="r" t="t"/>
              <a:pathLst>
                <a:path extrusionOk="0" h="1897" w="517">
                  <a:moveTo>
                    <a:pt x="259" y="1"/>
                  </a:moveTo>
                  <a:cubicBezTo>
                    <a:pt x="116" y="1"/>
                    <a:pt x="1" y="116"/>
                    <a:pt x="1" y="259"/>
                  </a:cubicBezTo>
                  <a:lnTo>
                    <a:pt x="1" y="1638"/>
                  </a:lnTo>
                  <a:cubicBezTo>
                    <a:pt x="1" y="1781"/>
                    <a:pt x="116" y="1896"/>
                    <a:pt x="259" y="1896"/>
                  </a:cubicBezTo>
                  <a:cubicBezTo>
                    <a:pt x="400" y="1896"/>
                    <a:pt x="517" y="1781"/>
                    <a:pt x="517" y="1638"/>
                  </a:cubicBezTo>
                  <a:lnTo>
                    <a:pt x="517" y="259"/>
                  </a:lnTo>
                  <a:cubicBezTo>
                    <a:pt x="517" y="116"/>
                    <a:pt x="400"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21"/>
            <p:cNvSpPr/>
            <p:nvPr/>
          </p:nvSpPr>
          <p:spPr>
            <a:xfrm>
              <a:off x="2861965" y="3006783"/>
              <a:ext cx="21683" cy="50873"/>
            </a:xfrm>
            <a:custGeom>
              <a:rect b="b" l="l" r="r" t="t"/>
              <a:pathLst>
                <a:path extrusionOk="0" h="1213" w="517">
                  <a:moveTo>
                    <a:pt x="258" y="0"/>
                  </a:moveTo>
                  <a:cubicBezTo>
                    <a:pt x="117" y="0"/>
                    <a:pt x="0" y="116"/>
                    <a:pt x="0" y="258"/>
                  </a:cubicBezTo>
                  <a:lnTo>
                    <a:pt x="0" y="955"/>
                  </a:lnTo>
                  <a:cubicBezTo>
                    <a:pt x="0" y="1096"/>
                    <a:pt x="117" y="1213"/>
                    <a:pt x="258" y="1213"/>
                  </a:cubicBezTo>
                  <a:cubicBezTo>
                    <a:pt x="401" y="1213"/>
                    <a:pt x="516" y="1096"/>
                    <a:pt x="516" y="955"/>
                  </a:cubicBezTo>
                  <a:lnTo>
                    <a:pt x="516" y="258"/>
                  </a:lnTo>
                  <a:cubicBezTo>
                    <a:pt x="516" y="116"/>
                    <a:pt x="401" y="0"/>
                    <a:pt x="25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21"/>
            <p:cNvSpPr/>
            <p:nvPr/>
          </p:nvSpPr>
          <p:spPr>
            <a:xfrm>
              <a:off x="2861965" y="3071706"/>
              <a:ext cx="21683" cy="86564"/>
            </a:xfrm>
            <a:custGeom>
              <a:rect b="b" l="l" r="r" t="t"/>
              <a:pathLst>
                <a:path extrusionOk="0" h="2064" w="517">
                  <a:moveTo>
                    <a:pt x="258" y="0"/>
                  </a:moveTo>
                  <a:cubicBezTo>
                    <a:pt x="117" y="0"/>
                    <a:pt x="0" y="116"/>
                    <a:pt x="0" y="258"/>
                  </a:cubicBezTo>
                  <a:lnTo>
                    <a:pt x="0" y="1806"/>
                  </a:lnTo>
                  <a:cubicBezTo>
                    <a:pt x="0" y="1960"/>
                    <a:pt x="117" y="2064"/>
                    <a:pt x="258" y="2064"/>
                  </a:cubicBezTo>
                  <a:cubicBezTo>
                    <a:pt x="401" y="2064"/>
                    <a:pt x="516" y="1960"/>
                    <a:pt x="516" y="1806"/>
                  </a:cubicBezTo>
                  <a:lnTo>
                    <a:pt x="516" y="258"/>
                  </a:lnTo>
                  <a:cubicBezTo>
                    <a:pt x="516" y="116"/>
                    <a:pt x="401" y="0"/>
                    <a:pt x="25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21"/>
            <p:cNvSpPr/>
            <p:nvPr/>
          </p:nvSpPr>
          <p:spPr>
            <a:xfrm>
              <a:off x="2905247" y="3071706"/>
              <a:ext cx="21683" cy="36236"/>
            </a:xfrm>
            <a:custGeom>
              <a:rect b="b" l="l" r="r" t="t"/>
              <a:pathLst>
                <a:path extrusionOk="0" h="864" w="517">
                  <a:moveTo>
                    <a:pt x="258" y="0"/>
                  </a:moveTo>
                  <a:cubicBezTo>
                    <a:pt x="117" y="0"/>
                    <a:pt x="0" y="116"/>
                    <a:pt x="0" y="258"/>
                  </a:cubicBezTo>
                  <a:lnTo>
                    <a:pt x="0" y="606"/>
                  </a:lnTo>
                  <a:cubicBezTo>
                    <a:pt x="0" y="748"/>
                    <a:pt x="117" y="864"/>
                    <a:pt x="258" y="864"/>
                  </a:cubicBezTo>
                  <a:cubicBezTo>
                    <a:pt x="400" y="864"/>
                    <a:pt x="516" y="748"/>
                    <a:pt x="516" y="606"/>
                  </a:cubicBezTo>
                  <a:lnTo>
                    <a:pt x="516" y="258"/>
                  </a:lnTo>
                  <a:cubicBezTo>
                    <a:pt x="516" y="116"/>
                    <a:pt x="400" y="0"/>
                    <a:pt x="25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21"/>
            <p:cNvSpPr/>
            <p:nvPr/>
          </p:nvSpPr>
          <p:spPr>
            <a:xfrm>
              <a:off x="3104291" y="2962957"/>
              <a:ext cx="64923" cy="64923"/>
            </a:xfrm>
            <a:custGeom>
              <a:rect b="b" l="l" r="r" t="t"/>
              <a:pathLst>
                <a:path extrusionOk="0" h="1548" w="1548">
                  <a:moveTo>
                    <a:pt x="774" y="0"/>
                  </a:moveTo>
                  <a:cubicBezTo>
                    <a:pt x="349" y="0"/>
                    <a:pt x="0" y="349"/>
                    <a:pt x="0" y="774"/>
                  </a:cubicBezTo>
                  <a:cubicBezTo>
                    <a:pt x="0" y="1200"/>
                    <a:pt x="349" y="1548"/>
                    <a:pt x="774" y="1548"/>
                  </a:cubicBezTo>
                  <a:cubicBezTo>
                    <a:pt x="1200" y="1548"/>
                    <a:pt x="1548" y="1200"/>
                    <a:pt x="1548" y="774"/>
                  </a:cubicBezTo>
                  <a:cubicBezTo>
                    <a:pt x="1548" y="349"/>
                    <a:pt x="1200"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21"/>
            <p:cNvSpPr/>
            <p:nvPr/>
          </p:nvSpPr>
          <p:spPr>
            <a:xfrm>
              <a:off x="3032365" y="3044655"/>
              <a:ext cx="21683" cy="21683"/>
            </a:xfrm>
            <a:custGeom>
              <a:rect b="b" l="l" r="r" t="t"/>
              <a:pathLst>
                <a:path extrusionOk="0" h="517" w="517">
                  <a:moveTo>
                    <a:pt x="258" y="0"/>
                  </a:moveTo>
                  <a:cubicBezTo>
                    <a:pt x="116" y="0"/>
                    <a:pt x="0" y="116"/>
                    <a:pt x="0" y="258"/>
                  </a:cubicBezTo>
                  <a:cubicBezTo>
                    <a:pt x="0" y="399"/>
                    <a:pt x="116" y="516"/>
                    <a:pt x="258" y="516"/>
                  </a:cubicBezTo>
                  <a:cubicBezTo>
                    <a:pt x="400" y="516"/>
                    <a:pt x="516" y="399"/>
                    <a:pt x="516" y="258"/>
                  </a:cubicBezTo>
                  <a:cubicBezTo>
                    <a:pt x="516" y="116"/>
                    <a:pt x="400"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21"/>
            <p:cNvSpPr/>
            <p:nvPr/>
          </p:nvSpPr>
          <p:spPr>
            <a:xfrm>
              <a:off x="3147530" y="2912671"/>
              <a:ext cx="21683" cy="21683"/>
            </a:xfrm>
            <a:custGeom>
              <a:rect b="b" l="l" r="r" t="t"/>
              <a:pathLst>
                <a:path extrusionOk="0" h="517" w="517">
                  <a:moveTo>
                    <a:pt x="259" y="0"/>
                  </a:moveTo>
                  <a:cubicBezTo>
                    <a:pt x="118" y="0"/>
                    <a:pt x="1" y="116"/>
                    <a:pt x="1" y="258"/>
                  </a:cubicBezTo>
                  <a:cubicBezTo>
                    <a:pt x="1" y="400"/>
                    <a:pt x="118" y="516"/>
                    <a:pt x="259" y="516"/>
                  </a:cubicBezTo>
                  <a:cubicBezTo>
                    <a:pt x="401" y="516"/>
                    <a:pt x="517" y="400"/>
                    <a:pt x="517" y="258"/>
                  </a:cubicBezTo>
                  <a:cubicBezTo>
                    <a:pt x="517" y="116"/>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21"/>
            <p:cNvSpPr/>
            <p:nvPr/>
          </p:nvSpPr>
          <p:spPr>
            <a:xfrm>
              <a:off x="3129161" y="2854250"/>
              <a:ext cx="21683" cy="21683"/>
            </a:xfrm>
            <a:custGeom>
              <a:rect b="b" l="l" r="r" t="t"/>
              <a:pathLst>
                <a:path extrusionOk="0" h="517" w="517">
                  <a:moveTo>
                    <a:pt x="258" y="0"/>
                  </a:moveTo>
                  <a:cubicBezTo>
                    <a:pt x="117" y="0"/>
                    <a:pt x="0" y="116"/>
                    <a:pt x="0" y="258"/>
                  </a:cubicBezTo>
                  <a:cubicBezTo>
                    <a:pt x="0" y="400"/>
                    <a:pt x="117" y="516"/>
                    <a:pt x="258" y="516"/>
                  </a:cubicBezTo>
                  <a:cubicBezTo>
                    <a:pt x="401" y="516"/>
                    <a:pt x="516" y="400"/>
                    <a:pt x="516" y="258"/>
                  </a:cubicBezTo>
                  <a:cubicBezTo>
                    <a:pt x="516" y="116"/>
                    <a:pt x="401"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21"/>
            <p:cNvSpPr/>
            <p:nvPr/>
          </p:nvSpPr>
          <p:spPr>
            <a:xfrm>
              <a:off x="3066965" y="2863686"/>
              <a:ext cx="47644" cy="84719"/>
            </a:xfrm>
            <a:custGeom>
              <a:rect b="b" l="l" r="r" t="t"/>
              <a:pathLst>
                <a:path extrusionOk="0" h="2020" w="1136">
                  <a:moveTo>
                    <a:pt x="289" y="1"/>
                  </a:moveTo>
                  <a:cubicBezTo>
                    <a:pt x="227" y="1"/>
                    <a:pt x="165" y="23"/>
                    <a:pt x="116" y="72"/>
                  </a:cubicBezTo>
                  <a:cubicBezTo>
                    <a:pt x="13" y="162"/>
                    <a:pt x="1" y="330"/>
                    <a:pt x="104" y="433"/>
                  </a:cubicBezTo>
                  <a:cubicBezTo>
                    <a:pt x="439" y="794"/>
                    <a:pt x="620" y="1272"/>
                    <a:pt x="620" y="1762"/>
                  </a:cubicBezTo>
                  <a:cubicBezTo>
                    <a:pt x="620" y="1916"/>
                    <a:pt x="735" y="2020"/>
                    <a:pt x="878" y="2020"/>
                  </a:cubicBezTo>
                  <a:cubicBezTo>
                    <a:pt x="1019" y="2020"/>
                    <a:pt x="1136" y="1916"/>
                    <a:pt x="1136" y="1762"/>
                  </a:cubicBezTo>
                  <a:cubicBezTo>
                    <a:pt x="1136" y="1143"/>
                    <a:pt x="904" y="549"/>
                    <a:pt x="478" y="85"/>
                  </a:cubicBezTo>
                  <a:cubicBezTo>
                    <a:pt x="430" y="30"/>
                    <a:pt x="360" y="1"/>
                    <a:pt x="28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21"/>
            <p:cNvSpPr/>
            <p:nvPr/>
          </p:nvSpPr>
          <p:spPr>
            <a:xfrm>
              <a:off x="3094561" y="3136586"/>
              <a:ext cx="64923" cy="64965"/>
            </a:xfrm>
            <a:custGeom>
              <a:rect b="b" l="l" r="r" t="t"/>
              <a:pathLst>
                <a:path extrusionOk="0" h="1549" w="1548">
                  <a:moveTo>
                    <a:pt x="258" y="1"/>
                  </a:moveTo>
                  <a:cubicBezTo>
                    <a:pt x="117" y="1"/>
                    <a:pt x="0" y="116"/>
                    <a:pt x="0" y="259"/>
                  </a:cubicBezTo>
                  <a:lnTo>
                    <a:pt x="0" y="1548"/>
                  </a:lnTo>
                  <a:lnTo>
                    <a:pt x="516" y="1548"/>
                  </a:lnTo>
                  <a:lnTo>
                    <a:pt x="516" y="517"/>
                  </a:lnTo>
                  <a:lnTo>
                    <a:pt x="1032" y="517"/>
                  </a:lnTo>
                  <a:lnTo>
                    <a:pt x="1032" y="1548"/>
                  </a:lnTo>
                  <a:lnTo>
                    <a:pt x="1548" y="1548"/>
                  </a:lnTo>
                  <a:lnTo>
                    <a:pt x="1548" y="259"/>
                  </a:lnTo>
                  <a:cubicBezTo>
                    <a:pt x="1548" y="116"/>
                    <a:pt x="1432" y="1"/>
                    <a:pt x="129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21"/>
            <p:cNvSpPr/>
            <p:nvPr/>
          </p:nvSpPr>
          <p:spPr>
            <a:xfrm>
              <a:off x="2822500" y="2832609"/>
              <a:ext cx="144441" cy="143938"/>
            </a:xfrm>
            <a:custGeom>
              <a:rect b="b" l="l" r="r" t="t"/>
              <a:pathLst>
                <a:path extrusionOk="0" h="3432" w="3444">
                  <a:moveTo>
                    <a:pt x="258" y="1"/>
                  </a:moveTo>
                  <a:cubicBezTo>
                    <a:pt x="116" y="1"/>
                    <a:pt x="0" y="116"/>
                    <a:pt x="0" y="259"/>
                  </a:cubicBezTo>
                  <a:lnTo>
                    <a:pt x="0" y="2064"/>
                  </a:lnTo>
                  <a:cubicBezTo>
                    <a:pt x="0" y="2541"/>
                    <a:pt x="387" y="2915"/>
                    <a:pt x="864" y="2915"/>
                  </a:cubicBezTo>
                  <a:cubicBezTo>
                    <a:pt x="1019" y="2915"/>
                    <a:pt x="1174" y="2876"/>
                    <a:pt x="1316" y="2799"/>
                  </a:cubicBezTo>
                  <a:cubicBezTo>
                    <a:pt x="1483" y="3173"/>
                    <a:pt x="1870" y="3431"/>
                    <a:pt x="2322" y="3431"/>
                  </a:cubicBezTo>
                  <a:cubicBezTo>
                    <a:pt x="2928" y="3431"/>
                    <a:pt x="3431" y="2941"/>
                    <a:pt x="3443" y="2334"/>
                  </a:cubicBezTo>
                  <a:cubicBezTo>
                    <a:pt x="3443" y="2309"/>
                    <a:pt x="3443" y="2283"/>
                    <a:pt x="3431" y="2270"/>
                  </a:cubicBezTo>
                  <a:lnTo>
                    <a:pt x="2915" y="194"/>
                  </a:lnTo>
                  <a:cubicBezTo>
                    <a:pt x="2889" y="78"/>
                    <a:pt x="2786" y="1"/>
                    <a:pt x="2670"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21"/>
            <p:cNvSpPr/>
            <p:nvPr/>
          </p:nvSpPr>
          <p:spPr>
            <a:xfrm>
              <a:off x="3116160" y="3158227"/>
              <a:ext cx="21683" cy="43324"/>
            </a:xfrm>
            <a:custGeom>
              <a:rect b="b" l="l" r="r" t="t"/>
              <a:pathLst>
                <a:path extrusionOk="0" h="1033" w="517">
                  <a:moveTo>
                    <a:pt x="1" y="1"/>
                  </a:moveTo>
                  <a:lnTo>
                    <a:pt x="1" y="1032"/>
                  </a:lnTo>
                  <a:lnTo>
                    <a:pt x="517" y="1032"/>
                  </a:lnTo>
                  <a:lnTo>
                    <a:pt x="517"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2" name="Google Shape;4472;p121"/>
          <p:cNvGrpSpPr/>
          <p:nvPr/>
        </p:nvGrpSpPr>
        <p:grpSpPr>
          <a:xfrm>
            <a:off x="3426133" y="3482209"/>
            <a:ext cx="412732" cy="412773"/>
            <a:chOff x="3426133" y="3482209"/>
            <a:chExt cx="412732" cy="412773"/>
          </a:xfrm>
        </p:grpSpPr>
        <p:sp>
          <p:nvSpPr>
            <p:cNvPr id="4473" name="Google Shape;4473;p121"/>
            <p:cNvSpPr/>
            <p:nvPr/>
          </p:nvSpPr>
          <p:spPr>
            <a:xfrm>
              <a:off x="3426133" y="3482209"/>
              <a:ext cx="412732" cy="412773"/>
            </a:xfrm>
            <a:custGeom>
              <a:rect b="b" l="l" r="r" t="t"/>
              <a:pathLst>
                <a:path extrusionOk="0" h="9842" w="9841">
                  <a:moveTo>
                    <a:pt x="2296" y="3611"/>
                  </a:moveTo>
                  <a:cubicBezTo>
                    <a:pt x="2270" y="3689"/>
                    <a:pt x="2257" y="3780"/>
                    <a:pt x="2257" y="3869"/>
                  </a:cubicBezTo>
                  <a:cubicBezTo>
                    <a:pt x="2257" y="3973"/>
                    <a:pt x="2270" y="4076"/>
                    <a:pt x="2308" y="4167"/>
                  </a:cubicBezTo>
                  <a:cubicBezTo>
                    <a:pt x="2244" y="4141"/>
                    <a:pt x="2167" y="4127"/>
                    <a:pt x="2090" y="4127"/>
                  </a:cubicBezTo>
                  <a:cubicBezTo>
                    <a:pt x="1999" y="4127"/>
                    <a:pt x="1922" y="4141"/>
                    <a:pt x="1858" y="4167"/>
                  </a:cubicBezTo>
                  <a:cubicBezTo>
                    <a:pt x="1896" y="4076"/>
                    <a:pt x="1909" y="3973"/>
                    <a:pt x="1909" y="3869"/>
                  </a:cubicBezTo>
                  <a:cubicBezTo>
                    <a:pt x="1909" y="3780"/>
                    <a:pt x="1896" y="3689"/>
                    <a:pt x="1870" y="3611"/>
                  </a:cubicBezTo>
                  <a:close/>
                  <a:moveTo>
                    <a:pt x="7997" y="3560"/>
                  </a:moveTo>
                  <a:lnTo>
                    <a:pt x="7997" y="3560"/>
                  </a:lnTo>
                  <a:cubicBezTo>
                    <a:pt x="7957" y="3651"/>
                    <a:pt x="7932" y="3754"/>
                    <a:pt x="7932" y="3869"/>
                  </a:cubicBezTo>
                  <a:cubicBezTo>
                    <a:pt x="7932" y="3973"/>
                    <a:pt x="7945" y="4076"/>
                    <a:pt x="7983" y="4167"/>
                  </a:cubicBezTo>
                  <a:cubicBezTo>
                    <a:pt x="7919" y="4141"/>
                    <a:pt x="7842" y="4127"/>
                    <a:pt x="7764" y="4127"/>
                  </a:cubicBezTo>
                  <a:cubicBezTo>
                    <a:pt x="7674" y="4127"/>
                    <a:pt x="7596" y="4141"/>
                    <a:pt x="7532" y="4167"/>
                  </a:cubicBezTo>
                  <a:cubicBezTo>
                    <a:pt x="7570" y="4076"/>
                    <a:pt x="7584" y="3973"/>
                    <a:pt x="7584" y="3869"/>
                  </a:cubicBezTo>
                  <a:cubicBezTo>
                    <a:pt x="7584" y="3780"/>
                    <a:pt x="7570" y="3689"/>
                    <a:pt x="7545" y="3611"/>
                  </a:cubicBezTo>
                  <a:lnTo>
                    <a:pt x="7558" y="3611"/>
                  </a:lnTo>
                  <a:cubicBezTo>
                    <a:pt x="7699" y="3611"/>
                    <a:pt x="7854" y="3599"/>
                    <a:pt x="7997" y="3560"/>
                  </a:cubicBezTo>
                  <a:close/>
                  <a:moveTo>
                    <a:pt x="3263" y="4605"/>
                  </a:moveTo>
                  <a:lnTo>
                    <a:pt x="3263" y="4605"/>
                  </a:lnTo>
                  <a:cubicBezTo>
                    <a:pt x="3225" y="4695"/>
                    <a:pt x="3199" y="4798"/>
                    <a:pt x="3199" y="4901"/>
                  </a:cubicBezTo>
                  <a:cubicBezTo>
                    <a:pt x="3199" y="5004"/>
                    <a:pt x="3225" y="5108"/>
                    <a:pt x="3263" y="5198"/>
                  </a:cubicBezTo>
                  <a:cubicBezTo>
                    <a:pt x="3185" y="5173"/>
                    <a:pt x="3108" y="5159"/>
                    <a:pt x="3031" y="5159"/>
                  </a:cubicBezTo>
                  <a:cubicBezTo>
                    <a:pt x="2953" y="5159"/>
                    <a:pt x="2876" y="5173"/>
                    <a:pt x="2799" y="5198"/>
                  </a:cubicBezTo>
                  <a:cubicBezTo>
                    <a:pt x="2838" y="5108"/>
                    <a:pt x="2864" y="5004"/>
                    <a:pt x="2864" y="4901"/>
                  </a:cubicBezTo>
                  <a:cubicBezTo>
                    <a:pt x="2864" y="4798"/>
                    <a:pt x="2838" y="4695"/>
                    <a:pt x="2799" y="4605"/>
                  </a:cubicBezTo>
                  <a:lnTo>
                    <a:pt x="2799" y="4605"/>
                  </a:lnTo>
                  <a:cubicBezTo>
                    <a:pt x="2876" y="4631"/>
                    <a:pt x="2953" y="4643"/>
                    <a:pt x="3031" y="4643"/>
                  </a:cubicBezTo>
                  <a:cubicBezTo>
                    <a:pt x="3108" y="4643"/>
                    <a:pt x="3185" y="4631"/>
                    <a:pt x="3263" y="4605"/>
                  </a:cubicBezTo>
                  <a:close/>
                  <a:moveTo>
                    <a:pt x="6578" y="4605"/>
                  </a:moveTo>
                  <a:lnTo>
                    <a:pt x="6578" y="4605"/>
                  </a:lnTo>
                  <a:cubicBezTo>
                    <a:pt x="6655" y="4631"/>
                    <a:pt x="6733" y="4643"/>
                    <a:pt x="6810" y="4643"/>
                  </a:cubicBezTo>
                  <a:cubicBezTo>
                    <a:pt x="6887" y="4643"/>
                    <a:pt x="6965" y="4631"/>
                    <a:pt x="7042" y="4605"/>
                  </a:cubicBezTo>
                  <a:lnTo>
                    <a:pt x="7042" y="4605"/>
                  </a:lnTo>
                  <a:cubicBezTo>
                    <a:pt x="7003" y="4695"/>
                    <a:pt x="6991" y="4798"/>
                    <a:pt x="6991" y="4901"/>
                  </a:cubicBezTo>
                  <a:cubicBezTo>
                    <a:pt x="6991" y="5004"/>
                    <a:pt x="7003" y="5108"/>
                    <a:pt x="7042" y="5198"/>
                  </a:cubicBezTo>
                  <a:cubicBezTo>
                    <a:pt x="6965" y="5173"/>
                    <a:pt x="6887" y="5159"/>
                    <a:pt x="6810" y="5159"/>
                  </a:cubicBezTo>
                  <a:cubicBezTo>
                    <a:pt x="6733" y="5159"/>
                    <a:pt x="6655" y="5173"/>
                    <a:pt x="6578" y="5198"/>
                  </a:cubicBezTo>
                  <a:cubicBezTo>
                    <a:pt x="6616" y="5108"/>
                    <a:pt x="6642" y="5004"/>
                    <a:pt x="6642" y="4901"/>
                  </a:cubicBezTo>
                  <a:cubicBezTo>
                    <a:pt x="6642" y="4798"/>
                    <a:pt x="6616" y="4695"/>
                    <a:pt x="6578" y="4605"/>
                  </a:cubicBezTo>
                  <a:close/>
                  <a:moveTo>
                    <a:pt x="4695" y="4605"/>
                  </a:moveTo>
                  <a:cubicBezTo>
                    <a:pt x="4759" y="4631"/>
                    <a:pt x="4836" y="4643"/>
                    <a:pt x="4927" y="4643"/>
                  </a:cubicBezTo>
                  <a:cubicBezTo>
                    <a:pt x="5004" y="4643"/>
                    <a:pt x="5082" y="4631"/>
                    <a:pt x="5146" y="4605"/>
                  </a:cubicBezTo>
                  <a:lnTo>
                    <a:pt x="5146" y="4605"/>
                  </a:lnTo>
                  <a:cubicBezTo>
                    <a:pt x="5108" y="4695"/>
                    <a:pt x="5094" y="4798"/>
                    <a:pt x="5094" y="4901"/>
                  </a:cubicBezTo>
                  <a:cubicBezTo>
                    <a:pt x="5094" y="5018"/>
                    <a:pt x="5120" y="5133"/>
                    <a:pt x="5172" y="5236"/>
                  </a:cubicBezTo>
                  <a:cubicBezTo>
                    <a:pt x="5094" y="5211"/>
                    <a:pt x="5004" y="5198"/>
                    <a:pt x="4927" y="5198"/>
                  </a:cubicBezTo>
                  <a:cubicBezTo>
                    <a:pt x="4836" y="5198"/>
                    <a:pt x="4747" y="5211"/>
                    <a:pt x="4669" y="5236"/>
                  </a:cubicBezTo>
                  <a:cubicBezTo>
                    <a:pt x="4721" y="5133"/>
                    <a:pt x="4747" y="5018"/>
                    <a:pt x="4747" y="4901"/>
                  </a:cubicBezTo>
                  <a:cubicBezTo>
                    <a:pt x="4747" y="4798"/>
                    <a:pt x="4733" y="4695"/>
                    <a:pt x="4695" y="4605"/>
                  </a:cubicBezTo>
                  <a:close/>
                  <a:moveTo>
                    <a:pt x="3741" y="5637"/>
                  </a:moveTo>
                  <a:lnTo>
                    <a:pt x="3741" y="5637"/>
                  </a:lnTo>
                  <a:cubicBezTo>
                    <a:pt x="3818" y="5663"/>
                    <a:pt x="3895" y="5675"/>
                    <a:pt x="3973" y="5675"/>
                  </a:cubicBezTo>
                  <a:cubicBezTo>
                    <a:pt x="4024" y="5675"/>
                    <a:pt x="4088" y="5675"/>
                    <a:pt x="4140" y="5663"/>
                  </a:cubicBezTo>
                  <a:lnTo>
                    <a:pt x="4140" y="5663"/>
                  </a:lnTo>
                  <a:lnTo>
                    <a:pt x="3805" y="5998"/>
                  </a:lnTo>
                  <a:lnTo>
                    <a:pt x="3805" y="5933"/>
                  </a:lnTo>
                  <a:cubicBezTo>
                    <a:pt x="3805" y="5830"/>
                    <a:pt x="3779" y="5727"/>
                    <a:pt x="3741" y="5637"/>
                  </a:cubicBezTo>
                  <a:close/>
                  <a:moveTo>
                    <a:pt x="6100" y="5637"/>
                  </a:moveTo>
                  <a:cubicBezTo>
                    <a:pt x="6062" y="5727"/>
                    <a:pt x="6036" y="5830"/>
                    <a:pt x="6036" y="5933"/>
                  </a:cubicBezTo>
                  <a:lnTo>
                    <a:pt x="6036" y="5998"/>
                  </a:lnTo>
                  <a:lnTo>
                    <a:pt x="5701" y="5663"/>
                  </a:lnTo>
                  <a:lnTo>
                    <a:pt x="5701" y="5663"/>
                  </a:lnTo>
                  <a:cubicBezTo>
                    <a:pt x="5752" y="5675"/>
                    <a:pt x="5816" y="5675"/>
                    <a:pt x="5868" y="5675"/>
                  </a:cubicBezTo>
                  <a:cubicBezTo>
                    <a:pt x="5945" y="5675"/>
                    <a:pt x="6023" y="5663"/>
                    <a:pt x="6100" y="5637"/>
                  </a:cubicBezTo>
                  <a:close/>
                  <a:moveTo>
                    <a:pt x="2979" y="0"/>
                  </a:moveTo>
                  <a:cubicBezTo>
                    <a:pt x="2244" y="0"/>
                    <a:pt x="1586" y="452"/>
                    <a:pt x="1303" y="1123"/>
                  </a:cubicBezTo>
                  <a:cubicBezTo>
                    <a:pt x="1122" y="1187"/>
                    <a:pt x="967" y="1303"/>
                    <a:pt x="826" y="1445"/>
                  </a:cubicBezTo>
                  <a:cubicBezTo>
                    <a:pt x="606" y="1690"/>
                    <a:pt x="491" y="2000"/>
                    <a:pt x="491" y="2322"/>
                  </a:cubicBezTo>
                  <a:cubicBezTo>
                    <a:pt x="491" y="2645"/>
                    <a:pt x="606" y="2941"/>
                    <a:pt x="800" y="3173"/>
                  </a:cubicBezTo>
                  <a:cubicBezTo>
                    <a:pt x="542" y="3302"/>
                    <a:pt x="362" y="3560"/>
                    <a:pt x="362" y="3869"/>
                  </a:cubicBezTo>
                  <a:cubicBezTo>
                    <a:pt x="362" y="4296"/>
                    <a:pt x="709" y="4643"/>
                    <a:pt x="1135" y="4643"/>
                  </a:cubicBezTo>
                  <a:cubicBezTo>
                    <a:pt x="1213" y="4643"/>
                    <a:pt x="1290" y="4631"/>
                    <a:pt x="1368" y="4605"/>
                  </a:cubicBezTo>
                  <a:lnTo>
                    <a:pt x="1368" y="4605"/>
                  </a:lnTo>
                  <a:cubicBezTo>
                    <a:pt x="1328" y="4695"/>
                    <a:pt x="1316" y="4798"/>
                    <a:pt x="1316" y="4901"/>
                  </a:cubicBezTo>
                  <a:cubicBezTo>
                    <a:pt x="1316" y="5004"/>
                    <a:pt x="1328" y="5108"/>
                    <a:pt x="1368" y="5198"/>
                  </a:cubicBezTo>
                  <a:cubicBezTo>
                    <a:pt x="1290" y="5173"/>
                    <a:pt x="1213" y="5159"/>
                    <a:pt x="1135" y="5159"/>
                  </a:cubicBezTo>
                  <a:cubicBezTo>
                    <a:pt x="709" y="5159"/>
                    <a:pt x="362" y="5508"/>
                    <a:pt x="362" y="5933"/>
                  </a:cubicBezTo>
                  <a:cubicBezTo>
                    <a:pt x="362" y="6359"/>
                    <a:pt x="709" y="6707"/>
                    <a:pt x="1135" y="6707"/>
                  </a:cubicBezTo>
                  <a:cubicBezTo>
                    <a:pt x="1560" y="6707"/>
                    <a:pt x="1909" y="6359"/>
                    <a:pt x="1909" y="5933"/>
                  </a:cubicBezTo>
                  <a:cubicBezTo>
                    <a:pt x="1909" y="5830"/>
                    <a:pt x="1896" y="5727"/>
                    <a:pt x="1858" y="5637"/>
                  </a:cubicBezTo>
                  <a:lnTo>
                    <a:pt x="1858" y="5637"/>
                  </a:lnTo>
                  <a:cubicBezTo>
                    <a:pt x="1922" y="5663"/>
                    <a:pt x="1999" y="5675"/>
                    <a:pt x="2090" y="5675"/>
                  </a:cubicBezTo>
                  <a:cubicBezTo>
                    <a:pt x="2167" y="5675"/>
                    <a:pt x="2244" y="5663"/>
                    <a:pt x="2308" y="5637"/>
                  </a:cubicBezTo>
                  <a:lnTo>
                    <a:pt x="2308" y="5637"/>
                  </a:lnTo>
                  <a:cubicBezTo>
                    <a:pt x="2270" y="5727"/>
                    <a:pt x="2257" y="5830"/>
                    <a:pt x="2257" y="5933"/>
                  </a:cubicBezTo>
                  <a:cubicBezTo>
                    <a:pt x="2257" y="6359"/>
                    <a:pt x="2606" y="6707"/>
                    <a:pt x="3031" y="6707"/>
                  </a:cubicBezTo>
                  <a:lnTo>
                    <a:pt x="3082" y="6707"/>
                  </a:lnTo>
                  <a:lnTo>
                    <a:pt x="2644" y="7145"/>
                  </a:lnTo>
                  <a:lnTo>
                    <a:pt x="2283" y="7520"/>
                  </a:lnTo>
                  <a:lnTo>
                    <a:pt x="1509" y="8294"/>
                  </a:lnTo>
                  <a:lnTo>
                    <a:pt x="774" y="8294"/>
                  </a:lnTo>
                  <a:cubicBezTo>
                    <a:pt x="348" y="8294"/>
                    <a:pt x="0" y="8641"/>
                    <a:pt x="0" y="9067"/>
                  </a:cubicBezTo>
                  <a:cubicBezTo>
                    <a:pt x="0" y="9492"/>
                    <a:pt x="348" y="9841"/>
                    <a:pt x="774" y="9841"/>
                  </a:cubicBezTo>
                  <a:lnTo>
                    <a:pt x="9066" y="9841"/>
                  </a:lnTo>
                  <a:cubicBezTo>
                    <a:pt x="9493" y="9841"/>
                    <a:pt x="9840" y="9492"/>
                    <a:pt x="9840" y="9067"/>
                  </a:cubicBezTo>
                  <a:cubicBezTo>
                    <a:pt x="9840" y="8641"/>
                    <a:pt x="9493" y="8294"/>
                    <a:pt x="9066" y="8294"/>
                  </a:cubicBezTo>
                  <a:lnTo>
                    <a:pt x="8332" y="8294"/>
                  </a:lnTo>
                  <a:lnTo>
                    <a:pt x="6758" y="6707"/>
                  </a:lnTo>
                  <a:lnTo>
                    <a:pt x="6810" y="6707"/>
                  </a:lnTo>
                  <a:cubicBezTo>
                    <a:pt x="7235" y="6707"/>
                    <a:pt x="7584" y="6359"/>
                    <a:pt x="7584" y="5933"/>
                  </a:cubicBezTo>
                  <a:cubicBezTo>
                    <a:pt x="7584" y="5830"/>
                    <a:pt x="7570" y="5727"/>
                    <a:pt x="7532" y="5637"/>
                  </a:cubicBezTo>
                  <a:lnTo>
                    <a:pt x="7532" y="5637"/>
                  </a:lnTo>
                  <a:cubicBezTo>
                    <a:pt x="7596" y="5663"/>
                    <a:pt x="7674" y="5675"/>
                    <a:pt x="7764" y="5675"/>
                  </a:cubicBezTo>
                  <a:cubicBezTo>
                    <a:pt x="7842" y="5675"/>
                    <a:pt x="7919" y="5663"/>
                    <a:pt x="7983" y="5637"/>
                  </a:cubicBezTo>
                  <a:lnTo>
                    <a:pt x="7983" y="5637"/>
                  </a:lnTo>
                  <a:cubicBezTo>
                    <a:pt x="7945" y="5727"/>
                    <a:pt x="7932" y="5830"/>
                    <a:pt x="7932" y="5933"/>
                  </a:cubicBezTo>
                  <a:cubicBezTo>
                    <a:pt x="7932" y="6359"/>
                    <a:pt x="8280" y="6707"/>
                    <a:pt x="8705" y="6707"/>
                  </a:cubicBezTo>
                  <a:cubicBezTo>
                    <a:pt x="9131" y="6707"/>
                    <a:pt x="9479" y="6359"/>
                    <a:pt x="9479" y="5933"/>
                  </a:cubicBezTo>
                  <a:cubicBezTo>
                    <a:pt x="9479" y="5508"/>
                    <a:pt x="9131" y="5159"/>
                    <a:pt x="8705" y="5159"/>
                  </a:cubicBezTo>
                  <a:cubicBezTo>
                    <a:pt x="8628" y="5159"/>
                    <a:pt x="8551" y="5173"/>
                    <a:pt x="8473" y="5198"/>
                  </a:cubicBezTo>
                  <a:cubicBezTo>
                    <a:pt x="8512" y="5108"/>
                    <a:pt x="8538" y="5004"/>
                    <a:pt x="8538" y="4901"/>
                  </a:cubicBezTo>
                  <a:cubicBezTo>
                    <a:pt x="8538" y="4798"/>
                    <a:pt x="8512" y="4695"/>
                    <a:pt x="8473" y="4605"/>
                  </a:cubicBezTo>
                  <a:lnTo>
                    <a:pt x="8473" y="4605"/>
                  </a:lnTo>
                  <a:cubicBezTo>
                    <a:pt x="8551" y="4631"/>
                    <a:pt x="8628" y="4643"/>
                    <a:pt x="8705" y="4643"/>
                  </a:cubicBezTo>
                  <a:cubicBezTo>
                    <a:pt x="9131" y="4643"/>
                    <a:pt x="9479" y="4296"/>
                    <a:pt x="9479" y="3869"/>
                  </a:cubicBezTo>
                  <a:cubicBezTo>
                    <a:pt x="9479" y="3483"/>
                    <a:pt x="9183" y="3161"/>
                    <a:pt x="8809" y="3109"/>
                  </a:cubicBezTo>
                  <a:cubicBezTo>
                    <a:pt x="9144" y="2774"/>
                    <a:pt x="9364" y="2322"/>
                    <a:pt x="9364" y="1806"/>
                  </a:cubicBezTo>
                  <a:cubicBezTo>
                    <a:pt x="9364" y="813"/>
                    <a:pt x="8551" y="0"/>
                    <a:pt x="7558" y="0"/>
                  </a:cubicBezTo>
                  <a:cubicBezTo>
                    <a:pt x="6810" y="0"/>
                    <a:pt x="6152" y="452"/>
                    <a:pt x="5881" y="1123"/>
                  </a:cubicBezTo>
                  <a:cubicBezTo>
                    <a:pt x="5701" y="1187"/>
                    <a:pt x="5533" y="1303"/>
                    <a:pt x="5404" y="1445"/>
                  </a:cubicBezTo>
                  <a:cubicBezTo>
                    <a:pt x="5185" y="1690"/>
                    <a:pt x="5056" y="2000"/>
                    <a:pt x="5056" y="2322"/>
                  </a:cubicBezTo>
                  <a:cubicBezTo>
                    <a:pt x="5056" y="2941"/>
                    <a:pt x="5507" y="3470"/>
                    <a:pt x="6088" y="3586"/>
                  </a:cubicBezTo>
                  <a:cubicBezTo>
                    <a:pt x="6062" y="3676"/>
                    <a:pt x="6036" y="3766"/>
                    <a:pt x="6036" y="3869"/>
                  </a:cubicBezTo>
                  <a:cubicBezTo>
                    <a:pt x="6036" y="3973"/>
                    <a:pt x="6062" y="4076"/>
                    <a:pt x="6100" y="4167"/>
                  </a:cubicBezTo>
                  <a:cubicBezTo>
                    <a:pt x="6023" y="4141"/>
                    <a:pt x="5945" y="4127"/>
                    <a:pt x="5868" y="4127"/>
                  </a:cubicBezTo>
                  <a:cubicBezTo>
                    <a:pt x="5791" y="4127"/>
                    <a:pt x="5713" y="4141"/>
                    <a:pt x="5636" y="4167"/>
                  </a:cubicBezTo>
                  <a:cubicBezTo>
                    <a:pt x="5675" y="4076"/>
                    <a:pt x="5701" y="3973"/>
                    <a:pt x="5701" y="3869"/>
                  </a:cubicBezTo>
                  <a:cubicBezTo>
                    <a:pt x="5701" y="3444"/>
                    <a:pt x="5352" y="3096"/>
                    <a:pt x="4927" y="3096"/>
                  </a:cubicBezTo>
                  <a:cubicBezTo>
                    <a:pt x="4489" y="3096"/>
                    <a:pt x="4153" y="3444"/>
                    <a:pt x="4153" y="3869"/>
                  </a:cubicBezTo>
                  <a:cubicBezTo>
                    <a:pt x="4153" y="3973"/>
                    <a:pt x="4166" y="4076"/>
                    <a:pt x="4205" y="4167"/>
                  </a:cubicBezTo>
                  <a:cubicBezTo>
                    <a:pt x="4127" y="4141"/>
                    <a:pt x="4050" y="4127"/>
                    <a:pt x="3973" y="4127"/>
                  </a:cubicBezTo>
                  <a:cubicBezTo>
                    <a:pt x="3895" y="4127"/>
                    <a:pt x="3818" y="4141"/>
                    <a:pt x="3741" y="4167"/>
                  </a:cubicBezTo>
                  <a:cubicBezTo>
                    <a:pt x="3779" y="4076"/>
                    <a:pt x="3805" y="3973"/>
                    <a:pt x="3805" y="3869"/>
                  </a:cubicBezTo>
                  <a:cubicBezTo>
                    <a:pt x="3805" y="3728"/>
                    <a:pt x="3766" y="3586"/>
                    <a:pt x="3689" y="3470"/>
                  </a:cubicBezTo>
                  <a:cubicBezTo>
                    <a:pt x="4334" y="3186"/>
                    <a:pt x="4785" y="2554"/>
                    <a:pt x="4785" y="1806"/>
                  </a:cubicBezTo>
                  <a:cubicBezTo>
                    <a:pt x="4785" y="813"/>
                    <a:pt x="3973" y="0"/>
                    <a:pt x="2979"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21"/>
            <p:cNvSpPr/>
            <p:nvPr/>
          </p:nvSpPr>
          <p:spPr>
            <a:xfrm>
              <a:off x="3494788" y="3797551"/>
              <a:ext cx="275378" cy="57374"/>
            </a:xfrm>
            <a:custGeom>
              <a:rect b="b" l="l" r="r" t="t"/>
              <a:pathLst>
                <a:path extrusionOk="0" h="1368" w="6566">
                  <a:moveTo>
                    <a:pt x="1368" y="1"/>
                  </a:moveTo>
                  <a:lnTo>
                    <a:pt x="1" y="1368"/>
                  </a:lnTo>
                  <a:lnTo>
                    <a:pt x="6566" y="1368"/>
                  </a:lnTo>
                  <a:lnTo>
                    <a:pt x="5199" y="1"/>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21"/>
            <p:cNvSpPr/>
            <p:nvPr/>
          </p:nvSpPr>
          <p:spPr>
            <a:xfrm>
              <a:off x="3659777" y="3503849"/>
              <a:ext cx="137437" cy="108205"/>
            </a:xfrm>
            <a:custGeom>
              <a:rect b="b" l="l" r="r" t="t"/>
              <a:pathLst>
                <a:path extrusionOk="0" h="2580" w="3277">
                  <a:moveTo>
                    <a:pt x="1987" y="0"/>
                  </a:moveTo>
                  <a:cubicBezTo>
                    <a:pt x="1355" y="0"/>
                    <a:pt x="839" y="452"/>
                    <a:pt x="710" y="1032"/>
                  </a:cubicBezTo>
                  <a:cubicBezTo>
                    <a:pt x="323" y="1071"/>
                    <a:pt x="1" y="1406"/>
                    <a:pt x="1" y="1806"/>
                  </a:cubicBezTo>
                  <a:cubicBezTo>
                    <a:pt x="1" y="2232"/>
                    <a:pt x="349" y="2580"/>
                    <a:pt x="775" y="2580"/>
                  </a:cubicBezTo>
                  <a:lnTo>
                    <a:pt x="1987" y="2580"/>
                  </a:lnTo>
                  <a:cubicBezTo>
                    <a:pt x="2696" y="2580"/>
                    <a:pt x="3277" y="2000"/>
                    <a:pt x="3277" y="1290"/>
                  </a:cubicBezTo>
                  <a:cubicBezTo>
                    <a:pt x="3277" y="581"/>
                    <a:pt x="2696" y="0"/>
                    <a:pt x="1987"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21"/>
            <p:cNvSpPr/>
            <p:nvPr/>
          </p:nvSpPr>
          <p:spPr>
            <a:xfrm>
              <a:off x="3542389" y="3633652"/>
              <a:ext cx="21683" cy="21683"/>
            </a:xfrm>
            <a:custGeom>
              <a:rect b="b" l="l" r="r" t="t"/>
              <a:pathLst>
                <a:path extrusionOk="0" h="517" w="517">
                  <a:moveTo>
                    <a:pt x="259" y="0"/>
                  </a:moveTo>
                  <a:cubicBezTo>
                    <a:pt x="117" y="0"/>
                    <a:pt x="1" y="117"/>
                    <a:pt x="1" y="258"/>
                  </a:cubicBezTo>
                  <a:cubicBezTo>
                    <a:pt x="1" y="401"/>
                    <a:pt x="117" y="516"/>
                    <a:pt x="259" y="516"/>
                  </a:cubicBezTo>
                  <a:cubicBezTo>
                    <a:pt x="401" y="516"/>
                    <a:pt x="517" y="401"/>
                    <a:pt x="517" y="258"/>
                  </a:cubicBezTo>
                  <a:cubicBezTo>
                    <a:pt x="517" y="117"/>
                    <a:pt x="401" y="0"/>
                    <a:pt x="25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21"/>
            <p:cNvSpPr/>
            <p:nvPr/>
          </p:nvSpPr>
          <p:spPr>
            <a:xfrm>
              <a:off x="3462914" y="3633652"/>
              <a:ext cx="21683" cy="21683"/>
            </a:xfrm>
            <a:custGeom>
              <a:rect b="b" l="l" r="r" t="t"/>
              <a:pathLst>
                <a:path extrusionOk="0" h="517" w="517">
                  <a:moveTo>
                    <a:pt x="258" y="0"/>
                  </a:moveTo>
                  <a:cubicBezTo>
                    <a:pt x="116" y="0"/>
                    <a:pt x="0" y="117"/>
                    <a:pt x="0" y="258"/>
                  </a:cubicBezTo>
                  <a:cubicBezTo>
                    <a:pt x="0" y="401"/>
                    <a:pt x="116" y="516"/>
                    <a:pt x="258" y="516"/>
                  </a:cubicBezTo>
                  <a:cubicBezTo>
                    <a:pt x="400" y="516"/>
                    <a:pt x="516" y="401"/>
                    <a:pt x="516" y="258"/>
                  </a:cubicBezTo>
                  <a:cubicBezTo>
                    <a:pt x="516" y="117"/>
                    <a:pt x="400" y="0"/>
                    <a:pt x="25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21"/>
            <p:cNvSpPr/>
            <p:nvPr/>
          </p:nvSpPr>
          <p:spPr>
            <a:xfrm>
              <a:off x="3700920" y="3633652"/>
              <a:ext cx="21641" cy="21683"/>
            </a:xfrm>
            <a:custGeom>
              <a:rect b="b" l="l" r="r" t="t"/>
              <a:pathLst>
                <a:path extrusionOk="0" h="517" w="516">
                  <a:moveTo>
                    <a:pt x="258" y="0"/>
                  </a:moveTo>
                  <a:cubicBezTo>
                    <a:pt x="116" y="0"/>
                    <a:pt x="0" y="117"/>
                    <a:pt x="0" y="258"/>
                  </a:cubicBezTo>
                  <a:cubicBezTo>
                    <a:pt x="0" y="401"/>
                    <a:pt x="116" y="516"/>
                    <a:pt x="258" y="516"/>
                  </a:cubicBezTo>
                  <a:cubicBezTo>
                    <a:pt x="399" y="516"/>
                    <a:pt x="516" y="401"/>
                    <a:pt x="516" y="258"/>
                  </a:cubicBezTo>
                  <a:cubicBezTo>
                    <a:pt x="516" y="117"/>
                    <a:pt x="399"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21"/>
            <p:cNvSpPr/>
            <p:nvPr/>
          </p:nvSpPr>
          <p:spPr>
            <a:xfrm>
              <a:off x="3780395" y="3633652"/>
              <a:ext cx="21683" cy="21683"/>
            </a:xfrm>
            <a:custGeom>
              <a:rect b="b" l="l" r="r" t="t"/>
              <a:pathLst>
                <a:path extrusionOk="0" h="517" w="517">
                  <a:moveTo>
                    <a:pt x="258" y="0"/>
                  </a:moveTo>
                  <a:cubicBezTo>
                    <a:pt x="117" y="0"/>
                    <a:pt x="0" y="117"/>
                    <a:pt x="0" y="258"/>
                  </a:cubicBezTo>
                  <a:cubicBezTo>
                    <a:pt x="0" y="401"/>
                    <a:pt x="117" y="516"/>
                    <a:pt x="258" y="516"/>
                  </a:cubicBezTo>
                  <a:cubicBezTo>
                    <a:pt x="401" y="516"/>
                    <a:pt x="516" y="401"/>
                    <a:pt x="516" y="258"/>
                  </a:cubicBezTo>
                  <a:cubicBezTo>
                    <a:pt x="516" y="117"/>
                    <a:pt x="401"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21"/>
            <p:cNvSpPr/>
            <p:nvPr/>
          </p:nvSpPr>
          <p:spPr>
            <a:xfrm>
              <a:off x="3621948" y="3633652"/>
              <a:ext cx="21641" cy="21683"/>
            </a:xfrm>
            <a:custGeom>
              <a:rect b="b" l="l" r="r" t="t"/>
              <a:pathLst>
                <a:path extrusionOk="0" h="517" w="516">
                  <a:moveTo>
                    <a:pt x="258" y="0"/>
                  </a:moveTo>
                  <a:cubicBezTo>
                    <a:pt x="103" y="0"/>
                    <a:pt x="0" y="117"/>
                    <a:pt x="0" y="258"/>
                  </a:cubicBezTo>
                  <a:cubicBezTo>
                    <a:pt x="0" y="401"/>
                    <a:pt x="103" y="516"/>
                    <a:pt x="258" y="516"/>
                  </a:cubicBezTo>
                  <a:cubicBezTo>
                    <a:pt x="399" y="516"/>
                    <a:pt x="516" y="401"/>
                    <a:pt x="516" y="258"/>
                  </a:cubicBezTo>
                  <a:cubicBezTo>
                    <a:pt x="516" y="117"/>
                    <a:pt x="399" y="0"/>
                    <a:pt x="25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21"/>
            <p:cNvSpPr/>
            <p:nvPr/>
          </p:nvSpPr>
          <p:spPr>
            <a:xfrm>
              <a:off x="3542389" y="3720173"/>
              <a:ext cx="21683" cy="21683"/>
            </a:xfrm>
            <a:custGeom>
              <a:rect b="b" l="l" r="r" t="t"/>
              <a:pathLst>
                <a:path extrusionOk="0" h="517" w="517">
                  <a:moveTo>
                    <a:pt x="259" y="1"/>
                  </a:moveTo>
                  <a:cubicBezTo>
                    <a:pt x="117" y="1"/>
                    <a:pt x="1" y="118"/>
                    <a:pt x="1" y="259"/>
                  </a:cubicBezTo>
                  <a:cubicBezTo>
                    <a:pt x="1" y="401"/>
                    <a:pt x="117" y="517"/>
                    <a:pt x="259" y="517"/>
                  </a:cubicBezTo>
                  <a:cubicBezTo>
                    <a:pt x="401" y="517"/>
                    <a:pt x="517" y="401"/>
                    <a:pt x="517" y="259"/>
                  </a:cubicBezTo>
                  <a:cubicBezTo>
                    <a:pt x="517" y="118"/>
                    <a:pt x="401" y="1"/>
                    <a:pt x="259"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21"/>
            <p:cNvSpPr/>
            <p:nvPr/>
          </p:nvSpPr>
          <p:spPr>
            <a:xfrm>
              <a:off x="3462914" y="3720173"/>
              <a:ext cx="21683" cy="21683"/>
            </a:xfrm>
            <a:custGeom>
              <a:rect b="b" l="l" r="r" t="t"/>
              <a:pathLst>
                <a:path extrusionOk="0" h="517" w="517">
                  <a:moveTo>
                    <a:pt x="258" y="1"/>
                  </a:moveTo>
                  <a:cubicBezTo>
                    <a:pt x="116" y="1"/>
                    <a:pt x="0" y="118"/>
                    <a:pt x="0" y="259"/>
                  </a:cubicBezTo>
                  <a:cubicBezTo>
                    <a:pt x="0" y="401"/>
                    <a:pt x="116" y="517"/>
                    <a:pt x="258" y="517"/>
                  </a:cubicBezTo>
                  <a:cubicBezTo>
                    <a:pt x="400" y="517"/>
                    <a:pt x="516" y="401"/>
                    <a:pt x="516" y="259"/>
                  </a:cubicBezTo>
                  <a:cubicBezTo>
                    <a:pt x="516" y="118"/>
                    <a:pt x="400" y="1"/>
                    <a:pt x="25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21"/>
            <p:cNvSpPr/>
            <p:nvPr/>
          </p:nvSpPr>
          <p:spPr>
            <a:xfrm>
              <a:off x="3700920" y="3720173"/>
              <a:ext cx="21641" cy="21683"/>
            </a:xfrm>
            <a:custGeom>
              <a:rect b="b" l="l" r="r" t="t"/>
              <a:pathLst>
                <a:path extrusionOk="0" h="517" w="516">
                  <a:moveTo>
                    <a:pt x="258" y="1"/>
                  </a:moveTo>
                  <a:cubicBezTo>
                    <a:pt x="116" y="1"/>
                    <a:pt x="0" y="118"/>
                    <a:pt x="0" y="259"/>
                  </a:cubicBezTo>
                  <a:cubicBezTo>
                    <a:pt x="0" y="401"/>
                    <a:pt x="116" y="517"/>
                    <a:pt x="258" y="517"/>
                  </a:cubicBezTo>
                  <a:cubicBezTo>
                    <a:pt x="399" y="517"/>
                    <a:pt x="516" y="401"/>
                    <a:pt x="516" y="259"/>
                  </a:cubicBezTo>
                  <a:cubicBezTo>
                    <a:pt x="516" y="118"/>
                    <a:pt x="399"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21"/>
            <p:cNvSpPr/>
            <p:nvPr/>
          </p:nvSpPr>
          <p:spPr>
            <a:xfrm>
              <a:off x="3780395" y="3720173"/>
              <a:ext cx="21683" cy="21683"/>
            </a:xfrm>
            <a:custGeom>
              <a:rect b="b" l="l" r="r" t="t"/>
              <a:pathLst>
                <a:path extrusionOk="0" h="517" w="517">
                  <a:moveTo>
                    <a:pt x="258" y="1"/>
                  </a:moveTo>
                  <a:cubicBezTo>
                    <a:pt x="117" y="1"/>
                    <a:pt x="0" y="118"/>
                    <a:pt x="0" y="259"/>
                  </a:cubicBezTo>
                  <a:cubicBezTo>
                    <a:pt x="0" y="401"/>
                    <a:pt x="117" y="517"/>
                    <a:pt x="258" y="517"/>
                  </a:cubicBezTo>
                  <a:cubicBezTo>
                    <a:pt x="401" y="517"/>
                    <a:pt x="516" y="401"/>
                    <a:pt x="516" y="259"/>
                  </a:cubicBezTo>
                  <a:cubicBezTo>
                    <a:pt x="516" y="118"/>
                    <a:pt x="401"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21"/>
            <p:cNvSpPr/>
            <p:nvPr/>
          </p:nvSpPr>
          <p:spPr>
            <a:xfrm>
              <a:off x="3581896" y="3676933"/>
              <a:ext cx="21683" cy="21683"/>
            </a:xfrm>
            <a:custGeom>
              <a:rect b="b" l="l" r="r" t="t"/>
              <a:pathLst>
                <a:path extrusionOk="0" h="517" w="517">
                  <a:moveTo>
                    <a:pt x="259" y="0"/>
                  </a:moveTo>
                  <a:cubicBezTo>
                    <a:pt x="116" y="0"/>
                    <a:pt x="1" y="117"/>
                    <a:pt x="1" y="258"/>
                  </a:cubicBezTo>
                  <a:cubicBezTo>
                    <a:pt x="1" y="401"/>
                    <a:pt x="116" y="516"/>
                    <a:pt x="259" y="516"/>
                  </a:cubicBezTo>
                  <a:cubicBezTo>
                    <a:pt x="400" y="516"/>
                    <a:pt x="517" y="401"/>
                    <a:pt x="517" y="258"/>
                  </a:cubicBezTo>
                  <a:cubicBezTo>
                    <a:pt x="517" y="117"/>
                    <a:pt x="400" y="0"/>
                    <a:pt x="25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21"/>
            <p:cNvSpPr/>
            <p:nvPr/>
          </p:nvSpPr>
          <p:spPr>
            <a:xfrm>
              <a:off x="3502924" y="3676933"/>
              <a:ext cx="21683" cy="21683"/>
            </a:xfrm>
            <a:custGeom>
              <a:rect b="b" l="l" r="r" t="t"/>
              <a:pathLst>
                <a:path extrusionOk="0" h="517" w="517">
                  <a:moveTo>
                    <a:pt x="259" y="0"/>
                  </a:moveTo>
                  <a:cubicBezTo>
                    <a:pt x="104" y="0"/>
                    <a:pt x="1" y="117"/>
                    <a:pt x="1" y="258"/>
                  </a:cubicBezTo>
                  <a:cubicBezTo>
                    <a:pt x="1" y="401"/>
                    <a:pt x="104" y="516"/>
                    <a:pt x="259" y="516"/>
                  </a:cubicBezTo>
                  <a:cubicBezTo>
                    <a:pt x="400" y="516"/>
                    <a:pt x="517" y="401"/>
                    <a:pt x="517" y="258"/>
                  </a:cubicBezTo>
                  <a:cubicBezTo>
                    <a:pt x="517" y="117"/>
                    <a:pt x="400" y="0"/>
                    <a:pt x="25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21"/>
            <p:cNvSpPr/>
            <p:nvPr/>
          </p:nvSpPr>
          <p:spPr>
            <a:xfrm>
              <a:off x="3740930" y="3676933"/>
              <a:ext cx="21683" cy="21683"/>
            </a:xfrm>
            <a:custGeom>
              <a:rect b="b" l="l" r="r" t="t"/>
              <a:pathLst>
                <a:path extrusionOk="0" h="517" w="517">
                  <a:moveTo>
                    <a:pt x="258" y="0"/>
                  </a:moveTo>
                  <a:cubicBezTo>
                    <a:pt x="104" y="0"/>
                    <a:pt x="0" y="117"/>
                    <a:pt x="0" y="258"/>
                  </a:cubicBezTo>
                  <a:cubicBezTo>
                    <a:pt x="0" y="401"/>
                    <a:pt x="104" y="516"/>
                    <a:pt x="258" y="516"/>
                  </a:cubicBezTo>
                  <a:cubicBezTo>
                    <a:pt x="400" y="516"/>
                    <a:pt x="516" y="401"/>
                    <a:pt x="516" y="258"/>
                  </a:cubicBezTo>
                  <a:cubicBezTo>
                    <a:pt x="516" y="117"/>
                    <a:pt x="400"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21"/>
            <p:cNvSpPr/>
            <p:nvPr/>
          </p:nvSpPr>
          <p:spPr>
            <a:xfrm>
              <a:off x="3661413" y="3676933"/>
              <a:ext cx="21641" cy="21683"/>
            </a:xfrm>
            <a:custGeom>
              <a:rect b="b" l="l" r="r" t="t"/>
              <a:pathLst>
                <a:path extrusionOk="0" h="517" w="516">
                  <a:moveTo>
                    <a:pt x="258" y="0"/>
                  </a:moveTo>
                  <a:cubicBezTo>
                    <a:pt x="117" y="0"/>
                    <a:pt x="0" y="117"/>
                    <a:pt x="0" y="258"/>
                  </a:cubicBezTo>
                  <a:cubicBezTo>
                    <a:pt x="0" y="401"/>
                    <a:pt x="117" y="516"/>
                    <a:pt x="258" y="516"/>
                  </a:cubicBezTo>
                  <a:cubicBezTo>
                    <a:pt x="400" y="516"/>
                    <a:pt x="516" y="401"/>
                    <a:pt x="516" y="258"/>
                  </a:cubicBezTo>
                  <a:cubicBezTo>
                    <a:pt x="516" y="117"/>
                    <a:pt x="400"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21"/>
            <p:cNvSpPr/>
            <p:nvPr/>
          </p:nvSpPr>
          <p:spPr>
            <a:xfrm>
              <a:off x="3468324" y="3503849"/>
              <a:ext cx="136850" cy="108205"/>
            </a:xfrm>
            <a:custGeom>
              <a:rect b="b" l="l" r="r" t="t"/>
              <a:pathLst>
                <a:path extrusionOk="0" h="2580" w="3263">
                  <a:moveTo>
                    <a:pt x="1973" y="0"/>
                  </a:moveTo>
                  <a:cubicBezTo>
                    <a:pt x="1342" y="0"/>
                    <a:pt x="826" y="452"/>
                    <a:pt x="709" y="1032"/>
                  </a:cubicBezTo>
                  <a:cubicBezTo>
                    <a:pt x="310" y="1071"/>
                    <a:pt x="0" y="1406"/>
                    <a:pt x="0" y="1806"/>
                  </a:cubicBezTo>
                  <a:cubicBezTo>
                    <a:pt x="0" y="2232"/>
                    <a:pt x="336" y="2580"/>
                    <a:pt x="774" y="2580"/>
                  </a:cubicBezTo>
                  <a:lnTo>
                    <a:pt x="1973" y="2580"/>
                  </a:lnTo>
                  <a:cubicBezTo>
                    <a:pt x="2683" y="2580"/>
                    <a:pt x="3263" y="2000"/>
                    <a:pt x="3263" y="1290"/>
                  </a:cubicBezTo>
                  <a:cubicBezTo>
                    <a:pt x="3263" y="581"/>
                    <a:pt x="2683" y="0"/>
                    <a:pt x="1973"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21"/>
            <p:cNvSpPr/>
            <p:nvPr/>
          </p:nvSpPr>
          <p:spPr>
            <a:xfrm>
              <a:off x="3552119" y="3721851"/>
              <a:ext cx="160714" cy="108205"/>
            </a:xfrm>
            <a:custGeom>
              <a:rect b="b" l="l" r="r" t="t"/>
              <a:pathLst>
                <a:path extrusionOk="0" h="2580" w="3832">
                  <a:moveTo>
                    <a:pt x="1916" y="0"/>
                  </a:moveTo>
                  <a:cubicBezTo>
                    <a:pt x="1849" y="0"/>
                    <a:pt x="1781" y="26"/>
                    <a:pt x="1729" y="78"/>
                  </a:cubicBezTo>
                  <a:lnTo>
                    <a:pt x="1" y="1806"/>
                  </a:lnTo>
                  <a:lnTo>
                    <a:pt x="697" y="2502"/>
                  </a:lnTo>
                  <a:cubicBezTo>
                    <a:pt x="749" y="2554"/>
                    <a:pt x="817" y="2580"/>
                    <a:pt x="885" y="2580"/>
                  </a:cubicBezTo>
                  <a:cubicBezTo>
                    <a:pt x="952" y="2580"/>
                    <a:pt x="1020" y="2554"/>
                    <a:pt x="1072" y="2502"/>
                  </a:cubicBezTo>
                  <a:lnTo>
                    <a:pt x="1407" y="2167"/>
                  </a:lnTo>
                  <a:lnTo>
                    <a:pt x="1729" y="2502"/>
                  </a:lnTo>
                  <a:cubicBezTo>
                    <a:pt x="1781" y="2554"/>
                    <a:pt x="1849" y="2580"/>
                    <a:pt x="1916" y="2580"/>
                  </a:cubicBezTo>
                  <a:cubicBezTo>
                    <a:pt x="1984" y="2580"/>
                    <a:pt x="2052" y="2554"/>
                    <a:pt x="2104" y="2502"/>
                  </a:cubicBezTo>
                  <a:lnTo>
                    <a:pt x="2439" y="2167"/>
                  </a:lnTo>
                  <a:lnTo>
                    <a:pt x="2761" y="2502"/>
                  </a:lnTo>
                  <a:cubicBezTo>
                    <a:pt x="2812" y="2554"/>
                    <a:pt x="2877" y="2580"/>
                    <a:pt x="2955" y="2580"/>
                  </a:cubicBezTo>
                  <a:cubicBezTo>
                    <a:pt x="3019" y="2580"/>
                    <a:pt x="3084" y="2554"/>
                    <a:pt x="3135" y="2502"/>
                  </a:cubicBezTo>
                  <a:lnTo>
                    <a:pt x="3832" y="1806"/>
                  </a:lnTo>
                  <a:lnTo>
                    <a:pt x="2104" y="78"/>
                  </a:lnTo>
                  <a:cubicBezTo>
                    <a:pt x="2052" y="26"/>
                    <a:pt x="1984" y="0"/>
                    <a:pt x="191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21"/>
            <p:cNvSpPr/>
            <p:nvPr/>
          </p:nvSpPr>
          <p:spPr>
            <a:xfrm>
              <a:off x="3447774" y="3851653"/>
              <a:ext cx="369449" cy="21683"/>
            </a:xfrm>
            <a:custGeom>
              <a:rect b="b" l="l" r="r" t="t"/>
              <a:pathLst>
                <a:path extrusionOk="0" h="517" w="8809">
                  <a:moveTo>
                    <a:pt x="258" y="0"/>
                  </a:moveTo>
                  <a:cubicBezTo>
                    <a:pt x="116" y="0"/>
                    <a:pt x="0" y="116"/>
                    <a:pt x="0" y="258"/>
                  </a:cubicBezTo>
                  <a:cubicBezTo>
                    <a:pt x="0" y="400"/>
                    <a:pt x="116" y="516"/>
                    <a:pt x="258" y="516"/>
                  </a:cubicBezTo>
                  <a:lnTo>
                    <a:pt x="8550" y="516"/>
                  </a:lnTo>
                  <a:cubicBezTo>
                    <a:pt x="8693" y="516"/>
                    <a:pt x="8808" y="400"/>
                    <a:pt x="8808" y="258"/>
                  </a:cubicBezTo>
                  <a:cubicBezTo>
                    <a:pt x="8808" y="116"/>
                    <a:pt x="8693" y="0"/>
                    <a:pt x="855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121"/>
          <p:cNvGrpSpPr/>
          <p:nvPr/>
        </p:nvGrpSpPr>
        <p:grpSpPr>
          <a:xfrm>
            <a:off x="2205321" y="2810968"/>
            <a:ext cx="353261" cy="412228"/>
            <a:chOff x="2205321" y="2810968"/>
            <a:chExt cx="353261" cy="412228"/>
          </a:xfrm>
        </p:grpSpPr>
        <p:sp>
          <p:nvSpPr>
            <p:cNvPr id="4493" name="Google Shape;4493;p121"/>
            <p:cNvSpPr/>
            <p:nvPr/>
          </p:nvSpPr>
          <p:spPr>
            <a:xfrm>
              <a:off x="2205321" y="2810968"/>
              <a:ext cx="353261" cy="412228"/>
            </a:xfrm>
            <a:custGeom>
              <a:rect b="b" l="l" r="r" t="t"/>
              <a:pathLst>
                <a:path extrusionOk="0" h="9829" w="8423">
                  <a:moveTo>
                    <a:pt x="774" y="1"/>
                  </a:moveTo>
                  <a:cubicBezTo>
                    <a:pt x="336" y="1"/>
                    <a:pt x="0" y="348"/>
                    <a:pt x="0" y="775"/>
                  </a:cubicBezTo>
                  <a:cubicBezTo>
                    <a:pt x="0" y="1045"/>
                    <a:pt x="129" y="1277"/>
                    <a:pt x="336" y="1419"/>
                  </a:cubicBezTo>
                  <a:lnTo>
                    <a:pt x="336" y="2206"/>
                  </a:lnTo>
                  <a:cubicBezTo>
                    <a:pt x="129" y="2335"/>
                    <a:pt x="0" y="2580"/>
                    <a:pt x="0" y="2838"/>
                  </a:cubicBezTo>
                  <a:cubicBezTo>
                    <a:pt x="0" y="3108"/>
                    <a:pt x="129" y="3354"/>
                    <a:pt x="336" y="3483"/>
                  </a:cubicBezTo>
                  <a:lnTo>
                    <a:pt x="336" y="4269"/>
                  </a:lnTo>
                  <a:cubicBezTo>
                    <a:pt x="129" y="4411"/>
                    <a:pt x="0" y="4644"/>
                    <a:pt x="0" y="4914"/>
                  </a:cubicBezTo>
                  <a:cubicBezTo>
                    <a:pt x="0" y="5185"/>
                    <a:pt x="129" y="5417"/>
                    <a:pt x="336" y="5559"/>
                  </a:cubicBezTo>
                  <a:lnTo>
                    <a:pt x="336" y="6346"/>
                  </a:lnTo>
                  <a:cubicBezTo>
                    <a:pt x="129" y="6487"/>
                    <a:pt x="0" y="6720"/>
                    <a:pt x="0" y="6991"/>
                  </a:cubicBezTo>
                  <a:cubicBezTo>
                    <a:pt x="0" y="7261"/>
                    <a:pt x="129" y="7493"/>
                    <a:pt x="336" y="7636"/>
                  </a:cubicBezTo>
                  <a:lnTo>
                    <a:pt x="336" y="8422"/>
                  </a:lnTo>
                  <a:cubicBezTo>
                    <a:pt x="129" y="8551"/>
                    <a:pt x="0" y="8796"/>
                    <a:pt x="0" y="9054"/>
                  </a:cubicBezTo>
                  <a:cubicBezTo>
                    <a:pt x="0" y="9493"/>
                    <a:pt x="336" y="9828"/>
                    <a:pt x="774" y="9828"/>
                  </a:cubicBezTo>
                  <a:lnTo>
                    <a:pt x="7649" y="9828"/>
                  </a:lnTo>
                  <a:cubicBezTo>
                    <a:pt x="8074" y="9828"/>
                    <a:pt x="8423" y="9493"/>
                    <a:pt x="8423" y="9054"/>
                  </a:cubicBezTo>
                  <a:cubicBezTo>
                    <a:pt x="8423" y="8796"/>
                    <a:pt x="8280" y="8551"/>
                    <a:pt x="8074" y="8422"/>
                  </a:cubicBezTo>
                  <a:lnTo>
                    <a:pt x="8074" y="7636"/>
                  </a:lnTo>
                  <a:cubicBezTo>
                    <a:pt x="8280" y="7493"/>
                    <a:pt x="8423" y="7261"/>
                    <a:pt x="8423" y="6991"/>
                  </a:cubicBezTo>
                  <a:cubicBezTo>
                    <a:pt x="8423" y="6720"/>
                    <a:pt x="8280" y="6487"/>
                    <a:pt x="8074" y="6346"/>
                  </a:cubicBezTo>
                  <a:lnTo>
                    <a:pt x="8074" y="5559"/>
                  </a:lnTo>
                  <a:cubicBezTo>
                    <a:pt x="8280" y="5417"/>
                    <a:pt x="8423" y="5185"/>
                    <a:pt x="8423" y="4914"/>
                  </a:cubicBezTo>
                  <a:cubicBezTo>
                    <a:pt x="8423" y="4644"/>
                    <a:pt x="8280" y="4411"/>
                    <a:pt x="8074" y="4269"/>
                  </a:cubicBezTo>
                  <a:lnTo>
                    <a:pt x="8074" y="3483"/>
                  </a:lnTo>
                  <a:cubicBezTo>
                    <a:pt x="8280" y="3354"/>
                    <a:pt x="8423" y="3108"/>
                    <a:pt x="8423" y="2838"/>
                  </a:cubicBezTo>
                  <a:cubicBezTo>
                    <a:pt x="8423" y="2580"/>
                    <a:pt x="8280" y="2335"/>
                    <a:pt x="8074" y="2206"/>
                  </a:cubicBezTo>
                  <a:lnTo>
                    <a:pt x="8074" y="1419"/>
                  </a:lnTo>
                  <a:cubicBezTo>
                    <a:pt x="8280" y="1277"/>
                    <a:pt x="8423" y="1045"/>
                    <a:pt x="8423" y="775"/>
                  </a:cubicBezTo>
                  <a:cubicBezTo>
                    <a:pt x="8423" y="348"/>
                    <a:pt x="8074" y="1"/>
                    <a:pt x="764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21"/>
            <p:cNvSpPr/>
            <p:nvPr/>
          </p:nvSpPr>
          <p:spPr>
            <a:xfrm>
              <a:off x="2241011" y="2832609"/>
              <a:ext cx="281334" cy="368946"/>
            </a:xfrm>
            <a:custGeom>
              <a:rect b="b" l="l" r="r" t="t"/>
              <a:pathLst>
                <a:path extrusionOk="0" h="8797" w="6708">
                  <a:moveTo>
                    <a:pt x="259" y="1"/>
                  </a:moveTo>
                  <a:cubicBezTo>
                    <a:pt x="117" y="1"/>
                    <a:pt x="1" y="116"/>
                    <a:pt x="1" y="259"/>
                  </a:cubicBezTo>
                  <a:lnTo>
                    <a:pt x="1" y="8538"/>
                  </a:lnTo>
                  <a:cubicBezTo>
                    <a:pt x="1" y="8693"/>
                    <a:pt x="117" y="8796"/>
                    <a:pt x="259" y="8796"/>
                  </a:cubicBezTo>
                  <a:lnTo>
                    <a:pt x="6449" y="8796"/>
                  </a:lnTo>
                  <a:cubicBezTo>
                    <a:pt x="6592" y="8796"/>
                    <a:pt x="6707" y="8693"/>
                    <a:pt x="6707" y="8538"/>
                  </a:cubicBezTo>
                  <a:lnTo>
                    <a:pt x="6707" y="259"/>
                  </a:lnTo>
                  <a:cubicBezTo>
                    <a:pt x="6707" y="116"/>
                    <a:pt x="6592" y="1"/>
                    <a:pt x="644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21"/>
            <p:cNvSpPr/>
            <p:nvPr/>
          </p:nvSpPr>
          <p:spPr>
            <a:xfrm>
              <a:off x="2226962" y="2832609"/>
              <a:ext cx="309979" cy="21683"/>
            </a:xfrm>
            <a:custGeom>
              <a:rect b="b" l="l" r="r" t="t"/>
              <a:pathLst>
                <a:path extrusionOk="0" h="517" w="7391">
                  <a:moveTo>
                    <a:pt x="258" y="1"/>
                  </a:moveTo>
                  <a:cubicBezTo>
                    <a:pt x="117" y="1"/>
                    <a:pt x="0" y="116"/>
                    <a:pt x="0" y="259"/>
                  </a:cubicBezTo>
                  <a:cubicBezTo>
                    <a:pt x="0" y="400"/>
                    <a:pt x="117" y="516"/>
                    <a:pt x="258" y="516"/>
                  </a:cubicBezTo>
                  <a:lnTo>
                    <a:pt x="7133" y="516"/>
                  </a:lnTo>
                  <a:cubicBezTo>
                    <a:pt x="7274" y="516"/>
                    <a:pt x="7391" y="400"/>
                    <a:pt x="7391" y="259"/>
                  </a:cubicBezTo>
                  <a:cubicBezTo>
                    <a:pt x="7391" y="116"/>
                    <a:pt x="7274" y="1"/>
                    <a:pt x="713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21"/>
            <p:cNvSpPr/>
            <p:nvPr/>
          </p:nvSpPr>
          <p:spPr>
            <a:xfrm>
              <a:off x="2226962" y="3179867"/>
              <a:ext cx="309979" cy="21683"/>
            </a:xfrm>
            <a:custGeom>
              <a:rect b="b" l="l" r="r" t="t"/>
              <a:pathLst>
                <a:path extrusionOk="0" h="517" w="7391">
                  <a:moveTo>
                    <a:pt x="258" y="0"/>
                  </a:moveTo>
                  <a:cubicBezTo>
                    <a:pt x="117" y="0"/>
                    <a:pt x="0" y="116"/>
                    <a:pt x="0" y="258"/>
                  </a:cubicBezTo>
                  <a:cubicBezTo>
                    <a:pt x="0" y="413"/>
                    <a:pt x="117" y="516"/>
                    <a:pt x="258" y="516"/>
                  </a:cubicBezTo>
                  <a:lnTo>
                    <a:pt x="7133" y="516"/>
                  </a:lnTo>
                  <a:cubicBezTo>
                    <a:pt x="7274" y="516"/>
                    <a:pt x="7391" y="413"/>
                    <a:pt x="7391" y="258"/>
                  </a:cubicBezTo>
                  <a:cubicBezTo>
                    <a:pt x="7391" y="116"/>
                    <a:pt x="7274" y="0"/>
                    <a:pt x="713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21"/>
            <p:cNvSpPr/>
            <p:nvPr/>
          </p:nvSpPr>
          <p:spPr>
            <a:xfrm>
              <a:off x="2226962" y="3006196"/>
              <a:ext cx="64923" cy="21683"/>
            </a:xfrm>
            <a:custGeom>
              <a:rect b="b" l="l" r="r" t="t"/>
              <a:pathLst>
                <a:path extrusionOk="0" h="517" w="1548">
                  <a:moveTo>
                    <a:pt x="258" y="1"/>
                  </a:moveTo>
                  <a:cubicBezTo>
                    <a:pt x="117" y="1"/>
                    <a:pt x="0" y="118"/>
                    <a:pt x="0" y="259"/>
                  </a:cubicBezTo>
                  <a:cubicBezTo>
                    <a:pt x="0" y="401"/>
                    <a:pt x="117" y="517"/>
                    <a:pt x="258" y="517"/>
                  </a:cubicBezTo>
                  <a:lnTo>
                    <a:pt x="1290" y="517"/>
                  </a:lnTo>
                  <a:cubicBezTo>
                    <a:pt x="1432" y="517"/>
                    <a:pt x="1548" y="401"/>
                    <a:pt x="1548" y="259"/>
                  </a:cubicBezTo>
                  <a:cubicBezTo>
                    <a:pt x="1548" y="118"/>
                    <a:pt x="1432" y="1"/>
                    <a:pt x="129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21"/>
            <p:cNvSpPr/>
            <p:nvPr/>
          </p:nvSpPr>
          <p:spPr>
            <a:xfrm>
              <a:off x="2226962" y="3093304"/>
              <a:ext cx="122297" cy="21683"/>
            </a:xfrm>
            <a:custGeom>
              <a:rect b="b" l="l" r="r" t="t"/>
              <a:pathLst>
                <a:path extrusionOk="0" h="517" w="2916">
                  <a:moveTo>
                    <a:pt x="258" y="1"/>
                  </a:moveTo>
                  <a:cubicBezTo>
                    <a:pt x="117" y="1"/>
                    <a:pt x="0" y="116"/>
                    <a:pt x="0" y="259"/>
                  </a:cubicBezTo>
                  <a:cubicBezTo>
                    <a:pt x="0" y="400"/>
                    <a:pt x="117" y="517"/>
                    <a:pt x="258" y="517"/>
                  </a:cubicBezTo>
                  <a:lnTo>
                    <a:pt x="2657" y="517"/>
                  </a:lnTo>
                  <a:cubicBezTo>
                    <a:pt x="2800" y="517"/>
                    <a:pt x="2915" y="400"/>
                    <a:pt x="2915" y="259"/>
                  </a:cubicBezTo>
                  <a:cubicBezTo>
                    <a:pt x="2915" y="116"/>
                    <a:pt x="2800" y="1"/>
                    <a:pt x="2657"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21"/>
            <p:cNvSpPr/>
            <p:nvPr/>
          </p:nvSpPr>
          <p:spPr>
            <a:xfrm>
              <a:off x="2421686" y="2919172"/>
              <a:ext cx="115251" cy="21641"/>
            </a:xfrm>
            <a:custGeom>
              <a:rect b="b" l="l" r="r" t="t"/>
              <a:pathLst>
                <a:path extrusionOk="0" h="516" w="2748">
                  <a:moveTo>
                    <a:pt x="258" y="0"/>
                  </a:moveTo>
                  <a:cubicBezTo>
                    <a:pt x="117" y="0"/>
                    <a:pt x="0" y="116"/>
                    <a:pt x="0" y="258"/>
                  </a:cubicBezTo>
                  <a:cubicBezTo>
                    <a:pt x="0" y="413"/>
                    <a:pt x="117" y="516"/>
                    <a:pt x="258" y="516"/>
                  </a:cubicBezTo>
                  <a:lnTo>
                    <a:pt x="2490" y="516"/>
                  </a:lnTo>
                  <a:cubicBezTo>
                    <a:pt x="2631" y="516"/>
                    <a:pt x="2748" y="413"/>
                    <a:pt x="2748" y="258"/>
                  </a:cubicBezTo>
                  <a:cubicBezTo>
                    <a:pt x="2748" y="116"/>
                    <a:pt x="2631" y="0"/>
                    <a:pt x="249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21"/>
            <p:cNvSpPr/>
            <p:nvPr/>
          </p:nvSpPr>
          <p:spPr>
            <a:xfrm>
              <a:off x="2226962" y="2919172"/>
              <a:ext cx="108205" cy="21641"/>
            </a:xfrm>
            <a:custGeom>
              <a:rect b="b" l="l" r="r" t="t"/>
              <a:pathLst>
                <a:path extrusionOk="0" h="516" w="2580">
                  <a:moveTo>
                    <a:pt x="258" y="0"/>
                  </a:moveTo>
                  <a:cubicBezTo>
                    <a:pt x="117" y="0"/>
                    <a:pt x="0" y="116"/>
                    <a:pt x="0" y="258"/>
                  </a:cubicBezTo>
                  <a:cubicBezTo>
                    <a:pt x="0" y="413"/>
                    <a:pt x="117" y="516"/>
                    <a:pt x="258" y="516"/>
                  </a:cubicBezTo>
                  <a:lnTo>
                    <a:pt x="2322" y="516"/>
                  </a:lnTo>
                  <a:cubicBezTo>
                    <a:pt x="2464" y="516"/>
                    <a:pt x="2580" y="413"/>
                    <a:pt x="2580" y="258"/>
                  </a:cubicBezTo>
                  <a:cubicBezTo>
                    <a:pt x="2580" y="116"/>
                    <a:pt x="2464" y="0"/>
                    <a:pt x="232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21"/>
            <p:cNvSpPr/>
            <p:nvPr/>
          </p:nvSpPr>
          <p:spPr>
            <a:xfrm>
              <a:off x="2472013" y="3006196"/>
              <a:ext cx="64923" cy="21683"/>
            </a:xfrm>
            <a:custGeom>
              <a:rect b="b" l="l" r="r" t="t"/>
              <a:pathLst>
                <a:path extrusionOk="0" h="517" w="1548">
                  <a:moveTo>
                    <a:pt x="258" y="1"/>
                  </a:moveTo>
                  <a:cubicBezTo>
                    <a:pt x="116" y="1"/>
                    <a:pt x="0" y="118"/>
                    <a:pt x="0" y="259"/>
                  </a:cubicBezTo>
                  <a:cubicBezTo>
                    <a:pt x="0" y="401"/>
                    <a:pt x="116" y="517"/>
                    <a:pt x="258" y="517"/>
                  </a:cubicBezTo>
                  <a:lnTo>
                    <a:pt x="1290" y="517"/>
                  </a:lnTo>
                  <a:cubicBezTo>
                    <a:pt x="1431" y="517"/>
                    <a:pt x="1548" y="401"/>
                    <a:pt x="1548" y="259"/>
                  </a:cubicBezTo>
                  <a:cubicBezTo>
                    <a:pt x="1548" y="118"/>
                    <a:pt x="1431" y="1"/>
                    <a:pt x="129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21"/>
            <p:cNvSpPr/>
            <p:nvPr/>
          </p:nvSpPr>
          <p:spPr>
            <a:xfrm>
              <a:off x="2421686" y="3093304"/>
              <a:ext cx="115251" cy="21683"/>
            </a:xfrm>
            <a:custGeom>
              <a:rect b="b" l="l" r="r" t="t"/>
              <a:pathLst>
                <a:path extrusionOk="0" h="517" w="2748">
                  <a:moveTo>
                    <a:pt x="258" y="1"/>
                  </a:moveTo>
                  <a:cubicBezTo>
                    <a:pt x="117" y="1"/>
                    <a:pt x="0" y="116"/>
                    <a:pt x="0" y="259"/>
                  </a:cubicBezTo>
                  <a:cubicBezTo>
                    <a:pt x="0" y="400"/>
                    <a:pt x="117" y="517"/>
                    <a:pt x="258" y="517"/>
                  </a:cubicBezTo>
                  <a:lnTo>
                    <a:pt x="2490" y="517"/>
                  </a:lnTo>
                  <a:cubicBezTo>
                    <a:pt x="2631" y="517"/>
                    <a:pt x="2748" y="400"/>
                    <a:pt x="2748" y="259"/>
                  </a:cubicBezTo>
                  <a:cubicBezTo>
                    <a:pt x="2748" y="116"/>
                    <a:pt x="2631" y="1"/>
                    <a:pt x="249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21"/>
            <p:cNvSpPr/>
            <p:nvPr/>
          </p:nvSpPr>
          <p:spPr>
            <a:xfrm>
              <a:off x="2261730" y="2905164"/>
              <a:ext cx="245894" cy="223792"/>
            </a:xfrm>
            <a:custGeom>
              <a:rect b="b" l="l" r="r" t="t"/>
              <a:pathLst>
                <a:path extrusionOk="0" h="5336" w="5863">
                  <a:moveTo>
                    <a:pt x="2851" y="0"/>
                  </a:moveTo>
                  <a:cubicBezTo>
                    <a:pt x="2731" y="0"/>
                    <a:pt x="2609" y="8"/>
                    <a:pt x="2486" y="25"/>
                  </a:cubicBezTo>
                  <a:cubicBezTo>
                    <a:pt x="1312" y="192"/>
                    <a:pt x="384" y="1120"/>
                    <a:pt x="229" y="2294"/>
                  </a:cubicBezTo>
                  <a:cubicBezTo>
                    <a:pt x="1" y="3936"/>
                    <a:pt x="1275" y="5336"/>
                    <a:pt x="2865" y="5336"/>
                  </a:cubicBezTo>
                  <a:cubicBezTo>
                    <a:pt x="3073" y="5336"/>
                    <a:pt x="3288" y="5312"/>
                    <a:pt x="3505" y="5261"/>
                  </a:cubicBezTo>
                  <a:cubicBezTo>
                    <a:pt x="4473" y="5029"/>
                    <a:pt x="5221" y="4281"/>
                    <a:pt x="5453" y="3313"/>
                  </a:cubicBezTo>
                  <a:cubicBezTo>
                    <a:pt x="5862" y="1567"/>
                    <a:pt x="4540" y="0"/>
                    <a:pt x="2851"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21"/>
            <p:cNvSpPr/>
            <p:nvPr/>
          </p:nvSpPr>
          <p:spPr>
            <a:xfrm>
              <a:off x="2291842" y="2926721"/>
              <a:ext cx="180216" cy="180719"/>
            </a:xfrm>
            <a:custGeom>
              <a:rect b="b" l="l" r="r" t="t"/>
              <a:pathLst>
                <a:path extrusionOk="0" h="4309" w="4297">
                  <a:moveTo>
                    <a:pt x="2142" y="1"/>
                  </a:moveTo>
                  <a:cubicBezTo>
                    <a:pt x="955" y="1"/>
                    <a:pt x="1" y="967"/>
                    <a:pt x="1" y="2154"/>
                  </a:cubicBezTo>
                  <a:cubicBezTo>
                    <a:pt x="1" y="3340"/>
                    <a:pt x="955" y="4308"/>
                    <a:pt x="2142" y="4308"/>
                  </a:cubicBezTo>
                  <a:cubicBezTo>
                    <a:pt x="3328" y="4308"/>
                    <a:pt x="4296" y="3340"/>
                    <a:pt x="4296" y="2154"/>
                  </a:cubicBezTo>
                  <a:cubicBezTo>
                    <a:pt x="4296" y="967"/>
                    <a:pt x="3328" y="1"/>
                    <a:pt x="2142"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21"/>
            <p:cNvSpPr/>
            <p:nvPr/>
          </p:nvSpPr>
          <p:spPr>
            <a:xfrm>
              <a:off x="2381131" y="2956246"/>
              <a:ext cx="69788" cy="71634"/>
            </a:xfrm>
            <a:custGeom>
              <a:rect b="b" l="l" r="r" t="t"/>
              <a:pathLst>
                <a:path extrusionOk="0" h="1708" w="1664">
                  <a:moveTo>
                    <a:pt x="691" y="1"/>
                  </a:moveTo>
                  <a:cubicBezTo>
                    <a:pt x="672" y="1"/>
                    <a:pt x="653" y="2"/>
                    <a:pt x="632" y="5"/>
                  </a:cubicBezTo>
                  <a:cubicBezTo>
                    <a:pt x="568" y="31"/>
                    <a:pt x="516" y="70"/>
                    <a:pt x="477" y="134"/>
                  </a:cubicBezTo>
                  <a:lnTo>
                    <a:pt x="52" y="882"/>
                  </a:lnTo>
                  <a:cubicBezTo>
                    <a:pt x="1" y="960"/>
                    <a:pt x="1" y="1051"/>
                    <a:pt x="52" y="1140"/>
                  </a:cubicBezTo>
                  <a:lnTo>
                    <a:pt x="322" y="1605"/>
                  </a:lnTo>
                  <a:cubicBezTo>
                    <a:pt x="362" y="1670"/>
                    <a:pt x="426" y="1708"/>
                    <a:pt x="516" y="1708"/>
                  </a:cubicBezTo>
                  <a:lnTo>
                    <a:pt x="1432" y="1708"/>
                  </a:lnTo>
                  <a:cubicBezTo>
                    <a:pt x="1548" y="1708"/>
                    <a:pt x="1651" y="1618"/>
                    <a:pt x="1651" y="1489"/>
                  </a:cubicBezTo>
                  <a:cubicBezTo>
                    <a:pt x="1664" y="896"/>
                    <a:pt x="1354" y="341"/>
                    <a:pt x="838" y="31"/>
                  </a:cubicBezTo>
                  <a:cubicBezTo>
                    <a:pt x="791" y="12"/>
                    <a:pt x="744" y="1"/>
                    <a:pt x="69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21"/>
            <p:cNvSpPr/>
            <p:nvPr/>
          </p:nvSpPr>
          <p:spPr>
            <a:xfrm>
              <a:off x="2340534" y="3025153"/>
              <a:ext cx="82286" cy="60645"/>
            </a:xfrm>
            <a:custGeom>
              <a:rect b="b" l="l" r="r" t="t"/>
              <a:pathLst>
                <a:path extrusionOk="0" h="1446" w="1962">
                  <a:moveTo>
                    <a:pt x="723" y="1"/>
                  </a:moveTo>
                  <a:cubicBezTo>
                    <a:pt x="633" y="1"/>
                    <a:pt x="542" y="52"/>
                    <a:pt x="504" y="130"/>
                  </a:cubicBezTo>
                  <a:lnTo>
                    <a:pt x="78" y="878"/>
                  </a:lnTo>
                  <a:cubicBezTo>
                    <a:pt x="1" y="993"/>
                    <a:pt x="40" y="1148"/>
                    <a:pt x="169" y="1226"/>
                  </a:cubicBezTo>
                  <a:cubicBezTo>
                    <a:pt x="413" y="1368"/>
                    <a:pt x="697" y="1445"/>
                    <a:pt x="981" y="1445"/>
                  </a:cubicBezTo>
                  <a:cubicBezTo>
                    <a:pt x="1265" y="1445"/>
                    <a:pt x="1548" y="1368"/>
                    <a:pt x="1806" y="1226"/>
                  </a:cubicBezTo>
                  <a:cubicBezTo>
                    <a:pt x="1923" y="1148"/>
                    <a:pt x="1961" y="993"/>
                    <a:pt x="1897" y="878"/>
                  </a:cubicBezTo>
                  <a:lnTo>
                    <a:pt x="1471" y="130"/>
                  </a:lnTo>
                  <a:cubicBezTo>
                    <a:pt x="1419" y="52"/>
                    <a:pt x="1330" y="1"/>
                    <a:pt x="123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21"/>
            <p:cNvSpPr/>
            <p:nvPr/>
          </p:nvSpPr>
          <p:spPr>
            <a:xfrm>
              <a:off x="2313483" y="2956246"/>
              <a:ext cx="68782" cy="71634"/>
            </a:xfrm>
            <a:custGeom>
              <a:rect b="b" l="l" r="r" t="t"/>
              <a:pathLst>
                <a:path extrusionOk="0" h="1708" w="1640">
                  <a:moveTo>
                    <a:pt x="954" y="1"/>
                  </a:moveTo>
                  <a:cubicBezTo>
                    <a:pt x="903" y="1"/>
                    <a:pt x="852" y="12"/>
                    <a:pt x="814" y="31"/>
                  </a:cubicBezTo>
                  <a:cubicBezTo>
                    <a:pt x="310" y="328"/>
                    <a:pt x="1" y="870"/>
                    <a:pt x="1" y="1450"/>
                  </a:cubicBezTo>
                  <a:cubicBezTo>
                    <a:pt x="1" y="1592"/>
                    <a:pt x="117" y="1708"/>
                    <a:pt x="259" y="1708"/>
                  </a:cubicBezTo>
                  <a:lnTo>
                    <a:pt x="1110" y="1708"/>
                  </a:lnTo>
                  <a:cubicBezTo>
                    <a:pt x="1201" y="1708"/>
                    <a:pt x="1291" y="1656"/>
                    <a:pt x="1342" y="1579"/>
                  </a:cubicBezTo>
                  <a:lnTo>
                    <a:pt x="1600" y="1140"/>
                  </a:lnTo>
                  <a:cubicBezTo>
                    <a:pt x="1639" y="1051"/>
                    <a:pt x="1639" y="960"/>
                    <a:pt x="1600" y="882"/>
                  </a:cubicBezTo>
                  <a:lnTo>
                    <a:pt x="1162" y="134"/>
                  </a:lnTo>
                  <a:cubicBezTo>
                    <a:pt x="1136" y="70"/>
                    <a:pt x="1072" y="31"/>
                    <a:pt x="1007" y="5"/>
                  </a:cubicBezTo>
                  <a:cubicBezTo>
                    <a:pt x="990" y="2"/>
                    <a:pt x="972" y="1"/>
                    <a:pt x="95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21"/>
            <p:cNvSpPr/>
            <p:nvPr/>
          </p:nvSpPr>
          <p:spPr>
            <a:xfrm>
              <a:off x="2381634" y="3025153"/>
              <a:ext cx="41185" cy="60645"/>
            </a:xfrm>
            <a:custGeom>
              <a:rect b="b" l="l" r="r" t="t"/>
              <a:pathLst>
                <a:path extrusionOk="0" h="1446" w="982">
                  <a:moveTo>
                    <a:pt x="1" y="1"/>
                  </a:moveTo>
                  <a:lnTo>
                    <a:pt x="1" y="1445"/>
                  </a:lnTo>
                  <a:cubicBezTo>
                    <a:pt x="285" y="1445"/>
                    <a:pt x="568" y="1368"/>
                    <a:pt x="826" y="1226"/>
                  </a:cubicBezTo>
                  <a:cubicBezTo>
                    <a:pt x="943" y="1148"/>
                    <a:pt x="981" y="993"/>
                    <a:pt x="917" y="878"/>
                  </a:cubicBezTo>
                  <a:lnTo>
                    <a:pt x="491" y="130"/>
                  </a:lnTo>
                  <a:cubicBezTo>
                    <a:pt x="439" y="52"/>
                    <a:pt x="350"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21"/>
            <p:cNvSpPr/>
            <p:nvPr/>
          </p:nvSpPr>
          <p:spPr>
            <a:xfrm>
              <a:off x="2349215" y="2984597"/>
              <a:ext cx="64923" cy="64923"/>
            </a:xfrm>
            <a:custGeom>
              <a:rect b="b" l="l" r="r" t="t"/>
              <a:pathLst>
                <a:path extrusionOk="0" h="1548" w="1548">
                  <a:moveTo>
                    <a:pt x="774" y="0"/>
                  </a:moveTo>
                  <a:cubicBezTo>
                    <a:pt x="349" y="0"/>
                    <a:pt x="0" y="349"/>
                    <a:pt x="0" y="774"/>
                  </a:cubicBezTo>
                  <a:cubicBezTo>
                    <a:pt x="0" y="1200"/>
                    <a:pt x="349" y="1548"/>
                    <a:pt x="774" y="1548"/>
                  </a:cubicBezTo>
                  <a:cubicBezTo>
                    <a:pt x="1200" y="1548"/>
                    <a:pt x="1548" y="1200"/>
                    <a:pt x="1548" y="774"/>
                  </a:cubicBezTo>
                  <a:cubicBezTo>
                    <a:pt x="1548" y="349"/>
                    <a:pt x="1200" y="0"/>
                    <a:pt x="774"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21"/>
            <p:cNvSpPr/>
            <p:nvPr/>
          </p:nvSpPr>
          <p:spPr>
            <a:xfrm>
              <a:off x="2370814" y="3006196"/>
              <a:ext cx="21683" cy="21683"/>
            </a:xfrm>
            <a:custGeom>
              <a:rect b="b" l="l" r="r" t="t"/>
              <a:pathLst>
                <a:path extrusionOk="0" h="517" w="517">
                  <a:moveTo>
                    <a:pt x="259" y="1"/>
                  </a:moveTo>
                  <a:cubicBezTo>
                    <a:pt x="118" y="1"/>
                    <a:pt x="1" y="118"/>
                    <a:pt x="1" y="259"/>
                  </a:cubicBezTo>
                  <a:cubicBezTo>
                    <a:pt x="1" y="401"/>
                    <a:pt x="118" y="517"/>
                    <a:pt x="259" y="517"/>
                  </a:cubicBezTo>
                  <a:cubicBezTo>
                    <a:pt x="401" y="517"/>
                    <a:pt x="517" y="401"/>
                    <a:pt x="517" y="259"/>
                  </a:cubicBezTo>
                  <a:cubicBezTo>
                    <a:pt x="517" y="118"/>
                    <a:pt x="401"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21"/>
            <p:cNvSpPr/>
            <p:nvPr/>
          </p:nvSpPr>
          <p:spPr>
            <a:xfrm>
              <a:off x="2381634" y="3006196"/>
              <a:ext cx="10862" cy="21683"/>
            </a:xfrm>
            <a:custGeom>
              <a:rect b="b" l="l" r="r" t="t"/>
              <a:pathLst>
                <a:path extrusionOk="0" h="517" w="259">
                  <a:moveTo>
                    <a:pt x="1" y="1"/>
                  </a:moveTo>
                  <a:lnTo>
                    <a:pt x="1" y="517"/>
                  </a:lnTo>
                  <a:cubicBezTo>
                    <a:pt x="143" y="517"/>
                    <a:pt x="259" y="401"/>
                    <a:pt x="259" y="259"/>
                  </a:cubicBezTo>
                  <a:cubicBezTo>
                    <a:pt x="259" y="118"/>
                    <a:pt x="143" y="1"/>
                    <a:pt x="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2" name="Google Shape;4512;p121"/>
          <p:cNvGrpSpPr/>
          <p:nvPr/>
        </p:nvGrpSpPr>
        <p:grpSpPr>
          <a:xfrm>
            <a:off x="5927731" y="2139602"/>
            <a:ext cx="412186" cy="412312"/>
            <a:chOff x="5927731" y="2139602"/>
            <a:chExt cx="412186" cy="412312"/>
          </a:xfrm>
        </p:grpSpPr>
        <p:sp>
          <p:nvSpPr>
            <p:cNvPr id="4513" name="Google Shape;4513;p121"/>
            <p:cNvSpPr/>
            <p:nvPr/>
          </p:nvSpPr>
          <p:spPr>
            <a:xfrm>
              <a:off x="5927731" y="2139602"/>
              <a:ext cx="412186" cy="412312"/>
            </a:xfrm>
            <a:custGeom>
              <a:rect b="b" l="l" r="r" t="t"/>
              <a:pathLst>
                <a:path extrusionOk="0" h="9831" w="9828">
                  <a:moveTo>
                    <a:pt x="5185" y="5304"/>
                  </a:moveTo>
                  <a:lnTo>
                    <a:pt x="5340" y="5910"/>
                  </a:lnTo>
                  <a:lnTo>
                    <a:pt x="5147" y="5961"/>
                  </a:lnTo>
                  <a:lnTo>
                    <a:pt x="5044" y="5820"/>
                  </a:lnTo>
                  <a:lnTo>
                    <a:pt x="5185" y="5304"/>
                  </a:lnTo>
                  <a:close/>
                  <a:moveTo>
                    <a:pt x="4342" y="0"/>
                  </a:moveTo>
                  <a:cubicBezTo>
                    <a:pt x="4087" y="0"/>
                    <a:pt x="3857" y="126"/>
                    <a:pt x="3715" y="338"/>
                  </a:cubicBezTo>
                  <a:cubicBezTo>
                    <a:pt x="3658" y="325"/>
                    <a:pt x="3602" y="319"/>
                    <a:pt x="3547" y="319"/>
                  </a:cubicBezTo>
                  <a:cubicBezTo>
                    <a:pt x="3221" y="319"/>
                    <a:pt x="2922" y="535"/>
                    <a:pt x="2812" y="854"/>
                  </a:cubicBezTo>
                  <a:cubicBezTo>
                    <a:pt x="2696" y="854"/>
                    <a:pt x="2593" y="893"/>
                    <a:pt x="2490" y="957"/>
                  </a:cubicBezTo>
                  <a:cubicBezTo>
                    <a:pt x="2309" y="1061"/>
                    <a:pt x="2180" y="1215"/>
                    <a:pt x="2129" y="1422"/>
                  </a:cubicBezTo>
                  <a:lnTo>
                    <a:pt x="2064" y="1641"/>
                  </a:lnTo>
                  <a:cubicBezTo>
                    <a:pt x="2000" y="1602"/>
                    <a:pt x="1909" y="1564"/>
                    <a:pt x="1832" y="1538"/>
                  </a:cubicBezTo>
                  <a:lnTo>
                    <a:pt x="1897" y="1293"/>
                  </a:lnTo>
                  <a:cubicBezTo>
                    <a:pt x="2000" y="880"/>
                    <a:pt x="1754" y="455"/>
                    <a:pt x="1342" y="352"/>
                  </a:cubicBezTo>
                  <a:cubicBezTo>
                    <a:pt x="1277" y="335"/>
                    <a:pt x="1212" y="326"/>
                    <a:pt x="1146" y="326"/>
                  </a:cubicBezTo>
                  <a:cubicBezTo>
                    <a:pt x="1014" y="326"/>
                    <a:pt x="882" y="360"/>
                    <a:pt x="762" y="429"/>
                  </a:cubicBezTo>
                  <a:cubicBezTo>
                    <a:pt x="581" y="532"/>
                    <a:pt x="452" y="699"/>
                    <a:pt x="401" y="893"/>
                  </a:cubicBezTo>
                  <a:lnTo>
                    <a:pt x="207" y="1590"/>
                  </a:lnTo>
                  <a:cubicBezTo>
                    <a:pt x="155" y="1783"/>
                    <a:pt x="181" y="1989"/>
                    <a:pt x="284" y="2170"/>
                  </a:cubicBezTo>
                  <a:cubicBezTo>
                    <a:pt x="387" y="2350"/>
                    <a:pt x="555" y="2479"/>
                    <a:pt x="762" y="2531"/>
                  </a:cubicBezTo>
                  <a:lnTo>
                    <a:pt x="697" y="2776"/>
                  </a:lnTo>
                  <a:cubicBezTo>
                    <a:pt x="645" y="2969"/>
                    <a:pt x="671" y="3176"/>
                    <a:pt x="774" y="3356"/>
                  </a:cubicBezTo>
                  <a:cubicBezTo>
                    <a:pt x="877" y="3537"/>
                    <a:pt x="1046" y="3666"/>
                    <a:pt x="1238" y="3717"/>
                  </a:cubicBezTo>
                  <a:cubicBezTo>
                    <a:pt x="1303" y="3743"/>
                    <a:pt x="1381" y="3743"/>
                    <a:pt x="1445" y="3743"/>
                  </a:cubicBezTo>
                  <a:lnTo>
                    <a:pt x="1510" y="3743"/>
                  </a:lnTo>
                  <a:lnTo>
                    <a:pt x="1109" y="5188"/>
                  </a:lnTo>
                  <a:lnTo>
                    <a:pt x="774" y="5188"/>
                  </a:lnTo>
                  <a:cubicBezTo>
                    <a:pt x="349" y="5188"/>
                    <a:pt x="0" y="5536"/>
                    <a:pt x="0" y="5961"/>
                  </a:cubicBezTo>
                  <a:lnTo>
                    <a:pt x="0" y="9057"/>
                  </a:lnTo>
                  <a:cubicBezTo>
                    <a:pt x="0" y="9483"/>
                    <a:pt x="349" y="9831"/>
                    <a:pt x="774" y="9831"/>
                  </a:cubicBezTo>
                  <a:lnTo>
                    <a:pt x="9054" y="9831"/>
                  </a:lnTo>
                  <a:cubicBezTo>
                    <a:pt x="9492" y="9831"/>
                    <a:pt x="9828" y="9483"/>
                    <a:pt x="9828" y="9057"/>
                  </a:cubicBezTo>
                  <a:lnTo>
                    <a:pt x="9828" y="5961"/>
                  </a:lnTo>
                  <a:cubicBezTo>
                    <a:pt x="9828" y="5665"/>
                    <a:pt x="9661" y="5407"/>
                    <a:pt x="9415" y="5278"/>
                  </a:cubicBezTo>
                  <a:cubicBezTo>
                    <a:pt x="9415" y="5213"/>
                    <a:pt x="9415" y="5162"/>
                    <a:pt x="9389" y="5098"/>
                  </a:cubicBezTo>
                  <a:lnTo>
                    <a:pt x="8951" y="3434"/>
                  </a:lnTo>
                  <a:cubicBezTo>
                    <a:pt x="8887" y="3201"/>
                    <a:pt x="8732" y="3021"/>
                    <a:pt x="8512" y="2931"/>
                  </a:cubicBezTo>
                  <a:lnTo>
                    <a:pt x="7004" y="2261"/>
                  </a:lnTo>
                  <a:cubicBezTo>
                    <a:pt x="6904" y="2218"/>
                    <a:pt x="6799" y="2197"/>
                    <a:pt x="6695" y="2197"/>
                  </a:cubicBezTo>
                  <a:cubicBezTo>
                    <a:pt x="6452" y="2197"/>
                    <a:pt x="6216" y="2310"/>
                    <a:pt x="6062" y="2518"/>
                  </a:cubicBezTo>
                  <a:lnTo>
                    <a:pt x="5843" y="2815"/>
                  </a:lnTo>
                  <a:lnTo>
                    <a:pt x="5946" y="2441"/>
                  </a:lnTo>
                  <a:cubicBezTo>
                    <a:pt x="6036" y="2118"/>
                    <a:pt x="5895" y="1783"/>
                    <a:pt x="5637" y="1602"/>
                  </a:cubicBezTo>
                  <a:cubicBezTo>
                    <a:pt x="5714" y="1215"/>
                    <a:pt x="5494" y="828"/>
                    <a:pt x="5121" y="713"/>
                  </a:cubicBezTo>
                  <a:cubicBezTo>
                    <a:pt x="5095" y="390"/>
                    <a:pt x="4875" y="106"/>
                    <a:pt x="4553" y="29"/>
                  </a:cubicBezTo>
                  <a:cubicBezTo>
                    <a:pt x="4482" y="10"/>
                    <a:pt x="4411" y="0"/>
                    <a:pt x="434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21"/>
            <p:cNvSpPr/>
            <p:nvPr/>
          </p:nvSpPr>
          <p:spPr>
            <a:xfrm>
              <a:off x="5949372" y="2378782"/>
              <a:ext cx="368904" cy="151487"/>
            </a:xfrm>
            <a:custGeom>
              <a:rect b="b" l="l" r="r" t="t"/>
              <a:pathLst>
                <a:path extrusionOk="0" h="3612" w="8796">
                  <a:moveTo>
                    <a:pt x="258" y="1"/>
                  </a:moveTo>
                  <a:cubicBezTo>
                    <a:pt x="117" y="1"/>
                    <a:pt x="0" y="117"/>
                    <a:pt x="0" y="258"/>
                  </a:cubicBezTo>
                  <a:lnTo>
                    <a:pt x="0" y="3354"/>
                  </a:lnTo>
                  <a:cubicBezTo>
                    <a:pt x="0" y="3496"/>
                    <a:pt x="117" y="3612"/>
                    <a:pt x="258" y="3612"/>
                  </a:cubicBezTo>
                  <a:lnTo>
                    <a:pt x="8538" y="3612"/>
                  </a:lnTo>
                  <a:cubicBezTo>
                    <a:pt x="8680" y="3612"/>
                    <a:pt x="8796" y="3496"/>
                    <a:pt x="8796" y="3354"/>
                  </a:cubicBezTo>
                  <a:lnTo>
                    <a:pt x="8796" y="258"/>
                  </a:lnTo>
                  <a:cubicBezTo>
                    <a:pt x="8796" y="117"/>
                    <a:pt x="8680" y="1"/>
                    <a:pt x="8538" y="1"/>
                  </a:cubicBezTo>
                  <a:lnTo>
                    <a:pt x="5637" y="1"/>
                  </a:lnTo>
                  <a:cubicBezTo>
                    <a:pt x="5534" y="1"/>
                    <a:pt x="5443" y="66"/>
                    <a:pt x="5405" y="155"/>
                  </a:cubicBezTo>
                  <a:lnTo>
                    <a:pt x="4966" y="1187"/>
                  </a:lnTo>
                  <a:cubicBezTo>
                    <a:pt x="4927" y="1290"/>
                    <a:pt x="4953" y="1393"/>
                    <a:pt x="5018" y="1471"/>
                  </a:cubicBezTo>
                  <a:lnTo>
                    <a:pt x="5417" y="1909"/>
                  </a:lnTo>
                  <a:lnTo>
                    <a:pt x="4927" y="2322"/>
                  </a:lnTo>
                  <a:lnTo>
                    <a:pt x="4399" y="1871"/>
                  </a:lnTo>
                  <a:lnTo>
                    <a:pt x="4643" y="1419"/>
                  </a:lnTo>
                  <a:cubicBezTo>
                    <a:pt x="4695" y="1329"/>
                    <a:pt x="4682" y="1226"/>
                    <a:pt x="4631" y="1149"/>
                  </a:cubicBezTo>
                  <a:lnTo>
                    <a:pt x="3895" y="117"/>
                  </a:lnTo>
                  <a:cubicBezTo>
                    <a:pt x="3844" y="40"/>
                    <a:pt x="3766" y="1"/>
                    <a:pt x="368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21"/>
            <p:cNvSpPr/>
            <p:nvPr/>
          </p:nvSpPr>
          <p:spPr>
            <a:xfrm>
              <a:off x="6155965" y="2253425"/>
              <a:ext cx="146664" cy="146916"/>
            </a:xfrm>
            <a:custGeom>
              <a:rect b="b" l="l" r="r" t="t"/>
              <a:pathLst>
                <a:path extrusionOk="0" h="3503" w="3497">
                  <a:moveTo>
                    <a:pt x="1248" y="0"/>
                  </a:moveTo>
                  <a:cubicBezTo>
                    <a:pt x="1166" y="0"/>
                    <a:pt x="1091" y="38"/>
                    <a:pt x="1046" y="101"/>
                  </a:cubicBezTo>
                  <a:lnTo>
                    <a:pt x="66" y="1442"/>
                  </a:lnTo>
                  <a:cubicBezTo>
                    <a:pt x="14" y="1493"/>
                    <a:pt x="1" y="1584"/>
                    <a:pt x="14" y="1662"/>
                  </a:cubicBezTo>
                  <a:lnTo>
                    <a:pt x="465" y="3312"/>
                  </a:lnTo>
                  <a:cubicBezTo>
                    <a:pt x="498" y="3430"/>
                    <a:pt x="600" y="3503"/>
                    <a:pt x="708" y="3503"/>
                  </a:cubicBezTo>
                  <a:cubicBezTo>
                    <a:pt x="730" y="3503"/>
                    <a:pt x="753" y="3500"/>
                    <a:pt x="775" y="3493"/>
                  </a:cubicBezTo>
                  <a:lnTo>
                    <a:pt x="3277" y="2835"/>
                  </a:lnTo>
                  <a:cubicBezTo>
                    <a:pt x="3406" y="2797"/>
                    <a:pt x="3496" y="2654"/>
                    <a:pt x="3457" y="2513"/>
                  </a:cubicBezTo>
                  <a:lnTo>
                    <a:pt x="3006" y="849"/>
                  </a:lnTo>
                  <a:cubicBezTo>
                    <a:pt x="2993" y="785"/>
                    <a:pt x="2941" y="720"/>
                    <a:pt x="2864" y="681"/>
                  </a:cubicBezTo>
                  <a:lnTo>
                    <a:pt x="1356" y="23"/>
                  </a:lnTo>
                  <a:cubicBezTo>
                    <a:pt x="1320" y="7"/>
                    <a:pt x="1283" y="0"/>
                    <a:pt x="124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21"/>
            <p:cNvSpPr/>
            <p:nvPr/>
          </p:nvSpPr>
          <p:spPr>
            <a:xfrm>
              <a:off x="6193836" y="2317299"/>
              <a:ext cx="78512" cy="77253"/>
            </a:xfrm>
            <a:custGeom>
              <a:rect b="b" l="l" r="r" t="t"/>
              <a:pathLst>
                <a:path extrusionOk="0" h="1842" w="1872">
                  <a:moveTo>
                    <a:pt x="1289" y="0"/>
                  </a:moveTo>
                  <a:cubicBezTo>
                    <a:pt x="1268" y="0"/>
                    <a:pt x="1247" y="3"/>
                    <a:pt x="1226" y="10"/>
                  </a:cubicBezTo>
                  <a:lnTo>
                    <a:pt x="220" y="280"/>
                  </a:lnTo>
                  <a:cubicBezTo>
                    <a:pt x="91" y="319"/>
                    <a:pt x="1" y="461"/>
                    <a:pt x="40" y="603"/>
                  </a:cubicBezTo>
                  <a:lnTo>
                    <a:pt x="375" y="1841"/>
                  </a:lnTo>
                  <a:lnTo>
                    <a:pt x="878" y="1712"/>
                  </a:lnTo>
                  <a:lnTo>
                    <a:pt x="607" y="718"/>
                  </a:lnTo>
                  <a:lnTo>
                    <a:pt x="1110" y="577"/>
                  </a:lnTo>
                  <a:lnTo>
                    <a:pt x="1368" y="1570"/>
                  </a:lnTo>
                  <a:lnTo>
                    <a:pt x="1871" y="1441"/>
                  </a:lnTo>
                  <a:lnTo>
                    <a:pt x="1536" y="190"/>
                  </a:lnTo>
                  <a:cubicBezTo>
                    <a:pt x="1503" y="82"/>
                    <a:pt x="1398" y="0"/>
                    <a:pt x="128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21"/>
            <p:cNvSpPr/>
            <p:nvPr/>
          </p:nvSpPr>
          <p:spPr>
            <a:xfrm>
              <a:off x="6224116" y="2317299"/>
              <a:ext cx="48231" cy="65846"/>
            </a:xfrm>
            <a:custGeom>
              <a:rect b="b" l="l" r="r" t="t"/>
              <a:pathLst>
                <a:path extrusionOk="0" h="1570" w="1150">
                  <a:moveTo>
                    <a:pt x="567" y="0"/>
                  </a:moveTo>
                  <a:cubicBezTo>
                    <a:pt x="546" y="0"/>
                    <a:pt x="525" y="3"/>
                    <a:pt x="504" y="10"/>
                  </a:cubicBezTo>
                  <a:lnTo>
                    <a:pt x="1" y="151"/>
                  </a:lnTo>
                  <a:lnTo>
                    <a:pt x="130" y="641"/>
                  </a:lnTo>
                  <a:lnTo>
                    <a:pt x="388" y="577"/>
                  </a:lnTo>
                  <a:lnTo>
                    <a:pt x="646" y="1570"/>
                  </a:lnTo>
                  <a:lnTo>
                    <a:pt x="1149" y="1441"/>
                  </a:lnTo>
                  <a:lnTo>
                    <a:pt x="814" y="190"/>
                  </a:lnTo>
                  <a:cubicBezTo>
                    <a:pt x="781" y="82"/>
                    <a:pt x="676" y="0"/>
                    <a:pt x="56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21"/>
            <p:cNvSpPr/>
            <p:nvPr/>
          </p:nvSpPr>
          <p:spPr>
            <a:xfrm>
              <a:off x="6219293" y="2341498"/>
              <a:ext cx="31916" cy="47644"/>
            </a:xfrm>
            <a:custGeom>
              <a:rect b="b" l="l" r="r" t="t"/>
              <a:pathLst>
                <a:path extrusionOk="0" h="1136" w="761">
                  <a:moveTo>
                    <a:pt x="503" y="0"/>
                  </a:moveTo>
                  <a:lnTo>
                    <a:pt x="0" y="141"/>
                  </a:lnTo>
                  <a:lnTo>
                    <a:pt x="271" y="1135"/>
                  </a:lnTo>
                  <a:lnTo>
                    <a:pt x="761" y="993"/>
                  </a:lnTo>
                  <a:lnTo>
                    <a:pt x="503" y="0"/>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21"/>
            <p:cNvSpPr/>
            <p:nvPr/>
          </p:nvSpPr>
          <p:spPr>
            <a:xfrm>
              <a:off x="6229527" y="2341498"/>
              <a:ext cx="21683" cy="44918"/>
            </a:xfrm>
            <a:custGeom>
              <a:rect b="b" l="l" r="r" t="t"/>
              <a:pathLst>
                <a:path extrusionOk="0" h="1071" w="517">
                  <a:moveTo>
                    <a:pt x="259" y="0"/>
                  </a:moveTo>
                  <a:lnTo>
                    <a:pt x="1" y="64"/>
                  </a:lnTo>
                  <a:lnTo>
                    <a:pt x="272" y="1070"/>
                  </a:lnTo>
                  <a:lnTo>
                    <a:pt x="517" y="993"/>
                  </a:lnTo>
                  <a:lnTo>
                    <a:pt x="259" y="0"/>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21"/>
            <p:cNvSpPr/>
            <p:nvPr/>
          </p:nvSpPr>
          <p:spPr>
            <a:xfrm>
              <a:off x="6092720" y="2160991"/>
              <a:ext cx="29232" cy="42485"/>
            </a:xfrm>
            <a:custGeom>
              <a:rect b="b" l="l" r="r" t="t"/>
              <a:pathLst>
                <a:path extrusionOk="0" h="1013" w="697">
                  <a:moveTo>
                    <a:pt x="416" y="0"/>
                  </a:moveTo>
                  <a:cubicBezTo>
                    <a:pt x="306" y="0"/>
                    <a:pt x="201" y="81"/>
                    <a:pt x="168" y="189"/>
                  </a:cubicBezTo>
                  <a:lnTo>
                    <a:pt x="26" y="693"/>
                  </a:lnTo>
                  <a:cubicBezTo>
                    <a:pt x="0" y="834"/>
                    <a:pt x="78" y="977"/>
                    <a:pt x="219" y="1003"/>
                  </a:cubicBezTo>
                  <a:cubicBezTo>
                    <a:pt x="241" y="1009"/>
                    <a:pt x="264" y="1012"/>
                    <a:pt x="286" y="1012"/>
                  </a:cubicBezTo>
                  <a:cubicBezTo>
                    <a:pt x="394" y="1012"/>
                    <a:pt x="497" y="939"/>
                    <a:pt x="529" y="822"/>
                  </a:cubicBezTo>
                  <a:lnTo>
                    <a:pt x="658" y="332"/>
                  </a:lnTo>
                  <a:cubicBezTo>
                    <a:pt x="697" y="189"/>
                    <a:pt x="619" y="48"/>
                    <a:pt x="477" y="9"/>
                  </a:cubicBezTo>
                  <a:cubicBezTo>
                    <a:pt x="457" y="3"/>
                    <a:pt x="436" y="0"/>
                    <a:pt x="41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21"/>
            <p:cNvSpPr/>
            <p:nvPr/>
          </p:nvSpPr>
          <p:spPr>
            <a:xfrm>
              <a:off x="6057030" y="2174495"/>
              <a:ext cx="87109" cy="64630"/>
            </a:xfrm>
            <a:custGeom>
              <a:rect b="b" l="l" r="r" t="t"/>
              <a:pathLst>
                <a:path extrusionOk="0" h="1541" w="2077">
                  <a:moveTo>
                    <a:pt x="466" y="1"/>
                  </a:moveTo>
                  <a:cubicBezTo>
                    <a:pt x="357" y="1"/>
                    <a:pt x="252" y="82"/>
                    <a:pt x="219" y="190"/>
                  </a:cubicBezTo>
                  <a:lnTo>
                    <a:pt x="38" y="861"/>
                  </a:lnTo>
                  <a:cubicBezTo>
                    <a:pt x="0" y="990"/>
                    <a:pt x="90" y="1131"/>
                    <a:pt x="219" y="1171"/>
                  </a:cubicBezTo>
                  <a:lnTo>
                    <a:pt x="1548" y="1532"/>
                  </a:lnTo>
                  <a:cubicBezTo>
                    <a:pt x="1570" y="1538"/>
                    <a:pt x="1593" y="1541"/>
                    <a:pt x="1614" y="1541"/>
                  </a:cubicBezTo>
                  <a:cubicBezTo>
                    <a:pt x="1732" y="1541"/>
                    <a:pt x="1838" y="1460"/>
                    <a:pt x="1870" y="1351"/>
                  </a:cubicBezTo>
                  <a:lnTo>
                    <a:pt x="2050" y="681"/>
                  </a:lnTo>
                  <a:cubicBezTo>
                    <a:pt x="2076" y="538"/>
                    <a:pt x="1999" y="397"/>
                    <a:pt x="1857" y="371"/>
                  </a:cubicBezTo>
                  <a:lnTo>
                    <a:pt x="528" y="10"/>
                  </a:lnTo>
                  <a:cubicBezTo>
                    <a:pt x="508" y="4"/>
                    <a:pt x="487" y="1"/>
                    <a:pt x="46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21"/>
            <p:cNvSpPr/>
            <p:nvPr/>
          </p:nvSpPr>
          <p:spPr>
            <a:xfrm>
              <a:off x="5988292" y="2196681"/>
              <a:ext cx="169396" cy="203786"/>
            </a:xfrm>
            <a:custGeom>
              <a:rect b="b" l="l" r="r" t="t"/>
              <a:pathLst>
                <a:path extrusionOk="0" h="4859" w="4039">
                  <a:moveTo>
                    <a:pt x="1430" y="0"/>
                  </a:moveTo>
                  <a:cubicBezTo>
                    <a:pt x="1313" y="0"/>
                    <a:pt x="1207" y="81"/>
                    <a:pt x="1175" y="190"/>
                  </a:cubicBezTo>
                  <a:lnTo>
                    <a:pt x="14" y="4536"/>
                  </a:lnTo>
                  <a:cubicBezTo>
                    <a:pt x="1" y="4614"/>
                    <a:pt x="14" y="4691"/>
                    <a:pt x="66" y="4755"/>
                  </a:cubicBezTo>
                  <a:cubicBezTo>
                    <a:pt x="92" y="4807"/>
                    <a:pt x="143" y="4833"/>
                    <a:pt x="195" y="4846"/>
                  </a:cubicBezTo>
                  <a:cubicBezTo>
                    <a:pt x="221" y="4858"/>
                    <a:pt x="246" y="4858"/>
                    <a:pt x="272" y="4858"/>
                  </a:cubicBezTo>
                  <a:lnTo>
                    <a:pt x="2761" y="4858"/>
                  </a:lnTo>
                  <a:cubicBezTo>
                    <a:pt x="2877" y="4858"/>
                    <a:pt x="2981" y="4781"/>
                    <a:pt x="3006" y="4665"/>
                  </a:cubicBezTo>
                  <a:lnTo>
                    <a:pt x="3999" y="951"/>
                  </a:lnTo>
                  <a:cubicBezTo>
                    <a:pt x="4038" y="809"/>
                    <a:pt x="3961" y="667"/>
                    <a:pt x="3818" y="642"/>
                  </a:cubicBezTo>
                  <a:lnTo>
                    <a:pt x="1497" y="9"/>
                  </a:lnTo>
                  <a:cubicBezTo>
                    <a:pt x="1475" y="3"/>
                    <a:pt x="1452" y="0"/>
                    <a:pt x="143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21"/>
            <p:cNvSpPr/>
            <p:nvPr/>
          </p:nvSpPr>
          <p:spPr>
            <a:xfrm>
              <a:off x="6104044" y="2389603"/>
              <a:ext cx="42" cy="42"/>
            </a:xfrm>
            <a:custGeom>
              <a:rect b="b" l="l" r="r" t="t"/>
              <a:pathLst>
                <a:path extrusionOk="0" h="1" w="1">
                  <a:moveTo>
                    <a:pt x="1" y="0"/>
                  </a:move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21"/>
            <p:cNvSpPr/>
            <p:nvPr/>
          </p:nvSpPr>
          <p:spPr>
            <a:xfrm>
              <a:off x="6052710" y="2245918"/>
              <a:ext cx="66014" cy="33049"/>
            </a:xfrm>
            <a:custGeom>
              <a:rect b="b" l="l" r="r" t="t"/>
              <a:pathLst>
                <a:path extrusionOk="0" h="788" w="1574">
                  <a:moveTo>
                    <a:pt x="293" y="0"/>
                  </a:moveTo>
                  <a:cubicBezTo>
                    <a:pt x="176" y="0"/>
                    <a:pt x="71" y="81"/>
                    <a:pt x="38" y="190"/>
                  </a:cubicBezTo>
                  <a:cubicBezTo>
                    <a:pt x="0" y="331"/>
                    <a:pt x="90" y="474"/>
                    <a:pt x="219" y="512"/>
                  </a:cubicBezTo>
                  <a:lnTo>
                    <a:pt x="1225" y="783"/>
                  </a:lnTo>
                  <a:cubicBezTo>
                    <a:pt x="1241" y="786"/>
                    <a:pt x="1258" y="788"/>
                    <a:pt x="1275" y="788"/>
                  </a:cubicBezTo>
                  <a:cubicBezTo>
                    <a:pt x="1388" y="788"/>
                    <a:pt x="1501" y="713"/>
                    <a:pt x="1534" y="589"/>
                  </a:cubicBezTo>
                  <a:cubicBezTo>
                    <a:pt x="1573" y="460"/>
                    <a:pt x="1496" y="319"/>
                    <a:pt x="1354" y="280"/>
                  </a:cubicBezTo>
                  <a:lnTo>
                    <a:pt x="361" y="9"/>
                  </a:lnTo>
                  <a:cubicBezTo>
                    <a:pt x="338" y="3"/>
                    <a:pt x="316" y="0"/>
                    <a:pt x="293"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21"/>
            <p:cNvSpPr/>
            <p:nvPr/>
          </p:nvSpPr>
          <p:spPr>
            <a:xfrm>
              <a:off x="6041890" y="2288067"/>
              <a:ext cx="65468" cy="32713"/>
            </a:xfrm>
            <a:custGeom>
              <a:rect b="b" l="l" r="r" t="t"/>
              <a:pathLst>
                <a:path extrusionOk="0" h="780" w="1561">
                  <a:moveTo>
                    <a:pt x="274" y="0"/>
                  </a:moveTo>
                  <a:cubicBezTo>
                    <a:pt x="160" y="0"/>
                    <a:pt x="60" y="73"/>
                    <a:pt x="38" y="191"/>
                  </a:cubicBezTo>
                  <a:cubicBezTo>
                    <a:pt x="0" y="320"/>
                    <a:pt x="77" y="461"/>
                    <a:pt x="219" y="500"/>
                  </a:cubicBezTo>
                  <a:lnTo>
                    <a:pt x="1212" y="771"/>
                  </a:lnTo>
                  <a:cubicBezTo>
                    <a:pt x="1235" y="777"/>
                    <a:pt x="1258" y="780"/>
                    <a:pt x="1280" y="780"/>
                  </a:cubicBezTo>
                  <a:cubicBezTo>
                    <a:pt x="1396" y="780"/>
                    <a:pt x="1500" y="698"/>
                    <a:pt x="1522" y="590"/>
                  </a:cubicBezTo>
                  <a:cubicBezTo>
                    <a:pt x="1560" y="449"/>
                    <a:pt x="1483" y="306"/>
                    <a:pt x="1341" y="268"/>
                  </a:cubicBezTo>
                  <a:lnTo>
                    <a:pt x="348" y="10"/>
                  </a:lnTo>
                  <a:cubicBezTo>
                    <a:pt x="323" y="3"/>
                    <a:pt x="298" y="0"/>
                    <a:pt x="274"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21"/>
            <p:cNvSpPr/>
            <p:nvPr/>
          </p:nvSpPr>
          <p:spPr>
            <a:xfrm>
              <a:off x="6030482" y="2329713"/>
              <a:ext cx="66056" cy="32755"/>
            </a:xfrm>
            <a:custGeom>
              <a:rect b="b" l="l" r="r" t="t"/>
              <a:pathLst>
                <a:path extrusionOk="0" h="781" w="1575">
                  <a:moveTo>
                    <a:pt x="282" y="0"/>
                  </a:moveTo>
                  <a:cubicBezTo>
                    <a:pt x="175" y="0"/>
                    <a:pt x="72" y="73"/>
                    <a:pt x="40" y="190"/>
                  </a:cubicBezTo>
                  <a:cubicBezTo>
                    <a:pt x="1" y="333"/>
                    <a:pt x="78" y="474"/>
                    <a:pt x="221" y="500"/>
                  </a:cubicBezTo>
                  <a:lnTo>
                    <a:pt x="1213" y="771"/>
                  </a:lnTo>
                  <a:cubicBezTo>
                    <a:pt x="1238" y="778"/>
                    <a:pt x="1262" y="781"/>
                    <a:pt x="1286" y="781"/>
                  </a:cubicBezTo>
                  <a:cubicBezTo>
                    <a:pt x="1401" y="781"/>
                    <a:pt x="1504" y="708"/>
                    <a:pt x="1536" y="591"/>
                  </a:cubicBezTo>
                  <a:cubicBezTo>
                    <a:pt x="1574" y="448"/>
                    <a:pt x="1484" y="307"/>
                    <a:pt x="1355" y="281"/>
                  </a:cubicBezTo>
                  <a:lnTo>
                    <a:pt x="349" y="10"/>
                  </a:lnTo>
                  <a:cubicBezTo>
                    <a:pt x="327" y="3"/>
                    <a:pt x="305" y="0"/>
                    <a:pt x="28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21"/>
            <p:cNvSpPr/>
            <p:nvPr/>
          </p:nvSpPr>
          <p:spPr>
            <a:xfrm>
              <a:off x="6082991" y="2252209"/>
              <a:ext cx="35733" cy="26758"/>
            </a:xfrm>
            <a:custGeom>
              <a:rect b="b" l="l" r="r" t="t"/>
              <a:pathLst>
                <a:path extrusionOk="0" h="638" w="852">
                  <a:moveTo>
                    <a:pt x="129" y="1"/>
                  </a:moveTo>
                  <a:lnTo>
                    <a:pt x="0" y="491"/>
                  </a:lnTo>
                  <a:lnTo>
                    <a:pt x="503" y="633"/>
                  </a:lnTo>
                  <a:cubicBezTo>
                    <a:pt x="519" y="636"/>
                    <a:pt x="536" y="638"/>
                    <a:pt x="553" y="638"/>
                  </a:cubicBezTo>
                  <a:cubicBezTo>
                    <a:pt x="666" y="638"/>
                    <a:pt x="779" y="563"/>
                    <a:pt x="812" y="439"/>
                  </a:cubicBezTo>
                  <a:cubicBezTo>
                    <a:pt x="851" y="310"/>
                    <a:pt x="774" y="169"/>
                    <a:pt x="632" y="130"/>
                  </a:cubicBezTo>
                  <a:lnTo>
                    <a:pt x="129"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21"/>
            <p:cNvSpPr/>
            <p:nvPr/>
          </p:nvSpPr>
          <p:spPr>
            <a:xfrm>
              <a:off x="6071583" y="2293897"/>
              <a:ext cx="35775" cy="26884"/>
            </a:xfrm>
            <a:custGeom>
              <a:rect b="b" l="l" r="r" t="t"/>
              <a:pathLst>
                <a:path extrusionOk="0" h="641" w="853">
                  <a:moveTo>
                    <a:pt x="143" y="0"/>
                  </a:moveTo>
                  <a:lnTo>
                    <a:pt x="1" y="503"/>
                  </a:lnTo>
                  <a:lnTo>
                    <a:pt x="504" y="632"/>
                  </a:lnTo>
                  <a:cubicBezTo>
                    <a:pt x="527" y="638"/>
                    <a:pt x="550" y="641"/>
                    <a:pt x="572" y="641"/>
                  </a:cubicBezTo>
                  <a:cubicBezTo>
                    <a:pt x="688" y="641"/>
                    <a:pt x="792" y="559"/>
                    <a:pt x="814" y="451"/>
                  </a:cubicBezTo>
                  <a:cubicBezTo>
                    <a:pt x="852" y="310"/>
                    <a:pt x="775" y="167"/>
                    <a:pt x="633" y="129"/>
                  </a:cubicBezTo>
                  <a:lnTo>
                    <a:pt x="143" y="0"/>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21"/>
            <p:cNvSpPr/>
            <p:nvPr/>
          </p:nvSpPr>
          <p:spPr>
            <a:xfrm>
              <a:off x="6060763" y="2335501"/>
              <a:ext cx="35775" cy="26967"/>
            </a:xfrm>
            <a:custGeom>
              <a:rect b="b" l="l" r="r" t="t"/>
              <a:pathLst>
                <a:path extrusionOk="0" h="643" w="853">
                  <a:moveTo>
                    <a:pt x="130" y="1"/>
                  </a:moveTo>
                  <a:lnTo>
                    <a:pt x="1" y="504"/>
                  </a:lnTo>
                  <a:lnTo>
                    <a:pt x="491" y="633"/>
                  </a:lnTo>
                  <a:cubicBezTo>
                    <a:pt x="516" y="640"/>
                    <a:pt x="540" y="643"/>
                    <a:pt x="564" y="643"/>
                  </a:cubicBezTo>
                  <a:cubicBezTo>
                    <a:pt x="679" y="643"/>
                    <a:pt x="782" y="570"/>
                    <a:pt x="814" y="453"/>
                  </a:cubicBezTo>
                  <a:cubicBezTo>
                    <a:pt x="852" y="310"/>
                    <a:pt x="762" y="169"/>
                    <a:pt x="633" y="143"/>
                  </a:cubicBezTo>
                  <a:lnTo>
                    <a:pt x="130"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21"/>
            <p:cNvSpPr/>
            <p:nvPr/>
          </p:nvSpPr>
          <p:spPr>
            <a:xfrm>
              <a:off x="5955830" y="2174999"/>
              <a:ext cx="32000" cy="50202"/>
            </a:xfrm>
            <a:custGeom>
              <a:rect b="b" l="l" r="r" t="t"/>
              <a:pathLst>
                <a:path extrusionOk="0" h="1197" w="763">
                  <a:moveTo>
                    <a:pt x="470" y="1"/>
                  </a:moveTo>
                  <a:cubicBezTo>
                    <a:pt x="355" y="1"/>
                    <a:pt x="252" y="74"/>
                    <a:pt x="221" y="191"/>
                  </a:cubicBezTo>
                  <a:lnTo>
                    <a:pt x="40" y="875"/>
                  </a:lnTo>
                  <a:cubicBezTo>
                    <a:pt x="1" y="1016"/>
                    <a:pt x="92" y="1159"/>
                    <a:pt x="221" y="1184"/>
                  </a:cubicBezTo>
                  <a:cubicBezTo>
                    <a:pt x="247" y="1197"/>
                    <a:pt x="272" y="1197"/>
                    <a:pt x="285" y="1197"/>
                  </a:cubicBezTo>
                  <a:cubicBezTo>
                    <a:pt x="401" y="1197"/>
                    <a:pt x="504" y="1119"/>
                    <a:pt x="543" y="1004"/>
                  </a:cubicBezTo>
                  <a:lnTo>
                    <a:pt x="723" y="320"/>
                  </a:lnTo>
                  <a:cubicBezTo>
                    <a:pt x="762" y="178"/>
                    <a:pt x="685" y="36"/>
                    <a:pt x="543" y="10"/>
                  </a:cubicBezTo>
                  <a:cubicBezTo>
                    <a:pt x="518" y="4"/>
                    <a:pt x="494" y="1"/>
                    <a:pt x="47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21"/>
            <p:cNvSpPr/>
            <p:nvPr/>
          </p:nvSpPr>
          <p:spPr>
            <a:xfrm>
              <a:off x="5976423" y="2224781"/>
              <a:ext cx="31413" cy="50202"/>
            </a:xfrm>
            <a:custGeom>
              <a:rect b="b" l="l" r="r" t="t"/>
              <a:pathLst>
                <a:path extrusionOk="0" h="1197" w="749">
                  <a:moveTo>
                    <a:pt x="462" y="0"/>
                  </a:moveTo>
                  <a:cubicBezTo>
                    <a:pt x="355" y="0"/>
                    <a:pt x="251" y="73"/>
                    <a:pt x="220" y="190"/>
                  </a:cubicBezTo>
                  <a:lnTo>
                    <a:pt x="26" y="874"/>
                  </a:lnTo>
                  <a:cubicBezTo>
                    <a:pt x="0" y="1016"/>
                    <a:pt x="77" y="1158"/>
                    <a:pt x="220" y="1196"/>
                  </a:cubicBezTo>
                  <a:lnTo>
                    <a:pt x="284" y="1196"/>
                  </a:lnTo>
                  <a:cubicBezTo>
                    <a:pt x="400" y="1196"/>
                    <a:pt x="504" y="1119"/>
                    <a:pt x="529" y="1003"/>
                  </a:cubicBezTo>
                  <a:lnTo>
                    <a:pt x="710" y="319"/>
                  </a:lnTo>
                  <a:cubicBezTo>
                    <a:pt x="748" y="178"/>
                    <a:pt x="671" y="36"/>
                    <a:pt x="529" y="10"/>
                  </a:cubicBezTo>
                  <a:cubicBezTo>
                    <a:pt x="507" y="3"/>
                    <a:pt x="485" y="0"/>
                    <a:pt x="46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21"/>
            <p:cNvSpPr/>
            <p:nvPr/>
          </p:nvSpPr>
          <p:spPr>
            <a:xfrm>
              <a:off x="6169511" y="2378782"/>
              <a:ext cx="148761" cy="21683"/>
            </a:xfrm>
            <a:custGeom>
              <a:rect b="b" l="l" r="r" t="t"/>
              <a:pathLst>
                <a:path extrusionOk="0" h="517" w="3547">
                  <a:moveTo>
                    <a:pt x="388" y="1"/>
                  </a:moveTo>
                  <a:cubicBezTo>
                    <a:pt x="285" y="1"/>
                    <a:pt x="194" y="66"/>
                    <a:pt x="156" y="155"/>
                  </a:cubicBezTo>
                  <a:lnTo>
                    <a:pt x="1" y="516"/>
                  </a:lnTo>
                  <a:lnTo>
                    <a:pt x="3547" y="516"/>
                  </a:lnTo>
                  <a:lnTo>
                    <a:pt x="3547" y="258"/>
                  </a:lnTo>
                  <a:cubicBezTo>
                    <a:pt x="3547" y="117"/>
                    <a:pt x="3431" y="1"/>
                    <a:pt x="328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21"/>
            <p:cNvSpPr/>
            <p:nvPr/>
          </p:nvSpPr>
          <p:spPr>
            <a:xfrm>
              <a:off x="5949372" y="2378782"/>
              <a:ext cx="175267" cy="21683"/>
            </a:xfrm>
            <a:custGeom>
              <a:rect b="b" l="l" r="r" t="t"/>
              <a:pathLst>
                <a:path extrusionOk="0" h="517" w="4179">
                  <a:moveTo>
                    <a:pt x="258" y="1"/>
                  </a:moveTo>
                  <a:cubicBezTo>
                    <a:pt x="117" y="1"/>
                    <a:pt x="0" y="117"/>
                    <a:pt x="0" y="258"/>
                  </a:cubicBezTo>
                  <a:lnTo>
                    <a:pt x="0" y="516"/>
                  </a:lnTo>
                  <a:lnTo>
                    <a:pt x="4179" y="516"/>
                  </a:lnTo>
                  <a:lnTo>
                    <a:pt x="3895" y="117"/>
                  </a:lnTo>
                  <a:cubicBezTo>
                    <a:pt x="3844" y="40"/>
                    <a:pt x="3766" y="1"/>
                    <a:pt x="368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4" name="Google Shape;4534;p121"/>
          <p:cNvGrpSpPr/>
          <p:nvPr/>
        </p:nvGrpSpPr>
        <p:grpSpPr>
          <a:xfrm>
            <a:off x="1550313" y="3482251"/>
            <a:ext cx="412228" cy="412732"/>
            <a:chOff x="1550313" y="3482251"/>
            <a:chExt cx="412228" cy="412732"/>
          </a:xfrm>
        </p:grpSpPr>
        <p:sp>
          <p:nvSpPr>
            <p:cNvPr id="4535" name="Google Shape;4535;p121"/>
            <p:cNvSpPr/>
            <p:nvPr/>
          </p:nvSpPr>
          <p:spPr>
            <a:xfrm>
              <a:off x="1550313" y="3482251"/>
              <a:ext cx="412228" cy="412732"/>
            </a:xfrm>
            <a:custGeom>
              <a:rect b="b" l="l" r="r" t="t"/>
              <a:pathLst>
                <a:path extrusionOk="0" h="9841" w="9829">
                  <a:moveTo>
                    <a:pt x="4921" y="1"/>
                  </a:moveTo>
                  <a:cubicBezTo>
                    <a:pt x="4842" y="1"/>
                    <a:pt x="4761" y="13"/>
                    <a:pt x="4682" y="39"/>
                  </a:cubicBezTo>
                  <a:cubicBezTo>
                    <a:pt x="4527" y="77"/>
                    <a:pt x="4398" y="180"/>
                    <a:pt x="4295" y="309"/>
                  </a:cubicBezTo>
                  <a:lnTo>
                    <a:pt x="3779" y="993"/>
                  </a:lnTo>
                  <a:cubicBezTo>
                    <a:pt x="3664" y="1148"/>
                    <a:pt x="3612" y="1328"/>
                    <a:pt x="3624" y="1509"/>
                  </a:cubicBezTo>
                  <a:cubicBezTo>
                    <a:pt x="3624" y="1509"/>
                    <a:pt x="3612" y="1509"/>
                    <a:pt x="3599" y="1495"/>
                  </a:cubicBezTo>
                  <a:cubicBezTo>
                    <a:pt x="3638" y="1315"/>
                    <a:pt x="3612" y="1122"/>
                    <a:pt x="3509" y="941"/>
                  </a:cubicBezTo>
                  <a:cubicBezTo>
                    <a:pt x="3369" y="697"/>
                    <a:pt x="3106" y="559"/>
                    <a:pt x="2834" y="559"/>
                  </a:cubicBezTo>
                  <a:cubicBezTo>
                    <a:pt x="2704" y="559"/>
                    <a:pt x="2572" y="591"/>
                    <a:pt x="2451" y="658"/>
                  </a:cubicBezTo>
                  <a:cubicBezTo>
                    <a:pt x="2283" y="761"/>
                    <a:pt x="2154" y="928"/>
                    <a:pt x="2090" y="1134"/>
                  </a:cubicBezTo>
                  <a:cubicBezTo>
                    <a:pt x="2039" y="1328"/>
                    <a:pt x="2064" y="1535"/>
                    <a:pt x="2167" y="1715"/>
                  </a:cubicBezTo>
                  <a:cubicBezTo>
                    <a:pt x="2271" y="1882"/>
                    <a:pt x="2425" y="2011"/>
                    <a:pt x="2618" y="2063"/>
                  </a:cubicBezTo>
                  <a:cubicBezTo>
                    <a:pt x="2606" y="2076"/>
                    <a:pt x="2606" y="2089"/>
                    <a:pt x="2606" y="2102"/>
                  </a:cubicBezTo>
                  <a:cubicBezTo>
                    <a:pt x="2488" y="2027"/>
                    <a:pt x="2345" y="1979"/>
                    <a:pt x="2197" y="1979"/>
                  </a:cubicBezTo>
                  <a:cubicBezTo>
                    <a:pt x="2165" y="1979"/>
                    <a:pt x="2134" y="1981"/>
                    <a:pt x="2102" y="1985"/>
                  </a:cubicBezTo>
                  <a:lnTo>
                    <a:pt x="1251" y="2089"/>
                  </a:lnTo>
                  <a:cubicBezTo>
                    <a:pt x="942" y="2128"/>
                    <a:pt x="684" y="2347"/>
                    <a:pt x="594" y="2644"/>
                  </a:cubicBezTo>
                  <a:cubicBezTo>
                    <a:pt x="542" y="2811"/>
                    <a:pt x="555" y="2991"/>
                    <a:pt x="632" y="3172"/>
                  </a:cubicBezTo>
                  <a:lnTo>
                    <a:pt x="968" y="3946"/>
                  </a:lnTo>
                  <a:cubicBezTo>
                    <a:pt x="1045" y="4114"/>
                    <a:pt x="1162" y="4255"/>
                    <a:pt x="1316" y="4333"/>
                  </a:cubicBezTo>
                  <a:cubicBezTo>
                    <a:pt x="1316" y="4333"/>
                    <a:pt x="1303" y="4346"/>
                    <a:pt x="1290" y="4346"/>
                  </a:cubicBezTo>
                  <a:cubicBezTo>
                    <a:pt x="1162" y="4230"/>
                    <a:pt x="968" y="4140"/>
                    <a:pt x="775" y="4140"/>
                  </a:cubicBezTo>
                  <a:cubicBezTo>
                    <a:pt x="348" y="4140"/>
                    <a:pt x="1" y="4487"/>
                    <a:pt x="1" y="4914"/>
                  </a:cubicBezTo>
                  <a:cubicBezTo>
                    <a:pt x="1" y="5352"/>
                    <a:pt x="348" y="5687"/>
                    <a:pt x="775" y="5687"/>
                  </a:cubicBezTo>
                  <a:cubicBezTo>
                    <a:pt x="968" y="5687"/>
                    <a:pt x="1162" y="5610"/>
                    <a:pt x="1290" y="5493"/>
                  </a:cubicBezTo>
                  <a:cubicBezTo>
                    <a:pt x="1303" y="5493"/>
                    <a:pt x="1316" y="5507"/>
                    <a:pt x="1316" y="5507"/>
                  </a:cubicBezTo>
                  <a:cubicBezTo>
                    <a:pt x="1162" y="5584"/>
                    <a:pt x="1033" y="5726"/>
                    <a:pt x="968" y="5894"/>
                  </a:cubicBezTo>
                  <a:lnTo>
                    <a:pt x="632" y="6668"/>
                  </a:lnTo>
                  <a:cubicBezTo>
                    <a:pt x="555" y="6835"/>
                    <a:pt x="542" y="7029"/>
                    <a:pt x="594" y="7196"/>
                  </a:cubicBezTo>
                  <a:cubicBezTo>
                    <a:pt x="684" y="7493"/>
                    <a:pt x="942" y="7712"/>
                    <a:pt x="1251" y="7751"/>
                  </a:cubicBezTo>
                  <a:lnTo>
                    <a:pt x="2102" y="7854"/>
                  </a:lnTo>
                  <a:lnTo>
                    <a:pt x="2193" y="7854"/>
                  </a:lnTo>
                  <a:cubicBezTo>
                    <a:pt x="2348" y="7854"/>
                    <a:pt x="2489" y="7815"/>
                    <a:pt x="2606" y="7738"/>
                  </a:cubicBezTo>
                  <a:cubicBezTo>
                    <a:pt x="2606" y="7751"/>
                    <a:pt x="2606" y="7763"/>
                    <a:pt x="2618" y="7763"/>
                  </a:cubicBezTo>
                  <a:cubicBezTo>
                    <a:pt x="2425" y="7828"/>
                    <a:pt x="2271" y="7957"/>
                    <a:pt x="2167" y="8124"/>
                  </a:cubicBezTo>
                  <a:cubicBezTo>
                    <a:pt x="2064" y="8305"/>
                    <a:pt x="2039" y="8511"/>
                    <a:pt x="2090" y="8705"/>
                  </a:cubicBezTo>
                  <a:cubicBezTo>
                    <a:pt x="2154" y="8912"/>
                    <a:pt x="2283" y="9079"/>
                    <a:pt x="2451" y="9182"/>
                  </a:cubicBezTo>
                  <a:cubicBezTo>
                    <a:pt x="2580" y="9247"/>
                    <a:pt x="2709" y="9285"/>
                    <a:pt x="2838" y="9285"/>
                  </a:cubicBezTo>
                  <a:cubicBezTo>
                    <a:pt x="3108" y="9285"/>
                    <a:pt x="3366" y="9144"/>
                    <a:pt x="3509" y="8898"/>
                  </a:cubicBezTo>
                  <a:cubicBezTo>
                    <a:pt x="3612" y="8731"/>
                    <a:pt x="3638" y="8525"/>
                    <a:pt x="3599" y="8344"/>
                  </a:cubicBezTo>
                  <a:cubicBezTo>
                    <a:pt x="3612" y="8331"/>
                    <a:pt x="3624" y="8331"/>
                    <a:pt x="3624" y="8331"/>
                  </a:cubicBezTo>
                  <a:lnTo>
                    <a:pt x="3624" y="8331"/>
                  </a:lnTo>
                  <a:cubicBezTo>
                    <a:pt x="3612" y="8511"/>
                    <a:pt x="3664" y="8692"/>
                    <a:pt x="3779" y="8847"/>
                  </a:cubicBezTo>
                  <a:lnTo>
                    <a:pt x="4295" y="9517"/>
                  </a:lnTo>
                  <a:cubicBezTo>
                    <a:pt x="4398" y="9660"/>
                    <a:pt x="4527" y="9749"/>
                    <a:pt x="4682" y="9801"/>
                  </a:cubicBezTo>
                  <a:cubicBezTo>
                    <a:pt x="4759" y="9827"/>
                    <a:pt x="4837" y="9840"/>
                    <a:pt x="4914" y="9840"/>
                  </a:cubicBezTo>
                  <a:cubicBezTo>
                    <a:pt x="5160" y="9840"/>
                    <a:pt x="5392" y="9724"/>
                    <a:pt x="5533" y="9531"/>
                  </a:cubicBezTo>
                  <a:lnTo>
                    <a:pt x="6049" y="8847"/>
                  </a:lnTo>
                  <a:cubicBezTo>
                    <a:pt x="6166" y="8692"/>
                    <a:pt x="6217" y="8511"/>
                    <a:pt x="6204" y="8331"/>
                  </a:cubicBezTo>
                  <a:cubicBezTo>
                    <a:pt x="6217" y="8331"/>
                    <a:pt x="6217" y="8331"/>
                    <a:pt x="6229" y="8344"/>
                  </a:cubicBezTo>
                  <a:cubicBezTo>
                    <a:pt x="6191" y="8525"/>
                    <a:pt x="6217" y="8731"/>
                    <a:pt x="6320" y="8898"/>
                  </a:cubicBezTo>
                  <a:cubicBezTo>
                    <a:pt x="6462" y="9144"/>
                    <a:pt x="6720" y="9285"/>
                    <a:pt x="6991" y="9285"/>
                  </a:cubicBezTo>
                  <a:cubicBezTo>
                    <a:pt x="7120" y="9285"/>
                    <a:pt x="7249" y="9247"/>
                    <a:pt x="7378" y="9182"/>
                  </a:cubicBezTo>
                  <a:cubicBezTo>
                    <a:pt x="7739" y="8963"/>
                    <a:pt x="7868" y="8486"/>
                    <a:pt x="7662" y="8124"/>
                  </a:cubicBezTo>
                  <a:cubicBezTo>
                    <a:pt x="7558" y="7957"/>
                    <a:pt x="7404" y="7828"/>
                    <a:pt x="7223" y="7763"/>
                  </a:cubicBezTo>
                  <a:lnTo>
                    <a:pt x="7223" y="7738"/>
                  </a:lnTo>
                  <a:cubicBezTo>
                    <a:pt x="7339" y="7815"/>
                    <a:pt x="7481" y="7854"/>
                    <a:pt x="7636" y="7854"/>
                  </a:cubicBezTo>
                  <a:lnTo>
                    <a:pt x="7726" y="7854"/>
                  </a:lnTo>
                  <a:lnTo>
                    <a:pt x="8577" y="7751"/>
                  </a:lnTo>
                  <a:cubicBezTo>
                    <a:pt x="8822" y="7725"/>
                    <a:pt x="9041" y="7583"/>
                    <a:pt x="9158" y="7364"/>
                  </a:cubicBezTo>
                  <a:cubicBezTo>
                    <a:pt x="9287" y="7158"/>
                    <a:pt x="9299" y="6900"/>
                    <a:pt x="9196" y="6680"/>
                  </a:cubicBezTo>
                  <a:lnTo>
                    <a:pt x="8860" y="5894"/>
                  </a:lnTo>
                  <a:cubicBezTo>
                    <a:pt x="8797" y="5726"/>
                    <a:pt x="8668" y="5584"/>
                    <a:pt x="8513" y="5507"/>
                  </a:cubicBezTo>
                  <a:cubicBezTo>
                    <a:pt x="8525" y="5507"/>
                    <a:pt x="8525" y="5493"/>
                    <a:pt x="8539" y="5493"/>
                  </a:cubicBezTo>
                  <a:cubicBezTo>
                    <a:pt x="8668" y="5610"/>
                    <a:pt x="8860" y="5687"/>
                    <a:pt x="9054" y="5687"/>
                  </a:cubicBezTo>
                  <a:cubicBezTo>
                    <a:pt x="9493" y="5687"/>
                    <a:pt x="9828" y="5352"/>
                    <a:pt x="9828" y="4914"/>
                  </a:cubicBezTo>
                  <a:cubicBezTo>
                    <a:pt x="9828" y="4487"/>
                    <a:pt x="9493" y="4140"/>
                    <a:pt x="9054" y="4140"/>
                  </a:cubicBezTo>
                  <a:cubicBezTo>
                    <a:pt x="8860" y="4140"/>
                    <a:pt x="8668" y="4230"/>
                    <a:pt x="8539" y="4346"/>
                  </a:cubicBezTo>
                  <a:cubicBezTo>
                    <a:pt x="8525" y="4346"/>
                    <a:pt x="8525" y="4333"/>
                    <a:pt x="8513" y="4333"/>
                  </a:cubicBezTo>
                  <a:cubicBezTo>
                    <a:pt x="8668" y="4255"/>
                    <a:pt x="8797" y="4114"/>
                    <a:pt x="8860" y="3946"/>
                  </a:cubicBezTo>
                  <a:lnTo>
                    <a:pt x="9196" y="3172"/>
                  </a:lnTo>
                  <a:cubicBezTo>
                    <a:pt x="9273" y="2991"/>
                    <a:pt x="9287" y="2811"/>
                    <a:pt x="9235" y="2644"/>
                  </a:cubicBezTo>
                  <a:cubicBezTo>
                    <a:pt x="9144" y="2347"/>
                    <a:pt x="8886" y="2128"/>
                    <a:pt x="8577" y="2089"/>
                  </a:cubicBezTo>
                  <a:lnTo>
                    <a:pt x="7726" y="1985"/>
                  </a:lnTo>
                  <a:cubicBezTo>
                    <a:pt x="7694" y="1981"/>
                    <a:pt x="7663" y="1979"/>
                    <a:pt x="7631" y="1979"/>
                  </a:cubicBezTo>
                  <a:cubicBezTo>
                    <a:pt x="7483" y="1979"/>
                    <a:pt x="7340" y="2027"/>
                    <a:pt x="7223" y="2102"/>
                  </a:cubicBezTo>
                  <a:lnTo>
                    <a:pt x="7223" y="2063"/>
                  </a:lnTo>
                  <a:cubicBezTo>
                    <a:pt x="7404" y="2011"/>
                    <a:pt x="7558" y="1882"/>
                    <a:pt x="7662" y="1715"/>
                  </a:cubicBezTo>
                  <a:cubicBezTo>
                    <a:pt x="7765" y="1535"/>
                    <a:pt x="7791" y="1328"/>
                    <a:pt x="7739" y="1134"/>
                  </a:cubicBezTo>
                  <a:cubicBezTo>
                    <a:pt x="7687" y="928"/>
                    <a:pt x="7558" y="761"/>
                    <a:pt x="7378" y="658"/>
                  </a:cubicBezTo>
                  <a:cubicBezTo>
                    <a:pt x="7257" y="591"/>
                    <a:pt x="7125" y="559"/>
                    <a:pt x="6995" y="559"/>
                  </a:cubicBezTo>
                  <a:cubicBezTo>
                    <a:pt x="6723" y="559"/>
                    <a:pt x="6460" y="697"/>
                    <a:pt x="6320" y="941"/>
                  </a:cubicBezTo>
                  <a:cubicBezTo>
                    <a:pt x="6217" y="1122"/>
                    <a:pt x="6191" y="1315"/>
                    <a:pt x="6229" y="1495"/>
                  </a:cubicBezTo>
                  <a:cubicBezTo>
                    <a:pt x="6217" y="1509"/>
                    <a:pt x="6217" y="1509"/>
                    <a:pt x="6204" y="1509"/>
                  </a:cubicBezTo>
                  <a:cubicBezTo>
                    <a:pt x="6217" y="1328"/>
                    <a:pt x="6166" y="1148"/>
                    <a:pt x="6049" y="993"/>
                  </a:cubicBezTo>
                  <a:lnTo>
                    <a:pt x="5533" y="309"/>
                  </a:lnTo>
                  <a:cubicBezTo>
                    <a:pt x="5388" y="114"/>
                    <a:pt x="5161" y="1"/>
                    <a:pt x="492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21"/>
            <p:cNvSpPr/>
            <p:nvPr/>
          </p:nvSpPr>
          <p:spPr>
            <a:xfrm>
              <a:off x="1615738" y="3565375"/>
              <a:ext cx="281334" cy="246397"/>
            </a:xfrm>
            <a:custGeom>
              <a:rect b="b" l="l" r="r" t="t"/>
              <a:pathLst>
                <a:path extrusionOk="0" h="5875" w="6708">
                  <a:moveTo>
                    <a:pt x="4644" y="700"/>
                  </a:moveTo>
                  <a:lnTo>
                    <a:pt x="4644" y="2196"/>
                  </a:lnTo>
                  <a:lnTo>
                    <a:pt x="5933" y="2932"/>
                  </a:lnTo>
                  <a:lnTo>
                    <a:pt x="4644" y="3680"/>
                  </a:lnTo>
                  <a:lnTo>
                    <a:pt x="4644" y="5176"/>
                  </a:lnTo>
                  <a:lnTo>
                    <a:pt x="3354" y="4428"/>
                  </a:lnTo>
                  <a:lnTo>
                    <a:pt x="2064" y="5176"/>
                  </a:lnTo>
                  <a:lnTo>
                    <a:pt x="2064" y="3680"/>
                  </a:lnTo>
                  <a:lnTo>
                    <a:pt x="775" y="2932"/>
                  </a:lnTo>
                  <a:lnTo>
                    <a:pt x="2064" y="2196"/>
                  </a:lnTo>
                  <a:lnTo>
                    <a:pt x="2064" y="700"/>
                  </a:lnTo>
                  <a:lnTo>
                    <a:pt x="3354" y="1448"/>
                  </a:lnTo>
                  <a:lnTo>
                    <a:pt x="4644" y="700"/>
                  </a:lnTo>
                  <a:close/>
                  <a:moveTo>
                    <a:pt x="1806" y="1"/>
                  </a:moveTo>
                  <a:cubicBezTo>
                    <a:pt x="1761" y="1"/>
                    <a:pt x="1716" y="10"/>
                    <a:pt x="1677" y="29"/>
                  </a:cubicBezTo>
                  <a:cubicBezTo>
                    <a:pt x="1600" y="81"/>
                    <a:pt x="1548" y="158"/>
                    <a:pt x="1548" y="261"/>
                  </a:cubicBezTo>
                  <a:lnTo>
                    <a:pt x="1548" y="1900"/>
                  </a:lnTo>
                  <a:lnTo>
                    <a:pt x="130" y="2712"/>
                  </a:lnTo>
                  <a:cubicBezTo>
                    <a:pt x="52" y="2763"/>
                    <a:pt x="1" y="2841"/>
                    <a:pt x="1" y="2932"/>
                  </a:cubicBezTo>
                  <a:cubicBezTo>
                    <a:pt x="1" y="3035"/>
                    <a:pt x="52" y="3112"/>
                    <a:pt x="130" y="3164"/>
                  </a:cubicBezTo>
                  <a:lnTo>
                    <a:pt x="1548" y="3976"/>
                  </a:lnTo>
                  <a:lnTo>
                    <a:pt x="1548" y="5614"/>
                  </a:lnTo>
                  <a:cubicBezTo>
                    <a:pt x="1548" y="5704"/>
                    <a:pt x="1600" y="5795"/>
                    <a:pt x="1677" y="5846"/>
                  </a:cubicBezTo>
                  <a:cubicBezTo>
                    <a:pt x="1716" y="5865"/>
                    <a:pt x="1761" y="5875"/>
                    <a:pt x="1806" y="5875"/>
                  </a:cubicBezTo>
                  <a:cubicBezTo>
                    <a:pt x="1852" y="5875"/>
                    <a:pt x="1897" y="5865"/>
                    <a:pt x="1935" y="5846"/>
                  </a:cubicBezTo>
                  <a:lnTo>
                    <a:pt x="3354" y="5021"/>
                  </a:lnTo>
                  <a:lnTo>
                    <a:pt x="4773" y="5846"/>
                  </a:lnTo>
                  <a:cubicBezTo>
                    <a:pt x="4812" y="5859"/>
                    <a:pt x="4863" y="5872"/>
                    <a:pt x="4902" y="5872"/>
                  </a:cubicBezTo>
                  <a:cubicBezTo>
                    <a:pt x="4953" y="5872"/>
                    <a:pt x="4992" y="5859"/>
                    <a:pt x="5031" y="5846"/>
                  </a:cubicBezTo>
                  <a:cubicBezTo>
                    <a:pt x="5108" y="5795"/>
                    <a:pt x="5160" y="5704"/>
                    <a:pt x="5160" y="5614"/>
                  </a:cubicBezTo>
                  <a:lnTo>
                    <a:pt x="5160" y="3976"/>
                  </a:lnTo>
                  <a:lnTo>
                    <a:pt x="6578" y="3164"/>
                  </a:lnTo>
                  <a:cubicBezTo>
                    <a:pt x="6656" y="3112"/>
                    <a:pt x="6707" y="3035"/>
                    <a:pt x="6707" y="2932"/>
                  </a:cubicBezTo>
                  <a:cubicBezTo>
                    <a:pt x="6707" y="2841"/>
                    <a:pt x="6656" y="2763"/>
                    <a:pt x="6578" y="2712"/>
                  </a:cubicBezTo>
                  <a:lnTo>
                    <a:pt x="5160" y="1900"/>
                  </a:lnTo>
                  <a:lnTo>
                    <a:pt x="5160" y="261"/>
                  </a:lnTo>
                  <a:cubicBezTo>
                    <a:pt x="5160" y="158"/>
                    <a:pt x="5108" y="81"/>
                    <a:pt x="5031" y="29"/>
                  </a:cubicBezTo>
                  <a:cubicBezTo>
                    <a:pt x="4992" y="10"/>
                    <a:pt x="4947" y="1"/>
                    <a:pt x="4902" y="1"/>
                  </a:cubicBezTo>
                  <a:cubicBezTo>
                    <a:pt x="4857" y="1"/>
                    <a:pt x="4811" y="10"/>
                    <a:pt x="4773" y="29"/>
                  </a:cubicBezTo>
                  <a:lnTo>
                    <a:pt x="3354" y="855"/>
                  </a:lnTo>
                  <a:lnTo>
                    <a:pt x="1935" y="29"/>
                  </a:lnTo>
                  <a:cubicBezTo>
                    <a:pt x="1897" y="10"/>
                    <a:pt x="1852" y="1"/>
                    <a:pt x="180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21"/>
            <p:cNvSpPr/>
            <p:nvPr/>
          </p:nvSpPr>
          <p:spPr>
            <a:xfrm>
              <a:off x="1756402" y="3565375"/>
              <a:ext cx="140667" cy="246314"/>
            </a:xfrm>
            <a:custGeom>
              <a:rect b="b" l="l" r="r" t="t"/>
              <a:pathLst>
                <a:path extrusionOk="0" h="5873" w="3354">
                  <a:moveTo>
                    <a:pt x="1548" y="1"/>
                  </a:moveTo>
                  <a:cubicBezTo>
                    <a:pt x="1503" y="1"/>
                    <a:pt x="1457" y="10"/>
                    <a:pt x="1419" y="29"/>
                  </a:cubicBezTo>
                  <a:lnTo>
                    <a:pt x="0" y="855"/>
                  </a:lnTo>
                  <a:lnTo>
                    <a:pt x="0" y="1448"/>
                  </a:lnTo>
                  <a:lnTo>
                    <a:pt x="1290" y="700"/>
                  </a:lnTo>
                  <a:lnTo>
                    <a:pt x="1290" y="2196"/>
                  </a:lnTo>
                  <a:lnTo>
                    <a:pt x="2579" y="2932"/>
                  </a:lnTo>
                  <a:lnTo>
                    <a:pt x="1290" y="3680"/>
                  </a:lnTo>
                  <a:lnTo>
                    <a:pt x="1290" y="5176"/>
                  </a:lnTo>
                  <a:lnTo>
                    <a:pt x="0" y="4428"/>
                  </a:lnTo>
                  <a:lnTo>
                    <a:pt x="0" y="5021"/>
                  </a:lnTo>
                  <a:lnTo>
                    <a:pt x="1419" y="5846"/>
                  </a:lnTo>
                  <a:cubicBezTo>
                    <a:pt x="1458" y="5859"/>
                    <a:pt x="1509" y="5872"/>
                    <a:pt x="1548" y="5872"/>
                  </a:cubicBezTo>
                  <a:cubicBezTo>
                    <a:pt x="1599" y="5872"/>
                    <a:pt x="1638" y="5859"/>
                    <a:pt x="1677" y="5846"/>
                  </a:cubicBezTo>
                  <a:cubicBezTo>
                    <a:pt x="1754" y="5795"/>
                    <a:pt x="1806" y="5704"/>
                    <a:pt x="1806" y="5614"/>
                  </a:cubicBezTo>
                  <a:lnTo>
                    <a:pt x="1806" y="3976"/>
                  </a:lnTo>
                  <a:lnTo>
                    <a:pt x="3224" y="3164"/>
                  </a:lnTo>
                  <a:cubicBezTo>
                    <a:pt x="3302" y="3112"/>
                    <a:pt x="3353" y="3035"/>
                    <a:pt x="3353" y="2932"/>
                  </a:cubicBezTo>
                  <a:cubicBezTo>
                    <a:pt x="3353" y="2841"/>
                    <a:pt x="3302" y="2763"/>
                    <a:pt x="3224" y="2712"/>
                  </a:cubicBezTo>
                  <a:lnTo>
                    <a:pt x="1806" y="1900"/>
                  </a:lnTo>
                  <a:lnTo>
                    <a:pt x="1806" y="261"/>
                  </a:lnTo>
                  <a:cubicBezTo>
                    <a:pt x="1806" y="158"/>
                    <a:pt x="1754" y="81"/>
                    <a:pt x="1677" y="29"/>
                  </a:cubicBezTo>
                  <a:cubicBezTo>
                    <a:pt x="1638" y="10"/>
                    <a:pt x="1593" y="1"/>
                    <a:pt x="154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21"/>
            <p:cNvSpPr/>
            <p:nvPr/>
          </p:nvSpPr>
          <p:spPr>
            <a:xfrm>
              <a:off x="1643879" y="3561726"/>
              <a:ext cx="225050" cy="253695"/>
            </a:xfrm>
            <a:custGeom>
              <a:rect b="b" l="l" r="r" t="t"/>
              <a:pathLst>
                <a:path extrusionOk="0" h="6049" w="5366">
                  <a:moveTo>
                    <a:pt x="2683" y="1"/>
                  </a:moveTo>
                  <a:cubicBezTo>
                    <a:pt x="2542" y="1"/>
                    <a:pt x="2425" y="116"/>
                    <a:pt x="2425" y="259"/>
                  </a:cubicBezTo>
                  <a:lnTo>
                    <a:pt x="2425" y="2580"/>
                  </a:lnTo>
                  <a:lnTo>
                    <a:pt x="427" y="1419"/>
                  </a:lnTo>
                  <a:cubicBezTo>
                    <a:pt x="389" y="1399"/>
                    <a:pt x="348" y="1389"/>
                    <a:pt x="307" y="1389"/>
                  </a:cubicBezTo>
                  <a:cubicBezTo>
                    <a:pt x="219" y="1389"/>
                    <a:pt x="131" y="1435"/>
                    <a:pt x="78" y="1523"/>
                  </a:cubicBezTo>
                  <a:cubicBezTo>
                    <a:pt x="0" y="1638"/>
                    <a:pt x="52" y="1806"/>
                    <a:pt x="169" y="1870"/>
                  </a:cubicBezTo>
                  <a:lnTo>
                    <a:pt x="2167" y="3019"/>
                  </a:lnTo>
                  <a:lnTo>
                    <a:pt x="169" y="4179"/>
                  </a:lnTo>
                  <a:cubicBezTo>
                    <a:pt x="52" y="4243"/>
                    <a:pt x="0" y="4411"/>
                    <a:pt x="78" y="4527"/>
                  </a:cubicBezTo>
                  <a:cubicBezTo>
                    <a:pt x="129" y="4618"/>
                    <a:pt x="207" y="4656"/>
                    <a:pt x="298" y="4656"/>
                  </a:cubicBezTo>
                  <a:cubicBezTo>
                    <a:pt x="349" y="4656"/>
                    <a:pt x="387" y="4644"/>
                    <a:pt x="427" y="4618"/>
                  </a:cubicBezTo>
                  <a:lnTo>
                    <a:pt x="2425" y="3469"/>
                  </a:lnTo>
                  <a:lnTo>
                    <a:pt x="2425" y="5791"/>
                  </a:lnTo>
                  <a:cubicBezTo>
                    <a:pt x="2425" y="5933"/>
                    <a:pt x="2542" y="6049"/>
                    <a:pt x="2683" y="6049"/>
                  </a:cubicBezTo>
                  <a:cubicBezTo>
                    <a:pt x="2825" y="6049"/>
                    <a:pt x="2941" y="5933"/>
                    <a:pt x="2941" y="5791"/>
                  </a:cubicBezTo>
                  <a:lnTo>
                    <a:pt x="2941" y="3469"/>
                  </a:lnTo>
                  <a:lnTo>
                    <a:pt x="4940" y="4618"/>
                  </a:lnTo>
                  <a:cubicBezTo>
                    <a:pt x="4979" y="4644"/>
                    <a:pt x="5018" y="4656"/>
                    <a:pt x="5069" y="4656"/>
                  </a:cubicBezTo>
                  <a:cubicBezTo>
                    <a:pt x="5159" y="4656"/>
                    <a:pt x="5237" y="4618"/>
                    <a:pt x="5288" y="4527"/>
                  </a:cubicBezTo>
                  <a:cubicBezTo>
                    <a:pt x="5366" y="4411"/>
                    <a:pt x="5314" y="4243"/>
                    <a:pt x="5198" y="4179"/>
                  </a:cubicBezTo>
                  <a:lnTo>
                    <a:pt x="3199" y="3019"/>
                  </a:lnTo>
                  <a:lnTo>
                    <a:pt x="5198" y="1870"/>
                  </a:lnTo>
                  <a:cubicBezTo>
                    <a:pt x="5314" y="1806"/>
                    <a:pt x="5366" y="1638"/>
                    <a:pt x="5288" y="1523"/>
                  </a:cubicBezTo>
                  <a:cubicBezTo>
                    <a:pt x="5245" y="1435"/>
                    <a:pt x="5153" y="1389"/>
                    <a:pt x="5062" y="1389"/>
                  </a:cubicBezTo>
                  <a:cubicBezTo>
                    <a:pt x="5020" y="1389"/>
                    <a:pt x="4977" y="1399"/>
                    <a:pt x="4940" y="1419"/>
                  </a:cubicBezTo>
                  <a:lnTo>
                    <a:pt x="2941" y="2580"/>
                  </a:lnTo>
                  <a:lnTo>
                    <a:pt x="2941" y="259"/>
                  </a:lnTo>
                  <a:cubicBezTo>
                    <a:pt x="2941" y="116"/>
                    <a:pt x="2825" y="1"/>
                    <a:pt x="2683"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21"/>
            <p:cNvSpPr/>
            <p:nvPr/>
          </p:nvSpPr>
          <p:spPr>
            <a:xfrm>
              <a:off x="1919211" y="3677479"/>
              <a:ext cx="21683" cy="21683"/>
            </a:xfrm>
            <a:custGeom>
              <a:rect b="b" l="l" r="r" t="t"/>
              <a:pathLst>
                <a:path extrusionOk="0" h="517" w="517">
                  <a:moveTo>
                    <a:pt x="258" y="1"/>
                  </a:moveTo>
                  <a:cubicBezTo>
                    <a:pt x="116" y="1"/>
                    <a:pt x="1" y="116"/>
                    <a:pt x="1" y="259"/>
                  </a:cubicBezTo>
                  <a:cubicBezTo>
                    <a:pt x="1" y="413"/>
                    <a:pt x="116" y="517"/>
                    <a:pt x="258" y="517"/>
                  </a:cubicBezTo>
                  <a:cubicBezTo>
                    <a:pt x="400" y="517"/>
                    <a:pt x="516" y="413"/>
                    <a:pt x="516" y="259"/>
                  </a:cubicBezTo>
                  <a:cubicBezTo>
                    <a:pt x="516" y="116"/>
                    <a:pt x="400" y="1"/>
                    <a:pt x="25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21"/>
            <p:cNvSpPr/>
            <p:nvPr/>
          </p:nvSpPr>
          <p:spPr>
            <a:xfrm>
              <a:off x="1571953" y="3677479"/>
              <a:ext cx="21683" cy="21683"/>
            </a:xfrm>
            <a:custGeom>
              <a:rect b="b" l="l" r="r" t="t"/>
              <a:pathLst>
                <a:path extrusionOk="0" h="517" w="517">
                  <a:moveTo>
                    <a:pt x="259" y="1"/>
                  </a:moveTo>
                  <a:cubicBezTo>
                    <a:pt x="116" y="1"/>
                    <a:pt x="1" y="116"/>
                    <a:pt x="1" y="259"/>
                  </a:cubicBezTo>
                  <a:cubicBezTo>
                    <a:pt x="1" y="413"/>
                    <a:pt x="116" y="517"/>
                    <a:pt x="259" y="517"/>
                  </a:cubicBezTo>
                  <a:cubicBezTo>
                    <a:pt x="400" y="517"/>
                    <a:pt x="517" y="413"/>
                    <a:pt x="517" y="259"/>
                  </a:cubicBezTo>
                  <a:cubicBezTo>
                    <a:pt x="517" y="116"/>
                    <a:pt x="400" y="1"/>
                    <a:pt x="25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21"/>
            <p:cNvSpPr/>
            <p:nvPr/>
          </p:nvSpPr>
          <p:spPr>
            <a:xfrm>
              <a:off x="1831013" y="3527168"/>
              <a:ext cx="24954" cy="21809"/>
            </a:xfrm>
            <a:custGeom>
              <a:rect b="b" l="l" r="r" t="t"/>
              <a:pathLst>
                <a:path extrusionOk="0" h="520" w="595">
                  <a:moveTo>
                    <a:pt x="296" y="1"/>
                  </a:moveTo>
                  <a:cubicBezTo>
                    <a:pt x="205" y="1"/>
                    <a:pt x="118" y="50"/>
                    <a:pt x="66" y="128"/>
                  </a:cubicBezTo>
                  <a:cubicBezTo>
                    <a:pt x="1" y="257"/>
                    <a:pt x="40" y="412"/>
                    <a:pt x="169" y="489"/>
                  </a:cubicBezTo>
                  <a:cubicBezTo>
                    <a:pt x="206" y="510"/>
                    <a:pt x="248" y="520"/>
                    <a:pt x="290" y="520"/>
                  </a:cubicBezTo>
                  <a:cubicBezTo>
                    <a:pt x="381" y="520"/>
                    <a:pt x="473" y="474"/>
                    <a:pt x="517" y="386"/>
                  </a:cubicBezTo>
                  <a:cubicBezTo>
                    <a:pt x="594" y="270"/>
                    <a:pt x="542" y="102"/>
                    <a:pt x="427" y="37"/>
                  </a:cubicBezTo>
                  <a:cubicBezTo>
                    <a:pt x="385" y="12"/>
                    <a:pt x="340" y="1"/>
                    <a:pt x="29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21"/>
            <p:cNvSpPr/>
            <p:nvPr/>
          </p:nvSpPr>
          <p:spPr>
            <a:xfrm>
              <a:off x="1657426" y="3828167"/>
              <a:ext cx="24367" cy="21809"/>
            </a:xfrm>
            <a:custGeom>
              <a:rect b="b" l="l" r="r" t="t"/>
              <a:pathLst>
                <a:path extrusionOk="0" h="520" w="581">
                  <a:moveTo>
                    <a:pt x="294" y="1"/>
                  </a:moveTo>
                  <a:cubicBezTo>
                    <a:pt x="206" y="1"/>
                    <a:pt x="117" y="47"/>
                    <a:pt x="64" y="134"/>
                  </a:cubicBezTo>
                  <a:cubicBezTo>
                    <a:pt x="0" y="251"/>
                    <a:pt x="39" y="418"/>
                    <a:pt x="155" y="483"/>
                  </a:cubicBezTo>
                  <a:cubicBezTo>
                    <a:pt x="197" y="508"/>
                    <a:pt x="242" y="520"/>
                    <a:pt x="286" y="520"/>
                  </a:cubicBezTo>
                  <a:cubicBezTo>
                    <a:pt x="377" y="520"/>
                    <a:pt x="464" y="471"/>
                    <a:pt x="516" y="392"/>
                  </a:cubicBezTo>
                  <a:cubicBezTo>
                    <a:pt x="580" y="263"/>
                    <a:pt x="542" y="109"/>
                    <a:pt x="413" y="31"/>
                  </a:cubicBezTo>
                  <a:cubicBezTo>
                    <a:pt x="376" y="11"/>
                    <a:pt x="335" y="1"/>
                    <a:pt x="29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21"/>
            <p:cNvSpPr/>
            <p:nvPr/>
          </p:nvSpPr>
          <p:spPr>
            <a:xfrm>
              <a:off x="1657426" y="3527168"/>
              <a:ext cx="24367" cy="21641"/>
            </a:xfrm>
            <a:custGeom>
              <a:rect b="b" l="l" r="r" t="t"/>
              <a:pathLst>
                <a:path extrusionOk="0" h="516" w="581">
                  <a:moveTo>
                    <a:pt x="286" y="1"/>
                  </a:moveTo>
                  <a:cubicBezTo>
                    <a:pt x="242" y="1"/>
                    <a:pt x="197" y="12"/>
                    <a:pt x="155" y="37"/>
                  </a:cubicBezTo>
                  <a:cubicBezTo>
                    <a:pt x="39" y="102"/>
                    <a:pt x="0" y="270"/>
                    <a:pt x="64" y="386"/>
                  </a:cubicBezTo>
                  <a:cubicBezTo>
                    <a:pt x="115" y="470"/>
                    <a:pt x="198" y="516"/>
                    <a:pt x="282" y="516"/>
                  </a:cubicBezTo>
                  <a:cubicBezTo>
                    <a:pt x="327" y="516"/>
                    <a:pt x="373" y="503"/>
                    <a:pt x="413" y="476"/>
                  </a:cubicBezTo>
                  <a:cubicBezTo>
                    <a:pt x="542" y="412"/>
                    <a:pt x="580" y="257"/>
                    <a:pt x="516" y="128"/>
                  </a:cubicBezTo>
                  <a:cubicBezTo>
                    <a:pt x="464" y="50"/>
                    <a:pt x="377" y="1"/>
                    <a:pt x="28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21"/>
            <p:cNvSpPr/>
            <p:nvPr/>
          </p:nvSpPr>
          <p:spPr>
            <a:xfrm>
              <a:off x="1831013" y="3828167"/>
              <a:ext cx="24954" cy="21809"/>
            </a:xfrm>
            <a:custGeom>
              <a:rect b="b" l="l" r="r" t="t"/>
              <a:pathLst>
                <a:path extrusionOk="0" h="520" w="595">
                  <a:moveTo>
                    <a:pt x="290" y="1"/>
                  </a:moveTo>
                  <a:cubicBezTo>
                    <a:pt x="248" y="1"/>
                    <a:pt x="206" y="11"/>
                    <a:pt x="169" y="31"/>
                  </a:cubicBezTo>
                  <a:cubicBezTo>
                    <a:pt x="40" y="109"/>
                    <a:pt x="1" y="263"/>
                    <a:pt x="66" y="392"/>
                  </a:cubicBezTo>
                  <a:cubicBezTo>
                    <a:pt x="118" y="471"/>
                    <a:pt x="205" y="520"/>
                    <a:pt x="296" y="520"/>
                  </a:cubicBezTo>
                  <a:cubicBezTo>
                    <a:pt x="340" y="520"/>
                    <a:pt x="385" y="508"/>
                    <a:pt x="427" y="483"/>
                  </a:cubicBezTo>
                  <a:cubicBezTo>
                    <a:pt x="542" y="418"/>
                    <a:pt x="594" y="251"/>
                    <a:pt x="517" y="134"/>
                  </a:cubicBezTo>
                  <a:cubicBezTo>
                    <a:pt x="473" y="47"/>
                    <a:pt x="381" y="1"/>
                    <a:pt x="290"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21"/>
            <p:cNvSpPr/>
            <p:nvPr/>
          </p:nvSpPr>
          <p:spPr>
            <a:xfrm>
              <a:off x="1595188" y="3587057"/>
              <a:ext cx="72514" cy="59093"/>
            </a:xfrm>
            <a:custGeom>
              <a:rect b="b" l="l" r="r" t="t"/>
              <a:pathLst>
                <a:path extrusionOk="0" h="1409" w="1729">
                  <a:moveTo>
                    <a:pt x="1131" y="1"/>
                  </a:moveTo>
                  <a:cubicBezTo>
                    <a:pt x="1120" y="1"/>
                    <a:pt x="1109" y="1"/>
                    <a:pt x="1097" y="2"/>
                  </a:cubicBezTo>
                  <a:lnTo>
                    <a:pt x="246" y="106"/>
                  </a:lnTo>
                  <a:cubicBezTo>
                    <a:pt x="143" y="119"/>
                    <a:pt x="52" y="183"/>
                    <a:pt x="27" y="286"/>
                  </a:cubicBezTo>
                  <a:cubicBezTo>
                    <a:pt x="1" y="338"/>
                    <a:pt x="14" y="403"/>
                    <a:pt x="40" y="467"/>
                  </a:cubicBezTo>
                  <a:lnTo>
                    <a:pt x="375" y="1254"/>
                  </a:lnTo>
                  <a:cubicBezTo>
                    <a:pt x="413" y="1344"/>
                    <a:pt x="504" y="1409"/>
                    <a:pt x="607" y="1409"/>
                  </a:cubicBezTo>
                  <a:lnTo>
                    <a:pt x="646" y="1409"/>
                  </a:lnTo>
                  <a:lnTo>
                    <a:pt x="1497" y="1305"/>
                  </a:lnTo>
                  <a:cubicBezTo>
                    <a:pt x="1600" y="1292"/>
                    <a:pt x="1677" y="1215"/>
                    <a:pt x="1717" y="1111"/>
                  </a:cubicBezTo>
                  <a:cubicBezTo>
                    <a:pt x="1729" y="1060"/>
                    <a:pt x="1717" y="996"/>
                    <a:pt x="1703" y="931"/>
                  </a:cubicBezTo>
                  <a:lnTo>
                    <a:pt x="1368" y="157"/>
                  </a:lnTo>
                  <a:cubicBezTo>
                    <a:pt x="1321" y="53"/>
                    <a:pt x="1233" y="1"/>
                    <a:pt x="113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21"/>
            <p:cNvSpPr/>
            <p:nvPr/>
          </p:nvSpPr>
          <p:spPr>
            <a:xfrm>
              <a:off x="1595188" y="3730951"/>
              <a:ext cx="72514" cy="59093"/>
            </a:xfrm>
            <a:custGeom>
              <a:rect b="b" l="l" r="r" t="t"/>
              <a:pathLst>
                <a:path extrusionOk="0" h="1409" w="1729">
                  <a:moveTo>
                    <a:pt x="617" y="0"/>
                  </a:moveTo>
                  <a:cubicBezTo>
                    <a:pt x="511" y="0"/>
                    <a:pt x="410" y="62"/>
                    <a:pt x="375" y="157"/>
                  </a:cubicBezTo>
                  <a:lnTo>
                    <a:pt x="40" y="944"/>
                  </a:lnTo>
                  <a:cubicBezTo>
                    <a:pt x="14" y="1008"/>
                    <a:pt x="1" y="1059"/>
                    <a:pt x="27" y="1124"/>
                  </a:cubicBezTo>
                  <a:cubicBezTo>
                    <a:pt x="52" y="1228"/>
                    <a:pt x="143" y="1292"/>
                    <a:pt x="246" y="1305"/>
                  </a:cubicBezTo>
                  <a:lnTo>
                    <a:pt x="1097" y="1408"/>
                  </a:lnTo>
                  <a:lnTo>
                    <a:pt x="1123" y="1408"/>
                  </a:lnTo>
                  <a:cubicBezTo>
                    <a:pt x="1226" y="1408"/>
                    <a:pt x="1316" y="1357"/>
                    <a:pt x="1368" y="1253"/>
                  </a:cubicBezTo>
                  <a:lnTo>
                    <a:pt x="1703" y="466"/>
                  </a:lnTo>
                  <a:cubicBezTo>
                    <a:pt x="1717" y="415"/>
                    <a:pt x="1729" y="351"/>
                    <a:pt x="1717" y="299"/>
                  </a:cubicBezTo>
                  <a:cubicBezTo>
                    <a:pt x="1677" y="196"/>
                    <a:pt x="1600" y="119"/>
                    <a:pt x="1497" y="105"/>
                  </a:cubicBezTo>
                  <a:lnTo>
                    <a:pt x="646" y="2"/>
                  </a:lnTo>
                  <a:cubicBezTo>
                    <a:pt x="636" y="1"/>
                    <a:pt x="626" y="0"/>
                    <a:pt x="61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21"/>
            <p:cNvSpPr/>
            <p:nvPr/>
          </p:nvSpPr>
          <p:spPr>
            <a:xfrm>
              <a:off x="1845104" y="3587057"/>
              <a:ext cx="72514" cy="59093"/>
            </a:xfrm>
            <a:custGeom>
              <a:rect b="b" l="l" r="r" t="t"/>
              <a:pathLst>
                <a:path extrusionOk="0" h="1409" w="1729">
                  <a:moveTo>
                    <a:pt x="602" y="1"/>
                  </a:moveTo>
                  <a:cubicBezTo>
                    <a:pt x="508" y="1"/>
                    <a:pt x="409" y="53"/>
                    <a:pt x="375" y="157"/>
                  </a:cubicBezTo>
                  <a:lnTo>
                    <a:pt x="39" y="931"/>
                  </a:lnTo>
                  <a:cubicBezTo>
                    <a:pt x="14" y="996"/>
                    <a:pt x="0" y="1060"/>
                    <a:pt x="26" y="1111"/>
                  </a:cubicBezTo>
                  <a:cubicBezTo>
                    <a:pt x="52" y="1215"/>
                    <a:pt x="142" y="1292"/>
                    <a:pt x="232" y="1305"/>
                  </a:cubicBezTo>
                  <a:lnTo>
                    <a:pt x="1097" y="1409"/>
                  </a:lnTo>
                  <a:lnTo>
                    <a:pt x="1123" y="1409"/>
                  </a:lnTo>
                  <a:cubicBezTo>
                    <a:pt x="1226" y="1409"/>
                    <a:pt x="1316" y="1344"/>
                    <a:pt x="1355" y="1254"/>
                  </a:cubicBezTo>
                  <a:lnTo>
                    <a:pt x="1690" y="467"/>
                  </a:lnTo>
                  <a:cubicBezTo>
                    <a:pt x="1716" y="403"/>
                    <a:pt x="1728" y="338"/>
                    <a:pt x="1703" y="286"/>
                  </a:cubicBezTo>
                  <a:cubicBezTo>
                    <a:pt x="1677" y="183"/>
                    <a:pt x="1587" y="119"/>
                    <a:pt x="1496" y="106"/>
                  </a:cubicBezTo>
                  <a:lnTo>
                    <a:pt x="633" y="2"/>
                  </a:lnTo>
                  <a:cubicBezTo>
                    <a:pt x="623" y="1"/>
                    <a:pt x="612" y="1"/>
                    <a:pt x="60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21"/>
            <p:cNvSpPr/>
            <p:nvPr/>
          </p:nvSpPr>
          <p:spPr>
            <a:xfrm>
              <a:off x="1845104" y="3730951"/>
              <a:ext cx="72514" cy="59093"/>
            </a:xfrm>
            <a:custGeom>
              <a:rect b="b" l="l" r="r" t="t"/>
              <a:pathLst>
                <a:path extrusionOk="0" h="1409" w="1729">
                  <a:moveTo>
                    <a:pt x="1123" y="0"/>
                  </a:moveTo>
                  <a:cubicBezTo>
                    <a:pt x="1114" y="0"/>
                    <a:pt x="1105" y="1"/>
                    <a:pt x="1097" y="2"/>
                  </a:cubicBezTo>
                  <a:lnTo>
                    <a:pt x="232" y="105"/>
                  </a:lnTo>
                  <a:cubicBezTo>
                    <a:pt x="155" y="119"/>
                    <a:pt x="91" y="170"/>
                    <a:pt x="52" y="234"/>
                  </a:cubicBezTo>
                  <a:cubicBezTo>
                    <a:pt x="0" y="311"/>
                    <a:pt x="0" y="389"/>
                    <a:pt x="26" y="466"/>
                  </a:cubicBezTo>
                  <a:lnTo>
                    <a:pt x="375" y="1253"/>
                  </a:lnTo>
                  <a:cubicBezTo>
                    <a:pt x="413" y="1357"/>
                    <a:pt x="504" y="1408"/>
                    <a:pt x="607" y="1408"/>
                  </a:cubicBezTo>
                  <a:lnTo>
                    <a:pt x="633" y="1408"/>
                  </a:lnTo>
                  <a:lnTo>
                    <a:pt x="1496" y="1305"/>
                  </a:lnTo>
                  <a:cubicBezTo>
                    <a:pt x="1574" y="1305"/>
                    <a:pt x="1639" y="1253"/>
                    <a:pt x="1690" y="1176"/>
                  </a:cubicBezTo>
                  <a:cubicBezTo>
                    <a:pt x="1728" y="1111"/>
                    <a:pt x="1728" y="1021"/>
                    <a:pt x="1703" y="956"/>
                  </a:cubicBezTo>
                  <a:lnTo>
                    <a:pt x="1355" y="157"/>
                  </a:lnTo>
                  <a:cubicBezTo>
                    <a:pt x="1319" y="62"/>
                    <a:pt x="1219" y="0"/>
                    <a:pt x="1123"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21"/>
            <p:cNvSpPr/>
            <p:nvPr/>
          </p:nvSpPr>
          <p:spPr>
            <a:xfrm>
              <a:off x="1723396" y="3503849"/>
              <a:ext cx="66056" cy="79350"/>
            </a:xfrm>
            <a:custGeom>
              <a:rect b="b" l="l" r="r" t="t"/>
              <a:pathLst>
                <a:path extrusionOk="0" h="1892" w="1575">
                  <a:moveTo>
                    <a:pt x="784" y="0"/>
                  </a:moveTo>
                  <a:cubicBezTo>
                    <a:pt x="759" y="0"/>
                    <a:pt x="734" y="4"/>
                    <a:pt x="710" y="14"/>
                  </a:cubicBezTo>
                  <a:cubicBezTo>
                    <a:pt x="658" y="26"/>
                    <a:pt x="606" y="65"/>
                    <a:pt x="581" y="103"/>
                  </a:cubicBezTo>
                  <a:lnTo>
                    <a:pt x="65" y="787"/>
                  </a:lnTo>
                  <a:cubicBezTo>
                    <a:pt x="1" y="891"/>
                    <a:pt x="1" y="1006"/>
                    <a:pt x="65" y="1109"/>
                  </a:cubicBezTo>
                  <a:lnTo>
                    <a:pt x="581" y="1780"/>
                  </a:lnTo>
                  <a:cubicBezTo>
                    <a:pt x="606" y="1832"/>
                    <a:pt x="658" y="1871"/>
                    <a:pt x="710" y="1883"/>
                  </a:cubicBezTo>
                  <a:cubicBezTo>
                    <a:pt x="731" y="1889"/>
                    <a:pt x="754" y="1891"/>
                    <a:pt x="776" y="1891"/>
                  </a:cubicBezTo>
                  <a:cubicBezTo>
                    <a:pt x="859" y="1891"/>
                    <a:pt x="943" y="1855"/>
                    <a:pt x="993" y="1793"/>
                  </a:cubicBezTo>
                  <a:lnTo>
                    <a:pt x="1509" y="1109"/>
                  </a:lnTo>
                  <a:cubicBezTo>
                    <a:pt x="1574" y="1006"/>
                    <a:pt x="1574" y="891"/>
                    <a:pt x="1509" y="787"/>
                  </a:cubicBezTo>
                  <a:lnTo>
                    <a:pt x="993" y="103"/>
                  </a:lnTo>
                  <a:cubicBezTo>
                    <a:pt x="944" y="44"/>
                    <a:pt x="865" y="0"/>
                    <a:pt x="7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21"/>
            <p:cNvSpPr/>
            <p:nvPr/>
          </p:nvSpPr>
          <p:spPr>
            <a:xfrm>
              <a:off x="1723396" y="3793735"/>
              <a:ext cx="66056" cy="79350"/>
            </a:xfrm>
            <a:custGeom>
              <a:rect b="b" l="l" r="r" t="t"/>
              <a:pathLst>
                <a:path extrusionOk="0" h="1892" w="1575">
                  <a:moveTo>
                    <a:pt x="784" y="1"/>
                  </a:moveTo>
                  <a:cubicBezTo>
                    <a:pt x="759" y="1"/>
                    <a:pt x="734" y="5"/>
                    <a:pt x="710" y="14"/>
                  </a:cubicBezTo>
                  <a:cubicBezTo>
                    <a:pt x="658" y="27"/>
                    <a:pt x="606" y="66"/>
                    <a:pt x="581" y="104"/>
                  </a:cubicBezTo>
                  <a:lnTo>
                    <a:pt x="65" y="788"/>
                  </a:lnTo>
                  <a:cubicBezTo>
                    <a:pt x="1" y="891"/>
                    <a:pt x="1" y="1007"/>
                    <a:pt x="65" y="1110"/>
                  </a:cubicBezTo>
                  <a:lnTo>
                    <a:pt x="581" y="1781"/>
                  </a:lnTo>
                  <a:cubicBezTo>
                    <a:pt x="606" y="1832"/>
                    <a:pt x="658" y="1872"/>
                    <a:pt x="710" y="1884"/>
                  </a:cubicBezTo>
                  <a:cubicBezTo>
                    <a:pt x="731" y="1889"/>
                    <a:pt x="754" y="1892"/>
                    <a:pt x="776" y="1892"/>
                  </a:cubicBezTo>
                  <a:cubicBezTo>
                    <a:pt x="859" y="1892"/>
                    <a:pt x="943" y="1855"/>
                    <a:pt x="993" y="1794"/>
                  </a:cubicBezTo>
                  <a:lnTo>
                    <a:pt x="1509" y="1110"/>
                  </a:lnTo>
                  <a:cubicBezTo>
                    <a:pt x="1574" y="1007"/>
                    <a:pt x="1574" y="891"/>
                    <a:pt x="1509" y="788"/>
                  </a:cubicBezTo>
                  <a:lnTo>
                    <a:pt x="993" y="104"/>
                  </a:lnTo>
                  <a:cubicBezTo>
                    <a:pt x="944" y="45"/>
                    <a:pt x="865" y="1"/>
                    <a:pt x="78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21"/>
            <p:cNvSpPr/>
            <p:nvPr/>
          </p:nvSpPr>
          <p:spPr>
            <a:xfrm>
              <a:off x="1622238" y="3609327"/>
              <a:ext cx="18454" cy="14092"/>
            </a:xfrm>
            <a:custGeom>
              <a:rect b="b" l="l" r="r" t="t"/>
              <a:pathLst>
                <a:path extrusionOk="0" h="336" w="440">
                  <a:moveTo>
                    <a:pt x="324" y="1"/>
                  </a:moveTo>
                  <a:lnTo>
                    <a:pt x="1" y="39"/>
                  </a:lnTo>
                  <a:lnTo>
                    <a:pt x="130" y="336"/>
                  </a:lnTo>
                  <a:lnTo>
                    <a:pt x="439" y="297"/>
                  </a:lnTo>
                  <a:lnTo>
                    <a:pt x="324"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21"/>
            <p:cNvSpPr/>
            <p:nvPr/>
          </p:nvSpPr>
          <p:spPr>
            <a:xfrm>
              <a:off x="1622238" y="3753724"/>
              <a:ext cx="18454" cy="14092"/>
            </a:xfrm>
            <a:custGeom>
              <a:rect b="b" l="l" r="r" t="t"/>
              <a:pathLst>
                <a:path extrusionOk="0" h="336" w="440">
                  <a:moveTo>
                    <a:pt x="130" y="1"/>
                  </a:moveTo>
                  <a:lnTo>
                    <a:pt x="1" y="298"/>
                  </a:lnTo>
                  <a:lnTo>
                    <a:pt x="324" y="336"/>
                  </a:lnTo>
                  <a:lnTo>
                    <a:pt x="439" y="40"/>
                  </a:lnTo>
                  <a:lnTo>
                    <a:pt x="130"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21"/>
            <p:cNvSpPr/>
            <p:nvPr/>
          </p:nvSpPr>
          <p:spPr>
            <a:xfrm>
              <a:off x="1872113" y="3609327"/>
              <a:ext cx="18454" cy="14092"/>
            </a:xfrm>
            <a:custGeom>
              <a:rect b="b" l="l" r="r" t="t"/>
              <a:pathLst>
                <a:path extrusionOk="0" h="336" w="440">
                  <a:moveTo>
                    <a:pt x="130" y="1"/>
                  </a:moveTo>
                  <a:lnTo>
                    <a:pt x="1" y="297"/>
                  </a:lnTo>
                  <a:lnTo>
                    <a:pt x="324" y="336"/>
                  </a:lnTo>
                  <a:lnTo>
                    <a:pt x="439" y="39"/>
                  </a:lnTo>
                  <a:lnTo>
                    <a:pt x="130" y="1"/>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21"/>
            <p:cNvSpPr/>
            <p:nvPr/>
          </p:nvSpPr>
          <p:spPr>
            <a:xfrm>
              <a:off x="1872113" y="3753724"/>
              <a:ext cx="18454" cy="14092"/>
            </a:xfrm>
            <a:custGeom>
              <a:rect b="b" l="l" r="r" t="t"/>
              <a:pathLst>
                <a:path extrusionOk="0" h="336" w="440">
                  <a:moveTo>
                    <a:pt x="324" y="1"/>
                  </a:moveTo>
                  <a:lnTo>
                    <a:pt x="1" y="40"/>
                  </a:lnTo>
                  <a:lnTo>
                    <a:pt x="130" y="336"/>
                  </a:lnTo>
                  <a:lnTo>
                    <a:pt x="439" y="298"/>
                  </a:lnTo>
                  <a:lnTo>
                    <a:pt x="324" y="1"/>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21"/>
            <p:cNvSpPr/>
            <p:nvPr/>
          </p:nvSpPr>
          <p:spPr>
            <a:xfrm>
              <a:off x="1748308" y="3532536"/>
              <a:ext cx="16231" cy="21683"/>
            </a:xfrm>
            <a:custGeom>
              <a:rect b="b" l="l" r="r" t="t"/>
              <a:pathLst>
                <a:path extrusionOk="0" h="517" w="387">
                  <a:moveTo>
                    <a:pt x="193" y="0"/>
                  </a:moveTo>
                  <a:lnTo>
                    <a:pt x="0" y="258"/>
                  </a:lnTo>
                  <a:lnTo>
                    <a:pt x="193" y="516"/>
                  </a:lnTo>
                  <a:lnTo>
                    <a:pt x="387" y="258"/>
                  </a:lnTo>
                  <a:lnTo>
                    <a:pt x="193" y="0"/>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21"/>
            <p:cNvSpPr/>
            <p:nvPr/>
          </p:nvSpPr>
          <p:spPr>
            <a:xfrm>
              <a:off x="1756402" y="3532536"/>
              <a:ext cx="8136" cy="21683"/>
            </a:xfrm>
            <a:custGeom>
              <a:rect b="b" l="l" r="r" t="t"/>
              <a:pathLst>
                <a:path extrusionOk="0" h="517" w="194">
                  <a:moveTo>
                    <a:pt x="0" y="0"/>
                  </a:moveTo>
                  <a:lnTo>
                    <a:pt x="0" y="516"/>
                  </a:lnTo>
                  <a:lnTo>
                    <a:pt x="194" y="258"/>
                  </a:lnTo>
                  <a:lnTo>
                    <a:pt x="0"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21"/>
            <p:cNvSpPr/>
            <p:nvPr/>
          </p:nvSpPr>
          <p:spPr>
            <a:xfrm>
              <a:off x="1748308" y="3822463"/>
              <a:ext cx="16231" cy="21641"/>
            </a:xfrm>
            <a:custGeom>
              <a:rect b="b" l="l" r="r" t="t"/>
              <a:pathLst>
                <a:path extrusionOk="0" h="516" w="387">
                  <a:moveTo>
                    <a:pt x="193" y="0"/>
                  </a:moveTo>
                  <a:lnTo>
                    <a:pt x="0" y="258"/>
                  </a:lnTo>
                  <a:lnTo>
                    <a:pt x="193" y="516"/>
                  </a:lnTo>
                  <a:lnTo>
                    <a:pt x="387" y="258"/>
                  </a:lnTo>
                  <a:lnTo>
                    <a:pt x="193" y="0"/>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21"/>
            <p:cNvSpPr/>
            <p:nvPr/>
          </p:nvSpPr>
          <p:spPr>
            <a:xfrm>
              <a:off x="1756402" y="3822463"/>
              <a:ext cx="8136" cy="21641"/>
            </a:xfrm>
            <a:custGeom>
              <a:rect b="b" l="l" r="r" t="t"/>
              <a:pathLst>
                <a:path extrusionOk="0" h="516" w="194">
                  <a:moveTo>
                    <a:pt x="0" y="0"/>
                  </a:moveTo>
                  <a:lnTo>
                    <a:pt x="0" y="516"/>
                  </a:lnTo>
                  <a:lnTo>
                    <a:pt x="194" y="258"/>
                  </a:lnTo>
                  <a:lnTo>
                    <a:pt x="0"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9" name="Google Shape;4559;p121"/>
          <p:cNvGrpSpPr/>
          <p:nvPr/>
        </p:nvGrpSpPr>
        <p:grpSpPr>
          <a:xfrm>
            <a:off x="5924460" y="3482209"/>
            <a:ext cx="418729" cy="412773"/>
            <a:chOff x="5924460" y="3482209"/>
            <a:chExt cx="418729" cy="412773"/>
          </a:xfrm>
        </p:grpSpPr>
        <p:sp>
          <p:nvSpPr>
            <p:cNvPr id="4560" name="Google Shape;4560;p121"/>
            <p:cNvSpPr/>
            <p:nvPr/>
          </p:nvSpPr>
          <p:spPr>
            <a:xfrm>
              <a:off x="5924460" y="3482209"/>
              <a:ext cx="418729" cy="412773"/>
            </a:xfrm>
            <a:custGeom>
              <a:rect b="b" l="l" r="r" t="t"/>
              <a:pathLst>
                <a:path extrusionOk="0" h="9842" w="9984">
                  <a:moveTo>
                    <a:pt x="4993" y="0"/>
                  </a:moveTo>
                  <a:cubicBezTo>
                    <a:pt x="4193" y="0"/>
                    <a:pt x="3419" y="169"/>
                    <a:pt x="2826" y="478"/>
                  </a:cubicBezTo>
                  <a:cubicBezTo>
                    <a:pt x="2465" y="671"/>
                    <a:pt x="2181" y="903"/>
                    <a:pt x="1975" y="1174"/>
                  </a:cubicBezTo>
                  <a:cubicBezTo>
                    <a:pt x="1755" y="1471"/>
                    <a:pt x="1639" y="1806"/>
                    <a:pt x="1639" y="2155"/>
                  </a:cubicBezTo>
                  <a:lnTo>
                    <a:pt x="1639" y="2734"/>
                  </a:lnTo>
                  <a:cubicBezTo>
                    <a:pt x="1580" y="2720"/>
                    <a:pt x="1519" y="2712"/>
                    <a:pt x="1459" y="2712"/>
                  </a:cubicBezTo>
                  <a:cubicBezTo>
                    <a:pt x="1259" y="2712"/>
                    <a:pt x="1062" y="2792"/>
                    <a:pt x="904" y="2941"/>
                  </a:cubicBezTo>
                  <a:lnTo>
                    <a:pt x="298" y="3548"/>
                  </a:lnTo>
                  <a:cubicBezTo>
                    <a:pt x="27" y="3818"/>
                    <a:pt x="1" y="4256"/>
                    <a:pt x="233" y="4566"/>
                  </a:cubicBezTo>
                  <a:lnTo>
                    <a:pt x="1626" y="6359"/>
                  </a:lnTo>
                  <a:cubicBezTo>
                    <a:pt x="1588" y="7081"/>
                    <a:pt x="1342" y="7778"/>
                    <a:pt x="917" y="8383"/>
                  </a:cubicBezTo>
                  <a:lnTo>
                    <a:pt x="749" y="8616"/>
                  </a:lnTo>
                  <a:cubicBezTo>
                    <a:pt x="582" y="8861"/>
                    <a:pt x="556" y="9157"/>
                    <a:pt x="697" y="9415"/>
                  </a:cubicBezTo>
                  <a:cubicBezTo>
                    <a:pt x="826" y="9673"/>
                    <a:pt x="1098" y="9841"/>
                    <a:pt x="1381" y="9841"/>
                  </a:cubicBezTo>
                  <a:lnTo>
                    <a:pt x="8604" y="9841"/>
                  </a:lnTo>
                  <a:cubicBezTo>
                    <a:pt x="8900" y="9841"/>
                    <a:pt x="9158" y="9673"/>
                    <a:pt x="9287" y="9415"/>
                  </a:cubicBezTo>
                  <a:cubicBezTo>
                    <a:pt x="9429" y="9157"/>
                    <a:pt x="9403" y="8861"/>
                    <a:pt x="9235" y="8616"/>
                  </a:cubicBezTo>
                  <a:lnTo>
                    <a:pt x="9068" y="8383"/>
                  </a:lnTo>
                  <a:cubicBezTo>
                    <a:pt x="8642" y="7778"/>
                    <a:pt x="8397" y="7081"/>
                    <a:pt x="8358" y="6359"/>
                  </a:cubicBezTo>
                  <a:lnTo>
                    <a:pt x="9751" y="4566"/>
                  </a:lnTo>
                  <a:cubicBezTo>
                    <a:pt x="9983" y="4256"/>
                    <a:pt x="9957" y="3818"/>
                    <a:pt x="9687" y="3548"/>
                  </a:cubicBezTo>
                  <a:lnTo>
                    <a:pt x="9080" y="2941"/>
                  </a:lnTo>
                  <a:cubicBezTo>
                    <a:pt x="8932" y="2792"/>
                    <a:pt x="8730" y="2712"/>
                    <a:pt x="8527" y="2712"/>
                  </a:cubicBezTo>
                  <a:cubicBezTo>
                    <a:pt x="8466" y="2712"/>
                    <a:pt x="8405" y="2720"/>
                    <a:pt x="8346" y="2734"/>
                  </a:cubicBezTo>
                  <a:lnTo>
                    <a:pt x="8346" y="2155"/>
                  </a:lnTo>
                  <a:cubicBezTo>
                    <a:pt x="8346" y="1806"/>
                    <a:pt x="8229" y="1471"/>
                    <a:pt x="8010" y="1174"/>
                  </a:cubicBezTo>
                  <a:cubicBezTo>
                    <a:pt x="7804" y="903"/>
                    <a:pt x="7520" y="671"/>
                    <a:pt x="7159" y="478"/>
                  </a:cubicBezTo>
                  <a:cubicBezTo>
                    <a:pt x="6578" y="169"/>
                    <a:pt x="5805" y="0"/>
                    <a:pt x="499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21"/>
            <p:cNvSpPr/>
            <p:nvPr/>
          </p:nvSpPr>
          <p:spPr>
            <a:xfrm>
              <a:off x="6231204" y="3617547"/>
              <a:ext cx="88158" cy="131398"/>
            </a:xfrm>
            <a:custGeom>
              <a:rect b="b" l="l" r="r" t="t"/>
              <a:pathLst>
                <a:path extrusionOk="0" h="3133" w="2102">
                  <a:moveTo>
                    <a:pt x="1217" y="1"/>
                  </a:moveTo>
                  <a:cubicBezTo>
                    <a:pt x="1162" y="1"/>
                    <a:pt x="1106" y="20"/>
                    <a:pt x="1058" y="63"/>
                  </a:cubicBezTo>
                  <a:lnTo>
                    <a:pt x="103" y="797"/>
                  </a:lnTo>
                  <a:cubicBezTo>
                    <a:pt x="38" y="849"/>
                    <a:pt x="0" y="926"/>
                    <a:pt x="0" y="1004"/>
                  </a:cubicBezTo>
                  <a:lnTo>
                    <a:pt x="0" y="2874"/>
                  </a:lnTo>
                  <a:cubicBezTo>
                    <a:pt x="0" y="2990"/>
                    <a:pt x="77" y="3093"/>
                    <a:pt x="181" y="3119"/>
                  </a:cubicBezTo>
                  <a:cubicBezTo>
                    <a:pt x="206" y="3132"/>
                    <a:pt x="232" y="3132"/>
                    <a:pt x="258" y="3132"/>
                  </a:cubicBezTo>
                  <a:cubicBezTo>
                    <a:pt x="335" y="3132"/>
                    <a:pt x="413" y="3106"/>
                    <a:pt x="464" y="3041"/>
                  </a:cubicBezTo>
                  <a:lnTo>
                    <a:pt x="2024" y="1029"/>
                  </a:lnTo>
                  <a:cubicBezTo>
                    <a:pt x="2102" y="926"/>
                    <a:pt x="2102" y="771"/>
                    <a:pt x="2012" y="682"/>
                  </a:cubicBezTo>
                  <a:lnTo>
                    <a:pt x="1393" y="75"/>
                  </a:lnTo>
                  <a:cubicBezTo>
                    <a:pt x="1344" y="27"/>
                    <a:pt x="1281" y="1"/>
                    <a:pt x="1217"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21"/>
            <p:cNvSpPr/>
            <p:nvPr/>
          </p:nvSpPr>
          <p:spPr>
            <a:xfrm>
              <a:off x="5948281" y="3617547"/>
              <a:ext cx="88242" cy="131398"/>
            </a:xfrm>
            <a:custGeom>
              <a:rect b="b" l="l" r="r" t="t"/>
              <a:pathLst>
                <a:path extrusionOk="0" h="3133" w="2104">
                  <a:moveTo>
                    <a:pt x="886" y="1"/>
                  </a:moveTo>
                  <a:cubicBezTo>
                    <a:pt x="821" y="1"/>
                    <a:pt x="758" y="27"/>
                    <a:pt x="710" y="75"/>
                  </a:cubicBezTo>
                  <a:lnTo>
                    <a:pt x="104" y="682"/>
                  </a:lnTo>
                  <a:cubicBezTo>
                    <a:pt x="14" y="771"/>
                    <a:pt x="0" y="926"/>
                    <a:pt x="78" y="1029"/>
                  </a:cubicBezTo>
                  <a:lnTo>
                    <a:pt x="1639" y="3041"/>
                  </a:lnTo>
                  <a:cubicBezTo>
                    <a:pt x="1690" y="3106"/>
                    <a:pt x="1768" y="3132"/>
                    <a:pt x="1845" y="3132"/>
                  </a:cubicBezTo>
                  <a:cubicBezTo>
                    <a:pt x="1871" y="3132"/>
                    <a:pt x="1897" y="3132"/>
                    <a:pt x="1935" y="3119"/>
                  </a:cubicBezTo>
                  <a:cubicBezTo>
                    <a:pt x="2038" y="3093"/>
                    <a:pt x="2103" y="2990"/>
                    <a:pt x="2103" y="2874"/>
                  </a:cubicBezTo>
                  <a:lnTo>
                    <a:pt x="2103" y="1004"/>
                  </a:lnTo>
                  <a:cubicBezTo>
                    <a:pt x="2103" y="926"/>
                    <a:pt x="2064" y="849"/>
                    <a:pt x="2000" y="797"/>
                  </a:cubicBezTo>
                  <a:lnTo>
                    <a:pt x="1046" y="63"/>
                  </a:lnTo>
                  <a:cubicBezTo>
                    <a:pt x="998" y="20"/>
                    <a:pt x="941" y="1"/>
                    <a:pt x="88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21"/>
            <p:cNvSpPr/>
            <p:nvPr/>
          </p:nvSpPr>
          <p:spPr>
            <a:xfrm>
              <a:off x="5971013" y="3572546"/>
              <a:ext cx="325664" cy="300794"/>
            </a:xfrm>
            <a:custGeom>
              <a:rect b="b" l="l" r="r" t="t"/>
              <a:pathLst>
                <a:path extrusionOk="0" h="7172" w="7765">
                  <a:moveTo>
                    <a:pt x="1045" y="1"/>
                  </a:moveTo>
                  <a:lnTo>
                    <a:pt x="1045" y="4050"/>
                  </a:lnTo>
                  <a:cubicBezTo>
                    <a:pt x="1032" y="4940"/>
                    <a:pt x="748" y="5791"/>
                    <a:pt x="232" y="6527"/>
                  </a:cubicBezTo>
                  <a:lnTo>
                    <a:pt x="65" y="6759"/>
                  </a:lnTo>
                  <a:cubicBezTo>
                    <a:pt x="0" y="6836"/>
                    <a:pt x="0" y="6939"/>
                    <a:pt x="39" y="7029"/>
                  </a:cubicBezTo>
                  <a:cubicBezTo>
                    <a:pt x="91" y="7120"/>
                    <a:pt x="181" y="7171"/>
                    <a:pt x="271" y="7171"/>
                  </a:cubicBezTo>
                  <a:lnTo>
                    <a:pt x="7494" y="7171"/>
                  </a:lnTo>
                  <a:cubicBezTo>
                    <a:pt x="7597" y="7171"/>
                    <a:pt x="7674" y="7120"/>
                    <a:pt x="7726" y="7029"/>
                  </a:cubicBezTo>
                  <a:cubicBezTo>
                    <a:pt x="7764" y="6939"/>
                    <a:pt x="7764" y="6836"/>
                    <a:pt x="7700" y="6759"/>
                  </a:cubicBezTo>
                  <a:lnTo>
                    <a:pt x="7532" y="6527"/>
                  </a:lnTo>
                  <a:cubicBezTo>
                    <a:pt x="7004" y="5765"/>
                    <a:pt x="6720" y="4876"/>
                    <a:pt x="6720" y="3947"/>
                  </a:cubicBezTo>
                  <a:lnTo>
                    <a:pt x="6720"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21"/>
            <p:cNvSpPr/>
            <p:nvPr/>
          </p:nvSpPr>
          <p:spPr>
            <a:xfrm>
              <a:off x="6047300" y="3718034"/>
              <a:ext cx="21641" cy="115251"/>
            </a:xfrm>
            <a:custGeom>
              <a:rect b="b" l="l" r="r" t="t"/>
              <a:pathLst>
                <a:path extrusionOk="0" h="2748" w="516">
                  <a:moveTo>
                    <a:pt x="258" y="0"/>
                  </a:moveTo>
                  <a:cubicBezTo>
                    <a:pt x="116" y="0"/>
                    <a:pt x="0" y="117"/>
                    <a:pt x="0" y="258"/>
                  </a:cubicBezTo>
                  <a:lnTo>
                    <a:pt x="0" y="2490"/>
                  </a:lnTo>
                  <a:cubicBezTo>
                    <a:pt x="0" y="2645"/>
                    <a:pt x="116" y="2748"/>
                    <a:pt x="258" y="2748"/>
                  </a:cubicBezTo>
                  <a:cubicBezTo>
                    <a:pt x="399" y="2748"/>
                    <a:pt x="516" y="2645"/>
                    <a:pt x="516" y="2490"/>
                  </a:cubicBezTo>
                  <a:lnTo>
                    <a:pt x="516" y="258"/>
                  </a:lnTo>
                  <a:cubicBezTo>
                    <a:pt x="516" y="117"/>
                    <a:pt x="399" y="0"/>
                    <a:pt x="25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21"/>
            <p:cNvSpPr/>
            <p:nvPr/>
          </p:nvSpPr>
          <p:spPr>
            <a:xfrm>
              <a:off x="6180877" y="3660158"/>
              <a:ext cx="21641" cy="133621"/>
            </a:xfrm>
            <a:custGeom>
              <a:rect b="b" l="l" r="r" t="t"/>
              <a:pathLst>
                <a:path extrusionOk="0" h="3186" w="516">
                  <a:moveTo>
                    <a:pt x="258" y="1"/>
                  </a:moveTo>
                  <a:cubicBezTo>
                    <a:pt x="117" y="1"/>
                    <a:pt x="0" y="117"/>
                    <a:pt x="0" y="259"/>
                  </a:cubicBezTo>
                  <a:lnTo>
                    <a:pt x="0" y="2928"/>
                  </a:lnTo>
                  <a:cubicBezTo>
                    <a:pt x="0" y="3070"/>
                    <a:pt x="117" y="3186"/>
                    <a:pt x="258" y="3186"/>
                  </a:cubicBezTo>
                  <a:cubicBezTo>
                    <a:pt x="400" y="3186"/>
                    <a:pt x="516" y="3070"/>
                    <a:pt x="516" y="2928"/>
                  </a:cubicBezTo>
                  <a:lnTo>
                    <a:pt x="516" y="259"/>
                  </a:lnTo>
                  <a:cubicBezTo>
                    <a:pt x="516" y="117"/>
                    <a:pt x="400"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21"/>
            <p:cNvSpPr/>
            <p:nvPr/>
          </p:nvSpPr>
          <p:spPr>
            <a:xfrm>
              <a:off x="6180877" y="3815375"/>
              <a:ext cx="21641" cy="57961"/>
            </a:xfrm>
            <a:custGeom>
              <a:rect b="b" l="l" r="r" t="t"/>
              <a:pathLst>
                <a:path extrusionOk="0" h="1382" w="516">
                  <a:moveTo>
                    <a:pt x="258" y="1"/>
                  </a:moveTo>
                  <a:cubicBezTo>
                    <a:pt x="117" y="1"/>
                    <a:pt x="0" y="117"/>
                    <a:pt x="0" y="259"/>
                  </a:cubicBezTo>
                  <a:lnTo>
                    <a:pt x="0" y="1381"/>
                  </a:lnTo>
                  <a:lnTo>
                    <a:pt x="516" y="1381"/>
                  </a:lnTo>
                  <a:lnTo>
                    <a:pt x="516" y="259"/>
                  </a:lnTo>
                  <a:cubicBezTo>
                    <a:pt x="516" y="117"/>
                    <a:pt x="400"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21"/>
            <p:cNvSpPr/>
            <p:nvPr/>
          </p:nvSpPr>
          <p:spPr>
            <a:xfrm>
              <a:off x="6090540" y="3653112"/>
              <a:ext cx="21683" cy="62281"/>
            </a:xfrm>
            <a:custGeom>
              <a:rect b="b" l="l" r="r" t="t"/>
              <a:pathLst>
                <a:path extrusionOk="0" h="1485" w="517">
                  <a:moveTo>
                    <a:pt x="259" y="1"/>
                  </a:moveTo>
                  <a:cubicBezTo>
                    <a:pt x="116" y="1"/>
                    <a:pt x="1" y="117"/>
                    <a:pt x="1" y="259"/>
                  </a:cubicBezTo>
                  <a:lnTo>
                    <a:pt x="1" y="1226"/>
                  </a:lnTo>
                  <a:cubicBezTo>
                    <a:pt x="1" y="1368"/>
                    <a:pt x="116" y="1484"/>
                    <a:pt x="259" y="1484"/>
                  </a:cubicBezTo>
                  <a:cubicBezTo>
                    <a:pt x="400" y="1484"/>
                    <a:pt x="517" y="1368"/>
                    <a:pt x="517" y="1226"/>
                  </a:cubicBezTo>
                  <a:lnTo>
                    <a:pt x="517" y="259"/>
                  </a:lnTo>
                  <a:cubicBezTo>
                    <a:pt x="517" y="117"/>
                    <a:pt x="400"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21"/>
            <p:cNvSpPr/>
            <p:nvPr/>
          </p:nvSpPr>
          <p:spPr>
            <a:xfrm>
              <a:off x="6090540" y="3736991"/>
              <a:ext cx="21683" cy="61694"/>
            </a:xfrm>
            <a:custGeom>
              <a:rect b="b" l="l" r="r" t="t"/>
              <a:pathLst>
                <a:path extrusionOk="0" h="1471" w="517">
                  <a:moveTo>
                    <a:pt x="259" y="0"/>
                  </a:moveTo>
                  <a:cubicBezTo>
                    <a:pt x="116" y="0"/>
                    <a:pt x="1" y="116"/>
                    <a:pt x="1" y="258"/>
                  </a:cubicBezTo>
                  <a:lnTo>
                    <a:pt x="1" y="1213"/>
                  </a:lnTo>
                  <a:cubicBezTo>
                    <a:pt x="1" y="1367"/>
                    <a:pt x="116" y="1471"/>
                    <a:pt x="259" y="1471"/>
                  </a:cubicBezTo>
                  <a:cubicBezTo>
                    <a:pt x="400" y="1471"/>
                    <a:pt x="517" y="1367"/>
                    <a:pt x="517" y="1213"/>
                  </a:cubicBezTo>
                  <a:lnTo>
                    <a:pt x="517" y="258"/>
                  </a:lnTo>
                  <a:cubicBezTo>
                    <a:pt x="517" y="116"/>
                    <a:pt x="400" y="0"/>
                    <a:pt x="25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21"/>
            <p:cNvSpPr/>
            <p:nvPr/>
          </p:nvSpPr>
          <p:spPr>
            <a:xfrm>
              <a:off x="6014839" y="3503849"/>
              <a:ext cx="238010" cy="136892"/>
            </a:xfrm>
            <a:custGeom>
              <a:rect b="b" l="l" r="r" t="t"/>
              <a:pathLst>
                <a:path extrusionOk="0" h="3264" w="5675">
                  <a:moveTo>
                    <a:pt x="2838" y="0"/>
                  </a:moveTo>
                  <a:cubicBezTo>
                    <a:pt x="2115" y="0"/>
                    <a:pt x="1431" y="155"/>
                    <a:pt x="903" y="426"/>
                  </a:cubicBezTo>
                  <a:cubicBezTo>
                    <a:pt x="322" y="722"/>
                    <a:pt x="0" y="1161"/>
                    <a:pt x="0" y="1639"/>
                  </a:cubicBezTo>
                  <a:cubicBezTo>
                    <a:pt x="0" y="2115"/>
                    <a:pt x="322" y="2541"/>
                    <a:pt x="903" y="2851"/>
                  </a:cubicBezTo>
                  <a:cubicBezTo>
                    <a:pt x="1431" y="3121"/>
                    <a:pt x="2115" y="3264"/>
                    <a:pt x="2838" y="3264"/>
                  </a:cubicBezTo>
                  <a:cubicBezTo>
                    <a:pt x="3560" y="3264"/>
                    <a:pt x="4256" y="3121"/>
                    <a:pt x="4772" y="2851"/>
                  </a:cubicBezTo>
                  <a:cubicBezTo>
                    <a:pt x="5352" y="2541"/>
                    <a:pt x="5675" y="2115"/>
                    <a:pt x="5675" y="1639"/>
                  </a:cubicBezTo>
                  <a:cubicBezTo>
                    <a:pt x="5675" y="1161"/>
                    <a:pt x="5352" y="722"/>
                    <a:pt x="4772" y="426"/>
                  </a:cubicBezTo>
                  <a:cubicBezTo>
                    <a:pt x="4256" y="155"/>
                    <a:pt x="3560" y="0"/>
                    <a:pt x="2838"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21"/>
            <p:cNvSpPr/>
            <p:nvPr/>
          </p:nvSpPr>
          <p:spPr>
            <a:xfrm>
              <a:off x="6065124" y="3543356"/>
              <a:ext cx="137395" cy="57877"/>
            </a:xfrm>
            <a:custGeom>
              <a:rect b="b" l="l" r="r" t="t"/>
              <a:pathLst>
                <a:path extrusionOk="0" h="1380" w="3276">
                  <a:moveTo>
                    <a:pt x="1639" y="0"/>
                  </a:moveTo>
                  <a:cubicBezTo>
                    <a:pt x="891" y="0"/>
                    <a:pt x="0" y="181"/>
                    <a:pt x="0" y="697"/>
                  </a:cubicBezTo>
                  <a:cubicBezTo>
                    <a:pt x="0" y="1199"/>
                    <a:pt x="891" y="1380"/>
                    <a:pt x="1639" y="1380"/>
                  </a:cubicBezTo>
                  <a:cubicBezTo>
                    <a:pt x="2399" y="1380"/>
                    <a:pt x="3276" y="1199"/>
                    <a:pt x="3276" y="697"/>
                  </a:cubicBezTo>
                  <a:cubicBezTo>
                    <a:pt x="3276" y="181"/>
                    <a:pt x="2399" y="0"/>
                    <a:pt x="1639"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21"/>
            <p:cNvSpPr/>
            <p:nvPr/>
          </p:nvSpPr>
          <p:spPr>
            <a:xfrm>
              <a:off x="6089994" y="3564997"/>
              <a:ext cx="87655" cy="14595"/>
            </a:xfrm>
            <a:custGeom>
              <a:rect b="b" l="l" r="r" t="t"/>
              <a:pathLst>
                <a:path extrusionOk="0" h="348" w="2090">
                  <a:moveTo>
                    <a:pt x="1046" y="0"/>
                  </a:moveTo>
                  <a:cubicBezTo>
                    <a:pt x="516" y="0"/>
                    <a:pt x="169" y="103"/>
                    <a:pt x="0" y="181"/>
                  </a:cubicBezTo>
                  <a:cubicBezTo>
                    <a:pt x="169" y="258"/>
                    <a:pt x="516" y="348"/>
                    <a:pt x="1046" y="348"/>
                  </a:cubicBezTo>
                  <a:cubicBezTo>
                    <a:pt x="1574" y="348"/>
                    <a:pt x="1935" y="258"/>
                    <a:pt x="2090" y="181"/>
                  </a:cubicBezTo>
                  <a:cubicBezTo>
                    <a:pt x="1935" y="103"/>
                    <a:pt x="1574" y="0"/>
                    <a:pt x="1046"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2" name="Google Shape;4572;p121"/>
          <p:cNvGrpSpPr/>
          <p:nvPr/>
        </p:nvGrpSpPr>
        <p:grpSpPr>
          <a:xfrm>
            <a:off x="6553550" y="2810968"/>
            <a:ext cx="411138" cy="412228"/>
            <a:chOff x="6553550" y="2810968"/>
            <a:chExt cx="411138" cy="412228"/>
          </a:xfrm>
        </p:grpSpPr>
        <p:sp>
          <p:nvSpPr>
            <p:cNvPr id="4573" name="Google Shape;4573;p121"/>
            <p:cNvSpPr/>
            <p:nvPr/>
          </p:nvSpPr>
          <p:spPr>
            <a:xfrm>
              <a:off x="6553550" y="2810968"/>
              <a:ext cx="411138" cy="412228"/>
            </a:xfrm>
            <a:custGeom>
              <a:rect b="b" l="l" r="r" t="t"/>
              <a:pathLst>
                <a:path extrusionOk="0" h="9829" w="9803">
                  <a:moveTo>
                    <a:pt x="3586" y="6707"/>
                  </a:moveTo>
                  <a:lnTo>
                    <a:pt x="3741" y="6823"/>
                  </a:lnTo>
                  <a:cubicBezTo>
                    <a:pt x="3779" y="6836"/>
                    <a:pt x="3818" y="6862"/>
                    <a:pt x="3844" y="6874"/>
                  </a:cubicBezTo>
                  <a:cubicBezTo>
                    <a:pt x="3818" y="6926"/>
                    <a:pt x="3792" y="6991"/>
                    <a:pt x="3767" y="7042"/>
                  </a:cubicBezTo>
                  <a:cubicBezTo>
                    <a:pt x="3753" y="7106"/>
                    <a:pt x="3741" y="7171"/>
                    <a:pt x="3741" y="7223"/>
                  </a:cubicBezTo>
                  <a:lnTo>
                    <a:pt x="3598" y="6939"/>
                  </a:lnTo>
                  <a:cubicBezTo>
                    <a:pt x="3547" y="6848"/>
                    <a:pt x="3483" y="6771"/>
                    <a:pt x="3405" y="6707"/>
                  </a:cubicBezTo>
                  <a:close/>
                  <a:moveTo>
                    <a:pt x="5366" y="7094"/>
                  </a:moveTo>
                  <a:cubicBezTo>
                    <a:pt x="5352" y="7132"/>
                    <a:pt x="5340" y="7184"/>
                    <a:pt x="5340" y="7223"/>
                  </a:cubicBezTo>
                  <a:lnTo>
                    <a:pt x="5275" y="7106"/>
                  </a:lnTo>
                  <a:cubicBezTo>
                    <a:pt x="5301" y="7094"/>
                    <a:pt x="5340" y="7094"/>
                    <a:pt x="5366" y="7094"/>
                  </a:cubicBezTo>
                  <a:close/>
                  <a:moveTo>
                    <a:pt x="7210" y="6707"/>
                  </a:moveTo>
                  <a:cubicBezTo>
                    <a:pt x="7106" y="6797"/>
                    <a:pt x="7029" y="6913"/>
                    <a:pt x="6977" y="7042"/>
                  </a:cubicBezTo>
                  <a:cubicBezTo>
                    <a:pt x="6965" y="7106"/>
                    <a:pt x="6952" y="7171"/>
                    <a:pt x="6939" y="7223"/>
                  </a:cubicBezTo>
                  <a:lnTo>
                    <a:pt x="6797" y="6939"/>
                  </a:lnTo>
                  <a:cubicBezTo>
                    <a:pt x="6759" y="6848"/>
                    <a:pt x="6694" y="6771"/>
                    <a:pt x="6616" y="6707"/>
                  </a:cubicBezTo>
                  <a:close/>
                  <a:moveTo>
                    <a:pt x="3882" y="7765"/>
                  </a:moveTo>
                  <a:lnTo>
                    <a:pt x="3999" y="7997"/>
                  </a:lnTo>
                  <a:lnTo>
                    <a:pt x="3844" y="7919"/>
                  </a:lnTo>
                  <a:cubicBezTo>
                    <a:pt x="3870" y="7868"/>
                    <a:pt x="3870" y="7816"/>
                    <a:pt x="3882" y="7765"/>
                  </a:cubicBezTo>
                  <a:close/>
                  <a:moveTo>
                    <a:pt x="5481" y="7765"/>
                  </a:moveTo>
                  <a:lnTo>
                    <a:pt x="5598" y="7997"/>
                  </a:lnTo>
                  <a:cubicBezTo>
                    <a:pt x="5559" y="7958"/>
                    <a:pt x="5507" y="7945"/>
                    <a:pt x="5456" y="7919"/>
                  </a:cubicBezTo>
                  <a:cubicBezTo>
                    <a:pt x="5469" y="7868"/>
                    <a:pt x="5481" y="7816"/>
                    <a:pt x="5481" y="7765"/>
                  </a:cubicBezTo>
                  <a:close/>
                  <a:moveTo>
                    <a:pt x="7094" y="7765"/>
                  </a:moveTo>
                  <a:lnTo>
                    <a:pt x="7197" y="7997"/>
                  </a:lnTo>
                  <a:cubicBezTo>
                    <a:pt x="7158" y="7958"/>
                    <a:pt x="7106" y="7945"/>
                    <a:pt x="7055" y="7919"/>
                  </a:cubicBezTo>
                  <a:lnTo>
                    <a:pt x="7094" y="7765"/>
                  </a:lnTo>
                  <a:close/>
                  <a:moveTo>
                    <a:pt x="4295" y="8358"/>
                  </a:moveTo>
                  <a:lnTo>
                    <a:pt x="4295" y="8358"/>
                  </a:lnTo>
                  <a:cubicBezTo>
                    <a:pt x="4346" y="8384"/>
                    <a:pt x="4398" y="8410"/>
                    <a:pt x="4450" y="8422"/>
                  </a:cubicBezTo>
                  <a:cubicBezTo>
                    <a:pt x="4424" y="8473"/>
                    <a:pt x="4424" y="8538"/>
                    <a:pt x="4411" y="8590"/>
                  </a:cubicBezTo>
                  <a:lnTo>
                    <a:pt x="4295" y="8358"/>
                  </a:lnTo>
                  <a:close/>
                  <a:moveTo>
                    <a:pt x="5907" y="8358"/>
                  </a:moveTo>
                  <a:lnTo>
                    <a:pt x="5907" y="8358"/>
                  </a:lnTo>
                  <a:cubicBezTo>
                    <a:pt x="5946" y="8384"/>
                    <a:pt x="5997" y="8410"/>
                    <a:pt x="6049" y="8422"/>
                  </a:cubicBezTo>
                  <a:cubicBezTo>
                    <a:pt x="6036" y="8473"/>
                    <a:pt x="6023" y="8525"/>
                    <a:pt x="6023" y="8590"/>
                  </a:cubicBezTo>
                  <a:lnTo>
                    <a:pt x="5907" y="8358"/>
                  </a:lnTo>
                  <a:close/>
                  <a:moveTo>
                    <a:pt x="7507" y="8358"/>
                  </a:moveTo>
                  <a:lnTo>
                    <a:pt x="7507" y="8358"/>
                  </a:lnTo>
                  <a:cubicBezTo>
                    <a:pt x="7558" y="8384"/>
                    <a:pt x="7610" y="8410"/>
                    <a:pt x="7648" y="8422"/>
                  </a:cubicBezTo>
                  <a:cubicBezTo>
                    <a:pt x="7636" y="8473"/>
                    <a:pt x="7622" y="8525"/>
                    <a:pt x="7622" y="8590"/>
                  </a:cubicBezTo>
                  <a:lnTo>
                    <a:pt x="7507" y="8358"/>
                  </a:lnTo>
                  <a:close/>
                  <a:moveTo>
                    <a:pt x="5933" y="1"/>
                  </a:moveTo>
                  <a:cubicBezTo>
                    <a:pt x="5456" y="1"/>
                    <a:pt x="4991" y="142"/>
                    <a:pt x="4579" y="400"/>
                  </a:cubicBezTo>
                  <a:cubicBezTo>
                    <a:pt x="4424" y="503"/>
                    <a:pt x="4269" y="632"/>
                    <a:pt x="4128" y="775"/>
                  </a:cubicBezTo>
                  <a:cubicBezTo>
                    <a:pt x="3934" y="710"/>
                    <a:pt x="3741" y="684"/>
                    <a:pt x="3534" y="684"/>
                  </a:cubicBezTo>
                  <a:cubicBezTo>
                    <a:pt x="2438" y="684"/>
                    <a:pt x="1548" y="1497"/>
                    <a:pt x="1394" y="2541"/>
                  </a:cubicBezTo>
                  <a:cubicBezTo>
                    <a:pt x="1071" y="2670"/>
                    <a:pt x="761" y="2876"/>
                    <a:pt x="529" y="3148"/>
                  </a:cubicBezTo>
                  <a:cubicBezTo>
                    <a:pt x="194" y="3547"/>
                    <a:pt x="1" y="4037"/>
                    <a:pt x="1" y="4553"/>
                  </a:cubicBezTo>
                  <a:cubicBezTo>
                    <a:pt x="1" y="5739"/>
                    <a:pt x="967" y="6707"/>
                    <a:pt x="2154" y="6707"/>
                  </a:cubicBezTo>
                  <a:lnTo>
                    <a:pt x="2399" y="6707"/>
                  </a:lnTo>
                  <a:cubicBezTo>
                    <a:pt x="2296" y="6797"/>
                    <a:pt x="2205" y="6913"/>
                    <a:pt x="2167" y="7042"/>
                  </a:cubicBezTo>
                  <a:cubicBezTo>
                    <a:pt x="2102" y="7235"/>
                    <a:pt x="2116" y="7455"/>
                    <a:pt x="2205" y="7636"/>
                  </a:cubicBezTo>
                  <a:lnTo>
                    <a:pt x="2412" y="8048"/>
                  </a:lnTo>
                  <a:cubicBezTo>
                    <a:pt x="2503" y="8229"/>
                    <a:pt x="2657" y="8358"/>
                    <a:pt x="2838" y="8422"/>
                  </a:cubicBezTo>
                  <a:cubicBezTo>
                    <a:pt x="2786" y="8616"/>
                    <a:pt x="2799" y="8809"/>
                    <a:pt x="2890" y="8989"/>
                  </a:cubicBezTo>
                  <a:lnTo>
                    <a:pt x="3096" y="9402"/>
                  </a:lnTo>
                  <a:cubicBezTo>
                    <a:pt x="3225" y="9673"/>
                    <a:pt x="3495" y="9828"/>
                    <a:pt x="3792" y="9828"/>
                  </a:cubicBezTo>
                  <a:cubicBezTo>
                    <a:pt x="3908" y="9828"/>
                    <a:pt x="4024" y="9802"/>
                    <a:pt x="4128" y="9751"/>
                  </a:cubicBezTo>
                  <a:cubicBezTo>
                    <a:pt x="4321" y="9660"/>
                    <a:pt x="4450" y="9505"/>
                    <a:pt x="4527" y="9299"/>
                  </a:cubicBezTo>
                  <a:cubicBezTo>
                    <a:pt x="4540" y="9247"/>
                    <a:pt x="4553" y="9183"/>
                    <a:pt x="4553" y="9118"/>
                  </a:cubicBezTo>
                  <a:lnTo>
                    <a:pt x="4695" y="9402"/>
                  </a:lnTo>
                  <a:cubicBezTo>
                    <a:pt x="4836" y="9673"/>
                    <a:pt x="5094" y="9828"/>
                    <a:pt x="5392" y="9828"/>
                  </a:cubicBezTo>
                  <a:cubicBezTo>
                    <a:pt x="5507" y="9828"/>
                    <a:pt x="5636" y="9802"/>
                    <a:pt x="5739" y="9751"/>
                  </a:cubicBezTo>
                  <a:cubicBezTo>
                    <a:pt x="5985" y="9622"/>
                    <a:pt x="6140" y="9390"/>
                    <a:pt x="6165" y="9118"/>
                  </a:cubicBezTo>
                  <a:lnTo>
                    <a:pt x="6307" y="9402"/>
                  </a:lnTo>
                  <a:cubicBezTo>
                    <a:pt x="6436" y="9673"/>
                    <a:pt x="6707" y="9828"/>
                    <a:pt x="6991" y="9828"/>
                  </a:cubicBezTo>
                  <a:cubicBezTo>
                    <a:pt x="7120" y="9828"/>
                    <a:pt x="7235" y="9802"/>
                    <a:pt x="7338" y="9751"/>
                  </a:cubicBezTo>
                  <a:cubicBezTo>
                    <a:pt x="7596" y="9622"/>
                    <a:pt x="7751" y="9390"/>
                    <a:pt x="7765" y="9118"/>
                  </a:cubicBezTo>
                  <a:lnTo>
                    <a:pt x="7906" y="9402"/>
                  </a:lnTo>
                  <a:cubicBezTo>
                    <a:pt x="8035" y="9673"/>
                    <a:pt x="8306" y="9828"/>
                    <a:pt x="8602" y="9828"/>
                  </a:cubicBezTo>
                  <a:cubicBezTo>
                    <a:pt x="8719" y="9828"/>
                    <a:pt x="8835" y="9802"/>
                    <a:pt x="8951" y="9751"/>
                  </a:cubicBezTo>
                  <a:cubicBezTo>
                    <a:pt x="9132" y="9660"/>
                    <a:pt x="9273" y="9505"/>
                    <a:pt x="9338" y="9299"/>
                  </a:cubicBezTo>
                  <a:cubicBezTo>
                    <a:pt x="9402" y="9106"/>
                    <a:pt x="9390" y="8900"/>
                    <a:pt x="9299" y="8719"/>
                  </a:cubicBezTo>
                  <a:lnTo>
                    <a:pt x="9092" y="8306"/>
                  </a:lnTo>
                  <a:cubicBezTo>
                    <a:pt x="9003" y="8126"/>
                    <a:pt x="8848" y="7997"/>
                    <a:pt x="8667" y="7919"/>
                  </a:cubicBezTo>
                  <a:cubicBezTo>
                    <a:pt x="8719" y="7739"/>
                    <a:pt x="8706" y="7533"/>
                    <a:pt x="8616" y="7352"/>
                  </a:cubicBezTo>
                  <a:lnTo>
                    <a:pt x="8409" y="6939"/>
                  </a:lnTo>
                  <a:cubicBezTo>
                    <a:pt x="8344" y="6823"/>
                    <a:pt x="8255" y="6720"/>
                    <a:pt x="8152" y="6642"/>
                  </a:cubicBezTo>
                  <a:cubicBezTo>
                    <a:pt x="9092" y="6423"/>
                    <a:pt x="9802" y="5572"/>
                    <a:pt x="9802" y="4553"/>
                  </a:cubicBezTo>
                  <a:cubicBezTo>
                    <a:pt x="9802" y="3650"/>
                    <a:pt x="9235" y="2864"/>
                    <a:pt x="8435" y="2554"/>
                  </a:cubicBezTo>
                  <a:lnTo>
                    <a:pt x="8435" y="2489"/>
                  </a:lnTo>
                  <a:cubicBezTo>
                    <a:pt x="8435" y="1122"/>
                    <a:pt x="7313" y="1"/>
                    <a:pt x="5933"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21"/>
            <p:cNvSpPr/>
            <p:nvPr/>
          </p:nvSpPr>
          <p:spPr>
            <a:xfrm>
              <a:off x="6575191" y="2832609"/>
              <a:ext cx="367856" cy="238051"/>
            </a:xfrm>
            <a:custGeom>
              <a:rect b="b" l="l" r="r" t="t"/>
              <a:pathLst>
                <a:path extrusionOk="0" h="5676" w="8771">
                  <a:moveTo>
                    <a:pt x="5417" y="1"/>
                  </a:moveTo>
                  <a:cubicBezTo>
                    <a:pt x="5043" y="1"/>
                    <a:pt x="4669" y="104"/>
                    <a:pt x="4346" y="310"/>
                  </a:cubicBezTo>
                  <a:cubicBezTo>
                    <a:pt x="4128" y="465"/>
                    <a:pt x="3934" y="658"/>
                    <a:pt x="3779" y="878"/>
                  </a:cubicBezTo>
                  <a:cubicBezTo>
                    <a:pt x="3547" y="749"/>
                    <a:pt x="3289" y="684"/>
                    <a:pt x="3018" y="684"/>
                  </a:cubicBezTo>
                  <a:cubicBezTo>
                    <a:pt x="2116" y="684"/>
                    <a:pt x="1380" y="1419"/>
                    <a:pt x="1380" y="2322"/>
                  </a:cubicBezTo>
                  <a:lnTo>
                    <a:pt x="1380" y="2425"/>
                  </a:lnTo>
                  <a:cubicBezTo>
                    <a:pt x="606" y="2554"/>
                    <a:pt x="1" y="3225"/>
                    <a:pt x="1" y="4037"/>
                  </a:cubicBezTo>
                  <a:cubicBezTo>
                    <a:pt x="1" y="4940"/>
                    <a:pt x="735" y="5675"/>
                    <a:pt x="1638" y="5675"/>
                  </a:cubicBezTo>
                  <a:lnTo>
                    <a:pt x="7145" y="5675"/>
                  </a:lnTo>
                  <a:cubicBezTo>
                    <a:pt x="8035" y="5675"/>
                    <a:pt x="8770" y="4940"/>
                    <a:pt x="8770" y="4037"/>
                  </a:cubicBezTo>
                  <a:cubicBezTo>
                    <a:pt x="8770" y="3211"/>
                    <a:pt x="8151" y="2515"/>
                    <a:pt x="7352" y="2412"/>
                  </a:cubicBezTo>
                  <a:cubicBezTo>
                    <a:pt x="7378" y="2270"/>
                    <a:pt x="7403" y="2128"/>
                    <a:pt x="7403" y="1973"/>
                  </a:cubicBezTo>
                  <a:cubicBezTo>
                    <a:pt x="7403" y="890"/>
                    <a:pt x="6513" y="1"/>
                    <a:pt x="541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21"/>
            <p:cNvSpPr/>
            <p:nvPr/>
          </p:nvSpPr>
          <p:spPr>
            <a:xfrm>
              <a:off x="6683352" y="2945845"/>
              <a:ext cx="77379" cy="77715"/>
            </a:xfrm>
            <a:custGeom>
              <a:rect b="b" l="l" r="r" t="t"/>
              <a:pathLst>
                <a:path extrusionOk="0" h="1853" w="1845">
                  <a:moveTo>
                    <a:pt x="1025" y="1"/>
                  </a:moveTo>
                  <a:cubicBezTo>
                    <a:pt x="985" y="1"/>
                    <a:pt x="944" y="10"/>
                    <a:pt x="904" y="35"/>
                  </a:cubicBezTo>
                  <a:cubicBezTo>
                    <a:pt x="349" y="357"/>
                    <a:pt x="1" y="950"/>
                    <a:pt x="1" y="1595"/>
                  </a:cubicBezTo>
                  <a:cubicBezTo>
                    <a:pt x="1" y="1737"/>
                    <a:pt x="116" y="1853"/>
                    <a:pt x="259" y="1853"/>
                  </a:cubicBezTo>
                  <a:lnTo>
                    <a:pt x="1291" y="1853"/>
                  </a:lnTo>
                  <a:cubicBezTo>
                    <a:pt x="1432" y="1853"/>
                    <a:pt x="1549" y="1737"/>
                    <a:pt x="1549" y="1595"/>
                  </a:cubicBezTo>
                  <a:cubicBezTo>
                    <a:pt x="1549" y="1505"/>
                    <a:pt x="1600" y="1414"/>
                    <a:pt x="1678" y="1376"/>
                  </a:cubicBezTo>
                  <a:cubicBezTo>
                    <a:pt x="1806" y="1299"/>
                    <a:pt x="1845" y="1144"/>
                    <a:pt x="1781" y="1027"/>
                  </a:cubicBezTo>
                  <a:lnTo>
                    <a:pt x="1265" y="124"/>
                  </a:lnTo>
                  <a:cubicBezTo>
                    <a:pt x="1226" y="73"/>
                    <a:pt x="1174" y="21"/>
                    <a:pt x="1097" y="9"/>
                  </a:cubicBezTo>
                  <a:cubicBezTo>
                    <a:pt x="1073" y="4"/>
                    <a:pt x="1049" y="1"/>
                    <a:pt x="1025"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21"/>
            <p:cNvSpPr/>
            <p:nvPr/>
          </p:nvSpPr>
          <p:spPr>
            <a:xfrm>
              <a:off x="6757459" y="2945845"/>
              <a:ext cx="77421" cy="77715"/>
            </a:xfrm>
            <a:custGeom>
              <a:rect b="b" l="l" r="r" t="t"/>
              <a:pathLst>
                <a:path extrusionOk="0" h="1853" w="1846">
                  <a:moveTo>
                    <a:pt x="823" y="1"/>
                  </a:moveTo>
                  <a:cubicBezTo>
                    <a:pt x="798" y="1"/>
                    <a:pt x="772" y="4"/>
                    <a:pt x="748" y="9"/>
                  </a:cubicBezTo>
                  <a:cubicBezTo>
                    <a:pt x="684" y="21"/>
                    <a:pt x="633" y="73"/>
                    <a:pt x="594" y="124"/>
                  </a:cubicBezTo>
                  <a:lnTo>
                    <a:pt x="78" y="1027"/>
                  </a:lnTo>
                  <a:cubicBezTo>
                    <a:pt x="0" y="1144"/>
                    <a:pt x="52" y="1299"/>
                    <a:pt x="168" y="1376"/>
                  </a:cubicBezTo>
                  <a:cubicBezTo>
                    <a:pt x="246" y="1414"/>
                    <a:pt x="297" y="1505"/>
                    <a:pt x="297" y="1595"/>
                  </a:cubicBezTo>
                  <a:cubicBezTo>
                    <a:pt x="297" y="1737"/>
                    <a:pt x="413" y="1853"/>
                    <a:pt x="555" y="1853"/>
                  </a:cubicBezTo>
                  <a:lnTo>
                    <a:pt x="1587" y="1853"/>
                  </a:lnTo>
                  <a:cubicBezTo>
                    <a:pt x="1728" y="1853"/>
                    <a:pt x="1845" y="1737"/>
                    <a:pt x="1845" y="1595"/>
                  </a:cubicBezTo>
                  <a:cubicBezTo>
                    <a:pt x="1845" y="950"/>
                    <a:pt x="1496" y="357"/>
                    <a:pt x="942" y="35"/>
                  </a:cubicBezTo>
                  <a:cubicBezTo>
                    <a:pt x="910" y="10"/>
                    <a:pt x="867" y="1"/>
                    <a:pt x="82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21"/>
            <p:cNvSpPr/>
            <p:nvPr/>
          </p:nvSpPr>
          <p:spPr>
            <a:xfrm>
              <a:off x="6714178" y="3020623"/>
              <a:ext cx="89835" cy="67859"/>
            </a:xfrm>
            <a:custGeom>
              <a:rect b="b" l="l" r="r" t="t"/>
              <a:pathLst>
                <a:path extrusionOk="0" h="1618" w="2142">
                  <a:moveTo>
                    <a:pt x="803" y="0"/>
                  </a:moveTo>
                  <a:cubicBezTo>
                    <a:pt x="784" y="0"/>
                    <a:pt x="766" y="2"/>
                    <a:pt x="749" y="6"/>
                  </a:cubicBezTo>
                  <a:cubicBezTo>
                    <a:pt x="685" y="32"/>
                    <a:pt x="633" y="70"/>
                    <a:pt x="594" y="135"/>
                  </a:cubicBezTo>
                  <a:lnTo>
                    <a:pt x="78" y="1024"/>
                  </a:lnTo>
                  <a:cubicBezTo>
                    <a:pt x="1" y="1153"/>
                    <a:pt x="52" y="1308"/>
                    <a:pt x="169" y="1373"/>
                  </a:cubicBezTo>
                  <a:cubicBezTo>
                    <a:pt x="452" y="1540"/>
                    <a:pt x="762" y="1617"/>
                    <a:pt x="1071" y="1617"/>
                  </a:cubicBezTo>
                  <a:cubicBezTo>
                    <a:pt x="1393" y="1617"/>
                    <a:pt x="1703" y="1540"/>
                    <a:pt x="1974" y="1373"/>
                  </a:cubicBezTo>
                  <a:cubicBezTo>
                    <a:pt x="2103" y="1308"/>
                    <a:pt x="2141" y="1153"/>
                    <a:pt x="2077" y="1024"/>
                  </a:cubicBezTo>
                  <a:lnTo>
                    <a:pt x="1562" y="135"/>
                  </a:lnTo>
                  <a:cubicBezTo>
                    <a:pt x="1522" y="70"/>
                    <a:pt x="1471" y="32"/>
                    <a:pt x="1393" y="6"/>
                  </a:cubicBezTo>
                  <a:cubicBezTo>
                    <a:pt x="1376" y="2"/>
                    <a:pt x="1359" y="0"/>
                    <a:pt x="1341" y="0"/>
                  </a:cubicBezTo>
                  <a:cubicBezTo>
                    <a:pt x="1294" y="0"/>
                    <a:pt x="1247" y="13"/>
                    <a:pt x="1200" y="32"/>
                  </a:cubicBezTo>
                  <a:cubicBezTo>
                    <a:pt x="1161" y="57"/>
                    <a:pt x="1123" y="70"/>
                    <a:pt x="1071" y="70"/>
                  </a:cubicBezTo>
                  <a:cubicBezTo>
                    <a:pt x="1032" y="70"/>
                    <a:pt x="981" y="57"/>
                    <a:pt x="943" y="32"/>
                  </a:cubicBezTo>
                  <a:cubicBezTo>
                    <a:pt x="905" y="13"/>
                    <a:pt x="853" y="0"/>
                    <a:pt x="803"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21"/>
            <p:cNvSpPr/>
            <p:nvPr/>
          </p:nvSpPr>
          <p:spPr>
            <a:xfrm>
              <a:off x="6730408" y="3105676"/>
              <a:ext cx="33049" cy="39046"/>
            </a:xfrm>
            <a:custGeom>
              <a:rect b="b" l="l" r="r" t="t"/>
              <a:pathLst>
                <a:path extrusionOk="0" h="931" w="788">
                  <a:moveTo>
                    <a:pt x="285" y="0"/>
                  </a:moveTo>
                  <a:cubicBezTo>
                    <a:pt x="246" y="0"/>
                    <a:pt x="206" y="9"/>
                    <a:pt x="169" y="28"/>
                  </a:cubicBezTo>
                  <a:cubicBezTo>
                    <a:pt x="52" y="93"/>
                    <a:pt x="0" y="248"/>
                    <a:pt x="52" y="377"/>
                  </a:cubicBezTo>
                  <a:lnTo>
                    <a:pt x="258" y="789"/>
                  </a:lnTo>
                  <a:cubicBezTo>
                    <a:pt x="310" y="879"/>
                    <a:pt x="401" y="931"/>
                    <a:pt x="491" y="931"/>
                  </a:cubicBezTo>
                  <a:cubicBezTo>
                    <a:pt x="530" y="931"/>
                    <a:pt x="568" y="918"/>
                    <a:pt x="607" y="905"/>
                  </a:cubicBezTo>
                  <a:cubicBezTo>
                    <a:pt x="736" y="841"/>
                    <a:pt x="788" y="686"/>
                    <a:pt x="723" y="557"/>
                  </a:cubicBezTo>
                  <a:lnTo>
                    <a:pt x="516" y="144"/>
                  </a:lnTo>
                  <a:cubicBezTo>
                    <a:pt x="471" y="53"/>
                    <a:pt x="380" y="0"/>
                    <a:pt x="28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21"/>
            <p:cNvSpPr/>
            <p:nvPr/>
          </p:nvSpPr>
          <p:spPr>
            <a:xfrm>
              <a:off x="6758549" y="3163008"/>
              <a:ext cx="33552" cy="38543"/>
            </a:xfrm>
            <a:custGeom>
              <a:rect b="b" l="l" r="r" t="t"/>
              <a:pathLst>
                <a:path extrusionOk="0" h="919" w="800">
                  <a:moveTo>
                    <a:pt x="297" y="0"/>
                  </a:moveTo>
                  <a:cubicBezTo>
                    <a:pt x="258" y="0"/>
                    <a:pt x="218" y="9"/>
                    <a:pt x="181" y="28"/>
                  </a:cubicBezTo>
                  <a:cubicBezTo>
                    <a:pt x="52" y="93"/>
                    <a:pt x="0" y="248"/>
                    <a:pt x="65" y="363"/>
                  </a:cubicBezTo>
                  <a:lnTo>
                    <a:pt x="271" y="776"/>
                  </a:lnTo>
                  <a:cubicBezTo>
                    <a:pt x="323" y="867"/>
                    <a:pt x="413" y="918"/>
                    <a:pt x="504" y="918"/>
                  </a:cubicBezTo>
                  <a:cubicBezTo>
                    <a:pt x="542" y="918"/>
                    <a:pt x="581" y="918"/>
                    <a:pt x="619" y="893"/>
                  </a:cubicBezTo>
                  <a:cubicBezTo>
                    <a:pt x="748" y="828"/>
                    <a:pt x="800" y="673"/>
                    <a:pt x="736" y="557"/>
                  </a:cubicBezTo>
                  <a:lnTo>
                    <a:pt x="529" y="144"/>
                  </a:lnTo>
                  <a:cubicBezTo>
                    <a:pt x="483" y="53"/>
                    <a:pt x="392" y="0"/>
                    <a:pt x="29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21"/>
            <p:cNvSpPr/>
            <p:nvPr/>
          </p:nvSpPr>
          <p:spPr>
            <a:xfrm>
              <a:off x="6662802" y="3105676"/>
              <a:ext cx="33594" cy="39046"/>
            </a:xfrm>
            <a:custGeom>
              <a:rect b="b" l="l" r="r" t="t"/>
              <a:pathLst>
                <a:path extrusionOk="0" h="931" w="801">
                  <a:moveTo>
                    <a:pt x="298" y="0"/>
                  </a:moveTo>
                  <a:cubicBezTo>
                    <a:pt x="259" y="0"/>
                    <a:pt x="219" y="9"/>
                    <a:pt x="181" y="28"/>
                  </a:cubicBezTo>
                  <a:cubicBezTo>
                    <a:pt x="52" y="93"/>
                    <a:pt x="1" y="248"/>
                    <a:pt x="65" y="377"/>
                  </a:cubicBezTo>
                  <a:lnTo>
                    <a:pt x="271" y="789"/>
                  </a:lnTo>
                  <a:cubicBezTo>
                    <a:pt x="323" y="879"/>
                    <a:pt x="414" y="931"/>
                    <a:pt x="503" y="931"/>
                  </a:cubicBezTo>
                  <a:cubicBezTo>
                    <a:pt x="542" y="931"/>
                    <a:pt x="581" y="918"/>
                    <a:pt x="620" y="905"/>
                  </a:cubicBezTo>
                  <a:cubicBezTo>
                    <a:pt x="749" y="841"/>
                    <a:pt x="800" y="686"/>
                    <a:pt x="735" y="557"/>
                  </a:cubicBezTo>
                  <a:lnTo>
                    <a:pt x="529" y="144"/>
                  </a:lnTo>
                  <a:cubicBezTo>
                    <a:pt x="484" y="53"/>
                    <a:pt x="393" y="0"/>
                    <a:pt x="29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21"/>
            <p:cNvSpPr/>
            <p:nvPr/>
          </p:nvSpPr>
          <p:spPr>
            <a:xfrm>
              <a:off x="6691446" y="3163008"/>
              <a:ext cx="33091" cy="38543"/>
            </a:xfrm>
            <a:custGeom>
              <a:rect b="b" l="l" r="r" t="t"/>
              <a:pathLst>
                <a:path extrusionOk="0" h="919" w="789">
                  <a:moveTo>
                    <a:pt x="297" y="0"/>
                  </a:moveTo>
                  <a:cubicBezTo>
                    <a:pt x="259" y="0"/>
                    <a:pt x="219" y="9"/>
                    <a:pt x="181" y="28"/>
                  </a:cubicBezTo>
                  <a:cubicBezTo>
                    <a:pt x="52" y="93"/>
                    <a:pt x="1" y="248"/>
                    <a:pt x="66" y="363"/>
                  </a:cubicBezTo>
                  <a:lnTo>
                    <a:pt x="272" y="776"/>
                  </a:lnTo>
                  <a:cubicBezTo>
                    <a:pt x="310" y="867"/>
                    <a:pt x="401" y="918"/>
                    <a:pt x="504" y="918"/>
                  </a:cubicBezTo>
                  <a:cubicBezTo>
                    <a:pt x="543" y="918"/>
                    <a:pt x="582" y="918"/>
                    <a:pt x="620" y="893"/>
                  </a:cubicBezTo>
                  <a:cubicBezTo>
                    <a:pt x="736" y="828"/>
                    <a:pt x="788" y="673"/>
                    <a:pt x="723" y="557"/>
                  </a:cubicBezTo>
                  <a:lnTo>
                    <a:pt x="517" y="144"/>
                  </a:lnTo>
                  <a:cubicBezTo>
                    <a:pt x="480" y="53"/>
                    <a:pt x="392" y="0"/>
                    <a:pt x="29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21"/>
            <p:cNvSpPr/>
            <p:nvPr/>
          </p:nvSpPr>
          <p:spPr>
            <a:xfrm>
              <a:off x="6864530" y="3105676"/>
              <a:ext cx="33594" cy="39046"/>
            </a:xfrm>
            <a:custGeom>
              <a:rect b="b" l="l" r="r" t="t"/>
              <a:pathLst>
                <a:path extrusionOk="0" h="931" w="801">
                  <a:moveTo>
                    <a:pt x="298" y="0"/>
                  </a:moveTo>
                  <a:cubicBezTo>
                    <a:pt x="259" y="0"/>
                    <a:pt x="219" y="9"/>
                    <a:pt x="181" y="28"/>
                  </a:cubicBezTo>
                  <a:cubicBezTo>
                    <a:pt x="52" y="93"/>
                    <a:pt x="1" y="248"/>
                    <a:pt x="66" y="377"/>
                  </a:cubicBezTo>
                  <a:lnTo>
                    <a:pt x="272" y="789"/>
                  </a:lnTo>
                  <a:cubicBezTo>
                    <a:pt x="324" y="879"/>
                    <a:pt x="414" y="931"/>
                    <a:pt x="504" y="931"/>
                  </a:cubicBezTo>
                  <a:cubicBezTo>
                    <a:pt x="543" y="931"/>
                    <a:pt x="582" y="918"/>
                    <a:pt x="620" y="905"/>
                  </a:cubicBezTo>
                  <a:cubicBezTo>
                    <a:pt x="749" y="841"/>
                    <a:pt x="800" y="686"/>
                    <a:pt x="737" y="557"/>
                  </a:cubicBezTo>
                  <a:lnTo>
                    <a:pt x="530" y="144"/>
                  </a:lnTo>
                  <a:cubicBezTo>
                    <a:pt x="484" y="53"/>
                    <a:pt x="393" y="0"/>
                    <a:pt x="29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21"/>
            <p:cNvSpPr/>
            <p:nvPr/>
          </p:nvSpPr>
          <p:spPr>
            <a:xfrm>
              <a:off x="6893217" y="3163008"/>
              <a:ext cx="33594" cy="38543"/>
            </a:xfrm>
            <a:custGeom>
              <a:rect b="b" l="l" r="r" t="t"/>
              <a:pathLst>
                <a:path extrusionOk="0" h="919" w="801">
                  <a:moveTo>
                    <a:pt x="298" y="0"/>
                  </a:moveTo>
                  <a:cubicBezTo>
                    <a:pt x="259" y="0"/>
                    <a:pt x="219" y="9"/>
                    <a:pt x="181" y="28"/>
                  </a:cubicBezTo>
                  <a:cubicBezTo>
                    <a:pt x="53" y="93"/>
                    <a:pt x="1" y="248"/>
                    <a:pt x="65" y="363"/>
                  </a:cubicBezTo>
                  <a:lnTo>
                    <a:pt x="271" y="776"/>
                  </a:lnTo>
                  <a:cubicBezTo>
                    <a:pt x="323" y="867"/>
                    <a:pt x="414" y="918"/>
                    <a:pt x="503" y="918"/>
                  </a:cubicBezTo>
                  <a:cubicBezTo>
                    <a:pt x="543" y="918"/>
                    <a:pt x="581" y="918"/>
                    <a:pt x="620" y="893"/>
                  </a:cubicBezTo>
                  <a:cubicBezTo>
                    <a:pt x="749" y="828"/>
                    <a:pt x="801" y="673"/>
                    <a:pt x="736" y="557"/>
                  </a:cubicBezTo>
                  <a:lnTo>
                    <a:pt x="529" y="144"/>
                  </a:lnTo>
                  <a:cubicBezTo>
                    <a:pt x="484" y="53"/>
                    <a:pt x="393" y="0"/>
                    <a:pt x="29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21"/>
            <p:cNvSpPr/>
            <p:nvPr/>
          </p:nvSpPr>
          <p:spPr>
            <a:xfrm>
              <a:off x="6797469" y="3105676"/>
              <a:ext cx="33594" cy="39046"/>
            </a:xfrm>
            <a:custGeom>
              <a:rect b="b" l="l" r="r" t="t"/>
              <a:pathLst>
                <a:path extrusionOk="0" h="931" w="801">
                  <a:moveTo>
                    <a:pt x="297" y="0"/>
                  </a:moveTo>
                  <a:cubicBezTo>
                    <a:pt x="258" y="0"/>
                    <a:pt x="219" y="9"/>
                    <a:pt x="181" y="28"/>
                  </a:cubicBezTo>
                  <a:cubicBezTo>
                    <a:pt x="52" y="93"/>
                    <a:pt x="1" y="248"/>
                    <a:pt x="66" y="377"/>
                  </a:cubicBezTo>
                  <a:lnTo>
                    <a:pt x="272" y="789"/>
                  </a:lnTo>
                  <a:cubicBezTo>
                    <a:pt x="310" y="879"/>
                    <a:pt x="401" y="931"/>
                    <a:pt x="504" y="931"/>
                  </a:cubicBezTo>
                  <a:cubicBezTo>
                    <a:pt x="542" y="931"/>
                    <a:pt x="582" y="918"/>
                    <a:pt x="620" y="905"/>
                  </a:cubicBezTo>
                  <a:cubicBezTo>
                    <a:pt x="749" y="841"/>
                    <a:pt x="800" y="686"/>
                    <a:pt x="736" y="557"/>
                  </a:cubicBezTo>
                  <a:lnTo>
                    <a:pt x="530" y="144"/>
                  </a:lnTo>
                  <a:cubicBezTo>
                    <a:pt x="484" y="53"/>
                    <a:pt x="393" y="0"/>
                    <a:pt x="29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21"/>
            <p:cNvSpPr/>
            <p:nvPr/>
          </p:nvSpPr>
          <p:spPr>
            <a:xfrm>
              <a:off x="6826156" y="3163008"/>
              <a:ext cx="33007" cy="38543"/>
            </a:xfrm>
            <a:custGeom>
              <a:rect b="b" l="l" r="r" t="t"/>
              <a:pathLst>
                <a:path extrusionOk="0" h="919" w="787">
                  <a:moveTo>
                    <a:pt x="289" y="0"/>
                  </a:moveTo>
                  <a:cubicBezTo>
                    <a:pt x="252" y="0"/>
                    <a:pt x="215" y="9"/>
                    <a:pt x="181" y="28"/>
                  </a:cubicBezTo>
                  <a:cubicBezTo>
                    <a:pt x="52" y="93"/>
                    <a:pt x="1" y="248"/>
                    <a:pt x="65" y="363"/>
                  </a:cubicBezTo>
                  <a:lnTo>
                    <a:pt x="271" y="776"/>
                  </a:lnTo>
                  <a:cubicBezTo>
                    <a:pt x="310" y="867"/>
                    <a:pt x="400" y="918"/>
                    <a:pt x="491" y="918"/>
                  </a:cubicBezTo>
                  <a:cubicBezTo>
                    <a:pt x="529" y="918"/>
                    <a:pt x="581" y="918"/>
                    <a:pt x="606" y="893"/>
                  </a:cubicBezTo>
                  <a:cubicBezTo>
                    <a:pt x="735" y="828"/>
                    <a:pt x="787" y="673"/>
                    <a:pt x="723" y="557"/>
                  </a:cubicBezTo>
                  <a:lnTo>
                    <a:pt x="517" y="144"/>
                  </a:lnTo>
                  <a:cubicBezTo>
                    <a:pt x="470" y="53"/>
                    <a:pt x="379" y="0"/>
                    <a:pt x="28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21"/>
            <p:cNvSpPr/>
            <p:nvPr/>
          </p:nvSpPr>
          <p:spPr>
            <a:xfrm>
              <a:off x="6726634" y="2980236"/>
              <a:ext cx="64965" cy="64965"/>
            </a:xfrm>
            <a:custGeom>
              <a:rect b="b" l="l" r="r" t="t"/>
              <a:pathLst>
                <a:path extrusionOk="0" h="1549" w="1549">
                  <a:moveTo>
                    <a:pt x="774" y="1"/>
                  </a:moveTo>
                  <a:cubicBezTo>
                    <a:pt x="348" y="1"/>
                    <a:pt x="1" y="350"/>
                    <a:pt x="1" y="775"/>
                  </a:cubicBezTo>
                  <a:cubicBezTo>
                    <a:pt x="1" y="1201"/>
                    <a:pt x="348" y="1549"/>
                    <a:pt x="774" y="1549"/>
                  </a:cubicBezTo>
                  <a:cubicBezTo>
                    <a:pt x="1200" y="1549"/>
                    <a:pt x="1548" y="1201"/>
                    <a:pt x="1548" y="775"/>
                  </a:cubicBezTo>
                  <a:cubicBezTo>
                    <a:pt x="1548" y="350"/>
                    <a:pt x="1200"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21"/>
            <p:cNvSpPr/>
            <p:nvPr/>
          </p:nvSpPr>
          <p:spPr>
            <a:xfrm>
              <a:off x="6759095" y="2980236"/>
              <a:ext cx="32504" cy="64965"/>
            </a:xfrm>
            <a:custGeom>
              <a:rect b="b" l="l" r="r" t="t"/>
              <a:pathLst>
                <a:path extrusionOk="0" h="1549" w="775">
                  <a:moveTo>
                    <a:pt x="0" y="1"/>
                  </a:moveTo>
                  <a:lnTo>
                    <a:pt x="0" y="1549"/>
                  </a:lnTo>
                  <a:cubicBezTo>
                    <a:pt x="426" y="1549"/>
                    <a:pt x="774" y="1201"/>
                    <a:pt x="774" y="775"/>
                  </a:cubicBezTo>
                  <a:cubicBezTo>
                    <a:pt x="774" y="350"/>
                    <a:pt x="426" y="1"/>
                    <a:pt x="0"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21"/>
            <p:cNvSpPr/>
            <p:nvPr/>
          </p:nvSpPr>
          <p:spPr>
            <a:xfrm>
              <a:off x="6748274" y="3001876"/>
              <a:ext cx="21683" cy="21683"/>
            </a:xfrm>
            <a:custGeom>
              <a:rect b="b" l="l" r="r" t="t"/>
              <a:pathLst>
                <a:path extrusionOk="0" h="517" w="517">
                  <a:moveTo>
                    <a:pt x="258" y="1"/>
                  </a:moveTo>
                  <a:cubicBezTo>
                    <a:pt x="116" y="1"/>
                    <a:pt x="1" y="117"/>
                    <a:pt x="1" y="259"/>
                  </a:cubicBezTo>
                  <a:cubicBezTo>
                    <a:pt x="1" y="401"/>
                    <a:pt x="116" y="517"/>
                    <a:pt x="258" y="517"/>
                  </a:cubicBezTo>
                  <a:cubicBezTo>
                    <a:pt x="400" y="517"/>
                    <a:pt x="516" y="401"/>
                    <a:pt x="516" y="259"/>
                  </a:cubicBezTo>
                  <a:cubicBezTo>
                    <a:pt x="516" y="117"/>
                    <a:pt x="400" y="1"/>
                    <a:pt x="258"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21"/>
            <p:cNvSpPr/>
            <p:nvPr/>
          </p:nvSpPr>
          <p:spPr>
            <a:xfrm>
              <a:off x="6759095" y="3001876"/>
              <a:ext cx="10862" cy="21683"/>
            </a:xfrm>
            <a:custGeom>
              <a:rect b="b" l="l" r="r" t="t"/>
              <a:pathLst>
                <a:path extrusionOk="0" h="517" w="259">
                  <a:moveTo>
                    <a:pt x="0" y="1"/>
                  </a:moveTo>
                  <a:lnTo>
                    <a:pt x="0" y="517"/>
                  </a:lnTo>
                  <a:cubicBezTo>
                    <a:pt x="142" y="517"/>
                    <a:pt x="258" y="401"/>
                    <a:pt x="258" y="259"/>
                  </a:cubicBezTo>
                  <a:cubicBezTo>
                    <a:pt x="258" y="117"/>
                    <a:pt x="142" y="1"/>
                    <a:pt x="0"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0" name="Google Shape;4590;p121"/>
          <p:cNvGrpSpPr/>
          <p:nvPr/>
        </p:nvGrpSpPr>
        <p:grpSpPr>
          <a:xfrm>
            <a:off x="7178278" y="3482209"/>
            <a:ext cx="412732" cy="412773"/>
            <a:chOff x="7178278" y="3482209"/>
            <a:chExt cx="412732" cy="412773"/>
          </a:xfrm>
        </p:grpSpPr>
        <p:sp>
          <p:nvSpPr>
            <p:cNvPr id="4591" name="Google Shape;4591;p121"/>
            <p:cNvSpPr/>
            <p:nvPr/>
          </p:nvSpPr>
          <p:spPr>
            <a:xfrm>
              <a:off x="7178278" y="3482209"/>
              <a:ext cx="412732" cy="412773"/>
            </a:xfrm>
            <a:custGeom>
              <a:rect b="b" l="l" r="r" t="t"/>
              <a:pathLst>
                <a:path extrusionOk="0" h="9842" w="9841">
                  <a:moveTo>
                    <a:pt x="4643" y="0"/>
                  </a:moveTo>
                  <a:cubicBezTo>
                    <a:pt x="3341" y="0"/>
                    <a:pt x="2167" y="555"/>
                    <a:pt x="1316" y="1548"/>
                  </a:cubicBezTo>
                  <a:cubicBezTo>
                    <a:pt x="452" y="2554"/>
                    <a:pt x="0" y="3934"/>
                    <a:pt x="0" y="5534"/>
                  </a:cubicBezTo>
                  <a:lnTo>
                    <a:pt x="0" y="9067"/>
                  </a:lnTo>
                  <a:cubicBezTo>
                    <a:pt x="0" y="9492"/>
                    <a:pt x="349" y="9841"/>
                    <a:pt x="774" y="9841"/>
                  </a:cubicBezTo>
                  <a:lnTo>
                    <a:pt x="9067" y="9841"/>
                  </a:lnTo>
                  <a:cubicBezTo>
                    <a:pt x="9492" y="9841"/>
                    <a:pt x="9841" y="9492"/>
                    <a:pt x="9841" y="9067"/>
                  </a:cubicBezTo>
                  <a:lnTo>
                    <a:pt x="9841" y="7339"/>
                  </a:lnTo>
                  <a:cubicBezTo>
                    <a:pt x="9841" y="7107"/>
                    <a:pt x="9738" y="6887"/>
                    <a:pt x="9544" y="6746"/>
                  </a:cubicBezTo>
                  <a:lnTo>
                    <a:pt x="8254" y="5714"/>
                  </a:lnTo>
                  <a:cubicBezTo>
                    <a:pt x="8112" y="5598"/>
                    <a:pt x="7942" y="5540"/>
                    <a:pt x="7771" y="5540"/>
                  </a:cubicBezTo>
                  <a:cubicBezTo>
                    <a:pt x="7600" y="5540"/>
                    <a:pt x="7429" y="5598"/>
                    <a:pt x="7287" y="5714"/>
                  </a:cubicBezTo>
                  <a:lnTo>
                    <a:pt x="5998" y="6746"/>
                  </a:lnTo>
                  <a:cubicBezTo>
                    <a:pt x="5817" y="6887"/>
                    <a:pt x="5714" y="7107"/>
                    <a:pt x="5714" y="7339"/>
                  </a:cubicBezTo>
                  <a:lnTo>
                    <a:pt x="5714" y="7494"/>
                  </a:lnTo>
                  <a:cubicBezTo>
                    <a:pt x="5559" y="7455"/>
                    <a:pt x="5404" y="7403"/>
                    <a:pt x="5236" y="7326"/>
                  </a:cubicBezTo>
                  <a:cubicBezTo>
                    <a:pt x="4591" y="7042"/>
                    <a:pt x="4115" y="6669"/>
                    <a:pt x="3818" y="6217"/>
                  </a:cubicBezTo>
                  <a:cubicBezTo>
                    <a:pt x="3585" y="5843"/>
                    <a:pt x="3456" y="5405"/>
                    <a:pt x="3456" y="4915"/>
                  </a:cubicBezTo>
                  <a:cubicBezTo>
                    <a:pt x="3456" y="4373"/>
                    <a:pt x="3611" y="3869"/>
                    <a:pt x="3883" y="3522"/>
                  </a:cubicBezTo>
                  <a:cubicBezTo>
                    <a:pt x="4127" y="3199"/>
                    <a:pt x="4437" y="3044"/>
                    <a:pt x="4798" y="3044"/>
                  </a:cubicBezTo>
                  <a:cubicBezTo>
                    <a:pt x="5043" y="3044"/>
                    <a:pt x="5262" y="3109"/>
                    <a:pt x="5456" y="3225"/>
                  </a:cubicBezTo>
                  <a:cubicBezTo>
                    <a:pt x="5172" y="3457"/>
                    <a:pt x="4992" y="3818"/>
                    <a:pt x="4992" y="4218"/>
                  </a:cubicBezTo>
                  <a:cubicBezTo>
                    <a:pt x="4992" y="4682"/>
                    <a:pt x="5172" y="5095"/>
                    <a:pt x="5520" y="5353"/>
                  </a:cubicBezTo>
                  <a:cubicBezTo>
                    <a:pt x="5804" y="5572"/>
                    <a:pt x="6165" y="5675"/>
                    <a:pt x="6591" y="5675"/>
                  </a:cubicBezTo>
                  <a:cubicBezTo>
                    <a:pt x="7171" y="5675"/>
                    <a:pt x="7700" y="5391"/>
                    <a:pt x="8048" y="4901"/>
                  </a:cubicBezTo>
                  <a:cubicBezTo>
                    <a:pt x="8306" y="4528"/>
                    <a:pt x="8461" y="4038"/>
                    <a:pt x="8461" y="3573"/>
                  </a:cubicBezTo>
                  <a:cubicBezTo>
                    <a:pt x="8461" y="2606"/>
                    <a:pt x="8074" y="1716"/>
                    <a:pt x="7365" y="1045"/>
                  </a:cubicBezTo>
                  <a:cubicBezTo>
                    <a:pt x="6655" y="375"/>
                    <a:pt x="5688" y="0"/>
                    <a:pt x="464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21"/>
            <p:cNvSpPr/>
            <p:nvPr/>
          </p:nvSpPr>
          <p:spPr>
            <a:xfrm>
              <a:off x="7199877" y="3503849"/>
              <a:ext cx="311614" cy="369491"/>
            </a:xfrm>
            <a:custGeom>
              <a:rect b="b" l="l" r="r" t="t"/>
              <a:pathLst>
                <a:path extrusionOk="0" h="8810" w="7430">
                  <a:moveTo>
                    <a:pt x="4128" y="0"/>
                  </a:moveTo>
                  <a:cubicBezTo>
                    <a:pt x="2981" y="0"/>
                    <a:pt x="1936" y="490"/>
                    <a:pt x="1187" y="1367"/>
                  </a:cubicBezTo>
                  <a:cubicBezTo>
                    <a:pt x="414" y="2283"/>
                    <a:pt x="1" y="3547"/>
                    <a:pt x="1" y="5018"/>
                  </a:cubicBezTo>
                  <a:lnTo>
                    <a:pt x="1" y="8551"/>
                  </a:lnTo>
                  <a:cubicBezTo>
                    <a:pt x="1" y="8693"/>
                    <a:pt x="118" y="8809"/>
                    <a:pt x="259" y="8809"/>
                  </a:cubicBezTo>
                  <a:lnTo>
                    <a:pt x="5973" y="8809"/>
                  </a:lnTo>
                  <a:cubicBezTo>
                    <a:pt x="6114" y="8809"/>
                    <a:pt x="6231" y="8693"/>
                    <a:pt x="6231" y="8551"/>
                  </a:cubicBezTo>
                  <a:lnTo>
                    <a:pt x="6231" y="7855"/>
                  </a:lnTo>
                  <a:cubicBezTo>
                    <a:pt x="6231" y="7790"/>
                    <a:pt x="6205" y="7726"/>
                    <a:pt x="6153" y="7674"/>
                  </a:cubicBezTo>
                  <a:cubicBezTo>
                    <a:pt x="6102" y="7623"/>
                    <a:pt x="6024" y="7597"/>
                    <a:pt x="5959" y="7597"/>
                  </a:cubicBezTo>
                  <a:cubicBezTo>
                    <a:pt x="5958" y="7597"/>
                    <a:pt x="5945" y="7597"/>
                    <a:pt x="5924" y="7597"/>
                  </a:cubicBezTo>
                  <a:cubicBezTo>
                    <a:pt x="5775" y="7597"/>
                    <a:pt x="5187" y="7578"/>
                    <a:pt x="4503" y="7274"/>
                  </a:cubicBezTo>
                  <a:cubicBezTo>
                    <a:pt x="3767" y="6952"/>
                    <a:pt x="3213" y="6514"/>
                    <a:pt x="2878" y="5984"/>
                  </a:cubicBezTo>
                  <a:cubicBezTo>
                    <a:pt x="2580" y="5520"/>
                    <a:pt x="2426" y="4992"/>
                    <a:pt x="2426" y="4399"/>
                  </a:cubicBezTo>
                  <a:cubicBezTo>
                    <a:pt x="2426" y="3740"/>
                    <a:pt x="2620" y="3135"/>
                    <a:pt x="2955" y="2683"/>
                  </a:cubicBezTo>
                  <a:cubicBezTo>
                    <a:pt x="3303" y="2244"/>
                    <a:pt x="3755" y="2012"/>
                    <a:pt x="4283" y="2012"/>
                  </a:cubicBezTo>
                  <a:cubicBezTo>
                    <a:pt x="5173" y="2012"/>
                    <a:pt x="5882" y="2619"/>
                    <a:pt x="5999" y="3444"/>
                  </a:cubicBezTo>
                  <a:lnTo>
                    <a:pt x="5251" y="3444"/>
                  </a:lnTo>
                  <a:cubicBezTo>
                    <a:pt x="5108" y="3444"/>
                    <a:pt x="4993" y="3560"/>
                    <a:pt x="4993" y="3702"/>
                  </a:cubicBezTo>
                  <a:cubicBezTo>
                    <a:pt x="4993" y="4089"/>
                    <a:pt x="5173" y="4308"/>
                    <a:pt x="5328" y="4424"/>
                  </a:cubicBezTo>
                  <a:cubicBezTo>
                    <a:pt x="5508" y="4566"/>
                    <a:pt x="5766" y="4643"/>
                    <a:pt x="6076" y="4643"/>
                  </a:cubicBezTo>
                  <a:cubicBezTo>
                    <a:pt x="6489" y="4643"/>
                    <a:pt x="6862" y="4450"/>
                    <a:pt x="7108" y="4089"/>
                  </a:cubicBezTo>
                  <a:cubicBezTo>
                    <a:pt x="7314" y="3805"/>
                    <a:pt x="7430" y="3418"/>
                    <a:pt x="7430" y="3057"/>
                  </a:cubicBezTo>
                  <a:cubicBezTo>
                    <a:pt x="7430" y="2244"/>
                    <a:pt x="7094" y="1470"/>
                    <a:pt x="6501" y="903"/>
                  </a:cubicBezTo>
                  <a:cubicBezTo>
                    <a:pt x="5882" y="323"/>
                    <a:pt x="5044" y="0"/>
                    <a:pt x="412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21"/>
            <p:cNvSpPr/>
            <p:nvPr/>
          </p:nvSpPr>
          <p:spPr>
            <a:xfrm>
              <a:off x="7409238" y="3626648"/>
              <a:ext cx="64965" cy="64923"/>
            </a:xfrm>
            <a:custGeom>
              <a:rect b="b" l="l" r="r" t="t"/>
              <a:pathLst>
                <a:path extrusionOk="0" h="1548" w="1549">
                  <a:moveTo>
                    <a:pt x="774" y="0"/>
                  </a:moveTo>
                  <a:cubicBezTo>
                    <a:pt x="348" y="0"/>
                    <a:pt x="1" y="348"/>
                    <a:pt x="1" y="774"/>
                  </a:cubicBezTo>
                  <a:cubicBezTo>
                    <a:pt x="1" y="1199"/>
                    <a:pt x="348" y="1548"/>
                    <a:pt x="774" y="1548"/>
                  </a:cubicBezTo>
                  <a:cubicBezTo>
                    <a:pt x="1200" y="1548"/>
                    <a:pt x="1548" y="1199"/>
                    <a:pt x="1548" y="774"/>
                  </a:cubicBezTo>
                  <a:cubicBezTo>
                    <a:pt x="1548" y="348"/>
                    <a:pt x="1200" y="0"/>
                    <a:pt x="774" y="0"/>
                  </a:cubicBezTo>
                  <a:close/>
                </a:path>
              </a:pathLst>
            </a:custGeom>
            <a:solidFill>
              <a:srgbClr val="B7E7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21"/>
            <p:cNvSpPr/>
            <p:nvPr/>
          </p:nvSpPr>
          <p:spPr>
            <a:xfrm>
              <a:off x="7439518" y="3736152"/>
              <a:ext cx="129888" cy="137186"/>
            </a:xfrm>
            <a:custGeom>
              <a:rect b="b" l="l" r="r" t="t"/>
              <a:pathLst>
                <a:path extrusionOk="0" h="3271" w="3097">
                  <a:moveTo>
                    <a:pt x="1546" y="0"/>
                  </a:moveTo>
                  <a:cubicBezTo>
                    <a:pt x="1490" y="0"/>
                    <a:pt x="1432" y="20"/>
                    <a:pt x="1380" y="58"/>
                  </a:cubicBezTo>
                  <a:lnTo>
                    <a:pt x="91" y="1090"/>
                  </a:lnTo>
                  <a:cubicBezTo>
                    <a:pt x="27" y="1142"/>
                    <a:pt x="1" y="1207"/>
                    <a:pt x="1" y="1284"/>
                  </a:cubicBezTo>
                  <a:lnTo>
                    <a:pt x="1" y="3012"/>
                  </a:lnTo>
                  <a:cubicBezTo>
                    <a:pt x="1" y="3154"/>
                    <a:pt x="116" y="3270"/>
                    <a:pt x="259" y="3270"/>
                  </a:cubicBezTo>
                  <a:lnTo>
                    <a:pt x="2838" y="3270"/>
                  </a:lnTo>
                  <a:cubicBezTo>
                    <a:pt x="2980" y="3270"/>
                    <a:pt x="3096" y="3154"/>
                    <a:pt x="3096" y="3012"/>
                  </a:cubicBezTo>
                  <a:lnTo>
                    <a:pt x="3096" y="1284"/>
                  </a:lnTo>
                  <a:cubicBezTo>
                    <a:pt x="3096" y="1207"/>
                    <a:pt x="3057" y="1142"/>
                    <a:pt x="2993" y="1090"/>
                  </a:cubicBezTo>
                  <a:lnTo>
                    <a:pt x="1703" y="58"/>
                  </a:lnTo>
                  <a:cubicBezTo>
                    <a:pt x="1658" y="20"/>
                    <a:pt x="1603" y="0"/>
                    <a:pt x="154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21"/>
            <p:cNvSpPr/>
            <p:nvPr/>
          </p:nvSpPr>
          <p:spPr>
            <a:xfrm>
              <a:off x="7471980" y="3808372"/>
              <a:ext cx="64965" cy="64965"/>
            </a:xfrm>
            <a:custGeom>
              <a:rect b="b" l="l" r="r" t="t"/>
              <a:pathLst>
                <a:path extrusionOk="0" h="1549" w="1549">
                  <a:moveTo>
                    <a:pt x="259" y="1"/>
                  </a:moveTo>
                  <a:cubicBezTo>
                    <a:pt x="116" y="1"/>
                    <a:pt x="1" y="116"/>
                    <a:pt x="1" y="259"/>
                  </a:cubicBezTo>
                  <a:lnTo>
                    <a:pt x="1" y="1548"/>
                  </a:lnTo>
                  <a:lnTo>
                    <a:pt x="1548" y="1548"/>
                  </a:lnTo>
                  <a:lnTo>
                    <a:pt x="1548" y="259"/>
                  </a:lnTo>
                  <a:cubicBezTo>
                    <a:pt x="1548" y="116"/>
                    <a:pt x="1432" y="1"/>
                    <a:pt x="129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21"/>
            <p:cNvSpPr/>
            <p:nvPr/>
          </p:nvSpPr>
          <p:spPr>
            <a:xfrm>
              <a:off x="7493620" y="3830012"/>
              <a:ext cx="21683" cy="43324"/>
            </a:xfrm>
            <a:custGeom>
              <a:rect b="b" l="l" r="r" t="t"/>
              <a:pathLst>
                <a:path extrusionOk="0" h="1033" w="517">
                  <a:moveTo>
                    <a:pt x="1" y="1"/>
                  </a:moveTo>
                  <a:lnTo>
                    <a:pt x="1" y="1032"/>
                  </a:lnTo>
                  <a:lnTo>
                    <a:pt x="516" y="1032"/>
                  </a:lnTo>
                  <a:lnTo>
                    <a:pt x="516" y="1"/>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7" name="Google Shape;4597;p121"/>
          <p:cNvGrpSpPr/>
          <p:nvPr/>
        </p:nvGrpSpPr>
        <p:grpSpPr>
          <a:xfrm>
            <a:off x="4051407" y="2810968"/>
            <a:ext cx="412732" cy="412228"/>
            <a:chOff x="4051407" y="2810968"/>
            <a:chExt cx="412732" cy="412228"/>
          </a:xfrm>
        </p:grpSpPr>
        <p:sp>
          <p:nvSpPr>
            <p:cNvPr id="4598" name="Google Shape;4598;p121"/>
            <p:cNvSpPr/>
            <p:nvPr/>
          </p:nvSpPr>
          <p:spPr>
            <a:xfrm>
              <a:off x="4051407" y="2810968"/>
              <a:ext cx="412732" cy="412228"/>
            </a:xfrm>
            <a:custGeom>
              <a:rect b="b" l="l" r="r" t="t"/>
              <a:pathLst>
                <a:path extrusionOk="0" h="9829" w="9841">
                  <a:moveTo>
                    <a:pt x="2154" y="1"/>
                  </a:moveTo>
                  <a:cubicBezTo>
                    <a:pt x="1844" y="1"/>
                    <a:pt x="1574" y="181"/>
                    <a:pt x="1445" y="452"/>
                  </a:cubicBezTo>
                  <a:cubicBezTo>
                    <a:pt x="1360" y="419"/>
                    <a:pt x="1271" y="404"/>
                    <a:pt x="1182" y="404"/>
                  </a:cubicBezTo>
                  <a:cubicBezTo>
                    <a:pt x="983" y="404"/>
                    <a:pt x="783" y="481"/>
                    <a:pt x="632" y="632"/>
                  </a:cubicBezTo>
                  <a:cubicBezTo>
                    <a:pt x="413" y="852"/>
                    <a:pt x="348" y="1174"/>
                    <a:pt x="451" y="1445"/>
                  </a:cubicBezTo>
                  <a:cubicBezTo>
                    <a:pt x="193" y="1561"/>
                    <a:pt x="0" y="1832"/>
                    <a:pt x="0" y="2142"/>
                  </a:cubicBezTo>
                  <a:cubicBezTo>
                    <a:pt x="0" y="2464"/>
                    <a:pt x="193" y="2735"/>
                    <a:pt x="451" y="2850"/>
                  </a:cubicBezTo>
                  <a:cubicBezTo>
                    <a:pt x="348" y="3122"/>
                    <a:pt x="413" y="3444"/>
                    <a:pt x="632" y="3663"/>
                  </a:cubicBezTo>
                  <a:cubicBezTo>
                    <a:pt x="787" y="3818"/>
                    <a:pt x="980" y="3896"/>
                    <a:pt x="1187" y="3896"/>
                  </a:cubicBezTo>
                  <a:cubicBezTo>
                    <a:pt x="1277" y="3896"/>
                    <a:pt x="1367" y="3882"/>
                    <a:pt x="1445" y="3844"/>
                  </a:cubicBezTo>
                  <a:cubicBezTo>
                    <a:pt x="1574" y="4114"/>
                    <a:pt x="1844" y="4295"/>
                    <a:pt x="2154" y="4295"/>
                  </a:cubicBezTo>
                  <a:cubicBezTo>
                    <a:pt x="2463" y="4295"/>
                    <a:pt x="2734" y="4114"/>
                    <a:pt x="2863" y="3844"/>
                  </a:cubicBezTo>
                  <a:cubicBezTo>
                    <a:pt x="2941" y="3882"/>
                    <a:pt x="3031" y="3896"/>
                    <a:pt x="3121" y="3896"/>
                  </a:cubicBezTo>
                  <a:cubicBezTo>
                    <a:pt x="3250" y="3896"/>
                    <a:pt x="3366" y="3870"/>
                    <a:pt x="3482" y="3805"/>
                  </a:cubicBezTo>
                  <a:lnTo>
                    <a:pt x="3482" y="6965"/>
                  </a:lnTo>
                  <a:cubicBezTo>
                    <a:pt x="3482" y="7390"/>
                    <a:pt x="3830" y="7739"/>
                    <a:pt x="4256" y="7739"/>
                  </a:cubicBezTo>
                  <a:lnTo>
                    <a:pt x="4914" y="7739"/>
                  </a:lnTo>
                  <a:cubicBezTo>
                    <a:pt x="4746" y="7894"/>
                    <a:pt x="4604" y="8074"/>
                    <a:pt x="4514" y="8281"/>
                  </a:cubicBezTo>
                  <a:lnTo>
                    <a:pt x="4256" y="8281"/>
                  </a:lnTo>
                  <a:cubicBezTo>
                    <a:pt x="3830" y="8281"/>
                    <a:pt x="3482" y="8628"/>
                    <a:pt x="3482" y="9054"/>
                  </a:cubicBezTo>
                  <a:cubicBezTo>
                    <a:pt x="3482" y="9493"/>
                    <a:pt x="3830" y="9828"/>
                    <a:pt x="4256" y="9828"/>
                  </a:cubicBezTo>
                  <a:lnTo>
                    <a:pt x="9066" y="9828"/>
                  </a:lnTo>
                  <a:cubicBezTo>
                    <a:pt x="9492" y="9828"/>
                    <a:pt x="9840" y="9493"/>
                    <a:pt x="9840" y="9054"/>
                  </a:cubicBezTo>
                  <a:cubicBezTo>
                    <a:pt x="9840" y="8628"/>
                    <a:pt x="9492" y="8281"/>
                    <a:pt x="9066" y="8281"/>
                  </a:cubicBezTo>
                  <a:lnTo>
                    <a:pt x="8808" y="8281"/>
                  </a:lnTo>
                  <a:cubicBezTo>
                    <a:pt x="8705" y="8074"/>
                    <a:pt x="8576" y="7894"/>
                    <a:pt x="8409" y="7739"/>
                  </a:cubicBezTo>
                  <a:lnTo>
                    <a:pt x="9066" y="7739"/>
                  </a:lnTo>
                  <a:cubicBezTo>
                    <a:pt x="9492" y="7739"/>
                    <a:pt x="9840" y="7390"/>
                    <a:pt x="9840" y="6965"/>
                  </a:cubicBezTo>
                  <a:lnTo>
                    <a:pt x="9840" y="3354"/>
                  </a:lnTo>
                  <a:cubicBezTo>
                    <a:pt x="9840" y="2928"/>
                    <a:pt x="9492" y="2580"/>
                    <a:pt x="9066" y="2580"/>
                  </a:cubicBezTo>
                  <a:lnTo>
                    <a:pt x="4166" y="2580"/>
                  </a:lnTo>
                  <a:cubicBezTo>
                    <a:pt x="4256" y="2464"/>
                    <a:pt x="4308" y="2309"/>
                    <a:pt x="4308" y="2142"/>
                  </a:cubicBezTo>
                  <a:cubicBezTo>
                    <a:pt x="4308" y="1832"/>
                    <a:pt x="4114" y="1561"/>
                    <a:pt x="3856" y="1445"/>
                  </a:cubicBezTo>
                  <a:cubicBezTo>
                    <a:pt x="3959" y="1174"/>
                    <a:pt x="3895" y="852"/>
                    <a:pt x="3675" y="632"/>
                  </a:cubicBezTo>
                  <a:cubicBezTo>
                    <a:pt x="3525" y="481"/>
                    <a:pt x="3324" y="404"/>
                    <a:pt x="3126" y="404"/>
                  </a:cubicBezTo>
                  <a:cubicBezTo>
                    <a:pt x="3037" y="404"/>
                    <a:pt x="2947" y="419"/>
                    <a:pt x="2863" y="452"/>
                  </a:cubicBezTo>
                  <a:cubicBezTo>
                    <a:pt x="2734" y="181"/>
                    <a:pt x="2463" y="1"/>
                    <a:pt x="215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21"/>
            <p:cNvSpPr/>
            <p:nvPr/>
          </p:nvSpPr>
          <p:spPr>
            <a:xfrm>
              <a:off x="4298052" y="3092256"/>
              <a:ext cx="64923" cy="66014"/>
            </a:xfrm>
            <a:custGeom>
              <a:rect b="b" l="l" r="r" t="t"/>
              <a:pathLst>
                <a:path extrusionOk="0" h="1574" w="1548">
                  <a:moveTo>
                    <a:pt x="258" y="0"/>
                  </a:moveTo>
                  <a:cubicBezTo>
                    <a:pt x="116" y="0"/>
                    <a:pt x="0" y="116"/>
                    <a:pt x="0" y="258"/>
                  </a:cubicBezTo>
                  <a:lnTo>
                    <a:pt x="0" y="1316"/>
                  </a:lnTo>
                  <a:cubicBezTo>
                    <a:pt x="0" y="1470"/>
                    <a:pt x="116" y="1574"/>
                    <a:pt x="258" y="1574"/>
                  </a:cubicBezTo>
                  <a:lnTo>
                    <a:pt x="1290" y="1574"/>
                  </a:lnTo>
                  <a:cubicBezTo>
                    <a:pt x="1431" y="1574"/>
                    <a:pt x="1548" y="1470"/>
                    <a:pt x="1548" y="1316"/>
                  </a:cubicBezTo>
                  <a:lnTo>
                    <a:pt x="1548" y="258"/>
                  </a:lnTo>
                  <a:cubicBezTo>
                    <a:pt x="1548" y="116"/>
                    <a:pt x="1431" y="0"/>
                    <a:pt x="129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21"/>
            <p:cNvSpPr/>
            <p:nvPr/>
          </p:nvSpPr>
          <p:spPr>
            <a:xfrm>
              <a:off x="4254771" y="3136586"/>
              <a:ext cx="151487" cy="64965"/>
            </a:xfrm>
            <a:custGeom>
              <a:rect b="b" l="l" r="r" t="t"/>
              <a:pathLst>
                <a:path extrusionOk="0" h="1549" w="3612">
                  <a:moveTo>
                    <a:pt x="1290" y="1"/>
                  </a:moveTo>
                  <a:cubicBezTo>
                    <a:pt x="580" y="1"/>
                    <a:pt x="1" y="581"/>
                    <a:pt x="1" y="1290"/>
                  </a:cubicBezTo>
                  <a:cubicBezTo>
                    <a:pt x="1" y="1445"/>
                    <a:pt x="116" y="1548"/>
                    <a:pt x="259" y="1548"/>
                  </a:cubicBezTo>
                  <a:lnTo>
                    <a:pt x="3354" y="1548"/>
                  </a:lnTo>
                  <a:cubicBezTo>
                    <a:pt x="3495" y="1548"/>
                    <a:pt x="3612" y="1445"/>
                    <a:pt x="3612" y="1290"/>
                  </a:cubicBezTo>
                  <a:cubicBezTo>
                    <a:pt x="3612" y="581"/>
                    <a:pt x="3031" y="1"/>
                    <a:pt x="2322"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21"/>
            <p:cNvSpPr/>
            <p:nvPr/>
          </p:nvSpPr>
          <p:spPr>
            <a:xfrm>
              <a:off x="4219080" y="3179867"/>
              <a:ext cx="223414" cy="21683"/>
            </a:xfrm>
            <a:custGeom>
              <a:rect b="b" l="l" r="r" t="t"/>
              <a:pathLst>
                <a:path extrusionOk="0" h="517" w="5327">
                  <a:moveTo>
                    <a:pt x="258" y="0"/>
                  </a:moveTo>
                  <a:cubicBezTo>
                    <a:pt x="116" y="0"/>
                    <a:pt x="0" y="116"/>
                    <a:pt x="0" y="258"/>
                  </a:cubicBezTo>
                  <a:cubicBezTo>
                    <a:pt x="0" y="413"/>
                    <a:pt x="116" y="516"/>
                    <a:pt x="258" y="516"/>
                  </a:cubicBezTo>
                  <a:lnTo>
                    <a:pt x="5068" y="516"/>
                  </a:lnTo>
                  <a:cubicBezTo>
                    <a:pt x="5211" y="516"/>
                    <a:pt x="5326" y="413"/>
                    <a:pt x="5326" y="258"/>
                  </a:cubicBezTo>
                  <a:cubicBezTo>
                    <a:pt x="5326" y="116"/>
                    <a:pt x="5211" y="0"/>
                    <a:pt x="506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21"/>
            <p:cNvSpPr/>
            <p:nvPr/>
          </p:nvSpPr>
          <p:spPr>
            <a:xfrm>
              <a:off x="4130882" y="2832609"/>
              <a:ext cx="21683" cy="43324"/>
            </a:xfrm>
            <a:custGeom>
              <a:rect b="b" l="l" r="r" t="t"/>
              <a:pathLst>
                <a:path extrusionOk="0" h="1033" w="517">
                  <a:moveTo>
                    <a:pt x="259" y="1"/>
                  </a:moveTo>
                  <a:cubicBezTo>
                    <a:pt x="117" y="1"/>
                    <a:pt x="1" y="116"/>
                    <a:pt x="1" y="259"/>
                  </a:cubicBezTo>
                  <a:lnTo>
                    <a:pt x="1" y="774"/>
                  </a:lnTo>
                  <a:cubicBezTo>
                    <a:pt x="1" y="916"/>
                    <a:pt x="117" y="1032"/>
                    <a:pt x="259" y="1032"/>
                  </a:cubicBezTo>
                  <a:cubicBezTo>
                    <a:pt x="401" y="1032"/>
                    <a:pt x="517" y="916"/>
                    <a:pt x="517" y="774"/>
                  </a:cubicBezTo>
                  <a:lnTo>
                    <a:pt x="517" y="259"/>
                  </a:ln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21"/>
            <p:cNvSpPr/>
            <p:nvPr/>
          </p:nvSpPr>
          <p:spPr>
            <a:xfrm>
              <a:off x="4130882" y="2926176"/>
              <a:ext cx="21683" cy="43282"/>
            </a:xfrm>
            <a:custGeom>
              <a:rect b="b" l="l" r="r" t="t"/>
              <a:pathLst>
                <a:path extrusionOk="0" h="1032" w="517">
                  <a:moveTo>
                    <a:pt x="259" y="0"/>
                  </a:moveTo>
                  <a:cubicBezTo>
                    <a:pt x="117" y="0"/>
                    <a:pt x="1" y="117"/>
                    <a:pt x="1" y="258"/>
                  </a:cubicBezTo>
                  <a:lnTo>
                    <a:pt x="1" y="774"/>
                  </a:lnTo>
                  <a:cubicBezTo>
                    <a:pt x="1" y="916"/>
                    <a:pt x="117" y="1032"/>
                    <a:pt x="259" y="1032"/>
                  </a:cubicBezTo>
                  <a:cubicBezTo>
                    <a:pt x="401" y="1032"/>
                    <a:pt x="517" y="916"/>
                    <a:pt x="517" y="774"/>
                  </a:cubicBezTo>
                  <a:lnTo>
                    <a:pt x="517" y="258"/>
                  </a:lnTo>
                  <a:cubicBezTo>
                    <a:pt x="517" y="117"/>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21"/>
            <p:cNvSpPr/>
            <p:nvPr/>
          </p:nvSpPr>
          <p:spPr>
            <a:xfrm>
              <a:off x="4073048" y="2889940"/>
              <a:ext cx="43282" cy="21683"/>
            </a:xfrm>
            <a:custGeom>
              <a:rect b="b" l="l" r="r" t="t"/>
              <a:pathLst>
                <a:path extrusionOk="0" h="517" w="1032">
                  <a:moveTo>
                    <a:pt x="258" y="1"/>
                  </a:moveTo>
                  <a:cubicBezTo>
                    <a:pt x="116" y="1"/>
                    <a:pt x="0" y="116"/>
                    <a:pt x="0" y="259"/>
                  </a:cubicBezTo>
                  <a:cubicBezTo>
                    <a:pt x="0" y="413"/>
                    <a:pt x="116" y="517"/>
                    <a:pt x="258" y="517"/>
                  </a:cubicBezTo>
                  <a:lnTo>
                    <a:pt x="774" y="517"/>
                  </a:lnTo>
                  <a:cubicBezTo>
                    <a:pt x="915" y="517"/>
                    <a:pt x="1032" y="413"/>
                    <a:pt x="1032" y="259"/>
                  </a:cubicBezTo>
                  <a:cubicBezTo>
                    <a:pt x="1032" y="116"/>
                    <a:pt x="915" y="1"/>
                    <a:pt x="7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21"/>
            <p:cNvSpPr/>
            <p:nvPr/>
          </p:nvSpPr>
          <p:spPr>
            <a:xfrm>
              <a:off x="4089278" y="2915775"/>
              <a:ext cx="38962" cy="36949"/>
            </a:xfrm>
            <a:custGeom>
              <a:rect b="b" l="l" r="r" t="t"/>
              <a:pathLst>
                <a:path extrusionOk="0" h="881" w="929">
                  <a:moveTo>
                    <a:pt x="645" y="0"/>
                  </a:moveTo>
                  <a:cubicBezTo>
                    <a:pt x="580" y="0"/>
                    <a:pt x="516" y="23"/>
                    <a:pt x="464" y="68"/>
                  </a:cubicBezTo>
                  <a:lnTo>
                    <a:pt x="90" y="442"/>
                  </a:lnTo>
                  <a:cubicBezTo>
                    <a:pt x="0" y="545"/>
                    <a:pt x="0" y="700"/>
                    <a:pt x="90" y="803"/>
                  </a:cubicBezTo>
                  <a:cubicBezTo>
                    <a:pt x="141" y="855"/>
                    <a:pt x="206" y="881"/>
                    <a:pt x="284" y="881"/>
                  </a:cubicBezTo>
                  <a:cubicBezTo>
                    <a:pt x="348" y="881"/>
                    <a:pt x="413" y="855"/>
                    <a:pt x="464" y="803"/>
                  </a:cubicBezTo>
                  <a:lnTo>
                    <a:pt x="826" y="442"/>
                  </a:lnTo>
                  <a:cubicBezTo>
                    <a:pt x="929" y="339"/>
                    <a:pt x="929" y="171"/>
                    <a:pt x="826" y="68"/>
                  </a:cubicBezTo>
                  <a:cubicBezTo>
                    <a:pt x="774" y="23"/>
                    <a:pt x="709" y="0"/>
                    <a:pt x="64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21"/>
            <p:cNvSpPr/>
            <p:nvPr/>
          </p:nvSpPr>
          <p:spPr>
            <a:xfrm>
              <a:off x="4089278" y="2849343"/>
              <a:ext cx="38962" cy="36823"/>
            </a:xfrm>
            <a:custGeom>
              <a:rect b="b" l="l" r="r" t="t"/>
              <a:pathLst>
                <a:path extrusionOk="0" h="878" w="929">
                  <a:moveTo>
                    <a:pt x="277" y="1"/>
                  </a:moveTo>
                  <a:cubicBezTo>
                    <a:pt x="209" y="1"/>
                    <a:pt x="141" y="27"/>
                    <a:pt x="90" y="78"/>
                  </a:cubicBezTo>
                  <a:cubicBezTo>
                    <a:pt x="0" y="181"/>
                    <a:pt x="0" y="336"/>
                    <a:pt x="90" y="439"/>
                  </a:cubicBezTo>
                  <a:lnTo>
                    <a:pt x="464" y="800"/>
                  </a:lnTo>
                  <a:cubicBezTo>
                    <a:pt x="516" y="852"/>
                    <a:pt x="580" y="878"/>
                    <a:pt x="645" y="878"/>
                  </a:cubicBezTo>
                  <a:cubicBezTo>
                    <a:pt x="709" y="878"/>
                    <a:pt x="774" y="852"/>
                    <a:pt x="826" y="800"/>
                  </a:cubicBezTo>
                  <a:cubicBezTo>
                    <a:pt x="929" y="711"/>
                    <a:pt x="929" y="543"/>
                    <a:pt x="826" y="439"/>
                  </a:cubicBezTo>
                  <a:lnTo>
                    <a:pt x="464" y="78"/>
                  </a:lnTo>
                  <a:cubicBezTo>
                    <a:pt x="413" y="27"/>
                    <a:pt x="345" y="1"/>
                    <a:pt x="27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21"/>
            <p:cNvSpPr/>
            <p:nvPr/>
          </p:nvSpPr>
          <p:spPr>
            <a:xfrm>
              <a:off x="4219080" y="2940771"/>
              <a:ext cx="223414" cy="173128"/>
            </a:xfrm>
            <a:custGeom>
              <a:rect b="b" l="l" r="r" t="t"/>
              <a:pathLst>
                <a:path extrusionOk="0" h="4128" w="5327">
                  <a:moveTo>
                    <a:pt x="258" y="1"/>
                  </a:moveTo>
                  <a:cubicBezTo>
                    <a:pt x="116" y="1"/>
                    <a:pt x="0" y="117"/>
                    <a:pt x="0" y="259"/>
                  </a:cubicBezTo>
                  <a:lnTo>
                    <a:pt x="0" y="3870"/>
                  </a:lnTo>
                  <a:cubicBezTo>
                    <a:pt x="0" y="4011"/>
                    <a:pt x="116" y="4128"/>
                    <a:pt x="258" y="4128"/>
                  </a:cubicBezTo>
                  <a:lnTo>
                    <a:pt x="5068" y="4128"/>
                  </a:lnTo>
                  <a:cubicBezTo>
                    <a:pt x="5211" y="4128"/>
                    <a:pt x="5326" y="4011"/>
                    <a:pt x="5326" y="3870"/>
                  </a:cubicBezTo>
                  <a:lnTo>
                    <a:pt x="5326" y="259"/>
                  </a:lnTo>
                  <a:cubicBezTo>
                    <a:pt x="5326" y="117"/>
                    <a:pt x="5211" y="1"/>
                    <a:pt x="506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21"/>
            <p:cNvSpPr/>
            <p:nvPr/>
          </p:nvSpPr>
          <p:spPr>
            <a:xfrm>
              <a:off x="4240721" y="3012697"/>
              <a:ext cx="28687" cy="28729"/>
            </a:xfrm>
            <a:custGeom>
              <a:rect b="b" l="l" r="r" t="t"/>
              <a:pathLst>
                <a:path extrusionOk="0" h="685" w="684">
                  <a:moveTo>
                    <a:pt x="0" y="1"/>
                  </a:moveTo>
                  <a:lnTo>
                    <a:pt x="0" y="685"/>
                  </a:lnTo>
                  <a:lnTo>
                    <a:pt x="683" y="685"/>
                  </a:lnTo>
                  <a:lnTo>
                    <a:pt x="683"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21"/>
            <p:cNvSpPr/>
            <p:nvPr/>
          </p:nvSpPr>
          <p:spPr>
            <a:xfrm>
              <a:off x="4291006" y="3012697"/>
              <a:ext cx="28729" cy="28729"/>
            </a:xfrm>
            <a:custGeom>
              <a:rect b="b" l="l" r="r" t="t"/>
              <a:pathLst>
                <a:path extrusionOk="0" h="685" w="685">
                  <a:moveTo>
                    <a:pt x="0" y="1"/>
                  </a:moveTo>
                  <a:lnTo>
                    <a:pt x="0" y="685"/>
                  </a:lnTo>
                  <a:lnTo>
                    <a:pt x="684" y="685"/>
                  </a:lnTo>
                  <a:lnTo>
                    <a:pt x="684"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21"/>
            <p:cNvSpPr/>
            <p:nvPr/>
          </p:nvSpPr>
          <p:spPr>
            <a:xfrm>
              <a:off x="4341334" y="3012697"/>
              <a:ext cx="29232" cy="28729"/>
            </a:xfrm>
            <a:custGeom>
              <a:rect b="b" l="l" r="r" t="t"/>
              <a:pathLst>
                <a:path extrusionOk="0" h="685" w="697">
                  <a:moveTo>
                    <a:pt x="0" y="1"/>
                  </a:moveTo>
                  <a:lnTo>
                    <a:pt x="0" y="685"/>
                  </a:lnTo>
                  <a:lnTo>
                    <a:pt x="697" y="685"/>
                  </a:lnTo>
                  <a:lnTo>
                    <a:pt x="697"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21"/>
            <p:cNvSpPr/>
            <p:nvPr/>
          </p:nvSpPr>
          <p:spPr>
            <a:xfrm>
              <a:off x="4392164" y="3012697"/>
              <a:ext cx="28687" cy="28729"/>
            </a:xfrm>
            <a:custGeom>
              <a:rect b="b" l="l" r="r" t="t"/>
              <a:pathLst>
                <a:path extrusionOk="0" h="685" w="684">
                  <a:moveTo>
                    <a:pt x="0" y="1"/>
                  </a:moveTo>
                  <a:lnTo>
                    <a:pt x="0" y="685"/>
                  </a:lnTo>
                  <a:lnTo>
                    <a:pt x="683" y="685"/>
                  </a:lnTo>
                  <a:lnTo>
                    <a:pt x="683"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21"/>
            <p:cNvSpPr/>
            <p:nvPr/>
          </p:nvSpPr>
          <p:spPr>
            <a:xfrm>
              <a:off x="4392164" y="2962411"/>
              <a:ext cx="28687" cy="28687"/>
            </a:xfrm>
            <a:custGeom>
              <a:rect b="b" l="l" r="r" t="t"/>
              <a:pathLst>
                <a:path extrusionOk="0" h="684" w="684">
                  <a:moveTo>
                    <a:pt x="0" y="1"/>
                  </a:moveTo>
                  <a:lnTo>
                    <a:pt x="0" y="684"/>
                  </a:lnTo>
                  <a:lnTo>
                    <a:pt x="683" y="684"/>
                  </a:lnTo>
                  <a:lnTo>
                    <a:pt x="683"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21"/>
            <p:cNvSpPr/>
            <p:nvPr/>
          </p:nvSpPr>
          <p:spPr>
            <a:xfrm>
              <a:off x="4341334" y="2962411"/>
              <a:ext cx="29232" cy="28687"/>
            </a:xfrm>
            <a:custGeom>
              <a:rect b="b" l="l" r="r" t="t"/>
              <a:pathLst>
                <a:path extrusionOk="0" h="684" w="697">
                  <a:moveTo>
                    <a:pt x="0" y="1"/>
                  </a:moveTo>
                  <a:lnTo>
                    <a:pt x="0" y="684"/>
                  </a:lnTo>
                  <a:lnTo>
                    <a:pt x="697" y="684"/>
                  </a:lnTo>
                  <a:lnTo>
                    <a:pt x="697"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21"/>
            <p:cNvSpPr/>
            <p:nvPr/>
          </p:nvSpPr>
          <p:spPr>
            <a:xfrm>
              <a:off x="4291006" y="2962411"/>
              <a:ext cx="28729" cy="28687"/>
            </a:xfrm>
            <a:custGeom>
              <a:rect b="b" l="l" r="r" t="t"/>
              <a:pathLst>
                <a:path extrusionOk="0" h="684" w="685">
                  <a:moveTo>
                    <a:pt x="0" y="1"/>
                  </a:moveTo>
                  <a:lnTo>
                    <a:pt x="0" y="684"/>
                  </a:lnTo>
                  <a:lnTo>
                    <a:pt x="684" y="684"/>
                  </a:lnTo>
                  <a:lnTo>
                    <a:pt x="684"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21"/>
            <p:cNvSpPr/>
            <p:nvPr/>
          </p:nvSpPr>
          <p:spPr>
            <a:xfrm>
              <a:off x="4240721" y="2962411"/>
              <a:ext cx="28687" cy="28687"/>
            </a:xfrm>
            <a:custGeom>
              <a:rect b="b" l="l" r="r" t="t"/>
              <a:pathLst>
                <a:path extrusionOk="0" h="684" w="684">
                  <a:moveTo>
                    <a:pt x="0" y="1"/>
                  </a:moveTo>
                  <a:lnTo>
                    <a:pt x="0" y="684"/>
                  </a:lnTo>
                  <a:lnTo>
                    <a:pt x="683" y="684"/>
                  </a:lnTo>
                  <a:lnTo>
                    <a:pt x="683"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21"/>
            <p:cNvSpPr/>
            <p:nvPr/>
          </p:nvSpPr>
          <p:spPr>
            <a:xfrm>
              <a:off x="4240721" y="3063024"/>
              <a:ext cx="28687" cy="29274"/>
            </a:xfrm>
            <a:custGeom>
              <a:rect b="b" l="l" r="r" t="t"/>
              <a:pathLst>
                <a:path extrusionOk="0" h="698" w="684">
                  <a:moveTo>
                    <a:pt x="0" y="1"/>
                  </a:moveTo>
                  <a:lnTo>
                    <a:pt x="0" y="697"/>
                  </a:lnTo>
                  <a:lnTo>
                    <a:pt x="683" y="697"/>
                  </a:lnTo>
                  <a:lnTo>
                    <a:pt x="683"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21"/>
            <p:cNvSpPr/>
            <p:nvPr/>
          </p:nvSpPr>
          <p:spPr>
            <a:xfrm>
              <a:off x="4291006" y="3063024"/>
              <a:ext cx="28729" cy="29274"/>
            </a:xfrm>
            <a:custGeom>
              <a:rect b="b" l="l" r="r" t="t"/>
              <a:pathLst>
                <a:path extrusionOk="0" h="698" w="685">
                  <a:moveTo>
                    <a:pt x="0" y="1"/>
                  </a:moveTo>
                  <a:lnTo>
                    <a:pt x="0" y="697"/>
                  </a:lnTo>
                  <a:lnTo>
                    <a:pt x="684" y="697"/>
                  </a:lnTo>
                  <a:lnTo>
                    <a:pt x="684"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21"/>
            <p:cNvSpPr/>
            <p:nvPr/>
          </p:nvSpPr>
          <p:spPr>
            <a:xfrm>
              <a:off x="4341334" y="3063024"/>
              <a:ext cx="29232" cy="29274"/>
            </a:xfrm>
            <a:custGeom>
              <a:rect b="b" l="l" r="r" t="t"/>
              <a:pathLst>
                <a:path extrusionOk="0" h="698" w="697">
                  <a:moveTo>
                    <a:pt x="0" y="1"/>
                  </a:moveTo>
                  <a:lnTo>
                    <a:pt x="0" y="697"/>
                  </a:lnTo>
                  <a:lnTo>
                    <a:pt x="697" y="697"/>
                  </a:lnTo>
                  <a:lnTo>
                    <a:pt x="697"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21"/>
            <p:cNvSpPr/>
            <p:nvPr/>
          </p:nvSpPr>
          <p:spPr>
            <a:xfrm>
              <a:off x="4392164" y="3063024"/>
              <a:ext cx="28687" cy="29274"/>
            </a:xfrm>
            <a:custGeom>
              <a:rect b="b" l="l" r="r" t="t"/>
              <a:pathLst>
                <a:path extrusionOk="0" h="698" w="684">
                  <a:moveTo>
                    <a:pt x="0" y="1"/>
                  </a:moveTo>
                  <a:lnTo>
                    <a:pt x="0" y="697"/>
                  </a:lnTo>
                  <a:lnTo>
                    <a:pt x="683" y="697"/>
                  </a:lnTo>
                  <a:lnTo>
                    <a:pt x="683"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21"/>
            <p:cNvSpPr/>
            <p:nvPr/>
          </p:nvSpPr>
          <p:spPr>
            <a:xfrm>
              <a:off x="4167160" y="2889940"/>
              <a:ext cx="43282" cy="21683"/>
            </a:xfrm>
            <a:custGeom>
              <a:rect b="b" l="l" r="r" t="t"/>
              <a:pathLst>
                <a:path extrusionOk="0" h="517" w="1032">
                  <a:moveTo>
                    <a:pt x="258" y="1"/>
                  </a:moveTo>
                  <a:cubicBezTo>
                    <a:pt x="116" y="1"/>
                    <a:pt x="0" y="116"/>
                    <a:pt x="0" y="259"/>
                  </a:cubicBezTo>
                  <a:cubicBezTo>
                    <a:pt x="0" y="413"/>
                    <a:pt x="116" y="517"/>
                    <a:pt x="258" y="517"/>
                  </a:cubicBezTo>
                  <a:lnTo>
                    <a:pt x="774" y="517"/>
                  </a:lnTo>
                  <a:cubicBezTo>
                    <a:pt x="915" y="517"/>
                    <a:pt x="1032" y="413"/>
                    <a:pt x="1032" y="259"/>
                  </a:cubicBezTo>
                  <a:cubicBezTo>
                    <a:pt x="1032" y="116"/>
                    <a:pt x="915" y="1"/>
                    <a:pt x="7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21"/>
            <p:cNvSpPr/>
            <p:nvPr/>
          </p:nvSpPr>
          <p:spPr>
            <a:xfrm>
              <a:off x="4155249" y="2849343"/>
              <a:ext cx="39004" cy="36823"/>
            </a:xfrm>
            <a:custGeom>
              <a:rect b="b" l="l" r="r" t="t"/>
              <a:pathLst>
                <a:path extrusionOk="0" h="878" w="930">
                  <a:moveTo>
                    <a:pt x="652" y="1"/>
                  </a:moveTo>
                  <a:cubicBezTo>
                    <a:pt x="584" y="1"/>
                    <a:pt x="516" y="27"/>
                    <a:pt x="465" y="78"/>
                  </a:cubicBezTo>
                  <a:lnTo>
                    <a:pt x="104" y="439"/>
                  </a:lnTo>
                  <a:cubicBezTo>
                    <a:pt x="1" y="543"/>
                    <a:pt x="1" y="711"/>
                    <a:pt x="104" y="800"/>
                  </a:cubicBezTo>
                  <a:cubicBezTo>
                    <a:pt x="155" y="852"/>
                    <a:pt x="219" y="878"/>
                    <a:pt x="284" y="878"/>
                  </a:cubicBezTo>
                  <a:cubicBezTo>
                    <a:pt x="348" y="878"/>
                    <a:pt x="413" y="852"/>
                    <a:pt x="465" y="800"/>
                  </a:cubicBezTo>
                  <a:lnTo>
                    <a:pt x="838" y="439"/>
                  </a:lnTo>
                  <a:cubicBezTo>
                    <a:pt x="929" y="336"/>
                    <a:pt x="929" y="181"/>
                    <a:pt x="838" y="78"/>
                  </a:cubicBezTo>
                  <a:cubicBezTo>
                    <a:pt x="787" y="27"/>
                    <a:pt x="719" y="1"/>
                    <a:pt x="65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21"/>
            <p:cNvSpPr/>
            <p:nvPr/>
          </p:nvSpPr>
          <p:spPr>
            <a:xfrm>
              <a:off x="4155249" y="2915775"/>
              <a:ext cx="39004" cy="36949"/>
            </a:xfrm>
            <a:custGeom>
              <a:rect b="b" l="l" r="r" t="t"/>
              <a:pathLst>
                <a:path extrusionOk="0" h="881" w="930">
                  <a:moveTo>
                    <a:pt x="284" y="0"/>
                  </a:moveTo>
                  <a:cubicBezTo>
                    <a:pt x="220" y="0"/>
                    <a:pt x="155" y="23"/>
                    <a:pt x="104" y="68"/>
                  </a:cubicBezTo>
                  <a:cubicBezTo>
                    <a:pt x="1" y="171"/>
                    <a:pt x="1" y="339"/>
                    <a:pt x="104" y="442"/>
                  </a:cubicBezTo>
                  <a:lnTo>
                    <a:pt x="465" y="803"/>
                  </a:lnTo>
                  <a:cubicBezTo>
                    <a:pt x="516" y="855"/>
                    <a:pt x="580" y="881"/>
                    <a:pt x="645" y="881"/>
                  </a:cubicBezTo>
                  <a:cubicBezTo>
                    <a:pt x="723" y="881"/>
                    <a:pt x="787" y="855"/>
                    <a:pt x="838" y="803"/>
                  </a:cubicBezTo>
                  <a:cubicBezTo>
                    <a:pt x="929" y="700"/>
                    <a:pt x="929" y="545"/>
                    <a:pt x="838" y="442"/>
                  </a:cubicBezTo>
                  <a:lnTo>
                    <a:pt x="465" y="68"/>
                  </a:lnTo>
                  <a:cubicBezTo>
                    <a:pt x="413" y="23"/>
                    <a:pt x="349" y="0"/>
                    <a:pt x="2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21"/>
            <p:cNvSpPr/>
            <p:nvPr/>
          </p:nvSpPr>
          <p:spPr>
            <a:xfrm>
              <a:off x="4094688" y="2854250"/>
              <a:ext cx="94155" cy="93610"/>
            </a:xfrm>
            <a:custGeom>
              <a:rect b="b" l="l" r="r" t="t"/>
              <a:pathLst>
                <a:path extrusionOk="0" h="2232" w="2245">
                  <a:moveTo>
                    <a:pt x="1122" y="0"/>
                  </a:moveTo>
                  <a:cubicBezTo>
                    <a:pt x="503" y="0"/>
                    <a:pt x="0" y="503"/>
                    <a:pt x="0" y="1110"/>
                  </a:cubicBezTo>
                  <a:cubicBezTo>
                    <a:pt x="0" y="1729"/>
                    <a:pt x="503" y="2231"/>
                    <a:pt x="1122" y="2231"/>
                  </a:cubicBezTo>
                  <a:cubicBezTo>
                    <a:pt x="1741" y="2231"/>
                    <a:pt x="2244" y="1729"/>
                    <a:pt x="2244" y="1110"/>
                  </a:cubicBezTo>
                  <a:cubicBezTo>
                    <a:pt x="2244" y="503"/>
                    <a:pt x="1741" y="0"/>
                    <a:pt x="1122"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4" name="Google Shape;4624;p121"/>
          <p:cNvGrpSpPr/>
          <p:nvPr/>
        </p:nvGrpSpPr>
        <p:grpSpPr>
          <a:xfrm>
            <a:off x="3426133" y="2810968"/>
            <a:ext cx="412732" cy="412228"/>
            <a:chOff x="3426133" y="2810968"/>
            <a:chExt cx="412732" cy="412228"/>
          </a:xfrm>
        </p:grpSpPr>
        <p:sp>
          <p:nvSpPr>
            <p:cNvPr id="4625" name="Google Shape;4625;p121"/>
            <p:cNvSpPr/>
            <p:nvPr/>
          </p:nvSpPr>
          <p:spPr>
            <a:xfrm>
              <a:off x="3426133" y="2826108"/>
              <a:ext cx="412732" cy="397088"/>
            </a:xfrm>
            <a:custGeom>
              <a:rect b="b" l="l" r="r" t="t"/>
              <a:pathLst>
                <a:path extrusionOk="0" h="9468" w="9841">
                  <a:moveTo>
                    <a:pt x="8035" y="1"/>
                  </a:moveTo>
                  <a:cubicBezTo>
                    <a:pt x="7635" y="1"/>
                    <a:pt x="7312" y="297"/>
                    <a:pt x="7261" y="684"/>
                  </a:cubicBezTo>
                  <a:cubicBezTo>
                    <a:pt x="7171" y="735"/>
                    <a:pt x="7080" y="775"/>
                    <a:pt x="7003" y="839"/>
                  </a:cubicBezTo>
                  <a:cubicBezTo>
                    <a:pt x="6910" y="792"/>
                    <a:pt x="6809" y="769"/>
                    <a:pt x="6703" y="769"/>
                  </a:cubicBezTo>
                  <a:cubicBezTo>
                    <a:pt x="6632" y="769"/>
                    <a:pt x="6560" y="780"/>
                    <a:pt x="6487" y="800"/>
                  </a:cubicBezTo>
                  <a:cubicBezTo>
                    <a:pt x="6294" y="852"/>
                    <a:pt x="6126" y="981"/>
                    <a:pt x="6023" y="1162"/>
                  </a:cubicBezTo>
                  <a:cubicBezTo>
                    <a:pt x="5920" y="1342"/>
                    <a:pt x="5894" y="1548"/>
                    <a:pt x="5945" y="1741"/>
                  </a:cubicBezTo>
                  <a:cubicBezTo>
                    <a:pt x="5985" y="1884"/>
                    <a:pt x="6049" y="1999"/>
                    <a:pt x="6152" y="2103"/>
                  </a:cubicBezTo>
                  <a:cubicBezTo>
                    <a:pt x="5959" y="1974"/>
                    <a:pt x="5727" y="1896"/>
                    <a:pt x="5495" y="1896"/>
                  </a:cubicBezTo>
                  <a:cubicBezTo>
                    <a:pt x="5479" y="1896"/>
                    <a:pt x="5463" y="1895"/>
                    <a:pt x="5447" y="1895"/>
                  </a:cubicBezTo>
                  <a:cubicBezTo>
                    <a:pt x="5105" y="1895"/>
                    <a:pt x="4799" y="2023"/>
                    <a:pt x="4553" y="2257"/>
                  </a:cubicBezTo>
                  <a:cubicBezTo>
                    <a:pt x="4308" y="2503"/>
                    <a:pt x="4166" y="2825"/>
                    <a:pt x="4166" y="3173"/>
                  </a:cubicBezTo>
                  <a:lnTo>
                    <a:pt x="4166" y="3947"/>
                  </a:lnTo>
                  <a:cubicBezTo>
                    <a:pt x="4166" y="4670"/>
                    <a:pt x="4527" y="5301"/>
                    <a:pt x="5094" y="5675"/>
                  </a:cubicBezTo>
                  <a:lnTo>
                    <a:pt x="4927" y="5675"/>
                  </a:lnTo>
                  <a:cubicBezTo>
                    <a:pt x="4295" y="5675"/>
                    <a:pt x="3689" y="5714"/>
                    <a:pt x="3121" y="5817"/>
                  </a:cubicBezTo>
                  <a:cubicBezTo>
                    <a:pt x="2373" y="5378"/>
                    <a:pt x="1586" y="5160"/>
                    <a:pt x="774" y="5160"/>
                  </a:cubicBezTo>
                  <a:cubicBezTo>
                    <a:pt x="348" y="5160"/>
                    <a:pt x="0" y="5507"/>
                    <a:pt x="0" y="5933"/>
                  </a:cubicBezTo>
                  <a:lnTo>
                    <a:pt x="0" y="8693"/>
                  </a:lnTo>
                  <a:cubicBezTo>
                    <a:pt x="0" y="9132"/>
                    <a:pt x="348" y="9467"/>
                    <a:pt x="774" y="9467"/>
                  </a:cubicBezTo>
                  <a:lnTo>
                    <a:pt x="9066" y="9467"/>
                  </a:lnTo>
                  <a:cubicBezTo>
                    <a:pt x="9493" y="9467"/>
                    <a:pt x="9840" y="9132"/>
                    <a:pt x="9840" y="8693"/>
                  </a:cubicBezTo>
                  <a:lnTo>
                    <a:pt x="9840" y="2322"/>
                  </a:lnTo>
                  <a:cubicBezTo>
                    <a:pt x="9840" y="1612"/>
                    <a:pt x="9428" y="981"/>
                    <a:pt x="8796" y="684"/>
                  </a:cubicBezTo>
                  <a:cubicBezTo>
                    <a:pt x="8757" y="297"/>
                    <a:pt x="8435" y="1"/>
                    <a:pt x="8035"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21"/>
            <p:cNvSpPr/>
            <p:nvPr/>
          </p:nvSpPr>
          <p:spPr>
            <a:xfrm>
              <a:off x="3426133" y="2810968"/>
              <a:ext cx="180678" cy="180132"/>
            </a:xfrm>
            <a:custGeom>
              <a:rect b="b" l="l" r="r" t="t"/>
              <a:pathLst>
                <a:path extrusionOk="0" h="4295" w="4308">
                  <a:moveTo>
                    <a:pt x="2154" y="1"/>
                  </a:moveTo>
                  <a:cubicBezTo>
                    <a:pt x="1844" y="1"/>
                    <a:pt x="1574" y="181"/>
                    <a:pt x="1445" y="452"/>
                  </a:cubicBezTo>
                  <a:cubicBezTo>
                    <a:pt x="1361" y="419"/>
                    <a:pt x="1271" y="404"/>
                    <a:pt x="1182" y="404"/>
                  </a:cubicBezTo>
                  <a:cubicBezTo>
                    <a:pt x="983" y="404"/>
                    <a:pt x="783" y="481"/>
                    <a:pt x="632" y="632"/>
                  </a:cubicBezTo>
                  <a:cubicBezTo>
                    <a:pt x="413" y="852"/>
                    <a:pt x="348" y="1174"/>
                    <a:pt x="451" y="1445"/>
                  </a:cubicBezTo>
                  <a:cubicBezTo>
                    <a:pt x="193" y="1561"/>
                    <a:pt x="0" y="1832"/>
                    <a:pt x="0" y="2142"/>
                  </a:cubicBezTo>
                  <a:cubicBezTo>
                    <a:pt x="0" y="2464"/>
                    <a:pt x="193" y="2735"/>
                    <a:pt x="451" y="2850"/>
                  </a:cubicBezTo>
                  <a:cubicBezTo>
                    <a:pt x="348" y="3122"/>
                    <a:pt x="413" y="3444"/>
                    <a:pt x="632" y="3663"/>
                  </a:cubicBezTo>
                  <a:cubicBezTo>
                    <a:pt x="774" y="3818"/>
                    <a:pt x="967" y="3896"/>
                    <a:pt x="1174" y="3896"/>
                  </a:cubicBezTo>
                  <a:cubicBezTo>
                    <a:pt x="1277" y="3896"/>
                    <a:pt x="1368" y="3882"/>
                    <a:pt x="1445" y="3844"/>
                  </a:cubicBezTo>
                  <a:cubicBezTo>
                    <a:pt x="1574" y="4114"/>
                    <a:pt x="1844" y="4295"/>
                    <a:pt x="2154" y="4295"/>
                  </a:cubicBezTo>
                  <a:cubicBezTo>
                    <a:pt x="2463" y="4295"/>
                    <a:pt x="2735" y="4114"/>
                    <a:pt x="2850" y="3844"/>
                  </a:cubicBezTo>
                  <a:cubicBezTo>
                    <a:pt x="2941" y="3882"/>
                    <a:pt x="3031" y="3896"/>
                    <a:pt x="3121" y="3896"/>
                  </a:cubicBezTo>
                  <a:cubicBezTo>
                    <a:pt x="3328" y="3896"/>
                    <a:pt x="3521" y="3818"/>
                    <a:pt x="3676" y="3663"/>
                  </a:cubicBezTo>
                  <a:cubicBezTo>
                    <a:pt x="3895" y="3444"/>
                    <a:pt x="3947" y="3122"/>
                    <a:pt x="3856" y="2850"/>
                  </a:cubicBezTo>
                  <a:cubicBezTo>
                    <a:pt x="4114" y="2735"/>
                    <a:pt x="4308" y="2464"/>
                    <a:pt x="4308" y="2142"/>
                  </a:cubicBezTo>
                  <a:cubicBezTo>
                    <a:pt x="4308" y="1832"/>
                    <a:pt x="4114" y="1561"/>
                    <a:pt x="3856" y="1445"/>
                  </a:cubicBezTo>
                  <a:cubicBezTo>
                    <a:pt x="3947" y="1174"/>
                    <a:pt x="3895" y="852"/>
                    <a:pt x="3676" y="632"/>
                  </a:cubicBezTo>
                  <a:cubicBezTo>
                    <a:pt x="3525" y="481"/>
                    <a:pt x="3325" y="404"/>
                    <a:pt x="3122" y="404"/>
                  </a:cubicBezTo>
                  <a:cubicBezTo>
                    <a:pt x="3030" y="404"/>
                    <a:pt x="2938" y="419"/>
                    <a:pt x="2850" y="452"/>
                  </a:cubicBezTo>
                  <a:cubicBezTo>
                    <a:pt x="2735" y="181"/>
                    <a:pt x="2463" y="1"/>
                    <a:pt x="215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21"/>
            <p:cNvSpPr/>
            <p:nvPr/>
          </p:nvSpPr>
          <p:spPr>
            <a:xfrm>
              <a:off x="3752254" y="2847749"/>
              <a:ext cx="21683" cy="43324"/>
            </a:xfrm>
            <a:custGeom>
              <a:rect b="b" l="l" r="r" t="t"/>
              <a:pathLst>
                <a:path extrusionOk="0" h="1033" w="517">
                  <a:moveTo>
                    <a:pt x="259" y="1"/>
                  </a:moveTo>
                  <a:cubicBezTo>
                    <a:pt x="117" y="1"/>
                    <a:pt x="1" y="116"/>
                    <a:pt x="1" y="259"/>
                  </a:cubicBezTo>
                  <a:lnTo>
                    <a:pt x="1" y="775"/>
                  </a:lnTo>
                  <a:cubicBezTo>
                    <a:pt x="1" y="916"/>
                    <a:pt x="117" y="1032"/>
                    <a:pt x="259" y="1032"/>
                  </a:cubicBezTo>
                  <a:cubicBezTo>
                    <a:pt x="401" y="1032"/>
                    <a:pt x="517" y="916"/>
                    <a:pt x="517" y="775"/>
                  </a:cubicBezTo>
                  <a:lnTo>
                    <a:pt x="517" y="259"/>
                  </a:lnTo>
                  <a:cubicBezTo>
                    <a:pt x="517" y="116"/>
                    <a:pt x="401" y="1"/>
                    <a:pt x="25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21"/>
            <p:cNvSpPr/>
            <p:nvPr/>
          </p:nvSpPr>
          <p:spPr>
            <a:xfrm>
              <a:off x="3694419" y="2880000"/>
              <a:ext cx="43324" cy="32713"/>
            </a:xfrm>
            <a:custGeom>
              <a:rect b="b" l="l" r="r" t="t"/>
              <a:pathLst>
                <a:path extrusionOk="0" h="780" w="1033">
                  <a:moveTo>
                    <a:pt x="298" y="0"/>
                  </a:moveTo>
                  <a:cubicBezTo>
                    <a:pt x="207" y="0"/>
                    <a:pt x="121" y="47"/>
                    <a:pt x="78" y="134"/>
                  </a:cubicBezTo>
                  <a:cubicBezTo>
                    <a:pt x="0" y="250"/>
                    <a:pt x="38" y="418"/>
                    <a:pt x="167" y="482"/>
                  </a:cubicBezTo>
                  <a:lnTo>
                    <a:pt x="619" y="740"/>
                  </a:lnTo>
                  <a:cubicBezTo>
                    <a:pt x="658" y="766"/>
                    <a:pt x="697" y="779"/>
                    <a:pt x="748" y="779"/>
                  </a:cubicBezTo>
                  <a:cubicBezTo>
                    <a:pt x="826" y="779"/>
                    <a:pt x="915" y="728"/>
                    <a:pt x="967" y="650"/>
                  </a:cubicBezTo>
                  <a:cubicBezTo>
                    <a:pt x="1032" y="521"/>
                    <a:pt x="993" y="367"/>
                    <a:pt x="877" y="289"/>
                  </a:cubicBezTo>
                  <a:lnTo>
                    <a:pt x="425" y="31"/>
                  </a:lnTo>
                  <a:cubicBezTo>
                    <a:pt x="384" y="11"/>
                    <a:pt x="341" y="0"/>
                    <a:pt x="298"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21"/>
            <p:cNvSpPr/>
            <p:nvPr/>
          </p:nvSpPr>
          <p:spPr>
            <a:xfrm>
              <a:off x="3752254" y="2847749"/>
              <a:ext cx="10862" cy="43324"/>
            </a:xfrm>
            <a:custGeom>
              <a:rect b="b" l="l" r="r" t="t"/>
              <a:pathLst>
                <a:path extrusionOk="0" h="1033" w="259">
                  <a:moveTo>
                    <a:pt x="259" y="1"/>
                  </a:moveTo>
                  <a:cubicBezTo>
                    <a:pt x="117" y="1"/>
                    <a:pt x="1" y="116"/>
                    <a:pt x="1" y="259"/>
                  </a:cubicBezTo>
                  <a:lnTo>
                    <a:pt x="1" y="775"/>
                  </a:lnTo>
                  <a:cubicBezTo>
                    <a:pt x="1" y="916"/>
                    <a:pt x="117" y="1032"/>
                    <a:pt x="259" y="1032"/>
                  </a:cubicBezTo>
                  <a:lnTo>
                    <a:pt x="259"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21"/>
            <p:cNvSpPr/>
            <p:nvPr/>
          </p:nvSpPr>
          <p:spPr>
            <a:xfrm>
              <a:off x="3622451" y="2927182"/>
              <a:ext cx="108205" cy="129385"/>
            </a:xfrm>
            <a:custGeom>
              <a:rect b="b" l="l" r="r" t="t"/>
              <a:pathLst>
                <a:path extrusionOk="0" h="3085" w="2580">
                  <a:moveTo>
                    <a:pt x="755" y="1"/>
                  </a:moveTo>
                  <a:cubicBezTo>
                    <a:pt x="555" y="1"/>
                    <a:pt x="377" y="77"/>
                    <a:pt x="233" y="208"/>
                  </a:cubicBezTo>
                  <a:cubicBezTo>
                    <a:pt x="78" y="363"/>
                    <a:pt x="1" y="557"/>
                    <a:pt x="1" y="763"/>
                  </a:cubicBezTo>
                  <a:lnTo>
                    <a:pt x="1" y="1537"/>
                  </a:lnTo>
                  <a:cubicBezTo>
                    <a:pt x="1" y="2401"/>
                    <a:pt x="697" y="3085"/>
                    <a:pt x="1548" y="3085"/>
                  </a:cubicBezTo>
                  <a:lnTo>
                    <a:pt x="2322" y="3085"/>
                  </a:lnTo>
                  <a:cubicBezTo>
                    <a:pt x="2464" y="3085"/>
                    <a:pt x="2580" y="2982"/>
                    <a:pt x="2580" y="2827"/>
                  </a:cubicBezTo>
                  <a:lnTo>
                    <a:pt x="2580" y="1795"/>
                  </a:lnTo>
                  <a:cubicBezTo>
                    <a:pt x="2580" y="1653"/>
                    <a:pt x="2464" y="1537"/>
                    <a:pt x="2322" y="1537"/>
                  </a:cubicBezTo>
                  <a:lnTo>
                    <a:pt x="1806" y="1537"/>
                  </a:lnTo>
                  <a:cubicBezTo>
                    <a:pt x="1665" y="1537"/>
                    <a:pt x="1548" y="1434"/>
                    <a:pt x="1548" y="1279"/>
                  </a:cubicBezTo>
                  <a:lnTo>
                    <a:pt x="1548" y="776"/>
                  </a:lnTo>
                  <a:cubicBezTo>
                    <a:pt x="1548" y="363"/>
                    <a:pt x="1213" y="2"/>
                    <a:pt x="800" y="2"/>
                  </a:cubicBezTo>
                  <a:cubicBezTo>
                    <a:pt x="785" y="1"/>
                    <a:pt x="770" y="1"/>
                    <a:pt x="75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21"/>
            <p:cNvSpPr/>
            <p:nvPr/>
          </p:nvSpPr>
          <p:spPr>
            <a:xfrm>
              <a:off x="3709014" y="2869390"/>
              <a:ext cx="108205" cy="281837"/>
            </a:xfrm>
            <a:custGeom>
              <a:rect b="b" l="l" r="r" t="t"/>
              <a:pathLst>
                <a:path extrusionOk="0" h="6720" w="2580">
                  <a:moveTo>
                    <a:pt x="1290" y="1"/>
                  </a:moveTo>
                  <a:cubicBezTo>
                    <a:pt x="581" y="1"/>
                    <a:pt x="0" y="580"/>
                    <a:pt x="0" y="1290"/>
                  </a:cubicBezTo>
                  <a:lnTo>
                    <a:pt x="0" y="5624"/>
                  </a:lnTo>
                  <a:cubicBezTo>
                    <a:pt x="0" y="5739"/>
                    <a:pt x="77" y="5842"/>
                    <a:pt x="206" y="5868"/>
                  </a:cubicBezTo>
                  <a:cubicBezTo>
                    <a:pt x="1535" y="6152"/>
                    <a:pt x="2141" y="6655"/>
                    <a:pt x="2154" y="6655"/>
                  </a:cubicBezTo>
                  <a:cubicBezTo>
                    <a:pt x="2206" y="6707"/>
                    <a:pt x="2258" y="6719"/>
                    <a:pt x="2321" y="6719"/>
                  </a:cubicBezTo>
                  <a:cubicBezTo>
                    <a:pt x="2361" y="6719"/>
                    <a:pt x="2399" y="6719"/>
                    <a:pt x="2425" y="6694"/>
                  </a:cubicBezTo>
                  <a:cubicBezTo>
                    <a:pt x="2515" y="6655"/>
                    <a:pt x="2579" y="6565"/>
                    <a:pt x="2579" y="6461"/>
                  </a:cubicBezTo>
                  <a:lnTo>
                    <a:pt x="2579" y="1290"/>
                  </a:lnTo>
                  <a:cubicBezTo>
                    <a:pt x="2579" y="580"/>
                    <a:pt x="2000" y="1"/>
                    <a:pt x="1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21"/>
            <p:cNvSpPr/>
            <p:nvPr/>
          </p:nvSpPr>
          <p:spPr>
            <a:xfrm>
              <a:off x="3774482" y="3027837"/>
              <a:ext cx="21641" cy="64965"/>
            </a:xfrm>
            <a:custGeom>
              <a:rect b="b" l="l" r="r" t="t"/>
              <a:pathLst>
                <a:path extrusionOk="0" h="1549" w="516">
                  <a:moveTo>
                    <a:pt x="258" y="1"/>
                  </a:moveTo>
                  <a:cubicBezTo>
                    <a:pt x="116" y="1"/>
                    <a:pt x="0" y="117"/>
                    <a:pt x="0" y="259"/>
                  </a:cubicBezTo>
                  <a:lnTo>
                    <a:pt x="0" y="1291"/>
                  </a:lnTo>
                  <a:cubicBezTo>
                    <a:pt x="0" y="1433"/>
                    <a:pt x="116" y="1549"/>
                    <a:pt x="258" y="1549"/>
                  </a:cubicBezTo>
                  <a:cubicBezTo>
                    <a:pt x="399" y="1549"/>
                    <a:pt x="516" y="1433"/>
                    <a:pt x="516" y="1291"/>
                  </a:cubicBezTo>
                  <a:lnTo>
                    <a:pt x="516" y="259"/>
                  </a:lnTo>
                  <a:cubicBezTo>
                    <a:pt x="516" y="117"/>
                    <a:pt x="399" y="1"/>
                    <a:pt x="25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21"/>
            <p:cNvSpPr/>
            <p:nvPr/>
          </p:nvSpPr>
          <p:spPr>
            <a:xfrm>
              <a:off x="3752254" y="2955953"/>
              <a:ext cx="21683" cy="43282"/>
            </a:xfrm>
            <a:custGeom>
              <a:rect b="b" l="l" r="r" t="t"/>
              <a:pathLst>
                <a:path extrusionOk="0" h="1032" w="517">
                  <a:moveTo>
                    <a:pt x="259" y="0"/>
                  </a:moveTo>
                  <a:cubicBezTo>
                    <a:pt x="117" y="0"/>
                    <a:pt x="1" y="116"/>
                    <a:pt x="1" y="258"/>
                  </a:cubicBezTo>
                  <a:lnTo>
                    <a:pt x="1" y="774"/>
                  </a:lnTo>
                  <a:cubicBezTo>
                    <a:pt x="1" y="915"/>
                    <a:pt x="117" y="1032"/>
                    <a:pt x="259" y="1032"/>
                  </a:cubicBezTo>
                  <a:cubicBezTo>
                    <a:pt x="401" y="1032"/>
                    <a:pt x="517" y="915"/>
                    <a:pt x="517" y="774"/>
                  </a:cubicBezTo>
                  <a:lnTo>
                    <a:pt x="517" y="258"/>
                  </a:lnTo>
                  <a:cubicBezTo>
                    <a:pt x="517" y="116"/>
                    <a:pt x="401" y="0"/>
                    <a:pt x="25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21"/>
            <p:cNvSpPr/>
            <p:nvPr/>
          </p:nvSpPr>
          <p:spPr>
            <a:xfrm>
              <a:off x="3447774" y="3064115"/>
              <a:ext cx="114161" cy="87109"/>
            </a:xfrm>
            <a:custGeom>
              <a:rect b="b" l="l" r="r" t="t"/>
              <a:pathLst>
                <a:path extrusionOk="0" h="2077" w="2722">
                  <a:moveTo>
                    <a:pt x="258" y="0"/>
                  </a:moveTo>
                  <a:cubicBezTo>
                    <a:pt x="116" y="0"/>
                    <a:pt x="0" y="116"/>
                    <a:pt x="0" y="258"/>
                  </a:cubicBezTo>
                  <a:lnTo>
                    <a:pt x="0" y="1818"/>
                  </a:lnTo>
                  <a:cubicBezTo>
                    <a:pt x="0" y="1922"/>
                    <a:pt x="64" y="2012"/>
                    <a:pt x="155" y="2051"/>
                  </a:cubicBezTo>
                  <a:cubicBezTo>
                    <a:pt x="181" y="2076"/>
                    <a:pt x="219" y="2076"/>
                    <a:pt x="258" y="2076"/>
                  </a:cubicBezTo>
                  <a:cubicBezTo>
                    <a:pt x="322" y="2076"/>
                    <a:pt x="374" y="2064"/>
                    <a:pt x="425" y="2012"/>
                  </a:cubicBezTo>
                  <a:cubicBezTo>
                    <a:pt x="439" y="2012"/>
                    <a:pt x="1070" y="1483"/>
                    <a:pt x="2489" y="1199"/>
                  </a:cubicBezTo>
                  <a:cubicBezTo>
                    <a:pt x="2592" y="1187"/>
                    <a:pt x="2669" y="1110"/>
                    <a:pt x="2695" y="1006"/>
                  </a:cubicBezTo>
                  <a:cubicBezTo>
                    <a:pt x="2721" y="903"/>
                    <a:pt x="2669" y="800"/>
                    <a:pt x="2592" y="735"/>
                  </a:cubicBezTo>
                  <a:cubicBezTo>
                    <a:pt x="1857" y="245"/>
                    <a:pt x="1070"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21"/>
            <p:cNvSpPr/>
            <p:nvPr/>
          </p:nvSpPr>
          <p:spPr>
            <a:xfrm>
              <a:off x="3447774" y="3085755"/>
              <a:ext cx="369449" cy="115796"/>
            </a:xfrm>
            <a:custGeom>
              <a:rect b="b" l="l" r="r" t="t"/>
              <a:pathLst>
                <a:path extrusionOk="0" h="2761" w="8809">
                  <a:moveTo>
                    <a:pt x="4411" y="0"/>
                  </a:moveTo>
                  <a:cubicBezTo>
                    <a:pt x="1431" y="0"/>
                    <a:pt x="142" y="1058"/>
                    <a:pt x="90" y="1110"/>
                  </a:cubicBezTo>
                  <a:cubicBezTo>
                    <a:pt x="38" y="1161"/>
                    <a:pt x="0" y="1225"/>
                    <a:pt x="0" y="1302"/>
                  </a:cubicBezTo>
                  <a:lnTo>
                    <a:pt x="0" y="2502"/>
                  </a:lnTo>
                  <a:cubicBezTo>
                    <a:pt x="0" y="2657"/>
                    <a:pt x="116" y="2760"/>
                    <a:pt x="258" y="2760"/>
                  </a:cubicBezTo>
                  <a:lnTo>
                    <a:pt x="8550" y="2760"/>
                  </a:lnTo>
                  <a:cubicBezTo>
                    <a:pt x="8693" y="2760"/>
                    <a:pt x="8808" y="2657"/>
                    <a:pt x="8808" y="2502"/>
                  </a:cubicBezTo>
                  <a:lnTo>
                    <a:pt x="8808" y="1302"/>
                  </a:lnTo>
                  <a:cubicBezTo>
                    <a:pt x="8808" y="1225"/>
                    <a:pt x="8770" y="1161"/>
                    <a:pt x="8719" y="1110"/>
                  </a:cubicBezTo>
                  <a:cubicBezTo>
                    <a:pt x="8667" y="1058"/>
                    <a:pt x="7377" y="0"/>
                    <a:pt x="4411"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21"/>
            <p:cNvSpPr/>
            <p:nvPr/>
          </p:nvSpPr>
          <p:spPr>
            <a:xfrm>
              <a:off x="3724154" y="3143086"/>
              <a:ext cx="21641" cy="21683"/>
            </a:xfrm>
            <a:custGeom>
              <a:rect b="b" l="l" r="r" t="t"/>
              <a:pathLst>
                <a:path extrusionOk="0" h="517" w="516">
                  <a:moveTo>
                    <a:pt x="258" y="0"/>
                  </a:moveTo>
                  <a:cubicBezTo>
                    <a:pt x="117" y="0"/>
                    <a:pt x="0" y="116"/>
                    <a:pt x="0" y="258"/>
                  </a:cubicBezTo>
                  <a:cubicBezTo>
                    <a:pt x="0" y="413"/>
                    <a:pt x="117" y="516"/>
                    <a:pt x="258" y="516"/>
                  </a:cubicBezTo>
                  <a:cubicBezTo>
                    <a:pt x="400" y="516"/>
                    <a:pt x="516" y="413"/>
                    <a:pt x="516" y="258"/>
                  </a:cubicBezTo>
                  <a:cubicBezTo>
                    <a:pt x="516" y="116"/>
                    <a:pt x="400"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21"/>
            <p:cNvSpPr/>
            <p:nvPr/>
          </p:nvSpPr>
          <p:spPr>
            <a:xfrm>
              <a:off x="3587306" y="3143086"/>
              <a:ext cx="21683" cy="21683"/>
            </a:xfrm>
            <a:custGeom>
              <a:rect b="b" l="l" r="r" t="t"/>
              <a:pathLst>
                <a:path extrusionOk="0" h="517" w="517">
                  <a:moveTo>
                    <a:pt x="259" y="0"/>
                  </a:moveTo>
                  <a:cubicBezTo>
                    <a:pt x="104" y="0"/>
                    <a:pt x="1" y="116"/>
                    <a:pt x="1" y="258"/>
                  </a:cubicBezTo>
                  <a:cubicBezTo>
                    <a:pt x="1" y="413"/>
                    <a:pt x="104" y="516"/>
                    <a:pt x="259" y="516"/>
                  </a:cubicBezTo>
                  <a:cubicBezTo>
                    <a:pt x="400" y="516"/>
                    <a:pt x="517" y="413"/>
                    <a:pt x="517" y="258"/>
                  </a:cubicBezTo>
                  <a:cubicBezTo>
                    <a:pt x="517" y="116"/>
                    <a:pt x="400" y="0"/>
                    <a:pt x="259"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21"/>
            <p:cNvSpPr/>
            <p:nvPr/>
          </p:nvSpPr>
          <p:spPr>
            <a:xfrm>
              <a:off x="3659232" y="3129037"/>
              <a:ext cx="21683" cy="21641"/>
            </a:xfrm>
            <a:custGeom>
              <a:rect b="b" l="l" r="r" t="t"/>
              <a:pathLst>
                <a:path extrusionOk="0" h="516" w="517">
                  <a:moveTo>
                    <a:pt x="258" y="0"/>
                  </a:moveTo>
                  <a:cubicBezTo>
                    <a:pt x="117" y="0"/>
                    <a:pt x="1" y="116"/>
                    <a:pt x="1" y="258"/>
                  </a:cubicBezTo>
                  <a:cubicBezTo>
                    <a:pt x="1" y="399"/>
                    <a:pt x="117" y="516"/>
                    <a:pt x="258" y="516"/>
                  </a:cubicBezTo>
                  <a:cubicBezTo>
                    <a:pt x="401" y="516"/>
                    <a:pt x="516" y="399"/>
                    <a:pt x="516" y="258"/>
                  </a:cubicBezTo>
                  <a:cubicBezTo>
                    <a:pt x="516" y="116"/>
                    <a:pt x="401"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21"/>
            <p:cNvSpPr/>
            <p:nvPr/>
          </p:nvSpPr>
          <p:spPr>
            <a:xfrm>
              <a:off x="3514835" y="3143086"/>
              <a:ext cx="21683" cy="21683"/>
            </a:xfrm>
            <a:custGeom>
              <a:rect b="b" l="l" r="r" t="t"/>
              <a:pathLst>
                <a:path extrusionOk="0" h="517" w="517">
                  <a:moveTo>
                    <a:pt x="258" y="0"/>
                  </a:moveTo>
                  <a:cubicBezTo>
                    <a:pt x="116" y="0"/>
                    <a:pt x="1" y="116"/>
                    <a:pt x="1" y="258"/>
                  </a:cubicBezTo>
                  <a:cubicBezTo>
                    <a:pt x="1" y="413"/>
                    <a:pt x="116" y="516"/>
                    <a:pt x="258" y="516"/>
                  </a:cubicBezTo>
                  <a:cubicBezTo>
                    <a:pt x="400" y="516"/>
                    <a:pt x="516" y="413"/>
                    <a:pt x="516" y="258"/>
                  </a:cubicBezTo>
                  <a:cubicBezTo>
                    <a:pt x="516" y="116"/>
                    <a:pt x="400"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21"/>
            <p:cNvSpPr/>
            <p:nvPr/>
          </p:nvSpPr>
          <p:spPr>
            <a:xfrm>
              <a:off x="3505608" y="2832609"/>
              <a:ext cx="21683" cy="43324"/>
            </a:xfrm>
            <a:custGeom>
              <a:rect b="b" l="l" r="r" t="t"/>
              <a:pathLst>
                <a:path extrusionOk="0" h="1033" w="517">
                  <a:moveTo>
                    <a:pt x="259" y="1"/>
                  </a:moveTo>
                  <a:cubicBezTo>
                    <a:pt x="117" y="1"/>
                    <a:pt x="1" y="116"/>
                    <a:pt x="1" y="259"/>
                  </a:cubicBezTo>
                  <a:lnTo>
                    <a:pt x="1" y="774"/>
                  </a:lnTo>
                  <a:cubicBezTo>
                    <a:pt x="1" y="916"/>
                    <a:pt x="117" y="1032"/>
                    <a:pt x="259" y="1032"/>
                  </a:cubicBezTo>
                  <a:cubicBezTo>
                    <a:pt x="401" y="1032"/>
                    <a:pt x="517" y="916"/>
                    <a:pt x="517" y="774"/>
                  </a:cubicBezTo>
                  <a:lnTo>
                    <a:pt x="517" y="259"/>
                  </a:ln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21"/>
            <p:cNvSpPr/>
            <p:nvPr/>
          </p:nvSpPr>
          <p:spPr>
            <a:xfrm>
              <a:off x="3505608" y="2926176"/>
              <a:ext cx="21683" cy="43282"/>
            </a:xfrm>
            <a:custGeom>
              <a:rect b="b" l="l" r="r" t="t"/>
              <a:pathLst>
                <a:path extrusionOk="0" h="1032" w="517">
                  <a:moveTo>
                    <a:pt x="259" y="0"/>
                  </a:moveTo>
                  <a:cubicBezTo>
                    <a:pt x="117" y="0"/>
                    <a:pt x="1" y="117"/>
                    <a:pt x="1" y="258"/>
                  </a:cubicBezTo>
                  <a:lnTo>
                    <a:pt x="1" y="774"/>
                  </a:lnTo>
                  <a:cubicBezTo>
                    <a:pt x="1" y="916"/>
                    <a:pt x="117" y="1032"/>
                    <a:pt x="259" y="1032"/>
                  </a:cubicBezTo>
                  <a:cubicBezTo>
                    <a:pt x="401" y="1032"/>
                    <a:pt x="517" y="916"/>
                    <a:pt x="517" y="774"/>
                  </a:cubicBezTo>
                  <a:lnTo>
                    <a:pt x="517" y="258"/>
                  </a:lnTo>
                  <a:cubicBezTo>
                    <a:pt x="517" y="117"/>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21"/>
            <p:cNvSpPr/>
            <p:nvPr/>
          </p:nvSpPr>
          <p:spPr>
            <a:xfrm>
              <a:off x="3447774" y="2889940"/>
              <a:ext cx="43324" cy="21683"/>
            </a:xfrm>
            <a:custGeom>
              <a:rect b="b" l="l" r="r" t="t"/>
              <a:pathLst>
                <a:path extrusionOk="0" h="517" w="1033">
                  <a:moveTo>
                    <a:pt x="258" y="1"/>
                  </a:moveTo>
                  <a:cubicBezTo>
                    <a:pt x="116" y="1"/>
                    <a:pt x="0" y="116"/>
                    <a:pt x="0" y="259"/>
                  </a:cubicBezTo>
                  <a:cubicBezTo>
                    <a:pt x="0" y="413"/>
                    <a:pt x="116" y="517"/>
                    <a:pt x="258" y="517"/>
                  </a:cubicBezTo>
                  <a:lnTo>
                    <a:pt x="774" y="517"/>
                  </a:lnTo>
                  <a:cubicBezTo>
                    <a:pt x="915" y="517"/>
                    <a:pt x="1032" y="413"/>
                    <a:pt x="1032" y="259"/>
                  </a:cubicBezTo>
                  <a:cubicBezTo>
                    <a:pt x="1032" y="116"/>
                    <a:pt x="915" y="1"/>
                    <a:pt x="7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21"/>
            <p:cNvSpPr/>
            <p:nvPr/>
          </p:nvSpPr>
          <p:spPr>
            <a:xfrm>
              <a:off x="3463417" y="2915775"/>
              <a:ext cx="39549" cy="36949"/>
            </a:xfrm>
            <a:custGeom>
              <a:rect b="b" l="l" r="r" t="t"/>
              <a:pathLst>
                <a:path extrusionOk="0" h="881" w="943">
                  <a:moveTo>
                    <a:pt x="654" y="0"/>
                  </a:moveTo>
                  <a:cubicBezTo>
                    <a:pt x="588" y="0"/>
                    <a:pt x="523" y="23"/>
                    <a:pt x="479" y="68"/>
                  </a:cubicBezTo>
                  <a:lnTo>
                    <a:pt x="104" y="442"/>
                  </a:lnTo>
                  <a:cubicBezTo>
                    <a:pt x="1" y="545"/>
                    <a:pt x="1" y="700"/>
                    <a:pt x="104" y="803"/>
                  </a:cubicBezTo>
                  <a:cubicBezTo>
                    <a:pt x="156" y="855"/>
                    <a:pt x="221" y="881"/>
                    <a:pt x="285" y="881"/>
                  </a:cubicBezTo>
                  <a:cubicBezTo>
                    <a:pt x="362" y="881"/>
                    <a:pt x="427" y="855"/>
                    <a:pt x="479" y="803"/>
                  </a:cubicBezTo>
                  <a:lnTo>
                    <a:pt x="840" y="442"/>
                  </a:lnTo>
                  <a:cubicBezTo>
                    <a:pt x="943" y="339"/>
                    <a:pt x="943" y="171"/>
                    <a:pt x="840" y="68"/>
                  </a:cubicBezTo>
                  <a:cubicBezTo>
                    <a:pt x="788" y="23"/>
                    <a:pt x="720" y="0"/>
                    <a:pt x="65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21"/>
            <p:cNvSpPr/>
            <p:nvPr/>
          </p:nvSpPr>
          <p:spPr>
            <a:xfrm>
              <a:off x="3463417" y="2849343"/>
              <a:ext cx="39549" cy="36823"/>
            </a:xfrm>
            <a:custGeom>
              <a:rect b="b" l="l" r="r" t="t"/>
              <a:pathLst>
                <a:path extrusionOk="0" h="878" w="943">
                  <a:moveTo>
                    <a:pt x="291" y="1"/>
                  </a:moveTo>
                  <a:cubicBezTo>
                    <a:pt x="223" y="1"/>
                    <a:pt x="156" y="27"/>
                    <a:pt x="104" y="78"/>
                  </a:cubicBezTo>
                  <a:cubicBezTo>
                    <a:pt x="1" y="181"/>
                    <a:pt x="1" y="336"/>
                    <a:pt x="104" y="439"/>
                  </a:cubicBezTo>
                  <a:lnTo>
                    <a:pt x="479" y="800"/>
                  </a:lnTo>
                  <a:cubicBezTo>
                    <a:pt x="517" y="852"/>
                    <a:pt x="594" y="878"/>
                    <a:pt x="659" y="878"/>
                  </a:cubicBezTo>
                  <a:cubicBezTo>
                    <a:pt x="723" y="878"/>
                    <a:pt x="788" y="852"/>
                    <a:pt x="840" y="800"/>
                  </a:cubicBezTo>
                  <a:cubicBezTo>
                    <a:pt x="943" y="711"/>
                    <a:pt x="943" y="543"/>
                    <a:pt x="840" y="439"/>
                  </a:cubicBezTo>
                  <a:lnTo>
                    <a:pt x="479" y="78"/>
                  </a:lnTo>
                  <a:cubicBezTo>
                    <a:pt x="427" y="27"/>
                    <a:pt x="359" y="1"/>
                    <a:pt x="29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21"/>
            <p:cNvSpPr/>
            <p:nvPr/>
          </p:nvSpPr>
          <p:spPr>
            <a:xfrm>
              <a:off x="3541886" y="2889940"/>
              <a:ext cx="43324" cy="21683"/>
            </a:xfrm>
            <a:custGeom>
              <a:rect b="b" l="l" r="r" t="t"/>
              <a:pathLst>
                <a:path extrusionOk="0" h="517" w="1033">
                  <a:moveTo>
                    <a:pt x="258" y="1"/>
                  </a:moveTo>
                  <a:cubicBezTo>
                    <a:pt x="104" y="1"/>
                    <a:pt x="0" y="116"/>
                    <a:pt x="0" y="259"/>
                  </a:cubicBezTo>
                  <a:cubicBezTo>
                    <a:pt x="0" y="413"/>
                    <a:pt x="104" y="517"/>
                    <a:pt x="258" y="517"/>
                  </a:cubicBezTo>
                  <a:lnTo>
                    <a:pt x="774" y="517"/>
                  </a:lnTo>
                  <a:cubicBezTo>
                    <a:pt x="916" y="517"/>
                    <a:pt x="1032" y="413"/>
                    <a:pt x="1032" y="259"/>
                  </a:cubicBezTo>
                  <a:cubicBezTo>
                    <a:pt x="1032" y="116"/>
                    <a:pt x="916" y="1"/>
                    <a:pt x="7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21"/>
            <p:cNvSpPr/>
            <p:nvPr/>
          </p:nvSpPr>
          <p:spPr>
            <a:xfrm>
              <a:off x="3529975" y="2849343"/>
              <a:ext cx="39004" cy="36823"/>
            </a:xfrm>
            <a:custGeom>
              <a:rect b="b" l="l" r="r" t="t"/>
              <a:pathLst>
                <a:path extrusionOk="0" h="878" w="930">
                  <a:moveTo>
                    <a:pt x="650" y="1"/>
                  </a:moveTo>
                  <a:cubicBezTo>
                    <a:pt x="584" y="1"/>
                    <a:pt x="517" y="27"/>
                    <a:pt x="465" y="78"/>
                  </a:cubicBezTo>
                  <a:lnTo>
                    <a:pt x="104" y="439"/>
                  </a:lnTo>
                  <a:cubicBezTo>
                    <a:pt x="1" y="543"/>
                    <a:pt x="1" y="711"/>
                    <a:pt x="104" y="800"/>
                  </a:cubicBezTo>
                  <a:cubicBezTo>
                    <a:pt x="155" y="852"/>
                    <a:pt x="219" y="878"/>
                    <a:pt x="284" y="878"/>
                  </a:cubicBezTo>
                  <a:cubicBezTo>
                    <a:pt x="348" y="878"/>
                    <a:pt x="413" y="852"/>
                    <a:pt x="465" y="800"/>
                  </a:cubicBezTo>
                  <a:lnTo>
                    <a:pt x="826" y="439"/>
                  </a:lnTo>
                  <a:cubicBezTo>
                    <a:pt x="929" y="336"/>
                    <a:pt x="929" y="181"/>
                    <a:pt x="826" y="78"/>
                  </a:cubicBezTo>
                  <a:cubicBezTo>
                    <a:pt x="781" y="27"/>
                    <a:pt x="716" y="1"/>
                    <a:pt x="65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21"/>
            <p:cNvSpPr/>
            <p:nvPr/>
          </p:nvSpPr>
          <p:spPr>
            <a:xfrm>
              <a:off x="3529975" y="2915775"/>
              <a:ext cx="39004" cy="36949"/>
            </a:xfrm>
            <a:custGeom>
              <a:rect b="b" l="l" r="r" t="t"/>
              <a:pathLst>
                <a:path extrusionOk="0" h="881" w="930">
                  <a:moveTo>
                    <a:pt x="284" y="0"/>
                  </a:moveTo>
                  <a:cubicBezTo>
                    <a:pt x="220" y="0"/>
                    <a:pt x="155" y="23"/>
                    <a:pt x="104" y="68"/>
                  </a:cubicBezTo>
                  <a:cubicBezTo>
                    <a:pt x="1" y="171"/>
                    <a:pt x="1" y="339"/>
                    <a:pt x="104" y="442"/>
                  </a:cubicBezTo>
                  <a:lnTo>
                    <a:pt x="465" y="803"/>
                  </a:lnTo>
                  <a:cubicBezTo>
                    <a:pt x="517" y="855"/>
                    <a:pt x="580" y="881"/>
                    <a:pt x="645" y="881"/>
                  </a:cubicBezTo>
                  <a:cubicBezTo>
                    <a:pt x="709" y="881"/>
                    <a:pt x="787" y="855"/>
                    <a:pt x="826" y="803"/>
                  </a:cubicBezTo>
                  <a:cubicBezTo>
                    <a:pt x="929" y="700"/>
                    <a:pt x="929" y="545"/>
                    <a:pt x="826" y="442"/>
                  </a:cubicBezTo>
                  <a:lnTo>
                    <a:pt x="465" y="68"/>
                  </a:lnTo>
                  <a:cubicBezTo>
                    <a:pt x="413" y="23"/>
                    <a:pt x="349" y="0"/>
                    <a:pt x="2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21"/>
            <p:cNvSpPr/>
            <p:nvPr/>
          </p:nvSpPr>
          <p:spPr>
            <a:xfrm>
              <a:off x="3469415" y="2854250"/>
              <a:ext cx="94155" cy="93610"/>
            </a:xfrm>
            <a:custGeom>
              <a:rect b="b" l="l" r="r" t="t"/>
              <a:pathLst>
                <a:path extrusionOk="0" h="2232" w="2245">
                  <a:moveTo>
                    <a:pt x="1122" y="0"/>
                  </a:moveTo>
                  <a:cubicBezTo>
                    <a:pt x="503" y="0"/>
                    <a:pt x="0" y="503"/>
                    <a:pt x="0" y="1110"/>
                  </a:cubicBezTo>
                  <a:cubicBezTo>
                    <a:pt x="0" y="1729"/>
                    <a:pt x="503" y="2231"/>
                    <a:pt x="1122" y="2231"/>
                  </a:cubicBezTo>
                  <a:cubicBezTo>
                    <a:pt x="1741" y="2231"/>
                    <a:pt x="2244" y="1729"/>
                    <a:pt x="2244" y="1110"/>
                  </a:cubicBezTo>
                  <a:cubicBezTo>
                    <a:pt x="2244" y="503"/>
                    <a:pt x="1741" y="0"/>
                    <a:pt x="1122"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9" name="Google Shape;4649;p121"/>
          <p:cNvGrpSpPr/>
          <p:nvPr/>
        </p:nvGrpSpPr>
        <p:grpSpPr>
          <a:xfrm>
            <a:off x="7178278" y="1467942"/>
            <a:ext cx="412732" cy="412732"/>
            <a:chOff x="7178278" y="1467942"/>
            <a:chExt cx="412732" cy="412732"/>
          </a:xfrm>
        </p:grpSpPr>
        <p:sp>
          <p:nvSpPr>
            <p:cNvPr id="4650" name="Google Shape;4650;p121"/>
            <p:cNvSpPr/>
            <p:nvPr/>
          </p:nvSpPr>
          <p:spPr>
            <a:xfrm>
              <a:off x="7178278" y="1467942"/>
              <a:ext cx="412732" cy="412732"/>
            </a:xfrm>
            <a:custGeom>
              <a:rect b="b" l="l" r="r" t="t"/>
              <a:pathLst>
                <a:path extrusionOk="0" h="9841" w="9841">
                  <a:moveTo>
                    <a:pt x="2476" y="0"/>
                  </a:moveTo>
                  <a:cubicBezTo>
                    <a:pt x="2206" y="0"/>
                    <a:pt x="1974" y="142"/>
                    <a:pt x="1831" y="349"/>
                  </a:cubicBezTo>
                  <a:lnTo>
                    <a:pt x="787" y="349"/>
                  </a:lnTo>
                  <a:cubicBezTo>
                    <a:pt x="361" y="349"/>
                    <a:pt x="14" y="696"/>
                    <a:pt x="14" y="1123"/>
                  </a:cubicBezTo>
                  <a:lnTo>
                    <a:pt x="14" y="3186"/>
                  </a:lnTo>
                  <a:cubicBezTo>
                    <a:pt x="14" y="3611"/>
                    <a:pt x="361" y="3960"/>
                    <a:pt x="787" y="3960"/>
                  </a:cubicBezTo>
                  <a:lnTo>
                    <a:pt x="1831" y="3960"/>
                  </a:lnTo>
                  <a:cubicBezTo>
                    <a:pt x="1974" y="4166"/>
                    <a:pt x="2206" y="4308"/>
                    <a:pt x="2476" y="4308"/>
                  </a:cubicBezTo>
                  <a:lnTo>
                    <a:pt x="3508" y="4308"/>
                  </a:lnTo>
                  <a:cubicBezTo>
                    <a:pt x="3728" y="4308"/>
                    <a:pt x="3934" y="4204"/>
                    <a:pt x="4076" y="4050"/>
                  </a:cubicBezTo>
                  <a:cubicBezTo>
                    <a:pt x="4708" y="4282"/>
                    <a:pt x="5146" y="4875"/>
                    <a:pt x="5172" y="5559"/>
                  </a:cubicBezTo>
                  <a:cubicBezTo>
                    <a:pt x="5095" y="5546"/>
                    <a:pt x="5018" y="5546"/>
                    <a:pt x="4914" y="5546"/>
                  </a:cubicBezTo>
                  <a:cubicBezTo>
                    <a:pt x="4424" y="5546"/>
                    <a:pt x="4141" y="5726"/>
                    <a:pt x="3972" y="5843"/>
                  </a:cubicBezTo>
                  <a:cubicBezTo>
                    <a:pt x="3947" y="5855"/>
                    <a:pt x="3921" y="5881"/>
                    <a:pt x="3908" y="5881"/>
                  </a:cubicBezTo>
                  <a:lnTo>
                    <a:pt x="3869" y="5881"/>
                  </a:lnTo>
                  <a:cubicBezTo>
                    <a:pt x="3857" y="5881"/>
                    <a:pt x="3818" y="5855"/>
                    <a:pt x="3805" y="5843"/>
                  </a:cubicBezTo>
                  <a:cubicBezTo>
                    <a:pt x="3637" y="5726"/>
                    <a:pt x="3353" y="5546"/>
                    <a:pt x="2851" y="5546"/>
                  </a:cubicBezTo>
                  <a:cubicBezTo>
                    <a:pt x="2361" y="5546"/>
                    <a:pt x="2077" y="5726"/>
                    <a:pt x="1909" y="5843"/>
                  </a:cubicBezTo>
                  <a:cubicBezTo>
                    <a:pt x="1883" y="5855"/>
                    <a:pt x="1857" y="5881"/>
                    <a:pt x="1845" y="5881"/>
                  </a:cubicBezTo>
                  <a:lnTo>
                    <a:pt x="1806" y="5881"/>
                  </a:lnTo>
                  <a:cubicBezTo>
                    <a:pt x="1793" y="5881"/>
                    <a:pt x="1754" y="5855"/>
                    <a:pt x="1742" y="5843"/>
                  </a:cubicBezTo>
                  <a:cubicBezTo>
                    <a:pt x="1574" y="5726"/>
                    <a:pt x="1290" y="5546"/>
                    <a:pt x="787" y="5546"/>
                  </a:cubicBezTo>
                  <a:cubicBezTo>
                    <a:pt x="658" y="5546"/>
                    <a:pt x="516" y="5559"/>
                    <a:pt x="400" y="5585"/>
                  </a:cubicBezTo>
                  <a:lnTo>
                    <a:pt x="0" y="5688"/>
                  </a:lnTo>
                  <a:lnTo>
                    <a:pt x="0" y="9067"/>
                  </a:lnTo>
                  <a:cubicBezTo>
                    <a:pt x="0" y="9492"/>
                    <a:pt x="349" y="9841"/>
                    <a:pt x="774" y="9841"/>
                  </a:cubicBezTo>
                  <a:lnTo>
                    <a:pt x="9067" y="9841"/>
                  </a:lnTo>
                  <a:cubicBezTo>
                    <a:pt x="9492" y="9841"/>
                    <a:pt x="9841" y="9492"/>
                    <a:pt x="9841" y="9067"/>
                  </a:cubicBezTo>
                  <a:lnTo>
                    <a:pt x="9841" y="5688"/>
                  </a:lnTo>
                  <a:lnTo>
                    <a:pt x="9789" y="5675"/>
                  </a:lnTo>
                  <a:cubicBezTo>
                    <a:pt x="9635" y="4321"/>
                    <a:pt x="9041" y="3057"/>
                    <a:pt x="8074" y="2089"/>
                  </a:cubicBezTo>
                  <a:cubicBezTo>
                    <a:pt x="7016" y="1045"/>
                    <a:pt x="5637" y="426"/>
                    <a:pt x="4153" y="349"/>
                  </a:cubicBezTo>
                  <a:cubicBezTo>
                    <a:pt x="4024" y="142"/>
                    <a:pt x="3779" y="0"/>
                    <a:pt x="35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21"/>
            <p:cNvSpPr/>
            <p:nvPr/>
          </p:nvSpPr>
          <p:spPr>
            <a:xfrm>
              <a:off x="7314581" y="1504178"/>
              <a:ext cx="253737" cy="253695"/>
            </a:xfrm>
            <a:custGeom>
              <a:rect b="b" l="l" r="r" t="t"/>
              <a:pathLst>
                <a:path extrusionOk="0" h="6049" w="6050">
                  <a:moveTo>
                    <a:pt x="258" y="1"/>
                  </a:moveTo>
                  <a:cubicBezTo>
                    <a:pt x="117" y="1"/>
                    <a:pt x="0" y="116"/>
                    <a:pt x="0" y="259"/>
                  </a:cubicBezTo>
                  <a:lnTo>
                    <a:pt x="0" y="2322"/>
                  </a:lnTo>
                  <a:cubicBezTo>
                    <a:pt x="0" y="2463"/>
                    <a:pt x="117" y="2580"/>
                    <a:pt x="258" y="2580"/>
                  </a:cubicBezTo>
                  <a:cubicBezTo>
                    <a:pt x="1458" y="2580"/>
                    <a:pt x="2438" y="3560"/>
                    <a:pt x="2438" y="4759"/>
                  </a:cubicBezTo>
                  <a:lnTo>
                    <a:pt x="2438" y="5791"/>
                  </a:lnTo>
                  <a:cubicBezTo>
                    <a:pt x="2438" y="5868"/>
                    <a:pt x="2476" y="5933"/>
                    <a:pt x="2528" y="5985"/>
                  </a:cubicBezTo>
                  <a:cubicBezTo>
                    <a:pt x="2580" y="6023"/>
                    <a:pt x="2645" y="6049"/>
                    <a:pt x="2696" y="6049"/>
                  </a:cubicBezTo>
                  <a:lnTo>
                    <a:pt x="2734" y="6049"/>
                  </a:lnTo>
                  <a:lnTo>
                    <a:pt x="5830" y="5701"/>
                  </a:lnTo>
                  <a:cubicBezTo>
                    <a:pt x="5959" y="5688"/>
                    <a:pt x="6049" y="5584"/>
                    <a:pt x="6049" y="5456"/>
                  </a:cubicBezTo>
                  <a:cubicBezTo>
                    <a:pt x="6049" y="3999"/>
                    <a:pt x="5482" y="2618"/>
                    <a:pt x="4462" y="1600"/>
                  </a:cubicBezTo>
                  <a:cubicBezTo>
                    <a:pt x="3431" y="568"/>
                    <a:pt x="2064" y="1"/>
                    <a:pt x="60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21"/>
            <p:cNvSpPr/>
            <p:nvPr/>
          </p:nvSpPr>
          <p:spPr>
            <a:xfrm>
              <a:off x="7200464" y="1504178"/>
              <a:ext cx="92520" cy="108247"/>
            </a:xfrm>
            <a:custGeom>
              <a:rect b="b" l="l" r="r" t="t"/>
              <a:pathLst>
                <a:path extrusionOk="0" h="2581" w="2206">
                  <a:moveTo>
                    <a:pt x="258" y="1"/>
                  </a:moveTo>
                  <a:cubicBezTo>
                    <a:pt x="116" y="1"/>
                    <a:pt x="0" y="116"/>
                    <a:pt x="0" y="259"/>
                  </a:cubicBezTo>
                  <a:lnTo>
                    <a:pt x="0" y="2322"/>
                  </a:lnTo>
                  <a:cubicBezTo>
                    <a:pt x="0" y="2463"/>
                    <a:pt x="116" y="2580"/>
                    <a:pt x="258" y="2580"/>
                  </a:cubicBezTo>
                  <a:lnTo>
                    <a:pt x="1947" y="2580"/>
                  </a:lnTo>
                  <a:cubicBezTo>
                    <a:pt x="2090" y="2580"/>
                    <a:pt x="2205" y="2463"/>
                    <a:pt x="2205" y="2322"/>
                  </a:cubicBezTo>
                  <a:lnTo>
                    <a:pt x="2205" y="259"/>
                  </a:lnTo>
                  <a:cubicBezTo>
                    <a:pt x="2205" y="116"/>
                    <a:pt x="2090" y="1"/>
                    <a:pt x="1947"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21"/>
            <p:cNvSpPr/>
            <p:nvPr/>
          </p:nvSpPr>
          <p:spPr>
            <a:xfrm>
              <a:off x="7271300" y="1489541"/>
              <a:ext cx="64923" cy="137437"/>
            </a:xfrm>
            <a:custGeom>
              <a:rect b="b" l="l" r="r" t="t"/>
              <a:pathLst>
                <a:path extrusionOk="0" h="3277" w="1548">
                  <a:moveTo>
                    <a:pt x="258" y="1"/>
                  </a:moveTo>
                  <a:cubicBezTo>
                    <a:pt x="117" y="1"/>
                    <a:pt x="0" y="117"/>
                    <a:pt x="0" y="259"/>
                  </a:cubicBezTo>
                  <a:lnTo>
                    <a:pt x="0" y="3019"/>
                  </a:lnTo>
                  <a:cubicBezTo>
                    <a:pt x="0" y="3161"/>
                    <a:pt x="117" y="3277"/>
                    <a:pt x="258" y="3277"/>
                  </a:cubicBezTo>
                  <a:lnTo>
                    <a:pt x="1290" y="3277"/>
                  </a:lnTo>
                  <a:cubicBezTo>
                    <a:pt x="1432" y="3277"/>
                    <a:pt x="1548" y="3161"/>
                    <a:pt x="1548" y="3019"/>
                  </a:cubicBezTo>
                  <a:lnTo>
                    <a:pt x="1548" y="259"/>
                  </a:lnTo>
                  <a:cubicBezTo>
                    <a:pt x="1548" y="117"/>
                    <a:pt x="1432" y="1"/>
                    <a:pt x="129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21"/>
            <p:cNvSpPr/>
            <p:nvPr/>
          </p:nvSpPr>
          <p:spPr>
            <a:xfrm>
              <a:off x="7199877" y="1722137"/>
              <a:ext cx="369533" cy="136934"/>
            </a:xfrm>
            <a:custGeom>
              <a:rect b="b" l="l" r="r" t="t"/>
              <a:pathLst>
                <a:path extrusionOk="0" h="3265" w="8811">
                  <a:moveTo>
                    <a:pt x="272" y="1"/>
                  </a:moveTo>
                  <a:cubicBezTo>
                    <a:pt x="169" y="1"/>
                    <a:pt x="78" y="1"/>
                    <a:pt x="1" y="26"/>
                  </a:cubicBezTo>
                  <a:lnTo>
                    <a:pt x="1" y="3006"/>
                  </a:lnTo>
                  <a:cubicBezTo>
                    <a:pt x="1" y="3147"/>
                    <a:pt x="118" y="3264"/>
                    <a:pt x="259" y="3264"/>
                  </a:cubicBezTo>
                  <a:lnTo>
                    <a:pt x="8552" y="3264"/>
                  </a:lnTo>
                  <a:cubicBezTo>
                    <a:pt x="8694" y="3264"/>
                    <a:pt x="8810" y="3147"/>
                    <a:pt x="8810" y="3006"/>
                  </a:cubicBezTo>
                  <a:lnTo>
                    <a:pt x="8810" y="26"/>
                  </a:lnTo>
                  <a:cubicBezTo>
                    <a:pt x="8733" y="1"/>
                    <a:pt x="8642" y="1"/>
                    <a:pt x="8526" y="1"/>
                  </a:cubicBezTo>
                  <a:cubicBezTo>
                    <a:pt x="8191" y="1"/>
                    <a:pt x="8011" y="117"/>
                    <a:pt x="7868" y="207"/>
                  </a:cubicBezTo>
                  <a:cubicBezTo>
                    <a:pt x="7753" y="284"/>
                    <a:pt x="7675" y="336"/>
                    <a:pt x="7495" y="336"/>
                  </a:cubicBezTo>
                  <a:cubicBezTo>
                    <a:pt x="7314" y="336"/>
                    <a:pt x="7249" y="284"/>
                    <a:pt x="7134" y="207"/>
                  </a:cubicBezTo>
                  <a:cubicBezTo>
                    <a:pt x="6979" y="117"/>
                    <a:pt x="6798" y="1"/>
                    <a:pt x="6463" y="1"/>
                  </a:cubicBezTo>
                  <a:cubicBezTo>
                    <a:pt x="6128" y="1"/>
                    <a:pt x="5947" y="117"/>
                    <a:pt x="5805" y="207"/>
                  </a:cubicBezTo>
                  <a:cubicBezTo>
                    <a:pt x="5689" y="284"/>
                    <a:pt x="5612" y="336"/>
                    <a:pt x="5431" y="336"/>
                  </a:cubicBezTo>
                  <a:cubicBezTo>
                    <a:pt x="5251" y="336"/>
                    <a:pt x="5186" y="284"/>
                    <a:pt x="5057" y="207"/>
                  </a:cubicBezTo>
                  <a:cubicBezTo>
                    <a:pt x="4915" y="117"/>
                    <a:pt x="4735" y="1"/>
                    <a:pt x="4399" y="1"/>
                  </a:cubicBezTo>
                  <a:cubicBezTo>
                    <a:pt x="4064" y="1"/>
                    <a:pt x="3883" y="117"/>
                    <a:pt x="3741" y="207"/>
                  </a:cubicBezTo>
                  <a:cubicBezTo>
                    <a:pt x="3626" y="284"/>
                    <a:pt x="3548" y="336"/>
                    <a:pt x="3368" y="336"/>
                  </a:cubicBezTo>
                  <a:cubicBezTo>
                    <a:pt x="3187" y="336"/>
                    <a:pt x="3122" y="284"/>
                    <a:pt x="2993" y="207"/>
                  </a:cubicBezTo>
                  <a:cubicBezTo>
                    <a:pt x="2852" y="117"/>
                    <a:pt x="2671" y="1"/>
                    <a:pt x="2336" y="1"/>
                  </a:cubicBezTo>
                  <a:cubicBezTo>
                    <a:pt x="2001" y="1"/>
                    <a:pt x="1820" y="117"/>
                    <a:pt x="1678" y="207"/>
                  </a:cubicBezTo>
                  <a:cubicBezTo>
                    <a:pt x="1562" y="284"/>
                    <a:pt x="1485" y="336"/>
                    <a:pt x="1304" y="336"/>
                  </a:cubicBezTo>
                  <a:cubicBezTo>
                    <a:pt x="1124" y="336"/>
                    <a:pt x="1059" y="284"/>
                    <a:pt x="943" y="207"/>
                  </a:cubicBezTo>
                  <a:cubicBezTo>
                    <a:pt x="788" y="117"/>
                    <a:pt x="608" y="1"/>
                    <a:pt x="272"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21"/>
            <p:cNvSpPr/>
            <p:nvPr/>
          </p:nvSpPr>
          <p:spPr>
            <a:xfrm>
              <a:off x="7199877" y="1783284"/>
              <a:ext cx="369533" cy="75786"/>
            </a:xfrm>
            <a:custGeom>
              <a:rect b="b" l="l" r="r" t="t"/>
              <a:pathLst>
                <a:path extrusionOk="0" h="1807" w="8811">
                  <a:moveTo>
                    <a:pt x="272" y="0"/>
                  </a:moveTo>
                  <a:cubicBezTo>
                    <a:pt x="169" y="0"/>
                    <a:pt x="78" y="13"/>
                    <a:pt x="1" y="26"/>
                  </a:cubicBezTo>
                  <a:lnTo>
                    <a:pt x="1" y="1548"/>
                  </a:lnTo>
                  <a:cubicBezTo>
                    <a:pt x="1" y="1689"/>
                    <a:pt x="118" y="1806"/>
                    <a:pt x="259" y="1806"/>
                  </a:cubicBezTo>
                  <a:lnTo>
                    <a:pt x="8552" y="1806"/>
                  </a:lnTo>
                  <a:cubicBezTo>
                    <a:pt x="8694" y="1806"/>
                    <a:pt x="8810" y="1689"/>
                    <a:pt x="8810" y="1548"/>
                  </a:cubicBezTo>
                  <a:lnTo>
                    <a:pt x="8810" y="26"/>
                  </a:lnTo>
                  <a:cubicBezTo>
                    <a:pt x="8733" y="13"/>
                    <a:pt x="8642" y="0"/>
                    <a:pt x="8526" y="0"/>
                  </a:cubicBezTo>
                  <a:cubicBezTo>
                    <a:pt x="8191" y="0"/>
                    <a:pt x="8011" y="116"/>
                    <a:pt x="7868" y="219"/>
                  </a:cubicBezTo>
                  <a:cubicBezTo>
                    <a:pt x="7753" y="297"/>
                    <a:pt x="7675" y="348"/>
                    <a:pt x="7495" y="348"/>
                  </a:cubicBezTo>
                  <a:cubicBezTo>
                    <a:pt x="7314" y="348"/>
                    <a:pt x="7249" y="297"/>
                    <a:pt x="7134" y="219"/>
                  </a:cubicBezTo>
                  <a:cubicBezTo>
                    <a:pt x="6979" y="116"/>
                    <a:pt x="6798" y="0"/>
                    <a:pt x="6463" y="0"/>
                  </a:cubicBezTo>
                  <a:cubicBezTo>
                    <a:pt x="6128" y="0"/>
                    <a:pt x="5947" y="116"/>
                    <a:pt x="5805" y="219"/>
                  </a:cubicBezTo>
                  <a:cubicBezTo>
                    <a:pt x="5689" y="297"/>
                    <a:pt x="5612" y="348"/>
                    <a:pt x="5431" y="348"/>
                  </a:cubicBezTo>
                  <a:cubicBezTo>
                    <a:pt x="5251" y="348"/>
                    <a:pt x="5186" y="297"/>
                    <a:pt x="5057" y="219"/>
                  </a:cubicBezTo>
                  <a:cubicBezTo>
                    <a:pt x="4915" y="116"/>
                    <a:pt x="4735" y="0"/>
                    <a:pt x="4399" y="0"/>
                  </a:cubicBezTo>
                  <a:cubicBezTo>
                    <a:pt x="4064" y="0"/>
                    <a:pt x="3883" y="116"/>
                    <a:pt x="3741" y="219"/>
                  </a:cubicBezTo>
                  <a:cubicBezTo>
                    <a:pt x="3626" y="297"/>
                    <a:pt x="3548" y="348"/>
                    <a:pt x="3368" y="348"/>
                  </a:cubicBezTo>
                  <a:cubicBezTo>
                    <a:pt x="3187" y="348"/>
                    <a:pt x="3122" y="297"/>
                    <a:pt x="2993" y="219"/>
                  </a:cubicBezTo>
                  <a:cubicBezTo>
                    <a:pt x="2852" y="116"/>
                    <a:pt x="2671" y="0"/>
                    <a:pt x="2336" y="0"/>
                  </a:cubicBezTo>
                  <a:cubicBezTo>
                    <a:pt x="2001" y="0"/>
                    <a:pt x="1820" y="116"/>
                    <a:pt x="1678" y="219"/>
                  </a:cubicBezTo>
                  <a:cubicBezTo>
                    <a:pt x="1562" y="297"/>
                    <a:pt x="1485" y="348"/>
                    <a:pt x="1304" y="348"/>
                  </a:cubicBezTo>
                  <a:cubicBezTo>
                    <a:pt x="1124" y="348"/>
                    <a:pt x="1059" y="297"/>
                    <a:pt x="943" y="219"/>
                  </a:cubicBezTo>
                  <a:cubicBezTo>
                    <a:pt x="788" y="116"/>
                    <a:pt x="608" y="0"/>
                    <a:pt x="27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6" name="Google Shape;4656;p121"/>
          <p:cNvGrpSpPr/>
          <p:nvPr/>
        </p:nvGrpSpPr>
        <p:grpSpPr>
          <a:xfrm>
            <a:off x="6553550" y="1467942"/>
            <a:ext cx="411138" cy="412732"/>
            <a:chOff x="6553550" y="1467942"/>
            <a:chExt cx="411138" cy="412732"/>
          </a:xfrm>
        </p:grpSpPr>
        <p:sp>
          <p:nvSpPr>
            <p:cNvPr id="4657" name="Google Shape;4657;p121"/>
            <p:cNvSpPr/>
            <p:nvPr/>
          </p:nvSpPr>
          <p:spPr>
            <a:xfrm>
              <a:off x="6553550" y="1467942"/>
              <a:ext cx="411138" cy="412732"/>
            </a:xfrm>
            <a:custGeom>
              <a:rect b="b" l="l" r="r" t="t"/>
              <a:pathLst>
                <a:path extrusionOk="0" h="9841" w="9803">
                  <a:moveTo>
                    <a:pt x="6797" y="0"/>
                  </a:moveTo>
                  <a:cubicBezTo>
                    <a:pt x="5985" y="0"/>
                    <a:pt x="5314" y="593"/>
                    <a:pt x="5185" y="1367"/>
                  </a:cubicBezTo>
                  <a:cubicBezTo>
                    <a:pt x="4850" y="1638"/>
                    <a:pt x="4644" y="2064"/>
                    <a:pt x="4644" y="2502"/>
                  </a:cubicBezTo>
                  <a:cubicBezTo>
                    <a:pt x="4644" y="3018"/>
                    <a:pt x="4914" y="3470"/>
                    <a:pt x="5327" y="3728"/>
                  </a:cubicBezTo>
                  <a:lnTo>
                    <a:pt x="4876" y="4179"/>
                  </a:lnTo>
                  <a:cubicBezTo>
                    <a:pt x="4733" y="4333"/>
                    <a:pt x="4644" y="4527"/>
                    <a:pt x="4644" y="4734"/>
                  </a:cubicBezTo>
                  <a:cubicBezTo>
                    <a:pt x="4644" y="4901"/>
                    <a:pt x="4695" y="5069"/>
                    <a:pt x="4798" y="5198"/>
                  </a:cubicBezTo>
                  <a:lnTo>
                    <a:pt x="4308" y="5198"/>
                  </a:lnTo>
                  <a:lnTo>
                    <a:pt x="4308" y="2877"/>
                  </a:lnTo>
                  <a:cubicBezTo>
                    <a:pt x="4308" y="2450"/>
                    <a:pt x="3959" y="2103"/>
                    <a:pt x="3534" y="2103"/>
                  </a:cubicBezTo>
                  <a:lnTo>
                    <a:pt x="774" y="2103"/>
                  </a:lnTo>
                  <a:cubicBezTo>
                    <a:pt x="348" y="2103"/>
                    <a:pt x="1" y="2450"/>
                    <a:pt x="1" y="2877"/>
                  </a:cubicBezTo>
                  <a:lnTo>
                    <a:pt x="1" y="9067"/>
                  </a:lnTo>
                  <a:cubicBezTo>
                    <a:pt x="1" y="9492"/>
                    <a:pt x="348" y="9841"/>
                    <a:pt x="774" y="9841"/>
                  </a:cubicBezTo>
                  <a:lnTo>
                    <a:pt x="9802" y="9841"/>
                  </a:lnTo>
                  <a:lnTo>
                    <a:pt x="9802" y="5972"/>
                  </a:lnTo>
                  <a:cubicBezTo>
                    <a:pt x="9802" y="5546"/>
                    <a:pt x="9454" y="5198"/>
                    <a:pt x="9028" y="5198"/>
                  </a:cubicBezTo>
                  <a:lnTo>
                    <a:pt x="8461" y="5198"/>
                  </a:lnTo>
                  <a:lnTo>
                    <a:pt x="8886" y="4759"/>
                  </a:lnTo>
                  <a:cubicBezTo>
                    <a:pt x="9041" y="4617"/>
                    <a:pt x="9118" y="4424"/>
                    <a:pt x="9118" y="4218"/>
                  </a:cubicBezTo>
                  <a:cubicBezTo>
                    <a:pt x="9118" y="4037"/>
                    <a:pt x="9054" y="3869"/>
                    <a:pt x="8951" y="3728"/>
                  </a:cubicBezTo>
                  <a:cubicBezTo>
                    <a:pt x="9364" y="3470"/>
                    <a:pt x="9634" y="3018"/>
                    <a:pt x="9634" y="2502"/>
                  </a:cubicBezTo>
                  <a:cubicBezTo>
                    <a:pt x="9634" y="2141"/>
                    <a:pt x="9505" y="1793"/>
                    <a:pt x="9261" y="1522"/>
                  </a:cubicBezTo>
                  <a:cubicBezTo>
                    <a:pt x="9209" y="1238"/>
                    <a:pt x="9054" y="968"/>
                    <a:pt x="8848" y="761"/>
                  </a:cubicBezTo>
                  <a:cubicBezTo>
                    <a:pt x="8564" y="490"/>
                    <a:pt x="8203" y="349"/>
                    <a:pt x="7829" y="349"/>
                  </a:cubicBezTo>
                  <a:lnTo>
                    <a:pt x="7803" y="349"/>
                  </a:lnTo>
                  <a:cubicBezTo>
                    <a:pt x="7519" y="129"/>
                    <a:pt x="7158" y="0"/>
                    <a:pt x="6797"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21"/>
            <p:cNvSpPr/>
            <p:nvPr/>
          </p:nvSpPr>
          <p:spPr>
            <a:xfrm>
              <a:off x="6575191" y="1577739"/>
              <a:ext cx="137437" cy="281334"/>
            </a:xfrm>
            <a:custGeom>
              <a:rect b="b" l="l" r="r" t="t"/>
              <a:pathLst>
                <a:path extrusionOk="0" h="6708" w="3277">
                  <a:moveTo>
                    <a:pt x="258" y="1"/>
                  </a:moveTo>
                  <a:cubicBezTo>
                    <a:pt x="116" y="1"/>
                    <a:pt x="1" y="116"/>
                    <a:pt x="1" y="259"/>
                  </a:cubicBezTo>
                  <a:lnTo>
                    <a:pt x="1" y="6449"/>
                  </a:lnTo>
                  <a:cubicBezTo>
                    <a:pt x="1" y="6590"/>
                    <a:pt x="116" y="6707"/>
                    <a:pt x="258" y="6707"/>
                  </a:cubicBezTo>
                  <a:lnTo>
                    <a:pt x="3276" y="6707"/>
                  </a:lnTo>
                  <a:lnTo>
                    <a:pt x="3276" y="259"/>
                  </a:lnTo>
                  <a:cubicBezTo>
                    <a:pt x="3276" y="116"/>
                    <a:pt x="3160" y="1"/>
                    <a:pt x="301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21"/>
            <p:cNvSpPr/>
            <p:nvPr/>
          </p:nvSpPr>
          <p:spPr>
            <a:xfrm>
              <a:off x="6611426" y="1794105"/>
              <a:ext cx="64923" cy="64965"/>
            </a:xfrm>
            <a:custGeom>
              <a:rect b="b" l="l" r="r" t="t"/>
              <a:pathLst>
                <a:path extrusionOk="0" h="1549" w="1548">
                  <a:moveTo>
                    <a:pt x="258" y="0"/>
                  </a:moveTo>
                  <a:cubicBezTo>
                    <a:pt x="117" y="0"/>
                    <a:pt x="0" y="116"/>
                    <a:pt x="0" y="258"/>
                  </a:cubicBezTo>
                  <a:lnTo>
                    <a:pt x="0" y="1548"/>
                  </a:lnTo>
                  <a:lnTo>
                    <a:pt x="1548" y="1548"/>
                  </a:lnTo>
                  <a:lnTo>
                    <a:pt x="1548" y="258"/>
                  </a:lnTo>
                  <a:cubicBezTo>
                    <a:pt x="1548" y="116"/>
                    <a:pt x="1432" y="0"/>
                    <a:pt x="129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21"/>
            <p:cNvSpPr/>
            <p:nvPr/>
          </p:nvSpPr>
          <p:spPr>
            <a:xfrm>
              <a:off x="6654666" y="1707542"/>
              <a:ext cx="21683" cy="21683"/>
            </a:xfrm>
            <a:custGeom>
              <a:rect b="b" l="l" r="r" t="t"/>
              <a:pathLst>
                <a:path extrusionOk="0" h="517" w="517">
                  <a:moveTo>
                    <a:pt x="259" y="1"/>
                  </a:moveTo>
                  <a:cubicBezTo>
                    <a:pt x="117" y="1"/>
                    <a:pt x="1" y="116"/>
                    <a:pt x="1" y="259"/>
                  </a:cubicBezTo>
                  <a:cubicBezTo>
                    <a:pt x="1" y="400"/>
                    <a:pt x="117" y="517"/>
                    <a:pt x="259" y="517"/>
                  </a:cubicBezTo>
                  <a:cubicBezTo>
                    <a:pt x="401" y="517"/>
                    <a:pt x="517" y="400"/>
                    <a:pt x="517" y="259"/>
                  </a:cubicBez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21"/>
            <p:cNvSpPr/>
            <p:nvPr/>
          </p:nvSpPr>
          <p:spPr>
            <a:xfrm>
              <a:off x="6611426" y="1707542"/>
              <a:ext cx="21641" cy="21683"/>
            </a:xfrm>
            <a:custGeom>
              <a:rect b="b" l="l" r="r" t="t"/>
              <a:pathLst>
                <a:path extrusionOk="0" h="517" w="516">
                  <a:moveTo>
                    <a:pt x="258" y="1"/>
                  </a:moveTo>
                  <a:cubicBezTo>
                    <a:pt x="117" y="1"/>
                    <a:pt x="0" y="116"/>
                    <a:pt x="0" y="259"/>
                  </a:cubicBezTo>
                  <a:cubicBezTo>
                    <a:pt x="0" y="400"/>
                    <a:pt x="117" y="517"/>
                    <a:pt x="258" y="517"/>
                  </a:cubicBezTo>
                  <a:cubicBezTo>
                    <a:pt x="400" y="517"/>
                    <a:pt x="516" y="400"/>
                    <a:pt x="516" y="259"/>
                  </a:cubicBezTo>
                  <a:cubicBezTo>
                    <a:pt x="516" y="116"/>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21"/>
            <p:cNvSpPr/>
            <p:nvPr/>
          </p:nvSpPr>
          <p:spPr>
            <a:xfrm>
              <a:off x="6654666" y="1664302"/>
              <a:ext cx="21683" cy="21641"/>
            </a:xfrm>
            <a:custGeom>
              <a:rect b="b" l="l" r="r" t="t"/>
              <a:pathLst>
                <a:path extrusionOk="0" h="516" w="517">
                  <a:moveTo>
                    <a:pt x="259" y="0"/>
                  </a:moveTo>
                  <a:cubicBezTo>
                    <a:pt x="117" y="0"/>
                    <a:pt x="1" y="116"/>
                    <a:pt x="1" y="258"/>
                  </a:cubicBezTo>
                  <a:cubicBezTo>
                    <a:pt x="1" y="399"/>
                    <a:pt x="117" y="516"/>
                    <a:pt x="259" y="516"/>
                  </a:cubicBezTo>
                  <a:cubicBezTo>
                    <a:pt x="401" y="516"/>
                    <a:pt x="517" y="399"/>
                    <a:pt x="517" y="258"/>
                  </a:cubicBezTo>
                  <a:cubicBezTo>
                    <a:pt x="517" y="116"/>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21"/>
            <p:cNvSpPr/>
            <p:nvPr/>
          </p:nvSpPr>
          <p:spPr>
            <a:xfrm>
              <a:off x="6611426" y="1664302"/>
              <a:ext cx="21641" cy="21641"/>
            </a:xfrm>
            <a:custGeom>
              <a:rect b="b" l="l" r="r" t="t"/>
              <a:pathLst>
                <a:path extrusionOk="0" h="516" w="516">
                  <a:moveTo>
                    <a:pt x="258" y="0"/>
                  </a:moveTo>
                  <a:cubicBezTo>
                    <a:pt x="117" y="0"/>
                    <a:pt x="0" y="116"/>
                    <a:pt x="0" y="258"/>
                  </a:cubicBezTo>
                  <a:cubicBezTo>
                    <a:pt x="0" y="399"/>
                    <a:pt x="117" y="516"/>
                    <a:pt x="258" y="516"/>
                  </a:cubicBezTo>
                  <a:cubicBezTo>
                    <a:pt x="400" y="516"/>
                    <a:pt x="516" y="399"/>
                    <a:pt x="516" y="258"/>
                  </a:cubicBezTo>
                  <a:cubicBezTo>
                    <a:pt x="516" y="116"/>
                    <a:pt x="400"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21"/>
            <p:cNvSpPr/>
            <p:nvPr/>
          </p:nvSpPr>
          <p:spPr>
            <a:xfrm>
              <a:off x="6654666" y="1621021"/>
              <a:ext cx="21683" cy="21683"/>
            </a:xfrm>
            <a:custGeom>
              <a:rect b="b" l="l" r="r" t="t"/>
              <a:pathLst>
                <a:path extrusionOk="0" h="517" w="517">
                  <a:moveTo>
                    <a:pt x="259" y="0"/>
                  </a:moveTo>
                  <a:cubicBezTo>
                    <a:pt x="117" y="0"/>
                    <a:pt x="1" y="116"/>
                    <a:pt x="1" y="258"/>
                  </a:cubicBezTo>
                  <a:cubicBezTo>
                    <a:pt x="1" y="400"/>
                    <a:pt x="117" y="516"/>
                    <a:pt x="259" y="516"/>
                  </a:cubicBezTo>
                  <a:cubicBezTo>
                    <a:pt x="401" y="516"/>
                    <a:pt x="517" y="400"/>
                    <a:pt x="517" y="258"/>
                  </a:cubicBezTo>
                  <a:cubicBezTo>
                    <a:pt x="517" y="116"/>
                    <a:pt x="401"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21"/>
            <p:cNvSpPr/>
            <p:nvPr/>
          </p:nvSpPr>
          <p:spPr>
            <a:xfrm>
              <a:off x="6611426" y="1621021"/>
              <a:ext cx="21641" cy="21683"/>
            </a:xfrm>
            <a:custGeom>
              <a:rect b="b" l="l" r="r" t="t"/>
              <a:pathLst>
                <a:path extrusionOk="0" h="517" w="516">
                  <a:moveTo>
                    <a:pt x="258" y="0"/>
                  </a:moveTo>
                  <a:cubicBezTo>
                    <a:pt x="117" y="0"/>
                    <a:pt x="0" y="116"/>
                    <a:pt x="0" y="258"/>
                  </a:cubicBezTo>
                  <a:cubicBezTo>
                    <a:pt x="0" y="400"/>
                    <a:pt x="117" y="516"/>
                    <a:pt x="258" y="516"/>
                  </a:cubicBezTo>
                  <a:cubicBezTo>
                    <a:pt x="400" y="516"/>
                    <a:pt x="516" y="400"/>
                    <a:pt x="516" y="258"/>
                  </a:cubicBezTo>
                  <a:cubicBezTo>
                    <a:pt x="516" y="116"/>
                    <a:pt x="400"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21"/>
            <p:cNvSpPr/>
            <p:nvPr/>
          </p:nvSpPr>
          <p:spPr>
            <a:xfrm>
              <a:off x="6654666" y="1750823"/>
              <a:ext cx="21683" cy="21683"/>
            </a:xfrm>
            <a:custGeom>
              <a:rect b="b" l="l" r="r" t="t"/>
              <a:pathLst>
                <a:path extrusionOk="0" h="517" w="517">
                  <a:moveTo>
                    <a:pt x="259" y="1"/>
                  </a:moveTo>
                  <a:cubicBezTo>
                    <a:pt x="117" y="1"/>
                    <a:pt x="1" y="116"/>
                    <a:pt x="1" y="259"/>
                  </a:cubicBezTo>
                  <a:cubicBezTo>
                    <a:pt x="1" y="400"/>
                    <a:pt x="117" y="517"/>
                    <a:pt x="259" y="517"/>
                  </a:cubicBezTo>
                  <a:cubicBezTo>
                    <a:pt x="401" y="517"/>
                    <a:pt x="517" y="400"/>
                    <a:pt x="517" y="259"/>
                  </a:cubicBez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21"/>
            <p:cNvSpPr/>
            <p:nvPr/>
          </p:nvSpPr>
          <p:spPr>
            <a:xfrm>
              <a:off x="6611426" y="1750823"/>
              <a:ext cx="21641" cy="21683"/>
            </a:xfrm>
            <a:custGeom>
              <a:rect b="b" l="l" r="r" t="t"/>
              <a:pathLst>
                <a:path extrusionOk="0" h="517" w="516">
                  <a:moveTo>
                    <a:pt x="258" y="1"/>
                  </a:moveTo>
                  <a:cubicBezTo>
                    <a:pt x="117" y="1"/>
                    <a:pt x="0" y="116"/>
                    <a:pt x="0" y="259"/>
                  </a:cubicBezTo>
                  <a:cubicBezTo>
                    <a:pt x="0" y="400"/>
                    <a:pt x="117" y="517"/>
                    <a:pt x="258" y="517"/>
                  </a:cubicBezTo>
                  <a:cubicBezTo>
                    <a:pt x="400" y="517"/>
                    <a:pt x="516" y="400"/>
                    <a:pt x="516" y="259"/>
                  </a:cubicBezTo>
                  <a:cubicBezTo>
                    <a:pt x="516" y="116"/>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21"/>
            <p:cNvSpPr/>
            <p:nvPr/>
          </p:nvSpPr>
          <p:spPr>
            <a:xfrm>
              <a:off x="6633025" y="1815746"/>
              <a:ext cx="21683" cy="43324"/>
            </a:xfrm>
            <a:custGeom>
              <a:rect b="b" l="l" r="r" t="t"/>
              <a:pathLst>
                <a:path extrusionOk="0" h="1033" w="517">
                  <a:moveTo>
                    <a:pt x="1" y="0"/>
                  </a:moveTo>
                  <a:lnTo>
                    <a:pt x="1" y="1032"/>
                  </a:lnTo>
                  <a:lnTo>
                    <a:pt x="517" y="1032"/>
                  </a:lnTo>
                  <a:lnTo>
                    <a:pt x="517"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21"/>
            <p:cNvSpPr/>
            <p:nvPr/>
          </p:nvSpPr>
          <p:spPr>
            <a:xfrm>
              <a:off x="6690943" y="1707542"/>
              <a:ext cx="252101" cy="151529"/>
            </a:xfrm>
            <a:custGeom>
              <a:rect b="b" l="l" r="r" t="t"/>
              <a:pathLst>
                <a:path extrusionOk="0" h="3613" w="6011">
                  <a:moveTo>
                    <a:pt x="258" y="1"/>
                  </a:moveTo>
                  <a:cubicBezTo>
                    <a:pt x="116" y="1"/>
                    <a:pt x="0" y="116"/>
                    <a:pt x="0" y="259"/>
                  </a:cubicBezTo>
                  <a:lnTo>
                    <a:pt x="0" y="3612"/>
                  </a:lnTo>
                  <a:lnTo>
                    <a:pt x="6010" y="3612"/>
                  </a:lnTo>
                  <a:lnTo>
                    <a:pt x="6010" y="259"/>
                  </a:lnTo>
                  <a:cubicBezTo>
                    <a:pt x="6010" y="116"/>
                    <a:pt x="5894" y="1"/>
                    <a:pt x="575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21"/>
            <p:cNvSpPr/>
            <p:nvPr/>
          </p:nvSpPr>
          <p:spPr>
            <a:xfrm>
              <a:off x="6769915" y="1750823"/>
              <a:ext cx="21683" cy="21683"/>
            </a:xfrm>
            <a:custGeom>
              <a:rect b="b" l="l" r="r" t="t"/>
              <a:pathLst>
                <a:path extrusionOk="0" h="517" w="517">
                  <a:moveTo>
                    <a:pt x="258" y="1"/>
                  </a:moveTo>
                  <a:cubicBezTo>
                    <a:pt x="116" y="1"/>
                    <a:pt x="0" y="116"/>
                    <a:pt x="0" y="259"/>
                  </a:cubicBezTo>
                  <a:cubicBezTo>
                    <a:pt x="0" y="400"/>
                    <a:pt x="116" y="517"/>
                    <a:pt x="258" y="517"/>
                  </a:cubicBezTo>
                  <a:cubicBezTo>
                    <a:pt x="400" y="517"/>
                    <a:pt x="516" y="400"/>
                    <a:pt x="516" y="259"/>
                  </a:cubicBezTo>
                  <a:cubicBezTo>
                    <a:pt x="516" y="116"/>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21"/>
            <p:cNvSpPr/>
            <p:nvPr/>
          </p:nvSpPr>
          <p:spPr>
            <a:xfrm>
              <a:off x="6726634" y="1750823"/>
              <a:ext cx="21683" cy="21683"/>
            </a:xfrm>
            <a:custGeom>
              <a:rect b="b" l="l" r="r" t="t"/>
              <a:pathLst>
                <a:path extrusionOk="0" h="517" w="517">
                  <a:moveTo>
                    <a:pt x="259" y="1"/>
                  </a:moveTo>
                  <a:cubicBezTo>
                    <a:pt x="116" y="1"/>
                    <a:pt x="1" y="116"/>
                    <a:pt x="1" y="259"/>
                  </a:cubicBezTo>
                  <a:cubicBezTo>
                    <a:pt x="1" y="400"/>
                    <a:pt x="116" y="517"/>
                    <a:pt x="259" y="517"/>
                  </a:cubicBezTo>
                  <a:cubicBezTo>
                    <a:pt x="400" y="517"/>
                    <a:pt x="517" y="400"/>
                    <a:pt x="517" y="259"/>
                  </a:cubicBezTo>
                  <a:cubicBezTo>
                    <a:pt x="517" y="116"/>
                    <a:pt x="400"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21"/>
            <p:cNvSpPr/>
            <p:nvPr/>
          </p:nvSpPr>
          <p:spPr>
            <a:xfrm>
              <a:off x="6885668" y="1750823"/>
              <a:ext cx="21683" cy="21683"/>
            </a:xfrm>
            <a:custGeom>
              <a:rect b="b" l="l" r="r" t="t"/>
              <a:pathLst>
                <a:path extrusionOk="0" h="517" w="517">
                  <a:moveTo>
                    <a:pt x="258" y="1"/>
                  </a:moveTo>
                  <a:cubicBezTo>
                    <a:pt x="116" y="1"/>
                    <a:pt x="0" y="116"/>
                    <a:pt x="0" y="259"/>
                  </a:cubicBezTo>
                  <a:cubicBezTo>
                    <a:pt x="0" y="400"/>
                    <a:pt x="116" y="517"/>
                    <a:pt x="258" y="517"/>
                  </a:cubicBezTo>
                  <a:cubicBezTo>
                    <a:pt x="400" y="517"/>
                    <a:pt x="516" y="400"/>
                    <a:pt x="516" y="259"/>
                  </a:cubicBezTo>
                  <a:cubicBezTo>
                    <a:pt x="516" y="116"/>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21"/>
            <p:cNvSpPr/>
            <p:nvPr/>
          </p:nvSpPr>
          <p:spPr>
            <a:xfrm>
              <a:off x="6842386" y="1750823"/>
              <a:ext cx="21683" cy="21683"/>
            </a:xfrm>
            <a:custGeom>
              <a:rect b="b" l="l" r="r" t="t"/>
              <a:pathLst>
                <a:path extrusionOk="0" h="517" w="517">
                  <a:moveTo>
                    <a:pt x="259" y="1"/>
                  </a:moveTo>
                  <a:cubicBezTo>
                    <a:pt x="116" y="1"/>
                    <a:pt x="1" y="116"/>
                    <a:pt x="1" y="259"/>
                  </a:cubicBezTo>
                  <a:cubicBezTo>
                    <a:pt x="1" y="400"/>
                    <a:pt x="116" y="517"/>
                    <a:pt x="259" y="517"/>
                  </a:cubicBezTo>
                  <a:cubicBezTo>
                    <a:pt x="400" y="517"/>
                    <a:pt x="516" y="400"/>
                    <a:pt x="516" y="259"/>
                  </a:cubicBezTo>
                  <a:cubicBezTo>
                    <a:pt x="516" y="116"/>
                    <a:pt x="400"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21"/>
            <p:cNvSpPr/>
            <p:nvPr/>
          </p:nvSpPr>
          <p:spPr>
            <a:xfrm>
              <a:off x="6726634" y="1794105"/>
              <a:ext cx="64965" cy="64965"/>
            </a:xfrm>
            <a:custGeom>
              <a:rect b="b" l="l" r="r" t="t"/>
              <a:pathLst>
                <a:path extrusionOk="0" h="1549" w="1549">
                  <a:moveTo>
                    <a:pt x="259" y="0"/>
                  </a:moveTo>
                  <a:cubicBezTo>
                    <a:pt x="116" y="0"/>
                    <a:pt x="1" y="116"/>
                    <a:pt x="1" y="258"/>
                  </a:cubicBezTo>
                  <a:lnTo>
                    <a:pt x="1" y="1548"/>
                  </a:lnTo>
                  <a:lnTo>
                    <a:pt x="1548" y="1548"/>
                  </a:lnTo>
                  <a:lnTo>
                    <a:pt x="1548" y="258"/>
                  </a:lnTo>
                  <a:cubicBezTo>
                    <a:pt x="1548" y="116"/>
                    <a:pt x="1432" y="0"/>
                    <a:pt x="129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21"/>
            <p:cNvSpPr/>
            <p:nvPr/>
          </p:nvSpPr>
          <p:spPr>
            <a:xfrm>
              <a:off x="6842386" y="1794105"/>
              <a:ext cx="64965" cy="64965"/>
            </a:xfrm>
            <a:custGeom>
              <a:rect b="b" l="l" r="r" t="t"/>
              <a:pathLst>
                <a:path extrusionOk="0" h="1549" w="1549">
                  <a:moveTo>
                    <a:pt x="259" y="0"/>
                  </a:moveTo>
                  <a:cubicBezTo>
                    <a:pt x="116" y="0"/>
                    <a:pt x="1" y="116"/>
                    <a:pt x="1" y="258"/>
                  </a:cubicBezTo>
                  <a:lnTo>
                    <a:pt x="1" y="1548"/>
                  </a:lnTo>
                  <a:lnTo>
                    <a:pt x="1548" y="1548"/>
                  </a:lnTo>
                  <a:lnTo>
                    <a:pt x="1548" y="258"/>
                  </a:lnTo>
                  <a:cubicBezTo>
                    <a:pt x="1548" y="116"/>
                    <a:pt x="1432" y="0"/>
                    <a:pt x="129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21"/>
            <p:cNvSpPr/>
            <p:nvPr/>
          </p:nvSpPr>
          <p:spPr>
            <a:xfrm>
              <a:off x="6748274" y="1815746"/>
              <a:ext cx="21683" cy="43324"/>
            </a:xfrm>
            <a:custGeom>
              <a:rect b="b" l="l" r="r" t="t"/>
              <a:pathLst>
                <a:path extrusionOk="0" h="1033" w="517">
                  <a:moveTo>
                    <a:pt x="1" y="0"/>
                  </a:moveTo>
                  <a:lnTo>
                    <a:pt x="1" y="1032"/>
                  </a:lnTo>
                  <a:lnTo>
                    <a:pt x="516" y="1032"/>
                  </a:lnTo>
                  <a:lnTo>
                    <a:pt x="516"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21"/>
            <p:cNvSpPr/>
            <p:nvPr/>
          </p:nvSpPr>
          <p:spPr>
            <a:xfrm>
              <a:off x="6864027" y="1815746"/>
              <a:ext cx="21683" cy="43324"/>
            </a:xfrm>
            <a:custGeom>
              <a:rect b="b" l="l" r="r" t="t"/>
              <a:pathLst>
                <a:path extrusionOk="0" h="1033" w="517">
                  <a:moveTo>
                    <a:pt x="0" y="0"/>
                  </a:moveTo>
                  <a:lnTo>
                    <a:pt x="0" y="1032"/>
                  </a:lnTo>
                  <a:lnTo>
                    <a:pt x="516" y="1032"/>
                  </a:lnTo>
                  <a:lnTo>
                    <a:pt x="516"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21"/>
            <p:cNvSpPr/>
            <p:nvPr/>
          </p:nvSpPr>
          <p:spPr>
            <a:xfrm>
              <a:off x="6869940" y="1633980"/>
              <a:ext cx="45505" cy="43324"/>
            </a:xfrm>
            <a:custGeom>
              <a:rect b="b" l="l" r="r" t="t"/>
              <a:pathLst>
                <a:path extrusionOk="0" h="1033" w="1085">
                  <a:moveTo>
                    <a:pt x="800" y="1"/>
                  </a:moveTo>
                  <a:cubicBezTo>
                    <a:pt x="736" y="1"/>
                    <a:pt x="671" y="27"/>
                    <a:pt x="620" y="78"/>
                  </a:cubicBezTo>
                  <a:lnTo>
                    <a:pt x="104" y="594"/>
                  </a:lnTo>
                  <a:cubicBezTo>
                    <a:pt x="1" y="697"/>
                    <a:pt x="1" y="852"/>
                    <a:pt x="104" y="955"/>
                  </a:cubicBezTo>
                  <a:cubicBezTo>
                    <a:pt x="156" y="1007"/>
                    <a:pt x="221" y="1033"/>
                    <a:pt x="285" y="1033"/>
                  </a:cubicBezTo>
                  <a:cubicBezTo>
                    <a:pt x="350" y="1033"/>
                    <a:pt x="414" y="1007"/>
                    <a:pt x="465" y="955"/>
                  </a:cubicBezTo>
                  <a:lnTo>
                    <a:pt x="981" y="439"/>
                  </a:lnTo>
                  <a:cubicBezTo>
                    <a:pt x="1084" y="336"/>
                    <a:pt x="1084" y="181"/>
                    <a:pt x="981" y="78"/>
                  </a:cubicBezTo>
                  <a:cubicBezTo>
                    <a:pt x="929" y="27"/>
                    <a:pt x="865" y="1"/>
                    <a:pt x="800" y="1"/>
                  </a:cubicBezTo>
                  <a:close/>
                </a:path>
              </a:pathLst>
            </a:custGeom>
            <a:solidFill>
              <a:srgbClr val="8BA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21"/>
            <p:cNvSpPr/>
            <p:nvPr/>
          </p:nvSpPr>
          <p:spPr>
            <a:xfrm>
              <a:off x="6819655" y="1633980"/>
              <a:ext cx="45505" cy="43324"/>
            </a:xfrm>
            <a:custGeom>
              <a:rect b="b" l="l" r="r" t="t"/>
              <a:pathLst>
                <a:path extrusionOk="0" h="1033" w="1085">
                  <a:moveTo>
                    <a:pt x="794" y="1"/>
                  </a:moveTo>
                  <a:cubicBezTo>
                    <a:pt x="726" y="1"/>
                    <a:pt x="658" y="27"/>
                    <a:pt x="607" y="78"/>
                  </a:cubicBezTo>
                  <a:lnTo>
                    <a:pt x="91" y="594"/>
                  </a:lnTo>
                  <a:cubicBezTo>
                    <a:pt x="1" y="697"/>
                    <a:pt x="1" y="852"/>
                    <a:pt x="91" y="955"/>
                  </a:cubicBezTo>
                  <a:cubicBezTo>
                    <a:pt x="142" y="1007"/>
                    <a:pt x="207" y="1033"/>
                    <a:pt x="285" y="1033"/>
                  </a:cubicBezTo>
                  <a:cubicBezTo>
                    <a:pt x="349" y="1033"/>
                    <a:pt x="414" y="1007"/>
                    <a:pt x="465" y="955"/>
                  </a:cubicBezTo>
                  <a:lnTo>
                    <a:pt x="981" y="439"/>
                  </a:lnTo>
                  <a:cubicBezTo>
                    <a:pt x="1084" y="336"/>
                    <a:pt x="1084" y="181"/>
                    <a:pt x="981" y="78"/>
                  </a:cubicBezTo>
                  <a:cubicBezTo>
                    <a:pt x="930" y="27"/>
                    <a:pt x="862" y="1"/>
                    <a:pt x="794" y="1"/>
                  </a:cubicBezTo>
                  <a:close/>
                </a:path>
              </a:pathLst>
            </a:custGeom>
            <a:solidFill>
              <a:srgbClr val="A7C2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21"/>
            <p:cNvSpPr/>
            <p:nvPr/>
          </p:nvSpPr>
          <p:spPr>
            <a:xfrm>
              <a:off x="6768825" y="1633980"/>
              <a:ext cx="45463" cy="43324"/>
            </a:xfrm>
            <a:custGeom>
              <a:rect b="b" l="l" r="r" t="t"/>
              <a:pathLst>
                <a:path extrusionOk="0" h="1033" w="1084">
                  <a:moveTo>
                    <a:pt x="805" y="1"/>
                  </a:moveTo>
                  <a:cubicBezTo>
                    <a:pt x="739" y="1"/>
                    <a:pt x="671" y="27"/>
                    <a:pt x="620" y="78"/>
                  </a:cubicBezTo>
                  <a:lnTo>
                    <a:pt x="104" y="594"/>
                  </a:lnTo>
                  <a:cubicBezTo>
                    <a:pt x="1" y="697"/>
                    <a:pt x="1" y="852"/>
                    <a:pt x="104" y="955"/>
                  </a:cubicBezTo>
                  <a:cubicBezTo>
                    <a:pt x="155" y="1007"/>
                    <a:pt x="219" y="1033"/>
                    <a:pt x="284" y="1033"/>
                  </a:cubicBezTo>
                  <a:cubicBezTo>
                    <a:pt x="348" y="1033"/>
                    <a:pt x="413" y="1007"/>
                    <a:pt x="465" y="955"/>
                  </a:cubicBezTo>
                  <a:lnTo>
                    <a:pt x="981" y="439"/>
                  </a:lnTo>
                  <a:cubicBezTo>
                    <a:pt x="1084" y="336"/>
                    <a:pt x="1084" y="181"/>
                    <a:pt x="981" y="78"/>
                  </a:cubicBezTo>
                  <a:cubicBezTo>
                    <a:pt x="935" y="27"/>
                    <a:pt x="871" y="1"/>
                    <a:pt x="805" y="1"/>
                  </a:cubicBezTo>
                  <a:close/>
                </a:path>
              </a:pathLst>
            </a:custGeom>
            <a:solidFill>
              <a:srgbClr val="A7C2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21"/>
            <p:cNvSpPr/>
            <p:nvPr/>
          </p:nvSpPr>
          <p:spPr>
            <a:xfrm>
              <a:off x="6769915" y="1489541"/>
              <a:ext cx="166082" cy="122884"/>
            </a:xfrm>
            <a:custGeom>
              <a:rect b="b" l="l" r="r" t="t"/>
              <a:pathLst>
                <a:path extrusionOk="0" h="2930" w="3960">
                  <a:moveTo>
                    <a:pt x="1638" y="1"/>
                  </a:moveTo>
                  <a:cubicBezTo>
                    <a:pt x="1019" y="1"/>
                    <a:pt x="516" y="504"/>
                    <a:pt x="516" y="1123"/>
                  </a:cubicBezTo>
                  <a:lnTo>
                    <a:pt x="516" y="1136"/>
                  </a:lnTo>
                  <a:cubicBezTo>
                    <a:pt x="207" y="1304"/>
                    <a:pt x="0" y="1626"/>
                    <a:pt x="0" y="1987"/>
                  </a:cubicBezTo>
                  <a:cubicBezTo>
                    <a:pt x="0" y="2503"/>
                    <a:pt x="425" y="2929"/>
                    <a:pt x="955" y="2929"/>
                  </a:cubicBezTo>
                  <a:lnTo>
                    <a:pt x="3018" y="2929"/>
                  </a:lnTo>
                  <a:cubicBezTo>
                    <a:pt x="3534" y="2929"/>
                    <a:pt x="3959" y="2503"/>
                    <a:pt x="3959" y="1987"/>
                  </a:cubicBezTo>
                  <a:cubicBezTo>
                    <a:pt x="3959" y="1703"/>
                    <a:pt x="3830" y="1433"/>
                    <a:pt x="3612" y="1252"/>
                  </a:cubicBezTo>
                  <a:cubicBezTo>
                    <a:pt x="3598" y="749"/>
                    <a:pt x="3173" y="350"/>
                    <a:pt x="2670" y="350"/>
                  </a:cubicBezTo>
                  <a:cubicBezTo>
                    <a:pt x="2606" y="350"/>
                    <a:pt x="2528" y="350"/>
                    <a:pt x="2463" y="375"/>
                  </a:cubicBezTo>
                  <a:cubicBezTo>
                    <a:pt x="2257" y="143"/>
                    <a:pt x="1961" y="1"/>
                    <a:pt x="1638" y="1"/>
                  </a:cubicBezTo>
                  <a:close/>
                </a:path>
              </a:pathLst>
            </a:custGeom>
            <a:solidFill>
              <a:srgbClr val="A7C2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2" name="Google Shape;4682;p121"/>
          <p:cNvGrpSpPr/>
          <p:nvPr/>
        </p:nvGrpSpPr>
        <p:grpSpPr>
          <a:xfrm>
            <a:off x="1604918" y="4153449"/>
            <a:ext cx="302975" cy="412732"/>
            <a:chOff x="1604918" y="4153449"/>
            <a:chExt cx="302975" cy="412732"/>
          </a:xfrm>
        </p:grpSpPr>
        <p:sp>
          <p:nvSpPr>
            <p:cNvPr id="4683" name="Google Shape;4683;p121"/>
            <p:cNvSpPr/>
            <p:nvPr/>
          </p:nvSpPr>
          <p:spPr>
            <a:xfrm>
              <a:off x="1604918" y="4153449"/>
              <a:ext cx="302975" cy="412732"/>
            </a:xfrm>
            <a:custGeom>
              <a:rect b="b" l="l" r="r" t="t"/>
              <a:pathLst>
                <a:path extrusionOk="0" h="9841" w="7224">
                  <a:moveTo>
                    <a:pt x="3354" y="3186"/>
                  </a:moveTo>
                  <a:lnTo>
                    <a:pt x="3354" y="5211"/>
                  </a:lnTo>
                  <a:cubicBezTo>
                    <a:pt x="3277" y="5134"/>
                    <a:pt x="3187" y="5082"/>
                    <a:pt x="3084" y="5043"/>
                  </a:cubicBezTo>
                  <a:cubicBezTo>
                    <a:pt x="3110" y="4928"/>
                    <a:pt x="3110" y="4811"/>
                    <a:pt x="3070" y="4695"/>
                  </a:cubicBezTo>
                  <a:cubicBezTo>
                    <a:pt x="3019" y="4489"/>
                    <a:pt x="2890" y="4321"/>
                    <a:pt x="2709" y="4218"/>
                  </a:cubicBezTo>
                  <a:cubicBezTo>
                    <a:pt x="2632" y="4180"/>
                    <a:pt x="2542" y="4140"/>
                    <a:pt x="2465" y="4128"/>
                  </a:cubicBezTo>
                  <a:lnTo>
                    <a:pt x="3213" y="3380"/>
                  </a:lnTo>
                  <a:cubicBezTo>
                    <a:pt x="3277" y="3315"/>
                    <a:pt x="3316" y="3251"/>
                    <a:pt x="3354" y="3186"/>
                  </a:cubicBezTo>
                  <a:close/>
                  <a:moveTo>
                    <a:pt x="1806" y="1"/>
                  </a:moveTo>
                  <a:cubicBezTo>
                    <a:pt x="1381" y="1"/>
                    <a:pt x="1033" y="349"/>
                    <a:pt x="1033" y="775"/>
                  </a:cubicBezTo>
                  <a:lnTo>
                    <a:pt x="1033" y="2051"/>
                  </a:lnTo>
                  <a:lnTo>
                    <a:pt x="943" y="2051"/>
                  </a:lnTo>
                  <a:cubicBezTo>
                    <a:pt x="737" y="2051"/>
                    <a:pt x="543" y="2128"/>
                    <a:pt x="401" y="2283"/>
                  </a:cubicBezTo>
                  <a:cubicBezTo>
                    <a:pt x="259" y="2426"/>
                    <a:pt x="169" y="2619"/>
                    <a:pt x="169" y="2825"/>
                  </a:cubicBezTo>
                  <a:cubicBezTo>
                    <a:pt x="169" y="3031"/>
                    <a:pt x="259" y="3225"/>
                    <a:pt x="401" y="3380"/>
                  </a:cubicBezTo>
                  <a:lnTo>
                    <a:pt x="1149" y="4128"/>
                  </a:lnTo>
                  <a:cubicBezTo>
                    <a:pt x="1072" y="4140"/>
                    <a:pt x="981" y="4180"/>
                    <a:pt x="904" y="4218"/>
                  </a:cubicBezTo>
                  <a:cubicBezTo>
                    <a:pt x="723" y="4321"/>
                    <a:pt x="594" y="4489"/>
                    <a:pt x="543" y="4695"/>
                  </a:cubicBezTo>
                  <a:cubicBezTo>
                    <a:pt x="517" y="4811"/>
                    <a:pt x="504" y="4928"/>
                    <a:pt x="530" y="5043"/>
                  </a:cubicBezTo>
                  <a:cubicBezTo>
                    <a:pt x="221" y="5146"/>
                    <a:pt x="1" y="5444"/>
                    <a:pt x="1" y="5779"/>
                  </a:cubicBezTo>
                  <a:cubicBezTo>
                    <a:pt x="1" y="6127"/>
                    <a:pt x="221" y="6410"/>
                    <a:pt x="530" y="6513"/>
                  </a:cubicBezTo>
                  <a:cubicBezTo>
                    <a:pt x="465" y="6836"/>
                    <a:pt x="608" y="7172"/>
                    <a:pt x="904" y="7352"/>
                  </a:cubicBezTo>
                  <a:cubicBezTo>
                    <a:pt x="1020" y="7416"/>
                    <a:pt x="1162" y="7455"/>
                    <a:pt x="1291" y="7455"/>
                  </a:cubicBezTo>
                  <a:cubicBezTo>
                    <a:pt x="1485" y="7455"/>
                    <a:pt x="1665" y="7378"/>
                    <a:pt x="1806" y="7249"/>
                  </a:cubicBezTo>
                  <a:cubicBezTo>
                    <a:pt x="1949" y="7378"/>
                    <a:pt x="2129" y="7455"/>
                    <a:pt x="2322" y="7455"/>
                  </a:cubicBezTo>
                  <a:cubicBezTo>
                    <a:pt x="2413" y="7455"/>
                    <a:pt x="2503" y="7430"/>
                    <a:pt x="2580" y="7404"/>
                  </a:cubicBezTo>
                  <a:lnTo>
                    <a:pt x="2580" y="7519"/>
                  </a:lnTo>
                  <a:cubicBezTo>
                    <a:pt x="2580" y="8797"/>
                    <a:pt x="3625" y="9841"/>
                    <a:pt x="4902" y="9841"/>
                  </a:cubicBezTo>
                  <a:cubicBezTo>
                    <a:pt x="6179" y="9841"/>
                    <a:pt x="7223" y="8797"/>
                    <a:pt x="7223" y="7519"/>
                  </a:cubicBezTo>
                  <a:cubicBezTo>
                    <a:pt x="7223" y="7120"/>
                    <a:pt x="7120" y="6720"/>
                    <a:pt x="6927" y="6384"/>
                  </a:cubicBezTo>
                  <a:cubicBezTo>
                    <a:pt x="7108" y="6243"/>
                    <a:pt x="7223" y="6011"/>
                    <a:pt x="7223" y="5765"/>
                  </a:cubicBezTo>
                  <a:cubicBezTo>
                    <a:pt x="7223" y="5572"/>
                    <a:pt x="7146" y="5392"/>
                    <a:pt x="7030" y="5250"/>
                  </a:cubicBezTo>
                  <a:cubicBezTo>
                    <a:pt x="7146" y="5108"/>
                    <a:pt x="7223" y="4928"/>
                    <a:pt x="7223" y="4734"/>
                  </a:cubicBezTo>
                  <a:cubicBezTo>
                    <a:pt x="7223" y="4541"/>
                    <a:pt x="7146" y="4360"/>
                    <a:pt x="7030" y="4218"/>
                  </a:cubicBezTo>
                  <a:cubicBezTo>
                    <a:pt x="7146" y="4076"/>
                    <a:pt x="7223" y="3896"/>
                    <a:pt x="7223" y="3702"/>
                  </a:cubicBezTo>
                  <a:cubicBezTo>
                    <a:pt x="7223" y="3509"/>
                    <a:pt x="7146" y="3328"/>
                    <a:pt x="7030" y="3186"/>
                  </a:cubicBezTo>
                  <a:cubicBezTo>
                    <a:pt x="7146" y="3045"/>
                    <a:pt x="7223" y="2864"/>
                    <a:pt x="7223" y="2670"/>
                  </a:cubicBezTo>
                  <a:cubicBezTo>
                    <a:pt x="7223" y="2477"/>
                    <a:pt x="7146" y="2297"/>
                    <a:pt x="7030" y="2154"/>
                  </a:cubicBezTo>
                  <a:cubicBezTo>
                    <a:pt x="7146" y="2013"/>
                    <a:pt x="7223" y="1832"/>
                    <a:pt x="7223" y="1638"/>
                  </a:cubicBezTo>
                  <a:cubicBezTo>
                    <a:pt x="7223" y="1213"/>
                    <a:pt x="6875" y="865"/>
                    <a:pt x="6449" y="865"/>
                  </a:cubicBezTo>
                  <a:lnTo>
                    <a:pt x="6295" y="865"/>
                  </a:lnTo>
                  <a:cubicBezTo>
                    <a:pt x="6191" y="684"/>
                    <a:pt x="6062" y="517"/>
                    <a:pt x="5908" y="374"/>
                  </a:cubicBezTo>
                  <a:cubicBezTo>
                    <a:pt x="5624" y="142"/>
                    <a:pt x="5276" y="1"/>
                    <a:pt x="4902" y="1"/>
                  </a:cubicBezTo>
                  <a:cubicBezTo>
                    <a:pt x="4051" y="1"/>
                    <a:pt x="3354" y="697"/>
                    <a:pt x="3354" y="1549"/>
                  </a:cubicBezTo>
                  <a:lnTo>
                    <a:pt x="3354" y="2477"/>
                  </a:lnTo>
                  <a:cubicBezTo>
                    <a:pt x="3316" y="2400"/>
                    <a:pt x="3277" y="2335"/>
                    <a:pt x="3213" y="2283"/>
                  </a:cubicBezTo>
                  <a:cubicBezTo>
                    <a:pt x="3070" y="2128"/>
                    <a:pt x="2877" y="2051"/>
                    <a:pt x="2671" y="2051"/>
                  </a:cubicBezTo>
                  <a:lnTo>
                    <a:pt x="2580" y="2051"/>
                  </a:lnTo>
                  <a:lnTo>
                    <a:pt x="2580" y="775"/>
                  </a:lnTo>
                  <a:cubicBezTo>
                    <a:pt x="2580" y="349"/>
                    <a:pt x="2233" y="1"/>
                    <a:pt x="180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21"/>
            <p:cNvSpPr/>
            <p:nvPr/>
          </p:nvSpPr>
          <p:spPr>
            <a:xfrm>
              <a:off x="1842923" y="4211326"/>
              <a:ext cx="43324" cy="21683"/>
            </a:xfrm>
            <a:custGeom>
              <a:rect b="b" l="l" r="r" t="t"/>
              <a:pathLst>
                <a:path extrusionOk="0" h="517" w="1033">
                  <a:moveTo>
                    <a:pt x="258" y="0"/>
                  </a:moveTo>
                  <a:cubicBezTo>
                    <a:pt x="117" y="0"/>
                    <a:pt x="1" y="117"/>
                    <a:pt x="1" y="258"/>
                  </a:cubicBezTo>
                  <a:cubicBezTo>
                    <a:pt x="1" y="401"/>
                    <a:pt x="117" y="516"/>
                    <a:pt x="258" y="516"/>
                  </a:cubicBezTo>
                  <a:lnTo>
                    <a:pt x="774" y="516"/>
                  </a:lnTo>
                  <a:cubicBezTo>
                    <a:pt x="917" y="516"/>
                    <a:pt x="1032" y="401"/>
                    <a:pt x="1032" y="258"/>
                  </a:cubicBezTo>
                  <a:cubicBezTo>
                    <a:pt x="1032" y="117"/>
                    <a:pt x="917" y="0"/>
                    <a:pt x="77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21"/>
            <p:cNvSpPr/>
            <p:nvPr/>
          </p:nvSpPr>
          <p:spPr>
            <a:xfrm>
              <a:off x="1842923" y="4254607"/>
              <a:ext cx="43324" cy="21683"/>
            </a:xfrm>
            <a:custGeom>
              <a:rect b="b" l="l" r="r" t="t"/>
              <a:pathLst>
                <a:path extrusionOk="0" h="517" w="1033">
                  <a:moveTo>
                    <a:pt x="258" y="0"/>
                  </a:moveTo>
                  <a:cubicBezTo>
                    <a:pt x="117" y="0"/>
                    <a:pt x="1" y="117"/>
                    <a:pt x="1" y="258"/>
                  </a:cubicBezTo>
                  <a:cubicBezTo>
                    <a:pt x="1" y="401"/>
                    <a:pt x="117" y="516"/>
                    <a:pt x="258" y="516"/>
                  </a:cubicBezTo>
                  <a:lnTo>
                    <a:pt x="774" y="516"/>
                  </a:lnTo>
                  <a:cubicBezTo>
                    <a:pt x="917" y="516"/>
                    <a:pt x="1032" y="401"/>
                    <a:pt x="1032" y="258"/>
                  </a:cubicBezTo>
                  <a:cubicBezTo>
                    <a:pt x="1032" y="117"/>
                    <a:pt x="917" y="0"/>
                    <a:pt x="77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21"/>
            <p:cNvSpPr/>
            <p:nvPr/>
          </p:nvSpPr>
          <p:spPr>
            <a:xfrm>
              <a:off x="1842923" y="4297847"/>
              <a:ext cx="43324" cy="21683"/>
            </a:xfrm>
            <a:custGeom>
              <a:rect b="b" l="l" r="r" t="t"/>
              <a:pathLst>
                <a:path extrusionOk="0" h="517" w="1033">
                  <a:moveTo>
                    <a:pt x="258" y="1"/>
                  </a:moveTo>
                  <a:cubicBezTo>
                    <a:pt x="117" y="1"/>
                    <a:pt x="1" y="118"/>
                    <a:pt x="1" y="259"/>
                  </a:cubicBezTo>
                  <a:cubicBezTo>
                    <a:pt x="1" y="401"/>
                    <a:pt x="117" y="517"/>
                    <a:pt x="258" y="517"/>
                  </a:cubicBezTo>
                  <a:lnTo>
                    <a:pt x="774" y="517"/>
                  </a:lnTo>
                  <a:cubicBezTo>
                    <a:pt x="917" y="517"/>
                    <a:pt x="1032" y="401"/>
                    <a:pt x="1032" y="259"/>
                  </a:cubicBezTo>
                  <a:cubicBezTo>
                    <a:pt x="1032" y="118"/>
                    <a:pt x="917" y="1"/>
                    <a:pt x="774"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21"/>
            <p:cNvSpPr/>
            <p:nvPr/>
          </p:nvSpPr>
          <p:spPr>
            <a:xfrm>
              <a:off x="1842923" y="4341128"/>
              <a:ext cx="43324" cy="21683"/>
            </a:xfrm>
            <a:custGeom>
              <a:rect b="b" l="l" r="r" t="t"/>
              <a:pathLst>
                <a:path extrusionOk="0" h="517" w="1033">
                  <a:moveTo>
                    <a:pt x="258" y="1"/>
                  </a:moveTo>
                  <a:cubicBezTo>
                    <a:pt x="117" y="1"/>
                    <a:pt x="1" y="117"/>
                    <a:pt x="1" y="259"/>
                  </a:cubicBezTo>
                  <a:cubicBezTo>
                    <a:pt x="1" y="401"/>
                    <a:pt x="117" y="517"/>
                    <a:pt x="258" y="517"/>
                  </a:cubicBezTo>
                  <a:lnTo>
                    <a:pt x="774" y="517"/>
                  </a:lnTo>
                  <a:cubicBezTo>
                    <a:pt x="917" y="517"/>
                    <a:pt x="1032" y="401"/>
                    <a:pt x="1032" y="259"/>
                  </a:cubicBezTo>
                  <a:cubicBezTo>
                    <a:pt x="1032" y="117"/>
                    <a:pt x="917" y="1"/>
                    <a:pt x="774"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21"/>
            <p:cNvSpPr/>
            <p:nvPr/>
          </p:nvSpPr>
          <p:spPr>
            <a:xfrm>
              <a:off x="1842923" y="4384410"/>
              <a:ext cx="43324" cy="21683"/>
            </a:xfrm>
            <a:custGeom>
              <a:rect b="b" l="l" r="r" t="t"/>
              <a:pathLst>
                <a:path extrusionOk="0" h="517" w="1033">
                  <a:moveTo>
                    <a:pt x="258" y="0"/>
                  </a:moveTo>
                  <a:cubicBezTo>
                    <a:pt x="117" y="0"/>
                    <a:pt x="1" y="117"/>
                    <a:pt x="1" y="258"/>
                  </a:cubicBezTo>
                  <a:cubicBezTo>
                    <a:pt x="1" y="401"/>
                    <a:pt x="117" y="516"/>
                    <a:pt x="258" y="516"/>
                  </a:cubicBezTo>
                  <a:lnTo>
                    <a:pt x="774" y="516"/>
                  </a:lnTo>
                  <a:cubicBezTo>
                    <a:pt x="917" y="516"/>
                    <a:pt x="1032" y="401"/>
                    <a:pt x="1032" y="258"/>
                  </a:cubicBezTo>
                  <a:cubicBezTo>
                    <a:pt x="1032" y="117"/>
                    <a:pt x="917" y="0"/>
                    <a:pt x="77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21"/>
            <p:cNvSpPr/>
            <p:nvPr/>
          </p:nvSpPr>
          <p:spPr>
            <a:xfrm>
              <a:off x="1734762" y="4175090"/>
              <a:ext cx="151487" cy="369449"/>
            </a:xfrm>
            <a:custGeom>
              <a:rect b="b" l="l" r="r" t="t"/>
              <a:pathLst>
                <a:path extrusionOk="0" h="8809" w="3612">
                  <a:moveTo>
                    <a:pt x="1806" y="1"/>
                  </a:moveTo>
                  <a:cubicBezTo>
                    <a:pt x="1238" y="1"/>
                    <a:pt x="774" y="465"/>
                    <a:pt x="774" y="1033"/>
                  </a:cubicBezTo>
                  <a:lnTo>
                    <a:pt x="774" y="5507"/>
                  </a:lnTo>
                  <a:lnTo>
                    <a:pt x="607" y="5662"/>
                  </a:lnTo>
                  <a:cubicBezTo>
                    <a:pt x="220" y="6011"/>
                    <a:pt x="0" y="6488"/>
                    <a:pt x="0" y="7003"/>
                  </a:cubicBezTo>
                  <a:cubicBezTo>
                    <a:pt x="0" y="7997"/>
                    <a:pt x="813" y="8809"/>
                    <a:pt x="1806" y="8809"/>
                  </a:cubicBezTo>
                  <a:cubicBezTo>
                    <a:pt x="2799" y="8809"/>
                    <a:pt x="3611" y="7997"/>
                    <a:pt x="3611" y="7003"/>
                  </a:cubicBezTo>
                  <a:cubicBezTo>
                    <a:pt x="3611" y="6488"/>
                    <a:pt x="3393" y="6011"/>
                    <a:pt x="3006" y="5662"/>
                  </a:cubicBezTo>
                  <a:lnTo>
                    <a:pt x="2837" y="5507"/>
                  </a:lnTo>
                  <a:lnTo>
                    <a:pt x="2837" y="1033"/>
                  </a:lnTo>
                  <a:cubicBezTo>
                    <a:pt x="2837" y="465"/>
                    <a:pt x="2373" y="1"/>
                    <a:pt x="180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21"/>
            <p:cNvSpPr/>
            <p:nvPr/>
          </p:nvSpPr>
          <p:spPr>
            <a:xfrm>
              <a:off x="1632556" y="4175090"/>
              <a:ext cx="96294" cy="143938"/>
            </a:xfrm>
            <a:custGeom>
              <a:rect b="b" l="l" r="r" t="t"/>
              <a:pathLst>
                <a:path extrusionOk="0" h="3432" w="2296">
                  <a:moveTo>
                    <a:pt x="1147" y="1"/>
                  </a:moveTo>
                  <a:cubicBezTo>
                    <a:pt x="1006" y="1"/>
                    <a:pt x="889" y="116"/>
                    <a:pt x="889" y="259"/>
                  </a:cubicBezTo>
                  <a:lnTo>
                    <a:pt x="889" y="2541"/>
                  </a:lnTo>
                  <a:lnTo>
                    <a:pt x="477" y="2128"/>
                  </a:lnTo>
                  <a:cubicBezTo>
                    <a:pt x="425" y="2077"/>
                    <a:pt x="358" y="2051"/>
                    <a:pt x="290" y="2051"/>
                  </a:cubicBezTo>
                  <a:cubicBezTo>
                    <a:pt x="222" y="2051"/>
                    <a:pt x="155" y="2077"/>
                    <a:pt x="103" y="2128"/>
                  </a:cubicBezTo>
                  <a:cubicBezTo>
                    <a:pt x="0" y="2232"/>
                    <a:pt x="0" y="2386"/>
                    <a:pt x="103" y="2489"/>
                  </a:cubicBezTo>
                  <a:lnTo>
                    <a:pt x="967" y="3354"/>
                  </a:lnTo>
                  <a:cubicBezTo>
                    <a:pt x="1018" y="3406"/>
                    <a:pt x="1083" y="3431"/>
                    <a:pt x="1147" y="3431"/>
                  </a:cubicBezTo>
                  <a:cubicBezTo>
                    <a:pt x="1212" y="3431"/>
                    <a:pt x="1276" y="3406"/>
                    <a:pt x="1328" y="3354"/>
                  </a:cubicBezTo>
                  <a:lnTo>
                    <a:pt x="2193" y="2489"/>
                  </a:lnTo>
                  <a:cubicBezTo>
                    <a:pt x="2296" y="2386"/>
                    <a:pt x="2296" y="2232"/>
                    <a:pt x="2193" y="2128"/>
                  </a:cubicBezTo>
                  <a:cubicBezTo>
                    <a:pt x="2141" y="2077"/>
                    <a:pt x="2073" y="2051"/>
                    <a:pt x="2007" y="2051"/>
                  </a:cubicBezTo>
                  <a:cubicBezTo>
                    <a:pt x="1941" y="2051"/>
                    <a:pt x="1876" y="2077"/>
                    <a:pt x="1831" y="2128"/>
                  </a:cubicBezTo>
                  <a:lnTo>
                    <a:pt x="1405" y="2541"/>
                  </a:lnTo>
                  <a:lnTo>
                    <a:pt x="1405" y="259"/>
                  </a:lnTo>
                  <a:cubicBezTo>
                    <a:pt x="1405" y="116"/>
                    <a:pt x="1290" y="1"/>
                    <a:pt x="1147"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21"/>
            <p:cNvSpPr/>
            <p:nvPr/>
          </p:nvSpPr>
          <p:spPr>
            <a:xfrm>
              <a:off x="1626558" y="4347713"/>
              <a:ext cx="108247" cy="96798"/>
            </a:xfrm>
            <a:custGeom>
              <a:rect b="b" l="l" r="r" t="t"/>
              <a:pathLst>
                <a:path extrusionOk="0" h="2308" w="2581">
                  <a:moveTo>
                    <a:pt x="776" y="1"/>
                  </a:moveTo>
                  <a:cubicBezTo>
                    <a:pt x="733" y="1"/>
                    <a:pt x="688" y="12"/>
                    <a:pt x="646" y="38"/>
                  </a:cubicBezTo>
                  <a:cubicBezTo>
                    <a:pt x="530" y="102"/>
                    <a:pt x="478" y="270"/>
                    <a:pt x="556" y="385"/>
                  </a:cubicBezTo>
                  <a:lnTo>
                    <a:pt x="840" y="889"/>
                  </a:lnTo>
                  <a:lnTo>
                    <a:pt x="259" y="889"/>
                  </a:lnTo>
                  <a:cubicBezTo>
                    <a:pt x="117" y="889"/>
                    <a:pt x="1" y="1004"/>
                    <a:pt x="1" y="1147"/>
                  </a:cubicBezTo>
                  <a:cubicBezTo>
                    <a:pt x="1" y="1288"/>
                    <a:pt x="117" y="1405"/>
                    <a:pt x="259" y="1405"/>
                  </a:cubicBezTo>
                  <a:lnTo>
                    <a:pt x="840" y="1405"/>
                  </a:lnTo>
                  <a:lnTo>
                    <a:pt x="556" y="1921"/>
                  </a:lnTo>
                  <a:cubicBezTo>
                    <a:pt x="478" y="2036"/>
                    <a:pt x="530" y="2191"/>
                    <a:pt x="646" y="2268"/>
                  </a:cubicBezTo>
                  <a:cubicBezTo>
                    <a:pt x="685" y="2294"/>
                    <a:pt x="736" y="2308"/>
                    <a:pt x="775" y="2308"/>
                  </a:cubicBezTo>
                  <a:cubicBezTo>
                    <a:pt x="865" y="2308"/>
                    <a:pt x="955" y="2256"/>
                    <a:pt x="994" y="2179"/>
                  </a:cubicBezTo>
                  <a:lnTo>
                    <a:pt x="1290" y="1663"/>
                  </a:lnTo>
                  <a:lnTo>
                    <a:pt x="1588" y="2179"/>
                  </a:lnTo>
                  <a:cubicBezTo>
                    <a:pt x="1626" y="2256"/>
                    <a:pt x="1717" y="2308"/>
                    <a:pt x="1806" y="2308"/>
                  </a:cubicBezTo>
                  <a:cubicBezTo>
                    <a:pt x="1846" y="2308"/>
                    <a:pt x="1897" y="2294"/>
                    <a:pt x="1935" y="2268"/>
                  </a:cubicBezTo>
                  <a:cubicBezTo>
                    <a:pt x="2064" y="2191"/>
                    <a:pt x="2103" y="2036"/>
                    <a:pt x="2026" y="1921"/>
                  </a:cubicBezTo>
                  <a:lnTo>
                    <a:pt x="1742" y="1405"/>
                  </a:lnTo>
                  <a:lnTo>
                    <a:pt x="2322" y="1405"/>
                  </a:lnTo>
                  <a:cubicBezTo>
                    <a:pt x="2465" y="1405"/>
                    <a:pt x="2580" y="1288"/>
                    <a:pt x="2580" y="1147"/>
                  </a:cubicBezTo>
                  <a:cubicBezTo>
                    <a:pt x="2580" y="1004"/>
                    <a:pt x="2465" y="889"/>
                    <a:pt x="2322" y="889"/>
                  </a:cubicBezTo>
                  <a:lnTo>
                    <a:pt x="1742" y="889"/>
                  </a:lnTo>
                  <a:lnTo>
                    <a:pt x="2026" y="385"/>
                  </a:lnTo>
                  <a:cubicBezTo>
                    <a:pt x="2103" y="270"/>
                    <a:pt x="2064" y="102"/>
                    <a:pt x="1935" y="38"/>
                  </a:cubicBezTo>
                  <a:cubicBezTo>
                    <a:pt x="1897" y="12"/>
                    <a:pt x="1854" y="1"/>
                    <a:pt x="1811" y="1"/>
                  </a:cubicBezTo>
                  <a:cubicBezTo>
                    <a:pt x="1721" y="1"/>
                    <a:pt x="1631" y="50"/>
                    <a:pt x="1588" y="127"/>
                  </a:cubicBezTo>
                  <a:lnTo>
                    <a:pt x="1290" y="631"/>
                  </a:lnTo>
                  <a:lnTo>
                    <a:pt x="994" y="127"/>
                  </a:lnTo>
                  <a:cubicBezTo>
                    <a:pt x="951" y="50"/>
                    <a:pt x="866" y="1"/>
                    <a:pt x="77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21"/>
            <p:cNvSpPr/>
            <p:nvPr/>
          </p:nvSpPr>
          <p:spPr>
            <a:xfrm>
              <a:off x="1778001" y="4407686"/>
              <a:ext cx="64965" cy="93610"/>
            </a:xfrm>
            <a:custGeom>
              <a:rect b="b" l="l" r="r" t="t"/>
              <a:pathLst>
                <a:path extrusionOk="0" h="2232" w="1549">
                  <a:moveTo>
                    <a:pt x="775" y="1"/>
                  </a:moveTo>
                  <a:cubicBezTo>
                    <a:pt x="633" y="1"/>
                    <a:pt x="517" y="116"/>
                    <a:pt x="517" y="259"/>
                  </a:cubicBezTo>
                  <a:lnTo>
                    <a:pt x="517" y="735"/>
                  </a:lnTo>
                  <a:cubicBezTo>
                    <a:pt x="221" y="838"/>
                    <a:pt x="1" y="1122"/>
                    <a:pt x="1" y="1457"/>
                  </a:cubicBezTo>
                  <a:cubicBezTo>
                    <a:pt x="1" y="1884"/>
                    <a:pt x="350" y="2231"/>
                    <a:pt x="775" y="2231"/>
                  </a:cubicBezTo>
                  <a:cubicBezTo>
                    <a:pt x="1201" y="2231"/>
                    <a:pt x="1549" y="1884"/>
                    <a:pt x="1549" y="1457"/>
                  </a:cubicBezTo>
                  <a:cubicBezTo>
                    <a:pt x="1549" y="1122"/>
                    <a:pt x="1330" y="838"/>
                    <a:pt x="1033" y="735"/>
                  </a:cubicBezTo>
                  <a:lnTo>
                    <a:pt x="1033" y="259"/>
                  </a:lnTo>
                  <a:cubicBezTo>
                    <a:pt x="1033" y="116"/>
                    <a:pt x="917" y="1"/>
                    <a:pt x="775"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3" name="Google Shape;4693;p121"/>
          <p:cNvGrpSpPr/>
          <p:nvPr/>
        </p:nvGrpSpPr>
        <p:grpSpPr>
          <a:xfrm>
            <a:off x="5927731" y="1467942"/>
            <a:ext cx="412186" cy="412732"/>
            <a:chOff x="5927731" y="1467942"/>
            <a:chExt cx="412186" cy="412732"/>
          </a:xfrm>
        </p:grpSpPr>
        <p:sp>
          <p:nvSpPr>
            <p:cNvPr id="4694" name="Google Shape;4694;p121"/>
            <p:cNvSpPr/>
            <p:nvPr/>
          </p:nvSpPr>
          <p:spPr>
            <a:xfrm>
              <a:off x="5927731" y="1467942"/>
              <a:ext cx="412186" cy="412732"/>
            </a:xfrm>
            <a:custGeom>
              <a:rect b="b" l="l" r="r" t="t"/>
              <a:pathLst>
                <a:path extrusionOk="0" h="9841" w="9828">
                  <a:moveTo>
                    <a:pt x="6733" y="1393"/>
                  </a:moveTo>
                  <a:lnTo>
                    <a:pt x="6746" y="1406"/>
                  </a:lnTo>
                  <a:cubicBezTo>
                    <a:pt x="6746" y="1406"/>
                    <a:pt x="6733" y="1406"/>
                    <a:pt x="6733" y="1393"/>
                  </a:cubicBezTo>
                  <a:close/>
                  <a:moveTo>
                    <a:pt x="9145" y="3972"/>
                  </a:moveTo>
                  <a:cubicBezTo>
                    <a:pt x="9145" y="3986"/>
                    <a:pt x="9145" y="3986"/>
                    <a:pt x="9131" y="3986"/>
                  </a:cubicBezTo>
                  <a:cubicBezTo>
                    <a:pt x="9145" y="3986"/>
                    <a:pt x="9145" y="3973"/>
                    <a:pt x="9145" y="3972"/>
                  </a:cubicBezTo>
                  <a:close/>
                  <a:moveTo>
                    <a:pt x="8784" y="4063"/>
                  </a:moveTo>
                  <a:cubicBezTo>
                    <a:pt x="8784" y="4075"/>
                    <a:pt x="8796" y="4075"/>
                    <a:pt x="8796" y="4075"/>
                  </a:cubicBezTo>
                  <a:lnTo>
                    <a:pt x="8784" y="4075"/>
                  </a:lnTo>
                  <a:lnTo>
                    <a:pt x="8784" y="4063"/>
                  </a:lnTo>
                  <a:close/>
                  <a:moveTo>
                    <a:pt x="1046" y="5765"/>
                  </a:moveTo>
                  <a:lnTo>
                    <a:pt x="1046" y="5778"/>
                  </a:lnTo>
                  <a:cubicBezTo>
                    <a:pt x="1046" y="5765"/>
                    <a:pt x="1046" y="5765"/>
                    <a:pt x="1032" y="5765"/>
                  </a:cubicBezTo>
                  <a:close/>
                  <a:moveTo>
                    <a:pt x="9141" y="5859"/>
                  </a:moveTo>
                  <a:lnTo>
                    <a:pt x="9141" y="5859"/>
                  </a:lnTo>
                  <a:cubicBezTo>
                    <a:pt x="9143" y="5861"/>
                    <a:pt x="9145" y="5864"/>
                    <a:pt x="9145" y="5869"/>
                  </a:cubicBezTo>
                  <a:lnTo>
                    <a:pt x="9145" y="5869"/>
                  </a:lnTo>
                  <a:cubicBezTo>
                    <a:pt x="9145" y="5869"/>
                    <a:pt x="9145" y="5863"/>
                    <a:pt x="9141" y="5859"/>
                  </a:cubicBezTo>
                  <a:close/>
                  <a:moveTo>
                    <a:pt x="4915" y="0"/>
                  </a:moveTo>
                  <a:cubicBezTo>
                    <a:pt x="4669" y="0"/>
                    <a:pt x="4450" y="117"/>
                    <a:pt x="4308" y="297"/>
                  </a:cubicBezTo>
                  <a:cubicBezTo>
                    <a:pt x="4176" y="203"/>
                    <a:pt x="4009" y="143"/>
                    <a:pt x="3833" y="143"/>
                  </a:cubicBezTo>
                  <a:cubicBezTo>
                    <a:pt x="3769" y="143"/>
                    <a:pt x="3703" y="151"/>
                    <a:pt x="3637" y="168"/>
                  </a:cubicBezTo>
                  <a:cubicBezTo>
                    <a:pt x="3405" y="232"/>
                    <a:pt x="3225" y="400"/>
                    <a:pt x="3135" y="619"/>
                  </a:cubicBezTo>
                  <a:cubicBezTo>
                    <a:pt x="3039" y="580"/>
                    <a:pt x="2938" y="560"/>
                    <a:pt x="2836" y="560"/>
                  </a:cubicBezTo>
                  <a:cubicBezTo>
                    <a:pt x="2706" y="560"/>
                    <a:pt x="2574" y="593"/>
                    <a:pt x="2451" y="658"/>
                  </a:cubicBezTo>
                  <a:cubicBezTo>
                    <a:pt x="2284" y="761"/>
                    <a:pt x="2155" y="929"/>
                    <a:pt x="2090" y="1135"/>
                  </a:cubicBezTo>
                  <a:cubicBezTo>
                    <a:pt x="2090" y="1161"/>
                    <a:pt x="2077" y="1187"/>
                    <a:pt x="2077" y="1226"/>
                  </a:cubicBezTo>
                  <a:cubicBezTo>
                    <a:pt x="2051" y="1212"/>
                    <a:pt x="2012" y="1212"/>
                    <a:pt x="1986" y="1212"/>
                  </a:cubicBezTo>
                  <a:cubicBezTo>
                    <a:pt x="1780" y="1212"/>
                    <a:pt x="1587" y="1303"/>
                    <a:pt x="1432" y="1444"/>
                  </a:cubicBezTo>
                  <a:cubicBezTo>
                    <a:pt x="1264" y="1613"/>
                    <a:pt x="1187" y="1857"/>
                    <a:pt x="1213" y="2089"/>
                  </a:cubicBezTo>
                  <a:cubicBezTo>
                    <a:pt x="994" y="2115"/>
                    <a:pt x="774" y="2244"/>
                    <a:pt x="659" y="2464"/>
                  </a:cubicBezTo>
                  <a:cubicBezTo>
                    <a:pt x="530" y="2670"/>
                    <a:pt x="530" y="2928"/>
                    <a:pt x="607" y="3134"/>
                  </a:cubicBezTo>
                  <a:cubicBezTo>
                    <a:pt x="401" y="3224"/>
                    <a:pt x="232" y="3405"/>
                    <a:pt x="169" y="3650"/>
                  </a:cubicBezTo>
                  <a:cubicBezTo>
                    <a:pt x="104" y="3883"/>
                    <a:pt x="155" y="4127"/>
                    <a:pt x="297" y="4308"/>
                  </a:cubicBezTo>
                  <a:cubicBezTo>
                    <a:pt x="117" y="4450"/>
                    <a:pt x="0" y="4669"/>
                    <a:pt x="0" y="4927"/>
                  </a:cubicBezTo>
                  <a:cubicBezTo>
                    <a:pt x="0" y="5172"/>
                    <a:pt x="117" y="5391"/>
                    <a:pt x="297" y="5533"/>
                  </a:cubicBezTo>
                  <a:cubicBezTo>
                    <a:pt x="155" y="5714"/>
                    <a:pt x="104" y="5958"/>
                    <a:pt x="169" y="6191"/>
                  </a:cubicBezTo>
                  <a:cubicBezTo>
                    <a:pt x="232" y="6436"/>
                    <a:pt x="401" y="6617"/>
                    <a:pt x="607" y="6706"/>
                  </a:cubicBezTo>
                  <a:cubicBezTo>
                    <a:pt x="530" y="6913"/>
                    <a:pt x="530" y="7171"/>
                    <a:pt x="659" y="7377"/>
                  </a:cubicBezTo>
                  <a:cubicBezTo>
                    <a:pt x="762" y="7558"/>
                    <a:pt x="929" y="7687"/>
                    <a:pt x="1123" y="7738"/>
                  </a:cubicBezTo>
                  <a:cubicBezTo>
                    <a:pt x="1161" y="7752"/>
                    <a:pt x="1187" y="7752"/>
                    <a:pt x="1213" y="7764"/>
                  </a:cubicBezTo>
                  <a:cubicBezTo>
                    <a:pt x="1187" y="7984"/>
                    <a:pt x="1264" y="8228"/>
                    <a:pt x="1432" y="8396"/>
                  </a:cubicBezTo>
                  <a:cubicBezTo>
                    <a:pt x="1587" y="8551"/>
                    <a:pt x="1780" y="8629"/>
                    <a:pt x="1986" y="8629"/>
                  </a:cubicBezTo>
                  <a:cubicBezTo>
                    <a:pt x="2012" y="8629"/>
                    <a:pt x="2051" y="8629"/>
                    <a:pt x="2077" y="8615"/>
                  </a:cubicBezTo>
                  <a:cubicBezTo>
                    <a:pt x="2077" y="8654"/>
                    <a:pt x="2090" y="8680"/>
                    <a:pt x="2090" y="8706"/>
                  </a:cubicBezTo>
                  <a:cubicBezTo>
                    <a:pt x="2155" y="8912"/>
                    <a:pt x="2284" y="9079"/>
                    <a:pt x="2451" y="9183"/>
                  </a:cubicBezTo>
                  <a:cubicBezTo>
                    <a:pt x="2580" y="9248"/>
                    <a:pt x="2709" y="9286"/>
                    <a:pt x="2838" y="9286"/>
                  </a:cubicBezTo>
                  <a:cubicBezTo>
                    <a:pt x="2941" y="9286"/>
                    <a:pt x="3044" y="9260"/>
                    <a:pt x="3135" y="9222"/>
                  </a:cubicBezTo>
                  <a:cubicBezTo>
                    <a:pt x="3147" y="9260"/>
                    <a:pt x="3161" y="9286"/>
                    <a:pt x="3173" y="9312"/>
                  </a:cubicBezTo>
                  <a:cubicBezTo>
                    <a:pt x="3276" y="9492"/>
                    <a:pt x="3444" y="9621"/>
                    <a:pt x="3637" y="9673"/>
                  </a:cubicBezTo>
                  <a:cubicBezTo>
                    <a:pt x="3715" y="9686"/>
                    <a:pt x="3780" y="9699"/>
                    <a:pt x="3844" y="9699"/>
                  </a:cubicBezTo>
                  <a:cubicBezTo>
                    <a:pt x="4012" y="9699"/>
                    <a:pt x="4179" y="9647"/>
                    <a:pt x="4308" y="9544"/>
                  </a:cubicBezTo>
                  <a:cubicBezTo>
                    <a:pt x="4450" y="9724"/>
                    <a:pt x="4669" y="9841"/>
                    <a:pt x="4915" y="9841"/>
                  </a:cubicBezTo>
                  <a:cubicBezTo>
                    <a:pt x="5159" y="9841"/>
                    <a:pt x="5379" y="9724"/>
                    <a:pt x="5520" y="9544"/>
                  </a:cubicBezTo>
                  <a:cubicBezTo>
                    <a:pt x="5663" y="9647"/>
                    <a:pt x="5817" y="9699"/>
                    <a:pt x="5985" y="9699"/>
                  </a:cubicBezTo>
                  <a:cubicBezTo>
                    <a:pt x="6050" y="9699"/>
                    <a:pt x="6127" y="9686"/>
                    <a:pt x="6191" y="9673"/>
                  </a:cubicBezTo>
                  <a:cubicBezTo>
                    <a:pt x="6423" y="9609"/>
                    <a:pt x="6604" y="9441"/>
                    <a:pt x="6694" y="9222"/>
                  </a:cubicBezTo>
                  <a:cubicBezTo>
                    <a:pt x="6798" y="9260"/>
                    <a:pt x="6887" y="9286"/>
                    <a:pt x="6990" y="9286"/>
                  </a:cubicBezTo>
                  <a:cubicBezTo>
                    <a:pt x="7119" y="9286"/>
                    <a:pt x="7248" y="9248"/>
                    <a:pt x="7377" y="9183"/>
                  </a:cubicBezTo>
                  <a:cubicBezTo>
                    <a:pt x="7584" y="9054"/>
                    <a:pt x="7726" y="8847"/>
                    <a:pt x="7752" y="8615"/>
                  </a:cubicBezTo>
                  <a:cubicBezTo>
                    <a:pt x="7790" y="8629"/>
                    <a:pt x="7816" y="8629"/>
                    <a:pt x="7842" y="8629"/>
                  </a:cubicBezTo>
                  <a:cubicBezTo>
                    <a:pt x="8048" y="8629"/>
                    <a:pt x="8242" y="8551"/>
                    <a:pt x="8397" y="8396"/>
                  </a:cubicBezTo>
                  <a:cubicBezTo>
                    <a:pt x="8564" y="8228"/>
                    <a:pt x="8641" y="7984"/>
                    <a:pt x="8616" y="7764"/>
                  </a:cubicBezTo>
                  <a:cubicBezTo>
                    <a:pt x="8641" y="7752"/>
                    <a:pt x="8681" y="7752"/>
                    <a:pt x="8706" y="7738"/>
                  </a:cubicBezTo>
                  <a:cubicBezTo>
                    <a:pt x="8899" y="7687"/>
                    <a:pt x="9067" y="7558"/>
                    <a:pt x="9171" y="7377"/>
                  </a:cubicBezTo>
                  <a:cubicBezTo>
                    <a:pt x="9274" y="7197"/>
                    <a:pt x="9300" y="6990"/>
                    <a:pt x="9248" y="6797"/>
                  </a:cubicBezTo>
                  <a:cubicBezTo>
                    <a:pt x="9248" y="6758"/>
                    <a:pt x="9235" y="6732"/>
                    <a:pt x="9222" y="6706"/>
                  </a:cubicBezTo>
                  <a:cubicBezTo>
                    <a:pt x="9429" y="6617"/>
                    <a:pt x="9596" y="6436"/>
                    <a:pt x="9661" y="6191"/>
                  </a:cubicBezTo>
                  <a:cubicBezTo>
                    <a:pt x="9725" y="5958"/>
                    <a:pt x="9673" y="5714"/>
                    <a:pt x="9532" y="5533"/>
                  </a:cubicBezTo>
                  <a:cubicBezTo>
                    <a:pt x="9712" y="5391"/>
                    <a:pt x="9828" y="5172"/>
                    <a:pt x="9828" y="4927"/>
                  </a:cubicBezTo>
                  <a:cubicBezTo>
                    <a:pt x="9828" y="4669"/>
                    <a:pt x="9712" y="4450"/>
                    <a:pt x="9532" y="4308"/>
                  </a:cubicBezTo>
                  <a:cubicBezTo>
                    <a:pt x="9673" y="4127"/>
                    <a:pt x="9725" y="3883"/>
                    <a:pt x="9661" y="3650"/>
                  </a:cubicBezTo>
                  <a:cubicBezTo>
                    <a:pt x="9596" y="3405"/>
                    <a:pt x="9429" y="3224"/>
                    <a:pt x="9222" y="3134"/>
                  </a:cubicBezTo>
                  <a:cubicBezTo>
                    <a:pt x="9312" y="2928"/>
                    <a:pt x="9300" y="2670"/>
                    <a:pt x="9171" y="2464"/>
                  </a:cubicBezTo>
                  <a:cubicBezTo>
                    <a:pt x="9054" y="2244"/>
                    <a:pt x="8835" y="2115"/>
                    <a:pt x="8616" y="2089"/>
                  </a:cubicBezTo>
                  <a:lnTo>
                    <a:pt x="8616" y="1986"/>
                  </a:lnTo>
                  <a:cubicBezTo>
                    <a:pt x="8616" y="1780"/>
                    <a:pt x="8538" y="1587"/>
                    <a:pt x="8397" y="1444"/>
                  </a:cubicBezTo>
                  <a:cubicBezTo>
                    <a:pt x="8242" y="1303"/>
                    <a:pt x="8048" y="1212"/>
                    <a:pt x="7842" y="1212"/>
                  </a:cubicBezTo>
                  <a:cubicBezTo>
                    <a:pt x="7816" y="1212"/>
                    <a:pt x="7790" y="1212"/>
                    <a:pt x="7752" y="1226"/>
                  </a:cubicBezTo>
                  <a:cubicBezTo>
                    <a:pt x="7752" y="1187"/>
                    <a:pt x="7739" y="1161"/>
                    <a:pt x="7739" y="1135"/>
                  </a:cubicBezTo>
                  <a:cubicBezTo>
                    <a:pt x="7687" y="929"/>
                    <a:pt x="7558" y="761"/>
                    <a:pt x="7377" y="658"/>
                  </a:cubicBezTo>
                  <a:cubicBezTo>
                    <a:pt x="7254" y="593"/>
                    <a:pt x="7123" y="560"/>
                    <a:pt x="6992" y="560"/>
                  </a:cubicBezTo>
                  <a:cubicBezTo>
                    <a:pt x="6891" y="560"/>
                    <a:pt x="6790" y="580"/>
                    <a:pt x="6694" y="619"/>
                  </a:cubicBezTo>
                  <a:cubicBezTo>
                    <a:pt x="6694" y="581"/>
                    <a:pt x="6669" y="555"/>
                    <a:pt x="6655" y="529"/>
                  </a:cubicBezTo>
                  <a:cubicBezTo>
                    <a:pt x="6552" y="349"/>
                    <a:pt x="6385" y="220"/>
                    <a:pt x="6191" y="168"/>
                  </a:cubicBezTo>
                  <a:cubicBezTo>
                    <a:pt x="6122" y="151"/>
                    <a:pt x="6053" y="142"/>
                    <a:pt x="5985" y="142"/>
                  </a:cubicBezTo>
                  <a:cubicBezTo>
                    <a:pt x="5850" y="142"/>
                    <a:pt x="5718" y="177"/>
                    <a:pt x="5598" y="246"/>
                  </a:cubicBezTo>
                  <a:cubicBezTo>
                    <a:pt x="5572" y="258"/>
                    <a:pt x="5546" y="284"/>
                    <a:pt x="5520" y="297"/>
                  </a:cubicBezTo>
                  <a:cubicBezTo>
                    <a:pt x="5379" y="117"/>
                    <a:pt x="5159" y="0"/>
                    <a:pt x="491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21"/>
            <p:cNvSpPr/>
            <p:nvPr/>
          </p:nvSpPr>
          <p:spPr>
            <a:xfrm>
              <a:off x="5999112" y="1532822"/>
              <a:ext cx="275923" cy="282969"/>
            </a:xfrm>
            <a:custGeom>
              <a:rect b="b" l="l" r="r" t="t"/>
              <a:pathLst>
                <a:path extrusionOk="0" h="6747" w="6579">
                  <a:moveTo>
                    <a:pt x="3213" y="1"/>
                  </a:moveTo>
                  <a:cubicBezTo>
                    <a:pt x="2129" y="1"/>
                    <a:pt x="1161" y="517"/>
                    <a:pt x="556" y="1316"/>
                  </a:cubicBezTo>
                  <a:lnTo>
                    <a:pt x="1" y="4411"/>
                  </a:lnTo>
                  <a:cubicBezTo>
                    <a:pt x="439" y="5766"/>
                    <a:pt x="1717" y="6746"/>
                    <a:pt x="3213" y="6746"/>
                  </a:cubicBezTo>
                  <a:cubicBezTo>
                    <a:pt x="4296" y="6746"/>
                    <a:pt x="5263" y="6230"/>
                    <a:pt x="5882" y="5443"/>
                  </a:cubicBezTo>
                  <a:lnTo>
                    <a:pt x="6540" y="3896"/>
                  </a:lnTo>
                  <a:cubicBezTo>
                    <a:pt x="6566" y="3715"/>
                    <a:pt x="6578" y="3548"/>
                    <a:pt x="6578" y="3380"/>
                  </a:cubicBezTo>
                  <a:cubicBezTo>
                    <a:pt x="6578" y="1510"/>
                    <a:pt x="5070" y="1"/>
                    <a:pt x="3213"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21"/>
            <p:cNvSpPr/>
            <p:nvPr/>
          </p:nvSpPr>
          <p:spPr>
            <a:xfrm>
              <a:off x="6123001" y="1489541"/>
              <a:ext cx="21683" cy="21683"/>
            </a:xfrm>
            <a:custGeom>
              <a:rect b="b" l="l" r="r" t="t"/>
              <a:pathLst>
                <a:path extrusionOk="0" h="517" w="517">
                  <a:moveTo>
                    <a:pt x="259" y="1"/>
                  </a:moveTo>
                  <a:cubicBezTo>
                    <a:pt x="116" y="1"/>
                    <a:pt x="1" y="117"/>
                    <a:pt x="1" y="259"/>
                  </a:cubicBezTo>
                  <a:cubicBezTo>
                    <a:pt x="1" y="401"/>
                    <a:pt x="116" y="517"/>
                    <a:pt x="259" y="517"/>
                  </a:cubicBezTo>
                  <a:cubicBezTo>
                    <a:pt x="400" y="517"/>
                    <a:pt x="517" y="401"/>
                    <a:pt x="517" y="259"/>
                  </a:cubicBezTo>
                  <a:cubicBezTo>
                    <a:pt x="517" y="117"/>
                    <a:pt x="400"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21"/>
            <p:cNvSpPr/>
            <p:nvPr/>
          </p:nvSpPr>
          <p:spPr>
            <a:xfrm>
              <a:off x="6133821" y="1489541"/>
              <a:ext cx="10862" cy="21683"/>
            </a:xfrm>
            <a:custGeom>
              <a:rect b="b" l="l" r="r" t="t"/>
              <a:pathLst>
                <a:path extrusionOk="0" h="517" w="259">
                  <a:moveTo>
                    <a:pt x="1" y="1"/>
                  </a:moveTo>
                  <a:lnTo>
                    <a:pt x="1" y="517"/>
                  </a:lnTo>
                  <a:cubicBezTo>
                    <a:pt x="142" y="517"/>
                    <a:pt x="259" y="401"/>
                    <a:pt x="259" y="259"/>
                  </a:cubicBezTo>
                  <a:cubicBezTo>
                    <a:pt x="259" y="117"/>
                    <a:pt x="142" y="1"/>
                    <a:pt x="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21"/>
            <p:cNvSpPr/>
            <p:nvPr/>
          </p:nvSpPr>
          <p:spPr>
            <a:xfrm>
              <a:off x="6123001" y="1837386"/>
              <a:ext cx="21683" cy="21683"/>
            </a:xfrm>
            <a:custGeom>
              <a:rect b="b" l="l" r="r" t="t"/>
              <a:pathLst>
                <a:path extrusionOk="0" h="517" w="517">
                  <a:moveTo>
                    <a:pt x="259" y="0"/>
                  </a:moveTo>
                  <a:cubicBezTo>
                    <a:pt x="116" y="0"/>
                    <a:pt x="1" y="116"/>
                    <a:pt x="1" y="258"/>
                  </a:cubicBezTo>
                  <a:cubicBezTo>
                    <a:pt x="1" y="399"/>
                    <a:pt x="116" y="516"/>
                    <a:pt x="259" y="516"/>
                  </a:cubicBezTo>
                  <a:cubicBezTo>
                    <a:pt x="400" y="516"/>
                    <a:pt x="517" y="399"/>
                    <a:pt x="517" y="258"/>
                  </a:cubicBezTo>
                  <a:cubicBezTo>
                    <a:pt x="517" y="116"/>
                    <a:pt x="400"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21"/>
            <p:cNvSpPr/>
            <p:nvPr/>
          </p:nvSpPr>
          <p:spPr>
            <a:xfrm>
              <a:off x="6133821" y="1837386"/>
              <a:ext cx="10862" cy="21683"/>
            </a:xfrm>
            <a:custGeom>
              <a:rect b="b" l="l" r="r" t="t"/>
              <a:pathLst>
                <a:path extrusionOk="0" h="517" w="259">
                  <a:moveTo>
                    <a:pt x="1" y="0"/>
                  </a:moveTo>
                  <a:lnTo>
                    <a:pt x="1" y="516"/>
                  </a:lnTo>
                  <a:cubicBezTo>
                    <a:pt x="142" y="516"/>
                    <a:pt x="259" y="399"/>
                    <a:pt x="259" y="258"/>
                  </a:cubicBezTo>
                  <a:cubicBezTo>
                    <a:pt x="259" y="116"/>
                    <a:pt x="142" y="0"/>
                    <a:pt x="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21"/>
            <p:cNvSpPr/>
            <p:nvPr/>
          </p:nvSpPr>
          <p:spPr>
            <a:xfrm>
              <a:off x="5949372" y="1663715"/>
              <a:ext cx="21683" cy="21683"/>
            </a:xfrm>
            <a:custGeom>
              <a:rect b="b" l="l" r="r" t="t"/>
              <a:pathLst>
                <a:path extrusionOk="0" h="517" w="517">
                  <a:moveTo>
                    <a:pt x="258" y="1"/>
                  </a:moveTo>
                  <a:cubicBezTo>
                    <a:pt x="117" y="1"/>
                    <a:pt x="0" y="104"/>
                    <a:pt x="0" y="259"/>
                  </a:cubicBezTo>
                  <a:cubicBezTo>
                    <a:pt x="0" y="401"/>
                    <a:pt x="117" y="517"/>
                    <a:pt x="258" y="517"/>
                  </a:cubicBezTo>
                  <a:cubicBezTo>
                    <a:pt x="401" y="517"/>
                    <a:pt x="516" y="401"/>
                    <a:pt x="516" y="259"/>
                  </a:cubicBezTo>
                  <a:cubicBezTo>
                    <a:pt x="516" y="104"/>
                    <a:pt x="401"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21"/>
            <p:cNvSpPr/>
            <p:nvPr/>
          </p:nvSpPr>
          <p:spPr>
            <a:xfrm>
              <a:off x="6296630" y="1663715"/>
              <a:ext cx="21641" cy="21683"/>
            </a:xfrm>
            <a:custGeom>
              <a:rect b="b" l="l" r="r" t="t"/>
              <a:pathLst>
                <a:path extrusionOk="0" h="517" w="516">
                  <a:moveTo>
                    <a:pt x="258" y="1"/>
                  </a:moveTo>
                  <a:cubicBezTo>
                    <a:pt x="117" y="1"/>
                    <a:pt x="0" y="104"/>
                    <a:pt x="0" y="259"/>
                  </a:cubicBezTo>
                  <a:cubicBezTo>
                    <a:pt x="0" y="401"/>
                    <a:pt x="117" y="517"/>
                    <a:pt x="258" y="517"/>
                  </a:cubicBezTo>
                  <a:cubicBezTo>
                    <a:pt x="400" y="517"/>
                    <a:pt x="516" y="401"/>
                    <a:pt x="516" y="259"/>
                  </a:cubicBezTo>
                  <a:cubicBezTo>
                    <a:pt x="516" y="104"/>
                    <a:pt x="400"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21"/>
            <p:cNvSpPr/>
            <p:nvPr/>
          </p:nvSpPr>
          <p:spPr>
            <a:xfrm>
              <a:off x="6076993" y="1495622"/>
              <a:ext cx="23864" cy="21431"/>
            </a:xfrm>
            <a:custGeom>
              <a:rect b="b" l="l" r="r" t="t"/>
              <a:pathLst>
                <a:path extrusionOk="0" h="511" w="569">
                  <a:moveTo>
                    <a:pt x="288" y="1"/>
                  </a:moveTo>
                  <a:cubicBezTo>
                    <a:pt x="265" y="1"/>
                    <a:pt x="243" y="4"/>
                    <a:pt x="221" y="11"/>
                  </a:cubicBezTo>
                  <a:cubicBezTo>
                    <a:pt x="78" y="50"/>
                    <a:pt x="1" y="191"/>
                    <a:pt x="40" y="320"/>
                  </a:cubicBezTo>
                  <a:cubicBezTo>
                    <a:pt x="61" y="438"/>
                    <a:pt x="161" y="511"/>
                    <a:pt x="276" y="511"/>
                  </a:cubicBezTo>
                  <a:cubicBezTo>
                    <a:pt x="300" y="511"/>
                    <a:pt x="325" y="508"/>
                    <a:pt x="350" y="501"/>
                  </a:cubicBezTo>
                  <a:cubicBezTo>
                    <a:pt x="491" y="475"/>
                    <a:pt x="568" y="334"/>
                    <a:pt x="530" y="191"/>
                  </a:cubicBezTo>
                  <a:cubicBezTo>
                    <a:pt x="498" y="74"/>
                    <a:pt x="395" y="1"/>
                    <a:pt x="28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21"/>
            <p:cNvSpPr/>
            <p:nvPr/>
          </p:nvSpPr>
          <p:spPr>
            <a:xfrm>
              <a:off x="6166785" y="1831557"/>
              <a:ext cx="23864" cy="21389"/>
            </a:xfrm>
            <a:custGeom>
              <a:rect b="b" l="l" r="r" t="t"/>
              <a:pathLst>
                <a:path extrusionOk="0" h="510" w="569">
                  <a:moveTo>
                    <a:pt x="294" y="0"/>
                  </a:moveTo>
                  <a:cubicBezTo>
                    <a:pt x="270" y="0"/>
                    <a:pt x="245" y="3"/>
                    <a:pt x="221" y="10"/>
                  </a:cubicBezTo>
                  <a:cubicBezTo>
                    <a:pt x="78" y="36"/>
                    <a:pt x="1" y="177"/>
                    <a:pt x="40" y="320"/>
                  </a:cubicBezTo>
                  <a:cubicBezTo>
                    <a:pt x="72" y="437"/>
                    <a:pt x="175" y="510"/>
                    <a:pt x="282" y="510"/>
                  </a:cubicBezTo>
                  <a:cubicBezTo>
                    <a:pt x="305" y="510"/>
                    <a:pt x="327" y="507"/>
                    <a:pt x="350" y="500"/>
                  </a:cubicBezTo>
                  <a:cubicBezTo>
                    <a:pt x="491" y="461"/>
                    <a:pt x="568" y="320"/>
                    <a:pt x="542" y="191"/>
                  </a:cubicBezTo>
                  <a:cubicBezTo>
                    <a:pt x="511" y="73"/>
                    <a:pt x="409" y="0"/>
                    <a:pt x="29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21"/>
            <p:cNvSpPr/>
            <p:nvPr/>
          </p:nvSpPr>
          <p:spPr>
            <a:xfrm>
              <a:off x="5954237" y="1708423"/>
              <a:ext cx="23864" cy="21767"/>
            </a:xfrm>
            <a:custGeom>
              <a:rect b="b" l="l" r="r" t="t"/>
              <a:pathLst>
                <a:path extrusionOk="0" h="519" w="569">
                  <a:moveTo>
                    <a:pt x="270" y="1"/>
                  </a:moveTo>
                  <a:cubicBezTo>
                    <a:pt x="253" y="1"/>
                    <a:pt x="236" y="2"/>
                    <a:pt x="220" y="6"/>
                  </a:cubicBezTo>
                  <a:cubicBezTo>
                    <a:pt x="78" y="44"/>
                    <a:pt x="1" y="186"/>
                    <a:pt x="27" y="328"/>
                  </a:cubicBezTo>
                  <a:cubicBezTo>
                    <a:pt x="58" y="445"/>
                    <a:pt x="161" y="518"/>
                    <a:pt x="275" y="518"/>
                  </a:cubicBezTo>
                  <a:cubicBezTo>
                    <a:pt x="299" y="518"/>
                    <a:pt x="324" y="515"/>
                    <a:pt x="349" y="508"/>
                  </a:cubicBezTo>
                  <a:cubicBezTo>
                    <a:pt x="491" y="470"/>
                    <a:pt x="568" y="328"/>
                    <a:pt x="529" y="199"/>
                  </a:cubicBezTo>
                  <a:cubicBezTo>
                    <a:pt x="496" y="75"/>
                    <a:pt x="383" y="1"/>
                    <a:pt x="27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21"/>
            <p:cNvSpPr/>
            <p:nvPr/>
          </p:nvSpPr>
          <p:spPr>
            <a:xfrm>
              <a:off x="6289584" y="1618463"/>
              <a:ext cx="24367" cy="21893"/>
            </a:xfrm>
            <a:custGeom>
              <a:rect b="b" l="l" r="r" t="t"/>
              <a:pathLst>
                <a:path extrusionOk="0" h="522" w="581">
                  <a:moveTo>
                    <a:pt x="287" y="1"/>
                  </a:moveTo>
                  <a:cubicBezTo>
                    <a:pt x="265" y="1"/>
                    <a:pt x="242" y="4"/>
                    <a:pt x="220" y="10"/>
                  </a:cubicBezTo>
                  <a:cubicBezTo>
                    <a:pt x="91" y="48"/>
                    <a:pt x="1" y="190"/>
                    <a:pt x="39" y="332"/>
                  </a:cubicBezTo>
                  <a:cubicBezTo>
                    <a:pt x="72" y="440"/>
                    <a:pt x="177" y="521"/>
                    <a:pt x="294" y="521"/>
                  </a:cubicBezTo>
                  <a:cubicBezTo>
                    <a:pt x="317" y="521"/>
                    <a:pt x="339" y="519"/>
                    <a:pt x="362" y="512"/>
                  </a:cubicBezTo>
                  <a:cubicBezTo>
                    <a:pt x="491" y="474"/>
                    <a:pt x="581" y="332"/>
                    <a:pt x="543" y="190"/>
                  </a:cubicBezTo>
                  <a:cubicBezTo>
                    <a:pt x="510" y="82"/>
                    <a:pt x="405" y="1"/>
                    <a:pt x="28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21"/>
            <p:cNvSpPr/>
            <p:nvPr/>
          </p:nvSpPr>
          <p:spPr>
            <a:xfrm>
              <a:off x="6034802" y="1512901"/>
              <a:ext cx="24409" cy="21809"/>
            </a:xfrm>
            <a:custGeom>
              <a:rect b="b" l="l" r="r" t="t"/>
              <a:pathLst>
                <a:path extrusionOk="0" h="520" w="582">
                  <a:moveTo>
                    <a:pt x="287" y="0"/>
                  </a:moveTo>
                  <a:cubicBezTo>
                    <a:pt x="243" y="0"/>
                    <a:pt x="198" y="12"/>
                    <a:pt x="156" y="37"/>
                  </a:cubicBezTo>
                  <a:cubicBezTo>
                    <a:pt x="40" y="102"/>
                    <a:pt x="1" y="269"/>
                    <a:pt x="66" y="386"/>
                  </a:cubicBezTo>
                  <a:cubicBezTo>
                    <a:pt x="119" y="474"/>
                    <a:pt x="207" y="519"/>
                    <a:pt x="295" y="519"/>
                  </a:cubicBezTo>
                  <a:cubicBezTo>
                    <a:pt x="336" y="519"/>
                    <a:pt x="377" y="509"/>
                    <a:pt x="414" y="489"/>
                  </a:cubicBezTo>
                  <a:cubicBezTo>
                    <a:pt x="543" y="412"/>
                    <a:pt x="582" y="257"/>
                    <a:pt x="517" y="128"/>
                  </a:cubicBezTo>
                  <a:cubicBezTo>
                    <a:pt x="465" y="49"/>
                    <a:pt x="377" y="0"/>
                    <a:pt x="28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21"/>
            <p:cNvSpPr/>
            <p:nvPr/>
          </p:nvSpPr>
          <p:spPr>
            <a:xfrm>
              <a:off x="6208473" y="1813900"/>
              <a:ext cx="24912" cy="21809"/>
            </a:xfrm>
            <a:custGeom>
              <a:rect b="b" l="l" r="r" t="t"/>
              <a:pathLst>
                <a:path extrusionOk="0" h="520" w="594">
                  <a:moveTo>
                    <a:pt x="289" y="0"/>
                  </a:moveTo>
                  <a:cubicBezTo>
                    <a:pt x="247" y="0"/>
                    <a:pt x="205" y="10"/>
                    <a:pt x="168" y="31"/>
                  </a:cubicBezTo>
                  <a:cubicBezTo>
                    <a:pt x="39" y="108"/>
                    <a:pt x="0" y="263"/>
                    <a:pt x="64" y="392"/>
                  </a:cubicBezTo>
                  <a:cubicBezTo>
                    <a:pt x="116" y="471"/>
                    <a:pt x="204" y="520"/>
                    <a:pt x="295" y="520"/>
                  </a:cubicBezTo>
                  <a:cubicBezTo>
                    <a:pt x="339" y="520"/>
                    <a:pt x="383" y="508"/>
                    <a:pt x="425" y="483"/>
                  </a:cubicBezTo>
                  <a:cubicBezTo>
                    <a:pt x="542" y="418"/>
                    <a:pt x="594" y="251"/>
                    <a:pt x="516" y="134"/>
                  </a:cubicBezTo>
                  <a:cubicBezTo>
                    <a:pt x="472" y="46"/>
                    <a:pt x="380" y="0"/>
                    <a:pt x="28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21"/>
            <p:cNvSpPr/>
            <p:nvPr/>
          </p:nvSpPr>
          <p:spPr>
            <a:xfrm>
              <a:off x="5971013" y="1750362"/>
              <a:ext cx="24912" cy="21809"/>
            </a:xfrm>
            <a:custGeom>
              <a:rect b="b" l="l" r="r" t="t"/>
              <a:pathLst>
                <a:path extrusionOk="0" h="520" w="594">
                  <a:moveTo>
                    <a:pt x="293" y="1"/>
                  </a:moveTo>
                  <a:cubicBezTo>
                    <a:pt x="249" y="1"/>
                    <a:pt x="206" y="12"/>
                    <a:pt x="168" y="37"/>
                  </a:cubicBezTo>
                  <a:cubicBezTo>
                    <a:pt x="39" y="101"/>
                    <a:pt x="0" y="270"/>
                    <a:pt x="77" y="385"/>
                  </a:cubicBezTo>
                  <a:cubicBezTo>
                    <a:pt x="122" y="473"/>
                    <a:pt x="208" y="519"/>
                    <a:pt x="299" y="519"/>
                  </a:cubicBezTo>
                  <a:cubicBezTo>
                    <a:pt x="341" y="519"/>
                    <a:pt x="385" y="509"/>
                    <a:pt x="426" y="488"/>
                  </a:cubicBezTo>
                  <a:cubicBezTo>
                    <a:pt x="542" y="411"/>
                    <a:pt x="593" y="256"/>
                    <a:pt x="516" y="127"/>
                  </a:cubicBezTo>
                  <a:cubicBezTo>
                    <a:pt x="473" y="49"/>
                    <a:pt x="383" y="1"/>
                    <a:pt x="29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21"/>
            <p:cNvSpPr/>
            <p:nvPr/>
          </p:nvSpPr>
          <p:spPr>
            <a:xfrm>
              <a:off x="6272305" y="1576607"/>
              <a:ext cx="24367" cy="21641"/>
            </a:xfrm>
            <a:custGeom>
              <a:rect b="b" l="l" r="r" t="t"/>
              <a:pathLst>
                <a:path extrusionOk="0" h="516" w="581">
                  <a:moveTo>
                    <a:pt x="294" y="0"/>
                  </a:moveTo>
                  <a:cubicBezTo>
                    <a:pt x="247" y="0"/>
                    <a:pt x="200" y="13"/>
                    <a:pt x="155" y="40"/>
                  </a:cubicBezTo>
                  <a:cubicBezTo>
                    <a:pt x="38" y="105"/>
                    <a:pt x="0" y="260"/>
                    <a:pt x="64" y="389"/>
                  </a:cubicBezTo>
                  <a:cubicBezTo>
                    <a:pt x="116" y="466"/>
                    <a:pt x="203" y="515"/>
                    <a:pt x="290" y="515"/>
                  </a:cubicBezTo>
                  <a:cubicBezTo>
                    <a:pt x="333" y="515"/>
                    <a:pt x="375" y="504"/>
                    <a:pt x="413" y="478"/>
                  </a:cubicBezTo>
                  <a:cubicBezTo>
                    <a:pt x="542" y="415"/>
                    <a:pt x="580" y="246"/>
                    <a:pt x="516" y="131"/>
                  </a:cubicBezTo>
                  <a:cubicBezTo>
                    <a:pt x="465" y="46"/>
                    <a:pt x="382" y="0"/>
                    <a:pt x="29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21"/>
            <p:cNvSpPr/>
            <p:nvPr/>
          </p:nvSpPr>
          <p:spPr>
            <a:xfrm>
              <a:off x="5999112" y="1540413"/>
              <a:ext cx="23864" cy="21683"/>
            </a:xfrm>
            <a:custGeom>
              <a:rect b="b" l="l" r="r" t="t"/>
              <a:pathLst>
                <a:path extrusionOk="0" h="517" w="569">
                  <a:moveTo>
                    <a:pt x="284" y="0"/>
                  </a:moveTo>
                  <a:cubicBezTo>
                    <a:pt x="220" y="0"/>
                    <a:pt x="155" y="26"/>
                    <a:pt x="104" y="78"/>
                  </a:cubicBezTo>
                  <a:cubicBezTo>
                    <a:pt x="1" y="181"/>
                    <a:pt x="1" y="349"/>
                    <a:pt x="104" y="439"/>
                  </a:cubicBezTo>
                  <a:cubicBezTo>
                    <a:pt x="155" y="490"/>
                    <a:pt x="220" y="516"/>
                    <a:pt x="284" y="516"/>
                  </a:cubicBezTo>
                  <a:cubicBezTo>
                    <a:pt x="349" y="516"/>
                    <a:pt x="413" y="490"/>
                    <a:pt x="465" y="439"/>
                  </a:cubicBezTo>
                  <a:cubicBezTo>
                    <a:pt x="568" y="349"/>
                    <a:pt x="568" y="181"/>
                    <a:pt x="465" y="78"/>
                  </a:cubicBezTo>
                  <a:cubicBezTo>
                    <a:pt x="413" y="26"/>
                    <a:pt x="349" y="0"/>
                    <a:pt x="2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21"/>
            <p:cNvSpPr/>
            <p:nvPr/>
          </p:nvSpPr>
          <p:spPr>
            <a:xfrm>
              <a:off x="6244667" y="1786514"/>
              <a:ext cx="23864" cy="21683"/>
            </a:xfrm>
            <a:custGeom>
              <a:rect b="b" l="l" r="r" t="t"/>
              <a:pathLst>
                <a:path extrusionOk="0" h="517" w="569">
                  <a:moveTo>
                    <a:pt x="290" y="1"/>
                  </a:moveTo>
                  <a:cubicBezTo>
                    <a:pt x="224" y="1"/>
                    <a:pt x="156" y="27"/>
                    <a:pt x="104" y="78"/>
                  </a:cubicBezTo>
                  <a:cubicBezTo>
                    <a:pt x="1" y="168"/>
                    <a:pt x="1" y="336"/>
                    <a:pt x="104" y="439"/>
                  </a:cubicBezTo>
                  <a:cubicBezTo>
                    <a:pt x="156" y="491"/>
                    <a:pt x="224" y="517"/>
                    <a:pt x="290" y="517"/>
                  </a:cubicBezTo>
                  <a:cubicBezTo>
                    <a:pt x="356" y="517"/>
                    <a:pt x="420" y="491"/>
                    <a:pt x="465" y="439"/>
                  </a:cubicBezTo>
                  <a:cubicBezTo>
                    <a:pt x="568" y="336"/>
                    <a:pt x="568" y="168"/>
                    <a:pt x="465" y="78"/>
                  </a:cubicBezTo>
                  <a:cubicBezTo>
                    <a:pt x="420" y="27"/>
                    <a:pt x="356" y="1"/>
                    <a:pt x="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21"/>
            <p:cNvSpPr/>
            <p:nvPr/>
          </p:nvSpPr>
          <p:spPr>
            <a:xfrm>
              <a:off x="5999112" y="1786514"/>
              <a:ext cx="23864" cy="21683"/>
            </a:xfrm>
            <a:custGeom>
              <a:rect b="b" l="l" r="r" t="t"/>
              <a:pathLst>
                <a:path extrusionOk="0" h="517" w="569">
                  <a:moveTo>
                    <a:pt x="284" y="1"/>
                  </a:moveTo>
                  <a:cubicBezTo>
                    <a:pt x="220" y="1"/>
                    <a:pt x="155" y="27"/>
                    <a:pt x="104" y="78"/>
                  </a:cubicBezTo>
                  <a:cubicBezTo>
                    <a:pt x="1" y="168"/>
                    <a:pt x="1" y="336"/>
                    <a:pt x="104" y="439"/>
                  </a:cubicBezTo>
                  <a:cubicBezTo>
                    <a:pt x="155" y="491"/>
                    <a:pt x="220" y="517"/>
                    <a:pt x="284" y="517"/>
                  </a:cubicBezTo>
                  <a:cubicBezTo>
                    <a:pt x="349" y="517"/>
                    <a:pt x="413" y="491"/>
                    <a:pt x="465" y="439"/>
                  </a:cubicBezTo>
                  <a:cubicBezTo>
                    <a:pt x="568" y="336"/>
                    <a:pt x="568" y="168"/>
                    <a:pt x="465" y="78"/>
                  </a:cubicBezTo>
                  <a:cubicBezTo>
                    <a:pt x="413" y="27"/>
                    <a:pt x="349" y="1"/>
                    <a:pt x="28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21"/>
            <p:cNvSpPr/>
            <p:nvPr/>
          </p:nvSpPr>
          <p:spPr>
            <a:xfrm>
              <a:off x="6244667" y="1540413"/>
              <a:ext cx="23864" cy="21683"/>
            </a:xfrm>
            <a:custGeom>
              <a:rect b="b" l="l" r="r" t="t"/>
              <a:pathLst>
                <a:path extrusionOk="0" h="517" w="569">
                  <a:moveTo>
                    <a:pt x="290" y="0"/>
                  </a:moveTo>
                  <a:cubicBezTo>
                    <a:pt x="224" y="0"/>
                    <a:pt x="156" y="26"/>
                    <a:pt x="104" y="78"/>
                  </a:cubicBezTo>
                  <a:cubicBezTo>
                    <a:pt x="1" y="181"/>
                    <a:pt x="1" y="349"/>
                    <a:pt x="104" y="439"/>
                  </a:cubicBezTo>
                  <a:cubicBezTo>
                    <a:pt x="156" y="490"/>
                    <a:pt x="224" y="516"/>
                    <a:pt x="290" y="516"/>
                  </a:cubicBezTo>
                  <a:cubicBezTo>
                    <a:pt x="356" y="516"/>
                    <a:pt x="420" y="490"/>
                    <a:pt x="465" y="439"/>
                  </a:cubicBezTo>
                  <a:cubicBezTo>
                    <a:pt x="568" y="349"/>
                    <a:pt x="568" y="181"/>
                    <a:pt x="465" y="78"/>
                  </a:cubicBezTo>
                  <a:cubicBezTo>
                    <a:pt x="420" y="26"/>
                    <a:pt x="356" y="0"/>
                    <a:pt x="29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21"/>
            <p:cNvSpPr/>
            <p:nvPr/>
          </p:nvSpPr>
          <p:spPr>
            <a:xfrm>
              <a:off x="5971013" y="1576607"/>
              <a:ext cx="24912" cy="21641"/>
            </a:xfrm>
            <a:custGeom>
              <a:rect b="b" l="l" r="r" t="t"/>
              <a:pathLst>
                <a:path extrusionOk="0" h="516" w="594">
                  <a:moveTo>
                    <a:pt x="288" y="0"/>
                  </a:moveTo>
                  <a:cubicBezTo>
                    <a:pt x="201" y="0"/>
                    <a:pt x="120" y="46"/>
                    <a:pt x="77" y="131"/>
                  </a:cubicBezTo>
                  <a:cubicBezTo>
                    <a:pt x="0" y="246"/>
                    <a:pt x="39" y="415"/>
                    <a:pt x="168" y="478"/>
                  </a:cubicBezTo>
                  <a:cubicBezTo>
                    <a:pt x="206" y="504"/>
                    <a:pt x="249" y="515"/>
                    <a:pt x="293" y="515"/>
                  </a:cubicBezTo>
                  <a:cubicBezTo>
                    <a:pt x="383" y="515"/>
                    <a:pt x="473" y="466"/>
                    <a:pt x="516" y="389"/>
                  </a:cubicBezTo>
                  <a:cubicBezTo>
                    <a:pt x="593" y="260"/>
                    <a:pt x="542" y="105"/>
                    <a:pt x="426" y="40"/>
                  </a:cubicBezTo>
                  <a:cubicBezTo>
                    <a:pt x="382" y="13"/>
                    <a:pt x="334" y="0"/>
                    <a:pt x="28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21"/>
            <p:cNvSpPr/>
            <p:nvPr/>
          </p:nvSpPr>
          <p:spPr>
            <a:xfrm>
              <a:off x="6272305" y="1750362"/>
              <a:ext cx="24367" cy="21809"/>
            </a:xfrm>
            <a:custGeom>
              <a:rect b="b" l="l" r="r" t="t"/>
              <a:pathLst>
                <a:path extrusionOk="0" h="520" w="581">
                  <a:moveTo>
                    <a:pt x="290" y="1"/>
                  </a:moveTo>
                  <a:cubicBezTo>
                    <a:pt x="203" y="1"/>
                    <a:pt x="116" y="49"/>
                    <a:pt x="64" y="127"/>
                  </a:cubicBezTo>
                  <a:cubicBezTo>
                    <a:pt x="0" y="256"/>
                    <a:pt x="38" y="411"/>
                    <a:pt x="155" y="488"/>
                  </a:cubicBezTo>
                  <a:cubicBezTo>
                    <a:pt x="196" y="509"/>
                    <a:pt x="240" y="519"/>
                    <a:pt x="283" y="519"/>
                  </a:cubicBezTo>
                  <a:cubicBezTo>
                    <a:pt x="375" y="519"/>
                    <a:pt x="463" y="473"/>
                    <a:pt x="516" y="385"/>
                  </a:cubicBezTo>
                  <a:cubicBezTo>
                    <a:pt x="580" y="270"/>
                    <a:pt x="542" y="101"/>
                    <a:pt x="413" y="37"/>
                  </a:cubicBezTo>
                  <a:cubicBezTo>
                    <a:pt x="375" y="12"/>
                    <a:pt x="333" y="1"/>
                    <a:pt x="2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21"/>
            <p:cNvSpPr/>
            <p:nvPr/>
          </p:nvSpPr>
          <p:spPr>
            <a:xfrm>
              <a:off x="6034802" y="1814068"/>
              <a:ext cx="24409" cy="21641"/>
            </a:xfrm>
            <a:custGeom>
              <a:rect b="b" l="l" r="r" t="t"/>
              <a:pathLst>
                <a:path extrusionOk="0" h="516" w="582">
                  <a:moveTo>
                    <a:pt x="284" y="0"/>
                  </a:moveTo>
                  <a:cubicBezTo>
                    <a:pt x="200" y="0"/>
                    <a:pt x="116" y="46"/>
                    <a:pt x="66" y="130"/>
                  </a:cubicBezTo>
                  <a:cubicBezTo>
                    <a:pt x="1" y="247"/>
                    <a:pt x="40" y="414"/>
                    <a:pt x="156" y="479"/>
                  </a:cubicBezTo>
                  <a:cubicBezTo>
                    <a:pt x="198" y="504"/>
                    <a:pt x="243" y="516"/>
                    <a:pt x="287" y="516"/>
                  </a:cubicBezTo>
                  <a:cubicBezTo>
                    <a:pt x="377" y="516"/>
                    <a:pt x="465" y="467"/>
                    <a:pt x="517" y="388"/>
                  </a:cubicBezTo>
                  <a:cubicBezTo>
                    <a:pt x="582" y="259"/>
                    <a:pt x="543" y="104"/>
                    <a:pt x="414" y="40"/>
                  </a:cubicBezTo>
                  <a:cubicBezTo>
                    <a:pt x="373" y="13"/>
                    <a:pt x="329" y="0"/>
                    <a:pt x="28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21"/>
            <p:cNvSpPr/>
            <p:nvPr/>
          </p:nvSpPr>
          <p:spPr>
            <a:xfrm>
              <a:off x="6208473" y="1512901"/>
              <a:ext cx="24912" cy="21809"/>
            </a:xfrm>
            <a:custGeom>
              <a:rect b="b" l="l" r="r" t="t"/>
              <a:pathLst>
                <a:path extrusionOk="0" h="520" w="594">
                  <a:moveTo>
                    <a:pt x="295" y="0"/>
                  </a:moveTo>
                  <a:cubicBezTo>
                    <a:pt x="204" y="0"/>
                    <a:pt x="116" y="49"/>
                    <a:pt x="64" y="128"/>
                  </a:cubicBezTo>
                  <a:cubicBezTo>
                    <a:pt x="0" y="257"/>
                    <a:pt x="39" y="412"/>
                    <a:pt x="168" y="489"/>
                  </a:cubicBezTo>
                  <a:cubicBezTo>
                    <a:pt x="205" y="509"/>
                    <a:pt x="247" y="519"/>
                    <a:pt x="289" y="519"/>
                  </a:cubicBezTo>
                  <a:cubicBezTo>
                    <a:pt x="380" y="519"/>
                    <a:pt x="472" y="474"/>
                    <a:pt x="516" y="386"/>
                  </a:cubicBezTo>
                  <a:cubicBezTo>
                    <a:pt x="594" y="269"/>
                    <a:pt x="542" y="102"/>
                    <a:pt x="425" y="37"/>
                  </a:cubicBezTo>
                  <a:cubicBezTo>
                    <a:pt x="383" y="12"/>
                    <a:pt x="339" y="0"/>
                    <a:pt x="29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21"/>
            <p:cNvSpPr/>
            <p:nvPr/>
          </p:nvSpPr>
          <p:spPr>
            <a:xfrm>
              <a:off x="5954237" y="1618463"/>
              <a:ext cx="23864" cy="21893"/>
            </a:xfrm>
            <a:custGeom>
              <a:rect b="b" l="l" r="r" t="t"/>
              <a:pathLst>
                <a:path extrusionOk="0" h="522" w="569">
                  <a:moveTo>
                    <a:pt x="281" y="1"/>
                  </a:moveTo>
                  <a:cubicBezTo>
                    <a:pt x="164" y="1"/>
                    <a:pt x="59" y="82"/>
                    <a:pt x="27" y="190"/>
                  </a:cubicBezTo>
                  <a:cubicBezTo>
                    <a:pt x="1" y="332"/>
                    <a:pt x="78" y="474"/>
                    <a:pt x="220" y="512"/>
                  </a:cubicBezTo>
                  <a:cubicBezTo>
                    <a:pt x="240" y="519"/>
                    <a:pt x="261" y="521"/>
                    <a:pt x="282" y="521"/>
                  </a:cubicBezTo>
                  <a:cubicBezTo>
                    <a:pt x="391" y="521"/>
                    <a:pt x="497" y="440"/>
                    <a:pt x="529" y="332"/>
                  </a:cubicBezTo>
                  <a:cubicBezTo>
                    <a:pt x="568" y="190"/>
                    <a:pt x="491" y="48"/>
                    <a:pt x="349" y="10"/>
                  </a:cubicBezTo>
                  <a:cubicBezTo>
                    <a:pt x="326" y="4"/>
                    <a:pt x="303" y="1"/>
                    <a:pt x="28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21"/>
            <p:cNvSpPr/>
            <p:nvPr/>
          </p:nvSpPr>
          <p:spPr>
            <a:xfrm>
              <a:off x="6289584" y="1708423"/>
              <a:ext cx="24367" cy="21767"/>
            </a:xfrm>
            <a:custGeom>
              <a:rect b="b" l="l" r="r" t="t"/>
              <a:pathLst>
                <a:path extrusionOk="0" h="519" w="581">
                  <a:moveTo>
                    <a:pt x="308" y="1"/>
                  </a:moveTo>
                  <a:cubicBezTo>
                    <a:pt x="185" y="1"/>
                    <a:pt x="73" y="75"/>
                    <a:pt x="39" y="199"/>
                  </a:cubicBezTo>
                  <a:cubicBezTo>
                    <a:pt x="1" y="328"/>
                    <a:pt x="91" y="470"/>
                    <a:pt x="220" y="508"/>
                  </a:cubicBezTo>
                  <a:cubicBezTo>
                    <a:pt x="245" y="515"/>
                    <a:pt x="269" y="518"/>
                    <a:pt x="294" y="518"/>
                  </a:cubicBezTo>
                  <a:cubicBezTo>
                    <a:pt x="408" y="518"/>
                    <a:pt x="510" y="445"/>
                    <a:pt x="543" y="328"/>
                  </a:cubicBezTo>
                  <a:cubicBezTo>
                    <a:pt x="581" y="186"/>
                    <a:pt x="491" y="44"/>
                    <a:pt x="362" y="6"/>
                  </a:cubicBezTo>
                  <a:cubicBezTo>
                    <a:pt x="344" y="2"/>
                    <a:pt x="326" y="1"/>
                    <a:pt x="30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21"/>
            <p:cNvSpPr/>
            <p:nvPr/>
          </p:nvSpPr>
          <p:spPr>
            <a:xfrm>
              <a:off x="6076993" y="1831557"/>
              <a:ext cx="23864" cy="21389"/>
            </a:xfrm>
            <a:custGeom>
              <a:rect b="b" l="l" r="r" t="t"/>
              <a:pathLst>
                <a:path extrusionOk="0" h="510" w="569">
                  <a:moveTo>
                    <a:pt x="276" y="0"/>
                  </a:moveTo>
                  <a:cubicBezTo>
                    <a:pt x="161" y="0"/>
                    <a:pt x="61" y="73"/>
                    <a:pt x="40" y="191"/>
                  </a:cubicBezTo>
                  <a:cubicBezTo>
                    <a:pt x="1" y="320"/>
                    <a:pt x="78" y="461"/>
                    <a:pt x="221" y="500"/>
                  </a:cubicBezTo>
                  <a:cubicBezTo>
                    <a:pt x="243" y="507"/>
                    <a:pt x="265" y="510"/>
                    <a:pt x="288" y="510"/>
                  </a:cubicBezTo>
                  <a:cubicBezTo>
                    <a:pt x="395" y="510"/>
                    <a:pt x="498" y="437"/>
                    <a:pt x="530" y="320"/>
                  </a:cubicBezTo>
                  <a:cubicBezTo>
                    <a:pt x="568" y="177"/>
                    <a:pt x="491" y="36"/>
                    <a:pt x="350" y="10"/>
                  </a:cubicBezTo>
                  <a:cubicBezTo>
                    <a:pt x="325" y="3"/>
                    <a:pt x="300" y="0"/>
                    <a:pt x="27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21"/>
            <p:cNvSpPr/>
            <p:nvPr/>
          </p:nvSpPr>
          <p:spPr>
            <a:xfrm>
              <a:off x="6166785" y="1495622"/>
              <a:ext cx="23864" cy="21431"/>
            </a:xfrm>
            <a:custGeom>
              <a:rect b="b" l="l" r="r" t="t"/>
              <a:pathLst>
                <a:path extrusionOk="0" h="511" w="569">
                  <a:moveTo>
                    <a:pt x="282" y="1"/>
                  </a:moveTo>
                  <a:cubicBezTo>
                    <a:pt x="175" y="1"/>
                    <a:pt x="72" y="74"/>
                    <a:pt x="40" y="191"/>
                  </a:cubicBezTo>
                  <a:cubicBezTo>
                    <a:pt x="1" y="334"/>
                    <a:pt x="78" y="475"/>
                    <a:pt x="221" y="501"/>
                  </a:cubicBezTo>
                  <a:cubicBezTo>
                    <a:pt x="245" y="508"/>
                    <a:pt x="270" y="511"/>
                    <a:pt x="294" y="511"/>
                  </a:cubicBezTo>
                  <a:cubicBezTo>
                    <a:pt x="409" y="511"/>
                    <a:pt x="511" y="438"/>
                    <a:pt x="542" y="320"/>
                  </a:cubicBezTo>
                  <a:cubicBezTo>
                    <a:pt x="568" y="191"/>
                    <a:pt x="491" y="50"/>
                    <a:pt x="350" y="11"/>
                  </a:cubicBezTo>
                  <a:cubicBezTo>
                    <a:pt x="327" y="4"/>
                    <a:pt x="305" y="1"/>
                    <a:pt x="28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21"/>
            <p:cNvSpPr/>
            <p:nvPr/>
          </p:nvSpPr>
          <p:spPr>
            <a:xfrm>
              <a:off x="5992611" y="1588015"/>
              <a:ext cx="173715" cy="129846"/>
            </a:xfrm>
            <a:custGeom>
              <a:rect b="b" l="l" r="r" t="t"/>
              <a:pathLst>
                <a:path extrusionOk="0" h="3096" w="4142">
                  <a:moveTo>
                    <a:pt x="711" y="0"/>
                  </a:moveTo>
                  <a:cubicBezTo>
                    <a:pt x="259" y="568"/>
                    <a:pt x="1" y="1277"/>
                    <a:pt x="1" y="2064"/>
                  </a:cubicBezTo>
                  <a:cubicBezTo>
                    <a:pt x="1" y="2412"/>
                    <a:pt x="53" y="2760"/>
                    <a:pt x="156" y="3095"/>
                  </a:cubicBezTo>
                  <a:lnTo>
                    <a:pt x="1626" y="3095"/>
                  </a:lnTo>
                  <a:cubicBezTo>
                    <a:pt x="2064" y="3095"/>
                    <a:pt x="2400" y="2748"/>
                    <a:pt x="2400" y="2322"/>
                  </a:cubicBezTo>
                  <a:cubicBezTo>
                    <a:pt x="2400" y="2232"/>
                    <a:pt x="2387" y="2141"/>
                    <a:pt x="2362" y="2064"/>
                  </a:cubicBezTo>
                  <a:lnTo>
                    <a:pt x="3110" y="2064"/>
                  </a:lnTo>
                  <a:cubicBezTo>
                    <a:pt x="3677" y="2064"/>
                    <a:pt x="4141" y="1599"/>
                    <a:pt x="4141" y="1032"/>
                  </a:cubicBezTo>
                  <a:cubicBezTo>
                    <a:pt x="4141" y="452"/>
                    <a:pt x="3677" y="0"/>
                    <a:pt x="311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21"/>
            <p:cNvSpPr/>
            <p:nvPr/>
          </p:nvSpPr>
          <p:spPr>
            <a:xfrm>
              <a:off x="6137596" y="1696176"/>
              <a:ext cx="135802" cy="64965"/>
            </a:xfrm>
            <a:custGeom>
              <a:rect b="b" l="l" r="r" t="t"/>
              <a:pathLst>
                <a:path extrusionOk="0" h="1549" w="3238">
                  <a:moveTo>
                    <a:pt x="774" y="1"/>
                  </a:moveTo>
                  <a:cubicBezTo>
                    <a:pt x="349" y="1"/>
                    <a:pt x="0" y="336"/>
                    <a:pt x="0" y="774"/>
                  </a:cubicBezTo>
                  <a:cubicBezTo>
                    <a:pt x="0" y="1200"/>
                    <a:pt x="349" y="1548"/>
                    <a:pt x="774" y="1548"/>
                  </a:cubicBezTo>
                  <a:lnTo>
                    <a:pt x="2580" y="1548"/>
                  </a:lnTo>
                  <a:cubicBezTo>
                    <a:pt x="2915" y="1097"/>
                    <a:pt x="3147" y="568"/>
                    <a:pt x="323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4" name="Google Shape;4724;p121"/>
          <p:cNvGrpSpPr/>
          <p:nvPr/>
        </p:nvGrpSpPr>
        <p:grpSpPr>
          <a:xfrm>
            <a:off x="5302457" y="1467942"/>
            <a:ext cx="412186" cy="412732"/>
            <a:chOff x="5302457" y="1467942"/>
            <a:chExt cx="412186" cy="412732"/>
          </a:xfrm>
        </p:grpSpPr>
        <p:sp>
          <p:nvSpPr>
            <p:cNvPr id="4725" name="Google Shape;4725;p121"/>
            <p:cNvSpPr/>
            <p:nvPr/>
          </p:nvSpPr>
          <p:spPr>
            <a:xfrm>
              <a:off x="5302457" y="1467942"/>
              <a:ext cx="412186" cy="412732"/>
            </a:xfrm>
            <a:custGeom>
              <a:rect b="b" l="l" r="r" t="t"/>
              <a:pathLst>
                <a:path extrusionOk="0" h="9841" w="9828">
                  <a:moveTo>
                    <a:pt x="4992" y="5675"/>
                  </a:moveTo>
                  <a:cubicBezTo>
                    <a:pt x="4979" y="5675"/>
                    <a:pt x="4979" y="5688"/>
                    <a:pt x="4979" y="5688"/>
                  </a:cubicBezTo>
                  <a:cubicBezTo>
                    <a:pt x="4966" y="5700"/>
                    <a:pt x="4953" y="5700"/>
                    <a:pt x="4953" y="5714"/>
                  </a:cubicBezTo>
                  <a:lnTo>
                    <a:pt x="4941" y="5714"/>
                  </a:lnTo>
                  <a:cubicBezTo>
                    <a:pt x="4941" y="5726"/>
                    <a:pt x="4927" y="5740"/>
                    <a:pt x="4915" y="5752"/>
                  </a:cubicBezTo>
                  <a:lnTo>
                    <a:pt x="4837" y="5675"/>
                  </a:lnTo>
                  <a:close/>
                  <a:moveTo>
                    <a:pt x="4915" y="0"/>
                  </a:moveTo>
                  <a:cubicBezTo>
                    <a:pt x="4631" y="0"/>
                    <a:pt x="4385" y="155"/>
                    <a:pt x="4256" y="375"/>
                  </a:cubicBezTo>
                  <a:cubicBezTo>
                    <a:pt x="4205" y="349"/>
                    <a:pt x="4141" y="323"/>
                    <a:pt x="4076" y="310"/>
                  </a:cubicBezTo>
                  <a:cubicBezTo>
                    <a:pt x="4012" y="292"/>
                    <a:pt x="3946" y="284"/>
                    <a:pt x="3880" y="284"/>
                  </a:cubicBezTo>
                  <a:cubicBezTo>
                    <a:pt x="3748" y="284"/>
                    <a:pt x="3616" y="318"/>
                    <a:pt x="3496" y="387"/>
                  </a:cubicBezTo>
                  <a:cubicBezTo>
                    <a:pt x="3250" y="529"/>
                    <a:pt x="3122" y="774"/>
                    <a:pt x="3109" y="1032"/>
                  </a:cubicBezTo>
                  <a:cubicBezTo>
                    <a:pt x="2851" y="1045"/>
                    <a:pt x="2593" y="1174"/>
                    <a:pt x="2451" y="1419"/>
                  </a:cubicBezTo>
                  <a:cubicBezTo>
                    <a:pt x="2348" y="1599"/>
                    <a:pt x="2322" y="1806"/>
                    <a:pt x="2373" y="2012"/>
                  </a:cubicBezTo>
                  <a:cubicBezTo>
                    <a:pt x="2399" y="2064"/>
                    <a:pt x="2413" y="2129"/>
                    <a:pt x="2451" y="2180"/>
                  </a:cubicBezTo>
                  <a:cubicBezTo>
                    <a:pt x="2219" y="2321"/>
                    <a:pt x="2077" y="2567"/>
                    <a:pt x="2077" y="2837"/>
                  </a:cubicBezTo>
                  <a:cubicBezTo>
                    <a:pt x="2077" y="3121"/>
                    <a:pt x="2219" y="3367"/>
                    <a:pt x="2451" y="3496"/>
                  </a:cubicBezTo>
                  <a:cubicBezTo>
                    <a:pt x="2413" y="3560"/>
                    <a:pt x="2399" y="3611"/>
                    <a:pt x="2373" y="3676"/>
                  </a:cubicBezTo>
                  <a:cubicBezTo>
                    <a:pt x="2322" y="3869"/>
                    <a:pt x="2348" y="4075"/>
                    <a:pt x="2451" y="4256"/>
                  </a:cubicBezTo>
                  <a:cubicBezTo>
                    <a:pt x="2464" y="4269"/>
                    <a:pt x="2477" y="4295"/>
                    <a:pt x="2490" y="4308"/>
                  </a:cubicBezTo>
                  <a:cubicBezTo>
                    <a:pt x="2103" y="4218"/>
                    <a:pt x="1703" y="4166"/>
                    <a:pt x="1304" y="4166"/>
                  </a:cubicBezTo>
                  <a:lnTo>
                    <a:pt x="774" y="4166"/>
                  </a:lnTo>
                  <a:cubicBezTo>
                    <a:pt x="349" y="4166"/>
                    <a:pt x="0" y="4514"/>
                    <a:pt x="0" y="4940"/>
                  </a:cubicBezTo>
                  <a:lnTo>
                    <a:pt x="0" y="9067"/>
                  </a:lnTo>
                  <a:cubicBezTo>
                    <a:pt x="0" y="9492"/>
                    <a:pt x="349" y="9841"/>
                    <a:pt x="774" y="9841"/>
                  </a:cubicBezTo>
                  <a:lnTo>
                    <a:pt x="9054" y="9841"/>
                  </a:lnTo>
                  <a:cubicBezTo>
                    <a:pt x="9454" y="9841"/>
                    <a:pt x="9790" y="9544"/>
                    <a:pt x="9828" y="9144"/>
                  </a:cubicBezTo>
                  <a:lnTo>
                    <a:pt x="9828" y="9067"/>
                  </a:lnTo>
                  <a:lnTo>
                    <a:pt x="9828" y="4940"/>
                  </a:lnTo>
                  <a:cubicBezTo>
                    <a:pt x="9828" y="4514"/>
                    <a:pt x="9480" y="4166"/>
                    <a:pt x="9054" y="4166"/>
                  </a:cubicBezTo>
                  <a:lnTo>
                    <a:pt x="8526" y="4166"/>
                  </a:lnTo>
                  <a:cubicBezTo>
                    <a:pt x="8126" y="4166"/>
                    <a:pt x="7726" y="4218"/>
                    <a:pt x="7339" y="4308"/>
                  </a:cubicBezTo>
                  <a:cubicBezTo>
                    <a:pt x="7352" y="4295"/>
                    <a:pt x="7365" y="4269"/>
                    <a:pt x="7365" y="4256"/>
                  </a:cubicBezTo>
                  <a:cubicBezTo>
                    <a:pt x="7481" y="4075"/>
                    <a:pt x="7506" y="3869"/>
                    <a:pt x="7443" y="3676"/>
                  </a:cubicBezTo>
                  <a:cubicBezTo>
                    <a:pt x="7429" y="3611"/>
                    <a:pt x="7403" y="3560"/>
                    <a:pt x="7378" y="3496"/>
                  </a:cubicBezTo>
                  <a:cubicBezTo>
                    <a:pt x="7597" y="3367"/>
                    <a:pt x="7752" y="3121"/>
                    <a:pt x="7752" y="2837"/>
                  </a:cubicBezTo>
                  <a:cubicBezTo>
                    <a:pt x="7752" y="2567"/>
                    <a:pt x="7597" y="2321"/>
                    <a:pt x="7378" y="2180"/>
                  </a:cubicBezTo>
                  <a:cubicBezTo>
                    <a:pt x="7403" y="2129"/>
                    <a:pt x="7429" y="2064"/>
                    <a:pt x="7443" y="2012"/>
                  </a:cubicBezTo>
                  <a:cubicBezTo>
                    <a:pt x="7506" y="1806"/>
                    <a:pt x="7481" y="1599"/>
                    <a:pt x="7365" y="1419"/>
                  </a:cubicBezTo>
                  <a:cubicBezTo>
                    <a:pt x="7236" y="1174"/>
                    <a:pt x="6978" y="1045"/>
                    <a:pt x="6720" y="1032"/>
                  </a:cubicBezTo>
                  <a:cubicBezTo>
                    <a:pt x="6707" y="774"/>
                    <a:pt x="6578" y="529"/>
                    <a:pt x="6333" y="387"/>
                  </a:cubicBezTo>
                  <a:cubicBezTo>
                    <a:pt x="6213" y="318"/>
                    <a:pt x="6081" y="284"/>
                    <a:pt x="5946" y="284"/>
                  </a:cubicBezTo>
                  <a:cubicBezTo>
                    <a:pt x="5878" y="284"/>
                    <a:pt x="5809" y="292"/>
                    <a:pt x="5740" y="310"/>
                  </a:cubicBezTo>
                  <a:cubicBezTo>
                    <a:pt x="5689" y="323"/>
                    <a:pt x="5624" y="349"/>
                    <a:pt x="5572" y="375"/>
                  </a:cubicBezTo>
                  <a:cubicBezTo>
                    <a:pt x="5443" y="155"/>
                    <a:pt x="5198" y="0"/>
                    <a:pt x="491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21"/>
            <p:cNvSpPr/>
            <p:nvPr/>
          </p:nvSpPr>
          <p:spPr>
            <a:xfrm>
              <a:off x="5497727" y="1489541"/>
              <a:ext cx="21683" cy="43324"/>
            </a:xfrm>
            <a:custGeom>
              <a:rect b="b" l="l" r="r" t="t"/>
              <a:pathLst>
                <a:path extrusionOk="0" h="1033" w="517">
                  <a:moveTo>
                    <a:pt x="259" y="1"/>
                  </a:moveTo>
                  <a:cubicBezTo>
                    <a:pt x="116" y="1"/>
                    <a:pt x="1" y="117"/>
                    <a:pt x="1" y="259"/>
                  </a:cubicBezTo>
                  <a:lnTo>
                    <a:pt x="1" y="775"/>
                  </a:lnTo>
                  <a:cubicBezTo>
                    <a:pt x="1" y="917"/>
                    <a:pt x="116" y="1033"/>
                    <a:pt x="259" y="1033"/>
                  </a:cubicBezTo>
                  <a:cubicBezTo>
                    <a:pt x="400" y="1033"/>
                    <a:pt x="517" y="917"/>
                    <a:pt x="517" y="775"/>
                  </a:cubicBezTo>
                  <a:lnTo>
                    <a:pt x="517" y="259"/>
                  </a:lnTo>
                  <a:cubicBezTo>
                    <a:pt x="517" y="117"/>
                    <a:pt x="400"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21"/>
            <p:cNvSpPr/>
            <p:nvPr/>
          </p:nvSpPr>
          <p:spPr>
            <a:xfrm>
              <a:off x="5497727" y="1641026"/>
              <a:ext cx="21683" cy="43282"/>
            </a:xfrm>
            <a:custGeom>
              <a:rect b="b" l="l" r="r" t="t"/>
              <a:pathLst>
                <a:path extrusionOk="0" h="1032" w="517">
                  <a:moveTo>
                    <a:pt x="259" y="0"/>
                  </a:moveTo>
                  <a:cubicBezTo>
                    <a:pt x="116" y="0"/>
                    <a:pt x="1" y="117"/>
                    <a:pt x="1" y="258"/>
                  </a:cubicBezTo>
                  <a:lnTo>
                    <a:pt x="1" y="774"/>
                  </a:lnTo>
                  <a:cubicBezTo>
                    <a:pt x="1" y="916"/>
                    <a:pt x="116" y="1032"/>
                    <a:pt x="259" y="1032"/>
                  </a:cubicBezTo>
                  <a:cubicBezTo>
                    <a:pt x="400" y="1032"/>
                    <a:pt x="517" y="916"/>
                    <a:pt x="517" y="774"/>
                  </a:cubicBezTo>
                  <a:lnTo>
                    <a:pt x="517" y="258"/>
                  </a:lnTo>
                  <a:cubicBezTo>
                    <a:pt x="517" y="117"/>
                    <a:pt x="400"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21"/>
            <p:cNvSpPr/>
            <p:nvPr/>
          </p:nvSpPr>
          <p:spPr>
            <a:xfrm>
              <a:off x="5452810" y="1501284"/>
              <a:ext cx="35733" cy="40220"/>
            </a:xfrm>
            <a:custGeom>
              <a:rect b="b" l="l" r="r" t="t"/>
              <a:pathLst>
                <a:path extrusionOk="0" h="959" w="852">
                  <a:moveTo>
                    <a:pt x="296" y="0"/>
                  </a:moveTo>
                  <a:cubicBezTo>
                    <a:pt x="254" y="0"/>
                    <a:pt x="210" y="10"/>
                    <a:pt x="169" y="30"/>
                  </a:cubicBezTo>
                  <a:cubicBezTo>
                    <a:pt x="40" y="108"/>
                    <a:pt x="1" y="263"/>
                    <a:pt x="78" y="392"/>
                  </a:cubicBezTo>
                  <a:lnTo>
                    <a:pt x="336" y="830"/>
                  </a:lnTo>
                  <a:cubicBezTo>
                    <a:pt x="375" y="921"/>
                    <a:pt x="465" y="959"/>
                    <a:pt x="556" y="959"/>
                  </a:cubicBezTo>
                  <a:cubicBezTo>
                    <a:pt x="594" y="959"/>
                    <a:pt x="646" y="947"/>
                    <a:pt x="685" y="933"/>
                  </a:cubicBezTo>
                  <a:cubicBezTo>
                    <a:pt x="814" y="856"/>
                    <a:pt x="852" y="701"/>
                    <a:pt x="775" y="572"/>
                  </a:cubicBezTo>
                  <a:lnTo>
                    <a:pt x="517" y="134"/>
                  </a:lnTo>
                  <a:cubicBezTo>
                    <a:pt x="473" y="46"/>
                    <a:pt x="387" y="0"/>
                    <a:pt x="29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21"/>
            <p:cNvSpPr/>
            <p:nvPr/>
          </p:nvSpPr>
          <p:spPr>
            <a:xfrm>
              <a:off x="5421439" y="1532948"/>
              <a:ext cx="43324" cy="32378"/>
            </a:xfrm>
            <a:custGeom>
              <a:rect b="b" l="l" r="r" t="t"/>
              <a:pathLst>
                <a:path extrusionOk="0" h="772" w="1033">
                  <a:moveTo>
                    <a:pt x="292" y="0"/>
                  </a:moveTo>
                  <a:cubicBezTo>
                    <a:pt x="205" y="0"/>
                    <a:pt x="118" y="49"/>
                    <a:pt x="66" y="127"/>
                  </a:cubicBezTo>
                  <a:cubicBezTo>
                    <a:pt x="1" y="256"/>
                    <a:pt x="40" y="410"/>
                    <a:pt x="156" y="488"/>
                  </a:cubicBezTo>
                  <a:lnTo>
                    <a:pt x="607" y="746"/>
                  </a:lnTo>
                  <a:cubicBezTo>
                    <a:pt x="646" y="759"/>
                    <a:pt x="697" y="771"/>
                    <a:pt x="736" y="771"/>
                  </a:cubicBezTo>
                  <a:cubicBezTo>
                    <a:pt x="826" y="771"/>
                    <a:pt x="917" y="733"/>
                    <a:pt x="955" y="642"/>
                  </a:cubicBezTo>
                  <a:cubicBezTo>
                    <a:pt x="1033" y="527"/>
                    <a:pt x="994" y="359"/>
                    <a:pt x="865" y="295"/>
                  </a:cubicBezTo>
                  <a:lnTo>
                    <a:pt x="413" y="37"/>
                  </a:lnTo>
                  <a:cubicBezTo>
                    <a:pt x="376" y="12"/>
                    <a:pt x="334" y="0"/>
                    <a:pt x="292"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21"/>
            <p:cNvSpPr/>
            <p:nvPr/>
          </p:nvSpPr>
          <p:spPr>
            <a:xfrm>
              <a:off x="5411206" y="1576104"/>
              <a:ext cx="43282" cy="21683"/>
            </a:xfrm>
            <a:custGeom>
              <a:rect b="b" l="l" r="r" t="t"/>
              <a:pathLst>
                <a:path extrusionOk="0" h="517" w="1032">
                  <a:moveTo>
                    <a:pt x="258" y="0"/>
                  </a:moveTo>
                  <a:cubicBezTo>
                    <a:pt x="116" y="0"/>
                    <a:pt x="0" y="117"/>
                    <a:pt x="0" y="258"/>
                  </a:cubicBezTo>
                  <a:cubicBezTo>
                    <a:pt x="0" y="401"/>
                    <a:pt x="116" y="516"/>
                    <a:pt x="258" y="516"/>
                  </a:cubicBezTo>
                  <a:lnTo>
                    <a:pt x="774" y="516"/>
                  </a:lnTo>
                  <a:cubicBezTo>
                    <a:pt x="915" y="516"/>
                    <a:pt x="1032" y="401"/>
                    <a:pt x="1032" y="258"/>
                  </a:cubicBezTo>
                  <a:cubicBezTo>
                    <a:pt x="1032" y="117"/>
                    <a:pt x="915"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21"/>
            <p:cNvSpPr/>
            <p:nvPr/>
          </p:nvSpPr>
          <p:spPr>
            <a:xfrm>
              <a:off x="5421439" y="1608649"/>
              <a:ext cx="43324" cy="32420"/>
            </a:xfrm>
            <a:custGeom>
              <a:rect b="b" l="l" r="r" t="t"/>
              <a:pathLst>
                <a:path extrusionOk="0" h="773" w="1033">
                  <a:moveTo>
                    <a:pt x="738" y="1"/>
                  </a:moveTo>
                  <a:cubicBezTo>
                    <a:pt x="695" y="1"/>
                    <a:pt x="650" y="12"/>
                    <a:pt x="607" y="37"/>
                  </a:cubicBezTo>
                  <a:lnTo>
                    <a:pt x="156" y="295"/>
                  </a:lnTo>
                  <a:cubicBezTo>
                    <a:pt x="40" y="359"/>
                    <a:pt x="1" y="528"/>
                    <a:pt x="66" y="643"/>
                  </a:cubicBezTo>
                  <a:cubicBezTo>
                    <a:pt x="117" y="734"/>
                    <a:pt x="207" y="772"/>
                    <a:pt x="285" y="772"/>
                  </a:cubicBezTo>
                  <a:cubicBezTo>
                    <a:pt x="336" y="772"/>
                    <a:pt x="375" y="760"/>
                    <a:pt x="413" y="746"/>
                  </a:cubicBezTo>
                  <a:lnTo>
                    <a:pt x="865" y="488"/>
                  </a:lnTo>
                  <a:cubicBezTo>
                    <a:pt x="994" y="411"/>
                    <a:pt x="1033" y="256"/>
                    <a:pt x="955" y="127"/>
                  </a:cubicBezTo>
                  <a:cubicBezTo>
                    <a:pt x="912" y="49"/>
                    <a:pt x="828" y="1"/>
                    <a:pt x="73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21"/>
            <p:cNvSpPr/>
            <p:nvPr/>
          </p:nvSpPr>
          <p:spPr>
            <a:xfrm>
              <a:off x="5452810" y="1632470"/>
              <a:ext cx="35733" cy="40514"/>
            </a:xfrm>
            <a:custGeom>
              <a:rect b="b" l="l" r="r" t="t"/>
              <a:pathLst>
                <a:path extrusionOk="0" h="966" w="852">
                  <a:moveTo>
                    <a:pt x="554" y="0"/>
                  </a:moveTo>
                  <a:cubicBezTo>
                    <a:pt x="464" y="0"/>
                    <a:pt x="380" y="49"/>
                    <a:pt x="336" y="127"/>
                  </a:cubicBezTo>
                  <a:lnTo>
                    <a:pt x="78" y="579"/>
                  </a:lnTo>
                  <a:cubicBezTo>
                    <a:pt x="1" y="694"/>
                    <a:pt x="40" y="862"/>
                    <a:pt x="169" y="926"/>
                  </a:cubicBezTo>
                  <a:cubicBezTo>
                    <a:pt x="207" y="952"/>
                    <a:pt x="259" y="965"/>
                    <a:pt x="298" y="965"/>
                  </a:cubicBezTo>
                  <a:cubicBezTo>
                    <a:pt x="388" y="965"/>
                    <a:pt x="479" y="914"/>
                    <a:pt x="517" y="836"/>
                  </a:cubicBezTo>
                  <a:lnTo>
                    <a:pt x="775" y="385"/>
                  </a:lnTo>
                  <a:cubicBezTo>
                    <a:pt x="852" y="269"/>
                    <a:pt x="814" y="101"/>
                    <a:pt x="685" y="37"/>
                  </a:cubicBezTo>
                  <a:cubicBezTo>
                    <a:pt x="643" y="12"/>
                    <a:pt x="598" y="0"/>
                    <a:pt x="55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21"/>
            <p:cNvSpPr/>
            <p:nvPr/>
          </p:nvSpPr>
          <p:spPr>
            <a:xfrm>
              <a:off x="5508547" y="1489541"/>
              <a:ext cx="10862" cy="43324"/>
            </a:xfrm>
            <a:custGeom>
              <a:rect b="b" l="l" r="r" t="t"/>
              <a:pathLst>
                <a:path extrusionOk="0" h="1033" w="259">
                  <a:moveTo>
                    <a:pt x="1" y="1"/>
                  </a:moveTo>
                  <a:lnTo>
                    <a:pt x="1" y="1033"/>
                  </a:lnTo>
                  <a:cubicBezTo>
                    <a:pt x="142" y="1033"/>
                    <a:pt x="259" y="917"/>
                    <a:pt x="259" y="775"/>
                  </a:cubicBezTo>
                  <a:lnTo>
                    <a:pt x="259" y="259"/>
                  </a:lnTo>
                  <a:cubicBezTo>
                    <a:pt x="259" y="117"/>
                    <a:pt x="142" y="1"/>
                    <a:pt x="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21"/>
            <p:cNvSpPr/>
            <p:nvPr/>
          </p:nvSpPr>
          <p:spPr>
            <a:xfrm>
              <a:off x="5508547" y="1641026"/>
              <a:ext cx="10862" cy="43282"/>
            </a:xfrm>
            <a:custGeom>
              <a:rect b="b" l="l" r="r" t="t"/>
              <a:pathLst>
                <a:path extrusionOk="0" h="1032" w="259">
                  <a:moveTo>
                    <a:pt x="1" y="0"/>
                  </a:moveTo>
                  <a:lnTo>
                    <a:pt x="1" y="1032"/>
                  </a:lnTo>
                  <a:cubicBezTo>
                    <a:pt x="142" y="1032"/>
                    <a:pt x="259" y="916"/>
                    <a:pt x="259" y="774"/>
                  </a:cubicBezTo>
                  <a:lnTo>
                    <a:pt x="259" y="258"/>
                  </a:lnTo>
                  <a:cubicBezTo>
                    <a:pt x="259" y="117"/>
                    <a:pt x="142" y="0"/>
                    <a:pt x="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21"/>
            <p:cNvSpPr/>
            <p:nvPr/>
          </p:nvSpPr>
          <p:spPr>
            <a:xfrm>
              <a:off x="5528552" y="1632470"/>
              <a:ext cx="35733" cy="40514"/>
            </a:xfrm>
            <a:custGeom>
              <a:rect b="b" l="l" r="r" t="t"/>
              <a:pathLst>
                <a:path extrusionOk="0" h="966" w="852">
                  <a:moveTo>
                    <a:pt x="299" y="0"/>
                  </a:moveTo>
                  <a:cubicBezTo>
                    <a:pt x="256" y="0"/>
                    <a:pt x="211" y="12"/>
                    <a:pt x="169" y="37"/>
                  </a:cubicBezTo>
                  <a:cubicBezTo>
                    <a:pt x="40" y="101"/>
                    <a:pt x="0" y="269"/>
                    <a:pt x="78" y="385"/>
                  </a:cubicBezTo>
                  <a:lnTo>
                    <a:pt x="336" y="836"/>
                  </a:lnTo>
                  <a:cubicBezTo>
                    <a:pt x="375" y="914"/>
                    <a:pt x="465" y="965"/>
                    <a:pt x="555" y="965"/>
                  </a:cubicBezTo>
                  <a:cubicBezTo>
                    <a:pt x="594" y="965"/>
                    <a:pt x="645" y="952"/>
                    <a:pt x="684" y="926"/>
                  </a:cubicBezTo>
                  <a:cubicBezTo>
                    <a:pt x="813" y="862"/>
                    <a:pt x="852" y="694"/>
                    <a:pt x="774" y="579"/>
                  </a:cubicBezTo>
                  <a:lnTo>
                    <a:pt x="516" y="127"/>
                  </a:lnTo>
                  <a:cubicBezTo>
                    <a:pt x="473" y="49"/>
                    <a:pt x="389" y="0"/>
                    <a:pt x="29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21"/>
            <p:cNvSpPr/>
            <p:nvPr/>
          </p:nvSpPr>
          <p:spPr>
            <a:xfrm>
              <a:off x="5552332" y="1608649"/>
              <a:ext cx="43324" cy="32420"/>
            </a:xfrm>
            <a:custGeom>
              <a:rect b="b" l="l" r="r" t="t"/>
              <a:pathLst>
                <a:path extrusionOk="0" h="773" w="1033">
                  <a:moveTo>
                    <a:pt x="296" y="1"/>
                  </a:moveTo>
                  <a:cubicBezTo>
                    <a:pt x="206" y="1"/>
                    <a:pt x="122" y="49"/>
                    <a:pt x="78" y="127"/>
                  </a:cubicBezTo>
                  <a:cubicBezTo>
                    <a:pt x="1" y="256"/>
                    <a:pt x="40" y="411"/>
                    <a:pt x="169" y="488"/>
                  </a:cubicBezTo>
                  <a:lnTo>
                    <a:pt x="620" y="746"/>
                  </a:lnTo>
                  <a:cubicBezTo>
                    <a:pt x="659" y="760"/>
                    <a:pt x="697" y="772"/>
                    <a:pt x="749" y="772"/>
                  </a:cubicBezTo>
                  <a:cubicBezTo>
                    <a:pt x="826" y="772"/>
                    <a:pt x="917" y="734"/>
                    <a:pt x="969" y="643"/>
                  </a:cubicBezTo>
                  <a:cubicBezTo>
                    <a:pt x="1033" y="528"/>
                    <a:pt x="994" y="359"/>
                    <a:pt x="878" y="295"/>
                  </a:cubicBezTo>
                  <a:lnTo>
                    <a:pt x="427" y="37"/>
                  </a:lnTo>
                  <a:cubicBezTo>
                    <a:pt x="385" y="12"/>
                    <a:pt x="340" y="1"/>
                    <a:pt x="29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21"/>
            <p:cNvSpPr/>
            <p:nvPr/>
          </p:nvSpPr>
          <p:spPr>
            <a:xfrm>
              <a:off x="5562649" y="1576104"/>
              <a:ext cx="43324" cy="21683"/>
            </a:xfrm>
            <a:custGeom>
              <a:rect b="b" l="l" r="r" t="t"/>
              <a:pathLst>
                <a:path extrusionOk="0" h="517" w="1033">
                  <a:moveTo>
                    <a:pt x="258" y="0"/>
                  </a:moveTo>
                  <a:cubicBezTo>
                    <a:pt x="116" y="0"/>
                    <a:pt x="0" y="117"/>
                    <a:pt x="0" y="258"/>
                  </a:cubicBezTo>
                  <a:cubicBezTo>
                    <a:pt x="0" y="401"/>
                    <a:pt x="116" y="516"/>
                    <a:pt x="258" y="516"/>
                  </a:cubicBezTo>
                  <a:lnTo>
                    <a:pt x="774" y="516"/>
                  </a:lnTo>
                  <a:cubicBezTo>
                    <a:pt x="916" y="516"/>
                    <a:pt x="1032" y="401"/>
                    <a:pt x="1032" y="258"/>
                  </a:cubicBezTo>
                  <a:cubicBezTo>
                    <a:pt x="1032" y="117"/>
                    <a:pt x="916"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21"/>
            <p:cNvSpPr/>
            <p:nvPr/>
          </p:nvSpPr>
          <p:spPr>
            <a:xfrm>
              <a:off x="5552332" y="1532948"/>
              <a:ext cx="43324" cy="32378"/>
            </a:xfrm>
            <a:custGeom>
              <a:rect b="b" l="l" r="r" t="t"/>
              <a:pathLst>
                <a:path extrusionOk="0" h="772" w="1033">
                  <a:moveTo>
                    <a:pt x="742" y="0"/>
                  </a:moveTo>
                  <a:cubicBezTo>
                    <a:pt x="700" y="0"/>
                    <a:pt x="658" y="12"/>
                    <a:pt x="620" y="37"/>
                  </a:cubicBezTo>
                  <a:lnTo>
                    <a:pt x="169" y="295"/>
                  </a:lnTo>
                  <a:cubicBezTo>
                    <a:pt x="40" y="359"/>
                    <a:pt x="1" y="527"/>
                    <a:pt x="78" y="642"/>
                  </a:cubicBezTo>
                  <a:cubicBezTo>
                    <a:pt x="117" y="733"/>
                    <a:pt x="207" y="771"/>
                    <a:pt x="298" y="771"/>
                  </a:cubicBezTo>
                  <a:cubicBezTo>
                    <a:pt x="336" y="771"/>
                    <a:pt x="388" y="759"/>
                    <a:pt x="427" y="746"/>
                  </a:cubicBezTo>
                  <a:lnTo>
                    <a:pt x="878" y="488"/>
                  </a:lnTo>
                  <a:cubicBezTo>
                    <a:pt x="994" y="410"/>
                    <a:pt x="1033" y="256"/>
                    <a:pt x="969" y="127"/>
                  </a:cubicBezTo>
                  <a:cubicBezTo>
                    <a:pt x="917" y="49"/>
                    <a:pt x="829" y="0"/>
                    <a:pt x="742"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21"/>
            <p:cNvSpPr/>
            <p:nvPr/>
          </p:nvSpPr>
          <p:spPr>
            <a:xfrm>
              <a:off x="5528552" y="1501284"/>
              <a:ext cx="35733" cy="40220"/>
            </a:xfrm>
            <a:custGeom>
              <a:rect b="b" l="l" r="r" t="t"/>
              <a:pathLst>
                <a:path extrusionOk="0" h="959" w="852">
                  <a:moveTo>
                    <a:pt x="557" y="0"/>
                  </a:moveTo>
                  <a:cubicBezTo>
                    <a:pt x="466" y="0"/>
                    <a:pt x="380" y="46"/>
                    <a:pt x="336" y="134"/>
                  </a:cubicBezTo>
                  <a:lnTo>
                    <a:pt x="78" y="572"/>
                  </a:lnTo>
                  <a:cubicBezTo>
                    <a:pt x="0" y="701"/>
                    <a:pt x="40" y="856"/>
                    <a:pt x="169" y="933"/>
                  </a:cubicBezTo>
                  <a:cubicBezTo>
                    <a:pt x="207" y="947"/>
                    <a:pt x="258" y="959"/>
                    <a:pt x="298" y="959"/>
                  </a:cubicBezTo>
                  <a:cubicBezTo>
                    <a:pt x="387" y="959"/>
                    <a:pt x="478" y="921"/>
                    <a:pt x="516" y="830"/>
                  </a:cubicBezTo>
                  <a:lnTo>
                    <a:pt x="774" y="392"/>
                  </a:lnTo>
                  <a:cubicBezTo>
                    <a:pt x="852" y="263"/>
                    <a:pt x="813" y="108"/>
                    <a:pt x="684" y="30"/>
                  </a:cubicBezTo>
                  <a:cubicBezTo>
                    <a:pt x="643" y="10"/>
                    <a:pt x="600" y="0"/>
                    <a:pt x="55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21"/>
            <p:cNvSpPr/>
            <p:nvPr/>
          </p:nvSpPr>
          <p:spPr>
            <a:xfrm>
              <a:off x="5432847" y="1511181"/>
              <a:ext cx="151487" cy="151487"/>
            </a:xfrm>
            <a:custGeom>
              <a:rect b="b" l="l" r="r" t="t"/>
              <a:pathLst>
                <a:path extrusionOk="0" h="3612" w="3612">
                  <a:moveTo>
                    <a:pt x="1806" y="1"/>
                  </a:moveTo>
                  <a:cubicBezTo>
                    <a:pt x="812" y="1"/>
                    <a:pt x="0" y="814"/>
                    <a:pt x="0" y="1806"/>
                  </a:cubicBezTo>
                  <a:cubicBezTo>
                    <a:pt x="0" y="2800"/>
                    <a:pt x="812" y="3612"/>
                    <a:pt x="1806" y="3612"/>
                  </a:cubicBezTo>
                  <a:cubicBezTo>
                    <a:pt x="2798" y="3612"/>
                    <a:pt x="3611" y="2800"/>
                    <a:pt x="3611" y="1806"/>
                  </a:cubicBezTo>
                  <a:cubicBezTo>
                    <a:pt x="3611" y="814"/>
                    <a:pt x="2798" y="1"/>
                    <a:pt x="1806"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21"/>
            <p:cNvSpPr/>
            <p:nvPr/>
          </p:nvSpPr>
          <p:spPr>
            <a:xfrm>
              <a:off x="5324098" y="1664302"/>
              <a:ext cx="216956" cy="194769"/>
            </a:xfrm>
            <a:custGeom>
              <a:rect b="b" l="l" r="r" t="t"/>
              <a:pathLst>
                <a:path extrusionOk="0" h="4644" w="5173">
                  <a:moveTo>
                    <a:pt x="258" y="0"/>
                  </a:moveTo>
                  <a:cubicBezTo>
                    <a:pt x="117" y="0"/>
                    <a:pt x="0" y="116"/>
                    <a:pt x="0" y="258"/>
                  </a:cubicBezTo>
                  <a:lnTo>
                    <a:pt x="0" y="4385"/>
                  </a:lnTo>
                  <a:cubicBezTo>
                    <a:pt x="0" y="4526"/>
                    <a:pt x="117" y="4643"/>
                    <a:pt x="258" y="4643"/>
                  </a:cubicBezTo>
                  <a:lnTo>
                    <a:pt x="4915" y="4643"/>
                  </a:lnTo>
                  <a:cubicBezTo>
                    <a:pt x="5056" y="4643"/>
                    <a:pt x="5173" y="4526"/>
                    <a:pt x="5173" y="4385"/>
                  </a:cubicBezTo>
                  <a:cubicBezTo>
                    <a:pt x="5173" y="3211"/>
                    <a:pt x="4721" y="2115"/>
                    <a:pt x="3883" y="1276"/>
                  </a:cubicBezTo>
                  <a:cubicBezTo>
                    <a:pt x="3057" y="451"/>
                    <a:pt x="1961" y="0"/>
                    <a:pt x="78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21"/>
            <p:cNvSpPr/>
            <p:nvPr/>
          </p:nvSpPr>
          <p:spPr>
            <a:xfrm>
              <a:off x="5324098" y="1707542"/>
              <a:ext cx="173674" cy="151529"/>
            </a:xfrm>
            <a:custGeom>
              <a:rect b="b" l="l" r="r" t="t"/>
              <a:pathLst>
                <a:path extrusionOk="0" h="3613" w="4141">
                  <a:moveTo>
                    <a:pt x="0" y="1"/>
                  </a:moveTo>
                  <a:lnTo>
                    <a:pt x="0" y="517"/>
                  </a:lnTo>
                  <a:lnTo>
                    <a:pt x="788" y="517"/>
                  </a:lnTo>
                  <a:cubicBezTo>
                    <a:pt x="2348" y="517"/>
                    <a:pt x="3625" y="1793"/>
                    <a:pt x="3625" y="3354"/>
                  </a:cubicBezTo>
                  <a:lnTo>
                    <a:pt x="3625" y="3612"/>
                  </a:lnTo>
                  <a:lnTo>
                    <a:pt x="4141" y="3612"/>
                  </a:lnTo>
                  <a:lnTo>
                    <a:pt x="4141" y="3354"/>
                  </a:lnTo>
                  <a:cubicBezTo>
                    <a:pt x="4141" y="1509"/>
                    <a:pt x="2631" y="1"/>
                    <a:pt x="78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21"/>
            <p:cNvSpPr/>
            <p:nvPr/>
          </p:nvSpPr>
          <p:spPr>
            <a:xfrm>
              <a:off x="5324098" y="1750823"/>
              <a:ext cx="130391" cy="108247"/>
            </a:xfrm>
            <a:custGeom>
              <a:rect b="b" l="l" r="r" t="t"/>
              <a:pathLst>
                <a:path extrusionOk="0" h="2581" w="3109">
                  <a:moveTo>
                    <a:pt x="0" y="1"/>
                  </a:moveTo>
                  <a:lnTo>
                    <a:pt x="0" y="517"/>
                  </a:lnTo>
                  <a:lnTo>
                    <a:pt x="788" y="517"/>
                  </a:lnTo>
                  <a:cubicBezTo>
                    <a:pt x="1780" y="517"/>
                    <a:pt x="2593" y="1329"/>
                    <a:pt x="2593" y="2322"/>
                  </a:cubicBezTo>
                  <a:lnTo>
                    <a:pt x="2593" y="2580"/>
                  </a:lnTo>
                  <a:lnTo>
                    <a:pt x="3109" y="2580"/>
                  </a:lnTo>
                  <a:lnTo>
                    <a:pt x="3109" y="2322"/>
                  </a:lnTo>
                  <a:cubicBezTo>
                    <a:pt x="3109" y="1045"/>
                    <a:pt x="2064" y="1"/>
                    <a:pt x="78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21"/>
            <p:cNvSpPr/>
            <p:nvPr/>
          </p:nvSpPr>
          <p:spPr>
            <a:xfrm>
              <a:off x="5324098" y="1794105"/>
              <a:ext cx="87151" cy="64965"/>
            </a:xfrm>
            <a:custGeom>
              <a:rect b="b" l="l" r="r" t="t"/>
              <a:pathLst>
                <a:path extrusionOk="0" h="1549" w="2078">
                  <a:moveTo>
                    <a:pt x="0" y="0"/>
                  </a:moveTo>
                  <a:lnTo>
                    <a:pt x="0" y="516"/>
                  </a:lnTo>
                  <a:lnTo>
                    <a:pt x="788" y="516"/>
                  </a:lnTo>
                  <a:cubicBezTo>
                    <a:pt x="1213" y="516"/>
                    <a:pt x="1561" y="864"/>
                    <a:pt x="1561" y="1290"/>
                  </a:cubicBezTo>
                  <a:lnTo>
                    <a:pt x="1561" y="1548"/>
                  </a:lnTo>
                  <a:lnTo>
                    <a:pt x="2077" y="1548"/>
                  </a:lnTo>
                  <a:lnTo>
                    <a:pt x="2077" y="1290"/>
                  </a:lnTo>
                  <a:cubicBezTo>
                    <a:pt x="2077" y="580"/>
                    <a:pt x="1496" y="0"/>
                    <a:pt x="78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21"/>
            <p:cNvSpPr/>
            <p:nvPr/>
          </p:nvSpPr>
          <p:spPr>
            <a:xfrm>
              <a:off x="5473360" y="1664302"/>
              <a:ext cx="219682" cy="194769"/>
            </a:xfrm>
            <a:custGeom>
              <a:rect b="b" l="l" r="r" t="t"/>
              <a:pathLst>
                <a:path extrusionOk="0" h="4644" w="5238">
                  <a:moveTo>
                    <a:pt x="4451" y="0"/>
                  </a:moveTo>
                  <a:cubicBezTo>
                    <a:pt x="3277" y="0"/>
                    <a:pt x="2181" y="451"/>
                    <a:pt x="1356" y="1276"/>
                  </a:cubicBezTo>
                  <a:cubicBezTo>
                    <a:pt x="465" y="2167"/>
                    <a:pt x="1" y="3379"/>
                    <a:pt x="78" y="4643"/>
                  </a:cubicBezTo>
                  <a:lnTo>
                    <a:pt x="4979" y="4643"/>
                  </a:lnTo>
                  <a:cubicBezTo>
                    <a:pt x="5121" y="4643"/>
                    <a:pt x="5237" y="4526"/>
                    <a:pt x="5237" y="4385"/>
                  </a:cubicBezTo>
                  <a:lnTo>
                    <a:pt x="5237" y="258"/>
                  </a:lnTo>
                  <a:cubicBezTo>
                    <a:pt x="5237" y="116"/>
                    <a:pt x="5121" y="0"/>
                    <a:pt x="497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21"/>
            <p:cNvSpPr/>
            <p:nvPr/>
          </p:nvSpPr>
          <p:spPr>
            <a:xfrm>
              <a:off x="5508547" y="1664302"/>
              <a:ext cx="184494" cy="194769"/>
            </a:xfrm>
            <a:custGeom>
              <a:rect b="b" l="l" r="r" t="t"/>
              <a:pathLst>
                <a:path extrusionOk="0" h="4644" w="4399">
                  <a:moveTo>
                    <a:pt x="3612" y="0"/>
                  </a:moveTo>
                  <a:cubicBezTo>
                    <a:pt x="2438" y="0"/>
                    <a:pt x="1342" y="451"/>
                    <a:pt x="517" y="1276"/>
                  </a:cubicBezTo>
                  <a:cubicBezTo>
                    <a:pt x="323" y="1470"/>
                    <a:pt x="155" y="1677"/>
                    <a:pt x="1" y="1895"/>
                  </a:cubicBezTo>
                  <a:lnTo>
                    <a:pt x="1" y="4643"/>
                  </a:lnTo>
                  <a:lnTo>
                    <a:pt x="4140" y="4643"/>
                  </a:lnTo>
                  <a:cubicBezTo>
                    <a:pt x="4282" y="4643"/>
                    <a:pt x="4398" y="4526"/>
                    <a:pt x="4398" y="4385"/>
                  </a:cubicBezTo>
                  <a:lnTo>
                    <a:pt x="4398" y="258"/>
                  </a:lnTo>
                  <a:cubicBezTo>
                    <a:pt x="4398" y="116"/>
                    <a:pt x="4282" y="0"/>
                    <a:pt x="414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21"/>
            <p:cNvSpPr/>
            <p:nvPr/>
          </p:nvSpPr>
          <p:spPr>
            <a:xfrm>
              <a:off x="5519368" y="1707542"/>
              <a:ext cx="173674" cy="151529"/>
            </a:xfrm>
            <a:custGeom>
              <a:rect b="b" l="l" r="r" t="t"/>
              <a:pathLst>
                <a:path extrusionOk="0" h="3613" w="4141">
                  <a:moveTo>
                    <a:pt x="3354" y="1"/>
                  </a:moveTo>
                  <a:cubicBezTo>
                    <a:pt x="1509" y="1"/>
                    <a:pt x="1" y="1509"/>
                    <a:pt x="1" y="3354"/>
                  </a:cubicBezTo>
                  <a:lnTo>
                    <a:pt x="1" y="3612"/>
                  </a:lnTo>
                  <a:lnTo>
                    <a:pt x="517" y="3612"/>
                  </a:lnTo>
                  <a:lnTo>
                    <a:pt x="517" y="3354"/>
                  </a:lnTo>
                  <a:cubicBezTo>
                    <a:pt x="517" y="1793"/>
                    <a:pt x="1793" y="517"/>
                    <a:pt x="3354" y="517"/>
                  </a:cubicBezTo>
                  <a:lnTo>
                    <a:pt x="4140" y="517"/>
                  </a:lnTo>
                  <a:lnTo>
                    <a:pt x="4140"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21"/>
            <p:cNvSpPr/>
            <p:nvPr/>
          </p:nvSpPr>
          <p:spPr>
            <a:xfrm>
              <a:off x="5562649" y="1750823"/>
              <a:ext cx="130391" cy="108247"/>
            </a:xfrm>
            <a:custGeom>
              <a:rect b="b" l="l" r="r" t="t"/>
              <a:pathLst>
                <a:path extrusionOk="0" h="2581" w="3109">
                  <a:moveTo>
                    <a:pt x="2322" y="1"/>
                  </a:moveTo>
                  <a:cubicBezTo>
                    <a:pt x="1045" y="1"/>
                    <a:pt x="0" y="1045"/>
                    <a:pt x="0" y="2322"/>
                  </a:cubicBezTo>
                  <a:lnTo>
                    <a:pt x="0" y="2580"/>
                  </a:lnTo>
                  <a:lnTo>
                    <a:pt x="516" y="2580"/>
                  </a:lnTo>
                  <a:lnTo>
                    <a:pt x="516" y="2322"/>
                  </a:lnTo>
                  <a:cubicBezTo>
                    <a:pt x="516" y="1329"/>
                    <a:pt x="1328" y="517"/>
                    <a:pt x="2322" y="517"/>
                  </a:cubicBezTo>
                  <a:lnTo>
                    <a:pt x="3108" y="517"/>
                  </a:lnTo>
                  <a:lnTo>
                    <a:pt x="3108"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21"/>
            <p:cNvSpPr/>
            <p:nvPr/>
          </p:nvSpPr>
          <p:spPr>
            <a:xfrm>
              <a:off x="5605931" y="1794105"/>
              <a:ext cx="87109" cy="64965"/>
            </a:xfrm>
            <a:custGeom>
              <a:rect b="b" l="l" r="r" t="t"/>
              <a:pathLst>
                <a:path extrusionOk="0" h="1549" w="2077">
                  <a:moveTo>
                    <a:pt x="1290" y="0"/>
                  </a:moveTo>
                  <a:cubicBezTo>
                    <a:pt x="580" y="0"/>
                    <a:pt x="0" y="580"/>
                    <a:pt x="0" y="1290"/>
                  </a:cubicBezTo>
                  <a:lnTo>
                    <a:pt x="0" y="1548"/>
                  </a:lnTo>
                  <a:lnTo>
                    <a:pt x="516" y="1548"/>
                  </a:lnTo>
                  <a:lnTo>
                    <a:pt x="516" y="1290"/>
                  </a:lnTo>
                  <a:cubicBezTo>
                    <a:pt x="516" y="864"/>
                    <a:pt x="864" y="516"/>
                    <a:pt x="1290" y="516"/>
                  </a:cubicBezTo>
                  <a:lnTo>
                    <a:pt x="2076" y="516"/>
                  </a:lnTo>
                  <a:lnTo>
                    <a:pt x="2076"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0" name="Google Shape;4750;p121"/>
          <p:cNvGrpSpPr/>
          <p:nvPr/>
        </p:nvGrpSpPr>
        <p:grpSpPr>
          <a:xfrm>
            <a:off x="3426133" y="1467900"/>
            <a:ext cx="414367" cy="412773"/>
            <a:chOff x="3426133" y="1467900"/>
            <a:chExt cx="414367" cy="412773"/>
          </a:xfrm>
        </p:grpSpPr>
        <p:sp>
          <p:nvSpPr>
            <p:cNvPr id="4751" name="Google Shape;4751;p121"/>
            <p:cNvSpPr/>
            <p:nvPr/>
          </p:nvSpPr>
          <p:spPr>
            <a:xfrm>
              <a:off x="3426133" y="1467900"/>
              <a:ext cx="414367" cy="412773"/>
            </a:xfrm>
            <a:custGeom>
              <a:rect b="b" l="l" r="r" t="t"/>
              <a:pathLst>
                <a:path extrusionOk="0" h="9842" w="9880">
                  <a:moveTo>
                    <a:pt x="5201" y="1"/>
                  </a:moveTo>
                  <a:cubicBezTo>
                    <a:pt x="5169" y="1"/>
                    <a:pt x="5146" y="1"/>
                    <a:pt x="5133" y="1"/>
                  </a:cubicBezTo>
                  <a:cubicBezTo>
                    <a:pt x="4733" y="27"/>
                    <a:pt x="4424" y="336"/>
                    <a:pt x="4398" y="737"/>
                  </a:cubicBezTo>
                  <a:cubicBezTo>
                    <a:pt x="4398" y="826"/>
                    <a:pt x="4372" y="1497"/>
                    <a:pt x="4669" y="2142"/>
                  </a:cubicBezTo>
                  <a:cubicBezTo>
                    <a:pt x="4411" y="2090"/>
                    <a:pt x="4153" y="2065"/>
                    <a:pt x="3895" y="2065"/>
                  </a:cubicBezTo>
                  <a:cubicBezTo>
                    <a:pt x="3276" y="2065"/>
                    <a:pt x="2695" y="2207"/>
                    <a:pt x="2154" y="2477"/>
                  </a:cubicBezTo>
                  <a:cubicBezTo>
                    <a:pt x="1638" y="2735"/>
                    <a:pt x="1174" y="3110"/>
                    <a:pt x="812" y="3574"/>
                  </a:cubicBezTo>
                  <a:cubicBezTo>
                    <a:pt x="284" y="4257"/>
                    <a:pt x="0" y="5082"/>
                    <a:pt x="0" y="5959"/>
                  </a:cubicBezTo>
                  <a:cubicBezTo>
                    <a:pt x="0" y="6360"/>
                    <a:pt x="64" y="6759"/>
                    <a:pt x="193" y="7146"/>
                  </a:cubicBezTo>
                  <a:cubicBezTo>
                    <a:pt x="439" y="7920"/>
                    <a:pt x="916" y="8590"/>
                    <a:pt x="1574" y="9080"/>
                  </a:cubicBezTo>
                  <a:cubicBezTo>
                    <a:pt x="2257" y="9571"/>
                    <a:pt x="3056" y="9842"/>
                    <a:pt x="3895" y="9842"/>
                  </a:cubicBezTo>
                  <a:cubicBezTo>
                    <a:pt x="4501" y="9842"/>
                    <a:pt x="5082" y="9700"/>
                    <a:pt x="5624" y="9429"/>
                  </a:cubicBezTo>
                  <a:cubicBezTo>
                    <a:pt x="6139" y="9171"/>
                    <a:pt x="6604" y="8797"/>
                    <a:pt x="6965" y="8332"/>
                  </a:cubicBezTo>
                  <a:cubicBezTo>
                    <a:pt x="7364" y="7817"/>
                    <a:pt x="7635" y="7198"/>
                    <a:pt x="7725" y="6553"/>
                  </a:cubicBezTo>
                  <a:lnTo>
                    <a:pt x="7816" y="5959"/>
                  </a:lnTo>
                  <a:lnTo>
                    <a:pt x="7777" y="5959"/>
                  </a:lnTo>
                  <a:cubicBezTo>
                    <a:pt x="7777" y="5572"/>
                    <a:pt x="7725" y="5199"/>
                    <a:pt x="7610" y="4838"/>
                  </a:cubicBezTo>
                  <a:cubicBezTo>
                    <a:pt x="7803" y="4554"/>
                    <a:pt x="7893" y="4219"/>
                    <a:pt x="7893" y="3870"/>
                  </a:cubicBezTo>
                  <a:lnTo>
                    <a:pt x="7893" y="3419"/>
                  </a:lnTo>
                  <a:cubicBezTo>
                    <a:pt x="8280" y="3328"/>
                    <a:pt x="8757" y="3161"/>
                    <a:pt x="9118" y="2787"/>
                  </a:cubicBezTo>
                  <a:cubicBezTo>
                    <a:pt x="9879" y="2026"/>
                    <a:pt x="9840" y="866"/>
                    <a:pt x="9840" y="737"/>
                  </a:cubicBezTo>
                  <a:cubicBezTo>
                    <a:pt x="9814" y="336"/>
                    <a:pt x="9505" y="27"/>
                    <a:pt x="9106" y="1"/>
                  </a:cubicBezTo>
                  <a:cubicBezTo>
                    <a:pt x="9093" y="1"/>
                    <a:pt x="9070" y="1"/>
                    <a:pt x="9038" y="1"/>
                  </a:cubicBezTo>
                  <a:cubicBezTo>
                    <a:pt x="8758" y="1"/>
                    <a:pt x="7803" y="32"/>
                    <a:pt x="7120" y="659"/>
                  </a:cubicBezTo>
                  <a:cubicBezTo>
                    <a:pt x="6435" y="32"/>
                    <a:pt x="5480" y="1"/>
                    <a:pt x="5201"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21"/>
            <p:cNvSpPr/>
            <p:nvPr/>
          </p:nvSpPr>
          <p:spPr>
            <a:xfrm>
              <a:off x="3454778" y="1576104"/>
              <a:ext cx="275881" cy="282969"/>
            </a:xfrm>
            <a:custGeom>
              <a:rect b="b" l="l" r="r" t="t"/>
              <a:pathLst>
                <a:path extrusionOk="0" h="6747" w="6578">
                  <a:moveTo>
                    <a:pt x="3212" y="0"/>
                  </a:moveTo>
                  <a:cubicBezTo>
                    <a:pt x="2129" y="0"/>
                    <a:pt x="1161" y="516"/>
                    <a:pt x="542" y="1316"/>
                  </a:cubicBezTo>
                  <a:lnTo>
                    <a:pt x="0" y="4411"/>
                  </a:lnTo>
                  <a:cubicBezTo>
                    <a:pt x="439" y="5766"/>
                    <a:pt x="1703" y="6746"/>
                    <a:pt x="3212" y="6746"/>
                  </a:cubicBezTo>
                  <a:cubicBezTo>
                    <a:pt x="4282" y="6746"/>
                    <a:pt x="5250" y="6230"/>
                    <a:pt x="5869" y="5443"/>
                  </a:cubicBezTo>
                  <a:lnTo>
                    <a:pt x="6540" y="3895"/>
                  </a:lnTo>
                  <a:cubicBezTo>
                    <a:pt x="6566" y="3715"/>
                    <a:pt x="6578" y="3548"/>
                    <a:pt x="6578" y="3379"/>
                  </a:cubicBezTo>
                  <a:cubicBezTo>
                    <a:pt x="6578" y="1510"/>
                    <a:pt x="5069" y="0"/>
                    <a:pt x="321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21"/>
            <p:cNvSpPr/>
            <p:nvPr/>
          </p:nvSpPr>
          <p:spPr>
            <a:xfrm>
              <a:off x="3711740" y="1489499"/>
              <a:ext cx="107618" cy="103424"/>
            </a:xfrm>
            <a:custGeom>
              <a:rect b="b" l="l" r="r" t="t"/>
              <a:pathLst>
                <a:path extrusionOk="0" h="2466" w="2566">
                  <a:moveTo>
                    <a:pt x="2198" y="1"/>
                  </a:moveTo>
                  <a:cubicBezTo>
                    <a:pt x="1951" y="1"/>
                    <a:pt x="1136" y="39"/>
                    <a:pt x="606" y="569"/>
                  </a:cubicBezTo>
                  <a:cubicBezTo>
                    <a:pt x="0" y="1176"/>
                    <a:pt x="52" y="2182"/>
                    <a:pt x="52" y="2220"/>
                  </a:cubicBezTo>
                  <a:cubicBezTo>
                    <a:pt x="52" y="2349"/>
                    <a:pt x="167" y="2466"/>
                    <a:pt x="296" y="2466"/>
                  </a:cubicBezTo>
                  <a:lnTo>
                    <a:pt x="374" y="2466"/>
                  </a:lnTo>
                  <a:cubicBezTo>
                    <a:pt x="631" y="2466"/>
                    <a:pt x="1431" y="2427"/>
                    <a:pt x="1947" y="1911"/>
                  </a:cubicBezTo>
                  <a:cubicBezTo>
                    <a:pt x="2566" y="1292"/>
                    <a:pt x="2514" y="286"/>
                    <a:pt x="2514" y="247"/>
                  </a:cubicBezTo>
                  <a:cubicBezTo>
                    <a:pt x="2502" y="118"/>
                    <a:pt x="2399" y="15"/>
                    <a:pt x="2270" y="2"/>
                  </a:cubicBezTo>
                  <a:cubicBezTo>
                    <a:pt x="2264" y="2"/>
                    <a:pt x="2239" y="1"/>
                    <a:pt x="219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21"/>
            <p:cNvSpPr/>
            <p:nvPr/>
          </p:nvSpPr>
          <p:spPr>
            <a:xfrm>
              <a:off x="3630042" y="1489499"/>
              <a:ext cx="107702" cy="103424"/>
            </a:xfrm>
            <a:custGeom>
              <a:rect b="b" l="l" r="r" t="t"/>
              <a:pathLst>
                <a:path extrusionOk="0" h="2466" w="2568">
                  <a:moveTo>
                    <a:pt x="369" y="1"/>
                  </a:moveTo>
                  <a:cubicBezTo>
                    <a:pt x="328" y="1"/>
                    <a:pt x="303" y="2"/>
                    <a:pt x="297" y="2"/>
                  </a:cubicBezTo>
                  <a:cubicBezTo>
                    <a:pt x="168" y="15"/>
                    <a:pt x="65" y="118"/>
                    <a:pt x="52" y="247"/>
                  </a:cubicBezTo>
                  <a:cubicBezTo>
                    <a:pt x="52" y="286"/>
                    <a:pt x="0" y="1292"/>
                    <a:pt x="619" y="1911"/>
                  </a:cubicBezTo>
                  <a:cubicBezTo>
                    <a:pt x="1135" y="2427"/>
                    <a:pt x="1935" y="2466"/>
                    <a:pt x="2193" y="2466"/>
                  </a:cubicBezTo>
                  <a:lnTo>
                    <a:pt x="2270" y="2466"/>
                  </a:lnTo>
                  <a:cubicBezTo>
                    <a:pt x="2399" y="2466"/>
                    <a:pt x="2502" y="2349"/>
                    <a:pt x="2515" y="2220"/>
                  </a:cubicBezTo>
                  <a:cubicBezTo>
                    <a:pt x="2515" y="2182"/>
                    <a:pt x="2567" y="1176"/>
                    <a:pt x="1960" y="569"/>
                  </a:cubicBezTo>
                  <a:cubicBezTo>
                    <a:pt x="1430" y="39"/>
                    <a:pt x="615" y="1"/>
                    <a:pt x="36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21"/>
            <p:cNvSpPr/>
            <p:nvPr/>
          </p:nvSpPr>
          <p:spPr>
            <a:xfrm>
              <a:off x="3592716" y="1739458"/>
              <a:ext cx="136347" cy="64923"/>
            </a:xfrm>
            <a:custGeom>
              <a:rect b="b" l="l" r="r" t="t"/>
              <a:pathLst>
                <a:path extrusionOk="0" h="1548" w="3251">
                  <a:moveTo>
                    <a:pt x="775" y="0"/>
                  </a:moveTo>
                  <a:cubicBezTo>
                    <a:pt x="348" y="0"/>
                    <a:pt x="1" y="336"/>
                    <a:pt x="1" y="774"/>
                  </a:cubicBezTo>
                  <a:cubicBezTo>
                    <a:pt x="1" y="1200"/>
                    <a:pt x="348" y="1548"/>
                    <a:pt x="775" y="1548"/>
                  </a:cubicBezTo>
                  <a:lnTo>
                    <a:pt x="2580" y="1548"/>
                  </a:lnTo>
                  <a:cubicBezTo>
                    <a:pt x="2928" y="1097"/>
                    <a:pt x="3160" y="568"/>
                    <a:pt x="3251"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21"/>
            <p:cNvSpPr/>
            <p:nvPr/>
          </p:nvSpPr>
          <p:spPr>
            <a:xfrm>
              <a:off x="3644637" y="1569100"/>
              <a:ext cx="90926" cy="115209"/>
            </a:xfrm>
            <a:custGeom>
              <a:rect b="b" l="l" r="r" t="t"/>
              <a:pathLst>
                <a:path extrusionOk="0" h="2747" w="2168">
                  <a:moveTo>
                    <a:pt x="1910" y="0"/>
                  </a:moveTo>
                  <a:cubicBezTo>
                    <a:pt x="1767" y="0"/>
                    <a:pt x="1652" y="116"/>
                    <a:pt x="1652" y="258"/>
                  </a:cubicBezTo>
                  <a:lnTo>
                    <a:pt x="1652" y="1457"/>
                  </a:lnTo>
                  <a:cubicBezTo>
                    <a:pt x="1652" y="1883"/>
                    <a:pt x="1303" y="2231"/>
                    <a:pt x="878" y="2231"/>
                  </a:cubicBezTo>
                  <a:lnTo>
                    <a:pt x="259" y="2231"/>
                  </a:lnTo>
                  <a:cubicBezTo>
                    <a:pt x="116" y="2231"/>
                    <a:pt x="1" y="2347"/>
                    <a:pt x="1" y="2489"/>
                  </a:cubicBezTo>
                  <a:cubicBezTo>
                    <a:pt x="1" y="2631"/>
                    <a:pt x="116" y="2747"/>
                    <a:pt x="259" y="2747"/>
                  </a:cubicBezTo>
                  <a:lnTo>
                    <a:pt x="878" y="2747"/>
                  </a:lnTo>
                  <a:cubicBezTo>
                    <a:pt x="1587" y="2747"/>
                    <a:pt x="2167" y="2167"/>
                    <a:pt x="2167" y="1457"/>
                  </a:cubicBezTo>
                  <a:lnTo>
                    <a:pt x="2167" y="258"/>
                  </a:lnTo>
                  <a:cubicBezTo>
                    <a:pt x="2167" y="116"/>
                    <a:pt x="2051" y="0"/>
                    <a:pt x="191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21"/>
            <p:cNvSpPr/>
            <p:nvPr/>
          </p:nvSpPr>
          <p:spPr>
            <a:xfrm>
              <a:off x="3447774" y="1631254"/>
              <a:ext cx="174219" cy="129888"/>
            </a:xfrm>
            <a:custGeom>
              <a:rect b="b" l="l" r="r" t="t"/>
              <a:pathLst>
                <a:path extrusionOk="0" h="3097" w="4154">
                  <a:moveTo>
                    <a:pt x="709" y="1"/>
                  </a:moveTo>
                  <a:cubicBezTo>
                    <a:pt x="271" y="568"/>
                    <a:pt x="0" y="1278"/>
                    <a:pt x="0" y="2064"/>
                  </a:cubicBezTo>
                  <a:cubicBezTo>
                    <a:pt x="0" y="2413"/>
                    <a:pt x="64" y="2761"/>
                    <a:pt x="167" y="3096"/>
                  </a:cubicBezTo>
                  <a:lnTo>
                    <a:pt x="1638" y="3096"/>
                  </a:lnTo>
                  <a:cubicBezTo>
                    <a:pt x="2064" y="3096"/>
                    <a:pt x="2412" y="2748"/>
                    <a:pt x="2412" y="2322"/>
                  </a:cubicBezTo>
                  <a:cubicBezTo>
                    <a:pt x="2412" y="2233"/>
                    <a:pt x="2399" y="2142"/>
                    <a:pt x="2360" y="2064"/>
                  </a:cubicBezTo>
                  <a:lnTo>
                    <a:pt x="3121" y="2064"/>
                  </a:lnTo>
                  <a:cubicBezTo>
                    <a:pt x="3689" y="2064"/>
                    <a:pt x="4153" y="1600"/>
                    <a:pt x="4153" y="1033"/>
                  </a:cubicBezTo>
                  <a:cubicBezTo>
                    <a:pt x="4153" y="453"/>
                    <a:pt x="3689" y="1"/>
                    <a:pt x="312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121"/>
          <p:cNvGrpSpPr/>
          <p:nvPr/>
        </p:nvGrpSpPr>
        <p:grpSpPr>
          <a:xfrm>
            <a:off x="4672864" y="1467942"/>
            <a:ext cx="420323" cy="412732"/>
            <a:chOff x="4672864" y="1467942"/>
            <a:chExt cx="420323" cy="412732"/>
          </a:xfrm>
        </p:grpSpPr>
        <p:sp>
          <p:nvSpPr>
            <p:cNvPr id="4759" name="Google Shape;4759;p121"/>
            <p:cNvSpPr/>
            <p:nvPr/>
          </p:nvSpPr>
          <p:spPr>
            <a:xfrm>
              <a:off x="4672864" y="1467942"/>
              <a:ext cx="420323" cy="412732"/>
            </a:xfrm>
            <a:custGeom>
              <a:rect b="b" l="l" r="r" t="t"/>
              <a:pathLst>
                <a:path extrusionOk="0" h="9841" w="10022">
                  <a:moveTo>
                    <a:pt x="5262" y="2464"/>
                  </a:moveTo>
                  <a:lnTo>
                    <a:pt x="5262" y="2464"/>
                  </a:lnTo>
                  <a:cubicBezTo>
                    <a:pt x="5302" y="2476"/>
                    <a:pt x="5353" y="2490"/>
                    <a:pt x="5391" y="2490"/>
                  </a:cubicBezTo>
                  <a:lnTo>
                    <a:pt x="5611" y="2515"/>
                  </a:lnTo>
                  <a:lnTo>
                    <a:pt x="5353" y="2748"/>
                  </a:lnTo>
                  <a:lnTo>
                    <a:pt x="5262" y="2464"/>
                  </a:lnTo>
                  <a:close/>
                  <a:moveTo>
                    <a:pt x="7506" y="3212"/>
                  </a:moveTo>
                  <a:lnTo>
                    <a:pt x="7506" y="3547"/>
                  </a:lnTo>
                  <a:lnTo>
                    <a:pt x="7004" y="3418"/>
                  </a:lnTo>
                  <a:lnTo>
                    <a:pt x="7506" y="3212"/>
                  </a:lnTo>
                  <a:close/>
                  <a:moveTo>
                    <a:pt x="2671" y="3186"/>
                  </a:moveTo>
                  <a:cubicBezTo>
                    <a:pt x="2671" y="3198"/>
                    <a:pt x="2683" y="3198"/>
                    <a:pt x="2683" y="3212"/>
                  </a:cubicBezTo>
                  <a:lnTo>
                    <a:pt x="2812" y="3547"/>
                  </a:lnTo>
                  <a:lnTo>
                    <a:pt x="2760" y="3585"/>
                  </a:lnTo>
                  <a:lnTo>
                    <a:pt x="2502" y="3392"/>
                  </a:lnTo>
                  <a:lnTo>
                    <a:pt x="2542" y="3315"/>
                  </a:lnTo>
                  <a:lnTo>
                    <a:pt x="2671" y="3186"/>
                  </a:lnTo>
                  <a:close/>
                  <a:moveTo>
                    <a:pt x="3921" y="4631"/>
                  </a:moveTo>
                  <a:lnTo>
                    <a:pt x="4244" y="4720"/>
                  </a:lnTo>
                  <a:lnTo>
                    <a:pt x="4244" y="6230"/>
                  </a:lnTo>
                  <a:lnTo>
                    <a:pt x="2812" y="6230"/>
                  </a:lnTo>
                  <a:cubicBezTo>
                    <a:pt x="2929" y="6139"/>
                    <a:pt x="3032" y="6023"/>
                    <a:pt x="3083" y="5881"/>
                  </a:cubicBezTo>
                  <a:lnTo>
                    <a:pt x="3419" y="5030"/>
                  </a:lnTo>
                  <a:lnTo>
                    <a:pt x="3921" y="4631"/>
                  </a:lnTo>
                  <a:close/>
                  <a:moveTo>
                    <a:pt x="5018" y="0"/>
                  </a:moveTo>
                  <a:cubicBezTo>
                    <a:pt x="4811" y="0"/>
                    <a:pt x="4618" y="77"/>
                    <a:pt x="4463" y="232"/>
                  </a:cubicBezTo>
                  <a:lnTo>
                    <a:pt x="3998" y="696"/>
                  </a:lnTo>
                  <a:lnTo>
                    <a:pt x="3121" y="258"/>
                  </a:lnTo>
                  <a:cubicBezTo>
                    <a:pt x="3013" y="202"/>
                    <a:pt x="2896" y="175"/>
                    <a:pt x="2781" y="175"/>
                  </a:cubicBezTo>
                  <a:cubicBezTo>
                    <a:pt x="2500" y="175"/>
                    <a:pt x="2227" y="333"/>
                    <a:pt x="2090" y="607"/>
                  </a:cubicBezTo>
                  <a:cubicBezTo>
                    <a:pt x="2000" y="787"/>
                    <a:pt x="1974" y="994"/>
                    <a:pt x="2052" y="1200"/>
                  </a:cubicBezTo>
                  <a:cubicBezTo>
                    <a:pt x="2077" y="1303"/>
                    <a:pt x="2141" y="1393"/>
                    <a:pt x="2206" y="1470"/>
                  </a:cubicBezTo>
                  <a:lnTo>
                    <a:pt x="2167" y="1509"/>
                  </a:lnTo>
                  <a:lnTo>
                    <a:pt x="1871" y="1806"/>
                  </a:lnTo>
                  <a:lnTo>
                    <a:pt x="1367" y="1380"/>
                  </a:lnTo>
                  <a:cubicBezTo>
                    <a:pt x="1223" y="1263"/>
                    <a:pt x="1049" y="1206"/>
                    <a:pt x="877" y="1206"/>
                  </a:cubicBezTo>
                  <a:cubicBezTo>
                    <a:pt x="650" y="1206"/>
                    <a:pt x="425" y="1305"/>
                    <a:pt x="272" y="1496"/>
                  </a:cubicBezTo>
                  <a:cubicBezTo>
                    <a:pt x="0" y="1819"/>
                    <a:pt x="52" y="2309"/>
                    <a:pt x="375" y="2579"/>
                  </a:cubicBezTo>
                  <a:lnTo>
                    <a:pt x="942" y="3031"/>
                  </a:lnTo>
                  <a:lnTo>
                    <a:pt x="826" y="3250"/>
                  </a:lnTo>
                  <a:cubicBezTo>
                    <a:pt x="684" y="3508"/>
                    <a:pt x="710" y="3805"/>
                    <a:pt x="852" y="4037"/>
                  </a:cubicBezTo>
                  <a:cubicBezTo>
                    <a:pt x="671" y="4192"/>
                    <a:pt x="542" y="4424"/>
                    <a:pt x="568" y="4694"/>
                  </a:cubicBezTo>
                  <a:cubicBezTo>
                    <a:pt x="581" y="5095"/>
                    <a:pt x="929" y="5417"/>
                    <a:pt x="1329" y="5417"/>
                  </a:cubicBezTo>
                  <a:lnTo>
                    <a:pt x="1381" y="5417"/>
                  </a:lnTo>
                  <a:lnTo>
                    <a:pt x="1613" y="5404"/>
                  </a:lnTo>
                  <a:lnTo>
                    <a:pt x="1613" y="5404"/>
                  </a:lnTo>
                  <a:cubicBezTo>
                    <a:pt x="1536" y="5714"/>
                    <a:pt x="1665" y="6049"/>
                    <a:pt x="1923" y="6230"/>
                  </a:cubicBezTo>
                  <a:lnTo>
                    <a:pt x="865" y="6230"/>
                  </a:lnTo>
                  <a:cubicBezTo>
                    <a:pt x="439" y="6230"/>
                    <a:pt x="91" y="6577"/>
                    <a:pt x="91" y="7004"/>
                  </a:cubicBezTo>
                  <a:lnTo>
                    <a:pt x="91" y="9067"/>
                  </a:lnTo>
                  <a:cubicBezTo>
                    <a:pt x="91" y="9492"/>
                    <a:pt x="439" y="9841"/>
                    <a:pt x="865" y="9841"/>
                  </a:cubicBezTo>
                  <a:lnTo>
                    <a:pt x="9157" y="9841"/>
                  </a:lnTo>
                  <a:cubicBezTo>
                    <a:pt x="9583" y="9841"/>
                    <a:pt x="9931" y="9492"/>
                    <a:pt x="9931" y="9067"/>
                  </a:cubicBezTo>
                  <a:lnTo>
                    <a:pt x="9931" y="7004"/>
                  </a:lnTo>
                  <a:cubicBezTo>
                    <a:pt x="9931" y="6577"/>
                    <a:pt x="9583" y="6230"/>
                    <a:pt x="9157" y="6230"/>
                  </a:cubicBezTo>
                  <a:lnTo>
                    <a:pt x="5792" y="6230"/>
                  </a:lnTo>
                  <a:lnTo>
                    <a:pt x="5792" y="4901"/>
                  </a:lnTo>
                  <a:lnTo>
                    <a:pt x="6268" y="4901"/>
                  </a:lnTo>
                  <a:lnTo>
                    <a:pt x="6901" y="5778"/>
                  </a:lnTo>
                  <a:cubicBezTo>
                    <a:pt x="7042" y="5984"/>
                    <a:pt x="7274" y="6113"/>
                    <a:pt x="7532" y="6113"/>
                  </a:cubicBezTo>
                  <a:cubicBezTo>
                    <a:pt x="7687" y="6113"/>
                    <a:pt x="7842" y="6062"/>
                    <a:pt x="7971" y="5958"/>
                  </a:cubicBezTo>
                  <a:cubicBezTo>
                    <a:pt x="8139" y="5843"/>
                    <a:pt x="8254" y="5662"/>
                    <a:pt x="8294" y="5456"/>
                  </a:cubicBezTo>
                  <a:lnTo>
                    <a:pt x="8294" y="5339"/>
                  </a:lnTo>
                  <a:cubicBezTo>
                    <a:pt x="8371" y="5327"/>
                    <a:pt x="8435" y="5327"/>
                    <a:pt x="8500" y="5301"/>
                  </a:cubicBezTo>
                  <a:lnTo>
                    <a:pt x="9377" y="5043"/>
                  </a:lnTo>
                  <a:cubicBezTo>
                    <a:pt x="9790" y="4927"/>
                    <a:pt x="10022" y="4488"/>
                    <a:pt x="9905" y="4089"/>
                  </a:cubicBezTo>
                  <a:cubicBezTo>
                    <a:pt x="9841" y="3883"/>
                    <a:pt x="9712" y="3728"/>
                    <a:pt x="9532" y="3625"/>
                  </a:cubicBezTo>
                  <a:cubicBezTo>
                    <a:pt x="9419" y="3563"/>
                    <a:pt x="9290" y="3526"/>
                    <a:pt x="9158" y="3526"/>
                  </a:cubicBezTo>
                  <a:cubicBezTo>
                    <a:pt x="9124" y="3526"/>
                    <a:pt x="9089" y="3528"/>
                    <a:pt x="9054" y="3534"/>
                  </a:cubicBezTo>
                  <a:lnTo>
                    <a:pt x="9054" y="3186"/>
                  </a:lnTo>
                  <a:cubicBezTo>
                    <a:pt x="9054" y="2760"/>
                    <a:pt x="8706" y="2412"/>
                    <a:pt x="8280" y="2412"/>
                  </a:cubicBezTo>
                  <a:lnTo>
                    <a:pt x="8203" y="2412"/>
                  </a:lnTo>
                  <a:cubicBezTo>
                    <a:pt x="8203" y="2309"/>
                    <a:pt x="8177" y="2206"/>
                    <a:pt x="8139" y="2115"/>
                  </a:cubicBezTo>
                  <a:cubicBezTo>
                    <a:pt x="8048" y="1883"/>
                    <a:pt x="7855" y="1728"/>
                    <a:pt x="7623" y="1664"/>
                  </a:cubicBezTo>
                  <a:lnTo>
                    <a:pt x="7661" y="1625"/>
                  </a:lnTo>
                  <a:lnTo>
                    <a:pt x="8383" y="1793"/>
                  </a:lnTo>
                  <a:cubicBezTo>
                    <a:pt x="8439" y="1805"/>
                    <a:pt x="8494" y="1811"/>
                    <a:pt x="8549" y="1811"/>
                  </a:cubicBezTo>
                  <a:cubicBezTo>
                    <a:pt x="8904" y="1811"/>
                    <a:pt x="9234" y="1568"/>
                    <a:pt x="9312" y="1200"/>
                  </a:cubicBezTo>
                  <a:cubicBezTo>
                    <a:pt x="9364" y="1006"/>
                    <a:pt x="9325" y="800"/>
                    <a:pt x="9209" y="619"/>
                  </a:cubicBezTo>
                  <a:cubicBezTo>
                    <a:pt x="9106" y="452"/>
                    <a:pt x="8925" y="323"/>
                    <a:pt x="8732" y="284"/>
                  </a:cubicBezTo>
                  <a:lnTo>
                    <a:pt x="7597" y="26"/>
                  </a:lnTo>
                  <a:cubicBezTo>
                    <a:pt x="7537" y="11"/>
                    <a:pt x="7477" y="3"/>
                    <a:pt x="7417" y="3"/>
                  </a:cubicBezTo>
                  <a:cubicBezTo>
                    <a:pt x="7218" y="3"/>
                    <a:pt x="7023" y="84"/>
                    <a:pt x="6875" y="232"/>
                  </a:cubicBezTo>
                  <a:lnTo>
                    <a:pt x="6720" y="387"/>
                  </a:lnTo>
                  <a:cubicBezTo>
                    <a:pt x="6580" y="147"/>
                    <a:pt x="6317" y="0"/>
                    <a:pt x="6043" y="0"/>
                  </a:cubicBezTo>
                  <a:cubicBezTo>
                    <a:pt x="5963" y="0"/>
                    <a:pt x="5883" y="13"/>
                    <a:pt x="5804" y="39"/>
                  </a:cubicBezTo>
                  <a:cubicBezTo>
                    <a:pt x="5701" y="77"/>
                    <a:pt x="5611" y="129"/>
                    <a:pt x="5534" y="194"/>
                  </a:cubicBezTo>
                  <a:cubicBezTo>
                    <a:pt x="5391" y="77"/>
                    <a:pt x="5211" y="0"/>
                    <a:pt x="501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21"/>
            <p:cNvSpPr/>
            <p:nvPr/>
          </p:nvSpPr>
          <p:spPr>
            <a:xfrm>
              <a:off x="4697231" y="1489541"/>
              <a:ext cx="371588" cy="282969"/>
            </a:xfrm>
            <a:custGeom>
              <a:rect b="b" l="l" r="r" t="t"/>
              <a:pathLst>
                <a:path extrusionOk="0" h="6747" w="8860">
                  <a:moveTo>
                    <a:pt x="4432" y="1"/>
                  </a:moveTo>
                  <a:cubicBezTo>
                    <a:pt x="4366" y="1"/>
                    <a:pt x="4301" y="27"/>
                    <a:pt x="4256" y="78"/>
                  </a:cubicBezTo>
                  <a:lnTo>
                    <a:pt x="3521" y="814"/>
                  </a:lnTo>
                  <a:lnTo>
                    <a:pt x="2308" y="207"/>
                  </a:lnTo>
                  <a:cubicBezTo>
                    <a:pt x="2275" y="189"/>
                    <a:pt x="2238" y="180"/>
                    <a:pt x="2201" y="180"/>
                  </a:cubicBezTo>
                  <a:cubicBezTo>
                    <a:pt x="2110" y="180"/>
                    <a:pt x="2019" y="232"/>
                    <a:pt x="1973" y="324"/>
                  </a:cubicBezTo>
                  <a:cubicBezTo>
                    <a:pt x="1909" y="439"/>
                    <a:pt x="1961" y="594"/>
                    <a:pt x="2090" y="659"/>
                  </a:cubicBezTo>
                  <a:lnTo>
                    <a:pt x="3366" y="1304"/>
                  </a:lnTo>
                  <a:lnTo>
                    <a:pt x="4037" y="3239"/>
                  </a:lnTo>
                  <a:lnTo>
                    <a:pt x="3353" y="3058"/>
                  </a:lnTo>
                  <a:lnTo>
                    <a:pt x="3056" y="2310"/>
                  </a:lnTo>
                  <a:cubicBezTo>
                    <a:pt x="3017" y="2211"/>
                    <a:pt x="2917" y="2150"/>
                    <a:pt x="2814" y="2150"/>
                  </a:cubicBezTo>
                  <a:cubicBezTo>
                    <a:pt x="2783" y="2150"/>
                    <a:pt x="2751" y="2156"/>
                    <a:pt x="2721" y="2168"/>
                  </a:cubicBezTo>
                  <a:cubicBezTo>
                    <a:pt x="2592" y="2219"/>
                    <a:pt x="2528" y="2374"/>
                    <a:pt x="2580" y="2503"/>
                  </a:cubicBezTo>
                  <a:lnTo>
                    <a:pt x="2850" y="3187"/>
                  </a:lnTo>
                  <a:lnTo>
                    <a:pt x="2193" y="3715"/>
                  </a:lnTo>
                  <a:lnTo>
                    <a:pt x="1264" y="3019"/>
                  </a:lnTo>
                  <a:lnTo>
                    <a:pt x="1548" y="2477"/>
                  </a:lnTo>
                  <a:lnTo>
                    <a:pt x="2308" y="1729"/>
                  </a:lnTo>
                  <a:cubicBezTo>
                    <a:pt x="2411" y="1639"/>
                    <a:pt x="2411" y="1471"/>
                    <a:pt x="2308" y="1368"/>
                  </a:cubicBezTo>
                  <a:cubicBezTo>
                    <a:pt x="2263" y="1316"/>
                    <a:pt x="2199" y="1291"/>
                    <a:pt x="2133" y="1291"/>
                  </a:cubicBezTo>
                  <a:cubicBezTo>
                    <a:pt x="2067" y="1291"/>
                    <a:pt x="1999" y="1316"/>
                    <a:pt x="1947" y="1368"/>
                  </a:cubicBezTo>
                  <a:lnTo>
                    <a:pt x="1328" y="1975"/>
                  </a:lnTo>
                  <a:lnTo>
                    <a:pt x="451" y="1265"/>
                  </a:lnTo>
                  <a:cubicBezTo>
                    <a:pt x="406" y="1226"/>
                    <a:pt x="349" y="1206"/>
                    <a:pt x="291" y="1206"/>
                  </a:cubicBezTo>
                  <a:cubicBezTo>
                    <a:pt x="216" y="1206"/>
                    <a:pt x="141" y="1238"/>
                    <a:pt x="90" y="1304"/>
                  </a:cubicBezTo>
                  <a:cubicBezTo>
                    <a:pt x="0" y="1407"/>
                    <a:pt x="13" y="1574"/>
                    <a:pt x="129" y="1665"/>
                  </a:cubicBezTo>
                  <a:lnTo>
                    <a:pt x="1006" y="2387"/>
                  </a:lnTo>
                  <a:lnTo>
                    <a:pt x="697" y="2981"/>
                  </a:lnTo>
                  <a:cubicBezTo>
                    <a:pt x="645" y="3096"/>
                    <a:pt x="671" y="3225"/>
                    <a:pt x="774" y="3303"/>
                  </a:cubicBezTo>
                  <a:lnTo>
                    <a:pt x="1471" y="3832"/>
                  </a:lnTo>
                  <a:lnTo>
                    <a:pt x="735" y="3870"/>
                  </a:lnTo>
                  <a:cubicBezTo>
                    <a:pt x="594" y="3883"/>
                    <a:pt x="490" y="3999"/>
                    <a:pt x="503" y="4141"/>
                  </a:cubicBezTo>
                  <a:cubicBezTo>
                    <a:pt x="503" y="4283"/>
                    <a:pt x="619" y="4386"/>
                    <a:pt x="748" y="4386"/>
                  </a:cubicBezTo>
                  <a:lnTo>
                    <a:pt x="774" y="4386"/>
                  </a:lnTo>
                  <a:lnTo>
                    <a:pt x="1806" y="4322"/>
                  </a:lnTo>
                  <a:lnTo>
                    <a:pt x="1548" y="4979"/>
                  </a:lnTo>
                  <a:cubicBezTo>
                    <a:pt x="1496" y="5108"/>
                    <a:pt x="1560" y="5263"/>
                    <a:pt x="1689" y="5314"/>
                  </a:cubicBezTo>
                  <a:cubicBezTo>
                    <a:pt x="1715" y="5328"/>
                    <a:pt x="1754" y="5340"/>
                    <a:pt x="1780" y="5340"/>
                  </a:cubicBezTo>
                  <a:cubicBezTo>
                    <a:pt x="1883" y="5340"/>
                    <a:pt x="1986" y="5276"/>
                    <a:pt x="2025" y="5173"/>
                  </a:cubicBezTo>
                  <a:lnTo>
                    <a:pt x="2411" y="4205"/>
                  </a:lnTo>
                  <a:lnTo>
                    <a:pt x="3225" y="3548"/>
                  </a:lnTo>
                  <a:lnTo>
                    <a:pt x="4179" y="3818"/>
                  </a:lnTo>
                  <a:lnTo>
                    <a:pt x="4179" y="6489"/>
                  </a:lnTo>
                  <a:cubicBezTo>
                    <a:pt x="4179" y="6630"/>
                    <a:pt x="4294" y="6747"/>
                    <a:pt x="4437" y="6747"/>
                  </a:cubicBezTo>
                  <a:cubicBezTo>
                    <a:pt x="4578" y="6747"/>
                    <a:pt x="4695" y="6630"/>
                    <a:pt x="4695" y="6489"/>
                  </a:cubicBezTo>
                  <a:lnTo>
                    <a:pt x="4695" y="3870"/>
                  </a:lnTo>
                  <a:lnTo>
                    <a:pt x="5959" y="3870"/>
                  </a:lnTo>
                  <a:lnTo>
                    <a:pt x="6732" y="4967"/>
                  </a:lnTo>
                  <a:cubicBezTo>
                    <a:pt x="6784" y="5044"/>
                    <a:pt x="6861" y="5082"/>
                    <a:pt x="6939" y="5082"/>
                  </a:cubicBezTo>
                  <a:cubicBezTo>
                    <a:pt x="7003" y="5082"/>
                    <a:pt x="7054" y="5056"/>
                    <a:pt x="7094" y="5031"/>
                  </a:cubicBezTo>
                  <a:cubicBezTo>
                    <a:pt x="7209" y="4941"/>
                    <a:pt x="7235" y="4786"/>
                    <a:pt x="7158" y="4670"/>
                  </a:cubicBezTo>
                  <a:lnTo>
                    <a:pt x="6707" y="4051"/>
                  </a:lnTo>
                  <a:lnTo>
                    <a:pt x="7635" y="4296"/>
                  </a:lnTo>
                  <a:cubicBezTo>
                    <a:pt x="7661" y="4296"/>
                    <a:pt x="7673" y="4308"/>
                    <a:pt x="7699" y="4308"/>
                  </a:cubicBezTo>
                  <a:cubicBezTo>
                    <a:pt x="7725" y="4308"/>
                    <a:pt x="7751" y="4296"/>
                    <a:pt x="7777" y="4296"/>
                  </a:cubicBezTo>
                  <a:lnTo>
                    <a:pt x="8654" y="4038"/>
                  </a:lnTo>
                  <a:cubicBezTo>
                    <a:pt x="8783" y="3999"/>
                    <a:pt x="8860" y="3844"/>
                    <a:pt x="8822" y="3715"/>
                  </a:cubicBezTo>
                  <a:cubicBezTo>
                    <a:pt x="8789" y="3598"/>
                    <a:pt x="8687" y="3525"/>
                    <a:pt x="8579" y="3525"/>
                  </a:cubicBezTo>
                  <a:cubicBezTo>
                    <a:pt x="8557" y="3525"/>
                    <a:pt x="8534" y="3528"/>
                    <a:pt x="8512" y="3535"/>
                  </a:cubicBezTo>
                  <a:lnTo>
                    <a:pt x="7957" y="3703"/>
                  </a:lnTo>
                  <a:lnTo>
                    <a:pt x="7957" y="2671"/>
                  </a:lnTo>
                  <a:cubicBezTo>
                    <a:pt x="7957" y="2529"/>
                    <a:pt x="7842" y="2413"/>
                    <a:pt x="7699" y="2413"/>
                  </a:cubicBezTo>
                  <a:cubicBezTo>
                    <a:pt x="7558" y="2413"/>
                    <a:pt x="7441" y="2529"/>
                    <a:pt x="7441" y="2671"/>
                  </a:cubicBezTo>
                  <a:lnTo>
                    <a:pt x="7441" y="3715"/>
                  </a:lnTo>
                  <a:lnTo>
                    <a:pt x="6152" y="3368"/>
                  </a:lnTo>
                  <a:cubicBezTo>
                    <a:pt x="6126" y="3354"/>
                    <a:pt x="6113" y="3354"/>
                    <a:pt x="6088" y="3354"/>
                  </a:cubicBezTo>
                  <a:lnTo>
                    <a:pt x="5082" y="3354"/>
                  </a:lnTo>
                  <a:lnTo>
                    <a:pt x="5959" y="2542"/>
                  </a:lnTo>
                  <a:lnTo>
                    <a:pt x="6939" y="2129"/>
                  </a:lnTo>
                  <a:cubicBezTo>
                    <a:pt x="7068" y="2078"/>
                    <a:pt x="7132" y="1923"/>
                    <a:pt x="7080" y="1794"/>
                  </a:cubicBezTo>
                  <a:cubicBezTo>
                    <a:pt x="7041" y="1695"/>
                    <a:pt x="6940" y="1634"/>
                    <a:pt x="6838" y="1634"/>
                  </a:cubicBezTo>
                  <a:cubicBezTo>
                    <a:pt x="6807" y="1634"/>
                    <a:pt x="6775" y="1640"/>
                    <a:pt x="6745" y="1652"/>
                  </a:cubicBezTo>
                  <a:lnTo>
                    <a:pt x="6062" y="1935"/>
                  </a:lnTo>
                  <a:lnTo>
                    <a:pt x="6062" y="1394"/>
                  </a:lnTo>
                  <a:lnTo>
                    <a:pt x="6925" y="543"/>
                  </a:lnTo>
                  <a:lnTo>
                    <a:pt x="7919" y="775"/>
                  </a:lnTo>
                  <a:cubicBezTo>
                    <a:pt x="7935" y="778"/>
                    <a:pt x="7952" y="779"/>
                    <a:pt x="7968" y="779"/>
                  </a:cubicBezTo>
                  <a:cubicBezTo>
                    <a:pt x="8092" y="779"/>
                    <a:pt x="8206" y="696"/>
                    <a:pt x="8229" y="582"/>
                  </a:cubicBezTo>
                  <a:cubicBezTo>
                    <a:pt x="8254" y="439"/>
                    <a:pt x="8177" y="298"/>
                    <a:pt x="8035" y="272"/>
                  </a:cubicBezTo>
                  <a:lnTo>
                    <a:pt x="6900" y="14"/>
                  </a:lnTo>
                  <a:cubicBezTo>
                    <a:pt x="6876" y="8"/>
                    <a:pt x="6853" y="4"/>
                    <a:pt x="6830" y="4"/>
                  </a:cubicBezTo>
                  <a:cubicBezTo>
                    <a:pt x="6765" y="4"/>
                    <a:pt x="6703" y="31"/>
                    <a:pt x="6655" y="78"/>
                  </a:cubicBezTo>
                  <a:lnTo>
                    <a:pt x="5919" y="814"/>
                  </a:lnTo>
                  <a:lnTo>
                    <a:pt x="5713" y="181"/>
                  </a:lnTo>
                  <a:cubicBezTo>
                    <a:pt x="5671" y="67"/>
                    <a:pt x="5571" y="3"/>
                    <a:pt x="5460" y="3"/>
                  </a:cubicBezTo>
                  <a:cubicBezTo>
                    <a:pt x="5433" y="3"/>
                    <a:pt x="5405" y="7"/>
                    <a:pt x="5378" y="14"/>
                  </a:cubicBezTo>
                  <a:cubicBezTo>
                    <a:pt x="5249" y="66"/>
                    <a:pt x="5171" y="207"/>
                    <a:pt x="5223" y="350"/>
                  </a:cubicBezTo>
                  <a:lnTo>
                    <a:pt x="5443" y="994"/>
                  </a:lnTo>
                  <a:lnTo>
                    <a:pt x="4901" y="955"/>
                  </a:lnTo>
                  <a:cubicBezTo>
                    <a:pt x="4893" y="955"/>
                    <a:pt x="4886" y="954"/>
                    <a:pt x="4878" y="954"/>
                  </a:cubicBezTo>
                  <a:cubicBezTo>
                    <a:pt x="4746" y="954"/>
                    <a:pt x="4642" y="1054"/>
                    <a:pt x="4630" y="1187"/>
                  </a:cubicBezTo>
                  <a:cubicBezTo>
                    <a:pt x="4617" y="1330"/>
                    <a:pt x="4721" y="1445"/>
                    <a:pt x="4862" y="1459"/>
                  </a:cubicBezTo>
                  <a:lnTo>
                    <a:pt x="5546" y="1523"/>
                  </a:lnTo>
                  <a:lnTo>
                    <a:pt x="5546" y="2219"/>
                  </a:lnTo>
                  <a:lnTo>
                    <a:pt x="4552" y="3148"/>
                  </a:lnTo>
                  <a:lnTo>
                    <a:pt x="3869" y="1187"/>
                  </a:lnTo>
                  <a:lnTo>
                    <a:pt x="4617" y="439"/>
                  </a:lnTo>
                  <a:cubicBezTo>
                    <a:pt x="4721" y="350"/>
                    <a:pt x="4721" y="181"/>
                    <a:pt x="4617" y="78"/>
                  </a:cubicBezTo>
                  <a:cubicBezTo>
                    <a:pt x="4566" y="27"/>
                    <a:pt x="4498" y="1"/>
                    <a:pt x="443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21"/>
            <p:cNvSpPr/>
            <p:nvPr/>
          </p:nvSpPr>
          <p:spPr>
            <a:xfrm>
              <a:off x="4698321" y="1761644"/>
              <a:ext cx="369449" cy="97427"/>
            </a:xfrm>
            <a:custGeom>
              <a:rect b="b" l="l" r="r" t="t"/>
              <a:pathLst>
                <a:path extrusionOk="0" h="2323" w="8809">
                  <a:moveTo>
                    <a:pt x="0" y="1"/>
                  </a:moveTo>
                  <a:lnTo>
                    <a:pt x="0" y="2064"/>
                  </a:lnTo>
                  <a:cubicBezTo>
                    <a:pt x="0" y="2205"/>
                    <a:pt x="116" y="2322"/>
                    <a:pt x="258" y="2322"/>
                  </a:cubicBezTo>
                  <a:lnTo>
                    <a:pt x="8550" y="2322"/>
                  </a:lnTo>
                  <a:cubicBezTo>
                    <a:pt x="8693" y="2322"/>
                    <a:pt x="8808" y="2205"/>
                    <a:pt x="8808" y="2064"/>
                  </a:cubicBezTo>
                  <a:lnTo>
                    <a:pt x="8808"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21"/>
            <p:cNvSpPr/>
            <p:nvPr/>
          </p:nvSpPr>
          <p:spPr>
            <a:xfrm>
              <a:off x="4774022" y="1765418"/>
              <a:ext cx="21683" cy="28729"/>
            </a:xfrm>
            <a:custGeom>
              <a:rect b="b" l="l" r="r" t="t"/>
              <a:pathLst>
                <a:path extrusionOk="0" h="685" w="517">
                  <a:moveTo>
                    <a:pt x="1" y="0"/>
                  </a:moveTo>
                  <a:lnTo>
                    <a:pt x="1" y="426"/>
                  </a:lnTo>
                  <a:cubicBezTo>
                    <a:pt x="1" y="568"/>
                    <a:pt x="116" y="684"/>
                    <a:pt x="259" y="684"/>
                  </a:cubicBezTo>
                  <a:cubicBezTo>
                    <a:pt x="413" y="684"/>
                    <a:pt x="517" y="568"/>
                    <a:pt x="517" y="426"/>
                  </a:cubicBezTo>
                  <a:lnTo>
                    <a:pt x="517"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21"/>
            <p:cNvSpPr/>
            <p:nvPr/>
          </p:nvSpPr>
          <p:spPr>
            <a:xfrm>
              <a:off x="4698321" y="1750823"/>
              <a:ext cx="369449" cy="21683"/>
            </a:xfrm>
            <a:custGeom>
              <a:rect b="b" l="l" r="r" t="t"/>
              <a:pathLst>
                <a:path extrusionOk="0" h="517" w="8809">
                  <a:moveTo>
                    <a:pt x="258" y="1"/>
                  </a:moveTo>
                  <a:cubicBezTo>
                    <a:pt x="116" y="1"/>
                    <a:pt x="0" y="116"/>
                    <a:pt x="0" y="259"/>
                  </a:cubicBezTo>
                  <a:lnTo>
                    <a:pt x="0" y="517"/>
                  </a:lnTo>
                  <a:lnTo>
                    <a:pt x="8808" y="517"/>
                  </a:lnTo>
                  <a:lnTo>
                    <a:pt x="8808" y="259"/>
                  </a:lnTo>
                  <a:cubicBezTo>
                    <a:pt x="8808" y="116"/>
                    <a:pt x="8693" y="1"/>
                    <a:pt x="855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21"/>
            <p:cNvSpPr/>
            <p:nvPr/>
          </p:nvSpPr>
          <p:spPr>
            <a:xfrm>
              <a:off x="4741561" y="1794105"/>
              <a:ext cx="21683" cy="21683"/>
            </a:xfrm>
            <a:custGeom>
              <a:rect b="b" l="l" r="r" t="t"/>
              <a:pathLst>
                <a:path extrusionOk="0" h="517" w="517">
                  <a:moveTo>
                    <a:pt x="259" y="0"/>
                  </a:moveTo>
                  <a:cubicBezTo>
                    <a:pt x="116" y="0"/>
                    <a:pt x="1" y="116"/>
                    <a:pt x="1" y="258"/>
                  </a:cubicBezTo>
                  <a:cubicBezTo>
                    <a:pt x="1" y="400"/>
                    <a:pt x="116" y="516"/>
                    <a:pt x="259" y="516"/>
                  </a:cubicBezTo>
                  <a:cubicBezTo>
                    <a:pt x="414" y="516"/>
                    <a:pt x="517" y="400"/>
                    <a:pt x="517" y="258"/>
                  </a:cubicBezTo>
                  <a:cubicBezTo>
                    <a:pt x="517" y="116"/>
                    <a:pt x="414" y="0"/>
                    <a:pt x="25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21"/>
            <p:cNvSpPr/>
            <p:nvPr/>
          </p:nvSpPr>
          <p:spPr>
            <a:xfrm>
              <a:off x="4887635" y="1794105"/>
              <a:ext cx="21641" cy="21683"/>
            </a:xfrm>
            <a:custGeom>
              <a:rect b="b" l="l" r="r" t="t"/>
              <a:pathLst>
                <a:path extrusionOk="0" h="517" w="516">
                  <a:moveTo>
                    <a:pt x="258" y="0"/>
                  </a:moveTo>
                  <a:cubicBezTo>
                    <a:pt x="116" y="0"/>
                    <a:pt x="0" y="116"/>
                    <a:pt x="0" y="258"/>
                  </a:cubicBezTo>
                  <a:cubicBezTo>
                    <a:pt x="0" y="400"/>
                    <a:pt x="116" y="516"/>
                    <a:pt x="258" y="516"/>
                  </a:cubicBezTo>
                  <a:cubicBezTo>
                    <a:pt x="399" y="516"/>
                    <a:pt x="516" y="400"/>
                    <a:pt x="516" y="258"/>
                  </a:cubicBezTo>
                  <a:cubicBezTo>
                    <a:pt x="516" y="116"/>
                    <a:pt x="399" y="0"/>
                    <a:pt x="25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21"/>
            <p:cNvSpPr/>
            <p:nvPr/>
          </p:nvSpPr>
          <p:spPr>
            <a:xfrm>
              <a:off x="5002801" y="1794105"/>
              <a:ext cx="21683" cy="21683"/>
            </a:xfrm>
            <a:custGeom>
              <a:rect b="b" l="l" r="r" t="t"/>
              <a:pathLst>
                <a:path extrusionOk="0" h="517" w="517">
                  <a:moveTo>
                    <a:pt x="258" y="0"/>
                  </a:moveTo>
                  <a:cubicBezTo>
                    <a:pt x="117" y="0"/>
                    <a:pt x="1" y="116"/>
                    <a:pt x="1" y="258"/>
                  </a:cubicBezTo>
                  <a:cubicBezTo>
                    <a:pt x="1" y="400"/>
                    <a:pt x="117" y="516"/>
                    <a:pt x="258" y="516"/>
                  </a:cubicBezTo>
                  <a:cubicBezTo>
                    <a:pt x="401" y="516"/>
                    <a:pt x="516" y="400"/>
                    <a:pt x="516" y="258"/>
                  </a:cubicBezTo>
                  <a:cubicBezTo>
                    <a:pt x="516" y="116"/>
                    <a:pt x="401" y="0"/>
                    <a:pt x="25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21"/>
            <p:cNvSpPr/>
            <p:nvPr/>
          </p:nvSpPr>
          <p:spPr>
            <a:xfrm>
              <a:off x="4972521" y="1815746"/>
              <a:ext cx="21683" cy="43324"/>
            </a:xfrm>
            <a:custGeom>
              <a:rect b="b" l="l" r="r" t="t"/>
              <a:pathLst>
                <a:path extrusionOk="0" h="1033" w="517">
                  <a:moveTo>
                    <a:pt x="258" y="0"/>
                  </a:moveTo>
                  <a:cubicBezTo>
                    <a:pt x="117" y="0"/>
                    <a:pt x="0" y="116"/>
                    <a:pt x="0" y="258"/>
                  </a:cubicBezTo>
                  <a:lnTo>
                    <a:pt x="0" y="1032"/>
                  </a:lnTo>
                  <a:lnTo>
                    <a:pt x="516" y="1032"/>
                  </a:lnTo>
                  <a:lnTo>
                    <a:pt x="516" y="258"/>
                  </a:lnTo>
                  <a:cubicBezTo>
                    <a:pt x="516" y="116"/>
                    <a:pt x="401" y="0"/>
                    <a:pt x="25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21"/>
            <p:cNvSpPr/>
            <p:nvPr/>
          </p:nvSpPr>
          <p:spPr>
            <a:xfrm>
              <a:off x="4750242" y="1794105"/>
              <a:ext cx="116300" cy="64965"/>
            </a:xfrm>
            <a:custGeom>
              <a:rect b="b" l="l" r="r" t="t"/>
              <a:pathLst>
                <a:path extrusionOk="0" h="1549" w="2773">
                  <a:moveTo>
                    <a:pt x="1651" y="0"/>
                  </a:moveTo>
                  <a:cubicBezTo>
                    <a:pt x="1586" y="0"/>
                    <a:pt x="1522" y="26"/>
                    <a:pt x="1470" y="78"/>
                  </a:cubicBezTo>
                  <a:lnTo>
                    <a:pt x="0" y="1548"/>
                  </a:lnTo>
                  <a:lnTo>
                    <a:pt x="735" y="1548"/>
                  </a:lnTo>
                  <a:lnTo>
                    <a:pt x="1767" y="516"/>
                  </a:lnTo>
                  <a:lnTo>
                    <a:pt x="2515" y="516"/>
                  </a:lnTo>
                  <a:cubicBezTo>
                    <a:pt x="2657" y="516"/>
                    <a:pt x="2773" y="400"/>
                    <a:pt x="2773" y="258"/>
                  </a:cubicBezTo>
                  <a:cubicBezTo>
                    <a:pt x="2773" y="116"/>
                    <a:pt x="2657" y="0"/>
                    <a:pt x="251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9" name="Google Shape;4769;p121"/>
          <p:cNvGrpSpPr/>
          <p:nvPr/>
        </p:nvGrpSpPr>
        <p:grpSpPr>
          <a:xfrm>
            <a:off x="2800315" y="4153449"/>
            <a:ext cx="417597" cy="412732"/>
            <a:chOff x="2800315" y="4153449"/>
            <a:chExt cx="417597" cy="412732"/>
          </a:xfrm>
        </p:grpSpPr>
        <p:sp>
          <p:nvSpPr>
            <p:cNvPr id="4770" name="Google Shape;4770;p121"/>
            <p:cNvSpPr/>
            <p:nvPr/>
          </p:nvSpPr>
          <p:spPr>
            <a:xfrm>
              <a:off x="2800315" y="4153449"/>
              <a:ext cx="417597" cy="412732"/>
            </a:xfrm>
            <a:custGeom>
              <a:rect b="b" l="l" r="r" t="t"/>
              <a:pathLst>
                <a:path extrusionOk="0" h="9841" w="9957">
                  <a:moveTo>
                    <a:pt x="8435" y="3406"/>
                  </a:moveTo>
                  <a:lnTo>
                    <a:pt x="8268" y="3496"/>
                  </a:lnTo>
                  <a:cubicBezTo>
                    <a:pt x="8254" y="3470"/>
                    <a:pt x="8254" y="3444"/>
                    <a:pt x="8254" y="3432"/>
                  </a:cubicBezTo>
                  <a:cubicBezTo>
                    <a:pt x="8319" y="3432"/>
                    <a:pt x="8371" y="3418"/>
                    <a:pt x="8435" y="3406"/>
                  </a:cubicBezTo>
                  <a:close/>
                  <a:moveTo>
                    <a:pt x="9080" y="1"/>
                  </a:moveTo>
                  <a:cubicBezTo>
                    <a:pt x="7829" y="1"/>
                    <a:pt x="6772" y="362"/>
                    <a:pt x="6049" y="684"/>
                  </a:cubicBezTo>
                  <a:cubicBezTo>
                    <a:pt x="6049" y="672"/>
                    <a:pt x="6036" y="672"/>
                    <a:pt x="6024" y="658"/>
                  </a:cubicBezTo>
                  <a:cubicBezTo>
                    <a:pt x="5877" y="484"/>
                    <a:pt x="5665" y="395"/>
                    <a:pt x="5448" y="395"/>
                  </a:cubicBezTo>
                  <a:cubicBezTo>
                    <a:pt x="5360" y="395"/>
                    <a:pt x="5271" y="410"/>
                    <a:pt x="5185" y="439"/>
                  </a:cubicBezTo>
                  <a:cubicBezTo>
                    <a:pt x="4992" y="517"/>
                    <a:pt x="4798" y="594"/>
                    <a:pt x="4605" y="684"/>
                  </a:cubicBezTo>
                  <a:cubicBezTo>
                    <a:pt x="4591" y="581"/>
                    <a:pt x="4553" y="491"/>
                    <a:pt x="4514" y="400"/>
                  </a:cubicBezTo>
                  <a:cubicBezTo>
                    <a:pt x="4374" y="147"/>
                    <a:pt x="4110" y="6"/>
                    <a:pt x="3837" y="6"/>
                  </a:cubicBezTo>
                  <a:cubicBezTo>
                    <a:pt x="3708" y="6"/>
                    <a:pt x="3577" y="38"/>
                    <a:pt x="3457" y="104"/>
                  </a:cubicBezTo>
                  <a:cubicBezTo>
                    <a:pt x="3199" y="246"/>
                    <a:pt x="2954" y="400"/>
                    <a:pt x="2708" y="568"/>
                  </a:cubicBezTo>
                  <a:cubicBezTo>
                    <a:pt x="2683" y="478"/>
                    <a:pt x="2631" y="388"/>
                    <a:pt x="2580" y="311"/>
                  </a:cubicBezTo>
                  <a:cubicBezTo>
                    <a:pt x="2421" y="114"/>
                    <a:pt x="2191" y="10"/>
                    <a:pt x="1958" y="10"/>
                  </a:cubicBezTo>
                  <a:cubicBezTo>
                    <a:pt x="1793" y="10"/>
                    <a:pt x="1627" y="62"/>
                    <a:pt x="1484" y="168"/>
                  </a:cubicBezTo>
                  <a:cubicBezTo>
                    <a:pt x="1032" y="517"/>
                    <a:pt x="607" y="904"/>
                    <a:pt x="232" y="1303"/>
                  </a:cubicBezTo>
                  <a:lnTo>
                    <a:pt x="220" y="1303"/>
                  </a:lnTo>
                  <a:lnTo>
                    <a:pt x="206" y="1329"/>
                  </a:lnTo>
                  <a:lnTo>
                    <a:pt x="194" y="1329"/>
                  </a:lnTo>
                  <a:cubicBezTo>
                    <a:pt x="65" y="1484"/>
                    <a:pt x="0" y="1678"/>
                    <a:pt x="14" y="1871"/>
                  </a:cubicBezTo>
                  <a:cubicBezTo>
                    <a:pt x="26" y="2077"/>
                    <a:pt x="117" y="2271"/>
                    <a:pt x="271" y="2412"/>
                  </a:cubicBezTo>
                  <a:cubicBezTo>
                    <a:pt x="400" y="2529"/>
                    <a:pt x="581" y="2606"/>
                    <a:pt x="774" y="2606"/>
                  </a:cubicBezTo>
                  <a:cubicBezTo>
                    <a:pt x="787" y="2799"/>
                    <a:pt x="865" y="2980"/>
                    <a:pt x="1006" y="3109"/>
                  </a:cubicBezTo>
                  <a:cubicBezTo>
                    <a:pt x="1083" y="3174"/>
                    <a:pt x="1161" y="3225"/>
                    <a:pt x="1264" y="3263"/>
                  </a:cubicBezTo>
                  <a:cubicBezTo>
                    <a:pt x="439" y="4309"/>
                    <a:pt x="14" y="5456"/>
                    <a:pt x="14" y="6591"/>
                  </a:cubicBezTo>
                  <a:cubicBezTo>
                    <a:pt x="14" y="7416"/>
                    <a:pt x="323" y="8203"/>
                    <a:pt x="877" y="8809"/>
                  </a:cubicBezTo>
                  <a:cubicBezTo>
                    <a:pt x="1445" y="9442"/>
                    <a:pt x="2218" y="9803"/>
                    <a:pt x="3044" y="9841"/>
                  </a:cubicBezTo>
                  <a:lnTo>
                    <a:pt x="3199" y="9841"/>
                  </a:lnTo>
                  <a:cubicBezTo>
                    <a:pt x="3818" y="9841"/>
                    <a:pt x="4411" y="9660"/>
                    <a:pt x="4927" y="9338"/>
                  </a:cubicBezTo>
                  <a:cubicBezTo>
                    <a:pt x="4966" y="9442"/>
                    <a:pt x="5018" y="9531"/>
                    <a:pt x="5107" y="9622"/>
                  </a:cubicBezTo>
                  <a:cubicBezTo>
                    <a:pt x="5250" y="9763"/>
                    <a:pt x="5443" y="9841"/>
                    <a:pt x="5649" y="9841"/>
                  </a:cubicBezTo>
                  <a:cubicBezTo>
                    <a:pt x="5855" y="9841"/>
                    <a:pt x="6049" y="9763"/>
                    <a:pt x="6204" y="9609"/>
                  </a:cubicBezTo>
                  <a:cubicBezTo>
                    <a:pt x="6410" y="9402"/>
                    <a:pt x="6591" y="9170"/>
                    <a:pt x="6746" y="8926"/>
                  </a:cubicBezTo>
                  <a:cubicBezTo>
                    <a:pt x="6823" y="9003"/>
                    <a:pt x="6913" y="9067"/>
                    <a:pt x="7016" y="9119"/>
                  </a:cubicBezTo>
                  <a:cubicBezTo>
                    <a:pt x="7107" y="9158"/>
                    <a:pt x="7210" y="9170"/>
                    <a:pt x="7313" y="9170"/>
                  </a:cubicBezTo>
                  <a:cubicBezTo>
                    <a:pt x="7623" y="9170"/>
                    <a:pt x="7906" y="8990"/>
                    <a:pt x="8022" y="8706"/>
                  </a:cubicBezTo>
                  <a:cubicBezTo>
                    <a:pt x="8306" y="8061"/>
                    <a:pt x="8435" y="7365"/>
                    <a:pt x="8435" y="6656"/>
                  </a:cubicBezTo>
                  <a:cubicBezTo>
                    <a:pt x="8435" y="6436"/>
                    <a:pt x="8564" y="6230"/>
                    <a:pt x="8770" y="6127"/>
                  </a:cubicBezTo>
                  <a:cubicBezTo>
                    <a:pt x="9157" y="5934"/>
                    <a:pt x="9312" y="5469"/>
                    <a:pt x="9119" y="5082"/>
                  </a:cubicBezTo>
                  <a:cubicBezTo>
                    <a:pt x="9080" y="5005"/>
                    <a:pt x="9016" y="4928"/>
                    <a:pt x="8964" y="4876"/>
                  </a:cubicBezTo>
                  <a:lnTo>
                    <a:pt x="9428" y="4630"/>
                  </a:lnTo>
                  <a:cubicBezTo>
                    <a:pt x="9802" y="4450"/>
                    <a:pt x="9957" y="3973"/>
                    <a:pt x="9764" y="3599"/>
                  </a:cubicBezTo>
                  <a:cubicBezTo>
                    <a:pt x="9673" y="3418"/>
                    <a:pt x="9518" y="3277"/>
                    <a:pt x="9312" y="3212"/>
                  </a:cubicBezTo>
                  <a:cubicBezTo>
                    <a:pt x="9231" y="3185"/>
                    <a:pt x="9149" y="3172"/>
                    <a:pt x="9066" y="3172"/>
                  </a:cubicBezTo>
                  <a:cubicBezTo>
                    <a:pt x="8951" y="3172"/>
                    <a:pt x="8837" y="3198"/>
                    <a:pt x="8732" y="3251"/>
                  </a:cubicBezTo>
                  <a:cubicBezTo>
                    <a:pt x="8976" y="3045"/>
                    <a:pt x="9248" y="2838"/>
                    <a:pt x="9518" y="2644"/>
                  </a:cubicBezTo>
                  <a:cubicBezTo>
                    <a:pt x="9867" y="2400"/>
                    <a:pt x="9957" y="1922"/>
                    <a:pt x="9712" y="1574"/>
                  </a:cubicBezTo>
                  <a:cubicBezTo>
                    <a:pt x="9660" y="1497"/>
                    <a:pt x="9609" y="1445"/>
                    <a:pt x="9544" y="1394"/>
                  </a:cubicBezTo>
                  <a:cubicBezTo>
                    <a:pt x="9789" y="1213"/>
                    <a:pt x="9905" y="878"/>
                    <a:pt x="9828" y="568"/>
                  </a:cubicBezTo>
                  <a:cubicBezTo>
                    <a:pt x="9815" y="555"/>
                    <a:pt x="9815" y="543"/>
                    <a:pt x="9802" y="517"/>
                  </a:cubicBezTo>
                  <a:lnTo>
                    <a:pt x="9802" y="503"/>
                  </a:lnTo>
                  <a:cubicBezTo>
                    <a:pt x="9789" y="491"/>
                    <a:pt x="9789" y="478"/>
                    <a:pt x="9776" y="465"/>
                  </a:cubicBezTo>
                  <a:lnTo>
                    <a:pt x="9776" y="439"/>
                  </a:lnTo>
                  <a:cubicBezTo>
                    <a:pt x="9764" y="426"/>
                    <a:pt x="9764" y="426"/>
                    <a:pt x="9764" y="414"/>
                  </a:cubicBezTo>
                  <a:cubicBezTo>
                    <a:pt x="9750" y="400"/>
                    <a:pt x="9750" y="400"/>
                    <a:pt x="9750" y="388"/>
                  </a:cubicBezTo>
                  <a:cubicBezTo>
                    <a:pt x="9738" y="388"/>
                    <a:pt x="9738" y="374"/>
                    <a:pt x="9738" y="374"/>
                  </a:cubicBezTo>
                  <a:cubicBezTo>
                    <a:pt x="9724" y="349"/>
                    <a:pt x="9712" y="336"/>
                    <a:pt x="9699" y="311"/>
                  </a:cubicBezTo>
                  <a:lnTo>
                    <a:pt x="9686" y="311"/>
                  </a:lnTo>
                  <a:cubicBezTo>
                    <a:pt x="9673" y="297"/>
                    <a:pt x="9673" y="285"/>
                    <a:pt x="9660" y="271"/>
                  </a:cubicBezTo>
                  <a:lnTo>
                    <a:pt x="9647" y="259"/>
                  </a:lnTo>
                  <a:lnTo>
                    <a:pt x="9635" y="246"/>
                  </a:lnTo>
                  <a:lnTo>
                    <a:pt x="9595" y="207"/>
                  </a:lnTo>
                  <a:lnTo>
                    <a:pt x="9583" y="194"/>
                  </a:lnTo>
                  <a:cubicBezTo>
                    <a:pt x="9441" y="78"/>
                    <a:pt x="9260" y="1"/>
                    <a:pt x="908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21"/>
            <p:cNvSpPr/>
            <p:nvPr/>
          </p:nvSpPr>
          <p:spPr>
            <a:xfrm>
              <a:off x="2822500" y="4175090"/>
              <a:ext cx="369995" cy="369449"/>
            </a:xfrm>
            <a:custGeom>
              <a:rect b="b" l="l" r="r" t="t"/>
              <a:pathLst>
                <a:path extrusionOk="0" h="8809" w="8822">
                  <a:moveTo>
                    <a:pt x="8551" y="1"/>
                  </a:moveTo>
                  <a:cubicBezTo>
                    <a:pt x="7274" y="1"/>
                    <a:pt x="6229" y="400"/>
                    <a:pt x="5572" y="723"/>
                  </a:cubicBezTo>
                  <a:cubicBezTo>
                    <a:pt x="5366" y="813"/>
                    <a:pt x="5185" y="916"/>
                    <a:pt x="5017" y="1019"/>
                  </a:cubicBezTo>
                  <a:lnTo>
                    <a:pt x="5146" y="775"/>
                  </a:lnTo>
                  <a:cubicBezTo>
                    <a:pt x="5197" y="672"/>
                    <a:pt x="5185" y="568"/>
                    <a:pt x="5108" y="478"/>
                  </a:cubicBezTo>
                  <a:cubicBezTo>
                    <a:pt x="5063" y="424"/>
                    <a:pt x="4994" y="395"/>
                    <a:pt x="4922" y="395"/>
                  </a:cubicBezTo>
                  <a:cubicBezTo>
                    <a:pt x="4889" y="395"/>
                    <a:pt x="4856" y="401"/>
                    <a:pt x="4824" y="414"/>
                  </a:cubicBezTo>
                  <a:cubicBezTo>
                    <a:pt x="3637" y="852"/>
                    <a:pt x="2437" y="1638"/>
                    <a:pt x="1574" y="2554"/>
                  </a:cubicBezTo>
                  <a:cubicBezTo>
                    <a:pt x="542" y="3650"/>
                    <a:pt x="0" y="4863"/>
                    <a:pt x="0" y="6075"/>
                  </a:cubicBezTo>
                  <a:cubicBezTo>
                    <a:pt x="0" y="6771"/>
                    <a:pt x="258" y="7442"/>
                    <a:pt x="723" y="7945"/>
                  </a:cubicBezTo>
                  <a:cubicBezTo>
                    <a:pt x="1199" y="8474"/>
                    <a:pt x="1844" y="8771"/>
                    <a:pt x="2541" y="8809"/>
                  </a:cubicBezTo>
                  <a:lnTo>
                    <a:pt x="2670" y="8809"/>
                  </a:lnTo>
                  <a:cubicBezTo>
                    <a:pt x="3354" y="8809"/>
                    <a:pt x="4011" y="8551"/>
                    <a:pt x="4501" y="8074"/>
                  </a:cubicBezTo>
                  <a:cubicBezTo>
                    <a:pt x="5043" y="7571"/>
                    <a:pt x="5326" y="6874"/>
                    <a:pt x="5326" y="6140"/>
                  </a:cubicBezTo>
                  <a:cubicBezTo>
                    <a:pt x="5326" y="4940"/>
                    <a:pt x="5997" y="3844"/>
                    <a:pt x="7080" y="3302"/>
                  </a:cubicBezTo>
                  <a:cubicBezTo>
                    <a:pt x="7197" y="3251"/>
                    <a:pt x="7249" y="3122"/>
                    <a:pt x="7209" y="3005"/>
                  </a:cubicBezTo>
                  <a:cubicBezTo>
                    <a:pt x="7184" y="2890"/>
                    <a:pt x="7068" y="2812"/>
                    <a:pt x="6951" y="2812"/>
                  </a:cubicBezTo>
                  <a:lnTo>
                    <a:pt x="5907" y="2876"/>
                  </a:lnTo>
                  <a:cubicBezTo>
                    <a:pt x="6862" y="1587"/>
                    <a:pt x="8654" y="503"/>
                    <a:pt x="8680" y="491"/>
                  </a:cubicBezTo>
                  <a:cubicBezTo>
                    <a:pt x="8783" y="426"/>
                    <a:pt x="8822" y="310"/>
                    <a:pt x="8796" y="194"/>
                  </a:cubicBezTo>
                  <a:cubicBezTo>
                    <a:pt x="8770" y="78"/>
                    <a:pt x="8667" y="1"/>
                    <a:pt x="8551"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21"/>
            <p:cNvSpPr/>
            <p:nvPr/>
          </p:nvSpPr>
          <p:spPr>
            <a:xfrm>
              <a:off x="2859281" y="4364111"/>
              <a:ext cx="150397" cy="137060"/>
            </a:xfrm>
            <a:custGeom>
              <a:rect b="b" l="l" r="r" t="t"/>
              <a:pathLst>
                <a:path extrusionOk="0" h="3268" w="3586">
                  <a:moveTo>
                    <a:pt x="1791" y="1"/>
                  </a:moveTo>
                  <a:cubicBezTo>
                    <a:pt x="1373" y="1"/>
                    <a:pt x="954" y="162"/>
                    <a:pt x="632" y="484"/>
                  </a:cubicBezTo>
                  <a:cubicBezTo>
                    <a:pt x="0" y="1117"/>
                    <a:pt x="0" y="2161"/>
                    <a:pt x="632" y="2794"/>
                  </a:cubicBezTo>
                  <a:cubicBezTo>
                    <a:pt x="954" y="3109"/>
                    <a:pt x="1373" y="3267"/>
                    <a:pt x="1791" y="3267"/>
                  </a:cubicBezTo>
                  <a:cubicBezTo>
                    <a:pt x="2209" y="3267"/>
                    <a:pt x="2625" y="3109"/>
                    <a:pt x="2941" y="2794"/>
                  </a:cubicBezTo>
                  <a:cubicBezTo>
                    <a:pt x="3586" y="2161"/>
                    <a:pt x="3586" y="1117"/>
                    <a:pt x="2941" y="484"/>
                  </a:cubicBezTo>
                  <a:cubicBezTo>
                    <a:pt x="2625" y="162"/>
                    <a:pt x="2209" y="1"/>
                    <a:pt x="1791"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21"/>
            <p:cNvSpPr/>
            <p:nvPr/>
          </p:nvSpPr>
          <p:spPr>
            <a:xfrm>
              <a:off x="3094561" y="4370276"/>
              <a:ext cx="71424" cy="146161"/>
            </a:xfrm>
            <a:custGeom>
              <a:rect b="b" l="l" r="r" t="t"/>
              <a:pathLst>
                <a:path extrusionOk="0" h="3485" w="1703">
                  <a:moveTo>
                    <a:pt x="1406" y="1"/>
                  </a:moveTo>
                  <a:cubicBezTo>
                    <a:pt x="1367" y="1"/>
                    <a:pt x="1327" y="9"/>
                    <a:pt x="1290" y="28"/>
                  </a:cubicBezTo>
                  <a:cubicBezTo>
                    <a:pt x="736" y="312"/>
                    <a:pt x="387" y="867"/>
                    <a:pt x="387" y="1486"/>
                  </a:cubicBezTo>
                  <a:cubicBezTo>
                    <a:pt x="387" y="2053"/>
                    <a:pt x="284" y="2607"/>
                    <a:pt x="65" y="3137"/>
                  </a:cubicBezTo>
                  <a:cubicBezTo>
                    <a:pt x="0" y="3266"/>
                    <a:pt x="65" y="3420"/>
                    <a:pt x="194" y="3472"/>
                  </a:cubicBezTo>
                  <a:cubicBezTo>
                    <a:pt x="232" y="3484"/>
                    <a:pt x="258" y="3484"/>
                    <a:pt x="297" y="3484"/>
                  </a:cubicBezTo>
                  <a:cubicBezTo>
                    <a:pt x="400" y="3484"/>
                    <a:pt x="490" y="3433"/>
                    <a:pt x="529" y="3330"/>
                  </a:cubicBezTo>
                  <a:cubicBezTo>
                    <a:pt x="787" y="2750"/>
                    <a:pt x="903" y="2131"/>
                    <a:pt x="903" y="1486"/>
                  </a:cubicBezTo>
                  <a:cubicBezTo>
                    <a:pt x="903" y="1060"/>
                    <a:pt x="1148" y="686"/>
                    <a:pt x="1522" y="492"/>
                  </a:cubicBezTo>
                  <a:cubicBezTo>
                    <a:pt x="1651" y="428"/>
                    <a:pt x="1702" y="274"/>
                    <a:pt x="1639" y="145"/>
                  </a:cubicBezTo>
                  <a:cubicBezTo>
                    <a:pt x="1592" y="53"/>
                    <a:pt x="1501" y="1"/>
                    <a:pt x="140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21"/>
            <p:cNvSpPr/>
            <p:nvPr/>
          </p:nvSpPr>
          <p:spPr>
            <a:xfrm>
              <a:off x="3025319" y="4421736"/>
              <a:ext cx="63875" cy="122800"/>
            </a:xfrm>
            <a:custGeom>
              <a:rect b="b" l="l" r="r" t="t"/>
              <a:pathLst>
                <a:path extrusionOk="0" h="2928" w="1523">
                  <a:moveTo>
                    <a:pt x="1264" y="1"/>
                  </a:moveTo>
                  <a:cubicBezTo>
                    <a:pt x="1123" y="1"/>
                    <a:pt x="1006" y="116"/>
                    <a:pt x="1006" y="259"/>
                  </a:cubicBezTo>
                  <a:cubicBezTo>
                    <a:pt x="1006" y="1097"/>
                    <a:pt x="684" y="1896"/>
                    <a:pt x="103" y="2489"/>
                  </a:cubicBezTo>
                  <a:cubicBezTo>
                    <a:pt x="0" y="2593"/>
                    <a:pt x="0" y="2761"/>
                    <a:pt x="103" y="2851"/>
                  </a:cubicBezTo>
                  <a:cubicBezTo>
                    <a:pt x="155" y="2902"/>
                    <a:pt x="220" y="2928"/>
                    <a:pt x="284" y="2928"/>
                  </a:cubicBezTo>
                  <a:cubicBezTo>
                    <a:pt x="349" y="2928"/>
                    <a:pt x="413" y="2902"/>
                    <a:pt x="465" y="2851"/>
                  </a:cubicBezTo>
                  <a:cubicBezTo>
                    <a:pt x="1149" y="2154"/>
                    <a:pt x="1522" y="1239"/>
                    <a:pt x="1522" y="259"/>
                  </a:cubicBezTo>
                  <a:cubicBezTo>
                    <a:pt x="1522" y="116"/>
                    <a:pt x="1407" y="1"/>
                    <a:pt x="1264"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21"/>
            <p:cNvSpPr/>
            <p:nvPr/>
          </p:nvSpPr>
          <p:spPr>
            <a:xfrm>
              <a:off x="3133481" y="4227095"/>
              <a:ext cx="59555" cy="48650"/>
            </a:xfrm>
            <a:custGeom>
              <a:rect b="b" l="l" r="r" t="t"/>
              <a:pathLst>
                <a:path extrusionOk="0" h="1160" w="1420">
                  <a:moveTo>
                    <a:pt x="1127" y="0"/>
                  </a:moveTo>
                  <a:cubicBezTo>
                    <a:pt x="1076" y="0"/>
                    <a:pt x="1025" y="16"/>
                    <a:pt x="981" y="51"/>
                  </a:cubicBezTo>
                  <a:cubicBezTo>
                    <a:pt x="685" y="257"/>
                    <a:pt x="401" y="476"/>
                    <a:pt x="130" y="695"/>
                  </a:cubicBezTo>
                  <a:cubicBezTo>
                    <a:pt x="26" y="799"/>
                    <a:pt x="1" y="953"/>
                    <a:pt x="91" y="1069"/>
                  </a:cubicBezTo>
                  <a:cubicBezTo>
                    <a:pt x="143" y="1120"/>
                    <a:pt x="220" y="1160"/>
                    <a:pt x="298" y="1160"/>
                  </a:cubicBezTo>
                  <a:cubicBezTo>
                    <a:pt x="349" y="1160"/>
                    <a:pt x="413" y="1134"/>
                    <a:pt x="465" y="1095"/>
                  </a:cubicBezTo>
                  <a:cubicBezTo>
                    <a:pt x="711" y="888"/>
                    <a:pt x="994" y="670"/>
                    <a:pt x="1278" y="463"/>
                  </a:cubicBezTo>
                  <a:cubicBezTo>
                    <a:pt x="1394" y="386"/>
                    <a:pt x="1419" y="231"/>
                    <a:pt x="1342" y="115"/>
                  </a:cubicBezTo>
                  <a:cubicBezTo>
                    <a:pt x="1294" y="43"/>
                    <a:pt x="1211" y="0"/>
                    <a:pt x="1127"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21"/>
            <p:cNvSpPr/>
            <p:nvPr/>
          </p:nvSpPr>
          <p:spPr>
            <a:xfrm>
              <a:off x="2821410" y="4175300"/>
              <a:ext cx="73605" cy="65846"/>
            </a:xfrm>
            <a:custGeom>
              <a:rect b="b" l="l" r="r" t="t"/>
              <a:pathLst>
                <a:path extrusionOk="0" h="1570" w="1755">
                  <a:moveTo>
                    <a:pt x="1469" y="1"/>
                  </a:moveTo>
                  <a:cubicBezTo>
                    <a:pt x="1412" y="1"/>
                    <a:pt x="1354" y="21"/>
                    <a:pt x="1303" y="60"/>
                  </a:cubicBezTo>
                  <a:cubicBezTo>
                    <a:pt x="864" y="395"/>
                    <a:pt x="452" y="756"/>
                    <a:pt x="104" y="1143"/>
                  </a:cubicBezTo>
                  <a:lnTo>
                    <a:pt x="90" y="1143"/>
                  </a:lnTo>
                  <a:cubicBezTo>
                    <a:pt x="1" y="1246"/>
                    <a:pt x="1" y="1415"/>
                    <a:pt x="116" y="1504"/>
                  </a:cubicBezTo>
                  <a:cubicBezTo>
                    <a:pt x="155" y="1556"/>
                    <a:pt x="219" y="1569"/>
                    <a:pt x="284" y="1569"/>
                  </a:cubicBezTo>
                  <a:cubicBezTo>
                    <a:pt x="348" y="1569"/>
                    <a:pt x="426" y="1544"/>
                    <a:pt x="477" y="1492"/>
                  </a:cubicBezTo>
                  <a:cubicBezTo>
                    <a:pt x="813" y="1131"/>
                    <a:pt x="1200" y="782"/>
                    <a:pt x="1612" y="460"/>
                  </a:cubicBezTo>
                  <a:cubicBezTo>
                    <a:pt x="1729" y="383"/>
                    <a:pt x="1755" y="215"/>
                    <a:pt x="1664" y="99"/>
                  </a:cubicBezTo>
                  <a:cubicBezTo>
                    <a:pt x="1613" y="33"/>
                    <a:pt x="1542" y="1"/>
                    <a:pt x="146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21"/>
            <p:cNvSpPr/>
            <p:nvPr/>
          </p:nvSpPr>
          <p:spPr>
            <a:xfrm>
              <a:off x="2934437" y="4409867"/>
              <a:ext cx="23864" cy="21683"/>
            </a:xfrm>
            <a:custGeom>
              <a:rect b="b" l="l" r="r" t="t"/>
              <a:pathLst>
                <a:path extrusionOk="0" h="517" w="569">
                  <a:moveTo>
                    <a:pt x="291" y="0"/>
                  </a:moveTo>
                  <a:cubicBezTo>
                    <a:pt x="223" y="0"/>
                    <a:pt x="155" y="26"/>
                    <a:pt x="104" y="78"/>
                  </a:cubicBezTo>
                  <a:cubicBezTo>
                    <a:pt x="1" y="167"/>
                    <a:pt x="1" y="335"/>
                    <a:pt x="104" y="439"/>
                  </a:cubicBezTo>
                  <a:cubicBezTo>
                    <a:pt x="155" y="490"/>
                    <a:pt x="223" y="516"/>
                    <a:pt x="291" y="516"/>
                  </a:cubicBezTo>
                  <a:cubicBezTo>
                    <a:pt x="359" y="516"/>
                    <a:pt x="427" y="490"/>
                    <a:pt x="478" y="439"/>
                  </a:cubicBezTo>
                  <a:cubicBezTo>
                    <a:pt x="568" y="335"/>
                    <a:pt x="568" y="167"/>
                    <a:pt x="478" y="78"/>
                  </a:cubicBezTo>
                  <a:cubicBezTo>
                    <a:pt x="427" y="26"/>
                    <a:pt x="359" y="0"/>
                    <a:pt x="29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21"/>
            <p:cNvSpPr/>
            <p:nvPr/>
          </p:nvSpPr>
          <p:spPr>
            <a:xfrm>
              <a:off x="2852781" y="4175425"/>
              <a:ext cx="120661" cy="95455"/>
            </a:xfrm>
            <a:custGeom>
              <a:rect b="b" l="l" r="r" t="t"/>
              <a:pathLst>
                <a:path extrusionOk="0" h="2276" w="2877">
                  <a:moveTo>
                    <a:pt x="2579" y="1"/>
                  </a:moveTo>
                  <a:cubicBezTo>
                    <a:pt x="2536" y="1"/>
                    <a:pt x="2492" y="11"/>
                    <a:pt x="2451" y="31"/>
                  </a:cubicBezTo>
                  <a:cubicBezTo>
                    <a:pt x="1574" y="521"/>
                    <a:pt x="749" y="1154"/>
                    <a:pt x="104" y="1837"/>
                  </a:cubicBezTo>
                  <a:cubicBezTo>
                    <a:pt x="1" y="1953"/>
                    <a:pt x="13" y="2108"/>
                    <a:pt x="116" y="2211"/>
                  </a:cubicBezTo>
                  <a:cubicBezTo>
                    <a:pt x="155" y="2249"/>
                    <a:pt x="219" y="2275"/>
                    <a:pt x="284" y="2275"/>
                  </a:cubicBezTo>
                  <a:cubicBezTo>
                    <a:pt x="362" y="2275"/>
                    <a:pt x="426" y="2249"/>
                    <a:pt x="477" y="2198"/>
                  </a:cubicBezTo>
                  <a:cubicBezTo>
                    <a:pt x="1096" y="1541"/>
                    <a:pt x="1870" y="947"/>
                    <a:pt x="2709" y="483"/>
                  </a:cubicBezTo>
                  <a:cubicBezTo>
                    <a:pt x="2825" y="418"/>
                    <a:pt x="2876" y="251"/>
                    <a:pt x="2812" y="134"/>
                  </a:cubicBezTo>
                  <a:cubicBezTo>
                    <a:pt x="2759" y="46"/>
                    <a:pt x="2671" y="1"/>
                    <a:pt x="257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21"/>
            <p:cNvSpPr/>
            <p:nvPr/>
          </p:nvSpPr>
          <p:spPr>
            <a:xfrm>
              <a:off x="3081056" y="4308080"/>
              <a:ext cx="112525" cy="82873"/>
            </a:xfrm>
            <a:custGeom>
              <a:rect b="b" l="l" r="r" t="t"/>
              <a:pathLst>
                <a:path extrusionOk="0" h="1976" w="2683">
                  <a:moveTo>
                    <a:pt x="2387" y="0"/>
                  </a:moveTo>
                  <a:cubicBezTo>
                    <a:pt x="2348" y="0"/>
                    <a:pt x="2308" y="9"/>
                    <a:pt x="2270" y="28"/>
                  </a:cubicBezTo>
                  <a:lnTo>
                    <a:pt x="1147" y="596"/>
                  </a:lnTo>
                  <a:cubicBezTo>
                    <a:pt x="697" y="815"/>
                    <a:pt x="335" y="1163"/>
                    <a:pt x="64" y="1588"/>
                  </a:cubicBezTo>
                  <a:cubicBezTo>
                    <a:pt x="0" y="1705"/>
                    <a:pt x="38" y="1860"/>
                    <a:pt x="155" y="1937"/>
                  </a:cubicBezTo>
                  <a:cubicBezTo>
                    <a:pt x="193" y="1963"/>
                    <a:pt x="245" y="1975"/>
                    <a:pt x="296" y="1975"/>
                  </a:cubicBezTo>
                  <a:cubicBezTo>
                    <a:pt x="374" y="1975"/>
                    <a:pt x="464" y="1937"/>
                    <a:pt x="516" y="1860"/>
                  </a:cubicBezTo>
                  <a:cubicBezTo>
                    <a:pt x="722" y="1511"/>
                    <a:pt x="1019" y="1241"/>
                    <a:pt x="1380" y="1047"/>
                  </a:cubicBezTo>
                  <a:lnTo>
                    <a:pt x="2502" y="493"/>
                  </a:lnTo>
                  <a:cubicBezTo>
                    <a:pt x="2631" y="428"/>
                    <a:pt x="2683" y="273"/>
                    <a:pt x="2618" y="144"/>
                  </a:cubicBezTo>
                  <a:cubicBezTo>
                    <a:pt x="2573" y="53"/>
                    <a:pt x="2482" y="0"/>
                    <a:pt x="2387"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21"/>
            <p:cNvSpPr/>
            <p:nvPr/>
          </p:nvSpPr>
          <p:spPr>
            <a:xfrm>
              <a:off x="2865782" y="4419597"/>
              <a:ext cx="58464" cy="64923"/>
            </a:xfrm>
            <a:custGeom>
              <a:rect b="b" l="l" r="r" t="t"/>
              <a:pathLst>
                <a:path extrusionOk="0" h="1548" w="1394">
                  <a:moveTo>
                    <a:pt x="619" y="0"/>
                  </a:moveTo>
                  <a:cubicBezTo>
                    <a:pt x="361" y="0"/>
                    <a:pt x="142" y="129"/>
                    <a:pt x="0" y="310"/>
                  </a:cubicBezTo>
                  <a:cubicBezTo>
                    <a:pt x="0" y="812"/>
                    <a:pt x="219" y="1251"/>
                    <a:pt x="568" y="1548"/>
                  </a:cubicBezTo>
                  <a:lnTo>
                    <a:pt x="619" y="1548"/>
                  </a:lnTo>
                  <a:cubicBezTo>
                    <a:pt x="1044" y="1548"/>
                    <a:pt x="1393" y="1213"/>
                    <a:pt x="1393" y="774"/>
                  </a:cubicBezTo>
                  <a:cubicBezTo>
                    <a:pt x="1393" y="348"/>
                    <a:pt x="1044" y="0"/>
                    <a:pt x="61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21"/>
            <p:cNvSpPr/>
            <p:nvPr/>
          </p:nvSpPr>
          <p:spPr>
            <a:xfrm>
              <a:off x="3136207" y="4178361"/>
              <a:ext cx="56283" cy="52467"/>
            </a:xfrm>
            <a:custGeom>
              <a:rect b="b" l="l" r="r" t="t"/>
              <a:pathLst>
                <a:path extrusionOk="0" h="1251" w="1342">
                  <a:moveTo>
                    <a:pt x="1251" y="0"/>
                  </a:moveTo>
                  <a:lnTo>
                    <a:pt x="1" y="1251"/>
                  </a:lnTo>
                  <a:cubicBezTo>
                    <a:pt x="646" y="735"/>
                    <a:pt x="1187" y="413"/>
                    <a:pt x="1200" y="413"/>
                  </a:cubicBezTo>
                  <a:cubicBezTo>
                    <a:pt x="1303" y="348"/>
                    <a:pt x="1342" y="232"/>
                    <a:pt x="1316" y="116"/>
                  </a:cubicBezTo>
                  <a:cubicBezTo>
                    <a:pt x="1303" y="78"/>
                    <a:pt x="1277" y="38"/>
                    <a:pt x="125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121"/>
          <p:cNvGrpSpPr/>
          <p:nvPr/>
        </p:nvGrpSpPr>
        <p:grpSpPr>
          <a:xfrm>
            <a:off x="4051407" y="1467942"/>
            <a:ext cx="412732" cy="412732"/>
            <a:chOff x="4051407" y="1467942"/>
            <a:chExt cx="412732" cy="412732"/>
          </a:xfrm>
        </p:grpSpPr>
        <p:sp>
          <p:nvSpPr>
            <p:cNvPr id="4783" name="Google Shape;4783;p121"/>
            <p:cNvSpPr/>
            <p:nvPr/>
          </p:nvSpPr>
          <p:spPr>
            <a:xfrm>
              <a:off x="4051407" y="1467942"/>
              <a:ext cx="412732" cy="412732"/>
            </a:xfrm>
            <a:custGeom>
              <a:rect b="b" l="l" r="r" t="t"/>
              <a:pathLst>
                <a:path extrusionOk="0" h="9841" w="9841">
                  <a:moveTo>
                    <a:pt x="5494" y="1548"/>
                  </a:moveTo>
                  <a:cubicBezTo>
                    <a:pt x="5649" y="1548"/>
                    <a:pt x="5791" y="1625"/>
                    <a:pt x="5881" y="1728"/>
                  </a:cubicBezTo>
                  <a:cubicBezTo>
                    <a:pt x="5623" y="1819"/>
                    <a:pt x="5352" y="1960"/>
                    <a:pt x="5120" y="2192"/>
                  </a:cubicBezTo>
                  <a:cubicBezTo>
                    <a:pt x="5082" y="2232"/>
                    <a:pt x="5043" y="2270"/>
                    <a:pt x="5004" y="2321"/>
                  </a:cubicBezTo>
                  <a:lnTo>
                    <a:pt x="5004" y="2038"/>
                  </a:lnTo>
                  <a:cubicBezTo>
                    <a:pt x="5004" y="1767"/>
                    <a:pt x="5223" y="1548"/>
                    <a:pt x="5494" y="1548"/>
                  </a:cubicBezTo>
                  <a:close/>
                  <a:moveTo>
                    <a:pt x="5494" y="0"/>
                  </a:moveTo>
                  <a:cubicBezTo>
                    <a:pt x="4372" y="0"/>
                    <a:pt x="3457" y="916"/>
                    <a:pt x="3457" y="2038"/>
                  </a:cubicBezTo>
                  <a:lnTo>
                    <a:pt x="3457" y="2734"/>
                  </a:lnTo>
                  <a:cubicBezTo>
                    <a:pt x="3379" y="2696"/>
                    <a:pt x="3289" y="2683"/>
                    <a:pt x="3199" y="2683"/>
                  </a:cubicBezTo>
                  <a:cubicBezTo>
                    <a:pt x="2992" y="2683"/>
                    <a:pt x="2798" y="2760"/>
                    <a:pt x="2657" y="2915"/>
                  </a:cubicBezTo>
                  <a:cubicBezTo>
                    <a:pt x="2515" y="3057"/>
                    <a:pt x="2425" y="3250"/>
                    <a:pt x="2425" y="3456"/>
                  </a:cubicBezTo>
                  <a:cubicBezTo>
                    <a:pt x="2425" y="3663"/>
                    <a:pt x="2515" y="3857"/>
                    <a:pt x="2657" y="4011"/>
                  </a:cubicBezTo>
                  <a:lnTo>
                    <a:pt x="3457" y="4811"/>
                  </a:lnTo>
                  <a:lnTo>
                    <a:pt x="3457" y="5198"/>
                  </a:lnTo>
                  <a:lnTo>
                    <a:pt x="774" y="5198"/>
                  </a:lnTo>
                  <a:cubicBezTo>
                    <a:pt x="348" y="5198"/>
                    <a:pt x="0" y="5546"/>
                    <a:pt x="0" y="5972"/>
                  </a:cubicBezTo>
                  <a:lnTo>
                    <a:pt x="0" y="9067"/>
                  </a:lnTo>
                  <a:cubicBezTo>
                    <a:pt x="0" y="9492"/>
                    <a:pt x="348" y="9841"/>
                    <a:pt x="774" y="9841"/>
                  </a:cubicBezTo>
                  <a:lnTo>
                    <a:pt x="9066" y="9841"/>
                  </a:lnTo>
                  <a:cubicBezTo>
                    <a:pt x="9492" y="9841"/>
                    <a:pt x="9840" y="9492"/>
                    <a:pt x="9840" y="9067"/>
                  </a:cubicBezTo>
                  <a:lnTo>
                    <a:pt x="9840" y="5972"/>
                  </a:lnTo>
                  <a:cubicBezTo>
                    <a:pt x="9840" y="5546"/>
                    <a:pt x="9492" y="5198"/>
                    <a:pt x="9066" y="5198"/>
                  </a:cubicBezTo>
                  <a:lnTo>
                    <a:pt x="5004" y="5198"/>
                  </a:lnTo>
                  <a:lnTo>
                    <a:pt x="5004" y="4553"/>
                  </a:lnTo>
                  <a:cubicBezTo>
                    <a:pt x="5082" y="4579"/>
                    <a:pt x="5171" y="4605"/>
                    <a:pt x="5262" y="4605"/>
                  </a:cubicBezTo>
                  <a:lnTo>
                    <a:pt x="5352" y="4605"/>
                  </a:lnTo>
                  <a:cubicBezTo>
                    <a:pt x="5623" y="4605"/>
                    <a:pt x="6255" y="4566"/>
                    <a:pt x="6758" y="4179"/>
                  </a:cubicBezTo>
                  <a:cubicBezTo>
                    <a:pt x="7274" y="4566"/>
                    <a:pt x="7906" y="4605"/>
                    <a:pt x="8177" y="4605"/>
                  </a:cubicBezTo>
                  <a:lnTo>
                    <a:pt x="8267" y="4605"/>
                  </a:lnTo>
                  <a:cubicBezTo>
                    <a:pt x="8654" y="4579"/>
                    <a:pt x="8977" y="4269"/>
                    <a:pt x="8989" y="3883"/>
                  </a:cubicBezTo>
                  <a:cubicBezTo>
                    <a:pt x="9002" y="3766"/>
                    <a:pt x="9041" y="2825"/>
                    <a:pt x="8409" y="2192"/>
                  </a:cubicBezTo>
                  <a:cubicBezTo>
                    <a:pt x="8138" y="1922"/>
                    <a:pt x="7802" y="1780"/>
                    <a:pt x="7506" y="1690"/>
                  </a:cubicBezTo>
                  <a:cubicBezTo>
                    <a:pt x="7338" y="736"/>
                    <a:pt x="6500" y="0"/>
                    <a:pt x="5494"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21"/>
            <p:cNvSpPr/>
            <p:nvPr/>
          </p:nvSpPr>
          <p:spPr>
            <a:xfrm>
              <a:off x="4322377" y="1556602"/>
              <a:ext cx="86061" cy="82831"/>
            </a:xfrm>
            <a:custGeom>
              <a:rect b="b" l="l" r="r" t="t"/>
              <a:pathLst>
                <a:path extrusionOk="0" h="1975" w="2052">
                  <a:moveTo>
                    <a:pt x="339" y="0"/>
                  </a:moveTo>
                  <a:cubicBezTo>
                    <a:pt x="309" y="0"/>
                    <a:pt x="289" y="1"/>
                    <a:pt x="284" y="1"/>
                  </a:cubicBezTo>
                  <a:cubicBezTo>
                    <a:pt x="155" y="15"/>
                    <a:pt x="52" y="118"/>
                    <a:pt x="39" y="247"/>
                  </a:cubicBezTo>
                  <a:cubicBezTo>
                    <a:pt x="39" y="285"/>
                    <a:pt x="0" y="1059"/>
                    <a:pt x="478" y="1536"/>
                  </a:cubicBezTo>
                  <a:cubicBezTo>
                    <a:pt x="891" y="1949"/>
                    <a:pt x="1510" y="1975"/>
                    <a:pt x="1716" y="1975"/>
                  </a:cubicBezTo>
                  <a:lnTo>
                    <a:pt x="1780" y="1975"/>
                  </a:lnTo>
                  <a:cubicBezTo>
                    <a:pt x="1909" y="1975"/>
                    <a:pt x="2012" y="1872"/>
                    <a:pt x="2012" y="1729"/>
                  </a:cubicBezTo>
                  <a:cubicBezTo>
                    <a:pt x="2026" y="1704"/>
                    <a:pt x="2051" y="917"/>
                    <a:pt x="1574" y="440"/>
                  </a:cubicBezTo>
                  <a:cubicBezTo>
                    <a:pt x="1163" y="29"/>
                    <a:pt x="531" y="0"/>
                    <a:pt x="33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21"/>
            <p:cNvSpPr/>
            <p:nvPr/>
          </p:nvSpPr>
          <p:spPr>
            <a:xfrm>
              <a:off x="4173660" y="1489541"/>
              <a:ext cx="172038" cy="239687"/>
            </a:xfrm>
            <a:custGeom>
              <a:rect b="b" l="l" r="r" t="t"/>
              <a:pathLst>
                <a:path extrusionOk="0" h="5715" w="4102">
                  <a:moveTo>
                    <a:pt x="2579" y="1"/>
                  </a:moveTo>
                  <a:cubicBezTo>
                    <a:pt x="1741" y="1"/>
                    <a:pt x="1058" y="685"/>
                    <a:pt x="1058" y="1523"/>
                  </a:cubicBezTo>
                  <a:lnTo>
                    <a:pt x="1058" y="3354"/>
                  </a:lnTo>
                  <a:lnTo>
                    <a:pt x="464" y="2761"/>
                  </a:lnTo>
                  <a:cubicBezTo>
                    <a:pt x="419" y="2709"/>
                    <a:pt x="354" y="2683"/>
                    <a:pt x="288" y="2683"/>
                  </a:cubicBezTo>
                  <a:cubicBezTo>
                    <a:pt x="222" y="2683"/>
                    <a:pt x="155" y="2709"/>
                    <a:pt x="103" y="2761"/>
                  </a:cubicBezTo>
                  <a:cubicBezTo>
                    <a:pt x="0" y="2864"/>
                    <a:pt x="0" y="3032"/>
                    <a:pt x="103" y="3122"/>
                  </a:cubicBezTo>
                  <a:lnTo>
                    <a:pt x="1058" y="4076"/>
                  </a:lnTo>
                  <a:lnTo>
                    <a:pt x="1058" y="5457"/>
                  </a:lnTo>
                  <a:cubicBezTo>
                    <a:pt x="1058" y="5598"/>
                    <a:pt x="1173" y="5715"/>
                    <a:pt x="1316" y="5715"/>
                  </a:cubicBezTo>
                  <a:cubicBezTo>
                    <a:pt x="1457" y="5715"/>
                    <a:pt x="1573" y="5598"/>
                    <a:pt x="1573" y="5457"/>
                  </a:cubicBezTo>
                  <a:lnTo>
                    <a:pt x="1573" y="1523"/>
                  </a:lnTo>
                  <a:cubicBezTo>
                    <a:pt x="1573" y="969"/>
                    <a:pt x="2024" y="517"/>
                    <a:pt x="2579" y="517"/>
                  </a:cubicBezTo>
                  <a:cubicBezTo>
                    <a:pt x="3133" y="517"/>
                    <a:pt x="3585" y="969"/>
                    <a:pt x="3585" y="1523"/>
                  </a:cubicBezTo>
                  <a:lnTo>
                    <a:pt x="3585" y="1858"/>
                  </a:lnTo>
                  <a:cubicBezTo>
                    <a:pt x="3585" y="2000"/>
                    <a:pt x="3701" y="2116"/>
                    <a:pt x="3843" y="2116"/>
                  </a:cubicBezTo>
                  <a:cubicBezTo>
                    <a:pt x="3985" y="2116"/>
                    <a:pt x="4101" y="2000"/>
                    <a:pt x="4101" y="1858"/>
                  </a:cubicBezTo>
                  <a:lnTo>
                    <a:pt x="4101" y="1523"/>
                  </a:lnTo>
                  <a:cubicBezTo>
                    <a:pt x="4101" y="685"/>
                    <a:pt x="3417" y="1"/>
                    <a:pt x="257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21"/>
            <p:cNvSpPr/>
            <p:nvPr/>
          </p:nvSpPr>
          <p:spPr>
            <a:xfrm>
              <a:off x="4073048" y="1718362"/>
              <a:ext cx="369449" cy="140709"/>
            </a:xfrm>
            <a:custGeom>
              <a:rect b="b" l="l" r="r" t="t"/>
              <a:pathLst>
                <a:path extrusionOk="0" h="3355" w="8809">
                  <a:moveTo>
                    <a:pt x="0" y="1"/>
                  </a:moveTo>
                  <a:lnTo>
                    <a:pt x="0" y="3096"/>
                  </a:lnTo>
                  <a:cubicBezTo>
                    <a:pt x="0" y="3237"/>
                    <a:pt x="116" y="3354"/>
                    <a:pt x="258" y="3354"/>
                  </a:cubicBezTo>
                  <a:lnTo>
                    <a:pt x="8550" y="3354"/>
                  </a:lnTo>
                  <a:cubicBezTo>
                    <a:pt x="8693" y="3354"/>
                    <a:pt x="8808" y="3237"/>
                    <a:pt x="8808" y="3096"/>
                  </a:cubicBezTo>
                  <a:lnTo>
                    <a:pt x="8808" y="1"/>
                  </a:ln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21"/>
            <p:cNvSpPr/>
            <p:nvPr/>
          </p:nvSpPr>
          <p:spPr>
            <a:xfrm>
              <a:off x="4120062" y="1783788"/>
              <a:ext cx="21683" cy="21683"/>
            </a:xfrm>
            <a:custGeom>
              <a:rect b="b" l="l" r="r" t="t"/>
              <a:pathLst>
                <a:path extrusionOk="0" h="517" w="517">
                  <a:moveTo>
                    <a:pt x="259" y="1"/>
                  </a:moveTo>
                  <a:cubicBezTo>
                    <a:pt x="117" y="1"/>
                    <a:pt x="1" y="117"/>
                    <a:pt x="1" y="259"/>
                  </a:cubicBezTo>
                  <a:cubicBezTo>
                    <a:pt x="1" y="401"/>
                    <a:pt x="117" y="517"/>
                    <a:pt x="259" y="517"/>
                  </a:cubicBezTo>
                  <a:cubicBezTo>
                    <a:pt x="401" y="517"/>
                    <a:pt x="517" y="401"/>
                    <a:pt x="517" y="259"/>
                  </a:cubicBezTo>
                  <a:cubicBezTo>
                    <a:pt x="517" y="117"/>
                    <a:pt x="401"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21"/>
            <p:cNvSpPr/>
            <p:nvPr/>
          </p:nvSpPr>
          <p:spPr>
            <a:xfrm>
              <a:off x="4325606" y="1762147"/>
              <a:ext cx="21683" cy="21683"/>
            </a:xfrm>
            <a:custGeom>
              <a:rect b="b" l="l" r="r" t="t"/>
              <a:pathLst>
                <a:path extrusionOk="0" h="517" w="517">
                  <a:moveTo>
                    <a:pt x="258" y="1"/>
                  </a:moveTo>
                  <a:cubicBezTo>
                    <a:pt x="117" y="1"/>
                    <a:pt x="1" y="118"/>
                    <a:pt x="1" y="259"/>
                  </a:cubicBezTo>
                  <a:cubicBezTo>
                    <a:pt x="1" y="401"/>
                    <a:pt x="117" y="517"/>
                    <a:pt x="258" y="517"/>
                  </a:cubicBezTo>
                  <a:cubicBezTo>
                    <a:pt x="401" y="517"/>
                    <a:pt x="516" y="401"/>
                    <a:pt x="516" y="259"/>
                  </a:cubicBezTo>
                  <a:cubicBezTo>
                    <a:pt x="516" y="118"/>
                    <a:pt x="401"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21"/>
            <p:cNvSpPr/>
            <p:nvPr/>
          </p:nvSpPr>
          <p:spPr>
            <a:xfrm>
              <a:off x="4232040" y="1744323"/>
              <a:ext cx="21683" cy="21683"/>
            </a:xfrm>
            <a:custGeom>
              <a:rect b="b" l="l" r="r" t="t"/>
              <a:pathLst>
                <a:path extrusionOk="0" h="517" w="517">
                  <a:moveTo>
                    <a:pt x="259" y="1"/>
                  </a:moveTo>
                  <a:cubicBezTo>
                    <a:pt x="116" y="1"/>
                    <a:pt x="1" y="116"/>
                    <a:pt x="1" y="259"/>
                  </a:cubicBezTo>
                  <a:cubicBezTo>
                    <a:pt x="1" y="400"/>
                    <a:pt x="116" y="517"/>
                    <a:pt x="259" y="517"/>
                  </a:cubicBezTo>
                  <a:cubicBezTo>
                    <a:pt x="400" y="517"/>
                    <a:pt x="517" y="400"/>
                    <a:pt x="517" y="259"/>
                  </a:cubicBezTo>
                  <a:cubicBezTo>
                    <a:pt x="517" y="116"/>
                    <a:pt x="400"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21"/>
            <p:cNvSpPr/>
            <p:nvPr/>
          </p:nvSpPr>
          <p:spPr>
            <a:xfrm>
              <a:off x="4382434" y="1798928"/>
              <a:ext cx="21683" cy="21683"/>
            </a:xfrm>
            <a:custGeom>
              <a:rect b="b" l="l" r="r" t="t"/>
              <a:pathLst>
                <a:path extrusionOk="0" h="517" w="517">
                  <a:moveTo>
                    <a:pt x="258" y="1"/>
                  </a:moveTo>
                  <a:cubicBezTo>
                    <a:pt x="116" y="1"/>
                    <a:pt x="0" y="118"/>
                    <a:pt x="0" y="259"/>
                  </a:cubicBezTo>
                  <a:cubicBezTo>
                    <a:pt x="0" y="401"/>
                    <a:pt x="116" y="517"/>
                    <a:pt x="258" y="517"/>
                  </a:cubicBezTo>
                  <a:cubicBezTo>
                    <a:pt x="400" y="517"/>
                    <a:pt x="516" y="401"/>
                    <a:pt x="516" y="259"/>
                  </a:cubicBezTo>
                  <a:cubicBezTo>
                    <a:pt x="516" y="118"/>
                    <a:pt x="400"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21"/>
            <p:cNvSpPr/>
            <p:nvPr/>
          </p:nvSpPr>
          <p:spPr>
            <a:xfrm>
              <a:off x="4376437" y="1718362"/>
              <a:ext cx="66056" cy="54145"/>
            </a:xfrm>
            <a:custGeom>
              <a:rect b="b" l="l" r="r" t="t"/>
              <a:pathLst>
                <a:path extrusionOk="0" h="1291" w="1575">
                  <a:moveTo>
                    <a:pt x="955" y="1"/>
                  </a:moveTo>
                  <a:lnTo>
                    <a:pt x="104" y="839"/>
                  </a:lnTo>
                  <a:cubicBezTo>
                    <a:pt x="1" y="942"/>
                    <a:pt x="1" y="1110"/>
                    <a:pt x="104" y="1213"/>
                  </a:cubicBezTo>
                  <a:cubicBezTo>
                    <a:pt x="156" y="1265"/>
                    <a:pt x="221" y="1291"/>
                    <a:pt x="285" y="1291"/>
                  </a:cubicBezTo>
                  <a:cubicBezTo>
                    <a:pt x="350" y="1291"/>
                    <a:pt x="414" y="1265"/>
                    <a:pt x="465" y="1213"/>
                  </a:cubicBezTo>
                  <a:lnTo>
                    <a:pt x="1574" y="104"/>
                  </a:lnTo>
                  <a:lnTo>
                    <a:pt x="1471" y="1"/>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21"/>
            <p:cNvSpPr/>
            <p:nvPr/>
          </p:nvSpPr>
          <p:spPr>
            <a:xfrm>
              <a:off x="4263410" y="1718362"/>
              <a:ext cx="68194" cy="104431"/>
            </a:xfrm>
            <a:custGeom>
              <a:rect b="b" l="l" r="r" t="t"/>
              <a:pathLst>
                <a:path extrusionOk="0" h="2490" w="1626">
                  <a:moveTo>
                    <a:pt x="1007" y="1"/>
                  </a:moveTo>
                  <a:lnTo>
                    <a:pt x="65" y="1406"/>
                  </a:lnTo>
                  <a:cubicBezTo>
                    <a:pt x="1" y="1509"/>
                    <a:pt x="13" y="1638"/>
                    <a:pt x="104" y="1729"/>
                  </a:cubicBezTo>
                  <a:lnTo>
                    <a:pt x="787" y="2412"/>
                  </a:lnTo>
                  <a:cubicBezTo>
                    <a:pt x="839" y="2464"/>
                    <a:pt x="904" y="2489"/>
                    <a:pt x="968" y="2489"/>
                  </a:cubicBezTo>
                  <a:cubicBezTo>
                    <a:pt x="1033" y="2489"/>
                    <a:pt x="1097" y="2464"/>
                    <a:pt x="1148" y="2412"/>
                  </a:cubicBezTo>
                  <a:cubicBezTo>
                    <a:pt x="1251" y="2322"/>
                    <a:pt x="1251" y="2154"/>
                    <a:pt x="1148" y="2051"/>
                  </a:cubicBezTo>
                  <a:lnTo>
                    <a:pt x="607" y="1509"/>
                  </a:lnTo>
                  <a:lnTo>
                    <a:pt x="1626" y="1"/>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21"/>
            <p:cNvSpPr/>
            <p:nvPr/>
          </p:nvSpPr>
          <p:spPr>
            <a:xfrm>
              <a:off x="4343473" y="1815746"/>
              <a:ext cx="21683" cy="43324"/>
            </a:xfrm>
            <a:custGeom>
              <a:rect b="b" l="l" r="r" t="t"/>
              <a:pathLst>
                <a:path extrusionOk="0" h="1033" w="517">
                  <a:moveTo>
                    <a:pt x="259" y="0"/>
                  </a:moveTo>
                  <a:cubicBezTo>
                    <a:pt x="116" y="0"/>
                    <a:pt x="1" y="116"/>
                    <a:pt x="1" y="258"/>
                  </a:cubicBezTo>
                  <a:lnTo>
                    <a:pt x="1" y="1032"/>
                  </a:lnTo>
                  <a:lnTo>
                    <a:pt x="517" y="1032"/>
                  </a:lnTo>
                  <a:lnTo>
                    <a:pt x="517" y="258"/>
                  </a:lnTo>
                  <a:cubicBezTo>
                    <a:pt x="517" y="116"/>
                    <a:pt x="400" y="0"/>
                    <a:pt x="25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21"/>
            <p:cNvSpPr/>
            <p:nvPr/>
          </p:nvSpPr>
          <p:spPr>
            <a:xfrm>
              <a:off x="4103328" y="1758918"/>
              <a:ext cx="139576" cy="100153"/>
            </a:xfrm>
            <a:custGeom>
              <a:rect b="b" l="l" r="r" t="t"/>
              <a:pathLst>
                <a:path extrusionOk="0" h="2388" w="3328">
                  <a:moveTo>
                    <a:pt x="2205" y="1"/>
                  </a:moveTo>
                  <a:cubicBezTo>
                    <a:pt x="2064" y="1"/>
                    <a:pt x="1947" y="104"/>
                    <a:pt x="1947" y="259"/>
                  </a:cubicBezTo>
                  <a:lnTo>
                    <a:pt x="1947" y="981"/>
                  </a:lnTo>
                  <a:lnTo>
                    <a:pt x="0" y="2387"/>
                  </a:lnTo>
                  <a:lnTo>
                    <a:pt x="877" y="2387"/>
                  </a:lnTo>
                  <a:lnTo>
                    <a:pt x="2283" y="1368"/>
                  </a:lnTo>
                  <a:lnTo>
                    <a:pt x="3056" y="1368"/>
                  </a:lnTo>
                  <a:cubicBezTo>
                    <a:pt x="3199" y="1368"/>
                    <a:pt x="3314" y="1264"/>
                    <a:pt x="3328" y="1123"/>
                  </a:cubicBezTo>
                  <a:cubicBezTo>
                    <a:pt x="3328" y="981"/>
                    <a:pt x="3211" y="852"/>
                    <a:pt x="3070" y="852"/>
                  </a:cubicBezTo>
                  <a:lnTo>
                    <a:pt x="2463" y="852"/>
                  </a:lnTo>
                  <a:lnTo>
                    <a:pt x="2463" y="259"/>
                  </a:lnTo>
                  <a:cubicBezTo>
                    <a:pt x="2463" y="104"/>
                    <a:pt x="2348" y="1"/>
                    <a:pt x="220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21"/>
            <p:cNvSpPr/>
            <p:nvPr/>
          </p:nvSpPr>
          <p:spPr>
            <a:xfrm>
              <a:off x="4100602" y="1707542"/>
              <a:ext cx="64420" cy="58464"/>
            </a:xfrm>
            <a:custGeom>
              <a:rect b="b" l="l" r="r" t="t"/>
              <a:pathLst>
                <a:path extrusionOk="0" h="1394" w="1536">
                  <a:moveTo>
                    <a:pt x="0" y="1"/>
                  </a:moveTo>
                  <a:lnTo>
                    <a:pt x="1032" y="1291"/>
                  </a:lnTo>
                  <a:cubicBezTo>
                    <a:pt x="1084" y="1355"/>
                    <a:pt x="1161" y="1394"/>
                    <a:pt x="1239" y="1394"/>
                  </a:cubicBezTo>
                  <a:cubicBezTo>
                    <a:pt x="1290" y="1394"/>
                    <a:pt x="1355" y="1368"/>
                    <a:pt x="1393" y="1329"/>
                  </a:cubicBezTo>
                  <a:cubicBezTo>
                    <a:pt x="1510" y="1251"/>
                    <a:pt x="1536" y="1084"/>
                    <a:pt x="1445" y="968"/>
                  </a:cubicBezTo>
                  <a:lnTo>
                    <a:pt x="659" y="1"/>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21"/>
            <p:cNvSpPr/>
            <p:nvPr/>
          </p:nvSpPr>
          <p:spPr>
            <a:xfrm>
              <a:off x="4261271" y="1556602"/>
              <a:ext cx="86019" cy="82831"/>
            </a:xfrm>
            <a:custGeom>
              <a:rect b="b" l="l" r="r" t="t"/>
              <a:pathLst>
                <a:path extrusionOk="0" h="1975" w="2051">
                  <a:moveTo>
                    <a:pt x="1715" y="0"/>
                  </a:moveTo>
                  <a:cubicBezTo>
                    <a:pt x="1530" y="0"/>
                    <a:pt x="889" y="29"/>
                    <a:pt x="477" y="440"/>
                  </a:cubicBezTo>
                  <a:cubicBezTo>
                    <a:pt x="0" y="917"/>
                    <a:pt x="39" y="1704"/>
                    <a:pt x="39" y="1729"/>
                  </a:cubicBezTo>
                  <a:cubicBezTo>
                    <a:pt x="52" y="1872"/>
                    <a:pt x="155" y="1975"/>
                    <a:pt x="284" y="1975"/>
                  </a:cubicBezTo>
                  <a:lnTo>
                    <a:pt x="348" y="1975"/>
                  </a:lnTo>
                  <a:cubicBezTo>
                    <a:pt x="542" y="1975"/>
                    <a:pt x="1173" y="1949"/>
                    <a:pt x="1574" y="1536"/>
                  </a:cubicBezTo>
                  <a:cubicBezTo>
                    <a:pt x="2050" y="1059"/>
                    <a:pt x="2012" y="285"/>
                    <a:pt x="2012" y="247"/>
                  </a:cubicBezTo>
                  <a:cubicBezTo>
                    <a:pt x="2012" y="118"/>
                    <a:pt x="1909" y="15"/>
                    <a:pt x="1767" y="1"/>
                  </a:cubicBezTo>
                  <a:cubicBezTo>
                    <a:pt x="1763" y="1"/>
                    <a:pt x="1745" y="0"/>
                    <a:pt x="1715"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21"/>
            <p:cNvSpPr/>
            <p:nvPr/>
          </p:nvSpPr>
          <p:spPr>
            <a:xfrm>
              <a:off x="4073048" y="1707542"/>
              <a:ext cx="369449" cy="21683"/>
            </a:xfrm>
            <a:custGeom>
              <a:rect b="b" l="l" r="r" t="t"/>
              <a:pathLst>
                <a:path extrusionOk="0" h="517" w="8809">
                  <a:moveTo>
                    <a:pt x="258" y="1"/>
                  </a:moveTo>
                  <a:cubicBezTo>
                    <a:pt x="116" y="1"/>
                    <a:pt x="0" y="116"/>
                    <a:pt x="0" y="259"/>
                  </a:cubicBezTo>
                  <a:lnTo>
                    <a:pt x="0" y="517"/>
                  </a:lnTo>
                  <a:lnTo>
                    <a:pt x="8808" y="517"/>
                  </a:lnTo>
                  <a:lnTo>
                    <a:pt x="8808" y="259"/>
                  </a:lnTo>
                  <a:cubicBezTo>
                    <a:pt x="8808" y="116"/>
                    <a:pt x="8693" y="1"/>
                    <a:pt x="855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8" name="Google Shape;4798;p121"/>
          <p:cNvGrpSpPr/>
          <p:nvPr/>
        </p:nvGrpSpPr>
        <p:grpSpPr>
          <a:xfrm>
            <a:off x="4050317" y="4153575"/>
            <a:ext cx="416548" cy="412606"/>
            <a:chOff x="4050317" y="4153575"/>
            <a:chExt cx="416548" cy="412606"/>
          </a:xfrm>
        </p:grpSpPr>
        <p:sp>
          <p:nvSpPr>
            <p:cNvPr id="4799" name="Google Shape;4799;p121"/>
            <p:cNvSpPr/>
            <p:nvPr/>
          </p:nvSpPr>
          <p:spPr>
            <a:xfrm>
              <a:off x="4050317" y="4153575"/>
              <a:ext cx="416548" cy="412606"/>
            </a:xfrm>
            <a:custGeom>
              <a:rect b="b" l="l" r="r" t="t"/>
              <a:pathLst>
                <a:path extrusionOk="0" h="9838" w="9932">
                  <a:moveTo>
                    <a:pt x="7481" y="4873"/>
                  </a:moveTo>
                  <a:lnTo>
                    <a:pt x="7481" y="4873"/>
                  </a:lnTo>
                  <a:cubicBezTo>
                    <a:pt x="7455" y="4950"/>
                    <a:pt x="7442" y="5028"/>
                    <a:pt x="7442" y="5105"/>
                  </a:cubicBezTo>
                  <a:lnTo>
                    <a:pt x="7442" y="5143"/>
                  </a:lnTo>
                  <a:cubicBezTo>
                    <a:pt x="7442" y="5131"/>
                    <a:pt x="7429" y="5131"/>
                    <a:pt x="7429" y="5118"/>
                  </a:cubicBezTo>
                  <a:lnTo>
                    <a:pt x="7326" y="5002"/>
                  </a:lnTo>
                  <a:cubicBezTo>
                    <a:pt x="7378" y="4963"/>
                    <a:pt x="7429" y="4925"/>
                    <a:pt x="7481" y="4873"/>
                  </a:cubicBezTo>
                  <a:close/>
                  <a:moveTo>
                    <a:pt x="4769" y="1"/>
                  </a:moveTo>
                  <a:cubicBezTo>
                    <a:pt x="4679" y="1"/>
                    <a:pt x="4588" y="17"/>
                    <a:pt x="4501" y="50"/>
                  </a:cubicBezTo>
                  <a:lnTo>
                    <a:pt x="2606" y="772"/>
                  </a:lnTo>
                  <a:cubicBezTo>
                    <a:pt x="2451" y="836"/>
                    <a:pt x="2322" y="952"/>
                    <a:pt x="2231" y="1094"/>
                  </a:cubicBezTo>
                  <a:lnTo>
                    <a:pt x="1368" y="2461"/>
                  </a:lnTo>
                  <a:cubicBezTo>
                    <a:pt x="1290" y="2590"/>
                    <a:pt x="1251" y="2732"/>
                    <a:pt x="1251" y="2873"/>
                  </a:cubicBezTo>
                  <a:lnTo>
                    <a:pt x="1251" y="4925"/>
                  </a:lnTo>
                  <a:lnTo>
                    <a:pt x="477" y="6485"/>
                  </a:lnTo>
                  <a:cubicBezTo>
                    <a:pt x="439" y="6550"/>
                    <a:pt x="413" y="6627"/>
                    <a:pt x="400" y="6704"/>
                  </a:cubicBezTo>
                  <a:lnTo>
                    <a:pt x="39" y="8948"/>
                  </a:lnTo>
                  <a:cubicBezTo>
                    <a:pt x="1" y="9167"/>
                    <a:pt x="64" y="9399"/>
                    <a:pt x="219" y="9568"/>
                  </a:cubicBezTo>
                  <a:cubicBezTo>
                    <a:pt x="362" y="9735"/>
                    <a:pt x="580" y="9838"/>
                    <a:pt x="800" y="9838"/>
                  </a:cubicBezTo>
                  <a:lnTo>
                    <a:pt x="9092" y="9838"/>
                  </a:lnTo>
                  <a:cubicBezTo>
                    <a:pt x="9415" y="9838"/>
                    <a:pt x="9699" y="9645"/>
                    <a:pt x="9815" y="9348"/>
                  </a:cubicBezTo>
                  <a:cubicBezTo>
                    <a:pt x="9931" y="9052"/>
                    <a:pt x="9840" y="8703"/>
                    <a:pt x="9608" y="8497"/>
                  </a:cubicBezTo>
                  <a:lnTo>
                    <a:pt x="7893" y="6937"/>
                  </a:lnTo>
                  <a:lnTo>
                    <a:pt x="7868" y="6833"/>
                  </a:lnTo>
                  <a:lnTo>
                    <a:pt x="7868" y="6833"/>
                  </a:lnTo>
                  <a:cubicBezTo>
                    <a:pt x="7983" y="6885"/>
                    <a:pt x="8100" y="6911"/>
                    <a:pt x="8215" y="6911"/>
                  </a:cubicBezTo>
                  <a:cubicBezTo>
                    <a:pt x="8319" y="6911"/>
                    <a:pt x="8409" y="6897"/>
                    <a:pt x="8499" y="6859"/>
                  </a:cubicBezTo>
                  <a:lnTo>
                    <a:pt x="9364" y="6510"/>
                  </a:lnTo>
                  <a:cubicBezTo>
                    <a:pt x="9660" y="6395"/>
                    <a:pt x="9854" y="6111"/>
                    <a:pt x="9854" y="5802"/>
                  </a:cubicBezTo>
                  <a:lnTo>
                    <a:pt x="9854" y="5286"/>
                  </a:lnTo>
                  <a:cubicBezTo>
                    <a:pt x="9854" y="4989"/>
                    <a:pt x="9686" y="4731"/>
                    <a:pt x="9428" y="4589"/>
                  </a:cubicBezTo>
                  <a:cubicBezTo>
                    <a:pt x="9673" y="4460"/>
                    <a:pt x="9854" y="4202"/>
                    <a:pt x="9854" y="3905"/>
                  </a:cubicBezTo>
                  <a:lnTo>
                    <a:pt x="9854" y="2873"/>
                  </a:lnTo>
                  <a:cubicBezTo>
                    <a:pt x="9854" y="2552"/>
                    <a:pt x="9660" y="2280"/>
                    <a:pt x="9364" y="2151"/>
                  </a:cubicBezTo>
                  <a:lnTo>
                    <a:pt x="8499" y="1816"/>
                  </a:lnTo>
                  <a:cubicBezTo>
                    <a:pt x="8406" y="1779"/>
                    <a:pt x="8308" y="1761"/>
                    <a:pt x="8212" y="1761"/>
                  </a:cubicBezTo>
                  <a:cubicBezTo>
                    <a:pt x="7975" y="1761"/>
                    <a:pt x="7743" y="1869"/>
                    <a:pt x="7596" y="2062"/>
                  </a:cubicBezTo>
                  <a:lnTo>
                    <a:pt x="7416" y="2319"/>
                  </a:lnTo>
                  <a:cubicBezTo>
                    <a:pt x="7378" y="2177"/>
                    <a:pt x="7300" y="2062"/>
                    <a:pt x="7197" y="1958"/>
                  </a:cubicBezTo>
                  <a:lnTo>
                    <a:pt x="5301" y="204"/>
                  </a:lnTo>
                  <a:cubicBezTo>
                    <a:pt x="5152" y="72"/>
                    <a:pt x="4961" y="1"/>
                    <a:pt x="476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21"/>
            <p:cNvSpPr/>
            <p:nvPr/>
          </p:nvSpPr>
          <p:spPr>
            <a:xfrm>
              <a:off x="4073048" y="4175425"/>
              <a:ext cx="370540" cy="369114"/>
            </a:xfrm>
            <a:custGeom>
              <a:rect b="b" l="l" r="r" t="t"/>
              <a:pathLst>
                <a:path extrusionOk="0" h="8801" w="8835">
                  <a:moveTo>
                    <a:pt x="4230" y="0"/>
                  </a:moveTo>
                  <a:cubicBezTo>
                    <a:pt x="4199" y="0"/>
                    <a:pt x="4169" y="6"/>
                    <a:pt x="4140" y="19"/>
                  </a:cubicBezTo>
                  <a:lnTo>
                    <a:pt x="2257" y="741"/>
                  </a:lnTo>
                  <a:cubicBezTo>
                    <a:pt x="2193" y="753"/>
                    <a:pt x="2153" y="792"/>
                    <a:pt x="2128" y="844"/>
                  </a:cubicBezTo>
                  <a:lnTo>
                    <a:pt x="1264" y="2211"/>
                  </a:lnTo>
                  <a:cubicBezTo>
                    <a:pt x="1238" y="2263"/>
                    <a:pt x="1225" y="2301"/>
                    <a:pt x="1225" y="2352"/>
                  </a:cubicBezTo>
                  <a:lnTo>
                    <a:pt x="1225" y="4533"/>
                  </a:lnTo>
                  <a:lnTo>
                    <a:pt x="387" y="6196"/>
                  </a:lnTo>
                  <a:cubicBezTo>
                    <a:pt x="387" y="6222"/>
                    <a:pt x="374" y="6247"/>
                    <a:pt x="374" y="6273"/>
                  </a:cubicBezTo>
                  <a:lnTo>
                    <a:pt x="13" y="8505"/>
                  </a:lnTo>
                  <a:cubicBezTo>
                    <a:pt x="0" y="8582"/>
                    <a:pt x="13" y="8660"/>
                    <a:pt x="64" y="8711"/>
                  </a:cubicBezTo>
                  <a:cubicBezTo>
                    <a:pt x="116" y="8775"/>
                    <a:pt x="181" y="8801"/>
                    <a:pt x="258" y="8801"/>
                  </a:cubicBezTo>
                  <a:lnTo>
                    <a:pt x="8550" y="8801"/>
                  </a:lnTo>
                  <a:cubicBezTo>
                    <a:pt x="8654" y="8801"/>
                    <a:pt x="8757" y="8737"/>
                    <a:pt x="8796" y="8634"/>
                  </a:cubicBezTo>
                  <a:cubicBezTo>
                    <a:pt x="8834" y="8543"/>
                    <a:pt x="8808" y="8427"/>
                    <a:pt x="8719" y="8350"/>
                  </a:cubicBezTo>
                  <a:lnTo>
                    <a:pt x="6874" y="6686"/>
                  </a:lnTo>
                  <a:lnTo>
                    <a:pt x="6552" y="5061"/>
                  </a:lnTo>
                  <a:cubicBezTo>
                    <a:pt x="6538" y="5009"/>
                    <a:pt x="6526" y="4971"/>
                    <a:pt x="6500" y="4932"/>
                  </a:cubicBezTo>
                  <a:lnTo>
                    <a:pt x="5572" y="3862"/>
                  </a:lnTo>
                  <a:lnTo>
                    <a:pt x="6358" y="2120"/>
                  </a:lnTo>
                  <a:cubicBezTo>
                    <a:pt x="6409" y="2017"/>
                    <a:pt x="6384" y="1902"/>
                    <a:pt x="6306" y="1824"/>
                  </a:cubicBezTo>
                  <a:lnTo>
                    <a:pt x="4411" y="70"/>
                  </a:lnTo>
                  <a:cubicBezTo>
                    <a:pt x="4358" y="26"/>
                    <a:pt x="4294" y="0"/>
                    <a:pt x="4230"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21"/>
            <p:cNvSpPr/>
            <p:nvPr/>
          </p:nvSpPr>
          <p:spPr>
            <a:xfrm>
              <a:off x="4137928" y="4450967"/>
              <a:ext cx="48734" cy="46553"/>
            </a:xfrm>
            <a:custGeom>
              <a:rect b="b" l="l" r="r" t="t"/>
              <a:pathLst>
                <a:path extrusionOk="0" h="1110" w="1162">
                  <a:moveTo>
                    <a:pt x="882" y="0"/>
                  </a:moveTo>
                  <a:cubicBezTo>
                    <a:pt x="816" y="0"/>
                    <a:pt x="749" y="26"/>
                    <a:pt x="697" y="78"/>
                  </a:cubicBezTo>
                  <a:lnTo>
                    <a:pt x="104" y="671"/>
                  </a:lnTo>
                  <a:cubicBezTo>
                    <a:pt x="1" y="774"/>
                    <a:pt x="1" y="941"/>
                    <a:pt x="104" y="1044"/>
                  </a:cubicBezTo>
                  <a:cubicBezTo>
                    <a:pt x="142" y="1084"/>
                    <a:pt x="220" y="1109"/>
                    <a:pt x="285" y="1109"/>
                  </a:cubicBezTo>
                  <a:cubicBezTo>
                    <a:pt x="349" y="1109"/>
                    <a:pt x="414" y="1084"/>
                    <a:pt x="465" y="1044"/>
                  </a:cubicBezTo>
                  <a:lnTo>
                    <a:pt x="1058" y="439"/>
                  </a:lnTo>
                  <a:cubicBezTo>
                    <a:pt x="1162" y="336"/>
                    <a:pt x="1162" y="167"/>
                    <a:pt x="1058" y="78"/>
                  </a:cubicBezTo>
                  <a:cubicBezTo>
                    <a:pt x="1013" y="26"/>
                    <a:pt x="948" y="0"/>
                    <a:pt x="88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21"/>
            <p:cNvSpPr/>
            <p:nvPr/>
          </p:nvSpPr>
          <p:spPr>
            <a:xfrm>
              <a:off x="4361884" y="4248987"/>
              <a:ext cx="80063" cy="79225"/>
            </a:xfrm>
            <a:custGeom>
              <a:rect b="b" l="l" r="r" t="t"/>
              <a:pathLst>
                <a:path extrusionOk="0" h="1889" w="1909">
                  <a:moveTo>
                    <a:pt x="779" y="1"/>
                  </a:moveTo>
                  <a:cubicBezTo>
                    <a:pt x="702" y="1"/>
                    <a:pt x="625" y="33"/>
                    <a:pt x="580" y="96"/>
                  </a:cubicBezTo>
                  <a:lnTo>
                    <a:pt x="64" y="792"/>
                  </a:lnTo>
                  <a:cubicBezTo>
                    <a:pt x="13" y="856"/>
                    <a:pt x="0" y="934"/>
                    <a:pt x="26" y="1011"/>
                  </a:cubicBezTo>
                  <a:lnTo>
                    <a:pt x="193" y="1695"/>
                  </a:lnTo>
                  <a:cubicBezTo>
                    <a:pt x="219" y="1811"/>
                    <a:pt x="322" y="1888"/>
                    <a:pt x="439" y="1888"/>
                  </a:cubicBezTo>
                  <a:lnTo>
                    <a:pt x="1651" y="1888"/>
                  </a:lnTo>
                  <a:cubicBezTo>
                    <a:pt x="1792" y="1888"/>
                    <a:pt x="1909" y="1773"/>
                    <a:pt x="1909" y="1630"/>
                  </a:cubicBezTo>
                  <a:lnTo>
                    <a:pt x="1909" y="598"/>
                  </a:lnTo>
                  <a:cubicBezTo>
                    <a:pt x="1909" y="495"/>
                    <a:pt x="1844" y="406"/>
                    <a:pt x="1741" y="366"/>
                  </a:cubicBezTo>
                  <a:lnTo>
                    <a:pt x="877" y="19"/>
                  </a:lnTo>
                  <a:cubicBezTo>
                    <a:pt x="846" y="7"/>
                    <a:pt x="813" y="1"/>
                    <a:pt x="77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21"/>
            <p:cNvSpPr/>
            <p:nvPr/>
          </p:nvSpPr>
          <p:spPr>
            <a:xfrm>
              <a:off x="4384028" y="4357191"/>
              <a:ext cx="57919" cy="64588"/>
            </a:xfrm>
            <a:custGeom>
              <a:rect b="b" l="l" r="r" t="t"/>
              <a:pathLst>
                <a:path extrusionOk="0" h="1540" w="1381">
                  <a:moveTo>
                    <a:pt x="256" y="0"/>
                  </a:moveTo>
                  <a:cubicBezTo>
                    <a:pt x="197" y="0"/>
                    <a:pt x="140" y="17"/>
                    <a:pt x="91" y="56"/>
                  </a:cubicBezTo>
                  <a:cubicBezTo>
                    <a:pt x="40" y="108"/>
                    <a:pt x="0" y="173"/>
                    <a:pt x="0" y="250"/>
                  </a:cubicBezTo>
                  <a:lnTo>
                    <a:pt x="0" y="1282"/>
                  </a:lnTo>
                  <a:cubicBezTo>
                    <a:pt x="0" y="1372"/>
                    <a:pt x="40" y="1449"/>
                    <a:pt x="117" y="1501"/>
                  </a:cubicBezTo>
                  <a:cubicBezTo>
                    <a:pt x="155" y="1526"/>
                    <a:pt x="207" y="1540"/>
                    <a:pt x="258" y="1540"/>
                  </a:cubicBezTo>
                  <a:cubicBezTo>
                    <a:pt x="298" y="1540"/>
                    <a:pt x="323" y="1540"/>
                    <a:pt x="349" y="1526"/>
                  </a:cubicBezTo>
                  <a:lnTo>
                    <a:pt x="1213" y="1179"/>
                  </a:lnTo>
                  <a:cubicBezTo>
                    <a:pt x="1316" y="1140"/>
                    <a:pt x="1381" y="1050"/>
                    <a:pt x="1381" y="947"/>
                  </a:cubicBezTo>
                  <a:lnTo>
                    <a:pt x="1381" y="431"/>
                  </a:lnTo>
                  <a:cubicBezTo>
                    <a:pt x="1381" y="302"/>
                    <a:pt x="1290" y="199"/>
                    <a:pt x="1175" y="173"/>
                  </a:cubicBezTo>
                  <a:lnTo>
                    <a:pt x="310" y="5"/>
                  </a:lnTo>
                  <a:cubicBezTo>
                    <a:pt x="292" y="2"/>
                    <a:pt x="274" y="0"/>
                    <a:pt x="25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21"/>
            <p:cNvSpPr/>
            <p:nvPr/>
          </p:nvSpPr>
          <p:spPr>
            <a:xfrm>
              <a:off x="4329926" y="4324394"/>
              <a:ext cx="21683" cy="21683"/>
            </a:xfrm>
            <a:custGeom>
              <a:rect b="b" l="l" r="r" t="t"/>
              <a:pathLst>
                <a:path extrusionOk="0" h="517" w="517">
                  <a:moveTo>
                    <a:pt x="259" y="0"/>
                  </a:moveTo>
                  <a:cubicBezTo>
                    <a:pt x="117" y="0"/>
                    <a:pt x="1" y="116"/>
                    <a:pt x="1" y="258"/>
                  </a:cubicBezTo>
                  <a:cubicBezTo>
                    <a:pt x="1" y="400"/>
                    <a:pt x="117" y="516"/>
                    <a:pt x="259" y="516"/>
                  </a:cubicBezTo>
                  <a:cubicBezTo>
                    <a:pt x="401" y="516"/>
                    <a:pt x="517" y="400"/>
                    <a:pt x="517" y="258"/>
                  </a:cubicBezTo>
                  <a:cubicBezTo>
                    <a:pt x="517" y="116"/>
                    <a:pt x="401" y="0"/>
                    <a:pt x="25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21"/>
            <p:cNvSpPr/>
            <p:nvPr/>
          </p:nvSpPr>
          <p:spPr>
            <a:xfrm>
              <a:off x="4247222" y="4436331"/>
              <a:ext cx="21641" cy="72011"/>
            </a:xfrm>
            <a:custGeom>
              <a:rect b="b" l="l" r="r" t="t"/>
              <a:pathLst>
                <a:path extrusionOk="0" h="1717" w="516">
                  <a:moveTo>
                    <a:pt x="258" y="1"/>
                  </a:moveTo>
                  <a:cubicBezTo>
                    <a:pt x="116" y="1"/>
                    <a:pt x="0" y="117"/>
                    <a:pt x="0" y="259"/>
                  </a:cubicBezTo>
                  <a:lnTo>
                    <a:pt x="0" y="1458"/>
                  </a:lnTo>
                  <a:cubicBezTo>
                    <a:pt x="0" y="1600"/>
                    <a:pt x="116" y="1716"/>
                    <a:pt x="258" y="1716"/>
                  </a:cubicBezTo>
                  <a:cubicBezTo>
                    <a:pt x="399" y="1716"/>
                    <a:pt x="516" y="1600"/>
                    <a:pt x="516" y="1458"/>
                  </a:cubicBezTo>
                  <a:lnTo>
                    <a:pt x="516" y="259"/>
                  </a:lnTo>
                  <a:cubicBezTo>
                    <a:pt x="516" y="117"/>
                    <a:pt x="399"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21"/>
            <p:cNvSpPr/>
            <p:nvPr/>
          </p:nvSpPr>
          <p:spPr>
            <a:xfrm>
              <a:off x="4246131" y="4375225"/>
              <a:ext cx="48692" cy="46553"/>
            </a:xfrm>
            <a:custGeom>
              <a:rect b="b" l="l" r="r" t="t"/>
              <a:pathLst>
                <a:path extrusionOk="0" h="1110" w="1161">
                  <a:moveTo>
                    <a:pt x="279" y="1"/>
                  </a:moveTo>
                  <a:cubicBezTo>
                    <a:pt x="213" y="1"/>
                    <a:pt x="148" y="27"/>
                    <a:pt x="103" y="78"/>
                  </a:cubicBezTo>
                  <a:cubicBezTo>
                    <a:pt x="0" y="168"/>
                    <a:pt x="0" y="336"/>
                    <a:pt x="103" y="439"/>
                  </a:cubicBezTo>
                  <a:lnTo>
                    <a:pt x="697" y="1045"/>
                  </a:lnTo>
                  <a:cubicBezTo>
                    <a:pt x="748" y="1084"/>
                    <a:pt x="812" y="1110"/>
                    <a:pt x="877" y="1110"/>
                  </a:cubicBezTo>
                  <a:cubicBezTo>
                    <a:pt x="941" y="1110"/>
                    <a:pt x="1019" y="1084"/>
                    <a:pt x="1058" y="1045"/>
                  </a:cubicBezTo>
                  <a:cubicBezTo>
                    <a:pt x="1161" y="942"/>
                    <a:pt x="1161" y="775"/>
                    <a:pt x="1058" y="671"/>
                  </a:cubicBezTo>
                  <a:lnTo>
                    <a:pt x="465" y="78"/>
                  </a:lnTo>
                  <a:cubicBezTo>
                    <a:pt x="413" y="27"/>
                    <a:pt x="345" y="1"/>
                    <a:pt x="27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21"/>
            <p:cNvSpPr/>
            <p:nvPr/>
          </p:nvSpPr>
          <p:spPr>
            <a:xfrm>
              <a:off x="4202305" y="4256075"/>
              <a:ext cx="67649" cy="93778"/>
            </a:xfrm>
            <a:custGeom>
              <a:rect b="b" l="l" r="r" t="t"/>
              <a:pathLst>
                <a:path extrusionOk="0" h="2236" w="1613">
                  <a:moveTo>
                    <a:pt x="290" y="1"/>
                  </a:moveTo>
                  <a:cubicBezTo>
                    <a:pt x="185" y="1"/>
                    <a:pt x="82" y="70"/>
                    <a:pt x="52" y="172"/>
                  </a:cubicBezTo>
                  <a:cubicBezTo>
                    <a:pt x="0" y="314"/>
                    <a:pt x="77" y="455"/>
                    <a:pt x="206" y="507"/>
                  </a:cubicBezTo>
                  <a:lnTo>
                    <a:pt x="1019" y="778"/>
                  </a:lnTo>
                  <a:lnTo>
                    <a:pt x="736" y="1913"/>
                  </a:lnTo>
                  <a:cubicBezTo>
                    <a:pt x="696" y="2055"/>
                    <a:pt x="774" y="2197"/>
                    <a:pt x="916" y="2235"/>
                  </a:cubicBezTo>
                  <a:lnTo>
                    <a:pt x="980" y="2235"/>
                  </a:lnTo>
                  <a:cubicBezTo>
                    <a:pt x="1097" y="2235"/>
                    <a:pt x="1200" y="2158"/>
                    <a:pt x="1226" y="2042"/>
                  </a:cubicBezTo>
                  <a:lnTo>
                    <a:pt x="1573" y="662"/>
                  </a:lnTo>
                  <a:cubicBezTo>
                    <a:pt x="1613" y="533"/>
                    <a:pt x="1535" y="404"/>
                    <a:pt x="1406" y="352"/>
                  </a:cubicBezTo>
                  <a:lnTo>
                    <a:pt x="375" y="17"/>
                  </a:lnTo>
                  <a:cubicBezTo>
                    <a:pt x="347" y="6"/>
                    <a:pt x="318" y="1"/>
                    <a:pt x="29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8" name="Google Shape;4808;p121"/>
          <p:cNvGrpSpPr/>
          <p:nvPr/>
        </p:nvGrpSpPr>
        <p:grpSpPr>
          <a:xfrm>
            <a:off x="2800860" y="1468194"/>
            <a:ext cx="412732" cy="412480"/>
            <a:chOff x="2800860" y="1468194"/>
            <a:chExt cx="412732" cy="412480"/>
          </a:xfrm>
        </p:grpSpPr>
        <p:sp>
          <p:nvSpPr>
            <p:cNvPr id="4809" name="Google Shape;4809;p121"/>
            <p:cNvSpPr/>
            <p:nvPr/>
          </p:nvSpPr>
          <p:spPr>
            <a:xfrm>
              <a:off x="2800860" y="1468194"/>
              <a:ext cx="412732" cy="412480"/>
            </a:xfrm>
            <a:custGeom>
              <a:rect b="b" l="l" r="r" t="t"/>
              <a:pathLst>
                <a:path extrusionOk="0" h="9835" w="9841">
                  <a:moveTo>
                    <a:pt x="4916" y="1"/>
                  </a:moveTo>
                  <a:cubicBezTo>
                    <a:pt x="4881" y="1"/>
                    <a:pt x="4846" y="3"/>
                    <a:pt x="4811" y="7"/>
                  </a:cubicBezTo>
                  <a:lnTo>
                    <a:pt x="4759" y="7"/>
                  </a:lnTo>
                  <a:cubicBezTo>
                    <a:pt x="4759" y="20"/>
                    <a:pt x="4747" y="20"/>
                    <a:pt x="4733" y="20"/>
                  </a:cubicBezTo>
                  <a:lnTo>
                    <a:pt x="4707" y="20"/>
                  </a:lnTo>
                  <a:cubicBezTo>
                    <a:pt x="4695" y="33"/>
                    <a:pt x="4695" y="33"/>
                    <a:pt x="4669" y="33"/>
                  </a:cubicBezTo>
                  <a:lnTo>
                    <a:pt x="4656" y="46"/>
                  </a:lnTo>
                  <a:cubicBezTo>
                    <a:pt x="4643" y="46"/>
                    <a:pt x="4630" y="59"/>
                    <a:pt x="4618" y="59"/>
                  </a:cubicBezTo>
                  <a:lnTo>
                    <a:pt x="4592" y="71"/>
                  </a:lnTo>
                  <a:cubicBezTo>
                    <a:pt x="4578" y="71"/>
                    <a:pt x="4566" y="85"/>
                    <a:pt x="4553" y="85"/>
                  </a:cubicBezTo>
                  <a:cubicBezTo>
                    <a:pt x="4553" y="97"/>
                    <a:pt x="4540" y="97"/>
                    <a:pt x="4540" y="97"/>
                  </a:cubicBezTo>
                  <a:cubicBezTo>
                    <a:pt x="4527" y="111"/>
                    <a:pt x="4514" y="111"/>
                    <a:pt x="4501" y="123"/>
                  </a:cubicBezTo>
                  <a:cubicBezTo>
                    <a:pt x="4475" y="136"/>
                    <a:pt x="4463" y="149"/>
                    <a:pt x="4449" y="162"/>
                  </a:cubicBezTo>
                  <a:lnTo>
                    <a:pt x="658" y="3103"/>
                  </a:lnTo>
                  <a:cubicBezTo>
                    <a:pt x="503" y="3232"/>
                    <a:pt x="387" y="3412"/>
                    <a:pt x="374" y="3619"/>
                  </a:cubicBezTo>
                  <a:cubicBezTo>
                    <a:pt x="348" y="3825"/>
                    <a:pt x="400" y="4031"/>
                    <a:pt x="529" y="4186"/>
                  </a:cubicBezTo>
                  <a:cubicBezTo>
                    <a:pt x="658" y="4353"/>
                    <a:pt x="838" y="4456"/>
                    <a:pt x="1045" y="4482"/>
                  </a:cubicBezTo>
                  <a:lnTo>
                    <a:pt x="1045" y="5553"/>
                  </a:lnTo>
                  <a:cubicBezTo>
                    <a:pt x="967" y="5540"/>
                    <a:pt x="890" y="5540"/>
                    <a:pt x="787" y="5540"/>
                  </a:cubicBezTo>
                  <a:cubicBezTo>
                    <a:pt x="658" y="5540"/>
                    <a:pt x="516" y="5553"/>
                    <a:pt x="400" y="5579"/>
                  </a:cubicBezTo>
                  <a:lnTo>
                    <a:pt x="1" y="5682"/>
                  </a:lnTo>
                  <a:lnTo>
                    <a:pt x="1" y="9061"/>
                  </a:lnTo>
                  <a:cubicBezTo>
                    <a:pt x="1" y="9486"/>
                    <a:pt x="348" y="9835"/>
                    <a:pt x="774" y="9835"/>
                  </a:cubicBezTo>
                  <a:lnTo>
                    <a:pt x="9067" y="9835"/>
                  </a:lnTo>
                  <a:cubicBezTo>
                    <a:pt x="9493" y="9835"/>
                    <a:pt x="9840" y="9486"/>
                    <a:pt x="9840" y="9061"/>
                  </a:cubicBezTo>
                  <a:lnTo>
                    <a:pt x="9840" y="5682"/>
                  </a:lnTo>
                  <a:lnTo>
                    <a:pt x="9441" y="5579"/>
                  </a:lnTo>
                  <a:cubicBezTo>
                    <a:pt x="9325" y="5553"/>
                    <a:pt x="9183" y="5540"/>
                    <a:pt x="9041" y="5540"/>
                  </a:cubicBezTo>
                  <a:cubicBezTo>
                    <a:pt x="8951" y="5540"/>
                    <a:pt x="8860" y="5540"/>
                    <a:pt x="8783" y="5553"/>
                  </a:cubicBezTo>
                  <a:lnTo>
                    <a:pt x="8783" y="4482"/>
                  </a:lnTo>
                  <a:cubicBezTo>
                    <a:pt x="8989" y="4456"/>
                    <a:pt x="9183" y="4353"/>
                    <a:pt x="9312" y="4186"/>
                  </a:cubicBezTo>
                  <a:cubicBezTo>
                    <a:pt x="9570" y="3851"/>
                    <a:pt x="9519" y="3361"/>
                    <a:pt x="9183" y="3103"/>
                  </a:cubicBezTo>
                  <a:lnTo>
                    <a:pt x="5391" y="162"/>
                  </a:lnTo>
                  <a:cubicBezTo>
                    <a:pt x="5263" y="55"/>
                    <a:pt x="5090" y="1"/>
                    <a:pt x="491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21"/>
            <p:cNvSpPr/>
            <p:nvPr/>
          </p:nvSpPr>
          <p:spPr>
            <a:xfrm>
              <a:off x="2866285" y="1489709"/>
              <a:ext cx="281292" cy="268164"/>
            </a:xfrm>
            <a:custGeom>
              <a:rect b="b" l="l" r="r" t="t"/>
              <a:pathLst>
                <a:path extrusionOk="0" h="6394" w="6707">
                  <a:moveTo>
                    <a:pt x="3356" y="0"/>
                  </a:moveTo>
                  <a:cubicBezTo>
                    <a:pt x="3299" y="0"/>
                    <a:pt x="3244" y="16"/>
                    <a:pt x="3199" y="48"/>
                  </a:cubicBezTo>
                  <a:lnTo>
                    <a:pt x="104" y="2461"/>
                  </a:lnTo>
                  <a:cubicBezTo>
                    <a:pt x="40" y="2512"/>
                    <a:pt x="1" y="2590"/>
                    <a:pt x="1" y="2667"/>
                  </a:cubicBezTo>
                  <a:lnTo>
                    <a:pt x="1" y="6136"/>
                  </a:lnTo>
                  <a:cubicBezTo>
                    <a:pt x="1" y="6278"/>
                    <a:pt x="117" y="6394"/>
                    <a:pt x="259" y="6394"/>
                  </a:cubicBezTo>
                  <a:lnTo>
                    <a:pt x="6449" y="6394"/>
                  </a:lnTo>
                  <a:cubicBezTo>
                    <a:pt x="6591" y="6394"/>
                    <a:pt x="6707" y="6278"/>
                    <a:pt x="6707" y="6136"/>
                  </a:cubicBezTo>
                  <a:lnTo>
                    <a:pt x="6707" y="2667"/>
                  </a:lnTo>
                  <a:cubicBezTo>
                    <a:pt x="6707" y="2590"/>
                    <a:pt x="6681" y="2512"/>
                    <a:pt x="6617" y="2461"/>
                  </a:cubicBezTo>
                  <a:lnTo>
                    <a:pt x="3522" y="48"/>
                  </a:lnTo>
                  <a:cubicBezTo>
                    <a:pt x="3470" y="16"/>
                    <a:pt x="3412" y="0"/>
                    <a:pt x="335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21"/>
            <p:cNvSpPr/>
            <p:nvPr/>
          </p:nvSpPr>
          <p:spPr>
            <a:xfrm>
              <a:off x="2836005" y="1489709"/>
              <a:ext cx="341895" cy="144861"/>
            </a:xfrm>
            <a:custGeom>
              <a:rect b="b" l="l" r="r" t="t"/>
              <a:pathLst>
                <a:path extrusionOk="0" h="3454" w="8152">
                  <a:moveTo>
                    <a:pt x="4082" y="0"/>
                  </a:moveTo>
                  <a:cubicBezTo>
                    <a:pt x="4024" y="0"/>
                    <a:pt x="3966" y="16"/>
                    <a:pt x="3921" y="48"/>
                  </a:cubicBezTo>
                  <a:lnTo>
                    <a:pt x="143" y="3002"/>
                  </a:lnTo>
                  <a:cubicBezTo>
                    <a:pt x="26" y="3080"/>
                    <a:pt x="0" y="3247"/>
                    <a:pt x="91" y="3364"/>
                  </a:cubicBezTo>
                  <a:cubicBezTo>
                    <a:pt x="143" y="3427"/>
                    <a:pt x="220" y="3453"/>
                    <a:pt x="297" y="3453"/>
                  </a:cubicBezTo>
                  <a:cubicBezTo>
                    <a:pt x="349" y="3453"/>
                    <a:pt x="413" y="3441"/>
                    <a:pt x="452" y="3402"/>
                  </a:cubicBezTo>
                  <a:lnTo>
                    <a:pt x="4076" y="590"/>
                  </a:lnTo>
                  <a:lnTo>
                    <a:pt x="7700" y="3402"/>
                  </a:lnTo>
                  <a:cubicBezTo>
                    <a:pt x="7752" y="3441"/>
                    <a:pt x="7804" y="3453"/>
                    <a:pt x="7867" y="3453"/>
                  </a:cubicBezTo>
                  <a:cubicBezTo>
                    <a:pt x="7945" y="3453"/>
                    <a:pt x="8022" y="3427"/>
                    <a:pt x="8061" y="3364"/>
                  </a:cubicBezTo>
                  <a:cubicBezTo>
                    <a:pt x="8151" y="3247"/>
                    <a:pt x="8139" y="3080"/>
                    <a:pt x="8022" y="3002"/>
                  </a:cubicBezTo>
                  <a:lnTo>
                    <a:pt x="4244" y="48"/>
                  </a:lnTo>
                  <a:cubicBezTo>
                    <a:pt x="4199" y="16"/>
                    <a:pt x="4141" y="0"/>
                    <a:pt x="4082"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21"/>
            <p:cNvSpPr/>
            <p:nvPr/>
          </p:nvSpPr>
          <p:spPr>
            <a:xfrm>
              <a:off x="3025319" y="1624795"/>
              <a:ext cx="79015" cy="79015"/>
            </a:xfrm>
            <a:custGeom>
              <a:rect b="b" l="l" r="r" t="t"/>
              <a:pathLst>
                <a:path extrusionOk="0" h="1884" w="1884">
                  <a:moveTo>
                    <a:pt x="258" y="0"/>
                  </a:moveTo>
                  <a:cubicBezTo>
                    <a:pt x="117" y="0"/>
                    <a:pt x="0" y="103"/>
                    <a:pt x="0" y="258"/>
                  </a:cubicBezTo>
                  <a:lnTo>
                    <a:pt x="0" y="1625"/>
                  </a:lnTo>
                  <a:cubicBezTo>
                    <a:pt x="0" y="1768"/>
                    <a:pt x="117" y="1883"/>
                    <a:pt x="258" y="1883"/>
                  </a:cubicBezTo>
                  <a:lnTo>
                    <a:pt x="1625" y="1883"/>
                  </a:lnTo>
                  <a:cubicBezTo>
                    <a:pt x="1768" y="1883"/>
                    <a:pt x="1883" y="1768"/>
                    <a:pt x="1883" y="1625"/>
                  </a:cubicBezTo>
                  <a:lnTo>
                    <a:pt x="1883" y="258"/>
                  </a:lnTo>
                  <a:cubicBezTo>
                    <a:pt x="1883" y="103"/>
                    <a:pt x="1768" y="0"/>
                    <a:pt x="162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21"/>
            <p:cNvSpPr/>
            <p:nvPr/>
          </p:nvSpPr>
          <p:spPr>
            <a:xfrm>
              <a:off x="3046960" y="1646436"/>
              <a:ext cx="35733" cy="35733"/>
            </a:xfrm>
            <a:custGeom>
              <a:rect b="b" l="l" r="r" t="t"/>
              <a:pathLst>
                <a:path extrusionOk="0" h="852" w="852">
                  <a:moveTo>
                    <a:pt x="0" y="0"/>
                  </a:moveTo>
                  <a:lnTo>
                    <a:pt x="0" y="851"/>
                  </a:lnTo>
                  <a:lnTo>
                    <a:pt x="851" y="851"/>
                  </a:lnTo>
                  <a:lnTo>
                    <a:pt x="851"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21"/>
            <p:cNvSpPr/>
            <p:nvPr/>
          </p:nvSpPr>
          <p:spPr>
            <a:xfrm>
              <a:off x="2909567" y="1624795"/>
              <a:ext cx="94155" cy="122255"/>
            </a:xfrm>
            <a:custGeom>
              <a:rect b="b" l="l" r="r" t="t"/>
              <a:pathLst>
                <a:path extrusionOk="0" h="2915" w="2245">
                  <a:moveTo>
                    <a:pt x="258" y="0"/>
                  </a:moveTo>
                  <a:cubicBezTo>
                    <a:pt x="117" y="0"/>
                    <a:pt x="0" y="103"/>
                    <a:pt x="0" y="258"/>
                  </a:cubicBezTo>
                  <a:lnTo>
                    <a:pt x="0" y="2915"/>
                  </a:lnTo>
                  <a:lnTo>
                    <a:pt x="2244" y="2915"/>
                  </a:lnTo>
                  <a:lnTo>
                    <a:pt x="2244" y="258"/>
                  </a:lnTo>
                  <a:cubicBezTo>
                    <a:pt x="2244" y="103"/>
                    <a:pt x="2129" y="0"/>
                    <a:pt x="198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21"/>
            <p:cNvSpPr/>
            <p:nvPr/>
          </p:nvSpPr>
          <p:spPr>
            <a:xfrm>
              <a:off x="2931207" y="1646436"/>
              <a:ext cx="50873" cy="100614"/>
            </a:xfrm>
            <a:custGeom>
              <a:rect b="b" l="l" r="r" t="t"/>
              <a:pathLst>
                <a:path extrusionOk="0" h="2399" w="1213">
                  <a:moveTo>
                    <a:pt x="0" y="0"/>
                  </a:moveTo>
                  <a:lnTo>
                    <a:pt x="0" y="2399"/>
                  </a:lnTo>
                  <a:lnTo>
                    <a:pt x="1213" y="2399"/>
                  </a:lnTo>
                  <a:lnTo>
                    <a:pt x="1213"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21"/>
            <p:cNvSpPr/>
            <p:nvPr/>
          </p:nvSpPr>
          <p:spPr>
            <a:xfrm>
              <a:off x="2822500" y="1722137"/>
              <a:ext cx="369449" cy="136934"/>
            </a:xfrm>
            <a:custGeom>
              <a:rect b="b" l="l" r="r" t="t"/>
              <a:pathLst>
                <a:path extrusionOk="0" h="3265" w="8809">
                  <a:moveTo>
                    <a:pt x="271" y="1"/>
                  </a:moveTo>
                  <a:cubicBezTo>
                    <a:pt x="168" y="1"/>
                    <a:pt x="78" y="1"/>
                    <a:pt x="0" y="26"/>
                  </a:cubicBezTo>
                  <a:lnTo>
                    <a:pt x="0" y="3006"/>
                  </a:lnTo>
                  <a:cubicBezTo>
                    <a:pt x="0" y="3147"/>
                    <a:pt x="116" y="3264"/>
                    <a:pt x="258" y="3264"/>
                  </a:cubicBezTo>
                  <a:lnTo>
                    <a:pt x="8551" y="3264"/>
                  </a:lnTo>
                  <a:cubicBezTo>
                    <a:pt x="8693" y="3264"/>
                    <a:pt x="8809" y="3147"/>
                    <a:pt x="8809" y="3006"/>
                  </a:cubicBezTo>
                  <a:lnTo>
                    <a:pt x="8809" y="26"/>
                  </a:lnTo>
                  <a:cubicBezTo>
                    <a:pt x="8731" y="1"/>
                    <a:pt x="8641" y="1"/>
                    <a:pt x="8525" y="1"/>
                  </a:cubicBezTo>
                  <a:cubicBezTo>
                    <a:pt x="8189" y="1"/>
                    <a:pt x="8009" y="117"/>
                    <a:pt x="7868" y="207"/>
                  </a:cubicBezTo>
                  <a:cubicBezTo>
                    <a:pt x="7751" y="284"/>
                    <a:pt x="7674" y="336"/>
                    <a:pt x="7493" y="336"/>
                  </a:cubicBezTo>
                  <a:cubicBezTo>
                    <a:pt x="7312" y="336"/>
                    <a:pt x="7235" y="284"/>
                    <a:pt x="7120" y="207"/>
                  </a:cubicBezTo>
                  <a:cubicBezTo>
                    <a:pt x="6977" y="117"/>
                    <a:pt x="6797" y="1"/>
                    <a:pt x="6461" y="1"/>
                  </a:cubicBezTo>
                  <a:cubicBezTo>
                    <a:pt x="6126" y="1"/>
                    <a:pt x="5945" y="117"/>
                    <a:pt x="5804" y="207"/>
                  </a:cubicBezTo>
                  <a:cubicBezTo>
                    <a:pt x="5687" y="284"/>
                    <a:pt x="5610" y="336"/>
                    <a:pt x="5430" y="336"/>
                  </a:cubicBezTo>
                  <a:cubicBezTo>
                    <a:pt x="5249" y="336"/>
                    <a:pt x="5172" y="284"/>
                    <a:pt x="5056" y="207"/>
                  </a:cubicBezTo>
                  <a:cubicBezTo>
                    <a:pt x="4914" y="117"/>
                    <a:pt x="4733" y="1"/>
                    <a:pt x="4398" y="1"/>
                  </a:cubicBezTo>
                  <a:cubicBezTo>
                    <a:pt x="4062" y="1"/>
                    <a:pt x="3882" y="117"/>
                    <a:pt x="3741" y="207"/>
                  </a:cubicBezTo>
                  <a:cubicBezTo>
                    <a:pt x="3624" y="284"/>
                    <a:pt x="3547" y="336"/>
                    <a:pt x="3366" y="336"/>
                  </a:cubicBezTo>
                  <a:cubicBezTo>
                    <a:pt x="3185" y="336"/>
                    <a:pt x="3108" y="284"/>
                    <a:pt x="2993" y="207"/>
                  </a:cubicBezTo>
                  <a:cubicBezTo>
                    <a:pt x="2850" y="117"/>
                    <a:pt x="2670" y="1"/>
                    <a:pt x="2334" y="1"/>
                  </a:cubicBezTo>
                  <a:cubicBezTo>
                    <a:pt x="1999" y="1"/>
                    <a:pt x="1818" y="117"/>
                    <a:pt x="1677" y="207"/>
                  </a:cubicBezTo>
                  <a:cubicBezTo>
                    <a:pt x="1560" y="284"/>
                    <a:pt x="1483" y="336"/>
                    <a:pt x="1303" y="336"/>
                  </a:cubicBezTo>
                  <a:cubicBezTo>
                    <a:pt x="1122" y="336"/>
                    <a:pt x="1045" y="284"/>
                    <a:pt x="929" y="207"/>
                  </a:cubicBezTo>
                  <a:cubicBezTo>
                    <a:pt x="787" y="117"/>
                    <a:pt x="606" y="1"/>
                    <a:pt x="27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21"/>
            <p:cNvSpPr/>
            <p:nvPr/>
          </p:nvSpPr>
          <p:spPr>
            <a:xfrm>
              <a:off x="3006908" y="1722137"/>
              <a:ext cx="185039" cy="136934"/>
            </a:xfrm>
            <a:custGeom>
              <a:rect b="b" l="l" r="r" t="t"/>
              <a:pathLst>
                <a:path extrusionOk="0" h="3265" w="4412">
                  <a:moveTo>
                    <a:pt x="1" y="1"/>
                  </a:moveTo>
                  <a:lnTo>
                    <a:pt x="1" y="3264"/>
                  </a:lnTo>
                  <a:lnTo>
                    <a:pt x="4154" y="3264"/>
                  </a:lnTo>
                  <a:cubicBezTo>
                    <a:pt x="4296" y="3264"/>
                    <a:pt x="4412" y="3147"/>
                    <a:pt x="4412" y="3006"/>
                  </a:cubicBezTo>
                  <a:lnTo>
                    <a:pt x="4412" y="26"/>
                  </a:lnTo>
                  <a:cubicBezTo>
                    <a:pt x="4334" y="1"/>
                    <a:pt x="4244" y="1"/>
                    <a:pt x="4128" y="1"/>
                  </a:cubicBezTo>
                  <a:cubicBezTo>
                    <a:pt x="3792" y="1"/>
                    <a:pt x="3612" y="117"/>
                    <a:pt x="3471" y="207"/>
                  </a:cubicBezTo>
                  <a:cubicBezTo>
                    <a:pt x="3354" y="284"/>
                    <a:pt x="3277" y="336"/>
                    <a:pt x="3096" y="336"/>
                  </a:cubicBezTo>
                  <a:cubicBezTo>
                    <a:pt x="2915" y="336"/>
                    <a:pt x="2838" y="284"/>
                    <a:pt x="2723" y="207"/>
                  </a:cubicBezTo>
                  <a:cubicBezTo>
                    <a:pt x="2580" y="117"/>
                    <a:pt x="2400" y="1"/>
                    <a:pt x="2064" y="1"/>
                  </a:cubicBezTo>
                  <a:cubicBezTo>
                    <a:pt x="1729" y="1"/>
                    <a:pt x="1548" y="117"/>
                    <a:pt x="1407" y="207"/>
                  </a:cubicBezTo>
                  <a:cubicBezTo>
                    <a:pt x="1290" y="284"/>
                    <a:pt x="1213" y="336"/>
                    <a:pt x="1033" y="336"/>
                  </a:cubicBezTo>
                  <a:cubicBezTo>
                    <a:pt x="852" y="336"/>
                    <a:pt x="775" y="284"/>
                    <a:pt x="659" y="207"/>
                  </a:cubicBezTo>
                  <a:cubicBezTo>
                    <a:pt x="517" y="117"/>
                    <a:pt x="336" y="1"/>
                    <a:pt x="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21"/>
            <p:cNvSpPr/>
            <p:nvPr/>
          </p:nvSpPr>
          <p:spPr>
            <a:xfrm>
              <a:off x="2822500" y="1783284"/>
              <a:ext cx="369449" cy="75786"/>
            </a:xfrm>
            <a:custGeom>
              <a:rect b="b" l="l" r="r" t="t"/>
              <a:pathLst>
                <a:path extrusionOk="0" h="1807" w="8809">
                  <a:moveTo>
                    <a:pt x="271" y="0"/>
                  </a:moveTo>
                  <a:cubicBezTo>
                    <a:pt x="168" y="0"/>
                    <a:pt x="78" y="13"/>
                    <a:pt x="0" y="26"/>
                  </a:cubicBezTo>
                  <a:lnTo>
                    <a:pt x="0" y="1548"/>
                  </a:lnTo>
                  <a:cubicBezTo>
                    <a:pt x="0" y="1689"/>
                    <a:pt x="116" y="1806"/>
                    <a:pt x="258" y="1806"/>
                  </a:cubicBezTo>
                  <a:lnTo>
                    <a:pt x="8551" y="1806"/>
                  </a:lnTo>
                  <a:cubicBezTo>
                    <a:pt x="8693" y="1806"/>
                    <a:pt x="8809" y="1689"/>
                    <a:pt x="8809" y="1548"/>
                  </a:cubicBezTo>
                  <a:lnTo>
                    <a:pt x="8809" y="26"/>
                  </a:lnTo>
                  <a:cubicBezTo>
                    <a:pt x="8731" y="13"/>
                    <a:pt x="8641" y="0"/>
                    <a:pt x="8525" y="0"/>
                  </a:cubicBezTo>
                  <a:cubicBezTo>
                    <a:pt x="8189" y="0"/>
                    <a:pt x="8009" y="116"/>
                    <a:pt x="7868" y="219"/>
                  </a:cubicBezTo>
                  <a:cubicBezTo>
                    <a:pt x="7751" y="297"/>
                    <a:pt x="7674" y="348"/>
                    <a:pt x="7493" y="348"/>
                  </a:cubicBezTo>
                  <a:cubicBezTo>
                    <a:pt x="7312" y="348"/>
                    <a:pt x="7235" y="297"/>
                    <a:pt x="7120" y="219"/>
                  </a:cubicBezTo>
                  <a:cubicBezTo>
                    <a:pt x="6977" y="116"/>
                    <a:pt x="6797" y="0"/>
                    <a:pt x="6461" y="0"/>
                  </a:cubicBezTo>
                  <a:cubicBezTo>
                    <a:pt x="6126" y="0"/>
                    <a:pt x="5945" y="116"/>
                    <a:pt x="5804" y="219"/>
                  </a:cubicBezTo>
                  <a:cubicBezTo>
                    <a:pt x="5687" y="297"/>
                    <a:pt x="5610" y="348"/>
                    <a:pt x="5430" y="348"/>
                  </a:cubicBezTo>
                  <a:cubicBezTo>
                    <a:pt x="5249" y="348"/>
                    <a:pt x="5172" y="297"/>
                    <a:pt x="5056" y="219"/>
                  </a:cubicBezTo>
                  <a:cubicBezTo>
                    <a:pt x="4914" y="116"/>
                    <a:pt x="4733" y="0"/>
                    <a:pt x="4398" y="0"/>
                  </a:cubicBezTo>
                  <a:cubicBezTo>
                    <a:pt x="4062" y="0"/>
                    <a:pt x="3882" y="116"/>
                    <a:pt x="3741" y="219"/>
                  </a:cubicBezTo>
                  <a:cubicBezTo>
                    <a:pt x="3624" y="297"/>
                    <a:pt x="3547" y="348"/>
                    <a:pt x="3366" y="348"/>
                  </a:cubicBezTo>
                  <a:cubicBezTo>
                    <a:pt x="3185" y="348"/>
                    <a:pt x="3108" y="297"/>
                    <a:pt x="2993" y="219"/>
                  </a:cubicBezTo>
                  <a:cubicBezTo>
                    <a:pt x="2850" y="116"/>
                    <a:pt x="2670" y="0"/>
                    <a:pt x="2334" y="0"/>
                  </a:cubicBezTo>
                  <a:cubicBezTo>
                    <a:pt x="1999" y="0"/>
                    <a:pt x="1818" y="116"/>
                    <a:pt x="1677" y="219"/>
                  </a:cubicBezTo>
                  <a:cubicBezTo>
                    <a:pt x="1560" y="297"/>
                    <a:pt x="1483" y="348"/>
                    <a:pt x="1303" y="348"/>
                  </a:cubicBezTo>
                  <a:cubicBezTo>
                    <a:pt x="1122" y="348"/>
                    <a:pt x="1045" y="297"/>
                    <a:pt x="929" y="219"/>
                  </a:cubicBezTo>
                  <a:cubicBezTo>
                    <a:pt x="787" y="116"/>
                    <a:pt x="606" y="0"/>
                    <a:pt x="271"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21"/>
            <p:cNvSpPr/>
            <p:nvPr/>
          </p:nvSpPr>
          <p:spPr>
            <a:xfrm>
              <a:off x="3006908" y="1783284"/>
              <a:ext cx="185039" cy="75786"/>
            </a:xfrm>
            <a:custGeom>
              <a:rect b="b" l="l" r="r" t="t"/>
              <a:pathLst>
                <a:path extrusionOk="0" h="1807" w="4412">
                  <a:moveTo>
                    <a:pt x="1" y="0"/>
                  </a:moveTo>
                  <a:lnTo>
                    <a:pt x="1" y="1806"/>
                  </a:lnTo>
                  <a:lnTo>
                    <a:pt x="4154" y="1806"/>
                  </a:lnTo>
                  <a:cubicBezTo>
                    <a:pt x="4296" y="1806"/>
                    <a:pt x="4412" y="1689"/>
                    <a:pt x="4412" y="1548"/>
                  </a:cubicBezTo>
                  <a:lnTo>
                    <a:pt x="4412" y="26"/>
                  </a:lnTo>
                  <a:cubicBezTo>
                    <a:pt x="4334" y="13"/>
                    <a:pt x="4244" y="0"/>
                    <a:pt x="4128" y="0"/>
                  </a:cubicBezTo>
                  <a:cubicBezTo>
                    <a:pt x="3792" y="0"/>
                    <a:pt x="3612" y="116"/>
                    <a:pt x="3471" y="219"/>
                  </a:cubicBezTo>
                  <a:cubicBezTo>
                    <a:pt x="3354" y="297"/>
                    <a:pt x="3277" y="348"/>
                    <a:pt x="3096" y="348"/>
                  </a:cubicBezTo>
                  <a:cubicBezTo>
                    <a:pt x="2915" y="348"/>
                    <a:pt x="2838" y="297"/>
                    <a:pt x="2723" y="219"/>
                  </a:cubicBezTo>
                  <a:cubicBezTo>
                    <a:pt x="2580" y="116"/>
                    <a:pt x="2400" y="0"/>
                    <a:pt x="2064" y="0"/>
                  </a:cubicBezTo>
                  <a:cubicBezTo>
                    <a:pt x="1729" y="0"/>
                    <a:pt x="1548" y="116"/>
                    <a:pt x="1407" y="219"/>
                  </a:cubicBezTo>
                  <a:cubicBezTo>
                    <a:pt x="1290" y="297"/>
                    <a:pt x="1213" y="348"/>
                    <a:pt x="1033" y="348"/>
                  </a:cubicBezTo>
                  <a:cubicBezTo>
                    <a:pt x="852" y="348"/>
                    <a:pt x="775" y="297"/>
                    <a:pt x="659" y="219"/>
                  </a:cubicBezTo>
                  <a:cubicBezTo>
                    <a:pt x="517" y="116"/>
                    <a:pt x="336" y="0"/>
                    <a:pt x="1"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0" name="Google Shape;4820;p121"/>
          <p:cNvGrpSpPr/>
          <p:nvPr/>
        </p:nvGrpSpPr>
        <p:grpSpPr>
          <a:xfrm>
            <a:off x="2174496" y="1467942"/>
            <a:ext cx="414367" cy="412732"/>
            <a:chOff x="2174496" y="1467942"/>
            <a:chExt cx="414367" cy="412732"/>
          </a:xfrm>
        </p:grpSpPr>
        <p:sp>
          <p:nvSpPr>
            <p:cNvPr id="4821" name="Google Shape;4821;p121"/>
            <p:cNvSpPr/>
            <p:nvPr/>
          </p:nvSpPr>
          <p:spPr>
            <a:xfrm>
              <a:off x="2174496" y="1467942"/>
              <a:ext cx="414367" cy="412732"/>
            </a:xfrm>
            <a:custGeom>
              <a:rect b="b" l="l" r="r" t="t"/>
              <a:pathLst>
                <a:path extrusionOk="0" h="9841" w="9880">
                  <a:moveTo>
                    <a:pt x="4785" y="0"/>
                  </a:moveTo>
                  <a:cubicBezTo>
                    <a:pt x="4747" y="0"/>
                    <a:pt x="4708" y="13"/>
                    <a:pt x="4670" y="13"/>
                  </a:cubicBezTo>
                  <a:lnTo>
                    <a:pt x="4656" y="13"/>
                  </a:lnTo>
                  <a:cubicBezTo>
                    <a:pt x="3702" y="65"/>
                    <a:pt x="2799" y="387"/>
                    <a:pt x="2154" y="903"/>
                  </a:cubicBezTo>
                  <a:cubicBezTo>
                    <a:pt x="1755" y="1226"/>
                    <a:pt x="1445" y="1599"/>
                    <a:pt x="1239" y="2038"/>
                  </a:cubicBezTo>
                  <a:cubicBezTo>
                    <a:pt x="1019" y="2490"/>
                    <a:pt x="904" y="2992"/>
                    <a:pt x="904" y="3534"/>
                  </a:cubicBezTo>
                  <a:cubicBezTo>
                    <a:pt x="904" y="4321"/>
                    <a:pt x="1148" y="5198"/>
                    <a:pt x="1574" y="5998"/>
                  </a:cubicBezTo>
                  <a:cubicBezTo>
                    <a:pt x="1523" y="6010"/>
                    <a:pt x="1458" y="6036"/>
                    <a:pt x="1406" y="6062"/>
                  </a:cubicBezTo>
                  <a:lnTo>
                    <a:pt x="478" y="6488"/>
                  </a:lnTo>
                  <a:cubicBezTo>
                    <a:pt x="285" y="6577"/>
                    <a:pt x="142" y="6732"/>
                    <a:pt x="78" y="6926"/>
                  </a:cubicBezTo>
                  <a:cubicBezTo>
                    <a:pt x="1" y="7119"/>
                    <a:pt x="13" y="7339"/>
                    <a:pt x="104" y="7519"/>
                  </a:cubicBezTo>
                  <a:lnTo>
                    <a:pt x="968" y="9389"/>
                  </a:lnTo>
                  <a:cubicBezTo>
                    <a:pt x="1097" y="9660"/>
                    <a:pt x="1368" y="9841"/>
                    <a:pt x="1677" y="9841"/>
                  </a:cubicBezTo>
                  <a:cubicBezTo>
                    <a:pt x="1781" y="9841"/>
                    <a:pt x="1896" y="9815"/>
                    <a:pt x="1999" y="9764"/>
                  </a:cubicBezTo>
                  <a:lnTo>
                    <a:pt x="2928" y="9325"/>
                  </a:lnTo>
                  <a:cubicBezTo>
                    <a:pt x="3031" y="9286"/>
                    <a:pt x="3122" y="9222"/>
                    <a:pt x="3186" y="9144"/>
                  </a:cubicBezTo>
                  <a:cubicBezTo>
                    <a:pt x="3650" y="9583"/>
                    <a:pt x="4283" y="9841"/>
                    <a:pt x="4940" y="9841"/>
                  </a:cubicBezTo>
                  <a:cubicBezTo>
                    <a:pt x="5611" y="9841"/>
                    <a:pt x="6230" y="9583"/>
                    <a:pt x="6707" y="9144"/>
                  </a:cubicBezTo>
                  <a:cubicBezTo>
                    <a:pt x="6771" y="9222"/>
                    <a:pt x="6862" y="9286"/>
                    <a:pt x="6952" y="9325"/>
                  </a:cubicBezTo>
                  <a:lnTo>
                    <a:pt x="7894" y="9764"/>
                  </a:lnTo>
                  <a:cubicBezTo>
                    <a:pt x="7997" y="9815"/>
                    <a:pt x="8100" y="9841"/>
                    <a:pt x="8216" y="9841"/>
                  </a:cubicBezTo>
                  <a:cubicBezTo>
                    <a:pt x="8513" y="9841"/>
                    <a:pt x="8783" y="9660"/>
                    <a:pt x="8912" y="9389"/>
                  </a:cubicBezTo>
                  <a:lnTo>
                    <a:pt x="9789" y="7519"/>
                  </a:lnTo>
                  <a:cubicBezTo>
                    <a:pt x="9880" y="7339"/>
                    <a:pt x="9880" y="7119"/>
                    <a:pt x="9815" y="6926"/>
                  </a:cubicBezTo>
                  <a:cubicBezTo>
                    <a:pt x="9738" y="6732"/>
                    <a:pt x="9596" y="6577"/>
                    <a:pt x="9416" y="6488"/>
                  </a:cubicBezTo>
                  <a:lnTo>
                    <a:pt x="8474" y="6062"/>
                  </a:lnTo>
                  <a:cubicBezTo>
                    <a:pt x="8422" y="6036"/>
                    <a:pt x="8370" y="6010"/>
                    <a:pt x="8307" y="5998"/>
                  </a:cubicBezTo>
                  <a:cubicBezTo>
                    <a:pt x="8732" y="5198"/>
                    <a:pt x="8990" y="4321"/>
                    <a:pt x="8990" y="3534"/>
                  </a:cubicBezTo>
                  <a:cubicBezTo>
                    <a:pt x="8990" y="2992"/>
                    <a:pt x="8874" y="2490"/>
                    <a:pt x="8654" y="2038"/>
                  </a:cubicBezTo>
                  <a:cubicBezTo>
                    <a:pt x="8435" y="1599"/>
                    <a:pt x="8126" y="1226"/>
                    <a:pt x="7739" y="903"/>
                  </a:cubicBezTo>
                  <a:cubicBezTo>
                    <a:pt x="7081" y="375"/>
                    <a:pt x="6191" y="65"/>
                    <a:pt x="5224" y="13"/>
                  </a:cubicBezTo>
                  <a:cubicBezTo>
                    <a:pt x="5185" y="13"/>
                    <a:pt x="5146" y="0"/>
                    <a:pt x="510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21"/>
            <p:cNvSpPr/>
            <p:nvPr/>
          </p:nvSpPr>
          <p:spPr>
            <a:xfrm>
              <a:off x="2234008" y="1489541"/>
              <a:ext cx="295887" cy="277014"/>
            </a:xfrm>
            <a:custGeom>
              <a:rect b="b" l="l" r="r" t="t"/>
              <a:pathLst>
                <a:path extrusionOk="0" h="6605" w="7055">
                  <a:moveTo>
                    <a:pt x="3521" y="1"/>
                  </a:moveTo>
                  <a:cubicBezTo>
                    <a:pt x="2567" y="1"/>
                    <a:pt x="1690" y="285"/>
                    <a:pt x="1058" y="800"/>
                  </a:cubicBezTo>
                  <a:cubicBezTo>
                    <a:pt x="723" y="1058"/>
                    <a:pt x="465" y="1381"/>
                    <a:pt x="284" y="1742"/>
                  </a:cubicBezTo>
                  <a:cubicBezTo>
                    <a:pt x="90" y="2129"/>
                    <a:pt x="1" y="2554"/>
                    <a:pt x="1" y="3019"/>
                  </a:cubicBezTo>
                  <a:cubicBezTo>
                    <a:pt x="1" y="4205"/>
                    <a:pt x="645" y="5650"/>
                    <a:pt x="1586" y="6540"/>
                  </a:cubicBezTo>
                  <a:cubicBezTo>
                    <a:pt x="1638" y="6578"/>
                    <a:pt x="1703" y="6604"/>
                    <a:pt x="1767" y="6604"/>
                  </a:cubicBezTo>
                  <a:lnTo>
                    <a:pt x="5288" y="6604"/>
                  </a:lnTo>
                  <a:cubicBezTo>
                    <a:pt x="5352" y="6604"/>
                    <a:pt x="5417" y="6578"/>
                    <a:pt x="5469" y="6540"/>
                  </a:cubicBezTo>
                  <a:cubicBezTo>
                    <a:pt x="6397" y="5650"/>
                    <a:pt x="7055" y="4205"/>
                    <a:pt x="7055" y="3019"/>
                  </a:cubicBezTo>
                  <a:cubicBezTo>
                    <a:pt x="7055" y="2554"/>
                    <a:pt x="6951" y="2129"/>
                    <a:pt x="6771" y="1742"/>
                  </a:cubicBezTo>
                  <a:cubicBezTo>
                    <a:pt x="6590" y="1381"/>
                    <a:pt x="6332" y="1058"/>
                    <a:pt x="5997" y="800"/>
                  </a:cubicBezTo>
                  <a:cubicBezTo>
                    <a:pt x="5366" y="285"/>
                    <a:pt x="4475" y="1"/>
                    <a:pt x="352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21"/>
            <p:cNvSpPr/>
            <p:nvPr/>
          </p:nvSpPr>
          <p:spPr>
            <a:xfrm>
              <a:off x="2284293" y="1576104"/>
              <a:ext cx="86564" cy="86564"/>
            </a:xfrm>
            <a:custGeom>
              <a:rect b="b" l="l" r="r" t="t"/>
              <a:pathLst>
                <a:path extrusionOk="0" h="2064" w="2064">
                  <a:moveTo>
                    <a:pt x="1032" y="0"/>
                  </a:moveTo>
                  <a:cubicBezTo>
                    <a:pt x="465" y="0"/>
                    <a:pt x="0" y="465"/>
                    <a:pt x="0" y="1032"/>
                  </a:cubicBezTo>
                  <a:cubicBezTo>
                    <a:pt x="0" y="1600"/>
                    <a:pt x="465" y="2064"/>
                    <a:pt x="1032" y="2064"/>
                  </a:cubicBezTo>
                  <a:cubicBezTo>
                    <a:pt x="1600" y="2064"/>
                    <a:pt x="2064" y="1600"/>
                    <a:pt x="2064" y="1032"/>
                  </a:cubicBezTo>
                  <a:cubicBezTo>
                    <a:pt x="2064" y="465"/>
                    <a:pt x="1600" y="0"/>
                    <a:pt x="1032"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21"/>
            <p:cNvSpPr/>
            <p:nvPr/>
          </p:nvSpPr>
          <p:spPr>
            <a:xfrm>
              <a:off x="2305934" y="1597744"/>
              <a:ext cx="43324" cy="43324"/>
            </a:xfrm>
            <a:custGeom>
              <a:rect b="b" l="l" r="r" t="t"/>
              <a:pathLst>
                <a:path extrusionOk="0" h="1033" w="1033">
                  <a:moveTo>
                    <a:pt x="516" y="0"/>
                  </a:moveTo>
                  <a:cubicBezTo>
                    <a:pt x="232" y="0"/>
                    <a:pt x="0" y="232"/>
                    <a:pt x="0" y="516"/>
                  </a:cubicBezTo>
                  <a:cubicBezTo>
                    <a:pt x="0" y="800"/>
                    <a:pt x="232" y="1032"/>
                    <a:pt x="516" y="1032"/>
                  </a:cubicBezTo>
                  <a:cubicBezTo>
                    <a:pt x="800" y="1032"/>
                    <a:pt x="1032" y="800"/>
                    <a:pt x="1032" y="516"/>
                  </a:cubicBezTo>
                  <a:cubicBezTo>
                    <a:pt x="1032" y="232"/>
                    <a:pt x="800" y="0"/>
                    <a:pt x="51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21"/>
            <p:cNvSpPr/>
            <p:nvPr/>
          </p:nvSpPr>
          <p:spPr>
            <a:xfrm>
              <a:off x="2392454" y="1576104"/>
              <a:ext cx="86606" cy="86564"/>
            </a:xfrm>
            <a:custGeom>
              <a:rect b="b" l="l" r="r" t="t"/>
              <a:pathLst>
                <a:path extrusionOk="0" h="2064" w="2065">
                  <a:moveTo>
                    <a:pt x="1033" y="0"/>
                  </a:moveTo>
                  <a:cubicBezTo>
                    <a:pt x="465" y="0"/>
                    <a:pt x="1" y="465"/>
                    <a:pt x="1" y="1032"/>
                  </a:cubicBezTo>
                  <a:cubicBezTo>
                    <a:pt x="1" y="1600"/>
                    <a:pt x="465" y="2064"/>
                    <a:pt x="1033" y="2064"/>
                  </a:cubicBezTo>
                  <a:cubicBezTo>
                    <a:pt x="1600" y="2064"/>
                    <a:pt x="2064" y="1600"/>
                    <a:pt x="2064" y="1032"/>
                  </a:cubicBezTo>
                  <a:cubicBezTo>
                    <a:pt x="2064" y="465"/>
                    <a:pt x="1600" y="0"/>
                    <a:pt x="1033"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21"/>
            <p:cNvSpPr/>
            <p:nvPr/>
          </p:nvSpPr>
          <p:spPr>
            <a:xfrm>
              <a:off x="2414095" y="1597744"/>
              <a:ext cx="43324" cy="43324"/>
            </a:xfrm>
            <a:custGeom>
              <a:rect b="b" l="l" r="r" t="t"/>
              <a:pathLst>
                <a:path extrusionOk="0" h="1033" w="1033">
                  <a:moveTo>
                    <a:pt x="517" y="0"/>
                  </a:moveTo>
                  <a:cubicBezTo>
                    <a:pt x="233" y="0"/>
                    <a:pt x="1" y="232"/>
                    <a:pt x="1" y="516"/>
                  </a:cubicBezTo>
                  <a:cubicBezTo>
                    <a:pt x="1" y="800"/>
                    <a:pt x="233" y="1032"/>
                    <a:pt x="517" y="1032"/>
                  </a:cubicBezTo>
                  <a:cubicBezTo>
                    <a:pt x="800" y="1032"/>
                    <a:pt x="1032" y="800"/>
                    <a:pt x="1032" y="516"/>
                  </a:cubicBezTo>
                  <a:cubicBezTo>
                    <a:pt x="1032" y="232"/>
                    <a:pt x="800" y="0"/>
                    <a:pt x="51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21"/>
            <p:cNvSpPr/>
            <p:nvPr/>
          </p:nvSpPr>
          <p:spPr>
            <a:xfrm>
              <a:off x="2370814" y="1489541"/>
              <a:ext cx="21683" cy="86606"/>
            </a:xfrm>
            <a:custGeom>
              <a:rect b="b" l="l" r="r" t="t"/>
              <a:pathLst>
                <a:path extrusionOk="0" h="2065" w="517">
                  <a:moveTo>
                    <a:pt x="259" y="1"/>
                  </a:moveTo>
                  <a:cubicBezTo>
                    <a:pt x="182" y="1"/>
                    <a:pt x="92" y="1"/>
                    <a:pt x="1" y="14"/>
                  </a:cubicBezTo>
                  <a:lnTo>
                    <a:pt x="1" y="1806"/>
                  </a:lnTo>
                  <a:cubicBezTo>
                    <a:pt x="1" y="1949"/>
                    <a:pt x="118" y="2064"/>
                    <a:pt x="259" y="2064"/>
                  </a:cubicBezTo>
                  <a:cubicBezTo>
                    <a:pt x="401" y="2064"/>
                    <a:pt x="517" y="1949"/>
                    <a:pt x="517" y="1806"/>
                  </a:cubicBezTo>
                  <a:lnTo>
                    <a:pt x="517" y="14"/>
                  </a:lnTo>
                  <a:cubicBezTo>
                    <a:pt x="439" y="1"/>
                    <a:pt x="350" y="1"/>
                    <a:pt x="25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21"/>
            <p:cNvSpPr/>
            <p:nvPr/>
          </p:nvSpPr>
          <p:spPr>
            <a:xfrm>
              <a:off x="2244283" y="1734719"/>
              <a:ext cx="77925" cy="86480"/>
            </a:xfrm>
            <a:custGeom>
              <a:rect b="b" l="l" r="r" t="t"/>
              <a:pathLst>
                <a:path extrusionOk="0" h="2062" w="1858">
                  <a:moveTo>
                    <a:pt x="1583" y="1"/>
                  </a:moveTo>
                  <a:cubicBezTo>
                    <a:pt x="1549" y="1"/>
                    <a:pt x="1514" y="8"/>
                    <a:pt x="1484" y="24"/>
                  </a:cubicBezTo>
                  <a:lnTo>
                    <a:pt x="181" y="629"/>
                  </a:lnTo>
                  <a:cubicBezTo>
                    <a:pt x="52" y="694"/>
                    <a:pt x="0" y="849"/>
                    <a:pt x="52" y="978"/>
                  </a:cubicBezTo>
                  <a:lnTo>
                    <a:pt x="490" y="1906"/>
                  </a:lnTo>
                  <a:cubicBezTo>
                    <a:pt x="516" y="1970"/>
                    <a:pt x="568" y="2022"/>
                    <a:pt x="633" y="2048"/>
                  </a:cubicBezTo>
                  <a:cubicBezTo>
                    <a:pt x="658" y="2048"/>
                    <a:pt x="696" y="2061"/>
                    <a:pt x="722" y="2061"/>
                  </a:cubicBezTo>
                  <a:cubicBezTo>
                    <a:pt x="762" y="2061"/>
                    <a:pt x="800" y="2048"/>
                    <a:pt x="839" y="2035"/>
                  </a:cubicBezTo>
                  <a:lnTo>
                    <a:pt x="1664" y="1649"/>
                  </a:lnTo>
                  <a:cubicBezTo>
                    <a:pt x="1742" y="1609"/>
                    <a:pt x="1806" y="1520"/>
                    <a:pt x="1806" y="1429"/>
                  </a:cubicBezTo>
                  <a:lnTo>
                    <a:pt x="1845" y="268"/>
                  </a:lnTo>
                  <a:cubicBezTo>
                    <a:pt x="1857" y="178"/>
                    <a:pt x="1806" y="87"/>
                    <a:pt x="1728" y="49"/>
                  </a:cubicBezTo>
                  <a:cubicBezTo>
                    <a:pt x="1689" y="18"/>
                    <a:pt x="1636" y="1"/>
                    <a:pt x="158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21"/>
            <p:cNvSpPr/>
            <p:nvPr/>
          </p:nvSpPr>
          <p:spPr>
            <a:xfrm>
              <a:off x="2441691" y="1734719"/>
              <a:ext cx="76876" cy="86480"/>
            </a:xfrm>
            <a:custGeom>
              <a:rect b="b" l="l" r="r" t="t"/>
              <a:pathLst>
                <a:path extrusionOk="0" h="2062" w="1833">
                  <a:moveTo>
                    <a:pt x="269" y="1"/>
                  </a:moveTo>
                  <a:cubicBezTo>
                    <a:pt x="215" y="1"/>
                    <a:pt x="163" y="18"/>
                    <a:pt x="117" y="49"/>
                  </a:cubicBezTo>
                  <a:cubicBezTo>
                    <a:pt x="39" y="87"/>
                    <a:pt x="1" y="178"/>
                    <a:pt x="1" y="268"/>
                  </a:cubicBezTo>
                  <a:lnTo>
                    <a:pt x="39" y="1429"/>
                  </a:lnTo>
                  <a:cubicBezTo>
                    <a:pt x="53" y="1520"/>
                    <a:pt x="104" y="1609"/>
                    <a:pt x="194" y="1649"/>
                  </a:cubicBezTo>
                  <a:lnTo>
                    <a:pt x="1019" y="2035"/>
                  </a:lnTo>
                  <a:cubicBezTo>
                    <a:pt x="1059" y="2048"/>
                    <a:pt x="1084" y="2061"/>
                    <a:pt x="1122" y="2061"/>
                  </a:cubicBezTo>
                  <a:cubicBezTo>
                    <a:pt x="1226" y="2061"/>
                    <a:pt x="1316" y="2010"/>
                    <a:pt x="1355" y="1906"/>
                  </a:cubicBezTo>
                  <a:lnTo>
                    <a:pt x="1793" y="978"/>
                  </a:lnTo>
                  <a:cubicBezTo>
                    <a:pt x="1832" y="913"/>
                    <a:pt x="1832" y="836"/>
                    <a:pt x="1807" y="772"/>
                  </a:cubicBezTo>
                  <a:cubicBezTo>
                    <a:pt x="1781" y="707"/>
                    <a:pt x="1729" y="655"/>
                    <a:pt x="1678" y="629"/>
                  </a:cubicBezTo>
                  <a:lnTo>
                    <a:pt x="374" y="24"/>
                  </a:lnTo>
                  <a:cubicBezTo>
                    <a:pt x="339" y="8"/>
                    <a:pt x="304" y="1"/>
                    <a:pt x="26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21"/>
            <p:cNvSpPr/>
            <p:nvPr/>
          </p:nvSpPr>
          <p:spPr>
            <a:xfrm>
              <a:off x="2196682" y="1740506"/>
              <a:ext cx="99566" cy="118564"/>
            </a:xfrm>
            <a:custGeom>
              <a:rect b="b" l="l" r="r" t="t"/>
              <a:pathLst>
                <a:path extrusionOk="0" h="2827" w="2374">
                  <a:moveTo>
                    <a:pt x="1215" y="0"/>
                  </a:moveTo>
                  <a:cubicBezTo>
                    <a:pt x="1176" y="0"/>
                    <a:pt x="1136" y="11"/>
                    <a:pt x="1097" y="27"/>
                  </a:cubicBezTo>
                  <a:lnTo>
                    <a:pt x="155" y="465"/>
                  </a:lnTo>
                  <a:cubicBezTo>
                    <a:pt x="103" y="491"/>
                    <a:pt x="52" y="543"/>
                    <a:pt x="26" y="608"/>
                  </a:cubicBezTo>
                  <a:cubicBezTo>
                    <a:pt x="0" y="672"/>
                    <a:pt x="14" y="749"/>
                    <a:pt x="39" y="801"/>
                  </a:cubicBezTo>
                  <a:lnTo>
                    <a:pt x="903" y="2671"/>
                  </a:lnTo>
                  <a:cubicBezTo>
                    <a:pt x="955" y="2774"/>
                    <a:pt x="1045" y="2826"/>
                    <a:pt x="1148" y="2826"/>
                  </a:cubicBezTo>
                  <a:cubicBezTo>
                    <a:pt x="1174" y="2826"/>
                    <a:pt x="1212" y="2813"/>
                    <a:pt x="1252" y="2800"/>
                  </a:cubicBezTo>
                  <a:lnTo>
                    <a:pt x="2180" y="2362"/>
                  </a:lnTo>
                  <a:cubicBezTo>
                    <a:pt x="2309" y="2310"/>
                    <a:pt x="2373" y="2155"/>
                    <a:pt x="2309" y="2026"/>
                  </a:cubicBezTo>
                  <a:lnTo>
                    <a:pt x="1445" y="156"/>
                  </a:lnTo>
                  <a:cubicBezTo>
                    <a:pt x="1406" y="92"/>
                    <a:pt x="1355" y="40"/>
                    <a:pt x="1290" y="14"/>
                  </a:cubicBezTo>
                  <a:cubicBezTo>
                    <a:pt x="1265" y="5"/>
                    <a:pt x="1240" y="0"/>
                    <a:pt x="121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21"/>
            <p:cNvSpPr/>
            <p:nvPr/>
          </p:nvSpPr>
          <p:spPr>
            <a:xfrm>
              <a:off x="2468742" y="1740506"/>
              <a:ext cx="99020" cy="118564"/>
            </a:xfrm>
            <a:custGeom>
              <a:rect b="b" l="l" r="r" t="t"/>
              <a:pathLst>
                <a:path extrusionOk="0" h="2827" w="2361">
                  <a:moveTo>
                    <a:pt x="1124" y="0"/>
                  </a:moveTo>
                  <a:cubicBezTo>
                    <a:pt x="1097" y="0"/>
                    <a:pt x="1070" y="5"/>
                    <a:pt x="1045" y="14"/>
                  </a:cubicBezTo>
                  <a:cubicBezTo>
                    <a:pt x="981" y="40"/>
                    <a:pt x="929" y="92"/>
                    <a:pt x="904" y="156"/>
                  </a:cubicBezTo>
                  <a:lnTo>
                    <a:pt x="27" y="2026"/>
                  </a:lnTo>
                  <a:cubicBezTo>
                    <a:pt x="1" y="2078"/>
                    <a:pt x="1" y="2155"/>
                    <a:pt x="27" y="2219"/>
                  </a:cubicBezTo>
                  <a:cubicBezTo>
                    <a:pt x="39" y="2284"/>
                    <a:pt x="91" y="2336"/>
                    <a:pt x="156" y="2362"/>
                  </a:cubicBezTo>
                  <a:lnTo>
                    <a:pt x="1084" y="2800"/>
                  </a:lnTo>
                  <a:cubicBezTo>
                    <a:pt x="1122" y="2813"/>
                    <a:pt x="1162" y="2826"/>
                    <a:pt x="1200" y="2826"/>
                  </a:cubicBezTo>
                  <a:cubicBezTo>
                    <a:pt x="1291" y="2826"/>
                    <a:pt x="1394" y="2774"/>
                    <a:pt x="1432" y="2671"/>
                  </a:cubicBezTo>
                  <a:lnTo>
                    <a:pt x="2309" y="801"/>
                  </a:lnTo>
                  <a:cubicBezTo>
                    <a:pt x="2360" y="672"/>
                    <a:pt x="2309" y="517"/>
                    <a:pt x="2180" y="465"/>
                  </a:cubicBezTo>
                  <a:lnTo>
                    <a:pt x="1251" y="27"/>
                  </a:lnTo>
                  <a:cubicBezTo>
                    <a:pt x="1212" y="11"/>
                    <a:pt x="1168" y="0"/>
                    <a:pt x="1124"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21"/>
            <p:cNvSpPr/>
            <p:nvPr/>
          </p:nvSpPr>
          <p:spPr>
            <a:xfrm>
              <a:off x="2295113" y="1685901"/>
              <a:ext cx="173128" cy="173170"/>
            </a:xfrm>
            <a:custGeom>
              <a:rect b="b" l="l" r="r" t="t"/>
              <a:pathLst>
                <a:path extrusionOk="0" h="4129" w="4128">
                  <a:moveTo>
                    <a:pt x="2064" y="1"/>
                  </a:moveTo>
                  <a:cubicBezTo>
                    <a:pt x="929" y="1"/>
                    <a:pt x="0" y="930"/>
                    <a:pt x="0" y="2065"/>
                  </a:cubicBezTo>
                  <a:cubicBezTo>
                    <a:pt x="0" y="3199"/>
                    <a:pt x="929" y="4128"/>
                    <a:pt x="2064" y="4128"/>
                  </a:cubicBezTo>
                  <a:cubicBezTo>
                    <a:pt x="3199" y="4128"/>
                    <a:pt x="4127" y="3199"/>
                    <a:pt x="4127" y="2065"/>
                  </a:cubicBezTo>
                  <a:cubicBezTo>
                    <a:pt x="4127" y="930"/>
                    <a:pt x="3199" y="1"/>
                    <a:pt x="206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21"/>
            <p:cNvSpPr/>
            <p:nvPr/>
          </p:nvSpPr>
          <p:spPr>
            <a:xfrm>
              <a:off x="2370814" y="1797879"/>
              <a:ext cx="21683" cy="21683"/>
            </a:xfrm>
            <a:custGeom>
              <a:rect b="b" l="l" r="r" t="t"/>
              <a:pathLst>
                <a:path extrusionOk="0" h="517" w="517">
                  <a:moveTo>
                    <a:pt x="259" y="0"/>
                  </a:moveTo>
                  <a:cubicBezTo>
                    <a:pt x="118" y="0"/>
                    <a:pt x="1" y="103"/>
                    <a:pt x="1" y="258"/>
                  </a:cubicBezTo>
                  <a:cubicBezTo>
                    <a:pt x="1" y="400"/>
                    <a:pt x="118" y="516"/>
                    <a:pt x="259" y="516"/>
                  </a:cubicBezTo>
                  <a:cubicBezTo>
                    <a:pt x="401" y="516"/>
                    <a:pt x="517" y="400"/>
                    <a:pt x="517" y="258"/>
                  </a:cubicBezTo>
                  <a:cubicBezTo>
                    <a:pt x="517" y="103"/>
                    <a:pt x="401" y="0"/>
                    <a:pt x="25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21"/>
            <p:cNvSpPr/>
            <p:nvPr/>
          </p:nvSpPr>
          <p:spPr>
            <a:xfrm>
              <a:off x="2370814" y="1725366"/>
              <a:ext cx="21683" cy="21683"/>
            </a:xfrm>
            <a:custGeom>
              <a:rect b="b" l="l" r="r" t="t"/>
              <a:pathLst>
                <a:path extrusionOk="0" h="517" w="517">
                  <a:moveTo>
                    <a:pt x="259" y="1"/>
                  </a:moveTo>
                  <a:cubicBezTo>
                    <a:pt x="118" y="1"/>
                    <a:pt x="1" y="118"/>
                    <a:pt x="1" y="259"/>
                  </a:cubicBezTo>
                  <a:cubicBezTo>
                    <a:pt x="1" y="401"/>
                    <a:pt x="118" y="517"/>
                    <a:pt x="259" y="517"/>
                  </a:cubicBezTo>
                  <a:cubicBezTo>
                    <a:pt x="401" y="517"/>
                    <a:pt x="517" y="401"/>
                    <a:pt x="517" y="259"/>
                  </a:cubicBezTo>
                  <a:cubicBezTo>
                    <a:pt x="517" y="118"/>
                    <a:pt x="401" y="1"/>
                    <a:pt x="259"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21"/>
            <p:cNvSpPr/>
            <p:nvPr/>
          </p:nvSpPr>
          <p:spPr>
            <a:xfrm>
              <a:off x="2400591" y="1779594"/>
              <a:ext cx="24954" cy="21767"/>
            </a:xfrm>
            <a:custGeom>
              <a:rect b="b" l="l" r="r" t="t"/>
              <a:pathLst>
                <a:path extrusionOk="0" h="519" w="595">
                  <a:moveTo>
                    <a:pt x="295" y="0"/>
                  </a:moveTo>
                  <a:cubicBezTo>
                    <a:pt x="205" y="0"/>
                    <a:pt x="121" y="49"/>
                    <a:pt x="78" y="127"/>
                  </a:cubicBezTo>
                  <a:cubicBezTo>
                    <a:pt x="1" y="256"/>
                    <a:pt x="39" y="410"/>
                    <a:pt x="168" y="488"/>
                  </a:cubicBezTo>
                  <a:cubicBezTo>
                    <a:pt x="209" y="508"/>
                    <a:pt x="253" y="519"/>
                    <a:pt x="295" y="519"/>
                  </a:cubicBezTo>
                  <a:cubicBezTo>
                    <a:pt x="387" y="519"/>
                    <a:pt x="472" y="472"/>
                    <a:pt x="517" y="385"/>
                  </a:cubicBezTo>
                  <a:cubicBezTo>
                    <a:pt x="594" y="269"/>
                    <a:pt x="555" y="101"/>
                    <a:pt x="426" y="37"/>
                  </a:cubicBezTo>
                  <a:cubicBezTo>
                    <a:pt x="384" y="12"/>
                    <a:pt x="339" y="0"/>
                    <a:pt x="29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21"/>
            <p:cNvSpPr/>
            <p:nvPr/>
          </p:nvSpPr>
          <p:spPr>
            <a:xfrm>
              <a:off x="2338395" y="1743568"/>
              <a:ext cx="24367" cy="21557"/>
            </a:xfrm>
            <a:custGeom>
              <a:rect b="b" l="l" r="r" t="t"/>
              <a:pathLst>
                <a:path extrusionOk="0" h="514" w="581">
                  <a:moveTo>
                    <a:pt x="294" y="1"/>
                  </a:moveTo>
                  <a:cubicBezTo>
                    <a:pt x="206" y="1"/>
                    <a:pt x="118" y="47"/>
                    <a:pt x="65" y="134"/>
                  </a:cubicBezTo>
                  <a:cubicBezTo>
                    <a:pt x="0" y="251"/>
                    <a:pt x="39" y="406"/>
                    <a:pt x="155" y="483"/>
                  </a:cubicBezTo>
                  <a:cubicBezTo>
                    <a:pt x="197" y="504"/>
                    <a:pt x="242" y="514"/>
                    <a:pt x="285" y="514"/>
                  </a:cubicBezTo>
                  <a:cubicBezTo>
                    <a:pt x="376" y="514"/>
                    <a:pt x="464" y="471"/>
                    <a:pt x="516" y="392"/>
                  </a:cubicBezTo>
                  <a:cubicBezTo>
                    <a:pt x="581" y="263"/>
                    <a:pt x="542" y="109"/>
                    <a:pt x="413" y="31"/>
                  </a:cubicBezTo>
                  <a:cubicBezTo>
                    <a:pt x="376" y="11"/>
                    <a:pt x="335" y="1"/>
                    <a:pt x="294"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21"/>
            <p:cNvSpPr/>
            <p:nvPr/>
          </p:nvSpPr>
          <p:spPr>
            <a:xfrm>
              <a:off x="2338395" y="1779594"/>
              <a:ext cx="24367" cy="21767"/>
            </a:xfrm>
            <a:custGeom>
              <a:rect b="b" l="l" r="r" t="t"/>
              <a:pathLst>
                <a:path extrusionOk="0" h="519" w="581">
                  <a:moveTo>
                    <a:pt x="286" y="0"/>
                  </a:moveTo>
                  <a:cubicBezTo>
                    <a:pt x="242" y="0"/>
                    <a:pt x="197" y="12"/>
                    <a:pt x="155" y="37"/>
                  </a:cubicBezTo>
                  <a:cubicBezTo>
                    <a:pt x="39" y="101"/>
                    <a:pt x="0" y="269"/>
                    <a:pt x="65" y="385"/>
                  </a:cubicBezTo>
                  <a:cubicBezTo>
                    <a:pt x="118" y="472"/>
                    <a:pt x="206" y="519"/>
                    <a:pt x="294" y="519"/>
                  </a:cubicBezTo>
                  <a:cubicBezTo>
                    <a:pt x="335" y="519"/>
                    <a:pt x="376" y="508"/>
                    <a:pt x="413" y="488"/>
                  </a:cubicBezTo>
                  <a:cubicBezTo>
                    <a:pt x="542" y="410"/>
                    <a:pt x="581" y="256"/>
                    <a:pt x="516" y="127"/>
                  </a:cubicBezTo>
                  <a:cubicBezTo>
                    <a:pt x="464" y="49"/>
                    <a:pt x="377" y="0"/>
                    <a:pt x="28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21"/>
            <p:cNvSpPr/>
            <p:nvPr/>
          </p:nvSpPr>
          <p:spPr>
            <a:xfrm>
              <a:off x="2400591" y="1743568"/>
              <a:ext cx="24954" cy="21557"/>
            </a:xfrm>
            <a:custGeom>
              <a:rect b="b" l="l" r="r" t="t"/>
              <a:pathLst>
                <a:path extrusionOk="0" h="514" w="595">
                  <a:moveTo>
                    <a:pt x="295" y="1"/>
                  </a:moveTo>
                  <a:cubicBezTo>
                    <a:pt x="253" y="1"/>
                    <a:pt x="209" y="11"/>
                    <a:pt x="168" y="31"/>
                  </a:cubicBezTo>
                  <a:cubicBezTo>
                    <a:pt x="39" y="109"/>
                    <a:pt x="1" y="263"/>
                    <a:pt x="78" y="392"/>
                  </a:cubicBezTo>
                  <a:cubicBezTo>
                    <a:pt x="121" y="471"/>
                    <a:pt x="206" y="514"/>
                    <a:pt x="296" y="514"/>
                  </a:cubicBezTo>
                  <a:cubicBezTo>
                    <a:pt x="339" y="514"/>
                    <a:pt x="384" y="504"/>
                    <a:pt x="426" y="483"/>
                  </a:cubicBezTo>
                  <a:cubicBezTo>
                    <a:pt x="555" y="406"/>
                    <a:pt x="594" y="251"/>
                    <a:pt x="517" y="134"/>
                  </a:cubicBezTo>
                  <a:cubicBezTo>
                    <a:pt x="472" y="47"/>
                    <a:pt x="386" y="1"/>
                    <a:pt x="295"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21"/>
            <p:cNvSpPr/>
            <p:nvPr/>
          </p:nvSpPr>
          <p:spPr>
            <a:xfrm>
              <a:off x="2381634" y="1725366"/>
              <a:ext cx="10862" cy="21683"/>
            </a:xfrm>
            <a:custGeom>
              <a:rect b="b" l="l" r="r" t="t"/>
              <a:pathLst>
                <a:path extrusionOk="0" h="517" w="259">
                  <a:moveTo>
                    <a:pt x="1" y="1"/>
                  </a:moveTo>
                  <a:lnTo>
                    <a:pt x="1" y="517"/>
                  </a:lnTo>
                  <a:cubicBezTo>
                    <a:pt x="143" y="517"/>
                    <a:pt x="259" y="401"/>
                    <a:pt x="259" y="259"/>
                  </a:cubicBezTo>
                  <a:cubicBezTo>
                    <a:pt x="259" y="118"/>
                    <a:pt x="143" y="1"/>
                    <a:pt x="1"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21"/>
            <p:cNvSpPr/>
            <p:nvPr/>
          </p:nvSpPr>
          <p:spPr>
            <a:xfrm>
              <a:off x="2381634" y="1797879"/>
              <a:ext cx="10862" cy="21683"/>
            </a:xfrm>
            <a:custGeom>
              <a:rect b="b" l="l" r="r" t="t"/>
              <a:pathLst>
                <a:path extrusionOk="0" h="517" w="259">
                  <a:moveTo>
                    <a:pt x="1" y="0"/>
                  </a:moveTo>
                  <a:lnTo>
                    <a:pt x="1" y="516"/>
                  </a:lnTo>
                  <a:cubicBezTo>
                    <a:pt x="143" y="516"/>
                    <a:pt x="259" y="400"/>
                    <a:pt x="259" y="258"/>
                  </a:cubicBezTo>
                  <a:cubicBezTo>
                    <a:pt x="259" y="103"/>
                    <a:pt x="143" y="0"/>
                    <a:pt x="1"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1" name="Google Shape;4841;p121"/>
          <p:cNvGrpSpPr/>
          <p:nvPr/>
        </p:nvGrpSpPr>
        <p:grpSpPr>
          <a:xfrm>
            <a:off x="3427224" y="4153449"/>
            <a:ext cx="411096" cy="412732"/>
            <a:chOff x="3427224" y="4153449"/>
            <a:chExt cx="411096" cy="412732"/>
          </a:xfrm>
        </p:grpSpPr>
        <p:sp>
          <p:nvSpPr>
            <p:cNvPr id="4842" name="Google Shape;4842;p121"/>
            <p:cNvSpPr/>
            <p:nvPr/>
          </p:nvSpPr>
          <p:spPr>
            <a:xfrm>
              <a:off x="3427224" y="4153449"/>
              <a:ext cx="411096" cy="412732"/>
            </a:xfrm>
            <a:custGeom>
              <a:rect b="b" l="l" r="r" t="t"/>
              <a:pathLst>
                <a:path extrusionOk="0" h="9841" w="9802">
                  <a:moveTo>
                    <a:pt x="3457" y="6539"/>
                  </a:moveTo>
                  <a:lnTo>
                    <a:pt x="3508" y="6642"/>
                  </a:lnTo>
                  <a:cubicBezTo>
                    <a:pt x="3469" y="6617"/>
                    <a:pt x="3417" y="6591"/>
                    <a:pt x="3366" y="6565"/>
                  </a:cubicBezTo>
                  <a:cubicBezTo>
                    <a:pt x="3366" y="6565"/>
                    <a:pt x="3366" y="6553"/>
                    <a:pt x="3379" y="6539"/>
                  </a:cubicBezTo>
                  <a:close/>
                  <a:moveTo>
                    <a:pt x="5068" y="6539"/>
                  </a:moveTo>
                  <a:lnTo>
                    <a:pt x="5120" y="6642"/>
                  </a:lnTo>
                  <a:lnTo>
                    <a:pt x="4965" y="6565"/>
                  </a:lnTo>
                  <a:cubicBezTo>
                    <a:pt x="4978" y="6565"/>
                    <a:pt x="4978" y="6553"/>
                    <a:pt x="4978" y="6539"/>
                  </a:cubicBezTo>
                  <a:close/>
                  <a:moveTo>
                    <a:pt x="6667" y="6539"/>
                  </a:moveTo>
                  <a:lnTo>
                    <a:pt x="6719" y="6642"/>
                  </a:lnTo>
                  <a:cubicBezTo>
                    <a:pt x="6681" y="6617"/>
                    <a:pt x="6629" y="6591"/>
                    <a:pt x="6578" y="6565"/>
                  </a:cubicBezTo>
                  <a:cubicBezTo>
                    <a:pt x="6578" y="6565"/>
                    <a:pt x="6578" y="6553"/>
                    <a:pt x="6590" y="6539"/>
                  </a:cubicBezTo>
                  <a:close/>
                  <a:moveTo>
                    <a:pt x="3818" y="7004"/>
                  </a:moveTo>
                  <a:lnTo>
                    <a:pt x="3818" y="7004"/>
                  </a:lnTo>
                  <a:cubicBezTo>
                    <a:pt x="3869" y="7029"/>
                    <a:pt x="3907" y="7055"/>
                    <a:pt x="3959" y="7081"/>
                  </a:cubicBezTo>
                  <a:cubicBezTo>
                    <a:pt x="3947" y="7132"/>
                    <a:pt x="3933" y="7184"/>
                    <a:pt x="3933" y="7236"/>
                  </a:cubicBezTo>
                  <a:lnTo>
                    <a:pt x="3818" y="7004"/>
                  </a:lnTo>
                  <a:close/>
                  <a:moveTo>
                    <a:pt x="5417" y="7004"/>
                  </a:moveTo>
                  <a:lnTo>
                    <a:pt x="5572" y="7081"/>
                  </a:lnTo>
                  <a:cubicBezTo>
                    <a:pt x="5546" y="7132"/>
                    <a:pt x="5546" y="7184"/>
                    <a:pt x="5533" y="7236"/>
                  </a:cubicBezTo>
                  <a:lnTo>
                    <a:pt x="5417" y="7004"/>
                  </a:lnTo>
                  <a:close/>
                  <a:moveTo>
                    <a:pt x="7029" y="7004"/>
                  </a:moveTo>
                  <a:cubicBezTo>
                    <a:pt x="7068" y="7029"/>
                    <a:pt x="7119" y="7055"/>
                    <a:pt x="7171" y="7081"/>
                  </a:cubicBezTo>
                  <a:cubicBezTo>
                    <a:pt x="7158" y="7132"/>
                    <a:pt x="7145" y="7184"/>
                    <a:pt x="7145" y="7236"/>
                  </a:cubicBezTo>
                  <a:lnTo>
                    <a:pt x="7029" y="7004"/>
                  </a:lnTo>
                  <a:close/>
                  <a:moveTo>
                    <a:pt x="4076" y="7777"/>
                  </a:moveTo>
                  <a:lnTo>
                    <a:pt x="4191" y="7997"/>
                  </a:lnTo>
                  <a:cubicBezTo>
                    <a:pt x="4140" y="7971"/>
                    <a:pt x="4101" y="7946"/>
                    <a:pt x="4050" y="7932"/>
                  </a:cubicBezTo>
                  <a:cubicBezTo>
                    <a:pt x="4062" y="7881"/>
                    <a:pt x="4076" y="7829"/>
                    <a:pt x="4076" y="7777"/>
                  </a:cubicBezTo>
                  <a:close/>
                  <a:moveTo>
                    <a:pt x="5675" y="7777"/>
                  </a:moveTo>
                  <a:lnTo>
                    <a:pt x="5790" y="7997"/>
                  </a:lnTo>
                  <a:cubicBezTo>
                    <a:pt x="5752" y="7971"/>
                    <a:pt x="5701" y="7946"/>
                    <a:pt x="5649" y="7932"/>
                  </a:cubicBezTo>
                  <a:cubicBezTo>
                    <a:pt x="5661" y="7881"/>
                    <a:pt x="5675" y="7829"/>
                    <a:pt x="5675" y="7777"/>
                  </a:cubicBezTo>
                  <a:close/>
                  <a:moveTo>
                    <a:pt x="7286" y="7777"/>
                  </a:moveTo>
                  <a:lnTo>
                    <a:pt x="7403" y="7997"/>
                  </a:lnTo>
                  <a:cubicBezTo>
                    <a:pt x="7351" y="7971"/>
                    <a:pt x="7300" y="7946"/>
                    <a:pt x="7261" y="7932"/>
                  </a:cubicBezTo>
                  <a:cubicBezTo>
                    <a:pt x="7274" y="7881"/>
                    <a:pt x="7286" y="7829"/>
                    <a:pt x="7286" y="7777"/>
                  </a:cubicBezTo>
                  <a:close/>
                  <a:moveTo>
                    <a:pt x="4501" y="8358"/>
                  </a:moveTo>
                  <a:cubicBezTo>
                    <a:pt x="4540" y="8396"/>
                    <a:pt x="4592" y="8422"/>
                    <a:pt x="4643" y="8436"/>
                  </a:cubicBezTo>
                  <a:lnTo>
                    <a:pt x="4604" y="8590"/>
                  </a:lnTo>
                  <a:lnTo>
                    <a:pt x="4501" y="8358"/>
                  </a:lnTo>
                  <a:close/>
                  <a:moveTo>
                    <a:pt x="6100" y="8371"/>
                  </a:moveTo>
                  <a:lnTo>
                    <a:pt x="6100" y="8371"/>
                  </a:lnTo>
                  <a:cubicBezTo>
                    <a:pt x="6152" y="8396"/>
                    <a:pt x="6191" y="8422"/>
                    <a:pt x="6242" y="8436"/>
                  </a:cubicBezTo>
                  <a:cubicBezTo>
                    <a:pt x="6229" y="8487"/>
                    <a:pt x="6217" y="8539"/>
                    <a:pt x="6217" y="8590"/>
                  </a:cubicBezTo>
                  <a:lnTo>
                    <a:pt x="6100" y="8371"/>
                  </a:lnTo>
                  <a:close/>
                  <a:moveTo>
                    <a:pt x="7713" y="8371"/>
                  </a:moveTo>
                  <a:lnTo>
                    <a:pt x="7713" y="8371"/>
                  </a:lnTo>
                  <a:cubicBezTo>
                    <a:pt x="7751" y="8396"/>
                    <a:pt x="7802" y="8422"/>
                    <a:pt x="7854" y="8436"/>
                  </a:cubicBezTo>
                  <a:cubicBezTo>
                    <a:pt x="7828" y="8487"/>
                    <a:pt x="7828" y="8539"/>
                    <a:pt x="7816" y="8590"/>
                  </a:cubicBezTo>
                  <a:lnTo>
                    <a:pt x="7713" y="8371"/>
                  </a:lnTo>
                  <a:close/>
                  <a:moveTo>
                    <a:pt x="5933" y="1"/>
                  </a:moveTo>
                  <a:cubicBezTo>
                    <a:pt x="5443" y="1"/>
                    <a:pt x="4978" y="142"/>
                    <a:pt x="4578" y="400"/>
                  </a:cubicBezTo>
                  <a:cubicBezTo>
                    <a:pt x="4411" y="517"/>
                    <a:pt x="4256" y="632"/>
                    <a:pt x="4127" y="775"/>
                  </a:cubicBezTo>
                  <a:cubicBezTo>
                    <a:pt x="3933" y="723"/>
                    <a:pt x="3727" y="697"/>
                    <a:pt x="3521" y="697"/>
                  </a:cubicBezTo>
                  <a:cubicBezTo>
                    <a:pt x="2437" y="697"/>
                    <a:pt x="1534" y="1509"/>
                    <a:pt x="1393" y="2555"/>
                  </a:cubicBezTo>
                  <a:cubicBezTo>
                    <a:pt x="1058" y="2670"/>
                    <a:pt x="748" y="2890"/>
                    <a:pt x="516" y="3160"/>
                  </a:cubicBezTo>
                  <a:cubicBezTo>
                    <a:pt x="181" y="3547"/>
                    <a:pt x="0" y="4051"/>
                    <a:pt x="0" y="4567"/>
                  </a:cubicBezTo>
                  <a:cubicBezTo>
                    <a:pt x="0" y="5611"/>
                    <a:pt x="812" y="6475"/>
                    <a:pt x="1857" y="6539"/>
                  </a:cubicBezTo>
                  <a:lnTo>
                    <a:pt x="1935" y="6694"/>
                  </a:lnTo>
                  <a:cubicBezTo>
                    <a:pt x="2025" y="6875"/>
                    <a:pt x="2179" y="7017"/>
                    <a:pt x="2360" y="7081"/>
                  </a:cubicBezTo>
                  <a:cubicBezTo>
                    <a:pt x="2296" y="7261"/>
                    <a:pt x="2322" y="7468"/>
                    <a:pt x="2411" y="7648"/>
                  </a:cubicBezTo>
                  <a:lnTo>
                    <a:pt x="2618" y="8061"/>
                  </a:lnTo>
                  <a:cubicBezTo>
                    <a:pt x="2709" y="8242"/>
                    <a:pt x="2850" y="8371"/>
                    <a:pt x="3030" y="8436"/>
                  </a:cubicBezTo>
                  <a:cubicBezTo>
                    <a:pt x="2979" y="8616"/>
                    <a:pt x="2992" y="8823"/>
                    <a:pt x="3082" y="9003"/>
                  </a:cubicBezTo>
                  <a:lnTo>
                    <a:pt x="3288" y="9416"/>
                  </a:lnTo>
                  <a:cubicBezTo>
                    <a:pt x="3417" y="9674"/>
                    <a:pt x="3689" y="9841"/>
                    <a:pt x="3985" y="9841"/>
                  </a:cubicBezTo>
                  <a:cubicBezTo>
                    <a:pt x="4101" y="9841"/>
                    <a:pt x="4217" y="9815"/>
                    <a:pt x="4334" y="9763"/>
                  </a:cubicBezTo>
                  <a:cubicBezTo>
                    <a:pt x="4514" y="9674"/>
                    <a:pt x="4656" y="9506"/>
                    <a:pt x="4721" y="9313"/>
                  </a:cubicBezTo>
                  <a:cubicBezTo>
                    <a:pt x="4733" y="9248"/>
                    <a:pt x="4746" y="9196"/>
                    <a:pt x="4759" y="9132"/>
                  </a:cubicBezTo>
                  <a:lnTo>
                    <a:pt x="4901" y="9416"/>
                  </a:lnTo>
                  <a:cubicBezTo>
                    <a:pt x="5030" y="9674"/>
                    <a:pt x="5288" y="9841"/>
                    <a:pt x="5584" y="9841"/>
                  </a:cubicBezTo>
                  <a:cubicBezTo>
                    <a:pt x="5713" y="9841"/>
                    <a:pt x="5830" y="9815"/>
                    <a:pt x="5933" y="9763"/>
                  </a:cubicBezTo>
                  <a:cubicBezTo>
                    <a:pt x="6191" y="9635"/>
                    <a:pt x="6332" y="9390"/>
                    <a:pt x="6358" y="9132"/>
                  </a:cubicBezTo>
                  <a:lnTo>
                    <a:pt x="6500" y="9416"/>
                  </a:lnTo>
                  <a:cubicBezTo>
                    <a:pt x="6629" y="9674"/>
                    <a:pt x="6900" y="9841"/>
                    <a:pt x="7197" y="9841"/>
                  </a:cubicBezTo>
                  <a:cubicBezTo>
                    <a:pt x="7312" y="9841"/>
                    <a:pt x="7429" y="9815"/>
                    <a:pt x="7544" y="9763"/>
                  </a:cubicBezTo>
                  <a:cubicBezTo>
                    <a:pt x="7790" y="9635"/>
                    <a:pt x="7945" y="9390"/>
                    <a:pt x="7971" y="9132"/>
                  </a:cubicBezTo>
                  <a:lnTo>
                    <a:pt x="8112" y="9416"/>
                  </a:lnTo>
                  <a:cubicBezTo>
                    <a:pt x="8241" y="9674"/>
                    <a:pt x="8499" y="9841"/>
                    <a:pt x="8796" y="9841"/>
                  </a:cubicBezTo>
                  <a:cubicBezTo>
                    <a:pt x="8912" y="9841"/>
                    <a:pt x="9040" y="9815"/>
                    <a:pt x="9144" y="9763"/>
                  </a:cubicBezTo>
                  <a:cubicBezTo>
                    <a:pt x="9531" y="9571"/>
                    <a:pt x="9685" y="9106"/>
                    <a:pt x="9492" y="8719"/>
                  </a:cubicBezTo>
                  <a:lnTo>
                    <a:pt x="9286" y="8307"/>
                  </a:lnTo>
                  <a:cubicBezTo>
                    <a:pt x="9195" y="8138"/>
                    <a:pt x="9040" y="7997"/>
                    <a:pt x="8860" y="7932"/>
                  </a:cubicBezTo>
                  <a:cubicBezTo>
                    <a:pt x="8912" y="7752"/>
                    <a:pt x="8899" y="7545"/>
                    <a:pt x="8808" y="7365"/>
                  </a:cubicBezTo>
                  <a:lnTo>
                    <a:pt x="8602" y="6952"/>
                  </a:lnTo>
                  <a:cubicBezTo>
                    <a:pt x="8512" y="6771"/>
                    <a:pt x="8370" y="6642"/>
                    <a:pt x="8177" y="6578"/>
                  </a:cubicBezTo>
                  <a:cubicBezTo>
                    <a:pt x="8189" y="6553"/>
                    <a:pt x="8189" y="6527"/>
                    <a:pt x="8203" y="6501"/>
                  </a:cubicBezTo>
                  <a:cubicBezTo>
                    <a:pt x="9105" y="6321"/>
                    <a:pt x="9802" y="5521"/>
                    <a:pt x="9802" y="4567"/>
                  </a:cubicBezTo>
                  <a:cubicBezTo>
                    <a:pt x="9802" y="3664"/>
                    <a:pt x="9234" y="2876"/>
                    <a:pt x="8421" y="2555"/>
                  </a:cubicBezTo>
                  <a:lnTo>
                    <a:pt x="8421" y="2503"/>
                  </a:lnTo>
                  <a:cubicBezTo>
                    <a:pt x="8421" y="1123"/>
                    <a:pt x="7300" y="1"/>
                    <a:pt x="5933"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21"/>
            <p:cNvSpPr/>
            <p:nvPr/>
          </p:nvSpPr>
          <p:spPr>
            <a:xfrm>
              <a:off x="3583490" y="4391917"/>
              <a:ext cx="33594" cy="38543"/>
            </a:xfrm>
            <a:custGeom>
              <a:rect b="b" l="l" r="r" t="t"/>
              <a:pathLst>
                <a:path extrusionOk="0" h="919" w="801">
                  <a:moveTo>
                    <a:pt x="300" y="0"/>
                  </a:moveTo>
                  <a:cubicBezTo>
                    <a:pt x="260" y="0"/>
                    <a:pt x="220" y="9"/>
                    <a:pt x="181" y="28"/>
                  </a:cubicBezTo>
                  <a:cubicBezTo>
                    <a:pt x="53" y="79"/>
                    <a:pt x="1" y="234"/>
                    <a:pt x="66" y="363"/>
                  </a:cubicBezTo>
                  <a:lnTo>
                    <a:pt x="272" y="776"/>
                  </a:lnTo>
                  <a:cubicBezTo>
                    <a:pt x="324" y="867"/>
                    <a:pt x="414" y="918"/>
                    <a:pt x="504" y="918"/>
                  </a:cubicBezTo>
                  <a:cubicBezTo>
                    <a:pt x="543" y="918"/>
                    <a:pt x="582" y="918"/>
                    <a:pt x="620" y="892"/>
                  </a:cubicBezTo>
                  <a:cubicBezTo>
                    <a:pt x="749" y="827"/>
                    <a:pt x="801" y="673"/>
                    <a:pt x="737" y="544"/>
                  </a:cubicBezTo>
                  <a:lnTo>
                    <a:pt x="530" y="131"/>
                  </a:lnTo>
                  <a:cubicBezTo>
                    <a:pt x="484" y="50"/>
                    <a:pt x="394" y="0"/>
                    <a:pt x="30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21"/>
            <p:cNvSpPr/>
            <p:nvPr/>
          </p:nvSpPr>
          <p:spPr>
            <a:xfrm>
              <a:off x="3612176" y="4448703"/>
              <a:ext cx="33049" cy="39088"/>
            </a:xfrm>
            <a:custGeom>
              <a:rect b="b" l="l" r="r" t="t"/>
              <a:pathLst>
                <a:path extrusionOk="0" h="932" w="788">
                  <a:moveTo>
                    <a:pt x="299" y="0"/>
                  </a:moveTo>
                  <a:cubicBezTo>
                    <a:pt x="259" y="0"/>
                    <a:pt x="219" y="9"/>
                    <a:pt x="182" y="29"/>
                  </a:cubicBezTo>
                  <a:cubicBezTo>
                    <a:pt x="53" y="92"/>
                    <a:pt x="1" y="247"/>
                    <a:pt x="65" y="376"/>
                  </a:cubicBezTo>
                  <a:lnTo>
                    <a:pt x="271" y="789"/>
                  </a:lnTo>
                  <a:cubicBezTo>
                    <a:pt x="311" y="880"/>
                    <a:pt x="400" y="931"/>
                    <a:pt x="503" y="931"/>
                  </a:cubicBezTo>
                  <a:cubicBezTo>
                    <a:pt x="543" y="931"/>
                    <a:pt x="581" y="918"/>
                    <a:pt x="620" y="906"/>
                  </a:cubicBezTo>
                  <a:cubicBezTo>
                    <a:pt x="736" y="841"/>
                    <a:pt x="787" y="686"/>
                    <a:pt x="736" y="557"/>
                  </a:cubicBezTo>
                  <a:lnTo>
                    <a:pt x="529" y="144"/>
                  </a:lnTo>
                  <a:cubicBezTo>
                    <a:pt x="484" y="53"/>
                    <a:pt x="393" y="0"/>
                    <a:pt x="29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21"/>
            <p:cNvSpPr/>
            <p:nvPr/>
          </p:nvSpPr>
          <p:spPr>
            <a:xfrm>
              <a:off x="3516429" y="4391917"/>
              <a:ext cx="33049" cy="38543"/>
            </a:xfrm>
            <a:custGeom>
              <a:rect b="b" l="l" r="r" t="t"/>
              <a:pathLst>
                <a:path extrusionOk="0" h="919" w="788">
                  <a:moveTo>
                    <a:pt x="292" y="0"/>
                  </a:moveTo>
                  <a:cubicBezTo>
                    <a:pt x="254" y="0"/>
                    <a:pt x="216" y="9"/>
                    <a:pt x="181" y="28"/>
                  </a:cubicBezTo>
                  <a:cubicBezTo>
                    <a:pt x="52" y="79"/>
                    <a:pt x="1" y="234"/>
                    <a:pt x="66" y="363"/>
                  </a:cubicBezTo>
                  <a:lnTo>
                    <a:pt x="272" y="776"/>
                  </a:lnTo>
                  <a:cubicBezTo>
                    <a:pt x="310" y="867"/>
                    <a:pt x="401" y="918"/>
                    <a:pt x="504" y="918"/>
                  </a:cubicBezTo>
                  <a:cubicBezTo>
                    <a:pt x="542" y="918"/>
                    <a:pt x="582" y="918"/>
                    <a:pt x="607" y="892"/>
                  </a:cubicBezTo>
                  <a:cubicBezTo>
                    <a:pt x="736" y="827"/>
                    <a:pt x="788" y="673"/>
                    <a:pt x="723" y="544"/>
                  </a:cubicBezTo>
                  <a:lnTo>
                    <a:pt x="517" y="131"/>
                  </a:lnTo>
                  <a:cubicBezTo>
                    <a:pt x="472" y="50"/>
                    <a:pt x="382" y="0"/>
                    <a:pt x="292"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21"/>
            <p:cNvSpPr/>
            <p:nvPr/>
          </p:nvSpPr>
          <p:spPr>
            <a:xfrm>
              <a:off x="3544570" y="4448703"/>
              <a:ext cx="33552" cy="39088"/>
            </a:xfrm>
            <a:custGeom>
              <a:rect b="b" l="l" r="r" t="t"/>
              <a:pathLst>
                <a:path extrusionOk="0" h="932" w="800">
                  <a:moveTo>
                    <a:pt x="298" y="0"/>
                  </a:moveTo>
                  <a:cubicBezTo>
                    <a:pt x="259" y="0"/>
                    <a:pt x="219" y="9"/>
                    <a:pt x="181" y="29"/>
                  </a:cubicBezTo>
                  <a:cubicBezTo>
                    <a:pt x="52" y="92"/>
                    <a:pt x="0" y="247"/>
                    <a:pt x="65" y="376"/>
                  </a:cubicBezTo>
                  <a:lnTo>
                    <a:pt x="272" y="789"/>
                  </a:lnTo>
                  <a:cubicBezTo>
                    <a:pt x="323" y="880"/>
                    <a:pt x="413" y="931"/>
                    <a:pt x="504" y="931"/>
                  </a:cubicBezTo>
                  <a:cubicBezTo>
                    <a:pt x="542" y="931"/>
                    <a:pt x="581" y="918"/>
                    <a:pt x="619" y="906"/>
                  </a:cubicBezTo>
                  <a:cubicBezTo>
                    <a:pt x="748" y="841"/>
                    <a:pt x="800" y="686"/>
                    <a:pt x="736" y="557"/>
                  </a:cubicBezTo>
                  <a:lnTo>
                    <a:pt x="530" y="144"/>
                  </a:lnTo>
                  <a:cubicBezTo>
                    <a:pt x="484" y="53"/>
                    <a:pt x="393" y="0"/>
                    <a:pt x="29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21"/>
            <p:cNvSpPr/>
            <p:nvPr/>
          </p:nvSpPr>
          <p:spPr>
            <a:xfrm>
              <a:off x="3573257" y="4505489"/>
              <a:ext cx="33552" cy="39046"/>
            </a:xfrm>
            <a:custGeom>
              <a:rect b="b" l="l" r="r" t="t"/>
              <a:pathLst>
                <a:path extrusionOk="0" h="931" w="800">
                  <a:moveTo>
                    <a:pt x="297" y="1"/>
                  </a:moveTo>
                  <a:cubicBezTo>
                    <a:pt x="258" y="1"/>
                    <a:pt x="218" y="10"/>
                    <a:pt x="181" y="28"/>
                  </a:cubicBezTo>
                  <a:cubicBezTo>
                    <a:pt x="52" y="93"/>
                    <a:pt x="0" y="248"/>
                    <a:pt x="64" y="377"/>
                  </a:cubicBezTo>
                  <a:lnTo>
                    <a:pt x="271" y="790"/>
                  </a:lnTo>
                  <a:cubicBezTo>
                    <a:pt x="310" y="879"/>
                    <a:pt x="413" y="931"/>
                    <a:pt x="503" y="931"/>
                  </a:cubicBezTo>
                  <a:cubicBezTo>
                    <a:pt x="542" y="931"/>
                    <a:pt x="580" y="919"/>
                    <a:pt x="619" y="905"/>
                  </a:cubicBezTo>
                  <a:cubicBezTo>
                    <a:pt x="748" y="841"/>
                    <a:pt x="800" y="686"/>
                    <a:pt x="735" y="557"/>
                  </a:cubicBezTo>
                  <a:lnTo>
                    <a:pt x="529" y="145"/>
                  </a:lnTo>
                  <a:cubicBezTo>
                    <a:pt x="483" y="53"/>
                    <a:pt x="392" y="1"/>
                    <a:pt x="29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21"/>
            <p:cNvSpPr/>
            <p:nvPr/>
          </p:nvSpPr>
          <p:spPr>
            <a:xfrm>
              <a:off x="3640318" y="4505489"/>
              <a:ext cx="33594" cy="39046"/>
            </a:xfrm>
            <a:custGeom>
              <a:rect b="b" l="l" r="r" t="t"/>
              <a:pathLst>
                <a:path extrusionOk="0" h="931" w="801">
                  <a:moveTo>
                    <a:pt x="297" y="1"/>
                  </a:moveTo>
                  <a:cubicBezTo>
                    <a:pt x="258" y="1"/>
                    <a:pt x="219" y="10"/>
                    <a:pt x="181" y="28"/>
                  </a:cubicBezTo>
                  <a:cubicBezTo>
                    <a:pt x="52" y="93"/>
                    <a:pt x="1" y="248"/>
                    <a:pt x="65" y="377"/>
                  </a:cubicBezTo>
                  <a:lnTo>
                    <a:pt x="271" y="790"/>
                  </a:lnTo>
                  <a:cubicBezTo>
                    <a:pt x="323" y="879"/>
                    <a:pt x="413" y="931"/>
                    <a:pt x="503" y="931"/>
                  </a:cubicBezTo>
                  <a:cubicBezTo>
                    <a:pt x="542" y="931"/>
                    <a:pt x="580" y="919"/>
                    <a:pt x="620" y="905"/>
                  </a:cubicBezTo>
                  <a:cubicBezTo>
                    <a:pt x="749" y="841"/>
                    <a:pt x="800" y="686"/>
                    <a:pt x="735" y="557"/>
                  </a:cubicBezTo>
                  <a:lnTo>
                    <a:pt x="529" y="145"/>
                  </a:lnTo>
                  <a:cubicBezTo>
                    <a:pt x="484" y="53"/>
                    <a:pt x="392" y="1"/>
                    <a:pt x="29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21"/>
            <p:cNvSpPr/>
            <p:nvPr/>
          </p:nvSpPr>
          <p:spPr>
            <a:xfrm>
              <a:off x="3718199" y="4391917"/>
              <a:ext cx="33594" cy="38543"/>
            </a:xfrm>
            <a:custGeom>
              <a:rect b="b" l="l" r="r" t="t"/>
              <a:pathLst>
                <a:path extrusionOk="0" h="919" w="801">
                  <a:moveTo>
                    <a:pt x="300" y="0"/>
                  </a:moveTo>
                  <a:cubicBezTo>
                    <a:pt x="260" y="0"/>
                    <a:pt x="220" y="9"/>
                    <a:pt x="181" y="28"/>
                  </a:cubicBezTo>
                  <a:cubicBezTo>
                    <a:pt x="52" y="79"/>
                    <a:pt x="1" y="234"/>
                    <a:pt x="65" y="363"/>
                  </a:cubicBezTo>
                  <a:lnTo>
                    <a:pt x="271" y="776"/>
                  </a:lnTo>
                  <a:cubicBezTo>
                    <a:pt x="310" y="867"/>
                    <a:pt x="413" y="918"/>
                    <a:pt x="503" y="918"/>
                  </a:cubicBezTo>
                  <a:cubicBezTo>
                    <a:pt x="542" y="918"/>
                    <a:pt x="581" y="918"/>
                    <a:pt x="620" y="892"/>
                  </a:cubicBezTo>
                  <a:cubicBezTo>
                    <a:pt x="749" y="827"/>
                    <a:pt x="800" y="673"/>
                    <a:pt x="735" y="544"/>
                  </a:cubicBezTo>
                  <a:lnTo>
                    <a:pt x="529" y="131"/>
                  </a:lnTo>
                  <a:cubicBezTo>
                    <a:pt x="484" y="50"/>
                    <a:pt x="394" y="0"/>
                    <a:pt x="30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21"/>
            <p:cNvSpPr/>
            <p:nvPr/>
          </p:nvSpPr>
          <p:spPr>
            <a:xfrm>
              <a:off x="3746843" y="4448703"/>
              <a:ext cx="33091" cy="39088"/>
            </a:xfrm>
            <a:custGeom>
              <a:rect b="b" l="l" r="r" t="t"/>
              <a:pathLst>
                <a:path extrusionOk="0" h="932" w="789">
                  <a:moveTo>
                    <a:pt x="291" y="0"/>
                  </a:moveTo>
                  <a:cubicBezTo>
                    <a:pt x="253" y="0"/>
                    <a:pt x="216" y="9"/>
                    <a:pt x="181" y="29"/>
                  </a:cubicBezTo>
                  <a:cubicBezTo>
                    <a:pt x="52" y="92"/>
                    <a:pt x="1" y="247"/>
                    <a:pt x="66" y="376"/>
                  </a:cubicBezTo>
                  <a:lnTo>
                    <a:pt x="272" y="789"/>
                  </a:lnTo>
                  <a:cubicBezTo>
                    <a:pt x="310" y="880"/>
                    <a:pt x="401" y="931"/>
                    <a:pt x="504" y="931"/>
                  </a:cubicBezTo>
                  <a:cubicBezTo>
                    <a:pt x="542" y="931"/>
                    <a:pt x="582" y="918"/>
                    <a:pt x="607" y="906"/>
                  </a:cubicBezTo>
                  <a:cubicBezTo>
                    <a:pt x="736" y="841"/>
                    <a:pt x="788" y="686"/>
                    <a:pt x="723" y="557"/>
                  </a:cubicBezTo>
                  <a:lnTo>
                    <a:pt x="517" y="144"/>
                  </a:lnTo>
                  <a:cubicBezTo>
                    <a:pt x="471" y="53"/>
                    <a:pt x="381" y="0"/>
                    <a:pt x="29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21"/>
            <p:cNvSpPr/>
            <p:nvPr/>
          </p:nvSpPr>
          <p:spPr>
            <a:xfrm>
              <a:off x="3774985" y="4505489"/>
              <a:ext cx="33594" cy="39046"/>
            </a:xfrm>
            <a:custGeom>
              <a:rect b="b" l="l" r="r" t="t"/>
              <a:pathLst>
                <a:path extrusionOk="0" h="931" w="801">
                  <a:moveTo>
                    <a:pt x="297" y="1"/>
                  </a:moveTo>
                  <a:cubicBezTo>
                    <a:pt x="258" y="1"/>
                    <a:pt x="219" y="10"/>
                    <a:pt x="181" y="28"/>
                  </a:cubicBezTo>
                  <a:cubicBezTo>
                    <a:pt x="52" y="93"/>
                    <a:pt x="0" y="248"/>
                    <a:pt x="65" y="377"/>
                  </a:cubicBezTo>
                  <a:lnTo>
                    <a:pt x="272" y="790"/>
                  </a:lnTo>
                  <a:cubicBezTo>
                    <a:pt x="323" y="879"/>
                    <a:pt x="413" y="931"/>
                    <a:pt x="504" y="931"/>
                  </a:cubicBezTo>
                  <a:cubicBezTo>
                    <a:pt x="542" y="931"/>
                    <a:pt x="581" y="919"/>
                    <a:pt x="620" y="905"/>
                  </a:cubicBezTo>
                  <a:cubicBezTo>
                    <a:pt x="748" y="841"/>
                    <a:pt x="800" y="686"/>
                    <a:pt x="736" y="557"/>
                  </a:cubicBezTo>
                  <a:lnTo>
                    <a:pt x="530" y="145"/>
                  </a:lnTo>
                  <a:cubicBezTo>
                    <a:pt x="484" y="53"/>
                    <a:pt x="392" y="1"/>
                    <a:pt x="29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21"/>
            <p:cNvSpPr/>
            <p:nvPr/>
          </p:nvSpPr>
          <p:spPr>
            <a:xfrm>
              <a:off x="3651138" y="4391917"/>
              <a:ext cx="33007" cy="38543"/>
            </a:xfrm>
            <a:custGeom>
              <a:rect b="b" l="l" r="r" t="t"/>
              <a:pathLst>
                <a:path extrusionOk="0" h="919" w="787">
                  <a:moveTo>
                    <a:pt x="286" y="0"/>
                  </a:moveTo>
                  <a:cubicBezTo>
                    <a:pt x="246" y="0"/>
                    <a:pt x="206" y="9"/>
                    <a:pt x="168" y="28"/>
                  </a:cubicBezTo>
                  <a:cubicBezTo>
                    <a:pt x="52" y="79"/>
                    <a:pt x="1" y="234"/>
                    <a:pt x="65" y="363"/>
                  </a:cubicBezTo>
                  <a:lnTo>
                    <a:pt x="271" y="776"/>
                  </a:lnTo>
                  <a:cubicBezTo>
                    <a:pt x="310" y="867"/>
                    <a:pt x="400" y="918"/>
                    <a:pt x="491" y="918"/>
                  </a:cubicBezTo>
                  <a:cubicBezTo>
                    <a:pt x="529" y="918"/>
                    <a:pt x="568" y="918"/>
                    <a:pt x="606" y="892"/>
                  </a:cubicBezTo>
                  <a:cubicBezTo>
                    <a:pt x="735" y="827"/>
                    <a:pt x="787" y="673"/>
                    <a:pt x="723" y="544"/>
                  </a:cubicBezTo>
                  <a:lnTo>
                    <a:pt x="516" y="131"/>
                  </a:lnTo>
                  <a:cubicBezTo>
                    <a:pt x="471" y="50"/>
                    <a:pt x="381" y="0"/>
                    <a:pt x="28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21"/>
            <p:cNvSpPr/>
            <p:nvPr/>
          </p:nvSpPr>
          <p:spPr>
            <a:xfrm>
              <a:off x="3679279" y="4448703"/>
              <a:ext cx="33552" cy="39088"/>
            </a:xfrm>
            <a:custGeom>
              <a:rect b="b" l="l" r="r" t="t"/>
              <a:pathLst>
                <a:path extrusionOk="0" h="932" w="800">
                  <a:moveTo>
                    <a:pt x="298" y="0"/>
                  </a:moveTo>
                  <a:cubicBezTo>
                    <a:pt x="259" y="0"/>
                    <a:pt x="219" y="9"/>
                    <a:pt x="181" y="29"/>
                  </a:cubicBezTo>
                  <a:cubicBezTo>
                    <a:pt x="52" y="92"/>
                    <a:pt x="0" y="247"/>
                    <a:pt x="64" y="376"/>
                  </a:cubicBezTo>
                  <a:lnTo>
                    <a:pt x="271" y="789"/>
                  </a:lnTo>
                  <a:cubicBezTo>
                    <a:pt x="322" y="880"/>
                    <a:pt x="413" y="931"/>
                    <a:pt x="503" y="931"/>
                  </a:cubicBezTo>
                  <a:cubicBezTo>
                    <a:pt x="542" y="931"/>
                    <a:pt x="580" y="918"/>
                    <a:pt x="619" y="906"/>
                  </a:cubicBezTo>
                  <a:cubicBezTo>
                    <a:pt x="748" y="841"/>
                    <a:pt x="800" y="686"/>
                    <a:pt x="735" y="557"/>
                  </a:cubicBezTo>
                  <a:lnTo>
                    <a:pt x="528" y="144"/>
                  </a:lnTo>
                  <a:cubicBezTo>
                    <a:pt x="483" y="53"/>
                    <a:pt x="393" y="0"/>
                    <a:pt x="29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21"/>
            <p:cNvSpPr/>
            <p:nvPr/>
          </p:nvSpPr>
          <p:spPr>
            <a:xfrm>
              <a:off x="3707924" y="4505489"/>
              <a:ext cx="33552" cy="39046"/>
            </a:xfrm>
            <a:custGeom>
              <a:rect b="b" l="l" r="r" t="t"/>
              <a:pathLst>
                <a:path extrusionOk="0" h="931" w="800">
                  <a:moveTo>
                    <a:pt x="297" y="1"/>
                  </a:moveTo>
                  <a:cubicBezTo>
                    <a:pt x="258" y="1"/>
                    <a:pt x="218" y="10"/>
                    <a:pt x="181" y="28"/>
                  </a:cubicBezTo>
                  <a:cubicBezTo>
                    <a:pt x="52" y="93"/>
                    <a:pt x="0" y="248"/>
                    <a:pt x="65" y="377"/>
                  </a:cubicBezTo>
                  <a:lnTo>
                    <a:pt x="272" y="790"/>
                  </a:lnTo>
                  <a:cubicBezTo>
                    <a:pt x="310" y="879"/>
                    <a:pt x="401" y="931"/>
                    <a:pt x="504" y="931"/>
                  </a:cubicBezTo>
                  <a:cubicBezTo>
                    <a:pt x="542" y="931"/>
                    <a:pt x="581" y="919"/>
                    <a:pt x="619" y="905"/>
                  </a:cubicBezTo>
                  <a:cubicBezTo>
                    <a:pt x="748" y="841"/>
                    <a:pt x="800" y="686"/>
                    <a:pt x="736" y="557"/>
                  </a:cubicBezTo>
                  <a:lnTo>
                    <a:pt x="530" y="145"/>
                  </a:lnTo>
                  <a:cubicBezTo>
                    <a:pt x="483" y="53"/>
                    <a:pt x="392" y="1"/>
                    <a:pt x="29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21"/>
            <p:cNvSpPr/>
            <p:nvPr/>
          </p:nvSpPr>
          <p:spPr>
            <a:xfrm>
              <a:off x="3632768" y="4452058"/>
              <a:ext cx="12456" cy="35733"/>
            </a:xfrm>
            <a:custGeom>
              <a:rect b="b" l="l" r="r" t="t"/>
              <a:pathLst>
                <a:path extrusionOk="0" h="852" w="297">
                  <a:moveTo>
                    <a:pt x="0" y="0"/>
                  </a:moveTo>
                  <a:lnTo>
                    <a:pt x="0" y="851"/>
                  </a:lnTo>
                  <a:lnTo>
                    <a:pt x="12" y="851"/>
                  </a:lnTo>
                  <a:cubicBezTo>
                    <a:pt x="52" y="851"/>
                    <a:pt x="90" y="838"/>
                    <a:pt x="129" y="826"/>
                  </a:cubicBezTo>
                  <a:cubicBezTo>
                    <a:pt x="245" y="761"/>
                    <a:pt x="296" y="606"/>
                    <a:pt x="245" y="477"/>
                  </a:cubicBezTo>
                  <a:lnTo>
                    <a:pt x="38" y="64"/>
                  </a:lnTo>
                  <a:cubicBezTo>
                    <a:pt x="26" y="38"/>
                    <a:pt x="12" y="26"/>
                    <a:pt x="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21"/>
            <p:cNvSpPr/>
            <p:nvPr/>
          </p:nvSpPr>
          <p:spPr>
            <a:xfrm>
              <a:off x="3448864" y="4175090"/>
              <a:ext cx="367856" cy="231006"/>
            </a:xfrm>
            <a:custGeom>
              <a:rect b="b" l="l" r="r" t="t"/>
              <a:pathLst>
                <a:path extrusionOk="0" h="5508" w="8771">
                  <a:moveTo>
                    <a:pt x="5417" y="1"/>
                  </a:moveTo>
                  <a:cubicBezTo>
                    <a:pt x="5030" y="1"/>
                    <a:pt x="4655" y="116"/>
                    <a:pt x="4333" y="323"/>
                  </a:cubicBezTo>
                  <a:cubicBezTo>
                    <a:pt x="4114" y="465"/>
                    <a:pt x="3921" y="658"/>
                    <a:pt x="3766" y="890"/>
                  </a:cubicBezTo>
                  <a:cubicBezTo>
                    <a:pt x="3534" y="761"/>
                    <a:pt x="3276" y="697"/>
                    <a:pt x="3005" y="697"/>
                  </a:cubicBezTo>
                  <a:cubicBezTo>
                    <a:pt x="2102" y="697"/>
                    <a:pt x="1367" y="1432"/>
                    <a:pt x="1367" y="2322"/>
                  </a:cubicBezTo>
                  <a:lnTo>
                    <a:pt x="1367" y="2438"/>
                  </a:lnTo>
                  <a:cubicBezTo>
                    <a:pt x="593" y="2554"/>
                    <a:pt x="0" y="3237"/>
                    <a:pt x="0" y="4051"/>
                  </a:cubicBezTo>
                  <a:cubicBezTo>
                    <a:pt x="0" y="4850"/>
                    <a:pt x="645" y="5507"/>
                    <a:pt x="1457" y="5507"/>
                  </a:cubicBezTo>
                  <a:lnTo>
                    <a:pt x="7300" y="5507"/>
                  </a:lnTo>
                  <a:cubicBezTo>
                    <a:pt x="8112" y="5507"/>
                    <a:pt x="8770" y="4850"/>
                    <a:pt x="8770" y="4051"/>
                  </a:cubicBezTo>
                  <a:cubicBezTo>
                    <a:pt x="8770" y="3212"/>
                    <a:pt x="8138" y="2529"/>
                    <a:pt x="7338" y="2425"/>
                  </a:cubicBezTo>
                  <a:cubicBezTo>
                    <a:pt x="7377" y="2283"/>
                    <a:pt x="7390" y="2128"/>
                    <a:pt x="7390" y="1987"/>
                  </a:cubicBezTo>
                  <a:cubicBezTo>
                    <a:pt x="7390" y="890"/>
                    <a:pt x="6500" y="1"/>
                    <a:pt x="5417"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121"/>
          <p:cNvGrpSpPr/>
          <p:nvPr/>
        </p:nvGrpSpPr>
        <p:grpSpPr>
          <a:xfrm>
            <a:off x="5302457" y="4153449"/>
            <a:ext cx="412186" cy="412732"/>
            <a:chOff x="5302457" y="4153449"/>
            <a:chExt cx="412186" cy="412732"/>
          </a:xfrm>
        </p:grpSpPr>
        <p:sp>
          <p:nvSpPr>
            <p:cNvPr id="4858" name="Google Shape;4858;p121"/>
            <p:cNvSpPr/>
            <p:nvPr/>
          </p:nvSpPr>
          <p:spPr>
            <a:xfrm>
              <a:off x="5302457" y="4153449"/>
              <a:ext cx="412186" cy="412732"/>
            </a:xfrm>
            <a:custGeom>
              <a:rect b="b" l="l" r="r" t="t"/>
              <a:pathLst>
                <a:path extrusionOk="0" h="9841" w="9828">
                  <a:moveTo>
                    <a:pt x="3870" y="1"/>
                  </a:moveTo>
                  <a:cubicBezTo>
                    <a:pt x="3444" y="1"/>
                    <a:pt x="3096" y="349"/>
                    <a:pt x="3096" y="775"/>
                  </a:cubicBezTo>
                  <a:lnTo>
                    <a:pt x="3096" y="994"/>
                  </a:lnTo>
                  <a:lnTo>
                    <a:pt x="2993" y="813"/>
                  </a:lnTo>
                  <a:cubicBezTo>
                    <a:pt x="2846" y="563"/>
                    <a:pt x="2584" y="423"/>
                    <a:pt x="2318" y="423"/>
                  </a:cubicBezTo>
                  <a:cubicBezTo>
                    <a:pt x="2187" y="423"/>
                    <a:pt x="2054" y="457"/>
                    <a:pt x="1935" y="529"/>
                  </a:cubicBezTo>
                  <a:cubicBezTo>
                    <a:pt x="1754" y="632"/>
                    <a:pt x="1625" y="801"/>
                    <a:pt x="1574" y="994"/>
                  </a:cubicBezTo>
                  <a:cubicBezTo>
                    <a:pt x="1522" y="1200"/>
                    <a:pt x="1548" y="1406"/>
                    <a:pt x="1651" y="1587"/>
                  </a:cubicBezTo>
                  <a:lnTo>
                    <a:pt x="1754" y="1767"/>
                  </a:lnTo>
                  <a:lnTo>
                    <a:pt x="1574" y="1652"/>
                  </a:lnTo>
                  <a:cubicBezTo>
                    <a:pt x="1453" y="1585"/>
                    <a:pt x="1321" y="1553"/>
                    <a:pt x="1191" y="1553"/>
                  </a:cubicBezTo>
                  <a:cubicBezTo>
                    <a:pt x="919" y="1553"/>
                    <a:pt x="656" y="1691"/>
                    <a:pt x="516" y="1936"/>
                  </a:cubicBezTo>
                  <a:cubicBezTo>
                    <a:pt x="413" y="2116"/>
                    <a:pt x="387" y="2322"/>
                    <a:pt x="439" y="2529"/>
                  </a:cubicBezTo>
                  <a:cubicBezTo>
                    <a:pt x="491" y="2722"/>
                    <a:pt x="620" y="2890"/>
                    <a:pt x="800" y="2993"/>
                  </a:cubicBezTo>
                  <a:lnTo>
                    <a:pt x="981" y="3096"/>
                  </a:lnTo>
                  <a:lnTo>
                    <a:pt x="774" y="3096"/>
                  </a:lnTo>
                  <a:cubicBezTo>
                    <a:pt x="349" y="3096"/>
                    <a:pt x="0" y="3444"/>
                    <a:pt x="0" y="3870"/>
                  </a:cubicBezTo>
                  <a:cubicBezTo>
                    <a:pt x="0" y="4309"/>
                    <a:pt x="349" y="4644"/>
                    <a:pt x="774" y="4644"/>
                  </a:cubicBezTo>
                  <a:lnTo>
                    <a:pt x="981" y="4644"/>
                  </a:lnTo>
                  <a:lnTo>
                    <a:pt x="800" y="4747"/>
                  </a:lnTo>
                  <a:cubicBezTo>
                    <a:pt x="620" y="4850"/>
                    <a:pt x="491" y="5017"/>
                    <a:pt x="439" y="5224"/>
                  </a:cubicBezTo>
                  <a:cubicBezTo>
                    <a:pt x="387" y="5418"/>
                    <a:pt x="413" y="5636"/>
                    <a:pt x="516" y="5805"/>
                  </a:cubicBezTo>
                  <a:cubicBezTo>
                    <a:pt x="581" y="5920"/>
                    <a:pt x="659" y="6011"/>
                    <a:pt x="762" y="6075"/>
                  </a:cubicBezTo>
                  <a:cubicBezTo>
                    <a:pt x="697" y="6140"/>
                    <a:pt x="620" y="6217"/>
                    <a:pt x="556" y="6295"/>
                  </a:cubicBezTo>
                  <a:cubicBezTo>
                    <a:pt x="220" y="6682"/>
                    <a:pt x="26" y="7184"/>
                    <a:pt x="26" y="7688"/>
                  </a:cubicBezTo>
                  <a:cubicBezTo>
                    <a:pt x="26" y="8874"/>
                    <a:pt x="994" y="9841"/>
                    <a:pt x="2181" y="9841"/>
                  </a:cubicBezTo>
                  <a:lnTo>
                    <a:pt x="7687" y="9841"/>
                  </a:lnTo>
                  <a:cubicBezTo>
                    <a:pt x="8874" y="9841"/>
                    <a:pt x="9828" y="8874"/>
                    <a:pt x="9828" y="7688"/>
                  </a:cubicBezTo>
                  <a:cubicBezTo>
                    <a:pt x="9828" y="6785"/>
                    <a:pt x="9260" y="5998"/>
                    <a:pt x="8461" y="5688"/>
                  </a:cubicBezTo>
                  <a:lnTo>
                    <a:pt x="8461" y="5624"/>
                  </a:lnTo>
                  <a:cubicBezTo>
                    <a:pt x="8461" y="4463"/>
                    <a:pt x="7649" y="3470"/>
                    <a:pt x="6552" y="3212"/>
                  </a:cubicBezTo>
                  <a:lnTo>
                    <a:pt x="6629" y="3174"/>
                  </a:lnTo>
                  <a:lnTo>
                    <a:pt x="6927" y="2993"/>
                  </a:lnTo>
                  <a:cubicBezTo>
                    <a:pt x="7300" y="2787"/>
                    <a:pt x="7429" y="2309"/>
                    <a:pt x="7210" y="1936"/>
                  </a:cubicBezTo>
                  <a:cubicBezTo>
                    <a:pt x="7071" y="1691"/>
                    <a:pt x="6807" y="1553"/>
                    <a:pt x="6536" y="1553"/>
                  </a:cubicBezTo>
                  <a:cubicBezTo>
                    <a:pt x="6406" y="1553"/>
                    <a:pt x="6274" y="1585"/>
                    <a:pt x="6153" y="1652"/>
                  </a:cubicBezTo>
                  <a:lnTo>
                    <a:pt x="5985" y="1767"/>
                  </a:lnTo>
                  <a:lnTo>
                    <a:pt x="5985" y="1767"/>
                  </a:lnTo>
                  <a:lnTo>
                    <a:pt x="6088" y="1587"/>
                  </a:lnTo>
                  <a:cubicBezTo>
                    <a:pt x="6191" y="1406"/>
                    <a:pt x="6217" y="1200"/>
                    <a:pt x="6165" y="994"/>
                  </a:cubicBezTo>
                  <a:cubicBezTo>
                    <a:pt x="6101" y="801"/>
                    <a:pt x="5985" y="632"/>
                    <a:pt x="5804" y="529"/>
                  </a:cubicBezTo>
                  <a:cubicBezTo>
                    <a:pt x="5684" y="460"/>
                    <a:pt x="5552" y="421"/>
                    <a:pt x="5416" y="421"/>
                  </a:cubicBezTo>
                  <a:cubicBezTo>
                    <a:pt x="5348" y="421"/>
                    <a:pt x="5280" y="431"/>
                    <a:pt x="5211" y="452"/>
                  </a:cubicBezTo>
                  <a:cubicBezTo>
                    <a:pt x="5018" y="503"/>
                    <a:pt x="4850" y="632"/>
                    <a:pt x="4747" y="813"/>
                  </a:cubicBezTo>
                  <a:lnTo>
                    <a:pt x="4643" y="994"/>
                  </a:lnTo>
                  <a:lnTo>
                    <a:pt x="4643" y="775"/>
                  </a:lnTo>
                  <a:cubicBezTo>
                    <a:pt x="4643" y="349"/>
                    <a:pt x="4296" y="1"/>
                    <a:pt x="387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21"/>
            <p:cNvSpPr/>
            <p:nvPr/>
          </p:nvSpPr>
          <p:spPr>
            <a:xfrm>
              <a:off x="5381429" y="4232966"/>
              <a:ext cx="166124" cy="166124"/>
            </a:xfrm>
            <a:custGeom>
              <a:rect b="b" l="l" r="r" t="t"/>
              <a:pathLst>
                <a:path extrusionOk="0" h="3961" w="3961">
                  <a:moveTo>
                    <a:pt x="1987" y="0"/>
                  </a:moveTo>
                  <a:cubicBezTo>
                    <a:pt x="891" y="0"/>
                    <a:pt x="0" y="891"/>
                    <a:pt x="0" y="1974"/>
                  </a:cubicBezTo>
                  <a:cubicBezTo>
                    <a:pt x="0" y="3070"/>
                    <a:pt x="891" y="3960"/>
                    <a:pt x="1987" y="3960"/>
                  </a:cubicBezTo>
                  <a:cubicBezTo>
                    <a:pt x="3070" y="3960"/>
                    <a:pt x="3960" y="3070"/>
                    <a:pt x="3960" y="1974"/>
                  </a:cubicBezTo>
                  <a:cubicBezTo>
                    <a:pt x="3960" y="891"/>
                    <a:pt x="3070" y="0"/>
                    <a:pt x="1987"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21"/>
            <p:cNvSpPr/>
            <p:nvPr/>
          </p:nvSpPr>
          <p:spPr>
            <a:xfrm>
              <a:off x="5324098" y="4304934"/>
              <a:ext cx="35733" cy="21683"/>
            </a:xfrm>
            <a:custGeom>
              <a:rect b="b" l="l" r="r" t="t"/>
              <a:pathLst>
                <a:path extrusionOk="0" h="517" w="852">
                  <a:moveTo>
                    <a:pt x="258" y="0"/>
                  </a:moveTo>
                  <a:cubicBezTo>
                    <a:pt x="117" y="0"/>
                    <a:pt x="0" y="116"/>
                    <a:pt x="0" y="258"/>
                  </a:cubicBezTo>
                  <a:cubicBezTo>
                    <a:pt x="0" y="399"/>
                    <a:pt x="117" y="516"/>
                    <a:pt x="258" y="516"/>
                  </a:cubicBezTo>
                  <a:lnTo>
                    <a:pt x="594" y="516"/>
                  </a:lnTo>
                  <a:cubicBezTo>
                    <a:pt x="736" y="516"/>
                    <a:pt x="852" y="399"/>
                    <a:pt x="852" y="258"/>
                  </a:cubicBezTo>
                  <a:cubicBezTo>
                    <a:pt x="852" y="116"/>
                    <a:pt x="736" y="0"/>
                    <a:pt x="59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21"/>
            <p:cNvSpPr/>
            <p:nvPr/>
          </p:nvSpPr>
          <p:spPr>
            <a:xfrm>
              <a:off x="5552332" y="4240306"/>
              <a:ext cx="36823" cy="28939"/>
            </a:xfrm>
            <a:custGeom>
              <a:rect b="b" l="l" r="r" t="t"/>
              <a:pathLst>
                <a:path extrusionOk="0" h="690" w="878">
                  <a:moveTo>
                    <a:pt x="583" y="1"/>
                  </a:moveTo>
                  <a:cubicBezTo>
                    <a:pt x="539" y="1"/>
                    <a:pt x="495" y="11"/>
                    <a:pt x="453" y="32"/>
                  </a:cubicBezTo>
                  <a:lnTo>
                    <a:pt x="156" y="200"/>
                  </a:lnTo>
                  <a:cubicBezTo>
                    <a:pt x="40" y="277"/>
                    <a:pt x="1" y="432"/>
                    <a:pt x="66" y="561"/>
                  </a:cubicBezTo>
                  <a:cubicBezTo>
                    <a:pt x="117" y="638"/>
                    <a:pt x="195" y="690"/>
                    <a:pt x="285" y="690"/>
                  </a:cubicBezTo>
                  <a:cubicBezTo>
                    <a:pt x="336" y="690"/>
                    <a:pt x="375" y="677"/>
                    <a:pt x="414" y="651"/>
                  </a:cubicBezTo>
                  <a:lnTo>
                    <a:pt x="711" y="484"/>
                  </a:lnTo>
                  <a:cubicBezTo>
                    <a:pt x="840" y="406"/>
                    <a:pt x="878" y="251"/>
                    <a:pt x="814" y="122"/>
                  </a:cubicBezTo>
                  <a:cubicBezTo>
                    <a:pt x="762" y="44"/>
                    <a:pt x="674" y="1"/>
                    <a:pt x="58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21"/>
            <p:cNvSpPr/>
            <p:nvPr/>
          </p:nvSpPr>
          <p:spPr>
            <a:xfrm>
              <a:off x="5339783" y="4362853"/>
              <a:ext cx="37369" cy="28645"/>
            </a:xfrm>
            <a:custGeom>
              <a:rect b="b" l="l" r="r" t="t"/>
              <a:pathLst>
                <a:path extrusionOk="0" h="683" w="891">
                  <a:moveTo>
                    <a:pt x="590" y="1"/>
                  </a:moveTo>
                  <a:cubicBezTo>
                    <a:pt x="546" y="1"/>
                    <a:pt x="503" y="13"/>
                    <a:pt x="465" y="38"/>
                  </a:cubicBezTo>
                  <a:lnTo>
                    <a:pt x="168" y="205"/>
                  </a:lnTo>
                  <a:cubicBezTo>
                    <a:pt x="39" y="282"/>
                    <a:pt x="1" y="437"/>
                    <a:pt x="65" y="554"/>
                  </a:cubicBezTo>
                  <a:cubicBezTo>
                    <a:pt x="116" y="643"/>
                    <a:pt x="207" y="683"/>
                    <a:pt x="297" y="683"/>
                  </a:cubicBezTo>
                  <a:cubicBezTo>
                    <a:pt x="336" y="683"/>
                    <a:pt x="388" y="683"/>
                    <a:pt x="426" y="657"/>
                  </a:cubicBezTo>
                  <a:lnTo>
                    <a:pt x="723" y="476"/>
                  </a:lnTo>
                  <a:cubicBezTo>
                    <a:pt x="839" y="411"/>
                    <a:pt x="890" y="257"/>
                    <a:pt x="813" y="128"/>
                  </a:cubicBezTo>
                  <a:cubicBezTo>
                    <a:pt x="770" y="50"/>
                    <a:pt x="680" y="1"/>
                    <a:pt x="5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21"/>
            <p:cNvSpPr/>
            <p:nvPr/>
          </p:nvSpPr>
          <p:spPr>
            <a:xfrm>
              <a:off x="5509638" y="4192746"/>
              <a:ext cx="31916" cy="34307"/>
            </a:xfrm>
            <a:custGeom>
              <a:rect b="b" l="l" r="r" t="t"/>
              <a:pathLst>
                <a:path extrusionOk="0" h="818" w="761">
                  <a:moveTo>
                    <a:pt x="478" y="0"/>
                  </a:moveTo>
                  <a:cubicBezTo>
                    <a:pt x="386" y="0"/>
                    <a:pt x="298" y="46"/>
                    <a:pt x="245" y="134"/>
                  </a:cubicBezTo>
                  <a:lnTo>
                    <a:pt x="78" y="431"/>
                  </a:lnTo>
                  <a:cubicBezTo>
                    <a:pt x="1" y="547"/>
                    <a:pt x="52" y="701"/>
                    <a:pt x="168" y="779"/>
                  </a:cubicBezTo>
                  <a:cubicBezTo>
                    <a:pt x="207" y="805"/>
                    <a:pt x="258" y="818"/>
                    <a:pt x="297" y="818"/>
                  </a:cubicBezTo>
                  <a:cubicBezTo>
                    <a:pt x="387" y="818"/>
                    <a:pt x="477" y="766"/>
                    <a:pt x="529" y="689"/>
                  </a:cubicBezTo>
                  <a:lnTo>
                    <a:pt x="697" y="392"/>
                  </a:lnTo>
                  <a:cubicBezTo>
                    <a:pt x="761" y="263"/>
                    <a:pt x="723" y="108"/>
                    <a:pt x="606" y="31"/>
                  </a:cubicBezTo>
                  <a:cubicBezTo>
                    <a:pt x="565" y="10"/>
                    <a:pt x="521" y="0"/>
                    <a:pt x="47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21"/>
            <p:cNvSpPr/>
            <p:nvPr/>
          </p:nvSpPr>
          <p:spPr>
            <a:xfrm>
              <a:off x="5453900" y="4175090"/>
              <a:ext cx="21683" cy="36278"/>
            </a:xfrm>
            <a:custGeom>
              <a:rect b="b" l="l" r="r" t="t"/>
              <a:pathLst>
                <a:path extrusionOk="0" h="865" w="517">
                  <a:moveTo>
                    <a:pt x="259" y="1"/>
                  </a:moveTo>
                  <a:cubicBezTo>
                    <a:pt x="117" y="1"/>
                    <a:pt x="1" y="116"/>
                    <a:pt x="1" y="259"/>
                  </a:cubicBezTo>
                  <a:lnTo>
                    <a:pt x="1" y="607"/>
                  </a:lnTo>
                  <a:cubicBezTo>
                    <a:pt x="1" y="749"/>
                    <a:pt x="117" y="864"/>
                    <a:pt x="259" y="864"/>
                  </a:cubicBezTo>
                  <a:cubicBezTo>
                    <a:pt x="401" y="864"/>
                    <a:pt x="516" y="749"/>
                    <a:pt x="516" y="607"/>
                  </a:cubicBezTo>
                  <a:lnTo>
                    <a:pt x="516" y="259"/>
                  </a:lnTo>
                  <a:cubicBezTo>
                    <a:pt x="516"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21"/>
            <p:cNvSpPr/>
            <p:nvPr/>
          </p:nvSpPr>
          <p:spPr>
            <a:xfrm>
              <a:off x="5387385" y="4192746"/>
              <a:ext cx="31958" cy="34307"/>
            </a:xfrm>
            <a:custGeom>
              <a:rect b="b" l="l" r="r" t="t"/>
              <a:pathLst>
                <a:path extrusionOk="0" h="818" w="762">
                  <a:moveTo>
                    <a:pt x="287" y="0"/>
                  </a:moveTo>
                  <a:cubicBezTo>
                    <a:pt x="246" y="0"/>
                    <a:pt x="205" y="10"/>
                    <a:pt x="168" y="31"/>
                  </a:cubicBezTo>
                  <a:cubicBezTo>
                    <a:pt x="39" y="108"/>
                    <a:pt x="1" y="263"/>
                    <a:pt x="65" y="392"/>
                  </a:cubicBezTo>
                  <a:lnTo>
                    <a:pt x="245" y="689"/>
                  </a:lnTo>
                  <a:cubicBezTo>
                    <a:pt x="285" y="766"/>
                    <a:pt x="374" y="818"/>
                    <a:pt x="465" y="818"/>
                  </a:cubicBezTo>
                  <a:cubicBezTo>
                    <a:pt x="503" y="818"/>
                    <a:pt x="555" y="805"/>
                    <a:pt x="594" y="779"/>
                  </a:cubicBezTo>
                  <a:cubicBezTo>
                    <a:pt x="723" y="701"/>
                    <a:pt x="761" y="547"/>
                    <a:pt x="684" y="431"/>
                  </a:cubicBezTo>
                  <a:lnTo>
                    <a:pt x="517" y="134"/>
                  </a:lnTo>
                  <a:cubicBezTo>
                    <a:pt x="464" y="46"/>
                    <a:pt x="375" y="0"/>
                    <a:pt x="28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21"/>
            <p:cNvSpPr/>
            <p:nvPr/>
          </p:nvSpPr>
          <p:spPr>
            <a:xfrm>
              <a:off x="5339783" y="4240306"/>
              <a:ext cx="37369" cy="28939"/>
            </a:xfrm>
            <a:custGeom>
              <a:rect b="b" l="l" r="r" t="t"/>
              <a:pathLst>
                <a:path extrusionOk="0" h="690" w="891">
                  <a:moveTo>
                    <a:pt x="295" y="1"/>
                  </a:moveTo>
                  <a:cubicBezTo>
                    <a:pt x="204" y="1"/>
                    <a:pt x="117" y="44"/>
                    <a:pt x="65" y="122"/>
                  </a:cubicBezTo>
                  <a:cubicBezTo>
                    <a:pt x="1" y="251"/>
                    <a:pt x="39" y="406"/>
                    <a:pt x="168" y="484"/>
                  </a:cubicBezTo>
                  <a:lnTo>
                    <a:pt x="465" y="651"/>
                  </a:lnTo>
                  <a:cubicBezTo>
                    <a:pt x="503" y="677"/>
                    <a:pt x="543" y="690"/>
                    <a:pt x="594" y="690"/>
                  </a:cubicBezTo>
                  <a:cubicBezTo>
                    <a:pt x="684" y="690"/>
                    <a:pt x="761" y="638"/>
                    <a:pt x="813" y="561"/>
                  </a:cubicBezTo>
                  <a:cubicBezTo>
                    <a:pt x="890" y="432"/>
                    <a:pt x="839" y="277"/>
                    <a:pt x="723" y="200"/>
                  </a:cubicBezTo>
                  <a:lnTo>
                    <a:pt x="426" y="32"/>
                  </a:lnTo>
                  <a:cubicBezTo>
                    <a:pt x="384" y="11"/>
                    <a:pt x="339" y="1"/>
                    <a:pt x="295"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21"/>
            <p:cNvSpPr/>
            <p:nvPr/>
          </p:nvSpPr>
          <p:spPr>
            <a:xfrm>
              <a:off x="5325189" y="4306528"/>
              <a:ext cx="367856" cy="238010"/>
            </a:xfrm>
            <a:custGeom>
              <a:rect b="b" l="l" r="r" t="t"/>
              <a:pathLst>
                <a:path extrusionOk="0" h="5675" w="8771">
                  <a:moveTo>
                    <a:pt x="5417" y="0"/>
                  </a:moveTo>
                  <a:cubicBezTo>
                    <a:pt x="5043" y="0"/>
                    <a:pt x="4669" y="117"/>
                    <a:pt x="4347" y="323"/>
                  </a:cubicBezTo>
                  <a:cubicBezTo>
                    <a:pt x="4127" y="465"/>
                    <a:pt x="3934" y="659"/>
                    <a:pt x="3779" y="877"/>
                  </a:cubicBezTo>
                  <a:cubicBezTo>
                    <a:pt x="3547" y="748"/>
                    <a:pt x="3289" y="684"/>
                    <a:pt x="3018" y="684"/>
                  </a:cubicBezTo>
                  <a:cubicBezTo>
                    <a:pt x="2115" y="684"/>
                    <a:pt x="1381" y="1419"/>
                    <a:pt x="1381" y="2322"/>
                  </a:cubicBezTo>
                  <a:lnTo>
                    <a:pt x="1381" y="2425"/>
                  </a:lnTo>
                  <a:cubicBezTo>
                    <a:pt x="607" y="2554"/>
                    <a:pt x="0" y="3225"/>
                    <a:pt x="0" y="4038"/>
                  </a:cubicBezTo>
                  <a:cubicBezTo>
                    <a:pt x="0" y="4940"/>
                    <a:pt x="736" y="5675"/>
                    <a:pt x="1639" y="5675"/>
                  </a:cubicBezTo>
                  <a:lnTo>
                    <a:pt x="7145" y="5675"/>
                  </a:lnTo>
                  <a:cubicBezTo>
                    <a:pt x="8035" y="5675"/>
                    <a:pt x="8770" y="4940"/>
                    <a:pt x="8770" y="4038"/>
                  </a:cubicBezTo>
                  <a:cubicBezTo>
                    <a:pt x="8770" y="3212"/>
                    <a:pt x="8151" y="2528"/>
                    <a:pt x="7351" y="2425"/>
                  </a:cubicBezTo>
                  <a:cubicBezTo>
                    <a:pt x="7377" y="2284"/>
                    <a:pt x="7403" y="2129"/>
                    <a:pt x="7403" y="1974"/>
                  </a:cubicBezTo>
                  <a:cubicBezTo>
                    <a:pt x="7403" y="891"/>
                    <a:pt x="6514" y="0"/>
                    <a:pt x="5417"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8" name="Google Shape;4868;p121"/>
          <p:cNvGrpSpPr/>
          <p:nvPr/>
        </p:nvGrpSpPr>
        <p:grpSpPr>
          <a:xfrm>
            <a:off x="1550313" y="1498767"/>
            <a:ext cx="412228" cy="338078"/>
            <a:chOff x="1550313" y="1498767"/>
            <a:chExt cx="412228" cy="338078"/>
          </a:xfrm>
        </p:grpSpPr>
        <p:sp>
          <p:nvSpPr>
            <p:cNvPr id="4869" name="Google Shape;4869;p121"/>
            <p:cNvSpPr/>
            <p:nvPr/>
          </p:nvSpPr>
          <p:spPr>
            <a:xfrm>
              <a:off x="1550313" y="1498767"/>
              <a:ext cx="412228" cy="338078"/>
            </a:xfrm>
            <a:custGeom>
              <a:rect b="b" l="l" r="r" t="t"/>
              <a:pathLst>
                <a:path extrusionOk="0" h="8061" w="9829">
                  <a:moveTo>
                    <a:pt x="3831" y="1858"/>
                  </a:moveTo>
                  <a:lnTo>
                    <a:pt x="3521" y="2322"/>
                  </a:lnTo>
                  <a:lnTo>
                    <a:pt x="3521" y="2128"/>
                  </a:lnTo>
                  <a:cubicBezTo>
                    <a:pt x="3521" y="1987"/>
                    <a:pt x="3638" y="1870"/>
                    <a:pt x="3779" y="1870"/>
                  </a:cubicBezTo>
                  <a:cubicBezTo>
                    <a:pt x="3792" y="1870"/>
                    <a:pt x="3818" y="1858"/>
                    <a:pt x="3831" y="1858"/>
                  </a:cubicBezTo>
                  <a:close/>
                  <a:moveTo>
                    <a:pt x="5017" y="1"/>
                  </a:moveTo>
                  <a:lnTo>
                    <a:pt x="5017" y="362"/>
                  </a:lnTo>
                  <a:lnTo>
                    <a:pt x="5005" y="362"/>
                  </a:lnTo>
                  <a:cubicBezTo>
                    <a:pt x="5005" y="362"/>
                    <a:pt x="4991" y="374"/>
                    <a:pt x="4979" y="374"/>
                  </a:cubicBezTo>
                  <a:cubicBezTo>
                    <a:pt x="4979" y="374"/>
                    <a:pt x="4966" y="388"/>
                    <a:pt x="4953" y="388"/>
                  </a:cubicBezTo>
                  <a:cubicBezTo>
                    <a:pt x="4940" y="388"/>
                    <a:pt x="4940" y="400"/>
                    <a:pt x="4927" y="400"/>
                  </a:cubicBezTo>
                  <a:cubicBezTo>
                    <a:pt x="4927" y="400"/>
                    <a:pt x="4914" y="400"/>
                    <a:pt x="4914" y="413"/>
                  </a:cubicBezTo>
                  <a:cubicBezTo>
                    <a:pt x="4902" y="413"/>
                    <a:pt x="4888" y="426"/>
                    <a:pt x="4876" y="426"/>
                  </a:cubicBezTo>
                  <a:lnTo>
                    <a:pt x="4862" y="439"/>
                  </a:lnTo>
                  <a:cubicBezTo>
                    <a:pt x="4837" y="452"/>
                    <a:pt x="4824" y="465"/>
                    <a:pt x="4798" y="477"/>
                  </a:cubicBezTo>
                  <a:cubicBezTo>
                    <a:pt x="4798" y="491"/>
                    <a:pt x="4785" y="491"/>
                    <a:pt x="4773" y="503"/>
                  </a:cubicBezTo>
                  <a:lnTo>
                    <a:pt x="4747" y="529"/>
                  </a:lnTo>
                  <a:cubicBezTo>
                    <a:pt x="4747" y="529"/>
                    <a:pt x="4733" y="542"/>
                    <a:pt x="4721" y="542"/>
                  </a:cubicBezTo>
                  <a:cubicBezTo>
                    <a:pt x="4721" y="555"/>
                    <a:pt x="4708" y="568"/>
                    <a:pt x="4695" y="580"/>
                  </a:cubicBezTo>
                  <a:lnTo>
                    <a:pt x="4682" y="594"/>
                  </a:lnTo>
                  <a:cubicBezTo>
                    <a:pt x="4669" y="606"/>
                    <a:pt x="4656" y="620"/>
                    <a:pt x="4656" y="632"/>
                  </a:cubicBezTo>
                  <a:cubicBezTo>
                    <a:pt x="4656" y="632"/>
                    <a:pt x="4644" y="632"/>
                    <a:pt x="4644" y="645"/>
                  </a:cubicBezTo>
                  <a:lnTo>
                    <a:pt x="4515" y="838"/>
                  </a:lnTo>
                  <a:cubicBezTo>
                    <a:pt x="4412" y="542"/>
                    <a:pt x="4114" y="323"/>
                    <a:pt x="3779" y="323"/>
                  </a:cubicBezTo>
                  <a:cubicBezTo>
                    <a:pt x="3148" y="323"/>
                    <a:pt x="2606" y="632"/>
                    <a:pt x="2271" y="1122"/>
                  </a:cubicBezTo>
                  <a:cubicBezTo>
                    <a:pt x="1948" y="632"/>
                    <a:pt x="1394" y="323"/>
                    <a:pt x="775" y="323"/>
                  </a:cubicBezTo>
                  <a:cubicBezTo>
                    <a:pt x="348" y="323"/>
                    <a:pt x="1" y="658"/>
                    <a:pt x="1" y="1096"/>
                  </a:cubicBezTo>
                  <a:cubicBezTo>
                    <a:pt x="1" y="1522"/>
                    <a:pt x="348" y="1870"/>
                    <a:pt x="775" y="1870"/>
                  </a:cubicBezTo>
                  <a:cubicBezTo>
                    <a:pt x="916" y="1870"/>
                    <a:pt x="1033" y="1987"/>
                    <a:pt x="1033" y="2128"/>
                  </a:cubicBezTo>
                  <a:lnTo>
                    <a:pt x="1033" y="2606"/>
                  </a:lnTo>
                  <a:cubicBezTo>
                    <a:pt x="606" y="2864"/>
                    <a:pt x="336" y="3328"/>
                    <a:pt x="336" y="3844"/>
                  </a:cubicBezTo>
                  <a:lnTo>
                    <a:pt x="336" y="3856"/>
                  </a:lnTo>
                  <a:lnTo>
                    <a:pt x="336" y="5223"/>
                  </a:lnTo>
                  <a:cubicBezTo>
                    <a:pt x="336" y="5842"/>
                    <a:pt x="735" y="6384"/>
                    <a:pt x="1290" y="6590"/>
                  </a:cubicBezTo>
                  <a:cubicBezTo>
                    <a:pt x="1033" y="6707"/>
                    <a:pt x="852" y="6977"/>
                    <a:pt x="852" y="7287"/>
                  </a:cubicBezTo>
                  <a:cubicBezTo>
                    <a:pt x="852" y="7713"/>
                    <a:pt x="1200" y="8061"/>
                    <a:pt x="1626" y="8061"/>
                  </a:cubicBezTo>
                  <a:lnTo>
                    <a:pt x="2322" y="8061"/>
                  </a:lnTo>
                  <a:cubicBezTo>
                    <a:pt x="2618" y="8061"/>
                    <a:pt x="2876" y="7894"/>
                    <a:pt x="3005" y="7622"/>
                  </a:cubicBezTo>
                  <a:lnTo>
                    <a:pt x="3483" y="6681"/>
                  </a:lnTo>
                  <a:lnTo>
                    <a:pt x="3560" y="6681"/>
                  </a:lnTo>
                  <a:lnTo>
                    <a:pt x="4037" y="7622"/>
                  </a:lnTo>
                  <a:cubicBezTo>
                    <a:pt x="4166" y="7894"/>
                    <a:pt x="4437" y="8061"/>
                    <a:pt x="4721" y="8061"/>
                  </a:cubicBezTo>
                  <a:lnTo>
                    <a:pt x="5418" y="8061"/>
                  </a:lnTo>
                  <a:cubicBezTo>
                    <a:pt x="5843" y="8061"/>
                    <a:pt x="6191" y="7713"/>
                    <a:pt x="6191" y="7287"/>
                  </a:cubicBezTo>
                  <a:cubicBezTo>
                    <a:pt x="6191" y="7042"/>
                    <a:pt x="6075" y="6823"/>
                    <a:pt x="5894" y="6681"/>
                  </a:cubicBezTo>
                  <a:lnTo>
                    <a:pt x="6307" y="6681"/>
                  </a:lnTo>
                  <a:cubicBezTo>
                    <a:pt x="6591" y="6681"/>
                    <a:pt x="6874" y="6630"/>
                    <a:pt x="7132" y="6539"/>
                  </a:cubicBezTo>
                  <a:lnTo>
                    <a:pt x="7674" y="7622"/>
                  </a:lnTo>
                  <a:cubicBezTo>
                    <a:pt x="7816" y="7894"/>
                    <a:pt x="8074" y="8061"/>
                    <a:pt x="8370" y="8061"/>
                  </a:cubicBezTo>
                  <a:lnTo>
                    <a:pt x="9054" y="8061"/>
                  </a:lnTo>
                  <a:cubicBezTo>
                    <a:pt x="9493" y="8061"/>
                    <a:pt x="9828" y="7713"/>
                    <a:pt x="9828" y="7287"/>
                  </a:cubicBezTo>
                  <a:cubicBezTo>
                    <a:pt x="9828" y="6848"/>
                    <a:pt x="9493" y="6513"/>
                    <a:pt x="9054" y="6513"/>
                  </a:cubicBezTo>
                  <a:lnTo>
                    <a:pt x="8848" y="6513"/>
                  </a:lnTo>
                  <a:lnTo>
                    <a:pt x="8384" y="5572"/>
                  </a:lnTo>
                  <a:cubicBezTo>
                    <a:pt x="8539" y="5340"/>
                    <a:pt x="8654" y="5094"/>
                    <a:pt x="8719" y="4824"/>
                  </a:cubicBezTo>
                  <a:cubicBezTo>
                    <a:pt x="9376" y="4553"/>
                    <a:pt x="9828" y="3896"/>
                    <a:pt x="9828" y="3160"/>
                  </a:cubicBezTo>
                  <a:cubicBezTo>
                    <a:pt x="9828" y="2721"/>
                    <a:pt x="9493" y="2386"/>
                    <a:pt x="9054" y="2386"/>
                  </a:cubicBezTo>
                  <a:lnTo>
                    <a:pt x="6785" y="2386"/>
                  </a:lnTo>
                  <a:lnTo>
                    <a:pt x="5972" y="749"/>
                  </a:lnTo>
                  <a:lnTo>
                    <a:pt x="5959" y="723"/>
                  </a:lnTo>
                  <a:cubicBezTo>
                    <a:pt x="5946" y="709"/>
                    <a:pt x="5933" y="684"/>
                    <a:pt x="5933" y="671"/>
                  </a:cubicBezTo>
                  <a:cubicBezTo>
                    <a:pt x="5920" y="671"/>
                    <a:pt x="5920" y="671"/>
                    <a:pt x="5920" y="658"/>
                  </a:cubicBezTo>
                  <a:cubicBezTo>
                    <a:pt x="5908" y="645"/>
                    <a:pt x="5908" y="632"/>
                    <a:pt x="5894" y="620"/>
                  </a:cubicBezTo>
                  <a:cubicBezTo>
                    <a:pt x="5882" y="620"/>
                    <a:pt x="5882" y="606"/>
                    <a:pt x="5868" y="594"/>
                  </a:cubicBezTo>
                  <a:lnTo>
                    <a:pt x="5843" y="568"/>
                  </a:lnTo>
                  <a:cubicBezTo>
                    <a:pt x="5843" y="555"/>
                    <a:pt x="5830" y="555"/>
                    <a:pt x="5830" y="542"/>
                  </a:cubicBezTo>
                  <a:cubicBezTo>
                    <a:pt x="5817" y="542"/>
                    <a:pt x="5804" y="529"/>
                    <a:pt x="5791" y="517"/>
                  </a:cubicBezTo>
                  <a:lnTo>
                    <a:pt x="5779" y="503"/>
                  </a:lnTo>
                  <a:cubicBezTo>
                    <a:pt x="5753" y="491"/>
                    <a:pt x="5739" y="477"/>
                    <a:pt x="5727" y="452"/>
                  </a:cubicBezTo>
                  <a:cubicBezTo>
                    <a:pt x="5714" y="452"/>
                    <a:pt x="5714" y="452"/>
                    <a:pt x="5701" y="439"/>
                  </a:cubicBezTo>
                  <a:cubicBezTo>
                    <a:pt x="5688" y="439"/>
                    <a:pt x="5675" y="426"/>
                    <a:pt x="5662" y="426"/>
                  </a:cubicBezTo>
                  <a:cubicBezTo>
                    <a:pt x="5662" y="413"/>
                    <a:pt x="5650" y="413"/>
                    <a:pt x="5636" y="413"/>
                  </a:cubicBezTo>
                  <a:cubicBezTo>
                    <a:pt x="5624" y="400"/>
                    <a:pt x="5610" y="400"/>
                    <a:pt x="5598" y="388"/>
                  </a:cubicBezTo>
                  <a:cubicBezTo>
                    <a:pt x="5598" y="388"/>
                    <a:pt x="5585" y="388"/>
                    <a:pt x="5572" y="374"/>
                  </a:cubicBezTo>
                  <a:cubicBezTo>
                    <a:pt x="5559" y="374"/>
                    <a:pt x="5546" y="362"/>
                    <a:pt x="5533" y="362"/>
                  </a:cubicBezTo>
                  <a:lnTo>
                    <a:pt x="5521" y="362"/>
                  </a:lnTo>
                  <a:cubicBezTo>
                    <a:pt x="5521" y="348"/>
                    <a:pt x="5507" y="348"/>
                    <a:pt x="5495" y="348"/>
                  </a:cubicBezTo>
                  <a:cubicBezTo>
                    <a:pt x="5495" y="348"/>
                    <a:pt x="5481" y="348"/>
                    <a:pt x="5469" y="336"/>
                  </a:cubicBezTo>
                  <a:lnTo>
                    <a:pt x="5443" y="336"/>
                  </a:lnTo>
                  <a:cubicBezTo>
                    <a:pt x="5430" y="336"/>
                    <a:pt x="5404" y="323"/>
                    <a:pt x="5378" y="323"/>
                  </a:cubicBezTo>
                  <a:lnTo>
                    <a:pt x="5185" y="323"/>
                  </a:lnTo>
                  <a:lnTo>
                    <a:pt x="5017" y="1"/>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21"/>
            <p:cNvSpPr/>
            <p:nvPr/>
          </p:nvSpPr>
          <p:spPr>
            <a:xfrm>
              <a:off x="1756402" y="1515501"/>
              <a:ext cx="0" cy="42"/>
            </a:xfrm>
            <a:custGeom>
              <a:rect b="b" l="l" r="r" t="t"/>
              <a:pathLst>
                <a:path extrusionOk="0" h="1" w="0">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21"/>
            <p:cNvSpPr/>
            <p:nvPr/>
          </p:nvSpPr>
          <p:spPr>
            <a:xfrm>
              <a:off x="1607644" y="1735599"/>
              <a:ext cx="81196" cy="79602"/>
            </a:xfrm>
            <a:custGeom>
              <a:rect b="b" l="l" r="r" t="t"/>
              <a:pathLst>
                <a:path extrusionOk="0" h="1898" w="1936">
                  <a:moveTo>
                    <a:pt x="1638" y="0"/>
                  </a:moveTo>
                  <a:cubicBezTo>
                    <a:pt x="1543" y="0"/>
                    <a:pt x="1452" y="53"/>
                    <a:pt x="1406" y="144"/>
                  </a:cubicBezTo>
                  <a:lnTo>
                    <a:pt x="787" y="1382"/>
                  </a:lnTo>
                  <a:lnTo>
                    <a:pt x="259" y="1382"/>
                  </a:lnTo>
                  <a:cubicBezTo>
                    <a:pt x="116" y="1382"/>
                    <a:pt x="1" y="1485"/>
                    <a:pt x="1" y="1640"/>
                  </a:cubicBezTo>
                  <a:cubicBezTo>
                    <a:pt x="1" y="1782"/>
                    <a:pt x="116" y="1898"/>
                    <a:pt x="259" y="1898"/>
                  </a:cubicBezTo>
                  <a:lnTo>
                    <a:pt x="955" y="1898"/>
                  </a:lnTo>
                  <a:cubicBezTo>
                    <a:pt x="1045" y="1898"/>
                    <a:pt x="1136" y="1834"/>
                    <a:pt x="1187" y="1743"/>
                  </a:cubicBezTo>
                  <a:lnTo>
                    <a:pt x="1870" y="376"/>
                  </a:lnTo>
                  <a:cubicBezTo>
                    <a:pt x="1935" y="247"/>
                    <a:pt x="1884" y="92"/>
                    <a:pt x="1755" y="28"/>
                  </a:cubicBezTo>
                  <a:cubicBezTo>
                    <a:pt x="1717" y="9"/>
                    <a:pt x="1677" y="0"/>
                    <a:pt x="163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21"/>
            <p:cNvSpPr/>
            <p:nvPr/>
          </p:nvSpPr>
          <p:spPr>
            <a:xfrm>
              <a:off x="1707166" y="1735599"/>
              <a:ext cx="81196" cy="79602"/>
            </a:xfrm>
            <a:custGeom>
              <a:rect b="b" l="l" r="r" t="t"/>
              <a:pathLst>
                <a:path extrusionOk="0" h="1898" w="1936">
                  <a:moveTo>
                    <a:pt x="299" y="0"/>
                  </a:moveTo>
                  <a:cubicBezTo>
                    <a:pt x="259" y="0"/>
                    <a:pt x="219" y="9"/>
                    <a:pt x="181" y="28"/>
                  </a:cubicBezTo>
                  <a:cubicBezTo>
                    <a:pt x="52" y="92"/>
                    <a:pt x="1" y="247"/>
                    <a:pt x="65" y="376"/>
                  </a:cubicBezTo>
                  <a:lnTo>
                    <a:pt x="761" y="1743"/>
                  </a:lnTo>
                  <a:cubicBezTo>
                    <a:pt x="801" y="1834"/>
                    <a:pt x="890" y="1898"/>
                    <a:pt x="981" y="1898"/>
                  </a:cubicBezTo>
                  <a:lnTo>
                    <a:pt x="1678" y="1898"/>
                  </a:lnTo>
                  <a:cubicBezTo>
                    <a:pt x="1819" y="1898"/>
                    <a:pt x="1935" y="1782"/>
                    <a:pt x="1935" y="1640"/>
                  </a:cubicBezTo>
                  <a:cubicBezTo>
                    <a:pt x="1935" y="1485"/>
                    <a:pt x="1819" y="1382"/>
                    <a:pt x="1678" y="1382"/>
                  </a:cubicBezTo>
                  <a:lnTo>
                    <a:pt x="1148" y="1382"/>
                  </a:lnTo>
                  <a:lnTo>
                    <a:pt x="529" y="144"/>
                  </a:lnTo>
                  <a:cubicBezTo>
                    <a:pt x="484" y="53"/>
                    <a:pt x="393" y="0"/>
                    <a:pt x="29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21"/>
            <p:cNvSpPr/>
            <p:nvPr/>
          </p:nvSpPr>
          <p:spPr>
            <a:xfrm>
              <a:off x="1571953" y="1533913"/>
              <a:ext cx="64965" cy="108205"/>
            </a:xfrm>
            <a:custGeom>
              <a:rect b="b" l="l" r="r" t="t"/>
              <a:pathLst>
                <a:path extrusionOk="0" h="2580" w="1549">
                  <a:moveTo>
                    <a:pt x="259" y="0"/>
                  </a:moveTo>
                  <a:cubicBezTo>
                    <a:pt x="116" y="0"/>
                    <a:pt x="1" y="104"/>
                    <a:pt x="1" y="258"/>
                  </a:cubicBezTo>
                  <a:cubicBezTo>
                    <a:pt x="1" y="401"/>
                    <a:pt x="116" y="516"/>
                    <a:pt x="259" y="516"/>
                  </a:cubicBezTo>
                  <a:cubicBezTo>
                    <a:pt x="684" y="516"/>
                    <a:pt x="1032" y="852"/>
                    <a:pt x="1032" y="1290"/>
                  </a:cubicBezTo>
                  <a:lnTo>
                    <a:pt x="1032" y="2322"/>
                  </a:lnTo>
                  <a:cubicBezTo>
                    <a:pt x="1032" y="2464"/>
                    <a:pt x="1148" y="2580"/>
                    <a:pt x="1290" y="2580"/>
                  </a:cubicBezTo>
                  <a:cubicBezTo>
                    <a:pt x="1432" y="2580"/>
                    <a:pt x="1548" y="2464"/>
                    <a:pt x="1548" y="2322"/>
                  </a:cubicBezTo>
                  <a:lnTo>
                    <a:pt x="1548" y="1290"/>
                  </a:lnTo>
                  <a:cubicBezTo>
                    <a:pt x="1548" y="568"/>
                    <a:pt x="967" y="0"/>
                    <a:pt x="25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21"/>
            <p:cNvSpPr/>
            <p:nvPr/>
          </p:nvSpPr>
          <p:spPr>
            <a:xfrm>
              <a:off x="1654700" y="1533913"/>
              <a:ext cx="64965" cy="108205"/>
            </a:xfrm>
            <a:custGeom>
              <a:rect b="b" l="l" r="r" t="t"/>
              <a:pathLst>
                <a:path extrusionOk="0" h="2580" w="1549">
                  <a:moveTo>
                    <a:pt x="1290" y="0"/>
                  </a:moveTo>
                  <a:cubicBezTo>
                    <a:pt x="581" y="0"/>
                    <a:pt x="0" y="568"/>
                    <a:pt x="0" y="1290"/>
                  </a:cubicBezTo>
                  <a:lnTo>
                    <a:pt x="0" y="2322"/>
                  </a:lnTo>
                  <a:cubicBezTo>
                    <a:pt x="0" y="2464"/>
                    <a:pt x="117" y="2580"/>
                    <a:pt x="258" y="2580"/>
                  </a:cubicBezTo>
                  <a:cubicBezTo>
                    <a:pt x="401" y="2580"/>
                    <a:pt x="516" y="2464"/>
                    <a:pt x="516" y="2322"/>
                  </a:cubicBezTo>
                  <a:lnTo>
                    <a:pt x="516" y="1290"/>
                  </a:lnTo>
                  <a:cubicBezTo>
                    <a:pt x="516" y="852"/>
                    <a:pt x="865" y="516"/>
                    <a:pt x="1290" y="516"/>
                  </a:cubicBezTo>
                  <a:cubicBezTo>
                    <a:pt x="1432" y="516"/>
                    <a:pt x="1548" y="401"/>
                    <a:pt x="1548" y="258"/>
                  </a:cubicBezTo>
                  <a:cubicBezTo>
                    <a:pt x="1548" y="104"/>
                    <a:pt x="1432" y="0"/>
                    <a:pt x="129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21"/>
            <p:cNvSpPr/>
            <p:nvPr/>
          </p:nvSpPr>
          <p:spPr>
            <a:xfrm>
              <a:off x="1615235" y="1620434"/>
              <a:ext cx="288296" cy="136934"/>
            </a:xfrm>
            <a:custGeom>
              <a:rect b="b" l="l" r="r" t="t"/>
              <a:pathLst>
                <a:path extrusionOk="0" h="3265" w="6874">
                  <a:moveTo>
                    <a:pt x="258" y="1"/>
                  </a:moveTo>
                  <a:cubicBezTo>
                    <a:pt x="116" y="1"/>
                    <a:pt x="0" y="104"/>
                    <a:pt x="0" y="259"/>
                  </a:cubicBezTo>
                  <a:cubicBezTo>
                    <a:pt x="0" y="401"/>
                    <a:pt x="116" y="517"/>
                    <a:pt x="258" y="517"/>
                  </a:cubicBezTo>
                  <a:cubicBezTo>
                    <a:pt x="265" y="516"/>
                    <a:pt x="272" y="516"/>
                    <a:pt x="278" y="516"/>
                  </a:cubicBezTo>
                  <a:cubicBezTo>
                    <a:pt x="501" y="516"/>
                    <a:pt x="683" y="717"/>
                    <a:pt x="683" y="943"/>
                  </a:cubicBezTo>
                  <a:lnTo>
                    <a:pt x="683" y="3006"/>
                  </a:lnTo>
                  <a:cubicBezTo>
                    <a:pt x="683" y="3148"/>
                    <a:pt x="800" y="3264"/>
                    <a:pt x="941" y="3264"/>
                  </a:cubicBezTo>
                  <a:lnTo>
                    <a:pt x="4759" y="3264"/>
                  </a:lnTo>
                  <a:cubicBezTo>
                    <a:pt x="5933" y="3264"/>
                    <a:pt x="6874" y="2233"/>
                    <a:pt x="6719" y="1033"/>
                  </a:cubicBezTo>
                  <a:lnTo>
                    <a:pt x="3701" y="1033"/>
                  </a:lnTo>
                  <a:lnTo>
                    <a:pt x="2606" y="259"/>
                  </a:lnTo>
                  <a:cubicBezTo>
                    <a:pt x="2606" y="104"/>
                    <a:pt x="2489" y="1"/>
                    <a:pt x="234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21"/>
            <p:cNvSpPr/>
            <p:nvPr/>
          </p:nvSpPr>
          <p:spPr>
            <a:xfrm>
              <a:off x="1756402" y="1620434"/>
              <a:ext cx="184494" cy="64965"/>
            </a:xfrm>
            <a:custGeom>
              <a:rect b="b" l="l" r="r" t="t"/>
              <a:pathLst>
                <a:path extrusionOk="0" h="1549" w="4399">
                  <a:moveTo>
                    <a:pt x="361" y="1"/>
                  </a:moveTo>
                  <a:cubicBezTo>
                    <a:pt x="220" y="1"/>
                    <a:pt x="103" y="104"/>
                    <a:pt x="103" y="259"/>
                  </a:cubicBezTo>
                  <a:lnTo>
                    <a:pt x="103" y="943"/>
                  </a:lnTo>
                  <a:cubicBezTo>
                    <a:pt x="103" y="1020"/>
                    <a:pt x="91" y="1084"/>
                    <a:pt x="52" y="1162"/>
                  </a:cubicBezTo>
                  <a:cubicBezTo>
                    <a:pt x="0" y="1239"/>
                    <a:pt x="0" y="1330"/>
                    <a:pt x="52" y="1420"/>
                  </a:cubicBezTo>
                  <a:cubicBezTo>
                    <a:pt x="91" y="1497"/>
                    <a:pt x="181" y="1549"/>
                    <a:pt x="271" y="1549"/>
                  </a:cubicBezTo>
                  <a:lnTo>
                    <a:pt x="3109" y="1549"/>
                  </a:lnTo>
                  <a:cubicBezTo>
                    <a:pt x="3831" y="1549"/>
                    <a:pt x="4398" y="969"/>
                    <a:pt x="4398" y="259"/>
                  </a:cubicBezTo>
                  <a:cubicBezTo>
                    <a:pt x="4398" y="104"/>
                    <a:pt x="4282" y="1"/>
                    <a:pt x="4140"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21"/>
            <p:cNvSpPr/>
            <p:nvPr/>
          </p:nvSpPr>
          <p:spPr>
            <a:xfrm>
              <a:off x="1586003" y="1620434"/>
              <a:ext cx="79560" cy="136934"/>
            </a:xfrm>
            <a:custGeom>
              <a:rect b="b" l="l" r="r" t="t"/>
              <a:pathLst>
                <a:path extrusionOk="0" h="3265" w="1897">
                  <a:moveTo>
                    <a:pt x="964" y="1"/>
                  </a:moveTo>
                  <a:cubicBezTo>
                    <a:pt x="957" y="1"/>
                    <a:pt x="949" y="1"/>
                    <a:pt x="942" y="1"/>
                  </a:cubicBezTo>
                  <a:cubicBezTo>
                    <a:pt x="414" y="1"/>
                    <a:pt x="1" y="439"/>
                    <a:pt x="1" y="955"/>
                  </a:cubicBezTo>
                  <a:lnTo>
                    <a:pt x="1" y="2322"/>
                  </a:lnTo>
                  <a:cubicBezTo>
                    <a:pt x="1" y="2838"/>
                    <a:pt x="426" y="3264"/>
                    <a:pt x="955" y="3264"/>
                  </a:cubicBezTo>
                  <a:lnTo>
                    <a:pt x="1896" y="3264"/>
                  </a:lnTo>
                  <a:lnTo>
                    <a:pt x="1896" y="943"/>
                  </a:lnTo>
                  <a:cubicBezTo>
                    <a:pt x="1896" y="421"/>
                    <a:pt x="1483" y="1"/>
                    <a:pt x="96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21"/>
            <p:cNvSpPr/>
            <p:nvPr/>
          </p:nvSpPr>
          <p:spPr>
            <a:xfrm>
              <a:off x="1586003" y="1620434"/>
              <a:ext cx="79560" cy="79015"/>
            </a:xfrm>
            <a:custGeom>
              <a:rect b="b" l="l" r="r" t="t"/>
              <a:pathLst>
                <a:path extrusionOk="0" h="1884" w="1897">
                  <a:moveTo>
                    <a:pt x="955" y="1"/>
                  </a:moveTo>
                  <a:cubicBezTo>
                    <a:pt x="426" y="1"/>
                    <a:pt x="1" y="414"/>
                    <a:pt x="1" y="943"/>
                  </a:cubicBezTo>
                  <a:cubicBezTo>
                    <a:pt x="1" y="1459"/>
                    <a:pt x="426" y="1884"/>
                    <a:pt x="955" y="1884"/>
                  </a:cubicBezTo>
                  <a:cubicBezTo>
                    <a:pt x="1471" y="1884"/>
                    <a:pt x="1896" y="1459"/>
                    <a:pt x="1896" y="943"/>
                  </a:cubicBezTo>
                  <a:cubicBezTo>
                    <a:pt x="1896" y="414"/>
                    <a:pt x="1471" y="1"/>
                    <a:pt x="955"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21"/>
            <p:cNvSpPr/>
            <p:nvPr/>
          </p:nvSpPr>
          <p:spPr>
            <a:xfrm>
              <a:off x="1687161" y="1714042"/>
              <a:ext cx="21683" cy="43324"/>
            </a:xfrm>
            <a:custGeom>
              <a:rect b="b" l="l" r="r" t="t"/>
              <a:pathLst>
                <a:path extrusionOk="0" h="1033" w="517">
                  <a:moveTo>
                    <a:pt x="258" y="1"/>
                  </a:moveTo>
                  <a:cubicBezTo>
                    <a:pt x="117" y="1"/>
                    <a:pt x="0" y="116"/>
                    <a:pt x="0" y="259"/>
                  </a:cubicBezTo>
                  <a:lnTo>
                    <a:pt x="0" y="1032"/>
                  </a:lnTo>
                  <a:lnTo>
                    <a:pt x="516" y="1032"/>
                  </a:lnTo>
                  <a:lnTo>
                    <a:pt x="516" y="259"/>
                  </a:lnTo>
                  <a:cubicBezTo>
                    <a:pt x="516" y="116"/>
                    <a:pt x="401" y="1"/>
                    <a:pt x="25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21"/>
            <p:cNvSpPr/>
            <p:nvPr/>
          </p:nvSpPr>
          <p:spPr>
            <a:xfrm>
              <a:off x="1773681" y="1714042"/>
              <a:ext cx="21683" cy="43324"/>
            </a:xfrm>
            <a:custGeom>
              <a:rect b="b" l="l" r="r" t="t"/>
              <a:pathLst>
                <a:path extrusionOk="0" h="1033" w="517">
                  <a:moveTo>
                    <a:pt x="259" y="1"/>
                  </a:moveTo>
                  <a:cubicBezTo>
                    <a:pt x="117" y="1"/>
                    <a:pt x="1" y="116"/>
                    <a:pt x="1" y="259"/>
                  </a:cubicBezTo>
                  <a:lnTo>
                    <a:pt x="1" y="1032"/>
                  </a:lnTo>
                  <a:lnTo>
                    <a:pt x="517" y="1032"/>
                  </a:lnTo>
                  <a:lnTo>
                    <a:pt x="517" y="259"/>
                  </a:ln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21"/>
            <p:cNvSpPr/>
            <p:nvPr/>
          </p:nvSpPr>
          <p:spPr>
            <a:xfrm>
              <a:off x="1730400" y="1714042"/>
              <a:ext cx="21683" cy="43324"/>
            </a:xfrm>
            <a:custGeom>
              <a:rect b="b" l="l" r="r" t="t"/>
              <a:pathLst>
                <a:path extrusionOk="0" h="1033" w="517">
                  <a:moveTo>
                    <a:pt x="259" y="1"/>
                  </a:moveTo>
                  <a:cubicBezTo>
                    <a:pt x="118" y="1"/>
                    <a:pt x="1" y="116"/>
                    <a:pt x="1" y="259"/>
                  </a:cubicBezTo>
                  <a:lnTo>
                    <a:pt x="1" y="1032"/>
                  </a:lnTo>
                  <a:lnTo>
                    <a:pt x="517" y="1032"/>
                  </a:lnTo>
                  <a:lnTo>
                    <a:pt x="517" y="259"/>
                  </a:lnTo>
                  <a:cubicBezTo>
                    <a:pt x="517"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21"/>
            <p:cNvSpPr/>
            <p:nvPr/>
          </p:nvSpPr>
          <p:spPr>
            <a:xfrm>
              <a:off x="1702846" y="1533577"/>
              <a:ext cx="79560" cy="165873"/>
            </a:xfrm>
            <a:custGeom>
              <a:rect b="b" l="l" r="r" t="t"/>
              <a:pathLst>
                <a:path extrusionOk="0" h="3955" w="1897">
                  <a:moveTo>
                    <a:pt x="1645" y="1"/>
                  </a:moveTo>
                  <a:cubicBezTo>
                    <a:pt x="1555" y="1"/>
                    <a:pt x="1470" y="40"/>
                    <a:pt x="1419" y="112"/>
                  </a:cubicBezTo>
                  <a:lnTo>
                    <a:pt x="52" y="2175"/>
                  </a:lnTo>
                  <a:cubicBezTo>
                    <a:pt x="27" y="2227"/>
                    <a:pt x="1" y="2278"/>
                    <a:pt x="1" y="2330"/>
                  </a:cubicBezTo>
                  <a:lnTo>
                    <a:pt x="1" y="3014"/>
                  </a:lnTo>
                  <a:cubicBezTo>
                    <a:pt x="1" y="3530"/>
                    <a:pt x="426" y="3955"/>
                    <a:pt x="955" y="3955"/>
                  </a:cubicBezTo>
                  <a:cubicBezTo>
                    <a:pt x="1471" y="3955"/>
                    <a:pt x="1896" y="3530"/>
                    <a:pt x="1896" y="3014"/>
                  </a:cubicBezTo>
                  <a:lnTo>
                    <a:pt x="1896" y="266"/>
                  </a:lnTo>
                  <a:cubicBezTo>
                    <a:pt x="1896" y="151"/>
                    <a:pt x="1819" y="48"/>
                    <a:pt x="1716" y="8"/>
                  </a:cubicBezTo>
                  <a:cubicBezTo>
                    <a:pt x="1692" y="3"/>
                    <a:pt x="1669" y="1"/>
                    <a:pt x="1645"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21"/>
            <p:cNvSpPr/>
            <p:nvPr/>
          </p:nvSpPr>
          <p:spPr>
            <a:xfrm>
              <a:off x="1759128" y="1533829"/>
              <a:ext cx="181768" cy="281375"/>
            </a:xfrm>
            <a:custGeom>
              <a:rect b="b" l="l" r="r" t="t"/>
              <a:pathLst>
                <a:path extrusionOk="0" h="6709" w="4334">
                  <a:moveTo>
                    <a:pt x="297" y="1"/>
                  </a:moveTo>
                  <a:cubicBezTo>
                    <a:pt x="258" y="1"/>
                    <a:pt x="218" y="10"/>
                    <a:pt x="181" y="28"/>
                  </a:cubicBezTo>
                  <a:cubicBezTo>
                    <a:pt x="52" y="93"/>
                    <a:pt x="0" y="248"/>
                    <a:pt x="64" y="364"/>
                  </a:cubicBezTo>
                  <a:lnTo>
                    <a:pt x="3159" y="6554"/>
                  </a:lnTo>
                  <a:cubicBezTo>
                    <a:pt x="3211" y="6645"/>
                    <a:pt x="3302" y="6709"/>
                    <a:pt x="3391" y="6709"/>
                  </a:cubicBezTo>
                  <a:lnTo>
                    <a:pt x="4075" y="6709"/>
                  </a:lnTo>
                  <a:cubicBezTo>
                    <a:pt x="4217" y="6709"/>
                    <a:pt x="4333" y="6593"/>
                    <a:pt x="4333" y="6451"/>
                  </a:cubicBezTo>
                  <a:cubicBezTo>
                    <a:pt x="4333" y="6296"/>
                    <a:pt x="4217" y="6193"/>
                    <a:pt x="4075" y="6193"/>
                  </a:cubicBezTo>
                  <a:lnTo>
                    <a:pt x="3546" y="6193"/>
                  </a:lnTo>
                  <a:lnTo>
                    <a:pt x="528" y="145"/>
                  </a:lnTo>
                  <a:cubicBezTo>
                    <a:pt x="483" y="53"/>
                    <a:pt x="392" y="1"/>
                    <a:pt x="29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121"/>
          <p:cNvGrpSpPr/>
          <p:nvPr/>
        </p:nvGrpSpPr>
        <p:grpSpPr>
          <a:xfrm>
            <a:off x="2175586" y="4153449"/>
            <a:ext cx="412732" cy="412732"/>
            <a:chOff x="2175586" y="4153449"/>
            <a:chExt cx="412732" cy="412732"/>
          </a:xfrm>
        </p:grpSpPr>
        <p:sp>
          <p:nvSpPr>
            <p:cNvPr id="4885" name="Google Shape;4885;p121"/>
            <p:cNvSpPr/>
            <p:nvPr/>
          </p:nvSpPr>
          <p:spPr>
            <a:xfrm>
              <a:off x="2175586" y="4153449"/>
              <a:ext cx="412732" cy="412732"/>
            </a:xfrm>
            <a:custGeom>
              <a:rect b="b" l="l" r="r" t="t"/>
              <a:pathLst>
                <a:path extrusionOk="0" h="9841" w="9841">
                  <a:moveTo>
                    <a:pt x="3744" y="3449"/>
                  </a:moveTo>
                  <a:cubicBezTo>
                    <a:pt x="3741" y="3454"/>
                    <a:pt x="3741" y="3462"/>
                    <a:pt x="3741" y="3470"/>
                  </a:cubicBezTo>
                  <a:cubicBezTo>
                    <a:pt x="3727" y="3496"/>
                    <a:pt x="3727" y="3535"/>
                    <a:pt x="3715" y="3561"/>
                  </a:cubicBezTo>
                  <a:lnTo>
                    <a:pt x="3676" y="3483"/>
                  </a:lnTo>
                  <a:lnTo>
                    <a:pt x="3744" y="3449"/>
                  </a:lnTo>
                  <a:close/>
                  <a:moveTo>
                    <a:pt x="2334" y="4269"/>
                  </a:moveTo>
                  <a:lnTo>
                    <a:pt x="2386" y="4373"/>
                  </a:lnTo>
                  <a:cubicBezTo>
                    <a:pt x="2374" y="4360"/>
                    <a:pt x="2348" y="4360"/>
                    <a:pt x="2322" y="4347"/>
                  </a:cubicBezTo>
                  <a:cubicBezTo>
                    <a:pt x="2334" y="4321"/>
                    <a:pt x="2334" y="4295"/>
                    <a:pt x="2334" y="4269"/>
                  </a:cubicBezTo>
                  <a:close/>
                  <a:moveTo>
                    <a:pt x="3896" y="4269"/>
                  </a:moveTo>
                  <a:lnTo>
                    <a:pt x="3934" y="4373"/>
                  </a:lnTo>
                  <a:cubicBezTo>
                    <a:pt x="3921" y="4360"/>
                    <a:pt x="3896" y="4360"/>
                    <a:pt x="3870" y="4347"/>
                  </a:cubicBezTo>
                  <a:cubicBezTo>
                    <a:pt x="3882" y="4321"/>
                    <a:pt x="3882" y="4295"/>
                    <a:pt x="3896" y="4269"/>
                  </a:cubicBezTo>
                  <a:close/>
                  <a:moveTo>
                    <a:pt x="5443" y="4269"/>
                  </a:moveTo>
                  <a:lnTo>
                    <a:pt x="5495" y="4373"/>
                  </a:lnTo>
                  <a:cubicBezTo>
                    <a:pt x="5469" y="4360"/>
                    <a:pt x="5443" y="4360"/>
                    <a:pt x="5417" y="4347"/>
                  </a:cubicBezTo>
                  <a:cubicBezTo>
                    <a:pt x="5430" y="4321"/>
                    <a:pt x="5430" y="4295"/>
                    <a:pt x="5443" y="4269"/>
                  </a:cubicBezTo>
                  <a:close/>
                  <a:moveTo>
                    <a:pt x="6991" y="4269"/>
                  </a:moveTo>
                  <a:lnTo>
                    <a:pt x="7042" y="4373"/>
                  </a:lnTo>
                  <a:cubicBezTo>
                    <a:pt x="7017" y="4360"/>
                    <a:pt x="6991" y="4360"/>
                    <a:pt x="6977" y="4347"/>
                  </a:cubicBezTo>
                  <a:cubicBezTo>
                    <a:pt x="6977" y="4321"/>
                    <a:pt x="6991" y="4295"/>
                    <a:pt x="6991" y="4269"/>
                  </a:cubicBezTo>
                  <a:close/>
                  <a:moveTo>
                    <a:pt x="2799" y="4824"/>
                  </a:moveTo>
                  <a:lnTo>
                    <a:pt x="2799" y="4824"/>
                  </a:lnTo>
                  <a:cubicBezTo>
                    <a:pt x="2812" y="4837"/>
                    <a:pt x="2838" y="4837"/>
                    <a:pt x="2864" y="4850"/>
                  </a:cubicBezTo>
                  <a:cubicBezTo>
                    <a:pt x="2850" y="4876"/>
                    <a:pt x="2850" y="4902"/>
                    <a:pt x="2850" y="4928"/>
                  </a:cubicBezTo>
                  <a:lnTo>
                    <a:pt x="2799" y="4824"/>
                  </a:lnTo>
                  <a:close/>
                  <a:moveTo>
                    <a:pt x="4346" y="4824"/>
                  </a:moveTo>
                  <a:lnTo>
                    <a:pt x="4346" y="4824"/>
                  </a:lnTo>
                  <a:cubicBezTo>
                    <a:pt x="4372" y="4837"/>
                    <a:pt x="4386" y="4837"/>
                    <a:pt x="4411" y="4850"/>
                  </a:cubicBezTo>
                  <a:cubicBezTo>
                    <a:pt x="4411" y="4876"/>
                    <a:pt x="4398" y="4902"/>
                    <a:pt x="4398" y="4928"/>
                  </a:cubicBezTo>
                  <a:lnTo>
                    <a:pt x="4346" y="4824"/>
                  </a:lnTo>
                  <a:close/>
                  <a:moveTo>
                    <a:pt x="5894" y="4824"/>
                  </a:moveTo>
                  <a:cubicBezTo>
                    <a:pt x="5920" y="4837"/>
                    <a:pt x="5933" y="4837"/>
                    <a:pt x="5959" y="4850"/>
                  </a:cubicBezTo>
                  <a:cubicBezTo>
                    <a:pt x="5959" y="4876"/>
                    <a:pt x="5946" y="4902"/>
                    <a:pt x="5946" y="4928"/>
                  </a:cubicBezTo>
                  <a:lnTo>
                    <a:pt x="5894" y="4824"/>
                  </a:lnTo>
                  <a:close/>
                  <a:moveTo>
                    <a:pt x="7442" y="4824"/>
                  </a:moveTo>
                  <a:cubicBezTo>
                    <a:pt x="7467" y="4837"/>
                    <a:pt x="7493" y="4837"/>
                    <a:pt x="7507" y="4850"/>
                  </a:cubicBezTo>
                  <a:cubicBezTo>
                    <a:pt x="7507" y="4876"/>
                    <a:pt x="7493" y="4902"/>
                    <a:pt x="7493" y="4928"/>
                  </a:cubicBezTo>
                  <a:lnTo>
                    <a:pt x="7442" y="4824"/>
                  </a:lnTo>
                  <a:close/>
                  <a:moveTo>
                    <a:pt x="3019" y="5636"/>
                  </a:moveTo>
                  <a:lnTo>
                    <a:pt x="3122" y="5830"/>
                  </a:lnTo>
                  <a:cubicBezTo>
                    <a:pt x="3211" y="6023"/>
                    <a:pt x="3392" y="6166"/>
                    <a:pt x="3598" y="6230"/>
                  </a:cubicBezTo>
                  <a:cubicBezTo>
                    <a:pt x="3573" y="6256"/>
                    <a:pt x="3547" y="6281"/>
                    <a:pt x="3534" y="6307"/>
                  </a:cubicBezTo>
                  <a:cubicBezTo>
                    <a:pt x="3483" y="6372"/>
                    <a:pt x="3444" y="6424"/>
                    <a:pt x="3405" y="6488"/>
                  </a:cubicBezTo>
                  <a:cubicBezTo>
                    <a:pt x="3366" y="6424"/>
                    <a:pt x="3315" y="6372"/>
                    <a:pt x="3276" y="6307"/>
                  </a:cubicBezTo>
                  <a:cubicBezTo>
                    <a:pt x="3160" y="6152"/>
                    <a:pt x="3031" y="6023"/>
                    <a:pt x="2902" y="5920"/>
                  </a:cubicBezTo>
                  <a:cubicBezTo>
                    <a:pt x="2941" y="5856"/>
                    <a:pt x="2967" y="5791"/>
                    <a:pt x="2993" y="5727"/>
                  </a:cubicBezTo>
                  <a:cubicBezTo>
                    <a:pt x="3005" y="5701"/>
                    <a:pt x="3019" y="5662"/>
                    <a:pt x="3019" y="5636"/>
                  </a:cubicBezTo>
                  <a:close/>
                  <a:moveTo>
                    <a:pt x="6114" y="5636"/>
                  </a:moveTo>
                  <a:lnTo>
                    <a:pt x="6217" y="5830"/>
                  </a:lnTo>
                  <a:cubicBezTo>
                    <a:pt x="6307" y="6011"/>
                    <a:pt x="6462" y="6140"/>
                    <a:pt x="6642" y="6204"/>
                  </a:cubicBezTo>
                  <a:cubicBezTo>
                    <a:pt x="6616" y="6243"/>
                    <a:pt x="6590" y="6269"/>
                    <a:pt x="6565" y="6307"/>
                  </a:cubicBezTo>
                  <a:cubicBezTo>
                    <a:pt x="6513" y="6372"/>
                    <a:pt x="6475" y="6424"/>
                    <a:pt x="6436" y="6488"/>
                  </a:cubicBezTo>
                  <a:cubicBezTo>
                    <a:pt x="6384" y="6424"/>
                    <a:pt x="6346" y="6372"/>
                    <a:pt x="6307" y="6307"/>
                  </a:cubicBezTo>
                  <a:cubicBezTo>
                    <a:pt x="6204" y="6178"/>
                    <a:pt x="6088" y="6063"/>
                    <a:pt x="5971" y="5959"/>
                  </a:cubicBezTo>
                  <a:cubicBezTo>
                    <a:pt x="6023" y="5894"/>
                    <a:pt x="6062" y="5817"/>
                    <a:pt x="6088" y="5727"/>
                  </a:cubicBezTo>
                  <a:cubicBezTo>
                    <a:pt x="6100" y="5701"/>
                    <a:pt x="6114" y="5662"/>
                    <a:pt x="6114" y="5636"/>
                  </a:cubicBezTo>
                  <a:close/>
                  <a:moveTo>
                    <a:pt x="2979" y="1"/>
                  </a:moveTo>
                  <a:cubicBezTo>
                    <a:pt x="2231" y="1"/>
                    <a:pt x="1574" y="465"/>
                    <a:pt x="1303" y="1123"/>
                  </a:cubicBezTo>
                  <a:cubicBezTo>
                    <a:pt x="1122" y="1200"/>
                    <a:pt x="955" y="1303"/>
                    <a:pt x="826" y="1445"/>
                  </a:cubicBezTo>
                  <a:cubicBezTo>
                    <a:pt x="606" y="1690"/>
                    <a:pt x="477" y="2000"/>
                    <a:pt x="477" y="2322"/>
                  </a:cubicBezTo>
                  <a:cubicBezTo>
                    <a:pt x="477" y="2658"/>
                    <a:pt x="606" y="2954"/>
                    <a:pt x="813" y="3186"/>
                  </a:cubicBezTo>
                  <a:cubicBezTo>
                    <a:pt x="735" y="3263"/>
                    <a:pt x="671" y="3367"/>
                    <a:pt x="646" y="3470"/>
                  </a:cubicBezTo>
                  <a:cubicBezTo>
                    <a:pt x="581" y="3664"/>
                    <a:pt x="594" y="3870"/>
                    <a:pt x="684" y="4063"/>
                  </a:cubicBezTo>
                  <a:lnTo>
                    <a:pt x="890" y="4476"/>
                  </a:lnTo>
                  <a:cubicBezTo>
                    <a:pt x="981" y="4656"/>
                    <a:pt x="1136" y="4785"/>
                    <a:pt x="1316" y="4850"/>
                  </a:cubicBezTo>
                  <a:cubicBezTo>
                    <a:pt x="1251" y="5043"/>
                    <a:pt x="1277" y="5237"/>
                    <a:pt x="1368" y="5418"/>
                  </a:cubicBezTo>
                  <a:lnTo>
                    <a:pt x="1458" y="5611"/>
                  </a:lnTo>
                  <a:cubicBezTo>
                    <a:pt x="1096" y="5714"/>
                    <a:pt x="774" y="5959"/>
                    <a:pt x="503" y="6307"/>
                  </a:cubicBezTo>
                  <a:cubicBezTo>
                    <a:pt x="181" y="6733"/>
                    <a:pt x="1" y="7261"/>
                    <a:pt x="1" y="7752"/>
                  </a:cubicBezTo>
                  <a:cubicBezTo>
                    <a:pt x="1" y="8113"/>
                    <a:pt x="104" y="8436"/>
                    <a:pt x="310" y="8694"/>
                  </a:cubicBezTo>
                  <a:cubicBezTo>
                    <a:pt x="503" y="8951"/>
                    <a:pt x="787" y="9132"/>
                    <a:pt x="1136" y="9235"/>
                  </a:cubicBezTo>
                  <a:cubicBezTo>
                    <a:pt x="1213" y="9583"/>
                    <a:pt x="1523" y="9841"/>
                    <a:pt x="1896" y="9841"/>
                  </a:cubicBezTo>
                  <a:cubicBezTo>
                    <a:pt x="2257" y="9841"/>
                    <a:pt x="2567" y="9583"/>
                    <a:pt x="2644" y="9235"/>
                  </a:cubicBezTo>
                  <a:cubicBezTo>
                    <a:pt x="2954" y="9144"/>
                    <a:pt x="3211" y="8990"/>
                    <a:pt x="3405" y="8783"/>
                  </a:cubicBezTo>
                  <a:cubicBezTo>
                    <a:pt x="3598" y="8990"/>
                    <a:pt x="3844" y="9144"/>
                    <a:pt x="4166" y="9235"/>
                  </a:cubicBezTo>
                  <a:cubicBezTo>
                    <a:pt x="4231" y="9583"/>
                    <a:pt x="4540" y="9841"/>
                    <a:pt x="4914" y="9841"/>
                  </a:cubicBezTo>
                  <a:cubicBezTo>
                    <a:pt x="5288" y="9841"/>
                    <a:pt x="5598" y="9583"/>
                    <a:pt x="5675" y="9235"/>
                  </a:cubicBezTo>
                  <a:cubicBezTo>
                    <a:pt x="5985" y="9144"/>
                    <a:pt x="6243" y="8990"/>
                    <a:pt x="6436" y="8783"/>
                  </a:cubicBezTo>
                  <a:cubicBezTo>
                    <a:pt x="6616" y="8990"/>
                    <a:pt x="6874" y="9144"/>
                    <a:pt x="7184" y="9235"/>
                  </a:cubicBezTo>
                  <a:cubicBezTo>
                    <a:pt x="7261" y="9583"/>
                    <a:pt x="7571" y="9841"/>
                    <a:pt x="7945" y="9841"/>
                  </a:cubicBezTo>
                  <a:cubicBezTo>
                    <a:pt x="8319" y="9841"/>
                    <a:pt x="8628" y="9583"/>
                    <a:pt x="8706" y="9235"/>
                  </a:cubicBezTo>
                  <a:cubicBezTo>
                    <a:pt x="9054" y="9132"/>
                    <a:pt x="9338" y="8951"/>
                    <a:pt x="9531" y="8694"/>
                  </a:cubicBezTo>
                  <a:cubicBezTo>
                    <a:pt x="9725" y="8436"/>
                    <a:pt x="9841" y="8113"/>
                    <a:pt x="9841" y="7752"/>
                  </a:cubicBezTo>
                  <a:cubicBezTo>
                    <a:pt x="9841" y="7261"/>
                    <a:pt x="9648" y="6733"/>
                    <a:pt x="9325" y="6307"/>
                  </a:cubicBezTo>
                  <a:cubicBezTo>
                    <a:pt x="9235" y="6192"/>
                    <a:pt x="9144" y="6088"/>
                    <a:pt x="9041" y="5998"/>
                  </a:cubicBezTo>
                  <a:cubicBezTo>
                    <a:pt x="9106" y="5920"/>
                    <a:pt x="9158" y="5830"/>
                    <a:pt x="9196" y="5727"/>
                  </a:cubicBezTo>
                  <a:cubicBezTo>
                    <a:pt x="9261" y="5533"/>
                    <a:pt x="9247" y="5327"/>
                    <a:pt x="9158" y="5134"/>
                  </a:cubicBezTo>
                  <a:lnTo>
                    <a:pt x="8951" y="4721"/>
                  </a:lnTo>
                  <a:cubicBezTo>
                    <a:pt x="8848" y="4541"/>
                    <a:pt x="8706" y="4412"/>
                    <a:pt x="8525" y="4347"/>
                  </a:cubicBezTo>
                  <a:cubicBezTo>
                    <a:pt x="8577" y="4154"/>
                    <a:pt x="8564" y="3960"/>
                    <a:pt x="8473" y="3779"/>
                  </a:cubicBezTo>
                  <a:lnTo>
                    <a:pt x="8306" y="3444"/>
                  </a:lnTo>
                  <a:cubicBezTo>
                    <a:pt x="8925" y="3160"/>
                    <a:pt x="9350" y="2541"/>
                    <a:pt x="9350" y="1807"/>
                  </a:cubicBezTo>
                  <a:cubicBezTo>
                    <a:pt x="9350" y="813"/>
                    <a:pt x="8538" y="1"/>
                    <a:pt x="7545" y="1"/>
                  </a:cubicBezTo>
                  <a:cubicBezTo>
                    <a:pt x="6810" y="1"/>
                    <a:pt x="6152" y="465"/>
                    <a:pt x="5882" y="1123"/>
                  </a:cubicBezTo>
                  <a:cubicBezTo>
                    <a:pt x="5701" y="1200"/>
                    <a:pt x="5533" y="1303"/>
                    <a:pt x="5404" y="1445"/>
                  </a:cubicBezTo>
                  <a:cubicBezTo>
                    <a:pt x="5172" y="1690"/>
                    <a:pt x="5056" y="2000"/>
                    <a:pt x="5056" y="2322"/>
                  </a:cubicBezTo>
                  <a:cubicBezTo>
                    <a:pt x="5056" y="2684"/>
                    <a:pt x="5198" y="2993"/>
                    <a:pt x="5417" y="3225"/>
                  </a:cubicBezTo>
                  <a:cubicBezTo>
                    <a:pt x="5366" y="3303"/>
                    <a:pt x="5314" y="3380"/>
                    <a:pt x="5288" y="3470"/>
                  </a:cubicBezTo>
                  <a:cubicBezTo>
                    <a:pt x="5275" y="3496"/>
                    <a:pt x="5275" y="3535"/>
                    <a:pt x="5263" y="3561"/>
                  </a:cubicBezTo>
                  <a:lnTo>
                    <a:pt x="5172" y="3367"/>
                  </a:lnTo>
                  <a:cubicBezTo>
                    <a:pt x="5032" y="3099"/>
                    <a:pt x="4756" y="2936"/>
                    <a:pt x="4475" y="2936"/>
                  </a:cubicBezTo>
                  <a:cubicBezTo>
                    <a:pt x="4445" y="2936"/>
                    <a:pt x="4415" y="2938"/>
                    <a:pt x="4386" y="2941"/>
                  </a:cubicBezTo>
                  <a:cubicBezTo>
                    <a:pt x="4630" y="2632"/>
                    <a:pt x="4785" y="2245"/>
                    <a:pt x="4785" y="1807"/>
                  </a:cubicBezTo>
                  <a:cubicBezTo>
                    <a:pt x="4785" y="813"/>
                    <a:pt x="3973" y="1"/>
                    <a:pt x="297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21"/>
            <p:cNvSpPr/>
            <p:nvPr/>
          </p:nvSpPr>
          <p:spPr>
            <a:xfrm>
              <a:off x="2409272" y="4175090"/>
              <a:ext cx="136850" cy="108247"/>
            </a:xfrm>
            <a:custGeom>
              <a:rect b="b" l="l" r="r" t="t"/>
              <a:pathLst>
                <a:path extrusionOk="0" h="2581" w="3263">
                  <a:moveTo>
                    <a:pt x="1973" y="1"/>
                  </a:moveTo>
                  <a:cubicBezTo>
                    <a:pt x="1354" y="1"/>
                    <a:pt x="826" y="452"/>
                    <a:pt x="709" y="1045"/>
                  </a:cubicBezTo>
                  <a:cubicBezTo>
                    <a:pt x="310" y="1071"/>
                    <a:pt x="0" y="1406"/>
                    <a:pt x="0" y="1806"/>
                  </a:cubicBezTo>
                  <a:cubicBezTo>
                    <a:pt x="0" y="2245"/>
                    <a:pt x="348" y="2580"/>
                    <a:pt x="774" y="2580"/>
                  </a:cubicBezTo>
                  <a:lnTo>
                    <a:pt x="1973" y="2580"/>
                  </a:lnTo>
                  <a:cubicBezTo>
                    <a:pt x="2683" y="2580"/>
                    <a:pt x="3263" y="2013"/>
                    <a:pt x="3263" y="1291"/>
                  </a:cubicBezTo>
                  <a:cubicBezTo>
                    <a:pt x="3263" y="581"/>
                    <a:pt x="2683" y="1"/>
                    <a:pt x="197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21"/>
            <p:cNvSpPr/>
            <p:nvPr/>
          </p:nvSpPr>
          <p:spPr>
            <a:xfrm>
              <a:off x="2285929" y="4298350"/>
              <a:ext cx="33594" cy="39046"/>
            </a:xfrm>
            <a:custGeom>
              <a:rect b="b" l="l" r="r" t="t"/>
              <a:pathLst>
                <a:path extrusionOk="0" h="931" w="801">
                  <a:moveTo>
                    <a:pt x="298" y="0"/>
                  </a:moveTo>
                  <a:cubicBezTo>
                    <a:pt x="259" y="0"/>
                    <a:pt x="219" y="9"/>
                    <a:pt x="181" y="28"/>
                  </a:cubicBezTo>
                  <a:cubicBezTo>
                    <a:pt x="52" y="92"/>
                    <a:pt x="1" y="247"/>
                    <a:pt x="65" y="376"/>
                  </a:cubicBezTo>
                  <a:lnTo>
                    <a:pt x="271" y="789"/>
                  </a:lnTo>
                  <a:cubicBezTo>
                    <a:pt x="310" y="879"/>
                    <a:pt x="400" y="931"/>
                    <a:pt x="503" y="931"/>
                  </a:cubicBezTo>
                  <a:cubicBezTo>
                    <a:pt x="542" y="931"/>
                    <a:pt x="580" y="918"/>
                    <a:pt x="620" y="905"/>
                  </a:cubicBezTo>
                  <a:cubicBezTo>
                    <a:pt x="749" y="840"/>
                    <a:pt x="800" y="685"/>
                    <a:pt x="735" y="556"/>
                  </a:cubicBezTo>
                  <a:lnTo>
                    <a:pt x="529" y="144"/>
                  </a:lnTo>
                  <a:cubicBezTo>
                    <a:pt x="484" y="53"/>
                    <a:pt x="393" y="0"/>
                    <a:pt x="29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21"/>
            <p:cNvSpPr/>
            <p:nvPr/>
          </p:nvSpPr>
          <p:spPr>
            <a:xfrm>
              <a:off x="2314573" y="4355136"/>
              <a:ext cx="33049" cy="39046"/>
            </a:xfrm>
            <a:custGeom>
              <a:rect b="b" l="l" r="r" t="t"/>
              <a:pathLst>
                <a:path extrusionOk="0" h="931" w="788">
                  <a:moveTo>
                    <a:pt x="285" y="0"/>
                  </a:moveTo>
                  <a:cubicBezTo>
                    <a:pt x="246" y="0"/>
                    <a:pt x="206" y="9"/>
                    <a:pt x="169" y="28"/>
                  </a:cubicBezTo>
                  <a:cubicBezTo>
                    <a:pt x="52" y="93"/>
                    <a:pt x="1" y="248"/>
                    <a:pt x="66" y="377"/>
                  </a:cubicBezTo>
                  <a:lnTo>
                    <a:pt x="272" y="789"/>
                  </a:lnTo>
                  <a:cubicBezTo>
                    <a:pt x="310" y="879"/>
                    <a:pt x="401" y="931"/>
                    <a:pt x="491" y="931"/>
                  </a:cubicBezTo>
                  <a:cubicBezTo>
                    <a:pt x="530" y="931"/>
                    <a:pt x="568" y="918"/>
                    <a:pt x="607" y="905"/>
                  </a:cubicBezTo>
                  <a:cubicBezTo>
                    <a:pt x="736" y="841"/>
                    <a:pt x="788" y="686"/>
                    <a:pt x="723" y="557"/>
                  </a:cubicBezTo>
                  <a:lnTo>
                    <a:pt x="517" y="144"/>
                  </a:lnTo>
                  <a:cubicBezTo>
                    <a:pt x="471" y="53"/>
                    <a:pt x="380" y="0"/>
                    <a:pt x="28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21"/>
            <p:cNvSpPr/>
            <p:nvPr/>
          </p:nvSpPr>
          <p:spPr>
            <a:xfrm>
              <a:off x="2221048" y="4298350"/>
              <a:ext cx="33007" cy="39046"/>
            </a:xfrm>
            <a:custGeom>
              <a:rect b="b" l="l" r="r" t="t"/>
              <a:pathLst>
                <a:path extrusionOk="0" h="931" w="787">
                  <a:moveTo>
                    <a:pt x="297" y="0"/>
                  </a:moveTo>
                  <a:cubicBezTo>
                    <a:pt x="258" y="0"/>
                    <a:pt x="218" y="9"/>
                    <a:pt x="181" y="28"/>
                  </a:cubicBezTo>
                  <a:cubicBezTo>
                    <a:pt x="52" y="92"/>
                    <a:pt x="0" y="247"/>
                    <a:pt x="64" y="376"/>
                  </a:cubicBezTo>
                  <a:lnTo>
                    <a:pt x="270" y="789"/>
                  </a:lnTo>
                  <a:cubicBezTo>
                    <a:pt x="310" y="879"/>
                    <a:pt x="399" y="931"/>
                    <a:pt x="502" y="931"/>
                  </a:cubicBezTo>
                  <a:cubicBezTo>
                    <a:pt x="542" y="931"/>
                    <a:pt x="580" y="918"/>
                    <a:pt x="619" y="905"/>
                  </a:cubicBezTo>
                  <a:cubicBezTo>
                    <a:pt x="735" y="840"/>
                    <a:pt x="786" y="685"/>
                    <a:pt x="722" y="556"/>
                  </a:cubicBezTo>
                  <a:lnTo>
                    <a:pt x="516" y="144"/>
                  </a:lnTo>
                  <a:cubicBezTo>
                    <a:pt x="479" y="53"/>
                    <a:pt x="391" y="0"/>
                    <a:pt x="297"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21"/>
            <p:cNvSpPr/>
            <p:nvPr/>
          </p:nvSpPr>
          <p:spPr>
            <a:xfrm>
              <a:off x="2249148" y="4355136"/>
              <a:ext cx="33594" cy="39046"/>
            </a:xfrm>
            <a:custGeom>
              <a:rect b="b" l="l" r="r" t="t"/>
              <a:pathLst>
                <a:path extrusionOk="0" h="931" w="801">
                  <a:moveTo>
                    <a:pt x="297" y="0"/>
                  </a:moveTo>
                  <a:cubicBezTo>
                    <a:pt x="258" y="0"/>
                    <a:pt x="219" y="9"/>
                    <a:pt x="181" y="28"/>
                  </a:cubicBezTo>
                  <a:cubicBezTo>
                    <a:pt x="52" y="93"/>
                    <a:pt x="1" y="248"/>
                    <a:pt x="65" y="377"/>
                  </a:cubicBezTo>
                  <a:lnTo>
                    <a:pt x="271" y="789"/>
                  </a:lnTo>
                  <a:cubicBezTo>
                    <a:pt x="323" y="879"/>
                    <a:pt x="413" y="931"/>
                    <a:pt x="503" y="931"/>
                  </a:cubicBezTo>
                  <a:cubicBezTo>
                    <a:pt x="542" y="931"/>
                    <a:pt x="580" y="918"/>
                    <a:pt x="620" y="905"/>
                  </a:cubicBezTo>
                  <a:cubicBezTo>
                    <a:pt x="749" y="841"/>
                    <a:pt x="800" y="686"/>
                    <a:pt x="735" y="557"/>
                  </a:cubicBezTo>
                  <a:lnTo>
                    <a:pt x="529" y="144"/>
                  </a:lnTo>
                  <a:cubicBezTo>
                    <a:pt x="484" y="53"/>
                    <a:pt x="392" y="0"/>
                    <a:pt x="297"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21"/>
            <p:cNvSpPr/>
            <p:nvPr/>
          </p:nvSpPr>
          <p:spPr>
            <a:xfrm>
              <a:off x="2415731" y="4298350"/>
              <a:ext cx="33594" cy="39046"/>
            </a:xfrm>
            <a:custGeom>
              <a:rect b="b" l="l" r="r" t="t"/>
              <a:pathLst>
                <a:path extrusionOk="0" h="931" w="801">
                  <a:moveTo>
                    <a:pt x="299" y="0"/>
                  </a:moveTo>
                  <a:cubicBezTo>
                    <a:pt x="259" y="0"/>
                    <a:pt x="219" y="9"/>
                    <a:pt x="181" y="28"/>
                  </a:cubicBezTo>
                  <a:cubicBezTo>
                    <a:pt x="53" y="92"/>
                    <a:pt x="1" y="247"/>
                    <a:pt x="65" y="376"/>
                  </a:cubicBezTo>
                  <a:lnTo>
                    <a:pt x="271" y="789"/>
                  </a:lnTo>
                  <a:cubicBezTo>
                    <a:pt x="323" y="879"/>
                    <a:pt x="414" y="931"/>
                    <a:pt x="503" y="931"/>
                  </a:cubicBezTo>
                  <a:cubicBezTo>
                    <a:pt x="543" y="931"/>
                    <a:pt x="581" y="918"/>
                    <a:pt x="620" y="905"/>
                  </a:cubicBezTo>
                  <a:cubicBezTo>
                    <a:pt x="749" y="840"/>
                    <a:pt x="801" y="685"/>
                    <a:pt x="736" y="556"/>
                  </a:cubicBezTo>
                  <a:lnTo>
                    <a:pt x="529" y="144"/>
                  </a:lnTo>
                  <a:cubicBezTo>
                    <a:pt x="484" y="53"/>
                    <a:pt x="393" y="0"/>
                    <a:pt x="29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21"/>
            <p:cNvSpPr/>
            <p:nvPr/>
          </p:nvSpPr>
          <p:spPr>
            <a:xfrm>
              <a:off x="2444375" y="4355136"/>
              <a:ext cx="33594" cy="39046"/>
            </a:xfrm>
            <a:custGeom>
              <a:rect b="b" l="l" r="r" t="t"/>
              <a:pathLst>
                <a:path extrusionOk="0" h="931" w="801">
                  <a:moveTo>
                    <a:pt x="298" y="0"/>
                  </a:moveTo>
                  <a:cubicBezTo>
                    <a:pt x="259" y="0"/>
                    <a:pt x="219" y="9"/>
                    <a:pt x="181" y="28"/>
                  </a:cubicBezTo>
                  <a:cubicBezTo>
                    <a:pt x="53" y="93"/>
                    <a:pt x="1" y="248"/>
                    <a:pt x="66" y="377"/>
                  </a:cubicBezTo>
                  <a:lnTo>
                    <a:pt x="272" y="789"/>
                  </a:lnTo>
                  <a:cubicBezTo>
                    <a:pt x="310" y="879"/>
                    <a:pt x="401" y="931"/>
                    <a:pt x="504" y="931"/>
                  </a:cubicBezTo>
                  <a:cubicBezTo>
                    <a:pt x="543" y="931"/>
                    <a:pt x="582" y="918"/>
                    <a:pt x="620" y="905"/>
                  </a:cubicBezTo>
                  <a:cubicBezTo>
                    <a:pt x="749" y="841"/>
                    <a:pt x="801" y="686"/>
                    <a:pt x="737" y="557"/>
                  </a:cubicBezTo>
                  <a:lnTo>
                    <a:pt x="530" y="144"/>
                  </a:lnTo>
                  <a:cubicBezTo>
                    <a:pt x="484" y="53"/>
                    <a:pt x="393" y="0"/>
                    <a:pt x="29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21"/>
            <p:cNvSpPr/>
            <p:nvPr/>
          </p:nvSpPr>
          <p:spPr>
            <a:xfrm>
              <a:off x="2480653" y="4298350"/>
              <a:ext cx="33594" cy="39046"/>
            </a:xfrm>
            <a:custGeom>
              <a:rect b="b" l="l" r="r" t="t"/>
              <a:pathLst>
                <a:path extrusionOk="0" h="931" w="801">
                  <a:moveTo>
                    <a:pt x="298" y="0"/>
                  </a:moveTo>
                  <a:cubicBezTo>
                    <a:pt x="259" y="0"/>
                    <a:pt x="219" y="9"/>
                    <a:pt x="181" y="28"/>
                  </a:cubicBezTo>
                  <a:cubicBezTo>
                    <a:pt x="52" y="92"/>
                    <a:pt x="1" y="247"/>
                    <a:pt x="65" y="376"/>
                  </a:cubicBezTo>
                  <a:lnTo>
                    <a:pt x="271" y="789"/>
                  </a:lnTo>
                  <a:cubicBezTo>
                    <a:pt x="322" y="879"/>
                    <a:pt x="413" y="931"/>
                    <a:pt x="503" y="931"/>
                  </a:cubicBezTo>
                  <a:cubicBezTo>
                    <a:pt x="542" y="931"/>
                    <a:pt x="580" y="918"/>
                    <a:pt x="620" y="905"/>
                  </a:cubicBezTo>
                  <a:cubicBezTo>
                    <a:pt x="749" y="840"/>
                    <a:pt x="800" y="685"/>
                    <a:pt x="735" y="556"/>
                  </a:cubicBezTo>
                  <a:lnTo>
                    <a:pt x="529" y="144"/>
                  </a:lnTo>
                  <a:cubicBezTo>
                    <a:pt x="484" y="53"/>
                    <a:pt x="393" y="0"/>
                    <a:pt x="29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21"/>
            <p:cNvSpPr/>
            <p:nvPr/>
          </p:nvSpPr>
          <p:spPr>
            <a:xfrm>
              <a:off x="2509297" y="4355136"/>
              <a:ext cx="33594" cy="39046"/>
            </a:xfrm>
            <a:custGeom>
              <a:rect b="b" l="l" r="r" t="t"/>
              <a:pathLst>
                <a:path extrusionOk="0" h="931" w="801">
                  <a:moveTo>
                    <a:pt x="297" y="0"/>
                  </a:moveTo>
                  <a:cubicBezTo>
                    <a:pt x="258" y="0"/>
                    <a:pt x="219" y="9"/>
                    <a:pt x="181" y="28"/>
                  </a:cubicBezTo>
                  <a:cubicBezTo>
                    <a:pt x="52" y="93"/>
                    <a:pt x="1" y="248"/>
                    <a:pt x="66" y="377"/>
                  </a:cubicBezTo>
                  <a:lnTo>
                    <a:pt x="272" y="789"/>
                  </a:lnTo>
                  <a:cubicBezTo>
                    <a:pt x="324" y="879"/>
                    <a:pt x="413" y="931"/>
                    <a:pt x="504" y="931"/>
                  </a:cubicBezTo>
                  <a:cubicBezTo>
                    <a:pt x="542" y="931"/>
                    <a:pt x="581" y="918"/>
                    <a:pt x="620" y="905"/>
                  </a:cubicBezTo>
                  <a:cubicBezTo>
                    <a:pt x="749" y="841"/>
                    <a:pt x="800" y="686"/>
                    <a:pt x="736" y="557"/>
                  </a:cubicBezTo>
                  <a:lnTo>
                    <a:pt x="530" y="144"/>
                  </a:lnTo>
                  <a:cubicBezTo>
                    <a:pt x="484" y="53"/>
                    <a:pt x="393" y="0"/>
                    <a:pt x="29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21"/>
            <p:cNvSpPr/>
            <p:nvPr/>
          </p:nvSpPr>
          <p:spPr>
            <a:xfrm>
              <a:off x="2350851" y="4298350"/>
              <a:ext cx="33552" cy="39046"/>
            </a:xfrm>
            <a:custGeom>
              <a:rect b="b" l="l" r="r" t="t"/>
              <a:pathLst>
                <a:path extrusionOk="0" h="931" w="800">
                  <a:moveTo>
                    <a:pt x="298" y="0"/>
                  </a:moveTo>
                  <a:cubicBezTo>
                    <a:pt x="259" y="0"/>
                    <a:pt x="219" y="9"/>
                    <a:pt x="181" y="28"/>
                  </a:cubicBezTo>
                  <a:cubicBezTo>
                    <a:pt x="52" y="92"/>
                    <a:pt x="0" y="247"/>
                    <a:pt x="64" y="376"/>
                  </a:cubicBezTo>
                  <a:lnTo>
                    <a:pt x="271" y="789"/>
                  </a:lnTo>
                  <a:cubicBezTo>
                    <a:pt x="322" y="879"/>
                    <a:pt x="413" y="931"/>
                    <a:pt x="503" y="931"/>
                  </a:cubicBezTo>
                  <a:cubicBezTo>
                    <a:pt x="542" y="931"/>
                    <a:pt x="580" y="918"/>
                    <a:pt x="619" y="905"/>
                  </a:cubicBezTo>
                  <a:cubicBezTo>
                    <a:pt x="748" y="840"/>
                    <a:pt x="800" y="685"/>
                    <a:pt x="735" y="556"/>
                  </a:cubicBezTo>
                  <a:lnTo>
                    <a:pt x="529" y="144"/>
                  </a:lnTo>
                  <a:cubicBezTo>
                    <a:pt x="483" y="53"/>
                    <a:pt x="393" y="0"/>
                    <a:pt x="29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21"/>
            <p:cNvSpPr/>
            <p:nvPr/>
          </p:nvSpPr>
          <p:spPr>
            <a:xfrm>
              <a:off x="2379495" y="4355136"/>
              <a:ext cx="33049" cy="39046"/>
            </a:xfrm>
            <a:custGeom>
              <a:rect b="b" l="l" r="r" t="t"/>
              <a:pathLst>
                <a:path extrusionOk="0" h="931" w="788">
                  <a:moveTo>
                    <a:pt x="297" y="0"/>
                  </a:moveTo>
                  <a:cubicBezTo>
                    <a:pt x="258" y="0"/>
                    <a:pt x="218" y="9"/>
                    <a:pt x="181" y="28"/>
                  </a:cubicBezTo>
                  <a:cubicBezTo>
                    <a:pt x="52" y="93"/>
                    <a:pt x="0" y="248"/>
                    <a:pt x="65" y="377"/>
                  </a:cubicBezTo>
                  <a:lnTo>
                    <a:pt x="272" y="789"/>
                  </a:lnTo>
                  <a:cubicBezTo>
                    <a:pt x="310" y="879"/>
                    <a:pt x="401" y="931"/>
                    <a:pt x="504" y="931"/>
                  </a:cubicBezTo>
                  <a:cubicBezTo>
                    <a:pt x="542" y="931"/>
                    <a:pt x="581" y="918"/>
                    <a:pt x="619" y="905"/>
                  </a:cubicBezTo>
                  <a:cubicBezTo>
                    <a:pt x="736" y="841"/>
                    <a:pt x="788" y="686"/>
                    <a:pt x="723" y="557"/>
                  </a:cubicBezTo>
                  <a:lnTo>
                    <a:pt x="516" y="144"/>
                  </a:lnTo>
                  <a:cubicBezTo>
                    <a:pt x="480" y="53"/>
                    <a:pt x="391" y="0"/>
                    <a:pt x="29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21"/>
            <p:cNvSpPr/>
            <p:nvPr/>
          </p:nvSpPr>
          <p:spPr>
            <a:xfrm>
              <a:off x="2217232" y="4175090"/>
              <a:ext cx="137437" cy="108247"/>
            </a:xfrm>
            <a:custGeom>
              <a:rect b="b" l="l" r="r" t="t"/>
              <a:pathLst>
                <a:path extrusionOk="0" h="2581" w="3277">
                  <a:moveTo>
                    <a:pt x="1986" y="1"/>
                  </a:moveTo>
                  <a:cubicBezTo>
                    <a:pt x="1355" y="1"/>
                    <a:pt x="839" y="452"/>
                    <a:pt x="722" y="1045"/>
                  </a:cubicBezTo>
                  <a:cubicBezTo>
                    <a:pt x="323" y="1071"/>
                    <a:pt x="0" y="1406"/>
                    <a:pt x="0" y="1806"/>
                  </a:cubicBezTo>
                  <a:cubicBezTo>
                    <a:pt x="0" y="2245"/>
                    <a:pt x="349" y="2580"/>
                    <a:pt x="774" y="2580"/>
                  </a:cubicBezTo>
                  <a:lnTo>
                    <a:pt x="1986" y="2580"/>
                  </a:lnTo>
                  <a:cubicBezTo>
                    <a:pt x="2696" y="2580"/>
                    <a:pt x="3276" y="2013"/>
                    <a:pt x="3276" y="1291"/>
                  </a:cubicBezTo>
                  <a:cubicBezTo>
                    <a:pt x="3276" y="581"/>
                    <a:pt x="2696" y="1"/>
                    <a:pt x="198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21"/>
            <p:cNvSpPr/>
            <p:nvPr/>
          </p:nvSpPr>
          <p:spPr>
            <a:xfrm>
              <a:off x="2324303" y="4407686"/>
              <a:ext cx="115293" cy="115251"/>
            </a:xfrm>
            <a:custGeom>
              <a:rect b="b" l="l" r="r" t="t"/>
              <a:pathLst>
                <a:path extrusionOk="0" h="2748" w="2749">
                  <a:moveTo>
                    <a:pt x="1368" y="1"/>
                  </a:moveTo>
                  <a:cubicBezTo>
                    <a:pt x="607" y="1"/>
                    <a:pt x="1" y="929"/>
                    <a:pt x="1" y="1690"/>
                  </a:cubicBezTo>
                  <a:cubicBezTo>
                    <a:pt x="1" y="2090"/>
                    <a:pt x="169" y="2747"/>
                    <a:pt x="1368" y="2747"/>
                  </a:cubicBezTo>
                  <a:cubicBezTo>
                    <a:pt x="2568" y="2747"/>
                    <a:pt x="2748" y="2090"/>
                    <a:pt x="2748" y="1690"/>
                  </a:cubicBezTo>
                  <a:cubicBezTo>
                    <a:pt x="2748" y="929"/>
                    <a:pt x="2129" y="1"/>
                    <a:pt x="1368"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21"/>
            <p:cNvSpPr/>
            <p:nvPr/>
          </p:nvSpPr>
          <p:spPr>
            <a:xfrm>
              <a:off x="2355170" y="4457929"/>
              <a:ext cx="53557" cy="86606"/>
            </a:xfrm>
            <a:custGeom>
              <a:rect b="b" l="l" r="r" t="t"/>
              <a:pathLst>
                <a:path extrusionOk="0" h="2065" w="1277">
                  <a:moveTo>
                    <a:pt x="284" y="0"/>
                  </a:moveTo>
                  <a:cubicBezTo>
                    <a:pt x="237" y="0"/>
                    <a:pt x="188" y="13"/>
                    <a:pt x="142" y="41"/>
                  </a:cubicBezTo>
                  <a:cubicBezTo>
                    <a:pt x="26" y="130"/>
                    <a:pt x="0" y="285"/>
                    <a:pt x="78" y="402"/>
                  </a:cubicBezTo>
                  <a:lnTo>
                    <a:pt x="374" y="853"/>
                  </a:lnTo>
                  <a:lnTo>
                    <a:pt x="374" y="1807"/>
                  </a:lnTo>
                  <a:cubicBezTo>
                    <a:pt x="374" y="1949"/>
                    <a:pt x="491" y="2065"/>
                    <a:pt x="632" y="2065"/>
                  </a:cubicBezTo>
                  <a:cubicBezTo>
                    <a:pt x="774" y="2065"/>
                    <a:pt x="890" y="1949"/>
                    <a:pt x="890" y="1807"/>
                  </a:cubicBezTo>
                  <a:lnTo>
                    <a:pt x="890" y="853"/>
                  </a:lnTo>
                  <a:lnTo>
                    <a:pt x="1199" y="402"/>
                  </a:lnTo>
                  <a:cubicBezTo>
                    <a:pt x="1277" y="285"/>
                    <a:pt x="1239" y="130"/>
                    <a:pt x="1122" y="41"/>
                  </a:cubicBezTo>
                  <a:cubicBezTo>
                    <a:pt x="1081" y="13"/>
                    <a:pt x="1033" y="0"/>
                    <a:pt x="985" y="0"/>
                  </a:cubicBezTo>
                  <a:cubicBezTo>
                    <a:pt x="898" y="0"/>
                    <a:pt x="811" y="43"/>
                    <a:pt x="761" y="118"/>
                  </a:cubicBezTo>
                  <a:lnTo>
                    <a:pt x="632" y="311"/>
                  </a:lnTo>
                  <a:lnTo>
                    <a:pt x="503" y="118"/>
                  </a:lnTo>
                  <a:cubicBezTo>
                    <a:pt x="453" y="43"/>
                    <a:pt x="371" y="0"/>
                    <a:pt x="284"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21"/>
            <p:cNvSpPr/>
            <p:nvPr/>
          </p:nvSpPr>
          <p:spPr>
            <a:xfrm>
              <a:off x="2197227" y="4407686"/>
              <a:ext cx="115251" cy="115251"/>
            </a:xfrm>
            <a:custGeom>
              <a:rect b="b" l="l" r="r" t="t"/>
              <a:pathLst>
                <a:path extrusionOk="0" h="2748" w="2748">
                  <a:moveTo>
                    <a:pt x="1380" y="1"/>
                  </a:moveTo>
                  <a:cubicBezTo>
                    <a:pt x="606" y="1"/>
                    <a:pt x="1" y="929"/>
                    <a:pt x="1" y="1690"/>
                  </a:cubicBezTo>
                  <a:cubicBezTo>
                    <a:pt x="1" y="2090"/>
                    <a:pt x="181" y="2747"/>
                    <a:pt x="1380" y="2747"/>
                  </a:cubicBezTo>
                  <a:cubicBezTo>
                    <a:pt x="2567" y="2747"/>
                    <a:pt x="2747" y="2090"/>
                    <a:pt x="2747" y="1690"/>
                  </a:cubicBezTo>
                  <a:cubicBezTo>
                    <a:pt x="2747" y="929"/>
                    <a:pt x="2141" y="1"/>
                    <a:pt x="138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21"/>
            <p:cNvSpPr/>
            <p:nvPr/>
          </p:nvSpPr>
          <p:spPr>
            <a:xfrm>
              <a:off x="2228052" y="4457929"/>
              <a:ext cx="53599" cy="86606"/>
            </a:xfrm>
            <a:custGeom>
              <a:rect b="b" l="l" r="r" t="t"/>
              <a:pathLst>
                <a:path extrusionOk="0" h="2065" w="1278">
                  <a:moveTo>
                    <a:pt x="289" y="0"/>
                  </a:moveTo>
                  <a:cubicBezTo>
                    <a:pt x="243" y="0"/>
                    <a:pt x="196" y="13"/>
                    <a:pt x="155" y="41"/>
                  </a:cubicBezTo>
                  <a:cubicBezTo>
                    <a:pt x="39" y="130"/>
                    <a:pt x="0" y="285"/>
                    <a:pt x="78" y="402"/>
                  </a:cubicBezTo>
                  <a:lnTo>
                    <a:pt x="387" y="853"/>
                  </a:lnTo>
                  <a:lnTo>
                    <a:pt x="387" y="1807"/>
                  </a:lnTo>
                  <a:cubicBezTo>
                    <a:pt x="387" y="1949"/>
                    <a:pt x="504" y="2065"/>
                    <a:pt x="645" y="2065"/>
                  </a:cubicBezTo>
                  <a:cubicBezTo>
                    <a:pt x="787" y="2065"/>
                    <a:pt x="903" y="1949"/>
                    <a:pt x="903" y="1807"/>
                  </a:cubicBezTo>
                  <a:lnTo>
                    <a:pt x="903" y="853"/>
                  </a:lnTo>
                  <a:lnTo>
                    <a:pt x="1200" y="402"/>
                  </a:lnTo>
                  <a:cubicBezTo>
                    <a:pt x="1277" y="285"/>
                    <a:pt x="1252" y="130"/>
                    <a:pt x="1123" y="41"/>
                  </a:cubicBezTo>
                  <a:cubicBezTo>
                    <a:pt x="1081" y="13"/>
                    <a:pt x="1035" y="0"/>
                    <a:pt x="989" y="0"/>
                  </a:cubicBezTo>
                  <a:cubicBezTo>
                    <a:pt x="906" y="0"/>
                    <a:pt x="824" y="43"/>
                    <a:pt x="774" y="118"/>
                  </a:cubicBezTo>
                  <a:lnTo>
                    <a:pt x="645" y="311"/>
                  </a:lnTo>
                  <a:lnTo>
                    <a:pt x="516" y="118"/>
                  </a:lnTo>
                  <a:cubicBezTo>
                    <a:pt x="458" y="43"/>
                    <a:pt x="373" y="0"/>
                    <a:pt x="28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21"/>
            <p:cNvSpPr/>
            <p:nvPr/>
          </p:nvSpPr>
          <p:spPr>
            <a:xfrm>
              <a:off x="2450876" y="4407686"/>
              <a:ext cx="115796" cy="115251"/>
            </a:xfrm>
            <a:custGeom>
              <a:rect b="b" l="l" r="r" t="t"/>
              <a:pathLst>
                <a:path extrusionOk="0" h="2748" w="2761">
                  <a:moveTo>
                    <a:pt x="1381" y="1"/>
                  </a:moveTo>
                  <a:cubicBezTo>
                    <a:pt x="620" y="1"/>
                    <a:pt x="1" y="929"/>
                    <a:pt x="1" y="1690"/>
                  </a:cubicBezTo>
                  <a:cubicBezTo>
                    <a:pt x="1" y="2090"/>
                    <a:pt x="181" y="2747"/>
                    <a:pt x="1381" y="2747"/>
                  </a:cubicBezTo>
                  <a:cubicBezTo>
                    <a:pt x="2580" y="2747"/>
                    <a:pt x="2761" y="2090"/>
                    <a:pt x="2761" y="1690"/>
                  </a:cubicBezTo>
                  <a:cubicBezTo>
                    <a:pt x="2761" y="929"/>
                    <a:pt x="2142" y="1"/>
                    <a:pt x="1381"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21"/>
            <p:cNvSpPr/>
            <p:nvPr/>
          </p:nvSpPr>
          <p:spPr>
            <a:xfrm>
              <a:off x="2481743" y="4457929"/>
              <a:ext cx="53557" cy="86606"/>
            </a:xfrm>
            <a:custGeom>
              <a:rect b="b" l="l" r="r" t="t"/>
              <a:pathLst>
                <a:path extrusionOk="0" h="2065" w="1277">
                  <a:moveTo>
                    <a:pt x="292" y="0"/>
                  </a:moveTo>
                  <a:cubicBezTo>
                    <a:pt x="244" y="0"/>
                    <a:pt x="196" y="13"/>
                    <a:pt x="155" y="41"/>
                  </a:cubicBezTo>
                  <a:cubicBezTo>
                    <a:pt x="39" y="130"/>
                    <a:pt x="0" y="285"/>
                    <a:pt x="90" y="402"/>
                  </a:cubicBezTo>
                  <a:lnTo>
                    <a:pt x="387" y="853"/>
                  </a:lnTo>
                  <a:lnTo>
                    <a:pt x="387" y="1807"/>
                  </a:lnTo>
                  <a:cubicBezTo>
                    <a:pt x="387" y="1949"/>
                    <a:pt x="503" y="2065"/>
                    <a:pt x="645" y="2065"/>
                  </a:cubicBezTo>
                  <a:cubicBezTo>
                    <a:pt x="787" y="2065"/>
                    <a:pt x="903" y="1949"/>
                    <a:pt x="903" y="1807"/>
                  </a:cubicBezTo>
                  <a:lnTo>
                    <a:pt x="903" y="853"/>
                  </a:lnTo>
                  <a:lnTo>
                    <a:pt x="1199" y="402"/>
                  </a:lnTo>
                  <a:cubicBezTo>
                    <a:pt x="1277" y="285"/>
                    <a:pt x="1251" y="130"/>
                    <a:pt x="1135" y="41"/>
                  </a:cubicBezTo>
                  <a:cubicBezTo>
                    <a:pt x="1089" y="13"/>
                    <a:pt x="1040" y="0"/>
                    <a:pt x="993" y="0"/>
                  </a:cubicBezTo>
                  <a:cubicBezTo>
                    <a:pt x="906" y="0"/>
                    <a:pt x="824" y="43"/>
                    <a:pt x="774" y="118"/>
                  </a:cubicBezTo>
                  <a:lnTo>
                    <a:pt x="645" y="311"/>
                  </a:lnTo>
                  <a:lnTo>
                    <a:pt x="516" y="118"/>
                  </a:lnTo>
                  <a:cubicBezTo>
                    <a:pt x="466" y="43"/>
                    <a:pt x="379" y="0"/>
                    <a:pt x="29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4" name="Google Shape;4904;p121"/>
          <p:cNvGrpSpPr/>
          <p:nvPr/>
        </p:nvGrpSpPr>
        <p:grpSpPr>
          <a:xfrm>
            <a:off x="6553005" y="4153449"/>
            <a:ext cx="412773" cy="412732"/>
            <a:chOff x="6553005" y="4153449"/>
            <a:chExt cx="412773" cy="412732"/>
          </a:xfrm>
        </p:grpSpPr>
        <p:sp>
          <p:nvSpPr>
            <p:cNvPr id="4905" name="Google Shape;4905;p121"/>
            <p:cNvSpPr/>
            <p:nvPr/>
          </p:nvSpPr>
          <p:spPr>
            <a:xfrm>
              <a:off x="6553005" y="4153449"/>
              <a:ext cx="412773" cy="412732"/>
            </a:xfrm>
            <a:custGeom>
              <a:rect b="b" l="l" r="r" t="t"/>
              <a:pathLst>
                <a:path extrusionOk="0" h="9841" w="9842">
                  <a:moveTo>
                    <a:pt x="4218" y="1"/>
                  </a:moveTo>
                  <a:cubicBezTo>
                    <a:pt x="3083" y="1"/>
                    <a:pt x="2026" y="439"/>
                    <a:pt x="1238" y="1239"/>
                  </a:cubicBezTo>
                  <a:cubicBezTo>
                    <a:pt x="1149" y="1316"/>
                    <a:pt x="1071" y="1406"/>
                    <a:pt x="994" y="1497"/>
                  </a:cubicBezTo>
                  <a:cubicBezTo>
                    <a:pt x="349" y="2257"/>
                    <a:pt x="0" y="3225"/>
                    <a:pt x="0" y="4218"/>
                  </a:cubicBezTo>
                  <a:cubicBezTo>
                    <a:pt x="0" y="4489"/>
                    <a:pt x="26" y="4759"/>
                    <a:pt x="78" y="5017"/>
                  </a:cubicBezTo>
                  <a:cubicBezTo>
                    <a:pt x="232" y="5843"/>
                    <a:pt x="633" y="6604"/>
                    <a:pt x="1238" y="7197"/>
                  </a:cubicBezTo>
                  <a:cubicBezTo>
                    <a:pt x="2026" y="7997"/>
                    <a:pt x="3083" y="8436"/>
                    <a:pt x="4218" y="8436"/>
                  </a:cubicBezTo>
                  <a:cubicBezTo>
                    <a:pt x="4592" y="8436"/>
                    <a:pt x="4966" y="8384"/>
                    <a:pt x="5327" y="8281"/>
                  </a:cubicBezTo>
                  <a:cubicBezTo>
                    <a:pt x="5443" y="8629"/>
                    <a:pt x="5637" y="8938"/>
                    <a:pt x="5907" y="9196"/>
                  </a:cubicBezTo>
                  <a:cubicBezTo>
                    <a:pt x="6346" y="9609"/>
                    <a:pt x="6913" y="9841"/>
                    <a:pt x="7520" y="9841"/>
                  </a:cubicBezTo>
                  <a:cubicBezTo>
                    <a:pt x="8796" y="9841"/>
                    <a:pt x="9841" y="8797"/>
                    <a:pt x="9841" y="7519"/>
                  </a:cubicBezTo>
                  <a:cubicBezTo>
                    <a:pt x="9841" y="7120"/>
                    <a:pt x="9725" y="6720"/>
                    <a:pt x="9532" y="6384"/>
                  </a:cubicBezTo>
                  <a:cubicBezTo>
                    <a:pt x="9712" y="6243"/>
                    <a:pt x="9841" y="6011"/>
                    <a:pt x="9841" y="5765"/>
                  </a:cubicBezTo>
                  <a:cubicBezTo>
                    <a:pt x="9841" y="5572"/>
                    <a:pt x="9764" y="5392"/>
                    <a:pt x="9635" y="5250"/>
                  </a:cubicBezTo>
                  <a:cubicBezTo>
                    <a:pt x="9764" y="5108"/>
                    <a:pt x="9841" y="4928"/>
                    <a:pt x="9841" y="4734"/>
                  </a:cubicBezTo>
                  <a:cubicBezTo>
                    <a:pt x="9841" y="4541"/>
                    <a:pt x="9764" y="4360"/>
                    <a:pt x="9635" y="4218"/>
                  </a:cubicBezTo>
                  <a:cubicBezTo>
                    <a:pt x="9764" y="4076"/>
                    <a:pt x="9841" y="3896"/>
                    <a:pt x="9841" y="3702"/>
                  </a:cubicBezTo>
                  <a:cubicBezTo>
                    <a:pt x="9841" y="3509"/>
                    <a:pt x="9764" y="3328"/>
                    <a:pt x="9635" y="3186"/>
                  </a:cubicBezTo>
                  <a:cubicBezTo>
                    <a:pt x="9764" y="3045"/>
                    <a:pt x="9841" y="2864"/>
                    <a:pt x="9841" y="2670"/>
                  </a:cubicBezTo>
                  <a:cubicBezTo>
                    <a:pt x="9841" y="2477"/>
                    <a:pt x="9764" y="2297"/>
                    <a:pt x="9635" y="2154"/>
                  </a:cubicBezTo>
                  <a:cubicBezTo>
                    <a:pt x="9764" y="2013"/>
                    <a:pt x="9841" y="1832"/>
                    <a:pt x="9841" y="1638"/>
                  </a:cubicBezTo>
                  <a:cubicBezTo>
                    <a:pt x="9841" y="1213"/>
                    <a:pt x="9492" y="865"/>
                    <a:pt x="9067" y="865"/>
                  </a:cubicBezTo>
                  <a:lnTo>
                    <a:pt x="8899" y="865"/>
                  </a:lnTo>
                  <a:cubicBezTo>
                    <a:pt x="8809" y="684"/>
                    <a:pt x="8680" y="517"/>
                    <a:pt x="8526" y="374"/>
                  </a:cubicBezTo>
                  <a:cubicBezTo>
                    <a:pt x="8242" y="142"/>
                    <a:pt x="7881" y="1"/>
                    <a:pt x="7520" y="1"/>
                  </a:cubicBezTo>
                  <a:cubicBezTo>
                    <a:pt x="7159" y="1"/>
                    <a:pt x="6823" y="130"/>
                    <a:pt x="6539" y="349"/>
                  </a:cubicBezTo>
                  <a:cubicBezTo>
                    <a:pt x="6462" y="414"/>
                    <a:pt x="6385" y="491"/>
                    <a:pt x="6320" y="568"/>
                  </a:cubicBezTo>
                  <a:cubicBezTo>
                    <a:pt x="5688" y="207"/>
                    <a:pt x="4953" y="1"/>
                    <a:pt x="421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21"/>
            <p:cNvSpPr/>
            <p:nvPr/>
          </p:nvSpPr>
          <p:spPr>
            <a:xfrm>
              <a:off x="6577371" y="4175090"/>
              <a:ext cx="259105" cy="310524"/>
            </a:xfrm>
            <a:custGeom>
              <a:rect b="b" l="l" r="r" t="t"/>
              <a:pathLst>
                <a:path extrusionOk="0" h="7404" w="6178">
                  <a:moveTo>
                    <a:pt x="3637" y="1"/>
                  </a:moveTo>
                  <a:cubicBezTo>
                    <a:pt x="2643" y="1"/>
                    <a:pt x="1715" y="388"/>
                    <a:pt x="1018" y="1084"/>
                  </a:cubicBezTo>
                  <a:cubicBezTo>
                    <a:pt x="941" y="1162"/>
                    <a:pt x="877" y="1239"/>
                    <a:pt x="812" y="1316"/>
                  </a:cubicBezTo>
                  <a:lnTo>
                    <a:pt x="0" y="4412"/>
                  </a:lnTo>
                  <a:cubicBezTo>
                    <a:pt x="141" y="5134"/>
                    <a:pt x="490" y="5791"/>
                    <a:pt x="1018" y="6320"/>
                  </a:cubicBezTo>
                  <a:cubicBezTo>
                    <a:pt x="1715" y="7017"/>
                    <a:pt x="2643" y="7404"/>
                    <a:pt x="3637" y="7404"/>
                  </a:cubicBezTo>
                  <a:cubicBezTo>
                    <a:pt x="4320" y="7404"/>
                    <a:pt x="4991" y="7210"/>
                    <a:pt x="5572" y="6849"/>
                  </a:cubicBezTo>
                  <a:cubicBezTo>
                    <a:pt x="5623" y="6823"/>
                    <a:pt x="5661" y="6759"/>
                    <a:pt x="5675" y="6694"/>
                  </a:cubicBezTo>
                  <a:cubicBezTo>
                    <a:pt x="5739" y="6449"/>
                    <a:pt x="5881" y="6217"/>
                    <a:pt x="6074" y="6049"/>
                  </a:cubicBezTo>
                  <a:cubicBezTo>
                    <a:pt x="6126" y="5997"/>
                    <a:pt x="6165" y="5933"/>
                    <a:pt x="6165" y="5856"/>
                  </a:cubicBezTo>
                  <a:lnTo>
                    <a:pt x="6165" y="1291"/>
                  </a:lnTo>
                  <a:lnTo>
                    <a:pt x="6165" y="1174"/>
                  </a:lnTo>
                  <a:cubicBezTo>
                    <a:pt x="6177" y="1084"/>
                    <a:pt x="6151" y="993"/>
                    <a:pt x="6087" y="942"/>
                  </a:cubicBezTo>
                  <a:cubicBezTo>
                    <a:pt x="5403" y="336"/>
                    <a:pt x="4540" y="1"/>
                    <a:pt x="363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21"/>
            <p:cNvSpPr/>
            <p:nvPr/>
          </p:nvSpPr>
          <p:spPr>
            <a:xfrm>
              <a:off x="6574645" y="4230282"/>
              <a:ext cx="181265" cy="129846"/>
            </a:xfrm>
            <a:custGeom>
              <a:rect b="b" l="l" r="r" t="t"/>
              <a:pathLst>
                <a:path extrusionOk="0" h="3096" w="4322">
                  <a:moveTo>
                    <a:pt x="877" y="0"/>
                  </a:moveTo>
                  <a:cubicBezTo>
                    <a:pt x="310" y="658"/>
                    <a:pt x="0" y="1496"/>
                    <a:pt x="0" y="2386"/>
                  </a:cubicBezTo>
                  <a:cubicBezTo>
                    <a:pt x="0" y="2631"/>
                    <a:pt x="26" y="2863"/>
                    <a:pt x="65" y="3096"/>
                  </a:cubicBezTo>
                  <a:lnTo>
                    <a:pt x="1806" y="3096"/>
                  </a:lnTo>
                  <a:cubicBezTo>
                    <a:pt x="2232" y="3096"/>
                    <a:pt x="2579" y="2747"/>
                    <a:pt x="2579" y="2322"/>
                  </a:cubicBezTo>
                  <a:cubicBezTo>
                    <a:pt x="2579" y="2231"/>
                    <a:pt x="2567" y="2141"/>
                    <a:pt x="2528" y="2064"/>
                  </a:cubicBezTo>
                  <a:lnTo>
                    <a:pt x="3289" y="2064"/>
                  </a:lnTo>
                  <a:cubicBezTo>
                    <a:pt x="3857" y="2064"/>
                    <a:pt x="4321" y="1600"/>
                    <a:pt x="4321" y="1032"/>
                  </a:cubicBezTo>
                  <a:cubicBezTo>
                    <a:pt x="4321" y="465"/>
                    <a:pt x="3857" y="0"/>
                    <a:pt x="328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21"/>
            <p:cNvSpPr/>
            <p:nvPr/>
          </p:nvSpPr>
          <p:spPr>
            <a:xfrm>
              <a:off x="6736909" y="4358994"/>
              <a:ext cx="99020" cy="64965"/>
            </a:xfrm>
            <a:custGeom>
              <a:rect b="b" l="l" r="r" t="t"/>
              <a:pathLst>
                <a:path extrusionOk="0" h="1549" w="2361">
                  <a:moveTo>
                    <a:pt x="774" y="1"/>
                  </a:moveTo>
                  <a:cubicBezTo>
                    <a:pt x="349" y="1"/>
                    <a:pt x="0" y="349"/>
                    <a:pt x="0" y="775"/>
                  </a:cubicBezTo>
                  <a:cubicBezTo>
                    <a:pt x="0" y="1213"/>
                    <a:pt x="349" y="1548"/>
                    <a:pt x="774" y="1548"/>
                  </a:cubicBezTo>
                  <a:lnTo>
                    <a:pt x="2335" y="1548"/>
                  </a:lnTo>
                  <a:cubicBezTo>
                    <a:pt x="2347" y="1523"/>
                    <a:pt x="2361" y="1497"/>
                    <a:pt x="2361" y="1471"/>
                  </a:cubicBezTo>
                  <a:lnTo>
                    <a:pt x="2361"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21"/>
            <p:cNvSpPr/>
            <p:nvPr/>
          </p:nvSpPr>
          <p:spPr>
            <a:xfrm>
              <a:off x="6900808" y="4211326"/>
              <a:ext cx="43324" cy="21683"/>
            </a:xfrm>
            <a:custGeom>
              <a:rect b="b" l="l" r="r" t="t"/>
              <a:pathLst>
                <a:path extrusionOk="0" h="517" w="1033">
                  <a:moveTo>
                    <a:pt x="258" y="0"/>
                  </a:moveTo>
                  <a:cubicBezTo>
                    <a:pt x="116" y="0"/>
                    <a:pt x="0" y="117"/>
                    <a:pt x="0" y="258"/>
                  </a:cubicBezTo>
                  <a:cubicBezTo>
                    <a:pt x="0" y="401"/>
                    <a:pt x="116" y="516"/>
                    <a:pt x="258" y="516"/>
                  </a:cubicBezTo>
                  <a:lnTo>
                    <a:pt x="774" y="516"/>
                  </a:lnTo>
                  <a:cubicBezTo>
                    <a:pt x="916" y="516"/>
                    <a:pt x="1032" y="401"/>
                    <a:pt x="1032" y="258"/>
                  </a:cubicBezTo>
                  <a:cubicBezTo>
                    <a:pt x="1032" y="117"/>
                    <a:pt x="916" y="0"/>
                    <a:pt x="77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21"/>
            <p:cNvSpPr/>
            <p:nvPr/>
          </p:nvSpPr>
          <p:spPr>
            <a:xfrm>
              <a:off x="6900808" y="4254607"/>
              <a:ext cx="43324" cy="21683"/>
            </a:xfrm>
            <a:custGeom>
              <a:rect b="b" l="l" r="r" t="t"/>
              <a:pathLst>
                <a:path extrusionOk="0" h="517" w="1033">
                  <a:moveTo>
                    <a:pt x="258" y="0"/>
                  </a:moveTo>
                  <a:cubicBezTo>
                    <a:pt x="116" y="0"/>
                    <a:pt x="0" y="117"/>
                    <a:pt x="0" y="258"/>
                  </a:cubicBezTo>
                  <a:cubicBezTo>
                    <a:pt x="0" y="401"/>
                    <a:pt x="116" y="516"/>
                    <a:pt x="258" y="516"/>
                  </a:cubicBezTo>
                  <a:lnTo>
                    <a:pt x="774" y="516"/>
                  </a:lnTo>
                  <a:cubicBezTo>
                    <a:pt x="916" y="516"/>
                    <a:pt x="1032" y="401"/>
                    <a:pt x="1032" y="258"/>
                  </a:cubicBezTo>
                  <a:cubicBezTo>
                    <a:pt x="1032" y="117"/>
                    <a:pt x="916" y="0"/>
                    <a:pt x="77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21"/>
            <p:cNvSpPr/>
            <p:nvPr/>
          </p:nvSpPr>
          <p:spPr>
            <a:xfrm>
              <a:off x="6900808" y="4297847"/>
              <a:ext cx="43324" cy="21683"/>
            </a:xfrm>
            <a:custGeom>
              <a:rect b="b" l="l" r="r" t="t"/>
              <a:pathLst>
                <a:path extrusionOk="0" h="517" w="1033">
                  <a:moveTo>
                    <a:pt x="258" y="1"/>
                  </a:moveTo>
                  <a:cubicBezTo>
                    <a:pt x="116" y="1"/>
                    <a:pt x="0" y="118"/>
                    <a:pt x="0" y="259"/>
                  </a:cubicBezTo>
                  <a:cubicBezTo>
                    <a:pt x="0" y="401"/>
                    <a:pt x="116" y="517"/>
                    <a:pt x="258" y="517"/>
                  </a:cubicBezTo>
                  <a:lnTo>
                    <a:pt x="774" y="517"/>
                  </a:lnTo>
                  <a:cubicBezTo>
                    <a:pt x="916" y="517"/>
                    <a:pt x="1032" y="401"/>
                    <a:pt x="1032" y="259"/>
                  </a:cubicBezTo>
                  <a:cubicBezTo>
                    <a:pt x="1032" y="118"/>
                    <a:pt x="916" y="1"/>
                    <a:pt x="774"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21"/>
            <p:cNvSpPr/>
            <p:nvPr/>
          </p:nvSpPr>
          <p:spPr>
            <a:xfrm>
              <a:off x="6900808" y="4341128"/>
              <a:ext cx="43324" cy="21683"/>
            </a:xfrm>
            <a:custGeom>
              <a:rect b="b" l="l" r="r" t="t"/>
              <a:pathLst>
                <a:path extrusionOk="0" h="517" w="1033">
                  <a:moveTo>
                    <a:pt x="258" y="1"/>
                  </a:moveTo>
                  <a:cubicBezTo>
                    <a:pt x="116" y="1"/>
                    <a:pt x="0" y="117"/>
                    <a:pt x="0" y="259"/>
                  </a:cubicBezTo>
                  <a:cubicBezTo>
                    <a:pt x="0" y="401"/>
                    <a:pt x="116" y="517"/>
                    <a:pt x="258" y="517"/>
                  </a:cubicBezTo>
                  <a:lnTo>
                    <a:pt x="774" y="517"/>
                  </a:lnTo>
                  <a:cubicBezTo>
                    <a:pt x="916" y="517"/>
                    <a:pt x="1032" y="401"/>
                    <a:pt x="1032" y="259"/>
                  </a:cubicBezTo>
                  <a:cubicBezTo>
                    <a:pt x="1032" y="117"/>
                    <a:pt x="916" y="1"/>
                    <a:pt x="774"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21"/>
            <p:cNvSpPr/>
            <p:nvPr/>
          </p:nvSpPr>
          <p:spPr>
            <a:xfrm>
              <a:off x="6900808" y="4384410"/>
              <a:ext cx="43324" cy="21683"/>
            </a:xfrm>
            <a:custGeom>
              <a:rect b="b" l="l" r="r" t="t"/>
              <a:pathLst>
                <a:path extrusionOk="0" h="517" w="1033">
                  <a:moveTo>
                    <a:pt x="258" y="0"/>
                  </a:moveTo>
                  <a:cubicBezTo>
                    <a:pt x="116" y="0"/>
                    <a:pt x="0" y="117"/>
                    <a:pt x="0" y="258"/>
                  </a:cubicBezTo>
                  <a:cubicBezTo>
                    <a:pt x="0" y="401"/>
                    <a:pt x="116" y="516"/>
                    <a:pt x="258" y="516"/>
                  </a:cubicBezTo>
                  <a:lnTo>
                    <a:pt x="774" y="516"/>
                  </a:lnTo>
                  <a:cubicBezTo>
                    <a:pt x="916" y="516"/>
                    <a:pt x="1032" y="401"/>
                    <a:pt x="1032" y="258"/>
                  </a:cubicBezTo>
                  <a:cubicBezTo>
                    <a:pt x="1032" y="117"/>
                    <a:pt x="916" y="0"/>
                    <a:pt x="77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21"/>
            <p:cNvSpPr/>
            <p:nvPr/>
          </p:nvSpPr>
          <p:spPr>
            <a:xfrm>
              <a:off x="6792646" y="4175090"/>
              <a:ext cx="151487" cy="369449"/>
            </a:xfrm>
            <a:custGeom>
              <a:rect b="b" l="l" r="r" t="t"/>
              <a:pathLst>
                <a:path extrusionOk="0" h="8809" w="3612">
                  <a:moveTo>
                    <a:pt x="1806" y="1"/>
                  </a:moveTo>
                  <a:cubicBezTo>
                    <a:pt x="1225" y="1"/>
                    <a:pt x="774" y="465"/>
                    <a:pt x="774" y="1033"/>
                  </a:cubicBezTo>
                  <a:lnTo>
                    <a:pt x="774" y="5507"/>
                  </a:lnTo>
                  <a:lnTo>
                    <a:pt x="593" y="5662"/>
                  </a:lnTo>
                  <a:cubicBezTo>
                    <a:pt x="219" y="6011"/>
                    <a:pt x="0" y="6488"/>
                    <a:pt x="0" y="7003"/>
                  </a:cubicBezTo>
                  <a:cubicBezTo>
                    <a:pt x="0" y="7997"/>
                    <a:pt x="800" y="8809"/>
                    <a:pt x="1806" y="8809"/>
                  </a:cubicBezTo>
                  <a:cubicBezTo>
                    <a:pt x="2798" y="8809"/>
                    <a:pt x="3611" y="7997"/>
                    <a:pt x="3611" y="7003"/>
                  </a:cubicBezTo>
                  <a:cubicBezTo>
                    <a:pt x="3611" y="6488"/>
                    <a:pt x="3391" y="6011"/>
                    <a:pt x="3005" y="5662"/>
                  </a:cubicBezTo>
                  <a:lnTo>
                    <a:pt x="2837" y="5507"/>
                  </a:lnTo>
                  <a:lnTo>
                    <a:pt x="2837" y="1033"/>
                  </a:lnTo>
                  <a:cubicBezTo>
                    <a:pt x="2837" y="465"/>
                    <a:pt x="2373" y="1"/>
                    <a:pt x="180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21"/>
            <p:cNvSpPr/>
            <p:nvPr/>
          </p:nvSpPr>
          <p:spPr>
            <a:xfrm>
              <a:off x="6835886" y="4218371"/>
              <a:ext cx="64965" cy="282927"/>
            </a:xfrm>
            <a:custGeom>
              <a:rect b="b" l="l" r="r" t="t"/>
              <a:pathLst>
                <a:path extrusionOk="0" h="6746" w="1549">
                  <a:moveTo>
                    <a:pt x="775" y="1"/>
                  </a:moveTo>
                  <a:cubicBezTo>
                    <a:pt x="632" y="1"/>
                    <a:pt x="517" y="116"/>
                    <a:pt x="517" y="259"/>
                  </a:cubicBezTo>
                  <a:lnTo>
                    <a:pt x="517" y="5249"/>
                  </a:lnTo>
                  <a:cubicBezTo>
                    <a:pt x="207" y="5352"/>
                    <a:pt x="1" y="5636"/>
                    <a:pt x="1" y="5971"/>
                  </a:cubicBezTo>
                  <a:cubicBezTo>
                    <a:pt x="1" y="6398"/>
                    <a:pt x="349" y="6745"/>
                    <a:pt x="775" y="6745"/>
                  </a:cubicBezTo>
                  <a:cubicBezTo>
                    <a:pt x="1200" y="6745"/>
                    <a:pt x="1548" y="6398"/>
                    <a:pt x="1548" y="5971"/>
                  </a:cubicBezTo>
                  <a:cubicBezTo>
                    <a:pt x="1548" y="5636"/>
                    <a:pt x="1329" y="5352"/>
                    <a:pt x="1033" y="5249"/>
                  </a:cubicBezTo>
                  <a:lnTo>
                    <a:pt x="1033" y="259"/>
                  </a:lnTo>
                  <a:cubicBezTo>
                    <a:pt x="1033" y="116"/>
                    <a:pt x="916" y="1"/>
                    <a:pt x="775"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6" name="Google Shape;4916;p121"/>
          <p:cNvGrpSpPr/>
          <p:nvPr/>
        </p:nvGrpSpPr>
        <p:grpSpPr>
          <a:xfrm>
            <a:off x="4677184" y="4153994"/>
            <a:ext cx="411683" cy="411683"/>
            <a:chOff x="4677184" y="4153994"/>
            <a:chExt cx="411683" cy="411683"/>
          </a:xfrm>
        </p:grpSpPr>
        <p:sp>
          <p:nvSpPr>
            <p:cNvPr id="4917" name="Google Shape;4917;p121"/>
            <p:cNvSpPr/>
            <p:nvPr/>
          </p:nvSpPr>
          <p:spPr>
            <a:xfrm>
              <a:off x="4677184" y="4183604"/>
              <a:ext cx="411683" cy="382073"/>
            </a:xfrm>
            <a:custGeom>
              <a:rect b="b" l="l" r="r" t="t"/>
              <a:pathLst>
                <a:path extrusionOk="0" h="9110" w="9816">
                  <a:moveTo>
                    <a:pt x="774" y="2054"/>
                  </a:moveTo>
                  <a:cubicBezTo>
                    <a:pt x="917" y="2054"/>
                    <a:pt x="1032" y="2171"/>
                    <a:pt x="1032" y="2312"/>
                  </a:cubicBezTo>
                  <a:cubicBezTo>
                    <a:pt x="1032" y="2455"/>
                    <a:pt x="917" y="2570"/>
                    <a:pt x="774" y="2570"/>
                  </a:cubicBezTo>
                  <a:cubicBezTo>
                    <a:pt x="633" y="2570"/>
                    <a:pt x="516" y="2455"/>
                    <a:pt x="516" y="2312"/>
                  </a:cubicBezTo>
                  <a:cubicBezTo>
                    <a:pt x="516" y="2171"/>
                    <a:pt x="633" y="2054"/>
                    <a:pt x="774" y="2054"/>
                  </a:cubicBezTo>
                  <a:close/>
                  <a:moveTo>
                    <a:pt x="7752" y="2867"/>
                  </a:moveTo>
                  <a:lnTo>
                    <a:pt x="7752" y="2867"/>
                  </a:lnTo>
                  <a:cubicBezTo>
                    <a:pt x="7804" y="2880"/>
                    <a:pt x="7842" y="2880"/>
                    <a:pt x="7894" y="2880"/>
                  </a:cubicBezTo>
                  <a:lnTo>
                    <a:pt x="7919" y="2880"/>
                  </a:lnTo>
                  <a:cubicBezTo>
                    <a:pt x="7894" y="2906"/>
                    <a:pt x="7868" y="2919"/>
                    <a:pt x="7842" y="2945"/>
                  </a:cubicBezTo>
                  <a:cubicBezTo>
                    <a:pt x="7816" y="2919"/>
                    <a:pt x="7790" y="2893"/>
                    <a:pt x="7752" y="2867"/>
                  </a:cubicBezTo>
                  <a:close/>
                  <a:moveTo>
                    <a:pt x="4205" y="5318"/>
                  </a:moveTo>
                  <a:cubicBezTo>
                    <a:pt x="4128" y="5408"/>
                    <a:pt x="4064" y="5498"/>
                    <a:pt x="3999" y="5602"/>
                  </a:cubicBezTo>
                  <a:cubicBezTo>
                    <a:pt x="3960" y="5498"/>
                    <a:pt x="3883" y="5395"/>
                    <a:pt x="3792" y="5318"/>
                  </a:cubicBezTo>
                  <a:close/>
                  <a:moveTo>
                    <a:pt x="3302" y="5665"/>
                  </a:moveTo>
                  <a:cubicBezTo>
                    <a:pt x="3445" y="5665"/>
                    <a:pt x="3560" y="5782"/>
                    <a:pt x="3560" y="5923"/>
                  </a:cubicBezTo>
                  <a:cubicBezTo>
                    <a:pt x="3560" y="6066"/>
                    <a:pt x="3445" y="6181"/>
                    <a:pt x="3302" y="6181"/>
                  </a:cubicBezTo>
                  <a:cubicBezTo>
                    <a:pt x="3161" y="6181"/>
                    <a:pt x="3044" y="6066"/>
                    <a:pt x="3044" y="5923"/>
                  </a:cubicBezTo>
                  <a:cubicBezTo>
                    <a:pt x="3044" y="5782"/>
                    <a:pt x="3161" y="5665"/>
                    <a:pt x="3302" y="5665"/>
                  </a:cubicBezTo>
                  <a:close/>
                  <a:moveTo>
                    <a:pt x="8100" y="6775"/>
                  </a:moveTo>
                  <a:cubicBezTo>
                    <a:pt x="8242" y="6775"/>
                    <a:pt x="8358" y="6891"/>
                    <a:pt x="8358" y="7033"/>
                  </a:cubicBezTo>
                  <a:cubicBezTo>
                    <a:pt x="8358" y="7175"/>
                    <a:pt x="8242" y="7290"/>
                    <a:pt x="8100" y="7290"/>
                  </a:cubicBezTo>
                  <a:cubicBezTo>
                    <a:pt x="7959" y="7290"/>
                    <a:pt x="7842" y="7175"/>
                    <a:pt x="7842" y="7033"/>
                  </a:cubicBezTo>
                  <a:cubicBezTo>
                    <a:pt x="7842" y="6891"/>
                    <a:pt x="7959" y="6775"/>
                    <a:pt x="8100" y="6775"/>
                  </a:cubicBezTo>
                  <a:close/>
                  <a:moveTo>
                    <a:pt x="7899" y="1"/>
                  </a:moveTo>
                  <a:cubicBezTo>
                    <a:pt x="7765" y="1"/>
                    <a:pt x="7629" y="36"/>
                    <a:pt x="7507" y="107"/>
                  </a:cubicBezTo>
                  <a:cubicBezTo>
                    <a:pt x="7326" y="211"/>
                    <a:pt x="7197" y="378"/>
                    <a:pt x="7145" y="572"/>
                  </a:cubicBezTo>
                  <a:cubicBezTo>
                    <a:pt x="7120" y="636"/>
                    <a:pt x="7120" y="701"/>
                    <a:pt x="7120" y="778"/>
                  </a:cubicBezTo>
                  <a:cubicBezTo>
                    <a:pt x="6888" y="907"/>
                    <a:pt x="6733" y="1152"/>
                    <a:pt x="6733" y="1435"/>
                  </a:cubicBezTo>
                  <a:cubicBezTo>
                    <a:pt x="6733" y="1732"/>
                    <a:pt x="6888" y="1977"/>
                    <a:pt x="7120" y="2106"/>
                  </a:cubicBezTo>
                  <a:cubicBezTo>
                    <a:pt x="7120" y="2183"/>
                    <a:pt x="7120" y="2248"/>
                    <a:pt x="7145" y="2312"/>
                  </a:cubicBezTo>
                  <a:cubicBezTo>
                    <a:pt x="7197" y="2493"/>
                    <a:pt x="7300" y="2648"/>
                    <a:pt x="7468" y="2751"/>
                  </a:cubicBezTo>
                  <a:lnTo>
                    <a:pt x="5663" y="2751"/>
                  </a:lnTo>
                  <a:cubicBezTo>
                    <a:pt x="5689" y="2661"/>
                    <a:pt x="5701" y="2584"/>
                    <a:pt x="5701" y="2493"/>
                  </a:cubicBezTo>
                  <a:cubicBezTo>
                    <a:pt x="5701" y="2068"/>
                    <a:pt x="5353" y="1719"/>
                    <a:pt x="4927" y="1719"/>
                  </a:cubicBezTo>
                  <a:cubicBezTo>
                    <a:pt x="4308" y="1719"/>
                    <a:pt x="3792" y="2157"/>
                    <a:pt x="3663" y="2738"/>
                  </a:cubicBezTo>
                  <a:cubicBezTo>
                    <a:pt x="3393" y="2429"/>
                    <a:pt x="2980" y="2235"/>
                    <a:pt x="2528" y="2235"/>
                  </a:cubicBezTo>
                  <a:cubicBezTo>
                    <a:pt x="2116" y="2235"/>
                    <a:pt x="1755" y="2390"/>
                    <a:pt x="1484" y="2648"/>
                  </a:cubicBezTo>
                  <a:cubicBezTo>
                    <a:pt x="1522" y="2544"/>
                    <a:pt x="1548" y="2429"/>
                    <a:pt x="1548" y="2312"/>
                  </a:cubicBezTo>
                  <a:cubicBezTo>
                    <a:pt x="1548" y="1887"/>
                    <a:pt x="1201" y="1538"/>
                    <a:pt x="774" y="1538"/>
                  </a:cubicBezTo>
                  <a:cubicBezTo>
                    <a:pt x="349" y="1538"/>
                    <a:pt x="1" y="1887"/>
                    <a:pt x="1" y="2312"/>
                  </a:cubicBezTo>
                  <a:cubicBezTo>
                    <a:pt x="1" y="2738"/>
                    <a:pt x="349" y="3086"/>
                    <a:pt x="774" y="3086"/>
                  </a:cubicBezTo>
                  <a:cubicBezTo>
                    <a:pt x="943" y="3086"/>
                    <a:pt x="1097" y="3034"/>
                    <a:pt x="1226" y="2945"/>
                  </a:cubicBezTo>
                  <a:lnTo>
                    <a:pt x="1226" y="2945"/>
                  </a:lnTo>
                  <a:cubicBezTo>
                    <a:pt x="1072" y="3189"/>
                    <a:pt x="981" y="3473"/>
                    <a:pt x="981" y="3770"/>
                  </a:cubicBezTo>
                  <a:cubicBezTo>
                    <a:pt x="981" y="4634"/>
                    <a:pt x="1677" y="5318"/>
                    <a:pt x="2528" y="5318"/>
                  </a:cubicBezTo>
                  <a:lnTo>
                    <a:pt x="2812" y="5318"/>
                  </a:lnTo>
                  <a:cubicBezTo>
                    <a:pt x="2657" y="5447"/>
                    <a:pt x="2568" y="5614"/>
                    <a:pt x="2528" y="5808"/>
                  </a:cubicBezTo>
                  <a:cubicBezTo>
                    <a:pt x="2457" y="5794"/>
                    <a:pt x="2383" y="5783"/>
                    <a:pt x="2306" y="5783"/>
                  </a:cubicBezTo>
                  <a:cubicBezTo>
                    <a:pt x="2244" y="5783"/>
                    <a:pt x="2180" y="5790"/>
                    <a:pt x="2116" y="5808"/>
                  </a:cubicBezTo>
                  <a:cubicBezTo>
                    <a:pt x="2000" y="5846"/>
                    <a:pt x="1897" y="5898"/>
                    <a:pt x="1806" y="5975"/>
                  </a:cubicBezTo>
                  <a:cubicBezTo>
                    <a:pt x="1661" y="5853"/>
                    <a:pt x="1475" y="5785"/>
                    <a:pt x="1286" y="5785"/>
                  </a:cubicBezTo>
                  <a:cubicBezTo>
                    <a:pt x="1156" y="5785"/>
                    <a:pt x="1024" y="5817"/>
                    <a:pt x="903" y="5885"/>
                  </a:cubicBezTo>
                  <a:cubicBezTo>
                    <a:pt x="723" y="5988"/>
                    <a:pt x="594" y="6156"/>
                    <a:pt x="542" y="6362"/>
                  </a:cubicBezTo>
                  <a:cubicBezTo>
                    <a:pt x="516" y="6478"/>
                    <a:pt x="504" y="6594"/>
                    <a:pt x="530" y="6711"/>
                  </a:cubicBezTo>
                  <a:cubicBezTo>
                    <a:pt x="220" y="6814"/>
                    <a:pt x="1" y="7110"/>
                    <a:pt x="1" y="7445"/>
                  </a:cubicBezTo>
                  <a:cubicBezTo>
                    <a:pt x="1" y="7794"/>
                    <a:pt x="220" y="8078"/>
                    <a:pt x="530" y="8181"/>
                  </a:cubicBezTo>
                  <a:cubicBezTo>
                    <a:pt x="504" y="8296"/>
                    <a:pt x="516" y="8425"/>
                    <a:pt x="542" y="8542"/>
                  </a:cubicBezTo>
                  <a:cubicBezTo>
                    <a:pt x="594" y="8735"/>
                    <a:pt x="723" y="8903"/>
                    <a:pt x="903" y="9006"/>
                  </a:cubicBezTo>
                  <a:cubicBezTo>
                    <a:pt x="1020" y="9084"/>
                    <a:pt x="1161" y="9109"/>
                    <a:pt x="1290" y="9109"/>
                  </a:cubicBezTo>
                  <a:cubicBezTo>
                    <a:pt x="1484" y="9109"/>
                    <a:pt x="1665" y="9044"/>
                    <a:pt x="1806" y="8916"/>
                  </a:cubicBezTo>
                  <a:cubicBezTo>
                    <a:pt x="1949" y="9044"/>
                    <a:pt x="2129" y="9109"/>
                    <a:pt x="2322" y="9109"/>
                  </a:cubicBezTo>
                  <a:cubicBezTo>
                    <a:pt x="2451" y="9109"/>
                    <a:pt x="2593" y="9084"/>
                    <a:pt x="2709" y="9006"/>
                  </a:cubicBezTo>
                  <a:cubicBezTo>
                    <a:pt x="2889" y="8903"/>
                    <a:pt x="3018" y="8735"/>
                    <a:pt x="3070" y="8542"/>
                  </a:cubicBezTo>
                  <a:cubicBezTo>
                    <a:pt x="3096" y="8425"/>
                    <a:pt x="3109" y="8296"/>
                    <a:pt x="3083" y="8181"/>
                  </a:cubicBezTo>
                  <a:cubicBezTo>
                    <a:pt x="3380" y="8078"/>
                    <a:pt x="3612" y="7794"/>
                    <a:pt x="3612" y="7445"/>
                  </a:cubicBezTo>
                  <a:cubicBezTo>
                    <a:pt x="3612" y="7110"/>
                    <a:pt x="3380" y="6814"/>
                    <a:pt x="3083" y="6711"/>
                  </a:cubicBezTo>
                  <a:lnTo>
                    <a:pt x="3083" y="6659"/>
                  </a:lnTo>
                  <a:cubicBezTo>
                    <a:pt x="3161" y="6685"/>
                    <a:pt x="3225" y="6697"/>
                    <a:pt x="3302" y="6697"/>
                  </a:cubicBezTo>
                  <a:cubicBezTo>
                    <a:pt x="3496" y="6697"/>
                    <a:pt x="3677" y="6620"/>
                    <a:pt x="3818" y="6491"/>
                  </a:cubicBezTo>
                  <a:cubicBezTo>
                    <a:pt x="3895" y="7278"/>
                    <a:pt x="4554" y="7897"/>
                    <a:pt x="5353" y="7897"/>
                  </a:cubicBezTo>
                  <a:cubicBezTo>
                    <a:pt x="5778" y="7897"/>
                    <a:pt x="6127" y="7548"/>
                    <a:pt x="6127" y="7123"/>
                  </a:cubicBezTo>
                  <a:cubicBezTo>
                    <a:pt x="6127" y="6711"/>
                    <a:pt x="5804" y="6375"/>
                    <a:pt x="5405" y="6350"/>
                  </a:cubicBezTo>
                  <a:lnTo>
                    <a:pt x="7752" y="6350"/>
                  </a:lnTo>
                  <a:cubicBezTo>
                    <a:pt x="7494" y="6478"/>
                    <a:pt x="7326" y="6736"/>
                    <a:pt x="7326" y="7033"/>
                  </a:cubicBezTo>
                  <a:cubicBezTo>
                    <a:pt x="7326" y="7459"/>
                    <a:pt x="7675" y="7806"/>
                    <a:pt x="8100" y="7806"/>
                  </a:cubicBezTo>
                  <a:cubicBezTo>
                    <a:pt x="8526" y="7806"/>
                    <a:pt x="8874" y="7459"/>
                    <a:pt x="8874" y="7033"/>
                  </a:cubicBezTo>
                  <a:cubicBezTo>
                    <a:pt x="8874" y="6736"/>
                    <a:pt x="8707" y="6478"/>
                    <a:pt x="8461" y="6350"/>
                  </a:cubicBezTo>
                  <a:lnTo>
                    <a:pt x="9054" y="6350"/>
                  </a:lnTo>
                  <a:cubicBezTo>
                    <a:pt x="9480" y="6350"/>
                    <a:pt x="9816" y="6001"/>
                    <a:pt x="9816" y="5576"/>
                  </a:cubicBezTo>
                  <a:cubicBezTo>
                    <a:pt x="9816" y="5189"/>
                    <a:pt x="9544" y="4879"/>
                    <a:pt x="9171" y="4814"/>
                  </a:cubicBezTo>
                  <a:cubicBezTo>
                    <a:pt x="9209" y="4737"/>
                    <a:pt x="9222" y="4647"/>
                    <a:pt x="9222" y="4544"/>
                  </a:cubicBezTo>
                  <a:cubicBezTo>
                    <a:pt x="9222" y="4453"/>
                    <a:pt x="9209" y="4363"/>
                    <a:pt x="9171" y="4286"/>
                  </a:cubicBezTo>
                  <a:cubicBezTo>
                    <a:pt x="9544" y="4221"/>
                    <a:pt x="9816" y="3899"/>
                    <a:pt x="9816" y="3525"/>
                  </a:cubicBezTo>
                  <a:cubicBezTo>
                    <a:pt x="9816" y="3112"/>
                    <a:pt x="9506" y="2777"/>
                    <a:pt x="9106" y="2751"/>
                  </a:cubicBezTo>
                  <a:cubicBezTo>
                    <a:pt x="9248" y="2648"/>
                    <a:pt x="9364" y="2493"/>
                    <a:pt x="9403" y="2312"/>
                  </a:cubicBezTo>
                  <a:cubicBezTo>
                    <a:pt x="9429" y="2248"/>
                    <a:pt x="9441" y="2183"/>
                    <a:pt x="9441" y="2106"/>
                  </a:cubicBezTo>
                  <a:cubicBezTo>
                    <a:pt x="9661" y="1977"/>
                    <a:pt x="9816" y="1732"/>
                    <a:pt x="9816" y="1435"/>
                  </a:cubicBezTo>
                  <a:cubicBezTo>
                    <a:pt x="9816" y="1152"/>
                    <a:pt x="9661" y="907"/>
                    <a:pt x="9441" y="778"/>
                  </a:cubicBezTo>
                  <a:cubicBezTo>
                    <a:pt x="9429" y="507"/>
                    <a:pt x="9300" y="249"/>
                    <a:pt x="9054" y="107"/>
                  </a:cubicBezTo>
                  <a:cubicBezTo>
                    <a:pt x="8934" y="39"/>
                    <a:pt x="8802" y="4"/>
                    <a:pt x="8666" y="4"/>
                  </a:cubicBezTo>
                  <a:cubicBezTo>
                    <a:pt x="8599" y="4"/>
                    <a:pt x="8530" y="13"/>
                    <a:pt x="8461" y="30"/>
                  </a:cubicBezTo>
                  <a:cubicBezTo>
                    <a:pt x="8397" y="42"/>
                    <a:pt x="8332" y="68"/>
                    <a:pt x="8280" y="107"/>
                  </a:cubicBezTo>
                  <a:cubicBezTo>
                    <a:pt x="8164" y="36"/>
                    <a:pt x="8032" y="1"/>
                    <a:pt x="789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21"/>
            <p:cNvSpPr/>
            <p:nvPr/>
          </p:nvSpPr>
          <p:spPr>
            <a:xfrm>
              <a:off x="4725330" y="4153994"/>
              <a:ext cx="129888" cy="121207"/>
            </a:xfrm>
            <a:custGeom>
              <a:rect b="b" l="l" r="r" t="t"/>
              <a:pathLst>
                <a:path extrusionOk="0" h="2890" w="3097">
                  <a:moveTo>
                    <a:pt x="1163" y="0"/>
                  </a:moveTo>
                  <a:cubicBezTo>
                    <a:pt x="1027" y="0"/>
                    <a:pt x="895" y="35"/>
                    <a:pt x="775" y="104"/>
                  </a:cubicBezTo>
                  <a:cubicBezTo>
                    <a:pt x="529" y="246"/>
                    <a:pt x="388" y="504"/>
                    <a:pt x="388" y="774"/>
                  </a:cubicBezTo>
                  <a:cubicBezTo>
                    <a:pt x="156" y="903"/>
                    <a:pt x="1" y="1161"/>
                    <a:pt x="1" y="1445"/>
                  </a:cubicBezTo>
                  <a:cubicBezTo>
                    <a:pt x="1" y="1729"/>
                    <a:pt x="156" y="1974"/>
                    <a:pt x="388" y="2115"/>
                  </a:cubicBezTo>
                  <a:cubicBezTo>
                    <a:pt x="388" y="2180"/>
                    <a:pt x="400" y="2244"/>
                    <a:pt x="414" y="2309"/>
                  </a:cubicBezTo>
                  <a:cubicBezTo>
                    <a:pt x="465" y="2516"/>
                    <a:pt x="594" y="2683"/>
                    <a:pt x="775" y="2786"/>
                  </a:cubicBezTo>
                  <a:cubicBezTo>
                    <a:pt x="890" y="2851"/>
                    <a:pt x="1033" y="2889"/>
                    <a:pt x="1162" y="2889"/>
                  </a:cubicBezTo>
                  <a:cubicBezTo>
                    <a:pt x="1303" y="2889"/>
                    <a:pt x="1432" y="2851"/>
                    <a:pt x="1549" y="2786"/>
                  </a:cubicBezTo>
                  <a:cubicBezTo>
                    <a:pt x="1664" y="2851"/>
                    <a:pt x="1793" y="2889"/>
                    <a:pt x="1935" y="2889"/>
                  </a:cubicBezTo>
                  <a:cubicBezTo>
                    <a:pt x="2077" y="2889"/>
                    <a:pt x="2206" y="2851"/>
                    <a:pt x="2322" y="2786"/>
                  </a:cubicBezTo>
                  <a:cubicBezTo>
                    <a:pt x="2503" y="2683"/>
                    <a:pt x="2632" y="2516"/>
                    <a:pt x="2683" y="2309"/>
                  </a:cubicBezTo>
                  <a:cubicBezTo>
                    <a:pt x="2696" y="2244"/>
                    <a:pt x="2709" y="2180"/>
                    <a:pt x="2709" y="2115"/>
                  </a:cubicBezTo>
                  <a:cubicBezTo>
                    <a:pt x="2941" y="1974"/>
                    <a:pt x="3096" y="1729"/>
                    <a:pt x="3096" y="1445"/>
                  </a:cubicBezTo>
                  <a:cubicBezTo>
                    <a:pt x="3096" y="1161"/>
                    <a:pt x="2941" y="903"/>
                    <a:pt x="2709" y="774"/>
                  </a:cubicBezTo>
                  <a:cubicBezTo>
                    <a:pt x="2709" y="504"/>
                    <a:pt x="2567" y="246"/>
                    <a:pt x="2322" y="104"/>
                  </a:cubicBezTo>
                  <a:cubicBezTo>
                    <a:pt x="2202" y="35"/>
                    <a:pt x="2070" y="0"/>
                    <a:pt x="1938" y="0"/>
                  </a:cubicBezTo>
                  <a:cubicBezTo>
                    <a:pt x="1872" y="0"/>
                    <a:pt x="1806" y="9"/>
                    <a:pt x="1741" y="26"/>
                  </a:cubicBezTo>
                  <a:cubicBezTo>
                    <a:pt x="1664" y="52"/>
                    <a:pt x="1613" y="78"/>
                    <a:pt x="1549" y="104"/>
                  </a:cubicBezTo>
                  <a:cubicBezTo>
                    <a:pt x="1497" y="78"/>
                    <a:pt x="1432" y="52"/>
                    <a:pt x="1368" y="26"/>
                  </a:cubicBezTo>
                  <a:cubicBezTo>
                    <a:pt x="1299" y="9"/>
                    <a:pt x="1230" y="0"/>
                    <a:pt x="11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21"/>
            <p:cNvSpPr/>
            <p:nvPr/>
          </p:nvSpPr>
          <p:spPr>
            <a:xfrm>
              <a:off x="5006030" y="4467701"/>
              <a:ext cx="21683" cy="21683"/>
            </a:xfrm>
            <a:custGeom>
              <a:rect b="b" l="l" r="r" t="t"/>
              <a:pathLst>
                <a:path extrusionOk="0" h="517" w="517">
                  <a:moveTo>
                    <a:pt x="259" y="1"/>
                  </a:moveTo>
                  <a:cubicBezTo>
                    <a:pt x="118" y="1"/>
                    <a:pt x="1" y="117"/>
                    <a:pt x="1" y="259"/>
                  </a:cubicBezTo>
                  <a:cubicBezTo>
                    <a:pt x="1" y="401"/>
                    <a:pt x="118" y="516"/>
                    <a:pt x="259" y="516"/>
                  </a:cubicBezTo>
                  <a:cubicBezTo>
                    <a:pt x="401" y="516"/>
                    <a:pt x="517" y="401"/>
                    <a:pt x="517" y="259"/>
                  </a:cubicBezTo>
                  <a:cubicBezTo>
                    <a:pt x="517" y="117"/>
                    <a:pt x="401" y="1"/>
                    <a:pt x="2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21"/>
            <p:cNvSpPr/>
            <p:nvPr/>
          </p:nvSpPr>
          <p:spPr>
            <a:xfrm>
              <a:off x="4941695" y="4522894"/>
              <a:ext cx="21683" cy="21138"/>
            </a:xfrm>
            <a:custGeom>
              <a:rect b="b" l="l" r="r" t="t"/>
              <a:pathLst>
                <a:path extrusionOk="0" h="504" w="517">
                  <a:moveTo>
                    <a:pt x="259" y="0"/>
                  </a:moveTo>
                  <a:cubicBezTo>
                    <a:pt x="116" y="0"/>
                    <a:pt x="1" y="103"/>
                    <a:pt x="1" y="246"/>
                  </a:cubicBezTo>
                  <a:cubicBezTo>
                    <a:pt x="1" y="387"/>
                    <a:pt x="116" y="504"/>
                    <a:pt x="259" y="504"/>
                  </a:cubicBezTo>
                  <a:cubicBezTo>
                    <a:pt x="400" y="504"/>
                    <a:pt x="517" y="387"/>
                    <a:pt x="517" y="246"/>
                  </a:cubicBezTo>
                  <a:cubicBezTo>
                    <a:pt x="517" y="103"/>
                    <a:pt x="400" y="0"/>
                    <a:pt x="2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21"/>
            <p:cNvSpPr/>
            <p:nvPr/>
          </p:nvSpPr>
          <p:spPr>
            <a:xfrm>
              <a:off x="4920055" y="4501253"/>
              <a:ext cx="64965" cy="64420"/>
            </a:xfrm>
            <a:custGeom>
              <a:rect b="b" l="l" r="r" t="t"/>
              <a:pathLst>
                <a:path extrusionOk="0" h="1536" w="1549">
                  <a:moveTo>
                    <a:pt x="775" y="504"/>
                  </a:moveTo>
                  <a:cubicBezTo>
                    <a:pt x="916" y="504"/>
                    <a:pt x="1033" y="619"/>
                    <a:pt x="1033" y="762"/>
                  </a:cubicBezTo>
                  <a:cubicBezTo>
                    <a:pt x="1033" y="916"/>
                    <a:pt x="916" y="1032"/>
                    <a:pt x="775" y="1032"/>
                  </a:cubicBezTo>
                  <a:cubicBezTo>
                    <a:pt x="632" y="1032"/>
                    <a:pt x="517" y="916"/>
                    <a:pt x="517" y="762"/>
                  </a:cubicBezTo>
                  <a:cubicBezTo>
                    <a:pt x="517" y="619"/>
                    <a:pt x="632" y="504"/>
                    <a:pt x="775" y="504"/>
                  </a:cubicBezTo>
                  <a:close/>
                  <a:moveTo>
                    <a:pt x="775" y="0"/>
                  </a:moveTo>
                  <a:cubicBezTo>
                    <a:pt x="349" y="0"/>
                    <a:pt x="1" y="336"/>
                    <a:pt x="1" y="762"/>
                  </a:cubicBezTo>
                  <a:cubicBezTo>
                    <a:pt x="1" y="1200"/>
                    <a:pt x="349" y="1535"/>
                    <a:pt x="775" y="1535"/>
                  </a:cubicBezTo>
                  <a:cubicBezTo>
                    <a:pt x="1200" y="1535"/>
                    <a:pt x="1548" y="1200"/>
                    <a:pt x="1548" y="762"/>
                  </a:cubicBezTo>
                  <a:cubicBezTo>
                    <a:pt x="1548" y="336"/>
                    <a:pt x="1200" y="0"/>
                    <a:pt x="77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21"/>
            <p:cNvSpPr/>
            <p:nvPr/>
          </p:nvSpPr>
          <p:spPr>
            <a:xfrm>
              <a:off x="4804847" y="4421190"/>
              <a:ext cx="21683" cy="21683"/>
            </a:xfrm>
            <a:custGeom>
              <a:rect b="b" l="l" r="r" t="t"/>
              <a:pathLst>
                <a:path extrusionOk="0" h="517" w="517">
                  <a:moveTo>
                    <a:pt x="258" y="0"/>
                  </a:moveTo>
                  <a:cubicBezTo>
                    <a:pt x="117" y="0"/>
                    <a:pt x="0" y="117"/>
                    <a:pt x="0" y="258"/>
                  </a:cubicBezTo>
                  <a:cubicBezTo>
                    <a:pt x="0" y="401"/>
                    <a:pt x="117" y="516"/>
                    <a:pt x="258" y="516"/>
                  </a:cubicBezTo>
                  <a:cubicBezTo>
                    <a:pt x="401" y="516"/>
                    <a:pt x="516" y="401"/>
                    <a:pt x="516" y="258"/>
                  </a:cubicBezTo>
                  <a:cubicBezTo>
                    <a:pt x="516" y="117"/>
                    <a:pt x="401" y="0"/>
                    <a:pt x="2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21"/>
            <p:cNvSpPr/>
            <p:nvPr/>
          </p:nvSpPr>
          <p:spPr>
            <a:xfrm>
              <a:off x="4905460" y="4212416"/>
              <a:ext cx="21641" cy="21683"/>
            </a:xfrm>
            <a:custGeom>
              <a:rect b="b" l="l" r="r" t="t"/>
              <a:pathLst>
                <a:path extrusionOk="0" h="517" w="516">
                  <a:moveTo>
                    <a:pt x="258" y="0"/>
                  </a:moveTo>
                  <a:cubicBezTo>
                    <a:pt x="117" y="0"/>
                    <a:pt x="0" y="117"/>
                    <a:pt x="0" y="258"/>
                  </a:cubicBezTo>
                  <a:cubicBezTo>
                    <a:pt x="0" y="401"/>
                    <a:pt x="117" y="516"/>
                    <a:pt x="258" y="516"/>
                  </a:cubicBezTo>
                  <a:cubicBezTo>
                    <a:pt x="400" y="516"/>
                    <a:pt x="516" y="401"/>
                    <a:pt x="516" y="258"/>
                  </a:cubicBezTo>
                  <a:cubicBezTo>
                    <a:pt x="516" y="117"/>
                    <a:pt x="400" y="0"/>
                    <a:pt x="2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21"/>
            <p:cNvSpPr/>
            <p:nvPr/>
          </p:nvSpPr>
          <p:spPr>
            <a:xfrm>
              <a:off x="4883819" y="4190775"/>
              <a:ext cx="64923" cy="64923"/>
            </a:xfrm>
            <a:custGeom>
              <a:rect b="b" l="l" r="r" t="t"/>
              <a:pathLst>
                <a:path extrusionOk="0" h="1548" w="1548">
                  <a:moveTo>
                    <a:pt x="774" y="516"/>
                  </a:moveTo>
                  <a:cubicBezTo>
                    <a:pt x="916" y="516"/>
                    <a:pt x="1032" y="633"/>
                    <a:pt x="1032" y="774"/>
                  </a:cubicBezTo>
                  <a:cubicBezTo>
                    <a:pt x="1032" y="917"/>
                    <a:pt x="916" y="1032"/>
                    <a:pt x="774" y="1032"/>
                  </a:cubicBezTo>
                  <a:cubicBezTo>
                    <a:pt x="633" y="1032"/>
                    <a:pt x="516" y="917"/>
                    <a:pt x="516" y="774"/>
                  </a:cubicBezTo>
                  <a:cubicBezTo>
                    <a:pt x="516" y="633"/>
                    <a:pt x="633" y="516"/>
                    <a:pt x="774" y="516"/>
                  </a:cubicBezTo>
                  <a:close/>
                  <a:moveTo>
                    <a:pt x="774" y="0"/>
                  </a:moveTo>
                  <a:cubicBezTo>
                    <a:pt x="349" y="0"/>
                    <a:pt x="0" y="349"/>
                    <a:pt x="0" y="774"/>
                  </a:cubicBezTo>
                  <a:cubicBezTo>
                    <a:pt x="0" y="1200"/>
                    <a:pt x="349" y="1548"/>
                    <a:pt x="774" y="1548"/>
                  </a:cubicBezTo>
                  <a:cubicBezTo>
                    <a:pt x="1200" y="1548"/>
                    <a:pt x="1548" y="1200"/>
                    <a:pt x="1548" y="774"/>
                  </a:cubicBezTo>
                  <a:cubicBezTo>
                    <a:pt x="1548" y="349"/>
                    <a:pt x="1200" y="0"/>
                    <a:pt x="7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21"/>
            <p:cNvSpPr/>
            <p:nvPr/>
          </p:nvSpPr>
          <p:spPr>
            <a:xfrm>
              <a:off x="4698825" y="4269747"/>
              <a:ext cx="21683" cy="21683"/>
            </a:xfrm>
            <a:custGeom>
              <a:rect b="b" l="l" r="r" t="t"/>
              <a:pathLst>
                <a:path extrusionOk="0" h="517" w="517">
                  <a:moveTo>
                    <a:pt x="258" y="0"/>
                  </a:moveTo>
                  <a:cubicBezTo>
                    <a:pt x="117" y="0"/>
                    <a:pt x="0" y="117"/>
                    <a:pt x="0" y="258"/>
                  </a:cubicBezTo>
                  <a:cubicBezTo>
                    <a:pt x="0" y="401"/>
                    <a:pt x="117" y="516"/>
                    <a:pt x="258" y="516"/>
                  </a:cubicBezTo>
                  <a:cubicBezTo>
                    <a:pt x="401" y="516"/>
                    <a:pt x="516" y="401"/>
                    <a:pt x="516" y="258"/>
                  </a:cubicBezTo>
                  <a:cubicBezTo>
                    <a:pt x="516" y="117"/>
                    <a:pt x="401" y="0"/>
                    <a:pt x="2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21"/>
            <p:cNvSpPr/>
            <p:nvPr/>
          </p:nvSpPr>
          <p:spPr>
            <a:xfrm>
              <a:off x="4698825" y="4447780"/>
              <a:ext cx="108205" cy="96252"/>
            </a:xfrm>
            <a:custGeom>
              <a:rect b="b" l="l" r="r" t="t"/>
              <a:pathLst>
                <a:path extrusionOk="0" h="2295" w="2580">
                  <a:moveTo>
                    <a:pt x="776" y="0"/>
                  </a:moveTo>
                  <a:cubicBezTo>
                    <a:pt x="732" y="0"/>
                    <a:pt x="687" y="12"/>
                    <a:pt x="645" y="37"/>
                  </a:cubicBezTo>
                  <a:cubicBezTo>
                    <a:pt x="530" y="102"/>
                    <a:pt x="478" y="269"/>
                    <a:pt x="556" y="386"/>
                  </a:cubicBezTo>
                  <a:lnTo>
                    <a:pt x="839" y="888"/>
                  </a:lnTo>
                  <a:lnTo>
                    <a:pt x="258" y="888"/>
                  </a:lnTo>
                  <a:cubicBezTo>
                    <a:pt x="117" y="888"/>
                    <a:pt x="0" y="1005"/>
                    <a:pt x="0" y="1146"/>
                  </a:cubicBezTo>
                  <a:cubicBezTo>
                    <a:pt x="0" y="1289"/>
                    <a:pt x="117" y="1404"/>
                    <a:pt x="258" y="1404"/>
                  </a:cubicBezTo>
                  <a:lnTo>
                    <a:pt x="839" y="1404"/>
                  </a:lnTo>
                  <a:lnTo>
                    <a:pt x="556" y="1908"/>
                  </a:lnTo>
                  <a:cubicBezTo>
                    <a:pt x="478" y="2037"/>
                    <a:pt x="530" y="2191"/>
                    <a:pt x="645" y="2269"/>
                  </a:cubicBezTo>
                  <a:cubicBezTo>
                    <a:pt x="685" y="2295"/>
                    <a:pt x="736" y="2295"/>
                    <a:pt x="774" y="2295"/>
                  </a:cubicBezTo>
                  <a:cubicBezTo>
                    <a:pt x="865" y="2295"/>
                    <a:pt x="955" y="2255"/>
                    <a:pt x="994" y="2166"/>
                  </a:cubicBezTo>
                  <a:lnTo>
                    <a:pt x="1290" y="1662"/>
                  </a:lnTo>
                  <a:lnTo>
                    <a:pt x="1587" y="2166"/>
                  </a:lnTo>
                  <a:cubicBezTo>
                    <a:pt x="1625" y="2255"/>
                    <a:pt x="1716" y="2295"/>
                    <a:pt x="1806" y="2295"/>
                  </a:cubicBezTo>
                  <a:cubicBezTo>
                    <a:pt x="1845" y="2295"/>
                    <a:pt x="1897" y="2295"/>
                    <a:pt x="1935" y="2269"/>
                  </a:cubicBezTo>
                  <a:cubicBezTo>
                    <a:pt x="2052" y="2191"/>
                    <a:pt x="2103" y="2037"/>
                    <a:pt x="2026" y="1908"/>
                  </a:cubicBezTo>
                  <a:lnTo>
                    <a:pt x="1742" y="1404"/>
                  </a:lnTo>
                  <a:lnTo>
                    <a:pt x="2322" y="1404"/>
                  </a:lnTo>
                  <a:cubicBezTo>
                    <a:pt x="2464" y="1404"/>
                    <a:pt x="2580" y="1289"/>
                    <a:pt x="2580" y="1146"/>
                  </a:cubicBezTo>
                  <a:cubicBezTo>
                    <a:pt x="2580" y="1005"/>
                    <a:pt x="2464" y="888"/>
                    <a:pt x="2322" y="888"/>
                  </a:cubicBezTo>
                  <a:lnTo>
                    <a:pt x="1742" y="888"/>
                  </a:lnTo>
                  <a:lnTo>
                    <a:pt x="2026" y="386"/>
                  </a:lnTo>
                  <a:cubicBezTo>
                    <a:pt x="2103" y="269"/>
                    <a:pt x="2052" y="102"/>
                    <a:pt x="1935" y="37"/>
                  </a:cubicBezTo>
                  <a:cubicBezTo>
                    <a:pt x="1893" y="12"/>
                    <a:pt x="1848" y="0"/>
                    <a:pt x="1805" y="0"/>
                  </a:cubicBezTo>
                  <a:cubicBezTo>
                    <a:pt x="1715" y="0"/>
                    <a:pt x="1630" y="49"/>
                    <a:pt x="1587" y="128"/>
                  </a:cubicBezTo>
                  <a:lnTo>
                    <a:pt x="1290" y="630"/>
                  </a:lnTo>
                  <a:lnTo>
                    <a:pt x="994" y="128"/>
                  </a:lnTo>
                  <a:cubicBezTo>
                    <a:pt x="950" y="49"/>
                    <a:pt x="866" y="0"/>
                    <a:pt x="77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21"/>
            <p:cNvSpPr/>
            <p:nvPr/>
          </p:nvSpPr>
          <p:spPr>
            <a:xfrm>
              <a:off x="4981160" y="4205202"/>
              <a:ext cx="86061" cy="77547"/>
            </a:xfrm>
            <a:custGeom>
              <a:rect b="b" l="l" r="r" t="t"/>
              <a:pathLst>
                <a:path extrusionOk="0" h="1849" w="2052">
                  <a:moveTo>
                    <a:pt x="636" y="0"/>
                  </a:moveTo>
                  <a:cubicBezTo>
                    <a:pt x="595" y="0"/>
                    <a:pt x="554" y="10"/>
                    <a:pt x="517" y="31"/>
                  </a:cubicBezTo>
                  <a:cubicBezTo>
                    <a:pt x="388" y="108"/>
                    <a:pt x="349" y="263"/>
                    <a:pt x="413" y="392"/>
                  </a:cubicBezTo>
                  <a:lnTo>
                    <a:pt x="582" y="676"/>
                  </a:lnTo>
                  <a:lnTo>
                    <a:pt x="259" y="676"/>
                  </a:lnTo>
                  <a:cubicBezTo>
                    <a:pt x="117" y="676"/>
                    <a:pt x="1" y="779"/>
                    <a:pt x="1" y="920"/>
                  </a:cubicBezTo>
                  <a:cubicBezTo>
                    <a:pt x="1" y="1075"/>
                    <a:pt x="117" y="1178"/>
                    <a:pt x="259" y="1178"/>
                  </a:cubicBezTo>
                  <a:lnTo>
                    <a:pt x="582" y="1178"/>
                  </a:lnTo>
                  <a:lnTo>
                    <a:pt x="413" y="1462"/>
                  </a:lnTo>
                  <a:cubicBezTo>
                    <a:pt x="349" y="1591"/>
                    <a:pt x="388" y="1746"/>
                    <a:pt x="517" y="1823"/>
                  </a:cubicBezTo>
                  <a:cubicBezTo>
                    <a:pt x="556" y="1836"/>
                    <a:pt x="594" y="1849"/>
                    <a:pt x="646" y="1849"/>
                  </a:cubicBezTo>
                  <a:cubicBezTo>
                    <a:pt x="736" y="1849"/>
                    <a:pt x="814" y="1811"/>
                    <a:pt x="865" y="1720"/>
                  </a:cubicBezTo>
                  <a:lnTo>
                    <a:pt x="1032" y="1436"/>
                  </a:lnTo>
                  <a:lnTo>
                    <a:pt x="1187" y="1720"/>
                  </a:lnTo>
                  <a:cubicBezTo>
                    <a:pt x="1239" y="1811"/>
                    <a:pt x="1330" y="1849"/>
                    <a:pt x="1419" y="1849"/>
                  </a:cubicBezTo>
                  <a:cubicBezTo>
                    <a:pt x="1459" y="1849"/>
                    <a:pt x="1497" y="1836"/>
                    <a:pt x="1548" y="1823"/>
                  </a:cubicBezTo>
                  <a:cubicBezTo>
                    <a:pt x="1665" y="1746"/>
                    <a:pt x="1703" y="1591"/>
                    <a:pt x="1639" y="1462"/>
                  </a:cubicBezTo>
                  <a:lnTo>
                    <a:pt x="1471" y="1178"/>
                  </a:lnTo>
                  <a:lnTo>
                    <a:pt x="1806" y="1178"/>
                  </a:lnTo>
                  <a:cubicBezTo>
                    <a:pt x="1949" y="1178"/>
                    <a:pt x="2052" y="1075"/>
                    <a:pt x="2052" y="920"/>
                  </a:cubicBezTo>
                  <a:cubicBezTo>
                    <a:pt x="2052" y="779"/>
                    <a:pt x="1949" y="676"/>
                    <a:pt x="1806" y="676"/>
                  </a:cubicBezTo>
                  <a:lnTo>
                    <a:pt x="1471" y="676"/>
                  </a:lnTo>
                  <a:lnTo>
                    <a:pt x="1639" y="392"/>
                  </a:lnTo>
                  <a:cubicBezTo>
                    <a:pt x="1703" y="263"/>
                    <a:pt x="1665" y="108"/>
                    <a:pt x="1548" y="31"/>
                  </a:cubicBezTo>
                  <a:cubicBezTo>
                    <a:pt x="1507" y="10"/>
                    <a:pt x="1463" y="0"/>
                    <a:pt x="1420" y="0"/>
                  </a:cubicBezTo>
                  <a:cubicBezTo>
                    <a:pt x="1328" y="0"/>
                    <a:pt x="1240" y="46"/>
                    <a:pt x="1187" y="134"/>
                  </a:cubicBezTo>
                  <a:lnTo>
                    <a:pt x="1032" y="418"/>
                  </a:lnTo>
                  <a:lnTo>
                    <a:pt x="865" y="134"/>
                  </a:lnTo>
                  <a:cubicBezTo>
                    <a:pt x="813" y="46"/>
                    <a:pt x="724" y="0"/>
                    <a:pt x="63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21"/>
            <p:cNvSpPr/>
            <p:nvPr/>
          </p:nvSpPr>
          <p:spPr>
            <a:xfrm>
              <a:off x="4746971" y="4175719"/>
              <a:ext cx="86606" cy="77841"/>
            </a:xfrm>
            <a:custGeom>
              <a:rect b="b" l="l" r="r" t="t"/>
              <a:pathLst>
                <a:path extrusionOk="0" h="1856" w="2065">
                  <a:moveTo>
                    <a:pt x="648" y="1"/>
                  </a:moveTo>
                  <a:cubicBezTo>
                    <a:pt x="604" y="1"/>
                    <a:pt x="559" y="12"/>
                    <a:pt x="517" y="37"/>
                  </a:cubicBezTo>
                  <a:cubicBezTo>
                    <a:pt x="400" y="101"/>
                    <a:pt x="348" y="256"/>
                    <a:pt x="426" y="385"/>
                  </a:cubicBezTo>
                  <a:lnTo>
                    <a:pt x="594" y="669"/>
                  </a:lnTo>
                  <a:lnTo>
                    <a:pt x="259" y="669"/>
                  </a:lnTo>
                  <a:cubicBezTo>
                    <a:pt x="116" y="669"/>
                    <a:pt x="1" y="785"/>
                    <a:pt x="1" y="927"/>
                  </a:cubicBezTo>
                  <a:cubicBezTo>
                    <a:pt x="1" y="1069"/>
                    <a:pt x="116" y="1185"/>
                    <a:pt x="259" y="1185"/>
                  </a:cubicBezTo>
                  <a:lnTo>
                    <a:pt x="594" y="1185"/>
                  </a:lnTo>
                  <a:lnTo>
                    <a:pt x="426" y="1469"/>
                  </a:lnTo>
                  <a:cubicBezTo>
                    <a:pt x="348" y="1585"/>
                    <a:pt x="400" y="1752"/>
                    <a:pt x="517" y="1817"/>
                  </a:cubicBezTo>
                  <a:cubicBezTo>
                    <a:pt x="555" y="1843"/>
                    <a:pt x="606" y="1855"/>
                    <a:pt x="646" y="1855"/>
                  </a:cubicBezTo>
                  <a:cubicBezTo>
                    <a:pt x="735" y="1855"/>
                    <a:pt x="826" y="1804"/>
                    <a:pt x="878" y="1726"/>
                  </a:cubicBezTo>
                  <a:lnTo>
                    <a:pt x="1033" y="1443"/>
                  </a:lnTo>
                  <a:lnTo>
                    <a:pt x="1200" y="1726"/>
                  </a:lnTo>
                  <a:cubicBezTo>
                    <a:pt x="1251" y="1804"/>
                    <a:pt x="1329" y="1855"/>
                    <a:pt x="1419" y="1855"/>
                  </a:cubicBezTo>
                  <a:cubicBezTo>
                    <a:pt x="1458" y="1855"/>
                    <a:pt x="1509" y="1843"/>
                    <a:pt x="1548" y="1817"/>
                  </a:cubicBezTo>
                  <a:cubicBezTo>
                    <a:pt x="1677" y="1752"/>
                    <a:pt x="1716" y="1585"/>
                    <a:pt x="1638" y="1469"/>
                  </a:cubicBezTo>
                  <a:lnTo>
                    <a:pt x="1483" y="1185"/>
                  </a:lnTo>
                  <a:lnTo>
                    <a:pt x="1806" y="1185"/>
                  </a:lnTo>
                  <a:cubicBezTo>
                    <a:pt x="1948" y="1185"/>
                    <a:pt x="2064" y="1069"/>
                    <a:pt x="2064" y="927"/>
                  </a:cubicBezTo>
                  <a:cubicBezTo>
                    <a:pt x="2064" y="785"/>
                    <a:pt x="1948" y="669"/>
                    <a:pt x="1806" y="669"/>
                  </a:cubicBezTo>
                  <a:lnTo>
                    <a:pt x="1483" y="669"/>
                  </a:lnTo>
                  <a:lnTo>
                    <a:pt x="1638" y="385"/>
                  </a:lnTo>
                  <a:cubicBezTo>
                    <a:pt x="1716" y="256"/>
                    <a:pt x="1677" y="101"/>
                    <a:pt x="1548" y="37"/>
                  </a:cubicBezTo>
                  <a:cubicBezTo>
                    <a:pt x="1510" y="12"/>
                    <a:pt x="1467" y="1"/>
                    <a:pt x="1423" y="1"/>
                  </a:cubicBezTo>
                  <a:cubicBezTo>
                    <a:pt x="1333" y="1"/>
                    <a:pt x="1243" y="49"/>
                    <a:pt x="1200" y="127"/>
                  </a:cubicBezTo>
                  <a:lnTo>
                    <a:pt x="1033" y="411"/>
                  </a:lnTo>
                  <a:lnTo>
                    <a:pt x="878" y="127"/>
                  </a:lnTo>
                  <a:cubicBezTo>
                    <a:pt x="826" y="49"/>
                    <a:pt x="739" y="1"/>
                    <a:pt x="64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21"/>
            <p:cNvSpPr/>
            <p:nvPr/>
          </p:nvSpPr>
          <p:spPr>
            <a:xfrm>
              <a:off x="4955787" y="4363356"/>
              <a:ext cx="86564" cy="21641"/>
            </a:xfrm>
            <a:custGeom>
              <a:rect b="b" l="l" r="r" t="t"/>
              <a:pathLst>
                <a:path extrusionOk="0" h="516" w="2064">
                  <a:moveTo>
                    <a:pt x="258" y="0"/>
                  </a:moveTo>
                  <a:cubicBezTo>
                    <a:pt x="116" y="0"/>
                    <a:pt x="0" y="116"/>
                    <a:pt x="0" y="258"/>
                  </a:cubicBezTo>
                  <a:cubicBezTo>
                    <a:pt x="0" y="399"/>
                    <a:pt x="116" y="516"/>
                    <a:pt x="258" y="516"/>
                  </a:cubicBezTo>
                  <a:lnTo>
                    <a:pt x="1806" y="516"/>
                  </a:lnTo>
                  <a:cubicBezTo>
                    <a:pt x="1947" y="516"/>
                    <a:pt x="2064" y="399"/>
                    <a:pt x="2064" y="258"/>
                  </a:cubicBezTo>
                  <a:cubicBezTo>
                    <a:pt x="2064" y="116"/>
                    <a:pt x="1947" y="0"/>
                    <a:pt x="180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21"/>
            <p:cNvSpPr/>
            <p:nvPr/>
          </p:nvSpPr>
          <p:spPr>
            <a:xfrm>
              <a:off x="5016851" y="4320578"/>
              <a:ext cx="50370" cy="21180"/>
            </a:xfrm>
            <a:custGeom>
              <a:rect b="b" l="l" r="r" t="t"/>
              <a:pathLst>
                <a:path extrusionOk="0" h="505" w="1201">
                  <a:moveTo>
                    <a:pt x="259" y="1"/>
                  </a:moveTo>
                  <a:cubicBezTo>
                    <a:pt x="117" y="1"/>
                    <a:pt x="1" y="117"/>
                    <a:pt x="1" y="259"/>
                  </a:cubicBezTo>
                  <a:cubicBezTo>
                    <a:pt x="1" y="401"/>
                    <a:pt x="117" y="504"/>
                    <a:pt x="259" y="504"/>
                  </a:cubicBezTo>
                  <a:lnTo>
                    <a:pt x="955" y="504"/>
                  </a:lnTo>
                  <a:cubicBezTo>
                    <a:pt x="1098" y="504"/>
                    <a:pt x="1201" y="401"/>
                    <a:pt x="1201" y="259"/>
                  </a:cubicBezTo>
                  <a:cubicBezTo>
                    <a:pt x="1201" y="117"/>
                    <a:pt x="1098" y="1"/>
                    <a:pt x="955"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21"/>
            <p:cNvSpPr/>
            <p:nvPr/>
          </p:nvSpPr>
          <p:spPr>
            <a:xfrm>
              <a:off x="5006030" y="4467701"/>
              <a:ext cx="21683" cy="21683"/>
            </a:xfrm>
            <a:custGeom>
              <a:rect b="b" l="l" r="r" t="t"/>
              <a:pathLst>
                <a:path extrusionOk="0" h="517" w="517">
                  <a:moveTo>
                    <a:pt x="259" y="1"/>
                  </a:moveTo>
                  <a:cubicBezTo>
                    <a:pt x="118" y="1"/>
                    <a:pt x="1" y="117"/>
                    <a:pt x="1" y="259"/>
                  </a:cubicBezTo>
                  <a:cubicBezTo>
                    <a:pt x="1" y="401"/>
                    <a:pt x="118" y="516"/>
                    <a:pt x="259" y="516"/>
                  </a:cubicBezTo>
                  <a:cubicBezTo>
                    <a:pt x="401" y="516"/>
                    <a:pt x="517" y="401"/>
                    <a:pt x="517" y="259"/>
                  </a:cubicBezTo>
                  <a:cubicBezTo>
                    <a:pt x="517" y="117"/>
                    <a:pt x="401" y="1"/>
                    <a:pt x="25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21"/>
            <p:cNvSpPr/>
            <p:nvPr/>
          </p:nvSpPr>
          <p:spPr>
            <a:xfrm>
              <a:off x="4941695" y="4522894"/>
              <a:ext cx="21683" cy="21138"/>
            </a:xfrm>
            <a:custGeom>
              <a:rect b="b" l="l" r="r" t="t"/>
              <a:pathLst>
                <a:path extrusionOk="0" h="504" w="517">
                  <a:moveTo>
                    <a:pt x="259" y="0"/>
                  </a:moveTo>
                  <a:cubicBezTo>
                    <a:pt x="116" y="0"/>
                    <a:pt x="1" y="103"/>
                    <a:pt x="1" y="246"/>
                  </a:cubicBezTo>
                  <a:cubicBezTo>
                    <a:pt x="1" y="387"/>
                    <a:pt x="116" y="504"/>
                    <a:pt x="259" y="504"/>
                  </a:cubicBezTo>
                  <a:cubicBezTo>
                    <a:pt x="400" y="504"/>
                    <a:pt x="517" y="387"/>
                    <a:pt x="517" y="246"/>
                  </a:cubicBezTo>
                  <a:cubicBezTo>
                    <a:pt x="517" y="103"/>
                    <a:pt x="400" y="0"/>
                    <a:pt x="25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21"/>
            <p:cNvSpPr/>
            <p:nvPr/>
          </p:nvSpPr>
          <p:spPr>
            <a:xfrm>
              <a:off x="4804847" y="4421190"/>
              <a:ext cx="21683" cy="21683"/>
            </a:xfrm>
            <a:custGeom>
              <a:rect b="b" l="l" r="r" t="t"/>
              <a:pathLst>
                <a:path extrusionOk="0" h="517" w="517">
                  <a:moveTo>
                    <a:pt x="258" y="0"/>
                  </a:moveTo>
                  <a:cubicBezTo>
                    <a:pt x="117" y="0"/>
                    <a:pt x="0" y="117"/>
                    <a:pt x="0" y="258"/>
                  </a:cubicBezTo>
                  <a:cubicBezTo>
                    <a:pt x="0" y="401"/>
                    <a:pt x="117" y="516"/>
                    <a:pt x="258" y="516"/>
                  </a:cubicBezTo>
                  <a:cubicBezTo>
                    <a:pt x="401" y="516"/>
                    <a:pt x="516" y="401"/>
                    <a:pt x="516" y="258"/>
                  </a:cubicBezTo>
                  <a:cubicBezTo>
                    <a:pt x="516" y="117"/>
                    <a:pt x="401" y="0"/>
                    <a:pt x="25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21"/>
            <p:cNvSpPr/>
            <p:nvPr/>
          </p:nvSpPr>
          <p:spPr>
            <a:xfrm>
              <a:off x="4905460" y="4212416"/>
              <a:ext cx="21641" cy="21683"/>
            </a:xfrm>
            <a:custGeom>
              <a:rect b="b" l="l" r="r" t="t"/>
              <a:pathLst>
                <a:path extrusionOk="0" h="517" w="516">
                  <a:moveTo>
                    <a:pt x="258" y="0"/>
                  </a:moveTo>
                  <a:cubicBezTo>
                    <a:pt x="117" y="0"/>
                    <a:pt x="0" y="117"/>
                    <a:pt x="0" y="258"/>
                  </a:cubicBezTo>
                  <a:cubicBezTo>
                    <a:pt x="0" y="401"/>
                    <a:pt x="117" y="516"/>
                    <a:pt x="258" y="516"/>
                  </a:cubicBezTo>
                  <a:cubicBezTo>
                    <a:pt x="400" y="516"/>
                    <a:pt x="516" y="401"/>
                    <a:pt x="516" y="258"/>
                  </a:cubicBezTo>
                  <a:cubicBezTo>
                    <a:pt x="516" y="117"/>
                    <a:pt x="400" y="0"/>
                    <a:pt x="25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21"/>
            <p:cNvSpPr/>
            <p:nvPr/>
          </p:nvSpPr>
          <p:spPr>
            <a:xfrm>
              <a:off x="4698825" y="4269747"/>
              <a:ext cx="21683" cy="21683"/>
            </a:xfrm>
            <a:custGeom>
              <a:rect b="b" l="l" r="r" t="t"/>
              <a:pathLst>
                <a:path extrusionOk="0" h="517" w="517">
                  <a:moveTo>
                    <a:pt x="258" y="0"/>
                  </a:moveTo>
                  <a:cubicBezTo>
                    <a:pt x="117" y="0"/>
                    <a:pt x="0" y="117"/>
                    <a:pt x="0" y="258"/>
                  </a:cubicBezTo>
                  <a:cubicBezTo>
                    <a:pt x="0" y="401"/>
                    <a:pt x="117" y="516"/>
                    <a:pt x="258" y="516"/>
                  </a:cubicBezTo>
                  <a:cubicBezTo>
                    <a:pt x="401" y="516"/>
                    <a:pt x="516" y="401"/>
                    <a:pt x="516" y="258"/>
                  </a:cubicBezTo>
                  <a:cubicBezTo>
                    <a:pt x="516" y="117"/>
                    <a:pt x="401" y="0"/>
                    <a:pt x="25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21"/>
            <p:cNvSpPr/>
            <p:nvPr/>
          </p:nvSpPr>
          <p:spPr>
            <a:xfrm>
              <a:off x="4739925" y="4298937"/>
              <a:ext cx="187178" cy="86061"/>
            </a:xfrm>
            <a:custGeom>
              <a:rect b="b" l="l" r="r" t="t"/>
              <a:pathLst>
                <a:path extrusionOk="0" h="2052" w="4463">
                  <a:moveTo>
                    <a:pt x="1032" y="1"/>
                  </a:moveTo>
                  <a:cubicBezTo>
                    <a:pt x="465" y="1"/>
                    <a:pt x="1" y="453"/>
                    <a:pt x="1" y="1020"/>
                  </a:cubicBezTo>
                  <a:cubicBezTo>
                    <a:pt x="1" y="1600"/>
                    <a:pt x="465" y="2052"/>
                    <a:pt x="1032" y="2052"/>
                  </a:cubicBezTo>
                  <a:lnTo>
                    <a:pt x="4205" y="2052"/>
                  </a:lnTo>
                  <a:cubicBezTo>
                    <a:pt x="4347" y="2052"/>
                    <a:pt x="4463" y="1935"/>
                    <a:pt x="4463" y="1794"/>
                  </a:cubicBezTo>
                  <a:cubicBezTo>
                    <a:pt x="4463" y="1652"/>
                    <a:pt x="4347" y="1536"/>
                    <a:pt x="4205" y="1536"/>
                  </a:cubicBezTo>
                  <a:lnTo>
                    <a:pt x="1032" y="1536"/>
                  </a:lnTo>
                  <a:cubicBezTo>
                    <a:pt x="749" y="1536"/>
                    <a:pt x="516" y="1316"/>
                    <a:pt x="516" y="1020"/>
                  </a:cubicBezTo>
                  <a:cubicBezTo>
                    <a:pt x="516" y="736"/>
                    <a:pt x="749" y="517"/>
                    <a:pt x="1032" y="517"/>
                  </a:cubicBezTo>
                  <a:cubicBezTo>
                    <a:pt x="1316" y="517"/>
                    <a:pt x="1548" y="736"/>
                    <a:pt x="1548" y="1020"/>
                  </a:cubicBezTo>
                  <a:cubicBezTo>
                    <a:pt x="1548" y="1175"/>
                    <a:pt x="1665" y="1278"/>
                    <a:pt x="1806" y="1278"/>
                  </a:cubicBezTo>
                  <a:cubicBezTo>
                    <a:pt x="1949" y="1278"/>
                    <a:pt x="2064" y="1175"/>
                    <a:pt x="2064" y="1020"/>
                  </a:cubicBezTo>
                  <a:cubicBezTo>
                    <a:pt x="2064" y="453"/>
                    <a:pt x="1600" y="1"/>
                    <a:pt x="103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21"/>
            <p:cNvSpPr/>
            <p:nvPr/>
          </p:nvSpPr>
          <p:spPr>
            <a:xfrm>
              <a:off x="4851358" y="4277296"/>
              <a:ext cx="143896" cy="64462"/>
            </a:xfrm>
            <a:custGeom>
              <a:rect b="b" l="l" r="r" t="t"/>
              <a:pathLst>
                <a:path extrusionOk="0" h="1537" w="3431">
                  <a:moveTo>
                    <a:pt x="774" y="1"/>
                  </a:moveTo>
                  <a:cubicBezTo>
                    <a:pt x="349" y="1"/>
                    <a:pt x="0" y="350"/>
                    <a:pt x="0" y="775"/>
                  </a:cubicBezTo>
                  <a:cubicBezTo>
                    <a:pt x="0" y="1201"/>
                    <a:pt x="349" y="1536"/>
                    <a:pt x="774" y="1536"/>
                  </a:cubicBezTo>
                  <a:lnTo>
                    <a:pt x="3173" y="1536"/>
                  </a:lnTo>
                  <a:cubicBezTo>
                    <a:pt x="3315" y="1536"/>
                    <a:pt x="3431" y="1433"/>
                    <a:pt x="3431" y="1291"/>
                  </a:cubicBezTo>
                  <a:cubicBezTo>
                    <a:pt x="3431" y="1149"/>
                    <a:pt x="3315" y="1033"/>
                    <a:pt x="3173" y="1033"/>
                  </a:cubicBezTo>
                  <a:lnTo>
                    <a:pt x="774" y="1033"/>
                  </a:lnTo>
                  <a:cubicBezTo>
                    <a:pt x="633" y="1033"/>
                    <a:pt x="516" y="917"/>
                    <a:pt x="516" y="775"/>
                  </a:cubicBezTo>
                  <a:cubicBezTo>
                    <a:pt x="516" y="633"/>
                    <a:pt x="633" y="517"/>
                    <a:pt x="774" y="517"/>
                  </a:cubicBezTo>
                  <a:cubicBezTo>
                    <a:pt x="917" y="517"/>
                    <a:pt x="1032" y="401"/>
                    <a:pt x="1032" y="259"/>
                  </a:cubicBezTo>
                  <a:cubicBezTo>
                    <a:pt x="1032" y="117"/>
                    <a:pt x="917"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21"/>
            <p:cNvSpPr/>
            <p:nvPr/>
          </p:nvSpPr>
          <p:spPr>
            <a:xfrm>
              <a:off x="4858907" y="4406595"/>
              <a:ext cx="208316" cy="86606"/>
            </a:xfrm>
            <a:custGeom>
              <a:rect b="b" l="l" r="r" t="t"/>
              <a:pathLst>
                <a:path extrusionOk="0" h="2065" w="4967">
                  <a:moveTo>
                    <a:pt x="1020" y="1"/>
                  </a:moveTo>
                  <a:cubicBezTo>
                    <a:pt x="453" y="1"/>
                    <a:pt x="1" y="465"/>
                    <a:pt x="1" y="1033"/>
                  </a:cubicBezTo>
                  <a:cubicBezTo>
                    <a:pt x="1" y="1600"/>
                    <a:pt x="453" y="2064"/>
                    <a:pt x="1020" y="2064"/>
                  </a:cubicBezTo>
                  <a:cubicBezTo>
                    <a:pt x="1162" y="2064"/>
                    <a:pt x="1278" y="1948"/>
                    <a:pt x="1278" y="1806"/>
                  </a:cubicBezTo>
                  <a:cubicBezTo>
                    <a:pt x="1278" y="1664"/>
                    <a:pt x="1162" y="1548"/>
                    <a:pt x="1020" y="1548"/>
                  </a:cubicBezTo>
                  <a:cubicBezTo>
                    <a:pt x="737" y="1548"/>
                    <a:pt x="504" y="1316"/>
                    <a:pt x="504" y="1033"/>
                  </a:cubicBezTo>
                  <a:cubicBezTo>
                    <a:pt x="504" y="749"/>
                    <a:pt x="737" y="517"/>
                    <a:pt x="1020" y="517"/>
                  </a:cubicBezTo>
                  <a:lnTo>
                    <a:pt x="4721" y="517"/>
                  </a:lnTo>
                  <a:cubicBezTo>
                    <a:pt x="4864" y="517"/>
                    <a:pt x="4967" y="400"/>
                    <a:pt x="4967" y="259"/>
                  </a:cubicBezTo>
                  <a:cubicBezTo>
                    <a:pt x="4967" y="116"/>
                    <a:pt x="4864" y="1"/>
                    <a:pt x="472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9" name="Google Shape;4939;p121"/>
          <p:cNvGrpSpPr/>
          <p:nvPr/>
        </p:nvGrpSpPr>
        <p:grpSpPr>
          <a:xfrm>
            <a:off x="5927731" y="4153449"/>
            <a:ext cx="412186" cy="412732"/>
            <a:chOff x="5927731" y="4153449"/>
            <a:chExt cx="412186" cy="412732"/>
          </a:xfrm>
        </p:grpSpPr>
        <p:sp>
          <p:nvSpPr>
            <p:cNvPr id="4940" name="Google Shape;4940;p121"/>
            <p:cNvSpPr/>
            <p:nvPr/>
          </p:nvSpPr>
          <p:spPr>
            <a:xfrm>
              <a:off x="5927731" y="4153449"/>
              <a:ext cx="412186" cy="412732"/>
            </a:xfrm>
            <a:custGeom>
              <a:rect b="b" l="l" r="r" t="t"/>
              <a:pathLst>
                <a:path extrusionOk="0" h="9841" w="9828">
                  <a:moveTo>
                    <a:pt x="3818" y="2142"/>
                  </a:moveTo>
                  <a:cubicBezTo>
                    <a:pt x="3831" y="2154"/>
                    <a:pt x="3844" y="2180"/>
                    <a:pt x="3857" y="2206"/>
                  </a:cubicBezTo>
                  <a:cubicBezTo>
                    <a:pt x="3766" y="2245"/>
                    <a:pt x="3689" y="2309"/>
                    <a:pt x="3625" y="2386"/>
                  </a:cubicBezTo>
                  <a:cubicBezTo>
                    <a:pt x="3586" y="2348"/>
                    <a:pt x="3548" y="2297"/>
                    <a:pt x="3496" y="2271"/>
                  </a:cubicBezTo>
                  <a:cubicBezTo>
                    <a:pt x="3611" y="2245"/>
                    <a:pt x="3715" y="2206"/>
                    <a:pt x="3818" y="2142"/>
                  </a:cubicBezTo>
                  <a:close/>
                  <a:moveTo>
                    <a:pt x="5946" y="1"/>
                  </a:moveTo>
                  <a:cubicBezTo>
                    <a:pt x="5675" y="1"/>
                    <a:pt x="5417" y="78"/>
                    <a:pt x="5198" y="207"/>
                  </a:cubicBezTo>
                  <a:cubicBezTo>
                    <a:pt x="5108" y="194"/>
                    <a:pt x="5018" y="182"/>
                    <a:pt x="4915" y="182"/>
                  </a:cubicBezTo>
                  <a:cubicBezTo>
                    <a:pt x="4425" y="182"/>
                    <a:pt x="3998" y="452"/>
                    <a:pt x="3780" y="852"/>
                  </a:cubicBezTo>
                  <a:cubicBezTo>
                    <a:pt x="3663" y="775"/>
                    <a:pt x="3522" y="723"/>
                    <a:pt x="3367" y="723"/>
                  </a:cubicBezTo>
                  <a:lnTo>
                    <a:pt x="2683" y="723"/>
                  </a:lnTo>
                  <a:cubicBezTo>
                    <a:pt x="2064" y="723"/>
                    <a:pt x="1561" y="1226"/>
                    <a:pt x="1561" y="1845"/>
                  </a:cubicBezTo>
                  <a:cubicBezTo>
                    <a:pt x="1561" y="1936"/>
                    <a:pt x="1574" y="2025"/>
                    <a:pt x="1613" y="2103"/>
                  </a:cubicBezTo>
                  <a:cubicBezTo>
                    <a:pt x="1226" y="2128"/>
                    <a:pt x="917" y="2412"/>
                    <a:pt x="877" y="2787"/>
                  </a:cubicBezTo>
                  <a:lnTo>
                    <a:pt x="723" y="4166"/>
                  </a:lnTo>
                  <a:lnTo>
                    <a:pt x="607" y="5211"/>
                  </a:lnTo>
                  <a:cubicBezTo>
                    <a:pt x="258" y="5289"/>
                    <a:pt x="0" y="5598"/>
                    <a:pt x="0" y="5972"/>
                  </a:cubicBezTo>
                  <a:lnTo>
                    <a:pt x="0" y="9067"/>
                  </a:lnTo>
                  <a:cubicBezTo>
                    <a:pt x="0" y="9493"/>
                    <a:pt x="349" y="9841"/>
                    <a:pt x="774" y="9841"/>
                  </a:cubicBezTo>
                  <a:lnTo>
                    <a:pt x="9054" y="9841"/>
                  </a:lnTo>
                  <a:cubicBezTo>
                    <a:pt x="9492" y="9841"/>
                    <a:pt x="9828" y="9493"/>
                    <a:pt x="9828" y="9067"/>
                  </a:cubicBezTo>
                  <a:lnTo>
                    <a:pt x="9828" y="5972"/>
                  </a:lnTo>
                  <a:cubicBezTo>
                    <a:pt x="9828" y="5598"/>
                    <a:pt x="9570" y="5289"/>
                    <a:pt x="9222" y="5211"/>
                  </a:cubicBezTo>
                  <a:lnTo>
                    <a:pt x="9106" y="4166"/>
                  </a:lnTo>
                  <a:lnTo>
                    <a:pt x="8951" y="2787"/>
                  </a:lnTo>
                  <a:cubicBezTo>
                    <a:pt x="8938" y="2709"/>
                    <a:pt x="8925" y="2619"/>
                    <a:pt x="8887" y="2555"/>
                  </a:cubicBezTo>
                  <a:cubicBezTo>
                    <a:pt x="9235" y="2322"/>
                    <a:pt x="9467" y="1922"/>
                    <a:pt x="9467" y="1471"/>
                  </a:cubicBezTo>
                  <a:cubicBezTo>
                    <a:pt x="9467" y="761"/>
                    <a:pt x="8899" y="182"/>
                    <a:pt x="8177" y="182"/>
                  </a:cubicBezTo>
                  <a:cubicBezTo>
                    <a:pt x="7778" y="182"/>
                    <a:pt x="7403" y="374"/>
                    <a:pt x="7171" y="672"/>
                  </a:cubicBezTo>
                  <a:cubicBezTo>
                    <a:pt x="6913" y="271"/>
                    <a:pt x="6462" y="1"/>
                    <a:pt x="594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21"/>
            <p:cNvSpPr/>
            <p:nvPr/>
          </p:nvSpPr>
          <p:spPr>
            <a:xfrm>
              <a:off x="5971558" y="4263247"/>
              <a:ext cx="108750" cy="151487"/>
            </a:xfrm>
            <a:custGeom>
              <a:rect b="b" l="l" r="r" t="t"/>
              <a:pathLst>
                <a:path extrusionOk="0" h="3612" w="2593">
                  <a:moveTo>
                    <a:pt x="606" y="1"/>
                  </a:moveTo>
                  <a:cubicBezTo>
                    <a:pt x="477" y="1"/>
                    <a:pt x="362" y="104"/>
                    <a:pt x="348" y="233"/>
                  </a:cubicBezTo>
                  <a:lnTo>
                    <a:pt x="1" y="3328"/>
                  </a:lnTo>
                  <a:cubicBezTo>
                    <a:pt x="1" y="3405"/>
                    <a:pt x="13" y="3470"/>
                    <a:pt x="64" y="3522"/>
                  </a:cubicBezTo>
                  <a:cubicBezTo>
                    <a:pt x="116" y="3586"/>
                    <a:pt x="181" y="3612"/>
                    <a:pt x="258" y="3612"/>
                  </a:cubicBezTo>
                  <a:lnTo>
                    <a:pt x="2322" y="3612"/>
                  </a:lnTo>
                  <a:cubicBezTo>
                    <a:pt x="2399" y="3612"/>
                    <a:pt x="2463" y="3586"/>
                    <a:pt x="2515" y="3522"/>
                  </a:cubicBezTo>
                  <a:cubicBezTo>
                    <a:pt x="2566" y="3470"/>
                    <a:pt x="2592" y="3405"/>
                    <a:pt x="2580" y="3328"/>
                  </a:cubicBezTo>
                  <a:lnTo>
                    <a:pt x="2231" y="233"/>
                  </a:lnTo>
                  <a:cubicBezTo>
                    <a:pt x="2219" y="104"/>
                    <a:pt x="2116" y="1"/>
                    <a:pt x="197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21"/>
            <p:cNvSpPr/>
            <p:nvPr/>
          </p:nvSpPr>
          <p:spPr>
            <a:xfrm>
              <a:off x="6079719" y="4263247"/>
              <a:ext cx="108750" cy="151487"/>
            </a:xfrm>
            <a:custGeom>
              <a:rect b="b" l="l" r="r" t="t"/>
              <a:pathLst>
                <a:path extrusionOk="0" h="3612" w="2593">
                  <a:moveTo>
                    <a:pt x="607" y="1"/>
                  </a:moveTo>
                  <a:cubicBezTo>
                    <a:pt x="478" y="1"/>
                    <a:pt x="362" y="104"/>
                    <a:pt x="349" y="233"/>
                  </a:cubicBezTo>
                  <a:lnTo>
                    <a:pt x="1" y="3328"/>
                  </a:lnTo>
                  <a:cubicBezTo>
                    <a:pt x="1" y="3405"/>
                    <a:pt x="13" y="3470"/>
                    <a:pt x="65" y="3522"/>
                  </a:cubicBezTo>
                  <a:cubicBezTo>
                    <a:pt x="116" y="3586"/>
                    <a:pt x="181" y="3612"/>
                    <a:pt x="259" y="3612"/>
                  </a:cubicBezTo>
                  <a:lnTo>
                    <a:pt x="2322" y="3612"/>
                  </a:lnTo>
                  <a:cubicBezTo>
                    <a:pt x="2400" y="3612"/>
                    <a:pt x="2464" y="3586"/>
                    <a:pt x="2515" y="3522"/>
                  </a:cubicBezTo>
                  <a:cubicBezTo>
                    <a:pt x="2567" y="3470"/>
                    <a:pt x="2593" y="3405"/>
                    <a:pt x="2580" y="3328"/>
                  </a:cubicBezTo>
                  <a:lnTo>
                    <a:pt x="2232" y="233"/>
                  </a:lnTo>
                  <a:cubicBezTo>
                    <a:pt x="2219" y="104"/>
                    <a:pt x="2116" y="1"/>
                    <a:pt x="1974"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21"/>
            <p:cNvSpPr/>
            <p:nvPr/>
          </p:nvSpPr>
          <p:spPr>
            <a:xfrm>
              <a:off x="6187923" y="4263247"/>
              <a:ext cx="108750" cy="151487"/>
            </a:xfrm>
            <a:custGeom>
              <a:rect b="b" l="l" r="r" t="t"/>
              <a:pathLst>
                <a:path extrusionOk="0" h="3612" w="2593">
                  <a:moveTo>
                    <a:pt x="606" y="1"/>
                  </a:moveTo>
                  <a:cubicBezTo>
                    <a:pt x="477" y="1"/>
                    <a:pt x="361" y="104"/>
                    <a:pt x="348" y="233"/>
                  </a:cubicBezTo>
                  <a:lnTo>
                    <a:pt x="0" y="3328"/>
                  </a:lnTo>
                  <a:cubicBezTo>
                    <a:pt x="0" y="3405"/>
                    <a:pt x="13" y="3470"/>
                    <a:pt x="64" y="3522"/>
                  </a:cubicBezTo>
                  <a:cubicBezTo>
                    <a:pt x="116" y="3586"/>
                    <a:pt x="181" y="3612"/>
                    <a:pt x="258" y="3612"/>
                  </a:cubicBezTo>
                  <a:lnTo>
                    <a:pt x="2322" y="3612"/>
                  </a:lnTo>
                  <a:cubicBezTo>
                    <a:pt x="2399" y="3612"/>
                    <a:pt x="2463" y="3586"/>
                    <a:pt x="2515" y="3522"/>
                  </a:cubicBezTo>
                  <a:cubicBezTo>
                    <a:pt x="2566" y="3470"/>
                    <a:pt x="2592" y="3405"/>
                    <a:pt x="2580" y="3328"/>
                  </a:cubicBezTo>
                  <a:lnTo>
                    <a:pt x="2231" y="233"/>
                  </a:lnTo>
                  <a:cubicBezTo>
                    <a:pt x="2219" y="104"/>
                    <a:pt x="2115" y="1"/>
                    <a:pt x="197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21"/>
            <p:cNvSpPr/>
            <p:nvPr/>
          </p:nvSpPr>
          <p:spPr>
            <a:xfrm>
              <a:off x="5982378" y="4263247"/>
              <a:ext cx="86564" cy="43324"/>
            </a:xfrm>
            <a:custGeom>
              <a:rect b="b" l="l" r="r" t="t"/>
              <a:pathLst>
                <a:path extrusionOk="0" h="1033" w="2064">
                  <a:moveTo>
                    <a:pt x="348" y="1"/>
                  </a:moveTo>
                  <a:cubicBezTo>
                    <a:pt x="219" y="1"/>
                    <a:pt x="104" y="104"/>
                    <a:pt x="90" y="233"/>
                  </a:cubicBezTo>
                  <a:lnTo>
                    <a:pt x="0" y="1032"/>
                  </a:lnTo>
                  <a:lnTo>
                    <a:pt x="2064" y="1032"/>
                  </a:lnTo>
                  <a:lnTo>
                    <a:pt x="1973" y="233"/>
                  </a:lnTo>
                  <a:cubicBezTo>
                    <a:pt x="1961" y="104"/>
                    <a:pt x="1858" y="1"/>
                    <a:pt x="171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21"/>
            <p:cNvSpPr/>
            <p:nvPr/>
          </p:nvSpPr>
          <p:spPr>
            <a:xfrm>
              <a:off x="5971558" y="4356855"/>
              <a:ext cx="108750" cy="57877"/>
            </a:xfrm>
            <a:custGeom>
              <a:rect b="b" l="l" r="r" t="t"/>
              <a:pathLst>
                <a:path extrusionOk="0" h="1380" w="2593">
                  <a:moveTo>
                    <a:pt x="129" y="0"/>
                  </a:moveTo>
                  <a:lnTo>
                    <a:pt x="1" y="1096"/>
                  </a:lnTo>
                  <a:cubicBezTo>
                    <a:pt x="1" y="1173"/>
                    <a:pt x="13" y="1238"/>
                    <a:pt x="64" y="1290"/>
                  </a:cubicBezTo>
                  <a:cubicBezTo>
                    <a:pt x="116" y="1354"/>
                    <a:pt x="181" y="1380"/>
                    <a:pt x="258" y="1380"/>
                  </a:cubicBezTo>
                  <a:lnTo>
                    <a:pt x="2322" y="1380"/>
                  </a:lnTo>
                  <a:cubicBezTo>
                    <a:pt x="2399" y="1380"/>
                    <a:pt x="2463" y="1354"/>
                    <a:pt x="2515" y="1290"/>
                  </a:cubicBezTo>
                  <a:cubicBezTo>
                    <a:pt x="2566" y="1238"/>
                    <a:pt x="2592" y="1173"/>
                    <a:pt x="2580" y="1096"/>
                  </a:cubicBezTo>
                  <a:lnTo>
                    <a:pt x="2463"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21"/>
            <p:cNvSpPr/>
            <p:nvPr/>
          </p:nvSpPr>
          <p:spPr>
            <a:xfrm>
              <a:off x="6090540" y="4263247"/>
              <a:ext cx="86606" cy="43324"/>
            </a:xfrm>
            <a:custGeom>
              <a:rect b="b" l="l" r="r" t="t"/>
              <a:pathLst>
                <a:path extrusionOk="0" h="1033" w="2065">
                  <a:moveTo>
                    <a:pt x="349" y="1"/>
                  </a:moveTo>
                  <a:cubicBezTo>
                    <a:pt x="220" y="1"/>
                    <a:pt x="104" y="104"/>
                    <a:pt x="91" y="233"/>
                  </a:cubicBezTo>
                  <a:lnTo>
                    <a:pt x="1" y="1032"/>
                  </a:lnTo>
                  <a:lnTo>
                    <a:pt x="2064" y="1032"/>
                  </a:lnTo>
                  <a:lnTo>
                    <a:pt x="1974" y="233"/>
                  </a:lnTo>
                  <a:cubicBezTo>
                    <a:pt x="1961" y="104"/>
                    <a:pt x="1858" y="1"/>
                    <a:pt x="171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21"/>
            <p:cNvSpPr/>
            <p:nvPr/>
          </p:nvSpPr>
          <p:spPr>
            <a:xfrm>
              <a:off x="6079719" y="4356855"/>
              <a:ext cx="108750" cy="57877"/>
            </a:xfrm>
            <a:custGeom>
              <a:rect b="b" l="l" r="r" t="t"/>
              <a:pathLst>
                <a:path extrusionOk="0" h="1380" w="2593">
                  <a:moveTo>
                    <a:pt x="130" y="0"/>
                  </a:moveTo>
                  <a:lnTo>
                    <a:pt x="1" y="1096"/>
                  </a:lnTo>
                  <a:cubicBezTo>
                    <a:pt x="1" y="1173"/>
                    <a:pt x="13" y="1238"/>
                    <a:pt x="65" y="1290"/>
                  </a:cubicBezTo>
                  <a:cubicBezTo>
                    <a:pt x="116" y="1354"/>
                    <a:pt x="181" y="1380"/>
                    <a:pt x="259" y="1380"/>
                  </a:cubicBezTo>
                  <a:lnTo>
                    <a:pt x="2322" y="1380"/>
                  </a:lnTo>
                  <a:cubicBezTo>
                    <a:pt x="2400" y="1380"/>
                    <a:pt x="2464" y="1354"/>
                    <a:pt x="2515" y="1290"/>
                  </a:cubicBezTo>
                  <a:cubicBezTo>
                    <a:pt x="2567" y="1238"/>
                    <a:pt x="2593" y="1173"/>
                    <a:pt x="2580" y="1096"/>
                  </a:cubicBezTo>
                  <a:lnTo>
                    <a:pt x="2464"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21"/>
            <p:cNvSpPr/>
            <p:nvPr/>
          </p:nvSpPr>
          <p:spPr>
            <a:xfrm>
              <a:off x="6198743" y="4263247"/>
              <a:ext cx="86564" cy="43324"/>
            </a:xfrm>
            <a:custGeom>
              <a:rect b="b" l="l" r="r" t="t"/>
              <a:pathLst>
                <a:path extrusionOk="0" h="1033" w="2064">
                  <a:moveTo>
                    <a:pt x="348" y="1"/>
                  </a:moveTo>
                  <a:cubicBezTo>
                    <a:pt x="219" y="1"/>
                    <a:pt x="103" y="104"/>
                    <a:pt x="90" y="233"/>
                  </a:cubicBezTo>
                  <a:lnTo>
                    <a:pt x="0" y="1032"/>
                  </a:lnTo>
                  <a:lnTo>
                    <a:pt x="2064" y="1032"/>
                  </a:lnTo>
                  <a:lnTo>
                    <a:pt x="1973" y="233"/>
                  </a:lnTo>
                  <a:cubicBezTo>
                    <a:pt x="1961" y="104"/>
                    <a:pt x="1857" y="1"/>
                    <a:pt x="171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21"/>
            <p:cNvSpPr/>
            <p:nvPr/>
          </p:nvSpPr>
          <p:spPr>
            <a:xfrm>
              <a:off x="6187923" y="4356855"/>
              <a:ext cx="108750" cy="57877"/>
            </a:xfrm>
            <a:custGeom>
              <a:rect b="b" l="l" r="r" t="t"/>
              <a:pathLst>
                <a:path extrusionOk="0" h="1380" w="2593">
                  <a:moveTo>
                    <a:pt x="129" y="0"/>
                  </a:moveTo>
                  <a:lnTo>
                    <a:pt x="0" y="1096"/>
                  </a:lnTo>
                  <a:cubicBezTo>
                    <a:pt x="0" y="1173"/>
                    <a:pt x="13" y="1238"/>
                    <a:pt x="64" y="1290"/>
                  </a:cubicBezTo>
                  <a:cubicBezTo>
                    <a:pt x="116" y="1354"/>
                    <a:pt x="181" y="1380"/>
                    <a:pt x="258" y="1380"/>
                  </a:cubicBezTo>
                  <a:lnTo>
                    <a:pt x="2322" y="1380"/>
                  </a:lnTo>
                  <a:cubicBezTo>
                    <a:pt x="2399" y="1380"/>
                    <a:pt x="2463" y="1354"/>
                    <a:pt x="2515" y="1290"/>
                  </a:cubicBezTo>
                  <a:cubicBezTo>
                    <a:pt x="2566" y="1238"/>
                    <a:pt x="2592" y="1173"/>
                    <a:pt x="2580" y="1096"/>
                  </a:cubicBezTo>
                  <a:lnTo>
                    <a:pt x="2463"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21"/>
            <p:cNvSpPr/>
            <p:nvPr/>
          </p:nvSpPr>
          <p:spPr>
            <a:xfrm>
              <a:off x="5949372" y="4393049"/>
              <a:ext cx="368904" cy="151487"/>
            </a:xfrm>
            <a:custGeom>
              <a:rect b="b" l="l" r="r" t="t"/>
              <a:pathLst>
                <a:path extrusionOk="0" h="3612" w="8796">
                  <a:moveTo>
                    <a:pt x="258" y="1"/>
                  </a:moveTo>
                  <a:cubicBezTo>
                    <a:pt x="117" y="1"/>
                    <a:pt x="0" y="117"/>
                    <a:pt x="0" y="259"/>
                  </a:cubicBezTo>
                  <a:lnTo>
                    <a:pt x="0" y="3354"/>
                  </a:lnTo>
                  <a:cubicBezTo>
                    <a:pt x="0" y="3496"/>
                    <a:pt x="117" y="3612"/>
                    <a:pt x="258" y="3612"/>
                  </a:cubicBezTo>
                  <a:lnTo>
                    <a:pt x="8538" y="3612"/>
                  </a:lnTo>
                  <a:cubicBezTo>
                    <a:pt x="8680" y="3612"/>
                    <a:pt x="8796" y="3496"/>
                    <a:pt x="8796" y="3354"/>
                  </a:cubicBezTo>
                  <a:lnTo>
                    <a:pt x="8796" y="259"/>
                  </a:lnTo>
                  <a:cubicBezTo>
                    <a:pt x="8796" y="117"/>
                    <a:pt x="8680" y="1"/>
                    <a:pt x="853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21"/>
            <p:cNvSpPr/>
            <p:nvPr/>
          </p:nvSpPr>
          <p:spPr>
            <a:xfrm>
              <a:off x="6014839" y="4205412"/>
              <a:ext cx="64923" cy="36236"/>
            </a:xfrm>
            <a:custGeom>
              <a:rect b="b" l="l" r="r" t="t"/>
              <a:pathLst>
                <a:path extrusionOk="0" h="864" w="1548">
                  <a:moveTo>
                    <a:pt x="606" y="0"/>
                  </a:moveTo>
                  <a:cubicBezTo>
                    <a:pt x="271" y="0"/>
                    <a:pt x="0" y="270"/>
                    <a:pt x="0" y="606"/>
                  </a:cubicBezTo>
                  <a:cubicBezTo>
                    <a:pt x="0" y="748"/>
                    <a:pt x="116" y="864"/>
                    <a:pt x="258" y="864"/>
                  </a:cubicBezTo>
                  <a:cubicBezTo>
                    <a:pt x="400" y="864"/>
                    <a:pt x="516" y="748"/>
                    <a:pt x="516" y="606"/>
                  </a:cubicBezTo>
                  <a:cubicBezTo>
                    <a:pt x="516" y="554"/>
                    <a:pt x="554" y="516"/>
                    <a:pt x="606" y="516"/>
                  </a:cubicBezTo>
                  <a:lnTo>
                    <a:pt x="1290" y="516"/>
                  </a:lnTo>
                  <a:cubicBezTo>
                    <a:pt x="1431" y="516"/>
                    <a:pt x="1548" y="399"/>
                    <a:pt x="1548" y="258"/>
                  </a:cubicBezTo>
                  <a:cubicBezTo>
                    <a:pt x="1548" y="116"/>
                    <a:pt x="1431" y="0"/>
                    <a:pt x="129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21"/>
            <p:cNvSpPr/>
            <p:nvPr/>
          </p:nvSpPr>
          <p:spPr>
            <a:xfrm>
              <a:off x="5993198" y="4436331"/>
              <a:ext cx="64965" cy="108205"/>
            </a:xfrm>
            <a:custGeom>
              <a:rect b="b" l="l" r="r" t="t"/>
              <a:pathLst>
                <a:path extrusionOk="0" h="2580" w="1549">
                  <a:moveTo>
                    <a:pt x="258" y="1"/>
                  </a:moveTo>
                  <a:cubicBezTo>
                    <a:pt x="116" y="1"/>
                    <a:pt x="0" y="117"/>
                    <a:pt x="0" y="259"/>
                  </a:cubicBezTo>
                  <a:lnTo>
                    <a:pt x="0" y="2580"/>
                  </a:lnTo>
                  <a:lnTo>
                    <a:pt x="1548" y="2580"/>
                  </a:lnTo>
                  <a:lnTo>
                    <a:pt x="1548" y="259"/>
                  </a:lnTo>
                  <a:cubicBezTo>
                    <a:pt x="1548" y="117"/>
                    <a:pt x="1431" y="1"/>
                    <a:pt x="1290"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21"/>
            <p:cNvSpPr/>
            <p:nvPr/>
          </p:nvSpPr>
          <p:spPr>
            <a:xfrm>
              <a:off x="6101360" y="4436331"/>
              <a:ext cx="64965" cy="108205"/>
            </a:xfrm>
            <a:custGeom>
              <a:rect b="b" l="l" r="r" t="t"/>
              <a:pathLst>
                <a:path extrusionOk="0" h="2580" w="1549">
                  <a:moveTo>
                    <a:pt x="259" y="1"/>
                  </a:moveTo>
                  <a:cubicBezTo>
                    <a:pt x="116" y="1"/>
                    <a:pt x="1" y="117"/>
                    <a:pt x="1" y="259"/>
                  </a:cubicBezTo>
                  <a:lnTo>
                    <a:pt x="1" y="2580"/>
                  </a:lnTo>
                  <a:lnTo>
                    <a:pt x="1548" y="2580"/>
                  </a:lnTo>
                  <a:lnTo>
                    <a:pt x="1548" y="259"/>
                  </a:lnTo>
                  <a:cubicBezTo>
                    <a:pt x="1548" y="117"/>
                    <a:pt x="1432" y="1"/>
                    <a:pt x="1290"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21"/>
            <p:cNvSpPr/>
            <p:nvPr/>
          </p:nvSpPr>
          <p:spPr>
            <a:xfrm>
              <a:off x="6209563" y="4436331"/>
              <a:ext cx="64923" cy="108205"/>
            </a:xfrm>
            <a:custGeom>
              <a:rect b="b" l="l" r="r" t="t"/>
              <a:pathLst>
                <a:path extrusionOk="0" h="2580" w="1548">
                  <a:moveTo>
                    <a:pt x="258" y="1"/>
                  </a:moveTo>
                  <a:cubicBezTo>
                    <a:pt x="116" y="1"/>
                    <a:pt x="0" y="117"/>
                    <a:pt x="0" y="259"/>
                  </a:cubicBezTo>
                  <a:lnTo>
                    <a:pt x="0" y="2580"/>
                  </a:lnTo>
                  <a:lnTo>
                    <a:pt x="1548" y="2580"/>
                  </a:lnTo>
                  <a:lnTo>
                    <a:pt x="1548" y="259"/>
                  </a:lnTo>
                  <a:cubicBezTo>
                    <a:pt x="1548" y="117"/>
                    <a:pt x="1431" y="1"/>
                    <a:pt x="1290"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21"/>
            <p:cNvSpPr/>
            <p:nvPr/>
          </p:nvSpPr>
          <p:spPr>
            <a:xfrm>
              <a:off x="6014839" y="4457971"/>
              <a:ext cx="21683" cy="86564"/>
            </a:xfrm>
            <a:custGeom>
              <a:rect b="b" l="l" r="r" t="t"/>
              <a:pathLst>
                <a:path extrusionOk="0" h="2064" w="517">
                  <a:moveTo>
                    <a:pt x="0" y="0"/>
                  </a:moveTo>
                  <a:lnTo>
                    <a:pt x="0" y="2064"/>
                  </a:lnTo>
                  <a:lnTo>
                    <a:pt x="516" y="2064"/>
                  </a:lnTo>
                  <a:lnTo>
                    <a:pt x="516"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21"/>
            <p:cNvSpPr/>
            <p:nvPr/>
          </p:nvSpPr>
          <p:spPr>
            <a:xfrm>
              <a:off x="6231204" y="4457971"/>
              <a:ext cx="21641" cy="86564"/>
            </a:xfrm>
            <a:custGeom>
              <a:rect b="b" l="l" r="r" t="t"/>
              <a:pathLst>
                <a:path extrusionOk="0" h="2064" w="516">
                  <a:moveTo>
                    <a:pt x="0" y="0"/>
                  </a:moveTo>
                  <a:lnTo>
                    <a:pt x="0" y="2064"/>
                  </a:lnTo>
                  <a:lnTo>
                    <a:pt x="516" y="2064"/>
                  </a:lnTo>
                  <a:lnTo>
                    <a:pt x="516"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21"/>
            <p:cNvSpPr/>
            <p:nvPr/>
          </p:nvSpPr>
          <p:spPr>
            <a:xfrm>
              <a:off x="6238208" y="4182681"/>
              <a:ext cx="64923" cy="64965"/>
            </a:xfrm>
            <a:custGeom>
              <a:rect b="b" l="l" r="r" t="t"/>
              <a:pathLst>
                <a:path extrusionOk="0" h="1549" w="1548">
                  <a:moveTo>
                    <a:pt x="774" y="0"/>
                  </a:moveTo>
                  <a:cubicBezTo>
                    <a:pt x="349" y="0"/>
                    <a:pt x="0" y="348"/>
                    <a:pt x="0" y="774"/>
                  </a:cubicBezTo>
                  <a:cubicBezTo>
                    <a:pt x="0" y="1199"/>
                    <a:pt x="349" y="1548"/>
                    <a:pt x="774" y="1548"/>
                  </a:cubicBezTo>
                  <a:cubicBezTo>
                    <a:pt x="1213" y="1548"/>
                    <a:pt x="1548" y="1199"/>
                    <a:pt x="1548" y="774"/>
                  </a:cubicBezTo>
                  <a:cubicBezTo>
                    <a:pt x="1548" y="348"/>
                    <a:pt x="1213"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21"/>
            <p:cNvSpPr/>
            <p:nvPr/>
          </p:nvSpPr>
          <p:spPr>
            <a:xfrm>
              <a:off x="6101360" y="4175090"/>
              <a:ext cx="115251" cy="79560"/>
            </a:xfrm>
            <a:custGeom>
              <a:rect b="b" l="l" r="r" t="t"/>
              <a:pathLst>
                <a:path extrusionOk="0" h="1897" w="2748">
                  <a:moveTo>
                    <a:pt x="1806" y="1"/>
                  </a:moveTo>
                  <a:cubicBezTo>
                    <a:pt x="1561" y="1"/>
                    <a:pt x="1316" y="104"/>
                    <a:pt x="1148" y="271"/>
                  </a:cubicBezTo>
                  <a:cubicBezTo>
                    <a:pt x="1033" y="207"/>
                    <a:pt x="904" y="181"/>
                    <a:pt x="775" y="181"/>
                  </a:cubicBezTo>
                  <a:cubicBezTo>
                    <a:pt x="348" y="181"/>
                    <a:pt x="1" y="529"/>
                    <a:pt x="1" y="955"/>
                  </a:cubicBezTo>
                  <a:cubicBezTo>
                    <a:pt x="1" y="1380"/>
                    <a:pt x="348" y="1729"/>
                    <a:pt x="775" y="1729"/>
                  </a:cubicBezTo>
                  <a:cubicBezTo>
                    <a:pt x="904" y="1729"/>
                    <a:pt x="1033" y="1690"/>
                    <a:pt x="1148" y="1626"/>
                  </a:cubicBezTo>
                  <a:cubicBezTo>
                    <a:pt x="1316" y="1793"/>
                    <a:pt x="1561" y="1896"/>
                    <a:pt x="1806" y="1896"/>
                  </a:cubicBezTo>
                  <a:cubicBezTo>
                    <a:pt x="2335" y="1896"/>
                    <a:pt x="2747" y="1471"/>
                    <a:pt x="2747" y="955"/>
                  </a:cubicBezTo>
                  <a:cubicBezTo>
                    <a:pt x="2747" y="426"/>
                    <a:pt x="2335" y="1"/>
                    <a:pt x="180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21"/>
            <p:cNvSpPr/>
            <p:nvPr/>
          </p:nvSpPr>
          <p:spPr>
            <a:xfrm>
              <a:off x="6123001" y="4457971"/>
              <a:ext cx="21683" cy="86564"/>
            </a:xfrm>
            <a:custGeom>
              <a:rect b="b" l="l" r="r" t="t"/>
              <a:pathLst>
                <a:path extrusionOk="0" h="2064" w="517">
                  <a:moveTo>
                    <a:pt x="1" y="0"/>
                  </a:moveTo>
                  <a:lnTo>
                    <a:pt x="1" y="2064"/>
                  </a:lnTo>
                  <a:lnTo>
                    <a:pt x="517" y="2064"/>
                  </a:lnTo>
                  <a:lnTo>
                    <a:pt x="517"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0" name="Google Shape;4960;p121"/>
          <p:cNvGrpSpPr/>
          <p:nvPr/>
        </p:nvGrpSpPr>
        <p:grpSpPr>
          <a:xfrm>
            <a:off x="7178278" y="4153449"/>
            <a:ext cx="412732" cy="412732"/>
            <a:chOff x="7178278" y="4153449"/>
            <a:chExt cx="412732" cy="412732"/>
          </a:xfrm>
        </p:grpSpPr>
        <p:sp>
          <p:nvSpPr>
            <p:cNvPr id="4961" name="Google Shape;4961;p121"/>
            <p:cNvSpPr/>
            <p:nvPr/>
          </p:nvSpPr>
          <p:spPr>
            <a:xfrm>
              <a:off x="7515261" y="4269747"/>
              <a:ext cx="64965" cy="64923"/>
            </a:xfrm>
            <a:custGeom>
              <a:rect b="b" l="l" r="r" t="t"/>
              <a:pathLst>
                <a:path extrusionOk="0" h="1548" w="1549">
                  <a:moveTo>
                    <a:pt x="774" y="0"/>
                  </a:moveTo>
                  <a:cubicBezTo>
                    <a:pt x="348" y="0"/>
                    <a:pt x="0" y="349"/>
                    <a:pt x="0" y="774"/>
                  </a:cubicBezTo>
                  <a:cubicBezTo>
                    <a:pt x="0" y="1200"/>
                    <a:pt x="348" y="1548"/>
                    <a:pt x="774" y="1548"/>
                  </a:cubicBezTo>
                  <a:cubicBezTo>
                    <a:pt x="1199" y="1548"/>
                    <a:pt x="1548" y="1200"/>
                    <a:pt x="1548" y="774"/>
                  </a:cubicBezTo>
                  <a:cubicBezTo>
                    <a:pt x="1548" y="349"/>
                    <a:pt x="1199" y="0"/>
                    <a:pt x="7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21"/>
            <p:cNvSpPr/>
            <p:nvPr/>
          </p:nvSpPr>
          <p:spPr>
            <a:xfrm>
              <a:off x="7178278" y="4153449"/>
              <a:ext cx="412732" cy="412732"/>
            </a:xfrm>
            <a:custGeom>
              <a:rect b="b" l="l" r="r" t="t"/>
              <a:pathLst>
                <a:path extrusionOk="0" h="9841" w="9841">
                  <a:moveTo>
                    <a:pt x="6758" y="4140"/>
                  </a:moveTo>
                  <a:cubicBezTo>
                    <a:pt x="6681" y="4192"/>
                    <a:pt x="6617" y="4257"/>
                    <a:pt x="6578" y="4334"/>
                  </a:cubicBezTo>
                  <a:lnTo>
                    <a:pt x="6500" y="4154"/>
                  </a:lnTo>
                  <a:lnTo>
                    <a:pt x="6552" y="4154"/>
                  </a:lnTo>
                  <a:cubicBezTo>
                    <a:pt x="6617" y="4154"/>
                    <a:pt x="6694" y="4140"/>
                    <a:pt x="6758" y="4140"/>
                  </a:cubicBezTo>
                  <a:close/>
                  <a:moveTo>
                    <a:pt x="4914" y="1"/>
                  </a:moveTo>
                  <a:cubicBezTo>
                    <a:pt x="4553" y="1"/>
                    <a:pt x="4205" y="130"/>
                    <a:pt x="3921" y="362"/>
                  </a:cubicBezTo>
                  <a:cubicBezTo>
                    <a:pt x="3573" y="362"/>
                    <a:pt x="3238" y="478"/>
                    <a:pt x="2966" y="697"/>
                  </a:cubicBezTo>
                  <a:cubicBezTo>
                    <a:pt x="2786" y="839"/>
                    <a:pt x="2644" y="1033"/>
                    <a:pt x="2554" y="1239"/>
                  </a:cubicBezTo>
                  <a:cubicBezTo>
                    <a:pt x="2258" y="1394"/>
                    <a:pt x="2025" y="1638"/>
                    <a:pt x="1883" y="1936"/>
                  </a:cubicBezTo>
                  <a:cubicBezTo>
                    <a:pt x="1857" y="1535"/>
                    <a:pt x="1522" y="1226"/>
                    <a:pt x="1123" y="1226"/>
                  </a:cubicBezTo>
                  <a:cubicBezTo>
                    <a:pt x="697" y="1226"/>
                    <a:pt x="349" y="1574"/>
                    <a:pt x="349" y="2000"/>
                  </a:cubicBezTo>
                  <a:cubicBezTo>
                    <a:pt x="349" y="2426"/>
                    <a:pt x="697" y="2773"/>
                    <a:pt x="1123" y="2773"/>
                  </a:cubicBezTo>
                  <a:cubicBezTo>
                    <a:pt x="1381" y="2773"/>
                    <a:pt x="1599" y="2644"/>
                    <a:pt x="1742" y="2451"/>
                  </a:cubicBezTo>
                  <a:lnTo>
                    <a:pt x="1742" y="2606"/>
                  </a:lnTo>
                  <a:cubicBezTo>
                    <a:pt x="1742" y="2722"/>
                    <a:pt x="1754" y="2838"/>
                    <a:pt x="1780" y="2954"/>
                  </a:cubicBezTo>
                  <a:cubicBezTo>
                    <a:pt x="1754" y="2941"/>
                    <a:pt x="1742" y="2941"/>
                    <a:pt x="1716" y="2941"/>
                  </a:cubicBezTo>
                  <a:cubicBezTo>
                    <a:pt x="1006" y="2941"/>
                    <a:pt x="426" y="3521"/>
                    <a:pt x="426" y="4231"/>
                  </a:cubicBezTo>
                  <a:cubicBezTo>
                    <a:pt x="426" y="4953"/>
                    <a:pt x="1006" y="5521"/>
                    <a:pt x="1716" y="5521"/>
                  </a:cubicBezTo>
                  <a:cubicBezTo>
                    <a:pt x="2438" y="5521"/>
                    <a:pt x="3006" y="4953"/>
                    <a:pt x="3006" y="4231"/>
                  </a:cubicBezTo>
                  <a:lnTo>
                    <a:pt x="3006" y="4128"/>
                  </a:lnTo>
                  <a:cubicBezTo>
                    <a:pt x="3095" y="4140"/>
                    <a:pt x="3186" y="4154"/>
                    <a:pt x="3289" y="4154"/>
                  </a:cubicBezTo>
                  <a:lnTo>
                    <a:pt x="3341" y="4154"/>
                  </a:lnTo>
                  <a:lnTo>
                    <a:pt x="2992" y="5057"/>
                  </a:lnTo>
                  <a:cubicBezTo>
                    <a:pt x="2799" y="5108"/>
                    <a:pt x="2631" y="5237"/>
                    <a:pt x="2528" y="5418"/>
                  </a:cubicBezTo>
                  <a:lnTo>
                    <a:pt x="1845" y="6617"/>
                  </a:lnTo>
                  <a:cubicBezTo>
                    <a:pt x="1819" y="6668"/>
                    <a:pt x="1793" y="6707"/>
                    <a:pt x="1780" y="6759"/>
                  </a:cubicBezTo>
                  <a:lnTo>
                    <a:pt x="1264" y="8293"/>
                  </a:lnTo>
                  <a:lnTo>
                    <a:pt x="774" y="8293"/>
                  </a:lnTo>
                  <a:cubicBezTo>
                    <a:pt x="349" y="8293"/>
                    <a:pt x="0" y="8642"/>
                    <a:pt x="0" y="9067"/>
                  </a:cubicBezTo>
                  <a:cubicBezTo>
                    <a:pt x="0" y="9493"/>
                    <a:pt x="349" y="9841"/>
                    <a:pt x="774" y="9841"/>
                  </a:cubicBezTo>
                  <a:lnTo>
                    <a:pt x="9067" y="9841"/>
                  </a:lnTo>
                  <a:cubicBezTo>
                    <a:pt x="9492" y="9841"/>
                    <a:pt x="9841" y="9493"/>
                    <a:pt x="9841" y="9067"/>
                  </a:cubicBezTo>
                  <a:cubicBezTo>
                    <a:pt x="9841" y="8642"/>
                    <a:pt x="9492" y="8293"/>
                    <a:pt x="9067" y="8293"/>
                  </a:cubicBezTo>
                  <a:lnTo>
                    <a:pt x="8577" y="8293"/>
                  </a:lnTo>
                  <a:lnTo>
                    <a:pt x="8061" y="6759"/>
                  </a:lnTo>
                  <a:cubicBezTo>
                    <a:pt x="8048" y="6707"/>
                    <a:pt x="8022" y="6668"/>
                    <a:pt x="7996" y="6617"/>
                  </a:cubicBezTo>
                  <a:lnTo>
                    <a:pt x="7365" y="5507"/>
                  </a:lnTo>
                  <a:cubicBezTo>
                    <a:pt x="7726" y="5444"/>
                    <a:pt x="7996" y="5134"/>
                    <a:pt x="7996" y="4747"/>
                  </a:cubicBezTo>
                  <a:cubicBezTo>
                    <a:pt x="7996" y="4334"/>
                    <a:pt x="7674" y="3999"/>
                    <a:pt x="7262" y="3986"/>
                  </a:cubicBezTo>
                  <a:cubicBezTo>
                    <a:pt x="7764" y="3728"/>
                    <a:pt x="8099" y="3199"/>
                    <a:pt x="8099" y="2606"/>
                  </a:cubicBezTo>
                  <a:cubicBezTo>
                    <a:pt x="8099" y="2412"/>
                    <a:pt x="8074" y="2232"/>
                    <a:pt x="8010" y="2065"/>
                  </a:cubicBezTo>
                  <a:lnTo>
                    <a:pt x="8010" y="2065"/>
                  </a:lnTo>
                  <a:cubicBezTo>
                    <a:pt x="8139" y="2193"/>
                    <a:pt x="8319" y="2257"/>
                    <a:pt x="8512" y="2257"/>
                  </a:cubicBezTo>
                  <a:cubicBezTo>
                    <a:pt x="8938" y="2257"/>
                    <a:pt x="9286" y="1910"/>
                    <a:pt x="9286" y="1484"/>
                  </a:cubicBezTo>
                  <a:cubicBezTo>
                    <a:pt x="9286" y="1059"/>
                    <a:pt x="8938" y="710"/>
                    <a:pt x="8512" y="710"/>
                  </a:cubicBezTo>
                  <a:cubicBezTo>
                    <a:pt x="8087" y="710"/>
                    <a:pt x="7738" y="1059"/>
                    <a:pt x="7738" y="1484"/>
                  </a:cubicBezTo>
                  <a:cubicBezTo>
                    <a:pt x="7738" y="1535"/>
                    <a:pt x="7738" y="1574"/>
                    <a:pt x="7752" y="1626"/>
                  </a:cubicBezTo>
                  <a:cubicBezTo>
                    <a:pt x="7623" y="1471"/>
                    <a:pt x="7468" y="1342"/>
                    <a:pt x="7287" y="1239"/>
                  </a:cubicBezTo>
                  <a:cubicBezTo>
                    <a:pt x="7197" y="1033"/>
                    <a:pt x="7055" y="839"/>
                    <a:pt x="6875" y="697"/>
                  </a:cubicBezTo>
                  <a:cubicBezTo>
                    <a:pt x="6603" y="478"/>
                    <a:pt x="6256" y="362"/>
                    <a:pt x="5907" y="362"/>
                  </a:cubicBezTo>
                  <a:cubicBezTo>
                    <a:pt x="5637" y="130"/>
                    <a:pt x="5288" y="1"/>
                    <a:pt x="491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21"/>
            <p:cNvSpPr/>
            <p:nvPr/>
          </p:nvSpPr>
          <p:spPr>
            <a:xfrm>
              <a:off x="7272935" y="4175090"/>
              <a:ext cx="223414" cy="174764"/>
            </a:xfrm>
            <a:custGeom>
              <a:rect b="b" l="l" r="r" t="t"/>
              <a:pathLst>
                <a:path extrusionOk="0" h="4167" w="5327">
                  <a:moveTo>
                    <a:pt x="2657" y="1"/>
                  </a:moveTo>
                  <a:cubicBezTo>
                    <a:pt x="2348" y="1"/>
                    <a:pt x="2051" y="156"/>
                    <a:pt x="1858" y="400"/>
                  </a:cubicBezTo>
                  <a:cubicBezTo>
                    <a:pt x="1780" y="374"/>
                    <a:pt x="1703" y="362"/>
                    <a:pt x="1626" y="362"/>
                  </a:cubicBezTo>
                  <a:cubicBezTo>
                    <a:pt x="1174" y="362"/>
                    <a:pt x="800" y="684"/>
                    <a:pt x="709" y="1110"/>
                  </a:cubicBezTo>
                  <a:cubicBezTo>
                    <a:pt x="297" y="1239"/>
                    <a:pt x="1" y="1638"/>
                    <a:pt x="1" y="2090"/>
                  </a:cubicBezTo>
                  <a:cubicBezTo>
                    <a:pt x="1" y="2658"/>
                    <a:pt x="465" y="3122"/>
                    <a:pt x="1032" y="3122"/>
                  </a:cubicBezTo>
                  <a:lnTo>
                    <a:pt x="1884" y="3122"/>
                  </a:lnTo>
                  <a:lnTo>
                    <a:pt x="1884" y="3908"/>
                  </a:lnTo>
                  <a:cubicBezTo>
                    <a:pt x="1884" y="4051"/>
                    <a:pt x="1999" y="4166"/>
                    <a:pt x="2141" y="4166"/>
                  </a:cubicBezTo>
                  <a:lnTo>
                    <a:pt x="3173" y="4166"/>
                  </a:lnTo>
                  <a:cubicBezTo>
                    <a:pt x="3315" y="4166"/>
                    <a:pt x="3431" y="4051"/>
                    <a:pt x="3431" y="3908"/>
                  </a:cubicBezTo>
                  <a:lnTo>
                    <a:pt x="3431" y="3122"/>
                  </a:lnTo>
                  <a:lnTo>
                    <a:pt x="4295" y="3122"/>
                  </a:lnTo>
                  <a:cubicBezTo>
                    <a:pt x="4862" y="3122"/>
                    <a:pt x="5327" y="2658"/>
                    <a:pt x="5327" y="2090"/>
                  </a:cubicBezTo>
                  <a:cubicBezTo>
                    <a:pt x="5327" y="1638"/>
                    <a:pt x="5030" y="1239"/>
                    <a:pt x="4618" y="1110"/>
                  </a:cubicBezTo>
                  <a:cubicBezTo>
                    <a:pt x="4527" y="684"/>
                    <a:pt x="4140" y="362"/>
                    <a:pt x="3689" y="362"/>
                  </a:cubicBezTo>
                  <a:cubicBezTo>
                    <a:pt x="3612" y="362"/>
                    <a:pt x="3547" y="374"/>
                    <a:pt x="3469" y="400"/>
                  </a:cubicBezTo>
                  <a:cubicBezTo>
                    <a:pt x="3276" y="156"/>
                    <a:pt x="2979" y="1"/>
                    <a:pt x="2657" y="1"/>
                  </a:cubicBezTo>
                  <a:close/>
                </a:path>
              </a:pathLst>
            </a:custGeom>
            <a:solidFill>
              <a:srgbClr val="A7C2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21"/>
            <p:cNvSpPr/>
            <p:nvPr/>
          </p:nvSpPr>
          <p:spPr>
            <a:xfrm>
              <a:off x="7243158" y="4364404"/>
              <a:ext cx="282382" cy="180132"/>
            </a:xfrm>
            <a:custGeom>
              <a:rect b="b" l="l" r="r" t="t"/>
              <a:pathLst>
                <a:path extrusionOk="0" h="4295" w="6733">
                  <a:moveTo>
                    <a:pt x="3367" y="1"/>
                  </a:moveTo>
                  <a:lnTo>
                    <a:pt x="1820" y="517"/>
                  </a:lnTo>
                  <a:lnTo>
                    <a:pt x="1652" y="517"/>
                  </a:lnTo>
                  <a:cubicBezTo>
                    <a:pt x="1562" y="517"/>
                    <a:pt x="1471" y="568"/>
                    <a:pt x="1433" y="646"/>
                  </a:cubicBezTo>
                  <a:lnTo>
                    <a:pt x="736" y="1845"/>
                  </a:lnTo>
                  <a:cubicBezTo>
                    <a:pt x="736" y="1858"/>
                    <a:pt x="723" y="1884"/>
                    <a:pt x="723" y="1896"/>
                  </a:cubicBezTo>
                  <a:lnTo>
                    <a:pt x="27" y="3960"/>
                  </a:lnTo>
                  <a:cubicBezTo>
                    <a:pt x="1" y="4037"/>
                    <a:pt x="14" y="4128"/>
                    <a:pt x="66" y="4192"/>
                  </a:cubicBezTo>
                  <a:cubicBezTo>
                    <a:pt x="117" y="4257"/>
                    <a:pt x="195" y="4295"/>
                    <a:pt x="272" y="4295"/>
                  </a:cubicBezTo>
                  <a:lnTo>
                    <a:pt x="6463" y="4295"/>
                  </a:lnTo>
                  <a:cubicBezTo>
                    <a:pt x="6552" y="4295"/>
                    <a:pt x="6630" y="4257"/>
                    <a:pt x="6681" y="4192"/>
                  </a:cubicBezTo>
                  <a:cubicBezTo>
                    <a:pt x="6721" y="4128"/>
                    <a:pt x="6733" y="4037"/>
                    <a:pt x="6707" y="3960"/>
                  </a:cubicBezTo>
                  <a:lnTo>
                    <a:pt x="6024" y="1896"/>
                  </a:lnTo>
                  <a:cubicBezTo>
                    <a:pt x="6024" y="1884"/>
                    <a:pt x="6011" y="1858"/>
                    <a:pt x="5998" y="1845"/>
                  </a:cubicBezTo>
                  <a:lnTo>
                    <a:pt x="5314" y="646"/>
                  </a:lnTo>
                  <a:cubicBezTo>
                    <a:pt x="5276" y="568"/>
                    <a:pt x="5185" y="517"/>
                    <a:pt x="5096" y="517"/>
                  </a:cubicBezTo>
                  <a:lnTo>
                    <a:pt x="4927" y="517"/>
                  </a:lnTo>
                  <a:lnTo>
                    <a:pt x="3367" y="1"/>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21"/>
            <p:cNvSpPr/>
            <p:nvPr/>
          </p:nvSpPr>
          <p:spPr>
            <a:xfrm>
              <a:off x="7433060" y="4479612"/>
              <a:ext cx="21641" cy="64923"/>
            </a:xfrm>
            <a:custGeom>
              <a:rect b="b" l="l" r="r" t="t"/>
              <a:pathLst>
                <a:path extrusionOk="0" h="1548" w="516">
                  <a:moveTo>
                    <a:pt x="258" y="0"/>
                  </a:moveTo>
                  <a:cubicBezTo>
                    <a:pt x="116" y="0"/>
                    <a:pt x="0" y="117"/>
                    <a:pt x="0" y="258"/>
                  </a:cubicBezTo>
                  <a:lnTo>
                    <a:pt x="0" y="1290"/>
                  </a:lnTo>
                  <a:cubicBezTo>
                    <a:pt x="0" y="1432"/>
                    <a:pt x="116" y="1548"/>
                    <a:pt x="258" y="1548"/>
                  </a:cubicBezTo>
                  <a:cubicBezTo>
                    <a:pt x="399" y="1548"/>
                    <a:pt x="516" y="1432"/>
                    <a:pt x="516" y="1290"/>
                  </a:cubicBezTo>
                  <a:lnTo>
                    <a:pt x="516" y="258"/>
                  </a:lnTo>
                  <a:cubicBezTo>
                    <a:pt x="516" y="117"/>
                    <a:pt x="399"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21"/>
            <p:cNvSpPr/>
            <p:nvPr/>
          </p:nvSpPr>
          <p:spPr>
            <a:xfrm>
              <a:off x="7310220" y="4486658"/>
              <a:ext cx="21683" cy="57877"/>
            </a:xfrm>
            <a:custGeom>
              <a:rect b="b" l="l" r="r" t="t"/>
              <a:pathLst>
                <a:path extrusionOk="0" h="1380" w="517">
                  <a:moveTo>
                    <a:pt x="259" y="1"/>
                  </a:moveTo>
                  <a:cubicBezTo>
                    <a:pt x="118" y="1"/>
                    <a:pt x="1" y="116"/>
                    <a:pt x="1" y="258"/>
                  </a:cubicBezTo>
                  <a:lnTo>
                    <a:pt x="1" y="1122"/>
                  </a:lnTo>
                  <a:cubicBezTo>
                    <a:pt x="1" y="1264"/>
                    <a:pt x="118" y="1380"/>
                    <a:pt x="259" y="1380"/>
                  </a:cubicBezTo>
                  <a:cubicBezTo>
                    <a:pt x="401" y="1380"/>
                    <a:pt x="517" y="1264"/>
                    <a:pt x="517" y="1122"/>
                  </a:cubicBezTo>
                  <a:lnTo>
                    <a:pt x="517" y="258"/>
                  </a:lnTo>
                  <a:cubicBezTo>
                    <a:pt x="517" y="116"/>
                    <a:pt x="401" y="1"/>
                    <a:pt x="25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21"/>
            <p:cNvSpPr/>
            <p:nvPr/>
          </p:nvSpPr>
          <p:spPr>
            <a:xfrm>
              <a:off x="7353501" y="4501253"/>
              <a:ext cx="21683" cy="43282"/>
            </a:xfrm>
            <a:custGeom>
              <a:rect b="b" l="l" r="r" t="t"/>
              <a:pathLst>
                <a:path extrusionOk="0" h="1032" w="517">
                  <a:moveTo>
                    <a:pt x="259" y="0"/>
                  </a:moveTo>
                  <a:cubicBezTo>
                    <a:pt x="117" y="0"/>
                    <a:pt x="1" y="117"/>
                    <a:pt x="1" y="258"/>
                  </a:cubicBezTo>
                  <a:lnTo>
                    <a:pt x="1" y="774"/>
                  </a:lnTo>
                  <a:cubicBezTo>
                    <a:pt x="1" y="916"/>
                    <a:pt x="117" y="1032"/>
                    <a:pt x="259" y="1032"/>
                  </a:cubicBezTo>
                  <a:cubicBezTo>
                    <a:pt x="401" y="1032"/>
                    <a:pt x="517" y="916"/>
                    <a:pt x="517" y="774"/>
                  </a:cubicBezTo>
                  <a:lnTo>
                    <a:pt x="517" y="258"/>
                  </a:lnTo>
                  <a:cubicBezTo>
                    <a:pt x="517" y="117"/>
                    <a:pt x="401" y="0"/>
                    <a:pt x="25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21"/>
            <p:cNvSpPr/>
            <p:nvPr/>
          </p:nvSpPr>
          <p:spPr>
            <a:xfrm>
              <a:off x="7470344" y="4341715"/>
              <a:ext cx="21683" cy="21683"/>
            </a:xfrm>
            <a:custGeom>
              <a:rect b="b" l="l" r="r" t="t"/>
              <a:pathLst>
                <a:path extrusionOk="0" h="517" w="517">
                  <a:moveTo>
                    <a:pt x="258" y="0"/>
                  </a:moveTo>
                  <a:cubicBezTo>
                    <a:pt x="117" y="0"/>
                    <a:pt x="0" y="116"/>
                    <a:pt x="0" y="258"/>
                  </a:cubicBezTo>
                  <a:cubicBezTo>
                    <a:pt x="0" y="399"/>
                    <a:pt x="117" y="516"/>
                    <a:pt x="258" y="516"/>
                  </a:cubicBezTo>
                  <a:cubicBezTo>
                    <a:pt x="401" y="516"/>
                    <a:pt x="516" y="399"/>
                    <a:pt x="516" y="258"/>
                  </a:cubicBezTo>
                  <a:cubicBezTo>
                    <a:pt x="516" y="116"/>
                    <a:pt x="401"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21"/>
            <p:cNvSpPr/>
            <p:nvPr/>
          </p:nvSpPr>
          <p:spPr>
            <a:xfrm>
              <a:off x="7536902" y="4291388"/>
              <a:ext cx="21683" cy="21683"/>
            </a:xfrm>
            <a:custGeom>
              <a:rect b="b" l="l" r="r" t="t"/>
              <a:pathLst>
                <a:path extrusionOk="0" h="517" w="517">
                  <a:moveTo>
                    <a:pt x="258" y="0"/>
                  </a:moveTo>
                  <a:cubicBezTo>
                    <a:pt x="116" y="0"/>
                    <a:pt x="0" y="117"/>
                    <a:pt x="0" y="258"/>
                  </a:cubicBezTo>
                  <a:cubicBezTo>
                    <a:pt x="0" y="401"/>
                    <a:pt x="116" y="516"/>
                    <a:pt x="258" y="516"/>
                  </a:cubicBezTo>
                  <a:cubicBezTo>
                    <a:pt x="400" y="516"/>
                    <a:pt x="516" y="401"/>
                    <a:pt x="516" y="258"/>
                  </a:cubicBezTo>
                  <a:cubicBezTo>
                    <a:pt x="516" y="117"/>
                    <a:pt x="400"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21"/>
            <p:cNvSpPr/>
            <p:nvPr/>
          </p:nvSpPr>
          <p:spPr>
            <a:xfrm>
              <a:off x="7214514" y="4226466"/>
              <a:ext cx="21683" cy="21683"/>
            </a:xfrm>
            <a:custGeom>
              <a:rect b="b" l="l" r="r" t="t"/>
              <a:pathLst>
                <a:path extrusionOk="0" h="517" w="517">
                  <a:moveTo>
                    <a:pt x="259" y="1"/>
                  </a:moveTo>
                  <a:cubicBezTo>
                    <a:pt x="116" y="1"/>
                    <a:pt x="1" y="117"/>
                    <a:pt x="1" y="259"/>
                  </a:cubicBezTo>
                  <a:cubicBezTo>
                    <a:pt x="1" y="401"/>
                    <a:pt x="116" y="516"/>
                    <a:pt x="259" y="516"/>
                  </a:cubicBezTo>
                  <a:cubicBezTo>
                    <a:pt x="400" y="516"/>
                    <a:pt x="517" y="401"/>
                    <a:pt x="517" y="259"/>
                  </a:cubicBezTo>
                  <a:cubicBezTo>
                    <a:pt x="517" y="117"/>
                    <a:pt x="400" y="1"/>
                    <a:pt x="25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21"/>
            <p:cNvSpPr/>
            <p:nvPr/>
          </p:nvSpPr>
          <p:spPr>
            <a:xfrm>
              <a:off x="7524446" y="4204825"/>
              <a:ext cx="21683" cy="21683"/>
            </a:xfrm>
            <a:custGeom>
              <a:rect b="b" l="l" r="r" t="t"/>
              <a:pathLst>
                <a:path extrusionOk="0" h="517" w="517">
                  <a:moveTo>
                    <a:pt x="258" y="1"/>
                  </a:moveTo>
                  <a:cubicBezTo>
                    <a:pt x="117" y="1"/>
                    <a:pt x="0" y="117"/>
                    <a:pt x="0" y="259"/>
                  </a:cubicBezTo>
                  <a:cubicBezTo>
                    <a:pt x="0" y="401"/>
                    <a:pt x="117" y="517"/>
                    <a:pt x="258" y="517"/>
                  </a:cubicBezTo>
                  <a:cubicBezTo>
                    <a:pt x="400" y="517"/>
                    <a:pt x="516" y="401"/>
                    <a:pt x="516" y="259"/>
                  </a:cubicBezTo>
                  <a:cubicBezTo>
                    <a:pt x="516" y="117"/>
                    <a:pt x="400" y="1"/>
                    <a:pt x="258"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21"/>
            <p:cNvSpPr/>
            <p:nvPr/>
          </p:nvSpPr>
          <p:spPr>
            <a:xfrm>
              <a:off x="7217785" y="4298434"/>
              <a:ext cx="64923" cy="64965"/>
            </a:xfrm>
            <a:custGeom>
              <a:rect b="b" l="l" r="r" t="t"/>
              <a:pathLst>
                <a:path extrusionOk="0" h="1549" w="1548">
                  <a:moveTo>
                    <a:pt x="774" y="0"/>
                  </a:moveTo>
                  <a:cubicBezTo>
                    <a:pt x="348" y="0"/>
                    <a:pt x="0" y="348"/>
                    <a:pt x="0" y="774"/>
                  </a:cubicBezTo>
                  <a:cubicBezTo>
                    <a:pt x="0" y="1213"/>
                    <a:pt x="348" y="1548"/>
                    <a:pt x="774" y="1548"/>
                  </a:cubicBezTo>
                  <a:cubicBezTo>
                    <a:pt x="1199" y="1548"/>
                    <a:pt x="1548" y="1213"/>
                    <a:pt x="1548" y="774"/>
                  </a:cubicBezTo>
                  <a:cubicBezTo>
                    <a:pt x="1548" y="348"/>
                    <a:pt x="1199" y="0"/>
                    <a:pt x="77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21"/>
            <p:cNvSpPr/>
            <p:nvPr/>
          </p:nvSpPr>
          <p:spPr>
            <a:xfrm>
              <a:off x="7319446" y="4328169"/>
              <a:ext cx="130391" cy="122842"/>
            </a:xfrm>
            <a:custGeom>
              <a:rect b="b" l="l" r="r" t="t"/>
              <a:pathLst>
                <a:path extrusionOk="0" h="2929" w="3109">
                  <a:moveTo>
                    <a:pt x="697" y="0"/>
                  </a:moveTo>
                  <a:cubicBezTo>
                    <a:pt x="581" y="0"/>
                    <a:pt x="491" y="65"/>
                    <a:pt x="452" y="168"/>
                  </a:cubicBezTo>
                  <a:lnTo>
                    <a:pt x="1" y="1381"/>
                  </a:lnTo>
                  <a:lnTo>
                    <a:pt x="775" y="1381"/>
                  </a:lnTo>
                  <a:lnTo>
                    <a:pt x="775" y="2141"/>
                  </a:lnTo>
                  <a:cubicBezTo>
                    <a:pt x="775" y="2567"/>
                    <a:pt x="1136" y="2928"/>
                    <a:pt x="1561" y="2928"/>
                  </a:cubicBezTo>
                  <a:cubicBezTo>
                    <a:pt x="1987" y="2915"/>
                    <a:pt x="2322" y="2567"/>
                    <a:pt x="2322" y="2155"/>
                  </a:cubicBezTo>
                  <a:lnTo>
                    <a:pt x="2322" y="1381"/>
                  </a:lnTo>
                  <a:lnTo>
                    <a:pt x="3108" y="1381"/>
                  </a:lnTo>
                  <a:lnTo>
                    <a:pt x="2657" y="168"/>
                  </a:lnTo>
                  <a:cubicBezTo>
                    <a:pt x="2618" y="65"/>
                    <a:pt x="2515" y="0"/>
                    <a:pt x="2412"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21"/>
            <p:cNvSpPr/>
            <p:nvPr/>
          </p:nvSpPr>
          <p:spPr>
            <a:xfrm>
              <a:off x="7199877" y="4522894"/>
              <a:ext cx="369533" cy="21641"/>
            </a:xfrm>
            <a:custGeom>
              <a:rect b="b" l="l" r="r" t="t"/>
              <a:pathLst>
                <a:path extrusionOk="0" h="516" w="8811">
                  <a:moveTo>
                    <a:pt x="259" y="0"/>
                  </a:moveTo>
                  <a:cubicBezTo>
                    <a:pt x="118" y="0"/>
                    <a:pt x="1" y="117"/>
                    <a:pt x="1" y="258"/>
                  </a:cubicBezTo>
                  <a:cubicBezTo>
                    <a:pt x="1" y="400"/>
                    <a:pt x="118" y="516"/>
                    <a:pt x="259" y="516"/>
                  </a:cubicBezTo>
                  <a:lnTo>
                    <a:pt x="8552" y="516"/>
                  </a:lnTo>
                  <a:cubicBezTo>
                    <a:pt x="8694" y="516"/>
                    <a:pt x="8810" y="400"/>
                    <a:pt x="8810" y="258"/>
                  </a:cubicBezTo>
                  <a:cubicBezTo>
                    <a:pt x="8810" y="117"/>
                    <a:pt x="8694" y="0"/>
                    <a:pt x="8552"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8" name="Shape 4978"/>
        <p:cNvGrpSpPr/>
        <p:nvPr/>
      </p:nvGrpSpPr>
      <p:grpSpPr>
        <a:xfrm>
          <a:off x="0" y="0"/>
          <a:ext cx="0" cy="0"/>
          <a:chOff x="0" y="0"/>
          <a:chExt cx="0" cy="0"/>
        </a:xfrm>
      </p:grpSpPr>
      <p:grpSp>
        <p:nvGrpSpPr>
          <p:cNvPr id="4979" name="Google Shape;4979;p122"/>
          <p:cNvGrpSpPr/>
          <p:nvPr/>
        </p:nvGrpSpPr>
        <p:grpSpPr>
          <a:xfrm rot="1799323">
            <a:off x="7509564" y="3666462"/>
            <a:ext cx="631113" cy="791218"/>
            <a:chOff x="9446200" y="5760400"/>
            <a:chExt cx="1230300" cy="1541850"/>
          </a:xfrm>
        </p:grpSpPr>
        <p:sp>
          <p:nvSpPr>
            <p:cNvPr id="4980" name="Google Shape;4980;p122"/>
            <p:cNvSpPr/>
            <p:nvPr/>
          </p:nvSpPr>
          <p:spPr>
            <a:xfrm>
              <a:off x="9446200" y="5760400"/>
              <a:ext cx="1230300" cy="1541850"/>
            </a:xfrm>
            <a:custGeom>
              <a:rect b="b" l="l" r="r" t="t"/>
              <a:pathLst>
                <a:path extrusionOk="0" h="61674" w="49212">
                  <a:moveTo>
                    <a:pt x="25229" y="1"/>
                  </a:moveTo>
                  <a:cubicBezTo>
                    <a:pt x="24044" y="1"/>
                    <a:pt x="22919" y="487"/>
                    <a:pt x="22099" y="1368"/>
                  </a:cubicBezTo>
                  <a:cubicBezTo>
                    <a:pt x="19333" y="4377"/>
                    <a:pt x="15016" y="8967"/>
                    <a:pt x="13679" y="15077"/>
                  </a:cubicBezTo>
                  <a:cubicBezTo>
                    <a:pt x="11916" y="14256"/>
                    <a:pt x="10153" y="13709"/>
                    <a:pt x="8512" y="13223"/>
                  </a:cubicBezTo>
                  <a:cubicBezTo>
                    <a:pt x="7721" y="12979"/>
                    <a:pt x="6870" y="12767"/>
                    <a:pt x="6171" y="12493"/>
                  </a:cubicBezTo>
                  <a:cubicBezTo>
                    <a:pt x="5715" y="12341"/>
                    <a:pt x="5259" y="12280"/>
                    <a:pt x="4743" y="12280"/>
                  </a:cubicBezTo>
                  <a:cubicBezTo>
                    <a:pt x="3040" y="12280"/>
                    <a:pt x="1521" y="13253"/>
                    <a:pt x="852" y="14803"/>
                  </a:cubicBezTo>
                  <a:lnTo>
                    <a:pt x="578" y="15381"/>
                  </a:lnTo>
                  <a:cubicBezTo>
                    <a:pt x="1" y="16597"/>
                    <a:pt x="92" y="18055"/>
                    <a:pt x="730" y="19180"/>
                  </a:cubicBezTo>
                  <a:cubicBezTo>
                    <a:pt x="852" y="19332"/>
                    <a:pt x="913" y="19484"/>
                    <a:pt x="1034" y="19666"/>
                  </a:cubicBezTo>
                  <a:cubicBezTo>
                    <a:pt x="1095" y="19788"/>
                    <a:pt x="1217" y="19940"/>
                    <a:pt x="1217" y="19970"/>
                  </a:cubicBezTo>
                  <a:cubicBezTo>
                    <a:pt x="1247" y="20092"/>
                    <a:pt x="1247" y="20183"/>
                    <a:pt x="1308" y="20214"/>
                  </a:cubicBezTo>
                  <a:cubicBezTo>
                    <a:pt x="1399" y="24074"/>
                    <a:pt x="2554" y="27691"/>
                    <a:pt x="4712" y="30913"/>
                  </a:cubicBezTo>
                  <a:cubicBezTo>
                    <a:pt x="4560" y="31034"/>
                    <a:pt x="4439" y="31156"/>
                    <a:pt x="4347" y="31278"/>
                  </a:cubicBezTo>
                  <a:cubicBezTo>
                    <a:pt x="3314" y="32372"/>
                    <a:pt x="2888" y="33922"/>
                    <a:pt x="3314" y="35381"/>
                  </a:cubicBezTo>
                  <a:cubicBezTo>
                    <a:pt x="4895" y="41065"/>
                    <a:pt x="7417" y="45016"/>
                    <a:pt x="11186" y="47722"/>
                  </a:cubicBezTo>
                  <a:cubicBezTo>
                    <a:pt x="12949" y="48998"/>
                    <a:pt x="15685" y="50731"/>
                    <a:pt x="19181" y="50883"/>
                  </a:cubicBezTo>
                  <a:cubicBezTo>
                    <a:pt x="19272" y="52463"/>
                    <a:pt x="19333" y="54105"/>
                    <a:pt x="19454" y="55746"/>
                  </a:cubicBezTo>
                  <a:cubicBezTo>
                    <a:pt x="19515" y="56810"/>
                    <a:pt x="19880" y="57661"/>
                    <a:pt x="20092" y="58269"/>
                  </a:cubicBezTo>
                  <a:lnTo>
                    <a:pt x="20214" y="58634"/>
                  </a:lnTo>
                  <a:cubicBezTo>
                    <a:pt x="20791" y="60457"/>
                    <a:pt x="22433" y="61673"/>
                    <a:pt x="24317" y="61673"/>
                  </a:cubicBezTo>
                  <a:cubicBezTo>
                    <a:pt x="24713" y="61673"/>
                    <a:pt x="25077" y="61612"/>
                    <a:pt x="25442" y="61430"/>
                  </a:cubicBezTo>
                  <a:lnTo>
                    <a:pt x="26172" y="61248"/>
                  </a:lnTo>
                  <a:cubicBezTo>
                    <a:pt x="27995" y="60761"/>
                    <a:pt x="29302" y="59029"/>
                    <a:pt x="29302" y="57144"/>
                  </a:cubicBezTo>
                  <a:lnTo>
                    <a:pt x="29302" y="56688"/>
                  </a:lnTo>
                  <a:cubicBezTo>
                    <a:pt x="29333" y="56263"/>
                    <a:pt x="29333" y="55807"/>
                    <a:pt x="29302" y="55320"/>
                  </a:cubicBezTo>
                  <a:lnTo>
                    <a:pt x="29211" y="54135"/>
                  </a:lnTo>
                  <a:lnTo>
                    <a:pt x="28998" y="49910"/>
                  </a:lnTo>
                  <a:lnTo>
                    <a:pt x="28998" y="49910"/>
                  </a:lnTo>
                  <a:cubicBezTo>
                    <a:pt x="29241" y="49971"/>
                    <a:pt x="29515" y="49971"/>
                    <a:pt x="29819" y="49971"/>
                  </a:cubicBezTo>
                  <a:cubicBezTo>
                    <a:pt x="31126" y="49971"/>
                    <a:pt x="32220" y="49758"/>
                    <a:pt x="33254" y="49363"/>
                  </a:cubicBezTo>
                  <a:cubicBezTo>
                    <a:pt x="39576" y="46810"/>
                    <a:pt x="43619" y="41642"/>
                    <a:pt x="45260" y="34013"/>
                  </a:cubicBezTo>
                  <a:cubicBezTo>
                    <a:pt x="45564" y="32585"/>
                    <a:pt x="45138" y="31186"/>
                    <a:pt x="44196" y="30153"/>
                  </a:cubicBezTo>
                  <a:lnTo>
                    <a:pt x="44105" y="30092"/>
                  </a:lnTo>
                  <a:cubicBezTo>
                    <a:pt x="44439" y="29515"/>
                    <a:pt x="44774" y="28907"/>
                    <a:pt x="45017" y="28268"/>
                  </a:cubicBezTo>
                  <a:cubicBezTo>
                    <a:pt x="45898" y="26171"/>
                    <a:pt x="46689" y="24135"/>
                    <a:pt x="47540" y="21916"/>
                  </a:cubicBezTo>
                  <a:lnTo>
                    <a:pt x="47570" y="21794"/>
                  </a:lnTo>
                  <a:cubicBezTo>
                    <a:pt x="47904" y="20852"/>
                    <a:pt x="48300" y="19910"/>
                    <a:pt x="48664" y="18907"/>
                  </a:cubicBezTo>
                  <a:cubicBezTo>
                    <a:pt x="49211" y="17508"/>
                    <a:pt x="48968" y="15928"/>
                    <a:pt x="48026" y="14712"/>
                  </a:cubicBezTo>
                  <a:cubicBezTo>
                    <a:pt x="47236" y="13679"/>
                    <a:pt x="46020" y="13101"/>
                    <a:pt x="44683" y="13101"/>
                  </a:cubicBezTo>
                  <a:cubicBezTo>
                    <a:pt x="44500" y="13101"/>
                    <a:pt x="44287" y="13101"/>
                    <a:pt x="44105" y="13131"/>
                  </a:cubicBezTo>
                  <a:lnTo>
                    <a:pt x="44075" y="13131"/>
                  </a:lnTo>
                  <a:cubicBezTo>
                    <a:pt x="41309" y="13557"/>
                    <a:pt x="37722" y="14043"/>
                    <a:pt x="34348" y="15624"/>
                  </a:cubicBezTo>
                  <a:cubicBezTo>
                    <a:pt x="34074" y="9909"/>
                    <a:pt x="31339" y="5441"/>
                    <a:pt x="28725" y="1794"/>
                  </a:cubicBezTo>
                  <a:cubicBezTo>
                    <a:pt x="27995" y="730"/>
                    <a:pt x="26810" y="61"/>
                    <a:pt x="25533"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22"/>
            <p:cNvSpPr/>
            <p:nvPr/>
          </p:nvSpPr>
          <p:spPr>
            <a:xfrm>
              <a:off x="9551825" y="5884250"/>
              <a:ext cx="1017525" cy="1340475"/>
            </a:xfrm>
            <a:custGeom>
              <a:rect b="b" l="l" r="r" t="t"/>
              <a:pathLst>
                <a:path extrusionOk="0" h="53619" w="40701">
                  <a:moveTo>
                    <a:pt x="16627" y="24865"/>
                  </a:moveTo>
                  <a:lnTo>
                    <a:pt x="16627" y="24865"/>
                  </a:lnTo>
                  <a:cubicBezTo>
                    <a:pt x="16840" y="25077"/>
                    <a:pt x="16992" y="25321"/>
                    <a:pt x="17174" y="25564"/>
                  </a:cubicBezTo>
                  <a:cubicBezTo>
                    <a:pt x="18329" y="26992"/>
                    <a:pt x="19454" y="28390"/>
                    <a:pt x="19150" y="30427"/>
                  </a:cubicBezTo>
                  <a:lnTo>
                    <a:pt x="18877" y="30518"/>
                  </a:lnTo>
                  <a:lnTo>
                    <a:pt x="16627" y="24865"/>
                  </a:lnTo>
                  <a:close/>
                  <a:moveTo>
                    <a:pt x="26202" y="31704"/>
                  </a:moveTo>
                  <a:lnTo>
                    <a:pt x="20488" y="37236"/>
                  </a:lnTo>
                  <a:cubicBezTo>
                    <a:pt x="20184" y="36597"/>
                    <a:pt x="19788" y="34500"/>
                    <a:pt x="20336" y="33558"/>
                  </a:cubicBezTo>
                  <a:cubicBezTo>
                    <a:pt x="20548" y="33193"/>
                    <a:pt x="21339" y="32950"/>
                    <a:pt x="22007" y="32798"/>
                  </a:cubicBezTo>
                  <a:cubicBezTo>
                    <a:pt x="22099" y="32767"/>
                    <a:pt x="22250" y="32737"/>
                    <a:pt x="22372" y="32676"/>
                  </a:cubicBezTo>
                  <a:cubicBezTo>
                    <a:pt x="23436" y="32403"/>
                    <a:pt x="24530" y="32129"/>
                    <a:pt x="25655" y="31886"/>
                  </a:cubicBezTo>
                  <a:cubicBezTo>
                    <a:pt x="25807" y="31795"/>
                    <a:pt x="26020" y="31734"/>
                    <a:pt x="26202" y="31704"/>
                  </a:cubicBezTo>
                  <a:close/>
                  <a:moveTo>
                    <a:pt x="13132" y="32463"/>
                  </a:moveTo>
                  <a:lnTo>
                    <a:pt x="13132" y="32463"/>
                  </a:lnTo>
                  <a:cubicBezTo>
                    <a:pt x="13770" y="32615"/>
                    <a:pt x="14439" y="32767"/>
                    <a:pt x="15108" y="32889"/>
                  </a:cubicBezTo>
                  <a:cubicBezTo>
                    <a:pt x="15898" y="33041"/>
                    <a:pt x="16749" y="33163"/>
                    <a:pt x="17630" y="33254"/>
                  </a:cubicBezTo>
                  <a:cubicBezTo>
                    <a:pt x="17934" y="33345"/>
                    <a:pt x="18299" y="33375"/>
                    <a:pt x="18694" y="33467"/>
                  </a:cubicBezTo>
                  <a:lnTo>
                    <a:pt x="18694" y="37752"/>
                  </a:lnTo>
                  <a:cubicBezTo>
                    <a:pt x="17387" y="35351"/>
                    <a:pt x="15411" y="33862"/>
                    <a:pt x="13132" y="32463"/>
                  </a:cubicBezTo>
                  <a:close/>
                  <a:moveTo>
                    <a:pt x="21004" y="1"/>
                  </a:moveTo>
                  <a:cubicBezTo>
                    <a:pt x="20943" y="1"/>
                    <a:pt x="20883" y="62"/>
                    <a:pt x="20852" y="92"/>
                  </a:cubicBezTo>
                  <a:cubicBezTo>
                    <a:pt x="15563" y="5776"/>
                    <a:pt x="10761" y="12068"/>
                    <a:pt x="14408" y="20670"/>
                  </a:cubicBezTo>
                  <a:cubicBezTo>
                    <a:pt x="13892" y="20184"/>
                    <a:pt x="13436" y="19697"/>
                    <a:pt x="12980" y="19211"/>
                  </a:cubicBezTo>
                  <a:cubicBezTo>
                    <a:pt x="11612" y="17722"/>
                    <a:pt x="10335" y="16323"/>
                    <a:pt x="8785" y="15320"/>
                  </a:cubicBezTo>
                  <a:cubicBezTo>
                    <a:pt x="7053" y="14257"/>
                    <a:pt x="5047" y="13649"/>
                    <a:pt x="3101" y="13071"/>
                  </a:cubicBezTo>
                  <a:cubicBezTo>
                    <a:pt x="2281" y="12828"/>
                    <a:pt x="1399" y="12585"/>
                    <a:pt x="578" y="12281"/>
                  </a:cubicBezTo>
                  <a:cubicBezTo>
                    <a:pt x="550" y="12274"/>
                    <a:pt x="521" y="12270"/>
                    <a:pt x="493" y="12270"/>
                  </a:cubicBezTo>
                  <a:cubicBezTo>
                    <a:pt x="404" y="12270"/>
                    <a:pt x="328" y="12310"/>
                    <a:pt x="305" y="12402"/>
                  </a:cubicBezTo>
                  <a:lnTo>
                    <a:pt x="31" y="12980"/>
                  </a:lnTo>
                  <a:cubicBezTo>
                    <a:pt x="1" y="13041"/>
                    <a:pt x="1" y="13071"/>
                    <a:pt x="31" y="13162"/>
                  </a:cubicBezTo>
                  <a:cubicBezTo>
                    <a:pt x="122" y="13314"/>
                    <a:pt x="183" y="13436"/>
                    <a:pt x="274" y="13588"/>
                  </a:cubicBezTo>
                  <a:cubicBezTo>
                    <a:pt x="457" y="13892"/>
                    <a:pt x="609" y="14135"/>
                    <a:pt x="730" y="14439"/>
                  </a:cubicBezTo>
                  <a:cubicBezTo>
                    <a:pt x="913" y="14956"/>
                    <a:pt x="1095" y="15412"/>
                    <a:pt x="1095" y="15867"/>
                  </a:cubicBezTo>
                  <a:cubicBezTo>
                    <a:pt x="1125" y="20822"/>
                    <a:pt x="3253" y="25047"/>
                    <a:pt x="7569" y="28786"/>
                  </a:cubicBezTo>
                  <a:cubicBezTo>
                    <a:pt x="8481" y="29576"/>
                    <a:pt x="9454" y="30366"/>
                    <a:pt x="10366" y="31126"/>
                  </a:cubicBezTo>
                  <a:cubicBezTo>
                    <a:pt x="10548" y="31308"/>
                    <a:pt x="10791" y="31460"/>
                    <a:pt x="10974" y="31673"/>
                  </a:cubicBezTo>
                  <a:lnTo>
                    <a:pt x="3223" y="30001"/>
                  </a:lnTo>
                  <a:cubicBezTo>
                    <a:pt x="3162" y="30001"/>
                    <a:pt x="3071" y="30001"/>
                    <a:pt x="3040" y="30062"/>
                  </a:cubicBezTo>
                  <a:cubicBezTo>
                    <a:pt x="3010" y="30093"/>
                    <a:pt x="2949" y="30184"/>
                    <a:pt x="3010" y="30245"/>
                  </a:cubicBezTo>
                  <a:cubicBezTo>
                    <a:pt x="4317" y="35108"/>
                    <a:pt x="6293" y="38239"/>
                    <a:pt x="9302" y="40397"/>
                  </a:cubicBezTo>
                  <a:cubicBezTo>
                    <a:pt x="10958" y="41595"/>
                    <a:pt x="13036" y="42794"/>
                    <a:pt x="15525" y="42794"/>
                  </a:cubicBezTo>
                  <a:cubicBezTo>
                    <a:pt x="16507" y="42794"/>
                    <a:pt x="17554" y="42607"/>
                    <a:pt x="18664" y="42160"/>
                  </a:cubicBezTo>
                  <a:cubicBezTo>
                    <a:pt x="18694" y="42312"/>
                    <a:pt x="18694" y="42403"/>
                    <a:pt x="18725" y="42524"/>
                  </a:cubicBezTo>
                  <a:cubicBezTo>
                    <a:pt x="18785" y="42859"/>
                    <a:pt x="18846" y="43132"/>
                    <a:pt x="18877" y="43406"/>
                  </a:cubicBezTo>
                  <a:cubicBezTo>
                    <a:pt x="18907" y="44348"/>
                    <a:pt x="18998" y="45351"/>
                    <a:pt x="19029" y="46293"/>
                  </a:cubicBezTo>
                  <a:cubicBezTo>
                    <a:pt x="19089" y="47965"/>
                    <a:pt x="19181" y="49698"/>
                    <a:pt x="19302" y="51461"/>
                  </a:cubicBezTo>
                  <a:cubicBezTo>
                    <a:pt x="19333" y="51947"/>
                    <a:pt x="19484" y="52403"/>
                    <a:pt x="19667" y="52859"/>
                  </a:cubicBezTo>
                  <a:cubicBezTo>
                    <a:pt x="19758" y="53041"/>
                    <a:pt x="19819" y="53284"/>
                    <a:pt x="19910" y="53467"/>
                  </a:cubicBezTo>
                  <a:cubicBezTo>
                    <a:pt x="19940" y="53558"/>
                    <a:pt x="20032" y="53619"/>
                    <a:pt x="20092" y="53619"/>
                  </a:cubicBezTo>
                  <a:lnTo>
                    <a:pt x="20123" y="53619"/>
                  </a:lnTo>
                  <a:lnTo>
                    <a:pt x="20822" y="53436"/>
                  </a:lnTo>
                  <a:cubicBezTo>
                    <a:pt x="20883" y="53406"/>
                    <a:pt x="20974" y="53315"/>
                    <a:pt x="20974" y="53254"/>
                  </a:cubicBezTo>
                  <a:lnTo>
                    <a:pt x="20974" y="52737"/>
                  </a:lnTo>
                  <a:lnTo>
                    <a:pt x="20974" y="51643"/>
                  </a:lnTo>
                  <a:lnTo>
                    <a:pt x="20883" y="50458"/>
                  </a:lnTo>
                  <a:cubicBezTo>
                    <a:pt x="20791" y="48026"/>
                    <a:pt x="20640" y="45534"/>
                    <a:pt x="20488" y="43011"/>
                  </a:cubicBezTo>
                  <a:cubicBezTo>
                    <a:pt x="20427" y="42342"/>
                    <a:pt x="20518" y="41916"/>
                    <a:pt x="20731" y="41704"/>
                  </a:cubicBezTo>
                  <a:cubicBezTo>
                    <a:pt x="20894" y="41559"/>
                    <a:pt x="21122" y="41489"/>
                    <a:pt x="21461" y="41489"/>
                  </a:cubicBezTo>
                  <a:cubicBezTo>
                    <a:pt x="21689" y="41489"/>
                    <a:pt x="21968" y="41521"/>
                    <a:pt x="22311" y="41582"/>
                  </a:cubicBezTo>
                  <a:lnTo>
                    <a:pt x="22554" y="41613"/>
                  </a:lnTo>
                  <a:cubicBezTo>
                    <a:pt x="23518" y="41791"/>
                    <a:pt x="24556" y="41970"/>
                    <a:pt x="25531" y="41970"/>
                  </a:cubicBezTo>
                  <a:cubicBezTo>
                    <a:pt x="26216" y="41970"/>
                    <a:pt x="26871" y="41881"/>
                    <a:pt x="27448" y="41643"/>
                  </a:cubicBezTo>
                  <a:cubicBezTo>
                    <a:pt x="32555" y="39606"/>
                    <a:pt x="35655" y="35533"/>
                    <a:pt x="37023" y="29242"/>
                  </a:cubicBezTo>
                  <a:cubicBezTo>
                    <a:pt x="37023" y="29150"/>
                    <a:pt x="37023" y="29090"/>
                    <a:pt x="36992" y="29029"/>
                  </a:cubicBezTo>
                  <a:cubicBezTo>
                    <a:pt x="36962" y="28998"/>
                    <a:pt x="36871" y="28968"/>
                    <a:pt x="36810" y="28968"/>
                  </a:cubicBezTo>
                  <a:lnTo>
                    <a:pt x="30275" y="30032"/>
                  </a:lnTo>
                  <a:cubicBezTo>
                    <a:pt x="33011" y="28238"/>
                    <a:pt x="35625" y="26080"/>
                    <a:pt x="36992" y="22737"/>
                  </a:cubicBezTo>
                  <a:cubicBezTo>
                    <a:pt x="37843" y="20670"/>
                    <a:pt x="38634" y="18633"/>
                    <a:pt x="39454" y="16475"/>
                  </a:cubicBezTo>
                  <a:lnTo>
                    <a:pt x="40609" y="13497"/>
                  </a:lnTo>
                  <a:cubicBezTo>
                    <a:pt x="40701" y="13284"/>
                    <a:pt x="40640" y="13193"/>
                    <a:pt x="40609" y="13162"/>
                  </a:cubicBezTo>
                  <a:cubicBezTo>
                    <a:pt x="40579" y="13132"/>
                    <a:pt x="40488" y="13101"/>
                    <a:pt x="40427" y="13101"/>
                  </a:cubicBezTo>
                  <a:cubicBezTo>
                    <a:pt x="34622" y="13922"/>
                    <a:pt x="29515" y="15016"/>
                    <a:pt x="26202" y="19849"/>
                  </a:cubicBezTo>
                  <a:cubicBezTo>
                    <a:pt x="25138" y="21460"/>
                    <a:pt x="24226" y="22889"/>
                    <a:pt x="23466" y="24257"/>
                  </a:cubicBezTo>
                  <a:cubicBezTo>
                    <a:pt x="22676" y="25746"/>
                    <a:pt x="21886" y="27266"/>
                    <a:pt x="21156" y="28694"/>
                  </a:cubicBezTo>
                  <a:cubicBezTo>
                    <a:pt x="20943" y="29150"/>
                    <a:pt x="20700" y="29606"/>
                    <a:pt x="20427" y="30123"/>
                  </a:cubicBezTo>
                  <a:cubicBezTo>
                    <a:pt x="20244" y="28846"/>
                    <a:pt x="20336" y="27904"/>
                    <a:pt x="20670" y="27175"/>
                  </a:cubicBezTo>
                  <a:cubicBezTo>
                    <a:pt x="21764" y="24865"/>
                    <a:pt x="22980" y="22858"/>
                    <a:pt x="24226" y="21126"/>
                  </a:cubicBezTo>
                  <a:cubicBezTo>
                    <a:pt x="25807" y="19059"/>
                    <a:pt x="26415" y="16658"/>
                    <a:pt x="26202" y="13588"/>
                  </a:cubicBezTo>
                  <a:cubicBezTo>
                    <a:pt x="26202" y="13314"/>
                    <a:pt x="26172" y="13041"/>
                    <a:pt x="26141" y="12828"/>
                  </a:cubicBezTo>
                  <a:cubicBezTo>
                    <a:pt x="26111" y="12524"/>
                    <a:pt x="26050" y="12220"/>
                    <a:pt x="26050" y="11916"/>
                  </a:cubicBezTo>
                  <a:cubicBezTo>
                    <a:pt x="25868" y="7235"/>
                    <a:pt x="23588" y="3466"/>
                    <a:pt x="21156" y="92"/>
                  </a:cubicBezTo>
                  <a:cubicBezTo>
                    <a:pt x="21126" y="62"/>
                    <a:pt x="21095" y="1"/>
                    <a:pt x="210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2" name="Google Shape;4982;p122"/>
          <p:cNvGrpSpPr/>
          <p:nvPr/>
        </p:nvGrpSpPr>
        <p:grpSpPr>
          <a:xfrm>
            <a:off x="2117674" y="3719560"/>
            <a:ext cx="1222090" cy="553250"/>
            <a:chOff x="-3827146" y="5931200"/>
            <a:chExt cx="2830877" cy="1281561"/>
          </a:xfrm>
        </p:grpSpPr>
        <p:sp>
          <p:nvSpPr>
            <p:cNvPr id="4983" name="Google Shape;4983;p122"/>
            <p:cNvSpPr/>
            <p:nvPr/>
          </p:nvSpPr>
          <p:spPr>
            <a:xfrm>
              <a:off x="-3827146" y="5931200"/>
              <a:ext cx="2830877" cy="1281561"/>
            </a:xfrm>
            <a:custGeom>
              <a:rect b="b" l="l" r="r" t="t"/>
              <a:pathLst>
                <a:path extrusionOk="0" h="42919" w="94805">
                  <a:moveTo>
                    <a:pt x="35348" y="0"/>
                  </a:moveTo>
                  <a:cubicBezTo>
                    <a:pt x="29010" y="0"/>
                    <a:pt x="27539" y="6094"/>
                    <a:pt x="27114" y="7417"/>
                  </a:cubicBezTo>
                  <a:cubicBezTo>
                    <a:pt x="26567" y="9028"/>
                    <a:pt x="26779" y="10243"/>
                    <a:pt x="27205" y="11155"/>
                  </a:cubicBezTo>
                  <a:cubicBezTo>
                    <a:pt x="26020" y="11976"/>
                    <a:pt x="24986" y="12888"/>
                    <a:pt x="24165" y="13982"/>
                  </a:cubicBezTo>
                  <a:cubicBezTo>
                    <a:pt x="24044" y="14073"/>
                    <a:pt x="23983" y="14225"/>
                    <a:pt x="23892" y="14347"/>
                  </a:cubicBezTo>
                  <a:cubicBezTo>
                    <a:pt x="23709" y="15076"/>
                    <a:pt x="23314" y="15715"/>
                    <a:pt x="22767" y="16201"/>
                  </a:cubicBezTo>
                  <a:cubicBezTo>
                    <a:pt x="21126" y="17569"/>
                    <a:pt x="19332" y="18177"/>
                    <a:pt x="17448" y="18937"/>
                  </a:cubicBezTo>
                  <a:cubicBezTo>
                    <a:pt x="15259" y="20031"/>
                    <a:pt x="12919" y="20882"/>
                    <a:pt x="10518" y="21307"/>
                  </a:cubicBezTo>
                  <a:cubicBezTo>
                    <a:pt x="9905" y="21425"/>
                    <a:pt x="9292" y="21470"/>
                    <a:pt x="8694" y="21470"/>
                  </a:cubicBezTo>
                  <a:cubicBezTo>
                    <a:pt x="8520" y="21470"/>
                    <a:pt x="8348" y="21466"/>
                    <a:pt x="8177" y="21459"/>
                  </a:cubicBezTo>
                  <a:cubicBezTo>
                    <a:pt x="5993" y="20741"/>
                    <a:pt x="2571" y="18874"/>
                    <a:pt x="1306" y="18874"/>
                  </a:cubicBezTo>
                  <a:cubicBezTo>
                    <a:pt x="1285" y="18874"/>
                    <a:pt x="1266" y="18875"/>
                    <a:pt x="1247" y="18876"/>
                  </a:cubicBezTo>
                  <a:cubicBezTo>
                    <a:pt x="1186" y="20152"/>
                    <a:pt x="1" y="28025"/>
                    <a:pt x="5472" y="32736"/>
                  </a:cubicBezTo>
                  <a:cubicBezTo>
                    <a:pt x="10916" y="37422"/>
                    <a:pt x="17791" y="39359"/>
                    <a:pt x="22826" y="39359"/>
                  </a:cubicBezTo>
                  <a:cubicBezTo>
                    <a:pt x="25662" y="39359"/>
                    <a:pt x="27914" y="38745"/>
                    <a:pt x="28998" y="37660"/>
                  </a:cubicBezTo>
                  <a:lnTo>
                    <a:pt x="28998" y="37660"/>
                  </a:lnTo>
                  <a:cubicBezTo>
                    <a:pt x="28482" y="39271"/>
                    <a:pt x="29059" y="41065"/>
                    <a:pt x="30427" y="42068"/>
                  </a:cubicBezTo>
                  <a:cubicBezTo>
                    <a:pt x="31156" y="42645"/>
                    <a:pt x="32038" y="42919"/>
                    <a:pt x="32889" y="42919"/>
                  </a:cubicBezTo>
                  <a:cubicBezTo>
                    <a:pt x="33953" y="42919"/>
                    <a:pt x="35017" y="42493"/>
                    <a:pt x="35837" y="41703"/>
                  </a:cubicBezTo>
                  <a:cubicBezTo>
                    <a:pt x="36780" y="40700"/>
                    <a:pt x="38269" y="39940"/>
                    <a:pt x="40245" y="39423"/>
                  </a:cubicBezTo>
                  <a:cubicBezTo>
                    <a:pt x="42313" y="38880"/>
                    <a:pt x="44490" y="38677"/>
                    <a:pt x="46629" y="38677"/>
                  </a:cubicBezTo>
                  <a:cubicBezTo>
                    <a:pt x="49395" y="38677"/>
                    <a:pt x="52095" y="39016"/>
                    <a:pt x="54409" y="39393"/>
                  </a:cubicBezTo>
                  <a:cubicBezTo>
                    <a:pt x="55929" y="39606"/>
                    <a:pt x="57449" y="39910"/>
                    <a:pt x="58968" y="40183"/>
                  </a:cubicBezTo>
                  <a:cubicBezTo>
                    <a:pt x="62738" y="40852"/>
                    <a:pt x="66598" y="41551"/>
                    <a:pt x="70640" y="41764"/>
                  </a:cubicBezTo>
                  <a:cubicBezTo>
                    <a:pt x="71031" y="41784"/>
                    <a:pt x="71441" y="41794"/>
                    <a:pt x="71867" y="41794"/>
                  </a:cubicBezTo>
                  <a:cubicBezTo>
                    <a:pt x="79170" y="41794"/>
                    <a:pt x="91268" y="38740"/>
                    <a:pt x="93164" y="29119"/>
                  </a:cubicBezTo>
                  <a:cubicBezTo>
                    <a:pt x="94805" y="21155"/>
                    <a:pt x="91765" y="9301"/>
                    <a:pt x="78908" y="3556"/>
                  </a:cubicBezTo>
                  <a:cubicBezTo>
                    <a:pt x="77206" y="2797"/>
                    <a:pt x="75534" y="2037"/>
                    <a:pt x="73832" y="1885"/>
                  </a:cubicBezTo>
                  <a:lnTo>
                    <a:pt x="73437" y="1885"/>
                  </a:lnTo>
                  <a:cubicBezTo>
                    <a:pt x="72799" y="1216"/>
                    <a:pt x="71704" y="517"/>
                    <a:pt x="69972" y="517"/>
                  </a:cubicBezTo>
                  <a:cubicBezTo>
                    <a:pt x="69516" y="517"/>
                    <a:pt x="69029" y="547"/>
                    <a:pt x="68422" y="669"/>
                  </a:cubicBezTo>
                  <a:cubicBezTo>
                    <a:pt x="66415" y="1003"/>
                    <a:pt x="64318" y="1976"/>
                    <a:pt x="62829" y="3222"/>
                  </a:cubicBezTo>
                  <a:cubicBezTo>
                    <a:pt x="61917" y="3982"/>
                    <a:pt x="60823" y="5046"/>
                    <a:pt x="60306" y="6687"/>
                  </a:cubicBezTo>
                  <a:cubicBezTo>
                    <a:pt x="60215" y="6900"/>
                    <a:pt x="60154" y="7173"/>
                    <a:pt x="60093" y="7447"/>
                  </a:cubicBezTo>
                  <a:cubicBezTo>
                    <a:pt x="59850" y="7660"/>
                    <a:pt x="59607" y="7903"/>
                    <a:pt x="59394" y="8207"/>
                  </a:cubicBezTo>
                  <a:cubicBezTo>
                    <a:pt x="59303" y="8268"/>
                    <a:pt x="59272" y="8359"/>
                    <a:pt x="59242" y="8420"/>
                  </a:cubicBezTo>
                  <a:cubicBezTo>
                    <a:pt x="58087" y="8268"/>
                    <a:pt x="56993" y="8116"/>
                    <a:pt x="55838" y="7964"/>
                  </a:cubicBezTo>
                  <a:cubicBezTo>
                    <a:pt x="55625" y="6383"/>
                    <a:pt x="54713" y="4894"/>
                    <a:pt x="53315" y="3830"/>
                  </a:cubicBezTo>
                  <a:cubicBezTo>
                    <a:pt x="51889" y="2780"/>
                    <a:pt x="50192" y="2260"/>
                    <a:pt x="48325" y="2260"/>
                  </a:cubicBezTo>
                  <a:cubicBezTo>
                    <a:pt x="47327" y="2260"/>
                    <a:pt x="46280" y="2409"/>
                    <a:pt x="45199" y="2705"/>
                  </a:cubicBezTo>
                  <a:cubicBezTo>
                    <a:pt x="44804" y="2827"/>
                    <a:pt x="44379" y="2979"/>
                    <a:pt x="43983" y="3131"/>
                  </a:cubicBezTo>
                  <a:cubicBezTo>
                    <a:pt x="43467" y="2523"/>
                    <a:pt x="42828" y="2067"/>
                    <a:pt x="42099" y="1763"/>
                  </a:cubicBezTo>
                  <a:cubicBezTo>
                    <a:pt x="39388" y="502"/>
                    <a:pt x="37167" y="0"/>
                    <a:pt x="3534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84" name="Google Shape;4984;p122"/>
            <p:cNvGrpSpPr/>
            <p:nvPr/>
          </p:nvGrpSpPr>
          <p:grpSpPr>
            <a:xfrm>
              <a:off x="-3702779" y="5995608"/>
              <a:ext cx="2522274" cy="1020495"/>
              <a:chOff x="30019075" y="19603900"/>
              <a:chExt cx="2111750" cy="854400"/>
            </a:xfrm>
          </p:grpSpPr>
          <p:sp>
            <p:nvSpPr>
              <p:cNvPr id="4985" name="Google Shape;4985;p122"/>
              <p:cNvSpPr/>
              <p:nvPr/>
            </p:nvSpPr>
            <p:spPr>
              <a:xfrm>
                <a:off x="30019075" y="19674125"/>
                <a:ext cx="2111750" cy="784175"/>
              </a:xfrm>
              <a:custGeom>
                <a:rect b="b" l="l" r="r" t="t"/>
                <a:pathLst>
                  <a:path extrusionOk="0" h="31367" w="84470">
                    <a:moveTo>
                      <a:pt x="66365" y="1"/>
                    </a:moveTo>
                    <a:cubicBezTo>
                      <a:pt x="65483" y="1"/>
                      <a:pt x="64608" y="121"/>
                      <a:pt x="63770" y="414"/>
                    </a:cubicBezTo>
                    <a:cubicBezTo>
                      <a:pt x="61946" y="1052"/>
                      <a:pt x="60396" y="2694"/>
                      <a:pt x="60336" y="4639"/>
                    </a:cubicBezTo>
                    <a:cubicBezTo>
                      <a:pt x="60652" y="4573"/>
                      <a:pt x="60974" y="4541"/>
                      <a:pt x="61294" y="4541"/>
                    </a:cubicBezTo>
                    <a:cubicBezTo>
                      <a:pt x="62877" y="4541"/>
                      <a:pt x="64435" y="5325"/>
                      <a:pt x="65320" y="6615"/>
                    </a:cubicBezTo>
                    <a:cubicBezTo>
                      <a:pt x="66384" y="8165"/>
                      <a:pt x="66384" y="10384"/>
                      <a:pt x="65351" y="11964"/>
                    </a:cubicBezTo>
                    <a:cubicBezTo>
                      <a:pt x="64219" y="13674"/>
                      <a:pt x="62156" y="14435"/>
                      <a:pt x="60097" y="14435"/>
                    </a:cubicBezTo>
                    <a:cubicBezTo>
                      <a:pt x="59447" y="14435"/>
                      <a:pt x="58797" y="14360"/>
                      <a:pt x="58177" y="14214"/>
                    </a:cubicBezTo>
                    <a:cubicBezTo>
                      <a:pt x="55563" y="13636"/>
                      <a:pt x="53284" y="12116"/>
                      <a:pt x="50882" y="10901"/>
                    </a:cubicBezTo>
                    <a:cubicBezTo>
                      <a:pt x="47178" y="8973"/>
                      <a:pt x="43051" y="7637"/>
                      <a:pt x="38906" y="7637"/>
                    </a:cubicBezTo>
                    <a:cubicBezTo>
                      <a:pt x="38085" y="7637"/>
                      <a:pt x="37264" y="7690"/>
                      <a:pt x="36444" y="7800"/>
                    </a:cubicBezTo>
                    <a:cubicBezTo>
                      <a:pt x="25581" y="9199"/>
                      <a:pt x="17282" y="20186"/>
                      <a:pt x="6439" y="20186"/>
                    </a:cubicBezTo>
                    <a:cubicBezTo>
                      <a:pt x="6209" y="20186"/>
                      <a:pt x="5978" y="20181"/>
                      <a:pt x="5745" y="20171"/>
                    </a:cubicBezTo>
                    <a:cubicBezTo>
                      <a:pt x="3526" y="20050"/>
                      <a:pt x="1672" y="17892"/>
                      <a:pt x="91" y="17892"/>
                    </a:cubicBezTo>
                    <a:cubicBezTo>
                      <a:pt x="0" y="20445"/>
                      <a:pt x="1581" y="23150"/>
                      <a:pt x="3252" y="24974"/>
                    </a:cubicBezTo>
                    <a:cubicBezTo>
                      <a:pt x="5258" y="27162"/>
                      <a:pt x="7964" y="28682"/>
                      <a:pt x="10760" y="29746"/>
                    </a:cubicBezTo>
                    <a:cubicBezTo>
                      <a:pt x="13383" y="30753"/>
                      <a:pt x="16145" y="31367"/>
                      <a:pt x="18925" y="31367"/>
                    </a:cubicBezTo>
                    <a:cubicBezTo>
                      <a:pt x="19334" y="31367"/>
                      <a:pt x="19743" y="31354"/>
                      <a:pt x="20152" y="31326"/>
                    </a:cubicBezTo>
                    <a:cubicBezTo>
                      <a:pt x="26444" y="30992"/>
                      <a:pt x="32189" y="27618"/>
                      <a:pt x="38420" y="26767"/>
                    </a:cubicBezTo>
                    <a:cubicBezTo>
                      <a:pt x="39542" y="26620"/>
                      <a:pt x="40664" y="26555"/>
                      <a:pt x="41785" y="26555"/>
                    </a:cubicBezTo>
                    <a:cubicBezTo>
                      <a:pt x="45766" y="26555"/>
                      <a:pt x="49735" y="27372"/>
                      <a:pt x="53648" y="28226"/>
                    </a:cubicBezTo>
                    <a:cubicBezTo>
                      <a:pt x="57933" y="29161"/>
                      <a:pt x="62285" y="30140"/>
                      <a:pt x="66665" y="30140"/>
                    </a:cubicBezTo>
                    <a:cubicBezTo>
                      <a:pt x="67412" y="30140"/>
                      <a:pt x="68159" y="30112"/>
                      <a:pt x="68907" y="30050"/>
                    </a:cubicBezTo>
                    <a:cubicBezTo>
                      <a:pt x="74014" y="29624"/>
                      <a:pt x="79272" y="27314"/>
                      <a:pt x="81886" y="22937"/>
                    </a:cubicBezTo>
                    <a:cubicBezTo>
                      <a:pt x="84470" y="18651"/>
                      <a:pt x="84135" y="12968"/>
                      <a:pt x="81521" y="8712"/>
                    </a:cubicBezTo>
                    <a:cubicBezTo>
                      <a:pt x="78907" y="4396"/>
                      <a:pt x="74318" y="1569"/>
                      <a:pt x="69454" y="414"/>
                    </a:cubicBezTo>
                    <a:cubicBezTo>
                      <a:pt x="68451" y="168"/>
                      <a:pt x="67404" y="1"/>
                      <a:pt x="663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22"/>
              <p:cNvSpPr/>
              <p:nvPr/>
            </p:nvSpPr>
            <p:spPr>
              <a:xfrm>
                <a:off x="30452950" y="20013700"/>
                <a:ext cx="1048675" cy="131050"/>
              </a:xfrm>
              <a:custGeom>
                <a:rect b="b" l="l" r="r" t="t"/>
                <a:pathLst>
                  <a:path extrusionOk="0" h="5242" w="41947">
                    <a:moveTo>
                      <a:pt x="18038" y="0"/>
                    </a:moveTo>
                    <a:cubicBezTo>
                      <a:pt x="16567" y="0"/>
                      <a:pt x="15097" y="110"/>
                      <a:pt x="13649" y="327"/>
                    </a:cubicBezTo>
                    <a:cubicBezTo>
                      <a:pt x="10883" y="752"/>
                      <a:pt x="8147" y="1512"/>
                      <a:pt x="5320" y="1573"/>
                    </a:cubicBezTo>
                    <a:lnTo>
                      <a:pt x="4165" y="1573"/>
                    </a:lnTo>
                    <a:cubicBezTo>
                      <a:pt x="2980" y="2667"/>
                      <a:pt x="1521" y="3579"/>
                      <a:pt x="1" y="4309"/>
                    </a:cubicBezTo>
                    <a:cubicBezTo>
                      <a:pt x="5545" y="3355"/>
                      <a:pt x="11045" y="1569"/>
                      <a:pt x="16576" y="1569"/>
                    </a:cubicBezTo>
                    <a:cubicBezTo>
                      <a:pt x="17565" y="1569"/>
                      <a:pt x="18554" y="1626"/>
                      <a:pt x="19545" y="1755"/>
                    </a:cubicBezTo>
                    <a:cubicBezTo>
                      <a:pt x="23375" y="2272"/>
                      <a:pt x="26992" y="3792"/>
                      <a:pt x="30761" y="4643"/>
                    </a:cubicBezTo>
                    <a:cubicBezTo>
                      <a:pt x="32318" y="5007"/>
                      <a:pt x="33947" y="5241"/>
                      <a:pt x="35550" y="5241"/>
                    </a:cubicBezTo>
                    <a:cubicBezTo>
                      <a:pt x="37829" y="5241"/>
                      <a:pt x="40055" y="4767"/>
                      <a:pt x="41947" y="3518"/>
                    </a:cubicBezTo>
                    <a:cubicBezTo>
                      <a:pt x="41346" y="3441"/>
                      <a:pt x="40743" y="3412"/>
                      <a:pt x="40141" y="3412"/>
                    </a:cubicBezTo>
                    <a:cubicBezTo>
                      <a:pt x="38474" y="3412"/>
                      <a:pt x="36805" y="3630"/>
                      <a:pt x="35154" y="3630"/>
                    </a:cubicBezTo>
                    <a:cubicBezTo>
                      <a:pt x="34354" y="3630"/>
                      <a:pt x="33558" y="3579"/>
                      <a:pt x="32768" y="3427"/>
                    </a:cubicBezTo>
                    <a:cubicBezTo>
                      <a:pt x="31187" y="3123"/>
                      <a:pt x="29728" y="2424"/>
                      <a:pt x="28208" y="1847"/>
                    </a:cubicBezTo>
                    <a:cubicBezTo>
                      <a:pt x="24985" y="609"/>
                      <a:pt x="21507" y="0"/>
                      <a:pt x="180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22"/>
              <p:cNvSpPr/>
              <p:nvPr/>
            </p:nvSpPr>
            <p:spPr>
              <a:xfrm>
                <a:off x="31710050" y="19701875"/>
                <a:ext cx="214075" cy="124925"/>
              </a:xfrm>
              <a:custGeom>
                <a:rect b="b" l="l" r="r" t="t"/>
                <a:pathLst>
                  <a:path extrusionOk="0" h="4997" w="8563">
                    <a:moveTo>
                      <a:pt x="1618" y="0"/>
                    </a:moveTo>
                    <a:cubicBezTo>
                      <a:pt x="561" y="0"/>
                      <a:pt x="1" y="872"/>
                      <a:pt x="1207" y="1401"/>
                    </a:cubicBezTo>
                    <a:cubicBezTo>
                      <a:pt x="2636" y="2009"/>
                      <a:pt x="4308" y="2040"/>
                      <a:pt x="5523" y="3043"/>
                    </a:cubicBezTo>
                    <a:cubicBezTo>
                      <a:pt x="6223" y="3620"/>
                      <a:pt x="6770" y="4502"/>
                      <a:pt x="7651" y="4897"/>
                    </a:cubicBezTo>
                    <a:cubicBezTo>
                      <a:pt x="7778" y="4939"/>
                      <a:pt x="7905" y="4996"/>
                      <a:pt x="8032" y="4996"/>
                    </a:cubicBezTo>
                    <a:cubicBezTo>
                      <a:pt x="8087" y="4996"/>
                      <a:pt x="8143" y="4985"/>
                      <a:pt x="8198" y="4958"/>
                    </a:cubicBezTo>
                    <a:cubicBezTo>
                      <a:pt x="8411" y="4927"/>
                      <a:pt x="8563" y="4745"/>
                      <a:pt x="8563" y="4502"/>
                    </a:cubicBezTo>
                    <a:cubicBezTo>
                      <a:pt x="8563" y="4411"/>
                      <a:pt x="8472" y="4319"/>
                      <a:pt x="8411" y="4259"/>
                    </a:cubicBezTo>
                    <a:cubicBezTo>
                      <a:pt x="7499" y="2982"/>
                      <a:pt x="6375" y="1888"/>
                      <a:pt x="5068" y="1128"/>
                    </a:cubicBezTo>
                    <a:cubicBezTo>
                      <a:pt x="4065" y="550"/>
                      <a:pt x="2879" y="94"/>
                      <a:pt x="1724" y="3"/>
                    </a:cubicBezTo>
                    <a:cubicBezTo>
                      <a:pt x="1688" y="1"/>
                      <a:pt x="1653" y="0"/>
                      <a:pt x="161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22"/>
              <p:cNvSpPr/>
              <p:nvPr/>
            </p:nvSpPr>
            <p:spPr>
              <a:xfrm>
                <a:off x="30468925" y="20178850"/>
                <a:ext cx="85125" cy="101675"/>
              </a:xfrm>
              <a:custGeom>
                <a:rect b="b" l="l" r="r" t="t"/>
                <a:pathLst>
                  <a:path extrusionOk="0" h="4067" w="3405">
                    <a:moveTo>
                      <a:pt x="322" y="1"/>
                    </a:moveTo>
                    <a:cubicBezTo>
                      <a:pt x="295" y="1"/>
                      <a:pt x="268" y="5"/>
                      <a:pt x="243" y="13"/>
                    </a:cubicBezTo>
                    <a:cubicBezTo>
                      <a:pt x="91" y="73"/>
                      <a:pt x="31" y="134"/>
                      <a:pt x="0" y="317"/>
                    </a:cubicBezTo>
                    <a:lnTo>
                      <a:pt x="91" y="985"/>
                    </a:lnTo>
                    <a:cubicBezTo>
                      <a:pt x="91" y="985"/>
                      <a:pt x="152" y="1016"/>
                      <a:pt x="152" y="1077"/>
                    </a:cubicBezTo>
                    <a:cubicBezTo>
                      <a:pt x="152" y="1137"/>
                      <a:pt x="183" y="1228"/>
                      <a:pt x="183" y="1320"/>
                    </a:cubicBezTo>
                    <a:cubicBezTo>
                      <a:pt x="183" y="1441"/>
                      <a:pt x="213" y="1502"/>
                      <a:pt x="213" y="1593"/>
                    </a:cubicBezTo>
                    <a:lnTo>
                      <a:pt x="213" y="1745"/>
                    </a:lnTo>
                    <a:lnTo>
                      <a:pt x="243" y="1806"/>
                    </a:lnTo>
                    <a:cubicBezTo>
                      <a:pt x="304" y="1836"/>
                      <a:pt x="304" y="1897"/>
                      <a:pt x="304" y="1928"/>
                    </a:cubicBezTo>
                    <a:cubicBezTo>
                      <a:pt x="304" y="1958"/>
                      <a:pt x="335" y="2049"/>
                      <a:pt x="335" y="2080"/>
                    </a:cubicBezTo>
                    <a:cubicBezTo>
                      <a:pt x="365" y="2110"/>
                      <a:pt x="365" y="2201"/>
                      <a:pt x="365" y="2232"/>
                    </a:cubicBezTo>
                    <a:cubicBezTo>
                      <a:pt x="395" y="2262"/>
                      <a:pt x="395" y="2292"/>
                      <a:pt x="395" y="2353"/>
                    </a:cubicBezTo>
                    <a:lnTo>
                      <a:pt x="395" y="2384"/>
                    </a:lnTo>
                    <a:lnTo>
                      <a:pt x="395" y="2414"/>
                    </a:lnTo>
                    <a:cubicBezTo>
                      <a:pt x="395" y="2444"/>
                      <a:pt x="456" y="2505"/>
                      <a:pt x="456" y="2566"/>
                    </a:cubicBezTo>
                    <a:cubicBezTo>
                      <a:pt x="456" y="2657"/>
                      <a:pt x="487" y="2748"/>
                      <a:pt x="487" y="2839"/>
                    </a:cubicBezTo>
                    <a:cubicBezTo>
                      <a:pt x="487" y="2961"/>
                      <a:pt x="517" y="3022"/>
                      <a:pt x="517" y="3113"/>
                    </a:cubicBezTo>
                    <a:lnTo>
                      <a:pt x="517" y="3265"/>
                    </a:lnTo>
                    <a:cubicBezTo>
                      <a:pt x="547" y="3447"/>
                      <a:pt x="608" y="3599"/>
                      <a:pt x="639" y="3721"/>
                    </a:cubicBezTo>
                    <a:cubicBezTo>
                      <a:pt x="669" y="3812"/>
                      <a:pt x="699" y="3903"/>
                      <a:pt x="699" y="3934"/>
                    </a:cubicBezTo>
                    <a:cubicBezTo>
                      <a:pt x="769" y="4027"/>
                      <a:pt x="856" y="4066"/>
                      <a:pt x="962" y="4066"/>
                    </a:cubicBezTo>
                    <a:cubicBezTo>
                      <a:pt x="994" y="4066"/>
                      <a:pt x="1028" y="4062"/>
                      <a:pt x="1064" y="4055"/>
                    </a:cubicBezTo>
                    <a:cubicBezTo>
                      <a:pt x="1125" y="4025"/>
                      <a:pt x="1247" y="3964"/>
                      <a:pt x="1307" y="3903"/>
                    </a:cubicBezTo>
                    <a:cubicBezTo>
                      <a:pt x="1307" y="3782"/>
                      <a:pt x="1307" y="3660"/>
                      <a:pt x="1277" y="3539"/>
                    </a:cubicBezTo>
                    <a:cubicBezTo>
                      <a:pt x="1277" y="3539"/>
                      <a:pt x="1247" y="3508"/>
                      <a:pt x="1247" y="3447"/>
                    </a:cubicBezTo>
                    <a:cubicBezTo>
                      <a:pt x="1247" y="3356"/>
                      <a:pt x="1247" y="3326"/>
                      <a:pt x="1216" y="3235"/>
                    </a:cubicBezTo>
                    <a:cubicBezTo>
                      <a:pt x="1155" y="3174"/>
                      <a:pt x="1125" y="3143"/>
                      <a:pt x="1125" y="3052"/>
                    </a:cubicBezTo>
                    <a:cubicBezTo>
                      <a:pt x="1125" y="2991"/>
                      <a:pt x="1095" y="2931"/>
                      <a:pt x="1095" y="2900"/>
                    </a:cubicBezTo>
                    <a:cubicBezTo>
                      <a:pt x="1095" y="2718"/>
                      <a:pt x="1064" y="2475"/>
                      <a:pt x="973" y="2232"/>
                    </a:cubicBezTo>
                    <a:lnTo>
                      <a:pt x="1064" y="2140"/>
                    </a:lnTo>
                    <a:cubicBezTo>
                      <a:pt x="1216" y="2201"/>
                      <a:pt x="1307" y="2232"/>
                      <a:pt x="1399" y="2262"/>
                    </a:cubicBezTo>
                    <a:cubicBezTo>
                      <a:pt x="1459" y="2353"/>
                      <a:pt x="1550" y="2384"/>
                      <a:pt x="1611" y="2414"/>
                    </a:cubicBezTo>
                    <a:lnTo>
                      <a:pt x="1854" y="2535"/>
                    </a:lnTo>
                    <a:cubicBezTo>
                      <a:pt x="1915" y="2566"/>
                      <a:pt x="2037" y="2596"/>
                      <a:pt x="2158" y="2657"/>
                    </a:cubicBezTo>
                    <a:cubicBezTo>
                      <a:pt x="2189" y="2687"/>
                      <a:pt x="2280" y="2718"/>
                      <a:pt x="2341" y="2809"/>
                    </a:cubicBezTo>
                    <a:cubicBezTo>
                      <a:pt x="2432" y="2870"/>
                      <a:pt x="2523" y="2961"/>
                      <a:pt x="2645" y="3022"/>
                    </a:cubicBezTo>
                    <a:cubicBezTo>
                      <a:pt x="2766" y="3113"/>
                      <a:pt x="2827" y="3143"/>
                      <a:pt x="2918" y="3174"/>
                    </a:cubicBezTo>
                    <a:cubicBezTo>
                      <a:pt x="2949" y="3204"/>
                      <a:pt x="2979" y="3265"/>
                      <a:pt x="3040" y="3265"/>
                    </a:cubicBezTo>
                    <a:lnTo>
                      <a:pt x="3101" y="3265"/>
                    </a:lnTo>
                    <a:cubicBezTo>
                      <a:pt x="3192" y="3204"/>
                      <a:pt x="3222" y="3174"/>
                      <a:pt x="3283" y="3113"/>
                    </a:cubicBezTo>
                    <a:cubicBezTo>
                      <a:pt x="3374" y="3022"/>
                      <a:pt x="3405" y="2961"/>
                      <a:pt x="3374" y="2870"/>
                    </a:cubicBezTo>
                    <a:cubicBezTo>
                      <a:pt x="3344" y="2839"/>
                      <a:pt x="3283" y="2748"/>
                      <a:pt x="3313" y="2718"/>
                    </a:cubicBezTo>
                    <a:cubicBezTo>
                      <a:pt x="3253" y="2657"/>
                      <a:pt x="3192" y="2566"/>
                      <a:pt x="3070" y="2505"/>
                    </a:cubicBezTo>
                    <a:cubicBezTo>
                      <a:pt x="2979" y="2414"/>
                      <a:pt x="2888" y="2353"/>
                      <a:pt x="2766" y="2262"/>
                    </a:cubicBezTo>
                    <a:cubicBezTo>
                      <a:pt x="2645" y="2201"/>
                      <a:pt x="2554" y="2140"/>
                      <a:pt x="2493" y="2110"/>
                    </a:cubicBezTo>
                    <a:cubicBezTo>
                      <a:pt x="2341" y="2080"/>
                      <a:pt x="2219" y="1988"/>
                      <a:pt x="2128" y="1958"/>
                    </a:cubicBezTo>
                    <a:cubicBezTo>
                      <a:pt x="2006" y="1867"/>
                      <a:pt x="1915" y="1836"/>
                      <a:pt x="1854" y="1806"/>
                    </a:cubicBezTo>
                    <a:cubicBezTo>
                      <a:pt x="1763" y="1776"/>
                      <a:pt x="1733" y="1715"/>
                      <a:pt x="1672" y="1684"/>
                    </a:cubicBezTo>
                    <a:cubicBezTo>
                      <a:pt x="1581" y="1654"/>
                      <a:pt x="1550" y="1624"/>
                      <a:pt x="1520" y="1624"/>
                    </a:cubicBezTo>
                    <a:cubicBezTo>
                      <a:pt x="1581" y="1502"/>
                      <a:pt x="1672" y="1411"/>
                      <a:pt x="1733" y="1320"/>
                    </a:cubicBezTo>
                    <a:cubicBezTo>
                      <a:pt x="1794" y="1198"/>
                      <a:pt x="1885" y="1107"/>
                      <a:pt x="1915" y="1077"/>
                    </a:cubicBezTo>
                    <a:cubicBezTo>
                      <a:pt x="2037" y="1016"/>
                      <a:pt x="2128" y="955"/>
                      <a:pt x="2189" y="894"/>
                    </a:cubicBezTo>
                    <a:cubicBezTo>
                      <a:pt x="2250" y="833"/>
                      <a:pt x="2341" y="742"/>
                      <a:pt x="2402" y="712"/>
                    </a:cubicBezTo>
                    <a:cubicBezTo>
                      <a:pt x="2493" y="681"/>
                      <a:pt x="2523" y="590"/>
                      <a:pt x="2554" y="560"/>
                    </a:cubicBezTo>
                    <a:cubicBezTo>
                      <a:pt x="2614" y="499"/>
                      <a:pt x="2614" y="469"/>
                      <a:pt x="2614" y="408"/>
                    </a:cubicBezTo>
                    <a:cubicBezTo>
                      <a:pt x="2614" y="286"/>
                      <a:pt x="2523" y="195"/>
                      <a:pt x="2462" y="165"/>
                    </a:cubicBezTo>
                    <a:cubicBezTo>
                      <a:pt x="2371" y="134"/>
                      <a:pt x="2310" y="134"/>
                      <a:pt x="2219" y="134"/>
                    </a:cubicBezTo>
                    <a:lnTo>
                      <a:pt x="2189" y="134"/>
                    </a:lnTo>
                    <a:cubicBezTo>
                      <a:pt x="2128" y="195"/>
                      <a:pt x="2006" y="286"/>
                      <a:pt x="1915" y="347"/>
                    </a:cubicBezTo>
                    <a:cubicBezTo>
                      <a:pt x="1854" y="438"/>
                      <a:pt x="1763" y="469"/>
                      <a:pt x="1702" y="560"/>
                    </a:cubicBezTo>
                    <a:cubicBezTo>
                      <a:pt x="1581" y="621"/>
                      <a:pt x="1459" y="742"/>
                      <a:pt x="1307" y="894"/>
                    </a:cubicBezTo>
                    <a:cubicBezTo>
                      <a:pt x="1155" y="1077"/>
                      <a:pt x="1003" y="1228"/>
                      <a:pt x="912" y="1441"/>
                    </a:cubicBezTo>
                    <a:cubicBezTo>
                      <a:pt x="912" y="1350"/>
                      <a:pt x="851" y="1320"/>
                      <a:pt x="851" y="1228"/>
                    </a:cubicBezTo>
                    <a:cubicBezTo>
                      <a:pt x="851" y="1168"/>
                      <a:pt x="821" y="1107"/>
                      <a:pt x="821" y="1077"/>
                    </a:cubicBezTo>
                    <a:cubicBezTo>
                      <a:pt x="791" y="1046"/>
                      <a:pt x="791" y="1046"/>
                      <a:pt x="791" y="1016"/>
                    </a:cubicBezTo>
                    <a:cubicBezTo>
                      <a:pt x="760" y="985"/>
                      <a:pt x="760" y="925"/>
                      <a:pt x="760" y="925"/>
                    </a:cubicBezTo>
                    <a:cubicBezTo>
                      <a:pt x="669" y="712"/>
                      <a:pt x="669" y="469"/>
                      <a:pt x="669" y="256"/>
                    </a:cubicBezTo>
                    <a:cubicBezTo>
                      <a:pt x="669" y="165"/>
                      <a:pt x="608" y="104"/>
                      <a:pt x="517" y="73"/>
                    </a:cubicBezTo>
                    <a:cubicBezTo>
                      <a:pt x="473" y="29"/>
                      <a:pt x="395" y="1"/>
                      <a:pt x="3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22"/>
              <p:cNvSpPr/>
              <p:nvPr/>
            </p:nvSpPr>
            <p:spPr>
              <a:xfrm>
                <a:off x="30560875" y="20148000"/>
                <a:ext cx="81325" cy="110575"/>
              </a:xfrm>
              <a:custGeom>
                <a:rect b="b" l="l" r="r" t="t"/>
                <a:pathLst>
                  <a:path extrusionOk="0" h="4423" w="3253">
                    <a:moveTo>
                      <a:pt x="1611" y="0"/>
                    </a:moveTo>
                    <a:cubicBezTo>
                      <a:pt x="1611" y="0"/>
                      <a:pt x="1581" y="0"/>
                      <a:pt x="1520" y="31"/>
                    </a:cubicBezTo>
                    <a:cubicBezTo>
                      <a:pt x="1429" y="31"/>
                      <a:pt x="1307" y="92"/>
                      <a:pt x="1246" y="122"/>
                    </a:cubicBezTo>
                    <a:cubicBezTo>
                      <a:pt x="1155" y="122"/>
                      <a:pt x="1064" y="152"/>
                      <a:pt x="973" y="183"/>
                    </a:cubicBezTo>
                    <a:cubicBezTo>
                      <a:pt x="912" y="213"/>
                      <a:pt x="851" y="274"/>
                      <a:pt x="821" y="274"/>
                    </a:cubicBezTo>
                    <a:lnTo>
                      <a:pt x="395" y="456"/>
                    </a:lnTo>
                    <a:cubicBezTo>
                      <a:pt x="183" y="578"/>
                      <a:pt x="61" y="639"/>
                      <a:pt x="31" y="669"/>
                    </a:cubicBezTo>
                    <a:cubicBezTo>
                      <a:pt x="0" y="760"/>
                      <a:pt x="0" y="882"/>
                      <a:pt x="0" y="973"/>
                    </a:cubicBezTo>
                    <a:cubicBezTo>
                      <a:pt x="0" y="1095"/>
                      <a:pt x="0" y="1247"/>
                      <a:pt x="31" y="1429"/>
                    </a:cubicBezTo>
                    <a:lnTo>
                      <a:pt x="183" y="2159"/>
                    </a:lnTo>
                    <a:cubicBezTo>
                      <a:pt x="213" y="2250"/>
                      <a:pt x="274" y="2341"/>
                      <a:pt x="304" y="2493"/>
                    </a:cubicBezTo>
                    <a:cubicBezTo>
                      <a:pt x="335" y="2614"/>
                      <a:pt x="335" y="2766"/>
                      <a:pt x="365" y="2918"/>
                    </a:cubicBezTo>
                    <a:cubicBezTo>
                      <a:pt x="426" y="3070"/>
                      <a:pt x="456" y="3253"/>
                      <a:pt x="487" y="3466"/>
                    </a:cubicBezTo>
                    <a:cubicBezTo>
                      <a:pt x="517" y="3557"/>
                      <a:pt x="578" y="3709"/>
                      <a:pt x="608" y="3861"/>
                    </a:cubicBezTo>
                    <a:cubicBezTo>
                      <a:pt x="669" y="4013"/>
                      <a:pt x="730" y="4195"/>
                      <a:pt x="790" y="4377"/>
                    </a:cubicBezTo>
                    <a:cubicBezTo>
                      <a:pt x="851" y="4408"/>
                      <a:pt x="920" y="4423"/>
                      <a:pt x="1007" y="4423"/>
                    </a:cubicBezTo>
                    <a:cubicBezTo>
                      <a:pt x="1094" y="4423"/>
                      <a:pt x="1201" y="4408"/>
                      <a:pt x="1338" y="4377"/>
                    </a:cubicBezTo>
                    <a:cubicBezTo>
                      <a:pt x="1368" y="4377"/>
                      <a:pt x="1398" y="4347"/>
                      <a:pt x="1429" y="4347"/>
                    </a:cubicBezTo>
                    <a:cubicBezTo>
                      <a:pt x="1490" y="4347"/>
                      <a:pt x="1550" y="4286"/>
                      <a:pt x="1581" y="4286"/>
                    </a:cubicBezTo>
                    <a:cubicBezTo>
                      <a:pt x="1946" y="4256"/>
                      <a:pt x="2128" y="4225"/>
                      <a:pt x="2189" y="4225"/>
                    </a:cubicBezTo>
                    <a:cubicBezTo>
                      <a:pt x="2401" y="4195"/>
                      <a:pt x="2493" y="4134"/>
                      <a:pt x="2645" y="4104"/>
                    </a:cubicBezTo>
                    <a:cubicBezTo>
                      <a:pt x="2797" y="4073"/>
                      <a:pt x="2918" y="4013"/>
                      <a:pt x="3009" y="3982"/>
                    </a:cubicBezTo>
                    <a:cubicBezTo>
                      <a:pt x="3070" y="3952"/>
                      <a:pt x="3161" y="3861"/>
                      <a:pt x="3192" y="3830"/>
                    </a:cubicBezTo>
                    <a:cubicBezTo>
                      <a:pt x="3222" y="3800"/>
                      <a:pt x="3253" y="3739"/>
                      <a:pt x="3222" y="3618"/>
                    </a:cubicBezTo>
                    <a:cubicBezTo>
                      <a:pt x="3192" y="3496"/>
                      <a:pt x="3101" y="3374"/>
                      <a:pt x="2918" y="3344"/>
                    </a:cubicBezTo>
                    <a:lnTo>
                      <a:pt x="2888" y="3314"/>
                    </a:lnTo>
                    <a:cubicBezTo>
                      <a:pt x="2766" y="3344"/>
                      <a:pt x="2645" y="3374"/>
                      <a:pt x="2493" y="3435"/>
                    </a:cubicBezTo>
                    <a:cubicBezTo>
                      <a:pt x="2371" y="3466"/>
                      <a:pt x="2310" y="3466"/>
                      <a:pt x="2219" y="3496"/>
                    </a:cubicBezTo>
                    <a:cubicBezTo>
                      <a:pt x="2158" y="3526"/>
                      <a:pt x="2128" y="3526"/>
                      <a:pt x="2128" y="3526"/>
                    </a:cubicBezTo>
                    <a:cubicBezTo>
                      <a:pt x="2128" y="3526"/>
                      <a:pt x="2037" y="3587"/>
                      <a:pt x="1976" y="3587"/>
                    </a:cubicBezTo>
                    <a:cubicBezTo>
                      <a:pt x="1885" y="3587"/>
                      <a:pt x="1763" y="3618"/>
                      <a:pt x="1702" y="3618"/>
                    </a:cubicBezTo>
                    <a:cubicBezTo>
                      <a:pt x="1581" y="3618"/>
                      <a:pt x="1520" y="3648"/>
                      <a:pt x="1429" y="3648"/>
                    </a:cubicBezTo>
                    <a:cubicBezTo>
                      <a:pt x="1368" y="3678"/>
                      <a:pt x="1307" y="3678"/>
                      <a:pt x="1277" y="3678"/>
                    </a:cubicBezTo>
                    <a:cubicBezTo>
                      <a:pt x="1246" y="3618"/>
                      <a:pt x="1216" y="3496"/>
                      <a:pt x="1216" y="3435"/>
                    </a:cubicBezTo>
                    <a:cubicBezTo>
                      <a:pt x="1216" y="3344"/>
                      <a:pt x="1155" y="3283"/>
                      <a:pt x="1155" y="3192"/>
                    </a:cubicBezTo>
                    <a:cubicBezTo>
                      <a:pt x="1155" y="3131"/>
                      <a:pt x="1125" y="3040"/>
                      <a:pt x="1125" y="3010"/>
                    </a:cubicBezTo>
                    <a:cubicBezTo>
                      <a:pt x="1125" y="2979"/>
                      <a:pt x="1094" y="2888"/>
                      <a:pt x="1094" y="2858"/>
                    </a:cubicBezTo>
                    <a:cubicBezTo>
                      <a:pt x="1094" y="2827"/>
                      <a:pt x="1064" y="2766"/>
                      <a:pt x="1064" y="2736"/>
                    </a:cubicBezTo>
                    <a:cubicBezTo>
                      <a:pt x="1034" y="2706"/>
                      <a:pt x="1034" y="2675"/>
                      <a:pt x="1034" y="2614"/>
                    </a:cubicBezTo>
                    <a:cubicBezTo>
                      <a:pt x="973" y="2584"/>
                      <a:pt x="1034" y="2584"/>
                      <a:pt x="1034" y="2554"/>
                    </a:cubicBezTo>
                    <a:cubicBezTo>
                      <a:pt x="1064" y="2554"/>
                      <a:pt x="1064" y="2523"/>
                      <a:pt x="1094" y="2523"/>
                    </a:cubicBezTo>
                    <a:cubicBezTo>
                      <a:pt x="1094" y="2462"/>
                      <a:pt x="1125" y="2462"/>
                      <a:pt x="1155" y="2462"/>
                    </a:cubicBezTo>
                    <a:lnTo>
                      <a:pt x="1246" y="2462"/>
                    </a:lnTo>
                    <a:cubicBezTo>
                      <a:pt x="1277" y="2432"/>
                      <a:pt x="1338" y="2432"/>
                      <a:pt x="1368" y="2432"/>
                    </a:cubicBezTo>
                    <a:lnTo>
                      <a:pt x="1429" y="2432"/>
                    </a:lnTo>
                    <a:cubicBezTo>
                      <a:pt x="1459" y="2432"/>
                      <a:pt x="1581" y="2402"/>
                      <a:pt x="1824" y="2311"/>
                    </a:cubicBezTo>
                    <a:cubicBezTo>
                      <a:pt x="2006" y="2280"/>
                      <a:pt x="2128" y="2219"/>
                      <a:pt x="2189" y="2159"/>
                    </a:cubicBezTo>
                    <a:cubicBezTo>
                      <a:pt x="2280" y="2098"/>
                      <a:pt x="2310" y="2007"/>
                      <a:pt x="2280" y="1915"/>
                    </a:cubicBezTo>
                    <a:cubicBezTo>
                      <a:pt x="2219" y="1794"/>
                      <a:pt x="2189" y="1703"/>
                      <a:pt x="2158" y="1672"/>
                    </a:cubicBezTo>
                    <a:cubicBezTo>
                      <a:pt x="2128" y="1642"/>
                      <a:pt x="2037" y="1642"/>
                      <a:pt x="1976" y="1642"/>
                    </a:cubicBezTo>
                    <a:cubicBezTo>
                      <a:pt x="1885" y="1642"/>
                      <a:pt x="1763" y="1642"/>
                      <a:pt x="1702" y="1672"/>
                    </a:cubicBezTo>
                    <a:cubicBezTo>
                      <a:pt x="1611" y="1703"/>
                      <a:pt x="1550" y="1703"/>
                      <a:pt x="1429" y="1763"/>
                    </a:cubicBezTo>
                    <a:cubicBezTo>
                      <a:pt x="1398" y="1763"/>
                      <a:pt x="1307" y="1794"/>
                      <a:pt x="1246" y="1824"/>
                    </a:cubicBezTo>
                    <a:cubicBezTo>
                      <a:pt x="1155" y="1855"/>
                      <a:pt x="1064" y="1915"/>
                      <a:pt x="912" y="1946"/>
                    </a:cubicBezTo>
                    <a:cubicBezTo>
                      <a:pt x="912" y="1915"/>
                      <a:pt x="851" y="1855"/>
                      <a:pt x="851" y="1824"/>
                    </a:cubicBezTo>
                    <a:cubicBezTo>
                      <a:pt x="821" y="1794"/>
                      <a:pt x="821" y="1763"/>
                      <a:pt x="821" y="1703"/>
                    </a:cubicBezTo>
                    <a:lnTo>
                      <a:pt x="821" y="1642"/>
                    </a:lnTo>
                    <a:lnTo>
                      <a:pt x="821" y="1551"/>
                    </a:lnTo>
                    <a:lnTo>
                      <a:pt x="821" y="1520"/>
                    </a:lnTo>
                    <a:cubicBezTo>
                      <a:pt x="821" y="1490"/>
                      <a:pt x="790" y="1459"/>
                      <a:pt x="790" y="1368"/>
                    </a:cubicBezTo>
                    <a:cubicBezTo>
                      <a:pt x="760" y="1307"/>
                      <a:pt x="760" y="1247"/>
                      <a:pt x="760" y="1186"/>
                    </a:cubicBezTo>
                    <a:lnTo>
                      <a:pt x="760" y="1064"/>
                    </a:lnTo>
                    <a:cubicBezTo>
                      <a:pt x="912" y="943"/>
                      <a:pt x="1064" y="912"/>
                      <a:pt x="1155" y="882"/>
                    </a:cubicBezTo>
                    <a:lnTo>
                      <a:pt x="1216" y="882"/>
                    </a:lnTo>
                    <a:cubicBezTo>
                      <a:pt x="1277" y="852"/>
                      <a:pt x="1429" y="791"/>
                      <a:pt x="1611" y="730"/>
                    </a:cubicBezTo>
                    <a:cubicBezTo>
                      <a:pt x="1733" y="700"/>
                      <a:pt x="1824" y="639"/>
                      <a:pt x="1885" y="608"/>
                    </a:cubicBezTo>
                    <a:cubicBezTo>
                      <a:pt x="1915" y="608"/>
                      <a:pt x="1976" y="578"/>
                      <a:pt x="2006" y="548"/>
                    </a:cubicBezTo>
                    <a:cubicBezTo>
                      <a:pt x="2037" y="487"/>
                      <a:pt x="2037" y="456"/>
                      <a:pt x="2037" y="426"/>
                    </a:cubicBezTo>
                    <a:cubicBezTo>
                      <a:pt x="2037" y="396"/>
                      <a:pt x="2006" y="335"/>
                      <a:pt x="2006" y="304"/>
                    </a:cubicBezTo>
                    <a:cubicBezTo>
                      <a:pt x="1976" y="183"/>
                      <a:pt x="1915" y="122"/>
                      <a:pt x="1854" y="92"/>
                    </a:cubicBezTo>
                    <a:cubicBezTo>
                      <a:pt x="1763" y="0"/>
                      <a:pt x="1702" y="0"/>
                      <a:pt x="16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22"/>
              <p:cNvSpPr/>
              <p:nvPr/>
            </p:nvSpPr>
            <p:spPr>
              <a:xfrm>
                <a:off x="30645975" y="20127475"/>
                <a:ext cx="82100" cy="110400"/>
              </a:xfrm>
              <a:custGeom>
                <a:rect b="b" l="l" r="r" t="t"/>
                <a:pathLst>
                  <a:path extrusionOk="0" h="4416" w="3284">
                    <a:moveTo>
                      <a:pt x="1642" y="1"/>
                    </a:moveTo>
                    <a:cubicBezTo>
                      <a:pt x="1642" y="1"/>
                      <a:pt x="1611" y="1"/>
                      <a:pt x="1520" y="31"/>
                    </a:cubicBezTo>
                    <a:cubicBezTo>
                      <a:pt x="1459" y="31"/>
                      <a:pt x="1338" y="92"/>
                      <a:pt x="1247" y="92"/>
                    </a:cubicBezTo>
                    <a:cubicBezTo>
                      <a:pt x="1186" y="92"/>
                      <a:pt x="1064" y="122"/>
                      <a:pt x="1004" y="183"/>
                    </a:cubicBezTo>
                    <a:cubicBezTo>
                      <a:pt x="912" y="214"/>
                      <a:pt x="882" y="244"/>
                      <a:pt x="852" y="244"/>
                    </a:cubicBezTo>
                    <a:lnTo>
                      <a:pt x="426" y="426"/>
                    </a:lnTo>
                    <a:cubicBezTo>
                      <a:pt x="213" y="548"/>
                      <a:pt x="92" y="639"/>
                      <a:pt x="31" y="669"/>
                    </a:cubicBezTo>
                    <a:cubicBezTo>
                      <a:pt x="0" y="730"/>
                      <a:pt x="0" y="852"/>
                      <a:pt x="0" y="973"/>
                    </a:cubicBezTo>
                    <a:cubicBezTo>
                      <a:pt x="0" y="1095"/>
                      <a:pt x="0" y="1247"/>
                      <a:pt x="31" y="1429"/>
                    </a:cubicBezTo>
                    <a:lnTo>
                      <a:pt x="213" y="2159"/>
                    </a:lnTo>
                    <a:cubicBezTo>
                      <a:pt x="244" y="2220"/>
                      <a:pt x="274" y="2341"/>
                      <a:pt x="304" y="2493"/>
                    </a:cubicBezTo>
                    <a:cubicBezTo>
                      <a:pt x="365" y="2615"/>
                      <a:pt x="365" y="2767"/>
                      <a:pt x="396" y="2919"/>
                    </a:cubicBezTo>
                    <a:cubicBezTo>
                      <a:pt x="426" y="3071"/>
                      <a:pt x="456" y="3253"/>
                      <a:pt x="517" y="3435"/>
                    </a:cubicBezTo>
                    <a:cubicBezTo>
                      <a:pt x="548" y="3557"/>
                      <a:pt x="578" y="3709"/>
                      <a:pt x="608" y="3861"/>
                    </a:cubicBezTo>
                    <a:cubicBezTo>
                      <a:pt x="700" y="4013"/>
                      <a:pt x="730" y="4165"/>
                      <a:pt x="821" y="4347"/>
                    </a:cubicBezTo>
                    <a:cubicBezTo>
                      <a:pt x="867" y="4393"/>
                      <a:pt x="928" y="4416"/>
                      <a:pt x="1011" y="4416"/>
                    </a:cubicBezTo>
                    <a:cubicBezTo>
                      <a:pt x="1095" y="4416"/>
                      <a:pt x="1201" y="4393"/>
                      <a:pt x="1338" y="4347"/>
                    </a:cubicBezTo>
                    <a:cubicBezTo>
                      <a:pt x="1368" y="4347"/>
                      <a:pt x="1429" y="4317"/>
                      <a:pt x="1459" y="4317"/>
                    </a:cubicBezTo>
                    <a:cubicBezTo>
                      <a:pt x="1490" y="4317"/>
                      <a:pt x="1581" y="4287"/>
                      <a:pt x="1611" y="4287"/>
                    </a:cubicBezTo>
                    <a:cubicBezTo>
                      <a:pt x="1946" y="4256"/>
                      <a:pt x="2128" y="4195"/>
                      <a:pt x="2219" y="4195"/>
                    </a:cubicBezTo>
                    <a:cubicBezTo>
                      <a:pt x="2402" y="4165"/>
                      <a:pt x="2523" y="4135"/>
                      <a:pt x="2675" y="4074"/>
                    </a:cubicBezTo>
                    <a:cubicBezTo>
                      <a:pt x="2827" y="4043"/>
                      <a:pt x="2949" y="4013"/>
                      <a:pt x="3010" y="3983"/>
                    </a:cubicBezTo>
                    <a:cubicBezTo>
                      <a:pt x="3101" y="3922"/>
                      <a:pt x="3162" y="3861"/>
                      <a:pt x="3192" y="3831"/>
                    </a:cubicBezTo>
                    <a:cubicBezTo>
                      <a:pt x="3253" y="3770"/>
                      <a:pt x="3283" y="3709"/>
                      <a:pt x="3253" y="3587"/>
                    </a:cubicBezTo>
                    <a:cubicBezTo>
                      <a:pt x="3192" y="3496"/>
                      <a:pt x="3131" y="3375"/>
                      <a:pt x="2949" y="3314"/>
                    </a:cubicBezTo>
                    <a:lnTo>
                      <a:pt x="2888" y="3283"/>
                    </a:lnTo>
                    <a:cubicBezTo>
                      <a:pt x="2767" y="3344"/>
                      <a:pt x="2675" y="3375"/>
                      <a:pt x="2523" y="3405"/>
                    </a:cubicBezTo>
                    <a:cubicBezTo>
                      <a:pt x="2402" y="3435"/>
                      <a:pt x="2311" y="3435"/>
                      <a:pt x="2250" y="3496"/>
                    </a:cubicBezTo>
                    <a:cubicBezTo>
                      <a:pt x="2159" y="3527"/>
                      <a:pt x="2128" y="3527"/>
                      <a:pt x="2128" y="3527"/>
                    </a:cubicBezTo>
                    <a:cubicBezTo>
                      <a:pt x="2128" y="3527"/>
                      <a:pt x="2067" y="3557"/>
                      <a:pt x="1976" y="3557"/>
                    </a:cubicBezTo>
                    <a:cubicBezTo>
                      <a:pt x="1915" y="3557"/>
                      <a:pt x="1794" y="3587"/>
                      <a:pt x="1703" y="3587"/>
                    </a:cubicBezTo>
                    <a:cubicBezTo>
                      <a:pt x="1611" y="3587"/>
                      <a:pt x="1520" y="3648"/>
                      <a:pt x="1459" y="3648"/>
                    </a:cubicBezTo>
                    <a:cubicBezTo>
                      <a:pt x="1368" y="3679"/>
                      <a:pt x="1338" y="3679"/>
                      <a:pt x="1308" y="3679"/>
                    </a:cubicBezTo>
                    <a:cubicBezTo>
                      <a:pt x="1247" y="3587"/>
                      <a:pt x="1216" y="3496"/>
                      <a:pt x="1216" y="3405"/>
                    </a:cubicBezTo>
                    <a:cubicBezTo>
                      <a:pt x="1216" y="3344"/>
                      <a:pt x="1186" y="3253"/>
                      <a:pt x="1186" y="3192"/>
                    </a:cubicBezTo>
                    <a:cubicBezTo>
                      <a:pt x="1186" y="3101"/>
                      <a:pt x="1156" y="3040"/>
                      <a:pt x="1156" y="2980"/>
                    </a:cubicBezTo>
                    <a:cubicBezTo>
                      <a:pt x="1156" y="2949"/>
                      <a:pt x="1125" y="2888"/>
                      <a:pt x="1125" y="2828"/>
                    </a:cubicBezTo>
                    <a:cubicBezTo>
                      <a:pt x="1125" y="2797"/>
                      <a:pt x="1064" y="2767"/>
                      <a:pt x="1064" y="2736"/>
                    </a:cubicBezTo>
                    <a:cubicBezTo>
                      <a:pt x="1034" y="2676"/>
                      <a:pt x="1034" y="2645"/>
                      <a:pt x="1034" y="2615"/>
                    </a:cubicBezTo>
                    <a:cubicBezTo>
                      <a:pt x="1004" y="2584"/>
                      <a:pt x="1034" y="2584"/>
                      <a:pt x="1034" y="2524"/>
                    </a:cubicBezTo>
                    <a:cubicBezTo>
                      <a:pt x="1064" y="2524"/>
                      <a:pt x="1064" y="2493"/>
                      <a:pt x="1125" y="2493"/>
                    </a:cubicBezTo>
                    <a:cubicBezTo>
                      <a:pt x="1125" y="2463"/>
                      <a:pt x="1156" y="2463"/>
                      <a:pt x="1186" y="2463"/>
                    </a:cubicBezTo>
                    <a:lnTo>
                      <a:pt x="1247" y="2463"/>
                    </a:lnTo>
                    <a:cubicBezTo>
                      <a:pt x="1308" y="2432"/>
                      <a:pt x="1338" y="2432"/>
                      <a:pt x="1368" y="2432"/>
                    </a:cubicBezTo>
                    <a:lnTo>
                      <a:pt x="1459" y="2432"/>
                    </a:lnTo>
                    <a:cubicBezTo>
                      <a:pt x="1490" y="2432"/>
                      <a:pt x="1611" y="2372"/>
                      <a:pt x="1824" y="2311"/>
                    </a:cubicBezTo>
                    <a:cubicBezTo>
                      <a:pt x="2007" y="2280"/>
                      <a:pt x="2128" y="2189"/>
                      <a:pt x="2219" y="2159"/>
                    </a:cubicBezTo>
                    <a:cubicBezTo>
                      <a:pt x="2280" y="2068"/>
                      <a:pt x="2311" y="2007"/>
                      <a:pt x="2280" y="1885"/>
                    </a:cubicBezTo>
                    <a:cubicBezTo>
                      <a:pt x="2250" y="1764"/>
                      <a:pt x="2219" y="1703"/>
                      <a:pt x="2159" y="1673"/>
                    </a:cubicBezTo>
                    <a:cubicBezTo>
                      <a:pt x="2128" y="1612"/>
                      <a:pt x="2067" y="1612"/>
                      <a:pt x="1976" y="1612"/>
                    </a:cubicBezTo>
                    <a:cubicBezTo>
                      <a:pt x="1915" y="1612"/>
                      <a:pt x="1794" y="1612"/>
                      <a:pt x="1703" y="1673"/>
                    </a:cubicBezTo>
                    <a:cubicBezTo>
                      <a:pt x="1642" y="1703"/>
                      <a:pt x="1551" y="1703"/>
                      <a:pt x="1459" y="1733"/>
                    </a:cubicBezTo>
                    <a:cubicBezTo>
                      <a:pt x="1399" y="1733"/>
                      <a:pt x="1338" y="1764"/>
                      <a:pt x="1247" y="1824"/>
                    </a:cubicBezTo>
                    <a:cubicBezTo>
                      <a:pt x="1186" y="1855"/>
                      <a:pt x="1064" y="1885"/>
                      <a:pt x="912" y="1916"/>
                    </a:cubicBezTo>
                    <a:cubicBezTo>
                      <a:pt x="912" y="1885"/>
                      <a:pt x="882" y="1855"/>
                      <a:pt x="882" y="1824"/>
                    </a:cubicBezTo>
                    <a:cubicBezTo>
                      <a:pt x="852" y="1764"/>
                      <a:pt x="852" y="1733"/>
                      <a:pt x="852" y="1703"/>
                    </a:cubicBezTo>
                    <a:lnTo>
                      <a:pt x="852" y="1612"/>
                    </a:lnTo>
                    <a:lnTo>
                      <a:pt x="852" y="1551"/>
                    </a:lnTo>
                    <a:lnTo>
                      <a:pt x="852" y="1521"/>
                    </a:lnTo>
                    <a:cubicBezTo>
                      <a:pt x="852" y="1460"/>
                      <a:pt x="791" y="1429"/>
                      <a:pt x="791" y="1369"/>
                    </a:cubicBezTo>
                    <a:cubicBezTo>
                      <a:pt x="760" y="1277"/>
                      <a:pt x="760" y="1247"/>
                      <a:pt x="760" y="1156"/>
                    </a:cubicBezTo>
                    <a:lnTo>
                      <a:pt x="760" y="1065"/>
                    </a:lnTo>
                    <a:cubicBezTo>
                      <a:pt x="912" y="943"/>
                      <a:pt x="1064" y="913"/>
                      <a:pt x="1186" y="852"/>
                    </a:cubicBezTo>
                    <a:lnTo>
                      <a:pt x="1216" y="852"/>
                    </a:lnTo>
                    <a:cubicBezTo>
                      <a:pt x="1308" y="821"/>
                      <a:pt x="1459" y="791"/>
                      <a:pt x="1642" y="700"/>
                    </a:cubicBezTo>
                    <a:cubicBezTo>
                      <a:pt x="1763" y="669"/>
                      <a:pt x="1824" y="639"/>
                      <a:pt x="1915" y="609"/>
                    </a:cubicBezTo>
                    <a:cubicBezTo>
                      <a:pt x="1946" y="609"/>
                      <a:pt x="1976" y="548"/>
                      <a:pt x="2007" y="517"/>
                    </a:cubicBezTo>
                    <a:cubicBezTo>
                      <a:pt x="2067" y="487"/>
                      <a:pt x="2067" y="457"/>
                      <a:pt x="2067" y="396"/>
                    </a:cubicBezTo>
                    <a:cubicBezTo>
                      <a:pt x="2067" y="366"/>
                      <a:pt x="2007" y="335"/>
                      <a:pt x="2007" y="274"/>
                    </a:cubicBezTo>
                    <a:cubicBezTo>
                      <a:pt x="1976" y="183"/>
                      <a:pt x="1946" y="92"/>
                      <a:pt x="1855" y="62"/>
                    </a:cubicBezTo>
                    <a:cubicBezTo>
                      <a:pt x="1794" y="1"/>
                      <a:pt x="1703" y="1"/>
                      <a:pt x="16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22"/>
              <p:cNvSpPr/>
              <p:nvPr/>
            </p:nvSpPr>
            <p:spPr>
              <a:xfrm>
                <a:off x="30731075" y="20123675"/>
                <a:ext cx="64625" cy="103000"/>
              </a:xfrm>
              <a:custGeom>
                <a:rect b="b" l="l" r="r" t="t"/>
                <a:pathLst>
                  <a:path extrusionOk="0" h="4120" w="2585">
                    <a:moveTo>
                      <a:pt x="1399" y="457"/>
                    </a:moveTo>
                    <a:cubicBezTo>
                      <a:pt x="1490" y="457"/>
                      <a:pt x="1566" y="472"/>
                      <a:pt x="1612" y="518"/>
                    </a:cubicBezTo>
                    <a:cubicBezTo>
                      <a:pt x="1733" y="609"/>
                      <a:pt x="1825" y="700"/>
                      <a:pt x="1855" y="821"/>
                    </a:cubicBezTo>
                    <a:cubicBezTo>
                      <a:pt x="1855" y="852"/>
                      <a:pt x="1885" y="973"/>
                      <a:pt x="1885" y="1065"/>
                    </a:cubicBezTo>
                    <a:cubicBezTo>
                      <a:pt x="1855" y="1308"/>
                      <a:pt x="1703" y="1521"/>
                      <a:pt x="1429" y="1673"/>
                    </a:cubicBezTo>
                    <a:cubicBezTo>
                      <a:pt x="1369" y="1703"/>
                      <a:pt x="1308" y="1733"/>
                      <a:pt x="1277" y="1764"/>
                    </a:cubicBezTo>
                    <a:cubicBezTo>
                      <a:pt x="1247" y="1825"/>
                      <a:pt x="1156" y="1825"/>
                      <a:pt x="1125" y="1855"/>
                    </a:cubicBezTo>
                    <a:cubicBezTo>
                      <a:pt x="1065" y="1885"/>
                      <a:pt x="1004" y="1916"/>
                      <a:pt x="973" y="1916"/>
                    </a:cubicBezTo>
                    <a:cubicBezTo>
                      <a:pt x="973" y="1855"/>
                      <a:pt x="943" y="1825"/>
                      <a:pt x="943" y="1733"/>
                    </a:cubicBezTo>
                    <a:cubicBezTo>
                      <a:pt x="943" y="1673"/>
                      <a:pt x="913" y="1612"/>
                      <a:pt x="913" y="1581"/>
                    </a:cubicBezTo>
                    <a:cubicBezTo>
                      <a:pt x="852" y="1521"/>
                      <a:pt x="852" y="1429"/>
                      <a:pt x="852" y="1429"/>
                    </a:cubicBezTo>
                    <a:cubicBezTo>
                      <a:pt x="821" y="1277"/>
                      <a:pt x="791" y="1125"/>
                      <a:pt x="761" y="1004"/>
                    </a:cubicBezTo>
                    <a:cubicBezTo>
                      <a:pt x="700" y="913"/>
                      <a:pt x="670" y="791"/>
                      <a:pt x="639" y="700"/>
                    </a:cubicBezTo>
                    <a:cubicBezTo>
                      <a:pt x="821" y="609"/>
                      <a:pt x="973" y="518"/>
                      <a:pt x="1095" y="487"/>
                    </a:cubicBezTo>
                    <a:cubicBezTo>
                      <a:pt x="1201" y="472"/>
                      <a:pt x="1308" y="457"/>
                      <a:pt x="1399" y="457"/>
                    </a:cubicBezTo>
                    <a:close/>
                    <a:moveTo>
                      <a:pt x="1551" y="1"/>
                    </a:moveTo>
                    <a:cubicBezTo>
                      <a:pt x="1247" y="1"/>
                      <a:pt x="1065" y="31"/>
                      <a:pt x="973" y="31"/>
                    </a:cubicBezTo>
                    <a:cubicBezTo>
                      <a:pt x="791" y="62"/>
                      <a:pt x="639" y="122"/>
                      <a:pt x="457" y="244"/>
                    </a:cubicBezTo>
                    <a:lnTo>
                      <a:pt x="396" y="244"/>
                    </a:lnTo>
                    <a:cubicBezTo>
                      <a:pt x="244" y="274"/>
                      <a:pt x="92" y="366"/>
                      <a:pt x="1" y="426"/>
                    </a:cubicBezTo>
                    <a:lnTo>
                      <a:pt x="1" y="609"/>
                    </a:lnTo>
                    <a:cubicBezTo>
                      <a:pt x="31" y="669"/>
                      <a:pt x="31" y="700"/>
                      <a:pt x="31" y="791"/>
                    </a:cubicBezTo>
                    <a:cubicBezTo>
                      <a:pt x="31" y="852"/>
                      <a:pt x="62" y="943"/>
                      <a:pt x="62" y="973"/>
                    </a:cubicBezTo>
                    <a:lnTo>
                      <a:pt x="62" y="1034"/>
                    </a:lnTo>
                    <a:cubicBezTo>
                      <a:pt x="92" y="1095"/>
                      <a:pt x="92" y="1125"/>
                      <a:pt x="153" y="1186"/>
                    </a:cubicBezTo>
                    <a:cubicBezTo>
                      <a:pt x="183" y="1247"/>
                      <a:pt x="214" y="1308"/>
                      <a:pt x="214" y="1399"/>
                    </a:cubicBezTo>
                    <a:cubicBezTo>
                      <a:pt x="214" y="1429"/>
                      <a:pt x="244" y="1521"/>
                      <a:pt x="244" y="1581"/>
                    </a:cubicBezTo>
                    <a:cubicBezTo>
                      <a:pt x="244" y="1642"/>
                      <a:pt x="305" y="1733"/>
                      <a:pt x="305" y="1794"/>
                    </a:cubicBezTo>
                    <a:cubicBezTo>
                      <a:pt x="305" y="1885"/>
                      <a:pt x="335" y="1946"/>
                      <a:pt x="335" y="2037"/>
                    </a:cubicBezTo>
                    <a:cubicBezTo>
                      <a:pt x="366" y="2128"/>
                      <a:pt x="366" y="2159"/>
                      <a:pt x="366" y="2189"/>
                    </a:cubicBezTo>
                    <a:cubicBezTo>
                      <a:pt x="366" y="2189"/>
                      <a:pt x="396" y="2220"/>
                      <a:pt x="396" y="2250"/>
                    </a:cubicBezTo>
                    <a:cubicBezTo>
                      <a:pt x="396" y="2311"/>
                      <a:pt x="457" y="2341"/>
                      <a:pt x="457" y="2372"/>
                    </a:cubicBezTo>
                    <a:cubicBezTo>
                      <a:pt x="457" y="2463"/>
                      <a:pt x="487" y="2493"/>
                      <a:pt x="487" y="2524"/>
                    </a:cubicBezTo>
                    <a:cubicBezTo>
                      <a:pt x="518" y="2584"/>
                      <a:pt x="518" y="2615"/>
                      <a:pt x="518" y="2645"/>
                    </a:cubicBezTo>
                    <a:lnTo>
                      <a:pt x="518" y="2676"/>
                    </a:lnTo>
                    <a:cubicBezTo>
                      <a:pt x="548" y="2828"/>
                      <a:pt x="609" y="2949"/>
                      <a:pt x="639" y="3071"/>
                    </a:cubicBezTo>
                    <a:cubicBezTo>
                      <a:pt x="670" y="3162"/>
                      <a:pt x="670" y="3253"/>
                      <a:pt x="700" y="3314"/>
                    </a:cubicBezTo>
                    <a:cubicBezTo>
                      <a:pt x="761" y="3435"/>
                      <a:pt x="791" y="3466"/>
                      <a:pt x="791" y="3557"/>
                    </a:cubicBezTo>
                    <a:cubicBezTo>
                      <a:pt x="821" y="3618"/>
                      <a:pt x="821" y="3709"/>
                      <a:pt x="852" y="3770"/>
                    </a:cubicBezTo>
                    <a:cubicBezTo>
                      <a:pt x="913" y="3861"/>
                      <a:pt x="913" y="3922"/>
                      <a:pt x="943" y="3983"/>
                    </a:cubicBezTo>
                    <a:lnTo>
                      <a:pt x="1065" y="4074"/>
                    </a:lnTo>
                    <a:cubicBezTo>
                      <a:pt x="1080" y="4104"/>
                      <a:pt x="1103" y="4119"/>
                      <a:pt x="1133" y="4119"/>
                    </a:cubicBezTo>
                    <a:cubicBezTo>
                      <a:pt x="1163" y="4119"/>
                      <a:pt x="1201" y="4104"/>
                      <a:pt x="1247" y="4074"/>
                    </a:cubicBezTo>
                    <a:cubicBezTo>
                      <a:pt x="1369" y="4043"/>
                      <a:pt x="1399" y="4013"/>
                      <a:pt x="1429" y="3983"/>
                    </a:cubicBezTo>
                    <a:cubicBezTo>
                      <a:pt x="1429" y="3922"/>
                      <a:pt x="1460" y="3891"/>
                      <a:pt x="1460" y="3831"/>
                    </a:cubicBezTo>
                    <a:cubicBezTo>
                      <a:pt x="1460" y="3739"/>
                      <a:pt x="1429" y="3709"/>
                      <a:pt x="1429" y="3618"/>
                    </a:cubicBezTo>
                    <a:cubicBezTo>
                      <a:pt x="1429" y="3557"/>
                      <a:pt x="1399" y="3466"/>
                      <a:pt x="1399" y="3435"/>
                    </a:cubicBezTo>
                    <a:cubicBezTo>
                      <a:pt x="1369" y="3375"/>
                      <a:pt x="1369" y="3284"/>
                      <a:pt x="1308" y="3223"/>
                    </a:cubicBezTo>
                    <a:cubicBezTo>
                      <a:pt x="1277" y="3132"/>
                      <a:pt x="1277" y="3101"/>
                      <a:pt x="1247" y="3010"/>
                    </a:cubicBezTo>
                    <a:lnTo>
                      <a:pt x="1125" y="2554"/>
                    </a:lnTo>
                    <a:cubicBezTo>
                      <a:pt x="1247" y="2493"/>
                      <a:pt x="1369" y="2402"/>
                      <a:pt x="1429" y="2372"/>
                    </a:cubicBezTo>
                    <a:cubicBezTo>
                      <a:pt x="1551" y="2311"/>
                      <a:pt x="1612" y="2250"/>
                      <a:pt x="1673" y="2220"/>
                    </a:cubicBezTo>
                    <a:cubicBezTo>
                      <a:pt x="1916" y="2098"/>
                      <a:pt x="2159" y="1946"/>
                      <a:pt x="2311" y="1703"/>
                    </a:cubicBezTo>
                    <a:cubicBezTo>
                      <a:pt x="2372" y="1581"/>
                      <a:pt x="2432" y="1490"/>
                      <a:pt x="2463" y="1429"/>
                    </a:cubicBezTo>
                    <a:cubicBezTo>
                      <a:pt x="2493" y="1369"/>
                      <a:pt x="2524" y="1277"/>
                      <a:pt x="2524" y="1186"/>
                    </a:cubicBezTo>
                    <a:cubicBezTo>
                      <a:pt x="2584" y="1156"/>
                      <a:pt x="2584" y="1095"/>
                      <a:pt x="2584" y="1004"/>
                    </a:cubicBezTo>
                    <a:cubicBezTo>
                      <a:pt x="2524" y="943"/>
                      <a:pt x="2524" y="852"/>
                      <a:pt x="2524" y="791"/>
                    </a:cubicBezTo>
                    <a:cubicBezTo>
                      <a:pt x="2493" y="669"/>
                      <a:pt x="2463" y="548"/>
                      <a:pt x="2432" y="548"/>
                    </a:cubicBezTo>
                    <a:lnTo>
                      <a:pt x="2311" y="335"/>
                    </a:lnTo>
                    <a:cubicBezTo>
                      <a:pt x="2220" y="244"/>
                      <a:pt x="2189" y="214"/>
                      <a:pt x="2129" y="183"/>
                    </a:cubicBezTo>
                    <a:cubicBezTo>
                      <a:pt x="2068" y="122"/>
                      <a:pt x="2007" y="92"/>
                      <a:pt x="1885" y="62"/>
                    </a:cubicBezTo>
                    <a:lnTo>
                      <a:pt x="155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22"/>
              <p:cNvSpPr/>
              <p:nvPr/>
            </p:nvSpPr>
            <p:spPr>
              <a:xfrm>
                <a:off x="30948400" y="20117600"/>
                <a:ext cx="83625" cy="88925"/>
              </a:xfrm>
              <a:custGeom>
                <a:rect b="b" l="l" r="r" t="t"/>
                <a:pathLst>
                  <a:path extrusionOk="0" h="3557" w="3345">
                    <a:moveTo>
                      <a:pt x="1886" y="741"/>
                    </a:moveTo>
                    <a:cubicBezTo>
                      <a:pt x="1978" y="741"/>
                      <a:pt x="2071" y="748"/>
                      <a:pt x="2159" y="761"/>
                    </a:cubicBezTo>
                    <a:cubicBezTo>
                      <a:pt x="2220" y="791"/>
                      <a:pt x="2311" y="821"/>
                      <a:pt x="2341" y="912"/>
                    </a:cubicBezTo>
                    <a:cubicBezTo>
                      <a:pt x="2372" y="1004"/>
                      <a:pt x="2463" y="1095"/>
                      <a:pt x="2493" y="1216"/>
                    </a:cubicBezTo>
                    <a:cubicBezTo>
                      <a:pt x="2585" y="1338"/>
                      <a:pt x="2615" y="1490"/>
                      <a:pt x="2615" y="1642"/>
                    </a:cubicBezTo>
                    <a:cubicBezTo>
                      <a:pt x="2615" y="1794"/>
                      <a:pt x="2615" y="1946"/>
                      <a:pt x="2585" y="2128"/>
                    </a:cubicBezTo>
                    <a:cubicBezTo>
                      <a:pt x="2554" y="2189"/>
                      <a:pt x="2493" y="2371"/>
                      <a:pt x="2433" y="2554"/>
                    </a:cubicBezTo>
                    <a:cubicBezTo>
                      <a:pt x="2281" y="2736"/>
                      <a:pt x="2129" y="2858"/>
                      <a:pt x="1886" y="2949"/>
                    </a:cubicBezTo>
                    <a:cubicBezTo>
                      <a:pt x="1810" y="2995"/>
                      <a:pt x="1711" y="3017"/>
                      <a:pt x="1597" y="3017"/>
                    </a:cubicBezTo>
                    <a:cubicBezTo>
                      <a:pt x="1483" y="3017"/>
                      <a:pt x="1354" y="2995"/>
                      <a:pt x="1217" y="2949"/>
                    </a:cubicBezTo>
                    <a:cubicBezTo>
                      <a:pt x="1095" y="2919"/>
                      <a:pt x="974" y="2888"/>
                      <a:pt x="913" y="2797"/>
                    </a:cubicBezTo>
                    <a:cubicBezTo>
                      <a:pt x="822" y="2736"/>
                      <a:pt x="761" y="2645"/>
                      <a:pt x="730" y="2584"/>
                    </a:cubicBezTo>
                    <a:cubicBezTo>
                      <a:pt x="639" y="2463"/>
                      <a:pt x="609" y="2402"/>
                      <a:pt x="609" y="2280"/>
                    </a:cubicBezTo>
                    <a:cubicBezTo>
                      <a:pt x="579" y="2189"/>
                      <a:pt x="579" y="2098"/>
                      <a:pt x="609" y="1976"/>
                    </a:cubicBezTo>
                    <a:cubicBezTo>
                      <a:pt x="639" y="1855"/>
                      <a:pt x="670" y="1703"/>
                      <a:pt x="761" y="1551"/>
                    </a:cubicBezTo>
                    <a:cubicBezTo>
                      <a:pt x="822" y="1368"/>
                      <a:pt x="943" y="1247"/>
                      <a:pt x="1065" y="1095"/>
                    </a:cubicBezTo>
                    <a:cubicBezTo>
                      <a:pt x="1186" y="973"/>
                      <a:pt x="1338" y="882"/>
                      <a:pt x="1521" y="791"/>
                    </a:cubicBezTo>
                    <a:cubicBezTo>
                      <a:pt x="1628" y="755"/>
                      <a:pt x="1755" y="741"/>
                      <a:pt x="1886" y="741"/>
                    </a:cubicBezTo>
                    <a:close/>
                    <a:moveTo>
                      <a:pt x="1582" y="1"/>
                    </a:moveTo>
                    <a:cubicBezTo>
                      <a:pt x="1430" y="31"/>
                      <a:pt x="1278" y="122"/>
                      <a:pt x="1126" y="183"/>
                    </a:cubicBezTo>
                    <a:cubicBezTo>
                      <a:pt x="943" y="274"/>
                      <a:pt x="822" y="365"/>
                      <a:pt x="670" y="517"/>
                    </a:cubicBezTo>
                    <a:cubicBezTo>
                      <a:pt x="518" y="669"/>
                      <a:pt x="427" y="882"/>
                      <a:pt x="305" y="1064"/>
                    </a:cubicBezTo>
                    <a:cubicBezTo>
                      <a:pt x="183" y="1277"/>
                      <a:pt x="92" y="1520"/>
                      <a:pt x="31" y="1824"/>
                    </a:cubicBezTo>
                    <a:cubicBezTo>
                      <a:pt x="1" y="1855"/>
                      <a:pt x="1" y="1885"/>
                      <a:pt x="1" y="1946"/>
                    </a:cubicBezTo>
                    <a:lnTo>
                      <a:pt x="1" y="2037"/>
                    </a:lnTo>
                    <a:cubicBezTo>
                      <a:pt x="31" y="2463"/>
                      <a:pt x="153" y="2797"/>
                      <a:pt x="335" y="3040"/>
                    </a:cubicBezTo>
                    <a:cubicBezTo>
                      <a:pt x="579" y="3314"/>
                      <a:pt x="822" y="3466"/>
                      <a:pt x="1186" y="3527"/>
                    </a:cubicBezTo>
                    <a:cubicBezTo>
                      <a:pt x="1308" y="3557"/>
                      <a:pt x="1460" y="3557"/>
                      <a:pt x="1612" y="3557"/>
                    </a:cubicBezTo>
                    <a:cubicBezTo>
                      <a:pt x="1734" y="3557"/>
                      <a:pt x="1855" y="3557"/>
                      <a:pt x="1977" y="3527"/>
                    </a:cubicBezTo>
                    <a:cubicBezTo>
                      <a:pt x="2068" y="3496"/>
                      <a:pt x="2159" y="3496"/>
                      <a:pt x="2220" y="3466"/>
                    </a:cubicBezTo>
                    <a:cubicBezTo>
                      <a:pt x="2311" y="3466"/>
                      <a:pt x="2341" y="3435"/>
                      <a:pt x="2372" y="3435"/>
                    </a:cubicBezTo>
                    <a:cubicBezTo>
                      <a:pt x="2737" y="3162"/>
                      <a:pt x="2949" y="2919"/>
                      <a:pt x="3071" y="2706"/>
                    </a:cubicBezTo>
                    <a:lnTo>
                      <a:pt x="3253" y="2098"/>
                    </a:lnTo>
                    <a:cubicBezTo>
                      <a:pt x="3284" y="1824"/>
                      <a:pt x="3345" y="1551"/>
                      <a:pt x="3284" y="1338"/>
                    </a:cubicBezTo>
                    <a:cubicBezTo>
                      <a:pt x="3253" y="1095"/>
                      <a:pt x="3193" y="912"/>
                      <a:pt x="3101" y="730"/>
                    </a:cubicBezTo>
                    <a:cubicBezTo>
                      <a:pt x="3041" y="517"/>
                      <a:pt x="2919" y="365"/>
                      <a:pt x="2767" y="274"/>
                    </a:cubicBezTo>
                    <a:cubicBezTo>
                      <a:pt x="2615" y="153"/>
                      <a:pt x="2463" y="61"/>
                      <a:pt x="2311" y="31"/>
                    </a:cubicBezTo>
                    <a:cubicBezTo>
                      <a:pt x="2068" y="1"/>
                      <a:pt x="1855" y="1"/>
                      <a:pt x="15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22"/>
              <p:cNvSpPr/>
              <p:nvPr/>
            </p:nvSpPr>
            <p:spPr>
              <a:xfrm>
                <a:off x="31044150" y="20142000"/>
                <a:ext cx="77550" cy="90100"/>
              </a:xfrm>
              <a:custGeom>
                <a:rect b="b" l="l" r="r" t="t"/>
                <a:pathLst>
                  <a:path extrusionOk="0" h="3604" w="3102">
                    <a:moveTo>
                      <a:pt x="2067" y="1"/>
                    </a:moveTo>
                    <a:cubicBezTo>
                      <a:pt x="2017" y="1"/>
                      <a:pt x="1966" y="7"/>
                      <a:pt x="1916" y="28"/>
                    </a:cubicBezTo>
                    <a:cubicBezTo>
                      <a:pt x="1794" y="58"/>
                      <a:pt x="1612" y="88"/>
                      <a:pt x="1460" y="119"/>
                    </a:cubicBezTo>
                    <a:lnTo>
                      <a:pt x="943" y="271"/>
                    </a:lnTo>
                    <a:cubicBezTo>
                      <a:pt x="943" y="271"/>
                      <a:pt x="913" y="332"/>
                      <a:pt x="882" y="392"/>
                    </a:cubicBezTo>
                    <a:cubicBezTo>
                      <a:pt x="852" y="423"/>
                      <a:pt x="761" y="514"/>
                      <a:pt x="700" y="636"/>
                    </a:cubicBezTo>
                    <a:cubicBezTo>
                      <a:pt x="457" y="879"/>
                      <a:pt x="305" y="1122"/>
                      <a:pt x="244" y="1304"/>
                    </a:cubicBezTo>
                    <a:cubicBezTo>
                      <a:pt x="122" y="1487"/>
                      <a:pt x="92" y="1699"/>
                      <a:pt x="31" y="1851"/>
                    </a:cubicBezTo>
                    <a:cubicBezTo>
                      <a:pt x="31" y="1912"/>
                      <a:pt x="1" y="2003"/>
                      <a:pt x="1" y="2064"/>
                    </a:cubicBezTo>
                    <a:lnTo>
                      <a:pt x="1" y="2338"/>
                    </a:lnTo>
                    <a:cubicBezTo>
                      <a:pt x="31" y="2399"/>
                      <a:pt x="31" y="2520"/>
                      <a:pt x="92" y="2642"/>
                    </a:cubicBezTo>
                    <a:cubicBezTo>
                      <a:pt x="122" y="2763"/>
                      <a:pt x="153" y="2854"/>
                      <a:pt x="244" y="2976"/>
                    </a:cubicBezTo>
                    <a:cubicBezTo>
                      <a:pt x="305" y="3098"/>
                      <a:pt x="335" y="3158"/>
                      <a:pt x="426" y="3250"/>
                    </a:cubicBezTo>
                    <a:cubicBezTo>
                      <a:pt x="487" y="3310"/>
                      <a:pt x="548" y="3371"/>
                      <a:pt x="609" y="3402"/>
                    </a:cubicBezTo>
                    <a:cubicBezTo>
                      <a:pt x="639" y="3432"/>
                      <a:pt x="730" y="3432"/>
                      <a:pt x="791" y="3462"/>
                    </a:cubicBezTo>
                    <a:cubicBezTo>
                      <a:pt x="882" y="3523"/>
                      <a:pt x="943" y="3523"/>
                      <a:pt x="1065" y="3554"/>
                    </a:cubicBezTo>
                    <a:cubicBezTo>
                      <a:pt x="1243" y="3589"/>
                      <a:pt x="1410" y="3604"/>
                      <a:pt x="1574" y="3604"/>
                    </a:cubicBezTo>
                    <a:cubicBezTo>
                      <a:pt x="1689" y="3604"/>
                      <a:pt x="1802" y="3597"/>
                      <a:pt x="1916" y="3584"/>
                    </a:cubicBezTo>
                    <a:cubicBezTo>
                      <a:pt x="2007" y="3584"/>
                      <a:pt x="2098" y="3554"/>
                      <a:pt x="2220" y="3523"/>
                    </a:cubicBezTo>
                    <a:cubicBezTo>
                      <a:pt x="2311" y="3462"/>
                      <a:pt x="2402" y="3432"/>
                      <a:pt x="2524" y="3371"/>
                    </a:cubicBezTo>
                    <a:cubicBezTo>
                      <a:pt x="2615" y="3280"/>
                      <a:pt x="2706" y="3250"/>
                      <a:pt x="2767" y="3158"/>
                    </a:cubicBezTo>
                    <a:cubicBezTo>
                      <a:pt x="2858" y="3098"/>
                      <a:pt x="2888" y="3006"/>
                      <a:pt x="2919" y="2976"/>
                    </a:cubicBezTo>
                    <a:cubicBezTo>
                      <a:pt x="2919" y="2967"/>
                      <a:pt x="2925" y="2960"/>
                      <a:pt x="2931" y="2957"/>
                    </a:cubicBezTo>
                    <a:lnTo>
                      <a:pt x="2931" y="2957"/>
                    </a:lnTo>
                    <a:cubicBezTo>
                      <a:pt x="2929" y="2976"/>
                      <a:pt x="2926" y="2993"/>
                      <a:pt x="2919" y="3006"/>
                    </a:cubicBezTo>
                    <a:cubicBezTo>
                      <a:pt x="2954" y="2971"/>
                      <a:pt x="2948" y="2956"/>
                      <a:pt x="2937" y="2956"/>
                    </a:cubicBezTo>
                    <a:lnTo>
                      <a:pt x="2937" y="2956"/>
                    </a:lnTo>
                    <a:cubicBezTo>
                      <a:pt x="2935" y="2956"/>
                      <a:pt x="2933" y="2957"/>
                      <a:pt x="2931" y="2957"/>
                    </a:cubicBezTo>
                    <a:lnTo>
                      <a:pt x="2931" y="2957"/>
                    </a:lnTo>
                    <a:cubicBezTo>
                      <a:pt x="2936" y="2893"/>
                      <a:pt x="2912" y="2804"/>
                      <a:pt x="2888" y="2733"/>
                    </a:cubicBezTo>
                    <a:cubicBezTo>
                      <a:pt x="2797" y="2672"/>
                      <a:pt x="2736" y="2642"/>
                      <a:pt x="2645" y="2581"/>
                    </a:cubicBezTo>
                    <a:cubicBezTo>
                      <a:pt x="2584" y="2581"/>
                      <a:pt x="2493" y="2581"/>
                      <a:pt x="2402" y="2672"/>
                    </a:cubicBezTo>
                    <a:cubicBezTo>
                      <a:pt x="2189" y="2854"/>
                      <a:pt x="2007" y="2976"/>
                      <a:pt x="1825" y="3037"/>
                    </a:cubicBezTo>
                    <a:cubicBezTo>
                      <a:pt x="1521" y="3037"/>
                      <a:pt x="1338" y="3037"/>
                      <a:pt x="1186" y="3006"/>
                    </a:cubicBezTo>
                    <a:cubicBezTo>
                      <a:pt x="943" y="2946"/>
                      <a:pt x="791" y="2854"/>
                      <a:pt x="730" y="2672"/>
                    </a:cubicBezTo>
                    <a:cubicBezTo>
                      <a:pt x="609" y="2490"/>
                      <a:pt x="609" y="2247"/>
                      <a:pt x="670" y="1912"/>
                    </a:cubicBezTo>
                    <a:cubicBezTo>
                      <a:pt x="730" y="1760"/>
                      <a:pt x="761" y="1608"/>
                      <a:pt x="822" y="1517"/>
                    </a:cubicBezTo>
                    <a:cubicBezTo>
                      <a:pt x="822" y="1487"/>
                      <a:pt x="882" y="1456"/>
                      <a:pt x="943" y="1335"/>
                    </a:cubicBezTo>
                    <a:cubicBezTo>
                      <a:pt x="1034" y="1213"/>
                      <a:pt x="1095" y="1122"/>
                      <a:pt x="1247" y="909"/>
                    </a:cubicBezTo>
                    <a:cubicBezTo>
                      <a:pt x="1490" y="818"/>
                      <a:pt x="1642" y="727"/>
                      <a:pt x="1794" y="696"/>
                    </a:cubicBezTo>
                    <a:cubicBezTo>
                      <a:pt x="1848" y="661"/>
                      <a:pt x="1922" y="646"/>
                      <a:pt x="1999" y="646"/>
                    </a:cubicBezTo>
                    <a:cubicBezTo>
                      <a:pt x="2053" y="646"/>
                      <a:pt x="2109" y="653"/>
                      <a:pt x="2159" y="666"/>
                    </a:cubicBezTo>
                    <a:cubicBezTo>
                      <a:pt x="2189" y="666"/>
                      <a:pt x="2281" y="666"/>
                      <a:pt x="2341" y="696"/>
                    </a:cubicBezTo>
                    <a:cubicBezTo>
                      <a:pt x="2433" y="696"/>
                      <a:pt x="2493" y="727"/>
                      <a:pt x="2554" y="727"/>
                    </a:cubicBezTo>
                    <a:cubicBezTo>
                      <a:pt x="2584" y="727"/>
                      <a:pt x="2615" y="757"/>
                      <a:pt x="2645" y="757"/>
                    </a:cubicBezTo>
                    <a:lnTo>
                      <a:pt x="2706" y="757"/>
                    </a:lnTo>
                    <a:cubicBezTo>
                      <a:pt x="2750" y="770"/>
                      <a:pt x="2791" y="776"/>
                      <a:pt x="2827" y="776"/>
                    </a:cubicBezTo>
                    <a:cubicBezTo>
                      <a:pt x="2966" y="776"/>
                      <a:pt x="3047" y="689"/>
                      <a:pt x="3071" y="544"/>
                    </a:cubicBezTo>
                    <a:cubicBezTo>
                      <a:pt x="3101" y="423"/>
                      <a:pt x="3101" y="362"/>
                      <a:pt x="3040" y="271"/>
                    </a:cubicBezTo>
                    <a:cubicBezTo>
                      <a:pt x="2949" y="240"/>
                      <a:pt x="2888" y="149"/>
                      <a:pt x="2797" y="119"/>
                    </a:cubicBezTo>
                    <a:cubicBezTo>
                      <a:pt x="2736" y="88"/>
                      <a:pt x="2615" y="88"/>
                      <a:pt x="2554" y="58"/>
                    </a:cubicBezTo>
                    <a:cubicBezTo>
                      <a:pt x="2463" y="58"/>
                      <a:pt x="2402" y="28"/>
                      <a:pt x="2341" y="28"/>
                    </a:cubicBezTo>
                    <a:cubicBezTo>
                      <a:pt x="2260" y="28"/>
                      <a:pt x="2166"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22"/>
              <p:cNvSpPr/>
              <p:nvPr/>
            </p:nvSpPr>
            <p:spPr>
              <a:xfrm>
                <a:off x="31142175" y="20154075"/>
                <a:ext cx="72975" cy="107925"/>
              </a:xfrm>
              <a:custGeom>
                <a:rect b="b" l="l" r="r" t="t"/>
                <a:pathLst>
                  <a:path extrusionOk="0" h="4317" w="2919">
                    <a:moveTo>
                      <a:pt x="1399" y="1"/>
                    </a:moveTo>
                    <a:cubicBezTo>
                      <a:pt x="1126" y="1"/>
                      <a:pt x="974" y="1"/>
                      <a:pt x="943" y="31"/>
                    </a:cubicBezTo>
                    <a:cubicBezTo>
                      <a:pt x="913" y="92"/>
                      <a:pt x="822" y="183"/>
                      <a:pt x="791" y="305"/>
                    </a:cubicBezTo>
                    <a:cubicBezTo>
                      <a:pt x="761" y="457"/>
                      <a:pt x="670" y="548"/>
                      <a:pt x="639" y="760"/>
                    </a:cubicBezTo>
                    <a:lnTo>
                      <a:pt x="457" y="1460"/>
                    </a:lnTo>
                    <a:cubicBezTo>
                      <a:pt x="457" y="1551"/>
                      <a:pt x="457" y="1672"/>
                      <a:pt x="396" y="1824"/>
                    </a:cubicBezTo>
                    <a:cubicBezTo>
                      <a:pt x="366" y="1976"/>
                      <a:pt x="335" y="2068"/>
                      <a:pt x="305" y="2219"/>
                    </a:cubicBezTo>
                    <a:cubicBezTo>
                      <a:pt x="214" y="2371"/>
                      <a:pt x="183" y="2584"/>
                      <a:pt x="153" y="2767"/>
                    </a:cubicBezTo>
                    <a:cubicBezTo>
                      <a:pt x="92" y="2888"/>
                      <a:pt x="92" y="3040"/>
                      <a:pt x="62" y="3192"/>
                    </a:cubicBezTo>
                    <a:cubicBezTo>
                      <a:pt x="31" y="3344"/>
                      <a:pt x="1" y="3526"/>
                      <a:pt x="1" y="3709"/>
                    </a:cubicBezTo>
                    <a:cubicBezTo>
                      <a:pt x="62" y="3830"/>
                      <a:pt x="214" y="3891"/>
                      <a:pt x="487" y="3952"/>
                    </a:cubicBezTo>
                    <a:cubicBezTo>
                      <a:pt x="518" y="3982"/>
                      <a:pt x="578" y="3982"/>
                      <a:pt x="609" y="3982"/>
                    </a:cubicBezTo>
                    <a:cubicBezTo>
                      <a:pt x="639" y="4013"/>
                      <a:pt x="730" y="4013"/>
                      <a:pt x="761" y="4013"/>
                    </a:cubicBezTo>
                    <a:cubicBezTo>
                      <a:pt x="1095" y="4134"/>
                      <a:pt x="1338" y="4165"/>
                      <a:pt x="1369" y="4195"/>
                    </a:cubicBezTo>
                    <a:cubicBezTo>
                      <a:pt x="1521" y="4256"/>
                      <a:pt x="1673" y="4256"/>
                      <a:pt x="1825" y="4286"/>
                    </a:cubicBezTo>
                    <a:cubicBezTo>
                      <a:pt x="1977" y="4317"/>
                      <a:pt x="2098" y="4317"/>
                      <a:pt x="2159" y="4317"/>
                    </a:cubicBezTo>
                    <a:cubicBezTo>
                      <a:pt x="2220" y="4317"/>
                      <a:pt x="2311" y="4317"/>
                      <a:pt x="2402" y="4286"/>
                    </a:cubicBezTo>
                    <a:cubicBezTo>
                      <a:pt x="2433" y="4256"/>
                      <a:pt x="2463" y="4195"/>
                      <a:pt x="2493" y="4104"/>
                    </a:cubicBezTo>
                    <a:cubicBezTo>
                      <a:pt x="2554" y="3952"/>
                      <a:pt x="2493" y="3830"/>
                      <a:pt x="2341" y="3709"/>
                    </a:cubicBezTo>
                    <a:lnTo>
                      <a:pt x="2311" y="3526"/>
                    </a:lnTo>
                    <a:cubicBezTo>
                      <a:pt x="2250" y="3496"/>
                      <a:pt x="2098" y="3496"/>
                      <a:pt x="1946" y="3435"/>
                    </a:cubicBezTo>
                    <a:cubicBezTo>
                      <a:pt x="1825" y="3435"/>
                      <a:pt x="1733" y="3405"/>
                      <a:pt x="1673" y="3405"/>
                    </a:cubicBezTo>
                    <a:lnTo>
                      <a:pt x="1551" y="3405"/>
                    </a:lnTo>
                    <a:cubicBezTo>
                      <a:pt x="1551" y="3405"/>
                      <a:pt x="1490" y="3405"/>
                      <a:pt x="1399" y="3375"/>
                    </a:cubicBezTo>
                    <a:cubicBezTo>
                      <a:pt x="1338" y="3344"/>
                      <a:pt x="1217" y="3344"/>
                      <a:pt x="1126" y="3283"/>
                    </a:cubicBezTo>
                    <a:cubicBezTo>
                      <a:pt x="1034" y="3253"/>
                      <a:pt x="943" y="3253"/>
                      <a:pt x="882" y="3223"/>
                    </a:cubicBezTo>
                    <a:cubicBezTo>
                      <a:pt x="791" y="3223"/>
                      <a:pt x="761" y="3192"/>
                      <a:pt x="730" y="3192"/>
                    </a:cubicBezTo>
                    <a:cubicBezTo>
                      <a:pt x="761" y="3101"/>
                      <a:pt x="761" y="2979"/>
                      <a:pt x="791" y="2919"/>
                    </a:cubicBezTo>
                    <a:cubicBezTo>
                      <a:pt x="791" y="2797"/>
                      <a:pt x="822" y="2767"/>
                      <a:pt x="822" y="2675"/>
                    </a:cubicBezTo>
                    <a:cubicBezTo>
                      <a:pt x="822" y="2615"/>
                      <a:pt x="882" y="2523"/>
                      <a:pt x="882" y="2493"/>
                    </a:cubicBezTo>
                    <a:cubicBezTo>
                      <a:pt x="882" y="2463"/>
                      <a:pt x="913" y="2371"/>
                      <a:pt x="913" y="2341"/>
                    </a:cubicBezTo>
                    <a:cubicBezTo>
                      <a:pt x="943" y="2311"/>
                      <a:pt x="943" y="2280"/>
                      <a:pt x="943" y="2219"/>
                    </a:cubicBezTo>
                    <a:cubicBezTo>
                      <a:pt x="974" y="2189"/>
                      <a:pt x="974" y="2159"/>
                      <a:pt x="974" y="2128"/>
                    </a:cubicBezTo>
                    <a:cubicBezTo>
                      <a:pt x="974" y="2068"/>
                      <a:pt x="974" y="2037"/>
                      <a:pt x="1034" y="2037"/>
                    </a:cubicBezTo>
                    <a:lnTo>
                      <a:pt x="1095" y="2037"/>
                    </a:lnTo>
                    <a:cubicBezTo>
                      <a:pt x="1095" y="2068"/>
                      <a:pt x="1126" y="2068"/>
                      <a:pt x="1186" y="2068"/>
                    </a:cubicBezTo>
                    <a:cubicBezTo>
                      <a:pt x="1217" y="2128"/>
                      <a:pt x="1217" y="2128"/>
                      <a:pt x="1247" y="2128"/>
                    </a:cubicBezTo>
                    <a:cubicBezTo>
                      <a:pt x="1278" y="2159"/>
                      <a:pt x="1338" y="2159"/>
                      <a:pt x="1369" y="2159"/>
                    </a:cubicBezTo>
                    <a:cubicBezTo>
                      <a:pt x="1399" y="2189"/>
                      <a:pt x="1399" y="2189"/>
                      <a:pt x="1429" y="2189"/>
                    </a:cubicBezTo>
                    <a:cubicBezTo>
                      <a:pt x="1521" y="2189"/>
                      <a:pt x="1642" y="2219"/>
                      <a:pt x="1855" y="2280"/>
                    </a:cubicBezTo>
                    <a:cubicBezTo>
                      <a:pt x="1984" y="2302"/>
                      <a:pt x="2098" y="2323"/>
                      <a:pt x="2186" y="2323"/>
                    </a:cubicBezTo>
                    <a:cubicBezTo>
                      <a:pt x="2222" y="2323"/>
                      <a:pt x="2254" y="2320"/>
                      <a:pt x="2281" y="2311"/>
                    </a:cubicBezTo>
                    <a:cubicBezTo>
                      <a:pt x="2341" y="2280"/>
                      <a:pt x="2402" y="2189"/>
                      <a:pt x="2433" y="2068"/>
                    </a:cubicBezTo>
                    <a:cubicBezTo>
                      <a:pt x="2463" y="2007"/>
                      <a:pt x="2463" y="1916"/>
                      <a:pt x="2433" y="1855"/>
                    </a:cubicBezTo>
                    <a:cubicBezTo>
                      <a:pt x="2402" y="1764"/>
                      <a:pt x="2341" y="1733"/>
                      <a:pt x="2281" y="1703"/>
                    </a:cubicBezTo>
                    <a:cubicBezTo>
                      <a:pt x="2250" y="1672"/>
                      <a:pt x="2129" y="1612"/>
                      <a:pt x="2037" y="1612"/>
                    </a:cubicBezTo>
                    <a:cubicBezTo>
                      <a:pt x="1946" y="1612"/>
                      <a:pt x="1855" y="1612"/>
                      <a:pt x="1733" y="1581"/>
                    </a:cubicBezTo>
                    <a:cubicBezTo>
                      <a:pt x="1673" y="1551"/>
                      <a:pt x="1581" y="1551"/>
                      <a:pt x="1521" y="1551"/>
                    </a:cubicBezTo>
                    <a:cubicBezTo>
                      <a:pt x="1399" y="1551"/>
                      <a:pt x="1278" y="1520"/>
                      <a:pt x="1126" y="1520"/>
                    </a:cubicBezTo>
                    <a:lnTo>
                      <a:pt x="1126" y="1399"/>
                    </a:lnTo>
                    <a:cubicBezTo>
                      <a:pt x="1186" y="1368"/>
                      <a:pt x="1186" y="1308"/>
                      <a:pt x="1186" y="1277"/>
                    </a:cubicBezTo>
                    <a:cubicBezTo>
                      <a:pt x="1217" y="1247"/>
                      <a:pt x="1217" y="1247"/>
                      <a:pt x="1217" y="1216"/>
                    </a:cubicBezTo>
                    <a:cubicBezTo>
                      <a:pt x="1247" y="1156"/>
                      <a:pt x="1247" y="1156"/>
                      <a:pt x="1247" y="1125"/>
                    </a:cubicBezTo>
                    <a:lnTo>
                      <a:pt x="1247" y="1095"/>
                    </a:lnTo>
                    <a:cubicBezTo>
                      <a:pt x="1247" y="1064"/>
                      <a:pt x="1278" y="1004"/>
                      <a:pt x="1278" y="943"/>
                    </a:cubicBezTo>
                    <a:cubicBezTo>
                      <a:pt x="1308" y="852"/>
                      <a:pt x="1308" y="791"/>
                      <a:pt x="1369" y="760"/>
                    </a:cubicBezTo>
                    <a:cubicBezTo>
                      <a:pt x="1399" y="669"/>
                      <a:pt x="1399" y="669"/>
                      <a:pt x="1429" y="639"/>
                    </a:cubicBezTo>
                    <a:cubicBezTo>
                      <a:pt x="1521" y="624"/>
                      <a:pt x="1604" y="616"/>
                      <a:pt x="1680" y="616"/>
                    </a:cubicBezTo>
                    <a:cubicBezTo>
                      <a:pt x="1756" y="616"/>
                      <a:pt x="1825" y="624"/>
                      <a:pt x="1885" y="639"/>
                    </a:cubicBezTo>
                    <a:lnTo>
                      <a:pt x="1916" y="639"/>
                    </a:lnTo>
                    <a:cubicBezTo>
                      <a:pt x="2007" y="639"/>
                      <a:pt x="2159" y="639"/>
                      <a:pt x="2341" y="669"/>
                    </a:cubicBezTo>
                    <a:cubicBezTo>
                      <a:pt x="2493" y="700"/>
                      <a:pt x="2585" y="700"/>
                      <a:pt x="2645" y="700"/>
                    </a:cubicBezTo>
                    <a:cubicBezTo>
                      <a:pt x="2737" y="700"/>
                      <a:pt x="2767" y="700"/>
                      <a:pt x="2797" y="669"/>
                    </a:cubicBezTo>
                    <a:cubicBezTo>
                      <a:pt x="2828" y="669"/>
                      <a:pt x="2888" y="639"/>
                      <a:pt x="2888" y="609"/>
                    </a:cubicBezTo>
                    <a:cubicBezTo>
                      <a:pt x="2888" y="548"/>
                      <a:pt x="2919" y="517"/>
                      <a:pt x="2919" y="487"/>
                    </a:cubicBezTo>
                    <a:cubicBezTo>
                      <a:pt x="2919" y="365"/>
                      <a:pt x="2919" y="305"/>
                      <a:pt x="2888" y="213"/>
                    </a:cubicBezTo>
                    <a:cubicBezTo>
                      <a:pt x="2828" y="153"/>
                      <a:pt x="2767" y="61"/>
                      <a:pt x="2737" y="61"/>
                    </a:cubicBezTo>
                    <a:lnTo>
                      <a:pt x="2585" y="61"/>
                    </a:lnTo>
                    <a:cubicBezTo>
                      <a:pt x="2493" y="61"/>
                      <a:pt x="2433" y="31"/>
                      <a:pt x="2311" y="31"/>
                    </a:cubicBezTo>
                    <a:cubicBezTo>
                      <a:pt x="2220" y="31"/>
                      <a:pt x="2129" y="1"/>
                      <a:pt x="20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22"/>
              <p:cNvSpPr/>
              <p:nvPr/>
            </p:nvSpPr>
            <p:spPr>
              <a:xfrm>
                <a:off x="31215125" y="20178125"/>
                <a:ext cx="79475" cy="105150"/>
              </a:xfrm>
              <a:custGeom>
                <a:rect b="b" l="l" r="r" t="t"/>
                <a:pathLst>
                  <a:path extrusionOk="0" h="4206" w="3179">
                    <a:moveTo>
                      <a:pt x="2068" y="802"/>
                    </a:moveTo>
                    <a:cubicBezTo>
                      <a:pt x="2098" y="954"/>
                      <a:pt x="2129" y="1106"/>
                      <a:pt x="2159" y="1227"/>
                    </a:cubicBezTo>
                    <a:cubicBezTo>
                      <a:pt x="2220" y="1349"/>
                      <a:pt x="2220" y="1470"/>
                      <a:pt x="2250" y="1531"/>
                    </a:cubicBezTo>
                    <a:cubicBezTo>
                      <a:pt x="2250" y="1622"/>
                      <a:pt x="2281" y="1713"/>
                      <a:pt x="2281" y="1805"/>
                    </a:cubicBezTo>
                    <a:cubicBezTo>
                      <a:pt x="2281" y="1865"/>
                      <a:pt x="2311" y="1987"/>
                      <a:pt x="2311" y="2109"/>
                    </a:cubicBezTo>
                    <a:cubicBezTo>
                      <a:pt x="2281" y="2109"/>
                      <a:pt x="2159" y="2109"/>
                      <a:pt x="2098" y="2048"/>
                    </a:cubicBezTo>
                    <a:cubicBezTo>
                      <a:pt x="1977" y="2017"/>
                      <a:pt x="1855" y="2017"/>
                      <a:pt x="1794" y="2017"/>
                    </a:cubicBezTo>
                    <a:cubicBezTo>
                      <a:pt x="1764" y="1987"/>
                      <a:pt x="1764" y="1987"/>
                      <a:pt x="1703" y="1987"/>
                    </a:cubicBezTo>
                    <a:lnTo>
                      <a:pt x="1338" y="1987"/>
                    </a:lnTo>
                    <a:cubicBezTo>
                      <a:pt x="1399" y="1774"/>
                      <a:pt x="1521" y="1561"/>
                      <a:pt x="1673" y="1409"/>
                    </a:cubicBezTo>
                    <a:cubicBezTo>
                      <a:pt x="1794" y="1197"/>
                      <a:pt x="1916" y="1014"/>
                      <a:pt x="2068" y="802"/>
                    </a:cubicBezTo>
                    <a:close/>
                    <a:moveTo>
                      <a:pt x="3178" y="4098"/>
                    </a:moveTo>
                    <a:cubicBezTo>
                      <a:pt x="3176" y="4098"/>
                      <a:pt x="3147" y="4121"/>
                      <a:pt x="3062" y="4189"/>
                    </a:cubicBezTo>
                    <a:lnTo>
                      <a:pt x="3062" y="4189"/>
                    </a:lnTo>
                    <a:cubicBezTo>
                      <a:pt x="3112" y="4173"/>
                      <a:pt x="3147" y="4144"/>
                      <a:pt x="3162" y="4115"/>
                    </a:cubicBezTo>
                    <a:cubicBezTo>
                      <a:pt x="3172" y="4105"/>
                      <a:pt x="3179" y="4098"/>
                      <a:pt x="3178" y="4098"/>
                    </a:cubicBezTo>
                    <a:close/>
                    <a:moveTo>
                      <a:pt x="1941" y="1"/>
                    </a:moveTo>
                    <a:cubicBezTo>
                      <a:pt x="1814" y="1"/>
                      <a:pt x="1743" y="45"/>
                      <a:pt x="1673" y="163"/>
                    </a:cubicBezTo>
                    <a:cubicBezTo>
                      <a:pt x="1673" y="194"/>
                      <a:pt x="1642" y="285"/>
                      <a:pt x="1551" y="346"/>
                    </a:cubicBezTo>
                    <a:cubicBezTo>
                      <a:pt x="1521" y="437"/>
                      <a:pt x="1460" y="498"/>
                      <a:pt x="1369" y="619"/>
                    </a:cubicBezTo>
                    <a:cubicBezTo>
                      <a:pt x="1308" y="710"/>
                      <a:pt x="1247" y="802"/>
                      <a:pt x="1186" y="893"/>
                    </a:cubicBezTo>
                    <a:lnTo>
                      <a:pt x="1065" y="1106"/>
                    </a:lnTo>
                    <a:lnTo>
                      <a:pt x="730" y="1683"/>
                    </a:lnTo>
                    <a:cubicBezTo>
                      <a:pt x="730" y="1683"/>
                      <a:pt x="730" y="1713"/>
                      <a:pt x="700" y="1774"/>
                    </a:cubicBezTo>
                    <a:cubicBezTo>
                      <a:pt x="639" y="1805"/>
                      <a:pt x="609" y="1865"/>
                      <a:pt x="578" y="1957"/>
                    </a:cubicBezTo>
                    <a:cubicBezTo>
                      <a:pt x="548" y="2048"/>
                      <a:pt x="487" y="2139"/>
                      <a:pt x="457" y="2230"/>
                    </a:cubicBezTo>
                    <a:cubicBezTo>
                      <a:pt x="426" y="2291"/>
                      <a:pt x="396" y="2382"/>
                      <a:pt x="396" y="2443"/>
                    </a:cubicBezTo>
                    <a:lnTo>
                      <a:pt x="396" y="2504"/>
                    </a:lnTo>
                    <a:cubicBezTo>
                      <a:pt x="183" y="2960"/>
                      <a:pt x="92" y="3233"/>
                      <a:pt x="31" y="3324"/>
                    </a:cubicBezTo>
                    <a:cubicBezTo>
                      <a:pt x="1" y="3355"/>
                      <a:pt x="31" y="3385"/>
                      <a:pt x="92" y="3416"/>
                    </a:cubicBezTo>
                    <a:cubicBezTo>
                      <a:pt x="122" y="3476"/>
                      <a:pt x="183" y="3507"/>
                      <a:pt x="274" y="3507"/>
                    </a:cubicBezTo>
                    <a:lnTo>
                      <a:pt x="457" y="3507"/>
                    </a:lnTo>
                    <a:cubicBezTo>
                      <a:pt x="487" y="3507"/>
                      <a:pt x="548" y="3476"/>
                      <a:pt x="578" y="3416"/>
                    </a:cubicBezTo>
                    <a:cubicBezTo>
                      <a:pt x="639" y="3264"/>
                      <a:pt x="730" y="3142"/>
                      <a:pt x="791" y="3020"/>
                    </a:cubicBezTo>
                    <a:cubicBezTo>
                      <a:pt x="852" y="2868"/>
                      <a:pt x="913" y="2747"/>
                      <a:pt x="943" y="2625"/>
                    </a:cubicBezTo>
                    <a:cubicBezTo>
                      <a:pt x="1034" y="2595"/>
                      <a:pt x="1156" y="2595"/>
                      <a:pt x="1247" y="2595"/>
                    </a:cubicBezTo>
                    <a:cubicBezTo>
                      <a:pt x="1369" y="2595"/>
                      <a:pt x="1521" y="2625"/>
                      <a:pt x="1673" y="2625"/>
                    </a:cubicBezTo>
                    <a:cubicBezTo>
                      <a:pt x="1825" y="2625"/>
                      <a:pt x="1977" y="2656"/>
                      <a:pt x="2098" y="2656"/>
                    </a:cubicBezTo>
                    <a:cubicBezTo>
                      <a:pt x="2220" y="2656"/>
                      <a:pt x="2311" y="2716"/>
                      <a:pt x="2402" y="2716"/>
                    </a:cubicBezTo>
                    <a:cubicBezTo>
                      <a:pt x="2433" y="2747"/>
                      <a:pt x="2463" y="2808"/>
                      <a:pt x="2463" y="2899"/>
                    </a:cubicBezTo>
                    <a:lnTo>
                      <a:pt x="2463" y="3324"/>
                    </a:lnTo>
                    <a:cubicBezTo>
                      <a:pt x="2524" y="3476"/>
                      <a:pt x="2554" y="3628"/>
                      <a:pt x="2554" y="3720"/>
                    </a:cubicBezTo>
                    <a:cubicBezTo>
                      <a:pt x="2585" y="3841"/>
                      <a:pt x="2585" y="3963"/>
                      <a:pt x="2585" y="4023"/>
                    </a:cubicBezTo>
                    <a:cubicBezTo>
                      <a:pt x="2615" y="4115"/>
                      <a:pt x="2736" y="4145"/>
                      <a:pt x="2858" y="4175"/>
                    </a:cubicBezTo>
                    <a:cubicBezTo>
                      <a:pt x="2903" y="4193"/>
                      <a:pt x="2944" y="4201"/>
                      <a:pt x="2982" y="4201"/>
                    </a:cubicBezTo>
                    <a:cubicBezTo>
                      <a:pt x="3003" y="4201"/>
                      <a:pt x="3022" y="4198"/>
                      <a:pt x="3040" y="4194"/>
                    </a:cubicBezTo>
                    <a:lnTo>
                      <a:pt x="3040" y="4194"/>
                    </a:lnTo>
                    <a:lnTo>
                      <a:pt x="3040" y="4206"/>
                    </a:lnTo>
                    <a:cubicBezTo>
                      <a:pt x="3048" y="4200"/>
                      <a:pt x="3055" y="4194"/>
                      <a:pt x="3062" y="4189"/>
                    </a:cubicBezTo>
                    <a:lnTo>
                      <a:pt x="3062" y="4189"/>
                    </a:lnTo>
                    <a:cubicBezTo>
                      <a:pt x="3055" y="4191"/>
                      <a:pt x="3048" y="4193"/>
                      <a:pt x="3040" y="4194"/>
                    </a:cubicBezTo>
                    <a:lnTo>
                      <a:pt x="3040" y="4194"/>
                    </a:lnTo>
                    <a:lnTo>
                      <a:pt x="3040" y="4054"/>
                    </a:lnTo>
                    <a:lnTo>
                      <a:pt x="3040" y="3811"/>
                    </a:lnTo>
                    <a:lnTo>
                      <a:pt x="3040" y="3598"/>
                    </a:lnTo>
                    <a:lnTo>
                      <a:pt x="3040" y="3446"/>
                    </a:lnTo>
                    <a:cubicBezTo>
                      <a:pt x="3010" y="3385"/>
                      <a:pt x="3010" y="3324"/>
                      <a:pt x="3010" y="3233"/>
                    </a:cubicBezTo>
                    <a:cubicBezTo>
                      <a:pt x="2949" y="3142"/>
                      <a:pt x="2949" y="3051"/>
                      <a:pt x="2949" y="2929"/>
                    </a:cubicBezTo>
                    <a:cubicBezTo>
                      <a:pt x="2949" y="2838"/>
                      <a:pt x="2919" y="2716"/>
                      <a:pt x="2919" y="2595"/>
                    </a:cubicBezTo>
                    <a:cubicBezTo>
                      <a:pt x="2919" y="2473"/>
                      <a:pt x="2888" y="2413"/>
                      <a:pt x="2858" y="2321"/>
                    </a:cubicBezTo>
                    <a:cubicBezTo>
                      <a:pt x="2797" y="2169"/>
                      <a:pt x="2767" y="2017"/>
                      <a:pt x="2736" y="1926"/>
                    </a:cubicBezTo>
                    <a:cubicBezTo>
                      <a:pt x="2706" y="1774"/>
                      <a:pt x="2676" y="1683"/>
                      <a:pt x="2676" y="1561"/>
                    </a:cubicBezTo>
                    <a:cubicBezTo>
                      <a:pt x="2676" y="1531"/>
                      <a:pt x="2615" y="1501"/>
                      <a:pt x="2615" y="1409"/>
                    </a:cubicBezTo>
                    <a:cubicBezTo>
                      <a:pt x="2585" y="1349"/>
                      <a:pt x="2585" y="1257"/>
                      <a:pt x="2554" y="1166"/>
                    </a:cubicBezTo>
                    <a:cubicBezTo>
                      <a:pt x="2554" y="1045"/>
                      <a:pt x="2524" y="954"/>
                      <a:pt x="2463" y="862"/>
                    </a:cubicBezTo>
                    <a:cubicBezTo>
                      <a:pt x="2463" y="741"/>
                      <a:pt x="2433" y="619"/>
                      <a:pt x="2402" y="558"/>
                    </a:cubicBezTo>
                    <a:cubicBezTo>
                      <a:pt x="2402" y="467"/>
                      <a:pt x="2372" y="346"/>
                      <a:pt x="2311" y="254"/>
                    </a:cubicBezTo>
                    <a:cubicBezTo>
                      <a:pt x="2281" y="133"/>
                      <a:pt x="2220" y="42"/>
                      <a:pt x="2068" y="11"/>
                    </a:cubicBezTo>
                    <a:cubicBezTo>
                      <a:pt x="2020" y="4"/>
                      <a:pt x="1978" y="1"/>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22"/>
              <p:cNvSpPr/>
              <p:nvPr/>
            </p:nvSpPr>
            <p:spPr>
              <a:xfrm>
                <a:off x="31316950" y="20194075"/>
                <a:ext cx="91225" cy="100600"/>
              </a:xfrm>
              <a:custGeom>
                <a:rect b="b" l="l" r="r" t="t"/>
                <a:pathLst>
                  <a:path extrusionOk="0" h="4024" w="3649">
                    <a:moveTo>
                      <a:pt x="1318" y="1"/>
                    </a:moveTo>
                    <a:cubicBezTo>
                      <a:pt x="1195" y="1"/>
                      <a:pt x="1066" y="40"/>
                      <a:pt x="974" y="133"/>
                    </a:cubicBezTo>
                    <a:cubicBezTo>
                      <a:pt x="974" y="164"/>
                      <a:pt x="943" y="255"/>
                      <a:pt x="913" y="376"/>
                    </a:cubicBezTo>
                    <a:lnTo>
                      <a:pt x="791" y="711"/>
                    </a:lnTo>
                    <a:lnTo>
                      <a:pt x="670" y="1045"/>
                    </a:lnTo>
                    <a:cubicBezTo>
                      <a:pt x="639" y="1167"/>
                      <a:pt x="639" y="1227"/>
                      <a:pt x="609" y="1288"/>
                    </a:cubicBezTo>
                    <a:cubicBezTo>
                      <a:pt x="518" y="1471"/>
                      <a:pt x="487" y="1653"/>
                      <a:pt x="457" y="1775"/>
                    </a:cubicBezTo>
                    <a:cubicBezTo>
                      <a:pt x="366" y="1896"/>
                      <a:pt x="366" y="1987"/>
                      <a:pt x="335" y="2078"/>
                    </a:cubicBezTo>
                    <a:cubicBezTo>
                      <a:pt x="183" y="2504"/>
                      <a:pt x="62" y="2747"/>
                      <a:pt x="1" y="2960"/>
                    </a:cubicBezTo>
                    <a:cubicBezTo>
                      <a:pt x="1" y="3142"/>
                      <a:pt x="62" y="3264"/>
                      <a:pt x="214" y="3294"/>
                    </a:cubicBezTo>
                    <a:cubicBezTo>
                      <a:pt x="248" y="3301"/>
                      <a:pt x="280" y="3305"/>
                      <a:pt x="312" y="3305"/>
                    </a:cubicBezTo>
                    <a:cubicBezTo>
                      <a:pt x="420" y="3305"/>
                      <a:pt x="515" y="3260"/>
                      <a:pt x="609" y="3142"/>
                    </a:cubicBezTo>
                    <a:cubicBezTo>
                      <a:pt x="609" y="3142"/>
                      <a:pt x="609" y="3112"/>
                      <a:pt x="639" y="3021"/>
                    </a:cubicBezTo>
                    <a:cubicBezTo>
                      <a:pt x="670" y="2990"/>
                      <a:pt x="730" y="2899"/>
                      <a:pt x="761" y="2838"/>
                    </a:cubicBezTo>
                    <a:lnTo>
                      <a:pt x="882" y="2595"/>
                    </a:lnTo>
                    <a:cubicBezTo>
                      <a:pt x="913" y="2534"/>
                      <a:pt x="943" y="2504"/>
                      <a:pt x="943" y="2443"/>
                    </a:cubicBezTo>
                    <a:lnTo>
                      <a:pt x="943" y="2413"/>
                    </a:lnTo>
                    <a:cubicBezTo>
                      <a:pt x="943" y="2382"/>
                      <a:pt x="943" y="2291"/>
                      <a:pt x="974" y="2230"/>
                    </a:cubicBezTo>
                    <a:cubicBezTo>
                      <a:pt x="1034" y="2139"/>
                      <a:pt x="1034" y="2078"/>
                      <a:pt x="1065" y="1987"/>
                    </a:cubicBezTo>
                    <a:cubicBezTo>
                      <a:pt x="1095" y="1926"/>
                      <a:pt x="1095" y="1835"/>
                      <a:pt x="1126" y="1775"/>
                    </a:cubicBezTo>
                    <a:cubicBezTo>
                      <a:pt x="1156" y="1683"/>
                      <a:pt x="1217" y="1623"/>
                      <a:pt x="1217" y="1592"/>
                    </a:cubicBezTo>
                    <a:cubicBezTo>
                      <a:pt x="1217" y="1531"/>
                      <a:pt x="1278" y="1379"/>
                      <a:pt x="1308" y="1167"/>
                    </a:cubicBezTo>
                    <a:cubicBezTo>
                      <a:pt x="1369" y="1288"/>
                      <a:pt x="1399" y="1379"/>
                      <a:pt x="1430" y="1471"/>
                    </a:cubicBezTo>
                    <a:cubicBezTo>
                      <a:pt x="1490" y="1531"/>
                      <a:pt x="1521" y="1623"/>
                      <a:pt x="1551" y="1653"/>
                    </a:cubicBezTo>
                    <a:cubicBezTo>
                      <a:pt x="1551" y="1645"/>
                      <a:pt x="1551" y="1642"/>
                      <a:pt x="1552" y="1642"/>
                    </a:cubicBezTo>
                    <a:cubicBezTo>
                      <a:pt x="1553" y="1642"/>
                      <a:pt x="1559" y="1676"/>
                      <a:pt x="1581" y="1744"/>
                    </a:cubicBezTo>
                    <a:cubicBezTo>
                      <a:pt x="1581" y="1805"/>
                      <a:pt x="1642" y="1896"/>
                      <a:pt x="1673" y="1957"/>
                    </a:cubicBezTo>
                    <a:cubicBezTo>
                      <a:pt x="1703" y="2078"/>
                      <a:pt x="1733" y="2139"/>
                      <a:pt x="1794" y="2230"/>
                    </a:cubicBezTo>
                    <a:cubicBezTo>
                      <a:pt x="1825" y="2291"/>
                      <a:pt x="1825" y="2352"/>
                      <a:pt x="1855" y="2382"/>
                    </a:cubicBezTo>
                    <a:cubicBezTo>
                      <a:pt x="1946" y="2534"/>
                      <a:pt x="1977" y="2656"/>
                      <a:pt x="2007" y="2747"/>
                    </a:cubicBezTo>
                    <a:cubicBezTo>
                      <a:pt x="2037" y="2838"/>
                      <a:pt x="2068" y="2899"/>
                      <a:pt x="2068" y="2990"/>
                    </a:cubicBezTo>
                    <a:cubicBezTo>
                      <a:pt x="2311" y="3477"/>
                      <a:pt x="2433" y="3750"/>
                      <a:pt x="2433" y="3811"/>
                    </a:cubicBezTo>
                    <a:cubicBezTo>
                      <a:pt x="2493" y="3902"/>
                      <a:pt x="2615" y="3963"/>
                      <a:pt x="2737" y="4024"/>
                    </a:cubicBezTo>
                    <a:cubicBezTo>
                      <a:pt x="2767" y="4024"/>
                      <a:pt x="2858" y="4024"/>
                      <a:pt x="2888" y="3963"/>
                    </a:cubicBezTo>
                    <a:cubicBezTo>
                      <a:pt x="2919" y="3963"/>
                      <a:pt x="2949" y="3902"/>
                      <a:pt x="3010" y="3872"/>
                    </a:cubicBezTo>
                    <a:cubicBezTo>
                      <a:pt x="3040" y="3811"/>
                      <a:pt x="3071" y="3750"/>
                      <a:pt x="3071" y="3720"/>
                    </a:cubicBezTo>
                    <a:cubicBezTo>
                      <a:pt x="3071" y="3659"/>
                      <a:pt x="3101" y="3598"/>
                      <a:pt x="3101" y="3568"/>
                    </a:cubicBezTo>
                    <a:lnTo>
                      <a:pt x="3162" y="3446"/>
                    </a:lnTo>
                    <a:cubicBezTo>
                      <a:pt x="3223" y="3264"/>
                      <a:pt x="3253" y="3112"/>
                      <a:pt x="3314" y="2899"/>
                    </a:cubicBezTo>
                    <a:lnTo>
                      <a:pt x="3344" y="2717"/>
                    </a:lnTo>
                    <a:lnTo>
                      <a:pt x="3496" y="1805"/>
                    </a:lnTo>
                    <a:cubicBezTo>
                      <a:pt x="3527" y="1531"/>
                      <a:pt x="3527" y="1319"/>
                      <a:pt x="3557" y="1075"/>
                    </a:cubicBezTo>
                    <a:cubicBezTo>
                      <a:pt x="3588" y="863"/>
                      <a:pt x="3588" y="680"/>
                      <a:pt x="3648" y="528"/>
                    </a:cubicBezTo>
                    <a:cubicBezTo>
                      <a:pt x="3648" y="376"/>
                      <a:pt x="3527" y="255"/>
                      <a:pt x="3375" y="224"/>
                    </a:cubicBezTo>
                    <a:cubicBezTo>
                      <a:pt x="3344" y="212"/>
                      <a:pt x="3314" y="206"/>
                      <a:pt x="3285" y="206"/>
                    </a:cubicBezTo>
                    <a:cubicBezTo>
                      <a:pt x="3173" y="206"/>
                      <a:pt x="3076" y="298"/>
                      <a:pt x="2980" y="468"/>
                    </a:cubicBezTo>
                    <a:cubicBezTo>
                      <a:pt x="2980" y="559"/>
                      <a:pt x="2949" y="680"/>
                      <a:pt x="2949" y="832"/>
                    </a:cubicBezTo>
                    <a:cubicBezTo>
                      <a:pt x="2919" y="984"/>
                      <a:pt x="2919" y="1167"/>
                      <a:pt x="2888" y="1349"/>
                    </a:cubicBezTo>
                    <a:lnTo>
                      <a:pt x="2888" y="1379"/>
                    </a:lnTo>
                    <a:lnTo>
                      <a:pt x="2888" y="1440"/>
                    </a:lnTo>
                    <a:cubicBezTo>
                      <a:pt x="2828" y="1471"/>
                      <a:pt x="2828" y="1501"/>
                      <a:pt x="2828" y="1592"/>
                    </a:cubicBezTo>
                    <a:cubicBezTo>
                      <a:pt x="2797" y="1653"/>
                      <a:pt x="2797" y="1683"/>
                      <a:pt x="2797" y="1775"/>
                    </a:cubicBezTo>
                    <a:lnTo>
                      <a:pt x="2797" y="1957"/>
                    </a:lnTo>
                    <a:lnTo>
                      <a:pt x="2797" y="2048"/>
                    </a:lnTo>
                    <a:cubicBezTo>
                      <a:pt x="2797" y="2078"/>
                      <a:pt x="2767" y="2078"/>
                      <a:pt x="2767" y="2109"/>
                    </a:cubicBezTo>
                    <a:cubicBezTo>
                      <a:pt x="2767" y="2170"/>
                      <a:pt x="2737" y="2291"/>
                      <a:pt x="2706" y="2504"/>
                    </a:cubicBezTo>
                    <a:lnTo>
                      <a:pt x="2645" y="2686"/>
                    </a:lnTo>
                    <a:cubicBezTo>
                      <a:pt x="2585" y="2443"/>
                      <a:pt x="2493" y="2261"/>
                      <a:pt x="2433" y="2078"/>
                    </a:cubicBezTo>
                    <a:cubicBezTo>
                      <a:pt x="2341" y="1896"/>
                      <a:pt x="2281" y="1683"/>
                      <a:pt x="2189" y="1531"/>
                    </a:cubicBezTo>
                    <a:cubicBezTo>
                      <a:pt x="2098" y="1349"/>
                      <a:pt x="2037" y="1197"/>
                      <a:pt x="1977" y="1075"/>
                    </a:cubicBezTo>
                    <a:cubicBezTo>
                      <a:pt x="1885" y="984"/>
                      <a:pt x="1855" y="863"/>
                      <a:pt x="1825" y="771"/>
                    </a:cubicBezTo>
                    <a:cubicBezTo>
                      <a:pt x="1825" y="711"/>
                      <a:pt x="1794" y="619"/>
                      <a:pt x="1733" y="559"/>
                    </a:cubicBezTo>
                    <a:lnTo>
                      <a:pt x="1642" y="316"/>
                    </a:lnTo>
                    <a:cubicBezTo>
                      <a:pt x="1581" y="255"/>
                      <a:pt x="1551" y="164"/>
                      <a:pt x="1521" y="133"/>
                    </a:cubicBezTo>
                    <a:cubicBezTo>
                      <a:pt x="1490" y="72"/>
                      <a:pt x="1490" y="12"/>
                      <a:pt x="1430" y="12"/>
                    </a:cubicBezTo>
                    <a:cubicBezTo>
                      <a:pt x="1394" y="4"/>
                      <a:pt x="1356" y="1"/>
                      <a:pt x="13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22"/>
              <p:cNvSpPr/>
              <p:nvPr/>
            </p:nvSpPr>
            <p:spPr>
              <a:xfrm>
                <a:off x="30811625" y="20215625"/>
                <a:ext cx="34225" cy="59300"/>
              </a:xfrm>
              <a:custGeom>
                <a:rect b="b" l="l" r="r" t="t"/>
                <a:pathLst>
                  <a:path extrusionOk="0" h="2372" w="1369">
                    <a:moveTo>
                      <a:pt x="913" y="1"/>
                    </a:moveTo>
                    <a:cubicBezTo>
                      <a:pt x="821" y="1"/>
                      <a:pt x="791" y="31"/>
                      <a:pt x="761" y="61"/>
                    </a:cubicBezTo>
                    <a:cubicBezTo>
                      <a:pt x="700" y="122"/>
                      <a:pt x="669" y="183"/>
                      <a:pt x="639" y="274"/>
                    </a:cubicBezTo>
                    <a:cubicBezTo>
                      <a:pt x="609" y="335"/>
                      <a:pt x="548" y="426"/>
                      <a:pt x="548" y="487"/>
                    </a:cubicBezTo>
                    <a:cubicBezTo>
                      <a:pt x="548" y="548"/>
                      <a:pt x="517" y="639"/>
                      <a:pt x="517" y="730"/>
                    </a:cubicBezTo>
                    <a:lnTo>
                      <a:pt x="214" y="730"/>
                    </a:lnTo>
                    <a:cubicBezTo>
                      <a:pt x="153" y="761"/>
                      <a:pt x="122" y="761"/>
                      <a:pt x="62" y="791"/>
                    </a:cubicBezTo>
                    <a:cubicBezTo>
                      <a:pt x="62" y="821"/>
                      <a:pt x="31" y="882"/>
                      <a:pt x="31" y="913"/>
                    </a:cubicBezTo>
                    <a:cubicBezTo>
                      <a:pt x="1" y="973"/>
                      <a:pt x="31" y="1034"/>
                      <a:pt x="62" y="1064"/>
                    </a:cubicBezTo>
                    <a:cubicBezTo>
                      <a:pt x="122" y="1095"/>
                      <a:pt x="153" y="1125"/>
                      <a:pt x="214" y="1125"/>
                    </a:cubicBezTo>
                    <a:cubicBezTo>
                      <a:pt x="305" y="1095"/>
                      <a:pt x="426" y="1095"/>
                      <a:pt x="457" y="1095"/>
                    </a:cubicBezTo>
                    <a:cubicBezTo>
                      <a:pt x="426" y="1156"/>
                      <a:pt x="426" y="1247"/>
                      <a:pt x="426" y="1277"/>
                    </a:cubicBezTo>
                    <a:lnTo>
                      <a:pt x="426" y="1399"/>
                    </a:lnTo>
                    <a:lnTo>
                      <a:pt x="426" y="1520"/>
                    </a:lnTo>
                    <a:cubicBezTo>
                      <a:pt x="366" y="1551"/>
                      <a:pt x="366" y="1642"/>
                      <a:pt x="366" y="1703"/>
                    </a:cubicBezTo>
                    <a:lnTo>
                      <a:pt x="366" y="1946"/>
                    </a:lnTo>
                    <a:cubicBezTo>
                      <a:pt x="366" y="2007"/>
                      <a:pt x="366" y="2098"/>
                      <a:pt x="426" y="2159"/>
                    </a:cubicBezTo>
                    <a:lnTo>
                      <a:pt x="487" y="2250"/>
                    </a:lnTo>
                    <a:cubicBezTo>
                      <a:pt x="517" y="2280"/>
                      <a:pt x="578" y="2280"/>
                      <a:pt x="609" y="2311"/>
                    </a:cubicBezTo>
                    <a:cubicBezTo>
                      <a:pt x="639" y="2311"/>
                      <a:pt x="669" y="2341"/>
                      <a:pt x="730" y="2341"/>
                    </a:cubicBezTo>
                    <a:cubicBezTo>
                      <a:pt x="761" y="2371"/>
                      <a:pt x="791" y="2371"/>
                      <a:pt x="791" y="2371"/>
                    </a:cubicBezTo>
                    <a:cubicBezTo>
                      <a:pt x="882" y="2371"/>
                      <a:pt x="913" y="2371"/>
                      <a:pt x="943" y="2341"/>
                    </a:cubicBezTo>
                    <a:cubicBezTo>
                      <a:pt x="973" y="2311"/>
                      <a:pt x="1034" y="2280"/>
                      <a:pt x="1034" y="2220"/>
                    </a:cubicBezTo>
                    <a:cubicBezTo>
                      <a:pt x="1034" y="2159"/>
                      <a:pt x="973" y="2068"/>
                      <a:pt x="913" y="2037"/>
                    </a:cubicBezTo>
                    <a:lnTo>
                      <a:pt x="791" y="2007"/>
                    </a:lnTo>
                    <a:cubicBezTo>
                      <a:pt x="791" y="1976"/>
                      <a:pt x="761" y="1976"/>
                      <a:pt x="761" y="1916"/>
                    </a:cubicBezTo>
                    <a:lnTo>
                      <a:pt x="761" y="1824"/>
                    </a:lnTo>
                    <a:lnTo>
                      <a:pt x="791" y="1612"/>
                    </a:lnTo>
                    <a:lnTo>
                      <a:pt x="791" y="1581"/>
                    </a:lnTo>
                    <a:lnTo>
                      <a:pt x="791" y="1551"/>
                    </a:lnTo>
                    <a:cubicBezTo>
                      <a:pt x="791" y="1429"/>
                      <a:pt x="821" y="1368"/>
                      <a:pt x="821" y="1277"/>
                    </a:cubicBezTo>
                    <a:cubicBezTo>
                      <a:pt x="821" y="1216"/>
                      <a:pt x="852" y="1125"/>
                      <a:pt x="852" y="1095"/>
                    </a:cubicBezTo>
                    <a:lnTo>
                      <a:pt x="1217" y="1095"/>
                    </a:lnTo>
                    <a:cubicBezTo>
                      <a:pt x="1277" y="1095"/>
                      <a:pt x="1369" y="1034"/>
                      <a:pt x="1369" y="913"/>
                    </a:cubicBezTo>
                    <a:cubicBezTo>
                      <a:pt x="1369" y="821"/>
                      <a:pt x="1369" y="791"/>
                      <a:pt x="1338" y="761"/>
                    </a:cubicBezTo>
                    <a:cubicBezTo>
                      <a:pt x="1277" y="730"/>
                      <a:pt x="1247" y="730"/>
                      <a:pt x="1156" y="669"/>
                    </a:cubicBezTo>
                    <a:lnTo>
                      <a:pt x="973" y="669"/>
                    </a:lnTo>
                    <a:lnTo>
                      <a:pt x="1004" y="487"/>
                    </a:lnTo>
                    <a:lnTo>
                      <a:pt x="1004" y="426"/>
                    </a:lnTo>
                    <a:cubicBezTo>
                      <a:pt x="1004" y="365"/>
                      <a:pt x="1065" y="335"/>
                      <a:pt x="1065" y="305"/>
                    </a:cubicBezTo>
                    <a:cubicBezTo>
                      <a:pt x="1065" y="274"/>
                      <a:pt x="1095" y="213"/>
                      <a:pt x="1095" y="183"/>
                    </a:cubicBezTo>
                    <a:lnTo>
                      <a:pt x="1095" y="153"/>
                    </a:lnTo>
                    <a:cubicBezTo>
                      <a:pt x="1065" y="61"/>
                      <a:pt x="1004" y="1"/>
                      <a:pt x="9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22"/>
              <p:cNvSpPr/>
              <p:nvPr/>
            </p:nvSpPr>
            <p:spPr>
              <a:xfrm>
                <a:off x="30852675" y="20214225"/>
                <a:ext cx="36475" cy="63750"/>
              </a:xfrm>
              <a:custGeom>
                <a:rect b="b" l="l" r="r" t="t"/>
                <a:pathLst>
                  <a:path extrusionOk="0" h="2550" w="1459">
                    <a:moveTo>
                      <a:pt x="528" y="0"/>
                    </a:moveTo>
                    <a:cubicBezTo>
                      <a:pt x="495" y="0"/>
                      <a:pt x="468" y="36"/>
                      <a:pt x="426" y="57"/>
                    </a:cubicBezTo>
                    <a:cubicBezTo>
                      <a:pt x="365" y="87"/>
                      <a:pt x="365" y="117"/>
                      <a:pt x="334" y="209"/>
                    </a:cubicBezTo>
                    <a:cubicBezTo>
                      <a:pt x="334" y="269"/>
                      <a:pt x="274" y="361"/>
                      <a:pt x="274" y="421"/>
                    </a:cubicBezTo>
                    <a:cubicBezTo>
                      <a:pt x="243" y="513"/>
                      <a:pt x="243" y="543"/>
                      <a:pt x="243" y="604"/>
                    </a:cubicBezTo>
                    <a:cubicBezTo>
                      <a:pt x="243" y="665"/>
                      <a:pt x="213" y="695"/>
                      <a:pt x="213" y="725"/>
                    </a:cubicBezTo>
                    <a:cubicBezTo>
                      <a:pt x="213" y="786"/>
                      <a:pt x="183" y="847"/>
                      <a:pt x="183" y="877"/>
                    </a:cubicBezTo>
                    <a:cubicBezTo>
                      <a:pt x="122" y="969"/>
                      <a:pt x="122" y="999"/>
                      <a:pt x="122" y="1029"/>
                    </a:cubicBezTo>
                    <a:lnTo>
                      <a:pt x="122" y="1120"/>
                    </a:lnTo>
                    <a:lnTo>
                      <a:pt x="122" y="1151"/>
                    </a:lnTo>
                    <a:lnTo>
                      <a:pt x="122" y="1212"/>
                    </a:lnTo>
                    <a:lnTo>
                      <a:pt x="122" y="1333"/>
                    </a:lnTo>
                    <a:cubicBezTo>
                      <a:pt x="91" y="1364"/>
                      <a:pt x="91" y="1455"/>
                      <a:pt x="91" y="1485"/>
                    </a:cubicBezTo>
                    <a:cubicBezTo>
                      <a:pt x="91" y="1637"/>
                      <a:pt x="61" y="1759"/>
                      <a:pt x="61" y="1789"/>
                    </a:cubicBezTo>
                    <a:cubicBezTo>
                      <a:pt x="31" y="1850"/>
                      <a:pt x="31" y="1880"/>
                      <a:pt x="31" y="1911"/>
                    </a:cubicBezTo>
                    <a:lnTo>
                      <a:pt x="31" y="1941"/>
                    </a:lnTo>
                    <a:lnTo>
                      <a:pt x="31" y="2032"/>
                    </a:lnTo>
                    <a:cubicBezTo>
                      <a:pt x="0" y="2124"/>
                      <a:pt x="0" y="2245"/>
                      <a:pt x="31" y="2306"/>
                    </a:cubicBezTo>
                    <a:cubicBezTo>
                      <a:pt x="31" y="2367"/>
                      <a:pt x="91" y="2397"/>
                      <a:pt x="183" y="2397"/>
                    </a:cubicBezTo>
                    <a:cubicBezTo>
                      <a:pt x="304" y="2397"/>
                      <a:pt x="365" y="2367"/>
                      <a:pt x="365" y="2306"/>
                    </a:cubicBezTo>
                    <a:lnTo>
                      <a:pt x="365" y="2245"/>
                    </a:lnTo>
                    <a:lnTo>
                      <a:pt x="365" y="2124"/>
                    </a:lnTo>
                    <a:cubicBezTo>
                      <a:pt x="395" y="2063"/>
                      <a:pt x="395" y="2032"/>
                      <a:pt x="395" y="1941"/>
                    </a:cubicBezTo>
                    <a:cubicBezTo>
                      <a:pt x="456" y="1880"/>
                      <a:pt x="395" y="1789"/>
                      <a:pt x="456" y="1759"/>
                    </a:cubicBezTo>
                    <a:cubicBezTo>
                      <a:pt x="486" y="1728"/>
                      <a:pt x="486" y="1637"/>
                      <a:pt x="486" y="1607"/>
                    </a:cubicBezTo>
                    <a:cubicBezTo>
                      <a:pt x="517" y="1516"/>
                      <a:pt x="517" y="1516"/>
                      <a:pt x="517" y="1485"/>
                    </a:cubicBezTo>
                    <a:cubicBezTo>
                      <a:pt x="517" y="1485"/>
                      <a:pt x="517" y="1455"/>
                      <a:pt x="547" y="1455"/>
                    </a:cubicBezTo>
                    <a:cubicBezTo>
                      <a:pt x="547" y="1455"/>
                      <a:pt x="578" y="1424"/>
                      <a:pt x="638" y="1424"/>
                    </a:cubicBezTo>
                    <a:cubicBezTo>
                      <a:pt x="669" y="1424"/>
                      <a:pt x="699" y="1364"/>
                      <a:pt x="730" y="1364"/>
                    </a:cubicBezTo>
                    <a:lnTo>
                      <a:pt x="851" y="1364"/>
                    </a:lnTo>
                    <a:cubicBezTo>
                      <a:pt x="942" y="1364"/>
                      <a:pt x="973" y="1424"/>
                      <a:pt x="1003" y="1485"/>
                    </a:cubicBezTo>
                    <a:cubicBezTo>
                      <a:pt x="1064" y="1546"/>
                      <a:pt x="1064" y="1576"/>
                      <a:pt x="1064" y="1607"/>
                    </a:cubicBezTo>
                    <a:lnTo>
                      <a:pt x="1064" y="1850"/>
                    </a:lnTo>
                    <a:lnTo>
                      <a:pt x="1064" y="1880"/>
                    </a:lnTo>
                    <a:lnTo>
                      <a:pt x="1064" y="2367"/>
                    </a:lnTo>
                    <a:cubicBezTo>
                      <a:pt x="1094" y="2488"/>
                      <a:pt x="1125" y="2549"/>
                      <a:pt x="1216" y="2549"/>
                    </a:cubicBezTo>
                    <a:cubicBezTo>
                      <a:pt x="1246" y="2549"/>
                      <a:pt x="1277" y="2549"/>
                      <a:pt x="1307" y="2519"/>
                    </a:cubicBezTo>
                    <a:cubicBezTo>
                      <a:pt x="1398" y="2488"/>
                      <a:pt x="1429" y="2458"/>
                      <a:pt x="1429" y="2397"/>
                    </a:cubicBezTo>
                    <a:cubicBezTo>
                      <a:pt x="1429" y="2245"/>
                      <a:pt x="1429" y="2124"/>
                      <a:pt x="1459" y="2032"/>
                    </a:cubicBezTo>
                    <a:lnTo>
                      <a:pt x="1459" y="1850"/>
                    </a:lnTo>
                    <a:lnTo>
                      <a:pt x="1459" y="1728"/>
                    </a:lnTo>
                    <a:lnTo>
                      <a:pt x="1459" y="1576"/>
                    </a:lnTo>
                    <a:cubicBezTo>
                      <a:pt x="1429" y="1394"/>
                      <a:pt x="1398" y="1242"/>
                      <a:pt x="1307" y="1151"/>
                    </a:cubicBezTo>
                    <a:cubicBezTo>
                      <a:pt x="1246" y="1090"/>
                      <a:pt x="1125" y="999"/>
                      <a:pt x="973" y="999"/>
                    </a:cubicBezTo>
                    <a:lnTo>
                      <a:pt x="790" y="999"/>
                    </a:lnTo>
                    <a:cubicBezTo>
                      <a:pt x="699" y="999"/>
                      <a:pt x="638" y="1029"/>
                      <a:pt x="547" y="1090"/>
                    </a:cubicBezTo>
                    <a:lnTo>
                      <a:pt x="547" y="969"/>
                    </a:lnTo>
                    <a:cubicBezTo>
                      <a:pt x="608" y="969"/>
                      <a:pt x="608" y="938"/>
                      <a:pt x="608" y="877"/>
                    </a:cubicBezTo>
                    <a:cubicBezTo>
                      <a:pt x="608" y="847"/>
                      <a:pt x="638" y="817"/>
                      <a:pt x="638" y="786"/>
                    </a:cubicBezTo>
                    <a:cubicBezTo>
                      <a:pt x="638" y="725"/>
                      <a:pt x="669" y="665"/>
                      <a:pt x="669" y="573"/>
                    </a:cubicBezTo>
                    <a:cubicBezTo>
                      <a:pt x="699" y="421"/>
                      <a:pt x="730" y="300"/>
                      <a:pt x="730" y="239"/>
                    </a:cubicBezTo>
                    <a:cubicBezTo>
                      <a:pt x="730" y="87"/>
                      <a:pt x="699" y="26"/>
                      <a:pt x="578" y="26"/>
                    </a:cubicBezTo>
                    <a:cubicBezTo>
                      <a:pt x="559" y="7"/>
                      <a:pt x="543" y="0"/>
                      <a:pt x="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22"/>
              <p:cNvSpPr/>
              <p:nvPr/>
            </p:nvSpPr>
            <p:spPr>
              <a:xfrm>
                <a:off x="30902825" y="20242975"/>
                <a:ext cx="38775" cy="43350"/>
              </a:xfrm>
              <a:custGeom>
                <a:rect b="b" l="l" r="r" t="t"/>
                <a:pathLst>
                  <a:path extrusionOk="0" h="1734" w="1551">
                    <a:moveTo>
                      <a:pt x="943" y="335"/>
                    </a:moveTo>
                    <a:cubicBezTo>
                      <a:pt x="1034" y="335"/>
                      <a:pt x="1094" y="426"/>
                      <a:pt x="1125" y="487"/>
                    </a:cubicBezTo>
                    <a:cubicBezTo>
                      <a:pt x="1094" y="548"/>
                      <a:pt x="1094" y="578"/>
                      <a:pt x="1064" y="578"/>
                    </a:cubicBezTo>
                    <a:cubicBezTo>
                      <a:pt x="1064" y="609"/>
                      <a:pt x="973" y="609"/>
                      <a:pt x="943" y="609"/>
                    </a:cubicBezTo>
                    <a:lnTo>
                      <a:pt x="487" y="609"/>
                    </a:lnTo>
                    <a:lnTo>
                      <a:pt x="517" y="487"/>
                    </a:lnTo>
                    <a:cubicBezTo>
                      <a:pt x="517" y="457"/>
                      <a:pt x="578" y="457"/>
                      <a:pt x="608" y="426"/>
                    </a:cubicBezTo>
                    <a:cubicBezTo>
                      <a:pt x="639" y="426"/>
                      <a:pt x="669" y="396"/>
                      <a:pt x="730" y="396"/>
                    </a:cubicBezTo>
                    <a:cubicBezTo>
                      <a:pt x="760" y="335"/>
                      <a:pt x="791" y="335"/>
                      <a:pt x="821" y="335"/>
                    </a:cubicBezTo>
                    <a:close/>
                    <a:moveTo>
                      <a:pt x="973" y="1"/>
                    </a:moveTo>
                    <a:cubicBezTo>
                      <a:pt x="912" y="1"/>
                      <a:pt x="760" y="1"/>
                      <a:pt x="578" y="31"/>
                    </a:cubicBezTo>
                    <a:cubicBezTo>
                      <a:pt x="426" y="122"/>
                      <a:pt x="335" y="183"/>
                      <a:pt x="274" y="274"/>
                    </a:cubicBezTo>
                    <a:cubicBezTo>
                      <a:pt x="213" y="396"/>
                      <a:pt x="152" y="457"/>
                      <a:pt x="61" y="548"/>
                    </a:cubicBezTo>
                    <a:cubicBezTo>
                      <a:pt x="31" y="609"/>
                      <a:pt x="31" y="639"/>
                      <a:pt x="31" y="700"/>
                    </a:cubicBezTo>
                    <a:cubicBezTo>
                      <a:pt x="0" y="730"/>
                      <a:pt x="0" y="761"/>
                      <a:pt x="0" y="791"/>
                    </a:cubicBezTo>
                    <a:lnTo>
                      <a:pt x="0" y="882"/>
                    </a:lnTo>
                    <a:cubicBezTo>
                      <a:pt x="0" y="943"/>
                      <a:pt x="0" y="1034"/>
                      <a:pt x="31" y="1095"/>
                    </a:cubicBezTo>
                    <a:cubicBezTo>
                      <a:pt x="31" y="1186"/>
                      <a:pt x="61" y="1247"/>
                      <a:pt x="122" y="1338"/>
                    </a:cubicBezTo>
                    <a:cubicBezTo>
                      <a:pt x="152" y="1399"/>
                      <a:pt x="213" y="1460"/>
                      <a:pt x="274" y="1521"/>
                    </a:cubicBezTo>
                    <a:cubicBezTo>
                      <a:pt x="304" y="1612"/>
                      <a:pt x="365" y="1642"/>
                      <a:pt x="426" y="1673"/>
                    </a:cubicBezTo>
                    <a:cubicBezTo>
                      <a:pt x="608" y="1703"/>
                      <a:pt x="730" y="1733"/>
                      <a:pt x="821" y="1733"/>
                    </a:cubicBezTo>
                    <a:cubicBezTo>
                      <a:pt x="943" y="1733"/>
                      <a:pt x="1064" y="1703"/>
                      <a:pt x="1186" y="1673"/>
                    </a:cubicBezTo>
                    <a:cubicBezTo>
                      <a:pt x="1277" y="1642"/>
                      <a:pt x="1398" y="1551"/>
                      <a:pt x="1520" y="1490"/>
                    </a:cubicBezTo>
                    <a:cubicBezTo>
                      <a:pt x="1550" y="1460"/>
                      <a:pt x="1550" y="1399"/>
                      <a:pt x="1520" y="1308"/>
                    </a:cubicBezTo>
                    <a:cubicBezTo>
                      <a:pt x="1520" y="1247"/>
                      <a:pt x="1520" y="1217"/>
                      <a:pt x="1490" y="1186"/>
                    </a:cubicBezTo>
                    <a:cubicBezTo>
                      <a:pt x="1429" y="1156"/>
                      <a:pt x="1398" y="1095"/>
                      <a:pt x="1368" y="1095"/>
                    </a:cubicBezTo>
                    <a:cubicBezTo>
                      <a:pt x="1338" y="1095"/>
                      <a:pt x="1277" y="1095"/>
                      <a:pt x="1246" y="1156"/>
                    </a:cubicBezTo>
                    <a:cubicBezTo>
                      <a:pt x="1003" y="1308"/>
                      <a:pt x="882" y="1338"/>
                      <a:pt x="760" y="1338"/>
                    </a:cubicBezTo>
                    <a:cubicBezTo>
                      <a:pt x="639" y="1308"/>
                      <a:pt x="608" y="1308"/>
                      <a:pt x="517" y="1217"/>
                    </a:cubicBezTo>
                    <a:cubicBezTo>
                      <a:pt x="487" y="1156"/>
                      <a:pt x="456" y="1065"/>
                      <a:pt x="395" y="943"/>
                    </a:cubicBezTo>
                    <a:cubicBezTo>
                      <a:pt x="608" y="943"/>
                      <a:pt x="760" y="913"/>
                      <a:pt x="851" y="913"/>
                    </a:cubicBezTo>
                    <a:cubicBezTo>
                      <a:pt x="1003" y="913"/>
                      <a:pt x="1094" y="913"/>
                      <a:pt x="1155" y="882"/>
                    </a:cubicBezTo>
                    <a:cubicBezTo>
                      <a:pt x="1368" y="791"/>
                      <a:pt x="1429" y="639"/>
                      <a:pt x="1490" y="396"/>
                    </a:cubicBezTo>
                    <a:lnTo>
                      <a:pt x="1429" y="335"/>
                    </a:lnTo>
                    <a:lnTo>
                      <a:pt x="1338" y="244"/>
                    </a:lnTo>
                    <a:cubicBezTo>
                      <a:pt x="1338" y="183"/>
                      <a:pt x="1277" y="153"/>
                      <a:pt x="1246" y="122"/>
                    </a:cubicBezTo>
                    <a:cubicBezTo>
                      <a:pt x="1216" y="92"/>
                      <a:pt x="1216" y="31"/>
                      <a:pt x="1186" y="31"/>
                    </a:cubicBezTo>
                    <a:cubicBezTo>
                      <a:pt x="1186" y="1"/>
                      <a:pt x="1125" y="1"/>
                      <a:pt x="10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22"/>
              <p:cNvSpPr/>
              <p:nvPr/>
            </p:nvSpPr>
            <p:spPr>
              <a:xfrm>
                <a:off x="31496300" y="20217150"/>
                <a:ext cx="78275" cy="97300"/>
              </a:xfrm>
              <a:custGeom>
                <a:rect b="b" l="l" r="r" t="t"/>
                <a:pathLst>
                  <a:path extrusionOk="0" h="3892" w="3131">
                    <a:moveTo>
                      <a:pt x="1915" y="0"/>
                    </a:moveTo>
                    <a:cubicBezTo>
                      <a:pt x="1794" y="61"/>
                      <a:pt x="1702" y="61"/>
                      <a:pt x="1672" y="61"/>
                    </a:cubicBezTo>
                    <a:cubicBezTo>
                      <a:pt x="1490" y="61"/>
                      <a:pt x="1338" y="92"/>
                      <a:pt x="1216" y="152"/>
                    </a:cubicBezTo>
                    <a:cubicBezTo>
                      <a:pt x="1064" y="244"/>
                      <a:pt x="943" y="304"/>
                      <a:pt x="791" y="426"/>
                    </a:cubicBezTo>
                    <a:lnTo>
                      <a:pt x="395" y="730"/>
                    </a:lnTo>
                    <a:cubicBezTo>
                      <a:pt x="395" y="760"/>
                      <a:pt x="395" y="821"/>
                      <a:pt x="335" y="882"/>
                    </a:cubicBezTo>
                    <a:cubicBezTo>
                      <a:pt x="304" y="912"/>
                      <a:pt x="274" y="1034"/>
                      <a:pt x="243" y="1155"/>
                    </a:cubicBezTo>
                    <a:cubicBezTo>
                      <a:pt x="122" y="1459"/>
                      <a:pt x="0" y="1733"/>
                      <a:pt x="0" y="1946"/>
                    </a:cubicBezTo>
                    <a:lnTo>
                      <a:pt x="0" y="2523"/>
                    </a:lnTo>
                    <a:cubicBezTo>
                      <a:pt x="0" y="2584"/>
                      <a:pt x="31" y="2675"/>
                      <a:pt x="31" y="2736"/>
                    </a:cubicBezTo>
                    <a:cubicBezTo>
                      <a:pt x="31" y="2827"/>
                      <a:pt x="91" y="2949"/>
                      <a:pt x="122" y="3010"/>
                    </a:cubicBezTo>
                    <a:cubicBezTo>
                      <a:pt x="152" y="3070"/>
                      <a:pt x="183" y="3162"/>
                      <a:pt x="274" y="3283"/>
                    </a:cubicBezTo>
                    <a:cubicBezTo>
                      <a:pt x="335" y="3374"/>
                      <a:pt x="426" y="3496"/>
                      <a:pt x="547" y="3587"/>
                    </a:cubicBezTo>
                    <a:cubicBezTo>
                      <a:pt x="639" y="3648"/>
                      <a:pt x="730" y="3739"/>
                      <a:pt x="791" y="3769"/>
                    </a:cubicBezTo>
                    <a:cubicBezTo>
                      <a:pt x="882" y="3800"/>
                      <a:pt x="943" y="3830"/>
                      <a:pt x="1034" y="3830"/>
                    </a:cubicBezTo>
                    <a:cubicBezTo>
                      <a:pt x="1095" y="3891"/>
                      <a:pt x="1186" y="3891"/>
                      <a:pt x="1247" y="3891"/>
                    </a:cubicBezTo>
                    <a:lnTo>
                      <a:pt x="1520" y="3891"/>
                    </a:lnTo>
                    <a:cubicBezTo>
                      <a:pt x="1824" y="3891"/>
                      <a:pt x="2098" y="3769"/>
                      <a:pt x="2310" y="3648"/>
                    </a:cubicBezTo>
                    <a:cubicBezTo>
                      <a:pt x="2432" y="3618"/>
                      <a:pt x="2523" y="3587"/>
                      <a:pt x="2584" y="3496"/>
                    </a:cubicBezTo>
                    <a:cubicBezTo>
                      <a:pt x="2675" y="3466"/>
                      <a:pt x="2736" y="3344"/>
                      <a:pt x="2827" y="3283"/>
                    </a:cubicBezTo>
                    <a:cubicBezTo>
                      <a:pt x="2888" y="3192"/>
                      <a:pt x="2979" y="3070"/>
                      <a:pt x="3009" y="3010"/>
                    </a:cubicBezTo>
                    <a:cubicBezTo>
                      <a:pt x="3040" y="2888"/>
                      <a:pt x="3070" y="2858"/>
                      <a:pt x="3070" y="2766"/>
                    </a:cubicBezTo>
                    <a:cubicBezTo>
                      <a:pt x="3070" y="2736"/>
                      <a:pt x="3070" y="2736"/>
                      <a:pt x="3131" y="2675"/>
                    </a:cubicBezTo>
                    <a:cubicBezTo>
                      <a:pt x="3131" y="2584"/>
                      <a:pt x="3070" y="2462"/>
                      <a:pt x="3009" y="2432"/>
                    </a:cubicBezTo>
                    <a:cubicBezTo>
                      <a:pt x="2918" y="2402"/>
                      <a:pt x="2827" y="2371"/>
                      <a:pt x="2736" y="2371"/>
                    </a:cubicBezTo>
                    <a:cubicBezTo>
                      <a:pt x="2675" y="2371"/>
                      <a:pt x="2584" y="2432"/>
                      <a:pt x="2523" y="2523"/>
                    </a:cubicBezTo>
                    <a:cubicBezTo>
                      <a:pt x="2402" y="2736"/>
                      <a:pt x="2250" y="2949"/>
                      <a:pt x="2098" y="3040"/>
                    </a:cubicBezTo>
                    <a:cubicBezTo>
                      <a:pt x="1794" y="3162"/>
                      <a:pt x="1611" y="3253"/>
                      <a:pt x="1459" y="3253"/>
                    </a:cubicBezTo>
                    <a:cubicBezTo>
                      <a:pt x="1216" y="3253"/>
                      <a:pt x="1064" y="3192"/>
                      <a:pt x="912" y="3040"/>
                    </a:cubicBezTo>
                    <a:cubicBezTo>
                      <a:pt x="760" y="2888"/>
                      <a:pt x="699" y="2675"/>
                      <a:pt x="639" y="2341"/>
                    </a:cubicBezTo>
                    <a:cubicBezTo>
                      <a:pt x="639" y="2128"/>
                      <a:pt x="639" y="2037"/>
                      <a:pt x="699" y="1915"/>
                    </a:cubicBezTo>
                    <a:cubicBezTo>
                      <a:pt x="699" y="1885"/>
                      <a:pt x="699" y="1794"/>
                      <a:pt x="730" y="1672"/>
                    </a:cubicBezTo>
                    <a:cubicBezTo>
                      <a:pt x="760" y="1581"/>
                      <a:pt x="791" y="1368"/>
                      <a:pt x="882" y="1186"/>
                    </a:cubicBezTo>
                    <a:cubicBezTo>
                      <a:pt x="1034" y="1034"/>
                      <a:pt x="1186" y="882"/>
                      <a:pt x="1307" y="821"/>
                    </a:cubicBezTo>
                    <a:cubicBezTo>
                      <a:pt x="1459" y="730"/>
                      <a:pt x="1550" y="669"/>
                      <a:pt x="1672" y="669"/>
                    </a:cubicBezTo>
                    <a:lnTo>
                      <a:pt x="2280" y="669"/>
                    </a:lnTo>
                    <a:cubicBezTo>
                      <a:pt x="2462" y="608"/>
                      <a:pt x="2554" y="487"/>
                      <a:pt x="2554" y="304"/>
                    </a:cubicBezTo>
                    <a:cubicBezTo>
                      <a:pt x="2554" y="213"/>
                      <a:pt x="2523" y="122"/>
                      <a:pt x="2432" y="92"/>
                    </a:cubicBezTo>
                    <a:cubicBezTo>
                      <a:pt x="2371" y="61"/>
                      <a:pt x="2250" y="0"/>
                      <a:pt x="2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22"/>
              <p:cNvSpPr/>
              <p:nvPr/>
            </p:nvSpPr>
            <p:spPr>
              <a:xfrm>
                <a:off x="31598125" y="20209550"/>
                <a:ext cx="57000" cy="88925"/>
              </a:xfrm>
              <a:custGeom>
                <a:rect b="b" l="l" r="r" t="t"/>
                <a:pathLst>
                  <a:path extrusionOk="0" h="3557" w="2280">
                    <a:moveTo>
                      <a:pt x="365" y="0"/>
                    </a:moveTo>
                    <a:cubicBezTo>
                      <a:pt x="213" y="61"/>
                      <a:pt x="122" y="122"/>
                      <a:pt x="61" y="274"/>
                    </a:cubicBezTo>
                    <a:cubicBezTo>
                      <a:pt x="31" y="669"/>
                      <a:pt x="31" y="852"/>
                      <a:pt x="31" y="912"/>
                    </a:cubicBezTo>
                    <a:lnTo>
                      <a:pt x="31" y="1004"/>
                    </a:lnTo>
                    <a:lnTo>
                      <a:pt x="31" y="1247"/>
                    </a:lnTo>
                    <a:cubicBezTo>
                      <a:pt x="31" y="1368"/>
                      <a:pt x="0" y="1520"/>
                      <a:pt x="0" y="1703"/>
                    </a:cubicBezTo>
                    <a:cubicBezTo>
                      <a:pt x="31" y="1763"/>
                      <a:pt x="31" y="1763"/>
                      <a:pt x="31" y="1794"/>
                    </a:cubicBezTo>
                    <a:lnTo>
                      <a:pt x="31" y="1915"/>
                    </a:lnTo>
                    <a:lnTo>
                      <a:pt x="31" y="2007"/>
                    </a:lnTo>
                    <a:lnTo>
                      <a:pt x="31" y="2128"/>
                    </a:lnTo>
                    <a:lnTo>
                      <a:pt x="31" y="2645"/>
                    </a:lnTo>
                    <a:lnTo>
                      <a:pt x="31" y="2736"/>
                    </a:lnTo>
                    <a:lnTo>
                      <a:pt x="31" y="2858"/>
                    </a:lnTo>
                    <a:cubicBezTo>
                      <a:pt x="31" y="3101"/>
                      <a:pt x="61" y="3283"/>
                      <a:pt x="152" y="3435"/>
                    </a:cubicBezTo>
                    <a:cubicBezTo>
                      <a:pt x="183" y="3435"/>
                      <a:pt x="213" y="3466"/>
                      <a:pt x="304" y="3466"/>
                    </a:cubicBezTo>
                    <a:cubicBezTo>
                      <a:pt x="365" y="3466"/>
                      <a:pt x="456" y="3496"/>
                      <a:pt x="578" y="3496"/>
                    </a:cubicBezTo>
                    <a:cubicBezTo>
                      <a:pt x="639" y="3557"/>
                      <a:pt x="760" y="3557"/>
                      <a:pt x="882" y="3557"/>
                    </a:cubicBezTo>
                    <a:lnTo>
                      <a:pt x="2037" y="3557"/>
                    </a:lnTo>
                    <a:cubicBezTo>
                      <a:pt x="2128" y="3557"/>
                      <a:pt x="2189" y="3496"/>
                      <a:pt x="2250" y="3435"/>
                    </a:cubicBezTo>
                    <a:cubicBezTo>
                      <a:pt x="2280" y="3405"/>
                      <a:pt x="2280" y="3314"/>
                      <a:pt x="2280" y="3192"/>
                    </a:cubicBezTo>
                    <a:cubicBezTo>
                      <a:pt x="2280" y="3010"/>
                      <a:pt x="2189" y="2888"/>
                      <a:pt x="2037" y="2888"/>
                    </a:cubicBezTo>
                    <a:cubicBezTo>
                      <a:pt x="1824" y="2858"/>
                      <a:pt x="1642" y="2858"/>
                      <a:pt x="1399" y="2827"/>
                    </a:cubicBezTo>
                    <a:lnTo>
                      <a:pt x="669" y="2827"/>
                    </a:lnTo>
                    <a:lnTo>
                      <a:pt x="669" y="2736"/>
                    </a:lnTo>
                    <a:lnTo>
                      <a:pt x="669" y="2432"/>
                    </a:lnTo>
                    <a:lnTo>
                      <a:pt x="669" y="1946"/>
                    </a:lnTo>
                    <a:lnTo>
                      <a:pt x="669" y="1824"/>
                    </a:lnTo>
                    <a:lnTo>
                      <a:pt x="669" y="1703"/>
                    </a:lnTo>
                    <a:lnTo>
                      <a:pt x="669" y="1459"/>
                    </a:lnTo>
                    <a:lnTo>
                      <a:pt x="669" y="1186"/>
                    </a:lnTo>
                    <a:lnTo>
                      <a:pt x="669" y="1004"/>
                    </a:lnTo>
                    <a:lnTo>
                      <a:pt x="669" y="973"/>
                    </a:lnTo>
                    <a:lnTo>
                      <a:pt x="669" y="608"/>
                    </a:lnTo>
                    <a:cubicBezTo>
                      <a:pt x="669" y="517"/>
                      <a:pt x="730" y="426"/>
                      <a:pt x="730" y="365"/>
                    </a:cubicBezTo>
                    <a:cubicBezTo>
                      <a:pt x="730" y="244"/>
                      <a:pt x="669" y="152"/>
                      <a:pt x="608" y="92"/>
                    </a:cubicBezTo>
                    <a:cubicBezTo>
                      <a:pt x="517" y="61"/>
                      <a:pt x="456" y="0"/>
                      <a:pt x="3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22"/>
              <p:cNvSpPr/>
              <p:nvPr/>
            </p:nvSpPr>
            <p:spPr>
              <a:xfrm>
                <a:off x="31677150" y="20196625"/>
                <a:ext cx="69925" cy="108225"/>
              </a:xfrm>
              <a:custGeom>
                <a:rect b="b" l="l" r="r" t="t"/>
                <a:pathLst>
                  <a:path extrusionOk="0" h="4329" w="2797">
                    <a:moveTo>
                      <a:pt x="1703" y="1"/>
                    </a:moveTo>
                    <a:cubicBezTo>
                      <a:pt x="1611" y="1"/>
                      <a:pt x="1551" y="31"/>
                      <a:pt x="1429" y="31"/>
                    </a:cubicBezTo>
                    <a:cubicBezTo>
                      <a:pt x="1338" y="31"/>
                      <a:pt x="1247" y="62"/>
                      <a:pt x="1156" y="62"/>
                    </a:cubicBezTo>
                    <a:cubicBezTo>
                      <a:pt x="1034" y="62"/>
                      <a:pt x="1004" y="122"/>
                      <a:pt x="973" y="122"/>
                    </a:cubicBezTo>
                    <a:lnTo>
                      <a:pt x="517" y="274"/>
                    </a:lnTo>
                    <a:cubicBezTo>
                      <a:pt x="244" y="335"/>
                      <a:pt x="152" y="426"/>
                      <a:pt x="92" y="457"/>
                    </a:cubicBezTo>
                    <a:cubicBezTo>
                      <a:pt x="61" y="517"/>
                      <a:pt x="31" y="639"/>
                      <a:pt x="31" y="761"/>
                    </a:cubicBezTo>
                    <a:cubicBezTo>
                      <a:pt x="0" y="882"/>
                      <a:pt x="0" y="1034"/>
                      <a:pt x="0" y="1217"/>
                    </a:cubicBezTo>
                    <a:lnTo>
                      <a:pt x="31" y="1976"/>
                    </a:lnTo>
                    <a:cubicBezTo>
                      <a:pt x="31" y="2037"/>
                      <a:pt x="61" y="2159"/>
                      <a:pt x="61" y="2311"/>
                    </a:cubicBezTo>
                    <a:lnTo>
                      <a:pt x="61" y="2736"/>
                    </a:lnTo>
                    <a:cubicBezTo>
                      <a:pt x="61" y="2888"/>
                      <a:pt x="61" y="3071"/>
                      <a:pt x="92" y="3253"/>
                    </a:cubicBezTo>
                    <a:cubicBezTo>
                      <a:pt x="152" y="3405"/>
                      <a:pt x="152" y="3557"/>
                      <a:pt x="183" y="3709"/>
                    </a:cubicBezTo>
                    <a:cubicBezTo>
                      <a:pt x="213" y="3922"/>
                      <a:pt x="244" y="4074"/>
                      <a:pt x="304" y="4256"/>
                    </a:cubicBezTo>
                    <a:cubicBezTo>
                      <a:pt x="371" y="4301"/>
                      <a:pt x="471" y="4329"/>
                      <a:pt x="626" y="4329"/>
                    </a:cubicBezTo>
                    <a:cubicBezTo>
                      <a:pt x="683" y="4329"/>
                      <a:pt x="748" y="4325"/>
                      <a:pt x="821" y="4317"/>
                    </a:cubicBezTo>
                    <a:lnTo>
                      <a:pt x="973" y="4317"/>
                    </a:lnTo>
                    <a:cubicBezTo>
                      <a:pt x="1004" y="4287"/>
                      <a:pt x="1095" y="4287"/>
                      <a:pt x="1125" y="4287"/>
                    </a:cubicBezTo>
                    <a:lnTo>
                      <a:pt x="1763" y="4287"/>
                    </a:lnTo>
                    <a:cubicBezTo>
                      <a:pt x="1915" y="4256"/>
                      <a:pt x="2067" y="4256"/>
                      <a:pt x="2219" y="4226"/>
                    </a:cubicBezTo>
                    <a:cubicBezTo>
                      <a:pt x="2371" y="4165"/>
                      <a:pt x="2493" y="4165"/>
                      <a:pt x="2584" y="4135"/>
                    </a:cubicBezTo>
                    <a:cubicBezTo>
                      <a:pt x="2645" y="4104"/>
                      <a:pt x="2736" y="4074"/>
                      <a:pt x="2766" y="4013"/>
                    </a:cubicBezTo>
                    <a:cubicBezTo>
                      <a:pt x="2797" y="3983"/>
                      <a:pt x="2797" y="3922"/>
                      <a:pt x="2797" y="3800"/>
                    </a:cubicBezTo>
                    <a:cubicBezTo>
                      <a:pt x="2797" y="3648"/>
                      <a:pt x="2675" y="3527"/>
                      <a:pt x="2523" y="3466"/>
                    </a:cubicBezTo>
                    <a:lnTo>
                      <a:pt x="2432" y="3466"/>
                    </a:lnTo>
                    <a:cubicBezTo>
                      <a:pt x="2341" y="3466"/>
                      <a:pt x="2189" y="3466"/>
                      <a:pt x="2037" y="3496"/>
                    </a:cubicBezTo>
                    <a:cubicBezTo>
                      <a:pt x="1915" y="3496"/>
                      <a:pt x="1855" y="3527"/>
                      <a:pt x="1763" y="3527"/>
                    </a:cubicBezTo>
                    <a:lnTo>
                      <a:pt x="791" y="3527"/>
                    </a:lnTo>
                    <a:cubicBezTo>
                      <a:pt x="760" y="3466"/>
                      <a:pt x="760" y="3344"/>
                      <a:pt x="760" y="3253"/>
                    </a:cubicBezTo>
                    <a:lnTo>
                      <a:pt x="760" y="3040"/>
                    </a:lnTo>
                    <a:lnTo>
                      <a:pt x="760" y="2858"/>
                    </a:lnTo>
                    <a:lnTo>
                      <a:pt x="760" y="2706"/>
                    </a:lnTo>
                    <a:lnTo>
                      <a:pt x="760" y="2584"/>
                    </a:lnTo>
                    <a:lnTo>
                      <a:pt x="760" y="2463"/>
                    </a:lnTo>
                    <a:cubicBezTo>
                      <a:pt x="760" y="2432"/>
                      <a:pt x="760" y="2432"/>
                      <a:pt x="791" y="2402"/>
                    </a:cubicBezTo>
                    <a:cubicBezTo>
                      <a:pt x="821" y="2341"/>
                      <a:pt x="821" y="2341"/>
                      <a:pt x="852" y="2341"/>
                    </a:cubicBezTo>
                    <a:lnTo>
                      <a:pt x="1216" y="2341"/>
                    </a:lnTo>
                    <a:cubicBezTo>
                      <a:pt x="1247" y="2311"/>
                      <a:pt x="1399" y="2311"/>
                      <a:pt x="1611" y="2280"/>
                    </a:cubicBezTo>
                    <a:cubicBezTo>
                      <a:pt x="1855" y="2250"/>
                      <a:pt x="1976" y="2189"/>
                      <a:pt x="2037" y="2159"/>
                    </a:cubicBezTo>
                    <a:cubicBezTo>
                      <a:pt x="2067" y="2098"/>
                      <a:pt x="2098" y="2007"/>
                      <a:pt x="2098" y="1885"/>
                    </a:cubicBezTo>
                    <a:cubicBezTo>
                      <a:pt x="2098" y="1794"/>
                      <a:pt x="2067" y="1703"/>
                      <a:pt x="2037" y="1673"/>
                    </a:cubicBezTo>
                    <a:cubicBezTo>
                      <a:pt x="2007" y="1642"/>
                      <a:pt x="1915" y="1581"/>
                      <a:pt x="1855" y="1581"/>
                    </a:cubicBezTo>
                    <a:lnTo>
                      <a:pt x="1581" y="1581"/>
                    </a:lnTo>
                    <a:cubicBezTo>
                      <a:pt x="1459" y="1581"/>
                      <a:pt x="1399" y="1642"/>
                      <a:pt x="1277" y="1642"/>
                    </a:cubicBezTo>
                    <a:cubicBezTo>
                      <a:pt x="1216" y="1642"/>
                      <a:pt x="1125" y="1642"/>
                      <a:pt x="1064" y="1673"/>
                    </a:cubicBezTo>
                    <a:cubicBezTo>
                      <a:pt x="973" y="1703"/>
                      <a:pt x="852" y="1703"/>
                      <a:pt x="700" y="1733"/>
                    </a:cubicBezTo>
                    <a:cubicBezTo>
                      <a:pt x="669" y="1703"/>
                      <a:pt x="669" y="1673"/>
                      <a:pt x="669" y="1642"/>
                    </a:cubicBezTo>
                    <a:lnTo>
                      <a:pt x="669" y="1521"/>
                    </a:lnTo>
                    <a:lnTo>
                      <a:pt x="669" y="1429"/>
                    </a:lnTo>
                    <a:lnTo>
                      <a:pt x="669" y="1369"/>
                    </a:lnTo>
                    <a:lnTo>
                      <a:pt x="669" y="1338"/>
                    </a:lnTo>
                    <a:lnTo>
                      <a:pt x="669" y="1186"/>
                    </a:lnTo>
                    <a:lnTo>
                      <a:pt x="669" y="973"/>
                    </a:lnTo>
                    <a:cubicBezTo>
                      <a:pt x="669" y="943"/>
                      <a:pt x="700" y="913"/>
                      <a:pt x="700" y="882"/>
                    </a:cubicBezTo>
                    <a:cubicBezTo>
                      <a:pt x="912" y="791"/>
                      <a:pt x="1034" y="761"/>
                      <a:pt x="1156" y="761"/>
                    </a:cubicBezTo>
                    <a:lnTo>
                      <a:pt x="1186" y="761"/>
                    </a:lnTo>
                    <a:cubicBezTo>
                      <a:pt x="1277" y="730"/>
                      <a:pt x="1429" y="669"/>
                      <a:pt x="1611" y="639"/>
                    </a:cubicBezTo>
                    <a:cubicBezTo>
                      <a:pt x="1763" y="639"/>
                      <a:pt x="1855" y="639"/>
                      <a:pt x="1915" y="609"/>
                    </a:cubicBezTo>
                    <a:cubicBezTo>
                      <a:pt x="2007" y="578"/>
                      <a:pt x="2037" y="578"/>
                      <a:pt x="2067" y="517"/>
                    </a:cubicBezTo>
                    <a:cubicBezTo>
                      <a:pt x="2098" y="487"/>
                      <a:pt x="2098" y="457"/>
                      <a:pt x="2098" y="426"/>
                    </a:cubicBezTo>
                    <a:lnTo>
                      <a:pt x="2098" y="305"/>
                    </a:lnTo>
                    <a:cubicBezTo>
                      <a:pt x="2098" y="214"/>
                      <a:pt x="2067" y="153"/>
                      <a:pt x="2007" y="62"/>
                    </a:cubicBezTo>
                    <a:cubicBezTo>
                      <a:pt x="1946" y="31"/>
                      <a:pt x="1885" y="1"/>
                      <a:pt x="1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22"/>
              <p:cNvSpPr/>
              <p:nvPr/>
            </p:nvSpPr>
            <p:spPr>
              <a:xfrm>
                <a:off x="31762250" y="20192825"/>
                <a:ext cx="79050" cy="99575"/>
              </a:xfrm>
              <a:custGeom>
                <a:rect b="b" l="l" r="r" t="t"/>
                <a:pathLst>
                  <a:path extrusionOk="0" h="3983" w="3162">
                    <a:moveTo>
                      <a:pt x="1095" y="973"/>
                    </a:moveTo>
                    <a:cubicBezTo>
                      <a:pt x="1186" y="1125"/>
                      <a:pt x="1247" y="1247"/>
                      <a:pt x="1338" y="1369"/>
                    </a:cubicBezTo>
                    <a:cubicBezTo>
                      <a:pt x="1369" y="1490"/>
                      <a:pt x="1460" y="1551"/>
                      <a:pt x="1490" y="1642"/>
                    </a:cubicBezTo>
                    <a:lnTo>
                      <a:pt x="1612" y="1855"/>
                    </a:lnTo>
                    <a:cubicBezTo>
                      <a:pt x="1642" y="1946"/>
                      <a:pt x="1673" y="2007"/>
                      <a:pt x="1703" y="2128"/>
                    </a:cubicBezTo>
                    <a:cubicBezTo>
                      <a:pt x="1673" y="2159"/>
                      <a:pt x="1551" y="2159"/>
                      <a:pt x="1521" y="2189"/>
                    </a:cubicBezTo>
                    <a:cubicBezTo>
                      <a:pt x="1399" y="2189"/>
                      <a:pt x="1277" y="2189"/>
                      <a:pt x="1217" y="2250"/>
                    </a:cubicBezTo>
                    <a:lnTo>
                      <a:pt x="1156" y="2250"/>
                    </a:lnTo>
                    <a:cubicBezTo>
                      <a:pt x="1065" y="2280"/>
                      <a:pt x="943" y="2311"/>
                      <a:pt x="791" y="2341"/>
                    </a:cubicBezTo>
                    <a:cubicBezTo>
                      <a:pt x="791" y="2128"/>
                      <a:pt x="882" y="1885"/>
                      <a:pt x="943" y="1703"/>
                    </a:cubicBezTo>
                    <a:cubicBezTo>
                      <a:pt x="943" y="1429"/>
                      <a:pt x="1034" y="1186"/>
                      <a:pt x="1095" y="973"/>
                    </a:cubicBezTo>
                    <a:close/>
                    <a:moveTo>
                      <a:pt x="943" y="1"/>
                    </a:moveTo>
                    <a:cubicBezTo>
                      <a:pt x="791" y="1"/>
                      <a:pt x="700" y="122"/>
                      <a:pt x="639" y="274"/>
                    </a:cubicBezTo>
                    <a:cubicBezTo>
                      <a:pt x="609" y="305"/>
                      <a:pt x="609" y="366"/>
                      <a:pt x="578" y="487"/>
                    </a:cubicBezTo>
                    <a:cubicBezTo>
                      <a:pt x="548" y="578"/>
                      <a:pt x="487" y="669"/>
                      <a:pt x="457" y="791"/>
                    </a:cubicBezTo>
                    <a:lnTo>
                      <a:pt x="335" y="1125"/>
                    </a:lnTo>
                    <a:cubicBezTo>
                      <a:pt x="335" y="1247"/>
                      <a:pt x="305" y="1338"/>
                      <a:pt x="305" y="1399"/>
                    </a:cubicBezTo>
                    <a:lnTo>
                      <a:pt x="153" y="2037"/>
                    </a:lnTo>
                    <a:lnTo>
                      <a:pt x="153" y="2159"/>
                    </a:lnTo>
                    <a:cubicBezTo>
                      <a:pt x="153" y="2250"/>
                      <a:pt x="122" y="2311"/>
                      <a:pt x="122" y="2402"/>
                    </a:cubicBezTo>
                    <a:cubicBezTo>
                      <a:pt x="92" y="2463"/>
                      <a:pt x="92" y="2584"/>
                      <a:pt x="92" y="2645"/>
                    </a:cubicBezTo>
                    <a:lnTo>
                      <a:pt x="92" y="2888"/>
                    </a:lnTo>
                    <a:lnTo>
                      <a:pt x="92" y="2949"/>
                    </a:lnTo>
                    <a:cubicBezTo>
                      <a:pt x="31" y="3466"/>
                      <a:pt x="1" y="3770"/>
                      <a:pt x="1" y="3831"/>
                    </a:cubicBezTo>
                    <a:cubicBezTo>
                      <a:pt x="1" y="3922"/>
                      <a:pt x="1" y="3922"/>
                      <a:pt x="92" y="3952"/>
                    </a:cubicBezTo>
                    <a:cubicBezTo>
                      <a:pt x="122" y="3983"/>
                      <a:pt x="183" y="3983"/>
                      <a:pt x="274" y="3983"/>
                    </a:cubicBezTo>
                    <a:cubicBezTo>
                      <a:pt x="335" y="3983"/>
                      <a:pt x="426" y="3983"/>
                      <a:pt x="457" y="3952"/>
                    </a:cubicBezTo>
                    <a:cubicBezTo>
                      <a:pt x="487" y="3922"/>
                      <a:pt x="548" y="3861"/>
                      <a:pt x="548" y="3831"/>
                    </a:cubicBezTo>
                    <a:cubicBezTo>
                      <a:pt x="578" y="3679"/>
                      <a:pt x="578" y="3527"/>
                      <a:pt x="609" y="3375"/>
                    </a:cubicBezTo>
                    <a:cubicBezTo>
                      <a:pt x="609" y="3253"/>
                      <a:pt x="639" y="3101"/>
                      <a:pt x="639" y="3010"/>
                    </a:cubicBezTo>
                    <a:cubicBezTo>
                      <a:pt x="700" y="2949"/>
                      <a:pt x="791" y="2919"/>
                      <a:pt x="913" y="2888"/>
                    </a:cubicBezTo>
                    <a:cubicBezTo>
                      <a:pt x="1065" y="2828"/>
                      <a:pt x="1186" y="2797"/>
                      <a:pt x="1338" y="2767"/>
                    </a:cubicBezTo>
                    <a:cubicBezTo>
                      <a:pt x="1490" y="2736"/>
                      <a:pt x="1642" y="2736"/>
                      <a:pt x="1733" y="2706"/>
                    </a:cubicBezTo>
                    <a:cubicBezTo>
                      <a:pt x="1855" y="2706"/>
                      <a:pt x="1977" y="2645"/>
                      <a:pt x="2068" y="2645"/>
                    </a:cubicBezTo>
                    <a:cubicBezTo>
                      <a:pt x="2098" y="2706"/>
                      <a:pt x="2128" y="2736"/>
                      <a:pt x="2159" y="2797"/>
                    </a:cubicBezTo>
                    <a:cubicBezTo>
                      <a:pt x="2220" y="2888"/>
                      <a:pt x="2250" y="3010"/>
                      <a:pt x="2280" y="3192"/>
                    </a:cubicBezTo>
                    <a:cubicBezTo>
                      <a:pt x="2372" y="3344"/>
                      <a:pt x="2432" y="3466"/>
                      <a:pt x="2463" y="3557"/>
                    </a:cubicBezTo>
                    <a:cubicBezTo>
                      <a:pt x="2524" y="3679"/>
                      <a:pt x="2554" y="3800"/>
                      <a:pt x="2584" y="3861"/>
                    </a:cubicBezTo>
                    <a:cubicBezTo>
                      <a:pt x="2615" y="3952"/>
                      <a:pt x="2736" y="3952"/>
                      <a:pt x="2858" y="3952"/>
                    </a:cubicBezTo>
                    <a:cubicBezTo>
                      <a:pt x="3040" y="3952"/>
                      <a:pt x="3132" y="3861"/>
                      <a:pt x="3132" y="3800"/>
                    </a:cubicBezTo>
                    <a:cubicBezTo>
                      <a:pt x="3162" y="3739"/>
                      <a:pt x="3162" y="3709"/>
                      <a:pt x="3162" y="3679"/>
                    </a:cubicBezTo>
                    <a:cubicBezTo>
                      <a:pt x="3162" y="3648"/>
                      <a:pt x="3162" y="3557"/>
                      <a:pt x="3132" y="3527"/>
                    </a:cubicBezTo>
                    <a:cubicBezTo>
                      <a:pt x="3071" y="3496"/>
                      <a:pt x="3071" y="3405"/>
                      <a:pt x="3040" y="3344"/>
                    </a:cubicBezTo>
                    <a:cubicBezTo>
                      <a:pt x="3010" y="3253"/>
                      <a:pt x="3010" y="3192"/>
                      <a:pt x="2980" y="3101"/>
                    </a:cubicBezTo>
                    <a:cubicBezTo>
                      <a:pt x="2919" y="3040"/>
                      <a:pt x="2919" y="3010"/>
                      <a:pt x="2919" y="2949"/>
                    </a:cubicBezTo>
                    <a:lnTo>
                      <a:pt x="2858" y="2797"/>
                    </a:lnTo>
                    <a:cubicBezTo>
                      <a:pt x="2828" y="2736"/>
                      <a:pt x="2767" y="2645"/>
                      <a:pt x="2736" y="2554"/>
                    </a:cubicBezTo>
                    <a:cubicBezTo>
                      <a:pt x="2706" y="2432"/>
                      <a:pt x="2615" y="2341"/>
                      <a:pt x="2584" y="2250"/>
                    </a:cubicBezTo>
                    <a:cubicBezTo>
                      <a:pt x="2554" y="2159"/>
                      <a:pt x="2463" y="2037"/>
                      <a:pt x="2432" y="2007"/>
                    </a:cubicBezTo>
                    <a:cubicBezTo>
                      <a:pt x="2372" y="1855"/>
                      <a:pt x="2280" y="1733"/>
                      <a:pt x="2220" y="1642"/>
                    </a:cubicBezTo>
                    <a:cubicBezTo>
                      <a:pt x="2159" y="1521"/>
                      <a:pt x="2098" y="1399"/>
                      <a:pt x="2068" y="1338"/>
                    </a:cubicBezTo>
                    <a:cubicBezTo>
                      <a:pt x="2068" y="1277"/>
                      <a:pt x="2007" y="1247"/>
                      <a:pt x="1977" y="1186"/>
                    </a:cubicBezTo>
                    <a:cubicBezTo>
                      <a:pt x="1946" y="1095"/>
                      <a:pt x="1855" y="1034"/>
                      <a:pt x="1825" y="943"/>
                    </a:cubicBezTo>
                    <a:cubicBezTo>
                      <a:pt x="1764" y="882"/>
                      <a:pt x="1703" y="761"/>
                      <a:pt x="1642" y="669"/>
                    </a:cubicBezTo>
                    <a:cubicBezTo>
                      <a:pt x="1551" y="578"/>
                      <a:pt x="1490" y="487"/>
                      <a:pt x="1460" y="426"/>
                    </a:cubicBezTo>
                    <a:cubicBezTo>
                      <a:pt x="1369" y="335"/>
                      <a:pt x="1338" y="274"/>
                      <a:pt x="1247" y="153"/>
                    </a:cubicBezTo>
                    <a:cubicBezTo>
                      <a:pt x="1217" y="31"/>
                      <a:pt x="1095"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22"/>
              <p:cNvSpPr/>
              <p:nvPr/>
            </p:nvSpPr>
            <p:spPr>
              <a:xfrm>
                <a:off x="31858000" y="20181425"/>
                <a:ext cx="78300" cy="95025"/>
              </a:xfrm>
              <a:custGeom>
                <a:rect b="b" l="l" r="r" t="t"/>
                <a:pathLst>
                  <a:path extrusionOk="0" h="3801" w="3132">
                    <a:moveTo>
                      <a:pt x="2402" y="1"/>
                    </a:moveTo>
                    <a:cubicBezTo>
                      <a:pt x="2250" y="1"/>
                      <a:pt x="2189" y="153"/>
                      <a:pt x="2128" y="366"/>
                    </a:cubicBezTo>
                    <a:cubicBezTo>
                      <a:pt x="2189" y="457"/>
                      <a:pt x="2189" y="518"/>
                      <a:pt x="2220" y="670"/>
                    </a:cubicBezTo>
                    <a:cubicBezTo>
                      <a:pt x="2220" y="822"/>
                      <a:pt x="2250" y="1004"/>
                      <a:pt x="2280" y="1217"/>
                    </a:cubicBezTo>
                    <a:lnTo>
                      <a:pt x="2280" y="1247"/>
                    </a:lnTo>
                    <a:lnTo>
                      <a:pt x="2280" y="1277"/>
                    </a:lnTo>
                    <a:cubicBezTo>
                      <a:pt x="2280" y="1308"/>
                      <a:pt x="2341" y="1369"/>
                      <a:pt x="2341" y="1429"/>
                    </a:cubicBezTo>
                    <a:cubicBezTo>
                      <a:pt x="2341" y="1521"/>
                      <a:pt x="2372" y="1551"/>
                      <a:pt x="2372" y="1612"/>
                    </a:cubicBezTo>
                    <a:cubicBezTo>
                      <a:pt x="2372" y="1673"/>
                      <a:pt x="2402" y="1733"/>
                      <a:pt x="2402" y="1764"/>
                    </a:cubicBezTo>
                    <a:lnTo>
                      <a:pt x="2402" y="1855"/>
                    </a:lnTo>
                    <a:lnTo>
                      <a:pt x="2402" y="1916"/>
                    </a:lnTo>
                    <a:cubicBezTo>
                      <a:pt x="2432" y="2007"/>
                      <a:pt x="2463" y="2129"/>
                      <a:pt x="2463" y="2311"/>
                    </a:cubicBezTo>
                    <a:lnTo>
                      <a:pt x="2463" y="2493"/>
                    </a:lnTo>
                    <a:cubicBezTo>
                      <a:pt x="2311" y="2341"/>
                      <a:pt x="2220" y="2159"/>
                      <a:pt x="2068" y="2007"/>
                    </a:cubicBezTo>
                    <a:cubicBezTo>
                      <a:pt x="1946" y="1825"/>
                      <a:pt x="1794" y="1703"/>
                      <a:pt x="1672" y="1551"/>
                    </a:cubicBezTo>
                    <a:cubicBezTo>
                      <a:pt x="1520" y="1429"/>
                      <a:pt x="1460" y="1308"/>
                      <a:pt x="1338" y="1217"/>
                    </a:cubicBezTo>
                    <a:cubicBezTo>
                      <a:pt x="1277" y="1125"/>
                      <a:pt x="1186" y="1004"/>
                      <a:pt x="1125" y="974"/>
                    </a:cubicBezTo>
                    <a:cubicBezTo>
                      <a:pt x="1064" y="913"/>
                      <a:pt x="1034" y="852"/>
                      <a:pt x="943" y="791"/>
                    </a:cubicBezTo>
                    <a:cubicBezTo>
                      <a:pt x="913" y="700"/>
                      <a:pt x="852" y="639"/>
                      <a:pt x="791" y="609"/>
                    </a:cubicBezTo>
                    <a:lnTo>
                      <a:pt x="639" y="457"/>
                    </a:lnTo>
                    <a:cubicBezTo>
                      <a:pt x="609" y="396"/>
                      <a:pt x="578" y="366"/>
                      <a:pt x="548" y="366"/>
                    </a:cubicBezTo>
                    <a:cubicBezTo>
                      <a:pt x="335" y="366"/>
                      <a:pt x="183" y="457"/>
                      <a:pt x="122" y="609"/>
                    </a:cubicBezTo>
                    <a:cubicBezTo>
                      <a:pt x="92" y="639"/>
                      <a:pt x="92" y="700"/>
                      <a:pt x="92" y="822"/>
                    </a:cubicBezTo>
                    <a:lnTo>
                      <a:pt x="92" y="1156"/>
                    </a:lnTo>
                    <a:lnTo>
                      <a:pt x="92" y="1521"/>
                    </a:lnTo>
                    <a:lnTo>
                      <a:pt x="92" y="1733"/>
                    </a:lnTo>
                    <a:lnTo>
                      <a:pt x="92" y="2220"/>
                    </a:lnTo>
                    <a:lnTo>
                      <a:pt x="92" y="2584"/>
                    </a:lnTo>
                    <a:cubicBezTo>
                      <a:pt x="31" y="3040"/>
                      <a:pt x="1" y="3344"/>
                      <a:pt x="1" y="3527"/>
                    </a:cubicBezTo>
                    <a:cubicBezTo>
                      <a:pt x="61" y="3709"/>
                      <a:pt x="153" y="3800"/>
                      <a:pt x="305" y="3800"/>
                    </a:cubicBezTo>
                    <a:cubicBezTo>
                      <a:pt x="457" y="3800"/>
                      <a:pt x="578" y="3679"/>
                      <a:pt x="609" y="3527"/>
                    </a:cubicBezTo>
                    <a:cubicBezTo>
                      <a:pt x="578" y="3527"/>
                      <a:pt x="609" y="3496"/>
                      <a:pt x="609" y="3405"/>
                    </a:cubicBezTo>
                    <a:cubicBezTo>
                      <a:pt x="609" y="3344"/>
                      <a:pt x="669" y="3253"/>
                      <a:pt x="669" y="3192"/>
                    </a:cubicBezTo>
                    <a:cubicBezTo>
                      <a:pt x="669" y="3101"/>
                      <a:pt x="700" y="3040"/>
                      <a:pt x="700" y="2949"/>
                    </a:cubicBezTo>
                    <a:lnTo>
                      <a:pt x="700" y="2767"/>
                    </a:lnTo>
                    <a:lnTo>
                      <a:pt x="700" y="2736"/>
                    </a:lnTo>
                    <a:lnTo>
                      <a:pt x="700" y="2524"/>
                    </a:lnTo>
                    <a:lnTo>
                      <a:pt x="700" y="2281"/>
                    </a:lnTo>
                    <a:lnTo>
                      <a:pt x="700" y="2007"/>
                    </a:lnTo>
                    <a:lnTo>
                      <a:pt x="700" y="1825"/>
                    </a:lnTo>
                    <a:cubicBezTo>
                      <a:pt x="730" y="1764"/>
                      <a:pt x="730" y="1673"/>
                      <a:pt x="700" y="1399"/>
                    </a:cubicBezTo>
                    <a:lnTo>
                      <a:pt x="700" y="1399"/>
                    </a:lnTo>
                    <a:cubicBezTo>
                      <a:pt x="791" y="1460"/>
                      <a:pt x="852" y="1551"/>
                      <a:pt x="913" y="1612"/>
                    </a:cubicBezTo>
                    <a:lnTo>
                      <a:pt x="1064" y="1764"/>
                    </a:lnTo>
                    <a:cubicBezTo>
                      <a:pt x="1034" y="1764"/>
                      <a:pt x="1064" y="1764"/>
                      <a:pt x="1125" y="1855"/>
                    </a:cubicBezTo>
                    <a:cubicBezTo>
                      <a:pt x="1156" y="1885"/>
                      <a:pt x="1216" y="1977"/>
                      <a:pt x="1277" y="2037"/>
                    </a:cubicBezTo>
                    <a:cubicBezTo>
                      <a:pt x="1308" y="2068"/>
                      <a:pt x="1368" y="2159"/>
                      <a:pt x="1429" y="2220"/>
                    </a:cubicBezTo>
                    <a:cubicBezTo>
                      <a:pt x="1460" y="2281"/>
                      <a:pt x="1490" y="2341"/>
                      <a:pt x="1520" y="2341"/>
                    </a:cubicBezTo>
                    <a:cubicBezTo>
                      <a:pt x="1642" y="2463"/>
                      <a:pt x="1733" y="2584"/>
                      <a:pt x="1794" y="2645"/>
                    </a:cubicBezTo>
                    <a:cubicBezTo>
                      <a:pt x="1885" y="2767"/>
                      <a:pt x="1916" y="2858"/>
                      <a:pt x="1946" y="2888"/>
                    </a:cubicBezTo>
                    <a:cubicBezTo>
                      <a:pt x="2341" y="3253"/>
                      <a:pt x="2523" y="3496"/>
                      <a:pt x="2523" y="3557"/>
                    </a:cubicBezTo>
                    <a:cubicBezTo>
                      <a:pt x="2584" y="3648"/>
                      <a:pt x="2736" y="3679"/>
                      <a:pt x="2858" y="3679"/>
                    </a:cubicBezTo>
                    <a:cubicBezTo>
                      <a:pt x="2949" y="3679"/>
                      <a:pt x="2979" y="3648"/>
                      <a:pt x="3010" y="3618"/>
                    </a:cubicBezTo>
                    <a:cubicBezTo>
                      <a:pt x="3040" y="3557"/>
                      <a:pt x="3101" y="3527"/>
                      <a:pt x="3101" y="3466"/>
                    </a:cubicBezTo>
                    <a:cubicBezTo>
                      <a:pt x="3131" y="3375"/>
                      <a:pt x="3131" y="3344"/>
                      <a:pt x="3131" y="3253"/>
                    </a:cubicBezTo>
                    <a:lnTo>
                      <a:pt x="3131" y="3071"/>
                    </a:lnTo>
                    <a:lnTo>
                      <a:pt x="3131" y="2949"/>
                    </a:lnTo>
                    <a:cubicBezTo>
                      <a:pt x="3131" y="2797"/>
                      <a:pt x="3101" y="2615"/>
                      <a:pt x="3101" y="2432"/>
                    </a:cubicBezTo>
                    <a:lnTo>
                      <a:pt x="3101" y="2250"/>
                    </a:lnTo>
                    <a:lnTo>
                      <a:pt x="3040" y="1429"/>
                    </a:lnTo>
                    <a:cubicBezTo>
                      <a:pt x="2979" y="1217"/>
                      <a:pt x="2979" y="974"/>
                      <a:pt x="2888" y="761"/>
                    </a:cubicBezTo>
                    <a:cubicBezTo>
                      <a:pt x="2827" y="518"/>
                      <a:pt x="2827" y="335"/>
                      <a:pt x="2797" y="183"/>
                    </a:cubicBezTo>
                    <a:cubicBezTo>
                      <a:pt x="2675" y="31"/>
                      <a:pt x="2554" y="1"/>
                      <a:pt x="24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22"/>
              <p:cNvSpPr/>
              <p:nvPr/>
            </p:nvSpPr>
            <p:spPr>
              <a:xfrm>
                <a:off x="30199925" y="20296800"/>
                <a:ext cx="486350" cy="110275"/>
              </a:xfrm>
              <a:custGeom>
                <a:rect b="b" l="l" r="r" t="t"/>
                <a:pathLst>
                  <a:path extrusionOk="0" h="4411" w="19454">
                    <a:moveTo>
                      <a:pt x="1245" y="1"/>
                    </a:moveTo>
                    <a:cubicBezTo>
                      <a:pt x="1087" y="1"/>
                      <a:pt x="972" y="30"/>
                      <a:pt x="912" y="97"/>
                    </a:cubicBezTo>
                    <a:cubicBezTo>
                      <a:pt x="0" y="1100"/>
                      <a:pt x="4377" y="2559"/>
                      <a:pt x="4985" y="2742"/>
                    </a:cubicBezTo>
                    <a:cubicBezTo>
                      <a:pt x="7326" y="3501"/>
                      <a:pt x="9727" y="4231"/>
                      <a:pt x="12189" y="4383"/>
                    </a:cubicBezTo>
                    <a:cubicBezTo>
                      <a:pt x="12487" y="4401"/>
                      <a:pt x="12786" y="4411"/>
                      <a:pt x="13087" y="4411"/>
                    </a:cubicBezTo>
                    <a:cubicBezTo>
                      <a:pt x="15268" y="4411"/>
                      <a:pt x="17481" y="3910"/>
                      <a:pt x="19271" y="2681"/>
                    </a:cubicBezTo>
                    <a:cubicBezTo>
                      <a:pt x="19362" y="2590"/>
                      <a:pt x="19453" y="2529"/>
                      <a:pt x="19423" y="2407"/>
                    </a:cubicBezTo>
                    <a:cubicBezTo>
                      <a:pt x="19381" y="2302"/>
                      <a:pt x="19266" y="2270"/>
                      <a:pt x="19160" y="2270"/>
                    </a:cubicBezTo>
                    <a:cubicBezTo>
                      <a:pt x="19112" y="2270"/>
                      <a:pt x="19066" y="2276"/>
                      <a:pt x="19028" y="2286"/>
                    </a:cubicBezTo>
                    <a:cubicBezTo>
                      <a:pt x="17427" y="2698"/>
                      <a:pt x="15790" y="2877"/>
                      <a:pt x="14148" y="2877"/>
                    </a:cubicBezTo>
                    <a:cubicBezTo>
                      <a:pt x="11550" y="2877"/>
                      <a:pt x="8940" y="2428"/>
                      <a:pt x="6444" y="1739"/>
                    </a:cubicBezTo>
                    <a:cubicBezTo>
                      <a:pt x="5724" y="1525"/>
                      <a:pt x="2381" y="1"/>
                      <a:pt x="124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22"/>
              <p:cNvSpPr/>
              <p:nvPr/>
            </p:nvSpPr>
            <p:spPr>
              <a:xfrm>
                <a:off x="31517125" y="19667125"/>
                <a:ext cx="198950" cy="199425"/>
              </a:xfrm>
              <a:custGeom>
                <a:rect b="b" l="l" r="r" t="t"/>
                <a:pathLst>
                  <a:path extrusionOk="0" h="7977" w="7958">
                    <a:moveTo>
                      <a:pt x="6001" y="0"/>
                    </a:moveTo>
                    <a:cubicBezTo>
                      <a:pt x="5793" y="0"/>
                      <a:pt x="5525" y="28"/>
                      <a:pt x="5186" y="86"/>
                    </a:cubicBezTo>
                    <a:cubicBezTo>
                      <a:pt x="3909" y="299"/>
                      <a:pt x="2480" y="937"/>
                      <a:pt x="1477" y="1758"/>
                    </a:cubicBezTo>
                    <a:cubicBezTo>
                      <a:pt x="991" y="2184"/>
                      <a:pt x="414" y="2700"/>
                      <a:pt x="231" y="3308"/>
                    </a:cubicBezTo>
                    <a:cubicBezTo>
                      <a:pt x="1" y="3898"/>
                      <a:pt x="51" y="5394"/>
                      <a:pt x="801" y="5394"/>
                    </a:cubicBezTo>
                    <a:cubicBezTo>
                      <a:pt x="889" y="5394"/>
                      <a:pt x="986" y="5374"/>
                      <a:pt x="1094" y="5329"/>
                    </a:cubicBezTo>
                    <a:lnTo>
                      <a:pt x="1094" y="5329"/>
                    </a:lnTo>
                    <a:cubicBezTo>
                      <a:pt x="752" y="5630"/>
                      <a:pt x="888" y="6381"/>
                      <a:pt x="1386" y="6591"/>
                    </a:cubicBezTo>
                    <a:cubicBezTo>
                      <a:pt x="1518" y="6645"/>
                      <a:pt x="1658" y="6670"/>
                      <a:pt x="1800" y="6670"/>
                    </a:cubicBezTo>
                    <a:cubicBezTo>
                      <a:pt x="2217" y="6670"/>
                      <a:pt x="2657" y="6460"/>
                      <a:pt x="2997" y="6165"/>
                    </a:cubicBezTo>
                    <a:lnTo>
                      <a:pt x="2997" y="6165"/>
                    </a:lnTo>
                    <a:cubicBezTo>
                      <a:pt x="2784" y="6621"/>
                      <a:pt x="2997" y="7229"/>
                      <a:pt x="3423" y="7533"/>
                    </a:cubicBezTo>
                    <a:cubicBezTo>
                      <a:pt x="3848" y="7837"/>
                      <a:pt x="4365" y="7928"/>
                      <a:pt x="4912" y="7959"/>
                    </a:cubicBezTo>
                    <a:cubicBezTo>
                      <a:pt x="5107" y="7971"/>
                      <a:pt x="5302" y="7977"/>
                      <a:pt x="5499" y="7977"/>
                    </a:cubicBezTo>
                    <a:cubicBezTo>
                      <a:pt x="6284" y="7977"/>
                      <a:pt x="7076" y="7880"/>
                      <a:pt x="7830" y="7685"/>
                    </a:cubicBezTo>
                    <a:cubicBezTo>
                      <a:pt x="6432" y="7199"/>
                      <a:pt x="5246" y="5953"/>
                      <a:pt x="4973" y="4463"/>
                    </a:cubicBezTo>
                    <a:cubicBezTo>
                      <a:pt x="4616" y="2430"/>
                      <a:pt x="7958" y="0"/>
                      <a:pt x="60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22"/>
              <p:cNvSpPr/>
              <p:nvPr/>
            </p:nvSpPr>
            <p:spPr>
              <a:xfrm>
                <a:off x="31497525" y="19868475"/>
                <a:ext cx="50475" cy="57525"/>
              </a:xfrm>
              <a:custGeom>
                <a:rect b="b" l="l" r="r" t="t"/>
                <a:pathLst>
                  <a:path extrusionOk="0" h="2301" w="2019">
                    <a:moveTo>
                      <a:pt x="1174" y="0"/>
                    </a:moveTo>
                    <a:cubicBezTo>
                      <a:pt x="518" y="0"/>
                      <a:pt x="1" y="897"/>
                      <a:pt x="73" y="1546"/>
                    </a:cubicBezTo>
                    <a:cubicBezTo>
                      <a:pt x="103" y="1850"/>
                      <a:pt x="225" y="2154"/>
                      <a:pt x="498" y="2245"/>
                    </a:cubicBezTo>
                    <a:cubicBezTo>
                      <a:pt x="575" y="2283"/>
                      <a:pt x="657" y="2300"/>
                      <a:pt x="742" y="2300"/>
                    </a:cubicBezTo>
                    <a:cubicBezTo>
                      <a:pt x="926" y="2300"/>
                      <a:pt x="1122" y="2218"/>
                      <a:pt x="1289" y="2093"/>
                    </a:cubicBezTo>
                    <a:cubicBezTo>
                      <a:pt x="1501" y="1911"/>
                      <a:pt x="1653" y="1698"/>
                      <a:pt x="1775" y="1424"/>
                    </a:cubicBezTo>
                    <a:cubicBezTo>
                      <a:pt x="1866" y="1272"/>
                      <a:pt x="1957" y="1121"/>
                      <a:pt x="1957" y="938"/>
                    </a:cubicBezTo>
                    <a:cubicBezTo>
                      <a:pt x="2018" y="665"/>
                      <a:pt x="1897" y="361"/>
                      <a:pt x="1714" y="209"/>
                    </a:cubicBezTo>
                    <a:cubicBezTo>
                      <a:pt x="1530" y="63"/>
                      <a:pt x="1347" y="0"/>
                      <a:pt x="11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22"/>
              <p:cNvSpPr/>
              <p:nvPr/>
            </p:nvSpPr>
            <p:spPr>
              <a:xfrm>
                <a:off x="31421225" y="19866825"/>
                <a:ext cx="59125" cy="46000"/>
              </a:xfrm>
              <a:custGeom>
                <a:rect b="b" l="l" r="r" t="t"/>
                <a:pathLst>
                  <a:path extrusionOk="0" h="1840" w="2365">
                    <a:moveTo>
                      <a:pt x="1377" y="0"/>
                    </a:moveTo>
                    <a:cubicBezTo>
                      <a:pt x="720" y="0"/>
                      <a:pt x="0" y="625"/>
                      <a:pt x="268" y="1308"/>
                    </a:cubicBezTo>
                    <a:cubicBezTo>
                      <a:pt x="359" y="1521"/>
                      <a:pt x="572" y="1703"/>
                      <a:pt x="845" y="1794"/>
                    </a:cubicBezTo>
                    <a:cubicBezTo>
                      <a:pt x="982" y="1825"/>
                      <a:pt x="1111" y="1840"/>
                      <a:pt x="1237" y="1840"/>
                    </a:cubicBezTo>
                    <a:cubicBezTo>
                      <a:pt x="1362" y="1840"/>
                      <a:pt x="1484" y="1825"/>
                      <a:pt x="1605" y="1794"/>
                    </a:cubicBezTo>
                    <a:cubicBezTo>
                      <a:pt x="1757" y="1764"/>
                      <a:pt x="1879" y="1673"/>
                      <a:pt x="1970" y="1612"/>
                    </a:cubicBezTo>
                    <a:cubicBezTo>
                      <a:pt x="2243" y="1369"/>
                      <a:pt x="2365" y="943"/>
                      <a:pt x="2243" y="609"/>
                    </a:cubicBezTo>
                    <a:cubicBezTo>
                      <a:pt x="2122" y="275"/>
                      <a:pt x="1787" y="31"/>
                      <a:pt x="1423" y="1"/>
                    </a:cubicBezTo>
                    <a:cubicBezTo>
                      <a:pt x="1407" y="0"/>
                      <a:pt x="1392" y="0"/>
                      <a:pt x="137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22"/>
              <p:cNvSpPr/>
              <p:nvPr/>
            </p:nvSpPr>
            <p:spPr>
              <a:xfrm>
                <a:off x="31476150" y="19811450"/>
                <a:ext cx="35375" cy="34900"/>
              </a:xfrm>
              <a:custGeom>
                <a:rect b="b" l="l" r="r" t="t"/>
                <a:pathLst>
                  <a:path extrusionOk="0" h="1396" w="1415">
                    <a:moveTo>
                      <a:pt x="846" y="1"/>
                    </a:moveTo>
                    <a:cubicBezTo>
                      <a:pt x="435" y="1"/>
                      <a:pt x="0" y="472"/>
                      <a:pt x="77" y="879"/>
                    </a:cubicBezTo>
                    <a:cubicBezTo>
                      <a:pt x="138" y="1031"/>
                      <a:pt x="290" y="1152"/>
                      <a:pt x="442" y="1274"/>
                    </a:cubicBezTo>
                    <a:cubicBezTo>
                      <a:pt x="502" y="1304"/>
                      <a:pt x="594" y="1395"/>
                      <a:pt x="685" y="1395"/>
                    </a:cubicBezTo>
                    <a:cubicBezTo>
                      <a:pt x="806" y="1395"/>
                      <a:pt x="928" y="1335"/>
                      <a:pt x="1049" y="1274"/>
                    </a:cubicBezTo>
                    <a:cubicBezTo>
                      <a:pt x="1232" y="1122"/>
                      <a:pt x="1384" y="939"/>
                      <a:pt x="1384" y="666"/>
                    </a:cubicBezTo>
                    <a:cubicBezTo>
                      <a:pt x="1414" y="423"/>
                      <a:pt x="1262" y="180"/>
                      <a:pt x="1080" y="58"/>
                    </a:cubicBezTo>
                    <a:cubicBezTo>
                      <a:pt x="1006" y="18"/>
                      <a:pt x="926" y="1"/>
                      <a:pt x="8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22"/>
              <p:cNvSpPr/>
              <p:nvPr/>
            </p:nvSpPr>
            <p:spPr>
              <a:xfrm>
                <a:off x="31563175" y="19846900"/>
                <a:ext cx="247725" cy="326950"/>
              </a:xfrm>
              <a:custGeom>
                <a:rect b="b" l="l" r="r" t="t"/>
                <a:pathLst>
                  <a:path extrusionOk="0" h="13078" w="9909">
                    <a:moveTo>
                      <a:pt x="7151" y="1"/>
                    </a:moveTo>
                    <a:cubicBezTo>
                      <a:pt x="6540" y="1"/>
                      <a:pt x="7696" y="1384"/>
                      <a:pt x="7842" y="1588"/>
                    </a:cubicBezTo>
                    <a:cubicBezTo>
                      <a:pt x="8298" y="2318"/>
                      <a:pt x="8663" y="3078"/>
                      <a:pt x="8815" y="3929"/>
                    </a:cubicBezTo>
                    <a:cubicBezTo>
                      <a:pt x="9271" y="6421"/>
                      <a:pt x="7629" y="8974"/>
                      <a:pt x="5350" y="10038"/>
                    </a:cubicBezTo>
                    <a:cubicBezTo>
                      <a:pt x="4407" y="10494"/>
                      <a:pt x="3374" y="10707"/>
                      <a:pt x="2371" y="11102"/>
                    </a:cubicBezTo>
                    <a:cubicBezTo>
                      <a:pt x="1398" y="11528"/>
                      <a:pt x="456" y="12136"/>
                      <a:pt x="0" y="13078"/>
                    </a:cubicBezTo>
                    <a:cubicBezTo>
                      <a:pt x="2006" y="12044"/>
                      <a:pt x="4438" y="12166"/>
                      <a:pt x="6383" y="11072"/>
                    </a:cubicBezTo>
                    <a:cubicBezTo>
                      <a:pt x="7751" y="10251"/>
                      <a:pt x="8724" y="8944"/>
                      <a:pt x="9301" y="7455"/>
                    </a:cubicBezTo>
                    <a:cubicBezTo>
                      <a:pt x="9727" y="6391"/>
                      <a:pt x="9909" y="5205"/>
                      <a:pt x="9727" y="4081"/>
                    </a:cubicBezTo>
                    <a:cubicBezTo>
                      <a:pt x="9605" y="3321"/>
                      <a:pt x="9271" y="2622"/>
                      <a:pt x="8815" y="1953"/>
                    </a:cubicBezTo>
                    <a:cubicBezTo>
                      <a:pt x="8572" y="1558"/>
                      <a:pt x="7690" y="69"/>
                      <a:pt x="7234" y="8"/>
                    </a:cubicBezTo>
                    <a:cubicBezTo>
                      <a:pt x="7203" y="3"/>
                      <a:pt x="7176" y="1"/>
                      <a:pt x="71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22"/>
              <p:cNvSpPr/>
              <p:nvPr/>
            </p:nvSpPr>
            <p:spPr>
              <a:xfrm>
                <a:off x="31853450" y="19871050"/>
                <a:ext cx="147425" cy="87000"/>
              </a:xfrm>
              <a:custGeom>
                <a:rect b="b" l="l" r="r" t="t"/>
                <a:pathLst>
                  <a:path extrusionOk="0" h="3480" w="5897">
                    <a:moveTo>
                      <a:pt x="1927" y="1"/>
                    </a:moveTo>
                    <a:cubicBezTo>
                      <a:pt x="1272" y="1"/>
                      <a:pt x="631" y="191"/>
                      <a:pt x="91" y="622"/>
                    </a:cubicBezTo>
                    <a:cubicBezTo>
                      <a:pt x="31" y="653"/>
                      <a:pt x="0" y="653"/>
                      <a:pt x="31" y="714"/>
                    </a:cubicBezTo>
                    <a:cubicBezTo>
                      <a:pt x="31" y="744"/>
                      <a:pt x="91" y="744"/>
                      <a:pt x="91" y="774"/>
                    </a:cubicBezTo>
                    <a:cubicBezTo>
                      <a:pt x="547" y="1200"/>
                      <a:pt x="1003" y="1625"/>
                      <a:pt x="1398" y="2051"/>
                    </a:cubicBezTo>
                    <a:cubicBezTo>
                      <a:pt x="1672" y="2264"/>
                      <a:pt x="1915" y="2537"/>
                      <a:pt x="2219" y="2720"/>
                    </a:cubicBezTo>
                    <a:cubicBezTo>
                      <a:pt x="3222" y="3419"/>
                      <a:pt x="4529" y="3449"/>
                      <a:pt x="5745" y="3480"/>
                    </a:cubicBezTo>
                    <a:cubicBezTo>
                      <a:pt x="5897" y="3176"/>
                      <a:pt x="5806" y="2780"/>
                      <a:pt x="5654" y="2507"/>
                    </a:cubicBezTo>
                    <a:cubicBezTo>
                      <a:pt x="5119" y="1073"/>
                      <a:pt x="3484" y="1"/>
                      <a:pt x="19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22"/>
              <p:cNvSpPr/>
              <p:nvPr/>
            </p:nvSpPr>
            <p:spPr>
              <a:xfrm>
                <a:off x="31985675" y="19924025"/>
                <a:ext cx="69925" cy="72025"/>
              </a:xfrm>
              <a:custGeom>
                <a:rect b="b" l="l" r="r" t="t"/>
                <a:pathLst>
                  <a:path extrusionOk="0" h="2881" w="2797">
                    <a:moveTo>
                      <a:pt x="1465" y="0"/>
                    </a:moveTo>
                    <a:cubicBezTo>
                      <a:pt x="880" y="0"/>
                      <a:pt x="338" y="246"/>
                      <a:pt x="152" y="905"/>
                    </a:cubicBezTo>
                    <a:cubicBezTo>
                      <a:pt x="0" y="1330"/>
                      <a:pt x="122" y="1756"/>
                      <a:pt x="426" y="2090"/>
                    </a:cubicBezTo>
                    <a:cubicBezTo>
                      <a:pt x="638" y="2303"/>
                      <a:pt x="942" y="2516"/>
                      <a:pt x="1246" y="2607"/>
                    </a:cubicBezTo>
                    <a:cubicBezTo>
                      <a:pt x="1429" y="2698"/>
                      <a:pt x="2158" y="2759"/>
                      <a:pt x="2280" y="2880"/>
                    </a:cubicBezTo>
                    <a:cubicBezTo>
                      <a:pt x="1854" y="2394"/>
                      <a:pt x="1520" y="1816"/>
                      <a:pt x="1338" y="1209"/>
                    </a:cubicBezTo>
                    <a:lnTo>
                      <a:pt x="1338" y="1087"/>
                    </a:lnTo>
                    <a:cubicBezTo>
                      <a:pt x="1338" y="1057"/>
                      <a:pt x="1368" y="1057"/>
                      <a:pt x="1398" y="1026"/>
                    </a:cubicBezTo>
                    <a:cubicBezTo>
                      <a:pt x="1824" y="692"/>
                      <a:pt x="2310" y="479"/>
                      <a:pt x="2797" y="388"/>
                    </a:cubicBezTo>
                    <a:cubicBezTo>
                      <a:pt x="2432" y="158"/>
                      <a:pt x="1934" y="0"/>
                      <a:pt x="14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22"/>
              <p:cNvSpPr/>
              <p:nvPr/>
            </p:nvSpPr>
            <p:spPr>
              <a:xfrm>
                <a:off x="31890875" y="19884675"/>
                <a:ext cx="27175" cy="23950"/>
              </a:xfrm>
              <a:custGeom>
                <a:rect b="b" l="l" r="r" t="t"/>
                <a:pathLst>
                  <a:path extrusionOk="0" h="958" w="1087">
                    <a:moveTo>
                      <a:pt x="498" y="0"/>
                    </a:moveTo>
                    <a:cubicBezTo>
                      <a:pt x="251" y="0"/>
                      <a:pt x="0" y="267"/>
                      <a:pt x="53" y="533"/>
                    </a:cubicBezTo>
                    <a:cubicBezTo>
                      <a:pt x="114" y="746"/>
                      <a:pt x="205" y="898"/>
                      <a:pt x="357" y="928"/>
                    </a:cubicBezTo>
                    <a:cubicBezTo>
                      <a:pt x="406" y="948"/>
                      <a:pt x="463" y="958"/>
                      <a:pt x="522" y="958"/>
                    </a:cubicBezTo>
                    <a:cubicBezTo>
                      <a:pt x="651" y="958"/>
                      <a:pt x="791" y="911"/>
                      <a:pt x="874" y="807"/>
                    </a:cubicBezTo>
                    <a:cubicBezTo>
                      <a:pt x="1087" y="533"/>
                      <a:pt x="905" y="138"/>
                      <a:pt x="601" y="17"/>
                    </a:cubicBezTo>
                    <a:cubicBezTo>
                      <a:pt x="567" y="5"/>
                      <a:pt x="532" y="0"/>
                      <a:pt x="4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22"/>
              <p:cNvSpPr/>
              <p:nvPr/>
            </p:nvSpPr>
            <p:spPr>
              <a:xfrm>
                <a:off x="30237150" y="20221700"/>
                <a:ext cx="45625" cy="43525"/>
              </a:xfrm>
              <a:custGeom>
                <a:rect b="b" l="l" r="r" t="t"/>
                <a:pathLst>
                  <a:path extrusionOk="0" h="1741" w="1825">
                    <a:moveTo>
                      <a:pt x="1004" y="1"/>
                    </a:moveTo>
                    <a:cubicBezTo>
                      <a:pt x="396" y="92"/>
                      <a:pt x="1" y="548"/>
                      <a:pt x="92" y="1156"/>
                    </a:cubicBezTo>
                    <a:cubicBezTo>
                      <a:pt x="153" y="1308"/>
                      <a:pt x="183" y="1460"/>
                      <a:pt x="305" y="1551"/>
                    </a:cubicBezTo>
                    <a:cubicBezTo>
                      <a:pt x="431" y="1678"/>
                      <a:pt x="600" y="1741"/>
                      <a:pt x="794" y="1741"/>
                    </a:cubicBezTo>
                    <a:cubicBezTo>
                      <a:pt x="832" y="1741"/>
                      <a:pt x="872" y="1738"/>
                      <a:pt x="912" y="1733"/>
                    </a:cubicBezTo>
                    <a:cubicBezTo>
                      <a:pt x="1247" y="1703"/>
                      <a:pt x="1551" y="1460"/>
                      <a:pt x="1703" y="1156"/>
                    </a:cubicBezTo>
                    <a:cubicBezTo>
                      <a:pt x="1764" y="943"/>
                      <a:pt x="1824" y="700"/>
                      <a:pt x="1703" y="487"/>
                    </a:cubicBezTo>
                    <a:cubicBezTo>
                      <a:pt x="1672" y="366"/>
                      <a:pt x="1581" y="244"/>
                      <a:pt x="1520" y="153"/>
                    </a:cubicBezTo>
                    <a:cubicBezTo>
                      <a:pt x="1368" y="62"/>
                      <a:pt x="1186" y="1"/>
                      <a:pt x="10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22"/>
              <p:cNvSpPr/>
              <p:nvPr/>
            </p:nvSpPr>
            <p:spPr>
              <a:xfrm>
                <a:off x="30299775" y="20259625"/>
                <a:ext cx="37700" cy="31700"/>
              </a:xfrm>
              <a:custGeom>
                <a:rect b="b" l="l" r="r" t="t"/>
                <a:pathLst>
                  <a:path extrusionOk="0" h="1268" w="1508">
                    <a:moveTo>
                      <a:pt x="794" y="1"/>
                    </a:moveTo>
                    <a:cubicBezTo>
                      <a:pt x="415" y="1"/>
                      <a:pt x="0" y="229"/>
                      <a:pt x="140" y="672"/>
                    </a:cubicBezTo>
                    <a:cubicBezTo>
                      <a:pt x="201" y="885"/>
                      <a:pt x="322" y="1128"/>
                      <a:pt x="566" y="1189"/>
                    </a:cubicBezTo>
                    <a:cubicBezTo>
                      <a:pt x="662" y="1247"/>
                      <a:pt x="758" y="1268"/>
                      <a:pt x="855" y="1268"/>
                    </a:cubicBezTo>
                    <a:cubicBezTo>
                      <a:pt x="910" y="1268"/>
                      <a:pt x="966" y="1261"/>
                      <a:pt x="1022" y="1250"/>
                    </a:cubicBezTo>
                    <a:cubicBezTo>
                      <a:pt x="1204" y="1189"/>
                      <a:pt x="1356" y="1128"/>
                      <a:pt x="1417" y="976"/>
                    </a:cubicBezTo>
                    <a:cubicBezTo>
                      <a:pt x="1477" y="885"/>
                      <a:pt x="1508" y="794"/>
                      <a:pt x="1508" y="703"/>
                    </a:cubicBezTo>
                    <a:cubicBezTo>
                      <a:pt x="1508" y="429"/>
                      <a:pt x="1356" y="186"/>
                      <a:pt x="1113" y="64"/>
                    </a:cubicBezTo>
                    <a:cubicBezTo>
                      <a:pt x="1021" y="22"/>
                      <a:pt x="909" y="1"/>
                      <a:pt x="7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22"/>
              <p:cNvSpPr/>
              <p:nvPr/>
            </p:nvSpPr>
            <p:spPr>
              <a:xfrm>
                <a:off x="30116325" y="20270350"/>
                <a:ext cx="54750" cy="44150"/>
              </a:xfrm>
              <a:custGeom>
                <a:rect b="b" l="l" r="r" t="t"/>
                <a:pathLst>
                  <a:path extrusionOk="0" h="1766" w="2190">
                    <a:moveTo>
                      <a:pt x="1095" y="0"/>
                    </a:moveTo>
                    <a:cubicBezTo>
                      <a:pt x="365" y="61"/>
                      <a:pt x="1" y="638"/>
                      <a:pt x="517" y="1277"/>
                    </a:cubicBezTo>
                    <a:cubicBezTo>
                      <a:pt x="748" y="1507"/>
                      <a:pt x="1033" y="1765"/>
                      <a:pt x="1348" y="1765"/>
                    </a:cubicBezTo>
                    <a:cubicBezTo>
                      <a:pt x="1365" y="1765"/>
                      <a:pt x="1382" y="1765"/>
                      <a:pt x="1399" y="1763"/>
                    </a:cubicBezTo>
                    <a:cubicBezTo>
                      <a:pt x="1672" y="1733"/>
                      <a:pt x="1885" y="1520"/>
                      <a:pt x="2007" y="1307"/>
                    </a:cubicBezTo>
                    <a:cubicBezTo>
                      <a:pt x="2189" y="973"/>
                      <a:pt x="2189" y="547"/>
                      <a:pt x="1946" y="274"/>
                    </a:cubicBezTo>
                    <a:cubicBezTo>
                      <a:pt x="1703" y="61"/>
                      <a:pt x="1399" y="0"/>
                      <a:pt x="10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22"/>
              <p:cNvSpPr/>
              <p:nvPr/>
            </p:nvSpPr>
            <p:spPr>
              <a:xfrm>
                <a:off x="31834500" y="20101375"/>
                <a:ext cx="50125" cy="42600"/>
              </a:xfrm>
              <a:custGeom>
                <a:rect b="b" l="l" r="r" t="t"/>
                <a:pathLst>
                  <a:path extrusionOk="0" h="1704" w="2005">
                    <a:moveTo>
                      <a:pt x="1060" y="0"/>
                    </a:moveTo>
                    <a:cubicBezTo>
                      <a:pt x="567" y="0"/>
                      <a:pt x="1" y="471"/>
                      <a:pt x="150" y="1045"/>
                    </a:cubicBezTo>
                    <a:cubicBezTo>
                      <a:pt x="242" y="1288"/>
                      <a:pt x="454" y="1531"/>
                      <a:pt x="728" y="1653"/>
                    </a:cubicBezTo>
                    <a:cubicBezTo>
                      <a:pt x="830" y="1687"/>
                      <a:pt x="937" y="1704"/>
                      <a:pt x="1044" y="1704"/>
                    </a:cubicBezTo>
                    <a:cubicBezTo>
                      <a:pt x="1221" y="1704"/>
                      <a:pt x="1397" y="1656"/>
                      <a:pt x="1549" y="1561"/>
                    </a:cubicBezTo>
                    <a:cubicBezTo>
                      <a:pt x="1670" y="1531"/>
                      <a:pt x="1761" y="1440"/>
                      <a:pt x="1822" y="1379"/>
                    </a:cubicBezTo>
                    <a:cubicBezTo>
                      <a:pt x="1883" y="1288"/>
                      <a:pt x="1944" y="1197"/>
                      <a:pt x="1944" y="1075"/>
                    </a:cubicBezTo>
                    <a:cubicBezTo>
                      <a:pt x="2004" y="650"/>
                      <a:pt x="1761" y="224"/>
                      <a:pt x="1366" y="72"/>
                    </a:cubicBezTo>
                    <a:cubicBezTo>
                      <a:pt x="1273" y="23"/>
                      <a:pt x="1169" y="0"/>
                      <a:pt x="106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22"/>
              <p:cNvSpPr/>
              <p:nvPr/>
            </p:nvSpPr>
            <p:spPr>
              <a:xfrm>
                <a:off x="31878050" y="20077300"/>
                <a:ext cx="25575" cy="22100"/>
              </a:xfrm>
              <a:custGeom>
                <a:rect b="b" l="l" r="r" t="t"/>
                <a:pathLst>
                  <a:path extrusionOk="0" h="884" w="1023">
                    <a:moveTo>
                      <a:pt x="505" y="1"/>
                    </a:moveTo>
                    <a:cubicBezTo>
                      <a:pt x="239" y="1"/>
                      <a:pt x="1" y="251"/>
                      <a:pt x="111" y="579"/>
                    </a:cubicBezTo>
                    <a:cubicBezTo>
                      <a:pt x="171" y="731"/>
                      <a:pt x="354" y="883"/>
                      <a:pt x="506" y="883"/>
                    </a:cubicBezTo>
                    <a:cubicBezTo>
                      <a:pt x="566" y="883"/>
                      <a:pt x="658" y="853"/>
                      <a:pt x="718" y="853"/>
                    </a:cubicBezTo>
                    <a:cubicBezTo>
                      <a:pt x="810" y="822"/>
                      <a:pt x="931" y="792"/>
                      <a:pt x="962" y="701"/>
                    </a:cubicBezTo>
                    <a:cubicBezTo>
                      <a:pt x="1022" y="640"/>
                      <a:pt x="1022" y="488"/>
                      <a:pt x="992" y="397"/>
                    </a:cubicBezTo>
                    <a:cubicBezTo>
                      <a:pt x="962" y="275"/>
                      <a:pt x="870" y="214"/>
                      <a:pt x="810" y="123"/>
                    </a:cubicBezTo>
                    <a:cubicBezTo>
                      <a:pt x="716" y="38"/>
                      <a:pt x="609" y="1"/>
                      <a:pt x="5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22"/>
              <p:cNvSpPr/>
              <p:nvPr/>
            </p:nvSpPr>
            <p:spPr>
              <a:xfrm>
                <a:off x="31171825" y="19903175"/>
                <a:ext cx="158075" cy="68675"/>
              </a:xfrm>
              <a:custGeom>
                <a:rect b="b" l="l" r="r" t="t"/>
                <a:pathLst>
                  <a:path extrusionOk="0" h="2747" w="6323">
                    <a:moveTo>
                      <a:pt x="3263" y="1"/>
                    </a:moveTo>
                    <a:cubicBezTo>
                      <a:pt x="2887" y="1"/>
                      <a:pt x="2514" y="46"/>
                      <a:pt x="2158" y="128"/>
                    </a:cubicBezTo>
                    <a:cubicBezTo>
                      <a:pt x="1551" y="310"/>
                      <a:pt x="912" y="614"/>
                      <a:pt x="456" y="1070"/>
                    </a:cubicBezTo>
                    <a:cubicBezTo>
                      <a:pt x="213" y="1283"/>
                      <a:pt x="0" y="1587"/>
                      <a:pt x="0" y="1921"/>
                    </a:cubicBezTo>
                    <a:cubicBezTo>
                      <a:pt x="860" y="2293"/>
                      <a:pt x="1800" y="2747"/>
                      <a:pt x="2771" y="2747"/>
                    </a:cubicBezTo>
                    <a:cubicBezTo>
                      <a:pt x="2830" y="2747"/>
                      <a:pt x="2889" y="2745"/>
                      <a:pt x="2949" y="2742"/>
                    </a:cubicBezTo>
                    <a:cubicBezTo>
                      <a:pt x="4013" y="2681"/>
                      <a:pt x="5168" y="2620"/>
                      <a:pt x="6079" y="2012"/>
                    </a:cubicBezTo>
                    <a:cubicBezTo>
                      <a:pt x="6171" y="1921"/>
                      <a:pt x="6262" y="1891"/>
                      <a:pt x="6292" y="1769"/>
                    </a:cubicBezTo>
                    <a:cubicBezTo>
                      <a:pt x="6323" y="1739"/>
                      <a:pt x="6323" y="1708"/>
                      <a:pt x="6323" y="1647"/>
                    </a:cubicBezTo>
                    <a:cubicBezTo>
                      <a:pt x="6323" y="1374"/>
                      <a:pt x="5867" y="948"/>
                      <a:pt x="5654" y="796"/>
                    </a:cubicBezTo>
                    <a:cubicBezTo>
                      <a:pt x="5350" y="553"/>
                      <a:pt x="5016" y="340"/>
                      <a:pt x="4620" y="219"/>
                    </a:cubicBezTo>
                    <a:cubicBezTo>
                      <a:pt x="4185" y="68"/>
                      <a:pt x="3723" y="1"/>
                      <a:pt x="32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22"/>
              <p:cNvSpPr/>
              <p:nvPr/>
            </p:nvSpPr>
            <p:spPr>
              <a:xfrm>
                <a:off x="31117100" y="19904150"/>
                <a:ext cx="74050" cy="67575"/>
              </a:xfrm>
              <a:custGeom>
                <a:rect b="b" l="l" r="r" t="t"/>
                <a:pathLst>
                  <a:path extrusionOk="0" h="2703" w="2962">
                    <a:moveTo>
                      <a:pt x="3" y="2549"/>
                    </a:moveTo>
                    <a:cubicBezTo>
                      <a:pt x="2" y="2550"/>
                      <a:pt x="2" y="2550"/>
                      <a:pt x="1" y="2551"/>
                    </a:cubicBezTo>
                    <a:cubicBezTo>
                      <a:pt x="2" y="2550"/>
                      <a:pt x="2" y="2550"/>
                      <a:pt x="3" y="2549"/>
                    </a:cubicBezTo>
                    <a:close/>
                    <a:moveTo>
                      <a:pt x="955" y="1"/>
                    </a:moveTo>
                    <a:cubicBezTo>
                      <a:pt x="827" y="1"/>
                      <a:pt x="700" y="10"/>
                      <a:pt x="578" y="28"/>
                    </a:cubicBezTo>
                    <a:cubicBezTo>
                      <a:pt x="882" y="332"/>
                      <a:pt x="1277" y="727"/>
                      <a:pt x="1521" y="1213"/>
                    </a:cubicBezTo>
                    <a:cubicBezTo>
                      <a:pt x="1521" y="1244"/>
                      <a:pt x="1581" y="1274"/>
                      <a:pt x="1581" y="1335"/>
                    </a:cubicBezTo>
                    <a:cubicBezTo>
                      <a:pt x="1581" y="1365"/>
                      <a:pt x="1521" y="1396"/>
                      <a:pt x="1521" y="1396"/>
                    </a:cubicBezTo>
                    <a:cubicBezTo>
                      <a:pt x="1126" y="1851"/>
                      <a:pt x="580" y="2215"/>
                      <a:pt x="3" y="2549"/>
                    </a:cubicBezTo>
                    <a:lnTo>
                      <a:pt x="3" y="2549"/>
                    </a:lnTo>
                    <a:cubicBezTo>
                      <a:pt x="27" y="2536"/>
                      <a:pt x="64" y="2530"/>
                      <a:pt x="110" y="2530"/>
                    </a:cubicBezTo>
                    <a:cubicBezTo>
                      <a:pt x="361" y="2530"/>
                      <a:pt x="886" y="2703"/>
                      <a:pt x="1065" y="2703"/>
                    </a:cubicBezTo>
                    <a:cubicBezTo>
                      <a:pt x="1369" y="2703"/>
                      <a:pt x="1764" y="2642"/>
                      <a:pt x="2068" y="2551"/>
                    </a:cubicBezTo>
                    <a:cubicBezTo>
                      <a:pt x="2493" y="2368"/>
                      <a:pt x="2736" y="2034"/>
                      <a:pt x="2828" y="1578"/>
                    </a:cubicBezTo>
                    <a:cubicBezTo>
                      <a:pt x="2962" y="506"/>
                      <a:pt x="1914" y="1"/>
                      <a:pt x="9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22"/>
              <p:cNvSpPr/>
              <p:nvPr/>
            </p:nvSpPr>
            <p:spPr>
              <a:xfrm>
                <a:off x="31267825" y="19922875"/>
                <a:ext cx="29400" cy="23025"/>
              </a:xfrm>
              <a:custGeom>
                <a:rect b="b" l="l" r="r" t="t"/>
                <a:pathLst>
                  <a:path extrusionOk="0" h="921" w="1176">
                    <a:moveTo>
                      <a:pt x="572" y="1"/>
                    </a:moveTo>
                    <a:cubicBezTo>
                      <a:pt x="270" y="1"/>
                      <a:pt x="1" y="283"/>
                      <a:pt x="112" y="616"/>
                    </a:cubicBezTo>
                    <a:cubicBezTo>
                      <a:pt x="173" y="799"/>
                      <a:pt x="325" y="920"/>
                      <a:pt x="507" y="920"/>
                    </a:cubicBezTo>
                    <a:cubicBezTo>
                      <a:pt x="720" y="920"/>
                      <a:pt x="872" y="829"/>
                      <a:pt x="963" y="677"/>
                    </a:cubicBezTo>
                    <a:cubicBezTo>
                      <a:pt x="1176" y="434"/>
                      <a:pt x="1024" y="39"/>
                      <a:pt x="659" y="8"/>
                    </a:cubicBezTo>
                    <a:cubicBezTo>
                      <a:pt x="630" y="3"/>
                      <a:pt x="601" y="1"/>
                      <a:pt x="5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22"/>
              <p:cNvSpPr/>
              <p:nvPr/>
            </p:nvSpPr>
            <p:spPr>
              <a:xfrm>
                <a:off x="31206025" y="19956500"/>
                <a:ext cx="30400" cy="29850"/>
              </a:xfrm>
              <a:custGeom>
                <a:rect b="b" l="l" r="r" t="t"/>
                <a:pathLst>
                  <a:path extrusionOk="0" h="1194" w="1216">
                    <a:moveTo>
                      <a:pt x="608" y="1"/>
                    </a:moveTo>
                    <a:cubicBezTo>
                      <a:pt x="365" y="183"/>
                      <a:pt x="183" y="396"/>
                      <a:pt x="31" y="669"/>
                    </a:cubicBezTo>
                    <a:cubicBezTo>
                      <a:pt x="0" y="700"/>
                      <a:pt x="0" y="791"/>
                      <a:pt x="0" y="821"/>
                    </a:cubicBezTo>
                    <a:cubicBezTo>
                      <a:pt x="0" y="943"/>
                      <a:pt x="61" y="1004"/>
                      <a:pt x="183" y="1065"/>
                    </a:cubicBezTo>
                    <a:cubicBezTo>
                      <a:pt x="350" y="1158"/>
                      <a:pt x="529" y="1194"/>
                      <a:pt x="712" y="1194"/>
                    </a:cubicBezTo>
                    <a:cubicBezTo>
                      <a:pt x="828" y="1194"/>
                      <a:pt x="946" y="1179"/>
                      <a:pt x="1064" y="1156"/>
                    </a:cubicBezTo>
                    <a:cubicBezTo>
                      <a:pt x="1094" y="1156"/>
                      <a:pt x="1125" y="1156"/>
                      <a:pt x="1125" y="1125"/>
                    </a:cubicBezTo>
                    <a:cubicBezTo>
                      <a:pt x="1155" y="1125"/>
                      <a:pt x="1155" y="1095"/>
                      <a:pt x="1155" y="1065"/>
                    </a:cubicBezTo>
                    <a:cubicBezTo>
                      <a:pt x="1216" y="943"/>
                      <a:pt x="1216" y="821"/>
                      <a:pt x="1216" y="761"/>
                    </a:cubicBezTo>
                    <a:cubicBezTo>
                      <a:pt x="1216" y="517"/>
                      <a:pt x="1155" y="305"/>
                      <a:pt x="1155" y="62"/>
                    </a:cubicBezTo>
                    <a:lnTo>
                      <a:pt x="6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22"/>
              <p:cNvSpPr/>
              <p:nvPr/>
            </p:nvSpPr>
            <p:spPr>
              <a:xfrm>
                <a:off x="30750850" y="19807925"/>
                <a:ext cx="178575" cy="192850"/>
              </a:xfrm>
              <a:custGeom>
                <a:rect b="b" l="l" r="r" t="t"/>
                <a:pathLst>
                  <a:path extrusionOk="0" h="7714" w="7143">
                    <a:moveTo>
                      <a:pt x="685" y="0"/>
                    </a:moveTo>
                    <a:cubicBezTo>
                      <a:pt x="621" y="0"/>
                      <a:pt x="536" y="33"/>
                      <a:pt x="426" y="108"/>
                    </a:cubicBezTo>
                    <a:cubicBezTo>
                      <a:pt x="0" y="381"/>
                      <a:pt x="304" y="1658"/>
                      <a:pt x="426" y="2084"/>
                    </a:cubicBezTo>
                    <a:cubicBezTo>
                      <a:pt x="608" y="2691"/>
                      <a:pt x="973" y="3299"/>
                      <a:pt x="1520" y="3725"/>
                    </a:cubicBezTo>
                    <a:cubicBezTo>
                      <a:pt x="2158" y="4211"/>
                      <a:pt x="3009" y="4454"/>
                      <a:pt x="3556" y="5032"/>
                    </a:cubicBezTo>
                    <a:cubicBezTo>
                      <a:pt x="4073" y="5518"/>
                      <a:pt x="4316" y="6187"/>
                      <a:pt x="4742" y="6764"/>
                    </a:cubicBezTo>
                    <a:cubicBezTo>
                      <a:pt x="5108" y="7262"/>
                      <a:pt x="5655" y="7714"/>
                      <a:pt x="6245" y="7714"/>
                    </a:cubicBezTo>
                    <a:cubicBezTo>
                      <a:pt x="6341" y="7714"/>
                      <a:pt x="6438" y="7702"/>
                      <a:pt x="6535" y="7676"/>
                    </a:cubicBezTo>
                    <a:cubicBezTo>
                      <a:pt x="6809" y="7616"/>
                      <a:pt x="7022" y="7403"/>
                      <a:pt x="7052" y="7190"/>
                    </a:cubicBezTo>
                    <a:cubicBezTo>
                      <a:pt x="7143" y="6795"/>
                      <a:pt x="6839" y="6460"/>
                      <a:pt x="6444" y="6339"/>
                    </a:cubicBezTo>
                    <a:cubicBezTo>
                      <a:pt x="6110" y="6187"/>
                      <a:pt x="5745" y="6187"/>
                      <a:pt x="5380" y="6005"/>
                    </a:cubicBezTo>
                    <a:cubicBezTo>
                      <a:pt x="4620" y="5640"/>
                      <a:pt x="4316" y="4698"/>
                      <a:pt x="3708" y="4181"/>
                    </a:cubicBezTo>
                    <a:cubicBezTo>
                      <a:pt x="3070" y="3664"/>
                      <a:pt x="2158" y="3512"/>
                      <a:pt x="1550" y="2935"/>
                    </a:cubicBezTo>
                    <a:cubicBezTo>
                      <a:pt x="1034" y="2448"/>
                      <a:pt x="821" y="1749"/>
                      <a:pt x="821" y="1080"/>
                    </a:cubicBezTo>
                    <a:cubicBezTo>
                      <a:pt x="821" y="827"/>
                      <a:pt x="1012" y="0"/>
                      <a:pt x="6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22"/>
              <p:cNvSpPr/>
              <p:nvPr/>
            </p:nvSpPr>
            <p:spPr>
              <a:xfrm>
                <a:off x="30791350" y="19786100"/>
                <a:ext cx="275625" cy="221200"/>
              </a:xfrm>
              <a:custGeom>
                <a:rect b="b" l="l" r="r" t="t"/>
                <a:pathLst>
                  <a:path extrusionOk="0" h="8848" w="11025">
                    <a:moveTo>
                      <a:pt x="579" y="1"/>
                    </a:moveTo>
                    <a:cubicBezTo>
                      <a:pt x="1" y="1"/>
                      <a:pt x="585" y="1703"/>
                      <a:pt x="781" y="1984"/>
                    </a:cubicBezTo>
                    <a:cubicBezTo>
                      <a:pt x="1784" y="3473"/>
                      <a:pt x="4125" y="3260"/>
                      <a:pt x="5432" y="4476"/>
                    </a:cubicBezTo>
                    <a:cubicBezTo>
                      <a:pt x="6435" y="5388"/>
                      <a:pt x="6709" y="6878"/>
                      <a:pt x="7620" y="7820"/>
                    </a:cubicBezTo>
                    <a:cubicBezTo>
                      <a:pt x="8210" y="8475"/>
                      <a:pt x="9098" y="8848"/>
                      <a:pt x="9991" y="8848"/>
                    </a:cubicBezTo>
                    <a:cubicBezTo>
                      <a:pt x="10341" y="8848"/>
                      <a:pt x="10691" y="8791"/>
                      <a:pt x="11025" y="8671"/>
                    </a:cubicBezTo>
                    <a:cubicBezTo>
                      <a:pt x="10812" y="8124"/>
                      <a:pt x="10113" y="8033"/>
                      <a:pt x="9596" y="7789"/>
                    </a:cubicBezTo>
                    <a:cubicBezTo>
                      <a:pt x="7864" y="7060"/>
                      <a:pt x="7408" y="4902"/>
                      <a:pt x="5979" y="3716"/>
                    </a:cubicBezTo>
                    <a:cubicBezTo>
                      <a:pt x="5250" y="3108"/>
                      <a:pt x="4307" y="2835"/>
                      <a:pt x="3335" y="2592"/>
                    </a:cubicBezTo>
                    <a:cubicBezTo>
                      <a:pt x="2848" y="2440"/>
                      <a:pt x="2332" y="2318"/>
                      <a:pt x="1906" y="2014"/>
                    </a:cubicBezTo>
                    <a:cubicBezTo>
                      <a:pt x="1572" y="1771"/>
                      <a:pt x="1298" y="1437"/>
                      <a:pt x="1146" y="1072"/>
                    </a:cubicBezTo>
                    <a:cubicBezTo>
                      <a:pt x="1025" y="798"/>
                      <a:pt x="1055" y="160"/>
                      <a:pt x="751" y="39"/>
                    </a:cubicBezTo>
                    <a:cubicBezTo>
                      <a:pt x="685" y="13"/>
                      <a:pt x="628" y="1"/>
                      <a:pt x="5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22"/>
              <p:cNvSpPr/>
              <p:nvPr/>
            </p:nvSpPr>
            <p:spPr>
              <a:xfrm>
                <a:off x="30826825" y="19757425"/>
                <a:ext cx="328300" cy="127525"/>
              </a:xfrm>
              <a:custGeom>
                <a:rect b="b" l="l" r="r" t="t"/>
                <a:pathLst>
                  <a:path extrusionOk="0" h="5101" w="13132">
                    <a:moveTo>
                      <a:pt x="1186" y="0"/>
                    </a:moveTo>
                    <a:lnTo>
                      <a:pt x="1" y="274"/>
                    </a:lnTo>
                    <a:cubicBezTo>
                      <a:pt x="183" y="1094"/>
                      <a:pt x="882" y="1763"/>
                      <a:pt x="1642" y="2128"/>
                    </a:cubicBezTo>
                    <a:cubicBezTo>
                      <a:pt x="2402" y="2462"/>
                      <a:pt x="3253" y="2584"/>
                      <a:pt x="4134" y="2584"/>
                    </a:cubicBezTo>
                    <a:cubicBezTo>
                      <a:pt x="4310" y="2590"/>
                      <a:pt x="4486" y="2592"/>
                      <a:pt x="4663" y="2592"/>
                    </a:cubicBezTo>
                    <a:cubicBezTo>
                      <a:pt x="6315" y="2592"/>
                      <a:pt x="7988" y="2350"/>
                      <a:pt x="9636" y="2158"/>
                    </a:cubicBezTo>
                    <a:cubicBezTo>
                      <a:pt x="9808" y="2138"/>
                      <a:pt x="9981" y="2124"/>
                      <a:pt x="10151" y="2124"/>
                    </a:cubicBezTo>
                    <a:cubicBezTo>
                      <a:pt x="10491" y="2124"/>
                      <a:pt x="10822" y="2178"/>
                      <a:pt x="11126" y="2341"/>
                    </a:cubicBezTo>
                    <a:cubicBezTo>
                      <a:pt x="11581" y="2584"/>
                      <a:pt x="11855" y="3252"/>
                      <a:pt x="11521" y="3617"/>
                    </a:cubicBezTo>
                    <a:cubicBezTo>
                      <a:pt x="11156" y="4012"/>
                      <a:pt x="10335" y="4043"/>
                      <a:pt x="10335" y="4559"/>
                    </a:cubicBezTo>
                    <a:cubicBezTo>
                      <a:pt x="10335" y="4803"/>
                      <a:pt x="10548" y="5015"/>
                      <a:pt x="10791" y="5076"/>
                    </a:cubicBezTo>
                    <a:cubicBezTo>
                      <a:pt x="10851" y="5093"/>
                      <a:pt x="10915" y="5101"/>
                      <a:pt x="10982" y="5101"/>
                    </a:cubicBezTo>
                    <a:cubicBezTo>
                      <a:pt x="11154" y="5101"/>
                      <a:pt x="11345" y="5051"/>
                      <a:pt x="11521" y="4985"/>
                    </a:cubicBezTo>
                    <a:cubicBezTo>
                      <a:pt x="12129" y="4803"/>
                      <a:pt x="12676" y="4377"/>
                      <a:pt x="12888" y="3769"/>
                    </a:cubicBezTo>
                    <a:cubicBezTo>
                      <a:pt x="13132" y="3009"/>
                      <a:pt x="12645" y="2128"/>
                      <a:pt x="11977" y="1672"/>
                    </a:cubicBezTo>
                    <a:cubicBezTo>
                      <a:pt x="11346" y="1278"/>
                      <a:pt x="10625" y="1179"/>
                      <a:pt x="9911" y="1179"/>
                    </a:cubicBezTo>
                    <a:cubicBezTo>
                      <a:pt x="9799" y="1179"/>
                      <a:pt x="9687" y="1181"/>
                      <a:pt x="9575" y="1186"/>
                    </a:cubicBezTo>
                    <a:cubicBezTo>
                      <a:pt x="7817" y="1267"/>
                      <a:pt x="6059" y="1757"/>
                      <a:pt x="4280" y="1757"/>
                    </a:cubicBezTo>
                    <a:cubicBezTo>
                      <a:pt x="4060" y="1757"/>
                      <a:pt x="3839" y="1749"/>
                      <a:pt x="3618" y="1733"/>
                    </a:cubicBezTo>
                    <a:cubicBezTo>
                      <a:pt x="3071" y="1672"/>
                      <a:pt x="2493" y="1581"/>
                      <a:pt x="2037" y="1307"/>
                    </a:cubicBezTo>
                    <a:cubicBezTo>
                      <a:pt x="1581" y="1034"/>
                      <a:pt x="1217" y="547"/>
                      <a:pt x="11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22"/>
              <p:cNvSpPr/>
              <p:nvPr/>
            </p:nvSpPr>
            <p:spPr>
              <a:xfrm>
                <a:off x="30883825" y="19710275"/>
                <a:ext cx="330575" cy="73750"/>
              </a:xfrm>
              <a:custGeom>
                <a:rect b="b" l="l" r="r" t="t"/>
                <a:pathLst>
                  <a:path extrusionOk="0" h="2950" w="13223">
                    <a:moveTo>
                      <a:pt x="9755" y="0"/>
                    </a:moveTo>
                    <a:cubicBezTo>
                      <a:pt x="9075" y="0"/>
                      <a:pt x="8378" y="122"/>
                      <a:pt x="7721" y="306"/>
                    </a:cubicBezTo>
                    <a:cubicBezTo>
                      <a:pt x="6201" y="761"/>
                      <a:pt x="4833" y="1521"/>
                      <a:pt x="3313" y="1977"/>
                    </a:cubicBezTo>
                    <a:cubicBezTo>
                      <a:pt x="2981" y="2072"/>
                      <a:pt x="2649" y="2149"/>
                      <a:pt x="2317" y="2149"/>
                    </a:cubicBezTo>
                    <a:cubicBezTo>
                      <a:pt x="2223" y="2149"/>
                      <a:pt x="2130" y="2143"/>
                      <a:pt x="2037" y="2129"/>
                    </a:cubicBezTo>
                    <a:cubicBezTo>
                      <a:pt x="1642" y="2038"/>
                      <a:pt x="1247" y="1765"/>
                      <a:pt x="1125" y="1369"/>
                    </a:cubicBezTo>
                    <a:lnTo>
                      <a:pt x="0" y="913"/>
                    </a:lnTo>
                    <a:lnTo>
                      <a:pt x="0" y="913"/>
                    </a:lnTo>
                    <a:cubicBezTo>
                      <a:pt x="61" y="1552"/>
                      <a:pt x="213" y="2281"/>
                      <a:pt x="791" y="2524"/>
                    </a:cubicBezTo>
                    <a:cubicBezTo>
                      <a:pt x="973" y="2646"/>
                      <a:pt x="1247" y="2676"/>
                      <a:pt x="1490" y="2676"/>
                    </a:cubicBezTo>
                    <a:cubicBezTo>
                      <a:pt x="1577" y="2680"/>
                      <a:pt x="1664" y="2682"/>
                      <a:pt x="1750" y="2682"/>
                    </a:cubicBezTo>
                    <a:cubicBezTo>
                      <a:pt x="4359" y="2682"/>
                      <a:pt x="6877" y="1112"/>
                      <a:pt x="9453" y="1112"/>
                    </a:cubicBezTo>
                    <a:cubicBezTo>
                      <a:pt x="9696" y="1112"/>
                      <a:pt x="9939" y="1126"/>
                      <a:pt x="10183" y="1157"/>
                    </a:cubicBezTo>
                    <a:cubicBezTo>
                      <a:pt x="10943" y="1248"/>
                      <a:pt x="11733" y="1582"/>
                      <a:pt x="12067" y="2220"/>
                    </a:cubicBezTo>
                    <a:cubicBezTo>
                      <a:pt x="12219" y="2524"/>
                      <a:pt x="12371" y="2950"/>
                      <a:pt x="12736" y="2950"/>
                    </a:cubicBezTo>
                    <a:cubicBezTo>
                      <a:pt x="13071" y="2950"/>
                      <a:pt x="13222" y="2524"/>
                      <a:pt x="13192" y="2190"/>
                    </a:cubicBezTo>
                    <a:cubicBezTo>
                      <a:pt x="13101" y="1613"/>
                      <a:pt x="12736" y="1096"/>
                      <a:pt x="12219" y="761"/>
                    </a:cubicBezTo>
                    <a:cubicBezTo>
                      <a:pt x="11512" y="209"/>
                      <a:pt x="10648" y="0"/>
                      <a:pt x="97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22"/>
              <p:cNvSpPr/>
              <p:nvPr/>
            </p:nvSpPr>
            <p:spPr>
              <a:xfrm>
                <a:off x="30699175" y="19820475"/>
                <a:ext cx="50175" cy="173025"/>
              </a:xfrm>
              <a:custGeom>
                <a:rect b="b" l="l" r="r" t="t"/>
                <a:pathLst>
                  <a:path extrusionOk="0" h="6921" w="2007">
                    <a:moveTo>
                      <a:pt x="1915" y="1"/>
                    </a:moveTo>
                    <a:lnTo>
                      <a:pt x="973" y="913"/>
                    </a:lnTo>
                    <a:cubicBezTo>
                      <a:pt x="547" y="1855"/>
                      <a:pt x="152" y="2858"/>
                      <a:pt x="91" y="3922"/>
                    </a:cubicBezTo>
                    <a:cubicBezTo>
                      <a:pt x="0" y="4925"/>
                      <a:pt x="274" y="6050"/>
                      <a:pt x="1003" y="6810"/>
                    </a:cubicBezTo>
                    <a:cubicBezTo>
                      <a:pt x="1050" y="6856"/>
                      <a:pt x="1132" y="6921"/>
                      <a:pt x="1209" y="6921"/>
                    </a:cubicBezTo>
                    <a:cubicBezTo>
                      <a:pt x="1233" y="6921"/>
                      <a:pt x="1256" y="6915"/>
                      <a:pt x="1277" y="6901"/>
                    </a:cubicBezTo>
                    <a:cubicBezTo>
                      <a:pt x="1307" y="6870"/>
                      <a:pt x="1338" y="6840"/>
                      <a:pt x="1338" y="6810"/>
                    </a:cubicBezTo>
                    <a:cubicBezTo>
                      <a:pt x="1794" y="5594"/>
                      <a:pt x="1064" y="4196"/>
                      <a:pt x="1216" y="2919"/>
                    </a:cubicBezTo>
                    <a:cubicBezTo>
                      <a:pt x="1338" y="1946"/>
                      <a:pt x="2006" y="974"/>
                      <a:pt x="19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22"/>
              <p:cNvSpPr/>
              <p:nvPr/>
            </p:nvSpPr>
            <p:spPr>
              <a:xfrm>
                <a:off x="30623175" y="19603900"/>
                <a:ext cx="351850" cy="262525"/>
              </a:xfrm>
              <a:custGeom>
                <a:rect b="b" l="l" r="r" t="t"/>
                <a:pathLst>
                  <a:path extrusionOk="0" h="10501" w="14074">
                    <a:moveTo>
                      <a:pt x="8075" y="1"/>
                    </a:moveTo>
                    <a:cubicBezTo>
                      <a:pt x="4048" y="1"/>
                      <a:pt x="0" y="3652"/>
                      <a:pt x="1490" y="8208"/>
                    </a:cubicBezTo>
                    <a:cubicBezTo>
                      <a:pt x="1891" y="9354"/>
                      <a:pt x="2860" y="10501"/>
                      <a:pt x="4039" y="10501"/>
                    </a:cubicBezTo>
                    <a:cubicBezTo>
                      <a:pt x="4111" y="10501"/>
                      <a:pt x="4183" y="10496"/>
                      <a:pt x="4256" y="10488"/>
                    </a:cubicBezTo>
                    <a:cubicBezTo>
                      <a:pt x="5107" y="10366"/>
                      <a:pt x="5745" y="9728"/>
                      <a:pt x="6445" y="9241"/>
                    </a:cubicBezTo>
                    <a:cubicBezTo>
                      <a:pt x="7204" y="8634"/>
                      <a:pt x="8116" y="8178"/>
                      <a:pt x="9028" y="7904"/>
                    </a:cubicBezTo>
                    <a:cubicBezTo>
                      <a:pt x="9849" y="7630"/>
                      <a:pt x="10700" y="7509"/>
                      <a:pt x="11521" y="7205"/>
                    </a:cubicBezTo>
                    <a:cubicBezTo>
                      <a:pt x="12372" y="6901"/>
                      <a:pt x="13132" y="6415"/>
                      <a:pt x="13496" y="5624"/>
                    </a:cubicBezTo>
                    <a:cubicBezTo>
                      <a:pt x="14074" y="4439"/>
                      <a:pt x="13496" y="3010"/>
                      <a:pt x="12615" y="2007"/>
                    </a:cubicBezTo>
                    <a:cubicBezTo>
                      <a:pt x="11356" y="608"/>
                      <a:pt x="9717" y="1"/>
                      <a:pt x="80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22"/>
              <p:cNvSpPr/>
              <p:nvPr/>
            </p:nvSpPr>
            <p:spPr>
              <a:xfrm>
                <a:off x="30685500" y="19763500"/>
                <a:ext cx="40275" cy="31925"/>
              </a:xfrm>
              <a:custGeom>
                <a:rect b="b" l="l" r="r" t="t"/>
                <a:pathLst>
                  <a:path extrusionOk="0" h="1277" w="1611">
                    <a:moveTo>
                      <a:pt x="699" y="0"/>
                    </a:moveTo>
                    <a:cubicBezTo>
                      <a:pt x="517" y="0"/>
                      <a:pt x="334" y="61"/>
                      <a:pt x="304" y="274"/>
                    </a:cubicBezTo>
                    <a:cubicBezTo>
                      <a:pt x="182" y="517"/>
                      <a:pt x="0" y="912"/>
                      <a:pt x="304" y="1125"/>
                    </a:cubicBezTo>
                    <a:cubicBezTo>
                      <a:pt x="456" y="1246"/>
                      <a:pt x="638" y="1277"/>
                      <a:pt x="821" y="1277"/>
                    </a:cubicBezTo>
                    <a:cubicBezTo>
                      <a:pt x="973" y="1277"/>
                      <a:pt x="1125" y="1246"/>
                      <a:pt x="1277" y="1216"/>
                    </a:cubicBezTo>
                    <a:cubicBezTo>
                      <a:pt x="1429" y="1125"/>
                      <a:pt x="1550" y="1034"/>
                      <a:pt x="1581" y="882"/>
                    </a:cubicBezTo>
                    <a:cubicBezTo>
                      <a:pt x="1611" y="669"/>
                      <a:pt x="1581" y="487"/>
                      <a:pt x="1459" y="365"/>
                    </a:cubicBezTo>
                    <a:cubicBezTo>
                      <a:pt x="1277" y="152"/>
                      <a:pt x="1003" y="0"/>
                      <a:pt x="6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22"/>
              <p:cNvSpPr/>
              <p:nvPr/>
            </p:nvSpPr>
            <p:spPr>
              <a:xfrm>
                <a:off x="30905200" y="19690250"/>
                <a:ext cx="40950" cy="29200"/>
              </a:xfrm>
              <a:custGeom>
                <a:rect b="b" l="l" r="r" t="t"/>
                <a:pathLst>
                  <a:path extrusionOk="0" h="1168" w="1638">
                    <a:moveTo>
                      <a:pt x="909" y="1"/>
                    </a:moveTo>
                    <a:cubicBezTo>
                      <a:pt x="392" y="1"/>
                      <a:pt x="0" y="728"/>
                      <a:pt x="483" y="1076"/>
                    </a:cubicBezTo>
                    <a:cubicBezTo>
                      <a:pt x="574" y="1167"/>
                      <a:pt x="787" y="1167"/>
                      <a:pt x="939" y="1167"/>
                    </a:cubicBezTo>
                    <a:cubicBezTo>
                      <a:pt x="1091" y="1167"/>
                      <a:pt x="1243" y="1137"/>
                      <a:pt x="1334" y="1107"/>
                    </a:cubicBezTo>
                    <a:cubicBezTo>
                      <a:pt x="1455" y="1015"/>
                      <a:pt x="1577" y="924"/>
                      <a:pt x="1607" y="772"/>
                    </a:cubicBezTo>
                    <a:cubicBezTo>
                      <a:pt x="1638" y="559"/>
                      <a:pt x="1547" y="407"/>
                      <a:pt x="1425" y="286"/>
                    </a:cubicBezTo>
                    <a:cubicBezTo>
                      <a:pt x="1334" y="195"/>
                      <a:pt x="1243" y="103"/>
                      <a:pt x="1121" y="43"/>
                    </a:cubicBezTo>
                    <a:cubicBezTo>
                      <a:pt x="1049" y="14"/>
                      <a:pt x="978" y="1"/>
                      <a:pt x="9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22"/>
              <p:cNvSpPr/>
              <p:nvPr/>
            </p:nvSpPr>
            <p:spPr>
              <a:xfrm>
                <a:off x="30134575" y="20165475"/>
                <a:ext cx="25" cy="25"/>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32" name="Google Shape;5032;p122"/>
          <p:cNvGrpSpPr/>
          <p:nvPr/>
        </p:nvGrpSpPr>
        <p:grpSpPr>
          <a:xfrm>
            <a:off x="3572845" y="3622611"/>
            <a:ext cx="859335" cy="746983"/>
            <a:chOff x="763575" y="3331700"/>
            <a:chExt cx="2284250" cy="1985600"/>
          </a:xfrm>
        </p:grpSpPr>
        <p:sp>
          <p:nvSpPr>
            <p:cNvPr id="5033" name="Google Shape;5033;p122"/>
            <p:cNvSpPr/>
            <p:nvPr/>
          </p:nvSpPr>
          <p:spPr>
            <a:xfrm>
              <a:off x="763575" y="3331700"/>
              <a:ext cx="2284250" cy="1985600"/>
            </a:xfrm>
            <a:custGeom>
              <a:rect b="b" l="l" r="r" t="t"/>
              <a:pathLst>
                <a:path extrusionOk="0" h="79424" w="91370">
                  <a:moveTo>
                    <a:pt x="58117" y="0"/>
                  </a:moveTo>
                  <a:lnTo>
                    <a:pt x="52494" y="5472"/>
                  </a:lnTo>
                  <a:cubicBezTo>
                    <a:pt x="49363" y="8481"/>
                    <a:pt x="47053" y="15198"/>
                    <a:pt x="45989" y="20061"/>
                  </a:cubicBezTo>
                  <a:cubicBezTo>
                    <a:pt x="43801" y="30214"/>
                    <a:pt x="45959" y="35016"/>
                    <a:pt x="47387" y="36931"/>
                  </a:cubicBezTo>
                  <a:cubicBezTo>
                    <a:pt x="48147" y="37934"/>
                    <a:pt x="48877" y="38846"/>
                    <a:pt x="49637" y="39667"/>
                  </a:cubicBezTo>
                  <a:cubicBezTo>
                    <a:pt x="48117" y="38512"/>
                    <a:pt x="46263" y="37904"/>
                    <a:pt x="44165" y="37904"/>
                  </a:cubicBezTo>
                  <a:cubicBezTo>
                    <a:pt x="43284" y="37904"/>
                    <a:pt x="40548" y="38086"/>
                    <a:pt x="38238" y="40396"/>
                  </a:cubicBezTo>
                  <a:cubicBezTo>
                    <a:pt x="36141" y="37964"/>
                    <a:pt x="33162" y="37630"/>
                    <a:pt x="31551" y="37630"/>
                  </a:cubicBezTo>
                  <a:lnTo>
                    <a:pt x="31065" y="37630"/>
                  </a:lnTo>
                  <a:cubicBezTo>
                    <a:pt x="29271" y="37691"/>
                    <a:pt x="27630" y="38360"/>
                    <a:pt x="26323" y="39423"/>
                  </a:cubicBezTo>
                  <a:cubicBezTo>
                    <a:pt x="26566" y="38268"/>
                    <a:pt x="26779" y="36992"/>
                    <a:pt x="26961" y="35715"/>
                  </a:cubicBezTo>
                  <a:cubicBezTo>
                    <a:pt x="27782" y="35563"/>
                    <a:pt x="28329" y="35350"/>
                    <a:pt x="28816" y="35016"/>
                  </a:cubicBezTo>
                  <a:cubicBezTo>
                    <a:pt x="30487" y="33861"/>
                    <a:pt x="30791" y="31916"/>
                    <a:pt x="30943" y="30244"/>
                  </a:cubicBezTo>
                  <a:cubicBezTo>
                    <a:pt x="31095" y="28633"/>
                    <a:pt x="31126" y="26384"/>
                    <a:pt x="31034" y="24378"/>
                  </a:cubicBezTo>
                  <a:cubicBezTo>
                    <a:pt x="30913" y="21885"/>
                    <a:pt x="30761" y="18815"/>
                    <a:pt x="27995" y="17782"/>
                  </a:cubicBezTo>
                  <a:cubicBezTo>
                    <a:pt x="27569" y="17630"/>
                    <a:pt x="27144" y="17569"/>
                    <a:pt x="26414" y="17539"/>
                  </a:cubicBezTo>
                  <a:cubicBezTo>
                    <a:pt x="26414" y="16171"/>
                    <a:pt x="26353" y="14742"/>
                    <a:pt x="26323" y="13618"/>
                  </a:cubicBezTo>
                  <a:cubicBezTo>
                    <a:pt x="26171" y="10639"/>
                    <a:pt x="24104" y="7660"/>
                    <a:pt x="20457" y="7660"/>
                  </a:cubicBezTo>
                  <a:cubicBezTo>
                    <a:pt x="18815" y="7660"/>
                    <a:pt x="17204" y="8329"/>
                    <a:pt x="16049" y="9514"/>
                  </a:cubicBezTo>
                  <a:cubicBezTo>
                    <a:pt x="15593" y="10001"/>
                    <a:pt x="15198" y="10578"/>
                    <a:pt x="14925" y="11186"/>
                  </a:cubicBezTo>
                  <a:cubicBezTo>
                    <a:pt x="13922" y="9332"/>
                    <a:pt x="12068" y="8146"/>
                    <a:pt x="9818" y="8146"/>
                  </a:cubicBezTo>
                  <a:cubicBezTo>
                    <a:pt x="8116" y="8146"/>
                    <a:pt x="6475" y="8876"/>
                    <a:pt x="5350" y="10092"/>
                  </a:cubicBezTo>
                  <a:cubicBezTo>
                    <a:pt x="4195" y="11308"/>
                    <a:pt x="3587" y="12888"/>
                    <a:pt x="3709" y="14560"/>
                  </a:cubicBezTo>
                  <a:cubicBezTo>
                    <a:pt x="3739" y="15411"/>
                    <a:pt x="3830" y="16840"/>
                    <a:pt x="3952" y="18359"/>
                  </a:cubicBezTo>
                  <a:cubicBezTo>
                    <a:pt x="2462" y="18663"/>
                    <a:pt x="1520" y="19241"/>
                    <a:pt x="851" y="20517"/>
                  </a:cubicBezTo>
                  <a:cubicBezTo>
                    <a:pt x="548" y="21095"/>
                    <a:pt x="0" y="22311"/>
                    <a:pt x="183" y="27630"/>
                  </a:cubicBezTo>
                  <a:cubicBezTo>
                    <a:pt x="365" y="32949"/>
                    <a:pt x="1064" y="34104"/>
                    <a:pt x="1824" y="34925"/>
                  </a:cubicBezTo>
                  <a:cubicBezTo>
                    <a:pt x="2432" y="35563"/>
                    <a:pt x="3101" y="35928"/>
                    <a:pt x="3891" y="36141"/>
                  </a:cubicBezTo>
                  <a:cubicBezTo>
                    <a:pt x="4864" y="41582"/>
                    <a:pt x="6414" y="43436"/>
                    <a:pt x="7539" y="44348"/>
                  </a:cubicBezTo>
                  <a:cubicBezTo>
                    <a:pt x="8055" y="44743"/>
                    <a:pt x="8572" y="45047"/>
                    <a:pt x="9210" y="45351"/>
                  </a:cubicBezTo>
                  <a:cubicBezTo>
                    <a:pt x="9271" y="46779"/>
                    <a:pt x="9788" y="48633"/>
                    <a:pt x="11277" y="49667"/>
                  </a:cubicBezTo>
                  <a:cubicBezTo>
                    <a:pt x="11612" y="49910"/>
                    <a:pt x="12007" y="50092"/>
                    <a:pt x="12341" y="50214"/>
                  </a:cubicBezTo>
                  <a:cubicBezTo>
                    <a:pt x="13162" y="54500"/>
                    <a:pt x="15046" y="58785"/>
                    <a:pt x="17630" y="62129"/>
                  </a:cubicBezTo>
                  <a:cubicBezTo>
                    <a:pt x="18025" y="62676"/>
                    <a:pt x="18451" y="63162"/>
                    <a:pt x="18907" y="63649"/>
                  </a:cubicBezTo>
                  <a:cubicBezTo>
                    <a:pt x="17326" y="65138"/>
                    <a:pt x="16444" y="67418"/>
                    <a:pt x="16718" y="69697"/>
                  </a:cubicBezTo>
                  <a:cubicBezTo>
                    <a:pt x="17052" y="72919"/>
                    <a:pt x="19697" y="75321"/>
                    <a:pt x="22828" y="75321"/>
                  </a:cubicBezTo>
                  <a:lnTo>
                    <a:pt x="22980" y="75321"/>
                  </a:lnTo>
                  <a:cubicBezTo>
                    <a:pt x="23192" y="75321"/>
                    <a:pt x="23466" y="75321"/>
                    <a:pt x="23709" y="75290"/>
                  </a:cubicBezTo>
                  <a:cubicBezTo>
                    <a:pt x="23800" y="75655"/>
                    <a:pt x="24043" y="76020"/>
                    <a:pt x="24256" y="76354"/>
                  </a:cubicBezTo>
                  <a:cubicBezTo>
                    <a:pt x="25107" y="77448"/>
                    <a:pt x="26384" y="78087"/>
                    <a:pt x="27782" y="78087"/>
                  </a:cubicBezTo>
                  <a:lnTo>
                    <a:pt x="28208" y="78087"/>
                  </a:lnTo>
                  <a:cubicBezTo>
                    <a:pt x="28968" y="78664"/>
                    <a:pt x="29879" y="78968"/>
                    <a:pt x="30882" y="78968"/>
                  </a:cubicBezTo>
                  <a:cubicBezTo>
                    <a:pt x="31825" y="78968"/>
                    <a:pt x="32737" y="78664"/>
                    <a:pt x="33496" y="78087"/>
                  </a:cubicBezTo>
                  <a:cubicBezTo>
                    <a:pt x="34287" y="78938"/>
                    <a:pt x="35381" y="79424"/>
                    <a:pt x="36627" y="79424"/>
                  </a:cubicBezTo>
                  <a:lnTo>
                    <a:pt x="39363" y="79424"/>
                  </a:lnTo>
                  <a:cubicBezTo>
                    <a:pt x="40822" y="79424"/>
                    <a:pt x="42129" y="78695"/>
                    <a:pt x="42889" y="77600"/>
                  </a:cubicBezTo>
                  <a:cubicBezTo>
                    <a:pt x="43497" y="77995"/>
                    <a:pt x="44226" y="78178"/>
                    <a:pt x="44986" y="78178"/>
                  </a:cubicBezTo>
                  <a:cubicBezTo>
                    <a:pt x="45472" y="78178"/>
                    <a:pt x="45959" y="78087"/>
                    <a:pt x="46384" y="77935"/>
                  </a:cubicBezTo>
                  <a:lnTo>
                    <a:pt x="48968" y="77084"/>
                  </a:lnTo>
                  <a:cubicBezTo>
                    <a:pt x="50062" y="76719"/>
                    <a:pt x="50944" y="75929"/>
                    <a:pt x="51430" y="74986"/>
                  </a:cubicBezTo>
                  <a:cubicBezTo>
                    <a:pt x="51582" y="75017"/>
                    <a:pt x="51704" y="75017"/>
                    <a:pt x="51855" y="75017"/>
                  </a:cubicBezTo>
                  <a:cubicBezTo>
                    <a:pt x="53497" y="75017"/>
                    <a:pt x="55017" y="74105"/>
                    <a:pt x="55777" y="72676"/>
                  </a:cubicBezTo>
                  <a:cubicBezTo>
                    <a:pt x="55777" y="72615"/>
                    <a:pt x="55807" y="72615"/>
                    <a:pt x="55807" y="72585"/>
                  </a:cubicBezTo>
                  <a:cubicBezTo>
                    <a:pt x="56932" y="72403"/>
                    <a:pt x="57935" y="71795"/>
                    <a:pt x="58573" y="70883"/>
                  </a:cubicBezTo>
                  <a:cubicBezTo>
                    <a:pt x="59211" y="70001"/>
                    <a:pt x="59454" y="68877"/>
                    <a:pt x="59302" y="67813"/>
                  </a:cubicBezTo>
                  <a:cubicBezTo>
                    <a:pt x="59211" y="66719"/>
                    <a:pt x="58695" y="66020"/>
                    <a:pt x="56749" y="63284"/>
                  </a:cubicBezTo>
                  <a:cubicBezTo>
                    <a:pt x="56476" y="62950"/>
                    <a:pt x="56232" y="62585"/>
                    <a:pt x="56020" y="62281"/>
                  </a:cubicBezTo>
                  <a:cubicBezTo>
                    <a:pt x="58208" y="59940"/>
                    <a:pt x="60093" y="57083"/>
                    <a:pt x="61643" y="53922"/>
                  </a:cubicBezTo>
                  <a:cubicBezTo>
                    <a:pt x="63619" y="53618"/>
                    <a:pt x="66628" y="53132"/>
                    <a:pt x="69546" y="52342"/>
                  </a:cubicBezTo>
                  <a:cubicBezTo>
                    <a:pt x="73193" y="51339"/>
                    <a:pt x="76020" y="50123"/>
                    <a:pt x="77905" y="48694"/>
                  </a:cubicBezTo>
                  <a:cubicBezTo>
                    <a:pt x="80427" y="46779"/>
                    <a:pt x="82920" y="43071"/>
                    <a:pt x="85595" y="37326"/>
                  </a:cubicBezTo>
                  <a:cubicBezTo>
                    <a:pt x="87418" y="33375"/>
                    <a:pt x="88634" y="29910"/>
                    <a:pt x="88665" y="29758"/>
                  </a:cubicBezTo>
                  <a:lnTo>
                    <a:pt x="91370" y="21946"/>
                  </a:lnTo>
                  <a:lnTo>
                    <a:pt x="83619" y="24986"/>
                  </a:lnTo>
                  <a:cubicBezTo>
                    <a:pt x="83467" y="25016"/>
                    <a:pt x="79394" y="26657"/>
                    <a:pt x="74865" y="28694"/>
                  </a:cubicBezTo>
                  <a:cubicBezTo>
                    <a:pt x="71673" y="30153"/>
                    <a:pt x="69363" y="31308"/>
                    <a:pt x="67661" y="32281"/>
                  </a:cubicBezTo>
                  <a:cubicBezTo>
                    <a:pt x="67600" y="31916"/>
                    <a:pt x="67570" y="31612"/>
                    <a:pt x="67509" y="31277"/>
                  </a:cubicBezTo>
                  <a:cubicBezTo>
                    <a:pt x="66932" y="27964"/>
                    <a:pt x="65321" y="24408"/>
                    <a:pt x="62524" y="20001"/>
                  </a:cubicBezTo>
                  <a:cubicBezTo>
                    <a:pt x="60214" y="16384"/>
                    <a:pt x="59242" y="10426"/>
                    <a:pt x="59029" y="8724"/>
                  </a:cubicBezTo>
                  <a:cubicBezTo>
                    <a:pt x="58938" y="8146"/>
                    <a:pt x="58907" y="7842"/>
                    <a:pt x="58907" y="7812"/>
                  </a:cubicBezTo>
                  <a:lnTo>
                    <a:pt x="58117" y="0"/>
                  </a:ln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4" name="Google Shape;5034;p122"/>
            <p:cNvGrpSpPr/>
            <p:nvPr/>
          </p:nvGrpSpPr>
          <p:grpSpPr>
            <a:xfrm>
              <a:off x="857050" y="3539150"/>
              <a:ext cx="2032725" cy="1683925"/>
              <a:chOff x="857050" y="3539150"/>
              <a:chExt cx="2032725" cy="1683925"/>
            </a:xfrm>
          </p:grpSpPr>
          <p:sp>
            <p:nvSpPr>
              <p:cNvPr id="5035" name="Google Shape;5035;p122"/>
              <p:cNvSpPr/>
              <p:nvPr/>
            </p:nvSpPr>
            <p:spPr>
              <a:xfrm>
                <a:off x="1923925" y="3539150"/>
                <a:ext cx="441525" cy="959750"/>
              </a:xfrm>
              <a:custGeom>
                <a:rect b="b" l="l" r="r" t="t"/>
                <a:pathLst>
                  <a:path extrusionOk="0" h="38390" w="17661">
                    <a:moveTo>
                      <a:pt x="8815" y="0"/>
                    </a:moveTo>
                    <a:cubicBezTo>
                      <a:pt x="4712" y="3982"/>
                      <a:pt x="1" y="21065"/>
                      <a:pt x="4104" y="26475"/>
                    </a:cubicBezTo>
                    <a:cubicBezTo>
                      <a:pt x="8177" y="31916"/>
                      <a:pt x="13223" y="35411"/>
                      <a:pt x="13010" y="38390"/>
                    </a:cubicBezTo>
                    <a:cubicBezTo>
                      <a:pt x="13010" y="38390"/>
                      <a:pt x="16050" y="32159"/>
                      <a:pt x="17265" y="28056"/>
                    </a:cubicBezTo>
                    <a:cubicBezTo>
                      <a:pt x="17630" y="26688"/>
                      <a:pt x="17661" y="25198"/>
                      <a:pt x="17417" y="23709"/>
                    </a:cubicBezTo>
                    <a:cubicBezTo>
                      <a:pt x="16870" y="20639"/>
                      <a:pt x="15199" y="17295"/>
                      <a:pt x="13010" y="13861"/>
                    </a:cubicBezTo>
                    <a:cubicBezTo>
                      <a:pt x="10335" y="9727"/>
                      <a:pt x="9271" y="3465"/>
                      <a:pt x="8937" y="1034"/>
                    </a:cubicBezTo>
                    <a:cubicBezTo>
                      <a:pt x="8846" y="396"/>
                      <a:pt x="8815" y="0"/>
                      <a:pt x="881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22"/>
              <p:cNvSpPr/>
              <p:nvPr/>
            </p:nvSpPr>
            <p:spPr>
              <a:xfrm>
                <a:off x="1923925" y="3539150"/>
                <a:ext cx="441525" cy="959750"/>
              </a:xfrm>
              <a:custGeom>
                <a:rect b="b" l="l" r="r" t="t"/>
                <a:pathLst>
                  <a:path extrusionOk="0" h="38390" w="17661">
                    <a:moveTo>
                      <a:pt x="8815" y="0"/>
                    </a:moveTo>
                    <a:cubicBezTo>
                      <a:pt x="4712" y="3982"/>
                      <a:pt x="1" y="21065"/>
                      <a:pt x="4104" y="26475"/>
                    </a:cubicBezTo>
                    <a:cubicBezTo>
                      <a:pt x="8177" y="31916"/>
                      <a:pt x="13223" y="35411"/>
                      <a:pt x="13010" y="38390"/>
                    </a:cubicBezTo>
                    <a:cubicBezTo>
                      <a:pt x="13010" y="38390"/>
                      <a:pt x="16050" y="32159"/>
                      <a:pt x="17265" y="28056"/>
                    </a:cubicBezTo>
                    <a:cubicBezTo>
                      <a:pt x="17630" y="26688"/>
                      <a:pt x="17661" y="25198"/>
                      <a:pt x="17387" y="23709"/>
                    </a:cubicBezTo>
                    <a:lnTo>
                      <a:pt x="17387" y="23709"/>
                    </a:lnTo>
                    <a:cubicBezTo>
                      <a:pt x="17326" y="23983"/>
                      <a:pt x="17265" y="24195"/>
                      <a:pt x="17174" y="24469"/>
                    </a:cubicBezTo>
                    <a:cubicBezTo>
                      <a:pt x="16597" y="26080"/>
                      <a:pt x="16901" y="27660"/>
                      <a:pt x="15168" y="28268"/>
                    </a:cubicBezTo>
                    <a:cubicBezTo>
                      <a:pt x="14878" y="28372"/>
                      <a:pt x="14615" y="28418"/>
                      <a:pt x="14371" y="28418"/>
                    </a:cubicBezTo>
                    <a:cubicBezTo>
                      <a:pt x="13190" y="28418"/>
                      <a:pt x="12478" y="27327"/>
                      <a:pt x="11369" y="26445"/>
                    </a:cubicBezTo>
                    <a:cubicBezTo>
                      <a:pt x="8815" y="24408"/>
                      <a:pt x="7873" y="20153"/>
                      <a:pt x="7326" y="17052"/>
                    </a:cubicBezTo>
                    <a:cubicBezTo>
                      <a:pt x="6475" y="11885"/>
                      <a:pt x="6627" y="5897"/>
                      <a:pt x="8937" y="1034"/>
                    </a:cubicBezTo>
                    <a:cubicBezTo>
                      <a:pt x="8846" y="396"/>
                      <a:pt x="8815" y="0"/>
                      <a:pt x="88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22"/>
              <p:cNvSpPr/>
              <p:nvPr/>
            </p:nvSpPr>
            <p:spPr>
              <a:xfrm>
                <a:off x="2233975" y="4044475"/>
                <a:ext cx="655800" cy="549425"/>
              </a:xfrm>
              <a:custGeom>
                <a:rect b="b" l="l" r="r" t="t"/>
                <a:pathLst>
                  <a:path extrusionOk="0" h="21977" w="26232">
                    <a:moveTo>
                      <a:pt x="26232" y="0"/>
                    </a:moveTo>
                    <a:cubicBezTo>
                      <a:pt x="26231" y="1"/>
                      <a:pt x="22189" y="1612"/>
                      <a:pt x="17660" y="3678"/>
                    </a:cubicBezTo>
                    <a:cubicBezTo>
                      <a:pt x="13405" y="5624"/>
                      <a:pt x="8815" y="7994"/>
                      <a:pt x="6900" y="9697"/>
                    </a:cubicBezTo>
                    <a:cubicBezTo>
                      <a:pt x="3040" y="13223"/>
                      <a:pt x="0" y="21976"/>
                      <a:pt x="0" y="21976"/>
                    </a:cubicBezTo>
                    <a:cubicBezTo>
                      <a:pt x="0" y="21976"/>
                      <a:pt x="4924" y="21429"/>
                      <a:pt x="9727" y="20153"/>
                    </a:cubicBezTo>
                    <a:cubicBezTo>
                      <a:pt x="12402" y="19423"/>
                      <a:pt x="15076" y="18420"/>
                      <a:pt x="16779" y="17144"/>
                    </a:cubicBezTo>
                    <a:cubicBezTo>
                      <a:pt x="21581" y="13557"/>
                      <a:pt x="26231" y="1"/>
                      <a:pt x="262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22"/>
              <p:cNvSpPr/>
              <p:nvPr/>
            </p:nvSpPr>
            <p:spPr>
              <a:xfrm>
                <a:off x="2233975" y="4136425"/>
                <a:ext cx="441500" cy="457475"/>
              </a:xfrm>
              <a:custGeom>
                <a:rect b="b" l="l" r="r" t="t"/>
                <a:pathLst>
                  <a:path extrusionOk="0" h="18299" w="17660">
                    <a:moveTo>
                      <a:pt x="17660" y="0"/>
                    </a:moveTo>
                    <a:lnTo>
                      <a:pt x="17660" y="0"/>
                    </a:lnTo>
                    <a:cubicBezTo>
                      <a:pt x="13405" y="1946"/>
                      <a:pt x="8815" y="4316"/>
                      <a:pt x="6900" y="6019"/>
                    </a:cubicBezTo>
                    <a:cubicBezTo>
                      <a:pt x="3040" y="9545"/>
                      <a:pt x="0" y="18298"/>
                      <a:pt x="0" y="18298"/>
                    </a:cubicBezTo>
                    <a:cubicBezTo>
                      <a:pt x="0" y="18298"/>
                      <a:pt x="4924" y="17751"/>
                      <a:pt x="9727" y="16475"/>
                    </a:cubicBezTo>
                    <a:cubicBezTo>
                      <a:pt x="9605" y="16353"/>
                      <a:pt x="9453" y="16232"/>
                      <a:pt x="9332" y="16110"/>
                    </a:cubicBezTo>
                    <a:cubicBezTo>
                      <a:pt x="5684" y="12584"/>
                      <a:pt x="10061" y="6748"/>
                      <a:pt x="12766" y="4013"/>
                    </a:cubicBezTo>
                    <a:cubicBezTo>
                      <a:pt x="14286" y="2432"/>
                      <a:pt x="15958" y="1155"/>
                      <a:pt x="17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22"/>
              <p:cNvSpPr/>
              <p:nvPr/>
            </p:nvSpPr>
            <p:spPr>
              <a:xfrm>
                <a:off x="1145050" y="4382125"/>
                <a:ext cx="1150825" cy="632000"/>
              </a:xfrm>
              <a:custGeom>
                <a:rect b="b" l="l" r="r" t="t"/>
                <a:pathLst>
                  <a:path extrusionOk="0" h="25280" w="46033">
                    <a:moveTo>
                      <a:pt x="45738" y="0"/>
                    </a:moveTo>
                    <a:cubicBezTo>
                      <a:pt x="45548" y="0"/>
                      <a:pt x="45297" y="215"/>
                      <a:pt x="45138" y="598"/>
                    </a:cubicBezTo>
                    <a:cubicBezTo>
                      <a:pt x="42858" y="6100"/>
                      <a:pt x="41034" y="11236"/>
                      <a:pt x="37052" y="15917"/>
                    </a:cubicBezTo>
                    <a:cubicBezTo>
                      <a:pt x="33709" y="19778"/>
                      <a:pt x="28420" y="23364"/>
                      <a:pt x="22797" y="23364"/>
                    </a:cubicBezTo>
                    <a:cubicBezTo>
                      <a:pt x="17356" y="23364"/>
                      <a:pt x="11064" y="21845"/>
                      <a:pt x="7508" y="17620"/>
                    </a:cubicBezTo>
                    <a:cubicBezTo>
                      <a:pt x="4924" y="14550"/>
                      <a:pt x="2310" y="9899"/>
                      <a:pt x="1733" y="1662"/>
                    </a:cubicBezTo>
                    <a:cubicBezTo>
                      <a:pt x="1718" y="1506"/>
                      <a:pt x="1465" y="1429"/>
                      <a:pt x="1193" y="1429"/>
                    </a:cubicBezTo>
                    <a:cubicBezTo>
                      <a:pt x="883" y="1429"/>
                      <a:pt x="549" y="1528"/>
                      <a:pt x="517" y="1723"/>
                    </a:cubicBezTo>
                    <a:cubicBezTo>
                      <a:pt x="0" y="7315"/>
                      <a:pt x="2097" y="13638"/>
                      <a:pt x="5380" y="17923"/>
                    </a:cubicBezTo>
                    <a:cubicBezTo>
                      <a:pt x="8967" y="22604"/>
                      <a:pt x="15046" y="25279"/>
                      <a:pt x="22523" y="25279"/>
                    </a:cubicBezTo>
                    <a:cubicBezTo>
                      <a:pt x="35046" y="25279"/>
                      <a:pt x="44408" y="12118"/>
                      <a:pt x="45989" y="568"/>
                    </a:cubicBezTo>
                    <a:cubicBezTo>
                      <a:pt x="46032" y="177"/>
                      <a:pt x="45910" y="0"/>
                      <a:pt x="457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22"/>
              <p:cNvSpPr/>
              <p:nvPr/>
            </p:nvSpPr>
            <p:spPr>
              <a:xfrm>
                <a:off x="1075900" y="4376675"/>
                <a:ext cx="176300" cy="66125"/>
              </a:xfrm>
              <a:custGeom>
                <a:rect b="b" l="l" r="r" t="t"/>
                <a:pathLst>
                  <a:path extrusionOk="0" h="2645" w="7052">
                    <a:moveTo>
                      <a:pt x="6314" y="1"/>
                    </a:moveTo>
                    <a:cubicBezTo>
                      <a:pt x="5894" y="1"/>
                      <a:pt x="5212" y="44"/>
                      <a:pt x="4438" y="87"/>
                    </a:cubicBezTo>
                    <a:cubicBezTo>
                      <a:pt x="2766" y="208"/>
                      <a:pt x="730" y="390"/>
                      <a:pt x="578" y="421"/>
                    </a:cubicBezTo>
                    <a:cubicBezTo>
                      <a:pt x="0" y="573"/>
                      <a:pt x="334" y="2305"/>
                      <a:pt x="730" y="2549"/>
                    </a:cubicBezTo>
                    <a:cubicBezTo>
                      <a:pt x="820" y="2616"/>
                      <a:pt x="1226" y="2645"/>
                      <a:pt x="1790" y="2645"/>
                    </a:cubicBezTo>
                    <a:cubicBezTo>
                      <a:pt x="3501" y="2645"/>
                      <a:pt x="6664" y="2382"/>
                      <a:pt x="6869" y="2153"/>
                    </a:cubicBezTo>
                    <a:cubicBezTo>
                      <a:pt x="6930" y="2032"/>
                      <a:pt x="7021" y="1637"/>
                      <a:pt x="7021" y="1272"/>
                    </a:cubicBezTo>
                    <a:cubicBezTo>
                      <a:pt x="7052" y="694"/>
                      <a:pt x="6930" y="26"/>
                      <a:pt x="6687" y="26"/>
                    </a:cubicBezTo>
                    <a:cubicBezTo>
                      <a:pt x="6616" y="8"/>
                      <a:pt x="6487" y="1"/>
                      <a:pt x="6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22"/>
              <p:cNvSpPr/>
              <p:nvPr/>
            </p:nvSpPr>
            <p:spPr>
              <a:xfrm>
                <a:off x="1075900" y="4378825"/>
                <a:ext cx="175550" cy="63975"/>
              </a:xfrm>
              <a:custGeom>
                <a:rect b="b" l="l" r="r" t="t"/>
                <a:pathLst>
                  <a:path extrusionOk="0" h="2559" w="7022">
                    <a:moveTo>
                      <a:pt x="4438" y="1"/>
                    </a:moveTo>
                    <a:lnTo>
                      <a:pt x="4438" y="1"/>
                    </a:lnTo>
                    <a:cubicBezTo>
                      <a:pt x="2766" y="122"/>
                      <a:pt x="730" y="304"/>
                      <a:pt x="578" y="335"/>
                    </a:cubicBezTo>
                    <a:cubicBezTo>
                      <a:pt x="0" y="487"/>
                      <a:pt x="334" y="2219"/>
                      <a:pt x="730" y="2463"/>
                    </a:cubicBezTo>
                    <a:cubicBezTo>
                      <a:pt x="820" y="2530"/>
                      <a:pt x="1226" y="2559"/>
                      <a:pt x="1790" y="2559"/>
                    </a:cubicBezTo>
                    <a:cubicBezTo>
                      <a:pt x="3501" y="2559"/>
                      <a:pt x="6664" y="2296"/>
                      <a:pt x="6869" y="2067"/>
                    </a:cubicBezTo>
                    <a:cubicBezTo>
                      <a:pt x="6930" y="1946"/>
                      <a:pt x="7021" y="1551"/>
                      <a:pt x="7021" y="1186"/>
                    </a:cubicBezTo>
                    <a:lnTo>
                      <a:pt x="7021" y="1186"/>
                    </a:lnTo>
                    <a:cubicBezTo>
                      <a:pt x="5959" y="1335"/>
                      <a:pt x="5191" y="1397"/>
                      <a:pt x="4646" y="1397"/>
                    </a:cubicBezTo>
                    <a:cubicBezTo>
                      <a:pt x="2198" y="1397"/>
                      <a:pt x="4264" y="150"/>
                      <a:pt x="4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22"/>
              <p:cNvSpPr/>
              <p:nvPr/>
            </p:nvSpPr>
            <p:spPr>
              <a:xfrm>
                <a:off x="1084250" y="4434875"/>
                <a:ext cx="177075" cy="66775"/>
              </a:xfrm>
              <a:custGeom>
                <a:rect b="b" l="l" r="r" t="t"/>
                <a:pathLst>
                  <a:path extrusionOk="0" h="2671" w="7083">
                    <a:moveTo>
                      <a:pt x="6438" y="0"/>
                    </a:moveTo>
                    <a:cubicBezTo>
                      <a:pt x="5944" y="0"/>
                      <a:pt x="4806" y="59"/>
                      <a:pt x="3648" y="160"/>
                    </a:cubicBezTo>
                    <a:cubicBezTo>
                      <a:pt x="2189" y="251"/>
                      <a:pt x="730" y="433"/>
                      <a:pt x="578" y="464"/>
                    </a:cubicBezTo>
                    <a:cubicBezTo>
                      <a:pt x="0" y="616"/>
                      <a:pt x="335" y="2318"/>
                      <a:pt x="730" y="2591"/>
                    </a:cubicBezTo>
                    <a:cubicBezTo>
                      <a:pt x="813" y="2647"/>
                      <a:pt x="1166" y="2671"/>
                      <a:pt x="1663" y="2671"/>
                    </a:cubicBezTo>
                    <a:cubicBezTo>
                      <a:pt x="3338" y="2671"/>
                      <a:pt x="6659" y="2400"/>
                      <a:pt x="6870" y="2166"/>
                    </a:cubicBezTo>
                    <a:cubicBezTo>
                      <a:pt x="6931" y="2135"/>
                      <a:pt x="6931" y="2044"/>
                      <a:pt x="6961" y="1953"/>
                    </a:cubicBezTo>
                    <a:cubicBezTo>
                      <a:pt x="7083" y="1376"/>
                      <a:pt x="7022" y="38"/>
                      <a:pt x="6657" y="8"/>
                    </a:cubicBezTo>
                    <a:cubicBezTo>
                      <a:pt x="6615" y="3"/>
                      <a:pt x="6541" y="0"/>
                      <a:pt x="64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22"/>
              <p:cNvSpPr/>
              <p:nvPr/>
            </p:nvSpPr>
            <p:spPr>
              <a:xfrm>
                <a:off x="1084250" y="4438850"/>
                <a:ext cx="174050" cy="62800"/>
              </a:xfrm>
              <a:custGeom>
                <a:rect b="b" l="l" r="r" t="t"/>
                <a:pathLst>
                  <a:path extrusionOk="0" h="2512" w="6962">
                    <a:moveTo>
                      <a:pt x="3648" y="1"/>
                    </a:moveTo>
                    <a:cubicBezTo>
                      <a:pt x="2189" y="92"/>
                      <a:pt x="730" y="274"/>
                      <a:pt x="578" y="305"/>
                    </a:cubicBezTo>
                    <a:cubicBezTo>
                      <a:pt x="0" y="457"/>
                      <a:pt x="335" y="2159"/>
                      <a:pt x="730" y="2432"/>
                    </a:cubicBezTo>
                    <a:cubicBezTo>
                      <a:pt x="813" y="2488"/>
                      <a:pt x="1166" y="2512"/>
                      <a:pt x="1663" y="2512"/>
                    </a:cubicBezTo>
                    <a:cubicBezTo>
                      <a:pt x="3338" y="2512"/>
                      <a:pt x="6659" y="2241"/>
                      <a:pt x="6870" y="2007"/>
                    </a:cubicBezTo>
                    <a:cubicBezTo>
                      <a:pt x="6931" y="1976"/>
                      <a:pt x="6931" y="1885"/>
                      <a:pt x="6961" y="1794"/>
                    </a:cubicBezTo>
                    <a:cubicBezTo>
                      <a:pt x="6718" y="1794"/>
                      <a:pt x="6535" y="1794"/>
                      <a:pt x="6353" y="1855"/>
                    </a:cubicBezTo>
                    <a:cubicBezTo>
                      <a:pt x="6284" y="1856"/>
                      <a:pt x="6216" y="1856"/>
                      <a:pt x="6150" y="1856"/>
                    </a:cubicBezTo>
                    <a:cubicBezTo>
                      <a:pt x="2442" y="1856"/>
                      <a:pt x="3558" y="210"/>
                      <a:pt x="3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22"/>
              <p:cNvSpPr/>
              <p:nvPr/>
            </p:nvSpPr>
            <p:spPr>
              <a:xfrm>
                <a:off x="943675" y="4088550"/>
                <a:ext cx="414150" cy="312725"/>
              </a:xfrm>
              <a:custGeom>
                <a:rect b="b" l="l" r="r" t="t"/>
                <a:pathLst>
                  <a:path extrusionOk="0" h="12509" w="16566">
                    <a:moveTo>
                      <a:pt x="16566" y="0"/>
                    </a:moveTo>
                    <a:lnTo>
                      <a:pt x="7599" y="365"/>
                    </a:lnTo>
                    <a:lnTo>
                      <a:pt x="0" y="669"/>
                    </a:lnTo>
                    <a:cubicBezTo>
                      <a:pt x="0" y="669"/>
                      <a:pt x="456" y="9332"/>
                      <a:pt x="2827" y="11247"/>
                    </a:cubicBezTo>
                    <a:cubicBezTo>
                      <a:pt x="3878" y="12104"/>
                      <a:pt x="6087" y="12509"/>
                      <a:pt x="8326" y="12509"/>
                    </a:cubicBezTo>
                    <a:cubicBezTo>
                      <a:pt x="11007" y="12509"/>
                      <a:pt x="13731" y="11928"/>
                      <a:pt x="14560" y="10852"/>
                    </a:cubicBezTo>
                    <a:cubicBezTo>
                      <a:pt x="14894" y="10396"/>
                      <a:pt x="15198" y="9514"/>
                      <a:pt x="15472" y="8450"/>
                    </a:cubicBezTo>
                    <a:cubicBezTo>
                      <a:pt x="16262" y="5107"/>
                      <a:pt x="16566" y="0"/>
                      <a:pt x="165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22"/>
              <p:cNvSpPr/>
              <p:nvPr/>
            </p:nvSpPr>
            <p:spPr>
              <a:xfrm>
                <a:off x="943675" y="4096900"/>
                <a:ext cx="386800" cy="303500"/>
              </a:xfrm>
              <a:custGeom>
                <a:rect b="b" l="l" r="r" t="t"/>
                <a:pathLst>
                  <a:path extrusionOk="0" h="12140" w="15472">
                    <a:moveTo>
                      <a:pt x="7599" y="1"/>
                    </a:moveTo>
                    <a:lnTo>
                      <a:pt x="0" y="305"/>
                    </a:lnTo>
                    <a:cubicBezTo>
                      <a:pt x="0" y="305"/>
                      <a:pt x="456" y="8967"/>
                      <a:pt x="2827" y="10852"/>
                    </a:cubicBezTo>
                    <a:cubicBezTo>
                      <a:pt x="3883" y="11728"/>
                      <a:pt x="6109" y="12139"/>
                      <a:pt x="8359" y="12139"/>
                    </a:cubicBezTo>
                    <a:cubicBezTo>
                      <a:pt x="11030" y="12139"/>
                      <a:pt x="13735" y="11559"/>
                      <a:pt x="14560" y="10487"/>
                    </a:cubicBezTo>
                    <a:cubicBezTo>
                      <a:pt x="14894" y="10031"/>
                      <a:pt x="15198" y="9150"/>
                      <a:pt x="15472" y="8086"/>
                    </a:cubicBezTo>
                    <a:lnTo>
                      <a:pt x="15472" y="8086"/>
                    </a:lnTo>
                    <a:cubicBezTo>
                      <a:pt x="14073" y="8885"/>
                      <a:pt x="12596" y="9500"/>
                      <a:pt x="11126" y="9500"/>
                    </a:cubicBezTo>
                    <a:cubicBezTo>
                      <a:pt x="10360" y="9500"/>
                      <a:pt x="9595" y="9333"/>
                      <a:pt x="8845" y="8937"/>
                    </a:cubicBezTo>
                    <a:cubicBezTo>
                      <a:pt x="5350" y="7053"/>
                      <a:pt x="5502" y="2736"/>
                      <a:pt x="75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22"/>
              <p:cNvSpPr/>
              <p:nvPr/>
            </p:nvSpPr>
            <p:spPr>
              <a:xfrm>
                <a:off x="950725" y="3630775"/>
                <a:ext cx="123675" cy="327100"/>
              </a:xfrm>
              <a:custGeom>
                <a:rect b="b" l="l" r="r" t="t"/>
                <a:pathLst>
                  <a:path extrusionOk="0" h="13084" w="4947">
                    <a:moveTo>
                      <a:pt x="2384" y="0"/>
                    </a:moveTo>
                    <a:cubicBezTo>
                      <a:pt x="1213" y="0"/>
                      <a:pt x="1" y="949"/>
                      <a:pt x="83" y="2415"/>
                    </a:cubicBezTo>
                    <a:cubicBezTo>
                      <a:pt x="265" y="5120"/>
                      <a:pt x="752" y="13083"/>
                      <a:pt x="752" y="13083"/>
                    </a:cubicBezTo>
                    <a:lnTo>
                      <a:pt x="4946" y="12901"/>
                    </a:lnTo>
                    <a:cubicBezTo>
                      <a:pt x="4946" y="12901"/>
                      <a:pt x="4733" y="6032"/>
                      <a:pt x="4460" y="2293"/>
                    </a:cubicBezTo>
                    <a:cubicBezTo>
                      <a:pt x="4335" y="678"/>
                      <a:pt x="3374" y="0"/>
                      <a:pt x="23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22"/>
              <p:cNvSpPr/>
              <p:nvPr/>
            </p:nvSpPr>
            <p:spPr>
              <a:xfrm>
                <a:off x="1218300" y="3619225"/>
                <a:ext cx="115975" cy="325725"/>
              </a:xfrm>
              <a:custGeom>
                <a:rect b="b" l="l" r="r" t="t"/>
                <a:pathLst>
                  <a:path extrusionOk="0" h="13029" w="4639">
                    <a:moveTo>
                      <a:pt x="2336" y="1"/>
                    </a:moveTo>
                    <a:cubicBezTo>
                      <a:pt x="1189" y="1"/>
                      <a:pt x="0" y="917"/>
                      <a:pt x="49" y="2360"/>
                    </a:cubicBezTo>
                    <a:cubicBezTo>
                      <a:pt x="110" y="5035"/>
                      <a:pt x="414" y="13029"/>
                      <a:pt x="414" y="13029"/>
                    </a:cubicBezTo>
                    <a:lnTo>
                      <a:pt x="4639" y="12998"/>
                    </a:lnTo>
                    <a:cubicBezTo>
                      <a:pt x="4639" y="12998"/>
                      <a:pt x="4608" y="6068"/>
                      <a:pt x="4395" y="2360"/>
                    </a:cubicBezTo>
                    <a:cubicBezTo>
                      <a:pt x="4310" y="701"/>
                      <a:pt x="3339" y="1"/>
                      <a:pt x="233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22"/>
              <p:cNvSpPr/>
              <p:nvPr/>
            </p:nvSpPr>
            <p:spPr>
              <a:xfrm>
                <a:off x="857050" y="3864700"/>
                <a:ext cx="595000" cy="286575"/>
              </a:xfrm>
              <a:custGeom>
                <a:rect b="b" l="l" r="r" t="t"/>
                <a:pathLst>
                  <a:path extrusionOk="0" h="11463" w="23800">
                    <a:moveTo>
                      <a:pt x="21069" y="1"/>
                    </a:moveTo>
                    <a:cubicBezTo>
                      <a:pt x="19133" y="1"/>
                      <a:pt x="15996" y="73"/>
                      <a:pt x="12736" y="170"/>
                    </a:cubicBezTo>
                    <a:cubicBezTo>
                      <a:pt x="6930" y="352"/>
                      <a:pt x="760" y="687"/>
                      <a:pt x="608" y="991"/>
                    </a:cubicBezTo>
                    <a:cubicBezTo>
                      <a:pt x="0" y="2207"/>
                      <a:pt x="304" y="10413"/>
                      <a:pt x="1003" y="11143"/>
                    </a:cubicBezTo>
                    <a:cubicBezTo>
                      <a:pt x="1203" y="11371"/>
                      <a:pt x="3348" y="11463"/>
                      <a:pt x="6229" y="11463"/>
                    </a:cubicBezTo>
                    <a:cubicBezTo>
                      <a:pt x="12551" y="11463"/>
                      <a:pt x="22414" y="11023"/>
                      <a:pt x="23040" y="10626"/>
                    </a:cubicBezTo>
                    <a:cubicBezTo>
                      <a:pt x="23253" y="10413"/>
                      <a:pt x="23405" y="9654"/>
                      <a:pt x="23526" y="8590"/>
                    </a:cubicBezTo>
                    <a:cubicBezTo>
                      <a:pt x="23800" y="5611"/>
                      <a:pt x="23557" y="292"/>
                      <a:pt x="23010" y="79"/>
                    </a:cubicBezTo>
                    <a:cubicBezTo>
                      <a:pt x="22878" y="24"/>
                      <a:pt x="22166" y="1"/>
                      <a:pt x="210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22"/>
              <p:cNvSpPr/>
              <p:nvPr/>
            </p:nvSpPr>
            <p:spPr>
              <a:xfrm>
                <a:off x="857050" y="3868950"/>
                <a:ext cx="588175" cy="282325"/>
              </a:xfrm>
              <a:custGeom>
                <a:rect b="b" l="l" r="r" t="t"/>
                <a:pathLst>
                  <a:path extrusionOk="0" h="11293" w="23527">
                    <a:moveTo>
                      <a:pt x="12736" y="0"/>
                    </a:moveTo>
                    <a:lnTo>
                      <a:pt x="12736" y="0"/>
                    </a:lnTo>
                    <a:cubicBezTo>
                      <a:pt x="6930" y="182"/>
                      <a:pt x="760" y="517"/>
                      <a:pt x="608" y="821"/>
                    </a:cubicBezTo>
                    <a:cubicBezTo>
                      <a:pt x="0" y="2037"/>
                      <a:pt x="304" y="10243"/>
                      <a:pt x="1003" y="10973"/>
                    </a:cubicBezTo>
                    <a:cubicBezTo>
                      <a:pt x="1203" y="11201"/>
                      <a:pt x="3348" y="11293"/>
                      <a:pt x="6229" y="11293"/>
                    </a:cubicBezTo>
                    <a:cubicBezTo>
                      <a:pt x="12551" y="11293"/>
                      <a:pt x="22414" y="10853"/>
                      <a:pt x="23040" y="10456"/>
                    </a:cubicBezTo>
                    <a:cubicBezTo>
                      <a:pt x="23253" y="10243"/>
                      <a:pt x="23405" y="9484"/>
                      <a:pt x="23526" y="8420"/>
                    </a:cubicBezTo>
                    <a:lnTo>
                      <a:pt x="23526" y="8420"/>
                    </a:lnTo>
                    <a:cubicBezTo>
                      <a:pt x="23070" y="8572"/>
                      <a:pt x="22614" y="8663"/>
                      <a:pt x="22189" y="8724"/>
                    </a:cubicBezTo>
                    <a:cubicBezTo>
                      <a:pt x="20493" y="9028"/>
                      <a:pt x="18797" y="9226"/>
                      <a:pt x="17101" y="9226"/>
                    </a:cubicBezTo>
                    <a:cubicBezTo>
                      <a:pt x="16092" y="9226"/>
                      <a:pt x="15083" y="9156"/>
                      <a:pt x="14073" y="8997"/>
                    </a:cubicBezTo>
                    <a:cubicBezTo>
                      <a:pt x="11946" y="8693"/>
                      <a:pt x="7873" y="7812"/>
                      <a:pt x="6535" y="5806"/>
                    </a:cubicBezTo>
                    <a:cubicBezTo>
                      <a:pt x="4347" y="2493"/>
                      <a:pt x="9544" y="638"/>
                      <a:pt x="12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22"/>
              <p:cNvSpPr/>
              <p:nvPr/>
            </p:nvSpPr>
            <p:spPr>
              <a:xfrm>
                <a:off x="2130625" y="3813650"/>
                <a:ext cx="532400" cy="892125"/>
              </a:xfrm>
              <a:custGeom>
                <a:rect b="b" l="l" r="r" t="t"/>
                <a:pathLst>
                  <a:path extrusionOk="0" h="35685" w="21296">
                    <a:moveTo>
                      <a:pt x="243" y="1"/>
                    </a:moveTo>
                    <a:cubicBezTo>
                      <a:pt x="228" y="1"/>
                      <a:pt x="213" y="8"/>
                      <a:pt x="213" y="24"/>
                    </a:cubicBezTo>
                    <a:cubicBezTo>
                      <a:pt x="0" y="4644"/>
                      <a:pt x="1155" y="8443"/>
                      <a:pt x="3709" y="12303"/>
                    </a:cubicBezTo>
                    <a:cubicBezTo>
                      <a:pt x="7478" y="18048"/>
                      <a:pt x="5745" y="23671"/>
                      <a:pt x="4165" y="29811"/>
                    </a:cubicBezTo>
                    <a:cubicBezTo>
                      <a:pt x="4134" y="29963"/>
                      <a:pt x="4286" y="30054"/>
                      <a:pt x="4377" y="30054"/>
                    </a:cubicBezTo>
                    <a:cubicBezTo>
                      <a:pt x="3222" y="31726"/>
                      <a:pt x="2158" y="33550"/>
                      <a:pt x="1338" y="35526"/>
                    </a:cubicBezTo>
                    <a:cubicBezTo>
                      <a:pt x="1316" y="35613"/>
                      <a:pt x="1372" y="35684"/>
                      <a:pt x="1428" y="35684"/>
                    </a:cubicBezTo>
                    <a:cubicBezTo>
                      <a:pt x="1450" y="35684"/>
                      <a:pt x="1472" y="35673"/>
                      <a:pt x="1490" y="35647"/>
                    </a:cubicBezTo>
                    <a:cubicBezTo>
                      <a:pt x="4316" y="32152"/>
                      <a:pt x="6718" y="28200"/>
                      <a:pt x="10000" y="25161"/>
                    </a:cubicBezTo>
                    <a:cubicBezTo>
                      <a:pt x="13435" y="22030"/>
                      <a:pt x="17721" y="19933"/>
                      <a:pt x="21216" y="16954"/>
                    </a:cubicBezTo>
                    <a:cubicBezTo>
                      <a:pt x="21295" y="16849"/>
                      <a:pt x="21147" y="16699"/>
                      <a:pt x="21047" y="16699"/>
                    </a:cubicBezTo>
                    <a:cubicBezTo>
                      <a:pt x="21031" y="16699"/>
                      <a:pt x="21016" y="16702"/>
                      <a:pt x="21004" y="16711"/>
                    </a:cubicBezTo>
                    <a:cubicBezTo>
                      <a:pt x="14681" y="19902"/>
                      <a:pt x="8693" y="24006"/>
                      <a:pt x="4560" y="29659"/>
                    </a:cubicBezTo>
                    <a:cubicBezTo>
                      <a:pt x="6566" y="25313"/>
                      <a:pt x="8025" y="20176"/>
                      <a:pt x="6505" y="15434"/>
                    </a:cubicBezTo>
                    <a:cubicBezTo>
                      <a:pt x="5806" y="13215"/>
                      <a:pt x="4286" y="11483"/>
                      <a:pt x="3161" y="9507"/>
                    </a:cubicBezTo>
                    <a:cubicBezTo>
                      <a:pt x="1581" y="6650"/>
                      <a:pt x="578" y="3276"/>
                      <a:pt x="274" y="24"/>
                    </a:cubicBezTo>
                    <a:cubicBezTo>
                      <a:pt x="274" y="8"/>
                      <a:pt x="259"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22"/>
              <p:cNvSpPr/>
              <p:nvPr/>
            </p:nvSpPr>
            <p:spPr>
              <a:xfrm>
                <a:off x="1409475" y="4369550"/>
                <a:ext cx="278900" cy="503225"/>
              </a:xfrm>
              <a:custGeom>
                <a:rect b="b" l="l" r="r" t="t"/>
                <a:pathLst>
                  <a:path extrusionOk="0" h="20129" w="11156">
                    <a:moveTo>
                      <a:pt x="5862" y="1"/>
                    </a:moveTo>
                    <a:cubicBezTo>
                      <a:pt x="5754" y="1"/>
                      <a:pt x="5645" y="3"/>
                      <a:pt x="5533" y="7"/>
                    </a:cubicBezTo>
                    <a:cubicBezTo>
                      <a:pt x="1095" y="159"/>
                      <a:pt x="1" y="6238"/>
                      <a:pt x="1" y="10037"/>
                    </a:cubicBezTo>
                    <a:cubicBezTo>
                      <a:pt x="1" y="14221"/>
                      <a:pt x="1210" y="20129"/>
                      <a:pt x="5801" y="20129"/>
                    </a:cubicBezTo>
                    <a:cubicBezTo>
                      <a:pt x="5813" y="20129"/>
                      <a:pt x="5825" y="20129"/>
                      <a:pt x="5837" y="20129"/>
                    </a:cubicBezTo>
                    <a:cubicBezTo>
                      <a:pt x="10974" y="20068"/>
                      <a:pt x="11156" y="13290"/>
                      <a:pt x="10974" y="10128"/>
                    </a:cubicBezTo>
                    <a:cubicBezTo>
                      <a:pt x="10974" y="9916"/>
                      <a:pt x="10852" y="9794"/>
                      <a:pt x="10700" y="9733"/>
                    </a:cubicBezTo>
                    <a:cubicBezTo>
                      <a:pt x="10578" y="9612"/>
                      <a:pt x="10396" y="9521"/>
                      <a:pt x="10183" y="9521"/>
                    </a:cubicBezTo>
                    <a:cubicBezTo>
                      <a:pt x="8299" y="9612"/>
                      <a:pt x="6475" y="9673"/>
                      <a:pt x="4621" y="9794"/>
                    </a:cubicBezTo>
                    <a:cubicBezTo>
                      <a:pt x="3750" y="9824"/>
                      <a:pt x="3888" y="11011"/>
                      <a:pt x="4770" y="11011"/>
                    </a:cubicBezTo>
                    <a:cubicBezTo>
                      <a:pt x="4781" y="11011"/>
                      <a:pt x="4792" y="11010"/>
                      <a:pt x="4803" y="11010"/>
                    </a:cubicBezTo>
                    <a:cubicBezTo>
                      <a:pt x="6414" y="10949"/>
                      <a:pt x="8025" y="10858"/>
                      <a:pt x="9636" y="10797"/>
                    </a:cubicBezTo>
                    <a:lnTo>
                      <a:pt x="9636" y="10797"/>
                    </a:lnTo>
                    <a:cubicBezTo>
                      <a:pt x="9667" y="11922"/>
                      <a:pt x="10092" y="18730"/>
                      <a:pt x="5806" y="18730"/>
                    </a:cubicBezTo>
                    <a:cubicBezTo>
                      <a:pt x="2676" y="18730"/>
                      <a:pt x="1521" y="13290"/>
                      <a:pt x="1521" y="10068"/>
                    </a:cubicBezTo>
                    <a:cubicBezTo>
                      <a:pt x="1521" y="8548"/>
                      <a:pt x="2007" y="1435"/>
                      <a:pt x="5958" y="1435"/>
                    </a:cubicBezTo>
                    <a:cubicBezTo>
                      <a:pt x="9028" y="1435"/>
                      <a:pt x="9423" y="3897"/>
                      <a:pt x="9575" y="5478"/>
                    </a:cubicBezTo>
                    <a:cubicBezTo>
                      <a:pt x="9603" y="5835"/>
                      <a:pt x="9898" y="6000"/>
                      <a:pt x="10207" y="6000"/>
                    </a:cubicBezTo>
                    <a:cubicBezTo>
                      <a:pt x="10581" y="6000"/>
                      <a:pt x="10977" y="5759"/>
                      <a:pt x="10943" y="5326"/>
                    </a:cubicBezTo>
                    <a:cubicBezTo>
                      <a:pt x="10736" y="2663"/>
                      <a:pt x="9780" y="1"/>
                      <a:pt x="5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22"/>
              <p:cNvSpPr/>
              <p:nvPr/>
            </p:nvSpPr>
            <p:spPr>
              <a:xfrm>
                <a:off x="1723325" y="4375025"/>
                <a:ext cx="302450" cy="496225"/>
              </a:xfrm>
              <a:custGeom>
                <a:rect b="b" l="l" r="r" t="t"/>
                <a:pathLst>
                  <a:path extrusionOk="0" h="19849" w="12098">
                    <a:moveTo>
                      <a:pt x="5927" y="1338"/>
                    </a:moveTo>
                    <a:cubicBezTo>
                      <a:pt x="9514" y="1338"/>
                      <a:pt x="9970" y="7326"/>
                      <a:pt x="9970" y="9849"/>
                    </a:cubicBezTo>
                    <a:cubicBezTo>
                      <a:pt x="9940" y="13101"/>
                      <a:pt x="8906" y="18359"/>
                      <a:pt x="5897" y="18359"/>
                    </a:cubicBezTo>
                    <a:cubicBezTo>
                      <a:pt x="2553" y="18359"/>
                      <a:pt x="1520" y="14104"/>
                      <a:pt x="1611" y="9849"/>
                    </a:cubicBezTo>
                    <a:cubicBezTo>
                      <a:pt x="1672" y="5593"/>
                      <a:pt x="2827" y="1338"/>
                      <a:pt x="5927" y="1338"/>
                    </a:cubicBezTo>
                    <a:close/>
                    <a:moveTo>
                      <a:pt x="5836" y="1"/>
                    </a:moveTo>
                    <a:cubicBezTo>
                      <a:pt x="5228" y="31"/>
                      <a:pt x="0" y="122"/>
                      <a:pt x="0" y="10609"/>
                    </a:cubicBezTo>
                    <a:cubicBezTo>
                      <a:pt x="0" y="13861"/>
                      <a:pt x="1216" y="19849"/>
                      <a:pt x="5532" y="19849"/>
                    </a:cubicBezTo>
                    <a:cubicBezTo>
                      <a:pt x="8055" y="19849"/>
                      <a:pt x="11368" y="17904"/>
                      <a:pt x="11368" y="9788"/>
                    </a:cubicBezTo>
                    <a:cubicBezTo>
                      <a:pt x="11368" y="8329"/>
                      <a:pt x="12098" y="1"/>
                      <a:pt x="5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22"/>
              <p:cNvSpPr/>
              <p:nvPr/>
            </p:nvSpPr>
            <p:spPr>
              <a:xfrm>
                <a:off x="1273450" y="4978225"/>
                <a:ext cx="137600" cy="144550"/>
              </a:xfrm>
              <a:custGeom>
                <a:rect b="b" l="l" r="r" t="t"/>
                <a:pathLst>
                  <a:path extrusionOk="0" h="5782" w="5504">
                    <a:moveTo>
                      <a:pt x="2851" y="0"/>
                    </a:moveTo>
                    <a:cubicBezTo>
                      <a:pt x="2469" y="0"/>
                      <a:pt x="2081" y="86"/>
                      <a:pt x="1703" y="280"/>
                    </a:cubicBezTo>
                    <a:cubicBezTo>
                      <a:pt x="609" y="827"/>
                      <a:pt x="1" y="2317"/>
                      <a:pt x="92" y="3533"/>
                    </a:cubicBezTo>
                    <a:cubicBezTo>
                      <a:pt x="244" y="4748"/>
                      <a:pt x="1247" y="5782"/>
                      <a:pt x="2493" y="5782"/>
                    </a:cubicBezTo>
                    <a:cubicBezTo>
                      <a:pt x="3588" y="5751"/>
                      <a:pt x="4439" y="4991"/>
                      <a:pt x="4773" y="3988"/>
                    </a:cubicBezTo>
                    <a:cubicBezTo>
                      <a:pt x="5077" y="3776"/>
                      <a:pt x="5016" y="3229"/>
                      <a:pt x="4591" y="3016"/>
                    </a:cubicBezTo>
                    <a:cubicBezTo>
                      <a:pt x="3861" y="2621"/>
                      <a:pt x="3527" y="2408"/>
                      <a:pt x="2949" y="2195"/>
                    </a:cubicBezTo>
                    <a:cubicBezTo>
                      <a:pt x="2879" y="2173"/>
                      <a:pt x="2810" y="2162"/>
                      <a:pt x="2746" y="2162"/>
                    </a:cubicBezTo>
                    <a:cubicBezTo>
                      <a:pt x="2197" y="2162"/>
                      <a:pt x="1892" y="2899"/>
                      <a:pt x="2463" y="3198"/>
                    </a:cubicBezTo>
                    <a:cubicBezTo>
                      <a:pt x="2889" y="3411"/>
                      <a:pt x="3314" y="3654"/>
                      <a:pt x="3709" y="3836"/>
                    </a:cubicBezTo>
                    <a:cubicBezTo>
                      <a:pt x="3496" y="4323"/>
                      <a:pt x="3071" y="4718"/>
                      <a:pt x="2493" y="4718"/>
                    </a:cubicBezTo>
                    <a:cubicBezTo>
                      <a:pt x="1521" y="4718"/>
                      <a:pt x="1126" y="3684"/>
                      <a:pt x="1278" y="2864"/>
                    </a:cubicBezTo>
                    <a:cubicBezTo>
                      <a:pt x="1452" y="1740"/>
                      <a:pt x="2145" y="1135"/>
                      <a:pt x="2947" y="1135"/>
                    </a:cubicBezTo>
                    <a:cubicBezTo>
                      <a:pt x="3403" y="1135"/>
                      <a:pt x="3895" y="1331"/>
                      <a:pt x="4348" y="1739"/>
                    </a:cubicBezTo>
                    <a:cubicBezTo>
                      <a:pt x="4468" y="1853"/>
                      <a:pt x="4597" y="1900"/>
                      <a:pt x="4720" y="1900"/>
                    </a:cubicBezTo>
                    <a:cubicBezTo>
                      <a:pt x="5154" y="1900"/>
                      <a:pt x="5504" y="1304"/>
                      <a:pt x="5077" y="949"/>
                    </a:cubicBezTo>
                    <a:cubicBezTo>
                      <a:pt x="4456" y="390"/>
                      <a:pt x="3666" y="0"/>
                      <a:pt x="28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22"/>
              <p:cNvSpPr/>
              <p:nvPr/>
            </p:nvSpPr>
            <p:spPr>
              <a:xfrm>
                <a:off x="1442475" y="5049600"/>
                <a:ext cx="147875" cy="162475"/>
              </a:xfrm>
              <a:custGeom>
                <a:rect b="b" l="l" r="r" t="t"/>
                <a:pathLst>
                  <a:path extrusionOk="0" h="6499" w="5915">
                    <a:moveTo>
                      <a:pt x="2419" y="1225"/>
                    </a:moveTo>
                    <a:cubicBezTo>
                      <a:pt x="3179" y="1377"/>
                      <a:pt x="4243" y="1559"/>
                      <a:pt x="4426" y="2228"/>
                    </a:cubicBezTo>
                    <a:cubicBezTo>
                      <a:pt x="4547" y="2896"/>
                      <a:pt x="3878" y="3048"/>
                      <a:pt x="3422" y="3048"/>
                    </a:cubicBezTo>
                    <a:cubicBezTo>
                      <a:pt x="2936" y="3048"/>
                      <a:pt x="2480" y="2896"/>
                      <a:pt x="2055" y="2592"/>
                    </a:cubicBezTo>
                    <a:cubicBezTo>
                      <a:pt x="2055" y="2592"/>
                      <a:pt x="2024" y="2592"/>
                      <a:pt x="2024" y="2532"/>
                    </a:cubicBezTo>
                    <a:lnTo>
                      <a:pt x="2419" y="1225"/>
                    </a:lnTo>
                    <a:close/>
                    <a:moveTo>
                      <a:pt x="2018" y="1"/>
                    </a:moveTo>
                    <a:cubicBezTo>
                      <a:pt x="1803" y="1"/>
                      <a:pt x="1633" y="159"/>
                      <a:pt x="1538" y="374"/>
                    </a:cubicBezTo>
                    <a:cubicBezTo>
                      <a:pt x="1508" y="465"/>
                      <a:pt x="1447" y="495"/>
                      <a:pt x="1447" y="617"/>
                    </a:cubicBezTo>
                    <a:cubicBezTo>
                      <a:pt x="991" y="2076"/>
                      <a:pt x="565" y="3535"/>
                      <a:pt x="109" y="5024"/>
                    </a:cubicBezTo>
                    <a:cubicBezTo>
                      <a:pt x="0" y="5424"/>
                      <a:pt x="326" y="5683"/>
                      <a:pt x="652" y="5683"/>
                    </a:cubicBezTo>
                    <a:cubicBezTo>
                      <a:pt x="870" y="5683"/>
                      <a:pt x="1088" y="5566"/>
                      <a:pt x="1173" y="5298"/>
                    </a:cubicBezTo>
                    <a:lnTo>
                      <a:pt x="1660" y="3687"/>
                    </a:lnTo>
                    <a:cubicBezTo>
                      <a:pt x="2055" y="3899"/>
                      <a:pt x="2511" y="4051"/>
                      <a:pt x="2997" y="4082"/>
                    </a:cubicBezTo>
                    <a:cubicBezTo>
                      <a:pt x="2997" y="4751"/>
                      <a:pt x="3027" y="5389"/>
                      <a:pt x="3119" y="5997"/>
                    </a:cubicBezTo>
                    <a:cubicBezTo>
                      <a:pt x="3149" y="6331"/>
                      <a:pt x="3438" y="6498"/>
                      <a:pt x="3711" y="6498"/>
                    </a:cubicBezTo>
                    <a:cubicBezTo>
                      <a:pt x="3985" y="6498"/>
                      <a:pt x="4243" y="6331"/>
                      <a:pt x="4213" y="5997"/>
                    </a:cubicBezTo>
                    <a:cubicBezTo>
                      <a:pt x="4122" y="5358"/>
                      <a:pt x="4091" y="4690"/>
                      <a:pt x="4091" y="4051"/>
                    </a:cubicBezTo>
                    <a:cubicBezTo>
                      <a:pt x="4790" y="3960"/>
                      <a:pt x="5337" y="3535"/>
                      <a:pt x="5489" y="2775"/>
                    </a:cubicBezTo>
                    <a:cubicBezTo>
                      <a:pt x="5915" y="799"/>
                      <a:pt x="3483" y="465"/>
                      <a:pt x="2207" y="39"/>
                    </a:cubicBezTo>
                    <a:cubicBezTo>
                      <a:pt x="2141" y="13"/>
                      <a:pt x="2078" y="1"/>
                      <a:pt x="2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22"/>
              <p:cNvSpPr/>
              <p:nvPr/>
            </p:nvSpPr>
            <p:spPr>
              <a:xfrm>
                <a:off x="1664050" y="5080200"/>
                <a:ext cx="101075" cy="142875"/>
              </a:xfrm>
              <a:custGeom>
                <a:rect b="b" l="l" r="r" t="t"/>
                <a:pathLst>
                  <a:path extrusionOk="0" h="5715" w="4043">
                    <a:moveTo>
                      <a:pt x="547" y="1"/>
                    </a:moveTo>
                    <a:cubicBezTo>
                      <a:pt x="183" y="1"/>
                      <a:pt x="31" y="274"/>
                      <a:pt x="31" y="548"/>
                    </a:cubicBezTo>
                    <a:cubicBezTo>
                      <a:pt x="31" y="578"/>
                      <a:pt x="0" y="639"/>
                      <a:pt x="0" y="669"/>
                    </a:cubicBezTo>
                    <a:lnTo>
                      <a:pt x="0" y="5077"/>
                    </a:lnTo>
                    <a:cubicBezTo>
                      <a:pt x="0" y="5198"/>
                      <a:pt x="31" y="5259"/>
                      <a:pt x="61" y="5350"/>
                    </a:cubicBezTo>
                    <a:cubicBezTo>
                      <a:pt x="152" y="5533"/>
                      <a:pt x="304" y="5715"/>
                      <a:pt x="547" y="5715"/>
                    </a:cubicBezTo>
                    <a:lnTo>
                      <a:pt x="3283" y="5715"/>
                    </a:lnTo>
                    <a:cubicBezTo>
                      <a:pt x="4043" y="5715"/>
                      <a:pt x="4043" y="4651"/>
                      <a:pt x="3344" y="4651"/>
                    </a:cubicBezTo>
                    <a:lnTo>
                      <a:pt x="1095" y="4651"/>
                    </a:lnTo>
                    <a:lnTo>
                      <a:pt x="1095" y="3861"/>
                    </a:lnTo>
                    <a:lnTo>
                      <a:pt x="2736" y="3861"/>
                    </a:lnTo>
                    <a:cubicBezTo>
                      <a:pt x="3435" y="3861"/>
                      <a:pt x="3435" y="2767"/>
                      <a:pt x="2736" y="2767"/>
                    </a:cubicBezTo>
                    <a:lnTo>
                      <a:pt x="1095" y="2767"/>
                    </a:lnTo>
                    <a:lnTo>
                      <a:pt x="1095" y="1095"/>
                    </a:lnTo>
                    <a:lnTo>
                      <a:pt x="3253" y="1095"/>
                    </a:lnTo>
                    <a:cubicBezTo>
                      <a:pt x="3982" y="1095"/>
                      <a:pt x="3982" y="1"/>
                      <a:pt x="32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22"/>
              <p:cNvSpPr/>
              <p:nvPr/>
            </p:nvSpPr>
            <p:spPr>
              <a:xfrm>
                <a:off x="1836550" y="5033700"/>
                <a:ext cx="137450" cy="159125"/>
              </a:xfrm>
              <a:custGeom>
                <a:rect b="b" l="l" r="r" t="t"/>
                <a:pathLst>
                  <a:path extrusionOk="0" h="6365" w="5498">
                    <a:moveTo>
                      <a:pt x="3200" y="0"/>
                    </a:moveTo>
                    <a:cubicBezTo>
                      <a:pt x="3140" y="0"/>
                      <a:pt x="3076" y="12"/>
                      <a:pt x="3009" y="37"/>
                    </a:cubicBezTo>
                    <a:lnTo>
                      <a:pt x="426" y="888"/>
                    </a:lnTo>
                    <a:cubicBezTo>
                      <a:pt x="91" y="1010"/>
                      <a:pt x="0" y="1344"/>
                      <a:pt x="122" y="1617"/>
                    </a:cubicBezTo>
                    <a:lnTo>
                      <a:pt x="122" y="1739"/>
                    </a:lnTo>
                    <a:lnTo>
                      <a:pt x="1520" y="5903"/>
                    </a:lnTo>
                    <a:cubicBezTo>
                      <a:pt x="1550" y="6025"/>
                      <a:pt x="1642" y="6116"/>
                      <a:pt x="1672" y="6146"/>
                    </a:cubicBezTo>
                    <a:cubicBezTo>
                      <a:pt x="1761" y="6280"/>
                      <a:pt x="1899" y="6365"/>
                      <a:pt x="2074" y="6365"/>
                    </a:cubicBezTo>
                    <a:cubicBezTo>
                      <a:pt x="2138" y="6365"/>
                      <a:pt x="2207" y="6353"/>
                      <a:pt x="2280" y="6329"/>
                    </a:cubicBezTo>
                    <a:lnTo>
                      <a:pt x="4863" y="5447"/>
                    </a:lnTo>
                    <a:cubicBezTo>
                      <a:pt x="5498" y="5227"/>
                      <a:pt x="5231" y="4355"/>
                      <a:pt x="4699" y="4355"/>
                    </a:cubicBezTo>
                    <a:cubicBezTo>
                      <a:pt x="4645" y="4355"/>
                      <a:pt x="4588" y="4364"/>
                      <a:pt x="4529" y="4383"/>
                    </a:cubicBezTo>
                    <a:lnTo>
                      <a:pt x="2432" y="5113"/>
                    </a:lnTo>
                    <a:lnTo>
                      <a:pt x="2158" y="4353"/>
                    </a:lnTo>
                    <a:lnTo>
                      <a:pt x="3739" y="3836"/>
                    </a:lnTo>
                    <a:cubicBezTo>
                      <a:pt x="4338" y="3618"/>
                      <a:pt x="4107" y="2766"/>
                      <a:pt x="3572" y="2766"/>
                    </a:cubicBezTo>
                    <a:cubicBezTo>
                      <a:pt x="3510" y="2766"/>
                      <a:pt x="3444" y="2778"/>
                      <a:pt x="3374" y="2803"/>
                    </a:cubicBezTo>
                    <a:lnTo>
                      <a:pt x="1824" y="3320"/>
                    </a:lnTo>
                    <a:lnTo>
                      <a:pt x="1307" y="1739"/>
                    </a:lnTo>
                    <a:lnTo>
                      <a:pt x="3344" y="1040"/>
                    </a:lnTo>
                    <a:cubicBezTo>
                      <a:pt x="3970" y="849"/>
                      <a:pt x="3718" y="0"/>
                      <a:pt x="32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22"/>
              <p:cNvSpPr/>
              <p:nvPr/>
            </p:nvSpPr>
            <p:spPr>
              <a:xfrm>
                <a:off x="1977825" y="4931225"/>
                <a:ext cx="176650" cy="180375"/>
              </a:xfrm>
              <a:custGeom>
                <a:rect b="b" l="l" r="r" t="t"/>
                <a:pathLst>
                  <a:path extrusionOk="0" h="7215" w="7066">
                    <a:moveTo>
                      <a:pt x="3746" y="0"/>
                    </a:moveTo>
                    <a:cubicBezTo>
                      <a:pt x="3358" y="0"/>
                      <a:pt x="2978" y="397"/>
                      <a:pt x="3255" y="823"/>
                    </a:cubicBezTo>
                    <a:cubicBezTo>
                      <a:pt x="3863" y="1704"/>
                      <a:pt x="4471" y="2616"/>
                      <a:pt x="5109" y="3467"/>
                    </a:cubicBezTo>
                    <a:cubicBezTo>
                      <a:pt x="3620" y="3102"/>
                      <a:pt x="2282" y="2616"/>
                      <a:pt x="823" y="2221"/>
                    </a:cubicBezTo>
                    <a:cubicBezTo>
                      <a:pt x="767" y="2205"/>
                      <a:pt x="713" y="2198"/>
                      <a:pt x="662" y="2198"/>
                    </a:cubicBezTo>
                    <a:cubicBezTo>
                      <a:pt x="220" y="2198"/>
                      <a:pt x="1" y="2745"/>
                      <a:pt x="246" y="3072"/>
                    </a:cubicBezTo>
                    <a:cubicBezTo>
                      <a:pt x="246" y="3102"/>
                      <a:pt x="276" y="3133"/>
                      <a:pt x="307" y="3163"/>
                    </a:cubicBezTo>
                    <a:cubicBezTo>
                      <a:pt x="1219" y="4470"/>
                      <a:pt x="1978" y="5686"/>
                      <a:pt x="2860" y="6963"/>
                    </a:cubicBezTo>
                    <a:cubicBezTo>
                      <a:pt x="2981" y="7140"/>
                      <a:pt x="3154" y="7214"/>
                      <a:pt x="3324" y="7214"/>
                    </a:cubicBezTo>
                    <a:cubicBezTo>
                      <a:pt x="3708" y="7214"/>
                      <a:pt x="4076" y="6837"/>
                      <a:pt x="3802" y="6416"/>
                    </a:cubicBezTo>
                    <a:cubicBezTo>
                      <a:pt x="3164" y="5443"/>
                      <a:pt x="2526" y="4531"/>
                      <a:pt x="1887" y="3589"/>
                    </a:cubicBezTo>
                    <a:lnTo>
                      <a:pt x="1887" y="3589"/>
                    </a:lnTo>
                    <a:cubicBezTo>
                      <a:pt x="3255" y="4014"/>
                      <a:pt x="4653" y="4501"/>
                      <a:pt x="6051" y="4774"/>
                    </a:cubicBezTo>
                    <a:cubicBezTo>
                      <a:pt x="6209" y="4849"/>
                      <a:pt x="6360" y="4883"/>
                      <a:pt x="6492" y="4883"/>
                    </a:cubicBezTo>
                    <a:cubicBezTo>
                      <a:pt x="6845" y="4883"/>
                      <a:pt x="7066" y="4642"/>
                      <a:pt x="6933" y="4288"/>
                    </a:cubicBezTo>
                    <a:cubicBezTo>
                      <a:pt x="6933" y="4075"/>
                      <a:pt x="4988" y="1461"/>
                      <a:pt x="4197" y="245"/>
                    </a:cubicBezTo>
                    <a:cubicBezTo>
                      <a:pt x="4079" y="73"/>
                      <a:pt x="3912" y="0"/>
                      <a:pt x="37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58" name="Google Shape;5058;p122"/>
          <p:cNvGrpSpPr/>
          <p:nvPr/>
        </p:nvGrpSpPr>
        <p:grpSpPr>
          <a:xfrm>
            <a:off x="4672110" y="3623822"/>
            <a:ext cx="968097" cy="795037"/>
            <a:chOff x="3323488" y="1546413"/>
            <a:chExt cx="2497025" cy="2050650"/>
          </a:xfrm>
        </p:grpSpPr>
        <p:sp>
          <p:nvSpPr>
            <p:cNvPr id="5059" name="Google Shape;5059;p122"/>
            <p:cNvSpPr/>
            <p:nvPr/>
          </p:nvSpPr>
          <p:spPr>
            <a:xfrm>
              <a:off x="3323488" y="1546413"/>
              <a:ext cx="2497025" cy="2050650"/>
            </a:xfrm>
            <a:custGeom>
              <a:rect b="b" l="l" r="r" t="t"/>
              <a:pathLst>
                <a:path extrusionOk="0" h="82026" w="99881">
                  <a:moveTo>
                    <a:pt x="47703" y="0"/>
                  </a:moveTo>
                  <a:cubicBezTo>
                    <a:pt x="43457" y="0"/>
                    <a:pt x="39842" y="877"/>
                    <a:pt x="36567" y="2318"/>
                  </a:cubicBezTo>
                  <a:cubicBezTo>
                    <a:pt x="12402" y="12744"/>
                    <a:pt x="1" y="35875"/>
                    <a:pt x="11976" y="60708"/>
                  </a:cubicBezTo>
                  <a:cubicBezTo>
                    <a:pt x="13162" y="63140"/>
                    <a:pt x="14560" y="65511"/>
                    <a:pt x="16262" y="67669"/>
                  </a:cubicBezTo>
                  <a:cubicBezTo>
                    <a:pt x="17964" y="69796"/>
                    <a:pt x="19940" y="71742"/>
                    <a:pt x="22159" y="73383"/>
                  </a:cubicBezTo>
                  <a:cubicBezTo>
                    <a:pt x="24348" y="74994"/>
                    <a:pt x="26749" y="76362"/>
                    <a:pt x="29211" y="77426"/>
                  </a:cubicBezTo>
                  <a:cubicBezTo>
                    <a:pt x="35463" y="80085"/>
                    <a:pt x="43464" y="82025"/>
                    <a:pt x="51014" y="82025"/>
                  </a:cubicBezTo>
                  <a:cubicBezTo>
                    <a:pt x="54769" y="82025"/>
                    <a:pt x="58412" y="81545"/>
                    <a:pt x="61673" y="80435"/>
                  </a:cubicBezTo>
                  <a:cubicBezTo>
                    <a:pt x="69728" y="77699"/>
                    <a:pt x="74166" y="71802"/>
                    <a:pt x="79516" y="65723"/>
                  </a:cubicBezTo>
                  <a:cubicBezTo>
                    <a:pt x="81248" y="63748"/>
                    <a:pt x="82798" y="61590"/>
                    <a:pt x="84166" y="59340"/>
                  </a:cubicBezTo>
                  <a:cubicBezTo>
                    <a:pt x="99881" y="33960"/>
                    <a:pt x="77479" y="1710"/>
                    <a:pt x="49789" y="69"/>
                  </a:cubicBezTo>
                  <a:cubicBezTo>
                    <a:pt x="49076" y="23"/>
                    <a:pt x="48381" y="0"/>
                    <a:pt x="4770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0" name="Google Shape;5060;p122"/>
            <p:cNvGrpSpPr/>
            <p:nvPr/>
          </p:nvGrpSpPr>
          <p:grpSpPr>
            <a:xfrm>
              <a:off x="3488388" y="1688888"/>
              <a:ext cx="2156600" cy="1768150"/>
              <a:chOff x="1463650" y="3877163"/>
              <a:chExt cx="2156600" cy="1768150"/>
            </a:xfrm>
          </p:grpSpPr>
          <p:sp>
            <p:nvSpPr>
              <p:cNvPr id="5061" name="Google Shape;5061;p122"/>
              <p:cNvSpPr/>
              <p:nvPr/>
            </p:nvSpPr>
            <p:spPr>
              <a:xfrm>
                <a:off x="1463650" y="3877163"/>
                <a:ext cx="2156600" cy="1768150"/>
              </a:xfrm>
              <a:custGeom>
                <a:rect b="b" l="l" r="r" t="t"/>
                <a:pathLst>
                  <a:path extrusionOk="0" h="70726" w="86264">
                    <a:moveTo>
                      <a:pt x="41288" y="0"/>
                    </a:moveTo>
                    <a:cubicBezTo>
                      <a:pt x="37552" y="0"/>
                      <a:pt x="34426" y="756"/>
                      <a:pt x="31551" y="1969"/>
                    </a:cubicBezTo>
                    <a:cubicBezTo>
                      <a:pt x="10730" y="10935"/>
                      <a:pt x="0" y="30875"/>
                      <a:pt x="10365" y="52365"/>
                    </a:cubicBezTo>
                    <a:cubicBezTo>
                      <a:pt x="11368" y="54432"/>
                      <a:pt x="12554" y="56498"/>
                      <a:pt x="14043" y="58353"/>
                    </a:cubicBezTo>
                    <a:cubicBezTo>
                      <a:pt x="15533" y="60237"/>
                      <a:pt x="17235" y="61848"/>
                      <a:pt x="19119" y="63277"/>
                    </a:cubicBezTo>
                    <a:cubicBezTo>
                      <a:pt x="21034" y="64675"/>
                      <a:pt x="23071" y="65860"/>
                      <a:pt x="25259" y="66772"/>
                    </a:cubicBezTo>
                    <a:cubicBezTo>
                      <a:pt x="30644" y="69048"/>
                      <a:pt x="37549" y="70726"/>
                      <a:pt x="44069" y="70726"/>
                    </a:cubicBezTo>
                    <a:cubicBezTo>
                      <a:pt x="47303" y="70726"/>
                      <a:pt x="50442" y="70313"/>
                      <a:pt x="53254" y="69356"/>
                    </a:cubicBezTo>
                    <a:cubicBezTo>
                      <a:pt x="60214" y="66985"/>
                      <a:pt x="64044" y="61909"/>
                      <a:pt x="68664" y="56650"/>
                    </a:cubicBezTo>
                    <a:cubicBezTo>
                      <a:pt x="70154" y="54948"/>
                      <a:pt x="71491" y="53094"/>
                      <a:pt x="72707" y="51149"/>
                    </a:cubicBezTo>
                    <a:cubicBezTo>
                      <a:pt x="86263" y="29264"/>
                      <a:pt x="66932" y="1452"/>
                      <a:pt x="43041" y="54"/>
                    </a:cubicBezTo>
                    <a:cubicBezTo>
                      <a:pt x="42441" y="18"/>
                      <a:pt x="41858" y="0"/>
                      <a:pt x="41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22"/>
              <p:cNvSpPr/>
              <p:nvPr/>
            </p:nvSpPr>
            <p:spPr>
              <a:xfrm>
                <a:off x="1826875" y="4385138"/>
                <a:ext cx="629975" cy="137775"/>
              </a:xfrm>
              <a:custGeom>
                <a:rect b="b" l="l" r="r" t="t"/>
                <a:pathLst>
                  <a:path extrusionOk="0" h="5511" w="25199">
                    <a:moveTo>
                      <a:pt x="11210" y="1"/>
                    </a:moveTo>
                    <a:cubicBezTo>
                      <a:pt x="10368" y="1"/>
                      <a:pt x="9466" y="422"/>
                      <a:pt x="8815" y="1073"/>
                    </a:cubicBezTo>
                    <a:cubicBezTo>
                      <a:pt x="8694" y="1164"/>
                      <a:pt x="8633" y="1255"/>
                      <a:pt x="8511" y="1376"/>
                    </a:cubicBezTo>
                    <a:cubicBezTo>
                      <a:pt x="7439" y="2565"/>
                      <a:pt x="7057" y="3450"/>
                      <a:pt x="5178" y="3450"/>
                    </a:cubicBezTo>
                    <a:cubicBezTo>
                      <a:pt x="5087" y="3450"/>
                      <a:pt x="4992" y="3448"/>
                      <a:pt x="4894" y="3443"/>
                    </a:cubicBezTo>
                    <a:cubicBezTo>
                      <a:pt x="4681" y="3428"/>
                      <a:pt x="4477" y="3421"/>
                      <a:pt x="4280" y="3421"/>
                    </a:cubicBezTo>
                    <a:cubicBezTo>
                      <a:pt x="923" y="3421"/>
                      <a:pt x="1" y="5510"/>
                      <a:pt x="1" y="5510"/>
                    </a:cubicBezTo>
                    <a:lnTo>
                      <a:pt x="25199" y="5510"/>
                    </a:lnTo>
                    <a:cubicBezTo>
                      <a:pt x="25199" y="3516"/>
                      <a:pt x="23711" y="3262"/>
                      <a:pt x="22955" y="3262"/>
                    </a:cubicBezTo>
                    <a:cubicBezTo>
                      <a:pt x="22697" y="3262"/>
                      <a:pt x="22524" y="3291"/>
                      <a:pt x="22524" y="3291"/>
                    </a:cubicBezTo>
                    <a:cubicBezTo>
                      <a:pt x="22418" y="3282"/>
                      <a:pt x="22296" y="3279"/>
                      <a:pt x="22162" y="3279"/>
                    </a:cubicBezTo>
                    <a:cubicBezTo>
                      <a:pt x="21296" y="3279"/>
                      <a:pt x="19876" y="3438"/>
                      <a:pt x="18406" y="3438"/>
                    </a:cubicBezTo>
                    <a:cubicBezTo>
                      <a:pt x="16229" y="3438"/>
                      <a:pt x="13944" y="3088"/>
                      <a:pt x="13192" y="1346"/>
                    </a:cubicBezTo>
                    <a:cubicBezTo>
                      <a:pt x="12775" y="392"/>
                      <a:pt x="12021" y="1"/>
                      <a:pt x="112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22"/>
              <p:cNvSpPr/>
              <p:nvPr/>
            </p:nvSpPr>
            <p:spPr>
              <a:xfrm>
                <a:off x="2904400" y="4476813"/>
                <a:ext cx="396700" cy="86375"/>
              </a:xfrm>
              <a:custGeom>
                <a:rect b="b" l="l" r="r" t="t"/>
                <a:pathLst>
                  <a:path extrusionOk="0" h="3455" w="15868">
                    <a:moveTo>
                      <a:pt x="7054" y="0"/>
                    </a:moveTo>
                    <a:cubicBezTo>
                      <a:pt x="6515" y="0"/>
                      <a:pt x="5937" y="269"/>
                      <a:pt x="5533" y="688"/>
                    </a:cubicBezTo>
                    <a:cubicBezTo>
                      <a:pt x="5472" y="719"/>
                      <a:pt x="5411" y="779"/>
                      <a:pt x="5350" y="871"/>
                    </a:cubicBezTo>
                    <a:cubicBezTo>
                      <a:pt x="4643" y="1606"/>
                      <a:pt x="4436" y="2157"/>
                      <a:pt x="3335" y="2157"/>
                    </a:cubicBezTo>
                    <a:cubicBezTo>
                      <a:pt x="3252" y="2157"/>
                      <a:pt x="3164" y="2154"/>
                      <a:pt x="3071" y="2147"/>
                    </a:cubicBezTo>
                    <a:cubicBezTo>
                      <a:pt x="2930" y="2137"/>
                      <a:pt x="2796" y="2132"/>
                      <a:pt x="2667" y="2132"/>
                    </a:cubicBezTo>
                    <a:cubicBezTo>
                      <a:pt x="567" y="2132"/>
                      <a:pt x="1" y="3454"/>
                      <a:pt x="1" y="3454"/>
                    </a:cubicBezTo>
                    <a:lnTo>
                      <a:pt x="15867" y="3454"/>
                    </a:lnTo>
                    <a:cubicBezTo>
                      <a:pt x="15867" y="2195"/>
                      <a:pt x="14918" y="2039"/>
                      <a:pt x="14450" y="2039"/>
                    </a:cubicBezTo>
                    <a:cubicBezTo>
                      <a:pt x="14297" y="2039"/>
                      <a:pt x="14195" y="2056"/>
                      <a:pt x="14195" y="2056"/>
                    </a:cubicBezTo>
                    <a:cubicBezTo>
                      <a:pt x="14134" y="2051"/>
                      <a:pt x="14065" y="2049"/>
                      <a:pt x="13989" y="2049"/>
                    </a:cubicBezTo>
                    <a:cubicBezTo>
                      <a:pt x="13436" y="2049"/>
                      <a:pt x="12504" y="2162"/>
                      <a:pt x="11544" y="2162"/>
                    </a:cubicBezTo>
                    <a:cubicBezTo>
                      <a:pt x="10185" y="2162"/>
                      <a:pt x="8770" y="1935"/>
                      <a:pt x="8299" y="840"/>
                    </a:cubicBezTo>
                    <a:cubicBezTo>
                      <a:pt x="8046" y="246"/>
                      <a:pt x="7568" y="0"/>
                      <a:pt x="70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22"/>
              <p:cNvSpPr/>
              <p:nvPr/>
            </p:nvSpPr>
            <p:spPr>
              <a:xfrm>
                <a:off x="1826875" y="5113863"/>
                <a:ext cx="397450" cy="86875"/>
              </a:xfrm>
              <a:custGeom>
                <a:rect b="b" l="l" r="r" t="t"/>
                <a:pathLst>
                  <a:path extrusionOk="0" h="3475" w="15898">
                    <a:moveTo>
                      <a:pt x="7084" y="1"/>
                    </a:moveTo>
                    <a:cubicBezTo>
                      <a:pt x="6546" y="1"/>
                      <a:pt x="5970" y="271"/>
                      <a:pt x="5563" y="678"/>
                    </a:cubicBezTo>
                    <a:cubicBezTo>
                      <a:pt x="5472" y="739"/>
                      <a:pt x="5441" y="799"/>
                      <a:pt x="5350" y="891"/>
                    </a:cubicBezTo>
                    <a:cubicBezTo>
                      <a:pt x="4700" y="1626"/>
                      <a:pt x="4470" y="2177"/>
                      <a:pt x="3341" y="2177"/>
                    </a:cubicBezTo>
                    <a:cubicBezTo>
                      <a:pt x="3256" y="2177"/>
                      <a:pt x="3166" y="2174"/>
                      <a:pt x="3071" y="2167"/>
                    </a:cubicBezTo>
                    <a:cubicBezTo>
                      <a:pt x="2930" y="2157"/>
                      <a:pt x="2796" y="2152"/>
                      <a:pt x="2667" y="2152"/>
                    </a:cubicBezTo>
                    <a:cubicBezTo>
                      <a:pt x="567" y="2152"/>
                      <a:pt x="1" y="3474"/>
                      <a:pt x="1" y="3474"/>
                    </a:cubicBezTo>
                    <a:lnTo>
                      <a:pt x="15898" y="3474"/>
                    </a:lnTo>
                    <a:cubicBezTo>
                      <a:pt x="15898" y="2179"/>
                      <a:pt x="14894" y="2033"/>
                      <a:pt x="14442" y="2033"/>
                    </a:cubicBezTo>
                    <a:cubicBezTo>
                      <a:pt x="14311" y="2033"/>
                      <a:pt x="14226" y="2046"/>
                      <a:pt x="14226" y="2046"/>
                    </a:cubicBezTo>
                    <a:cubicBezTo>
                      <a:pt x="14183" y="2043"/>
                      <a:pt x="14135" y="2042"/>
                      <a:pt x="14085" y="2042"/>
                    </a:cubicBezTo>
                    <a:cubicBezTo>
                      <a:pt x="13537" y="2042"/>
                      <a:pt x="12573" y="2164"/>
                      <a:pt x="11580" y="2164"/>
                    </a:cubicBezTo>
                    <a:cubicBezTo>
                      <a:pt x="10211" y="2164"/>
                      <a:pt x="8787" y="1932"/>
                      <a:pt x="8329" y="830"/>
                    </a:cubicBezTo>
                    <a:cubicBezTo>
                      <a:pt x="8064" y="240"/>
                      <a:pt x="7591" y="1"/>
                      <a:pt x="70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22"/>
              <p:cNvSpPr/>
              <p:nvPr/>
            </p:nvSpPr>
            <p:spPr>
              <a:xfrm>
                <a:off x="2848925" y="4769638"/>
                <a:ext cx="526625" cy="138525"/>
              </a:xfrm>
              <a:custGeom>
                <a:rect b="b" l="l" r="r" t="t"/>
                <a:pathLst>
                  <a:path extrusionOk="0" h="5541" w="21065">
                    <a:moveTo>
                      <a:pt x="9386" y="1"/>
                    </a:moveTo>
                    <a:cubicBezTo>
                      <a:pt x="8684" y="1"/>
                      <a:pt x="7929" y="422"/>
                      <a:pt x="7387" y="1073"/>
                    </a:cubicBezTo>
                    <a:cubicBezTo>
                      <a:pt x="7265" y="1164"/>
                      <a:pt x="7174" y="1285"/>
                      <a:pt x="7113" y="1377"/>
                    </a:cubicBezTo>
                    <a:cubicBezTo>
                      <a:pt x="6240" y="2588"/>
                      <a:pt x="5941" y="3460"/>
                      <a:pt x="4450" y="3460"/>
                    </a:cubicBezTo>
                    <a:cubicBezTo>
                      <a:pt x="4332" y="3460"/>
                      <a:pt x="4207" y="3455"/>
                      <a:pt x="4074" y="3444"/>
                    </a:cubicBezTo>
                    <a:cubicBezTo>
                      <a:pt x="3900" y="3429"/>
                      <a:pt x="3733" y="3422"/>
                      <a:pt x="3572" y="3422"/>
                    </a:cubicBezTo>
                    <a:cubicBezTo>
                      <a:pt x="789" y="3422"/>
                      <a:pt x="1" y="5541"/>
                      <a:pt x="1" y="5541"/>
                    </a:cubicBezTo>
                    <a:lnTo>
                      <a:pt x="21065" y="5541"/>
                    </a:lnTo>
                    <a:cubicBezTo>
                      <a:pt x="21065" y="3518"/>
                      <a:pt x="19807" y="3263"/>
                      <a:pt x="19173" y="3263"/>
                    </a:cubicBezTo>
                    <a:cubicBezTo>
                      <a:pt x="18959" y="3263"/>
                      <a:pt x="18816" y="3292"/>
                      <a:pt x="18816" y="3292"/>
                    </a:cubicBezTo>
                    <a:cubicBezTo>
                      <a:pt x="18730" y="3283"/>
                      <a:pt x="18632" y="3279"/>
                      <a:pt x="18523" y="3279"/>
                    </a:cubicBezTo>
                    <a:cubicBezTo>
                      <a:pt x="17795" y="3279"/>
                      <a:pt x="16586" y="3449"/>
                      <a:pt x="15339" y="3449"/>
                    </a:cubicBezTo>
                    <a:cubicBezTo>
                      <a:pt x="13531" y="3449"/>
                      <a:pt x="11645" y="3092"/>
                      <a:pt x="11034" y="1346"/>
                    </a:cubicBezTo>
                    <a:cubicBezTo>
                      <a:pt x="10691" y="392"/>
                      <a:pt x="10063" y="1"/>
                      <a:pt x="93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22"/>
              <p:cNvSpPr/>
              <p:nvPr/>
            </p:nvSpPr>
            <p:spPr>
              <a:xfrm>
                <a:off x="1640700" y="4618813"/>
                <a:ext cx="459750" cy="119900"/>
              </a:xfrm>
              <a:custGeom>
                <a:rect b="b" l="l" r="r" t="t"/>
                <a:pathLst>
                  <a:path extrusionOk="0" h="4796" w="18390">
                    <a:moveTo>
                      <a:pt x="8234" y="0"/>
                    </a:moveTo>
                    <a:cubicBezTo>
                      <a:pt x="7619" y="0"/>
                      <a:pt x="6956" y="376"/>
                      <a:pt x="6475" y="966"/>
                    </a:cubicBezTo>
                    <a:cubicBezTo>
                      <a:pt x="6384" y="1027"/>
                      <a:pt x="6323" y="1148"/>
                      <a:pt x="6232" y="1239"/>
                    </a:cubicBezTo>
                    <a:cubicBezTo>
                      <a:pt x="5491" y="2255"/>
                      <a:pt x="5220" y="2998"/>
                      <a:pt x="3988" y="2998"/>
                    </a:cubicBezTo>
                    <a:cubicBezTo>
                      <a:pt x="3856" y="2998"/>
                      <a:pt x="3713" y="2990"/>
                      <a:pt x="3557" y="2972"/>
                    </a:cubicBezTo>
                    <a:cubicBezTo>
                      <a:pt x="3386" y="2955"/>
                      <a:pt x="3222" y="2947"/>
                      <a:pt x="3066" y="2947"/>
                    </a:cubicBezTo>
                    <a:cubicBezTo>
                      <a:pt x="670" y="2947"/>
                      <a:pt x="1" y="4796"/>
                      <a:pt x="1" y="4796"/>
                    </a:cubicBezTo>
                    <a:lnTo>
                      <a:pt x="18390" y="4796"/>
                    </a:lnTo>
                    <a:cubicBezTo>
                      <a:pt x="18390" y="3040"/>
                      <a:pt x="17266" y="2829"/>
                      <a:pt x="16727" y="2829"/>
                    </a:cubicBezTo>
                    <a:cubicBezTo>
                      <a:pt x="16557" y="2829"/>
                      <a:pt x="16445" y="2850"/>
                      <a:pt x="16445" y="2850"/>
                    </a:cubicBezTo>
                    <a:cubicBezTo>
                      <a:pt x="16378" y="2844"/>
                      <a:pt x="16303" y="2841"/>
                      <a:pt x="16221" y="2841"/>
                    </a:cubicBezTo>
                    <a:cubicBezTo>
                      <a:pt x="15588" y="2841"/>
                      <a:pt x="14501" y="3004"/>
                      <a:pt x="13382" y="3004"/>
                    </a:cubicBezTo>
                    <a:cubicBezTo>
                      <a:pt x="11823" y="3004"/>
                      <a:pt x="10203" y="2688"/>
                      <a:pt x="9666" y="1179"/>
                    </a:cubicBezTo>
                    <a:cubicBezTo>
                      <a:pt x="9369" y="346"/>
                      <a:pt x="8824" y="0"/>
                      <a:pt x="8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22"/>
              <p:cNvSpPr/>
              <p:nvPr/>
            </p:nvSpPr>
            <p:spPr>
              <a:xfrm>
                <a:off x="1892225" y="4244788"/>
                <a:ext cx="1269050" cy="1040750"/>
              </a:xfrm>
              <a:custGeom>
                <a:rect b="b" l="l" r="r" t="t"/>
                <a:pathLst>
                  <a:path extrusionOk="0" h="41630" w="50762">
                    <a:moveTo>
                      <a:pt x="24320" y="1"/>
                    </a:moveTo>
                    <a:cubicBezTo>
                      <a:pt x="22105" y="1"/>
                      <a:pt x="20273" y="443"/>
                      <a:pt x="18603" y="1185"/>
                    </a:cubicBezTo>
                    <a:cubicBezTo>
                      <a:pt x="6323" y="6474"/>
                      <a:pt x="1" y="18206"/>
                      <a:pt x="6080" y="30821"/>
                    </a:cubicBezTo>
                    <a:cubicBezTo>
                      <a:pt x="6688" y="32067"/>
                      <a:pt x="7387" y="33252"/>
                      <a:pt x="8268" y="34347"/>
                    </a:cubicBezTo>
                    <a:cubicBezTo>
                      <a:pt x="9119" y="35441"/>
                      <a:pt x="10122" y="36413"/>
                      <a:pt x="11247" y="37234"/>
                    </a:cubicBezTo>
                    <a:cubicBezTo>
                      <a:pt x="12372" y="38085"/>
                      <a:pt x="13587" y="38754"/>
                      <a:pt x="14864" y="39301"/>
                    </a:cubicBezTo>
                    <a:cubicBezTo>
                      <a:pt x="18032" y="40641"/>
                      <a:pt x="22110" y="41629"/>
                      <a:pt x="25955" y="41629"/>
                    </a:cubicBezTo>
                    <a:cubicBezTo>
                      <a:pt x="27863" y="41629"/>
                      <a:pt x="29715" y="41386"/>
                      <a:pt x="31369" y="40821"/>
                    </a:cubicBezTo>
                    <a:cubicBezTo>
                      <a:pt x="35472" y="39392"/>
                      <a:pt x="37691" y="36444"/>
                      <a:pt x="40427" y="33374"/>
                    </a:cubicBezTo>
                    <a:cubicBezTo>
                      <a:pt x="41308" y="32340"/>
                      <a:pt x="42099" y="31277"/>
                      <a:pt x="42798" y="30122"/>
                    </a:cubicBezTo>
                    <a:cubicBezTo>
                      <a:pt x="50761" y="17264"/>
                      <a:pt x="39424" y="881"/>
                      <a:pt x="25320" y="30"/>
                    </a:cubicBezTo>
                    <a:cubicBezTo>
                      <a:pt x="24978" y="10"/>
                      <a:pt x="24645" y="1"/>
                      <a:pt x="243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22"/>
              <p:cNvSpPr/>
              <p:nvPr/>
            </p:nvSpPr>
            <p:spPr>
              <a:xfrm>
                <a:off x="2145275" y="4282063"/>
                <a:ext cx="607175" cy="993900"/>
              </a:xfrm>
              <a:custGeom>
                <a:rect b="b" l="l" r="r" t="t"/>
                <a:pathLst>
                  <a:path extrusionOk="0" h="39756" w="24287">
                    <a:moveTo>
                      <a:pt x="9635" y="0"/>
                    </a:moveTo>
                    <a:cubicBezTo>
                      <a:pt x="7368" y="0"/>
                      <a:pt x="4037" y="2494"/>
                      <a:pt x="4438" y="3068"/>
                    </a:cubicBezTo>
                    <a:cubicBezTo>
                      <a:pt x="4864" y="3706"/>
                      <a:pt x="5198" y="4436"/>
                      <a:pt x="5046" y="5196"/>
                    </a:cubicBezTo>
                    <a:cubicBezTo>
                      <a:pt x="4906" y="5756"/>
                      <a:pt x="4335" y="6209"/>
                      <a:pt x="3802" y="6209"/>
                    </a:cubicBezTo>
                    <a:cubicBezTo>
                      <a:pt x="3641" y="6209"/>
                      <a:pt x="3484" y="6168"/>
                      <a:pt x="3344" y="6077"/>
                    </a:cubicBezTo>
                    <a:cubicBezTo>
                      <a:pt x="2679" y="5578"/>
                      <a:pt x="2494" y="4245"/>
                      <a:pt x="1844" y="4245"/>
                    </a:cubicBezTo>
                    <a:cubicBezTo>
                      <a:pt x="1781" y="4245"/>
                      <a:pt x="1714" y="4257"/>
                      <a:pt x="1642" y="4284"/>
                    </a:cubicBezTo>
                    <a:cubicBezTo>
                      <a:pt x="1095" y="4466"/>
                      <a:pt x="1186" y="5317"/>
                      <a:pt x="1520" y="5773"/>
                    </a:cubicBezTo>
                    <a:cubicBezTo>
                      <a:pt x="1854" y="6259"/>
                      <a:pt x="2310" y="6746"/>
                      <a:pt x="2158" y="7293"/>
                    </a:cubicBezTo>
                    <a:cubicBezTo>
                      <a:pt x="2098" y="7627"/>
                      <a:pt x="1794" y="7840"/>
                      <a:pt x="1520" y="8114"/>
                    </a:cubicBezTo>
                    <a:cubicBezTo>
                      <a:pt x="304" y="9329"/>
                      <a:pt x="0" y="11335"/>
                      <a:pt x="760" y="12916"/>
                    </a:cubicBezTo>
                    <a:cubicBezTo>
                      <a:pt x="1064" y="13524"/>
                      <a:pt x="1520" y="14041"/>
                      <a:pt x="1794" y="14649"/>
                    </a:cubicBezTo>
                    <a:cubicBezTo>
                      <a:pt x="2189" y="15652"/>
                      <a:pt x="2006" y="16776"/>
                      <a:pt x="2189" y="17840"/>
                    </a:cubicBezTo>
                    <a:cubicBezTo>
                      <a:pt x="2554" y="19816"/>
                      <a:pt x="4225" y="21488"/>
                      <a:pt x="6201" y="21883"/>
                    </a:cubicBezTo>
                    <a:cubicBezTo>
                      <a:pt x="6657" y="21944"/>
                      <a:pt x="7143" y="21974"/>
                      <a:pt x="7508" y="22217"/>
                    </a:cubicBezTo>
                    <a:cubicBezTo>
                      <a:pt x="8177" y="22582"/>
                      <a:pt x="8359" y="23463"/>
                      <a:pt x="8967" y="23889"/>
                    </a:cubicBezTo>
                    <a:cubicBezTo>
                      <a:pt x="9605" y="24345"/>
                      <a:pt x="10487" y="24193"/>
                      <a:pt x="11277" y="24314"/>
                    </a:cubicBezTo>
                    <a:cubicBezTo>
                      <a:pt x="12067" y="24375"/>
                      <a:pt x="12949" y="25105"/>
                      <a:pt x="12645" y="25834"/>
                    </a:cubicBezTo>
                    <a:cubicBezTo>
                      <a:pt x="12463" y="26320"/>
                      <a:pt x="11824" y="26472"/>
                      <a:pt x="11399" y="26776"/>
                    </a:cubicBezTo>
                    <a:cubicBezTo>
                      <a:pt x="10487" y="27445"/>
                      <a:pt x="10608" y="28934"/>
                      <a:pt x="11308" y="29846"/>
                    </a:cubicBezTo>
                    <a:cubicBezTo>
                      <a:pt x="12007" y="30758"/>
                      <a:pt x="13101" y="31245"/>
                      <a:pt x="14104" y="31822"/>
                    </a:cubicBezTo>
                    <a:cubicBezTo>
                      <a:pt x="15077" y="32400"/>
                      <a:pt x="16110" y="33129"/>
                      <a:pt x="16414" y="34223"/>
                    </a:cubicBezTo>
                    <a:cubicBezTo>
                      <a:pt x="16718" y="35318"/>
                      <a:pt x="15928" y="38388"/>
                      <a:pt x="15654" y="39512"/>
                    </a:cubicBezTo>
                    <a:cubicBezTo>
                      <a:pt x="15612" y="39681"/>
                      <a:pt x="15675" y="39756"/>
                      <a:pt x="15817" y="39756"/>
                    </a:cubicBezTo>
                    <a:cubicBezTo>
                      <a:pt x="16594" y="39756"/>
                      <a:pt x="19735" y="37519"/>
                      <a:pt x="20943" y="36260"/>
                    </a:cubicBezTo>
                    <a:cubicBezTo>
                      <a:pt x="22007" y="35135"/>
                      <a:pt x="23101" y="33950"/>
                      <a:pt x="23679" y="32521"/>
                    </a:cubicBezTo>
                    <a:cubicBezTo>
                      <a:pt x="24287" y="31001"/>
                      <a:pt x="24226" y="29299"/>
                      <a:pt x="24165" y="27658"/>
                    </a:cubicBezTo>
                    <a:cubicBezTo>
                      <a:pt x="21490" y="27202"/>
                      <a:pt x="19788" y="23980"/>
                      <a:pt x="17144" y="23980"/>
                    </a:cubicBezTo>
                    <a:cubicBezTo>
                      <a:pt x="16427" y="23980"/>
                      <a:pt x="15726" y="24213"/>
                      <a:pt x="15052" y="24213"/>
                    </a:cubicBezTo>
                    <a:cubicBezTo>
                      <a:pt x="14782" y="24213"/>
                      <a:pt x="14516" y="24175"/>
                      <a:pt x="14256" y="24071"/>
                    </a:cubicBezTo>
                    <a:cubicBezTo>
                      <a:pt x="13557" y="23858"/>
                      <a:pt x="13071" y="23220"/>
                      <a:pt x="12432" y="22855"/>
                    </a:cubicBezTo>
                    <a:cubicBezTo>
                      <a:pt x="11824" y="22551"/>
                      <a:pt x="11095" y="22551"/>
                      <a:pt x="10396" y="22399"/>
                    </a:cubicBezTo>
                    <a:cubicBezTo>
                      <a:pt x="8086" y="21944"/>
                      <a:pt x="6262" y="19633"/>
                      <a:pt x="6383" y="17263"/>
                    </a:cubicBezTo>
                    <a:cubicBezTo>
                      <a:pt x="6414" y="16715"/>
                      <a:pt x="6596" y="16016"/>
                      <a:pt x="7113" y="15804"/>
                    </a:cubicBezTo>
                    <a:cubicBezTo>
                      <a:pt x="7265" y="15723"/>
                      <a:pt x="7427" y="15693"/>
                      <a:pt x="7595" y="15693"/>
                    </a:cubicBezTo>
                    <a:cubicBezTo>
                      <a:pt x="7999" y="15693"/>
                      <a:pt x="8438" y="15870"/>
                      <a:pt x="8846" y="15956"/>
                    </a:cubicBezTo>
                    <a:cubicBezTo>
                      <a:pt x="9093" y="16010"/>
                      <a:pt x="9345" y="16036"/>
                      <a:pt x="9596" y="16036"/>
                    </a:cubicBezTo>
                    <a:cubicBezTo>
                      <a:pt x="11166" y="16036"/>
                      <a:pt x="12725" y="15017"/>
                      <a:pt x="13222" y="13524"/>
                    </a:cubicBezTo>
                    <a:cubicBezTo>
                      <a:pt x="13435" y="12825"/>
                      <a:pt x="13496" y="12065"/>
                      <a:pt x="13830" y="11457"/>
                    </a:cubicBezTo>
                    <a:cubicBezTo>
                      <a:pt x="14317" y="10576"/>
                      <a:pt x="15350" y="10180"/>
                      <a:pt x="16171" y="9603"/>
                    </a:cubicBezTo>
                    <a:cubicBezTo>
                      <a:pt x="17022" y="9025"/>
                      <a:pt x="17782" y="7962"/>
                      <a:pt x="17326" y="7050"/>
                    </a:cubicBezTo>
                    <a:cubicBezTo>
                      <a:pt x="16566" y="5499"/>
                      <a:pt x="13830" y="6594"/>
                      <a:pt x="12645" y="5317"/>
                    </a:cubicBezTo>
                    <a:cubicBezTo>
                      <a:pt x="11612" y="4132"/>
                      <a:pt x="12797" y="2034"/>
                      <a:pt x="11763" y="819"/>
                    </a:cubicBezTo>
                    <a:cubicBezTo>
                      <a:pt x="11368" y="332"/>
                      <a:pt x="10669" y="150"/>
                      <a:pt x="10031" y="28"/>
                    </a:cubicBezTo>
                    <a:cubicBezTo>
                      <a:pt x="9904" y="9"/>
                      <a:pt x="9771" y="0"/>
                      <a:pt x="96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22"/>
              <p:cNvSpPr/>
              <p:nvPr/>
            </p:nvSpPr>
            <p:spPr>
              <a:xfrm>
                <a:off x="2680225" y="4304038"/>
                <a:ext cx="319200" cy="305500"/>
              </a:xfrm>
              <a:custGeom>
                <a:rect b="b" l="l" r="r" t="t"/>
                <a:pathLst>
                  <a:path extrusionOk="0" h="12220" w="12768">
                    <a:moveTo>
                      <a:pt x="1977" y="0"/>
                    </a:moveTo>
                    <a:lnTo>
                      <a:pt x="1977" y="0"/>
                    </a:lnTo>
                    <a:cubicBezTo>
                      <a:pt x="1" y="2523"/>
                      <a:pt x="974" y="6870"/>
                      <a:pt x="3375" y="9271"/>
                    </a:cubicBezTo>
                    <a:cubicBezTo>
                      <a:pt x="5199" y="11125"/>
                      <a:pt x="8238" y="11581"/>
                      <a:pt x="10700" y="11946"/>
                    </a:cubicBezTo>
                    <a:cubicBezTo>
                      <a:pt x="11399" y="12067"/>
                      <a:pt x="12068" y="12159"/>
                      <a:pt x="12767" y="12219"/>
                    </a:cubicBezTo>
                    <a:cubicBezTo>
                      <a:pt x="10883" y="7083"/>
                      <a:pt x="6931" y="2584"/>
                      <a:pt x="19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22"/>
              <p:cNvSpPr/>
              <p:nvPr/>
            </p:nvSpPr>
            <p:spPr>
              <a:xfrm>
                <a:off x="2228100" y="4016513"/>
                <a:ext cx="123875" cy="173850"/>
              </a:xfrm>
              <a:custGeom>
                <a:rect b="b" l="l" r="r" t="t"/>
                <a:pathLst>
                  <a:path extrusionOk="0" h="6954" w="4955">
                    <a:moveTo>
                      <a:pt x="3266" y="0"/>
                    </a:moveTo>
                    <a:cubicBezTo>
                      <a:pt x="3162" y="0"/>
                      <a:pt x="3070" y="35"/>
                      <a:pt x="2979" y="103"/>
                    </a:cubicBezTo>
                    <a:cubicBezTo>
                      <a:pt x="2797" y="164"/>
                      <a:pt x="2584" y="316"/>
                      <a:pt x="2311" y="468"/>
                    </a:cubicBezTo>
                    <a:cubicBezTo>
                      <a:pt x="2007" y="620"/>
                      <a:pt x="1763" y="772"/>
                      <a:pt x="1581" y="893"/>
                    </a:cubicBezTo>
                    <a:cubicBezTo>
                      <a:pt x="1399" y="1015"/>
                      <a:pt x="1216" y="1167"/>
                      <a:pt x="973" y="1319"/>
                    </a:cubicBezTo>
                    <a:cubicBezTo>
                      <a:pt x="760" y="1501"/>
                      <a:pt x="548" y="1684"/>
                      <a:pt x="396" y="1866"/>
                    </a:cubicBezTo>
                    <a:cubicBezTo>
                      <a:pt x="244" y="2109"/>
                      <a:pt x="92" y="2322"/>
                      <a:pt x="31" y="2565"/>
                    </a:cubicBezTo>
                    <a:cubicBezTo>
                      <a:pt x="0" y="2595"/>
                      <a:pt x="0" y="2687"/>
                      <a:pt x="0" y="2717"/>
                    </a:cubicBezTo>
                    <a:cubicBezTo>
                      <a:pt x="0" y="2778"/>
                      <a:pt x="31" y="2839"/>
                      <a:pt x="61" y="2869"/>
                    </a:cubicBezTo>
                    <a:lnTo>
                      <a:pt x="183" y="2991"/>
                    </a:lnTo>
                    <a:cubicBezTo>
                      <a:pt x="213" y="3021"/>
                      <a:pt x="304" y="3051"/>
                      <a:pt x="365" y="3082"/>
                    </a:cubicBezTo>
                    <a:cubicBezTo>
                      <a:pt x="456" y="3143"/>
                      <a:pt x="517" y="3173"/>
                      <a:pt x="548" y="3203"/>
                    </a:cubicBezTo>
                    <a:cubicBezTo>
                      <a:pt x="912" y="3447"/>
                      <a:pt x="1459" y="3659"/>
                      <a:pt x="2280" y="3933"/>
                    </a:cubicBezTo>
                    <a:cubicBezTo>
                      <a:pt x="3040" y="4146"/>
                      <a:pt x="3557" y="4389"/>
                      <a:pt x="3891" y="4602"/>
                    </a:cubicBezTo>
                    <a:cubicBezTo>
                      <a:pt x="4134" y="4814"/>
                      <a:pt x="4165" y="5027"/>
                      <a:pt x="4013" y="5270"/>
                    </a:cubicBezTo>
                    <a:cubicBezTo>
                      <a:pt x="3982" y="5270"/>
                      <a:pt x="3891" y="5331"/>
                      <a:pt x="3770" y="5453"/>
                    </a:cubicBezTo>
                    <a:cubicBezTo>
                      <a:pt x="3678" y="5574"/>
                      <a:pt x="3557" y="5635"/>
                      <a:pt x="3526" y="5665"/>
                    </a:cubicBezTo>
                    <a:cubicBezTo>
                      <a:pt x="3466" y="5726"/>
                      <a:pt x="3405" y="5757"/>
                      <a:pt x="3283" y="5787"/>
                    </a:cubicBezTo>
                    <a:cubicBezTo>
                      <a:pt x="3162" y="5817"/>
                      <a:pt x="3070" y="5817"/>
                      <a:pt x="2949" y="5817"/>
                    </a:cubicBezTo>
                    <a:cubicBezTo>
                      <a:pt x="2827" y="5817"/>
                      <a:pt x="2706" y="5817"/>
                      <a:pt x="2554" y="5878"/>
                    </a:cubicBezTo>
                    <a:cubicBezTo>
                      <a:pt x="2402" y="5909"/>
                      <a:pt x="2311" y="5939"/>
                      <a:pt x="2250" y="5939"/>
                    </a:cubicBezTo>
                    <a:cubicBezTo>
                      <a:pt x="2189" y="5939"/>
                      <a:pt x="2098" y="5909"/>
                      <a:pt x="2007" y="5787"/>
                    </a:cubicBezTo>
                    <a:cubicBezTo>
                      <a:pt x="1935" y="5716"/>
                      <a:pt x="1864" y="5686"/>
                      <a:pt x="1805" y="5686"/>
                    </a:cubicBezTo>
                    <a:cubicBezTo>
                      <a:pt x="1763" y="5686"/>
                      <a:pt x="1728" y="5701"/>
                      <a:pt x="1703" y="5726"/>
                    </a:cubicBezTo>
                    <a:cubicBezTo>
                      <a:pt x="1490" y="5909"/>
                      <a:pt x="1399" y="6182"/>
                      <a:pt x="1399" y="6425"/>
                    </a:cubicBezTo>
                    <a:cubicBezTo>
                      <a:pt x="1399" y="6729"/>
                      <a:pt x="1520" y="6881"/>
                      <a:pt x="1794" y="6942"/>
                    </a:cubicBezTo>
                    <a:cubicBezTo>
                      <a:pt x="1885" y="6950"/>
                      <a:pt x="1974" y="6953"/>
                      <a:pt x="2063" y="6953"/>
                    </a:cubicBezTo>
                    <a:cubicBezTo>
                      <a:pt x="2328" y="6953"/>
                      <a:pt x="2584" y="6919"/>
                      <a:pt x="2858" y="6851"/>
                    </a:cubicBezTo>
                    <a:cubicBezTo>
                      <a:pt x="3253" y="6790"/>
                      <a:pt x="3587" y="6638"/>
                      <a:pt x="3891" y="6425"/>
                    </a:cubicBezTo>
                    <a:cubicBezTo>
                      <a:pt x="4195" y="6243"/>
                      <a:pt x="4469" y="6030"/>
                      <a:pt x="4651" y="5726"/>
                    </a:cubicBezTo>
                    <a:cubicBezTo>
                      <a:pt x="4833" y="5422"/>
                      <a:pt x="4955" y="5058"/>
                      <a:pt x="4925" y="4723"/>
                    </a:cubicBezTo>
                    <a:cubicBezTo>
                      <a:pt x="4925" y="4450"/>
                      <a:pt x="4833" y="4237"/>
                      <a:pt x="4681" y="4054"/>
                    </a:cubicBezTo>
                    <a:cubicBezTo>
                      <a:pt x="4560" y="3842"/>
                      <a:pt x="4408" y="3690"/>
                      <a:pt x="4195" y="3599"/>
                    </a:cubicBezTo>
                    <a:cubicBezTo>
                      <a:pt x="4043" y="3477"/>
                      <a:pt x="3830" y="3386"/>
                      <a:pt x="3557" y="3295"/>
                    </a:cubicBezTo>
                    <a:cubicBezTo>
                      <a:pt x="3283" y="3203"/>
                      <a:pt x="3040" y="3143"/>
                      <a:pt x="2797" y="3051"/>
                    </a:cubicBezTo>
                    <a:cubicBezTo>
                      <a:pt x="2523" y="2991"/>
                      <a:pt x="2311" y="2899"/>
                      <a:pt x="2037" y="2778"/>
                    </a:cubicBezTo>
                    <a:cubicBezTo>
                      <a:pt x="1763" y="2687"/>
                      <a:pt x="1581" y="2565"/>
                      <a:pt x="1399" y="2413"/>
                    </a:cubicBezTo>
                    <a:cubicBezTo>
                      <a:pt x="1308" y="2322"/>
                      <a:pt x="1368" y="2231"/>
                      <a:pt x="1459" y="2109"/>
                    </a:cubicBezTo>
                    <a:cubicBezTo>
                      <a:pt x="1703" y="1866"/>
                      <a:pt x="2037" y="1653"/>
                      <a:pt x="2493" y="1410"/>
                    </a:cubicBezTo>
                    <a:cubicBezTo>
                      <a:pt x="2979" y="1197"/>
                      <a:pt x="3283" y="1015"/>
                      <a:pt x="3496" y="863"/>
                    </a:cubicBezTo>
                    <a:cubicBezTo>
                      <a:pt x="3587" y="772"/>
                      <a:pt x="3678" y="650"/>
                      <a:pt x="3739" y="559"/>
                    </a:cubicBezTo>
                    <a:cubicBezTo>
                      <a:pt x="3830" y="407"/>
                      <a:pt x="3800" y="316"/>
                      <a:pt x="3709" y="194"/>
                    </a:cubicBezTo>
                    <a:cubicBezTo>
                      <a:pt x="3648" y="103"/>
                      <a:pt x="3526" y="42"/>
                      <a:pt x="3374" y="12"/>
                    </a:cubicBezTo>
                    <a:cubicBezTo>
                      <a:pt x="3336" y="4"/>
                      <a:pt x="3300" y="0"/>
                      <a:pt x="3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22"/>
              <p:cNvSpPr/>
              <p:nvPr/>
            </p:nvSpPr>
            <p:spPr>
              <a:xfrm>
                <a:off x="2362600" y="4000763"/>
                <a:ext cx="96525" cy="163275"/>
              </a:xfrm>
              <a:custGeom>
                <a:rect b="b" l="l" r="r" t="t"/>
                <a:pathLst>
                  <a:path extrusionOk="0" h="6531" w="3861">
                    <a:moveTo>
                      <a:pt x="1338" y="1949"/>
                    </a:moveTo>
                    <a:cubicBezTo>
                      <a:pt x="1368" y="1979"/>
                      <a:pt x="1399" y="2040"/>
                      <a:pt x="1520" y="2192"/>
                    </a:cubicBezTo>
                    <a:cubicBezTo>
                      <a:pt x="1642" y="2344"/>
                      <a:pt x="1672" y="2466"/>
                      <a:pt x="1703" y="2496"/>
                    </a:cubicBezTo>
                    <a:cubicBezTo>
                      <a:pt x="1733" y="2557"/>
                      <a:pt x="1794" y="2618"/>
                      <a:pt x="1855" y="2770"/>
                    </a:cubicBezTo>
                    <a:cubicBezTo>
                      <a:pt x="1946" y="2891"/>
                      <a:pt x="2007" y="3013"/>
                      <a:pt x="2007" y="3073"/>
                    </a:cubicBezTo>
                    <a:cubicBezTo>
                      <a:pt x="2007" y="3165"/>
                      <a:pt x="2037" y="3225"/>
                      <a:pt x="2037" y="3347"/>
                    </a:cubicBezTo>
                    <a:lnTo>
                      <a:pt x="2037" y="3681"/>
                    </a:lnTo>
                    <a:cubicBezTo>
                      <a:pt x="2007" y="3833"/>
                      <a:pt x="1885" y="3955"/>
                      <a:pt x="1672" y="3985"/>
                    </a:cubicBezTo>
                    <a:cubicBezTo>
                      <a:pt x="1551" y="4031"/>
                      <a:pt x="1444" y="4054"/>
                      <a:pt x="1353" y="4054"/>
                    </a:cubicBezTo>
                    <a:cubicBezTo>
                      <a:pt x="1262" y="4054"/>
                      <a:pt x="1186" y="4031"/>
                      <a:pt x="1125" y="3985"/>
                    </a:cubicBezTo>
                    <a:cubicBezTo>
                      <a:pt x="1064" y="3985"/>
                      <a:pt x="1034" y="3925"/>
                      <a:pt x="1034" y="3833"/>
                    </a:cubicBezTo>
                    <a:cubicBezTo>
                      <a:pt x="1034" y="3773"/>
                      <a:pt x="1034" y="3651"/>
                      <a:pt x="1064" y="3560"/>
                    </a:cubicBezTo>
                    <a:cubicBezTo>
                      <a:pt x="1095" y="3469"/>
                      <a:pt x="1095" y="3377"/>
                      <a:pt x="1156" y="3225"/>
                    </a:cubicBezTo>
                    <a:cubicBezTo>
                      <a:pt x="1186" y="3073"/>
                      <a:pt x="1186" y="2952"/>
                      <a:pt x="1186" y="2891"/>
                    </a:cubicBezTo>
                    <a:cubicBezTo>
                      <a:pt x="1156" y="2466"/>
                      <a:pt x="1216" y="2162"/>
                      <a:pt x="1338" y="1949"/>
                    </a:cubicBezTo>
                    <a:close/>
                    <a:moveTo>
                      <a:pt x="1224" y="1"/>
                    </a:moveTo>
                    <a:cubicBezTo>
                      <a:pt x="1176" y="1"/>
                      <a:pt x="1122" y="11"/>
                      <a:pt x="1064" y="34"/>
                    </a:cubicBezTo>
                    <a:cubicBezTo>
                      <a:pt x="912" y="125"/>
                      <a:pt x="791" y="186"/>
                      <a:pt x="760" y="277"/>
                    </a:cubicBezTo>
                    <a:cubicBezTo>
                      <a:pt x="639" y="459"/>
                      <a:pt x="608" y="794"/>
                      <a:pt x="578" y="1250"/>
                    </a:cubicBezTo>
                    <a:cubicBezTo>
                      <a:pt x="548" y="1706"/>
                      <a:pt x="487" y="1979"/>
                      <a:pt x="487" y="2101"/>
                    </a:cubicBezTo>
                    <a:cubicBezTo>
                      <a:pt x="335" y="2861"/>
                      <a:pt x="274" y="3681"/>
                      <a:pt x="153" y="4624"/>
                    </a:cubicBezTo>
                    <a:cubicBezTo>
                      <a:pt x="153" y="4776"/>
                      <a:pt x="122" y="4988"/>
                      <a:pt x="61" y="5232"/>
                    </a:cubicBezTo>
                    <a:cubicBezTo>
                      <a:pt x="31" y="5505"/>
                      <a:pt x="1" y="5748"/>
                      <a:pt x="1" y="5931"/>
                    </a:cubicBezTo>
                    <a:cubicBezTo>
                      <a:pt x="1" y="6113"/>
                      <a:pt x="31" y="6295"/>
                      <a:pt x="122" y="6508"/>
                    </a:cubicBezTo>
                    <a:cubicBezTo>
                      <a:pt x="229" y="6523"/>
                      <a:pt x="320" y="6531"/>
                      <a:pt x="399" y="6531"/>
                    </a:cubicBezTo>
                    <a:cubicBezTo>
                      <a:pt x="479" y="6531"/>
                      <a:pt x="548" y="6523"/>
                      <a:pt x="608" y="6508"/>
                    </a:cubicBezTo>
                    <a:cubicBezTo>
                      <a:pt x="669" y="6417"/>
                      <a:pt x="730" y="6356"/>
                      <a:pt x="791" y="6204"/>
                    </a:cubicBezTo>
                    <a:cubicBezTo>
                      <a:pt x="882" y="6052"/>
                      <a:pt x="882" y="5900"/>
                      <a:pt x="882" y="5748"/>
                    </a:cubicBezTo>
                    <a:cubicBezTo>
                      <a:pt x="882" y="5596"/>
                      <a:pt x="882" y="5444"/>
                      <a:pt x="912" y="5292"/>
                    </a:cubicBezTo>
                    <a:cubicBezTo>
                      <a:pt x="943" y="5140"/>
                      <a:pt x="973" y="5019"/>
                      <a:pt x="1064" y="4928"/>
                    </a:cubicBezTo>
                    <a:cubicBezTo>
                      <a:pt x="1216" y="4776"/>
                      <a:pt x="1429" y="4654"/>
                      <a:pt x="1672" y="4593"/>
                    </a:cubicBezTo>
                    <a:cubicBezTo>
                      <a:pt x="1809" y="4548"/>
                      <a:pt x="1931" y="4525"/>
                      <a:pt x="2041" y="4525"/>
                    </a:cubicBezTo>
                    <a:cubicBezTo>
                      <a:pt x="2151" y="4525"/>
                      <a:pt x="2250" y="4548"/>
                      <a:pt x="2341" y="4593"/>
                    </a:cubicBezTo>
                    <a:cubicBezTo>
                      <a:pt x="2554" y="4654"/>
                      <a:pt x="2706" y="4867"/>
                      <a:pt x="2797" y="5232"/>
                    </a:cubicBezTo>
                    <a:cubicBezTo>
                      <a:pt x="2919" y="5627"/>
                      <a:pt x="3040" y="5839"/>
                      <a:pt x="3162" y="5961"/>
                    </a:cubicBezTo>
                    <a:cubicBezTo>
                      <a:pt x="3222" y="6042"/>
                      <a:pt x="3310" y="6083"/>
                      <a:pt x="3425" y="6083"/>
                    </a:cubicBezTo>
                    <a:cubicBezTo>
                      <a:pt x="3483" y="6083"/>
                      <a:pt x="3547" y="6073"/>
                      <a:pt x="3618" y="6052"/>
                    </a:cubicBezTo>
                    <a:cubicBezTo>
                      <a:pt x="3800" y="5961"/>
                      <a:pt x="3861" y="5900"/>
                      <a:pt x="3861" y="5748"/>
                    </a:cubicBezTo>
                    <a:cubicBezTo>
                      <a:pt x="3861" y="5536"/>
                      <a:pt x="3770" y="5292"/>
                      <a:pt x="3587" y="4897"/>
                    </a:cubicBezTo>
                    <a:cubicBezTo>
                      <a:pt x="3374" y="4532"/>
                      <a:pt x="3314" y="4229"/>
                      <a:pt x="3374" y="3955"/>
                    </a:cubicBezTo>
                    <a:cubicBezTo>
                      <a:pt x="3466" y="3864"/>
                      <a:pt x="3435" y="3803"/>
                      <a:pt x="3344" y="3681"/>
                    </a:cubicBezTo>
                    <a:cubicBezTo>
                      <a:pt x="3314" y="3651"/>
                      <a:pt x="3253" y="3621"/>
                      <a:pt x="3162" y="3560"/>
                    </a:cubicBezTo>
                    <a:cubicBezTo>
                      <a:pt x="3070" y="3529"/>
                      <a:pt x="3010" y="3499"/>
                      <a:pt x="3010" y="3469"/>
                    </a:cubicBezTo>
                    <a:cubicBezTo>
                      <a:pt x="2919" y="3225"/>
                      <a:pt x="2827" y="2952"/>
                      <a:pt x="2675" y="2587"/>
                    </a:cubicBezTo>
                    <a:cubicBezTo>
                      <a:pt x="2523" y="2192"/>
                      <a:pt x="2371" y="1888"/>
                      <a:pt x="2280" y="1675"/>
                    </a:cubicBezTo>
                    <a:cubicBezTo>
                      <a:pt x="2159" y="1432"/>
                      <a:pt x="2067" y="1189"/>
                      <a:pt x="1915" y="885"/>
                    </a:cubicBezTo>
                    <a:cubicBezTo>
                      <a:pt x="1763" y="581"/>
                      <a:pt x="1551" y="307"/>
                      <a:pt x="1399" y="64"/>
                    </a:cubicBezTo>
                    <a:cubicBezTo>
                      <a:pt x="1361" y="27"/>
                      <a:pt x="1300" y="1"/>
                      <a:pt x="1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22"/>
              <p:cNvSpPr/>
              <p:nvPr/>
            </p:nvSpPr>
            <p:spPr>
              <a:xfrm>
                <a:off x="2457575" y="3990513"/>
                <a:ext cx="98825" cy="160050"/>
              </a:xfrm>
              <a:custGeom>
                <a:rect b="b" l="l" r="r" t="t"/>
                <a:pathLst>
                  <a:path extrusionOk="0" h="6402" w="3953">
                    <a:moveTo>
                      <a:pt x="3603" y="0"/>
                    </a:moveTo>
                    <a:cubicBezTo>
                      <a:pt x="3507" y="0"/>
                      <a:pt x="3410" y="21"/>
                      <a:pt x="3314" y="79"/>
                    </a:cubicBezTo>
                    <a:cubicBezTo>
                      <a:pt x="3132" y="140"/>
                      <a:pt x="3041" y="231"/>
                      <a:pt x="3010" y="322"/>
                    </a:cubicBezTo>
                    <a:cubicBezTo>
                      <a:pt x="2889" y="687"/>
                      <a:pt x="2737" y="1325"/>
                      <a:pt x="2554" y="2268"/>
                    </a:cubicBezTo>
                    <a:cubicBezTo>
                      <a:pt x="2372" y="3210"/>
                      <a:pt x="2159" y="3939"/>
                      <a:pt x="1946" y="4395"/>
                    </a:cubicBezTo>
                    <a:cubicBezTo>
                      <a:pt x="1703" y="4091"/>
                      <a:pt x="1521" y="3575"/>
                      <a:pt x="1338" y="2845"/>
                    </a:cubicBezTo>
                    <a:cubicBezTo>
                      <a:pt x="1156" y="2116"/>
                      <a:pt x="1034" y="1660"/>
                      <a:pt x="913" y="1447"/>
                    </a:cubicBezTo>
                    <a:cubicBezTo>
                      <a:pt x="852" y="1325"/>
                      <a:pt x="730" y="1295"/>
                      <a:pt x="609" y="1295"/>
                    </a:cubicBezTo>
                    <a:cubicBezTo>
                      <a:pt x="457" y="1325"/>
                      <a:pt x="335" y="1356"/>
                      <a:pt x="244" y="1477"/>
                    </a:cubicBezTo>
                    <a:cubicBezTo>
                      <a:pt x="92" y="1538"/>
                      <a:pt x="31" y="1660"/>
                      <a:pt x="1" y="1751"/>
                    </a:cubicBezTo>
                    <a:cubicBezTo>
                      <a:pt x="1" y="2085"/>
                      <a:pt x="31" y="2389"/>
                      <a:pt x="123" y="2724"/>
                    </a:cubicBezTo>
                    <a:cubicBezTo>
                      <a:pt x="244" y="3058"/>
                      <a:pt x="335" y="3453"/>
                      <a:pt x="548" y="3879"/>
                    </a:cubicBezTo>
                    <a:cubicBezTo>
                      <a:pt x="730" y="4274"/>
                      <a:pt x="852" y="4639"/>
                      <a:pt x="913" y="4821"/>
                    </a:cubicBezTo>
                    <a:cubicBezTo>
                      <a:pt x="943" y="4973"/>
                      <a:pt x="1065" y="5186"/>
                      <a:pt x="1247" y="5490"/>
                    </a:cubicBezTo>
                    <a:cubicBezTo>
                      <a:pt x="1460" y="5794"/>
                      <a:pt x="1551" y="6067"/>
                      <a:pt x="1642" y="6249"/>
                    </a:cubicBezTo>
                    <a:cubicBezTo>
                      <a:pt x="1673" y="6371"/>
                      <a:pt x="1794" y="6401"/>
                      <a:pt x="2007" y="6401"/>
                    </a:cubicBezTo>
                    <a:cubicBezTo>
                      <a:pt x="2159" y="6401"/>
                      <a:pt x="2311" y="6371"/>
                      <a:pt x="2463" y="6249"/>
                    </a:cubicBezTo>
                    <a:cubicBezTo>
                      <a:pt x="2585" y="6219"/>
                      <a:pt x="2676" y="6098"/>
                      <a:pt x="2706" y="6037"/>
                    </a:cubicBezTo>
                    <a:cubicBezTo>
                      <a:pt x="2828" y="5307"/>
                      <a:pt x="2919" y="4669"/>
                      <a:pt x="3071" y="4183"/>
                    </a:cubicBezTo>
                    <a:cubicBezTo>
                      <a:pt x="3527" y="2572"/>
                      <a:pt x="3800" y="1325"/>
                      <a:pt x="3952" y="383"/>
                    </a:cubicBezTo>
                    <a:cubicBezTo>
                      <a:pt x="3952" y="170"/>
                      <a:pt x="3922" y="79"/>
                      <a:pt x="3770" y="18"/>
                    </a:cubicBezTo>
                    <a:cubicBezTo>
                      <a:pt x="3714" y="7"/>
                      <a:pt x="3659" y="0"/>
                      <a:pt x="36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22"/>
              <p:cNvSpPr/>
              <p:nvPr/>
            </p:nvSpPr>
            <p:spPr>
              <a:xfrm>
                <a:off x="2564725" y="4011988"/>
                <a:ext cx="85150" cy="137825"/>
              </a:xfrm>
              <a:custGeom>
                <a:rect b="b" l="l" r="r" t="t"/>
                <a:pathLst>
                  <a:path extrusionOk="0" h="5513" w="3406">
                    <a:moveTo>
                      <a:pt x="1771" y="0"/>
                    </a:moveTo>
                    <a:cubicBezTo>
                      <a:pt x="1326" y="0"/>
                      <a:pt x="932" y="201"/>
                      <a:pt x="609" y="497"/>
                    </a:cubicBezTo>
                    <a:cubicBezTo>
                      <a:pt x="518" y="618"/>
                      <a:pt x="457" y="710"/>
                      <a:pt x="426" y="892"/>
                    </a:cubicBezTo>
                    <a:cubicBezTo>
                      <a:pt x="396" y="1044"/>
                      <a:pt x="396" y="1226"/>
                      <a:pt x="396" y="1409"/>
                    </a:cubicBezTo>
                    <a:lnTo>
                      <a:pt x="396" y="1865"/>
                    </a:lnTo>
                    <a:cubicBezTo>
                      <a:pt x="366" y="1865"/>
                      <a:pt x="366" y="1895"/>
                      <a:pt x="457" y="1986"/>
                    </a:cubicBezTo>
                    <a:cubicBezTo>
                      <a:pt x="457" y="2047"/>
                      <a:pt x="426" y="2169"/>
                      <a:pt x="426" y="2199"/>
                    </a:cubicBezTo>
                    <a:cubicBezTo>
                      <a:pt x="426" y="2229"/>
                      <a:pt x="396" y="2321"/>
                      <a:pt x="366" y="2351"/>
                    </a:cubicBezTo>
                    <a:cubicBezTo>
                      <a:pt x="305" y="2351"/>
                      <a:pt x="305" y="2381"/>
                      <a:pt x="274" y="2381"/>
                    </a:cubicBezTo>
                    <a:cubicBezTo>
                      <a:pt x="244" y="2381"/>
                      <a:pt x="214" y="2442"/>
                      <a:pt x="214" y="2442"/>
                    </a:cubicBezTo>
                    <a:cubicBezTo>
                      <a:pt x="153" y="2442"/>
                      <a:pt x="153" y="2473"/>
                      <a:pt x="153" y="2473"/>
                    </a:cubicBezTo>
                    <a:cubicBezTo>
                      <a:pt x="92" y="2533"/>
                      <a:pt x="92" y="2624"/>
                      <a:pt x="92" y="2655"/>
                    </a:cubicBezTo>
                    <a:cubicBezTo>
                      <a:pt x="92" y="2685"/>
                      <a:pt x="122" y="2776"/>
                      <a:pt x="153" y="2837"/>
                    </a:cubicBezTo>
                    <a:cubicBezTo>
                      <a:pt x="214" y="2928"/>
                      <a:pt x="244" y="2959"/>
                      <a:pt x="244" y="2989"/>
                    </a:cubicBezTo>
                    <a:cubicBezTo>
                      <a:pt x="274" y="3263"/>
                      <a:pt x="244" y="3658"/>
                      <a:pt x="122" y="4114"/>
                    </a:cubicBezTo>
                    <a:cubicBezTo>
                      <a:pt x="62" y="4600"/>
                      <a:pt x="1" y="4935"/>
                      <a:pt x="62" y="5208"/>
                    </a:cubicBezTo>
                    <a:cubicBezTo>
                      <a:pt x="62" y="5269"/>
                      <a:pt x="92" y="5330"/>
                      <a:pt x="122" y="5360"/>
                    </a:cubicBezTo>
                    <a:cubicBezTo>
                      <a:pt x="153" y="5390"/>
                      <a:pt x="244" y="5390"/>
                      <a:pt x="366" y="5451"/>
                    </a:cubicBezTo>
                    <a:cubicBezTo>
                      <a:pt x="457" y="5451"/>
                      <a:pt x="548" y="5482"/>
                      <a:pt x="578" y="5482"/>
                    </a:cubicBezTo>
                    <a:cubicBezTo>
                      <a:pt x="761" y="5512"/>
                      <a:pt x="973" y="5512"/>
                      <a:pt x="1156" y="5512"/>
                    </a:cubicBezTo>
                    <a:cubicBezTo>
                      <a:pt x="1369" y="5512"/>
                      <a:pt x="1521" y="5512"/>
                      <a:pt x="1673" y="5482"/>
                    </a:cubicBezTo>
                    <a:cubicBezTo>
                      <a:pt x="1825" y="5482"/>
                      <a:pt x="2037" y="5390"/>
                      <a:pt x="2250" y="5360"/>
                    </a:cubicBezTo>
                    <a:cubicBezTo>
                      <a:pt x="2493" y="5330"/>
                      <a:pt x="2676" y="5269"/>
                      <a:pt x="2797" y="5239"/>
                    </a:cubicBezTo>
                    <a:cubicBezTo>
                      <a:pt x="2949" y="5208"/>
                      <a:pt x="3040" y="5147"/>
                      <a:pt x="3132" y="5026"/>
                    </a:cubicBezTo>
                    <a:cubicBezTo>
                      <a:pt x="3192" y="4904"/>
                      <a:pt x="3253" y="4752"/>
                      <a:pt x="3192" y="4600"/>
                    </a:cubicBezTo>
                    <a:cubicBezTo>
                      <a:pt x="3132" y="4539"/>
                      <a:pt x="3101" y="4479"/>
                      <a:pt x="3040" y="4479"/>
                    </a:cubicBezTo>
                    <a:cubicBezTo>
                      <a:pt x="2888" y="4539"/>
                      <a:pt x="2676" y="4570"/>
                      <a:pt x="2372" y="4631"/>
                    </a:cubicBezTo>
                    <a:cubicBezTo>
                      <a:pt x="2068" y="4722"/>
                      <a:pt x="1794" y="4752"/>
                      <a:pt x="1581" y="4783"/>
                    </a:cubicBezTo>
                    <a:cubicBezTo>
                      <a:pt x="1501" y="4800"/>
                      <a:pt x="1429" y="4808"/>
                      <a:pt x="1361" y="4808"/>
                    </a:cubicBezTo>
                    <a:cubicBezTo>
                      <a:pt x="1196" y="4808"/>
                      <a:pt x="1054" y="4765"/>
                      <a:pt x="882" y="4722"/>
                    </a:cubicBezTo>
                    <a:lnTo>
                      <a:pt x="882" y="4296"/>
                    </a:lnTo>
                    <a:cubicBezTo>
                      <a:pt x="882" y="4114"/>
                      <a:pt x="913" y="3932"/>
                      <a:pt x="913" y="3840"/>
                    </a:cubicBezTo>
                    <a:cubicBezTo>
                      <a:pt x="913" y="3719"/>
                      <a:pt x="973" y="3658"/>
                      <a:pt x="1004" y="3506"/>
                    </a:cubicBezTo>
                    <a:cubicBezTo>
                      <a:pt x="1034" y="3354"/>
                      <a:pt x="1125" y="3263"/>
                      <a:pt x="1186" y="3202"/>
                    </a:cubicBezTo>
                    <a:cubicBezTo>
                      <a:pt x="1277" y="3134"/>
                      <a:pt x="1386" y="3099"/>
                      <a:pt x="1524" y="3099"/>
                    </a:cubicBezTo>
                    <a:cubicBezTo>
                      <a:pt x="1570" y="3099"/>
                      <a:pt x="1619" y="3103"/>
                      <a:pt x="1673" y="3111"/>
                    </a:cubicBezTo>
                    <a:cubicBezTo>
                      <a:pt x="1916" y="3172"/>
                      <a:pt x="2128" y="3172"/>
                      <a:pt x="2372" y="3172"/>
                    </a:cubicBezTo>
                    <a:cubicBezTo>
                      <a:pt x="2584" y="3172"/>
                      <a:pt x="2797" y="3050"/>
                      <a:pt x="2888" y="2898"/>
                    </a:cubicBezTo>
                    <a:cubicBezTo>
                      <a:pt x="2858" y="2716"/>
                      <a:pt x="2797" y="2564"/>
                      <a:pt x="2645" y="2473"/>
                    </a:cubicBezTo>
                    <a:cubicBezTo>
                      <a:pt x="2524" y="2412"/>
                      <a:pt x="2372" y="2351"/>
                      <a:pt x="2220" y="2351"/>
                    </a:cubicBezTo>
                    <a:cubicBezTo>
                      <a:pt x="2068" y="2351"/>
                      <a:pt x="1885" y="2351"/>
                      <a:pt x="1673" y="2321"/>
                    </a:cubicBezTo>
                    <a:cubicBezTo>
                      <a:pt x="1490" y="2290"/>
                      <a:pt x="1338" y="2199"/>
                      <a:pt x="1217" y="2138"/>
                    </a:cubicBezTo>
                    <a:cubicBezTo>
                      <a:pt x="1308" y="1986"/>
                      <a:pt x="1338" y="1834"/>
                      <a:pt x="1338" y="1652"/>
                    </a:cubicBezTo>
                    <a:cubicBezTo>
                      <a:pt x="1338" y="1439"/>
                      <a:pt x="1369" y="1287"/>
                      <a:pt x="1429" y="1105"/>
                    </a:cubicBezTo>
                    <a:cubicBezTo>
                      <a:pt x="1460" y="922"/>
                      <a:pt x="1581" y="801"/>
                      <a:pt x="1733" y="770"/>
                    </a:cubicBezTo>
                    <a:cubicBezTo>
                      <a:pt x="1769" y="763"/>
                      <a:pt x="1808" y="759"/>
                      <a:pt x="1851" y="759"/>
                    </a:cubicBezTo>
                    <a:cubicBezTo>
                      <a:pt x="1989" y="759"/>
                      <a:pt x="2163" y="799"/>
                      <a:pt x="2372" y="892"/>
                    </a:cubicBezTo>
                    <a:cubicBezTo>
                      <a:pt x="2645" y="983"/>
                      <a:pt x="2828" y="1074"/>
                      <a:pt x="2949" y="1074"/>
                    </a:cubicBezTo>
                    <a:cubicBezTo>
                      <a:pt x="3101" y="1074"/>
                      <a:pt x="3253" y="1044"/>
                      <a:pt x="3314" y="922"/>
                    </a:cubicBezTo>
                    <a:cubicBezTo>
                      <a:pt x="3405" y="831"/>
                      <a:pt x="3405" y="740"/>
                      <a:pt x="3314" y="649"/>
                    </a:cubicBezTo>
                    <a:cubicBezTo>
                      <a:pt x="2980" y="223"/>
                      <a:pt x="2524" y="41"/>
                      <a:pt x="1946" y="10"/>
                    </a:cubicBezTo>
                    <a:cubicBezTo>
                      <a:pt x="1887" y="3"/>
                      <a:pt x="1828" y="0"/>
                      <a:pt x="17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22"/>
              <p:cNvSpPr/>
              <p:nvPr/>
            </p:nvSpPr>
            <p:spPr>
              <a:xfrm>
                <a:off x="2083725" y="5288088"/>
                <a:ext cx="135275" cy="139350"/>
              </a:xfrm>
              <a:custGeom>
                <a:rect b="b" l="l" r="r" t="t"/>
                <a:pathLst>
                  <a:path extrusionOk="0" h="5574" w="5411">
                    <a:moveTo>
                      <a:pt x="1976" y="1"/>
                    </a:moveTo>
                    <a:cubicBezTo>
                      <a:pt x="1763" y="1"/>
                      <a:pt x="1672" y="31"/>
                      <a:pt x="1550" y="183"/>
                    </a:cubicBezTo>
                    <a:cubicBezTo>
                      <a:pt x="1429" y="305"/>
                      <a:pt x="1429" y="457"/>
                      <a:pt x="1550" y="609"/>
                    </a:cubicBezTo>
                    <a:cubicBezTo>
                      <a:pt x="1611" y="669"/>
                      <a:pt x="1763" y="761"/>
                      <a:pt x="2006" y="791"/>
                    </a:cubicBezTo>
                    <a:cubicBezTo>
                      <a:pt x="2219" y="821"/>
                      <a:pt x="2371" y="852"/>
                      <a:pt x="2432" y="852"/>
                    </a:cubicBezTo>
                    <a:cubicBezTo>
                      <a:pt x="2462" y="913"/>
                      <a:pt x="2493" y="913"/>
                      <a:pt x="2523" y="913"/>
                    </a:cubicBezTo>
                    <a:cubicBezTo>
                      <a:pt x="2584" y="943"/>
                      <a:pt x="2614" y="943"/>
                      <a:pt x="2645" y="943"/>
                    </a:cubicBezTo>
                    <a:cubicBezTo>
                      <a:pt x="2675" y="943"/>
                      <a:pt x="2736" y="943"/>
                      <a:pt x="2766" y="973"/>
                    </a:cubicBezTo>
                    <a:cubicBezTo>
                      <a:pt x="2797" y="1004"/>
                      <a:pt x="2827" y="1004"/>
                      <a:pt x="2827" y="1034"/>
                    </a:cubicBezTo>
                    <a:cubicBezTo>
                      <a:pt x="2827" y="1095"/>
                      <a:pt x="2827" y="1125"/>
                      <a:pt x="2797" y="1156"/>
                    </a:cubicBezTo>
                    <a:cubicBezTo>
                      <a:pt x="2584" y="1581"/>
                      <a:pt x="2128" y="2189"/>
                      <a:pt x="1459" y="3071"/>
                    </a:cubicBezTo>
                    <a:cubicBezTo>
                      <a:pt x="791" y="3891"/>
                      <a:pt x="335" y="4621"/>
                      <a:pt x="61" y="5107"/>
                    </a:cubicBezTo>
                    <a:cubicBezTo>
                      <a:pt x="31" y="5198"/>
                      <a:pt x="0" y="5259"/>
                      <a:pt x="31" y="5381"/>
                    </a:cubicBezTo>
                    <a:cubicBezTo>
                      <a:pt x="31" y="5502"/>
                      <a:pt x="91" y="5533"/>
                      <a:pt x="213" y="5563"/>
                    </a:cubicBezTo>
                    <a:cubicBezTo>
                      <a:pt x="309" y="5570"/>
                      <a:pt x="394" y="5574"/>
                      <a:pt x="469" y="5574"/>
                    </a:cubicBezTo>
                    <a:cubicBezTo>
                      <a:pt x="731" y="5574"/>
                      <a:pt x="886" y="5529"/>
                      <a:pt x="1003" y="5411"/>
                    </a:cubicBezTo>
                    <a:cubicBezTo>
                      <a:pt x="2128" y="3679"/>
                      <a:pt x="3070" y="2371"/>
                      <a:pt x="3861" y="1551"/>
                    </a:cubicBezTo>
                    <a:cubicBezTo>
                      <a:pt x="4043" y="1672"/>
                      <a:pt x="4195" y="1764"/>
                      <a:pt x="4286" y="1824"/>
                    </a:cubicBezTo>
                    <a:cubicBezTo>
                      <a:pt x="4347" y="1885"/>
                      <a:pt x="4499" y="1976"/>
                      <a:pt x="4772" y="2037"/>
                    </a:cubicBezTo>
                    <a:cubicBezTo>
                      <a:pt x="4817" y="2046"/>
                      <a:pt x="4861" y="2050"/>
                      <a:pt x="4905" y="2050"/>
                    </a:cubicBezTo>
                    <a:cubicBezTo>
                      <a:pt x="5011" y="2050"/>
                      <a:pt x="5112" y="2028"/>
                      <a:pt x="5198" y="2007"/>
                    </a:cubicBezTo>
                    <a:cubicBezTo>
                      <a:pt x="5320" y="1916"/>
                      <a:pt x="5380" y="1855"/>
                      <a:pt x="5411" y="1703"/>
                    </a:cubicBezTo>
                    <a:lnTo>
                      <a:pt x="5411" y="1612"/>
                    </a:lnTo>
                    <a:lnTo>
                      <a:pt x="5411" y="1520"/>
                    </a:lnTo>
                    <a:cubicBezTo>
                      <a:pt x="5380" y="1520"/>
                      <a:pt x="5380" y="1460"/>
                      <a:pt x="5380" y="1460"/>
                    </a:cubicBezTo>
                    <a:cubicBezTo>
                      <a:pt x="5076" y="1277"/>
                      <a:pt x="4772" y="1095"/>
                      <a:pt x="4499" y="943"/>
                    </a:cubicBezTo>
                    <a:cubicBezTo>
                      <a:pt x="4256" y="761"/>
                      <a:pt x="4013" y="609"/>
                      <a:pt x="3800" y="487"/>
                    </a:cubicBezTo>
                    <a:cubicBezTo>
                      <a:pt x="3557" y="365"/>
                      <a:pt x="3283" y="244"/>
                      <a:pt x="2979" y="183"/>
                    </a:cubicBezTo>
                    <a:cubicBezTo>
                      <a:pt x="2675" y="61"/>
                      <a:pt x="2341" y="31"/>
                      <a:pt x="19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22"/>
              <p:cNvSpPr/>
              <p:nvPr/>
            </p:nvSpPr>
            <p:spPr>
              <a:xfrm>
                <a:off x="2187075" y="5343113"/>
                <a:ext cx="113250" cy="172200"/>
              </a:xfrm>
              <a:custGeom>
                <a:rect b="b" l="l" r="r" t="t"/>
                <a:pathLst>
                  <a:path extrusionOk="0" h="6888" w="4530">
                    <a:moveTo>
                      <a:pt x="2011" y="0"/>
                    </a:moveTo>
                    <a:cubicBezTo>
                      <a:pt x="1921" y="0"/>
                      <a:pt x="1851" y="21"/>
                      <a:pt x="1793" y="79"/>
                    </a:cubicBezTo>
                    <a:cubicBezTo>
                      <a:pt x="1581" y="231"/>
                      <a:pt x="1490" y="383"/>
                      <a:pt x="1368" y="596"/>
                    </a:cubicBezTo>
                    <a:cubicBezTo>
                      <a:pt x="1246" y="839"/>
                      <a:pt x="1186" y="1082"/>
                      <a:pt x="1064" y="1386"/>
                    </a:cubicBezTo>
                    <a:cubicBezTo>
                      <a:pt x="973" y="1751"/>
                      <a:pt x="912" y="1964"/>
                      <a:pt x="821" y="2085"/>
                    </a:cubicBezTo>
                    <a:cubicBezTo>
                      <a:pt x="790" y="2116"/>
                      <a:pt x="760" y="2207"/>
                      <a:pt x="669" y="2298"/>
                    </a:cubicBezTo>
                    <a:cubicBezTo>
                      <a:pt x="608" y="2389"/>
                      <a:pt x="578" y="2450"/>
                      <a:pt x="517" y="2511"/>
                    </a:cubicBezTo>
                    <a:cubicBezTo>
                      <a:pt x="517" y="2541"/>
                      <a:pt x="486" y="2572"/>
                      <a:pt x="486" y="2693"/>
                    </a:cubicBezTo>
                    <a:cubicBezTo>
                      <a:pt x="486" y="2815"/>
                      <a:pt x="456" y="2876"/>
                      <a:pt x="456" y="2906"/>
                    </a:cubicBezTo>
                    <a:cubicBezTo>
                      <a:pt x="426" y="3028"/>
                      <a:pt x="334" y="3180"/>
                      <a:pt x="304" y="3544"/>
                    </a:cubicBezTo>
                    <a:cubicBezTo>
                      <a:pt x="213" y="3788"/>
                      <a:pt x="152" y="3970"/>
                      <a:pt x="122" y="4152"/>
                    </a:cubicBezTo>
                    <a:cubicBezTo>
                      <a:pt x="31" y="4365"/>
                      <a:pt x="0" y="4547"/>
                      <a:pt x="0" y="4730"/>
                    </a:cubicBezTo>
                    <a:cubicBezTo>
                      <a:pt x="0" y="4912"/>
                      <a:pt x="31" y="5125"/>
                      <a:pt x="152" y="5277"/>
                    </a:cubicBezTo>
                    <a:cubicBezTo>
                      <a:pt x="274" y="5429"/>
                      <a:pt x="426" y="5520"/>
                      <a:pt x="638" y="5611"/>
                    </a:cubicBezTo>
                    <a:cubicBezTo>
                      <a:pt x="790" y="5429"/>
                      <a:pt x="942" y="5034"/>
                      <a:pt x="1064" y="4517"/>
                    </a:cubicBezTo>
                    <a:cubicBezTo>
                      <a:pt x="1186" y="3940"/>
                      <a:pt x="1338" y="3636"/>
                      <a:pt x="1520" y="3544"/>
                    </a:cubicBezTo>
                    <a:cubicBezTo>
                      <a:pt x="1550" y="3514"/>
                      <a:pt x="1641" y="3514"/>
                      <a:pt x="1793" y="3514"/>
                    </a:cubicBezTo>
                    <a:cubicBezTo>
                      <a:pt x="1945" y="3514"/>
                      <a:pt x="2037" y="3605"/>
                      <a:pt x="2158" y="3666"/>
                    </a:cubicBezTo>
                    <a:cubicBezTo>
                      <a:pt x="2280" y="3757"/>
                      <a:pt x="2310" y="3848"/>
                      <a:pt x="2310" y="4000"/>
                    </a:cubicBezTo>
                    <a:cubicBezTo>
                      <a:pt x="2310" y="4152"/>
                      <a:pt x="2280" y="4395"/>
                      <a:pt x="2189" y="4669"/>
                    </a:cubicBezTo>
                    <a:cubicBezTo>
                      <a:pt x="2128" y="4912"/>
                      <a:pt x="2037" y="5155"/>
                      <a:pt x="2006" y="5368"/>
                    </a:cubicBezTo>
                    <a:cubicBezTo>
                      <a:pt x="1945" y="5581"/>
                      <a:pt x="1885" y="5794"/>
                      <a:pt x="1885" y="6037"/>
                    </a:cubicBezTo>
                    <a:cubicBezTo>
                      <a:pt x="1885" y="6250"/>
                      <a:pt x="1945" y="6432"/>
                      <a:pt x="2037" y="6584"/>
                    </a:cubicBezTo>
                    <a:cubicBezTo>
                      <a:pt x="2158" y="6736"/>
                      <a:pt x="2310" y="6858"/>
                      <a:pt x="2584" y="6888"/>
                    </a:cubicBezTo>
                    <a:cubicBezTo>
                      <a:pt x="2645" y="6675"/>
                      <a:pt x="2766" y="6280"/>
                      <a:pt x="2888" y="5672"/>
                    </a:cubicBezTo>
                    <a:cubicBezTo>
                      <a:pt x="3009" y="5064"/>
                      <a:pt x="3161" y="4608"/>
                      <a:pt x="3344" y="4365"/>
                    </a:cubicBezTo>
                    <a:lnTo>
                      <a:pt x="3496" y="4274"/>
                    </a:lnTo>
                    <a:cubicBezTo>
                      <a:pt x="3556" y="4244"/>
                      <a:pt x="3648" y="4152"/>
                      <a:pt x="3648" y="4122"/>
                    </a:cubicBezTo>
                    <a:cubicBezTo>
                      <a:pt x="3678" y="4061"/>
                      <a:pt x="3648" y="3970"/>
                      <a:pt x="3617" y="3818"/>
                    </a:cubicBezTo>
                    <a:cubicBezTo>
                      <a:pt x="3526" y="3696"/>
                      <a:pt x="3526" y="3605"/>
                      <a:pt x="3526" y="3544"/>
                    </a:cubicBezTo>
                    <a:cubicBezTo>
                      <a:pt x="3617" y="3332"/>
                      <a:pt x="3708" y="3058"/>
                      <a:pt x="3921" y="2724"/>
                    </a:cubicBezTo>
                    <a:cubicBezTo>
                      <a:pt x="4104" y="2389"/>
                      <a:pt x="4256" y="2116"/>
                      <a:pt x="4316" y="1933"/>
                    </a:cubicBezTo>
                    <a:cubicBezTo>
                      <a:pt x="4408" y="1690"/>
                      <a:pt x="4468" y="1417"/>
                      <a:pt x="4529" y="1052"/>
                    </a:cubicBezTo>
                    <a:cubicBezTo>
                      <a:pt x="4529" y="930"/>
                      <a:pt x="4438" y="870"/>
                      <a:pt x="4316" y="778"/>
                    </a:cubicBezTo>
                    <a:cubicBezTo>
                      <a:pt x="4225" y="718"/>
                      <a:pt x="4073" y="657"/>
                      <a:pt x="3921" y="657"/>
                    </a:cubicBezTo>
                    <a:cubicBezTo>
                      <a:pt x="3769" y="657"/>
                      <a:pt x="3648" y="748"/>
                      <a:pt x="3556" y="870"/>
                    </a:cubicBezTo>
                    <a:cubicBezTo>
                      <a:pt x="3465" y="1082"/>
                      <a:pt x="3313" y="1478"/>
                      <a:pt x="3100" y="1933"/>
                    </a:cubicBezTo>
                    <a:cubicBezTo>
                      <a:pt x="2949" y="2389"/>
                      <a:pt x="2766" y="2724"/>
                      <a:pt x="2584" y="2906"/>
                    </a:cubicBezTo>
                    <a:cubicBezTo>
                      <a:pt x="2548" y="2942"/>
                      <a:pt x="2502" y="2959"/>
                      <a:pt x="2449" y="2959"/>
                    </a:cubicBezTo>
                    <a:cubicBezTo>
                      <a:pt x="2368" y="2959"/>
                      <a:pt x="2269" y="2919"/>
                      <a:pt x="2158" y="2845"/>
                    </a:cubicBezTo>
                    <a:cubicBezTo>
                      <a:pt x="1976" y="2724"/>
                      <a:pt x="1854" y="2602"/>
                      <a:pt x="1824" y="2481"/>
                    </a:cubicBezTo>
                    <a:cubicBezTo>
                      <a:pt x="1824" y="2359"/>
                      <a:pt x="1854" y="2207"/>
                      <a:pt x="1885" y="2055"/>
                    </a:cubicBezTo>
                    <a:cubicBezTo>
                      <a:pt x="1945" y="1873"/>
                      <a:pt x="2006" y="1751"/>
                      <a:pt x="2097" y="1629"/>
                    </a:cubicBezTo>
                    <a:cubicBezTo>
                      <a:pt x="2158" y="1508"/>
                      <a:pt x="2280" y="1386"/>
                      <a:pt x="2401" y="1204"/>
                    </a:cubicBezTo>
                    <a:cubicBezTo>
                      <a:pt x="2493" y="1022"/>
                      <a:pt x="2584" y="870"/>
                      <a:pt x="2645" y="778"/>
                    </a:cubicBezTo>
                    <a:cubicBezTo>
                      <a:pt x="2736" y="687"/>
                      <a:pt x="2736" y="474"/>
                      <a:pt x="2614" y="292"/>
                    </a:cubicBezTo>
                    <a:cubicBezTo>
                      <a:pt x="2493" y="170"/>
                      <a:pt x="2401" y="79"/>
                      <a:pt x="2189" y="19"/>
                    </a:cubicBezTo>
                    <a:cubicBezTo>
                      <a:pt x="2122" y="7"/>
                      <a:pt x="2063" y="0"/>
                      <a:pt x="20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22"/>
              <p:cNvSpPr/>
              <p:nvPr/>
            </p:nvSpPr>
            <p:spPr>
              <a:xfrm>
                <a:off x="2290400" y="5384613"/>
                <a:ext cx="95025" cy="132225"/>
              </a:xfrm>
              <a:custGeom>
                <a:rect b="b" l="l" r="r" t="t"/>
                <a:pathLst>
                  <a:path extrusionOk="0" h="5289" w="3801">
                    <a:moveTo>
                      <a:pt x="2109" y="1"/>
                    </a:moveTo>
                    <a:cubicBezTo>
                      <a:pt x="1725" y="1"/>
                      <a:pt x="1382" y="132"/>
                      <a:pt x="1095" y="395"/>
                    </a:cubicBezTo>
                    <a:cubicBezTo>
                      <a:pt x="1034" y="456"/>
                      <a:pt x="943" y="577"/>
                      <a:pt x="913" y="729"/>
                    </a:cubicBezTo>
                    <a:cubicBezTo>
                      <a:pt x="882" y="881"/>
                      <a:pt x="852" y="1033"/>
                      <a:pt x="852" y="1246"/>
                    </a:cubicBezTo>
                    <a:cubicBezTo>
                      <a:pt x="852" y="1489"/>
                      <a:pt x="852" y="1641"/>
                      <a:pt x="791" y="1702"/>
                    </a:cubicBezTo>
                    <a:cubicBezTo>
                      <a:pt x="791" y="1723"/>
                      <a:pt x="791" y="1758"/>
                      <a:pt x="761" y="1758"/>
                    </a:cubicBezTo>
                    <a:cubicBezTo>
                      <a:pt x="748" y="1758"/>
                      <a:pt x="728" y="1751"/>
                      <a:pt x="700" y="1732"/>
                    </a:cubicBezTo>
                    <a:cubicBezTo>
                      <a:pt x="639" y="1854"/>
                      <a:pt x="639" y="1945"/>
                      <a:pt x="609" y="1976"/>
                    </a:cubicBezTo>
                    <a:cubicBezTo>
                      <a:pt x="609" y="2006"/>
                      <a:pt x="578" y="2097"/>
                      <a:pt x="548" y="2128"/>
                    </a:cubicBezTo>
                    <a:cubicBezTo>
                      <a:pt x="487" y="2128"/>
                      <a:pt x="487" y="2158"/>
                      <a:pt x="457" y="2158"/>
                    </a:cubicBezTo>
                    <a:cubicBezTo>
                      <a:pt x="426" y="2158"/>
                      <a:pt x="426" y="2188"/>
                      <a:pt x="396" y="2188"/>
                    </a:cubicBezTo>
                    <a:cubicBezTo>
                      <a:pt x="335" y="2188"/>
                      <a:pt x="335" y="2249"/>
                      <a:pt x="335" y="2249"/>
                    </a:cubicBezTo>
                    <a:cubicBezTo>
                      <a:pt x="305" y="2310"/>
                      <a:pt x="275" y="2340"/>
                      <a:pt x="275" y="2401"/>
                    </a:cubicBezTo>
                    <a:cubicBezTo>
                      <a:pt x="275" y="2432"/>
                      <a:pt x="275" y="2492"/>
                      <a:pt x="305" y="2584"/>
                    </a:cubicBezTo>
                    <a:cubicBezTo>
                      <a:pt x="335" y="2675"/>
                      <a:pt x="335" y="2705"/>
                      <a:pt x="335" y="2735"/>
                    </a:cubicBezTo>
                    <a:cubicBezTo>
                      <a:pt x="335" y="3009"/>
                      <a:pt x="275" y="3343"/>
                      <a:pt x="153" y="3799"/>
                    </a:cubicBezTo>
                    <a:cubicBezTo>
                      <a:pt x="31" y="4255"/>
                      <a:pt x="1" y="4590"/>
                      <a:pt x="1" y="4863"/>
                    </a:cubicBezTo>
                    <a:cubicBezTo>
                      <a:pt x="1" y="4954"/>
                      <a:pt x="31" y="4985"/>
                      <a:pt x="92" y="5015"/>
                    </a:cubicBezTo>
                    <a:cubicBezTo>
                      <a:pt x="123" y="5046"/>
                      <a:pt x="183" y="5106"/>
                      <a:pt x="305" y="5137"/>
                    </a:cubicBezTo>
                    <a:cubicBezTo>
                      <a:pt x="426" y="5167"/>
                      <a:pt x="487" y="5198"/>
                      <a:pt x="548" y="5198"/>
                    </a:cubicBezTo>
                    <a:cubicBezTo>
                      <a:pt x="730" y="5258"/>
                      <a:pt x="882" y="5289"/>
                      <a:pt x="1095" y="5289"/>
                    </a:cubicBezTo>
                    <a:lnTo>
                      <a:pt x="1642" y="5289"/>
                    </a:lnTo>
                    <a:cubicBezTo>
                      <a:pt x="1794" y="5289"/>
                      <a:pt x="1977" y="5258"/>
                      <a:pt x="2220" y="5198"/>
                    </a:cubicBezTo>
                    <a:cubicBezTo>
                      <a:pt x="2433" y="5167"/>
                      <a:pt x="2615" y="5137"/>
                      <a:pt x="2737" y="5137"/>
                    </a:cubicBezTo>
                    <a:cubicBezTo>
                      <a:pt x="2889" y="5106"/>
                      <a:pt x="3010" y="5046"/>
                      <a:pt x="3071" y="4954"/>
                    </a:cubicBezTo>
                    <a:cubicBezTo>
                      <a:pt x="3162" y="4833"/>
                      <a:pt x="3192" y="4681"/>
                      <a:pt x="3192" y="4529"/>
                    </a:cubicBezTo>
                    <a:cubicBezTo>
                      <a:pt x="3132" y="4438"/>
                      <a:pt x="3071" y="4407"/>
                      <a:pt x="3041" y="4407"/>
                    </a:cubicBezTo>
                    <a:cubicBezTo>
                      <a:pt x="2889" y="4407"/>
                      <a:pt x="2706" y="4438"/>
                      <a:pt x="2402" y="4498"/>
                    </a:cubicBezTo>
                    <a:cubicBezTo>
                      <a:pt x="2129" y="4529"/>
                      <a:pt x="1855" y="4559"/>
                      <a:pt x="1642" y="4559"/>
                    </a:cubicBezTo>
                    <a:cubicBezTo>
                      <a:pt x="1399" y="4559"/>
                      <a:pt x="1186" y="4529"/>
                      <a:pt x="1004" y="4438"/>
                    </a:cubicBezTo>
                    <a:cubicBezTo>
                      <a:pt x="1004" y="4407"/>
                      <a:pt x="1004" y="4286"/>
                      <a:pt x="1034" y="4073"/>
                    </a:cubicBezTo>
                    <a:cubicBezTo>
                      <a:pt x="1065" y="3830"/>
                      <a:pt x="1095" y="3678"/>
                      <a:pt x="1095" y="3617"/>
                    </a:cubicBezTo>
                    <a:cubicBezTo>
                      <a:pt x="1156" y="3526"/>
                      <a:pt x="1186" y="3435"/>
                      <a:pt x="1217" y="3313"/>
                    </a:cubicBezTo>
                    <a:cubicBezTo>
                      <a:pt x="1308" y="3191"/>
                      <a:pt x="1369" y="3100"/>
                      <a:pt x="1460" y="3039"/>
                    </a:cubicBezTo>
                    <a:cubicBezTo>
                      <a:pt x="1513" y="3004"/>
                      <a:pt x="1588" y="2989"/>
                      <a:pt x="1689" y="2989"/>
                    </a:cubicBezTo>
                    <a:cubicBezTo>
                      <a:pt x="1760" y="2989"/>
                      <a:pt x="1846" y="2996"/>
                      <a:pt x="1946" y="3009"/>
                    </a:cubicBezTo>
                    <a:cubicBezTo>
                      <a:pt x="2159" y="3070"/>
                      <a:pt x="2372" y="3131"/>
                      <a:pt x="2585" y="3131"/>
                    </a:cubicBezTo>
                    <a:cubicBezTo>
                      <a:pt x="2616" y="3135"/>
                      <a:pt x="2646" y="3136"/>
                      <a:pt x="2674" y="3136"/>
                    </a:cubicBezTo>
                    <a:cubicBezTo>
                      <a:pt x="2867" y="3136"/>
                      <a:pt x="2999" y="3050"/>
                      <a:pt x="3132" y="2918"/>
                    </a:cubicBezTo>
                    <a:cubicBezTo>
                      <a:pt x="3071" y="2735"/>
                      <a:pt x="3010" y="2584"/>
                      <a:pt x="2889" y="2523"/>
                    </a:cubicBezTo>
                    <a:cubicBezTo>
                      <a:pt x="2767" y="2432"/>
                      <a:pt x="2615" y="2371"/>
                      <a:pt x="2463" y="2371"/>
                    </a:cubicBezTo>
                    <a:cubicBezTo>
                      <a:pt x="2311" y="2371"/>
                      <a:pt x="2159" y="2310"/>
                      <a:pt x="1977" y="2280"/>
                    </a:cubicBezTo>
                    <a:cubicBezTo>
                      <a:pt x="1794" y="2219"/>
                      <a:pt x="1673" y="2158"/>
                      <a:pt x="1551" y="2067"/>
                    </a:cubicBezTo>
                    <a:cubicBezTo>
                      <a:pt x="1642" y="1915"/>
                      <a:pt x="1703" y="1702"/>
                      <a:pt x="1703" y="1550"/>
                    </a:cubicBezTo>
                    <a:cubicBezTo>
                      <a:pt x="1703" y="1398"/>
                      <a:pt x="1764" y="1216"/>
                      <a:pt x="1825" y="1064"/>
                    </a:cubicBezTo>
                    <a:cubicBezTo>
                      <a:pt x="1916" y="881"/>
                      <a:pt x="2007" y="790"/>
                      <a:pt x="2159" y="760"/>
                    </a:cubicBezTo>
                    <a:cubicBezTo>
                      <a:pt x="2185" y="755"/>
                      <a:pt x="2213" y="752"/>
                      <a:pt x="2242" y="752"/>
                    </a:cubicBezTo>
                    <a:cubicBezTo>
                      <a:pt x="2385" y="752"/>
                      <a:pt x="2566" y="811"/>
                      <a:pt x="2767" y="912"/>
                    </a:cubicBezTo>
                    <a:cubicBezTo>
                      <a:pt x="3010" y="1064"/>
                      <a:pt x="3192" y="1155"/>
                      <a:pt x="3314" y="1155"/>
                    </a:cubicBezTo>
                    <a:cubicBezTo>
                      <a:pt x="3335" y="1159"/>
                      <a:pt x="3355" y="1161"/>
                      <a:pt x="3375" y="1161"/>
                    </a:cubicBezTo>
                    <a:cubicBezTo>
                      <a:pt x="3499" y="1161"/>
                      <a:pt x="3600" y="1086"/>
                      <a:pt x="3679" y="1033"/>
                    </a:cubicBezTo>
                    <a:cubicBezTo>
                      <a:pt x="3800" y="942"/>
                      <a:pt x="3800" y="821"/>
                      <a:pt x="3740" y="760"/>
                    </a:cubicBezTo>
                    <a:cubicBezTo>
                      <a:pt x="3375" y="334"/>
                      <a:pt x="2980" y="121"/>
                      <a:pt x="2433" y="30"/>
                    </a:cubicBezTo>
                    <a:cubicBezTo>
                      <a:pt x="2322" y="11"/>
                      <a:pt x="2214" y="1"/>
                      <a:pt x="21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22"/>
              <p:cNvSpPr/>
              <p:nvPr/>
            </p:nvSpPr>
            <p:spPr>
              <a:xfrm>
                <a:off x="2456075" y="5392663"/>
                <a:ext cx="112475" cy="158375"/>
              </a:xfrm>
              <a:custGeom>
                <a:rect b="b" l="l" r="r" t="t"/>
                <a:pathLst>
                  <a:path extrusionOk="0" h="6335" w="4499">
                    <a:moveTo>
                      <a:pt x="1649" y="947"/>
                    </a:moveTo>
                    <a:cubicBezTo>
                      <a:pt x="1778" y="947"/>
                      <a:pt x="1915" y="970"/>
                      <a:pt x="2067" y="1015"/>
                    </a:cubicBezTo>
                    <a:cubicBezTo>
                      <a:pt x="2371" y="1076"/>
                      <a:pt x="2614" y="1167"/>
                      <a:pt x="2797" y="1258"/>
                    </a:cubicBezTo>
                    <a:cubicBezTo>
                      <a:pt x="2979" y="1380"/>
                      <a:pt x="3222" y="1532"/>
                      <a:pt x="3496" y="1714"/>
                    </a:cubicBezTo>
                    <a:cubicBezTo>
                      <a:pt x="3374" y="2140"/>
                      <a:pt x="3101" y="2535"/>
                      <a:pt x="2645" y="2839"/>
                    </a:cubicBezTo>
                    <a:cubicBezTo>
                      <a:pt x="2333" y="3047"/>
                      <a:pt x="2036" y="3141"/>
                      <a:pt x="1762" y="3141"/>
                    </a:cubicBezTo>
                    <a:cubicBezTo>
                      <a:pt x="1635" y="3141"/>
                      <a:pt x="1514" y="3121"/>
                      <a:pt x="1398" y="3082"/>
                    </a:cubicBezTo>
                    <a:cubicBezTo>
                      <a:pt x="1307" y="3052"/>
                      <a:pt x="1246" y="2991"/>
                      <a:pt x="1246" y="2869"/>
                    </a:cubicBezTo>
                    <a:cubicBezTo>
                      <a:pt x="1246" y="2748"/>
                      <a:pt x="1246" y="2596"/>
                      <a:pt x="1277" y="2413"/>
                    </a:cubicBezTo>
                    <a:cubicBezTo>
                      <a:pt x="1307" y="2231"/>
                      <a:pt x="1307" y="2079"/>
                      <a:pt x="1307" y="1988"/>
                    </a:cubicBezTo>
                    <a:cubicBezTo>
                      <a:pt x="1307" y="1927"/>
                      <a:pt x="1368" y="1775"/>
                      <a:pt x="1429" y="1684"/>
                    </a:cubicBezTo>
                    <a:cubicBezTo>
                      <a:pt x="1459" y="1532"/>
                      <a:pt x="1520" y="1380"/>
                      <a:pt x="1520" y="1319"/>
                    </a:cubicBezTo>
                    <a:cubicBezTo>
                      <a:pt x="1520" y="1289"/>
                      <a:pt x="1459" y="1198"/>
                      <a:pt x="1429" y="1167"/>
                    </a:cubicBezTo>
                    <a:lnTo>
                      <a:pt x="1307" y="1046"/>
                    </a:lnTo>
                    <a:lnTo>
                      <a:pt x="1277" y="1015"/>
                    </a:lnTo>
                    <a:cubicBezTo>
                      <a:pt x="1398" y="970"/>
                      <a:pt x="1520" y="947"/>
                      <a:pt x="1649" y="947"/>
                    </a:cubicBezTo>
                    <a:close/>
                    <a:moveTo>
                      <a:pt x="1599" y="1"/>
                    </a:moveTo>
                    <a:cubicBezTo>
                      <a:pt x="1118" y="1"/>
                      <a:pt x="639" y="96"/>
                      <a:pt x="183" y="286"/>
                    </a:cubicBezTo>
                    <a:cubicBezTo>
                      <a:pt x="91" y="316"/>
                      <a:pt x="31" y="438"/>
                      <a:pt x="0" y="590"/>
                    </a:cubicBezTo>
                    <a:cubicBezTo>
                      <a:pt x="0" y="772"/>
                      <a:pt x="0" y="894"/>
                      <a:pt x="91" y="1015"/>
                    </a:cubicBezTo>
                    <a:cubicBezTo>
                      <a:pt x="152" y="1015"/>
                      <a:pt x="213" y="1046"/>
                      <a:pt x="304" y="1046"/>
                    </a:cubicBezTo>
                    <a:cubicBezTo>
                      <a:pt x="395" y="1046"/>
                      <a:pt x="456" y="1076"/>
                      <a:pt x="487" y="1076"/>
                    </a:cubicBezTo>
                    <a:cubicBezTo>
                      <a:pt x="487" y="1076"/>
                      <a:pt x="456" y="1137"/>
                      <a:pt x="456" y="1167"/>
                    </a:cubicBezTo>
                    <a:cubicBezTo>
                      <a:pt x="365" y="1380"/>
                      <a:pt x="304" y="1745"/>
                      <a:pt x="243" y="2231"/>
                    </a:cubicBezTo>
                    <a:cubicBezTo>
                      <a:pt x="183" y="3690"/>
                      <a:pt x="183" y="4967"/>
                      <a:pt x="213" y="6061"/>
                    </a:cubicBezTo>
                    <a:cubicBezTo>
                      <a:pt x="335" y="6213"/>
                      <a:pt x="395" y="6304"/>
                      <a:pt x="456" y="6304"/>
                    </a:cubicBezTo>
                    <a:cubicBezTo>
                      <a:pt x="527" y="6324"/>
                      <a:pt x="591" y="6335"/>
                      <a:pt x="652" y="6335"/>
                    </a:cubicBezTo>
                    <a:cubicBezTo>
                      <a:pt x="774" y="6335"/>
                      <a:pt x="882" y="6294"/>
                      <a:pt x="1003" y="6213"/>
                    </a:cubicBezTo>
                    <a:cubicBezTo>
                      <a:pt x="1216" y="6091"/>
                      <a:pt x="1307" y="5939"/>
                      <a:pt x="1368" y="5787"/>
                    </a:cubicBezTo>
                    <a:cubicBezTo>
                      <a:pt x="1398" y="5605"/>
                      <a:pt x="1398" y="5392"/>
                      <a:pt x="1307" y="5028"/>
                    </a:cubicBezTo>
                    <a:cubicBezTo>
                      <a:pt x="1246" y="4693"/>
                      <a:pt x="1246" y="4420"/>
                      <a:pt x="1246" y="4268"/>
                    </a:cubicBezTo>
                    <a:cubicBezTo>
                      <a:pt x="1307" y="4237"/>
                      <a:pt x="1429" y="4207"/>
                      <a:pt x="1642" y="4116"/>
                    </a:cubicBezTo>
                    <a:cubicBezTo>
                      <a:pt x="1885" y="4055"/>
                      <a:pt x="2037" y="3964"/>
                      <a:pt x="2128" y="3933"/>
                    </a:cubicBezTo>
                    <a:cubicBezTo>
                      <a:pt x="2219" y="3903"/>
                      <a:pt x="2371" y="3812"/>
                      <a:pt x="2584" y="3751"/>
                    </a:cubicBezTo>
                    <a:cubicBezTo>
                      <a:pt x="2766" y="3629"/>
                      <a:pt x="2918" y="3599"/>
                      <a:pt x="3040" y="3508"/>
                    </a:cubicBezTo>
                    <a:cubicBezTo>
                      <a:pt x="3131" y="3447"/>
                      <a:pt x="3253" y="3356"/>
                      <a:pt x="3435" y="3265"/>
                    </a:cubicBezTo>
                    <a:cubicBezTo>
                      <a:pt x="3587" y="3143"/>
                      <a:pt x="3739" y="3021"/>
                      <a:pt x="3830" y="2961"/>
                    </a:cubicBezTo>
                    <a:cubicBezTo>
                      <a:pt x="3891" y="2839"/>
                      <a:pt x="4012" y="2717"/>
                      <a:pt x="4134" y="2596"/>
                    </a:cubicBezTo>
                    <a:cubicBezTo>
                      <a:pt x="4256" y="2505"/>
                      <a:pt x="4316" y="2353"/>
                      <a:pt x="4347" y="2231"/>
                    </a:cubicBezTo>
                    <a:lnTo>
                      <a:pt x="4468" y="1775"/>
                    </a:lnTo>
                    <a:cubicBezTo>
                      <a:pt x="4499" y="1593"/>
                      <a:pt x="4499" y="1441"/>
                      <a:pt x="4468" y="1228"/>
                    </a:cubicBezTo>
                    <a:cubicBezTo>
                      <a:pt x="3891" y="681"/>
                      <a:pt x="3253" y="286"/>
                      <a:pt x="2462" y="103"/>
                    </a:cubicBezTo>
                    <a:cubicBezTo>
                      <a:pt x="2177" y="35"/>
                      <a:pt x="1888" y="1"/>
                      <a:pt x="15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22"/>
              <p:cNvSpPr/>
              <p:nvPr/>
            </p:nvSpPr>
            <p:spPr>
              <a:xfrm>
                <a:off x="2587525" y="5386613"/>
                <a:ext cx="111725" cy="154550"/>
              </a:xfrm>
              <a:custGeom>
                <a:rect b="b" l="l" r="r" t="t"/>
                <a:pathLst>
                  <a:path extrusionOk="0" h="6182" w="4469">
                    <a:moveTo>
                      <a:pt x="640" y="0"/>
                    </a:moveTo>
                    <a:cubicBezTo>
                      <a:pt x="579" y="0"/>
                      <a:pt x="508" y="14"/>
                      <a:pt x="426" y="41"/>
                    </a:cubicBezTo>
                    <a:cubicBezTo>
                      <a:pt x="153" y="102"/>
                      <a:pt x="1" y="254"/>
                      <a:pt x="1" y="467"/>
                    </a:cubicBezTo>
                    <a:cubicBezTo>
                      <a:pt x="1" y="1865"/>
                      <a:pt x="122" y="3233"/>
                      <a:pt x="365" y="4510"/>
                    </a:cubicBezTo>
                    <a:cubicBezTo>
                      <a:pt x="396" y="4631"/>
                      <a:pt x="396" y="4783"/>
                      <a:pt x="365" y="4996"/>
                    </a:cubicBezTo>
                    <a:cubicBezTo>
                      <a:pt x="396" y="5209"/>
                      <a:pt x="426" y="5391"/>
                      <a:pt x="426" y="5513"/>
                    </a:cubicBezTo>
                    <a:cubicBezTo>
                      <a:pt x="426" y="5604"/>
                      <a:pt x="457" y="5725"/>
                      <a:pt x="578" y="5877"/>
                    </a:cubicBezTo>
                    <a:cubicBezTo>
                      <a:pt x="700" y="6029"/>
                      <a:pt x="821" y="6121"/>
                      <a:pt x="973" y="6181"/>
                    </a:cubicBezTo>
                    <a:cubicBezTo>
                      <a:pt x="1186" y="6029"/>
                      <a:pt x="1490" y="5877"/>
                      <a:pt x="1824" y="5817"/>
                    </a:cubicBezTo>
                    <a:cubicBezTo>
                      <a:pt x="2220" y="5725"/>
                      <a:pt x="2524" y="5665"/>
                      <a:pt x="2827" y="5604"/>
                    </a:cubicBezTo>
                    <a:cubicBezTo>
                      <a:pt x="3131" y="5573"/>
                      <a:pt x="3405" y="5513"/>
                      <a:pt x="3709" y="5361"/>
                    </a:cubicBezTo>
                    <a:cubicBezTo>
                      <a:pt x="4013" y="5209"/>
                      <a:pt x="4226" y="4996"/>
                      <a:pt x="4378" y="4753"/>
                    </a:cubicBezTo>
                    <a:cubicBezTo>
                      <a:pt x="4469" y="4631"/>
                      <a:pt x="4317" y="4479"/>
                      <a:pt x="3952" y="4206"/>
                    </a:cubicBezTo>
                    <a:cubicBezTo>
                      <a:pt x="3923" y="4201"/>
                      <a:pt x="3894" y="4198"/>
                      <a:pt x="3865" y="4198"/>
                    </a:cubicBezTo>
                    <a:cubicBezTo>
                      <a:pt x="3712" y="4198"/>
                      <a:pt x="3558" y="4270"/>
                      <a:pt x="3405" y="4449"/>
                    </a:cubicBezTo>
                    <a:cubicBezTo>
                      <a:pt x="3253" y="4540"/>
                      <a:pt x="3040" y="4662"/>
                      <a:pt x="2797" y="4753"/>
                    </a:cubicBezTo>
                    <a:cubicBezTo>
                      <a:pt x="2524" y="4814"/>
                      <a:pt x="2341" y="4905"/>
                      <a:pt x="2220" y="4905"/>
                    </a:cubicBezTo>
                    <a:cubicBezTo>
                      <a:pt x="2098" y="4905"/>
                      <a:pt x="1885" y="4935"/>
                      <a:pt x="1581" y="4996"/>
                    </a:cubicBezTo>
                    <a:cubicBezTo>
                      <a:pt x="1429" y="4662"/>
                      <a:pt x="1308" y="4297"/>
                      <a:pt x="1277" y="3841"/>
                    </a:cubicBezTo>
                    <a:cubicBezTo>
                      <a:pt x="1186" y="3385"/>
                      <a:pt x="1186" y="2990"/>
                      <a:pt x="1186" y="2625"/>
                    </a:cubicBezTo>
                    <a:cubicBezTo>
                      <a:pt x="1186" y="2230"/>
                      <a:pt x="1186" y="1865"/>
                      <a:pt x="1156" y="1409"/>
                    </a:cubicBezTo>
                    <a:cubicBezTo>
                      <a:pt x="1125" y="953"/>
                      <a:pt x="1034" y="558"/>
                      <a:pt x="913" y="224"/>
                    </a:cubicBezTo>
                    <a:cubicBezTo>
                      <a:pt x="870" y="75"/>
                      <a:pt x="783" y="0"/>
                      <a:pt x="6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22"/>
              <p:cNvSpPr/>
              <p:nvPr/>
            </p:nvSpPr>
            <p:spPr>
              <a:xfrm>
                <a:off x="2718225" y="5353063"/>
                <a:ext cx="101100" cy="159975"/>
              </a:xfrm>
              <a:custGeom>
                <a:rect b="b" l="l" r="r" t="t"/>
                <a:pathLst>
                  <a:path extrusionOk="0" h="6399" w="4044">
                    <a:moveTo>
                      <a:pt x="943" y="1870"/>
                    </a:moveTo>
                    <a:lnTo>
                      <a:pt x="1156" y="2113"/>
                    </a:lnTo>
                    <a:cubicBezTo>
                      <a:pt x="1277" y="2265"/>
                      <a:pt x="1369" y="2326"/>
                      <a:pt x="1399" y="2356"/>
                    </a:cubicBezTo>
                    <a:cubicBezTo>
                      <a:pt x="1429" y="2417"/>
                      <a:pt x="1460" y="2478"/>
                      <a:pt x="1581" y="2599"/>
                    </a:cubicBezTo>
                    <a:cubicBezTo>
                      <a:pt x="1703" y="2721"/>
                      <a:pt x="1733" y="2782"/>
                      <a:pt x="1764" y="2873"/>
                    </a:cubicBezTo>
                    <a:cubicBezTo>
                      <a:pt x="1794" y="2934"/>
                      <a:pt x="1855" y="2994"/>
                      <a:pt x="1885" y="3116"/>
                    </a:cubicBezTo>
                    <a:cubicBezTo>
                      <a:pt x="1916" y="3238"/>
                      <a:pt x="1976" y="3329"/>
                      <a:pt x="1976" y="3420"/>
                    </a:cubicBezTo>
                    <a:cubicBezTo>
                      <a:pt x="1976" y="3572"/>
                      <a:pt x="1885" y="3694"/>
                      <a:pt x="1672" y="3785"/>
                    </a:cubicBezTo>
                    <a:cubicBezTo>
                      <a:pt x="1494" y="3829"/>
                      <a:pt x="1349" y="3857"/>
                      <a:pt x="1236" y="3857"/>
                    </a:cubicBezTo>
                    <a:cubicBezTo>
                      <a:pt x="1195" y="3857"/>
                      <a:pt x="1158" y="3854"/>
                      <a:pt x="1125" y="3846"/>
                    </a:cubicBezTo>
                    <a:cubicBezTo>
                      <a:pt x="1065" y="3846"/>
                      <a:pt x="1004" y="3815"/>
                      <a:pt x="973" y="3724"/>
                    </a:cubicBezTo>
                    <a:cubicBezTo>
                      <a:pt x="943" y="3663"/>
                      <a:pt x="943" y="3542"/>
                      <a:pt x="943" y="3481"/>
                    </a:cubicBezTo>
                    <a:lnTo>
                      <a:pt x="943" y="3116"/>
                    </a:lnTo>
                    <a:cubicBezTo>
                      <a:pt x="943" y="2964"/>
                      <a:pt x="913" y="2842"/>
                      <a:pt x="913" y="2782"/>
                    </a:cubicBezTo>
                    <a:cubicBezTo>
                      <a:pt x="821" y="2417"/>
                      <a:pt x="821" y="2113"/>
                      <a:pt x="943" y="1870"/>
                    </a:cubicBezTo>
                    <a:close/>
                    <a:moveTo>
                      <a:pt x="495" y="0"/>
                    </a:moveTo>
                    <a:cubicBezTo>
                      <a:pt x="441" y="0"/>
                      <a:pt x="381" y="16"/>
                      <a:pt x="305" y="46"/>
                    </a:cubicBezTo>
                    <a:cubicBezTo>
                      <a:pt x="153" y="137"/>
                      <a:pt x="62" y="228"/>
                      <a:pt x="31" y="320"/>
                    </a:cubicBezTo>
                    <a:cubicBezTo>
                      <a:pt x="1" y="532"/>
                      <a:pt x="1" y="836"/>
                      <a:pt x="31" y="1292"/>
                    </a:cubicBezTo>
                    <a:cubicBezTo>
                      <a:pt x="62" y="1748"/>
                      <a:pt x="92" y="2022"/>
                      <a:pt x="92" y="2143"/>
                    </a:cubicBezTo>
                    <a:cubicBezTo>
                      <a:pt x="92" y="2903"/>
                      <a:pt x="183" y="3694"/>
                      <a:pt x="274" y="4575"/>
                    </a:cubicBezTo>
                    <a:cubicBezTo>
                      <a:pt x="335" y="4727"/>
                      <a:pt x="335" y="4909"/>
                      <a:pt x="335" y="5183"/>
                    </a:cubicBezTo>
                    <a:cubicBezTo>
                      <a:pt x="335" y="5456"/>
                      <a:pt x="335" y="5669"/>
                      <a:pt x="365" y="5852"/>
                    </a:cubicBezTo>
                    <a:cubicBezTo>
                      <a:pt x="396" y="6064"/>
                      <a:pt x="426" y="6247"/>
                      <a:pt x="548" y="6399"/>
                    </a:cubicBezTo>
                    <a:cubicBezTo>
                      <a:pt x="791" y="6399"/>
                      <a:pt x="943" y="6399"/>
                      <a:pt x="1004" y="6308"/>
                    </a:cubicBezTo>
                    <a:cubicBezTo>
                      <a:pt x="1095" y="6277"/>
                      <a:pt x="1156" y="6156"/>
                      <a:pt x="1156" y="6004"/>
                    </a:cubicBezTo>
                    <a:cubicBezTo>
                      <a:pt x="1156" y="5852"/>
                      <a:pt x="1156" y="5700"/>
                      <a:pt x="1125" y="5548"/>
                    </a:cubicBezTo>
                    <a:cubicBezTo>
                      <a:pt x="1095" y="5396"/>
                      <a:pt x="1095" y="5244"/>
                      <a:pt x="1095" y="5092"/>
                    </a:cubicBezTo>
                    <a:cubicBezTo>
                      <a:pt x="1095" y="4940"/>
                      <a:pt x="1125" y="4849"/>
                      <a:pt x="1156" y="4757"/>
                    </a:cubicBezTo>
                    <a:cubicBezTo>
                      <a:pt x="1277" y="4575"/>
                      <a:pt x="1429" y="4423"/>
                      <a:pt x="1642" y="4301"/>
                    </a:cubicBezTo>
                    <a:cubicBezTo>
                      <a:pt x="1828" y="4209"/>
                      <a:pt x="1996" y="4169"/>
                      <a:pt x="2160" y="4169"/>
                    </a:cubicBezTo>
                    <a:cubicBezTo>
                      <a:pt x="2210" y="4169"/>
                      <a:pt x="2261" y="4173"/>
                      <a:pt x="2311" y="4180"/>
                    </a:cubicBezTo>
                    <a:cubicBezTo>
                      <a:pt x="2493" y="4241"/>
                      <a:pt x="2676" y="4393"/>
                      <a:pt x="2858" y="4727"/>
                    </a:cubicBezTo>
                    <a:cubicBezTo>
                      <a:pt x="3071" y="5031"/>
                      <a:pt x="3223" y="5244"/>
                      <a:pt x="3314" y="5335"/>
                    </a:cubicBezTo>
                    <a:cubicBezTo>
                      <a:pt x="3396" y="5362"/>
                      <a:pt x="3472" y="5377"/>
                      <a:pt x="3544" y="5377"/>
                    </a:cubicBezTo>
                    <a:cubicBezTo>
                      <a:pt x="3633" y="5377"/>
                      <a:pt x="3717" y="5355"/>
                      <a:pt x="3800" y="5304"/>
                    </a:cubicBezTo>
                    <a:cubicBezTo>
                      <a:pt x="3983" y="5213"/>
                      <a:pt x="4043" y="5092"/>
                      <a:pt x="4013" y="4940"/>
                    </a:cubicBezTo>
                    <a:cubicBezTo>
                      <a:pt x="3983" y="4788"/>
                      <a:pt x="3831" y="4545"/>
                      <a:pt x="3557" y="4241"/>
                    </a:cubicBezTo>
                    <a:cubicBezTo>
                      <a:pt x="3283" y="3937"/>
                      <a:pt x="3131" y="3633"/>
                      <a:pt x="3192" y="3359"/>
                    </a:cubicBezTo>
                    <a:cubicBezTo>
                      <a:pt x="3223" y="3268"/>
                      <a:pt x="3223" y="3207"/>
                      <a:pt x="3101" y="3116"/>
                    </a:cubicBezTo>
                    <a:cubicBezTo>
                      <a:pt x="3071" y="3086"/>
                      <a:pt x="3010" y="3055"/>
                      <a:pt x="2919" y="3055"/>
                    </a:cubicBezTo>
                    <a:cubicBezTo>
                      <a:pt x="2828" y="3055"/>
                      <a:pt x="2767" y="3025"/>
                      <a:pt x="2767" y="2964"/>
                    </a:cubicBezTo>
                    <a:cubicBezTo>
                      <a:pt x="2645" y="2782"/>
                      <a:pt x="2493" y="2569"/>
                      <a:pt x="2280" y="2204"/>
                    </a:cubicBezTo>
                    <a:cubicBezTo>
                      <a:pt x="2037" y="1870"/>
                      <a:pt x="1855" y="1596"/>
                      <a:pt x="1733" y="1414"/>
                    </a:cubicBezTo>
                    <a:cubicBezTo>
                      <a:pt x="1612" y="1231"/>
                      <a:pt x="1429" y="988"/>
                      <a:pt x="1247" y="745"/>
                    </a:cubicBezTo>
                    <a:cubicBezTo>
                      <a:pt x="1065" y="472"/>
                      <a:pt x="821" y="228"/>
                      <a:pt x="639" y="46"/>
                    </a:cubicBezTo>
                    <a:cubicBezTo>
                      <a:pt x="593" y="16"/>
                      <a:pt x="548" y="0"/>
                      <a:pt x="4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22"/>
              <p:cNvSpPr/>
              <p:nvPr/>
            </p:nvSpPr>
            <p:spPr>
              <a:xfrm>
                <a:off x="2800300" y="5313813"/>
                <a:ext cx="99575" cy="143450"/>
              </a:xfrm>
              <a:custGeom>
                <a:rect b="b" l="l" r="r" t="t"/>
                <a:pathLst>
                  <a:path extrusionOk="0" h="5738" w="3983">
                    <a:moveTo>
                      <a:pt x="1588" y="1"/>
                    </a:moveTo>
                    <a:cubicBezTo>
                      <a:pt x="1516" y="1"/>
                      <a:pt x="1436" y="31"/>
                      <a:pt x="1338" y="96"/>
                    </a:cubicBezTo>
                    <a:cubicBezTo>
                      <a:pt x="1155" y="218"/>
                      <a:pt x="1095" y="370"/>
                      <a:pt x="1155" y="491"/>
                    </a:cubicBezTo>
                    <a:cubicBezTo>
                      <a:pt x="1216" y="735"/>
                      <a:pt x="1459" y="1099"/>
                      <a:pt x="1794" y="1464"/>
                    </a:cubicBezTo>
                    <a:cubicBezTo>
                      <a:pt x="2128" y="1890"/>
                      <a:pt x="2341" y="2163"/>
                      <a:pt x="2432" y="2346"/>
                    </a:cubicBezTo>
                    <a:cubicBezTo>
                      <a:pt x="2493" y="2376"/>
                      <a:pt x="2523" y="2498"/>
                      <a:pt x="2645" y="2650"/>
                    </a:cubicBezTo>
                    <a:cubicBezTo>
                      <a:pt x="2736" y="2801"/>
                      <a:pt x="2827" y="2984"/>
                      <a:pt x="2858" y="3075"/>
                    </a:cubicBezTo>
                    <a:cubicBezTo>
                      <a:pt x="2888" y="3136"/>
                      <a:pt x="2949" y="3288"/>
                      <a:pt x="2949" y="3409"/>
                    </a:cubicBezTo>
                    <a:cubicBezTo>
                      <a:pt x="2645" y="3288"/>
                      <a:pt x="2250" y="2984"/>
                      <a:pt x="1763" y="2528"/>
                    </a:cubicBezTo>
                    <a:cubicBezTo>
                      <a:pt x="1277" y="2072"/>
                      <a:pt x="882" y="1798"/>
                      <a:pt x="578" y="1646"/>
                    </a:cubicBezTo>
                    <a:cubicBezTo>
                      <a:pt x="563" y="1639"/>
                      <a:pt x="544" y="1635"/>
                      <a:pt x="521" y="1635"/>
                    </a:cubicBezTo>
                    <a:cubicBezTo>
                      <a:pt x="454" y="1635"/>
                      <a:pt x="358" y="1669"/>
                      <a:pt x="244" y="1738"/>
                    </a:cubicBezTo>
                    <a:cubicBezTo>
                      <a:pt x="92" y="1798"/>
                      <a:pt x="0" y="1920"/>
                      <a:pt x="61" y="1981"/>
                    </a:cubicBezTo>
                    <a:cubicBezTo>
                      <a:pt x="213" y="2498"/>
                      <a:pt x="426" y="3136"/>
                      <a:pt x="852" y="3926"/>
                    </a:cubicBezTo>
                    <a:cubicBezTo>
                      <a:pt x="1277" y="4747"/>
                      <a:pt x="1490" y="5264"/>
                      <a:pt x="1611" y="5567"/>
                    </a:cubicBezTo>
                    <a:cubicBezTo>
                      <a:pt x="1642" y="5659"/>
                      <a:pt x="1672" y="5689"/>
                      <a:pt x="1763" y="5719"/>
                    </a:cubicBezTo>
                    <a:cubicBezTo>
                      <a:pt x="1819" y="5731"/>
                      <a:pt x="1883" y="5738"/>
                      <a:pt x="1949" y="5738"/>
                    </a:cubicBezTo>
                    <a:cubicBezTo>
                      <a:pt x="2063" y="5738"/>
                      <a:pt x="2184" y="5716"/>
                      <a:pt x="2280" y="5659"/>
                    </a:cubicBezTo>
                    <a:cubicBezTo>
                      <a:pt x="2432" y="5537"/>
                      <a:pt x="2523" y="5416"/>
                      <a:pt x="2463" y="5294"/>
                    </a:cubicBezTo>
                    <a:cubicBezTo>
                      <a:pt x="2432" y="5081"/>
                      <a:pt x="2280" y="4777"/>
                      <a:pt x="2098" y="4443"/>
                    </a:cubicBezTo>
                    <a:cubicBezTo>
                      <a:pt x="1915" y="4078"/>
                      <a:pt x="1794" y="3774"/>
                      <a:pt x="1763" y="3561"/>
                    </a:cubicBezTo>
                    <a:lnTo>
                      <a:pt x="1763" y="3561"/>
                    </a:lnTo>
                    <a:cubicBezTo>
                      <a:pt x="1794" y="3592"/>
                      <a:pt x="1946" y="3683"/>
                      <a:pt x="2098" y="3774"/>
                    </a:cubicBezTo>
                    <a:cubicBezTo>
                      <a:pt x="2250" y="3896"/>
                      <a:pt x="2371" y="3987"/>
                      <a:pt x="2463" y="4048"/>
                    </a:cubicBezTo>
                    <a:cubicBezTo>
                      <a:pt x="2584" y="4139"/>
                      <a:pt x="2706" y="4200"/>
                      <a:pt x="2858" y="4291"/>
                    </a:cubicBezTo>
                    <a:cubicBezTo>
                      <a:pt x="3010" y="4352"/>
                      <a:pt x="3162" y="4443"/>
                      <a:pt x="3283" y="4473"/>
                    </a:cubicBezTo>
                    <a:cubicBezTo>
                      <a:pt x="3306" y="4481"/>
                      <a:pt x="3333" y="4485"/>
                      <a:pt x="3362" y="4485"/>
                    </a:cubicBezTo>
                    <a:cubicBezTo>
                      <a:pt x="3448" y="4485"/>
                      <a:pt x="3557" y="4450"/>
                      <a:pt x="3648" y="4382"/>
                    </a:cubicBezTo>
                    <a:cubicBezTo>
                      <a:pt x="3770" y="4321"/>
                      <a:pt x="3830" y="4200"/>
                      <a:pt x="3891" y="4078"/>
                    </a:cubicBezTo>
                    <a:cubicBezTo>
                      <a:pt x="3982" y="3744"/>
                      <a:pt x="3891" y="3257"/>
                      <a:pt x="3587" y="2680"/>
                    </a:cubicBezTo>
                    <a:cubicBezTo>
                      <a:pt x="3526" y="2650"/>
                      <a:pt x="3496" y="2558"/>
                      <a:pt x="3466" y="2498"/>
                    </a:cubicBezTo>
                    <a:cubicBezTo>
                      <a:pt x="3283" y="2102"/>
                      <a:pt x="3070" y="1798"/>
                      <a:pt x="2979" y="1586"/>
                    </a:cubicBezTo>
                    <a:cubicBezTo>
                      <a:pt x="2858" y="1403"/>
                      <a:pt x="2675" y="1130"/>
                      <a:pt x="2432" y="826"/>
                    </a:cubicBezTo>
                    <a:cubicBezTo>
                      <a:pt x="2219" y="522"/>
                      <a:pt x="1976" y="248"/>
                      <a:pt x="1763" y="66"/>
                    </a:cubicBezTo>
                    <a:cubicBezTo>
                      <a:pt x="1707" y="24"/>
                      <a:pt x="1651" y="1"/>
                      <a:pt x="15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22"/>
              <p:cNvSpPr/>
              <p:nvPr/>
            </p:nvSpPr>
            <p:spPr>
              <a:xfrm>
                <a:off x="2871725" y="5271288"/>
                <a:ext cx="120850" cy="136900"/>
              </a:xfrm>
              <a:custGeom>
                <a:rect b="b" l="l" r="r" t="t"/>
                <a:pathLst>
                  <a:path extrusionOk="0" h="5476" w="4834">
                    <a:moveTo>
                      <a:pt x="1872" y="1"/>
                    </a:moveTo>
                    <a:cubicBezTo>
                      <a:pt x="1424" y="1"/>
                      <a:pt x="1003" y="180"/>
                      <a:pt x="609" y="490"/>
                    </a:cubicBezTo>
                    <a:cubicBezTo>
                      <a:pt x="183" y="855"/>
                      <a:pt x="1" y="1250"/>
                      <a:pt x="1" y="1767"/>
                    </a:cubicBezTo>
                    <a:cubicBezTo>
                      <a:pt x="31" y="1919"/>
                      <a:pt x="92" y="2010"/>
                      <a:pt x="153" y="2132"/>
                    </a:cubicBezTo>
                    <a:cubicBezTo>
                      <a:pt x="244" y="2253"/>
                      <a:pt x="335" y="2405"/>
                      <a:pt x="487" y="2527"/>
                    </a:cubicBezTo>
                    <a:cubicBezTo>
                      <a:pt x="639" y="2648"/>
                      <a:pt x="761" y="2740"/>
                      <a:pt x="791" y="2831"/>
                    </a:cubicBezTo>
                    <a:cubicBezTo>
                      <a:pt x="852" y="2831"/>
                      <a:pt x="852" y="2861"/>
                      <a:pt x="791" y="2983"/>
                    </a:cubicBezTo>
                    <a:cubicBezTo>
                      <a:pt x="882" y="3043"/>
                      <a:pt x="913" y="3135"/>
                      <a:pt x="943" y="3165"/>
                    </a:cubicBezTo>
                    <a:cubicBezTo>
                      <a:pt x="1004" y="3195"/>
                      <a:pt x="1034" y="3256"/>
                      <a:pt x="1034" y="3317"/>
                    </a:cubicBezTo>
                    <a:lnTo>
                      <a:pt x="1034" y="3408"/>
                    </a:lnTo>
                    <a:lnTo>
                      <a:pt x="1034" y="3469"/>
                    </a:lnTo>
                    <a:lnTo>
                      <a:pt x="1034" y="3499"/>
                    </a:lnTo>
                    <a:cubicBezTo>
                      <a:pt x="1065" y="3591"/>
                      <a:pt x="1065" y="3621"/>
                      <a:pt x="1095" y="3651"/>
                    </a:cubicBezTo>
                    <a:cubicBezTo>
                      <a:pt x="1095" y="3712"/>
                      <a:pt x="1186" y="3712"/>
                      <a:pt x="1247" y="3743"/>
                    </a:cubicBezTo>
                    <a:cubicBezTo>
                      <a:pt x="1338" y="3773"/>
                      <a:pt x="1368" y="3773"/>
                      <a:pt x="1399" y="3803"/>
                    </a:cubicBezTo>
                    <a:cubicBezTo>
                      <a:pt x="1612" y="3955"/>
                      <a:pt x="1824" y="4259"/>
                      <a:pt x="2098" y="4654"/>
                    </a:cubicBezTo>
                    <a:cubicBezTo>
                      <a:pt x="2311" y="5019"/>
                      <a:pt x="2584" y="5293"/>
                      <a:pt x="2767" y="5445"/>
                    </a:cubicBezTo>
                    <a:cubicBezTo>
                      <a:pt x="2827" y="5475"/>
                      <a:pt x="2858" y="5475"/>
                      <a:pt x="2919" y="5475"/>
                    </a:cubicBezTo>
                    <a:cubicBezTo>
                      <a:pt x="3010" y="5475"/>
                      <a:pt x="3071" y="5445"/>
                      <a:pt x="3162" y="5354"/>
                    </a:cubicBezTo>
                    <a:cubicBezTo>
                      <a:pt x="3223" y="5323"/>
                      <a:pt x="3314" y="5293"/>
                      <a:pt x="3344" y="5262"/>
                    </a:cubicBezTo>
                    <a:cubicBezTo>
                      <a:pt x="3496" y="5141"/>
                      <a:pt x="3618" y="5019"/>
                      <a:pt x="3770" y="4867"/>
                    </a:cubicBezTo>
                    <a:cubicBezTo>
                      <a:pt x="3922" y="4746"/>
                      <a:pt x="4043" y="4594"/>
                      <a:pt x="4104" y="4502"/>
                    </a:cubicBezTo>
                    <a:cubicBezTo>
                      <a:pt x="4195" y="4381"/>
                      <a:pt x="4286" y="4199"/>
                      <a:pt x="4408" y="3986"/>
                    </a:cubicBezTo>
                    <a:cubicBezTo>
                      <a:pt x="4560" y="3803"/>
                      <a:pt x="4651" y="3651"/>
                      <a:pt x="4712" y="3530"/>
                    </a:cubicBezTo>
                    <a:cubicBezTo>
                      <a:pt x="4803" y="3439"/>
                      <a:pt x="4834" y="3317"/>
                      <a:pt x="4803" y="3165"/>
                    </a:cubicBezTo>
                    <a:cubicBezTo>
                      <a:pt x="4742" y="3043"/>
                      <a:pt x="4682" y="2922"/>
                      <a:pt x="4560" y="2831"/>
                    </a:cubicBezTo>
                    <a:cubicBezTo>
                      <a:pt x="4438" y="2831"/>
                      <a:pt x="4378" y="2831"/>
                      <a:pt x="4378" y="2861"/>
                    </a:cubicBezTo>
                    <a:cubicBezTo>
                      <a:pt x="4256" y="2983"/>
                      <a:pt x="4134" y="3165"/>
                      <a:pt x="3982" y="3439"/>
                    </a:cubicBezTo>
                    <a:cubicBezTo>
                      <a:pt x="3831" y="3682"/>
                      <a:pt x="3679" y="3895"/>
                      <a:pt x="3527" y="4077"/>
                    </a:cubicBezTo>
                    <a:cubicBezTo>
                      <a:pt x="3435" y="4259"/>
                      <a:pt x="3223" y="4411"/>
                      <a:pt x="3040" y="4502"/>
                    </a:cubicBezTo>
                    <a:cubicBezTo>
                      <a:pt x="3010" y="4442"/>
                      <a:pt x="2919" y="4351"/>
                      <a:pt x="2767" y="4199"/>
                    </a:cubicBezTo>
                    <a:cubicBezTo>
                      <a:pt x="2615" y="4047"/>
                      <a:pt x="2523" y="3925"/>
                      <a:pt x="2463" y="3834"/>
                    </a:cubicBezTo>
                    <a:cubicBezTo>
                      <a:pt x="2402" y="3773"/>
                      <a:pt x="2372" y="3651"/>
                      <a:pt x="2280" y="3530"/>
                    </a:cubicBezTo>
                    <a:cubicBezTo>
                      <a:pt x="2220" y="3439"/>
                      <a:pt x="2220" y="3317"/>
                      <a:pt x="2220" y="3195"/>
                    </a:cubicBezTo>
                    <a:cubicBezTo>
                      <a:pt x="2250" y="3043"/>
                      <a:pt x="2311" y="2922"/>
                      <a:pt x="2523" y="2770"/>
                    </a:cubicBezTo>
                    <a:cubicBezTo>
                      <a:pt x="2706" y="2679"/>
                      <a:pt x="2858" y="2527"/>
                      <a:pt x="3010" y="2375"/>
                    </a:cubicBezTo>
                    <a:cubicBezTo>
                      <a:pt x="3162" y="2223"/>
                      <a:pt x="3223" y="2010"/>
                      <a:pt x="3192" y="1828"/>
                    </a:cubicBezTo>
                    <a:cubicBezTo>
                      <a:pt x="3085" y="1785"/>
                      <a:pt x="2977" y="1742"/>
                      <a:pt x="2870" y="1742"/>
                    </a:cubicBezTo>
                    <a:cubicBezTo>
                      <a:pt x="2825" y="1742"/>
                      <a:pt x="2781" y="1749"/>
                      <a:pt x="2736" y="1767"/>
                    </a:cubicBezTo>
                    <a:cubicBezTo>
                      <a:pt x="2584" y="1797"/>
                      <a:pt x="2432" y="1919"/>
                      <a:pt x="2372" y="1980"/>
                    </a:cubicBezTo>
                    <a:cubicBezTo>
                      <a:pt x="2280" y="2071"/>
                      <a:pt x="2128" y="2162"/>
                      <a:pt x="1976" y="2284"/>
                    </a:cubicBezTo>
                    <a:cubicBezTo>
                      <a:pt x="1824" y="2405"/>
                      <a:pt x="1672" y="2466"/>
                      <a:pt x="1520" y="2466"/>
                    </a:cubicBezTo>
                    <a:cubicBezTo>
                      <a:pt x="1490" y="2314"/>
                      <a:pt x="1368" y="2162"/>
                      <a:pt x="1247" y="2071"/>
                    </a:cubicBezTo>
                    <a:cubicBezTo>
                      <a:pt x="1156" y="1949"/>
                      <a:pt x="1034" y="1797"/>
                      <a:pt x="943" y="1645"/>
                    </a:cubicBezTo>
                    <a:cubicBezTo>
                      <a:pt x="882" y="1493"/>
                      <a:pt x="882" y="1372"/>
                      <a:pt x="943" y="1220"/>
                    </a:cubicBezTo>
                    <a:cubicBezTo>
                      <a:pt x="1065" y="1068"/>
                      <a:pt x="1216" y="946"/>
                      <a:pt x="1490" y="855"/>
                    </a:cubicBezTo>
                    <a:cubicBezTo>
                      <a:pt x="1764" y="733"/>
                      <a:pt x="1946" y="642"/>
                      <a:pt x="2007" y="581"/>
                    </a:cubicBezTo>
                    <a:cubicBezTo>
                      <a:pt x="2128" y="460"/>
                      <a:pt x="2159" y="308"/>
                      <a:pt x="2159" y="186"/>
                    </a:cubicBezTo>
                    <a:cubicBezTo>
                      <a:pt x="2159" y="95"/>
                      <a:pt x="2098" y="4"/>
                      <a:pt x="1976" y="4"/>
                    </a:cubicBezTo>
                    <a:cubicBezTo>
                      <a:pt x="1941" y="2"/>
                      <a:pt x="1906" y="1"/>
                      <a:pt x="1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22"/>
              <p:cNvSpPr/>
              <p:nvPr/>
            </p:nvSpPr>
            <p:spPr>
              <a:xfrm>
                <a:off x="2935550" y="5174863"/>
                <a:ext cx="129225" cy="152000"/>
              </a:xfrm>
              <a:custGeom>
                <a:rect b="b" l="l" r="r" t="t"/>
                <a:pathLst>
                  <a:path extrusionOk="0" h="6080" w="5169">
                    <a:moveTo>
                      <a:pt x="2311" y="1"/>
                    </a:moveTo>
                    <a:lnTo>
                      <a:pt x="1581" y="730"/>
                    </a:lnTo>
                    <a:lnTo>
                      <a:pt x="974" y="1338"/>
                    </a:lnTo>
                    <a:cubicBezTo>
                      <a:pt x="822" y="1520"/>
                      <a:pt x="639" y="1733"/>
                      <a:pt x="487" y="2007"/>
                    </a:cubicBezTo>
                    <a:cubicBezTo>
                      <a:pt x="335" y="2280"/>
                      <a:pt x="183" y="2584"/>
                      <a:pt x="62" y="2949"/>
                    </a:cubicBezTo>
                    <a:cubicBezTo>
                      <a:pt x="1" y="3101"/>
                      <a:pt x="31" y="3314"/>
                      <a:pt x="153" y="3405"/>
                    </a:cubicBezTo>
                    <a:cubicBezTo>
                      <a:pt x="215" y="3508"/>
                      <a:pt x="305" y="3569"/>
                      <a:pt x="404" y="3569"/>
                    </a:cubicBezTo>
                    <a:cubicBezTo>
                      <a:pt x="451" y="3569"/>
                      <a:pt x="499" y="3556"/>
                      <a:pt x="548" y="3527"/>
                    </a:cubicBezTo>
                    <a:cubicBezTo>
                      <a:pt x="670" y="3496"/>
                      <a:pt x="791" y="3344"/>
                      <a:pt x="852" y="3101"/>
                    </a:cubicBezTo>
                    <a:cubicBezTo>
                      <a:pt x="943" y="2888"/>
                      <a:pt x="974" y="2767"/>
                      <a:pt x="1004" y="2736"/>
                    </a:cubicBezTo>
                    <a:cubicBezTo>
                      <a:pt x="1004" y="2706"/>
                      <a:pt x="1065" y="2645"/>
                      <a:pt x="1065" y="2615"/>
                    </a:cubicBezTo>
                    <a:cubicBezTo>
                      <a:pt x="1065" y="2584"/>
                      <a:pt x="1095" y="2554"/>
                      <a:pt x="1095" y="2493"/>
                    </a:cubicBezTo>
                    <a:cubicBezTo>
                      <a:pt x="1126" y="2463"/>
                      <a:pt x="1126" y="2432"/>
                      <a:pt x="1156" y="2402"/>
                    </a:cubicBezTo>
                    <a:cubicBezTo>
                      <a:pt x="1217" y="2402"/>
                      <a:pt x="1247" y="2341"/>
                      <a:pt x="1247" y="2341"/>
                    </a:cubicBezTo>
                    <a:cubicBezTo>
                      <a:pt x="1247" y="2341"/>
                      <a:pt x="1278" y="2341"/>
                      <a:pt x="1338" y="2402"/>
                    </a:cubicBezTo>
                    <a:cubicBezTo>
                      <a:pt x="1673" y="2706"/>
                      <a:pt x="2159" y="3314"/>
                      <a:pt x="2858" y="4134"/>
                    </a:cubicBezTo>
                    <a:cubicBezTo>
                      <a:pt x="3527" y="5016"/>
                      <a:pt x="4104" y="5624"/>
                      <a:pt x="4499" y="5989"/>
                    </a:cubicBezTo>
                    <a:cubicBezTo>
                      <a:pt x="4560" y="6049"/>
                      <a:pt x="4621" y="6080"/>
                      <a:pt x="4743" y="6080"/>
                    </a:cubicBezTo>
                    <a:cubicBezTo>
                      <a:pt x="4864" y="6080"/>
                      <a:pt x="4925" y="6049"/>
                      <a:pt x="4986" y="5928"/>
                    </a:cubicBezTo>
                    <a:cubicBezTo>
                      <a:pt x="5138" y="5533"/>
                      <a:pt x="5168" y="5320"/>
                      <a:pt x="5077" y="5229"/>
                    </a:cubicBezTo>
                    <a:cubicBezTo>
                      <a:pt x="3679" y="3770"/>
                      <a:pt x="2645" y="2493"/>
                      <a:pt x="2007" y="1551"/>
                    </a:cubicBezTo>
                    <a:lnTo>
                      <a:pt x="2341" y="1217"/>
                    </a:lnTo>
                    <a:cubicBezTo>
                      <a:pt x="2433" y="1186"/>
                      <a:pt x="2524" y="1034"/>
                      <a:pt x="2676" y="791"/>
                    </a:cubicBezTo>
                    <a:cubicBezTo>
                      <a:pt x="2767" y="639"/>
                      <a:pt x="2797" y="517"/>
                      <a:pt x="2767" y="365"/>
                    </a:cubicBezTo>
                    <a:cubicBezTo>
                      <a:pt x="2737" y="213"/>
                      <a:pt x="2645" y="153"/>
                      <a:pt x="2524" y="61"/>
                    </a:cubicBezTo>
                    <a:cubicBezTo>
                      <a:pt x="2524" y="31"/>
                      <a:pt x="2493" y="31"/>
                      <a:pt x="2463" y="31"/>
                    </a:cubicBezTo>
                    <a:cubicBezTo>
                      <a:pt x="2433" y="1"/>
                      <a:pt x="2372" y="1"/>
                      <a:pt x="23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22"/>
              <p:cNvSpPr/>
              <p:nvPr/>
            </p:nvSpPr>
            <p:spPr>
              <a:xfrm>
                <a:off x="2022925" y="4235638"/>
                <a:ext cx="20550" cy="16000"/>
              </a:xfrm>
              <a:custGeom>
                <a:rect b="b" l="l" r="r" t="t"/>
                <a:pathLst>
                  <a:path extrusionOk="0" h="640" w="822">
                    <a:moveTo>
                      <a:pt x="396" y="1"/>
                    </a:moveTo>
                    <a:cubicBezTo>
                      <a:pt x="1" y="1"/>
                      <a:pt x="1" y="639"/>
                      <a:pt x="396" y="639"/>
                    </a:cubicBezTo>
                    <a:cubicBezTo>
                      <a:pt x="821" y="639"/>
                      <a:pt x="821" y="1"/>
                      <a:pt x="396" y="1"/>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22"/>
              <p:cNvSpPr/>
              <p:nvPr/>
            </p:nvSpPr>
            <p:spPr>
              <a:xfrm>
                <a:off x="1853475" y="4878488"/>
                <a:ext cx="22050" cy="12975"/>
              </a:xfrm>
              <a:custGeom>
                <a:rect b="b" l="l" r="r" t="t"/>
                <a:pathLst>
                  <a:path extrusionOk="0" h="519" w="882">
                    <a:moveTo>
                      <a:pt x="574" y="0"/>
                    </a:moveTo>
                    <a:cubicBezTo>
                      <a:pt x="565" y="0"/>
                      <a:pt x="557" y="1"/>
                      <a:pt x="548" y="1"/>
                    </a:cubicBezTo>
                    <a:cubicBezTo>
                      <a:pt x="335" y="1"/>
                      <a:pt x="244" y="1"/>
                      <a:pt x="92" y="123"/>
                    </a:cubicBezTo>
                    <a:cubicBezTo>
                      <a:pt x="0" y="184"/>
                      <a:pt x="0" y="336"/>
                      <a:pt x="92" y="427"/>
                    </a:cubicBezTo>
                    <a:cubicBezTo>
                      <a:pt x="244" y="518"/>
                      <a:pt x="335" y="518"/>
                      <a:pt x="548" y="518"/>
                    </a:cubicBezTo>
                    <a:cubicBezTo>
                      <a:pt x="873" y="518"/>
                      <a:pt x="882" y="0"/>
                      <a:pt x="574" y="0"/>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22"/>
              <p:cNvSpPr/>
              <p:nvPr/>
            </p:nvSpPr>
            <p:spPr>
              <a:xfrm>
                <a:off x="1745575" y="4976538"/>
                <a:ext cx="16725" cy="12950"/>
              </a:xfrm>
              <a:custGeom>
                <a:rect b="b" l="l" r="r" t="t"/>
                <a:pathLst>
                  <a:path extrusionOk="0" h="518" w="669">
                    <a:moveTo>
                      <a:pt x="335" y="0"/>
                    </a:moveTo>
                    <a:cubicBezTo>
                      <a:pt x="0" y="0"/>
                      <a:pt x="0" y="517"/>
                      <a:pt x="335" y="517"/>
                    </a:cubicBezTo>
                    <a:cubicBezTo>
                      <a:pt x="669" y="517"/>
                      <a:pt x="669" y="0"/>
                      <a:pt x="335" y="0"/>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22"/>
              <p:cNvSpPr/>
              <p:nvPr/>
            </p:nvSpPr>
            <p:spPr>
              <a:xfrm>
                <a:off x="1719725" y="4842788"/>
                <a:ext cx="7625" cy="15900"/>
              </a:xfrm>
              <a:custGeom>
                <a:rect b="b" l="l" r="r" t="t"/>
                <a:pathLst>
                  <a:path extrusionOk="0" h="636" w="305">
                    <a:moveTo>
                      <a:pt x="153" y="1"/>
                    </a:moveTo>
                    <a:cubicBezTo>
                      <a:pt x="77" y="1"/>
                      <a:pt x="1" y="62"/>
                      <a:pt x="1" y="183"/>
                    </a:cubicBezTo>
                    <a:lnTo>
                      <a:pt x="1" y="487"/>
                    </a:lnTo>
                    <a:cubicBezTo>
                      <a:pt x="17" y="582"/>
                      <a:pt x="98" y="636"/>
                      <a:pt x="172" y="636"/>
                    </a:cubicBezTo>
                    <a:cubicBezTo>
                      <a:pt x="241" y="636"/>
                      <a:pt x="305" y="589"/>
                      <a:pt x="305" y="487"/>
                    </a:cubicBezTo>
                    <a:lnTo>
                      <a:pt x="305" y="183"/>
                    </a:lnTo>
                    <a:cubicBezTo>
                      <a:pt x="305" y="62"/>
                      <a:pt x="229" y="1"/>
                      <a:pt x="153" y="1"/>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22"/>
              <p:cNvSpPr/>
              <p:nvPr/>
            </p:nvSpPr>
            <p:spPr>
              <a:xfrm>
                <a:off x="3030550" y="4305563"/>
                <a:ext cx="12950" cy="10650"/>
              </a:xfrm>
              <a:custGeom>
                <a:rect b="b" l="l" r="r" t="t"/>
                <a:pathLst>
                  <a:path extrusionOk="0" h="426" w="518">
                    <a:moveTo>
                      <a:pt x="274" y="0"/>
                    </a:moveTo>
                    <a:cubicBezTo>
                      <a:pt x="0" y="31"/>
                      <a:pt x="0" y="426"/>
                      <a:pt x="274" y="426"/>
                    </a:cubicBezTo>
                    <a:cubicBezTo>
                      <a:pt x="517" y="426"/>
                      <a:pt x="517" y="0"/>
                      <a:pt x="274" y="0"/>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22"/>
              <p:cNvSpPr/>
              <p:nvPr/>
            </p:nvSpPr>
            <p:spPr>
              <a:xfrm>
                <a:off x="3149100" y="4373188"/>
                <a:ext cx="17500" cy="12175"/>
              </a:xfrm>
              <a:custGeom>
                <a:rect b="b" l="l" r="r" t="t"/>
                <a:pathLst>
                  <a:path extrusionOk="0" h="487" w="700">
                    <a:moveTo>
                      <a:pt x="334" y="0"/>
                    </a:moveTo>
                    <a:cubicBezTo>
                      <a:pt x="0" y="0"/>
                      <a:pt x="0" y="487"/>
                      <a:pt x="334" y="487"/>
                    </a:cubicBezTo>
                    <a:cubicBezTo>
                      <a:pt x="699" y="487"/>
                      <a:pt x="699" y="0"/>
                      <a:pt x="334" y="0"/>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22"/>
              <p:cNvSpPr/>
              <p:nvPr/>
            </p:nvSpPr>
            <p:spPr>
              <a:xfrm>
                <a:off x="2902125" y="4186263"/>
                <a:ext cx="12175" cy="9125"/>
              </a:xfrm>
              <a:custGeom>
                <a:rect b="b" l="l" r="r" t="t"/>
                <a:pathLst>
                  <a:path extrusionOk="0" h="365" w="487">
                    <a:moveTo>
                      <a:pt x="274" y="0"/>
                    </a:moveTo>
                    <a:cubicBezTo>
                      <a:pt x="31" y="0"/>
                      <a:pt x="0" y="365"/>
                      <a:pt x="274" y="365"/>
                    </a:cubicBezTo>
                    <a:cubicBezTo>
                      <a:pt x="487" y="365"/>
                      <a:pt x="487" y="0"/>
                      <a:pt x="274" y="0"/>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22"/>
              <p:cNvSpPr/>
              <p:nvPr/>
            </p:nvSpPr>
            <p:spPr>
              <a:xfrm>
                <a:off x="2775975" y="4201438"/>
                <a:ext cx="16750" cy="7675"/>
              </a:xfrm>
              <a:custGeom>
                <a:rect b="b" l="l" r="r" t="t"/>
                <a:pathLst>
                  <a:path extrusionOk="0" h="307" w="670">
                    <a:moveTo>
                      <a:pt x="183" y="1"/>
                    </a:moveTo>
                    <a:cubicBezTo>
                      <a:pt x="1" y="1"/>
                      <a:pt x="1" y="305"/>
                      <a:pt x="183" y="305"/>
                    </a:cubicBezTo>
                    <a:lnTo>
                      <a:pt x="487" y="305"/>
                    </a:lnTo>
                    <a:cubicBezTo>
                      <a:pt x="495" y="306"/>
                      <a:pt x="503" y="307"/>
                      <a:pt x="510" y="307"/>
                    </a:cubicBezTo>
                    <a:cubicBezTo>
                      <a:pt x="669" y="307"/>
                      <a:pt x="662" y="1"/>
                      <a:pt x="487" y="1"/>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22"/>
              <p:cNvSpPr/>
              <p:nvPr/>
            </p:nvSpPr>
            <p:spPr>
              <a:xfrm>
                <a:off x="3174175" y="4653588"/>
                <a:ext cx="12925" cy="9900"/>
              </a:xfrm>
              <a:custGeom>
                <a:rect b="b" l="l" r="r" t="t"/>
                <a:pathLst>
                  <a:path extrusionOk="0" h="396" w="517">
                    <a:moveTo>
                      <a:pt x="243" y="0"/>
                    </a:moveTo>
                    <a:cubicBezTo>
                      <a:pt x="0" y="0"/>
                      <a:pt x="0" y="395"/>
                      <a:pt x="243" y="395"/>
                    </a:cubicBezTo>
                    <a:cubicBezTo>
                      <a:pt x="517" y="395"/>
                      <a:pt x="517" y="0"/>
                      <a:pt x="243" y="0"/>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22"/>
              <p:cNvSpPr/>
              <p:nvPr/>
            </p:nvSpPr>
            <p:spPr>
              <a:xfrm>
                <a:off x="3205325" y="5006738"/>
                <a:ext cx="21525" cy="13350"/>
              </a:xfrm>
              <a:custGeom>
                <a:rect b="b" l="l" r="r" t="t"/>
                <a:pathLst>
                  <a:path extrusionOk="0" h="534" w="861">
                    <a:moveTo>
                      <a:pt x="530" y="0"/>
                    </a:moveTo>
                    <a:cubicBezTo>
                      <a:pt x="507" y="0"/>
                      <a:pt x="482" y="3"/>
                      <a:pt x="456" y="8"/>
                    </a:cubicBezTo>
                    <a:cubicBezTo>
                      <a:pt x="335" y="8"/>
                      <a:pt x="274" y="39"/>
                      <a:pt x="183" y="69"/>
                    </a:cubicBezTo>
                    <a:cubicBezTo>
                      <a:pt x="0" y="160"/>
                      <a:pt x="0" y="373"/>
                      <a:pt x="183" y="464"/>
                    </a:cubicBezTo>
                    <a:cubicBezTo>
                      <a:pt x="304" y="495"/>
                      <a:pt x="426" y="525"/>
                      <a:pt x="517" y="525"/>
                    </a:cubicBezTo>
                    <a:cubicBezTo>
                      <a:pt x="540" y="531"/>
                      <a:pt x="561" y="533"/>
                      <a:pt x="580" y="533"/>
                    </a:cubicBezTo>
                    <a:cubicBezTo>
                      <a:pt x="861" y="533"/>
                      <a:pt x="858" y="0"/>
                      <a:pt x="530" y="0"/>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22"/>
              <p:cNvSpPr/>
              <p:nvPr/>
            </p:nvSpPr>
            <p:spPr>
              <a:xfrm>
                <a:off x="3058675" y="5007663"/>
                <a:ext cx="17500" cy="12200"/>
              </a:xfrm>
              <a:custGeom>
                <a:rect b="b" l="l" r="r" t="t"/>
                <a:pathLst>
                  <a:path extrusionOk="0" h="488" w="700">
                    <a:moveTo>
                      <a:pt x="334" y="0"/>
                    </a:moveTo>
                    <a:cubicBezTo>
                      <a:pt x="0" y="0"/>
                      <a:pt x="10" y="488"/>
                      <a:pt x="365" y="488"/>
                    </a:cubicBezTo>
                    <a:cubicBezTo>
                      <a:pt x="699" y="488"/>
                      <a:pt x="699" y="2"/>
                      <a:pt x="365" y="2"/>
                    </a:cubicBezTo>
                    <a:cubicBezTo>
                      <a:pt x="354" y="1"/>
                      <a:pt x="344" y="0"/>
                      <a:pt x="334" y="0"/>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22"/>
              <p:cNvSpPr/>
              <p:nvPr/>
            </p:nvSpPr>
            <p:spPr>
              <a:xfrm>
                <a:off x="2826125" y="5242488"/>
                <a:ext cx="13725" cy="9900"/>
              </a:xfrm>
              <a:custGeom>
                <a:rect b="b" l="l" r="r" t="t"/>
                <a:pathLst>
                  <a:path extrusionOk="0" h="396" w="549">
                    <a:moveTo>
                      <a:pt x="274" y="1"/>
                    </a:moveTo>
                    <a:cubicBezTo>
                      <a:pt x="1" y="1"/>
                      <a:pt x="1" y="396"/>
                      <a:pt x="274" y="396"/>
                    </a:cubicBezTo>
                    <a:cubicBezTo>
                      <a:pt x="548" y="396"/>
                      <a:pt x="548" y="1"/>
                      <a:pt x="274" y="1"/>
                    </a:cubicBezTo>
                    <a:close/>
                  </a:path>
                </a:pathLst>
              </a:custGeom>
              <a:solidFill>
                <a:schemeClr val="accent3"/>
              </a:solidFill>
              <a:ln cap="flat" cmpd="sng" w="9875">
                <a:solidFill>
                  <a:schemeClr val="accent3"/>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95" name="Google Shape;5095;p122"/>
          <p:cNvGrpSpPr/>
          <p:nvPr/>
        </p:nvGrpSpPr>
        <p:grpSpPr>
          <a:xfrm>
            <a:off x="2336225" y="1514076"/>
            <a:ext cx="741466" cy="885105"/>
            <a:chOff x="819000" y="827375"/>
            <a:chExt cx="2929539" cy="3497056"/>
          </a:xfrm>
        </p:grpSpPr>
        <p:sp>
          <p:nvSpPr>
            <p:cNvPr id="5096" name="Google Shape;5096;p122"/>
            <p:cNvSpPr/>
            <p:nvPr/>
          </p:nvSpPr>
          <p:spPr>
            <a:xfrm>
              <a:off x="819000" y="827375"/>
              <a:ext cx="2929539" cy="3497056"/>
            </a:xfrm>
            <a:custGeom>
              <a:rect b="b" l="l" r="r" t="t"/>
              <a:pathLst>
                <a:path extrusionOk="0" h="87772" w="73528">
                  <a:moveTo>
                    <a:pt x="30366" y="9047"/>
                  </a:moveTo>
                  <a:cubicBezTo>
                    <a:pt x="30791" y="9108"/>
                    <a:pt x="31217" y="9260"/>
                    <a:pt x="31642" y="9442"/>
                  </a:cubicBezTo>
                  <a:cubicBezTo>
                    <a:pt x="34500" y="10780"/>
                    <a:pt x="36779" y="13394"/>
                    <a:pt x="38876" y="17771"/>
                  </a:cubicBezTo>
                  <a:cubicBezTo>
                    <a:pt x="39667" y="19442"/>
                    <a:pt x="40335" y="21145"/>
                    <a:pt x="41065" y="22938"/>
                  </a:cubicBezTo>
                  <a:cubicBezTo>
                    <a:pt x="41339" y="23607"/>
                    <a:pt x="41612" y="24275"/>
                    <a:pt x="41855" y="24914"/>
                  </a:cubicBezTo>
                  <a:cubicBezTo>
                    <a:pt x="39576" y="25157"/>
                    <a:pt x="37083" y="25491"/>
                    <a:pt x="34530" y="25826"/>
                  </a:cubicBezTo>
                  <a:cubicBezTo>
                    <a:pt x="32402" y="26129"/>
                    <a:pt x="30305" y="26433"/>
                    <a:pt x="28329" y="26798"/>
                  </a:cubicBezTo>
                  <a:cubicBezTo>
                    <a:pt x="27539" y="24063"/>
                    <a:pt x="26809" y="21418"/>
                    <a:pt x="26779" y="18743"/>
                  </a:cubicBezTo>
                  <a:cubicBezTo>
                    <a:pt x="26749" y="16251"/>
                    <a:pt x="27205" y="11692"/>
                    <a:pt x="30366" y="9047"/>
                  </a:cubicBezTo>
                  <a:close/>
                  <a:moveTo>
                    <a:pt x="56763" y="27225"/>
                  </a:moveTo>
                  <a:lnTo>
                    <a:pt x="56763" y="27225"/>
                  </a:lnTo>
                  <a:cubicBezTo>
                    <a:pt x="56768" y="27233"/>
                    <a:pt x="56774" y="27243"/>
                    <a:pt x="56778" y="27260"/>
                  </a:cubicBezTo>
                  <a:lnTo>
                    <a:pt x="56778" y="27260"/>
                  </a:lnTo>
                  <a:cubicBezTo>
                    <a:pt x="56773" y="27248"/>
                    <a:pt x="56768" y="27237"/>
                    <a:pt x="56763" y="27225"/>
                  </a:cubicBezTo>
                  <a:close/>
                  <a:moveTo>
                    <a:pt x="34328" y="1"/>
                  </a:moveTo>
                  <a:cubicBezTo>
                    <a:pt x="33664" y="1"/>
                    <a:pt x="33000" y="47"/>
                    <a:pt x="32341" y="141"/>
                  </a:cubicBezTo>
                  <a:cubicBezTo>
                    <a:pt x="31004" y="324"/>
                    <a:pt x="29697" y="719"/>
                    <a:pt x="28451" y="1236"/>
                  </a:cubicBezTo>
                  <a:cubicBezTo>
                    <a:pt x="27843" y="1236"/>
                    <a:pt x="27265" y="1296"/>
                    <a:pt x="26657" y="1387"/>
                  </a:cubicBezTo>
                  <a:cubicBezTo>
                    <a:pt x="23922" y="1783"/>
                    <a:pt x="21429" y="2907"/>
                    <a:pt x="19362" y="4670"/>
                  </a:cubicBezTo>
                  <a:cubicBezTo>
                    <a:pt x="15229" y="8226"/>
                    <a:pt x="13071" y="13637"/>
                    <a:pt x="13405" y="19534"/>
                  </a:cubicBezTo>
                  <a:cubicBezTo>
                    <a:pt x="13526" y="21540"/>
                    <a:pt x="13861" y="23485"/>
                    <a:pt x="14378" y="25339"/>
                  </a:cubicBezTo>
                  <a:lnTo>
                    <a:pt x="14286" y="25218"/>
                  </a:lnTo>
                  <a:cubicBezTo>
                    <a:pt x="13518" y="24551"/>
                    <a:pt x="12555" y="24209"/>
                    <a:pt x="11525" y="24209"/>
                  </a:cubicBezTo>
                  <a:cubicBezTo>
                    <a:pt x="11333" y="24209"/>
                    <a:pt x="11139" y="24221"/>
                    <a:pt x="10943" y="24245"/>
                  </a:cubicBezTo>
                  <a:cubicBezTo>
                    <a:pt x="10396" y="24306"/>
                    <a:pt x="9940" y="24458"/>
                    <a:pt x="9514" y="24701"/>
                  </a:cubicBezTo>
                  <a:cubicBezTo>
                    <a:pt x="9575" y="24336"/>
                    <a:pt x="9605" y="24002"/>
                    <a:pt x="9514" y="23637"/>
                  </a:cubicBezTo>
                  <a:cubicBezTo>
                    <a:pt x="9423" y="22786"/>
                    <a:pt x="8998" y="21996"/>
                    <a:pt x="8390" y="21449"/>
                  </a:cubicBezTo>
                  <a:cubicBezTo>
                    <a:pt x="7759" y="20919"/>
                    <a:pt x="6983" y="20620"/>
                    <a:pt x="6146" y="20620"/>
                  </a:cubicBezTo>
                  <a:cubicBezTo>
                    <a:pt x="5974" y="20620"/>
                    <a:pt x="5800" y="20632"/>
                    <a:pt x="5624" y="20658"/>
                  </a:cubicBezTo>
                  <a:cubicBezTo>
                    <a:pt x="4590" y="20810"/>
                    <a:pt x="3709" y="21357"/>
                    <a:pt x="3192" y="22178"/>
                  </a:cubicBezTo>
                  <a:cubicBezTo>
                    <a:pt x="2736" y="22908"/>
                    <a:pt x="2523" y="23728"/>
                    <a:pt x="2645" y="24579"/>
                  </a:cubicBezTo>
                  <a:cubicBezTo>
                    <a:pt x="2896" y="26368"/>
                    <a:pt x="4356" y="27618"/>
                    <a:pt x="6102" y="27618"/>
                  </a:cubicBezTo>
                  <a:cubicBezTo>
                    <a:pt x="6255" y="27618"/>
                    <a:pt x="6410" y="27608"/>
                    <a:pt x="6566" y="27588"/>
                  </a:cubicBezTo>
                  <a:cubicBezTo>
                    <a:pt x="6870" y="27528"/>
                    <a:pt x="7143" y="27467"/>
                    <a:pt x="7447" y="27345"/>
                  </a:cubicBezTo>
                  <a:lnTo>
                    <a:pt x="7447" y="27345"/>
                  </a:lnTo>
                  <a:cubicBezTo>
                    <a:pt x="7326" y="27892"/>
                    <a:pt x="7295" y="28440"/>
                    <a:pt x="7356" y="29047"/>
                  </a:cubicBezTo>
                  <a:cubicBezTo>
                    <a:pt x="7508" y="30111"/>
                    <a:pt x="7994" y="31084"/>
                    <a:pt x="8754" y="31722"/>
                  </a:cubicBezTo>
                  <a:cubicBezTo>
                    <a:pt x="9523" y="32388"/>
                    <a:pt x="10486" y="32731"/>
                    <a:pt x="11516" y="32731"/>
                  </a:cubicBezTo>
                  <a:cubicBezTo>
                    <a:pt x="11708" y="32731"/>
                    <a:pt x="11902" y="32719"/>
                    <a:pt x="12098" y="32695"/>
                  </a:cubicBezTo>
                  <a:cubicBezTo>
                    <a:pt x="12675" y="32634"/>
                    <a:pt x="13223" y="32452"/>
                    <a:pt x="13678" y="32178"/>
                  </a:cubicBezTo>
                  <a:lnTo>
                    <a:pt x="13678" y="32178"/>
                  </a:lnTo>
                  <a:cubicBezTo>
                    <a:pt x="13435" y="33060"/>
                    <a:pt x="13283" y="34367"/>
                    <a:pt x="13283" y="36646"/>
                  </a:cubicBezTo>
                  <a:cubicBezTo>
                    <a:pt x="12949" y="36403"/>
                    <a:pt x="12645" y="36038"/>
                    <a:pt x="12463" y="35674"/>
                  </a:cubicBezTo>
                  <a:lnTo>
                    <a:pt x="12037" y="34792"/>
                  </a:lnTo>
                  <a:cubicBezTo>
                    <a:pt x="11603" y="33923"/>
                    <a:pt x="10708" y="33370"/>
                    <a:pt x="9720" y="33370"/>
                  </a:cubicBezTo>
                  <a:cubicBezTo>
                    <a:pt x="9602" y="33370"/>
                    <a:pt x="9482" y="33378"/>
                    <a:pt x="9362" y="33394"/>
                  </a:cubicBezTo>
                  <a:cubicBezTo>
                    <a:pt x="8663" y="33516"/>
                    <a:pt x="7994" y="33880"/>
                    <a:pt x="7599" y="34488"/>
                  </a:cubicBezTo>
                  <a:cubicBezTo>
                    <a:pt x="7599" y="34367"/>
                    <a:pt x="7599" y="34276"/>
                    <a:pt x="7539" y="34154"/>
                  </a:cubicBezTo>
                  <a:cubicBezTo>
                    <a:pt x="7447" y="33303"/>
                    <a:pt x="7022" y="32513"/>
                    <a:pt x="6414" y="31996"/>
                  </a:cubicBezTo>
                  <a:cubicBezTo>
                    <a:pt x="5783" y="31441"/>
                    <a:pt x="4984" y="31137"/>
                    <a:pt x="4157" y="31137"/>
                  </a:cubicBezTo>
                  <a:cubicBezTo>
                    <a:pt x="3988" y="31137"/>
                    <a:pt x="3818" y="31149"/>
                    <a:pt x="3648" y="31175"/>
                  </a:cubicBezTo>
                  <a:cubicBezTo>
                    <a:pt x="2614" y="31327"/>
                    <a:pt x="1733" y="31874"/>
                    <a:pt x="1216" y="32695"/>
                  </a:cubicBezTo>
                  <a:cubicBezTo>
                    <a:pt x="760" y="33424"/>
                    <a:pt x="548" y="34276"/>
                    <a:pt x="669" y="35096"/>
                  </a:cubicBezTo>
                  <a:cubicBezTo>
                    <a:pt x="919" y="36872"/>
                    <a:pt x="2359" y="38141"/>
                    <a:pt x="4087" y="38141"/>
                  </a:cubicBezTo>
                  <a:cubicBezTo>
                    <a:pt x="4252" y="38141"/>
                    <a:pt x="4420" y="38129"/>
                    <a:pt x="4590" y="38105"/>
                  </a:cubicBezTo>
                  <a:cubicBezTo>
                    <a:pt x="5532" y="37984"/>
                    <a:pt x="6323" y="37497"/>
                    <a:pt x="6870" y="36768"/>
                  </a:cubicBezTo>
                  <a:lnTo>
                    <a:pt x="6870" y="36768"/>
                  </a:lnTo>
                  <a:cubicBezTo>
                    <a:pt x="6687" y="37315"/>
                    <a:pt x="6323" y="37801"/>
                    <a:pt x="5867" y="38136"/>
                  </a:cubicBezTo>
                  <a:cubicBezTo>
                    <a:pt x="5107" y="38713"/>
                    <a:pt x="4742" y="39656"/>
                    <a:pt x="4864" y="40567"/>
                  </a:cubicBezTo>
                  <a:cubicBezTo>
                    <a:pt x="4894" y="40902"/>
                    <a:pt x="5016" y="41206"/>
                    <a:pt x="5168" y="41479"/>
                  </a:cubicBezTo>
                  <a:cubicBezTo>
                    <a:pt x="4438" y="41814"/>
                    <a:pt x="3861" y="42513"/>
                    <a:pt x="3709" y="43333"/>
                  </a:cubicBezTo>
                  <a:lnTo>
                    <a:pt x="3405" y="44823"/>
                  </a:lnTo>
                  <a:cubicBezTo>
                    <a:pt x="3101" y="46282"/>
                    <a:pt x="2310" y="47558"/>
                    <a:pt x="1125" y="48440"/>
                  </a:cubicBezTo>
                  <a:cubicBezTo>
                    <a:pt x="365" y="49017"/>
                    <a:pt x="0" y="49960"/>
                    <a:pt x="92" y="50871"/>
                  </a:cubicBezTo>
                  <a:cubicBezTo>
                    <a:pt x="213" y="51814"/>
                    <a:pt x="851" y="52604"/>
                    <a:pt x="1733" y="52969"/>
                  </a:cubicBezTo>
                  <a:cubicBezTo>
                    <a:pt x="3101" y="53486"/>
                    <a:pt x="4256" y="54519"/>
                    <a:pt x="4924" y="55796"/>
                  </a:cubicBezTo>
                  <a:lnTo>
                    <a:pt x="5624" y="57163"/>
                  </a:lnTo>
                  <a:cubicBezTo>
                    <a:pt x="6058" y="58060"/>
                    <a:pt x="6954" y="58616"/>
                    <a:pt x="7920" y="58616"/>
                  </a:cubicBezTo>
                  <a:cubicBezTo>
                    <a:pt x="8035" y="58616"/>
                    <a:pt x="8151" y="58608"/>
                    <a:pt x="8268" y="58592"/>
                  </a:cubicBezTo>
                  <a:cubicBezTo>
                    <a:pt x="9362" y="58440"/>
                    <a:pt x="10244" y="57589"/>
                    <a:pt x="10487" y="56525"/>
                  </a:cubicBezTo>
                  <a:lnTo>
                    <a:pt x="10791" y="55036"/>
                  </a:lnTo>
                  <a:cubicBezTo>
                    <a:pt x="11095" y="53607"/>
                    <a:pt x="11885" y="52300"/>
                    <a:pt x="13071" y="51449"/>
                  </a:cubicBezTo>
                  <a:cubicBezTo>
                    <a:pt x="13830" y="50871"/>
                    <a:pt x="14195" y="49929"/>
                    <a:pt x="14074" y="49017"/>
                  </a:cubicBezTo>
                  <a:cubicBezTo>
                    <a:pt x="13982" y="48045"/>
                    <a:pt x="13314" y="47254"/>
                    <a:pt x="12463" y="46920"/>
                  </a:cubicBezTo>
                  <a:cubicBezTo>
                    <a:pt x="12007" y="46768"/>
                    <a:pt x="11581" y="46525"/>
                    <a:pt x="11186" y="46282"/>
                  </a:cubicBezTo>
                  <a:cubicBezTo>
                    <a:pt x="12250" y="46069"/>
                    <a:pt x="13101" y="45279"/>
                    <a:pt x="13283" y="44215"/>
                  </a:cubicBezTo>
                  <a:lnTo>
                    <a:pt x="13466" y="43273"/>
                  </a:lnTo>
                  <a:cubicBezTo>
                    <a:pt x="13526" y="43151"/>
                    <a:pt x="13526" y="43090"/>
                    <a:pt x="13557" y="42969"/>
                  </a:cubicBezTo>
                  <a:cubicBezTo>
                    <a:pt x="13739" y="45522"/>
                    <a:pt x="14043" y="48197"/>
                    <a:pt x="14438" y="50932"/>
                  </a:cubicBezTo>
                  <a:cubicBezTo>
                    <a:pt x="14773" y="53273"/>
                    <a:pt x="15137" y="55796"/>
                    <a:pt x="15654" y="58318"/>
                  </a:cubicBezTo>
                  <a:cubicBezTo>
                    <a:pt x="15478" y="58265"/>
                    <a:pt x="15280" y="58233"/>
                    <a:pt x="15081" y="58233"/>
                  </a:cubicBezTo>
                  <a:cubicBezTo>
                    <a:pt x="14937" y="58233"/>
                    <a:pt x="14791" y="58250"/>
                    <a:pt x="14651" y="58288"/>
                  </a:cubicBezTo>
                  <a:cubicBezTo>
                    <a:pt x="14621" y="58288"/>
                    <a:pt x="14530" y="58288"/>
                    <a:pt x="14499" y="58318"/>
                  </a:cubicBezTo>
                  <a:lnTo>
                    <a:pt x="8146" y="59565"/>
                  </a:lnTo>
                  <a:cubicBezTo>
                    <a:pt x="7478" y="59717"/>
                    <a:pt x="6870" y="60112"/>
                    <a:pt x="6475" y="60720"/>
                  </a:cubicBezTo>
                  <a:cubicBezTo>
                    <a:pt x="6110" y="61267"/>
                    <a:pt x="5988" y="61996"/>
                    <a:pt x="6140" y="62695"/>
                  </a:cubicBezTo>
                  <a:lnTo>
                    <a:pt x="6627" y="64823"/>
                  </a:lnTo>
                  <a:cubicBezTo>
                    <a:pt x="6718" y="65127"/>
                    <a:pt x="6839" y="65370"/>
                    <a:pt x="6991" y="65644"/>
                  </a:cubicBezTo>
                  <a:cubicBezTo>
                    <a:pt x="6991" y="65948"/>
                    <a:pt x="7022" y="66252"/>
                    <a:pt x="7083" y="66556"/>
                  </a:cubicBezTo>
                  <a:lnTo>
                    <a:pt x="7842" y="68987"/>
                  </a:lnTo>
                  <a:cubicBezTo>
                    <a:pt x="8086" y="69686"/>
                    <a:pt x="8542" y="70203"/>
                    <a:pt x="9149" y="70507"/>
                  </a:cubicBezTo>
                  <a:lnTo>
                    <a:pt x="9149" y="70841"/>
                  </a:lnTo>
                  <a:cubicBezTo>
                    <a:pt x="9149" y="71297"/>
                    <a:pt x="9180" y="71814"/>
                    <a:pt x="9301" y="72270"/>
                  </a:cubicBezTo>
                  <a:cubicBezTo>
                    <a:pt x="9423" y="72756"/>
                    <a:pt x="9605" y="73212"/>
                    <a:pt x="9818" y="73668"/>
                  </a:cubicBezTo>
                  <a:cubicBezTo>
                    <a:pt x="10092" y="74124"/>
                    <a:pt x="10396" y="74580"/>
                    <a:pt x="10730" y="74914"/>
                  </a:cubicBezTo>
                  <a:cubicBezTo>
                    <a:pt x="11095" y="75310"/>
                    <a:pt x="11460" y="75613"/>
                    <a:pt x="11885" y="75857"/>
                  </a:cubicBezTo>
                  <a:cubicBezTo>
                    <a:pt x="12311" y="76130"/>
                    <a:pt x="12767" y="76313"/>
                    <a:pt x="13223" y="76465"/>
                  </a:cubicBezTo>
                  <a:cubicBezTo>
                    <a:pt x="13526" y="76556"/>
                    <a:pt x="13830" y="76617"/>
                    <a:pt x="14134" y="76677"/>
                  </a:cubicBezTo>
                  <a:cubicBezTo>
                    <a:pt x="14074" y="76738"/>
                    <a:pt x="14013" y="76769"/>
                    <a:pt x="13982" y="76860"/>
                  </a:cubicBezTo>
                  <a:cubicBezTo>
                    <a:pt x="13557" y="77376"/>
                    <a:pt x="13374" y="78106"/>
                    <a:pt x="13466" y="78805"/>
                  </a:cubicBezTo>
                  <a:cubicBezTo>
                    <a:pt x="13557" y="79474"/>
                    <a:pt x="13922" y="80082"/>
                    <a:pt x="14469" y="80507"/>
                  </a:cubicBezTo>
                  <a:lnTo>
                    <a:pt x="16262" y="81875"/>
                  </a:lnTo>
                  <a:cubicBezTo>
                    <a:pt x="16689" y="82231"/>
                    <a:pt x="17209" y="82401"/>
                    <a:pt x="17734" y="82401"/>
                  </a:cubicBezTo>
                  <a:cubicBezTo>
                    <a:pt x="17882" y="82401"/>
                    <a:pt x="18030" y="82388"/>
                    <a:pt x="18177" y="82361"/>
                  </a:cubicBezTo>
                  <a:cubicBezTo>
                    <a:pt x="18603" y="82301"/>
                    <a:pt x="19028" y="82149"/>
                    <a:pt x="19362" y="81875"/>
                  </a:cubicBezTo>
                  <a:lnTo>
                    <a:pt x="19362" y="81875"/>
                  </a:lnTo>
                  <a:cubicBezTo>
                    <a:pt x="19332" y="82331"/>
                    <a:pt x="19393" y="82787"/>
                    <a:pt x="19606" y="83212"/>
                  </a:cubicBezTo>
                  <a:cubicBezTo>
                    <a:pt x="19910" y="83851"/>
                    <a:pt x="20457" y="84367"/>
                    <a:pt x="21186" y="84580"/>
                  </a:cubicBezTo>
                  <a:lnTo>
                    <a:pt x="24773" y="85674"/>
                  </a:lnTo>
                  <a:cubicBezTo>
                    <a:pt x="25107" y="86009"/>
                    <a:pt x="25533" y="86252"/>
                    <a:pt x="25989" y="86404"/>
                  </a:cubicBezTo>
                  <a:lnTo>
                    <a:pt x="28360" y="87012"/>
                  </a:lnTo>
                  <a:cubicBezTo>
                    <a:pt x="28585" y="87049"/>
                    <a:pt x="28787" y="87075"/>
                    <a:pt x="28988" y="87075"/>
                  </a:cubicBezTo>
                  <a:cubicBezTo>
                    <a:pt x="29112" y="87075"/>
                    <a:pt x="29235" y="87065"/>
                    <a:pt x="29363" y="87042"/>
                  </a:cubicBezTo>
                  <a:lnTo>
                    <a:pt x="29423" y="87042"/>
                  </a:lnTo>
                  <a:cubicBezTo>
                    <a:pt x="29788" y="87194"/>
                    <a:pt x="30153" y="87316"/>
                    <a:pt x="30548" y="87316"/>
                  </a:cubicBezTo>
                  <a:lnTo>
                    <a:pt x="32980" y="87377"/>
                  </a:lnTo>
                  <a:cubicBezTo>
                    <a:pt x="33132" y="87377"/>
                    <a:pt x="33284" y="87377"/>
                    <a:pt x="33375" y="87346"/>
                  </a:cubicBezTo>
                  <a:cubicBezTo>
                    <a:pt x="33436" y="87346"/>
                    <a:pt x="33496" y="87316"/>
                    <a:pt x="33527" y="87316"/>
                  </a:cubicBezTo>
                  <a:cubicBezTo>
                    <a:pt x="33679" y="87346"/>
                    <a:pt x="33831" y="87377"/>
                    <a:pt x="33952" y="87468"/>
                  </a:cubicBezTo>
                  <a:cubicBezTo>
                    <a:pt x="34226" y="87529"/>
                    <a:pt x="34500" y="87620"/>
                    <a:pt x="34743" y="87650"/>
                  </a:cubicBezTo>
                  <a:cubicBezTo>
                    <a:pt x="35138" y="87711"/>
                    <a:pt x="35472" y="87772"/>
                    <a:pt x="35807" y="87772"/>
                  </a:cubicBezTo>
                  <a:cubicBezTo>
                    <a:pt x="36110" y="87772"/>
                    <a:pt x="36384" y="87711"/>
                    <a:pt x="36658" y="87681"/>
                  </a:cubicBezTo>
                  <a:cubicBezTo>
                    <a:pt x="36992" y="87650"/>
                    <a:pt x="37326" y="87559"/>
                    <a:pt x="37691" y="87468"/>
                  </a:cubicBezTo>
                  <a:cubicBezTo>
                    <a:pt x="38177" y="87316"/>
                    <a:pt x="38633" y="87073"/>
                    <a:pt x="39059" y="86799"/>
                  </a:cubicBezTo>
                  <a:cubicBezTo>
                    <a:pt x="39479" y="87120"/>
                    <a:pt x="39979" y="87281"/>
                    <a:pt x="40510" y="87281"/>
                  </a:cubicBezTo>
                  <a:cubicBezTo>
                    <a:pt x="40633" y="87281"/>
                    <a:pt x="40757" y="87272"/>
                    <a:pt x="40883" y="87255"/>
                  </a:cubicBezTo>
                  <a:lnTo>
                    <a:pt x="40943" y="87255"/>
                  </a:lnTo>
                  <a:lnTo>
                    <a:pt x="42950" y="86921"/>
                  </a:lnTo>
                  <a:cubicBezTo>
                    <a:pt x="43375" y="86860"/>
                    <a:pt x="43709" y="86708"/>
                    <a:pt x="44074" y="86465"/>
                  </a:cubicBezTo>
                  <a:cubicBezTo>
                    <a:pt x="44361" y="86575"/>
                    <a:pt x="44679" y="86653"/>
                    <a:pt x="45006" y="86653"/>
                  </a:cubicBezTo>
                  <a:cubicBezTo>
                    <a:pt x="45130" y="86653"/>
                    <a:pt x="45256" y="86642"/>
                    <a:pt x="45381" y="86617"/>
                  </a:cubicBezTo>
                  <a:cubicBezTo>
                    <a:pt x="45503" y="86617"/>
                    <a:pt x="45594" y="86586"/>
                    <a:pt x="45685" y="86556"/>
                  </a:cubicBezTo>
                  <a:lnTo>
                    <a:pt x="47661" y="86009"/>
                  </a:lnTo>
                  <a:cubicBezTo>
                    <a:pt x="48178" y="85887"/>
                    <a:pt x="48573" y="85583"/>
                    <a:pt x="48937" y="85249"/>
                  </a:cubicBezTo>
                  <a:cubicBezTo>
                    <a:pt x="49120" y="85279"/>
                    <a:pt x="49272" y="85279"/>
                    <a:pt x="49454" y="85340"/>
                  </a:cubicBezTo>
                  <a:cubicBezTo>
                    <a:pt x="49599" y="85351"/>
                    <a:pt x="49743" y="85358"/>
                    <a:pt x="49888" y="85358"/>
                  </a:cubicBezTo>
                  <a:cubicBezTo>
                    <a:pt x="50139" y="85358"/>
                    <a:pt x="50389" y="85337"/>
                    <a:pt x="50640" y="85279"/>
                  </a:cubicBezTo>
                  <a:cubicBezTo>
                    <a:pt x="50944" y="85249"/>
                    <a:pt x="51278" y="85188"/>
                    <a:pt x="51582" y="85067"/>
                  </a:cubicBezTo>
                  <a:cubicBezTo>
                    <a:pt x="51825" y="84975"/>
                    <a:pt x="52038" y="84915"/>
                    <a:pt x="52281" y="84793"/>
                  </a:cubicBezTo>
                  <a:cubicBezTo>
                    <a:pt x="52494" y="84671"/>
                    <a:pt x="52737" y="84580"/>
                    <a:pt x="52919" y="84459"/>
                  </a:cubicBezTo>
                  <a:cubicBezTo>
                    <a:pt x="53102" y="84337"/>
                    <a:pt x="53284" y="84215"/>
                    <a:pt x="53497" y="84063"/>
                  </a:cubicBezTo>
                  <a:cubicBezTo>
                    <a:pt x="53710" y="83911"/>
                    <a:pt x="53892" y="83729"/>
                    <a:pt x="54105" y="83577"/>
                  </a:cubicBezTo>
                  <a:cubicBezTo>
                    <a:pt x="54561" y="83152"/>
                    <a:pt x="54804" y="82544"/>
                    <a:pt x="54895" y="81936"/>
                  </a:cubicBezTo>
                  <a:cubicBezTo>
                    <a:pt x="55229" y="82240"/>
                    <a:pt x="55655" y="82483"/>
                    <a:pt x="56080" y="82604"/>
                  </a:cubicBezTo>
                  <a:cubicBezTo>
                    <a:pt x="56259" y="82640"/>
                    <a:pt x="56437" y="82655"/>
                    <a:pt x="56621" y="82655"/>
                  </a:cubicBezTo>
                  <a:cubicBezTo>
                    <a:pt x="56751" y="82655"/>
                    <a:pt x="56884" y="82647"/>
                    <a:pt x="57023" y="82635"/>
                  </a:cubicBezTo>
                  <a:cubicBezTo>
                    <a:pt x="57387" y="82604"/>
                    <a:pt x="57783" y="82452"/>
                    <a:pt x="58117" y="82209"/>
                  </a:cubicBezTo>
                  <a:lnTo>
                    <a:pt x="59819" y="81085"/>
                  </a:lnTo>
                  <a:cubicBezTo>
                    <a:pt x="60579" y="80568"/>
                    <a:pt x="61005" y="79717"/>
                    <a:pt x="60974" y="78835"/>
                  </a:cubicBezTo>
                  <a:cubicBezTo>
                    <a:pt x="61126" y="78835"/>
                    <a:pt x="61309" y="78805"/>
                    <a:pt x="61460" y="78805"/>
                  </a:cubicBezTo>
                  <a:cubicBezTo>
                    <a:pt x="61734" y="78744"/>
                    <a:pt x="62008" y="78714"/>
                    <a:pt x="62251" y="78653"/>
                  </a:cubicBezTo>
                  <a:cubicBezTo>
                    <a:pt x="62707" y="78531"/>
                    <a:pt x="63163" y="78349"/>
                    <a:pt x="63558" y="78076"/>
                  </a:cubicBezTo>
                  <a:cubicBezTo>
                    <a:pt x="63983" y="77802"/>
                    <a:pt x="64378" y="77498"/>
                    <a:pt x="64743" y="77164"/>
                  </a:cubicBezTo>
                  <a:cubicBezTo>
                    <a:pt x="65108" y="76769"/>
                    <a:pt x="65412" y="76373"/>
                    <a:pt x="65685" y="75917"/>
                  </a:cubicBezTo>
                  <a:cubicBezTo>
                    <a:pt x="65898" y="75462"/>
                    <a:pt x="66111" y="75006"/>
                    <a:pt x="66263" y="74550"/>
                  </a:cubicBezTo>
                  <a:lnTo>
                    <a:pt x="66354" y="74550"/>
                  </a:lnTo>
                  <a:cubicBezTo>
                    <a:pt x="67084" y="74428"/>
                    <a:pt x="67722" y="74033"/>
                    <a:pt x="68178" y="73395"/>
                  </a:cubicBezTo>
                  <a:cubicBezTo>
                    <a:pt x="68300" y="73243"/>
                    <a:pt x="68421" y="73060"/>
                    <a:pt x="68482" y="72908"/>
                  </a:cubicBezTo>
                  <a:cubicBezTo>
                    <a:pt x="68603" y="72756"/>
                    <a:pt x="68695" y="72574"/>
                    <a:pt x="68786" y="72422"/>
                  </a:cubicBezTo>
                  <a:cubicBezTo>
                    <a:pt x="69059" y="71966"/>
                    <a:pt x="69242" y="71449"/>
                    <a:pt x="69455" y="70963"/>
                  </a:cubicBezTo>
                  <a:cubicBezTo>
                    <a:pt x="69637" y="70446"/>
                    <a:pt x="69759" y="69899"/>
                    <a:pt x="69819" y="69382"/>
                  </a:cubicBezTo>
                  <a:cubicBezTo>
                    <a:pt x="69850" y="69139"/>
                    <a:pt x="69850" y="68926"/>
                    <a:pt x="69910" y="68683"/>
                  </a:cubicBezTo>
                  <a:cubicBezTo>
                    <a:pt x="70458" y="68379"/>
                    <a:pt x="70914" y="67863"/>
                    <a:pt x="71157" y="67255"/>
                  </a:cubicBezTo>
                  <a:lnTo>
                    <a:pt x="71947" y="64884"/>
                  </a:lnTo>
                  <a:cubicBezTo>
                    <a:pt x="72069" y="64549"/>
                    <a:pt x="72099" y="64185"/>
                    <a:pt x="72069" y="63820"/>
                  </a:cubicBezTo>
                  <a:cubicBezTo>
                    <a:pt x="72251" y="63516"/>
                    <a:pt x="72403" y="63151"/>
                    <a:pt x="72433" y="62756"/>
                  </a:cubicBezTo>
                  <a:lnTo>
                    <a:pt x="72707" y="60385"/>
                  </a:lnTo>
                  <a:cubicBezTo>
                    <a:pt x="73102" y="59929"/>
                    <a:pt x="73284" y="59382"/>
                    <a:pt x="73315" y="58805"/>
                  </a:cubicBezTo>
                  <a:lnTo>
                    <a:pt x="73406" y="56525"/>
                  </a:lnTo>
                  <a:cubicBezTo>
                    <a:pt x="73436" y="55674"/>
                    <a:pt x="73011" y="54853"/>
                    <a:pt x="72342" y="54367"/>
                  </a:cubicBezTo>
                  <a:cubicBezTo>
                    <a:pt x="72433" y="54245"/>
                    <a:pt x="72555" y="54154"/>
                    <a:pt x="72646" y="54002"/>
                  </a:cubicBezTo>
                  <a:cubicBezTo>
                    <a:pt x="73072" y="53486"/>
                    <a:pt x="73254" y="53121"/>
                    <a:pt x="73345" y="52665"/>
                  </a:cubicBezTo>
                  <a:cubicBezTo>
                    <a:pt x="73467" y="52209"/>
                    <a:pt x="73528" y="51753"/>
                    <a:pt x="73436" y="51267"/>
                  </a:cubicBezTo>
                  <a:cubicBezTo>
                    <a:pt x="73345" y="50780"/>
                    <a:pt x="73224" y="50355"/>
                    <a:pt x="72980" y="49929"/>
                  </a:cubicBezTo>
                  <a:cubicBezTo>
                    <a:pt x="72768" y="49534"/>
                    <a:pt x="72433" y="49200"/>
                    <a:pt x="72099" y="48896"/>
                  </a:cubicBezTo>
                  <a:cubicBezTo>
                    <a:pt x="71765" y="48592"/>
                    <a:pt x="71339" y="48409"/>
                    <a:pt x="70944" y="48257"/>
                  </a:cubicBezTo>
                  <a:cubicBezTo>
                    <a:pt x="70561" y="48145"/>
                    <a:pt x="70194" y="48082"/>
                    <a:pt x="69820" y="48082"/>
                  </a:cubicBezTo>
                  <a:cubicBezTo>
                    <a:pt x="69689" y="48082"/>
                    <a:pt x="69558" y="48090"/>
                    <a:pt x="69424" y="48105"/>
                  </a:cubicBezTo>
                  <a:lnTo>
                    <a:pt x="69363" y="48105"/>
                  </a:lnTo>
                  <a:cubicBezTo>
                    <a:pt x="69059" y="48136"/>
                    <a:pt x="68755" y="48197"/>
                    <a:pt x="68512" y="48318"/>
                  </a:cubicBezTo>
                  <a:lnTo>
                    <a:pt x="68239" y="48318"/>
                  </a:lnTo>
                  <a:lnTo>
                    <a:pt x="63406" y="48561"/>
                  </a:lnTo>
                  <a:cubicBezTo>
                    <a:pt x="63345" y="48561"/>
                    <a:pt x="63254" y="48561"/>
                    <a:pt x="63193" y="48592"/>
                  </a:cubicBezTo>
                  <a:cubicBezTo>
                    <a:pt x="62524" y="48683"/>
                    <a:pt x="61977" y="49017"/>
                    <a:pt x="61552" y="49504"/>
                  </a:cubicBezTo>
                  <a:cubicBezTo>
                    <a:pt x="61430" y="49656"/>
                    <a:pt x="61309" y="49777"/>
                    <a:pt x="61248" y="49929"/>
                  </a:cubicBezTo>
                  <a:cubicBezTo>
                    <a:pt x="61065" y="48075"/>
                    <a:pt x="60822" y="46191"/>
                    <a:pt x="60609" y="44488"/>
                  </a:cubicBezTo>
                  <a:cubicBezTo>
                    <a:pt x="60457" y="43303"/>
                    <a:pt x="60245" y="42148"/>
                    <a:pt x="60062" y="40993"/>
                  </a:cubicBezTo>
                  <a:lnTo>
                    <a:pt x="60062" y="40993"/>
                  </a:lnTo>
                  <a:cubicBezTo>
                    <a:pt x="60549" y="41236"/>
                    <a:pt x="61096" y="41327"/>
                    <a:pt x="61612" y="41327"/>
                  </a:cubicBezTo>
                  <a:cubicBezTo>
                    <a:pt x="61521" y="41753"/>
                    <a:pt x="61521" y="42209"/>
                    <a:pt x="61552" y="42634"/>
                  </a:cubicBezTo>
                  <a:cubicBezTo>
                    <a:pt x="61801" y="44407"/>
                    <a:pt x="63236" y="45649"/>
                    <a:pt x="64961" y="45649"/>
                  </a:cubicBezTo>
                  <a:cubicBezTo>
                    <a:pt x="65129" y="45649"/>
                    <a:pt x="65300" y="45637"/>
                    <a:pt x="65473" y="45613"/>
                  </a:cubicBezTo>
                  <a:cubicBezTo>
                    <a:pt x="67388" y="45370"/>
                    <a:pt x="68695" y="43607"/>
                    <a:pt x="68421" y="41662"/>
                  </a:cubicBezTo>
                  <a:cubicBezTo>
                    <a:pt x="68300" y="40841"/>
                    <a:pt x="67874" y="40051"/>
                    <a:pt x="67266" y="39504"/>
                  </a:cubicBezTo>
                  <a:cubicBezTo>
                    <a:pt x="66810" y="39139"/>
                    <a:pt x="66293" y="38865"/>
                    <a:pt x="65685" y="38744"/>
                  </a:cubicBezTo>
                  <a:cubicBezTo>
                    <a:pt x="65959" y="38075"/>
                    <a:pt x="66050" y="37315"/>
                    <a:pt x="65959" y="36494"/>
                  </a:cubicBezTo>
                  <a:cubicBezTo>
                    <a:pt x="65807" y="35461"/>
                    <a:pt x="65290" y="34488"/>
                    <a:pt x="64530" y="33850"/>
                  </a:cubicBezTo>
                  <a:cubicBezTo>
                    <a:pt x="63754" y="33177"/>
                    <a:pt x="62802" y="32813"/>
                    <a:pt x="61749" y="32813"/>
                  </a:cubicBezTo>
                  <a:cubicBezTo>
                    <a:pt x="61565" y="32813"/>
                    <a:pt x="61377" y="32824"/>
                    <a:pt x="61187" y="32847"/>
                  </a:cubicBezTo>
                  <a:cubicBezTo>
                    <a:pt x="60214" y="32999"/>
                    <a:pt x="59394" y="33424"/>
                    <a:pt x="58725" y="34063"/>
                  </a:cubicBezTo>
                  <a:cubicBezTo>
                    <a:pt x="58634" y="33516"/>
                    <a:pt x="58451" y="32938"/>
                    <a:pt x="58360" y="32421"/>
                  </a:cubicBezTo>
                  <a:cubicBezTo>
                    <a:pt x="57782" y="29995"/>
                    <a:pt x="57259" y="28419"/>
                    <a:pt x="56818" y="27356"/>
                  </a:cubicBezTo>
                  <a:lnTo>
                    <a:pt x="56818" y="27356"/>
                  </a:lnTo>
                  <a:lnTo>
                    <a:pt x="57235" y="28136"/>
                  </a:lnTo>
                  <a:cubicBezTo>
                    <a:pt x="57697" y="29032"/>
                    <a:pt x="58596" y="29588"/>
                    <a:pt x="59562" y="29588"/>
                  </a:cubicBezTo>
                  <a:cubicBezTo>
                    <a:pt x="59678" y="29588"/>
                    <a:pt x="59794" y="29580"/>
                    <a:pt x="59910" y="29564"/>
                  </a:cubicBezTo>
                  <a:cubicBezTo>
                    <a:pt x="61005" y="29412"/>
                    <a:pt x="61886" y="28561"/>
                    <a:pt x="62099" y="27497"/>
                  </a:cubicBezTo>
                  <a:lnTo>
                    <a:pt x="62312" y="26555"/>
                  </a:lnTo>
                  <a:cubicBezTo>
                    <a:pt x="62464" y="25826"/>
                    <a:pt x="62828" y="25218"/>
                    <a:pt x="63406" y="24822"/>
                  </a:cubicBezTo>
                  <a:cubicBezTo>
                    <a:pt x="64166" y="24245"/>
                    <a:pt x="64530" y="23303"/>
                    <a:pt x="64439" y="22391"/>
                  </a:cubicBezTo>
                  <a:cubicBezTo>
                    <a:pt x="64318" y="21418"/>
                    <a:pt x="63679" y="20628"/>
                    <a:pt x="62798" y="20294"/>
                  </a:cubicBezTo>
                  <a:cubicBezTo>
                    <a:pt x="62129" y="20020"/>
                    <a:pt x="61582" y="19534"/>
                    <a:pt x="61248" y="18926"/>
                  </a:cubicBezTo>
                  <a:lnTo>
                    <a:pt x="60792" y="18044"/>
                  </a:lnTo>
                  <a:cubicBezTo>
                    <a:pt x="60357" y="17175"/>
                    <a:pt x="59462" y="16622"/>
                    <a:pt x="58475" y="16622"/>
                  </a:cubicBezTo>
                  <a:cubicBezTo>
                    <a:pt x="58356" y="16622"/>
                    <a:pt x="58237" y="16630"/>
                    <a:pt x="58117" y="16646"/>
                  </a:cubicBezTo>
                  <a:cubicBezTo>
                    <a:pt x="57023" y="16798"/>
                    <a:pt x="56141" y="17619"/>
                    <a:pt x="55928" y="18683"/>
                  </a:cubicBezTo>
                  <a:lnTo>
                    <a:pt x="55746" y="19625"/>
                  </a:lnTo>
                  <a:cubicBezTo>
                    <a:pt x="55594" y="20354"/>
                    <a:pt x="55199" y="20962"/>
                    <a:pt x="54621" y="21388"/>
                  </a:cubicBezTo>
                  <a:cubicBezTo>
                    <a:pt x="53862" y="21965"/>
                    <a:pt x="53497" y="22908"/>
                    <a:pt x="53588" y="23819"/>
                  </a:cubicBezTo>
                  <a:cubicBezTo>
                    <a:pt x="53649" y="24063"/>
                    <a:pt x="53679" y="24275"/>
                    <a:pt x="53801" y="24458"/>
                  </a:cubicBezTo>
                  <a:cubicBezTo>
                    <a:pt x="53679" y="24427"/>
                    <a:pt x="53527" y="24427"/>
                    <a:pt x="53375" y="24397"/>
                  </a:cubicBezTo>
                  <a:cubicBezTo>
                    <a:pt x="53254" y="23819"/>
                    <a:pt x="53162" y="23212"/>
                    <a:pt x="53010" y="22634"/>
                  </a:cubicBezTo>
                  <a:cubicBezTo>
                    <a:pt x="51491" y="15278"/>
                    <a:pt x="49789" y="6950"/>
                    <a:pt x="42311" y="2299"/>
                  </a:cubicBezTo>
                  <a:cubicBezTo>
                    <a:pt x="39860" y="804"/>
                    <a:pt x="37093" y="1"/>
                    <a:pt x="34328"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97" name="Google Shape;5097;p122"/>
            <p:cNvGrpSpPr/>
            <p:nvPr/>
          </p:nvGrpSpPr>
          <p:grpSpPr>
            <a:xfrm>
              <a:off x="935263" y="930011"/>
              <a:ext cx="2717666" cy="3287903"/>
              <a:chOff x="935263" y="930011"/>
              <a:chExt cx="2717666" cy="3287903"/>
            </a:xfrm>
          </p:grpSpPr>
          <p:sp>
            <p:nvSpPr>
              <p:cNvPr id="5098" name="Google Shape;5098;p122"/>
              <p:cNvSpPr/>
              <p:nvPr/>
            </p:nvSpPr>
            <p:spPr>
              <a:xfrm>
                <a:off x="1642521" y="930011"/>
                <a:ext cx="1297511" cy="1275757"/>
              </a:xfrm>
              <a:custGeom>
                <a:rect b="b" l="l" r="r" t="t"/>
                <a:pathLst>
                  <a:path extrusionOk="0" h="32020" w="32566">
                    <a:moveTo>
                      <a:pt x="13863" y="0"/>
                    </a:moveTo>
                    <a:cubicBezTo>
                      <a:pt x="11843" y="0"/>
                      <a:pt x="9823" y="517"/>
                      <a:pt x="7995" y="1608"/>
                    </a:cubicBezTo>
                    <a:cubicBezTo>
                      <a:pt x="3830" y="4070"/>
                      <a:pt x="1307" y="8508"/>
                      <a:pt x="760" y="13219"/>
                    </a:cubicBezTo>
                    <a:cubicBezTo>
                      <a:pt x="0" y="19268"/>
                      <a:pt x="1763" y="25833"/>
                      <a:pt x="4347" y="31274"/>
                    </a:cubicBezTo>
                    <a:cubicBezTo>
                      <a:pt x="4598" y="31797"/>
                      <a:pt x="5047" y="32019"/>
                      <a:pt x="5504" y="32019"/>
                    </a:cubicBezTo>
                    <a:cubicBezTo>
                      <a:pt x="6323" y="32019"/>
                      <a:pt x="7165" y="31307"/>
                      <a:pt x="6931" y="30332"/>
                    </a:cubicBezTo>
                    <a:cubicBezTo>
                      <a:pt x="5806" y="25590"/>
                      <a:pt x="3800" y="21122"/>
                      <a:pt x="3739" y="16167"/>
                    </a:cubicBezTo>
                    <a:cubicBezTo>
                      <a:pt x="3709" y="11851"/>
                      <a:pt x="4864" y="7261"/>
                      <a:pt x="8268" y="4465"/>
                    </a:cubicBezTo>
                    <a:cubicBezTo>
                      <a:pt x="10003" y="3014"/>
                      <a:pt x="11983" y="2308"/>
                      <a:pt x="13975" y="2308"/>
                    </a:cubicBezTo>
                    <a:cubicBezTo>
                      <a:pt x="15823" y="2308"/>
                      <a:pt x="17680" y="2916"/>
                      <a:pt x="19363" y="4100"/>
                    </a:cubicBezTo>
                    <a:cubicBezTo>
                      <a:pt x="23010" y="6654"/>
                      <a:pt x="24864" y="10848"/>
                      <a:pt x="26019" y="15012"/>
                    </a:cubicBezTo>
                    <a:cubicBezTo>
                      <a:pt x="27417" y="20119"/>
                      <a:pt x="27904" y="25347"/>
                      <a:pt x="29940" y="30241"/>
                    </a:cubicBezTo>
                    <a:cubicBezTo>
                      <a:pt x="30122" y="30700"/>
                      <a:pt x="30521" y="30893"/>
                      <a:pt x="30942" y="30893"/>
                    </a:cubicBezTo>
                    <a:cubicBezTo>
                      <a:pt x="31718" y="30893"/>
                      <a:pt x="32566" y="30237"/>
                      <a:pt x="32250" y="29389"/>
                    </a:cubicBezTo>
                    <a:cubicBezTo>
                      <a:pt x="28937" y="20301"/>
                      <a:pt x="29788" y="7687"/>
                      <a:pt x="20518" y="1942"/>
                    </a:cubicBezTo>
                    <a:cubicBezTo>
                      <a:pt x="18490" y="677"/>
                      <a:pt x="16176" y="0"/>
                      <a:pt x="138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22"/>
              <p:cNvSpPr/>
              <p:nvPr/>
            </p:nvSpPr>
            <p:spPr>
              <a:xfrm>
                <a:off x="1413621" y="1897167"/>
                <a:ext cx="1875944" cy="1909531"/>
              </a:xfrm>
              <a:custGeom>
                <a:rect b="b" l="l" r="r" t="t"/>
                <a:pathLst>
                  <a:path extrusionOk="0" h="47927" w="47084">
                    <a:moveTo>
                      <a:pt x="36455" y="1"/>
                    </a:moveTo>
                    <a:cubicBezTo>
                      <a:pt x="28112" y="1"/>
                      <a:pt x="3138" y="3675"/>
                      <a:pt x="1672" y="5480"/>
                    </a:cubicBezTo>
                    <a:cubicBezTo>
                      <a:pt x="1" y="7577"/>
                      <a:pt x="2736" y="38885"/>
                      <a:pt x="8663" y="44569"/>
                    </a:cubicBezTo>
                    <a:cubicBezTo>
                      <a:pt x="11323" y="47129"/>
                      <a:pt x="15343" y="47927"/>
                      <a:pt x="19480" y="47927"/>
                    </a:cubicBezTo>
                    <a:cubicBezTo>
                      <a:pt x="21679" y="47927"/>
                      <a:pt x="23911" y="47702"/>
                      <a:pt x="25989" y="47396"/>
                    </a:cubicBezTo>
                    <a:cubicBezTo>
                      <a:pt x="32220" y="46484"/>
                      <a:pt x="39941" y="44964"/>
                      <a:pt x="42950" y="39827"/>
                    </a:cubicBezTo>
                    <a:cubicBezTo>
                      <a:pt x="47084" y="32775"/>
                      <a:pt x="41217" y="1863"/>
                      <a:pt x="39029" y="313"/>
                    </a:cubicBezTo>
                    <a:cubicBezTo>
                      <a:pt x="38720" y="97"/>
                      <a:pt x="37805" y="1"/>
                      <a:pt x="364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22"/>
              <p:cNvSpPr/>
              <p:nvPr/>
            </p:nvSpPr>
            <p:spPr>
              <a:xfrm>
                <a:off x="2646492" y="1927966"/>
                <a:ext cx="250729" cy="235828"/>
              </a:xfrm>
              <a:custGeom>
                <a:rect b="b" l="l" r="r" t="t"/>
                <a:pathLst>
                  <a:path extrusionOk="0" h="5919" w="6293">
                    <a:moveTo>
                      <a:pt x="3128" y="0"/>
                    </a:moveTo>
                    <a:cubicBezTo>
                      <a:pt x="2999" y="0"/>
                      <a:pt x="2868" y="9"/>
                      <a:pt x="2736" y="26"/>
                    </a:cubicBezTo>
                    <a:cubicBezTo>
                      <a:pt x="1125" y="269"/>
                      <a:pt x="0" y="1789"/>
                      <a:pt x="213" y="3370"/>
                    </a:cubicBezTo>
                    <a:cubicBezTo>
                      <a:pt x="437" y="4849"/>
                      <a:pt x="1736" y="5918"/>
                      <a:pt x="3171" y="5918"/>
                    </a:cubicBezTo>
                    <a:cubicBezTo>
                      <a:pt x="3299" y="5918"/>
                      <a:pt x="3428" y="5910"/>
                      <a:pt x="3557" y="5893"/>
                    </a:cubicBezTo>
                    <a:cubicBezTo>
                      <a:pt x="5168" y="5649"/>
                      <a:pt x="6292" y="4130"/>
                      <a:pt x="6080" y="2549"/>
                    </a:cubicBezTo>
                    <a:cubicBezTo>
                      <a:pt x="5884" y="1070"/>
                      <a:pt x="4587" y="0"/>
                      <a:pt x="31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22"/>
              <p:cNvSpPr/>
              <p:nvPr/>
            </p:nvSpPr>
            <p:spPr>
              <a:xfrm>
                <a:off x="1649772" y="2131167"/>
                <a:ext cx="251964" cy="235150"/>
              </a:xfrm>
              <a:custGeom>
                <a:rect b="b" l="l" r="r" t="t"/>
                <a:pathLst>
                  <a:path extrusionOk="0" h="5902" w="6324">
                    <a:moveTo>
                      <a:pt x="3174" y="0"/>
                    </a:moveTo>
                    <a:cubicBezTo>
                      <a:pt x="3030" y="0"/>
                      <a:pt x="2884" y="11"/>
                      <a:pt x="2736" y="33"/>
                    </a:cubicBezTo>
                    <a:cubicBezTo>
                      <a:pt x="1156" y="245"/>
                      <a:pt x="1" y="1765"/>
                      <a:pt x="244" y="3376"/>
                    </a:cubicBezTo>
                    <a:cubicBezTo>
                      <a:pt x="438" y="4815"/>
                      <a:pt x="1714" y="5901"/>
                      <a:pt x="3157" y="5901"/>
                    </a:cubicBezTo>
                    <a:cubicBezTo>
                      <a:pt x="3299" y="5901"/>
                      <a:pt x="3443" y="5890"/>
                      <a:pt x="3588" y="5869"/>
                    </a:cubicBezTo>
                    <a:cubicBezTo>
                      <a:pt x="5168" y="5656"/>
                      <a:pt x="6323" y="4136"/>
                      <a:pt x="6080" y="2525"/>
                    </a:cubicBezTo>
                    <a:cubicBezTo>
                      <a:pt x="5886" y="1086"/>
                      <a:pt x="4635" y="0"/>
                      <a:pt x="317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22"/>
              <p:cNvSpPr/>
              <p:nvPr/>
            </p:nvSpPr>
            <p:spPr>
              <a:xfrm>
                <a:off x="1454819" y="981011"/>
                <a:ext cx="1381180" cy="1321137"/>
              </a:xfrm>
              <a:custGeom>
                <a:rect b="b" l="l" r="r" t="t"/>
                <a:pathLst>
                  <a:path extrusionOk="0" h="33159" w="34666">
                    <a:moveTo>
                      <a:pt x="13013" y="1"/>
                    </a:moveTo>
                    <a:cubicBezTo>
                      <a:pt x="10255" y="1"/>
                      <a:pt x="7546" y="910"/>
                      <a:pt x="5350" y="2760"/>
                    </a:cubicBezTo>
                    <a:cubicBezTo>
                      <a:pt x="1672" y="5890"/>
                      <a:pt x="0" y="10723"/>
                      <a:pt x="274" y="15495"/>
                    </a:cubicBezTo>
                    <a:cubicBezTo>
                      <a:pt x="608" y="21574"/>
                      <a:pt x="3526" y="27714"/>
                      <a:pt x="6991" y="32608"/>
                    </a:cubicBezTo>
                    <a:cubicBezTo>
                      <a:pt x="7261" y="32995"/>
                      <a:pt x="7635" y="33158"/>
                      <a:pt x="8011" y="33158"/>
                    </a:cubicBezTo>
                    <a:cubicBezTo>
                      <a:pt x="8903" y="33158"/>
                      <a:pt x="9802" y="32237"/>
                      <a:pt x="9332" y="31210"/>
                    </a:cubicBezTo>
                    <a:cubicBezTo>
                      <a:pt x="7356" y="26772"/>
                      <a:pt x="4620" y="22699"/>
                      <a:pt x="3678" y="17836"/>
                    </a:cubicBezTo>
                    <a:cubicBezTo>
                      <a:pt x="2888" y="13611"/>
                      <a:pt x="3192" y="8899"/>
                      <a:pt x="6049" y="5526"/>
                    </a:cubicBezTo>
                    <a:cubicBezTo>
                      <a:pt x="7858" y="3362"/>
                      <a:pt x="10228" y="2280"/>
                      <a:pt x="12737" y="2280"/>
                    </a:cubicBezTo>
                    <a:cubicBezTo>
                      <a:pt x="14106" y="2280"/>
                      <a:pt x="15516" y="2602"/>
                      <a:pt x="16900" y="3246"/>
                    </a:cubicBezTo>
                    <a:cubicBezTo>
                      <a:pt x="20912" y="5100"/>
                      <a:pt x="23526" y="8899"/>
                      <a:pt x="25381" y="12820"/>
                    </a:cubicBezTo>
                    <a:cubicBezTo>
                      <a:pt x="27660" y="17562"/>
                      <a:pt x="29089" y="22608"/>
                      <a:pt x="31946" y="27106"/>
                    </a:cubicBezTo>
                    <a:cubicBezTo>
                      <a:pt x="32170" y="27434"/>
                      <a:pt x="32502" y="27571"/>
                      <a:pt x="32847" y="27571"/>
                    </a:cubicBezTo>
                    <a:cubicBezTo>
                      <a:pt x="33717" y="27571"/>
                      <a:pt x="34666" y="26700"/>
                      <a:pt x="34165" y="25830"/>
                    </a:cubicBezTo>
                    <a:cubicBezTo>
                      <a:pt x="29302" y="17471"/>
                      <a:pt x="27873" y="4918"/>
                      <a:pt x="17751" y="905"/>
                    </a:cubicBezTo>
                    <a:cubicBezTo>
                      <a:pt x="16215" y="304"/>
                      <a:pt x="14606" y="1"/>
                      <a:pt x="130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22"/>
              <p:cNvSpPr/>
              <p:nvPr/>
            </p:nvSpPr>
            <p:spPr>
              <a:xfrm>
                <a:off x="1175040" y="3247855"/>
                <a:ext cx="310054" cy="291886"/>
              </a:xfrm>
              <a:custGeom>
                <a:rect b="b" l="l" r="r" t="t"/>
                <a:pathLst>
                  <a:path extrusionOk="0" h="7326" w="7782">
                    <a:moveTo>
                      <a:pt x="6323" y="0"/>
                    </a:moveTo>
                    <a:lnTo>
                      <a:pt x="1" y="1246"/>
                    </a:lnTo>
                    <a:lnTo>
                      <a:pt x="487" y="3374"/>
                    </a:lnTo>
                    <a:lnTo>
                      <a:pt x="3831" y="2857"/>
                    </a:lnTo>
                    <a:lnTo>
                      <a:pt x="913" y="4894"/>
                    </a:lnTo>
                    <a:lnTo>
                      <a:pt x="1672" y="7325"/>
                    </a:lnTo>
                    <a:lnTo>
                      <a:pt x="7782" y="6322"/>
                    </a:lnTo>
                    <a:lnTo>
                      <a:pt x="7174" y="4073"/>
                    </a:lnTo>
                    <a:lnTo>
                      <a:pt x="4135" y="4681"/>
                    </a:lnTo>
                    <a:lnTo>
                      <a:pt x="6992" y="2310"/>
                    </a:lnTo>
                    <a:lnTo>
                      <a:pt x="632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22"/>
              <p:cNvSpPr/>
              <p:nvPr/>
            </p:nvSpPr>
            <p:spPr>
              <a:xfrm>
                <a:off x="1297359" y="3536081"/>
                <a:ext cx="243478" cy="239812"/>
              </a:xfrm>
              <a:custGeom>
                <a:rect b="b" l="l" r="r" t="t"/>
                <a:pathLst>
                  <a:path extrusionOk="0" h="6019" w="6111">
                    <a:moveTo>
                      <a:pt x="2827" y="2006"/>
                    </a:moveTo>
                    <a:cubicBezTo>
                      <a:pt x="3010" y="2006"/>
                      <a:pt x="3101" y="2006"/>
                      <a:pt x="3223" y="2037"/>
                    </a:cubicBezTo>
                    <a:cubicBezTo>
                      <a:pt x="3344" y="2067"/>
                      <a:pt x="3466" y="2158"/>
                      <a:pt x="3557" y="2219"/>
                    </a:cubicBezTo>
                    <a:cubicBezTo>
                      <a:pt x="3679" y="2310"/>
                      <a:pt x="3770" y="2371"/>
                      <a:pt x="3831" y="2523"/>
                    </a:cubicBezTo>
                    <a:cubicBezTo>
                      <a:pt x="3922" y="2645"/>
                      <a:pt x="3952" y="2797"/>
                      <a:pt x="3952" y="2918"/>
                    </a:cubicBezTo>
                    <a:cubicBezTo>
                      <a:pt x="3952" y="3070"/>
                      <a:pt x="3891" y="3192"/>
                      <a:pt x="3861" y="3283"/>
                    </a:cubicBezTo>
                    <a:cubicBezTo>
                      <a:pt x="3831" y="3404"/>
                      <a:pt x="3770" y="3526"/>
                      <a:pt x="3679" y="3587"/>
                    </a:cubicBezTo>
                    <a:cubicBezTo>
                      <a:pt x="3587" y="3678"/>
                      <a:pt x="3496" y="3739"/>
                      <a:pt x="3375" y="3830"/>
                    </a:cubicBezTo>
                    <a:cubicBezTo>
                      <a:pt x="3292" y="3851"/>
                      <a:pt x="3223" y="3900"/>
                      <a:pt x="3120" y="3900"/>
                    </a:cubicBezTo>
                    <a:cubicBezTo>
                      <a:pt x="3072" y="3900"/>
                      <a:pt x="3017" y="3889"/>
                      <a:pt x="2949" y="3860"/>
                    </a:cubicBezTo>
                    <a:cubicBezTo>
                      <a:pt x="2903" y="3876"/>
                      <a:pt x="2843" y="3883"/>
                      <a:pt x="2778" y="3883"/>
                    </a:cubicBezTo>
                    <a:cubicBezTo>
                      <a:pt x="2713" y="3883"/>
                      <a:pt x="2645" y="3876"/>
                      <a:pt x="2584" y="3860"/>
                    </a:cubicBezTo>
                    <a:cubicBezTo>
                      <a:pt x="2463" y="3860"/>
                      <a:pt x="2341" y="3800"/>
                      <a:pt x="2250" y="3708"/>
                    </a:cubicBezTo>
                    <a:cubicBezTo>
                      <a:pt x="2128" y="3648"/>
                      <a:pt x="2037" y="3526"/>
                      <a:pt x="1976" y="3404"/>
                    </a:cubicBezTo>
                    <a:cubicBezTo>
                      <a:pt x="1885" y="3283"/>
                      <a:pt x="1855" y="3131"/>
                      <a:pt x="1855" y="3040"/>
                    </a:cubicBezTo>
                    <a:cubicBezTo>
                      <a:pt x="1855" y="2888"/>
                      <a:pt x="1885" y="2766"/>
                      <a:pt x="1946" y="2645"/>
                    </a:cubicBezTo>
                    <a:cubicBezTo>
                      <a:pt x="2007" y="2523"/>
                      <a:pt x="2068" y="2432"/>
                      <a:pt x="2159" y="2341"/>
                    </a:cubicBezTo>
                    <a:cubicBezTo>
                      <a:pt x="2250" y="2280"/>
                      <a:pt x="2341" y="2189"/>
                      <a:pt x="2463" y="2128"/>
                    </a:cubicBezTo>
                    <a:cubicBezTo>
                      <a:pt x="2584" y="2037"/>
                      <a:pt x="2736" y="2006"/>
                      <a:pt x="2827" y="2006"/>
                    </a:cubicBezTo>
                    <a:close/>
                    <a:moveTo>
                      <a:pt x="3040" y="0"/>
                    </a:moveTo>
                    <a:cubicBezTo>
                      <a:pt x="2797" y="0"/>
                      <a:pt x="2554" y="0"/>
                      <a:pt x="2280" y="61"/>
                    </a:cubicBezTo>
                    <a:cubicBezTo>
                      <a:pt x="2037" y="91"/>
                      <a:pt x="1794" y="213"/>
                      <a:pt x="1551" y="335"/>
                    </a:cubicBezTo>
                    <a:cubicBezTo>
                      <a:pt x="1308" y="456"/>
                      <a:pt x="1095" y="608"/>
                      <a:pt x="913" y="790"/>
                    </a:cubicBezTo>
                    <a:cubicBezTo>
                      <a:pt x="730" y="973"/>
                      <a:pt x="517" y="1155"/>
                      <a:pt x="426" y="1398"/>
                    </a:cubicBezTo>
                    <a:cubicBezTo>
                      <a:pt x="305" y="1581"/>
                      <a:pt x="183" y="1824"/>
                      <a:pt x="122" y="2067"/>
                    </a:cubicBezTo>
                    <a:cubicBezTo>
                      <a:pt x="31" y="2310"/>
                      <a:pt x="1" y="2584"/>
                      <a:pt x="1" y="2827"/>
                    </a:cubicBezTo>
                    <a:cubicBezTo>
                      <a:pt x="1" y="3101"/>
                      <a:pt x="1" y="3374"/>
                      <a:pt x="61" y="3648"/>
                    </a:cubicBezTo>
                    <a:cubicBezTo>
                      <a:pt x="153" y="3891"/>
                      <a:pt x="213" y="4164"/>
                      <a:pt x="365" y="4438"/>
                    </a:cubicBezTo>
                    <a:cubicBezTo>
                      <a:pt x="517" y="4712"/>
                      <a:pt x="669" y="4924"/>
                      <a:pt x="882" y="5107"/>
                    </a:cubicBezTo>
                    <a:cubicBezTo>
                      <a:pt x="1065" y="5319"/>
                      <a:pt x="1247" y="5471"/>
                      <a:pt x="1490" y="5623"/>
                    </a:cubicBezTo>
                    <a:cubicBezTo>
                      <a:pt x="1703" y="5715"/>
                      <a:pt x="1946" y="5836"/>
                      <a:pt x="2189" y="5927"/>
                    </a:cubicBezTo>
                    <a:cubicBezTo>
                      <a:pt x="2432" y="5988"/>
                      <a:pt x="2706" y="6019"/>
                      <a:pt x="2949" y="6019"/>
                    </a:cubicBezTo>
                    <a:cubicBezTo>
                      <a:pt x="3192" y="6019"/>
                      <a:pt x="3466" y="6019"/>
                      <a:pt x="3709" y="5958"/>
                    </a:cubicBezTo>
                    <a:cubicBezTo>
                      <a:pt x="3983" y="5867"/>
                      <a:pt x="4256" y="5775"/>
                      <a:pt x="4469" y="5654"/>
                    </a:cubicBezTo>
                    <a:cubicBezTo>
                      <a:pt x="4894" y="5471"/>
                      <a:pt x="5198" y="5198"/>
                      <a:pt x="5472" y="4924"/>
                    </a:cubicBezTo>
                    <a:cubicBezTo>
                      <a:pt x="5745" y="4620"/>
                      <a:pt x="5897" y="4286"/>
                      <a:pt x="5989" y="3952"/>
                    </a:cubicBezTo>
                    <a:cubicBezTo>
                      <a:pt x="6080" y="3587"/>
                      <a:pt x="6110" y="3222"/>
                      <a:pt x="6049" y="2797"/>
                    </a:cubicBezTo>
                    <a:cubicBezTo>
                      <a:pt x="5958" y="2432"/>
                      <a:pt x="5837" y="2006"/>
                      <a:pt x="5624" y="1581"/>
                    </a:cubicBezTo>
                    <a:cubicBezTo>
                      <a:pt x="5472" y="1307"/>
                      <a:pt x="5320" y="1094"/>
                      <a:pt x="5138" y="912"/>
                    </a:cubicBezTo>
                    <a:cubicBezTo>
                      <a:pt x="4925" y="699"/>
                      <a:pt x="4742" y="547"/>
                      <a:pt x="4530" y="395"/>
                    </a:cubicBezTo>
                    <a:cubicBezTo>
                      <a:pt x="4286" y="304"/>
                      <a:pt x="4074" y="183"/>
                      <a:pt x="3800" y="91"/>
                    </a:cubicBezTo>
                    <a:cubicBezTo>
                      <a:pt x="3557" y="31"/>
                      <a:pt x="3314" y="0"/>
                      <a:pt x="30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22"/>
              <p:cNvSpPr/>
              <p:nvPr/>
            </p:nvSpPr>
            <p:spPr>
              <a:xfrm>
                <a:off x="1469322" y="3749203"/>
                <a:ext cx="302803" cy="254355"/>
              </a:xfrm>
              <a:custGeom>
                <a:rect b="b" l="l" r="r" t="t"/>
                <a:pathLst>
                  <a:path extrusionOk="0" h="6384" w="7600">
                    <a:moveTo>
                      <a:pt x="4773" y="2615"/>
                    </a:moveTo>
                    <a:cubicBezTo>
                      <a:pt x="4834" y="2615"/>
                      <a:pt x="4864" y="2645"/>
                      <a:pt x="4955" y="2706"/>
                    </a:cubicBezTo>
                    <a:cubicBezTo>
                      <a:pt x="5016" y="2736"/>
                      <a:pt x="5107" y="2767"/>
                      <a:pt x="5138" y="2797"/>
                    </a:cubicBezTo>
                    <a:cubicBezTo>
                      <a:pt x="5320" y="2919"/>
                      <a:pt x="5411" y="3071"/>
                      <a:pt x="5442" y="3223"/>
                    </a:cubicBezTo>
                    <a:cubicBezTo>
                      <a:pt x="5472" y="3405"/>
                      <a:pt x="5442" y="3557"/>
                      <a:pt x="5320" y="3709"/>
                    </a:cubicBezTo>
                    <a:cubicBezTo>
                      <a:pt x="5259" y="3800"/>
                      <a:pt x="5168" y="3861"/>
                      <a:pt x="5077" y="3922"/>
                    </a:cubicBezTo>
                    <a:cubicBezTo>
                      <a:pt x="4986" y="3952"/>
                      <a:pt x="4864" y="3983"/>
                      <a:pt x="4773" y="3983"/>
                    </a:cubicBezTo>
                    <a:cubicBezTo>
                      <a:pt x="4651" y="3983"/>
                      <a:pt x="4530" y="3983"/>
                      <a:pt x="4408" y="3952"/>
                    </a:cubicBezTo>
                    <a:cubicBezTo>
                      <a:pt x="4317" y="3922"/>
                      <a:pt x="4195" y="3861"/>
                      <a:pt x="4104" y="3800"/>
                    </a:cubicBezTo>
                    <a:cubicBezTo>
                      <a:pt x="4074" y="3770"/>
                      <a:pt x="4043" y="3770"/>
                      <a:pt x="4013" y="3709"/>
                    </a:cubicBezTo>
                    <a:cubicBezTo>
                      <a:pt x="3952" y="3709"/>
                      <a:pt x="3922" y="3679"/>
                      <a:pt x="3892" y="3648"/>
                    </a:cubicBezTo>
                    <a:lnTo>
                      <a:pt x="4773" y="2615"/>
                    </a:lnTo>
                    <a:close/>
                    <a:moveTo>
                      <a:pt x="3922" y="1"/>
                    </a:moveTo>
                    <a:cubicBezTo>
                      <a:pt x="3679" y="274"/>
                      <a:pt x="3466" y="578"/>
                      <a:pt x="3223" y="882"/>
                    </a:cubicBezTo>
                    <a:cubicBezTo>
                      <a:pt x="3010" y="1186"/>
                      <a:pt x="2767" y="1429"/>
                      <a:pt x="2554" y="1733"/>
                    </a:cubicBezTo>
                    <a:cubicBezTo>
                      <a:pt x="2098" y="2280"/>
                      <a:pt x="1673" y="2858"/>
                      <a:pt x="1247" y="3375"/>
                    </a:cubicBezTo>
                    <a:cubicBezTo>
                      <a:pt x="852" y="3922"/>
                      <a:pt x="426" y="4439"/>
                      <a:pt x="1" y="5016"/>
                    </a:cubicBezTo>
                    <a:lnTo>
                      <a:pt x="1794" y="6384"/>
                    </a:lnTo>
                    <a:lnTo>
                      <a:pt x="3071" y="4712"/>
                    </a:lnTo>
                    <a:cubicBezTo>
                      <a:pt x="3284" y="4864"/>
                      <a:pt x="3496" y="4986"/>
                      <a:pt x="3740" y="5138"/>
                    </a:cubicBezTo>
                    <a:cubicBezTo>
                      <a:pt x="3952" y="5290"/>
                      <a:pt x="4226" y="5381"/>
                      <a:pt x="4439" y="5472"/>
                    </a:cubicBezTo>
                    <a:cubicBezTo>
                      <a:pt x="4682" y="5533"/>
                      <a:pt x="4955" y="5624"/>
                      <a:pt x="5168" y="5654"/>
                    </a:cubicBezTo>
                    <a:cubicBezTo>
                      <a:pt x="5305" y="5670"/>
                      <a:pt x="5434" y="5677"/>
                      <a:pt x="5556" y="5677"/>
                    </a:cubicBezTo>
                    <a:cubicBezTo>
                      <a:pt x="5677" y="5677"/>
                      <a:pt x="5791" y="5670"/>
                      <a:pt x="5898" y="5654"/>
                    </a:cubicBezTo>
                    <a:cubicBezTo>
                      <a:pt x="6171" y="5624"/>
                      <a:pt x="6354" y="5533"/>
                      <a:pt x="6597" y="5442"/>
                    </a:cubicBezTo>
                    <a:cubicBezTo>
                      <a:pt x="6779" y="5320"/>
                      <a:pt x="6961" y="5138"/>
                      <a:pt x="7144" y="4895"/>
                    </a:cubicBezTo>
                    <a:cubicBezTo>
                      <a:pt x="7296" y="4682"/>
                      <a:pt x="7417" y="4439"/>
                      <a:pt x="7539" y="4287"/>
                    </a:cubicBezTo>
                    <a:cubicBezTo>
                      <a:pt x="7569" y="4074"/>
                      <a:pt x="7600" y="3831"/>
                      <a:pt x="7600" y="3618"/>
                    </a:cubicBezTo>
                    <a:cubicBezTo>
                      <a:pt x="7569" y="3375"/>
                      <a:pt x="7539" y="3192"/>
                      <a:pt x="7448" y="2949"/>
                    </a:cubicBezTo>
                    <a:cubicBezTo>
                      <a:pt x="7387" y="2736"/>
                      <a:pt x="7265" y="2493"/>
                      <a:pt x="7144" y="2311"/>
                    </a:cubicBezTo>
                    <a:cubicBezTo>
                      <a:pt x="7022" y="2129"/>
                      <a:pt x="6870" y="1946"/>
                      <a:pt x="6688" y="1733"/>
                    </a:cubicBezTo>
                    <a:cubicBezTo>
                      <a:pt x="6506" y="1551"/>
                      <a:pt x="6323" y="1399"/>
                      <a:pt x="6110" y="1247"/>
                    </a:cubicBezTo>
                    <a:cubicBezTo>
                      <a:pt x="5776" y="973"/>
                      <a:pt x="5442" y="730"/>
                      <a:pt x="5047" y="518"/>
                    </a:cubicBezTo>
                    <a:cubicBezTo>
                      <a:pt x="4682" y="335"/>
                      <a:pt x="4287" y="153"/>
                      <a:pt x="3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22"/>
              <p:cNvSpPr/>
              <p:nvPr/>
            </p:nvSpPr>
            <p:spPr>
              <a:xfrm>
                <a:off x="1704278" y="3861840"/>
                <a:ext cx="192599" cy="282204"/>
              </a:xfrm>
              <a:custGeom>
                <a:rect b="b" l="l" r="r" t="t"/>
                <a:pathLst>
                  <a:path extrusionOk="0" h="7083" w="4834">
                    <a:moveTo>
                      <a:pt x="2463" y="1"/>
                    </a:moveTo>
                    <a:cubicBezTo>
                      <a:pt x="2068" y="1004"/>
                      <a:pt x="1642" y="1976"/>
                      <a:pt x="1216" y="2949"/>
                    </a:cubicBezTo>
                    <a:cubicBezTo>
                      <a:pt x="791" y="3891"/>
                      <a:pt x="426" y="4894"/>
                      <a:pt x="1" y="5867"/>
                    </a:cubicBezTo>
                    <a:lnTo>
                      <a:pt x="3922" y="7083"/>
                    </a:lnTo>
                    <a:lnTo>
                      <a:pt x="4834" y="5259"/>
                    </a:lnTo>
                    <a:cubicBezTo>
                      <a:pt x="4651" y="5198"/>
                      <a:pt x="4499" y="5137"/>
                      <a:pt x="4378" y="5077"/>
                    </a:cubicBezTo>
                    <a:cubicBezTo>
                      <a:pt x="4226" y="4985"/>
                      <a:pt x="4013" y="4955"/>
                      <a:pt x="3861" y="4864"/>
                    </a:cubicBezTo>
                    <a:cubicBezTo>
                      <a:pt x="3739" y="4833"/>
                      <a:pt x="3618" y="4773"/>
                      <a:pt x="3466" y="4712"/>
                    </a:cubicBezTo>
                    <a:cubicBezTo>
                      <a:pt x="3314" y="4651"/>
                      <a:pt x="3192" y="4621"/>
                      <a:pt x="3040" y="4530"/>
                    </a:cubicBezTo>
                    <a:cubicBezTo>
                      <a:pt x="3314" y="3922"/>
                      <a:pt x="3618" y="3314"/>
                      <a:pt x="3922" y="2706"/>
                    </a:cubicBezTo>
                    <a:cubicBezTo>
                      <a:pt x="4226" y="2098"/>
                      <a:pt x="4530" y="1520"/>
                      <a:pt x="4834" y="912"/>
                    </a:cubicBezTo>
                    <a:lnTo>
                      <a:pt x="246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22"/>
              <p:cNvSpPr/>
              <p:nvPr/>
            </p:nvSpPr>
            <p:spPr>
              <a:xfrm>
                <a:off x="1888354" y="3938140"/>
                <a:ext cx="256785" cy="265271"/>
              </a:xfrm>
              <a:custGeom>
                <a:rect b="b" l="l" r="r" t="t"/>
                <a:pathLst>
                  <a:path extrusionOk="0" h="6658" w="6445">
                    <a:moveTo>
                      <a:pt x="3831" y="2463"/>
                    </a:moveTo>
                    <a:lnTo>
                      <a:pt x="3922" y="4104"/>
                    </a:lnTo>
                    <a:lnTo>
                      <a:pt x="3223" y="3982"/>
                    </a:lnTo>
                    <a:lnTo>
                      <a:pt x="3831" y="2463"/>
                    </a:lnTo>
                    <a:close/>
                    <a:moveTo>
                      <a:pt x="2828" y="1"/>
                    </a:moveTo>
                    <a:lnTo>
                      <a:pt x="1" y="5745"/>
                    </a:lnTo>
                    <a:lnTo>
                      <a:pt x="2402" y="6353"/>
                    </a:lnTo>
                    <a:lnTo>
                      <a:pt x="2797" y="5350"/>
                    </a:lnTo>
                    <a:lnTo>
                      <a:pt x="3891" y="5502"/>
                    </a:lnTo>
                    <a:lnTo>
                      <a:pt x="4013" y="6566"/>
                    </a:lnTo>
                    <a:lnTo>
                      <a:pt x="6445" y="6657"/>
                    </a:lnTo>
                    <a:lnTo>
                      <a:pt x="5472" y="274"/>
                    </a:lnTo>
                    <a:lnTo>
                      <a:pt x="282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22"/>
              <p:cNvSpPr/>
              <p:nvPr/>
            </p:nvSpPr>
            <p:spPr>
              <a:xfrm>
                <a:off x="2165703" y="3945391"/>
                <a:ext cx="204711" cy="272523"/>
              </a:xfrm>
              <a:custGeom>
                <a:rect b="b" l="l" r="r" t="t"/>
                <a:pathLst>
                  <a:path extrusionOk="0" h="6840" w="5138">
                    <a:moveTo>
                      <a:pt x="2736" y="1"/>
                    </a:moveTo>
                    <a:cubicBezTo>
                      <a:pt x="2402" y="1"/>
                      <a:pt x="2067" y="92"/>
                      <a:pt x="1703" y="214"/>
                    </a:cubicBezTo>
                    <a:cubicBezTo>
                      <a:pt x="1368" y="274"/>
                      <a:pt x="1095" y="457"/>
                      <a:pt x="851" y="670"/>
                    </a:cubicBezTo>
                    <a:cubicBezTo>
                      <a:pt x="578" y="852"/>
                      <a:pt x="396" y="1065"/>
                      <a:pt x="244" y="1369"/>
                    </a:cubicBezTo>
                    <a:cubicBezTo>
                      <a:pt x="92" y="1673"/>
                      <a:pt x="0" y="2037"/>
                      <a:pt x="0" y="2372"/>
                    </a:cubicBezTo>
                    <a:cubicBezTo>
                      <a:pt x="0" y="2645"/>
                      <a:pt x="92" y="2858"/>
                      <a:pt x="152" y="3101"/>
                    </a:cubicBezTo>
                    <a:cubicBezTo>
                      <a:pt x="244" y="3314"/>
                      <a:pt x="396" y="3496"/>
                      <a:pt x="548" y="3648"/>
                    </a:cubicBezTo>
                    <a:cubicBezTo>
                      <a:pt x="730" y="3800"/>
                      <a:pt x="912" y="3952"/>
                      <a:pt x="1155" y="4044"/>
                    </a:cubicBezTo>
                    <a:cubicBezTo>
                      <a:pt x="1368" y="4104"/>
                      <a:pt x="1642" y="4165"/>
                      <a:pt x="1915" y="4165"/>
                    </a:cubicBezTo>
                    <a:lnTo>
                      <a:pt x="2250" y="4165"/>
                    </a:lnTo>
                    <a:cubicBezTo>
                      <a:pt x="2310" y="4165"/>
                      <a:pt x="2402" y="4195"/>
                      <a:pt x="2493" y="4195"/>
                    </a:cubicBezTo>
                    <a:cubicBezTo>
                      <a:pt x="2584" y="4195"/>
                      <a:pt x="2614" y="4195"/>
                      <a:pt x="2706" y="4226"/>
                    </a:cubicBezTo>
                    <a:cubicBezTo>
                      <a:pt x="2797" y="4256"/>
                      <a:pt x="2827" y="4317"/>
                      <a:pt x="2858" y="4347"/>
                    </a:cubicBezTo>
                    <a:cubicBezTo>
                      <a:pt x="2888" y="4378"/>
                      <a:pt x="2949" y="4408"/>
                      <a:pt x="2949" y="4499"/>
                    </a:cubicBezTo>
                    <a:cubicBezTo>
                      <a:pt x="2949" y="4560"/>
                      <a:pt x="2888" y="4651"/>
                      <a:pt x="2858" y="4682"/>
                    </a:cubicBezTo>
                    <a:cubicBezTo>
                      <a:pt x="2827" y="4712"/>
                      <a:pt x="2736" y="4743"/>
                      <a:pt x="2675" y="4803"/>
                    </a:cubicBezTo>
                    <a:cubicBezTo>
                      <a:pt x="2554" y="4803"/>
                      <a:pt x="2493" y="4834"/>
                      <a:pt x="2402" y="4834"/>
                    </a:cubicBezTo>
                    <a:lnTo>
                      <a:pt x="2189" y="4834"/>
                    </a:lnTo>
                    <a:cubicBezTo>
                      <a:pt x="1824" y="4834"/>
                      <a:pt x="1520" y="4803"/>
                      <a:pt x="1186" y="4712"/>
                    </a:cubicBezTo>
                    <a:cubicBezTo>
                      <a:pt x="851" y="4651"/>
                      <a:pt x="548" y="4530"/>
                      <a:pt x="274" y="4378"/>
                    </a:cubicBezTo>
                    <a:lnTo>
                      <a:pt x="92" y="6293"/>
                    </a:lnTo>
                    <a:cubicBezTo>
                      <a:pt x="244" y="6354"/>
                      <a:pt x="396" y="6384"/>
                      <a:pt x="578" y="6475"/>
                    </a:cubicBezTo>
                    <a:cubicBezTo>
                      <a:pt x="760" y="6536"/>
                      <a:pt x="973" y="6627"/>
                      <a:pt x="1155" y="6658"/>
                    </a:cubicBezTo>
                    <a:cubicBezTo>
                      <a:pt x="1338" y="6718"/>
                      <a:pt x="1520" y="6779"/>
                      <a:pt x="1733" y="6810"/>
                    </a:cubicBezTo>
                    <a:cubicBezTo>
                      <a:pt x="1915" y="6840"/>
                      <a:pt x="2098" y="6840"/>
                      <a:pt x="2250" y="6840"/>
                    </a:cubicBezTo>
                    <a:cubicBezTo>
                      <a:pt x="2675" y="6810"/>
                      <a:pt x="3040" y="6779"/>
                      <a:pt x="3405" y="6658"/>
                    </a:cubicBezTo>
                    <a:cubicBezTo>
                      <a:pt x="3739" y="6536"/>
                      <a:pt x="4043" y="6384"/>
                      <a:pt x="4317" y="6171"/>
                    </a:cubicBezTo>
                    <a:cubicBezTo>
                      <a:pt x="4560" y="5928"/>
                      <a:pt x="4773" y="5685"/>
                      <a:pt x="4925" y="5381"/>
                    </a:cubicBezTo>
                    <a:cubicBezTo>
                      <a:pt x="5076" y="5077"/>
                      <a:pt x="5137" y="4682"/>
                      <a:pt x="5137" y="4256"/>
                    </a:cubicBezTo>
                    <a:cubicBezTo>
                      <a:pt x="5137" y="4044"/>
                      <a:pt x="5107" y="3800"/>
                      <a:pt x="4985" y="3618"/>
                    </a:cubicBezTo>
                    <a:cubicBezTo>
                      <a:pt x="4894" y="3375"/>
                      <a:pt x="4803" y="3223"/>
                      <a:pt x="4651" y="3071"/>
                    </a:cubicBezTo>
                    <a:cubicBezTo>
                      <a:pt x="4499" y="2919"/>
                      <a:pt x="4286" y="2828"/>
                      <a:pt x="4104" y="2736"/>
                    </a:cubicBezTo>
                    <a:cubicBezTo>
                      <a:pt x="3921" y="2676"/>
                      <a:pt x="3678" y="2585"/>
                      <a:pt x="3435" y="2585"/>
                    </a:cubicBezTo>
                    <a:lnTo>
                      <a:pt x="2706" y="2585"/>
                    </a:lnTo>
                    <a:cubicBezTo>
                      <a:pt x="2584" y="2585"/>
                      <a:pt x="2523" y="2585"/>
                      <a:pt x="2432" y="2554"/>
                    </a:cubicBezTo>
                    <a:cubicBezTo>
                      <a:pt x="2371" y="2554"/>
                      <a:pt x="2280" y="2524"/>
                      <a:pt x="2250" y="2463"/>
                    </a:cubicBezTo>
                    <a:cubicBezTo>
                      <a:pt x="2219" y="2433"/>
                      <a:pt x="2158" y="2402"/>
                      <a:pt x="2158" y="2311"/>
                    </a:cubicBezTo>
                    <a:cubicBezTo>
                      <a:pt x="2158" y="2250"/>
                      <a:pt x="2158" y="2220"/>
                      <a:pt x="2219" y="2159"/>
                    </a:cubicBezTo>
                    <a:cubicBezTo>
                      <a:pt x="2250" y="2129"/>
                      <a:pt x="2280" y="2098"/>
                      <a:pt x="2371" y="2068"/>
                    </a:cubicBezTo>
                    <a:cubicBezTo>
                      <a:pt x="2402" y="2037"/>
                      <a:pt x="2462" y="1977"/>
                      <a:pt x="2554" y="1977"/>
                    </a:cubicBezTo>
                    <a:cubicBezTo>
                      <a:pt x="2614" y="1977"/>
                      <a:pt x="2706" y="1946"/>
                      <a:pt x="2766" y="1946"/>
                    </a:cubicBezTo>
                    <a:lnTo>
                      <a:pt x="3131" y="1946"/>
                    </a:lnTo>
                    <a:cubicBezTo>
                      <a:pt x="3344" y="1946"/>
                      <a:pt x="3617" y="1977"/>
                      <a:pt x="3830" y="2037"/>
                    </a:cubicBezTo>
                    <a:cubicBezTo>
                      <a:pt x="4073" y="2068"/>
                      <a:pt x="4286" y="2098"/>
                      <a:pt x="4529" y="2159"/>
                    </a:cubicBezTo>
                    <a:lnTo>
                      <a:pt x="4681" y="305"/>
                    </a:lnTo>
                    <a:cubicBezTo>
                      <a:pt x="4529" y="244"/>
                      <a:pt x="4377" y="214"/>
                      <a:pt x="4225" y="153"/>
                    </a:cubicBezTo>
                    <a:cubicBezTo>
                      <a:pt x="4073" y="92"/>
                      <a:pt x="3891" y="92"/>
                      <a:pt x="3739" y="62"/>
                    </a:cubicBezTo>
                    <a:cubicBezTo>
                      <a:pt x="3587" y="62"/>
                      <a:pt x="3374" y="1"/>
                      <a:pt x="32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22"/>
              <p:cNvSpPr/>
              <p:nvPr/>
            </p:nvSpPr>
            <p:spPr>
              <a:xfrm>
                <a:off x="2361891" y="3926027"/>
                <a:ext cx="213197" cy="272523"/>
              </a:xfrm>
              <a:custGeom>
                <a:rect b="b" l="l" r="r" t="t"/>
                <a:pathLst>
                  <a:path extrusionOk="0" h="6840" w="5351">
                    <a:moveTo>
                      <a:pt x="5168" y="1"/>
                    </a:moveTo>
                    <a:lnTo>
                      <a:pt x="1" y="639"/>
                    </a:lnTo>
                    <a:lnTo>
                      <a:pt x="183" y="2767"/>
                    </a:lnTo>
                    <a:lnTo>
                      <a:pt x="1581" y="2554"/>
                    </a:lnTo>
                    <a:lnTo>
                      <a:pt x="2067" y="6840"/>
                    </a:lnTo>
                    <a:lnTo>
                      <a:pt x="4104" y="6505"/>
                    </a:lnTo>
                    <a:lnTo>
                      <a:pt x="3952" y="2159"/>
                    </a:lnTo>
                    <a:lnTo>
                      <a:pt x="5350" y="1946"/>
                    </a:lnTo>
                    <a:lnTo>
                      <a:pt x="51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22"/>
              <p:cNvSpPr/>
              <p:nvPr/>
            </p:nvSpPr>
            <p:spPr>
              <a:xfrm>
                <a:off x="2571387" y="3905428"/>
                <a:ext cx="130843" cy="267702"/>
              </a:xfrm>
              <a:custGeom>
                <a:rect b="b" l="l" r="r" t="t"/>
                <a:pathLst>
                  <a:path extrusionOk="0" h="6719" w="3284">
                    <a:moveTo>
                      <a:pt x="2524" y="1"/>
                    </a:moveTo>
                    <a:lnTo>
                      <a:pt x="1" y="670"/>
                    </a:lnTo>
                    <a:lnTo>
                      <a:pt x="1308" y="6718"/>
                    </a:lnTo>
                    <a:lnTo>
                      <a:pt x="3284" y="6171"/>
                    </a:lnTo>
                    <a:lnTo>
                      <a:pt x="25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22"/>
              <p:cNvSpPr/>
              <p:nvPr/>
            </p:nvSpPr>
            <p:spPr>
              <a:xfrm>
                <a:off x="2704623" y="3849249"/>
                <a:ext cx="214392" cy="275431"/>
              </a:xfrm>
              <a:custGeom>
                <a:rect b="b" l="l" r="r" t="t"/>
                <a:pathLst>
                  <a:path extrusionOk="0" h="6913" w="5381">
                    <a:moveTo>
                      <a:pt x="3554" y="1"/>
                    </a:moveTo>
                    <a:cubicBezTo>
                      <a:pt x="3439" y="1"/>
                      <a:pt x="3336" y="23"/>
                      <a:pt x="3253" y="73"/>
                    </a:cubicBezTo>
                    <a:cubicBezTo>
                      <a:pt x="2979" y="104"/>
                      <a:pt x="2797" y="134"/>
                      <a:pt x="2554" y="225"/>
                    </a:cubicBezTo>
                    <a:cubicBezTo>
                      <a:pt x="1976" y="408"/>
                      <a:pt x="1520" y="651"/>
                      <a:pt x="1156" y="985"/>
                    </a:cubicBezTo>
                    <a:cubicBezTo>
                      <a:pt x="760" y="1320"/>
                      <a:pt x="517" y="1715"/>
                      <a:pt x="304" y="2110"/>
                    </a:cubicBezTo>
                    <a:cubicBezTo>
                      <a:pt x="122" y="2535"/>
                      <a:pt x="0" y="2991"/>
                      <a:pt x="0" y="3478"/>
                    </a:cubicBezTo>
                    <a:cubicBezTo>
                      <a:pt x="0" y="3994"/>
                      <a:pt x="92" y="4481"/>
                      <a:pt x="244" y="4967"/>
                    </a:cubicBezTo>
                    <a:cubicBezTo>
                      <a:pt x="365" y="5362"/>
                      <a:pt x="548" y="5697"/>
                      <a:pt x="760" y="5970"/>
                    </a:cubicBezTo>
                    <a:cubicBezTo>
                      <a:pt x="1004" y="6213"/>
                      <a:pt x="1277" y="6457"/>
                      <a:pt x="1611" y="6608"/>
                    </a:cubicBezTo>
                    <a:cubicBezTo>
                      <a:pt x="1946" y="6791"/>
                      <a:pt x="2280" y="6882"/>
                      <a:pt x="2675" y="6912"/>
                    </a:cubicBezTo>
                    <a:cubicBezTo>
                      <a:pt x="3040" y="6912"/>
                      <a:pt x="3435" y="6882"/>
                      <a:pt x="3800" y="6760"/>
                    </a:cubicBezTo>
                    <a:cubicBezTo>
                      <a:pt x="3952" y="6730"/>
                      <a:pt x="4074" y="6669"/>
                      <a:pt x="4225" y="6608"/>
                    </a:cubicBezTo>
                    <a:cubicBezTo>
                      <a:pt x="4377" y="6517"/>
                      <a:pt x="4499" y="6457"/>
                      <a:pt x="4651" y="6365"/>
                    </a:cubicBezTo>
                    <a:cubicBezTo>
                      <a:pt x="4742" y="6305"/>
                      <a:pt x="4894" y="6183"/>
                      <a:pt x="5016" y="6122"/>
                    </a:cubicBezTo>
                    <a:cubicBezTo>
                      <a:pt x="5137" y="6031"/>
                      <a:pt x="5259" y="5970"/>
                      <a:pt x="5381" y="5849"/>
                    </a:cubicBezTo>
                    <a:lnTo>
                      <a:pt x="4925" y="3751"/>
                    </a:lnTo>
                    <a:cubicBezTo>
                      <a:pt x="4833" y="3873"/>
                      <a:pt x="4742" y="3934"/>
                      <a:pt x="4651" y="4025"/>
                    </a:cubicBezTo>
                    <a:cubicBezTo>
                      <a:pt x="4560" y="4086"/>
                      <a:pt x="4469" y="4177"/>
                      <a:pt x="4347" y="4238"/>
                    </a:cubicBezTo>
                    <a:cubicBezTo>
                      <a:pt x="4225" y="4329"/>
                      <a:pt x="4104" y="4359"/>
                      <a:pt x="3982" y="4450"/>
                    </a:cubicBezTo>
                    <a:cubicBezTo>
                      <a:pt x="3891" y="4511"/>
                      <a:pt x="3770" y="4542"/>
                      <a:pt x="3648" y="4602"/>
                    </a:cubicBezTo>
                    <a:cubicBezTo>
                      <a:pt x="3496" y="4633"/>
                      <a:pt x="3405" y="4663"/>
                      <a:pt x="3222" y="4663"/>
                    </a:cubicBezTo>
                    <a:cubicBezTo>
                      <a:pt x="3070" y="4663"/>
                      <a:pt x="2979" y="4633"/>
                      <a:pt x="2858" y="4602"/>
                    </a:cubicBezTo>
                    <a:cubicBezTo>
                      <a:pt x="2736" y="4542"/>
                      <a:pt x="2645" y="4481"/>
                      <a:pt x="2554" y="4390"/>
                    </a:cubicBezTo>
                    <a:cubicBezTo>
                      <a:pt x="2463" y="4298"/>
                      <a:pt x="2402" y="4177"/>
                      <a:pt x="2371" y="4025"/>
                    </a:cubicBezTo>
                    <a:cubicBezTo>
                      <a:pt x="2280" y="3782"/>
                      <a:pt x="2280" y="3569"/>
                      <a:pt x="2341" y="3387"/>
                    </a:cubicBezTo>
                    <a:cubicBezTo>
                      <a:pt x="2371" y="3143"/>
                      <a:pt x="2432" y="2961"/>
                      <a:pt x="2554" y="2809"/>
                    </a:cubicBezTo>
                    <a:cubicBezTo>
                      <a:pt x="2675" y="2657"/>
                      <a:pt x="2827" y="2505"/>
                      <a:pt x="3010" y="2384"/>
                    </a:cubicBezTo>
                    <a:cubicBezTo>
                      <a:pt x="3192" y="2232"/>
                      <a:pt x="3405" y="2171"/>
                      <a:pt x="3618" y="2080"/>
                    </a:cubicBezTo>
                    <a:cubicBezTo>
                      <a:pt x="3709" y="2049"/>
                      <a:pt x="3800" y="2049"/>
                      <a:pt x="3891" y="2019"/>
                    </a:cubicBezTo>
                    <a:cubicBezTo>
                      <a:pt x="3952" y="1958"/>
                      <a:pt x="4043" y="1958"/>
                      <a:pt x="4165" y="1958"/>
                    </a:cubicBezTo>
                    <a:lnTo>
                      <a:pt x="3861" y="43"/>
                    </a:lnTo>
                    <a:cubicBezTo>
                      <a:pt x="3751" y="16"/>
                      <a:pt x="3648" y="1"/>
                      <a:pt x="3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22"/>
              <p:cNvSpPr/>
              <p:nvPr/>
            </p:nvSpPr>
            <p:spPr>
              <a:xfrm>
                <a:off x="2910494" y="3715296"/>
                <a:ext cx="247103" cy="300373"/>
              </a:xfrm>
              <a:custGeom>
                <a:rect b="b" l="l" r="r" t="t"/>
                <a:pathLst>
                  <a:path extrusionOk="0" h="7539" w="6202">
                    <a:moveTo>
                      <a:pt x="4560" y="1"/>
                    </a:moveTo>
                    <a:lnTo>
                      <a:pt x="1" y="2736"/>
                    </a:lnTo>
                    <a:lnTo>
                      <a:pt x="1065" y="4621"/>
                    </a:lnTo>
                    <a:lnTo>
                      <a:pt x="2280" y="3800"/>
                    </a:lnTo>
                    <a:lnTo>
                      <a:pt x="4499" y="7539"/>
                    </a:lnTo>
                    <a:lnTo>
                      <a:pt x="6201" y="6384"/>
                    </a:lnTo>
                    <a:lnTo>
                      <a:pt x="4317" y="2493"/>
                    </a:lnTo>
                    <a:lnTo>
                      <a:pt x="5533" y="1672"/>
                    </a:lnTo>
                    <a:lnTo>
                      <a:pt x="456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22"/>
              <p:cNvSpPr/>
              <p:nvPr/>
            </p:nvSpPr>
            <p:spPr>
              <a:xfrm>
                <a:off x="3134532" y="3619632"/>
                <a:ext cx="242282" cy="244673"/>
              </a:xfrm>
              <a:custGeom>
                <a:rect b="b" l="l" r="r" t="t"/>
                <a:pathLst>
                  <a:path extrusionOk="0" h="6141" w="6081">
                    <a:moveTo>
                      <a:pt x="3071" y="2098"/>
                    </a:moveTo>
                    <a:cubicBezTo>
                      <a:pt x="3193" y="2128"/>
                      <a:pt x="3314" y="2128"/>
                      <a:pt x="3436" y="2219"/>
                    </a:cubicBezTo>
                    <a:cubicBezTo>
                      <a:pt x="3557" y="2311"/>
                      <a:pt x="3648" y="2371"/>
                      <a:pt x="3740" y="2463"/>
                    </a:cubicBezTo>
                    <a:cubicBezTo>
                      <a:pt x="3831" y="2554"/>
                      <a:pt x="3922" y="2645"/>
                      <a:pt x="3922" y="2736"/>
                    </a:cubicBezTo>
                    <a:cubicBezTo>
                      <a:pt x="3983" y="2858"/>
                      <a:pt x="4044" y="3010"/>
                      <a:pt x="4044" y="3131"/>
                    </a:cubicBezTo>
                    <a:cubicBezTo>
                      <a:pt x="4074" y="3253"/>
                      <a:pt x="4044" y="3405"/>
                      <a:pt x="3983" y="3496"/>
                    </a:cubicBezTo>
                    <a:cubicBezTo>
                      <a:pt x="3952" y="3618"/>
                      <a:pt x="3892" y="3739"/>
                      <a:pt x="3770" y="3861"/>
                    </a:cubicBezTo>
                    <a:cubicBezTo>
                      <a:pt x="3648" y="3982"/>
                      <a:pt x="3527" y="4043"/>
                      <a:pt x="3436" y="4073"/>
                    </a:cubicBezTo>
                    <a:cubicBezTo>
                      <a:pt x="3314" y="4134"/>
                      <a:pt x="3162" y="4134"/>
                      <a:pt x="3041" y="4134"/>
                    </a:cubicBezTo>
                    <a:cubicBezTo>
                      <a:pt x="2889" y="4134"/>
                      <a:pt x="2767" y="4073"/>
                      <a:pt x="2676" y="4013"/>
                    </a:cubicBezTo>
                    <a:cubicBezTo>
                      <a:pt x="2554" y="3922"/>
                      <a:pt x="2433" y="3861"/>
                      <a:pt x="2372" y="3770"/>
                    </a:cubicBezTo>
                    <a:cubicBezTo>
                      <a:pt x="2250" y="3709"/>
                      <a:pt x="2159" y="3587"/>
                      <a:pt x="2129" y="3466"/>
                    </a:cubicBezTo>
                    <a:cubicBezTo>
                      <a:pt x="2098" y="3314"/>
                      <a:pt x="2068" y="3222"/>
                      <a:pt x="2068" y="3101"/>
                    </a:cubicBezTo>
                    <a:cubicBezTo>
                      <a:pt x="2068" y="2949"/>
                      <a:pt x="2098" y="2827"/>
                      <a:pt x="2129" y="2706"/>
                    </a:cubicBezTo>
                    <a:cubicBezTo>
                      <a:pt x="2159" y="2615"/>
                      <a:pt x="2250" y="2493"/>
                      <a:pt x="2372" y="2371"/>
                    </a:cubicBezTo>
                    <a:cubicBezTo>
                      <a:pt x="2493" y="2250"/>
                      <a:pt x="2585" y="2189"/>
                      <a:pt x="2706" y="2159"/>
                    </a:cubicBezTo>
                    <a:cubicBezTo>
                      <a:pt x="2858" y="2098"/>
                      <a:pt x="2980" y="2098"/>
                      <a:pt x="3071" y="2098"/>
                    </a:cubicBezTo>
                    <a:close/>
                    <a:moveTo>
                      <a:pt x="3041" y="0"/>
                    </a:moveTo>
                    <a:cubicBezTo>
                      <a:pt x="2676" y="0"/>
                      <a:pt x="2311" y="92"/>
                      <a:pt x="1946" y="274"/>
                    </a:cubicBezTo>
                    <a:cubicBezTo>
                      <a:pt x="1551" y="456"/>
                      <a:pt x="1217" y="700"/>
                      <a:pt x="882" y="1034"/>
                    </a:cubicBezTo>
                    <a:cubicBezTo>
                      <a:pt x="700" y="1277"/>
                      <a:pt x="487" y="1490"/>
                      <a:pt x="396" y="1733"/>
                    </a:cubicBezTo>
                    <a:cubicBezTo>
                      <a:pt x="244" y="1976"/>
                      <a:pt x="153" y="2219"/>
                      <a:pt x="92" y="2493"/>
                    </a:cubicBezTo>
                    <a:cubicBezTo>
                      <a:pt x="31" y="2706"/>
                      <a:pt x="1" y="2979"/>
                      <a:pt x="1" y="3253"/>
                    </a:cubicBezTo>
                    <a:cubicBezTo>
                      <a:pt x="1" y="3496"/>
                      <a:pt x="31" y="3739"/>
                      <a:pt x="123" y="4013"/>
                    </a:cubicBezTo>
                    <a:cubicBezTo>
                      <a:pt x="183" y="4256"/>
                      <a:pt x="305" y="4499"/>
                      <a:pt x="427" y="4712"/>
                    </a:cubicBezTo>
                    <a:cubicBezTo>
                      <a:pt x="578" y="4955"/>
                      <a:pt x="730" y="5137"/>
                      <a:pt x="913" y="5320"/>
                    </a:cubicBezTo>
                    <a:cubicBezTo>
                      <a:pt x="1095" y="5532"/>
                      <a:pt x="1338" y="5684"/>
                      <a:pt x="1551" y="5776"/>
                    </a:cubicBezTo>
                    <a:cubicBezTo>
                      <a:pt x="1794" y="5897"/>
                      <a:pt x="2068" y="5988"/>
                      <a:pt x="2281" y="6049"/>
                    </a:cubicBezTo>
                    <a:cubicBezTo>
                      <a:pt x="2554" y="6080"/>
                      <a:pt x="2767" y="6140"/>
                      <a:pt x="3041" y="6140"/>
                    </a:cubicBezTo>
                    <a:cubicBezTo>
                      <a:pt x="3314" y="6140"/>
                      <a:pt x="3527" y="6110"/>
                      <a:pt x="3800" y="6019"/>
                    </a:cubicBezTo>
                    <a:cubicBezTo>
                      <a:pt x="4044" y="5958"/>
                      <a:pt x="4287" y="5867"/>
                      <a:pt x="4530" y="5715"/>
                    </a:cubicBezTo>
                    <a:cubicBezTo>
                      <a:pt x="4743" y="5563"/>
                      <a:pt x="4986" y="5381"/>
                      <a:pt x="5168" y="5198"/>
                    </a:cubicBezTo>
                    <a:cubicBezTo>
                      <a:pt x="5411" y="4955"/>
                      <a:pt x="5563" y="4742"/>
                      <a:pt x="5715" y="4499"/>
                    </a:cubicBezTo>
                    <a:cubicBezTo>
                      <a:pt x="5867" y="4225"/>
                      <a:pt x="5928" y="4013"/>
                      <a:pt x="6019" y="3739"/>
                    </a:cubicBezTo>
                    <a:cubicBezTo>
                      <a:pt x="6050" y="3526"/>
                      <a:pt x="6080" y="3253"/>
                      <a:pt x="6080" y="2979"/>
                    </a:cubicBezTo>
                    <a:cubicBezTo>
                      <a:pt x="6080" y="2706"/>
                      <a:pt x="6050" y="2493"/>
                      <a:pt x="5959" y="2219"/>
                    </a:cubicBezTo>
                    <a:cubicBezTo>
                      <a:pt x="5898" y="1946"/>
                      <a:pt x="5837" y="1733"/>
                      <a:pt x="5655" y="1490"/>
                    </a:cubicBezTo>
                    <a:cubicBezTo>
                      <a:pt x="5563" y="1277"/>
                      <a:pt x="5351" y="1034"/>
                      <a:pt x="5168" y="852"/>
                    </a:cubicBezTo>
                    <a:cubicBezTo>
                      <a:pt x="4834" y="548"/>
                      <a:pt x="4530" y="335"/>
                      <a:pt x="4135" y="213"/>
                    </a:cubicBezTo>
                    <a:cubicBezTo>
                      <a:pt x="3770" y="61"/>
                      <a:pt x="3436" y="0"/>
                      <a:pt x="30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22"/>
              <p:cNvSpPr/>
              <p:nvPr/>
            </p:nvSpPr>
            <p:spPr>
              <a:xfrm>
                <a:off x="3249600" y="3418304"/>
                <a:ext cx="265271" cy="274037"/>
              </a:xfrm>
              <a:custGeom>
                <a:rect b="b" l="l" r="r" t="t"/>
                <a:pathLst>
                  <a:path extrusionOk="0" h="6878" w="6658">
                    <a:moveTo>
                      <a:pt x="3466" y="1961"/>
                    </a:moveTo>
                    <a:cubicBezTo>
                      <a:pt x="3542" y="1961"/>
                      <a:pt x="3618" y="1968"/>
                      <a:pt x="3709" y="1984"/>
                    </a:cubicBezTo>
                    <a:cubicBezTo>
                      <a:pt x="3861" y="2044"/>
                      <a:pt x="3982" y="2105"/>
                      <a:pt x="4165" y="2196"/>
                    </a:cubicBezTo>
                    <a:cubicBezTo>
                      <a:pt x="4286" y="2287"/>
                      <a:pt x="4469" y="2379"/>
                      <a:pt x="4560" y="2531"/>
                    </a:cubicBezTo>
                    <a:cubicBezTo>
                      <a:pt x="4681" y="2683"/>
                      <a:pt x="4742" y="2835"/>
                      <a:pt x="4833" y="2987"/>
                    </a:cubicBezTo>
                    <a:cubicBezTo>
                      <a:pt x="4925" y="3169"/>
                      <a:pt x="4955" y="3321"/>
                      <a:pt x="4955" y="3503"/>
                    </a:cubicBezTo>
                    <a:cubicBezTo>
                      <a:pt x="4985" y="3655"/>
                      <a:pt x="4955" y="3868"/>
                      <a:pt x="4864" y="4050"/>
                    </a:cubicBezTo>
                    <a:lnTo>
                      <a:pt x="2463" y="2561"/>
                    </a:lnTo>
                    <a:cubicBezTo>
                      <a:pt x="2584" y="2409"/>
                      <a:pt x="2706" y="2257"/>
                      <a:pt x="2827" y="2196"/>
                    </a:cubicBezTo>
                    <a:cubicBezTo>
                      <a:pt x="2979" y="2075"/>
                      <a:pt x="3071" y="2044"/>
                      <a:pt x="3222" y="1984"/>
                    </a:cubicBezTo>
                    <a:cubicBezTo>
                      <a:pt x="3314" y="1968"/>
                      <a:pt x="3390" y="1961"/>
                      <a:pt x="3466" y="1961"/>
                    </a:cubicBezTo>
                    <a:close/>
                    <a:moveTo>
                      <a:pt x="3428" y="0"/>
                    </a:moveTo>
                    <a:cubicBezTo>
                      <a:pt x="3119" y="0"/>
                      <a:pt x="2800" y="59"/>
                      <a:pt x="2523" y="160"/>
                    </a:cubicBezTo>
                    <a:cubicBezTo>
                      <a:pt x="2128" y="281"/>
                      <a:pt x="1824" y="494"/>
                      <a:pt x="1520" y="768"/>
                    </a:cubicBezTo>
                    <a:cubicBezTo>
                      <a:pt x="1216" y="1041"/>
                      <a:pt x="1004" y="1376"/>
                      <a:pt x="760" y="1801"/>
                    </a:cubicBezTo>
                    <a:lnTo>
                      <a:pt x="305" y="2835"/>
                    </a:lnTo>
                    <a:cubicBezTo>
                      <a:pt x="213" y="3169"/>
                      <a:pt x="92" y="3503"/>
                      <a:pt x="1" y="3898"/>
                    </a:cubicBezTo>
                    <a:lnTo>
                      <a:pt x="5381" y="6877"/>
                    </a:lnTo>
                    <a:cubicBezTo>
                      <a:pt x="5441" y="6786"/>
                      <a:pt x="5533" y="6634"/>
                      <a:pt x="5593" y="6512"/>
                    </a:cubicBezTo>
                    <a:cubicBezTo>
                      <a:pt x="5685" y="6391"/>
                      <a:pt x="5745" y="6269"/>
                      <a:pt x="5837" y="6117"/>
                    </a:cubicBezTo>
                    <a:cubicBezTo>
                      <a:pt x="6019" y="5753"/>
                      <a:pt x="6201" y="5418"/>
                      <a:pt x="6323" y="5023"/>
                    </a:cubicBezTo>
                    <a:cubicBezTo>
                      <a:pt x="6444" y="4658"/>
                      <a:pt x="6536" y="4263"/>
                      <a:pt x="6596" y="3929"/>
                    </a:cubicBezTo>
                    <a:cubicBezTo>
                      <a:pt x="6657" y="3534"/>
                      <a:pt x="6657" y="3199"/>
                      <a:pt x="6627" y="2865"/>
                    </a:cubicBezTo>
                    <a:cubicBezTo>
                      <a:pt x="6566" y="2531"/>
                      <a:pt x="6505" y="2166"/>
                      <a:pt x="6353" y="1862"/>
                    </a:cubicBezTo>
                    <a:cubicBezTo>
                      <a:pt x="6232" y="1528"/>
                      <a:pt x="6049" y="1284"/>
                      <a:pt x="5776" y="1011"/>
                    </a:cubicBezTo>
                    <a:cubicBezTo>
                      <a:pt x="5502" y="737"/>
                      <a:pt x="5229" y="525"/>
                      <a:pt x="4833" y="312"/>
                    </a:cubicBezTo>
                    <a:cubicBezTo>
                      <a:pt x="4451" y="121"/>
                      <a:pt x="4118" y="3"/>
                      <a:pt x="3746" y="3"/>
                    </a:cubicBezTo>
                    <a:cubicBezTo>
                      <a:pt x="3704" y="3"/>
                      <a:pt x="3661" y="5"/>
                      <a:pt x="3618" y="8"/>
                    </a:cubicBezTo>
                    <a:cubicBezTo>
                      <a:pt x="3555" y="3"/>
                      <a:pt x="3492" y="0"/>
                      <a:pt x="34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22"/>
              <p:cNvSpPr/>
              <p:nvPr/>
            </p:nvSpPr>
            <p:spPr>
              <a:xfrm>
                <a:off x="3350125" y="3216339"/>
                <a:ext cx="274953" cy="253159"/>
              </a:xfrm>
              <a:custGeom>
                <a:rect b="b" l="l" r="r" t="t"/>
                <a:pathLst>
                  <a:path extrusionOk="0" h="6354" w="6901">
                    <a:moveTo>
                      <a:pt x="4165" y="2280"/>
                    </a:moveTo>
                    <a:lnTo>
                      <a:pt x="3982" y="3010"/>
                    </a:lnTo>
                    <a:lnTo>
                      <a:pt x="2554" y="2280"/>
                    </a:lnTo>
                    <a:close/>
                    <a:moveTo>
                      <a:pt x="6900" y="1"/>
                    </a:moveTo>
                    <a:lnTo>
                      <a:pt x="487" y="426"/>
                    </a:lnTo>
                    <a:lnTo>
                      <a:pt x="0" y="3071"/>
                    </a:lnTo>
                    <a:lnTo>
                      <a:pt x="5472" y="6353"/>
                    </a:lnTo>
                    <a:lnTo>
                      <a:pt x="6262" y="3983"/>
                    </a:lnTo>
                    <a:lnTo>
                      <a:pt x="5320" y="3496"/>
                    </a:lnTo>
                    <a:lnTo>
                      <a:pt x="5593" y="2432"/>
                    </a:lnTo>
                    <a:lnTo>
                      <a:pt x="6657" y="2402"/>
                    </a:lnTo>
                    <a:lnTo>
                      <a:pt x="690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22"/>
              <p:cNvSpPr/>
              <p:nvPr/>
            </p:nvSpPr>
            <p:spPr>
              <a:xfrm>
                <a:off x="3392518" y="2949907"/>
                <a:ext cx="260411" cy="254355"/>
              </a:xfrm>
              <a:custGeom>
                <a:rect b="b" l="l" r="r" t="t"/>
                <a:pathLst>
                  <a:path extrusionOk="0" h="6384" w="6536">
                    <a:moveTo>
                      <a:pt x="274" y="1"/>
                    </a:moveTo>
                    <a:lnTo>
                      <a:pt x="31" y="2311"/>
                    </a:lnTo>
                    <a:lnTo>
                      <a:pt x="1976" y="3618"/>
                    </a:lnTo>
                    <a:lnTo>
                      <a:pt x="0" y="3922"/>
                    </a:lnTo>
                    <a:lnTo>
                      <a:pt x="183" y="6384"/>
                    </a:lnTo>
                    <a:lnTo>
                      <a:pt x="3617" y="5138"/>
                    </a:lnTo>
                    <a:lnTo>
                      <a:pt x="6444" y="5290"/>
                    </a:lnTo>
                    <a:lnTo>
                      <a:pt x="6535" y="3010"/>
                    </a:lnTo>
                    <a:lnTo>
                      <a:pt x="3678" y="2767"/>
                    </a:lnTo>
                    <a:lnTo>
                      <a:pt x="27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22"/>
              <p:cNvSpPr/>
              <p:nvPr/>
            </p:nvSpPr>
            <p:spPr>
              <a:xfrm>
                <a:off x="3361002" y="2846991"/>
                <a:ext cx="288300" cy="113870"/>
              </a:xfrm>
              <a:custGeom>
                <a:rect b="b" l="l" r="r" t="t"/>
                <a:pathLst>
                  <a:path extrusionOk="0" h="2858" w="7236">
                    <a:moveTo>
                      <a:pt x="6171" y="0"/>
                    </a:moveTo>
                    <a:cubicBezTo>
                      <a:pt x="6019" y="0"/>
                      <a:pt x="5928" y="61"/>
                      <a:pt x="5746" y="152"/>
                    </a:cubicBezTo>
                    <a:cubicBezTo>
                      <a:pt x="5655" y="213"/>
                      <a:pt x="5563" y="304"/>
                      <a:pt x="5503" y="426"/>
                    </a:cubicBezTo>
                    <a:cubicBezTo>
                      <a:pt x="5411" y="517"/>
                      <a:pt x="5381" y="638"/>
                      <a:pt x="5351" y="760"/>
                    </a:cubicBezTo>
                    <a:cubicBezTo>
                      <a:pt x="5290" y="851"/>
                      <a:pt x="5290" y="973"/>
                      <a:pt x="5290" y="1125"/>
                    </a:cubicBezTo>
                    <a:cubicBezTo>
                      <a:pt x="5290" y="1277"/>
                      <a:pt x="5351" y="1398"/>
                      <a:pt x="5411" y="1520"/>
                    </a:cubicBezTo>
                    <a:cubicBezTo>
                      <a:pt x="5503" y="1611"/>
                      <a:pt x="5563" y="1733"/>
                      <a:pt x="5685" y="1824"/>
                    </a:cubicBezTo>
                    <a:cubicBezTo>
                      <a:pt x="5807" y="1885"/>
                      <a:pt x="5928" y="1976"/>
                      <a:pt x="6019" y="2006"/>
                    </a:cubicBezTo>
                    <a:cubicBezTo>
                      <a:pt x="6141" y="2037"/>
                      <a:pt x="6293" y="2037"/>
                      <a:pt x="6414" y="2037"/>
                    </a:cubicBezTo>
                    <a:cubicBezTo>
                      <a:pt x="6566" y="2037"/>
                      <a:pt x="6688" y="2006"/>
                      <a:pt x="6779" y="1945"/>
                    </a:cubicBezTo>
                    <a:cubicBezTo>
                      <a:pt x="6901" y="1854"/>
                      <a:pt x="6992" y="1763"/>
                      <a:pt x="7053" y="1672"/>
                    </a:cubicBezTo>
                    <a:cubicBezTo>
                      <a:pt x="7144" y="1550"/>
                      <a:pt x="7174" y="1429"/>
                      <a:pt x="7205" y="1338"/>
                    </a:cubicBezTo>
                    <a:cubicBezTo>
                      <a:pt x="7235" y="1186"/>
                      <a:pt x="7235" y="1064"/>
                      <a:pt x="7235" y="912"/>
                    </a:cubicBezTo>
                    <a:cubicBezTo>
                      <a:pt x="7235" y="760"/>
                      <a:pt x="7205" y="638"/>
                      <a:pt x="7144" y="517"/>
                    </a:cubicBezTo>
                    <a:cubicBezTo>
                      <a:pt x="7083" y="426"/>
                      <a:pt x="7022" y="304"/>
                      <a:pt x="6901" y="213"/>
                    </a:cubicBezTo>
                    <a:cubicBezTo>
                      <a:pt x="6779" y="152"/>
                      <a:pt x="6688" y="61"/>
                      <a:pt x="6566" y="31"/>
                    </a:cubicBezTo>
                    <a:cubicBezTo>
                      <a:pt x="6445" y="0"/>
                      <a:pt x="6293" y="0"/>
                      <a:pt x="6171" y="0"/>
                    </a:cubicBezTo>
                    <a:close/>
                    <a:moveTo>
                      <a:pt x="4803" y="274"/>
                    </a:moveTo>
                    <a:lnTo>
                      <a:pt x="1" y="486"/>
                    </a:lnTo>
                    <a:lnTo>
                      <a:pt x="305" y="2857"/>
                    </a:lnTo>
                    <a:lnTo>
                      <a:pt x="5047" y="2037"/>
                    </a:lnTo>
                    <a:lnTo>
                      <a:pt x="4803" y="274"/>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22"/>
              <p:cNvSpPr/>
              <p:nvPr/>
            </p:nvSpPr>
            <p:spPr>
              <a:xfrm>
                <a:off x="2136618" y="2484099"/>
                <a:ext cx="457830" cy="398305"/>
              </a:xfrm>
              <a:custGeom>
                <a:rect b="b" l="l" r="r" t="t"/>
                <a:pathLst>
                  <a:path extrusionOk="0" h="9997" w="11491">
                    <a:moveTo>
                      <a:pt x="4296" y="0"/>
                    </a:moveTo>
                    <a:cubicBezTo>
                      <a:pt x="3781" y="0"/>
                      <a:pt x="3305" y="309"/>
                      <a:pt x="3132" y="780"/>
                    </a:cubicBezTo>
                    <a:lnTo>
                      <a:pt x="366" y="7497"/>
                    </a:lnTo>
                    <a:cubicBezTo>
                      <a:pt x="1" y="8257"/>
                      <a:pt x="366" y="9017"/>
                      <a:pt x="1034" y="9260"/>
                    </a:cubicBezTo>
                    <a:cubicBezTo>
                      <a:pt x="1165" y="9302"/>
                      <a:pt x="1295" y="9321"/>
                      <a:pt x="1423" y="9321"/>
                    </a:cubicBezTo>
                    <a:cubicBezTo>
                      <a:pt x="1949" y="9321"/>
                      <a:pt x="2425" y="8989"/>
                      <a:pt x="2645" y="8500"/>
                    </a:cubicBezTo>
                    <a:lnTo>
                      <a:pt x="4560" y="3819"/>
                    </a:lnTo>
                    <a:lnTo>
                      <a:pt x="7661" y="7892"/>
                    </a:lnTo>
                    <a:lnTo>
                      <a:pt x="7661" y="7892"/>
                    </a:lnTo>
                    <a:lnTo>
                      <a:pt x="7387" y="7862"/>
                    </a:lnTo>
                    <a:cubicBezTo>
                      <a:pt x="7339" y="7854"/>
                      <a:pt x="7291" y="7851"/>
                      <a:pt x="7245" y="7851"/>
                    </a:cubicBezTo>
                    <a:cubicBezTo>
                      <a:pt x="6534" y="7851"/>
                      <a:pt x="6079" y="8689"/>
                      <a:pt x="6536" y="9260"/>
                    </a:cubicBezTo>
                    <a:cubicBezTo>
                      <a:pt x="6688" y="9442"/>
                      <a:pt x="6901" y="9564"/>
                      <a:pt x="7113" y="9594"/>
                    </a:cubicBezTo>
                    <a:lnTo>
                      <a:pt x="9971" y="9990"/>
                    </a:lnTo>
                    <a:cubicBezTo>
                      <a:pt x="10008" y="9994"/>
                      <a:pt x="10046" y="9996"/>
                      <a:pt x="10084" y="9996"/>
                    </a:cubicBezTo>
                    <a:cubicBezTo>
                      <a:pt x="10560" y="9996"/>
                      <a:pt x="11009" y="9646"/>
                      <a:pt x="11065" y="9139"/>
                    </a:cubicBezTo>
                    <a:lnTo>
                      <a:pt x="11460" y="6281"/>
                    </a:lnTo>
                    <a:cubicBezTo>
                      <a:pt x="11490" y="6069"/>
                      <a:pt x="11399" y="5825"/>
                      <a:pt x="11308" y="5643"/>
                    </a:cubicBezTo>
                    <a:cubicBezTo>
                      <a:pt x="11111" y="5399"/>
                      <a:pt x="10847" y="5289"/>
                      <a:pt x="10590" y="5289"/>
                    </a:cubicBezTo>
                    <a:cubicBezTo>
                      <a:pt x="10173" y="5289"/>
                      <a:pt x="9772" y="5580"/>
                      <a:pt x="9697" y="6069"/>
                    </a:cubicBezTo>
                    <a:lnTo>
                      <a:pt x="9667" y="6342"/>
                    </a:lnTo>
                    <a:lnTo>
                      <a:pt x="5290" y="506"/>
                    </a:lnTo>
                    <a:cubicBezTo>
                      <a:pt x="5138" y="293"/>
                      <a:pt x="4925" y="141"/>
                      <a:pt x="4651" y="50"/>
                    </a:cubicBezTo>
                    <a:cubicBezTo>
                      <a:pt x="4533" y="16"/>
                      <a:pt x="4413" y="0"/>
                      <a:pt x="42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22"/>
              <p:cNvSpPr/>
              <p:nvPr/>
            </p:nvSpPr>
            <p:spPr>
              <a:xfrm>
                <a:off x="2350974" y="2922574"/>
                <a:ext cx="486875" cy="408864"/>
              </a:xfrm>
              <a:custGeom>
                <a:rect b="b" l="l" r="r" t="t"/>
                <a:pathLst>
                  <a:path extrusionOk="0" h="10262" w="12220">
                    <a:moveTo>
                      <a:pt x="7067" y="0"/>
                    </a:moveTo>
                    <a:cubicBezTo>
                      <a:pt x="6732" y="0"/>
                      <a:pt x="6394" y="132"/>
                      <a:pt x="6141" y="413"/>
                    </a:cubicBezTo>
                    <a:cubicBezTo>
                      <a:pt x="5776" y="869"/>
                      <a:pt x="5776" y="1568"/>
                      <a:pt x="6110" y="2024"/>
                    </a:cubicBezTo>
                    <a:lnTo>
                      <a:pt x="8664" y="5368"/>
                    </a:lnTo>
                    <a:lnTo>
                      <a:pt x="3344" y="6036"/>
                    </a:lnTo>
                    <a:lnTo>
                      <a:pt x="3496" y="5793"/>
                    </a:lnTo>
                    <a:cubicBezTo>
                      <a:pt x="3959" y="5186"/>
                      <a:pt x="3514" y="4358"/>
                      <a:pt x="2815" y="4358"/>
                    </a:cubicBezTo>
                    <a:cubicBezTo>
                      <a:pt x="2779" y="4358"/>
                      <a:pt x="2743" y="4360"/>
                      <a:pt x="2706" y="4365"/>
                    </a:cubicBezTo>
                    <a:cubicBezTo>
                      <a:pt x="2463" y="4395"/>
                      <a:pt x="2250" y="4517"/>
                      <a:pt x="2098" y="4699"/>
                    </a:cubicBezTo>
                    <a:lnTo>
                      <a:pt x="335" y="6979"/>
                    </a:lnTo>
                    <a:cubicBezTo>
                      <a:pt x="1" y="7404"/>
                      <a:pt x="62" y="8012"/>
                      <a:pt x="518" y="8316"/>
                    </a:cubicBezTo>
                    <a:lnTo>
                      <a:pt x="2797" y="10079"/>
                    </a:lnTo>
                    <a:cubicBezTo>
                      <a:pt x="3010" y="10231"/>
                      <a:pt x="3223" y="10261"/>
                      <a:pt x="3466" y="10261"/>
                    </a:cubicBezTo>
                    <a:cubicBezTo>
                      <a:pt x="4256" y="10140"/>
                      <a:pt x="4530" y="9167"/>
                      <a:pt x="3861" y="8650"/>
                    </a:cubicBezTo>
                    <a:lnTo>
                      <a:pt x="3648" y="8498"/>
                    </a:lnTo>
                    <a:lnTo>
                      <a:pt x="11126" y="7556"/>
                    </a:lnTo>
                    <a:cubicBezTo>
                      <a:pt x="11703" y="7465"/>
                      <a:pt x="12159" y="7039"/>
                      <a:pt x="12220" y="6431"/>
                    </a:cubicBezTo>
                    <a:cubicBezTo>
                      <a:pt x="12220" y="6158"/>
                      <a:pt x="12098" y="5854"/>
                      <a:pt x="11916" y="5580"/>
                    </a:cubicBezTo>
                    <a:lnTo>
                      <a:pt x="8086" y="504"/>
                    </a:lnTo>
                    <a:cubicBezTo>
                      <a:pt x="7841" y="178"/>
                      <a:pt x="7456" y="0"/>
                      <a:pt x="70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22"/>
              <p:cNvSpPr/>
              <p:nvPr/>
            </p:nvSpPr>
            <p:spPr>
              <a:xfrm>
                <a:off x="1947720" y="2897194"/>
                <a:ext cx="357268" cy="431215"/>
              </a:xfrm>
              <a:custGeom>
                <a:rect b="b" l="l" r="r" t="t"/>
                <a:pathLst>
                  <a:path extrusionOk="0" h="10823" w="8967">
                    <a:moveTo>
                      <a:pt x="4869" y="0"/>
                    </a:moveTo>
                    <a:cubicBezTo>
                      <a:pt x="4745" y="0"/>
                      <a:pt x="4619" y="25"/>
                      <a:pt x="4499" y="78"/>
                    </a:cubicBezTo>
                    <a:lnTo>
                      <a:pt x="1824" y="1172"/>
                    </a:lnTo>
                    <a:cubicBezTo>
                      <a:pt x="1611" y="1233"/>
                      <a:pt x="1459" y="1445"/>
                      <a:pt x="1338" y="1658"/>
                    </a:cubicBezTo>
                    <a:cubicBezTo>
                      <a:pt x="1081" y="2274"/>
                      <a:pt x="1562" y="2912"/>
                      <a:pt x="2175" y="2912"/>
                    </a:cubicBezTo>
                    <a:cubicBezTo>
                      <a:pt x="2288" y="2912"/>
                      <a:pt x="2405" y="2891"/>
                      <a:pt x="2523" y="2844"/>
                    </a:cubicBezTo>
                    <a:lnTo>
                      <a:pt x="2766" y="2722"/>
                    </a:lnTo>
                    <a:lnTo>
                      <a:pt x="152" y="9075"/>
                    </a:lnTo>
                    <a:cubicBezTo>
                      <a:pt x="31" y="9379"/>
                      <a:pt x="0" y="9683"/>
                      <a:pt x="122" y="9986"/>
                    </a:cubicBezTo>
                    <a:cubicBezTo>
                      <a:pt x="284" y="10501"/>
                      <a:pt x="760" y="10822"/>
                      <a:pt x="1270" y="10822"/>
                    </a:cubicBezTo>
                    <a:cubicBezTo>
                      <a:pt x="1332" y="10822"/>
                      <a:pt x="1396" y="10817"/>
                      <a:pt x="1459" y="10807"/>
                    </a:cubicBezTo>
                    <a:lnTo>
                      <a:pt x="7751" y="10017"/>
                    </a:lnTo>
                    <a:cubicBezTo>
                      <a:pt x="8481" y="9956"/>
                      <a:pt x="8967" y="9257"/>
                      <a:pt x="8815" y="8527"/>
                    </a:cubicBezTo>
                    <a:cubicBezTo>
                      <a:pt x="8734" y="7932"/>
                      <a:pt x="8194" y="7505"/>
                      <a:pt x="7604" y="7505"/>
                    </a:cubicBezTo>
                    <a:cubicBezTo>
                      <a:pt x="7532" y="7505"/>
                      <a:pt x="7459" y="7511"/>
                      <a:pt x="7386" y="7524"/>
                    </a:cubicBezTo>
                    <a:lnTo>
                      <a:pt x="3283" y="8041"/>
                    </a:lnTo>
                    <a:lnTo>
                      <a:pt x="5107" y="3664"/>
                    </a:lnTo>
                    <a:lnTo>
                      <a:pt x="5228" y="3938"/>
                    </a:lnTo>
                    <a:cubicBezTo>
                      <a:pt x="5365" y="4303"/>
                      <a:pt x="5692" y="4485"/>
                      <a:pt x="6022" y="4485"/>
                    </a:cubicBezTo>
                    <a:cubicBezTo>
                      <a:pt x="6353" y="4485"/>
                      <a:pt x="6687" y="4303"/>
                      <a:pt x="6839" y="3938"/>
                    </a:cubicBezTo>
                    <a:cubicBezTo>
                      <a:pt x="6930" y="3725"/>
                      <a:pt x="6930" y="3482"/>
                      <a:pt x="6839" y="3269"/>
                    </a:cubicBezTo>
                    <a:lnTo>
                      <a:pt x="5745" y="594"/>
                    </a:lnTo>
                    <a:cubicBezTo>
                      <a:pt x="5608" y="228"/>
                      <a:pt x="5247" y="0"/>
                      <a:pt x="48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22"/>
              <p:cNvSpPr/>
              <p:nvPr/>
            </p:nvSpPr>
            <p:spPr>
              <a:xfrm>
                <a:off x="935263" y="2574503"/>
                <a:ext cx="353642" cy="484445"/>
              </a:xfrm>
              <a:custGeom>
                <a:rect b="b" l="l" r="r" t="t"/>
                <a:pathLst>
                  <a:path extrusionOk="0" h="12159" w="8876">
                    <a:moveTo>
                      <a:pt x="3617" y="0"/>
                    </a:moveTo>
                    <a:lnTo>
                      <a:pt x="3313" y="1489"/>
                    </a:lnTo>
                    <a:cubicBezTo>
                      <a:pt x="2888" y="3556"/>
                      <a:pt x="1703" y="5380"/>
                      <a:pt x="0" y="6687"/>
                    </a:cubicBezTo>
                    <a:cubicBezTo>
                      <a:pt x="1976" y="7447"/>
                      <a:pt x="3617" y="8876"/>
                      <a:pt x="4590" y="10791"/>
                    </a:cubicBezTo>
                    <a:lnTo>
                      <a:pt x="5289" y="12158"/>
                    </a:lnTo>
                    <a:lnTo>
                      <a:pt x="5593" y="10669"/>
                    </a:lnTo>
                    <a:cubicBezTo>
                      <a:pt x="5988" y="8572"/>
                      <a:pt x="7174" y="6748"/>
                      <a:pt x="8876" y="5471"/>
                    </a:cubicBezTo>
                    <a:cubicBezTo>
                      <a:pt x="6870" y="4711"/>
                      <a:pt x="5259" y="3222"/>
                      <a:pt x="4286" y="1368"/>
                    </a:cubicBezTo>
                    <a:lnTo>
                      <a:pt x="36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22"/>
              <p:cNvSpPr/>
              <p:nvPr/>
            </p:nvSpPr>
            <p:spPr>
              <a:xfrm>
                <a:off x="3065524" y="1589896"/>
                <a:ext cx="226505" cy="311289"/>
              </a:xfrm>
              <a:custGeom>
                <a:rect b="b" l="l" r="r" t="t"/>
                <a:pathLst>
                  <a:path extrusionOk="0" h="7813" w="5685">
                    <a:moveTo>
                      <a:pt x="2310" y="1"/>
                    </a:moveTo>
                    <a:lnTo>
                      <a:pt x="2128" y="973"/>
                    </a:lnTo>
                    <a:cubicBezTo>
                      <a:pt x="1855" y="2280"/>
                      <a:pt x="1095" y="3466"/>
                      <a:pt x="0" y="4317"/>
                    </a:cubicBezTo>
                    <a:cubicBezTo>
                      <a:pt x="1247" y="4803"/>
                      <a:pt x="2310" y="5715"/>
                      <a:pt x="2918" y="6931"/>
                    </a:cubicBezTo>
                    <a:lnTo>
                      <a:pt x="3374" y="7812"/>
                    </a:lnTo>
                    <a:lnTo>
                      <a:pt x="3557" y="6840"/>
                    </a:lnTo>
                    <a:cubicBezTo>
                      <a:pt x="3830" y="5532"/>
                      <a:pt x="4590" y="4347"/>
                      <a:pt x="5684" y="3496"/>
                    </a:cubicBezTo>
                    <a:cubicBezTo>
                      <a:pt x="4438" y="3040"/>
                      <a:pt x="3374" y="2098"/>
                      <a:pt x="2766" y="882"/>
                    </a:cubicBezTo>
                    <a:lnTo>
                      <a:pt x="231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22"/>
              <p:cNvSpPr/>
              <p:nvPr/>
            </p:nvSpPr>
            <p:spPr>
              <a:xfrm>
                <a:off x="1124200" y="2262052"/>
                <a:ext cx="222839" cy="305194"/>
              </a:xfrm>
              <a:custGeom>
                <a:rect b="b" l="l" r="r" t="t"/>
                <a:pathLst>
                  <a:path extrusionOk="0" h="7660" w="5593">
                    <a:moveTo>
                      <a:pt x="2280" y="0"/>
                    </a:moveTo>
                    <a:lnTo>
                      <a:pt x="2097" y="973"/>
                    </a:lnTo>
                    <a:cubicBezTo>
                      <a:pt x="1824" y="2280"/>
                      <a:pt x="1125" y="3435"/>
                      <a:pt x="0" y="4225"/>
                    </a:cubicBezTo>
                    <a:cubicBezTo>
                      <a:pt x="1277" y="4711"/>
                      <a:pt x="2280" y="5623"/>
                      <a:pt x="2888" y="6809"/>
                    </a:cubicBezTo>
                    <a:lnTo>
                      <a:pt x="3313" y="7660"/>
                    </a:lnTo>
                    <a:lnTo>
                      <a:pt x="3496" y="6687"/>
                    </a:lnTo>
                    <a:cubicBezTo>
                      <a:pt x="3769" y="5380"/>
                      <a:pt x="4499" y="4225"/>
                      <a:pt x="5593" y="3435"/>
                    </a:cubicBezTo>
                    <a:cubicBezTo>
                      <a:pt x="4347" y="2948"/>
                      <a:pt x="3313" y="2037"/>
                      <a:pt x="2705" y="851"/>
                    </a:cubicBezTo>
                    <a:lnTo>
                      <a:pt x="228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22"/>
              <p:cNvSpPr/>
              <p:nvPr/>
            </p:nvSpPr>
            <p:spPr>
              <a:xfrm>
                <a:off x="3370086" y="2472385"/>
                <a:ext cx="96937" cy="72234"/>
              </a:xfrm>
              <a:custGeom>
                <a:rect b="b" l="l" r="r" t="t"/>
                <a:pathLst>
                  <a:path extrusionOk="0" h="1813" w="2433">
                    <a:moveTo>
                      <a:pt x="1219" y="1"/>
                    </a:moveTo>
                    <a:cubicBezTo>
                      <a:pt x="1175" y="1"/>
                      <a:pt x="1128" y="4"/>
                      <a:pt x="1080" y="10"/>
                    </a:cubicBezTo>
                    <a:cubicBezTo>
                      <a:pt x="1" y="156"/>
                      <a:pt x="153" y="1812"/>
                      <a:pt x="1214" y="1812"/>
                    </a:cubicBezTo>
                    <a:cubicBezTo>
                      <a:pt x="1259" y="1812"/>
                      <a:pt x="1305" y="1809"/>
                      <a:pt x="1354" y="1803"/>
                    </a:cubicBezTo>
                    <a:cubicBezTo>
                      <a:pt x="2433" y="1657"/>
                      <a:pt x="2280" y="1"/>
                      <a:pt x="12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22"/>
              <p:cNvSpPr/>
              <p:nvPr/>
            </p:nvSpPr>
            <p:spPr>
              <a:xfrm>
                <a:off x="1021882" y="1750584"/>
                <a:ext cx="98052" cy="72234"/>
              </a:xfrm>
              <a:custGeom>
                <a:rect b="b" l="l" r="r" t="t"/>
                <a:pathLst>
                  <a:path extrusionOk="0" h="1813" w="2461">
                    <a:moveTo>
                      <a:pt x="1242" y="1"/>
                    </a:moveTo>
                    <a:cubicBezTo>
                      <a:pt x="1199" y="1"/>
                      <a:pt x="1155" y="4"/>
                      <a:pt x="1109" y="10"/>
                    </a:cubicBezTo>
                    <a:cubicBezTo>
                      <a:pt x="1" y="156"/>
                      <a:pt x="152" y="1813"/>
                      <a:pt x="1213" y="1813"/>
                    </a:cubicBezTo>
                    <a:cubicBezTo>
                      <a:pt x="1258" y="1813"/>
                      <a:pt x="1304" y="1810"/>
                      <a:pt x="1352" y="1803"/>
                    </a:cubicBezTo>
                    <a:cubicBezTo>
                      <a:pt x="2460" y="1658"/>
                      <a:pt x="2254" y="1"/>
                      <a:pt x="12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22"/>
              <p:cNvSpPr/>
              <p:nvPr/>
            </p:nvSpPr>
            <p:spPr>
              <a:xfrm>
                <a:off x="943112" y="2170851"/>
                <a:ext cx="98092" cy="72195"/>
              </a:xfrm>
              <a:custGeom>
                <a:rect b="b" l="l" r="r" t="t"/>
                <a:pathLst>
                  <a:path extrusionOk="0" h="1812" w="2462">
                    <a:moveTo>
                      <a:pt x="1216" y="0"/>
                    </a:moveTo>
                    <a:cubicBezTo>
                      <a:pt x="1172" y="0"/>
                      <a:pt x="1127" y="3"/>
                      <a:pt x="1080" y="9"/>
                    </a:cubicBezTo>
                    <a:cubicBezTo>
                      <a:pt x="1" y="155"/>
                      <a:pt x="153" y="1812"/>
                      <a:pt x="1214" y="1812"/>
                    </a:cubicBezTo>
                    <a:cubicBezTo>
                      <a:pt x="1259" y="1812"/>
                      <a:pt x="1305" y="1809"/>
                      <a:pt x="1354" y="1803"/>
                    </a:cubicBezTo>
                    <a:cubicBezTo>
                      <a:pt x="2462" y="1657"/>
                      <a:pt x="2255" y="0"/>
                      <a:pt x="1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22"/>
              <p:cNvSpPr/>
              <p:nvPr/>
            </p:nvSpPr>
            <p:spPr>
              <a:xfrm>
                <a:off x="3201230" y="2237309"/>
                <a:ext cx="181004" cy="133313"/>
              </a:xfrm>
              <a:custGeom>
                <a:rect b="b" l="l" r="r" t="t"/>
                <a:pathLst>
                  <a:path extrusionOk="0" h="3346" w="4543">
                    <a:moveTo>
                      <a:pt x="2256" y="0"/>
                    </a:moveTo>
                    <a:cubicBezTo>
                      <a:pt x="2185" y="0"/>
                      <a:pt x="2111" y="4"/>
                      <a:pt x="2035" y="13"/>
                    </a:cubicBezTo>
                    <a:cubicBezTo>
                      <a:pt x="1" y="304"/>
                      <a:pt x="329" y="3346"/>
                      <a:pt x="2221" y="3346"/>
                    </a:cubicBezTo>
                    <a:cubicBezTo>
                      <a:pt x="2308" y="3346"/>
                      <a:pt x="2398" y="3340"/>
                      <a:pt x="2491" y="3326"/>
                    </a:cubicBezTo>
                    <a:cubicBezTo>
                      <a:pt x="4543" y="3062"/>
                      <a:pt x="4192" y="0"/>
                      <a:pt x="22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22"/>
              <p:cNvSpPr/>
              <p:nvPr/>
            </p:nvSpPr>
            <p:spPr>
              <a:xfrm>
                <a:off x="1196953" y="1894299"/>
                <a:ext cx="179092" cy="132397"/>
              </a:xfrm>
              <a:custGeom>
                <a:rect b="b" l="l" r="r" t="t"/>
                <a:pathLst>
                  <a:path extrusionOk="0" h="3323" w="4495">
                    <a:moveTo>
                      <a:pt x="2306" y="0"/>
                    </a:moveTo>
                    <a:cubicBezTo>
                      <a:pt x="2219" y="0"/>
                      <a:pt x="2128" y="7"/>
                      <a:pt x="2034" y="20"/>
                    </a:cubicBezTo>
                    <a:cubicBezTo>
                      <a:pt x="1" y="311"/>
                      <a:pt x="300" y="3323"/>
                      <a:pt x="2215" y="3323"/>
                    </a:cubicBezTo>
                    <a:cubicBezTo>
                      <a:pt x="2303" y="3323"/>
                      <a:pt x="2395" y="3316"/>
                      <a:pt x="2490" y="3303"/>
                    </a:cubicBezTo>
                    <a:cubicBezTo>
                      <a:pt x="4495" y="3012"/>
                      <a:pt x="4195" y="0"/>
                      <a:pt x="23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29" name="Google Shape;5129;p122"/>
          <p:cNvGrpSpPr/>
          <p:nvPr/>
        </p:nvGrpSpPr>
        <p:grpSpPr>
          <a:xfrm rot="-1800596">
            <a:off x="3417103" y="1752952"/>
            <a:ext cx="1007367" cy="524523"/>
            <a:chOff x="-4026925" y="3801000"/>
            <a:chExt cx="2333650" cy="1215100"/>
          </a:xfrm>
        </p:grpSpPr>
        <p:sp>
          <p:nvSpPr>
            <p:cNvPr id="5130" name="Google Shape;5130;p122"/>
            <p:cNvSpPr/>
            <p:nvPr/>
          </p:nvSpPr>
          <p:spPr>
            <a:xfrm>
              <a:off x="-4026925" y="3801000"/>
              <a:ext cx="2333650" cy="1215100"/>
            </a:xfrm>
            <a:custGeom>
              <a:rect b="b" l="l" r="r" t="t"/>
              <a:pathLst>
                <a:path extrusionOk="0" h="48604" w="93346">
                  <a:moveTo>
                    <a:pt x="13435" y="1"/>
                  </a:moveTo>
                  <a:cubicBezTo>
                    <a:pt x="11764" y="1"/>
                    <a:pt x="10335" y="943"/>
                    <a:pt x="9636" y="2432"/>
                  </a:cubicBezTo>
                  <a:cubicBezTo>
                    <a:pt x="9423" y="2888"/>
                    <a:pt x="9271" y="3344"/>
                    <a:pt x="9241" y="3831"/>
                  </a:cubicBezTo>
                  <a:cubicBezTo>
                    <a:pt x="9028" y="5594"/>
                    <a:pt x="8937" y="7326"/>
                    <a:pt x="8846" y="9119"/>
                  </a:cubicBezTo>
                  <a:cubicBezTo>
                    <a:pt x="8846" y="9393"/>
                    <a:pt x="8846" y="9636"/>
                    <a:pt x="8876" y="9849"/>
                  </a:cubicBezTo>
                  <a:cubicBezTo>
                    <a:pt x="8481" y="10305"/>
                    <a:pt x="8025" y="10882"/>
                    <a:pt x="7508" y="11551"/>
                  </a:cubicBezTo>
                  <a:cubicBezTo>
                    <a:pt x="5137" y="14864"/>
                    <a:pt x="0" y="24013"/>
                    <a:pt x="4438" y="37691"/>
                  </a:cubicBezTo>
                  <a:cubicBezTo>
                    <a:pt x="5228" y="40184"/>
                    <a:pt x="7508" y="40852"/>
                    <a:pt x="14286" y="42220"/>
                  </a:cubicBezTo>
                  <a:cubicBezTo>
                    <a:pt x="18329" y="43010"/>
                    <a:pt x="23922" y="44014"/>
                    <a:pt x="30123" y="45077"/>
                  </a:cubicBezTo>
                  <a:cubicBezTo>
                    <a:pt x="40548" y="46688"/>
                    <a:pt x="54743" y="48603"/>
                    <a:pt x="60640" y="48603"/>
                  </a:cubicBezTo>
                  <a:cubicBezTo>
                    <a:pt x="61916" y="48603"/>
                    <a:pt x="62828" y="48482"/>
                    <a:pt x="63558" y="48299"/>
                  </a:cubicBezTo>
                  <a:cubicBezTo>
                    <a:pt x="65929" y="47661"/>
                    <a:pt x="67935" y="46050"/>
                    <a:pt x="69607" y="43558"/>
                  </a:cubicBezTo>
                  <a:cubicBezTo>
                    <a:pt x="69941" y="43588"/>
                    <a:pt x="70275" y="43618"/>
                    <a:pt x="70670" y="43618"/>
                  </a:cubicBezTo>
                  <a:lnTo>
                    <a:pt x="70701" y="43618"/>
                  </a:lnTo>
                  <a:cubicBezTo>
                    <a:pt x="71157" y="43801"/>
                    <a:pt x="71704" y="43892"/>
                    <a:pt x="72221" y="43922"/>
                  </a:cubicBezTo>
                  <a:cubicBezTo>
                    <a:pt x="73102" y="44713"/>
                    <a:pt x="74439" y="45138"/>
                    <a:pt x="77114" y="45594"/>
                  </a:cubicBezTo>
                  <a:cubicBezTo>
                    <a:pt x="78391" y="45776"/>
                    <a:pt x="80823" y="46141"/>
                    <a:pt x="83254" y="46141"/>
                  </a:cubicBezTo>
                  <a:cubicBezTo>
                    <a:pt x="84500" y="46141"/>
                    <a:pt x="85564" y="46020"/>
                    <a:pt x="86507" y="45837"/>
                  </a:cubicBezTo>
                  <a:cubicBezTo>
                    <a:pt x="87753" y="45564"/>
                    <a:pt x="89546" y="44713"/>
                    <a:pt x="90914" y="42251"/>
                  </a:cubicBezTo>
                  <a:cubicBezTo>
                    <a:pt x="92829" y="38785"/>
                    <a:pt x="93346" y="33071"/>
                    <a:pt x="92099" y="29424"/>
                  </a:cubicBezTo>
                  <a:cubicBezTo>
                    <a:pt x="91218" y="26840"/>
                    <a:pt x="89668" y="25685"/>
                    <a:pt x="88513" y="25199"/>
                  </a:cubicBezTo>
                  <a:cubicBezTo>
                    <a:pt x="87084" y="24560"/>
                    <a:pt x="85169" y="24044"/>
                    <a:pt x="82707" y="23709"/>
                  </a:cubicBezTo>
                  <a:cubicBezTo>
                    <a:pt x="80823" y="23436"/>
                    <a:pt x="79029" y="23345"/>
                    <a:pt x="77965" y="23253"/>
                  </a:cubicBezTo>
                  <a:cubicBezTo>
                    <a:pt x="77692" y="23253"/>
                    <a:pt x="77479" y="23223"/>
                    <a:pt x="77357" y="23223"/>
                  </a:cubicBezTo>
                  <a:lnTo>
                    <a:pt x="77084" y="23193"/>
                  </a:lnTo>
                  <a:lnTo>
                    <a:pt x="76780" y="23193"/>
                  </a:lnTo>
                  <a:cubicBezTo>
                    <a:pt x="76111" y="23193"/>
                    <a:pt x="75351" y="23375"/>
                    <a:pt x="74652" y="23831"/>
                  </a:cubicBezTo>
                  <a:cubicBezTo>
                    <a:pt x="74379" y="23800"/>
                    <a:pt x="74136" y="23770"/>
                    <a:pt x="73862" y="23770"/>
                  </a:cubicBezTo>
                  <a:cubicBezTo>
                    <a:pt x="73619" y="23679"/>
                    <a:pt x="73436" y="23649"/>
                    <a:pt x="73284" y="23588"/>
                  </a:cubicBezTo>
                  <a:cubicBezTo>
                    <a:pt x="73011" y="23557"/>
                    <a:pt x="72798" y="23527"/>
                    <a:pt x="72555" y="23497"/>
                  </a:cubicBezTo>
                  <a:cubicBezTo>
                    <a:pt x="72251" y="22493"/>
                    <a:pt x="71886" y="21582"/>
                    <a:pt x="71491" y="20822"/>
                  </a:cubicBezTo>
                  <a:cubicBezTo>
                    <a:pt x="72251" y="20335"/>
                    <a:pt x="72859" y="19606"/>
                    <a:pt x="73224" y="18724"/>
                  </a:cubicBezTo>
                  <a:cubicBezTo>
                    <a:pt x="73254" y="18542"/>
                    <a:pt x="73376" y="18238"/>
                    <a:pt x="73436" y="17873"/>
                  </a:cubicBezTo>
                  <a:lnTo>
                    <a:pt x="73558" y="17113"/>
                  </a:lnTo>
                  <a:cubicBezTo>
                    <a:pt x="73740" y="15624"/>
                    <a:pt x="73984" y="14135"/>
                    <a:pt x="74196" y="12645"/>
                  </a:cubicBezTo>
                  <a:cubicBezTo>
                    <a:pt x="74379" y="11429"/>
                    <a:pt x="74044" y="10244"/>
                    <a:pt x="73254" y="9332"/>
                  </a:cubicBezTo>
                  <a:cubicBezTo>
                    <a:pt x="72464" y="8420"/>
                    <a:pt x="71309" y="7873"/>
                    <a:pt x="70063" y="7873"/>
                  </a:cubicBezTo>
                  <a:cubicBezTo>
                    <a:pt x="69667" y="7873"/>
                    <a:pt x="69303" y="7904"/>
                    <a:pt x="68968" y="8025"/>
                  </a:cubicBezTo>
                  <a:cubicBezTo>
                    <a:pt x="68360" y="7691"/>
                    <a:pt x="67631" y="7508"/>
                    <a:pt x="66901" y="7508"/>
                  </a:cubicBezTo>
                  <a:cubicBezTo>
                    <a:pt x="66689" y="7508"/>
                    <a:pt x="66476" y="7508"/>
                    <a:pt x="66293" y="7539"/>
                  </a:cubicBezTo>
                  <a:cubicBezTo>
                    <a:pt x="65989" y="7448"/>
                    <a:pt x="65655" y="7417"/>
                    <a:pt x="65321" y="7417"/>
                  </a:cubicBezTo>
                  <a:cubicBezTo>
                    <a:pt x="64926" y="7417"/>
                    <a:pt x="64500" y="7448"/>
                    <a:pt x="64166" y="7569"/>
                  </a:cubicBezTo>
                  <a:cubicBezTo>
                    <a:pt x="63710" y="7387"/>
                    <a:pt x="63193" y="7265"/>
                    <a:pt x="62616" y="7265"/>
                  </a:cubicBezTo>
                  <a:cubicBezTo>
                    <a:pt x="62464" y="7265"/>
                    <a:pt x="62281" y="7265"/>
                    <a:pt x="62129" y="7296"/>
                  </a:cubicBezTo>
                  <a:cubicBezTo>
                    <a:pt x="61461" y="6931"/>
                    <a:pt x="60761" y="6749"/>
                    <a:pt x="60002" y="6749"/>
                  </a:cubicBezTo>
                  <a:cubicBezTo>
                    <a:pt x="59758" y="6749"/>
                    <a:pt x="59576" y="6749"/>
                    <a:pt x="59333" y="6779"/>
                  </a:cubicBezTo>
                  <a:cubicBezTo>
                    <a:pt x="58877" y="6566"/>
                    <a:pt x="58391" y="6475"/>
                    <a:pt x="57874" y="6384"/>
                  </a:cubicBezTo>
                  <a:cubicBezTo>
                    <a:pt x="57600" y="6353"/>
                    <a:pt x="57327" y="6353"/>
                    <a:pt x="57053" y="6353"/>
                  </a:cubicBezTo>
                  <a:cubicBezTo>
                    <a:pt x="56597" y="6353"/>
                    <a:pt x="55777" y="6384"/>
                    <a:pt x="54865" y="6779"/>
                  </a:cubicBezTo>
                  <a:cubicBezTo>
                    <a:pt x="53710" y="5624"/>
                    <a:pt x="52099" y="4955"/>
                    <a:pt x="50184" y="4864"/>
                  </a:cubicBezTo>
                  <a:lnTo>
                    <a:pt x="50032" y="4864"/>
                  </a:lnTo>
                  <a:cubicBezTo>
                    <a:pt x="49880" y="4864"/>
                    <a:pt x="49758" y="4894"/>
                    <a:pt x="49606" y="4894"/>
                  </a:cubicBezTo>
                  <a:cubicBezTo>
                    <a:pt x="49150" y="4712"/>
                    <a:pt x="48664" y="4651"/>
                    <a:pt x="48178" y="4651"/>
                  </a:cubicBezTo>
                  <a:cubicBezTo>
                    <a:pt x="47995" y="4651"/>
                    <a:pt x="47752" y="4651"/>
                    <a:pt x="47570" y="4682"/>
                  </a:cubicBezTo>
                  <a:cubicBezTo>
                    <a:pt x="46962" y="4378"/>
                    <a:pt x="46354" y="4226"/>
                    <a:pt x="45655" y="4226"/>
                  </a:cubicBezTo>
                  <a:cubicBezTo>
                    <a:pt x="45412" y="4226"/>
                    <a:pt x="45138" y="4256"/>
                    <a:pt x="44864" y="4287"/>
                  </a:cubicBezTo>
                  <a:cubicBezTo>
                    <a:pt x="44257" y="3983"/>
                    <a:pt x="43649" y="3800"/>
                    <a:pt x="42980" y="3739"/>
                  </a:cubicBezTo>
                  <a:cubicBezTo>
                    <a:pt x="42706" y="3739"/>
                    <a:pt x="42433" y="3679"/>
                    <a:pt x="42159" y="3679"/>
                  </a:cubicBezTo>
                  <a:cubicBezTo>
                    <a:pt x="42068" y="3679"/>
                    <a:pt x="41916" y="3739"/>
                    <a:pt x="41764" y="3739"/>
                  </a:cubicBezTo>
                  <a:cubicBezTo>
                    <a:pt x="41187" y="3466"/>
                    <a:pt x="40579" y="3314"/>
                    <a:pt x="39971" y="3314"/>
                  </a:cubicBezTo>
                  <a:cubicBezTo>
                    <a:pt x="39545" y="3314"/>
                    <a:pt x="39120" y="3375"/>
                    <a:pt x="38725" y="3496"/>
                  </a:cubicBezTo>
                  <a:cubicBezTo>
                    <a:pt x="38117" y="3192"/>
                    <a:pt x="37448" y="3010"/>
                    <a:pt x="36749" y="3010"/>
                  </a:cubicBezTo>
                  <a:cubicBezTo>
                    <a:pt x="36293" y="3010"/>
                    <a:pt x="35867" y="3040"/>
                    <a:pt x="35442" y="3192"/>
                  </a:cubicBezTo>
                  <a:cubicBezTo>
                    <a:pt x="34408" y="2280"/>
                    <a:pt x="33162" y="1794"/>
                    <a:pt x="31764" y="1794"/>
                  </a:cubicBezTo>
                  <a:cubicBezTo>
                    <a:pt x="31217" y="1794"/>
                    <a:pt x="30730" y="1824"/>
                    <a:pt x="30214" y="1976"/>
                  </a:cubicBezTo>
                  <a:cubicBezTo>
                    <a:pt x="29606" y="1673"/>
                    <a:pt x="28907" y="1490"/>
                    <a:pt x="28177" y="1490"/>
                  </a:cubicBezTo>
                  <a:cubicBezTo>
                    <a:pt x="27721" y="1490"/>
                    <a:pt x="27326" y="1551"/>
                    <a:pt x="26901" y="1673"/>
                  </a:cubicBezTo>
                  <a:cubicBezTo>
                    <a:pt x="26323" y="1369"/>
                    <a:pt x="25685" y="1217"/>
                    <a:pt x="24986" y="1217"/>
                  </a:cubicBezTo>
                  <a:cubicBezTo>
                    <a:pt x="24682" y="1217"/>
                    <a:pt x="24347" y="1247"/>
                    <a:pt x="24043" y="1338"/>
                  </a:cubicBezTo>
                  <a:cubicBezTo>
                    <a:pt x="23587" y="1186"/>
                    <a:pt x="23132" y="1095"/>
                    <a:pt x="22645" y="1095"/>
                  </a:cubicBezTo>
                  <a:cubicBezTo>
                    <a:pt x="22189" y="1095"/>
                    <a:pt x="21733" y="1156"/>
                    <a:pt x="21308" y="1308"/>
                  </a:cubicBezTo>
                  <a:cubicBezTo>
                    <a:pt x="20335" y="791"/>
                    <a:pt x="19180" y="548"/>
                    <a:pt x="17934" y="548"/>
                  </a:cubicBezTo>
                  <a:lnTo>
                    <a:pt x="17630" y="548"/>
                  </a:lnTo>
                  <a:cubicBezTo>
                    <a:pt x="17326" y="548"/>
                    <a:pt x="17052" y="578"/>
                    <a:pt x="16779" y="639"/>
                  </a:cubicBezTo>
                  <a:cubicBezTo>
                    <a:pt x="15837" y="244"/>
                    <a:pt x="14742" y="1"/>
                    <a:pt x="1349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1" name="Google Shape;5131;p122"/>
            <p:cNvGrpSpPr/>
            <p:nvPr/>
          </p:nvGrpSpPr>
          <p:grpSpPr>
            <a:xfrm>
              <a:off x="-3957025" y="3895225"/>
              <a:ext cx="2168000" cy="1022825"/>
              <a:chOff x="5127825" y="9165400"/>
              <a:chExt cx="2168000" cy="1022825"/>
            </a:xfrm>
          </p:grpSpPr>
          <p:sp>
            <p:nvSpPr>
              <p:cNvPr id="5132" name="Google Shape;5132;p122"/>
              <p:cNvSpPr/>
              <p:nvPr/>
            </p:nvSpPr>
            <p:spPr>
              <a:xfrm>
                <a:off x="5127825" y="9351575"/>
                <a:ext cx="1688525" cy="836650"/>
              </a:xfrm>
              <a:custGeom>
                <a:rect b="b" l="l" r="r" t="t"/>
                <a:pathLst>
                  <a:path extrusionOk="0" h="33466" w="67541">
                    <a:moveTo>
                      <a:pt x="10335" y="1"/>
                    </a:moveTo>
                    <a:cubicBezTo>
                      <a:pt x="9484" y="1"/>
                      <a:pt x="1" y="9150"/>
                      <a:pt x="5259" y="25320"/>
                    </a:cubicBezTo>
                    <a:cubicBezTo>
                      <a:pt x="5791" y="26944"/>
                      <a:pt x="47494" y="33466"/>
                      <a:pt x="57764" y="33466"/>
                    </a:cubicBezTo>
                    <a:cubicBezTo>
                      <a:pt x="58645" y="33466"/>
                      <a:pt x="59295" y="33418"/>
                      <a:pt x="59668" y="33314"/>
                    </a:cubicBezTo>
                    <a:cubicBezTo>
                      <a:pt x="61643" y="32767"/>
                      <a:pt x="63133" y="31004"/>
                      <a:pt x="64227" y="28998"/>
                    </a:cubicBezTo>
                    <a:cubicBezTo>
                      <a:pt x="65777" y="26171"/>
                      <a:pt x="66567" y="22889"/>
                      <a:pt x="66932" y="21582"/>
                    </a:cubicBezTo>
                    <a:cubicBezTo>
                      <a:pt x="67540" y="19393"/>
                      <a:pt x="66689" y="9788"/>
                      <a:pt x="61978" y="7721"/>
                    </a:cubicBezTo>
                    <a:cubicBezTo>
                      <a:pt x="59668" y="6688"/>
                      <a:pt x="47388" y="4803"/>
                      <a:pt x="35381" y="3162"/>
                    </a:cubicBezTo>
                    <a:cubicBezTo>
                      <a:pt x="22950" y="1460"/>
                      <a:pt x="10791" y="1"/>
                      <a:pt x="10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22"/>
              <p:cNvSpPr/>
              <p:nvPr/>
            </p:nvSpPr>
            <p:spPr>
              <a:xfrm>
                <a:off x="5127825" y="9351575"/>
                <a:ext cx="1605675" cy="836650"/>
              </a:xfrm>
              <a:custGeom>
                <a:rect b="b" l="l" r="r" t="t"/>
                <a:pathLst>
                  <a:path extrusionOk="0" h="33466" w="64227">
                    <a:moveTo>
                      <a:pt x="10335" y="1"/>
                    </a:moveTo>
                    <a:cubicBezTo>
                      <a:pt x="9484" y="1"/>
                      <a:pt x="1" y="9150"/>
                      <a:pt x="5259" y="25320"/>
                    </a:cubicBezTo>
                    <a:cubicBezTo>
                      <a:pt x="5791" y="26944"/>
                      <a:pt x="47494" y="33466"/>
                      <a:pt x="57764" y="33466"/>
                    </a:cubicBezTo>
                    <a:cubicBezTo>
                      <a:pt x="58645" y="33466"/>
                      <a:pt x="59295" y="33418"/>
                      <a:pt x="59668" y="33314"/>
                    </a:cubicBezTo>
                    <a:cubicBezTo>
                      <a:pt x="61643" y="32767"/>
                      <a:pt x="63133" y="31004"/>
                      <a:pt x="64227" y="28998"/>
                    </a:cubicBezTo>
                    <a:lnTo>
                      <a:pt x="64227" y="28998"/>
                    </a:lnTo>
                    <a:cubicBezTo>
                      <a:pt x="63216" y="29038"/>
                      <a:pt x="62201" y="29057"/>
                      <a:pt x="61183" y="29057"/>
                    </a:cubicBezTo>
                    <a:cubicBezTo>
                      <a:pt x="58345" y="29057"/>
                      <a:pt x="55488" y="28910"/>
                      <a:pt x="52646" y="28664"/>
                    </a:cubicBezTo>
                    <a:cubicBezTo>
                      <a:pt x="47053" y="28117"/>
                      <a:pt x="41491" y="27083"/>
                      <a:pt x="36081" y="25776"/>
                    </a:cubicBezTo>
                    <a:cubicBezTo>
                      <a:pt x="31521" y="24621"/>
                      <a:pt x="26901" y="23193"/>
                      <a:pt x="22919" y="20609"/>
                    </a:cubicBezTo>
                    <a:cubicBezTo>
                      <a:pt x="20852" y="19302"/>
                      <a:pt x="18208" y="17357"/>
                      <a:pt x="17144" y="15077"/>
                    </a:cubicBezTo>
                    <a:cubicBezTo>
                      <a:pt x="15442" y="11490"/>
                      <a:pt x="19910" y="9150"/>
                      <a:pt x="22433" y="7691"/>
                    </a:cubicBezTo>
                    <a:cubicBezTo>
                      <a:pt x="26445" y="5320"/>
                      <a:pt x="30852" y="3922"/>
                      <a:pt x="35381" y="3162"/>
                    </a:cubicBezTo>
                    <a:cubicBezTo>
                      <a:pt x="22950" y="1460"/>
                      <a:pt x="10791" y="1"/>
                      <a:pt x="10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22"/>
              <p:cNvSpPr/>
              <p:nvPr/>
            </p:nvSpPr>
            <p:spPr>
              <a:xfrm>
                <a:off x="6741075" y="9742975"/>
                <a:ext cx="105650" cy="314075"/>
              </a:xfrm>
              <a:custGeom>
                <a:rect b="b" l="l" r="r" t="t"/>
                <a:pathLst>
                  <a:path extrusionOk="0" h="12563" w="4226">
                    <a:moveTo>
                      <a:pt x="2412" y="1"/>
                    </a:moveTo>
                    <a:cubicBezTo>
                      <a:pt x="2140" y="1"/>
                      <a:pt x="1925" y="58"/>
                      <a:pt x="1855" y="211"/>
                    </a:cubicBezTo>
                    <a:cubicBezTo>
                      <a:pt x="1673" y="728"/>
                      <a:pt x="1" y="11822"/>
                      <a:pt x="31" y="12096"/>
                    </a:cubicBezTo>
                    <a:cubicBezTo>
                      <a:pt x="85" y="12419"/>
                      <a:pt x="702" y="12562"/>
                      <a:pt x="1266" y="12562"/>
                    </a:cubicBezTo>
                    <a:cubicBezTo>
                      <a:pt x="1657" y="12562"/>
                      <a:pt x="2022" y="12494"/>
                      <a:pt x="2159" y="12369"/>
                    </a:cubicBezTo>
                    <a:cubicBezTo>
                      <a:pt x="2250" y="12309"/>
                      <a:pt x="2402" y="11670"/>
                      <a:pt x="2585" y="10667"/>
                    </a:cubicBezTo>
                    <a:cubicBezTo>
                      <a:pt x="3192" y="7445"/>
                      <a:pt x="4226" y="698"/>
                      <a:pt x="4013" y="485"/>
                    </a:cubicBezTo>
                    <a:cubicBezTo>
                      <a:pt x="3952" y="394"/>
                      <a:pt x="3709" y="272"/>
                      <a:pt x="3466" y="181"/>
                    </a:cubicBezTo>
                    <a:cubicBezTo>
                      <a:pt x="3136" y="82"/>
                      <a:pt x="2735" y="1"/>
                      <a:pt x="24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22"/>
              <p:cNvSpPr/>
              <p:nvPr/>
            </p:nvSpPr>
            <p:spPr>
              <a:xfrm>
                <a:off x="6741075" y="9742975"/>
                <a:ext cx="86650" cy="314075"/>
              </a:xfrm>
              <a:custGeom>
                <a:rect b="b" l="l" r="r" t="t"/>
                <a:pathLst>
                  <a:path extrusionOk="0" h="12563" w="3466">
                    <a:moveTo>
                      <a:pt x="2412" y="1"/>
                    </a:moveTo>
                    <a:cubicBezTo>
                      <a:pt x="2140" y="1"/>
                      <a:pt x="1925" y="58"/>
                      <a:pt x="1855" y="211"/>
                    </a:cubicBezTo>
                    <a:cubicBezTo>
                      <a:pt x="1673" y="728"/>
                      <a:pt x="1" y="11822"/>
                      <a:pt x="31" y="12096"/>
                    </a:cubicBezTo>
                    <a:cubicBezTo>
                      <a:pt x="85" y="12419"/>
                      <a:pt x="702" y="12562"/>
                      <a:pt x="1266" y="12562"/>
                    </a:cubicBezTo>
                    <a:cubicBezTo>
                      <a:pt x="1657" y="12562"/>
                      <a:pt x="2022" y="12494"/>
                      <a:pt x="2159" y="12369"/>
                    </a:cubicBezTo>
                    <a:cubicBezTo>
                      <a:pt x="2250" y="12309"/>
                      <a:pt x="2402" y="11670"/>
                      <a:pt x="2585" y="10667"/>
                    </a:cubicBezTo>
                    <a:cubicBezTo>
                      <a:pt x="639" y="8509"/>
                      <a:pt x="2463" y="3008"/>
                      <a:pt x="3466" y="181"/>
                    </a:cubicBezTo>
                    <a:cubicBezTo>
                      <a:pt x="3136" y="82"/>
                      <a:pt x="2735" y="1"/>
                      <a:pt x="24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22"/>
              <p:cNvSpPr/>
              <p:nvPr/>
            </p:nvSpPr>
            <p:spPr>
              <a:xfrm>
                <a:off x="6790475" y="9749325"/>
                <a:ext cx="106400" cy="314500"/>
              </a:xfrm>
              <a:custGeom>
                <a:rect b="b" l="l" r="r" t="t"/>
                <a:pathLst>
                  <a:path extrusionOk="0" h="12580" w="4256">
                    <a:moveTo>
                      <a:pt x="2474" y="1"/>
                    </a:moveTo>
                    <a:cubicBezTo>
                      <a:pt x="2176" y="1"/>
                      <a:pt x="1928" y="67"/>
                      <a:pt x="1855" y="231"/>
                    </a:cubicBezTo>
                    <a:cubicBezTo>
                      <a:pt x="1672" y="717"/>
                      <a:pt x="1" y="11842"/>
                      <a:pt x="31" y="12085"/>
                    </a:cubicBezTo>
                    <a:cubicBezTo>
                      <a:pt x="85" y="12430"/>
                      <a:pt x="703" y="12580"/>
                      <a:pt x="1270" y="12580"/>
                    </a:cubicBezTo>
                    <a:cubicBezTo>
                      <a:pt x="1653" y="12580"/>
                      <a:pt x="2012" y="12511"/>
                      <a:pt x="2159" y="12389"/>
                    </a:cubicBezTo>
                    <a:cubicBezTo>
                      <a:pt x="2493" y="12085"/>
                      <a:pt x="4256" y="808"/>
                      <a:pt x="4013" y="474"/>
                    </a:cubicBezTo>
                    <a:cubicBezTo>
                      <a:pt x="3922" y="322"/>
                      <a:pt x="3527" y="170"/>
                      <a:pt x="3101" y="79"/>
                    </a:cubicBezTo>
                    <a:cubicBezTo>
                      <a:pt x="2894" y="30"/>
                      <a:pt x="2673" y="1"/>
                      <a:pt x="2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22"/>
              <p:cNvSpPr/>
              <p:nvPr/>
            </p:nvSpPr>
            <p:spPr>
              <a:xfrm>
                <a:off x="6790475" y="9749325"/>
                <a:ext cx="77525" cy="314500"/>
              </a:xfrm>
              <a:custGeom>
                <a:rect b="b" l="l" r="r" t="t"/>
                <a:pathLst>
                  <a:path extrusionOk="0" h="12580" w="3101">
                    <a:moveTo>
                      <a:pt x="2474" y="1"/>
                    </a:moveTo>
                    <a:cubicBezTo>
                      <a:pt x="2176" y="1"/>
                      <a:pt x="1928" y="67"/>
                      <a:pt x="1855" y="231"/>
                    </a:cubicBezTo>
                    <a:cubicBezTo>
                      <a:pt x="1672" y="717"/>
                      <a:pt x="1" y="11842"/>
                      <a:pt x="31" y="12085"/>
                    </a:cubicBezTo>
                    <a:cubicBezTo>
                      <a:pt x="85" y="12430"/>
                      <a:pt x="714" y="12580"/>
                      <a:pt x="1283" y="12580"/>
                    </a:cubicBezTo>
                    <a:cubicBezTo>
                      <a:pt x="1667" y="12580"/>
                      <a:pt x="2024" y="12511"/>
                      <a:pt x="2159" y="12389"/>
                    </a:cubicBezTo>
                    <a:cubicBezTo>
                      <a:pt x="1095" y="11599"/>
                      <a:pt x="1247" y="9258"/>
                      <a:pt x="1277" y="8255"/>
                    </a:cubicBezTo>
                    <a:cubicBezTo>
                      <a:pt x="1368" y="7070"/>
                      <a:pt x="1520" y="5945"/>
                      <a:pt x="1703" y="4790"/>
                    </a:cubicBezTo>
                    <a:cubicBezTo>
                      <a:pt x="1916" y="3422"/>
                      <a:pt x="2189" y="1386"/>
                      <a:pt x="3101" y="79"/>
                    </a:cubicBezTo>
                    <a:cubicBezTo>
                      <a:pt x="2894" y="30"/>
                      <a:pt x="2673" y="1"/>
                      <a:pt x="2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22"/>
              <p:cNvSpPr/>
              <p:nvPr/>
            </p:nvSpPr>
            <p:spPr>
              <a:xfrm>
                <a:off x="6839875" y="9758275"/>
                <a:ext cx="106400" cy="313900"/>
              </a:xfrm>
              <a:custGeom>
                <a:rect b="b" l="l" r="r" t="t"/>
                <a:pathLst>
                  <a:path extrusionOk="0" h="12556" w="4256">
                    <a:moveTo>
                      <a:pt x="2410" y="1"/>
                    </a:moveTo>
                    <a:cubicBezTo>
                      <a:pt x="2134" y="1"/>
                      <a:pt x="1916" y="59"/>
                      <a:pt x="1854" y="207"/>
                    </a:cubicBezTo>
                    <a:cubicBezTo>
                      <a:pt x="1672" y="724"/>
                      <a:pt x="0" y="11818"/>
                      <a:pt x="31" y="12061"/>
                    </a:cubicBezTo>
                    <a:cubicBezTo>
                      <a:pt x="49" y="12406"/>
                      <a:pt x="685" y="12556"/>
                      <a:pt x="1265" y="12556"/>
                    </a:cubicBezTo>
                    <a:cubicBezTo>
                      <a:pt x="1657" y="12556"/>
                      <a:pt x="2024" y="12488"/>
                      <a:pt x="2158" y="12365"/>
                    </a:cubicBezTo>
                    <a:cubicBezTo>
                      <a:pt x="2189" y="12335"/>
                      <a:pt x="2280" y="12031"/>
                      <a:pt x="2402" y="11575"/>
                    </a:cubicBezTo>
                    <a:cubicBezTo>
                      <a:pt x="3010" y="8961"/>
                      <a:pt x="4256" y="724"/>
                      <a:pt x="4013" y="450"/>
                    </a:cubicBezTo>
                    <a:cubicBezTo>
                      <a:pt x="3952" y="420"/>
                      <a:pt x="3830" y="329"/>
                      <a:pt x="3678" y="268"/>
                    </a:cubicBezTo>
                    <a:cubicBezTo>
                      <a:pt x="3336" y="124"/>
                      <a:pt x="2811" y="1"/>
                      <a:pt x="2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22"/>
              <p:cNvSpPr/>
              <p:nvPr/>
            </p:nvSpPr>
            <p:spPr>
              <a:xfrm>
                <a:off x="6839875" y="9758425"/>
                <a:ext cx="91975" cy="314300"/>
              </a:xfrm>
              <a:custGeom>
                <a:rect b="b" l="l" r="r" t="t"/>
                <a:pathLst>
                  <a:path extrusionOk="0" h="12572" w="3679">
                    <a:moveTo>
                      <a:pt x="2440" y="1"/>
                    </a:moveTo>
                    <a:cubicBezTo>
                      <a:pt x="2150" y="1"/>
                      <a:pt x="1919" y="65"/>
                      <a:pt x="1854" y="232"/>
                    </a:cubicBezTo>
                    <a:cubicBezTo>
                      <a:pt x="1672" y="718"/>
                      <a:pt x="0" y="11812"/>
                      <a:pt x="31" y="12086"/>
                    </a:cubicBezTo>
                    <a:cubicBezTo>
                      <a:pt x="49" y="12419"/>
                      <a:pt x="710" y="12572"/>
                      <a:pt x="1300" y="12572"/>
                    </a:cubicBezTo>
                    <a:cubicBezTo>
                      <a:pt x="1678" y="12572"/>
                      <a:pt x="2028" y="12509"/>
                      <a:pt x="2158" y="12390"/>
                    </a:cubicBezTo>
                    <a:cubicBezTo>
                      <a:pt x="2189" y="12329"/>
                      <a:pt x="2280" y="12025"/>
                      <a:pt x="2402" y="11569"/>
                    </a:cubicBezTo>
                    <a:cubicBezTo>
                      <a:pt x="1277" y="10718"/>
                      <a:pt x="1520" y="8499"/>
                      <a:pt x="1642" y="7071"/>
                    </a:cubicBezTo>
                    <a:cubicBezTo>
                      <a:pt x="1794" y="5551"/>
                      <a:pt x="2098" y="1447"/>
                      <a:pt x="3678" y="262"/>
                    </a:cubicBezTo>
                    <a:cubicBezTo>
                      <a:pt x="3344" y="121"/>
                      <a:pt x="2837" y="1"/>
                      <a:pt x="24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22"/>
              <p:cNvSpPr/>
              <p:nvPr/>
            </p:nvSpPr>
            <p:spPr>
              <a:xfrm>
                <a:off x="6889275" y="9764750"/>
                <a:ext cx="106400" cy="314275"/>
              </a:xfrm>
              <a:custGeom>
                <a:rect b="b" l="l" r="r" t="t"/>
                <a:pathLst>
                  <a:path extrusionOk="0" h="12571" w="4256">
                    <a:moveTo>
                      <a:pt x="2432" y="1"/>
                    </a:moveTo>
                    <a:cubicBezTo>
                      <a:pt x="2143" y="1"/>
                      <a:pt x="1914" y="62"/>
                      <a:pt x="1854" y="222"/>
                    </a:cubicBezTo>
                    <a:cubicBezTo>
                      <a:pt x="1672" y="738"/>
                      <a:pt x="0" y="11833"/>
                      <a:pt x="30" y="12076"/>
                    </a:cubicBezTo>
                    <a:cubicBezTo>
                      <a:pt x="85" y="12421"/>
                      <a:pt x="714" y="12571"/>
                      <a:pt x="1283" y="12571"/>
                    </a:cubicBezTo>
                    <a:cubicBezTo>
                      <a:pt x="1667" y="12571"/>
                      <a:pt x="2023" y="12502"/>
                      <a:pt x="2158" y="12380"/>
                    </a:cubicBezTo>
                    <a:cubicBezTo>
                      <a:pt x="2189" y="12350"/>
                      <a:pt x="2249" y="12289"/>
                      <a:pt x="2280" y="12137"/>
                    </a:cubicBezTo>
                    <a:cubicBezTo>
                      <a:pt x="2766" y="10374"/>
                      <a:pt x="4255" y="830"/>
                      <a:pt x="4012" y="465"/>
                    </a:cubicBezTo>
                    <a:cubicBezTo>
                      <a:pt x="3869" y="260"/>
                      <a:pt x="3025" y="1"/>
                      <a:pt x="2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22"/>
              <p:cNvSpPr/>
              <p:nvPr/>
            </p:nvSpPr>
            <p:spPr>
              <a:xfrm>
                <a:off x="6888500" y="9765275"/>
                <a:ext cx="101100" cy="313750"/>
              </a:xfrm>
              <a:custGeom>
                <a:rect b="b" l="l" r="r" t="t"/>
                <a:pathLst>
                  <a:path extrusionOk="0" h="12550" w="4044">
                    <a:moveTo>
                      <a:pt x="2448" y="1"/>
                    </a:moveTo>
                    <a:cubicBezTo>
                      <a:pt x="2169" y="1"/>
                      <a:pt x="1941" y="57"/>
                      <a:pt x="1855" y="201"/>
                    </a:cubicBezTo>
                    <a:cubicBezTo>
                      <a:pt x="1672" y="687"/>
                      <a:pt x="1" y="11781"/>
                      <a:pt x="31" y="12055"/>
                    </a:cubicBezTo>
                    <a:cubicBezTo>
                      <a:pt x="67" y="12400"/>
                      <a:pt x="700" y="12550"/>
                      <a:pt x="1275" y="12550"/>
                    </a:cubicBezTo>
                    <a:cubicBezTo>
                      <a:pt x="1662" y="12550"/>
                      <a:pt x="2024" y="12481"/>
                      <a:pt x="2159" y="12359"/>
                    </a:cubicBezTo>
                    <a:cubicBezTo>
                      <a:pt x="2189" y="12329"/>
                      <a:pt x="2220" y="12237"/>
                      <a:pt x="2280" y="12085"/>
                    </a:cubicBezTo>
                    <a:cubicBezTo>
                      <a:pt x="335" y="11751"/>
                      <a:pt x="1308" y="7435"/>
                      <a:pt x="1460" y="6523"/>
                    </a:cubicBezTo>
                    <a:cubicBezTo>
                      <a:pt x="1703" y="5155"/>
                      <a:pt x="2159" y="809"/>
                      <a:pt x="3891" y="383"/>
                    </a:cubicBezTo>
                    <a:cubicBezTo>
                      <a:pt x="3952" y="444"/>
                      <a:pt x="3983" y="474"/>
                      <a:pt x="4043" y="474"/>
                    </a:cubicBezTo>
                    <a:cubicBezTo>
                      <a:pt x="3898" y="266"/>
                      <a:pt x="3053" y="1"/>
                      <a:pt x="24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22"/>
              <p:cNvSpPr/>
              <p:nvPr/>
            </p:nvSpPr>
            <p:spPr>
              <a:xfrm>
                <a:off x="6915900" y="9745200"/>
                <a:ext cx="379925" cy="382350"/>
              </a:xfrm>
              <a:custGeom>
                <a:rect b="b" l="l" r="r" t="t"/>
                <a:pathLst>
                  <a:path extrusionOk="0" h="15294" w="15197">
                    <a:moveTo>
                      <a:pt x="4984" y="3648"/>
                    </a:moveTo>
                    <a:cubicBezTo>
                      <a:pt x="5318" y="3678"/>
                      <a:pt x="8662" y="3800"/>
                      <a:pt x="10394" y="4560"/>
                    </a:cubicBezTo>
                    <a:cubicBezTo>
                      <a:pt x="12157" y="5320"/>
                      <a:pt x="11549" y="11338"/>
                      <a:pt x="9726" y="11703"/>
                    </a:cubicBezTo>
                    <a:cubicBezTo>
                      <a:pt x="9361" y="11809"/>
                      <a:pt x="8882" y="11855"/>
                      <a:pt x="8358" y="11855"/>
                    </a:cubicBezTo>
                    <a:cubicBezTo>
                      <a:pt x="7833" y="11855"/>
                      <a:pt x="7263" y="11809"/>
                      <a:pt x="6716" y="11733"/>
                    </a:cubicBezTo>
                    <a:cubicBezTo>
                      <a:pt x="5318" y="11581"/>
                      <a:pt x="4011" y="11308"/>
                      <a:pt x="3920" y="11156"/>
                    </a:cubicBezTo>
                    <a:cubicBezTo>
                      <a:pt x="3829" y="11034"/>
                      <a:pt x="3981" y="9484"/>
                      <a:pt x="4224" y="7812"/>
                    </a:cubicBezTo>
                    <a:cubicBezTo>
                      <a:pt x="4467" y="5806"/>
                      <a:pt x="4862" y="3648"/>
                      <a:pt x="4984" y="3648"/>
                    </a:cubicBezTo>
                    <a:close/>
                    <a:moveTo>
                      <a:pt x="2396" y="0"/>
                    </a:moveTo>
                    <a:cubicBezTo>
                      <a:pt x="1931" y="0"/>
                      <a:pt x="0" y="13619"/>
                      <a:pt x="333" y="14043"/>
                    </a:cubicBezTo>
                    <a:cubicBezTo>
                      <a:pt x="597" y="14403"/>
                      <a:pt x="5162" y="15294"/>
                      <a:pt x="8747" y="15294"/>
                    </a:cubicBezTo>
                    <a:cubicBezTo>
                      <a:pt x="9703" y="15294"/>
                      <a:pt x="10589" y="15230"/>
                      <a:pt x="11306" y="15077"/>
                    </a:cubicBezTo>
                    <a:cubicBezTo>
                      <a:pt x="12036" y="14925"/>
                      <a:pt x="12674" y="14317"/>
                      <a:pt x="13191" y="13405"/>
                    </a:cubicBezTo>
                    <a:cubicBezTo>
                      <a:pt x="15014" y="10001"/>
                      <a:pt x="15197" y="2797"/>
                      <a:pt x="12583" y="1642"/>
                    </a:cubicBezTo>
                    <a:cubicBezTo>
                      <a:pt x="11245" y="1095"/>
                      <a:pt x="9452" y="700"/>
                      <a:pt x="7750" y="487"/>
                    </a:cubicBezTo>
                    <a:cubicBezTo>
                      <a:pt x="5166" y="92"/>
                      <a:pt x="2735" y="31"/>
                      <a:pt x="2400" y="1"/>
                    </a:cubicBezTo>
                    <a:cubicBezTo>
                      <a:pt x="2399" y="0"/>
                      <a:pt x="2397" y="0"/>
                      <a:pt x="23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22"/>
              <p:cNvSpPr/>
              <p:nvPr/>
            </p:nvSpPr>
            <p:spPr>
              <a:xfrm>
                <a:off x="6915125" y="9743675"/>
                <a:ext cx="329025" cy="382750"/>
              </a:xfrm>
              <a:custGeom>
                <a:rect b="b" l="l" r="r" t="t"/>
                <a:pathLst>
                  <a:path extrusionOk="0" h="15310" w="13161">
                    <a:moveTo>
                      <a:pt x="2367" y="1"/>
                    </a:moveTo>
                    <a:cubicBezTo>
                      <a:pt x="1906" y="1"/>
                      <a:pt x="0" y="13619"/>
                      <a:pt x="334" y="14074"/>
                    </a:cubicBezTo>
                    <a:cubicBezTo>
                      <a:pt x="600" y="14413"/>
                      <a:pt x="5235" y="15309"/>
                      <a:pt x="8833" y="15309"/>
                    </a:cubicBezTo>
                    <a:cubicBezTo>
                      <a:pt x="9756" y="15309"/>
                      <a:pt x="10611" y="15250"/>
                      <a:pt x="11307" y="15107"/>
                    </a:cubicBezTo>
                    <a:cubicBezTo>
                      <a:pt x="12036" y="14955"/>
                      <a:pt x="12675" y="14348"/>
                      <a:pt x="13161" y="13436"/>
                    </a:cubicBezTo>
                    <a:cubicBezTo>
                      <a:pt x="10881" y="13436"/>
                      <a:pt x="8541" y="13071"/>
                      <a:pt x="6747" y="11825"/>
                    </a:cubicBezTo>
                    <a:cubicBezTo>
                      <a:pt x="5319" y="11673"/>
                      <a:pt x="4042" y="11369"/>
                      <a:pt x="3951" y="11247"/>
                    </a:cubicBezTo>
                    <a:cubicBezTo>
                      <a:pt x="3860" y="11156"/>
                      <a:pt x="4012" y="9575"/>
                      <a:pt x="4255" y="7904"/>
                    </a:cubicBezTo>
                    <a:cubicBezTo>
                      <a:pt x="3890" y="6141"/>
                      <a:pt x="4194" y="3983"/>
                      <a:pt x="5106" y="2645"/>
                    </a:cubicBezTo>
                    <a:cubicBezTo>
                      <a:pt x="5775" y="1642"/>
                      <a:pt x="6687" y="973"/>
                      <a:pt x="7750" y="518"/>
                    </a:cubicBezTo>
                    <a:cubicBezTo>
                      <a:pt x="5167" y="153"/>
                      <a:pt x="2766" y="92"/>
                      <a:pt x="2370" y="1"/>
                    </a:cubicBezTo>
                    <a:cubicBezTo>
                      <a:pt x="2369" y="1"/>
                      <a:pt x="2368" y="1"/>
                      <a:pt x="2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22"/>
              <p:cNvSpPr/>
              <p:nvPr/>
            </p:nvSpPr>
            <p:spPr>
              <a:xfrm>
                <a:off x="5373275" y="9165400"/>
                <a:ext cx="94250" cy="149675"/>
              </a:xfrm>
              <a:custGeom>
                <a:rect b="b" l="l" r="r" t="t"/>
                <a:pathLst>
                  <a:path extrusionOk="0" h="5987" w="3770">
                    <a:moveTo>
                      <a:pt x="1216" y="852"/>
                    </a:moveTo>
                    <a:cubicBezTo>
                      <a:pt x="1916" y="882"/>
                      <a:pt x="3010" y="1034"/>
                      <a:pt x="2919" y="1916"/>
                    </a:cubicBezTo>
                    <a:cubicBezTo>
                      <a:pt x="2827" y="2828"/>
                      <a:pt x="1794" y="3040"/>
                      <a:pt x="1034" y="3040"/>
                    </a:cubicBezTo>
                    <a:cubicBezTo>
                      <a:pt x="1064" y="2311"/>
                      <a:pt x="1125" y="1551"/>
                      <a:pt x="1216" y="852"/>
                    </a:cubicBezTo>
                    <a:close/>
                    <a:moveTo>
                      <a:pt x="1176" y="4066"/>
                    </a:moveTo>
                    <a:cubicBezTo>
                      <a:pt x="1748" y="4066"/>
                      <a:pt x="2648" y="4169"/>
                      <a:pt x="2493" y="4712"/>
                    </a:cubicBezTo>
                    <a:cubicBezTo>
                      <a:pt x="2373" y="5093"/>
                      <a:pt x="1947" y="5210"/>
                      <a:pt x="1515" y="5210"/>
                    </a:cubicBezTo>
                    <a:cubicBezTo>
                      <a:pt x="1292" y="5210"/>
                      <a:pt x="1068" y="5179"/>
                      <a:pt x="882" y="5138"/>
                    </a:cubicBezTo>
                    <a:cubicBezTo>
                      <a:pt x="882" y="4773"/>
                      <a:pt x="912" y="4408"/>
                      <a:pt x="912" y="4074"/>
                    </a:cubicBezTo>
                    <a:cubicBezTo>
                      <a:pt x="985" y="4069"/>
                      <a:pt x="1076" y="4066"/>
                      <a:pt x="1176" y="4066"/>
                    </a:cubicBezTo>
                    <a:close/>
                    <a:moveTo>
                      <a:pt x="821" y="1"/>
                    </a:moveTo>
                    <a:cubicBezTo>
                      <a:pt x="609" y="1"/>
                      <a:pt x="487" y="122"/>
                      <a:pt x="457" y="305"/>
                    </a:cubicBezTo>
                    <a:cubicBezTo>
                      <a:pt x="396" y="335"/>
                      <a:pt x="365" y="426"/>
                      <a:pt x="365" y="487"/>
                    </a:cubicBezTo>
                    <a:cubicBezTo>
                      <a:pt x="183" y="2159"/>
                      <a:pt x="61" y="3831"/>
                      <a:pt x="1" y="5502"/>
                    </a:cubicBezTo>
                    <a:cubicBezTo>
                      <a:pt x="1" y="5654"/>
                      <a:pt x="61" y="5776"/>
                      <a:pt x="153" y="5867"/>
                    </a:cubicBezTo>
                    <a:cubicBezTo>
                      <a:pt x="183" y="5898"/>
                      <a:pt x="213" y="5898"/>
                      <a:pt x="244" y="5898"/>
                    </a:cubicBezTo>
                    <a:lnTo>
                      <a:pt x="305" y="5898"/>
                    </a:lnTo>
                    <a:cubicBezTo>
                      <a:pt x="580" y="5948"/>
                      <a:pt x="918" y="5986"/>
                      <a:pt x="1266" y="5986"/>
                    </a:cubicBezTo>
                    <a:cubicBezTo>
                      <a:pt x="2184" y="5986"/>
                      <a:pt x="3173" y="5718"/>
                      <a:pt x="3283" y="4682"/>
                    </a:cubicBezTo>
                    <a:cubicBezTo>
                      <a:pt x="3405" y="4104"/>
                      <a:pt x="3071" y="3739"/>
                      <a:pt x="2615" y="3496"/>
                    </a:cubicBezTo>
                    <a:cubicBezTo>
                      <a:pt x="3223" y="3192"/>
                      <a:pt x="3679" y="2706"/>
                      <a:pt x="3709" y="1916"/>
                    </a:cubicBezTo>
                    <a:cubicBezTo>
                      <a:pt x="3770" y="335"/>
                      <a:pt x="2037" y="1"/>
                      <a:pt x="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22"/>
              <p:cNvSpPr/>
              <p:nvPr/>
            </p:nvSpPr>
            <p:spPr>
              <a:xfrm>
                <a:off x="5481550" y="9178975"/>
                <a:ext cx="93775" cy="151950"/>
              </a:xfrm>
              <a:custGeom>
                <a:rect b="b" l="l" r="r" t="t"/>
                <a:pathLst>
                  <a:path extrusionOk="0" h="6078" w="3751">
                    <a:moveTo>
                      <a:pt x="1262" y="826"/>
                    </a:moveTo>
                    <a:cubicBezTo>
                      <a:pt x="2083" y="856"/>
                      <a:pt x="2904" y="1160"/>
                      <a:pt x="2843" y="2193"/>
                    </a:cubicBezTo>
                    <a:cubicBezTo>
                      <a:pt x="2819" y="2945"/>
                      <a:pt x="2214" y="3136"/>
                      <a:pt x="1553" y="3136"/>
                    </a:cubicBezTo>
                    <a:cubicBezTo>
                      <a:pt x="1386" y="3136"/>
                      <a:pt x="1215" y="3124"/>
                      <a:pt x="1050" y="3105"/>
                    </a:cubicBezTo>
                    <a:cubicBezTo>
                      <a:pt x="1141" y="2345"/>
                      <a:pt x="1171" y="1585"/>
                      <a:pt x="1262" y="826"/>
                    </a:cubicBezTo>
                    <a:close/>
                    <a:moveTo>
                      <a:pt x="1038" y="1"/>
                    </a:moveTo>
                    <a:cubicBezTo>
                      <a:pt x="971" y="1"/>
                      <a:pt x="904" y="2"/>
                      <a:pt x="837" y="5"/>
                    </a:cubicBezTo>
                    <a:cubicBezTo>
                      <a:pt x="533" y="5"/>
                      <a:pt x="411" y="248"/>
                      <a:pt x="411" y="491"/>
                    </a:cubicBezTo>
                    <a:cubicBezTo>
                      <a:pt x="290" y="2133"/>
                      <a:pt x="138" y="3744"/>
                      <a:pt x="16" y="5385"/>
                    </a:cubicBezTo>
                    <a:cubicBezTo>
                      <a:pt x="1" y="5666"/>
                      <a:pt x="218" y="5811"/>
                      <a:pt x="437" y="5811"/>
                    </a:cubicBezTo>
                    <a:cubicBezTo>
                      <a:pt x="644" y="5811"/>
                      <a:pt x="853" y="5681"/>
                      <a:pt x="867" y="5415"/>
                    </a:cubicBezTo>
                    <a:lnTo>
                      <a:pt x="989" y="3956"/>
                    </a:lnTo>
                    <a:cubicBezTo>
                      <a:pt x="1122" y="3967"/>
                      <a:pt x="1264" y="3975"/>
                      <a:pt x="1408" y="3975"/>
                    </a:cubicBezTo>
                    <a:cubicBezTo>
                      <a:pt x="1657" y="3975"/>
                      <a:pt x="1913" y="3953"/>
                      <a:pt x="2144" y="3896"/>
                    </a:cubicBezTo>
                    <a:cubicBezTo>
                      <a:pt x="2265" y="4473"/>
                      <a:pt x="2417" y="5172"/>
                      <a:pt x="2509" y="5780"/>
                    </a:cubicBezTo>
                    <a:cubicBezTo>
                      <a:pt x="2533" y="5987"/>
                      <a:pt x="2675" y="6077"/>
                      <a:pt x="2832" y="6077"/>
                    </a:cubicBezTo>
                    <a:cubicBezTo>
                      <a:pt x="3066" y="6077"/>
                      <a:pt x="3335" y="5877"/>
                      <a:pt x="3299" y="5567"/>
                    </a:cubicBezTo>
                    <a:cubicBezTo>
                      <a:pt x="3177" y="4959"/>
                      <a:pt x="3056" y="4260"/>
                      <a:pt x="2904" y="3652"/>
                    </a:cubicBezTo>
                    <a:cubicBezTo>
                      <a:pt x="3390" y="3288"/>
                      <a:pt x="3664" y="2892"/>
                      <a:pt x="3664" y="2193"/>
                    </a:cubicBezTo>
                    <a:cubicBezTo>
                      <a:pt x="3751" y="600"/>
                      <a:pt x="2402" y="1"/>
                      <a:pt x="10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22"/>
              <p:cNvSpPr/>
              <p:nvPr/>
            </p:nvSpPr>
            <p:spPr>
              <a:xfrm>
                <a:off x="6278225" y="9286225"/>
                <a:ext cx="101925" cy="154475"/>
              </a:xfrm>
              <a:custGeom>
                <a:rect b="b" l="l" r="r" t="t"/>
                <a:pathLst>
                  <a:path extrusionOk="0" h="6179" w="4077">
                    <a:moveTo>
                      <a:pt x="1524" y="882"/>
                    </a:moveTo>
                    <a:cubicBezTo>
                      <a:pt x="2375" y="973"/>
                      <a:pt x="3165" y="1338"/>
                      <a:pt x="3013" y="2341"/>
                    </a:cubicBezTo>
                    <a:cubicBezTo>
                      <a:pt x="2946" y="3034"/>
                      <a:pt x="2418" y="3218"/>
                      <a:pt x="1829" y="3218"/>
                    </a:cubicBezTo>
                    <a:cubicBezTo>
                      <a:pt x="1618" y="3218"/>
                      <a:pt x="1398" y="3194"/>
                      <a:pt x="1189" y="3162"/>
                    </a:cubicBezTo>
                    <a:lnTo>
                      <a:pt x="1524" y="882"/>
                    </a:lnTo>
                    <a:close/>
                    <a:moveTo>
                      <a:pt x="1220" y="1"/>
                    </a:moveTo>
                    <a:cubicBezTo>
                      <a:pt x="916" y="1"/>
                      <a:pt x="764" y="213"/>
                      <a:pt x="794" y="457"/>
                    </a:cubicBezTo>
                    <a:cubicBezTo>
                      <a:pt x="551" y="2068"/>
                      <a:pt x="308" y="3679"/>
                      <a:pt x="34" y="5320"/>
                    </a:cubicBezTo>
                    <a:cubicBezTo>
                      <a:pt x="1" y="5604"/>
                      <a:pt x="234" y="5768"/>
                      <a:pt x="465" y="5768"/>
                    </a:cubicBezTo>
                    <a:cubicBezTo>
                      <a:pt x="655" y="5768"/>
                      <a:pt x="844" y="5658"/>
                      <a:pt x="885" y="5411"/>
                    </a:cubicBezTo>
                    <a:lnTo>
                      <a:pt x="1098" y="3952"/>
                    </a:lnTo>
                    <a:cubicBezTo>
                      <a:pt x="1330" y="3988"/>
                      <a:pt x="1572" y="4002"/>
                      <a:pt x="1806" y="4002"/>
                    </a:cubicBezTo>
                    <a:cubicBezTo>
                      <a:pt x="1971" y="4002"/>
                      <a:pt x="2133" y="3995"/>
                      <a:pt x="2284" y="3983"/>
                    </a:cubicBezTo>
                    <a:cubicBezTo>
                      <a:pt x="2375" y="4560"/>
                      <a:pt x="2436" y="5259"/>
                      <a:pt x="2527" y="5837"/>
                    </a:cubicBezTo>
                    <a:cubicBezTo>
                      <a:pt x="2540" y="6073"/>
                      <a:pt x="2700" y="6179"/>
                      <a:pt x="2876" y="6179"/>
                    </a:cubicBezTo>
                    <a:cubicBezTo>
                      <a:pt x="3107" y="6179"/>
                      <a:pt x="3365" y="5996"/>
                      <a:pt x="3347" y="5685"/>
                    </a:cubicBezTo>
                    <a:cubicBezTo>
                      <a:pt x="3317" y="5077"/>
                      <a:pt x="3226" y="4317"/>
                      <a:pt x="3135" y="3709"/>
                    </a:cubicBezTo>
                    <a:cubicBezTo>
                      <a:pt x="3499" y="3527"/>
                      <a:pt x="3803" y="3101"/>
                      <a:pt x="3895" y="2432"/>
                    </a:cubicBezTo>
                    <a:cubicBezTo>
                      <a:pt x="4077" y="761"/>
                      <a:pt x="2618" y="61"/>
                      <a:pt x="12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22"/>
              <p:cNvSpPr/>
              <p:nvPr/>
            </p:nvSpPr>
            <p:spPr>
              <a:xfrm>
                <a:off x="5599725" y="9192375"/>
                <a:ext cx="35350" cy="146700"/>
              </a:xfrm>
              <a:custGeom>
                <a:rect b="b" l="l" r="r" t="t"/>
                <a:pathLst>
                  <a:path extrusionOk="0" h="5868" w="1414">
                    <a:moveTo>
                      <a:pt x="996" y="1"/>
                    </a:moveTo>
                    <a:cubicBezTo>
                      <a:pt x="783" y="1"/>
                      <a:pt x="563" y="138"/>
                      <a:pt x="548" y="411"/>
                    </a:cubicBezTo>
                    <a:cubicBezTo>
                      <a:pt x="365" y="2083"/>
                      <a:pt x="213" y="3785"/>
                      <a:pt x="31" y="5457"/>
                    </a:cubicBezTo>
                    <a:cubicBezTo>
                      <a:pt x="1" y="5730"/>
                      <a:pt x="191" y="5867"/>
                      <a:pt x="396" y="5867"/>
                    </a:cubicBezTo>
                    <a:cubicBezTo>
                      <a:pt x="601" y="5867"/>
                      <a:pt x="821" y="5730"/>
                      <a:pt x="852" y="5457"/>
                    </a:cubicBezTo>
                    <a:cubicBezTo>
                      <a:pt x="1034" y="3785"/>
                      <a:pt x="1186" y="2083"/>
                      <a:pt x="1399" y="411"/>
                    </a:cubicBezTo>
                    <a:cubicBezTo>
                      <a:pt x="1414" y="138"/>
                      <a:pt x="1209" y="1"/>
                      <a:pt x="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22"/>
              <p:cNvSpPr/>
              <p:nvPr/>
            </p:nvSpPr>
            <p:spPr>
              <a:xfrm>
                <a:off x="5655950" y="9196975"/>
                <a:ext cx="118200" cy="156975"/>
              </a:xfrm>
              <a:custGeom>
                <a:rect b="b" l="l" r="r" t="t"/>
                <a:pathLst>
                  <a:path extrusionOk="0" h="6279" w="4728">
                    <a:moveTo>
                      <a:pt x="1095" y="0"/>
                    </a:moveTo>
                    <a:cubicBezTo>
                      <a:pt x="868" y="0"/>
                      <a:pt x="619" y="225"/>
                      <a:pt x="639" y="501"/>
                    </a:cubicBezTo>
                    <a:cubicBezTo>
                      <a:pt x="639" y="531"/>
                      <a:pt x="609" y="562"/>
                      <a:pt x="609" y="592"/>
                    </a:cubicBezTo>
                    <a:cubicBezTo>
                      <a:pt x="426" y="2264"/>
                      <a:pt x="244" y="3905"/>
                      <a:pt x="31" y="5577"/>
                    </a:cubicBezTo>
                    <a:cubicBezTo>
                      <a:pt x="1" y="5835"/>
                      <a:pt x="191" y="5964"/>
                      <a:pt x="400" y="5964"/>
                    </a:cubicBezTo>
                    <a:cubicBezTo>
                      <a:pt x="609" y="5964"/>
                      <a:pt x="837" y="5835"/>
                      <a:pt x="882" y="5577"/>
                    </a:cubicBezTo>
                    <a:cubicBezTo>
                      <a:pt x="1034" y="4391"/>
                      <a:pt x="1156" y="3176"/>
                      <a:pt x="1308" y="1990"/>
                    </a:cubicBezTo>
                    <a:cubicBezTo>
                      <a:pt x="1916" y="3358"/>
                      <a:pt x="2584" y="4726"/>
                      <a:pt x="3314" y="6063"/>
                    </a:cubicBezTo>
                    <a:cubicBezTo>
                      <a:pt x="3385" y="6217"/>
                      <a:pt x="3502" y="6279"/>
                      <a:pt x="3624" y="6279"/>
                    </a:cubicBezTo>
                    <a:cubicBezTo>
                      <a:pt x="3815" y="6279"/>
                      <a:pt x="4018" y="6127"/>
                      <a:pt x="4074" y="5942"/>
                    </a:cubicBezTo>
                    <a:cubicBezTo>
                      <a:pt x="4074" y="5911"/>
                      <a:pt x="4104" y="5881"/>
                      <a:pt x="4104" y="5850"/>
                    </a:cubicBezTo>
                    <a:cubicBezTo>
                      <a:pt x="4287" y="4057"/>
                      <a:pt x="4499" y="2355"/>
                      <a:pt x="4682" y="653"/>
                    </a:cubicBezTo>
                    <a:cubicBezTo>
                      <a:pt x="4727" y="379"/>
                      <a:pt x="4537" y="242"/>
                      <a:pt x="4325" y="242"/>
                    </a:cubicBezTo>
                    <a:cubicBezTo>
                      <a:pt x="4112" y="242"/>
                      <a:pt x="3876" y="379"/>
                      <a:pt x="3831" y="653"/>
                    </a:cubicBezTo>
                    <a:cubicBezTo>
                      <a:pt x="3679" y="1929"/>
                      <a:pt x="3588" y="3176"/>
                      <a:pt x="3436" y="4483"/>
                    </a:cubicBezTo>
                    <a:cubicBezTo>
                      <a:pt x="2706" y="3054"/>
                      <a:pt x="2068" y="1656"/>
                      <a:pt x="1399" y="227"/>
                    </a:cubicBezTo>
                    <a:cubicBezTo>
                      <a:pt x="1335" y="67"/>
                      <a:pt x="1218"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22"/>
              <p:cNvSpPr/>
              <p:nvPr/>
            </p:nvSpPr>
            <p:spPr>
              <a:xfrm>
                <a:off x="6698100" y="9352550"/>
                <a:ext cx="121700" cy="160775"/>
              </a:xfrm>
              <a:custGeom>
                <a:rect b="b" l="l" r="r" t="t"/>
                <a:pathLst>
                  <a:path extrusionOk="0" h="6431" w="4868">
                    <a:moveTo>
                      <a:pt x="1284" y="1"/>
                    </a:moveTo>
                    <a:cubicBezTo>
                      <a:pt x="1060" y="1"/>
                      <a:pt x="819" y="218"/>
                      <a:pt x="838" y="509"/>
                    </a:cubicBezTo>
                    <a:cubicBezTo>
                      <a:pt x="838" y="539"/>
                      <a:pt x="808" y="570"/>
                      <a:pt x="808" y="600"/>
                    </a:cubicBezTo>
                    <a:cubicBezTo>
                      <a:pt x="534" y="2241"/>
                      <a:pt x="322" y="3913"/>
                      <a:pt x="48" y="5554"/>
                    </a:cubicBezTo>
                    <a:cubicBezTo>
                      <a:pt x="1" y="5824"/>
                      <a:pt x="209" y="5969"/>
                      <a:pt x="428" y="5969"/>
                    </a:cubicBezTo>
                    <a:cubicBezTo>
                      <a:pt x="630" y="5969"/>
                      <a:pt x="840" y="5847"/>
                      <a:pt x="869" y="5585"/>
                    </a:cubicBezTo>
                    <a:cubicBezTo>
                      <a:pt x="1082" y="4399"/>
                      <a:pt x="1234" y="3214"/>
                      <a:pt x="1416" y="2059"/>
                    </a:cubicBezTo>
                    <a:cubicBezTo>
                      <a:pt x="1993" y="3457"/>
                      <a:pt x="2601" y="4825"/>
                      <a:pt x="3270" y="6193"/>
                    </a:cubicBezTo>
                    <a:cubicBezTo>
                      <a:pt x="3348" y="6362"/>
                      <a:pt x="3481" y="6430"/>
                      <a:pt x="3615" y="6430"/>
                    </a:cubicBezTo>
                    <a:cubicBezTo>
                      <a:pt x="3796" y="6430"/>
                      <a:pt x="3978" y="6306"/>
                      <a:pt x="4030" y="6132"/>
                    </a:cubicBezTo>
                    <a:cubicBezTo>
                      <a:pt x="4030" y="6071"/>
                      <a:pt x="4060" y="6041"/>
                      <a:pt x="4060" y="6010"/>
                    </a:cubicBezTo>
                    <a:cubicBezTo>
                      <a:pt x="4334" y="4217"/>
                      <a:pt x="4577" y="2515"/>
                      <a:pt x="4820" y="813"/>
                    </a:cubicBezTo>
                    <a:cubicBezTo>
                      <a:pt x="4868" y="528"/>
                      <a:pt x="4659" y="383"/>
                      <a:pt x="4440" y="383"/>
                    </a:cubicBezTo>
                    <a:cubicBezTo>
                      <a:pt x="4239" y="383"/>
                      <a:pt x="4029" y="505"/>
                      <a:pt x="4000" y="752"/>
                    </a:cubicBezTo>
                    <a:cubicBezTo>
                      <a:pt x="3817" y="2029"/>
                      <a:pt x="3604" y="3305"/>
                      <a:pt x="3422" y="4551"/>
                    </a:cubicBezTo>
                    <a:cubicBezTo>
                      <a:pt x="2784" y="3123"/>
                      <a:pt x="2145" y="1664"/>
                      <a:pt x="1598" y="235"/>
                    </a:cubicBezTo>
                    <a:cubicBezTo>
                      <a:pt x="1532" y="70"/>
                      <a:pt x="1411" y="1"/>
                      <a:pt x="1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22"/>
              <p:cNvSpPr/>
              <p:nvPr/>
            </p:nvSpPr>
            <p:spPr>
              <a:xfrm>
                <a:off x="5791225" y="9209050"/>
                <a:ext cx="109750" cy="157000"/>
              </a:xfrm>
              <a:custGeom>
                <a:rect b="b" l="l" r="r" t="t"/>
                <a:pathLst>
                  <a:path extrusionOk="0" h="6280" w="4390">
                    <a:moveTo>
                      <a:pt x="2406" y="1"/>
                    </a:moveTo>
                    <a:cubicBezTo>
                      <a:pt x="2169" y="1"/>
                      <a:pt x="1913" y="45"/>
                      <a:pt x="1642" y="139"/>
                    </a:cubicBezTo>
                    <a:cubicBezTo>
                      <a:pt x="213" y="656"/>
                      <a:pt x="0" y="2267"/>
                      <a:pt x="0" y="3574"/>
                    </a:cubicBezTo>
                    <a:cubicBezTo>
                      <a:pt x="0" y="4778"/>
                      <a:pt x="447" y="6280"/>
                      <a:pt x="1902" y="6280"/>
                    </a:cubicBezTo>
                    <a:cubicBezTo>
                      <a:pt x="1916" y="6280"/>
                      <a:pt x="1931" y="6280"/>
                      <a:pt x="1946" y="6279"/>
                    </a:cubicBezTo>
                    <a:cubicBezTo>
                      <a:pt x="3344" y="6279"/>
                      <a:pt x="4104" y="4972"/>
                      <a:pt x="4134" y="3696"/>
                    </a:cubicBezTo>
                    <a:lnTo>
                      <a:pt x="4134" y="3635"/>
                    </a:lnTo>
                    <a:cubicBezTo>
                      <a:pt x="4225" y="3452"/>
                      <a:pt x="4073" y="3148"/>
                      <a:pt x="3861" y="3118"/>
                    </a:cubicBezTo>
                    <a:cubicBezTo>
                      <a:pt x="3313" y="3027"/>
                      <a:pt x="2766" y="2966"/>
                      <a:pt x="2189" y="2966"/>
                    </a:cubicBezTo>
                    <a:cubicBezTo>
                      <a:pt x="1672" y="2966"/>
                      <a:pt x="1642" y="3787"/>
                      <a:pt x="2189" y="3787"/>
                    </a:cubicBezTo>
                    <a:cubicBezTo>
                      <a:pt x="2584" y="3787"/>
                      <a:pt x="2949" y="3848"/>
                      <a:pt x="3344" y="3878"/>
                    </a:cubicBezTo>
                    <a:cubicBezTo>
                      <a:pt x="3262" y="4664"/>
                      <a:pt x="2867" y="5305"/>
                      <a:pt x="2114" y="5305"/>
                    </a:cubicBezTo>
                    <a:cubicBezTo>
                      <a:pt x="2022" y="5305"/>
                      <a:pt x="1926" y="5296"/>
                      <a:pt x="1824" y="5276"/>
                    </a:cubicBezTo>
                    <a:cubicBezTo>
                      <a:pt x="882" y="5094"/>
                      <a:pt x="882" y="4030"/>
                      <a:pt x="912" y="3240"/>
                    </a:cubicBezTo>
                    <a:cubicBezTo>
                      <a:pt x="912" y="2693"/>
                      <a:pt x="943" y="1933"/>
                      <a:pt x="1277" y="1446"/>
                    </a:cubicBezTo>
                    <a:cubicBezTo>
                      <a:pt x="1490" y="1173"/>
                      <a:pt x="1824" y="960"/>
                      <a:pt x="2158" y="869"/>
                    </a:cubicBezTo>
                    <a:cubicBezTo>
                      <a:pt x="2257" y="853"/>
                      <a:pt x="2349" y="845"/>
                      <a:pt x="2433" y="845"/>
                    </a:cubicBezTo>
                    <a:cubicBezTo>
                      <a:pt x="3157" y="845"/>
                      <a:pt x="3390" y="1398"/>
                      <a:pt x="3526" y="2024"/>
                    </a:cubicBezTo>
                    <a:cubicBezTo>
                      <a:pt x="3575" y="2231"/>
                      <a:pt x="3731" y="2321"/>
                      <a:pt x="3893" y="2321"/>
                    </a:cubicBezTo>
                    <a:cubicBezTo>
                      <a:pt x="4135" y="2321"/>
                      <a:pt x="4389" y="2121"/>
                      <a:pt x="4316" y="1811"/>
                    </a:cubicBezTo>
                    <a:cubicBezTo>
                      <a:pt x="4072" y="758"/>
                      <a:pt x="3392" y="1"/>
                      <a:pt x="2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22"/>
              <p:cNvSpPr/>
              <p:nvPr/>
            </p:nvSpPr>
            <p:spPr>
              <a:xfrm>
                <a:off x="5961850" y="9239875"/>
                <a:ext cx="109475" cy="151050"/>
              </a:xfrm>
              <a:custGeom>
                <a:rect b="b" l="l" r="r" t="t"/>
                <a:pathLst>
                  <a:path extrusionOk="0" h="6042" w="4379">
                    <a:moveTo>
                      <a:pt x="593" y="0"/>
                    </a:moveTo>
                    <a:cubicBezTo>
                      <a:pt x="304" y="0"/>
                      <a:pt x="1" y="343"/>
                      <a:pt x="197" y="669"/>
                    </a:cubicBezTo>
                    <a:cubicBezTo>
                      <a:pt x="683" y="1460"/>
                      <a:pt x="1048" y="2067"/>
                      <a:pt x="1504" y="2858"/>
                    </a:cubicBezTo>
                    <a:cubicBezTo>
                      <a:pt x="1504" y="2919"/>
                      <a:pt x="1534" y="2919"/>
                      <a:pt x="1534" y="2919"/>
                    </a:cubicBezTo>
                    <a:cubicBezTo>
                      <a:pt x="1443" y="3891"/>
                      <a:pt x="1412" y="4651"/>
                      <a:pt x="1352" y="5654"/>
                    </a:cubicBezTo>
                    <a:cubicBezTo>
                      <a:pt x="1321" y="5913"/>
                      <a:pt x="1519" y="6042"/>
                      <a:pt x="1728" y="6042"/>
                    </a:cubicBezTo>
                    <a:cubicBezTo>
                      <a:pt x="1937" y="6042"/>
                      <a:pt x="2157" y="5913"/>
                      <a:pt x="2172" y="5654"/>
                    </a:cubicBezTo>
                    <a:lnTo>
                      <a:pt x="2355" y="3071"/>
                    </a:lnTo>
                    <a:cubicBezTo>
                      <a:pt x="2963" y="2402"/>
                      <a:pt x="3571" y="1733"/>
                      <a:pt x="4148" y="1004"/>
                    </a:cubicBezTo>
                    <a:cubicBezTo>
                      <a:pt x="4378" y="727"/>
                      <a:pt x="4103" y="311"/>
                      <a:pt x="3810" y="311"/>
                    </a:cubicBezTo>
                    <a:cubicBezTo>
                      <a:pt x="3716" y="311"/>
                      <a:pt x="3621" y="353"/>
                      <a:pt x="3540" y="456"/>
                    </a:cubicBezTo>
                    <a:cubicBezTo>
                      <a:pt x="3054" y="1064"/>
                      <a:pt x="2568" y="1612"/>
                      <a:pt x="2051" y="2189"/>
                    </a:cubicBezTo>
                    <a:cubicBezTo>
                      <a:pt x="1686" y="1520"/>
                      <a:pt x="1291" y="852"/>
                      <a:pt x="896" y="183"/>
                    </a:cubicBezTo>
                    <a:cubicBezTo>
                      <a:pt x="818" y="54"/>
                      <a:pt x="707" y="0"/>
                      <a:pt x="5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22"/>
              <p:cNvSpPr/>
              <p:nvPr/>
            </p:nvSpPr>
            <p:spPr>
              <a:xfrm>
                <a:off x="6060225" y="9256800"/>
                <a:ext cx="103375" cy="148100"/>
              </a:xfrm>
              <a:custGeom>
                <a:rect b="b" l="l" r="r" t="t"/>
                <a:pathLst>
                  <a:path extrusionOk="0" h="5924" w="4135">
                    <a:moveTo>
                      <a:pt x="2278" y="750"/>
                    </a:moveTo>
                    <a:cubicBezTo>
                      <a:pt x="2298" y="750"/>
                      <a:pt x="2319" y="751"/>
                      <a:pt x="2341" y="752"/>
                    </a:cubicBezTo>
                    <a:cubicBezTo>
                      <a:pt x="3040" y="783"/>
                      <a:pt x="3222" y="1907"/>
                      <a:pt x="3192" y="2697"/>
                    </a:cubicBezTo>
                    <a:cubicBezTo>
                      <a:pt x="3131" y="3305"/>
                      <a:pt x="2949" y="4552"/>
                      <a:pt x="2341" y="4886"/>
                    </a:cubicBezTo>
                    <a:cubicBezTo>
                      <a:pt x="2199" y="4974"/>
                      <a:pt x="2063" y="5012"/>
                      <a:pt x="1936" y="5012"/>
                    </a:cubicBezTo>
                    <a:cubicBezTo>
                      <a:pt x="1491" y="5012"/>
                      <a:pt x="1152" y="4545"/>
                      <a:pt x="1034" y="4096"/>
                    </a:cubicBezTo>
                    <a:cubicBezTo>
                      <a:pt x="943" y="3792"/>
                      <a:pt x="943" y="3427"/>
                      <a:pt x="973" y="3123"/>
                    </a:cubicBezTo>
                    <a:cubicBezTo>
                      <a:pt x="973" y="2229"/>
                      <a:pt x="1236" y="750"/>
                      <a:pt x="2278" y="750"/>
                    </a:cubicBezTo>
                    <a:close/>
                    <a:moveTo>
                      <a:pt x="2110" y="0"/>
                    </a:moveTo>
                    <a:cubicBezTo>
                      <a:pt x="880" y="0"/>
                      <a:pt x="378" y="904"/>
                      <a:pt x="183" y="2242"/>
                    </a:cubicBezTo>
                    <a:cubicBezTo>
                      <a:pt x="0" y="3457"/>
                      <a:pt x="61" y="5555"/>
                      <a:pt x="1611" y="5889"/>
                    </a:cubicBezTo>
                    <a:cubicBezTo>
                      <a:pt x="1724" y="5913"/>
                      <a:pt x="1833" y="5924"/>
                      <a:pt x="1937" y="5924"/>
                    </a:cubicBezTo>
                    <a:cubicBezTo>
                      <a:pt x="3180" y="5924"/>
                      <a:pt x="3814" y="4343"/>
                      <a:pt x="3982" y="3305"/>
                    </a:cubicBezTo>
                    <a:cubicBezTo>
                      <a:pt x="4134" y="2090"/>
                      <a:pt x="3982" y="235"/>
                      <a:pt x="2462" y="23"/>
                    </a:cubicBezTo>
                    <a:cubicBezTo>
                      <a:pt x="2339" y="8"/>
                      <a:pt x="2222" y="0"/>
                      <a:pt x="2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22"/>
              <p:cNvSpPr/>
              <p:nvPr/>
            </p:nvSpPr>
            <p:spPr>
              <a:xfrm>
                <a:off x="6430300" y="9323650"/>
                <a:ext cx="104875" cy="147375"/>
              </a:xfrm>
              <a:custGeom>
                <a:rect b="b" l="l" r="r" t="t"/>
                <a:pathLst>
                  <a:path extrusionOk="0" h="5895" w="4195">
                    <a:moveTo>
                      <a:pt x="2276" y="749"/>
                    </a:moveTo>
                    <a:cubicBezTo>
                      <a:pt x="2307" y="749"/>
                      <a:pt x="2338" y="750"/>
                      <a:pt x="2371" y="753"/>
                    </a:cubicBezTo>
                    <a:cubicBezTo>
                      <a:pt x="3070" y="783"/>
                      <a:pt x="3283" y="1878"/>
                      <a:pt x="3192" y="2668"/>
                    </a:cubicBezTo>
                    <a:cubicBezTo>
                      <a:pt x="3161" y="3276"/>
                      <a:pt x="2979" y="4552"/>
                      <a:pt x="2371" y="4887"/>
                    </a:cubicBezTo>
                    <a:cubicBezTo>
                      <a:pt x="2230" y="4964"/>
                      <a:pt x="2097" y="4997"/>
                      <a:pt x="1973" y="4997"/>
                    </a:cubicBezTo>
                    <a:cubicBezTo>
                      <a:pt x="1512" y="4997"/>
                      <a:pt x="1184" y="4528"/>
                      <a:pt x="1064" y="4096"/>
                    </a:cubicBezTo>
                    <a:cubicBezTo>
                      <a:pt x="942" y="3793"/>
                      <a:pt x="942" y="3397"/>
                      <a:pt x="973" y="3093"/>
                    </a:cubicBezTo>
                    <a:cubicBezTo>
                      <a:pt x="973" y="2208"/>
                      <a:pt x="1231" y="749"/>
                      <a:pt x="2276" y="749"/>
                    </a:cubicBezTo>
                    <a:close/>
                    <a:moveTo>
                      <a:pt x="2117" y="1"/>
                    </a:moveTo>
                    <a:cubicBezTo>
                      <a:pt x="910" y="1"/>
                      <a:pt x="405" y="902"/>
                      <a:pt x="182" y="2212"/>
                    </a:cubicBezTo>
                    <a:cubicBezTo>
                      <a:pt x="0" y="3428"/>
                      <a:pt x="91" y="5525"/>
                      <a:pt x="1641" y="5859"/>
                    </a:cubicBezTo>
                    <a:cubicBezTo>
                      <a:pt x="1754" y="5883"/>
                      <a:pt x="1862" y="5895"/>
                      <a:pt x="1965" y="5895"/>
                    </a:cubicBezTo>
                    <a:cubicBezTo>
                      <a:pt x="3181" y="5895"/>
                      <a:pt x="3814" y="4340"/>
                      <a:pt x="3982" y="3276"/>
                    </a:cubicBezTo>
                    <a:cubicBezTo>
                      <a:pt x="4195" y="2030"/>
                      <a:pt x="4043" y="175"/>
                      <a:pt x="2462" y="23"/>
                    </a:cubicBezTo>
                    <a:cubicBezTo>
                      <a:pt x="2341" y="8"/>
                      <a:pt x="2226" y="1"/>
                      <a:pt x="21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22"/>
              <p:cNvSpPr/>
              <p:nvPr/>
            </p:nvSpPr>
            <p:spPr>
              <a:xfrm>
                <a:off x="6177250" y="9271850"/>
                <a:ext cx="95575" cy="148575"/>
              </a:xfrm>
              <a:custGeom>
                <a:rect b="b" l="l" r="r" t="t"/>
                <a:pathLst>
                  <a:path extrusionOk="0" h="5943" w="3823">
                    <a:moveTo>
                      <a:pt x="903" y="1"/>
                    </a:moveTo>
                    <a:cubicBezTo>
                      <a:pt x="730" y="1"/>
                      <a:pt x="556" y="111"/>
                      <a:pt x="517" y="333"/>
                    </a:cubicBezTo>
                    <a:cubicBezTo>
                      <a:pt x="152" y="1579"/>
                      <a:pt x="0" y="2825"/>
                      <a:pt x="0" y="4132"/>
                    </a:cubicBezTo>
                    <a:cubicBezTo>
                      <a:pt x="0" y="4922"/>
                      <a:pt x="395" y="5804"/>
                      <a:pt x="1277" y="5925"/>
                    </a:cubicBezTo>
                    <a:cubicBezTo>
                      <a:pt x="1365" y="5937"/>
                      <a:pt x="1451" y="5942"/>
                      <a:pt x="1532" y="5942"/>
                    </a:cubicBezTo>
                    <a:cubicBezTo>
                      <a:pt x="3641" y="5942"/>
                      <a:pt x="3565" y="2285"/>
                      <a:pt x="3769" y="910"/>
                    </a:cubicBezTo>
                    <a:cubicBezTo>
                      <a:pt x="3823" y="572"/>
                      <a:pt x="3605" y="369"/>
                      <a:pt x="3397" y="369"/>
                    </a:cubicBezTo>
                    <a:cubicBezTo>
                      <a:pt x="3250" y="369"/>
                      <a:pt x="3108" y="471"/>
                      <a:pt x="3070" y="697"/>
                    </a:cubicBezTo>
                    <a:cubicBezTo>
                      <a:pt x="2949" y="1457"/>
                      <a:pt x="2857" y="1943"/>
                      <a:pt x="2797" y="2612"/>
                    </a:cubicBezTo>
                    <a:cubicBezTo>
                      <a:pt x="2738" y="2992"/>
                      <a:pt x="2484" y="5024"/>
                      <a:pt x="1495" y="5024"/>
                    </a:cubicBezTo>
                    <a:cubicBezTo>
                      <a:pt x="1454" y="5024"/>
                      <a:pt x="1412" y="5021"/>
                      <a:pt x="1368" y="5013"/>
                    </a:cubicBezTo>
                    <a:cubicBezTo>
                      <a:pt x="973" y="4922"/>
                      <a:pt x="669" y="4406"/>
                      <a:pt x="912" y="2551"/>
                    </a:cubicBezTo>
                    <a:cubicBezTo>
                      <a:pt x="1034" y="1792"/>
                      <a:pt x="1125" y="1305"/>
                      <a:pt x="1277" y="576"/>
                    </a:cubicBezTo>
                    <a:cubicBezTo>
                      <a:pt x="1364" y="194"/>
                      <a:pt x="1134" y="1"/>
                      <a:pt x="9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22"/>
              <p:cNvSpPr/>
              <p:nvPr/>
            </p:nvSpPr>
            <p:spPr>
              <a:xfrm>
                <a:off x="6545275" y="9333400"/>
                <a:ext cx="157750" cy="155000"/>
              </a:xfrm>
              <a:custGeom>
                <a:rect b="b" l="l" r="r" t="t"/>
                <a:pathLst>
                  <a:path extrusionOk="0" h="6200" w="6310">
                    <a:moveTo>
                      <a:pt x="478" y="1"/>
                    </a:moveTo>
                    <a:cubicBezTo>
                      <a:pt x="243" y="1"/>
                      <a:pt x="1" y="166"/>
                      <a:pt x="52" y="454"/>
                    </a:cubicBezTo>
                    <a:cubicBezTo>
                      <a:pt x="295" y="2065"/>
                      <a:pt x="599" y="3646"/>
                      <a:pt x="933" y="5257"/>
                    </a:cubicBezTo>
                    <a:cubicBezTo>
                      <a:pt x="994" y="5348"/>
                      <a:pt x="1024" y="5439"/>
                      <a:pt x="1085" y="5469"/>
                    </a:cubicBezTo>
                    <a:cubicBezTo>
                      <a:pt x="1150" y="5631"/>
                      <a:pt x="1318" y="5733"/>
                      <a:pt x="1484" y="5733"/>
                    </a:cubicBezTo>
                    <a:cubicBezTo>
                      <a:pt x="1630" y="5733"/>
                      <a:pt x="1774" y="5654"/>
                      <a:pt x="1845" y="5469"/>
                    </a:cubicBezTo>
                    <a:cubicBezTo>
                      <a:pt x="2240" y="4527"/>
                      <a:pt x="2574" y="3524"/>
                      <a:pt x="2878" y="2551"/>
                    </a:cubicBezTo>
                    <a:cubicBezTo>
                      <a:pt x="3030" y="3615"/>
                      <a:pt x="3213" y="4710"/>
                      <a:pt x="3426" y="5773"/>
                    </a:cubicBezTo>
                    <a:lnTo>
                      <a:pt x="3426" y="5804"/>
                    </a:lnTo>
                    <a:cubicBezTo>
                      <a:pt x="3426" y="6040"/>
                      <a:pt x="3642" y="6200"/>
                      <a:pt x="3856" y="6200"/>
                    </a:cubicBezTo>
                    <a:cubicBezTo>
                      <a:pt x="4000" y="6200"/>
                      <a:pt x="4142" y="6127"/>
                      <a:pt x="4216" y="5956"/>
                    </a:cubicBezTo>
                    <a:cubicBezTo>
                      <a:pt x="4885" y="4406"/>
                      <a:pt x="5584" y="2855"/>
                      <a:pt x="6192" y="1244"/>
                    </a:cubicBezTo>
                    <a:cubicBezTo>
                      <a:pt x="6309" y="910"/>
                      <a:pt x="6033" y="665"/>
                      <a:pt x="5774" y="665"/>
                    </a:cubicBezTo>
                    <a:cubicBezTo>
                      <a:pt x="5633" y="665"/>
                      <a:pt x="5496" y="738"/>
                      <a:pt x="5432" y="910"/>
                    </a:cubicBezTo>
                    <a:cubicBezTo>
                      <a:pt x="4976" y="2096"/>
                      <a:pt x="4520" y="3220"/>
                      <a:pt x="4033" y="4375"/>
                    </a:cubicBezTo>
                    <a:cubicBezTo>
                      <a:pt x="3851" y="3190"/>
                      <a:pt x="3638" y="2065"/>
                      <a:pt x="3486" y="880"/>
                    </a:cubicBezTo>
                    <a:cubicBezTo>
                      <a:pt x="3467" y="634"/>
                      <a:pt x="3295" y="529"/>
                      <a:pt x="3117" y="529"/>
                    </a:cubicBezTo>
                    <a:cubicBezTo>
                      <a:pt x="3009" y="529"/>
                      <a:pt x="2898" y="568"/>
                      <a:pt x="2818" y="637"/>
                    </a:cubicBezTo>
                    <a:cubicBezTo>
                      <a:pt x="2696" y="697"/>
                      <a:pt x="2635" y="758"/>
                      <a:pt x="2574" y="880"/>
                    </a:cubicBezTo>
                    <a:cubicBezTo>
                      <a:pt x="2240" y="1913"/>
                      <a:pt x="1906" y="2916"/>
                      <a:pt x="1511" y="3919"/>
                    </a:cubicBezTo>
                    <a:cubicBezTo>
                      <a:pt x="1298" y="2734"/>
                      <a:pt x="1055" y="1518"/>
                      <a:pt x="872" y="333"/>
                    </a:cubicBezTo>
                    <a:cubicBezTo>
                      <a:pt x="845" y="104"/>
                      <a:pt x="664" y="1"/>
                      <a:pt x="4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22"/>
              <p:cNvSpPr/>
              <p:nvPr/>
            </p:nvSpPr>
            <p:spPr>
              <a:xfrm>
                <a:off x="5366725" y="9491150"/>
                <a:ext cx="215550" cy="405650"/>
              </a:xfrm>
              <a:custGeom>
                <a:rect b="b" l="l" r="r" t="t"/>
                <a:pathLst>
                  <a:path extrusionOk="0" h="16226" w="8622">
                    <a:moveTo>
                      <a:pt x="3515" y="1378"/>
                    </a:moveTo>
                    <a:cubicBezTo>
                      <a:pt x="5551" y="1743"/>
                      <a:pt x="7223" y="2442"/>
                      <a:pt x="7071" y="4935"/>
                    </a:cubicBezTo>
                    <a:cubicBezTo>
                      <a:pt x="6980" y="5968"/>
                      <a:pt x="6707" y="7427"/>
                      <a:pt x="6190" y="8339"/>
                    </a:cubicBezTo>
                    <a:cubicBezTo>
                      <a:pt x="5578" y="9359"/>
                      <a:pt x="4630" y="9709"/>
                      <a:pt x="3615" y="9709"/>
                    </a:cubicBezTo>
                    <a:cubicBezTo>
                      <a:pt x="3571" y="9709"/>
                      <a:pt x="3528" y="9708"/>
                      <a:pt x="3485" y="9707"/>
                    </a:cubicBezTo>
                    <a:cubicBezTo>
                      <a:pt x="3181" y="9646"/>
                      <a:pt x="2907" y="9615"/>
                      <a:pt x="2603" y="9615"/>
                    </a:cubicBezTo>
                    <a:cubicBezTo>
                      <a:pt x="2451" y="9585"/>
                      <a:pt x="2360" y="9585"/>
                      <a:pt x="2208" y="9524"/>
                    </a:cubicBezTo>
                    <a:cubicBezTo>
                      <a:pt x="2603" y="6789"/>
                      <a:pt x="3059" y="4053"/>
                      <a:pt x="3515" y="1378"/>
                    </a:cubicBezTo>
                    <a:close/>
                    <a:moveTo>
                      <a:pt x="2603" y="10953"/>
                    </a:moveTo>
                    <a:cubicBezTo>
                      <a:pt x="2816" y="10983"/>
                      <a:pt x="2937" y="10983"/>
                      <a:pt x="3150" y="10983"/>
                    </a:cubicBezTo>
                    <a:cubicBezTo>
                      <a:pt x="3576" y="11014"/>
                      <a:pt x="3941" y="11135"/>
                      <a:pt x="4275" y="11318"/>
                    </a:cubicBezTo>
                    <a:cubicBezTo>
                      <a:pt x="5126" y="11804"/>
                      <a:pt x="5004" y="12533"/>
                      <a:pt x="4852" y="13385"/>
                    </a:cubicBezTo>
                    <a:cubicBezTo>
                      <a:pt x="4627" y="14592"/>
                      <a:pt x="3809" y="14931"/>
                      <a:pt x="2872" y="14931"/>
                    </a:cubicBezTo>
                    <a:cubicBezTo>
                      <a:pt x="2418" y="14931"/>
                      <a:pt x="1935" y="14852"/>
                      <a:pt x="1478" y="14752"/>
                    </a:cubicBezTo>
                    <a:cubicBezTo>
                      <a:pt x="1630" y="13506"/>
                      <a:pt x="1813" y="12230"/>
                      <a:pt x="1995" y="10983"/>
                    </a:cubicBezTo>
                    <a:cubicBezTo>
                      <a:pt x="2178" y="10983"/>
                      <a:pt x="2421" y="10953"/>
                      <a:pt x="2603" y="10953"/>
                    </a:cubicBezTo>
                    <a:close/>
                    <a:moveTo>
                      <a:pt x="2999" y="1"/>
                    </a:moveTo>
                    <a:cubicBezTo>
                      <a:pt x="2489" y="1"/>
                      <a:pt x="2158" y="527"/>
                      <a:pt x="2299" y="922"/>
                    </a:cubicBezTo>
                    <a:cubicBezTo>
                      <a:pt x="1448" y="5694"/>
                      <a:pt x="719" y="10527"/>
                      <a:pt x="80" y="15360"/>
                    </a:cubicBezTo>
                    <a:cubicBezTo>
                      <a:pt x="0" y="15787"/>
                      <a:pt x="318" y="15979"/>
                      <a:pt x="643" y="15979"/>
                    </a:cubicBezTo>
                    <a:cubicBezTo>
                      <a:pt x="689" y="15979"/>
                      <a:pt x="734" y="15976"/>
                      <a:pt x="779" y="15968"/>
                    </a:cubicBezTo>
                    <a:cubicBezTo>
                      <a:pt x="1438" y="16127"/>
                      <a:pt x="2108" y="16226"/>
                      <a:pt x="2743" y="16226"/>
                    </a:cubicBezTo>
                    <a:cubicBezTo>
                      <a:pt x="4423" y="16226"/>
                      <a:pt x="5859" y="15533"/>
                      <a:pt x="6190" y="13415"/>
                    </a:cubicBezTo>
                    <a:cubicBezTo>
                      <a:pt x="6342" y="12381"/>
                      <a:pt x="6372" y="11318"/>
                      <a:pt x="5491" y="10558"/>
                    </a:cubicBezTo>
                    <a:lnTo>
                      <a:pt x="5460" y="10527"/>
                    </a:lnTo>
                    <a:cubicBezTo>
                      <a:pt x="6950" y="9798"/>
                      <a:pt x="7862" y="8248"/>
                      <a:pt x="8226" y="6120"/>
                    </a:cubicBezTo>
                    <a:cubicBezTo>
                      <a:pt x="8469" y="4843"/>
                      <a:pt x="8621" y="3172"/>
                      <a:pt x="7862" y="2017"/>
                    </a:cubicBezTo>
                    <a:cubicBezTo>
                      <a:pt x="6919" y="618"/>
                      <a:pt x="4670" y="223"/>
                      <a:pt x="3120" y="10"/>
                    </a:cubicBezTo>
                    <a:cubicBezTo>
                      <a:pt x="3079" y="4"/>
                      <a:pt x="3038" y="1"/>
                      <a:pt x="29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22"/>
              <p:cNvSpPr/>
              <p:nvPr/>
            </p:nvSpPr>
            <p:spPr>
              <a:xfrm>
                <a:off x="5602775" y="9542600"/>
                <a:ext cx="224175" cy="386600"/>
              </a:xfrm>
              <a:custGeom>
                <a:rect b="b" l="l" r="r" t="t"/>
                <a:pathLst>
                  <a:path extrusionOk="0" h="15464" w="8967">
                    <a:moveTo>
                      <a:pt x="5037" y="1323"/>
                    </a:moveTo>
                    <a:cubicBezTo>
                      <a:pt x="5070" y="1323"/>
                      <a:pt x="5103" y="1324"/>
                      <a:pt x="5137" y="1326"/>
                    </a:cubicBezTo>
                    <a:cubicBezTo>
                      <a:pt x="7690" y="1478"/>
                      <a:pt x="6626" y="7193"/>
                      <a:pt x="6596" y="7649"/>
                    </a:cubicBezTo>
                    <a:cubicBezTo>
                      <a:pt x="6477" y="9280"/>
                      <a:pt x="6185" y="13949"/>
                      <a:pt x="3545" y="13949"/>
                    </a:cubicBezTo>
                    <a:cubicBezTo>
                      <a:pt x="3479" y="13949"/>
                      <a:pt x="3412" y="13946"/>
                      <a:pt x="3344" y="13941"/>
                    </a:cubicBezTo>
                    <a:cubicBezTo>
                      <a:pt x="2371" y="13849"/>
                      <a:pt x="1368" y="12573"/>
                      <a:pt x="1885" y="8135"/>
                    </a:cubicBezTo>
                    <a:cubicBezTo>
                      <a:pt x="1975" y="6965"/>
                      <a:pt x="2538" y="1323"/>
                      <a:pt x="5037" y="1323"/>
                    </a:cubicBezTo>
                    <a:close/>
                    <a:moveTo>
                      <a:pt x="4947" y="1"/>
                    </a:moveTo>
                    <a:cubicBezTo>
                      <a:pt x="1549" y="1"/>
                      <a:pt x="1010" y="4792"/>
                      <a:pt x="608" y="7436"/>
                    </a:cubicBezTo>
                    <a:cubicBezTo>
                      <a:pt x="213" y="10263"/>
                      <a:pt x="0" y="15308"/>
                      <a:pt x="3344" y="15460"/>
                    </a:cubicBezTo>
                    <a:cubicBezTo>
                      <a:pt x="3404" y="15463"/>
                      <a:pt x="3464" y="15464"/>
                      <a:pt x="3523" y="15464"/>
                    </a:cubicBezTo>
                    <a:cubicBezTo>
                      <a:pt x="7126" y="15464"/>
                      <a:pt x="7544" y="10945"/>
                      <a:pt x="7903" y="8044"/>
                    </a:cubicBezTo>
                    <a:cubicBezTo>
                      <a:pt x="8177" y="6068"/>
                      <a:pt x="8967" y="567"/>
                      <a:pt x="5563" y="50"/>
                    </a:cubicBezTo>
                    <a:cubicBezTo>
                      <a:pt x="5347" y="17"/>
                      <a:pt x="5142" y="1"/>
                      <a:pt x="49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22"/>
              <p:cNvSpPr/>
              <p:nvPr/>
            </p:nvSpPr>
            <p:spPr>
              <a:xfrm>
                <a:off x="5836100" y="9561125"/>
                <a:ext cx="210325" cy="389225"/>
              </a:xfrm>
              <a:custGeom>
                <a:rect b="b" l="l" r="r" t="t"/>
                <a:pathLst>
                  <a:path extrusionOk="0" h="15569" w="8413">
                    <a:moveTo>
                      <a:pt x="717" y="0"/>
                    </a:moveTo>
                    <a:cubicBezTo>
                      <a:pt x="0" y="0"/>
                      <a:pt x="34" y="1229"/>
                      <a:pt x="819" y="1345"/>
                    </a:cubicBezTo>
                    <a:cubicBezTo>
                      <a:pt x="1610" y="1467"/>
                      <a:pt x="2430" y="1528"/>
                      <a:pt x="3221" y="1649"/>
                    </a:cubicBezTo>
                    <a:cubicBezTo>
                      <a:pt x="2643" y="6057"/>
                      <a:pt x="2005" y="10190"/>
                      <a:pt x="1306" y="14719"/>
                    </a:cubicBezTo>
                    <a:cubicBezTo>
                      <a:pt x="1251" y="15232"/>
                      <a:pt x="1681" y="15568"/>
                      <a:pt x="2066" y="15568"/>
                    </a:cubicBezTo>
                    <a:cubicBezTo>
                      <a:pt x="2319" y="15568"/>
                      <a:pt x="2552" y="15422"/>
                      <a:pt x="2613" y="15084"/>
                    </a:cubicBezTo>
                    <a:cubicBezTo>
                      <a:pt x="3464" y="10707"/>
                      <a:pt x="3980" y="6269"/>
                      <a:pt x="4497" y="1832"/>
                    </a:cubicBezTo>
                    <a:cubicBezTo>
                      <a:pt x="5409" y="1953"/>
                      <a:pt x="6321" y="2105"/>
                      <a:pt x="7233" y="2227"/>
                    </a:cubicBezTo>
                    <a:cubicBezTo>
                      <a:pt x="7272" y="2232"/>
                      <a:pt x="7310" y="2235"/>
                      <a:pt x="7347" y="2235"/>
                    </a:cubicBezTo>
                    <a:cubicBezTo>
                      <a:pt x="8142" y="2235"/>
                      <a:pt x="8412" y="1036"/>
                      <a:pt x="7628" y="920"/>
                    </a:cubicBezTo>
                    <a:cubicBezTo>
                      <a:pt x="5379" y="585"/>
                      <a:pt x="3099" y="281"/>
                      <a:pt x="819" y="8"/>
                    </a:cubicBezTo>
                    <a:cubicBezTo>
                      <a:pt x="784" y="3"/>
                      <a:pt x="750" y="0"/>
                      <a:pt x="7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22"/>
              <p:cNvSpPr/>
              <p:nvPr/>
            </p:nvSpPr>
            <p:spPr>
              <a:xfrm>
                <a:off x="6072400" y="9595450"/>
                <a:ext cx="212025" cy="388600"/>
              </a:xfrm>
              <a:custGeom>
                <a:rect b="b" l="l" r="r" t="t"/>
                <a:pathLst>
                  <a:path extrusionOk="0" h="15544" w="8481">
                    <a:moveTo>
                      <a:pt x="767" y="1"/>
                    </a:moveTo>
                    <a:cubicBezTo>
                      <a:pt x="0" y="1"/>
                      <a:pt x="18" y="1281"/>
                      <a:pt x="820" y="1340"/>
                    </a:cubicBezTo>
                    <a:cubicBezTo>
                      <a:pt x="1641" y="1431"/>
                      <a:pt x="2431" y="1492"/>
                      <a:pt x="3222" y="1614"/>
                    </a:cubicBezTo>
                    <a:cubicBezTo>
                      <a:pt x="2735" y="6021"/>
                      <a:pt x="2158" y="10155"/>
                      <a:pt x="1550" y="14714"/>
                    </a:cubicBezTo>
                    <a:cubicBezTo>
                      <a:pt x="1478" y="15220"/>
                      <a:pt x="1900" y="15544"/>
                      <a:pt x="2286" y="15544"/>
                    </a:cubicBezTo>
                    <a:cubicBezTo>
                      <a:pt x="2549" y="15544"/>
                      <a:pt x="2795" y="15393"/>
                      <a:pt x="2857" y="15048"/>
                    </a:cubicBezTo>
                    <a:cubicBezTo>
                      <a:pt x="3647" y="10641"/>
                      <a:pt x="4012" y="6203"/>
                      <a:pt x="4529" y="1766"/>
                    </a:cubicBezTo>
                    <a:cubicBezTo>
                      <a:pt x="5410" y="1887"/>
                      <a:pt x="6322" y="1978"/>
                      <a:pt x="7295" y="2100"/>
                    </a:cubicBezTo>
                    <a:cubicBezTo>
                      <a:pt x="7324" y="2103"/>
                      <a:pt x="7353" y="2105"/>
                      <a:pt x="7382" y="2105"/>
                    </a:cubicBezTo>
                    <a:cubicBezTo>
                      <a:pt x="8197" y="2105"/>
                      <a:pt x="8481" y="880"/>
                      <a:pt x="7629" y="763"/>
                    </a:cubicBezTo>
                    <a:cubicBezTo>
                      <a:pt x="5349" y="459"/>
                      <a:pt x="3100" y="246"/>
                      <a:pt x="820" y="3"/>
                    </a:cubicBezTo>
                    <a:cubicBezTo>
                      <a:pt x="802" y="1"/>
                      <a:pt x="784" y="1"/>
                      <a:pt x="7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22"/>
              <p:cNvSpPr/>
              <p:nvPr/>
            </p:nvSpPr>
            <p:spPr>
              <a:xfrm>
                <a:off x="6260075" y="9626650"/>
                <a:ext cx="170500" cy="399800"/>
              </a:xfrm>
              <a:custGeom>
                <a:rect b="b" l="l" r="r" t="t"/>
                <a:pathLst>
                  <a:path extrusionOk="0" h="15992" w="6820">
                    <a:moveTo>
                      <a:pt x="2736" y="1"/>
                    </a:moveTo>
                    <a:cubicBezTo>
                      <a:pt x="2402" y="1"/>
                      <a:pt x="2037" y="214"/>
                      <a:pt x="1976" y="639"/>
                    </a:cubicBezTo>
                    <a:cubicBezTo>
                      <a:pt x="1368" y="5138"/>
                      <a:pt x="669" y="10275"/>
                      <a:pt x="0" y="14804"/>
                    </a:cubicBezTo>
                    <a:cubicBezTo>
                      <a:pt x="61" y="15259"/>
                      <a:pt x="4073" y="15715"/>
                      <a:pt x="5654" y="15989"/>
                    </a:cubicBezTo>
                    <a:cubicBezTo>
                      <a:pt x="5674" y="15990"/>
                      <a:pt x="5693" y="15991"/>
                      <a:pt x="5712" y="15991"/>
                    </a:cubicBezTo>
                    <a:cubicBezTo>
                      <a:pt x="6491" y="15991"/>
                      <a:pt x="6820" y="14801"/>
                      <a:pt x="6019" y="14682"/>
                    </a:cubicBezTo>
                    <a:cubicBezTo>
                      <a:pt x="4499" y="14469"/>
                      <a:pt x="2949" y="14226"/>
                      <a:pt x="1429" y="14013"/>
                    </a:cubicBezTo>
                    <a:cubicBezTo>
                      <a:pt x="2067" y="9545"/>
                      <a:pt x="2706" y="5107"/>
                      <a:pt x="3314" y="639"/>
                    </a:cubicBezTo>
                    <a:cubicBezTo>
                      <a:pt x="3374" y="214"/>
                      <a:pt x="3070" y="1"/>
                      <a:pt x="2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22"/>
              <p:cNvSpPr/>
              <p:nvPr/>
            </p:nvSpPr>
            <p:spPr>
              <a:xfrm>
                <a:off x="6461700" y="9654775"/>
                <a:ext cx="205525" cy="388525"/>
              </a:xfrm>
              <a:custGeom>
                <a:rect b="b" l="l" r="r" t="t"/>
                <a:pathLst>
                  <a:path extrusionOk="0" h="15541" w="8221">
                    <a:moveTo>
                      <a:pt x="2544" y="1"/>
                    </a:moveTo>
                    <a:cubicBezTo>
                      <a:pt x="2422" y="1"/>
                      <a:pt x="2361" y="1"/>
                      <a:pt x="2270" y="31"/>
                    </a:cubicBezTo>
                    <a:cubicBezTo>
                      <a:pt x="2057" y="61"/>
                      <a:pt x="1875" y="213"/>
                      <a:pt x="1814" y="517"/>
                    </a:cubicBezTo>
                    <a:cubicBezTo>
                      <a:pt x="1176" y="5046"/>
                      <a:pt x="568" y="9545"/>
                      <a:pt x="51" y="14043"/>
                    </a:cubicBezTo>
                    <a:lnTo>
                      <a:pt x="51" y="14195"/>
                    </a:lnTo>
                    <a:lnTo>
                      <a:pt x="51" y="14256"/>
                    </a:lnTo>
                    <a:cubicBezTo>
                      <a:pt x="1" y="14708"/>
                      <a:pt x="407" y="14994"/>
                      <a:pt x="773" y="14994"/>
                    </a:cubicBezTo>
                    <a:cubicBezTo>
                      <a:pt x="850" y="14994"/>
                      <a:pt x="925" y="14982"/>
                      <a:pt x="993" y="14955"/>
                    </a:cubicBezTo>
                    <a:cubicBezTo>
                      <a:pt x="2483" y="15168"/>
                      <a:pt x="4003" y="15350"/>
                      <a:pt x="5462" y="15533"/>
                    </a:cubicBezTo>
                    <a:cubicBezTo>
                      <a:pt x="5500" y="15538"/>
                      <a:pt x="5536" y="15540"/>
                      <a:pt x="5571" y="15540"/>
                    </a:cubicBezTo>
                    <a:cubicBezTo>
                      <a:pt x="6344" y="15540"/>
                      <a:pt x="6338" y="14312"/>
                      <a:pt x="5553" y="14195"/>
                    </a:cubicBezTo>
                    <a:cubicBezTo>
                      <a:pt x="4185" y="14013"/>
                      <a:pt x="2787" y="13861"/>
                      <a:pt x="1419" y="13679"/>
                    </a:cubicBezTo>
                    <a:cubicBezTo>
                      <a:pt x="1480" y="12949"/>
                      <a:pt x="1601" y="12189"/>
                      <a:pt x="1662" y="11460"/>
                    </a:cubicBezTo>
                    <a:cubicBezTo>
                      <a:pt x="3121" y="11672"/>
                      <a:pt x="4550" y="11855"/>
                      <a:pt x="5978" y="12037"/>
                    </a:cubicBezTo>
                    <a:cubicBezTo>
                      <a:pt x="6014" y="12042"/>
                      <a:pt x="6048" y="12045"/>
                      <a:pt x="6081" y="12045"/>
                    </a:cubicBezTo>
                    <a:cubicBezTo>
                      <a:pt x="6805" y="12045"/>
                      <a:pt x="6853" y="10816"/>
                      <a:pt x="6039" y="10700"/>
                    </a:cubicBezTo>
                    <a:cubicBezTo>
                      <a:pt x="4641" y="10517"/>
                      <a:pt x="3273" y="10365"/>
                      <a:pt x="1875" y="10183"/>
                    </a:cubicBezTo>
                    <a:cubicBezTo>
                      <a:pt x="2209" y="7265"/>
                      <a:pt x="2635" y="4317"/>
                      <a:pt x="3030" y="1399"/>
                    </a:cubicBezTo>
                    <a:cubicBezTo>
                      <a:pt x="4458" y="1581"/>
                      <a:pt x="5887" y="1794"/>
                      <a:pt x="7346" y="1976"/>
                    </a:cubicBezTo>
                    <a:cubicBezTo>
                      <a:pt x="7383" y="1982"/>
                      <a:pt x="7418" y="1984"/>
                      <a:pt x="7452" y="1984"/>
                    </a:cubicBezTo>
                    <a:cubicBezTo>
                      <a:pt x="8201" y="1984"/>
                      <a:pt x="8221" y="755"/>
                      <a:pt x="7407" y="639"/>
                    </a:cubicBezTo>
                    <a:cubicBezTo>
                      <a:pt x="5765" y="426"/>
                      <a:pt x="4185" y="213"/>
                      <a:pt x="25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62" name="Google Shape;5162;p122"/>
          <p:cNvGrpSpPr/>
          <p:nvPr/>
        </p:nvGrpSpPr>
        <p:grpSpPr>
          <a:xfrm>
            <a:off x="7237946" y="1523185"/>
            <a:ext cx="928798" cy="860931"/>
            <a:chOff x="14347225" y="426313"/>
            <a:chExt cx="2090475" cy="1937725"/>
          </a:xfrm>
        </p:grpSpPr>
        <p:sp>
          <p:nvSpPr>
            <p:cNvPr id="5163" name="Google Shape;5163;p122"/>
            <p:cNvSpPr/>
            <p:nvPr/>
          </p:nvSpPr>
          <p:spPr>
            <a:xfrm>
              <a:off x="14347225" y="426313"/>
              <a:ext cx="2090475" cy="1937725"/>
            </a:xfrm>
            <a:custGeom>
              <a:rect b="b" l="l" r="r" t="t"/>
              <a:pathLst>
                <a:path extrusionOk="0" h="77509" w="83619">
                  <a:moveTo>
                    <a:pt x="64075" y="0"/>
                  </a:moveTo>
                  <a:cubicBezTo>
                    <a:pt x="61096" y="0"/>
                    <a:pt x="58087" y="2158"/>
                    <a:pt x="56628" y="3374"/>
                  </a:cubicBezTo>
                  <a:cubicBezTo>
                    <a:pt x="56536" y="3253"/>
                    <a:pt x="56476" y="3192"/>
                    <a:pt x="56384" y="3070"/>
                  </a:cubicBezTo>
                  <a:cubicBezTo>
                    <a:pt x="55746" y="2371"/>
                    <a:pt x="54865" y="2006"/>
                    <a:pt x="53983" y="2006"/>
                  </a:cubicBezTo>
                  <a:cubicBezTo>
                    <a:pt x="53436" y="2006"/>
                    <a:pt x="52828" y="2158"/>
                    <a:pt x="52281" y="2462"/>
                  </a:cubicBezTo>
                  <a:cubicBezTo>
                    <a:pt x="51217" y="3101"/>
                    <a:pt x="50153" y="3709"/>
                    <a:pt x="49059" y="4347"/>
                  </a:cubicBezTo>
                  <a:cubicBezTo>
                    <a:pt x="46141" y="6079"/>
                    <a:pt x="43132" y="7842"/>
                    <a:pt x="40579" y="9636"/>
                  </a:cubicBezTo>
                  <a:cubicBezTo>
                    <a:pt x="40548" y="9666"/>
                    <a:pt x="40518" y="9666"/>
                    <a:pt x="40457" y="9727"/>
                  </a:cubicBezTo>
                  <a:cubicBezTo>
                    <a:pt x="37873" y="11703"/>
                    <a:pt x="35594" y="13769"/>
                    <a:pt x="33618" y="16019"/>
                  </a:cubicBezTo>
                  <a:cubicBezTo>
                    <a:pt x="33101" y="15380"/>
                    <a:pt x="32554" y="14773"/>
                    <a:pt x="32007" y="14195"/>
                  </a:cubicBezTo>
                  <a:cubicBezTo>
                    <a:pt x="31399" y="11581"/>
                    <a:pt x="28876" y="9028"/>
                    <a:pt x="26293" y="7356"/>
                  </a:cubicBezTo>
                  <a:cubicBezTo>
                    <a:pt x="23739" y="5684"/>
                    <a:pt x="21065" y="4712"/>
                    <a:pt x="18937" y="4712"/>
                  </a:cubicBezTo>
                  <a:cubicBezTo>
                    <a:pt x="16384" y="4712"/>
                    <a:pt x="15168" y="6019"/>
                    <a:pt x="14621" y="6779"/>
                  </a:cubicBezTo>
                  <a:cubicBezTo>
                    <a:pt x="14074" y="7630"/>
                    <a:pt x="13040" y="9940"/>
                    <a:pt x="15320" y="13131"/>
                  </a:cubicBezTo>
                  <a:cubicBezTo>
                    <a:pt x="16293" y="14499"/>
                    <a:pt x="17782" y="15897"/>
                    <a:pt x="19484" y="17083"/>
                  </a:cubicBezTo>
                  <a:cubicBezTo>
                    <a:pt x="18359" y="16931"/>
                    <a:pt x="17174" y="16779"/>
                    <a:pt x="16080" y="16596"/>
                  </a:cubicBezTo>
                  <a:cubicBezTo>
                    <a:pt x="15928" y="16566"/>
                    <a:pt x="15745" y="16566"/>
                    <a:pt x="15593" y="16566"/>
                  </a:cubicBezTo>
                  <a:cubicBezTo>
                    <a:pt x="14226" y="16566"/>
                    <a:pt x="13010" y="17387"/>
                    <a:pt x="12493" y="18694"/>
                  </a:cubicBezTo>
                  <a:cubicBezTo>
                    <a:pt x="12128" y="19666"/>
                    <a:pt x="12280" y="20730"/>
                    <a:pt x="12797" y="21612"/>
                  </a:cubicBezTo>
                  <a:cubicBezTo>
                    <a:pt x="11794" y="22371"/>
                    <a:pt x="10791" y="23344"/>
                    <a:pt x="10061" y="24682"/>
                  </a:cubicBezTo>
                  <a:cubicBezTo>
                    <a:pt x="9089" y="24347"/>
                    <a:pt x="8055" y="24195"/>
                    <a:pt x="6931" y="24195"/>
                  </a:cubicBezTo>
                  <a:cubicBezTo>
                    <a:pt x="4833" y="24195"/>
                    <a:pt x="3131" y="24773"/>
                    <a:pt x="2918" y="24833"/>
                  </a:cubicBezTo>
                  <a:cubicBezTo>
                    <a:pt x="1855" y="25229"/>
                    <a:pt x="1064" y="26140"/>
                    <a:pt x="791" y="27235"/>
                  </a:cubicBezTo>
                  <a:cubicBezTo>
                    <a:pt x="578" y="28329"/>
                    <a:pt x="912" y="29514"/>
                    <a:pt x="1703" y="30305"/>
                  </a:cubicBezTo>
                  <a:cubicBezTo>
                    <a:pt x="1794" y="30396"/>
                    <a:pt x="3648" y="32159"/>
                    <a:pt x="5624" y="33891"/>
                  </a:cubicBezTo>
                  <a:cubicBezTo>
                    <a:pt x="5715" y="33922"/>
                    <a:pt x="5745" y="33983"/>
                    <a:pt x="5806" y="34043"/>
                  </a:cubicBezTo>
                  <a:cubicBezTo>
                    <a:pt x="4529" y="34287"/>
                    <a:pt x="3618" y="34712"/>
                    <a:pt x="3496" y="34803"/>
                  </a:cubicBezTo>
                  <a:cubicBezTo>
                    <a:pt x="2462" y="35290"/>
                    <a:pt x="1763" y="36232"/>
                    <a:pt x="1611" y="37387"/>
                  </a:cubicBezTo>
                  <a:cubicBezTo>
                    <a:pt x="1459" y="38511"/>
                    <a:pt x="1915" y="39606"/>
                    <a:pt x="2766" y="40335"/>
                  </a:cubicBezTo>
                  <a:cubicBezTo>
                    <a:pt x="2827" y="40366"/>
                    <a:pt x="3222" y="40730"/>
                    <a:pt x="3830" y="41186"/>
                  </a:cubicBezTo>
                  <a:cubicBezTo>
                    <a:pt x="2371" y="42007"/>
                    <a:pt x="1368" y="42919"/>
                    <a:pt x="1186" y="43101"/>
                  </a:cubicBezTo>
                  <a:cubicBezTo>
                    <a:pt x="335" y="43922"/>
                    <a:pt x="0" y="45047"/>
                    <a:pt x="244" y="46202"/>
                  </a:cubicBezTo>
                  <a:cubicBezTo>
                    <a:pt x="456" y="47296"/>
                    <a:pt x="1247" y="48208"/>
                    <a:pt x="2310" y="48633"/>
                  </a:cubicBezTo>
                  <a:cubicBezTo>
                    <a:pt x="2402" y="48664"/>
                    <a:pt x="3921" y="49241"/>
                    <a:pt x="5867" y="49849"/>
                  </a:cubicBezTo>
                  <a:cubicBezTo>
                    <a:pt x="5259" y="50487"/>
                    <a:pt x="4955" y="51399"/>
                    <a:pt x="5016" y="52311"/>
                  </a:cubicBezTo>
                  <a:cubicBezTo>
                    <a:pt x="5107" y="53436"/>
                    <a:pt x="5745" y="54469"/>
                    <a:pt x="6779" y="55016"/>
                  </a:cubicBezTo>
                  <a:cubicBezTo>
                    <a:pt x="6839" y="55047"/>
                    <a:pt x="7751" y="55533"/>
                    <a:pt x="8998" y="56141"/>
                  </a:cubicBezTo>
                  <a:lnTo>
                    <a:pt x="8329" y="60062"/>
                  </a:lnTo>
                  <a:cubicBezTo>
                    <a:pt x="8146" y="61035"/>
                    <a:pt x="8450" y="62068"/>
                    <a:pt x="9089" y="62828"/>
                  </a:cubicBezTo>
                  <a:cubicBezTo>
                    <a:pt x="11216" y="65229"/>
                    <a:pt x="14894" y="66871"/>
                    <a:pt x="20366" y="67782"/>
                  </a:cubicBezTo>
                  <a:cubicBezTo>
                    <a:pt x="25867" y="73953"/>
                    <a:pt x="33709" y="77509"/>
                    <a:pt x="42038" y="77509"/>
                  </a:cubicBezTo>
                  <a:cubicBezTo>
                    <a:pt x="50153" y="77509"/>
                    <a:pt x="57783" y="74166"/>
                    <a:pt x="63254" y="68238"/>
                  </a:cubicBezTo>
                  <a:cubicBezTo>
                    <a:pt x="64227" y="68512"/>
                    <a:pt x="65078" y="68877"/>
                    <a:pt x="65959" y="69272"/>
                  </a:cubicBezTo>
                  <a:cubicBezTo>
                    <a:pt x="66415" y="69515"/>
                    <a:pt x="66871" y="69576"/>
                    <a:pt x="67357" y="69576"/>
                  </a:cubicBezTo>
                  <a:cubicBezTo>
                    <a:pt x="67874" y="69576"/>
                    <a:pt x="68391" y="69485"/>
                    <a:pt x="68847" y="69241"/>
                  </a:cubicBezTo>
                  <a:cubicBezTo>
                    <a:pt x="69759" y="68785"/>
                    <a:pt x="70397" y="67965"/>
                    <a:pt x="70610" y="66931"/>
                  </a:cubicBezTo>
                  <a:lnTo>
                    <a:pt x="72616" y="56749"/>
                  </a:lnTo>
                  <a:cubicBezTo>
                    <a:pt x="74804" y="55776"/>
                    <a:pt x="76780" y="54682"/>
                    <a:pt x="76871" y="54652"/>
                  </a:cubicBezTo>
                  <a:cubicBezTo>
                    <a:pt x="77844" y="54135"/>
                    <a:pt x="78543" y="53101"/>
                    <a:pt x="78604" y="51977"/>
                  </a:cubicBezTo>
                  <a:cubicBezTo>
                    <a:pt x="78695" y="51034"/>
                    <a:pt x="78361" y="50183"/>
                    <a:pt x="77783" y="49484"/>
                  </a:cubicBezTo>
                  <a:cubicBezTo>
                    <a:pt x="79728" y="48876"/>
                    <a:pt x="81248" y="48329"/>
                    <a:pt x="81309" y="48268"/>
                  </a:cubicBezTo>
                  <a:cubicBezTo>
                    <a:pt x="82373" y="47904"/>
                    <a:pt x="83163" y="46992"/>
                    <a:pt x="83406" y="45837"/>
                  </a:cubicBezTo>
                  <a:cubicBezTo>
                    <a:pt x="83619" y="44743"/>
                    <a:pt x="83285" y="43557"/>
                    <a:pt x="82464" y="42767"/>
                  </a:cubicBezTo>
                  <a:cubicBezTo>
                    <a:pt x="82251" y="42585"/>
                    <a:pt x="81279" y="41673"/>
                    <a:pt x="79789" y="40822"/>
                  </a:cubicBezTo>
                  <a:cubicBezTo>
                    <a:pt x="80397" y="40335"/>
                    <a:pt x="80823" y="40001"/>
                    <a:pt x="80853" y="40001"/>
                  </a:cubicBezTo>
                  <a:cubicBezTo>
                    <a:pt x="81734" y="39271"/>
                    <a:pt x="82190" y="38116"/>
                    <a:pt x="82038" y="37022"/>
                  </a:cubicBezTo>
                  <a:cubicBezTo>
                    <a:pt x="81886" y="35928"/>
                    <a:pt x="81157" y="34955"/>
                    <a:pt x="80123" y="34438"/>
                  </a:cubicBezTo>
                  <a:cubicBezTo>
                    <a:pt x="80032" y="34378"/>
                    <a:pt x="79303" y="34074"/>
                    <a:pt x="78239" y="33800"/>
                  </a:cubicBezTo>
                  <a:cubicBezTo>
                    <a:pt x="80093" y="32432"/>
                    <a:pt x="81734" y="31095"/>
                    <a:pt x="81795" y="31065"/>
                  </a:cubicBezTo>
                  <a:cubicBezTo>
                    <a:pt x="82677" y="30335"/>
                    <a:pt x="83133" y="29210"/>
                    <a:pt x="82981" y="28116"/>
                  </a:cubicBezTo>
                  <a:cubicBezTo>
                    <a:pt x="82829" y="26961"/>
                    <a:pt x="82099" y="26019"/>
                    <a:pt x="81096" y="25533"/>
                  </a:cubicBezTo>
                  <a:cubicBezTo>
                    <a:pt x="80853" y="25411"/>
                    <a:pt x="78725" y="24499"/>
                    <a:pt x="76233" y="24499"/>
                  </a:cubicBezTo>
                  <a:cubicBezTo>
                    <a:pt x="75473" y="24499"/>
                    <a:pt x="74743" y="24560"/>
                    <a:pt x="74014" y="24712"/>
                  </a:cubicBezTo>
                  <a:cubicBezTo>
                    <a:pt x="73406" y="23223"/>
                    <a:pt x="72494" y="22067"/>
                    <a:pt x="71552" y="21186"/>
                  </a:cubicBezTo>
                  <a:cubicBezTo>
                    <a:pt x="72190" y="20700"/>
                    <a:pt x="72950" y="20244"/>
                    <a:pt x="73740" y="19818"/>
                  </a:cubicBezTo>
                  <a:cubicBezTo>
                    <a:pt x="75108" y="19058"/>
                    <a:pt x="75777" y="17478"/>
                    <a:pt x="75321" y="15988"/>
                  </a:cubicBezTo>
                  <a:cubicBezTo>
                    <a:pt x="74895" y="14590"/>
                    <a:pt x="73588" y="13618"/>
                    <a:pt x="72160" y="13618"/>
                  </a:cubicBezTo>
                  <a:lnTo>
                    <a:pt x="71886" y="13618"/>
                  </a:lnTo>
                  <a:cubicBezTo>
                    <a:pt x="70670" y="13739"/>
                    <a:pt x="69424" y="13830"/>
                    <a:pt x="68117" y="13891"/>
                  </a:cubicBezTo>
                  <a:cubicBezTo>
                    <a:pt x="65959" y="14043"/>
                    <a:pt x="63771" y="14195"/>
                    <a:pt x="61643" y="14438"/>
                  </a:cubicBezTo>
                  <a:cubicBezTo>
                    <a:pt x="62707" y="13739"/>
                    <a:pt x="63558" y="13070"/>
                    <a:pt x="64075" y="12614"/>
                  </a:cubicBezTo>
                  <a:cubicBezTo>
                    <a:pt x="65686" y="11155"/>
                    <a:pt x="67053" y="9484"/>
                    <a:pt x="67874" y="7934"/>
                  </a:cubicBezTo>
                  <a:cubicBezTo>
                    <a:pt x="69698" y="4438"/>
                    <a:pt x="68330" y="2310"/>
                    <a:pt x="67661" y="1550"/>
                  </a:cubicBezTo>
                  <a:cubicBezTo>
                    <a:pt x="66810" y="547"/>
                    <a:pt x="65503" y="0"/>
                    <a:pt x="6407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4" name="Google Shape;5164;p122"/>
            <p:cNvGrpSpPr/>
            <p:nvPr/>
          </p:nvGrpSpPr>
          <p:grpSpPr>
            <a:xfrm>
              <a:off x="14434600" y="497788"/>
              <a:ext cx="1918000" cy="1772100"/>
              <a:chOff x="14434600" y="497788"/>
              <a:chExt cx="1918000" cy="1772100"/>
            </a:xfrm>
          </p:grpSpPr>
          <p:sp>
            <p:nvSpPr>
              <p:cNvPr id="5165" name="Google Shape;5165;p122"/>
              <p:cNvSpPr/>
              <p:nvPr/>
            </p:nvSpPr>
            <p:spPr>
              <a:xfrm>
                <a:off x="15779625" y="1525113"/>
                <a:ext cx="162625" cy="240925"/>
              </a:xfrm>
              <a:custGeom>
                <a:rect b="b" l="l" r="r" t="t"/>
                <a:pathLst>
                  <a:path extrusionOk="0" h="9637" w="6505">
                    <a:moveTo>
                      <a:pt x="0" y="0"/>
                    </a:moveTo>
                    <a:cubicBezTo>
                      <a:pt x="0" y="1"/>
                      <a:pt x="456" y="2858"/>
                      <a:pt x="1155" y="5593"/>
                    </a:cubicBezTo>
                    <a:cubicBezTo>
                      <a:pt x="1773" y="8121"/>
                      <a:pt x="2988" y="9636"/>
                      <a:pt x="4104" y="9636"/>
                    </a:cubicBezTo>
                    <a:cubicBezTo>
                      <a:pt x="4196" y="9636"/>
                      <a:pt x="4287" y="9626"/>
                      <a:pt x="4377" y="9605"/>
                    </a:cubicBezTo>
                    <a:cubicBezTo>
                      <a:pt x="5563" y="9332"/>
                      <a:pt x="6505" y="7630"/>
                      <a:pt x="5411" y="4560"/>
                    </a:cubicBezTo>
                    <a:cubicBezTo>
                      <a:pt x="4195" y="1217"/>
                      <a:pt x="1" y="1"/>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22"/>
              <p:cNvSpPr/>
              <p:nvPr/>
            </p:nvSpPr>
            <p:spPr>
              <a:xfrm>
                <a:off x="15823700" y="1353363"/>
                <a:ext cx="205175" cy="207275"/>
              </a:xfrm>
              <a:custGeom>
                <a:rect b="b" l="l" r="r" t="t"/>
                <a:pathLst>
                  <a:path extrusionOk="0" h="8291" w="8207">
                    <a:moveTo>
                      <a:pt x="0" y="1"/>
                    </a:moveTo>
                    <a:cubicBezTo>
                      <a:pt x="0" y="1"/>
                      <a:pt x="1155" y="2585"/>
                      <a:pt x="2493" y="5077"/>
                    </a:cubicBezTo>
                    <a:cubicBezTo>
                      <a:pt x="3606" y="7126"/>
                      <a:pt x="4993" y="8291"/>
                      <a:pt x="6040" y="8291"/>
                    </a:cubicBezTo>
                    <a:cubicBezTo>
                      <a:pt x="6251" y="8291"/>
                      <a:pt x="6448" y="8244"/>
                      <a:pt x="6627" y="8147"/>
                    </a:cubicBezTo>
                    <a:cubicBezTo>
                      <a:pt x="7690" y="7600"/>
                      <a:pt x="8207" y="5685"/>
                      <a:pt x="6323" y="2980"/>
                    </a:cubicBezTo>
                    <a:cubicBezTo>
                      <a:pt x="4317" y="92"/>
                      <a:pt x="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22"/>
              <p:cNvSpPr/>
              <p:nvPr/>
            </p:nvSpPr>
            <p:spPr>
              <a:xfrm>
                <a:off x="15886000" y="1153338"/>
                <a:ext cx="200650" cy="162675"/>
              </a:xfrm>
              <a:custGeom>
                <a:rect b="b" l="l" r="r" t="t"/>
                <a:pathLst>
                  <a:path extrusionOk="0" h="6507" w="8026">
                    <a:moveTo>
                      <a:pt x="825" y="0"/>
                    </a:moveTo>
                    <a:cubicBezTo>
                      <a:pt x="319" y="0"/>
                      <a:pt x="1" y="38"/>
                      <a:pt x="1" y="38"/>
                    </a:cubicBezTo>
                    <a:cubicBezTo>
                      <a:pt x="1" y="38"/>
                      <a:pt x="1399" y="2166"/>
                      <a:pt x="2919" y="4142"/>
                    </a:cubicBezTo>
                    <a:cubicBezTo>
                      <a:pt x="4078" y="5695"/>
                      <a:pt x="5362" y="6506"/>
                      <a:pt x="6269" y="6506"/>
                    </a:cubicBezTo>
                    <a:cubicBezTo>
                      <a:pt x="6551" y="6506"/>
                      <a:pt x="6797" y="6428"/>
                      <a:pt x="6992" y="6269"/>
                    </a:cubicBezTo>
                    <a:cubicBezTo>
                      <a:pt x="7873" y="5631"/>
                      <a:pt x="8025" y="3929"/>
                      <a:pt x="6019" y="1832"/>
                    </a:cubicBezTo>
                    <a:cubicBezTo>
                      <a:pt x="4462" y="231"/>
                      <a:pt x="2074" y="0"/>
                      <a:pt x="8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22"/>
              <p:cNvSpPr/>
              <p:nvPr/>
            </p:nvSpPr>
            <p:spPr>
              <a:xfrm>
                <a:off x="16030375" y="970388"/>
                <a:ext cx="109450" cy="228000"/>
              </a:xfrm>
              <a:custGeom>
                <a:rect b="b" l="l" r="r" t="t"/>
                <a:pathLst>
                  <a:path extrusionOk="0" h="9120" w="4378">
                    <a:moveTo>
                      <a:pt x="92" y="1"/>
                    </a:moveTo>
                    <a:cubicBezTo>
                      <a:pt x="92" y="1"/>
                      <a:pt x="1" y="2554"/>
                      <a:pt x="122" y="5046"/>
                    </a:cubicBezTo>
                    <a:cubicBezTo>
                      <a:pt x="243" y="7545"/>
                      <a:pt x="1139" y="9120"/>
                      <a:pt x="2190" y="9120"/>
                    </a:cubicBezTo>
                    <a:cubicBezTo>
                      <a:pt x="2200" y="9120"/>
                      <a:pt x="2210" y="9119"/>
                      <a:pt x="2220" y="9119"/>
                    </a:cubicBezTo>
                    <a:cubicBezTo>
                      <a:pt x="3284" y="9089"/>
                      <a:pt x="4378" y="7751"/>
                      <a:pt x="3952" y="4894"/>
                    </a:cubicBezTo>
                    <a:cubicBezTo>
                      <a:pt x="3496" y="1794"/>
                      <a:pt x="93" y="1"/>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22"/>
              <p:cNvSpPr/>
              <p:nvPr/>
            </p:nvSpPr>
            <p:spPr>
              <a:xfrm>
                <a:off x="16113225" y="1110613"/>
                <a:ext cx="227225" cy="128500"/>
              </a:xfrm>
              <a:custGeom>
                <a:rect b="b" l="l" r="r" t="t"/>
                <a:pathLst>
                  <a:path extrusionOk="0" h="5140" w="9089">
                    <a:moveTo>
                      <a:pt x="5605" y="0"/>
                    </a:moveTo>
                    <a:cubicBezTo>
                      <a:pt x="4716" y="0"/>
                      <a:pt x="3764" y="166"/>
                      <a:pt x="2888" y="653"/>
                    </a:cubicBezTo>
                    <a:cubicBezTo>
                      <a:pt x="365" y="2051"/>
                      <a:pt x="0" y="3784"/>
                      <a:pt x="608" y="4635"/>
                    </a:cubicBezTo>
                    <a:cubicBezTo>
                      <a:pt x="840" y="4971"/>
                      <a:pt x="1253" y="5139"/>
                      <a:pt x="1787" y="5139"/>
                    </a:cubicBezTo>
                    <a:cubicBezTo>
                      <a:pt x="2653" y="5139"/>
                      <a:pt x="3835" y="4698"/>
                      <a:pt x="5076" y="3814"/>
                    </a:cubicBezTo>
                    <a:cubicBezTo>
                      <a:pt x="7143" y="2355"/>
                      <a:pt x="9088" y="744"/>
                      <a:pt x="9088" y="744"/>
                    </a:cubicBezTo>
                    <a:cubicBezTo>
                      <a:pt x="9088" y="744"/>
                      <a:pt x="7488" y="0"/>
                      <a:pt x="56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22"/>
              <p:cNvSpPr/>
              <p:nvPr/>
            </p:nvSpPr>
            <p:spPr>
              <a:xfrm>
                <a:off x="16090425" y="1334788"/>
                <a:ext cx="227225" cy="128500"/>
              </a:xfrm>
              <a:custGeom>
                <a:rect b="b" l="l" r="r" t="t"/>
                <a:pathLst>
                  <a:path extrusionOk="0" h="5140" w="9089">
                    <a:moveTo>
                      <a:pt x="5605" y="0"/>
                    </a:moveTo>
                    <a:cubicBezTo>
                      <a:pt x="4716" y="0"/>
                      <a:pt x="3765" y="166"/>
                      <a:pt x="2888" y="653"/>
                    </a:cubicBezTo>
                    <a:cubicBezTo>
                      <a:pt x="365" y="2051"/>
                      <a:pt x="0" y="3783"/>
                      <a:pt x="608" y="4635"/>
                    </a:cubicBezTo>
                    <a:cubicBezTo>
                      <a:pt x="840" y="4971"/>
                      <a:pt x="1253" y="5139"/>
                      <a:pt x="1788" y="5139"/>
                    </a:cubicBezTo>
                    <a:cubicBezTo>
                      <a:pt x="2653" y="5139"/>
                      <a:pt x="3836" y="4697"/>
                      <a:pt x="5076" y="3814"/>
                    </a:cubicBezTo>
                    <a:cubicBezTo>
                      <a:pt x="7143" y="2355"/>
                      <a:pt x="9088" y="744"/>
                      <a:pt x="9088" y="744"/>
                    </a:cubicBezTo>
                    <a:cubicBezTo>
                      <a:pt x="9088" y="744"/>
                      <a:pt x="7489" y="0"/>
                      <a:pt x="56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22"/>
              <p:cNvSpPr/>
              <p:nvPr/>
            </p:nvSpPr>
            <p:spPr>
              <a:xfrm>
                <a:off x="15993150" y="1670288"/>
                <a:ext cx="238625" cy="112225"/>
              </a:xfrm>
              <a:custGeom>
                <a:rect b="b" l="l" r="r" t="t"/>
                <a:pathLst>
                  <a:path extrusionOk="0" h="4489" w="9545">
                    <a:moveTo>
                      <a:pt x="5031" y="1"/>
                    </a:moveTo>
                    <a:cubicBezTo>
                      <a:pt x="4517" y="1"/>
                      <a:pt x="3989" y="71"/>
                      <a:pt x="3466" y="242"/>
                    </a:cubicBezTo>
                    <a:cubicBezTo>
                      <a:pt x="730" y="1093"/>
                      <a:pt x="1" y="2704"/>
                      <a:pt x="456" y="3677"/>
                    </a:cubicBezTo>
                    <a:cubicBezTo>
                      <a:pt x="680" y="4204"/>
                      <a:pt x="1299" y="4488"/>
                      <a:pt x="2168" y="4488"/>
                    </a:cubicBezTo>
                    <a:cubicBezTo>
                      <a:pt x="2950" y="4488"/>
                      <a:pt x="3935" y="4258"/>
                      <a:pt x="5016" y="3768"/>
                    </a:cubicBezTo>
                    <a:cubicBezTo>
                      <a:pt x="7295" y="2734"/>
                      <a:pt x="9545" y="1549"/>
                      <a:pt x="9545" y="1549"/>
                    </a:cubicBezTo>
                    <a:cubicBezTo>
                      <a:pt x="9545" y="1549"/>
                      <a:pt x="7439" y="1"/>
                      <a:pt x="50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22"/>
              <p:cNvSpPr/>
              <p:nvPr/>
            </p:nvSpPr>
            <p:spPr>
              <a:xfrm>
                <a:off x="15776275" y="1143413"/>
                <a:ext cx="426675" cy="823050"/>
              </a:xfrm>
              <a:custGeom>
                <a:rect b="b" l="l" r="r" t="t"/>
                <a:pathLst>
                  <a:path extrusionOk="0" h="32922" w="17067">
                    <a:moveTo>
                      <a:pt x="12576" y="1"/>
                    </a:moveTo>
                    <a:cubicBezTo>
                      <a:pt x="12485" y="1"/>
                      <a:pt x="12384" y="48"/>
                      <a:pt x="12384" y="131"/>
                    </a:cubicBezTo>
                    <a:cubicBezTo>
                      <a:pt x="12414" y="2958"/>
                      <a:pt x="12293" y="5815"/>
                      <a:pt x="11958" y="8612"/>
                    </a:cubicBezTo>
                    <a:cubicBezTo>
                      <a:pt x="11715" y="6484"/>
                      <a:pt x="10803" y="4478"/>
                      <a:pt x="9101" y="3110"/>
                    </a:cubicBezTo>
                    <a:cubicBezTo>
                      <a:pt x="9069" y="3079"/>
                      <a:pt x="9024" y="3065"/>
                      <a:pt x="8976" y="3065"/>
                    </a:cubicBezTo>
                    <a:cubicBezTo>
                      <a:pt x="8839" y="3065"/>
                      <a:pt x="8685" y="3172"/>
                      <a:pt x="8797" y="3262"/>
                    </a:cubicBezTo>
                    <a:cubicBezTo>
                      <a:pt x="11046" y="5086"/>
                      <a:pt x="11867" y="8034"/>
                      <a:pt x="11624" y="10861"/>
                    </a:cubicBezTo>
                    <a:cubicBezTo>
                      <a:pt x="11077" y="13931"/>
                      <a:pt x="10286" y="16970"/>
                      <a:pt x="9131" y="19858"/>
                    </a:cubicBezTo>
                    <a:cubicBezTo>
                      <a:pt x="9435" y="16849"/>
                      <a:pt x="8128" y="13718"/>
                      <a:pt x="6061" y="11499"/>
                    </a:cubicBezTo>
                    <a:cubicBezTo>
                      <a:pt x="6045" y="11483"/>
                      <a:pt x="6007" y="11475"/>
                      <a:pt x="5962" y="11475"/>
                    </a:cubicBezTo>
                    <a:cubicBezTo>
                      <a:pt x="5840" y="11475"/>
                      <a:pt x="5669" y="11532"/>
                      <a:pt x="5758" y="11621"/>
                    </a:cubicBezTo>
                    <a:cubicBezTo>
                      <a:pt x="8159" y="14174"/>
                      <a:pt x="9527" y="18004"/>
                      <a:pt x="8493" y="21408"/>
                    </a:cubicBezTo>
                    <a:cubicBezTo>
                      <a:pt x="7885" y="22746"/>
                      <a:pt x="7247" y="24053"/>
                      <a:pt x="6487" y="25329"/>
                    </a:cubicBezTo>
                    <a:cubicBezTo>
                      <a:pt x="5879" y="26332"/>
                      <a:pt x="5210" y="27335"/>
                      <a:pt x="4511" y="28338"/>
                    </a:cubicBezTo>
                    <a:cubicBezTo>
                      <a:pt x="4268" y="28612"/>
                      <a:pt x="4086" y="28825"/>
                      <a:pt x="3873" y="29098"/>
                    </a:cubicBezTo>
                    <a:cubicBezTo>
                      <a:pt x="3873" y="29098"/>
                      <a:pt x="3873" y="29129"/>
                      <a:pt x="3903" y="29129"/>
                    </a:cubicBezTo>
                    <a:cubicBezTo>
                      <a:pt x="3569" y="29585"/>
                      <a:pt x="3174" y="30041"/>
                      <a:pt x="2748" y="30466"/>
                    </a:cubicBezTo>
                    <a:cubicBezTo>
                      <a:pt x="3964" y="27943"/>
                      <a:pt x="4876" y="25177"/>
                      <a:pt x="4542" y="22381"/>
                    </a:cubicBezTo>
                    <a:cubicBezTo>
                      <a:pt x="4420" y="21469"/>
                      <a:pt x="4177" y="20344"/>
                      <a:pt x="3508" y="19645"/>
                    </a:cubicBezTo>
                    <a:cubicBezTo>
                      <a:pt x="3484" y="19609"/>
                      <a:pt x="3418" y="19592"/>
                      <a:pt x="3350" y="19592"/>
                    </a:cubicBezTo>
                    <a:cubicBezTo>
                      <a:pt x="3245" y="19592"/>
                      <a:pt x="3137" y="19632"/>
                      <a:pt x="3174" y="19706"/>
                    </a:cubicBezTo>
                    <a:cubicBezTo>
                      <a:pt x="3782" y="20436"/>
                      <a:pt x="4055" y="21499"/>
                      <a:pt x="4177" y="22411"/>
                    </a:cubicBezTo>
                    <a:cubicBezTo>
                      <a:pt x="4572" y="25420"/>
                      <a:pt x="3417" y="28460"/>
                      <a:pt x="2110" y="31074"/>
                    </a:cubicBezTo>
                    <a:lnTo>
                      <a:pt x="2110" y="31135"/>
                    </a:lnTo>
                    <a:cubicBezTo>
                      <a:pt x="1502" y="31743"/>
                      <a:pt x="864" y="32320"/>
                      <a:pt x="134" y="32776"/>
                    </a:cubicBezTo>
                    <a:cubicBezTo>
                      <a:pt x="1" y="32865"/>
                      <a:pt x="144" y="32922"/>
                      <a:pt x="278" y="32922"/>
                    </a:cubicBezTo>
                    <a:cubicBezTo>
                      <a:pt x="327" y="32922"/>
                      <a:pt x="375" y="32914"/>
                      <a:pt x="408" y="32898"/>
                    </a:cubicBezTo>
                    <a:cubicBezTo>
                      <a:pt x="2110" y="31682"/>
                      <a:pt x="3599" y="30041"/>
                      <a:pt x="4876" y="28247"/>
                    </a:cubicBezTo>
                    <a:cubicBezTo>
                      <a:pt x="7127" y="25757"/>
                      <a:pt x="10355" y="23444"/>
                      <a:pt x="13801" y="23444"/>
                    </a:cubicBezTo>
                    <a:cubicBezTo>
                      <a:pt x="13845" y="23444"/>
                      <a:pt x="13889" y="23444"/>
                      <a:pt x="13934" y="23445"/>
                    </a:cubicBezTo>
                    <a:cubicBezTo>
                      <a:pt x="14147" y="23384"/>
                      <a:pt x="14299" y="23232"/>
                      <a:pt x="14086" y="23232"/>
                    </a:cubicBezTo>
                    <a:cubicBezTo>
                      <a:pt x="14032" y="23231"/>
                      <a:pt x="13978" y="23230"/>
                      <a:pt x="13923" y="23230"/>
                    </a:cubicBezTo>
                    <a:cubicBezTo>
                      <a:pt x="10912" y="23230"/>
                      <a:pt x="8027" y="24880"/>
                      <a:pt x="5788" y="26971"/>
                    </a:cubicBezTo>
                    <a:cubicBezTo>
                      <a:pt x="6153" y="26484"/>
                      <a:pt x="6457" y="25968"/>
                      <a:pt x="6761" y="25481"/>
                    </a:cubicBezTo>
                    <a:cubicBezTo>
                      <a:pt x="7520" y="24174"/>
                      <a:pt x="8220" y="22867"/>
                      <a:pt x="8827" y="21499"/>
                    </a:cubicBezTo>
                    <a:lnTo>
                      <a:pt x="8888" y="21469"/>
                    </a:lnTo>
                    <a:lnTo>
                      <a:pt x="8888" y="21408"/>
                    </a:lnTo>
                    <a:cubicBezTo>
                      <a:pt x="9496" y="20040"/>
                      <a:pt x="10013" y="18642"/>
                      <a:pt x="10469" y="17214"/>
                    </a:cubicBezTo>
                    <a:cubicBezTo>
                      <a:pt x="11350" y="14356"/>
                      <a:pt x="13387" y="11469"/>
                      <a:pt x="16244" y="10314"/>
                    </a:cubicBezTo>
                    <a:cubicBezTo>
                      <a:pt x="16407" y="10267"/>
                      <a:pt x="16284" y="10203"/>
                      <a:pt x="16163" y="10203"/>
                    </a:cubicBezTo>
                    <a:cubicBezTo>
                      <a:pt x="16126" y="10203"/>
                      <a:pt x="16090" y="10209"/>
                      <a:pt x="16062" y="10223"/>
                    </a:cubicBezTo>
                    <a:cubicBezTo>
                      <a:pt x="13964" y="11043"/>
                      <a:pt x="12262" y="12806"/>
                      <a:pt x="11138" y="14782"/>
                    </a:cubicBezTo>
                    <a:cubicBezTo>
                      <a:pt x="11350" y="14083"/>
                      <a:pt x="11502" y="13414"/>
                      <a:pt x="11654" y="12685"/>
                    </a:cubicBezTo>
                    <a:lnTo>
                      <a:pt x="11685" y="12654"/>
                    </a:lnTo>
                    <a:cubicBezTo>
                      <a:pt x="11837" y="12077"/>
                      <a:pt x="11958" y="11469"/>
                      <a:pt x="11989" y="10861"/>
                    </a:cubicBezTo>
                    <a:cubicBezTo>
                      <a:pt x="12171" y="9615"/>
                      <a:pt x="12384" y="8338"/>
                      <a:pt x="12475" y="7092"/>
                    </a:cubicBezTo>
                    <a:lnTo>
                      <a:pt x="12475" y="7061"/>
                    </a:lnTo>
                    <a:cubicBezTo>
                      <a:pt x="12931" y="4447"/>
                      <a:pt x="14572" y="1925"/>
                      <a:pt x="16882" y="587"/>
                    </a:cubicBezTo>
                    <a:cubicBezTo>
                      <a:pt x="17067" y="508"/>
                      <a:pt x="16818" y="429"/>
                      <a:pt x="16689" y="429"/>
                    </a:cubicBezTo>
                    <a:cubicBezTo>
                      <a:pt x="16669" y="429"/>
                      <a:pt x="16651" y="431"/>
                      <a:pt x="16639" y="435"/>
                    </a:cubicBezTo>
                    <a:cubicBezTo>
                      <a:pt x="14815" y="1499"/>
                      <a:pt x="13356" y="3292"/>
                      <a:pt x="12597" y="5268"/>
                    </a:cubicBezTo>
                    <a:cubicBezTo>
                      <a:pt x="12718" y="3566"/>
                      <a:pt x="12749" y="1803"/>
                      <a:pt x="12718" y="101"/>
                    </a:cubicBezTo>
                    <a:cubicBezTo>
                      <a:pt x="12718" y="32"/>
                      <a:pt x="12650" y="1"/>
                      <a:pt x="12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22"/>
              <p:cNvSpPr/>
              <p:nvPr/>
            </p:nvSpPr>
            <p:spPr>
              <a:xfrm>
                <a:off x="16082050" y="1482813"/>
                <a:ext cx="270550" cy="116825"/>
              </a:xfrm>
              <a:custGeom>
                <a:rect b="b" l="l" r="r" t="t"/>
                <a:pathLst>
                  <a:path extrusionOk="0" h="4673" w="10822">
                    <a:moveTo>
                      <a:pt x="5146" y="0"/>
                    </a:moveTo>
                    <a:cubicBezTo>
                      <a:pt x="4834" y="0"/>
                      <a:pt x="4516" y="26"/>
                      <a:pt x="4195" y="81"/>
                    </a:cubicBezTo>
                    <a:cubicBezTo>
                      <a:pt x="1004" y="659"/>
                      <a:pt x="1" y="2331"/>
                      <a:pt x="305" y="3486"/>
                    </a:cubicBezTo>
                    <a:cubicBezTo>
                      <a:pt x="484" y="4223"/>
                      <a:pt x="1473" y="4673"/>
                      <a:pt x="2886" y="4673"/>
                    </a:cubicBezTo>
                    <a:cubicBezTo>
                      <a:pt x="3629" y="4673"/>
                      <a:pt x="4490" y="4548"/>
                      <a:pt x="5411" y="4276"/>
                    </a:cubicBezTo>
                    <a:cubicBezTo>
                      <a:pt x="8147" y="3486"/>
                      <a:pt x="10822" y="2483"/>
                      <a:pt x="10822" y="2483"/>
                    </a:cubicBezTo>
                    <a:cubicBezTo>
                      <a:pt x="10822" y="2483"/>
                      <a:pt x="8239" y="0"/>
                      <a:pt x="51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22"/>
              <p:cNvSpPr/>
              <p:nvPr/>
            </p:nvSpPr>
            <p:spPr>
              <a:xfrm>
                <a:off x="16006075" y="1524338"/>
                <a:ext cx="221900" cy="129975"/>
              </a:xfrm>
              <a:custGeom>
                <a:rect b="b" l="l" r="r" t="t"/>
                <a:pathLst>
                  <a:path extrusionOk="0" h="5199" w="8876">
                    <a:moveTo>
                      <a:pt x="8754" y="1"/>
                    </a:moveTo>
                    <a:cubicBezTo>
                      <a:pt x="5715" y="62"/>
                      <a:pt x="2584" y="1308"/>
                      <a:pt x="639" y="3648"/>
                    </a:cubicBezTo>
                    <a:lnTo>
                      <a:pt x="0" y="5199"/>
                    </a:lnTo>
                    <a:cubicBezTo>
                      <a:pt x="1702" y="2068"/>
                      <a:pt x="5380" y="366"/>
                      <a:pt x="8876" y="305"/>
                    </a:cubicBezTo>
                    <a:lnTo>
                      <a:pt x="87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22"/>
              <p:cNvSpPr/>
              <p:nvPr/>
            </p:nvSpPr>
            <p:spPr>
              <a:xfrm>
                <a:off x="14844950" y="1534238"/>
                <a:ext cx="162650" cy="241525"/>
              </a:xfrm>
              <a:custGeom>
                <a:rect b="b" l="l" r="r" t="t"/>
                <a:pathLst>
                  <a:path extrusionOk="0" h="9661" w="6506">
                    <a:moveTo>
                      <a:pt x="6505" y="0"/>
                    </a:moveTo>
                    <a:cubicBezTo>
                      <a:pt x="6504" y="0"/>
                      <a:pt x="2311" y="1277"/>
                      <a:pt x="1095" y="4559"/>
                    </a:cubicBezTo>
                    <a:cubicBezTo>
                      <a:pt x="1" y="7660"/>
                      <a:pt x="943" y="9362"/>
                      <a:pt x="2128" y="9635"/>
                    </a:cubicBezTo>
                    <a:cubicBezTo>
                      <a:pt x="2210" y="9652"/>
                      <a:pt x="2292" y="9660"/>
                      <a:pt x="2375" y="9660"/>
                    </a:cubicBezTo>
                    <a:cubicBezTo>
                      <a:pt x="3498" y="9660"/>
                      <a:pt x="4727" y="8141"/>
                      <a:pt x="5350" y="5593"/>
                    </a:cubicBezTo>
                    <a:cubicBezTo>
                      <a:pt x="6049" y="2857"/>
                      <a:pt x="6505" y="0"/>
                      <a:pt x="65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22"/>
              <p:cNvSpPr/>
              <p:nvPr/>
            </p:nvSpPr>
            <p:spPr>
              <a:xfrm>
                <a:off x="14758325" y="1363263"/>
                <a:ext cx="205200" cy="208025"/>
              </a:xfrm>
              <a:custGeom>
                <a:rect b="b" l="l" r="r" t="t"/>
                <a:pathLst>
                  <a:path extrusionOk="0" h="8321" w="8208">
                    <a:moveTo>
                      <a:pt x="8207" y="0"/>
                    </a:moveTo>
                    <a:cubicBezTo>
                      <a:pt x="8206" y="0"/>
                      <a:pt x="3891" y="92"/>
                      <a:pt x="1885" y="3009"/>
                    </a:cubicBezTo>
                    <a:cubicBezTo>
                      <a:pt x="0" y="5714"/>
                      <a:pt x="517" y="7599"/>
                      <a:pt x="1581" y="8176"/>
                    </a:cubicBezTo>
                    <a:cubicBezTo>
                      <a:pt x="1759" y="8273"/>
                      <a:pt x="1957" y="8321"/>
                      <a:pt x="2168" y="8321"/>
                    </a:cubicBezTo>
                    <a:cubicBezTo>
                      <a:pt x="3215" y="8321"/>
                      <a:pt x="4602" y="7156"/>
                      <a:pt x="5715" y="5107"/>
                    </a:cubicBezTo>
                    <a:cubicBezTo>
                      <a:pt x="7052" y="2584"/>
                      <a:pt x="8207" y="0"/>
                      <a:pt x="82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22"/>
              <p:cNvSpPr/>
              <p:nvPr/>
            </p:nvSpPr>
            <p:spPr>
              <a:xfrm>
                <a:off x="14700575" y="1163838"/>
                <a:ext cx="200625" cy="162400"/>
              </a:xfrm>
              <a:custGeom>
                <a:rect b="b" l="l" r="r" t="t"/>
                <a:pathLst>
                  <a:path extrusionOk="0" h="6496" w="8025">
                    <a:moveTo>
                      <a:pt x="7144" y="0"/>
                    </a:moveTo>
                    <a:cubicBezTo>
                      <a:pt x="5881" y="0"/>
                      <a:pt x="3541" y="239"/>
                      <a:pt x="2007" y="1837"/>
                    </a:cubicBezTo>
                    <a:cubicBezTo>
                      <a:pt x="0" y="3934"/>
                      <a:pt x="152" y="5637"/>
                      <a:pt x="1034" y="6275"/>
                    </a:cubicBezTo>
                    <a:cubicBezTo>
                      <a:pt x="1224" y="6422"/>
                      <a:pt x="1462" y="6495"/>
                      <a:pt x="1735" y="6495"/>
                    </a:cubicBezTo>
                    <a:cubicBezTo>
                      <a:pt x="2644" y="6495"/>
                      <a:pt x="3938" y="5690"/>
                      <a:pt x="5107" y="4147"/>
                    </a:cubicBezTo>
                    <a:cubicBezTo>
                      <a:pt x="6627" y="2171"/>
                      <a:pt x="8025" y="44"/>
                      <a:pt x="8025" y="44"/>
                    </a:cubicBezTo>
                    <a:cubicBezTo>
                      <a:pt x="8025" y="44"/>
                      <a:pt x="7682" y="0"/>
                      <a:pt x="71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22"/>
              <p:cNvSpPr/>
              <p:nvPr/>
            </p:nvSpPr>
            <p:spPr>
              <a:xfrm>
                <a:off x="14642050" y="990913"/>
                <a:ext cx="141375" cy="214825"/>
              </a:xfrm>
              <a:custGeom>
                <a:rect b="b" l="l" r="r" t="t"/>
                <a:pathLst>
                  <a:path extrusionOk="0" h="8593" w="5655">
                    <a:moveTo>
                      <a:pt x="5655" y="0"/>
                    </a:moveTo>
                    <a:cubicBezTo>
                      <a:pt x="5654" y="0"/>
                      <a:pt x="1977" y="1125"/>
                      <a:pt x="943" y="4073"/>
                    </a:cubicBezTo>
                    <a:cubicBezTo>
                      <a:pt x="1" y="6809"/>
                      <a:pt x="822" y="8298"/>
                      <a:pt x="1885" y="8572"/>
                    </a:cubicBezTo>
                    <a:cubicBezTo>
                      <a:pt x="1955" y="8586"/>
                      <a:pt x="2024" y="8593"/>
                      <a:pt x="2095" y="8593"/>
                    </a:cubicBezTo>
                    <a:cubicBezTo>
                      <a:pt x="3079" y="8593"/>
                      <a:pt x="4173" y="7224"/>
                      <a:pt x="4712" y="4955"/>
                    </a:cubicBezTo>
                    <a:cubicBezTo>
                      <a:pt x="5259" y="2523"/>
                      <a:pt x="5654" y="1"/>
                      <a:pt x="56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22"/>
              <p:cNvSpPr/>
              <p:nvPr/>
            </p:nvSpPr>
            <p:spPr>
              <a:xfrm>
                <a:off x="14449050" y="1106163"/>
                <a:ext cx="221150" cy="136425"/>
              </a:xfrm>
              <a:custGeom>
                <a:rect b="b" l="l" r="r" t="t"/>
                <a:pathLst>
                  <a:path extrusionOk="0" h="5457" w="8846">
                    <a:moveTo>
                      <a:pt x="2900" y="0"/>
                    </a:moveTo>
                    <a:cubicBezTo>
                      <a:pt x="1301" y="0"/>
                      <a:pt x="0" y="466"/>
                      <a:pt x="0" y="466"/>
                    </a:cubicBezTo>
                    <a:cubicBezTo>
                      <a:pt x="0" y="466"/>
                      <a:pt x="1824" y="2199"/>
                      <a:pt x="3709" y="3840"/>
                    </a:cubicBezTo>
                    <a:cubicBezTo>
                      <a:pt x="4980" y="4930"/>
                      <a:pt x="6211" y="5457"/>
                      <a:pt x="7091" y="5457"/>
                    </a:cubicBezTo>
                    <a:cubicBezTo>
                      <a:pt x="7536" y="5457"/>
                      <a:pt x="7891" y="5322"/>
                      <a:pt x="8116" y="5056"/>
                    </a:cubicBezTo>
                    <a:cubicBezTo>
                      <a:pt x="8846" y="4266"/>
                      <a:pt x="8633" y="2533"/>
                      <a:pt x="6232" y="922"/>
                    </a:cubicBezTo>
                    <a:cubicBezTo>
                      <a:pt x="5191" y="212"/>
                      <a:pt x="3978" y="0"/>
                      <a:pt x="29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22"/>
              <p:cNvSpPr/>
              <p:nvPr/>
            </p:nvSpPr>
            <p:spPr>
              <a:xfrm>
                <a:off x="14469575" y="1344463"/>
                <a:ext cx="227225" cy="128650"/>
              </a:xfrm>
              <a:custGeom>
                <a:rect b="b" l="l" r="r" t="t"/>
                <a:pathLst>
                  <a:path extrusionOk="0" h="5146" w="9089">
                    <a:moveTo>
                      <a:pt x="3449" y="1"/>
                    </a:moveTo>
                    <a:cubicBezTo>
                      <a:pt x="1580" y="1"/>
                      <a:pt x="0" y="722"/>
                      <a:pt x="0" y="722"/>
                    </a:cubicBezTo>
                    <a:cubicBezTo>
                      <a:pt x="0" y="722"/>
                      <a:pt x="1945" y="2363"/>
                      <a:pt x="4012" y="3792"/>
                    </a:cubicBezTo>
                    <a:cubicBezTo>
                      <a:pt x="5257" y="4697"/>
                      <a:pt x="6443" y="5146"/>
                      <a:pt x="7309" y="5146"/>
                    </a:cubicBezTo>
                    <a:cubicBezTo>
                      <a:pt x="7839" y="5146"/>
                      <a:pt x="8250" y="4977"/>
                      <a:pt x="8481" y="4643"/>
                    </a:cubicBezTo>
                    <a:cubicBezTo>
                      <a:pt x="9088" y="3761"/>
                      <a:pt x="8724" y="2059"/>
                      <a:pt x="6201" y="661"/>
                    </a:cubicBezTo>
                    <a:cubicBezTo>
                      <a:pt x="5313" y="167"/>
                      <a:pt x="4348" y="1"/>
                      <a:pt x="34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22"/>
              <p:cNvSpPr/>
              <p:nvPr/>
            </p:nvSpPr>
            <p:spPr>
              <a:xfrm>
                <a:off x="14555425" y="1680488"/>
                <a:ext cx="238625" cy="112075"/>
              </a:xfrm>
              <a:custGeom>
                <a:rect b="b" l="l" r="r" t="t"/>
                <a:pathLst>
                  <a:path extrusionOk="0" h="4483" w="9545">
                    <a:moveTo>
                      <a:pt x="4555" y="1"/>
                    </a:moveTo>
                    <a:cubicBezTo>
                      <a:pt x="2130" y="1"/>
                      <a:pt x="1" y="1567"/>
                      <a:pt x="1" y="1567"/>
                    </a:cubicBezTo>
                    <a:cubicBezTo>
                      <a:pt x="1" y="1567"/>
                      <a:pt x="2250" y="2752"/>
                      <a:pt x="4530" y="3785"/>
                    </a:cubicBezTo>
                    <a:cubicBezTo>
                      <a:pt x="5608" y="4260"/>
                      <a:pt x="6592" y="4483"/>
                      <a:pt x="7374" y="4483"/>
                    </a:cubicBezTo>
                    <a:cubicBezTo>
                      <a:pt x="8244" y="4483"/>
                      <a:pt x="8865" y="4207"/>
                      <a:pt x="9089" y="3694"/>
                    </a:cubicBezTo>
                    <a:cubicBezTo>
                      <a:pt x="9545" y="2722"/>
                      <a:pt x="8816" y="1111"/>
                      <a:pt x="6080" y="229"/>
                    </a:cubicBezTo>
                    <a:cubicBezTo>
                      <a:pt x="5570" y="68"/>
                      <a:pt x="5056" y="1"/>
                      <a:pt x="45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22"/>
              <p:cNvSpPr/>
              <p:nvPr/>
            </p:nvSpPr>
            <p:spPr>
              <a:xfrm>
                <a:off x="14584450" y="1153313"/>
                <a:ext cx="426375" cy="822625"/>
              </a:xfrm>
              <a:custGeom>
                <a:rect b="b" l="l" r="r" t="t"/>
                <a:pathLst>
                  <a:path extrusionOk="0" h="32905" w="17055">
                    <a:moveTo>
                      <a:pt x="4484" y="0"/>
                    </a:moveTo>
                    <a:cubicBezTo>
                      <a:pt x="4409" y="0"/>
                      <a:pt x="4341" y="32"/>
                      <a:pt x="4341" y="100"/>
                    </a:cubicBezTo>
                    <a:cubicBezTo>
                      <a:pt x="4311" y="1833"/>
                      <a:pt x="4341" y="3596"/>
                      <a:pt x="4463" y="5298"/>
                    </a:cubicBezTo>
                    <a:cubicBezTo>
                      <a:pt x="3703" y="3322"/>
                      <a:pt x="2244" y="1529"/>
                      <a:pt x="420" y="465"/>
                    </a:cubicBezTo>
                    <a:cubicBezTo>
                      <a:pt x="405" y="460"/>
                      <a:pt x="381" y="457"/>
                      <a:pt x="354" y="457"/>
                    </a:cubicBezTo>
                    <a:cubicBezTo>
                      <a:pt x="221" y="457"/>
                      <a:pt x="1" y="516"/>
                      <a:pt x="177" y="617"/>
                    </a:cubicBezTo>
                    <a:cubicBezTo>
                      <a:pt x="2487" y="1954"/>
                      <a:pt x="4129" y="4447"/>
                      <a:pt x="4585" y="7091"/>
                    </a:cubicBezTo>
                    <a:lnTo>
                      <a:pt x="4585" y="7121"/>
                    </a:lnTo>
                    <a:cubicBezTo>
                      <a:pt x="4676" y="8368"/>
                      <a:pt x="4889" y="9614"/>
                      <a:pt x="5071" y="10890"/>
                    </a:cubicBezTo>
                    <a:cubicBezTo>
                      <a:pt x="5101" y="11498"/>
                      <a:pt x="5223" y="12106"/>
                      <a:pt x="5375" y="12653"/>
                    </a:cubicBezTo>
                    <a:lnTo>
                      <a:pt x="5405" y="12714"/>
                    </a:lnTo>
                    <a:cubicBezTo>
                      <a:pt x="5557" y="13413"/>
                      <a:pt x="5709" y="14112"/>
                      <a:pt x="5892" y="14781"/>
                    </a:cubicBezTo>
                    <a:cubicBezTo>
                      <a:pt x="4797" y="12805"/>
                      <a:pt x="3095" y="11073"/>
                      <a:pt x="998" y="10222"/>
                    </a:cubicBezTo>
                    <a:cubicBezTo>
                      <a:pt x="981" y="10218"/>
                      <a:pt x="961" y="10216"/>
                      <a:pt x="940" y="10216"/>
                    </a:cubicBezTo>
                    <a:cubicBezTo>
                      <a:pt x="803" y="10216"/>
                      <a:pt x="606" y="10291"/>
                      <a:pt x="816" y="10343"/>
                    </a:cubicBezTo>
                    <a:cubicBezTo>
                      <a:pt x="3673" y="11498"/>
                      <a:pt x="5709" y="14386"/>
                      <a:pt x="6591" y="17213"/>
                    </a:cubicBezTo>
                    <a:cubicBezTo>
                      <a:pt x="7047" y="18672"/>
                      <a:pt x="7563" y="20070"/>
                      <a:pt x="8171" y="21438"/>
                    </a:cubicBezTo>
                    <a:lnTo>
                      <a:pt x="8171" y="21468"/>
                    </a:lnTo>
                    <a:lnTo>
                      <a:pt x="8232" y="21499"/>
                    </a:lnTo>
                    <a:cubicBezTo>
                      <a:pt x="8840" y="22866"/>
                      <a:pt x="9539" y="24204"/>
                      <a:pt x="10299" y="25511"/>
                    </a:cubicBezTo>
                    <a:cubicBezTo>
                      <a:pt x="10603" y="25997"/>
                      <a:pt x="10907" y="26483"/>
                      <a:pt x="11272" y="27000"/>
                    </a:cubicBezTo>
                    <a:cubicBezTo>
                      <a:pt x="9032" y="24910"/>
                      <a:pt x="6148" y="23260"/>
                      <a:pt x="3136" y="23260"/>
                    </a:cubicBezTo>
                    <a:cubicBezTo>
                      <a:pt x="3082" y="23260"/>
                      <a:pt x="3028" y="23260"/>
                      <a:pt x="2974" y="23261"/>
                    </a:cubicBezTo>
                    <a:cubicBezTo>
                      <a:pt x="2700" y="23261"/>
                      <a:pt x="2913" y="23383"/>
                      <a:pt x="3126" y="23413"/>
                    </a:cubicBezTo>
                    <a:cubicBezTo>
                      <a:pt x="3148" y="23413"/>
                      <a:pt x="3171" y="23413"/>
                      <a:pt x="3194" y="23413"/>
                    </a:cubicBezTo>
                    <a:cubicBezTo>
                      <a:pt x="6664" y="23413"/>
                      <a:pt x="9919" y="25710"/>
                      <a:pt x="12184" y="28246"/>
                    </a:cubicBezTo>
                    <a:cubicBezTo>
                      <a:pt x="13460" y="30040"/>
                      <a:pt x="14950" y="31651"/>
                      <a:pt x="16652" y="32866"/>
                    </a:cubicBezTo>
                    <a:cubicBezTo>
                      <a:pt x="16687" y="32893"/>
                      <a:pt x="16741" y="32904"/>
                      <a:pt x="16795" y="32904"/>
                    </a:cubicBezTo>
                    <a:cubicBezTo>
                      <a:pt x="16925" y="32904"/>
                      <a:pt x="17054" y="32840"/>
                      <a:pt x="16925" y="32775"/>
                    </a:cubicBezTo>
                    <a:cubicBezTo>
                      <a:pt x="16196" y="32319"/>
                      <a:pt x="15557" y="31742"/>
                      <a:pt x="14950" y="31134"/>
                    </a:cubicBezTo>
                    <a:lnTo>
                      <a:pt x="14950" y="31043"/>
                    </a:lnTo>
                    <a:cubicBezTo>
                      <a:pt x="13643" y="28429"/>
                      <a:pt x="12488" y="25389"/>
                      <a:pt x="12883" y="22380"/>
                    </a:cubicBezTo>
                    <a:cubicBezTo>
                      <a:pt x="13004" y="21468"/>
                      <a:pt x="13278" y="20404"/>
                      <a:pt x="13886" y="19705"/>
                    </a:cubicBezTo>
                    <a:cubicBezTo>
                      <a:pt x="13926" y="19624"/>
                      <a:pt x="13791" y="19584"/>
                      <a:pt x="13679" y="19584"/>
                    </a:cubicBezTo>
                    <a:cubicBezTo>
                      <a:pt x="13622" y="19584"/>
                      <a:pt x="13572" y="19594"/>
                      <a:pt x="13551" y="19614"/>
                    </a:cubicBezTo>
                    <a:cubicBezTo>
                      <a:pt x="12883" y="20344"/>
                      <a:pt x="12639" y="21438"/>
                      <a:pt x="12518" y="22350"/>
                    </a:cubicBezTo>
                    <a:cubicBezTo>
                      <a:pt x="12184" y="25176"/>
                      <a:pt x="13095" y="27942"/>
                      <a:pt x="14311" y="30435"/>
                    </a:cubicBezTo>
                    <a:cubicBezTo>
                      <a:pt x="13886" y="30040"/>
                      <a:pt x="13491" y="29584"/>
                      <a:pt x="13156" y="29128"/>
                    </a:cubicBezTo>
                    <a:cubicBezTo>
                      <a:pt x="13187" y="29128"/>
                      <a:pt x="13187" y="29067"/>
                      <a:pt x="13187" y="29067"/>
                    </a:cubicBezTo>
                    <a:cubicBezTo>
                      <a:pt x="12974" y="28824"/>
                      <a:pt x="12791" y="28581"/>
                      <a:pt x="12548" y="28307"/>
                    </a:cubicBezTo>
                    <a:cubicBezTo>
                      <a:pt x="11819" y="27334"/>
                      <a:pt x="11180" y="26301"/>
                      <a:pt x="10573" y="25328"/>
                    </a:cubicBezTo>
                    <a:cubicBezTo>
                      <a:pt x="9813" y="24021"/>
                      <a:pt x="9174" y="22745"/>
                      <a:pt x="8566" y="21407"/>
                    </a:cubicBezTo>
                    <a:cubicBezTo>
                      <a:pt x="7533" y="17973"/>
                      <a:pt x="8901" y="14143"/>
                      <a:pt x="11302" y="11590"/>
                    </a:cubicBezTo>
                    <a:cubicBezTo>
                      <a:pt x="11388" y="11525"/>
                      <a:pt x="11231" y="11461"/>
                      <a:pt x="11110" y="11461"/>
                    </a:cubicBezTo>
                    <a:cubicBezTo>
                      <a:pt x="11060" y="11461"/>
                      <a:pt x="11016" y="11472"/>
                      <a:pt x="10998" y="11498"/>
                    </a:cubicBezTo>
                    <a:cubicBezTo>
                      <a:pt x="8931" y="13687"/>
                      <a:pt x="7624" y="16848"/>
                      <a:pt x="7928" y="19857"/>
                    </a:cubicBezTo>
                    <a:cubicBezTo>
                      <a:pt x="6773" y="16970"/>
                      <a:pt x="5983" y="13930"/>
                      <a:pt x="5436" y="10830"/>
                    </a:cubicBezTo>
                    <a:cubicBezTo>
                      <a:pt x="5193" y="8033"/>
                      <a:pt x="6013" y="5055"/>
                      <a:pt x="8263" y="3231"/>
                    </a:cubicBezTo>
                    <a:cubicBezTo>
                      <a:pt x="8382" y="3159"/>
                      <a:pt x="8202" y="3051"/>
                      <a:pt x="8061" y="3051"/>
                    </a:cubicBezTo>
                    <a:cubicBezTo>
                      <a:pt x="8021" y="3051"/>
                      <a:pt x="7985" y="3059"/>
                      <a:pt x="7959" y="3079"/>
                    </a:cubicBezTo>
                    <a:cubicBezTo>
                      <a:pt x="6256" y="4447"/>
                      <a:pt x="5345" y="6483"/>
                      <a:pt x="5101" y="8611"/>
                    </a:cubicBezTo>
                    <a:cubicBezTo>
                      <a:pt x="4767" y="5784"/>
                      <a:pt x="4645" y="2927"/>
                      <a:pt x="4676" y="130"/>
                    </a:cubicBezTo>
                    <a:cubicBezTo>
                      <a:pt x="4676" y="47"/>
                      <a:pt x="4575" y="0"/>
                      <a:pt x="44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22"/>
              <p:cNvSpPr/>
              <p:nvPr/>
            </p:nvSpPr>
            <p:spPr>
              <a:xfrm>
                <a:off x="14434600" y="1493438"/>
                <a:ext cx="270550" cy="116975"/>
              </a:xfrm>
              <a:custGeom>
                <a:rect b="b" l="l" r="r" t="t"/>
                <a:pathLst>
                  <a:path extrusionOk="0" h="4679" w="10822">
                    <a:moveTo>
                      <a:pt x="5676" y="1"/>
                    </a:moveTo>
                    <a:cubicBezTo>
                      <a:pt x="2584" y="1"/>
                      <a:pt x="1" y="2483"/>
                      <a:pt x="1" y="2483"/>
                    </a:cubicBezTo>
                    <a:cubicBezTo>
                      <a:pt x="1" y="2483"/>
                      <a:pt x="2676" y="3456"/>
                      <a:pt x="5411" y="4276"/>
                    </a:cubicBezTo>
                    <a:cubicBezTo>
                      <a:pt x="6341" y="4551"/>
                      <a:pt x="7198" y="4679"/>
                      <a:pt x="7935" y="4679"/>
                    </a:cubicBezTo>
                    <a:cubicBezTo>
                      <a:pt x="9318" y="4679"/>
                      <a:pt x="10280" y="4229"/>
                      <a:pt x="10518" y="3456"/>
                    </a:cubicBezTo>
                    <a:cubicBezTo>
                      <a:pt x="10822" y="2331"/>
                      <a:pt x="9819" y="659"/>
                      <a:pt x="6627" y="82"/>
                    </a:cubicBezTo>
                    <a:cubicBezTo>
                      <a:pt x="6306" y="26"/>
                      <a:pt x="5989" y="1"/>
                      <a:pt x="56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22"/>
              <p:cNvSpPr/>
              <p:nvPr/>
            </p:nvSpPr>
            <p:spPr>
              <a:xfrm>
                <a:off x="14559225" y="1534238"/>
                <a:ext cx="221925" cy="130725"/>
              </a:xfrm>
              <a:custGeom>
                <a:rect b="b" l="l" r="r" t="t"/>
                <a:pathLst>
                  <a:path extrusionOk="0" h="5229" w="8877">
                    <a:moveTo>
                      <a:pt x="122" y="0"/>
                    </a:moveTo>
                    <a:lnTo>
                      <a:pt x="1" y="304"/>
                    </a:lnTo>
                    <a:cubicBezTo>
                      <a:pt x="3496" y="395"/>
                      <a:pt x="7174" y="2097"/>
                      <a:pt x="8876" y="5228"/>
                    </a:cubicBezTo>
                    <a:lnTo>
                      <a:pt x="8238" y="3648"/>
                    </a:lnTo>
                    <a:cubicBezTo>
                      <a:pt x="6293" y="1337"/>
                      <a:pt x="3162" y="91"/>
                      <a:pt x="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22"/>
              <p:cNvSpPr/>
              <p:nvPr/>
            </p:nvSpPr>
            <p:spPr>
              <a:xfrm>
                <a:off x="14708925" y="985513"/>
                <a:ext cx="1381525" cy="1284375"/>
              </a:xfrm>
              <a:custGeom>
                <a:rect b="b" l="l" r="r" t="t"/>
                <a:pathLst>
                  <a:path extrusionOk="0" h="51375" w="55261">
                    <a:moveTo>
                      <a:pt x="27576" y="0"/>
                    </a:moveTo>
                    <a:cubicBezTo>
                      <a:pt x="15199" y="0"/>
                      <a:pt x="4305" y="8969"/>
                      <a:pt x="2280" y="21584"/>
                    </a:cubicBezTo>
                    <a:cubicBezTo>
                      <a:pt x="1" y="35566"/>
                      <a:pt x="9515" y="48758"/>
                      <a:pt x="23497" y="51038"/>
                    </a:cubicBezTo>
                    <a:cubicBezTo>
                      <a:pt x="24894" y="51265"/>
                      <a:pt x="26284" y="51375"/>
                      <a:pt x="27655" y="51375"/>
                    </a:cubicBezTo>
                    <a:cubicBezTo>
                      <a:pt x="40032" y="51375"/>
                      <a:pt x="50928" y="42409"/>
                      <a:pt x="52980" y="29822"/>
                    </a:cubicBezTo>
                    <a:cubicBezTo>
                      <a:pt x="55260" y="15809"/>
                      <a:pt x="45746" y="2617"/>
                      <a:pt x="31734" y="338"/>
                    </a:cubicBezTo>
                    <a:cubicBezTo>
                      <a:pt x="30336" y="110"/>
                      <a:pt x="28947" y="0"/>
                      <a:pt x="27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22"/>
              <p:cNvSpPr/>
              <p:nvPr/>
            </p:nvSpPr>
            <p:spPr>
              <a:xfrm>
                <a:off x="15156500" y="838938"/>
                <a:ext cx="996250" cy="846525"/>
              </a:xfrm>
              <a:custGeom>
                <a:rect b="b" l="l" r="r" t="t"/>
                <a:pathLst>
                  <a:path extrusionOk="0" h="33861" w="39850">
                    <a:moveTo>
                      <a:pt x="39850" y="0"/>
                    </a:moveTo>
                    <a:lnTo>
                      <a:pt x="39850" y="0"/>
                    </a:lnTo>
                    <a:cubicBezTo>
                      <a:pt x="35321" y="395"/>
                      <a:pt x="30427" y="578"/>
                      <a:pt x="26415" y="1216"/>
                    </a:cubicBezTo>
                    <a:cubicBezTo>
                      <a:pt x="21156" y="2249"/>
                      <a:pt x="15959" y="4164"/>
                      <a:pt x="11582" y="7113"/>
                    </a:cubicBezTo>
                    <a:cubicBezTo>
                      <a:pt x="1825" y="13587"/>
                      <a:pt x="1" y="27113"/>
                      <a:pt x="10882" y="33861"/>
                    </a:cubicBezTo>
                    <a:cubicBezTo>
                      <a:pt x="15381" y="31976"/>
                      <a:pt x="20822" y="27569"/>
                      <a:pt x="23406" y="23162"/>
                    </a:cubicBezTo>
                    <a:cubicBezTo>
                      <a:pt x="26232" y="18025"/>
                      <a:pt x="27631" y="12675"/>
                      <a:pt x="31248" y="7903"/>
                    </a:cubicBezTo>
                    <a:cubicBezTo>
                      <a:pt x="33071" y="5319"/>
                      <a:pt x="35473" y="2401"/>
                      <a:pt x="398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22"/>
              <p:cNvSpPr/>
              <p:nvPr/>
            </p:nvSpPr>
            <p:spPr>
              <a:xfrm>
                <a:off x="15430075" y="607138"/>
                <a:ext cx="452925" cy="914200"/>
              </a:xfrm>
              <a:custGeom>
                <a:rect b="b" l="l" r="r" t="t"/>
                <a:pathLst>
                  <a:path extrusionOk="0" h="36568" w="18117">
                    <a:moveTo>
                      <a:pt x="17658" y="0"/>
                    </a:moveTo>
                    <a:cubicBezTo>
                      <a:pt x="17583" y="0"/>
                      <a:pt x="17510" y="21"/>
                      <a:pt x="17447" y="62"/>
                    </a:cubicBezTo>
                    <a:cubicBezTo>
                      <a:pt x="1095" y="9515"/>
                      <a:pt x="0" y="35868"/>
                      <a:pt x="0" y="36142"/>
                    </a:cubicBezTo>
                    <a:cubicBezTo>
                      <a:pt x="0" y="36385"/>
                      <a:pt x="183" y="36567"/>
                      <a:pt x="426" y="36567"/>
                    </a:cubicBezTo>
                    <a:cubicBezTo>
                      <a:pt x="639" y="36567"/>
                      <a:pt x="851" y="36415"/>
                      <a:pt x="791" y="36172"/>
                    </a:cubicBezTo>
                    <a:cubicBezTo>
                      <a:pt x="851" y="35929"/>
                      <a:pt x="1915" y="10002"/>
                      <a:pt x="17873" y="761"/>
                    </a:cubicBezTo>
                    <a:cubicBezTo>
                      <a:pt x="18055" y="670"/>
                      <a:pt x="18116" y="397"/>
                      <a:pt x="18025" y="214"/>
                    </a:cubicBezTo>
                    <a:cubicBezTo>
                      <a:pt x="17945" y="74"/>
                      <a:pt x="17800" y="0"/>
                      <a:pt x="176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22"/>
              <p:cNvSpPr/>
              <p:nvPr/>
            </p:nvSpPr>
            <p:spPr>
              <a:xfrm>
                <a:off x="15702875" y="497788"/>
                <a:ext cx="300175" cy="243425"/>
              </a:xfrm>
              <a:custGeom>
                <a:rect b="b" l="l" r="r" t="t"/>
                <a:pathLst>
                  <a:path extrusionOk="0" h="9737" w="12007">
                    <a:moveTo>
                      <a:pt x="9913" y="0"/>
                    </a:moveTo>
                    <a:cubicBezTo>
                      <a:pt x="8513" y="0"/>
                      <a:pt x="6318" y="1078"/>
                      <a:pt x="4256" y="2916"/>
                    </a:cubicBezTo>
                    <a:cubicBezTo>
                      <a:pt x="1490" y="5379"/>
                      <a:pt x="0" y="8236"/>
                      <a:pt x="943" y="9330"/>
                    </a:cubicBezTo>
                    <a:cubicBezTo>
                      <a:pt x="1203" y="9606"/>
                      <a:pt x="1600" y="9736"/>
                      <a:pt x="2093" y="9736"/>
                    </a:cubicBezTo>
                    <a:cubicBezTo>
                      <a:pt x="3503" y="9736"/>
                      <a:pt x="5702" y="8669"/>
                      <a:pt x="7751" y="6868"/>
                    </a:cubicBezTo>
                    <a:cubicBezTo>
                      <a:pt x="10517" y="4375"/>
                      <a:pt x="12007" y="1549"/>
                      <a:pt x="11064" y="424"/>
                    </a:cubicBezTo>
                    <a:cubicBezTo>
                      <a:pt x="10809" y="137"/>
                      <a:pt x="10412" y="0"/>
                      <a:pt x="99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22"/>
              <p:cNvSpPr/>
              <p:nvPr/>
            </p:nvSpPr>
            <p:spPr>
              <a:xfrm>
                <a:off x="14996925" y="549413"/>
                <a:ext cx="701400" cy="1079075"/>
              </a:xfrm>
              <a:custGeom>
                <a:rect b="b" l="l" r="r" t="t"/>
                <a:pathLst>
                  <a:path extrusionOk="0" h="43163" w="28056">
                    <a:moveTo>
                      <a:pt x="28056" y="0"/>
                    </a:moveTo>
                    <a:cubicBezTo>
                      <a:pt x="24165" y="2310"/>
                      <a:pt x="19880" y="4712"/>
                      <a:pt x="16536" y="7083"/>
                    </a:cubicBezTo>
                    <a:cubicBezTo>
                      <a:pt x="12281" y="10304"/>
                      <a:pt x="8481" y="14317"/>
                      <a:pt x="5867" y="18937"/>
                    </a:cubicBezTo>
                    <a:cubicBezTo>
                      <a:pt x="1" y="28998"/>
                      <a:pt x="4408" y="41946"/>
                      <a:pt x="17144" y="43162"/>
                    </a:cubicBezTo>
                    <a:cubicBezTo>
                      <a:pt x="20335" y="39454"/>
                      <a:pt x="23223" y="33101"/>
                      <a:pt x="23588" y="27995"/>
                    </a:cubicBezTo>
                    <a:cubicBezTo>
                      <a:pt x="23831" y="22159"/>
                      <a:pt x="22676" y="16718"/>
                      <a:pt x="23831" y="10912"/>
                    </a:cubicBezTo>
                    <a:cubicBezTo>
                      <a:pt x="24317" y="7751"/>
                      <a:pt x="25199" y="4073"/>
                      <a:pt x="280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22"/>
              <p:cNvSpPr/>
              <p:nvPr/>
            </p:nvSpPr>
            <p:spPr>
              <a:xfrm>
                <a:off x="14925500" y="714438"/>
                <a:ext cx="465825" cy="908725"/>
              </a:xfrm>
              <a:custGeom>
                <a:rect b="b" l="l" r="r" t="t"/>
                <a:pathLst>
                  <a:path extrusionOk="0" h="36349" w="18633">
                    <a:moveTo>
                      <a:pt x="508" y="1"/>
                    </a:moveTo>
                    <a:cubicBezTo>
                      <a:pt x="361" y="1"/>
                      <a:pt x="206" y="83"/>
                      <a:pt x="122" y="208"/>
                    </a:cubicBezTo>
                    <a:cubicBezTo>
                      <a:pt x="1" y="390"/>
                      <a:pt x="92" y="664"/>
                      <a:pt x="274" y="786"/>
                    </a:cubicBezTo>
                    <a:cubicBezTo>
                      <a:pt x="16353" y="9783"/>
                      <a:pt x="17782" y="35680"/>
                      <a:pt x="17782" y="35953"/>
                    </a:cubicBezTo>
                    <a:cubicBezTo>
                      <a:pt x="17782" y="36136"/>
                      <a:pt x="17995" y="36348"/>
                      <a:pt x="18208" y="36348"/>
                    </a:cubicBezTo>
                    <a:cubicBezTo>
                      <a:pt x="18451" y="36348"/>
                      <a:pt x="18633" y="36136"/>
                      <a:pt x="18633" y="35923"/>
                    </a:cubicBezTo>
                    <a:cubicBezTo>
                      <a:pt x="18633" y="35649"/>
                      <a:pt x="17174" y="9296"/>
                      <a:pt x="700" y="56"/>
                    </a:cubicBezTo>
                    <a:cubicBezTo>
                      <a:pt x="642" y="18"/>
                      <a:pt x="576" y="1"/>
                      <a:pt x="5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22"/>
              <p:cNvSpPr/>
              <p:nvPr/>
            </p:nvSpPr>
            <p:spPr>
              <a:xfrm>
                <a:off x="14763650" y="617813"/>
                <a:ext cx="320700" cy="214875"/>
              </a:xfrm>
              <a:custGeom>
                <a:rect b="b" l="l" r="r" t="t"/>
                <a:pathLst>
                  <a:path extrusionOk="0" h="8595" w="12828">
                    <a:moveTo>
                      <a:pt x="2312" y="1"/>
                    </a:moveTo>
                    <a:cubicBezTo>
                      <a:pt x="1596" y="1"/>
                      <a:pt x="1058" y="197"/>
                      <a:pt x="791" y="608"/>
                    </a:cubicBezTo>
                    <a:cubicBezTo>
                      <a:pt x="0" y="1824"/>
                      <a:pt x="1854" y="4468"/>
                      <a:pt x="4955" y="6505"/>
                    </a:cubicBezTo>
                    <a:cubicBezTo>
                      <a:pt x="7036" y="7838"/>
                      <a:pt x="9130" y="8594"/>
                      <a:pt x="10533" y="8594"/>
                    </a:cubicBezTo>
                    <a:cubicBezTo>
                      <a:pt x="11240" y="8594"/>
                      <a:pt x="11772" y="8402"/>
                      <a:pt x="12037" y="7994"/>
                    </a:cubicBezTo>
                    <a:cubicBezTo>
                      <a:pt x="12827" y="6778"/>
                      <a:pt x="10973" y="4103"/>
                      <a:pt x="7842" y="2097"/>
                    </a:cubicBezTo>
                    <a:cubicBezTo>
                      <a:pt x="5791" y="750"/>
                      <a:pt x="3713" y="1"/>
                      <a:pt x="2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22"/>
              <p:cNvSpPr/>
              <p:nvPr/>
            </p:nvSpPr>
            <p:spPr>
              <a:xfrm>
                <a:off x="14739325" y="913388"/>
                <a:ext cx="947600" cy="893675"/>
              </a:xfrm>
              <a:custGeom>
                <a:rect b="b" l="l" r="r" t="t"/>
                <a:pathLst>
                  <a:path extrusionOk="0" h="35747" w="37904">
                    <a:moveTo>
                      <a:pt x="1" y="1"/>
                    </a:moveTo>
                    <a:cubicBezTo>
                      <a:pt x="4195" y="2676"/>
                      <a:pt x="6384" y="5776"/>
                      <a:pt x="8055" y="8481"/>
                    </a:cubicBezTo>
                    <a:cubicBezTo>
                      <a:pt x="11338" y="13436"/>
                      <a:pt x="12372" y="18877"/>
                      <a:pt x="14834" y="24196"/>
                    </a:cubicBezTo>
                    <a:cubicBezTo>
                      <a:pt x="17113" y="28755"/>
                      <a:pt x="22250" y="33558"/>
                      <a:pt x="26597" y="35746"/>
                    </a:cubicBezTo>
                    <a:cubicBezTo>
                      <a:pt x="37904" y="29758"/>
                      <a:pt x="36992" y="16141"/>
                      <a:pt x="27752" y="8968"/>
                    </a:cubicBezTo>
                    <a:cubicBezTo>
                      <a:pt x="23557" y="5685"/>
                      <a:pt x="18512" y="3436"/>
                      <a:pt x="13344" y="2098"/>
                    </a:cubicBezTo>
                    <a:cubicBezTo>
                      <a:pt x="9362" y="1217"/>
                      <a:pt x="4499" y="67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22"/>
              <p:cNvSpPr/>
              <p:nvPr/>
            </p:nvSpPr>
            <p:spPr>
              <a:xfrm>
                <a:off x="15037975" y="1515238"/>
                <a:ext cx="721150" cy="410350"/>
              </a:xfrm>
              <a:custGeom>
                <a:rect b="b" l="l" r="r" t="t"/>
                <a:pathLst>
                  <a:path extrusionOk="0" h="16414" w="28846">
                    <a:moveTo>
                      <a:pt x="0" y="0"/>
                    </a:moveTo>
                    <a:lnTo>
                      <a:pt x="4134" y="16414"/>
                    </a:lnTo>
                    <a:lnTo>
                      <a:pt x="24742" y="16414"/>
                    </a:lnTo>
                    <a:lnTo>
                      <a:pt x="28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22"/>
              <p:cNvSpPr/>
              <p:nvPr/>
            </p:nvSpPr>
            <p:spPr>
              <a:xfrm>
                <a:off x="14947550" y="1488638"/>
                <a:ext cx="902750" cy="231775"/>
              </a:xfrm>
              <a:custGeom>
                <a:rect b="b" l="l" r="r" t="t"/>
                <a:pathLst>
                  <a:path extrusionOk="0" h="9271" w="36110">
                    <a:moveTo>
                      <a:pt x="0" y="0"/>
                    </a:moveTo>
                    <a:lnTo>
                      <a:pt x="0" y="9271"/>
                    </a:lnTo>
                    <a:lnTo>
                      <a:pt x="36110" y="9271"/>
                    </a:lnTo>
                    <a:lnTo>
                      <a:pt x="361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22"/>
              <p:cNvSpPr/>
              <p:nvPr/>
            </p:nvSpPr>
            <p:spPr>
              <a:xfrm>
                <a:off x="14636750" y="1591213"/>
                <a:ext cx="1462800" cy="482550"/>
              </a:xfrm>
              <a:custGeom>
                <a:rect b="b" l="l" r="r" t="t"/>
                <a:pathLst>
                  <a:path extrusionOk="0" h="19302" w="58512">
                    <a:moveTo>
                      <a:pt x="2401" y="1"/>
                    </a:moveTo>
                    <a:lnTo>
                      <a:pt x="0" y="13679"/>
                    </a:lnTo>
                    <a:cubicBezTo>
                      <a:pt x="3097" y="17211"/>
                      <a:pt x="11782" y="18333"/>
                      <a:pt x="20883" y="18333"/>
                    </a:cubicBezTo>
                    <a:cubicBezTo>
                      <a:pt x="27681" y="18333"/>
                      <a:pt x="34711" y="17707"/>
                      <a:pt x="39819" y="16992"/>
                    </a:cubicBezTo>
                    <a:cubicBezTo>
                      <a:pt x="41251" y="16796"/>
                      <a:pt x="42622" y="16710"/>
                      <a:pt x="43925" y="16710"/>
                    </a:cubicBezTo>
                    <a:cubicBezTo>
                      <a:pt x="49092" y="16710"/>
                      <a:pt x="53191" y="18064"/>
                      <a:pt x="55837" y="19302"/>
                    </a:cubicBezTo>
                    <a:lnTo>
                      <a:pt x="58512" y="5745"/>
                    </a:lnTo>
                    <a:cubicBezTo>
                      <a:pt x="55882" y="4479"/>
                      <a:pt x="51712" y="3018"/>
                      <a:pt x="46391" y="3018"/>
                    </a:cubicBezTo>
                    <a:cubicBezTo>
                      <a:pt x="45069" y="3018"/>
                      <a:pt x="43677" y="3108"/>
                      <a:pt x="42220" y="3314"/>
                    </a:cubicBezTo>
                    <a:cubicBezTo>
                      <a:pt x="37099" y="4029"/>
                      <a:pt x="30067" y="4655"/>
                      <a:pt x="23271" y="4655"/>
                    </a:cubicBezTo>
                    <a:cubicBezTo>
                      <a:pt x="14173" y="4655"/>
                      <a:pt x="5498" y="3533"/>
                      <a:pt x="24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22"/>
              <p:cNvSpPr/>
              <p:nvPr/>
            </p:nvSpPr>
            <p:spPr>
              <a:xfrm>
                <a:off x="14811525" y="1775163"/>
                <a:ext cx="178600" cy="167700"/>
              </a:xfrm>
              <a:custGeom>
                <a:rect b="b" l="l" r="r" t="t"/>
                <a:pathLst>
                  <a:path extrusionOk="0" h="6708" w="7144">
                    <a:moveTo>
                      <a:pt x="3555" y="1965"/>
                    </a:moveTo>
                    <a:cubicBezTo>
                      <a:pt x="3606" y="1965"/>
                      <a:pt x="3657" y="1968"/>
                      <a:pt x="3708" y="1974"/>
                    </a:cubicBezTo>
                    <a:cubicBezTo>
                      <a:pt x="4408" y="2035"/>
                      <a:pt x="4985" y="2795"/>
                      <a:pt x="4924" y="3524"/>
                    </a:cubicBezTo>
                    <a:cubicBezTo>
                      <a:pt x="4838" y="4217"/>
                      <a:pt x="4149" y="4745"/>
                      <a:pt x="3507" y="4745"/>
                    </a:cubicBezTo>
                    <a:cubicBezTo>
                      <a:pt x="3473" y="4745"/>
                      <a:pt x="3439" y="4743"/>
                      <a:pt x="3405" y="4740"/>
                    </a:cubicBezTo>
                    <a:cubicBezTo>
                      <a:pt x="2645" y="4649"/>
                      <a:pt x="2067" y="3889"/>
                      <a:pt x="2128" y="3190"/>
                    </a:cubicBezTo>
                    <a:cubicBezTo>
                      <a:pt x="2213" y="2512"/>
                      <a:pt x="2876" y="1965"/>
                      <a:pt x="3555" y="1965"/>
                    </a:cubicBezTo>
                    <a:close/>
                    <a:moveTo>
                      <a:pt x="3583" y="1"/>
                    </a:moveTo>
                    <a:cubicBezTo>
                      <a:pt x="1898" y="1"/>
                      <a:pt x="409" y="1291"/>
                      <a:pt x="213" y="2916"/>
                    </a:cubicBezTo>
                    <a:cubicBezTo>
                      <a:pt x="0" y="4710"/>
                      <a:pt x="1368" y="6442"/>
                      <a:pt x="3192" y="6685"/>
                    </a:cubicBezTo>
                    <a:cubicBezTo>
                      <a:pt x="3315" y="6700"/>
                      <a:pt x="3439" y="6707"/>
                      <a:pt x="3562" y="6707"/>
                    </a:cubicBezTo>
                    <a:cubicBezTo>
                      <a:pt x="5221" y="6707"/>
                      <a:pt x="6763" y="5405"/>
                      <a:pt x="6961" y="3707"/>
                    </a:cubicBezTo>
                    <a:cubicBezTo>
                      <a:pt x="7143" y="1974"/>
                      <a:pt x="5775" y="242"/>
                      <a:pt x="4012" y="29"/>
                    </a:cubicBezTo>
                    <a:cubicBezTo>
                      <a:pt x="3868" y="10"/>
                      <a:pt x="3725" y="1"/>
                      <a:pt x="3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22"/>
              <p:cNvSpPr/>
              <p:nvPr/>
            </p:nvSpPr>
            <p:spPr>
              <a:xfrm>
                <a:off x="15010600" y="1784988"/>
                <a:ext cx="127700" cy="184675"/>
              </a:xfrm>
              <a:custGeom>
                <a:rect b="b" l="l" r="r" t="t"/>
                <a:pathLst>
                  <a:path extrusionOk="0" h="7387" w="5108">
                    <a:moveTo>
                      <a:pt x="2433" y="1764"/>
                    </a:moveTo>
                    <a:cubicBezTo>
                      <a:pt x="2888" y="1764"/>
                      <a:pt x="3223" y="2098"/>
                      <a:pt x="3223" y="2554"/>
                    </a:cubicBezTo>
                    <a:cubicBezTo>
                      <a:pt x="3223" y="3010"/>
                      <a:pt x="2828" y="3283"/>
                      <a:pt x="2311" y="3283"/>
                    </a:cubicBezTo>
                    <a:cubicBezTo>
                      <a:pt x="2159" y="3283"/>
                      <a:pt x="2037" y="3253"/>
                      <a:pt x="1977" y="3192"/>
                    </a:cubicBezTo>
                    <a:lnTo>
                      <a:pt x="2068" y="1794"/>
                    </a:lnTo>
                    <a:cubicBezTo>
                      <a:pt x="2189" y="1764"/>
                      <a:pt x="2311" y="1764"/>
                      <a:pt x="2433" y="1764"/>
                    </a:cubicBezTo>
                    <a:close/>
                    <a:moveTo>
                      <a:pt x="2129" y="1"/>
                    </a:moveTo>
                    <a:cubicBezTo>
                      <a:pt x="1521" y="1"/>
                      <a:pt x="822" y="122"/>
                      <a:pt x="305" y="305"/>
                    </a:cubicBezTo>
                    <a:lnTo>
                      <a:pt x="1" y="6596"/>
                    </a:lnTo>
                    <a:lnTo>
                      <a:pt x="1855" y="6627"/>
                    </a:lnTo>
                    <a:lnTo>
                      <a:pt x="1885" y="4955"/>
                    </a:lnTo>
                    <a:lnTo>
                      <a:pt x="2007" y="4955"/>
                    </a:lnTo>
                    <a:cubicBezTo>
                      <a:pt x="2220" y="6292"/>
                      <a:pt x="3436" y="7356"/>
                      <a:pt x="4743" y="7387"/>
                    </a:cubicBezTo>
                    <a:lnTo>
                      <a:pt x="4895" y="7387"/>
                    </a:lnTo>
                    <a:lnTo>
                      <a:pt x="4925" y="5563"/>
                    </a:lnTo>
                    <a:cubicBezTo>
                      <a:pt x="4408" y="5563"/>
                      <a:pt x="3983" y="5229"/>
                      <a:pt x="3800" y="4682"/>
                    </a:cubicBezTo>
                    <a:cubicBezTo>
                      <a:pt x="4560" y="4347"/>
                      <a:pt x="5047" y="3557"/>
                      <a:pt x="5077" y="2584"/>
                    </a:cubicBezTo>
                    <a:cubicBezTo>
                      <a:pt x="5107" y="1186"/>
                      <a:pt x="3831" y="61"/>
                      <a:pt x="21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22"/>
              <p:cNvSpPr/>
              <p:nvPr/>
            </p:nvSpPr>
            <p:spPr>
              <a:xfrm>
                <a:off x="15162600" y="1788763"/>
                <a:ext cx="153500" cy="166475"/>
              </a:xfrm>
              <a:custGeom>
                <a:rect b="b" l="l" r="r" t="t"/>
                <a:pathLst>
                  <a:path extrusionOk="0" h="6659" w="6140">
                    <a:moveTo>
                      <a:pt x="3222" y="0"/>
                    </a:moveTo>
                    <a:cubicBezTo>
                      <a:pt x="3192" y="0"/>
                      <a:pt x="3161" y="1"/>
                      <a:pt x="3131" y="2"/>
                    </a:cubicBezTo>
                    <a:cubicBezTo>
                      <a:pt x="1429" y="93"/>
                      <a:pt x="0" y="1704"/>
                      <a:pt x="30" y="3497"/>
                    </a:cubicBezTo>
                    <a:cubicBezTo>
                      <a:pt x="60" y="5271"/>
                      <a:pt x="1578" y="6659"/>
                      <a:pt x="3347" y="6659"/>
                    </a:cubicBezTo>
                    <a:cubicBezTo>
                      <a:pt x="3366" y="6659"/>
                      <a:pt x="3385" y="6659"/>
                      <a:pt x="3404" y="6658"/>
                    </a:cubicBezTo>
                    <a:cubicBezTo>
                      <a:pt x="5015" y="6567"/>
                      <a:pt x="6140" y="5321"/>
                      <a:pt x="6110" y="3619"/>
                    </a:cubicBezTo>
                    <a:cubicBezTo>
                      <a:pt x="6110" y="3467"/>
                      <a:pt x="6110" y="3345"/>
                      <a:pt x="6079" y="3193"/>
                    </a:cubicBezTo>
                    <a:lnTo>
                      <a:pt x="3283" y="2585"/>
                    </a:lnTo>
                    <a:lnTo>
                      <a:pt x="2888" y="3831"/>
                    </a:lnTo>
                    <a:lnTo>
                      <a:pt x="4316" y="4196"/>
                    </a:lnTo>
                    <a:cubicBezTo>
                      <a:pt x="4164" y="4500"/>
                      <a:pt x="3739" y="4682"/>
                      <a:pt x="3283" y="4682"/>
                    </a:cubicBezTo>
                    <a:cubicBezTo>
                      <a:pt x="3263" y="4683"/>
                      <a:pt x="3243" y="4684"/>
                      <a:pt x="3223" y="4684"/>
                    </a:cubicBezTo>
                    <a:cubicBezTo>
                      <a:pt x="2464" y="4684"/>
                      <a:pt x="1914" y="4115"/>
                      <a:pt x="1885" y="3315"/>
                    </a:cubicBezTo>
                    <a:cubicBezTo>
                      <a:pt x="1854" y="2464"/>
                      <a:pt x="2462" y="1856"/>
                      <a:pt x="3283" y="1825"/>
                    </a:cubicBezTo>
                    <a:cubicBezTo>
                      <a:pt x="3739" y="1825"/>
                      <a:pt x="4195" y="1977"/>
                      <a:pt x="4407" y="2220"/>
                    </a:cubicBezTo>
                    <a:lnTo>
                      <a:pt x="5623" y="1187"/>
                    </a:lnTo>
                    <a:cubicBezTo>
                      <a:pt x="5034" y="451"/>
                      <a:pt x="4160" y="0"/>
                      <a:pt x="3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22"/>
              <p:cNvSpPr/>
              <p:nvPr/>
            </p:nvSpPr>
            <p:spPr>
              <a:xfrm>
                <a:off x="15332050" y="1781188"/>
                <a:ext cx="173275" cy="168725"/>
              </a:xfrm>
              <a:custGeom>
                <a:rect b="b" l="l" r="r" t="t"/>
                <a:pathLst>
                  <a:path extrusionOk="0" h="6749" w="6931">
                    <a:moveTo>
                      <a:pt x="3435" y="2189"/>
                    </a:moveTo>
                    <a:lnTo>
                      <a:pt x="3891" y="3557"/>
                    </a:lnTo>
                    <a:lnTo>
                      <a:pt x="2979" y="3587"/>
                    </a:lnTo>
                    <a:lnTo>
                      <a:pt x="3435" y="2189"/>
                    </a:lnTo>
                    <a:close/>
                    <a:moveTo>
                      <a:pt x="4347" y="1"/>
                    </a:moveTo>
                    <a:lnTo>
                      <a:pt x="2371" y="153"/>
                    </a:lnTo>
                    <a:lnTo>
                      <a:pt x="0" y="6171"/>
                    </a:lnTo>
                    <a:lnTo>
                      <a:pt x="1946" y="6748"/>
                    </a:lnTo>
                    <a:lnTo>
                      <a:pt x="2553" y="5229"/>
                    </a:lnTo>
                    <a:lnTo>
                      <a:pt x="4316" y="5107"/>
                    </a:lnTo>
                    <a:lnTo>
                      <a:pt x="5016" y="6536"/>
                    </a:lnTo>
                    <a:lnTo>
                      <a:pt x="6930" y="5989"/>
                    </a:lnTo>
                    <a:cubicBezTo>
                      <a:pt x="6140" y="3952"/>
                      <a:pt x="5137" y="2037"/>
                      <a:pt x="43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22"/>
              <p:cNvSpPr/>
              <p:nvPr/>
            </p:nvSpPr>
            <p:spPr>
              <a:xfrm>
                <a:off x="15523525" y="1750788"/>
                <a:ext cx="163400" cy="180875"/>
              </a:xfrm>
              <a:custGeom>
                <a:rect b="b" l="l" r="r" t="t"/>
                <a:pathLst>
                  <a:path extrusionOk="0" h="7235" w="6536">
                    <a:moveTo>
                      <a:pt x="5928" y="1"/>
                    </a:moveTo>
                    <a:lnTo>
                      <a:pt x="4013" y="244"/>
                    </a:lnTo>
                    <a:lnTo>
                      <a:pt x="4317" y="3344"/>
                    </a:lnTo>
                    <a:lnTo>
                      <a:pt x="1673" y="700"/>
                    </a:lnTo>
                    <a:lnTo>
                      <a:pt x="1" y="700"/>
                    </a:lnTo>
                    <a:lnTo>
                      <a:pt x="639" y="7235"/>
                    </a:lnTo>
                    <a:lnTo>
                      <a:pt x="2585" y="7053"/>
                    </a:lnTo>
                    <a:lnTo>
                      <a:pt x="2311" y="4317"/>
                    </a:lnTo>
                    <a:lnTo>
                      <a:pt x="4803" y="6840"/>
                    </a:lnTo>
                    <a:lnTo>
                      <a:pt x="6536" y="6749"/>
                    </a:lnTo>
                    <a:lnTo>
                      <a:pt x="592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22"/>
              <p:cNvSpPr/>
              <p:nvPr/>
            </p:nvSpPr>
            <p:spPr>
              <a:xfrm>
                <a:off x="15712000" y="1757638"/>
                <a:ext cx="60800" cy="167200"/>
              </a:xfrm>
              <a:custGeom>
                <a:rect b="b" l="l" r="r" t="t"/>
                <a:pathLst>
                  <a:path extrusionOk="0" h="6688" w="2432">
                    <a:moveTo>
                      <a:pt x="578" y="0"/>
                    </a:moveTo>
                    <a:lnTo>
                      <a:pt x="0" y="6535"/>
                    </a:lnTo>
                    <a:lnTo>
                      <a:pt x="1885" y="6687"/>
                    </a:lnTo>
                    <a:lnTo>
                      <a:pt x="2432" y="152"/>
                    </a:lnTo>
                    <a:lnTo>
                      <a:pt x="5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22"/>
              <p:cNvSpPr/>
              <p:nvPr/>
            </p:nvSpPr>
            <p:spPr>
              <a:xfrm>
                <a:off x="15793300" y="1780838"/>
                <a:ext cx="167950" cy="166675"/>
              </a:xfrm>
              <a:custGeom>
                <a:rect b="b" l="l" r="r" t="t"/>
                <a:pathLst>
                  <a:path extrusionOk="0" h="6667" w="6718">
                    <a:moveTo>
                      <a:pt x="3604" y="0"/>
                    </a:moveTo>
                    <a:cubicBezTo>
                      <a:pt x="2126" y="0"/>
                      <a:pt x="815" y="994"/>
                      <a:pt x="456" y="2507"/>
                    </a:cubicBezTo>
                    <a:cubicBezTo>
                      <a:pt x="0" y="4270"/>
                      <a:pt x="1003" y="6155"/>
                      <a:pt x="2675" y="6550"/>
                    </a:cubicBezTo>
                    <a:cubicBezTo>
                      <a:pt x="2951" y="6629"/>
                      <a:pt x="3232" y="6667"/>
                      <a:pt x="3511" y="6667"/>
                    </a:cubicBezTo>
                    <a:cubicBezTo>
                      <a:pt x="4616" y="6667"/>
                      <a:pt x="5673" y="6074"/>
                      <a:pt x="6110" y="5151"/>
                    </a:cubicBezTo>
                    <a:lnTo>
                      <a:pt x="4651" y="4179"/>
                    </a:lnTo>
                    <a:cubicBezTo>
                      <a:pt x="4416" y="4460"/>
                      <a:pt x="4037" y="4615"/>
                      <a:pt x="3638" y="4615"/>
                    </a:cubicBezTo>
                    <a:cubicBezTo>
                      <a:pt x="3520" y="4615"/>
                      <a:pt x="3401" y="4602"/>
                      <a:pt x="3283" y="4574"/>
                    </a:cubicBezTo>
                    <a:cubicBezTo>
                      <a:pt x="2614" y="4392"/>
                      <a:pt x="2128" y="3632"/>
                      <a:pt x="2311" y="2963"/>
                    </a:cubicBezTo>
                    <a:cubicBezTo>
                      <a:pt x="2466" y="2369"/>
                      <a:pt x="3038" y="1950"/>
                      <a:pt x="3636" y="1950"/>
                    </a:cubicBezTo>
                    <a:cubicBezTo>
                      <a:pt x="3741" y="1950"/>
                      <a:pt x="3847" y="1963"/>
                      <a:pt x="3952" y="1990"/>
                    </a:cubicBezTo>
                    <a:cubicBezTo>
                      <a:pt x="4469" y="2142"/>
                      <a:pt x="4925" y="2659"/>
                      <a:pt x="4955" y="3176"/>
                    </a:cubicBezTo>
                    <a:lnTo>
                      <a:pt x="6627" y="3054"/>
                    </a:lnTo>
                    <a:cubicBezTo>
                      <a:pt x="6718" y="1626"/>
                      <a:pt x="5836" y="471"/>
                      <a:pt x="4438" y="106"/>
                    </a:cubicBezTo>
                    <a:cubicBezTo>
                      <a:pt x="4158" y="35"/>
                      <a:pt x="3878" y="0"/>
                      <a:pt x="36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22"/>
              <p:cNvSpPr/>
              <p:nvPr/>
            </p:nvSpPr>
            <p:spPr>
              <a:xfrm>
                <a:off x="15208950" y="2085138"/>
                <a:ext cx="43325" cy="101100"/>
              </a:xfrm>
              <a:custGeom>
                <a:rect b="b" l="l" r="r" t="t"/>
                <a:pathLst>
                  <a:path extrusionOk="0" h="4044" w="1733">
                    <a:moveTo>
                      <a:pt x="0" y="1"/>
                    </a:moveTo>
                    <a:lnTo>
                      <a:pt x="0" y="852"/>
                    </a:lnTo>
                    <a:lnTo>
                      <a:pt x="730" y="852"/>
                    </a:lnTo>
                    <a:lnTo>
                      <a:pt x="730" y="4043"/>
                    </a:lnTo>
                    <a:lnTo>
                      <a:pt x="1733" y="4043"/>
                    </a:lnTo>
                    <a:lnTo>
                      <a:pt x="173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22"/>
              <p:cNvSpPr/>
              <p:nvPr/>
            </p:nvSpPr>
            <p:spPr>
              <a:xfrm>
                <a:off x="15271250" y="2084388"/>
                <a:ext cx="89700" cy="102600"/>
              </a:xfrm>
              <a:custGeom>
                <a:rect b="b" l="l" r="r" t="t"/>
                <a:pathLst>
                  <a:path extrusionOk="0" h="4104" w="3588">
                    <a:moveTo>
                      <a:pt x="1794" y="760"/>
                    </a:moveTo>
                    <a:cubicBezTo>
                      <a:pt x="2067" y="760"/>
                      <a:pt x="2250" y="852"/>
                      <a:pt x="2371" y="1064"/>
                    </a:cubicBezTo>
                    <a:cubicBezTo>
                      <a:pt x="2493" y="1247"/>
                      <a:pt x="2554" y="1611"/>
                      <a:pt x="2554" y="2067"/>
                    </a:cubicBezTo>
                    <a:cubicBezTo>
                      <a:pt x="2554" y="2493"/>
                      <a:pt x="2523" y="2858"/>
                      <a:pt x="2371" y="3040"/>
                    </a:cubicBezTo>
                    <a:cubicBezTo>
                      <a:pt x="2219" y="3222"/>
                      <a:pt x="2067" y="3344"/>
                      <a:pt x="1794" y="3344"/>
                    </a:cubicBezTo>
                    <a:cubicBezTo>
                      <a:pt x="1520" y="3344"/>
                      <a:pt x="1338" y="3222"/>
                      <a:pt x="1216" y="3040"/>
                    </a:cubicBezTo>
                    <a:cubicBezTo>
                      <a:pt x="1125" y="2858"/>
                      <a:pt x="1034" y="2523"/>
                      <a:pt x="1034" y="2067"/>
                    </a:cubicBezTo>
                    <a:cubicBezTo>
                      <a:pt x="1034" y="1611"/>
                      <a:pt x="1125" y="1247"/>
                      <a:pt x="1216" y="1064"/>
                    </a:cubicBezTo>
                    <a:cubicBezTo>
                      <a:pt x="1338" y="882"/>
                      <a:pt x="1520" y="760"/>
                      <a:pt x="1794" y="760"/>
                    </a:cubicBezTo>
                    <a:close/>
                    <a:moveTo>
                      <a:pt x="1794" y="0"/>
                    </a:moveTo>
                    <a:cubicBezTo>
                      <a:pt x="1216" y="0"/>
                      <a:pt x="821" y="183"/>
                      <a:pt x="457" y="548"/>
                    </a:cubicBezTo>
                    <a:cubicBezTo>
                      <a:pt x="153" y="912"/>
                      <a:pt x="1" y="1399"/>
                      <a:pt x="1" y="2067"/>
                    </a:cubicBezTo>
                    <a:cubicBezTo>
                      <a:pt x="1" y="2706"/>
                      <a:pt x="153" y="3222"/>
                      <a:pt x="457" y="3587"/>
                    </a:cubicBezTo>
                    <a:cubicBezTo>
                      <a:pt x="760" y="3921"/>
                      <a:pt x="1216" y="4104"/>
                      <a:pt x="1794" y="4104"/>
                    </a:cubicBezTo>
                    <a:cubicBezTo>
                      <a:pt x="2371" y="4104"/>
                      <a:pt x="2827" y="3921"/>
                      <a:pt x="3131" y="3587"/>
                    </a:cubicBezTo>
                    <a:cubicBezTo>
                      <a:pt x="3435" y="3222"/>
                      <a:pt x="3587" y="2706"/>
                      <a:pt x="3587" y="2067"/>
                    </a:cubicBezTo>
                    <a:cubicBezTo>
                      <a:pt x="3587" y="1399"/>
                      <a:pt x="3435" y="882"/>
                      <a:pt x="3131" y="548"/>
                    </a:cubicBezTo>
                    <a:cubicBezTo>
                      <a:pt x="2827" y="183"/>
                      <a:pt x="2371"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22"/>
              <p:cNvSpPr/>
              <p:nvPr/>
            </p:nvSpPr>
            <p:spPr>
              <a:xfrm>
                <a:off x="15373075" y="2084388"/>
                <a:ext cx="89700" cy="102600"/>
              </a:xfrm>
              <a:custGeom>
                <a:rect b="b" l="l" r="r" t="t"/>
                <a:pathLst>
                  <a:path extrusionOk="0" h="4104" w="3588">
                    <a:moveTo>
                      <a:pt x="1794" y="760"/>
                    </a:moveTo>
                    <a:cubicBezTo>
                      <a:pt x="2007" y="760"/>
                      <a:pt x="2219" y="852"/>
                      <a:pt x="2371" y="1064"/>
                    </a:cubicBezTo>
                    <a:cubicBezTo>
                      <a:pt x="2463" y="1247"/>
                      <a:pt x="2554" y="1611"/>
                      <a:pt x="2554" y="2067"/>
                    </a:cubicBezTo>
                    <a:cubicBezTo>
                      <a:pt x="2554" y="2493"/>
                      <a:pt x="2523" y="2858"/>
                      <a:pt x="2371" y="3040"/>
                    </a:cubicBezTo>
                    <a:cubicBezTo>
                      <a:pt x="2219" y="3222"/>
                      <a:pt x="2068" y="3344"/>
                      <a:pt x="1794" y="3344"/>
                    </a:cubicBezTo>
                    <a:cubicBezTo>
                      <a:pt x="1520" y="3344"/>
                      <a:pt x="1338" y="3222"/>
                      <a:pt x="1216" y="3040"/>
                    </a:cubicBezTo>
                    <a:cubicBezTo>
                      <a:pt x="1095" y="2858"/>
                      <a:pt x="1034" y="2523"/>
                      <a:pt x="1034" y="2067"/>
                    </a:cubicBezTo>
                    <a:cubicBezTo>
                      <a:pt x="1034" y="1611"/>
                      <a:pt x="1095" y="1247"/>
                      <a:pt x="1216" y="1064"/>
                    </a:cubicBezTo>
                    <a:cubicBezTo>
                      <a:pt x="1338" y="882"/>
                      <a:pt x="1520" y="760"/>
                      <a:pt x="1794" y="760"/>
                    </a:cubicBezTo>
                    <a:close/>
                    <a:moveTo>
                      <a:pt x="1794" y="0"/>
                    </a:moveTo>
                    <a:cubicBezTo>
                      <a:pt x="1186" y="0"/>
                      <a:pt x="761" y="183"/>
                      <a:pt x="457" y="548"/>
                    </a:cubicBezTo>
                    <a:cubicBezTo>
                      <a:pt x="153" y="912"/>
                      <a:pt x="1" y="1399"/>
                      <a:pt x="1" y="2067"/>
                    </a:cubicBezTo>
                    <a:cubicBezTo>
                      <a:pt x="1" y="2706"/>
                      <a:pt x="153" y="3222"/>
                      <a:pt x="457" y="3587"/>
                    </a:cubicBezTo>
                    <a:cubicBezTo>
                      <a:pt x="761" y="3921"/>
                      <a:pt x="1216" y="4104"/>
                      <a:pt x="1794" y="4104"/>
                    </a:cubicBezTo>
                    <a:cubicBezTo>
                      <a:pt x="2371" y="4104"/>
                      <a:pt x="2827" y="3921"/>
                      <a:pt x="3131" y="3587"/>
                    </a:cubicBezTo>
                    <a:cubicBezTo>
                      <a:pt x="3435" y="3222"/>
                      <a:pt x="3587" y="2706"/>
                      <a:pt x="3587" y="2067"/>
                    </a:cubicBezTo>
                    <a:cubicBezTo>
                      <a:pt x="3587" y="1399"/>
                      <a:pt x="3435" y="882"/>
                      <a:pt x="3131" y="548"/>
                    </a:cubicBezTo>
                    <a:cubicBezTo>
                      <a:pt x="2827" y="183"/>
                      <a:pt x="2371"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22"/>
              <p:cNvSpPr/>
              <p:nvPr/>
            </p:nvSpPr>
            <p:spPr>
              <a:xfrm>
                <a:off x="15471875" y="2084388"/>
                <a:ext cx="139075" cy="101850"/>
              </a:xfrm>
              <a:custGeom>
                <a:rect b="b" l="l" r="r" t="t"/>
                <a:pathLst>
                  <a:path extrusionOk="0" h="4074" w="5563">
                    <a:moveTo>
                      <a:pt x="1155" y="548"/>
                    </a:moveTo>
                    <a:cubicBezTo>
                      <a:pt x="1307" y="548"/>
                      <a:pt x="1398" y="608"/>
                      <a:pt x="1489" y="730"/>
                    </a:cubicBezTo>
                    <a:cubicBezTo>
                      <a:pt x="1611" y="852"/>
                      <a:pt x="1641" y="1034"/>
                      <a:pt x="1611" y="1216"/>
                    </a:cubicBezTo>
                    <a:cubicBezTo>
                      <a:pt x="1611" y="1399"/>
                      <a:pt x="1550" y="1611"/>
                      <a:pt x="1489" y="1703"/>
                    </a:cubicBezTo>
                    <a:cubicBezTo>
                      <a:pt x="1398" y="1824"/>
                      <a:pt x="1307" y="1915"/>
                      <a:pt x="1155" y="1915"/>
                    </a:cubicBezTo>
                    <a:cubicBezTo>
                      <a:pt x="1003" y="1915"/>
                      <a:pt x="882" y="1824"/>
                      <a:pt x="790" y="1703"/>
                    </a:cubicBezTo>
                    <a:cubicBezTo>
                      <a:pt x="730" y="1611"/>
                      <a:pt x="669" y="1429"/>
                      <a:pt x="669" y="1216"/>
                    </a:cubicBezTo>
                    <a:cubicBezTo>
                      <a:pt x="669" y="1034"/>
                      <a:pt x="730" y="852"/>
                      <a:pt x="790" y="730"/>
                    </a:cubicBezTo>
                    <a:cubicBezTo>
                      <a:pt x="882" y="608"/>
                      <a:pt x="1003" y="548"/>
                      <a:pt x="1155" y="548"/>
                    </a:cubicBezTo>
                    <a:close/>
                    <a:moveTo>
                      <a:pt x="1155" y="0"/>
                    </a:moveTo>
                    <a:cubicBezTo>
                      <a:pt x="790" y="0"/>
                      <a:pt x="486" y="122"/>
                      <a:pt x="304" y="335"/>
                    </a:cubicBezTo>
                    <a:cubicBezTo>
                      <a:pt x="122" y="578"/>
                      <a:pt x="0" y="882"/>
                      <a:pt x="0" y="1216"/>
                    </a:cubicBezTo>
                    <a:cubicBezTo>
                      <a:pt x="0" y="1551"/>
                      <a:pt x="122" y="1855"/>
                      <a:pt x="304" y="2098"/>
                    </a:cubicBezTo>
                    <a:cubicBezTo>
                      <a:pt x="547" y="2311"/>
                      <a:pt x="790" y="2432"/>
                      <a:pt x="1155" y="2432"/>
                    </a:cubicBezTo>
                    <a:cubicBezTo>
                      <a:pt x="1520" y="2432"/>
                      <a:pt x="1793" y="2311"/>
                      <a:pt x="1976" y="2098"/>
                    </a:cubicBezTo>
                    <a:cubicBezTo>
                      <a:pt x="2158" y="1915"/>
                      <a:pt x="2280" y="1611"/>
                      <a:pt x="2280" y="1216"/>
                    </a:cubicBezTo>
                    <a:cubicBezTo>
                      <a:pt x="2280" y="852"/>
                      <a:pt x="2158" y="578"/>
                      <a:pt x="1976" y="335"/>
                    </a:cubicBezTo>
                    <a:cubicBezTo>
                      <a:pt x="1763" y="122"/>
                      <a:pt x="1489" y="0"/>
                      <a:pt x="1155" y="0"/>
                    </a:cubicBezTo>
                    <a:close/>
                    <a:moveTo>
                      <a:pt x="4407" y="2159"/>
                    </a:moveTo>
                    <a:cubicBezTo>
                      <a:pt x="4559" y="2159"/>
                      <a:pt x="4681" y="2250"/>
                      <a:pt x="4742" y="2371"/>
                    </a:cubicBezTo>
                    <a:cubicBezTo>
                      <a:pt x="4863" y="2462"/>
                      <a:pt x="4894" y="2614"/>
                      <a:pt x="4863" y="2858"/>
                    </a:cubicBezTo>
                    <a:cubicBezTo>
                      <a:pt x="4863" y="3040"/>
                      <a:pt x="4833" y="3222"/>
                      <a:pt x="4742" y="3344"/>
                    </a:cubicBezTo>
                    <a:cubicBezTo>
                      <a:pt x="4681" y="3466"/>
                      <a:pt x="4559" y="3526"/>
                      <a:pt x="4407" y="3526"/>
                    </a:cubicBezTo>
                    <a:cubicBezTo>
                      <a:pt x="4255" y="3526"/>
                      <a:pt x="4134" y="3466"/>
                      <a:pt x="4073" y="3344"/>
                    </a:cubicBezTo>
                    <a:cubicBezTo>
                      <a:pt x="3982" y="3222"/>
                      <a:pt x="3951" y="3070"/>
                      <a:pt x="3951" y="2858"/>
                    </a:cubicBezTo>
                    <a:cubicBezTo>
                      <a:pt x="3951" y="2675"/>
                      <a:pt x="3982" y="2462"/>
                      <a:pt x="4073" y="2371"/>
                    </a:cubicBezTo>
                    <a:cubicBezTo>
                      <a:pt x="4134" y="2250"/>
                      <a:pt x="4255" y="2159"/>
                      <a:pt x="4407" y="2159"/>
                    </a:cubicBezTo>
                    <a:close/>
                    <a:moveTo>
                      <a:pt x="3678" y="31"/>
                    </a:moveTo>
                    <a:lnTo>
                      <a:pt x="851" y="4073"/>
                    </a:lnTo>
                    <a:lnTo>
                      <a:pt x="1763" y="4073"/>
                    </a:lnTo>
                    <a:lnTo>
                      <a:pt x="4590" y="31"/>
                    </a:lnTo>
                    <a:close/>
                    <a:moveTo>
                      <a:pt x="4407" y="1642"/>
                    </a:moveTo>
                    <a:cubicBezTo>
                      <a:pt x="4073" y="1642"/>
                      <a:pt x="3769" y="1763"/>
                      <a:pt x="3587" y="1976"/>
                    </a:cubicBezTo>
                    <a:cubicBezTo>
                      <a:pt x="3374" y="2219"/>
                      <a:pt x="3283" y="2462"/>
                      <a:pt x="3283" y="2858"/>
                    </a:cubicBezTo>
                    <a:cubicBezTo>
                      <a:pt x="3283" y="3192"/>
                      <a:pt x="3374" y="3496"/>
                      <a:pt x="3587" y="3709"/>
                    </a:cubicBezTo>
                    <a:cubicBezTo>
                      <a:pt x="3800" y="3952"/>
                      <a:pt x="4043" y="4073"/>
                      <a:pt x="4407" y="4073"/>
                    </a:cubicBezTo>
                    <a:cubicBezTo>
                      <a:pt x="4803" y="4073"/>
                      <a:pt x="5046" y="3952"/>
                      <a:pt x="5228" y="3709"/>
                    </a:cubicBezTo>
                    <a:cubicBezTo>
                      <a:pt x="5441" y="3526"/>
                      <a:pt x="5562" y="3222"/>
                      <a:pt x="5562" y="2858"/>
                    </a:cubicBezTo>
                    <a:cubicBezTo>
                      <a:pt x="5562" y="2462"/>
                      <a:pt x="5441" y="2189"/>
                      <a:pt x="5228" y="1976"/>
                    </a:cubicBezTo>
                    <a:cubicBezTo>
                      <a:pt x="5015" y="1733"/>
                      <a:pt x="4742" y="1642"/>
                      <a:pt x="4407" y="164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07" name="Google Shape;5207;p122"/>
          <p:cNvGrpSpPr/>
          <p:nvPr/>
        </p:nvGrpSpPr>
        <p:grpSpPr>
          <a:xfrm>
            <a:off x="5979589" y="1553909"/>
            <a:ext cx="843381" cy="795441"/>
            <a:chOff x="12386700" y="495463"/>
            <a:chExt cx="1898225" cy="1790325"/>
          </a:xfrm>
        </p:grpSpPr>
        <p:sp>
          <p:nvSpPr>
            <p:cNvPr id="5208" name="Google Shape;5208;p122"/>
            <p:cNvSpPr/>
            <p:nvPr/>
          </p:nvSpPr>
          <p:spPr>
            <a:xfrm>
              <a:off x="12386700" y="495463"/>
              <a:ext cx="1898225" cy="1790325"/>
            </a:xfrm>
            <a:custGeom>
              <a:rect b="b" l="l" r="r" t="t"/>
              <a:pathLst>
                <a:path extrusionOk="0" h="71613" w="75929">
                  <a:moveTo>
                    <a:pt x="60762" y="24438"/>
                  </a:moveTo>
                  <a:lnTo>
                    <a:pt x="60762" y="24438"/>
                  </a:lnTo>
                  <a:cubicBezTo>
                    <a:pt x="60640" y="24621"/>
                    <a:pt x="60579" y="24833"/>
                    <a:pt x="60458" y="25046"/>
                  </a:cubicBezTo>
                  <a:cubicBezTo>
                    <a:pt x="60427" y="24955"/>
                    <a:pt x="60366" y="24894"/>
                    <a:pt x="60366" y="24803"/>
                  </a:cubicBezTo>
                  <a:cubicBezTo>
                    <a:pt x="60488" y="24682"/>
                    <a:pt x="60640" y="24590"/>
                    <a:pt x="60762" y="24438"/>
                  </a:cubicBezTo>
                  <a:close/>
                  <a:moveTo>
                    <a:pt x="26475" y="23739"/>
                  </a:moveTo>
                  <a:cubicBezTo>
                    <a:pt x="26870" y="24074"/>
                    <a:pt x="27326" y="24378"/>
                    <a:pt x="27843" y="24621"/>
                  </a:cubicBezTo>
                  <a:cubicBezTo>
                    <a:pt x="27509" y="24773"/>
                    <a:pt x="27205" y="24985"/>
                    <a:pt x="26931" y="25198"/>
                  </a:cubicBezTo>
                  <a:cubicBezTo>
                    <a:pt x="26931" y="25137"/>
                    <a:pt x="26931" y="25107"/>
                    <a:pt x="26901" y="25077"/>
                  </a:cubicBezTo>
                  <a:cubicBezTo>
                    <a:pt x="26840" y="24590"/>
                    <a:pt x="26688" y="24134"/>
                    <a:pt x="26475" y="23739"/>
                  </a:cubicBezTo>
                  <a:close/>
                  <a:moveTo>
                    <a:pt x="37296" y="0"/>
                  </a:moveTo>
                  <a:cubicBezTo>
                    <a:pt x="36050" y="0"/>
                    <a:pt x="34864" y="487"/>
                    <a:pt x="33922" y="1368"/>
                  </a:cubicBezTo>
                  <a:lnTo>
                    <a:pt x="33801" y="1368"/>
                  </a:lnTo>
                  <a:cubicBezTo>
                    <a:pt x="32098" y="1368"/>
                    <a:pt x="30579" y="2158"/>
                    <a:pt x="29697" y="3496"/>
                  </a:cubicBezTo>
                  <a:cubicBezTo>
                    <a:pt x="28785" y="4894"/>
                    <a:pt x="28724" y="6596"/>
                    <a:pt x="29393" y="8116"/>
                  </a:cubicBezTo>
                  <a:cubicBezTo>
                    <a:pt x="29241" y="8177"/>
                    <a:pt x="29150" y="8238"/>
                    <a:pt x="28998" y="8268"/>
                  </a:cubicBezTo>
                  <a:cubicBezTo>
                    <a:pt x="28420" y="8541"/>
                    <a:pt x="27965" y="8876"/>
                    <a:pt x="27539" y="9332"/>
                  </a:cubicBezTo>
                  <a:cubicBezTo>
                    <a:pt x="27174" y="9180"/>
                    <a:pt x="26749" y="9028"/>
                    <a:pt x="26323" y="8967"/>
                  </a:cubicBezTo>
                  <a:cubicBezTo>
                    <a:pt x="25502" y="8724"/>
                    <a:pt x="24651" y="8633"/>
                    <a:pt x="23861" y="8633"/>
                  </a:cubicBezTo>
                  <a:cubicBezTo>
                    <a:pt x="20639" y="8633"/>
                    <a:pt x="18998" y="10365"/>
                    <a:pt x="18572" y="12037"/>
                  </a:cubicBezTo>
                  <a:cubicBezTo>
                    <a:pt x="18056" y="14013"/>
                    <a:pt x="18998" y="15988"/>
                    <a:pt x="20943" y="17326"/>
                  </a:cubicBezTo>
                  <a:cubicBezTo>
                    <a:pt x="20730" y="18086"/>
                    <a:pt x="20791" y="18876"/>
                    <a:pt x="21034" y="19666"/>
                  </a:cubicBezTo>
                  <a:cubicBezTo>
                    <a:pt x="21247" y="20244"/>
                    <a:pt x="21581" y="20821"/>
                    <a:pt x="22098" y="21308"/>
                  </a:cubicBezTo>
                  <a:cubicBezTo>
                    <a:pt x="20426" y="21612"/>
                    <a:pt x="19028" y="22979"/>
                    <a:pt x="18208" y="25077"/>
                  </a:cubicBezTo>
                  <a:cubicBezTo>
                    <a:pt x="17752" y="24317"/>
                    <a:pt x="17448" y="23435"/>
                    <a:pt x="17235" y="22554"/>
                  </a:cubicBezTo>
                  <a:cubicBezTo>
                    <a:pt x="17904" y="21642"/>
                    <a:pt x="18390" y="20487"/>
                    <a:pt x="18694" y="19150"/>
                  </a:cubicBezTo>
                  <a:cubicBezTo>
                    <a:pt x="19484" y="15350"/>
                    <a:pt x="18147" y="12311"/>
                    <a:pt x="15472" y="11703"/>
                  </a:cubicBezTo>
                  <a:cubicBezTo>
                    <a:pt x="15198" y="11672"/>
                    <a:pt x="14925" y="11611"/>
                    <a:pt x="14651" y="11611"/>
                  </a:cubicBezTo>
                  <a:cubicBezTo>
                    <a:pt x="12493" y="11611"/>
                    <a:pt x="10639" y="13374"/>
                    <a:pt x="9758" y="16171"/>
                  </a:cubicBezTo>
                  <a:cubicBezTo>
                    <a:pt x="9089" y="15928"/>
                    <a:pt x="8359" y="15715"/>
                    <a:pt x="7569" y="15715"/>
                  </a:cubicBezTo>
                  <a:cubicBezTo>
                    <a:pt x="6384" y="15715"/>
                    <a:pt x="5320" y="16171"/>
                    <a:pt x="4560" y="16991"/>
                  </a:cubicBezTo>
                  <a:cubicBezTo>
                    <a:pt x="3374" y="18238"/>
                    <a:pt x="3162" y="20092"/>
                    <a:pt x="3952" y="21946"/>
                  </a:cubicBezTo>
                  <a:cubicBezTo>
                    <a:pt x="4317" y="22797"/>
                    <a:pt x="4864" y="23587"/>
                    <a:pt x="5593" y="24378"/>
                  </a:cubicBezTo>
                  <a:cubicBezTo>
                    <a:pt x="3800" y="25289"/>
                    <a:pt x="2797" y="26870"/>
                    <a:pt x="2918" y="28572"/>
                  </a:cubicBezTo>
                  <a:cubicBezTo>
                    <a:pt x="3070" y="31186"/>
                    <a:pt x="5502" y="32858"/>
                    <a:pt x="9089" y="32858"/>
                  </a:cubicBezTo>
                  <a:cubicBezTo>
                    <a:pt x="9302" y="32858"/>
                    <a:pt x="9545" y="32858"/>
                    <a:pt x="9788" y="32828"/>
                  </a:cubicBezTo>
                  <a:cubicBezTo>
                    <a:pt x="10821" y="32736"/>
                    <a:pt x="11764" y="32554"/>
                    <a:pt x="12584" y="32250"/>
                  </a:cubicBezTo>
                  <a:lnTo>
                    <a:pt x="12584" y="32250"/>
                  </a:lnTo>
                  <a:cubicBezTo>
                    <a:pt x="12493" y="32341"/>
                    <a:pt x="12432" y="32402"/>
                    <a:pt x="12341" y="32524"/>
                  </a:cubicBezTo>
                  <a:cubicBezTo>
                    <a:pt x="11916" y="33010"/>
                    <a:pt x="11551" y="33496"/>
                    <a:pt x="11217" y="34043"/>
                  </a:cubicBezTo>
                  <a:cubicBezTo>
                    <a:pt x="9241" y="34834"/>
                    <a:pt x="8390" y="36353"/>
                    <a:pt x="8268" y="37660"/>
                  </a:cubicBezTo>
                  <a:cubicBezTo>
                    <a:pt x="8207" y="38329"/>
                    <a:pt x="8359" y="39028"/>
                    <a:pt x="8633" y="39636"/>
                  </a:cubicBezTo>
                  <a:cubicBezTo>
                    <a:pt x="8572" y="39697"/>
                    <a:pt x="8572" y="39819"/>
                    <a:pt x="8542" y="39879"/>
                  </a:cubicBezTo>
                  <a:cubicBezTo>
                    <a:pt x="7447" y="40639"/>
                    <a:pt x="6536" y="41521"/>
                    <a:pt x="5745" y="42524"/>
                  </a:cubicBezTo>
                  <a:cubicBezTo>
                    <a:pt x="1" y="49363"/>
                    <a:pt x="943" y="59606"/>
                    <a:pt x="7782" y="65320"/>
                  </a:cubicBezTo>
                  <a:cubicBezTo>
                    <a:pt x="10669" y="67752"/>
                    <a:pt x="14378" y="69059"/>
                    <a:pt x="18177" y="69059"/>
                  </a:cubicBezTo>
                  <a:cubicBezTo>
                    <a:pt x="19545" y="69059"/>
                    <a:pt x="20852" y="68907"/>
                    <a:pt x="22189" y="68573"/>
                  </a:cubicBezTo>
                  <a:cubicBezTo>
                    <a:pt x="24925" y="70548"/>
                    <a:pt x="28238" y="71612"/>
                    <a:pt x="31642" y="71612"/>
                  </a:cubicBezTo>
                  <a:cubicBezTo>
                    <a:pt x="33770" y="71612"/>
                    <a:pt x="35959" y="71187"/>
                    <a:pt x="37874" y="70366"/>
                  </a:cubicBezTo>
                  <a:cubicBezTo>
                    <a:pt x="39636" y="70944"/>
                    <a:pt x="41491" y="71248"/>
                    <a:pt x="43345" y="71248"/>
                  </a:cubicBezTo>
                  <a:cubicBezTo>
                    <a:pt x="45868" y="71248"/>
                    <a:pt x="48299" y="70700"/>
                    <a:pt x="50579" y="69728"/>
                  </a:cubicBezTo>
                  <a:cubicBezTo>
                    <a:pt x="52919" y="70974"/>
                    <a:pt x="55503" y="71612"/>
                    <a:pt x="58208" y="71612"/>
                  </a:cubicBezTo>
                  <a:cubicBezTo>
                    <a:pt x="67145" y="71612"/>
                    <a:pt x="74409" y="64348"/>
                    <a:pt x="74409" y="55442"/>
                  </a:cubicBezTo>
                  <a:cubicBezTo>
                    <a:pt x="74409" y="51217"/>
                    <a:pt x="72768" y="47174"/>
                    <a:pt x="69880" y="44195"/>
                  </a:cubicBezTo>
                  <a:cubicBezTo>
                    <a:pt x="70032" y="42828"/>
                    <a:pt x="70002" y="41460"/>
                    <a:pt x="69759" y="40092"/>
                  </a:cubicBezTo>
                  <a:cubicBezTo>
                    <a:pt x="70215" y="39363"/>
                    <a:pt x="70458" y="38481"/>
                    <a:pt x="70367" y="37600"/>
                  </a:cubicBezTo>
                  <a:cubicBezTo>
                    <a:pt x="70245" y="36323"/>
                    <a:pt x="69455" y="34834"/>
                    <a:pt x="67570" y="34043"/>
                  </a:cubicBezTo>
                  <a:cubicBezTo>
                    <a:pt x="67175" y="33435"/>
                    <a:pt x="66810" y="32858"/>
                    <a:pt x="66354" y="32341"/>
                  </a:cubicBezTo>
                  <a:lnTo>
                    <a:pt x="66354" y="32341"/>
                  </a:lnTo>
                  <a:cubicBezTo>
                    <a:pt x="67114" y="32584"/>
                    <a:pt x="67965" y="32736"/>
                    <a:pt x="68877" y="32828"/>
                  </a:cubicBezTo>
                  <a:cubicBezTo>
                    <a:pt x="69120" y="32828"/>
                    <a:pt x="69394" y="32858"/>
                    <a:pt x="69607" y="32858"/>
                  </a:cubicBezTo>
                  <a:cubicBezTo>
                    <a:pt x="73193" y="32858"/>
                    <a:pt x="75625" y="31186"/>
                    <a:pt x="75777" y="28572"/>
                  </a:cubicBezTo>
                  <a:cubicBezTo>
                    <a:pt x="75868" y="26870"/>
                    <a:pt x="74896" y="25289"/>
                    <a:pt x="73102" y="24378"/>
                  </a:cubicBezTo>
                  <a:cubicBezTo>
                    <a:pt x="75443" y="21855"/>
                    <a:pt x="75929" y="18876"/>
                    <a:pt x="74136" y="16991"/>
                  </a:cubicBezTo>
                  <a:cubicBezTo>
                    <a:pt x="73376" y="16171"/>
                    <a:pt x="72312" y="15715"/>
                    <a:pt x="71126" y="15715"/>
                  </a:cubicBezTo>
                  <a:cubicBezTo>
                    <a:pt x="70367" y="15715"/>
                    <a:pt x="69607" y="15928"/>
                    <a:pt x="68908" y="16171"/>
                  </a:cubicBezTo>
                  <a:cubicBezTo>
                    <a:pt x="68056" y="13374"/>
                    <a:pt x="66172" y="11611"/>
                    <a:pt x="64014" y="11611"/>
                  </a:cubicBezTo>
                  <a:cubicBezTo>
                    <a:pt x="63740" y="11611"/>
                    <a:pt x="63497" y="11672"/>
                    <a:pt x="63224" y="11703"/>
                  </a:cubicBezTo>
                  <a:cubicBezTo>
                    <a:pt x="62585" y="11855"/>
                    <a:pt x="62038" y="12128"/>
                    <a:pt x="61552" y="12493"/>
                  </a:cubicBezTo>
                  <a:cubicBezTo>
                    <a:pt x="60792" y="12128"/>
                    <a:pt x="59880" y="11885"/>
                    <a:pt x="58725" y="11885"/>
                  </a:cubicBezTo>
                  <a:cubicBezTo>
                    <a:pt x="57813" y="11885"/>
                    <a:pt x="56840" y="12037"/>
                    <a:pt x="55898" y="12341"/>
                  </a:cubicBezTo>
                  <a:cubicBezTo>
                    <a:pt x="55473" y="12493"/>
                    <a:pt x="55078" y="12645"/>
                    <a:pt x="54713" y="12797"/>
                  </a:cubicBezTo>
                  <a:lnTo>
                    <a:pt x="54470" y="12584"/>
                  </a:lnTo>
                  <a:cubicBezTo>
                    <a:pt x="55017" y="11307"/>
                    <a:pt x="54986" y="9879"/>
                    <a:pt x="54287" y="8663"/>
                  </a:cubicBezTo>
                  <a:cubicBezTo>
                    <a:pt x="53558" y="7326"/>
                    <a:pt x="52251" y="6505"/>
                    <a:pt x="50670" y="6383"/>
                  </a:cubicBezTo>
                  <a:cubicBezTo>
                    <a:pt x="49819" y="5502"/>
                    <a:pt x="48664" y="5016"/>
                    <a:pt x="47448" y="5016"/>
                  </a:cubicBezTo>
                  <a:cubicBezTo>
                    <a:pt x="47175" y="5016"/>
                    <a:pt x="46871" y="5046"/>
                    <a:pt x="46628" y="5076"/>
                  </a:cubicBezTo>
                  <a:cubicBezTo>
                    <a:pt x="45655" y="5289"/>
                    <a:pt x="44834" y="5775"/>
                    <a:pt x="44196" y="6414"/>
                  </a:cubicBezTo>
                  <a:cubicBezTo>
                    <a:pt x="43831" y="5168"/>
                    <a:pt x="42980" y="4134"/>
                    <a:pt x="41795" y="3496"/>
                  </a:cubicBezTo>
                  <a:lnTo>
                    <a:pt x="41673" y="3161"/>
                  </a:lnTo>
                  <a:cubicBezTo>
                    <a:pt x="41095" y="1642"/>
                    <a:pt x="39940" y="578"/>
                    <a:pt x="38481" y="152"/>
                  </a:cubicBezTo>
                  <a:cubicBezTo>
                    <a:pt x="38117" y="31"/>
                    <a:pt x="37691" y="0"/>
                    <a:pt x="37296"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09" name="Google Shape;5209;p122"/>
            <p:cNvGrpSpPr/>
            <p:nvPr/>
          </p:nvGrpSpPr>
          <p:grpSpPr>
            <a:xfrm>
              <a:off x="12480175" y="569588"/>
              <a:ext cx="1718900" cy="1626525"/>
              <a:chOff x="12480175" y="569588"/>
              <a:chExt cx="1718900" cy="1626525"/>
            </a:xfrm>
          </p:grpSpPr>
          <p:sp>
            <p:nvSpPr>
              <p:cNvPr id="5210" name="Google Shape;5210;p122"/>
              <p:cNvSpPr/>
              <p:nvPr/>
            </p:nvSpPr>
            <p:spPr>
              <a:xfrm>
                <a:off x="12545525" y="962838"/>
                <a:ext cx="145925" cy="124150"/>
              </a:xfrm>
              <a:custGeom>
                <a:rect b="b" l="l" r="r" t="t"/>
                <a:pathLst>
                  <a:path extrusionOk="0" h="4966" w="5837">
                    <a:moveTo>
                      <a:pt x="1106" y="0"/>
                    </a:moveTo>
                    <a:cubicBezTo>
                      <a:pt x="856" y="0"/>
                      <a:pt x="652" y="68"/>
                      <a:pt x="517" y="211"/>
                    </a:cubicBezTo>
                    <a:cubicBezTo>
                      <a:pt x="0" y="789"/>
                      <a:pt x="639" y="2248"/>
                      <a:pt x="1976" y="3494"/>
                    </a:cubicBezTo>
                    <a:cubicBezTo>
                      <a:pt x="2915" y="4410"/>
                      <a:pt x="3985" y="4965"/>
                      <a:pt x="4703" y="4965"/>
                    </a:cubicBezTo>
                    <a:cubicBezTo>
                      <a:pt x="4962" y="4965"/>
                      <a:pt x="5175" y="4893"/>
                      <a:pt x="5319" y="4740"/>
                    </a:cubicBezTo>
                    <a:cubicBezTo>
                      <a:pt x="5836" y="4163"/>
                      <a:pt x="5198" y="2734"/>
                      <a:pt x="3860" y="1488"/>
                    </a:cubicBezTo>
                    <a:cubicBezTo>
                      <a:pt x="2895" y="545"/>
                      <a:pt x="1814" y="0"/>
                      <a:pt x="11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22"/>
              <p:cNvSpPr/>
              <p:nvPr/>
            </p:nvSpPr>
            <p:spPr>
              <a:xfrm>
                <a:off x="12692925" y="860663"/>
                <a:ext cx="87425" cy="160975"/>
              </a:xfrm>
              <a:custGeom>
                <a:rect b="b" l="l" r="r" t="t"/>
                <a:pathLst>
                  <a:path extrusionOk="0" h="6439" w="3497">
                    <a:moveTo>
                      <a:pt x="2311" y="1"/>
                    </a:moveTo>
                    <a:cubicBezTo>
                      <a:pt x="1577" y="1"/>
                      <a:pt x="740" y="1261"/>
                      <a:pt x="366" y="2931"/>
                    </a:cubicBezTo>
                    <a:cubicBezTo>
                      <a:pt x="1" y="4693"/>
                      <a:pt x="305" y="6274"/>
                      <a:pt x="1065" y="6426"/>
                    </a:cubicBezTo>
                    <a:cubicBezTo>
                      <a:pt x="1106" y="6434"/>
                      <a:pt x="1148" y="6438"/>
                      <a:pt x="1189" y="6438"/>
                    </a:cubicBezTo>
                    <a:cubicBezTo>
                      <a:pt x="1922" y="6438"/>
                      <a:pt x="2756" y="5204"/>
                      <a:pt x="3101" y="3508"/>
                    </a:cubicBezTo>
                    <a:cubicBezTo>
                      <a:pt x="3496" y="1715"/>
                      <a:pt x="3193" y="165"/>
                      <a:pt x="2433" y="13"/>
                    </a:cubicBezTo>
                    <a:cubicBezTo>
                      <a:pt x="2392" y="5"/>
                      <a:pt x="2352" y="1"/>
                      <a:pt x="23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22"/>
              <p:cNvSpPr/>
              <p:nvPr/>
            </p:nvSpPr>
            <p:spPr>
              <a:xfrm>
                <a:off x="12898875" y="1100788"/>
                <a:ext cx="86650" cy="161625"/>
              </a:xfrm>
              <a:custGeom>
                <a:rect b="b" l="l" r="r" t="t"/>
                <a:pathLst>
                  <a:path extrusionOk="0" h="6465" w="3466">
                    <a:moveTo>
                      <a:pt x="2310" y="1"/>
                    </a:moveTo>
                    <a:cubicBezTo>
                      <a:pt x="1577" y="1"/>
                      <a:pt x="739" y="1263"/>
                      <a:pt x="365" y="2961"/>
                    </a:cubicBezTo>
                    <a:cubicBezTo>
                      <a:pt x="0" y="4693"/>
                      <a:pt x="304" y="6304"/>
                      <a:pt x="1064" y="6456"/>
                    </a:cubicBezTo>
                    <a:cubicBezTo>
                      <a:pt x="1098" y="6462"/>
                      <a:pt x="1131" y="6464"/>
                      <a:pt x="1165" y="6464"/>
                    </a:cubicBezTo>
                    <a:cubicBezTo>
                      <a:pt x="1903" y="6464"/>
                      <a:pt x="2752" y="5222"/>
                      <a:pt x="3101" y="3508"/>
                    </a:cubicBezTo>
                    <a:cubicBezTo>
                      <a:pt x="3465" y="1745"/>
                      <a:pt x="3161" y="165"/>
                      <a:pt x="2432" y="13"/>
                    </a:cubicBezTo>
                    <a:cubicBezTo>
                      <a:pt x="2392" y="5"/>
                      <a:pt x="2351" y="1"/>
                      <a:pt x="23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22"/>
              <p:cNvSpPr/>
              <p:nvPr/>
            </p:nvSpPr>
            <p:spPr>
              <a:xfrm>
                <a:off x="13038700" y="1171713"/>
                <a:ext cx="126150" cy="140625"/>
              </a:xfrm>
              <a:custGeom>
                <a:rect b="b" l="l" r="r" t="t"/>
                <a:pathLst>
                  <a:path extrusionOk="0" h="5625" w="5046">
                    <a:moveTo>
                      <a:pt x="3977" y="1"/>
                    </a:moveTo>
                    <a:cubicBezTo>
                      <a:pt x="3250" y="1"/>
                      <a:pt x="2187" y="792"/>
                      <a:pt x="1368" y="2008"/>
                    </a:cubicBezTo>
                    <a:cubicBezTo>
                      <a:pt x="334" y="3498"/>
                      <a:pt x="0" y="5048"/>
                      <a:pt x="638" y="5504"/>
                    </a:cubicBezTo>
                    <a:cubicBezTo>
                      <a:pt x="753" y="5586"/>
                      <a:pt x="891" y="5625"/>
                      <a:pt x="1047" y="5625"/>
                    </a:cubicBezTo>
                    <a:cubicBezTo>
                      <a:pt x="1757" y="5625"/>
                      <a:pt x="2830" y="4816"/>
                      <a:pt x="3678" y="3619"/>
                    </a:cubicBezTo>
                    <a:cubicBezTo>
                      <a:pt x="4711" y="2130"/>
                      <a:pt x="5046" y="519"/>
                      <a:pt x="4407" y="124"/>
                    </a:cubicBezTo>
                    <a:cubicBezTo>
                      <a:pt x="4285" y="41"/>
                      <a:pt x="4139" y="1"/>
                      <a:pt x="39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22"/>
              <p:cNvSpPr/>
              <p:nvPr/>
            </p:nvSpPr>
            <p:spPr>
              <a:xfrm>
                <a:off x="13133675" y="1451438"/>
                <a:ext cx="126175" cy="141300"/>
              </a:xfrm>
              <a:custGeom>
                <a:rect b="b" l="l" r="r" t="t"/>
                <a:pathLst>
                  <a:path extrusionOk="0" h="5652" w="5047">
                    <a:moveTo>
                      <a:pt x="3987" y="0"/>
                    </a:moveTo>
                    <a:cubicBezTo>
                      <a:pt x="3261" y="0"/>
                      <a:pt x="2192" y="813"/>
                      <a:pt x="1368" y="2035"/>
                    </a:cubicBezTo>
                    <a:cubicBezTo>
                      <a:pt x="335" y="3525"/>
                      <a:pt x="0" y="5075"/>
                      <a:pt x="639" y="5531"/>
                    </a:cubicBezTo>
                    <a:cubicBezTo>
                      <a:pt x="753" y="5613"/>
                      <a:pt x="891" y="5651"/>
                      <a:pt x="1046" y="5651"/>
                    </a:cubicBezTo>
                    <a:cubicBezTo>
                      <a:pt x="1757" y="5651"/>
                      <a:pt x="2830" y="4838"/>
                      <a:pt x="3678" y="3616"/>
                    </a:cubicBezTo>
                    <a:cubicBezTo>
                      <a:pt x="4742" y="2157"/>
                      <a:pt x="5046" y="546"/>
                      <a:pt x="4408" y="121"/>
                    </a:cubicBezTo>
                    <a:cubicBezTo>
                      <a:pt x="4288" y="39"/>
                      <a:pt x="4146" y="0"/>
                      <a:pt x="39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22"/>
              <p:cNvSpPr/>
              <p:nvPr/>
            </p:nvSpPr>
            <p:spPr>
              <a:xfrm>
                <a:off x="12538675" y="1156138"/>
                <a:ext cx="166450" cy="70025"/>
              </a:xfrm>
              <a:custGeom>
                <a:rect b="b" l="l" r="r" t="t"/>
                <a:pathLst>
                  <a:path extrusionOk="0" h="2801" w="6658">
                    <a:moveTo>
                      <a:pt x="3727" y="1"/>
                    </a:moveTo>
                    <a:cubicBezTo>
                      <a:pt x="3562" y="1"/>
                      <a:pt x="3394" y="6"/>
                      <a:pt x="3223" y="17"/>
                    </a:cubicBezTo>
                    <a:cubicBezTo>
                      <a:pt x="1399" y="139"/>
                      <a:pt x="1" y="838"/>
                      <a:pt x="31" y="1598"/>
                    </a:cubicBezTo>
                    <a:cubicBezTo>
                      <a:pt x="86" y="2287"/>
                      <a:pt x="1339" y="2800"/>
                      <a:pt x="2931" y="2800"/>
                    </a:cubicBezTo>
                    <a:cubicBezTo>
                      <a:pt x="3095" y="2800"/>
                      <a:pt x="3264" y="2795"/>
                      <a:pt x="3435" y="2783"/>
                    </a:cubicBezTo>
                    <a:cubicBezTo>
                      <a:pt x="5198" y="2662"/>
                      <a:pt x="6657" y="1963"/>
                      <a:pt x="6627" y="1203"/>
                    </a:cubicBezTo>
                    <a:cubicBezTo>
                      <a:pt x="6572" y="514"/>
                      <a:pt x="5319" y="1"/>
                      <a:pt x="37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22"/>
              <p:cNvSpPr/>
              <p:nvPr/>
            </p:nvSpPr>
            <p:spPr>
              <a:xfrm>
                <a:off x="12672425" y="1406663"/>
                <a:ext cx="167200" cy="71300"/>
              </a:xfrm>
              <a:custGeom>
                <a:rect b="b" l="l" r="r" t="t"/>
                <a:pathLst>
                  <a:path extrusionOk="0" h="2852" w="6688">
                    <a:moveTo>
                      <a:pt x="2844" y="0"/>
                    </a:moveTo>
                    <a:cubicBezTo>
                      <a:pt x="1333" y="0"/>
                      <a:pt x="145" y="481"/>
                      <a:pt x="91" y="1152"/>
                    </a:cubicBezTo>
                    <a:cubicBezTo>
                      <a:pt x="0" y="1912"/>
                      <a:pt x="1429" y="2671"/>
                      <a:pt x="3253" y="2823"/>
                    </a:cubicBezTo>
                    <a:cubicBezTo>
                      <a:pt x="3477" y="2842"/>
                      <a:pt x="3697" y="2851"/>
                      <a:pt x="3910" y="2851"/>
                    </a:cubicBezTo>
                    <a:cubicBezTo>
                      <a:pt x="5428" y="2851"/>
                      <a:pt x="6600" y="2392"/>
                      <a:pt x="6627" y="1699"/>
                    </a:cubicBezTo>
                    <a:cubicBezTo>
                      <a:pt x="6687" y="939"/>
                      <a:pt x="5289" y="179"/>
                      <a:pt x="3465" y="27"/>
                    </a:cubicBezTo>
                    <a:cubicBezTo>
                      <a:pt x="3254" y="9"/>
                      <a:pt x="3046" y="0"/>
                      <a:pt x="28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22"/>
              <p:cNvSpPr/>
              <p:nvPr/>
            </p:nvSpPr>
            <p:spPr>
              <a:xfrm>
                <a:off x="12796275" y="1636788"/>
                <a:ext cx="170250" cy="82150"/>
              </a:xfrm>
              <a:custGeom>
                <a:rect b="b" l="l" r="r" t="t"/>
                <a:pathLst>
                  <a:path extrusionOk="0" h="3286" w="6810">
                    <a:moveTo>
                      <a:pt x="1904" y="0"/>
                    </a:moveTo>
                    <a:cubicBezTo>
                      <a:pt x="1039" y="0"/>
                      <a:pt x="403" y="230"/>
                      <a:pt x="274" y="670"/>
                    </a:cubicBezTo>
                    <a:cubicBezTo>
                      <a:pt x="1" y="1369"/>
                      <a:pt x="1217" y="2403"/>
                      <a:pt x="2949" y="2980"/>
                    </a:cubicBezTo>
                    <a:cubicBezTo>
                      <a:pt x="3649" y="3185"/>
                      <a:pt x="4321" y="3285"/>
                      <a:pt x="4891" y="3285"/>
                    </a:cubicBezTo>
                    <a:cubicBezTo>
                      <a:pt x="5757" y="3285"/>
                      <a:pt x="6389" y="3055"/>
                      <a:pt x="6536" y="2615"/>
                    </a:cubicBezTo>
                    <a:cubicBezTo>
                      <a:pt x="6809" y="1916"/>
                      <a:pt x="5594" y="883"/>
                      <a:pt x="3831" y="305"/>
                    </a:cubicBezTo>
                    <a:cubicBezTo>
                      <a:pt x="3143" y="100"/>
                      <a:pt x="2474" y="0"/>
                      <a:pt x="19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22"/>
              <p:cNvSpPr/>
              <p:nvPr/>
            </p:nvSpPr>
            <p:spPr>
              <a:xfrm>
                <a:off x="12613450" y="939738"/>
                <a:ext cx="596600" cy="1105975"/>
              </a:xfrm>
              <a:custGeom>
                <a:rect b="b" l="l" r="r" t="t"/>
                <a:pathLst>
                  <a:path extrusionOk="0" h="44239" w="23864">
                    <a:moveTo>
                      <a:pt x="4822" y="0"/>
                    </a:moveTo>
                    <a:cubicBezTo>
                      <a:pt x="4728" y="0"/>
                      <a:pt x="4568" y="125"/>
                      <a:pt x="4548" y="223"/>
                    </a:cubicBezTo>
                    <a:cubicBezTo>
                      <a:pt x="3940" y="2898"/>
                      <a:pt x="4305" y="5786"/>
                      <a:pt x="5520" y="8248"/>
                    </a:cubicBezTo>
                    <a:cubicBezTo>
                      <a:pt x="4001" y="6607"/>
                      <a:pt x="2420" y="5056"/>
                      <a:pt x="779" y="3567"/>
                    </a:cubicBezTo>
                    <a:cubicBezTo>
                      <a:pt x="761" y="3556"/>
                      <a:pt x="741" y="3551"/>
                      <a:pt x="721" y="3551"/>
                    </a:cubicBezTo>
                    <a:cubicBezTo>
                      <a:pt x="568" y="3551"/>
                      <a:pt x="367" y="3824"/>
                      <a:pt x="475" y="3932"/>
                    </a:cubicBezTo>
                    <a:cubicBezTo>
                      <a:pt x="3180" y="6363"/>
                      <a:pt x="5672" y="8977"/>
                      <a:pt x="8043" y="11774"/>
                    </a:cubicBezTo>
                    <a:cubicBezTo>
                      <a:pt x="6158" y="10405"/>
                      <a:pt x="3922" y="9497"/>
                      <a:pt x="1596" y="9497"/>
                    </a:cubicBezTo>
                    <a:cubicBezTo>
                      <a:pt x="1184" y="9497"/>
                      <a:pt x="769" y="9526"/>
                      <a:pt x="353" y="9585"/>
                    </a:cubicBezTo>
                    <a:cubicBezTo>
                      <a:pt x="177" y="9615"/>
                      <a:pt x="1" y="10012"/>
                      <a:pt x="208" y="10012"/>
                    </a:cubicBezTo>
                    <a:cubicBezTo>
                      <a:pt x="215" y="10012"/>
                      <a:pt x="223" y="10012"/>
                      <a:pt x="232" y="10011"/>
                    </a:cubicBezTo>
                    <a:cubicBezTo>
                      <a:pt x="646" y="9953"/>
                      <a:pt x="1058" y="9925"/>
                      <a:pt x="1467" y="9925"/>
                    </a:cubicBezTo>
                    <a:cubicBezTo>
                      <a:pt x="4714" y="9925"/>
                      <a:pt x="7734" y="11678"/>
                      <a:pt x="9867" y="14053"/>
                    </a:cubicBezTo>
                    <a:cubicBezTo>
                      <a:pt x="12299" y="17245"/>
                      <a:pt x="14426" y="20680"/>
                      <a:pt x="16129" y="24297"/>
                    </a:cubicBezTo>
                    <a:cubicBezTo>
                      <a:pt x="13545" y="21348"/>
                      <a:pt x="9472" y="19829"/>
                      <a:pt x="5612" y="19829"/>
                    </a:cubicBezTo>
                    <a:cubicBezTo>
                      <a:pt x="5460" y="19829"/>
                      <a:pt x="5216" y="20224"/>
                      <a:pt x="5460" y="20224"/>
                    </a:cubicBezTo>
                    <a:cubicBezTo>
                      <a:pt x="9928" y="20224"/>
                      <a:pt x="14730" y="22321"/>
                      <a:pt x="17040" y="26303"/>
                    </a:cubicBezTo>
                    <a:cubicBezTo>
                      <a:pt x="17770" y="28035"/>
                      <a:pt x="18408" y="29798"/>
                      <a:pt x="18925" y="31622"/>
                    </a:cubicBezTo>
                    <a:cubicBezTo>
                      <a:pt x="19350" y="33051"/>
                      <a:pt x="19746" y="34570"/>
                      <a:pt x="20050" y="36151"/>
                    </a:cubicBezTo>
                    <a:cubicBezTo>
                      <a:pt x="20080" y="36546"/>
                      <a:pt x="20110" y="36972"/>
                      <a:pt x="20202" y="37397"/>
                    </a:cubicBezTo>
                    <a:cubicBezTo>
                      <a:pt x="20202" y="37412"/>
                      <a:pt x="20209" y="37420"/>
                      <a:pt x="20221" y="37420"/>
                    </a:cubicBezTo>
                    <a:cubicBezTo>
                      <a:pt x="20232" y="37420"/>
                      <a:pt x="20247" y="37412"/>
                      <a:pt x="20262" y="37397"/>
                    </a:cubicBezTo>
                    <a:cubicBezTo>
                      <a:pt x="20384" y="38127"/>
                      <a:pt x="20445" y="38887"/>
                      <a:pt x="20536" y="39586"/>
                    </a:cubicBezTo>
                    <a:cubicBezTo>
                      <a:pt x="19229" y="36242"/>
                      <a:pt x="17466" y="32990"/>
                      <a:pt x="14518" y="30832"/>
                    </a:cubicBezTo>
                    <a:cubicBezTo>
                      <a:pt x="13575" y="30133"/>
                      <a:pt x="12299" y="29403"/>
                      <a:pt x="11083" y="29373"/>
                    </a:cubicBezTo>
                    <a:cubicBezTo>
                      <a:pt x="10931" y="29373"/>
                      <a:pt x="10688" y="29768"/>
                      <a:pt x="10840" y="29768"/>
                    </a:cubicBezTo>
                    <a:cubicBezTo>
                      <a:pt x="12056" y="29798"/>
                      <a:pt x="13271" y="30528"/>
                      <a:pt x="14214" y="31197"/>
                    </a:cubicBezTo>
                    <a:cubicBezTo>
                      <a:pt x="17405" y="33446"/>
                      <a:pt x="19229" y="37245"/>
                      <a:pt x="20506" y="40771"/>
                    </a:cubicBezTo>
                    <a:cubicBezTo>
                      <a:pt x="20506" y="40802"/>
                      <a:pt x="20536" y="40802"/>
                      <a:pt x="20566" y="40802"/>
                    </a:cubicBezTo>
                    <a:cubicBezTo>
                      <a:pt x="20597" y="41926"/>
                      <a:pt x="20536" y="43020"/>
                      <a:pt x="20384" y="44115"/>
                    </a:cubicBezTo>
                    <a:cubicBezTo>
                      <a:pt x="20374" y="44204"/>
                      <a:pt x="20407" y="44239"/>
                      <a:pt x="20455" y="44239"/>
                    </a:cubicBezTo>
                    <a:cubicBezTo>
                      <a:pt x="20554" y="44239"/>
                      <a:pt x="20718" y="44095"/>
                      <a:pt x="20718" y="43993"/>
                    </a:cubicBezTo>
                    <a:cubicBezTo>
                      <a:pt x="21113" y="41349"/>
                      <a:pt x="20870" y="38492"/>
                      <a:pt x="20354" y="35726"/>
                    </a:cubicBezTo>
                    <a:cubicBezTo>
                      <a:pt x="19958" y="31349"/>
                      <a:pt x="20688" y="26212"/>
                      <a:pt x="23788" y="23020"/>
                    </a:cubicBezTo>
                    <a:cubicBezTo>
                      <a:pt x="23834" y="22858"/>
                      <a:pt x="23863" y="22644"/>
                      <a:pt x="23767" y="22644"/>
                    </a:cubicBezTo>
                    <a:cubicBezTo>
                      <a:pt x="23737" y="22644"/>
                      <a:pt x="23695" y="22665"/>
                      <a:pt x="23636" y="22716"/>
                    </a:cubicBezTo>
                    <a:cubicBezTo>
                      <a:pt x="20870" y="25543"/>
                      <a:pt x="19837" y="29768"/>
                      <a:pt x="19837" y="33750"/>
                    </a:cubicBezTo>
                    <a:cubicBezTo>
                      <a:pt x="19654" y="32990"/>
                      <a:pt x="19472" y="32260"/>
                      <a:pt x="19290" y="31531"/>
                    </a:cubicBezTo>
                    <a:cubicBezTo>
                      <a:pt x="18743" y="29677"/>
                      <a:pt x="18104" y="27853"/>
                      <a:pt x="17344" y="26060"/>
                    </a:cubicBezTo>
                    <a:lnTo>
                      <a:pt x="17344" y="26029"/>
                    </a:lnTo>
                    <a:cubicBezTo>
                      <a:pt x="17344" y="25999"/>
                      <a:pt x="17314" y="25999"/>
                      <a:pt x="17314" y="25969"/>
                    </a:cubicBezTo>
                    <a:cubicBezTo>
                      <a:pt x="16554" y="24175"/>
                      <a:pt x="15703" y="22412"/>
                      <a:pt x="14761" y="20740"/>
                    </a:cubicBezTo>
                    <a:lnTo>
                      <a:pt x="14761" y="20710"/>
                    </a:lnTo>
                    <a:cubicBezTo>
                      <a:pt x="12815" y="17367"/>
                      <a:pt x="11934" y="12929"/>
                      <a:pt x="13393" y="9251"/>
                    </a:cubicBezTo>
                    <a:cubicBezTo>
                      <a:pt x="13439" y="9148"/>
                      <a:pt x="13416" y="9110"/>
                      <a:pt x="13368" y="9110"/>
                    </a:cubicBezTo>
                    <a:cubicBezTo>
                      <a:pt x="13288" y="9110"/>
                      <a:pt x="13138" y="9217"/>
                      <a:pt x="13119" y="9312"/>
                    </a:cubicBezTo>
                    <a:cubicBezTo>
                      <a:pt x="12056" y="12047"/>
                      <a:pt x="12207" y="15117"/>
                      <a:pt x="13089" y="17944"/>
                    </a:cubicBezTo>
                    <a:cubicBezTo>
                      <a:pt x="12603" y="17184"/>
                      <a:pt x="12086" y="16424"/>
                      <a:pt x="11569" y="15664"/>
                    </a:cubicBezTo>
                    <a:cubicBezTo>
                      <a:pt x="11569" y="15634"/>
                      <a:pt x="11569" y="15634"/>
                      <a:pt x="11539" y="15573"/>
                    </a:cubicBezTo>
                    <a:cubicBezTo>
                      <a:pt x="11113" y="14935"/>
                      <a:pt x="10657" y="14297"/>
                      <a:pt x="10110" y="13719"/>
                    </a:cubicBezTo>
                    <a:cubicBezTo>
                      <a:pt x="9138" y="12443"/>
                      <a:pt x="8104" y="11166"/>
                      <a:pt x="7040" y="9950"/>
                    </a:cubicBezTo>
                    <a:lnTo>
                      <a:pt x="7040" y="9920"/>
                    </a:lnTo>
                    <a:cubicBezTo>
                      <a:pt x="5004" y="7184"/>
                      <a:pt x="4092" y="3476"/>
                      <a:pt x="4882" y="132"/>
                    </a:cubicBezTo>
                    <a:cubicBezTo>
                      <a:pt x="4903" y="36"/>
                      <a:pt x="4873" y="0"/>
                      <a:pt x="4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22"/>
              <p:cNvSpPr/>
              <p:nvPr/>
            </p:nvSpPr>
            <p:spPr>
              <a:xfrm>
                <a:off x="13158000" y="1305488"/>
                <a:ext cx="25" cy="25"/>
              </a:xfrm>
              <a:custGeom>
                <a:rect b="b" l="l" r="r" t="t"/>
                <a:pathLst>
                  <a:path extrusionOk="0" h="1" w="1">
                    <a:moveTo>
                      <a:pt x="0" y="1"/>
                    </a:move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22"/>
              <p:cNvSpPr/>
              <p:nvPr/>
            </p:nvSpPr>
            <p:spPr>
              <a:xfrm>
                <a:off x="12995375" y="1240913"/>
                <a:ext cx="116275" cy="319925"/>
              </a:xfrm>
              <a:custGeom>
                <a:rect b="b" l="l" r="r" t="t"/>
                <a:pathLst>
                  <a:path extrusionOk="0" h="12797" w="4651">
                    <a:moveTo>
                      <a:pt x="4256" y="0"/>
                    </a:moveTo>
                    <a:cubicBezTo>
                      <a:pt x="1672" y="2918"/>
                      <a:pt x="92" y="6961"/>
                      <a:pt x="548" y="10821"/>
                    </a:cubicBezTo>
                    <a:lnTo>
                      <a:pt x="1429" y="12797"/>
                    </a:lnTo>
                    <a:cubicBezTo>
                      <a:pt x="0" y="8450"/>
                      <a:pt x="1642" y="3496"/>
                      <a:pt x="4651" y="152"/>
                    </a:cubicBezTo>
                    <a:lnTo>
                      <a:pt x="42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22"/>
              <p:cNvSpPr/>
              <p:nvPr/>
            </p:nvSpPr>
            <p:spPr>
              <a:xfrm>
                <a:off x="14046300" y="962388"/>
                <a:ext cx="145925" cy="123500"/>
              </a:xfrm>
              <a:custGeom>
                <a:rect b="b" l="l" r="r" t="t"/>
                <a:pathLst>
                  <a:path extrusionOk="0" h="4940" w="5837">
                    <a:moveTo>
                      <a:pt x="4727" y="0"/>
                    </a:moveTo>
                    <a:cubicBezTo>
                      <a:pt x="4023" y="0"/>
                      <a:pt x="2966" y="523"/>
                      <a:pt x="1976" y="1445"/>
                    </a:cubicBezTo>
                    <a:cubicBezTo>
                      <a:pt x="639" y="2722"/>
                      <a:pt x="1" y="4150"/>
                      <a:pt x="517" y="4728"/>
                    </a:cubicBezTo>
                    <a:cubicBezTo>
                      <a:pt x="661" y="4871"/>
                      <a:pt x="872" y="4940"/>
                      <a:pt x="1127" y="4940"/>
                    </a:cubicBezTo>
                    <a:cubicBezTo>
                      <a:pt x="1846" y="4940"/>
                      <a:pt x="2919" y="4401"/>
                      <a:pt x="3861" y="3482"/>
                    </a:cubicBezTo>
                    <a:cubicBezTo>
                      <a:pt x="5198" y="2205"/>
                      <a:pt x="5837" y="776"/>
                      <a:pt x="5320" y="199"/>
                    </a:cubicBezTo>
                    <a:cubicBezTo>
                      <a:pt x="5178" y="65"/>
                      <a:pt x="4974" y="0"/>
                      <a:pt x="47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22"/>
              <p:cNvSpPr/>
              <p:nvPr/>
            </p:nvSpPr>
            <p:spPr>
              <a:xfrm>
                <a:off x="13956650" y="860663"/>
                <a:ext cx="87400" cy="160975"/>
              </a:xfrm>
              <a:custGeom>
                <a:rect b="b" l="l" r="r" t="t"/>
                <a:pathLst>
                  <a:path extrusionOk="0" h="6439" w="3496">
                    <a:moveTo>
                      <a:pt x="1186" y="1"/>
                    </a:moveTo>
                    <a:cubicBezTo>
                      <a:pt x="1145" y="1"/>
                      <a:pt x="1104" y="5"/>
                      <a:pt x="1064" y="13"/>
                    </a:cubicBezTo>
                    <a:cubicBezTo>
                      <a:pt x="365" y="134"/>
                      <a:pt x="0" y="1715"/>
                      <a:pt x="395" y="3508"/>
                    </a:cubicBezTo>
                    <a:cubicBezTo>
                      <a:pt x="740" y="5204"/>
                      <a:pt x="1575" y="6438"/>
                      <a:pt x="2307" y="6438"/>
                    </a:cubicBezTo>
                    <a:cubicBezTo>
                      <a:pt x="2349" y="6438"/>
                      <a:pt x="2391" y="6434"/>
                      <a:pt x="2432" y="6426"/>
                    </a:cubicBezTo>
                    <a:cubicBezTo>
                      <a:pt x="3192" y="6274"/>
                      <a:pt x="3496" y="4693"/>
                      <a:pt x="3131" y="2931"/>
                    </a:cubicBezTo>
                    <a:cubicBezTo>
                      <a:pt x="2757" y="1261"/>
                      <a:pt x="1919" y="1"/>
                      <a:pt x="11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22"/>
              <p:cNvSpPr/>
              <p:nvPr/>
            </p:nvSpPr>
            <p:spPr>
              <a:xfrm>
                <a:off x="13751475" y="1100788"/>
                <a:ext cx="87400" cy="161625"/>
              </a:xfrm>
              <a:custGeom>
                <a:rect b="b" l="l" r="r" t="t"/>
                <a:pathLst>
                  <a:path extrusionOk="0" h="6465" w="3496">
                    <a:moveTo>
                      <a:pt x="1186" y="1"/>
                    </a:moveTo>
                    <a:cubicBezTo>
                      <a:pt x="1145" y="1"/>
                      <a:pt x="1104" y="5"/>
                      <a:pt x="1064" y="13"/>
                    </a:cubicBezTo>
                    <a:cubicBezTo>
                      <a:pt x="304" y="165"/>
                      <a:pt x="0" y="1745"/>
                      <a:pt x="395" y="3508"/>
                    </a:cubicBezTo>
                    <a:cubicBezTo>
                      <a:pt x="744" y="5222"/>
                      <a:pt x="1593" y="6464"/>
                      <a:pt x="2330" y="6464"/>
                    </a:cubicBezTo>
                    <a:cubicBezTo>
                      <a:pt x="2365" y="6464"/>
                      <a:pt x="2398" y="6462"/>
                      <a:pt x="2432" y="6456"/>
                    </a:cubicBezTo>
                    <a:cubicBezTo>
                      <a:pt x="3192" y="6304"/>
                      <a:pt x="3496" y="4693"/>
                      <a:pt x="3131" y="2961"/>
                    </a:cubicBezTo>
                    <a:cubicBezTo>
                      <a:pt x="2757" y="1263"/>
                      <a:pt x="1919" y="1"/>
                      <a:pt x="11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22"/>
              <p:cNvSpPr/>
              <p:nvPr/>
            </p:nvSpPr>
            <p:spPr>
              <a:xfrm>
                <a:off x="13572900" y="1170263"/>
                <a:ext cx="126925" cy="141300"/>
              </a:xfrm>
              <a:custGeom>
                <a:rect b="b" l="l" r="r" t="t"/>
                <a:pathLst>
                  <a:path extrusionOk="0" h="5652" w="5077">
                    <a:moveTo>
                      <a:pt x="1076" y="1"/>
                    </a:moveTo>
                    <a:cubicBezTo>
                      <a:pt x="921" y="1"/>
                      <a:pt x="783" y="39"/>
                      <a:pt x="669" y="121"/>
                    </a:cubicBezTo>
                    <a:cubicBezTo>
                      <a:pt x="0" y="577"/>
                      <a:pt x="304" y="2158"/>
                      <a:pt x="1368" y="3617"/>
                    </a:cubicBezTo>
                    <a:cubicBezTo>
                      <a:pt x="2216" y="4839"/>
                      <a:pt x="3290" y="5652"/>
                      <a:pt x="4000" y="5652"/>
                    </a:cubicBezTo>
                    <a:cubicBezTo>
                      <a:pt x="4155" y="5652"/>
                      <a:pt x="4293" y="5613"/>
                      <a:pt x="4408" y="5532"/>
                    </a:cubicBezTo>
                    <a:cubicBezTo>
                      <a:pt x="5076" y="5076"/>
                      <a:pt x="4712" y="3525"/>
                      <a:pt x="3708" y="2036"/>
                    </a:cubicBezTo>
                    <a:cubicBezTo>
                      <a:pt x="2860" y="814"/>
                      <a:pt x="1787" y="1"/>
                      <a:pt x="10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22"/>
              <p:cNvSpPr/>
              <p:nvPr/>
            </p:nvSpPr>
            <p:spPr>
              <a:xfrm>
                <a:off x="13477150" y="1451438"/>
                <a:ext cx="126150" cy="141300"/>
              </a:xfrm>
              <a:custGeom>
                <a:rect b="b" l="l" r="r" t="t"/>
                <a:pathLst>
                  <a:path extrusionOk="0" h="5652" w="5046">
                    <a:moveTo>
                      <a:pt x="1059" y="0"/>
                    </a:moveTo>
                    <a:cubicBezTo>
                      <a:pt x="901" y="0"/>
                      <a:pt x="758" y="39"/>
                      <a:pt x="639" y="121"/>
                    </a:cubicBezTo>
                    <a:cubicBezTo>
                      <a:pt x="0" y="546"/>
                      <a:pt x="335" y="2096"/>
                      <a:pt x="1368" y="3616"/>
                    </a:cubicBezTo>
                    <a:cubicBezTo>
                      <a:pt x="2216" y="4838"/>
                      <a:pt x="3290" y="5651"/>
                      <a:pt x="4000" y="5651"/>
                    </a:cubicBezTo>
                    <a:cubicBezTo>
                      <a:pt x="4155" y="5651"/>
                      <a:pt x="4293" y="5613"/>
                      <a:pt x="4408" y="5531"/>
                    </a:cubicBezTo>
                    <a:cubicBezTo>
                      <a:pt x="5046" y="5075"/>
                      <a:pt x="4712" y="3525"/>
                      <a:pt x="3678" y="2035"/>
                    </a:cubicBezTo>
                    <a:cubicBezTo>
                      <a:pt x="2855" y="813"/>
                      <a:pt x="1786" y="0"/>
                      <a:pt x="10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22"/>
              <p:cNvSpPr/>
              <p:nvPr/>
            </p:nvSpPr>
            <p:spPr>
              <a:xfrm>
                <a:off x="14032625" y="1156138"/>
                <a:ext cx="166450" cy="70025"/>
              </a:xfrm>
              <a:custGeom>
                <a:rect b="b" l="l" r="r" t="t"/>
                <a:pathLst>
                  <a:path extrusionOk="0" h="2801" w="6658">
                    <a:moveTo>
                      <a:pt x="2930" y="1"/>
                    </a:moveTo>
                    <a:cubicBezTo>
                      <a:pt x="1339" y="1"/>
                      <a:pt x="89" y="514"/>
                      <a:pt x="61" y="1203"/>
                    </a:cubicBezTo>
                    <a:cubicBezTo>
                      <a:pt x="1" y="1902"/>
                      <a:pt x="1429" y="2631"/>
                      <a:pt x="3253" y="2783"/>
                    </a:cubicBezTo>
                    <a:cubicBezTo>
                      <a:pt x="3424" y="2795"/>
                      <a:pt x="3593" y="2800"/>
                      <a:pt x="3758" y="2800"/>
                    </a:cubicBezTo>
                    <a:cubicBezTo>
                      <a:pt x="5349" y="2800"/>
                      <a:pt x="6599" y="2287"/>
                      <a:pt x="6627" y="1598"/>
                    </a:cubicBezTo>
                    <a:cubicBezTo>
                      <a:pt x="6657" y="838"/>
                      <a:pt x="5259" y="139"/>
                      <a:pt x="3435" y="17"/>
                    </a:cubicBezTo>
                    <a:cubicBezTo>
                      <a:pt x="3264" y="6"/>
                      <a:pt x="3095" y="1"/>
                      <a:pt x="29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22"/>
              <p:cNvSpPr/>
              <p:nvPr/>
            </p:nvSpPr>
            <p:spPr>
              <a:xfrm>
                <a:off x="13898125" y="1406663"/>
                <a:ext cx="167200" cy="71300"/>
              </a:xfrm>
              <a:custGeom>
                <a:rect b="b" l="l" r="r" t="t"/>
                <a:pathLst>
                  <a:path extrusionOk="0" h="2852" w="6688">
                    <a:moveTo>
                      <a:pt x="3844" y="0"/>
                    </a:moveTo>
                    <a:cubicBezTo>
                      <a:pt x="3642" y="0"/>
                      <a:pt x="3434" y="9"/>
                      <a:pt x="3222" y="27"/>
                    </a:cubicBezTo>
                    <a:cubicBezTo>
                      <a:pt x="1399" y="179"/>
                      <a:pt x="1" y="939"/>
                      <a:pt x="61" y="1699"/>
                    </a:cubicBezTo>
                    <a:cubicBezTo>
                      <a:pt x="115" y="2392"/>
                      <a:pt x="1290" y="2851"/>
                      <a:pt x="2809" y="2851"/>
                    </a:cubicBezTo>
                    <a:cubicBezTo>
                      <a:pt x="3022" y="2851"/>
                      <a:pt x="3241" y="2842"/>
                      <a:pt x="3466" y="2823"/>
                    </a:cubicBezTo>
                    <a:cubicBezTo>
                      <a:pt x="5289" y="2671"/>
                      <a:pt x="6688" y="1912"/>
                      <a:pt x="6596" y="1152"/>
                    </a:cubicBezTo>
                    <a:cubicBezTo>
                      <a:pt x="6543" y="481"/>
                      <a:pt x="5354" y="0"/>
                      <a:pt x="38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22"/>
              <p:cNvSpPr/>
              <p:nvPr/>
            </p:nvSpPr>
            <p:spPr>
              <a:xfrm>
                <a:off x="13771975" y="1635988"/>
                <a:ext cx="169475" cy="82725"/>
              </a:xfrm>
              <a:custGeom>
                <a:rect b="b" l="l" r="r" t="t"/>
                <a:pathLst>
                  <a:path extrusionOk="0" h="3309" w="6779">
                    <a:moveTo>
                      <a:pt x="4908" y="0"/>
                    </a:moveTo>
                    <a:cubicBezTo>
                      <a:pt x="4334" y="0"/>
                      <a:pt x="3656" y="100"/>
                      <a:pt x="2949" y="307"/>
                    </a:cubicBezTo>
                    <a:cubicBezTo>
                      <a:pt x="1217" y="885"/>
                      <a:pt x="1" y="1918"/>
                      <a:pt x="244" y="2617"/>
                    </a:cubicBezTo>
                    <a:cubicBezTo>
                      <a:pt x="389" y="3072"/>
                      <a:pt x="1013" y="3309"/>
                      <a:pt x="1869" y="3309"/>
                    </a:cubicBezTo>
                    <a:cubicBezTo>
                      <a:pt x="2443" y="3309"/>
                      <a:pt x="3122" y="3202"/>
                      <a:pt x="3831" y="2982"/>
                    </a:cubicBezTo>
                    <a:cubicBezTo>
                      <a:pt x="5563" y="2404"/>
                      <a:pt x="6779" y="1371"/>
                      <a:pt x="6536" y="641"/>
                    </a:cubicBezTo>
                    <a:cubicBezTo>
                      <a:pt x="6390" y="223"/>
                      <a:pt x="5765" y="0"/>
                      <a:pt x="49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22"/>
              <p:cNvSpPr/>
              <p:nvPr/>
            </p:nvSpPr>
            <p:spPr>
              <a:xfrm>
                <a:off x="13527350" y="939738"/>
                <a:ext cx="596175" cy="1105975"/>
              </a:xfrm>
              <a:custGeom>
                <a:rect b="b" l="l" r="r" t="t"/>
                <a:pathLst>
                  <a:path extrusionOk="0" h="44239" w="23847">
                    <a:moveTo>
                      <a:pt x="19012" y="0"/>
                    </a:moveTo>
                    <a:cubicBezTo>
                      <a:pt x="18961" y="0"/>
                      <a:pt x="18933" y="36"/>
                      <a:pt x="18965" y="132"/>
                    </a:cubicBezTo>
                    <a:cubicBezTo>
                      <a:pt x="19756" y="3476"/>
                      <a:pt x="18844" y="7184"/>
                      <a:pt x="16807" y="9920"/>
                    </a:cubicBezTo>
                    <a:lnTo>
                      <a:pt x="16807" y="9950"/>
                    </a:lnTo>
                    <a:cubicBezTo>
                      <a:pt x="15743" y="11166"/>
                      <a:pt x="14710" y="12443"/>
                      <a:pt x="13707" y="13719"/>
                    </a:cubicBezTo>
                    <a:cubicBezTo>
                      <a:pt x="13190" y="14297"/>
                      <a:pt x="12734" y="14935"/>
                      <a:pt x="12309" y="15573"/>
                    </a:cubicBezTo>
                    <a:cubicBezTo>
                      <a:pt x="12278" y="15634"/>
                      <a:pt x="12278" y="15634"/>
                      <a:pt x="12278" y="15664"/>
                    </a:cubicBezTo>
                    <a:cubicBezTo>
                      <a:pt x="11731" y="16424"/>
                      <a:pt x="11245" y="17184"/>
                      <a:pt x="10759" y="17944"/>
                    </a:cubicBezTo>
                    <a:cubicBezTo>
                      <a:pt x="11640" y="15117"/>
                      <a:pt x="11792" y="12047"/>
                      <a:pt x="10728" y="9312"/>
                    </a:cubicBezTo>
                    <a:cubicBezTo>
                      <a:pt x="10690" y="9217"/>
                      <a:pt x="10545" y="9110"/>
                      <a:pt x="10472" y="9110"/>
                    </a:cubicBezTo>
                    <a:cubicBezTo>
                      <a:pt x="10428" y="9110"/>
                      <a:pt x="10409" y="9148"/>
                      <a:pt x="10455" y="9251"/>
                    </a:cubicBezTo>
                    <a:cubicBezTo>
                      <a:pt x="11914" y="12929"/>
                      <a:pt x="11032" y="17367"/>
                      <a:pt x="9087" y="20710"/>
                    </a:cubicBezTo>
                    <a:lnTo>
                      <a:pt x="9087" y="20740"/>
                    </a:lnTo>
                    <a:cubicBezTo>
                      <a:pt x="8144" y="22412"/>
                      <a:pt x="7293" y="24175"/>
                      <a:pt x="6534" y="25969"/>
                    </a:cubicBezTo>
                    <a:cubicBezTo>
                      <a:pt x="6534" y="25999"/>
                      <a:pt x="6503" y="25999"/>
                      <a:pt x="6503" y="26029"/>
                    </a:cubicBezTo>
                    <a:lnTo>
                      <a:pt x="6503" y="26060"/>
                    </a:lnTo>
                    <a:cubicBezTo>
                      <a:pt x="5743" y="27853"/>
                      <a:pt x="5105" y="29677"/>
                      <a:pt x="4558" y="31531"/>
                    </a:cubicBezTo>
                    <a:cubicBezTo>
                      <a:pt x="4375" y="32260"/>
                      <a:pt x="4193" y="32990"/>
                      <a:pt x="4011" y="33750"/>
                    </a:cubicBezTo>
                    <a:cubicBezTo>
                      <a:pt x="4011" y="29768"/>
                      <a:pt x="2977" y="25543"/>
                      <a:pt x="211" y="22716"/>
                    </a:cubicBezTo>
                    <a:cubicBezTo>
                      <a:pt x="157" y="22662"/>
                      <a:pt x="117" y="22640"/>
                      <a:pt x="88" y="22640"/>
                    </a:cubicBezTo>
                    <a:cubicBezTo>
                      <a:pt x="0" y="22640"/>
                      <a:pt x="6" y="22838"/>
                      <a:pt x="29" y="23020"/>
                    </a:cubicBezTo>
                    <a:cubicBezTo>
                      <a:pt x="3160" y="26212"/>
                      <a:pt x="3889" y="31349"/>
                      <a:pt x="3494" y="35726"/>
                    </a:cubicBezTo>
                    <a:cubicBezTo>
                      <a:pt x="2977" y="38492"/>
                      <a:pt x="2734" y="41349"/>
                      <a:pt x="3129" y="43993"/>
                    </a:cubicBezTo>
                    <a:cubicBezTo>
                      <a:pt x="3129" y="44095"/>
                      <a:pt x="3294" y="44239"/>
                      <a:pt x="3393" y="44239"/>
                    </a:cubicBezTo>
                    <a:cubicBezTo>
                      <a:pt x="3441" y="44239"/>
                      <a:pt x="3474" y="44204"/>
                      <a:pt x="3464" y="44115"/>
                    </a:cubicBezTo>
                    <a:cubicBezTo>
                      <a:pt x="3312" y="43020"/>
                      <a:pt x="3220" y="41926"/>
                      <a:pt x="3281" y="40802"/>
                    </a:cubicBezTo>
                    <a:cubicBezTo>
                      <a:pt x="3312" y="40802"/>
                      <a:pt x="3342" y="40802"/>
                      <a:pt x="3342" y="40771"/>
                    </a:cubicBezTo>
                    <a:cubicBezTo>
                      <a:pt x="4588" y="37245"/>
                      <a:pt x="6412" y="33446"/>
                      <a:pt x="9603" y="31197"/>
                    </a:cubicBezTo>
                    <a:cubicBezTo>
                      <a:pt x="10576" y="30528"/>
                      <a:pt x="11792" y="29798"/>
                      <a:pt x="13008" y="29768"/>
                    </a:cubicBezTo>
                    <a:cubicBezTo>
                      <a:pt x="13160" y="29768"/>
                      <a:pt x="12917" y="29373"/>
                      <a:pt x="12765" y="29373"/>
                    </a:cubicBezTo>
                    <a:cubicBezTo>
                      <a:pt x="11549" y="29403"/>
                      <a:pt x="10272" y="30133"/>
                      <a:pt x="9300" y="30832"/>
                    </a:cubicBezTo>
                    <a:cubicBezTo>
                      <a:pt x="6382" y="32990"/>
                      <a:pt x="4588" y="36242"/>
                      <a:pt x="3312" y="39586"/>
                    </a:cubicBezTo>
                    <a:cubicBezTo>
                      <a:pt x="3372" y="38887"/>
                      <a:pt x="3464" y="38127"/>
                      <a:pt x="3585" y="37397"/>
                    </a:cubicBezTo>
                    <a:cubicBezTo>
                      <a:pt x="3600" y="37412"/>
                      <a:pt x="3616" y="37420"/>
                      <a:pt x="3627" y="37420"/>
                    </a:cubicBezTo>
                    <a:cubicBezTo>
                      <a:pt x="3638" y="37420"/>
                      <a:pt x="3646" y="37412"/>
                      <a:pt x="3646" y="37397"/>
                    </a:cubicBezTo>
                    <a:cubicBezTo>
                      <a:pt x="3737" y="36972"/>
                      <a:pt x="3768" y="36546"/>
                      <a:pt x="3798" y="36151"/>
                    </a:cubicBezTo>
                    <a:cubicBezTo>
                      <a:pt x="4102" y="34570"/>
                      <a:pt x="4497" y="33051"/>
                      <a:pt x="4892" y="31622"/>
                    </a:cubicBezTo>
                    <a:cubicBezTo>
                      <a:pt x="5439" y="29798"/>
                      <a:pt x="6078" y="28035"/>
                      <a:pt x="6807" y="26303"/>
                    </a:cubicBezTo>
                    <a:cubicBezTo>
                      <a:pt x="9117" y="22321"/>
                      <a:pt x="13920" y="20224"/>
                      <a:pt x="18388" y="20224"/>
                    </a:cubicBezTo>
                    <a:cubicBezTo>
                      <a:pt x="18631" y="20224"/>
                      <a:pt x="18388" y="19829"/>
                      <a:pt x="18236" y="19829"/>
                    </a:cubicBezTo>
                    <a:cubicBezTo>
                      <a:pt x="14376" y="19829"/>
                      <a:pt x="10303" y="21348"/>
                      <a:pt x="7719" y="24297"/>
                    </a:cubicBezTo>
                    <a:cubicBezTo>
                      <a:pt x="9421" y="20680"/>
                      <a:pt x="11549" y="17245"/>
                      <a:pt x="13980" y="14053"/>
                    </a:cubicBezTo>
                    <a:cubicBezTo>
                      <a:pt x="16113" y="11678"/>
                      <a:pt x="19133" y="9925"/>
                      <a:pt x="22359" y="9925"/>
                    </a:cubicBezTo>
                    <a:cubicBezTo>
                      <a:pt x="22765" y="9925"/>
                      <a:pt x="23174" y="9953"/>
                      <a:pt x="23586" y="10011"/>
                    </a:cubicBezTo>
                    <a:cubicBezTo>
                      <a:pt x="23595" y="10012"/>
                      <a:pt x="23604" y="10012"/>
                      <a:pt x="23612" y="10012"/>
                    </a:cubicBezTo>
                    <a:cubicBezTo>
                      <a:pt x="23847" y="10012"/>
                      <a:pt x="23670" y="9615"/>
                      <a:pt x="23494" y="9585"/>
                    </a:cubicBezTo>
                    <a:cubicBezTo>
                      <a:pt x="23074" y="9526"/>
                      <a:pt x="22655" y="9497"/>
                      <a:pt x="22241" y="9497"/>
                    </a:cubicBezTo>
                    <a:cubicBezTo>
                      <a:pt x="19903" y="9497"/>
                      <a:pt x="17689" y="10405"/>
                      <a:pt x="15804" y="11774"/>
                    </a:cubicBezTo>
                    <a:cubicBezTo>
                      <a:pt x="18175" y="8977"/>
                      <a:pt x="20668" y="6363"/>
                      <a:pt x="23373" y="3932"/>
                    </a:cubicBezTo>
                    <a:cubicBezTo>
                      <a:pt x="23480" y="3824"/>
                      <a:pt x="23280" y="3551"/>
                      <a:pt x="23127" y="3551"/>
                    </a:cubicBezTo>
                    <a:cubicBezTo>
                      <a:pt x="23106" y="3551"/>
                      <a:pt x="23087" y="3556"/>
                      <a:pt x="23069" y="3567"/>
                    </a:cubicBezTo>
                    <a:cubicBezTo>
                      <a:pt x="21427" y="5056"/>
                      <a:pt x="19847" y="6607"/>
                      <a:pt x="18327" y="8248"/>
                    </a:cubicBezTo>
                    <a:cubicBezTo>
                      <a:pt x="19543" y="5786"/>
                      <a:pt x="19908" y="2898"/>
                      <a:pt x="19300" y="223"/>
                    </a:cubicBezTo>
                    <a:cubicBezTo>
                      <a:pt x="19280" y="125"/>
                      <a:pt x="19106" y="0"/>
                      <a:pt x="190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22"/>
              <p:cNvSpPr/>
              <p:nvPr/>
            </p:nvSpPr>
            <p:spPr>
              <a:xfrm>
                <a:off x="13626075" y="1240913"/>
                <a:ext cx="116300" cy="319925"/>
              </a:xfrm>
              <a:custGeom>
                <a:rect b="b" l="l" r="r" t="t"/>
                <a:pathLst>
                  <a:path extrusionOk="0" h="12797" w="4652">
                    <a:moveTo>
                      <a:pt x="396" y="0"/>
                    </a:moveTo>
                    <a:lnTo>
                      <a:pt x="1" y="152"/>
                    </a:lnTo>
                    <a:cubicBezTo>
                      <a:pt x="3010" y="3496"/>
                      <a:pt x="4651" y="8450"/>
                      <a:pt x="3253" y="12797"/>
                    </a:cubicBezTo>
                    <a:lnTo>
                      <a:pt x="4104" y="10821"/>
                    </a:lnTo>
                    <a:cubicBezTo>
                      <a:pt x="4560" y="6961"/>
                      <a:pt x="2980" y="2918"/>
                      <a:pt x="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22"/>
              <p:cNvSpPr/>
              <p:nvPr/>
            </p:nvSpPr>
            <p:spPr>
              <a:xfrm>
                <a:off x="13310725" y="775763"/>
                <a:ext cx="282700" cy="628700"/>
              </a:xfrm>
              <a:custGeom>
                <a:rect b="b" l="l" r="r" t="t"/>
                <a:pathLst>
                  <a:path extrusionOk="0" h="25148" w="11308">
                    <a:moveTo>
                      <a:pt x="10934" y="0"/>
                    </a:moveTo>
                    <a:cubicBezTo>
                      <a:pt x="10876" y="0"/>
                      <a:pt x="10817" y="20"/>
                      <a:pt x="10761" y="65"/>
                    </a:cubicBezTo>
                    <a:cubicBezTo>
                      <a:pt x="1" y="8272"/>
                      <a:pt x="5168" y="24777"/>
                      <a:pt x="5229" y="24929"/>
                    </a:cubicBezTo>
                    <a:cubicBezTo>
                      <a:pt x="5255" y="25061"/>
                      <a:pt x="5374" y="25147"/>
                      <a:pt x="5504" y="25147"/>
                    </a:cubicBezTo>
                    <a:cubicBezTo>
                      <a:pt x="5524" y="25147"/>
                      <a:pt x="5543" y="25145"/>
                      <a:pt x="5563" y="25141"/>
                    </a:cubicBezTo>
                    <a:cubicBezTo>
                      <a:pt x="5745" y="25081"/>
                      <a:pt x="5837" y="24929"/>
                      <a:pt x="5776" y="24716"/>
                    </a:cubicBezTo>
                    <a:cubicBezTo>
                      <a:pt x="5745" y="24564"/>
                      <a:pt x="730" y="8515"/>
                      <a:pt x="11095" y="551"/>
                    </a:cubicBezTo>
                    <a:cubicBezTo>
                      <a:pt x="11247" y="491"/>
                      <a:pt x="11308" y="308"/>
                      <a:pt x="11186" y="156"/>
                    </a:cubicBezTo>
                    <a:cubicBezTo>
                      <a:pt x="11129" y="60"/>
                      <a:pt x="11034" y="0"/>
                      <a:pt x="109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22"/>
              <p:cNvSpPr/>
              <p:nvPr/>
            </p:nvSpPr>
            <p:spPr>
              <a:xfrm>
                <a:off x="13453600" y="1505363"/>
                <a:ext cx="0" cy="0"/>
              </a:xfrm>
              <a:custGeom>
                <a:rect b="b" l="l" r="r" t="t"/>
                <a:pathLst>
                  <a:path extrusionOk="0" fill="none" h="0" w="0">
                    <a:moveTo>
                      <a:pt x="0" y="0"/>
                    </a:moveTo>
                    <a:close/>
                  </a:path>
                </a:pathLst>
              </a:custGeom>
              <a:noFill/>
              <a:ln cap="rnd" cmpd="sng" w="144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22"/>
              <p:cNvSpPr/>
              <p:nvPr/>
            </p:nvSpPr>
            <p:spPr>
              <a:xfrm>
                <a:off x="13278825" y="643488"/>
                <a:ext cx="148200" cy="688000"/>
              </a:xfrm>
              <a:custGeom>
                <a:rect b="b" l="l" r="r" t="t"/>
                <a:pathLst>
                  <a:path extrusionOk="0" h="27520" w="5928">
                    <a:moveTo>
                      <a:pt x="334" y="1"/>
                    </a:moveTo>
                    <a:cubicBezTo>
                      <a:pt x="313" y="1"/>
                      <a:pt x="293" y="3"/>
                      <a:pt x="274" y="6"/>
                    </a:cubicBezTo>
                    <a:cubicBezTo>
                      <a:pt x="122" y="37"/>
                      <a:pt x="0" y="219"/>
                      <a:pt x="30" y="371"/>
                    </a:cubicBezTo>
                    <a:lnTo>
                      <a:pt x="5228" y="27271"/>
                    </a:lnTo>
                    <a:cubicBezTo>
                      <a:pt x="5283" y="27407"/>
                      <a:pt x="5435" y="27519"/>
                      <a:pt x="5575" y="27519"/>
                    </a:cubicBezTo>
                    <a:cubicBezTo>
                      <a:pt x="5591" y="27519"/>
                      <a:pt x="5607" y="27518"/>
                      <a:pt x="5623" y="27514"/>
                    </a:cubicBezTo>
                    <a:cubicBezTo>
                      <a:pt x="5806" y="27484"/>
                      <a:pt x="5927" y="27332"/>
                      <a:pt x="5836" y="27119"/>
                    </a:cubicBezTo>
                    <a:lnTo>
                      <a:pt x="638" y="219"/>
                    </a:lnTo>
                    <a:cubicBezTo>
                      <a:pt x="612" y="87"/>
                      <a:pt x="470" y="1"/>
                      <a:pt x="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22"/>
              <p:cNvSpPr/>
              <p:nvPr/>
            </p:nvSpPr>
            <p:spPr>
              <a:xfrm>
                <a:off x="13183075" y="569588"/>
                <a:ext cx="230250" cy="226125"/>
              </a:xfrm>
              <a:custGeom>
                <a:rect b="b" l="l" r="r" t="t"/>
                <a:pathLst>
                  <a:path extrusionOk="0" h="9045" w="9210">
                    <a:moveTo>
                      <a:pt x="5348" y="1"/>
                    </a:moveTo>
                    <a:cubicBezTo>
                      <a:pt x="4531" y="1"/>
                      <a:pt x="3698" y="747"/>
                      <a:pt x="3405" y="1868"/>
                    </a:cubicBezTo>
                    <a:cubicBezTo>
                      <a:pt x="2895" y="1528"/>
                      <a:pt x="2339" y="1360"/>
                      <a:pt x="1842" y="1360"/>
                    </a:cubicBezTo>
                    <a:cubicBezTo>
                      <a:pt x="1271" y="1360"/>
                      <a:pt x="777" y="1582"/>
                      <a:pt x="517" y="2020"/>
                    </a:cubicBezTo>
                    <a:cubicBezTo>
                      <a:pt x="0" y="2810"/>
                      <a:pt x="487" y="4026"/>
                      <a:pt x="1550" y="4695"/>
                    </a:cubicBezTo>
                    <a:cubicBezTo>
                      <a:pt x="517" y="5516"/>
                      <a:pt x="183" y="6762"/>
                      <a:pt x="790" y="7522"/>
                    </a:cubicBezTo>
                    <a:cubicBezTo>
                      <a:pt x="1059" y="7862"/>
                      <a:pt x="1487" y="8030"/>
                      <a:pt x="1968" y="8030"/>
                    </a:cubicBezTo>
                    <a:cubicBezTo>
                      <a:pt x="2519" y="8030"/>
                      <a:pt x="3142" y="7808"/>
                      <a:pt x="3678" y="7370"/>
                    </a:cubicBezTo>
                    <a:cubicBezTo>
                      <a:pt x="4054" y="8373"/>
                      <a:pt x="4864" y="9045"/>
                      <a:pt x="5631" y="9045"/>
                    </a:cubicBezTo>
                    <a:cubicBezTo>
                      <a:pt x="5794" y="9045"/>
                      <a:pt x="5955" y="9014"/>
                      <a:pt x="6110" y="8950"/>
                    </a:cubicBezTo>
                    <a:cubicBezTo>
                      <a:pt x="6991" y="8616"/>
                      <a:pt x="7326" y="7370"/>
                      <a:pt x="6870" y="6154"/>
                    </a:cubicBezTo>
                    <a:cubicBezTo>
                      <a:pt x="8207" y="6063"/>
                      <a:pt x="9210" y="5242"/>
                      <a:pt x="9149" y="4330"/>
                    </a:cubicBezTo>
                    <a:cubicBezTo>
                      <a:pt x="9120" y="3408"/>
                      <a:pt x="8041" y="2718"/>
                      <a:pt x="6798" y="2718"/>
                    </a:cubicBezTo>
                    <a:cubicBezTo>
                      <a:pt x="6771" y="2718"/>
                      <a:pt x="6744" y="2719"/>
                      <a:pt x="6718" y="2719"/>
                    </a:cubicBezTo>
                    <a:cubicBezTo>
                      <a:pt x="7052" y="1473"/>
                      <a:pt x="6596" y="257"/>
                      <a:pt x="5684" y="44"/>
                    </a:cubicBezTo>
                    <a:cubicBezTo>
                      <a:pt x="5573" y="15"/>
                      <a:pt x="5461" y="1"/>
                      <a:pt x="53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22"/>
              <p:cNvSpPr/>
              <p:nvPr/>
            </p:nvSpPr>
            <p:spPr>
              <a:xfrm>
                <a:off x="13264375" y="651963"/>
                <a:ext cx="67650" cy="64675"/>
              </a:xfrm>
              <a:custGeom>
                <a:rect b="b" l="l" r="r" t="t"/>
                <a:pathLst>
                  <a:path extrusionOk="0" h="2587" w="2706">
                    <a:moveTo>
                      <a:pt x="1302" y="1"/>
                    </a:moveTo>
                    <a:cubicBezTo>
                      <a:pt x="1284" y="1"/>
                      <a:pt x="1265" y="1"/>
                      <a:pt x="1247" y="2"/>
                    </a:cubicBezTo>
                    <a:cubicBezTo>
                      <a:pt x="578" y="32"/>
                      <a:pt x="1" y="640"/>
                      <a:pt x="31" y="1370"/>
                    </a:cubicBezTo>
                    <a:cubicBezTo>
                      <a:pt x="90" y="2050"/>
                      <a:pt x="668" y="2587"/>
                      <a:pt x="1343" y="2587"/>
                    </a:cubicBezTo>
                    <a:cubicBezTo>
                      <a:pt x="1362" y="2587"/>
                      <a:pt x="1380" y="2586"/>
                      <a:pt x="1399" y="2585"/>
                    </a:cubicBezTo>
                    <a:cubicBezTo>
                      <a:pt x="2128" y="2555"/>
                      <a:pt x="2706" y="1947"/>
                      <a:pt x="2615" y="1218"/>
                    </a:cubicBezTo>
                    <a:cubicBezTo>
                      <a:pt x="2585" y="566"/>
                      <a:pt x="2007" y="1"/>
                      <a:pt x="13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22"/>
              <p:cNvSpPr/>
              <p:nvPr/>
            </p:nvSpPr>
            <p:spPr>
              <a:xfrm>
                <a:off x="13484750" y="694038"/>
                <a:ext cx="194550" cy="187725"/>
              </a:xfrm>
              <a:custGeom>
                <a:rect b="b" l="l" r="r" t="t"/>
                <a:pathLst>
                  <a:path extrusionOk="0" h="7509" w="7782">
                    <a:moveTo>
                      <a:pt x="3485" y="1"/>
                    </a:moveTo>
                    <a:cubicBezTo>
                      <a:pt x="3418" y="1"/>
                      <a:pt x="3350" y="7"/>
                      <a:pt x="3283" y="21"/>
                    </a:cubicBezTo>
                    <a:cubicBezTo>
                      <a:pt x="2523" y="173"/>
                      <a:pt x="2067" y="1176"/>
                      <a:pt x="2250" y="2240"/>
                    </a:cubicBezTo>
                    <a:cubicBezTo>
                      <a:pt x="2125" y="2222"/>
                      <a:pt x="2001" y="2213"/>
                      <a:pt x="1881" y="2213"/>
                    </a:cubicBezTo>
                    <a:cubicBezTo>
                      <a:pt x="976" y="2213"/>
                      <a:pt x="229" y="2701"/>
                      <a:pt x="122" y="3425"/>
                    </a:cubicBezTo>
                    <a:cubicBezTo>
                      <a:pt x="0" y="4185"/>
                      <a:pt x="791" y="4945"/>
                      <a:pt x="1915" y="5036"/>
                    </a:cubicBezTo>
                    <a:cubicBezTo>
                      <a:pt x="1459" y="6039"/>
                      <a:pt x="1642" y="7103"/>
                      <a:pt x="2371" y="7407"/>
                    </a:cubicBezTo>
                    <a:cubicBezTo>
                      <a:pt x="2515" y="7476"/>
                      <a:pt x="2670" y="7509"/>
                      <a:pt x="2830" y="7509"/>
                    </a:cubicBezTo>
                    <a:cubicBezTo>
                      <a:pt x="3448" y="7509"/>
                      <a:pt x="4137" y="7019"/>
                      <a:pt x="4499" y="6222"/>
                    </a:cubicBezTo>
                    <a:cubicBezTo>
                      <a:pt x="4962" y="6649"/>
                      <a:pt x="5520" y="6879"/>
                      <a:pt x="6006" y="6879"/>
                    </a:cubicBezTo>
                    <a:cubicBezTo>
                      <a:pt x="6349" y="6879"/>
                      <a:pt x="6656" y="6764"/>
                      <a:pt x="6870" y="6526"/>
                    </a:cubicBezTo>
                    <a:cubicBezTo>
                      <a:pt x="7417" y="5948"/>
                      <a:pt x="7174" y="4884"/>
                      <a:pt x="6383" y="4185"/>
                    </a:cubicBezTo>
                    <a:cubicBezTo>
                      <a:pt x="7326" y="3638"/>
                      <a:pt x="7782" y="2665"/>
                      <a:pt x="7417" y="1966"/>
                    </a:cubicBezTo>
                    <a:cubicBezTo>
                      <a:pt x="7182" y="1568"/>
                      <a:pt x="6710" y="1353"/>
                      <a:pt x="6168" y="1353"/>
                    </a:cubicBezTo>
                    <a:cubicBezTo>
                      <a:pt x="5799" y="1353"/>
                      <a:pt x="5397" y="1453"/>
                      <a:pt x="5016" y="1662"/>
                    </a:cubicBezTo>
                    <a:cubicBezTo>
                      <a:pt x="4849" y="693"/>
                      <a:pt x="4178" y="1"/>
                      <a:pt x="34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22"/>
              <p:cNvSpPr/>
              <p:nvPr/>
            </p:nvSpPr>
            <p:spPr>
              <a:xfrm>
                <a:off x="13556925" y="760863"/>
                <a:ext cx="57775" cy="53350"/>
              </a:xfrm>
              <a:custGeom>
                <a:rect b="b" l="l" r="r" t="t"/>
                <a:pathLst>
                  <a:path extrusionOk="0" h="2134" w="2311">
                    <a:moveTo>
                      <a:pt x="1155" y="1"/>
                    </a:moveTo>
                    <a:cubicBezTo>
                      <a:pt x="1085" y="1"/>
                      <a:pt x="1014" y="8"/>
                      <a:pt x="943" y="23"/>
                    </a:cubicBezTo>
                    <a:cubicBezTo>
                      <a:pt x="396" y="144"/>
                      <a:pt x="1" y="691"/>
                      <a:pt x="122" y="1269"/>
                    </a:cubicBezTo>
                    <a:cubicBezTo>
                      <a:pt x="232" y="1787"/>
                      <a:pt x="683" y="2134"/>
                      <a:pt x="1192" y="2134"/>
                    </a:cubicBezTo>
                    <a:cubicBezTo>
                      <a:pt x="1250" y="2134"/>
                      <a:pt x="1309" y="2129"/>
                      <a:pt x="1369" y="2120"/>
                    </a:cubicBezTo>
                    <a:cubicBezTo>
                      <a:pt x="1946" y="1998"/>
                      <a:pt x="2311" y="1421"/>
                      <a:pt x="2220" y="843"/>
                    </a:cubicBezTo>
                    <a:cubicBezTo>
                      <a:pt x="2113" y="364"/>
                      <a:pt x="1656" y="1"/>
                      <a:pt x="1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22"/>
              <p:cNvSpPr/>
              <p:nvPr/>
            </p:nvSpPr>
            <p:spPr>
              <a:xfrm>
                <a:off x="13034900" y="1265613"/>
                <a:ext cx="722675" cy="644900"/>
              </a:xfrm>
              <a:custGeom>
                <a:rect b="b" l="l" r="r" t="t"/>
                <a:pathLst>
                  <a:path extrusionOk="0" h="25796" w="28907">
                    <a:moveTo>
                      <a:pt x="14454" y="1"/>
                    </a:moveTo>
                    <a:cubicBezTo>
                      <a:pt x="10767" y="1"/>
                      <a:pt x="7108" y="1578"/>
                      <a:pt x="4559" y="4636"/>
                    </a:cubicBezTo>
                    <a:cubicBezTo>
                      <a:pt x="0" y="10107"/>
                      <a:pt x="699" y="18253"/>
                      <a:pt x="6170" y="22812"/>
                    </a:cubicBezTo>
                    <a:cubicBezTo>
                      <a:pt x="8565" y="24819"/>
                      <a:pt x="11485" y="25795"/>
                      <a:pt x="14394" y="25795"/>
                    </a:cubicBezTo>
                    <a:cubicBezTo>
                      <a:pt x="18094" y="25795"/>
                      <a:pt x="21778" y="24217"/>
                      <a:pt x="24347" y="21171"/>
                    </a:cubicBezTo>
                    <a:cubicBezTo>
                      <a:pt x="28906" y="15700"/>
                      <a:pt x="28177" y="7554"/>
                      <a:pt x="22706" y="2994"/>
                    </a:cubicBezTo>
                    <a:cubicBezTo>
                      <a:pt x="20292" y="983"/>
                      <a:pt x="17364" y="1"/>
                      <a:pt x="144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22"/>
              <p:cNvSpPr/>
              <p:nvPr/>
            </p:nvSpPr>
            <p:spPr>
              <a:xfrm>
                <a:off x="12979425" y="1255138"/>
                <a:ext cx="718100" cy="644075"/>
              </a:xfrm>
              <a:custGeom>
                <a:rect b="b" l="l" r="r" t="t"/>
                <a:pathLst>
                  <a:path extrusionOk="0" h="25763" w="28724">
                    <a:moveTo>
                      <a:pt x="14366" y="1"/>
                    </a:moveTo>
                    <a:cubicBezTo>
                      <a:pt x="13164" y="1"/>
                      <a:pt x="11942" y="170"/>
                      <a:pt x="10730" y="526"/>
                    </a:cubicBezTo>
                    <a:cubicBezTo>
                      <a:pt x="3921" y="2562"/>
                      <a:pt x="0" y="9705"/>
                      <a:pt x="2006" y="16544"/>
                    </a:cubicBezTo>
                    <a:cubicBezTo>
                      <a:pt x="3682" y="22120"/>
                      <a:pt x="8833" y="25762"/>
                      <a:pt x="14398" y="25762"/>
                    </a:cubicBezTo>
                    <a:cubicBezTo>
                      <a:pt x="15598" y="25762"/>
                      <a:pt x="16817" y="25593"/>
                      <a:pt x="18025" y="25237"/>
                    </a:cubicBezTo>
                    <a:cubicBezTo>
                      <a:pt x="24803" y="23231"/>
                      <a:pt x="28724" y="16088"/>
                      <a:pt x="26718" y="9249"/>
                    </a:cubicBezTo>
                    <a:cubicBezTo>
                      <a:pt x="25068" y="3648"/>
                      <a:pt x="19940" y="1"/>
                      <a:pt x="143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22"/>
              <p:cNvSpPr/>
              <p:nvPr/>
            </p:nvSpPr>
            <p:spPr>
              <a:xfrm>
                <a:off x="13382150" y="918138"/>
                <a:ext cx="400500" cy="752900"/>
              </a:xfrm>
              <a:custGeom>
                <a:rect b="b" l="l" r="r" t="t"/>
                <a:pathLst>
                  <a:path extrusionOk="0" h="30116" w="16020">
                    <a:moveTo>
                      <a:pt x="15659" y="0"/>
                    </a:moveTo>
                    <a:cubicBezTo>
                      <a:pt x="15616" y="0"/>
                      <a:pt x="15572" y="8"/>
                      <a:pt x="15533" y="24"/>
                    </a:cubicBezTo>
                    <a:cubicBezTo>
                      <a:pt x="1" y="7288"/>
                      <a:pt x="335" y="29599"/>
                      <a:pt x="335" y="29811"/>
                    </a:cubicBezTo>
                    <a:cubicBezTo>
                      <a:pt x="396" y="30024"/>
                      <a:pt x="487" y="30115"/>
                      <a:pt x="700" y="30115"/>
                    </a:cubicBezTo>
                    <a:cubicBezTo>
                      <a:pt x="882" y="30115"/>
                      <a:pt x="1004" y="29963"/>
                      <a:pt x="1004" y="29811"/>
                    </a:cubicBezTo>
                    <a:cubicBezTo>
                      <a:pt x="1004" y="29599"/>
                      <a:pt x="639" y="7714"/>
                      <a:pt x="15807" y="601"/>
                    </a:cubicBezTo>
                    <a:cubicBezTo>
                      <a:pt x="15959" y="540"/>
                      <a:pt x="16019" y="328"/>
                      <a:pt x="15959" y="176"/>
                    </a:cubicBezTo>
                    <a:cubicBezTo>
                      <a:pt x="15914" y="63"/>
                      <a:pt x="15785" y="0"/>
                      <a:pt x="156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22"/>
              <p:cNvSpPr/>
              <p:nvPr/>
            </p:nvSpPr>
            <p:spPr>
              <a:xfrm>
                <a:off x="13679275" y="963913"/>
                <a:ext cx="177075" cy="93850"/>
              </a:xfrm>
              <a:custGeom>
                <a:rect b="b" l="l" r="r" t="t"/>
                <a:pathLst>
                  <a:path extrusionOk="0" h="3754" w="7083">
                    <a:moveTo>
                      <a:pt x="2335" y="0"/>
                    </a:moveTo>
                    <a:cubicBezTo>
                      <a:pt x="1268" y="0"/>
                      <a:pt x="459" y="353"/>
                      <a:pt x="274" y="928"/>
                    </a:cubicBezTo>
                    <a:cubicBezTo>
                      <a:pt x="1" y="1840"/>
                      <a:pt x="1308" y="2995"/>
                      <a:pt x="3101" y="3481"/>
                    </a:cubicBezTo>
                    <a:cubicBezTo>
                      <a:pt x="3717" y="3666"/>
                      <a:pt x="4309" y="3754"/>
                      <a:pt x="4833" y="3754"/>
                    </a:cubicBezTo>
                    <a:cubicBezTo>
                      <a:pt x="5860" y="3754"/>
                      <a:pt x="6628" y="3417"/>
                      <a:pt x="6809" y="2813"/>
                    </a:cubicBezTo>
                    <a:cubicBezTo>
                      <a:pt x="7083" y="1901"/>
                      <a:pt x="5776" y="746"/>
                      <a:pt x="4013" y="260"/>
                    </a:cubicBezTo>
                    <a:cubicBezTo>
                      <a:pt x="3421" y="82"/>
                      <a:pt x="2848" y="0"/>
                      <a:pt x="2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22"/>
              <p:cNvSpPr/>
              <p:nvPr/>
            </p:nvSpPr>
            <p:spPr>
              <a:xfrm>
                <a:off x="13732475" y="867413"/>
                <a:ext cx="177075" cy="94550"/>
              </a:xfrm>
              <a:custGeom>
                <a:rect b="b" l="l" r="r" t="t"/>
                <a:pathLst>
                  <a:path extrusionOk="0" h="3782" w="7083">
                    <a:moveTo>
                      <a:pt x="4890" y="1"/>
                    </a:moveTo>
                    <a:cubicBezTo>
                      <a:pt x="4322" y="1"/>
                      <a:pt x="3674" y="106"/>
                      <a:pt x="3009" y="320"/>
                    </a:cubicBezTo>
                    <a:cubicBezTo>
                      <a:pt x="1216" y="898"/>
                      <a:pt x="0" y="2053"/>
                      <a:pt x="304" y="2934"/>
                    </a:cubicBezTo>
                    <a:cubicBezTo>
                      <a:pt x="496" y="3491"/>
                      <a:pt x="1234" y="3781"/>
                      <a:pt x="2204" y="3781"/>
                    </a:cubicBezTo>
                    <a:cubicBezTo>
                      <a:pt x="2769" y="3781"/>
                      <a:pt x="3413" y="3683"/>
                      <a:pt x="4073" y="3481"/>
                    </a:cubicBezTo>
                    <a:cubicBezTo>
                      <a:pt x="5867" y="2904"/>
                      <a:pt x="7082" y="1718"/>
                      <a:pt x="6779" y="898"/>
                    </a:cubicBezTo>
                    <a:cubicBezTo>
                      <a:pt x="6587" y="305"/>
                      <a:pt x="5854" y="1"/>
                      <a:pt x="48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22"/>
              <p:cNvSpPr/>
              <p:nvPr/>
            </p:nvSpPr>
            <p:spPr>
              <a:xfrm>
                <a:off x="13598725" y="857763"/>
                <a:ext cx="112500" cy="160475"/>
              </a:xfrm>
              <a:custGeom>
                <a:rect b="b" l="l" r="r" t="t"/>
                <a:pathLst>
                  <a:path extrusionOk="0" h="6419" w="4500">
                    <a:moveTo>
                      <a:pt x="3151" y="0"/>
                    </a:moveTo>
                    <a:cubicBezTo>
                      <a:pt x="2313" y="0"/>
                      <a:pt x="1285" y="1074"/>
                      <a:pt x="700" y="2591"/>
                    </a:cubicBezTo>
                    <a:cubicBezTo>
                      <a:pt x="1" y="4354"/>
                      <a:pt x="122" y="6025"/>
                      <a:pt x="1004" y="6360"/>
                    </a:cubicBezTo>
                    <a:cubicBezTo>
                      <a:pt x="1105" y="6399"/>
                      <a:pt x="1211" y="6418"/>
                      <a:pt x="1323" y="6418"/>
                    </a:cubicBezTo>
                    <a:cubicBezTo>
                      <a:pt x="2149" y="6418"/>
                      <a:pt x="3211" y="5360"/>
                      <a:pt x="3800" y="3806"/>
                    </a:cubicBezTo>
                    <a:cubicBezTo>
                      <a:pt x="4499" y="2074"/>
                      <a:pt x="4378" y="402"/>
                      <a:pt x="3496" y="68"/>
                    </a:cubicBezTo>
                    <a:cubicBezTo>
                      <a:pt x="3386" y="22"/>
                      <a:pt x="3270" y="0"/>
                      <a:pt x="31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22"/>
              <p:cNvSpPr/>
              <p:nvPr/>
            </p:nvSpPr>
            <p:spPr>
              <a:xfrm>
                <a:off x="13576700" y="1047113"/>
                <a:ext cx="171000" cy="83650"/>
              </a:xfrm>
              <a:custGeom>
                <a:rect b="b" l="l" r="r" t="t"/>
                <a:pathLst>
                  <a:path extrusionOk="0" h="3346" w="6840">
                    <a:moveTo>
                      <a:pt x="3516" y="1"/>
                    </a:moveTo>
                    <a:cubicBezTo>
                      <a:pt x="3479" y="1"/>
                      <a:pt x="3442" y="1"/>
                      <a:pt x="3404" y="1"/>
                    </a:cubicBezTo>
                    <a:cubicBezTo>
                      <a:pt x="1520" y="32"/>
                      <a:pt x="0" y="853"/>
                      <a:pt x="61" y="1764"/>
                    </a:cubicBezTo>
                    <a:cubicBezTo>
                      <a:pt x="61" y="2657"/>
                      <a:pt x="1547" y="3346"/>
                      <a:pt x="3349" y="3346"/>
                    </a:cubicBezTo>
                    <a:cubicBezTo>
                      <a:pt x="3388" y="3346"/>
                      <a:pt x="3426" y="3346"/>
                      <a:pt x="3465" y="3345"/>
                    </a:cubicBezTo>
                    <a:cubicBezTo>
                      <a:pt x="5380" y="3315"/>
                      <a:pt x="6839" y="2555"/>
                      <a:pt x="6809" y="1612"/>
                    </a:cubicBezTo>
                    <a:cubicBezTo>
                      <a:pt x="6809" y="719"/>
                      <a:pt x="5320" y="1"/>
                      <a:pt x="35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22"/>
              <p:cNvSpPr/>
              <p:nvPr/>
            </p:nvSpPr>
            <p:spPr>
              <a:xfrm>
                <a:off x="13487775" y="967313"/>
                <a:ext cx="91225" cy="169550"/>
              </a:xfrm>
              <a:custGeom>
                <a:rect b="b" l="l" r="r" t="t"/>
                <a:pathLst>
                  <a:path extrusionOk="0" h="6782" w="3649">
                    <a:moveTo>
                      <a:pt x="2042" y="0"/>
                    </a:moveTo>
                    <a:cubicBezTo>
                      <a:pt x="1150" y="0"/>
                      <a:pt x="302" y="1408"/>
                      <a:pt x="153" y="3224"/>
                    </a:cubicBezTo>
                    <a:cubicBezTo>
                      <a:pt x="1" y="5139"/>
                      <a:pt x="639" y="6689"/>
                      <a:pt x="1551" y="6780"/>
                    </a:cubicBezTo>
                    <a:cubicBezTo>
                      <a:pt x="1570" y="6781"/>
                      <a:pt x="1589" y="6782"/>
                      <a:pt x="1607" y="6782"/>
                    </a:cubicBezTo>
                    <a:cubicBezTo>
                      <a:pt x="2499" y="6782"/>
                      <a:pt x="3348" y="5374"/>
                      <a:pt x="3496" y="3528"/>
                    </a:cubicBezTo>
                    <a:cubicBezTo>
                      <a:pt x="3648" y="1674"/>
                      <a:pt x="3040" y="93"/>
                      <a:pt x="2098" y="2"/>
                    </a:cubicBezTo>
                    <a:cubicBezTo>
                      <a:pt x="2079" y="1"/>
                      <a:pt x="2061" y="0"/>
                      <a:pt x="20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22"/>
              <p:cNvSpPr/>
              <p:nvPr/>
            </p:nvSpPr>
            <p:spPr>
              <a:xfrm>
                <a:off x="13491575" y="1166063"/>
                <a:ext cx="175575" cy="90300"/>
              </a:xfrm>
              <a:custGeom>
                <a:rect b="b" l="l" r="r" t="t"/>
                <a:pathLst>
                  <a:path extrusionOk="0" h="3612" w="7023">
                    <a:moveTo>
                      <a:pt x="4630" y="1"/>
                    </a:moveTo>
                    <a:cubicBezTo>
                      <a:pt x="4157" y="1"/>
                      <a:pt x="3637" y="64"/>
                      <a:pt x="3101" y="198"/>
                    </a:cubicBezTo>
                    <a:cubicBezTo>
                      <a:pt x="1277" y="654"/>
                      <a:pt x="1" y="1718"/>
                      <a:pt x="214" y="2630"/>
                    </a:cubicBezTo>
                    <a:cubicBezTo>
                      <a:pt x="387" y="3236"/>
                      <a:pt x="1271" y="3611"/>
                      <a:pt x="2426" y="3611"/>
                    </a:cubicBezTo>
                    <a:cubicBezTo>
                      <a:pt x="2890" y="3611"/>
                      <a:pt x="3399" y="3551"/>
                      <a:pt x="3922" y="3420"/>
                    </a:cubicBezTo>
                    <a:cubicBezTo>
                      <a:pt x="5746" y="2964"/>
                      <a:pt x="7022" y="1900"/>
                      <a:pt x="6809" y="988"/>
                    </a:cubicBezTo>
                    <a:cubicBezTo>
                      <a:pt x="6638" y="366"/>
                      <a:pt x="5769" y="1"/>
                      <a:pt x="46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22"/>
              <p:cNvSpPr/>
              <p:nvPr/>
            </p:nvSpPr>
            <p:spPr>
              <a:xfrm>
                <a:off x="13396600" y="1119138"/>
                <a:ext cx="95775" cy="168325"/>
              </a:xfrm>
              <a:custGeom>
                <a:rect b="b" l="l" r="r" t="t"/>
                <a:pathLst>
                  <a:path extrusionOk="0" h="6733" w="3831">
                    <a:moveTo>
                      <a:pt x="1543" y="1"/>
                    </a:moveTo>
                    <a:cubicBezTo>
                      <a:pt x="1505" y="1"/>
                      <a:pt x="1467" y="3"/>
                      <a:pt x="1429" y="8"/>
                    </a:cubicBezTo>
                    <a:cubicBezTo>
                      <a:pt x="517" y="160"/>
                      <a:pt x="0" y="1771"/>
                      <a:pt x="274" y="3625"/>
                    </a:cubicBezTo>
                    <a:cubicBezTo>
                      <a:pt x="507" y="5375"/>
                      <a:pt x="1412" y="6733"/>
                      <a:pt x="2290" y="6733"/>
                    </a:cubicBezTo>
                    <a:cubicBezTo>
                      <a:pt x="2328" y="6733"/>
                      <a:pt x="2365" y="6730"/>
                      <a:pt x="2402" y="6725"/>
                    </a:cubicBezTo>
                    <a:cubicBezTo>
                      <a:pt x="3314" y="6574"/>
                      <a:pt x="3830" y="4993"/>
                      <a:pt x="3557" y="3139"/>
                    </a:cubicBezTo>
                    <a:cubicBezTo>
                      <a:pt x="3353" y="1332"/>
                      <a:pt x="2423" y="1"/>
                      <a:pt x="15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22"/>
              <p:cNvSpPr/>
              <p:nvPr/>
            </p:nvSpPr>
            <p:spPr>
              <a:xfrm>
                <a:off x="13430800" y="1299588"/>
                <a:ext cx="174025" cy="104925"/>
              </a:xfrm>
              <a:custGeom>
                <a:rect b="b" l="l" r="r" t="t"/>
                <a:pathLst>
                  <a:path extrusionOk="0" h="4197" w="6961">
                    <a:moveTo>
                      <a:pt x="5038" y="1"/>
                    </a:moveTo>
                    <a:cubicBezTo>
                      <a:pt x="4368" y="1"/>
                      <a:pt x="3555" y="191"/>
                      <a:pt x="2736" y="571"/>
                    </a:cubicBezTo>
                    <a:cubicBezTo>
                      <a:pt x="1034" y="1392"/>
                      <a:pt x="0" y="2699"/>
                      <a:pt x="365" y="3550"/>
                    </a:cubicBezTo>
                    <a:cubicBezTo>
                      <a:pt x="586" y="3976"/>
                      <a:pt x="1141" y="4197"/>
                      <a:pt x="1862" y="4197"/>
                    </a:cubicBezTo>
                    <a:cubicBezTo>
                      <a:pt x="2532" y="4197"/>
                      <a:pt x="3345" y="4006"/>
                      <a:pt x="4164" y="3611"/>
                    </a:cubicBezTo>
                    <a:cubicBezTo>
                      <a:pt x="5897" y="2821"/>
                      <a:pt x="6961" y="1483"/>
                      <a:pt x="6535" y="663"/>
                    </a:cubicBezTo>
                    <a:cubicBezTo>
                      <a:pt x="6315" y="221"/>
                      <a:pt x="5759" y="1"/>
                      <a:pt x="50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22"/>
              <p:cNvSpPr/>
              <p:nvPr/>
            </p:nvSpPr>
            <p:spPr>
              <a:xfrm>
                <a:off x="13329725" y="1289138"/>
                <a:ext cx="109450" cy="162725"/>
              </a:xfrm>
              <a:custGeom>
                <a:rect b="b" l="l" r="r" t="t"/>
                <a:pathLst>
                  <a:path extrusionOk="0" h="6509" w="4378">
                    <a:moveTo>
                      <a:pt x="1339" y="0"/>
                    </a:moveTo>
                    <a:cubicBezTo>
                      <a:pt x="1244" y="0"/>
                      <a:pt x="1152" y="16"/>
                      <a:pt x="1064" y="47"/>
                    </a:cubicBezTo>
                    <a:cubicBezTo>
                      <a:pt x="213" y="351"/>
                      <a:pt x="1" y="2023"/>
                      <a:pt x="608" y="3816"/>
                    </a:cubicBezTo>
                    <a:cubicBezTo>
                      <a:pt x="1151" y="5417"/>
                      <a:pt x="2178" y="6509"/>
                      <a:pt x="3019" y="6509"/>
                    </a:cubicBezTo>
                    <a:cubicBezTo>
                      <a:pt x="3120" y="6509"/>
                      <a:pt x="3219" y="6493"/>
                      <a:pt x="3314" y="6461"/>
                    </a:cubicBezTo>
                    <a:cubicBezTo>
                      <a:pt x="4195" y="6157"/>
                      <a:pt x="4378" y="4485"/>
                      <a:pt x="3770" y="2722"/>
                    </a:cubicBezTo>
                    <a:cubicBezTo>
                      <a:pt x="3197" y="1141"/>
                      <a:pt x="2161" y="0"/>
                      <a:pt x="13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22"/>
              <p:cNvSpPr/>
              <p:nvPr/>
            </p:nvSpPr>
            <p:spPr>
              <a:xfrm>
                <a:off x="13398875" y="1457038"/>
                <a:ext cx="169475" cy="114125"/>
              </a:xfrm>
              <a:custGeom>
                <a:rect b="b" l="l" r="r" t="t"/>
                <a:pathLst>
                  <a:path extrusionOk="0" h="4565" w="6779">
                    <a:moveTo>
                      <a:pt x="5113" y="0"/>
                    </a:moveTo>
                    <a:cubicBezTo>
                      <a:pt x="4386" y="0"/>
                      <a:pt x="3445" y="296"/>
                      <a:pt x="2523" y="869"/>
                    </a:cubicBezTo>
                    <a:cubicBezTo>
                      <a:pt x="912" y="1811"/>
                      <a:pt x="1" y="3240"/>
                      <a:pt x="517" y="4061"/>
                    </a:cubicBezTo>
                    <a:cubicBezTo>
                      <a:pt x="726" y="4399"/>
                      <a:pt x="1151" y="4565"/>
                      <a:pt x="1696" y="4565"/>
                    </a:cubicBezTo>
                    <a:cubicBezTo>
                      <a:pt x="2424" y="4565"/>
                      <a:pt x="3365" y="4269"/>
                      <a:pt x="4286" y="3696"/>
                    </a:cubicBezTo>
                    <a:cubicBezTo>
                      <a:pt x="5867" y="2723"/>
                      <a:pt x="6779" y="1264"/>
                      <a:pt x="6292" y="504"/>
                    </a:cubicBezTo>
                    <a:cubicBezTo>
                      <a:pt x="6084" y="166"/>
                      <a:pt x="5659" y="0"/>
                      <a:pt x="51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22"/>
              <p:cNvSpPr/>
              <p:nvPr/>
            </p:nvSpPr>
            <p:spPr>
              <a:xfrm>
                <a:off x="13297050" y="1468813"/>
                <a:ext cx="114775" cy="157450"/>
              </a:xfrm>
              <a:custGeom>
                <a:rect b="b" l="l" r="r" t="t"/>
                <a:pathLst>
                  <a:path extrusionOk="0" h="6298" w="4591">
                    <a:moveTo>
                      <a:pt x="1209" y="0"/>
                    </a:moveTo>
                    <a:cubicBezTo>
                      <a:pt x="1070" y="0"/>
                      <a:pt x="939" y="31"/>
                      <a:pt x="821" y="94"/>
                    </a:cubicBezTo>
                    <a:cubicBezTo>
                      <a:pt x="1" y="489"/>
                      <a:pt x="1" y="2222"/>
                      <a:pt x="791" y="3894"/>
                    </a:cubicBezTo>
                    <a:cubicBezTo>
                      <a:pt x="1463" y="5316"/>
                      <a:pt x="2531" y="6298"/>
                      <a:pt x="3340" y="6298"/>
                    </a:cubicBezTo>
                    <a:cubicBezTo>
                      <a:pt x="3482" y="6298"/>
                      <a:pt x="3617" y="6267"/>
                      <a:pt x="3739" y="6204"/>
                    </a:cubicBezTo>
                    <a:cubicBezTo>
                      <a:pt x="4590" y="5778"/>
                      <a:pt x="4590" y="4076"/>
                      <a:pt x="3800" y="2404"/>
                    </a:cubicBezTo>
                    <a:cubicBezTo>
                      <a:pt x="3076" y="982"/>
                      <a:pt x="2000" y="0"/>
                      <a:pt x="12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22"/>
              <p:cNvSpPr/>
              <p:nvPr/>
            </p:nvSpPr>
            <p:spPr>
              <a:xfrm>
                <a:off x="13050850" y="831938"/>
                <a:ext cx="430125" cy="732700"/>
              </a:xfrm>
              <a:custGeom>
                <a:rect b="b" l="l" r="r" t="t"/>
                <a:pathLst>
                  <a:path extrusionOk="0" h="29308" w="17205">
                    <a:moveTo>
                      <a:pt x="344" y="1"/>
                    </a:moveTo>
                    <a:cubicBezTo>
                      <a:pt x="225" y="1"/>
                      <a:pt x="127" y="79"/>
                      <a:pt x="61" y="189"/>
                    </a:cubicBezTo>
                    <a:cubicBezTo>
                      <a:pt x="0" y="371"/>
                      <a:pt x="61" y="523"/>
                      <a:pt x="213" y="584"/>
                    </a:cubicBezTo>
                    <a:cubicBezTo>
                      <a:pt x="15776" y="6906"/>
                      <a:pt x="16566" y="28791"/>
                      <a:pt x="16566" y="29004"/>
                    </a:cubicBezTo>
                    <a:cubicBezTo>
                      <a:pt x="16566" y="29156"/>
                      <a:pt x="16718" y="29308"/>
                      <a:pt x="16870" y="29308"/>
                    </a:cubicBezTo>
                    <a:cubicBezTo>
                      <a:pt x="17022" y="29308"/>
                      <a:pt x="17174" y="29156"/>
                      <a:pt x="17204" y="28974"/>
                    </a:cubicBezTo>
                    <a:cubicBezTo>
                      <a:pt x="17204" y="28761"/>
                      <a:pt x="16353" y="6481"/>
                      <a:pt x="487" y="37"/>
                    </a:cubicBezTo>
                    <a:cubicBezTo>
                      <a:pt x="436" y="12"/>
                      <a:pt x="389" y="1"/>
                      <a:pt x="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22"/>
              <p:cNvSpPr/>
              <p:nvPr/>
            </p:nvSpPr>
            <p:spPr>
              <a:xfrm>
                <a:off x="12982450" y="877388"/>
                <a:ext cx="175575" cy="95600"/>
              </a:xfrm>
              <a:custGeom>
                <a:rect b="b" l="l" r="r" t="t"/>
                <a:pathLst>
                  <a:path extrusionOk="0" h="3824" w="7023">
                    <a:moveTo>
                      <a:pt x="4891" y="1"/>
                    </a:moveTo>
                    <a:cubicBezTo>
                      <a:pt x="4309" y="1"/>
                      <a:pt x="3638" y="113"/>
                      <a:pt x="2949" y="347"/>
                    </a:cubicBezTo>
                    <a:cubicBezTo>
                      <a:pt x="1186" y="955"/>
                      <a:pt x="1" y="2110"/>
                      <a:pt x="305" y="2991"/>
                    </a:cubicBezTo>
                    <a:cubicBezTo>
                      <a:pt x="492" y="3534"/>
                      <a:pt x="1198" y="3823"/>
                      <a:pt x="2132" y="3823"/>
                    </a:cubicBezTo>
                    <a:cubicBezTo>
                      <a:pt x="2714" y="3823"/>
                      <a:pt x="3385" y="3711"/>
                      <a:pt x="4074" y="3477"/>
                    </a:cubicBezTo>
                    <a:cubicBezTo>
                      <a:pt x="5837" y="2869"/>
                      <a:pt x="7022" y="1714"/>
                      <a:pt x="6718" y="833"/>
                    </a:cubicBezTo>
                    <a:cubicBezTo>
                      <a:pt x="6531" y="290"/>
                      <a:pt x="5825" y="1"/>
                      <a:pt x="4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22"/>
              <p:cNvSpPr/>
              <p:nvPr/>
            </p:nvSpPr>
            <p:spPr>
              <a:xfrm>
                <a:off x="12923175" y="783963"/>
                <a:ext cx="176325" cy="93225"/>
              </a:xfrm>
              <a:custGeom>
                <a:rect b="b" l="l" r="r" t="t"/>
                <a:pathLst>
                  <a:path extrusionOk="0" h="3729" w="7053">
                    <a:moveTo>
                      <a:pt x="2348" y="0"/>
                    </a:moveTo>
                    <a:cubicBezTo>
                      <a:pt x="1257" y="0"/>
                      <a:pt x="433" y="355"/>
                      <a:pt x="244" y="983"/>
                    </a:cubicBezTo>
                    <a:cubicBezTo>
                      <a:pt x="1" y="1895"/>
                      <a:pt x="1308" y="3020"/>
                      <a:pt x="3101" y="3506"/>
                    </a:cubicBezTo>
                    <a:cubicBezTo>
                      <a:pt x="3668" y="3657"/>
                      <a:pt x="4214" y="3729"/>
                      <a:pt x="4705" y="3729"/>
                    </a:cubicBezTo>
                    <a:cubicBezTo>
                      <a:pt x="5797" y="3729"/>
                      <a:pt x="6621" y="3375"/>
                      <a:pt x="6810" y="2746"/>
                    </a:cubicBezTo>
                    <a:cubicBezTo>
                      <a:pt x="7053" y="1834"/>
                      <a:pt x="5776" y="740"/>
                      <a:pt x="3952" y="223"/>
                    </a:cubicBezTo>
                    <a:cubicBezTo>
                      <a:pt x="3386" y="72"/>
                      <a:pt x="2840" y="0"/>
                      <a:pt x="23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22"/>
              <p:cNvSpPr/>
              <p:nvPr/>
            </p:nvSpPr>
            <p:spPr>
              <a:xfrm>
                <a:off x="13122275" y="766963"/>
                <a:ext cx="114000" cy="158875"/>
              </a:xfrm>
              <a:custGeom>
                <a:rect b="b" l="l" r="r" t="t"/>
                <a:pathLst>
                  <a:path extrusionOk="0" h="6355" w="4560">
                    <a:moveTo>
                      <a:pt x="1234" y="0"/>
                    </a:moveTo>
                    <a:cubicBezTo>
                      <a:pt x="1100" y="0"/>
                      <a:pt x="971" y="27"/>
                      <a:pt x="852" y="83"/>
                    </a:cubicBezTo>
                    <a:cubicBezTo>
                      <a:pt x="31" y="447"/>
                      <a:pt x="1" y="2180"/>
                      <a:pt x="760" y="3882"/>
                    </a:cubicBezTo>
                    <a:cubicBezTo>
                      <a:pt x="1446" y="5359"/>
                      <a:pt x="2498" y="6355"/>
                      <a:pt x="3320" y="6355"/>
                    </a:cubicBezTo>
                    <a:cubicBezTo>
                      <a:pt x="3445" y="6355"/>
                      <a:pt x="3566" y="6332"/>
                      <a:pt x="3678" y="6283"/>
                    </a:cubicBezTo>
                    <a:cubicBezTo>
                      <a:pt x="4499" y="5888"/>
                      <a:pt x="4560" y="4186"/>
                      <a:pt x="3800" y="2484"/>
                    </a:cubicBezTo>
                    <a:cubicBezTo>
                      <a:pt x="3095" y="995"/>
                      <a:pt x="2053" y="0"/>
                      <a:pt x="12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22"/>
              <p:cNvSpPr/>
              <p:nvPr/>
            </p:nvSpPr>
            <p:spPr>
              <a:xfrm>
                <a:off x="13092650" y="955863"/>
                <a:ext cx="171750" cy="83725"/>
              </a:xfrm>
              <a:custGeom>
                <a:rect b="b" l="l" r="r" t="t"/>
                <a:pathLst>
                  <a:path extrusionOk="0" h="3349" w="6870">
                    <a:moveTo>
                      <a:pt x="3605" y="0"/>
                    </a:moveTo>
                    <a:cubicBezTo>
                      <a:pt x="3529" y="0"/>
                      <a:pt x="3452" y="2"/>
                      <a:pt x="3374" y="4"/>
                    </a:cubicBezTo>
                    <a:cubicBezTo>
                      <a:pt x="1520" y="34"/>
                      <a:pt x="0" y="855"/>
                      <a:pt x="31" y="1797"/>
                    </a:cubicBezTo>
                    <a:cubicBezTo>
                      <a:pt x="60" y="2689"/>
                      <a:pt x="1573" y="3349"/>
                      <a:pt x="3374" y="3349"/>
                    </a:cubicBezTo>
                    <a:cubicBezTo>
                      <a:pt x="3415" y="3349"/>
                      <a:pt x="3455" y="3348"/>
                      <a:pt x="3496" y="3348"/>
                    </a:cubicBezTo>
                    <a:cubicBezTo>
                      <a:pt x="5350" y="3317"/>
                      <a:pt x="6870" y="2527"/>
                      <a:pt x="6839" y="1554"/>
                    </a:cubicBezTo>
                    <a:cubicBezTo>
                      <a:pt x="6810" y="679"/>
                      <a:pt x="5410" y="0"/>
                      <a:pt x="36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22"/>
              <p:cNvSpPr/>
              <p:nvPr/>
            </p:nvSpPr>
            <p:spPr>
              <a:xfrm>
                <a:off x="13259050" y="870663"/>
                <a:ext cx="95775" cy="168325"/>
              </a:xfrm>
              <a:custGeom>
                <a:rect b="b" l="l" r="r" t="t"/>
                <a:pathLst>
                  <a:path extrusionOk="0" h="6733" w="3831">
                    <a:moveTo>
                      <a:pt x="1571" y="0"/>
                    </a:moveTo>
                    <a:cubicBezTo>
                      <a:pt x="1534" y="0"/>
                      <a:pt x="1497" y="3"/>
                      <a:pt x="1460" y="8"/>
                    </a:cubicBezTo>
                    <a:cubicBezTo>
                      <a:pt x="517" y="99"/>
                      <a:pt x="1" y="1710"/>
                      <a:pt x="244" y="3564"/>
                    </a:cubicBezTo>
                    <a:cubicBezTo>
                      <a:pt x="507" y="5344"/>
                      <a:pt x="1386" y="6732"/>
                      <a:pt x="2263" y="6732"/>
                    </a:cubicBezTo>
                    <a:cubicBezTo>
                      <a:pt x="2299" y="6732"/>
                      <a:pt x="2335" y="6730"/>
                      <a:pt x="2372" y="6725"/>
                    </a:cubicBezTo>
                    <a:cubicBezTo>
                      <a:pt x="3284" y="6604"/>
                      <a:pt x="3831" y="4962"/>
                      <a:pt x="3587" y="3138"/>
                    </a:cubicBezTo>
                    <a:cubicBezTo>
                      <a:pt x="3354" y="1360"/>
                      <a:pt x="2449" y="0"/>
                      <a:pt x="1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22"/>
              <p:cNvSpPr/>
              <p:nvPr/>
            </p:nvSpPr>
            <p:spPr>
              <a:xfrm>
                <a:off x="13180800" y="1071663"/>
                <a:ext cx="175550" cy="87750"/>
              </a:xfrm>
              <a:custGeom>
                <a:rect b="b" l="l" r="r" t="t"/>
                <a:pathLst>
                  <a:path extrusionOk="0" h="3510" w="7022">
                    <a:moveTo>
                      <a:pt x="2622" y="0"/>
                    </a:moveTo>
                    <a:cubicBezTo>
                      <a:pt x="1340" y="0"/>
                      <a:pt x="346" y="414"/>
                      <a:pt x="182" y="1117"/>
                    </a:cubicBezTo>
                    <a:cubicBezTo>
                      <a:pt x="0" y="1998"/>
                      <a:pt x="1368" y="3001"/>
                      <a:pt x="3192" y="3396"/>
                    </a:cubicBezTo>
                    <a:cubicBezTo>
                      <a:pt x="3610" y="3473"/>
                      <a:pt x="4019" y="3510"/>
                      <a:pt x="4403" y="3510"/>
                    </a:cubicBezTo>
                    <a:cubicBezTo>
                      <a:pt x="5692" y="3510"/>
                      <a:pt x="6699" y="3096"/>
                      <a:pt x="6839" y="2393"/>
                    </a:cubicBezTo>
                    <a:cubicBezTo>
                      <a:pt x="7021" y="1482"/>
                      <a:pt x="5654" y="478"/>
                      <a:pt x="3830" y="114"/>
                    </a:cubicBezTo>
                    <a:cubicBezTo>
                      <a:pt x="3411" y="37"/>
                      <a:pt x="3004" y="0"/>
                      <a:pt x="26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22"/>
              <p:cNvSpPr/>
              <p:nvPr/>
            </p:nvSpPr>
            <p:spPr>
              <a:xfrm>
                <a:off x="13357850" y="1015888"/>
                <a:ext cx="91200" cy="168925"/>
              </a:xfrm>
              <a:custGeom>
                <a:rect b="b" l="l" r="r" t="t"/>
                <a:pathLst>
                  <a:path extrusionOk="0" h="6757" w="3648">
                    <a:moveTo>
                      <a:pt x="2041" y="0"/>
                    </a:moveTo>
                    <a:cubicBezTo>
                      <a:pt x="1105" y="0"/>
                      <a:pt x="300" y="1427"/>
                      <a:pt x="152" y="3226"/>
                    </a:cubicBezTo>
                    <a:cubicBezTo>
                      <a:pt x="0" y="5080"/>
                      <a:pt x="608" y="6691"/>
                      <a:pt x="1520" y="6752"/>
                    </a:cubicBezTo>
                    <a:cubicBezTo>
                      <a:pt x="1547" y="6755"/>
                      <a:pt x="1574" y="6756"/>
                      <a:pt x="1601" y="6756"/>
                    </a:cubicBezTo>
                    <a:cubicBezTo>
                      <a:pt x="2482" y="6756"/>
                      <a:pt x="3289" y="5329"/>
                      <a:pt x="3496" y="3530"/>
                    </a:cubicBezTo>
                    <a:cubicBezTo>
                      <a:pt x="3648" y="1676"/>
                      <a:pt x="3040" y="65"/>
                      <a:pt x="2128" y="4"/>
                    </a:cubicBezTo>
                    <a:cubicBezTo>
                      <a:pt x="2099" y="2"/>
                      <a:pt x="2070" y="0"/>
                      <a:pt x="20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22"/>
              <p:cNvSpPr/>
              <p:nvPr/>
            </p:nvSpPr>
            <p:spPr>
              <a:xfrm>
                <a:off x="13249950" y="1201638"/>
                <a:ext cx="174775" cy="101425"/>
              </a:xfrm>
              <a:custGeom>
                <a:rect b="b" l="l" r="r" t="t"/>
                <a:pathLst>
                  <a:path extrusionOk="0" h="4057" w="6991">
                    <a:moveTo>
                      <a:pt x="2001" y="1"/>
                    </a:moveTo>
                    <a:cubicBezTo>
                      <a:pt x="1191" y="1"/>
                      <a:pt x="583" y="256"/>
                      <a:pt x="395" y="751"/>
                    </a:cubicBezTo>
                    <a:cubicBezTo>
                      <a:pt x="0" y="1602"/>
                      <a:pt x="1155" y="2878"/>
                      <a:pt x="2888" y="3577"/>
                    </a:cubicBezTo>
                    <a:cubicBezTo>
                      <a:pt x="3668" y="3900"/>
                      <a:pt x="4430" y="4056"/>
                      <a:pt x="5067" y="4056"/>
                    </a:cubicBezTo>
                    <a:cubicBezTo>
                      <a:pt x="5868" y="4056"/>
                      <a:pt x="6470" y="3809"/>
                      <a:pt x="6657" y="3334"/>
                    </a:cubicBezTo>
                    <a:cubicBezTo>
                      <a:pt x="6991" y="2453"/>
                      <a:pt x="5897" y="1207"/>
                      <a:pt x="4164" y="477"/>
                    </a:cubicBezTo>
                    <a:cubicBezTo>
                      <a:pt x="3390" y="157"/>
                      <a:pt x="2634" y="1"/>
                      <a:pt x="20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22"/>
              <p:cNvSpPr/>
              <p:nvPr/>
            </p:nvSpPr>
            <p:spPr>
              <a:xfrm>
                <a:off x="13418625" y="1182213"/>
                <a:ext cx="106425" cy="164350"/>
              </a:xfrm>
              <a:custGeom>
                <a:rect b="b" l="l" r="r" t="t"/>
                <a:pathLst>
                  <a:path extrusionOk="0" h="6574" w="4257">
                    <a:moveTo>
                      <a:pt x="2820" y="1"/>
                    </a:moveTo>
                    <a:cubicBezTo>
                      <a:pt x="1986" y="1"/>
                      <a:pt x="1014" y="1177"/>
                      <a:pt x="518" y="2804"/>
                    </a:cubicBezTo>
                    <a:cubicBezTo>
                      <a:pt x="1" y="4598"/>
                      <a:pt x="305" y="6269"/>
                      <a:pt x="1156" y="6543"/>
                    </a:cubicBezTo>
                    <a:cubicBezTo>
                      <a:pt x="1230" y="6563"/>
                      <a:pt x="1306" y="6573"/>
                      <a:pt x="1383" y="6573"/>
                    </a:cubicBezTo>
                    <a:cubicBezTo>
                      <a:pt x="2231" y="6573"/>
                      <a:pt x="3264" y="5390"/>
                      <a:pt x="3709" y="3747"/>
                    </a:cubicBezTo>
                    <a:cubicBezTo>
                      <a:pt x="4256" y="1984"/>
                      <a:pt x="3922" y="312"/>
                      <a:pt x="3071" y="38"/>
                    </a:cubicBezTo>
                    <a:cubicBezTo>
                      <a:pt x="2989" y="13"/>
                      <a:pt x="2905" y="1"/>
                      <a:pt x="28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22"/>
              <p:cNvSpPr/>
              <p:nvPr/>
            </p:nvSpPr>
            <p:spPr>
              <a:xfrm>
                <a:off x="13294000" y="1356738"/>
                <a:ext cx="171000" cy="110600"/>
              </a:xfrm>
              <a:custGeom>
                <a:rect b="b" l="l" r="r" t="t"/>
                <a:pathLst>
                  <a:path extrusionOk="0" h="4424" w="6840">
                    <a:moveTo>
                      <a:pt x="1772" y="1"/>
                    </a:moveTo>
                    <a:cubicBezTo>
                      <a:pt x="1137" y="1"/>
                      <a:pt x="642" y="191"/>
                      <a:pt x="427" y="565"/>
                    </a:cubicBezTo>
                    <a:cubicBezTo>
                      <a:pt x="1" y="1416"/>
                      <a:pt x="974" y="2784"/>
                      <a:pt x="2615" y="3696"/>
                    </a:cubicBezTo>
                    <a:cubicBezTo>
                      <a:pt x="3486" y="4180"/>
                      <a:pt x="4374" y="4424"/>
                      <a:pt x="5080" y="4424"/>
                    </a:cubicBezTo>
                    <a:cubicBezTo>
                      <a:pt x="5703" y="4424"/>
                      <a:pt x="6184" y="4233"/>
                      <a:pt x="6384" y="3848"/>
                    </a:cubicBezTo>
                    <a:cubicBezTo>
                      <a:pt x="6840" y="3057"/>
                      <a:pt x="5837" y="1629"/>
                      <a:pt x="4226" y="717"/>
                    </a:cubicBezTo>
                    <a:cubicBezTo>
                      <a:pt x="3361" y="237"/>
                      <a:pt x="2480" y="1"/>
                      <a:pt x="17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22"/>
              <p:cNvSpPr/>
              <p:nvPr/>
            </p:nvSpPr>
            <p:spPr>
              <a:xfrm>
                <a:off x="13455100" y="1359263"/>
                <a:ext cx="113250" cy="159000"/>
              </a:xfrm>
              <a:custGeom>
                <a:rect b="b" l="l" r="r" t="t"/>
                <a:pathLst>
                  <a:path extrusionOk="0" h="6360" w="4530">
                    <a:moveTo>
                      <a:pt x="3235" y="0"/>
                    </a:moveTo>
                    <a:cubicBezTo>
                      <a:pt x="2397" y="0"/>
                      <a:pt x="1367" y="1046"/>
                      <a:pt x="730" y="2531"/>
                    </a:cubicBezTo>
                    <a:cubicBezTo>
                      <a:pt x="1" y="4263"/>
                      <a:pt x="122" y="5935"/>
                      <a:pt x="974" y="6300"/>
                    </a:cubicBezTo>
                    <a:cubicBezTo>
                      <a:pt x="1073" y="6340"/>
                      <a:pt x="1179" y="6360"/>
                      <a:pt x="1291" y="6360"/>
                    </a:cubicBezTo>
                    <a:cubicBezTo>
                      <a:pt x="2102" y="6360"/>
                      <a:pt x="3186" y="5330"/>
                      <a:pt x="3800" y="3808"/>
                    </a:cubicBezTo>
                    <a:cubicBezTo>
                      <a:pt x="4530" y="2075"/>
                      <a:pt x="4408" y="403"/>
                      <a:pt x="3588" y="69"/>
                    </a:cubicBezTo>
                    <a:cubicBezTo>
                      <a:pt x="3475" y="22"/>
                      <a:pt x="3357" y="0"/>
                      <a:pt x="32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22"/>
              <p:cNvSpPr/>
              <p:nvPr/>
            </p:nvSpPr>
            <p:spPr>
              <a:xfrm>
                <a:off x="12968775" y="1347288"/>
                <a:ext cx="560825" cy="560825"/>
              </a:xfrm>
              <a:custGeom>
                <a:rect b="b" l="l" r="r" t="t"/>
                <a:pathLst>
                  <a:path extrusionOk="0" h="22433" w="22433">
                    <a:moveTo>
                      <a:pt x="11217" y="1"/>
                    </a:moveTo>
                    <a:cubicBezTo>
                      <a:pt x="5016" y="1"/>
                      <a:pt x="1" y="5016"/>
                      <a:pt x="1" y="11217"/>
                    </a:cubicBezTo>
                    <a:cubicBezTo>
                      <a:pt x="1" y="17417"/>
                      <a:pt x="5016" y="22433"/>
                      <a:pt x="11217" y="22433"/>
                    </a:cubicBezTo>
                    <a:cubicBezTo>
                      <a:pt x="17417" y="22433"/>
                      <a:pt x="22433" y="17417"/>
                      <a:pt x="22433" y="11217"/>
                    </a:cubicBezTo>
                    <a:cubicBezTo>
                      <a:pt x="22433" y="5016"/>
                      <a:pt x="17417" y="1"/>
                      <a:pt x="112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22"/>
              <p:cNvSpPr/>
              <p:nvPr/>
            </p:nvSpPr>
            <p:spPr>
              <a:xfrm>
                <a:off x="13381400" y="1335138"/>
                <a:ext cx="505350" cy="505350"/>
              </a:xfrm>
              <a:custGeom>
                <a:rect b="b" l="l" r="r" t="t"/>
                <a:pathLst>
                  <a:path extrusionOk="0" h="20214" w="20214">
                    <a:moveTo>
                      <a:pt x="10092" y="0"/>
                    </a:moveTo>
                    <a:cubicBezTo>
                      <a:pt x="4529" y="0"/>
                      <a:pt x="0" y="4529"/>
                      <a:pt x="0" y="10092"/>
                    </a:cubicBezTo>
                    <a:cubicBezTo>
                      <a:pt x="0" y="15685"/>
                      <a:pt x="4529" y="20213"/>
                      <a:pt x="10092" y="20213"/>
                    </a:cubicBezTo>
                    <a:cubicBezTo>
                      <a:pt x="15685" y="20213"/>
                      <a:pt x="20214" y="15685"/>
                      <a:pt x="20214" y="10092"/>
                    </a:cubicBezTo>
                    <a:cubicBezTo>
                      <a:pt x="20214" y="4529"/>
                      <a:pt x="15685" y="31"/>
                      <a:pt x="100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22"/>
              <p:cNvSpPr/>
              <p:nvPr/>
            </p:nvSpPr>
            <p:spPr>
              <a:xfrm>
                <a:off x="12480175" y="1071888"/>
                <a:ext cx="1683925" cy="1124225"/>
              </a:xfrm>
              <a:custGeom>
                <a:rect b="b" l="l" r="r" t="t"/>
                <a:pathLst>
                  <a:path extrusionOk="0" h="44969" w="67357">
                    <a:moveTo>
                      <a:pt x="36784" y="0"/>
                    </a:moveTo>
                    <a:cubicBezTo>
                      <a:pt x="35306" y="0"/>
                      <a:pt x="33802" y="211"/>
                      <a:pt x="32311" y="652"/>
                    </a:cubicBezTo>
                    <a:cubicBezTo>
                      <a:pt x="29210" y="1564"/>
                      <a:pt x="26596" y="3387"/>
                      <a:pt x="24651" y="5728"/>
                    </a:cubicBezTo>
                    <a:cubicBezTo>
                      <a:pt x="24144" y="5678"/>
                      <a:pt x="23636" y="5654"/>
                      <a:pt x="23128" y="5654"/>
                    </a:cubicBezTo>
                    <a:cubicBezTo>
                      <a:pt x="18639" y="5654"/>
                      <a:pt x="14180" y="7577"/>
                      <a:pt x="11095" y="11290"/>
                    </a:cubicBezTo>
                    <a:cubicBezTo>
                      <a:pt x="9271" y="13448"/>
                      <a:pt x="8146" y="15941"/>
                      <a:pt x="7690" y="18524"/>
                    </a:cubicBezTo>
                    <a:cubicBezTo>
                      <a:pt x="6535" y="19254"/>
                      <a:pt x="5471" y="20166"/>
                      <a:pt x="4560" y="21260"/>
                    </a:cubicBezTo>
                    <a:cubicBezTo>
                      <a:pt x="0" y="26731"/>
                      <a:pt x="699" y="34877"/>
                      <a:pt x="6170" y="39437"/>
                    </a:cubicBezTo>
                    <a:cubicBezTo>
                      <a:pt x="8583" y="41437"/>
                      <a:pt x="11527" y="42425"/>
                      <a:pt x="14448" y="42425"/>
                    </a:cubicBezTo>
                    <a:cubicBezTo>
                      <a:pt x="16053" y="42425"/>
                      <a:pt x="17651" y="42127"/>
                      <a:pt x="19149" y="41534"/>
                    </a:cubicBezTo>
                    <a:cubicBezTo>
                      <a:pt x="21460" y="43662"/>
                      <a:pt x="24530" y="44969"/>
                      <a:pt x="27903" y="44969"/>
                    </a:cubicBezTo>
                    <a:cubicBezTo>
                      <a:pt x="30122" y="44969"/>
                      <a:pt x="32220" y="44421"/>
                      <a:pt x="33983" y="43449"/>
                    </a:cubicBezTo>
                    <a:cubicBezTo>
                      <a:pt x="35746" y="44178"/>
                      <a:pt x="37630" y="44604"/>
                      <a:pt x="39606" y="44604"/>
                    </a:cubicBezTo>
                    <a:cubicBezTo>
                      <a:pt x="42311" y="44604"/>
                      <a:pt x="44834" y="43874"/>
                      <a:pt x="46992" y="42598"/>
                    </a:cubicBezTo>
                    <a:cubicBezTo>
                      <a:pt x="49120" y="44118"/>
                      <a:pt x="51703" y="44969"/>
                      <a:pt x="54469" y="44969"/>
                    </a:cubicBezTo>
                    <a:cubicBezTo>
                      <a:pt x="61582" y="44969"/>
                      <a:pt x="67357" y="39193"/>
                      <a:pt x="67357" y="32111"/>
                    </a:cubicBezTo>
                    <a:cubicBezTo>
                      <a:pt x="67357" y="28008"/>
                      <a:pt x="65503" y="24391"/>
                      <a:pt x="62555" y="22050"/>
                    </a:cubicBezTo>
                    <a:cubicBezTo>
                      <a:pt x="63071" y="19953"/>
                      <a:pt x="63010" y="17704"/>
                      <a:pt x="62372" y="15515"/>
                    </a:cubicBezTo>
                    <a:cubicBezTo>
                      <a:pt x="60712" y="9896"/>
                      <a:pt x="55566" y="6284"/>
                      <a:pt x="50033" y="6284"/>
                    </a:cubicBezTo>
                    <a:cubicBezTo>
                      <a:pt x="49790" y="6284"/>
                      <a:pt x="49546" y="6291"/>
                      <a:pt x="49302" y="6305"/>
                    </a:cubicBezTo>
                    <a:cubicBezTo>
                      <a:pt x="46378" y="2352"/>
                      <a:pt x="41724" y="0"/>
                      <a:pt x="36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22"/>
              <p:cNvSpPr/>
              <p:nvPr/>
            </p:nvSpPr>
            <p:spPr>
              <a:xfrm>
                <a:off x="12726375" y="1659613"/>
                <a:ext cx="1279675" cy="291825"/>
              </a:xfrm>
              <a:custGeom>
                <a:rect b="b" l="l" r="r" t="t"/>
                <a:pathLst>
                  <a:path extrusionOk="0" h="11673" w="51187">
                    <a:moveTo>
                      <a:pt x="0" y="0"/>
                    </a:moveTo>
                    <a:lnTo>
                      <a:pt x="0" y="11672"/>
                    </a:lnTo>
                    <a:lnTo>
                      <a:pt x="51187" y="11672"/>
                    </a:lnTo>
                    <a:lnTo>
                      <a:pt x="511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22"/>
              <p:cNvSpPr/>
              <p:nvPr/>
            </p:nvSpPr>
            <p:spPr>
              <a:xfrm>
                <a:off x="12978650" y="1706713"/>
                <a:ext cx="109450" cy="161900"/>
              </a:xfrm>
              <a:custGeom>
                <a:rect b="b" l="l" r="r" t="t"/>
                <a:pathLst>
                  <a:path extrusionOk="0" h="6476" w="4378">
                    <a:moveTo>
                      <a:pt x="4378" y="1"/>
                    </a:moveTo>
                    <a:lnTo>
                      <a:pt x="1" y="153"/>
                    </a:lnTo>
                    <a:lnTo>
                      <a:pt x="1" y="6475"/>
                    </a:lnTo>
                    <a:lnTo>
                      <a:pt x="1764" y="6475"/>
                    </a:lnTo>
                    <a:lnTo>
                      <a:pt x="1764" y="3983"/>
                    </a:lnTo>
                    <a:lnTo>
                      <a:pt x="3800" y="3983"/>
                    </a:lnTo>
                    <a:lnTo>
                      <a:pt x="3527" y="2372"/>
                    </a:lnTo>
                    <a:lnTo>
                      <a:pt x="1612" y="2372"/>
                    </a:lnTo>
                    <a:lnTo>
                      <a:pt x="1581" y="1703"/>
                    </a:lnTo>
                    <a:lnTo>
                      <a:pt x="4378" y="1703"/>
                    </a:lnTo>
                    <a:lnTo>
                      <a:pt x="43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22"/>
              <p:cNvSpPr/>
              <p:nvPr/>
            </p:nvSpPr>
            <p:spPr>
              <a:xfrm>
                <a:off x="13120750" y="1700638"/>
                <a:ext cx="123900" cy="182400"/>
              </a:xfrm>
              <a:custGeom>
                <a:rect b="b" l="l" r="r" t="t"/>
                <a:pathLst>
                  <a:path extrusionOk="0" h="7296" w="4956">
                    <a:moveTo>
                      <a:pt x="2341" y="1703"/>
                    </a:moveTo>
                    <a:cubicBezTo>
                      <a:pt x="2828" y="1703"/>
                      <a:pt x="3162" y="2068"/>
                      <a:pt x="3162" y="2524"/>
                    </a:cubicBezTo>
                    <a:cubicBezTo>
                      <a:pt x="3162" y="2919"/>
                      <a:pt x="2797" y="3223"/>
                      <a:pt x="2250" y="3223"/>
                    </a:cubicBezTo>
                    <a:cubicBezTo>
                      <a:pt x="2098" y="3223"/>
                      <a:pt x="2037" y="3192"/>
                      <a:pt x="1916" y="3162"/>
                    </a:cubicBezTo>
                    <a:lnTo>
                      <a:pt x="1976" y="1794"/>
                    </a:lnTo>
                    <a:cubicBezTo>
                      <a:pt x="2098" y="1703"/>
                      <a:pt x="2220" y="1703"/>
                      <a:pt x="2341" y="1703"/>
                    </a:cubicBezTo>
                    <a:close/>
                    <a:moveTo>
                      <a:pt x="1916" y="1"/>
                    </a:moveTo>
                    <a:cubicBezTo>
                      <a:pt x="1338" y="1"/>
                      <a:pt x="639" y="153"/>
                      <a:pt x="122" y="335"/>
                    </a:cubicBezTo>
                    <a:lnTo>
                      <a:pt x="1" y="6627"/>
                    </a:lnTo>
                    <a:lnTo>
                      <a:pt x="1855" y="6627"/>
                    </a:lnTo>
                    <a:lnTo>
                      <a:pt x="1855" y="4925"/>
                    </a:lnTo>
                    <a:lnTo>
                      <a:pt x="1976" y="4925"/>
                    </a:lnTo>
                    <a:cubicBezTo>
                      <a:pt x="2280" y="6262"/>
                      <a:pt x="3496" y="7296"/>
                      <a:pt x="4803" y="7296"/>
                    </a:cubicBezTo>
                    <a:lnTo>
                      <a:pt x="4955" y="7296"/>
                    </a:lnTo>
                    <a:lnTo>
                      <a:pt x="4955" y="5472"/>
                    </a:lnTo>
                    <a:cubicBezTo>
                      <a:pt x="4408" y="5472"/>
                      <a:pt x="3952" y="5138"/>
                      <a:pt x="3770" y="4590"/>
                    </a:cubicBezTo>
                    <a:cubicBezTo>
                      <a:pt x="4499" y="4226"/>
                      <a:pt x="4955" y="3435"/>
                      <a:pt x="4955" y="2493"/>
                    </a:cubicBezTo>
                    <a:cubicBezTo>
                      <a:pt x="4955" y="1095"/>
                      <a:pt x="3618" y="1"/>
                      <a:pt x="19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22"/>
              <p:cNvSpPr/>
              <p:nvPr/>
            </p:nvSpPr>
            <p:spPr>
              <a:xfrm>
                <a:off x="13271225" y="1699888"/>
                <a:ext cx="120825" cy="167950"/>
              </a:xfrm>
              <a:custGeom>
                <a:rect b="b" l="l" r="r" t="t"/>
                <a:pathLst>
                  <a:path extrusionOk="0" h="6718" w="4833">
                    <a:moveTo>
                      <a:pt x="4590" y="0"/>
                    </a:moveTo>
                    <a:lnTo>
                      <a:pt x="0" y="183"/>
                    </a:lnTo>
                    <a:lnTo>
                      <a:pt x="213" y="6718"/>
                    </a:lnTo>
                    <a:lnTo>
                      <a:pt x="4833" y="6718"/>
                    </a:lnTo>
                    <a:lnTo>
                      <a:pt x="4833" y="4894"/>
                    </a:lnTo>
                    <a:lnTo>
                      <a:pt x="2006" y="5016"/>
                    </a:lnTo>
                    <a:lnTo>
                      <a:pt x="2006" y="4134"/>
                    </a:lnTo>
                    <a:lnTo>
                      <a:pt x="4377" y="3982"/>
                    </a:lnTo>
                    <a:lnTo>
                      <a:pt x="4286" y="2341"/>
                    </a:lnTo>
                    <a:lnTo>
                      <a:pt x="1885" y="2554"/>
                    </a:lnTo>
                    <a:lnTo>
                      <a:pt x="1824" y="1794"/>
                    </a:lnTo>
                    <a:lnTo>
                      <a:pt x="4711" y="1794"/>
                    </a:lnTo>
                    <a:lnTo>
                      <a:pt x="459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22"/>
              <p:cNvSpPr/>
              <p:nvPr/>
            </p:nvSpPr>
            <p:spPr>
              <a:xfrm>
                <a:off x="13416350" y="1703688"/>
                <a:ext cx="132250" cy="167200"/>
              </a:xfrm>
              <a:custGeom>
                <a:rect b="b" l="l" r="r" t="t"/>
                <a:pathLst>
                  <a:path extrusionOk="0" h="6688" w="5290">
                    <a:moveTo>
                      <a:pt x="2736" y="0"/>
                    </a:moveTo>
                    <a:cubicBezTo>
                      <a:pt x="1338" y="0"/>
                      <a:pt x="244" y="882"/>
                      <a:pt x="244" y="2128"/>
                    </a:cubicBezTo>
                    <a:cubicBezTo>
                      <a:pt x="244" y="3344"/>
                      <a:pt x="1308" y="4164"/>
                      <a:pt x="2736" y="4164"/>
                    </a:cubicBezTo>
                    <a:cubicBezTo>
                      <a:pt x="3283" y="4164"/>
                      <a:pt x="3527" y="4286"/>
                      <a:pt x="3527" y="4468"/>
                    </a:cubicBezTo>
                    <a:cubicBezTo>
                      <a:pt x="3527" y="4742"/>
                      <a:pt x="3131" y="4924"/>
                      <a:pt x="2615" y="4924"/>
                    </a:cubicBezTo>
                    <a:cubicBezTo>
                      <a:pt x="2098" y="4924"/>
                      <a:pt x="1551" y="4681"/>
                      <a:pt x="1186" y="4256"/>
                    </a:cubicBezTo>
                    <a:lnTo>
                      <a:pt x="1" y="5532"/>
                    </a:lnTo>
                    <a:cubicBezTo>
                      <a:pt x="609" y="6231"/>
                      <a:pt x="1642" y="6687"/>
                      <a:pt x="2584" y="6687"/>
                    </a:cubicBezTo>
                    <a:cubicBezTo>
                      <a:pt x="4074" y="6687"/>
                      <a:pt x="5290" y="5654"/>
                      <a:pt x="5290" y="4408"/>
                    </a:cubicBezTo>
                    <a:cubicBezTo>
                      <a:pt x="5290" y="3253"/>
                      <a:pt x="4347" y="2432"/>
                      <a:pt x="3162" y="2432"/>
                    </a:cubicBezTo>
                    <a:cubicBezTo>
                      <a:pt x="3018" y="2432"/>
                      <a:pt x="2826" y="2448"/>
                      <a:pt x="2640" y="2448"/>
                    </a:cubicBezTo>
                    <a:cubicBezTo>
                      <a:pt x="2315" y="2448"/>
                      <a:pt x="2007" y="2399"/>
                      <a:pt x="2007" y="2128"/>
                    </a:cubicBezTo>
                    <a:cubicBezTo>
                      <a:pt x="2007" y="1854"/>
                      <a:pt x="2311" y="1702"/>
                      <a:pt x="2736" y="1702"/>
                    </a:cubicBezTo>
                    <a:cubicBezTo>
                      <a:pt x="3223" y="1702"/>
                      <a:pt x="3739" y="1885"/>
                      <a:pt x="4286" y="2310"/>
                    </a:cubicBezTo>
                    <a:lnTo>
                      <a:pt x="5198" y="1034"/>
                    </a:lnTo>
                    <a:cubicBezTo>
                      <a:pt x="4560" y="365"/>
                      <a:pt x="3648" y="0"/>
                      <a:pt x="2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22"/>
              <p:cNvSpPr/>
              <p:nvPr/>
            </p:nvSpPr>
            <p:spPr>
              <a:xfrm>
                <a:off x="13578975" y="1704438"/>
                <a:ext cx="134525" cy="166450"/>
              </a:xfrm>
              <a:custGeom>
                <a:rect b="b" l="l" r="r" t="t"/>
                <a:pathLst>
                  <a:path extrusionOk="0" h="6658" w="5381">
                    <a:moveTo>
                      <a:pt x="0" y="1"/>
                    </a:moveTo>
                    <a:lnTo>
                      <a:pt x="0" y="6566"/>
                    </a:lnTo>
                    <a:lnTo>
                      <a:pt x="1824" y="6566"/>
                    </a:lnTo>
                    <a:lnTo>
                      <a:pt x="1824" y="4134"/>
                    </a:lnTo>
                    <a:lnTo>
                      <a:pt x="3465" y="4378"/>
                    </a:lnTo>
                    <a:lnTo>
                      <a:pt x="3465" y="6657"/>
                    </a:lnTo>
                    <a:lnTo>
                      <a:pt x="5380" y="6657"/>
                    </a:lnTo>
                    <a:lnTo>
                      <a:pt x="5350" y="31"/>
                    </a:lnTo>
                    <a:lnTo>
                      <a:pt x="3496" y="92"/>
                    </a:lnTo>
                    <a:lnTo>
                      <a:pt x="3496" y="2463"/>
                    </a:lnTo>
                    <a:lnTo>
                      <a:pt x="1854" y="2280"/>
                    </a:lnTo>
                    <a:lnTo>
                      <a:pt x="185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22"/>
              <p:cNvSpPr/>
              <p:nvPr/>
            </p:nvSpPr>
            <p:spPr>
              <a:xfrm>
                <a:off x="12807675" y="1385288"/>
                <a:ext cx="198350" cy="224950"/>
              </a:xfrm>
              <a:custGeom>
                <a:rect b="b" l="l" r="r" t="t"/>
                <a:pathLst>
                  <a:path extrusionOk="0" h="8998" w="7934">
                    <a:moveTo>
                      <a:pt x="7934" y="1"/>
                    </a:moveTo>
                    <a:lnTo>
                      <a:pt x="5381" y="92"/>
                    </a:lnTo>
                    <a:lnTo>
                      <a:pt x="5381" y="4256"/>
                    </a:lnTo>
                    <a:lnTo>
                      <a:pt x="2189" y="426"/>
                    </a:lnTo>
                    <a:lnTo>
                      <a:pt x="1" y="244"/>
                    </a:lnTo>
                    <a:lnTo>
                      <a:pt x="62" y="8998"/>
                    </a:lnTo>
                    <a:lnTo>
                      <a:pt x="2706" y="8998"/>
                    </a:lnTo>
                    <a:lnTo>
                      <a:pt x="2706" y="5320"/>
                    </a:lnTo>
                    <a:lnTo>
                      <a:pt x="5746" y="8998"/>
                    </a:lnTo>
                    <a:lnTo>
                      <a:pt x="7934" y="8998"/>
                    </a:lnTo>
                    <a:lnTo>
                      <a:pt x="79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22"/>
              <p:cNvSpPr/>
              <p:nvPr/>
            </p:nvSpPr>
            <p:spPr>
              <a:xfrm>
                <a:off x="13012100" y="1394413"/>
                <a:ext cx="229500" cy="221900"/>
              </a:xfrm>
              <a:custGeom>
                <a:rect b="b" l="l" r="r" t="t"/>
                <a:pathLst>
                  <a:path extrusionOk="0" h="8876" w="9180">
                    <a:moveTo>
                      <a:pt x="4924" y="2827"/>
                    </a:moveTo>
                    <a:lnTo>
                      <a:pt x="5380" y="4681"/>
                    </a:lnTo>
                    <a:lnTo>
                      <a:pt x="4164" y="4651"/>
                    </a:lnTo>
                    <a:lnTo>
                      <a:pt x="4924" y="2827"/>
                    </a:lnTo>
                    <a:close/>
                    <a:moveTo>
                      <a:pt x="3708" y="0"/>
                    </a:moveTo>
                    <a:lnTo>
                      <a:pt x="0" y="7751"/>
                    </a:lnTo>
                    <a:lnTo>
                      <a:pt x="2493" y="8724"/>
                    </a:lnTo>
                    <a:lnTo>
                      <a:pt x="3496" y="6778"/>
                    </a:lnTo>
                    <a:lnTo>
                      <a:pt x="5806" y="6778"/>
                    </a:lnTo>
                    <a:lnTo>
                      <a:pt x="6596" y="8876"/>
                    </a:lnTo>
                    <a:lnTo>
                      <a:pt x="9180" y="8268"/>
                    </a:lnTo>
                    <a:cubicBezTo>
                      <a:pt x="8359" y="5471"/>
                      <a:pt x="7204" y="2827"/>
                      <a:pt x="6383" y="61"/>
                    </a:cubicBezTo>
                    <a:lnTo>
                      <a:pt x="370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22"/>
              <p:cNvSpPr/>
              <p:nvPr/>
            </p:nvSpPr>
            <p:spPr>
              <a:xfrm>
                <a:off x="13211175" y="1387563"/>
                <a:ext cx="185450" cy="228000"/>
              </a:xfrm>
              <a:custGeom>
                <a:rect b="b" l="l" r="r" t="t"/>
                <a:pathLst>
                  <a:path extrusionOk="0" h="9120" w="7418">
                    <a:moveTo>
                      <a:pt x="7265" y="1"/>
                    </a:moveTo>
                    <a:lnTo>
                      <a:pt x="1" y="305"/>
                    </a:lnTo>
                    <a:lnTo>
                      <a:pt x="153" y="2767"/>
                    </a:lnTo>
                    <a:lnTo>
                      <a:pt x="2341" y="2645"/>
                    </a:lnTo>
                    <a:lnTo>
                      <a:pt x="2311" y="9119"/>
                    </a:lnTo>
                    <a:lnTo>
                      <a:pt x="5107" y="8846"/>
                    </a:lnTo>
                    <a:lnTo>
                      <a:pt x="5138" y="2584"/>
                    </a:lnTo>
                    <a:lnTo>
                      <a:pt x="7417" y="2463"/>
                    </a:lnTo>
                    <a:lnTo>
                      <a:pt x="726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22"/>
              <p:cNvSpPr/>
              <p:nvPr/>
            </p:nvSpPr>
            <p:spPr>
              <a:xfrm>
                <a:off x="13404950" y="1385288"/>
                <a:ext cx="185450" cy="227225"/>
              </a:xfrm>
              <a:custGeom>
                <a:rect b="b" l="l" r="r" t="t"/>
                <a:pathLst>
                  <a:path extrusionOk="0" h="9089" w="7418">
                    <a:moveTo>
                      <a:pt x="6809" y="1"/>
                    </a:moveTo>
                    <a:lnTo>
                      <a:pt x="4195" y="760"/>
                    </a:lnTo>
                    <a:cubicBezTo>
                      <a:pt x="4590" y="2402"/>
                      <a:pt x="4803" y="3526"/>
                      <a:pt x="4803" y="4438"/>
                    </a:cubicBezTo>
                    <a:cubicBezTo>
                      <a:pt x="4803" y="5654"/>
                      <a:pt x="4439" y="6384"/>
                      <a:pt x="3800" y="6384"/>
                    </a:cubicBezTo>
                    <a:cubicBezTo>
                      <a:pt x="3131" y="6384"/>
                      <a:pt x="2706" y="5593"/>
                      <a:pt x="2706" y="4286"/>
                    </a:cubicBezTo>
                    <a:cubicBezTo>
                      <a:pt x="2706" y="3466"/>
                      <a:pt x="2858" y="2250"/>
                      <a:pt x="3162" y="943"/>
                    </a:cubicBezTo>
                    <a:lnTo>
                      <a:pt x="457" y="304"/>
                    </a:lnTo>
                    <a:cubicBezTo>
                      <a:pt x="153" y="1399"/>
                      <a:pt x="1" y="2584"/>
                      <a:pt x="1" y="3739"/>
                    </a:cubicBezTo>
                    <a:cubicBezTo>
                      <a:pt x="1" y="7113"/>
                      <a:pt x="1369" y="9089"/>
                      <a:pt x="3739" y="9089"/>
                    </a:cubicBezTo>
                    <a:cubicBezTo>
                      <a:pt x="6049" y="9089"/>
                      <a:pt x="7417" y="7143"/>
                      <a:pt x="7417" y="3830"/>
                    </a:cubicBezTo>
                    <a:cubicBezTo>
                      <a:pt x="7417" y="2523"/>
                      <a:pt x="7174" y="1095"/>
                      <a:pt x="68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22"/>
              <p:cNvSpPr/>
              <p:nvPr/>
            </p:nvSpPr>
            <p:spPr>
              <a:xfrm>
                <a:off x="13592650" y="1386038"/>
                <a:ext cx="165675" cy="243200"/>
              </a:xfrm>
              <a:custGeom>
                <a:rect b="b" l="l" r="r" t="t"/>
                <a:pathLst>
                  <a:path extrusionOk="0" h="9728" w="6627">
                    <a:moveTo>
                      <a:pt x="3101" y="2281"/>
                    </a:moveTo>
                    <a:cubicBezTo>
                      <a:pt x="3739" y="2281"/>
                      <a:pt x="4195" y="2706"/>
                      <a:pt x="4195" y="3314"/>
                    </a:cubicBezTo>
                    <a:cubicBezTo>
                      <a:pt x="4195" y="3922"/>
                      <a:pt x="3709" y="4317"/>
                      <a:pt x="2979" y="4317"/>
                    </a:cubicBezTo>
                    <a:cubicBezTo>
                      <a:pt x="2797" y="4317"/>
                      <a:pt x="2645" y="4317"/>
                      <a:pt x="2523" y="4226"/>
                    </a:cubicBezTo>
                    <a:lnTo>
                      <a:pt x="2645" y="2372"/>
                    </a:lnTo>
                    <a:cubicBezTo>
                      <a:pt x="2797" y="2341"/>
                      <a:pt x="2949" y="2281"/>
                      <a:pt x="3101" y="2281"/>
                    </a:cubicBezTo>
                    <a:close/>
                    <a:moveTo>
                      <a:pt x="2554" y="1"/>
                    </a:moveTo>
                    <a:cubicBezTo>
                      <a:pt x="1794" y="1"/>
                      <a:pt x="852" y="214"/>
                      <a:pt x="183" y="457"/>
                    </a:cubicBezTo>
                    <a:lnTo>
                      <a:pt x="0" y="8816"/>
                    </a:lnTo>
                    <a:lnTo>
                      <a:pt x="2493" y="8816"/>
                    </a:lnTo>
                    <a:lnTo>
                      <a:pt x="2493" y="6597"/>
                    </a:lnTo>
                    <a:lnTo>
                      <a:pt x="2615" y="6597"/>
                    </a:lnTo>
                    <a:cubicBezTo>
                      <a:pt x="2979" y="8360"/>
                      <a:pt x="4651" y="9727"/>
                      <a:pt x="6353" y="9727"/>
                    </a:cubicBezTo>
                    <a:lnTo>
                      <a:pt x="6596" y="9727"/>
                    </a:lnTo>
                    <a:lnTo>
                      <a:pt x="6596" y="7296"/>
                    </a:lnTo>
                    <a:cubicBezTo>
                      <a:pt x="5867" y="7296"/>
                      <a:pt x="5289" y="6901"/>
                      <a:pt x="5046" y="6171"/>
                    </a:cubicBezTo>
                    <a:cubicBezTo>
                      <a:pt x="6019" y="5624"/>
                      <a:pt x="6627" y="4560"/>
                      <a:pt x="6627" y="3344"/>
                    </a:cubicBezTo>
                    <a:cubicBezTo>
                      <a:pt x="6627" y="1490"/>
                      <a:pt x="4833" y="1"/>
                      <a:pt x="2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22"/>
              <p:cNvSpPr/>
              <p:nvPr/>
            </p:nvSpPr>
            <p:spPr>
              <a:xfrm>
                <a:off x="13765150" y="1385288"/>
                <a:ext cx="160350" cy="224950"/>
              </a:xfrm>
              <a:custGeom>
                <a:rect b="b" l="l" r="r" t="t"/>
                <a:pathLst>
                  <a:path extrusionOk="0" h="8998" w="6414">
                    <a:moveTo>
                      <a:pt x="6110" y="1"/>
                    </a:moveTo>
                    <a:lnTo>
                      <a:pt x="0" y="274"/>
                    </a:lnTo>
                    <a:lnTo>
                      <a:pt x="304" y="8998"/>
                    </a:lnTo>
                    <a:lnTo>
                      <a:pt x="6414" y="8998"/>
                    </a:lnTo>
                    <a:lnTo>
                      <a:pt x="6414" y="6536"/>
                    </a:lnTo>
                    <a:lnTo>
                      <a:pt x="2645" y="6688"/>
                    </a:lnTo>
                    <a:lnTo>
                      <a:pt x="2614" y="5563"/>
                    </a:lnTo>
                    <a:lnTo>
                      <a:pt x="5775" y="5320"/>
                    </a:lnTo>
                    <a:lnTo>
                      <a:pt x="5654" y="3131"/>
                    </a:lnTo>
                    <a:lnTo>
                      <a:pt x="2462" y="3344"/>
                    </a:lnTo>
                    <a:lnTo>
                      <a:pt x="2402" y="2371"/>
                    </a:lnTo>
                    <a:lnTo>
                      <a:pt x="6262" y="2371"/>
                    </a:lnTo>
                    <a:lnTo>
                      <a:pt x="611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79" name="Google Shape;5279;p122"/>
          <p:cNvGrpSpPr/>
          <p:nvPr/>
        </p:nvGrpSpPr>
        <p:grpSpPr>
          <a:xfrm>
            <a:off x="4693418" y="1546718"/>
            <a:ext cx="928809" cy="820422"/>
            <a:chOff x="10334225" y="456713"/>
            <a:chExt cx="2090500" cy="1846550"/>
          </a:xfrm>
        </p:grpSpPr>
        <p:sp>
          <p:nvSpPr>
            <p:cNvPr id="5280" name="Google Shape;5280;p122"/>
            <p:cNvSpPr/>
            <p:nvPr/>
          </p:nvSpPr>
          <p:spPr>
            <a:xfrm>
              <a:off x="10334225" y="456713"/>
              <a:ext cx="2090500" cy="1846550"/>
            </a:xfrm>
            <a:custGeom>
              <a:rect b="b" l="l" r="r" t="t"/>
              <a:pathLst>
                <a:path extrusionOk="0" h="73862" w="83620">
                  <a:moveTo>
                    <a:pt x="50062" y="0"/>
                  </a:moveTo>
                  <a:cubicBezTo>
                    <a:pt x="47144" y="0"/>
                    <a:pt x="44257" y="669"/>
                    <a:pt x="41643" y="1976"/>
                  </a:cubicBezTo>
                  <a:cubicBezTo>
                    <a:pt x="40457" y="1581"/>
                    <a:pt x="39211" y="1398"/>
                    <a:pt x="37965" y="1398"/>
                  </a:cubicBezTo>
                  <a:cubicBezTo>
                    <a:pt x="34348" y="1398"/>
                    <a:pt x="30974" y="2948"/>
                    <a:pt x="28603" y="5684"/>
                  </a:cubicBezTo>
                  <a:cubicBezTo>
                    <a:pt x="27205" y="7325"/>
                    <a:pt x="26263" y="9332"/>
                    <a:pt x="25837" y="11459"/>
                  </a:cubicBezTo>
                  <a:cubicBezTo>
                    <a:pt x="25077" y="12037"/>
                    <a:pt x="24348" y="12675"/>
                    <a:pt x="23740" y="13405"/>
                  </a:cubicBezTo>
                  <a:cubicBezTo>
                    <a:pt x="23223" y="14012"/>
                    <a:pt x="22767" y="14681"/>
                    <a:pt x="22372" y="15380"/>
                  </a:cubicBezTo>
                  <a:cubicBezTo>
                    <a:pt x="21916" y="15350"/>
                    <a:pt x="21460" y="15289"/>
                    <a:pt x="21004" y="15289"/>
                  </a:cubicBezTo>
                  <a:cubicBezTo>
                    <a:pt x="14256" y="15289"/>
                    <a:pt x="8694" y="20821"/>
                    <a:pt x="8694" y="27569"/>
                  </a:cubicBezTo>
                  <a:cubicBezTo>
                    <a:pt x="6718" y="27782"/>
                    <a:pt x="5320" y="28268"/>
                    <a:pt x="5138" y="28329"/>
                  </a:cubicBezTo>
                  <a:cubicBezTo>
                    <a:pt x="4013" y="28663"/>
                    <a:pt x="3223" y="29575"/>
                    <a:pt x="2919" y="30700"/>
                  </a:cubicBezTo>
                  <a:cubicBezTo>
                    <a:pt x="2645" y="31794"/>
                    <a:pt x="2949" y="32979"/>
                    <a:pt x="3770" y="33770"/>
                  </a:cubicBezTo>
                  <a:cubicBezTo>
                    <a:pt x="3831" y="33830"/>
                    <a:pt x="5138" y="35168"/>
                    <a:pt x="6961" y="36961"/>
                  </a:cubicBezTo>
                  <a:cubicBezTo>
                    <a:pt x="3101" y="39271"/>
                    <a:pt x="821" y="42736"/>
                    <a:pt x="730" y="42919"/>
                  </a:cubicBezTo>
                  <a:cubicBezTo>
                    <a:pt x="122" y="43861"/>
                    <a:pt x="1" y="45077"/>
                    <a:pt x="487" y="46110"/>
                  </a:cubicBezTo>
                  <a:cubicBezTo>
                    <a:pt x="973" y="47144"/>
                    <a:pt x="1946" y="47873"/>
                    <a:pt x="3071" y="48025"/>
                  </a:cubicBezTo>
                  <a:cubicBezTo>
                    <a:pt x="3223" y="48025"/>
                    <a:pt x="5320" y="48268"/>
                    <a:pt x="8116" y="48542"/>
                  </a:cubicBezTo>
                  <a:cubicBezTo>
                    <a:pt x="6840" y="51885"/>
                    <a:pt x="6749" y="54925"/>
                    <a:pt x="6749" y="55411"/>
                  </a:cubicBezTo>
                  <a:cubicBezTo>
                    <a:pt x="6749" y="56566"/>
                    <a:pt x="7326" y="57630"/>
                    <a:pt x="8268" y="58238"/>
                  </a:cubicBezTo>
                  <a:cubicBezTo>
                    <a:pt x="8815" y="58572"/>
                    <a:pt x="9423" y="58755"/>
                    <a:pt x="10062" y="58755"/>
                  </a:cubicBezTo>
                  <a:cubicBezTo>
                    <a:pt x="10548" y="58755"/>
                    <a:pt x="11065" y="58664"/>
                    <a:pt x="11521" y="58420"/>
                  </a:cubicBezTo>
                  <a:lnTo>
                    <a:pt x="13709" y="57326"/>
                  </a:lnTo>
                  <a:lnTo>
                    <a:pt x="13709" y="66111"/>
                  </a:lnTo>
                  <a:cubicBezTo>
                    <a:pt x="13709" y="67934"/>
                    <a:pt x="15199" y="69393"/>
                    <a:pt x="17022" y="69393"/>
                  </a:cubicBezTo>
                  <a:cubicBezTo>
                    <a:pt x="18117" y="69393"/>
                    <a:pt x="19120" y="68846"/>
                    <a:pt x="19728" y="67995"/>
                  </a:cubicBezTo>
                  <a:lnTo>
                    <a:pt x="20700" y="71460"/>
                  </a:lnTo>
                  <a:cubicBezTo>
                    <a:pt x="20943" y="72281"/>
                    <a:pt x="21490" y="73010"/>
                    <a:pt x="22250" y="73436"/>
                  </a:cubicBezTo>
                  <a:cubicBezTo>
                    <a:pt x="22767" y="73709"/>
                    <a:pt x="23314" y="73861"/>
                    <a:pt x="23861" y="73861"/>
                  </a:cubicBezTo>
                  <a:cubicBezTo>
                    <a:pt x="24165" y="73861"/>
                    <a:pt x="24469" y="73801"/>
                    <a:pt x="24773" y="73740"/>
                  </a:cubicBezTo>
                  <a:lnTo>
                    <a:pt x="26415" y="73284"/>
                  </a:lnTo>
                  <a:cubicBezTo>
                    <a:pt x="26871" y="73132"/>
                    <a:pt x="27326" y="72889"/>
                    <a:pt x="27661" y="72585"/>
                  </a:cubicBezTo>
                  <a:cubicBezTo>
                    <a:pt x="27782" y="72585"/>
                    <a:pt x="27874" y="72615"/>
                    <a:pt x="27995" y="72615"/>
                  </a:cubicBezTo>
                  <a:cubicBezTo>
                    <a:pt x="28178" y="72615"/>
                    <a:pt x="28390" y="72615"/>
                    <a:pt x="28603" y="72585"/>
                  </a:cubicBezTo>
                  <a:lnTo>
                    <a:pt x="30275" y="72281"/>
                  </a:lnTo>
                  <a:cubicBezTo>
                    <a:pt x="30518" y="72250"/>
                    <a:pt x="30731" y="72190"/>
                    <a:pt x="30974" y="72098"/>
                  </a:cubicBezTo>
                  <a:cubicBezTo>
                    <a:pt x="31369" y="72190"/>
                    <a:pt x="31825" y="72250"/>
                    <a:pt x="32281" y="72250"/>
                  </a:cubicBezTo>
                  <a:cubicBezTo>
                    <a:pt x="32676" y="72250"/>
                    <a:pt x="33041" y="72220"/>
                    <a:pt x="33406" y="72129"/>
                  </a:cubicBezTo>
                  <a:cubicBezTo>
                    <a:pt x="33801" y="72068"/>
                    <a:pt x="34165" y="71916"/>
                    <a:pt x="34500" y="71734"/>
                  </a:cubicBezTo>
                  <a:lnTo>
                    <a:pt x="34865" y="71673"/>
                  </a:lnTo>
                  <a:cubicBezTo>
                    <a:pt x="34986" y="71673"/>
                    <a:pt x="35108" y="71642"/>
                    <a:pt x="35260" y="71612"/>
                  </a:cubicBezTo>
                  <a:lnTo>
                    <a:pt x="38816" y="71278"/>
                  </a:lnTo>
                  <a:cubicBezTo>
                    <a:pt x="39029" y="71308"/>
                    <a:pt x="39242" y="71339"/>
                    <a:pt x="39424" y="71339"/>
                  </a:cubicBezTo>
                  <a:lnTo>
                    <a:pt x="39546" y="71339"/>
                  </a:lnTo>
                  <a:lnTo>
                    <a:pt x="41187" y="71308"/>
                  </a:lnTo>
                  <a:cubicBezTo>
                    <a:pt x="41612" y="71308"/>
                    <a:pt x="42008" y="71187"/>
                    <a:pt x="42403" y="71035"/>
                  </a:cubicBezTo>
                  <a:cubicBezTo>
                    <a:pt x="42828" y="71217"/>
                    <a:pt x="43284" y="71339"/>
                    <a:pt x="43740" y="71339"/>
                  </a:cubicBezTo>
                  <a:lnTo>
                    <a:pt x="45351" y="71339"/>
                  </a:lnTo>
                  <a:cubicBezTo>
                    <a:pt x="45898" y="71460"/>
                    <a:pt x="46324" y="71491"/>
                    <a:pt x="46658" y="71491"/>
                  </a:cubicBezTo>
                  <a:cubicBezTo>
                    <a:pt x="46992" y="71521"/>
                    <a:pt x="47388" y="71521"/>
                    <a:pt x="47692" y="71521"/>
                  </a:cubicBezTo>
                  <a:cubicBezTo>
                    <a:pt x="48239" y="71521"/>
                    <a:pt x="48816" y="71491"/>
                    <a:pt x="49363" y="71369"/>
                  </a:cubicBezTo>
                  <a:cubicBezTo>
                    <a:pt x="49698" y="71582"/>
                    <a:pt x="50032" y="71734"/>
                    <a:pt x="50458" y="71794"/>
                  </a:cubicBezTo>
                  <a:lnTo>
                    <a:pt x="54409" y="72524"/>
                  </a:lnTo>
                  <a:cubicBezTo>
                    <a:pt x="54531" y="72554"/>
                    <a:pt x="54622" y="72554"/>
                    <a:pt x="54743" y="72554"/>
                  </a:cubicBezTo>
                  <a:cubicBezTo>
                    <a:pt x="54895" y="72646"/>
                    <a:pt x="55078" y="72706"/>
                    <a:pt x="55230" y="72798"/>
                  </a:cubicBezTo>
                  <a:lnTo>
                    <a:pt x="56871" y="73284"/>
                  </a:lnTo>
                  <a:cubicBezTo>
                    <a:pt x="57175" y="73375"/>
                    <a:pt x="57509" y="73436"/>
                    <a:pt x="57874" y="73436"/>
                  </a:cubicBezTo>
                  <a:cubicBezTo>
                    <a:pt x="58391" y="73436"/>
                    <a:pt x="58938" y="73314"/>
                    <a:pt x="59424" y="73041"/>
                  </a:cubicBezTo>
                  <a:cubicBezTo>
                    <a:pt x="60184" y="72646"/>
                    <a:pt x="60792" y="71946"/>
                    <a:pt x="61005" y="71065"/>
                  </a:cubicBezTo>
                  <a:lnTo>
                    <a:pt x="61522" y="69393"/>
                  </a:lnTo>
                  <a:lnTo>
                    <a:pt x="62677" y="68451"/>
                  </a:lnTo>
                  <a:cubicBezTo>
                    <a:pt x="63285" y="69089"/>
                    <a:pt x="64136" y="69484"/>
                    <a:pt x="65078" y="69484"/>
                  </a:cubicBezTo>
                  <a:cubicBezTo>
                    <a:pt x="66902" y="69484"/>
                    <a:pt x="68391" y="67995"/>
                    <a:pt x="68391" y="66171"/>
                  </a:cubicBezTo>
                  <a:lnTo>
                    <a:pt x="68391" y="56840"/>
                  </a:lnTo>
                  <a:cubicBezTo>
                    <a:pt x="70519" y="57934"/>
                    <a:pt x="72069" y="58694"/>
                    <a:pt x="72191" y="58724"/>
                  </a:cubicBezTo>
                  <a:cubicBezTo>
                    <a:pt x="72646" y="58937"/>
                    <a:pt x="73133" y="59059"/>
                    <a:pt x="73619" y="59059"/>
                  </a:cubicBezTo>
                  <a:cubicBezTo>
                    <a:pt x="74227" y="59059"/>
                    <a:pt x="74835" y="58876"/>
                    <a:pt x="75412" y="58542"/>
                  </a:cubicBezTo>
                  <a:cubicBezTo>
                    <a:pt x="76355" y="57934"/>
                    <a:pt x="76963" y="56870"/>
                    <a:pt x="76932" y="55715"/>
                  </a:cubicBezTo>
                  <a:cubicBezTo>
                    <a:pt x="76932" y="55229"/>
                    <a:pt x="76871" y="52189"/>
                    <a:pt x="75564" y="48846"/>
                  </a:cubicBezTo>
                  <a:cubicBezTo>
                    <a:pt x="78300" y="48511"/>
                    <a:pt x="80397" y="48238"/>
                    <a:pt x="80549" y="48208"/>
                  </a:cubicBezTo>
                  <a:cubicBezTo>
                    <a:pt x="81674" y="48056"/>
                    <a:pt x="82647" y="47326"/>
                    <a:pt x="83133" y="46293"/>
                  </a:cubicBezTo>
                  <a:cubicBezTo>
                    <a:pt x="83619" y="45290"/>
                    <a:pt x="83498" y="44074"/>
                    <a:pt x="82890" y="43101"/>
                  </a:cubicBezTo>
                  <a:cubicBezTo>
                    <a:pt x="82738" y="42919"/>
                    <a:pt x="80519" y="39454"/>
                    <a:pt x="76659" y="37144"/>
                  </a:cubicBezTo>
                  <a:cubicBezTo>
                    <a:pt x="78482" y="35411"/>
                    <a:pt x="79759" y="34074"/>
                    <a:pt x="79850" y="33952"/>
                  </a:cubicBezTo>
                  <a:cubicBezTo>
                    <a:pt x="80671" y="33101"/>
                    <a:pt x="80975" y="31976"/>
                    <a:pt x="80701" y="30882"/>
                  </a:cubicBezTo>
                  <a:cubicBezTo>
                    <a:pt x="80428" y="29788"/>
                    <a:pt x="79607" y="28906"/>
                    <a:pt x="78482" y="28511"/>
                  </a:cubicBezTo>
                  <a:cubicBezTo>
                    <a:pt x="78270" y="28450"/>
                    <a:pt x="76719" y="27964"/>
                    <a:pt x="74501" y="27721"/>
                  </a:cubicBezTo>
                  <a:cubicBezTo>
                    <a:pt x="74653" y="26931"/>
                    <a:pt x="74744" y="26080"/>
                    <a:pt x="74744" y="25289"/>
                  </a:cubicBezTo>
                  <a:cubicBezTo>
                    <a:pt x="74744" y="20851"/>
                    <a:pt x="72373" y="16809"/>
                    <a:pt x="68604" y="14651"/>
                  </a:cubicBezTo>
                  <a:cubicBezTo>
                    <a:pt x="66598" y="6170"/>
                    <a:pt x="58938" y="0"/>
                    <a:pt x="5006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81" name="Google Shape;5281;p122"/>
            <p:cNvGrpSpPr/>
            <p:nvPr/>
          </p:nvGrpSpPr>
          <p:grpSpPr>
            <a:xfrm>
              <a:off x="10420850" y="531163"/>
              <a:ext cx="1916475" cy="1683200"/>
              <a:chOff x="10420850" y="531163"/>
              <a:chExt cx="1916475" cy="1683200"/>
            </a:xfrm>
          </p:grpSpPr>
          <p:sp>
            <p:nvSpPr>
              <p:cNvPr id="5282" name="Google Shape;5282;p122"/>
              <p:cNvSpPr/>
              <p:nvPr/>
            </p:nvSpPr>
            <p:spPr>
              <a:xfrm>
                <a:off x="11802350" y="1508588"/>
                <a:ext cx="370850" cy="331900"/>
              </a:xfrm>
              <a:custGeom>
                <a:rect b="b" l="l" r="r" t="t"/>
                <a:pathLst>
                  <a:path extrusionOk="0" h="13276" w="14834">
                    <a:moveTo>
                      <a:pt x="4157" y="0"/>
                    </a:moveTo>
                    <a:cubicBezTo>
                      <a:pt x="2635" y="0"/>
                      <a:pt x="1553" y="641"/>
                      <a:pt x="1034" y="1543"/>
                    </a:cubicBezTo>
                    <a:cubicBezTo>
                      <a:pt x="0" y="3306"/>
                      <a:pt x="1946" y="6345"/>
                      <a:pt x="6171" y="8747"/>
                    </a:cubicBezTo>
                    <a:cubicBezTo>
                      <a:pt x="10396" y="11148"/>
                      <a:pt x="14833" y="13275"/>
                      <a:pt x="14833" y="13275"/>
                    </a:cubicBezTo>
                    <a:cubicBezTo>
                      <a:pt x="14833" y="13275"/>
                      <a:pt x="14742" y="5829"/>
                      <a:pt x="9848" y="2242"/>
                    </a:cubicBezTo>
                    <a:cubicBezTo>
                      <a:pt x="7598" y="625"/>
                      <a:pt x="5662" y="0"/>
                      <a:pt x="41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22"/>
              <p:cNvSpPr/>
              <p:nvPr/>
            </p:nvSpPr>
            <p:spPr>
              <a:xfrm>
                <a:off x="11822850" y="1538038"/>
                <a:ext cx="269850" cy="220075"/>
              </a:xfrm>
              <a:custGeom>
                <a:rect b="b" l="l" r="r" t="t"/>
                <a:pathLst>
                  <a:path extrusionOk="0" h="8803" w="10794">
                    <a:moveTo>
                      <a:pt x="214" y="0"/>
                    </a:moveTo>
                    <a:cubicBezTo>
                      <a:pt x="153" y="213"/>
                      <a:pt x="62" y="426"/>
                      <a:pt x="1" y="608"/>
                    </a:cubicBezTo>
                    <a:cubicBezTo>
                      <a:pt x="761" y="760"/>
                      <a:pt x="1460" y="912"/>
                      <a:pt x="2189" y="1155"/>
                    </a:cubicBezTo>
                    <a:cubicBezTo>
                      <a:pt x="2493" y="2006"/>
                      <a:pt x="2767" y="2888"/>
                      <a:pt x="2919" y="3769"/>
                    </a:cubicBezTo>
                    <a:cubicBezTo>
                      <a:pt x="2934" y="3869"/>
                      <a:pt x="2971" y="3909"/>
                      <a:pt x="3017" y="3909"/>
                    </a:cubicBezTo>
                    <a:cubicBezTo>
                      <a:pt x="3152" y="3909"/>
                      <a:pt x="3367" y="3563"/>
                      <a:pt x="3344" y="3404"/>
                    </a:cubicBezTo>
                    <a:cubicBezTo>
                      <a:pt x="3223" y="2705"/>
                      <a:pt x="3040" y="2037"/>
                      <a:pt x="2797" y="1337"/>
                    </a:cubicBezTo>
                    <a:lnTo>
                      <a:pt x="2797" y="1337"/>
                    </a:lnTo>
                    <a:cubicBezTo>
                      <a:pt x="3375" y="1520"/>
                      <a:pt x="3952" y="1793"/>
                      <a:pt x="4499" y="2067"/>
                    </a:cubicBezTo>
                    <a:cubicBezTo>
                      <a:pt x="5381" y="3647"/>
                      <a:pt x="5989" y="5319"/>
                      <a:pt x="6323" y="7113"/>
                    </a:cubicBezTo>
                    <a:cubicBezTo>
                      <a:pt x="6346" y="7213"/>
                      <a:pt x="6387" y="7252"/>
                      <a:pt x="6434" y="7252"/>
                    </a:cubicBezTo>
                    <a:cubicBezTo>
                      <a:pt x="6574" y="7252"/>
                      <a:pt x="6771" y="6907"/>
                      <a:pt x="6749" y="6748"/>
                    </a:cubicBezTo>
                    <a:cubicBezTo>
                      <a:pt x="6475" y="5258"/>
                      <a:pt x="5989" y="3860"/>
                      <a:pt x="5351" y="2523"/>
                    </a:cubicBezTo>
                    <a:lnTo>
                      <a:pt x="5351" y="2523"/>
                    </a:lnTo>
                    <a:cubicBezTo>
                      <a:pt x="6110" y="2948"/>
                      <a:pt x="6870" y="3404"/>
                      <a:pt x="7539" y="3921"/>
                    </a:cubicBezTo>
                    <a:cubicBezTo>
                      <a:pt x="8299" y="5380"/>
                      <a:pt x="8907" y="6991"/>
                      <a:pt x="9211" y="8663"/>
                    </a:cubicBezTo>
                    <a:cubicBezTo>
                      <a:pt x="9234" y="8763"/>
                      <a:pt x="9274" y="8802"/>
                      <a:pt x="9322" y="8802"/>
                    </a:cubicBezTo>
                    <a:cubicBezTo>
                      <a:pt x="9461" y="8802"/>
                      <a:pt x="9659" y="8457"/>
                      <a:pt x="9636" y="8298"/>
                    </a:cubicBezTo>
                    <a:cubicBezTo>
                      <a:pt x="9424" y="7052"/>
                      <a:pt x="9028" y="5836"/>
                      <a:pt x="8542" y="4651"/>
                    </a:cubicBezTo>
                    <a:lnTo>
                      <a:pt x="8542" y="4651"/>
                    </a:lnTo>
                    <a:cubicBezTo>
                      <a:pt x="9211" y="5258"/>
                      <a:pt x="9879" y="5897"/>
                      <a:pt x="10487" y="6626"/>
                    </a:cubicBezTo>
                    <a:cubicBezTo>
                      <a:pt x="10533" y="6683"/>
                      <a:pt x="10573" y="6707"/>
                      <a:pt x="10607" y="6707"/>
                    </a:cubicBezTo>
                    <a:cubicBezTo>
                      <a:pt x="10756" y="6707"/>
                      <a:pt x="10793" y="6252"/>
                      <a:pt x="10670" y="6079"/>
                    </a:cubicBezTo>
                    <a:cubicBezTo>
                      <a:pt x="9728" y="4955"/>
                      <a:pt x="8603" y="3921"/>
                      <a:pt x="7357" y="3040"/>
                    </a:cubicBezTo>
                    <a:lnTo>
                      <a:pt x="7357" y="3040"/>
                    </a:lnTo>
                    <a:cubicBezTo>
                      <a:pt x="8147" y="3192"/>
                      <a:pt x="8968" y="3404"/>
                      <a:pt x="9728" y="3647"/>
                    </a:cubicBezTo>
                    <a:cubicBezTo>
                      <a:pt x="9762" y="3659"/>
                      <a:pt x="9791" y="3664"/>
                      <a:pt x="9815" y="3664"/>
                    </a:cubicBezTo>
                    <a:cubicBezTo>
                      <a:pt x="10041" y="3664"/>
                      <a:pt x="9796" y="3186"/>
                      <a:pt x="9576" y="3131"/>
                    </a:cubicBezTo>
                    <a:cubicBezTo>
                      <a:pt x="8481" y="2736"/>
                      <a:pt x="7387" y="2523"/>
                      <a:pt x="6293" y="2371"/>
                    </a:cubicBezTo>
                    <a:cubicBezTo>
                      <a:pt x="5411" y="1824"/>
                      <a:pt x="4499" y="1368"/>
                      <a:pt x="3527" y="1003"/>
                    </a:cubicBezTo>
                    <a:cubicBezTo>
                      <a:pt x="3910" y="976"/>
                      <a:pt x="4295" y="962"/>
                      <a:pt x="4682" y="962"/>
                    </a:cubicBezTo>
                    <a:cubicBezTo>
                      <a:pt x="5585" y="962"/>
                      <a:pt x="6493" y="1037"/>
                      <a:pt x="7387" y="1185"/>
                    </a:cubicBezTo>
                    <a:cubicBezTo>
                      <a:pt x="7416" y="1192"/>
                      <a:pt x="7441" y="1195"/>
                      <a:pt x="7462" y="1195"/>
                    </a:cubicBezTo>
                    <a:cubicBezTo>
                      <a:pt x="7730" y="1195"/>
                      <a:pt x="7400" y="697"/>
                      <a:pt x="7174" y="669"/>
                    </a:cubicBezTo>
                    <a:cubicBezTo>
                      <a:pt x="6287" y="518"/>
                      <a:pt x="5391" y="450"/>
                      <a:pt x="4501" y="450"/>
                    </a:cubicBezTo>
                    <a:cubicBezTo>
                      <a:pt x="3775" y="450"/>
                      <a:pt x="3052" y="496"/>
                      <a:pt x="2341" y="578"/>
                    </a:cubicBezTo>
                    <a:cubicBezTo>
                      <a:pt x="1642" y="365"/>
                      <a:pt x="943" y="152"/>
                      <a:pt x="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22"/>
              <p:cNvSpPr/>
              <p:nvPr/>
            </p:nvSpPr>
            <p:spPr>
              <a:xfrm>
                <a:off x="11849450" y="1222338"/>
                <a:ext cx="422525" cy="270725"/>
              </a:xfrm>
              <a:custGeom>
                <a:rect b="b" l="l" r="r" t="t"/>
                <a:pathLst>
                  <a:path extrusionOk="0" h="10829" w="16901">
                    <a:moveTo>
                      <a:pt x="11734" y="0"/>
                    </a:moveTo>
                    <a:cubicBezTo>
                      <a:pt x="9537" y="0"/>
                      <a:pt x="6995" y="433"/>
                      <a:pt x="4864" y="1959"/>
                    </a:cubicBezTo>
                    <a:cubicBezTo>
                      <a:pt x="335" y="5242"/>
                      <a:pt x="1" y="8585"/>
                      <a:pt x="1399" y="10105"/>
                    </a:cubicBezTo>
                    <a:cubicBezTo>
                      <a:pt x="1834" y="10588"/>
                      <a:pt x="2483" y="10829"/>
                      <a:pt x="3283" y="10829"/>
                    </a:cubicBezTo>
                    <a:cubicBezTo>
                      <a:pt x="5000" y="10829"/>
                      <a:pt x="7412" y="9720"/>
                      <a:pt x="9879" y="7522"/>
                    </a:cubicBezTo>
                    <a:cubicBezTo>
                      <a:pt x="13466" y="4269"/>
                      <a:pt x="16901" y="743"/>
                      <a:pt x="16901" y="743"/>
                    </a:cubicBezTo>
                    <a:cubicBezTo>
                      <a:pt x="16901" y="743"/>
                      <a:pt x="14613" y="0"/>
                      <a:pt x="11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22"/>
              <p:cNvSpPr/>
              <p:nvPr/>
            </p:nvSpPr>
            <p:spPr>
              <a:xfrm>
                <a:off x="11876050" y="1270363"/>
                <a:ext cx="284725" cy="211450"/>
              </a:xfrm>
              <a:custGeom>
                <a:rect b="b" l="l" r="r" t="t"/>
                <a:pathLst>
                  <a:path extrusionOk="0" h="8458" w="11389">
                    <a:moveTo>
                      <a:pt x="6304" y="0"/>
                    </a:moveTo>
                    <a:cubicBezTo>
                      <a:pt x="6148" y="0"/>
                      <a:pt x="5943" y="69"/>
                      <a:pt x="5867" y="190"/>
                    </a:cubicBezTo>
                    <a:cubicBezTo>
                      <a:pt x="5198" y="1072"/>
                      <a:pt x="4621" y="2044"/>
                      <a:pt x="4134" y="3078"/>
                    </a:cubicBezTo>
                    <a:cubicBezTo>
                      <a:pt x="3344" y="3746"/>
                      <a:pt x="2615" y="4476"/>
                      <a:pt x="1976" y="5236"/>
                    </a:cubicBezTo>
                    <a:cubicBezTo>
                      <a:pt x="2311" y="3990"/>
                      <a:pt x="2767" y="2774"/>
                      <a:pt x="3375" y="1619"/>
                    </a:cubicBezTo>
                    <a:cubicBezTo>
                      <a:pt x="3450" y="1481"/>
                      <a:pt x="3385" y="1426"/>
                      <a:pt x="3275" y="1426"/>
                    </a:cubicBezTo>
                    <a:cubicBezTo>
                      <a:pt x="3118" y="1426"/>
                      <a:pt x="2868" y="1537"/>
                      <a:pt x="2797" y="1680"/>
                    </a:cubicBezTo>
                    <a:cubicBezTo>
                      <a:pt x="2037" y="3078"/>
                      <a:pt x="1520" y="4628"/>
                      <a:pt x="1216" y="6239"/>
                    </a:cubicBezTo>
                    <a:cubicBezTo>
                      <a:pt x="791" y="6786"/>
                      <a:pt x="365" y="7394"/>
                      <a:pt x="1" y="8063"/>
                    </a:cubicBezTo>
                    <a:cubicBezTo>
                      <a:pt x="153" y="8215"/>
                      <a:pt x="335" y="8306"/>
                      <a:pt x="487" y="8458"/>
                    </a:cubicBezTo>
                    <a:cubicBezTo>
                      <a:pt x="852" y="7819"/>
                      <a:pt x="1247" y="7151"/>
                      <a:pt x="1703" y="6543"/>
                    </a:cubicBezTo>
                    <a:cubicBezTo>
                      <a:pt x="1938" y="6527"/>
                      <a:pt x="2174" y="6520"/>
                      <a:pt x="2409" y="6520"/>
                    </a:cubicBezTo>
                    <a:cubicBezTo>
                      <a:pt x="3086" y="6520"/>
                      <a:pt x="3762" y="6582"/>
                      <a:pt x="4438" y="6695"/>
                    </a:cubicBezTo>
                    <a:cubicBezTo>
                      <a:pt x="4457" y="6698"/>
                      <a:pt x="4473" y="6699"/>
                      <a:pt x="4488" y="6699"/>
                    </a:cubicBezTo>
                    <a:cubicBezTo>
                      <a:pt x="4767" y="6699"/>
                      <a:pt x="4426" y="6177"/>
                      <a:pt x="4195" y="6148"/>
                    </a:cubicBezTo>
                    <a:cubicBezTo>
                      <a:pt x="3526" y="6026"/>
                      <a:pt x="2797" y="6026"/>
                      <a:pt x="2128" y="5996"/>
                    </a:cubicBezTo>
                    <a:cubicBezTo>
                      <a:pt x="2493" y="5509"/>
                      <a:pt x="2919" y="5053"/>
                      <a:pt x="3344" y="4598"/>
                    </a:cubicBezTo>
                    <a:cubicBezTo>
                      <a:pt x="4417" y="4413"/>
                      <a:pt x="5501" y="4306"/>
                      <a:pt x="6589" y="4306"/>
                    </a:cubicBezTo>
                    <a:cubicBezTo>
                      <a:pt x="7290" y="4306"/>
                      <a:pt x="7992" y="4350"/>
                      <a:pt x="8694" y="4446"/>
                    </a:cubicBezTo>
                    <a:cubicBezTo>
                      <a:pt x="8713" y="4449"/>
                      <a:pt x="8730" y="4450"/>
                      <a:pt x="8745" y="4450"/>
                    </a:cubicBezTo>
                    <a:cubicBezTo>
                      <a:pt x="9021" y="4450"/>
                      <a:pt x="8681" y="3956"/>
                      <a:pt x="8451" y="3898"/>
                    </a:cubicBezTo>
                    <a:cubicBezTo>
                      <a:pt x="7749" y="3796"/>
                      <a:pt x="7040" y="3750"/>
                      <a:pt x="6328" y="3750"/>
                    </a:cubicBezTo>
                    <a:cubicBezTo>
                      <a:pt x="5559" y="3750"/>
                      <a:pt x="4786" y="3804"/>
                      <a:pt x="4013" y="3898"/>
                    </a:cubicBezTo>
                    <a:cubicBezTo>
                      <a:pt x="4651" y="3291"/>
                      <a:pt x="5320" y="2774"/>
                      <a:pt x="6019" y="2227"/>
                    </a:cubicBezTo>
                    <a:cubicBezTo>
                      <a:pt x="6855" y="2164"/>
                      <a:pt x="7724" y="2109"/>
                      <a:pt x="8600" y="2109"/>
                    </a:cubicBezTo>
                    <a:cubicBezTo>
                      <a:pt x="9412" y="2109"/>
                      <a:pt x="10230" y="2156"/>
                      <a:pt x="11034" y="2287"/>
                    </a:cubicBezTo>
                    <a:cubicBezTo>
                      <a:pt x="11055" y="2291"/>
                      <a:pt x="11074" y="2292"/>
                      <a:pt x="11090" y="2292"/>
                    </a:cubicBezTo>
                    <a:cubicBezTo>
                      <a:pt x="11388" y="2292"/>
                      <a:pt x="11023" y="1798"/>
                      <a:pt x="10821" y="1740"/>
                    </a:cubicBezTo>
                    <a:cubicBezTo>
                      <a:pt x="10135" y="1640"/>
                      <a:pt x="9431" y="1595"/>
                      <a:pt x="8728" y="1595"/>
                    </a:cubicBezTo>
                    <a:cubicBezTo>
                      <a:pt x="8155" y="1595"/>
                      <a:pt x="7582" y="1625"/>
                      <a:pt x="7022" y="1680"/>
                    </a:cubicBezTo>
                    <a:cubicBezTo>
                      <a:pt x="7812" y="1224"/>
                      <a:pt x="8663" y="798"/>
                      <a:pt x="9484" y="464"/>
                    </a:cubicBezTo>
                    <a:cubicBezTo>
                      <a:pt x="9841" y="327"/>
                      <a:pt x="9380" y="90"/>
                      <a:pt x="9108" y="90"/>
                    </a:cubicBezTo>
                    <a:cubicBezTo>
                      <a:pt x="9079" y="90"/>
                      <a:pt x="9052" y="93"/>
                      <a:pt x="9028" y="99"/>
                    </a:cubicBezTo>
                    <a:cubicBezTo>
                      <a:pt x="7630" y="646"/>
                      <a:pt x="6323" y="1406"/>
                      <a:pt x="5107" y="2287"/>
                    </a:cubicBezTo>
                    <a:cubicBezTo>
                      <a:pt x="5502" y="1558"/>
                      <a:pt x="5958" y="859"/>
                      <a:pt x="6444" y="221"/>
                    </a:cubicBezTo>
                    <a:cubicBezTo>
                      <a:pt x="6566" y="69"/>
                      <a:pt x="6460" y="0"/>
                      <a:pt x="63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22"/>
              <p:cNvSpPr/>
              <p:nvPr/>
            </p:nvSpPr>
            <p:spPr>
              <a:xfrm>
                <a:off x="11886100" y="1407438"/>
                <a:ext cx="451225" cy="187500"/>
              </a:xfrm>
              <a:custGeom>
                <a:rect b="b" l="l" r="r" t="t"/>
                <a:pathLst>
                  <a:path extrusionOk="0" h="7500" w="18049">
                    <a:moveTo>
                      <a:pt x="7015" y="0"/>
                    </a:moveTo>
                    <a:cubicBezTo>
                      <a:pt x="2098" y="0"/>
                      <a:pt x="1" y="2242"/>
                      <a:pt x="115" y="4160"/>
                    </a:cubicBezTo>
                    <a:cubicBezTo>
                      <a:pt x="228" y="6078"/>
                      <a:pt x="3038" y="7499"/>
                      <a:pt x="7305" y="7499"/>
                    </a:cubicBezTo>
                    <a:cubicBezTo>
                      <a:pt x="7635" y="7499"/>
                      <a:pt x="7975" y="7491"/>
                      <a:pt x="8322" y="7473"/>
                    </a:cubicBezTo>
                    <a:cubicBezTo>
                      <a:pt x="13155" y="7200"/>
                      <a:pt x="18049" y="6592"/>
                      <a:pt x="18049" y="6592"/>
                    </a:cubicBezTo>
                    <a:cubicBezTo>
                      <a:pt x="18049" y="6592"/>
                      <a:pt x="13976" y="330"/>
                      <a:pt x="7957" y="26"/>
                    </a:cubicBezTo>
                    <a:cubicBezTo>
                      <a:pt x="7632" y="9"/>
                      <a:pt x="7318" y="0"/>
                      <a:pt x="70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22"/>
              <p:cNvSpPr/>
              <p:nvPr/>
            </p:nvSpPr>
            <p:spPr>
              <a:xfrm>
                <a:off x="11885175" y="1425563"/>
                <a:ext cx="313575" cy="150850"/>
              </a:xfrm>
              <a:custGeom>
                <a:rect b="b" l="l" r="r" t="t"/>
                <a:pathLst>
                  <a:path extrusionOk="0" h="6034" w="12543">
                    <a:moveTo>
                      <a:pt x="6340" y="1"/>
                    </a:moveTo>
                    <a:cubicBezTo>
                      <a:pt x="6287" y="1"/>
                      <a:pt x="6238" y="10"/>
                      <a:pt x="6201" y="31"/>
                    </a:cubicBezTo>
                    <a:cubicBezTo>
                      <a:pt x="4712" y="669"/>
                      <a:pt x="3344" y="1551"/>
                      <a:pt x="2098" y="2584"/>
                    </a:cubicBezTo>
                    <a:cubicBezTo>
                      <a:pt x="1368" y="2766"/>
                      <a:pt x="699" y="2949"/>
                      <a:pt x="0" y="3222"/>
                    </a:cubicBezTo>
                    <a:cubicBezTo>
                      <a:pt x="31" y="3435"/>
                      <a:pt x="122" y="3648"/>
                      <a:pt x="122" y="3861"/>
                    </a:cubicBezTo>
                    <a:cubicBezTo>
                      <a:pt x="851" y="3587"/>
                      <a:pt x="1520" y="3344"/>
                      <a:pt x="2280" y="3131"/>
                    </a:cubicBezTo>
                    <a:cubicBezTo>
                      <a:pt x="3010" y="3709"/>
                      <a:pt x="3678" y="4286"/>
                      <a:pt x="4347" y="4955"/>
                    </a:cubicBezTo>
                    <a:cubicBezTo>
                      <a:pt x="4391" y="5010"/>
                      <a:pt x="4429" y="5033"/>
                      <a:pt x="4461" y="5033"/>
                    </a:cubicBezTo>
                    <a:cubicBezTo>
                      <a:pt x="4605" y="5033"/>
                      <a:pt x="4623" y="4563"/>
                      <a:pt x="4499" y="4438"/>
                    </a:cubicBezTo>
                    <a:cubicBezTo>
                      <a:pt x="3982" y="3891"/>
                      <a:pt x="3496" y="3435"/>
                      <a:pt x="2918" y="3010"/>
                    </a:cubicBezTo>
                    <a:cubicBezTo>
                      <a:pt x="3526" y="2858"/>
                      <a:pt x="4134" y="2766"/>
                      <a:pt x="4742" y="2675"/>
                    </a:cubicBezTo>
                    <a:cubicBezTo>
                      <a:pt x="6353" y="3557"/>
                      <a:pt x="7782" y="4621"/>
                      <a:pt x="8997" y="5958"/>
                    </a:cubicBezTo>
                    <a:cubicBezTo>
                      <a:pt x="9045" y="6011"/>
                      <a:pt x="9086" y="6034"/>
                      <a:pt x="9119" y="6034"/>
                    </a:cubicBezTo>
                    <a:cubicBezTo>
                      <a:pt x="9276" y="6034"/>
                      <a:pt x="9275" y="5536"/>
                      <a:pt x="9149" y="5411"/>
                    </a:cubicBezTo>
                    <a:cubicBezTo>
                      <a:pt x="8146" y="4317"/>
                      <a:pt x="6961" y="3405"/>
                      <a:pt x="5715" y="2615"/>
                    </a:cubicBezTo>
                    <a:cubicBezTo>
                      <a:pt x="6254" y="2557"/>
                      <a:pt x="6806" y="2536"/>
                      <a:pt x="7362" y="2536"/>
                    </a:cubicBezTo>
                    <a:cubicBezTo>
                      <a:pt x="7683" y="2536"/>
                      <a:pt x="8006" y="2543"/>
                      <a:pt x="8329" y="2554"/>
                    </a:cubicBezTo>
                    <a:cubicBezTo>
                      <a:pt x="9697" y="3283"/>
                      <a:pt x="11064" y="4317"/>
                      <a:pt x="12250" y="5563"/>
                    </a:cubicBezTo>
                    <a:cubicBezTo>
                      <a:pt x="12294" y="5618"/>
                      <a:pt x="12332" y="5641"/>
                      <a:pt x="12364" y="5641"/>
                    </a:cubicBezTo>
                    <a:cubicBezTo>
                      <a:pt x="12508" y="5641"/>
                      <a:pt x="12526" y="5171"/>
                      <a:pt x="12402" y="5046"/>
                    </a:cubicBezTo>
                    <a:cubicBezTo>
                      <a:pt x="11520" y="4134"/>
                      <a:pt x="10517" y="3283"/>
                      <a:pt x="9514" y="2615"/>
                    </a:cubicBezTo>
                    <a:lnTo>
                      <a:pt x="9514" y="2615"/>
                    </a:lnTo>
                    <a:cubicBezTo>
                      <a:pt x="10426" y="2706"/>
                      <a:pt x="11338" y="2949"/>
                      <a:pt x="12189" y="3222"/>
                    </a:cubicBezTo>
                    <a:cubicBezTo>
                      <a:pt x="12219" y="3229"/>
                      <a:pt x="12246" y="3233"/>
                      <a:pt x="12268" y="3233"/>
                    </a:cubicBezTo>
                    <a:cubicBezTo>
                      <a:pt x="12542" y="3233"/>
                      <a:pt x="12290" y="2760"/>
                      <a:pt x="12037" y="2675"/>
                    </a:cubicBezTo>
                    <a:cubicBezTo>
                      <a:pt x="10639" y="2219"/>
                      <a:pt x="9119" y="1946"/>
                      <a:pt x="7630" y="1915"/>
                    </a:cubicBezTo>
                    <a:cubicBezTo>
                      <a:pt x="8390" y="1611"/>
                      <a:pt x="9149" y="1338"/>
                      <a:pt x="9970" y="1156"/>
                    </a:cubicBezTo>
                    <a:cubicBezTo>
                      <a:pt x="10297" y="1101"/>
                      <a:pt x="9915" y="777"/>
                      <a:pt x="9635" y="777"/>
                    </a:cubicBezTo>
                    <a:cubicBezTo>
                      <a:pt x="9603" y="777"/>
                      <a:pt x="9573" y="781"/>
                      <a:pt x="9545" y="791"/>
                    </a:cubicBezTo>
                    <a:cubicBezTo>
                      <a:pt x="8450" y="1034"/>
                      <a:pt x="7386" y="1429"/>
                      <a:pt x="6383" y="1915"/>
                    </a:cubicBezTo>
                    <a:cubicBezTo>
                      <a:pt x="5350" y="1946"/>
                      <a:pt x="4347" y="2067"/>
                      <a:pt x="3313" y="2250"/>
                    </a:cubicBezTo>
                    <a:cubicBezTo>
                      <a:pt x="4347" y="1490"/>
                      <a:pt x="5472" y="821"/>
                      <a:pt x="6657" y="335"/>
                    </a:cubicBezTo>
                    <a:cubicBezTo>
                      <a:pt x="6958" y="209"/>
                      <a:pt x="6596" y="1"/>
                      <a:pt x="6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22"/>
              <p:cNvSpPr/>
              <p:nvPr/>
            </p:nvSpPr>
            <p:spPr>
              <a:xfrm>
                <a:off x="10585000" y="1502588"/>
                <a:ext cx="370075" cy="331825"/>
              </a:xfrm>
              <a:custGeom>
                <a:rect b="b" l="l" r="r" t="t"/>
                <a:pathLst>
                  <a:path extrusionOk="0" h="13273" w="14803">
                    <a:moveTo>
                      <a:pt x="10678" y="1"/>
                    </a:moveTo>
                    <a:cubicBezTo>
                      <a:pt x="9168" y="1"/>
                      <a:pt x="7228" y="633"/>
                      <a:pt x="4985" y="2269"/>
                    </a:cubicBezTo>
                    <a:cubicBezTo>
                      <a:pt x="31" y="5825"/>
                      <a:pt x="0" y="13272"/>
                      <a:pt x="0" y="13272"/>
                    </a:cubicBezTo>
                    <a:cubicBezTo>
                      <a:pt x="0" y="13272"/>
                      <a:pt x="4438" y="11145"/>
                      <a:pt x="8663" y="8743"/>
                    </a:cubicBezTo>
                    <a:cubicBezTo>
                      <a:pt x="12888" y="6373"/>
                      <a:pt x="14803" y="3333"/>
                      <a:pt x="13800" y="1540"/>
                    </a:cubicBezTo>
                    <a:cubicBezTo>
                      <a:pt x="13282" y="640"/>
                      <a:pt x="12198" y="1"/>
                      <a:pt x="106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22"/>
              <p:cNvSpPr/>
              <p:nvPr/>
            </p:nvSpPr>
            <p:spPr>
              <a:xfrm>
                <a:off x="10665500" y="1532713"/>
                <a:ext cx="269825" cy="219750"/>
              </a:xfrm>
              <a:custGeom>
                <a:rect b="b" l="l" r="r" t="t"/>
                <a:pathLst>
                  <a:path extrusionOk="0" h="8790" w="10793">
                    <a:moveTo>
                      <a:pt x="10580" y="0"/>
                    </a:moveTo>
                    <a:cubicBezTo>
                      <a:pt x="9850" y="152"/>
                      <a:pt x="9121" y="335"/>
                      <a:pt x="8452" y="547"/>
                    </a:cubicBezTo>
                    <a:cubicBezTo>
                      <a:pt x="7728" y="465"/>
                      <a:pt x="6998" y="420"/>
                      <a:pt x="6270" y="420"/>
                    </a:cubicBezTo>
                    <a:cubicBezTo>
                      <a:pt x="5378" y="420"/>
                      <a:pt x="4489" y="488"/>
                      <a:pt x="3619" y="639"/>
                    </a:cubicBezTo>
                    <a:cubicBezTo>
                      <a:pt x="3359" y="667"/>
                      <a:pt x="3045" y="1190"/>
                      <a:pt x="3327" y="1190"/>
                    </a:cubicBezTo>
                    <a:cubicBezTo>
                      <a:pt x="3341" y="1190"/>
                      <a:pt x="3358" y="1189"/>
                      <a:pt x="3376" y="1186"/>
                    </a:cubicBezTo>
                    <a:cubicBezTo>
                      <a:pt x="4316" y="1011"/>
                      <a:pt x="5241" y="946"/>
                      <a:pt x="6172" y="946"/>
                    </a:cubicBezTo>
                    <a:cubicBezTo>
                      <a:pt x="6535" y="946"/>
                      <a:pt x="6900" y="956"/>
                      <a:pt x="7267" y="973"/>
                    </a:cubicBezTo>
                    <a:cubicBezTo>
                      <a:pt x="6264" y="1368"/>
                      <a:pt x="5352" y="1824"/>
                      <a:pt x="4501" y="2341"/>
                    </a:cubicBezTo>
                    <a:cubicBezTo>
                      <a:pt x="3376" y="2493"/>
                      <a:pt x="2282" y="2736"/>
                      <a:pt x="1218" y="3101"/>
                    </a:cubicBezTo>
                    <a:cubicBezTo>
                      <a:pt x="965" y="3185"/>
                      <a:pt x="739" y="3658"/>
                      <a:pt x="993" y="3658"/>
                    </a:cubicBezTo>
                    <a:cubicBezTo>
                      <a:pt x="1014" y="3658"/>
                      <a:pt x="1038" y="3655"/>
                      <a:pt x="1066" y="3648"/>
                    </a:cubicBezTo>
                    <a:cubicBezTo>
                      <a:pt x="1826" y="3374"/>
                      <a:pt x="2616" y="3192"/>
                      <a:pt x="3437" y="3040"/>
                    </a:cubicBezTo>
                    <a:lnTo>
                      <a:pt x="3437" y="3040"/>
                    </a:lnTo>
                    <a:cubicBezTo>
                      <a:pt x="2160" y="3921"/>
                      <a:pt x="1066" y="4924"/>
                      <a:pt x="124" y="6079"/>
                    </a:cubicBezTo>
                    <a:cubicBezTo>
                      <a:pt x="0" y="6228"/>
                      <a:pt x="17" y="6677"/>
                      <a:pt x="175" y="6677"/>
                    </a:cubicBezTo>
                    <a:cubicBezTo>
                      <a:pt x="211" y="6677"/>
                      <a:pt x="255" y="6653"/>
                      <a:pt x="306" y="6596"/>
                    </a:cubicBezTo>
                    <a:cubicBezTo>
                      <a:pt x="914" y="5897"/>
                      <a:pt x="1552" y="5228"/>
                      <a:pt x="2252" y="4620"/>
                    </a:cubicBezTo>
                    <a:lnTo>
                      <a:pt x="2252" y="4620"/>
                    </a:lnTo>
                    <a:cubicBezTo>
                      <a:pt x="1765" y="5806"/>
                      <a:pt x="1370" y="7022"/>
                      <a:pt x="1157" y="8268"/>
                    </a:cubicBezTo>
                    <a:cubicBezTo>
                      <a:pt x="1111" y="8451"/>
                      <a:pt x="1324" y="8789"/>
                      <a:pt x="1458" y="8789"/>
                    </a:cubicBezTo>
                    <a:cubicBezTo>
                      <a:pt x="1502" y="8789"/>
                      <a:pt x="1537" y="8753"/>
                      <a:pt x="1552" y="8663"/>
                    </a:cubicBezTo>
                    <a:cubicBezTo>
                      <a:pt x="1856" y="6991"/>
                      <a:pt x="2434" y="5350"/>
                      <a:pt x="3224" y="3921"/>
                    </a:cubicBezTo>
                    <a:cubicBezTo>
                      <a:pt x="3923" y="3374"/>
                      <a:pt x="4683" y="2918"/>
                      <a:pt x="5443" y="2493"/>
                    </a:cubicBezTo>
                    <a:lnTo>
                      <a:pt x="5443" y="2493"/>
                    </a:lnTo>
                    <a:cubicBezTo>
                      <a:pt x="4805" y="3830"/>
                      <a:pt x="4288" y="5228"/>
                      <a:pt x="4045" y="6718"/>
                    </a:cubicBezTo>
                    <a:cubicBezTo>
                      <a:pt x="3999" y="6877"/>
                      <a:pt x="4208" y="7222"/>
                      <a:pt x="4342" y="7222"/>
                    </a:cubicBezTo>
                    <a:cubicBezTo>
                      <a:pt x="4388" y="7222"/>
                      <a:pt x="4425" y="7182"/>
                      <a:pt x="4440" y="7082"/>
                    </a:cubicBezTo>
                    <a:cubicBezTo>
                      <a:pt x="4805" y="5319"/>
                      <a:pt x="5413" y="3648"/>
                      <a:pt x="6264" y="2037"/>
                    </a:cubicBezTo>
                    <a:cubicBezTo>
                      <a:pt x="6841" y="1763"/>
                      <a:pt x="7419" y="1520"/>
                      <a:pt x="7996" y="1307"/>
                    </a:cubicBezTo>
                    <a:lnTo>
                      <a:pt x="7996" y="1307"/>
                    </a:lnTo>
                    <a:cubicBezTo>
                      <a:pt x="7753" y="2006"/>
                      <a:pt x="7571" y="2705"/>
                      <a:pt x="7449" y="3374"/>
                    </a:cubicBezTo>
                    <a:cubicBezTo>
                      <a:pt x="7426" y="3533"/>
                      <a:pt x="7624" y="3879"/>
                      <a:pt x="7764" y="3879"/>
                    </a:cubicBezTo>
                    <a:cubicBezTo>
                      <a:pt x="7811" y="3879"/>
                      <a:pt x="7852" y="3839"/>
                      <a:pt x="7875" y="3739"/>
                    </a:cubicBezTo>
                    <a:cubicBezTo>
                      <a:pt x="8027" y="2888"/>
                      <a:pt x="8300" y="2006"/>
                      <a:pt x="8604" y="1125"/>
                    </a:cubicBezTo>
                    <a:cubicBezTo>
                      <a:pt x="9303" y="912"/>
                      <a:pt x="10033" y="760"/>
                      <a:pt x="10793" y="608"/>
                    </a:cubicBezTo>
                    <a:cubicBezTo>
                      <a:pt x="10732" y="395"/>
                      <a:pt x="10641" y="183"/>
                      <a:pt x="105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22"/>
              <p:cNvSpPr/>
              <p:nvPr/>
            </p:nvSpPr>
            <p:spPr>
              <a:xfrm>
                <a:off x="10485450" y="1216688"/>
                <a:ext cx="422525" cy="270300"/>
              </a:xfrm>
              <a:custGeom>
                <a:rect b="b" l="l" r="r" t="t"/>
                <a:pathLst>
                  <a:path extrusionOk="0" h="10812" w="16901">
                    <a:moveTo>
                      <a:pt x="5197" y="1"/>
                    </a:moveTo>
                    <a:cubicBezTo>
                      <a:pt x="2307" y="1"/>
                      <a:pt x="0" y="757"/>
                      <a:pt x="0" y="757"/>
                    </a:cubicBezTo>
                    <a:cubicBezTo>
                      <a:pt x="0" y="757"/>
                      <a:pt x="3405" y="4282"/>
                      <a:pt x="7022" y="7504"/>
                    </a:cubicBezTo>
                    <a:cubicBezTo>
                      <a:pt x="9490" y="9703"/>
                      <a:pt x="11901" y="10811"/>
                      <a:pt x="13618" y="10811"/>
                    </a:cubicBezTo>
                    <a:cubicBezTo>
                      <a:pt x="14418" y="10811"/>
                      <a:pt x="15068" y="10571"/>
                      <a:pt x="15502" y="10088"/>
                    </a:cubicBezTo>
                    <a:cubicBezTo>
                      <a:pt x="16900" y="8568"/>
                      <a:pt x="16566" y="5225"/>
                      <a:pt x="12037" y="1972"/>
                    </a:cubicBezTo>
                    <a:cubicBezTo>
                      <a:pt x="9924" y="437"/>
                      <a:pt x="7392" y="1"/>
                      <a:pt x="5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22"/>
              <p:cNvSpPr/>
              <p:nvPr/>
            </p:nvSpPr>
            <p:spPr>
              <a:xfrm>
                <a:off x="10596950" y="1265788"/>
                <a:ext cx="284425" cy="211475"/>
              </a:xfrm>
              <a:custGeom>
                <a:rect b="b" l="l" r="r" t="t"/>
                <a:pathLst>
                  <a:path extrusionOk="0" h="8459" w="11377">
                    <a:moveTo>
                      <a:pt x="5054" y="1"/>
                    </a:moveTo>
                    <a:cubicBezTo>
                      <a:pt x="4902" y="1"/>
                      <a:pt x="4796" y="69"/>
                      <a:pt x="4902" y="221"/>
                    </a:cubicBezTo>
                    <a:cubicBezTo>
                      <a:pt x="5419" y="829"/>
                      <a:pt x="5875" y="1498"/>
                      <a:pt x="6240" y="2227"/>
                    </a:cubicBezTo>
                    <a:cubicBezTo>
                      <a:pt x="5024" y="1346"/>
                      <a:pt x="3747" y="586"/>
                      <a:pt x="2319" y="69"/>
                    </a:cubicBezTo>
                    <a:cubicBezTo>
                      <a:pt x="2289" y="57"/>
                      <a:pt x="2253" y="51"/>
                      <a:pt x="2212" y="51"/>
                    </a:cubicBezTo>
                    <a:cubicBezTo>
                      <a:pt x="1957" y="51"/>
                      <a:pt x="1548" y="272"/>
                      <a:pt x="1863" y="404"/>
                    </a:cubicBezTo>
                    <a:cubicBezTo>
                      <a:pt x="2714" y="738"/>
                      <a:pt x="3535" y="1163"/>
                      <a:pt x="4355" y="1619"/>
                    </a:cubicBezTo>
                    <a:cubicBezTo>
                      <a:pt x="3806" y="1567"/>
                      <a:pt x="3256" y="1537"/>
                      <a:pt x="2709" y="1537"/>
                    </a:cubicBezTo>
                    <a:cubicBezTo>
                      <a:pt x="1985" y="1537"/>
                      <a:pt x="1265" y="1589"/>
                      <a:pt x="556" y="1711"/>
                    </a:cubicBezTo>
                    <a:cubicBezTo>
                      <a:pt x="330" y="1739"/>
                      <a:pt x="0" y="2237"/>
                      <a:pt x="244" y="2237"/>
                    </a:cubicBezTo>
                    <a:cubicBezTo>
                      <a:pt x="263" y="2237"/>
                      <a:pt x="286" y="2234"/>
                      <a:pt x="313" y="2227"/>
                    </a:cubicBezTo>
                    <a:cubicBezTo>
                      <a:pt x="1104" y="2114"/>
                      <a:pt x="1902" y="2067"/>
                      <a:pt x="2688" y="2067"/>
                    </a:cubicBezTo>
                    <a:cubicBezTo>
                      <a:pt x="3593" y="2067"/>
                      <a:pt x="4482" y="2130"/>
                      <a:pt x="5328" y="2227"/>
                    </a:cubicBezTo>
                    <a:cubicBezTo>
                      <a:pt x="6057" y="2774"/>
                      <a:pt x="6696" y="3291"/>
                      <a:pt x="7334" y="3899"/>
                    </a:cubicBezTo>
                    <a:cubicBezTo>
                      <a:pt x="6577" y="3804"/>
                      <a:pt x="5811" y="3751"/>
                      <a:pt x="5041" y="3751"/>
                    </a:cubicBezTo>
                    <a:cubicBezTo>
                      <a:pt x="4329" y="3751"/>
                      <a:pt x="3612" y="3797"/>
                      <a:pt x="2896" y="3899"/>
                    </a:cubicBezTo>
                    <a:cubicBezTo>
                      <a:pt x="2694" y="3928"/>
                      <a:pt x="2327" y="4451"/>
                      <a:pt x="2630" y="4451"/>
                    </a:cubicBezTo>
                    <a:cubicBezTo>
                      <a:pt x="2646" y="4451"/>
                      <a:pt x="2664" y="4449"/>
                      <a:pt x="2683" y="4446"/>
                    </a:cubicBezTo>
                    <a:cubicBezTo>
                      <a:pt x="3374" y="4351"/>
                      <a:pt x="4069" y="4307"/>
                      <a:pt x="4766" y="4307"/>
                    </a:cubicBezTo>
                    <a:cubicBezTo>
                      <a:pt x="5851" y="4307"/>
                      <a:pt x="6942" y="4413"/>
                      <a:pt x="8033" y="4598"/>
                    </a:cubicBezTo>
                    <a:cubicBezTo>
                      <a:pt x="8459" y="5054"/>
                      <a:pt x="8854" y="5510"/>
                      <a:pt x="9249" y="5996"/>
                    </a:cubicBezTo>
                    <a:cubicBezTo>
                      <a:pt x="8550" y="6027"/>
                      <a:pt x="7851" y="6027"/>
                      <a:pt x="7152" y="6148"/>
                    </a:cubicBezTo>
                    <a:cubicBezTo>
                      <a:pt x="6954" y="6176"/>
                      <a:pt x="6600" y="6675"/>
                      <a:pt x="6865" y="6675"/>
                    </a:cubicBezTo>
                    <a:cubicBezTo>
                      <a:pt x="6885" y="6675"/>
                      <a:pt x="6910" y="6672"/>
                      <a:pt x="6939" y="6665"/>
                    </a:cubicBezTo>
                    <a:cubicBezTo>
                      <a:pt x="7622" y="6547"/>
                      <a:pt x="8324" y="6502"/>
                      <a:pt x="9030" y="6502"/>
                    </a:cubicBezTo>
                    <a:cubicBezTo>
                      <a:pt x="9234" y="6502"/>
                      <a:pt x="9439" y="6506"/>
                      <a:pt x="9644" y="6513"/>
                    </a:cubicBezTo>
                    <a:cubicBezTo>
                      <a:pt x="10100" y="7121"/>
                      <a:pt x="10495" y="7820"/>
                      <a:pt x="10860" y="8458"/>
                    </a:cubicBezTo>
                    <a:cubicBezTo>
                      <a:pt x="11012" y="8306"/>
                      <a:pt x="11225" y="8185"/>
                      <a:pt x="11377" y="8033"/>
                    </a:cubicBezTo>
                    <a:cubicBezTo>
                      <a:pt x="10981" y="7395"/>
                      <a:pt x="10586" y="6817"/>
                      <a:pt x="10161" y="6209"/>
                    </a:cubicBezTo>
                    <a:cubicBezTo>
                      <a:pt x="9857" y="4629"/>
                      <a:pt x="9310" y="3078"/>
                      <a:pt x="8550" y="1650"/>
                    </a:cubicBezTo>
                    <a:cubicBezTo>
                      <a:pt x="8497" y="1527"/>
                      <a:pt x="8251" y="1424"/>
                      <a:pt x="8094" y="1424"/>
                    </a:cubicBezTo>
                    <a:cubicBezTo>
                      <a:pt x="7980" y="1424"/>
                      <a:pt x="7913" y="1478"/>
                      <a:pt x="8003" y="1619"/>
                    </a:cubicBezTo>
                    <a:cubicBezTo>
                      <a:pt x="8611" y="2774"/>
                      <a:pt x="9067" y="3990"/>
                      <a:pt x="9401" y="5236"/>
                    </a:cubicBezTo>
                    <a:cubicBezTo>
                      <a:pt x="8763" y="4477"/>
                      <a:pt x="8033" y="3747"/>
                      <a:pt x="7243" y="3078"/>
                    </a:cubicBezTo>
                    <a:cubicBezTo>
                      <a:pt x="6726" y="2045"/>
                      <a:pt x="6179" y="1042"/>
                      <a:pt x="5480" y="191"/>
                    </a:cubicBezTo>
                    <a:cubicBezTo>
                      <a:pt x="5404" y="69"/>
                      <a:pt x="5206" y="1"/>
                      <a:pt x="50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22"/>
              <p:cNvSpPr/>
              <p:nvPr/>
            </p:nvSpPr>
            <p:spPr>
              <a:xfrm>
                <a:off x="10420850" y="1402113"/>
                <a:ext cx="450500" cy="187350"/>
              </a:xfrm>
              <a:custGeom>
                <a:rect b="b" l="l" r="r" t="t"/>
                <a:pathLst>
                  <a:path extrusionOk="0" h="7494" w="18020">
                    <a:moveTo>
                      <a:pt x="11044" y="0"/>
                    </a:moveTo>
                    <a:cubicBezTo>
                      <a:pt x="10738" y="0"/>
                      <a:pt x="10421" y="9"/>
                      <a:pt x="10092" y="27"/>
                    </a:cubicBezTo>
                    <a:cubicBezTo>
                      <a:pt x="4013" y="331"/>
                      <a:pt x="1" y="6592"/>
                      <a:pt x="1" y="6592"/>
                    </a:cubicBezTo>
                    <a:cubicBezTo>
                      <a:pt x="1" y="6592"/>
                      <a:pt x="4895" y="7200"/>
                      <a:pt x="9727" y="7474"/>
                    </a:cubicBezTo>
                    <a:cubicBezTo>
                      <a:pt x="10034" y="7487"/>
                      <a:pt x="10335" y="7494"/>
                      <a:pt x="10629" y="7494"/>
                    </a:cubicBezTo>
                    <a:cubicBezTo>
                      <a:pt x="14936" y="7494"/>
                      <a:pt x="17820" y="6067"/>
                      <a:pt x="17934" y="4160"/>
                    </a:cubicBezTo>
                    <a:cubicBezTo>
                      <a:pt x="18020" y="2215"/>
                      <a:pt x="15952" y="0"/>
                      <a:pt x="110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22"/>
              <p:cNvSpPr/>
              <p:nvPr/>
            </p:nvSpPr>
            <p:spPr>
              <a:xfrm>
                <a:off x="10558800" y="1419488"/>
                <a:ext cx="312700" cy="150925"/>
              </a:xfrm>
              <a:custGeom>
                <a:rect b="b" l="l" r="r" t="t"/>
                <a:pathLst>
                  <a:path extrusionOk="0" h="6037" w="12508">
                    <a:moveTo>
                      <a:pt x="6167" y="0"/>
                    </a:moveTo>
                    <a:cubicBezTo>
                      <a:pt x="5912" y="0"/>
                      <a:pt x="5549" y="209"/>
                      <a:pt x="5851" y="335"/>
                    </a:cubicBezTo>
                    <a:cubicBezTo>
                      <a:pt x="7036" y="821"/>
                      <a:pt x="8191" y="1520"/>
                      <a:pt x="9225" y="2280"/>
                    </a:cubicBezTo>
                    <a:cubicBezTo>
                      <a:pt x="8191" y="2098"/>
                      <a:pt x="7158" y="1976"/>
                      <a:pt x="6124" y="1946"/>
                    </a:cubicBezTo>
                    <a:cubicBezTo>
                      <a:pt x="5152" y="1429"/>
                      <a:pt x="4088" y="1064"/>
                      <a:pt x="2994" y="791"/>
                    </a:cubicBezTo>
                    <a:cubicBezTo>
                      <a:pt x="2973" y="786"/>
                      <a:pt x="2950" y="784"/>
                      <a:pt x="2927" y="784"/>
                    </a:cubicBezTo>
                    <a:cubicBezTo>
                      <a:pt x="2642" y="784"/>
                      <a:pt x="2203" y="1102"/>
                      <a:pt x="2568" y="1186"/>
                    </a:cubicBezTo>
                    <a:cubicBezTo>
                      <a:pt x="3358" y="1368"/>
                      <a:pt x="4118" y="1642"/>
                      <a:pt x="4878" y="1946"/>
                    </a:cubicBezTo>
                    <a:cubicBezTo>
                      <a:pt x="3389" y="1976"/>
                      <a:pt x="1869" y="2250"/>
                      <a:pt x="471" y="2706"/>
                    </a:cubicBezTo>
                    <a:cubicBezTo>
                      <a:pt x="223" y="2761"/>
                      <a:pt x="0" y="3239"/>
                      <a:pt x="231" y="3239"/>
                    </a:cubicBezTo>
                    <a:cubicBezTo>
                      <a:pt x="255" y="3239"/>
                      <a:pt x="284" y="3234"/>
                      <a:pt x="319" y="3222"/>
                    </a:cubicBezTo>
                    <a:cubicBezTo>
                      <a:pt x="1200" y="2949"/>
                      <a:pt x="2112" y="2736"/>
                      <a:pt x="3024" y="2614"/>
                    </a:cubicBezTo>
                    <a:lnTo>
                      <a:pt x="3024" y="2614"/>
                    </a:lnTo>
                    <a:cubicBezTo>
                      <a:pt x="1991" y="3313"/>
                      <a:pt x="1018" y="4134"/>
                      <a:pt x="136" y="5046"/>
                    </a:cubicBezTo>
                    <a:cubicBezTo>
                      <a:pt x="11" y="5171"/>
                      <a:pt x="10" y="5669"/>
                      <a:pt x="167" y="5669"/>
                    </a:cubicBezTo>
                    <a:cubicBezTo>
                      <a:pt x="200" y="5669"/>
                      <a:pt x="240" y="5646"/>
                      <a:pt x="288" y="5593"/>
                    </a:cubicBezTo>
                    <a:cubicBezTo>
                      <a:pt x="1474" y="4347"/>
                      <a:pt x="2842" y="3283"/>
                      <a:pt x="4179" y="2584"/>
                    </a:cubicBezTo>
                    <a:cubicBezTo>
                      <a:pt x="4544" y="2571"/>
                      <a:pt x="4909" y="2564"/>
                      <a:pt x="5274" y="2564"/>
                    </a:cubicBezTo>
                    <a:cubicBezTo>
                      <a:pt x="5791" y="2564"/>
                      <a:pt x="6307" y="2579"/>
                      <a:pt x="6823" y="2614"/>
                    </a:cubicBezTo>
                    <a:cubicBezTo>
                      <a:pt x="5547" y="3405"/>
                      <a:pt x="4392" y="4316"/>
                      <a:pt x="3358" y="5441"/>
                    </a:cubicBezTo>
                    <a:cubicBezTo>
                      <a:pt x="3234" y="5566"/>
                      <a:pt x="3232" y="6036"/>
                      <a:pt x="3385" y="6036"/>
                    </a:cubicBezTo>
                    <a:cubicBezTo>
                      <a:pt x="3419" y="6036"/>
                      <a:pt x="3461" y="6013"/>
                      <a:pt x="3510" y="5958"/>
                    </a:cubicBezTo>
                    <a:cubicBezTo>
                      <a:pt x="4726" y="4620"/>
                      <a:pt x="6155" y="3557"/>
                      <a:pt x="7766" y="2706"/>
                    </a:cubicBezTo>
                    <a:cubicBezTo>
                      <a:pt x="8374" y="2766"/>
                      <a:pt x="8982" y="2888"/>
                      <a:pt x="9589" y="3040"/>
                    </a:cubicBezTo>
                    <a:cubicBezTo>
                      <a:pt x="9012" y="3465"/>
                      <a:pt x="8526" y="3921"/>
                      <a:pt x="8039" y="4438"/>
                    </a:cubicBezTo>
                    <a:cubicBezTo>
                      <a:pt x="7914" y="4563"/>
                      <a:pt x="7913" y="5061"/>
                      <a:pt x="8070" y="5061"/>
                    </a:cubicBezTo>
                    <a:cubicBezTo>
                      <a:pt x="8103" y="5061"/>
                      <a:pt x="8143" y="5038"/>
                      <a:pt x="8191" y="4985"/>
                    </a:cubicBezTo>
                    <a:cubicBezTo>
                      <a:pt x="8830" y="4286"/>
                      <a:pt x="9498" y="3709"/>
                      <a:pt x="10228" y="3161"/>
                    </a:cubicBezTo>
                    <a:cubicBezTo>
                      <a:pt x="10988" y="3344"/>
                      <a:pt x="11687" y="3617"/>
                      <a:pt x="12386" y="3891"/>
                    </a:cubicBezTo>
                    <a:cubicBezTo>
                      <a:pt x="12386" y="3648"/>
                      <a:pt x="12477" y="3465"/>
                      <a:pt x="12507" y="3222"/>
                    </a:cubicBezTo>
                    <a:cubicBezTo>
                      <a:pt x="11839" y="2949"/>
                      <a:pt x="11140" y="2766"/>
                      <a:pt x="10410" y="2584"/>
                    </a:cubicBezTo>
                    <a:cubicBezTo>
                      <a:pt x="9164" y="1550"/>
                      <a:pt x="7796" y="669"/>
                      <a:pt x="6307" y="31"/>
                    </a:cubicBezTo>
                    <a:cubicBezTo>
                      <a:pt x="6270" y="10"/>
                      <a:pt x="6221" y="0"/>
                      <a:pt x="6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22"/>
              <p:cNvSpPr/>
              <p:nvPr/>
            </p:nvSpPr>
            <p:spPr>
              <a:xfrm>
                <a:off x="11192150" y="531163"/>
                <a:ext cx="788025" cy="788800"/>
              </a:xfrm>
              <a:custGeom>
                <a:rect b="b" l="l" r="r" t="t"/>
                <a:pathLst>
                  <a:path extrusionOk="0" h="31552" w="31521">
                    <a:moveTo>
                      <a:pt x="15745" y="1"/>
                    </a:moveTo>
                    <a:cubicBezTo>
                      <a:pt x="7052" y="1"/>
                      <a:pt x="0" y="7083"/>
                      <a:pt x="0" y="15776"/>
                    </a:cubicBezTo>
                    <a:cubicBezTo>
                      <a:pt x="0" y="24469"/>
                      <a:pt x="7052" y="31551"/>
                      <a:pt x="15745" y="31551"/>
                    </a:cubicBezTo>
                    <a:cubicBezTo>
                      <a:pt x="24469" y="31551"/>
                      <a:pt x="31521" y="24469"/>
                      <a:pt x="31521" y="15776"/>
                    </a:cubicBezTo>
                    <a:cubicBezTo>
                      <a:pt x="31521" y="7083"/>
                      <a:pt x="24469" y="1"/>
                      <a:pt x="1574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22"/>
              <p:cNvSpPr/>
              <p:nvPr/>
            </p:nvSpPr>
            <p:spPr>
              <a:xfrm>
                <a:off x="10869950" y="1011413"/>
                <a:ext cx="281175" cy="813875"/>
              </a:xfrm>
              <a:custGeom>
                <a:rect b="b" l="l" r="r" t="t"/>
                <a:pathLst>
                  <a:path extrusionOk="0" h="32555" w="11247">
                    <a:moveTo>
                      <a:pt x="3496" y="1"/>
                    </a:moveTo>
                    <a:cubicBezTo>
                      <a:pt x="3496" y="1"/>
                      <a:pt x="7326" y="23254"/>
                      <a:pt x="1" y="32555"/>
                    </a:cubicBezTo>
                    <a:lnTo>
                      <a:pt x="11247" y="32555"/>
                    </a:lnTo>
                    <a:cubicBezTo>
                      <a:pt x="3952" y="23284"/>
                      <a:pt x="7752" y="1"/>
                      <a:pt x="77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22"/>
              <p:cNvSpPr/>
              <p:nvPr/>
            </p:nvSpPr>
            <p:spPr>
              <a:xfrm>
                <a:off x="11610850" y="1011413"/>
                <a:ext cx="281175" cy="813875"/>
              </a:xfrm>
              <a:custGeom>
                <a:rect b="b" l="l" r="r" t="t"/>
                <a:pathLst>
                  <a:path extrusionOk="0" h="32555" w="11247">
                    <a:moveTo>
                      <a:pt x="3496" y="1"/>
                    </a:moveTo>
                    <a:cubicBezTo>
                      <a:pt x="3496" y="1"/>
                      <a:pt x="7326" y="23254"/>
                      <a:pt x="0" y="32555"/>
                    </a:cubicBezTo>
                    <a:lnTo>
                      <a:pt x="11247" y="32555"/>
                    </a:lnTo>
                    <a:cubicBezTo>
                      <a:pt x="3952" y="23284"/>
                      <a:pt x="7751" y="1"/>
                      <a:pt x="77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22"/>
              <p:cNvSpPr/>
              <p:nvPr/>
            </p:nvSpPr>
            <p:spPr>
              <a:xfrm>
                <a:off x="11216475" y="882238"/>
                <a:ext cx="321450" cy="943050"/>
              </a:xfrm>
              <a:custGeom>
                <a:rect b="b" l="l" r="r" t="t"/>
                <a:pathLst>
                  <a:path extrusionOk="0" h="37722" w="12858">
                    <a:moveTo>
                      <a:pt x="3982" y="1"/>
                    </a:moveTo>
                    <a:cubicBezTo>
                      <a:pt x="3982" y="1"/>
                      <a:pt x="8359" y="27083"/>
                      <a:pt x="0" y="37722"/>
                    </a:cubicBezTo>
                    <a:lnTo>
                      <a:pt x="12858" y="37722"/>
                    </a:lnTo>
                    <a:cubicBezTo>
                      <a:pt x="4499" y="27083"/>
                      <a:pt x="8845" y="1"/>
                      <a:pt x="8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22"/>
              <p:cNvSpPr/>
              <p:nvPr/>
            </p:nvSpPr>
            <p:spPr>
              <a:xfrm>
                <a:off x="10632100" y="882238"/>
                <a:ext cx="743975" cy="709000"/>
              </a:xfrm>
              <a:custGeom>
                <a:rect b="b" l="l" r="r" t="t"/>
                <a:pathLst>
                  <a:path extrusionOk="0" h="28360" w="29759">
                    <a:moveTo>
                      <a:pt x="20731" y="1"/>
                    </a:moveTo>
                    <a:cubicBezTo>
                      <a:pt x="18117" y="1"/>
                      <a:pt x="15776" y="1095"/>
                      <a:pt x="14135" y="2827"/>
                    </a:cubicBezTo>
                    <a:cubicBezTo>
                      <a:pt x="12706" y="1855"/>
                      <a:pt x="10913" y="1247"/>
                      <a:pt x="9059" y="1247"/>
                    </a:cubicBezTo>
                    <a:cubicBezTo>
                      <a:pt x="4074" y="1247"/>
                      <a:pt x="1" y="5259"/>
                      <a:pt x="1" y="10274"/>
                    </a:cubicBezTo>
                    <a:cubicBezTo>
                      <a:pt x="1" y="12402"/>
                      <a:pt x="761" y="14378"/>
                      <a:pt x="1977" y="15958"/>
                    </a:cubicBezTo>
                    <a:cubicBezTo>
                      <a:pt x="1551" y="16961"/>
                      <a:pt x="1338" y="18116"/>
                      <a:pt x="1338" y="19332"/>
                    </a:cubicBezTo>
                    <a:cubicBezTo>
                      <a:pt x="1338" y="24317"/>
                      <a:pt x="5350" y="28360"/>
                      <a:pt x="10366" y="28360"/>
                    </a:cubicBezTo>
                    <a:cubicBezTo>
                      <a:pt x="12098" y="28360"/>
                      <a:pt x="13648" y="27904"/>
                      <a:pt x="15016" y="27083"/>
                    </a:cubicBezTo>
                    <a:cubicBezTo>
                      <a:pt x="16384" y="27873"/>
                      <a:pt x="17934" y="28360"/>
                      <a:pt x="19636" y="28360"/>
                    </a:cubicBezTo>
                    <a:cubicBezTo>
                      <a:pt x="24621" y="28360"/>
                      <a:pt x="28694" y="24348"/>
                      <a:pt x="28694" y="19332"/>
                    </a:cubicBezTo>
                    <a:cubicBezTo>
                      <a:pt x="28694" y="17721"/>
                      <a:pt x="28269" y="16262"/>
                      <a:pt x="27539" y="14955"/>
                    </a:cubicBezTo>
                    <a:cubicBezTo>
                      <a:pt x="28938" y="13375"/>
                      <a:pt x="29758" y="11308"/>
                      <a:pt x="29758" y="9028"/>
                    </a:cubicBezTo>
                    <a:cubicBezTo>
                      <a:pt x="29758" y="4043"/>
                      <a:pt x="25746" y="1"/>
                      <a:pt x="207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22"/>
              <p:cNvSpPr/>
              <p:nvPr/>
            </p:nvSpPr>
            <p:spPr>
              <a:xfrm>
                <a:off x="11376050" y="855638"/>
                <a:ext cx="743950" cy="709000"/>
              </a:xfrm>
              <a:custGeom>
                <a:rect b="b" l="l" r="r" t="t"/>
                <a:pathLst>
                  <a:path extrusionOk="0" h="28360" w="29758">
                    <a:moveTo>
                      <a:pt x="20700" y="1"/>
                    </a:moveTo>
                    <a:cubicBezTo>
                      <a:pt x="18116" y="1"/>
                      <a:pt x="15776" y="1095"/>
                      <a:pt x="14134" y="2828"/>
                    </a:cubicBezTo>
                    <a:cubicBezTo>
                      <a:pt x="12675" y="1855"/>
                      <a:pt x="10912" y="1247"/>
                      <a:pt x="9058" y="1247"/>
                    </a:cubicBezTo>
                    <a:cubicBezTo>
                      <a:pt x="4073" y="1247"/>
                      <a:pt x="0" y="5259"/>
                      <a:pt x="0" y="10275"/>
                    </a:cubicBezTo>
                    <a:cubicBezTo>
                      <a:pt x="0" y="12402"/>
                      <a:pt x="760" y="14378"/>
                      <a:pt x="1976" y="15958"/>
                    </a:cubicBezTo>
                    <a:cubicBezTo>
                      <a:pt x="1550" y="16962"/>
                      <a:pt x="1338" y="18117"/>
                      <a:pt x="1338" y="19332"/>
                    </a:cubicBezTo>
                    <a:cubicBezTo>
                      <a:pt x="1338" y="24317"/>
                      <a:pt x="5350" y="28360"/>
                      <a:pt x="10365" y="28360"/>
                    </a:cubicBezTo>
                    <a:cubicBezTo>
                      <a:pt x="12098" y="28360"/>
                      <a:pt x="13648" y="27904"/>
                      <a:pt x="15016" y="27083"/>
                    </a:cubicBezTo>
                    <a:cubicBezTo>
                      <a:pt x="16383" y="27874"/>
                      <a:pt x="17934" y="28360"/>
                      <a:pt x="19636" y="28360"/>
                    </a:cubicBezTo>
                    <a:cubicBezTo>
                      <a:pt x="24621" y="28360"/>
                      <a:pt x="28694" y="24348"/>
                      <a:pt x="28694" y="19332"/>
                    </a:cubicBezTo>
                    <a:cubicBezTo>
                      <a:pt x="28694" y="17721"/>
                      <a:pt x="28268" y="16262"/>
                      <a:pt x="27539" y="14955"/>
                    </a:cubicBezTo>
                    <a:cubicBezTo>
                      <a:pt x="28907" y="13375"/>
                      <a:pt x="29758" y="11308"/>
                      <a:pt x="29758" y="9028"/>
                    </a:cubicBezTo>
                    <a:cubicBezTo>
                      <a:pt x="29758" y="4043"/>
                      <a:pt x="25715" y="1"/>
                      <a:pt x="2070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22"/>
              <p:cNvSpPr/>
              <p:nvPr/>
            </p:nvSpPr>
            <p:spPr>
              <a:xfrm>
                <a:off x="10909475" y="566538"/>
                <a:ext cx="868575" cy="795225"/>
              </a:xfrm>
              <a:custGeom>
                <a:rect b="b" l="l" r="r" t="t"/>
                <a:pathLst>
                  <a:path extrusionOk="0" h="31809" w="34743">
                    <a:moveTo>
                      <a:pt x="14924" y="1"/>
                    </a:moveTo>
                    <a:cubicBezTo>
                      <a:pt x="12392" y="1"/>
                      <a:pt x="9884" y="1061"/>
                      <a:pt x="8116" y="3145"/>
                    </a:cubicBezTo>
                    <a:cubicBezTo>
                      <a:pt x="6687" y="4787"/>
                      <a:pt x="6019" y="6762"/>
                      <a:pt x="5927" y="8738"/>
                    </a:cubicBezTo>
                    <a:cubicBezTo>
                      <a:pt x="4955" y="9285"/>
                      <a:pt x="4043" y="9954"/>
                      <a:pt x="3253" y="10866"/>
                    </a:cubicBezTo>
                    <a:cubicBezTo>
                      <a:pt x="0" y="14665"/>
                      <a:pt x="426" y="20319"/>
                      <a:pt x="4225" y="23601"/>
                    </a:cubicBezTo>
                    <a:cubicBezTo>
                      <a:pt x="5532" y="24696"/>
                      <a:pt x="6991" y="25395"/>
                      <a:pt x="8572" y="25638"/>
                    </a:cubicBezTo>
                    <a:cubicBezTo>
                      <a:pt x="9058" y="27127"/>
                      <a:pt x="9970" y="28526"/>
                      <a:pt x="11247" y="29650"/>
                    </a:cubicBezTo>
                    <a:cubicBezTo>
                      <a:pt x="12954" y="31098"/>
                      <a:pt x="15047" y="31809"/>
                      <a:pt x="17127" y="31809"/>
                    </a:cubicBezTo>
                    <a:cubicBezTo>
                      <a:pt x="19677" y="31809"/>
                      <a:pt x="22208" y="30740"/>
                      <a:pt x="23982" y="28647"/>
                    </a:cubicBezTo>
                    <a:cubicBezTo>
                      <a:pt x="25016" y="27431"/>
                      <a:pt x="25654" y="26063"/>
                      <a:pt x="25958" y="24635"/>
                    </a:cubicBezTo>
                    <a:cubicBezTo>
                      <a:pt x="28055" y="24331"/>
                      <a:pt x="30031" y="23297"/>
                      <a:pt x="31521" y="21595"/>
                    </a:cubicBezTo>
                    <a:cubicBezTo>
                      <a:pt x="34743" y="17735"/>
                      <a:pt x="34317" y="12051"/>
                      <a:pt x="30518" y="8829"/>
                    </a:cubicBezTo>
                    <a:cubicBezTo>
                      <a:pt x="28812" y="7386"/>
                      <a:pt x="26745" y="6645"/>
                      <a:pt x="24667" y="6645"/>
                    </a:cubicBezTo>
                    <a:cubicBezTo>
                      <a:pt x="24337" y="6645"/>
                      <a:pt x="24007" y="6664"/>
                      <a:pt x="23679" y="6702"/>
                    </a:cubicBezTo>
                    <a:cubicBezTo>
                      <a:pt x="23223" y="4969"/>
                      <a:pt x="22280" y="3388"/>
                      <a:pt x="20821" y="2173"/>
                    </a:cubicBezTo>
                    <a:cubicBezTo>
                      <a:pt x="19106" y="718"/>
                      <a:pt x="17007" y="1"/>
                      <a:pt x="14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22"/>
              <p:cNvSpPr/>
              <p:nvPr/>
            </p:nvSpPr>
            <p:spPr>
              <a:xfrm>
                <a:off x="10876800" y="2031188"/>
                <a:ext cx="115525" cy="183175"/>
              </a:xfrm>
              <a:custGeom>
                <a:rect b="b" l="l" r="r" t="t"/>
                <a:pathLst>
                  <a:path extrusionOk="0" h="7327" w="4621">
                    <a:moveTo>
                      <a:pt x="4043" y="1"/>
                    </a:moveTo>
                    <a:lnTo>
                      <a:pt x="0" y="1369"/>
                    </a:lnTo>
                    <a:lnTo>
                      <a:pt x="1733" y="7326"/>
                    </a:lnTo>
                    <a:lnTo>
                      <a:pt x="3405" y="6840"/>
                    </a:lnTo>
                    <a:lnTo>
                      <a:pt x="2705" y="4439"/>
                    </a:lnTo>
                    <a:lnTo>
                      <a:pt x="4620" y="3891"/>
                    </a:lnTo>
                    <a:lnTo>
                      <a:pt x="3921" y="2463"/>
                    </a:lnTo>
                    <a:lnTo>
                      <a:pt x="2158" y="3010"/>
                    </a:lnTo>
                    <a:lnTo>
                      <a:pt x="1915" y="2372"/>
                    </a:lnTo>
                    <a:lnTo>
                      <a:pt x="4499" y="1612"/>
                    </a:lnTo>
                    <a:lnTo>
                      <a:pt x="40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22"/>
              <p:cNvSpPr/>
              <p:nvPr/>
            </p:nvSpPr>
            <p:spPr>
              <a:xfrm>
                <a:off x="11006725" y="2010613"/>
                <a:ext cx="145175" cy="169550"/>
              </a:xfrm>
              <a:custGeom>
                <a:rect b="b" l="l" r="r" t="t"/>
                <a:pathLst>
                  <a:path extrusionOk="0" h="6782" w="5807">
                    <a:moveTo>
                      <a:pt x="2438" y="1606"/>
                    </a:moveTo>
                    <a:cubicBezTo>
                      <a:pt x="2843" y="1606"/>
                      <a:pt x="3198" y="1864"/>
                      <a:pt x="3253" y="2222"/>
                    </a:cubicBezTo>
                    <a:cubicBezTo>
                      <a:pt x="3344" y="2647"/>
                      <a:pt x="3040" y="2982"/>
                      <a:pt x="2493" y="3103"/>
                    </a:cubicBezTo>
                    <a:cubicBezTo>
                      <a:pt x="2417" y="3119"/>
                      <a:pt x="2364" y="3126"/>
                      <a:pt x="2315" y="3126"/>
                    </a:cubicBezTo>
                    <a:cubicBezTo>
                      <a:pt x="2265" y="3126"/>
                      <a:pt x="2220" y="3119"/>
                      <a:pt x="2159" y="3103"/>
                    </a:cubicBezTo>
                    <a:lnTo>
                      <a:pt x="1977" y="1736"/>
                    </a:lnTo>
                    <a:cubicBezTo>
                      <a:pt x="2098" y="1675"/>
                      <a:pt x="2189" y="1675"/>
                      <a:pt x="2311" y="1614"/>
                    </a:cubicBezTo>
                    <a:cubicBezTo>
                      <a:pt x="2354" y="1608"/>
                      <a:pt x="2396" y="1606"/>
                      <a:pt x="2438" y="1606"/>
                    </a:cubicBezTo>
                    <a:close/>
                    <a:moveTo>
                      <a:pt x="2349" y="1"/>
                    </a:moveTo>
                    <a:cubicBezTo>
                      <a:pt x="2129" y="1"/>
                      <a:pt x="1903" y="21"/>
                      <a:pt x="1673" y="64"/>
                    </a:cubicBezTo>
                    <a:cubicBezTo>
                      <a:pt x="1095" y="185"/>
                      <a:pt x="457" y="398"/>
                      <a:pt x="1" y="702"/>
                    </a:cubicBezTo>
                    <a:lnTo>
                      <a:pt x="974" y="6781"/>
                    </a:lnTo>
                    <a:lnTo>
                      <a:pt x="2767" y="6447"/>
                    </a:lnTo>
                    <a:lnTo>
                      <a:pt x="2463" y="4806"/>
                    </a:lnTo>
                    <a:lnTo>
                      <a:pt x="2554" y="4806"/>
                    </a:lnTo>
                    <a:cubicBezTo>
                      <a:pt x="2987" y="5888"/>
                      <a:pt x="4119" y="6633"/>
                      <a:pt x="5242" y="6633"/>
                    </a:cubicBezTo>
                    <a:cubicBezTo>
                      <a:pt x="5380" y="6633"/>
                      <a:pt x="5518" y="6622"/>
                      <a:pt x="5655" y="6599"/>
                    </a:cubicBezTo>
                    <a:cubicBezTo>
                      <a:pt x="5685" y="6599"/>
                      <a:pt x="5776" y="6569"/>
                      <a:pt x="5806" y="6569"/>
                    </a:cubicBezTo>
                    <a:lnTo>
                      <a:pt x="5503" y="4775"/>
                    </a:lnTo>
                    <a:cubicBezTo>
                      <a:pt x="5414" y="4796"/>
                      <a:pt x="5327" y="4806"/>
                      <a:pt x="5242" y="4806"/>
                    </a:cubicBezTo>
                    <a:cubicBezTo>
                      <a:pt x="4834" y="4806"/>
                      <a:pt x="4478" y="4570"/>
                      <a:pt x="4226" y="4167"/>
                    </a:cubicBezTo>
                    <a:cubicBezTo>
                      <a:pt x="4864" y="3681"/>
                      <a:pt x="5168" y="2799"/>
                      <a:pt x="5047" y="1948"/>
                    </a:cubicBezTo>
                    <a:cubicBezTo>
                      <a:pt x="4811" y="772"/>
                      <a:pt x="3700" y="1"/>
                      <a:pt x="23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22"/>
              <p:cNvSpPr/>
              <p:nvPr/>
            </p:nvSpPr>
            <p:spPr>
              <a:xfrm>
                <a:off x="11141225" y="1993963"/>
                <a:ext cx="63100" cy="166425"/>
              </a:xfrm>
              <a:custGeom>
                <a:rect b="b" l="l" r="r" t="t"/>
                <a:pathLst>
                  <a:path extrusionOk="0" h="6657" w="2524">
                    <a:moveTo>
                      <a:pt x="1825" y="0"/>
                    </a:moveTo>
                    <a:lnTo>
                      <a:pt x="1" y="244"/>
                    </a:lnTo>
                    <a:lnTo>
                      <a:pt x="700" y="6657"/>
                    </a:lnTo>
                    <a:lnTo>
                      <a:pt x="2524" y="6444"/>
                    </a:lnTo>
                    <a:lnTo>
                      <a:pt x="18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22"/>
              <p:cNvSpPr/>
              <p:nvPr/>
            </p:nvSpPr>
            <p:spPr>
              <a:xfrm>
                <a:off x="11203550" y="1981038"/>
                <a:ext cx="126925" cy="171000"/>
              </a:xfrm>
              <a:custGeom>
                <a:rect b="b" l="l" r="r" t="t"/>
                <a:pathLst>
                  <a:path extrusionOk="0" h="6840" w="5077">
                    <a:moveTo>
                      <a:pt x="4469" y="1"/>
                    </a:moveTo>
                    <a:lnTo>
                      <a:pt x="0" y="457"/>
                    </a:lnTo>
                    <a:lnTo>
                      <a:pt x="578" y="6840"/>
                    </a:lnTo>
                    <a:lnTo>
                      <a:pt x="5076" y="6566"/>
                    </a:lnTo>
                    <a:lnTo>
                      <a:pt x="4955" y="4773"/>
                    </a:lnTo>
                    <a:lnTo>
                      <a:pt x="2219" y="5046"/>
                    </a:lnTo>
                    <a:lnTo>
                      <a:pt x="2158" y="4226"/>
                    </a:lnTo>
                    <a:lnTo>
                      <a:pt x="4469" y="3922"/>
                    </a:lnTo>
                    <a:lnTo>
                      <a:pt x="4286" y="2311"/>
                    </a:lnTo>
                    <a:lnTo>
                      <a:pt x="1976" y="2615"/>
                    </a:lnTo>
                    <a:lnTo>
                      <a:pt x="1855" y="1885"/>
                    </a:lnTo>
                    <a:lnTo>
                      <a:pt x="4712" y="1703"/>
                    </a:lnTo>
                    <a:lnTo>
                      <a:pt x="44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22"/>
              <p:cNvSpPr/>
              <p:nvPr/>
            </p:nvSpPr>
            <p:spPr>
              <a:xfrm>
                <a:off x="11335000" y="1980288"/>
                <a:ext cx="147450" cy="165675"/>
              </a:xfrm>
              <a:custGeom>
                <a:rect b="b" l="l" r="r" t="t"/>
                <a:pathLst>
                  <a:path extrusionOk="0" h="6627" w="5898">
                    <a:moveTo>
                      <a:pt x="5898" y="0"/>
                    </a:moveTo>
                    <a:lnTo>
                      <a:pt x="4043" y="31"/>
                    </a:lnTo>
                    <a:lnTo>
                      <a:pt x="4013" y="3101"/>
                    </a:lnTo>
                    <a:lnTo>
                      <a:pt x="1673" y="243"/>
                    </a:lnTo>
                    <a:lnTo>
                      <a:pt x="62" y="91"/>
                    </a:lnTo>
                    <a:lnTo>
                      <a:pt x="1" y="6566"/>
                    </a:lnTo>
                    <a:lnTo>
                      <a:pt x="1916" y="6596"/>
                    </a:lnTo>
                    <a:lnTo>
                      <a:pt x="1946" y="3891"/>
                    </a:lnTo>
                    <a:lnTo>
                      <a:pt x="4165" y="6626"/>
                    </a:lnTo>
                    <a:lnTo>
                      <a:pt x="5837" y="6596"/>
                    </a:lnTo>
                    <a:lnTo>
                      <a:pt x="58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22"/>
              <p:cNvSpPr/>
              <p:nvPr/>
            </p:nvSpPr>
            <p:spPr>
              <a:xfrm>
                <a:off x="11483200" y="1986588"/>
                <a:ext cx="147425" cy="167175"/>
              </a:xfrm>
              <a:custGeom>
                <a:rect b="b" l="l" r="r" t="t"/>
                <a:pathLst>
                  <a:path extrusionOk="0" h="6687" w="5897">
                    <a:moveTo>
                      <a:pt x="2371" y="2028"/>
                    </a:moveTo>
                    <a:cubicBezTo>
                      <a:pt x="3435" y="2119"/>
                      <a:pt x="3951" y="2666"/>
                      <a:pt x="3891" y="3548"/>
                    </a:cubicBezTo>
                    <a:cubicBezTo>
                      <a:pt x="3804" y="4411"/>
                      <a:pt x="3200" y="4920"/>
                      <a:pt x="2362" y="4920"/>
                    </a:cubicBezTo>
                    <a:cubicBezTo>
                      <a:pt x="2315" y="4920"/>
                      <a:pt x="2267" y="4919"/>
                      <a:pt x="2219" y="4916"/>
                    </a:cubicBezTo>
                    <a:cubicBezTo>
                      <a:pt x="2128" y="4916"/>
                      <a:pt x="2067" y="4855"/>
                      <a:pt x="1976" y="4855"/>
                    </a:cubicBezTo>
                    <a:lnTo>
                      <a:pt x="2371" y="2028"/>
                    </a:lnTo>
                    <a:close/>
                    <a:moveTo>
                      <a:pt x="1816" y="1"/>
                    </a:moveTo>
                    <a:cubicBezTo>
                      <a:pt x="1506" y="1"/>
                      <a:pt x="1197" y="48"/>
                      <a:pt x="912" y="143"/>
                    </a:cubicBezTo>
                    <a:lnTo>
                      <a:pt x="0" y="6466"/>
                    </a:lnTo>
                    <a:cubicBezTo>
                      <a:pt x="517" y="6526"/>
                      <a:pt x="912" y="6618"/>
                      <a:pt x="1307" y="6648"/>
                    </a:cubicBezTo>
                    <a:cubicBezTo>
                      <a:pt x="1584" y="6674"/>
                      <a:pt x="1849" y="6687"/>
                      <a:pt x="2102" y="6687"/>
                    </a:cubicBezTo>
                    <a:cubicBezTo>
                      <a:pt x="4235" y="6687"/>
                      <a:pt x="5494" y="5776"/>
                      <a:pt x="5684" y="4064"/>
                    </a:cubicBezTo>
                    <a:cubicBezTo>
                      <a:pt x="5897" y="2028"/>
                      <a:pt x="4468" y="235"/>
                      <a:pt x="2371" y="52"/>
                    </a:cubicBezTo>
                    <a:cubicBezTo>
                      <a:pt x="2189" y="18"/>
                      <a:pt x="2002" y="1"/>
                      <a:pt x="18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22"/>
              <p:cNvSpPr/>
              <p:nvPr/>
            </p:nvSpPr>
            <p:spPr>
              <a:xfrm>
                <a:off x="11626050" y="2001563"/>
                <a:ext cx="107175" cy="180125"/>
              </a:xfrm>
              <a:custGeom>
                <a:rect b="b" l="l" r="r" t="t"/>
                <a:pathLst>
                  <a:path extrusionOk="0" h="7205" w="4287">
                    <a:moveTo>
                      <a:pt x="1277" y="0"/>
                    </a:moveTo>
                    <a:lnTo>
                      <a:pt x="0" y="6383"/>
                    </a:lnTo>
                    <a:lnTo>
                      <a:pt x="3921" y="7204"/>
                    </a:lnTo>
                    <a:lnTo>
                      <a:pt x="4286" y="5289"/>
                    </a:lnTo>
                    <a:lnTo>
                      <a:pt x="2250" y="4864"/>
                    </a:lnTo>
                    <a:lnTo>
                      <a:pt x="3162" y="395"/>
                    </a:lnTo>
                    <a:lnTo>
                      <a:pt x="1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22"/>
              <p:cNvSpPr/>
              <p:nvPr/>
            </p:nvSpPr>
            <p:spPr>
              <a:xfrm>
                <a:off x="11735475" y="2030438"/>
                <a:ext cx="145150" cy="171000"/>
              </a:xfrm>
              <a:custGeom>
                <a:rect b="b" l="l" r="r" t="t"/>
                <a:pathLst>
                  <a:path extrusionOk="0" h="6840" w="5806">
                    <a:moveTo>
                      <a:pt x="2098" y="0"/>
                    </a:moveTo>
                    <a:lnTo>
                      <a:pt x="0" y="122"/>
                    </a:lnTo>
                    <a:lnTo>
                      <a:pt x="943" y="3800"/>
                    </a:lnTo>
                    <a:lnTo>
                      <a:pt x="152" y="6231"/>
                    </a:lnTo>
                    <a:lnTo>
                      <a:pt x="2006" y="6839"/>
                    </a:lnTo>
                    <a:lnTo>
                      <a:pt x="2736" y="4560"/>
                    </a:lnTo>
                    <a:lnTo>
                      <a:pt x="5806" y="1885"/>
                    </a:lnTo>
                    <a:lnTo>
                      <a:pt x="4134" y="882"/>
                    </a:lnTo>
                    <a:lnTo>
                      <a:pt x="2341" y="2614"/>
                    </a:lnTo>
                    <a:lnTo>
                      <a:pt x="20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22"/>
              <p:cNvSpPr/>
              <p:nvPr/>
            </p:nvSpPr>
            <p:spPr>
              <a:xfrm>
                <a:off x="10759000" y="1604888"/>
                <a:ext cx="1200650" cy="497000"/>
              </a:xfrm>
              <a:custGeom>
                <a:rect b="b" l="l" r="r" t="t"/>
                <a:pathLst>
                  <a:path extrusionOk="0" h="19880" w="48026">
                    <a:moveTo>
                      <a:pt x="24014" y="1"/>
                    </a:moveTo>
                    <a:cubicBezTo>
                      <a:pt x="10731" y="1"/>
                      <a:pt x="1" y="3405"/>
                      <a:pt x="1" y="7630"/>
                    </a:cubicBezTo>
                    <a:lnTo>
                      <a:pt x="1" y="19880"/>
                    </a:lnTo>
                    <a:cubicBezTo>
                      <a:pt x="1" y="15655"/>
                      <a:pt x="10731" y="12220"/>
                      <a:pt x="24014" y="12220"/>
                    </a:cubicBezTo>
                    <a:cubicBezTo>
                      <a:pt x="37266" y="12220"/>
                      <a:pt x="47996" y="15655"/>
                      <a:pt x="47996" y="19880"/>
                    </a:cubicBezTo>
                    <a:lnTo>
                      <a:pt x="47996" y="7630"/>
                    </a:lnTo>
                    <a:cubicBezTo>
                      <a:pt x="48026" y="3375"/>
                      <a:pt x="37266" y="1"/>
                      <a:pt x="240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22"/>
              <p:cNvSpPr/>
              <p:nvPr/>
            </p:nvSpPr>
            <p:spPr>
              <a:xfrm>
                <a:off x="11085775" y="1678613"/>
                <a:ext cx="152000" cy="196075"/>
              </a:xfrm>
              <a:custGeom>
                <a:rect b="b" l="l" r="r" t="t"/>
                <a:pathLst>
                  <a:path extrusionOk="0" h="7843" w="6080">
                    <a:moveTo>
                      <a:pt x="4863" y="0"/>
                    </a:moveTo>
                    <a:lnTo>
                      <a:pt x="0" y="882"/>
                    </a:lnTo>
                    <a:lnTo>
                      <a:pt x="1216" y="7842"/>
                    </a:lnTo>
                    <a:lnTo>
                      <a:pt x="6079" y="7143"/>
                    </a:lnTo>
                    <a:lnTo>
                      <a:pt x="5806" y="5167"/>
                    </a:lnTo>
                    <a:lnTo>
                      <a:pt x="2827" y="5715"/>
                    </a:lnTo>
                    <a:lnTo>
                      <a:pt x="2675" y="4833"/>
                    </a:lnTo>
                    <a:lnTo>
                      <a:pt x="5198" y="4286"/>
                    </a:lnTo>
                    <a:lnTo>
                      <a:pt x="4863" y="2553"/>
                    </a:lnTo>
                    <a:lnTo>
                      <a:pt x="2341" y="3101"/>
                    </a:lnTo>
                    <a:lnTo>
                      <a:pt x="2158" y="2280"/>
                    </a:lnTo>
                    <a:lnTo>
                      <a:pt x="5228" y="1885"/>
                    </a:lnTo>
                    <a:lnTo>
                      <a:pt x="486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22"/>
              <p:cNvSpPr/>
              <p:nvPr/>
            </p:nvSpPr>
            <p:spPr>
              <a:xfrm>
                <a:off x="11251425" y="1674038"/>
                <a:ext cx="166425" cy="180900"/>
              </a:xfrm>
              <a:custGeom>
                <a:rect b="b" l="l" r="r" t="t"/>
                <a:pathLst>
                  <a:path extrusionOk="0" h="7236" w="6657">
                    <a:moveTo>
                      <a:pt x="3538" y="0"/>
                    </a:moveTo>
                    <a:cubicBezTo>
                      <a:pt x="3514" y="0"/>
                      <a:pt x="3490" y="0"/>
                      <a:pt x="3465" y="1"/>
                    </a:cubicBezTo>
                    <a:cubicBezTo>
                      <a:pt x="1490" y="31"/>
                      <a:pt x="0" y="1673"/>
                      <a:pt x="61" y="3648"/>
                    </a:cubicBezTo>
                    <a:cubicBezTo>
                      <a:pt x="91" y="5636"/>
                      <a:pt x="1643" y="7235"/>
                      <a:pt x="3504" y="7235"/>
                    </a:cubicBezTo>
                    <a:cubicBezTo>
                      <a:pt x="3522" y="7235"/>
                      <a:pt x="3539" y="7235"/>
                      <a:pt x="3557" y="7235"/>
                    </a:cubicBezTo>
                    <a:cubicBezTo>
                      <a:pt x="5076" y="7174"/>
                      <a:pt x="6475" y="6080"/>
                      <a:pt x="6657" y="4743"/>
                    </a:cubicBezTo>
                    <a:lnTo>
                      <a:pt x="4833" y="4104"/>
                    </a:lnTo>
                    <a:cubicBezTo>
                      <a:pt x="4651" y="4560"/>
                      <a:pt x="4104" y="4955"/>
                      <a:pt x="3557" y="4955"/>
                    </a:cubicBezTo>
                    <a:cubicBezTo>
                      <a:pt x="2797" y="4955"/>
                      <a:pt x="2067" y="4287"/>
                      <a:pt x="2067" y="3527"/>
                    </a:cubicBezTo>
                    <a:cubicBezTo>
                      <a:pt x="2037" y="2767"/>
                      <a:pt x="2706" y="2098"/>
                      <a:pt x="3465" y="2098"/>
                    </a:cubicBezTo>
                    <a:cubicBezTo>
                      <a:pt x="4073" y="2098"/>
                      <a:pt x="4681" y="2463"/>
                      <a:pt x="4864" y="3010"/>
                    </a:cubicBezTo>
                    <a:lnTo>
                      <a:pt x="6596" y="2432"/>
                    </a:lnTo>
                    <a:cubicBezTo>
                      <a:pt x="6237" y="937"/>
                      <a:pt x="5054" y="0"/>
                      <a:pt x="35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22"/>
              <p:cNvSpPr/>
              <p:nvPr/>
            </p:nvSpPr>
            <p:spPr>
              <a:xfrm>
                <a:off x="11445200" y="1684013"/>
                <a:ext cx="193025" cy="179775"/>
              </a:xfrm>
              <a:custGeom>
                <a:rect b="b" l="l" r="r" t="t"/>
                <a:pathLst>
                  <a:path extrusionOk="0" h="7191" w="7721">
                    <a:moveTo>
                      <a:pt x="3842" y="2060"/>
                    </a:moveTo>
                    <a:cubicBezTo>
                      <a:pt x="3879" y="2060"/>
                      <a:pt x="3915" y="2061"/>
                      <a:pt x="3952" y="2064"/>
                    </a:cubicBezTo>
                    <a:cubicBezTo>
                      <a:pt x="4772" y="2185"/>
                      <a:pt x="5350" y="2976"/>
                      <a:pt x="5289" y="3736"/>
                    </a:cubicBezTo>
                    <a:cubicBezTo>
                      <a:pt x="5173" y="4460"/>
                      <a:pt x="4477" y="5047"/>
                      <a:pt x="3753" y="5047"/>
                    </a:cubicBezTo>
                    <a:cubicBezTo>
                      <a:pt x="3718" y="5047"/>
                      <a:pt x="3683" y="5045"/>
                      <a:pt x="3648" y="5043"/>
                    </a:cubicBezTo>
                    <a:cubicBezTo>
                      <a:pt x="2857" y="4921"/>
                      <a:pt x="2219" y="4131"/>
                      <a:pt x="2280" y="3371"/>
                    </a:cubicBezTo>
                    <a:cubicBezTo>
                      <a:pt x="2367" y="2646"/>
                      <a:pt x="3090" y="2060"/>
                      <a:pt x="3842" y="2060"/>
                    </a:cubicBezTo>
                    <a:close/>
                    <a:moveTo>
                      <a:pt x="3889" y="1"/>
                    </a:moveTo>
                    <a:cubicBezTo>
                      <a:pt x="2099" y="1"/>
                      <a:pt x="441" y="1382"/>
                      <a:pt x="243" y="3128"/>
                    </a:cubicBezTo>
                    <a:cubicBezTo>
                      <a:pt x="0" y="5043"/>
                      <a:pt x="1520" y="6927"/>
                      <a:pt x="3465" y="7170"/>
                    </a:cubicBezTo>
                    <a:cubicBezTo>
                      <a:pt x="3592" y="7184"/>
                      <a:pt x="3719" y="7191"/>
                      <a:pt x="3844" y="7191"/>
                    </a:cubicBezTo>
                    <a:cubicBezTo>
                      <a:pt x="5646" y="7191"/>
                      <a:pt x="7281" y="5799"/>
                      <a:pt x="7508" y="4009"/>
                    </a:cubicBezTo>
                    <a:cubicBezTo>
                      <a:pt x="7721" y="2064"/>
                      <a:pt x="6231" y="240"/>
                      <a:pt x="4316" y="27"/>
                    </a:cubicBezTo>
                    <a:cubicBezTo>
                      <a:pt x="4174" y="10"/>
                      <a:pt x="4031" y="1"/>
                      <a:pt x="38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13" name="Google Shape;5313;p122"/>
          <p:cNvGrpSpPr/>
          <p:nvPr/>
        </p:nvGrpSpPr>
        <p:grpSpPr>
          <a:xfrm>
            <a:off x="5950404" y="2552944"/>
            <a:ext cx="920701" cy="804894"/>
            <a:chOff x="2282750" y="2696725"/>
            <a:chExt cx="2072250" cy="1811600"/>
          </a:xfrm>
        </p:grpSpPr>
        <p:sp>
          <p:nvSpPr>
            <p:cNvPr id="5314" name="Google Shape;5314;p122"/>
            <p:cNvSpPr/>
            <p:nvPr/>
          </p:nvSpPr>
          <p:spPr>
            <a:xfrm>
              <a:off x="2282750" y="2696725"/>
              <a:ext cx="2072250" cy="1811600"/>
            </a:xfrm>
            <a:custGeom>
              <a:rect b="b" l="l" r="r" t="t"/>
              <a:pathLst>
                <a:path extrusionOk="0" h="72464" w="82890">
                  <a:moveTo>
                    <a:pt x="33619" y="12007"/>
                  </a:moveTo>
                  <a:cubicBezTo>
                    <a:pt x="33679" y="12098"/>
                    <a:pt x="33679" y="12128"/>
                    <a:pt x="33710" y="12220"/>
                  </a:cubicBezTo>
                  <a:cubicBezTo>
                    <a:pt x="33922" y="12888"/>
                    <a:pt x="34196" y="13618"/>
                    <a:pt x="34470" y="14347"/>
                  </a:cubicBezTo>
                  <a:cubicBezTo>
                    <a:pt x="33892" y="14530"/>
                    <a:pt x="33284" y="14742"/>
                    <a:pt x="32707" y="14986"/>
                  </a:cubicBezTo>
                  <a:lnTo>
                    <a:pt x="32129" y="14986"/>
                  </a:lnTo>
                  <a:cubicBezTo>
                    <a:pt x="32707" y="14226"/>
                    <a:pt x="33071" y="13679"/>
                    <a:pt x="33102" y="13648"/>
                  </a:cubicBezTo>
                  <a:cubicBezTo>
                    <a:pt x="33436" y="13162"/>
                    <a:pt x="33588" y="12584"/>
                    <a:pt x="33619" y="12007"/>
                  </a:cubicBezTo>
                  <a:close/>
                  <a:moveTo>
                    <a:pt x="31612" y="0"/>
                  </a:moveTo>
                  <a:cubicBezTo>
                    <a:pt x="30275" y="0"/>
                    <a:pt x="29029" y="821"/>
                    <a:pt x="28542" y="2098"/>
                  </a:cubicBezTo>
                  <a:cubicBezTo>
                    <a:pt x="27965" y="3557"/>
                    <a:pt x="28482" y="5229"/>
                    <a:pt x="29789" y="6049"/>
                  </a:cubicBezTo>
                  <a:cubicBezTo>
                    <a:pt x="30913" y="6809"/>
                    <a:pt x="31582" y="7660"/>
                    <a:pt x="32129" y="8633"/>
                  </a:cubicBezTo>
                  <a:cubicBezTo>
                    <a:pt x="32190" y="8663"/>
                    <a:pt x="32190" y="8724"/>
                    <a:pt x="32220" y="8754"/>
                  </a:cubicBezTo>
                  <a:cubicBezTo>
                    <a:pt x="32372" y="8967"/>
                    <a:pt x="32494" y="9210"/>
                    <a:pt x="32585" y="9423"/>
                  </a:cubicBezTo>
                  <a:cubicBezTo>
                    <a:pt x="32099" y="8937"/>
                    <a:pt x="31460" y="8633"/>
                    <a:pt x="30731" y="8572"/>
                  </a:cubicBezTo>
                  <a:cubicBezTo>
                    <a:pt x="30609" y="8572"/>
                    <a:pt x="30153" y="8481"/>
                    <a:pt x="29515" y="8481"/>
                  </a:cubicBezTo>
                  <a:cubicBezTo>
                    <a:pt x="29242" y="8481"/>
                    <a:pt x="29029" y="8481"/>
                    <a:pt x="28755" y="8511"/>
                  </a:cubicBezTo>
                  <a:lnTo>
                    <a:pt x="28755" y="5836"/>
                  </a:lnTo>
                  <a:cubicBezTo>
                    <a:pt x="28725" y="4681"/>
                    <a:pt x="28117" y="3648"/>
                    <a:pt x="27114" y="3040"/>
                  </a:cubicBezTo>
                  <a:cubicBezTo>
                    <a:pt x="26597" y="2736"/>
                    <a:pt x="26020" y="2584"/>
                    <a:pt x="25442" y="2584"/>
                  </a:cubicBezTo>
                  <a:cubicBezTo>
                    <a:pt x="24925" y="2584"/>
                    <a:pt x="24378" y="2706"/>
                    <a:pt x="23922" y="2979"/>
                  </a:cubicBezTo>
                  <a:cubicBezTo>
                    <a:pt x="23588" y="3162"/>
                    <a:pt x="21035" y="4529"/>
                    <a:pt x="19758" y="7204"/>
                  </a:cubicBezTo>
                  <a:cubicBezTo>
                    <a:pt x="19302" y="7113"/>
                    <a:pt x="18816" y="7083"/>
                    <a:pt x="18269" y="7083"/>
                  </a:cubicBezTo>
                  <a:cubicBezTo>
                    <a:pt x="16111" y="7083"/>
                    <a:pt x="14348" y="7843"/>
                    <a:pt x="14013" y="7995"/>
                  </a:cubicBezTo>
                  <a:cubicBezTo>
                    <a:pt x="12980" y="8481"/>
                    <a:pt x="12281" y="9423"/>
                    <a:pt x="12129" y="10578"/>
                  </a:cubicBezTo>
                  <a:cubicBezTo>
                    <a:pt x="11977" y="11703"/>
                    <a:pt x="12433" y="12827"/>
                    <a:pt x="13284" y="13527"/>
                  </a:cubicBezTo>
                  <a:cubicBezTo>
                    <a:pt x="13345" y="13587"/>
                    <a:pt x="14165" y="14256"/>
                    <a:pt x="15260" y="15107"/>
                  </a:cubicBezTo>
                  <a:cubicBezTo>
                    <a:pt x="15016" y="15198"/>
                    <a:pt x="14864" y="15289"/>
                    <a:pt x="14743" y="15320"/>
                  </a:cubicBezTo>
                  <a:cubicBezTo>
                    <a:pt x="13709" y="15806"/>
                    <a:pt x="12980" y="16779"/>
                    <a:pt x="12828" y="17903"/>
                  </a:cubicBezTo>
                  <a:cubicBezTo>
                    <a:pt x="12737" y="18694"/>
                    <a:pt x="12919" y="19514"/>
                    <a:pt x="13375" y="20153"/>
                  </a:cubicBezTo>
                  <a:cubicBezTo>
                    <a:pt x="13375" y="20518"/>
                    <a:pt x="13405" y="21034"/>
                    <a:pt x="13436" y="21642"/>
                  </a:cubicBezTo>
                  <a:cubicBezTo>
                    <a:pt x="13041" y="21946"/>
                    <a:pt x="12797" y="22189"/>
                    <a:pt x="12676" y="22280"/>
                  </a:cubicBezTo>
                  <a:cubicBezTo>
                    <a:pt x="12281" y="22706"/>
                    <a:pt x="11977" y="23192"/>
                    <a:pt x="11825" y="23709"/>
                  </a:cubicBezTo>
                  <a:cubicBezTo>
                    <a:pt x="11217" y="23648"/>
                    <a:pt x="10548" y="23648"/>
                    <a:pt x="9940" y="23648"/>
                  </a:cubicBezTo>
                  <a:cubicBezTo>
                    <a:pt x="7205" y="23648"/>
                    <a:pt x="5199" y="24165"/>
                    <a:pt x="4986" y="24226"/>
                  </a:cubicBezTo>
                  <a:cubicBezTo>
                    <a:pt x="3861" y="24530"/>
                    <a:pt x="3010" y="25350"/>
                    <a:pt x="2645" y="26414"/>
                  </a:cubicBezTo>
                  <a:cubicBezTo>
                    <a:pt x="2311" y="27508"/>
                    <a:pt x="2585" y="28694"/>
                    <a:pt x="3314" y="29575"/>
                  </a:cubicBezTo>
                  <a:cubicBezTo>
                    <a:pt x="3375" y="29697"/>
                    <a:pt x="4773" y="31278"/>
                    <a:pt x="6688" y="33375"/>
                  </a:cubicBezTo>
                  <a:cubicBezTo>
                    <a:pt x="3496" y="35016"/>
                    <a:pt x="1399" y="37205"/>
                    <a:pt x="1065" y="37539"/>
                  </a:cubicBezTo>
                  <a:cubicBezTo>
                    <a:pt x="305" y="38390"/>
                    <a:pt x="1" y="39576"/>
                    <a:pt x="305" y="40670"/>
                  </a:cubicBezTo>
                  <a:cubicBezTo>
                    <a:pt x="609" y="41764"/>
                    <a:pt x="1429" y="42645"/>
                    <a:pt x="2554" y="42949"/>
                  </a:cubicBezTo>
                  <a:cubicBezTo>
                    <a:pt x="2706" y="42980"/>
                    <a:pt x="5199" y="43740"/>
                    <a:pt x="8390" y="44530"/>
                  </a:cubicBezTo>
                  <a:cubicBezTo>
                    <a:pt x="8390" y="44591"/>
                    <a:pt x="8420" y="44652"/>
                    <a:pt x="8420" y="44682"/>
                  </a:cubicBezTo>
                  <a:lnTo>
                    <a:pt x="14591" y="61156"/>
                  </a:lnTo>
                  <a:cubicBezTo>
                    <a:pt x="14956" y="62159"/>
                    <a:pt x="15776" y="63011"/>
                    <a:pt x="16840" y="63223"/>
                  </a:cubicBezTo>
                  <a:cubicBezTo>
                    <a:pt x="17083" y="63314"/>
                    <a:pt x="17387" y="63345"/>
                    <a:pt x="17661" y="63345"/>
                  </a:cubicBezTo>
                  <a:cubicBezTo>
                    <a:pt x="17965" y="63345"/>
                    <a:pt x="18269" y="63314"/>
                    <a:pt x="18573" y="63193"/>
                  </a:cubicBezTo>
                  <a:lnTo>
                    <a:pt x="18664" y="63375"/>
                  </a:lnTo>
                  <a:cubicBezTo>
                    <a:pt x="19029" y="64409"/>
                    <a:pt x="19819" y="65260"/>
                    <a:pt x="20944" y="65503"/>
                  </a:cubicBezTo>
                  <a:cubicBezTo>
                    <a:pt x="21187" y="65594"/>
                    <a:pt x="21491" y="65625"/>
                    <a:pt x="21764" y="65625"/>
                  </a:cubicBezTo>
                  <a:cubicBezTo>
                    <a:pt x="22524" y="65625"/>
                    <a:pt x="23254" y="65351"/>
                    <a:pt x="23861" y="64834"/>
                  </a:cubicBezTo>
                  <a:cubicBezTo>
                    <a:pt x="24044" y="64713"/>
                    <a:pt x="24895" y="64196"/>
                    <a:pt x="26628" y="63618"/>
                  </a:cubicBezTo>
                  <a:lnTo>
                    <a:pt x="26628" y="63679"/>
                  </a:lnTo>
                  <a:lnTo>
                    <a:pt x="26628" y="69090"/>
                  </a:lnTo>
                  <a:cubicBezTo>
                    <a:pt x="26628" y="70913"/>
                    <a:pt x="28117" y="72403"/>
                    <a:pt x="29941" y="72403"/>
                  </a:cubicBezTo>
                  <a:lnTo>
                    <a:pt x="35625" y="72403"/>
                  </a:lnTo>
                  <a:cubicBezTo>
                    <a:pt x="36081" y="72403"/>
                    <a:pt x="36537" y="72281"/>
                    <a:pt x="36962" y="72129"/>
                  </a:cubicBezTo>
                  <a:cubicBezTo>
                    <a:pt x="37388" y="72312"/>
                    <a:pt x="37813" y="72403"/>
                    <a:pt x="38269" y="72403"/>
                  </a:cubicBezTo>
                  <a:lnTo>
                    <a:pt x="39667" y="72403"/>
                  </a:lnTo>
                  <a:cubicBezTo>
                    <a:pt x="40123" y="72403"/>
                    <a:pt x="40579" y="72281"/>
                    <a:pt x="41005" y="72129"/>
                  </a:cubicBezTo>
                  <a:cubicBezTo>
                    <a:pt x="41400" y="72312"/>
                    <a:pt x="41856" y="72403"/>
                    <a:pt x="42312" y="72403"/>
                  </a:cubicBezTo>
                  <a:lnTo>
                    <a:pt x="43679" y="72403"/>
                  </a:lnTo>
                  <a:cubicBezTo>
                    <a:pt x="43892" y="72403"/>
                    <a:pt x="44075" y="72403"/>
                    <a:pt x="44227" y="72342"/>
                  </a:cubicBezTo>
                  <a:cubicBezTo>
                    <a:pt x="44409" y="72403"/>
                    <a:pt x="44561" y="72403"/>
                    <a:pt x="44743" y="72403"/>
                  </a:cubicBezTo>
                  <a:lnTo>
                    <a:pt x="46050" y="72403"/>
                  </a:lnTo>
                  <a:cubicBezTo>
                    <a:pt x="46506" y="72403"/>
                    <a:pt x="46932" y="72312"/>
                    <a:pt x="47297" y="72160"/>
                  </a:cubicBezTo>
                  <a:cubicBezTo>
                    <a:pt x="47692" y="72312"/>
                    <a:pt x="48087" y="72403"/>
                    <a:pt x="48543" y="72403"/>
                  </a:cubicBezTo>
                  <a:lnTo>
                    <a:pt x="49759" y="72403"/>
                  </a:lnTo>
                  <a:cubicBezTo>
                    <a:pt x="50275" y="72403"/>
                    <a:pt x="50762" y="72281"/>
                    <a:pt x="51187" y="72099"/>
                  </a:cubicBezTo>
                  <a:cubicBezTo>
                    <a:pt x="51856" y="72312"/>
                    <a:pt x="52585" y="72464"/>
                    <a:pt x="53376" y="72464"/>
                  </a:cubicBezTo>
                  <a:cubicBezTo>
                    <a:pt x="54774" y="72464"/>
                    <a:pt x="56385" y="71977"/>
                    <a:pt x="57510" y="71157"/>
                  </a:cubicBezTo>
                  <a:cubicBezTo>
                    <a:pt x="58391" y="70579"/>
                    <a:pt x="58938" y="69546"/>
                    <a:pt x="58938" y="68482"/>
                  </a:cubicBezTo>
                  <a:lnTo>
                    <a:pt x="58938" y="66384"/>
                  </a:lnTo>
                  <a:cubicBezTo>
                    <a:pt x="58938" y="66080"/>
                    <a:pt x="58877" y="65807"/>
                    <a:pt x="58817" y="65503"/>
                  </a:cubicBezTo>
                  <a:cubicBezTo>
                    <a:pt x="58999" y="64925"/>
                    <a:pt x="58999" y="64318"/>
                    <a:pt x="58877" y="63770"/>
                  </a:cubicBezTo>
                  <a:lnTo>
                    <a:pt x="58877" y="63770"/>
                  </a:lnTo>
                  <a:cubicBezTo>
                    <a:pt x="60397" y="64287"/>
                    <a:pt x="61157" y="64743"/>
                    <a:pt x="61370" y="64895"/>
                  </a:cubicBezTo>
                  <a:cubicBezTo>
                    <a:pt x="61978" y="65442"/>
                    <a:pt x="62677" y="65685"/>
                    <a:pt x="63437" y="65685"/>
                  </a:cubicBezTo>
                  <a:cubicBezTo>
                    <a:pt x="63710" y="65685"/>
                    <a:pt x="63984" y="65655"/>
                    <a:pt x="64288" y="65594"/>
                  </a:cubicBezTo>
                  <a:cubicBezTo>
                    <a:pt x="65352" y="65321"/>
                    <a:pt x="66142" y="64470"/>
                    <a:pt x="66567" y="63466"/>
                  </a:cubicBezTo>
                  <a:lnTo>
                    <a:pt x="66628" y="63254"/>
                  </a:lnTo>
                  <a:cubicBezTo>
                    <a:pt x="66932" y="63345"/>
                    <a:pt x="67236" y="63406"/>
                    <a:pt x="67540" y="63406"/>
                  </a:cubicBezTo>
                  <a:cubicBezTo>
                    <a:pt x="67814" y="63406"/>
                    <a:pt x="68118" y="63375"/>
                    <a:pt x="68391" y="63314"/>
                  </a:cubicBezTo>
                  <a:cubicBezTo>
                    <a:pt x="69455" y="63041"/>
                    <a:pt x="70245" y="62251"/>
                    <a:pt x="70640" y="61217"/>
                  </a:cubicBezTo>
                  <a:lnTo>
                    <a:pt x="76780" y="44773"/>
                  </a:lnTo>
                  <a:cubicBezTo>
                    <a:pt x="76902" y="44500"/>
                    <a:pt x="76932" y="44226"/>
                    <a:pt x="76963" y="43983"/>
                  </a:cubicBezTo>
                  <a:cubicBezTo>
                    <a:pt x="78908" y="43436"/>
                    <a:pt x="80246" y="43041"/>
                    <a:pt x="80367" y="43010"/>
                  </a:cubicBezTo>
                  <a:cubicBezTo>
                    <a:pt x="81461" y="42676"/>
                    <a:pt x="82282" y="41855"/>
                    <a:pt x="82586" y="40731"/>
                  </a:cubicBezTo>
                  <a:cubicBezTo>
                    <a:pt x="82890" y="39636"/>
                    <a:pt x="82586" y="38451"/>
                    <a:pt x="81826" y="37630"/>
                  </a:cubicBezTo>
                  <a:cubicBezTo>
                    <a:pt x="81461" y="37144"/>
                    <a:pt x="79364" y="34925"/>
                    <a:pt x="76172" y="33284"/>
                  </a:cubicBezTo>
                  <a:cubicBezTo>
                    <a:pt x="78087" y="31217"/>
                    <a:pt x="79486" y="29606"/>
                    <a:pt x="79577" y="29484"/>
                  </a:cubicBezTo>
                  <a:cubicBezTo>
                    <a:pt x="80337" y="28633"/>
                    <a:pt x="80549" y="27448"/>
                    <a:pt x="80215" y="26353"/>
                  </a:cubicBezTo>
                  <a:cubicBezTo>
                    <a:pt x="79881" y="25229"/>
                    <a:pt x="78999" y="24408"/>
                    <a:pt x="77905" y="24135"/>
                  </a:cubicBezTo>
                  <a:cubicBezTo>
                    <a:pt x="77662" y="24074"/>
                    <a:pt x="75625" y="23557"/>
                    <a:pt x="72920" y="23557"/>
                  </a:cubicBezTo>
                  <a:lnTo>
                    <a:pt x="72586" y="23557"/>
                  </a:lnTo>
                  <a:cubicBezTo>
                    <a:pt x="72434" y="23223"/>
                    <a:pt x="72191" y="22919"/>
                    <a:pt x="71887" y="22645"/>
                  </a:cubicBezTo>
                  <a:cubicBezTo>
                    <a:pt x="71765" y="22554"/>
                    <a:pt x="71188" y="22007"/>
                    <a:pt x="70337" y="21429"/>
                  </a:cubicBezTo>
                  <a:cubicBezTo>
                    <a:pt x="70458" y="21338"/>
                    <a:pt x="70519" y="21277"/>
                    <a:pt x="70549" y="21277"/>
                  </a:cubicBezTo>
                  <a:cubicBezTo>
                    <a:pt x="71431" y="20548"/>
                    <a:pt x="71887" y="19423"/>
                    <a:pt x="71735" y="18329"/>
                  </a:cubicBezTo>
                  <a:cubicBezTo>
                    <a:pt x="71583" y="17174"/>
                    <a:pt x="70853" y="16232"/>
                    <a:pt x="69820" y="15745"/>
                  </a:cubicBezTo>
                  <a:cubicBezTo>
                    <a:pt x="69759" y="15715"/>
                    <a:pt x="69577" y="15624"/>
                    <a:pt x="69303" y="15502"/>
                  </a:cubicBezTo>
                  <a:cubicBezTo>
                    <a:pt x="70397" y="14682"/>
                    <a:pt x="71248" y="13982"/>
                    <a:pt x="71279" y="13952"/>
                  </a:cubicBezTo>
                  <a:cubicBezTo>
                    <a:pt x="72160" y="13223"/>
                    <a:pt x="72616" y="12098"/>
                    <a:pt x="72464" y="11004"/>
                  </a:cubicBezTo>
                  <a:cubicBezTo>
                    <a:pt x="72312" y="9849"/>
                    <a:pt x="71583" y="8906"/>
                    <a:pt x="70549" y="8420"/>
                  </a:cubicBezTo>
                  <a:cubicBezTo>
                    <a:pt x="70215" y="8268"/>
                    <a:pt x="68452" y="7508"/>
                    <a:pt x="66294" y="7508"/>
                  </a:cubicBezTo>
                  <a:cubicBezTo>
                    <a:pt x="65808" y="7508"/>
                    <a:pt x="65321" y="7539"/>
                    <a:pt x="64805" y="7599"/>
                  </a:cubicBezTo>
                  <a:cubicBezTo>
                    <a:pt x="63497" y="4985"/>
                    <a:pt x="60975" y="3587"/>
                    <a:pt x="60640" y="3405"/>
                  </a:cubicBezTo>
                  <a:cubicBezTo>
                    <a:pt x="60154" y="3131"/>
                    <a:pt x="59607" y="3010"/>
                    <a:pt x="59121" y="3010"/>
                  </a:cubicBezTo>
                  <a:cubicBezTo>
                    <a:pt x="58543" y="3010"/>
                    <a:pt x="57965" y="3162"/>
                    <a:pt x="57449" y="3466"/>
                  </a:cubicBezTo>
                  <a:cubicBezTo>
                    <a:pt x="56446" y="4043"/>
                    <a:pt x="55838" y="5107"/>
                    <a:pt x="55807" y="6232"/>
                  </a:cubicBezTo>
                  <a:lnTo>
                    <a:pt x="55807" y="6991"/>
                  </a:lnTo>
                  <a:cubicBezTo>
                    <a:pt x="55503" y="6931"/>
                    <a:pt x="55199" y="6840"/>
                    <a:pt x="54865" y="6779"/>
                  </a:cubicBezTo>
                  <a:cubicBezTo>
                    <a:pt x="53680" y="6475"/>
                    <a:pt x="52464" y="6140"/>
                    <a:pt x="51339" y="5928"/>
                  </a:cubicBezTo>
                  <a:lnTo>
                    <a:pt x="51218" y="5928"/>
                  </a:lnTo>
                  <a:cubicBezTo>
                    <a:pt x="50336" y="5836"/>
                    <a:pt x="49455" y="5745"/>
                    <a:pt x="48604" y="5745"/>
                  </a:cubicBezTo>
                  <a:cubicBezTo>
                    <a:pt x="47904" y="5745"/>
                    <a:pt x="47266" y="5776"/>
                    <a:pt x="46628" y="5867"/>
                  </a:cubicBezTo>
                  <a:cubicBezTo>
                    <a:pt x="46233" y="5472"/>
                    <a:pt x="45868" y="5107"/>
                    <a:pt x="45442" y="4773"/>
                  </a:cubicBezTo>
                  <a:cubicBezTo>
                    <a:pt x="43436" y="3131"/>
                    <a:pt x="41005" y="1915"/>
                    <a:pt x="38178" y="1125"/>
                  </a:cubicBezTo>
                  <a:cubicBezTo>
                    <a:pt x="38147" y="1125"/>
                    <a:pt x="38117" y="1064"/>
                    <a:pt x="38056" y="1064"/>
                  </a:cubicBezTo>
                  <a:cubicBezTo>
                    <a:pt x="36688" y="730"/>
                    <a:pt x="35169" y="517"/>
                    <a:pt x="33710" y="274"/>
                  </a:cubicBezTo>
                  <a:cubicBezTo>
                    <a:pt x="33163" y="213"/>
                    <a:pt x="32676" y="122"/>
                    <a:pt x="32129" y="61"/>
                  </a:cubicBezTo>
                  <a:cubicBezTo>
                    <a:pt x="31947" y="0"/>
                    <a:pt x="31764" y="0"/>
                    <a:pt x="3161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5" name="Google Shape;5315;p122"/>
            <p:cNvGrpSpPr/>
            <p:nvPr/>
          </p:nvGrpSpPr>
          <p:grpSpPr>
            <a:xfrm>
              <a:off x="2370900" y="2771200"/>
              <a:ext cx="1895950" cy="1642900"/>
              <a:chOff x="2370900" y="2771200"/>
              <a:chExt cx="1895950" cy="1642900"/>
            </a:xfrm>
          </p:grpSpPr>
          <p:sp>
            <p:nvSpPr>
              <p:cNvPr id="5316" name="Google Shape;5316;p122"/>
              <p:cNvSpPr/>
              <p:nvPr/>
            </p:nvSpPr>
            <p:spPr>
              <a:xfrm>
                <a:off x="3554050" y="3298550"/>
                <a:ext cx="133000" cy="196800"/>
              </a:xfrm>
              <a:custGeom>
                <a:rect b="b" l="l" r="r" t="t"/>
                <a:pathLst>
                  <a:path extrusionOk="0" h="7872" w="5320">
                    <a:moveTo>
                      <a:pt x="1" y="1"/>
                    </a:moveTo>
                    <a:cubicBezTo>
                      <a:pt x="1" y="1"/>
                      <a:pt x="396" y="2311"/>
                      <a:pt x="943" y="4560"/>
                    </a:cubicBezTo>
                    <a:cubicBezTo>
                      <a:pt x="1419" y="6602"/>
                      <a:pt x="2435" y="7872"/>
                      <a:pt x="3328" y="7872"/>
                    </a:cubicBezTo>
                    <a:cubicBezTo>
                      <a:pt x="3406" y="7872"/>
                      <a:pt x="3482" y="7862"/>
                      <a:pt x="3557" y="7843"/>
                    </a:cubicBezTo>
                    <a:cubicBezTo>
                      <a:pt x="4499" y="7630"/>
                      <a:pt x="5320" y="6232"/>
                      <a:pt x="4408" y="3709"/>
                    </a:cubicBezTo>
                    <a:cubicBezTo>
                      <a:pt x="3405" y="974"/>
                      <a:pt x="2" y="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22"/>
              <p:cNvSpPr/>
              <p:nvPr/>
            </p:nvSpPr>
            <p:spPr>
              <a:xfrm>
                <a:off x="3589775" y="3156450"/>
                <a:ext cx="167200" cy="171500"/>
              </a:xfrm>
              <a:custGeom>
                <a:rect b="b" l="l" r="r" t="t"/>
                <a:pathLst>
                  <a:path extrusionOk="0" h="6860" w="6688">
                    <a:moveTo>
                      <a:pt x="0" y="1"/>
                    </a:moveTo>
                    <a:cubicBezTo>
                      <a:pt x="1" y="1"/>
                      <a:pt x="943" y="2129"/>
                      <a:pt x="2067" y="4195"/>
                    </a:cubicBezTo>
                    <a:cubicBezTo>
                      <a:pt x="2983" y="5900"/>
                      <a:pt x="4112" y="6859"/>
                      <a:pt x="4973" y="6859"/>
                    </a:cubicBezTo>
                    <a:cubicBezTo>
                      <a:pt x="5140" y="6859"/>
                      <a:pt x="5298" y="6823"/>
                      <a:pt x="5441" y="6749"/>
                    </a:cubicBezTo>
                    <a:cubicBezTo>
                      <a:pt x="6262" y="6293"/>
                      <a:pt x="6688" y="4712"/>
                      <a:pt x="5168" y="2524"/>
                    </a:cubicBezTo>
                    <a:cubicBezTo>
                      <a:pt x="3527" y="123"/>
                      <a:pt x="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22"/>
              <p:cNvSpPr/>
              <p:nvPr/>
            </p:nvSpPr>
            <p:spPr>
              <a:xfrm>
                <a:off x="3642200" y="2994450"/>
                <a:ext cx="162650" cy="132625"/>
              </a:xfrm>
              <a:custGeom>
                <a:rect b="b" l="l" r="r" t="t"/>
                <a:pathLst>
                  <a:path extrusionOk="0" h="5305" w="6506">
                    <a:moveTo>
                      <a:pt x="722" y="1"/>
                    </a:moveTo>
                    <a:cubicBezTo>
                      <a:pt x="281" y="1"/>
                      <a:pt x="1" y="37"/>
                      <a:pt x="1" y="37"/>
                    </a:cubicBezTo>
                    <a:cubicBezTo>
                      <a:pt x="1" y="37"/>
                      <a:pt x="1125" y="1739"/>
                      <a:pt x="2402" y="3380"/>
                    </a:cubicBezTo>
                    <a:cubicBezTo>
                      <a:pt x="3355" y="4636"/>
                      <a:pt x="4380" y="5305"/>
                      <a:pt x="5108" y="5305"/>
                    </a:cubicBezTo>
                    <a:cubicBezTo>
                      <a:pt x="5332" y="5305"/>
                      <a:pt x="5528" y="5242"/>
                      <a:pt x="5685" y="5113"/>
                    </a:cubicBezTo>
                    <a:cubicBezTo>
                      <a:pt x="6384" y="4596"/>
                      <a:pt x="6505" y="3198"/>
                      <a:pt x="4864" y="1466"/>
                    </a:cubicBezTo>
                    <a:cubicBezTo>
                      <a:pt x="3613" y="193"/>
                      <a:pt x="1740" y="1"/>
                      <a:pt x="7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22"/>
              <p:cNvSpPr/>
              <p:nvPr/>
            </p:nvSpPr>
            <p:spPr>
              <a:xfrm>
                <a:off x="3760750" y="2847175"/>
                <a:ext cx="89700" cy="186975"/>
              </a:xfrm>
              <a:custGeom>
                <a:rect b="b" l="l" r="r" t="t"/>
                <a:pathLst>
                  <a:path extrusionOk="0" h="7479" w="3588">
                    <a:moveTo>
                      <a:pt x="31" y="1"/>
                    </a:moveTo>
                    <a:cubicBezTo>
                      <a:pt x="31" y="1"/>
                      <a:pt x="1" y="2068"/>
                      <a:pt x="61" y="4135"/>
                    </a:cubicBezTo>
                    <a:cubicBezTo>
                      <a:pt x="151" y="6148"/>
                      <a:pt x="896" y="7479"/>
                      <a:pt x="1764" y="7479"/>
                    </a:cubicBezTo>
                    <a:cubicBezTo>
                      <a:pt x="1774" y="7479"/>
                      <a:pt x="1784" y="7478"/>
                      <a:pt x="1794" y="7478"/>
                    </a:cubicBezTo>
                    <a:cubicBezTo>
                      <a:pt x="2675" y="7448"/>
                      <a:pt x="3587" y="6353"/>
                      <a:pt x="3222" y="4013"/>
                    </a:cubicBezTo>
                    <a:cubicBezTo>
                      <a:pt x="2858" y="1491"/>
                      <a:pt x="32" y="1"/>
                      <a:pt x="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22"/>
              <p:cNvSpPr/>
              <p:nvPr/>
            </p:nvSpPr>
            <p:spPr>
              <a:xfrm>
                <a:off x="3826100" y="2959100"/>
                <a:ext cx="186200" cy="105350"/>
              </a:xfrm>
              <a:custGeom>
                <a:rect b="b" l="l" r="r" t="t"/>
                <a:pathLst>
                  <a:path extrusionOk="0" h="4214" w="7448">
                    <a:moveTo>
                      <a:pt x="4616" y="1"/>
                    </a:moveTo>
                    <a:cubicBezTo>
                      <a:pt x="3884" y="1"/>
                      <a:pt x="3098" y="137"/>
                      <a:pt x="2371" y="539"/>
                    </a:cubicBezTo>
                    <a:cubicBezTo>
                      <a:pt x="304" y="1664"/>
                      <a:pt x="1" y="3092"/>
                      <a:pt x="517" y="3791"/>
                    </a:cubicBezTo>
                    <a:cubicBezTo>
                      <a:pt x="704" y="4072"/>
                      <a:pt x="1044" y="4213"/>
                      <a:pt x="1487" y="4213"/>
                    </a:cubicBezTo>
                    <a:cubicBezTo>
                      <a:pt x="2195" y="4213"/>
                      <a:pt x="3167" y="3852"/>
                      <a:pt x="4195" y="3123"/>
                    </a:cubicBezTo>
                    <a:cubicBezTo>
                      <a:pt x="5867" y="1937"/>
                      <a:pt x="7447" y="600"/>
                      <a:pt x="7447" y="600"/>
                    </a:cubicBezTo>
                    <a:cubicBezTo>
                      <a:pt x="7447" y="600"/>
                      <a:pt x="6151" y="1"/>
                      <a:pt x="46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22"/>
              <p:cNvSpPr/>
              <p:nvPr/>
            </p:nvSpPr>
            <p:spPr>
              <a:xfrm>
                <a:off x="3808625" y="3142425"/>
                <a:ext cx="186200" cy="105325"/>
              </a:xfrm>
              <a:custGeom>
                <a:rect b="b" l="l" r="r" t="t"/>
                <a:pathLst>
                  <a:path extrusionOk="0" h="4213" w="7448">
                    <a:moveTo>
                      <a:pt x="4559" y="0"/>
                    </a:moveTo>
                    <a:cubicBezTo>
                      <a:pt x="3832" y="0"/>
                      <a:pt x="3056" y="135"/>
                      <a:pt x="2341" y="531"/>
                    </a:cubicBezTo>
                    <a:cubicBezTo>
                      <a:pt x="304" y="1686"/>
                      <a:pt x="0" y="3085"/>
                      <a:pt x="487" y="3814"/>
                    </a:cubicBezTo>
                    <a:cubicBezTo>
                      <a:pt x="671" y="4079"/>
                      <a:pt x="1003" y="4213"/>
                      <a:pt x="1436" y="4213"/>
                    </a:cubicBezTo>
                    <a:cubicBezTo>
                      <a:pt x="2146" y="4213"/>
                      <a:pt x="3126" y="3852"/>
                      <a:pt x="4165" y="3115"/>
                    </a:cubicBezTo>
                    <a:cubicBezTo>
                      <a:pt x="5836" y="1930"/>
                      <a:pt x="7447" y="623"/>
                      <a:pt x="7447" y="623"/>
                    </a:cubicBezTo>
                    <a:cubicBezTo>
                      <a:pt x="7447" y="623"/>
                      <a:pt x="6118" y="0"/>
                      <a:pt x="45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22"/>
              <p:cNvSpPr/>
              <p:nvPr/>
            </p:nvSpPr>
            <p:spPr>
              <a:xfrm>
                <a:off x="3728825" y="3417025"/>
                <a:ext cx="195325" cy="91525"/>
              </a:xfrm>
              <a:custGeom>
                <a:rect b="b" l="l" r="r" t="t"/>
                <a:pathLst>
                  <a:path extrusionOk="0" h="3661" w="7813">
                    <a:moveTo>
                      <a:pt x="4065" y="1"/>
                    </a:moveTo>
                    <a:cubicBezTo>
                      <a:pt x="3649" y="1"/>
                      <a:pt x="3222" y="55"/>
                      <a:pt x="2797" y="186"/>
                    </a:cubicBezTo>
                    <a:cubicBezTo>
                      <a:pt x="548" y="915"/>
                      <a:pt x="1" y="2192"/>
                      <a:pt x="335" y="3013"/>
                    </a:cubicBezTo>
                    <a:cubicBezTo>
                      <a:pt x="512" y="3430"/>
                      <a:pt x="1018" y="3660"/>
                      <a:pt x="1738" y="3660"/>
                    </a:cubicBezTo>
                    <a:cubicBezTo>
                      <a:pt x="2383" y="3660"/>
                      <a:pt x="3200" y="3475"/>
                      <a:pt x="4104" y="3073"/>
                    </a:cubicBezTo>
                    <a:cubicBezTo>
                      <a:pt x="5958" y="2253"/>
                      <a:pt x="7813" y="1250"/>
                      <a:pt x="7813" y="1250"/>
                    </a:cubicBezTo>
                    <a:cubicBezTo>
                      <a:pt x="7813" y="1250"/>
                      <a:pt x="6064" y="1"/>
                      <a:pt x="4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22"/>
              <p:cNvSpPr/>
              <p:nvPr/>
            </p:nvSpPr>
            <p:spPr>
              <a:xfrm>
                <a:off x="3556475" y="2984800"/>
                <a:ext cx="344000" cy="672725"/>
              </a:xfrm>
              <a:custGeom>
                <a:rect b="b" l="l" r="r" t="t"/>
                <a:pathLst>
                  <a:path extrusionOk="0" h="26909" w="13760">
                    <a:moveTo>
                      <a:pt x="10130" y="1"/>
                    </a:moveTo>
                    <a:cubicBezTo>
                      <a:pt x="10050" y="1"/>
                      <a:pt x="9965" y="39"/>
                      <a:pt x="9965" y="119"/>
                    </a:cubicBezTo>
                    <a:cubicBezTo>
                      <a:pt x="9995" y="2429"/>
                      <a:pt x="9874" y="4739"/>
                      <a:pt x="9600" y="7019"/>
                    </a:cubicBezTo>
                    <a:cubicBezTo>
                      <a:pt x="9418" y="5286"/>
                      <a:pt x="8658" y="3645"/>
                      <a:pt x="7290" y="2520"/>
                    </a:cubicBezTo>
                    <a:cubicBezTo>
                      <a:pt x="7259" y="2497"/>
                      <a:pt x="7220" y="2487"/>
                      <a:pt x="7181" y="2487"/>
                    </a:cubicBezTo>
                    <a:cubicBezTo>
                      <a:pt x="7070" y="2487"/>
                      <a:pt x="6964" y="2566"/>
                      <a:pt x="7077" y="2611"/>
                    </a:cubicBezTo>
                    <a:cubicBezTo>
                      <a:pt x="8931" y="4101"/>
                      <a:pt x="9570" y="6563"/>
                      <a:pt x="9387" y="8843"/>
                    </a:cubicBezTo>
                    <a:cubicBezTo>
                      <a:pt x="8962" y="11365"/>
                      <a:pt x="8323" y="13858"/>
                      <a:pt x="7381" y="16229"/>
                    </a:cubicBezTo>
                    <a:cubicBezTo>
                      <a:pt x="7594" y="13767"/>
                      <a:pt x="6530" y="11213"/>
                      <a:pt x="4858" y="9390"/>
                    </a:cubicBezTo>
                    <a:cubicBezTo>
                      <a:pt x="4841" y="9364"/>
                      <a:pt x="4807" y="9353"/>
                      <a:pt x="4769" y="9353"/>
                    </a:cubicBezTo>
                    <a:cubicBezTo>
                      <a:pt x="4674" y="9353"/>
                      <a:pt x="4558" y="9424"/>
                      <a:pt x="4646" y="9511"/>
                    </a:cubicBezTo>
                    <a:cubicBezTo>
                      <a:pt x="6621" y="11578"/>
                      <a:pt x="7716" y="14709"/>
                      <a:pt x="6895" y="17505"/>
                    </a:cubicBezTo>
                    <a:cubicBezTo>
                      <a:pt x="6378" y="18630"/>
                      <a:pt x="5861" y="19694"/>
                      <a:pt x="5254" y="20697"/>
                    </a:cubicBezTo>
                    <a:cubicBezTo>
                      <a:pt x="4737" y="21548"/>
                      <a:pt x="4220" y="22369"/>
                      <a:pt x="3643" y="23189"/>
                    </a:cubicBezTo>
                    <a:cubicBezTo>
                      <a:pt x="3460" y="23372"/>
                      <a:pt x="3308" y="23584"/>
                      <a:pt x="3126" y="23797"/>
                    </a:cubicBezTo>
                    <a:cubicBezTo>
                      <a:pt x="3126" y="23797"/>
                      <a:pt x="3126" y="23828"/>
                      <a:pt x="3156" y="23828"/>
                    </a:cubicBezTo>
                    <a:cubicBezTo>
                      <a:pt x="2852" y="24192"/>
                      <a:pt x="2548" y="24557"/>
                      <a:pt x="2244" y="24891"/>
                    </a:cubicBezTo>
                    <a:cubicBezTo>
                      <a:pt x="3217" y="22824"/>
                      <a:pt x="3977" y="20545"/>
                      <a:pt x="3673" y="18265"/>
                    </a:cubicBezTo>
                    <a:cubicBezTo>
                      <a:pt x="3612" y="17505"/>
                      <a:pt x="3339" y="16593"/>
                      <a:pt x="2852" y="16046"/>
                    </a:cubicBezTo>
                    <a:cubicBezTo>
                      <a:pt x="2834" y="16019"/>
                      <a:pt x="2796" y="16008"/>
                      <a:pt x="2753" y="16008"/>
                    </a:cubicBezTo>
                    <a:cubicBezTo>
                      <a:pt x="2656" y="16008"/>
                      <a:pt x="2536" y="16065"/>
                      <a:pt x="2579" y="16107"/>
                    </a:cubicBezTo>
                    <a:cubicBezTo>
                      <a:pt x="3095" y="16685"/>
                      <a:pt x="3308" y="17566"/>
                      <a:pt x="3430" y="18326"/>
                    </a:cubicBezTo>
                    <a:cubicBezTo>
                      <a:pt x="3764" y="20758"/>
                      <a:pt x="2822" y="23250"/>
                      <a:pt x="1728" y="25378"/>
                    </a:cubicBezTo>
                    <a:lnTo>
                      <a:pt x="1728" y="25408"/>
                    </a:lnTo>
                    <a:cubicBezTo>
                      <a:pt x="1211" y="25925"/>
                      <a:pt x="694" y="26381"/>
                      <a:pt x="117" y="26776"/>
                    </a:cubicBezTo>
                    <a:cubicBezTo>
                      <a:pt x="1" y="26869"/>
                      <a:pt x="133" y="26908"/>
                      <a:pt x="256" y="26908"/>
                    </a:cubicBezTo>
                    <a:cubicBezTo>
                      <a:pt x="294" y="26908"/>
                      <a:pt x="331" y="26905"/>
                      <a:pt x="360" y="26898"/>
                    </a:cubicBezTo>
                    <a:cubicBezTo>
                      <a:pt x="1758" y="25925"/>
                      <a:pt x="2974" y="24557"/>
                      <a:pt x="4007" y="23098"/>
                    </a:cubicBezTo>
                    <a:cubicBezTo>
                      <a:pt x="5847" y="21017"/>
                      <a:pt x="8524" y="19146"/>
                      <a:pt x="11326" y="19146"/>
                    </a:cubicBezTo>
                    <a:cubicBezTo>
                      <a:pt x="11348" y="19146"/>
                      <a:pt x="11371" y="19146"/>
                      <a:pt x="11393" y="19147"/>
                    </a:cubicBezTo>
                    <a:cubicBezTo>
                      <a:pt x="11389" y="19151"/>
                      <a:pt x="11388" y="19153"/>
                      <a:pt x="11390" y="19153"/>
                    </a:cubicBezTo>
                    <a:cubicBezTo>
                      <a:pt x="11400" y="19153"/>
                      <a:pt x="11489" y="19086"/>
                      <a:pt x="11333" y="19086"/>
                    </a:cubicBezTo>
                    <a:cubicBezTo>
                      <a:pt x="11279" y="19085"/>
                      <a:pt x="11225" y="19084"/>
                      <a:pt x="11171" y="19084"/>
                    </a:cubicBezTo>
                    <a:cubicBezTo>
                      <a:pt x="8708" y="19084"/>
                      <a:pt x="6399" y="20430"/>
                      <a:pt x="4554" y="22125"/>
                    </a:cubicBezTo>
                    <a:cubicBezTo>
                      <a:pt x="4828" y="21700"/>
                      <a:pt x="5102" y="21274"/>
                      <a:pt x="5314" y="20910"/>
                    </a:cubicBezTo>
                    <a:cubicBezTo>
                      <a:pt x="5953" y="19846"/>
                      <a:pt x="6530" y="18721"/>
                      <a:pt x="7047" y="17627"/>
                    </a:cubicBezTo>
                    <a:lnTo>
                      <a:pt x="7077" y="17596"/>
                    </a:lnTo>
                    <a:lnTo>
                      <a:pt x="7077" y="17566"/>
                    </a:lnTo>
                    <a:cubicBezTo>
                      <a:pt x="7564" y="16411"/>
                      <a:pt x="8020" y="15286"/>
                      <a:pt x="8354" y="14101"/>
                    </a:cubicBezTo>
                    <a:cubicBezTo>
                      <a:pt x="9053" y="11730"/>
                      <a:pt x="10755" y="9420"/>
                      <a:pt x="13065" y="8478"/>
                    </a:cubicBezTo>
                    <a:cubicBezTo>
                      <a:pt x="13240" y="8403"/>
                      <a:pt x="13086" y="8348"/>
                      <a:pt x="12975" y="8348"/>
                    </a:cubicBezTo>
                    <a:cubicBezTo>
                      <a:pt x="12951" y="8348"/>
                      <a:pt x="12929" y="8351"/>
                      <a:pt x="12913" y="8356"/>
                    </a:cubicBezTo>
                    <a:cubicBezTo>
                      <a:pt x="11211" y="9055"/>
                      <a:pt x="9813" y="10453"/>
                      <a:pt x="8931" y="12095"/>
                    </a:cubicBezTo>
                    <a:cubicBezTo>
                      <a:pt x="9083" y="11517"/>
                      <a:pt x="9205" y="10940"/>
                      <a:pt x="9327" y="10362"/>
                    </a:cubicBezTo>
                    <a:lnTo>
                      <a:pt x="9357" y="10332"/>
                    </a:lnTo>
                    <a:cubicBezTo>
                      <a:pt x="9479" y="9876"/>
                      <a:pt x="9539" y="9390"/>
                      <a:pt x="9600" y="8903"/>
                    </a:cubicBezTo>
                    <a:cubicBezTo>
                      <a:pt x="9752" y="7870"/>
                      <a:pt x="9934" y="6836"/>
                      <a:pt x="10026" y="5803"/>
                    </a:cubicBezTo>
                    <a:lnTo>
                      <a:pt x="10026" y="5773"/>
                    </a:lnTo>
                    <a:cubicBezTo>
                      <a:pt x="10360" y="3645"/>
                      <a:pt x="11728" y="1608"/>
                      <a:pt x="13643" y="484"/>
                    </a:cubicBezTo>
                    <a:cubicBezTo>
                      <a:pt x="13759" y="437"/>
                      <a:pt x="13625" y="373"/>
                      <a:pt x="13502" y="373"/>
                    </a:cubicBezTo>
                    <a:cubicBezTo>
                      <a:pt x="13464" y="373"/>
                      <a:pt x="13428" y="378"/>
                      <a:pt x="13400" y="393"/>
                    </a:cubicBezTo>
                    <a:cubicBezTo>
                      <a:pt x="11880" y="1244"/>
                      <a:pt x="10755" y="2703"/>
                      <a:pt x="10147" y="4344"/>
                    </a:cubicBezTo>
                    <a:cubicBezTo>
                      <a:pt x="10208" y="2915"/>
                      <a:pt x="10269" y="1487"/>
                      <a:pt x="10269" y="89"/>
                    </a:cubicBezTo>
                    <a:cubicBezTo>
                      <a:pt x="10269" y="31"/>
                      <a:pt x="10201" y="1"/>
                      <a:pt x="10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22"/>
              <p:cNvSpPr/>
              <p:nvPr/>
            </p:nvSpPr>
            <p:spPr>
              <a:xfrm>
                <a:off x="3800275" y="3264300"/>
                <a:ext cx="222650" cy="95650"/>
              </a:xfrm>
              <a:custGeom>
                <a:rect b="b" l="l" r="r" t="t"/>
                <a:pathLst>
                  <a:path extrusionOk="0" h="3826" w="8906">
                    <a:moveTo>
                      <a:pt x="4234" y="0"/>
                    </a:moveTo>
                    <a:cubicBezTo>
                      <a:pt x="3982" y="0"/>
                      <a:pt x="3725" y="20"/>
                      <a:pt x="3465" y="64"/>
                    </a:cubicBezTo>
                    <a:cubicBezTo>
                      <a:pt x="851" y="520"/>
                      <a:pt x="0" y="1888"/>
                      <a:pt x="274" y="2830"/>
                    </a:cubicBezTo>
                    <a:cubicBezTo>
                      <a:pt x="472" y="3463"/>
                      <a:pt x="1249" y="3826"/>
                      <a:pt x="2388" y="3826"/>
                    </a:cubicBezTo>
                    <a:cubicBezTo>
                      <a:pt x="2999" y="3826"/>
                      <a:pt x="3713" y="3721"/>
                      <a:pt x="4499" y="3498"/>
                    </a:cubicBezTo>
                    <a:cubicBezTo>
                      <a:pt x="6748" y="2830"/>
                      <a:pt x="8906" y="2039"/>
                      <a:pt x="8906" y="2039"/>
                    </a:cubicBezTo>
                    <a:cubicBezTo>
                      <a:pt x="8906" y="2039"/>
                      <a:pt x="6791" y="0"/>
                      <a:pt x="42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22"/>
              <p:cNvSpPr/>
              <p:nvPr/>
            </p:nvSpPr>
            <p:spPr>
              <a:xfrm>
                <a:off x="3737950" y="3297800"/>
                <a:ext cx="182400" cy="107175"/>
              </a:xfrm>
              <a:custGeom>
                <a:rect b="b" l="l" r="r" t="t"/>
                <a:pathLst>
                  <a:path extrusionOk="0" h="4287" w="7296">
                    <a:moveTo>
                      <a:pt x="7174" y="0"/>
                    </a:moveTo>
                    <a:cubicBezTo>
                      <a:pt x="4712" y="61"/>
                      <a:pt x="2128" y="1064"/>
                      <a:pt x="548" y="2979"/>
                    </a:cubicBezTo>
                    <a:lnTo>
                      <a:pt x="1" y="4286"/>
                    </a:lnTo>
                    <a:cubicBezTo>
                      <a:pt x="1399" y="1733"/>
                      <a:pt x="4438" y="335"/>
                      <a:pt x="7296" y="244"/>
                    </a:cubicBezTo>
                    <a:lnTo>
                      <a:pt x="71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22"/>
              <p:cNvSpPr/>
              <p:nvPr/>
            </p:nvSpPr>
            <p:spPr>
              <a:xfrm>
                <a:off x="2995550" y="3287150"/>
                <a:ext cx="133000" cy="196800"/>
              </a:xfrm>
              <a:custGeom>
                <a:rect b="b" l="l" r="r" t="t"/>
                <a:pathLst>
                  <a:path extrusionOk="0" h="7872" w="5320">
                    <a:moveTo>
                      <a:pt x="5319" y="1"/>
                    </a:moveTo>
                    <a:cubicBezTo>
                      <a:pt x="5318" y="1"/>
                      <a:pt x="1884" y="974"/>
                      <a:pt x="912" y="3709"/>
                    </a:cubicBezTo>
                    <a:cubicBezTo>
                      <a:pt x="0" y="6232"/>
                      <a:pt x="790" y="7630"/>
                      <a:pt x="1733" y="7843"/>
                    </a:cubicBezTo>
                    <a:cubicBezTo>
                      <a:pt x="1808" y="7862"/>
                      <a:pt x="1884" y="7872"/>
                      <a:pt x="1962" y="7872"/>
                    </a:cubicBezTo>
                    <a:cubicBezTo>
                      <a:pt x="2855" y="7872"/>
                      <a:pt x="3871" y="6602"/>
                      <a:pt x="4347" y="4560"/>
                    </a:cubicBezTo>
                    <a:cubicBezTo>
                      <a:pt x="4894" y="2311"/>
                      <a:pt x="5319" y="1"/>
                      <a:pt x="53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22"/>
              <p:cNvSpPr/>
              <p:nvPr/>
            </p:nvSpPr>
            <p:spPr>
              <a:xfrm>
                <a:off x="2924875" y="3145050"/>
                <a:ext cx="167200" cy="171500"/>
              </a:xfrm>
              <a:custGeom>
                <a:rect b="b" l="l" r="r" t="t"/>
                <a:pathLst>
                  <a:path extrusionOk="0" h="6860" w="6688">
                    <a:moveTo>
                      <a:pt x="6687" y="1"/>
                    </a:moveTo>
                    <a:cubicBezTo>
                      <a:pt x="6686" y="1"/>
                      <a:pt x="3161" y="123"/>
                      <a:pt x="1520" y="2524"/>
                    </a:cubicBezTo>
                    <a:cubicBezTo>
                      <a:pt x="0" y="4712"/>
                      <a:pt x="426" y="6293"/>
                      <a:pt x="1246" y="6749"/>
                    </a:cubicBezTo>
                    <a:cubicBezTo>
                      <a:pt x="1390" y="6823"/>
                      <a:pt x="1547" y="6859"/>
                      <a:pt x="1715" y="6859"/>
                    </a:cubicBezTo>
                    <a:cubicBezTo>
                      <a:pt x="2576" y="6859"/>
                      <a:pt x="3709" y="5900"/>
                      <a:pt x="4651" y="4195"/>
                    </a:cubicBezTo>
                    <a:cubicBezTo>
                      <a:pt x="5745" y="2129"/>
                      <a:pt x="6687" y="1"/>
                      <a:pt x="66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22"/>
              <p:cNvSpPr/>
              <p:nvPr/>
            </p:nvSpPr>
            <p:spPr>
              <a:xfrm>
                <a:off x="2877750" y="2983050"/>
                <a:ext cx="161875" cy="132625"/>
              </a:xfrm>
              <a:custGeom>
                <a:rect b="b" l="l" r="r" t="t"/>
                <a:pathLst>
                  <a:path extrusionOk="0" h="5305" w="6475">
                    <a:moveTo>
                      <a:pt x="5753" y="1"/>
                    </a:moveTo>
                    <a:cubicBezTo>
                      <a:pt x="4735" y="1"/>
                      <a:pt x="2863" y="193"/>
                      <a:pt x="1612" y="1466"/>
                    </a:cubicBezTo>
                    <a:cubicBezTo>
                      <a:pt x="1" y="3198"/>
                      <a:pt x="92" y="4596"/>
                      <a:pt x="791" y="5113"/>
                    </a:cubicBezTo>
                    <a:cubicBezTo>
                      <a:pt x="948" y="5242"/>
                      <a:pt x="1144" y="5305"/>
                      <a:pt x="1368" y="5305"/>
                    </a:cubicBezTo>
                    <a:cubicBezTo>
                      <a:pt x="2098" y="5305"/>
                      <a:pt x="3128" y="4636"/>
                      <a:pt x="4104" y="3381"/>
                    </a:cubicBezTo>
                    <a:cubicBezTo>
                      <a:pt x="5350" y="1739"/>
                      <a:pt x="6475" y="37"/>
                      <a:pt x="6475" y="37"/>
                    </a:cubicBezTo>
                    <a:cubicBezTo>
                      <a:pt x="6475" y="37"/>
                      <a:pt x="6194" y="1"/>
                      <a:pt x="57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22"/>
              <p:cNvSpPr/>
              <p:nvPr/>
            </p:nvSpPr>
            <p:spPr>
              <a:xfrm>
                <a:off x="2832150" y="2835025"/>
                <a:ext cx="88950" cy="186975"/>
              </a:xfrm>
              <a:custGeom>
                <a:rect b="b" l="l" r="r" t="t"/>
                <a:pathLst>
                  <a:path extrusionOk="0" h="7479" w="3558">
                    <a:moveTo>
                      <a:pt x="3527" y="0"/>
                    </a:moveTo>
                    <a:cubicBezTo>
                      <a:pt x="3526" y="1"/>
                      <a:pt x="761" y="1521"/>
                      <a:pt x="335" y="4013"/>
                    </a:cubicBezTo>
                    <a:cubicBezTo>
                      <a:pt x="1" y="6323"/>
                      <a:pt x="913" y="7447"/>
                      <a:pt x="1764" y="7478"/>
                    </a:cubicBezTo>
                    <a:cubicBezTo>
                      <a:pt x="1774" y="7478"/>
                      <a:pt x="1784" y="7478"/>
                      <a:pt x="1793" y="7478"/>
                    </a:cubicBezTo>
                    <a:cubicBezTo>
                      <a:pt x="2662" y="7478"/>
                      <a:pt x="3406" y="6148"/>
                      <a:pt x="3496" y="4134"/>
                    </a:cubicBezTo>
                    <a:cubicBezTo>
                      <a:pt x="3557" y="2068"/>
                      <a:pt x="3527" y="1"/>
                      <a:pt x="352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22"/>
              <p:cNvSpPr/>
              <p:nvPr/>
            </p:nvSpPr>
            <p:spPr>
              <a:xfrm>
                <a:off x="2669550" y="2947700"/>
                <a:ext cx="186200" cy="105350"/>
              </a:xfrm>
              <a:custGeom>
                <a:rect b="b" l="l" r="r" t="t"/>
                <a:pathLst>
                  <a:path extrusionOk="0" h="4214" w="7448">
                    <a:moveTo>
                      <a:pt x="2845" y="1"/>
                    </a:moveTo>
                    <a:cubicBezTo>
                      <a:pt x="1310" y="1"/>
                      <a:pt x="0" y="600"/>
                      <a:pt x="0" y="600"/>
                    </a:cubicBezTo>
                    <a:cubicBezTo>
                      <a:pt x="0" y="600"/>
                      <a:pt x="1581" y="1937"/>
                      <a:pt x="3253" y="3123"/>
                    </a:cubicBezTo>
                    <a:cubicBezTo>
                      <a:pt x="4281" y="3852"/>
                      <a:pt x="5252" y="4213"/>
                      <a:pt x="5968" y="4213"/>
                    </a:cubicBezTo>
                    <a:cubicBezTo>
                      <a:pt x="6415" y="4213"/>
                      <a:pt x="6762" y="4072"/>
                      <a:pt x="6961" y="3791"/>
                    </a:cubicBezTo>
                    <a:cubicBezTo>
                      <a:pt x="7447" y="3092"/>
                      <a:pt x="7143" y="1664"/>
                      <a:pt x="5076" y="539"/>
                    </a:cubicBezTo>
                    <a:cubicBezTo>
                      <a:pt x="4360" y="137"/>
                      <a:pt x="3577" y="1"/>
                      <a:pt x="284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22"/>
              <p:cNvSpPr/>
              <p:nvPr/>
            </p:nvSpPr>
            <p:spPr>
              <a:xfrm>
                <a:off x="2688550" y="3131025"/>
                <a:ext cx="186175" cy="105325"/>
              </a:xfrm>
              <a:custGeom>
                <a:rect b="b" l="l" r="r" t="t"/>
                <a:pathLst>
                  <a:path extrusionOk="0" h="4213" w="7447">
                    <a:moveTo>
                      <a:pt x="2879" y="0"/>
                    </a:moveTo>
                    <a:cubicBezTo>
                      <a:pt x="1330" y="0"/>
                      <a:pt x="0" y="623"/>
                      <a:pt x="0" y="623"/>
                    </a:cubicBezTo>
                    <a:cubicBezTo>
                      <a:pt x="0" y="623"/>
                      <a:pt x="1581" y="1930"/>
                      <a:pt x="3253" y="3115"/>
                    </a:cubicBezTo>
                    <a:cubicBezTo>
                      <a:pt x="4291" y="3852"/>
                      <a:pt x="5272" y="4213"/>
                      <a:pt x="5989" y="4213"/>
                    </a:cubicBezTo>
                    <a:cubicBezTo>
                      <a:pt x="6426" y="4213"/>
                      <a:pt x="6765" y="4079"/>
                      <a:pt x="6961" y="3814"/>
                    </a:cubicBezTo>
                    <a:cubicBezTo>
                      <a:pt x="7447" y="3085"/>
                      <a:pt x="7143" y="1687"/>
                      <a:pt x="5076" y="531"/>
                    </a:cubicBezTo>
                    <a:cubicBezTo>
                      <a:pt x="4371" y="135"/>
                      <a:pt x="3601" y="0"/>
                      <a:pt x="28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22"/>
              <p:cNvSpPr/>
              <p:nvPr/>
            </p:nvSpPr>
            <p:spPr>
              <a:xfrm>
                <a:off x="2757700" y="3405625"/>
                <a:ext cx="196075" cy="91525"/>
              </a:xfrm>
              <a:custGeom>
                <a:rect b="b" l="l" r="r" t="t"/>
                <a:pathLst>
                  <a:path extrusionOk="0" h="3661" w="7843">
                    <a:moveTo>
                      <a:pt x="3747" y="1"/>
                    </a:moveTo>
                    <a:cubicBezTo>
                      <a:pt x="1749" y="1"/>
                      <a:pt x="0" y="1250"/>
                      <a:pt x="0" y="1250"/>
                    </a:cubicBezTo>
                    <a:cubicBezTo>
                      <a:pt x="0" y="1250"/>
                      <a:pt x="1854" y="2253"/>
                      <a:pt x="3739" y="3074"/>
                    </a:cubicBezTo>
                    <a:cubicBezTo>
                      <a:pt x="4629" y="3476"/>
                      <a:pt x="5438" y="3661"/>
                      <a:pt x="6079" y="3661"/>
                    </a:cubicBezTo>
                    <a:cubicBezTo>
                      <a:pt x="6795" y="3661"/>
                      <a:pt x="7301" y="3430"/>
                      <a:pt x="7478" y="3013"/>
                    </a:cubicBezTo>
                    <a:cubicBezTo>
                      <a:pt x="7842" y="2192"/>
                      <a:pt x="7265" y="915"/>
                      <a:pt x="5015" y="186"/>
                    </a:cubicBezTo>
                    <a:cubicBezTo>
                      <a:pt x="4591" y="55"/>
                      <a:pt x="4164" y="1"/>
                      <a:pt x="37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22"/>
              <p:cNvSpPr/>
              <p:nvPr/>
            </p:nvSpPr>
            <p:spPr>
              <a:xfrm>
                <a:off x="2783650" y="2973400"/>
                <a:ext cx="344000" cy="672725"/>
              </a:xfrm>
              <a:custGeom>
                <a:rect b="b" l="l" r="r" t="t"/>
                <a:pathLst>
                  <a:path extrusionOk="0" h="26909" w="13760">
                    <a:moveTo>
                      <a:pt x="3630" y="1"/>
                    </a:moveTo>
                    <a:cubicBezTo>
                      <a:pt x="3559" y="1"/>
                      <a:pt x="3491" y="31"/>
                      <a:pt x="3491" y="89"/>
                    </a:cubicBezTo>
                    <a:cubicBezTo>
                      <a:pt x="3491" y="1487"/>
                      <a:pt x="3522" y="2915"/>
                      <a:pt x="3613" y="4344"/>
                    </a:cubicBezTo>
                    <a:cubicBezTo>
                      <a:pt x="3005" y="2703"/>
                      <a:pt x="1850" y="1244"/>
                      <a:pt x="330" y="393"/>
                    </a:cubicBezTo>
                    <a:cubicBezTo>
                      <a:pt x="302" y="379"/>
                      <a:pt x="267" y="373"/>
                      <a:pt x="232" y="373"/>
                    </a:cubicBezTo>
                    <a:cubicBezTo>
                      <a:pt x="117" y="373"/>
                      <a:pt x="1" y="437"/>
                      <a:pt x="117" y="484"/>
                    </a:cubicBezTo>
                    <a:cubicBezTo>
                      <a:pt x="2002" y="1608"/>
                      <a:pt x="3370" y="3645"/>
                      <a:pt x="3704" y="5773"/>
                    </a:cubicBezTo>
                    <a:lnTo>
                      <a:pt x="3704" y="5803"/>
                    </a:lnTo>
                    <a:cubicBezTo>
                      <a:pt x="3825" y="6836"/>
                      <a:pt x="3977" y="7870"/>
                      <a:pt x="4129" y="8903"/>
                    </a:cubicBezTo>
                    <a:cubicBezTo>
                      <a:pt x="4221" y="9390"/>
                      <a:pt x="4281" y="9876"/>
                      <a:pt x="4403" y="10332"/>
                    </a:cubicBezTo>
                    <a:lnTo>
                      <a:pt x="4433" y="10362"/>
                    </a:lnTo>
                    <a:cubicBezTo>
                      <a:pt x="4555" y="10940"/>
                      <a:pt x="4677" y="11517"/>
                      <a:pt x="4829" y="12095"/>
                    </a:cubicBezTo>
                    <a:cubicBezTo>
                      <a:pt x="3947" y="10484"/>
                      <a:pt x="2549" y="9055"/>
                      <a:pt x="816" y="8356"/>
                    </a:cubicBezTo>
                    <a:cubicBezTo>
                      <a:pt x="806" y="8351"/>
                      <a:pt x="788" y="8348"/>
                      <a:pt x="768" y="8348"/>
                    </a:cubicBezTo>
                    <a:cubicBezTo>
                      <a:pt x="673" y="8348"/>
                      <a:pt x="514" y="8403"/>
                      <a:pt x="664" y="8478"/>
                    </a:cubicBezTo>
                    <a:cubicBezTo>
                      <a:pt x="3005" y="9420"/>
                      <a:pt x="4707" y="11730"/>
                      <a:pt x="5376" y="14101"/>
                    </a:cubicBezTo>
                    <a:cubicBezTo>
                      <a:pt x="5740" y="15286"/>
                      <a:pt x="6196" y="16411"/>
                      <a:pt x="6683" y="17566"/>
                    </a:cubicBezTo>
                    <a:lnTo>
                      <a:pt x="6683" y="17597"/>
                    </a:lnTo>
                    <a:lnTo>
                      <a:pt x="6683" y="17627"/>
                    </a:lnTo>
                    <a:cubicBezTo>
                      <a:pt x="7169" y="18721"/>
                      <a:pt x="7747" y="19846"/>
                      <a:pt x="8385" y="20910"/>
                    </a:cubicBezTo>
                    <a:cubicBezTo>
                      <a:pt x="8628" y="21274"/>
                      <a:pt x="8871" y="21700"/>
                      <a:pt x="9145" y="22125"/>
                    </a:cubicBezTo>
                    <a:cubicBezTo>
                      <a:pt x="7330" y="20430"/>
                      <a:pt x="4992" y="19084"/>
                      <a:pt x="2557" y="19084"/>
                    </a:cubicBezTo>
                    <a:cubicBezTo>
                      <a:pt x="2504" y="19084"/>
                      <a:pt x="2450" y="19085"/>
                      <a:pt x="2397" y="19086"/>
                    </a:cubicBezTo>
                    <a:cubicBezTo>
                      <a:pt x="2188" y="19086"/>
                      <a:pt x="2270" y="19153"/>
                      <a:pt x="2317" y="19153"/>
                    </a:cubicBezTo>
                    <a:cubicBezTo>
                      <a:pt x="2325" y="19153"/>
                      <a:pt x="2332" y="19151"/>
                      <a:pt x="2336" y="19147"/>
                    </a:cubicBezTo>
                    <a:cubicBezTo>
                      <a:pt x="2359" y="19146"/>
                      <a:pt x="2382" y="19146"/>
                      <a:pt x="2404" y="19146"/>
                    </a:cubicBezTo>
                    <a:cubicBezTo>
                      <a:pt x="5236" y="19146"/>
                      <a:pt x="7913" y="21018"/>
                      <a:pt x="9753" y="23098"/>
                    </a:cubicBezTo>
                    <a:cubicBezTo>
                      <a:pt x="10786" y="24557"/>
                      <a:pt x="12002" y="25925"/>
                      <a:pt x="13400" y="26898"/>
                    </a:cubicBezTo>
                    <a:cubicBezTo>
                      <a:pt x="13429" y="26905"/>
                      <a:pt x="13466" y="26909"/>
                      <a:pt x="13504" y="26909"/>
                    </a:cubicBezTo>
                    <a:cubicBezTo>
                      <a:pt x="13627" y="26909"/>
                      <a:pt x="13759" y="26869"/>
                      <a:pt x="13643" y="26776"/>
                    </a:cubicBezTo>
                    <a:cubicBezTo>
                      <a:pt x="13066" y="26381"/>
                      <a:pt x="12519" y="25925"/>
                      <a:pt x="12032" y="25408"/>
                    </a:cubicBezTo>
                    <a:lnTo>
                      <a:pt x="12032" y="25378"/>
                    </a:lnTo>
                    <a:cubicBezTo>
                      <a:pt x="10938" y="23250"/>
                      <a:pt x="9996" y="20758"/>
                      <a:pt x="10330" y="18326"/>
                    </a:cubicBezTo>
                    <a:cubicBezTo>
                      <a:pt x="10452" y="17566"/>
                      <a:pt x="10665" y="16685"/>
                      <a:pt x="11151" y="16107"/>
                    </a:cubicBezTo>
                    <a:cubicBezTo>
                      <a:pt x="11214" y="16065"/>
                      <a:pt x="11101" y="16008"/>
                      <a:pt x="11006" y="16008"/>
                    </a:cubicBezTo>
                    <a:cubicBezTo>
                      <a:pt x="10964" y="16008"/>
                      <a:pt x="10926" y="16019"/>
                      <a:pt x="10908" y="16046"/>
                    </a:cubicBezTo>
                    <a:cubicBezTo>
                      <a:pt x="10391" y="16593"/>
                      <a:pt x="10148" y="17505"/>
                      <a:pt x="10057" y="18265"/>
                    </a:cubicBezTo>
                    <a:cubicBezTo>
                      <a:pt x="9753" y="20545"/>
                      <a:pt x="10513" y="22825"/>
                      <a:pt x="11516" y="24891"/>
                    </a:cubicBezTo>
                    <a:cubicBezTo>
                      <a:pt x="11212" y="24557"/>
                      <a:pt x="10908" y="24192"/>
                      <a:pt x="10604" y="23828"/>
                    </a:cubicBezTo>
                    <a:cubicBezTo>
                      <a:pt x="10634" y="23828"/>
                      <a:pt x="10634" y="23797"/>
                      <a:pt x="10634" y="23797"/>
                    </a:cubicBezTo>
                    <a:cubicBezTo>
                      <a:pt x="10452" y="23584"/>
                      <a:pt x="10300" y="23372"/>
                      <a:pt x="10087" y="23189"/>
                    </a:cubicBezTo>
                    <a:cubicBezTo>
                      <a:pt x="9540" y="22369"/>
                      <a:pt x="8993" y="21548"/>
                      <a:pt x="8506" y="20697"/>
                    </a:cubicBezTo>
                    <a:cubicBezTo>
                      <a:pt x="7899" y="19694"/>
                      <a:pt x="7351" y="18630"/>
                      <a:pt x="6865" y="17505"/>
                    </a:cubicBezTo>
                    <a:cubicBezTo>
                      <a:pt x="6044" y="14709"/>
                      <a:pt x="7139" y="11578"/>
                      <a:pt x="9114" y="9511"/>
                    </a:cubicBezTo>
                    <a:cubicBezTo>
                      <a:pt x="9201" y="9424"/>
                      <a:pt x="9086" y="9353"/>
                      <a:pt x="8980" y="9353"/>
                    </a:cubicBezTo>
                    <a:cubicBezTo>
                      <a:pt x="8938" y="9353"/>
                      <a:pt x="8897" y="9364"/>
                      <a:pt x="8871" y="9390"/>
                    </a:cubicBezTo>
                    <a:cubicBezTo>
                      <a:pt x="7199" y="11213"/>
                      <a:pt x="6136" y="13767"/>
                      <a:pt x="6379" y="16229"/>
                    </a:cubicBezTo>
                    <a:cubicBezTo>
                      <a:pt x="5436" y="13858"/>
                      <a:pt x="4768" y="11365"/>
                      <a:pt x="4373" y="8843"/>
                    </a:cubicBezTo>
                    <a:cubicBezTo>
                      <a:pt x="4160" y="6563"/>
                      <a:pt x="4829" y="4101"/>
                      <a:pt x="6683" y="2612"/>
                    </a:cubicBezTo>
                    <a:cubicBezTo>
                      <a:pt x="6796" y="2566"/>
                      <a:pt x="6673" y="2488"/>
                      <a:pt x="6553" y="2488"/>
                    </a:cubicBezTo>
                    <a:cubicBezTo>
                      <a:pt x="6512" y="2488"/>
                      <a:pt x="6471" y="2497"/>
                      <a:pt x="6440" y="2520"/>
                    </a:cubicBezTo>
                    <a:cubicBezTo>
                      <a:pt x="5072" y="3645"/>
                      <a:pt x="4312" y="5286"/>
                      <a:pt x="4129" y="7019"/>
                    </a:cubicBezTo>
                    <a:cubicBezTo>
                      <a:pt x="3856" y="4739"/>
                      <a:pt x="3765" y="2429"/>
                      <a:pt x="3795" y="119"/>
                    </a:cubicBezTo>
                    <a:cubicBezTo>
                      <a:pt x="3795" y="39"/>
                      <a:pt x="3710" y="1"/>
                      <a:pt x="3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22"/>
              <p:cNvSpPr/>
              <p:nvPr/>
            </p:nvSpPr>
            <p:spPr>
              <a:xfrm>
                <a:off x="2658900" y="3252900"/>
                <a:ext cx="222675" cy="95650"/>
              </a:xfrm>
              <a:custGeom>
                <a:rect b="b" l="l" r="r" t="t"/>
                <a:pathLst>
                  <a:path extrusionOk="0" h="3826" w="8907">
                    <a:moveTo>
                      <a:pt x="4673" y="0"/>
                    </a:moveTo>
                    <a:cubicBezTo>
                      <a:pt x="2116" y="0"/>
                      <a:pt x="1" y="2040"/>
                      <a:pt x="1" y="2040"/>
                    </a:cubicBezTo>
                    <a:cubicBezTo>
                      <a:pt x="1" y="2040"/>
                      <a:pt x="2159" y="2830"/>
                      <a:pt x="4408" y="3499"/>
                    </a:cubicBezTo>
                    <a:cubicBezTo>
                      <a:pt x="5193" y="3721"/>
                      <a:pt x="5908" y="3826"/>
                      <a:pt x="6519" y="3826"/>
                    </a:cubicBezTo>
                    <a:cubicBezTo>
                      <a:pt x="7658" y="3826"/>
                      <a:pt x="8435" y="3463"/>
                      <a:pt x="8633" y="2830"/>
                    </a:cubicBezTo>
                    <a:cubicBezTo>
                      <a:pt x="8907" y="1888"/>
                      <a:pt x="8056" y="520"/>
                      <a:pt x="5442" y="64"/>
                    </a:cubicBezTo>
                    <a:cubicBezTo>
                      <a:pt x="5182" y="20"/>
                      <a:pt x="4925" y="0"/>
                      <a:pt x="46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22"/>
              <p:cNvSpPr/>
              <p:nvPr/>
            </p:nvSpPr>
            <p:spPr>
              <a:xfrm>
                <a:off x="2761500" y="3286400"/>
                <a:ext cx="182400" cy="106400"/>
              </a:xfrm>
              <a:custGeom>
                <a:rect b="b" l="l" r="r" t="t"/>
                <a:pathLst>
                  <a:path extrusionOk="0" h="4256" w="7296">
                    <a:moveTo>
                      <a:pt x="122" y="0"/>
                    </a:moveTo>
                    <a:lnTo>
                      <a:pt x="0" y="244"/>
                    </a:lnTo>
                    <a:cubicBezTo>
                      <a:pt x="2857" y="335"/>
                      <a:pt x="5897" y="1733"/>
                      <a:pt x="7295" y="4256"/>
                    </a:cubicBezTo>
                    <a:lnTo>
                      <a:pt x="6778" y="2979"/>
                    </a:lnTo>
                    <a:cubicBezTo>
                      <a:pt x="5167" y="1064"/>
                      <a:pt x="2584" y="61"/>
                      <a:pt x="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22"/>
              <p:cNvSpPr/>
              <p:nvPr/>
            </p:nvSpPr>
            <p:spPr>
              <a:xfrm>
                <a:off x="3803300" y="3559950"/>
                <a:ext cx="463550" cy="194975"/>
              </a:xfrm>
              <a:custGeom>
                <a:rect b="b" l="l" r="r" t="t"/>
                <a:pathLst>
                  <a:path extrusionOk="0" h="7799" w="18542">
                    <a:moveTo>
                      <a:pt x="8565" y="1"/>
                    </a:moveTo>
                    <a:cubicBezTo>
                      <a:pt x="8217" y="1"/>
                      <a:pt x="7864" y="20"/>
                      <a:pt x="7508" y="62"/>
                    </a:cubicBezTo>
                    <a:cubicBezTo>
                      <a:pt x="1946" y="670"/>
                      <a:pt x="1" y="3436"/>
                      <a:pt x="457" y="5442"/>
                    </a:cubicBezTo>
                    <a:cubicBezTo>
                      <a:pt x="783" y="6901"/>
                      <a:pt x="2655" y="7798"/>
                      <a:pt x="5435" y="7798"/>
                    </a:cubicBezTo>
                    <a:cubicBezTo>
                      <a:pt x="6534" y="7798"/>
                      <a:pt x="7776" y="7658"/>
                      <a:pt x="9119" y="7357"/>
                    </a:cubicBezTo>
                    <a:cubicBezTo>
                      <a:pt x="13892" y="6293"/>
                      <a:pt x="18542" y="4895"/>
                      <a:pt x="18542" y="4895"/>
                    </a:cubicBezTo>
                    <a:cubicBezTo>
                      <a:pt x="18542" y="4895"/>
                      <a:pt x="14078" y="1"/>
                      <a:pt x="8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22"/>
              <p:cNvSpPr/>
              <p:nvPr/>
            </p:nvSpPr>
            <p:spPr>
              <a:xfrm>
                <a:off x="3706800" y="3171650"/>
                <a:ext cx="231025" cy="433425"/>
              </a:xfrm>
              <a:custGeom>
                <a:rect b="b" l="l" r="r" t="t"/>
                <a:pathLst>
                  <a:path extrusionOk="0" h="17337" w="9241">
                    <a:moveTo>
                      <a:pt x="9241" y="1"/>
                    </a:moveTo>
                    <a:cubicBezTo>
                      <a:pt x="9240" y="1"/>
                      <a:pt x="2432" y="3041"/>
                      <a:pt x="1186" y="8967"/>
                    </a:cubicBezTo>
                    <a:cubicBezTo>
                      <a:pt x="0" y="14439"/>
                      <a:pt x="2007" y="17144"/>
                      <a:pt x="4073" y="17326"/>
                    </a:cubicBezTo>
                    <a:cubicBezTo>
                      <a:pt x="4142" y="17333"/>
                      <a:pt x="4210" y="17337"/>
                      <a:pt x="4278" y="17337"/>
                    </a:cubicBezTo>
                    <a:cubicBezTo>
                      <a:pt x="6241" y="17337"/>
                      <a:pt x="8102" y="14398"/>
                      <a:pt x="8572" y="9727"/>
                    </a:cubicBezTo>
                    <a:cubicBezTo>
                      <a:pt x="9089" y="4925"/>
                      <a:pt x="9241" y="1"/>
                      <a:pt x="9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22"/>
              <p:cNvSpPr/>
              <p:nvPr/>
            </p:nvSpPr>
            <p:spPr>
              <a:xfrm>
                <a:off x="3801025" y="3360675"/>
                <a:ext cx="408075" cy="283875"/>
              </a:xfrm>
              <a:custGeom>
                <a:rect b="b" l="l" r="r" t="t"/>
                <a:pathLst>
                  <a:path extrusionOk="0" h="11355" w="16323">
                    <a:moveTo>
                      <a:pt x="12204" y="1"/>
                    </a:moveTo>
                    <a:cubicBezTo>
                      <a:pt x="9813" y="1"/>
                      <a:pt x="6813" y="479"/>
                      <a:pt x="4438" y="2409"/>
                    </a:cubicBezTo>
                    <a:cubicBezTo>
                      <a:pt x="92" y="5935"/>
                      <a:pt x="0" y="9279"/>
                      <a:pt x="1429" y="10738"/>
                    </a:cubicBezTo>
                    <a:cubicBezTo>
                      <a:pt x="1858" y="11149"/>
                      <a:pt x="2446" y="11354"/>
                      <a:pt x="3147" y="11354"/>
                    </a:cubicBezTo>
                    <a:cubicBezTo>
                      <a:pt x="4880" y="11354"/>
                      <a:pt x="7304" y="10104"/>
                      <a:pt x="9727" y="7638"/>
                    </a:cubicBezTo>
                    <a:cubicBezTo>
                      <a:pt x="13131" y="4203"/>
                      <a:pt x="16323" y="464"/>
                      <a:pt x="16323" y="464"/>
                    </a:cubicBezTo>
                    <a:cubicBezTo>
                      <a:pt x="16323" y="464"/>
                      <a:pt x="14558" y="1"/>
                      <a:pt x="122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22"/>
              <p:cNvSpPr/>
              <p:nvPr/>
            </p:nvSpPr>
            <p:spPr>
              <a:xfrm>
                <a:off x="2370900" y="3559950"/>
                <a:ext cx="463575" cy="194975"/>
              </a:xfrm>
              <a:custGeom>
                <a:rect b="b" l="l" r="r" t="t"/>
                <a:pathLst>
                  <a:path extrusionOk="0" h="7799" w="18543">
                    <a:moveTo>
                      <a:pt x="10008" y="1"/>
                    </a:moveTo>
                    <a:cubicBezTo>
                      <a:pt x="4491" y="1"/>
                      <a:pt x="1" y="4895"/>
                      <a:pt x="1" y="4895"/>
                    </a:cubicBezTo>
                    <a:cubicBezTo>
                      <a:pt x="1" y="4895"/>
                      <a:pt x="4682" y="6293"/>
                      <a:pt x="9423" y="7357"/>
                    </a:cubicBezTo>
                    <a:cubicBezTo>
                      <a:pt x="10776" y="7658"/>
                      <a:pt x="12021" y="7798"/>
                      <a:pt x="13121" y="7798"/>
                    </a:cubicBezTo>
                    <a:cubicBezTo>
                      <a:pt x="15903" y="7798"/>
                      <a:pt x="17759" y="6901"/>
                      <a:pt x="18086" y="5442"/>
                    </a:cubicBezTo>
                    <a:cubicBezTo>
                      <a:pt x="18542" y="3436"/>
                      <a:pt x="16627" y="670"/>
                      <a:pt x="11065" y="62"/>
                    </a:cubicBezTo>
                    <a:cubicBezTo>
                      <a:pt x="10709" y="20"/>
                      <a:pt x="10356" y="1"/>
                      <a:pt x="10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22"/>
              <p:cNvSpPr/>
              <p:nvPr/>
            </p:nvSpPr>
            <p:spPr>
              <a:xfrm>
                <a:off x="2700700" y="3171650"/>
                <a:ext cx="231025" cy="433425"/>
              </a:xfrm>
              <a:custGeom>
                <a:rect b="b" l="l" r="r" t="t"/>
                <a:pathLst>
                  <a:path extrusionOk="0" h="17337" w="9241">
                    <a:moveTo>
                      <a:pt x="1" y="1"/>
                    </a:moveTo>
                    <a:lnTo>
                      <a:pt x="1" y="1"/>
                    </a:lnTo>
                    <a:cubicBezTo>
                      <a:pt x="1" y="1"/>
                      <a:pt x="153" y="4925"/>
                      <a:pt x="639" y="9727"/>
                    </a:cubicBezTo>
                    <a:cubicBezTo>
                      <a:pt x="1138" y="14398"/>
                      <a:pt x="3000" y="17337"/>
                      <a:pt x="4963" y="17337"/>
                    </a:cubicBezTo>
                    <a:cubicBezTo>
                      <a:pt x="5031" y="17337"/>
                      <a:pt x="5099" y="17333"/>
                      <a:pt x="5168" y="17326"/>
                    </a:cubicBezTo>
                    <a:cubicBezTo>
                      <a:pt x="7235" y="17144"/>
                      <a:pt x="9241" y="14439"/>
                      <a:pt x="8055" y="8967"/>
                    </a:cubicBezTo>
                    <a:cubicBezTo>
                      <a:pt x="6809" y="3041"/>
                      <a:pt x="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22"/>
              <p:cNvSpPr/>
              <p:nvPr/>
            </p:nvSpPr>
            <p:spPr>
              <a:xfrm>
                <a:off x="2429425" y="3360675"/>
                <a:ext cx="408075" cy="283875"/>
              </a:xfrm>
              <a:custGeom>
                <a:rect b="b" l="l" r="r" t="t"/>
                <a:pathLst>
                  <a:path extrusionOk="0" h="11355" w="16323">
                    <a:moveTo>
                      <a:pt x="4119" y="1"/>
                    </a:moveTo>
                    <a:cubicBezTo>
                      <a:pt x="1765" y="1"/>
                      <a:pt x="0" y="464"/>
                      <a:pt x="0" y="464"/>
                    </a:cubicBezTo>
                    <a:cubicBezTo>
                      <a:pt x="0" y="464"/>
                      <a:pt x="3192" y="4203"/>
                      <a:pt x="6596" y="7638"/>
                    </a:cubicBezTo>
                    <a:cubicBezTo>
                      <a:pt x="8998" y="10104"/>
                      <a:pt x="11431" y="11354"/>
                      <a:pt x="13170" y="11354"/>
                    </a:cubicBezTo>
                    <a:cubicBezTo>
                      <a:pt x="13874" y="11354"/>
                      <a:pt x="14465" y="11149"/>
                      <a:pt x="14894" y="10738"/>
                    </a:cubicBezTo>
                    <a:cubicBezTo>
                      <a:pt x="16323" y="9279"/>
                      <a:pt x="16201" y="5935"/>
                      <a:pt x="11885" y="2409"/>
                    </a:cubicBezTo>
                    <a:cubicBezTo>
                      <a:pt x="9510" y="479"/>
                      <a:pt x="6511" y="1"/>
                      <a:pt x="4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22"/>
              <p:cNvSpPr/>
              <p:nvPr/>
            </p:nvSpPr>
            <p:spPr>
              <a:xfrm>
                <a:off x="2572275" y="3629100"/>
                <a:ext cx="1552475" cy="558550"/>
              </a:xfrm>
              <a:custGeom>
                <a:rect b="b" l="l" r="r" t="t"/>
                <a:pathLst>
                  <a:path extrusionOk="0" h="22342" w="62099">
                    <a:moveTo>
                      <a:pt x="31065" y="1"/>
                    </a:moveTo>
                    <a:cubicBezTo>
                      <a:pt x="7113" y="1"/>
                      <a:pt x="1" y="5867"/>
                      <a:pt x="1" y="5867"/>
                    </a:cubicBezTo>
                    <a:lnTo>
                      <a:pt x="6171" y="22342"/>
                    </a:lnTo>
                    <a:cubicBezTo>
                      <a:pt x="6171" y="22342"/>
                      <a:pt x="11855" y="17630"/>
                      <a:pt x="31065" y="17630"/>
                    </a:cubicBezTo>
                    <a:cubicBezTo>
                      <a:pt x="50245" y="17630"/>
                      <a:pt x="55929" y="22342"/>
                      <a:pt x="55929" y="22342"/>
                    </a:cubicBezTo>
                    <a:lnTo>
                      <a:pt x="62099" y="5867"/>
                    </a:lnTo>
                    <a:cubicBezTo>
                      <a:pt x="62099" y="5867"/>
                      <a:pt x="54956" y="1"/>
                      <a:pt x="3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22"/>
              <p:cNvSpPr/>
              <p:nvPr/>
            </p:nvSpPr>
            <p:spPr>
              <a:xfrm>
                <a:off x="2747050" y="3095800"/>
                <a:ext cx="1203700" cy="1118900"/>
              </a:xfrm>
              <a:custGeom>
                <a:rect b="b" l="l" r="r" t="t"/>
                <a:pathLst>
                  <a:path extrusionOk="0" h="44756" w="48148">
                    <a:moveTo>
                      <a:pt x="24016" y="0"/>
                    </a:moveTo>
                    <a:cubicBezTo>
                      <a:pt x="13259" y="0"/>
                      <a:pt x="3781" y="7816"/>
                      <a:pt x="1976" y="18780"/>
                    </a:cubicBezTo>
                    <a:cubicBezTo>
                      <a:pt x="1" y="30999"/>
                      <a:pt x="8299" y="42488"/>
                      <a:pt x="20487" y="44464"/>
                    </a:cubicBezTo>
                    <a:cubicBezTo>
                      <a:pt x="21703" y="44660"/>
                      <a:pt x="22911" y="44756"/>
                      <a:pt x="24104" y="44756"/>
                    </a:cubicBezTo>
                    <a:cubicBezTo>
                      <a:pt x="34898" y="44756"/>
                      <a:pt x="44393" y="36956"/>
                      <a:pt x="46172" y="25953"/>
                    </a:cubicBezTo>
                    <a:cubicBezTo>
                      <a:pt x="48147" y="13764"/>
                      <a:pt x="39849" y="2275"/>
                      <a:pt x="27661" y="299"/>
                    </a:cubicBezTo>
                    <a:cubicBezTo>
                      <a:pt x="26436" y="98"/>
                      <a:pt x="25218" y="0"/>
                      <a:pt x="2401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22"/>
              <p:cNvSpPr/>
              <p:nvPr/>
            </p:nvSpPr>
            <p:spPr>
              <a:xfrm>
                <a:off x="2956025" y="3123775"/>
                <a:ext cx="949125" cy="1091225"/>
              </a:xfrm>
              <a:custGeom>
                <a:rect b="b" l="l" r="r" t="t"/>
                <a:pathLst>
                  <a:path extrusionOk="0" h="43649" w="37965">
                    <a:moveTo>
                      <a:pt x="22554" y="1"/>
                    </a:moveTo>
                    <a:cubicBezTo>
                      <a:pt x="21733" y="518"/>
                      <a:pt x="20973" y="1004"/>
                      <a:pt x="20487" y="1581"/>
                    </a:cubicBezTo>
                    <a:cubicBezTo>
                      <a:pt x="19545" y="2828"/>
                      <a:pt x="17873" y="5563"/>
                      <a:pt x="18268" y="7357"/>
                    </a:cubicBezTo>
                    <a:cubicBezTo>
                      <a:pt x="18694" y="9575"/>
                      <a:pt x="20913" y="9150"/>
                      <a:pt x="22524" y="10518"/>
                    </a:cubicBezTo>
                    <a:cubicBezTo>
                      <a:pt x="25016" y="12463"/>
                      <a:pt x="24469" y="14651"/>
                      <a:pt x="23800" y="17387"/>
                    </a:cubicBezTo>
                    <a:cubicBezTo>
                      <a:pt x="23171" y="20352"/>
                      <a:pt x="23328" y="21458"/>
                      <a:pt x="24816" y="21458"/>
                    </a:cubicBezTo>
                    <a:cubicBezTo>
                      <a:pt x="25555" y="21458"/>
                      <a:pt x="26623" y="21185"/>
                      <a:pt x="28086" y="20731"/>
                    </a:cubicBezTo>
                    <a:cubicBezTo>
                      <a:pt x="32463" y="19515"/>
                      <a:pt x="35655" y="19910"/>
                      <a:pt x="37478" y="16171"/>
                    </a:cubicBezTo>
                    <a:cubicBezTo>
                      <a:pt x="35685" y="8512"/>
                      <a:pt x="29940" y="2372"/>
                      <a:pt x="22554" y="1"/>
                    </a:cubicBezTo>
                    <a:close/>
                    <a:moveTo>
                      <a:pt x="37965" y="23405"/>
                    </a:moveTo>
                    <a:lnTo>
                      <a:pt x="37965" y="23405"/>
                    </a:lnTo>
                    <a:cubicBezTo>
                      <a:pt x="35199" y="24226"/>
                      <a:pt x="32767" y="26080"/>
                      <a:pt x="30031" y="26506"/>
                    </a:cubicBezTo>
                    <a:cubicBezTo>
                      <a:pt x="29788" y="26540"/>
                      <a:pt x="29569" y="26553"/>
                      <a:pt x="29369" y="26553"/>
                    </a:cubicBezTo>
                    <a:cubicBezTo>
                      <a:pt x="28771" y="26553"/>
                      <a:pt x="28354" y="26437"/>
                      <a:pt x="28018" y="26437"/>
                    </a:cubicBezTo>
                    <a:cubicBezTo>
                      <a:pt x="27569" y="26437"/>
                      <a:pt x="27265" y="26643"/>
                      <a:pt x="26870" y="27600"/>
                    </a:cubicBezTo>
                    <a:cubicBezTo>
                      <a:pt x="26293" y="29393"/>
                      <a:pt x="27569" y="33375"/>
                      <a:pt x="29089" y="34500"/>
                    </a:cubicBezTo>
                    <a:cubicBezTo>
                      <a:pt x="29583" y="34839"/>
                      <a:pt x="29977" y="34975"/>
                      <a:pt x="30313" y="34975"/>
                    </a:cubicBezTo>
                    <a:cubicBezTo>
                      <a:pt x="31569" y="34975"/>
                      <a:pt x="31993" y="33074"/>
                      <a:pt x="33649" y="32858"/>
                    </a:cubicBezTo>
                    <a:cubicBezTo>
                      <a:pt x="33698" y="32855"/>
                      <a:pt x="33747" y="32853"/>
                      <a:pt x="33795" y="32853"/>
                    </a:cubicBezTo>
                    <a:cubicBezTo>
                      <a:pt x="34134" y="32853"/>
                      <a:pt x="34446" y="32946"/>
                      <a:pt x="34712" y="33132"/>
                    </a:cubicBezTo>
                    <a:cubicBezTo>
                      <a:pt x="36475" y="30244"/>
                      <a:pt x="37661" y="26931"/>
                      <a:pt x="37965" y="23405"/>
                    </a:cubicBezTo>
                    <a:close/>
                    <a:moveTo>
                      <a:pt x="8504" y="13213"/>
                    </a:moveTo>
                    <a:cubicBezTo>
                      <a:pt x="6998" y="13213"/>
                      <a:pt x="5669" y="14013"/>
                      <a:pt x="5867" y="15928"/>
                    </a:cubicBezTo>
                    <a:cubicBezTo>
                      <a:pt x="6019" y="17357"/>
                      <a:pt x="7539" y="18573"/>
                      <a:pt x="7387" y="20031"/>
                    </a:cubicBezTo>
                    <a:cubicBezTo>
                      <a:pt x="7113" y="22281"/>
                      <a:pt x="4256" y="21187"/>
                      <a:pt x="2827" y="21916"/>
                    </a:cubicBezTo>
                    <a:cubicBezTo>
                      <a:pt x="1034" y="22828"/>
                      <a:pt x="548" y="25138"/>
                      <a:pt x="426" y="26992"/>
                    </a:cubicBezTo>
                    <a:cubicBezTo>
                      <a:pt x="0" y="34226"/>
                      <a:pt x="8815" y="32554"/>
                      <a:pt x="11733" y="37144"/>
                    </a:cubicBezTo>
                    <a:cubicBezTo>
                      <a:pt x="12311" y="38056"/>
                      <a:pt x="12311" y="39241"/>
                      <a:pt x="13040" y="40062"/>
                    </a:cubicBezTo>
                    <a:cubicBezTo>
                      <a:pt x="13679" y="40792"/>
                      <a:pt x="14712" y="40883"/>
                      <a:pt x="15289" y="41582"/>
                    </a:cubicBezTo>
                    <a:cubicBezTo>
                      <a:pt x="15776" y="42159"/>
                      <a:pt x="15745" y="42919"/>
                      <a:pt x="15624" y="43649"/>
                    </a:cubicBezTo>
                    <a:cubicBezTo>
                      <a:pt x="20426" y="43649"/>
                      <a:pt x="24834" y="42129"/>
                      <a:pt x="28451" y="39576"/>
                    </a:cubicBezTo>
                    <a:cubicBezTo>
                      <a:pt x="28542" y="38238"/>
                      <a:pt x="27965" y="37448"/>
                      <a:pt x="27053" y="36901"/>
                    </a:cubicBezTo>
                    <a:cubicBezTo>
                      <a:pt x="25654" y="36111"/>
                      <a:pt x="23527" y="35959"/>
                      <a:pt x="22007" y="35351"/>
                    </a:cubicBezTo>
                    <a:cubicBezTo>
                      <a:pt x="17934" y="33770"/>
                      <a:pt x="17326" y="29089"/>
                      <a:pt x="16961" y="25290"/>
                    </a:cubicBezTo>
                    <a:cubicBezTo>
                      <a:pt x="16718" y="23162"/>
                      <a:pt x="16566" y="20761"/>
                      <a:pt x="15745" y="18755"/>
                    </a:cubicBezTo>
                    <a:cubicBezTo>
                      <a:pt x="14894" y="16779"/>
                      <a:pt x="12706" y="14925"/>
                      <a:pt x="10882" y="13861"/>
                    </a:cubicBezTo>
                    <a:cubicBezTo>
                      <a:pt x="10179" y="13446"/>
                      <a:pt x="9316" y="13213"/>
                      <a:pt x="8504" y="1321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22"/>
              <p:cNvSpPr/>
              <p:nvPr/>
            </p:nvSpPr>
            <p:spPr>
              <a:xfrm>
                <a:off x="3265300" y="2914525"/>
                <a:ext cx="400475" cy="228275"/>
              </a:xfrm>
              <a:custGeom>
                <a:rect b="b" l="l" r="r" t="t"/>
                <a:pathLst>
                  <a:path extrusionOk="0" h="9131" w="16019">
                    <a:moveTo>
                      <a:pt x="9310" y="0"/>
                    </a:moveTo>
                    <a:cubicBezTo>
                      <a:pt x="8192" y="0"/>
                      <a:pt x="7074" y="131"/>
                      <a:pt x="5988" y="407"/>
                    </a:cubicBezTo>
                    <a:cubicBezTo>
                      <a:pt x="2128" y="1471"/>
                      <a:pt x="1" y="5696"/>
                      <a:pt x="2797" y="9131"/>
                    </a:cubicBezTo>
                    <a:cubicBezTo>
                      <a:pt x="4469" y="9009"/>
                      <a:pt x="6748" y="8158"/>
                      <a:pt x="8086" y="7003"/>
                    </a:cubicBezTo>
                    <a:cubicBezTo>
                      <a:pt x="9575" y="5635"/>
                      <a:pt x="10639" y="4024"/>
                      <a:pt x="12341" y="2900"/>
                    </a:cubicBezTo>
                    <a:cubicBezTo>
                      <a:pt x="13223" y="2231"/>
                      <a:pt x="14347" y="1562"/>
                      <a:pt x="16019" y="1258"/>
                    </a:cubicBezTo>
                    <a:cubicBezTo>
                      <a:pt x="14499" y="863"/>
                      <a:pt x="12858" y="377"/>
                      <a:pt x="11490" y="164"/>
                    </a:cubicBezTo>
                    <a:cubicBezTo>
                      <a:pt x="10770" y="56"/>
                      <a:pt x="10040" y="0"/>
                      <a:pt x="93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22"/>
              <p:cNvSpPr/>
              <p:nvPr/>
            </p:nvSpPr>
            <p:spPr>
              <a:xfrm>
                <a:off x="3073050" y="2771200"/>
                <a:ext cx="398975" cy="385275"/>
              </a:xfrm>
              <a:custGeom>
                <a:rect b="b" l="l" r="r" t="t"/>
                <a:pathLst>
                  <a:path extrusionOk="0" h="15411" w="15959">
                    <a:moveTo>
                      <a:pt x="0" y="0"/>
                    </a:moveTo>
                    <a:lnTo>
                      <a:pt x="0" y="0"/>
                    </a:lnTo>
                    <a:cubicBezTo>
                      <a:pt x="1733" y="1125"/>
                      <a:pt x="2706" y="2462"/>
                      <a:pt x="3374" y="3648"/>
                    </a:cubicBezTo>
                    <a:cubicBezTo>
                      <a:pt x="4742" y="5806"/>
                      <a:pt x="5168" y="8116"/>
                      <a:pt x="6171" y="10396"/>
                    </a:cubicBezTo>
                    <a:cubicBezTo>
                      <a:pt x="7113" y="12371"/>
                      <a:pt x="9241" y="14438"/>
                      <a:pt x="11095" y="15411"/>
                    </a:cubicBezTo>
                    <a:cubicBezTo>
                      <a:pt x="15958" y="12949"/>
                      <a:pt x="15685" y="7143"/>
                      <a:pt x="11733" y="4012"/>
                    </a:cubicBezTo>
                    <a:cubicBezTo>
                      <a:pt x="10001" y="2584"/>
                      <a:pt x="7873" y="1581"/>
                      <a:pt x="5654" y="973"/>
                    </a:cubicBezTo>
                    <a:cubicBezTo>
                      <a:pt x="3982" y="578"/>
                      <a:pt x="1915" y="30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22"/>
              <p:cNvSpPr/>
              <p:nvPr/>
            </p:nvSpPr>
            <p:spPr>
              <a:xfrm>
                <a:off x="2698425" y="3777300"/>
                <a:ext cx="1297925" cy="467350"/>
              </a:xfrm>
              <a:custGeom>
                <a:rect b="b" l="l" r="r" t="t"/>
                <a:pathLst>
                  <a:path extrusionOk="0" h="18694" w="51917">
                    <a:moveTo>
                      <a:pt x="25958" y="0"/>
                    </a:moveTo>
                    <a:cubicBezTo>
                      <a:pt x="5988" y="0"/>
                      <a:pt x="0" y="4924"/>
                      <a:pt x="0" y="4924"/>
                    </a:cubicBezTo>
                    <a:lnTo>
                      <a:pt x="5137" y="18693"/>
                    </a:lnTo>
                    <a:cubicBezTo>
                      <a:pt x="5137" y="18693"/>
                      <a:pt x="9940" y="14742"/>
                      <a:pt x="25958" y="14742"/>
                    </a:cubicBezTo>
                    <a:cubicBezTo>
                      <a:pt x="42007" y="14742"/>
                      <a:pt x="46779" y="18693"/>
                      <a:pt x="46779" y="18693"/>
                    </a:cubicBezTo>
                    <a:lnTo>
                      <a:pt x="51916" y="4924"/>
                    </a:lnTo>
                    <a:cubicBezTo>
                      <a:pt x="51916" y="4924"/>
                      <a:pt x="45959" y="0"/>
                      <a:pt x="2595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22"/>
              <p:cNvSpPr/>
              <p:nvPr/>
            </p:nvSpPr>
            <p:spPr>
              <a:xfrm>
                <a:off x="2985650" y="3841875"/>
                <a:ext cx="194575" cy="250800"/>
              </a:xfrm>
              <a:custGeom>
                <a:rect b="b" l="l" r="r" t="t"/>
                <a:pathLst>
                  <a:path extrusionOk="0" h="10032" w="7783">
                    <a:moveTo>
                      <a:pt x="6232" y="1"/>
                    </a:moveTo>
                    <a:lnTo>
                      <a:pt x="1" y="1095"/>
                    </a:lnTo>
                    <a:lnTo>
                      <a:pt x="1521" y="10031"/>
                    </a:lnTo>
                    <a:lnTo>
                      <a:pt x="7782" y="9180"/>
                    </a:lnTo>
                    <a:lnTo>
                      <a:pt x="7448" y="6688"/>
                    </a:lnTo>
                    <a:lnTo>
                      <a:pt x="3618" y="7356"/>
                    </a:lnTo>
                    <a:lnTo>
                      <a:pt x="3436" y="6141"/>
                    </a:lnTo>
                    <a:lnTo>
                      <a:pt x="6658" y="5502"/>
                    </a:lnTo>
                    <a:lnTo>
                      <a:pt x="6232" y="3253"/>
                    </a:lnTo>
                    <a:lnTo>
                      <a:pt x="3010" y="3952"/>
                    </a:lnTo>
                    <a:lnTo>
                      <a:pt x="2767" y="2919"/>
                    </a:lnTo>
                    <a:lnTo>
                      <a:pt x="6718" y="2371"/>
                    </a:lnTo>
                    <a:lnTo>
                      <a:pt x="623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22"/>
              <p:cNvSpPr/>
              <p:nvPr/>
            </p:nvSpPr>
            <p:spPr>
              <a:xfrm>
                <a:off x="3198425" y="3838025"/>
                <a:ext cx="212800" cy="230350"/>
              </a:xfrm>
              <a:custGeom>
                <a:rect b="b" l="l" r="r" t="t"/>
                <a:pathLst>
                  <a:path extrusionOk="0" h="9214" w="8512">
                    <a:moveTo>
                      <a:pt x="4580" y="0"/>
                    </a:moveTo>
                    <a:cubicBezTo>
                      <a:pt x="4533" y="0"/>
                      <a:pt x="4486" y="1"/>
                      <a:pt x="4438" y="3"/>
                    </a:cubicBezTo>
                    <a:cubicBezTo>
                      <a:pt x="1916" y="33"/>
                      <a:pt x="1" y="2130"/>
                      <a:pt x="31" y="4653"/>
                    </a:cubicBezTo>
                    <a:cubicBezTo>
                      <a:pt x="91" y="7170"/>
                      <a:pt x="2070" y="9214"/>
                      <a:pt x="4426" y="9214"/>
                    </a:cubicBezTo>
                    <a:cubicBezTo>
                      <a:pt x="4461" y="9214"/>
                      <a:pt x="4495" y="9213"/>
                      <a:pt x="4530" y="9213"/>
                    </a:cubicBezTo>
                    <a:cubicBezTo>
                      <a:pt x="6475" y="9182"/>
                      <a:pt x="8238" y="7784"/>
                      <a:pt x="8511" y="6082"/>
                    </a:cubicBezTo>
                    <a:lnTo>
                      <a:pt x="6232" y="5261"/>
                    </a:lnTo>
                    <a:cubicBezTo>
                      <a:pt x="6019" y="5869"/>
                      <a:pt x="5320" y="6325"/>
                      <a:pt x="4590" y="6325"/>
                    </a:cubicBezTo>
                    <a:cubicBezTo>
                      <a:pt x="3618" y="6325"/>
                      <a:pt x="2706" y="5535"/>
                      <a:pt x="2706" y="4562"/>
                    </a:cubicBezTo>
                    <a:cubicBezTo>
                      <a:pt x="2706" y="3589"/>
                      <a:pt x="3527" y="2738"/>
                      <a:pt x="4530" y="2677"/>
                    </a:cubicBezTo>
                    <a:cubicBezTo>
                      <a:pt x="5290" y="2677"/>
                      <a:pt x="6080" y="3194"/>
                      <a:pt x="6323" y="3863"/>
                    </a:cubicBezTo>
                    <a:lnTo>
                      <a:pt x="8481" y="3103"/>
                    </a:lnTo>
                    <a:cubicBezTo>
                      <a:pt x="8036" y="1204"/>
                      <a:pt x="6491" y="0"/>
                      <a:pt x="45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22"/>
              <p:cNvSpPr/>
              <p:nvPr/>
            </p:nvSpPr>
            <p:spPr>
              <a:xfrm>
                <a:off x="3447675" y="3848800"/>
                <a:ext cx="246975" cy="230850"/>
              </a:xfrm>
              <a:custGeom>
                <a:rect b="b" l="l" r="r" t="t"/>
                <a:pathLst>
                  <a:path extrusionOk="0" h="9234" w="9879">
                    <a:moveTo>
                      <a:pt x="4841" y="2660"/>
                    </a:moveTo>
                    <a:cubicBezTo>
                      <a:pt x="4909" y="2660"/>
                      <a:pt x="4978" y="2664"/>
                      <a:pt x="5046" y="2672"/>
                    </a:cubicBezTo>
                    <a:cubicBezTo>
                      <a:pt x="6080" y="2794"/>
                      <a:pt x="6870" y="3827"/>
                      <a:pt x="6748" y="4800"/>
                    </a:cubicBezTo>
                    <a:cubicBezTo>
                      <a:pt x="6637" y="5722"/>
                      <a:pt x="5806" y="6490"/>
                      <a:pt x="4869" y="6490"/>
                    </a:cubicBezTo>
                    <a:cubicBezTo>
                      <a:pt x="4787" y="6490"/>
                      <a:pt x="4704" y="6484"/>
                      <a:pt x="4621" y="6471"/>
                    </a:cubicBezTo>
                    <a:cubicBezTo>
                      <a:pt x="3587" y="6350"/>
                      <a:pt x="2766" y="5347"/>
                      <a:pt x="2888" y="4344"/>
                    </a:cubicBezTo>
                    <a:cubicBezTo>
                      <a:pt x="2973" y="3436"/>
                      <a:pt x="3880" y="2660"/>
                      <a:pt x="4841" y="2660"/>
                    </a:cubicBezTo>
                    <a:close/>
                    <a:moveTo>
                      <a:pt x="5005" y="1"/>
                    </a:moveTo>
                    <a:cubicBezTo>
                      <a:pt x="2668" y="1"/>
                      <a:pt x="532" y="1768"/>
                      <a:pt x="304" y="4040"/>
                    </a:cubicBezTo>
                    <a:cubicBezTo>
                      <a:pt x="0" y="6502"/>
                      <a:pt x="1915" y="8903"/>
                      <a:pt x="4438" y="9207"/>
                    </a:cubicBezTo>
                    <a:cubicBezTo>
                      <a:pt x="4600" y="9225"/>
                      <a:pt x="4762" y="9234"/>
                      <a:pt x="4923" y="9234"/>
                    </a:cubicBezTo>
                    <a:cubicBezTo>
                      <a:pt x="7207" y="9234"/>
                      <a:pt x="9322" y="7461"/>
                      <a:pt x="9606" y="5104"/>
                    </a:cubicBezTo>
                    <a:cubicBezTo>
                      <a:pt x="9879" y="2672"/>
                      <a:pt x="7964" y="332"/>
                      <a:pt x="5502" y="28"/>
                    </a:cubicBezTo>
                    <a:cubicBezTo>
                      <a:pt x="5336" y="10"/>
                      <a:pt x="5170" y="1"/>
                      <a:pt x="50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22"/>
              <p:cNvSpPr/>
              <p:nvPr/>
            </p:nvSpPr>
            <p:spPr>
              <a:xfrm>
                <a:off x="3032025" y="4278825"/>
                <a:ext cx="91200" cy="134525"/>
              </a:xfrm>
              <a:custGeom>
                <a:rect b="b" l="l" r="r" t="t"/>
                <a:pathLst>
                  <a:path extrusionOk="0" h="5381" w="3648">
                    <a:moveTo>
                      <a:pt x="0" y="0"/>
                    </a:moveTo>
                    <a:lnTo>
                      <a:pt x="0" y="5380"/>
                    </a:lnTo>
                    <a:lnTo>
                      <a:pt x="3648" y="5380"/>
                    </a:lnTo>
                    <a:lnTo>
                      <a:pt x="3648" y="4255"/>
                    </a:lnTo>
                    <a:lnTo>
                      <a:pt x="1368" y="4255"/>
                    </a:lnTo>
                    <a:lnTo>
                      <a:pt x="13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22"/>
              <p:cNvSpPr/>
              <p:nvPr/>
            </p:nvSpPr>
            <p:spPr>
              <a:xfrm>
                <a:off x="3139925" y="4279575"/>
                <a:ext cx="34200" cy="134525"/>
              </a:xfrm>
              <a:custGeom>
                <a:rect b="b" l="l" r="r" t="t"/>
                <a:pathLst>
                  <a:path extrusionOk="0" h="5381" w="1368">
                    <a:moveTo>
                      <a:pt x="0" y="0"/>
                    </a:moveTo>
                    <a:lnTo>
                      <a:pt x="0" y="5380"/>
                    </a:lnTo>
                    <a:lnTo>
                      <a:pt x="1368" y="5380"/>
                    </a:lnTo>
                    <a:lnTo>
                      <a:pt x="13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22"/>
              <p:cNvSpPr/>
              <p:nvPr/>
            </p:nvSpPr>
            <p:spPr>
              <a:xfrm>
                <a:off x="3187800" y="4279575"/>
                <a:ext cx="140600" cy="134525"/>
              </a:xfrm>
              <a:custGeom>
                <a:rect b="b" l="l" r="r" t="t"/>
                <a:pathLst>
                  <a:path extrusionOk="0" h="5381" w="5624">
                    <a:moveTo>
                      <a:pt x="0" y="0"/>
                    </a:moveTo>
                    <a:lnTo>
                      <a:pt x="2097" y="5380"/>
                    </a:lnTo>
                    <a:lnTo>
                      <a:pt x="3496" y="5380"/>
                    </a:lnTo>
                    <a:lnTo>
                      <a:pt x="5623" y="0"/>
                    </a:lnTo>
                    <a:lnTo>
                      <a:pt x="4225" y="0"/>
                    </a:lnTo>
                    <a:lnTo>
                      <a:pt x="2857" y="3952"/>
                    </a:lnTo>
                    <a:lnTo>
                      <a:pt x="149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22"/>
              <p:cNvSpPr/>
              <p:nvPr/>
            </p:nvSpPr>
            <p:spPr>
              <a:xfrm>
                <a:off x="3342050" y="4279575"/>
                <a:ext cx="34225" cy="134525"/>
              </a:xfrm>
              <a:custGeom>
                <a:rect b="b" l="l" r="r" t="t"/>
                <a:pathLst>
                  <a:path extrusionOk="0" h="5381" w="1369">
                    <a:moveTo>
                      <a:pt x="0" y="0"/>
                    </a:moveTo>
                    <a:lnTo>
                      <a:pt x="0" y="5380"/>
                    </a:lnTo>
                    <a:lnTo>
                      <a:pt x="1368" y="5380"/>
                    </a:lnTo>
                    <a:lnTo>
                      <a:pt x="136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22"/>
              <p:cNvSpPr/>
              <p:nvPr/>
            </p:nvSpPr>
            <p:spPr>
              <a:xfrm>
                <a:off x="3402850" y="4279575"/>
                <a:ext cx="124625" cy="134525"/>
              </a:xfrm>
              <a:custGeom>
                <a:rect b="b" l="l" r="r" t="t"/>
                <a:pathLst>
                  <a:path extrusionOk="0" h="5381" w="4985">
                    <a:moveTo>
                      <a:pt x="0" y="0"/>
                    </a:moveTo>
                    <a:lnTo>
                      <a:pt x="0" y="5380"/>
                    </a:lnTo>
                    <a:lnTo>
                      <a:pt x="1277" y="5380"/>
                    </a:lnTo>
                    <a:lnTo>
                      <a:pt x="1277" y="2098"/>
                    </a:lnTo>
                    <a:lnTo>
                      <a:pt x="3769" y="5380"/>
                    </a:lnTo>
                    <a:lnTo>
                      <a:pt x="4985" y="5380"/>
                    </a:lnTo>
                    <a:lnTo>
                      <a:pt x="4985" y="0"/>
                    </a:lnTo>
                    <a:lnTo>
                      <a:pt x="3678" y="0"/>
                    </a:lnTo>
                    <a:lnTo>
                      <a:pt x="3678" y="3344"/>
                    </a:lnTo>
                    <a:lnTo>
                      <a:pt x="12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22"/>
              <p:cNvSpPr/>
              <p:nvPr/>
            </p:nvSpPr>
            <p:spPr>
              <a:xfrm>
                <a:off x="3544175" y="4276525"/>
                <a:ext cx="129200" cy="137575"/>
              </a:xfrm>
              <a:custGeom>
                <a:rect b="b" l="l" r="r" t="t"/>
                <a:pathLst>
                  <a:path extrusionOk="0" h="5503" w="5168">
                    <a:moveTo>
                      <a:pt x="2980" y="1"/>
                    </a:moveTo>
                    <a:cubicBezTo>
                      <a:pt x="2128" y="1"/>
                      <a:pt x="1399" y="274"/>
                      <a:pt x="852" y="791"/>
                    </a:cubicBezTo>
                    <a:cubicBezTo>
                      <a:pt x="274" y="1308"/>
                      <a:pt x="1" y="1946"/>
                      <a:pt x="1" y="2736"/>
                    </a:cubicBezTo>
                    <a:cubicBezTo>
                      <a:pt x="1" y="3527"/>
                      <a:pt x="305" y="4195"/>
                      <a:pt x="852" y="4712"/>
                    </a:cubicBezTo>
                    <a:cubicBezTo>
                      <a:pt x="1369" y="5259"/>
                      <a:pt x="2068" y="5502"/>
                      <a:pt x="2888" y="5502"/>
                    </a:cubicBezTo>
                    <a:cubicBezTo>
                      <a:pt x="3283" y="5502"/>
                      <a:pt x="3648" y="5442"/>
                      <a:pt x="4074" y="5320"/>
                    </a:cubicBezTo>
                    <a:cubicBezTo>
                      <a:pt x="4499" y="5199"/>
                      <a:pt x="4834" y="5016"/>
                      <a:pt x="5138" y="4834"/>
                    </a:cubicBezTo>
                    <a:lnTo>
                      <a:pt x="5138" y="2736"/>
                    </a:lnTo>
                    <a:lnTo>
                      <a:pt x="3952" y="2736"/>
                    </a:lnTo>
                    <a:lnTo>
                      <a:pt x="3952" y="4104"/>
                    </a:lnTo>
                    <a:cubicBezTo>
                      <a:pt x="3618" y="4287"/>
                      <a:pt x="3314" y="4378"/>
                      <a:pt x="3010" y="4378"/>
                    </a:cubicBezTo>
                    <a:cubicBezTo>
                      <a:pt x="2554" y="4378"/>
                      <a:pt x="2159" y="4226"/>
                      <a:pt x="1855" y="3922"/>
                    </a:cubicBezTo>
                    <a:cubicBezTo>
                      <a:pt x="1551" y="3618"/>
                      <a:pt x="1399" y="3223"/>
                      <a:pt x="1399" y="2767"/>
                    </a:cubicBezTo>
                    <a:cubicBezTo>
                      <a:pt x="1399" y="2311"/>
                      <a:pt x="1551" y="1946"/>
                      <a:pt x="1855" y="1642"/>
                    </a:cubicBezTo>
                    <a:cubicBezTo>
                      <a:pt x="2159" y="1338"/>
                      <a:pt x="2493" y="1186"/>
                      <a:pt x="2949" y="1186"/>
                    </a:cubicBezTo>
                    <a:cubicBezTo>
                      <a:pt x="3223" y="1186"/>
                      <a:pt x="3466" y="1217"/>
                      <a:pt x="3709" y="1338"/>
                    </a:cubicBezTo>
                    <a:cubicBezTo>
                      <a:pt x="3983" y="1460"/>
                      <a:pt x="4226" y="1551"/>
                      <a:pt x="4408" y="1764"/>
                    </a:cubicBezTo>
                    <a:lnTo>
                      <a:pt x="5168" y="791"/>
                    </a:lnTo>
                    <a:cubicBezTo>
                      <a:pt x="4864" y="578"/>
                      <a:pt x="4530" y="396"/>
                      <a:pt x="4135" y="244"/>
                    </a:cubicBezTo>
                    <a:cubicBezTo>
                      <a:pt x="3770" y="92"/>
                      <a:pt x="3375" y="1"/>
                      <a:pt x="29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22"/>
              <p:cNvSpPr/>
              <p:nvPr/>
            </p:nvSpPr>
            <p:spPr>
              <a:xfrm>
                <a:off x="3145225" y="3355550"/>
                <a:ext cx="448375" cy="346525"/>
              </a:xfrm>
              <a:custGeom>
                <a:rect b="b" l="l" r="r" t="t"/>
                <a:pathLst>
                  <a:path extrusionOk="0" h="13861" w="17935">
                    <a:moveTo>
                      <a:pt x="5107" y="0"/>
                    </a:moveTo>
                    <a:cubicBezTo>
                      <a:pt x="2281" y="0"/>
                      <a:pt x="1" y="2280"/>
                      <a:pt x="1" y="5077"/>
                    </a:cubicBezTo>
                    <a:cubicBezTo>
                      <a:pt x="1" y="7903"/>
                      <a:pt x="5168" y="11885"/>
                      <a:pt x="8968" y="13861"/>
                    </a:cubicBezTo>
                    <a:cubicBezTo>
                      <a:pt x="12767" y="11885"/>
                      <a:pt x="17934" y="7903"/>
                      <a:pt x="17934" y="5077"/>
                    </a:cubicBezTo>
                    <a:cubicBezTo>
                      <a:pt x="17934" y="2280"/>
                      <a:pt x="15655" y="0"/>
                      <a:pt x="12858" y="0"/>
                    </a:cubicBezTo>
                    <a:cubicBezTo>
                      <a:pt x="11278" y="0"/>
                      <a:pt x="9910" y="669"/>
                      <a:pt x="8968" y="1733"/>
                    </a:cubicBezTo>
                    <a:cubicBezTo>
                      <a:pt x="8056" y="669"/>
                      <a:pt x="6658" y="0"/>
                      <a:pt x="51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8" name="Google Shape;5358;p122"/>
          <p:cNvGrpSpPr/>
          <p:nvPr/>
        </p:nvGrpSpPr>
        <p:grpSpPr>
          <a:xfrm>
            <a:off x="7266831" y="2579613"/>
            <a:ext cx="889300" cy="750878"/>
            <a:chOff x="4373975" y="2756750"/>
            <a:chExt cx="2001575" cy="1690025"/>
          </a:xfrm>
        </p:grpSpPr>
        <p:sp>
          <p:nvSpPr>
            <p:cNvPr id="5359" name="Google Shape;5359;p122"/>
            <p:cNvSpPr/>
            <p:nvPr/>
          </p:nvSpPr>
          <p:spPr>
            <a:xfrm>
              <a:off x="4373975" y="2756750"/>
              <a:ext cx="2001575" cy="1690025"/>
            </a:xfrm>
            <a:custGeom>
              <a:rect b="b" l="l" r="r" t="t"/>
              <a:pathLst>
                <a:path extrusionOk="0" h="67601" w="80063">
                  <a:moveTo>
                    <a:pt x="31369" y="1"/>
                  </a:moveTo>
                  <a:cubicBezTo>
                    <a:pt x="30366" y="1"/>
                    <a:pt x="29393" y="457"/>
                    <a:pt x="28786" y="1247"/>
                  </a:cubicBezTo>
                  <a:cubicBezTo>
                    <a:pt x="28056" y="2159"/>
                    <a:pt x="27874" y="3344"/>
                    <a:pt x="28238" y="4408"/>
                  </a:cubicBezTo>
                  <a:cubicBezTo>
                    <a:pt x="28269" y="4530"/>
                    <a:pt x="28938" y="6293"/>
                    <a:pt x="29880" y="8724"/>
                  </a:cubicBezTo>
                  <a:cubicBezTo>
                    <a:pt x="29090" y="8998"/>
                    <a:pt x="28330" y="9302"/>
                    <a:pt x="27509" y="9636"/>
                  </a:cubicBezTo>
                  <a:cubicBezTo>
                    <a:pt x="27479" y="9271"/>
                    <a:pt x="27418" y="8876"/>
                    <a:pt x="27296" y="8572"/>
                  </a:cubicBezTo>
                  <a:cubicBezTo>
                    <a:pt x="26962" y="7660"/>
                    <a:pt x="26141" y="6688"/>
                    <a:pt x="24834" y="6262"/>
                  </a:cubicBezTo>
                  <a:cubicBezTo>
                    <a:pt x="25199" y="3983"/>
                    <a:pt x="24378" y="2037"/>
                    <a:pt x="22494" y="1277"/>
                  </a:cubicBezTo>
                  <a:cubicBezTo>
                    <a:pt x="22038" y="1095"/>
                    <a:pt x="21551" y="973"/>
                    <a:pt x="21065" y="973"/>
                  </a:cubicBezTo>
                  <a:cubicBezTo>
                    <a:pt x="20214" y="973"/>
                    <a:pt x="19424" y="1247"/>
                    <a:pt x="18694" y="1733"/>
                  </a:cubicBezTo>
                  <a:cubicBezTo>
                    <a:pt x="17904" y="1065"/>
                    <a:pt x="16810" y="426"/>
                    <a:pt x="15503" y="426"/>
                  </a:cubicBezTo>
                  <a:cubicBezTo>
                    <a:pt x="14712" y="426"/>
                    <a:pt x="13922" y="669"/>
                    <a:pt x="13314" y="1125"/>
                  </a:cubicBezTo>
                  <a:cubicBezTo>
                    <a:pt x="12007" y="2098"/>
                    <a:pt x="11460" y="3709"/>
                    <a:pt x="11855" y="5472"/>
                  </a:cubicBezTo>
                  <a:cubicBezTo>
                    <a:pt x="12068" y="6353"/>
                    <a:pt x="12524" y="7265"/>
                    <a:pt x="13132" y="8086"/>
                  </a:cubicBezTo>
                  <a:cubicBezTo>
                    <a:pt x="13223" y="8299"/>
                    <a:pt x="13375" y="8451"/>
                    <a:pt x="13527" y="8603"/>
                  </a:cubicBezTo>
                  <a:cubicBezTo>
                    <a:pt x="13436" y="8603"/>
                    <a:pt x="13284" y="8542"/>
                    <a:pt x="13132" y="8542"/>
                  </a:cubicBezTo>
                  <a:cubicBezTo>
                    <a:pt x="12311" y="8542"/>
                    <a:pt x="11521" y="8815"/>
                    <a:pt x="10883" y="9271"/>
                  </a:cubicBezTo>
                  <a:cubicBezTo>
                    <a:pt x="9879" y="10001"/>
                    <a:pt x="9363" y="11065"/>
                    <a:pt x="9332" y="12281"/>
                  </a:cubicBezTo>
                  <a:cubicBezTo>
                    <a:pt x="7965" y="12341"/>
                    <a:pt x="6809" y="13010"/>
                    <a:pt x="6141" y="14135"/>
                  </a:cubicBezTo>
                  <a:cubicBezTo>
                    <a:pt x="5077" y="15928"/>
                    <a:pt x="5594" y="18086"/>
                    <a:pt x="7417" y="19727"/>
                  </a:cubicBezTo>
                  <a:cubicBezTo>
                    <a:pt x="4834" y="19758"/>
                    <a:pt x="2888" y="20244"/>
                    <a:pt x="2676" y="20305"/>
                  </a:cubicBezTo>
                  <a:cubicBezTo>
                    <a:pt x="1581" y="20609"/>
                    <a:pt x="700" y="21430"/>
                    <a:pt x="366" y="22493"/>
                  </a:cubicBezTo>
                  <a:cubicBezTo>
                    <a:pt x="1" y="23588"/>
                    <a:pt x="274" y="24773"/>
                    <a:pt x="1004" y="25655"/>
                  </a:cubicBezTo>
                  <a:cubicBezTo>
                    <a:pt x="1034" y="25685"/>
                    <a:pt x="1764" y="26536"/>
                    <a:pt x="2888" y="27782"/>
                  </a:cubicBezTo>
                  <a:lnTo>
                    <a:pt x="2888" y="28269"/>
                  </a:lnTo>
                  <a:cubicBezTo>
                    <a:pt x="2372" y="28694"/>
                    <a:pt x="1977" y="29211"/>
                    <a:pt x="1764" y="29880"/>
                  </a:cubicBezTo>
                  <a:cubicBezTo>
                    <a:pt x="1429" y="30974"/>
                    <a:pt x="1642" y="32159"/>
                    <a:pt x="2372" y="33010"/>
                  </a:cubicBezTo>
                  <a:cubicBezTo>
                    <a:pt x="2372" y="33010"/>
                    <a:pt x="2554" y="33254"/>
                    <a:pt x="2888" y="33618"/>
                  </a:cubicBezTo>
                  <a:lnTo>
                    <a:pt x="2888" y="37327"/>
                  </a:lnTo>
                  <a:cubicBezTo>
                    <a:pt x="2797" y="37357"/>
                    <a:pt x="2706" y="37387"/>
                    <a:pt x="2584" y="37387"/>
                  </a:cubicBezTo>
                  <a:cubicBezTo>
                    <a:pt x="1764" y="37661"/>
                    <a:pt x="1065" y="38269"/>
                    <a:pt x="670" y="39059"/>
                  </a:cubicBezTo>
                  <a:cubicBezTo>
                    <a:pt x="274" y="39849"/>
                    <a:pt x="214" y="40761"/>
                    <a:pt x="518" y="41612"/>
                  </a:cubicBezTo>
                  <a:lnTo>
                    <a:pt x="2888" y="48573"/>
                  </a:lnTo>
                  <a:lnTo>
                    <a:pt x="2888" y="53041"/>
                  </a:lnTo>
                  <a:cubicBezTo>
                    <a:pt x="2888" y="54652"/>
                    <a:pt x="4043" y="55959"/>
                    <a:pt x="5563" y="56263"/>
                  </a:cubicBezTo>
                  <a:cubicBezTo>
                    <a:pt x="6080" y="57540"/>
                    <a:pt x="7296" y="58330"/>
                    <a:pt x="8603" y="58330"/>
                  </a:cubicBezTo>
                  <a:cubicBezTo>
                    <a:pt x="8816" y="58330"/>
                    <a:pt x="9028" y="58299"/>
                    <a:pt x="9241" y="58239"/>
                  </a:cubicBezTo>
                  <a:lnTo>
                    <a:pt x="9697" y="59606"/>
                  </a:lnTo>
                  <a:cubicBezTo>
                    <a:pt x="10153" y="60974"/>
                    <a:pt x="11460" y="61856"/>
                    <a:pt x="12828" y="61856"/>
                  </a:cubicBezTo>
                  <a:cubicBezTo>
                    <a:pt x="13162" y="61856"/>
                    <a:pt x="13497" y="61825"/>
                    <a:pt x="13831" y="61704"/>
                  </a:cubicBezTo>
                  <a:cubicBezTo>
                    <a:pt x="15776" y="61065"/>
                    <a:pt x="17752" y="60518"/>
                    <a:pt x="19728" y="60032"/>
                  </a:cubicBezTo>
                  <a:cubicBezTo>
                    <a:pt x="25229" y="64895"/>
                    <a:pt x="32281" y="67601"/>
                    <a:pt x="39728" y="67601"/>
                  </a:cubicBezTo>
                  <a:cubicBezTo>
                    <a:pt x="46901" y="67601"/>
                    <a:pt x="53771" y="65078"/>
                    <a:pt x="59242" y="60458"/>
                  </a:cubicBezTo>
                  <a:cubicBezTo>
                    <a:pt x="60701" y="60822"/>
                    <a:pt x="62130" y="61248"/>
                    <a:pt x="63528" y="61734"/>
                  </a:cubicBezTo>
                  <a:cubicBezTo>
                    <a:pt x="63893" y="61856"/>
                    <a:pt x="64227" y="61886"/>
                    <a:pt x="64561" y="61886"/>
                  </a:cubicBezTo>
                  <a:cubicBezTo>
                    <a:pt x="65929" y="61886"/>
                    <a:pt x="67236" y="61035"/>
                    <a:pt x="67692" y="59637"/>
                  </a:cubicBezTo>
                  <a:lnTo>
                    <a:pt x="68148" y="58299"/>
                  </a:lnTo>
                  <a:cubicBezTo>
                    <a:pt x="68361" y="58330"/>
                    <a:pt x="68543" y="58360"/>
                    <a:pt x="68786" y="58360"/>
                  </a:cubicBezTo>
                  <a:cubicBezTo>
                    <a:pt x="70124" y="58360"/>
                    <a:pt x="71340" y="57570"/>
                    <a:pt x="71856" y="56324"/>
                  </a:cubicBezTo>
                  <a:cubicBezTo>
                    <a:pt x="73315" y="55959"/>
                    <a:pt x="74410" y="54622"/>
                    <a:pt x="74410" y="53071"/>
                  </a:cubicBezTo>
                  <a:lnTo>
                    <a:pt x="74410" y="51704"/>
                  </a:lnTo>
                  <a:lnTo>
                    <a:pt x="76659" y="51704"/>
                  </a:lnTo>
                  <a:cubicBezTo>
                    <a:pt x="78483" y="51704"/>
                    <a:pt x="79942" y="50245"/>
                    <a:pt x="79942" y="48421"/>
                  </a:cubicBezTo>
                  <a:lnTo>
                    <a:pt x="79942" y="29484"/>
                  </a:lnTo>
                  <a:cubicBezTo>
                    <a:pt x="80063" y="27752"/>
                    <a:pt x="78817" y="26323"/>
                    <a:pt x="77176" y="26141"/>
                  </a:cubicBezTo>
                  <a:cubicBezTo>
                    <a:pt x="77449" y="25837"/>
                    <a:pt x="77631" y="25655"/>
                    <a:pt x="77631" y="25624"/>
                  </a:cubicBezTo>
                  <a:cubicBezTo>
                    <a:pt x="78391" y="24743"/>
                    <a:pt x="78635" y="23557"/>
                    <a:pt x="78270" y="22463"/>
                  </a:cubicBezTo>
                  <a:cubicBezTo>
                    <a:pt x="77935" y="21369"/>
                    <a:pt x="77054" y="20518"/>
                    <a:pt x="75960" y="20244"/>
                  </a:cubicBezTo>
                  <a:cubicBezTo>
                    <a:pt x="75747" y="20214"/>
                    <a:pt x="73832" y="19727"/>
                    <a:pt x="71218" y="19697"/>
                  </a:cubicBezTo>
                  <a:cubicBezTo>
                    <a:pt x="73042" y="18056"/>
                    <a:pt x="73558" y="15898"/>
                    <a:pt x="72495" y="14104"/>
                  </a:cubicBezTo>
                  <a:cubicBezTo>
                    <a:pt x="71826" y="13010"/>
                    <a:pt x="70671" y="12341"/>
                    <a:pt x="69303" y="12281"/>
                  </a:cubicBezTo>
                  <a:cubicBezTo>
                    <a:pt x="69273" y="11065"/>
                    <a:pt x="68756" y="10001"/>
                    <a:pt x="67753" y="9271"/>
                  </a:cubicBezTo>
                  <a:cubicBezTo>
                    <a:pt x="67115" y="8815"/>
                    <a:pt x="66355" y="8542"/>
                    <a:pt x="65504" y="8542"/>
                  </a:cubicBezTo>
                  <a:cubicBezTo>
                    <a:pt x="65352" y="8542"/>
                    <a:pt x="65260" y="8542"/>
                    <a:pt x="65108" y="8572"/>
                  </a:cubicBezTo>
                  <a:cubicBezTo>
                    <a:pt x="65260" y="8420"/>
                    <a:pt x="65352" y="8238"/>
                    <a:pt x="65504" y="8056"/>
                  </a:cubicBezTo>
                  <a:cubicBezTo>
                    <a:pt x="66111" y="7204"/>
                    <a:pt x="66537" y="6293"/>
                    <a:pt x="66780" y="5442"/>
                  </a:cubicBezTo>
                  <a:cubicBezTo>
                    <a:pt x="67175" y="3648"/>
                    <a:pt x="66628" y="2037"/>
                    <a:pt x="65321" y="1095"/>
                  </a:cubicBezTo>
                  <a:cubicBezTo>
                    <a:pt x="64683" y="639"/>
                    <a:pt x="63923" y="365"/>
                    <a:pt x="63072" y="365"/>
                  </a:cubicBezTo>
                  <a:cubicBezTo>
                    <a:pt x="61765" y="365"/>
                    <a:pt x="60701" y="1034"/>
                    <a:pt x="59880" y="1703"/>
                  </a:cubicBezTo>
                  <a:cubicBezTo>
                    <a:pt x="59181" y="1217"/>
                    <a:pt x="58361" y="943"/>
                    <a:pt x="57540" y="943"/>
                  </a:cubicBezTo>
                  <a:cubicBezTo>
                    <a:pt x="57054" y="943"/>
                    <a:pt x="56537" y="1065"/>
                    <a:pt x="56081" y="1247"/>
                  </a:cubicBezTo>
                  <a:cubicBezTo>
                    <a:pt x="54227" y="2007"/>
                    <a:pt x="53406" y="3952"/>
                    <a:pt x="53771" y="6232"/>
                  </a:cubicBezTo>
                  <a:cubicBezTo>
                    <a:pt x="52433" y="6688"/>
                    <a:pt x="51643" y="7630"/>
                    <a:pt x="51309" y="8542"/>
                  </a:cubicBezTo>
                  <a:cubicBezTo>
                    <a:pt x="51218" y="8785"/>
                    <a:pt x="51157" y="8998"/>
                    <a:pt x="51126" y="9271"/>
                  </a:cubicBezTo>
                  <a:cubicBezTo>
                    <a:pt x="50731" y="9119"/>
                    <a:pt x="50367" y="8967"/>
                    <a:pt x="49971" y="8846"/>
                  </a:cubicBezTo>
                  <a:cubicBezTo>
                    <a:pt x="50518" y="7478"/>
                    <a:pt x="50822" y="6597"/>
                    <a:pt x="50853" y="6536"/>
                  </a:cubicBezTo>
                  <a:cubicBezTo>
                    <a:pt x="51218" y="5472"/>
                    <a:pt x="51035" y="4256"/>
                    <a:pt x="50306" y="3375"/>
                  </a:cubicBezTo>
                  <a:cubicBezTo>
                    <a:pt x="49667" y="2584"/>
                    <a:pt x="48725" y="2128"/>
                    <a:pt x="47722" y="2128"/>
                  </a:cubicBezTo>
                  <a:cubicBezTo>
                    <a:pt x="47631" y="2128"/>
                    <a:pt x="47509" y="2128"/>
                    <a:pt x="47357" y="2159"/>
                  </a:cubicBezTo>
                  <a:cubicBezTo>
                    <a:pt x="46962" y="2189"/>
                    <a:pt x="44318" y="2554"/>
                    <a:pt x="41309" y="3922"/>
                  </a:cubicBezTo>
                  <a:cubicBezTo>
                    <a:pt x="37327" y="730"/>
                    <a:pt x="32342" y="122"/>
                    <a:pt x="31734" y="31"/>
                  </a:cubicBezTo>
                  <a:cubicBezTo>
                    <a:pt x="31612" y="31"/>
                    <a:pt x="31521" y="1"/>
                    <a:pt x="3136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0" name="Google Shape;5360;p122"/>
            <p:cNvGrpSpPr/>
            <p:nvPr/>
          </p:nvGrpSpPr>
          <p:grpSpPr>
            <a:xfrm>
              <a:off x="4464400" y="2828950"/>
              <a:ext cx="1826825" cy="1524350"/>
              <a:chOff x="4464400" y="2828950"/>
              <a:chExt cx="1826825" cy="1524350"/>
            </a:xfrm>
          </p:grpSpPr>
          <p:sp>
            <p:nvSpPr>
              <p:cNvPr id="5361" name="Google Shape;5361;p122"/>
              <p:cNvSpPr/>
              <p:nvPr/>
            </p:nvSpPr>
            <p:spPr>
              <a:xfrm>
                <a:off x="5797250" y="2854650"/>
                <a:ext cx="66900" cy="103425"/>
              </a:xfrm>
              <a:custGeom>
                <a:rect b="b" l="l" r="r" t="t"/>
                <a:pathLst>
                  <a:path extrusionOk="0" h="4137" w="2676">
                    <a:moveTo>
                      <a:pt x="634" y="0"/>
                    </a:moveTo>
                    <a:cubicBezTo>
                      <a:pt x="572" y="0"/>
                      <a:pt x="512" y="12"/>
                      <a:pt x="457" y="36"/>
                    </a:cubicBezTo>
                    <a:cubicBezTo>
                      <a:pt x="1" y="219"/>
                      <a:pt x="1" y="1282"/>
                      <a:pt x="457" y="2437"/>
                    </a:cubicBezTo>
                    <a:cubicBezTo>
                      <a:pt x="895" y="3422"/>
                      <a:pt x="1554" y="4136"/>
                      <a:pt x="2058" y="4136"/>
                    </a:cubicBezTo>
                    <a:cubicBezTo>
                      <a:pt x="2114" y="4136"/>
                      <a:pt x="2168" y="4127"/>
                      <a:pt x="2220" y="4109"/>
                    </a:cubicBezTo>
                    <a:cubicBezTo>
                      <a:pt x="2676" y="3927"/>
                      <a:pt x="2676" y="2863"/>
                      <a:pt x="2220" y="1708"/>
                    </a:cubicBezTo>
                    <a:cubicBezTo>
                      <a:pt x="1816" y="711"/>
                      <a:pt x="1125" y="0"/>
                      <a:pt x="6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22"/>
              <p:cNvSpPr/>
              <p:nvPr/>
            </p:nvSpPr>
            <p:spPr>
              <a:xfrm>
                <a:off x="5883900" y="2840525"/>
                <a:ext cx="86650" cy="93875"/>
              </a:xfrm>
              <a:custGeom>
                <a:rect b="b" l="l" r="r" t="t"/>
                <a:pathLst>
                  <a:path extrusionOk="0" h="3755" w="3466">
                    <a:moveTo>
                      <a:pt x="2724" y="1"/>
                    </a:moveTo>
                    <a:cubicBezTo>
                      <a:pt x="2250" y="1"/>
                      <a:pt x="1536" y="515"/>
                      <a:pt x="942" y="1331"/>
                    </a:cubicBezTo>
                    <a:cubicBezTo>
                      <a:pt x="213" y="2303"/>
                      <a:pt x="0" y="3367"/>
                      <a:pt x="426" y="3671"/>
                    </a:cubicBezTo>
                    <a:cubicBezTo>
                      <a:pt x="499" y="3728"/>
                      <a:pt x="591" y="3755"/>
                      <a:pt x="696" y="3755"/>
                    </a:cubicBezTo>
                    <a:cubicBezTo>
                      <a:pt x="1155" y="3755"/>
                      <a:pt x="1869" y="3241"/>
                      <a:pt x="2462" y="2425"/>
                    </a:cubicBezTo>
                    <a:cubicBezTo>
                      <a:pt x="3192" y="1452"/>
                      <a:pt x="3465" y="388"/>
                      <a:pt x="3009" y="84"/>
                    </a:cubicBezTo>
                    <a:cubicBezTo>
                      <a:pt x="2930" y="28"/>
                      <a:pt x="2833" y="1"/>
                      <a:pt x="27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22"/>
              <p:cNvSpPr/>
              <p:nvPr/>
            </p:nvSpPr>
            <p:spPr>
              <a:xfrm>
                <a:off x="5944675" y="3044250"/>
                <a:ext cx="85125" cy="94500"/>
              </a:xfrm>
              <a:custGeom>
                <a:rect b="b" l="l" r="r" t="t"/>
                <a:pathLst>
                  <a:path extrusionOk="0" h="3780" w="3405">
                    <a:moveTo>
                      <a:pt x="2735" y="0"/>
                    </a:moveTo>
                    <a:cubicBezTo>
                      <a:pt x="2260" y="0"/>
                      <a:pt x="1541" y="536"/>
                      <a:pt x="943" y="1358"/>
                    </a:cubicBezTo>
                    <a:cubicBezTo>
                      <a:pt x="214" y="2331"/>
                      <a:pt x="1" y="3395"/>
                      <a:pt x="426" y="3699"/>
                    </a:cubicBezTo>
                    <a:cubicBezTo>
                      <a:pt x="498" y="3754"/>
                      <a:pt x="587" y="3780"/>
                      <a:pt x="688" y="3780"/>
                    </a:cubicBezTo>
                    <a:cubicBezTo>
                      <a:pt x="1146" y="3780"/>
                      <a:pt x="1866" y="3248"/>
                      <a:pt x="2463" y="2452"/>
                    </a:cubicBezTo>
                    <a:cubicBezTo>
                      <a:pt x="3192" y="1449"/>
                      <a:pt x="3405" y="385"/>
                      <a:pt x="3010" y="81"/>
                    </a:cubicBezTo>
                    <a:cubicBezTo>
                      <a:pt x="2933" y="26"/>
                      <a:pt x="2840" y="0"/>
                      <a:pt x="27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22"/>
              <p:cNvSpPr/>
              <p:nvPr/>
            </p:nvSpPr>
            <p:spPr>
              <a:xfrm>
                <a:off x="6014600" y="3136950"/>
                <a:ext cx="108675" cy="70950"/>
              </a:xfrm>
              <a:custGeom>
                <a:rect b="b" l="l" r="r" t="t"/>
                <a:pathLst>
                  <a:path extrusionOk="0" h="2838" w="4347">
                    <a:moveTo>
                      <a:pt x="3439" y="1"/>
                    </a:moveTo>
                    <a:cubicBezTo>
                      <a:pt x="2969" y="1"/>
                      <a:pt x="2321" y="209"/>
                      <a:pt x="1672" y="598"/>
                    </a:cubicBezTo>
                    <a:cubicBezTo>
                      <a:pt x="669" y="1237"/>
                      <a:pt x="0" y="2118"/>
                      <a:pt x="274" y="2574"/>
                    </a:cubicBezTo>
                    <a:cubicBezTo>
                      <a:pt x="380" y="2752"/>
                      <a:pt x="608" y="2837"/>
                      <a:pt x="908" y="2837"/>
                    </a:cubicBezTo>
                    <a:cubicBezTo>
                      <a:pt x="1378" y="2837"/>
                      <a:pt x="2026" y="2629"/>
                      <a:pt x="2675" y="2240"/>
                    </a:cubicBezTo>
                    <a:cubicBezTo>
                      <a:pt x="3739" y="1602"/>
                      <a:pt x="4347" y="720"/>
                      <a:pt x="4073" y="264"/>
                    </a:cubicBezTo>
                    <a:cubicBezTo>
                      <a:pt x="3966" y="86"/>
                      <a:pt x="3739" y="1"/>
                      <a:pt x="34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22"/>
              <p:cNvSpPr/>
              <p:nvPr/>
            </p:nvSpPr>
            <p:spPr>
              <a:xfrm>
                <a:off x="5997125" y="3335300"/>
                <a:ext cx="107925" cy="70925"/>
              </a:xfrm>
              <a:custGeom>
                <a:rect b="b" l="l" r="r" t="t"/>
                <a:pathLst>
                  <a:path extrusionOk="0" h="2837" w="4317">
                    <a:moveTo>
                      <a:pt x="3417" y="0"/>
                    </a:moveTo>
                    <a:cubicBezTo>
                      <a:pt x="2953" y="0"/>
                      <a:pt x="2309" y="208"/>
                      <a:pt x="1641" y="598"/>
                    </a:cubicBezTo>
                    <a:cubicBezTo>
                      <a:pt x="638" y="1266"/>
                      <a:pt x="0" y="2117"/>
                      <a:pt x="243" y="2573"/>
                    </a:cubicBezTo>
                    <a:cubicBezTo>
                      <a:pt x="350" y="2751"/>
                      <a:pt x="577" y="2837"/>
                      <a:pt x="878" y="2837"/>
                    </a:cubicBezTo>
                    <a:cubicBezTo>
                      <a:pt x="1347" y="2837"/>
                      <a:pt x="1996" y="2628"/>
                      <a:pt x="2644" y="2239"/>
                    </a:cubicBezTo>
                    <a:cubicBezTo>
                      <a:pt x="3708" y="1601"/>
                      <a:pt x="4316" y="719"/>
                      <a:pt x="4043" y="263"/>
                    </a:cubicBezTo>
                    <a:cubicBezTo>
                      <a:pt x="3936" y="85"/>
                      <a:pt x="3713" y="0"/>
                      <a:pt x="34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22"/>
              <p:cNvSpPr/>
              <p:nvPr/>
            </p:nvSpPr>
            <p:spPr>
              <a:xfrm>
                <a:off x="5731150" y="2979550"/>
                <a:ext cx="112500" cy="59000"/>
              </a:xfrm>
              <a:custGeom>
                <a:rect b="b" l="l" r="r" t="t"/>
                <a:pathLst>
                  <a:path extrusionOk="0" h="2360" w="4500">
                    <a:moveTo>
                      <a:pt x="1107" y="1"/>
                    </a:moveTo>
                    <a:cubicBezTo>
                      <a:pt x="628" y="1"/>
                      <a:pt x="280" y="130"/>
                      <a:pt x="183" y="390"/>
                    </a:cubicBezTo>
                    <a:cubicBezTo>
                      <a:pt x="1" y="907"/>
                      <a:pt x="791" y="1666"/>
                      <a:pt x="1915" y="2062"/>
                    </a:cubicBezTo>
                    <a:cubicBezTo>
                      <a:pt x="2455" y="2260"/>
                      <a:pt x="2980" y="2359"/>
                      <a:pt x="3403" y="2359"/>
                    </a:cubicBezTo>
                    <a:cubicBezTo>
                      <a:pt x="3887" y="2359"/>
                      <a:pt x="4236" y="2230"/>
                      <a:pt x="4317" y="1970"/>
                    </a:cubicBezTo>
                    <a:cubicBezTo>
                      <a:pt x="4499" y="1454"/>
                      <a:pt x="3709" y="694"/>
                      <a:pt x="2584" y="299"/>
                    </a:cubicBezTo>
                    <a:cubicBezTo>
                      <a:pt x="2045" y="100"/>
                      <a:pt x="1526" y="1"/>
                      <a:pt x="11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22"/>
              <p:cNvSpPr/>
              <p:nvPr/>
            </p:nvSpPr>
            <p:spPr>
              <a:xfrm>
                <a:off x="5746350" y="3167750"/>
                <a:ext cx="110200" cy="67175"/>
              </a:xfrm>
              <a:custGeom>
                <a:rect b="b" l="l" r="r" t="t"/>
                <a:pathLst>
                  <a:path extrusionOk="0" h="2687" w="4408">
                    <a:moveTo>
                      <a:pt x="931" y="0"/>
                    </a:moveTo>
                    <a:cubicBezTo>
                      <a:pt x="604" y="0"/>
                      <a:pt x="357" y="90"/>
                      <a:pt x="244" y="278"/>
                    </a:cubicBezTo>
                    <a:cubicBezTo>
                      <a:pt x="0" y="734"/>
                      <a:pt x="669" y="1585"/>
                      <a:pt x="1733" y="2193"/>
                    </a:cubicBezTo>
                    <a:cubicBezTo>
                      <a:pt x="2370" y="2512"/>
                      <a:pt x="2997" y="2686"/>
                      <a:pt x="3458" y="2686"/>
                    </a:cubicBezTo>
                    <a:cubicBezTo>
                      <a:pt x="3788" y="2686"/>
                      <a:pt x="4033" y="2596"/>
                      <a:pt x="4134" y="2406"/>
                    </a:cubicBezTo>
                    <a:cubicBezTo>
                      <a:pt x="4408" y="1950"/>
                      <a:pt x="3709" y="1129"/>
                      <a:pt x="2645" y="521"/>
                    </a:cubicBezTo>
                    <a:cubicBezTo>
                      <a:pt x="2020" y="182"/>
                      <a:pt x="1395" y="0"/>
                      <a:pt x="9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22"/>
              <p:cNvSpPr/>
              <p:nvPr/>
            </p:nvSpPr>
            <p:spPr>
              <a:xfrm>
                <a:off x="5763825" y="3340000"/>
                <a:ext cx="100325" cy="80800"/>
              </a:xfrm>
              <a:custGeom>
                <a:rect b="b" l="l" r="r" t="t"/>
                <a:pathLst>
                  <a:path extrusionOk="0" h="3232" w="4013">
                    <a:moveTo>
                      <a:pt x="801" y="1"/>
                    </a:moveTo>
                    <a:cubicBezTo>
                      <a:pt x="612" y="1"/>
                      <a:pt x="460" y="54"/>
                      <a:pt x="365" y="167"/>
                    </a:cubicBezTo>
                    <a:cubicBezTo>
                      <a:pt x="1" y="531"/>
                      <a:pt x="457" y="1534"/>
                      <a:pt x="1368" y="2325"/>
                    </a:cubicBezTo>
                    <a:cubicBezTo>
                      <a:pt x="2030" y="2898"/>
                      <a:pt x="2757" y="3232"/>
                      <a:pt x="3233" y="3232"/>
                    </a:cubicBezTo>
                    <a:cubicBezTo>
                      <a:pt x="3412" y="3232"/>
                      <a:pt x="3556" y="3184"/>
                      <a:pt x="3648" y="3085"/>
                    </a:cubicBezTo>
                    <a:cubicBezTo>
                      <a:pt x="4013" y="2689"/>
                      <a:pt x="3557" y="1717"/>
                      <a:pt x="2645" y="926"/>
                    </a:cubicBezTo>
                    <a:cubicBezTo>
                      <a:pt x="1992" y="339"/>
                      <a:pt x="1277" y="1"/>
                      <a:pt x="8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22"/>
              <p:cNvSpPr/>
              <p:nvPr/>
            </p:nvSpPr>
            <p:spPr>
              <a:xfrm>
                <a:off x="5781550" y="2884375"/>
                <a:ext cx="281900" cy="788875"/>
              </a:xfrm>
              <a:custGeom>
                <a:rect b="b" l="l" r="r" t="t"/>
                <a:pathLst>
                  <a:path extrusionOk="0" h="31555" w="11276">
                    <a:moveTo>
                      <a:pt x="5711" y="1"/>
                    </a:moveTo>
                    <a:cubicBezTo>
                      <a:pt x="5637" y="1"/>
                      <a:pt x="5526" y="42"/>
                      <a:pt x="5492" y="93"/>
                    </a:cubicBezTo>
                    <a:cubicBezTo>
                      <a:pt x="4398" y="1583"/>
                      <a:pt x="3851" y="3498"/>
                      <a:pt x="3881" y="5321"/>
                    </a:cubicBezTo>
                    <a:cubicBezTo>
                      <a:pt x="3395" y="3893"/>
                      <a:pt x="2878" y="2495"/>
                      <a:pt x="2270" y="1127"/>
                    </a:cubicBezTo>
                    <a:cubicBezTo>
                      <a:pt x="2255" y="1095"/>
                      <a:pt x="2222" y="1082"/>
                      <a:pt x="2185" y="1082"/>
                    </a:cubicBezTo>
                    <a:cubicBezTo>
                      <a:pt x="2078" y="1082"/>
                      <a:pt x="1929" y="1189"/>
                      <a:pt x="1997" y="1279"/>
                    </a:cubicBezTo>
                    <a:cubicBezTo>
                      <a:pt x="2969" y="3528"/>
                      <a:pt x="3821" y="5838"/>
                      <a:pt x="4459" y="8209"/>
                    </a:cubicBezTo>
                    <a:cubicBezTo>
                      <a:pt x="3547" y="6598"/>
                      <a:pt x="2149" y="5261"/>
                      <a:pt x="325" y="4744"/>
                    </a:cubicBezTo>
                    <a:cubicBezTo>
                      <a:pt x="317" y="4742"/>
                      <a:pt x="308" y="4741"/>
                      <a:pt x="300" y="4741"/>
                    </a:cubicBezTo>
                    <a:cubicBezTo>
                      <a:pt x="177" y="4741"/>
                      <a:pt x="1" y="4928"/>
                      <a:pt x="143" y="4957"/>
                    </a:cubicBezTo>
                    <a:cubicBezTo>
                      <a:pt x="2514" y="5656"/>
                      <a:pt x="4185" y="7783"/>
                      <a:pt x="4915" y="10094"/>
                    </a:cubicBezTo>
                    <a:cubicBezTo>
                      <a:pt x="5523" y="12708"/>
                      <a:pt x="5918" y="15413"/>
                      <a:pt x="5979" y="18118"/>
                    </a:cubicBezTo>
                    <a:cubicBezTo>
                      <a:pt x="5188" y="15595"/>
                      <a:pt x="3091" y="13559"/>
                      <a:pt x="690" y="12495"/>
                    </a:cubicBezTo>
                    <a:cubicBezTo>
                      <a:pt x="684" y="12492"/>
                      <a:pt x="677" y="12491"/>
                      <a:pt x="669" y="12491"/>
                    </a:cubicBezTo>
                    <a:cubicBezTo>
                      <a:pt x="584" y="12491"/>
                      <a:pt x="369" y="12622"/>
                      <a:pt x="507" y="12677"/>
                    </a:cubicBezTo>
                    <a:cubicBezTo>
                      <a:pt x="3273" y="13923"/>
                      <a:pt x="5644" y="16507"/>
                      <a:pt x="5979" y="19607"/>
                    </a:cubicBezTo>
                    <a:cubicBezTo>
                      <a:pt x="5948" y="20854"/>
                      <a:pt x="5857" y="22130"/>
                      <a:pt x="5675" y="23407"/>
                    </a:cubicBezTo>
                    <a:cubicBezTo>
                      <a:pt x="5523" y="24379"/>
                      <a:pt x="5371" y="25443"/>
                      <a:pt x="5097" y="26477"/>
                    </a:cubicBezTo>
                    <a:cubicBezTo>
                      <a:pt x="5036" y="26750"/>
                      <a:pt x="4915" y="26993"/>
                      <a:pt x="4854" y="27267"/>
                    </a:cubicBezTo>
                    <a:cubicBezTo>
                      <a:pt x="4854" y="27267"/>
                      <a:pt x="4854" y="27297"/>
                      <a:pt x="4884" y="27297"/>
                    </a:cubicBezTo>
                    <a:cubicBezTo>
                      <a:pt x="4732" y="27814"/>
                      <a:pt x="4580" y="28270"/>
                      <a:pt x="4428" y="28756"/>
                    </a:cubicBezTo>
                    <a:cubicBezTo>
                      <a:pt x="4550" y="26355"/>
                      <a:pt x="4337" y="23802"/>
                      <a:pt x="3121" y="21674"/>
                    </a:cubicBezTo>
                    <a:cubicBezTo>
                      <a:pt x="2757" y="21006"/>
                      <a:pt x="2149" y="20215"/>
                      <a:pt x="1419" y="19820"/>
                    </a:cubicBezTo>
                    <a:cubicBezTo>
                      <a:pt x="1408" y="19817"/>
                      <a:pt x="1397" y="19816"/>
                      <a:pt x="1385" y="19816"/>
                    </a:cubicBezTo>
                    <a:cubicBezTo>
                      <a:pt x="1262" y="19816"/>
                      <a:pt x="1096" y="19947"/>
                      <a:pt x="1207" y="20002"/>
                    </a:cubicBezTo>
                    <a:cubicBezTo>
                      <a:pt x="1906" y="20398"/>
                      <a:pt x="2483" y="21158"/>
                      <a:pt x="2909" y="21826"/>
                    </a:cubicBezTo>
                    <a:cubicBezTo>
                      <a:pt x="4246" y="24075"/>
                      <a:pt x="4337" y="26933"/>
                      <a:pt x="4155" y="29425"/>
                    </a:cubicBezTo>
                    <a:cubicBezTo>
                      <a:pt x="4155" y="29486"/>
                      <a:pt x="4155" y="29486"/>
                      <a:pt x="4185" y="29486"/>
                    </a:cubicBezTo>
                    <a:cubicBezTo>
                      <a:pt x="3881" y="30155"/>
                      <a:pt x="3577" y="30854"/>
                      <a:pt x="3182" y="31462"/>
                    </a:cubicBezTo>
                    <a:cubicBezTo>
                      <a:pt x="3129" y="31529"/>
                      <a:pt x="3158" y="31554"/>
                      <a:pt x="3212" y="31554"/>
                    </a:cubicBezTo>
                    <a:cubicBezTo>
                      <a:pt x="3281" y="31554"/>
                      <a:pt x="3391" y="31513"/>
                      <a:pt x="3425" y="31462"/>
                    </a:cubicBezTo>
                    <a:cubicBezTo>
                      <a:pt x="4428" y="29942"/>
                      <a:pt x="5036" y="28057"/>
                      <a:pt x="5462" y="26234"/>
                    </a:cubicBezTo>
                    <a:cubicBezTo>
                      <a:pt x="6404" y="23468"/>
                      <a:pt x="8258" y="20458"/>
                      <a:pt x="11085" y="19364"/>
                    </a:cubicBezTo>
                    <a:cubicBezTo>
                      <a:pt x="11213" y="19313"/>
                      <a:pt x="11276" y="19198"/>
                      <a:pt x="11185" y="19198"/>
                    </a:cubicBezTo>
                    <a:cubicBezTo>
                      <a:pt x="11168" y="19198"/>
                      <a:pt x="11145" y="19202"/>
                      <a:pt x="11116" y="19212"/>
                    </a:cubicBezTo>
                    <a:cubicBezTo>
                      <a:pt x="8653" y="20215"/>
                      <a:pt x="6860" y="22525"/>
                      <a:pt x="5766" y="24957"/>
                    </a:cubicBezTo>
                    <a:cubicBezTo>
                      <a:pt x="5887" y="24471"/>
                      <a:pt x="5948" y="23924"/>
                      <a:pt x="6039" y="23437"/>
                    </a:cubicBezTo>
                    <a:cubicBezTo>
                      <a:pt x="6222" y="22130"/>
                      <a:pt x="6343" y="20854"/>
                      <a:pt x="6343" y="19516"/>
                    </a:cubicBezTo>
                    <a:lnTo>
                      <a:pt x="6343" y="19486"/>
                    </a:lnTo>
                    <a:lnTo>
                      <a:pt x="6343" y="19455"/>
                    </a:lnTo>
                    <a:cubicBezTo>
                      <a:pt x="6374" y="18148"/>
                      <a:pt x="6283" y="16811"/>
                      <a:pt x="6191" y="15534"/>
                    </a:cubicBezTo>
                    <a:cubicBezTo>
                      <a:pt x="5918" y="12951"/>
                      <a:pt x="6587" y="9972"/>
                      <a:pt x="8501" y="8087"/>
                    </a:cubicBezTo>
                    <a:cubicBezTo>
                      <a:pt x="8577" y="8011"/>
                      <a:pt x="8547" y="7981"/>
                      <a:pt x="8490" y="7981"/>
                    </a:cubicBezTo>
                    <a:cubicBezTo>
                      <a:pt x="8433" y="7981"/>
                      <a:pt x="8349" y="8011"/>
                      <a:pt x="8319" y="8057"/>
                    </a:cubicBezTo>
                    <a:cubicBezTo>
                      <a:pt x="6891" y="9425"/>
                      <a:pt x="6131" y="11401"/>
                      <a:pt x="5918" y="13315"/>
                    </a:cubicBezTo>
                    <a:cubicBezTo>
                      <a:pt x="5827" y="12708"/>
                      <a:pt x="5705" y="12100"/>
                      <a:pt x="5614" y="11492"/>
                    </a:cubicBezTo>
                    <a:lnTo>
                      <a:pt x="5614" y="11461"/>
                    </a:lnTo>
                    <a:cubicBezTo>
                      <a:pt x="5523" y="10975"/>
                      <a:pt x="5401" y="10428"/>
                      <a:pt x="5249" y="9942"/>
                    </a:cubicBezTo>
                    <a:cubicBezTo>
                      <a:pt x="5006" y="8878"/>
                      <a:pt x="4732" y="7814"/>
                      <a:pt x="4398" y="6780"/>
                    </a:cubicBezTo>
                    <a:lnTo>
                      <a:pt x="4398" y="6750"/>
                    </a:lnTo>
                    <a:cubicBezTo>
                      <a:pt x="3851" y="4501"/>
                      <a:pt x="4337" y="1978"/>
                      <a:pt x="5766" y="93"/>
                    </a:cubicBezTo>
                    <a:cubicBezTo>
                      <a:pt x="5806" y="26"/>
                      <a:pt x="5770" y="1"/>
                      <a:pt x="5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22"/>
              <p:cNvSpPr/>
              <p:nvPr/>
            </p:nvSpPr>
            <p:spPr>
              <a:xfrm>
                <a:off x="5937850" y="3173175"/>
                <a:ext cx="136800" cy="177075"/>
              </a:xfrm>
              <a:custGeom>
                <a:rect b="b" l="l" r="r" t="t"/>
                <a:pathLst>
                  <a:path extrusionOk="0" h="7083" w="5472">
                    <a:moveTo>
                      <a:pt x="5289" y="1"/>
                    </a:moveTo>
                    <a:cubicBezTo>
                      <a:pt x="2888" y="1064"/>
                      <a:pt x="790" y="3101"/>
                      <a:pt x="0" y="5624"/>
                    </a:cubicBezTo>
                    <a:lnTo>
                      <a:pt x="0" y="7083"/>
                    </a:lnTo>
                    <a:cubicBezTo>
                      <a:pt x="335" y="4013"/>
                      <a:pt x="2705" y="1429"/>
                      <a:pt x="5471" y="183"/>
                    </a:cubicBezTo>
                    <a:lnTo>
                      <a:pt x="52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22"/>
              <p:cNvSpPr/>
              <p:nvPr/>
            </p:nvSpPr>
            <p:spPr>
              <a:xfrm>
                <a:off x="5811700" y="3509375"/>
                <a:ext cx="406575" cy="286825"/>
              </a:xfrm>
              <a:custGeom>
                <a:rect b="b" l="l" r="r" t="t"/>
                <a:pathLst>
                  <a:path extrusionOk="0" h="11473" w="16263">
                    <a:moveTo>
                      <a:pt x="12352" y="0"/>
                    </a:moveTo>
                    <a:cubicBezTo>
                      <a:pt x="9917" y="0"/>
                      <a:pt x="6797" y="486"/>
                      <a:pt x="4377" y="2510"/>
                    </a:cubicBezTo>
                    <a:cubicBezTo>
                      <a:pt x="61" y="6066"/>
                      <a:pt x="1" y="9410"/>
                      <a:pt x="1490" y="10869"/>
                    </a:cubicBezTo>
                    <a:cubicBezTo>
                      <a:pt x="1902" y="11273"/>
                      <a:pt x="2472" y="11473"/>
                      <a:pt x="3154" y="11473"/>
                    </a:cubicBezTo>
                    <a:cubicBezTo>
                      <a:pt x="4883" y="11473"/>
                      <a:pt x="7329" y="10185"/>
                      <a:pt x="9727" y="7677"/>
                    </a:cubicBezTo>
                    <a:cubicBezTo>
                      <a:pt x="13101" y="4182"/>
                      <a:pt x="16262" y="413"/>
                      <a:pt x="16262" y="413"/>
                    </a:cubicBezTo>
                    <a:cubicBezTo>
                      <a:pt x="16262" y="413"/>
                      <a:pt x="14598" y="0"/>
                      <a:pt x="123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22"/>
              <p:cNvSpPr/>
              <p:nvPr/>
            </p:nvSpPr>
            <p:spPr>
              <a:xfrm>
                <a:off x="5805625" y="3106300"/>
                <a:ext cx="231025" cy="433375"/>
              </a:xfrm>
              <a:custGeom>
                <a:rect b="b" l="l" r="r" t="t"/>
                <a:pathLst>
                  <a:path extrusionOk="0" h="17335" w="9241">
                    <a:moveTo>
                      <a:pt x="9241" y="1"/>
                    </a:moveTo>
                    <a:cubicBezTo>
                      <a:pt x="9239" y="1"/>
                      <a:pt x="2493" y="3041"/>
                      <a:pt x="1186" y="8967"/>
                    </a:cubicBezTo>
                    <a:cubicBezTo>
                      <a:pt x="0" y="14439"/>
                      <a:pt x="2037" y="17144"/>
                      <a:pt x="4073" y="17326"/>
                    </a:cubicBezTo>
                    <a:cubicBezTo>
                      <a:pt x="4134" y="17332"/>
                      <a:pt x="4194" y="17334"/>
                      <a:pt x="4255" y="17334"/>
                    </a:cubicBezTo>
                    <a:cubicBezTo>
                      <a:pt x="6255" y="17334"/>
                      <a:pt x="8130" y="14419"/>
                      <a:pt x="8602" y="9727"/>
                    </a:cubicBezTo>
                    <a:cubicBezTo>
                      <a:pt x="9089" y="4895"/>
                      <a:pt x="9241" y="1"/>
                      <a:pt x="9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22"/>
              <p:cNvSpPr/>
              <p:nvPr/>
            </p:nvSpPr>
            <p:spPr>
              <a:xfrm>
                <a:off x="5843625" y="3322975"/>
                <a:ext cx="408825" cy="283575"/>
              </a:xfrm>
              <a:custGeom>
                <a:rect b="b" l="l" r="r" t="t"/>
                <a:pathLst>
                  <a:path extrusionOk="0" h="11343" w="16353">
                    <a:moveTo>
                      <a:pt x="12264" y="0"/>
                    </a:moveTo>
                    <a:cubicBezTo>
                      <a:pt x="9867" y="0"/>
                      <a:pt x="6853" y="475"/>
                      <a:pt x="4468" y="2398"/>
                    </a:cubicBezTo>
                    <a:cubicBezTo>
                      <a:pt x="122" y="5924"/>
                      <a:pt x="0" y="9267"/>
                      <a:pt x="1459" y="10726"/>
                    </a:cubicBezTo>
                    <a:cubicBezTo>
                      <a:pt x="1888" y="11138"/>
                      <a:pt x="2476" y="11342"/>
                      <a:pt x="3177" y="11342"/>
                    </a:cubicBezTo>
                    <a:cubicBezTo>
                      <a:pt x="4908" y="11342"/>
                      <a:pt x="7325" y="10093"/>
                      <a:pt x="9727" y="7626"/>
                    </a:cubicBezTo>
                    <a:cubicBezTo>
                      <a:pt x="13161" y="4191"/>
                      <a:pt x="16353" y="452"/>
                      <a:pt x="16353" y="452"/>
                    </a:cubicBezTo>
                    <a:cubicBezTo>
                      <a:pt x="16353" y="452"/>
                      <a:pt x="14603" y="0"/>
                      <a:pt x="122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22"/>
              <p:cNvSpPr/>
              <p:nvPr/>
            </p:nvSpPr>
            <p:spPr>
              <a:xfrm>
                <a:off x="5746350" y="3025750"/>
                <a:ext cx="199700" cy="446150"/>
              </a:xfrm>
              <a:custGeom>
                <a:rect b="b" l="l" r="r" t="t"/>
                <a:pathLst>
                  <a:path extrusionOk="0" h="17846" w="7988">
                    <a:moveTo>
                      <a:pt x="791" y="1"/>
                    </a:moveTo>
                    <a:cubicBezTo>
                      <a:pt x="791" y="1"/>
                      <a:pt x="304" y="4864"/>
                      <a:pt x="152" y="9727"/>
                    </a:cubicBezTo>
                    <a:cubicBezTo>
                      <a:pt x="0" y="14560"/>
                      <a:pt x="1551" y="17782"/>
                      <a:pt x="3587" y="17843"/>
                    </a:cubicBezTo>
                    <a:cubicBezTo>
                      <a:pt x="3625" y="17845"/>
                      <a:pt x="3663" y="17845"/>
                      <a:pt x="3701" y="17845"/>
                    </a:cubicBezTo>
                    <a:cubicBezTo>
                      <a:pt x="5739" y="17845"/>
                      <a:pt x="7987" y="15431"/>
                      <a:pt x="7599" y="9940"/>
                    </a:cubicBezTo>
                    <a:cubicBezTo>
                      <a:pt x="7143" y="3922"/>
                      <a:pt x="791" y="1"/>
                      <a:pt x="7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22"/>
              <p:cNvSpPr/>
              <p:nvPr/>
            </p:nvSpPr>
            <p:spPr>
              <a:xfrm>
                <a:off x="4853475" y="2854650"/>
                <a:ext cx="66125" cy="103425"/>
              </a:xfrm>
              <a:custGeom>
                <a:rect b="b" l="l" r="r" t="t"/>
                <a:pathLst>
                  <a:path extrusionOk="0" h="4137" w="2645">
                    <a:moveTo>
                      <a:pt x="2014" y="0"/>
                    </a:moveTo>
                    <a:cubicBezTo>
                      <a:pt x="1534" y="0"/>
                      <a:pt x="888" y="711"/>
                      <a:pt x="456" y="1708"/>
                    </a:cubicBezTo>
                    <a:cubicBezTo>
                      <a:pt x="1" y="2863"/>
                      <a:pt x="1" y="3927"/>
                      <a:pt x="456" y="4109"/>
                    </a:cubicBezTo>
                    <a:cubicBezTo>
                      <a:pt x="505" y="4127"/>
                      <a:pt x="556" y="4136"/>
                      <a:pt x="610" y="4136"/>
                    </a:cubicBezTo>
                    <a:cubicBezTo>
                      <a:pt x="1092" y="4136"/>
                      <a:pt x="1751" y="3422"/>
                      <a:pt x="2189" y="2437"/>
                    </a:cubicBezTo>
                    <a:cubicBezTo>
                      <a:pt x="2645" y="1282"/>
                      <a:pt x="2645" y="219"/>
                      <a:pt x="2189" y="36"/>
                    </a:cubicBezTo>
                    <a:cubicBezTo>
                      <a:pt x="2134" y="12"/>
                      <a:pt x="2075" y="0"/>
                      <a:pt x="20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22"/>
              <p:cNvSpPr/>
              <p:nvPr/>
            </p:nvSpPr>
            <p:spPr>
              <a:xfrm>
                <a:off x="4747850" y="2840525"/>
                <a:ext cx="85125" cy="93875"/>
              </a:xfrm>
              <a:custGeom>
                <a:rect b="b" l="l" r="r" t="t"/>
                <a:pathLst>
                  <a:path extrusionOk="0" h="3755" w="3405">
                    <a:moveTo>
                      <a:pt x="697" y="1"/>
                    </a:moveTo>
                    <a:cubicBezTo>
                      <a:pt x="592" y="1"/>
                      <a:pt x="500" y="28"/>
                      <a:pt x="426" y="84"/>
                    </a:cubicBezTo>
                    <a:cubicBezTo>
                      <a:pt x="1" y="388"/>
                      <a:pt x="213" y="1452"/>
                      <a:pt x="943" y="2425"/>
                    </a:cubicBezTo>
                    <a:cubicBezTo>
                      <a:pt x="1536" y="3241"/>
                      <a:pt x="2250" y="3755"/>
                      <a:pt x="2725" y="3755"/>
                    </a:cubicBezTo>
                    <a:cubicBezTo>
                      <a:pt x="2834" y="3755"/>
                      <a:pt x="2930" y="3728"/>
                      <a:pt x="3010" y="3671"/>
                    </a:cubicBezTo>
                    <a:cubicBezTo>
                      <a:pt x="3405" y="3367"/>
                      <a:pt x="3192" y="2303"/>
                      <a:pt x="2463" y="1331"/>
                    </a:cubicBezTo>
                    <a:cubicBezTo>
                      <a:pt x="1869" y="515"/>
                      <a:pt x="1155" y="1"/>
                      <a:pt x="6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22"/>
              <p:cNvSpPr/>
              <p:nvPr/>
            </p:nvSpPr>
            <p:spPr>
              <a:xfrm>
                <a:off x="4687050" y="3044250"/>
                <a:ext cx="85150" cy="94500"/>
              </a:xfrm>
              <a:custGeom>
                <a:rect b="b" l="l" r="r" t="t"/>
                <a:pathLst>
                  <a:path extrusionOk="0" h="3780" w="3406">
                    <a:moveTo>
                      <a:pt x="687" y="0"/>
                    </a:moveTo>
                    <a:cubicBezTo>
                      <a:pt x="586" y="0"/>
                      <a:pt x="498" y="26"/>
                      <a:pt x="426" y="81"/>
                    </a:cubicBezTo>
                    <a:cubicBezTo>
                      <a:pt x="1" y="385"/>
                      <a:pt x="214" y="1449"/>
                      <a:pt x="943" y="2452"/>
                    </a:cubicBezTo>
                    <a:cubicBezTo>
                      <a:pt x="1540" y="3248"/>
                      <a:pt x="2259" y="3780"/>
                      <a:pt x="2734" y="3780"/>
                    </a:cubicBezTo>
                    <a:cubicBezTo>
                      <a:pt x="2840" y="3780"/>
                      <a:pt x="2933" y="3754"/>
                      <a:pt x="3010" y="3699"/>
                    </a:cubicBezTo>
                    <a:cubicBezTo>
                      <a:pt x="3405" y="3395"/>
                      <a:pt x="3192" y="2331"/>
                      <a:pt x="2463" y="1358"/>
                    </a:cubicBezTo>
                    <a:cubicBezTo>
                      <a:pt x="1865" y="536"/>
                      <a:pt x="1145" y="0"/>
                      <a:pt x="6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22"/>
              <p:cNvSpPr/>
              <p:nvPr/>
            </p:nvSpPr>
            <p:spPr>
              <a:xfrm>
                <a:off x="4593600" y="3136950"/>
                <a:ext cx="108675" cy="70950"/>
              </a:xfrm>
              <a:custGeom>
                <a:rect b="b" l="l" r="r" t="t"/>
                <a:pathLst>
                  <a:path extrusionOk="0" h="2838" w="4347">
                    <a:moveTo>
                      <a:pt x="908" y="1"/>
                    </a:moveTo>
                    <a:cubicBezTo>
                      <a:pt x="608" y="1"/>
                      <a:pt x="381" y="86"/>
                      <a:pt x="274" y="264"/>
                    </a:cubicBezTo>
                    <a:cubicBezTo>
                      <a:pt x="0" y="720"/>
                      <a:pt x="608" y="1602"/>
                      <a:pt x="1672" y="2240"/>
                    </a:cubicBezTo>
                    <a:cubicBezTo>
                      <a:pt x="2321" y="2629"/>
                      <a:pt x="2969" y="2837"/>
                      <a:pt x="3439" y="2837"/>
                    </a:cubicBezTo>
                    <a:cubicBezTo>
                      <a:pt x="3739" y="2837"/>
                      <a:pt x="3966" y="2752"/>
                      <a:pt x="4073" y="2574"/>
                    </a:cubicBezTo>
                    <a:cubicBezTo>
                      <a:pt x="4347" y="2118"/>
                      <a:pt x="3708" y="1237"/>
                      <a:pt x="2675" y="598"/>
                    </a:cubicBezTo>
                    <a:cubicBezTo>
                      <a:pt x="2026" y="209"/>
                      <a:pt x="1378" y="1"/>
                      <a:pt x="9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22"/>
              <p:cNvSpPr/>
              <p:nvPr/>
            </p:nvSpPr>
            <p:spPr>
              <a:xfrm>
                <a:off x="4611825" y="3335300"/>
                <a:ext cx="108700" cy="70925"/>
              </a:xfrm>
              <a:custGeom>
                <a:rect b="b" l="l" r="r" t="t"/>
                <a:pathLst>
                  <a:path extrusionOk="0" h="2837" w="4348">
                    <a:moveTo>
                      <a:pt x="909" y="0"/>
                    </a:moveTo>
                    <a:cubicBezTo>
                      <a:pt x="608" y="0"/>
                      <a:pt x="381" y="85"/>
                      <a:pt x="274" y="263"/>
                    </a:cubicBezTo>
                    <a:cubicBezTo>
                      <a:pt x="1" y="719"/>
                      <a:pt x="639" y="1601"/>
                      <a:pt x="1672" y="2239"/>
                    </a:cubicBezTo>
                    <a:cubicBezTo>
                      <a:pt x="2321" y="2628"/>
                      <a:pt x="2970" y="2837"/>
                      <a:pt x="3439" y="2837"/>
                    </a:cubicBezTo>
                    <a:cubicBezTo>
                      <a:pt x="3740" y="2837"/>
                      <a:pt x="3967" y="2751"/>
                      <a:pt x="4074" y="2573"/>
                    </a:cubicBezTo>
                    <a:cubicBezTo>
                      <a:pt x="4347" y="2117"/>
                      <a:pt x="3679" y="1266"/>
                      <a:pt x="2676" y="598"/>
                    </a:cubicBezTo>
                    <a:cubicBezTo>
                      <a:pt x="2027" y="208"/>
                      <a:pt x="1378" y="0"/>
                      <a:pt x="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22"/>
              <p:cNvSpPr/>
              <p:nvPr/>
            </p:nvSpPr>
            <p:spPr>
              <a:xfrm>
                <a:off x="4873225" y="2979550"/>
                <a:ext cx="113250" cy="59000"/>
              </a:xfrm>
              <a:custGeom>
                <a:rect b="b" l="l" r="r" t="t"/>
                <a:pathLst>
                  <a:path extrusionOk="0" h="2360" w="4530">
                    <a:moveTo>
                      <a:pt x="3393" y="1"/>
                    </a:moveTo>
                    <a:cubicBezTo>
                      <a:pt x="2974" y="1"/>
                      <a:pt x="2455" y="100"/>
                      <a:pt x="1916" y="299"/>
                    </a:cubicBezTo>
                    <a:cubicBezTo>
                      <a:pt x="791" y="694"/>
                      <a:pt x="1" y="1454"/>
                      <a:pt x="183" y="1970"/>
                    </a:cubicBezTo>
                    <a:cubicBezTo>
                      <a:pt x="264" y="2230"/>
                      <a:pt x="613" y="2359"/>
                      <a:pt x="1097" y="2359"/>
                    </a:cubicBezTo>
                    <a:cubicBezTo>
                      <a:pt x="1520" y="2359"/>
                      <a:pt x="2045" y="2260"/>
                      <a:pt x="2584" y="2062"/>
                    </a:cubicBezTo>
                    <a:cubicBezTo>
                      <a:pt x="3709" y="1666"/>
                      <a:pt x="4530" y="907"/>
                      <a:pt x="4317" y="390"/>
                    </a:cubicBezTo>
                    <a:cubicBezTo>
                      <a:pt x="4220" y="130"/>
                      <a:pt x="3872" y="1"/>
                      <a:pt x="33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22"/>
              <p:cNvSpPr/>
              <p:nvPr/>
            </p:nvSpPr>
            <p:spPr>
              <a:xfrm>
                <a:off x="4861075" y="3167750"/>
                <a:ext cx="110200" cy="67175"/>
              </a:xfrm>
              <a:custGeom>
                <a:rect b="b" l="l" r="r" t="t"/>
                <a:pathLst>
                  <a:path extrusionOk="0" h="2687" w="4408">
                    <a:moveTo>
                      <a:pt x="3447" y="0"/>
                    </a:moveTo>
                    <a:cubicBezTo>
                      <a:pt x="2983" y="0"/>
                      <a:pt x="2358" y="182"/>
                      <a:pt x="1733" y="521"/>
                    </a:cubicBezTo>
                    <a:cubicBezTo>
                      <a:pt x="669" y="1129"/>
                      <a:pt x="0" y="1950"/>
                      <a:pt x="244" y="2406"/>
                    </a:cubicBezTo>
                    <a:cubicBezTo>
                      <a:pt x="345" y="2596"/>
                      <a:pt x="595" y="2686"/>
                      <a:pt x="930" y="2686"/>
                    </a:cubicBezTo>
                    <a:cubicBezTo>
                      <a:pt x="1396" y="2686"/>
                      <a:pt x="2025" y="2512"/>
                      <a:pt x="2645" y="2193"/>
                    </a:cubicBezTo>
                    <a:cubicBezTo>
                      <a:pt x="3709" y="1585"/>
                      <a:pt x="4408" y="734"/>
                      <a:pt x="4134" y="278"/>
                    </a:cubicBezTo>
                    <a:cubicBezTo>
                      <a:pt x="4021" y="90"/>
                      <a:pt x="3774" y="0"/>
                      <a:pt x="34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22"/>
              <p:cNvSpPr/>
              <p:nvPr/>
            </p:nvSpPr>
            <p:spPr>
              <a:xfrm>
                <a:off x="4853475" y="3340000"/>
                <a:ext cx="99575" cy="80800"/>
              </a:xfrm>
              <a:custGeom>
                <a:rect b="b" l="l" r="r" t="t"/>
                <a:pathLst>
                  <a:path extrusionOk="0" h="3232" w="3983">
                    <a:moveTo>
                      <a:pt x="3199" y="1"/>
                    </a:moveTo>
                    <a:cubicBezTo>
                      <a:pt x="2720" y="1"/>
                      <a:pt x="2021" y="339"/>
                      <a:pt x="1368" y="926"/>
                    </a:cubicBezTo>
                    <a:cubicBezTo>
                      <a:pt x="426" y="1717"/>
                      <a:pt x="1" y="2689"/>
                      <a:pt x="335" y="3085"/>
                    </a:cubicBezTo>
                    <a:cubicBezTo>
                      <a:pt x="426" y="3184"/>
                      <a:pt x="571" y="3232"/>
                      <a:pt x="750" y="3232"/>
                    </a:cubicBezTo>
                    <a:cubicBezTo>
                      <a:pt x="1226" y="3232"/>
                      <a:pt x="1952" y="2898"/>
                      <a:pt x="2615" y="2325"/>
                    </a:cubicBezTo>
                    <a:cubicBezTo>
                      <a:pt x="3526" y="1534"/>
                      <a:pt x="3982" y="531"/>
                      <a:pt x="3648" y="167"/>
                    </a:cubicBezTo>
                    <a:cubicBezTo>
                      <a:pt x="3544" y="54"/>
                      <a:pt x="3389" y="1"/>
                      <a:pt x="31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22"/>
              <p:cNvSpPr/>
              <p:nvPr/>
            </p:nvSpPr>
            <p:spPr>
              <a:xfrm>
                <a:off x="4653425" y="2884375"/>
                <a:ext cx="281900" cy="788875"/>
              </a:xfrm>
              <a:custGeom>
                <a:rect b="b" l="l" r="r" t="t"/>
                <a:pathLst>
                  <a:path extrusionOk="0" h="31555" w="11276">
                    <a:moveTo>
                      <a:pt x="5565" y="1"/>
                    </a:moveTo>
                    <a:cubicBezTo>
                      <a:pt x="5506" y="1"/>
                      <a:pt x="5470" y="26"/>
                      <a:pt x="5510" y="93"/>
                    </a:cubicBezTo>
                    <a:cubicBezTo>
                      <a:pt x="6939" y="1978"/>
                      <a:pt x="7425" y="4501"/>
                      <a:pt x="6878" y="6750"/>
                    </a:cubicBezTo>
                    <a:lnTo>
                      <a:pt x="6878" y="6780"/>
                    </a:lnTo>
                    <a:cubicBezTo>
                      <a:pt x="6544" y="7814"/>
                      <a:pt x="6270" y="8878"/>
                      <a:pt x="6027" y="9942"/>
                    </a:cubicBezTo>
                    <a:cubicBezTo>
                      <a:pt x="5875" y="10428"/>
                      <a:pt x="5753" y="10975"/>
                      <a:pt x="5662" y="11461"/>
                    </a:cubicBezTo>
                    <a:lnTo>
                      <a:pt x="5662" y="11492"/>
                    </a:lnTo>
                    <a:cubicBezTo>
                      <a:pt x="5571" y="12100"/>
                      <a:pt x="5449" y="12708"/>
                      <a:pt x="5358" y="13315"/>
                    </a:cubicBezTo>
                    <a:cubicBezTo>
                      <a:pt x="5145" y="11401"/>
                      <a:pt x="4385" y="9425"/>
                      <a:pt x="2987" y="8057"/>
                    </a:cubicBezTo>
                    <a:cubicBezTo>
                      <a:pt x="2942" y="8011"/>
                      <a:pt x="2850" y="7981"/>
                      <a:pt x="2790" y="7981"/>
                    </a:cubicBezTo>
                    <a:cubicBezTo>
                      <a:pt x="2729" y="7981"/>
                      <a:pt x="2698" y="8011"/>
                      <a:pt x="2774" y="8087"/>
                    </a:cubicBezTo>
                    <a:cubicBezTo>
                      <a:pt x="4689" y="9972"/>
                      <a:pt x="5358" y="12951"/>
                      <a:pt x="5115" y="15534"/>
                    </a:cubicBezTo>
                    <a:cubicBezTo>
                      <a:pt x="4993" y="16811"/>
                      <a:pt x="4902" y="18148"/>
                      <a:pt x="4963" y="19455"/>
                    </a:cubicBezTo>
                    <a:lnTo>
                      <a:pt x="4963" y="19486"/>
                    </a:lnTo>
                    <a:lnTo>
                      <a:pt x="4963" y="19516"/>
                    </a:lnTo>
                    <a:cubicBezTo>
                      <a:pt x="4963" y="20854"/>
                      <a:pt x="5054" y="22130"/>
                      <a:pt x="5267" y="23437"/>
                    </a:cubicBezTo>
                    <a:cubicBezTo>
                      <a:pt x="5328" y="23924"/>
                      <a:pt x="5388" y="24471"/>
                      <a:pt x="5510" y="24957"/>
                    </a:cubicBezTo>
                    <a:cubicBezTo>
                      <a:pt x="4416" y="22525"/>
                      <a:pt x="2622" y="20215"/>
                      <a:pt x="160" y="19212"/>
                    </a:cubicBezTo>
                    <a:cubicBezTo>
                      <a:pt x="131" y="19202"/>
                      <a:pt x="108" y="19198"/>
                      <a:pt x="90" y="19198"/>
                    </a:cubicBezTo>
                    <a:cubicBezTo>
                      <a:pt x="0" y="19198"/>
                      <a:pt x="63" y="19313"/>
                      <a:pt x="191" y="19364"/>
                    </a:cubicBezTo>
                    <a:cubicBezTo>
                      <a:pt x="3018" y="20458"/>
                      <a:pt x="4872" y="23468"/>
                      <a:pt x="5814" y="26234"/>
                    </a:cubicBezTo>
                    <a:cubicBezTo>
                      <a:pt x="6240" y="28057"/>
                      <a:pt x="6847" y="29942"/>
                      <a:pt x="7851" y="31462"/>
                    </a:cubicBezTo>
                    <a:cubicBezTo>
                      <a:pt x="7885" y="31513"/>
                      <a:pt x="7995" y="31554"/>
                      <a:pt x="8064" y="31554"/>
                    </a:cubicBezTo>
                    <a:cubicBezTo>
                      <a:pt x="8118" y="31554"/>
                      <a:pt x="8147" y="31529"/>
                      <a:pt x="8094" y="31462"/>
                    </a:cubicBezTo>
                    <a:cubicBezTo>
                      <a:pt x="7699" y="30854"/>
                      <a:pt x="7395" y="30155"/>
                      <a:pt x="7091" y="29486"/>
                    </a:cubicBezTo>
                    <a:cubicBezTo>
                      <a:pt x="7121" y="29486"/>
                      <a:pt x="7121" y="29486"/>
                      <a:pt x="7121" y="29425"/>
                    </a:cubicBezTo>
                    <a:cubicBezTo>
                      <a:pt x="6939" y="26933"/>
                      <a:pt x="7030" y="24075"/>
                      <a:pt x="8367" y="21826"/>
                    </a:cubicBezTo>
                    <a:cubicBezTo>
                      <a:pt x="8793" y="21158"/>
                      <a:pt x="9370" y="20398"/>
                      <a:pt x="10069" y="20002"/>
                    </a:cubicBezTo>
                    <a:cubicBezTo>
                      <a:pt x="10180" y="19947"/>
                      <a:pt x="10014" y="19816"/>
                      <a:pt x="9891" y="19816"/>
                    </a:cubicBezTo>
                    <a:cubicBezTo>
                      <a:pt x="9879" y="19816"/>
                      <a:pt x="9868" y="19817"/>
                      <a:pt x="9857" y="19820"/>
                    </a:cubicBezTo>
                    <a:cubicBezTo>
                      <a:pt x="9127" y="20215"/>
                      <a:pt x="8519" y="21006"/>
                      <a:pt x="8155" y="21674"/>
                    </a:cubicBezTo>
                    <a:cubicBezTo>
                      <a:pt x="6939" y="23802"/>
                      <a:pt x="6726" y="26355"/>
                      <a:pt x="6847" y="28756"/>
                    </a:cubicBezTo>
                    <a:cubicBezTo>
                      <a:pt x="6696" y="28270"/>
                      <a:pt x="6544" y="27814"/>
                      <a:pt x="6392" y="27297"/>
                    </a:cubicBezTo>
                    <a:cubicBezTo>
                      <a:pt x="6422" y="27297"/>
                      <a:pt x="6422" y="27267"/>
                      <a:pt x="6422" y="27267"/>
                    </a:cubicBezTo>
                    <a:cubicBezTo>
                      <a:pt x="6361" y="26993"/>
                      <a:pt x="6240" y="26750"/>
                      <a:pt x="6179" y="26477"/>
                    </a:cubicBezTo>
                    <a:cubicBezTo>
                      <a:pt x="5905" y="25443"/>
                      <a:pt x="5753" y="24379"/>
                      <a:pt x="5601" y="23407"/>
                    </a:cubicBezTo>
                    <a:cubicBezTo>
                      <a:pt x="5419" y="22130"/>
                      <a:pt x="5328" y="20854"/>
                      <a:pt x="5297" y="19607"/>
                    </a:cubicBezTo>
                    <a:cubicBezTo>
                      <a:pt x="5632" y="16507"/>
                      <a:pt x="8003" y="13923"/>
                      <a:pt x="10769" y="12677"/>
                    </a:cubicBezTo>
                    <a:cubicBezTo>
                      <a:pt x="10907" y="12622"/>
                      <a:pt x="10692" y="12491"/>
                      <a:pt x="10607" y="12491"/>
                    </a:cubicBezTo>
                    <a:cubicBezTo>
                      <a:pt x="10599" y="12491"/>
                      <a:pt x="10592" y="12492"/>
                      <a:pt x="10586" y="12495"/>
                    </a:cubicBezTo>
                    <a:cubicBezTo>
                      <a:pt x="8185" y="13559"/>
                      <a:pt x="6088" y="15595"/>
                      <a:pt x="5297" y="18118"/>
                    </a:cubicBezTo>
                    <a:cubicBezTo>
                      <a:pt x="5358" y="15413"/>
                      <a:pt x="5753" y="12708"/>
                      <a:pt x="6361" y="10094"/>
                    </a:cubicBezTo>
                    <a:cubicBezTo>
                      <a:pt x="7091" y="7783"/>
                      <a:pt x="8762" y="5656"/>
                      <a:pt x="11133" y="4957"/>
                    </a:cubicBezTo>
                    <a:cubicBezTo>
                      <a:pt x="11275" y="4928"/>
                      <a:pt x="11099" y="4741"/>
                      <a:pt x="10976" y="4741"/>
                    </a:cubicBezTo>
                    <a:cubicBezTo>
                      <a:pt x="10967" y="4741"/>
                      <a:pt x="10959" y="4742"/>
                      <a:pt x="10951" y="4744"/>
                    </a:cubicBezTo>
                    <a:cubicBezTo>
                      <a:pt x="9127" y="5261"/>
                      <a:pt x="7729" y="6598"/>
                      <a:pt x="6817" y="8209"/>
                    </a:cubicBezTo>
                    <a:cubicBezTo>
                      <a:pt x="7455" y="5838"/>
                      <a:pt x="8306" y="3528"/>
                      <a:pt x="9279" y="1279"/>
                    </a:cubicBezTo>
                    <a:cubicBezTo>
                      <a:pt x="9347" y="1189"/>
                      <a:pt x="9198" y="1082"/>
                      <a:pt x="9091" y="1082"/>
                    </a:cubicBezTo>
                    <a:cubicBezTo>
                      <a:pt x="9054" y="1082"/>
                      <a:pt x="9021" y="1095"/>
                      <a:pt x="9006" y="1127"/>
                    </a:cubicBezTo>
                    <a:cubicBezTo>
                      <a:pt x="8398" y="2495"/>
                      <a:pt x="7881" y="3893"/>
                      <a:pt x="7395" y="5321"/>
                    </a:cubicBezTo>
                    <a:cubicBezTo>
                      <a:pt x="7425" y="3498"/>
                      <a:pt x="6878" y="1583"/>
                      <a:pt x="5784" y="93"/>
                    </a:cubicBezTo>
                    <a:cubicBezTo>
                      <a:pt x="5750" y="42"/>
                      <a:pt x="5639" y="1"/>
                      <a:pt x="5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22"/>
              <p:cNvSpPr/>
              <p:nvPr/>
            </p:nvSpPr>
            <p:spPr>
              <a:xfrm>
                <a:off x="4642975" y="3173175"/>
                <a:ext cx="136825" cy="177075"/>
              </a:xfrm>
              <a:custGeom>
                <a:rect b="b" l="l" r="r" t="t"/>
                <a:pathLst>
                  <a:path extrusionOk="0" h="7083" w="5473">
                    <a:moveTo>
                      <a:pt x="214" y="1"/>
                    </a:moveTo>
                    <a:lnTo>
                      <a:pt x="1" y="183"/>
                    </a:lnTo>
                    <a:cubicBezTo>
                      <a:pt x="2797" y="1429"/>
                      <a:pt x="5138" y="4013"/>
                      <a:pt x="5472" y="7083"/>
                    </a:cubicBezTo>
                    <a:lnTo>
                      <a:pt x="5472" y="5624"/>
                    </a:lnTo>
                    <a:cubicBezTo>
                      <a:pt x="4682" y="3101"/>
                      <a:pt x="2585" y="1064"/>
                      <a:pt x="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22"/>
              <p:cNvSpPr/>
              <p:nvPr/>
            </p:nvSpPr>
            <p:spPr>
              <a:xfrm>
                <a:off x="4498600" y="3509375"/>
                <a:ext cx="406575" cy="286825"/>
              </a:xfrm>
              <a:custGeom>
                <a:rect b="b" l="l" r="r" t="t"/>
                <a:pathLst>
                  <a:path extrusionOk="0" h="11473" w="16263">
                    <a:moveTo>
                      <a:pt x="3914" y="0"/>
                    </a:moveTo>
                    <a:cubicBezTo>
                      <a:pt x="1665" y="0"/>
                      <a:pt x="1" y="413"/>
                      <a:pt x="1" y="413"/>
                    </a:cubicBezTo>
                    <a:cubicBezTo>
                      <a:pt x="1" y="413"/>
                      <a:pt x="3162" y="4182"/>
                      <a:pt x="6536" y="7677"/>
                    </a:cubicBezTo>
                    <a:cubicBezTo>
                      <a:pt x="8934" y="10185"/>
                      <a:pt x="11380" y="11473"/>
                      <a:pt x="13121" y="11473"/>
                    </a:cubicBezTo>
                    <a:cubicBezTo>
                      <a:pt x="13806" y="11473"/>
                      <a:pt x="14383" y="11273"/>
                      <a:pt x="14803" y="10869"/>
                    </a:cubicBezTo>
                    <a:cubicBezTo>
                      <a:pt x="16262" y="9410"/>
                      <a:pt x="16202" y="6066"/>
                      <a:pt x="11916" y="2510"/>
                    </a:cubicBezTo>
                    <a:cubicBezTo>
                      <a:pt x="9480" y="486"/>
                      <a:pt x="6353" y="0"/>
                      <a:pt x="39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22"/>
              <p:cNvSpPr/>
              <p:nvPr/>
            </p:nvSpPr>
            <p:spPr>
              <a:xfrm>
                <a:off x="4680225" y="3106300"/>
                <a:ext cx="231025" cy="433375"/>
              </a:xfrm>
              <a:custGeom>
                <a:rect b="b" l="l" r="r" t="t"/>
                <a:pathLst>
                  <a:path extrusionOk="0" h="17335" w="9241">
                    <a:moveTo>
                      <a:pt x="0" y="1"/>
                    </a:moveTo>
                    <a:cubicBezTo>
                      <a:pt x="0" y="1"/>
                      <a:pt x="152" y="4895"/>
                      <a:pt x="639" y="9727"/>
                    </a:cubicBezTo>
                    <a:cubicBezTo>
                      <a:pt x="1140" y="14419"/>
                      <a:pt x="3017" y="17334"/>
                      <a:pt x="4989" y="17334"/>
                    </a:cubicBezTo>
                    <a:cubicBezTo>
                      <a:pt x="5048" y="17334"/>
                      <a:pt x="5108" y="17332"/>
                      <a:pt x="5168" y="17326"/>
                    </a:cubicBezTo>
                    <a:cubicBezTo>
                      <a:pt x="7234" y="17144"/>
                      <a:pt x="9241" y="14439"/>
                      <a:pt x="8055" y="8967"/>
                    </a:cubicBezTo>
                    <a:cubicBezTo>
                      <a:pt x="6809" y="3041"/>
                      <a:pt x="1" y="1"/>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22"/>
              <p:cNvSpPr/>
              <p:nvPr/>
            </p:nvSpPr>
            <p:spPr>
              <a:xfrm>
                <a:off x="4464400" y="3322975"/>
                <a:ext cx="408850" cy="283575"/>
              </a:xfrm>
              <a:custGeom>
                <a:rect b="b" l="l" r="r" t="t"/>
                <a:pathLst>
                  <a:path extrusionOk="0" h="11343" w="16354">
                    <a:moveTo>
                      <a:pt x="4105" y="0"/>
                    </a:moveTo>
                    <a:cubicBezTo>
                      <a:pt x="1758" y="0"/>
                      <a:pt x="1" y="452"/>
                      <a:pt x="1" y="452"/>
                    </a:cubicBezTo>
                    <a:cubicBezTo>
                      <a:pt x="1" y="452"/>
                      <a:pt x="3192" y="4191"/>
                      <a:pt x="6627" y="7626"/>
                    </a:cubicBezTo>
                    <a:cubicBezTo>
                      <a:pt x="9029" y="10093"/>
                      <a:pt x="11462" y="11342"/>
                      <a:pt x="13191" y="11342"/>
                    </a:cubicBezTo>
                    <a:cubicBezTo>
                      <a:pt x="13890" y="11342"/>
                      <a:pt x="14474" y="11138"/>
                      <a:pt x="14895" y="10726"/>
                    </a:cubicBezTo>
                    <a:cubicBezTo>
                      <a:pt x="16354" y="9267"/>
                      <a:pt x="16232" y="5924"/>
                      <a:pt x="11916" y="2398"/>
                    </a:cubicBezTo>
                    <a:cubicBezTo>
                      <a:pt x="9532" y="475"/>
                      <a:pt x="6509" y="0"/>
                      <a:pt x="41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22"/>
              <p:cNvSpPr/>
              <p:nvPr/>
            </p:nvSpPr>
            <p:spPr>
              <a:xfrm>
                <a:off x="4770850" y="3025750"/>
                <a:ext cx="200425" cy="446150"/>
              </a:xfrm>
              <a:custGeom>
                <a:rect b="b" l="l" r="r" t="t"/>
                <a:pathLst>
                  <a:path extrusionOk="0" h="17846" w="8017">
                    <a:moveTo>
                      <a:pt x="7196" y="1"/>
                    </a:moveTo>
                    <a:cubicBezTo>
                      <a:pt x="7196" y="1"/>
                      <a:pt x="874" y="3922"/>
                      <a:pt x="418" y="9940"/>
                    </a:cubicBezTo>
                    <a:cubicBezTo>
                      <a:pt x="0" y="15431"/>
                      <a:pt x="2248" y="17845"/>
                      <a:pt x="4286" y="17845"/>
                    </a:cubicBezTo>
                    <a:cubicBezTo>
                      <a:pt x="4324" y="17845"/>
                      <a:pt x="4362" y="17845"/>
                      <a:pt x="4400" y="17843"/>
                    </a:cubicBezTo>
                    <a:cubicBezTo>
                      <a:pt x="6436" y="17782"/>
                      <a:pt x="8017" y="14560"/>
                      <a:pt x="7865" y="9727"/>
                    </a:cubicBezTo>
                    <a:cubicBezTo>
                      <a:pt x="7713" y="4864"/>
                      <a:pt x="7196" y="1"/>
                      <a:pt x="71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22"/>
              <p:cNvSpPr/>
              <p:nvPr/>
            </p:nvSpPr>
            <p:spPr>
              <a:xfrm>
                <a:off x="5238750" y="2882150"/>
                <a:ext cx="330575" cy="377550"/>
              </a:xfrm>
              <a:custGeom>
                <a:rect b="b" l="l" r="r" t="t"/>
                <a:pathLst>
                  <a:path extrusionOk="0" h="15102" w="13223">
                    <a:moveTo>
                      <a:pt x="13222" y="0"/>
                    </a:moveTo>
                    <a:cubicBezTo>
                      <a:pt x="13221" y="0"/>
                      <a:pt x="5805" y="852"/>
                      <a:pt x="2766" y="6079"/>
                    </a:cubicBezTo>
                    <a:cubicBezTo>
                      <a:pt x="0" y="10912"/>
                      <a:pt x="1064" y="14104"/>
                      <a:pt x="2979" y="14924"/>
                    </a:cubicBezTo>
                    <a:cubicBezTo>
                      <a:pt x="3243" y="15044"/>
                      <a:pt x="3524" y="15102"/>
                      <a:pt x="3819" y="15102"/>
                    </a:cubicBezTo>
                    <a:cubicBezTo>
                      <a:pt x="5623" y="15102"/>
                      <a:pt x="7906" y="12904"/>
                      <a:pt x="9605" y="9088"/>
                    </a:cubicBezTo>
                    <a:cubicBezTo>
                      <a:pt x="11550" y="4651"/>
                      <a:pt x="13222" y="0"/>
                      <a:pt x="132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22"/>
              <p:cNvSpPr/>
              <p:nvPr/>
            </p:nvSpPr>
            <p:spPr>
              <a:xfrm>
                <a:off x="5159700" y="2828950"/>
                <a:ext cx="330600" cy="377575"/>
              </a:xfrm>
              <a:custGeom>
                <a:rect b="b" l="l" r="r" t="t"/>
                <a:pathLst>
                  <a:path extrusionOk="0" h="15103" w="13224">
                    <a:moveTo>
                      <a:pt x="1" y="0"/>
                    </a:moveTo>
                    <a:cubicBezTo>
                      <a:pt x="1" y="1"/>
                      <a:pt x="1673" y="4621"/>
                      <a:pt x="3618" y="9089"/>
                    </a:cubicBezTo>
                    <a:cubicBezTo>
                      <a:pt x="5317" y="12904"/>
                      <a:pt x="7600" y="15102"/>
                      <a:pt x="9424" y="15102"/>
                    </a:cubicBezTo>
                    <a:cubicBezTo>
                      <a:pt x="9721" y="15102"/>
                      <a:pt x="10006" y="15044"/>
                      <a:pt x="10275" y="14925"/>
                    </a:cubicBezTo>
                    <a:cubicBezTo>
                      <a:pt x="12159" y="14104"/>
                      <a:pt x="13223" y="10912"/>
                      <a:pt x="10457" y="6079"/>
                    </a:cubicBezTo>
                    <a:cubicBezTo>
                      <a:pt x="7418" y="852"/>
                      <a:pt x="2" y="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22"/>
              <p:cNvSpPr/>
              <p:nvPr/>
            </p:nvSpPr>
            <p:spPr>
              <a:xfrm>
                <a:off x="4696175" y="3006750"/>
                <a:ext cx="1347325" cy="1346550"/>
              </a:xfrm>
              <a:custGeom>
                <a:rect b="b" l="l" r="r" t="t"/>
                <a:pathLst>
                  <a:path extrusionOk="0" h="53862" w="53893">
                    <a:moveTo>
                      <a:pt x="26962" y="1"/>
                    </a:moveTo>
                    <a:cubicBezTo>
                      <a:pt x="12098" y="1"/>
                      <a:pt x="1" y="12038"/>
                      <a:pt x="1" y="26931"/>
                    </a:cubicBezTo>
                    <a:cubicBezTo>
                      <a:pt x="1" y="41795"/>
                      <a:pt x="12068" y="53862"/>
                      <a:pt x="26962" y="53862"/>
                    </a:cubicBezTo>
                    <a:cubicBezTo>
                      <a:pt x="41795" y="53862"/>
                      <a:pt x="53892" y="41825"/>
                      <a:pt x="53892" y="26931"/>
                    </a:cubicBezTo>
                    <a:cubicBezTo>
                      <a:pt x="53892" y="12068"/>
                      <a:pt x="41855" y="1"/>
                      <a:pt x="269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22"/>
              <p:cNvSpPr/>
              <p:nvPr/>
            </p:nvSpPr>
            <p:spPr>
              <a:xfrm>
                <a:off x="4467450" y="3619225"/>
                <a:ext cx="1752325" cy="503825"/>
              </a:xfrm>
              <a:custGeom>
                <a:rect b="b" l="l" r="r" t="t"/>
                <a:pathLst>
                  <a:path extrusionOk="0" h="20153" w="70093">
                    <a:moveTo>
                      <a:pt x="35070" y="1"/>
                    </a:moveTo>
                    <a:cubicBezTo>
                      <a:pt x="23299" y="1"/>
                      <a:pt x="11520" y="1885"/>
                      <a:pt x="1" y="5654"/>
                    </a:cubicBezTo>
                    <a:cubicBezTo>
                      <a:pt x="1642" y="10487"/>
                      <a:pt x="3314" y="15320"/>
                      <a:pt x="4955" y="20153"/>
                    </a:cubicBezTo>
                    <a:cubicBezTo>
                      <a:pt x="14864" y="16916"/>
                      <a:pt x="24955" y="15297"/>
                      <a:pt x="35051" y="15297"/>
                    </a:cubicBezTo>
                    <a:cubicBezTo>
                      <a:pt x="45146" y="15297"/>
                      <a:pt x="55245" y="16916"/>
                      <a:pt x="65169" y="20153"/>
                    </a:cubicBezTo>
                    <a:cubicBezTo>
                      <a:pt x="66841" y="15350"/>
                      <a:pt x="68482" y="10518"/>
                      <a:pt x="70093" y="5654"/>
                    </a:cubicBezTo>
                    <a:cubicBezTo>
                      <a:pt x="58603" y="1885"/>
                      <a:pt x="46840" y="1"/>
                      <a:pt x="35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22"/>
              <p:cNvSpPr/>
              <p:nvPr/>
            </p:nvSpPr>
            <p:spPr>
              <a:xfrm>
                <a:off x="4994050" y="3257525"/>
                <a:ext cx="752325" cy="752300"/>
              </a:xfrm>
              <a:custGeom>
                <a:rect b="b" l="l" r="r" t="t"/>
                <a:pathLst>
                  <a:path extrusionOk="0" h="30092" w="30093">
                    <a:moveTo>
                      <a:pt x="15047" y="0"/>
                    </a:moveTo>
                    <a:cubicBezTo>
                      <a:pt x="6718" y="0"/>
                      <a:pt x="1" y="6718"/>
                      <a:pt x="1" y="15046"/>
                    </a:cubicBezTo>
                    <a:cubicBezTo>
                      <a:pt x="1" y="23375"/>
                      <a:pt x="6718" y="30092"/>
                      <a:pt x="15047" y="30092"/>
                    </a:cubicBezTo>
                    <a:cubicBezTo>
                      <a:pt x="23345" y="30092"/>
                      <a:pt x="30092" y="23375"/>
                      <a:pt x="30092" y="15046"/>
                    </a:cubicBezTo>
                    <a:cubicBezTo>
                      <a:pt x="30092" y="6718"/>
                      <a:pt x="23345" y="0"/>
                      <a:pt x="150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22"/>
              <p:cNvSpPr/>
              <p:nvPr/>
            </p:nvSpPr>
            <p:spPr>
              <a:xfrm>
                <a:off x="4530525" y="3368475"/>
                <a:ext cx="1622400" cy="473425"/>
              </a:xfrm>
              <a:custGeom>
                <a:rect b="b" l="l" r="r" t="t"/>
                <a:pathLst>
                  <a:path extrusionOk="0" h="18937" w="64896">
                    <a:moveTo>
                      <a:pt x="0" y="0"/>
                    </a:moveTo>
                    <a:lnTo>
                      <a:pt x="0" y="18937"/>
                    </a:lnTo>
                    <a:lnTo>
                      <a:pt x="64895" y="18937"/>
                    </a:lnTo>
                    <a:lnTo>
                      <a:pt x="64895" y="0"/>
                    </a:lnTo>
                    <a:cubicBezTo>
                      <a:pt x="59515" y="0"/>
                      <a:pt x="59515" y="4073"/>
                      <a:pt x="54135" y="4073"/>
                    </a:cubicBezTo>
                    <a:cubicBezTo>
                      <a:pt x="48725" y="4073"/>
                      <a:pt x="48725" y="0"/>
                      <a:pt x="43314" y="0"/>
                    </a:cubicBezTo>
                    <a:cubicBezTo>
                      <a:pt x="37904" y="0"/>
                      <a:pt x="37904" y="4073"/>
                      <a:pt x="32463" y="4073"/>
                    </a:cubicBezTo>
                    <a:cubicBezTo>
                      <a:pt x="27083" y="4073"/>
                      <a:pt x="27083" y="0"/>
                      <a:pt x="21642" y="0"/>
                    </a:cubicBezTo>
                    <a:cubicBezTo>
                      <a:pt x="16262" y="0"/>
                      <a:pt x="16262" y="4073"/>
                      <a:pt x="10821" y="4073"/>
                    </a:cubicBezTo>
                    <a:cubicBezTo>
                      <a:pt x="5411" y="4073"/>
                      <a:pt x="5411"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22"/>
              <p:cNvSpPr/>
              <p:nvPr/>
            </p:nvSpPr>
            <p:spPr>
              <a:xfrm>
                <a:off x="4668825" y="3483200"/>
                <a:ext cx="1622400" cy="473450"/>
              </a:xfrm>
              <a:custGeom>
                <a:rect b="b" l="l" r="r" t="t"/>
                <a:pathLst>
                  <a:path extrusionOk="0" h="18938" w="64896">
                    <a:moveTo>
                      <a:pt x="0" y="1"/>
                    </a:moveTo>
                    <a:lnTo>
                      <a:pt x="0" y="18937"/>
                    </a:lnTo>
                    <a:lnTo>
                      <a:pt x="64895" y="18937"/>
                    </a:lnTo>
                    <a:lnTo>
                      <a:pt x="64895" y="1"/>
                    </a:lnTo>
                    <a:cubicBezTo>
                      <a:pt x="59576" y="1"/>
                      <a:pt x="59576" y="4074"/>
                      <a:pt x="54135" y="4074"/>
                    </a:cubicBezTo>
                    <a:cubicBezTo>
                      <a:pt x="48755" y="4074"/>
                      <a:pt x="48755" y="1"/>
                      <a:pt x="43314" y="1"/>
                    </a:cubicBezTo>
                    <a:cubicBezTo>
                      <a:pt x="37934" y="1"/>
                      <a:pt x="37934" y="4074"/>
                      <a:pt x="32493" y="4074"/>
                    </a:cubicBezTo>
                    <a:cubicBezTo>
                      <a:pt x="27083" y="4074"/>
                      <a:pt x="27083" y="1"/>
                      <a:pt x="21673" y="1"/>
                    </a:cubicBezTo>
                    <a:cubicBezTo>
                      <a:pt x="16262" y="1"/>
                      <a:pt x="16262" y="4074"/>
                      <a:pt x="10821" y="4074"/>
                    </a:cubicBezTo>
                    <a:cubicBezTo>
                      <a:pt x="5411" y="4074"/>
                      <a:pt x="544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22"/>
              <p:cNvSpPr/>
              <p:nvPr/>
            </p:nvSpPr>
            <p:spPr>
              <a:xfrm>
                <a:off x="4530525" y="3600225"/>
                <a:ext cx="1622400" cy="473450"/>
              </a:xfrm>
              <a:custGeom>
                <a:rect b="b" l="l" r="r" t="t"/>
                <a:pathLst>
                  <a:path extrusionOk="0" h="18938" w="64896">
                    <a:moveTo>
                      <a:pt x="0" y="1"/>
                    </a:moveTo>
                    <a:lnTo>
                      <a:pt x="0" y="18937"/>
                    </a:lnTo>
                    <a:lnTo>
                      <a:pt x="64895" y="18937"/>
                    </a:lnTo>
                    <a:lnTo>
                      <a:pt x="64895" y="1"/>
                    </a:lnTo>
                    <a:cubicBezTo>
                      <a:pt x="59515" y="1"/>
                      <a:pt x="59515" y="4074"/>
                      <a:pt x="54135" y="4074"/>
                    </a:cubicBezTo>
                    <a:cubicBezTo>
                      <a:pt x="48725" y="4074"/>
                      <a:pt x="48725" y="1"/>
                      <a:pt x="43314" y="1"/>
                    </a:cubicBezTo>
                    <a:cubicBezTo>
                      <a:pt x="37904" y="1"/>
                      <a:pt x="37904" y="4074"/>
                      <a:pt x="32463" y="4074"/>
                    </a:cubicBezTo>
                    <a:cubicBezTo>
                      <a:pt x="27083" y="4074"/>
                      <a:pt x="27083" y="1"/>
                      <a:pt x="21642" y="1"/>
                    </a:cubicBezTo>
                    <a:cubicBezTo>
                      <a:pt x="16262" y="1"/>
                      <a:pt x="16262" y="4074"/>
                      <a:pt x="10821" y="4074"/>
                    </a:cubicBezTo>
                    <a:cubicBezTo>
                      <a:pt x="5411" y="4074"/>
                      <a:pt x="5411" y="1"/>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22"/>
              <p:cNvSpPr/>
              <p:nvPr/>
            </p:nvSpPr>
            <p:spPr>
              <a:xfrm>
                <a:off x="4591325" y="3779750"/>
                <a:ext cx="1506125" cy="432225"/>
              </a:xfrm>
              <a:custGeom>
                <a:rect b="b" l="l" r="r" t="t"/>
                <a:pathLst>
                  <a:path extrusionOk="0" h="17289" w="60245">
                    <a:moveTo>
                      <a:pt x="30122" y="1"/>
                    </a:moveTo>
                    <a:cubicBezTo>
                      <a:pt x="20008" y="1"/>
                      <a:pt x="9894" y="1619"/>
                      <a:pt x="0" y="4856"/>
                    </a:cubicBezTo>
                    <a:cubicBezTo>
                      <a:pt x="1398" y="9021"/>
                      <a:pt x="2827" y="13154"/>
                      <a:pt x="4255" y="17288"/>
                    </a:cubicBezTo>
                    <a:cubicBezTo>
                      <a:pt x="12781" y="14522"/>
                      <a:pt x="21459" y="13139"/>
                      <a:pt x="30134" y="13139"/>
                    </a:cubicBezTo>
                    <a:cubicBezTo>
                      <a:pt x="38808" y="13139"/>
                      <a:pt x="47478" y="14522"/>
                      <a:pt x="55989" y="17288"/>
                    </a:cubicBezTo>
                    <a:cubicBezTo>
                      <a:pt x="57387" y="13124"/>
                      <a:pt x="58816" y="8960"/>
                      <a:pt x="60244" y="4856"/>
                    </a:cubicBezTo>
                    <a:cubicBezTo>
                      <a:pt x="50350" y="1619"/>
                      <a:pt x="40236" y="1"/>
                      <a:pt x="301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22"/>
              <p:cNvSpPr/>
              <p:nvPr/>
            </p:nvSpPr>
            <p:spPr>
              <a:xfrm>
                <a:off x="4790400" y="3915700"/>
                <a:ext cx="143650" cy="175450"/>
              </a:xfrm>
              <a:custGeom>
                <a:rect b="b" l="l" r="r" t="t"/>
                <a:pathLst>
                  <a:path extrusionOk="0" h="7018" w="5746">
                    <a:moveTo>
                      <a:pt x="2893" y="1725"/>
                    </a:moveTo>
                    <a:cubicBezTo>
                      <a:pt x="3320" y="1725"/>
                      <a:pt x="3640" y="1935"/>
                      <a:pt x="3739" y="2306"/>
                    </a:cubicBezTo>
                    <a:cubicBezTo>
                      <a:pt x="3800" y="2732"/>
                      <a:pt x="3496" y="3127"/>
                      <a:pt x="2979" y="3218"/>
                    </a:cubicBezTo>
                    <a:cubicBezTo>
                      <a:pt x="2873" y="3248"/>
                      <a:pt x="2774" y="3264"/>
                      <a:pt x="2679" y="3264"/>
                    </a:cubicBezTo>
                    <a:cubicBezTo>
                      <a:pt x="2584" y="3264"/>
                      <a:pt x="2493" y="3248"/>
                      <a:pt x="2402" y="3218"/>
                    </a:cubicBezTo>
                    <a:lnTo>
                      <a:pt x="2098" y="1972"/>
                    </a:lnTo>
                    <a:cubicBezTo>
                      <a:pt x="2250" y="1850"/>
                      <a:pt x="2402" y="1789"/>
                      <a:pt x="2584" y="1759"/>
                    </a:cubicBezTo>
                    <a:cubicBezTo>
                      <a:pt x="2692" y="1736"/>
                      <a:pt x="2796" y="1725"/>
                      <a:pt x="2893" y="1725"/>
                    </a:cubicBezTo>
                    <a:close/>
                    <a:moveTo>
                      <a:pt x="2776" y="0"/>
                    </a:moveTo>
                    <a:cubicBezTo>
                      <a:pt x="2525" y="0"/>
                      <a:pt x="2267" y="28"/>
                      <a:pt x="2007" y="87"/>
                    </a:cubicBezTo>
                    <a:cubicBezTo>
                      <a:pt x="1368" y="239"/>
                      <a:pt x="609" y="574"/>
                      <a:pt x="1" y="1060"/>
                    </a:cubicBezTo>
                    <a:lnTo>
                      <a:pt x="1612" y="7017"/>
                    </a:lnTo>
                    <a:lnTo>
                      <a:pt x="3314" y="6653"/>
                    </a:lnTo>
                    <a:lnTo>
                      <a:pt x="2888" y="4981"/>
                    </a:lnTo>
                    <a:cubicBezTo>
                      <a:pt x="3040" y="4981"/>
                      <a:pt x="3192" y="4981"/>
                      <a:pt x="3375" y="4950"/>
                    </a:cubicBezTo>
                    <a:cubicBezTo>
                      <a:pt x="4742" y="4647"/>
                      <a:pt x="5745" y="3188"/>
                      <a:pt x="5442" y="1850"/>
                    </a:cubicBezTo>
                    <a:cubicBezTo>
                      <a:pt x="5187" y="754"/>
                      <a:pt x="4077" y="0"/>
                      <a:pt x="27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22"/>
              <p:cNvSpPr/>
              <p:nvPr/>
            </p:nvSpPr>
            <p:spPr>
              <a:xfrm>
                <a:off x="4946950" y="3887475"/>
                <a:ext cx="127675" cy="173275"/>
              </a:xfrm>
              <a:custGeom>
                <a:rect b="b" l="l" r="r" t="t"/>
                <a:pathLst>
                  <a:path extrusionOk="0" h="6931" w="5107">
                    <a:moveTo>
                      <a:pt x="1946" y="0"/>
                    </a:moveTo>
                    <a:lnTo>
                      <a:pt x="0" y="304"/>
                    </a:lnTo>
                    <a:lnTo>
                      <a:pt x="1034" y="6931"/>
                    </a:lnTo>
                    <a:lnTo>
                      <a:pt x="5107" y="6323"/>
                    </a:lnTo>
                    <a:lnTo>
                      <a:pt x="4803" y="4347"/>
                    </a:lnTo>
                    <a:lnTo>
                      <a:pt x="2675" y="4620"/>
                    </a:lnTo>
                    <a:lnTo>
                      <a:pt x="194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22"/>
              <p:cNvSpPr/>
              <p:nvPr/>
            </p:nvSpPr>
            <p:spPr>
              <a:xfrm>
                <a:off x="5097400" y="3869225"/>
                <a:ext cx="174800" cy="170250"/>
              </a:xfrm>
              <a:custGeom>
                <a:rect b="b" l="l" r="r" t="t"/>
                <a:pathLst>
                  <a:path extrusionOk="0" h="6810" w="6992">
                    <a:moveTo>
                      <a:pt x="3405" y="2250"/>
                    </a:moveTo>
                    <a:lnTo>
                      <a:pt x="3861" y="3618"/>
                    </a:lnTo>
                    <a:lnTo>
                      <a:pt x="2949" y="3679"/>
                    </a:lnTo>
                    <a:lnTo>
                      <a:pt x="3405" y="2250"/>
                    </a:lnTo>
                    <a:close/>
                    <a:moveTo>
                      <a:pt x="4408" y="1"/>
                    </a:moveTo>
                    <a:lnTo>
                      <a:pt x="2402" y="153"/>
                    </a:lnTo>
                    <a:lnTo>
                      <a:pt x="1" y="6232"/>
                    </a:lnTo>
                    <a:lnTo>
                      <a:pt x="1976" y="6809"/>
                    </a:lnTo>
                    <a:lnTo>
                      <a:pt x="2584" y="5290"/>
                    </a:lnTo>
                    <a:lnTo>
                      <a:pt x="4317" y="5168"/>
                    </a:lnTo>
                    <a:lnTo>
                      <a:pt x="5077" y="6658"/>
                    </a:lnTo>
                    <a:lnTo>
                      <a:pt x="6992" y="6050"/>
                    </a:lnTo>
                    <a:cubicBezTo>
                      <a:pt x="6201" y="4013"/>
                      <a:pt x="5198" y="2037"/>
                      <a:pt x="44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22"/>
              <p:cNvSpPr/>
              <p:nvPr/>
            </p:nvSpPr>
            <p:spPr>
              <a:xfrm>
                <a:off x="5291175" y="3859325"/>
                <a:ext cx="133750" cy="170275"/>
              </a:xfrm>
              <a:custGeom>
                <a:rect b="b" l="l" r="r" t="t"/>
                <a:pathLst>
                  <a:path extrusionOk="0" h="6811" w="5350">
                    <a:moveTo>
                      <a:pt x="2788" y="1"/>
                    </a:moveTo>
                    <a:cubicBezTo>
                      <a:pt x="1393" y="1"/>
                      <a:pt x="304" y="903"/>
                      <a:pt x="304" y="2129"/>
                    </a:cubicBezTo>
                    <a:cubicBezTo>
                      <a:pt x="304" y="3406"/>
                      <a:pt x="1368" y="4257"/>
                      <a:pt x="2797" y="4257"/>
                    </a:cubicBezTo>
                    <a:cubicBezTo>
                      <a:pt x="3344" y="4257"/>
                      <a:pt x="3618" y="4379"/>
                      <a:pt x="3618" y="4561"/>
                    </a:cubicBezTo>
                    <a:cubicBezTo>
                      <a:pt x="3618" y="4835"/>
                      <a:pt x="3162" y="5017"/>
                      <a:pt x="2645" y="5017"/>
                    </a:cubicBezTo>
                    <a:cubicBezTo>
                      <a:pt x="2128" y="5017"/>
                      <a:pt x="1581" y="4774"/>
                      <a:pt x="1216" y="4348"/>
                    </a:cubicBezTo>
                    <a:lnTo>
                      <a:pt x="0" y="5625"/>
                    </a:lnTo>
                    <a:cubicBezTo>
                      <a:pt x="608" y="6324"/>
                      <a:pt x="1642" y="6810"/>
                      <a:pt x="2584" y="6810"/>
                    </a:cubicBezTo>
                    <a:cubicBezTo>
                      <a:pt x="4043" y="6810"/>
                      <a:pt x="5320" y="5777"/>
                      <a:pt x="5320" y="4531"/>
                    </a:cubicBezTo>
                    <a:cubicBezTo>
                      <a:pt x="5350" y="3406"/>
                      <a:pt x="4377" y="2525"/>
                      <a:pt x="3192" y="2525"/>
                    </a:cubicBezTo>
                    <a:cubicBezTo>
                      <a:pt x="3048" y="2525"/>
                      <a:pt x="2856" y="2541"/>
                      <a:pt x="2670" y="2541"/>
                    </a:cubicBezTo>
                    <a:cubicBezTo>
                      <a:pt x="2345" y="2541"/>
                      <a:pt x="2037" y="2491"/>
                      <a:pt x="2037" y="2221"/>
                    </a:cubicBezTo>
                    <a:cubicBezTo>
                      <a:pt x="2037" y="1977"/>
                      <a:pt x="2341" y="1825"/>
                      <a:pt x="2766" y="1825"/>
                    </a:cubicBezTo>
                    <a:cubicBezTo>
                      <a:pt x="3253" y="1825"/>
                      <a:pt x="3770" y="2038"/>
                      <a:pt x="4317" y="2433"/>
                    </a:cubicBezTo>
                    <a:lnTo>
                      <a:pt x="5350" y="1066"/>
                    </a:lnTo>
                    <a:cubicBezTo>
                      <a:pt x="4681" y="427"/>
                      <a:pt x="3770" y="2"/>
                      <a:pt x="2858" y="2"/>
                    </a:cubicBezTo>
                    <a:cubicBezTo>
                      <a:pt x="2834" y="1"/>
                      <a:pt x="2811" y="1"/>
                      <a:pt x="27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22"/>
              <p:cNvSpPr/>
              <p:nvPr/>
            </p:nvSpPr>
            <p:spPr>
              <a:xfrm>
                <a:off x="5463675" y="3866200"/>
                <a:ext cx="139075" cy="171000"/>
              </a:xfrm>
              <a:custGeom>
                <a:rect b="b" l="l" r="r" t="t"/>
                <a:pathLst>
                  <a:path extrusionOk="0" h="6840" w="5563">
                    <a:moveTo>
                      <a:pt x="61" y="0"/>
                    </a:moveTo>
                    <a:lnTo>
                      <a:pt x="0" y="1915"/>
                    </a:lnTo>
                    <a:lnTo>
                      <a:pt x="1672" y="1976"/>
                    </a:lnTo>
                    <a:lnTo>
                      <a:pt x="1216" y="6839"/>
                    </a:lnTo>
                    <a:lnTo>
                      <a:pt x="3344" y="6839"/>
                    </a:lnTo>
                    <a:lnTo>
                      <a:pt x="3800" y="2098"/>
                    </a:lnTo>
                    <a:lnTo>
                      <a:pt x="5563" y="2158"/>
                    </a:lnTo>
                    <a:lnTo>
                      <a:pt x="5563" y="274"/>
                    </a:lnTo>
                    <a:lnTo>
                      <a:pt x="6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22"/>
              <p:cNvSpPr/>
              <p:nvPr/>
            </p:nvSpPr>
            <p:spPr>
              <a:xfrm>
                <a:off x="5619450" y="3882150"/>
                <a:ext cx="72200" cy="171000"/>
              </a:xfrm>
              <a:custGeom>
                <a:rect b="b" l="l" r="r" t="t"/>
                <a:pathLst>
                  <a:path extrusionOk="0" h="6840" w="2888">
                    <a:moveTo>
                      <a:pt x="1034" y="1"/>
                    </a:moveTo>
                    <a:lnTo>
                      <a:pt x="0" y="6596"/>
                    </a:lnTo>
                    <a:lnTo>
                      <a:pt x="1885" y="6840"/>
                    </a:lnTo>
                    <a:lnTo>
                      <a:pt x="2888" y="274"/>
                    </a:lnTo>
                    <a:lnTo>
                      <a:pt x="103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22"/>
              <p:cNvSpPr/>
              <p:nvPr/>
            </p:nvSpPr>
            <p:spPr>
              <a:xfrm>
                <a:off x="5703025" y="3907100"/>
                <a:ext cx="166450" cy="169050"/>
              </a:xfrm>
              <a:custGeom>
                <a:rect b="b" l="l" r="r" t="t"/>
                <a:pathLst>
                  <a:path extrusionOk="0" h="6762" w="6658">
                    <a:moveTo>
                      <a:pt x="3656" y="1"/>
                    </a:moveTo>
                    <a:cubicBezTo>
                      <a:pt x="2091" y="1"/>
                      <a:pt x="716" y="1110"/>
                      <a:pt x="396" y="2711"/>
                    </a:cubicBezTo>
                    <a:cubicBezTo>
                      <a:pt x="1" y="4535"/>
                      <a:pt x="1156" y="6358"/>
                      <a:pt x="2858" y="6693"/>
                    </a:cubicBezTo>
                    <a:cubicBezTo>
                      <a:pt x="3073" y="6739"/>
                      <a:pt x="3291" y="6762"/>
                      <a:pt x="3507" y="6762"/>
                    </a:cubicBezTo>
                    <a:cubicBezTo>
                      <a:pt x="4698" y="6762"/>
                      <a:pt x="5846" y="6085"/>
                      <a:pt x="6232" y="5082"/>
                    </a:cubicBezTo>
                    <a:lnTo>
                      <a:pt x="4682" y="4139"/>
                    </a:lnTo>
                    <a:cubicBezTo>
                      <a:pt x="4510" y="4460"/>
                      <a:pt x="4098" y="4660"/>
                      <a:pt x="3657" y="4660"/>
                    </a:cubicBezTo>
                    <a:cubicBezTo>
                      <a:pt x="3553" y="4660"/>
                      <a:pt x="3448" y="4649"/>
                      <a:pt x="3344" y="4626"/>
                    </a:cubicBezTo>
                    <a:cubicBezTo>
                      <a:pt x="2676" y="4474"/>
                      <a:pt x="2129" y="3714"/>
                      <a:pt x="2281" y="3045"/>
                    </a:cubicBezTo>
                    <a:cubicBezTo>
                      <a:pt x="2414" y="2433"/>
                      <a:pt x="2990" y="1984"/>
                      <a:pt x="3621" y="1984"/>
                    </a:cubicBezTo>
                    <a:cubicBezTo>
                      <a:pt x="3710" y="1984"/>
                      <a:pt x="3801" y="1993"/>
                      <a:pt x="3892" y="2012"/>
                    </a:cubicBezTo>
                    <a:cubicBezTo>
                      <a:pt x="4439" y="2133"/>
                      <a:pt x="4925" y="2620"/>
                      <a:pt x="4986" y="3167"/>
                    </a:cubicBezTo>
                    <a:lnTo>
                      <a:pt x="6658" y="2954"/>
                    </a:lnTo>
                    <a:cubicBezTo>
                      <a:pt x="6658" y="1495"/>
                      <a:pt x="5746" y="370"/>
                      <a:pt x="4317" y="66"/>
                    </a:cubicBezTo>
                    <a:cubicBezTo>
                      <a:pt x="4095" y="22"/>
                      <a:pt x="3873" y="1"/>
                      <a:pt x="36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22"/>
              <p:cNvSpPr/>
              <p:nvPr/>
            </p:nvSpPr>
            <p:spPr>
              <a:xfrm>
                <a:off x="5180225" y="4164825"/>
                <a:ext cx="70700" cy="96525"/>
              </a:xfrm>
              <a:custGeom>
                <a:rect b="b" l="l" r="r" t="t"/>
                <a:pathLst>
                  <a:path extrusionOk="0" h="3861" w="2828">
                    <a:moveTo>
                      <a:pt x="1" y="1"/>
                    </a:moveTo>
                    <a:lnTo>
                      <a:pt x="1" y="3861"/>
                    </a:lnTo>
                    <a:lnTo>
                      <a:pt x="973" y="3861"/>
                    </a:lnTo>
                    <a:lnTo>
                      <a:pt x="973" y="2432"/>
                    </a:lnTo>
                    <a:lnTo>
                      <a:pt x="2736" y="2432"/>
                    </a:lnTo>
                    <a:lnTo>
                      <a:pt x="2736" y="1673"/>
                    </a:lnTo>
                    <a:lnTo>
                      <a:pt x="973" y="1673"/>
                    </a:lnTo>
                    <a:lnTo>
                      <a:pt x="973" y="761"/>
                    </a:lnTo>
                    <a:lnTo>
                      <a:pt x="2827" y="761"/>
                    </a:lnTo>
                    <a:lnTo>
                      <a:pt x="28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22"/>
              <p:cNvSpPr/>
              <p:nvPr/>
            </p:nvSpPr>
            <p:spPr>
              <a:xfrm>
                <a:off x="5262300" y="4164825"/>
                <a:ext cx="86650" cy="96525"/>
              </a:xfrm>
              <a:custGeom>
                <a:rect b="b" l="l" r="r" t="t"/>
                <a:pathLst>
                  <a:path extrusionOk="0" h="3861" w="3466">
                    <a:moveTo>
                      <a:pt x="1794" y="791"/>
                    </a:moveTo>
                    <a:cubicBezTo>
                      <a:pt x="2037" y="791"/>
                      <a:pt x="2189" y="821"/>
                      <a:pt x="2280" y="943"/>
                    </a:cubicBezTo>
                    <a:cubicBezTo>
                      <a:pt x="2402" y="1034"/>
                      <a:pt x="2493" y="1217"/>
                      <a:pt x="2493" y="1399"/>
                    </a:cubicBezTo>
                    <a:cubicBezTo>
                      <a:pt x="2493" y="1581"/>
                      <a:pt x="2402" y="1733"/>
                      <a:pt x="2280" y="1855"/>
                    </a:cubicBezTo>
                    <a:cubicBezTo>
                      <a:pt x="2189" y="1976"/>
                      <a:pt x="2037" y="2007"/>
                      <a:pt x="1794" y="2007"/>
                    </a:cubicBezTo>
                    <a:lnTo>
                      <a:pt x="1034" y="2007"/>
                    </a:lnTo>
                    <a:lnTo>
                      <a:pt x="1034" y="791"/>
                    </a:lnTo>
                    <a:close/>
                    <a:moveTo>
                      <a:pt x="0" y="1"/>
                    </a:moveTo>
                    <a:lnTo>
                      <a:pt x="0" y="3861"/>
                    </a:lnTo>
                    <a:lnTo>
                      <a:pt x="1003" y="3861"/>
                    </a:lnTo>
                    <a:lnTo>
                      <a:pt x="1003" y="2767"/>
                    </a:lnTo>
                    <a:lnTo>
                      <a:pt x="1794" y="2767"/>
                    </a:lnTo>
                    <a:lnTo>
                      <a:pt x="2371" y="3861"/>
                    </a:lnTo>
                    <a:lnTo>
                      <a:pt x="3466" y="3861"/>
                    </a:lnTo>
                    <a:lnTo>
                      <a:pt x="2675" y="2554"/>
                    </a:lnTo>
                    <a:cubicBezTo>
                      <a:pt x="3131" y="2341"/>
                      <a:pt x="3344" y="1916"/>
                      <a:pt x="3344" y="1308"/>
                    </a:cubicBezTo>
                    <a:cubicBezTo>
                      <a:pt x="3344" y="913"/>
                      <a:pt x="3192" y="548"/>
                      <a:pt x="2949" y="335"/>
                    </a:cubicBezTo>
                    <a:cubicBezTo>
                      <a:pt x="2675" y="92"/>
                      <a:pt x="2250" y="1"/>
                      <a:pt x="17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22"/>
              <p:cNvSpPr/>
              <p:nvPr/>
            </p:nvSpPr>
            <p:spPr>
              <a:xfrm>
                <a:off x="5363375" y="4162550"/>
                <a:ext cx="76750" cy="97300"/>
              </a:xfrm>
              <a:custGeom>
                <a:rect b="b" l="l" r="r" t="t"/>
                <a:pathLst>
                  <a:path extrusionOk="0" h="3892" w="3070">
                    <a:moveTo>
                      <a:pt x="0" y="1"/>
                    </a:moveTo>
                    <a:lnTo>
                      <a:pt x="0" y="3891"/>
                    </a:lnTo>
                    <a:lnTo>
                      <a:pt x="3070" y="3891"/>
                    </a:lnTo>
                    <a:lnTo>
                      <a:pt x="3070" y="3131"/>
                    </a:lnTo>
                    <a:lnTo>
                      <a:pt x="973" y="3131"/>
                    </a:lnTo>
                    <a:lnTo>
                      <a:pt x="973" y="2371"/>
                    </a:lnTo>
                    <a:lnTo>
                      <a:pt x="2857" y="2371"/>
                    </a:lnTo>
                    <a:lnTo>
                      <a:pt x="2857" y="1612"/>
                    </a:lnTo>
                    <a:lnTo>
                      <a:pt x="973" y="1612"/>
                    </a:lnTo>
                    <a:lnTo>
                      <a:pt x="973" y="852"/>
                    </a:lnTo>
                    <a:lnTo>
                      <a:pt x="3040" y="852"/>
                    </a:lnTo>
                    <a:lnTo>
                      <a:pt x="30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22"/>
              <p:cNvSpPr/>
              <p:nvPr/>
            </p:nvSpPr>
            <p:spPr>
              <a:xfrm>
                <a:off x="5456075" y="4162550"/>
                <a:ext cx="77525" cy="97300"/>
              </a:xfrm>
              <a:custGeom>
                <a:rect b="b" l="l" r="r" t="t"/>
                <a:pathLst>
                  <a:path extrusionOk="0" h="3892" w="3101">
                    <a:moveTo>
                      <a:pt x="0" y="1"/>
                    </a:moveTo>
                    <a:lnTo>
                      <a:pt x="0" y="3891"/>
                    </a:lnTo>
                    <a:lnTo>
                      <a:pt x="3101" y="3891"/>
                    </a:lnTo>
                    <a:lnTo>
                      <a:pt x="3101" y="3131"/>
                    </a:lnTo>
                    <a:lnTo>
                      <a:pt x="1003" y="3131"/>
                    </a:lnTo>
                    <a:lnTo>
                      <a:pt x="1003" y="2371"/>
                    </a:lnTo>
                    <a:lnTo>
                      <a:pt x="2858" y="2371"/>
                    </a:lnTo>
                    <a:lnTo>
                      <a:pt x="2858" y="1612"/>
                    </a:lnTo>
                    <a:lnTo>
                      <a:pt x="1003" y="1612"/>
                    </a:lnTo>
                    <a:lnTo>
                      <a:pt x="1003" y="852"/>
                    </a:lnTo>
                    <a:lnTo>
                      <a:pt x="3040" y="852"/>
                    </a:lnTo>
                    <a:lnTo>
                      <a:pt x="30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09" name="Google Shape;5409;p122"/>
          <p:cNvGrpSpPr/>
          <p:nvPr/>
        </p:nvGrpSpPr>
        <p:grpSpPr>
          <a:xfrm>
            <a:off x="1127267" y="2558954"/>
            <a:ext cx="915959" cy="793114"/>
            <a:chOff x="3874491" y="6533747"/>
            <a:chExt cx="2121748" cy="1837188"/>
          </a:xfrm>
        </p:grpSpPr>
        <p:sp>
          <p:nvSpPr>
            <p:cNvPr id="5410" name="Google Shape;5410;p122"/>
            <p:cNvSpPr/>
            <p:nvPr/>
          </p:nvSpPr>
          <p:spPr>
            <a:xfrm>
              <a:off x="3874491" y="6533747"/>
              <a:ext cx="2121748" cy="1837188"/>
            </a:xfrm>
            <a:custGeom>
              <a:rect b="b" l="l" r="r" t="t"/>
              <a:pathLst>
                <a:path extrusionOk="0" h="70845" w="81826">
                  <a:moveTo>
                    <a:pt x="69880" y="23526"/>
                  </a:moveTo>
                  <a:lnTo>
                    <a:pt x="70032" y="23678"/>
                  </a:lnTo>
                  <a:cubicBezTo>
                    <a:pt x="70093" y="23739"/>
                    <a:pt x="70184" y="23800"/>
                    <a:pt x="70275" y="23861"/>
                  </a:cubicBezTo>
                  <a:lnTo>
                    <a:pt x="70488" y="23982"/>
                  </a:lnTo>
                  <a:cubicBezTo>
                    <a:pt x="70518" y="24013"/>
                    <a:pt x="70549" y="24013"/>
                    <a:pt x="70579" y="24013"/>
                  </a:cubicBezTo>
                  <a:cubicBezTo>
                    <a:pt x="70366" y="24438"/>
                    <a:pt x="70184" y="24894"/>
                    <a:pt x="70123" y="25381"/>
                  </a:cubicBezTo>
                  <a:cubicBezTo>
                    <a:pt x="70093" y="25472"/>
                    <a:pt x="70093" y="25532"/>
                    <a:pt x="70093" y="25624"/>
                  </a:cubicBezTo>
                  <a:lnTo>
                    <a:pt x="70093" y="26080"/>
                  </a:lnTo>
                  <a:lnTo>
                    <a:pt x="70093" y="26414"/>
                  </a:lnTo>
                  <a:cubicBezTo>
                    <a:pt x="70093" y="26475"/>
                    <a:pt x="70123" y="26596"/>
                    <a:pt x="70123" y="26688"/>
                  </a:cubicBezTo>
                  <a:cubicBezTo>
                    <a:pt x="69910" y="26718"/>
                    <a:pt x="69728" y="26748"/>
                    <a:pt x="69515" y="26839"/>
                  </a:cubicBezTo>
                  <a:lnTo>
                    <a:pt x="69485" y="26839"/>
                  </a:lnTo>
                  <a:cubicBezTo>
                    <a:pt x="69424" y="26870"/>
                    <a:pt x="69363" y="26870"/>
                    <a:pt x="69303" y="26900"/>
                  </a:cubicBezTo>
                  <a:cubicBezTo>
                    <a:pt x="69363" y="26475"/>
                    <a:pt x="69363" y="26080"/>
                    <a:pt x="69211" y="25654"/>
                  </a:cubicBezTo>
                  <a:cubicBezTo>
                    <a:pt x="69303" y="25502"/>
                    <a:pt x="69363" y="25350"/>
                    <a:pt x="69424" y="25198"/>
                  </a:cubicBezTo>
                  <a:cubicBezTo>
                    <a:pt x="69515" y="24803"/>
                    <a:pt x="69606" y="24438"/>
                    <a:pt x="69728" y="24043"/>
                  </a:cubicBezTo>
                  <a:cubicBezTo>
                    <a:pt x="69758" y="23861"/>
                    <a:pt x="69819" y="23678"/>
                    <a:pt x="69880" y="23526"/>
                  </a:cubicBezTo>
                  <a:close/>
                  <a:moveTo>
                    <a:pt x="19879" y="28724"/>
                  </a:moveTo>
                  <a:cubicBezTo>
                    <a:pt x="20061" y="28846"/>
                    <a:pt x="20244" y="28967"/>
                    <a:pt x="20426" y="29028"/>
                  </a:cubicBezTo>
                  <a:cubicBezTo>
                    <a:pt x="21004" y="29332"/>
                    <a:pt x="21642" y="29575"/>
                    <a:pt x="22311" y="29697"/>
                  </a:cubicBezTo>
                  <a:cubicBezTo>
                    <a:pt x="22341" y="29697"/>
                    <a:pt x="22402" y="29697"/>
                    <a:pt x="22463" y="29757"/>
                  </a:cubicBezTo>
                  <a:cubicBezTo>
                    <a:pt x="20730" y="30092"/>
                    <a:pt x="19150" y="30578"/>
                    <a:pt x="17599" y="31277"/>
                  </a:cubicBezTo>
                  <a:lnTo>
                    <a:pt x="17599" y="30365"/>
                  </a:lnTo>
                  <a:lnTo>
                    <a:pt x="17599" y="30274"/>
                  </a:lnTo>
                  <a:cubicBezTo>
                    <a:pt x="18177" y="30061"/>
                    <a:pt x="19180" y="29727"/>
                    <a:pt x="19879" y="28724"/>
                  </a:cubicBezTo>
                  <a:close/>
                  <a:moveTo>
                    <a:pt x="67965" y="31642"/>
                  </a:moveTo>
                  <a:cubicBezTo>
                    <a:pt x="68117" y="31885"/>
                    <a:pt x="68299" y="32068"/>
                    <a:pt x="68543" y="32250"/>
                  </a:cubicBezTo>
                  <a:cubicBezTo>
                    <a:pt x="68603" y="32341"/>
                    <a:pt x="68695" y="32371"/>
                    <a:pt x="68816" y="32463"/>
                  </a:cubicBezTo>
                  <a:lnTo>
                    <a:pt x="68999" y="32554"/>
                  </a:lnTo>
                  <a:cubicBezTo>
                    <a:pt x="69059" y="32615"/>
                    <a:pt x="69181" y="32675"/>
                    <a:pt x="69272" y="32706"/>
                  </a:cubicBezTo>
                  <a:cubicBezTo>
                    <a:pt x="69485" y="32827"/>
                    <a:pt x="69728" y="32888"/>
                    <a:pt x="69971" y="32949"/>
                  </a:cubicBezTo>
                  <a:cubicBezTo>
                    <a:pt x="68999" y="33283"/>
                    <a:pt x="68056" y="33770"/>
                    <a:pt x="67205" y="34378"/>
                  </a:cubicBezTo>
                  <a:lnTo>
                    <a:pt x="67965" y="31642"/>
                  </a:lnTo>
                  <a:close/>
                  <a:moveTo>
                    <a:pt x="76749" y="39150"/>
                  </a:moveTo>
                  <a:lnTo>
                    <a:pt x="77418" y="39180"/>
                  </a:lnTo>
                  <a:cubicBezTo>
                    <a:pt x="76901" y="39606"/>
                    <a:pt x="76263" y="39849"/>
                    <a:pt x="75564" y="40062"/>
                  </a:cubicBezTo>
                  <a:cubicBezTo>
                    <a:pt x="75929" y="39758"/>
                    <a:pt x="76324" y="39454"/>
                    <a:pt x="76749" y="39150"/>
                  </a:cubicBezTo>
                  <a:close/>
                  <a:moveTo>
                    <a:pt x="41247" y="34074"/>
                  </a:moveTo>
                  <a:lnTo>
                    <a:pt x="42767" y="34378"/>
                  </a:lnTo>
                  <a:lnTo>
                    <a:pt x="42858" y="34378"/>
                  </a:lnTo>
                  <a:cubicBezTo>
                    <a:pt x="42985" y="34409"/>
                    <a:pt x="43113" y="34423"/>
                    <a:pt x="43238" y="34423"/>
                  </a:cubicBezTo>
                  <a:cubicBezTo>
                    <a:pt x="43474" y="34423"/>
                    <a:pt x="43704" y="34376"/>
                    <a:pt x="43922" y="34317"/>
                  </a:cubicBezTo>
                  <a:lnTo>
                    <a:pt x="46840" y="35229"/>
                  </a:lnTo>
                  <a:cubicBezTo>
                    <a:pt x="46962" y="35259"/>
                    <a:pt x="47083" y="35289"/>
                    <a:pt x="47174" y="35289"/>
                  </a:cubicBezTo>
                  <a:cubicBezTo>
                    <a:pt x="47300" y="35315"/>
                    <a:pt x="47423" y="35326"/>
                    <a:pt x="47545" y="35326"/>
                  </a:cubicBezTo>
                  <a:cubicBezTo>
                    <a:pt x="47865" y="35326"/>
                    <a:pt x="48173" y="35248"/>
                    <a:pt x="48481" y="35137"/>
                  </a:cubicBezTo>
                  <a:cubicBezTo>
                    <a:pt x="48816" y="35533"/>
                    <a:pt x="49302" y="35776"/>
                    <a:pt x="49849" y="35867"/>
                  </a:cubicBezTo>
                  <a:cubicBezTo>
                    <a:pt x="49880" y="35867"/>
                    <a:pt x="49971" y="35867"/>
                    <a:pt x="50001" y="35897"/>
                  </a:cubicBezTo>
                  <a:lnTo>
                    <a:pt x="52554" y="36141"/>
                  </a:lnTo>
                  <a:cubicBezTo>
                    <a:pt x="52858" y="36444"/>
                    <a:pt x="53254" y="36657"/>
                    <a:pt x="53679" y="36779"/>
                  </a:cubicBezTo>
                  <a:lnTo>
                    <a:pt x="57175" y="37539"/>
                  </a:lnTo>
                  <a:cubicBezTo>
                    <a:pt x="57205" y="37539"/>
                    <a:pt x="57266" y="37539"/>
                    <a:pt x="57296" y="37569"/>
                  </a:cubicBezTo>
                  <a:cubicBezTo>
                    <a:pt x="57418" y="37594"/>
                    <a:pt x="57541" y="37605"/>
                    <a:pt x="57661" y="37605"/>
                  </a:cubicBezTo>
                  <a:cubicBezTo>
                    <a:pt x="57990" y="37605"/>
                    <a:pt x="58306" y="37520"/>
                    <a:pt x="58573" y="37387"/>
                  </a:cubicBezTo>
                  <a:cubicBezTo>
                    <a:pt x="58938" y="37721"/>
                    <a:pt x="59333" y="37934"/>
                    <a:pt x="59849" y="37995"/>
                  </a:cubicBezTo>
                  <a:lnTo>
                    <a:pt x="59910" y="37995"/>
                  </a:lnTo>
                  <a:lnTo>
                    <a:pt x="63801" y="38481"/>
                  </a:lnTo>
                  <a:cubicBezTo>
                    <a:pt x="63436" y="39454"/>
                    <a:pt x="63801" y="40487"/>
                    <a:pt x="64591" y="41095"/>
                  </a:cubicBezTo>
                  <a:cubicBezTo>
                    <a:pt x="64774" y="41247"/>
                    <a:pt x="65716" y="41916"/>
                    <a:pt x="67296" y="42220"/>
                  </a:cubicBezTo>
                  <a:cubicBezTo>
                    <a:pt x="66628" y="42554"/>
                    <a:pt x="66050" y="42980"/>
                    <a:pt x="65625" y="43435"/>
                  </a:cubicBezTo>
                  <a:cubicBezTo>
                    <a:pt x="64105" y="41764"/>
                    <a:pt x="62068" y="40518"/>
                    <a:pt x="59880" y="40062"/>
                  </a:cubicBezTo>
                  <a:cubicBezTo>
                    <a:pt x="59637" y="40001"/>
                    <a:pt x="59454" y="39970"/>
                    <a:pt x="59242" y="39940"/>
                  </a:cubicBezTo>
                  <a:cubicBezTo>
                    <a:pt x="58512" y="39818"/>
                    <a:pt x="57752" y="39758"/>
                    <a:pt x="57053" y="39697"/>
                  </a:cubicBezTo>
                  <a:cubicBezTo>
                    <a:pt x="56415" y="39666"/>
                    <a:pt x="55807" y="39606"/>
                    <a:pt x="55290" y="39514"/>
                  </a:cubicBezTo>
                  <a:cubicBezTo>
                    <a:pt x="54013" y="39332"/>
                    <a:pt x="53618" y="38998"/>
                    <a:pt x="53375" y="38724"/>
                  </a:cubicBezTo>
                  <a:cubicBezTo>
                    <a:pt x="53010" y="38268"/>
                    <a:pt x="52494" y="37995"/>
                    <a:pt x="51947" y="37873"/>
                  </a:cubicBezTo>
                  <a:cubicBezTo>
                    <a:pt x="51818" y="37855"/>
                    <a:pt x="51689" y="37845"/>
                    <a:pt x="51562" y="37845"/>
                  </a:cubicBezTo>
                  <a:cubicBezTo>
                    <a:pt x="51269" y="37845"/>
                    <a:pt x="50985" y="37898"/>
                    <a:pt x="50731" y="38025"/>
                  </a:cubicBezTo>
                  <a:cubicBezTo>
                    <a:pt x="49758" y="38420"/>
                    <a:pt x="49211" y="39332"/>
                    <a:pt x="49272" y="40366"/>
                  </a:cubicBezTo>
                  <a:cubicBezTo>
                    <a:pt x="49697" y="46323"/>
                    <a:pt x="53193" y="51855"/>
                    <a:pt x="58360" y="54864"/>
                  </a:cubicBezTo>
                  <a:cubicBezTo>
                    <a:pt x="59333" y="55442"/>
                    <a:pt x="60518" y="56080"/>
                    <a:pt x="61764" y="56354"/>
                  </a:cubicBezTo>
                  <a:cubicBezTo>
                    <a:pt x="61521" y="57448"/>
                    <a:pt x="61004" y="58390"/>
                    <a:pt x="60336" y="59120"/>
                  </a:cubicBezTo>
                  <a:cubicBezTo>
                    <a:pt x="59445" y="60063"/>
                    <a:pt x="58170" y="60622"/>
                    <a:pt x="56978" y="60622"/>
                  </a:cubicBezTo>
                  <a:cubicBezTo>
                    <a:pt x="56788" y="60622"/>
                    <a:pt x="56599" y="60608"/>
                    <a:pt x="56415" y="60579"/>
                  </a:cubicBezTo>
                  <a:cubicBezTo>
                    <a:pt x="56263" y="60518"/>
                    <a:pt x="56080" y="60487"/>
                    <a:pt x="55928" y="60457"/>
                  </a:cubicBezTo>
                  <a:cubicBezTo>
                    <a:pt x="54409" y="59971"/>
                    <a:pt x="53071" y="58329"/>
                    <a:pt x="52342" y="56019"/>
                  </a:cubicBezTo>
                  <a:cubicBezTo>
                    <a:pt x="51947" y="54682"/>
                    <a:pt x="51703" y="53223"/>
                    <a:pt x="51491" y="51703"/>
                  </a:cubicBezTo>
                  <a:cubicBezTo>
                    <a:pt x="51278" y="50578"/>
                    <a:pt x="51126" y="49393"/>
                    <a:pt x="50822" y="48208"/>
                  </a:cubicBezTo>
                  <a:cubicBezTo>
                    <a:pt x="49515" y="42554"/>
                    <a:pt x="45959" y="37539"/>
                    <a:pt x="41247" y="34074"/>
                  </a:cubicBezTo>
                  <a:close/>
                  <a:moveTo>
                    <a:pt x="21772" y="0"/>
                  </a:moveTo>
                  <a:cubicBezTo>
                    <a:pt x="21436" y="0"/>
                    <a:pt x="21105" y="41"/>
                    <a:pt x="20761" y="122"/>
                  </a:cubicBezTo>
                  <a:cubicBezTo>
                    <a:pt x="20274" y="213"/>
                    <a:pt x="19788" y="426"/>
                    <a:pt x="19362" y="760"/>
                  </a:cubicBezTo>
                  <a:cubicBezTo>
                    <a:pt x="18937" y="1064"/>
                    <a:pt x="18602" y="1429"/>
                    <a:pt x="18329" y="1885"/>
                  </a:cubicBezTo>
                  <a:cubicBezTo>
                    <a:pt x="18025" y="2341"/>
                    <a:pt x="17843" y="2888"/>
                    <a:pt x="17782" y="3465"/>
                  </a:cubicBezTo>
                  <a:lnTo>
                    <a:pt x="17782" y="3678"/>
                  </a:lnTo>
                  <a:lnTo>
                    <a:pt x="17782" y="4104"/>
                  </a:lnTo>
                  <a:lnTo>
                    <a:pt x="17174" y="4104"/>
                  </a:lnTo>
                  <a:cubicBezTo>
                    <a:pt x="16931" y="4134"/>
                    <a:pt x="16718" y="4195"/>
                    <a:pt x="16475" y="4256"/>
                  </a:cubicBezTo>
                  <a:lnTo>
                    <a:pt x="16444" y="4256"/>
                  </a:lnTo>
                  <a:cubicBezTo>
                    <a:pt x="16171" y="4347"/>
                    <a:pt x="15958" y="4499"/>
                    <a:pt x="15684" y="4620"/>
                  </a:cubicBezTo>
                  <a:cubicBezTo>
                    <a:pt x="15411" y="4833"/>
                    <a:pt x="15198" y="5015"/>
                    <a:pt x="15046" y="5289"/>
                  </a:cubicBezTo>
                  <a:lnTo>
                    <a:pt x="15016" y="5350"/>
                  </a:lnTo>
                  <a:cubicBezTo>
                    <a:pt x="14925" y="5471"/>
                    <a:pt x="14864" y="5623"/>
                    <a:pt x="14773" y="5715"/>
                  </a:cubicBezTo>
                  <a:lnTo>
                    <a:pt x="14742" y="5745"/>
                  </a:lnTo>
                  <a:lnTo>
                    <a:pt x="14712" y="5806"/>
                  </a:lnTo>
                  <a:cubicBezTo>
                    <a:pt x="14651" y="5897"/>
                    <a:pt x="14621" y="5958"/>
                    <a:pt x="14590" y="6019"/>
                  </a:cubicBezTo>
                  <a:cubicBezTo>
                    <a:pt x="14560" y="6079"/>
                    <a:pt x="14560" y="6110"/>
                    <a:pt x="14499" y="6201"/>
                  </a:cubicBezTo>
                  <a:lnTo>
                    <a:pt x="14469" y="6262"/>
                  </a:lnTo>
                  <a:cubicBezTo>
                    <a:pt x="14438" y="6353"/>
                    <a:pt x="14408" y="6474"/>
                    <a:pt x="14408" y="6566"/>
                  </a:cubicBezTo>
                  <a:cubicBezTo>
                    <a:pt x="14408" y="6657"/>
                    <a:pt x="14347" y="6718"/>
                    <a:pt x="14347" y="6809"/>
                  </a:cubicBezTo>
                  <a:cubicBezTo>
                    <a:pt x="14317" y="7022"/>
                    <a:pt x="14317" y="7265"/>
                    <a:pt x="14317" y="7447"/>
                  </a:cubicBezTo>
                  <a:cubicBezTo>
                    <a:pt x="14317" y="7781"/>
                    <a:pt x="14438" y="8146"/>
                    <a:pt x="14560" y="8481"/>
                  </a:cubicBezTo>
                  <a:cubicBezTo>
                    <a:pt x="14621" y="8663"/>
                    <a:pt x="14742" y="8815"/>
                    <a:pt x="14803" y="8997"/>
                  </a:cubicBezTo>
                  <a:cubicBezTo>
                    <a:pt x="11976" y="9119"/>
                    <a:pt x="9180" y="10335"/>
                    <a:pt x="7204" y="12341"/>
                  </a:cubicBezTo>
                  <a:lnTo>
                    <a:pt x="5137" y="12310"/>
                  </a:lnTo>
                  <a:cubicBezTo>
                    <a:pt x="4377" y="12310"/>
                    <a:pt x="3648" y="12645"/>
                    <a:pt x="3192" y="13313"/>
                  </a:cubicBezTo>
                  <a:cubicBezTo>
                    <a:pt x="2736" y="13952"/>
                    <a:pt x="2645" y="14742"/>
                    <a:pt x="2918" y="15472"/>
                  </a:cubicBezTo>
                  <a:lnTo>
                    <a:pt x="4681" y="20092"/>
                  </a:lnTo>
                  <a:cubicBezTo>
                    <a:pt x="4924" y="20852"/>
                    <a:pt x="5624" y="21399"/>
                    <a:pt x="6383" y="21551"/>
                  </a:cubicBezTo>
                  <a:lnTo>
                    <a:pt x="6444" y="21551"/>
                  </a:lnTo>
                  <a:cubicBezTo>
                    <a:pt x="6563" y="21570"/>
                    <a:pt x="6682" y="21579"/>
                    <a:pt x="6801" y="21579"/>
                  </a:cubicBezTo>
                  <a:cubicBezTo>
                    <a:pt x="7437" y="21579"/>
                    <a:pt x="8050" y="21308"/>
                    <a:pt x="8511" y="20821"/>
                  </a:cubicBezTo>
                  <a:lnTo>
                    <a:pt x="10001" y="19241"/>
                  </a:lnTo>
                  <a:cubicBezTo>
                    <a:pt x="14742" y="18724"/>
                    <a:pt x="17295" y="16839"/>
                    <a:pt x="18602" y="15076"/>
                  </a:cubicBezTo>
                  <a:cubicBezTo>
                    <a:pt x="18724" y="15228"/>
                    <a:pt x="18876" y="15380"/>
                    <a:pt x="19058" y="15532"/>
                  </a:cubicBezTo>
                  <a:cubicBezTo>
                    <a:pt x="19271" y="15654"/>
                    <a:pt x="19454" y="15806"/>
                    <a:pt x="19666" y="15958"/>
                  </a:cubicBezTo>
                  <a:lnTo>
                    <a:pt x="20031" y="16201"/>
                  </a:lnTo>
                  <a:cubicBezTo>
                    <a:pt x="19879" y="16262"/>
                    <a:pt x="19666" y="16383"/>
                    <a:pt x="19514" y="16505"/>
                  </a:cubicBezTo>
                  <a:cubicBezTo>
                    <a:pt x="18998" y="16839"/>
                    <a:pt x="18542" y="17265"/>
                    <a:pt x="18116" y="17721"/>
                  </a:cubicBezTo>
                  <a:cubicBezTo>
                    <a:pt x="17691" y="18177"/>
                    <a:pt x="17356" y="18693"/>
                    <a:pt x="17052" y="19271"/>
                  </a:cubicBezTo>
                  <a:cubicBezTo>
                    <a:pt x="16748" y="19849"/>
                    <a:pt x="16566" y="20456"/>
                    <a:pt x="16414" y="21064"/>
                  </a:cubicBezTo>
                  <a:cubicBezTo>
                    <a:pt x="16262" y="21703"/>
                    <a:pt x="16232" y="22341"/>
                    <a:pt x="16262" y="22979"/>
                  </a:cubicBezTo>
                  <a:lnTo>
                    <a:pt x="16262" y="23131"/>
                  </a:lnTo>
                  <a:cubicBezTo>
                    <a:pt x="15563" y="23192"/>
                    <a:pt x="14894" y="23405"/>
                    <a:pt x="14286" y="23830"/>
                  </a:cubicBezTo>
                  <a:cubicBezTo>
                    <a:pt x="14469" y="23192"/>
                    <a:pt x="14560" y="22311"/>
                    <a:pt x="14134" y="21399"/>
                  </a:cubicBezTo>
                  <a:cubicBezTo>
                    <a:pt x="13678" y="20487"/>
                    <a:pt x="12797" y="19849"/>
                    <a:pt x="11733" y="19636"/>
                  </a:cubicBezTo>
                  <a:cubicBezTo>
                    <a:pt x="11459" y="19605"/>
                    <a:pt x="11247" y="19605"/>
                    <a:pt x="10973" y="19605"/>
                  </a:cubicBezTo>
                  <a:cubicBezTo>
                    <a:pt x="10031" y="19697"/>
                    <a:pt x="9119" y="20183"/>
                    <a:pt x="8481" y="20943"/>
                  </a:cubicBezTo>
                  <a:cubicBezTo>
                    <a:pt x="7903" y="21672"/>
                    <a:pt x="7569" y="22523"/>
                    <a:pt x="7569" y="23435"/>
                  </a:cubicBezTo>
                  <a:cubicBezTo>
                    <a:pt x="7569" y="23800"/>
                    <a:pt x="7599" y="24104"/>
                    <a:pt x="7660" y="24408"/>
                  </a:cubicBezTo>
                  <a:cubicBezTo>
                    <a:pt x="7356" y="24317"/>
                    <a:pt x="7022" y="24256"/>
                    <a:pt x="6718" y="24165"/>
                  </a:cubicBezTo>
                  <a:cubicBezTo>
                    <a:pt x="6657" y="24165"/>
                    <a:pt x="6535" y="24134"/>
                    <a:pt x="6444" y="24134"/>
                  </a:cubicBezTo>
                  <a:cubicBezTo>
                    <a:pt x="6169" y="24102"/>
                    <a:pt x="5896" y="24086"/>
                    <a:pt x="5626" y="24086"/>
                  </a:cubicBezTo>
                  <a:cubicBezTo>
                    <a:pt x="4376" y="24086"/>
                    <a:pt x="3200" y="24432"/>
                    <a:pt x="2250" y="25107"/>
                  </a:cubicBezTo>
                  <a:cubicBezTo>
                    <a:pt x="1550" y="25624"/>
                    <a:pt x="1064" y="26171"/>
                    <a:pt x="760" y="26870"/>
                  </a:cubicBezTo>
                  <a:cubicBezTo>
                    <a:pt x="0" y="28542"/>
                    <a:pt x="578" y="30639"/>
                    <a:pt x="2128" y="31794"/>
                  </a:cubicBezTo>
                  <a:cubicBezTo>
                    <a:pt x="2858" y="32371"/>
                    <a:pt x="3709" y="32767"/>
                    <a:pt x="4742" y="32919"/>
                  </a:cubicBezTo>
                  <a:cubicBezTo>
                    <a:pt x="5076" y="32949"/>
                    <a:pt x="5472" y="32979"/>
                    <a:pt x="5806" y="33010"/>
                  </a:cubicBezTo>
                  <a:cubicBezTo>
                    <a:pt x="6262" y="33010"/>
                    <a:pt x="6657" y="33010"/>
                    <a:pt x="7052" y="32979"/>
                  </a:cubicBezTo>
                  <a:cubicBezTo>
                    <a:pt x="7336" y="32979"/>
                    <a:pt x="7606" y="32966"/>
                    <a:pt x="7854" y="32966"/>
                  </a:cubicBezTo>
                  <a:cubicBezTo>
                    <a:pt x="7977" y="32966"/>
                    <a:pt x="8096" y="32969"/>
                    <a:pt x="8207" y="32979"/>
                  </a:cubicBezTo>
                  <a:cubicBezTo>
                    <a:pt x="8359" y="32979"/>
                    <a:pt x="8481" y="33010"/>
                    <a:pt x="8633" y="33010"/>
                  </a:cubicBezTo>
                  <a:cubicBezTo>
                    <a:pt x="9545" y="33162"/>
                    <a:pt x="10608" y="33678"/>
                    <a:pt x="10852" y="34378"/>
                  </a:cubicBezTo>
                  <a:cubicBezTo>
                    <a:pt x="10943" y="34621"/>
                    <a:pt x="11064" y="34803"/>
                    <a:pt x="11216" y="34986"/>
                  </a:cubicBezTo>
                  <a:cubicBezTo>
                    <a:pt x="7447" y="38147"/>
                    <a:pt x="4560" y="42341"/>
                    <a:pt x="3222" y="47113"/>
                  </a:cubicBezTo>
                  <a:cubicBezTo>
                    <a:pt x="2645" y="49119"/>
                    <a:pt x="2493" y="50882"/>
                    <a:pt x="2706" y="52463"/>
                  </a:cubicBezTo>
                  <a:cubicBezTo>
                    <a:pt x="2736" y="52828"/>
                    <a:pt x="2766" y="53162"/>
                    <a:pt x="2858" y="53466"/>
                  </a:cubicBezTo>
                  <a:cubicBezTo>
                    <a:pt x="3465" y="56262"/>
                    <a:pt x="5320" y="58816"/>
                    <a:pt x="8481" y="61247"/>
                  </a:cubicBezTo>
                  <a:cubicBezTo>
                    <a:pt x="8693" y="61399"/>
                    <a:pt x="8876" y="61551"/>
                    <a:pt x="9119" y="61734"/>
                  </a:cubicBezTo>
                  <a:cubicBezTo>
                    <a:pt x="9149" y="61794"/>
                    <a:pt x="9393" y="61946"/>
                    <a:pt x="9393" y="61946"/>
                  </a:cubicBezTo>
                  <a:cubicBezTo>
                    <a:pt x="9453" y="62007"/>
                    <a:pt x="9575" y="62038"/>
                    <a:pt x="9697" y="62129"/>
                  </a:cubicBezTo>
                  <a:cubicBezTo>
                    <a:pt x="9697" y="62129"/>
                    <a:pt x="9727" y="62129"/>
                    <a:pt x="9727" y="62159"/>
                  </a:cubicBezTo>
                  <a:cubicBezTo>
                    <a:pt x="9849" y="62250"/>
                    <a:pt x="10001" y="62342"/>
                    <a:pt x="10152" y="62433"/>
                  </a:cubicBezTo>
                  <a:cubicBezTo>
                    <a:pt x="10152" y="62433"/>
                    <a:pt x="10335" y="62554"/>
                    <a:pt x="10396" y="62585"/>
                  </a:cubicBezTo>
                  <a:cubicBezTo>
                    <a:pt x="10760" y="62797"/>
                    <a:pt x="11095" y="63010"/>
                    <a:pt x="11459" y="63223"/>
                  </a:cubicBezTo>
                  <a:lnTo>
                    <a:pt x="11703" y="63375"/>
                  </a:lnTo>
                  <a:cubicBezTo>
                    <a:pt x="11763" y="63405"/>
                    <a:pt x="11885" y="63497"/>
                    <a:pt x="11976" y="63527"/>
                  </a:cubicBezTo>
                  <a:lnTo>
                    <a:pt x="12067" y="63557"/>
                  </a:lnTo>
                  <a:cubicBezTo>
                    <a:pt x="12189" y="63618"/>
                    <a:pt x="12280" y="63679"/>
                    <a:pt x="12371" y="63709"/>
                  </a:cubicBezTo>
                  <a:cubicBezTo>
                    <a:pt x="12463" y="63770"/>
                    <a:pt x="12584" y="63801"/>
                    <a:pt x="12645" y="63861"/>
                  </a:cubicBezTo>
                  <a:lnTo>
                    <a:pt x="12675" y="63861"/>
                  </a:lnTo>
                  <a:cubicBezTo>
                    <a:pt x="12797" y="63952"/>
                    <a:pt x="12918" y="63983"/>
                    <a:pt x="13040" y="64074"/>
                  </a:cubicBezTo>
                  <a:cubicBezTo>
                    <a:pt x="13131" y="64104"/>
                    <a:pt x="13222" y="64165"/>
                    <a:pt x="13344" y="64226"/>
                  </a:cubicBezTo>
                  <a:cubicBezTo>
                    <a:pt x="13435" y="64287"/>
                    <a:pt x="13557" y="64317"/>
                    <a:pt x="13678" y="64378"/>
                  </a:cubicBezTo>
                  <a:cubicBezTo>
                    <a:pt x="13800" y="64408"/>
                    <a:pt x="13861" y="64439"/>
                    <a:pt x="13982" y="64530"/>
                  </a:cubicBezTo>
                  <a:cubicBezTo>
                    <a:pt x="14104" y="64560"/>
                    <a:pt x="14195" y="64621"/>
                    <a:pt x="14317" y="64682"/>
                  </a:cubicBezTo>
                  <a:cubicBezTo>
                    <a:pt x="14438" y="64712"/>
                    <a:pt x="14560" y="64743"/>
                    <a:pt x="14621" y="64834"/>
                  </a:cubicBezTo>
                  <a:cubicBezTo>
                    <a:pt x="14742" y="64864"/>
                    <a:pt x="14864" y="64895"/>
                    <a:pt x="14925" y="64925"/>
                  </a:cubicBezTo>
                  <a:cubicBezTo>
                    <a:pt x="15046" y="64986"/>
                    <a:pt x="15168" y="65047"/>
                    <a:pt x="15259" y="65077"/>
                  </a:cubicBezTo>
                  <a:lnTo>
                    <a:pt x="15533" y="65199"/>
                  </a:lnTo>
                  <a:cubicBezTo>
                    <a:pt x="15684" y="65229"/>
                    <a:pt x="15806" y="65320"/>
                    <a:pt x="15958" y="65351"/>
                  </a:cubicBezTo>
                  <a:lnTo>
                    <a:pt x="16110" y="65442"/>
                  </a:lnTo>
                  <a:cubicBezTo>
                    <a:pt x="16779" y="65685"/>
                    <a:pt x="17508" y="65928"/>
                    <a:pt x="18238" y="66141"/>
                  </a:cubicBezTo>
                  <a:lnTo>
                    <a:pt x="18299" y="66202"/>
                  </a:lnTo>
                  <a:cubicBezTo>
                    <a:pt x="18663" y="66293"/>
                    <a:pt x="19028" y="66384"/>
                    <a:pt x="19362" y="66506"/>
                  </a:cubicBezTo>
                  <a:lnTo>
                    <a:pt x="19423" y="66506"/>
                  </a:lnTo>
                  <a:cubicBezTo>
                    <a:pt x="19758" y="66567"/>
                    <a:pt x="20122" y="66688"/>
                    <a:pt x="20487" y="66749"/>
                  </a:cubicBezTo>
                  <a:lnTo>
                    <a:pt x="20548" y="66749"/>
                  </a:lnTo>
                  <a:cubicBezTo>
                    <a:pt x="20882" y="66840"/>
                    <a:pt x="21247" y="66901"/>
                    <a:pt x="21612" y="66992"/>
                  </a:cubicBezTo>
                  <a:lnTo>
                    <a:pt x="21764" y="67022"/>
                  </a:lnTo>
                  <a:cubicBezTo>
                    <a:pt x="23527" y="67418"/>
                    <a:pt x="25290" y="67752"/>
                    <a:pt x="26870" y="67965"/>
                  </a:cubicBezTo>
                  <a:lnTo>
                    <a:pt x="28268" y="68208"/>
                  </a:lnTo>
                  <a:lnTo>
                    <a:pt x="29667" y="68421"/>
                  </a:lnTo>
                  <a:cubicBezTo>
                    <a:pt x="29667" y="68421"/>
                    <a:pt x="31733" y="68816"/>
                    <a:pt x="32372" y="68937"/>
                  </a:cubicBezTo>
                  <a:lnTo>
                    <a:pt x="33861" y="69181"/>
                  </a:lnTo>
                  <a:cubicBezTo>
                    <a:pt x="34226" y="69272"/>
                    <a:pt x="34560" y="69302"/>
                    <a:pt x="34955" y="69393"/>
                  </a:cubicBezTo>
                  <a:lnTo>
                    <a:pt x="35381" y="69454"/>
                  </a:lnTo>
                  <a:cubicBezTo>
                    <a:pt x="35776" y="69545"/>
                    <a:pt x="36171" y="69606"/>
                    <a:pt x="36597" y="69636"/>
                  </a:cubicBezTo>
                  <a:lnTo>
                    <a:pt x="36810" y="69697"/>
                  </a:lnTo>
                  <a:lnTo>
                    <a:pt x="36992" y="69728"/>
                  </a:lnTo>
                  <a:cubicBezTo>
                    <a:pt x="37843" y="69849"/>
                    <a:pt x="38633" y="70001"/>
                    <a:pt x="39393" y="70062"/>
                  </a:cubicBezTo>
                  <a:lnTo>
                    <a:pt x="39515" y="70062"/>
                  </a:lnTo>
                  <a:cubicBezTo>
                    <a:pt x="40183" y="70184"/>
                    <a:pt x="40852" y="70244"/>
                    <a:pt x="41490" y="70336"/>
                  </a:cubicBezTo>
                  <a:lnTo>
                    <a:pt x="41521" y="70336"/>
                  </a:lnTo>
                  <a:cubicBezTo>
                    <a:pt x="41794" y="70366"/>
                    <a:pt x="42068" y="70396"/>
                    <a:pt x="42311" y="70396"/>
                  </a:cubicBezTo>
                  <a:lnTo>
                    <a:pt x="42706" y="70457"/>
                  </a:lnTo>
                  <a:cubicBezTo>
                    <a:pt x="43436" y="70518"/>
                    <a:pt x="44135" y="70609"/>
                    <a:pt x="44834" y="70640"/>
                  </a:cubicBezTo>
                  <a:lnTo>
                    <a:pt x="45108" y="70670"/>
                  </a:lnTo>
                  <a:lnTo>
                    <a:pt x="45503" y="70700"/>
                  </a:lnTo>
                  <a:lnTo>
                    <a:pt x="45928" y="70761"/>
                  </a:lnTo>
                  <a:lnTo>
                    <a:pt x="46263" y="70761"/>
                  </a:lnTo>
                  <a:cubicBezTo>
                    <a:pt x="46415" y="70761"/>
                    <a:pt x="46627" y="70761"/>
                    <a:pt x="46779" y="70791"/>
                  </a:cubicBezTo>
                  <a:lnTo>
                    <a:pt x="47022" y="70791"/>
                  </a:lnTo>
                  <a:cubicBezTo>
                    <a:pt x="47235" y="70791"/>
                    <a:pt x="47448" y="70791"/>
                    <a:pt x="47630" y="70822"/>
                  </a:cubicBezTo>
                  <a:lnTo>
                    <a:pt x="47782" y="70822"/>
                  </a:lnTo>
                  <a:cubicBezTo>
                    <a:pt x="48269" y="70837"/>
                    <a:pt x="48740" y="70845"/>
                    <a:pt x="49203" y="70845"/>
                  </a:cubicBezTo>
                  <a:cubicBezTo>
                    <a:pt x="49667" y="70845"/>
                    <a:pt x="50123" y="70837"/>
                    <a:pt x="50579" y="70822"/>
                  </a:cubicBezTo>
                  <a:lnTo>
                    <a:pt x="50640" y="70822"/>
                  </a:lnTo>
                  <a:cubicBezTo>
                    <a:pt x="50913" y="70822"/>
                    <a:pt x="51126" y="70822"/>
                    <a:pt x="51399" y="70791"/>
                  </a:cubicBezTo>
                  <a:lnTo>
                    <a:pt x="51582" y="70791"/>
                  </a:lnTo>
                  <a:cubicBezTo>
                    <a:pt x="51795" y="70791"/>
                    <a:pt x="52007" y="70761"/>
                    <a:pt x="52190" y="70761"/>
                  </a:cubicBezTo>
                  <a:lnTo>
                    <a:pt x="52463" y="70761"/>
                  </a:lnTo>
                  <a:cubicBezTo>
                    <a:pt x="52646" y="70761"/>
                    <a:pt x="52889" y="70700"/>
                    <a:pt x="53071" y="70700"/>
                  </a:cubicBezTo>
                  <a:lnTo>
                    <a:pt x="53284" y="70700"/>
                  </a:lnTo>
                  <a:cubicBezTo>
                    <a:pt x="53558" y="70670"/>
                    <a:pt x="53861" y="70670"/>
                    <a:pt x="54135" y="70640"/>
                  </a:cubicBezTo>
                  <a:cubicBezTo>
                    <a:pt x="54469" y="70609"/>
                    <a:pt x="54773" y="70548"/>
                    <a:pt x="55108" y="70518"/>
                  </a:cubicBezTo>
                  <a:lnTo>
                    <a:pt x="55169" y="70518"/>
                  </a:lnTo>
                  <a:lnTo>
                    <a:pt x="56080" y="70396"/>
                  </a:lnTo>
                  <a:lnTo>
                    <a:pt x="56172" y="70396"/>
                  </a:lnTo>
                  <a:cubicBezTo>
                    <a:pt x="56415" y="70366"/>
                    <a:pt x="56688" y="70336"/>
                    <a:pt x="56901" y="70305"/>
                  </a:cubicBezTo>
                  <a:lnTo>
                    <a:pt x="56992" y="70305"/>
                  </a:lnTo>
                  <a:lnTo>
                    <a:pt x="57357" y="70214"/>
                  </a:lnTo>
                  <a:cubicBezTo>
                    <a:pt x="57448" y="70214"/>
                    <a:pt x="57509" y="70184"/>
                    <a:pt x="57539" y="70184"/>
                  </a:cubicBezTo>
                  <a:lnTo>
                    <a:pt x="58117" y="70062"/>
                  </a:lnTo>
                  <a:cubicBezTo>
                    <a:pt x="58147" y="70062"/>
                    <a:pt x="58269" y="70032"/>
                    <a:pt x="58269" y="70032"/>
                  </a:cubicBezTo>
                  <a:cubicBezTo>
                    <a:pt x="58542" y="69940"/>
                    <a:pt x="58816" y="69910"/>
                    <a:pt x="59120" y="69849"/>
                  </a:cubicBezTo>
                  <a:lnTo>
                    <a:pt x="59272" y="69788"/>
                  </a:lnTo>
                  <a:cubicBezTo>
                    <a:pt x="59545" y="69728"/>
                    <a:pt x="59849" y="69636"/>
                    <a:pt x="60153" y="69576"/>
                  </a:cubicBezTo>
                  <a:lnTo>
                    <a:pt x="60336" y="69484"/>
                  </a:lnTo>
                  <a:cubicBezTo>
                    <a:pt x="60640" y="69424"/>
                    <a:pt x="60944" y="69302"/>
                    <a:pt x="61217" y="69181"/>
                  </a:cubicBezTo>
                  <a:lnTo>
                    <a:pt x="61369" y="69150"/>
                  </a:lnTo>
                  <a:cubicBezTo>
                    <a:pt x="61704" y="69029"/>
                    <a:pt x="62008" y="68937"/>
                    <a:pt x="62281" y="68785"/>
                  </a:cubicBezTo>
                  <a:cubicBezTo>
                    <a:pt x="63345" y="68329"/>
                    <a:pt x="64318" y="67752"/>
                    <a:pt x="65199" y="67144"/>
                  </a:cubicBezTo>
                  <a:cubicBezTo>
                    <a:pt x="68695" y="64591"/>
                    <a:pt x="70853" y="60305"/>
                    <a:pt x="70883" y="55958"/>
                  </a:cubicBezTo>
                  <a:cubicBezTo>
                    <a:pt x="74591" y="55016"/>
                    <a:pt x="78148" y="52433"/>
                    <a:pt x="79789" y="49332"/>
                  </a:cubicBezTo>
                  <a:cubicBezTo>
                    <a:pt x="81613" y="46445"/>
                    <a:pt x="81826" y="43162"/>
                    <a:pt x="81795" y="40366"/>
                  </a:cubicBezTo>
                  <a:cubicBezTo>
                    <a:pt x="81795" y="39545"/>
                    <a:pt x="81370" y="38846"/>
                    <a:pt x="80701" y="38420"/>
                  </a:cubicBezTo>
                  <a:cubicBezTo>
                    <a:pt x="80762" y="38329"/>
                    <a:pt x="80853" y="38268"/>
                    <a:pt x="80883" y="38147"/>
                  </a:cubicBezTo>
                  <a:cubicBezTo>
                    <a:pt x="81339" y="37478"/>
                    <a:pt x="81370" y="36627"/>
                    <a:pt x="81066" y="35897"/>
                  </a:cubicBezTo>
                  <a:lnTo>
                    <a:pt x="79029" y="31399"/>
                  </a:lnTo>
                  <a:cubicBezTo>
                    <a:pt x="78725" y="30700"/>
                    <a:pt x="78056" y="30213"/>
                    <a:pt x="77297" y="30061"/>
                  </a:cubicBezTo>
                  <a:lnTo>
                    <a:pt x="77266" y="30061"/>
                  </a:lnTo>
                  <a:cubicBezTo>
                    <a:pt x="77146" y="30042"/>
                    <a:pt x="77025" y="30033"/>
                    <a:pt x="76905" y="30033"/>
                  </a:cubicBezTo>
                  <a:cubicBezTo>
                    <a:pt x="76271" y="30033"/>
                    <a:pt x="75664" y="30295"/>
                    <a:pt x="75230" y="30730"/>
                  </a:cubicBezTo>
                  <a:lnTo>
                    <a:pt x="73771" y="32250"/>
                  </a:lnTo>
                  <a:cubicBezTo>
                    <a:pt x="73315" y="32250"/>
                    <a:pt x="72889" y="32311"/>
                    <a:pt x="72433" y="32341"/>
                  </a:cubicBezTo>
                  <a:cubicBezTo>
                    <a:pt x="72524" y="32311"/>
                    <a:pt x="72555" y="32250"/>
                    <a:pt x="72616" y="32189"/>
                  </a:cubicBezTo>
                  <a:lnTo>
                    <a:pt x="72768" y="32037"/>
                  </a:lnTo>
                  <a:cubicBezTo>
                    <a:pt x="72828" y="31946"/>
                    <a:pt x="72920" y="31885"/>
                    <a:pt x="72950" y="31794"/>
                  </a:cubicBezTo>
                  <a:cubicBezTo>
                    <a:pt x="73284" y="31399"/>
                    <a:pt x="73528" y="30852"/>
                    <a:pt x="73619" y="30274"/>
                  </a:cubicBezTo>
                  <a:cubicBezTo>
                    <a:pt x="73649" y="30183"/>
                    <a:pt x="73649" y="30031"/>
                    <a:pt x="73649" y="29909"/>
                  </a:cubicBezTo>
                  <a:cubicBezTo>
                    <a:pt x="73750" y="29917"/>
                    <a:pt x="73852" y="29920"/>
                    <a:pt x="73955" y="29920"/>
                  </a:cubicBezTo>
                  <a:cubicBezTo>
                    <a:pt x="74288" y="29920"/>
                    <a:pt x="74631" y="29881"/>
                    <a:pt x="74956" y="29788"/>
                  </a:cubicBezTo>
                  <a:cubicBezTo>
                    <a:pt x="75442" y="29666"/>
                    <a:pt x="75929" y="29484"/>
                    <a:pt x="76354" y="29150"/>
                  </a:cubicBezTo>
                  <a:cubicBezTo>
                    <a:pt x="76780" y="28846"/>
                    <a:pt x="77114" y="28450"/>
                    <a:pt x="77388" y="27995"/>
                  </a:cubicBezTo>
                  <a:cubicBezTo>
                    <a:pt x="77692" y="27539"/>
                    <a:pt x="77874" y="27022"/>
                    <a:pt x="77965" y="26444"/>
                  </a:cubicBezTo>
                  <a:lnTo>
                    <a:pt x="77965" y="26232"/>
                  </a:lnTo>
                  <a:lnTo>
                    <a:pt x="77965" y="25776"/>
                  </a:lnTo>
                  <a:lnTo>
                    <a:pt x="77965" y="25411"/>
                  </a:lnTo>
                  <a:cubicBezTo>
                    <a:pt x="77874" y="24742"/>
                    <a:pt x="77631" y="24104"/>
                    <a:pt x="77236" y="23526"/>
                  </a:cubicBezTo>
                  <a:cubicBezTo>
                    <a:pt x="77175" y="23435"/>
                    <a:pt x="77114" y="23374"/>
                    <a:pt x="77053" y="23283"/>
                  </a:cubicBezTo>
                  <a:lnTo>
                    <a:pt x="76749" y="22979"/>
                  </a:lnTo>
                  <a:cubicBezTo>
                    <a:pt x="76658" y="22918"/>
                    <a:pt x="76597" y="22827"/>
                    <a:pt x="76506" y="22797"/>
                  </a:cubicBezTo>
                  <a:cubicBezTo>
                    <a:pt x="76050" y="22432"/>
                    <a:pt x="75564" y="22189"/>
                    <a:pt x="75047" y="22037"/>
                  </a:cubicBezTo>
                  <a:cubicBezTo>
                    <a:pt x="75078" y="21915"/>
                    <a:pt x="75108" y="21763"/>
                    <a:pt x="75108" y="21672"/>
                  </a:cubicBezTo>
                  <a:cubicBezTo>
                    <a:pt x="75199" y="21125"/>
                    <a:pt x="75138" y="20548"/>
                    <a:pt x="74956" y="20061"/>
                  </a:cubicBezTo>
                  <a:cubicBezTo>
                    <a:pt x="74804" y="19697"/>
                    <a:pt x="74591" y="19301"/>
                    <a:pt x="74287" y="18997"/>
                  </a:cubicBezTo>
                  <a:cubicBezTo>
                    <a:pt x="73983" y="18693"/>
                    <a:pt x="73619" y="18420"/>
                    <a:pt x="73254" y="18268"/>
                  </a:cubicBezTo>
                  <a:cubicBezTo>
                    <a:pt x="72980" y="18177"/>
                    <a:pt x="72768" y="18086"/>
                    <a:pt x="72494" y="18055"/>
                  </a:cubicBezTo>
                  <a:cubicBezTo>
                    <a:pt x="72221" y="18025"/>
                    <a:pt x="71917" y="18025"/>
                    <a:pt x="71613" y="18025"/>
                  </a:cubicBezTo>
                  <a:cubicBezTo>
                    <a:pt x="71552" y="18025"/>
                    <a:pt x="71461" y="18055"/>
                    <a:pt x="71400" y="18055"/>
                  </a:cubicBezTo>
                  <a:cubicBezTo>
                    <a:pt x="71430" y="17903"/>
                    <a:pt x="71461" y="17782"/>
                    <a:pt x="71491" y="17630"/>
                  </a:cubicBezTo>
                  <a:cubicBezTo>
                    <a:pt x="71704" y="17022"/>
                    <a:pt x="71613" y="16353"/>
                    <a:pt x="71278" y="15806"/>
                  </a:cubicBezTo>
                  <a:cubicBezTo>
                    <a:pt x="70944" y="15228"/>
                    <a:pt x="70397" y="14864"/>
                    <a:pt x="69789" y="14742"/>
                  </a:cubicBezTo>
                  <a:lnTo>
                    <a:pt x="64500" y="13557"/>
                  </a:lnTo>
                  <a:cubicBezTo>
                    <a:pt x="64470" y="13557"/>
                    <a:pt x="64439" y="13557"/>
                    <a:pt x="64409" y="13526"/>
                  </a:cubicBezTo>
                  <a:cubicBezTo>
                    <a:pt x="64196" y="13496"/>
                    <a:pt x="64014" y="13496"/>
                    <a:pt x="63862" y="13496"/>
                  </a:cubicBezTo>
                  <a:cubicBezTo>
                    <a:pt x="63831" y="13496"/>
                    <a:pt x="63740" y="13465"/>
                    <a:pt x="63710" y="13465"/>
                  </a:cubicBezTo>
                  <a:lnTo>
                    <a:pt x="61126" y="12797"/>
                  </a:lnTo>
                  <a:cubicBezTo>
                    <a:pt x="61035" y="12797"/>
                    <a:pt x="61004" y="12766"/>
                    <a:pt x="60944" y="12766"/>
                  </a:cubicBezTo>
                  <a:cubicBezTo>
                    <a:pt x="60822" y="12756"/>
                    <a:pt x="60701" y="12749"/>
                    <a:pt x="60581" y="12749"/>
                  </a:cubicBezTo>
                  <a:cubicBezTo>
                    <a:pt x="60343" y="12749"/>
                    <a:pt x="60113" y="12776"/>
                    <a:pt x="59910" y="12858"/>
                  </a:cubicBezTo>
                  <a:lnTo>
                    <a:pt x="57479" y="12189"/>
                  </a:lnTo>
                  <a:cubicBezTo>
                    <a:pt x="57235" y="12037"/>
                    <a:pt x="56992" y="11915"/>
                    <a:pt x="56719" y="11885"/>
                  </a:cubicBezTo>
                  <a:lnTo>
                    <a:pt x="50488" y="10517"/>
                  </a:lnTo>
                  <a:cubicBezTo>
                    <a:pt x="50457" y="10517"/>
                    <a:pt x="50396" y="10517"/>
                    <a:pt x="50366" y="10487"/>
                  </a:cubicBezTo>
                  <a:cubicBezTo>
                    <a:pt x="50255" y="10477"/>
                    <a:pt x="50143" y="10470"/>
                    <a:pt x="50031" y="10470"/>
                  </a:cubicBezTo>
                  <a:cubicBezTo>
                    <a:pt x="49805" y="10470"/>
                    <a:pt x="49576" y="10497"/>
                    <a:pt x="49333" y="10578"/>
                  </a:cubicBezTo>
                  <a:cubicBezTo>
                    <a:pt x="49029" y="10274"/>
                    <a:pt x="48664" y="10031"/>
                    <a:pt x="48208" y="9940"/>
                  </a:cubicBezTo>
                  <a:lnTo>
                    <a:pt x="42919" y="8785"/>
                  </a:lnTo>
                  <a:cubicBezTo>
                    <a:pt x="42889" y="8785"/>
                    <a:pt x="42858" y="8785"/>
                    <a:pt x="42797" y="8724"/>
                  </a:cubicBezTo>
                  <a:cubicBezTo>
                    <a:pt x="42676" y="8709"/>
                    <a:pt x="42547" y="8701"/>
                    <a:pt x="42414" y="8701"/>
                  </a:cubicBezTo>
                  <a:cubicBezTo>
                    <a:pt x="42281" y="8701"/>
                    <a:pt x="42144" y="8709"/>
                    <a:pt x="42007" y="8724"/>
                  </a:cubicBezTo>
                  <a:lnTo>
                    <a:pt x="40062" y="8207"/>
                  </a:lnTo>
                  <a:cubicBezTo>
                    <a:pt x="40001" y="8177"/>
                    <a:pt x="39879" y="8177"/>
                    <a:pt x="39819" y="8116"/>
                  </a:cubicBezTo>
                  <a:cubicBezTo>
                    <a:pt x="39697" y="8106"/>
                    <a:pt x="39579" y="8099"/>
                    <a:pt x="39463" y="8099"/>
                  </a:cubicBezTo>
                  <a:cubicBezTo>
                    <a:pt x="39231" y="8099"/>
                    <a:pt x="39008" y="8126"/>
                    <a:pt x="38785" y="8207"/>
                  </a:cubicBezTo>
                  <a:cubicBezTo>
                    <a:pt x="38481" y="7933"/>
                    <a:pt x="38056" y="7751"/>
                    <a:pt x="37630" y="7660"/>
                  </a:cubicBezTo>
                  <a:lnTo>
                    <a:pt x="37569" y="7660"/>
                  </a:lnTo>
                  <a:lnTo>
                    <a:pt x="34803" y="7326"/>
                  </a:lnTo>
                  <a:cubicBezTo>
                    <a:pt x="34499" y="7052"/>
                    <a:pt x="34104" y="6900"/>
                    <a:pt x="33740" y="6839"/>
                  </a:cubicBezTo>
                  <a:cubicBezTo>
                    <a:pt x="33740" y="6839"/>
                    <a:pt x="30487" y="6322"/>
                    <a:pt x="30487" y="6262"/>
                  </a:cubicBezTo>
                  <a:cubicBezTo>
                    <a:pt x="30381" y="6245"/>
                    <a:pt x="30273" y="6238"/>
                    <a:pt x="30164" y="6238"/>
                  </a:cubicBezTo>
                  <a:cubicBezTo>
                    <a:pt x="29866" y="6238"/>
                    <a:pt x="29561" y="6294"/>
                    <a:pt x="29271" y="6383"/>
                  </a:cubicBezTo>
                  <a:cubicBezTo>
                    <a:pt x="29211" y="6262"/>
                    <a:pt x="29089" y="6201"/>
                    <a:pt x="28967" y="6110"/>
                  </a:cubicBezTo>
                  <a:cubicBezTo>
                    <a:pt x="28724" y="5927"/>
                    <a:pt x="28451" y="5775"/>
                    <a:pt x="28177" y="5623"/>
                  </a:cubicBezTo>
                  <a:cubicBezTo>
                    <a:pt x="27964" y="5502"/>
                    <a:pt x="27691" y="5380"/>
                    <a:pt x="27417" y="5289"/>
                  </a:cubicBezTo>
                  <a:cubicBezTo>
                    <a:pt x="27144" y="5167"/>
                    <a:pt x="26901" y="5107"/>
                    <a:pt x="26627" y="5015"/>
                  </a:cubicBezTo>
                  <a:cubicBezTo>
                    <a:pt x="26414" y="4924"/>
                    <a:pt x="26141" y="4894"/>
                    <a:pt x="25897" y="4833"/>
                  </a:cubicBezTo>
                  <a:cubicBezTo>
                    <a:pt x="25837" y="4833"/>
                    <a:pt x="25745" y="4772"/>
                    <a:pt x="25685" y="4772"/>
                  </a:cubicBezTo>
                  <a:cubicBezTo>
                    <a:pt x="25685" y="4712"/>
                    <a:pt x="25715" y="4620"/>
                    <a:pt x="25715" y="4560"/>
                  </a:cubicBezTo>
                  <a:lnTo>
                    <a:pt x="25715" y="4316"/>
                  </a:lnTo>
                  <a:lnTo>
                    <a:pt x="25715" y="3860"/>
                  </a:lnTo>
                  <a:lnTo>
                    <a:pt x="25715" y="3526"/>
                  </a:lnTo>
                  <a:cubicBezTo>
                    <a:pt x="25624" y="2857"/>
                    <a:pt x="25381" y="2189"/>
                    <a:pt x="24986" y="1642"/>
                  </a:cubicBezTo>
                  <a:cubicBezTo>
                    <a:pt x="24925" y="1550"/>
                    <a:pt x="24864" y="1490"/>
                    <a:pt x="24803" y="1398"/>
                  </a:cubicBezTo>
                  <a:lnTo>
                    <a:pt x="24499" y="1094"/>
                  </a:lnTo>
                  <a:lnTo>
                    <a:pt x="24256" y="882"/>
                  </a:lnTo>
                  <a:cubicBezTo>
                    <a:pt x="23739" y="426"/>
                    <a:pt x="23101" y="152"/>
                    <a:pt x="22402" y="31"/>
                  </a:cubicBezTo>
                  <a:lnTo>
                    <a:pt x="22280" y="31"/>
                  </a:lnTo>
                  <a:cubicBezTo>
                    <a:pt x="22108" y="10"/>
                    <a:pt x="21939" y="0"/>
                    <a:pt x="21772" y="0"/>
                  </a:cubicBezTo>
                  <a:close/>
                </a:path>
              </a:pathLst>
            </a:cu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1" name="Google Shape;5411;p122"/>
            <p:cNvGrpSpPr/>
            <p:nvPr/>
          </p:nvGrpSpPr>
          <p:grpSpPr>
            <a:xfrm>
              <a:off x="3980200" y="6727825"/>
              <a:ext cx="1921025" cy="1559300"/>
              <a:chOff x="3980200" y="6727825"/>
              <a:chExt cx="1921025" cy="1559300"/>
            </a:xfrm>
          </p:grpSpPr>
          <p:sp>
            <p:nvSpPr>
              <p:cNvPr id="5412" name="Google Shape;5412;p122"/>
              <p:cNvSpPr/>
              <p:nvPr/>
            </p:nvSpPr>
            <p:spPr>
              <a:xfrm>
                <a:off x="3980200" y="7229875"/>
                <a:ext cx="262200" cy="179575"/>
              </a:xfrm>
              <a:custGeom>
                <a:rect b="b" l="l" r="r" t="t"/>
                <a:pathLst>
                  <a:path extrusionOk="0" h="7183" w="10488">
                    <a:moveTo>
                      <a:pt x="3062" y="1"/>
                    </a:moveTo>
                    <a:cubicBezTo>
                      <a:pt x="2333" y="1"/>
                      <a:pt x="1602" y="186"/>
                      <a:pt x="1004" y="617"/>
                    </a:cubicBezTo>
                    <a:cubicBezTo>
                      <a:pt x="760" y="800"/>
                      <a:pt x="487" y="1073"/>
                      <a:pt x="335" y="1408"/>
                    </a:cubicBezTo>
                    <a:cubicBezTo>
                      <a:pt x="1" y="2168"/>
                      <a:pt x="365" y="3110"/>
                      <a:pt x="1004" y="3596"/>
                    </a:cubicBezTo>
                    <a:cubicBezTo>
                      <a:pt x="1642" y="4113"/>
                      <a:pt x="2493" y="4265"/>
                      <a:pt x="3314" y="4295"/>
                    </a:cubicBezTo>
                    <a:cubicBezTo>
                      <a:pt x="3952" y="4295"/>
                      <a:pt x="4556" y="4244"/>
                      <a:pt x="5177" y="4244"/>
                    </a:cubicBezTo>
                    <a:cubicBezTo>
                      <a:pt x="5384" y="4244"/>
                      <a:pt x="5593" y="4250"/>
                      <a:pt x="5806" y="4265"/>
                    </a:cubicBezTo>
                    <a:cubicBezTo>
                      <a:pt x="7660" y="4356"/>
                      <a:pt x="9788" y="5329"/>
                      <a:pt x="10487" y="7183"/>
                    </a:cubicBezTo>
                    <a:cubicBezTo>
                      <a:pt x="10487" y="4569"/>
                      <a:pt x="8511" y="2228"/>
                      <a:pt x="6171" y="952"/>
                    </a:cubicBezTo>
                    <a:cubicBezTo>
                      <a:pt x="5381" y="496"/>
                      <a:pt x="4560" y="162"/>
                      <a:pt x="3648" y="40"/>
                    </a:cubicBezTo>
                    <a:cubicBezTo>
                      <a:pt x="3455" y="14"/>
                      <a:pt x="3258" y="1"/>
                      <a:pt x="3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22"/>
              <p:cNvSpPr/>
              <p:nvPr/>
            </p:nvSpPr>
            <p:spPr>
              <a:xfrm>
                <a:off x="4268950" y="7204675"/>
                <a:ext cx="100350" cy="140950"/>
              </a:xfrm>
              <a:custGeom>
                <a:rect b="b" l="l" r="r" t="t"/>
                <a:pathLst>
                  <a:path extrusionOk="0" h="5638" w="4014">
                    <a:moveTo>
                      <a:pt x="2464" y="1"/>
                    </a:moveTo>
                    <a:cubicBezTo>
                      <a:pt x="2089" y="1"/>
                      <a:pt x="1707" y="132"/>
                      <a:pt x="1399" y="349"/>
                    </a:cubicBezTo>
                    <a:cubicBezTo>
                      <a:pt x="913" y="744"/>
                      <a:pt x="548" y="1321"/>
                      <a:pt x="366" y="1929"/>
                    </a:cubicBezTo>
                    <a:cubicBezTo>
                      <a:pt x="62" y="2902"/>
                      <a:pt x="1" y="5060"/>
                      <a:pt x="1004" y="5638"/>
                    </a:cubicBezTo>
                    <a:cubicBezTo>
                      <a:pt x="1065" y="4847"/>
                      <a:pt x="700" y="3844"/>
                      <a:pt x="1429" y="3176"/>
                    </a:cubicBezTo>
                    <a:cubicBezTo>
                      <a:pt x="2068" y="2568"/>
                      <a:pt x="3253" y="2629"/>
                      <a:pt x="3709" y="1838"/>
                    </a:cubicBezTo>
                    <a:cubicBezTo>
                      <a:pt x="4013" y="1261"/>
                      <a:pt x="3740" y="501"/>
                      <a:pt x="3192" y="197"/>
                    </a:cubicBezTo>
                    <a:cubicBezTo>
                      <a:pt x="2971" y="61"/>
                      <a:pt x="2719" y="1"/>
                      <a:pt x="24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22"/>
              <p:cNvSpPr/>
              <p:nvPr/>
            </p:nvSpPr>
            <p:spPr>
              <a:xfrm>
                <a:off x="4164100" y="7117550"/>
                <a:ext cx="60800" cy="127775"/>
              </a:xfrm>
              <a:custGeom>
                <a:rect b="b" l="l" r="r" t="t"/>
                <a:pathLst>
                  <a:path extrusionOk="0" h="5111" w="2432">
                    <a:moveTo>
                      <a:pt x="1380" y="1"/>
                    </a:moveTo>
                    <a:cubicBezTo>
                      <a:pt x="1356" y="1"/>
                      <a:pt x="1332" y="2"/>
                      <a:pt x="1307" y="4"/>
                    </a:cubicBezTo>
                    <a:cubicBezTo>
                      <a:pt x="912" y="4"/>
                      <a:pt x="608" y="247"/>
                      <a:pt x="395" y="490"/>
                    </a:cubicBezTo>
                    <a:cubicBezTo>
                      <a:pt x="152" y="794"/>
                      <a:pt x="0" y="1189"/>
                      <a:pt x="0" y="1554"/>
                    </a:cubicBezTo>
                    <a:cubicBezTo>
                      <a:pt x="0" y="2071"/>
                      <a:pt x="183" y="2557"/>
                      <a:pt x="456" y="3013"/>
                    </a:cubicBezTo>
                    <a:cubicBezTo>
                      <a:pt x="882" y="3743"/>
                      <a:pt x="1459" y="4594"/>
                      <a:pt x="2128" y="5110"/>
                    </a:cubicBezTo>
                    <a:cubicBezTo>
                      <a:pt x="2128" y="4077"/>
                      <a:pt x="1490" y="3226"/>
                      <a:pt x="1824" y="2132"/>
                    </a:cubicBezTo>
                    <a:cubicBezTo>
                      <a:pt x="2006" y="1554"/>
                      <a:pt x="2432" y="1007"/>
                      <a:pt x="2158" y="460"/>
                    </a:cubicBezTo>
                    <a:cubicBezTo>
                      <a:pt x="2017" y="178"/>
                      <a:pt x="1693" y="1"/>
                      <a:pt x="13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22"/>
              <p:cNvSpPr/>
              <p:nvPr/>
            </p:nvSpPr>
            <p:spPr>
              <a:xfrm>
                <a:off x="4037950" y="7356925"/>
                <a:ext cx="1863275" cy="928625"/>
              </a:xfrm>
              <a:custGeom>
                <a:rect b="b" l="l" r="r" t="t"/>
                <a:pathLst>
                  <a:path extrusionOk="0" h="37145" w="74531">
                    <a:moveTo>
                      <a:pt x="22030" y="0"/>
                    </a:moveTo>
                    <a:cubicBezTo>
                      <a:pt x="12407" y="0"/>
                      <a:pt x="3190" y="6962"/>
                      <a:pt x="639" y="16265"/>
                    </a:cubicBezTo>
                    <a:cubicBezTo>
                      <a:pt x="244" y="17724"/>
                      <a:pt x="1" y="19274"/>
                      <a:pt x="183" y="20764"/>
                    </a:cubicBezTo>
                    <a:cubicBezTo>
                      <a:pt x="213" y="21007"/>
                      <a:pt x="244" y="21280"/>
                      <a:pt x="305" y="21524"/>
                    </a:cubicBezTo>
                    <a:cubicBezTo>
                      <a:pt x="912" y="24168"/>
                      <a:pt x="2919" y="26296"/>
                      <a:pt x="5077" y="27968"/>
                    </a:cubicBezTo>
                    <a:cubicBezTo>
                      <a:pt x="11338" y="32800"/>
                      <a:pt x="18572" y="33530"/>
                      <a:pt x="26080" y="34898"/>
                    </a:cubicBezTo>
                    <a:cubicBezTo>
                      <a:pt x="32133" y="36012"/>
                      <a:pt x="38341" y="37145"/>
                      <a:pt x="44534" y="37145"/>
                    </a:cubicBezTo>
                    <a:cubicBezTo>
                      <a:pt x="46115" y="37145"/>
                      <a:pt x="47696" y="37071"/>
                      <a:pt x="49272" y="36904"/>
                    </a:cubicBezTo>
                    <a:cubicBezTo>
                      <a:pt x="51764" y="36630"/>
                      <a:pt x="54348" y="36174"/>
                      <a:pt x="56628" y="35202"/>
                    </a:cubicBezTo>
                    <a:cubicBezTo>
                      <a:pt x="57509" y="34807"/>
                      <a:pt x="58360" y="34351"/>
                      <a:pt x="59120" y="33773"/>
                    </a:cubicBezTo>
                    <a:cubicBezTo>
                      <a:pt x="62555" y="31281"/>
                      <a:pt x="64439" y="26752"/>
                      <a:pt x="63740" y="22527"/>
                    </a:cubicBezTo>
                    <a:cubicBezTo>
                      <a:pt x="67236" y="22344"/>
                      <a:pt x="71400" y="19882"/>
                      <a:pt x="73011" y="16752"/>
                    </a:cubicBezTo>
                    <a:cubicBezTo>
                      <a:pt x="74288" y="14320"/>
                      <a:pt x="74500" y="11493"/>
                      <a:pt x="74531" y="8788"/>
                    </a:cubicBezTo>
                    <a:lnTo>
                      <a:pt x="74531" y="8788"/>
                    </a:lnTo>
                    <a:cubicBezTo>
                      <a:pt x="73193" y="10186"/>
                      <a:pt x="71279" y="10733"/>
                      <a:pt x="69364" y="11068"/>
                    </a:cubicBezTo>
                    <a:cubicBezTo>
                      <a:pt x="67509" y="11402"/>
                      <a:pt x="65534" y="11554"/>
                      <a:pt x="63832" y="12405"/>
                    </a:cubicBezTo>
                    <a:cubicBezTo>
                      <a:pt x="62099" y="13226"/>
                      <a:pt x="60640" y="14989"/>
                      <a:pt x="60822" y="16873"/>
                    </a:cubicBezTo>
                    <a:cubicBezTo>
                      <a:pt x="60032" y="13834"/>
                      <a:pt x="57448" y="11372"/>
                      <a:pt x="54409" y="10733"/>
                    </a:cubicBezTo>
                    <a:cubicBezTo>
                      <a:pt x="51673" y="10156"/>
                      <a:pt x="48330" y="10733"/>
                      <a:pt x="46567" y="8545"/>
                    </a:cubicBezTo>
                    <a:lnTo>
                      <a:pt x="46567" y="8545"/>
                    </a:lnTo>
                    <a:cubicBezTo>
                      <a:pt x="46962" y="13712"/>
                      <a:pt x="50032" y="18666"/>
                      <a:pt x="54500" y="21250"/>
                    </a:cubicBezTo>
                    <a:cubicBezTo>
                      <a:pt x="55586" y="21848"/>
                      <a:pt x="56866" y="22560"/>
                      <a:pt x="58045" y="22560"/>
                    </a:cubicBezTo>
                    <a:cubicBezTo>
                      <a:pt x="58483" y="22560"/>
                      <a:pt x="58907" y="22462"/>
                      <a:pt x="59303" y="22223"/>
                    </a:cubicBezTo>
                    <a:lnTo>
                      <a:pt x="59303" y="22223"/>
                    </a:lnTo>
                    <a:cubicBezTo>
                      <a:pt x="59424" y="24746"/>
                      <a:pt x="58695" y="27299"/>
                      <a:pt x="56993" y="29123"/>
                    </a:cubicBezTo>
                    <a:cubicBezTo>
                      <a:pt x="55679" y="30460"/>
                      <a:pt x="53788" y="31307"/>
                      <a:pt x="51930" y="31307"/>
                    </a:cubicBezTo>
                    <a:cubicBezTo>
                      <a:pt x="51338" y="31307"/>
                      <a:pt x="50749" y="31221"/>
                      <a:pt x="50184" y="31037"/>
                    </a:cubicBezTo>
                    <a:cubicBezTo>
                      <a:pt x="47600" y="30217"/>
                      <a:pt x="45898" y="27664"/>
                      <a:pt x="45077" y="25080"/>
                    </a:cubicBezTo>
                    <a:cubicBezTo>
                      <a:pt x="44257" y="22496"/>
                      <a:pt x="44135" y="19761"/>
                      <a:pt x="43527" y="17116"/>
                    </a:cubicBezTo>
                    <a:cubicBezTo>
                      <a:pt x="41339" y="7602"/>
                      <a:pt x="32159" y="186"/>
                      <a:pt x="22402" y="4"/>
                    </a:cubicBezTo>
                    <a:cubicBezTo>
                      <a:pt x="22278" y="1"/>
                      <a:pt x="22154" y="0"/>
                      <a:pt x="220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22"/>
              <p:cNvSpPr/>
              <p:nvPr/>
            </p:nvSpPr>
            <p:spPr>
              <a:xfrm>
                <a:off x="4046000" y="7717600"/>
                <a:ext cx="217675" cy="160100"/>
              </a:xfrm>
              <a:custGeom>
                <a:rect b="b" l="l" r="r" t="t"/>
                <a:pathLst>
                  <a:path extrusionOk="0" h="6404" w="8707">
                    <a:moveTo>
                      <a:pt x="5296" y="1"/>
                    </a:moveTo>
                    <a:cubicBezTo>
                      <a:pt x="2594" y="1"/>
                      <a:pt x="1" y="3057"/>
                      <a:pt x="2445" y="5455"/>
                    </a:cubicBezTo>
                    <a:cubicBezTo>
                      <a:pt x="3098" y="6090"/>
                      <a:pt x="3991" y="6403"/>
                      <a:pt x="4893" y="6403"/>
                    </a:cubicBezTo>
                    <a:cubicBezTo>
                      <a:pt x="5461" y="6403"/>
                      <a:pt x="6032" y="6279"/>
                      <a:pt x="6548" y="6033"/>
                    </a:cubicBezTo>
                    <a:cubicBezTo>
                      <a:pt x="7430" y="5607"/>
                      <a:pt x="8098" y="4847"/>
                      <a:pt x="8402" y="3936"/>
                    </a:cubicBezTo>
                    <a:cubicBezTo>
                      <a:pt x="8706" y="3024"/>
                      <a:pt x="8524" y="1960"/>
                      <a:pt x="7916" y="1230"/>
                    </a:cubicBezTo>
                    <a:cubicBezTo>
                      <a:pt x="7163" y="361"/>
                      <a:pt x="6223" y="1"/>
                      <a:pt x="5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22"/>
              <p:cNvSpPr/>
              <p:nvPr/>
            </p:nvSpPr>
            <p:spPr>
              <a:xfrm>
                <a:off x="4094300" y="7751400"/>
                <a:ext cx="134400" cy="98975"/>
              </a:xfrm>
              <a:custGeom>
                <a:rect b="b" l="l" r="r" t="t"/>
                <a:pathLst>
                  <a:path extrusionOk="0" h="3959" w="5376">
                    <a:moveTo>
                      <a:pt x="3267" y="1"/>
                    </a:moveTo>
                    <a:cubicBezTo>
                      <a:pt x="1599" y="1"/>
                      <a:pt x="0" y="1881"/>
                      <a:pt x="1516" y="3374"/>
                    </a:cubicBezTo>
                    <a:cubicBezTo>
                      <a:pt x="1903" y="3761"/>
                      <a:pt x="2447" y="3958"/>
                      <a:pt x="2998" y="3958"/>
                    </a:cubicBezTo>
                    <a:cubicBezTo>
                      <a:pt x="3356" y="3958"/>
                      <a:pt x="3716" y="3875"/>
                      <a:pt x="4039" y="3708"/>
                    </a:cubicBezTo>
                    <a:cubicBezTo>
                      <a:pt x="4586" y="3465"/>
                      <a:pt x="5042" y="3009"/>
                      <a:pt x="5194" y="2432"/>
                    </a:cubicBezTo>
                    <a:cubicBezTo>
                      <a:pt x="5376" y="1854"/>
                      <a:pt x="5254" y="1216"/>
                      <a:pt x="4890" y="760"/>
                    </a:cubicBezTo>
                    <a:cubicBezTo>
                      <a:pt x="4423" y="223"/>
                      <a:pt x="3841" y="1"/>
                      <a:pt x="326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22"/>
              <p:cNvSpPr/>
              <p:nvPr/>
            </p:nvSpPr>
            <p:spPr>
              <a:xfrm>
                <a:off x="4370850" y="7773300"/>
                <a:ext cx="218050" cy="160250"/>
              </a:xfrm>
              <a:custGeom>
                <a:rect b="b" l="l" r="r" t="t"/>
                <a:pathLst>
                  <a:path extrusionOk="0" h="6410" w="8722">
                    <a:moveTo>
                      <a:pt x="5270" y="0"/>
                    </a:moveTo>
                    <a:cubicBezTo>
                      <a:pt x="2566" y="0"/>
                      <a:pt x="1" y="3040"/>
                      <a:pt x="2460" y="5477"/>
                    </a:cubicBezTo>
                    <a:cubicBezTo>
                      <a:pt x="3112" y="6091"/>
                      <a:pt x="4004" y="6409"/>
                      <a:pt x="4905" y="6409"/>
                    </a:cubicBezTo>
                    <a:cubicBezTo>
                      <a:pt x="5473" y="6409"/>
                      <a:pt x="6046" y="6283"/>
                      <a:pt x="6563" y="6024"/>
                    </a:cubicBezTo>
                    <a:cubicBezTo>
                      <a:pt x="7414" y="5629"/>
                      <a:pt x="8114" y="4869"/>
                      <a:pt x="8418" y="3957"/>
                    </a:cubicBezTo>
                    <a:cubicBezTo>
                      <a:pt x="8721" y="3045"/>
                      <a:pt x="8539" y="1951"/>
                      <a:pt x="7931" y="1252"/>
                    </a:cubicBezTo>
                    <a:cubicBezTo>
                      <a:pt x="7164" y="366"/>
                      <a:pt x="6208" y="0"/>
                      <a:pt x="5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22"/>
              <p:cNvSpPr/>
              <p:nvPr/>
            </p:nvSpPr>
            <p:spPr>
              <a:xfrm>
                <a:off x="4418250" y="7807325"/>
                <a:ext cx="135700" cy="99275"/>
              </a:xfrm>
              <a:custGeom>
                <a:rect b="b" l="l" r="r" t="t"/>
                <a:pathLst>
                  <a:path extrusionOk="0" h="3971" w="5428">
                    <a:moveTo>
                      <a:pt x="3279" y="0"/>
                    </a:moveTo>
                    <a:cubicBezTo>
                      <a:pt x="1605" y="0"/>
                      <a:pt x="0" y="1895"/>
                      <a:pt x="1537" y="3386"/>
                    </a:cubicBezTo>
                    <a:cubicBezTo>
                      <a:pt x="1924" y="3773"/>
                      <a:pt x="2468" y="3970"/>
                      <a:pt x="3026" y="3970"/>
                    </a:cubicBezTo>
                    <a:cubicBezTo>
                      <a:pt x="3388" y="3970"/>
                      <a:pt x="3755" y="3888"/>
                      <a:pt x="4090" y="3720"/>
                    </a:cubicBezTo>
                    <a:cubicBezTo>
                      <a:pt x="4607" y="3447"/>
                      <a:pt x="5063" y="2991"/>
                      <a:pt x="5215" y="2444"/>
                    </a:cubicBezTo>
                    <a:cubicBezTo>
                      <a:pt x="5427" y="1866"/>
                      <a:pt x="5306" y="1228"/>
                      <a:pt x="4911" y="772"/>
                    </a:cubicBezTo>
                    <a:cubicBezTo>
                      <a:pt x="4443" y="226"/>
                      <a:pt x="3856" y="0"/>
                      <a:pt x="327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22"/>
              <p:cNvSpPr/>
              <p:nvPr/>
            </p:nvSpPr>
            <p:spPr>
              <a:xfrm>
                <a:off x="4041750" y="7875250"/>
                <a:ext cx="1411150" cy="411875"/>
              </a:xfrm>
              <a:custGeom>
                <a:rect b="b" l="l" r="r" t="t"/>
                <a:pathLst>
                  <a:path extrusionOk="0" h="16475" w="56446">
                    <a:moveTo>
                      <a:pt x="1" y="0"/>
                    </a:moveTo>
                    <a:lnTo>
                      <a:pt x="1" y="0"/>
                    </a:lnTo>
                    <a:cubicBezTo>
                      <a:pt x="31" y="274"/>
                      <a:pt x="61" y="547"/>
                      <a:pt x="122" y="760"/>
                    </a:cubicBezTo>
                    <a:cubicBezTo>
                      <a:pt x="730" y="3435"/>
                      <a:pt x="2736" y="5563"/>
                      <a:pt x="4894" y="7235"/>
                    </a:cubicBezTo>
                    <a:cubicBezTo>
                      <a:pt x="5229" y="7538"/>
                      <a:pt x="5593" y="7751"/>
                      <a:pt x="5958" y="8025"/>
                    </a:cubicBezTo>
                    <a:lnTo>
                      <a:pt x="7204" y="8815"/>
                    </a:lnTo>
                    <a:cubicBezTo>
                      <a:pt x="8694" y="9697"/>
                      <a:pt x="10244" y="10426"/>
                      <a:pt x="11825" y="11004"/>
                    </a:cubicBezTo>
                    <a:cubicBezTo>
                      <a:pt x="12159" y="11095"/>
                      <a:pt x="12524" y="11277"/>
                      <a:pt x="12919" y="11368"/>
                    </a:cubicBezTo>
                    <a:cubicBezTo>
                      <a:pt x="14317" y="11855"/>
                      <a:pt x="15776" y="12219"/>
                      <a:pt x="17235" y="12554"/>
                    </a:cubicBezTo>
                    <a:cubicBezTo>
                      <a:pt x="17630" y="12615"/>
                      <a:pt x="17964" y="12706"/>
                      <a:pt x="18299" y="12767"/>
                    </a:cubicBezTo>
                    <a:cubicBezTo>
                      <a:pt x="20092" y="13162"/>
                      <a:pt x="21885" y="13466"/>
                      <a:pt x="23740" y="13770"/>
                    </a:cubicBezTo>
                    <a:cubicBezTo>
                      <a:pt x="24165" y="13830"/>
                      <a:pt x="24530" y="13922"/>
                      <a:pt x="24955" y="13982"/>
                    </a:cubicBezTo>
                    <a:cubicBezTo>
                      <a:pt x="25259" y="14074"/>
                      <a:pt x="25594" y="14104"/>
                      <a:pt x="25898" y="14195"/>
                    </a:cubicBezTo>
                    <a:cubicBezTo>
                      <a:pt x="27995" y="14590"/>
                      <a:pt x="30153" y="14985"/>
                      <a:pt x="32281" y="15320"/>
                    </a:cubicBezTo>
                    <a:cubicBezTo>
                      <a:pt x="32494" y="15320"/>
                      <a:pt x="32706" y="15350"/>
                      <a:pt x="32889" y="15411"/>
                    </a:cubicBezTo>
                    <a:cubicBezTo>
                      <a:pt x="34226" y="15624"/>
                      <a:pt x="35564" y="15806"/>
                      <a:pt x="36901" y="15958"/>
                    </a:cubicBezTo>
                    <a:cubicBezTo>
                      <a:pt x="37266" y="16049"/>
                      <a:pt x="37691" y="16080"/>
                      <a:pt x="38056" y="16110"/>
                    </a:cubicBezTo>
                    <a:cubicBezTo>
                      <a:pt x="40275" y="16353"/>
                      <a:pt x="42433" y="16475"/>
                      <a:pt x="44652" y="16475"/>
                    </a:cubicBezTo>
                    <a:cubicBezTo>
                      <a:pt x="45017" y="16414"/>
                      <a:pt x="45351" y="16414"/>
                      <a:pt x="45746" y="16414"/>
                    </a:cubicBezTo>
                    <a:cubicBezTo>
                      <a:pt x="46840" y="16384"/>
                      <a:pt x="47965" y="16323"/>
                      <a:pt x="49090" y="16201"/>
                    </a:cubicBezTo>
                    <a:cubicBezTo>
                      <a:pt x="50002" y="16080"/>
                      <a:pt x="50883" y="15988"/>
                      <a:pt x="51734" y="15836"/>
                    </a:cubicBezTo>
                    <a:cubicBezTo>
                      <a:pt x="51886" y="15776"/>
                      <a:pt x="52099" y="15745"/>
                      <a:pt x="52281" y="15715"/>
                    </a:cubicBezTo>
                    <a:cubicBezTo>
                      <a:pt x="53710" y="15411"/>
                      <a:pt x="55138" y="15016"/>
                      <a:pt x="56445" y="14469"/>
                    </a:cubicBezTo>
                    <a:cubicBezTo>
                      <a:pt x="55746" y="13922"/>
                      <a:pt x="54926" y="13557"/>
                      <a:pt x="54014" y="13253"/>
                    </a:cubicBezTo>
                    <a:cubicBezTo>
                      <a:pt x="51217" y="12371"/>
                      <a:pt x="47691" y="12675"/>
                      <a:pt x="45777" y="10365"/>
                    </a:cubicBezTo>
                    <a:cubicBezTo>
                      <a:pt x="44956" y="9332"/>
                      <a:pt x="44591" y="7934"/>
                      <a:pt x="43618" y="7022"/>
                    </a:cubicBezTo>
                    <a:cubicBezTo>
                      <a:pt x="42828" y="6292"/>
                      <a:pt x="41764" y="6019"/>
                      <a:pt x="40640" y="5836"/>
                    </a:cubicBezTo>
                    <a:cubicBezTo>
                      <a:pt x="40488" y="5836"/>
                      <a:pt x="40336" y="5806"/>
                      <a:pt x="40153" y="5745"/>
                    </a:cubicBezTo>
                    <a:cubicBezTo>
                      <a:pt x="39333" y="5593"/>
                      <a:pt x="38482" y="5472"/>
                      <a:pt x="37752" y="5137"/>
                    </a:cubicBezTo>
                    <a:lnTo>
                      <a:pt x="37752" y="5137"/>
                    </a:lnTo>
                    <a:cubicBezTo>
                      <a:pt x="38725" y="6171"/>
                      <a:pt x="39241" y="7630"/>
                      <a:pt x="39059" y="8997"/>
                    </a:cubicBezTo>
                    <a:cubicBezTo>
                      <a:pt x="41217" y="9545"/>
                      <a:pt x="43193" y="10912"/>
                      <a:pt x="44409" y="12827"/>
                    </a:cubicBezTo>
                    <a:cubicBezTo>
                      <a:pt x="43193" y="13314"/>
                      <a:pt x="41916" y="13587"/>
                      <a:pt x="40579" y="13648"/>
                    </a:cubicBezTo>
                    <a:lnTo>
                      <a:pt x="39941" y="13648"/>
                    </a:lnTo>
                    <a:cubicBezTo>
                      <a:pt x="35260" y="13618"/>
                      <a:pt x="30548" y="10912"/>
                      <a:pt x="28573" y="6627"/>
                    </a:cubicBezTo>
                    <a:cubicBezTo>
                      <a:pt x="27965" y="6839"/>
                      <a:pt x="27357" y="7052"/>
                      <a:pt x="26718" y="7235"/>
                    </a:cubicBezTo>
                    <a:lnTo>
                      <a:pt x="26262" y="7356"/>
                    </a:lnTo>
                    <a:cubicBezTo>
                      <a:pt x="24986" y="7690"/>
                      <a:pt x="23740" y="7903"/>
                      <a:pt x="22463" y="8055"/>
                    </a:cubicBezTo>
                    <a:cubicBezTo>
                      <a:pt x="22250" y="8116"/>
                      <a:pt x="22068" y="8146"/>
                      <a:pt x="21885" y="8146"/>
                    </a:cubicBezTo>
                    <a:cubicBezTo>
                      <a:pt x="21083" y="8227"/>
                      <a:pt x="20281" y="8264"/>
                      <a:pt x="19479" y="8264"/>
                    </a:cubicBezTo>
                    <a:cubicBezTo>
                      <a:pt x="18761" y="8264"/>
                      <a:pt x="18044" y="8234"/>
                      <a:pt x="17326" y="8177"/>
                    </a:cubicBezTo>
                    <a:cubicBezTo>
                      <a:pt x="17144" y="8177"/>
                      <a:pt x="16901" y="8177"/>
                      <a:pt x="16718" y="8146"/>
                    </a:cubicBezTo>
                    <a:cubicBezTo>
                      <a:pt x="15229" y="8025"/>
                      <a:pt x="13709" y="7721"/>
                      <a:pt x="12280" y="7356"/>
                    </a:cubicBezTo>
                    <a:cubicBezTo>
                      <a:pt x="12037" y="7295"/>
                      <a:pt x="11825" y="7235"/>
                      <a:pt x="11581" y="7143"/>
                    </a:cubicBezTo>
                    <a:cubicBezTo>
                      <a:pt x="11095" y="6991"/>
                      <a:pt x="10609" y="6839"/>
                      <a:pt x="10092" y="6657"/>
                    </a:cubicBezTo>
                    <a:cubicBezTo>
                      <a:pt x="9241" y="6353"/>
                      <a:pt x="8359" y="5988"/>
                      <a:pt x="7508" y="5563"/>
                    </a:cubicBezTo>
                    <a:cubicBezTo>
                      <a:pt x="7326" y="5472"/>
                      <a:pt x="7144" y="5411"/>
                      <a:pt x="6961" y="5289"/>
                    </a:cubicBezTo>
                    <a:cubicBezTo>
                      <a:pt x="5806" y="4681"/>
                      <a:pt x="4712" y="4013"/>
                      <a:pt x="3678" y="3253"/>
                    </a:cubicBezTo>
                    <a:cubicBezTo>
                      <a:pt x="3496" y="3101"/>
                      <a:pt x="3253" y="2888"/>
                      <a:pt x="3040" y="2736"/>
                    </a:cubicBezTo>
                    <a:cubicBezTo>
                      <a:pt x="1946" y="1915"/>
                      <a:pt x="943" y="100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22"/>
              <p:cNvSpPr/>
              <p:nvPr/>
            </p:nvSpPr>
            <p:spPr>
              <a:xfrm>
                <a:off x="4116975" y="7943625"/>
                <a:ext cx="104900" cy="151250"/>
              </a:xfrm>
              <a:custGeom>
                <a:rect b="b" l="l" r="r" t="t"/>
                <a:pathLst>
                  <a:path extrusionOk="0" h="6050" w="4196">
                    <a:moveTo>
                      <a:pt x="1" y="1"/>
                    </a:moveTo>
                    <a:cubicBezTo>
                      <a:pt x="639" y="1794"/>
                      <a:pt x="1581" y="3466"/>
                      <a:pt x="2736" y="4986"/>
                    </a:cubicBezTo>
                    <a:cubicBezTo>
                      <a:pt x="2797" y="5077"/>
                      <a:pt x="2888" y="5168"/>
                      <a:pt x="2949" y="5259"/>
                    </a:cubicBezTo>
                    <a:lnTo>
                      <a:pt x="4195" y="6050"/>
                    </a:lnTo>
                    <a:cubicBezTo>
                      <a:pt x="3101" y="4773"/>
                      <a:pt x="2128" y="3375"/>
                      <a:pt x="1277" y="1825"/>
                    </a:cubicBezTo>
                    <a:cubicBezTo>
                      <a:pt x="1065" y="1430"/>
                      <a:pt x="821" y="974"/>
                      <a:pt x="639" y="518"/>
                    </a:cubicBezTo>
                    <a:cubicBezTo>
                      <a:pt x="457" y="366"/>
                      <a:pt x="214" y="153"/>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22"/>
              <p:cNvSpPr/>
              <p:nvPr/>
            </p:nvSpPr>
            <p:spPr>
              <a:xfrm>
                <a:off x="4215000" y="8006700"/>
                <a:ext cx="149725" cy="152775"/>
              </a:xfrm>
              <a:custGeom>
                <a:rect b="b" l="l" r="r" t="t"/>
                <a:pathLst>
                  <a:path extrusionOk="0" h="6111" w="5989">
                    <a:moveTo>
                      <a:pt x="1" y="1"/>
                    </a:moveTo>
                    <a:cubicBezTo>
                      <a:pt x="1247" y="2250"/>
                      <a:pt x="2888" y="4195"/>
                      <a:pt x="4864" y="5746"/>
                    </a:cubicBezTo>
                    <a:cubicBezTo>
                      <a:pt x="5229" y="5837"/>
                      <a:pt x="5594" y="6019"/>
                      <a:pt x="5989" y="6110"/>
                    </a:cubicBezTo>
                    <a:cubicBezTo>
                      <a:pt x="4074" y="4743"/>
                      <a:pt x="2402" y="3040"/>
                      <a:pt x="1125" y="1065"/>
                    </a:cubicBezTo>
                    <a:cubicBezTo>
                      <a:pt x="943" y="791"/>
                      <a:pt x="730" y="548"/>
                      <a:pt x="578" y="274"/>
                    </a:cubicBezTo>
                    <a:cubicBezTo>
                      <a:pt x="396" y="183"/>
                      <a:pt x="214" y="122"/>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22"/>
              <p:cNvSpPr/>
              <p:nvPr/>
            </p:nvSpPr>
            <p:spPr>
              <a:xfrm>
                <a:off x="4331275" y="8053050"/>
                <a:ext cx="167950" cy="140625"/>
              </a:xfrm>
              <a:custGeom>
                <a:rect b="b" l="l" r="r" t="t"/>
                <a:pathLst>
                  <a:path extrusionOk="0" h="5625" w="6718">
                    <a:moveTo>
                      <a:pt x="0" y="1"/>
                    </a:moveTo>
                    <a:lnTo>
                      <a:pt x="0" y="1"/>
                    </a:lnTo>
                    <a:cubicBezTo>
                      <a:pt x="1642" y="2098"/>
                      <a:pt x="3526" y="3892"/>
                      <a:pt x="5654" y="5411"/>
                    </a:cubicBezTo>
                    <a:cubicBezTo>
                      <a:pt x="6049" y="5472"/>
                      <a:pt x="6383" y="5563"/>
                      <a:pt x="6718" y="5624"/>
                    </a:cubicBezTo>
                    <a:cubicBezTo>
                      <a:pt x="4894" y="4408"/>
                      <a:pt x="3222" y="3010"/>
                      <a:pt x="1703" y="1369"/>
                    </a:cubicBezTo>
                    <a:cubicBezTo>
                      <a:pt x="1368" y="1004"/>
                      <a:pt x="1034" y="609"/>
                      <a:pt x="669" y="214"/>
                    </a:cubicBezTo>
                    <a:cubicBezTo>
                      <a:pt x="456" y="153"/>
                      <a:pt x="213" y="9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22"/>
              <p:cNvSpPr/>
              <p:nvPr/>
            </p:nvSpPr>
            <p:spPr>
              <a:xfrm>
                <a:off x="4459700" y="8078900"/>
                <a:ext cx="205950" cy="145150"/>
              </a:xfrm>
              <a:custGeom>
                <a:rect b="b" l="l" r="r" t="t"/>
                <a:pathLst>
                  <a:path extrusionOk="0" h="5806" w="8238">
                    <a:moveTo>
                      <a:pt x="0" y="0"/>
                    </a:moveTo>
                    <a:lnTo>
                      <a:pt x="0" y="0"/>
                    </a:lnTo>
                    <a:cubicBezTo>
                      <a:pt x="2037" y="2219"/>
                      <a:pt x="4408" y="4104"/>
                      <a:pt x="7022" y="5593"/>
                    </a:cubicBezTo>
                    <a:cubicBezTo>
                      <a:pt x="7447" y="5654"/>
                      <a:pt x="7812" y="5745"/>
                      <a:pt x="8237" y="5806"/>
                    </a:cubicBezTo>
                    <a:cubicBezTo>
                      <a:pt x="5836" y="4529"/>
                      <a:pt x="3617" y="2918"/>
                      <a:pt x="1611" y="1064"/>
                    </a:cubicBezTo>
                    <a:lnTo>
                      <a:pt x="608" y="31"/>
                    </a:lnTo>
                    <a:cubicBezTo>
                      <a:pt x="395" y="31"/>
                      <a:pt x="183" y="3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22"/>
              <p:cNvSpPr/>
              <p:nvPr/>
            </p:nvSpPr>
            <p:spPr>
              <a:xfrm>
                <a:off x="4588875" y="8077375"/>
                <a:ext cx="275100" cy="180875"/>
              </a:xfrm>
              <a:custGeom>
                <a:rect b="b" l="l" r="r" t="t"/>
                <a:pathLst>
                  <a:path extrusionOk="0" h="7235" w="11004">
                    <a:moveTo>
                      <a:pt x="578" y="1"/>
                    </a:moveTo>
                    <a:cubicBezTo>
                      <a:pt x="365" y="31"/>
                      <a:pt x="183" y="61"/>
                      <a:pt x="0" y="61"/>
                    </a:cubicBezTo>
                    <a:cubicBezTo>
                      <a:pt x="1733" y="1764"/>
                      <a:pt x="3678" y="3344"/>
                      <a:pt x="5745" y="4651"/>
                    </a:cubicBezTo>
                    <a:cubicBezTo>
                      <a:pt x="7204" y="5654"/>
                      <a:pt x="8785" y="6444"/>
                      <a:pt x="10396" y="7174"/>
                    </a:cubicBezTo>
                    <a:cubicBezTo>
                      <a:pt x="10609" y="7174"/>
                      <a:pt x="10821" y="7204"/>
                      <a:pt x="11004" y="7235"/>
                    </a:cubicBezTo>
                    <a:cubicBezTo>
                      <a:pt x="10761" y="7144"/>
                      <a:pt x="10487" y="7022"/>
                      <a:pt x="10244" y="6870"/>
                    </a:cubicBezTo>
                    <a:cubicBezTo>
                      <a:pt x="7630" y="5472"/>
                      <a:pt x="5137" y="3830"/>
                      <a:pt x="2797" y="1946"/>
                    </a:cubicBezTo>
                    <a:cubicBezTo>
                      <a:pt x="2007" y="1308"/>
                      <a:pt x="1277" y="669"/>
                      <a:pt x="5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22"/>
              <p:cNvSpPr/>
              <p:nvPr/>
            </p:nvSpPr>
            <p:spPr>
              <a:xfrm>
                <a:off x="4699050" y="8056850"/>
                <a:ext cx="294875" cy="219650"/>
              </a:xfrm>
              <a:custGeom>
                <a:rect b="b" l="l" r="r" t="t"/>
                <a:pathLst>
                  <a:path extrusionOk="0" h="8786" w="11795">
                    <a:moveTo>
                      <a:pt x="457" y="1"/>
                    </a:moveTo>
                    <a:lnTo>
                      <a:pt x="1" y="123"/>
                    </a:lnTo>
                    <a:cubicBezTo>
                      <a:pt x="1703" y="2281"/>
                      <a:pt x="3679" y="4226"/>
                      <a:pt x="5928" y="5806"/>
                    </a:cubicBezTo>
                    <a:cubicBezTo>
                      <a:pt x="7417" y="6901"/>
                      <a:pt x="8968" y="7843"/>
                      <a:pt x="10639" y="8633"/>
                    </a:cubicBezTo>
                    <a:cubicBezTo>
                      <a:pt x="11004" y="8724"/>
                      <a:pt x="11430" y="8755"/>
                      <a:pt x="11794" y="8785"/>
                    </a:cubicBezTo>
                    <a:cubicBezTo>
                      <a:pt x="11308" y="8572"/>
                      <a:pt x="10791" y="8299"/>
                      <a:pt x="10335" y="8056"/>
                    </a:cubicBezTo>
                    <a:cubicBezTo>
                      <a:pt x="7752" y="6779"/>
                      <a:pt x="5351" y="5047"/>
                      <a:pt x="3223" y="3040"/>
                    </a:cubicBezTo>
                    <a:cubicBezTo>
                      <a:pt x="2250" y="2098"/>
                      <a:pt x="1277" y="1065"/>
                      <a:pt x="4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22"/>
              <p:cNvSpPr/>
              <p:nvPr/>
            </p:nvSpPr>
            <p:spPr>
              <a:xfrm>
                <a:off x="5038725" y="8217950"/>
                <a:ext cx="146700" cy="66900"/>
              </a:xfrm>
              <a:custGeom>
                <a:rect b="b" l="l" r="r" t="t"/>
                <a:pathLst>
                  <a:path extrusionOk="0" h="2676" w="5868">
                    <a:moveTo>
                      <a:pt x="1" y="1"/>
                    </a:moveTo>
                    <a:cubicBezTo>
                      <a:pt x="1490" y="1095"/>
                      <a:pt x="3071" y="2007"/>
                      <a:pt x="4773" y="2676"/>
                    </a:cubicBezTo>
                    <a:cubicBezTo>
                      <a:pt x="5138" y="2645"/>
                      <a:pt x="5472" y="2645"/>
                      <a:pt x="5867" y="2645"/>
                    </a:cubicBezTo>
                    <a:cubicBezTo>
                      <a:pt x="4560" y="2189"/>
                      <a:pt x="3283" y="1581"/>
                      <a:pt x="2007" y="913"/>
                    </a:cubicBezTo>
                    <a:cubicBezTo>
                      <a:pt x="1581" y="639"/>
                      <a:pt x="1125" y="335"/>
                      <a:pt x="6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22"/>
              <p:cNvSpPr/>
              <p:nvPr/>
            </p:nvSpPr>
            <p:spPr>
              <a:xfrm>
                <a:off x="5046325" y="8020375"/>
                <a:ext cx="303225" cy="249275"/>
              </a:xfrm>
              <a:custGeom>
                <a:rect b="b" l="l" r="r" t="t"/>
                <a:pathLst>
                  <a:path extrusionOk="0" h="9971" w="12129">
                    <a:moveTo>
                      <a:pt x="1" y="1"/>
                    </a:moveTo>
                    <a:lnTo>
                      <a:pt x="1" y="1"/>
                    </a:lnTo>
                    <a:cubicBezTo>
                      <a:pt x="2524" y="4560"/>
                      <a:pt x="6749" y="8117"/>
                      <a:pt x="11581" y="9971"/>
                    </a:cubicBezTo>
                    <a:cubicBezTo>
                      <a:pt x="11764" y="9940"/>
                      <a:pt x="11946" y="9910"/>
                      <a:pt x="12129" y="9879"/>
                    </a:cubicBezTo>
                    <a:cubicBezTo>
                      <a:pt x="8542" y="8512"/>
                      <a:pt x="5290" y="6232"/>
                      <a:pt x="2828" y="3344"/>
                    </a:cubicBezTo>
                    <a:cubicBezTo>
                      <a:pt x="1946" y="2311"/>
                      <a:pt x="1186" y="1247"/>
                      <a:pt x="487" y="62"/>
                    </a:cubicBezTo>
                    <a:cubicBezTo>
                      <a:pt x="365" y="62"/>
                      <a:pt x="183"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22"/>
              <p:cNvSpPr/>
              <p:nvPr/>
            </p:nvSpPr>
            <p:spPr>
              <a:xfrm>
                <a:off x="4848750" y="7515775"/>
                <a:ext cx="51700" cy="41125"/>
              </a:xfrm>
              <a:custGeom>
                <a:rect b="b" l="l" r="r" t="t"/>
                <a:pathLst>
                  <a:path extrusionOk="0" h="1645" w="2068">
                    <a:moveTo>
                      <a:pt x="1091" y="1"/>
                    </a:moveTo>
                    <a:cubicBezTo>
                      <a:pt x="984" y="1"/>
                      <a:pt x="865" y="20"/>
                      <a:pt x="730" y="63"/>
                    </a:cubicBezTo>
                    <a:lnTo>
                      <a:pt x="700" y="63"/>
                    </a:lnTo>
                    <a:cubicBezTo>
                      <a:pt x="153" y="215"/>
                      <a:pt x="1" y="1066"/>
                      <a:pt x="457" y="1400"/>
                    </a:cubicBezTo>
                    <a:lnTo>
                      <a:pt x="518" y="1431"/>
                    </a:lnTo>
                    <a:cubicBezTo>
                      <a:pt x="723" y="1581"/>
                      <a:pt x="907" y="1644"/>
                      <a:pt x="1068" y="1644"/>
                    </a:cubicBezTo>
                    <a:cubicBezTo>
                      <a:pt x="1887" y="1644"/>
                      <a:pt x="2068" y="1"/>
                      <a:pt x="10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22"/>
              <p:cNvSpPr/>
              <p:nvPr/>
            </p:nvSpPr>
            <p:spPr>
              <a:xfrm>
                <a:off x="4958950" y="7570525"/>
                <a:ext cx="22825" cy="22075"/>
              </a:xfrm>
              <a:custGeom>
                <a:rect b="b" l="l" r="r" t="t"/>
                <a:pathLst>
                  <a:path extrusionOk="0" h="883" w="913">
                    <a:moveTo>
                      <a:pt x="365" y="1"/>
                    </a:moveTo>
                    <a:cubicBezTo>
                      <a:pt x="274" y="1"/>
                      <a:pt x="243" y="62"/>
                      <a:pt x="183" y="92"/>
                    </a:cubicBezTo>
                    <a:lnTo>
                      <a:pt x="91" y="214"/>
                    </a:lnTo>
                    <a:cubicBezTo>
                      <a:pt x="61" y="244"/>
                      <a:pt x="0" y="305"/>
                      <a:pt x="0" y="366"/>
                    </a:cubicBezTo>
                    <a:lnTo>
                      <a:pt x="0" y="457"/>
                    </a:lnTo>
                    <a:cubicBezTo>
                      <a:pt x="0" y="548"/>
                      <a:pt x="31" y="609"/>
                      <a:pt x="91" y="700"/>
                    </a:cubicBezTo>
                    <a:cubicBezTo>
                      <a:pt x="152" y="761"/>
                      <a:pt x="274" y="852"/>
                      <a:pt x="395" y="882"/>
                    </a:cubicBezTo>
                    <a:lnTo>
                      <a:pt x="578" y="882"/>
                    </a:lnTo>
                    <a:cubicBezTo>
                      <a:pt x="639" y="882"/>
                      <a:pt x="699" y="852"/>
                      <a:pt x="730" y="821"/>
                    </a:cubicBezTo>
                    <a:lnTo>
                      <a:pt x="851" y="700"/>
                    </a:lnTo>
                    <a:cubicBezTo>
                      <a:pt x="882" y="669"/>
                      <a:pt x="912" y="578"/>
                      <a:pt x="912" y="548"/>
                    </a:cubicBezTo>
                    <a:lnTo>
                      <a:pt x="912" y="426"/>
                    </a:lnTo>
                    <a:cubicBezTo>
                      <a:pt x="912" y="366"/>
                      <a:pt x="882" y="274"/>
                      <a:pt x="851" y="214"/>
                    </a:cubicBezTo>
                    <a:cubicBezTo>
                      <a:pt x="760" y="122"/>
                      <a:pt x="639" y="62"/>
                      <a:pt x="5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22"/>
              <p:cNvSpPr/>
              <p:nvPr/>
            </p:nvSpPr>
            <p:spPr>
              <a:xfrm>
                <a:off x="4884475" y="7605600"/>
                <a:ext cx="42575" cy="45400"/>
              </a:xfrm>
              <a:custGeom>
                <a:rect b="b" l="l" r="r" t="t"/>
                <a:pathLst>
                  <a:path extrusionOk="0" h="1816" w="1703">
                    <a:moveTo>
                      <a:pt x="867" y="0"/>
                    </a:moveTo>
                    <a:cubicBezTo>
                      <a:pt x="792" y="0"/>
                      <a:pt x="723" y="36"/>
                      <a:pt x="639" y="57"/>
                    </a:cubicBezTo>
                    <a:cubicBezTo>
                      <a:pt x="517" y="57"/>
                      <a:pt x="396" y="118"/>
                      <a:pt x="335" y="209"/>
                    </a:cubicBezTo>
                    <a:cubicBezTo>
                      <a:pt x="213" y="270"/>
                      <a:pt x="122" y="361"/>
                      <a:pt x="92" y="482"/>
                    </a:cubicBezTo>
                    <a:cubicBezTo>
                      <a:pt x="31" y="573"/>
                      <a:pt x="0" y="665"/>
                      <a:pt x="0" y="817"/>
                    </a:cubicBezTo>
                    <a:lnTo>
                      <a:pt x="0" y="1029"/>
                    </a:lnTo>
                    <a:cubicBezTo>
                      <a:pt x="0" y="1181"/>
                      <a:pt x="61" y="1333"/>
                      <a:pt x="152" y="1455"/>
                    </a:cubicBezTo>
                    <a:cubicBezTo>
                      <a:pt x="304" y="1637"/>
                      <a:pt x="487" y="1759"/>
                      <a:pt x="700" y="1789"/>
                    </a:cubicBezTo>
                    <a:cubicBezTo>
                      <a:pt x="737" y="1808"/>
                      <a:pt x="775" y="1815"/>
                      <a:pt x="813" y="1815"/>
                    </a:cubicBezTo>
                    <a:cubicBezTo>
                      <a:pt x="897" y="1815"/>
                      <a:pt x="980" y="1780"/>
                      <a:pt x="1064" y="1759"/>
                    </a:cubicBezTo>
                    <a:cubicBezTo>
                      <a:pt x="1155" y="1759"/>
                      <a:pt x="1277" y="1698"/>
                      <a:pt x="1368" y="1607"/>
                    </a:cubicBezTo>
                    <a:cubicBezTo>
                      <a:pt x="1459" y="1546"/>
                      <a:pt x="1551" y="1455"/>
                      <a:pt x="1581" y="1333"/>
                    </a:cubicBezTo>
                    <a:cubicBezTo>
                      <a:pt x="1672" y="1242"/>
                      <a:pt x="1703" y="1151"/>
                      <a:pt x="1703" y="999"/>
                    </a:cubicBezTo>
                    <a:lnTo>
                      <a:pt x="1703" y="786"/>
                    </a:lnTo>
                    <a:cubicBezTo>
                      <a:pt x="1703" y="634"/>
                      <a:pt x="1611" y="482"/>
                      <a:pt x="1551" y="361"/>
                    </a:cubicBezTo>
                    <a:cubicBezTo>
                      <a:pt x="1399" y="178"/>
                      <a:pt x="1186" y="57"/>
                      <a:pt x="973" y="26"/>
                    </a:cubicBezTo>
                    <a:cubicBezTo>
                      <a:pt x="935" y="7"/>
                      <a:pt x="901" y="0"/>
                      <a:pt x="8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22"/>
              <p:cNvSpPr/>
              <p:nvPr/>
            </p:nvSpPr>
            <p:spPr>
              <a:xfrm>
                <a:off x="4981750" y="7652600"/>
                <a:ext cx="44075" cy="42575"/>
              </a:xfrm>
              <a:custGeom>
                <a:rect b="b" l="l" r="r" t="t"/>
                <a:pathLst>
                  <a:path extrusionOk="0" h="1703" w="1763">
                    <a:moveTo>
                      <a:pt x="882" y="0"/>
                    </a:moveTo>
                    <a:cubicBezTo>
                      <a:pt x="790" y="0"/>
                      <a:pt x="730" y="0"/>
                      <a:pt x="669" y="31"/>
                    </a:cubicBezTo>
                    <a:cubicBezTo>
                      <a:pt x="547" y="31"/>
                      <a:pt x="426" y="122"/>
                      <a:pt x="365" y="152"/>
                    </a:cubicBezTo>
                    <a:lnTo>
                      <a:pt x="304" y="183"/>
                    </a:lnTo>
                    <a:cubicBezTo>
                      <a:pt x="243" y="274"/>
                      <a:pt x="152" y="335"/>
                      <a:pt x="122" y="426"/>
                    </a:cubicBezTo>
                    <a:cubicBezTo>
                      <a:pt x="61" y="487"/>
                      <a:pt x="0" y="608"/>
                      <a:pt x="0" y="730"/>
                    </a:cubicBezTo>
                    <a:lnTo>
                      <a:pt x="0" y="943"/>
                    </a:lnTo>
                    <a:cubicBezTo>
                      <a:pt x="0" y="1095"/>
                      <a:pt x="91" y="1216"/>
                      <a:pt x="152" y="1338"/>
                    </a:cubicBezTo>
                    <a:cubicBezTo>
                      <a:pt x="152" y="1338"/>
                      <a:pt x="152" y="1368"/>
                      <a:pt x="213" y="1368"/>
                    </a:cubicBezTo>
                    <a:lnTo>
                      <a:pt x="365" y="1520"/>
                    </a:lnTo>
                    <a:cubicBezTo>
                      <a:pt x="426" y="1551"/>
                      <a:pt x="456" y="1581"/>
                      <a:pt x="547" y="1642"/>
                    </a:cubicBezTo>
                    <a:cubicBezTo>
                      <a:pt x="669" y="1672"/>
                      <a:pt x="760" y="1703"/>
                      <a:pt x="882" y="1703"/>
                    </a:cubicBezTo>
                    <a:cubicBezTo>
                      <a:pt x="973" y="1703"/>
                      <a:pt x="1034" y="1703"/>
                      <a:pt x="1125" y="1672"/>
                    </a:cubicBezTo>
                    <a:cubicBezTo>
                      <a:pt x="1185" y="1672"/>
                      <a:pt x="1277" y="1642"/>
                      <a:pt x="1307" y="1581"/>
                    </a:cubicBezTo>
                    <a:cubicBezTo>
                      <a:pt x="1368" y="1551"/>
                      <a:pt x="1429" y="1520"/>
                      <a:pt x="1489" y="1490"/>
                    </a:cubicBezTo>
                    <a:cubicBezTo>
                      <a:pt x="1581" y="1429"/>
                      <a:pt x="1611" y="1368"/>
                      <a:pt x="1641" y="1338"/>
                    </a:cubicBezTo>
                    <a:cubicBezTo>
                      <a:pt x="1733" y="1247"/>
                      <a:pt x="1763" y="1125"/>
                      <a:pt x="1763" y="1034"/>
                    </a:cubicBezTo>
                    <a:lnTo>
                      <a:pt x="1733" y="760"/>
                    </a:lnTo>
                    <a:cubicBezTo>
                      <a:pt x="1733" y="669"/>
                      <a:pt x="1672" y="608"/>
                      <a:pt x="1672" y="517"/>
                    </a:cubicBezTo>
                    <a:cubicBezTo>
                      <a:pt x="1641" y="456"/>
                      <a:pt x="1611" y="426"/>
                      <a:pt x="1581" y="335"/>
                    </a:cubicBezTo>
                    <a:lnTo>
                      <a:pt x="1429" y="183"/>
                    </a:lnTo>
                    <a:cubicBezTo>
                      <a:pt x="1337" y="152"/>
                      <a:pt x="1307" y="122"/>
                      <a:pt x="1216" y="61"/>
                    </a:cubicBezTo>
                    <a:cubicBezTo>
                      <a:pt x="1125" y="31"/>
                      <a:pt x="1003" y="0"/>
                      <a:pt x="8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22"/>
              <p:cNvSpPr/>
              <p:nvPr/>
            </p:nvSpPr>
            <p:spPr>
              <a:xfrm>
                <a:off x="4904325" y="7713925"/>
                <a:ext cx="36975" cy="27075"/>
              </a:xfrm>
              <a:custGeom>
                <a:rect b="b" l="l" r="r" t="t"/>
                <a:pathLst>
                  <a:path extrusionOk="0" h="1083" w="1479">
                    <a:moveTo>
                      <a:pt x="719" y="0"/>
                    </a:moveTo>
                    <a:cubicBezTo>
                      <a:pt x="132" y="0"/>
                      <a:pt x="1" y="1016"/>
                      <a:pt x="635" y="1073"/>
                    </a:cubicBezTo>
                    <a:cubicBezTo>
                      <a:pt x="671" y="1080"/>
                      <a:pt x="706" y="1083"/>
                      <a:pt x="739" y="1083"/>
                    </a:cubicBezTo>
                    <a:cubicBezTo>
                      <a:pt x="1324" y="1083"/>
                      <a:pt x="1479" y="125"/>
                      <a:pt x="817" y="10"/>
                    </a:cubicBezTo>
                    <a:cubicBezTo>
                      <a:pt x="783" y="3"/>
                      <a:pt x="750" y="0"/>
                      <a:pt x="7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22"/>
              <p:cNvSpPr/>
              <p:nvPr/>
            </p:nvSpPr>
            <p:spPr>
              <a:xfrm>
                <a:off x="4949825" y="7800475"/>
                <a:ext cx="50175" cy="49300"/>
              </a:xfrm>
              <a:custGeom>
                <a:rect b="b" l="l" r="r" t="t"/>
                <a:pathLst>
                  <a:path extrusionOk="0" h="1972" w="2007">
                    <a:moveTo>
                      <a:pt x="942" y="0"/>
                    </a:moveTo>
                    <a:cubicBezTo>
                      <a:pt x="823" y="0"/>
                      <a:pt x="716" y="22"/>
                      <a:pt x="608" y="43"/>
                    </a:cubicBezTo>
                    <a:lnTo>
                      <a:pt x="365" y="165"/>
                    </a:lnTo>
                    <a:cubicBezTo>
                      <a:pt x="213" y="256"/>
                      <a:pt x="152" y="377"/>
                      <a:pt x="61" y="529"/>
                    </a:cubicBezTo>
                    <a:cubicBezTo>
                      <a:pt x="0" y="651"/>
                      <a:pt x="0" y="803"/>
                      <a:pt x="0" y="924"/>
                    </a:cubicBezTo>
                    <a:cubicBezTo>
                      <a:pt x="0" y="1016"/>
                      <a:pt x="0" y="1198"/>
                      <a:pt x="61" y="1289"/>
                    </a:cubicBezTo>
                    <a:cubicBezTo>
                      <a:pt x="122" y="1380"/>
                      <a:pt x="152" y="1441"/>
                      <a:pt x="183" y="1502"/>
                    </a:cubicBezTo>
                    <a:lnTo>
                      <a:pt x="213" y="1532"/>
                    </a:lnTo>
                    <a:lnTo>
                      <a:pt x="213" y="1563"/>
                    </a:lnTo>
                    <a:cubicBezTo>
                      <a:pt x="274" y="1654"/>
                      <a:pt x="335" y="1684"/>
                      <a:pt x="365" y="1745"/>
                    </a:cubicBezTo>
                    <a:lnTo>
                      <a:pt x="578" y="1867"/>
                    </a:lnTo>
                    <a:lnTo>
                      <a:pt x="791" y="1958"/>
                    </a:lnTo>
                    <a:cubicBezTo>
                      <a:pt x="852" y="1958"/>
                      <a:pt x="912" y="1971"/>
                      <a:pt x="973" y="1971"/>
                    </a:cubicBezTo>
                    <a:cubicBezTo>
                      <a:pt x="1004" y="1971"/>
                      <a:pt x="1034" y="1968"/>
                      <a:pt x="1064" y="1958"/>
                    </a:cubicBezTo>
                    <a:cubicBezTo>
                      <a:pt x="1064" y="1958"/>
                      <a:pt x="1277" y="1897"/>
                      <a:pt x="1338" y="1867"/>
                    </a:cubicBezTo>
                    <a:cubicBezTo>
                      <a:pt x="1490" y="1776"/>
                      <a:pt x="1642" y="1715"/>
                      <a:pt x="1733" y="1563"/>
                    </a:cubicBezTo>
                    <a:cubicBezTo>
                      <a:pt x="1855" y="1411"/>
                      <a:pt x="1946" y="1259"/>
                      <a:pt x="1976" y="1107"/>
                    </a:cubicBezTo>
                    <a:cubicBezTo>
                      <a:pt x="2007" y="1046"/>
                      <a:pt x="1976" y="803"/>
                      <a:pt x="1885" y="651"/>
                    </a:cubicBezTo>
                    <a:cubicBezTo>
                      <a:pt x="1824" y="469"/>
                      <a:pt x="1733" y="347"/>
                      <a:pt x="1581" y="225"/>
                    </a:cubicBezTo>
                    <a:cubicBezTo>
                      <a:pt x="1490" y="134"/>
                      <a:pt x="1247" y="43"/>
                      <a:pt x="1095" y="13"/>
                    </a:cubicBezTo>
                    <a:cubicBezTo>
                      <a:pt x="1041" y="4"/>
                      <a:pt x="990" y="0"/>
                      <a:pt x="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22"/>
              <p:cNvSpPr/>
              <p:nvPr/>
            </p:nvSpPr>
            <p:spPr>
              <a:xfrm>
                <a:off x="5030375" y="7740750"/>
                <a:ext cx="44100" cy="44850"/>
              </a:xfrm>
              <a:custGeom>
                <a:rect b="b" l="l" r="r" t="t"/>
                <a:pathLst>
                  <a:path extrusionOk="0" h="1794" w="1764">
                    <a:moveTo>
                      <a:pt x="760" y="0"/>
                    </a:moveTo>
                    <a:cubicBezTo>
                      <a:pt x="608" y="0"/>
                      <a:pt x="456" y="92"/>
                      <a:pt x="335" y="152"/>
                    </a:cubicBezTo>
                    <a:lnTo>
                      <a:pt x="183" y="304"/>
                    </a:lnTo>
                    <a:cubicBezTo>
                      <a:pt x="92" y="426"/>
                      <a:pt x="31" y="578"/>
                      <a:pt x="0" y="730"/>
                    </a:cubicBezTo>
                    <a:lnTo>
                      <a:pt x="0" y="791"/>
                    </a:lnTo>
                    <a:lnTo>
                      <a:pt x="0" y="1034"/>
                    </a:lnTo>
                    <a:cubicBezTo>
                      <a:pt x="0" y="1155"/>
                      <a:pt x="31" y="1247"/>
                      <a:pt x="122" y="1338"/>
                    </a:cubicBezTo>
                    <a:cubicBezTo>
                      <a:pt x="152" y="1399"/>
                      <a:pt x="183" y="1459"/>
                      <a:pt x="244" y="1520"/>
                    </a:cubicBezTo>
                    <a:cubicBezTo>
                      <a:pt x="304" y="1611"/>
                      <a:pt x="396" y="1672"/>
                      <a:pt x="487" y="1703"/>
                    </a:cubicBezTo>
                    <a:cubicBezTo>
                      <a:pt x="639" y="1794"/>
                      <a:pt x="760" y="1794"/>
                      <a:pt x="943" y="1794"/>
                    </a:cubicBezTo>
                    <a:cubicBezTo>
                      <a:pt x="1034" y="1794"/>
                      <a:pt x="1095" y="1763"/>
                      <a:pt x="1186" y="1763"/>
                    </a:cubicBezTo>
                    <a:cubicBezTo>
                      <a:pt x="1307" y="1703"/>
                      <a:pt x="1368" y="1642"/>
                      <a:pt x="1459" y="1551"/>
                    </a:cubicBezTo>
                    <a:cubicBezTo>
                      <a:pt x="1520" y="1520"/>
                      <a:pt x="1551" y="1459"/>
                      <a:pt x="1611" y="1399"/>
                    </a:cubicBezTo>
                    <a:cubicBezTo>
                      <a:pt x="1672" y="1338"/>
                      <a:pt x="1703" y="1216"/>
                      <a:pt x="1703" y="1095"/>
                    </a:cubicBezTo>
                    <a:cubicBezTo>
                      <a:pt x="1703" y="1064"/>
                      <a:pt x="1703" y="1064"/>
                      <a:pt x="1763" y="1034"/>
                    </a:cubicBezTo>
                    <a:cubicBezTo>
                      <a:pt x="1672" y="882"/>
                      <a:pt x="1672" y="760"/>
                      <a:pt x="1642" y="639"/>
                    </a:cubicBezTo>
                    <a:cubicBezTo>
                      <a:pt x="1642" y="547"/>
                      <a:pt x="1551" y="426"/>
                      <a:pt x="1520" y="335"/>
                    </a:cubicBezTo>
                    <a:lnTo>
                      <a:pt x="1307" y="122"/>
                    </a:lnTo>
                    <a:cubicBezTo>
                      <a:pt x="1216" y="31"/>
                      <a:pt x="1095" y="0"/>
                      <a:pt x="10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22"/>
              <p:cNvSpPr/>
              <p:nvPr/>
            </p:nvSpPr>
            <p:spPr>
              <a:xfrm>
                <a:off x="5080525" y="7866900"/>
                <a:ext cx="1375" cy="700"/>
              </a:xfrm>
              <a:custGeom>
                <a:rect b="b" l="l" r="r" t="t"/>
                <a:pathLst>
                  <a:path extrusionOk="0" h="28" w="55">
                    <a:moveTo>
                      <a:pt x="1" y="0"/>
                    </a:moveTo>
                    <a:cubicBezTo>
                      <a:pt x="21" y="20"/>
                      <a:pt x="34" y="27"/>
                      <a:pt x="41" y="27"/>
                    </a:cubicBezTo>
                    <a:cubicBezTo>
                      <a:pt x="55" y="27"/>
                      <a:pt x="41"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22"/>
              <p:cNvSpPr/>
              <p:nvPr/>
            </p:nvSpPr>
            <p:spPr>
              <a:xfrm>
                <a:off x="4999225" y="7900325"/>
                <a:ext cx="41800" cy="39525"/>
              </a:xfrm>
              <a:custGeom>
                <a:rect b="b" l="l" r="r" t="t"/>
                <a:pathLst>
                  <a:path extrusionOk="0" h="1581" w="1672">
                    <a:moveTo>
                      <a:pt x="760" y="0"/>
                    </a:moveTo>
                    <a:cubicBezTo>
                      <a:pt x="608" y="0"/>
                      <a:pt x="486" y="61"/>
                      <a:pt x="365" y="152"/>
                    </a:cubicBezTo>
                    <a:lnTo>
                      <a:pt x="213" y="304"/>
                    </a:lnTo>
                    <a:cubicBezTo>
                      <a:pt x="152" y="426"/>
                      <a:pt x="61" y="517"/>
                      <a:pt x="31" y="669"/>
                    </a:cubicBezTo>
                    <a:cubicBezTo>
                      <a:pt x="0" y="791"/>
                      <a:pt x="31" y="912"/>
                      <a:pt x="61" y="973"/>
                    </a:cubicBezTo>
                    <a:cubicBezTo>
                      <a:pt x="61" y="1095"/>
                      <a:pt x="152" y="1186"/>
                      <a:pt x="183" y="1247"/>
                    </a:cubicBezTo>
                    <a:cubicBezTo>
                      <a:pt x="274" y="1368"/>
                      <a:pt x="365" y="1429"/>
                      <a:pt x="486" y="1520"/>
                    </a:cubicBezTo>
                    <a:cubicBezTo>
                      <a:pt x="638" y="1581"/>
                      <a:pt x="760" y="1581"/>
                      <a:pt x="912" y="1581"/>
                    </a:cubicBezTo>
                    <a:lnTo>
                      <a:pt x="973" y="1581"/>
                    </a:lnTo>
                    <a:cubicBezTo>
                      <a:pt x="1064" y="1581"/>
                      <a:pt x="1094" y="1551"/>
                      <a:pt x="1155" y="1551"/>
                    </a:cubicBezTo>
                    <a:cubicBezTo>
                      <a:pt x="1277" y="1520"/>
                      <a:pt x="1368" y="1490"/>
                      <a:pt x="1429" y="1399"/>
                    </a:cubicBezTo>
                    <a:cubicBezTo>
                      <a:pt x="1459" y="1368"/>
                      <a:pt x="1550" y="1338"/>
                      <a:pt x="1550" y="1247"/>
                    </a:cubicBezTo>
                    <a:cubicBezTo>
                      <a:pt x="1611" y="1186"/>
                      <a:pt x="1672" y="1064"/>
                      <a:pt x="1672" y="943"/>
                    </a:cubicBezTo>
                    <a:lnTo>
                      <a:pt x="1672" y="760"/>
                    </a:lnTo>
                    <a:cubicBezTo>
                      <a:pt x="1672" y="669"/>
                      <a:pt x="1642" y="639"/>
                      <a:pt x="1642" y="578"/>
                    </a:cubicBezTo>
                    <a:cubicBezTo>
                      <a:pt x="1581" y="456"/>
                      <a:pt x="1550" y="396"/>
                      <a:pt x="1490" y="304"/>
                    </a:cubicBezTo>
                    <a:cubicBezTo>
                      <a:pt x="1398" y="213"/>
                      <a:pt x="1307" y="152"/>
                      <a:pt x="1246" y="122"/>
                    </a:cubicBezTo>
                    <a:cubicBezTo>
                      <a:pt x="1216" y="122"/>
                      <a:pt x="1216" y="61"/>
                      <a:pt x="1186" y="61"/>
                    </a:cubicBezTo>
                    <a:cubicBezTo>
                      <a:pt x="1034" y="0"/>
                      <a:pt x="912" y="0"/>
                      <a:pt x="7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22"/>
              <p:cNvSpPr/>
              <p:nvPr/>
            </p:nvSpPr>
            <p:spPr>
              <a:xfrm>
                <a:off x="5037200" y="7831175"/>
                <a:ext cx="42600" cy="45150"/>
              </a:xfrm>
              <a:custGeom>
                <a:rect b="b" l="l" r="r" t="t"/>
                <a:pathLst>
                  <a:path extrusionOk="0" h="1806" w="1704">
                    <a:moveTo>
                      <a:pt x="791" y="0"/>
                    </a:moveTo>
                    <a:cubicBezTo>
                      <a:pt x="730" y="0"/>
                      <a:pt x="639" y="31"/>
                      <a:pt x="578" y="31"/>
                    </a:cubicBezTo>
                    <a:cubicBezTo>
                      <a:pt x="457" y="61"/>
                      <a:pt x="366" y="152"/>
                      <a:pt x="305" y="213"/>
                    </a:cubicBezTo>
                    <a:cubicBezTo>
                      <a:pt x="214" y="304"/>
                      <a:pt x="153" y="365"/>
                      <a:pt x="123" y="487"/>
                    </a:cubicBezTo>
                    <a:cubicBezTo>
                      <a:pt x="123" y="517"/>
                      <a:pt x="62" y="517"/>
                      <a:pt x="62" y="578"/>
                    </a:cubicBezTo>
                    <a:cubicBezTo>
                      <a:pt x="31" y="669"/>
                      <a:pt x="1" y="791"/>
                      <a:pt x="1" y="912"/>
                    </a:cubicBezTo>
                    <a:cubicBezTo>
                      <a:pt x="1" y="1034"/>
                      <a:pt x="1" y="1125"/>
                      <a:pt x="31" y="1247"/>
                    </a:cubicBezTo>
                    <a:cubicBezTo>
                      <a:pt x="62" y="1338"/>
                      <a:pt x="123" y="1368"/>
                      <a:pt x="153" y="1429"/>
                    </a:cubicBezTo>
                    <a:cubicBezTo>
                      <a:pt x="214" y="1551"/>
                      <a:pt x="335" y="1672"/>
                      <a:pt x="487" y="1703"/>
                    </a:cubicBezTo>
                    <a:cubicBezTo>
                      <a:pt x="578" y="1771"/>
                      <a:pt x="721" y="1805"/>
                      <a:pt x="838" y="1805"/>
                    </a:cubicBezTo>
                    <a:cubicBezTo>
                      <a:pt x="877" y="1805"/>
                      <a:pt x="913" y="1801"/>
                      <a:pt x="943" y="1794"/>
                    </a:cubicBezTo>
                    <a:cubicBezTo>
                      <a:pt x="1065" y="1794"/>
                      <a:pt x="1186" y="1733"/>
                      <a:pt x="1247" y="1672"/>
                    </a:cubicBezTo>
                    <a:cubicBezTo>
                      <a:pt x="1369" y="1642"/>
                      <a:pt x="1430" y="1551"/>
                      <a:pt x="1521" y="1490"/>
                    </a:cubicBezTo>
                    <a:cubicBezTo>
                      <a:pt x="1551" y="1399"/>
                      <a:pt x="1582" y="1368"/>
                      <a:pt x="1642" y="1277"/>
                    </a:cubicBezTo>
                    <a:cubicBezTo>
                      <a:pt x="1703" y="1186"/>
                      <a:pt x="1703" y="1034"/>
                      <a:pt x="1703" y="821"/>
                    </a:cubicBezTo>
                    <a:lnTo>
                      <a:pt x="1703" y="760"/>
                    </a:lnTo>
                    <a:cubicBezTo>
                      <a:pt x="1703" y="669"/>
                      <a:pt x="1673" y="608"/>
                      <a:pt x="1673" y="517"/>
                    </a:cubicBezTo>
                    <a:cubicBezTo>
                      <a:pt x="1642" y="426"/>
                      <a:pt x="1551" y="335"/>
                      <a:pt x="1490" y="274"/>
                    </a:cubicBezTo>
                    <a:cubicBezTo>
                      <a:pt x="1430" y="183"/>
                      <a:pt x="1369" y="152"/>
                      <a:pt x="1308" y="122"/>
                    </a:cubicBezTo>
                    <a:cubicBezTo>
                      <a:pt x="1247" y="31"/>
                      <a:pt x="1126" y="0"/>
                      <a:pt x="10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22"/>
              <p:cNvSpPr/>
              <p:nvPr/>
            </p:nvSpPr>
            <p:spPr>
              <a:xfrm>
                <a:off x="5087375" y="7900125"/>
                <a:ext cx="23575" cy="24275"/>
              </a:xfrm>
              <a:custGeom>
                <a:rect b="b" l="l" r="r" t="t"/>
                <a:pathLst>
                  <a:path extrusionOk="0" h="971" w="943">
                    <a:moveTo>
                      <a:pt x="454" y="1"/>
                    </a:moveTo>
                    <a:cubicBezTo>
                      <a:pt x="306" y="1"/>
                      <a:pt x="172" y="60"/>
                      <a:pt x="122" y="160"/>
                    </a:cubicBezTo>
                    <a:lnTo>
                      <a:pt x="0" y="404"/>
                    </a:lnTo>
                    <a:cubicBezTo>
                      <a:pt x="0" y="464"/>
                      <a:pt x="0" y="556"/>
                      <a:pt x="30" y="616"/>
                    </a:cubicBezTo>
                    <a:lnTo>
                      <a:pt x="30" y="708"/>
                    </a:lnTo>
                    <a:cubicBezTo>
                      <a:pt x="61" y="860"/>
                      <a:pt x="243" y="951"/>
                      <a:pt x="395" y="951"/>
                    </a:cubicBezTo>
                    <a:cubicBezTo>
                      <a:pt x="429" y="964"/>
                      <a:pt x="462" y="970"/>
                      <a:pt x="495" y="970"/>
                    </a:cubicBezTo>
                    <a:cubicBezTo>
                      <a:pt x="611" y="970"/>
                      <a:pt x="719" y="894"/>
                      <a:pt x="790" y="799"/>
                    </a:cubicBezTo>
                    <a:lnTo>
                      <a:pt x="821" y="768"/>
                    </a:lnTo>
                    <a:lnTo>
                      <a:pt x="942" y="556"/>
                    </a:lnTo>
                    <a:cubicBezTo>
                      <a:pt x="942" y="464"/>
                      <a:pt x="912" y="404"/>
                      <a:pt x="912" y="312"/>
                    </a:cubicBezTo>
                    <a:cubicBezTo>
                      <a:pt x="821" y="160"/>
                      <a:pt x="730" y="39"/>
                      <a:pt x="547" y="8"/>
                    </a:cubicBezTo>
                    <a:cubicBezTo>
                      <a:pt x="516" y="3"/>
                      <a:pt x="485" y="1"/>
                      <a:pt x="4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22"/>
              <p:cNvSpPr/>
              <p:nvPr/>
            </p:nvSpPr>
            <p:spPr>
              <a:xfrm>
                <a:off x="5079425" y="7961025"/>
                <a:ext cx="21900" cy="16175"/>
              </a:xfrm>
              <a:custGeom>
                <a:rect b="b" l="l" r="r" t="t"/>
                <a:pathLst>
                  <a:path extrusionOk="0" h="647" w="876">
                    <a:moveTo>
                      <a:pt x="414" y="0"/>
                    </a:moveTo>
                    <a:cubicBezTo>
                      <a:pt x="40" y="0"/>
                      <a:pt x="0" y="584"/>
                      <a:pt x="348" y="642"/>
                    </a:cubicBezTo>
                    <a:cubicBezTo>
                      <a:pt x="369" y="645"/>
                      <a:pt x="388" y="647"/>
                      <a:pt x="407" y="647"/>
                    </a:cubicBezTo>
                    <a:cubicBezTo>
                      <a:pt x="784" y="647"/>
                      <a:pt x="875" y="91"/>
                      <a:pt x="470" y="4"/>
                    </a:cubicBezTo>
                    <a:cubicBezTo>
                      <a:pt x="451" y="1"/>
                      <a:pt x="432" y="0"/>
                      <a:pt x="4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22"/>
              <p:cNvSpPr/>
              <p:nvPr/>
            </p:nvSpPr>
            <p:spPr>
              <a:xfrm>
                <a:off x="5124600" y="7995300"/>
                <a:ext cx="23575" cy="22075"/>
              </a:xfrm>
              <a:custGeom>
                <a:rect b="b" l="l" r="r" t="t"/>
                <a:pathLst>
                  <a:path extrusionOk="0" h="883" w="943">
                    <a:moveTo>
                      <a:pt x="335" y="1"/>
                    </a:moveTo>
                    <a:cubicBezTo>
                      <a:pt x="304" y="1"/>
                      <a:pt x="274" y="1"/>
                      <a:pt x="213" y="31"/>
                    </a:cubicBezTo>
                    <a:cubicBezTo>
                      <a:pt x="183" y="31"/>
                      <a:pt x="152" y="62"/>
                      <a:pt x="152" y="122"/>
                    </a:cubicBezTo>
                    <a:lnTo>
                      <a:pt x="61" y="183"/>
                    </a:lnTo>
                    <a:cubicBezTo>
                      <a:pt x="31" y="244"/>
                      <a:pt x="0" y="305"/>
                      <a:pt x="0" y="335"/>
                    </a:cubicBezTo>
                    <a:lnTo>
                      <a:pt x="0" y="457"/>
                    </a:lnTo>
                    <a:cubicBezTo>
                      <a:pt x="0" y="487"/>
                      <a:pt x="0" y="548"/>
                      <a:pt x="31" y="578"/>
                    </a:cubicBezTo>
                    <a:cubicBezTo>
                      <a:pt x="31" y="609"/>
                      <a:pt x="61" y="639"/>
                      <a:pt x="61" y="670"/>
                    </a:cubicBezTo>
                    <a:lnTo>
                      <a:pt x="152" y="761"/>
                    </a:lnTo>
                    <a:cubicBezTo>
                      <a:pt x="183" y="791"/>
                      <a:pt x="213" y="791"/>
                      <a:pt x="244" y="822"/>
                    </a:cubicBezTo>
                    <a:cubicBezTo>
                      <a:pt x="304" y="882"/>
                      <a:pt x="365" y="882"/>
                      <a:pt x="456" y="882"/>
                    </a:cubicBezTo>
                    <a:lnTo>
                      <a:pt x="548" y="882"/>
                    </a:lnTo>
                    <a:cubicBezTo>
                      <a:pt x="639" y="882"/>
                      <a:pt x="669" y="822"/>
                      <a:pt x="700" y="791"/>
                    </a:cubicBezTo>
                    <a:cubicBezTo>
                      <a:pt x="700" y="791"/>
                      <a:pt x="760" y="791"/>
                      <a:pt x="760" y="761"/>
                    </a:cubicBezTo>
                    <a:lnTo>
                      <a:pt x="852" y="639"/>
                    </a:lnTo>
                    <a:cubicBezTo>
                      <a:pt x="912" y="609"/>
                      <a:pt x="912" y="578"/>
                      <a:pt x="943" y="487"/>
                    </a:cubicBezTo>
                    <a:lnTo>
                      <a:pt x="943" y="426"/>
                    </a:lnTo>
                    <a:cubicBezTo>
                      <a:pt x="943" y="335"/>
                      <a:pt x="912" y="274"/>
                      <a:pt x="852" y="244"/>
                    </a:cubicBezTo>
                    <a:lnTo>
                      <a:pt x="821" y="183"/>
                    </a:lnTo>
                    <a:lnTo>
                      <a:pt x="760" y="122"/>
                    </a:lnTo>
                    <a:cubicBezTo>
                      <a:pt x="730" y="62"/>
                      <a:pt x="669" y="62"/>
                      <a:pt x="639" y="31"/>
                    </a:cubicBezTo>
                    <a:cubicBezTo>
                      <a:pt x="608" y="1"/>
                      <a:pt x="517" y="1"/>
                      <a:pt x="4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22"/>
              <p:cNvSpPr/>
              <p:nvPr/>
            </p:nvSpPr>
            <p:spPr>
              <a:xfrm>
                <a:off x="4917275" y="8147025"/>
                <a:ext cx="32600" cy="23250"/>
              </a:xfrm>
              <a:custGeom>
                <a:rect b="b" l="l" r="r" t="t"/>
                <a:pathLst>
                  <a:path extrusionOk="0" h="930" w="1304">
                    <a:moveTo>
                      <a:pt x="623" y="0"/>
                    </a:moveTo>
                    <a:cubicBezTo>
                      <a:pt x="102" y="0"/>
                      <a:pt x="1" y="866"/>
                      <a:pt x="573" y="923"/>
                    </a:cubicBezTo>
                    <a:cubicBezTo>
                      <a:pt x="602" y="927"/>
                      <a:pt x="630" y="929"/>
                      <a:pt x="656" y="929"/>
                    </a:cubicBezTo>
                    <a:cubicBezTo>
                      <a:pt x="1194" y="929"/>
                      <a:pt x="1304" y="98"/>
                      <a:pt x="725" y="11"/>
                    </a:cubicBezTo>
                    <a:cubicBezTo>
                      <a:pt x="689" y="4"/>
                      <a:pt x="655" y="0"/>
                      <a:pt x="6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22"/>
              <p:cNvSpPr/>
              <p:nvPr/>
            </p:nvSpPr>
            <p:spPr>
              <a:xfrm>
                <a:off x="4977100" y="8165350"/>
                <a:ext cx="30775" cy="22300"/>
              </a:xfrm>
              <a:custGeom>
                <a:rect b="b" l="l" r="r" t="t"/>
                <a:pathLst>
                  <a:path extrusionOk="0" h="892" w="1231">
                    <a:moveTo>
                      <a:pt x="595" y="1"/>
                    </a:moveTo>
                    <a:cubicBezTo>
                      <a:pt x="112" y="1"/>
                      <a:pt x="0" y="802"/>
                      <a:pt x="520" y="889"/>
                    </a:cubicBezTo>
                    <a:cubicBezTo>
                      <a:pt x="540" y="891"/>
                      <a:pt x="558" y="892"/>
                      <a:pt x="577" y="892"/>
                    </a:cubicBezTo>
                    <a:cubicBezTo>
                      <a:pt x="1107" y="892"/>
                      <a:pt x="1231" y="66"/>
                      <a:pt x="672" y="7"/>
                    </a:cubicBezTo>
                    <a:cubicBezTo>
                      <a:pt x="646" y="3"/>
                      <a:pt x="620" y="1"/>
                      <a:pt x="5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22"/>
              <p:cNvSpPr/>
              <p:nvPr/>
            </p:nvSpPr>
            <p:spPr>
              <a:xfrm>
                <a:off x="5045575" y="8150325"/>
                <a:ext cx="21300" cy="20550"/>
              </a:xfrm>
              <a:custGeom>
                <a:rect b="b" l="l" r="r" t="t"/>
                <a:pathLst>
                  <a:path extrusionOk="0" h="822" w="852">
                    <a:moveTo>
                      <a:pt x="335" y="1"/>
                    </a:moveTo>
                    <a:cubicBezTo>
                      <a:pt x="304" y="1"/>
                      <a:pt x="213" y="31"/>
                      <a:pt x="183" y="61"/>
                    </a:cubicBezTo>
                    <a:lnTo>
                      <a:pt x="61" y="183"/>
                    </a:lnTo>
                    <a:cubicBezTo>
                      <a:pt x="31" y="213"/>
                      <a:pt x="31" y="305"/>
                      <a:pt x="0" y="335"/>
                    </a:cubicBezTo>
                    <a:lnTo>
                      <a:pt x="0" y="457"/>
                    </a:lnTo>
                    <a:cubicBezTo>
                      <a:pt x="0" y="517"/>
                      <a:pt x="31" y="608"/>
                      <a:pt x="61" y="639"/>
                    </a:cubicBezTo>
                    <a:cubicBezTo>
                      <a:pt x="152" y="730"/>
                      <a:pt x="213" y="791"/>
                      <a:pt x="335" y="821"/>
                    </a:cubicBezTo>
                    <a:lnTo>
                      <a:pt x="487" y="821"/>
                    </a:lnTo>
                    <a:cubicBezTo>
                      <a:pt x="517" y="821"/>
                      <a:pt x="608" y="791"/>
                      <a:pt x="639" y="760"/>
                    </a:cubicBezTo>
                    <a:lnTo>
                      <a:pt x="760" y="639"/>
                    </a:lnTo>
                    <a:cubicBezTo>
                      <a:pt x="791" y="608"/>
                      <a:pt x="791" y="517"/>
                      <a:pt x="851" y="487"/>
                    </a:cubicBezTo>
                    <a:lnTo>
                      <a:pt x="851" y="365"/>
                    </a:lnTo>
                    <a:cubicBezTo>
                      <a:pt x="851" y="305"/>
                      <a:pt x="791" y="213"/>
                      <a:pt x="760" y="183"/>
                    </a:cubicBezTo>
                    <a:cubicBezTo>
                      <a:pt x="699" y="92"/>
                      <a:pt x="608" y="31"/>
                      <a:pt x="4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22"/>
              <p:cNvSpPr/>
              <p:nvPr/>
            </p:nvSpPr>
            <p:spPr>
              <a:xfrm>
                <a:off x="4957900" y="8124400"/>
                <a:ext cx="26425" cy="19200"/>
              </a:xfrm>
              <a:custGeom>
                <a:rect b="b" l="l" r="r" t="t"/>
                <a:pathLst>
                  <a:path extrusionOk="0" h="768" w="1057">
                    <a:moveTo>
                      <a:pt x="535" y="1"/>
                    </a:moveTo>
                    <a:cubicBezTo>
                      <a:pt x="95" y="1"/>
                      <a:pt x="0" y="706"/>
                      <a:pt x="468" y="764"/>
                    </a:cubicBezTo>
                    <a:cubicBezTo>
                      <a:pt x="486" y="766"/>
                      <a:pt x="505" y="767"/>
                      <a:pt x="522" y="767"/>
                    </a:cubicBezTo>
                    <a:cubicBezTo>
                      <a:pt x="963" y="767"/>
                      <a:pt x="1057" y="63"/>
                      <a:pt x="589" y="4"/>
                    </a:cubicBezTo>
                    <a:cubicBezTo>
                      <a:pt x="571" y="2"/>
                      <a:pt x="553" y="1"/>
                      <a:pt x="53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22"/>
              <p:cNvSpPr/>
              <p:nvPr/>
            </p:nvSpPr>
            <p:spPr>
              <a:xfrm>
                <a:off x="4248450" y="7890350"/>
                <a:ext cx="101075" cy="91675"/>
              </a:xfrm>
              <a:custGeom>
                <a:rect b="b" l="l" r="r" t="t"/>
                <a:pathLst>
                  <a:path extrusionOk="0" h="3667" w="4043">
                    <a:moveTo>
                      <a:pt x="482" y="0"/>
                    </a:moveTo>
                    <a:cubicBezTo>
                      <a:pt x="411" y="0"/>
                      <a:pt x="337" y="32"/>
                      <a:pt x="274" y="95"/>
                    </a:cubicBezTo>
                    <a:cubicBezTo>
                      <a:pt x="91" y="308"/>
                      <a:pt x="31" y="703"/>
                      <a:pt x="31" y="977"/>
                    </a:cubicBezTo>
                    <a:cubicBezTo>
                      <a:pt x="0" y="1281"/>
                      <a:pt x="0" y="1585"/>
                      <a:pt x="91" y="1889"/>
                    </a:cubicBezTo>
                    <a:cubicBezTo>
                      <a:pt x="183" y="2436"/>
                      <a:pt x="487" y="2983"/>
                      <a:pt x="942" y="3317"/>
                    </a:cubicBezTo>
                    <a:cubicBezTo>
                      <a:pt x="1284" y="3538"/>
                      <a:pt x="1639" y="3666"/>
                      <a:pt x="2007" y="3666"/>
                    </a:cubicBezTo>
                    <a:cubicBezTo>
                      <a:pt x="2196" y="3666"/>
                      <a:pt x="2388" y="3633"/>
                      <a:pt x="2584" y="3561"/>
                    </a:cubicBezTo>
                    <a:cubicBezTo>
                      <a:pt x="3070" y="3348"/>
                      <a:pt x="3496" y="2892"/>
                      <a:pt x="3739" y="2406"/>
                    </a:cubicBezTo>
                    <a:cubicBezTo>
                      <a:pt x="3891" y="2071"/>
                      <a:pt x="3952" y="1737"/>
                      <a:pt x="4043" y="1372"/>
                    </a:cubicBezTo>
                    <a:lnTo>
                      <a:pt x="4043" y="855"/>
                    </a:lnTo>
                    <a:cubicBezTo>
                      <a:pt x="4043" y="643"/>
                      <a:pt x="4043" y="399"/>
                      <a:pt x="3860" y="217"/>
                    </a:cubicBezTo>
                    <a:cubicBezTo>
                      <a:pt x="3800" y="171"/>
                      <a:pt x="3731" y="149"/>
                      <a:pt x="3663" y="149"/>
                    </a:cubicBezTo>
                    <a:cubicBezTo>
                      <a:pt x="3595" y="149"/>
                      <a:pt x="3526" y="171"/>
                      <a:pt x="3465" y="217"/>
                    </a:cubicBezTo>
                    <a:cubicBezTo>
                      <a:pt x="3192" y="399"/>
                      <a:pt x="3253" y="734"/>
                      <a:pt x="3192" y="1007"/>
                    </a:cubicBezTo>
                    <a:cubicBezTo>
                      <a:pt x="3161" y="1281"/>
                      <a:pt x="3131" y="1554"/>
                      <a:pt x="3040" y="1798"/>
                    </a:cubicBezTo>
                    <a:cubicBezTo>
                      <a:pt x="2949" y="2193"/>
                      <a:pt x="2705" y="2527"/>
                      <a:pt x="2401" y="2709"/>
                    </a:cubicBezTo>
                    <a:cubicBezTo>
                      <a:pt x="2232" y="2828"/>
                      <a:pt x="2053" y="2890"/>
                      <a:pt x="1875" y="2890"/>
                    </a:cubicBezTo>
                    <a:cubicBezTo>
                      <a:pt x="1734" y="2890"/>
                      <a:pt x="1594" y="2851"/>
                      <a:pt x="1459" y="2770"/>
                    </a:cubicBezTo>
                    <a:cubicBezTo>
                      <a:pt x="1094" y="2558"/>
                      <a:pt x="882" y="2193"/>
                      <a:pt x="791" y="1798"/>
                    </a:cubicBezTo>
                    <a:cubicBezTo>
                      <a:pt x="730" y="1554"/>
                      <a:pt x="730" y="1281"/>
                      <a:pt x="730" y="1007"/>
                    </a:cubicBezTo>
                    <a:cubicBezTo>
                      <a:pt x="730" y="734"/>
                      <a:pt x="791" y="399"/>
                      <a:pt x="730" y="187"/>
                    </a:cubicBezTo>
                    <a:cubicBezTo>
                      <a:pt x="677" y="63"/>
                      <a:pt x="582" y="0"/>
                      <a:pt x="48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22"/>
              <p:cNvSpPr/>
              <p:nvPr/>
            </p:nvSpPr>
            <p:spPr>
              <a:xfrm>
                <a:off x="4535675" y="7965675"/>
                <a:ext cx="35750" cy="41825"/>
              </a:xfrm>
              <a:custGeom>
                <a:rect b="b" l="l" r="r" t="t"/>
                <a:pathLst>
                  <a:path extrusionOk="0" h="1673" w="1430">
                    <a:moveTo>
                      <a:pt x="366" y="0"/>
                    </a:moveTo>
                    <a:cubicBezTo>
                      <a:pt x="305" y="0"/>
                      <a:pt x="183" y="0"/>
                      <a:pt x="153" y="61"/>
                    </a:cubicBezTo>
                    <a:cubicBezTo>
                      <a:pt x="1" y="152"/>
                      <a:pt x="1" y="365"/>
                      <a:pt x="62" y="517"/>
                    </a:cubicBezTo>
                    <a:cubicBezTo>
                      <a:pt x="183" y="700"/>
                      <a:pt x="305" y="882"/>
                      <a:pt x="426" y="1034"/>
                    </a:cubicBezTo>
                    <a:cubicBezTo>
                      <a:pt x="457" y="1125"/>
                      <a:pt x="518" y="1216"/>
                      <a:pt x="609" y="1307"/>
                    </a:cubicBezTo>
                    <a:cubicBezTo>
                      <a:pt x="639" y="1338"/>
                      <a:pt x="669" y="1368"/>
                      <a:pt x="669" y="1459"/>
                    </a:cubicBezTo>
                    <a:cubicBezTo>
                      <a:pt x="669" y="1490"/>
                      <a:pt x="730" y="1490"/>
                      <a:pt x="730" y="1520"/>
                    </a:cubicBezTo>
                    <a:cubicBezTo>
                      <a:pt x="791" y="1611"/>
                      <a:pt x="882" y="1672"/>
                      <a:pt x="973" y="1672"/>
                    </a:cubicBezTo>
                    <a:cubicBezTo>
                      <a:pt x="1065" y="1672"/>
                      <a:pt x="1186" y="1672"/>
                      <a:pt x="1247" y="1611"/>
                    </a:cubicBezTo>
                    <a:cubicBezTo>
                      <a:pt x="1338" y="1520"/>
                      <a:pt x="1369" y="1459"/>
                      <a:pt x="1399" y="1368"/>
                    </a:cubicBezTo>
                    <a:cubicBezTo>
                      <a:pt x="1429" y="1186"/>
                      <a:pt x="1277" y="1004"/>
                      <a:pt x="1186" y="882"/>
                    </a:cubicBezTo>
                    <a:cubicBezTo>
                      <a:pt x="1095" y="821"/>
                      <a:pt x="1065" y="700"/>
                      <a:pt x="973" y="608"/>
                    </a:cubicBezTo>
                    <a:cubicBezTo>
                      <a:pt x="821" y="456"/>
                      <a:pt x="730" y="274"/>
                      <a:pt x="578" y="122"/>
                    </a:cubicBezTo>
                    <a:cubicBezTo>
                      <a:pt x="518" y="61"/>
                      <a:pt x="457" y="0"/>
                      <a:pt x="3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22"/>
              <p:cNvSpPr/>
              <p:nvPr/>
            </p:nvSpPr>
            <p:spPr>
              <a:xfrm>
                <a:off x="4558475" y="7948200"/>
                <a:ext cx="43350" cy="42950"/>
              </a:xfrm>
              <a:custGeom>
                <a:rect b="b" l="l" r="r" t="t"/>
                <a:pathLst>
                  <a:path extrusionOk="0" h="1718" w="1734">
                    <a:moveTo>
                      <a:pt x="396" y="0"/>
                    </a:moveTo>
                    <a:cubicBezTo>
                      <a:pt x="335" y="0"/>
                      <a:pt x="244" y="0"/>
                      <a:pt x="183" y="31"/>
                    </a:cubicBezTo>
                    <a:cubicBezTo>
                      <a:pt x="61" y="92"/>
                      <a:pt x="1" y="304"/>
                      <a:pt x="92" y="456"/>
                    </a:cubicBezTo>
                    <a:cubicBezTo>
                      <a:pt x="305" y="639"/>
                      <a:pt x="457" y="821"/>
                      <a:pt x="639" y="1003"/>
                    </a:cubicBezTo>
                    <a:cubicBezTo>
                      <a:pt x="700" y="1125"/>
                      <a:pt x="791" y="1216"/>
                      <a:pt x="913" y="1307"/>
                    </a:cubicBezTo>
                    <a:cubicBezTo>
                      <a:pt x="1004" y="1429"/>
                      <a:pt x="1095" y="1551"/>
                      <a:pt x="1216" y="1672"/>
                    </a:cubicBezTo>
                    <a:cubicBezTo>
                      <a:pt x="1262" y="1703"/>
                      <a:pt x="1323" y="1718"/>
                      <a:pt x="1387" y="1718"/>
                    </a:cubicBezTo>
                    <a:cubicBezTo>
                      <a:pt x="1452" y="1718"/>
                      <a:pt x="1520" y="1703"/>
                      <a:pt x="1581" y="1672"/>
                    </a:cubicBezTo>
                    <a:cubicBezTo>
                      <a:pt x="1703" y="1551"/>
                      <a:pt x="1733" y="1399"/>
                      <a:pt x="1672" y="1247"/>
                    </a:cubicBezTo>
                    <a:cubicBezTo>
                      <a:pt x="1581" y="1125"/>
                      <a:pt x="1520" y="1064"/>
                      <a:pt x="1399" y="943"/>
                    </a:cubicBezTo>
                    <a:lnTo>
                      <a:pt x="1125" y="669"/>
                    </a:lnTo>
                    <a:lnTo>
                      <a:pt x="609" y="92"/>
                    </a:lnTo>
                    <a:cubicBezTo>
                      <a:pt x="548" y="31"/>
                      <a:pt x="487" y="0"/>
                      <a:pt x="3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22"/>
              <p:cNvSpPr/>
              <p:nvPr/>
            </p:nvSpPr>
            <p:spPr>
              <a:xfrm>
                <a:off x="4086575" y="7876000"/>
                <a:ext cx="25" cy="800"/>
              </a:xfrm>
              <a:custGeom>
                <a:rect b="b" l="l" r="r" t="t"/>
                <a:pathLst>
                  <a:path extrusionOk="0" h="32" w="1">
                    <a:moveTo>
                      <a:pt x="1" y="31"/>
                    </a:moveTo>
                    <a:lnTo>
                      <a:pt x="1" y="31"/>
                    </a:lnTo>
                    <a:cubicBezTo>
                      <a:pt x="1" y="31"/>
                      <a:pt x="1" y="1"/>
                      <a:pt x="1" y="31"/>
                    </a:cubicBezTo>
                    <a:cubicBezTo>
                      <a:pt x="1" y="1"/>
                      <a:pt x="1" y="31"/>
                      <a:pt x="1" y="3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22"/>
              <p:cNvSpPr/>
              <p:nvPr/>
            </p:nvSpPr>
            <p:spPr>
              <a:xfrm>
                <a:off x="4065300" y="7868400"/>
                <a:ext cx="22075" cy="15525"/>
              </a:xfrm>
              <a:custGeom>
                <a:rect b="b" l="l" r="r" t="t"/>
                <a:pathLst>
                  <a:path extrusionOk="0" h="621" w="883">
                    <a:moveTo>
                      <a:pt x="639" y="1"/>
                    </a:moveTo>
                    <a:cubicBezTo>
                      <a:pt x="578" y="1"/>
                      <a:pt x="457" y="1"/>
                      <a:pt x="396" y="31"/>
                    </a:cubicBezTo>
                    <a:cubicBezTo>
                      <a:pt x="305" y="62"/>
                      <a:pt x="274" y="62"/>
                      <a:pt x="183" y="92"/>
                    </a:cubicBezTo>
                    <a:cubicBezTo>
                      <a:pt x="153" y="153"/>
                      <a:pt x="92" y="183"/>
                      <a:pt x="31" y="244"/>
                    </a:cubicBezTo>
                    <a:cubicBezTo>
                      <a:pt x="1" y="305"/>
                      <a:pt x="1" y="305"/>
                      <a:pt x="1" y="335"/>
                    </a:cubicBezTo>
                    <a:lnTo>
                      <a:pt x="1" y="396"/>
                    </a:lnTo>
                    <a:cubicBezTo>
                      <a:pt x="1" y="457"/>
                      <a:pt x="31" y="518"/>
                      <a:pt x="92" y="548"/>
                    </a:cubicBezTo>
                    <a:cubicBezTo>
                      <a:pt x="114" y="592"/>
                      <a:pt x="153" y="621"/>
                      <a:pt x="196" y="621"/>
                    </a:cubicBezTo>
                    <a:cubicBezTo>
                      <a:pt x="211" y="621"/>
                      <a:pt x="228" y="617"/>
                      <a:pt x="244" y="609"/>
                    </a:cubicBezTo>
                    <a:cubicBezTo>
                      <a:pt x="274" y="609"/>
                      <a:pt x="335" y="548"/>
                      <a:pt x="396" y="518"/>
                    </a:cubicBezTo>
                    <a:lnTo>
                      <a:pt x="426" y="487"/>
                    </a:lnTo>
                    <a:lnTo>
                      <a:pt x="457" y="457"/>
                    </a:lnTo>
                    <a:cubicBezTo>
                      <a:pt x="457" y="457"/>
                      <a:pt x="487" y="457"/>
                      <a:pt x="487" y="396"/>
                    </a:cubicBezTo>
                    <a:lnTo>
                      <a:pt x="578" y="396"/>
                    </a:lnTo>
                    <a:cubicBezTo>
                      <a:pt x="609" y="396"/>
                      <a:pt x="639" y="366"/>
                      <a:pt x="670" y="366"/>
                    </a:cubicBezTo>
                    <a:lnTo>
                      <a:pt x="761" y="305"/>
                    </a:lnTo>
                    <a:cubicBezTo>
                      <a:pt x="852" y="244"/>
                      <a:pt x="882" y="214"/>
                      <a:pt x="852" y="183"/>
                    </a:cubicBezTo>
                    <a:lnTo>
                      <a:pt x="852" y="153"/>
                    </a:lnTo>
                    <a:cubicBezTo>
                      <a:pt x="791" y="62"/>
                      <a:pt x="730" y="1"/>
                      <a:pt x="6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22"/>
              <p:cNvSpPr/>
              <p:nvPr/>
            </p:nvSpPr>
            <p:spPr>
              <a:xfrm>
                <a:off x="4085075" y="7876775"/>
                <a:ext cx="1525" cy="25"/>
              </a:xfrm>
              <a:custGeom>
                <a:rect b="b" l="l" r="r" t="t"/>
                <a:pathLst>
                  <a:path extrusionOk="0" h="1" w="61">
                    <a:moveTo>
                      <a:pt x="0" y="0"/>
                    </a:moveTo>
                    <a:cubicBezTo>
                      <a:pt x="61" y="0"/>
                      <a:pt x="61" y="0"/>
                      <a:pt x="0" y="0"/>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22"/>
              <p:cNvSpPr/>
              <p:nvPr/>
            </p:nvSpPr>
            <p:spPr>
              <a:xfrm>
                <a:off x="4086575" y="7884375"/>
                <a:ext cx="22825" cy="19775"/>
              </a:xfrm>
              <a:custGeom>
                <a:rect b="b" l="l" r="r" t="t"/>
                <a:pathLst>
                  <a:path extrusionOk="0" h="791" w="913">
                    <a:moveTo>
                      <a:pt x="639" y="0"/>
                    </a:moveTo>
                    <a:cubicBezTo>
                      <a:pt x="609" y="0"/>
                      <a:pt x="548" y="0"/>
                      <a:pt x="548" y="31"/>
                    </a:cubicBezTo>
                    <a:lnTo>
                      <a:pt x="518" y="31"/>
                    </a:lnTo>
                    <a:cubicBezTo>
                      <a:pt x="487" y="31"/>
                      <a:pt x="457" y="31"/>
                      <a:pt x="457" y="61"/>
                    </a:cubicBezTo>
                    <a:lnTo>
                      <a:pt x="396" y="61"/>
                    </a:lnTo>
                    <a:lnTo>
                      <a:pt x="366" y="122"/>
                    </a:lnTo>
                    <a:cubicBezTo>
                      <a:pt x="335" y="152"/>
                      <a:pt x="305" y="152"/>
                      <a:pt x="305" y="182"/>
                    </a:cubicBezTo>
                    <a:cubicBezTo>
                      <a:pt x="214" y="213"/>
                      <a:pt x="183" y="274"/>
                      <a:pt x="92" y="334"/>
                    </a:cubicBezTo>
                    <a:cubicBezTo>
                      <a:pt x="62" y="365"/>
                      <a:pt x="31" y="456"/>
                      <a:pt x="1" y="486"/>
                    </a:cubicBezTo>
                    <a:cubicBezTo>
                      <a:pt x="1" y="578"/>
                      <a:pt x="1" y="608"/>
                      <a:pt x="31" y="669"/>
                    </a:cubicBezTo>
                    <a:cubicBezTo>
                      <a:pt x="62" y="730"/>
                      <a:pt x="92" y="760"/>
                      <a:pt x="183" y="790"/>
                    </a:cubicBezTo>
                    <a:cubicBezTo>
                      <a:pt x="244" y="790"/>
                      <a:pt x="305" y="790"/>
                      <a:pt x="366" y="760"/>
                    </a:cubicBezTo>
                    <a:cubicBezTo>
                      <a:pt x="457" y="730"/>
                      <a:pt x="487" y="669"/>
                      <a:pt x="548" y="608"/>
                    </a:cubicBezTo>
                    <a:cubicBezTo>
                      <a:pt x="609" y="578"/>
                      <a:pt x="639" y="578"/>
                      <a:pt x="639" y="517"/>
                    </a:cubicBezTo>
                    <a:lnTo>
                      <a:pt x="670" y="486"/>
                    </a:lnTo>
                    <a:lnTo>
                      <a:pt x="700" y="486"/>
                    </a:lnTo>
                    <a:cubicBezTo>
                      <a:pt x="761" y="486"/>
                      <a:pt x="761" y="456"/>
                      <a:pt x="791" y="426"/>
                    </a:cubicBezTo>
                    <a:cubicBezTo>
                      <a:pt x="822" y="365"/>
                      <a:pt x="822" y="365"/>
                      <a:pt x="822" y="334"/>
                    </a:cubicBezTo>
                    <a:cubicBezTo>
                      <a:pt x="822" y="304"/>
                      <a:pt x="822" y="304"/>
                      <a:pt x="852" y="304"/>
                    </a:cubicBezTo>
                    <a:cubicBezTo>
                      <a:pt x="913" y="213"/>
                      <a:pt x="913" y="213"/>
                      <a:pt x="913" y="182"/>
                    </a:cubicBezTo>
                    <a:cubicBezTo>
                      <a:pt x="913" y="152"/>
                      <a:pt x="852" y="61"/>
                      <a:pt x="791" y="31"/>
                    </a:cubicBezTo>
                    <a:cubicBezTo>
                      <a:pt x="761" y="31"/>
                      <a:pt x="761" y="31"/>
                      <a:pt x="7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22"/>
              <p:cNvSpPr/>
              <p:nvPr/>
            </p:nvSpPr>
            <p:spPr>
              <a:xfrm>
                <a:off x="4425500" y="6741975"/>
                <a:ext cx="176325" cy="204225"/>
              </a:xfrm>
              <a:custGeom>
                <a:rect b="b" l="l" r="r" t="t"/>
                <a:pathLst>
                  <a:path extrusionOk="0" h="8169" w="7053">
                    <a:moveTo>
                      <a:pt x="3962" y="0"/>
                    </a:moveTo>
                    <a:cubicBezTo>
                      <a:pt x="3859" y="0"/>
                      <a:pt x="3754" y="4"/>
                      <a:pt x="3648" y="12"/>
                    </a:cubicBezTo>
                    <a:cubicBezTo>
                      <a:pt x="3222" y="72"/>
                      <a:pt x="2797" y="164"/>
                      <a:pt x="2462" y="316"/>
                    </a:cubicBezTo>
                    <a:cubicBezTo>
                      <a:pt x="2128" y="468"/>
                      <a:pt x="1824" y="711"/>
                      <a:pt x="1551" y="1015"/>
                    </a:cubicBezTo>
                    <a:cubicBezTo>
                      <a:pt x="1277" y="1319"/>
                      <a:pt x="1095" y="1683"/>
                      <a:pt x="1034" y="2109"/>
                    </a:cubicBezTo>
                    <a:cubicBezTo>
                      <a:pt x="943" y="2443"/>
                      <a:pt x="943" y="2717"/>
                      <a:pt x="973" y="3021"/>
                    </a:cubicBezTo>
                    <a:cubicBezTo>
                      <a:pt x="1034" y="3325"/>
                      <a:pt x="1125" y="3598"/>
                      <a:pt x="1277" y="3811"/>
                    </a:cubicBezTo>
                    <a:cubicBezTo>
                      <a:pt x="1429" y="4054"/>
                      <a:pt x="1672" y="4267"/>
                      <a:pt x="1885" y="4419"/>
                    </a:cubicBezTo>
                    <a:cubicBezTo>
                      <a:pt x="2159" y="4571"/>
                      <a:pt x="2432" y="4692"/>
                      <a:pt x="2766" y="4784"/>
                    </a:cubicBezTo>
                    <a:cubicBezTo>
                      <a:pt x="2797" y="4784"/>
                      <a:pt x="2888" y="4814"/>
                      <a:pt x="2949" y="4814"/>
                    </a:cubicBezTo>
                    <a:cubicBezTo>
                      <a:pt x="3040" y="4844"/>
                      <a:pt x="3101" y="4844"/>
                      <a:pt x="3192" y="4875"/>
                    </a:cubicBezTo>
                    <a:cubicBezTo>
                      <a:pt x="3253" y="4875"/>
                      <a:pt x="3374" y="4936"/>
                      <a:pt x="3466" y="4966"/>
                    </a:cubicBezTo>
                    <a:lnTo>
                      <a:pt x="3678" y="5088"/>
                    </a:lnTo>
                    <a:cubicBezTo>
                      <a:pt x="3769" y="5118"/>
                      <a:pt x="3800" y="5148"/>
                      <a:pt x="3830" y="5240"/>
                    </a:cubicBezTo>
                    <a:cubicBezTo>
                      <a:pt x="3861" y="5300"/>
                      <a:pt x="3861" y="5331"/>
                      <a:pt x="3861" y="5422"/>
                    </a:cubicBezTo>
                    <a:cubicBezTo>
                      <a:pt x="3830" y="5544"/>
                      <a:pt x="3800" y="5604"/>
                      <a:pt x="3709" y="5635"/>
                    </a:cubicBezTo>
                    <a:cubicBezTo>
                      <a:pt x="3648" y="5696"/>
                      <a:pt x="3557" y="5726"/>
                      <a:pt x="3466" y="5726"/>
                    </a:cubicBezTo>
                    <a:cubicBezTo>
                      <a:pt x="3425" y="5736"/>
                      <a:pt x="3388" y="5739"/>
                      <a:pt x="3353" y="5739"/>
                    </a:cubicBezTo>
                    <a:cubicBezTo>
                      <a:pt x="3283" y="5739"/>
                      <a:pt x="3222" y="5726"/>
                      <a:pt x="3162" y="5726"/>
                    </a:cubicBezTo>
                    <a:cubicBezTo>
                      <a:pt x="3040" y="5726"/>
                      <a:pt x="2949" y="5696"/>
                      <a:pt x="2888" y="5696"/>
                    </a:cubicBezTo>
                    <a:cubicBezTo>
                      <a:pt x="2493" y="5574"/>
                      <a:pt x="2128" y="5452"/>
                      <a:pt x="1733" y="5270"/>
                    </a:cubicBezTo>
                    <a:cubicBezTo>
                      <a:pt x="1368" y="5088"/>
                      <a:pt x="1034" y="4875"/>
                      <a:pt x="760" y="4632"/>
                    </a:cubicBezTo>
                    <a:lnTo>
                      <a:pt x="0" y="6790"/>
                    </a:lnTo>
                    <a:cubicBezTo>
                      <a:pt x="152" y="6911"/>
                      <a:pt x="335" y="7003"/>
                      <a:pt x="517" y="7124"/>
                    </a:cubicBezTo>
                    <a:cubicBezTo>
                      <a:pt x="730" y="7276"/>
                      <a:pt x="912" y="7398"/>
                      <a:pt x="1125" y="7519"/>
                    </a:cubicBezTo>
                    <a:cubicBezTo>
                      <a:pt x="1368" y="7671"/>
                      <a:pt x="1551" y="7732"/>
                      <a:pt x="1794" y="7854"/>
                    </a:cubicBezTo>
                    <a:cubicBezTo>
                      <a:pt x="2007" y="7914"/>
                      <a:pt x="2189" y="8006"/>
                      <a:pt x="2402" y="8036"/>
                    </a:cubicBezTo>
                    <a:cubicBezTo>
                      <a:pt x="2773" y="8129"/>
                      <a:pt x="3127" y="8169"/>
                      <a:pt x="3477" y="8169"/>
                    </a:cubicBezTo>
                    <a:cubicBezTo>
                      <a:pt x="3585" y="8169"/>
                      <a:pt x="3692" y="8165"/>
                      <a:pt x="3800" y="8158"/>
                    </a:cubicBezTo>
                    <a:cubicBezTo>
                      <a:pt x="4256" y="8127"/>
                      <a:pt x="4621" y="8036"/>
                      <a:pt x="5016" y="7854"/>
                    </a:cubicBezTo>
                    <a:cubicBezTo>
                      <a:pt x="5380" y="7671"/>
                      <a:pt x="5684" y="7428"/>
                      <a:pt x="5958" y="7094"/>
                    </a:cubicBezTo>
                    <a:cubicBezTo>
                      <a:pt x="6232" y="6759"/>
                      <a:pt x="6414" y="6334"/>
                      <a:pt x="6535" y="5848"/>
                    </a:cubicBezTo>
                    <a:cubicBezTo>
                      <a:pt x="6596" y="5574"/>
                      <a:pt x="6596" y="5270"/>
                      <a:pt x="6535" y="5118"/>
                    </a:cubicBezTo>
                    <a:cubicBezTo>
                      <a:pt x="6505" y="4844"/>
                      <a:pt x="6384" y="4632"/>
                      <a:pt x="6262" y="4389"/>
                    </a:cubicBezTo>
                    <a:cubicBezTo>
                      <a:pt x="6110" y="4176"/>
                      <a:pt x="5958" y="3963"/>
                      <a:pt x="5745" y="3811"/>
                    </a:cubicBezTo>
                    <a:cubicBezTo>
                      <a:pt x="5502" y="3629"/>
                      <a:pt x="5228" y="3507"/>
                      <a:pt x="4925" y="3446"/>
                    </a:cubicBezTo>
                    <a:cubicBezTo>
                      <a:pt x="4894" y="3416"/>
                      <a:pt x="4833" y="3416"/>
                      <a:pt x="4712" y="3355"/>
                    </a:cubicBezTo>
                    <a:cubicBezTo>
                      <a:pt x="4621" y="3325"/>
                      <a:pt x="4529" y="3325"/>
                      <a:pt x="4408" y="3294"/>
                    </a:cubicBezTo>
                    <a:cubicBezTo>
                      <a:pt x="4286" y="3294"/>
                      <a:pt x="4165" y="3264"/>
                      <a:pt x="4073" y="3203"/>
                    </a:cubicBezTo>
                    <a:cubicBezTo>
                      <a:pt x="3952" y="3173"/>
                      <a:pt x="3830" y="3142"/>
                      <a:pt x="3769" y="3112"/>
                    </a:cubicBezTo>
                    <a:cubicBezTo>
                      <a:pt x="3678" y="3051"/>
                      <a:pt x="3618" y="3021"/>
                      <a:pt x="3557" y="2960"/>
                    </a:cubicBezTo>
                    <a:cubicBezTo>
                      <a:pt x="3526" y="2869"/>
                      <a:pt x="3526" y="2808"/>
                      <a:pt x="3526" y="2717"/>
                    </a:cubicBezTo>
                    <a:cubicBezTo>
                      <a:pt x="3557" y="2686"/>
                      <a:pt x="3618" y="2595"/>
                      <a:pt x="3648" y="2565"/>
                    </a:cubicBezTo>
                    <a:cubicBezTo>
                      <a:pt x="3678" y="2534"/>
                      <a:pt x="3769" y="2504"/>
                      <a:pt x="3830" y="2504"/>
                    </a:cubicBezTo>
                    <a:cubicBezTo>
                      <a:pt x="3921" y="2443"/>
                      <a:pt x="4013" y="2443"/>
                      <a:pt x="4104" y="2443"/>
                    </a:cubicBezTo>
                    <a:lnTo>
                      <a:pt x="4377" y="2443"/>
                    </a:lnTo>
                    <a:cubicBezTo>
                      <a:pt x="4469" y="2443"/>
                      <a:pt x="4560" y="2504"/>
                      <a:pt x="4621" y="2504"/>
                    </a:cubicBezTo>
                    <a:cubicBezTo>
                      <a:pt x="4712" y="2504"/>
                      <a:pt x="4773" y="2534"/>
                      <a:pt x="4833" y="2534"/>
                    </a:cubicBezTo>
                    <a:cubicBezTo>
                      <a:pt x="5076" y="2595"/>
                      <a:pt x="5350" y="2686"/>
                      <a:pt x="5624" y="2808"/>
                    </a:cubicBezTo>
                    <a:cubicBezTo>
                      <a:pt x="5897" y="2899"/>
                      <a:pt x="6140" y="3021"/>
                      <a:pt x="6384" y="3173"/>
                    </a:cubicBezTo>
                    <a:lnTo>
                      <a:pt x="7052" y="1015"/>
                    </a:lnTo>
                    <a:cubicBezTo>
                      <a:pt x="6900" y="893"/>
                      <a:pt x="6748" y="771"/>
                      <a:pt x="6566" y="711"/>
                    </a:cubicBezTo>
                    <a:cubicBezTo>
                      <a:pt x="6414" y="589"/>
                      <a:pt x="6232" y="528"/>
                      <a:pt x="6049" y="437"/>
                    </a:cubicBezTo>
                    <a:cubicBezTo>
                      <a:pt x="5836" y="376"/>
                      <a:pt x="5654" y="285"/>
                      <a:pt x="5472" y="255"/>
                    </a:cubicBezTo>
                    <a:cubicBezTo>
                      <a:pt x="5289" y="164"/>
                      <a:pt x="5076" y="133"/>
                      <a:pt x="4894" y="103"/>
                    </a:cubicBezTo>
                    <a:cubicBezTo>
                      <a:pt x="4575" y="34"/>
                      <a:pt x="4273" y="0"/>
                      <a:pt x="396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22"/>
              <p:cNvSpPr/>
              <p:nvPr/>
            </p:nvSpPr>
            <p:spPr>
              <a:xfrm>
                <a:off x="4570625" y="6781775"/>
                <a:ext cx="193050" cy="207475"/>
              </a:xfrm>
              <a:custGeom>
                <a:rect b="b" l="l" r="r" t="t"/>
                <a:pathLst>
                  <a:path extrusionOk="0" h="8299" w="7722">
                    <a:moveTo>
                      <a:pt x="4834" y="3070"/>
                    </a:moveTo>
                    <a:lnTo>
                      <a:pt x="4864" y="5046"/>
                    </a:lnTo>
                    <a:lnTo>
                      <a:pt x="3983" y="4863"/>
                    </a:lnTo>
                    <a:lnTo>
                      <a:pt x="4834" y="3070"/>
                    </a:lnTo>
                    <a:close/>
                    <a:moveTo>
                      <a:pt x="3861" y="0"/>
                    </a:moveTo>
                    <a:lnTo>
                      <a:pt x="1" y="6718"/>
                    </a:lnTo>
                    <a:lnTo>
                      <a:pt x="2858" y="7629"/>
                    </a:lnTo>
                    <a:lnTo>
                      <a:pt x="3405" y="6444"/>
                    </a:lnTo>
                    <a:lnTo>
                      <a:pt x="4712" y="6748"/>
                    </a:lnTo>
                    <a:lnTo>
                      <a:pt x="4773" y="8055"/>
                    </a:lnTo>
                    <a:lnTo>
                      <a:pt x="7722" y="8298"/>
                    </a:lnTo>
                    <a:lnTo>
                      <a:pt x="7114" y="517"/>
                    </a:lnTo>
                    <a:lnTo>
                      <a:pt x="38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22"/>
              <p:cNvSpPr/>
              <p:nvPr/>
            </p:nvSpPr>
            <p:spPr>
              <a:xfrm>
                <a:off x="4775800" y="6808350"/>
                <a:ext cx="189250" cy="215075"/>
              </a:xfrm>
              <a:custGeom>
                <a:rect b="b" l="l" r="r" t="t"/>
                <a:pathLst>
                  <a:path extrusionOk="0" h="8603" w="7570">
                    <a:moveTo>
                      <a:pt x="1" y="1"/>
                    </a:moveTo>
                    <a:lnTo>
                      <a:pt x="913" y="8147"/>
                    </a:lnTo>
                    <a:lnTo>
                      <a:pt x="3800" y="8603"/>
                    </a:lnTo>
                    <a:lnTo>
                      <a:pt x="7569" y="1551"/>
                    </a:lnTo>
                    <a:lnTo>
                      <a:pt x="4925" y="791"/>
                    </a:lnTo>
                    <a:lnTo>
                      <a:pt x="2888" y="4986"/>
                    </a:lnTo>
                    <a:lnTo>
                      <a:pt x="2767" y="335"/>
                    </a:lnTo>
                    <a:lnTo>
                      <a:pt x="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22"/>
              <p:cNvSpPr/>
              <p:nvPr/>
            </p:nvSpPr>
            <p:spPr>
              <a:xfrm>
                <a:off x="4926275" y="6843325"/>
                <a:ext cx="180100" cy="218100"/>
              </a:xfrm>
              <a:custGeom>
                <a:rect b="b" l="l" r="r" t="t"/>
                <a:pathLst>
                  <a:path extrusionOk="0" h="8724" w="7204">
                    <a:moveTo>
                      <a:pt x="1885" y="0"/>
                    </a:moveTo>
                    <a:lnTo>
                      <a:pt x="0" y="7751"/>
                    </a:lnTo>
                    <a:lnTo>
                      <a:pt x="4955" y="8724"/>
                    </a:lnTo>
                    <a:cubicBezTo>
                      <a:pt x="5076" y="8329"/>
                      <a:pt x="5198" y="7933"/>
                      <a:pt x="5319" y="7569"/>
                    </a:cubicBezTo>
                    <a:cubicBezTo>
                      <a:pt x="5411" y="7174"/>
                      <a:pt x="5532" y="6748"/>
                      <a:pt x="5654" y="6383"/>
                    </a:cubicBezTo>
                    <a:lnTo>
                      <a:pt x="4620" y="6140"/>
                    </a:lnTo>
                    <a:lnTo>
                      <a:pt x="3222" y="5836"/>
                    </a:lnTo>
                    <a:lnTo>
                      <a:pt x="3435" y="5076"/>
                    </a:lnTo>
                    <a:lnTo>
                      <a:pt x="5198" y="5441"/>
                    </a:lnTo>
                    <a:lnTo>
                      <a:pt x="5684" y="3800"/>
                    </a:lnTo>
                    <a:lnTo>
                      <a:pt x="3982" y="3404"/>
                    </a:lnTo>
                    <a:lnTo>
                      <a:pt x="4164" y="2736"/>
                    </a:lnTo>
                    <a:lnTo>
                      <a:pt x="6626" y="3161"/>
                    </a:lnTo>
                    <a:cubicBezTo>
                      <a:pt x="6748" y="2797"/>
                      <a:pt x="6870" y="2493"/>
                      <a:pt x="6930" y="2158"/>
                    </a:cubicBezTo>
                    <a:cubicBezTo>
                      <a:pt x="7022" y="1854"/>
                      <a:pt x="7082" y="1520"/>
                      <a:pt x="7204" y="1186"/>
                    </a:cubicBezTo>
                    <a:lnTo>
                      <a:pt x="1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22"/>
              <p:cNvSpPr/>
              <p:nvPr/>
            </p:nvSpPr>
            <p:spPr>
              <a:xfrm>
                <a:off x="5148150" y="6886625"/>
                <a:ext cx="171000" cy="210525"/>
              </a:xfrm>
              <a:custGeom>
                <a:rect b="b" l="l" r="r" t="t"/>
                <a:pathLst>
                  <a:path extrusionOk="0" h="8421" w="6840">
                    <a:moveTo>
                      <a:pt x="639" y="1"/>
                    </a:moveTo>
                    <a:lnTo>
                      <a:pt x="1" y="2554"/>
                    </a:lnTo>
                    <a:lnTo>
                      <a:pt x="1703" y="2858"/>
                    </a:lnTo>
                    <a:lnTo>
                      <a:pt x="578" y="7995"/>
                    </a:lnTo>
                    <a:lnTo>
                      <a:pt x="3010" y="8420"/>
                    </a:lnTo>
                    <a:lnTo>
                      <a:pt x="4560" y="3344"/>
                    </a:lnTo>
                    <a:lnTo>
                      <a:pt x="6262" y="3648"/>
                    </a:lnTo>
                    <a:lnTo>
                      <a:pt x="6840" y="1369"/>
                    </a:lnTo>
                    <a:lnTo>
                      <a:pt x="63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22"/>
              <p:cNvSpPr/>
              <p:nvPr/>
            </p:nvSpPr>
            <p:spPr>
              <a:xfrm>
                <a:off x="5283425" y="6926900"/>
                <a:ext cx="207475" cy="227225"/>
              </a:xfrm>
              <a:custGeom>
                <a:rect b="b" l="l" r="r" t="t"/>
                <a:pathLst>
                  <a:path extrusionOk="0" h="9089" w="8299">
                    <a:moveTo>
                      <a:pt x="1885" y="1"/>
                    </a:moveTo>
                    <a:lnTo>
                      <a:pt x="0" y="7569"/>
                    </a:lnTo>
                    <a:lnTo>
                      <a:pt x="2584" y="8116"/>
                    </a:lnTo>
                    <a:lnTo>
                      <a:pt x="3192" y="5776"/>
                    </a:lnTo>
                    <a:lnTo>
                      <a:pt x="4499" y="6080"/>
                    </a:lnTo>
                    <a:lnTo>
                      <a:pt x="3982" y="8572"/>
                    </a:lnTo>
                    <a:lnTo>
                      <a:pt x="6870" y="9089"/>
                    </a:lnTo>
                    <a:lnTo>
                      <a:pt x="8298" y="1277"/>
                    </a:lnTo>
                    <a:lnTo>
                      <a:pt x="5715" y="639"/>
                    </a:lnTo>
                    <a:lnTo>
                      <a:pt x="4803" y="4834"/>
                    </a:lnTo>
                    <a:lnTo>
                      <a:pt x="3556" y="4560"/>
                    </a:lnTo>
                    <a:lnTo>
                      <a:pt x="4590" y="730"/>
                    </a:lnTo>
                    <a:lnTo>
                      <a:pt x="1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22"/>
              <p:cNvSpPr/>
              <p:nvPr/>
            </p:nvSpPr>
            <p:spPr>
              <a:xfrm>
                <a:off x="5466550" y="6961850"/>
                <a:ext cx="180125" cy="218875"/>
              </a:xfrm>
              <a:custGeom>
                <a:rect b="b" l="l" r="r" t="t"/>
                <a:pathLst>
                  <a:path extrusionOk="0" h="8755" w="7205">
                    <a:moveTo>
                      <a:pt x="1885" y="1"/>
                    </a:moveTo>
                    <a:lnTo>
                      <a:pt x="1" y="7752"/>
                    </a:lnTo>
                    <a:lnTo>
                      <a:pt x="4985" y="8755"/>
                    </a:lnTo>
                    <a:cubicBezTo>
                      <a:pt x="5077" y="8329"/>
                      <a:pt x="5198" y="7934"/>
                      <a:pt x="5320" y="7569"/>
                    </a:cubicBezTo>
                    <a:cubicBezTo>
                      <a:pt x="5441" y="7174"/>
                      <a:pt x="5533" y="6779"/>
                      <a:pt x="5654" y="6384"/>
                    </a:cubicBezTo>
                    <a:lnTo>
                      <a:pt x="4621" y="6171"/>
                    </a:lnTo>
                    <a:lnTo>
                      <a:pt x="3222" y="5867"/>
                    </a:lnTo>
                    <a:lnTo>
                      <a:pt x="3466" y="5107"/>
                    </a:lnTo>
                    <a:lnTo>
                      <a:pt x="5198" y="5442"/>
                    </a:lnTo>
                    <a:lnTo>
                      <a:pt x="5685" y="3800"/>
                    </a:lnTo>
                    <a:lnTo>
                      <a:pt x="3982" y="3436"/>
                    </a:lnTo>
                    <a:lnTo>
                      <a:pt x="4165" y="2737"/>
                    </a:lnTo>
                    <a:lnTo>
                      <a:pt x="6657" y="3162"/>
                    </a:lnTo>
                    <a:cubicBezTo>
                      <a:pt x="6748" y="2828"/>
                      <a:pt x="6870" y="2524"/>
                      <a:pt x="6931" y="2159"/>
                    </a:cubicBezTo>
                    <a:cubicBezTo>
                      <a:pt x="7022" y="1855"/>
                      <a:pt x="7113" y="1521"/>
                      <a:pt x="7204" y="1186"/>
                    </a:cubicBezTo>
                    <a:lnTo>
                      <a:pt x="1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22"/>
              <p:cNvSpPr/>
              <p:nvPr/>
            </p:nvSpPr>
            <p:spPr>
              <a:xfrm>
                <a:off x="4380675" y="7007950"/>
                <a:ext cx="256850" cy="247875"/>
              </a:xfrm>
              <a:custGeom>
                <a:rect b="b" l="l" r="r" t="t"/>
                <a:pathLst>
                  <a:path extrusionOk="0" h="9915" w="10274">
                    <a:moveTo>
                      <a:pt x="5099" y="3358"/>
                    </a:moveTo>
                    <a:cubicBezTo>
                      <a:pt x="5229" y="3358"/>
                      <a:pt x="5355" y="3382"/>
                      <a:pt x="5471" y="3415"/>
                    </a:cubicBezTo>
                    <a:cubicBezTo>
                      <a:pt x="5684" y="3446"/>
                      <a:pt x="5927" y="3507"/>
                      <a:pt x="6079" y="3658"/>
                    </a:cubicBezTo>
                    <a:cubicBezTo>
                      <a:pt x="6231" y="3810"/>
                      <a:pt x="6383" y="3962"/>
                      <a:pt x="6444" y="4175"/>
                    </a:cubicBezTo>
                    <a:cubicBezTo>
                      <a:pt x="6535" y="4358"/>
                      <a:pt x="6566" y="4540"/>
                      <a:pt x="6596" y="4783"/>
                    </a:cubicBezTo>
                    <a:cubicBezTo>
                      <a:pt x="6657" y="4996"/>
                      <a:pt x="6596" y="5178"/>
                      <a:pt x="6566" y="5421"/>
                    </a:cubicBezTo>
                    <a:cubicBezTo>
                      <a:pt x="6505" y="5604"/>
                      <a:pt x="6414" y="5786"/>
                      <a:pt x="6353" y="6029"/>
                    </a:cubicBezTo>
                    <a:cubicBezTo>
                      <a:pt x="6231" y="6212"/>
                      <a:pt x="6079" y="6364"/>
                      <a:pt x="5927" y="6485"/>
                    </a:cubicBezTo>
                    <a:cubicBezTo>
                      <a:pt x="5775" y="6607"/>
                      <a:pt x="5593" y="6698"/>
                      <a:pt x="5350" y="6759"/>
                    </a:cubicBezTo>
                    <a:cubicBezTo>
                      <a:pt x="5243" y="6774"/>
                      <a:pt x="5129" y="6782"/>
                      <a:pt x="5015" y="6782"/>
                    </a:cubicBezTo>
                    <a:cubicBezTo>
                      <a:pt x="4901" y="6782"/>
                      <a:pt x="4787" y="6774"/>
                      <a:pt x="4681" y="6759"/>
                    </a:cubicBezTo>
                    <a:cubicBezTo>
                      <a:pt x="4438" y="6668"/>
                      <a:pt x="4225" y="6607"/>
                      <a:pt x="4073" y="6455"/>
                    </a:cubicBezTo>
                    <a:cubicBezTo>
                      <a:pt x="3921" y="6333"/>
                      <a:pt x="3769" y="6151"/>
                      <a:pt x="3678" y="5938"/>
                    </a:cubicBezTo>
                    <a:cubicBezTo>
                      <a:pt x="3617" y="5756"/>
                      <a:pt x="3526" y="5573"/>
                      <a:pt x="3526" y="5330"/>
                    </a:cubicBezTo>
                    <a:cubicBezTo>
                      <a:pt x="3496" y="5117"/>
                      <a:pt x="3526" y="4874"/>
                      <a:pt x="3587" y="4692"/>
                    </a:cubicBezTo>
                    <a:cubicBezTo>
                      <a:pt x="3617" y="4479"/>
                      <a:pt x="3678" y="4266"/>
                      <a:pt x="3800" y="4084"/>
                    </a:cubicBezTo>
                    <a:cubicBezTo>
                      <a:pt x="3921" y="3902"/>
                      <a:pt x="4073" y="3750"/>
                      <a:pt x="4225" y="3628"/>
                    </a:cubicBezTo>
                    <a:cubicBezTo>
                      <a:pt x="4377" y="3507"/>
                      <a:pt x="4559" y="3446"/>
                      <a:pt x="4772" y="3415"/>
                    </a:cubicBezTo>
                    <a:cubicBezTo>
                      <a:pt x="4882" y="3374"/>
                      <a:pt x="4992" y="3358"/>
                      <a:pt x="5099" y="3358"/>
                    </a:cubicBezTo>
                    <a:close/>
                    <a:moveTo>
                      <a:pt x="5034" y="0"/>
                    </a:moveTo>
                    <a:cubicBezTo>
                      <a:pt x="4927" y="0"/>
                      <a:pt x="4819" y="4"/>
                      <a:pt x="4711" y="11"/>
                    </a:cubicBezTo>
                    <a:cubicBezTo>
                      <a:pt x="4255" y="72"/>
                      <a:pt x="3830" y="133"/>
                      <a:pt x="3404" y="285"/>
                    </a:cubicBezTo>
                    <a:cubicBezTo>
                      <a:pt x="3040" y="437"/>
                      <a:pt x="2614" y="619"/>
                      <a:pt x="2280" y="862"/>
                    </a:cubicBezTo>
                    <a:cubicBezTo>
                      <a:pt x="1945" y="1075"/>
                      <a:pt x="1641" y="1379"/>
                      <a:pt x="1337" y="1683"/>
                    </a:cubicBezTo>
                    <a:cubicBezTo>
                      <a:pt x="1064" y="2048"/>
                      <a:pt x="790" y="2382"/>
                      <a:pt x="608" y="2747"/>
                    </a:cubicBezTo>
                    <a:cubicBezTo>
                      <a:pt x="365" y="3142"/>
                      <a:pt x="213" y="3567"/>
                      <a:pt x="152" y="3962"/>
                    </a:cubicBezTo>
                    <a:cubicBezTo>
                      <a:pt x="30" y="4388"/>
                      <a:pt x="0" y="4844"/>
                      <a:pt x="30" y="5269"/>
                    </a:cubicBezTo>
                    <a:cubicBezTo>
                      <a:pt x="30" y="5725"/>
                      <a:pt x="122" y="6151"/>
                      <a:pt x="274" y="6516"/>
                    </a:cubicBezTo>
                    <a:cubicBezTo>
                      <a:pt x="426" y="6941"/>
                      <a:pt x="608" y="7306"/>
                      <a:pt x="821" y="7671"/>
                    </a:cubicBezTo>
                    <a:cubicBezTo>
                      <a:pt x="1064" y="8005"/>
                      <a:pt x="1337" y="8309"/>
                      <a:pt x="1672" y="8613"/>
                    </a:cubicBezTo>
                    <a:cubicBezTo>
                      <a:pt x="2006" y="8887"/>
                      <a:pt x="2341" y="9130"/>
                      <a:pt x="2766" y="9342"/>
                    </a:cubicBezTo>
                    <a:cubicBezTo>
                      <a:pt x="3161" y="9525"/>
                      <a:pt x="3617" y="9677"/>
                      <a:pt x="4073" y="9798"/>
                    </a:cubicBezTo>
                    <a:cubicBezTo>
                      <a:pt x="4424" y="9864"/>
                      <a:pt x="4758" y="9914"/>
                      <a:pt x="5089" y="9914"/>
                    </a:cubicBezTo>
                    <a:cubicBezTo>
                      <a:pt x="5217" y="9914"/>
                      <a:pt x="5344" y="9907"/>
                      <a:pt x="5471" y="9890"/>
                    </a:cubicBezTo>
                    <a:cubicBezTo>
                      <a:pt x="5927" y="9890"/>
                      <a:pt x="6353" y="9829"/>
                      <a:pt x="6778" y="9677"/>
                    </a:cubicBezTo>
                    <a:cubicBezTo>
                      <a:pt x="7173" y="9525"/>
                      <a:pt x="7599" y="9342"/>
                      <a:pt x="7933" y="9099"/>
                    </a:cubicBezTo>
                    <a:cubicBezTo>
                      <a:pt x="8298" y="8887"/>
                      <a:pt x="8572" y="8552"/>
                      <a:pt x="8876" y="8248"/>
                    </a:cubicBezTo>
                    <a:cubicBezTo>
                      <a:pt x="9149" y="7975"/>
                      <a:pt x="9423" y="7580"/>
                      <a:pt x="9605" y="7215"/>
                    </a:cubicBezTo>
                    <a:cubicBezTo>
                      <a:pt x="9818" y="6820"/>
                      <a:pt x="9970" y="6394"/>
                      <a:pt x="10061" y="5938"/>
                    </a:cubicBezTo>
                    <a:cubicBezTo>
                      <a:pt x="10213" y="5269"/>
                      <a:pt x="10274" y="4570"/>
                      <a:pt x="10091" y="3932"/>
                    </a:cubicBezTo>
                    <a:cubicBezTo>
                      <a:pt x="10000" y="3294"/>
                      <a:pt x="9757" y="2716"/>
                      <a:pt x="9423" y="2230"/>
                    </a:cubicBezTo>
                    <a:cubicBezTo>
                      <a:pt x="9088" y="1744"/>
                      <a:pt x="8632" y="1288"/>
                      <a:pt x="8055" y="923"/>
                    </a:cubicBezTo>
                    <a:cubicBezTo>
                      <a:pt x="7477" y="558"/>
                      <a:pt x="6839" y="285"/>
                      <a:pt x="6079" y="133"/>
                    </a:cubicBezTo>
                    <a:cubicBezTo>
                      <a:pt x="5731" y="40"/>
                      <a:pt x="5383" y="0"/>
                      <a:pt x="50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22"/>
              <p:cNvSpPr/>
              <p:nvPr/>
            </p:nvSpPr>
            <p:spPr>
              <a:xfrm>
                <a:off x="4632950" y="7045800"/>
                <a:ext cx="234825" cy="267925"/>
              </a:xfrm>
              <a:custGeom>
                <a:rect b="b" l="l" r="r" t="t"/>
                <a:pathLst>
                  <a:path extrusionOk="0" h="10717" w="9393">
                    <a:moveTo>
                      <a:pt x="5913" y="1"/>
                    </a:moveTo>
                    <a:cubicBezTo>
                      <a:pt x="5516" y="1"/>
                      <a:pt x="5135" y="38"/>
                      <a:pt x="4773" y="108"/>
                    </a:cubicBezTo>
                    <a:cubicBezTo>
                      <a:pt x="3952" y="260"/>
                      <a:pt x="3253" y="564"/>
                      <a:pt x="2645" y="1020"/>
                    </a:cubicBezTo>
                    <a:cubicBezTo>
                      <a:pt x="2037" y="1476"/>
                      <a:pt x="1490" y="2053"/>
                      <a:pt x="1064" y="2722"/>
                    </a:cubicBezTo>
                    <a:cubicBezTo>
                      <a:pt x="669" y="3421"/>
                      <a:pt x="365" y="4181"/>
                      <a:pt x="152" y="5002"/>
                    </a:cubicBezTo>
                    <a:cubicBezTo>
                      <a:pt x="0" y="5640"/>
                      <a:pt x="0" y="6248"/>
                      <a:pt x="122" y="6856"/>
                    </a:cubicBezTo>
                    <a:cubicBezTo>
                      <a:pt x="244" y="7464"/>
                      <a:pt x="456" y="8011"/>
                      <a:pt x="821" y="8497"/>
                    </a:cubicBezTo>
                    <a:cubicBezTo>
                      <a:pt x="1155" y="8984"/>
                      <a:pt x="1581" y="9439"/>
                      <a:pt x="2098" y="9804"/>
                    </a:cubicBezTo>
                    <a:cubicBezTo>
                      <a:pt x="2645" y="10169"/>
                      <a:pt x="3253" y="10412"/>
                      <a:pt x="3891" y="10564"/>
                    </a:cubicBezTo>
                    <a:cubicBezTo>
                      <a:pt x="4104" y="10594"/>
                      <a:pt x="4347" y="10625"/>
                      <a:pt x="4621" y="10655"/>
                    </a:cubicBezTo>
                    <a:cubicBezTo>
                      <a:pt x="4833" y="10716"/>
                      <a:pt x="5107" y="10716"/>
                      <a:pt x="5380" y="10716"/>
                    </a:cubicBezTo>
                    <a:cubicBezTo>
                      <a:pt x="5624" y="10716"/>
                      <a:pt x="5867" y="10716"/>
                      <a:pt x="6140" y="10655"/>
                    </a:cubicBezTo>
                    <a:cubicBezTo>
                      <a:pt x="6384" y="10625"/>
                      <a:pt x="6627" y="10594"/>
                      <a:pt x="6839" y="10564"/>
                    </a:cubicBezTo>
                    <a:lnTo>
                      <a:pt x="7903" y="7160"/>
                    </a:lnTo>
                    <a:lnTo>
                      <a:pt x="7903" y="7160"/>
                    </a:lnTo>
                    <a:cubicBezTo>
                      <a:pt x="7751" y="7251"/>
                      <a:pt x="7569" y="7281"/>
                      <a:pt x="7356" y="7312"/>
                    </a:cubicBezTo>
                    <a:cubicBezTo>
                      <a:pt x="7113" y="7373"/>
                      <a:pt x="6931" y="7373"/>
                      <a:pt x="6687" y="7403"/>
                    </a:cubicBezTo>
                    <a:cubicBezTo>
                      <a:pt x="6475" y="7433"/>
                      <a:pt x="6292" y="7433"/>
                      <a:pt x="6049" y="7433"/>
                    </a:cubicBezTo>
                    <a:cubicBezTo>
                      <a:pt x="5836" y="7433"/>
                      <a:pt x="5624" y="7403"/>
                      <a:pt x="5441" y="7373"/>
                    </a:cubicBezTo>
                    <a:cubicBezTo>
                      <a:pt x="5168" y="7312"/>
                      <a:pt x="4955" y="7251"/>
                      <a:pt x="4773" y="7129"/>
                    </a:cubicBezTo>
                    <a:cubicBezTo>
                      <a:pt x="4560" y="7069"/>
                      <a:pt x="4377" y="6917"/>
                      <a:pt x="4286" y="6765"/>
                    </a:cubicBezTo>
                    <a:cubicBezTo>
                      <a:pt x="4104" y="6613"/>
                      <a:pt x="4043" y="6400"/>
                      <a:pt x="4013" y="6218"/>
                    </a:cubicBezTo>
                    <a:cubicBezTo>
                      <a:pt x="3921" y="6035"/>
                      <a:pt x="3982" y="5792"/>
                      <a:pt x="4013" y="5549"/>
                    </a:cubicBezTo>
                    <a:cubicBezTo>
                      <a:pt x="4073" y="5154"/>
                      <a:pt x="4225" y="4819"/>
                      <a:pt x="4469" y="4546"/>
                    </a:cubicBezTo>
                    <a:cubicBezTo>
                      <a:pt x="4681" y="4272"/>
                      <a:pt x="4955" y="4090"/>
                      <a:pt x="5259" y="3938"/>
                    </a:cubicBezTo>
                    <a:cubicBezTo>
                      <a:pt x="5563" y="3816"/>
                      <a:pt x="5897" y="3755"/>
                      <a:pt x="6292" y="3725"/>
                    </a:cubicBezTo>
                    <a:cubicBezTo>
                      <a:pt x="6657" y="3725"/>
                      <a:pt x="7052" y="3755"/>
                      <a:pt x="7417" y="3816"/>
                    </a:cubicBezTo>
                    <a:lnTo>
                      <a:pt x="7873" y="3938"/>
                    </a:lnTo>
                    <a:cubicBezTo>
                      <a:pt x="7995" y="4029"/>
                      <a:pt x="8146" y="4059"/>
                      <a:pt x="8298" y="4120"/>
                    </a:cubicBezTo>
                    <a:lnTo>
                      <a:pt x="9393" y="1141"/>
                    </a:lnTo>
                    <a:cubicBezTo>
                      <a:pt x="9089" y="898"/>
                      <a:pt x="8754" y="716"/>
                      <a:pt x="8481" y="534"/>
                    </a:cubicBezTo>
                    <a:cubicBezTo>
                      <a:pt x="8116" y="382"/>
                      <a:pt x="7721" y="260"/>
                      <a:pt x="7387" y="169"/>
                    </a:cubicBezTo>
                    <a:cubicBezTo>
                      <a:pt x="6876" y="53"/>
                      <a:pt x="6383" y="1"/>
                      <a:pt x="59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22"/>
              <p:cNvSpPr/>
              <p:nvPr/>
            </p:nvSpPr>
            <p:spPr>
              <a:xfrm>
                <a:off x="4821400" y="7070525"/>
                <a:ext cx="245475" cy="297150"/>
              </a:xfrm>
              <a:custGeom>
                <a:rect b="b" l="l" r="r" t="t"/>
                <a:pathLst>
                  <a:path extrusionOk="0" h="11886" w="9819">
                    <a:moveTo>
                      <a:pt x="2584" y="0"/>
                    </a:moveTo>
                    <a:lnTo>
                      <a:pt x="1" y="10548"/>
                    </a:lnTo>
                    <a:lnTo>
                      <a:pt x="6748" y="11885"/>
                    </a:lnTo>
                    <a:lnTo>
                      <a:pt x="7204" y="10274"/>
                    </a:lnTo>
                    <a:lnTo>
                      <a:pt x="7660" y="8694"/>
                    </a:lnTo>
                    <a:lnTo>
                      <a:pt x="6323" y="8390"/>
                    </a:lnTo>
                    <a:lnTo>
                      <a:pt x="4378" y="7964"/>
                    </a:lnTo>
                    <a:lnTo>
                      <a:pt x="4682" y="6900"/>
                    </a:lnTo>
                    <a:lnTo>
                      <a:pt x="7022" y="7356"/>
                    </a:lnTo>
                    <a:lnTo>
                      <a:pt x="7721" y="5107"/>
                    </a:lnTo>
                    <a:lnTo>
                      <a:pt x="5411" y="4621"/>
                    </a:lnTo>
                    <a:lnTo>
                      <a:pt x="5654" y="3709"/>
                    </a:lnTo>
                    <a:lnTo>
                      <a:pt x="8998" y="4286"/>
                    </a:lnTo>
                    <a:cubicBezTo>
                      <a:pt x="9150" y="3861"/>
                      <a:pt x="9302" y="3405"/>
                      <a:pt x="9423" y="2949"/>
                    </a:cubicBezTo>
                    <a:cubicBezTo>
                      <a:pt x="9545" y="2493"/>
                      <a:pt x="9697" y="2037"/>
                      <a:pt x="9818" y="1581"/>
                    </a:cubicBezTo>
                    <a:lnTo>
                      <a:pt x="258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22"/>
              <p:cNvSpPr/>
              <p:nvPr/>
            </p:nvSpPr>
            <p:spPr>
              <a:xfrm>
                <a:off x="4999975" y="7132825"/>
                <a:ext cx="264475" cy="283475"/>
              </a:xfrm>
              <a:custGeom>
                <a:rect b="b" l="l" r="r" t="t"/>
                <a:pathLst>
                  <a:path extrusionOk="0" h="11339" w="10579">
                    <a:moveTo>
                      <a:pt x="6657" y="4135"/>
                    </a:moveTo>
                    <a:lnTo>
                      <a:pt x="6688" y="6840"/>
                    </a:lnTo>
                    <a:lnTo>
                      <a:pt x="5502" y="6566"/>
                    </a:lnTo>
                    <a:lnTo>
                      <a:pt x="6657" y="4135"/>
                    </a:lnTo>
                    <a:close/>
                    <a:moveTo>
                      <a:pt x="5289" y="1"/>
                    </a:moveTo>
                    <a:lnTo>
                      <a:pt x="1" y="9120"/>
                    </a:lnTo>
                    <a:lnTo>
                      <a:pt x="3922" y="10366"/>
                    </a:lnTo>
                    <a:lnTo>
                      <a:pt x="4682" y="8785"/>
                    </a:lnTo>
                    <a:lnTo>
                      <a:pt x="6475" y="9150"/>
                    </a:lnTo>
                    <a:lnTo>
                      <a:pt x="6566" y="10943"/>
                    </a:lnTo>
                    <a:lnTo>
                      <a:pt x="10578" y="11338"/>
                    </a:lnTo>
                    <a:lnTo>
                      <a:pt x="9666" y="761"/>
                    </a:lnTo>
                    <a:lnTo>
                      <a:pt x="528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22"/>
              <p:cNvSpPr/>
              <p:nvPr/>
            </p:nvSpPr>
            <p:spPr>
              <a:xfrm>
                <a:off x="5262150" y="7170825"/>
                <a:ext cx="326000" cy="302475"/>
              </a:xfrm>
              <a:custGeom>
                <a:rect b="b" l="l" r="r" t="t"/>
                <a:pathLst>
                  <a:path extrusionOk="0" h="12099" w="13040">
                    <a:moveTo>
                      <a:pt x="2584" y="1"/>
                    </a:moveTo>
                    <a:lnTo>
                      <a:pt x="0" y="10366"/>
                    </a:lnTo>
                    <a:lnTo>
                      <a:pt x="3496" y="11125"/>
                    </a:lnTo>
                    <a:lnTo>
                      <a:pt x="5046" y="5745"/>
                    </a:lnTo>
                    <a:lnTo>
                      <a:pt x="6079" y="11551"/>
                    </a:lnTo>
                    <a:lnTo>
                      <a:pt x="10274" y="12098"/>
                    </a:lnTo>
                    <a:lnTo>
                      <a:pt x="13040" y="2220"/>
                    </a:lnTo>
                    <a:lnTo>
                      <a:pt x="9271" y="1612"/>
                    </a:lnTo>
                    <a:lnTo>
                      <a:pt x="8055" y="6566"/>
                    </a:lnTo>
                    <a:lnTo>
                      <a:pt x="6535" y="700"/>
                    </a:lnTo>
                    <a:lnTo>
                      <a:pt x="25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22"/>
              <p:cNvSpPr/>
              <p:nvPr/>
            </p:nvSpPr>
            <p:spPr>
              <a:xfrm>
                <a:off x="5559250" y="7376000"/>
                <a:ext cx="329075" cy="192825"/>
              </a:xfrm>
              <a:custGeom>
                <a:rect b="b" l="l" r="r" t="t"/>
                <a:pathLst>
                  <a:path extrusionOk="0" h="7713" w="13163">
                    <a:moveTo>
                      <a:pt x="11095" y="0"/>
                    </a:moveTo>
                    <a:lnTo>
                      <a:pt x="8876" y="2280"/>
                    </a:lnTo>
                    <a:cubicBezTo>
                      <a:pt x="8546" y="2241"/>
                      <a:pt x="8214" y="2221"/>
                      <a:pt x="7883" y="2221"/>
                    </a:cubicBezTo>
                    <a:cubicBezTo>
                      <a:pt x="4654" y="2221"/>
                      <a:pt x="1490" y="4063"/>
                      <a:pt x="1" y="6931"/>
                    </a:cubicBezTo>
                    <a:cubicBezTo>
                      <a:pt x="1" y="6931"/>
                      <a:pt x="1059" y="7712"/>
                      <a:pt x="2931" y="7712"/>
                    </a:cubicBezTo>
                    <a:cubicBezTo>
                      <a:pt x="4677" y="7712"/>
                      <a:pt x="7130" y="7033"/>
                      <a:pt x="10092" y="4408"/>
                    </a:cubicBezTo>
                    <a:lnTo>
                      <a:pt x="13162" y="4529"/>
                    </a:lnTo>
                    <a:lnTo>
                      <a:pt x="1109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22"/>
              <p:cNvSpPr/>
              <p:nvPr/>
            </p:nvSpPr>
            <p:spPr>
              <a:xfrm>
                <a:off x="5615500" y="7494550"/>
                <a:ext cx="41050" cy="35725"/>
              </a:xfrm>
              <a:custGeom>
                <a:rect b="b" l="l" r="r" t="t"/>
                <a:pathLst>
                  <a:path extrusionOk="0" h="1429" w="1642">
                    <a:moveTo>
                      <a:pt x="844" y="0"/>
                    </a:moveTo>
                    <a:cubicBezTo>
                      <a:pt x="719" y="0"/>
                      <a:pt x="588" y="31"/>
                      <a:pt x="456" y="91"/>
                    </a:cubicBezTo>
                    <a:cubicBezTo>
                      <a:pt x="122" y="274"/>
                      <a:pt x="0" y="730"/>
                      <a:pt x="182" y="1064"/>
                    </a:cubicBezTo>
                    <a:cubicBezTo>
                      <a:pt x="324" y="1307"/>
                      <a:pt x="561" y="1429"/>
                      <a:pt x="811" y="1429"/>
                    </a:cubicBezTo>
                    <a:cubicBezTo>
                      <a:pt x="936" y="1429"/>
                      <a:pt x="1064" y="1398"/>
                      <a:pt x="1186" y="1338"/>
                    </a:cubicBezTo>
                    <a:cubicBezTo>
                      <a:pt x="1520" y="1155"/>
                      <a:pt x="1641" y="699"/>
                      <a:pt x="1459" y="365"/>
                    </a:cubicBezTo>
                    <a:cubicBezTo>
                      <a:pt x="1317" y="122"/>
                      <a:pt x="1094" y="0"/>
                      <a:pt x="8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22"/>
              <p:cNvSpPr/>
              <p:nvPr/>
            </p:nvSpPr>
            <p:spPr>
              <a:xfrm>
                <a:off x="5623850" y="7499775"/>
                <a:ext cx="25100" cy="23000"/>
              </a:xfrm>
              <a:custGeom>
                <a:rect b="b" l="l" r="r" t="t"/>
                <a:pathLst>
                  <a:path extrusionOk="0" h="920" w="1004">
                    <a:moveTo>
                      <a:pt x="488" y="0"/>
                    </a:moveTo>
                    <a:cubicBezTo>
                      <a:pt x="467" y="0"/>
                      <a:pt x="447" y="1"/>
                      <a:pt x="426" y="4"/>
                    </a:cubicBezTo>
                    <a:cubicBezTo>
                      <a:pt x="183" y="65"/>
                      <a:pt x="0" y="308"/>
                      <a:pt x="61" y="551"/>
                    </a:cubicBezTo>
                    <a:cubicBezTo>
                      <a:pt x="89" y="774"/>
                      <a:pt x="295" y="920"/>
                      <a:pt x="516" y="920"/>
                    </a:cubicBezTo>
                    <a:cubicBezTo>
                      <a:pt x="537" y="920"/>
                      <a:pt x="557" y="918"/>
                      <a:pt x="578" y="916"/>
                    </a:cubicBezTo>
                    <a:cubicBezTo>
                      <a:pt x="852" y="855"/>
                      <a:pt x="1003" y="612"/>
                      <a:pt x="943" y="369"/>
                    </a:cubicBezTo>
                    <a:cubicBezTo>
                      <a:pt x="915" y="146"/>
                      <a:pt x="709" y="0"/>
                      <a:pt x="48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22"/>
              <p:cNvSpPr/>
              <p:nvPr/>
            </p:nvSpPr>
            <p:spPr>
              <a:xfrm>
                <a:off x="5610925" y="7543375"/>
                <a:ext cx="27375" cy="15325"/>
              </a:xfrm>
              <a:custGeom>
                <a:rect b="b" l="l" r="r" t="t"/>
                <a:pathLst>
                  <a:path extrusionOk="0" h="613" w="1095">
                    <a:moveTo>
                      <a:pt x="867" y="0"/>
                    </a:moveTo>
                    <a:cubicBezTo>
                      <a:pt x="837" y="0"/>
                      <a:pt x="806" y="8"/>
                      <a:pt x="791" y="23"/>
                    </a:cubicBezTo>
                    <a:cubicBezTo>
                      <a:pt x="761" y="84"/>
                      <a:pt x="761" y="144"/>
                      <a:pt x="791" y="175"/>
                    </a:cubicBezTo>
                    <a:cubicBezTo>
                      <a:pt x="791" y="175"/>
                      <a:pt x="791" y="236"/>
                      <a:pt x="821" y="236"/>
                    </a:cubicBezTo>
                    <a:lnTo>
                      <a:pt x="821" y="266"/>
                    </a:lnTo>
                    <a:lnTo>
                      <a:pt x="821" y="296"/>
                    </a:lnTo>
                    <a:lnTo>
                      <a:pt x="821" y="327"/>
                    </a:lnTo>
                    <a:lnTo>
                      <a:pt x="821" y="388"/>
                    </a:lnTo>
                    <a:lnTo>
                      <a:pt x="517" y="388"/>
                    </a:lnTo>
                    <a:cubicBezTo>
                      <a:pt x="517" y="388"/>
                      <a:pt x="487" y="388"/>
                      <a:pt x="487" y="327"/>
                    </a:cubicBezTo>
                    <a:cubicBezTo>
                      <a:pt x="457" y="327"/>
                      <a:pt x="457" y="296"/>
                      <a:pt x="426" y="296"/>
                    </a:cubicBezTo>
                    <a:cubicBezTo>
                      <a:pt x="365" y="266"/>
                      <a:pt x="305" y="236"/>
                      <a:pt x="274" y="175"/>
                    </a:cubicBezTo>
                    <a:cubicBezTo>
                      <a:pt x="213" y="144"/>
                      <a:pt x="153" y="84"/>
                      <a:pt x="122" y="84"/>
                    </a:cubicBezTo>
                    <a:cubicBezTo>
                      <a:pt x="62" y="84"/>
                      <a:pt x="1" y="84"/>
                      <a:pt x="1" y="144"/>
                    </a:cubicBezTo>
                    <a:cubicBezTo>
                      <a:pt x="1" y="236"/>
                      <a:pt x="31" y="266"/>
                      <a:pt x="122" y="296"/>
                    </a:cubicBezTo>
                    <a:cubicBezTo>
                      <a:pt x="153" y="327"/>
                      <a:pt x="183" y="418"/>
                      <a:pt x="213" y="448"/>
                    </a:cubicBezTo>
                    <a:cubicBezTo>
                      <a:pt x="305" y="540"/>
                      <a:pt x="457" y="600"/>
                      <a:pt x="578" y="600"/>
                    </a:cubicBezTo>
                    <a:cubicBezTo>
                      <a:pt x="603" y="609"/>
                      <a:pt x="629" y="612"/>
                      <a:pt x="657" y="612"/>
                    </a:cubicBezTo>
                    <a:cubicBezTo>
                      <a:pt x="735" y="612"/>
                      <a:pt x="824" y="584"/>
                      <a:pt x="913" y="540"/>
                    </a:cubicBezTo>
                    <a:cubicBezTo>
                      <a:pt x="1034" y="479"/>
                      <a:pt x="1065" y="388"/>
                      <a:pt x="1095" y="266"/>
                    </a:cubicBezTo>
                    <a:cubicBezTo>
                      <a:pt x="1065" y="266"/>
                      <a:pt x="1065" y="114"/>
                      <a:pt x="943" y="23"/>
                    </a:cubicBezTo>
                    <a:cubicBezTo>
                      <a:pt x="928" y="8"/>
                      <a:pt x="897" y="0"/>
                      <a:pt x="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22"/>
              <p:cNvSpPr/>
              <p:nvPr/>
            </p:nvSpPr>
            <p:spPr>
              <a:xfrm>
                <a:off x="5680850" y="7466925"/>
                <a:ext cx="47900" cy="54250"/>
              </a:xfrm>
              <a:custGeom>
                <a:rect b="b" l="l" r="r" t="t"/>
                <a:pathLst>
                  <a:path extrusionOk="0" h="2170" w="1916">
                    <a:moveTo>
                      <a:pt x="1459" y="406"/>
                    </a:moveTo>
                    <a:cubicBezTo>
                      <a:pt x="1490" y="406"/>
                      <a:pt x="1490" y="406"/>
                      <a:pt x="1490" y="436"/>
                    </a:cubicBezTo>
                    <a:cubicBezTo>
                      <a:pt x="1490" y="436"/>
                      <a:pt x="1520" y="436"/>
                      <a:pt x="1520" y="467"/>
                    </a:cubicBezTo>
                    <a:lnTo>
                      <a:pt x="1550" y="497"/>
                    </a:lnTo>
                    <a:cubicBezTo>
                      <a:pt x="1550" y="497"/>
                      <a:pt x="1550" y="558"/>
                      <a:pt x="1611" y="558"/>
                    </a:cubicBezTo>
                    <a:lnTo>
                      <a:pt x="1611" y="588"/>
                    </a:lnTo>
                    <a:cubicBezTo>
                      <a:pt x="1611" y="619"/>
                      <a:pt x="1611" y="619"/>
                      <a:pt x="1641" y="649"/>
                    </a:cubicBezTo>
                    <a:lnTo>
                      <a:pt x="1641" y="710"/>
                    </a:lnTo>
                    <a:lnTo>
                      <a:pt x="1641" y="740"/>
                    </a:lnTo>
                    <a:lnTo>
                      <a:pt x="1641" y="801"/>
                    </a:lnTo>
                    <a:lnTo>
                      <a:pt x="1641" y="862"/>
                    </a:lnTo>
                    <a:lnTo>
                      <a:pt x="1641" y="892"/>
                    </a:lnTo>
                    <a:cubicBezTo>
                      <a:pt x="1641" y="923"/>
                      <a:pt x="1611" y="923"/>
                      <a:pt x="1611" y="953"/>
                    </a:cubicBezTo>
                    <a:cubicBezTo>
                      <a:pt x="1520" y="892"/>
                      <a:pt x="1398" y="862"/>
                      <a:pt x="1307" y="801"/>
                    </a:cubicBezTo>
                    <a:cubicBezTo>
                      <a:pt x="1125" y="771"/>
                      <a:pt x="1064" y="771"/>
                      <a:pt x="1003" y="771"/>
                    </a:cubicBezTo>
                    <a:cubicBezTo>
                      <a:pt x="1034" y="649"/>
                      <a:pt x="1034" y="558"/>
                      <a:pt x="1003" y="436"/>
                    </a:cubicBezTo>
                    <a:cubicBezTo>
                      <a:pt x="1034" y="436"/>
                      <a:pt x="1034" y="406"/>
                      <a:pt x="1064" y="406"/>
                    </a:cubicBezTo>
                    <a:close/>
                    <a:moveTo>
                      <a:pt x="404" y="0"/>
                    </a:moveTo>
                    <a:cubicBezTo>
                      <a:pt x="265" y="0"/>
                      <a:pt x="108" y="45"/>
                      <a:pt x="61" y="163"/>
                    </a:cubicBezTo>
                    <a:cubicBezTo>
                      <a:pt x="0" y="254"/>
                      <a:pt x="91" y="285"/>
                      <a:pt x="122" y="285"/>
                    </a:cubicBezTo>
                    <a:cubicBezTo>
                      <a:pt x="152" y="285"/>
                      <a:pt x="243" y="254"/>
                      <a:pt x="274" y="254"/>
                    </a:cubicBezTo>
                    <a:lnTo>
                      <a:pt x="426" y="254"/>
                    </a:lnTo>
                    <a:cubicBezTo>
                      <a:pt x="547" y="254"/>
                      <a:pt x="608" y="315"/>
                      <a:pt x="699" y="406"/>
                    </a:cubicBezTo>
                    <a:cubicBezTo>
                      <a:pt x="760" y="497"/>
                      <a:pt x="760" y="740"/>
                      <a:pt x="669" y="862"/>
                    </a:cubicBezTo>
                    <a:cubicBezTo>
                      <a:pt x="608" y="892"/>
                      <a:pt x="547" y="923"/>
                      <a:pt x="517" y="953"/>
                    </a:cubicBezTo>
                    <a:cubicBezTo>
                      <a:pt x="414" y="1056"/>
                      <a:pt x="506" y="1180"/>
                      <a:pt x="629" y="1180"/>
                    </a:cubicBezTo>
                    <a:cubicBezTo>
                      <a:pt x="652" y="1180"/>
                      <a:pt x="675" y="1176"/>
                      <a:pt x="699" y="1166"/>
                    </a:cubicBezTo>
                    <a:cubicBezTo>
                      <a:pt x="799" y="1091"/>
                      <a:pt x="879" y="1036"/>
                      <a:pt x="988" y="1036"/>
                    </a:cubicBezTo>
                    <a:cubicBezTo>
                      <a:pt x="1012" y="1036"/>
                      <a:pt x="1037" y="1039"/>
                      <a:pt x="1064" y="1044"/>
                    </a:cubicBezTo>
                    <a:cubicBezTo>
                      <a:pt x="1186" y="1075"/>
                      <a:pt x="1338" y="1166"/>
                      <a:pt x="1368" y="1257"/>
                    </a:cubicBezTo>
                    <a:cubicBezTo>
                      <a:pt x="1490" y="1531"/>
                      <a:pt x="1307" y="1835"/>
                      <a:pt x="1034" y="1865"/>
                    </a:cubicBezTo>
                    <a:cubicBezTo>
                      <a:pt x="851" y="1865"/>
                      <a:pt x="882" y="2169"/>
                      <a:pt x="1064" y="2169"/>
                    </a:cubicBezTo>
                    <a:cubicBezTo>
                      <a:pt x="1581" y="2139"/>
                      <a:pt x="1885" y="1622"/>
                      <a:pt x="1672" y="1166"/>
                    </a:cubicBezTo>
                    <a:lnTo>
                      <a:pt x="1641" y="1105"/>
                    </a:lnTo>
                    <a:cubicBezTo>
                      <a:pt x="1824" y="953"/>
                      <a:pt x="1915" y="649"/>
                      <a:pt x="1793" y="436"/>
                    </a:cubicBezTo>
                    <a:cubicBezTo>
                      <a:pt x="1692" y="209"/>
                      <a:pt x="1507" y="87"/>
                      <a:pt x="1291" y="87"/>
                    </a:cubicBezTo>
                    <a:cubicBezTo>
                      <a:pt x="1247" y="87"/>
                      <a:pt x="1201" y="92"/>
                      <a:pt x="1155" y="102"/>
                    </a:cubicBezTo>
                    <a:cubicBezTo>
                      <a:pt x="1034" y="133"/>
                      <a:pt x="973" y="163"/>
                      <a:pt x="882" y="254"/>
                    </a:cubicBezTo>
                    <a:cubicBezTo>
                      <a:pt x="760" y="133"/>
                      <a:pt x="669" y="41"/>
                      <a:pt x="517" y="11"/>
                    </a:cubicBezTo>
                    <a:cubicBezTo>
                      <a:pt x="483" y="4"/>
                      <a:pt x="444" y="0"/>
                      <a:pt x="4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22"/>
              <p:cNvSpPr/>
              <p:nvPr/>
            </p:nvSpPr>
            <p:spPr>
              <a:xfrm>
                <a:off x="4042500" y="6851800"/>
                <a:ext cx="317675" cy="199750"/>
              </a:xfrm>
              <a:custGeom>
                <a:rect b="b" l="l" r="r" t="t"/>
                <a:pathLst>
                  <a:path extrusionOk="0" h="7990" w="12707">
                    <a:moveTo>
                      <a:pt x="10176" y="1"/>
                    </a:moveTo>
                    <a:cubicBezTo>
                      <a:pt x="7487" y="1"/>
                      <a:pt x="4800" y="1248"/>
                      <a:pt x="3162" y="3369"/>
                    </a:cubicBezTo>
                    <a:lnTo>
                      <a:pt x="1" y="3339"/>
                    </a:lnTo>
                    <a:lnTo>
                      <a:pt x="1764" y="7990"/>
                    </a:lnTo>
                    <a:lnTo>
                      <a:pt x="3831" y="5740"/>
                    </a:lnTo>
                    <a:cubicBezTo>
                      <a:pt x="11977" y="5254"/>
                      <a:pt x="12706" y="391"/>
                      <a:pt x="12706" y="391"/>
                    </a:cubicBezTo>
                    <a:cubicBezTo>
                      <a:pt x="11885" y="127"/>
                      <a:pt x="11030" y="1"/>
                      <a:pt x="10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22"/>
              <p:cNvSpPr/>
              <p:nvPr/>
            </p:nvSpPr>
            <p:spPr>
              <a:xfrm>
                <a:off x="4259850" y="6870900"/>
                <a:ext cx="41050" cy="36800"/>
              </a:xfrm>
              <a:custGeom>
                <a:rect b="b" l="l" r="r" t="t"/>
                <a:pathLst>
                  <a:path extrusionOk="0" h="1472" w="1642">
                    <a:moveTo>
                      <a:pt x="802" y="1"/>
                    </a:moveTo>
                    <a:cubicBezTo>
                      <a:pt x="739" y="1"/>
                      <a:pt x="674" y="8"/>
                      <a:pt x="608" y="22"/>
                    </a:cubicBezTo>
                    <a:cubicBezTo>
                      <a:pt x="243" y="143"/>
                      <a:pt x="0" y="569"/>
                      <a:pt x="122" y="934"/>
                    </a:cubicBezTo>
                    <a:cubicBezTo>
                      <a:pt x="224" y="1268"/>
                      <a:pt x="501" y="1471"/>
                      <a:pt x="841" y="1471"/>
                    </a:cubicBezTo>
                    <a:cubicBezTo>
                      <a:pt x="903" y="1471"/>
                      <a:pt x="968" y="1465"/>
                      <a:pt x="1034" y="1450"/>
                    </a:cubicBezTo>
                    <a:cubicBezTo>
                      <a:pt x="1429" y="1329"/>
                      <a:pt x="1642" y="934"/>
                      <a:pt x="1520" y="539"/>
                    </a:cubicBezTo>
                    <a:cubicBezTo>
                      <a:pt x="1443" y="205"/>
                      <a:pt x="1149" y="1"/>
                      <a:pt x="8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22"/>
              <p:cNvSpPr/>
              <p:nvPr/>
            </p:nvSpPr>
            <p:spPr>
              <a:xfrm>
                <a:off x="4267450" y="6878700"/>
                <a:ext cx="25100" cy="21975"/>
              </a:xfrm>
              <a:custGeom>
                <a:rect b="b" l="l" r="r" t="t"/>
                <a:pathLst>
                  <a:path extrusionOk="0" h="879" w="1004">
                    <a:moveTo>
                      <a:pt x="493" y="0"/>
                    </a:moveTo>
                    <a:cubicBezTo>
                      <a:pt x="460" y="0"/>
                      <a:pt x="427" y="5"/>
                      <a:pt x="395" y="14"/>
                    </a:cubicBezTo>
                    <a:cubicBezTo>
                      <a:pt x="152" y="75"/>
                      <a:pt x="0" y="318"/>
                      <a:pt x="91" y="561"/>
                    </a:cubicBezTo>
                    <a:cubicBezTo>
                      <a:pt x="143" y="742"/>
                      <a:pt x="326" y="878"/>
                      <a:pt x="510" y="878"/>
                    </a:cubicBezTo>
                    <a:cubicBezTo>
                      <a:pt x="543" y="878"/>
                      <a:pt x="576" y="874"/>
                      <a:pt x="608" y="865"/>
                    </a:cubicBezTo>
                    <a:cubicBezTo>
                      <a:pt x="851" y="774"/>
                      <a:pt x="1003" y="561"/>
                      <a:pt x="912" y="318"/>
                    </a:cubicBezTo>
                    <a:cubicBezTo>
                      <a:pt x="860" y="137"/>
                      <a:pt x="677" y="0"/>
                      <a:pt x="4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22"/>
              <p:cNvSpPr/>
              <p:nvPr/>
            </p:nvSpPr>
            <p:spPr>
              <a:xfrm>
                <a:off x="4303925" y="6894700"/>
                <a:ext cx="19000" cy="23750"/>
              </a:xfrm>
              <a:custGeom>
                <a:rect b="b" l="l" r="r" t="t"/>
                <a:pathLst>
                  <a:path extrusionOk="0" h="950" w="760">
                    <a:moveTo>
                      <a:pt x="675" y="0"/>
                    </a:moveTo>
                    <a:cubicBezTo>
                      <a:pt x="653" y="0"/>
                      <a:pt x="630" y="28"/>
                      <a:pt x="608" y="73"/>
                    </a:cubicBezTo>
                    <a:cubicBezTo>
                      <a:pt x="547" y="103"/>
                      <a:pt x="547" y="164"/>
                      <a:pt x="547" y="255"/>
                    </a:cubicBezTo>
                    <a:cubicBezTo>
                      <a:pt x="547" y="346"/>
                      <a:pt x="517" y="377"/>
                      <a:pt x="517" y="438"/>
                    </a:cubicBezTo>
                    <a:lnTo>
                      <a:pt x="517" y="529"/>
                    </a:lnTo>
                    <a:lnTo>
                      <a:pt x="517" y="559"/>
                    </a:lnTo>
                    <a:lnTo>
                      <a:pt x="517" y="590"/>
                    </a:lnTo>
                    <a:cubicBezTo>
                      <a:pt x="517" y="650"/>
                      <a:pt x="486" y="650"/>
                      <a:pt x="486" y="681"/>
                    </a:cubicBezTo>
                    <a:lnTo>
                      <a:pt x="486" y="711"/>
                    </a:lnTo>
                    <a:lnTo>
                      <a:pt x="456" y="742"/>
                    </a:lnTo>
                    <a:cubicBezTo>
                      <a:pt x="456" y="802"/>
                      <a:pt x="395" y="802"/>
                      <a:pt x="395" y="802"/>
                    </a:cubicBezTo>
                    <a:lnTo>
                      <a:pt x="213" y="802"/>
                    </a:lnTo>
                    <a:lnTo>
                      <a:pt x="213" y="742"/>
                    </a:lnTo>
                    <a:lnTo>
                      <a:pt x="213" y="711"/>
                    </a:lnTo>
                    <a:lnTo>
                      <a:pt x="213" y="681"/>
                    </a:lnTo>
                    <a:cubicBezTo>
                      <a:pt x="213" y="590"/>
                      <a:pt x="182" y="559"/>
                      <a:pt x="122" y="559"/>
                    </a:cubicBezTo>
                    <a:cubicBezTo>
                      <a:pt x="30" y="559"/>
                      <a:pt x="0" y="590"/>
                      <a:pt x="0" y="681"/>
                    </a:cubicBezTo>
                    <a:cubicBezTo>
                      <a:pt x="0" y="802"/>
                      <a:pt x="61" y="894"/>
                      <a:pt x="30" y="894"/>
                    </a:cubicBezTo>
                    <a:cubicBezTo>
                      <a:pt x="72" y="915"/>
                      <a:pt x="143" y="950"/>
                      <a:pt x="223" y="950"/>
                    </a:cubicBezTo>
                    <a:cubicBezTo>
                      <a:pt x="259" y="950"/>
                      <a:pt x="297" y="943"/>
                      <a:pt x="334" y="924"/>
                    </a:cubicBezTo>
                    <a:cubicBezTo>
                      <a:pt x="486" y="924"/>
                      <a:pt x="547" y="863"/>
                      <a:pt x="638" y="742"/>
                    </a:cubicBezTo>
                    <a:cubicBezTo>
                      <a:pt x="699" y="620"/>
                      <a:pt x="760" y="529"/>
                      <a:pt x="760" y="407"/>
                    </a:cubicBezTo>
                    <a:lnTo>
                      <a:pt x="760" y="225"/>
                    </a:lnTo>
                    <a:cubicBezTo>
                      <a:pt x="760" y="134"/>
                      <a:pt x="760" y="103"/>
                      <a:pt x="699" y="12"/>
                    </a:cubicBezTo>
                    <a:cubicBezTo>
                      <a:pt x="691" y="4"/>
                      <a:pt x="683" y="0"/>
                      <a:pt x="6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22"/>
              <p:cNvSpPr/>
              <p:nvPr/>
            </p:nvSpPr>
            <p:spPr>
              <a:xfrm>
                <a:off x="4189175" y="6892575"/>
                <a:ext cx="49375" cy="58000"/>
              </a:xfrm>
              <a:custGeom>
                <a:rect b="b" l="l" r="r" t="t"/>
                <a:pathLst>
                  <a:path extrusionOk="0" h="2320" w="1975">
                    <a:moveTo>
                      <a:pt x="730" y="857"/>
                    </a:moveTo>
                    <a:cubicBezTo>
                      <a:pt x="791" y="979"/>
                      <a:pt x="882" y="1070"/>
                      <a:pt x="973" y="1131"/>
                    </a:cubicBezTo>
                    <a:cubicBezTo>
                      <a:pt x="912" y="1191"/>
                      <a:pt x="851" y="1222"/>
                      <a:pt x="821" y="1252"/>
                    </a:cubicBezTo>
                    <a:cubicBezTo>
                      <a:pt x="760" y="1374"/>
                      <a:pt x="699" y="1434"/>
                      <a:pt x="699" y="1586"/>
                    </a:cubicBezTo>
                    <a:lnTo>
                      <a:pt x="547" y="1586"/>
                    </a:lnTo>
                    <a:cubicBezTo>
                      <a:pt x="517" y="1586"/>
                      <a:pt x="517" y="1556"/>
                      <a:pt x="487" y="1556"/>
                    </a:cubicBezTo>
                    <a:lnTo>
                      <a:pt x="456" y="1526"/>
                    </a:lnTo>
                    <a:cubicBezTo>
                      <a:pt x="456" y="1526"/>
                      <a:pt x="456" y="1465"/>
                      <a:pt x="395" y="1465"/>
                    </a:cubicBezTo>
                    <a:cubicBezTo>
                      <a:pt x="395" y="1434"/>
                      <a:pt x="365" y="1434"/>
                      <a:pt x="365" y="1404"/>
                    </a:cubicBezTo>
                    <a:lnTo>
                      <a:pt x="365" y="1374"/>
                    </a:lnTo>
                    <a:lnTo>
                      <a:pt x="365" y="1313"/>
                    </a:lnTo>
                    <a:lnTo>
                      <a:pt x="365" y="1283"/>
                    </a:lnTo>
                    <a:lnTo>
                      <a:pt x="365" y="1252"/>
                    </a:lnTo>
                    <a:lnTo>
                      <a:pt x="365" y="1222"/>
                    </a:lnTo>
                    <a:cubicBezTo>
                      <a:pt x="365" y="1161"/>
                      <a:pt x="365" y="1161"/>
                      <a:pt x="395" y="1131"/>
                    </a:cubicBezTo>
                    <a:cubicBezTo>
                      <a:pt x="395" y="1131"/>
                      <a:pt x="456" y="1100"/>
                      <a:pt x="395" y="1100"/>
                    </a:cubicBezTo>
                    <a:lnTo>
                      <a:pt x="395" y="1070"/>
                    </a:lnTo>
                    <a:cubicBezTo>
                      <a:pt x="395" y="1009"/>
                      <a:pt x="456" y="1009"/>
                      <a:pt x="456" y="979"/>
                    </a:cubicBezTo>
                    <a:lnTo>
                      <a:pt x="487" y="948"/>
                    </a:lnTo>
                    <a:lnTo>
                      <a:pt x="517" y="918"/>
                    </a:lnTo>
                    <a:lnTo>
                      <a:pt x="578" y="918"/>
                    </a:lnTo>
                    <a:cubicBezTo>
                      <a:pt x="578" y="918"/>
                      <a:pt x="639" y="918"/>
                      <a:pt x="639" y="857"/>
                    </a:cubicBezTo>
                    <a:close/>
                    <a:moveTo>
                      <a:pt x="1094" y="0"/>
                    </a:moveTo>
                    <a:cubicBezTo>
                      <a:pt x="958" y="0"/>
                      <a:pt x="813" y="83"/>
                      <a:pt x="760" y="188"/>
                    </a:cubicBezTo>
                    <a:cubicBezTo>
                      <a:pt x="669" y="310"/>
                      <a:pt x="639" y="462"/>
                      <a:pt x="639" y="614"/>
                    </a:cubicBezTo>
                    <a:cubicBezTo>
                      <a:pt x="517" y="614"/>
                      <a:pt x="395" y="644"/>
                      <a:pt x="335" y="675"/>
                    </a:cubicBezTo>
                    <a:cubicBezTo>
                      <a:pt x="92" y="827"/>
                      <a:pt x="0" y="1131"/>
                      <a:pt x="92" y="1374"/>
                    </a:cubicBezTo>
                    <a:cubicBezTo>
                      <a:pt x="213" y="1586"/>
                      <a:pt x="456" y="1738"/>
                      <a:pt x="699" y="1738"/>
                    </a:cubicBezTo>
                    <a:lnTo>
                      <a:pt x="699" y="1799"/>
                    </a:lnTo>
                    <a:cubicBezTo>
                      <a:pt x="839" y="2138"/>
                      <a:pt x="1147" y="2320"/>
                      <a:pt x="1438" y="2320"/>
                    </a:cubicBezTo>
                    <a:cubicBezTo>
                      <a:pt x="1591" y="2320"/>
                      <a:pt x="1739" y="2269"/>
                      <a:pt x="1854" y="2164"/>
                    </a:cubicBezTo>
                    <a:cubicBezTo>
                      <a:pt x="1975" y="2068"/>
                      <a:pt x="1886" y="1915"/>
                      <a:pt x="1768" y="1915"/>
                    </a:cubicBezTo>
                    <a:cubicBezTo>
                      <a:pt x="1737" y="1915"/>
                      <a:pt x="1704" y="1926"/>
                      <a:pt x="1672" y="1951"/>
                    </a:cubicBezTo>
                    <a:cubicBezTo>
                      <a:pt x="1603" y="2011"/>
                      <a:pt x="1514" y="2038"/>
                      <a:pt x="1422" y="2038"/>
                    </a:cubicBezTo>
                    <a:cubicBezTo>
                      <a:pt x="1234" y="2038"/>
                      <a:pt x="1034" y="1923"/>
                      <a:pt x="973" y="1738"/>
                    </a:cubicBezTo>
                    <a:cubicBezTo>
                      <a:pt x="943" y="1647"/>
                      <a:pt x="973" y="1465"/>
                      <a:pt x="1064" y="1374"/>
                    </a:cubicBezTo>
                    <a:cubicBezTo>
                      <a:pt x="1125" y="1252"/>
                      <a:pt x="1247" y="1191"/>
                      <a:pt x="1399" y="1191"/>
                    </a:cubicBezTo>
                    <a:cubicBezTo>
                      <a:pt x="1551" y="1131"/>
                      <a:pt x="1551" y="918"/>
                      <a:pt x="1399" y="918"/>
                    </a:cubicBezTo>
                    <a:cubicBezTo>
                      <a:pt x="1307" y="918"/>
                      <a:pt x="1277" y="918"/>
                      <a:pt x="1216" y="948"/>
                    </a:cubicBezTo>
                    <a:cubicBezTo>
                      <a:pt x="1064" y="948"/>
                      <a:pt x="912" y="796"/>
                      <a:pt x="851" y="644"/>
                    </a:cubicBezTo>
                    <a:cubicBezTo>
                      <a:pt x="821" y="523"/>
                      <a:pt x="851" y="462"/>
                      <a:pt x="943" y="340"/>
                    </a:cubicBezTo>
                    <a:lnTo>
                      <a:pt x="1064" y="219"/>
                    </a:lnTo>
                    <a:cubicBezTo>
                      <a:pt x="1095" y="188"/>
                      <a:pt x="1155" y="188"/>
                      <a:pt x="1216" y="158"/>
                    </a:cubicBezTo>
                    <a:cubicBezTo>
                      <a:pt x="1247" y="127"/>
                      <a:pt x="1247" y="36"/>
                      <a:pt x="1155" y="6"/>
                    </a:cubicBezTo>
                    <a:cubicBezTo>
                      <a:pt x="1135" y="2"/>
                      <a:pt x="1115" y="0"/>
                      <a:pt x="10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22"/>
              <p:cNvSpPr/>
              <p:nvPr/>
            </p:nvSpPr>
            <p:spPr>
              <a:xfrm>
                <a:off x="5655775" y="7290125"/>
                <a:ext cx="43325" cy="44100"/>
              </a:xfrm>
              <a:custGeom>
                <a:rect b="b" l="l" r="r" t="t"/>
                <a:pathLst>
                  <a:path extrusionOk="0" h="1764" w="1733">
                    <a:moveTo>
                      <a:pt x="730" y="1"/>
                    </a:moveTo>
                    <a:cubicBezTo>
                      <a:pt x="669" y="1"/>
                      <a:pt x="578" y="62"/>
                      <a:pt x="517" y="92"/>
                    </a:cubicBezTo>
                    <a:cubicBezTo>
                      <a:pt x="426" y="122"/>
                      <a:pt x="395" y="183"/>
                      <a:pt x="334" y="214"/>
                    </a:cubicBezTo>
                    <a:cubicBezTo>
                      <a:pt x="243" y="244"/>
                      <a:pt x="213" y="274"/>
                      <a:pt x="182" y="366"/>
                    </a:cubicBezTo>
                    <a:lnTo>
                      <a:pt x="61" y="548"/>
                    </a:lnTo>
                    <a:cubicBezTo>
                      <a:pt x="61" y="578"/>
                      <a:pt x="30" y="639"/>
                      <a:pt x="30" y="669"/>
                    </a:cubicBezTo>
                    <a:cubicBezTo>
                      <a:pt x="30" y="658"/>
                      <a:pt x="29" y="653"/>
                      <a:pt x="27" y="653"/>
                    </a:cubicBezTo>
                    <a:cubicBezTo>
                      <a:pt x="20" y="653"/>
                      <a:pt x="0" y="736"/>
                      <a:pt x="0" y="761"/>
                    </a:cubicBezTo>
                    <a:lnTo>
                      <a:pt x="0" y="1004"/>
                    </a:lnTo>
                    <a:cubicBezTo>
                      <a:pt x="0" y="1065"/>
                      <a:pt x="0" y="1156"/>
                      <a:pt x="30" y="1217"/>
                    </a:cubicBezTo>
                    <a:cubicBezTo>
                      <a:pt x="61" y="1369"/>
                      <a:pt x="182" y="1490"/>
                      <a:pt x="304" y="1581"/>
                    </a:cubicBezTo>
                    <a:cubicBezTo>
                      <a:pt x="365" y="1612"/>
                      <a:pt x="395" y="1642"/>
                      <a:pt x="486" y="1673"/>
                    </a:cubicBezTo>
                    <a:cubicBezTo>
                      <a:pt x="638" y="1764"/>
                      <a:pt x="790" y="1764"/>
                      <a:pt x="942" y="1764"/>
                    </a:cubicBezTo>
                    <a:cubicBezTo>
                      <a:pt x="1094" y="1764"/>
                      <a:pt x="1246" y="1673"/>
                      <a:pt x="1368" y="1612"/>
                    </a:cubicBezTo>
                    <a:lnTo>
                      <a:pt x="1520" y="1460"/>
                    </a:lnTo>
                    <a:cubicBezTo>
                      <a:pt x="1611" y="1338"/>
                      <a:pt x="1672" y="1186"/>
                      <a:pt x="1702" y="1034"/>
                    </a:cubicBezTo>
                    <a:cubicBezTo>
                      <a:pt x="1733" y="852"/>
                      <a:pt x="1702" y="700"/>
                      <a:pt x="1641" y="548"/>
                    </a:cubicBezTo>
                    <a:cubicBezTo>
                      <a:pt x="1611" y="426"/>
                      <a:pt x="1550" y="366"/>
                      <a:pt x="1459" y="274"/>
                    </a:cubicBezTo>
                    <a:cubicBezTo>
                      <a:pt x="1398" y="214"/>
                      <a:pt x="1307" y="122"/>
                      <a:pt x="1185" y="92"/>
                    </a:cubicBezTo>
                    <a:cubicBezTo>
                      <a:pt x="1034" y="1"/>
                      <a:pt x="882" y="1"/>
                      <a:pt x="7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22"/>
              <p:cNvSpPr/>
              <p:nvPr/>
            </p:nvSpPr>
            <p:spPr>
              <a:xfrm>
                <a:off x="4330500" y="6727825"/>
                <a:ext cx="43350" cy="44075"/>
              </a:xfrm>
              <a:custGeom>
                <a:rect b="b" l="l" r="r" t="t"/>
                <a:pathLst>
                  <a:path extrusionOk="0" h="1763" w="1734">
                    <a:moveTo>
                      <a:pt x="761" y="0"/>
                    </a:moveTo>
                    <a:cubicBezTo>
                      <a:pt x="670" y="0"/>
                      <a:pt x="609" y="61"/>
                      <a:pt x="518" y="91"/>
                    </a:cubicBezTo>
                    <a:cubicBezTo>
                      <a:pt x="457" y="122"/>
                      <a:pt x="426" y="182"/>
                      <a:pt x="335" y="213"/>
                    </a:cubicBezTo>
                    <a:cubicBezTo>
                      <a:pt x="244" y="243"/>
                      <a:pt x="214" y="274"/>
                      <a:pt x="183" y="365"/>
                    </a:cubicBezTo>
                    <a:lnTo>
                      <a:pt x="62" y="547"/>
                    </a:lnTo>
                    <a:cubicBezTo>
                      <a:pt x="62" y="578"/>
                      <a:pt x="31" y="608"/>
                      <a:pt x="31" y="669"/>
                    </a:cubicBezTo>
                    <a:cubicBezTo>
                      <a:pt x="31" y="657"/>
                      <a:pt x="30" y="652"/>
                      <a:pt x="28" y="652"/>
                    </a:cubicBezTo>
                    <a:cubicBezTo>
                      <a:pt x="21" y="652"/>
                      <a:pt x="1" y="735"/>
                      <a:pt x="1" y="760"/>
                    </a:cubicBezTo>
                    <a:lnTo>
                      <a:pt x="1" y="1003"/>
                    </a:lnTo>
                    <a:cubicBezTo>
                      <a:pt x="1" y="1064"/>
                      <a:pt x="1" y="1155"/>
                      <a:pt x="31" y="1216"/>
                    </a:cubicBezTo>
                    <a:cubicBezTo>
                      <a:pt x="62" y="1368"/>
                      <a:pt x="183" y="1489"/>
                      <a:pt x="305" y="1581"/>
                    </a:cubicBezTo>
                    <a:cubicBezTo>
                      <a:pt x="366" y="1611"/>
                      <a:pt x="426" y="1641"/>
                      <a:pt x="487" y="1672"/>
                    </a:cubicBezTo>
                    <a:cubicBezTo>
                      <a:pt x="639" y="1763"/>
                      <a:pt x="791" y="1763"/>
                      <a:pt x="943" y="1763"/>
                    </a:cubicBezTo>
                    <a:cubicBezTo>
                      <a:pt x="1095" y="1763"/>
                      <a:pt x="1247" y="1672"/>
                      <a:pt x="1369" y="1611"/>
                    </a:cubicBezTo>
                    <a:lnTo>
                      <a:pt x="1521" y="1459"/>
                    </a:lnTo>
                    <a:cubicBezTo>
                      <a:pt x="1642" y="1337"/>
                      <a:pt x="1673" y="1185"/>
                      <a:pt x="1703" y="1034"/>
                    </a:cubicBezTo>
                    <a:cubicBezTo>
                      <a:pt x="1734" y="851"/>
                      <a:pt x="1703" y="699"/>
                      <a:pt x="1673" y="547"/>
                    </a:cubicBezTo>
                    <a:cubicBezTo>
                      <a:pt x="1642" y="426"/>
                      <a:pt x="1551" y="365"/>
                      <a:pt x="1460" y="274"/>
                    </a:cubicBezTo>
                    <a:cubicBezTo>
                      <a:pt x="1399" y="213"/>
                      <a:pt x="1308" y="122"/>
                      <a:pt x="1217" y="91"/>
                    </a:cubicBezTo>
                    <a:cubicBezTo>
                      <a:pt x="1065" y="0"/>
                      <a:pt x="913" y="0"/>
                      <a:pt x="7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22"/>
              <p:cNvSpPr/>
              <p:nvPr/>
            </p:nvSpPr>
            <p:spPr>
              <a:xfrm>
                <a:off x="5692250" y="7075075"/>
                <a:ext cx="44075" cy="43350"/>
              </a:xfrm>
              <a:custGeom>
                <a:rect b="b" l="l" r="r" t="t"/>
                <a:pathLst>
                  <a:path extrusionOk="0" h="1734" w="1763">
                    <a:moveTo>
                      <a:pt x="760" y="1"/>
                    </a:moveTo>
                    <a:cubicBezTo>
                      <a:pt x="699" y="1"/>
                      <a:pt x="608" y="31"/>
                      <a:pt x="547" y="62"/>
                    </a:cubicBezTo>
                    <a:cubicBezTo>
                      <a:pt x="456" y="122"/>
                      <a:pt x="426" y="153"/>
                      <a:pt x="365" y="183"/>
                    </a:cubicBezTo>
                    <a:cubicBezTo>
                      <a:pt x="274" y="214"/>
                      <a:pt x="243" y="244"/>
                      <a:pt x="182" y="335"/>
                    </a:cubicBezTo>
                    <a:lnTo>
                      <a:pt x="91" y="518"/>
                    </a:lnTo>
                    <a:cubicBezTo>
                      <a:pt x="91" y="548"/>
                      <a:pt x="61" y="609"/>
                      <a:pt x="61" y="639"/>
                    </a:cubicBezTo>
                    <a:cubicBezTo>
                      <a:pt x="61" y="635"/>
                      <a:pt x="60" y="633"/>
                      <a:pt x="58" y="633"/>
                    </a:cubicBezTo>
                    <a:cubicBezTo>
                      <a:pt x="45" y="633"/>
                      <a:pt x="0" y="708"/>
                      <a:pt x="0" y="761"/>
                    </a:cubicBezTo>
                    <a:lnTo>
                      <a:pt x="0" y="973"/>
                    </a:lnTo>
                    <a:cubicBezTo>
                      <a:pt x="0" y="1065"/>
                      <a:pt x="0" y="1125"/>
                      <a:pt x="61" y="1217"/>
                    </a:cubicBezTo>
                    <a:cubicBezTo>
                      <a:pt x="91" y="1369"/>
                      <a:pt x="213" y="1460"/>
                      <a:pt x="304" y="1551"/>
                    </a:cubicBezTo>
                    <a:cubicBezTo>
                      <a:pt x="395" y="1581"/>
                      <a:pt x="426" y="1612"/>
                      <a:pt x="517" y="1673"/>
                    </a:cubicBezTo>
                    <a:cubicBezTo>
                      <a:pt x="669" y="1733"/>
                      <a:pt x="821" y="1733"/>
                      <a:pt x="973" y="1733"/>
                    </a:cubicBezTo>
                    <a:cubicBezTo>
                      <a:pt x="1125" y="1733"/>
                      <a:pt x="1277" y="1673"/>
                      <a:pt x="1368" y="1581"/>
                    </a:cubicBezTo>
                    <a:lnTo>
                      <a:pt x="1520" y="1429"/>
                    </a:lnTo>
                    <a:cubicBezTo>
                      <a:pt x="1641" y="1308"/>
                      <a:pt x="1672" y="1156"/>
                      <a:pt x="1733" y="1004"/>
                    </a:cubicBezTo>
                    <a:cubicBezTo>
                      <a:pt x="1763" y="822"/>
                      <a:pt x="1763" y="670"/>
                      <a:pt x="1672" y="518"/>
                    </a:cubicBezTo>
                    <a:cubicBezTo>
                      <a:pt x="1641" y="426"/>
                      <a:pt x="1581" y="335"/>
                      <a:pt x="1489" y="244"/>
                    </a:cubicBezTo>
                    <a:cubicBezTo>
                      <a:pt x="1429" y="183"/>
                      <a:pt x="1337" y="122"/>
                      <a:pt x="1216" y="62"/>
                    </a:cubicBezTo>
                    <a:cubicBezTo>
                      <a:pt x="1064" y="1"/>
                      <a:pt x="912" y="1"/>
                      <a:pt x="7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22"/>
              <p:cNvSpPr/>
              <p:nvPr/>
            </p:nvSpPr>
            <p:spPr>
              <a:xfrm>
                <a:off x="5722625" y="7172050"/>
                <a:ext cx="83625" cy="85125"/>
              </a:xfrm>
              <a:custGeom>
                <a:rect b="b" l="l" r="r" t="t"/>
                <a:pathLst>
                  <a:path extrusionOk="0" h="3405" w="3345">
                    <a:moveTo>
                      <a:pt x="1646" y="1"/>
                    </a:moveTo>
                    <a:cubicBezTo>
                      <a:pt x="1521" y="1"/>
                      <a:pt x="1395" y="23"/>
                      <a:pt x="1277" y="73"/>
                    </a:cubicBezTo>
                    <a:cubicBezTo>
                      <a:pt x="1034" y="104"/>
                      <a:pt x="852" y="195"/>
                      <a:pt x="670" y="347"/>
                    </a:cubicBezTo>
                    <a:cubicBezTo>
                      <a:pt x="457" y="438"/>
                      <a:pt x="305" y="651"/>
                      <a:pt x="244" y="833"/>
                    </a:cubicBezTo>
                    <a:cubicBezTo>
                      <a:pt x="92" y="1016"/>
                      <a:pt x="1" y="1198"/>
                      <a:pt x="1" y="1441"/>
                    </a:cubicBezTo>
                    <a:lnTo>
                      <a:pt x="1" y="1897"/>
                    </a:lnTo>
                    <a:cubicBezTo>
                      <a:pt x="62" y="2201"/>
                      <a:pt x="153" y="2475"/>
                      <a:pt x="305" y="2687"/>
                    </a:cubicBezTo>
                    <a:cubicBezTo>
                      <a:pt x="426" y="2809"/>
                      <a:pt x="518" y="2930"/>
                      <a:pt x="609" y="2991"/>
                    </a:cubicBezTo>
                    <a:cubicBezTo>
                      <a:pt x="852" y="3174"/>
                      <a:pt x="1126" y="3295"/>
                      <a:pt x="1429" y="3386"/>
                    </a:cubicBezTo>
                    <a:cubicBezTo>
                      <a:pt x="1507" y="3398"/>
                      <a:pt x="1589" y="3405"/>
                      <a:pt x="1672" y="3405"/>
                    </a:cubicBezTo>
                    <a:cubicBezTo>
                      <a:pt x="1816" y="3405"/>
                      <a:pt x="1963" y="3383"/>
                      <a:pt x="2098" y="3326"/>
                    </a:cubicBezTo>
                    <a:cubicBezTo>
                      <a:pt x="2341" y="3295"/>
                      <a:pt x="2524" y="3234"/>
                      <a:pt x="2706" y="3082"/>
                    </a:cubicBezTo>
                    <a:cubicBezTo>
                      <a:pt x="2888" y="2961"/>
                      <a:pt x="3040" y="2778"/>
                      <a:pt x="3132" y="2566"/>
                    </a:cubicBezTo>
                    <a:cubicBezTo>
                      <a:pt x="3284" y="2383"/>
                      <a:pt x="3344" y="2201"/>
                      <a:pt x="3344" y="1958"/>
                    </a:cubicBezTo>
                    <a:lnTo>
                      <a:pt x="3344" y="1502"/>
                    </a:lnTo>
                    <a:cubicBezTo>
                      <a:pt x="3314" y="1198"/>
                      <a:pt x="3192" y="955"/>
                      <a:pt x="3040" y="712"/>
                    </a:cubicBezTo>
                    <a:lnTo>
                      <a:pt x="2736" y="408"/>
                    </a:lnTo>
                    <a:cubicBezTo>
                      <a:pt x="2524" y="225"/>
                      <a:pt x="2250" y="104"/>
                      <a:pt x="1946" y="43"/>
                    </a:cubicBezTo>
                    <a:cubicBezTo>
                      <a:pt x="1851" y="16"/>
                      <a:pt x="1749" y="1"/>
                      <a:pt x="16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9" name="Google Shape;5479;p122"/>
          <p:cNvGrpSpPr/>
          <p:nvPr/>
        </p:nvGrpSpPr>
        <p:grpSpPr>
          <a:xfrm>
            <a:off x="1189546" y="1562630"/>
            <a:ext cx="790622" cy="836537"/>
            <a:chOff x="4913275" y="827374"/>
            <a:chExt cx="3305275" cy="3497227"/>
          </a:xfrm>
        </p:grpSpPr>
        <p:sp>
          <p:nvSpPr>
            <p:cNvPr id="5480" name="Google Shape;5480;p122"/>
            <p:cNvSpPr/>
            <p:nvPr/>
          </p:nvSpPr>
          <p:spPr>
            <a:xfrm>
              <a:off x="4913275" y="827374"/>
              <a:ext cx="3305275" cy="3497227"/>
            </a:xfrm>
            <a:custGeom>
              <a:rect b="b" l="l" r="r" t="t"/>
              <a:pathLst>
                <a:path extrusionOk="0" h="79181" w="74835">
                  <a:moveTo>
                    <a:pt x="42250" y="0"/>
                  </a:moveTo>
                  <a:cubicBezTo>
                    <a:pt x="41612" y="91"/>
                    <a:pt x="41004" y="182"/>
                    <a:pt x="40366" y="274"/>
                  </a:cubicBezTo>
                  <a:cubicBezTo>
                    <a:pt x="39484" y="426"/>
                    <a:pt x="38725" y="578"/>
                    <a:pt x="38056" y="851"/>
                  </a:cubicBezTo>
                  <a:lnTo>
                    <a:pt x="36992" y="1155"/>
                  </a:lnTo>
                  <a:cubicBezTo>
                    <a:pt x="36901" y="1185"/>
                    <a:pt x="36779" y="1185"/>
                    <a:pt x="36718" y="1216"/>
                  </a:cubicBezTo>
                  <a:cubicBezTo>
                    <a:pt x="35715" y="1611"/>
                    <a:pt x="34895" y="2219"/>
                    <a:pt x="34317" y="3009"/>
                  </a:cubicBezTo>
                  <a:cubicBezTo>
                    <a:pt x="34165" y="2614"/>
                    <a:pt x="33983" y="2371"/>
                    <a:pt x="33831" y="2128"/>
                  </a:cubicBezTo>
                  <a:lnTo>
                    <a:pt x="33800" y="2097"/>
                  </a:lnTo>
                  <a:cubicBezTo>
                    <a:pt x="33284" y="1246"/>
                    <a:pt x="32493" y="638"/>
                    <a:pt x="31551" y="395"/>
                  </a:cubicBezTo>
                  <a:cubicBezTo>
                    <a:pt x="30913" y="182"/>
                    <a:pt x="30305" y="122"/>
                    <a:pt x="29727" y="122"/>
                  </a:cubicBezTo>
                  <a:cubicBezTo>
                    <a:pt x="29271" y="122"/>
                    <a:pt x="28846" y="152"/>
                    <a:pt x="28420" y="274"/>
                  </a:cubicBezTo>
                  <a:cubicBezTo>
                    <a:pt x="28116" y="334"/>
                    <a:pt x="27813" y="456"/>
                    <a:pt x="27569" y="578"/>
                  </a:cubicBezTo>
                  <a:cubicBezTo>
                    <a:pt x="27509" y="608"/>
                    <a:pt x="27448" y="608"/>
                    <a:pt x="27417" y="638"/>
                  </a:cubicBezTo>
                  <a:cubicBezTo>
                    <a:pt x="26840" y="942"/>
                    <a:pt x="26262" y="1216"/>
                    <a:pt x="25746" y="1520"/>
                  </a:cubicBezTo>
                  <a:cubicBezTo>
                    <a:pt x="25290" y="1763"/>
                    <a:pt x="24895" y="2006"/>
                    <a:pt x="24530" y="2249"/>
                  </a:cubicBezTo>
                  <a:cubicBezTo>
                    <a:pt x="23800" y="1641"/>
                    <a:pt x="22919" y="1277"/>
                    <a:pt x="21977" y="1277"/>
                  </a:cubicBezTo>
                  <a:lnTo>
                    <a:pt x="21399" y="1277"/>
                  </a:lnTo>
                  <a:cubicBezTo>
                    <a:pt x="21065" y="1277"/>
                    <a:pt x="20761" y="1337"/>
                    <a:pt x="20426" y="1398"/>
                  </a:cubicBezTo>
                  <a:lnTo>
                    <a:pt x="20366" y="1398"/>
                  </a:lnTo>
                  <a:cubicBezTo>
                    <a:pt x="18359" y="1945"/>
                    <a:pt x="16961" y="3556"/>
                    <a:pt x="16840" y="5593"/>
                  </a:cubicBezTo>
                  <a:lnTo>
                    <a:pt x="16840" y="5623"/>
                  </a:lnTo>
                  <a:cubicBezTo>
                    <a:pt x="16536" y="5593"/>
                    <a:pt x="16232" y="5593"/>
                    <a:pt x="15958" y="5593"/>
                  </a:cubicBezTo>
                  <a:cubicBezTo>
                    <a:pt x="15137" y="5593"/>
                    <a:pt x="14378" y="5745"/>
                    <a:pt x="13739" y="6110"/>
                  </a:cubicBezTo>
                  <a:cubicBezTo>
                    <a:pt x="13223" y="6383"/>
                    <a:pt x="12827" y="6717"/>
                    <a:pt x="12463" y="7143"/>
                  </a:cubicBezTo>
                  <a:cubicBezTo>
                    <a:pt x="11916" y="7781"/>
                    <a:pt x="11368" y="8754"/>
                    <a:pt x="11338" y="10213"/>
                  </a:cubicBezTo>
                  <a:cubicBezTo>
                    <a:pt x="11338" y="10426"/>
                    <a:pt x="11338" y="10608"/>
                    <a:pt x="11368" y="10790"/>
                  </a:cubicBezTo>
                  <a:cubicBezTo>
                    <a:pt x="11186" y="10912"/>
                    <a:pt x="11034" y="10942"/>
                    <a:pt x="10943" y="10973"/>
                  </a:cubicBezTo>
                  <a:cubicBezTo>
                    <a:pt x="10031" y="11186"/>
                    <a:pt x="9241" y="11581"/>
                    <a:pt x="8602" y="12189"/>
                  </a:cubicBezTo>
                  <a:cubicBezTo>
                    <a:pt x="7964" y="12857"/>
                    <a:pt x="7143" y="14012"/>
                    <a:pt x="7083" y="15897"/>
                  </a:cubicBezTo>
                  <a:cubicBezTo>
                    <a:pt x="7052" y="16414"/>
                    <a:pt x="7083" y="16991"/>
                    <a:pt x="7204" y="17569"/>
                  </a:cubicBezTo>
                  <a:lnTo>
                    <a:pt x="6748" y="17326"/>
                  </a:lnTo>
                  <a:cubicBezTo>
                    <a:pt x="6536" y="17204"/>
                    <a:pt x="6323" y="17143"/>
                    <a:pt x="6080" y="17052"/>
                  </a:cubicBezTo>
                  <a:cubicBezTo>
                    <a:pt x="5684" y="16900"/>
                    <a:pt x="5228" y="16870"/>
                    <a:pt x="4773" y="16870"/>
                  </a:cubicBezTo>
                  <a:cubicBezTo>
                    <a:pt x="3131" y="16870"/>
                    <a:pt x="1672" y="17751"/>
                    <a:pt x="821" y="19271"/>
                  </a:cubicBezTo>
                  <a:cubicBezTo>
                    <a:pt x="213" y="20335"/>
                    <a:pt x="0" y="21550"/>
                    <a:pt x="304" y="22736"/>
                  </a:cubicBezTo>
                  <a:cubicBezTo>
                    <a:pt x="578" y="23861"/>
                    <a:pt x="1368" y="24772"/>
                    <a:pt x="2402" y="25259"/>
                  </a:cubicBezTo>
                  <a:cubicBezTo>
                    <a:pt x="2797" y="25472"/>
                    <a:pt x="3162" y="25654"/>
                    <a:pt x="3587" y="25867"/>
                  </a:cubicBezTo>
                  <a:cubicBezTo>
                    <a:pt x="4043" y="26140"/>
                    <a:pt x="4955" y="26718"/>
                    <a:pt x="6809" y="28055"/>
                  </a:cubicBezTo>
                  <a:cubicBezTo>
                    <a:pt x="8450" y="29180"/>
                    <a:pt x="9727" y="30031"/>
                    <a:pt x="10761" y="30578"/>
                  </a:cubicBezTo>
                  <a:cubicBezTo>
                    <a:pt x="11186" y="30821"/>
                    <a:pt x="11612" y="30943"/>
                    <a:pt x="12068" y="31004"/>
                  </a:cubicBezTo>
                  <a:cubicBezTo>
                    <a:pt x="12068" y="31155"/>
                    <a:pt x="12007" y="31307"/>
                    <a:pt x="12007" y="31490"/>
                  </a:cubicBezTo>
                  <a:cubicBezTo>
                    <a:pt x="11824" y="36627"/>
                    <a:pt x="13344" y="41794"/>
                    <a:pt x="16201" y="46049"/>
                  </a:cubicBezTo>
                  <a:cubicBezTo>
                    <a:pt x="16931" y="47113"/>
                    <a:pt x="17721" y="48116"/>
                    <a:pt x="18511" y="49058"/>
                  </a:cubicBezTo>
                  <a:cubicBezTo>
                    <a:pt x="17539" y="48967"/>
                    <a:pt x="16536" y="48937"/>
                    <a:pt x="15441" y="48937"/>
                  </a:cubicBezTo>
                  <a:cubicBezTo>
                    <a:pt x="13739" y="48937"/>
                    <a:pt x="12068" y="49028"/>
                    <a:pt x="10305" y="49119"/>
                  </a:cubicBezTo>
                  <a:cubicBezTo>
                    <a:pt x="8724" y="49241"/>
                    <a:pt x="7356" y="50335"/>
                    <a:pt x="6900" y="51855"/>
                  </a:cubicBezTo>
                  <a:cubicBezTo>
                    <a:pt x="6444" y="53435"/>
                    <a:pt x="7052" y="55046"/>
                    <a:pt x="8329" y="56019"/>
                  </a:cubicBezTo>
                  <a:cubicBezTo>
                    <a:pt x="10548" y="57569"/>
                    <a:pt x="12280" y="59971"/>
                    <a:pt x="14104" y="62493"/>
                  </a:cubicBezTo>
                  <a:cubicBezTo>
                    <a:pt x="14834" y="63496"/>
                    <a:pt x="15593" y="64560"/>
                    <a:pt x="16384" y="65533"/>
                  </a:cubicBezTo>
                  <a:cubicBezTo>
                    <a:pt x="20609" y="70852"/>
                    <a:pt x="25442" y="73679"/>
                    <a:pt x="30335" y="73679"/>
                  </a:cubicBezTo>
                  <a:lnTo>
                    <a:pt x="30609" y="73679"/>
                  </a:lnTo>
                  <a:cubicBezTo>
                    <a:pt x="30670" y="73831"/>
                    <a:pt x="30761" y="73952"/>
                    <a:pt x="30822" y="74104"/>
                  </a:cubicBezTo>
                  <a:cubicBezTo>
                    <a:pt x="30822" y="74165"/>
                    <a:pt x="30822" y="74196"/>
                    <a:pt x="30791" y="74287"/>
                  </a:cubicBezTo>
                  <a:cubicBezTo>
                    <a:pt x="30639" y="75351"/>
                    <a:pt x="30943" y="76445"/>
                    <a:pt x="31612" y="77235"/>
                  </a:cubicBezTo>
                  <a:cubicBezTo>
                    <a:pt x="32220" y="77995"/>
                    <a:pt x="33101" y="78451"/>
                    <a:pt x="34044" y="78573"/>
                  </a:cubicBezTo>
                  <a:cubicBezTo>
                    <a:pt x="34773" y="78968"/>
                    <a:pt x="35533" y="79181"/>
                    <a:pt x="36384" y="79181"/>
                  </a:cubicBezTo>
                  <a:lnTo>
                    <a:pt x="36384" y="78755"/>
                  </a:lnTo>
                  <a:cubicBezTo>
                    <a:pt x="36992" y="79029"/>
                    <a:pt x="37630" y="79181"/>
                    <a:pt x="38269" y="79181"/>
                  </a:cubicBezTo>
                  <a:lnTo>
                    <a:pt x="38269" y="78694"/>
                  </a:lnTo>
                  <a:cubicBezTo>
                    <a:pt x="38907" y="78694"/>
                    <a:pt x="39606" y="78694"/>
                    <a:pt x="40244" y="78664"/>
                  </a:cubicBezTo>
                  <a:cubicBezTo>
                    <a:pt x="42342" y="78603"/>
                    <a:pt x="43983" y="76870"/>
                    <a:pt x="43922" y="74804"/>
                  </a:cubicBezTo>
                  <a:cubicBezTo>
                    <a:pt x="43922" y="74439"/>
                    <a:pt x="43861" y="74104"/>
                    <a:pt x="43770" y="73740"/>
                  </a:cubicBezTo>
                  <a:lnTo>
                    <a:pt x="43770" y="73649"/>
                  </a:lnTo>
                  <a:lnTo>
                    <a:pt x="44317" y="73649"/>
                  </a:lnTo>
                  <a:cubicBezTo>
                    <a:pt x="49211" y="73649"/>
                    <a:pt x="54044" y="70822"/>
                    <a:pt x="58239" y="65502"/>
                  </a:cubicBezTo>
                  <a:cubicBezTo>
                    <a:pt x="59059" y="64469"/>
                    <a:pt x="59819" y="63466"/>
                    <a:pt x="60518" y="62463"/>
                  </a:cubicBezTo>
                  <a:cubicBezTo>
                    <a:pt x="62342" y="59910"/>
                    <a:pt x="64105" y="57539"/>
                    <a:pt x="66293" y="55958"/>
                  </a:cubicBezTo>
                  <a:cubicBezTo>
                    <a:pt x="67631" y="55016"/>
                    <a:pt x="68208" y="53375"/>
                    <a:pt x="67752" y="51824"/>
                  </a:cubicBezTo>
                  <a:cubicBezTo>
                    <a:pt x="67297" y="50274"/>
                    <a:pt x="65929" y="49180"/>
                    <a:pt x="64318" y="49089"/>
                  </a:cubicBezTo>
                  <a:cubicBezTo>
                    <a:pt x="62585" y="48967"/>
                    <a:pt x="60913" y="48907"/>
                    <a:pt x="59211" y="48907"/>
                  </a:cubicBezTo>
                  <a:cubicBezTo>
                    <a:pt x="58087" y="48907"/>
                    <a:pt x="57084" y="48937"/>
                    <a:pt x="56050" y="49028"/>
                  </a:cubicBezTo>
                  <a:cubicBezTo>
                    <a:pt x="58907" y="45745"/>
                    <a:pt x="60670" y="42432"/>
                    <a:pt x="61400" y="38998"/>
                  </a:cubicBezTo>
                  <a:cubicBezTo>
                    <a:pt x="61886" y="36718"/>
                    <a:pt x="61977" y="34225"/>
                    <a:pt x="61643" y="31733"/>
                  </a:cubicBezTo>
                  <a:cubicBezTo>
                    <a:pt x="61643" y="31733"/>
                    <a:pt x="61673" y="31733"/>
                    <a:pt x="61704" y="31703"/>
                  </a:cubicBezTo>
                  <a:cubicBezTo>
                    <a:pt x="61795" y="31642"/>
                    <a:pt x="61886" y="31611"/>
                    <a:pt x="61977" y="31551"/>
                  </a:cubicBezTo>
                  <a:cubicBezTo>
                    <a:pt x="62160" y="31429"/>
                    <a:pt x="62403" y="31307"/>
                    <a:pt x="62616" y="31186"/>
                  </a:cubicBezTo>
                  <a:cubicBezTo>
                    <a:pt x="63193" y="30882"/>
                    <a:pt x="64379" y="30365"/>
                    <a:pt x="66689" y="29605"/>
                  </a:cubicBezTo>
                  <a:cubicBezTo>
                    <a:pt x="68999" y="28815"/>
                    <a:pt x="70640" y="28207"/>
                    <a:pt x="71734" y="27660"/>
                  </a:cubicBezTo>
                  <a:cubicBezTo>
                    <a:pt x="72069" y="27508"/>
                    <a:pt x="72373" y="27295"/>
                    <a:pt x="72646" y="27052"/>
                  </a:cubicBezTo>
                  <a:cubicBezTo>
                    <a:pt x="73953" y="25958"/>
                    <a:pt x="74835" y="23739"/>
                    <a:pt x="73254" y="21216"/>
                  </a:cubicBezTo>
                  <a:cubicBezTo>
                    <a:pt x="72920" y="20608"/>
                    <a:pt x="72403" y="20092"/>
                    <a:pt x="71825" y="19727"/>
                  </a:cubicBezTo>
                  <a:cubicBezTo>
                    <a:pt x="72403" y="18845"/>
                    <a:pt x="72585" y="17751"/>
                    <a:pt x="72342" y="16718"/>
                  </a:cubicBezTo>
                  <a:cubicBezTo>
                    <a:pt x="72342" y="16687"/>
                    <a:pt x="72312" y="16596"/>
                    <a:pt x="72312" y="16566"/>
                  </a:cubicBezTo>
                  <a:cubicBezTo>
                    <a:pt x="72190" y="15775"/>
                    <a:pt x="71856" y="15015"/>
                    <a:pt x="71339" y="14377"/>
                  </a:cubicBezTo>
                  <a:cubicBezTo>
                    <a:pt x="70883" y="13830"/>
                    <a:pt x="70306" y="13344"/>
                    <a:pt x="69607" y="12918"/>
                  </a:cubicBezTo>
                  <a:cubicBezTo>
                    <a:pt x="69607" y="12918"/>
                    <a:pt x="69576" y="12918"/>
                    <a:pt x="69576" y="12888"/>
                  </a:cubicBezTo>
                  <a:cubicBezTo>
                    <a:pt x="69242" y="12645"/>
                    <a:pt x="69059" y="12584"/>
                    <a:pt x="68999" y="12553"/>
                  </a:cubicBezTo>
                  <a:cubicBezTo>
                    <a:pt x="68907" y="12432"/>
                    <a:pt x="68756" y="12341"/>
                    <a:pt x="68634" y="12280"/>
                  </a:cubicBezTo>
                  <a:cubicBezTo>
                    <a:pt x="68482" y="12158"/>
                    <a:pt x="68300" y="12037"/>
                    <a:pt x="68148" y="11885"/>
                  </a:cubicBezTo>
                  <a:cubicBezTo>
                    <a:pt x="67996" y="11733"/>
                    <a:pt x="67935" y="11672"/>
                    <a:pt x="67935" y="11672"/>
                  </a:cubicBezTo>
                  <a:cubicBezTo>
                    <a:pt x="67479" y="10760"/>
                    <a:pt x="66719" y="10061"/>
                    <a:pt x="65777" y="9757"/>
                  </a:cubicBezTo>
                  <a:cubicBezTo>
                    <a:pt x="65716" y="9727"/>
                    <a:pt x="65442" y="9575"/>
                    <a:pt x="64956" y="9149"/>
                  </a:cubicBezTo>
                  <a:cubicBezTo>
                    <a:pt x="63740" y="8146"/>
                    <a:pt x="62980" y="7569"/>
                    <a:pt x="62281" y="7234"/>
                  </a:cubicBezTo>
                  <a:cubicBezTo>
                    <a:pt x="61825" y="6991"/>
                    <a:pt x="61339" y="6869"/>
                    <a:pt x="60853" y="6839"/>
                  </a:cubicBezTo>
                  <a:cubicBezTo>
                    <a:pt x="60397" y="6110"/>
                    <a:pt x="59819" y="5502"/>
                    <a:pt x="59090" y="5046"/>
                  </a:cubicBezTo>
                  <a:cubicBezTo>
                    <a:pt x="57843" y="4225"/>
                    <a:pt x="56628" y="3799"/>
                    <a:pt x="55442" y="3799"/>
                  </a:cubicBezTo>
                  <a:cubicBezTo>
                    <a:pt x="54804" y="3799"/>
                    <a:pt x="54166" y="3921"/>
                    <a:pt x="53588" y="4195"/>
                  </a:cubicBezTo>
                  <a:cubicBezTo>
                    <a:pt x="53436" y="3739"/>
                    <a:pt x="53254" y="3344"/>
                    <a:pt x="53011" y="3040"/>
                  </a:cubicBezTo>
                  <a:cubicBezTo>
                    <a:pt x="53011" y="3009"/>
                    <a:pt x="52980" y="3009"/>
                    <a:pt x="52980" y="2979"/>
                  </a:cubicBezTo>
                  <a:cubicBezTo>
                    <a:pt x="52403" y="2128"/>
                    <a:pt x="51582" y="1520"/>
                    <a:pt x="50609" y="1216"/>
                  </a:cubicBezTo>
                  <a:cubicBezTo>
                    <a:pt x="50153" y="1064"/>
                    <a:pt x="49697" y="1003"/>
                    <a:pt x="49241" y="1003"/>
                  </a:cubicBezTo>
                  <a:cubicBezTo>
                    <a:pt x="48390" y="1003"/>
                    <a:pt x="47539" y="1246"/>
                    <a:pt x="46871" y="1763"/>
                  </a:cubicBezTo>
                  <a:cubicBezTo>
                    <a:pt x="46658" y="1520"/>
                    <a:pt x="46445" y="1337"/>
                    <a:pt x="46202" y="1185"/>
                  </a:cubicBezTo>
                  <a:cubicBezTo>
                    <a:pt x="45260" y="517"/>
                    <a:pt x="44287" y="152"/>
                    <a:pt x="43314" y="30"/>
                  </a:cubicBezTo>
                  <a:cubicBezTo>
                    <a:pt x="43132" y="30"/>
                    <a:pt x="42980" y="0"/>
                    <a:pt x="4282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81" name="Google Shape;5481;p122"/>
            <p:cNvGrpSpPr/>
            <p:nvPr/>
          </p:nvGrpSpPr>
          <p:grpSpPr>
            <a:xfrm>
              <a:off x="5088445" y="1039453"/>
              <a:ext cx="2933429" cy="3132580"/>
              <a:chOff x="14640950" y="6508650"/>
              <a:chExt cx="1660400" cy="1773125"/>
            </a:xfrm>
          </p:grpSpPr>
          <p:sp>
            <p:nvSpPr>
              <p:cNvPr id="5482" name="Google Shape;5482;p122"/>
              <p:cNvSpPr/>
              <p:nvPr/>
            </p:nvSpPr>
            <p:spPr>
              <a:xfrm>
                <a:off x="14935050" y="6858750"/>
                <a:ext cx="1074500" cy="1104350"/>
              </a:xfrm>
              <a:custGeom>
                <a:rect b="b" l="l" r="r" t="t"/>
                <a:pathLst>
                  <a:path extrusionOk="0" h="44174" w="42980">
                    <a:moveTo>
                      <a:pt x="11881" y="1"/>
                    </a:moveTo>
                    <a:cubicBezTo>
                      <a:pt x="8935" y="1"/>
                      <a:pt x="5993" y="1412"/>
                      <a:pt x="3982" y="3595"/>
                    </a:cubicBezTo>
                    <a:cubicBezTo>
                      <a:pt x="1459" y="6300"/>
                      <a:pt x="243" y="10039"/>
                      <a:pt x="152" y="13747"/>
                    </a:cubicBezTo>
                    <a:cubicBezTo>
                      <a:pt x="0" y="18064"/>
                      <a:pt x="1246" y="22440"/>
                      <a:pt x="3678" y="26058"/>
                    </a:cubicBezTo>
                    <a:cubicBezTo>
                      <a:pt x="4924" y="27912"/>
                      <a:pt x="6444" y="29492"/>
                      <a:pt x="7964" y="31103"/>
                    </a:cubicBezTo>
                    <a:cubicBezTo>
                      <a:pt x="10243" y="33504"/>
                      <a:pt x="12614" y="35815"/>
                      <a:pt x="15015" y="38125"/>
                    </a:cubicBezTo>
                    <a:cubicBezTo>
                      <a:pt x="17204" y="40252"/>
                      <a:pt x="19696" y="41985"/>
                      <a:pt x="21915" y="44173"/>
                    </a:cubicBezTo>
                    <a:cubicBezTo>
                      <a:pt x="26110" y="38884"/>
                      <a:pt x="31581" y="34842"/>
                      <a:pt x="36292" y="30070"/>
                    </a:cubicBezTo>
                    <a:cubicBezTo>
                      <a:pt x="38967" y="27365"/>
                      <a:pt x="41277" y="24143"/>
                      <a:pt x="42128" y="20343"/>
                    </a:cubicBezTo>
                    <a:cubicBezTo>
                      <a:pt x="42980" y="16331"/>
                      <a:pt x="42159" y="11711"/>
                      <a:pt x="40305" y="8063"/>
                    </a:cubicBezTo>
                    <a:cubicBezTo>
                      <a:pt x="39545" y="6574"/>
                      <a:pt x="38572" y="5206"/>
                      <a:pt x="37417" y="4082"/>
                    </a:cubicBezTo>
                    <a:cubicBezTo>
                      <a:pt x="36353" y="3078"/>
                      <a:pt x="35137" y="2288"/>
                      <a:pt x="33800" y="1711"/>
                    </a:cubicBezTo>
                    <a:cubicBezTo>
                      <a:pt x="32791" y="1297"/>
                      <a:pt x="31695" y="1015"/>
                      <a:pt x="30585" y="1015"/>
                    </a:cubicBezTo>
                    <a:cubicBezTo>
                      <a:pt x="30391" y="1015"/>
                      <a:pt x="30196" y="1024"/>
                      <a:pt x="30001" y="1042"/>
                    </a:cubicBezTo>
                    <a:cubicBezTo>
                      <a:pt x="26779" y="1316"/>
                      <a:pt x="24256" y="4720"/>
                      <a:pt x="22128" y="7121"/>
                    </a:cubicBezTo>
                    <a:cubicBezTo>
                      <a:pt x="19848" y="4537"/>
                      <a:pt x="17326" y="1042"/>
                      <a:pt x="13982" y="252"/>
                    </a:cubicBezTo>
                    <a:cubicBezTo>
                      <a:pt x="13290" y="82"/>
                      <a:pt x="12585" y="1"/>
                      <a:pt x="118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22"/>
              <p:cNvSpPr/>
              <p:nvPr/>
            </p:nvSpPr>
            <p:spPr>
              <a:xfrm>
                <a:off x="15138700" y="7102125"/>
                <a:ext cx="731025" cy="1179650"/>
              </a:xfrm>
              <a:custGeom>
                <a:rect b="b" l="l" r="r" t="t"/>
                <a:pathLst>
                  <a:path extrusionOk="0" h="47186" w="29241">
                    <a:moveTo>
                      <a:pt x="12280" y="0"/>
                    </a:moveTo>
                    <a:cubicBezTo>
                      <a:pt x="12189" y="0"/>
                      <a:pt x="12158" y="122"/>
                      <a:pt x="12158" y="213"/>
                    </a:cubicBezTo>
                    <a:cubicBezTo>
                      <a:pt x="12128" y="395"/>
                      <a:pt x="12128" y="578"/>
                      <a:pt x="12128" y="760"/>
                    </a:cubicBezTo>
                    <a:cubicBezTo>
                      <a:pt x="12098" y="2888"/>
                      <a:pt x="12098" y="5015"/>
                      <a:pt x="12067" y="7143"/>
                    </a:cubicBezTo>
                    <a:cubicBezTo>
                      <a:pt x="11672" y="6900"/>
                      <a:pt x="11398" y="6474"/>
                      <a:pt x="11186" y="6049"/>
                    </a:cubicBezTo>
                    <a:lnTo>
                      <a:pt x="9575" y="3192"/>
                    </a:lnTo>
                    <a:cubicBezTo>
                      <a:pt x="9423" y="3344"/>
                      <a:pt x="9484" y="3556"/>
                      <a:pt x="9544" y="3739"/>
                    </a:cubicBezTo>
                    <a:cubicBezTo>
                      <a:pt x="9939" y="4803"/>
                      <a:pt x="10608" y="5684"/>
                      <a:pt x="11186" y="6626"/>
                    </a:cubicBezTo>
                    <a:cubicBezTo>
                      <a:pt x="12310" y="8450"/>
                      <a:pt x="12158" y="10304"/>
                      <a:pt x="12219" y="12371"/>
                    </a:cubicBezTo>
                    <a:cubicBezTo>
                      <a:pt x="12250" y="15107"/>
                      <a:pt x="12402" y="18025"/>
                      <a:pt x="11155" y="20487"/>
                    </a:cubicBezTo>
                    <a:cubicBezTo>
                      <a:pt x="11034" y="20760"/>
                      <a:pt x="10851" y="21034"/>
                      <a:pt x="10578" y="21064"/>
                    </a:cubicBezTo>
                    <a:cubicBezTo>
                      <a:pt x="10558" y="21066"/>
                      <a:pt x="10539" y="21067"/>
                      <a:pt x="10520" y="21067"/>
                    </a:cubicBezTo>
                    <a:cubicBezTo>
                      <a:pt x="10243" y="21067"/>
                      <a:pt x="10019" y="20868"/>
                      <a:pt x="9848" y="20669"/>
                    </a:cubicBezTo>
                    <a:cubicBezTo>
                      <a:pt x="6079" y="16718"/>
                      <a:pt x="8146" y="10760"/>
                      <a:pt x="5593" y="6292"/>
                    </a:cubicBezTo>
                    <a:cubicBezTo>
                      <a:pt x="5532" y="6292"/>
                      <a:pt x="5471" y="6414"/>
                      <a:pt x="5532" y="6505"/>
                    </a:cubicBezTo>
                    <a:cubicBezTo>
                      <a:pt x="6170" y="8815"/>
                      <a:pt x="6383" y="11307"/>
                      <a:pt x="6201" y="13678"/>
                    </a:cubicBezTo>
                    <a:cubicBezTo>
                      <a:pt x="6201" y="13830"/>
                      <a:pt x="6170" y="13952"/>
                      <a:pt x="6079" y="14073"/>
                    </a:cubicBezTo>
                    <a:cubicBezTo>
                      <a:pt x="5137" y="13830"/>
                      <a:pt x="4225" y="12705"/>
                      <a:pt x="3617" y="11946"/>
                    </a:cubicBezTo>
                    <a:cubicBezTo>
                      <a:pt x="2249" y="10274"/>
                      <a:pt x="1155" y="8359"/>
                      <a:pt x="365" y="6353"/>
                    </a:cubicBezTo>
                    <a:cubicBezTo>
                      <a:pt x="0" y="6505"/>
                      <a:pt x="91" y="6961"/>
                      <a:pt x="243" y="7295"/>
                    </a:cubicBezTo>
                    <a:cubicBezTo>
                      <a:pt x="1125" y="9484"/>
                      <a:pt x="2037" y="11642"/>
                      <a:pt x="3252" y="13648"/>
                    </a:cubicBezTo>
                    <a:cubicBezTo>
                      <a:pt x="3769" y="14499"/>
                      <a:pt x="4347" y="15259"/>
                      <a:pt x="4681" y="16201"/>
                    </a:cubicBezTo>
                    <a:cubicBezTo>
                      <a:pt x="4791" y="16504"/>
                      <a:pt x="5200" y="18153"/>
                      <a:pt x="5615" y="18461"/>
                    </a:cubicBezTo>
                    <a:lnTo>
                      <a:pt x="5615" y="18461"/>
                    </a:lnTo>
                    <a:cubicBezTo>
                      <a:pt x="4296" y="17948"/>
                      <a:pt x="3064" y="17236"/>
                      <a:pt x="1945" y="16353"/>
                    </a:cubicBezTo>
                    <a:lnTo>
                      <a:pt x="1945" y="16353"/>
                    </a:lnTo>
                    <a:cubicBezTo>
                      <a:pt x="1793" y="16383"/>
                      <a:pt x="1885" y="16627"/>
                      <a:pt x="1976" y="16687"/>
                    </a:cubicBezTo>
                    <a:cubicBezTo>
                      <a:pt x="3100" y="17599"/>
                      <a:pt x="4255" y="18450"/>
                      <a:pt x="5319" y="19393"/>
                    </a:cubicBezTo>
                    <a:cubicBezTo>
                      <a:pt x="6049" y="20061"/>
                      <a:pt x="6748" y="20791"/>
                      <a:pt x="7295" y="21581"/>
                    </a:cubicBezTo>
                    <a:cubicBezTo>
                      <a:pt x="7842" y="22341"/>
                      <a:pt x="8207" y="23222"/>
                      <a:pt x="8724" y="23982"/>
                    </a:cubicBezTo>
                    <a:cubicBezTo>
                      <a:pt x="9635" y="25350"/>
                      <a:pt x="10274" y="26809"/>
                      <a:pt x="10699" y="28359"/>
                    </a:cubicBezTo>
                    <a:cubicBezTo>
                      <a:pt x="10760" y="28724"/>
                      <a:pt x="10882" y="29149"/>
                      <a:pt x="10882" y="29423"/>
                    </a:cubicBezTo>
                    <a:cubicBezTo>
                      <a:pt x="11246" y="31612"/>
                      <a:pt x="11307" y="33830"/>
                      <a:pt x="11307" y="36019"/>
                    </a:cubicBezTo>
                    <a:cubicBezTo>
                      <a:pt x="11307" y="39697"/>
                      <a:pt x="11216" y="43435"/>
                      <a:pt x="10699" y="47113"/>
                    </a:cubicBezTo>
                    <a:cubicBezTo>
                      <a:pt x="11720" y="47163"/>
                      <a:pt x="12741" y="47186"/>
                      <a:pt x="13762" y="47186"/>
                    </a:cubicBezTo>
                    <a:cubicBezTo>
                      <a:pt x="14595" y="47186"/>
                      <a:pt x="15428" y="47171"/>
                      <a:pt x="16262" y="47144"/>
                    </a:cubicBezTo>
                    <a:cubicBezTo>
                      <a:pt x="16019" y="47144"/>
                      <a:pt x="15350" y="35137"/>
                      <a:pt x="15319" y="34043"/>
                    </a:cubicBezTo>
                    <a:cubicBezTo>
                      <a:pt x="15228" y="31490"/>
                      <a:pt x="15016" y="28846"/>
                      <a:pt x="15745" y="26323"/>
                    </a:cubicBezTo>
                    <a:cubicBezTo>
                      <a:pt x="16535" y="23648"/>
                      <a:pt x="18541" y="21703"/>
                      <a:pt x="20669" y="20000"/>
                    </a:cubicBezTo>
                    <a:cubicBezTo>
                      <a:pt x="23162" y="17964"/>
                      <a:pt x="25988" y="16262"/>
                      <a:pt x="27812" y="13617"/>
                    </a:cubicBezTo>
                    <a:cubicBezTo>
                      <a:pt x="28390" y="12766"/>
                      <a:pt x="28846" y="11854"/>
                      <a:pt x="29119" y="10882"/>
                    </a:cubicBezTo>
                    <a:cubicBezTo>
                      <a:pt x="29241" y="10456"/>
                      <a:pt x="29150" y="9818"/>
                      <a:pt x="28724" y="9818"/>
                    </a:cubicBezTo>
                    <a:cubicBezTo>
                      <a:pt x="28055" y="11368"/>
                      <a:pt x="27022" y="12736"/>
                      <a:pt x="25836" y="13952"/>
                    </a:cubicBezTo>
                    <a:cubicBezTo>
                      <a:pt x="25289" y="14560"/>
                      <a:pt x="24621" y="15076"/>
                      <a:pt x="23982" y="15593"/>
                    </a:cubicBezTo>
                    <a:cubicBezTo>
                      <a:pt x="23678" y="15836"/>
                      <a:pt x="23314" y="16079"/>
                      <a:pt x="22949" y="16292"/>
                    </a:cubicBezTo>
                    <a:cubicBezTo>
                      <a:pt x="22859" y="16382"/>
                      <a:pt x="21999" y="16739"/>
                      <a:pt x="21977" y="16865"/>
                    </a:cubicBezTo>
                    <a:lnTo>
                      <a:pt x="21977" y="16865"/>
                    </a:lnTo>
                    <a:cubicBezTo>
                      <a:pt x="22098" y="15529"/>
                      <a:pt x="22098" y="14193"/>
                      <a:pt x="22007" y="12857"/>
                    </a:cubicBezTo>
                    <a:cubicBezTo>
                      <a:pt x="21976" y="11733"/>
                      <a:pt x="21885" y="10578"/>
                      <a:pt x="21581" y="9544"/>
                    </a:cubicBezTo>
                    <a:lnTo>
                      <a:pt x="21581" y="9514"/>
                    </a:lnTo>
                    <a:cubicBezTo>
                      <a:pt x="21572" y="9495"/>
                      <a:pt x="21562" y="9488"/>
                      <a:pt x="21553" y="9488"/>
                    </a:cubicBezTo>
                    <a:cubicBezTo>
                      <a:pt x="21532" y="9488"/>
                      <a:pt x="21511" y="9523"/>
                      <a:pt x="21490" y="9544"/>
                    </a:cubicBezTo>
                    <a:lnTo>
                      <a:pt x="21490" y="9696"/>
                    </a:lnTo>
                    <a:cubicBezTo>
                      <a:pt x="21551" y="10304"/>
                      <a:pt x="21520" y="10882"/>
                      <a:pt x="21551" y="11429"/>
                    </a:cubicBezTo>
                    <a:cubicBezTo>
                      <a:pt x="21581" y="12067"/>
                      <a:pt x="21642" y="12614"/>
                      <a:pt x="21581" y="13222"/>
                    </a:cubicBezTo>
                    <a:cubicBezTo>
                      <a:pt x="21520" y="15168"/>
                      <a:pt x="20760" y="17052"/>
                      <a:pt x="19544" y="18541"/>
                    </a:cubicBezTo>
                    <a:cubicBezTo>
                      <a:pt x="18789" y="19473"/>
                      <a:pt x="17490" y="21219"/>
                      <a:pt x="16082" y="21219"/>
                    </a:cubicBezTo>
                    <a:cubicBezTo>
                      <a:pt x="15791" y="21219"/>
                      <a:pt x="15495" y="21145"/>
                      <a:pt x="15198" y="20973"/>
                    </a:cubicBezTo>
                    <a:cubicBezTo>
                      <a:pt x="14438" y="20578"/>
                      <a:pt x="14225" y="19575"/>
                      <a:pt x="14134" y="18693"/>
                    </a:cubicBezTo>
                    <a:cubicBezTo>
                      <a:pt x="13921" y="16110"/>
                      <a:pt x="14468" y="13435"/>
                      <a:pt x="15836" y="11216"/>
                    </a:cubicBezTo>
                    <a:cubicBezTo>
                      <a:pt x="16353" y="10426"/>
                      <a:pt x="17022" y="9727"/>
                      <a:pt x="17751" y="9119"/>
                    </a:cubicBezTo>
                    <a:cubicBezTo>
                      <a:pt x="18086" y="8815"/>
                      <a:pt x="18511" y="8632"/>
                      <a:pt x="18845" y="8329"/>
                    </a:cubicBezTo>
                    <a:lnTo>
                      <a:pt x="20122" y="7295"/>
                    </a:lnTo>
                    <a:cubicBezTo>
                      <a:pt x="20304" y="7143"/>
                      <a:pt x="20517" y="6961"/>
                      <a:pt x="20730" y="6778"/>
                    </a:cubicBezTo>
                    <a:cubicBezTo>
                      <a:pt x="21885" y="5593"/>
                      <a:pt x="22432" y="3891"/>
                      <a:pt x="22402" y="2249"/>
                    </a:cubicBezTo>
                    <a:cubicBezTo>
                      <a:pt x="22402" y="2128"/>
                      <a:pt x="22341" y="2006"/>
                      <a:pt x="22280" y="1976"/>
                    </a:cubicBezTo>
                    <a:cubicBezTo>
                      <a:pt x="22067" y="2979"/>
                      <a:pt x="21824" y="3982"/>
                      <a:pt x="21277" y="4863"/>
                    </a:cubicBezTo>
                    <a:cubicBezTo>
                      <a:pt x="20882" y="5563"/>
                      <a:pt x="20304" y="6079"/>
                      <a:pt x="19696" y="6566"/>
                    </a:cubicBezTo>
                    <a:cubicBezTo>
                      <a:pt x="19423" y="6778"/>
                      <a:pt x="19119" y="6961"/>
                      <a:pt x="18815" y="7082"/>
                    </a:cubicBezTo>
                    <a:cubicBezTo>
                      <a:pt x="18686" y="7119"/>
                      <a:pt x="18444" y="7179"/>
                      <a:pt x="18234" y="7179"/>
                    </a:cubicBezTo>
                    <a:cubicBezTo>
                      <a:pt x="18098" y="7179"/>
                      <a:pt x="17975" y="7154"/>
                      <a:pt x="17903" y="7082"/>
                    </a:cubicBezTo>
                    <a:cubicBezTo>
                      <a:pt x="17751" y="6930"/>
                      <a:pt x="17842" y="6505"/>
                      <a:pt x="17842" y="6262"/>
                    </a:cubicBezTo>
                    <a:cubicBezTo>
                      <a:pt x="17842" y="5623"/>
                      <a:pt x="17903" y="4985"/>
                      <a:pt x="18025" y="4377"/>
                    </a:cubicBezTo>
                    <a:cubicBezTo>
                      <a:pt x="18268" y="3131"/>
                      <a:pt x="18693" y="1854"/>
                      <a:pt x="19362" y="760"/>
                    </a:cubicBezTo>
                    <a:cubicBezTo>
                      <a:pt x="19349" y="757"/>
                      <a:pt x="19336" y="755"/>
                      <a:pt x="19323" y="755"/>
                    </a:cubicBezTo>
                    <a:cubicBezTo>
                      <a:pt x="19215" y="755"/>
                      <a:pt x="19109" y="858"/>
                      <a:pt x="19028" y="912"/>
                    </a:cubicBezTo>
                    <a:cubicBezTo>
                      <a:pt x="17903" y="2371"/>
                      <a:pt x="17569" y="4195"/>
                      <a:pt x="17143" y="5927"/>
                    </a:cubicBezTo>
                    <a:cubicBezTo>
                      <a:pt x="16687" y="7842"/>
                      <a:pt x="15958" y="9392"/>
                      <a:pt x="14833" y="10943"/>
                    </a:cubicBezTo>
                    <a:cubicBezTo>
                      <a:pt x="14590" y="11246"/>
                      <a:pt x="14377" y="11550"/>
                      <a:pt x="14073" y="11794"/>
                    </a:cubicBezTo>
                    <a:cubicBezTo>
                      <a:pt x="13952" y="11854"/>
                      <a:pt x="13830" y="11946"/>
                      <a:pt x="13678" y="11946"/>
                    </a:cubicBezTo>
                    <a:cubicBezTo>
                      <a:pt x="13587" y="11946"/>
                      <a:pt x="13496" y="11824"/>
                      <a:pt x="13435" y="11702"/>
                    </a:cubicBezTo>
                    <a:cubicBezTo>
                      <a:pt x="13344" y="11611"/>
                      <a:pt x="13344" y="11459"/>
                      <a:pt x="13344" y="11338"/>
                    </a:cubicBezTo>
                    <a:lnTo>
                      <a:pt x="13009" y="5623"/>
                    </a:lnTo>
                    <a:cubicBezTo>
                      <a:pt x="12918" y="4681"/>
                      <a:pt x="12857" y="3800"/>
                      <a:pt x="12705" y="2857"/>
                    </a:cubicBezTo>
                    <a:cubicBezTo>
                      <a:pt x="12553" y="1915"/>
                      <a:pt x="12402" y="973"/>
                      <a:pt x="12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22"/>
              <p:cNvSpPr/>
              <p:nvPr/>
            </p:nvSpPr>
            <p:spPr>
              <a:xfrm>
                <a:off x="14806625" y="7730250"/>
                <a:ext cx="588175" cy="428275"/>
              </a:xfrm>
              <a:custGeom>
                <a:rect b="b" l="l" r="r" t="t"/>
                <a:pathLst>
                  <a:path extrusionOk="0" h="17131" w="23527">
                    <a:moveTo>
                      <a:pt x="4870" y="1"/>
                    </a:moveTo>
                    <a:cubicBezTo>
                      <a:pt x="3250" y="1"/>
                      <a:pt x="1619" y="93"/>
                      <a:pt x="0" y="195"/>
                    </a:cubicBezTo>
                    <a:cubicBezTo>
                      <a:pt x="3678" y="2809"/>
                      <a:pt x="5988" y="6912"/>
                      <a:pt x="8845" y="10438"/>
                    </a:cubicBezTo>
                    <a:cubicBezTo>
                      <a:pt x="11608" y="13944"/>
                      <a:pt x="15388" y="17130"/>
                      <a:pt x="19786" y="17130"/>
                    </a:cubicBezTo>
                    <a:cubicBezTo>
                      <a:pt x="19888" y="17130"/>
                      <a:pt x="19990" y="17128"/>
                      <a:pt x="20092" y="17125"/>
                    </a:cubicBezTo>
                    <a:cubicBezTo>
                      <a:pt x="22371" y="17064"/>
                      <a:pt x="23526" y="16183"/>
                      <a:pt x="23162" y="13933"/>
                    </a:cubicBezTo>
                    <a:cubicBezTo>
                      <a:pt x="22858" y="11988"/>
                      <a:pt x="22219" y="10164"/>
                      <a:pt x="21277" y="8462"/>
                    </a:cubicBezTo>
                    <a:cubicBezTo>
                      <a:pt x="19453" y="5210"/>
                      <a:pt x="16475" y="2505"/>
                      <a:pt x="12949" y="1228"/>
                    </a:cubicBezTo>
                    <a:cubicBezTo>
                      <a:pt x="10363" y="270"/>
                      <a:pt x="7632" y="1"/>
                      <a:pt x="48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22"/>
              <p:cNvSpPr/>
              <p:nvPr/>
            </p:nvSpPr>
            <p:spPr>
              <a:xfrm>
                <a:off x="15007225" y="7816400"/>
                <a:ext cx="471150" cy="465100"/>
              </a:xfrm>
              <a:custGeom>
                <a:rect b="b" l="l" r="r" t="t"/>
                <a:pathLst>
                  <a:path extrusionOk="0" h="18604" w="18846">
                    <a:moveTo>
                      <a:pt x="1" y="1"/>
                    </a:moveTo>
                    <a:lnTo>
                      <a:pt x="1" y="1"/>
                    </a:lnTo>
                    <a:cubicBezTo>
                      <a:pt x="7600" y="4165"/>
                      <a:pt x="13557" y="10883"/>
                      <a:pt x="16779" y="18603"/>
                    </a:cubicBezTo>
                    <a:lnTo>
                      <a:pt x="18846" y="17600"/>
                    </a:lnTo>
                    <a:cubicBezTo>
                      <a:pt x="14682" y="9728"/>
                      <a:pt x="7903" y="3466"/>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22"/>
              <p:cNvSpPr/>
              <p:nvPr/>
            </p:nvSpPr>
            <p:spPr>
              <a:xfrm>
                <a:off x="15176675" y="8057300"/>
                <a:ext cx="144400" cy="19650"/>
              </a:xfrm>
              <a:custGeom>
                <a:rect b="b" l="l" r="r" t="t"/>
                <a:pathLst>
                  <a:path extrusionOk="0" h="786" w="5776">
                    <a:moveTo>
                      <a:pt x="5685" y="0"/>
                    </a:moveTo>
                    <a:cubicBezTo>
                      <a:pt x="4420" y="253"/>
                      <a:pt x="3097" y="375"/>
                      <a:pt x="1767" y="375"/>
                    </a:cubicBezTo>
                    <a:cubicBezTo>
                      <a:pt x="1178" y="375"/>
                      <a:pt x="588" y="351"/>
                      <a:pt x="1" y="304"/>
                    </a:cubicBezTo>
                    <a:lnTo>
                      <a:pt x="1" y="304"/>
                    </a:lnTo>
                    <a:cubicBezTo>
                      <a:pt x="1557" y="625"/>
                      <a:pt x="3133" y="786"/>
                      <a:pt x="4696" y="786"/>
                    </a:cubicBezTo>
                    <a:cubicBezTo>
                      <a:pt x="5057" y="786"/>
                      <a:pt x="5417" y="777"/>
                      <a:pt x="5776" y="760"/>
                    </a:cubicBezTo>
                    <a:lnTo>
                      <a:pt x="568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22"/>
              <p:cNvSpPr/>
              <p:nvPr/>
            </p:nvSpPr>
            <p:spPr>
              <a:xfrm>
                <a:off x="15311950" y="7954700"/>
                <a:ext cx="19025" cy="96550"/>
              </a:xfrm>
              <a:custGeom>
                <a:rect b="b" l="l" r="r" t="t"/>
                <a:pathLst>
                  <a:path extrusionOk="0" h="3862" w="761">
                    <a:moveTo>
                      <a:pt x="122" y="1"/>
                    </a:moveTo>
                    <a:lnTo>
                      <a:pt x="122" y="1"/>
                    </a:lnTo>
                    <a:cubicBezTo>
                      <a:pt x="304" y="1278"/>
                      <a:pt x="274" y="2585"/>
                      <a:pt x="0" y="3800"/>
                    </a:cubicBezTo>
                    <a:lnTo>
                      <a:pt x="760" y="3861"/>
                    </a:lnTo>
                    <a:cubicBezTo>
                      <a:pt x="760" y="2524"/>
                      <a:pt x="578" y="1217"/>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22"/>
              <p:cNvSpPr/>
              <p:nvPr/>
            </p:nvSpPr>
            <p:spPr>
              <a:xfrm>
                <a:off x="15213150" y="7861250"/>
                <a:ext cx="19025" cy="97275"/>
              </a:xfrm>
              <a:custGeom>
                <a:rect b="b" l="l" r="r" t="t"/>
                <a:pathLst>
                  <a:path extrusionOk="0" h="3891" w="761">
                    <a:moveTo>
                      <a:pt x="31" y="0"/>
                    </a:moveTo>
                    <a:lnTo>
                      <a:pt x="31" y="0"/>
                    </a:lnTo>
                    <a:cubicBezTo>
                      <a:pt x="274" y="1247"/>
                      <a:pt x="274" y="2584"/>
                      <a:pt x="1" y="3800"/>
                    </a:cubicBezTo>
                    <a:lnTo>
                      <a:pt x="761" y="3891"/>
                    </a:lnTo>
                    <a:cubicBezTo>
                      <a:pt x="761" y="2554"/>
                      <a:pt x="518" y="1216"/>
                      <a:pt x="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22"/>
              <p:cNvSpPr/>
              <p:nvPr/>
            </p:nvSpPr>
            <p:spPr>
              <a:xfrm>
                <a:off x="15123500" y="7950900"/>
                <a:ext cx="95000" cy="19300"/>
              </a:xfrm>
              <a:custGeom>
                <a:rect b="b" l="l" r="r" t="t"/>
                <a:pathLst>
                  <a:path extrusionOk="0" h="772" w="3800">
                    <a:moveTo>
                      <a:pt x="3678" y="1"/>
                    </a:moveTo>
                    <a:cubicBezTo>
                      <a:pt x="2956" y="191"/>
                      <a:pt x="2199" y="286"/>
                      <a:pt x="1420" y="286"/>
                    </a:cubicBezTo>
                    <a:cubicBezTo>
                      <a:pt x="953" y="286"/>
                      <a:pt x="479" y="252"/>
                      <a:pt x="0" y="183"/>
                    </a:cubicBezTo>
                    <a:lnTo>
                      <a:pt x="0" y="183"/>
                    </a:lnTo>
                    <a:cubicBezTo>
                      <a:pt x="1052" y="561"/>
                      <a:pt x="2200" y="771"/>
                      <a:pt x="3359" y="771"/>
                    </a:cubicBezTo>
                    <a:cubicBezTo>
                      <a:pt x="3505" y="771"/>
                      <a:pt x="3653" y="768"/>
                      <a:pt x="3800" y="761"/>
                    </a:cubicBezTo>
                    <a:lnTo>
                      <a:pt x="367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22"/>
              <p:cNvSpPr/>
              <p:nvPr/>
            </p:nvSpPr>
            <p:spPr>
              <a:xfrm>
                <a:off x="15120450" y="7830100"/>
                <a:ext cx="22050" cy="61575"/>
              </a:xfrm>
              <a:custGeom>
                <a:rect b="b" l="l" r="r" t="t"/>
                <a:pathLst>
                  <a:path extrusionOk="0" h="2463" w="882">
                    <a:moveTo>
                      <a:pt x="1" y="0"/>
                    </a:moveTo>
                    <a:lnTo>
                      <a:pt x="1" y="0"/>
                    </a:lnTo>
                    <a:cubicBezTo>
                      <a:pt x="274" y="790"/>
                      <a:pt x="335" y="1641"/>
                      <a:pt x="122" y="2401"/>
                    </a:cubicBezTo>
                    <a:lnTo>
                      <a:pt x="882" y="2462"/>
                    </a:lnTo>
                    <a:cubicBezTo>
                      <a:pt x="821" y="1550"/>
                      <a:pt x="517" y="669"/>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22"/>
              <p:cNvSpPr/>
              <p:nvPr/>
            </p:nvSpPr>
            <p:spPr>
              <a:xfrm>
                <a:off x="15072575" y="7880250"/>
                <a:ext cx="60050" cy="20650"/>
              </a:xfrm>
              <a:custGeom>
                <a:rect b="b" l="l" r="r" t="t"/>
                <a:pathLst>
                  <a:path extrusionOk="0" h="826" w="2402">
                    <a:moveTo>
                      <a:pt x="2128" y="0"/>
                    </a:moveTo>
                    <a:cubicBezTo>
                      <a:pt x="1551" y="395"/>
                      <a:pt x="761" y="456"/>
                      <a:pt x="1" y="487"/>
                    </a:cubicBezTo>
                    <a:cubicBezTo>
                      <a:pt x="365" y="608"/>
                      <a:pt x="730" y="730"/>
                      <a:pt x="1125" y="760"/>
                    </a:cubicBezTo>
                    <a:cubicBezTo>
                      <a:pt x="1309" y="802"/>
                      <a:pt x="1499" y="825"/>
                      <a:pt x="1695" y="825"/>
                    </a:cubicBezTo>
                    <a:cubicBezTo>
                      <a:pt x="1922" y="825"/>
                      <a:pt x="2158" y="795"/>
                      <a:pt x="2402" y="730"/>
                    </a:cubicBezTo>
                    <a:lnTo>
                      <a:pt x="21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22"/>
              <p:cNvSpPr/>
              <p:nvPr/>
            </p:nvSpPr>
            <p:spPr>
              <a:xfrm>
                <a:off x="15558900" y="7730250"/>
                <a:ext cx="588200" cy="428275"/>
              </a:xfrm>
              <a:custGeom>
                <a:rect b="b" l="l" r="r" t="t"/>
                <a:pathLst>
                  <a:path extrusionOk="0" h="17131" w="23528">
                    <a:moveTo>
                      <a:pt x="18648" y="1"/>
                    </a:moveTo>
                    <a:cubicBezTo>
                      <a:pt x="15877" y="1"/>
                      <a:pt x="13134" y="270"/>
                      <a:pt x="10548" y="1228"/>
                    </a:cubicBezTo>
                    <a:cubicBezTo>
                      <a:pt x="7022" y="2505"/>
                      <a:pt x="4074" y="5210"/>
                      <a:pt x="2250" y="8462"/>
                    </a:cubicBezTo>
                    <a:cubicBezTo>
                      <a:pt x="1278" y="10164"/>
                      <a:pt x="639" y="11988"/>
                      <a:pt x="335" y="13933"/>
                    </a:cubicBezTo>
                    <a:cubicBezTo>
                      <a:pt x="1" y="16183"/>
                      <a:pt x="1126" y="17064"/>
                      <a:pt x="3405" y="17125"/>
                    </a:cubicBezTo>
                    <a:cubicBezTo>
                      <a:pt x="3507" y="17128"/>
                      <a:pt x="3609" y="17130"/>
                      <a:pt x="3711" y="17130"/>
                    </a:cubicBezTo>
                    <a:cubicBezTo>
                      <a:pt x="8110" y="17130"/>
                      <a:pt x="11918" y="13944"/>
                      <a:pt x="14652" y="10438"/>
                    </a:cubicBezTo>
                    <a:cubicBezTo>
                      <a:pt x="17509" y="6912"/>
                      <a:pt x="19819" y="2809"/>
                      <a:pt x="23527" y="195"/>
                    </a:cubicBezTo>
                    <a:cubicBezTo>
                      <a:pt x="21909" y="93"/>
                      <a:pt x="20273" y="1"/>
                      <a:pt x="186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22"/>
              <p:cNvSpPr/>
              <p:nvPr/>
            </p:nvSpPr>
            <p:spPr>
              <a:xfrm>
                <a:off x="15475325" y="7816400"/>
                <a:ext cx="471150" cy="465100"/>
              </a:xfrm>
              <a:custGeom>
                <a:rect b="b" l="l" r="r" t="t"/>
                <a:pathLst>
                  <a:path extrusionOk="0" h="18604" w="18846">
                    <a:moveTo>
                      <a:pt x="18846" y="1"/>
                    </a:moveTo>
                    <a:lnTo>
                      <a:pt x="18846" y="1"/>
                    </a:lnTo>
                    <a:cubicBezTo>
                      <a:pt x="10943" y="3466"/>
                      <a:pt x="4134" y="9728"/>
                      <a:pt x="0" y="17600"/>
                    </a:cubicBezTo>
                    <a:lnTo>
                      <a:pt x="2037" y="18603"/>
                    </a:lnTo>
                    <a:cubicBezTo>
                      <a:pt x="5289" y="10852"/>
                      <a:pt x="11247" y="4165"/>
                      <a:pt x="188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22"/>
              <p:cNvSpPr/>
              <p:nvPr/>
            </p:nvSpPr>
            <p:spPr>
              <a:xfrm>
                <a:off x="15618950" y="7963075"/>
                <a:ext cx="25100" cy="96525"/>
              </a:xfrm>
              <a:custGeom>
                <a:rect b="b" l="l" r="r" t="t"/>
                <a:pathLst>
                  <a:path extrusionOk="0" h="3861" w="1004">
                    <a:moveTo>
                      <a:pt x="1003" y="0"/>
                    </a:moveTo>
                    <a:lnTo>
                      <a:pt x="1003" y="0"/>
                    </a:lnTo>
                    <a:cubicBezTo>
                      <a:pt x="395" y="1186"/>
                      <a:pt x="31" y="2493"/>
                      <a:pt x="0" y="3861"/>
                    </a:cubicBezTo>
                    <a:lnTo>
                      <a:pt x="760" y="3830"/>
                    </a:lnTo>
                    <a:cubicBezTo>
                      <a:pt x="547" y="2584"/>
                      <a:pt x="638" y="1247"/>
                      <a:pt x="10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22"/>
              <p:cNvSpPr/>
              <p:nvPr/>
            </p:nvSpPr>
            <p:spPr>
              <a:xfrm>
                <a:off x="15634150" y="8061850"/>
                <a:ext cx="107925" cy="20450"/>
              </a:xfrm>
              <a:custGeom>
                <a:rect b="b" l="l" r="r" t="t"/>
                <a:pathLst>
                  <a:path extrusionOk="0" h="818" w="4317">
                    <a:moveTo>
                      <a:pt x="152" y="1"/>
                    </a:moveTo>
                    <a:lnTo>
                      <a:pt x="0" y="761"/>
                    </a:lnTo>
                    <a:cubicBezTo>
                      <a:pt x="365" y="799"/>
                      <a:pt x="731" y="818"/>
                      <a:pt x="1098" y="818"/>
                    </a:cubicBezTo>
                    <a:cubicBezTo>
                      <a:pt x="2196" y="818"/>
                      <a:pt x="3290" y="647"/>
                      <a:pt x="4316" y="305"/>
                    </a:cubicBezTo>
                    <a:lnTo>
                      <a:pt x="4316" y="305"/>
                    </a:lnTo>
                    <a:cubicBezTo>
                      <a:pt x="3883" y="361"/>
                      <a:pt x="3445" y="388"/>
                      <a:pt x="3006" y="388"/>
                    </a:cubicBezTo>
                    <a:cubicBezTo>
                      <a:pt x="2029" y="388"/>
                      <a:pt x="1054" y="253"/>
                      <a:pt x="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22"/>
              <p:cNvSpPr/>
              <p:nvPr/>
            </p:nvSpPr>
            <p:spPr>
              <a:xfrm>
                <a:off x="15710900" y="7872650"/>
                <a:ext cx="30400" cy="95000"/>
              </a:xfrm>
              <a:custGeom>
                <a:rect b="b" l="l" r="r" t="t"/>
                <a:pathLst>
                  <a:path extrusionOk="0" h="3800" w="1216">
                    <a:moveTo>
                      <a:pt x="1216" y="0"/>
                    </a:moveTo>
                    <a:cubicBezTo>
                      <a:pt x="517" y="1094"/>
                      <a:pt x="274" y="2462"/>
                      <a:pt x="0" y="3739"/>
                    </a:cubicBezTo>
                    <a:lnTo>
                      <a:pt x="760" y="3800"/>
                    </a:lnTo>
                    <a:cubicBezTo>
                      <a:pt x="760" y="2523"/>
                      <a:pt x="760" y="1216"/>
                      <a:pt x="1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22"/>
              <p:cNvSpPr/>
              <p:nvPr/>
            </p:nvSpPr>
            <p:spPr>
              <a:xfrm>
                <a:off x="15722275" y="7958500"/>
                <a:ext cx="114025" cy="19500"/>
              </a:xfrm>
              <a:custGeom>
                <a:rect b="b" l="l" r="r" t="t"/>
                <a:pathLst>
                  <a:path extrusionOk="0" h="780" w="4561">
                    <a:moveTo>
                      <a:pt x="183" y="1"/>
                    </a:moveTo>
                    <a:lnTo>
                      <a:pt x="1" y="700"/>
                    </a:lnTo>
                    <a:cubicBezTo>
                      <a:pt x="441" y="752"/>
                      <a:pt x="886" y="779"/>
                      <a:pt x="1330" y="779"/>
                    </a:cubicBezTo>
                    <a:cubicBezTo>
                      <a:pt x="2449" y="779"/>
                      <a:pt x="3559" y="606"/>
                      <a:pt x="4560" y="214"/>
                    </a:cubicBezTo>
                    <a:lnTo>
                      <a:pt x="4560" y="214"/>
                    </a:lnTo>
                    <a:cubicBezTo>
                      <a:pt x="3983" y="320"/>
                      <a:pt x="3401" y="371"/>
                      <a:pt x="2826" y="371"/>
                    </a:cubicBezTo>
                    <a:cubicBezTo>
                      <a:pt x="1916" y="371"/>
                      <a:pt x="1021" y="243"/>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22"/>
              <p:cNvSpPr/>
              <p:nvPr/>
            </p:nvSpPr>
            <p:spPr>
              <a:xfrm>
                <a:off x="15818025" y="7822500"/>
                <a:ext cx="26625" cy="62325"/>
              </a:xfrm>
              <a:custGeom>
                <a:rect b="b" l="l" r="r" t="t"/>
                <a:pathLst>
                  <a:path extrusionOk="0" h="2493" w="1065">
                    <a:moveTo>
                      <a:pt x="1065" y="0"/>
                    </a:moveTo>
                    <a:lnTo>
                      <a:pt x="1065" y="0"/>
                    </a:lnTo>
                    <a:cubicBezTo>
                      <a:pt x="548" y="730"/>
                      <a:pt x="153" y="1581"/>
                      <a:pt x="1" y="2493"/>
                    </a:cubicBezTo>
                    <a:lnTo>
                      <a:pt x="761" y="2493"/>
                    </a:lnTo>
                    <a:cubicBezTo>
                      <a:pt x="639" y="1702"/>
                      <a:pt x="761" y="821"/>
                      <a:pt x="10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22"/>
              <p:cNvSpPr/>
              <p:nvPr/>
            </p:nvSpPr>
            <p:spPr>
              <a:xfrm>
                <a:off x="15826400" y="7875675"/>
                <a:ext cx="81325" cy="19875"/>
              </a:xfrm>
              <a:custGeom>
                <a:rect b="b" l="l" r="r" t="t"/>
                <a:pathLst>
                  <a:path extrusionOk="0" h="795" w="3253">
                    <a:moveTo>
                      <a:pt x="213" y="1"/>
                    </a:moveTo>
                    <a:lnTo>
                      <a:pt x="0" y="730"/>
                    </a:lnTo>
                    <a:cubicBezTo>
                      <a:pt x="323" y="774"/>
                      <a:pt x="646" y="795"/>
                      <a:pt x="965" y="795"/>
                    </a:cubicBezTo>
                    <a:cubicBezTo>
                      <a:pt x="1760" y="795"/>
                      <a:pt x="2537" y="665"/>
                      <a:pt x="3253" y="426"/>
                    </a:cubicBezTo>
                    <a:lnTo>
                      <a:pt x="3253" y="426"/>
                    </a:lnTo>
                    <a:cubicBezTo>
                      <a:pt x="3095" y="435"/>
                      <a:pt x="2939" y="439"/>
                      <a:pt x="2784" y="439"/>
                    </a:cubicBezTo>
                    <a:cubicBezTo>
                      <a:pt x="1870" y="439"/>
                      <a:pt x="1019" y="287"/>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22"/>
              <p:cNvSpPr/>
              <p:nvPr/>
            </p:nvSpPr>
            <p:spPr>
              <a:xfrm>
                <a:off x="14640950" y="6931275"/>
                <a:ext cx="246225" cy="163275"/>
              </a:xfrm>
              <a:custGeom>
                <a:rect b="b" l="l" r="r" t="t"/>
                <a:pathLst>
                  <a:path extrusionOk="0" h="6531" w="9849">
                    <a:moveTo>
                      <a:pt x="824" y="0"/>
                    </a:moveTo>
                    <a:cubicBezTo>
                      <a:pt x="569" y="0"/>
                      <a:pt x="351" y="165"/>
                      <a:pt x="153" y="512"/>
                    </a:cubicBezTo>
                    <a:cubicBezTo>
                      <a:pt x="62" y="725"/>
                      <a:pt x="1" y="907"/>
                      <a:pt x="62" y="1150"/>
                    </a:cubicBezTo>
                    <a:cubicBezTo>
                      <a:pt x="518" y="1333"/>
                      <a:pt x="1004" y="1606"/>
                      <a:pt x="1521" y="1910"/>
                    </a:cubicBezTo>
                    <a:cubicBezTo>
                      <a:pt x="2250" y="2305"/>
                      <a:pt x="3436" y="3065"/>
                      <a:pt x="5016" y="4220"/>
                    </a:cubicBezTo>
                    <a:cubicBezTo>
                      <a:pt x="6536" y="5284"/>
                      <a:pt x="7721" y="6044"/>
                      <a:pt x="8633" y="6530"/>
                    </a:cubicBezTo>
                    <a:cubicBezTo>
                      <a:pt x="8664" y="6530"/>
                      <a:pt x="8876" y="6500"/>
                      <a:pt x="9211" y="6469"/>
                    </a:cubicBezTo>
                    <a:cubicBezTo>
                      <a:pt x="9424" y="6409"/>
                      <a:pt x="9636" y="6348"/>
                      <a:pt x="9697" y="6196"/>
                    </a:cubicBezTo>
                    <a:cubicBezTo>
                      <a:pt x="9727" y="6105"/>
                      <a:pt x="9788" y="6044"/>
                      <a:pt x="9788" y="5953"/>
                    </a:cubicBezTo>
                    <a:cubicBezTo>
                      <a:pt x="9849" y="5284"/>
                      <a:pt x="9849" y="4433"/>
                      <a:pt x="9788" y="3460"/>
                    </a:cubicBezTo>
                    <a:cubicBezTo>
                      <a:pt x="9667" y="1758"/>
                      <a:pt x="9576" y="907"/>
                      <a:pt x="9576" y="877"/>
                    </a:cubicBezTo>
                    <a:cubicBezTo>
                      <a:pt x="9521" y="686"/>
                      <a:pt x="9368" y="568"/>
                      <a:pt x="9140" y="568"/>
                    </a:cubicBezTo>
                    <a:cubicBezTo>
                      <a:pt x="9114" y="568"/>
                      <a:pt x="9087" y="570"/>
                      <a:pt x="9059" y="573"/>
                    </a:cubicBezTo>
                    <a:cubicBezTo>
                      <a:pt x="8876" y="573"/>
                      <a:pt x="8664" y="664"/>
                      <a:pt x="8572" y="877"/>
                    </a:cubicBezTo>
                    <a:cubicBezTo>
                      <a:pt x="8512" y="968"/>
                      <a:pt x="8451" y="1029"/>
                      <a:pt x="8420" y="1181"/>
                    </a:cubicBezTo>
                    <a:cubicBezTo>
                      <a:pt x="8360" y="1333"/>
                      <a:pt x="8329" y="1454"/>
                      <a:pt x="8299" y="1485"/>
                    </a:cubicBezTo>
                    <a:cubicBezTo>
                      <a:pt x="8299" y="1788"/>
                      <a:pt x="8299" y="2275"/>
                      <a:pt x="8329" y="3004"/>
                    </a:cubicBezTo>
                    <a:cubicBezTo>
                      <a:pt x="8360" y="3643"/>
                      <a:pt x="8329" y="4159"/>
                      <a:pt x="8299" y="4524"/>
                    </a:cubicBezTo>
                    <a:cubicBezTo>
                      <a:pt x="7448" y="4099"/>
                      <a:pt x="6232" y="3339"/>
                      <a:pt x="4651" y="2275"/>
                    </a:cubicBezTo>
                    <a:cubicBezTo>
                      <a:pt x="3040" y="1211"/>
                      <a:pt x="1825" y="512"/>
                      <a:pt x="1004" y="26"/>
                    </a:cubicBezTo>
                    <a:cubicBezTo>
                      <a:pt x="942" y="9"/>
                      <a:pt x="882" y="0"/>
                      <a:pt x="8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22"/>
              <p:cNvSpPr/>
              <p:nvPr/>
            </p:nvSpPr>
            <p:spPr>
              <a:xfrm>
                <a:off x="14811925" y="6760400"/>
                <a:ext cx="169500" cy="174800"/>
              </a:xfrm>
              <a:custGeom>
                <a:rect b="b" l="l" r="r" t="t"/>
                <a:pathLst>
                  <a:path extrusionOk="0" h="6992" w="6780">
                    <a:moveTo>
                      <a:pt x="3157" y="1417"/>
                    </a:moveTo>
                    <a:cubicBezTo>
                      <a:pt x="3503" y="1417"/>
                      <a:pt x="3920" y="1639"/>
                      <a:pt x="4408" y="2058"/>
                    </a:cubicBezTo>
                    <a:cubicBezTo>
                      <a:pt x="4834" y="2392"/>
                      <a:pt x="5077" y="2939"/>
                      <a:pt x="5138" y="3699"/>
                    </a:cubicBezTo>
                    <a:cubicBezTo>
                      <a:pt x="5229" y="4520"/>
                      <a:pt x="5077" y="5098"/>
                      <a:pt x="4682" y="5462"/>
                    </a:cubicBezTo>
                    <a:cubicBezTo>
                      <a:pt x="4586" y="5559"/>
                      <a:pt x="4404" y="5618"/>
                      <a:pt x="4137" y="5618"/>
                    </a:cubicBezTo>
                    <a:cubicBezTo>
                      <a:pt x="3983" y="5618"/>
                      <a:pt x="3800" y="5598"/>
                      <a:pt x="3588" y="5554"/>
                    </a:cubicBezTo>
                    <a:cubicBezTo>
                      <a:pt x="3162" y="5462"/>
                      <a:pt x="2797" y="5250"/>
                      <a:pt x="2433" y="4915"/>
                    </a:cubicBezTo>
                    <a:cubicBezTo>
                      <a:pt x="1916" y="4368"/>
                      <a:pt x="1673" y="3851"/>
                      <a:pt x="1764" y="3304"/>
                    </a:cubicBezTo>
                    <a:cubicBezTo>
                      <a:pt x="1764" y="3274"/>
                      <a:pt x="1764" y="3274"/>
                      <a:pt x="1794" y="3243"/>
                    </a:cubicBezTo>
                    <a:cubicBezTo>
                      <a:pt x="1825" y="3183"/>
                      <a:pt x="1946" y="3152"/>
                      <a:pt x="2129" y="3122"/>
                    </a:cubicBezTo>
                    <a:cubicBezTo>
                      <a:pt x="2341" y="3091"/>
                      <a:pt x="2433" y="3000"/>
                      <a:pt x="2493" y="2939"/>
                    </a:cubicBezTo>
                    <a:cubicBezTo>
                      <a:pt x="2554" y="2818"/>
                      <a:pt x="2554" y="2575"/>
                      <a:pt x="2554" y="2210"/>
                    </a:cubicBezTo>
                    <a:cubicBezTo>
                      <a:pt x="2554" y="1876"/>
                      <a:pt x="2585" y="1663"/>
                      <a:pt x="2706" y="1572"/>
                    </a:cubicBezTo>
                    <a:cubicBezTo>
                      <a:pt x="2737" y="1511"/>
                      <a:pt x="2797" y="1511"/>
                      <a:pt x="2858" y="1481"/>
                    </a:cubicBezTo>
                    <a:cubicBezTo>
                      <a:pt x="2951" y="1438"/>
                      <a:pt x="3051" y="1417"/>
                      <a:pt x="3157" y="1417"/>
                    </a:cubicBezTo>
                    <a:close/>
                    <a:moveTo>
                      <a:pt x="3350" y="1"/>
                    </a:moveTo>
                    <a:cubicBezTo>
                      <a:pt x="3014" y="1"/>
                      <a:pt x="2663" y="89"/>
                      <a:pt x="2311" y="265"/>
                    </a:cubicBezTo>
                    <a:cubicBezTo>
                      <a:pt x="1642" y="660"/>
                      <a:pt x="1186" y="812"/>
                      <a:pt x="943" y="842"/>
                    </a:cubicBezTo>
                    <a:cubicBezTo>
                      <a:pt x="730" y="842"/>
                      <a:pt x="578" y="903"/>
                      <a:pt x="426" y="1055"/>
                    </a:cubicBezTo>
                    <a:cubicBezTo>
                      <a:pt x="183" y="1298"/>
                      <a:pt x="31" y="1663"/>
                      <a:pt x="31" y="2210"/>
                    </a:cubicBezTo>
                    <a:cubicBezTo>
                      <a:pt x="1" y="2666"/>
                      <a:pt x="92" y="3122"/>
                      <a:pt x="183" y="3578"/>
                    </a:cubicBezTo>
                    <a:cubicBezTo>
                      <a:pt x="487" y="4672"/>
                      <a:pt x="943" y="5523"/>
                      <a:pt x="1551" y="6101"/>
                    </a:cubicBezTo>
                    <a:cubicBezTo>
                      <a:pt x="2098" y="6678"/>
                      <a:pt x="2706" y="6982"/>
                      <a:pt x="3405" y="6982"/>
                    </a:cubicBezTo>
                    <a:cubicBezTo>
                      <a:pt x="3503" y="6988"/>
                      <a:pt x="3600" y="6991"/>
                      <a:pt x="3693" y="6991"/>
                    </a:cubicBezTo>
                    <a:cubicBezTo>
                      <a:pt x="4529" y="6991"/>
                      <a:pt x="5187" y="6751"/>
                      <a:pt x="5624" y="6313"/>
                    </a:cubicBezTo>
                    <a:cubicBezTo>
                      <a:pt x="5746" y="6192"/>
                      <a:pt x="5867" y="6070"/>
                      <a:pt x="5928" y="5918"/>
                    </a:cubicBezTo>
                    <a:cubicBezTo>
                      <a:pt x="6688" y="4794"/>
                      <a:pt x="6779" y="3426"/>
                      <a:pt x="6202" y="1815"/>
                    </a:cubicBezTo>
                    <a:cubicBezTo>
                      <a:pt x="6141" y="1541"/>
                      <a:pt x="5989" y="1298"/>
                      <a:pt x="5746" y="1055"/>
                    </a:cubicBezTo>
                    <a:cubicBezTo>
                      <a:pt x="5351" y="660"/>
                      <a:pt x="4712" y="356"/>
                      <a:pt x="3892" y="82"/>
                    </a:cubicBezTo>
                    <a:cubicBezTo>
                      <a:pt x="3718" y="28"/>
                      <a:pt x="3536" y="1"/>
                      <a:pt x="33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22"/>
              <p:cNvSpPr/>
              <p:nvPr/>
            </p:nvSpPr>
            <p:spPr>
              <a:xfrm>
                <a:off x="14920600" y="6540300"/>
                <a:ext cx="224950" cy="326900"/>
              </a:xfrm>
              <a:custGeom>
                <a:rect b="b" l="l" r="r" t="t"/>
                <a:pathLst>
                  <a:path extrusionOk="0" h="13076" w="8998">
                    <a:moveTo>
                      <a:pt x="6789" y="1"/>
                    </a:moveTo>
                    <a:cubicBezTo>
                      <a:pt x="6767" y="1"/>
                      <a:pt x="6744" y="4"/>
                      <a:pt x="6718" y="11"/>
                    </a:cubicBezTo>
                    <a:cubicBezTo>
                      <a:pt x="6641" y="69"/>
                      <a:pt x="6588" y="90"/>
                      <a:pt x="6529" y="90"/>
                    </a:cubicBezTo>
                    <a:cubicBezTo>
                      <a:pt x="6495" y="90"/>
                      <a:pt x="6458" y="83"/>
                      <a:pt x="6414" y="72"/>
                    </a:cubicBezTo>
                    <a:cubicBezTo>
                      <a:pt x="6292" y="11"/>
                      <a:pt x="6232" y="11"/>
                      <a:pt x="6171" y="11"/>
                    </a:cubicBezTo>
                    <a:cubicBezTo>
                      <a:pt x="5776" y="193"/>
                      <a:pt x="5533" y="406"/>
                      <a:pt x="5502" y="740"/>
                    </a:cubicBezTo>
                    <a:cubicBezTo>
                      <a:pt x="5533" y="2047"/>
                      <a:pt x="5715" y="3506"/>
                      <a:pt x="5988" y="5208"/>
                    </a:cubicBezTo>
                    <a:cubicBezTo>
                      <a:pt x="6262" y="6667"/>
                      <a:pt x="6536" y="8157"/>
                      <a:pt x="6779" y="9585"/>
                    </a:cubicBezTo>
                    <a:cubicBezTo>
                      <a:pt x="5928" y="8734"/>
                      <a:pt x="5077" y="7822"/>
                      <a:pt x="4256" y="6911"/>
                    </a:cubicBezTo>
                    <a:cubicBezTo>
                      <a:pt x="3253" y="5877"/>
                      <a:pt x="2341" y="5056"/>
                      <a:pt x="1520" y="4388"/>
                    </a:cubicBezTo>
                    <a:cubicBezTo>
                      <a:pt x="1260" y="4347"/>
                      <a:pt x="1042" y="4330"/>
                      <a:pt x="863" y="4330"/>
                    </a:cubicBezTo>
                    <a:cubicBezTo>
                      <a:pt x="644" y="4330"/>
                      <a:pt x="482" y="4354"/>
                      <a:pt x="365" y="4388"/>
                    </a:cubicBezTo>
                    <a:cubicBezTo>
                      <a:pt x="274" y="4479"/>
                      <a:pt x="213" y="4509"/>
                      <a:pt x="152" y="4631"/>
                    </a:cubicBezTo>
                    <a:cubicBezTo>
                      <a:pt x="31" y="4661"/>
                      <a:pt x="0" y="4844"/>
                      <a:pt x="0" y="5208"/>
                    </a:cubicBezTo>
                    <a:cubicBezTo>
                      <a:pt x="1095" y="5999"/>
                      <a:pt x="2463" y="7306"/>
                      <a:pt x="4104" y="9099"/>
                    </a:cubicBezTo>
                    <a:cubicBezTo>
                      <a:pt x="5806" y="11014"/>
                      <a:pt x="7143" y="12351"/>
                      <a:pt x="8055" y="13051"/>
                    </a:cubicBezTo>
                    <a:cubicBezTo>
                      <a:pt x="8144" y="13068"/>
                      <a:pt x="8226" y="13076"/>
                      <a:pt x="8300" y="13076"/>
                    </a:cubicBezTo>
                    <a:cubicBezTo>
                      <a:pt x="8479" y="13076"/>
                      <a:pt x="8617" y="13033"/>
                      <a:pt x="8724" y="12990"/>
                    </a:cubicBezTo>
                    <a:cubicBezTo>
                      <a:pt x="8876" y="12899"/>
                      <a:pt x="8967" y="12807"/>
                      <a:pt x="8998" y="12625"/>
                    </a:cubicBezTo>
                    <a:cubicBezTo>
                      <a:pt x="8937" y="11804"/>
                      <a:pt x="8694" y="10619"/>
                      <a:pt x="8268" y="9129"/>
                    </a:cubicBezTo>
                    <a:cubicBezTo>
                      <a:pt x="7812" y="7579"/>
                      <a:pt x="7599" y="6455"/>
                      <a:pt x="7478" y="5725"/>
                    </a:cubicBezTo>
                    <a:cubicBezTo>
                      <a:pt x="7143" y="3263"/>
                      <a:pt x="6992" y="1531"/>
                      <a:pt x="7022" y="558"/>
                    </a:cubicBezTo>
                    <a:cubicBezTo>
                      <a:pt x="7022" y="436"/>
                      <a:pt x="7022" y="345"/>
                      <a:pt x="6992" y="193"/>
                    </a:cubicBezTo>
                    <a:cubicBezTo>
                      <a:pt x="6920" y="50"/>
                      <a:pt x="6867" y="1"/>
                      <a:pt x="67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22"/>
              <p:cNvSpPr/>
              <p:nvPr/>
            </p:nvSpPr>
            <p:spPr>
              <a:xfrm>
                <a:off x="15152375" y="6511325"/>
                <a:ext cx="205950" cy="266350"/>
              </a:xfrm>
              <a:custGeom>
                <a:rect b="b" l="l" r="r" t="t"/>
                <a:pathLst>
                  <a:path extrusionOk="0" h="10654" w="8238">
                    <a:moveTo>
                      <a:pt x="5223" y="0"/>
                    </a:moveTo>
                    <a:cubicBezTo>
                      <a:pt x="5090" y="0"/>
                      <a:pt x="4969" y="13"/>
                      <a:pt x="4863" y="45"/>
                    </a:cubicBezTo>
                    <a:cubicBezTo>
                      <a:pt x="4772" y="76"/>
                      <a:pt x="4712" y="76"/>
                      <a:pt x="4681" y="106"/>
                    </a:cubicBezTo>
                    <a:cubicBezTo>
                      <a:pt x="4104" y="380"/>
                      <a:pt x="3556" y="653"/>
                      <a:pt x="3040" y="957"/>
                    </a:cubicBezTo>
                    <a:cubicBezTo>
                      <a:pt x="2432" y="1291"/>
                      <a:pt x="1885" y="1595"/>
                      <a:pt x="1520" y="1930"/>
                    </a:cubicBezTo>
                    <a:cubicBezTo>
                      <a:pt x="1186" y="2173"/>
                      <a:pt x="821" y="2446"/>
                      <a:pt x="487" y="2659"/>
                    </a:cubicBezTo>
                    <a:cubicBezTo>
                      <a:pt x="152" y="2963"/>
                      <a:pt x="0" y="3267"/>
                      <a:pt x="61" y="3601"/>
                    </a:cubicBezTo>
                    <a:cubicBezTo>
                      <a:pt x="139" y="3914"/>
                      <a:pt x="418" y="4070"/>
                      <a:pt x="937" y="4070"/>
                    </a:cubicBezTo>
                    <a:cubicBezTo>
                      <a:pt x="1023" y="4070"/>
                      <a:pt x="1116" y="4066"/>
                      <a:pt x="1216" y="4057"/>
                    </a:cubicBezTo>
                    <a:cubicBezTo>
                      <a:pt x="1398" y="5060"/>
                      <a:pt x="1490" y="5577"/>
                      <a:pt x="1490" y="5699"/>
                    </a:cubicBezTo>
                    <a:cubicBezTo>
                      <a:pt x="1490" y="5820"/>
                      <a:pt x="1398" y="5942"/>
                      <a:pt x="1246" y="6033"/>
                    </a:cubicBezTo>
                    <a:cubicBezTo>
                      <a:pt x="1094" y="6155"/>
                      <a:pt x="1064" y="6276"/>
                      <a:pt x="1064" y="6398"/>
                    </a:cubicBezTo>
                    <a:cubicBezTo>
                      <a:pt x="1094" y="6611"/>
                      <a:pt x="1277" y="6823"/>
                      <a:pt x="1672" y="6915"/>
                    </a:cubicBezTo>
                    <a:cubicBezTo>
                      <a:pt x="1733" y="7735"/>
                      <a:pt x="1976" y="8586"/>
                      <a:pt x="2310" y="9559"/>
                    </a:cubicBezTo>
                    <a:cubicBezTo>
                      <a:pt x="2432" y="9893"/>
                      <a:pt x="2645" y="10167"/>
                      <a:pt x="3009" y="10349"/>
                    </a:cubicBezTo>
                    <a:cubicBezTo>
                      <a:pt x="3344" y="10532"/>
                      <a:pt x="3678" y="10653"/>
                      <a:pt x="4012" y="10653"/>
                    </a:cubicBezTo>
                    <a:cubicBezTo>
                      <a:pt x="5137" y="10653"/>
                      <a:pt x="6414" y="10410"/>
                      <a:pt x="7812" y="10045"/>
                    </a:cubicBezTo>
                    <a:cubicBezTo>
                      <a:pt x="8025" y="9985"/>
                      <a:pt x="8116" y="9893"/>
                      <a:pt x="8207" y="9711"/>
                    </a:cubicBezTo>
                    <a:cubicBezTo>
                      <a:pt x="8237" y="9498"/>
                      <a:pt x="8237" y="9346"/>
                      <a:pt x="8177" y="9164"/>
                    </a:cubicBezTo>
                    <a:cubicBezTo>
                      <a:pt x="7986" y="8782"/>
                      <a:pt x="7757" y="8568"/>
                      <a:pt x="7520" y="8568"/>
                    </a:cubicBezTo>
                    <a:cubicBezTo>
                      <a:pt x="7456" y="8568"/>
                      <a:pt x="7391" y="8584"/>
                      <a:pt x="7326" y="8617"/>
                    </a:cubicBezTo>
                    <a:cubicBezTo>
                      <a:pt x="7265" y="8617"/>
                      <a:pt x="7174" y="8708"/>
                      <a:pt x="7113" y="8829"/>
                    </a:cubicBezTo>
                    <a:cubicBezTo>
                      <a:pt x="7022" y="8921"/>
                      <a:pt x="6961" y="8981"/>
                      <a:pt x="6839" y="9012"/>
                    </a:cubicBezTo>
                    <a:cubicBezTo>
                      <a:pt x="5986" y="9239"/>
                      <a:pt x="5275" y="9360"/>
                      <a:pt x="4706" y="9360"/>
                    </a:cubicBezTo>
                    <a:cubicBezTo>
                      <a:pt x="4362" y="9360"/>
                      <a:pt x="4070" y="9316"/>
                      <a:pt x="3830" y="9225"/>
                    </a:cubicBezTo>
                    <a:cubicBezTo>
                      <a:pt x="3678" y="9042"/>
                      <a:pt x="3556" y="8829"/>
                      <a:pt x="3496" y="8465"/>
                    </a:cubicBezTo>
                    <a:cubicBezTo>
                      <a:pt x="3374" y="8009"/>
                      <a:pt x="3313" y="7310"/>
                      <a:pt x="3344" y="6428"/>
                    </a:cubicBezTo>
                    <a:cubicBezTo>
                      <a:pt x="3648" y="6246"/>
                      <a:pt x="4073" y="6033"/>
                      <a:pt x="4620" y="5881"/>
                    </a:cubicBezTo>
                    <a:cubicBezTo>
                      <a:pt x="5289" y="5729"/>
                      <a:pt x="5745" y="5577"/>
                      <a:pt x="5958" y="5486"/>
                    </a:cubicBezTo>
                    <a:cubicBezTo>
                      <a:pt x="6079" y="5425"/>
                      <a:pt x="6201" y="5364"/>
                      <a:pt x="6262" y="5243"/>
                    </a:cubicBezTo>
                    <a:cubicBezTo>
                      <a:pt x="6383" y="5060"/>
                      <a:pt x="6414" y="4939"/>
                      <a:pt x="6444" y="4939"/>
                    </a:cubicBezTo>
                    <a:cubicBezTo>
                      <a:pt x="6535" y="4878"/>
                      <a:pt x="6566" y="4787"/>
                      <a:pt x="6535" y="4726"/>
                    </a:cubicBezTo>
                    <a:cubicBezTo>
                      <a:pt x="6535" y="4635"/>
                      <a:pt x="6414" y="4513"/>
                      <a:pt x="6201" y="4331"/>
                    </a:cubicBezTo>
                    <a:cubicBezTo>
                      <a:pt x="6064" y="4301"/>
                      <a:pt x="5920" y="4285"/>
                      <a:pt x="5768" y="4285"/>
                    </a:cubicBezTo>
                    <a:cubicBezTo>
                      <a:pt x="5616" y="4285"/>
                      <a:pt x="5456" y="4301"/>
                      <a:pt x="5289" y="4331"/>
                    </a:cubicBezTo>
                    <a:cubicBezTo>
                      <a:pt x="5137" y="4422"/>
                      <a:pt x="4863" y="4483"/>
                      <a:pt x="4468" y="4635"/>
                    </a:cubicBezTo>
                    <a:cubicBezTo>
                      <a:pt x="4134" y="4787"/>
                      <a:pt x="3860" y="4908"/>
                      <a:pt x="3678" y="4939"/>
                    </a:cubicBezTo>
                    <a:cubicBezTo>
                      <a:pt x="3473" y="5007"/>
                      <a:pt x="3302" y="5041"/>
                      <a:pt x="3152" y="5041"/>
                    </a:cubicBezTo>
                    <a:cubicBezTo>
                      <a:pt x="3102" y="5041"/>
                      <a:pt x="3055" y="5038"/>
                      <a:pt x="3009" y="5030"/>
                    </a:cubicBezTo>
                    <a:cubicBezTo>
                      <a:pt x="2766" y="3997"/>
                      <a:pt x="2705" y="3297"/>
                      <a:pt x="2736" y="2994"/>
                    </a:cubicBezTo>
                    <a:cubicBezTo>
                      <a:pt x="3101" y="2750"/>
                      <a:pt x="3708" y="2355"/>
                      <a:pt x="4529" y="1930"/>
                    </a:cubicBezTo>
                    <a:cubicBezTo>
                      <a:pt x="5319" y="1535"/>
                      <a:pt x="5927" y="1139"/>
                      <a:pt x="6292" y="866"/>
                    </a:cubicBezTo>
                    <a:cubicBezTo>
                      <a:pt x="6383" y="805"/>
                      <a:pt x="6383" y="744"/>
                      <a:pt x="6383" y="623"/>
                    </a:cubicBezTo>
                    <a:cubicBezTo>
                      <a:pt x="6353" y="531"/>
                      <a:pt x="6292" y="471"/>
                      <a:pt x="6231" y="349"/>
                    </a:cubicBezTo>
                    <a:cubicBezTo>
                      <a:pt x="6140" y="228"/>
                      <a:pt x="6110" y="167"/>
                      <a:pt x="6079" y="106"/>
                    </a:cubicBezTo>
                    <a:cubicBezTo>
                      <a:pt x="5763" y="47"/>
                      <a:pt x="5472" y="0"/>
                      <a:pt x="52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22"/>
              <p:cNvSpPr/>
              <p:nvPr/>
            </p:nvSpPr>
            <p:spPr>
              <a:xfrm>
                <a:off x="15472275" y="6508650"/>
                <a:ext cx="177075" cy="259325"/>
              </a:xfrm>
              <a:custGeom>
                <a:rect b="b" l="l" r="r" t="t"/>
                <a:pathLst>
                  <a:path extrusionOk="0" h="10373" w="7083">
                    <a:moveTo>
                      <a:pt x="5624" y="0"/>
                    </a:moveTo>
                    <a:cubicBezTo>
                      <a:pt x="5016" y="91"/>
                      <a:pt x="4408" y="183"/>
                      <a:pt x="3800" y="274"/>
                    </a:cubicBezTo>
                    <a:cubicBezTo>
                      <a:pt x="3132" y="395"/>
                      <a:pt x="2524" y="487"/>
                      <a:pt x="2068" y="699"/>
                    </a:cubicBezTo>
                    <a:cubicBezTo>
                      <a:pt x="1642" y="790"/>
                      <a:pt x="1247" y="912"/>
                      <a:pt x="852" y="1034"/>
                    </a:cubicBezTo>
                    <a:cubicBezTo>
                      <a:pt x="396" y="1186"/>
                      <a:pt x="153" y="1398"/>
                      <a:pt x="122" y="1763"/>
                    </a:cubicBezTo>
                    <a:cubicBezTo>
                      <a:pt x="31" y="2128"/>
                      <a:pt x="335" y="2401"/>
                      <a:pt x="1034" y="2584"/>
                    </a:cubicBezTo>
                    <a:cubicBezTo>
                      <a:pt x="882" y="3587"/>
                      <a:pt x="761" y="4134"/>
                      <a:pt x="730" y="4225"/>
                    </a:cubicBezTo>
                    <a:cubicBezTo>
                      <a:pt x="700" y="4286"/>
                      <a:pt x="578" y="4377"/>
                      <a:pt x="396" y="4438"/>
                    </a:cubicBezTo>
                    <a:cubicBezTo>
                      <a:pt x="183" y="4529"/>
                      <a:pt x="122" y="4590"/>
                      <a:pt x="92" y="4711"/>
                    </a:cubicBezTo>
                    <a:cubicBezTo>
                      <a:pt x="1" y="4894"/>
                      <a:pt x="153" y="5137"/>
                      <a:pt x="457" y="5411"/>
                    </a:cubicBezTo>
                    <a:cubicBezTo>
                      <a:pt x="274" y="6201"/>
                      <a:pt x="183" y="7052"/>
                      <a:pt x="183" y="8085"/>
                    </a:cubicBezTo>
                    <a:cubicBezTo>
                      <a:pt x="183" y="8420"/>
                      <a:pt x="305" y="8785"/>
                      <a:pt x="578" y="9088"/>
                    </a:cubicBezTo>
                    <a:cubicBezTo>
                      <a:pt x="852" y="9392"/>
                      <a:pt x="1095" y="9575"/>
                      <a:pt x="1460" y="9696"/>
                    </a:cubicBezTo>
                    <a:cubicBezTo>
                      <a:pt x="2524" y="10031"/>
                      <a:pt x="3770" y="10304"/>
                      <a:pt x="5259" y="10365"/>
                    </a:cubicBezTo>
                    <a:cubicBezTo>
                      <a:pt x="5290" y="10370"/>
                      <a:pt x="5319" y="10373"/>
                      <a:pt x="5348" y="10373"/>
                    </a:cubicBezTo>
                    <a:cubicBezTo>
                      <a:pt x="5491" y="10373"/>
                      <a:pt x="5614" y="10309"/>
                      <a:pt x="5715" y="10183"/>
                    </a:cubicBezTo>
                    <a:cubicBezTo>
                      <a:pt x="5806" y="10031"/>
                      <a:pt x="5867" y="9879"/>
                      <a:pt x="5867" y="9696"/>
                    </a:cubicBezTo>
                    <a:cubicBezTo>
                      <a:pt x="5781" y="9148"/>
                      <a:pt x="5612" y="8873"/>
                      <a:pt x="5308" y="8873"/>
                    </a:cubicBezTo>
                    <a:cubicBezTo>
                      <a:pt x="5292" y="8873"/>
                      <a:pt x="5276" y="8874"/>
                      <a:pt x="5259" y="8876"/>
                    </a:cubicBezTo>
                    <a:cubicBezTo>
                      <a:pt x="5168" y="8876"/>
                      <a:pt x="5046" y="8936"/>
                      <a:pt x="4955" y="8997"/>
                    </a:cubicBezTo>
                    <a:cubicBezTo>
                      <a:pt x="4834" y="9088"/>
                      <a:pt x="4743" y="9119"/>
                      <a:pt x="4651" y="9119"/>
                    </a:cubicBezTo>
                    <a:cubicBezTo>
                      <a:pt x="3223" y="9028"/>
                      <a:pt x="2250" y="8785"/>
                      <a:pt x="1703" y="8359"/>
                    </a:cubicBezTo>
                    <a:cubicBezTo>
                      <a:pt x="1642" y="8177"/>
                      <a:pt x="1612" y="7903"/>
                      <a:pt x="1642" y="7569"/>
                    </a:cubicBezTo>
                    <a:cubicBezTo>
                      <a:pt x="1673" y="7022"/>
                      <a:pt x="1855" y="6383"/>
                      <a:pt x="2159" y="5532"/>
                    </a:cubicBezTo>
                    <a:cubicBezTo>
                      <a:pt x="2426" y="5488"/>
                      <a:pt x="2742" y="5459"/>
                      <a:pt x="3107" y="5459"/>
                    </a:cubicBezTo>
                    <a:cubicBezTo>
                      <a:pt x="3240" y="5459"/>
                      <a:pt x="3380" y="5463"/>
                      <a:pt x="3527" y="5471"/>
                    </a:cubicBezTo>
                    <a:cubicBezTo>
                      <a:pt x="3936" y="5507"/>
                      <a:pt x="4262" y="5522"/>
                      <a:pt x="4517" y="5522"/>
                    </a:cubicBezTo>
                    <a:cubicBezTo>
                      <a:pt x="4697" y="5522"/>
                      <a:pt x="4842" y="5514"/>
                      <a:pt x="4955" y="5502"/>
                    </a:cubicBezTo>
                    <a:cubicBezTo>
                      <a:pt x="5107" y="5502"/>
                      <a:pt x="5198" y="5502"/>
                      <a:pt x="5320" y="5380"/>
                    </a:cubicBezTo>
                    <a:cubicBezTo>
                      <a:pt x="5472" y="5259"/>
                      <a:pt x="5563" y="5167"/>
                      <a:pt x="5594" y="5167"/>
                    </a:cubicBezTo>
                    <a:cubicBezTo>
                      <a:pt x="5715" y="5137"/>
                      <a:pt x="5746" y="5046"/>
                      <a:pt x="5746" y="4985"/>
                    </a:cubicBezTo>
                    <a:cubicBezTo>
                      <a:pt x="5746" y="4894"/>
                      <a:pt x="5654" y="4742"/>
                      <a:pt x="5502" y="4499"/>
                    </a:cubicBezTo>
                    <a:cubicBezTo>
                      <a:pt x="5290" y="4286"/>
                      <a:pt x="5016" y="4225"/>
                      <a:pt x="4682" y="4195"/>
                    </a:cubicBezTo>
                    <a:cubicBezTo>
                      <a:pt x="4591" y="4164"/>
                      <a:pt x="4469" y="4149"/>
                      <a:pt x="4321" y="4149"/>
                    </a:cubicBezTo>
                    <a:cubicBezTo>
                      <a:pt x="4173" y="4149"/>
                      <a:pt x="3998" y="4164"/>
                      <a:pt x="3800" y="4195"/>
                    </a:cubicBezTo>
                    <a:lnTo>
                      <a:pt x="2919" y="4195"/>
                    </a:lnTo>
                    <a:cubicBezTo>
                      <a:pt x="2706" y="4195"/>
                      <a:pt x="2463" y="4104"/>
                      <a:pt x="2280" y="4012"/>
                    </a:cubicBezTo>
                    <a:cubicBezTo>
                      <a:pt x="2432" y="3009"/>
                      <a:pt x="2554" y="2341"/>
                      <a:pt x="2706" y="2037"/>
                    </a:cubicBezTo>
                    <a:cubicBezTo>
                      <a:pt x="3192" y="1946"/>
                      <a:pt x="3831" y="1794"/>
                      <a:pt x="4743" y="1642"/>
                    </a:cubicBezTo>
                    <a:cubicBezTo>
                      <a:pt x="5654" y="1490"/>
                      <a:pt x="6353" y="1338"/>
                      <a:pt x="6809" y="1216"/>
                    </a:cubicBezTo>
                    <a:cubicBezTo>
                      <a:pt x="6870" y="1186"/>
                      <a:pt x="6931" y="1094"/>
                      <a:pt x="7083" y="1003"/>
                    </a:cubicBezTo>
                    <a:cubicBezTo>
                      <a:pt x="7083" y="942"/>
                      <a:pt x="7083" y="851"/>
                      <a:pt x="7022" y="730"/>
                    </a:cubicBezTo>
                    <a:cubicBezTo>
                      <a:pt x="6992" y="608"/>
                      <a:pt x="6961" y="487"/>
                      <a:pt x="6961" y="456"/>
                    </a:cubicBezTo>
                    <a:cubicBezTo>
                      <a:pt x="6536" y="183"/>
                      <a:pt x="6201" y="31"/>
                      <a:pt x="58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22"/>
              <p:cNvSpPr/>
              <p:nvPr/>
            </p:nvSpPr>
            <p:spPr>
              <a:xfrm>
                <a:off x="15597675" y="6533350"/>
                <a:ext cx="197575" cy="280650"/>
              </a:xfrm>
              <a:custGeom>
                <a:rect b="b" l="l" r="r" t="t"/>
                <a:pathLst>
                  <a:path extrusionOk="0" h="11226" w="7903">
                    <a:moveTo>
                      <a:pt x="6170" y="3268"/>
                    </a:moveTo>
                    <a:lnTo>
                      <a:pt x="6170" y="3268"/>
                    </a:lnTo>
                    <a:cubicBezTo>
                      <a:pt x="6110" y="3754"/>
                      <a:pt x="6079" y="4210"/>
                      <a:pt x="6049" y="4727"/>
                    </a:cubicBezTo>
                    <a:cubicBezTo>
                      <a:pt x="5958" y="5243"/>
                      <a:pt x="5927" y="5730"/>
                      <a:pt x="5806" y="6155"/>
                    </a:cubicBezTo>
                    <a:cubicBezTo>
                      <a:pt x="5015" y="5882"/>
                      <a:pt x="4559" y="5730"/>
                      <a:pt x="4377" y="5730"/>
                    </a:cubicBezTo>
                    <a:cubicBezTo>
                      <a:pt x="4894" y="4909"/>
                      <a:pt x="5502" y="4058"/>
                      <a:pt x="6170" y="3268"/>
                    </a:cubicBezTo>
                    <a:close/>
                    <a:moveTo>
                      <a:pt x="7024" y="1"/>
                    </a:moveTo>
                    <a:cubicBezTo>
                      <a:pt x="6902" y="1"/>
                      <a:pt x="6797" y="47"/>
                      <a:pt x="6718" y="106"/>
                    </a:cubicBezTo>
                    <a:cubicBezTo>
                      <a:pt x="6231" y="684"/>
                      <a:pt x="5562" y="1596"/>
                      <a:pt x="4742" y="2781"/>
                    </a:cubicBezTo>
                    <a:cubicBezTo>
                      <a:pt x="3830" y="4149"/>
                      <a:pt x="3161" y="5061"/>
                      <a:pt x="2766" y="5547"/>
                    </a:cubicBezTo>
                    <a:cubicBezTo>
                      <a:pt x="2743" y="5616"/>
                      <a:pt x="2652" y="5650"/>
                      <a:pt x="2531" y="5650"/>
                    </a:cubicBezTo>
                    <a:cubicBezTo>
                      <a:pt x="2491" y="5650"/>
                      <a:pt x="2447" y="5646"/>
                      <a:pt x="2401" y="5638"/>
                    </a:cubicBezTo>
                    <a:cubicBezTo>
                      <a:pt x="2219" y="5638"/>
                      <a:pt x="2067" y="5638"/>
                      <a:pt x="1976" y="5669"/>
                    </a:cubicBezTo>
                    <a:cubicBezTo>
                      <a:pt x="1915" y="5699"/>
                      <a:pt x="1824" y="5790"/>
                      <a:pt x="1824" y="5821"/>
                    </a:cubicBezTo>
                    <a:cubicBezTo>
                      <a:pt x="1793" y="5851"/>
                      <a:pt x="1854" y="5973"/>
                      <a:pt x="1976" y="6155"/>
                    </a:cubicBezTo>
                    <a:cubicBezTo>
                      <a:pt x="2097" y="6338"/>
                      <a:pt x="2128" y="6459"/>
                      <a:pt x="2097" y="6581"/>
                    </a:cubicBezTo>
                    <a:cubicBezTo>
                      <a:pt x="1945" y="6915"/>
                      <a:pt x="1550" y="7462"/>
                      <a:pt x="942" y="8131"/>
                    </a:cubicBezTo>
                    <a:cubicBezTo>
                      <a:pt x="456" y="8739"/>
                      <a:pt x="152" y="9286"/>
                      <a:pt x="30" y="9681"/>
                    </a:cubicBezTo>
                    <a:cubicBezTo>
                      <a:pt x="0" y="9894"/>
                      <a:pt x="152" y="10137"/>
                      <a:pt x="486" y="10380"/>
                    </a:cubicBezTo>
                    <a:cubicBezTo>
                      <a:pt x="629" y="10475"/>
                      <a:pt x="764" y="10521"/>
                      <a:pt x="882" y="10521"/>
                    </a:cubicBezTo>
                    <a:cubicBezTo>
                      <a:pt x="989" y="10521"/>
                      <a:pt x="1083" y="10483"/>
                      <a:pt x="1155" y="10411"/>
                    </a:cubicBezTo>
                    <a:cubicBezTo>
                      <a:pt x="1489" y="10046"/>
                      <a:pt x="1854" y="9499"/>
                      <a:pt x="2310" y="8739"/>
                    </a:cubicBezTo>
                    <a:cubicBezTo>
                      <a:pt x="2827" y="7948"/>
                      <a:pt x="3192" y="7371"/>
                      <a:pt x="3435" y="7067"/>
                    </a:cubicBezTo>
                    <a:cubicBezTo>
                      <a:pt x="3621" y="6974"/>
                      <a:pt x="3841" y="6938"/>
                      <a:pt x="4089" y="6938"/>
                    </a:cubicBezTo>
                    <a:cubicBezTo>
                      <a:pt x="4246" y="6938"/>
                      <a:pt x="4413" y="6952"/>
                      <a:pt x="4590" y="6976"/>
                    </a:cubicBezTo>
                    <a:cubicBezTo>
                      <a:pt x="5015" y="7067"/>
                      <a:pt x="5410" y="7189"/>
                      <a:pt x="5806" y="7249"/>
                    </a:cubicBezTo>
                    <a:cubicBezTo>
                      <a:pt x="5866" y="7857"/>
                      <a:pt x="5806" y="8648"/>
                      <a:pt x="5714" y="9529"/>
                    </a:cubicBezTo>
                    <a:cubicBezTo>
                      <a:pt x="5593" y="10380"/>
                      <a:pt x="5806" y="10927"/>
                      <a:pt x="6353" y="11201"/>
                    </a:cubicBezTo>
                    <a:cubicBezTo>
                      <a:pt x="6361" y="11218"/>
                      <a:pt x="6379" y="11225"/>
                      <a:pt x="6407" y="11225"/>
                    </a:cubicBezTo>
                    <a:cubicBezTo>
                      <a:pt x="6478" y="11225"/>
                      <a:pt x="6612" y="11175"/>
                      <a:pt x="6809" y="11110"/>
                    </a:cubicBezTo>
                    <a:cubicBezTo>
                      <a:pt x="7082" y="10988"/>
                      <a:pt x="7234" y="10836"/>
                      <a:pt x="7295" y="10593"/>
                    </a:cubicBezTo>
                    <a:cubicBezTo>
                      <a:pt x="7325" y="10502"/>
                      <a:pt x="7325" y="10289"/>
                      <a:pt x="7325" y="10107"/>
                    </a:cubicBezTo>
                    <a:cubicBezTo>
                      <a:pt x="7265" y="8252"/>
                      <a:pt x="7325" y="5882"/>
                      <a:pt x="7599" y="3146"/>
                    </a:cubicBezTo>
                    <a:cubicBezTo>
                      <a:pt x="7690" y="2690"/>
                      <a:pt x="7751" y="2234"/>
                      <a:pt x="7842" y="1748"/>
                    </a:cubicBezTo>
                    <a:cubicBezTo>
                      <a:pt x="7903" y="1170"/>
                      <a:pt x="7842" y="714"/>
                      <a:pt x="7599" y="350"/>
                    </a:cubicBezTo>
                    <a:cubicBezTo>
                      <a:pt x="7538" y="198"/>
                      <a:pt x="7386" y="76"/>
                      <a:pt x="7234" y="46"/>
                    </a:cubicBezTo>
                    <a:cubicBezTo>
                      <a:pt x="7160" y="14"/>
                      <a:pt x="7090" y="1"/>
                      <a:pt x="70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22"/>
              <p:cNvSpPr/>
              <p:nvPr/>
            </p:nvSpPr>
            <p:spPr>
              <a:xfrm>
                <a:off x="15764075" y="6602050"/>
                <a:ext cx="229525" cy="313425"/>
              </a:xfrm>
              <a:custGeom>
                <a:rect b="b" l="l" r="r" t="t"/>
                <a:pathLst>
                  <a:path extrusionOk="0" h="12537" w="9181">
                    <a:moveTo>
                      <a:pt x="6940" y="1521"/>
                    </a:moveTo>
                    <a:cubicBezTo>
                      <a:pt x="7047" y="1521"/>
                      <a:pt x="7172" y="1559"/>
                      <a:pt x="7326" y="1644"/>
                    </a:cubicBezTo>
                    <a:cubicBezTo>
                      <a:pt x="7660" y="1857"/>
                      <a:pt x="7873" y="2070"/>
                      <a:pt x="7904" y="2343"/>
                    </a:cubicBezTo>
                    <a:cubicBezTo>
                      <a:pt x="7934" y="2617"/>
                      <a:pt x="7904" y="2830"/>
                      <a:pt x="7812" y="3073"/>
                    </a:cubicBezTo>
                    <a:cubicBezTo>
                      <a:pt x="7752" y="3225"/>
                      <a:pt x="7660" y="3377"/>
                      <a:pt x="7508" y="3529"/>
                    </a:cubicBezTo>
                    <a:cubicBezTo>
                      <a:pt x="7053" y="4015"/>
                      <a:pt x="6232" y="4319"/>
                      <a:pt x="4925" y="4380"/>
                    </a:cubicBezTo>
                    <a:cubicBezTo>
                      <a:pt x="5138" y="4167"/>
                      <a:pt x="5320" y="3833"/>
                      <a:pt x="5533" y="3407"/>
                    </a:cubicBezTo>
                    <a:cubicBezTo>
                      <a:pt x="5837" y="2830"/>
                      <a:pt x="6049" y="2495"/>
                      <a:pt x="6110" y="2374"/>
                    </a:cubicBezTo>
                    <a:cubicBezTo>
                      <a:pt x="6353" y="2070"/>
                      <a:pt x="6536" y="1796"/>
                      <a:pt x="6718" y="1583"/>
                    </a:cubicBezTo>
                    <a:cubicBezTo>
                      <a:pt x="6785" y="1544"/>
                      <a:pt x="6857" y="1521"/>
                      <a:pt x="6940" y="1521"/>
                    </a:cubicBezTo>
                    <a:close/>
                    <a:moveTo>
                      <a:pt x="6496" y="1"/>
                    </a:moveTo>
                    <a:cubicBezTo>
                      <a:pt x="6173" y="1"/>
                      <a:pt x="5911" y="120"/>
                      <a:pt x="5715" y="368"/>
                    </a:cubicBezTo>
                    <a:cubicBezTo>
                      <a:pt x="5016" y="1219"/>
                      <a:pt x="4256" y="2283"/>
                      <a:pt x="3435" y="3650"/>
                    </a:cubicBezTo>
                    <a:lnTo>
                      <a:pt x="2463" y="5261"/>
                    </a:lnTo>
                    <a:cubicBezTo>
                      <a:pt x="1976" y="6082"/>
                      <a:pt x="1521" y="6720"/>
                      <a:pt x="1125" y="7298"/>
                    </a:cubicBezTo>
                    <a:cubicBezTo>
                      <a:pt x="1065" y="7359"/>
                      <a:pt x="943" y="7511"/>
                      <a:pt x="700" y="7784"/>
                    </a:cubicBezTo>
                    <a:cubicBezTo>
                      <a:pt x="517" y="7997"/>
                      <a:pt x="365" y="8210"/>
                      <a:pt x="305" y="8362"/>
                    </a:cubicBezTo>
                    <a:cubicBezTo>
                      <a:pt x="1" y="8878"/>
                      <a:pt x="31" y="9304"/>
                      <a:pt x="457" y="9669"/>
                    </a:cubicBezTo>
                    <a:cubicBezTo>
                      <a:pt x="517" y="9760"/>
                      <a:pt x="609" y="9790"/>
                      <a:pt x="761" y="9790"/>
                    </a:cubicBezTo>
                    <a:cubicBezTo>
                      <a:pt x="852" y="9790"/>
                      <a:pt x="943" y="9821"/>
                      <a:pt x="973" y="9821"/>
                    </a:cubicBezTo>
                    <a:cubicBezTo>
                      <a:pt x="1429" y="9456"/>
                      <a:pt x="1946" y="8848"/>
                      <a:pt x="2463" y="8058"/>
                    </a:cubicBezTo>
                    <a:cubicBezTo>
                      <a:pt x="3223" y="6994"/>
                      <a:pt x="3679" y="6325"/>
                      <a:pt x="3861" y="6112"/>
                    </a:cubicBezTo>
                    <a:cubicBezTo>
                      <a:pt x="4104" y="6751"/>
                      <a:pt x="4408" y="7815"/>
                      <a:pt x="4742" y="9304"/>
                    </a:cubicBezTo>
                    <a:cubicBezTo>
                      <a:pt x="5077" y="10641"/>
                      <a:pt x="5381" y="11705"/>
                      <a:pt x="5685" y="12404"/>
                    </a:cubicBezTo>
                    <a:cubicBezTo>
                      <a:pt x="5933" y="12496"/>
                      <a:pt x="6136" y="12537"/>
                      <a:pt x="6300" y="12537"/>
                    </a:cubicBezTo>
                    <a:cubicBezTo>
                      <a:pt x="6516" y="12537"/>
                      <a:pt x="6662" y="12465"/>
                      <a:pt x="6749" y="12343"/>
                    </a:cubicBezTo>
                    <a:cubicBezTo>
                      <a:pt x="6809" y="12313"/>
                      <a:pt x="6809" y="12252"/>
                      <a:pt x="6809" y="12191"/>
                    </a:cubicBezTo>
                    <a:cubicBezTo>
                      <a:pt x="6809" y="11553"/>
                      <a:pt x="6597" y="10672"/>
                      <a:pt x="6232" y="9517"/>
                    </a:cubicBezTo>
                    <a:cubicBezTo>
                      <a:pt x="5654" y="7906"/>
                      <a:pt x="5381" y="7024"/>
                      <a:pt x="5381" y="7024"/>
                    </a:cubicBezTo>
                    <a:cubicBezTo>
                      <a:pt x="5320" y="6781"/>
                      <a:pt x="5198" y="6568"/>
                      <a:pt x="5107" y="6325"/>
                    </a:cubicBezTo>
                    <a:cubicBezTo>
                      <a:pt x="5016" y="6021"/>
                      <a:pt x="5016" y="5808"/>
                      <a:pt x="5077" y="5687"/>
                    </a:cubicBezTo>
                    <a:cubicBezTo>
                      <a:pt x="5168" y="5565"/>
                      <a:pt x="5320" y="5535"/>
                      <a:pt x="5563" y="5535"/>
                    </a:cubicBezTo>
                    <a:cubicBezTo>
                      <a:pt x="5638" y="5539"/>
                      <a:pt x="5712" y="5540"/>
                      <a:pt x="5786" y="5540"/>
                    </a:cubicBezTo>
                    <a:cubicBezTo>
                      <a:pt x="6313" y="5540"/>
                      <a:pt x="6820" y="5444"/>
                      <a:pt x="7326" y="5231"/>
                    </a:cubicBezTo>
                    <a:cubicBezTo>
                      <a:pt x="7964" y="5018"/>
                      <a:pt x="8451" y="4623"/>
                      <a:pt x="8724" y="4167"/>
                    </a:cubicBezTo>
                    <a:cubicBezTo>
                      <a:pt x="9059" y="3590"/>
                      <a:pt x="9180" y="2982"/>
                      <a:pt x="9059" y="2283"/>
                    </a:cubicBezTo>
                    <a:cubicBezTo>
                      <a:pt x="8967" y="1523"/>
                      <a:pt x="8663" y="945"/>
                      <a:pt x="8086" y="611"/>
                    </a:cubicBezTo>
                    <a:cubicBezTo>
                      <a:pt x="7461" y="212"/>
                      <a:pt x="6926" y="1"/>
                      <a:pt x="64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22"/>
              <p:cNvSpPr/>
              <p:nvPr/>
            </p:nvSpPr>
            <p:spPr>
              <a:xfrm>
                <a:off x="15944175" y="6678100"/>
                <a:ext cx="315375" cy="289725"/>
              </a:xfrm>
              <a:custGeom>
                <a:rect b="b" l="l" r="r" t="t"/>
                <a:pathLst>
                  <a:path extrusionOk="0" h="11589" w="12615">
                    <a:moveTo>
                      <a:pt x="4469" y="0"/>
                    </a:moveTo>
                    <a:cubicBezTo>
                      <a:pt x="4347" y="31"/>
                      <a:pt x="4256" y="31"/>
                      <a:pt x="4195" y="92"/>
                    </a:cubicBezTo>
                    <a:cubicBezTo>
                      <a:pt x="4195" y="92"/>
                      <a:pt x="4104" y="274"/>
                      <a:pt x="4013" y="578"/>
                    </a:cubicBezTo>
                    <a:cubicBezTo>
                      <a:pt x="4043" y="1095"/>
                      <a:pt x="4256" y="1551"/>
                      <a:pt x="4681" y="1946"/>
                    </a:cubicBezTo>
                    <a:cubicBezTo>
                      <a:pt x="4833" y="2098"/>
                      <a:pt x="5229" y="2402"/>
                      <a:pt x="5745" y="2827"/>
                    </a:cubicBezTo>
                    <a:cubicBezTo>
                      <a:pt x="6201" y="3162"/>
                      <a:pt x="6536" y="3465"/>
                      <a:pt x="6779" y="3739"/>
                    </a:cubicBezTo>
                    <a:cubicBezTo>
                      <a:pt x="6171" y="4347"/>
                      <a:pt x="5289" y="5198"/>
                      <a:pt x="4074" y="6201"/>
                    </a:cubicBezTo>
                    <a:cubicBezTo>
                      <a:pt x="2827" y="7295"/>
                      <a:pt x="1915" y="8116"/>
                      <a:pt x="1368" y="8633"/>
                    </a:cubicBezTo>
                    <a:cubicBezTo>
                      <a:pt x="1034" y="8997"/>
                      <a:pt x="730" y="9332"/>
                      <a:pt x="426" y="9636"/>
                    </a:cubicBezTo>
                    <a:cubicBezTo>
                      <a:pt x="213" y="9909"/>
                      <a:pt x="92" y="10213"/>
                      <a:pt x="61" y="10548"/>
                    </a:cubicBezTo>
                    <a:cubicBezTo>
                      <a:pt x="1" y="10882"/>
                      <a:pt x="122" y="11186"/>
                      <a:pt x="365" y="11460"/>
                    </a:cubicBezTo>
                    <a:cubicBezTo>
                      <a:pt x="458" y="11553"/>
                      <a:pt x="529" y="11589"/>
                      <a:pt x="618" y="11589"/>
                    </a:cubicBezTo>
                    <a:cubicBezTo>
                      <a:pt x="675" y="11589"/>
                      <a:pt x="739" y="11574"/>
                      <a:pt x="821" y="11551"/>
                    </a:cubicBezTo>
                    <a:cubicBezTo>
                      <a:pt x="912" y="11460"/>
                      <a:pt x="1034" y="11338"/>
                      <a:pt x="1186" y="11186"/>
                    </a:cubicBezTo>
                    <a:cubicBezTo>
                      <a:pt x="1672" y="10669"/>
                      <a:pt x="2189" y="10183"/>
                      <a:pt x="2706" y="9636"/>
                    </a:cubicBezTo>
                    <a:cubicBezTo>
                      <a:pt x="4074" y="8268"/>
                      <a:pt x="5867" y="6687"/>
                      <a:pt x="8116" y="4803"/>
                    </a:cubicBezTo>
                    <a:cubicBezTo>
                      <a:pt x="9697" y="5988"/>
                      <a:pt x="10852" y="6779"/>
                      <a:pt x="11520" y="7204"/>
                    </a:cubicBezTo>
                    <a:cubicBezTo>
                      <a:pt x="11641" y="7271"/>
                      <a:pt x="11768" y="7309"/>
                      <a:pt x="11903" y="7309"/>
                    </a:cubicBezTo>
                    <a:cubicBezTo>
                      <a:pt x="12074" y="7309"/>
                      <a:pt x="12259" y="7249"/>
                      <a:pt x="12463" y="7113"/>
                    </a:cubicBezTo>
                    <a:cubicBezTo>
                      <a:pt x="12615" y="7022"/>
                      <a:pt x="12584" y="6839"/>
                      <a:pt x="12372" y="6596"/>
                    </a:cubicBezTo>
                    <a:cubicBezTo>
                      <a:pt x="12524" y="6475"/>
                      <a:pt x="12524" y="6353"/>
                      <a:pt x="12372" y="6201"/>
                    </a:cubicBezTo>
                    <a:cubicBezTo>
                      <a:pt x="12159" y="5958"/>
                      <a:pt x="11916" y="5715"/>
                      <a:pt x="11520" y="5502"/>
                    </a:cubicBezTo>
                    <a:cubicBezTo>
                      <a:pt x="11004" y="5198"/>
                      <a:pt x="10700" y="4985"/>
                      <a:pt x="10578" y="4894"/>
                    </a:cubicBezTo>
                    <a:cubicBezTo>
                      <a:pt x="10122" y="4621"/>
                      <a:pt x="9697" y="4286"/>
                      <a:pt x="9332" y="3891"/>
                    </a:cubicBezTo>
                    <a:cubicBezTo>
                      <a:pt x="8937" y="3526"/>
                      <a:pt x="8633" y="3131"/>
                      <a:pt x="8451" y="2736"/>
                    </a:cubicBezTo>
                    <a:cubicBezTo>
                      <a:pt x="7903" y="2523"/>
                      <a:pt x="7235" y="2098"/>
                      <a:pt x="6384" y="1429"/>
                    </a:cubicBezTo>
                    <a:cubicBezTo>
                      <a:pt x="5472" y="669"/>
                      <a:pt x="4833" y="183"/>
                      <a:pt x="44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22"/>
              <p:cNvSpPr/>
              <p:nvPr/>
            </p:nvSpPr>
            <p:spPr>
              <a:xfrm>
                <a:off x="16003450" y="6903950"/>
                <a:ext cx="297900" cy="217000"/>
              </a:xfrm>
              <a:custGeom>
                <a:rect b="b" l="l" r="r" t="t"/>
                <a:pathLst>
                  <a:path extrusionOk="0" h="8680" w="11916">
                    <a:moveTo>
                      <a:pt x="8210" y="1"/>
                    </a:moveTo>
                    <a:cubicBezTo>
                      <a:pt x="8179" y="1"/>
                      <a:pt x="8147" y="9"/>
                      <a:pt x="8116" y="24"/>
                    </a:cubicBezTo>
                    <a:cubicBezTo>
                      <a:pt x="7295" y="480"/>
                      <a:pt x="6140" y="936"/>
                      <a:pt x="4681" y="1483"/>
                    </a:cubicBezTo>
                    <a:cubicBezTo>
                      <a:pt x="2918" y="2122"/>
                      <a:pt x="1733" y="2547"/>
                      <a:pt x="1186" y="2790"/>
                    </a:cubicBezTo>
                    <a:cubicBezTo>
                      <a:pt x="1125" y="2851"/>
                      <a:pt x="1064" y="2881"/>
                      <a:pt x="912" y="2912"/>
                    </a:cubicBezTo>
                    <a:cubicBezTo>
                      <a:pt x="760" y="3003"/>
                      <a:pt x="639" y="3033"/>
                      <a:pt x="578" y="3064"/>
                    </a:cubicBezTo>
                    <a:cubicBezTo>
                      <a:pt x="183" y="3246"/>
                      <a:pt x="0" y="3520"/>
                      <a:pt x="0" y="3824"/>
                    </a:cubicBezTo>
                    <a:cubicBezTo>
                      <a:pt x="0" y="4280"/>
                      <a:pt x="152" y="4644"/>
                      <a:pt x="487" y="4918"/>
                    </a:cubicBezTo>
                    <a:cubicBezTo>
                      <a:pt x="2098" y="4128"/>
                      <a:pt x="3374" y="3672"/>
                      <a:pt x="4317" y="3520"/>
                    </a:cubicBezTo>
                    <a:cubicBezTo>
                      <a:pt x="4438" y="3641"/>
                      <a:pt x="4529" y="3763"/>
                      <a:pt x="4590" y="3915"/>
                    </a:cubicBezTo>
                    <a:cubicBezTo>
                      <a:pt x="4681" y="4006"/>
                      <a:pt x="4742" y="4219"/>
                      <a:pt x="4833" y="4523"/>
                    </a:cubicBezTo>
                    <a:cubicBezTo>
                      <a:pt x="4894" y="4766"/>
                      <a:pt x="5016" y="5009"/>
                      <a:pt x="5076" y="5161"/>
                    </a:cubicBezTo>
                    <a:cubicBezTo>
                      <a:pt x="4864" y="5283"/>
                      <a:pt x="4529" y="5435"/>
                      <a:pt x="4073" y="5587"/>
                    </a:cubicBezTo>
                    <a:cubicBezTo>
                      <a:pt x="3617" y="5769"/>
                      <a:pt x="3253" y="5891"/>
                      <a:pt x="3070" y="5982"/>
                    </a:cubicBezTo>
                    <a:cubicBezTo>
                      <a:pt x="2918" y="6073"/>
                      <a:pt x="2736" y="6134"/>
                      <a:pt x="2462" y="6255"/>
                    </a:cubicBezTo>
                    <a:cubicBezTo>
                      <a:pt x="2158" y="6377"/>
                      <a:pt x="1976" y="6438"/>
                      <a:pt x="1855" y="6529"/>
                    </a:cubicBezTo>
                    <a:cubicBezTo>
                      <a:pt x="1216" y="6863"/>
                      <a:pt x="882" y="7289"/>
                      <a:pt x="882" y="7806"/>
                    </a:cubicBezTo>
                    <a:cubicBezTo>
                      <a:pt x="882" y="7927"/>
                      <a:pt x="943" y="8170"/>
                      <a:pt x="1095" y="8474"/>
                    </a:cubicBezTo>
                    <a:cubicBezTo>
                      <a:pt x="1125" y="8565"/>
                      <a:pt x="1216" y="8626"/>
                      <a:pt x="1338" y="8657"/>
                    </a:cubicBezTo>
                    <a:cubicBezTo>
                      <a:pt x="1383" y="8672"/>
                      <a:pt x="1429" y="8679"/>
                      <a:pt x="1471" y="8679"/>
                    </a:cubicBezTo>
                    <a:cubicBezTo>
                      <a:pt x="1513" y="8679"/>
                      <a:pt x="1551" y="8672"/>
                      <a:pt x="1581" y="8657"/>
                    </a:cubicBezTo>
                    <a:cubicBezTo>
                      <a:pt x="1885" y="8505"/>
                      <a:pt x="2189" y="8322"/>
                      <a:pt x="2493" y="8170"/>
                    </a:cubicBezTo>
                    <a:cubicBezTo>
                      <a:pt x="3496" y="7623"/>
                      <a:pt x="5046" y="7015"/>
                      <a:pt x="7052" y="6347"/>
                    </a:cubicBezTo>
                    <a:cubicBezTo>
                      <a:pt x="9241" y="5617"/>
                      <a:pt x="10760" y="5040"/>
                      <a:pt x="11703" y="4584"/>
                    </a:cubicBezTo>
                    <a:cubicBezTo>
                      <a:pt x="11915" y="4401"/>
                      <a:pt x="11885" y="4036"/>
                      <a:pt x="11551" y="3368"/>
                    </a:cubicBezTo>
                    <a:cubicBezTo>
                      <a:pt x="11480" y="3244"/>
                      <a:pt x="11357" y="3182"/>
                      <a:pt x="11195" y="3182"/>
                    </a:cubicBezTo>
                    <a:cubicBezTo>
                      <a:pt x="11079" y="3182"/>
                      <a:pt x="10943" y="3213"/>
                      <a:pt x="10791" y="3277"/>
                    </a:cubicBezTo>
                    <a:cubicBezTo>
                      <a:pt x="8937" y="3945"/>
                      <a:pt x="7417" y="4432"/>
                      <a:pt x="6201" y="4705"/>
                    </a:cubicBezTo>
                    <a:cubicBezTo>
                      <a:pt x="6201" y="4644"/>
                      <a:pt x="6080" y="4432"/>
                      <a:pt x="5897" y="4128"/>
                    </a:cubicBezTo>
                    <a:cubicBezTo>
                      <a:pt x="5776" y="3915"/>
                      <a:pt x="5654" y="3733"/>
                      <a:pt x="5624" y="3581"/>
                    </a:cubicBezTo>
                    <a:cubicBezTo>
                      <a:pt x="5532" y="3368"/>
                      <a:pt x="5502" y="3185"/>
                      <a:pt x="5532" y="3003"/>
                    </a:cubicBezTo>
                    <a:cubicBezTo>
                      <a:pt x="5806" y="2881"/>
                      <a:pt x="6201" y="2729"/>
                      <a:pt x="6718" y="2547"/>
                    </a:cubicBezTo>
                    <a:cubicBezTo>
                      <a:pt x="7265" y="2365"/>
                      <a:pt x="7630" y="2182"/>
                      <a:pt x="7873" y="2091"/>
                    </a:cubicBezTo>
                    <a:cubicBezTo>
                      <a:pt x="8177" y="1939"/>
                      <a:pt x="8420" y="1726"/>
                      <a:pt x="8663" y="1514"/>
                    </a:cubicBezTo>
                    <a:cubicBezTo>
                      <a:pt x="8754" y="1362"/>
                      <a:pt x="8815" y="1210"/>
                      <a:pt x="8724" y="967"/>
                    </a:cubicBezTo>
                    <a:cubicBezTo>
                      <a:pt x="8663" y="723"/>
                      <a:pt x="8663" y="511"/>
                      <a:pt x="8694" y="419"/>
                    </a:cubicBezTo>
                    <a:cubicBezTo>
                      <a:pt x="8663" y="419"/>
                      <a:pt x="8572" y="328"/>
                      <a:pt x="8481" y="176"/>
                    </a:cubicBezTo>
                    <a:cubicBezTo>
                      <a:pt x="8391" y="64"/>
                      <a:pt x="8300" y="1"/>
                      <a:pt x="82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09" name="Google Shape;5509;p122"/>
          <p:cNvGrpSpPr/>
          <p:nvPr/>
        </p:nvGrpSpPr>
        <p:grpSpPr>
          <a:xfrm>
            <a:off x="4690760" y="2561749"/>
            <a:ext cx="892914" cy="785318"/>
            <a:chOff x="2747600" y="6037050"/>
            <a:chExt cx="1615550" cy="1420875"/>
          </a:xfrm>
        </p:grpSpPr>
        <p:sp>
          <p:nvSpPr>
            <p:cNvPr id="5510" name="Google Shape;5510;p122"/>
            <p:cNvSpPr/>
            <p:nvPr/>
          </p:nvSpPr>
          <p:spPr>
            <a:xfrm>
              <a:off x="2747600" y="6037050"/>
              <a:ext cx="1615550" cy="1420875"/>
            </a:xfrm>
            <a:custGeom>
              <a:rect b="b" l="l" r="r" t="t"/>
              <a:pathLst>
                <a:path extrusionOk="0" h="56835" w="64622">
                  <a:moveTo>
                    <a:pt x="35294" y="0"/>
                  </a:moveTo>
                  <a:cubicBezTo>
                    <a:pt x="33155" y="0"/>
                    <a:pt x="31000" y="130"/>
                    <a:pt x="28907" y="147"/>
                  </a:cubicBezTo>
                  <a:lnTo>
                    <a:pt x="28026" y="147"/>
                  </a:lnTo>
                  <a:cubicBezTo>
                    <a:pt x="27991" y="146"/>
                    <a:pt x="27957" y="145"/>
                    <a:pt x="27923" y="145"/>
                  </a:cubicBezTo>
                  <a:cubicBezTo>
                    <a:pt x="27142" y="145"/>
                    <a:pt x="26423" y="480"/>
                    <a:pt x="25928" y="1150"/>
                  </a:cubicBezTo>
                  <a:cubicBezTo>
                    <a:pt x="25837" y="1302"/>
                    <a:pt x="25746" y="1454"/>
                    <a:pt x="25685" y="1637"/>
                  </a:cubicBezTo>
                  <a:cubicBezTo>
                    <a:pt x="25411" y="1819"/>
                    <a:pt x="25108" y="1971"/>
                    <a:pt x="24834" y="2184"/>
                  </a:cubicBezTo>
                  <a:cubicBezTo>
                    <a:pt x="22910" y="2088"/>
                    <a:pt x="20998" y="2029"/>
                    <a:pt x="19087" y="2029"/>
                  </a:cubicBezTo>
                  <a:cubicBezTo>
                    <a:pt x="16742" y="2029"/>
                    <a:pt x="14399" y="2118"/>
                    <a:pt x="12037" y="2336"/>
                  </a:cubicBezTo>
                  <a:cubicBezTo>
                    <a:pt x="11764" y="2366"/>
                    <a:pt x="11581" y="2548"/>
                    <a:pt x="11551" y="2792"/>
                  </a:cubicBezTo>
                  <a:lnTo>
                    <a:pt x="11308" y="3916"/>
                  </a:lnTo>
                  <a:cubicBezTo>
                    <a:pt x="10913" y="6166"/>
                    <a:pt x="11733" y="11789"/>
                    <a:pt x="14743" y="11850"/>
                  </a:cubicBezTo>
                  <a:lnTo>
                    <a:pt x="16658" y="11850"/>
                  </a:lnTo>
                  <a:lnTo>
                    <a:pt x="16658" y="11941"/>
                  </a:lnTo>
                  <a:cubicBezTo>
                    <a:pt x="16718" y="12366"/>
                    <a:pt x="16749" y="12853"/>
                    <a:pt x="16810" y="13339"/>
                  </a:cubicBezTo>
                  <a:cubicBezTo>
                    <a:pt x="16870" y="13722"/>
                    <a:pt x="16569" y="13985"/>
                    <a:pt x="16262" y="13985"/>
                  </a:cubicBezTo>
                  <a:cubicBezTo>
                    <a:pt x="16106" y="13985"/>
                    <a:pt x="15949" y="13918"/>
                    <a:pt x="15837" y="13764"/>
                  </a:cubicBezTo>
                  <a:cubicBezTo>
                    <a:pt x="15806" y="13673"/>
                    <a:pt x="15715" y="13643"/>
                    <a:pt x="15685" y="13582"/>
                  </a:cubicBezTo>
                  <a:cubicBezTo>
                    <a:pt x="15290" y="13157"/>
                    <a:pt x="14895" y="12701"/>
                    <a:pt x="14256" y="12397"/>
                  </a:cubicBezTo>
                  <a:cubicBezTo>
                    <a:pt x="13792" y="12165"/>
                    <a:pt x="13314" y="12050"/>
                    <a:pt x="12852" y="12050"/>
                  </a:cubicBezTo>
                  <a:cubicBezTo>
                    <a:pt x="12346" y="12050"/>
                    <a:pt x="11858" y="12187"/>
                    <a:pt x="11429" y="12457"/>
                  </a:cubicBezTo>
                  <a:cubicBezTo>
                    <a:pt x="10943" y="12761"/>
                    <a:pt x="10122" y="13491"/>
                    <a:pt x="10062" y="14889"/>
                  </a:cubicBezTo>
                  <a:cubicBezTo>
                    <a:pt x="10031" y="15284"/>
                    <a:pt x="10031" y="15710"/>
                    <a:pt x="9970" y="16166"/>
                  </a:cubicBezTo>
                  <a:cubicBezTo>
                    <a:pt x="9758" y="18992"/>
                    <a:pt x="9575" y="22002"/>
                    <a:pt x="10183" y="24828"/>
                  </a:cubicBezTo>
                  <a:cubicBezTo>
                    <a:pt x="10236" y="25174"/>
                    <a:pt x="9987" y="25520"/>
                    <a:pt x="9639" y="25520"/>
                  </a:cubicBezTo>
                  <a:cubicBezTo>
                    <a:pt x="9590" y="25520"/>
                    <a:pt x="9538" y="25512"/>
                    <a:pt x="9484" y="25497"/>
                  </a:cubicBezTo>
                  <a:lnTo>
                    <a:pt x="8663" y="25315"/>
                  </a:lnTo>
                  <a:cubicBezTo>
                    <a:pt x="8616" y="25308"/>
                    <a:pt x="8569" y="25304"/>
                    <a:pt x="8525" y="25304"/>
                  </a:cubicBezTo>
                  <a:cubicBezTo>
                    <a:pt x="8370" y="25304"/>
                    <a:pt x="8234" y="25349"/>
                    <a:pt x="8116" y="25467"/>
                  </a:cubicBezTo>
                  <a:lnTo>
                    <a:pt x="7508" y="26075"/>
                  </a:lnTo>
                  <a:cubicBezTo>
                    <a:pt x="7144" y="26439"/>
                    <a:pt x="6870" y="26956"/>
                    <a:pt x="6749" y="27442"/>
                  </a:cubicBezTo>
                  <a:cubicBezTo>
                    <a:pt x="6698" y="27719"/>
                    <a:pt x="6461" y="27891"/>
                    <a:pt x="6191" y="27891"/>
                  </a:cubicBezTo>
                  <a:cubicBezTo>
                    <a:pt x="6135" y="27891"/>
                    <a:pt x="6077" y="27884"/>
                    <a:pt x="6019" y="27868"/>
                  </a:cubicBezTo>
                  <a:cubicBezTo>
                    <a:pt x="5685" y="27746"/>
                    <a:pt x="5381" y="27655"/>
                    <a:pt x="5077" y="27564"/>
                  </a:cubicBezTo>
                  <a:cubicBezTo>
                    <a:pt x="4742" y="27442"/>
                    <a:pt x="4438" y="27412"/>
                    <a:pt x="4134" y="27321"/>
                  </a:cubicBezTo>
                  <a:lnTo>
                    <a:pt x="4013" y="27321"/>
                  </a:lnTo>
                  <a:cubicBezTo>
                    <a:pt x="3667" y="27201"/>
                    <a:pt x="3333" y="27163"/>
                    <a:pt x="3048" y="27163"/>
                  </a:cubicBezTo>
                  <a:cubicBezTo>
                    <a:pt x="2683" y="27163"/>
                    <a:pt x="2400" y="27226"/>
                    <a:pt x="2280" y="27260"/>
                  </a:cubicBezTo>
                  <a:cubicBezTo>
                    <a:pt x="943" y="27503"/>
                    <a:pt x="1" y="28780"/>
                    <a:pt x="31" y="30178"/>
                  </a:cubicBezTo>
                  <a:lnTo>
                    <a:pt x="31" y="30239"/>
                  </a:lnTo>
                  <a:cubicBezTo>
                    <a:pt x="31" y="30482"/>
                    <a:pt x="61" y="30756"/>
                    <a:pt x="153" y="30999"/>
                  </a:cubicBezTo>
                  <a:cubicBezTo>
                    <a:pt x="335" y="31728"/>
                    <a:pt x="700" y="32336"/>
                    <a:pt x="943" y="32762"/>
                  </a:cubicBezTo>
                  <a:cubicBezTo>
                    <a:pt x="1217" y="33187"/>
                    <a:pt x="1460" y="33522"/>
                    <a:pt x="1703" y="33856"/>
                  </a:cubicBezTo>
                  <a:cubicBezTo>
                    <a:pt x="1764" y="33977"/>
                    <a:pt x="1855" y="34099"/>
                    <a:pt x="1976" y="34160"/>
                  </a:cubicBezTo>
                  <a:cubicBezTo>
                    <a:pt x="2676" y="35102"/>
                    <a:pt x="3496" y="35953"/>
                    <a:pt x="4347" y="36622"/>
                  </a:cubicBezTo>
                  <a:cubicBezTo>
                    <a:pt x="4621" y="36865"/>
                    <a:pt x="4621" y="37230"/>
                    <a:pt x="4408" y="37503"/>
                  </a:cubicBezTo>
                  <a:cubicBezTo>
                    <a:pt x="3952" y="37959"/>
                    <a:pt x="3496" y="38689"/>
                    <a:pt x="3405" y="38962"/>
                  </a:cubicBezTo>
                  <a:cubicBezTo>
                    <a:pt x="2827" y="41120"/>
                    <a:pt x="4894" y="43522"/>
                    <a:pt x="6414" y="44798"/>
                  </a:cubicBezTo>
                  <a:cubicBezTo>
                    <a:pt x="7296" y="45528"/>
                    <a:pt x="8238" y="46166"/>
                    <a:pt x="9302" y="46622"/>
                  </a:cubicBezTo>
                  <a:cubicBezTo>
                    <a:pt x="9788" y="46865"/>
                    <a:pt x="12645" y="47504"/>
                    <a:pt x="12797" y="47807"/>
                  </a:cubicBezTo>
                  <a:cubicBezTo>
                    <a:pt x="13071" y="48415"/>
                    <a:pt x="13436" y="48932"/>
                    <a:pt x="13861" y="49388"/>
                  </a:cubicBezTo>
                  <a:cubicBezTo>
                    <a:pt x="14165" y="49753"/>
                    <a:pt x="14499" y="49996"/>
                    <a:pt x="14925" y="50270"/>
                  </a:cubicBezTo>
                  <a:cubicBezTo>
                    <a:pt x="15047" y="50361"/>
                    <a:pt x="15107" y="50422"/>
                    <a:pt x="15138" y="50543"/>
                  </a:cubicBezTo>
                  <a:cubicBezTo>
                    <a:pt x="15442" y="51303"/>
                    <a:pt x="16019" y="51911"/>
                    <a:pt x="16779" y="52276"/>
                  </a:cubicBezTo>
                  <a:cubicBezTo>
                    <a:pt x="16870" y="52336"/>
                    <a:pt x="16901" y="52367"/>
                    <a:pt x="16961" y="52367"/>
                  </a:cubicBezTo>
                  <a:cubicBezTo>
                    <a:pt x="17661" y="53795"/>
                    <a:pt x="18998" y="54859"/>
                    <a:pt x="20548" y="55163"/>
                  </a:cubicBezTo>
                  <a:cubicBezTo>
                    <a:pt x="20731" y="55224"/>
                    <a:pt x="20913" y="55254"/>
                    <a:pt x="21156" y="55254"/>
                  </a:cubicBezTo>
                  <a:cubicBezTo>
                    <a:pt x="21612" y="55771"/>
                    <a:pt x="22129" y="56197"/>
                    <a:pt x="22737" y="56470"/>
                  </a:cubicBezTo>
                  <a:cubicBezTo>
                    <a:pt x="23436" y="56774"/>
                    <a:pt x="24165" y="56835"/>
                    <a:pt x="24804" y="56835"/>
                  </a:cubicBezTo>
                  <a:cubicBezTo>
                    <a:pt x="25229" y="56835"/>
                    <a:pt x="25594" y="56805"/>
                    <a:pt x="25928" y="56774"/>
                  </a:cubicBezTo>
                  <a:lnTo>
                    <a:pt x="26141" y="56774"/>
                  </a:lnTo>
                  <a:cubicBezTo>
                    <a:pt x="27114" y="56683"/>
                    <a:pt x="28056" y="56592"/>
                    <a:pt x="29029" y="56501"/>
                  </a:cubicBezTo>
                  <a:cubicBezTo>
                    <a:pt x="29485" y="56470"/>
                    <a:pt x="29971" y="56379"/>
                    <a:pt x="30427" y="56349"/>
                  </a:cubicBezTo>
                  <a:cubicBezTo>
                    <a:pt x="31217" y="56288"/>
                    <a:pt x="31947" y="55832"/>
                    <a:pt x="32372" y="55163"/>
                  </a:cubicBezTo>
                  <a:cubicBezTo>
                    <a:pt x="32463" y="54981"/>
                    <a:pt x="32554" y="54829"/>
                    <a:pt x="32615" y="54646"/>
                  </a:cubicBezTo>
                  <a:cubicBezTo>
                    <a:pt x="33041" y="54495"/>
                    <a:pt x="33223" y="54464"/>
                    <a:pt x="33649" y="54312"/>
                  </a:cubicBezTo>
                  <a:cubicBezTo>
                    <a:pt x="33679" y="54343"/>
                    <a:pt x="33740" y="54343"/>
                    <a:pt x="33770" y="54373"/>
                  </a:cubicBezTo>
                  <a:cubicBezTo>
                    <a:pt x="35102" y="55231"/>
                    <a:pt x="36721" y="56290"/>
                    <a:pt x="38656" y="56290"/>
                  </a:cubicBezTo>
                  <a:cubicBezTo>
                    <a:pt x="38709" y="56290"/>
                    <a:pt x="38762" y="56289"/>
                    <a:pt x="38816" y="56288"/>
                  </a:cubicBezTo>
                  <a:cubicBezTo>
                    <a:pt x="39302" y="56227"/>
                    <a:pt x="39758" y="56166"/>
                    <a:pt x="40275" y="56014"/>
                  </a:cubicBezTo>
                  <a:cubicBezTo>
                    <a:pt x="40321" y="55999"/>
                    <a:pt x="40374" y="55991"/>
                    <a:pt x="40431" y="55991"/>
                  </a:cubicBezTo>
                  <a:cubicBezTo>
                    <a:pt x="40488" y="55991"/>
                    <a:pt x="40549" y="55999"/>
                    <a:pt x="40609" y="56014"/>
                  </a:cubicBezTo>
                  <a:cubicBezTo>
                    <a:pt x="40925" y="56103"/>
                    <a:pt x="41247" y="56149"/>
                    <a:pt x="41567" y="56149"/>
                  </a:cubicBezTo>
                  <a:cubicBezTo>
                    <a:pt x="42016" y="56149"/>
                    <a:pt x="42463" y="56058"/>
                    <a:pt x="42889" y="55862"/>
                  </a:cubicBezTo>
                  <a:cubicBezTo>
                    <a:pt x="42919" y="55832"/>
                    <a:pt x="42950" y="55832"/>
                    <a:pt x="43041" y="55771"/>
                  </a:cubicBezTo>
                  <a:cubicBezTo>
                    <a:pt x="43424" y="55865"/>
                    <a:pt x="43812" y="55910"/>
                    <a:pt x="44198" y="55910"/>
                  </a:cubicBezTo>
                  <a:cubicBezTo>
                    <a:pt x="45314" y="55910"/>
                    <a:pt x="46408" y="55529"/>
                    <a:pt x="47266" y="54829"/>
                  </a:cubicBezTo>
                  <a:cubicBezTo>
                    <a:pt x="47327" y="54768"/>
                    <a:pt x="47418" y="54707"/>
                    <a:pt x="47479" y="54646"/>
                  </a:cubicBezTo>
                  <a:cubicBezTo>
                    <a:pt x="47600" y="54525"/>
                    <a:pt x="47722" y="54495"/>
                    <a:pt x="47874" y="54495"/>
                  </a:cubicBezTo>
                  <a:cubicBezTo>
                    <a:pt x="48269" y="54464"/>
                    <a:pt x="48695" y="54373"/>
                    <a:pt x="49090" y="54221"/>
                  </a:cubicBezTo>
                  <a:cubicBezTo>
                    <a:pt x="50154" y="53795"/>
                    <a:pt x="50853" y="53005"/>
                    <a:pt x="51369" y="52336"/>
                  </a:cubicBezTo>
                  <a:cubicBezTo>
                    <a:pt x="51430" y="52215"/>
                    <a:pt x="51582" y="52124"/>
                    <a:pt x="51734" y="52093"/>
                  </a:cubicBezTo>
                  <a:cubicBezTo>
                    <a:pt x="53102" y="51911"/>
                    <a:pt x="54500" y="51212"/>
                    <a:pt x="55868" y="50118"/>
                  </a:cubicBezTo>
                  <a:cubicBezTo>
                    <a:pt x="58725" y="47807"/>
                    <a:pt x="61157" y="43704"/>
                    <a:pt x="61430" y="40725"/>
                  </a:cubicBezTo>
                  <a:lnTo>
                    <a:pt x="61491" y="39783"/>
                  </a:lnTo>
                  <a:cubicBezTo>
                    <a:pt x="61491" y="39631"/>
                    <a:pt x="61582" y="39479"/>
                    <a:pt x="61734" y="39418"/>
                  </a:cubicBezTo>
                  <a:cubicBezTo>
                    <a:pt x="63224" y="38233"/>
                    <a:pt x="64440" y="36561"/>
                    <a:pt x="64592" y="35315"/>
                  </a:cubicBezTo>
                  <a:cubicBezTo>
                    <a:pt x="64622" y="33218"/>
                    <a:pt x="63832" y="32275"/>
                    <a:pt x="63133" y="31819"/>
                  </a:cubicBezTo>
                  <a:cubicBezTo>
                    <a:pt x="62649" y="31497"/>
                    <a:pt x="62142" y="31388"/>
                    <a:pt x="61653" y="31388"/>
                  </a:cubicBezTo>
                  <a:cubicBezTo>
                    <a:pt x="61589" y="31388"/>
                    <a:pt x="61525" y="31390"/>
                    <a:pt x="61461" y="31394"/>
                  </a:cubicBezTo>
                  <a:cubicBezTo>
                    <a:pt x="61447" y="31395"/>
                    <a:pt x="61432" y="31396"/>
                    <a:pt x="61418" y="31396"/>
                  </a:cubicBezTo>
                  <a:cubicBezTo>
                    <a:pt x="61073" y="31396"/>
                    <a:pt x="60794" y="31044"/>
                    <a:pt x="60853" y="30664"/>
                  </a:cubicBezTo>
                  <a:cubicBezTo>
                    <a:pt x="61309" y="28993"/>
                    <a:pt x="61917" y="26379"/>
                    <a:pt x="62038" y="24312"/>
                  </a:cubicBezTo>
                  <a:cubicBezTo>
                    <a:pt x="62129" y="23035"/>
                    <a:pt x="62069" y="21181"/>
                    <a:pt x="60792" y="20117"/>
                  </a:cubicBezTo>
                  <a:cubicBezTo>
                    <a:pt x="60549" y="19904"/>
                    <a:pt x="60306" y="19752"/>
                    <a:pt x="60032" y="19661"/>
                  </a:cubicBezTo>
                  <a:cubicBezTo>
                    <a:pt x="59759" y="19540"/>
                    <a:pt x="59607" y="19266"/>
                    <a:pt x="59667" y="18962"/>
                  </a:cubicBezTo>
                  <a:cubicBezTo>
                    <a:pt x="60215" y="17078"/>
                    <a:pt x="60397" y="15102"/>
                    <a:pt x="60336" y="13764"/>
                  </a:cubicBezTo>
                  <a:lnTo>
                    <a:pt x="60336" y="13612"/>
                  </a:lnTo>
                  <a:cubicBezTo>
                    <a:pt x="60336" y="13369"/>
                    <a:pt x="60336" y="13035"/>
                    <a:pt x="60245" y="12609"/>
                  </a:cubicBezTo>
                  <a:lnTo>
                    <a:pt x="60245" y="12549"/>
                  </a:lnTo>
                  <a:cubicBezTo>
                    <a:pt x="60184" y="12153"/>
                    <a:pt x="60032" y="11363"/>
                    <a:pt x="59303" y="10725"/>
                  </a:cubicBezTo>
                  <a:cubicBezTo>
                    <a:pt x="58769" y="10208"/>
                    <a:pt x="58090" y="9948"/>
                    <a:pt x="57405" y="9948"/>
                  </a:cubicBezTo>
                  <a:cubicBezTo>
                    <a:pt x="56840" y="9948"/>
                    <a:pt x="56271" y="10125"/>
                    <a:pt x="55777" y="10482"/>
                  </a:cubicBezTo>
                  <a:lnTo>
                    <a:pt x="55078" y="11059"/>
                  </a:lnTo>
                  <a:cubicBezTo>
                    <a:pt x="55078" y="11029"/>
                    <a:pt x="55108" y="10998"/>
                    <a:pt x="55108" y="10938"/>
                  </a:cubicBezTo>
                  <a:cubicBezTo>
                    <a:pt x="55199" y="10573"/>
                    <a:pt x="55321" y="10147"/>
                    <a:pt x="55382" y="9722"/>
                  </a:cubicBezTo>
                  <a:cubicBezTo>
                    <a:pt x="55807" y="7989"/>
                    <a:pt x="57357" y="4980"/>
                    <a:pt x="55990" y="3430"/>
                  </a:cubicBezTo>
                  <a:cubicBezTo>
                    <a:pt x="55496" y="2850"/>
                    <a:pt x="54782" y="2546"/>
                    <a:pt x="53978" y="2546"/>
                  </a:cubicBezTo>
                  <a:cubicBezTo>
                    <a:pt x="53939" y="2546"/>
                    <a:pt x="53901" y="2547"/>
                    <a:pt x="53862" y="2548"/>
                  </a:cubicBezTo>
                  <a:cubicBezTo>
                    <a:pt x="53649" y="2548"/>
                    <a:pt x="53406" y="2579"/>
                    <a:pt x="53224" y="2640"/>
                  </a:cubicBezTo>
                  <a:cubicBezTo>
                    <a:pt x="53173" y="2650"/>
                    <a:pt x="53109" y="2653"/>
                    <a:pt x="53036" y="2653"/>
                  </a:cubicBezTo>
                  <a:cubicBezTo>
                    <a:pt x="52889" y="2653"/>
                    <a:pt x="52707" y="2640"/>
                    <a:pt x="52524" y="2640"/>
                  </a:cubicBezTo>
                  <a:cubicBezTo>
                    <a:pt x="52420" y="2631"/>
                    <a:pt x="52158" y="2628"/>
                    <a:pt x="51782" y="2628"/>
                  </a:cubicBezTo>
                  <a:cubicBezTo>
                    <a:pt x="50565" y="2628"/>
                    <a:pt x="48160" y="2662"/>
                    <a:pt x="46114" y="2662"/>
                  </a:cubicBezTo>
                  <a:cubicBezTo>
                    <a:pt x="44198" y="2662"/>
                    <a:pt x="42598" y="2632"/>
                    <a:pt x="42585" y="2518"/>
                  </a:cubicBezTo>
                  <a:cubicBezTo>
                    <a:pt x="42433" y="1667"/>
                    <a:pt x="41947" y="1150"/>
                    <a:pt x="41521" y="877"/>
                  </a:cubicBezTo>
                  <a:cubicBezTo>
                    <a:pt x="40944" y="512"/>
                    <a:pt x="40366" y="390"/>
                    <a:pt x="39910" y="299"/>
                  </a:cubicBezTo>
                  <a:cubicBezTo>
                    <a:pt x="38399" y="69"/>
                    <a:pt x="36851" y="0"/>
                    <a:pt x="35294"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1" name="Google Shape;5511;p122"/>
            <p:cNvGrpSpPr/>
            <p:nvPr/>
          </p:nvGrpSpPr>
          <p:grpSpPr>
            <a:xfrm>
              <a:off x="2828925" y="6121750"/>
              <a:ext cx="1447100" cy="1258100"/>
              <a:chOff x="2828925" y="6121750"/>
              <a:chExt cx="1447100" cy="1258100"/>
            </a:xfrm>
          </p:grpSpPr>
          <p:sp>
            <p:nvSpPr>
              <p:cNvPr id="5512" name="Google Shape;5512;p122"/>
              <p:cNvSpPr/>
              <p:nvPr/>
            </p:nvSpPr>
            <p:spPr>
              <a:xfrm>
                <a:off x="3825900" y="7037700"/>
                <a:ext cx="370850" cy="227650"/>
              </a:xfrm>
              <a:custGeom>
                <a:rect b="b" l="l" r="r" t="t"/>
                <a:pathLst>
                  <a:path extrusionOk="0" h="9106" w="14834">
                    <a:moveTo>
                      <a:pt x="10330" y="2346"/>
                    </a:moveTo>
                    <a:cubicBezTo>
                      <a:pt x="10347" y="2346"/>
                      <a:pt x="10369" y="2353"/>
                      <a:pt x="10396" y="2371"/>
                    </a:cubicBezTo>
                    <a:cubicBezTo>
                      <a:pt x="10426" y="2432"/>
                      <a:pt x="10517" y="2462"/>
                      <a:pt x="10426" y="2584"/>
                    </a:cubicBezTo>
                    <a:cubicBezTo>
                      <a:pt x="10304" y="2766"/>
                      <a:pt x="10213" y="2918"/>
                      <a:pt x="10092" y="3101"/>
                    </a:cubicBezTo>
                    <a:cubicBezTo>
                      <a:pt x="9940" y="3283"/>
                      <a:pt x="9818" y="3496"/>
                      <a:pt x="9666" y="3678"/>
                    </a:cubicBezTo>
                    <a:cubicBezTo>
                      <a:pt x="9544" y="3830"/>
                      <a:pt x="9484" y="3952"/>
                      <a:pt x="9362" y="4043"/>
                    </a:cubicBezTo>
                    <a:cubicBezTo>
                      <a:pt x="9332" y="4104"/>
                      <a:pt x="9301" y="4134"/>
                      <a:pt x="9301" y="4195"/>
                    </a:cubicBezTo>
                    <a:cubicBezTo>
                      <a:pt x="9453" y="4195"/>
                      <a:pt x="9514" y="4104"/>
                      <a:pt x="9666" y="4043"/>
                    </a:cubicBezTo>
                    <a:cubicBezTo>
                      <a:pt x="9970" y="3952"/>
                      <a:pt x="10244" y="3739"/>
                      <a:pt x="10517" y="3587"/>
                    </a:cubicBezTo>
                    <a:cubicBezTo>
                      <a:pt x="10669" y="3526"/>
                      <a:pt x="10821" y="3405"/>
                      <a:pt x="11003" y="3344"/>
                    </a:cubicBezTo>
                    <a:cubicBezTo>
                      <a:pt x="11216" y="3192"/>
                      <a:pt x="11459" y="3070"/>
                      <a:pt x="11672" y="2918"/>
                    </a:cubicBezTo>
                    <a:cubicBezTo>
                      <a:pt x="11763" y="2827"/>
                      <a:pt x="11915" y="2827"/>
                      <a:pt x="11885" y="2645"/>
                    </a:cubicBezTo>
                    <a:cubicBezTo>
                      <a:pt x="11824" y="2523"/>
                      <a:pt x="11915" y="2493"/>
                      <a:pt x="12037" y="2493"/>
                    </a:cubicBezTo>
                    <a:cubicBezTo>
                      <a:pt x="12128" y="2493"/>
                      <a:pt x="12219" y="2432"/>
                      <a:pt x="12280" y="2432"/>
                    </a:cubicBezTo>
                    <a:cubicBezTo>
                      <a:pt x="12371" y="2432"/>
                      <a:pt x="12432" y="2432"/>
                      <a:pt x="12493" y="2493"/>
                    </a:cubicBezTo>
                    <a:cubicBezTo>
                      <a:pt x="12462" y="2614"/>
                      <a:pt x="12462" y="2675"/>
                      <a:pt x="12371" y="2766"/>
                    </a:cubicBezTo>
                    <a:cubicBezTo>
                      <a:pt x="12158" y="2979"/>
                      <a:pt x="11915" y="3192"/>
                      <a:pt x="11642" y="3344"/>
                    </a:cubicBezTo>
                    <a:cubicBezTo>
                      <a:pt x="11429" y="3435"/>
                      <a:pt x="11247" y="3587"/>
                      <a:pt x="11003" y="3708"/>
                    </a:cubicBezTo>
                    <a:cubicBezTo>
                      <a:pt x="10791" y="3830"/>
                      <a:pt x="10547" y="3982"/>
                      <a:pt x="10335" y="4104"/>
                    </a:cubicBezTo>
                    <a:cubicBezTo>
                      <a:pt x="10031" y="4256"/>
                      <a:pt x="9757" y="4408"/>
                      <a:pt x="9453" y="4590"/>
                    </a:cubicBezTo>
                    <a:cubicBezTo>
                      <a:pt x="9362" y="4620"/>
                      <a:pt x="9271" y="4620"/>
                      <a:pt x="9180" y="4742"/>
                    </a:cubicBezTo>
                    <a:cubicBezTo>
                      <a:pt x="9453" y="4772"/>
                      <a:pt x="9636" y="4894"/>
                      <a:pt x="9909" y="4924"/>
                    </a:cubicBezTo>
                    <a:cubicBezTo>
                      <a:pt x="10183" y="4955"/>
                      <a:pt x="10426" y="4924"/>
                      <a:pt x="10669" y="5015"/>
                    </a:cubicBezTo>
                    <a:cubicBezTo>
                      <a:pt x="10791" y="5046"/>
                      <a:pt x="10943" y="5046"/>
                      <a:pt x="11034" y="5076"/>
                    </a:cubicBezTo>
                    <a:cubicBezTo>
                      <a:pt x="11155" y="5107"/>
                      <a:pt x="11186" y="5198"/>
                      <a:pt x="11155" y="5319"/>
                    </a:cubicBezTo>
                    <a:cubicBezTo>
                      <a:pt x="11129" y="5398"/>
                      <a:pt x="11012" y="5477"/>
                      <a:pt x="10882" y="5477"/>
                    </a:cubicBezTo>
                    <a:cubicBezTo>
                      <a:pt x="10862" y="5477"/>
                      <a:pt x="10841" y="5475"/>
                      <a:pt x="10821" y="5471"/>
                    </a:cubicBezTo>
                    <a:cubicBezTo>
                      <a:pt x="10639" y="5380"/>
                      <a:pt x="10426" y="5380"/>
                      <a:pt x="10244" y="5350"/>
                    </a:cubicBezTo>
                    <a:cubicBezTo>
                      <a:pt x="9940" y="5319"/>
                      <a:pt x="9666" y="5350"/>
                      <a:pt x="9392" y="5228"/>
                    </a:cubicBezTo>
                    <a:cubicBezTo>
                      <a:pt x="9180" y="5167"/>
                      <a:pt x="8937" y="5076"/>
                      <a:pt x="8754" y="4924"/>
                    </a:cubicBezTo>
                    <a:cubicBezTo>
                      <a:pt x="8724" y="4894"/>
                      <a:pt x="8724" y="4894"/>
                      <a:pt x="8693" y="4894"/>
                    </a:cubicBezTo>
                    <a:cubicBezTo>
                      <a:pt x="8268" y="5076"/>
                      <a:pt x="7873" y="5259"/>
                      <a:pt x="7478" y="5411"/>
                    </a:cubicBezTo>
                    <a:cubicBezTo>
                      <a:pt x="7265" y="5502"/>
                      <a:pt x="7082" y="5502"/>
                      <a:pt x="6930" y="5563"/>
                    </a:cubicBezTo>
                    <a:cubicBezTo>
                      <a:pt x="6748" y="5654"/>
                      <a:pt x="6505" y="5715"/>
                      <a:pt x="6292" y="5715"/>
                    </a:cubicBezTo>
                    <a:cubicBezTo>
                      <a:pt x="6474" y="5867"/>
                      <a:pt x="6626" y="5988"/>
                      <a:pt x="6778" y="6079"/>
                    </a:cubicBezTo>
                    <a:cubicBezTo>
                      <a:pt x="7022" y="6171"/>
                      <a:pt x="7234" y="6262"/>
                      <a:pt x="7478" y="6383"/>
                    </a:cubicBezTo>
                    <a:cubicBezTo>
                      <a:pt x="7660" y="6444"/>
                      <a:pt x="7842" y="6535"/>
                      <a:pt x="8025" y="6566"/>
                    </a:cubicBezTo>
                    <a:cubicBezTo>
                      <a:pt x="8146" y="6596"/>
                      <a:pt x="8237" y="6626"/>
                      <a:pt x="8329" y="6687"/>
                    </a:cubicBezTo>
                    <a:cubicBezTo>
                      <a:pt x="8450" y="6718"/>
                      <a:pt x="8450" y="6839"/>
                      <a:pt x="8450" y="6930"/>
                    </a:cubicBezTo>
                    <a:cubicBezTo>
                      <a:pt x="8430" y="7011"/>
                      <a:pt x="8383" y="7025"/>
                      <a:pt x="8335" y="7025"/>
                    </a:cubicBezTo>
                    <a:cubicBezTo>
                      <a:pt x="8312" y="7025"/>
                      <a:pt x="8288" y="7022"/>
                      <a:pt x="8268" y="7022"/>
                    </a:cubicBezTo>
                    <a:cubicBezTo>
                      <a:pt x="8085" y="7022"/>
                      <a:pt x="7933" y="6930"/>
                      <a:pt x="7781" y="6870"/>
                    </a:cubicBezTo>
                    <a:cubicBezTo>
                      <a:pt x="7630" y="6778"/>
                      <a:pt x="7508" y="6778"/>
                      <a:pt x="7356" y="6718"/>
                    </a:cubicBezTo>
                    <a:cubicBezTo>
                      <a:pt x="6930" y="6535"/>
                      <a:pt x="6474" y="6414"/>
                      <a:pt x="6171" y="6079"/>
                    </a:cubicBezTo>
                    <a:cubicBezTo>
                      <a:pt x="6050" y="5911"/>
                      <a:pt x="5910" y="5857"/>
                      <a:pt x="5737" y="5857"/>
                    </a:cubicBezTo>
                    <a:cubicBezTo>
                      <a:pt x="5691" y="5857"/>
                      <a:pt x="5643" y="5860"/>
                      <a:pt x="5593" y="5867"/>
                    </a:cubicBezTo>
                    <a:cubicBezTo>
                      <a:pt x="5532" y="5867"/>
                      <a:pt x="5441" y="5867"/>
                      <a:pt x="5441" y="5806"/>
                    </a:cubicBezTo>
                    <a:cubicBezTo>
                      <a:pt x="5411" y="5775"/>
                      <a:pt x="5441" y="5684"/>
                      <a:pt x="5502" y="5654"/>
                    </a:cubicBezTo>
                    <a:cubicBezTo>
                      <a:pt x="5563" y="5654"/>
                      <a:pt x="5593" y="5563"/>
                      <a:pt x="5684" y="5563"/>
                    </a:cubicBezTo>
                    <a:cubicBezTo>
                      <a:pt x="5897" y="5563"/>
                      <a:pt x="6019" y="5471"/>
                      <a:pt x="6110" y="5319"/>
                    </a:cubicBezTo>
                    <a:cubicBezTo>
                      <a:pt x="6262" y="5015"/>
                      <a:pt x="6474" y="4864"/>
                      <a:pt x="6657" y="4620"/>
                    </a:cubicBezTo>
                    <a:cubicBezTo>
                      <a:pt x="6930" y="4347"/>
                      <a:pt x="7174" y="4104"/>
                      <a:pt x="7356" y="3739"/>
                    </a:cubicBezTo>
                    <a:cubicBezTo>
                      <a:pt x="7379" y="3692"/>
                      <a:pt x="7438" y="3628"/>
                      <a:pt x="7492" y="3628"/>
                    </a:cubicBezTo>
                    <a:cubicBezTo>
                      <a:pt x="7508" y="3628"/>
                      <a:pt x="7524" y="3634"/>
                      <a:pt x="7538" y="3648"/>
                    </a:cubicBezTo>
                    <a:cubicBezTo>
                      <a:pt x="7660" y="3648"/>
                      <a:pt x="7690" y="3678"/>
                      <a:pt x="7660" y="3800"/>
                    </a:cubicBezTo>
                    <a:cubicBezTo>
                      <a:pt x="7538" y="4134"/>
                      <a:pt x="7326" y="4347"/>
                      <a:pt x="7082" y="4590"/>
                    </a:cubicBezTo>
                    <a:cubicBezTo>
                      <a:pt x="6900" y="4864"/>
                      <a:pt x="6626" y="5046"/>
                      <a:pt x="6444" y="5319"/>
                    </a:cubicBezTo>
                    <a:cubicBezTo>
                      <a:pt x="6414" y="5350"/>
                      <a:pt x="6353" y="5350"/>
                      <a:pt x="6414" y="5380"/>
                    </a:cubicBezTo>
                    <a:cubicBezTo>
                      <a:pt x="6429" y="5395"/>
                      <a:pt x="6444" y="5403"/>
                      <a:pt x="6455" y="5403"/>
                    </a:cubicBezTo>
                    <a:cubicBezTo>
                      <a:pt x="6467" y="5403"/>
                      <a:pt x="6474" y="5395"/>
                      <a:pt x="6474" y="5380"/>
                    </a:cubicBezTo>
                    <a:cubicBezTo>
                      <a:pt x="6566" y="5319"/>
                      <a:pt x="6626" y="5350"/>
                      <a:pt x="6748" y="5319"/>
                    </a:cubicBezTo>
                    <a:cubicBezTo>
                      <a:pt x="7052" y="5228"/>
                      <a:pt x="7356" y="5076"/>
                      <a:pt x="7660" y="5015"/>
                    </a:cubicBezTo>
                    <a:cubicBezTo>
                      <a:pt x="7842" y="4924"/>
                      <a:pt x="8025" y="4803"/>
                      <a:pt x="8268" y="4742"/>
                    </a:cubicBezTo>
                    <a:cubicBezTo>
                      <a:pt x="8420" y="4712"/>
                      <a:pt x="8541" y="4590"/>
                      <a:pt x="8693" y="4560"/>
                    </a:cubicBezTo>
                    <a:cubicBezTo>
                      <a:pt x="8754" y="4499"/>
                      <a:pt x="8724" y="4408"/>
                      <a:pt x="8754" y="4347"/>
                    </a:cubicBezTo>
                    <a:cubicBezTo>
                      <a:pt x="8906" y="4104"/>
                      <a:pt x="9088" y="3860"/>
                      <a:pt x="9332" y="3648"/>
                    </a:cubicBezTo>
                    <a:cubicBezTo>
                      <a:pt x="9484" y="3496"/>
                      <a:pt x="9605" y="3344"/>
                      <a:pt x="9696" y="3131"/>
                    </a:cubicBezTo>
                    <a:cubicBezTo>
                      <a:pt x="9788" y="3040"/>
                      <a:pt x="9848" y="2918"/>
                      <a:pt x="9940" y="2827"/>
                    </a:cubicBezTo>
                    <a:cubicBezTo>
                      <a:pt x="10061" y="2736"/>
                      <a:pt x="10122" y="2584"/>
                      <a:pt x="10244" y="2432"/>
                    </a:cubicBezTo>
                    <a:cubicBezTo>
                      <a:pt x="10265" y="2389"/>
                      <a:pt x="10287" y="2346"/>
                      <a:pt x="10330" y="2346"/>
                    </a:cubicBezTo>
                    <a:close/>
                    <a:moveTo>
                      <a:pt x="14833" y="0"/>
                    </a:moveTo>
                    <a:lnTo>
                      <a:pt x="14833" y="0"/>
                    </a:lnTo>
                    <a:cubicBezTo>
                      <a:pt x="14073" y="61"/>
                      <a:pt x="13465" y="243"/>
                      <a:pt x="12766" y="517"/>
                    </a:cubicBezTo>
                    <a:cubicBezTo>
                      <a:pt x="10396" y="1398"/>
                      <a:pt x="0" y="3496"/>
                      <a:pt x="3860" y="7751"/>
                    </a:cubicBezTo>
                    <a:cubicBezTo>
                      <a:pt x="4739" y="8705"/>
                      <a:pt x="5708" y="9105"/>
                      <a:pt x="6696" y="9105"/>
                    </a:cubicBezTo>
                    <a:cubicBezTo>
                      <a:pt x="10493" y="9105"/>
                      <a:pt x="14568" y="3184"/>
                      <a:pt x="148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22"/>
              <p:cNvSpPr/>
              <p:nvPr/>
            </p:nvSpPr>
            <p:spPr>
              <a:xfrm>
                <a:off x="3788650" y="6583400"/>
                <a:ext cx="430000" cy="499350"/>
              </a:xfrm>
              <a:custGeom>
                <a:rect b="b" l="l" r="r" t="t"/>
                <a:pathLst>
                  <a:path extrusionOk="0" h="19974" w="17200">
                    <a:moveTo>
                      <a:pt x="9180" y="8506"/>
                    </a:moveTo>
                    <a:cubicBezTo>
                      <a:pt x="9180" y="8537"/>
                      <a:pt x="9180" y="8598"/>
                      <a:pt x="9150" y="8628"/>
                    </a:cubicBezTo>
                    <a:cubicBezTo>
                      <a:pt x="8998" y="8689"/>
                      <a:pt x="8937" y="8902"/>
                      <a:pt x="8785" y="8962"/>
                    </a:cubicBezTo>
                    <a:cubicBezTo>
                      <a:pt x="8724" y="8962"/>
                      <a:pt x="8724" y="8932"/>
                      <a:pt x="8724" y="8902"/>
                    </a:cubicBezTo>
                    <a:cubicBezTo>
                      <a:pt x="8876" y="8780"/>
                      <a:pt x="8968" y="8598"/>
                      <a:pt x="9180" y="8506"/>
                    </a:cubicBezTo>
                    <a:close/>
                    <a:moveTo>
                      <a:pt x="14737" y="3936"/>
                    </a:moveTo>
                    <a:cubicBezTo>
                      <a:pt x="14817" y="3936"/>
                      <a:pt x="14879" y="3970"/>
                      <a:pt x="14925" y="4038"/>
                    </a:cubicBezTo>
                    <a:cubicBezTo>
                      <a:pt x="15016" y="4099"/>
                      <a:pt x="14955" y="4190"/>
                      <a:pt x="14925" y="4281"/>
                    </a:cubicBezTo>
                    <a:cubicBezTo>
                      <a:pt x="14803" y="4585"/>
                      <a:pt x="14712" y="4889"/>
                      <a:pt x="14560" y="5163"/>
                    </a:cubicBezTo>
                    <a:cubicBezTo>
                      <a:pt x="14439" y="5406"/>
                      <a:pt x="14317" y="5588"/>
                      <a:pt x="14256" y="5801"/>
                    </a:cubicBezTo>
                    <a:cubicBezTo>
                      <a:pt x="14135" y="6105"/>
                      <a:pt x="13952" y="6379"/>
                      <a:pt x="13831" y="6683"/>
                    </a:cubicBezTo>
                    <a:cubicBezTo>
                      <a:pt x="13740" y="6865"/>
                      <a:pt x="13648" y="7078"/>
                      <a:pt x="13527" y="7230"/>
                    </a:cubicBezTo>
                    <a:cubicBezTo>
                      <a:pt x="13375" y="7473"/>
                      <a:pt x="13253" y="7716"/>
                      <a:pt x="13101" y="7929"/>
                    </a:cubicBezTo>
                    <a:cubicBezTo>
                      <a:pt x="12980" y="8172"/>
                      <a:pt x="12828" y="8354"/>
                      <a:pt x="12676" y="8598"/>
                    </a:cubicBezTo>
                    <a:cubicBezTo>
                      <a:pt x="12585" y="8750"/>
                      <a:pt x="12463" y="8932"/>
                      <a:pt x="12341" y="9084"/>
                    </a:cubicBezTo>
                    <a:cubicBezTo>
                      <a:pt x="12311" y="9145"/>
                      <a:pt x="12189" y="9206"/>
                      <a:pt x="12220" y="9297"/>
                    </a:cubicBezTo>
                    <a:cubicBezTo>
                      <a:pt x="12372" y="9297"/>
                      <a:pt x="12463" y="9206"/>
                      <a:pt x="12585" y="9114"/>
                    </a:cubicBezTo>
                    <a:cubicBezTo>
                      <a:pt x="12980" y="8841"/>
                      <a:pt x="13405" y="8506"/>
                      <a:pt x="13800" y="8202"/>
                    </a:cubicBezTo>
                    <a:cubicBezTo>
                      <a:pt x="13983" y="8050"/>
                      <a:pt x="14196" y="7899"/>
                      <a:pt x="14408" y="7716"/>
                    </a:cubicBezTo>
                    <a:cubicBezTo>
                      <a:pt x="14621" y="7534"/>
                      <a:pt x="14864" y="7321"/>
                      <a:pt x="15047" y="7108"/>
                    </a:cubicBezTo>
                    <a:cubicBezTo>
                      <a:pt x="15168" y="6987"/>
                      <a:pt x="15320" y="6865"/>
                      <a:pt x="15472" y="6713"/>
                    </a:cubicBezTo>
                    <a:cubicBezTo>
                      <a:pt x="15503" y="6683"/>
                      <a:pt x="15533" y="6652"/>
                      <a:pt x="15533" y="6561"/>
                    </a:cubicBezTo>
                    <a:cubicBezTo>
                      <a:pt x="15533" y="6500"/>
                      <a:pt x="15533" y="6409"/>
                      <a:pt x="15655" y="6379"/>
                    </a:cubicBezTo>
                    <a:cubicBezTo>
                      <a:pt x="15675" y="6374"/>
                      <a:pt x="15695" y="6371"/>
                      <a:pt x="15712" y="6371"/>
                    </a:cubicBezTo>
                    <a:cubicBezTo>
                      <a:pt x="15796" y="6371"/>
                      <a:pt x="15842" y="6430"/>
                      <a:pt x="15867" y="6531"/>
                    </a:cubicBezTo>
                    <a:cubicBezTo>
                      <a:pt x="15989" y="6531"/>
                      <a:pt x="15989" y="6652"/>
                      <a:pt x="15928" y="6774"/>
                    </a:cubicBezTo>
                    <a:cubicBezTo>
                      <a:pt x="15715" y="6987"/>
                      <a:pt x="15533" y="7230"/>
                      <a:pt x="15320" y="7351"/>
                    </a:cubicBezTo>
                    <a:cubicBezTo>
                      <a:pt x="15229" y="7412"/>
                      <a:pt x="15199" y="7473"/>
                      <a:pt x="15168" y="7534"/>
                    </a:cubicBezTo>
                    <a:cubicBezTo>
                      <a:pt x="14925" y="7777"/>
                      <a:pt x="14621" y="7990"/>
                      <a:pt x="14348" y="8202"/>
                    </a:cubicBezTo>
                    <a:cubicBezTo>
                      <a:pt x="14196" y="8354"/>
                      <a:pt x="14013" y="8476"/>
                      <a:pt x="13831" y="8628"/>
                    </a:cubicBezTo>
                    <a:cubicBezTo>
                      <a:pt x="13709" y="8689"/>
                      <a:pt x="13648" y="8810"/>
                      <a:pt x="13527" y="8871"/>
                    </a:cubicBezTo>
                    <a:cubicBezTo>
                      <a:pt x="13284" y="9084"/>
                      <a:pt x="13041" y="9266"/>
                      <a:pt x="12767" y="9418"/>
                    </a:cubicBezTo>
                    <a:cubicBezTo>
                      <a:pt x="12524" y="9570"/>
                      <a:pt x="12341" y="9692"/>
                      <a:pt x="12068" y="9753"/>
                    </a:cubicBezTo>
                    <a:cubicBezTo>
                      <a:pt x="11977" y="9813"/>
                      <a:pt x="11886" y="9844"/>
                      <a:pt x="11764" y="9844"/>
                    </a:cubicBezTo>
                    <a:cubicBezTo>
                      <a:pt x="11673" y="9844"/>
                      <a:pt x="11612" y="9996"/>
                      <a:pt x="11582" y="10057"/>
                    </a:cubicBezTo>
                    <a:lnTo>
                      <a:pt x="11247" y="10513"/>
                    </a:lnTo>
                    <a:cubicBezTo>
                      <a:pt x="11095" y="10756"/>
                      <a:pt x="10943" y="10938"/>
                      <a:pt x="10791" y="11181"/>
                    </a:cubicBezTo>
                    <a:cubicBezTo>
                      <a:pt x="10639" y="11364"/>
                      <a:pt x="10457" y="11546"/>
                      <a:pt x="10305" y="11789"/>
                    </a:cubicBezTo>
                    <a:cubicBezTo>
                      <a:pt x="10183" y="11972"/>
                      <a:pt x="10001" y="12123"/>
                      <a:pt x="9879" y="12306"/>
                    </a:cubicBezTo>
                    <a:cubicBezTo>
                      <a:pt x="9788" y="12427"/>
                      <a:pt x="9697" y="12488"/>
                      <a:pt x="9606" y="12610"/>
                    </a:cubicBezTo>
                    <a:cubicBezTo>
                      <a:pt x="9575" y="12640"/>
                      <a:pt x="9545" y="12701"/>
                      <a:pt x="9545" y="12731"/>
                    </a:cubicBezTo>
                    <a:cubicBezTo>
                      <a:pt x="9554" y="12750"/>
                      <a:pt x="9564" y="12757"/>
                      <a:pt x="9573" y="12757"/>
                    </a:cubicBezTo>
                    <a:cubicBezTo>
                      <a:pt x="9594" y="12757"/>
                      <a:pt x="9615" y="12722"/>
                      <a:pt x="9636" y="12701"/>
                    </a:cubicBezTo>
                    <a:cubicBezTo>
                      <a:pt x="10031" y="12579"/>
                      <a:pt x="10366" y="12336"/>
                      <a:pt x="10761" y="12184"/>
                    </a:cubicBezTo>
                    <a:cubicBezTo>
                      <a:pt x="11065" y="12032"/>
                      <a:pt x="11308" y="11850"/>
                      <a:pt x="11612" y="11668"/>
                    </a:cubicBezTo>
                    <a:cubicBezTo>
                      <a:pt x="11734" y="11576"/>
                      <a:pt x="11855" y="11424"/>
                      <a:pt x="12007" y="11394"/>
                    </a:cubicBezTo>
                    <a:cubicBezTo>
                      <a:pt x="12068" y="11364"/>
                      <a:pt x="12037" y="11333"/>
                      <a:pt x="12037" y="11242"/>
                    </a:cubicBezTo>
                    <a:cubicBezTo>
                      <a:pt x="12068" y="11120"/>
                      <a:pt x="12068" y="11029"/>
                      <a:pt x="12189" y="10968"/>
                    </a:cubicBezTo>
                    <a:cubicBezTo>
                      <a:pt x="12210" y="10963"/>
                      <a:pt x="12230" y="10961"/>
                      <a:pt x="12250" y="10961"/>
                    </a:cubicBezTo>
                    <a:cubicBezTo>
                      <a:pt x="12349" y="10961"/>
                      <a:pt x="12438" y="11024"/>
                      <a:pt x="12463" y="11151"/>
                    </a:cubicBezTo>
                    <a:cubicBezTo>
                      <a:pt x="12493" y="11364"/>
                      <a:pt x="12433" y="11455"/>
                      <a:pt x="12311" y="11637"/>
                    </a:cubicBezTo>
                    <a:cubicBezTo>
                      <a:pt x="12037" y="11880"/>
                      <a:pt x="11703" y="12123"/>
                      <a:pt x="11369" y="12336"/>
                    </a:cubicBezTo>
                    <a:cubicBezTo>
                      <a:pt x="11065" y="12549"/>
                      <a:pt x="10700" y="12701"/>
                      <a:pt x="10366" y="12853"/>
                    </a:cubicBezTo>
                    <a:cubicBezTo>
                      <a:pt x="10031" y="13005"/>
                      <a:pt x="9727" y="13096"/>
                      <a:pt x="9393" y="13248"/>
                    </a:cubicBezTo>
                    <a:cubicBezTo>
                      <a:pt x="9302" y="13279"/>
                      <a:pt x="9180" y="13339"/>
                      <a:pt x="9150" y="13339"/>
                    </a:cubicBezTo>
                    <a:cubicBezTo>
                      <a:pt x="8876" y="13339"/>
                      <a:pt x="8816" y="13522"/>
                      <a:pt x="8664" y="13674"/>
                    </a:cubicBezTo>
                    <a:cubicBezTo>
                      <a:pt x="8481" y="13856"/>
                      <a:pt x="8329" y="14099"/>
                      <a:pt x="8056" y="14251"/>
                    </a:cubicBezTo>
                    <a:cubicBezTo>
                      <a:pt x="8025" y="14282"/>
                      <a:pt x="7934" y="14312"/>
                      <a:pt x="7904" y="14403"/>
                    </a:cubicBezTo>
                    <a:cubicBezTo>
                      <a:pt x="7846" y="14442"/>
                      <a:pt x="7800" y="14480"/>
                      <a:pt x="7752" y="14480"/>
                    </a:cubicBezTo>
                    <a:cubicBezTo>
                      <a:pt x="7723" y="14480"/>
                      <a:pt x="7694" y="14467"/>
                      <a:pt x="7661" y="14434"/>
                    </a:cubicBezTo>
                    <a:cubicBezTo>
                      <a:pt x="7600" y="14373"/>
                      <a:pt x="7630" y="14282"/>
                      <a:pt x="7752" y="14251"/>
                    </a:cubicBezTo>
                    <a:cubicBezTo>
                      <a:pt x="8025" y="14069"/>
                      <a:pt x="8208" y="13795"/>
                      <a:pt x="8420" y="13613"/>
                    </a:cubicBezTo>
                    <a:cubicBezTo>
                      <a:pt x="8481" y="13552"/>
                      <a:pt x="8512" y="13552"/>
                      <a:pt x="8512" y="13522"/>
                    </a:cubicBezTo>
                    <a:cubicBezTo>
                      <a:pt x="8633" y="13400"/>
                      <a:pt x="8633" y="13339"/>
                      <a:pt x="8512" y="13218"/>
                    </a:cubicBezTo>
                    <a:cubicBezTo>
                      <a:pt x="8390" y="13096"/>
                      <a:pt x="8420" y="12944"/>
                      <a:pt x="8481" y="12853"/>
                    </a:cubicBezTo>
                    <a:cubicBezTo>
                      <a:pt x="8572" y="12549"/>
                      <a:pt x="8694" y="12275"/>
                      <a:pt x="8816" y="11972"/>
                    </a:cubicBezTo>
                    <a:cubicBezTo>
                      <a:pt x="8876" y="11789"/>
                      <a:pt x="8968" y="11546"/>
                      <a:pt x="9028" y="11364"/>
                    </a:cubicBezTo>
                    <a:cubicBezTo>
                      <a:pt x="9120" y="11212"/>
                      <a:pt x="9150" y="11029"/>
                      <a:pt x="9241" y="10877"/>
                    </a:cubicBezTo>
                    <a:cubicBezTo>
                      <a:pt x="9302" y="10634"/>
                      <a:pt x="9393" y="10421"/>
                      <a:pt x="9484" y="10178"/>
                    </a:cubicBezTo>
                    <a:cubicBezTo>
                      <a:pt x="9575" y="10057"/>
                      <a:pt x="9545" y="9905"/>
                      <a:pt x="9606" y="9753"/>
                    </a:cubicBezTo>
                    <a:cubicBezTo>
                      <a:pt x="9697" y="9540"/>
                      <a:pt x="9636" y="9266"/>
                      <a:pt x="9758" y="9054"/>
                    </a:cubicBezTo>
                    <a:cubicBezTo>
                      <a:pt x="9788" y="8962"/>
                      <a:pt x="9758" y="8841"/>
                      <a:pt x="9758" y="8780"/>
                    </a:cubicBezTo>
                    <a:cubicBezTo>
                      <a:pt x="9758" y="8658"/>
                      <a:pt x="9788" y="8598"/>
                      <a:pt x="9910" y="8598"/>
                    </a:cubicBezTo>
                    <a:cubicBezTo>
                      <a:pt x="10001" y="8598"/>
                      <a:pt x="10031" y="8628"/>
                      <a:pt x="10031" y="8689"/>
                    </a:cubicBezTo>
                    <a:cubicBezTo>
                      <a:pt x="10062" y="8932"/>
                      <a:pt x="10031" y="9145"/>
                      <a:pt x="10001" y="9418"/>
                    </a:cubicBezTo>
                    <a:cubicBezTo>
                      <a:pt x="9940" y="9601"/>
                      <a:pt x="9910" y="9753"/>
                      <a:pt x="9879" y="9965"/>
                    </a:cubicBezTo>
                    <a:lnTo>
                      <a:pt x="9758" y="10421"/>
                    </a:lnTo>
                    <a:cubicBezTo>
                      <a:pt x="9697" y="10634"/>
                      <a:pt x="9606" y="10816"/>
                      <a:pt x="9545" y="11060"/>
                    </a:cubicBezTo>
                    <a:cubicBezTo>
                      <a:pt x="9484" y="11181"/>
                      <a:pt x="9454" y="11333"/>
                      <a:pt x="9423" y="11424"/>
                    </a:cubicBezTo>
                    <a:cubicBezTo>
                      <a:pt x="9271" y="11789"/>
                      <a:pt x="9180" y="12154"/>
                      <a:pt x="8998" y="12488"/>
                    </a:cubicBezTo>
                    <a:lnTo>
                      <a:pt x="8876" y="12853"/>
                    </a:lnTo>
                    <a:cubicBezTo>
                      <a:pt x="8876" y="12883"/>
                      <a:pt x="8846" y="12914"/>
                      <a:pt x="8816" y="12944"/>
                    </a:cubicBezTo>
                    <a:cubicBezTo>
                      <a:pt x="8874" y="12968"/>
                      <a:pt x="8920" y="12982"/>
                      <a:pt x="8958" y="12982"/>
                    </a:cubicBezTo>
                    <a:cubicBezTo>
                      <a:pt x="9019" y="12982"/>
                      <a:pt x="9064" y="12946"/>
                      <a:pt x="9120" y="12853"/>
                    </a:cubicBezTo>
                    <a:cubicBezTo>
                      <a:pt x="9241" y="12640"/>
                      <a:pt x="9393" y="12549"/>
                      <a:pt x="9545" y="12336"/>
                    </a:cubicBezTo>
                    <a:cubicBezTo>
                      <a:pt x="9697" y="12154"/>
                      <a:pt x="9849" y="11972"/>
                      <a:pt x="10001" y="11820"/>
                    </a:cubicBezTo>
                    <a:cubicBezTo>
                      <a:pt x="10214" y="11576"/>
                      <a:pt x="10366" y="11333"/>
                      <a:pt x="10548" y="11090"/>
                    </a:cubicBezTo>
                    <a:lnTo>
                      <a:pt x="11126" y="10300"/>
                    </a:lnTo>
                    <a:cubicBezTo>
                      <a:pt x="11247" y="10148"/>
                      <a:pt x="11308" y="9965"/>
                      <a:pt x="11460" y="9844"/>
                    </a:cubicBezTo>
                    <a:cubicBezTo>
                      <a:pt x="11521" y="9813"/>
                      <a:pt x="11521" y="9753"/>
                      <a:pt x="11521" y="9722"/>
                    </a:cubicBezTo>
                    <a:cubicBezTo>
                      <a:pt x="11460" y="9388"/>
                      <a:pt x="11612" y="9054"/>
                      <a:pt x="11703" y="8750"/>
                    </a:cubicBezTo>
                    <a:cubicBezTo>
                      <a:pt x="11825" y="8385"/>
                      <a:pt x="11916" y="8050"/>
                      <a:pt x="12007" y="7716"/>
                    </a:cubicBezTo>
                    <a:cubicBezTo>
                      <a:pt x="12037" y="7534"/>
                      <a:pt x="12129" y="7321"/>
                      <a:pt x="12189" y="7139"/>
                    </a:cubicBezTo>
                    <a:cubicBezTo>
                      <a:pt x="12220" y="7017"/>
                      <a:pt x="12220" y="6865"/>
                      <a:pt x="12311" y="6713"/>
                    </a:cubicBezTo>
                    <a:cubicBezTo>
                      <a:pt x="12372" y="6531"/>
                      <a:pt x="12372" y="6318"/>
                      <a:pt x="12493" y="6105"/>
                    </a:cubicBezTo>
                    <a:cubicBezTo>
                      <a:pt x="12524" y="6044"/>
                      <a:pt x="12524" y="5953"/>
                      <a:pt x="12585" y="5923"/>
                    </a:cubicBezTo>
                    <a:cubicBezTo>
                      <a:pt x="12615" y="5710"/>
                      <a:pt x="12737" y="5497"/>
                      <a:pt x="12767" y="5284"/>
                    </a:cubicBezTo>
                    <a:cubicBezTo>
                      <a:pt x="12767" y="5193"/>
                      <a:pt x="12828" y="5163"/>
                      <a:pt x="12919" y="5163"/>
                    </a:cubicBezTo>
                    <a:cubicBezTo>
                      <a:pt x="12980" y="5163"/>
                      <a:pt x="12980" y="5254"/>
                      <a:pt x="12980" y="5315"/>
                    </a:cubicBezTo>
                    <a:cubicBezTo>
                      <a:pt x="13041" y="5497"/>
                      <a:pt x="12949" y="5649"/>
                      <a:pt x="12889" y="5801"/>
                    </a:cubicBezTo>
                    <a:cubicBezTo>
                      <a:pt x="12828" y="5923"/>
                      <a:pt x="12797" y="6075"/>
                      <a:pt x="12767" y="6196"/>
                    </a:cubicBezTo>
                    <a:cubicBezTo>
                      <a:pt x="12676" y="6500"/>
                      <a:pt x="12615" y="6804"/>
                      <a:pt x="12524" y="7078"/>
                    </a:cubicBezTo>
                    <a:cubicBezTo>
                      <a:pt x="12463" y="7321"/>
                      <a:pt x="12433" y="7564"/>
                      <a:pt x="12341" y="7838"/>
                    </a:cubicBezTo>
                    <a:cubicBezTo>
                      <a:pt x="12220" y="8142"/>
                      <a:pt x="12220" y="8446"/>
                      <a:pt x="12068" y="8689"/>
                    </a:cubicBezTo>
                    <a:cubicBezTo>
                      <a:pt x="12037" y="8810"/>
                      <a:pt x="12007" y="8962"/>
                      <a:pt x="12037" y="9084"/>
                    </a:cubicBezTo>
                    <a:cubicBezTo>
                      <a:pt x="12220" y="8841"/>
                      <a:pt x="12372" y="8598"/>
                      <a:pt x="12524" y="8354"/>
                    </a:cubicBezTo>
                    <a:cubicBezTo>
                      <a:pt x="12676" y="8142"/>
                      <a:pt x="12797" y="7899"/>
                      <a:pt x="12949" y="7686"/>
                    </a:cubicBezTo>
                    <a:cubicBezTo>
                      <a:pt x="13071" y="7534"/>
                      <a:pt x="13132" y="7321"/>
                      <a:pt x="13253" y="7139"/>
                    </a:cubicBezTo>
                    <a:cubicBezTo>
                      <a:pt x="13375" y="6987"/>
                      <a:pt x="13405" y="6835"/>
                      <a:pt x="13496" y="6683"/>
                    </a:cubicBezTo>
                    <a:lnTo>
                      <a:pt x="13831" y="6014"/>
                    </a:lnTo>
                    <a:cubicBezTo>
                      <a:pt x="13952" y="5710"/>
                      <a:pt x="14135" y="5406"/>
                      <a:pt x="14256" y="5102"/>
                    </a:cubicBezTo>
                    <a:cubicBezTo>
                      <a:pt x="14317" y="4829"/>
                      <a:pt x="14469" y="4555"/>
                      <a:pt x="14591" y="4342"/>
                    </a:cubicBezTo>
                    <a:cubicBezTo>
                      <a:pt x="14621" y="4251"/>
                      <a:pt x="14621" y="4221"/>
                      <a:pt x="14591" y="4190"/>
                    </a:cubicBezTo>
                    <a:cubicBezTo>
                      <a:pt x="14500" y="4069"/>
                      <a:pt x="14560" y="3977"/>
                      <a:pt x="14652" y="3947"/>
                    </a:cubicBezTo>
                    <a:cubicBezTo>
                      <a:pt x="14682" y="3939"/>
                      <a:pt x="14710" y="3936"/>
                      <a:pt x="14737" y="3936"/>
                    </a:cubicBezTo>
                    <a:close/>
                    <a:moveTo>
                      <a:pt x="16160" y="0"/>
                    </a:moveTo>
                    <a:cubicBezTo>
                      <a:pt x="16087" y="0"/>
                      <a:pt x="16010" y="9"/>
                      <a:pt x="15928" y="26"/>
                    </a:cubicBezTo>
                    <a:cubicBezTo>
                      <a:pt x="15624" y="117"/>
                      <a:pt x="15381" y="330"/>
                      <a:pt x="15199" y="573"/>
                    </a:cubicBezTo>
                    <a:cubicBezTo>
                      <a:pt x="12797" y="3370"/>
                      <a:pt x="10548" y="6227"/>
                      <a:pt x="7964" y="8902"/>
                    </a:cubicBezTo>
                    <a:cubicBezTo>
                      <a:pt x="6323" y="10604"/>
                      <a:pt x="1" y="16531"/>
                      <a:pt x="1916" y="19266"/>
                    </a:cubicBezTo>
                    <a:cubicBezTo>
                      <a:pt x="2283" y="19776"/>
                      <a:pt x="2857" y="19973"/>
                      <a:pt x="3526" y="19973"/>
                    </a:cubicBezTo>
                    <a:cubicBezTo>
                      <a:pt x="5290" y="19973"/>
                      <a:pt x="7710" y="18599"/>
                      <a:pt x="8724" y="17959"/>
                    </a:cubicBezTo>
                    <a:cubicBezTo>
                      <a:pt x="11916" y="15984"/>
                      <a:pt x="14408" y="13035"/>
                      <a:pt x="15655" y="9509"/>
                    </a:cubicBezTo>
                    <a:cubicBezTo>
                      <a:pt x="15959" y="8780"/>
                      <a:pt x="17022" y="5133"/>
                      <a:pt x="17144" y="2549"/>
                    </a:cubicBezTo>
                    <a:cubicBezTo>
                      <a:pt x="17200" y="1069"/>
                      <a:pt x="16974" y="0"/>
                      <a:pt x="16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22"/>
              <p:cNvSpPr/>
              <p:nvPr/>
            </p:nvSpPr>
            <p:spPr>
              <a:xfrm>
                <a:off x="2907175" y="7002725"/>
                <a:ext cx="453675" cy="170075"/>
              </a:xfrm>
              <a:custGeom>
                <a:rect b="b" l="l" r="r" t="t"/>
                <a:pathLst>
                  <a:path extrusionOk="0" h="6803" w="18147">
                    <a:moveTo>
                      <a:pt x="7436" y="278"/>
                    </a:moveTo>
                    <a:cubicBezTo>
                      <a:pt x="7481" y="278"/>
                      <a:pt x="7528" y="294"/>
                      <a:pt x="7569" y="335"/>
                    </a:cubicBezTo>
                    <a:cubicBezTo>
                      <a:pt x="7721" y="518"/>
                      <a:pt x="7904" y="639"/>
                      <a:pt x="8056" y="791"/>
                    </a:cubicBezTo>
                    <a:cubicBezTo>
                      <a:pt x="8268" y="1034"/>
                      <a:pt x="8542" y="1278"/>
                      <a:pt x="8785" y="1551"/>
                    </a:cubicBezTo>
                    <a:cubicBezTo>
                      <a:pt x="8846" y="1642"/>
                      <a:pt x="8968" y="1764"/>
                      <a:pt x="9089" y="1886"/>
                    </a:cubicBezTo>
                    <a:cubicBezTo>
                      <a:pt x="9150" y="2007"/>
                      <a:pt x="9271" y="2159"/>
                      <a:pt x="9302" y="2311"/>
                    </a:cubicBezTo>
                    <a:cubicBezTo>
                      <a:pt x="9332" y="2493"/>
                      <a:pt x="9484" y="2645"/>
                      <a:pt x="9484" y="2828"/>
                    </a:cubicBezTo>
                    <a:cubicBezTo>
                      <a:pt x="9484" y="2858"/>
                      <a:pt x="9545" y="2858"/>
                      <a:pt x="9575" y="2858"/>
                    </a:cubicBezTo>
                    <a:cubicBezTo>
                      <a:pt x="10366" y="2949"/>
                      <a:pt x="11156" y="2919"/>
                      <a:pt x="12007" y="2949"/>
                    </a:cubicBezTo>
                    <a:cubicBezTo>
                      <a:pt x="12372" y="2949"/>
                      <a:pt x="12737" y="2919"/>
                      <a:pt x="13101" y="2919"/>
                    </a:cubicBezTo>
                    <a:cubicBezTo>
                      <a:pt x="13193" y="2919"/>
                      <a:pt x="13253" y="2858"/>
                      <a:pt x="13284" y="2828"/>
                    </a:cubicBezTo>
                    <a:cubicBezTo>
                      <a:pt x="13327" y="2806"/>
                      <a:pt x="13370" y="2785"/>
                      <a:pt x="13402" y="2785"/>
                    </a:cubicBezTo>
                    <a:cubicBezTo>
                      <a:pt x="13415" y="2785"/>
                      <a:pt x="13427" y="2789"/>
                      <a:pt x="13436" y="2797"/>
                    </a:cubicBezTo>
                    <a:cubicBezTo>
                      <a:pt x="13527" y="2828"/>
                      <a:pt x="13557" y="2858"/>
                      <a:pt x="13557" y="2980"/>
                    </a:cubicBezTo>
                    <a:cubicBezTo>
                      <a:pt x="13588" y="3253"/>
                      <a:pt x="13588" y="3314"/>
                      <a:pt x="13527" y="3375"/>
                    </a:cubicBezTo>
                    <a:cubicBezTo>
                      <a:pt x="13375" y="3436"/>
                      <a:pt x="13223" y="3466"/>
                      <a:pt x="13071" y="3527"/>
                    </a:cubicBezTo>
                    <a:cubicBezTo>
                      <a:pt x="12782" y="3542"/>
                      <a:pt x="12493" y="3550"/>
                      <a:pt x="12212" y="3550"/>
                    </a:cubicBezTo>
                    <a:cubicBezTo>
                      <a:pt x="11931" y="3550"/>
                      <a:pt x="11658" y="3542"/>
                      <a:pt x="11399" y="3527"/>
                    </a:cubicBezTo>
                    <a:cubicBezTo>
                      <a:pt x="11034" y="3466"/>
                      <a:pt x="10670" y="3527"/>
                      <a:pt x="10335" y="3436"/>
                    </a:cubicBezTo>
                    <a:cubicBezTo>
                      <a:pt x="10214" y="3421"/>
                      <a:pt x="10107" y="3421"/>
                      <a:pt x="10001" y="3421"/>
                    </a:cubicBezTo>
                    <a:cubicBezTo>
                      <a:pt x="9895" y="3421"/>
                      <a:pt x="9788" y="3421"/>
                      <a:pt x="9667" y="3405"/>
                    </a:cubicBezTo>
                    <a:cubicBezTo>
                      <a:pt x="9650" y="3403"/>
                      <a:pt x="9635" y="3401"/>
                      <a:pt x="9621" y="3401"/>
                    </a:cubicBezTo>
                    <a:cubicBezTo>
                      <a:pt x="9479" y="3401"/>
                      <a:pt x="9451" y="3532"/>
                      <a:pt x="9423" y="3588"/>
                    </a:cubicBezTo>
                    <a:cubicBezTo>
                      <a:pt x="9332" y="3740"/>
                      <a:pt x="9180" y="3831"/>
                      <a:pt x="9059" y="3861"/>
                    </a:cubicBezTo>
                    <a:cubicBezTo>
                      <a:pt x="8816" y="3983"/>
                      <a:pt x="8512" y="4074"/>
                      <a:pt x="8208" y="4135"/>
                    </a:cubicBezTo>
                    <a:cubicBezTo>
                      <a:pt x="7904" y="4165"/>
                      <a:pt x="7630" y="4226"/>
                      <a:pt x="7326" y="4287"/>
                    </a:cubicBezTo>
                    <a:cubicBezTo>
                      <a:pt x="7174" y="4317"/>
                      <a:pt x="7022" y="4317"/>
                      <a:pt x="6870" y="4348"/>
                    </a:cubicBezTo>
                    <a:cubicBezTo>
                      <a:pt x="6779" y="4348"/>
                      <a:pt x="6749" y="4348"/>
                      <a:pt x="6718" y="4226"/>
                    </a:cubicBezTo>
                    <a:cubicBezTo>
                      <a:pt x="6718" y="4165"/>
                      <a:pt x="6749" y="4074"/>
                      <a:pt x="6840" y="4074"/>
                    </a:cubicBezTo>
                    <a:cubicBezTo>
                      <a:pt x="7022" y="4074"/>
                      <a:pt x="7174" y="4013"/>
                      <a:pt x="7326" y="4013"/>
                    </a:cubicBezTo>
                    <a:cubicBezTo>
                      <a:pt x="7478" y="4013"/>
                      <a:pt x="7630" y="3983"/>
                      <a:pt x="7782" y="3892"/>
                    </a:cubicBezTo>
                    <a:cubicBezTo>
                      <a:pt x="7812" y="3876"/>
                      <a:pt x="7850" y="3876"/>
                      <a:pt x="7888" y="3876"/>
                    </a:cubicBezTo>
                    <a:cubicBezTo>
                      <a:pt x="7926" y="3876"/>
                      <a:pt x="7964" y="3876"/>
                      <a:pt x="7995" y="3861"/>
                    </a:cubicBezTo>
                    <a:cubicBezTo>
                      <a:pt x="8360" y="3770"/>
                      <a:pt x="8724" y="3709"/>
                      <a:pt x="9028" y="3466"/>
                    </a:cubicBezTo>
                    <a:cubicBezTo>
                      <a:pt x="9059" y="3436"/>
                      <a:pt x="9150" y="3405"/>
                      <a:pt x="9150" y="3314"/>
                    </a:cubicBezTo>
                    <a:cubicBezTo>
                      <a:pt x="8968" y="3314"/>
                      <a:pt x="8816" y="3284"/>
                      <a:pt x="8664" y="3253"/>
                    </a:cubicBezTo>
                    <a:cubicBezTo>
                      <a:pt x="8299" y="3223"/>
                      <a:pt x="7995" y="3162"/>
                      <a:pt x="7660" y="3101"/>
                    </a:cubicBezTo>
                    <a:cubicBezTo>
                      <a:pt x="7387" y="3071"/>
                      <a:pt x="7083" y="2980"/>
                      <a:pt x="6840" y="2949"/>
                    </a:cubicBezTo>
                    <a:cubicBezTo>
                      <a:pt x="6718" y="2949"/>
                      <a:pt x="6597" y="2919"/>
                      <a:pt x="6475" y="2828"/>
                    </a:cubicBezTo>
                    <a:cubicBezTo>
                      <a:pt x="6450" y="2815"/>
                      <a:pt x="6419" y="2808"/>
                      <a:pt x="6390" y="2808"/>
                    </a:cubicBezTo>
                    <a:cubicBezTo>
                      <a:pt x="6349" y="2808"/>
                      <a:pt x="6310" y="2823"/>
                      <a:pt x="6293" y="2858"/>
                    </a:cubicBezTo>
                    <a:cubicBezTo>
                      <a:pt x="6171" y="3101"/>
                      <a:pt x="5989" y="3162"/>
                      <a:pt x="5806" y="3223"/>
                    </a:cubicBezTo>
                    <a:cubicBezTo>
                      <a:pt x="5472" y="3314"/>
                      <a:pt x="5107" y="3436"/>
                      <a:pt x="4743" y="3466"/>
                    </a:cubicBezTo>
                    <a:cubicBezTo>
                      <a:pt x="4499" y="3527"/>
                      <a:pt x="4287" y="3557"/>
                      <a:pt x="4043" y="3618"/>
                    </a:cubicBezTo>
                    <a:cubicBezTo>
                      <a:pt x="4013" y="3638"/>
                      <a:pt x="3976" y="3645"/>
                      <a:pt x="3935" y="3645"/>
                    </a:cubicBezTo>
                    <a:cubicBezTo>
                      <a:pt x="3854" y="3645"/>
                      <a:pt x="3760" y="3618"/>
                      <a:pt x="3679" y="3618"/>
                    </a:cubicBezTo>
                    <a:cubicBezTo>
                      <a:pt x="3587" y="3618"/>
                      <a:pt x="3587" y="3557"/>
                      <a:pt x="3587" y="3527"/>
                    </a:cubicBezTo>
                    <a:cubicBezTo>
                      <a:pt x="3587" y="3436"/>
                      <a:pt x="3648" y="3375"/>
                      <a:pt x="3709" y="3375"/>
                    </a:cubicBezTo>
                    <a:cubicBezTo>
                      <a:pt x="3952" y="3375"/>
                      <a:pt x="4165" y="3284"/>
                      <a:pt x="4439" y="3253"/>
                    </a:cubicBezTo>
                    <a:cubicBezTo>
                      <a:pt x="4621" y="3223"/>
                      <a:pt x="4864" y="3162"/>
                      <a:pt x="5046" y="3101"/>
                    </a:cubicBezTo>
                    <a:cubicBezTo>
                      <a:pt x="5107" y="3071"/>
                      <a:pt x="5229" y="3071"/>
                      <a:pt x="5320" y="3010"/>
                    </a:cubicBezTo>
                    <a:cubicBezTo>
                      <a:pt x="5533" y="2949"/>
                      <a:pt x="5715" y="2858"/>
                      <a:pt x="5928" y="2797"/>
                    </a:cubicBezTo>
                    <a:cubicBezTo>
                      <a:pt x="5958" y="2797"/>
                      <a:pt x="5989" y="2767"/>
                      <a:pt x="5989" y="2676"/>
                    </a:cubicBezTo>
                    <a:cubicBezTo>
                      <a:pt x="5806" y="2615"/>
                      <a:pt x="5624" y="2554"/>
                      <a:pt x="5411" y="2524"/>
                    </a:cubicBezTo>
                    <a:cubicBezTo>
                      <a:pt x="5107" y="2402"/>
                      <a:pt x="4803" y="2341"/>
                      <a:pt x="4560" y="2220"/>
                    </a:cubicBezTo>
                    <a:cubicBezTo>
                      <a:pt x="4287" y="2098"/>
                      <a:pt x="4013" y="2007"/>
                      <a:pt x="3739" y="1916"/>
                    </a:cubicBezTo>
                    <a:cubicBezTo>
                      <a:pt x="3496" y="1794"/>
                      <a:pt x="3223" y="1734"/>
                      <a:pt x="2949" y="1612"/>
                    </a:cubicBezTo>
                    <a:cubicBezTo>
                      <a:pt x="2797" y="1582"/>
                      <a:pt x="2676" y="1460"/>
                      <a:pt x="2554" y="1399"/>
                    </a:cubicBezTo>
                    <a:cubicBezTo>
                      <a:pt x="2463" y="1338"/>
                      <a:pt x="2463" y="1156"/>
                      <a:pt x="2493" y="1095"/>
                    </a:cubicBezTo>
                    <a:cubicBezTo>
                      <a:pt x="2521" y="1068"/>
                      <a:pt x="2542" y="1053"/>
                      <a:pt x="2560" y="1053"/>
                    </a:cubicBezTo>
                    <a:cubicBezTo>
                      <a:pt x="2581" y="1053"/>
                      <a:pt x="2598" y="1075"/>
                      <a:pt x="2615" y="1126"/>
                    </a:cubicBezTo>
                    <a:cubicBezTo>
                      <a:pt x="2767" y="1278"/>
                      <a:pt x="2949" y="1338"/>
                      <a:pt x="3162" y="1430"/>
                    </a:cubicBezTo>
                    <a:cubicBezTo>
                      <a:pt x="3314" y="1460"/>
                      <a:pt x="3405" y="1551"/>
                      <a:pt x="3557" y="1582"/>
                    </a:cubicBezTo>
                    <a:cubicBezTo>
                      <a:pt x="3709" y="1642"/>
                      <a:pt x="3861" y="1734"/>
                      <a:pt x="4074" y="1764"/>
                    </a:cubicBezTo>
                    <a:cubicBezTo>
                      <a:pt x="4165" y="1794"/>
                      <a:pt x="4287" y="1855"/>
                      <a:pt x="4408" y="1916"/>
                    </a:cubicBezTo>
                    <a:cubicBezTo>
                      <a:pt x="4591" y="2038"/>
                      <a:pt x="4773" y="2068"/>
                      <a:pt x="4925" y="2159"/>
                    </a:cubicBezTo>
                    <a:cubicBezTo>
                      <a:pt x="5198" y="2250"/>
                      <a:pt x="5502" y="2311"/>
                      <a:pt x="5806" y="2372"/>
                    </a:cubicBezTo>
                    <a:lnTo>
                      <a:pt x="5928" y="2372"/>
                    </a:lnTo>
                    <a:cubicBezTo>
                      <a:pt x="5746" y="2098"/>
                      <a:pt x="5533" y="1886"/>
                      <a:pt x="5320" y="1642"/>
                    </a:cubicBezTo>
                    <a:cubicBezTo>
                      <a:pt x="5168" y="1490"/>
                      <a:pt x="5046" y="1338"/>
                      <a:pt x="4925" y="1186"/>
                    </a:cubicBezTo>
                    <a:cubicBezTo>
                      <a:pt x="4773" y="974"/>
                      <a:pt x="4894" y="731"/>
                      <a:pt x="5138" y="700"/>
                    </a:cubicBezTo>
                    <a:cubicBezTo>
                      <a:pt x="5198" y="700"/>
                      <a:pt x="5290" y="700"/>
                      <a:pt x="5320" y="731"/>
                    </a:cubicBezTo>
                    <a:cubicBezTo>
                      <a:pt x="5350" y="822"/>
                      <a:pt x="5381" y="882"/>
                      <a:pt x="5320" y="974"/>
                    </a:cubicBezTo>
                    <a:cubicBezTo>
                      <a:pt x="5229" y="1034"/>
                      <a:pt x="5290" y="1034"/>
                      <a:pt x="5320" y="1126"/>
                    </a:cubicBezTo>
                    <a:cubicBezTo>
                      <a:pt x="5472" y="1338"/>
                      <a:pt x="5624" y="1490"/>
                      <a:pt x="5806" y="1703"/>
                    </a:cubicBezTo>
                    <a:cubicBezTo>
                      <a:pt x="5989" y="1916"/>
                      <a:pt x="6201" y="2159"/>
                      <a:pt x="6293" y="2402"/>
                    </a:cubicBezTo>
                    <a:cubicBezTo>
                      <a:pt x="6353" y="2493"/>
                      <a:pt x="6414" y="2554"/>
                      <a:pt x="6536" y="2554"/>
                    </a:cubicBezTo>
                    <a:cubicBezTo>
                      <a:pt x="6749" y="2554"/>
                      <a:pt x="6992" y="2645"/>
                      <a:pt x="7174" y="2676"/>
                    </a:cubicBezTo>
                    <a:cubicBezTo>
                      <a:pt x="7265" y="2706"/>
                      <a:pt x="7357" y="2706"/>
                      <a:pt x="7478" y="2706"/>
                    </a:cubicBezTo>
                    <a:cubicBezTo>
                      <a:pt x="7660" y="2706"/>
                      <a:pt x="7812" y="2797"/>
                      <a:pt x="8025" y="2797"/>
                    </a:cubicBezTo>
                    <a:cubicBezTo>
                      <a:pt x="8268" y="2828"/>
                      <a:pt x="8542" y="2919"/>
                      <a:pt x="8816" y="2919"/>
                    </a:cubicBezTo>
                    <a:lnTo>
                      <a:pt x="9150" y="2919"/>
                    </a:lnTo>
                    <a:cubicBezTo>
                      <a:pt x="9150" y="2828"/>
                      <a:pt x="9119" y="2797"/>
                      <a:pt x="9119" y="2706"/>
                    </a:cubicBezTo>
                    <a:cubicBezTo>
                      <a:pt x="8998" y="2463"/>
                      <a:pt x="8876" y="2220"/>
                      <a:pt x="8694" y="2007"/>
                    </a:cubicBezTo>
                    <a:cubicBezTo>
                      <a:pt x="8572" y="1855"/>
                      <a:pt x="8481" y="1703"/>
                      <a:pt x="8329" y="1551"/>
                    </a:cubicBezTo>
                    <a:cubicBezTo>
                      <a:pt x="8116" y="1399"/>
                      <a:pt x="7964" y="1186"/>
                      <a:pt x="7812" y="1034"/>
                    </a:cubicBezTo>
                    <a:cubicBezTo>
                      <a:pt x="7752" y="974"/>
                      <a:pt x="7660" y="882"/>
                      <a:pt x="7600" y="852"/>
                    </a:cubicBezTo>
                    <a:cubicBezTo>
                      <a:pt x="7448" y="791"/>
                      <a:pt x="7417" y="639"/>
                      <a:pt x="7296" y="548"/>
                    </a:cubicBezTo>
                    <a:cubicBezTo>
                      <a:pt x="7174" y="487"/>
                      <a:pt x="7265" y="396"/>
                      <a:pt x="7296" y="335"/>
                    </a:cubicBezTo>
                    <a:cubicBezTo>
                      <a:pt x="7329" y="302"/>
                      <a:pt x="7381" y="278"/>
                      <a:pt x="7436" y="278"/>
                    </a:cubicBezTo>
                    <a:close/>
                    <a:moveTo>
                      <a:pt x="2736" y="0"/>
                    </a:moveTo>
                    <a:cubicBezTo>
                      <a:pt x="1288" y="0"/>
                      <a:pt x="105" y="130"/>
                      <a:pt x="31" y="548"/>
                    </a:cubicBezTo>
                    <a:cubicBezTo>
                      <a:pt x="1" y="882"/>
                      <a:pt x="92" y="1156"/>
                      <a:pt x="244" y="1430"/>
                    </a:cubicBezTo>
                    <a:cubicBezTo>
                      <a:pt x="2111" y="5163"/>
                      <a:pt x="6602" y="6802"/>
                      <a:pt x="10952" y="6802"/>
                    </a:cubicBezTo>
                    <a:cubicBezTo>
                      <a:pt x="13189" y="6802"/>
                      <a:pt x="15388" y="6369"/>
                      <a:pt x="17174" y="5563"/>
                    </a:cubicBezTo>
                    <a:cubicBezTo>
                      <a:pt x="17296" y="5533"/>
                      <a:pt x="17387" y="5442"/>
                      <a:pt x="17478" y="5411"/>
                    </a:cubicBezTo>
                    <a:cubicBezTo>
                      <a:pt x="17512" y="5395"/>
                      <a:pt x="17554" y="5369"/>
                      <a:pt x="17595" y="5369"/>
                    </a:cubicBezTo>
                    <a:cubicBezTo>
                      <a:pt x="17630" y="5369"/>
                      <a:pt x="17664" y="5387"/>
                      <a:pt x="17691" y="5442"/>
                    </a:cubicBezTo>
                    <a:cubicBezTo>
                      <a:pt x="17782" y="5077"/>
                      <a:pt x="17904" y="4682"/>
                      <a:pt x="18056" y="4317"/>
                    </a:cubicBezTo>
                    <a:cubicBezTo>
                      <a:pt x="18086" y="4165"/>
                      <a:pt x="18117" y="4013"/>
                      <a:pt x="18147" y="3892"/>
                    </a:cubicBezTo>
                    <a:lnTo>
                      <a:pt x="18147" y="3892"/>
                    </a:lnTo>
                    <a:cubicBezTo>
                      <a:pt x="17965" y="4013"/>
                      <a:pt x="17782" y="4044"/>
                      <a:pt x="17600" y="4196"/>
                    </a:cubicBezTo>
                    <a:cubicBezTo>
                      <a:pt x="17575" y="4208"/>
                      <a:pt x="17550" y="4216"/>
                      <a:pt x="17527" y="4216"/>
                    </a:cubicBezTo>
                    <a:cubicBezTo>
                      <a:pt x="17494" y="4216"/>
                      <a:pt x="17466" y="4201"/>
                      <a:pt x="17448" y="4165"/>
                    </a:cubicBezTo>
                    <a:cubicBezTo>
                      <a:pt x="17326" y="4044"/>
                      <a:pt x="17205" y="3892"/>
                      <a:pt x="17083" y="3740"/>
                    </a:cubicBezTo>
                    <a:cubicBezTo>
                      <a:pt x="16901" y="3527"/>
                      <a:pt x="16688" y="3284"/>
                      <a:pt x="16445" y="3101"/>
                    </a:cubicBezTo>
                    <a:cubicBezTo>
                      <a:pt x="14196" y="1034"/>
                      <a:pt x="11034" y="548"/>
                      <a:pt x="8147" y="335"/>
                    </a:cubicBezTo>
                    <a:cubicBezTo>
                      <a:pt x="7568" y="281"/>
                      <a:pt x="4866" y="0"/>
                      <a:pt x="27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22"/>
              <p:cNvSpPr/>
              <p:nvPr/>
            </p:nvSpPr>
            <p:spPr>
              <a:xfrm>
                <a:off x="2987725" y="6726900"/>
                <a:ext cx="398225" cy="279400"/>
              </a:xfrm>
              <a:custGeom>
                <a:rect b="b" l="l" r="r" t="t"/>
                <a:pathLst>
                  <a:path extrusionOk="0" h="11176" w="15929">
                    <a:moveTo>
                      <a:pt x="2544" y="2475"/>
                    </a:moveTo>
                    <a:cubicBezTo>
                      <a:pt x="2584" y="2475"/>
                      <a:pt x="2618" y="2496"/>
                      <a:pt x="2676" y="2554"/>
                    </a:cubicBezTo>
                    <a:cubicBezTo>
                      <a:pt x="2736" y="2614"/>
                      <a:pt x="2858" y="2706"/>
                      <a:pt x="2919" y="2797"/>
                    </a:cubicBezTo>
                    <a:cubicBezTo>
                      <a:pt x="3223" y="3070"/>
                      <a:pt x="3587" y="3314"/>
                      <a:pt x="3922" y="3557"/>
                    </a:cubicBezTo>
                    <a:cubicBezTo>
                      <a:pt x="4135" y="3769"/>
                      <a:pt x="4408" y="3952"/>
                      <a:pt x="4682" y="4104"/>
                    </a:cubicBezTo>
                    <a:cubicBezTo>
                      <a:pt x="5016" y="4286"/>
                      <a:pt x="5350" y="4529"/>
                      <a:pt x="5715" y="4742"/>
                    </a:cubicBezTo>
                    <a:cubicBezTo>
                      <a:pt x="5867" y="4833"/>
                      <a:pt x="6019" y="4894"/>
                      <a:pt x="6110" y="5046"/>
                    </a:cubicBezTo>
                    <a:cubicBezTo>
                      <a:pt x="6171" y="5076"/>
                      <a:pt x="6232" y="5137"/>
                      <a:pt x="6323" y="5137"/>
                    </a:cubicBezTo>
                    <a:cubicBezTo>
                      <a:pt x="6323" y="5137"/>
                      <a:pt x="6353" y="5137"/>
                      <a:pt x="6353" y="5076"/>
                    </a:cubicBezTo>
                    <a:cubicBezTo>
                      <a:pt x="6323" y="4864"/>
                      <a:pt x="6171" y="4681"/>
                      <a:pt x="6049" y="4469"/>
                    </a:cubicBezTo>
                    <a:cubicBezTo>
                      <a:pt x="5928" y="4256"/>
                      <a:pt x="5806" y="4013"/>
                      <a:pt x="5746" y="3769"/>
                    </a:cubicBezTo>
                    <a:cubicBezTo>
                      <a:pt x="5715" y="3678"/>
                      <a:pt x="5746" y="3617"/>
                      <a:pt x="5806" y="3557"/>
                    </a:cubicBezTo>
                    <a:cubicBezTo>
                      <a:pt x="5858" y="3531"/>
                      <a:pt x="5909" y="3522"/>
                      <a:pt x="5956" y="3522"/>
                    </a:cubicBezTo>
                    <a:cubicBezTo>
                      <a:pt x="6020" y="3522"/>
                      <a:pt x="6075" y="3539"/>
                      <a:pt x="6110" y="3557"/>
                    </a:cubicBezTo>
                    <a:cubicBezTo>
                      <a:pt x="6201" y="3617"/>
                      <a:pt x="6232" y="3678"/>
                      <a:pt x="6171" y="3769"/>
                    </a:cubicBezTo>
                    <a:cubicBezTo>
                      <a:pt x="6110" y="3800"/>
                      <a:pt x="6171" y="3800"/>
                      <a:pt x="6171" y="3830"/>
                    </a:cubicBezTo>
                    <a:cubicBezTo>
                      <a:pt x="6323" y="4104"/>
                      <a:pt x="6445" y="4377"/>
                      <a:pt x="6566" y="4621"/>
                    </a:cubicBezTo>
                    <a:cubicBezTo>
                      <a:pt x="6688" y="4833"/>
                      <a:pt x="6749" y="5046"/>
                      <a:pt x="6749" y="5289"/>
                    </a:cubicBezTo>
                    <a:cubicBezTo>
                      <a:pt x="6749" y="5441"/>
                      <a:pt x="6840" y="5532"/>
                      <a:pt x="6961" y="5593"/>
                    </a:cubicBezTo>
                    <a:cubicBezTo>
                      <a:pt x="7174" y="5654"/>
                      <a:pt x="7326" y="5806"/>
                      <a:pt x="7569" y="5897"/>
                    </a:cubicBezTo>
                    <a:cubicBezTo>
                      <a:pt x="7782" y="5988"/>
                      <a:pt x="8025" y="6080"/>
                      <a:pt x="8208" y="6201"/>
                    </a:cubicBezTo>
                    <a:cubicBezTo>
                      <a:pt x="8481" y="6353"/>
                      <a:pt x="8724" y="6444"/>
                      <a:pt x="8998" y="6596"/>
                    </a:cubicBezTo>
                    <a:cubicBezTo>
                      <a:pt x="9150" y="6687"/>
                      <a:pt x="9332" y="6748"/>
                      <a:pt x="9484" y="6839"/>
                    </a:cubicBezTo>
                    <a:cubicBezTo>
                      <a:pt x="9484" y="6839"/>
                      <a:pt x="9545" y="6870"/>
                      <a:pt x="9575" y="6870"/>
                    </a:cubicBezTo>
                    <a:cubicBezTo>
                      <a:pt x="9656" y="6870"/>
                      <a:pt x="9724" y="6897"/>
                      <a:pt x="9787" y="6897"/>
                    </a:cubicBezTo>
                    <a:cubicBezTo>
                      <a:pt x="9819" y="6897"/>
                      <a:pt x="9849" y="6890"/>
                      <a:pt x="9879" y="6870"/>
                    </a:cubicBezTo>
                    <a:cubicBezTo>
                      <a:pt x="9940" y="6748"/>
                      <a:pt x="9849" y="6657"/>
                      <a:pt x="9788" y="6566"/>
                    </a:cubicBezTo>
                    <a:cubicBezTo>
                      <a:pt x="9606" y="6262"/>
                      <a:pt x="9454" y="5958"/>
                      <a:pt x="9271" y="5654"/>
                    </a:cubicBezTo>
                    <a:cubicBezTo>
                      <a:pt x="9119" y="5380"/>
                      <a:pt x="8937" y="5168"/>
                      <a:pt x="8785" y="4894"/>
                    </a:cubicBezTo>
                    <a:cubicBezTo>
                      <a:pt x="8724" y="4864"/>
                      <a:pt x="8694" y="4864"/>
                      <a:pt x="8663" y="4864"/>
                    </a:cubicBezTo>
                    <a:cubicBezTo>
                      <a:pt x="8512" y="4864"/>
                      <a:pt x="8542" y="4742"/>
                      <a:pt x="8542" y="4651"/>
                    </a:cubicBezTo>
                    <a:cubicBezTo>
                      <a:pt x="8542" y="4590"/>
                      <a:pt x="8572" y="4499"/>
                      <a:pt x="8694" y="4499"/>
                    </a:cubicBezTo>
                    <a:cubicBezTo>
                      <a:pt x="8846" y="4499"/>
                      <a:pt x="8967" y="4590"/>
                      <a:pt x="9028" y="4651"/>
                    </a:cubicBezTo>
                    <a:cubicBezTo>
                      <a:pt x="9150" y="4833"/>
                      <a:pt x="9271" y="4955"/>
                      <a:pt x="9332" y="5137"/>
                    </a:cubicBezTo>
                    <a:cubicBezTo>
                      <a:pt x="9393" y="5228"/>
                      <a:pt x="9454" y="5320"/>
                      <a:pt x="9545" y="5380"/>
                    </a:cubicBezTo>
                    <a:cubicBezTo>
                      <a:pt x="9758" y="5776"/>
                      <a:pt x="10001" y="6171"/>
                      <a:pt x="10214" y="6566"/>
                    </a:cubicBezTo>
                    <a:cubicBezTo>
                      <a:pt x="10305" y="6718"/>
                      <a:pt x="10305" y="6870"/>
                      <a:pt x="10214" y="7022"/>
                    </a:cubicBezTo>
                    <a:cubicBezTo>
                      <a:pt x="10183" y="7052"/>
                      <a:pt x="10183" y="7113"/>
                      <a:pt x="10214" y="7113"/>
                    </a:cubicBezTo>
                    <a:lnTo>
                      <a:pt x="11004" y="7447"/>
                    </a:lnTo>
                    <a:cubicBezTo>
                      <a:pt x="11247" y="7569"/>
                      <a:pt x="11460" y="7630"/>
                      <a:pt x="11703" y="7751"/>
                    </a:cubicBezTo>
                    <a:cubicBezTo>
                      <a:pt x="11977" y="7873"/>
                      <a:pt x="12189" y="7934"/>
                      <a:pt x="12463" y="8055"/>
                    </a:cubicBezTo>
                    <a:cubicBezTo>
                      <a:pt x="12585" y="8086"/>
                      <a:pt x="12645" y="8177"/>
                      <a:pt x="12767" y="8207"/>
                    </a:cubicBezTo>
                    <a:cubicBezTo>
                      <a:pt x="12888" y="8238"/>
                      <a:pt x="12919" y="8329"/>
                      <a:pt x="12949" y="8420"/>
                    </a:cubicBezTo>
                    <a:cubicBezTo>
                      <a:pt x="12797" y="8420"/>
                      <a:pt x="12706" y="8481"/>
                      <a:pt x="12615" y="8511"/>
                    </a:cubicBezTo>
                    <a:cubicBezTo>
                      <a:pt x="12550" y="8548"/>
                      <a:pt x="12499" y="8566"/>
                      <a:pt x="12458" y="8566"/>
                    </a:cubicBezTo>
                    <a:cubicBezTo>
                      <a:pt x="12365" y="8566"/>
                      <a:pt x="12323" y="8477"/>
                      <a:pt x="12281" y="8329"/>
                    </a:cubicBezTo>
                    <a:cubicBezTo>
                      <a:pt x="12281" y="8268"/>
                      <a:pt x="12250" y="8238"/>
                      <a:pt x="12189" y="8238"/>
                    </a:cubicBezTo>
                    <a:cubicBezTo>
                      <a:pt x="11946" y="8177"/>
                      <a:pt x="11673" y="8055"/>
                      <a:pt x="11399" y="7903"/>
                    </a:cubicBezTo>
                    <a:cubicBezTo>
                      <a:pt x="11217" y="7782"/>
                      <a:pt x="10974" y="7751"/>
                      <a:pt x="10791" y="7630"/>
                    </a:cubicBezTo>
                    <a:cubicBezTo>
                      <a:pt x="10457" y="7447"/>
                      <a:pt x="10122" y="7356"/>
                      <a:pt x="9758" y="7174"/>
                    </a:cubicBezTo>
                    <a:cubicBezTo>
                      <a:pt x="9743" y="7159"/>
                      <a:pt x="9720" y="7151"/>
                      <a:pt x="9689" y="7151"/>
                    </a:cubicBezTo>
                    <a:cubicBezTo>
                      <a:pt x="9659" y="7151"/>
                      <a:pt x="9621" y="7159"/>
                      <a:pt x="9575" y="7174"/>
                    </a:cubicBezTo>
                    <a:cubicBezTo>
                      <a:pt x="9302" y="7295"/>
                      <a:pt x="9059" y="7326"/>
                      <a:pt x="8785" y="7387"/>
                    </a:cubicBezTo>
                    <a:cubicBezTo>
                      <a:pt x="8238" y="7539"/>
                      <a:pt x="7691" y="7539"/>
                      <a:pt x="7144" y="7539"/>
                    </a:cubicBezTo>
                    <a:cubicBezTo>
                      <a:pt x="7083" y="7539"/>
                      <a:pt x="7022" y="7539"/>
                      <a:pt x="6961" y="7508"/>
                    </a:cubicBezTo>
                    <a:cubicBezTo>
                      <a:pt x="6870" y="7508"/>
                      <a:pt x="6870" y="7447"/>
                      <a:pt x="6870" y="7417"/>
                    </a:cubicBezTo>
                    <a:cubicBezTo>
                      <a:pt x="6870" y="7326"/>
                      <a:pt x="6931" y="7326"/>
                      <a:pt x="6992" y="7326"/>
                    </a:cubicBezTo>
                    <a:lnTo>
                      <a:pt x="7235" y="7326"/>
                    </a:lnTo>
                    <a:cubicBezTo>
                      <a:pt x="7296" y="7331"/>
                      <a:pt x="7358" y="7334"/>
                      <a:pt x="7419" y="7334"/>
                    </a:cubicBezTo>
                    <a:cubicBezTo>
                      <a:pt x="7691" y="7334"/>
                      <a:pt x="7959" y="7284"/>
                      <a:pt x="8208" y="7235"/>
                    </a:cubicBezTo>
                    <a:cubicBezTo>
                      <a:pt x="8481" y="7204"/>
                      <a:pt x="8785" y="7174"/>
                      <a:pt x="9059" y="7083"/>
                    </a:cubicBezTo>
                    <a:cubicBezTo>
                      <a:pt x="9102" y="7061"/>
                      <a:pt x="9129" y="7040"/>
                      <a:pt x="9185" y="7040"/>
                    </a:cubicBezTo>
                    <a:cubicBezTo>
                      <a:pt x="9208" y="7040"/>
                      <a:pt x="9236" y="7043"/>
                      <a:pt x="9271" y="7052"/>
                    </a:cubicBezTo>
                    <a:cubicBezTo>
                      <a:pt x="9150" y="6931"/>
                      <a:pt x="9059" y="6870"/>
                      <a:pt x="8967" y="6839"/>
                    </a:cubicBezTo>
                    <a:cubicBezTo>
                      <a:pt x="8663" y="6718"/>
                      <a:pt x="8390" y="6535"/>
                      <a:pt x="8086" y="6414"/>
                    </a:cubicBezTo>
                    <a:cubicBezTo>
                      <a:pt x="7934" y="6383"/>
                      <a:pt x="7843" y="6262"/>
                      <a:pt x="7691" y="6201"/>
                    </a:cubicBezTo>
                    <a:cubicBezTo>
                      <a:pt x="7417" y="6080"/>
                      <a:pt x="7144" y="5928"/>
                      <a:pt x="6931" y="5776"/>
                    </a:cubicBezTo>
                    <a:cubicBezTo>
                      <a:pt x="6875" y="5733"/>
                      <a:pt x="6818" y="5711"/>
                      <a:pt x="6768" y="5711"/>
                    </a:cubicBezTo>
                    <a:cubicBezTo>
                      <a:pt x="6710" y="5711"/>
                      <a:pt x="6660" y="5741"/>
                      <a:pt x="6627" y="5806"/>
                    </a:cubicBezTo>
                    <a:cubicBezTo>
                      <a:pt x="6566" y="5897"/>
                      <a:pt x="6475" y="5897"/>
                      <a:pt x="6414" y="5897"/>
                    </a:cubicBezTo>
                    <a:cubicBezTo>
                      <a:pt x="6070" y="5897"/>
                      <a:pt x="5712" y="5911"/>
                      <a:pt x="5358" y="5911"/>
                    </a:cubicBezTo>
                    <a:cubicBezTo>
                      <a:pt x="5181" y="5911"/>
                      <a:pt x="5006" y="5907"/>
                      <a:pt x="4834" y="5897"/>
                    </a:cubicBezTo>
                    <a:cubicBezTo>
                      <a:pt x="4712" y="5897"/>
                      <a:pt x="4682" y="5836"/>
                      <a:pt x="4682" y="5745"/>
                    </a:cubicBezTo>
                    <a:cubicBezTo>
                      <a:pt x="4682" y="5624"/>
                      <a:pt x="4742" y="5624"/>
                      <a:pt x="4864" y="5624"/>
                    </a:cubicBezTo>
                    <a:lnTo>
                      <a:pt x="5715" y="5624"/>
                    </a:lnTo>
                    <a:cubicBezTo>
                      <a:pt x="5928" y="5624"/>
                      <a:pt x="6171" y="5593"/>
                      <a:pt x="6353" y="5532"/>
                    </a:cubicBezTo>
                    <a:cubicBezTo>
                      <a:pt x="6384" y="5532"/>
                      <a:pt x="6384" y="5532"/>
                      <a:pt x="6384" y="5502"/>
                    </a:cubicBezTo>
                    <a:cubicBezTo>
                      <a:pt x="6384" y="5472"/>
                      <a:pt x="6353" y="5472"/>
                      <a:pt x="6353" y="5472"/>
                    </a:cubicBezTo>
                    <a:cubicBezTo>
                      <a:pt x="6201" y="5380"/>
                      <a:pt x="6080" y="5320"/>
                      <a:pt x="5928" y="5198"/>
                    </a:cubicBezTo>
                    <a:cubicBezTo>
                      <a:pt x="5746" y="5046"/>
                      <a:pt x="5563" y="4925"/>
                      <a:pt x="5320" y="4833"/>
                    </a:cubicBezTo>
                    <a:lnTo>
                      <a:pt x="4651" y="4377"/>
                    </a:lnTo>
                    <a:lnTo>
                      <a:pt x="3618" y="3678"/>
                    </a:lnTo>
                    <a:lnTo>
                      <a:pt x="3040" y="3222"/>
                    </a:lnTo>
                    <a:cubicBezTo>
                      <a:pt x="2919" y="3162"/>
                      <a:pt x="2828" y="3070"/>
                      <a:pt x="2706" y="2949"/>
                    </a:cubicBezTo>
                    <a:cubicBezTo>
                      <a:pt x="2584" y="2888"/>
                      <a:pt x="2524" y="2766"/>
                      <a:pt x="2432" y="2645"/>
                    </a:cubicBezTo>
                    <a:cubicBezTo>
                      <a:pt x="2402" y="2614"/>
                      <a:pt x="2402" y="2554"/>
                      <a:pt x="2463" y="2493"/>
                    </a:cubicBezTo>
                    <a:cubicBezTo>
                      <a:pt x="2496" y="2482"/>
                      <a:pt x="2521" y="2475"/>
                      <a:pt x="2544" y="2475"/>
                    </a:cubicBezTo>
                    <a:close/>
                    <a:moveTo>
                      <a:pt x="244" y="0"/>
                    </a:moveTo>
                    <a:cubicBezTo>
                      <a:pt x="1" y="213"/>
                      <a:pt x="1" y="487"/>
                      <a:pt x="122" y="760"/>
                    </a:cubicBezTo>
                    <a:cubicBezTo>
                      <a:pt x="244" y="1034"/>
                      <a:pt x="335" y="1338"/>
                      <a:pt x="487" y="1581"/>
                    </a:cubicBezTo>
                    <a:cubicBezTo>
                      <a:pt x="578" y="1703"/>
                      <a:pt x="639" y="1824"/>
                      <a:pt x="700" y="1946"/>
                    </a:cubicBezTo>
                    <a:cubicBezTo>
                      <a:pt x="3071" y="6535"/>
                      <a:pt x="8390" y="10791"/>
                      <a:pt x="13709" y="11064"/>
                    </a:cubicBezTo>
                    <a:cubicBezTo>
                      <a:pt x="14106" y="11111"/>
                      <a:pt x="14431" y="11176"/>
                      <a:pt x="14753" y="11176"/>
                    </a:cubicBezTo>
                    <a:cubicBezTo>
                      <a:pt x="14850" y="11176"/>
                      <a:pt x="14948" y="11170"/>
                      <a:pt x="15047" y="11156"/>
                    </a:cubicBezTo>
                    <a:lnTo>
                      <a:pt x="15533" y="11156"/>
                    </a:lnTo>
                    <a:cubicBezTo>
                      <a:pt x="15776" y="10821"/>
                      <a:pt x="15898" y="10396"/>
                      <a:pt x="15928" y="10001"/>
                    </a:cubicBezTo>
                    <a:lnTo>
                      <a:pt x="15533" y="10001"/>
                    </a:lnTo>
                    <a:cubicBezTo>
                      <a:pt x="15472" y="10001"/>
                      <a:pt x="15381" y="9940"/>
                      <a:pt x="15351" y="9879"/>
                    </a:cubicBezTo>
                    <a:cubicBezTo>
                      <a:pt x="15290" y="9727"/>
                      <a:pt x="15168" y="9605"/>
                      <a:pt x="15077" y="9453"/>
                    </a:cubicBezTo>
                    <a:cubicBezTo>
                      <a:pt x="15016" y="9301"/>
                      <a:pt x="14895" y="9180"/>
                      <a:pt x="14773" y="9028"/>
                    </a:cubicBezTo>
                    <a:cubicBezTo>
                      <a:pt x="11430" y="4529"/>
                      <a:pt x="5624" y="1216"/>
                      <a:pt x="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22"/>
              <p:cNvSpPr/>
              <p:nvPr/>
            </p:nvSpPr>
            <p:spPr>
              <a:xfrm>
                <a:off x="3062950" y="6406000"/>
                <a:ext cx="198375" cy="367875"/>
              </a:xfrm>
              <a:custGeom>
                <a:rect b="b" l="l" r="r" t="t"/>
                <a:pathLst>
                  <a:path extrusionOk="0" h="14715" w="7935">
                    <a:moveTo>
                      <a:pt x="1641" y="3725"/>
                    </a:moveTo>
                    <a:cubicBezTo>
                      <a:pt x="1757" y="3725"/>
                      <a:pt x="1863" y="3787"/>
                      <a:pt x="1885" y="3900"/>
                    </a:cubicBezTo>
                    <a:cubicBezTo>
                      <a:pt x="1977" y="4174"/>
                      <a:pt x="2037" y="4447"/>
                      <a:pt x="2098" y="4690"/>
                    </a:cubicBezTo>
                    <a:cubicBezTo>
                      <a:pt x="2159" y="4964"/>
                      <a:pt x="2250" y="5268"/>
                      <a:pt x="2311" y="5572"/>
                    </a:cubicBezTo>
                    <a:cubicBezTo>
                      <a:pt x="2402" y="5845"/>
                      <a:pt x="2433" y="6119"/>
                      <a:pt x="2493" y="6362"/>
                    </a:cubicBezTo>
                    <a:cubicBezTo>
                      <a:pt x="2585" y="6605"/>
                      <a:pt x="2706" y="6818"/>
                      <a:pt x="2706" y="7092"/>
                    </a:cubicBezTo>
                    <a:cubicBezTo>
                      <a:pt x="2706" y="7244"/>
                      <a:pt x="2797" y="7365"/>
                      <a:pt x="2797" y="7517"/>
                    </a:cubicBezTo>
                    <a:cubicBezTo>
                      <a:pt x="2919" y="7426"/>
                      <a:pt x="2949" y="7335"/>
                      <a:pt x="3010" y="7213"/>
                    </a:cubicBezTo>
                    <a:cubicBezTo>
                      <a:pt x="3101" y="6940"/>
                      <a:pt x="3162" y="6666"/>
                      <a:pt x="3253" y="6423"/>
                    </a:cubicBezTo>
                    <a:cubicBezTo>
                      <a:pt x="3314" y="6210"/>
                      <a:pt x="3344" y="5997"/>
                      <a:pt x="3405" y="5815"/>
                    </a:cubicBezTo>
                    <a:cubicBezTo>
                      <a:pt x="3496" y="5572"/>
                      <a:pt x="3496" y="5359"/>
                      <a:pt x="3618" y="5146"/>
                    </a:cubicBezTo>
                    <a:cubicBezTo>
                      <a:pt x="3679" y="5055"/>
                      <a:pt x="3709" y="4934"/>
                      <a:pt x="3709" y="4782"/>
                    </a:cubicBezTo>
                    <a:cubicBezTo>
                      <a:pt x="3770" y="4660"/>
                      <a:pt x="3831" y="4599"/>
                      <a:pt x="3922" y="4599"/>
                    </a:cubicBezTo>
                    <a:cubicBezTo>
                      <a:pt x="3983" y="4599"/>
                      <a:pt x="4104" y="4599"/>
                      <a:pt x="4135" y="4660"/>
                    </a:cubicBezTo>
                    <a:cubicBezTo>
                      <a:pt x="4226" y="4751"/>
                      <a:pt x="4165" y="4812"/>
                      <a:pt x="4135" y="4903"/>
                    </a:cubicBezTo>
                    <a:cubicBezTo>
                      <a:pt x="3983" y="5116"/>
                      <a:pt x="3922" y="5390"/>
                      <a:pt x="3861" y="5663"/>
                    </a:cubicBezTo>
                    <a:cubicBezTo>
                      <a:pt x="3831" y="5876"/>
                      <a:pt x="3770" y="6058"/>
                      <a:pt x="3679" y="6301"/>
                    </a:cubicBezTo>
                    <a:cubicBezTo>
                      <a:pt x="3618" y="6484"/>
                      <a:pt x="3557" y="6666"/>
                      <a:pt x="3496" y="6879"/>
                    </a:cubicBezTo>
                    <a:cubicBezTo>
                      <a:pt x="3375" y="7213"/>
                      <a:pt x="3253" y="7578"/>
                      <a:pt x="2949" y="7852"/>
                    </a:cubicBezTo>
                    <a:cubicBezTo>
                      <a:pt x="2919" y="7882"/>
                      <a:pt x="2919" y="7882"/>
                      <a:pt x="2919" y="7943"/>
                    </a:cubicBezTo>
                    <a:cubicBezTo>
                      <a:pt x="3071" y="8307"/>
                      <a:pt x="3192" y="8733"/>
                      <a:pt x="3344" y="9098"/>
                    </a:cubicBezTo>
                    <a:cubicBezTo>
                      <a:pt x="3405" y="9311"/>
                      <a:pt x="3496" y="9493"/>
                      <a:pt x="3527" y="9675"/>
                    </a:cubicBezTo>
                    <a:cubicBezTo>
                      <a:pt x="3557" y="9827"/>
                      <a:pt x="3648" y="9979"/>
                      <a:pt x="3709" y="10131"/>
                    </a:cubicBezTo>
                    <a:cubicBezTo>
                      <a:pt x="3800" y="10283"/>
                      <a:pt x="3800" y="10435"/>
                      <a:pt x="3861" y="10587"/>
                    </a:cubicBezTo>
                    <a:lnTo>
                      <a:pt x="3983" y="10922"/>
                    </a:lnTo>
                    <a:cubicBezTo>
                      <a:pt x="4135" y="10922"/>
                      <a:pt x="4135" y="10770"/>
                      <a:pt x="4135" y="10709"/>
                    </a:cubicBezTo>
                    <a:cubicBezTo>
                      <a:pt x="4135" y="10435"/>
                      <a:pt x="4256" y="10222"/>
                      <a:pt x="4287" y="9979"/>
                    </a:cubicBezTo>
                    <a:cubicBezTo>
                      <a:pt x="4317" y="9614"/>
                      <a:pt x="4469" y="9219"/>
                      <a:pt x="4530" y="8855"/>
                    </a:cubicBezTo>
                    <a:cubicBezTo>
                      <a:pt x="4530" y="8642"/>
                      <a:pt x="4591" y="8490"/>
                      <a:pt x="4621" y="8338"/>
                    </a:cubicBezTo>
                    <a:cubicBezTo>
                      <a:pt x="4674" y="8259"/>
                      <a:pt x="4795" y="8180"/>
                      <a:pt x="4885" y="8180"/>
                    </a:cubicBezTo>
                    <a:cubicBezTo>
                      <a:pt x="4899" y="8180"/>
                      <a:pt x="4913" y="8182"/>
                      <a:pt x="4925" y="8186"/>
                    </a:cubicBezTo>
                    <a:cubicBezTo>
                      <a:pt x="5016" y="8247"/>
                      <a:pt x="5047" y="8399"/>
                      <a:pt x="5016" y="8490"/>
                    </a:cubicBezTo>
                    <a:cubicBezTo>
                      <a:pt x="4925" y="8733"/>
                      <a:pt x="4864" y="9007"/>
                      <a:pt x="4864" y="9219"/>
                    </a:cubicBezTo>
                    <a:cubicBezTo>
                      <a:pt x="4864" y="9463"/>
                      <a:pt x="4773" y="9675"/>
                      <a:pt x="4712" y="9918"/>
                    </a:cubicBezTo>
                    <a:cubicBezTo>
                      <a:pt x="4682" y="9979"/>
                      <a:pt x="4712" y="10101"/>
                      <a:pt x="4682" y="10162"/>
                    </a:cubicBezTo>
                    <a:cubicBezTo>
                      <a:pt x="4591" y="10526"/>
                      <a:pt x="4560" y="10861"/>
                      <a:pt x="4378" y="11165"/>
                    </a:cubicBezTo>
                    <a:cubicBezTo>
                      <a:pt x="4317" y="11225"/>
                      <a:pt x="4287" y="11347"/>
                      <a:pt x="4196" y="11469"/>
                    </a:cubicBezTo>
                    <a:lnTo>
                      <a:pt x="4196" y="11499"/>
                    </a:lnTo>
                    <a:cubicBezTo>
                      <a:pt x="4347" y="11742"/>
                      <a:pt x="4347" y="11985"/>
                      <a:pt x="4499" y="12229"/>
                    </a:cubicBezTo>
                    <a:cubicBezTo>
                      <a:pt x="4621" y="12411"/>
                      <a:pt x="4712" y="12654"/>
                      <a:pt x="4773" y="12867"/>
                    </a:cubicBezTo>
                    <a:cubicBezTo>
                      <a:pt x="4803" y="12897"/>
                      <a:pt x="4743" y="12958"/>
                      <a:pt x="4712" y="12988"/>
                    </a:cubicBezTo>
                    <a:cubicBezTo>
                      <a:pt x="4703" y="12997"/>
                      <a:pt x="4692" y="13001"/>
                      <a:pt x="4679" y="13001"/>
                    </a:cubicBezTo>
                    <a:cubicBezTo>
                      <a:pt x="4649" y="13001"/>
                      <a:pt x="4612" y="12980"/>
                      <a:pt x="4591" y="12958"/>
                    </a:cubicBezTo>
                    <a:cubicBezTo>
                      <a:pt x="4347" y="12684"/>
                      <a:pt x="4256" y="12350"/>
                      <a:pt x="4135" y="11985"/>
                    </a:cubicBezTo>
                    <a:cubicBezTo>
                      <a:pt x="4104" y="11894"/>
                      <a:pt x="4013" y="11773"/>
                      <a:pt x="3983" y="11621"/>
                    </a:cubicBezTo>
                    <a:cubicBezTo>
                      <a:pt x="3983" y="11560"/>
                      <a:pt x="3952" y="11552"/>
                      <a:pt x="3918" y="11552"/>
                    </a:cubicBezTo>
                    <a:cubicBezTo>
                      <a:pt x="3907" y="11552"/>
                      <a:pt x="3895" y="11553"/>
                      <a:pt x="3884" y="11553"/>
                    </a:cubicBezTo>
                    <a:cubicBezTo>
                      <a:pt x="3861" y="11553"/>
                      <a:pt x="3841" y="11550"/>
                      <a:pt x="3831" y="11529"/>
                    </a:cubicBezTo>
                    <a:cubicBezTo>
                      <a:pt x="3709" y="11469"/>
                      <a:pt x="3648" y="11347"/>
                      <a:pt x="3527" y="11286"/>
                    </a:cubicBezTo>
                    <a:cubicBezTo>
                      <a:pt x="3284" y="11134"/>
                      <a:pt x="3132" y="10922"/>
                      <a:pt x="2919" y="10770"/>
                    </a:cubicBezTo>
                    <a:cubicBezTo>
                      <a:pt x="2767" y="10678"/>
                      <a:pt x="2615" y="10466"/>
                      <a:pt x="2463" y="10314"/>
                    </a:cubicBezTo>
                    <a:cubicBezTo>
                      <a:pt x="2220" y="10070"/>
                      <a:pt x="1977" y="9858"/>
                      <a:pt x="1703" y="9645"/>
                    </a:cubicBezTo>
                    <a:cubicBezTo>
                      <a:pt x="1612" y="9554"/>
                      <a:pt x="1551" y="9493"/>
                      <a:pt x="1581" y="9371"/>
                    </a:cubicBezTo>
                    <a:cubicBezTo>
                      <a:pt x="1600" y="9298"/>
                      <a:pt x="1629" y="9258"/>
                      <a:pt x="1670" y="9258"/>
                    </a:cubicBezTo>
                    <a:cubicBezTo>
                      <a:pt x="1697" y="9258"/>
                      <a:pt x="1728" y="9275"/>
                      <a:pt x="1764" y="9311"/>
                    </a:cubicBezTo>
                    <a:cubicBezTo>
                      <a:pt x="2068" y="9493"/>
                      <a:pt x="2311" y="9706"/>
                      <a:pt x="2524" y="9979"/>
                    </a:cubicBezTo>
                    <a:cubicBezTo>
                      <a:pt x="2615" y="10010"/>
                      <a:pt x="2676" y="10070"/>
                      <a:pt x="2767" y="10131"/>
                    </a:cubicBezTo>
                    <a:cubicBezTo>
                      <a:pt x="3071" y="10435"/>
                      <a:pt x="3375" y="10709"/>
                      <a:pt x="3679" y="10982"/>
                    </a:cubicBezTo>
                    <a:cubicBezTo>
                      <a:pt x="3700" y="11004"/>
                      <a:pt x="3722" y="11025"/>
                      <a:pt x="3754" y="11025"/>
                    </a:cubicBezTo>
                    <a:cubicBezTo>
                      <a:pt x="3767" y="11025"/>
                      <a:pt x="3783" y="11022"/>
                      <a:pt x="3800" y="11013"/>
                    </a:cubicBezTo>
                    <a:cubicBezTo>
                      <a:pt x="3831" y="10982"/>
                      <a:pt x="3740" y="10982"/>
                      <a:pt x="3740" y="10922"/>
                    </a:cubicBezTo>
                    <a:cubicBezTo>
                      <a:pt x="3679" y="10618"/>
                      <a:pt x="3557" y="10405"/>
                      <a:pt x="3496" y="10101"/>
                    </a:cubicBezTo>
                    <a:cubicBezTo>
                      <a:pt x="3496" y="10010"/>
                      <a:pt x="3405" y="9918"/>
                      <a:pt x="3375" y="9827"/>
                    </a:cubicBezTo>
                    <a:cubicBezTo>
                      <a:pt x="3284" y="9675"/>
                      <a:pt x="3284" y="9493"/>
                      <a:pt x="3223" y="9341"/>
                    </a:cubicBezTo>
                    <a:cubicBezTo>
                      <a:pt x="3071" y="9007"/>
                      <a:pt x="2949" y="8642"/>
                      <a:pt x="2828" y="8307"/>
                    </a:cubicBezTo>
                    <a:cubicBezTo>
                      <a:pt x="2797" y="8186"/>
                      <a:pt x="2767" y="8125"/>
                      <a:pt x="2767" y="8034"/>
                    </a:cubicBezTo>
                    <a:cubicBezTo>
                      <a:pt x="2767" y="8004"/>
                      <a:pt x="2767" y="7973"/>
                      <a:pt x="2737" y="7973"/>
                    </a:cubicBezTo>
                    <a:cubicBezTo>
                      <a:pt x="2402" y="7852"/>
                      <a:pt x="2129" y="7578"/>
                      <a:pt x="1855" y="7365"/>
                    </a:cubicBezTo>
                    <a:cubicBezTo>
                      <a:pt x="1460" y="7031"/>
                      <a:pt x="1095" y="6727"/>
                      <a:pt x="670" y="6423"/>
                    </a:cubicBezTo>
                    <a:cubicBezTo>
                      <a:pt x="639" y="6423"/>
                      <a:pt x="609" y="6362"/>
                      <a:pt x="578" y="6332"/>
                    </a:cubicBezTo>
                    <a:cubicBezTo>
                      <a:pt x="487" y="6271"/>
                      <a:pt x="457" y="6180"/>
                      <a:pt x="518" y="6119"/>
                    </a:cubicBezTo>
                    <a:cubicBezTo>
                      <a:pt x="548" y="6089"/>
                      <a:pt x="586" y="6073"/>
                      <a:pt x="628" y="6073"/>
                    </a:cubicBezTo>
                    <a:cubicBezTo>
                      <a:pt x="670" y="6073"/>
                      <a:pt x="715" y="6089"/>
                      <a:pt x="761" y="6119"/>
                    </a:cubicBezTo>
                    <a:cubicBezTo>
                      <a:pt x="1095" y="6362"/>
                      <a:pt x="1460" y="6636"/>
                      <a:pt x="1825" y="6909"/>
                    </a:cubicBezTo>
                    <a:cubicBezTo>
                      <a:pt x="2037" y="7092"/>
                      <a:pt x="2250" y="7335"/>
                      <a:pt x="2554" y="7426"/>
                    </a:cubicBezTo>
                    <a:cubicBezTo>
                      <a:pt x="2554" y="7244"/>
                      <a:pt x="2493" y="7092"/>
                      <a:pt x="2341" y="6970"/>
                    </a:cubicBezTo>
                    <a:cubicBezTo>
                      <a:pt x="2311" y="6909"/>
                      <a:pt x="2311" y="6818"/>
                      <a:pt x="2311" y="6757"/>
                    </a:cubicBezTo>
                    <a:cubicBezTo>
                      <a:pt x="2281" y="6453"/>
                      <a:pt x="2129" y="6180"/>
                      <a:pt x="2098" y="5876"/>
                    </a:cubicBezTo>
                    <a:cubicBezTo>
                      <a:pt x="2037" y="5602"/>
                      <a:pt x="1946" y="5298"/>
                      <a:pt x="1885" y="5055"/>
                    </a:cubicBezTo>
                    <a:cubicBezTo>
                      <a:pt x="1825" y="4751"/>
                      <a:pt x="1703" y="4447"/>
                      <a:pt x="1673" y="4143"/>
                    </a:cubicBezTo>
                    <a:cubicBezTo>
                      <a:pt x="1642" y="4052"/>
                      <a:pt x="1551" y="4052"/>
                      <a:pt x="1521" y="4022"/>
                    </a:cubicBezTo>
                    <a:cubicBezTo>
                      <a:pt x="1399" y="3900"/>
                      <a:pt x="1399" y="3839"/>
                      <a:pt x="1521" y="3748"/>
                    </a:cubicBezTo>
                    <a:cubicBezTo>
                      <a:pt x="1560" y="3732"/>
                      <a:pt x="1601" y="3725"/>
                      <a:pt x="1641" y="3725"/>
                    </a:cubicBezTo>
                    <a:close/>
                    <a:moveTo>
                      <a:pt x="955" y="1"/>
                    </a:moveTo>
                    <a:cubicBezTo>
                      <a:pt x="852" y="1"/>
                      <a:pt x="749" y="32"/>
                      <a:pt x="639" y="101"/>
                    </a:cubicBezTo>
                    <a:cubicBezTo>
                      <a:pt x="335" y="283"/>
                      <a:pt x="274" y="557"/>
                      <a:pt x="274" y="861"/>
                    </a:cubicBezTo>
                    <a:cubicBezTo>
                      <a:pt x="183" y="2228"/>
                      <a:pt x="1" y="4022"/>
                      <a:pt x="1" y="5845"/>
                    </a:cubicBezTo>
                    <a:cubicBezTo>
                      <a:pt x="1" y="8794"/>
                      <a:pt x="366" y="12563"/>
                      <a:pt x="3253" y="14113"/>
                    </a:cubicBezTo>
                    <a:cubicBezTo>
                      <a:pt x="4061" y="14532"/>
                      <a:pt x="4717" y="14714"/>
                      <a:pt x="5245" y="14714"/>
                    </a:cubicBezTo>
                    <a:cubicBezTo>
                      <a:pt x="7934" y="14714"/>
                      <a:pt x="7279" y="9976"/>
                      <a:pt x="6262" y="7639"/>
                    </a:cubicBezTo>
                    <a:cubicBezTo>
                      <a:pt x="5229" y="5238"/>
                      <a:pt x="3800" y="2806"/>
                      <a:pt x="2098" y="830"/>
                    </a:cubicBezTo>
                    <a:cubicBezTo>
                      <a:pt x="1855" y="557"/>
                      <a:pt x="1642" y="283"/>
                      <a:pt x="1338" y="131"/>
                    </a:cubicBezTo>
                    <a:cubicBezTo>
                      <a:pt x="1205" y="48"/>
                      <a:pt x="1080" y="1"/>
                      <a:pt x="9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122"/>
              <p:cNvSpPr/>
              <p:nvPr/>
            </p:nvSpPr>
            <p:spPr>
              <a:xfrm>
                <a:off x="2828925" y="6769525"/>
                <a:ext cx="281175" cy="194900"/>
              </a:xfrm>
              <a:custGeom>
                <a:rect b="b" l="l" r="r" t="t"/>
                <a:pathLst>
                  <a:path extrusionOk="0" h="7796" w="11247">
                    <a:moveTo>
                      <a:pt x="1813" y="1688"/>
                    </a:moveTo>
                    <a:cubicBezTo>
                      <a:pt x="1866" y="1688"/>
                      <a:pt x="1923" y="1723"/>
                      <a:pt x="1945" y="1791"/>
                    </a:cubicBezTo>
                    <a:cubicBezTo>
                      <a:pt x="2097" y="2004"/>
                      <a:pt x="2280" y="2216"/>
                      <a:pt x="2523" y="2368"/>
                    </a:cubicBezTo>
                    <a:cubicBezTo>
                      <a:pt x="2644" y="2429"/>
                      <a:pt x="2736" y="2460"/>
                      <a:pt x="2827" y="2581"/>
                    </a:cubicBezTo>
                    <a:cubicBezTo>
                      <a:pt x="2948" y="2703"/>
                      <a:pt x="3100" y="2764"/>
                      <a:pt x="3192" y="2824"/>
                    </a:cubicBezTo>
                    <a:cubicBezTo>
                      <a:pt x="3313" y="2855"/>
                      <a:pt x="3404" y="3007"/>
                      <a:pt x="3496" y="3037"/>
                    </a:cubicBezTo>
                    <a:cubicBezTo>
                      <a:pt x="3617" y="3068"/>
                      <a:pt x="3739" y="3220"/>
                      <a:pt x="3891" y="3311"/>
                    </a:cubicBezTo>
                    <a:cubicBezTo>
                      <a:pt x="3921" y="3159"/>
                      <a:pt x="3799" y="3007"/>
                      <a:pt x="3769" y="2855"/>
                    </a:cubicBezTo>
                    <a:cubicBezTo>
                      <a:pt x="3648" y="2581"/>
                      <a:pt x="3496" y="2368"/>
                      <a:pt x="3465" y="2064"/>
                    </a:cubicBezTo>
                    <a:cubicBezTo>
                      <a:pt x="3435" y="1973"/>
                      <a:pt x="3313" y="1943"/>
                      <a:pt x="3435" y="1821"/>
                    </a:cubicBezTo>
                    <a:cubicBezTo>
                      <a:pt x="3470" y="1786"/>
                      <a:pt x="3525" y="1751"/>
                      <a:pt x="3583" y="1751"/>
                    </a:cubicBezTo>
                    <a:cubicBezTo>
                      <a:pt x="3626" y="1751"/>
                      <a:pt x="3670" y="1770"/>
                      <a:pt x="3708" y="1821"/>
                    </a:cubicBezTo>
                    <a:cubicBezTo>
                      <a:pt x="3769" y="1852"/>
                      <a:pt x="3799" y="1943"/>
                      <a:pt x="3799" y="2004"/>
                    </a:cubicBezTo>
                    <a:cubicBezTo>
                      <a:pt x="3860" y="2277"/>
                      <a:pt x="4012" y="2520"/>
                      <a:pt x="4103" y="2733"/>
                    </a:cubicBezTo>
                    <a:cubicBezTo>
                      <a:pt x="4195" y="2916"/>
                      <a:pt x="4255" y="3128"/>
                      <a:pt x="4225" y="3341"/>
                    </a:cubicBezTo>
                    <a:cubicBezTo>
                      <a:pt x="4195" y="3584"/>
                      <a:pt x="4347" y="3645"/>
                      <a:pt x="4499" y="3767"/>
                    </a:cubicBezTo>
                    <a:cubicBezTo>
                      <a:pt x="4681" y="3888"/>
                      <a:pt x="4863" y="3949"/>
                      <a:pt x="5015" y="4071"/>
                    </a:cubicBezTo>
                    <a:cubicBezTo>
                      <a:pt x="5228" y="4192"/>
                      <a:pt x="5441" y="4253"/>
                      <a:pt x="5623" y="4435"/>
                    </a:cubicBezTo>
                    <a:cubicBezTo>
                      <a:pt x="5654" y="4466"/>
                      <a:pt x="5676" y="4481"/>
                      <a:pt x="5695" y="4481"/>
                    </a:cubicBezTo>
                    <a:cubicBezTo>
                      <a:pt x="5714" y="4481"/>
                      <a:pt x="5730" y="4466"/>
                      <a:pt x="5745" y="4435"/>
                    </a:cubicBezTo>
                    <a:cubicBezTo>
                      <a:pt x="5775" y="4405"/>
                      <a:pt x="5775" y="4344"/>
                      <a:pt x="5745" y="4283"/>
                    </a:cubicBezTo>
                    <a:cubicBezTo>
                      <a:pt x="5714" y="4192"/>
                      <a:pt x="5684" y="4101"/>
                      <a:pt x="5623" y="4040"/>
                    </a:cubicBezTo>
                    <a:cubicBezTo>
                      <a:pt x="5532" y="3767"/>
                      <a:pt x="5410" y="3463"/>
                      <a:pt x="5289" y="3189"/>
                    </a:cubicBezTo>
                    <a:cubicBezTo>
                      <a:pt x="5258" y="3128"/>
                      <a:pt x="5380" y="2976"/>
                      <a:pt x="5471" y="2976"/>
                    </a:cubicBezTo>
                    <a:cubicBezTo>
                      <a:pt x="5684" y="2976"/>
                      <a:pt x="5775" y="3068"/>
                      <a:pt x="5745" y="3220"/>
                    </a:cubicBezTo>
                    <a:cubicBezTo>
                      <a:pt x="5745" y="3371"/>
                      <a:pt x="5836" y="3493"/>
                      <a:pt x="5866" y="3615"/>
                    </a:cubicBezTo>
                    <a:cubicBezTo>
                      <a:pt x="6018" y="3949"/>
                      <a:pt x="6170" y="4253"/>
                      <a:pt x="6201" y="4587"/>
                    </a:cubicBezTo>
                    <a:cubicBezTo>
                      <a:pt x="6201" y="4739"/>
                      <a:pt x="6322" y="4800"/>
                      <a:pt x="6444" y="4861"/>
                    </a:cubicBezTo>
                    <a:cubicBezTo>
                      <a:pt x="6657" y="4982"/>
                      <a:pt x="6839" y="5104"/>
                      <a:pt x="7082" y="5195"/>
                    </a:cubicBezTo>
                    <a:lnTo>
                      <a:pt x="7538" y="5438"/>
                    </a:lnTo>
                    <a:cubicBezTo>
                      <a:pt x="7569" y="5454"/>
                      <a:pt x="7599" y="5461"/>
                      <a:pt x="7629" y="5461"/>
                    </a:cubicBezTo>
                    <a:cubicBezTo>
                      <a:pt x="7660" y="5461"/>
                      <a:pt x="7690" y="5454"/>
                      <a:pt x="7721" y="5438"/>
                    </a:cubicBezTo>
                    <a:cubicBezTo>
                      <a:pt x="7737" y="5434"/>
                      <a:pt x="7754" y="5432"/>
                      <a:pt x="7773" y="5432"/>
                    </a:cubicBezTo>
                    <a:cubicBezTo>
                      <a:pt x="7895" y="5432"/>
                      <a:pt x="8063" y="5515"/>
                      <a:pt x="8116" y="5621"/>
                    </a:cubicBezTo>
                    <a:cubicBezTo>
                      <a:pt x="8116" y="5712"/>
                      <a:pt x="8146" y="5803"/>
                      <a:pt x="8055" y="5864"/>
                    </a:cubicBezTo>
                    <a:cubicBezTo>
                      <a:pt x="8024" y="5879"/>
                      <a:pt x="7979" y="5887"/>
                      <a:pt x="7933" y="5887"/>
                    </a:cubicBezTo>
                    <a:cubicBezTo>
                      <a:pt x="7888" y="5887"/>
                      <a:pt x="7842" y="5879"/>
                      <a:pt x="7812" y="5864"/>
                    </a:cubicBezTo>
                    <a:cubicBezTo>
                      <a:pt x="7447" y="5742"/>
                      <a:pt x="7143" y="5560"/>
                      <a:pt x="6839" y="5408"/>
                    </a:cubicBezTo>
                    <a:cubicBezTo>
                      <a:pt x="6687" y="5286"/>
                      <a:pt x="6505" y="5256"/>
                      <a:pt x="6353" y="5104"/>
                    </a:cubicBezTo>
                    <a:cubicBezTo>
                      <a:pt x="6299" y="5051"/>
                      <a:pt x="6240" y="5027"/>
                      <a:pt x="6186" y="5027"/>
                    </a:cubicBezTo>
                    <a:cubicBezTo>
                      <a:pt x="6115" y="5027"/>
                      <a:pt x="6053" y="5066"/>
                      <a:pt x="6018" y="5134"/>
                    </a:cubicBezTo>
                    <a:cubicBezTo>
                      <a:pt x="5988" y="5134"/>
                      <a:pt x="5988" y="5165"/>
                      <a:pt x="5927" y="5165"/>
                    </a:cubicBezTo>
                    <a:cubicBezTo>
                      <a:pt x="5731" y="5189"/>
                      <a:pt x="5516" y="5273"/>
                      <a:pt x="5297" y="5273"/>
                    </a:cubicBezTo>
                    <a:cubicBezTo>
                      <a:pt x="5244" y="5273"/>
                      <a:pt x="5190" y="5268"/>
                      <a:pt x="5137" y="5256"/>
                    </a:cubicBezTo>
                    <a:cubicBezTo>
                      <a:pt x="4863" y="5165"/>
                      <a:pt x="4620" y="5195"/>
                      <a:pt x="4347" y="5165"/>
                    </a:cubicBezTo>
                    <a:cubicBezTo>
                      <a:pt x="4255" y="5165"/>
                      <a:pt x="4225" y="5134"/>
                      <a:pt x="4195" y="5043"/>
                    </a:cubicBezTo>
                    <a:cubicBezTo>
                      <a:pt x="4195" y="5013"/>
                      <a:pt x="4195" y="4952"/>
                      <a:pt x="4225" y="4891"/>
                    </a:cubicBezTo>
                    <a:cubicBezTo>
                      <a:pt x="4281" y="4854"/>
                      <a:pt x="4326" y="4828"/>
                      <a:pt x="4374" y="4828"/>
                    </a:cubicBezTo>
                    <a:cubicBezTo>
                      <a:pt x="4403" y="4828"/>
                      <a:pt x="4433" y="4838"/>
                      <a:pt x="4468" y="4861"/>
                    </a:cubicBezTo>
                    <a:lnTo>
                      <a:pt x="4499" y="4861"/>
                    </a:lnTo>
                    <a:cubicBezTo>
                      <a:pt x="4769" y="4861"/>
                      <a:pt x="5039" y="4957"/>
                      <a:pt x="5330" y="4957"/>
                    </a:cubicBezTo>
                    <a:cubicBezTo>
                      <a:pt x="5367" y="4957"/>
                      <a:pt x="5404" y="4955"/>
                      <a:pt x="5441" y="4952"/>
                    </a:cubicBezTo>
                    <a:cubicBezTo>
                      <a:pt x="5562" y="4952"/>
                      <a:pt x="5684" y="4861"/>
                      <a:pt x="5775" y="4861"/>
                    </a:cubicBezTo>
                    <a:cubicBezTo>
                      <a:pt x="5836" y="4861"/>
                      <a:pt x="5836" y="4830"/>
                      <a:pt x="5866" y="4800"/>
                    </a:cubicBezTo>
                    <a:cubicBezTo>
                      <a:pt x="5836" y="4739"/>
                      <a:pt x="5836" y="4709"/>
                      <a:pt x="5775" y="4709"/>
                    </a:cubicBezTo>
                    <a:cubicBezTo>
                      <a:pt x="5441" y="4527"/>
                      <a:pt x="5106" y="4283"/>
                      <a:pt x="4772" y="4101"/>
                    </a:cubicBezTo>
                    <a:cubicBezTo>
                      <a:pt x="4559" y="3979"/>
                      <a:pt x="4407" y="3888"/>
                      <a:pt x="4225" y="3767"/>
                    </a:cubicBezTo>
                    <a:cubicBezTo>
                      <a:pt x="4195" y="3736"/>
                      <a:pt x="4164" y="3736"/>
                      <a:pt x="4164" y="3736"/>
                    </a:cubicBezTo>
                    <a:cubicBezTo>
                      <a:pt x="4119" y="3767"/>
                      <a:pt x="4065" y="3774"/>
                      <a:pt x="4016" y="3774"/>
                    </a:cubicBezTo>
                    <a:cubicBezTo>
                      <a:pt x="3967" y="3774"/>
                      <a:pt x="3921" y="3767"/>
                      <a:pt x="3891" y="3767"/>
                    </a:cubicBezTo>
                    <a:cubicBezTo>
                      <a:pt x="3702" y="3779"/>
                      <a:pt x="3508" y="3787"/>
                      <a:pt x="3313" y="3787"/>
                    </a:cubicBezTo>
                    <a:cubicBezTo>
                      <a:pt x="3037" y="3787"/>
                      <a:pt x="2760" y="3772"/>
                      <a:pt x="2492" y="3736"/>
                    </a:cubicBezTo>
                    <a:cubicBezTo>
                      <a:pt x="2371" y="3736"/>
                      <a:pt x="2340" y="3645"/>
                      <a:pt x="2340" y="3584"/>
                    </a:cubicBezTo>
                    <a:cubicBezTo>
                      <a:pt x="2340" y="3509"/>
                      <a:pt x="2382" y="3455"/>
                      <a:pt x="2447" y="3455"/>
                    </a:cubicBezTo>
                    <a:cubicBezTo>
                      <a:pt x="2461" y="3455"/>
                      <a:pt x="2476" y="3457"/>
                      <a:pt x="2492" y="3463"/>
                    </a:cubicBezTo>
                    <a:cubicBezTo>
                      <a:pt x="2644" y="3493"/>
                      <a:pt x="2796" y="3493"/>
                      <a:pt x="2948" y="3493"/>
                    </a:cubicBezTo>
                    <a:cubicBezTo>
                      <a:pt x="3252" y="3493"/>
                      <a:pt x="3496" y="3493"/>
                      <a:pt x="3769" y="3463"/>
                    </a:cubicBezTo>
                    <a:cubicBezTo>
                      <a:pt x="3496" y="3220"/>
                      <a:pt x="3192" y="3037"/>
                      <a:pt x="2827" y="2885"/>
                    </a:cubicBezTo>
                    <a:cubicBezTo>
                      <a:pt x="2492" y="2672"/>
                      <a:pt x="2128" y="2399"/>
                      <a:pt x="1885" y="2095"/>
                    </a:cubicBezTo>
                    <a:cubicBezTo>
                      <a:pt x="1824" y="2004"/>
                      <a:pt x="1793" y="1943"/>
                      <a:pt x="1733" y="1852"/>
                    </a:cubicBezTo>
                    <a:cubicBezTo>
                      <a:pt x="1641" y="1791"/>
                      <a:pt x="1733" y="1761"/>
                      <a:pt x="1763" y="1700"/>
                    </a:cubicBezTo>
                    <a:cubicBezTo>
                      <a:pt x="1778" y="1692"/>
                      <a:pt x="1795" y="1688"/>
                      <a:pt x="1813" y="1688"/>
                    </a:cubicBezTo>
                    <a:close/>
                    <a:moveTo>
                      <a:pt x="891" y="1"/>
                    </a:moveTo>
                    <a:cubicBezTo>
                      <a:pt x="789" y="1"/>
                      <a:pt x="686" y="14"/>
                      <a:pt x="578" y="28"/>
                    </a:cubicBezTo>
                    <a:cubicBezTo>
                      <a:pt x="243" y="119"/>
                      <a:pt x="0" y="454"/>
                      <a:pt x="0" y="849"/>
                    </a:cubicBezTo>
                    <a:cubicBezTo>
                      <a:pt x="0" y="940"/>
                      <a:pt x="0" y="1031"/>
                      <a:pt x="122" y="1183"/>
                    </a:cubicBezTo>
                    <a:cubicBezTo>
                      <a:pt x="243" y="1609"/>
                      <a:pt x="426" y="1973"/>
                      <a:pt x="669" y="2368"/>
                    </a:cubicBezTo>
                    <a:cubicBezTo>
                      <a:pt x="912" y="2764"/>
                      <a:pt x="1216" y="3128"/>
                      <a:pt x="1520" y="3493"/>
                    </a:cubicBezTo>
                    <a:cubicBezTo>
                      <a:pt x="3313" y="5894"/>
                      <a:pt x="5532" y="7080"/>
                      <a:pt x="8420" y="7779"/>
                    </a:cubicBezTo>
                    <a:cubicBezTo>
                      <a:pt x="8444" y="7791"/>
                      <a:pt x="8471" y="7796"/>
                      <a:pt x="8499" y="7796"/>
                    </a:cubicBezTo>
                    <a:cubicBezTo>
                      <a:pt x="8614" y="7796"/>
                      <a:pt x="8760" y="7718"/>
                      <a:pt x="8906" y="7718"/>
                    </a:cubicBezTo>
                    <a:cubicBezTo>
                      <a:pt x="8920" y="7721"/>
                      <a:pt x="8933" y="7722"/>
                      <a:pt x="8945" y="7722"/>
                    </a:cubicBezTo>
                    <a:cubicBezTo>
                      <a:pt x="9069" y="7722"/>
                      <a:pt x="9130" y="7594"/>
                      <a:pt x="9240" y="7566"/>
                    </a:cubicBezTo>
                    <a:cubicBezTo>
                      <a:pt x="11246" y="6989"/>
                      <a:pt x="8207" y="3432"/>
                      <a:pt x="7569" y="2855"/>
                    </a:cubicBezTo>
                    <a:cubicBezTo>
                      <a:pt x="6079" y="1609"/>
                      <a:pt x="4195" y="849"/>
                      <a:pt x="2340" y="302"/>
                    </a:cubicBezTo>
                    <a:cubicBezTo>
                      <a:pt x="2067" y="241"/>
                      <a:pt x="1824" y="180"/>
                      <a:pt x="1581" y="150"/>
                    </a:cubicBezTo>
                    <a:cubicBezTo>
                      <a:pt x="1459" y="119"/>
                      <a:pt x="1337" y="119"/>
                      <a:pt x="1277" y="89"/>
                    </a:cubicBezTo>
                    <a:cubicBezTo>
                      <a:pt x="1142" y="22"/>
                      <a:pt x="1017" y="1"/>
                      <a:pt x="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22"/>
              <p:cNvSpPr/>
              <p:nvPr/>
            </p:nvSpPr>
            <p:spPr>
              <a:xfrm>
                <a:off x="4032575" y="6356175"/>
                <a:ext cx="145925" cy="251550"/>
              </a:xfrm>
              <a:custGeom>
                <a:rect b="b" l="l" r="r" t="t"/>
                <a:pathLst>
                  <a:path extrusionOk="0" h="10062" w="5837">
                    <a:moveTo>
                      <a:pt x="4190" y="2756"/>
                    </a:moveTo>
                    <a:cubicBezTo>
                      <a:pt x="4201" y="2756"/>
                      <a:pt x="4213" y="2758"/>
                      <a:pt x="4226" y="2762"/>
                    </a:cubicBezTo>
                    <a:cubicBezTo>
                      <a:pt x="4287" y="2823"/>
                      <a:pt x="4347" y="2884"/>
                      <a:pt x="4287" y="3006"/>
                    </a:cubicBezTo>
                    <a:cubicBezTo>
                      <a:pt x="4226" y="3279"/>
                      <a:pt x="4104" y="3492"/>
                      <a:pt x="4043" y="3765"/>
                    </a:cubicBezTo>
                    <a:cubicBezTo>
                      <a:pt x="3952" y="3978"/>
                      <a:pt x="3891" y="4221"/>
                      <a:pt x="3770" y="4434"/>
                    </a:cubicBezTo>
                    <a:cubicBezTo>
                      <a:pt x="3679" y="4586"/>
                      <a:pt x="3618" y="4799"/>
                      <a:pt x="3588" y="4951"/>
                    </a:cubicBezTo>
                    <a:cubicBezTo>
                      <a:pt x="3496" y="5194"/>
                      <a:pt x="3375" y="5437"/>
                      <a:pt x="3284" y="5711"/>
                    </a:cubicBezTo>
                    <a:cubicBezTo>
                      <a:pt x="3162" y="6015"/>
                      <a:pt x="3010" y="6258"/>
                      <a:pt x="2888" y="6531"/>
                    </a:cubicBezTo>
                    <a:cubicBezTo>
                      <a:pt x="2866" y="6600"/>
                      <a:pt x="2877" y="6634"/>
                      <a:pt x="2923" y="6634"/>
                    </a:cubicBezTo>
                    <a:cubicBezTo>
                      <a:pt x="2938" y="6634"/>
                      <a:pt x="2957" y="6630"/>
                      <a:pt x="2980" y="6623"/>
                    </a:cubicBezTo>
                    <a:cubicBezTo>
                      <a:pt x="3040" y="6562"/>
                      <a:pt x="3162" y="6562"/>
                      <a:pt x="3192" y="6501"/>
                    </a:cubicBezTo>
                    <a:cubicBezTo>
                      <a:pt x="3314" y="6349"/>
                      <a:pt x="3466" y="6319"/>
                      <a:pt x="3588" y="6227"/>
                    </a:cubicBezTo>
                    <a:cubicBezTo>
                      <a:pt x="3770" y="6076"/>
                      <a:pt x="3983" y="5984"/>
                      <a:pt x="4226" y="5802"/>
                    </a:cubicBezTo>
                    <a:cubicBezTo>
                      <a:pt x="4261" y="5784"/>
                      <a:pt x="4306" y="5767"/>
                      <a:pt x="4350" y="5767"/>
                    </a:cubicBezTo>
                    <a:cubicBezTo>
                      <a:pt x="4382" y="5767"/>
                      <a:pt x="4413" y="5776"/>
                      <a:pt x="4439" y="5802"/>
                    </a:cubicBezTo>
                    <a:cubicBezTo>
                      <a:pt x="4499" y="5893"/>
                      <a:pt x="4499" y="5954"/>
                      <a:pt x="4408" y="6045"/>
                    </a:cubicBezTo>
                    <a:cubicBezTo>
                      <a:pt x="4195" y="6258"/>
                      <a:pt x="3891" y="6410"/>
                      <a:pt x="3618" y="6623"/>
                    </a:cubicBezTo>
                    <a:cubicBezTo>
                      <a:pt x="3527" y="6653"/>
                      <a:pt x="3436" y="6683"/>
                      <a:pt x="3344" y="6775"/>
                    </a:cubicBezTo>
                    <a:cubicBezTo>
                      <a:pt x="3162" y="6927"/>
                      <a:pt x="2919" y="6987"/>
                      <a:pt x="2706" y="7048"/>
                    </a:cubicBezTo>
                    <a:lnTo>
                      <a:pt x="2615" y="7109"/>
                    </a:lnTo>
                    <a:cubicBezTo>
                      <a:pt x="2432" y="7443"/>
                      <a:pt x="2311" y="7838"/>
                      <a:pt x="2129" y="8142"/>
                    </a:cubicBezTo>
                    <a:lnTo>
                      <a:pt x="2129" y="8264"/>
                    </a:lnTo>
                    <a:cubicBezTo>
                      <a:pt x="2311" y="8112"/>
                      <a:pt x="2554" y="8051"/>
                      <a:pt x="2706" y="8021"/>
                    </a:cubicBezTo>
                    <a:cubicBezTo>
                      <a:pt x="2858" y="7960"/>
                      <a:pt x="3040" y="7899"/>
                      <a:pt x="3162" y="7747"/>
                    </a:cubicBezTo>
                    <a:cubicBezTo>
                      <a:pt x="3180" y="7712"/>
                      <a:pt x="3208" y="7697"/>
                      <a:pt x="3241" y="7697"/>
                    </a:cubicBezTo>
                    <a:cubicBezTo>
                      <a:pt x="3264" y="7697"/>
                      <a:pt x="3289" y="7704"/>
                      <a:pt x="3314" y="7717"/>
                    </a:cubicBezTo>
                    <a:cubicBezTo>
                      <a:pt x="3375" y="7747"/>
                      <a:pt x="3405" y="7808"/>
                      <a:pt x="3405" y="7899"/>
                    </a:cubicBezTo>
                    <a:cubicBezTo>
                      <a:pt x="3405" y="8112"/>
                      <a:pt x="3223" y="8142"/>
                      <a:pt x="3101" y="8203"/>
                    </a:cubicBezTo>
                    <a:cubicBezTo>
                      <a:pt x="2767" y="8416"/>
                      <a:pt x="2402" y="8568"/>
                      <a:pt x="2007" y="8720"/>
                    </a:cubicBezTo>
                    <a:cubicBezTo>
                      <a:pt x="1946" y="8720"/>
                      <a:pt x="1855" y="8750"/>
                      <a:pt x="1825" y="8811"/>
                    </a:cubicBezTo>
                    <a:cubicBezTo>
                      <a:pt x="1789" y="8847"/>
                      <a:pt x="1753" y="8859"/>
                      <a:pt x="1723" y="8859"/>
                    </a:cubicBezTo>
                    <a:cubicBezTo>
                      <a:pt x="1676" y="8859"/>
                      <a:pt x="1642" y="8830"/>
                      <a:pt x="1642" y="8811"/>
                    </a:cubicBezTo>
                    <a:cubicBezTo>
                      <a:pt x="1581" y="8720"/>
                      <a:pt x="1521" y="8750"/>
                      <a:pt x="1429" y="8720"/>
                    </a:cubicBezTo>
                    <a:cubicBezTo>
                      <a:pt x="1277" y="8629"/>
                      <a:pt x="1247" y="8507"/>
                      <a:pt x="1217" y="8355"/>
                    </a:cubicBezTo>
                    <a:cubicBezTo>
                      <a:pt x="1186" y="7990"/>
                      <a:pt x="1125" y="7656"/>
                      <a:pt x="1095" y="7291"/>
                    </a:cubicBezTo>
                    <a:cubicBezTo>
                      <a:pt x="1065" y="7109"/>
                      <a:pt x="973" y="6896"/>
                      <a:pt x="913" y="6683"/>
                    </a:cubicBezTo>
                    <a:cubicBezTo>
                      <a:pt x="913" y="6653"/>
                      <a:pt x="882" y="6623"/>
                      <a:pt x="821" y="6592"/>
                    </a:cubicBezTo>
                    <a:cubicBezTo>
                      <a:pt x="791" y="6531"/>
                      <a:pt x="791" y="6501"/>
                      <a:pt x="791" y="6471"/>
                    </a:cubicBezTo>
                    <a:cubicBezTo>
                      <a:pt x="821" y="6440"/>
                      <a:pt x="821" y="6349"/>
                      <a:pt x="913" y="6349"/>
                    </a:cubicBezTo>
                    <a:cubicBezTo>
                      <a:pt x="973" y="6349"/>
                      <a:pt x="1095" y="6379"/>
                      <a:pt x="1125" y="6471"/>
                    </a:cubicBezTo>
                    <a:cubicBezTo>
                      <a:pt x="1247" y="6683"/>
                      <a:pt x="1277" y="6957"/>
                      <a:pt x="1369" y="7231"/>
                    </a:cubicBezTo>
                    <a:cubicBezTo>
                      <a:pt x="1429" y="7565"/>
                      <a:pt x="1490" y="7899"/>
                      <a:pt x="1521" y="8264"/>
                    </a:cubicBezTo>
                    <a:cubicBezTo>
                      <a:pt x="1551" y="8294"/>
                      <a:pt x="1551" y="8325"/>
                      <a:pt x="1581" y="8325"/>
                    </a:cubicBezTo>
                    <a:cubicBezTo>
                      <a:pt x="1604" y="8317"/>
                      <a:pt x="1629" y="8315"/>
                      <a:pt x="1654" y="8315"/>
                    </a:cubicBezTo>
                    <a:cubicBezTo>
                      <a:pt x="1678" y="8315"/>
                      <a:pt x="1703" y="8317"/>
                      <a:pt x="1726" y="8317"/>
                    </a:cubicBezTo>
                    <a:cubicBezTo>
                      <a:pt x="1771" y="8317"/>
                      <a:pt x="1809" y="8310"/>
                      <a:pt x="1825" y="8264"/>
                    </a:cubicBezTo>
                    <a:cubicBezTo>
                      <a:pt x="1885" y="8051"/>
                      <a:pt x="2007" y="7838"/>
                      <a:pt x="2098" y="7656"/>
                    </a:cubicBezTo>
                    <a:cubicBezTo>
                      <a:pt x="2159" y="7443"/>
                      <a:pt x="2250" y="7261"/>
                      <a:pt x="2341" y="7079"/>
                    </a:cubicBezTo>
                    <a:cubicBezTo>
                      <a:pt x="2463" y="6896"/>
                      <a:pt x="2402" y="6775"/>
                      <a:pt x="2341" y="6623"/>
                    </a:cubicBezTo>
                    <a:cubicBezTo>
                      <a:pt x="2341" y="6623"/>
                      <a:pt x="2311" y="6592"/>
                      <a:pt x="2311" y="6531"/>
                    </a:cubicBezTo>
                    <a:cubicBezTo>
                      <a:pt x="2372" y="6136"/>
                      <a:pt x="2250" y="5741"/>
                      <a:pt x="2189" y="5316"/>
                    </a:cubicBezTo>
                    <a:cubicBezTo>
                      <a:pt x="2159" y="5103"/>
                      <a:pt x="2189" y="4829"/>
                      <a:pt x="2098" y="4617"/>
                    </a:cubicBezTo>
                    <a:lnTo>
                      <a:pt x="2098" y="4404"/>
                    </a:lnTo>
                    <a:cubicBezTo>
                      <a:pt x="2098" y="4343"/>
                      <a:pt x="2159" y="4343"/>
                      <a:pt x="2189" y="4313"/>
                    </a:cubicBezTo>
                    <a:cubicBezTo>
                      <a:pt x="2218" y="4294"/>
                      <a:pt x="2240" y="4287"/>
                      <a:pt x="2259" y="4287"/>
                    </a:cubicBezTo>
                    <a:cubicBezTo>
                      <a:pt x="2302" y="4287"/>
                      <a:pt x="2330" y="4322"/>
                      <a:pt x="2372" y="4343"/>
                    </a:cubicBezTo>
                    <a:cubicBezTo>
                      <a:pt x="2402" y="4404"/>
                      <a:pt x="2432" y="4465"/>
                      <a:pt x="2432" y="4525"/>
                    </a:cubicBezTo>
                    <a:cubicBezTo>
                      <a:pt x="2432" y="4677"/>
                      <a:pt x="2463" y="4799"/>
                      <a:pt x="2463" y="4951"/>
                    </a:cubicBezTo>
                    <a:cubicBezTo>
                      <a:pt x="2463" y="5133"/>
                      <a:pt x="2554" y="5346"/>
                      <a:pt x="2584" y="5559"/>
                    </a:cubicBezTo>
                    <a:cubicBezTo>
                      <a:pt x="2615" y="5741"/>
                      <a:pt x="2615" y="5924"/>
                      <a:pt x="2615" y="6106"/>
                    </a:cubicBezTo>
                    <a:lnTo>
                      <a:pt x="2615" y="6379"/>
                    </a:lnTo>
                    <a:cubicBezTo>
                      <a:pt x="2767" y="6167"/>
                      <a:pt x="2858" y="5893"/>
                      <a:pt x="2949" y="5650"/>
                    </a:cubicBezTo>
                    <a:cubicBezTo>
                      <a:pt x="3192" y="5285"/>
                      <a:pt x="3314" y="4829"/>
                      <a:pt x="3496" y="4434"/>
                    </a:cubicBezTo>
                    <a:cubicBezTo>
                      <a:pt x="3588" y="4252"/>
                      <a:pt x="3648" y="4069"/>
                      <a:pt x="3679" y="3887"/>
                    </a:cubicBezTo>
                    <a:cubicBezTo>
                      <a:pt x="3679" y="3796"/>
                      <a:pt x="3739" y="3735"/>
                      <a:pt x="3770" y="3644"/>
                    </a:cubicBezTo>
                    <a:cubicBezTo>
                      <a:pt x="3891" y="3370"/>
                      <a:pt x="3922" y="3127"/>
                      <a:pt x="4043" y="2884"/>
                    </a:cubicBezTo>
                    <a:cubicBezTo>
                      <a:pt x="4070" y="2831"/>
                      <a:pt x="4119" y="2756"/>
                      <a:pt x="4190" y="2756"/>
                    </a:cubicBezTo>
                    <a:close/>
                    <a:moveTo>
                      <a:pt x="4976" y="1"/>
                    </a:moveTo>
                    <a:cubicBezTo>
                      <a:pt x="4865" y="1"/>
                      <a:pt x="4756" y="40"/>
                      <a:pt x="4651" y="118"/>
                    </a:cubicBezTo>
                    <a:cubicBezTo>
                      <a:pt x="2736" y="1516"/>
                      <a:pt x="639" y="5012"/>
                      <a:pt x="92" y="7261"/>
                    </a:cubicBezTo>
                    <a:cubicBezTo>
                      <a:pt x="31" y="7504"/>
                      <a:pt x="1" y="7717"/>
                      <a:pt x="31" y="7899"/>
                    </a:cubicBezTo>
                    <a:cubicBezTo>
                      <a:pt x="31" y="8446"/>
                      <a:pt x="92" y="8750"/>
                      <a:pt x="214" y="9024"/>
                    </a:cubicBezTo>
                    <a:cubicBezTo>
                      <a:pt x="457" y="9419"/>
                      <a:pt x="730" y="9814"/>
                      <a:pt x="1217" y="9966"/>
                    </a:cubicBezTo>
                    <a:cubicBezTo>
                      <a:pt x="1380" y="10031"/>
                      <a:pt x="1542" y="10062"/>
                      <a:pt x="1710" y="10062"/>
                    </a:cubicBezTo>
                    <a:cubicBezTo>
                      <a:pt x="1855" y="10062"/>
                      <a:pt x="2004" y="10039"/>
                      <a:pt x="2159" y="9997"/>
                    </a:cubicBezTo>
                    <a:cubicBezTo>
                      <a:pt x="5046" y="9358"/>
                      <a:pt x="5837" y="4009"/>
                      <a:pt x="5746" y="1759"/>
                    </a:cubicBezTo>
                    <a:cubicBezTo>
                      <a:pt x="5746" y="1516"/>
                      <a:pt x="5746" y="1273"/>
                      <a:pt x="5685" y="999"/>
                    </a:cubicBezTo>
                    <a:cubicBezTo>
                      <a:pt x="5654" y="726"/>
                      <a:pt x="5624" y="422"/>
                      <a:pt x="5411" y="209"/>
                    </a:cubicBezTo>
                    <a:cubicBezTo>
                      <a:pt x="5272" y="70"/>
                      <a:pt x="5123" y="1"/>
                      <a:pt x="4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22"/>
              <p:cNvSpPr/>
              <p:nvPr/>
            </p:nvSpPr>
            <p:spPr>
              <a:xfrm>
                <a:off x="4147325" y="6869425"/>
                <a:ext cx="128700" cy="125975"/>
              </a:xfrm>
              <a:custGeom>
                <a:rect b="b" l="l" r="r" t="t"/>
                <a:pathLst>
                  <a:path extrusionOk="0" h="5039" w="5148">
                    <a:moveTo>
                      <a:pt x="4465" y="1"/>
                    </a:moveTo>
                    <a:cubicBezTo>
                      <a:pt x="3992" y="1"/>
                      <a:pt x="3292" y="408"/>
                      <a:pt x="2584" y="865"/>
                    </a:cubicBezTo>
                    <a:cubicBezTo>
                      <a:pt x="1520" y="1564"/>
                      <a:pt x="1" y="2476"/>
                      <a:pt x="61" y="3935"/>
                    </a:cubicBezTo>
                    <a:cubicBezTo>
                      <a:pt x="78" y="4726"/>
                      <a:pt x="420" y="5039"/>
                      <a:pt x="917" y="5039"/>
                    </a:cubicBezTo>
                    <a:cubicBezTo>
                      <a:pt x="2293" y="5039"/>
                      <a:pt x="4860" y="2646"/>
                      <a:pt x="5016" y="1351"/>
                    </a:cubicBezTo>
                    <a:cubicBezTo>
                      <a:pt x="5148" y="354"/>
                      <a:pt x="4905" y="1"/>
                      <a:pt x="44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22"/>
              <p:cNvSpPr/>
              <p:nvPr/>
            </p:nvSpPr>
            <p:spPr>
              <a:xfrm>
                <a:off x="3961150" y="7096325"/>
                <a:ext cx="177850" cy="117000"/>
              </a:xfrm>
              <a:custGeom>
                <a:rect b="b" l="l" r="r" t="t"/>
                <a:pathLst>
                  <a:path extrusionOk="0" h="4680" w="7114">
                    <a:moveTo>
                      <a:pt x="4920" y="1"/>
                    </a:moveTo>
                    <a:cubicBezTo>
                      <a:pt x="4877" y="1"/>
                      <a:pt x="4855" y="44"/>
                      <a:pt x="4834" y="87"/>
                    </a:cubicBezTo>
                    <a:cubicBezTo>
                      <a:pt x="4712" y="239"/>
                      <a:pt x="4651" y="391"/>
                      <a:pt x="4530" y="482"/>
                    </a:cubicBezTo>
                    <a:cubicBezTo>
                      <a:pt x="4438" y="573"/>
                      <a:pt x="4378" y="695"/>
                      <a:pt x="4286" y="786"/>
                    </a:cubicBezTo>
                    <a:cubicBezTo>
                      <a:pt x="4195" y="999"/>
                      <a:pt x="4074" y="1151"/>
                      <a:pt x="3922" y="1303"/>
                    </a:cubicBezTo>
                    <a:cubicBezTo>
                      <a:pt x="3678" y="1515"/>
                      <a:pt x="3496" y="1759"/>
                      <a:pt x="3344" y="2002"/>
                    </a:cubicBezTo>
                    <a:cubicBezTo>
                      <a:pt x="3314" y="2063"/>
                      <a:pt x="3344" y="2154"/>
                      <a:pt x="3283" y="2215"/>
                    </a:cubicBezTo>
                    <a:cubicBezTo>
                      <a:pt x="3131" y="2245"/>
                      <a:pt x="3010" y="2367"/>
                      <a:pt x="2858" y="2397"/>
                    </a:cubicBezTo>
                    <a:cubicBezTo>
                      <a:pt x="2615" y="2458"/>
                      <a:pt x="2432" y="2579"/>
                      <a:pt x="2250" y="2670"/>
                    </a:cubicBezTo>
                    <a:cubicBezTo>
                      <a:pt x="1946" y="2731"/>
                      <a:pt x="1642" y="2883"/>
                      <a:pt x="1338" y="2974"/>
                    </a:cubicBezTo>
                    <a:cubicBezTo>
                      <a:pt x="1216" y="3005"/>
                      <a:pt x="1156" y="2974"/>
                      <a:pt x="1064" y="3035"/>
                    </a:cubicBezTo>
                    <a:cubicBezTo>
                      <a:pt x="1064" y="3050"/>
                      <a:pt x="1057" y="3058"/>
                      <a:pt x="1045" y="3058"/>
                    </a:cubicBezTo>
                    <a:cubicBezTo>
                      <a:pt x="1034" y="3058"/>
                      <a:pt x="1019" y="3050"/>
                      <a:pt x="1004" y="3035"/>
                    </a:cubicBezTo>
                    <a:cubicBezTo>
                      <a:pt x="943" y="3005"/>
                      <a:pt x="1004" y="3005"/>
                      <a:pt x="1034" y="2974"/>
                    </a:cubicBezTo>
                    <a:cubicBezTo>
                      <a:pt x="1216" y="2701"/>
                      <a:pt x="1490" y="2519"/>
                      <a:pt x="1672" y="2245"/>
                    </a:cubicBezTo>
                    <a:cubicBezTo>
                      <a:pt x="1916" y="2002"/>
                      <a:pt x="2128" y="1789"/>
                      <a:pt x="2250" y="1455"/>
                    </a:cubicBezTo>
                    <a:cubicBezTo>
                      <a:pt x="2280" y="1333"/>
                      <a:pt x="2250" y="1303"/>
                      <a:pt x="2128" y="1303"/>
                    </a:cubicBezTo>
                    <a:cubicBezTo>
                      <a:pt x="2114" y="1289"/>
                      <a:pt x="2098" y="1283"/>
                      <a:pt x="2082" y="1283"/>
                    </a:cubicBezTo>
                    <a:cubicBezTo>
                      <a:pt x="2028" y="1283"/>
                      <a:pt x="1969" y="1347"/>
                      <a:pt x="1946" y="1394"/>
                    </a:cubicBezTo>
                    <a:cubicBezTo>
                      <a:pt x="1764" y="1759"/>
                      <a:pt x="1520" y="2002"/>
                      <a:pt x="1247" y="2275"/>
                    </a:cubicBezTo>
                    <a:cubicBezTo>
                      <a:pt x="1064" y="2519"/>
                      <a:pt x="852" y="2670"/>
                      <a:pt x="700" y="2974"/>
                    </a:cubicBezTo>
                    <a:cubicBezTo>
                      <a:pt x="609" y="3126"/>
                      <a:pt x="487" y="3218"/>
                      <a:pt x="274" y="3218"/>
                    </a:cubicBezTo>
                    <a:cubicBezTo>
                      <a:pt x="183" y="3218"/>
                      <a:pt x="153" y="3309"/>
                      <a:pt x="92" y="3309"/>
                    </a:cubicBezTo>
                    <a:cubicBezTo>
                      <a:pt x="31" y="3339"/>
                      <a:pt x="1" y="3430"/>
                      <a:pt x="31" y="3461"/>
                    </a:cubicBezTo>
                    <a:cubicBezTo>
                      <a:pt x="31" y="3522"/>
                      <a:pt x="122" y="3522"/>
                      <a:pt x="183" y="3522"/>
                    </a:cubicBezTo>
                    <a:cubicBezTo>
                      <a:pt x="233" y="3515"/>
                      <a:pt x="281" y="3512"/>
                      <a:pt x="327" y="3512"/>
                    </a:cubicBezTo>
                    <a:cubicBezTo>
                      <a:pt x="500" y="3512"/>
                      <a:pt x="640" y="3566"/>
                      <a:pt x="761" y="3734"/>
                    </a:cubicBezTo>
                    <a:cubicBezTo>
                      <a:pt x="1064" y="4069"/>
                      <a:pt x="1520" y="4190"/>
                      <a:pt x="1946" y="4373"/>
                    </a:cubicBezTo>
                    <a:cubicBezTo>
                      <a:pt x="2098" y="4433"/>
                      <a:pt x="2220" y="4433"/>
                      <a:pt x="2371" y="4525"/>
                    </a:cubicBezTo>
                    <a:cubicBezTo>
                      <a:pt x="2523" y="4585"/>
                      <a:pt x="2675" y="4677"/>
                      <a:pt x="2858" y="4677"/>
                    </a:cubicBezTo>
                    <a:cubicBezTo>
                      <a:pt x="2878" y="4677"/>
                      <a:pt x="2902" y="4680"/>
                      <a:pt x="2925" y="4680"/>
                    </a:cubicBezTo>
                    <a:cubicBezTo>
                      <a:pt x="2973" y="4680"/>
                      <a:pt x="3020" y="4666"/>
                      <a:pt x="3040" y="4585"/>
                    </a:cubicBezTo>
                    <a:cubicBezTo>
                      <a:pt x="3040" y="4494"/>
                      <a:pt x="3040" y="4373"/>
                      <a:pt x="2919" y="4342"/>
                    </a:cubicBezTo>
                    <a:cubicBezTo>
                      <a:pt x="2827" y="4281"/>
                      <a:pt x="2736" y="4251"/>
                      <a:pt x="2615" y="4221"/>
                    </a:cubicBezTo>
                    <a:cubicBezTo>
                      <a:pt x="2432" y="4190"/>
                      <a:pt x="2250" y="4099"/>
                      <a:pt x="2068" y="4038"/>
                    </a:cubicBezTo>
                    <a:cubicBezTo>
                      <a:pt x="1824" y="3917"/>
                      <a:pt x="1612" y="3826"/>
                      <a:pt x="1368" y="3734"/>
                    </a:cubicBezTo>
                    <a:cubicBezTo>
                      <a:pt x="1216" y="3643"/>
                      <a:pt x="1064" y="3522"/>
                      <a:pt x="882" y="3370"/>
                    </a:cubicBezTo>
                    <a:cubicBezTo>
                      <a:pt x="1095" y="3370"/>
                      <a:pt x="1338" y="3309"/>
                      <a:pt x="1520" y="3218"/>
                    </a:cubicBezTo>
                    <a:cubicBezTo>
                      <a:pt x="1672" y="3157"/>
                      <a:pt x="1855" y="3157"/>
                      <a:pt x="2068" y="3066"/>
                    </a:cubicBezTo>
                    <a:cubicBezTo>
                      <a:pt x="2463" y="2914"/>
                      <a:pt x="2858" y="2731"/>
                      <a:pt x="3283" y="2549"/>
                    </a:cubicBezTo>
                    <a:cubicBezTo>
                      <a:pt x="3314" y="2549"/>
                      <a:pt x="3314" y="2549"/>
                      <a:pt x="3344" y="2579"/>
                    </a:cubicBezTo>
                    <a:cubicBezTo>
                      <a:pt x="3527" y="2731"/>
                      <a:pt x="3770" y="2822"/>
                      <a:pt x="3982" y="2883"/>
                    </a:cubicBezTo>
                    <a:cubicBezTo>
                      <a:pt x="4256" y="3005"/>
                      <a:pt x="4530" y="2974"/>
                      <a:pt x="4834" y="3005"/>
                    </a:cubicBezTo>
                    <a:cubicBezTo>
                      <a:pt x="5016" y="3035"/>
                      <a:pt x="5229" y="3035"/>
                      <a:pt x="5411" y="3126"/>
                    </a:cubicBezTo>
                    <a:cubicBezTo>
                      <a:pt x="5431" y="3130"/>
                      <a:pt x="5452" y="3132"/>
                      <a:pt x="5472" y="3132"/>
                    </a:cubicBezTo>
                    <a:cubicBezTo>
                      <a:pt x="5602" y="3132"/>
                      <a:pt x="5719" y="3053"/>
                      <a:pt x="5745" y="2974"/>
                    </a:cubicBezTo>
                    <a:cubicBezTo>
                      <a:pt x="5776" y="2853"/>
                      <a:pt x="5745" y="2762"/>
                      <a:pt x="5624" y="2731"/>
                    </a:cubicBezTo>
                    <a:cubicBezTo>
                      <a:pt x="5533" y="2701"/>
                      <a:pt x="5381" y="2701"/>
                      <a:pt x="5259" y="2670"/>
                    </a:cubicBezTo>
                    <a:cubicBezTo>
                      <a:pt x="5016" y="2579"/>
                      <a:pt x="4773" y="2610"/>
                      <a:pt x="4499" y="2579"/>
                    </a:cubicBezTo>
                    <a:cubicBezTo>
                      <a:pt x="4226" y="2549"/>
                      <a:pt x="4043" y="2427"/>
                      <a:pt x="3770" y="2397"/>
                    </a:cubicBezTo>
                    <a:cubicBezTo>
                      <a:pt x="3861" y="2275"/>
                      <a:pt x="3952" y="2275"/>
                      <a:pt x="4104" y="2215"/>
                    </a:cubicBezTo>
                    <a:cubicBezTo>
                      <a:pt x="4408" y="2002"/>
                      <a:pt x="4682" y="1850"/>
                      <a:pt x="4986" y="1698"/>
                    </a:cubicBezTo>
                    <a:cubicBezTo>
                      <a:pt x="5198" y="1607"/>
                      <a:pt x="5441" y="1455"/>
                      <a:pt x="5654" y="1333"/>
                    </a:cubicBezTo>
                    <a:cubicBezTo>
                      <a:pt x="5897" y="1211"/>
                      <a:pt x="6080" y="1060"/>
                      <a:pt x="6323" y="938"/>
                    </a:cubicBezTo>
                    <a:cubicBezTo>
                      <a:pt x="6566" y="786"/>
                      <a:pt x="6809" y="604"/>
                      <a:pt x="7022" y="391"/>
                    </a:cubicBezTo>
                    <a:cubicBezTo>
                      <a:pt x="7083" y="300"/>
                      <a:pt x="7113" y="239"/>
                      <a:pt x="7083" y="148"/>
                    </a:cubicBezTo>
                    <a:cubicBezTo>
                      <a:pt x="7022" y="87"/>
                      <a:pt x="6961" y="87"/>
                      <a:pt x="6870" y="87"/>
                    </a:cubicBezTo>
                    <a:cubicBezTo>
                      <a:pt x="6809" y="87"/>
                      <a:pt x="6718" y="148"/>
                      <a:pt x="6627" y="148"/>
                    </a:cubicBezTo>
                    <a:cubicBezTo>
                      <a:pt x="6505" y="148"/>
                      <a:pt x="6414" y="178"/>
                      <a:pt x="6475" y="300"/>
                    </a:cubicBezTo>
                    <a:cubicBezTo>
                      <a:pt x="6505" y="482"/>
                      <a:pt x="6353" y="482"/>
                      <a:pt x="6262" y="573"/>
                    </a:cubicBezTo>
                    <a:cubicBezTo>
                      <a:pt x="6049" y="725"/>
                      <a:pt x="5806" y="847"/>
                      <a:pt x="5593" y="999"/>
                    </a:cubicBezTo>
                    <a:cubicBezTo>
                      <a:pt x="5411" y="1060"/>
                      <a:pt x="5259" y="1181"/>
                      <a:pt x="5107" y="1242"/>
                    </a:cubicBezTo>
                    <a:cubicBezTo>
                      <a:pt x="4834" y="1394"/>
                      <a:pt x="4560" y="1607"/>
                      <a:pt x="4256" y="1698"/>
                    </a:cubicBezTo>
                    <a:cubicBezTo>
                      <a:pt x="4104" y="1759"/>
                      <a:pt x="4043" y="1850"/>
                      <a:pt x="3891" y="1850"/>
                    </a:cubicBezTo>
                    <a:cubicBezTo>
                      <a:pt x="3891" y="1789"/>
                      <a:pt x="3922" y="1759"/>
                      <a:pt x="3952" y="1698"/>
                    </a:cubicBezTo>
                    <a:cubicBezTo>
                      <a:pt x="4074" y="1607"/>
                      <a:pt x="4134" y="1485"/>
                      <a:pt x="4256" y="1333"/>
                    </a:cubicBezTo>
                    <a:cubicBezTo>
                      <a:pt x="4408" y="1151"/>
                      <a:pt x="4530" y="938"/>
                      <a:pt x="4682" y="756"/>
                    </a:cubicBezTo>
                    <a:cubicBezTo>
                      <a:pt x="4803" y="573"/>
                      <a:pt x="4894" y="421"/>
                      <a:pt x="5016" y="239"/>
                    </a:cubicBezTo>
                    <a:cubicBezTo>
                      <a:pt x="5107" y="117"/>
                      <a:pt x="5016" y="87"/>
                      <a:pt x="4986" y="26"/>
                    </a:cubicBezTo>
                    <a:cubicBezTo>
                      <a:pt x="4959" y="8"/>
                      <a:pt x="4937" y="1"/>
                      <a:pt x="492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22"/>
              <p:cNvSpPr/>
              <p:nvPr/>
            </p:nvSpPr>
            <p:spPr>
              <a:xfrm>
                <a:off x="3978625" y="6678750"/>
                <a:ext cx="209750" cy="265575"/>
              </a:xfrm>
              <a:custGeom>
                <a:rect b="b" l="l" r="r" t="t"/>
                <a:pathLst>
                  <a:path extrusionOk="0" h="10623" w="8390">
                    <a:moveTo>
                      <a:pt x="7225" y="0"/>
                    </a:moveTo>
                    <a:cubicBezTo>
                      <a:pt x="7201" y="0"/>
                      <a:pt x="7174" y="4"/>
                      <a:pt x="7144" y="12"/>
                    </a:cubicBezTo>
                    <a:cubicBezTo>
                      <a:pt x="7022" y="42"/>
                      <a:pt x="6992" y="133"/>
                      <a:pt x="7053" y="255"/>
                    </a:cubicBezTo>
                    <a:cubicBezTo>
                      <a:pt x="7083" y="285"/>
                      <a:pt x="7083" y="315"/>
                      <a:pt x="7053" y="407"/>
                    </a:cubicBezTo>
                    <a:cubicBezTo>
                      <a:pt x="6931" y="619"/>
                      <a:pt x="6809" y="893"/>
                      <a:pt x="6718" y="1167"/>
                    </a:cubicBezTo>
                    <a:cubicBezTo>
                      <a:pt x="6597" y="1470"/>
                      <a:pt x="6414" y="1774"/>
                      <a:pt x="6293" y="2078"/>
                    </a:cubicBezTo>
                    <a:lnTo>
                      <a:pt x="5958" y="2747"/>
                    </a:lnTo>
                    <a:cubicBezTo>
                      <a:pt x="5897" y="2899"/>
                      <a:pt x="5837" y="3051"/>
                      <a:pt x="5746" y="3203"/>
                    </a:cubicBezTo>
                    <a:cubicBezTo>
                      <a:pt x="5624" y="3416"/>
                      <a:pt x="5533" y="3598"/>
                      <a:pt x="5442" y="3750"/>
                    </a:cubicBezTo>
                    <a:cubicBezTo>
                      <a:pt x="5290" y="3963"/>
                      <a:pt x="5168" y="4206"/>
                      <a:pt x="5016" y="4419"/>
                    </a:cubicBezTo>
                    <a:cubicBezTo>
                      <a:pt x="4864" y="4662"/>
                      <a:pt x="4712" y="4936"/>
                      <a:pt x="4530" y="5148"/>
                    </a:cubicBezTo>
                    <a:lnTo>
                      <a:pt x="4530" y="5179"/>
                    </a:lnTo>
                    <a:cubicBezTo>
                      <a:pt x="4469" y="5179"/>
                      <a:pt x="4469" y="5148"/>
                      <a:pt x="4469" y="5148"/>
                    </a:cubicBezTo>
                    <a:lnTo>
                      <a:pt x="4530" y="5148"/>
                    </a:lnTo>
                    <a:cubicBezTo>
                      <a:pt x="4469" y="5027"/>
                      <a:pt x="4469" y="4875"/>
                      <a:pt x="4469" y="4844"/>
                    </a:cubicBezTo>
                    <a:cubicBezTo>
                      <a:pt x="4621" y="4571"/>
                      <a:pt x="4621" y="4267"/>
                      <a:pt x="4742" y="3963"/>
                    </a:cubicBezTo>
                    <a:cubicBezTo>
                      <a:pt x="4834" y="3720"/>
                      <a:pt x="4864" y="3477"/>
                      <a:pt x="4925" y="3203"/>
                    </a:cubicBezTo>
                    <a:cubicBezTo>
                      <a:pt x="5016" y="2960"/>
                      <a:pt x="5077" y="2656"/>
                      <a:pt x="5168" y="2352"/>
                    </a:cubicBezTo>
                    <a:cubicBezTo>
                      <a:pt x="5198" y="2230"/>
                      <a:pt x="5229" y="2078"/>
                      <a:pt x="5290" y="1957"/>
                    </a:cubicBezTo>
                    <a:cubicBezTo>
                      <a:pt x="5350" y="1805"/>
                      <a:pt x="5442" y="1653"/>
                      <a:pt x="5381" y="1470"/>
                    </a:cubicBezTo>
                    <a:cubicBezTo>
                      <a:pt x="5381" y="1379"/>
                      <a:pt x="5381" y="1319"/>
                      <a:pt x="5320" y="1319"/>
                    </a:cubicBezTo>
                    <a:cubicBezTo>
                      <a:pt x="5229" y="1319"/>
                      <a:pt x="5168" y="1349"/>
                      <a:pt x="5168" y="1440"/>
                    </a:cubicBezTo>
                    <a:cubicBezTo>
                      <a:pt x="5138" y="1653"/>
                      <a:pt x="5016" y="1835"/>
                      <a:pt x="4986" y="2078"/>
                    </a:cubicBezTo>
                    <a:cubicBezTo>
                      <a:pt x="4925" y="2109"/>
                      <a:pt x="4925" y="2200"/>
                      <a:pt x="4894" y="2261"/>
                    </a:cubicBezTo>
                    <a:cubicBezTo>
                      <a:pt x="4773" y="2443"/>
                      <a:pt x="4773" y="2686"/>
                      <a:pt x="4712" y="2869"/>
                    </a:cubicBezTo>
                    <a:cubicBezTo>
                      <a:pt x="4621" y="3021"/>
                      <a:pt x="4621" y="3173"/>
                      <a:pt x="4590" y="3294"/>
                    </a:cubicBezTo>
                    <a:cubicBezTo>
                      <a:pt x="4530" y="3477"/>
                      <a:pt x="4438" y="3659"/>
                      <a:pt x="4408" y="3872"/>
                    </a:cubicBezTo>
                    <a:cubicBezTo>
                      <a:pt x="4317" y="4206"/>
                      <a:pt x="4226" y="4540"/>
                      <a:pt x="4104" y="4875"/>
                    </a:cubicBezTo>
                    <a:cubicBezTo>
                      <a:pt x="4013" y="5179"/>
                      <a:pt x="3861" y="5543"/>
                      <a:pt x="3922" y="5878"/>
                    </a:cubicBezTo>
                    <a:cubicBezTo>
                      <a:pt x="3922" y="5908"/>
                      <a:pt x="3922" y="5939"/>
                      <a:pt x="3861" y="5999"/>
                    </a:cubicBezTo>
                    <a:cubicBezTo>
                      <a:pt x="3709" y="6091"/>
                      <a:pt x="3648" y="6303"/>
                      <a:pt x="3527" y="6455"/>
                    </a:cubicBezTo>
                    <a:lnTo>
                      <a:pt x="2949" y="7246"/>
                    </a:lnTo>
                    <a:cubicBezTo>
                      <a:pt x="2767" y="7458"/>
                      <a:pt x="2615" y="7732"/>
                      <a:pt x="2402" y="7975"/>
                    </a:cubicBezTo>
                    <a:cubicBezTo>
                      <a:pt x="2250" y="8127"/>
                      <a:pt x="2098" y="8309"/>
                      <a:pt x="1946" y="8492"/>
                    </a:cubicBezTo>
                    <a:cubicBezTo>
                      <a:pt x="1794" y="8674"/>
                      <a:pt x="1642" y="8796"/>
                      <a:pt x="1521" y="8978"/>
                    </a:cubicBezTo>
                    <a:cubicBezTo>
                      <a:pt x="1457" y="9083"/>
                      <a:pt x="1409" y="9116"/>
                      <a:pt x="1335" y="9116"/>
                    </a:cubicBezTo>
                    <a:cubicBezTo>
                      <a:pt x="1302" y="9116"/>
                      <a:pt x="1264" y="9109"/>
                      <a:pt x="1217" y="9100"/>
                    </a:cubicBezTo>
                    <a:cubicBezTo>
                      <a:pt x="1247" y="9069"/>
                      <a:pt x="1277" y="9039"/>
                      <a:pt x="1277" y="8978"/>
                    </a:cubicBezTo>
                    <a:lnTo>
                      <a:pt x="1399" y="8644"/>
                    </a:lnTo>
                    <a:cubicBezTo>
                      <a:pt x="1581" y="8309"/>
                      <a:pt x="1672" y="7914"/>
                      <a:pt x="1824" y="7580"/>
                    </a:cubicBezTo>
                    <a:cubicBezTo>
                      <a:pt x="1855" y="7458"/>
                      <a:pt x="1885" y="7306"/>
                      <a:pt x="1946" y="7215"/>
                    </a:cubicBezTo>
                    <a:cubicBezTo>
                      <a:pt x="2007" y="6972"/>
                      <a:pt x="2098" y="6790"/>
                      <a:pt x="2159" y="6547"/>
                    </a:cubicBezTo>
                    <a:lnTo>
                      <a:pt x="2280" y="6091"/>
                    </a:lnTo>
                    <a:cubicBezTo>
                      <a:pt x="2311" y="5908"/>
                      <a:pt x="2341" y="5756"/>
                      <a:pt x="2402" y="5574"/>
                    </a:cubicBezTo>
                    <a:cubicBezTo>
                      <a:pt x="2432" y="5300"/>
                      <a:pt x="2463" y="5088"/>
                      <a:pt x="2432" y="4844"/>
                    </a:cubicBezTo>
                    <a:cubicBezTo>
                      <a:pt x="2432" y="4784"/>
                      <a:pt x="2402" y="4723"/>
                      <a:pt x="2311" y="4723"/>
                    </a:cubicBezTo>
                    <a:cubicBezTo>
                      <a:pt x="2189" y="4723"/>
                      <a:pt x="2159" y="4814"/>
                      <a:pt x="2159" y="4936"/>
                    </a:cubicBezTo>
                    <a:cubicBezTo>
                      <a:pt x="2159" y="4996"/>
                      <a:pt x="2189" y="5118"/>
                      <a:pt x="2159" y="5179"/>
                    </a:cubicBezTo>
                    <a:cubicBezTo>
                      <a:pt x="2037" y="5422"/>
                      <a:pt x="2098" y="5695"/>
                      <a:pt x="2007" y="5908"/>
                    </a:cubicBezTo>
                    <a:cubicBezTo>
                      <a:pt x="1946" y="6060"/>
                      <a:pt x="1976" y="6212"/>
                      <a:pt x="1885" y="6334"/>
                    </a:cubicBezTo>
                    <a:cubicBezTo>
                      <a:pt x="1794" y="6547"/>
                      <a:pt x="1703" y="6790"/>
                      <a:pt x="1642" y="7002"/>
                    </a:cubicBezTo>
                    <a:cubicBezTo>
                      <a:pt x="1551" y="7154"/>
                      <a:pt x="1521" y="7367"/>
                      <a:pt x="1429" y="7519"/>
                    </a:cubicBezTo>
                    <a:cubicBezTo>
                      <a:pt x="1369" y="7702"/>
                      <a:pt x="1277" y="7914"/>
                      <a:pt x="1217" y="8127"/>
                    </a:cubicBezTo>
                    <a:cubicBezTo>
                      <a:pt x="1095" y="8431"/>
                      <a:pt x="973" y="8674"/>
                      <a:pt x="882" y="8978"/>
                    </a:cubicBezTo>
                    <a:cubicBezTo>
                      <a:pt x="821" y="9100"/>
                      <a:pt x="791" y="9252"/>
                      <a:pt x="913" y="9373"/>
                    </a:cubicBezTo>
                    <a:cubicBezTo>
                      <a:pt x="1034" y="9495"/>
                      <a:pt x="1034" y="9556"/>
                      <a:pt x="913" y="9677"/>
                    </a:cubicBezTo>
                    <a:cubicBezTo>
                      <a:pt x="913" y="9708"/>
                      <a:pt x="882" y="9708"/>
                      <a:pt x="821" y="9738"/>
                    </a:cubicBezTo>
                    <a:cubicBezTo>
                      <a:pt x="609" y="9951"/>
                      <a:pt x="426" y="10194"/>
                      <a:pt x="153" y="10407"/>
                    </a:cubicBezTo>
                    <a:cubicBezTo>
                      <a:pt x="31" y="10437"/>
                      <a:pt x="1" y="10498"/>
                      <a:pt x="62" y="10589"/>
                    </a:cubicBezTo>
                    <a:cubicBezTo>
                      <a:pt x="96" y="10612"/>
                      <a:pt x="127" y="10622"/>
                      <a:pt x="156" y="10622"/>
                    </a:cubicBezTo>
                    <a:cubicBezTo>
                      <a:pt x="204" y="10622"/>
                      <a:pt x="248" y="10596"/>
                      <a:pt x="305" y="10559"/>
                    </a:cubicBezTo>
                    <a:cubicBezTo>
                      <a:pt x="335" y="10468"/>
                      <a:pt x="426" y="10437"/>
                      <a:pt x="457" y="10407"/>
                    </a:cubicBezTo>
                    <a:cubicBezTo>
                      <a:pt x="730" y="10255"/>
                      <a:pt x="882" y="10012"/>
                      <a:pt x="1065" y="9829"/>
                    </a:cubicBezTo>
                    <a:cubicBezTo>
                      <a:pt x="1217" y="9677"/>
                      <a:pt x="1277" y="9495"/>
                      <a:pt x="1551" y="9495"/>
                    </a:cubicBezTo>
                    <a:cubicBezTo>
                      <a:pt x="1581" y="9495"/>
                      <a:pt x="1703" y="9434"/>
                      <a:pt x="1794" y="9404"/>
                    </a:cubicBezTo>
                    <a:cubicBezTo>
                      <a:pt x="2128" y="9252"/>
                      <a:pt x="2432" y="9130"/>
                      <a:pt x="2767" y="8978"/>
                    </a:cubicBezTo>
                    <a:cubicBezTo>
                      <a:pt x="3101" y="8826"/>
                      <a:pt x="3466" y="8674"/>
                      <a:pt x="3770" y="8492"/>
                    </a:cubicBezTo>
                    <a:cubicBezTo>
                      <a:pt x="4104" y="8279"/>
                      <a:pt x="4438" y="8036"/>
                      <a:pt x="4712" y="7762"/>
                    </a:cubicBezTo>
                    <a:cubicBezTo>
                      <a:pt x="4834" y="7610"/>
                      <a:pt x="4894" y="7519"/>
                      <a:pt x="4864" y="7306"/>
                    </a:cubicBezTo>
                    <a:cubicBezTo>
                      <a:pt x="4839" y="7180"/>
                      <a:pt x="4750" y="7116"/>
                      <a:pt x="4651" y="7116"/>
                    </a:cubicBezTo>
                    <a:cubicBezTo>
                      <a:pt x="4631" y="7116"/>
                      <a:pt x="4611" y="7119"/>
                      <a:pt x="4590" y="7124"/>
                    </a:cubicBezTo>
                    <a:cubicBezTo>
                      <a:pt x="4469" y="7154"/>
                      <a:pt x="4469" y="7276"/>
                      <a:pt x="4438" y="7398"/>
                    </a:cubicBezTo>
                    <a:cubicBezTo>
                      <a:pt x="4438" y="7458"/>
                      <a:pt x="4469" y="7519"/>
                      <a:pt x="4408" y="7550"/>
                    </a:cubicBezTo>
                    <a:cubicBezTo>
                      <a:pt x="4256" y="7580"/>
                      <a:pt x="4135" y="7732"/>
                      <a:pt x="4013" y="7823"/>
                    </a:cubicBezTo>
                    <a:cubicBezTo>
                      <a:pt x="3709" y="8006"/>
                      <a:pt x="3466" y="8188"/>
                      <a:pt x="3162" y="8340"/>
                    </a:cubicBezTo>
                    <a:cubicBezTo>
                      <a:pt x="2767" y="8492"/>
                      <a:pt x="2432" y="8735"/>
                      <a:pt x="2037" y="8826"/>
                    </a:cubicBezTo>
                    <a:cubicBezTo>
                      <a:pt x="2016" y="8869"/>
                      <a:pt x="1994" y="8912"/>
                      <a:pt x="1973" y="8912"/>
                    </a:cubicBezTo>
                    <a:cubicBezTo>
                      <a:pt x="1964" y="8912"/>
                      <a:pt x="1955" y="8905"/>
                      <a:pt x="1946" y="8887"/>
                    </a:cubicBezTo>
                    <a:cubicBezTo>
                      <a:pt x="1946" y="8826"/>
                      <a:pt x="1976" y="8796"/>
                      <a:pt x="2007" y="8765"/>
                    </a:cubicBezTo>
                    <a:cubicBezTo>
                      <a:pt x="2098" y="8644"/>
                      <a:pt x="2189" y="8583"/>
                      <a:pt x="2280" y="8461"/>
                    </a:cubicBezTo>
                    <a:cubicBezTo>
                      <a:pt x="2402" y="8279"/>
                      <a:pt x="2584" y="8127"/>
                      <a:pt x="2706" y="7914"/>
                    </a:cubicBezTo>
                    <a:cubicBezTo>
                      <a:pt x="2858" y="7702"/>
                      <a:pt x="3040" y="7519"/>
                      <a:pt x="3192" y="7306"/>
                    </a:cubicBezTo>
                    <a:cubicBezTo>
                      <a:pt x="3344" y="7094"/>
                      <a:pt x="3496" y="6911"/>
                      <a:pt x="3648" y="6668"/>
                    </a:cubicBezTo>
                    <a:lnTo>
                      <a:pt x="3983" y="6212"/>
                    </a:lnTo>
                    <a:cubicBezTo>
                      <a:pt x="4013" y="6151"/>
                      <a:pt x="4074" y="5999"/>
                      <a:pt x="4165" y="5999"/>
                    </a:cubicBezTo>
                    <a:cubicBezTo>
                      <a:pt x="4287" y="5999"/>
                      <a:pt x="4378" y="5939"/>
                      <a:pt x="4469" y="5908"/>
                    </a:cubicBezTo>
                    <a:cubicBezTo>
                      <a:pt x="4742" y="5847"/>
                      <a:pt x="4925" y="5726"/>
                      <a:pt x="5168" y="5574"/>
                    </a:cubicBezTo>
                    <a:cubicBezTo>
                      <a:pt x="5442" y="5422"/>
                      <a:pt x="5685" y="5240"/>
                      <a:pt x="5928" y="5027"/>
                    </a:cubicBezTo>
                    <a:cubicBezTo>
                      <a:pt x="6049" y="4966"/>
                      <a:pt x="6110" y="4844"/>
                      <a:pt x="6232" y="4784"/>
                    </a:cubicBezTo>
                    <a:cubicBezTo>
                      <a:pt x="6414" y="4632"/>
                      <a:pt x="6597" y="4510"/>
                      <a:pt x="6749" y="4358"/>
                    </a:cubicBezTo>
                    <a:cubicBezTo>
                      <a:pt x="7022" y="4115"/>
                      <a:pt x="7326" y="3933"/>
                      <a:pt x="7569" y="3659"/>
                    </a:cubicBezTo>
                    <a:cubicBezTo>
                      <a:pt x="7600" y="3629"/>
                      <a:pt x="7630" y="3537"/>
                      <a:pt x="7721" y="3507"/>
                    </a:cubicBezTo>
                    <a:cubicBezTo>
                      <a:pt x="7934" y="3355"/>
                      <a:pt x="8116" y="3142"/>
                      <a:pt x="8329" y="2899"/>
                    </a:cubicBezTo>
                    <a:cubicBezTo>
                      <a:pt x="8390" y="2808"/>
                      <a:pt x="8390" y="2686"/>
                      <a:pt x="8360" y="2595"/>
                    </a:cubicBezTo>
                    <a:cubicBezTo>
                      <a:pt x="8333" y="2516"/>
                      <a:pt x="8261" y="2437"/>
                      <a:pt x="8164" y="2437"/>
                    </a:cubicBezTo>
                    <a:cubicBezTo>
                      <a:pt x="8148" y="2437"/>
                      <a:pt x="8133" y="2439"/>
                      <a:pt x="8116" y="2443"/>
                    </a:cubicBezTo>
                    <a:cubicBezTo>
                      <a:pt x="8025" y="2504"/>
                      <a:pt x="8025" y="2565"/>
                      <a:pt x="8025" y="2656"/>
                    </a:cubicBezTo>
                    <a:cubicBezTo>
                      <a:pt x="8025" y="2717"/>
                      <a:pt x="7964" y="2747"/>
                      <a:pt x="7934" y="2808"/>
                    </a:cubicBezTo>
                    <a:cubicBezTo>
                      <a:pt x="7782" y="2960"/>
                      <a:pt x="7630" y="3051"/>
                      <a:pt x="7508" y="3173"/>
                    </a:cubicBezTo>
                    <a:cubicBezTo>
                      <a:pt x="7326" y="3416"/>
                      <a:pt x="7113" y="3598"/>
                      <a:pt x="6870" y="3781"/>
                    </a:cubicBezTo>
                    <a:cubicBezTo>
                      <a:pt x="6688" y="3963"/>
                      <a:pt x="6445" y="4115"/>
                      <a:pt x="6262" y="4267"/>
                    </a:cubicBezTo>
                    <a:cubicBezTo>
                      <a:pt x="5897" y="4571"/>
                      <a:pt x="5472" y="4936"/>
                      <a:pt x="5046" y="5179"/>
                    </a:cubicBezTo>
                    <a:cubicBezTo>
                      <a:pt x="4925" y="5270"/>
                      <a:pt x="4864" y="5392"/>
                      <a:pt x="4712" y="5392"/>
                    </a:cubicBezTo>
                    <a:cubicBezTo>
                      <a:pt x="4682" y="5270"/>
                      <a:pt x="4773" y="5240"/>
                      <a:pt x="4834" y="5148"/>
                    </a:cubicBezTo>
                    <a:cubicBezTo>
                      <a:pt x="4925" y="4996"/>
                      <a:pt x="5046" y="4814"/>
                      <a:pt x="5168" y="4662"/>
                    </a:cubicBezTo>
                    <a:cubicBezTo>
                      <a:pt x="5320" y="4419"/>
                      <a:pt x="5472" y="4236"/>
                      <a:pt x="5594" y="4024"/>
                    </a:cubicBezTo>
                    <a:cubicBezTo>
                      <a:pt x="5746" y="3781"/>
                      <a:pt x="5837" y="3568"/>
                      <a:pt x="5989" y="3294"/>
                    </a:cubicBezTo>
                    <a:cubicBezTo>
                      <a:pt x="6110" y="3142"/>
                      <a:pt x="6232" y="2960"/>
                      <a:pt x="6293" y="2747"/>
                    </a:cubicBezTo>
                    <a:cubicBezTo>
                      <a:pt x="6414" y="2443"/>
                      <a:pt x="6597" y="2200"/>
                      <a:pt x="6718" y="1896"/>
                    </a:cubicBezTo>
                    <a:cubicBezTo>
                      <a:pt x="6809" y="1653"/>
                      <a:pt x="6901" y="1470"/>
                      <a:pt x="7022" y="1227"/>
                    </a:cubicBezTo>
                    <a:cubicBezTo>
                      <a:pt x="7174" y="984"/>
                      <a:pt x="7296" y="680"/>
                      <a:pt x="7417" y="376"/>
                    </a:cubicBezTo>
                    <a:cubicBezTo>
                      <a:pt x="7448" y="255"/>
                      <a:pt x="7478" y="163"/>
                      <a:pt x="7417" y="103"/>
                    </a:cubicBezTo>
                    <a:cubicBezTo>
                      <a:pt x="7349" y="34"/>
                      <a:pt x="7298" y="0"/>
                      <a:pt x="72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22"/>
              <p:cNvSpPr/>
              <p:nvPr/>
            </p:nvSpPr>
            <p:spPr>
              <a:xfrm>
                <a:off x="2967225" y="7012500"/>
                <a:ext cx="278125" cy="97400"/>
              </a:xfrm>
              <a:custGeom>
                <a:rect b="b" l="l" r="r" t="t"/>
                <a:pathLst>
                  <a:path extrusionOk="0" h="3896" w="11125">
                    <a:moveTo>
                      <a:pt x="5006" y="0"/>
                    </a:moveTo>
                    <a:cubicBezTo>
                      <a:pt x="4954" y="0"/>
                      <a:pt x="4898" y="18"/>
                      <a:pt x="4863" y="36"/>
                    </a:cubicBezTo>
                    <a:cubicBezTo>
                      <a:pt x="4803" y="127"/>
                      <a:pt x="4742" y="188"/>
                      <a:pt x="4863" y="279"/>
                    </a:cubicBezTo>
                    <a:cubicBezTo>
                      <a:pt x="4955" y="340"/>
                      <a:pt x="5015" y="491"/>
                      <a:pt x="5167" y="583"/>
                    </a:cubicBezTo>
                    <a:cubicBezTo>
                      <a:pt x="5228" y="613"/>
                      <a:pt x="5319" y="674"/>
                      <a:pt x="5380" y="765"/>
                    </a:cubicBezTo>
                    <a:cubicBezTo>
                      <a:pt x="5532" y="917"/>
                      <a:pt x="5684" y="1099"/>
                      <a:pt x="5866" y="1251"/>
                    </a:cubicBezTo>
                    <a:cubicBezTo>
                      <a:pt x="6018" y="1403"/>
                      <a:pt x="6140" y="1555"/>
                      <a:pt x="6262" y="1707"/>
                    </a:cubicBezTo>
                    <a:cubicBezTo>
                      <a:pt x="6444" y="1950"/>
                      <a:pt x="6566" y="2163"/>
                      <a:pt x="6687" y="2437"/>
                    </a:cubicBezTo>
                    <a:cubicBezTo>
                      <a:pt x="6687" y="2528"/>
                      <a:pt x="6717" y="2558"/>
                      <a:pt x="6717" y="2619"/>
                    </a:cubicBezTo>
                    <a:lnTo>
                      <a:pt x="6383" y="2619"/>
                    </a:lnTo>
                    <a:cubicBezTo>
                      <a:pt x="6110" y="2619"/>
                      <a:pt x="5836" y="2558"/>
                      <a:pt x="5562" y="2528"/>
                    </a:cubicBezTo>
                    <a:cubicBezTo>
                      <a:pt x="5380" y="2528"/>
                      <a:pt x="5228" y="2437"/>
                      <a:pt x="5046" y="2437"/>
                    </a:cubicBezTo>
                    <a:cubicBezTo>
                      <a:pt x="4924" y="2437"/>
                      <a:pt x="4803" y="2437"/>
                      <a:pt x="4742" y="2406"/>
                    </a:cubicBezTo>
                    <a:cubicBezTo>
                      <a:pt x="4559" y="2376"/>
                      <a:pt x="4316" y="2285"/>
                      <a:pt x="4103" y="2285"/>
                    </a:cubicBezTo>
                    <a:cubicBezTo>
                      <a:pt x="3982" y="2285"/>
                      <a:pt x="3891" y="2224"/>
                      <a:pt x="3860" y="2133"/>
                    </a:cubicBezTo>
                    <a:cubicBezTo>
                      <a:pt x="3739" y="1859"/>
                      <a:pt x="3556" y="1647"/>
                      <a:pt x="3374" y="1403"/>
                    </a:cubicBezTo>
                    <a:cubicBezTo>
                      <a:pt x="3192" y="1221"/>
                      <a:pt x="3040" y="1069"/>
                      <a:pt x="2888" y="826"/>
                    </a:cubicBezTo>
                    <a:cubicBezTo>
                      <a:pt x="2827" y="765"/>
                      <a:pt x="2796" y="765"/>
                      <a:pt x="2888" y="674"/>
                    </a:cubicBezTo>
                    <a:cubicBezTo>
                      <a:pt x="2948" y="613"/>
                      <a:pt x="2918" y="552"/>
                      <a:pt x="2888" y="461"/>
                    </a:cubicBezTo>
                    <a:cubicBezTo>
                      <a:pt x="2827" y="431"/>
                      <a:pt x="2766" y="431"/>
                      <a:pt x="2675" y="431"/>
                    </a:cubicBezTo>
                    <a:cubicBezTo>
                      <a:pt x="2462" y="461"/>
                      <a:pt x="2341" y="704"/>
                      <a:pt x="2492" y="917"/>
                    </a:cubicBezTo>
                    <a:cubicBezTo>
                      <a:pt x="2614" y="1069"/>
                      <a:pt x="2736" y="1221"/>
                      <a:pt x="2888" y="1373"/>
                    </a:cubicBezTo>
                    <a:cubicBezTo>
                      <a:pt x="3100" y="1616"/>
                      <a:pt x="3283" y="1829"/>
                      <a:pt x="3496" y="2102"/>
                    </a:cubicBezTo>
                    <a:cubicBezTo>
                      <a:pt x="3435" y="2102"/>
                      <a:pt x="3404" y="2102"/>
                      <a:pt x="3344" y="1920"/>
                    </a:cubicBezTo>
                    <a:cubicBezTo>
                      <a:pt x="3040" y="1829"/>
                      <a:pt x="2736" y="1799"/>
                      <a:pt x="2462" y="1677"/>
                    </a:cubicBezTo>
                    <a:cubicBezTo>
                      <a:pt x="2310" y="1616"/>
                      <a:pt x="2128" y="1555"/>
                      <a:pt x="1915" y="1464"/>
                    </a:cubicBezTo>
                    <a:cubicBezTo>
                      <a:pt x="1824" y="1373"/>
                      <a:pt x="1702" y="1343"/>
                      <a:pt x="1581" y="1312"/>
                    </a:cubicBezTo>
                    <a:cubicBezTo>
                      <a:pt x="1398" y="1251"/>
                      <a:pt x="1246" y="1191"/>
                      <a:pt x="1094" y="1099"/>
                    </a:cubicBezTo>
                    <a:cubicBezTo>
                      <a:pt x="942" y="1069"/>
                      <a:pt x="821" y="1008"/>
                      <a:pt x="669" y="947"/>
                    </a:cubicBezTo>
                    <a:cubicBezTo>
                      <a:pt x="486" y="887"/>
                      <a:pt x="304" y="795"/>
                      <a:pt x="152" y="643"/>
                    </a:cubicBezTo>
                    <a:cubicBezTo>
                      <a:pt x="116" y="608"/>
                      <a:pt x="91" y="593"/>
                      <a:pt x="70" y="593"/>
                    </a:cubicBezTo>
                    <a:cubicBezTo>
                      <a:pt x="56" y="593"/>
                      <a:pt x="43" y="600"/>
                      <a:pt x="30" y="613"/>
                    </a:cubicBezTo>
                    <a:cubicBezTo>
                      <a:pt x="0" y="704"/>
                      <a:pt x="0" y="887"/>
                      <a:pt x="61" y="917"/>
                    </a:cubicBezTo>
                    <a:cubicBezTo>
                      <a:pt x="213" y="1008"/>
                      <a:pt x="334" y="1099"/>
                      <a:pt x="486" y="1160"/>
                    </a:cubicBezTo>
                    <a:cubicBezTo>
                      <a:pt x="760" y="1251"/>
                      <a:pt x="1003" y="1343"/>
                      <a:pt x="1277" y="1464"/>
                    </a:cubicBezTo>
                    <a:cubicBezTo>
                      <a:pt x="1550" y="1525"/>
                      <a:pt x="1824" y="1647"/>
                      <a:pt x="2067" y="1768"/>
                    </a:cubicBezTo>
                    <a:cubicBezTo>
                      <a:pt x="2341" y="1859"/>
                      <a:pt x="2644" y="1950"/>
                      <a:pt x="2948" y="2072"/>
                    </a:cubicBezTo>
                    <a:cubicBezTo>
                      <a:pt x="3131" y="2102"/>
                      <a:pt x="3344" y="2133"/>
                      <a:pt x="3526" y="2224"/>
                    </a:cubicBezTo>
                    <a:cubicBezTo>
                      <a:pt x="3526" y="2285"/>
                      <a:pt x="3496" y="2315"/>
                      <a:pt x="3435" y="2315"/>
                    </a:cubicBezTo>
                    <a:cubicBezTo>
                      <a:pt x="3252" y="2406"/>
                      <a:pt x="3070" y="2467"/>
                      <a:pt x="2827" y="2558"/>
                    </a:cubicBezTo>
                    <a:cubicBezTo>
                      <a:pt x="2766" y="2589"/>
                      <a:pt x="2644" y="2589"/>
                      <a:pt x="2584" y="2619"/>
                    </a:cubicBezTo>
                    <a:cubicBezTo>
                      <a:pt x="2371" y="2710"/>
                      <a:pt x="2158" y="2741"/>
                      <a:pt x="1976" y="2771"/>
                    </a:cubicBezTo>
                    <a:cubicBezTo>
                      <a:pt x="1702" y="2832"/>
                      <a:pt x="1459" y="2893"/>
                      <a:pt x="1246" y="2893"/>
                    </a:cubicBezTo>
                    <a:cubicBezTo>
                      <a:pt x="1155" y="2893"/>
                      <a:pt x="1125" y="2984"/>
                      <a:pt x="1125" y="3045"/>
                    </a:cubicBezTo>
                    <a:cubicBezTo>
                      <a:pt x="1125" y="3075"/>
                      <a:pt x="1125" y="3166"/>
                      <a:pt x="1216" y="3166"/>
                    </a:cubicBezTo>
                    <a:cubicBezTo>
                      <a:pt x="1277" y="3166"/>
                      <a:pt x="1364" y="3180"/>
                      <a:pt x="1452" y="3180"/>
                    </a:cubicBezTo>
                    <a:cubicBezTo>
                      <a:pt x="1496" y="3180"/>
                      <a:pt x="1540" y="3176"/>
                      <a:pt x="1581" y="3166"/>
                    </a:cubicBezTo>
                    <a:cubicBezTo>
                      <a:pt x="1824" y="3075"/>
                      <a:pt x="2037" y="3045"/>
                      <a:pt x="2280" y="3014"/>
                    </a:cubicBezTo>
                    <a:cubicBezTo>
                      <a:pt x="2644" y="2984"/>
                      <a:pt x="2979" y="2862"/>
                      <a:pt x="3344" y="2741"/>
                    </a:cubicBezTo>
                    <a:cubicBezTo>
                      <a:pt x="3526" y="2710"/>
                      <a:pt x="3708" y="2619"/>
                      <a:pt x="3830" y="2406"/>
                    </a:cubicBezTo>
                    <a:cubicBezTo>
                      <a:pt x="3847" y="2356"/>
                      <a:pt x="3882" y="2334"/>
                      <a:pt x="3920" y="2334"/>
                    </a:cubicBezTo>
                    <a:cubicBezTo>
                      <a:pt x="3951" y="2334"/>
                      <a:pt x="3985" y="2349"/>
                      <a:pt x="4012" y="2376"/>
                    </a:cubicBezTo>
                    <a:cubicBezTo>
                      <a:pt x="4134" y="2437"/>
                      <a:pt x="4255" y="2467"/>
                      <a:pt x="4347" y="2467"/>
                    </a:cubicBezTo>
                    <a:cubicBezTo>
                      <a:pt x="4620" y="2528"/>
                      <a:pt x="4924" y="2589"/>
                      <a:pt x="5198" y="2619"/>
                    </a:cubicBezTo>
                    <a:cubicBezTo>
                      <a:pt x="5532" y="2710"/>
                      <a:pt x="5836" y="2741"/>
                      <a:pt x="6170" y="2771"/>
                    </a:cubicBezTo>
                    <a:cubicBezTo>
                      <a:pt x="6322" y="2832"/>
                      <a:pt x="6474" y="2862"/>
                      <a:pt x="6687" y="2862"/>
                    </a:cubicBezTo>
                    <a:cubicBezTo>
                      <a:pt x="6687" y="2923"/>
                      <a:pt x="6596" y="2984"/>
                      <a:pt x="6566" y="3014"/>
                    </a:cubicBezTo>
                    <a:cubicBezTo>
                      <a:pt x="6262" y="3227"/>
                      <a:pt x="5866" y="3318"/>
                      <a:pt x="5532" y="3379"/>
                    </a:cubicBezTo>
                    <a:cubicBezTo>
                      <a:pt x="5502" y="3409"/>
                      <a:pt x="5464" y="3409"/>
                      <a:pt x="5426" y="3409"/>
                    </a:cubicBezTo>
                    <a:cubicBezTo>
                      <a:pt x="5388" y="3409"/>
                      <a:pt x="5350" y="3409"/>
                      <a:pt x="5319" y="3440"/>
                    </a:cubicBezTo>
                    <a:cubicBezTo>
                      <a:pt x="5167" y="3501"/>
                      <a:pt x="5015" y="3531"/>
                      <a:pt x="4863" y="3531"/>
                    </a:cubicBezTo>
                    <a:cubicBezTo>
                      <a:pt x="4711" y="3531"/>
                      <a:pt x="4559" y="3622"/>
                      <a:pt x="4347" y="3622"/>
                    </a:cubicBezTo>
                    <a:cubicBezTo>
                      <a:pt x="4286" y="3622"/>
                      <a:pt x="4255" y="3683"/>
                      <a:pt x="4255" y="3774"/>
                    </a:cubicBezTo>
                    <a:cubicBezTo>
                      <a:pt x="4286" y="3896"/>
                      <a:pt x="4316" y="3896"/>
                      <a:pt x="4407" y="3896"/>
                    </a:cubicBezTo>
                    <a:cubicBezTo>
                      <a:pt x="4559" y="3835"/>
                      <a:pt x="4711" y="3835"/>
                      <a:pt x="4863" y="3805"/>
                    </a:cubicBezTo>
                    <a:cubicBezTo>
                      <a:pt x="5167" y="3774"/>
                      <a:pt x="5410" y="3683"/>
                      <a:pt x="5714" y="3653"/>
                    </a:cubicBezTo>
                    <a:cubicBezTo>
                      <a:pt x="6018" y="3622"/>
                      <a:pt x="6322" y="3501"/>
                      <a:pt x="6596" y="3379"/>
                    </a:cubicBezTo>
                    <a:cubicBezTo>
                      <a:pt x="6717" y="3349"/>
                      <a:pt x="6869" y="3288"/>
                      <a:pt x="6930" y="3136"/>
                    </a:cubicBezTo>
                    <a:cubicBezTo>
                      <a:pt x="6986" y="3053"/>
                      <a:pt x="7016" y="2919"/>
                      <a:pt x="7159" y="2919"/>
                    </a:cubicBezTo>
                    <a:cubicBezTo>
                      <a:pt x="7173" y="2919"/>
                      <a:pt x="7188" y="2920"/>
                      <a:pt x="7204" y="2923"/>
                    </a:cubicBezTo>
                    <a:cubicBezTo>
                      <a:pt x="7325" y="2954"/>
                      <a:pt x="7432" y="2954"/>
                      <a:pt x="7534" y="2954"/>
                    </a:cubicBezTo>
                    <a:cubicBezTo>
                      <a:pt x="7637" y="2954"/>
                      <a:pt x="7736" y="2954"/>
                      <a:pt x="7842" y="2984"/>
                    </a:cubicBezTo>
                    <a:cubicBezTo>
                      <a:pt x="8207" y="3045"/>
                      <a:pt x="8572" y="3014"/>
                      <a:pt x="8906" y="3045"/>
                    </a:cubicBezTo>
                    <a:cubicBezTo>
                      <a:pt x="9180" y="3060"/>
                      <a:pt x="9461" y="3068"/>
                      <a:pt x="9742" y="3068"/>
                    </a:cubicBezTo>
                    <a:cubicBezTo>
                      <a:pt x="10023" y="3068"/>
                      <a:pt x="10304" y="3060"/>
                      <a:pt x="10578" y="3045"/>
                    </a:cubicBezTo>
                    <a:cubicBezTo>
                      <a:pt x="10730" y="3014"/>
                      <a:pt x="10882" y="2984"/>
                      <a:pt x="11034" y="2893"/>
                    </a:cubicBezTo>
                    <a:cubicBezTo>
                      <a:pt x="11125" y="2862"/>
                      <a:pt x="11125" y="2771"/>
                      <a:pt x="11125" y="2710"/>
                    </a:cubicBezTo>
                    <a:cubicBezTo>
                      <a:pt x="11125" y="2589"/>
                      <a:pt x="11094" y="2558"/>
                      <a:pt x="11003" y="2528"/>
                    </a:cubicBezTo>
                    <a:cubicBezTo>
                      <a:pt x="10994" y="2509"/>
                      <a:pt x="10979" y="2502"/>
                      <a:pt x="10961" y="2502"/>
                    </a:cubicBezTo>
                    <a:cubicBezTo>
                      <a:pt x="10922" y="2502"/>
                      <a:pt x="10872" y="2537"/>
                      <a:pt x="10851" y="2558"/>
                    </a:cubicBezTo>
                    <a:cubicBezTo>
                      <a:pt x="10821" y="2589"/>
                      <a:pt x="10730" y="2619"/>
                      <a:pt x="10669" y="2619"/>
                    </a:cubicBezTo>
                    <a:cubicBezTo>
                      <a:pt x="10274" y="2619"/>
                      <a:pt x="9939" y="2680"/>
                      <a:pt x="9575" y="2680"/>
                    </a:cubicBezTo>
                    <a:cubicBezTo>
                      <a:pt x="8724" y="2619"/>
                      <a:pt x="7933" y="2680"/>
                      <a:pt x="7143" y="2589"/>
                    </a:cubicBezTo>
                    <a:cubicBezTo>
                      <a:pt x="7082" y="2589"/>
                      <a:pt x="7052" y="2589"/>
                      <a:pt x="7052" y="2558"/>
                    </a:cubicBezTo>
                    <a:cubicBezTo>
                      <a:pt x="7052" y="2376"/>
                      <a:pt x="6900" y="2224"/>
                      <a:pt x="6869" y="2011"/>
                    </a:cubicBezTo>
                    <a:cubicBezTo>
                      <a:pt x="6839" y="1859"/>
                      <a:pt x="6717" y="1707"/>
                      <a:pt x="6626" y="1616"/>
                    </a:cubicBezTo>
                    <a:cubicBezTo>
                      <a:pt x="6535" y="1495"/>
                      <a:pt x="6414" y="1373"/>
                      <a:pt x="6322" y="1251"/>
                    </a:cubicBezTo>
                    <a:cubicBezTo>
                      <a:pt x="6110" y="1008"/>
                      <a:pt x="5836" y="765"/>
                      <a:pt x="5623" y="491"/>
                    </a:cubicBezTo>
                    <a:cubicBezTo>
                      <a:pt x="5471" y="340"/>
                      <a:pt x="5258" y="248"/>
                      <a:pt x="5107" y="36"/>
                    </a:cubicBezTo>
                    <a:cubicBezTo>
                      <a:pt x="5081" y="10"/>
                      <a:pt x="5044" y="0"/>
                      <a:pt x="50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22"/>
              <p:cNvSpPr/>
              <p:nvPr/>
            </p:nvSpPr>
            <p:spPr>
              <a:xfrm>
                <a:off x="3048525" y="6789525"/>
                <a:ext cx="261425" cy="152275"/>
              </a:xfrm>
              <a:custGeom>
                <a:rect b="b" l="l" r="r" t="t"/>
                <a:pathLst>
                  <a:path extrusionOk="0" h="6091" w="10457">
                    <a:moveTo>
                      <a:pt x="143" y="0"/>
                    </a:moveTo>
                    <a:cubicBezTo>
                      <a:pt x="120" y="0"/>
                      <a:pt x="95" y="7"/>
                      <a:pt x="61" y="18"/>
                    </a:cubicBezTo>
                    <a:cubicBezTo>
                      <a:pt x="0" y="79"/>
                      <a:pt x="0" y="140"/>
                      <a:pt x="31" y="170"/>
                    </a:cubicBezTo>
                    <a:cubicBezTo>
                      <a:pt x="122" y="292"/>
                      <a:pt x="183" y="413"/>
                      <a:pt x="304" y="474"/>
                    </a:cubicBezTo>
                    <a:cubicBezTo>
                      <a:pt x="426" y="596"/>
                      <a:pt x="517" y="687"/>
                      <a:pt x="639" y="748"/>
                    </a:cubicBezTo>
                    <a:lnTo>
                      <a:pt x="1216" y="1204"/>
                    </a:lnTo>
                    <a:lnTo>
                      <a:pt x="2250" y="1903"/>
                    </a:lnTo>
                    <a:lnTo>
                      <a:pt x="2918" y="2359"/>
                    </a:lnTo>
                    <a:cubicBezTo>
                      <a:pt x="3162" y="2450"/>
                      <a:pt x="3344" y="2571"/>
                      <a:pt x="3526" y="2723"/>
                    </a:cubicBezTo>
                    <a:cubicBezTo>
                      <a:pt x="3678" y="2845"/>
                      <a:pt x="3800" y="2906"/>
                      <a:pt x="3952" y="2997"/>
                    </a:cubicBezTo>
                    <a:cubicBezTo>
                      <a:pt x="3952" y="2997"/>
                      <a:pt x="3982" y="2997"/>
                      <a:pt x="3982" y="3027"/>
                    </a:cubicBezTo>
                    <a:cubicBezTo>
                      <a:pt x="3982" y="3058"/>
                      <a:pt x="3982" y="3058"/>
                      <a:pt x="3952" y="3058"/>
                    </a:cubicBezTo>
                    <a:cubicBezTo>
                      <a:pt x="3769" y="3119"/>
                      <a:pt x="3526" y="3149"/>
                      <a:pt x="3314" y="3149"/>
                    </a:cubicBezTo>
                    <a:lnTo>
                      <a:pt x="2462" y="3149"/>
                    </a:lnTo>
                    <a:cubicBezTo>
                      <a:pt x="2341" y="3149"/>
                      <a:pt x="2280" y="3149"/>
                      <a:pt x="2280" y="3271"/>
                    </a:cubicBezTo>
                    <a:cubicBezTo>
                      <a:pt x="2280" y="3392"/>
                      <a:pt x="2310" y="3423"/>
                      <a:pt x="2432" y="3423"/>
                    </a:cubicBezTo>
                    <a:cubicBezTo>
                      <a:pt x="2604" y="3433"/>
                      <a:pt x="2780" y="3436"/>
                      <a:pt x="2957" y="3436"/>
                    </a:cubicBezTo>
                    <a:cubicBezTo>
                      <a:pt x="3310" y="3436"/>
                      <a:pt x="3668" y="3423"/>
                      <a:pt x="4013" y="3423"/>
                    </a:cubicBezTo>
                    <a:cubicBezTo>
                      <a:pt x="4073" y="3423"/>
                      <a:pt x="4165" y="3423"/>
                      <a:pt x="4225" y="3331"/>
                    </a:cubicBezTo>
                    <a:cubicBezTo>
                      <a:pt x="4258" y="3266"/>
                      <a:pt x="4308" y="3236"/>
                      <a:pt x="4366" y="3236"/>
                    </a:cubicBezTo>
                    <a:cubicBezTo>
                      <a:pt x="4416" y="3236"/>
                      <a:pt x="4473" y="3259"/>
                      <a:pt x="4529" y="3301"/>
                    </a:cubicBezTo>
                    <a:cubicBezTo>
                      <a:pt x="4742" y="3453"/>
                      <a:pt x="5016" y="3605"/>
                      <a:pt x="5289" y="3727"/>
                    </a:cubicBezTo>
                    <a:cubicBezTo>
                      <a:pt x="5441" y="3787"/>
                      <a:pt x="5532" y="3909"/>
                      <a:pt x="5684" y="3939"/>
                    </a:cubicBezTo>
                    <a:cubicBezTo>
                      <a:pt x="5988" y="4061"/>
                      <a:pt x="6262" y="4243"/>
                      <a:pt x="6566" y="4365"/>
                    </a:cubicBezTo>
                    <a:cubicBezTo>
                      <a:pt x="6657" y="4395"/>
                      <a:pt x="6748" y="4486"/>
                      <a:pt x="6870" y="4578"/>
                    </a:cubicBezTo>
                    <a:cubicBezTo>
                      <a:pt x="6837" y="4569"/>
                      <a:pt x="6811" y="4566"/>
                      <a:pt x="6789" y="4566"/>
                    </a:cubicBezTo>
                    <a:cubicBezTo>
                      <a:pt x="6730" y="4566"/>
                      <a:pt x="6702" y="4594"/>
                      <a:pt x="6657" y="4638"/>
                    </a:cubicBezTo>
                    <a:cubicBezTo>
                      <a:pt x="6383" y="4699"/>
                      <a:pt x="6080" y="4730"/>
                      <a:pt x="5806" y="4790"/>
                    </a:cubicBezTo>
                    <a:cubicBezTo>
                      <a:pt x="5560" y="4815"/>
                      <a:pt x="5294" y="4859"/>
                      <a:pt x="5025" y="4859"/>
                    </a:cubicBezTo>
                    <a:cubicBezTo>
                      <a:pt x="4961" y="4859"/>
                      <a:pt x="4897" y="4857"/>
                      <a:pt x="4833" y="4851"/>
                    </a:cubicBezTo>
                    <a:lnTo>
                      <a:pt x="4590" y="4851"/>
                    </a:lnTo>
                    <a:cubicBezTo>
                      <a:pt x="4529" y="4851"/>
                      <a:pt x="4469" y="4851"/>
                      <a:pt x="4469" y="4942"/>
                    </a:cubicBezTo>
                    <a:cubicBezTo>
                      <a:pt x="4469" y="4973"/>
                      <a:pt x="4469" y="5034"/>
                      <a:pt x="4560" y="5034"/>
                    </a:cubicBezTo>
                    <a:cubicBezTo>
                      <a:pt x="4621" y="5094"/>
                      <a:pt x="4681" y="5094"/>
                      <a:pt x="4742" y="5094"/>
                    </a:cubicBezTo>
                    <a:cubicBezTo>
                      <a:pt x="5289" y="5094"/>
                      <a:pt x="5836" y="5094"/>
                      <a:pt x="6383" y="4942"/>
                    </a:cubicBezTo>
                    <a:cubicBezTo>
                      <a:pt x="6657" y="4851"/>
                      <a:pt x="6900" y="4821"/>
                      <a:pt x="7174" y="4699"/>
                    </a:cubicBezTo>
                    <a:cubicBezTo>
                      <a:pt x="7219" y="4684"/>
                      <a:pt x="7257" y="4676"/>
                      <a:pt x="7288" y="4676"/>
                    </a:cubicBezTo>
                    <a:cubicBezTo>
                      <a:pt x="7318" y="4676"/>
                      <a:pt x="7341" y="4684"/>
                      <a:pt x="7356" y="4699"/>
                    </a:cubicBezTo>
                    <a:cubicBezTo>
                      <a:pt x="7721" y="4882"/>
                      <a:pt x="8055" y="4973"/>
                      <a:pt x="8390" y="5155"/>
                    </a:cubicBezTo>
                    <a:cubicBezTo>
                      <a:pt x="8572" y="5277"/>
                      <a:pt x="8815" y="5307"/>
                      <a:pt x="8998" y="5429"/>
                    </a:cubicBezTo>
                    <a:cubicBezTo>
                      <a:pt x="9271" y="5581"/>
                      <a:pt x="9545" y="5702"/>
                      <a:pt x="9788" y="5763"/>
                    </a:cubicBezTo>
                    <a:cubicBezTo>
                      <a:pt x="9849" y="5763"/>
                      <a:pt x="9879" y="5793"/>
                      <a:pt x="9879" y="5854"/>
                    </a:cubicBezTo>
                    <a:cubicBezTo>
                      <a:pt x="9921" y="6002"/>
                      <a:pt x="9963" y="6091"/>
                      <a:pt x="10056" y="6091"/>
                    </a:cubicBezTo>
                    <a:cubicBezTo>
                      <a:pt x="10097" y="6091"/>
                      <a:pt x="10148" y="6074"/>
                      <a:pt x="10213" y="6037"/>
                    </a:cubicBezTo>
                    <a:cubicBezTo>
                      <a:pt x="10305" y="6006"/>
                      <a:pt x="10456" y="5945"/>
                      <a:pt x="10396" y="5793"/>
                    </a:cubicBezTo>
                    <a:cubicBezTo>
                      <a:pt x="10365" y="5702"/>
                      <a:pt x="10335" y="5611"/>
                      <a:pt x="10213" y="5581"/>
                    </a:cubicBezTo>
                    <a:cubicBezTo>
                      <a:pt x="10092" y="5550"/>
                      <a:pt x="10031" y="5459"/>
                      <a:pt x="9909" y="5429"/>
                    </a:cubicBezTo>
                    <a:cubicBezTo>
                      <a:pt x="9636" y="5307"/>
                      <a:pt x="9423" y="5246"/>
                      <a:pt x="9149" y="5125"/>
                    </a:cubicBezTo>
                    <a:cubicBezTo>
                      <a:pt x="8937" y="5003"/>
                      <a:pt x="8694" y="4942"/>
                      <a:pt x="8481" y="4821"/>
                    </a:cubicBezTo>
                    <a:lnTo>
                      <a:pt x="7660" y="4486"/>
                    </a:lnTo>
                    <a:cubicBezTo>
                      <a:pt x="7630" y="4486"/>
                      <a:pt x="7630" y="4426"/>
                      <a:pt x="7660" y="4395"/>
                    </a:cubicBezTo>
                    <a:cubicBezTo>
                      <a:pt x="7751" y="4243"/>
                      <a:pt x="7751" y="4091"/>
                      <a:pt x="7660" y="3939"/>
                    </a:cubicBezTo>
                    <a:cubicBezTo>
                      <a:pt x="7447" y="3575"/>
                      <a:pt x="7204" y="3149"/>
                      <a:pt x="6991" y="2754"/>
                    </a:cubicBezTo>
                    <a:cubicBezTo>
                      <a:pt x="6900" y="2693"/>
                      <a:pt x="6839" y="2602"/>
                      <a:pt x="6809" y="2511"/>
                    </a:cubicBezTo>
                    <a:cubicBezTo>
                      <a:pt x="6718" y="2359"/>
                      <a:pt x="6596" y="2207"/>
                      <a:pt x="6505" y="2055"/>
                    </a:cubicBezTo>
                    <a:cubicBezTo>
                      <a:pt x="6414" y="1964"/>
                      <a:pt x="6292" y="1903"/>
                      <a:pt x="6140" y="1903"/>
                    </a:cubicBezTo>
                    <a:cubicBezTo>
                      <a:pt x="6049" y="1903"/>
                      <a:pt x="5988" y="1964"/>
                      <a:pt x="5988" y="2055"/>
                    </a:cubicBezTo>
                    <a:cubicBezTo>
                      <a:pt x="5988" y="2116"/>
                      <a:pt x="5958" y="2237"/>
                      <a:pt x="6110" y="2237"/>
                    </a:cubicBezTo>
                    <a:cubicBezTo>
                      <a:pt x="6140" y="2237"/>
                      <a:pt x="6201" y="2237"/>
                      <a:pt x="6231" y="2268"/>
                    </a:cubicBezTo>
                    <a:cubicBezTo>
                      <a:pt x="6383" y="2541"/>
                      <a:pt x="6566" y="2754"/>
                      <a:pt x="6718" y="3027"/>
                    </a:cubicBezTo>
                    <a:cubicBezTo>
                      <a:pt x="6900" y="3331"/>
                      <a:pt x="7052" y="3635"/>
                      <a:pt x="7265" y="3939"/>
                    </a:cubicBezTo>
                    <a:cubicBezTo>
                      <a:pt x="7295" y="4030"/>
                      <a:pt x="7417" y="4122"/>
                      <a:pt x="7326" y="4243"/>
                    </a:cubicBezTo>
                    <a:cubicBezTo>
                      <a:pt x="7305" y="4274"/>
                      <a:pt x="7278" y="4284"/>
                      <a:pt x="7247" y="4284"/>
                    </a:cubicBezTo>
                    <a:cubicBezTo>
                      <a:pt x="7184" y="4284"/>
                      <a:pt x="7103" y="4243"/>
                      <a:pt x="7022" y="4243"/>
                    </a:cubicBezTo>
                    <a:cubicBezTo>
                      <a:pt x="6991" y="4243"/>
                      <a:pt x="6961" y="4213"/>
                      <a:pt x="6961" y="4213"/>
                    </a:cubicBezTo>
                    <a:cubicBezTo>
                      <a:pt x="6809" y="4152"/>
                      <a:pt x="6596" y="4061"/>
                      <a:pt x="6444" y="3970"/>
                    </a:cubicBezTo>
                    <a:cubicBezTo>
                      <a:pt x="6201" y="3848"/>
                      <a:pt x="5928" y="3727"/>
                      <a:pt x="5654" y="3575"/>
                    </a:cubicBezTo>
                    <a:cubicBezTo>
                      <a:pt x="5472" y="3453"/>
                      <a:pt x="5228" y="3392"/>
                      <a:pt x="5016" y="3271"/>
                    </a:cubicBezTo>
                    <a:cubicBezTo>
                      <a:pt x="4773" y="3179"/>
                      <a:pt x="4621" y="3027"/>
                      <a:pt x="4408" y="2967"/>
                    </a:cubicBezTo>
                    <a:cubicBezTo>
                      <a:pt x="4286" y="2936"/>
                      <a:pt x="4225" y="2815"/>
                      <a:pt x="4225" y="2663"/>
                    </a:cubicBezTo>
                    <a:cubicBezTo>
                      <a:pt x="4225" y="2420"/>
                      <a:pt x="4134" y="2207"/>
                      <a:pt x="4013" y="2024"/>
                    </a:cubicBezTo>
                    <a:cubicBezTo>
                      <a:pt x="3921" y="1751"/>
                      <a:pt x="3769" y="1477"/>
                      <a:pt x="3617" y="1204"/>
                    </a:cubicBezTo>
                    <a:cubicBezTo>
                      <a:pt x="3617" y="1173"/>
                      <a:pt x="3587" y="1173"/>
                      <a:pt x="3617" y="1143"/>
                    </a:cubicBezTo>
                    <a:cubicBezTo>
                      <a:pt x="3678" y="1052"/>
                      <a:pt x="3648" y="991"/>
                      <a:pt x="3587" y="961"/>
                    </a:cubicBezTo>
                    <a:cubicBezTo>
                      <a:pt x="3537" y="927"/>
                      <a:pt x="3478" y="903"/>
                      <a:pt x="3420" y="903"/>
                    </a:cubicBezTo>
                    <a:cubicBezTo>
                      <a:pt x="3372" y="903"/>
                      <a:pt x="3324" y="919"/>
                      <a:pt x="3283" y="961"/>
                    </a:cubicBezTo>
                    <a:cubicBezTo>
                      <a:pt x="3192" y="991"/>
                      <a:pt x="3162" y="1052"/>
                      <a:pt x="3192" y="1143"/>
                    </a:cubicBezTo>
                    <a:cubicBezTo>
                      <a:pt x="3283" y="1416"/>
                      <a:pt x="3374" y="1629"/>
                      <a:pt x="3496" y="1872"/>
                    </a:cubicBezTo>
                    <a:cubicBezTo>
                      <a:pt x="3617" y="2055"/>
                      <a:pt x="3769" y="2237"/>
                      <a:pt x="3800" y="2480"/>
                    </a:cubicBezTo>
                    <a:lnTo>
                      <a:pt x="3800" y="2541"/>
                    </a:lnTo>
                    <a:cubicBezTo>
                      <a:pt x="3769" y="2541"/>
                      <a:pt x="3769" y="2511"/>
                      <a:pt x="3800" y="2480"/>
                    </a:cubicBezTo>
                    <a:cubicBezTo>
                      <a:pt x="3716" y="2480"/>
                      <a:pt x="3661" y="2480"/>
                      <a:pt x="3665" y="2510"/>
                    </a:cubicBezTo>
                    <a:lnTo>
                      <a:pt x="3665" y="2510"/>
                    </a:lnTo>
                    <a:cubicBezTo>
                      <a:pt x="3573" y="2401"/>
                      <a:pt x="3443" y="2345"/>
                      <a:pt x="3314" y="2268"/>
                    </a:cubicBezTo>
                    <a:cubicBezTo>
                      <a:pt x="2949" y="2055"/>
                      <a:pt x="2614" y="1812"/>
                      <a:pt x="2280" y="1629"/>
                    </a:cubicBezTo>
                    <a:cubicBezTo>
                      <a:pt x="2006" y="1477"/>
                      <a:pt x="1733" y="1295"/>
                      <a:pt x="1520" y="1082"/>
                    </a:cubicBezTo>
                    <a:cubicBezTo>
                      <a:pt x="1186" y="839"/>
                      <a:pt x="821" y="596"/>
                      <a:pt x="517" y="322"/>
                    </a:cubicBezTo>
                    <a:cubicBezTo>
                      <a:pt x="456" y="231"/>
                      <a:pt x="335" y="140"/>
                      <a:pt x="274" y="79"/>
                    </a:cubicBezTo>
                    <a:cubicBezTo>
                      <a:pt x="216" y="21"/>
                      <a:pt x="183" y="0"/>
                      <a:pt x="14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22"/>
              <p:cNvSpPr/>
              <p:nvPr/>
            </p:nvSpPr>
            <p:spPr>
              <a:xfrm>
                <a:off x="3075875" y="6497550"/>
                <a:ext cx="115525" cy="232700"/>
              </a:xfrm>
              <a:custGeom>
                <a:rect b="b" l="l" r="r" t="t"/>
                <a:pathLst>
                  <a:path extrusionOk="0" h="9308" w="4621">
                    <a:moveTo>
                      <a:pt x="1205" y="0"/>
                    </a:moveTo>
                    <a:cubicBezTo>
                      <a:pt x="1153" y="0"/>
                      <a:pt x="1103" y="18"/>
                      <a:pt x="1064" y="56"/>
                    </a:cubicBezTo>
                    <a:cubicBezTo>
                      <a:pt x="1004" y="117"/>
                      <a:pt x="1004" y="208"/>
                      <a:pt x="1064" y="329"/>
                    </a:cubicBezTo>
                    <a:cubicBezTo>
                      <a:pt x="1125" y="360"/>
                      <a:pt x="1216" y="360"/>
                      <a:pt x="1216" y="421"/>
                    </a:cubicBezTo>
                    <a:cubicBezTo>
                      <a:pt x="1308" y="724"/>
                      <a:pt x="1429" y="1028"/>
                      <a:pt x="1460" y="1332"/>
                    </a:cubicBezTo>
                    <a:cubicBezTo>
                      <a:pt x="1490" y="1606"/>
                      <a:pt x="1612" y="1879"/>
                      <a:pt x="1642" y="2183"/>
                    </a:cubicBezTo>
                    <a:cubicBezTo>
                      <a:pt x="1672" y="2487"/>
                      <a:pt x="1824" y="2761"/>
                      <a:pt x="1885" y="3065"/>
                    </a:cubicBezTo>
                    <a:cubicBezTo>
                      <a:pt x="1885" y="3126"/>
                      <a:pt x="1885" y="3217"/>
                      <a:pt x="1916" y="3278"/>
                    </a:cubicBezTo>
                    <a:cubicBezTo>
                      <a:pt x="1976" y="3430"/>
                      <a:pt x="2037" y="3582"/>
                      <a:pt x="2037" y="3764"/>
                    </a:cubicBezTo>
                    <a:cubicBezTo>
                      <a:pt x="1733" y="3673"/>
                      <a:pt x="1520" y="3430"/>
                      <a:pt x="1368" y="3186"/>
                    </a:cubicBezTo>
                    <a:cubicBezTo>
                      <a:pt x="1034" y="2943"/>
                      <a:pt x="669" y="2670"/>
                      <a:pt x="305" y="2396"/>
                    </a:cubicBezTo>
                    <a:cubicBezTo>
                      <a:pt x="274" y="2366"/>
                      <a:pt x="236" y="2351"/>
                      <a:pt x="198" y="2351"/>
                    </a:cubicBezTo>
                    <a:cubicBezTo>
                      <a:pt x="160" y="2351"/>
                      <a:pt x="122" y="2366"/>
                      <a:pt x="92" y="2396"/>
                    </a:cubicBezTo>
                    <a:cubicBezTo>
                      <a:pt x="1" y="2487"/>
                      <a:pt x="61" y="2548"/>
                      <a:pt x="122" y="2639"/>
                    </a:cubicBezTo>
                    <a:cubicBezTo>
                      <a:pt x="153" y="2670"/>
                      <a:pt x="213" y="2670"/>
                      <a:pt x="244" y="2700"/>
                    </a:cubicBezTo>
                    <a:cubicBezTo>
                      <a:pt x="609" y="3004"/>
                      <a:pt x="1034" y="3308"/>
                      <a:pt x="1399" y="3673"/>
                    </a:cubicBezTo>
                    <a:cubicBezTo>
                      <a:pt x="1672" y="3916"/>
                      <a:pt x="1946" y="4159"/>
                      <a:pt x="2280" y="4250"/>
                    </a:cubicBezTo>
                    <a:cubicBezTo>
                      <a:pt x="2311" y="4250"/>
                      <a:pt x="2311" y="4311"/>
                      <a:pt x="2311" y="4342"/>
                    </a:cubicBezTo>
                    <a:cubicBezTo>
                      <a:pt x="2311" y="4463"/>
                      <a:pt x="2371" y="4524"/>
                      <a:pt x="2402" y="4615"/>
                    </a:cubicBezTo>
                    <a:cubicBezTo>
                      <a:pt x="2523" y="4949"/>
                      <a:pt x="2615" y="5284"/>
                      <a:pt x="2767" y="5649"/>
                    </a:cubicBezTo>
                    <a:cubicBezTo>
                      <a:pt x="2858" y="5770"/>
                      <a:pt x="2858" y="5983"/>
                      <a:pt x="2919" y="6135"/>
                    </a:cubicBezTo>
                    <a:cubicBezTo>
                      <a:pt x="2979" y="6196"/>
                      <a:pt x="3010" y="6287"/>
                      <a:pt x="3040" y="6408"/>
                    </a:cubicBezTo>
                    <a:cubicBezTo>
                      <a:pt x="3101" y="6712"/>
                      <a:pt x="3223" y="6956"/>
                      <a:pt x="3314" y="7229"/>
                    </a:cubicBezTo>
                    <a:cubicBezTo>
                      <a:pt x="3344" y="7260"/>
                      <a:pt x="3375" y="7260"/>
                      <a:pt x="3344" y="7320"/>
                    </a:cubicBezTo>
                    <a:cubicBezTo>
                      <a:pt x="3314" y="7320"/>
                      <a:pt x="3283" y="7320"/>
                      <a:pt x="3223" y="7260"/>
                    </a:cubicBezTo>
                    <a:cubicBezTo>
                      <a:pt x="2919" y="6956"/>
                      <a:pt x="2615" y="6712"/>
                      <a:pt x="2311" y="6439"/>
                    </a:cubicBezTo>
                    <a:cubicBezTo>
                      <a:pt x="2250" y="6408"/>
                      <a:pt x="2159" y="6348"/>
                      <a:pt x="2098" y="6287"/>
                    </a:cubicBezTo>
                    <a:cubicBezTo>
                      <a:pt x="1885" y="6013"/>
                      <a:pt x="1642" y="5801"/>
                      <a:pt x="1338" y="5588"/>
                    </a:cubicBezTo>
                    <a:cubicBezTo>
                      <a:pt x="1304" y="5571"/>
                      <a:pt x="1277" y="5563"/>
                      <a:pt x="1256" y="5563"/>
                    </a:cubicBezTo>
                    <a:cubicBezTo>
                      <a:pt x="1199" y="5563"/>
                      <a:pt x="1178" y="5613"/>
                      <a:pt x="1156" y="5679"/>
                    </a:cubicBezTo>
                    <a:cubicBezTo>
                      <a:pt x="1095" y="5801"/>
                      <a:pt x="1186" y="5861"/>
                      <a:pt x="1247" y="5952"/>
                    </a:cubicBezTo>
                    <a:cubicBezTo>
                      <a:pt x="1520" y="6165"/>
                      <a:pt x="1794" y="6348"/>
                      <a:pt x="2007" y="6621"/>
                    </a:cubicBezTo>
                    <a:cubicBezTo>
                      <a:pt x="2159" y="6773"/>
                      <a:pt x="2311" y="6956"/>
                      <a:pt x="2463" y="7077"/>
                    </a:cubicBezTo>
                    <a:cubicBezTo>
                      <a:pt x="2706" y="7229"/>
                      <a:pt x="2888" y="7411"/>
                      <a:pt x="3071" y="7563"/>
                    </a:cubicBezTo>
                    <a:cubicBezTo>
                      <a:pt x="3192" y="7685"/>
                      <a:pt x="3283" y="7776"/>
                      <a:pt x="3375" y="7837"/>
                    </a:cubicBezTo>
                    <a:cubicBezTo>
                      <a:pt x="3395" y="7847"/>
                      <a:pt x="3418" y="7847"/>
                      <a:pt x="3441" y="7847"/>
                    </a:cubicBezTo>
                    <a:lnTo>
                      <a:pt x="3441" y="7847"/>
                    </a:lnTo>
                    <a:cubicBezTo>
                      <a:pt x="3486" y="7847"/>
                      <a:pt x="3527" y="7847"/>
                      <a:pt x="3527" y="7928"/>
                    </a:cubicBezTo>
                    <a:cubicBezTo>
                      <a:pt x="3587" y="8080"/>
                      <a:pt x="3648" y="8171"/>
                      <a:pt x="3679" y="8293"/>
                    </a:cubicBezTo>
                    <a:cubicBezTo>
                      <a:pt x="3800" y="8597"/>
                      <a:pt x="3922" y="8931"/>
                      <a:pt x="4165" y="9235"/>
                    </a:cubicBezTo>
                    <a:cubicBezTo>
                      <a:pt x="4187" y="9280"/>
                      <a:pt x="4209" y="9308"/>
                      <a:pt x="4232" y="9308"/>
                    </a:cubicBezTo>
                    <a:cubicBezTo>
                      <a:pt x="4240" y="9308"/>
                      <a:pt x="4248" y="9304"/>
                      <a:pt x="4256" y="9296"/>
                    </a:cubicBezTo>
                    <a:cubicBezTo>
                      <a:pt x="4317" y="9235"/>
                      <a:pt x="4378" y="9235"/>
                      <a:pt x="4347" y="9174"/>
                    </a:cubicBezTo>
                    <a:cubicBezTo>
                      <a:pt x="4256" y="8931"/>
                      <a:pt x="4195" y="8718"/>
                      <a:pt x="4074" y="8536"/>
                    </a:cubicBezTo>
                    <a:cubicBezTo>
                      <a:pt x="3922" y="8293"/>
                      <a:pt x="3922" y="8019"/>
                      <a:pt x="3770" y="7807"/>
                    </a:cubicBezTo>
                    <a:lnTo>
                      <a:pt x="3770" y="7776"/>
                    </a:lnTo>
                    <a:cubicBezTo>
                      <a:pt x="3861" y="7685"/>
                      <a:pt x="3891" y="7563"/>
                      <a:pt x="3922" y="7472"/>
                    </a:cubicBezTo>
                    <a:cubicBezTo>
                      <a:pt x="4104" y="7168"/>
                      <a:pt x="4165" y="6804"/>
                      <a:pt x="4226" y="6469"/>
                    </a:cubicBezTo>
                    <a:cubicBezTo>
                      <a:pt x="4226" y="6408"/>
                      <a:pt x="4226" y="6287"/>
                      <a:pt x="4256" y="6196"/>
                    </a:cubicBezTo>
                    <a:cubicBezTo>
                      <a:pt x="4317" y="5983"/>
                      <a:pt x="4408" y="5740"/>
                      <a:pt x="4408" y="5527"/>
                    </a:cubicBezTo>
                    <a:cubicBezTo>
                      <a:pt x="4408" y="5253"/>
                      <a:pt x="4499" y="5041"/>
                      <a:pt x="4560" y="4797"/>
                    </a:cubicBezTo>
                    <a:cubicBezTo>
                      <a:pt x="4621" y="4645"/>
                      <a:pt x="4560" y="4524"/>
                      <a:pt x="4499" y="4494"/>
                    </a:cubicBezTo>
                    <a:cubicBezTo>
                      <a:pt x="4473" y="4488"/>
                      <a:pt x="4448" y="4486"/>
                      <a:pt x="4424" y="4486"/>
                    </a:cubicBezTo>
                    <a:cubicBezTo>
                      <a:pt x="4308" y="4486"/>
                      <a:pt x="4220" y="4545"/>
                      <a:pt x="4195" y="4645"/>
                    </a:cubicBezTo>
                    <a:cubicBezTo>
                      <a:pt x="4165" y="4828"/>
                      <a:pt x="4074" y="4980"/>
                      <a:pt x="4074" y="5132"/>
                    </a:cubicBezTo>
                    <a:cubicBezTo>
                      <a:pt x="4043" y="5527"/>
                      <a:pt x="3891" y="5892"/>
                      <a:pt x="3861" y="6287"/>
                    </a:cubicBezTo>
                    <a:cubicBezTo>
                      <a:pt x="3861" y="6560"/>
                      <a:pt x="3739" y="6773"/>
                      <a:pt x="3709" y="7016"/>
                    </a:cubicBezTo>
                    <a:cubicBezTo>
                      <a:pt x="3709" y="7077"/>
                      <a:pt x="3709" y="7199"/>
                      <a:pt x="3557" y="7229"/>
                    </a:cubicBezTo>
                    <a:cubicBezTo>
                      <a:pt x="3496" y="7108"/>
                      <a:pt x="3496" y="7016"/>
                      <a:pt x="3435" y="6895"/>
                    </a:cubicBezTo>
                    <a:cubicBezTo>
                      <a:pt x="3314" y="6743"/>
                      <a:pt x="3344" y="6591"/>
                      <a:pt x="3283" y="6439"/>
                    </a:cubicBezTo>
                    <a:cubicBezTo>
                      <a:pt x="3192" y="6287"/>
                      <a:pt x="3131" y="6135"/>
                      <a:pt x="3101" y="5983"/>
                    </a:cubicBezTo>
                    <a:cubicBezTo>
                      <a:pt x="3040" y="5801"/>
                      <a:pt x="2979" y="5588"/>
                      <a:pt x="2888" y="5405"/>
                    </a:cubicBezTo>
                    <a:cubicBezTo>
                      <a:pt x="2736" y="5041"/>
                      <a:pt x="2645" y="4615"/>
                      <a:pt x="2493" y="4220"/>
                    </a:cubicBezTo>
                    <a:cubicBezTo>
                      <a:pt x="2493" y="4190"/>
                      <a:pt x="2493" y="4190"/>
                      <a:pt x="2523" y="4159"/>
                    </a:cubicBezTo>
                    <a:cubicBezTo>
                      <a:pt x="2827" y="3886"/>
                      <a:pt x="2949" y="3521"/>
                      <a:pt x="3040" y="3156"/>
                    </a:cubicBezTo>
                    <a:cubicBezTo>
                      <a:pt x="3131" y="2974"/>
                      <a:pt x="3192" y="2791"/>
                      <a:pt x="3253" y="2609"/>
                    </a:cubicBezTo>
                    <a:cubicBezTo>
                      <a:pt x="3314" y="2366"/>
                      <a:pt x="3405" y="2183"/>
                      <a:pt x="3435" y="1940"/>
                    </a:cubicBezTo>
                    <a:cubicBezTo>
                      <a:pt x="3496" y="1697"/>
                      <a:pt x="3587" y="1424"/>
                      <a:pt x="3709" y="1180"/>
                    </a:cubicBezTo>
                    <a:cubicBezTo>
                      <a:pt x="3739" y="1120"/>
                      <a:pt x="3739" y="1028"/>
                      <a:pt x="3709" y="968"/>
                    </a:cubicBezTo>
                    <a:cubicBezTo>
                      <a:pt x="3618" y="876"/>
                      <a:pt x="3557" y="876"/>
                      <a:pt x="3466" y="876"/>
                    </a:cubicBezTo>
                    <a:cubicBezTo>
                      <a:pt x="3344" y="937"/>
                      <a:pt x="3283" y="968"/>
                      <a:pt x="3283" y="1089"/>
                    </a:cubicBezTo>
                    <a:cubicBezTo>
                      <a:pt x="3253" y="1241"/>
                      <a:pt x="3192" y="1332"/>
                      <a:pt x="3162" y="1454"/>
                    </a:cubicBezTo>
                    <a:cubicBezTo>
                      <a:pt x="3040" y="1697"/>
                      <a:pt x="3040" y="1879"/>
                      <a:pt x="2979" y="2092"/>
                    </a:cubicBezTo>
                    <a:cubicBezTo>
                      <a:pt x="2949" y="2305"/>
                      <a:pt x="2888" y="2518"/>
                      <a:pt x="2827" y="2700"/>
                    </a:cubicBezTo>
                    <a:cubicBezTo>
                      <a:pt x="2736" y="2974"/>
                      <a:pt x="2675" y="3247"/>
                      <a:pt x="2554" y="3521"/>
                    </a:cubicBezTo>
                    <a:cubicBezTo>
                      <a:pt x="2523" y="3612"/>
                      <a:pt x="2493" y="3734"/>
                      <a:pt x="2371" y="3825"/>
                    </a:cubicBezTo>
                    <a:cubicBezTo>
                      <a:pt x="2371" y="3673"/>
                      <a:pt x="2250" y="3551"/>
                      <a:pt x="2250" y="3399"/>
                    </a:cubicBezTo>
                    <a:cubicBezTo>
                      <a:pt x="2220" y="3126"/>
                      <a:pt x="2128" y="2913"/>
                      <a:pt x="2068" y="2670"/>
                    </a:cubicBezTo>
                    <a:cubicBezTo>
                      <a:pt x="1976" y="2396"/>
                      <a:pt x="1946" y="2153"/>
                      <a:pt x="1885" y="1879"/>
                    </a:cubicBezTo>
                    <a:cubicBezTo>
                      <a:pt x="1794" y="1606"/>
                      <a:pt x="1672" y="1302"/>
                      <a:pt x="1642" y="998"/>
                    </a:cubicBezTo>
                    <a:cubicBezTo>
                      <a:pt x="1581" y="724"/>
                      <a:pt x="1520" y="481"/>
                      <a:pt x="1460" y="208"/>
                    </a:cubicBezTo>
                    <a:cubicBezTo>
                      <a:pt x="1439" y="83"/>
                      <a:pt x="1318" y="0"/>
                      <a:pt x="12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22"/>
              <p:cNvSpPr/>
              <p:nvPr/>
            </p:nvSpPr>
            <p:spPr>
              <a:xfrm>
                <a:off x="2872975" y="6810950"/>
                <a:ext cx="161125" cy="104225"/>
              </a:xfrm>
              <a:custGeom>
                <a:rect b="b" l="l" r="r" t="t"/>
                <a:pathLst>
                  <a:path extrusionOk="0" h="4169" w="6445">
                    <a:moveTo>
                      <a:pt x="125" y="1"/>
                    </a:moveTo>
                    <a:cubicBezTo>
                      <a:pt x="105" y="1"/>
                      <a:pt x="85" y="5"/>
                      <a:pt x="62" y="12"/>
                    </a:cubicBezTo>
                    <a:cubicBezTo>
                      <a:pt x="31" y="43"/>
                      <a:pt x="1" y="134"/>
                      <a:pt x="31" y="164"/>
                    </a:cubicBezTo>
                    <a:cubicBezTo>
                      <a:pt x="123" y="255"/>
                      <a:pt x="123" y="316"/>
                      <a:pt x="183" y="407"/>
                    </a:cubicBezTo>
                    <a:cubicBezTo>
                      <a:pt x="457" y="711"/>
                      <a:pt x="791" y="955"/>
                      <a:pt x="1126" y="1198"/>
                    </a:cubicBezTo>
                    <a:cubicBezTo>
                      <a:pt x="1430" y="1380"/>
                      <a:pt x="1703" y="1623"/>
                      <a:pt x="2007" y="1806"/>
                    </a:cubicBezTo>
                    <a:cubicBezTo>
                      <a:pt x="1825" y="1806"/>
                      <a:pt x="1656" y="1819"/>
                      <a:pt x="1491" y="1819"/>
                    </a:cubicBezTo>
                    <a:cubicBezTo>
                      <a:pt x="1409" y="1819"/>
                      <a:pt x="1328" y="1816"/>
                      <a:pt x="1247" y="1806"/>
                    </a:cubicBezTo>
                    <a:cubicBezTo>
                      <a:pt x="1095" y="1806"/>
                      <a:pt x="943" y="1806"/>
                      <a:pt x="791" y="1745"/>
                    </a:cubicBezTo>
                    <a:cubicBezTo>
                      <a:pt x="779" y="1741"/>
                      <a:pt x="767" y="1739"/>
                      <a:pt x="756" y="1739"/>
                    </a:cubicBezTo>
                    <a:cubicBezTo>
                      <a:pt x="685" y="1739"/>
                      <a:pt x="639" y="1814"/>
                      <a:pt x="639" y="1866"/>
                    </a:cubicBezTo>
                    <a:cubicBezTo>
                      <a:pt x="639" y="1958"/>
                      <a:pt x="670" y="2018"/>
                      <a:pt x="791" y="2018"/>
                    </a:cubicBezTo>
                    <a:cubicBezTo>
                      <a:pt x="1247" y="2049"/>
                      <a:pt x="1734" y="2049"/>
                      <a:pt x="2189" y="2049"/>
                    </a:cubicBezTo>
                    <a:cubicBezTo>
                      <a:pt x="2242" y="2049"/>
                      <a:pt x="2294" y="2069"/>
                      <a:pt x="2346" y="2069"/>
                    </a:cubicBezTo>
                    <a:cubicBezTo>
                      <a:pt x="2385" y="2069"/>
                      <a:pt x="2424" y="2058"/>
                      <a:pt x="2463" y="2018"/>
                    </a:cubicBezTo>
                    <a:cubicBezTo>
                      <a:pt x="2463" y="2018"/>
                      <a:pt x="2493" y="2049"/>
                      <a:pt x="2524" y="2049"/>
                    </a:cubicBezTo>
                    <a:cubicBezTo>
                      <a:pt x="2737" y="2140"/>
                      <a:pt x="2889" y="2292"/>
                      <a:pt x="3071" y="2414"/>
                    </a:cubicBezTo>
                    <a:cubicBezTo>
                      <a:pt x="3405" y="2596"/>
                      <a:pt x="3740" y="2809"/>
                      <a:pt x="4104" y="3021"/>
                    </a:cubicBezTo>
                    <a:lnTo>
                      <a:pt x="4165" y="3082"/>
                    </a:lnTo>
                    <a:cubicBezTo>
                      <a:pt x="4135" y="3113"/>
                      <a:pt x="4135" y="3173"/>
                      <a:pt x="4104" y="3173"/>
                    </a:cubicBezTo>
                    <a:cubicBezTo>
                      <a:pt x="3983" y="3173"/>
                      <a:pt x="3861" y="3234"/>
                      <a:pt x="3740" y="3234"/>
                    </a:cubicBezTo>
                    <a:cubicBezTo>
                      <a:pt x="3496" y="3234"/>
                      <a:pt x="3273" y="3156"/>
                      <a:pt x="3006" y="3156"/>
                    </a:cubicBezTo>
                    <a:cubicBezTo>
                      <a:pt x="2940" y="3156"/>
                      <a:pt x="2870" y="3161"/>
                      <a:pt x="2797" y="3173"/>
                    </a:cubicBezTo>
                    <a:lnTo>
                      <a:pt x="2767" y="3173"/>
                    </a:lnTo>
                    <a:cubicBezTo>
                      <a:pt x="2728" y="3145"/>
                      <a:pt x="2699" y="3134"/>
                      <a:pt x="2675" y="3134"/>
                    </a:cubicBezTo>
                    <a:cubicBezTo>
                      <a:pt x="2623" y="3134"/>
                      <a:pt x="2596" y="3183"/>
                      <a:pt x="2554" y="3204"/>
                    </a:cubicBezTo>
                    <a:cubicBezTo>
                      <a:pt x="2463" y="3234"/>
                      <a:pt x="2463" y="3325"/>
                      <a:pt x="2493" y="3356"/>
                    </a:cubicBezTo>
                    <a:cubicBezTo>
                      <a:pt x="2493" y="3417"/>
                      <a:pt x="2585" y="3477"/>
                      <a:pt x="2645" y="3477"/>
                    </a:cubicBezTo>
                    <a:cubicBezTo>
                      <a:pt x="2919" y="3508"/>
                      <a:pt x="3193" y="3477"/>
                      <a:pt x="3466" y="3538"/>
                    </a:cubicBezTo>
                    <a:cubicBezTo>
                      <a:pt x="3530" y="3562"/>
                      <a:pt x="3597" y="3572"/>
                      <a:pt x="3665" y="3572"/>
                    </a:cubicBezTo>
                    <a:cubicBezTo>
                      <a:pt x="3854" y="3572"/>
                      <a:pt x="4055" y="3500"/>
                      <a:pt x="4256" y="3477"/>
                    </a:cubicBezTo>
                    <a:cubicBezTo>
                      <a:pt x="4287" y="3477"/>
                      <a:pt x="4287" y="3477"/>
                      <a:pt x="4317" y="3417"/>
                    </a:cubicBezTo>
                    <a:cubicBezTo>
                      <a:pt x="4388" y="3364"/>
                      <a:pt x="4458" y="3331"/>
                      <a:pt x="4529" y="3331"/>
                    </a:cubicBezTo>
                    <a:cubicBezTo>
                      <a:pt x="4580" y="3331"/>
                      <a:pt x="4631" y="3348"/>
                      <a:pt x="4682" y="3386"/>
                    </a:cubicBezTo>
                    <a:cubicBezTo>
                      <a:pt x="4834" y="3538"/>
                      <a:pt x="5016" y="3629"/>
                      <a:pt x="5168" y="3690"/>
                    </a:cubicBezTo>
                    <a:cubicBezTo>
                      <a:pt x="5472" y="3842"/>
                      <a:pt x="5776" y="4055"/>
                      <a:pt x="6111" y="4146"/>
                    </a:cubicBezTo>
                    <a:cubicBezTo>
                      <a:pt x="6156" y="4161"/>
                      <a:pt x="6202" y="4169"/>
                      <a:pt x="6247" y="4169"/>
                    </a:cubicBezTo>
                    <a:cubicBezTo>
                      <a:pt x="6293" y="4169"/>
                      <a:pt x="6338" y="4161"/>
                      <a:pt x="6384" y="4146"/>
                    </a:cubicBezTo>
                    <a:cubicBezTo>
                      <a:pt x="6445" y="4116"/>
                      <a:pt x="6445" y="3994"/>
                      <a:pt x="6414" y="3933"/>
                    </a:cubicBezTo>
                    <a:cubicBezTo>
                      <a:pt x="6389" y="3857"/>
                      <a:pt x="6213" y="3737"/>
                      <a:pt x="6103" y="3737"/>
                    </a:cubicBezTo>
                    <a:cubicBezTo>
                      <a:pt x="6083" y="3737"/>
                      <a:pt x="6064" y="3741"/>
                      <a:pt x="6050" y="3751"/>
                    </a:cubicBezTo>
                    <a:cubicBezTo>
                      <a:pt x="6004" y="3766"/>
                      <a:pt x="5974" y="3774"/>
                      <a:pt x="5943" y="3774"/>
                    </a:cubicBezTo>
                    <a:cubicBezTo>
                      <a:pt x="5913" y="3774"/>
                      <a:pt x="5883" y="3766"/>
                      <a:pt x="5837" y="3751"/>
                    </a:cubicBezTo>
                    <a:lnTo>
                      <a:pt x="5381" y="3508"/>
                    </a:lnTo>
                    <a:cubicBezTo>
                      <a:pt x="5168" y="3386"/>
                      <a:pt x="4955" y="3295"/>
                      <a:pt x="4743" y="3173"/>
                    </a:cubicBezTo>
                    <a:cubicBezTo>
                      <a:pt x="4621" y="3113"/>
                      <a:pt x="4530" y="3052"/>
                      <a:pt x="4530" y="2900"/>
                    </a:cubicBezTo>
                    <a:cubicBezTo>
                      <a:pt x="4469" y="2535"/>
                      <a:pt x="4317" y="2231"/>
                      <a:pt x="4165" y="1927"/>
                    </a:cubicBezTo>
                    <a:cubicBezTo>
                      <a:pt x="4135" y="1806"/>
                      <a:pt x="4013" y="1684"/>
                      <a:pt x="4074" y="1532"/>
                    </a:cubicBezTo>
                    <a:cubicBezTo>
                      <a:pt x="4074" y="1369"/>
                      <a:pt x="3976" y="1254"/>
                      <a:pt x="3846" y="1254"/>
                    </a:cubicBezTo>
                    <a:cubicBezTo>
                      <a:pt x="3831" y="1254"/>
                      <a:pt x="3816" y="1255"/>
                      <a:pt x="3800" y="1259"/>
                    </a:cubicBezTo>
                    <a:cubicBezTo>
                      <a:pt x="3679" y="1259"/>
                      <a:pt x="3557" y="1411"/>
                      <a:pt x="3618" y="1502"/>
                    </a:cubicBezTo>
                    <a:cubicBezTo>
                      <a:pt x="3709" y="1775"/>
                      <a:pt x="3831" y="2018"/>
                      <a:pt x="3952" y="2322"/>
                    </a:cubicBezTo>
                    <a:cubicBezTo>
                      <a:pt x="3983" y="2444"/>
                      <a:pt x="4013" y="2535"/>
                      <a:pt x="4074" y="2596"/>
                    </a:cubicBezTo>
                    <a:cubicBezTo>
                      <a:pt x="4104" y="2626"/>
                      <a:pt x="4104" y="2718"/>
                      <a:pt x="4074" y="2748"/>
                    </a:cubicBezTo>
                    <a:cubicBezTo>
                      <a:pt x="4044" y="2763"/>
                      <a:pt x="4021" y="2771"/>
                      <a:pt x="4002" y="2771"/>
                    </a:cubicBezTo>
                    <a:cubicBezTo>
                      <a:pt x="3983" y="2771"/>
                      <a:pt x="3968" y="2763"/>
                      <a:pt x="3952" y="2748"/>
                    </a:cubicBezTo>
                    <a:cubicBezTo>
                      <a:pt x="3800" y="2596"/>
                      <a:pt x="3527" y="2535"/>
                      <a:pt x="3344" y="2383"/>
                    </a:cubicBezTo>
                    <a:cubicBezTo>
                      <a:pt x="3162" y="2262"/>
                      <a:pt x="3010" y="2170"/>
                      <a:pt x="2797" y="2079"/>
                    </a:cubicBezTo>
                    <a:cubicBezTo>
                      <a:pt x="2645" y="1988"/>
                      <a:pt x="2493" y="1866"/>
                      <a:pt x="2554" y="1654"/>
                    </a:cubicBezTo>
                    <a:cubicBezTo>
                      <a:pt x="2585" y="1471"/>
                      <a:pt x="2493" y="1228"/>
                      <a:pt x="2433" y="1046"/>
                    </a:cubicBezTo>
                    <a:cubicBezTo>
                      <a:pt x="2311" y="803"/>
                      <a:pt x="2159" y="590"/>
                      <a:pt x="2129" y="316"/>
                    </a:cubicBezTo>
                    <a:cubicBezTo>
                      <a:pt x="2098" y="255"/>
                      <a:pt x="2037" y="195"/>
                      <a:pt x="2007" y="134"/>
                    </a:cubicBezTo>
                    <a:cubicBezTo>
                      <a:pt x="1977" y="73"/>
                      <a:pt x="1939" y="43"/>
                      <a:pt x="1893" y="43"/>
                    </a:cubicBezTo>
                    <a:cubicBezTo>
                      <a:pt x="1848" y="43"/>
                      <a:pt x="1794" y="73"/>
                      <a:pt x="1734" y="134"/>
                    </a:cubicBezTo>
                    <a:cubicBezTo>
                      <a:pt x="1673" y="195"/>
                      <a:pt x="1794" y="286"/>
                      <a:pt x="1794" y="347"/>
                    </a:cubicBezTo>
                    <a:cubicBezTo>
                      <a:pt x="1825" y="620"/>
                      <a:pt x="2007" y="894"/>
                      <a:pt x="2098" y="1167"/>
                    </a:cubicBezTo>
                    <a:cubicBezTo>
                      <a:pt x="2129" y="1319"/>
                      <a:pt x="2220" y="1411"/>
                      <a:pt x="2189" y="1623"/>
                    </a:cubicBezTo>
                    <a:cubicBezTo>
                      <a:pt x="2098" y="1532"/>
                      <a:pt x="1977" y="1380"/>
                      <a:pt x="1825" y="1350"/>
                    </a:cubicBezTo>
                    <a:cubicBezTo>
                      <a:pt x="1703" y="1319"/>
                      <a:pt x="1642" y="1167"/>
                      <a:pt x="1521" y="1107"/>
                    </a:cubicBezTo>
                    <a:cubicBezTo>
                      <a:pt x="1369" y="1076"/>
                      <a:pt x="1217" y="1015"/>
                      <a:pt x="1126" y="894"/>
                    </a:cubicBezTo>
                    <a:cubicBezTo>
                      <a:pt x="1034" y="772"/>
                      <a:pt x="913" y="742"/>
                      <a:pt x="822" y="651"/>
                    </a:cubicBezTo>
                    <a:cubicBezTo>
                      <a:pt x="609" y="499"/>
                      <a:pt x="427" y="316"/>
                      <a:pt x="275" y="104"/>
                    </a:cubicBezTo>
                    <a:cubicBezTo>
                      <a:pt x="229" y="35"/>
                      <a:pt x="183" y="1"/>
                      <a:pt x="12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22"/>
              <p:cNvSpPr/>
              <p:nvPr/>
            </p:nvSpPr>
            <p:spPr>
              <a:xfrm>
                <a:off x="4052350" y="6424275"/>
                <a:ext cx="94250" cy="152575"/>
              </a:xfrm>
              <a:custGeom>
                <a:rect b="b" l="l" r="r" t="t"/>
                <a:pathLst>
                  <a:path extrusionOk="0" h="6103" w="3770">
                    <a:moveTo>
                      <a:pt x="3431" y="0"/>
                    </a:moveTo>
                    <a:cubicBezTo>
                      <a:pt x="3374" y="0"/>
                      <a:pt x="3308" y="55"/>
                      <a:pt x="3283" y="130"/>
                    </a:cubicBezTo>
                    <a:cubicBezTo>
                      <a:pt x="3161" y="403"/>
                      <a:pt x="3131" y="646"/>
                      <a:pt x="3009" y="889"/>
                    </a:cubicBezTo>
                    <a:cubicBezTo>
                      <a:pt x="2979" y="950"/>
                      <a:pt x="2948" y="1041"/>
                      <a:pt x="2948" y="1102"/>
                    </a:cubicBezTo>
                    <a:cubicBezTo>
                      <a:pt x="2888" y="1315"/>
                      <a:pt x="2827" y="1528"/>
                      <a:pt x="2736" y="1680"/>
                    </a:cubicBezTo>
                    <a:cubicBezTo>
                      <a:pt x="2523" y="2105"/>
                      <a:pt x="2432" y="2531"/>
                      <a:pt x="2219" y="2896"/>
                    </a:cubicBezTo>
                    <a:cubicBezTo>
                      <a:pt x="2097" y="3139"/>
                      <a:pt x="2037" y="3382"/>
                      <a:pt x="1885" y="3625"/>
                    </a:cubicBezTo>
                    <a:lnTo>
                      <a:pt x="1885" y="3352"/>
                    </a:lnTo>
                    <a:cubicBezTo>
                      <a:pt x="1885" y="3169"/>
                      <a:pt x="1885" y="2987"/>
                      <a:pt x="1824" y="2774"/>
                    </a:cubicBezTo>
                    <a:cubicBezTo>
                      <a:pt x="1793" y="2592"/>
                      <a:pt x="1763" y="2409"/>
                      <a:pt x="1733" y="2166"/>
                    </a:cubicBezTo>
                    <a:cubicBezTo>
                      <a:pt x="1733" y="2044"/>
                      <a:pt x="1672" y="1923"/>
                      <a:pt x="1672" y="1771"/>
                    </a:cubicBezTo>
                    <a:cubicBezTo>
                      <a:pt x="1672" y="1680"/>
                      <a:pt x="1641" y="1619"/>
                      <a:pt x="1611" y="1558"/>
                    </a:cubicBezTo>
                    <a:cubicBezTo>
                      <a:pt x="1590" y="1537"/>
                      <a:pt x="1538" y="1515"/>
                      <a:pt x="1498" y="1515"/>
                    </a:cubicBezTo>
                    <a:cubicBezTo>
                      <a:pt x="1482" y="1515"/>
                      <a:pt x="1468" y="1519"/>
                      <a:pt x="1459" y="1528"/>
                    </a:cubicBezTo>
                    <a:cubicBezTo>
                      <a:pt x="1368" y="1528"/>
                      <a:pt x="1338" y="1558"/>
                      <a:pt x="1338" y="1649"/>
                    </a:cubicBezTo>
                    <a:cubicBezTo>
                      <a:pt x="1338" y="1741"/>
                      <a:pt x="1307" y="1801"/>
                      <a:pt x="1338" y="1832"/>
                    </a:cubicBezTo>
                    <a:cubicBezTo>
                      <a:pt x="1459" y="2075"/>
                      <a:pt x="1429" y="2348"/>
                      <a:pt x="1459" y="2561"/>
                    </a:cubicBezTo>
                    <a:cubicBezTo>
                      <a:pt x="1489" y="2956"/>
                      <a:pt x="1611" y="3352"/>
                      <a:pt x="1581" y="3777"/>
                    </a:cubicBezTo>
                    <a:cubicBezTo>
                      <a:pt x="1581" y="3807"/>
                      <a:pt x="1611" y="3807"/>
                      <a:pt x="1611" y="3868"/>
                    </a:cubicBezTo>
                    <a:cubicBezTo>
                      <a:pt x="1611" y="4020"/>
                      <a:pt x="1733" y="4111"/>
                      <a:pt x="1611" y="4324"/>
                    </a:cubicBezTo>
                    <a:cubicBezTo>
                      <a:pt x="1489" y="4476"/>
                      <a:pt x="1429" y="4689"/>
                      <a:pt x="1338" y="4871"/>
                    </a:cubicBezTo>
                    <a:cubicBezTo>
                      <a:pt x="1277" y="5084"/>
                      <a:pt x="1155" y="5297"/>
                      <a:pt x="1064" y="5479"/>
                    </a:cubicBezTo>
                    <a:cubicBezTo>
                      <a:pt x="1044" y="5560"/>
                      <a:pt x="983" y="5574"/>
                      <a:pt x="927" y="5574"/>
                    </a:cubicBezTo>
                    <a:cubicBezTo>
                      <a:pt x="898" y="5574"/>
                      <a:pt x="871" y="5570"/>
                      <a:pt x="851" y="5570"/>
                    </a:cubicBezTo>
                    <a:cubicBezTo>
                      <a:pt x="760" y="5570"/>
                      <a:pt x="760" y="5540"/>
                      <a:pt x="760" y="5479"/>
                    </a:cubicBezTo>
                    <a:cubicBezTo>
                      <a:pt x="730" y="5145"/>
                      <a:pt x="699" y="4810"/>
                      <a:pt x="608" y="4476"/>
                    </a:cubicBezTo>
                    <a:cubicBezTo>
                      <a:pt x="547" y="4203"/>
                      <a:pt x="547" y="3929"/>
                      <a:pt x="395" y="3716"/>
                    </a:cubicBezTo>
                    <a:cubicBezTo>
                      <a:pt x="365" y="3625"/>
                      <a:pt x="243" y="3595"/>
                      <a:pt x="152" y="3595"/>
                    </a:cubicBezTo>
                    <a:cubicBezTo>
                      <a:pt x="91" y="3595"/>
                      <a:pt x="91" y="3655"/>
                      <a:pt x="61" y="3716"/>
                    </a:cubicBezTo>
                    <a:cubicBezTo>
                      <a:pt x="0" y="3747"/>
                      <a:pt x="61" y="3777"/>
                      <a:pt x="91" y="3807"/>
                    </a:cubicBezTo>
                    <a:cubicBezTo>
                      <a:pt x="122" y="3838"/>
                      <a:pt x="152" y="3899"/>
                      <a:pt x="152" y="3929"/>
                    </a:cubicBezTo>
                    <a:cubicBezTo>
                      <a:pt x="243" y="4111"/>
                      <a:pt x="304" y="4324"/>
                      <a:pt x="365" y="4537"/>
                    </a:cubicBezTo>
                    <a:cubicBezTo>
                      <a:pt x="395" y="4902"/>
                      <a:pt x="426" y="5266"/>
                      <a:pt x="456" y="5601"/>
                    </a:cubicBezTo>
                    <a:cubicBezTo>
                      <a:pt x="517" y="5753"/>
                      <a:pt x="547" y="5874"/>
                      <a:pt x="699" y="5935"/>
                    </a:cubicBezTo>
                    <a:cubicBezTo>
                      <a:pt x="760" y="5966"/>
                      <a:pt x="851" y="5935"/>
                      <a:pt x="882" y="6057"/>
                    </a:cubicBezTo>
                    <a:cubicBezTo>
                      <a:pt x="897" y="6087"/>
                      <a:pt x="927" y="6102"/>
                      <a:pt x="961" y="6102"/>
                    </a:cubicBezTo>
                    <a:cubicBezTo>
                      <a:pt x="996" y="6102"/>
                      <a:pt x="1034" y="6087"/>
                      <a:pt x="1064" y="6057"/>
                    </a:cubicBezTo>
                    <a:cubicBezTo>
                      <a:pt x="1094" y="6026"/>
                      <a:pt x="1186" y="5966"/>
                      <a:pt x="1277" y="5935"/>
                    </a:cubicBezTo>
                    <a:cubicBezTo>
                      <a:pt x="1641" y="5783"/>
                      <a:pt x="1976" y="5631"/>
                      <a:pt x="2371" y="5449"/>
                    </a:cubicBezTo>
                    <a:cubicBezTo>
                      <a:pt x="2493" y="5358"/>
                      <a:pt x="2645" y="5327"/>
                      <a:pt x="2675" y="5145"/>
                    </a:cubicBezTo>
                    <a:cubicBezTo>
                      <a:pt x="2675" y="5084"/>
                      <a:pt x="2645" y="4993"/>
                      <a:pt x="2553" y="4962"/>
                    </a:cubicBezTo>
                    <a:cubicBezTo>
                      <a:pt x="2540" y="4935"/>
                      <a:pt x="2514" y="4920"/>
                      <a:pt x="2487" y="4920"/>
                    </a:cubicBezTo>
                    <a:cubicBezTo>
                      <a:pt x="2453" y="4920"/>
                      <a:pt x="2418" y="4943"/>
                      <a:pt x="2401" y="4993"/>
                    </a:cubicBezTo>
                    <a:cubicBezTo>
                      <a:pt x="2280" y="5145"/>
                      <a:pt x="2097" y="5175"/>
                      <a:pt x="1945" y="5266"/>
                    </a:cubicBezTo>
                    <a:cubicBezTo>
                      <a:pt x="1763" y="5327"/>
                      <a:pt x="1520" y="5358"/>
                      <a:pt x="1338" y="5540"/>
                    </a:cubicBezTo>
                    <a:cubicBezTo>
                      <a:pt x="1338" y="5449"/>
                      <a:pt x="1338" y="5449"/>
                      <a:pt x="1368" y="5358"/>
                    </a:cubicBezTo>
                    <a:cubicBezTo>
                      <a:pt x="1611" y="5023"/>
                      <a:pt x="1733" y="4689"/>
                      <a:pt x="1885" y="4355"/>
                    </a:cubicBezTo>
                    <a:cubicBezTo>
                      <a:pt x="1885" y="4294"/>
                      <a:pt x="1915" y="4263"/>
                      <a:pt x="1945" y="4263"/>
                    </a:cubicBezTo>
                    <a:cubicBezTo>
                      <a:pt x="2189" y="4233"/>
                      <a:pt x="2401" y="4142"/>
                      <a:pt x="2584" y="3990"/>
                    </a:cubicBezTo>
                    <a:cubicBezTo>
                      <a:pt x="2675" y="3959"/>
                      <a:pt x="2797" y="3929"/>
                      <a:pt x="2857" y="3838"/>
                    </a:cubicBezTo>
                    <a:cubicBezTo>
                      <a:pt x="3131" y="3655"/>
                      <a:pt x="3435" y="3534"/>
                      <a:pt x="3648" y="3291"/>
                    </a:cubicBezTo>
                    <a:cubicBezTo>
                      <a:pt x="3739" y="3200"/>
                      <a:pt x="3769" y="3139"/>
                      <a:pt x="3708" y="3048"/>
                    </a:cubicBezTo>
                    <a:cubicBezTo>
                      <a:pt x="3663" y="3017"/>
                      <a:pt x="3625" y="3002"/>
                      <a:pt x="3587" y="3002"/>
                    </a:cubicBezTo>
                    <a:cubicBezTo>
                      <a:pt x="3549" y="3002"/>
                      <a:pt x="3511" y="3017"/>
                      <a:pt x="3465" y="3048"/>
                    </a:cubicBezTo>
                    <a:cubicBezTo>
                      <a:pt x="3283" y="3200"/>
                      <a:pt x="3040" y="3321"/>
                      <a:pt x="2827" y="3473"/>
                    </a:cubicBezTo>
                    <a:cubicBezTo>
                      <a:pt x="2705" y="3595"/>
                      <a:pt x="2553" y="3625"/>
                      <a:pt x="2432" y="3747"/>
                    </a:cubicBezTo>
                    <a:cubicBezTo>
                      <a:pt x="2401" y="3807"/>
                      <a:pt x="2280" y="3807"/>
                      <a:pt x="2219" y="3838"/>
                    </a:cubicBezTo>
                    <a:cubicBezTo>
                      <a:pt x="2192" y="3856"/>
                      <a:pt x="2171" y="3863"/>
                      <a:pt x="2155" y="3863"/>
                    </a:cubicBezTo>
                    <a:cubicBezTo>
                      <a:pt x="2115" y="3863"/>
                      <a:pt x="2106" y="3820"/>
                      <a:pt x="2128" y="3777"/>
                    </a:cubicBezTo>
                    <a:cubicBezTo>
                      <a:pt x="2249" y="3503"/>
                      <a:pt x="2401" y="3230"/>
                      <a:pt x="2523" y="2926"/>
                    </a:cubicBezTo>
                    <a:cubicBezTo>
                      <a:pt x="2584" y="2683"/>
                      <a:pt x="2736" y="2440"/>
                      <a:pt x="2827" y="2166"/>
                    </a:cubicBezTo>
                    <a:cubicBezTo>
                      <a:pt x="2857" y="1984"/>
                      <a:pt x="2948" y="1832"/>
                      <a:pt x="3009" y="1680"/>
                    </a:cubicBezTo>
                    <a:cubicBezTo>
                      <a:pt x="3131" y="1467"/>
                      <a:pt x="3192" y="1224"/>
                      <a:pt x="3283" y="1011"/>
                    </a:cubicBezTo>
                    <a:cubicBezTo>
                      <a:pt x="3344" y="737"/>
                      <a:pt x="3465" y="494"/>
                      <a:pt x="3556" y="251"/>
                    </a:cubicBezTo>
                    <a:cubicBezTo>
                      <a:pt x="3587" y="99"/>
                      <a:pt x="3496" y="38"/>
                      <a:pt x="3465" y="8"/>
                    </a:cubicBezTo>
                    <a:cubicBezTo>
                      <a:pt x="3454" y="3"/>
                      <a:pt x="3443" y="0"/>
                      <a:pt x="34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22"/>
              <p:cNvSpPr/>
              <p:nvPr/>
            </p:nvSpPr>
            <p:spPr>
              <a:xfrm>
                <a:off x="4089575" y="6807450"/>
                <a:ext cx="2300" cy="775"/>
              </a:xfrm>
              <a:custGeom>
                <a:rect b="b" l="l" r="r" t="t"/>
                <a:pathLst>
                  <a:path extrusionOk="0" h="31" w="92">
                    <a:moveTo>
                      <a:pt x="0" y="0"/>
                    </a:moveTo>
                    <a:cubicBezTo>
                      <a:pt x="0" y="0"/>
                      <a:pt x="0" y="31"/>
                      <a:pt x="31" y="31"/>
                    </a:cubicBezTo>
                    <a:cubicBezTo>
                      <a:pt x="92" y="31"/>
                      <a:pt x="92" y="31"/>
                      <a:pt x="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22"/>
              <p:cNvSpPr/>
              <p:nvPr/>
            </p:nvSpPr>
            <p:spPr>
              <a:xfrm>
                <a:off x="3142750" y="6851525"/>
                <a:ext cx="1550" cy="1550"/>
              </a:xfrm>
              <a:custGeom>
                <a:rect b="b" l="l" r="r" t="t"/>
                <a:pathLst>
                  <a:path extrusionOk="0" h="62" w="62">
                    <a:moveTo>
                      <a:pt x="31" y="0"/>
                    </a:moveTo>
                    <a:cubicBezTo>
                      <a:pt x="0" y="31"/>
                      <a:pt x="0" y="61"/>
                      <a:pt x="31" y="61"/>
                    </a:cubicBezTo>
                    <a:cubicBezTo>
                      <a:pt x="61" y="31"/>
                      <a:pt x="31" y="31"/>
                      <a:pt x="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22"/>
              <p:cNvSpPr/>
              <p:nvPr/>
            </p:nvSpPr>
            <p:spPr>
              <a:xfrm>
                <a:off x="3097925" y="6165775"/>
                <a:ext cx="988625" cy="1154625"/>
              </a:xfrm>
              <a:custGeom>
                <a:rect b="b" l="l" r="r" t="t"/>
                <a:pathLst>
                  <a:path extrusionOk="0" h="46185" w="39545">
                    <a:moveTo>
                      <a:pt x="5039" y="1"/>
                    </a:moveTo>
                    <a:cubicBezTo>
                      <a:pt x="3381" y="1"/>
                      <a:pt x="1736" y="60"/>
                      <a:pt x="122" y="226"/>
                    </a:cubicBezTo>
                    <a:cubicBezTo>
                      <a:pt x="0" y="895"/>
                      <a:pt x="182" y="1503"/>
                      <a:pt x="395" y="2232"/>
                    </a:cubicBezTo>
                    <a:lnTo>
                      <a:pt x="608" y="3266"/>
                    </a:lnTo>
                    <a:cubicBezTo>
                      <a:pt x="760" y="3874"/>
                      <a:pt x="882" y="4482"/>
                      <a:pt x="1064" y="5090"/>
                    </a:cubicBezTo>
                    <a:cubicBezTo>
                      <a:pt x="1186" y="5394"/>
                      <a:pt x="1186" y="5394"/>
                      <a:pt x="1489" y="5394"/>
                    </a:cubicBezTo>
                    <a:lnTo>
                      <a:pt x="1672" y="5394"/>
                    </a:lnTo>
                    <a:cubicBezTo>
                      <a:pt x="2736" y="5424"/>
                      <a:pt x="3830" y="5424"/>
                      <a:pt x="4894" y="5485"/>
                    </a:cubicBezTo>
                    <a:lnTo>
                      <a:pt x="5015" y="5485"/>
                    </a:lnTo>
                    <a:cubicBezTo>
                      <a:pt x="5076" y="5485"/>
                      <a:pt x="5076" y="5545"/>
                      <a:pt x="5076" y="5576"/>
                    </a:cubicBezTo>
                    <a:cubicBezTo>
                      <a:pt x="5137" y="5880"/>
                      <a:pt x="5167" y="6153"/>
                      <a:pt x="5198" y="6457"/>
                    </a:cubicBezTo>
                    <a:cubicBezTo>
                      <a:pt x="5259" y="6701"/>
                      <a:pt x="5259" y="7004"/>
                      <a:pt x="5289" y="7308"/>
                    </a:cubicBezTo>
                    <a:cubicBezTo>
                      <a:pt x="6049" y="14421"/>
                      <a:pt x="8359" y="36032"/>
                      <a:pt x="8724" y="39771"/>
                    </a:cubicBezTo>
                    <a:cubicBezTo>
                      <a:pt x="8845" y="41139"/>
                      <a:pt x="8359" y="44634"/>
                      <a:pt x="9544" y="45576"/>
                    </a:cubicBezTo>
                    <a:cubicBezTo>
                      <a:pt x="9781" y="45782"/>
                      <a:pt x="10276" y="45852"/>
                      <a:pt x="10863" y="45852"/>
                    </a:cubicBezTo>
                    <a:cubicBezTo>
                      <a:pt x="12008" y="45852"/>
                      <a:pt x="13501" y="45586"/>
                      <a:pt x="14104" y="45546"/>
                    </a:cubicBezTo>
                    <a:cubicBezTo>
                      <a:pt x="14438" y="45546"/>
                      <a:pt x="14772" y="45576"/>
                      <a:pt x="15107" y="45576"/>
                    </a:cubicBezTo>
                    <a:cubicBezTo>
                      <a:pt x="20031" y="45759"/>
                      <a:pt x="24925" y="45576"/>
                      <a:pt x="29788" y="46124"/>
                    </a:cubicBezTo>
                    <a:cubicBezTo>
                      <a:pt x="30274" y="46184"/>
                      <a:pt x="30821" y="46154"/>
                      <a:pt x="31308" y="46184"/>
                    </a:cubicBezTo>
                    <a:cubicBezTo>
                      <a:pt x="31581" y="46184"/>
                      <a:pt x="31581" y="46184"/>
                      <a:pt x="31581" y="45911"/>
                    </a:cubicBezTo>
                    <a:cubicBezTo>
                      <a:pt x="31520" y="39011"/>
                      <a:pt x="34104" y="12932"/>
                      <a:pt x="35259" y="7521"/>
                    </a:cubicBezTo>
                    <a:cubicBezTo>
                      <a:pt x="35320" y="7217"/>
                      <a:pt x="35320" y="6852"/>
                      <a:pt x="35320" y="6549"/>
                    </a:cubicBezTo>
                    <a:cubicBezTo>
                      <a:pt x="35320" y="6457"/>
                      <a:pt x="35320" y="6397"/>
                      <a:pt x="35472" y="6397"/>
                    </a:cubicBezTo>
                    <a:cubicBezTo>
                      <a:pt x="36019" y="6397"/>
                      <a:pt x="36505" y="6457"/>
                      <a:pt x="37052" y="6457"/>
                    </a:cubicBezTo>
                    <a:lnTo>
                      <a:pt x="37752" y="6457"/>
                    </a:lnTo>
                    <a:cubicBezTo>
                      <a:pt x="37964" y="6457"/>
                      <a:pt x="38116" y="6336"/>
                      <a:pt x="38147" y="6153"/>
                    </a:cubicBezTo>
                    <a:cubicBezTo>
                      <a:pt x="38268" y="5454"/>
                      <a:pt x="38451" y="4816"/>
                      <a:pt x="38603" y="4178"/>
                    </a:cubicBezTo>
                    <a:cubicBezTo>
                      <a:pt x="38724" y="3722"/>
                      <a:pt x="38846" y="3266"/>
                      <a:pt x="38937" y="2749"/>
                    </a:cubicBezTo>
                    <a:cubicBezTo>
                      <a:pt x="39028" y="2445"/>
                      <a:pt x="39059" y="2111"/>
                      <a:pt x="39211" y="1807"/>
                    </a:cubicBezTo>
                    <a:cubicBezTo>
                      <a:pt x="39302" y="1624"/>
                      <a:pt x="39332" y="1472"/>
                      <a:pt x="39363" y="1290"/>
                    </a:cubicBezTo>
                    <a:cubicBezTo>
                      <a:pt x="39363" y="1199"/>
                      <a:pt x="39393" y="1077"/>
                      <a:pt x="39454" y="1017"/>
                    </a:cubicBezTo>
                    <a:cubicBezTo>
                      <a:pt x="39515" y="865"/>
                      <a:pt x="39545" y="773"/>
                      <a:pt x="39454" y="682"/>
                    </a:cubicBezTo>
                    <a:cubicBezTo>
                      <a:pt x="39363" y="561"/>
                      <a:pt x="39211" y="530"/>
                      <a:pt x="39059" y="530"/>
                    </a:cubicBezTo>
                    <a:cubicBezTo>
                      <a:pt x="38907" y="530"/>
                      <a:pt x="38755" y="530"/>
                      <a:pt x="38603" y="561"/>
                    </a:cubicBezTo>
                    <a:cubicBezTo>
                      <a:pt x="38412" y="583"/>
                      <a:pt x="38213" y="589"/>
                      <a:pt x="38010" y="589"/>
                    </a:cubicBezTo>
                    <a:cubicBezTo>
                      <a:pt x="37788" y="589"/>
                      <a:pt x="37561" y="582"/>
                      <a:pt x="37337" y="582"/>
                    </a:cubicBezTo>
                    <a:cubicBezTo>
                      <a:pt x="37211" y="582"/>
                      <a:pt x="37085" y="584"/>
                      <a:pt x="36961" y="591"/>
                    </a:cubicBezTo>
                    <a:cubicBezTo>
                      <a:pt x="36823" y="604"/>
                      <a:pt x="36690" y="611"/>
                      <a:pt x="36559" y="611"/>
                    </a:cubicBezTo>
                    <a:cubicBezTo>
                      <a:pt x="36375" y="611"/>
                      <a:pt x="36197" y="596"/>
                      <a:pt x="36019" y="561"/>
                    </a:cubicBezTo>
                    <a:cubicBezTo>
                      <a:pt x="35969" y="536"/>
                      <a:pt x="35922" y="527"/>
                      <a:pt x="35875" y="527"/>
                    </a:cubicBezTo>
                    <a:cubicBezTo>
                      <a:pt x="35751" y="527"/>
                      <a:pt x="35635" y="591"/>
                      <a:pt x="35502" y="591"/>
                    </a:cubicBezTo>
                    <a:cubicBezTo>
                      <a:pt x="35290" y="591"/>
                      <a:pt x="35107" y="530"/>
                      <a:pt x="34925" y="530"/>
                    </a:cubicBezTo>
                    <a:cubicBezTo>
                      <a:pt x="31916" y="530"/>
                      <a:pt x="28876" y="469"/>
                      <a:pt x="25867" y="439"/>
                    </a:cubicBezTo>
                    <a:cubicBezTo>
                      <a:pt x="22736" y="409"/>
                      <a:pt x="19605" y="378"/>
                      <a:pt x="16444" y="378"/>
                    </a:cubicBezTo>
                    <a:cubicBezTo>
                      <a:pt x="12718" y="315"/>
                      <a:pt x="8845" y="1"/>
                      <a:pt x="50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22"/>
              <p:cNvSpPr/>
              <p:nvPr/>
            </p:nvSpPr>
            <p:spPr>
              <a:xfrm>
                <a:off x="3098675" y="6163500"/>
                <a:ext cx="987875" cy="163725"/>
              </a:xfrm>
              <a:custGeom>
                <a:rect b="b" l="l" r="r" t="t"/>
                <a:pathLst>
                  <a:path extrusionOk="0" h="6549" w="39515">
                    <a:moveTo>
                      <a:pt x="5041" y="0"/>
                    </a:moveTo>
                    <a:cubicBezTo>
                      <a:pt x="3382" y="0"/>
                      <a:pt x="1736" y="60"/>
                      <a:pt x="122" y="226"/>
                    </a:cubicBezTo>
                    <a:cubicBezTo>
                      <a:pt x="0" y="895"/>
                      <a:pt x="213" y="1563"/>
                      <a:pt x="396" y="2232"/>
                    </a:cubicBezTo>
                    <a:lnTo>
                      <a:pt x="608" y="3266"/>
                    </a:lnTo>
                    <a:cubicBezTo>
                      <a:pt x="760" y="3874"/>
                      <a:pt x="882" y="4481"/>
                      <a:pt x="1064" y="5089"/>
                    </a:cubicBezTo>
                    <a:cubicBezTo>
                      <a:pt x="1156" y="5393"/>
                      <a:pt x="1156" y="5393"/>
                      <a:pt x="1490" y="5393"/>
                    </a:cubicBezTo>
                    <a:lnTo>
                      <a:pt x="1672" y="5393"/>
                    </a:lnTo>
                    <a:cubicBezTo>
                      <a:pt x="2736" y="5424"/>
                      <a:pt x="3861" y="5393"/>
                      <a:pt x="4925" y="5515"/>
                    </a:cubicBezTo>
                    <a:cubicBezTo>
                      <a:pt x="4864" y="5545"/>
                      <a:pt x="4985" y="5576"/>
                      <a:pt x="5016" y="5576"/>
                    </a:cubicBezTo>
                    <a:cubicBezTo>
                      <a:pt x="10639" y="5636"/>
                      <a:pt x="35351" y="6457"/>
                      <a:pt x="35503" y="6488"/>
                    </a:cubicBezTo>
                    <a:cubicBezTo>
                      <a:pt x="36019" y="6548"/>
                      <a:pt x="36536" y="6548"/>
                      <a:pt x="37053" y="6548"/>
                    </a:cubicBezTo>
                    <a:lnTo>
                      <a:pt x="37782" y="6548"/>
                    </a:lnTo>
                    <a:cubicBezTo>
                      <a:pt x="37995" y="6548"/>
                      <a:pt x="38117" y="6427"/>
                      <a:pt x="38147" y="6244"/>
                    </a:cubicBezTo>
                    <a:cubicBezTo>
                      <a:pt x="38269" y="5576"/>
                      <a:pt x="38451" y="4937"/>
                      <a:pt x="38603" y="4269"/>
                    </a:cubicBezTo>
                    <a:cubicBezTo>
                      <a:pt x="38725" y="3752"/>
                      <a:pt x="38877" y="3296"/>
                      <a:pt x="38968" y="2840"/>
                    </a:cubicBezTo>
                    <a:cubicBezTo>
                      <a:pt x="39029" y="2506"/>
                      <a:pt x="39059" y="2202"/>
                      <a:pt x="39211" y="1898"/>
                    </a:cubicBezTo>
                    <a:cubicBezTo>
                      <a:pt x="39302" y="1746"/>
                      <a:pt x="39333" y="1563"/>
                      <a:pt x="39363" y="1351"/>
                    </a:cubicBezTo>
                    <a:cubicBezTo>
                      <a:pt x="39363" y="1290"/>
                      <a:pt x="39424" y="1168"/>
                      <a:pt x="39454" y="1108"/>
                    </a:cubicBezTo>
                    <a:cubicBezTo>
                      <a:pt x="39485" y="986"/>
                      <a:pt x="39515" y="864"/>
                      <a:pt x="39454" y="743"/>
                    </a:cubicBezTo>
                    <a:cubicBezTo>
                      <a:pt x="39333" y="652"/>
                      <a:pt x="39181" y="591"/>
                      <a:pt x="39059" y="591"/>
                    </a:cubicBezTo>
                    <a:cubicBezTo>
                      <a:pt x="38907" y="591"/>
                      <a:pt x="38755" y="652"/>
                      <a:pt x="38603" y="652"/>
                    </a:cubicBezTo>
                    <a:cubicBezTo>
                      <a:pt x="38412" y="674"/>
                      <a:pt x="38213" y="680"/>
                      <a:pt x="38012" y="680"/>
                    </a:cubicBezTo>
                    <a:cubicBezTo>
                      <a:pt x="37791" y="680"/>
                      <a:pt x="37569" y="673"/>
                      <a:pt x="37351" y="673"/>
                    </a:cubicBezTo>
                    <a:cubicBezTo>
                      <a:pt x="37229" y="673"/>
                      <a:pt x="37109" y="675"/>
                      <a:pt x="36992" y="682"/>
                    </a:cubicBezTo>
                    <a:cubicBezTo>
                      <a:pt x="36840" y="682"/>
                      <a:pt x="36688" y="690"/>
                      <a:pt x="36529" y="690"/>
                    </a:cubicBezTo>
                    <a:cubicBezTo>
                      <a:pt x="36369" y="690"/>
                      <a:pt x="36202" y="682"/>
                      <a:pt x="36019" y="652"/>
                    </a:cubicBezTo>
                    <a:cubicBezTo>
                      <a:pt x="35974" y="636"/>
                      <a:pt x="35930" y="631"/>
                      <a:pt x="35887" y="631"/>
                    </a:cubicBezTo>
                    <a:cubicBezTo>
                      <a:pt x="35759" y="631"/>
                      <a:pt x="35639" y="682"/>
                      <a:pt x="35503" y="682"/>
                    </a:cubicBezTo>
                    <a:cubicBezTo>
                      <a:pt x="35320" y="682"/>
                      <a:pt x="35108" y="591"/>
                      <a:pt x="34925" y="591"/>
                    </a:cubicBezTo>
                    <a:cubicBezTo>
                      <a:pt x="31916" y="591"/>
                      <a:pt x="28876" y="560"/>
                      <a:pt x="25898" y="530"/>
                    </a:cubicBezTo>
                    <a:cubicBezTo>
                      <a:pt x="22736" y="500"/>
                      <a:pt x="19606" y="408"/>
                      <a:pt x="16475" y="378"/>
                    </a:cubicBezTo>
                    <a:cubicBezTo>
                      <a:pt x="12728" y="315"/>
                      <a:pt x="8848" y="0"/>
                      <a:pt x="50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22"/>
              <p:cNvSpPr/>
              <p:nvPr/>
            </p:nvSpPr>
            <p:spPr>
              <a:xfrm>
                <a:off x="3440900" y="6121750"/>
                <a:ext cx="311300" cy="56900"/>
              </a:xfrm>
              <a:custGeom>
                <a:rect b="b" l="l" r="r" t="t"/>
                <a:pathLst>
                  <a:path extrusionOk="0" h="2276" w="12452">
                    <a:moveTo>
                      <a:pt x="1729" y="0"/>
                    </a:moveTo>
                    <a:cubicBezTo>
                      <a:pt x="1379" y="0"/>
                      <a:pt x="1028" y="18"/>
                      <a:pt x="681" y="18"/>
                    </a:cubicBezTo>
                    <a:cubicBezTo>
                      <a:pt x="572" y="18"/>
                      <a:pt x="463" y="16"/>
                      <a:pt x="354" y="12"/>
                    </a:cubicBezTo>
                    <a:cubicBezTo>
                      <a:pt x="329" y="4"/>
                      <a:pt x="305" y="1"/>
                      <a:pt x="281" y="1"/>
                    </a:cubicBezTo>
                    <a:cubicBezTo>
                      <a:pt x="109" y="1"/>
                      <a:pt x="0" y="185"/>
                      <a:pt x="81" y="346"/>
                    </a:cubicBezTo>
                    <a:cubicBezTo>
                      <a:pt x="202" y="619"/>
                      <a:pt x="202" y="863"/>
                      <a:pt x="202" y="1136"/>
                    </a:cubicBezTo>
                    <a:cubicBezTo>
                      <a:pt x="202" y="1471"/>
                      <a:pt x="233" y="1774"/>
                      <a:pt x="445" y="2048"/>
                    </a:cubicBezTo>
                    <a:cubicBezTo>
                      <a:pt x="604" y="2055"/>
                      <a:pt x="764" y="2057"/>
                      <a:pt x="924" y="2057"/>
                    </a:cubicBezTo>
                    <a:cubicBezTo>
                      <a:pt x="1210" y="2057"/>
                      <a:pt x="1498" y="2050"/>
                      <a:pt x="1781" y="2050"/>
                    </a:cubicBezTo>
                    <a:cubicBezTo>
                      <a:pt x="2040" y="2050"/>
                      <a:pt x="2296" y="2056"/>
                      <a:pt x="2543" y="2078"/>
                    </a:cubicBezTo>
                    <a:cubicBezTo>
                      <a:pt x="2767" y="2114"/>
                      <a:pt x="2996" y="2122"/>
                      <a:pt x="3225" y="2122"/>
                    </a:cubicBezTo>
                    <a:cubicBezTo>
                      <a:pt x="3412" y="2122"/>
                      <a:pt x="3599" y="2117"/>
                      <a:pt x="3785" y="2117"/>
                    </a:cubicBezTo>
                    <a:cubicBezTo>
                      <a:pt x="3960" y="2117"/>
                      <a:pt x="4134" y="2121"/>
                      <a:pt x="4306" y="2139"/>
                    </a:cubicBezTo>
                    <a:cubicBezTo>
                      <a:pt x="4655" y="2154"/>
                      <a:pt x="5020" y="2154"/>
                      <a:pt x="5392" y="2154"/>
                    </a:cubicBezTo>
                    <a:cubicBezTo>
                      <a:pt x="5765" y="2154"/>
                      <a:pt x="6145" y="2154"/>
                      <a:pt x="6525" y="2170"/>
                    </a:cubicBezTo>
                    <a:cubicBezTo>
                      <a:pt x="6788" y="2170"/>
                      <a:pt x="7065" y="2156"/>
                      <a:pt x="7328" y="2156"/>
                    </a:cubicBezTo>
                    <a:cubicBezTo>
                      <a:pt x="7460" y="2156"/>
                      <a:pt x="7588" y="2160"/>
                      <a:pt x="7710" y="2170"/>
                    </a:cubicBezTo>
                    <a:cubicBezTo>
                      <a:pt x="7980" y="2192"/>
                      <a:pt x="8253" y="2198"/>
                      <a:pt x="8528" y="2198"/>
                    </a:cubicBezTo>
                    <a:cubicBezTo>
                      <a:pt x="8828" y="2198"/>
                      <a:pt x="9130" y="2191"/>
                      <a:pt x="9429" y="2191"/>
                    </a:cubicBezTo>
                    <a:cubicBezTo>
                      <a:pt x="9597" y="2191"/>
                      <a:pt x="9764" y="2193"/>
                      <a:pt x="9929" y="2200"/>
                    </a:cubicBezTo>
                    <a:lnTo>
                      <a:pt x="11236" y="2200"/>
                    </a:lnTo>
                    <a:cubicBezTo>
                      <a:pt x="11327" y="2200"/>
                      <a:pt x="11388" y="2200"/>
                      <a:pt x="11479" y="2230"/>
                    </a:cubicBezTo>
                    <a:cubicBezTo>
                      <a:pt x="11510" y="2261"/>
                      <a:pt x="11555" y="2276"/>
                      <a:pt x="11605" y="2276"/>
                    </a:cubicBezTo>
                    <a:cubicBezTo>
                      <a:pt x="11654" y="2276"/>
                      <a:pt x="11707" y="2261"/>
                      <a:pt x="11753" y="2230"/>
                    </a:cubicBezTo>
                    <a:cubicBezTo>
                      <a:pt x="11905" y="2170"/>
                      <a:pt x="11996" y="2170"/>
                      <a:pt x="12148" y="2170"/>
                    </a:cubicBezTo>
                    <a:cubicBezTo>
                      <a:pt x="12209" y="2078"/>
                      <a:pt x="12209" y="2018"/>
                      <a:pt x="12209" y="1926"/>
                    </a:cubicBezTo>
                    <a:cubicBezTo>
                      <a:pt x="12300" y="1562"/>
                      <a:pt x="12421" y="1167"/>
                      <a:pt x="12421" y="802"/>
                    </a:cubicBezTo>
                    <a:cubicBezTo>
                      <a:pt x="12452" y="650"/>
                      <a:pt x="12421" y="467"/>
                      <a:pt x="12269" y="346"/>
                    </a:cubicBezTo>
                    <a:cubicBezTo>
                      <a:pt x="12057" y="194"/>
                      <a:pt x="11783" y="164"/>
                      <a:pt x="11540" y="103"/>
                    </a:cubicBezTo>
                    <a:cubicBezTo>
                      <a:pt x="11236" y="72"/>
                      <a:pt x="10947" y="65"/>
                      <a:pt x="10658" y="65"/>
                    </a:cubicBezTo>
                    <a:cubicBezTo>
                      <a:pt x="10370" y="65"/>
                      <a:pt x="10081" y="72"/>
                      <a:pt x="9777" y="72"/>
                    </a:cubicBezTo>
                    <a:cubicBezTo>
                      <a:pt x="9154" y="51"/>
                      <a:pt x="8515" y="29"/>
                      <a:pt x="7883" y="29"/>
                    </a:cubicBezTo>
                    <a:cubicBezTo>
                      <a:pt x="7621" y="29"/>
                      <a:pt x="7360" y="33"/>
                      <a:pt x="7102" y="42"/>
                    </a:cubicBezTo>
                    <a:cubicBezTo>
                      <a:pt x="6991" y="52"/>
                      <a:pt x="6879" y="55"/>
                      <a:pt x="6767" y="55"/>
                    </a:cubicBezTo>
                    <a:cubicBezTo>
                      <a:pt x="6542" y="55"/>
                      <a:pt x="6312" y="42"/>
                      <a:pt x="6069" y="42"/>
                    </a:cubicBezTo>
                    <a:cubicBezTo>
                      <a:pt x="5856" y="12"/>
                      <a:pt x="5582" y="12"/>
                      <a:pt x="5309" y="12"/>
                    </a:cubicBezTo>
                    <a:cubicBezTo>
                      <a:pt x="5157" y="12"/>
                      <a:pt x="5005" y="42"/>
                      <a:pt x="4853" y="42"/>
                    </a:cubicBezTo>
                    <a:cubicBezTo>
                      <a:pt x="4326" y="42"/>
                      <a:pt x="3799" y="69"/>
                      <a:pt x="3272" y="69"/>
                    </a:cubicBezTo>
                    <a:cubicBezTo>
                      <a:pt x="3009" y="69"/>
                      <a:pt x="2745" y="62"/>
                      <a:pt x="2482" y="42"/>
                    </a:cubicBezTo>
                    <a:cubicBezTo>
                      <a:pt x="2234" y="10"/>
                      <a:pt x="1982" y="0"/>
                      <a:pt x="17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22"/>
              <p:cNvSpPr/>
              <p:nvPr/>
            </p:nvSpPr>
            <p:spPr>
              <a:xfrm>
                <a:off x="3819825" y="7156225"/>
                <a:ext cx="200625" cy="156575"/>
              </a:xfrm>
              <a:custGeom>
                <a:rect b="b" l="l" r="r" t="t"/>
                <a:pathLst>
                  <a:path extrusionOk="0" h="6263" w="8025">
                    <a:moveTo>
                      <a:pt x="3617" y="1"/>
                    </a:moveTo>
                    <a:cubicBezTo>
                      <a:pt x="1945" y="1"/>
                      <a:pt x="1064" y="2037"/>
                      <a:pt x="334" y="4013"/>
                    </a:cubicBezTo>
                    <a:lnTo>
                      <a:pt x="0" y="4621"/>
                    </a:lnTo>
                    <a:cubicBezTo>
                      <a:pt x="912" y="5168"/>
                      <a:pt x="1824" y="5624"/>
                      <a:pt x="2705" y="5958"/>
                    </a:cubicBezTo>
                    <a:cubicBezTo>
                      <a:pt x="3161" y="6110"/>
                      <a:pt x="3587" y="6262"/>
                      <a:pt x="3951" y="6262"/>
                    </a:cubicBezTo>
                    <a:cubicBezTo>
                      <a:pt x="4803" y="6232"/>
                      <a:pt x="5350" y="5442"/>
                      <a:pt x="5897" y="4621"/>
                    </a:cubicBezTo>
                    <a:cubicBezTo>
                      <a:pt x="6596" y="3557"/>
                      <a:pt x="7295" y="2493"/>
                      <a:pt x="8024" y="1430"/>
                    </a:cubicBezTo>
                    <a:cubicBezTo>
                      <a:pt x="7113" y="1095"/>
                      <a:pt x="6170" y="761"/>
                      <a:pt x="5258" y="426"/>
                    </a:cubicBezTo>
                    <a:cubicBezTo>
                      <a:pt x="4681" y="183"/>
                      <a:pt x="4134" y="1"/>
                      <a:pt x="3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22"/>
              <p:cNvSpPr/>
              <p:nvPr/>
            </p:nvSpPr>
            <p:spPr>
              <a:xfrm>
                <a:off x="3806200" y="7145800"/>
                <a:ext cx="224875" cy="174300"/>
              </a:xfrm>
              <a:custGeom>
                <a:rect b="b" l="l" r="r" t="t"/>
                <a:pathLst>
                  <a:path extrusionOk="0" h="6972" w="8995">
                    <a:moveTo>
                      <a:pt x="4135" y="744"/>
                    </a:moveTo>
                    <a:cubicBezTo>
                      <a:pt x="4650" y="744"/>
                      <a:pt x="5172" y="960"/>
                      <a:pt x="5651" y="1147"/>
                    </a:cubicBezTo>
                    <a:cubicBezTo>
                      <a:pt x="6409" y="1425"/>
                      <a:pt x="7187" y="1703"/>
                      <a:pt x="7951" y="1980"/>
                    </a:cubicBezTo>
                    <a:lnTo>
                      <a:pt x="7951" y="1980"/>
                    </a:lnTo>
                    <a:cubicBezTo>
                      <a:pt x="7539" y="2617"/>
                      <a:pt x="7127" y="3239"/>
                      <a:pt x="6715" y="3883"/>
                    </a:cubicBezTo>
                    <a:cubicBezTo>
                      <a:pt x="6259" y="4552"/>
                      <a:pt x="5864" y="5281"/>
                      <a:pt x="5256" y="5859"/>
                    </a:cubicBezTo>
                    <a:cubicBezTo>
                      <a:pt x="4972" y="6144"/>
                      <a:pt x="4675" y="6247"/>
                      <a:pt x="4365" y="6247"/>
                    </a:cubicBezTo>
                    <a:cubicBezTo>
                      <a:pt x="3982" y="6247"/>
                      <a:pt x="3580" y="6088"/>
                      <a:pt x="3159" y="5920"/>
                    </a:cubicBezTo>
                    <a:cubicBezTo>
                      <a:pt x="2375" y="5612"/>
                      <a:pt x="1617" y="5201"/>
                      <a:pt x="885" y="4782"/>
                    </a:cubicBezTo>
                    <a:lnTo>
                      <a:pt x="885" y="4782"/>
                    </a:lnTo>
                    <a:cubicBezTo>
                      <a:pt x="1035" y="4781"/>
                      <a:pt x="1184" y="4701"/>
                      <a:pt x="1244" y="4521"/>
                    </a:cubicBezTo>
                    <a:cubicBezTo>
                      <a:pt x="1487" y="3792"/>
                      <a:pt x="1791" y="3062"/>
                      <a:pt x="2156" y="2394"/>
                    </a:cubicBezTo>
                    <a:cubicBezTo>
                      <a:pt x="2460" y="1816"/>
                      <a:pt x="2855" y="1208"/>
                      <a:pt x="3433" y="904"/>
                    </a:cubicBezTo>
                    <a:cubicBezTo>
                      <a:pt x="3662" y="789"/>
                      <a:pt x="3898" y="744"/>
                      <a:pt x="4135" y="744"/>
                    </a:cubicBezTo>
                    <a:close/>
                    <a:moveTo>
                      <a:pt x="4103" y="1"/>
                    </a:moveTo>
                    <a:cubicBezTo>
                      <a:pt x="3754" y="1"/>
                      <a:pt x="3408" y="76"/>
                      <a:pt x="3068" y="266"/>
                    </a:cubicBezTo>
                    <a:cubicBezTo>
                      <a:pt x="1609" y="1026"/>
                      <a:pt x="1031" y="2910"/>
                      <a:pt x="515" y="4278"/>
                    </a:cubicBezTo>
                    <a:cubicBezTo>
                      <a:pt x="473" y="4420"/>
                      <a:pt x="498" y="4537"/>
                      <a:pt x="559" y="4622"/>
                    </a:cubicBezTo>
                    <a:lnTo>
                      <a:pt x="559" y="4622"/>
                    </a:lnTo>
                    <a:cubicBezTo>
                      <a:pt x="539" y="4619"/>
                      <a:pt x="520" y="4617"/>
                      <a:pt x="501" y="4617"/>
                    </a:cubicBezTo>
                    <a:cubicBezTo>
                      <a:pt x="183" y="4617"/>
                      <a:pt x="1" y="5082"/>
                      <a:pt x="332" y="5312"/>
                    </a:cubicBezTo>
                    <a:cubicBezTo>
                      <a:pt x="1183" y="5798"/>
                      <a:pt x="2095" y="6254"/>
                      <a:pt x="3068" y="6649"/>
                    </a:cubicBezTo>
                    <a:cubicBezTo>
                      <a:pt x="3504" y="6834"/>
                      <a:pt x="3949" y="6972"/>
                      <a:pt x="4389" y="6972"/>
                    </a:cubicBezTo>
                    <a:cubicBezTo>
                      <a:pt x="4745" y="6972"/>
                      <a:pt x="5098" y="6881"/>
                      <a:pt x="5439" y="6649"/>
                    </a:cubicBezTo>
                    <a:cubicBezTo>
                      <a:pt x="6138" y="6163"/>
                      <a:pt x="6594" y="5342"/>
                      <a:pt x="7050" y="4673"/>
                    </a:cubicBezTo>
                    <a:cubicBezTo>
                      <a:pt x="7658" y="3761"/>
                      <a:pt x="8235" y="2880"/>
                      <a:pt x="8843" y="1968"/>
                    </a:cubicBezTo>
                    <a:cubicBezTo>
                      <a:pt x="8995" y="1755"/>
                      <a:pt x="8843" y="1512"/>
                      <a:pt x="8600" y="1451"/>
                    </a:cubicBezTo>
                    <a:cubicBezTo>
                      <a:pt x="7536" y="1056"/>
                      <a:pt x="6472" y="631"/>
                      <a:pt x="5408" y="266"/>
                    </a:cubicBezTo>
                    <a:cubicBezTo>
                      <a:pt x="4972" y="115"/>
                      <a:pt x="4535" y="1"/>
                      <a:pt x="4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22"/>
              <p:cNvSpPr/>
              <p:nvPr/>
            </p:nvSpPr>
            <p:spPr>
              <a:xfrm>
                <a:off x="3844900" y="7202600"/>
                <a:ext cx="145150" cy="70850"/>
              </a:xfrm>
              <a:custGeom>
                <a:rect b="b" l="l" r="r" t="t"/>
                <a:pathLst>
                  <a:path extrusionOk="0" h="2834" w="5806">
                    <a:moveTo>
                      <a:pt x="5714" y="0"/>
                    </a:moveTo>
                    <a:cubicBezTo>
                      <a:pt x="5228" y="91"/>
                      <a:pt x="4742" y="304"/>
                      <a:pt x="4286" y="486"/>
                    </a:cubicBezTo>
                    <a:cubicBezTo>
                      <a:pt x="3800" y="699"/>
                      <a:pt x="3283" y="942"/>
                      <a:pt x="2796" y="1185"/>
                    </a:cubicBezTo>
                    <a:cubicBezTo>
                      <a:pt x="2341" y="1459"/>
                      <a:pt x="1885" y="1702"/>
                      <a:pt x="1429" y="2006"/>
                    </a:cubicBezTo>
                    <a:cubicBezTo>
                      <a:pt x="1246" y="2158"/>
                      <a:pt x="1003" y="2280"/>
                      <a:pt x="790" y="2401"/>
                    </a:cubicBezTo>
                    <a:cubicBezTo>
                      <a:pt x="547" y="2523"/>
                      <a:pt x="304" y="2523"/>
                      <a:pt x="61" y="2614"/>
                    </a:cubicBezTo>
                    <a:cubicBezTo>
                      <a:pt x="0" y="2644"/>
                      <a:pt x="0" y="2766"/>
                      <a:pt x="91" y="2827"/>
                    </a:cubicBezTo>
                    <a:cubicBezTo>
                      <a:pt x="123" y="2831"/>
                      <a:pt x="155" y="2834"/>
                      <a:pt x="188" y="2834"/>
                    </a:cubicBezTo>
                    <a:cubicBezTo>
                      <a:pt x="589" y="2834"/>
                      <a:pt x="1028" y="2505"/>
                      <a:pt x="1337" y="2280"/>
                    </a:cubicBezTo>
                    <a:cubicBezTo>
                      <a:pt x="1793" y="1976"/>
                      <a:pt x="2280" y="1672"/>
                      <a:pt x="2705" y="1398"/>
                    </a:cubicBezTo>
                    <a:cubicBezTo>
                      <a:pt x="3161" y="1125"/>
                      <a:pt x="3678" y="882"/>
                      <a:pt x="4195" y="638"/>
                    </a:cubicBezTo>
                    <a:cubicBezTo>
                      <a:pt x="4468" y="547"/>
                      <a:pt x="4772" y="426"/>
                      <a:pt x="5046" y="304"/>
                    </a:cubicBezTo>
                    <a:cubicBezTo>
                      <a:pt x="5259" y="213"/>
                      <a:pt x="5532" y="152"/>
                      <a:pt x="5775" y="30"/>
                    </a:cubicBezTo>
                    <a:cubicBezTo>
                      <a:pt x="5806" y="30"/>
                      <a:pt x="5775" y="0"/>
                      <a:pt x="57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22"/>
              <p:cNvSpPr/>
              <p:nvPr/>
            </p:nvSpPr>
            <p:spPr>
              <a:xfrm>
                <a:off x="3930000" y="7183025"/>
                <a:ext cx="7250" cy="46375"/>
              </a:xfrm>
              <a:custGeom>
                <a:rect b="b" l="l" r="r" t="t"/>
                <a:pathLst>
                  <a:path extrusionOk="0" h="1855" w="290">
                    <a:moveTo>
                      <a:pt x="270" y="0"/>
                    </a:moveTo>
                    <a:cubicBezTo>
                      <a:pt x="259" y="0"/>
                      <a:pt x="244" y="8"/>
                      <a:pt x="244" y="23"/>
                    </a:cubicBezTo>
                    <a:cubicBezTo>
                      <a:pt x="244" y="114"/>
                      <a:pt x="183" y="175"/>
                      <a:pt x="183" y="266"/>
                    </a:cubicBezTo>
                    <a:cubicBezTo>
                      <a:pt x="183" y="327"/>
                      <a:pt x="183" y="418"/>
                      <a:pt x="152" y="449"/>
                    </a:cubicBezTo>
                    <a:cubicBezTo>
                      <a:pt x="152" y="601"/>
                      <a:pt x="122" y="753"/>
                      <a:pt x="122" y="905"/>
                    </a:cubicBezTo>
                    <a:cubicBezTo>
                      <a:pt x="92" y="1209"/>
                      <a:pt x="31" y="1482"/>
                      <a:pt x="0" y="1786"/>
                    </a:cubicBezTo>
                    <a:cubicBezTo>
                      <a:pt x="0" y="1832"/>
                      <a:pt x="46" y="1855"/>
                      <a:pt x="92" y="1855"/>
                    </a:cubicBezTo>
                    <a:cubicBezTo>
                      <a:pt x="137" y="1855"/>
                      <a:pt x="183" y="1832"/>
                      <a:pt x="183" y="1786"/>
                    </a:cubicBezTo>
                    <a:cubicBezTo>
                      <a:pt x="183" y="1482"/>
                      <a:pt x="244" y="1209"/>
                      <a:pt x="244" y="905"/>
                    </a:cubicBezTo>
                    <a:cubicBezTo>
                      <a:pt x="244" y="753"/>
                      <a:pt x="274" y="631"/>
                      <a:pt x="274" y="479"/>
                    </a:cubicBezTo>
                    <a:lnTo>
                      <a:pt x="274" y="297"/>
                    </a:lnTo>
                    <a:lnTo>
                      <a:pt x="274" y="175"/>
                    </a:lnTo>
                    <a:lnTo>
                      <a:pt x="274" y="23"/>
                    </a:lnTo>
                    <a:cubicBezTo>
                      <a:pt x="289" y="8"/>
                      <a:pt x="282" y="0"/>
                      <a:pt x="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22"/>
              <p:cNvSpPr/>
              <p:nvPr/>
            </p:nvSpPr>
            <p:spPr>
              <a:xfrm>
                <a:off x="3933900" y="7228275"/>
                <a:ext cx="28800" cy="26775"/>
              </a:xfrm>
              <a:custGeom>
                <a:rect b="b" l="l" r="r" t="t"/>
                <a:pathLst>
                  <a:path extrusionOk="0" h="1071" w="1152">
                    <a:moveTo>
                      <a:pt x="64" y="0"/>
                    </a:moveTo>
                    <a:cubicBezTo>
                      <a:pt x="20" y="0"/>
                      <a:pt x="1" y="76"/>
                      <a:pt x="27" y="128"/>
                    </a:cubicBezTo>
                    <a:cubicBezTo>
                      <a:pt x="240" y="280"/>
                      <a:pt x="422" y="371"/>
                      <a:pt x="574" y="523"/>
                    </a:cubicBezTo>
                    <a:lnTo>
                      <a:pt x="847" y="797"/>
                    </a:lnTo>
                    <a:cubicBezTo>
                      <a:pt x="878" y="827"/>
                      <a:pt x="908" y="918"/>
                      <a:pt x="939" y="949"/>
                    </a:cubicBezTo>
                    <a:cubicBezTo>
                      <a:pt x="999" y="979"/>
                      <a:pt x="1030" y="1070"/>
                      <a:pt x="1091" y="1070"/>
                    </a:cubicBezTo>
                    <a:cubicBezTo>
                      <a:pt x="1151" y="1070"/>
                      <a:pt x="1151" y="1070"/>
                      <a:pt x="1151" y="1040"/>
                    </a:cubicBezTo>
                    <a:cubicBezTo>
                      <a:pt x="1151" y="949"/>
                      <a:pt x="1091" y="918"/>
                      <a:pt x="1060" y="827"/>
                    </a:cubicBezTo>
                    <a:cubicBezTo>
                      <a:pt x="1030" y="797"/>
                      <a:pt x="999" y="736"/>
                      <a:pt x="908" y="675"/>
                    </a:cubicBezTo>
                    <a:cubicBezTo>
                      <a:pt x="847" y="584"/>
                      <a:pt x="726" y="493"/>
                      <a:pt x="635" y="432"/>
                    </a:cubicBezTo>
                    <a:cubicBezTo>
                      <a:pt x="452" y="280"/>
                      <a:pt x="270" y="128"/>
                      <a:pt x="88" y="7"/>
                    </a:cubicBezTo>
                    <a:cubicBezTo>
                      <a:pt x="79" y="2"/>
                      <a:pt x="72"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22"/>
              <p:cNvSpPr/>
              <p:nvPr/>
            </p:nvSpPr>
            <p:spPr>
              <a:xfrm>
                <a:off x="3910250" y="7199925"/>
                <a:ext cx="4575" cy="42650"/>
              </a:xfrm>
              <a:custGeom>
                <a:rect b="b" l="l" r="r" t="t"/>
                <a:pathLst>
                  <a:path extrusionOk="0" h="1706" w="183">
                    <a:moveTo>
                      <a:pt x="38" y="1"/>
                    </a:moveTo>
                    <a:cubicBezTo>
                      <a:pt x="15" y="1"/>
                      <a:pt x="0" y="16"/>
                      <a:pt x="0" y="46"/>
                    </a:cubicBezTo>
                    <a:lnTo>
                      <a:pt x="0" y="867"/>
                    </a:lnTo>
                    <a:lnTo>
                      <a:pt x="0" y="1292"/>
                    </a:lnTo>
                    <a:cubicBezTo>
                      <a:pt x="0" y="1414"/>
                      <a:pt x="0" y="1566"/>
                      <a:pt x="30" y="1657"/>
                    </a:cubicBezTo>
                    <a:cubicBezTo>
                      <a:pt x="30" y="1676"/>
                      <a:pt x="75" y="1705"/>
                      <a:pt x="111" y="1705"/>
                    </a:cubicBezTo>
                    <a:cubicBezTo>
                      <a:pt x="133" y="1705"/>
                      <a:pt x="152" y="1693"/>
                      <a:pt x="152" y="1657"/>
                    </a:cubicBezTo>
                    <a:cubicBezTo>
                      <a:pt x="182" y="1566"/>
                      <a:pt x="152" y="1414"/>
                      <a:pt x="152" y="1292"/>
                    </a:cubicBezTo>
                    <a:lnTo>
                      <a:pt x="152" y="867"/>
                    </a:lnTo>
                    <a:cubicBezTo>
                      <a:pt x="152" y="593"/>
                      <a:pt x="122" y="289"/>
                      <a:pt x="122" y="46"/>
                    </a:cubicBezTo>
                    <a:cubicBezTo>
                      <a:pt x="91" y="16"/>
                      <a:pt x="61" y="1"/>
                      <a:pt x="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22"/>
              <p:cNvSpPr/>
              <p:nvPr/>
            </p:nvSpPr>
            <p:spPr>
              <a:xfrm>
                <a:off x="3913450" y="7241225"/>
                <a:ext cx="26875" cy="23650"/>
              </a:xfrm>
              <a:custGeom>
                <a:rect b="b" l="l" r="r" t="t"/>
                <a:pathLst>
                  <a:path extrusionOk="0" h="946" w="1075">
                    <a:moveTo>
                      <a:pt x="103" y="0"/>
                    </a:moveTo>
                    <a:cubicBezTo>
                      <a:pt x="67" y="0"/>
                      <a:pt x="0" y="100"/>
                      <a:pt x="54" y="127"/>
                    </a:cubicBezTo>
                    <a:cubicBezTo>
                      <a:pt x="206" y="279"/>
                      <a:pt x="358" y="400"/>
                      <a:pt x="480" y="552"/>
                    </a:cubicBezTo>
                    <a:cubicBezTo>
                      <a:pt x="541" y="613"/>
                      <a:pt x="632" y="674"/>
                      <a:pt x="693" y="735"/>
                    </a:cubicBezTo>
                    <a:cubicBezTo>
                      <a:pt x="784" y="826"/>
                      <a:pt x="845" y="887"/>
                      <a:pt x="936" y="917"/>
                    </a:cubicBezTo>
                    <a:cubicBezTo>
                      <a:pt x="949" y="937"/>
                      <a:pt x="964" y="945"/>
                      <a:pt x="978" y="945"/>
                    </a:cubicBezTo>
                    <a:cubicBezTo>
                      <a:pt x="1029" y="945"/>
                      <a:pt x="1075" y="837"/>
                      <a:pt x="1027" y="765"/>
                    </a:cubicBezTo>
                    <a:cubicBezTo>
                      <a:pt x="966" y="704"/>
                      <a:pt x="875" y="674"/>
                      <a:pt x="814" y="583"/>
                    </a:cubicBezTo>
                    <a:cubicBezTo>
                      <a:pt x="723" y="522"/>
                      <a:pt x="662" y="461"/>
                      <a:pt x="571" y="400"/>
                    </a:cubicBezTo>
                    <a:cubicBezTo>
                      <a:pt x="419" y="279"/>
                      <a:pt x="298" y="127"/>
                      <a:pt x="115" y="5"/>
                    </a:cubicBezTo>
                    <a:cubicBezTo>
                      <a:pt x="112" y="2"/>
                      <a:pt x="108" y="0"/>
                      <a:pt x="1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22"/>
              <p:cNvSpPr/>
              <p:nvPr/>
            </p:nvSpPr>
            <p:spPr>
              <a:xfrm>
                <a:off x="3879075" y="7212925"/>
                <a:ext cx="6100" cy="45025"/>
              </a:xfrm>
              <a:custGeom>
                <a:rect b="b" l="l" r="r" t="t"/>
                <a:pathLst>
                  <a:path extrusionOk="0" h="1801" w="244">
                    <a:moveTo>
                      <a:pt x="192" y="1"/>
                    </a:moveTo>
                    <a:cubicBezTo>
                      <a:pt x="171" y="1"/>
                      <a:pt x="153" y="16"/>
                      <a:pt x="153" y="43"/>
                    </a:cubicBezTo>
                    <a:cubicBezTo>
                      <a:pt x="92" y="317"/>
                      <a:pt x="92" y="621"/>
                      <a:pt x="62" y="894"/>
                    </a:cubicBezTo>
                    <a:cubicBezTo>
                      <a:pt x="31" y="1137"/>
                      <a:pt x="1" y="1441"/>
                      <a:pt x="1" y="1715"/>
                    </a:cubicBezTo>
                    <a:cubicBezTo>
                      <a:pt x="1" y="1768"/>
                      <a:pt x="52" y="1800"/>
                      <a:pt x="95" y="1800"/>
                    </a:cubicBezTo>
                    <a:cubicBezTo>
                      <a:pt x="126" y="1800"/>
                      <a:pt x="153" y="1783"/>
                      <a:pt x="153" y="1745"/>
                    </a:cubicBezTo>
                    <a:cubicBezTo>
                      <a:pt x="183" y="1502"/>
                      <a:pt x="183" y="1198"/>
                      <a:pt x="214" y="924"/>
                    </a:cubicBezTo>
                    <a:cubicBezTo>
                      <a:pt x="214" y="651"/>
                      <a:pt x="244" y="347"/>
                      <a:pt x="244" y="73"/>
                    </a:cubicBezTo>
                    <a:cubicBezTo>
                      <a:pt x="244" y="23"/>
                      <a:pt x="216" y="1"/>
                      <a:pt x="1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22"/>
              <p:cNvSpPr/>
              <p:nvPr/>
            </p:nvSpPr>
            <p:spPr>
              <a:xfrm>
                <a:off x="3884650" y="7263250"/>
                <a:ext cx="33550" cy="21750"/>
              </a:xfrm>
              <a:custGeom>
                <a:rect b="b" l="l" r="r" t="t"/>
                <a:pathLst>
                  <a:path extrusionOk="0" h="870" w="1342">
                    <a:moveTo>
                      <a:pt x="122" y="1"/>
                    </a:moveTo>
                    <a:cubicBezTo>
                      <a:pt x="64" y="1"/>
                      <a:pt x="1" y="100"/>
                      <a:pt x="82" y="127"/>
                    </a:cubicBezTo>
                    <a:cubicBezTo>
                      <a:pt x="416" y="401"/>
                      <a:pt x="781" y="614"/>
                      <a:pt x="1146" y="857"/>
                    </a:cubicBezTo>
                    <a:cubicBezTo>
                      <a:pt x="1159" y="865"/>
                      <a:pt x="1172" y="869"/>
                      <a:pt x="1185" y="869"/>
                    </a:cubicBezTo>
                    <a:cubicBezTo>
                      <a:pt x="1266" y="869"/>
                      <a:pt x="1341" y="731"/>
                      <a:pt x="1237" y="705"/>
                    </a:cubicBezTo>
                    <a:cubicBezTo>
                      <a:pt x="872" y="462"/>
                      <a:pt x="507" y="249"/>
                      <a:pt x="143" y="6"/>
                    </a:cubicBezTo>
                    <a:cubicBezTo>
                      <a:pt x="136" y="2"/>
                      <a:pt x="129"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22"/>
              <p:cNvSpPr/>
              <p:nvPr/>
            </p:nvSpPr>
            <p:spPr>
              <a:xfrm>
                <a:off x="3594125" y="7243625"/>
                <a:ext cx="214325" cy="113375"/>
              </a:xfrm>
              <a:custGeom>
                <a:rect b="b" l="l" r="r" t="t"/>
                <a:pathLst>
                  <a:path extrusionOk="0" h="4535" w="8573">
                    <a:moveTo>
                      <a:pt x="5062" y="1"/>
                    </a:moveTo>
                    <a:cubicBezTo>
                      <a:pt x="4378" y="1"/>
                      <a:pt x="3698" y="392"/>
                      <a:pt x="3040" y="760"/>
                    </a:cubicBezTo>
                    <a:cubicBezTo>
                      <a:pt x="2007" y="1338"/>
                      <a:pt x="1004" y="1946"/>
                      <a:pt x="0" y="2493"/>
                    </a:cubicBezTo>
                    <a:cubicBezTo>
                      <a:pt x="760" y="2949"/>
                      <a:pt x="1551" y="3374"/>
                      <a:pt x="2311" y="3830"/>
                    </a:cubicBezTo>
                    <a:cubicBezTo>
                      <a:pt x="2767" y="4104"/>
                      <a:pt x="3222" y="4377"/>
                      <a:pt x="3709" y="4469"/>
                    </a:cubicBezTo>
                    <a:cubicBezTo>
                      <a:pt x="3899" y="4513"/>
                      <a:pt x="4089" y="4534"/>
                      <a:pt x="4278" y="4534"/>
                    </a:cubicBezTo>
                    <a:cubicBezTo>
                      <a:pt x="5623" y="4534"/>
                      <a:pt x="6913" y="3468"/>
                      <a:pt x="8086" y="2402"/>
                    </a:cubicBezTo>
                    <a:lnTo>
                      <a:pt x="8572" y="2037"/>
                    </a:lnTo>
                    <a:cubicBezTo>
                      <a:pt x="7903" y="1459"/>
                      <a:pt x="7174" y="973"/>
                      <a:pt x="6444" y="517"/>
                    </a:cubicBezTo>
                    <a:cubicBezTo>
                      <a:pt x="6110" y="304"/>
                      <a:pt x="5776" y="122"/>
                      <a:pt x="5381" y="31"/>
                    </a:cubicBezTo>
                    <a:cubicBezTo>
                      <a:pt x="5274" y="10"/>
                      <a:pt x="5168" y="1"/>
                      <a:pt x="50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22"/>
              <p:cNvSpPr/>
              <p:nvPr/>
            </p:nvSpPr>
            <p:spPr>
              <a:xfrm>
                <a:off x="3584250" y="7234325"/>
                <a:ext cx="236350" cy="127900"/>
              </a:xfrm>
              <a:custGeom>
                <a:rect b="b" l="l" r="r" t="t"/>
                <a:pathLst>
                  <a:path extrusionOk="0" h="5116" w="9454">
                    <a:moveTo>
                      <a:pt x="5340" y="688"/>
                    </a:moveTo>
                    <a:cubicBezTo>
                      <a:pt x="5850" y="688"/>
                      <a:pt x="6306" y="909"/>
                      <a:pt x="6809" y="1193"/>
                    </a:cubicBezTo>
                    <a:cubicBezTo>
                      <a:pt x="7410" y="1575"/>
                      <a:pt x="8011" y="2007"/>
                      <a:pt x="8567" y="2465"/>
                    </a:cubicBezTo>
                    <a:lnTo>
                      <a:pt x="8567" y="2465"/>
                    </a:lnTo>
                    <a:cubicBezTo>
                      <a:pt x="8531" y="2452"/>
                      <a:pt x="8492" y="2445"/>
                      <a:pt x="8453" y="2445"/>
                    </a:cubicBezTo>
                    <a:cubicBezTo>
                      <a:pt x="8380" y="2445"/>
                      <a:pt x="8305" y="2470"/>
                      <a:pt x="8238" y="2531"/>
                    </a:cubicBezTo>
                    <a:cubicBezTo>
                      <a:pt x="7277" y="3401"/>
                      <a:pt x="6079" y="4598"/>
                      <a:pt x="4702" y="4598"/>
                    </a:cubicBezTo>
                    <a:cubicBezTo>
                      <a:pt x="4685" y="4598"/>
                      <a:pt x="4668" y="4598"/>
                      <a:pt x="4651" y="4597"/>
                    </a:cubicBezTo>
                    <a:cubicBezTo>
                      <a:pt x="3891" y="4597"/>
                      <a:pt x="3192" y="4141"/>
                      <a:pt x="2554" y="3746"/>
                    </a:cubicBezTo>
                    <a:cubicBezTo>
                      <a:pt x="2019" y="3468"/>
                      <a:pt x="1503" y="3153"/>
                      <a:pt x="1004" y="2844"/>
                    </a:cubicBezTo>
                    <a:lnTo>
                      <a:pt x="1004" y="2844"/>
                    </a:lnTo>
                    <a:lnTo>
                      <a:pt x="2706" y="1862"/>
                    </a:lnTo>
                    <a:cubicBezTo>
                      <a:pt x="3344" y="1467"/>
                      <a:pt x="3982" y="1011"/>
                      <a:pt x="4712" y="798"/>
                    </a:cubicBezTo>
                    <a:cubicBezTo>
                      <a:pt x="4933" y="721"/>
                      <a:pt x="5141" y="688"/>
                      <a:pt x="5340" y="688"/>
                    </a:cubicBezTo>
                    <a:close/>
                    <a:moveTo>
                      <a:pt x="5386" y="1"/>
                    </a:moveTo>
                    <a:cubicBezTo>
                      <a:pt x="5256" y="1"/>
                      <a:pt x="5123" y="13"/>
                      <a:pt x="4985" y="38"/>
                    </a:cubicBezTo>
                    <a:cubicBezTo>
                      <a:pt x="4195" y="190"/>
                      <a:pt x="3465" y="676"/>
                      <a:pt x="2736" y="1041"/>
                    </a:cubicBezTo>
                    <a:cubicBezTo>
                      <a:pt x="1885" y="1558"/>
                      <a:pt x="1064" y="2044"/>
                      <a:pt x="183" y="2500"/>
                    </a:cubicBezTo>
                    <a:cubicBezTo>
                      <a:pt x="0" y="2622"/>
                      <a:pt x="0" y="2926"/>
                      <a:pt x="183" y="3017"/>
                    </a:cubicBezTo>
                    <a:lnTo>
                      <a:pt x="2584" y="4385"/>
                    </a:lnTo>
                    <a:cubicBezTo>
                      <a:pt x="3226" y="4764"/>
                      <a:pt x="3897" y="5116"/>
                      <a:pt x="4650" y="5116"/>
                    </a:cubicBezTo>
                    <a:cubicBezTo>
                      <a:pt x="4680" y="5116"/>
                      <a:pt x="4711" y="5115"/>
                      <a:pt x="4742" y="5114"/>
                    </a:cubicBezTo>
                    <a:cubicBezTo>
                      <a:pt x="6292" y="5053"/>
                      <a:pt x="7599" y="3868"/>
                      <a:pt x="8663" y="2865"/>
                    </a:cubicBezTo>
                    <a:cubicBezTo>
                      <a:pt x="8786" y="2809"/>
                      <a:pt x="8802" y="2711"/>
                      <a:pt x="8758" y="2624"/>
                    </a:cubicBezTo>
                    <a:lnTo>
                      <a:pt x="8758" y="2624"/>
                    </a:lnTo>
                    <a:cubicBezTo>
                      <a:pt x="8818" y="2671"/>
                      <a:pt x="8883" y="2691"/>
                      <a:pt x="8948" y="2691"/>
                    </a:cubicBezTo>
                    <a:cubicBezTo>
                      <a:pt x="9210" y="2691"/>
                      <a:pt x="9453" y="2360"/>
                      <a:pt x="9210" y="2166"/>
                    </a:cubicBezTo>
                    <a:cubicBezTo>
                      <a:pt x="8542" y="1619"/>
                      <a:pt x="7873" y="1102"/>
                      <a:pt x="7143" y="646"/>
                    </a:cubicBezTo>
                    <a:cubicBezTo>
                      <a:pt x="6587" y="292"/>
                      <a:pt x="6030" y="1"/>
                      <a:pt x="53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22"/>
              <p:cNvSpPr/>
              <p:nvPr/>
            </p:nvSpPr>
            <p:spPr>
              <a:xfrm>
                <a:off x="3626800" y="7285350"/>
                <a:ext cx="158075" cy="20850"/>
              </a:xfrm>
              <a:custGeom>
                <a:rect b="b" l="l" r="r" t="t"/>
                <a:pathLst>
                  <a:path extrusionOk="0" h="834" w="6323">
                    <a:moveTo>
                      <a:pt x="5857" y="0"/>
                    </a:moveTo>
                    <a:cubicBezTo>
                      <a:pt x="5535" y="0"/>
                      <a:pt x="5162" y="100"/>
                      <a:pt x="4864" y="186"/>
                    </a:cubicBezTo>
                    <a:cubicBezTo>
                      <a:pt x="4347" y="307"/>
                      <a:pt x="3800" y="398"/>
                      <a:pt x="3283" y="490"/>
                    </a:cubicBezTo>
                    <a:cubicBezTo>
                      <a:pt x="2736" y="550"/>
                      <a:pt x="2159" y="641"/>
                      <a:pt x="1642" y="672"/>
                    </a:cubicBezTo>
                    <a:cubicBezTo>
                      <a:pt x="1127" y="702"/>
                      <a:pt x="551" y="672"/>
                      <a:pt x="5" y="762"/>
                    </a:cubicBezTo>
                    <a:lnTo>
                      <a:pt x="5" y="762"/>
                    </a:lnTo>
                    <a:cubicBezTo>
                      <a:pt x="3" y="758"/>
                      <a:pt x="2" y="755"/>
                      <a:pt x="1" y="755"/>
                    </a:cubicBezTo>
                    <a:cubicBezTo>
                      <a:pt x="1" y="755"/>
                      <a:pt x="1" y="757"/>
                      <a:pt x="1" y="763"/>
                    </a:cubicBezTo>
                    <a:cubicBezTo>
                      <a:pt x="2" y="763"/>
                      <a:pt x="4" y="763"/>
                      <a:pt x="5" y="762"/>
                    </a:cubicBezTo>
                    <a:lnTo>
                      <a:pt x="5" y="762"/>
                    </a:lnTo>
                    <a:cubicBezTo>
                      <a:pt x="12" y="774"/>
                      <a:pt x="27" y="793"/>
                      <a:pt x="61" y="793"/>
                    </a:cubicBezTo>
                    <a:cubicBezTo>
                      <a:pt x="223" y="824"/>
                      <a:pt x="396" y="834"/>
                      <a:pt x="571" y="834"/>
                    </a:cubicBezTo>
                    <a:cubicBezTo>
                      <a:pt x="923" y="834"/>
                      <a:pt x="1287" y="793"/>
                      <a:pt x="1611" y="793"/>
                    </a:cubicBezTo>
                    <a:cubicBezTo>
                      <a:pt x="2098" y="763"/>
                      <a:pt x="2584" y="733"/>
                      <a:pt x="3101" y="641"/>
                    </a:cubicBezTo>
                    <a:cubicBezTo>
                      <a:pt x="3587" y="550"/>
                      <a:pt x="4104" y="490"/>
                      <a:pt x="4621" y="368"/>
                    </a:cubicBezTo>
                    <a:cubicBezTo>
                      <a:pt x="4833" y="338"/>
                      <a:pt x="5107" y="277"/>
                      <a:pt x="5381" y="216"/>
                    </a:cubicBezTo>
                    <a:cubicBezTo>
                      <a:pt x="5482" y="206"/>
                      <a:pt x="5576" y="202"/>
                      <a:pt x="5668" y="202"/>
                    </a:cubicBezTo>
                    <a:cubicBezTo>
                      <a:pt x="5850" y="202"/>
                      <a:pt x="6019" y="216"/>
                      <a:pt x="6201" y="216"/>
                    </a:cubicBezTo>
                    <a:cubicBezTo>
                      <a:pt x="6292" y="216"/>
                      <a:pt x="6323" y="94"/>
                      <a:pt x="6232" y="64"/>
                    </a:cubicBezTo>
                    <a:cubicBezTo>
                      <a:pt x="6122" y="18"/>
                      <a:pt x="5994" y="0"/>
                      <a:pt x="58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22"/>
              <p:cNvSpPr/>
              <p:nvPr/>
            </p:nvSpPr>
            <p:spPr>
              <a:xfrm>
                <a:off x="3668600" y="7298550"/>
                <a:ext cx="21350" cy="32050"/>
              </a:xfrm>
              <a:custGeom>
                <a:rect b="b" l="l" r="r" t="t"/>
                <a:pathLst>
                  <a:path extrusionOk="0" h="1282" w="854">
                    <a:moveTo>
                      <a:pt x="732" y="1"/>
                    </a:moveTo>
                    <a:cubicBezTo>
                      <a:pt x="701" y="1"/>
                      <a:pt x="667" y="15"/>
                      <a:pt x="639" y="53"/>
                    </a:cubicBezTo>
                    <a:cubicBezTo>
                      <a:pt x="547" y="235"/>
                      <a:pt x="426" y="448"/>
                      <a:pt x="304" y="661"/>
                    </a:cubicBezTo>
                    <a:cubicBezTo>
                      <a:pt x="274" y="752"/>
                      <a:pt x="183" y="843"/>
                      <a:pt x="152" y="965"/>
                    </a:cubicBezTo>
                    <a:cubicBezTo>
                      <a:pt x="122" y="995"/>
                      <a:pt x="122" y="1025"/>
                      <a:pt x="91" y="1117"/>
                    </a:cubicBezTo>
                    <a:cubicBezTo>
                      <a:pt x="91" y="1147"/>
                      <a:pt x="31" y="1147"/>
                      <a:pt x="31" y="1177"/>
                    </a:cubicBezTo>
                    <a:cubicBezTo>
                      <a:pt x="31" y="1208"/>
                      <a:pt x="31" y="1208"/>
                      <a:pt x="0" y="1269"/>
                    </a:cubicBezTo>
                    <a:cubicBezTo>
                      <a:pt x="0" y="1269"/>
                      <a:pt x="41" y="1282"/>
                      <a:pt x="68" y="1282"/>
                    </a:cubicBezTo>
                    <a:cubicBezTo>
                      <a:pt x="81" y="1282"/>
                      <a:pt x="91" y="1279"/>
                      <a:pt x="91" y="1269"/>
                    </a:cubicBezTo>
                    <a:cubicBezTo>
                      <a:pt x="91" y="1208"/>
                      <a:pt x="122" y="1208"/>
                      <a:pt x="122" y="1208"/>
                    </a:cubicBezTo>
                    <a:cubicBezTo>
                      <a:pt x="152" y="1177"/>
                      <a:pt x="152" y="1177"/>
                      <a:pt x="152" y="1147"/>
                    </a:cubicBezTo>
                    <a:cubicBezTo>
                      <a:pt x="183" y="1117"/>
                      <a:pt x="243" y="1056"/>
                      <a:pt x="243" y="995"/>
                    </a:cubicBezTo>
                    <a:cubicBezTo>
                      <a:pt x="304" y="873"/>
                      <a:pt x="335" y="813"/>
                      <a:pt x="426" y="691"/>
                    </a:cubicBezTo>
                    <a:cubicBezTo>
                      <a:pt x="547" y="509"/>
                      <a:pt x="639" y="296"/>
                      <a:pt x="791" y="113"/>
                    </a:cubicBezTo>
                    <a:cubicBezTo>
                      <a:pt x="853" y="72"/>
                      <a:pt x="801" y="1"/>
                      <a:pt x="7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22"/>
              <p:cNvSpPr/>
              <p:nvPr/>
            </p:nvSpPr>
            <p:spPr>
              <a:xfrm>
                <a:off x="3667075" y="7273925"/>
                <a:ext cx="20425" cy="25350"/>
              </a:xfrm>
              <a:custGeom>
                <a:rect b="b" l="l" r="r" t="t"/>
                <a:pathLst>
                  <a:path extrusionOk="0" h="1014" w="817">
                    <a:moveTo>
                      <a:pt x="84" y="0"/>
                    </a:moveTo>
                    <a:cubicBezTo>
                      <a:pt x="77" y="0"/>
                      <a:pt x="69" y="2"/>
                      <a:pt x="61" y="4"/>
                    </a:cubicBezTo>
                    <a:cubicBezTo>
                      <a:pt x="0" y="35"/>
                      <a:pt x="61" y="156"/>
                      <a:pt x="92" y="217"/>
                    </a:cubicBezTo>
                    <a:cubicBezTo>
                      <a:pt x="183" y="369"/>
                      <a:pt x="304" y="491"/>
                      <a:pt x="365" y="643"/>
                    </a:cubicBezTo>
                    <a:cubicBezTo>
                      <a:pt x="487" y="795"/>
                      <a:pt x="608" y="916"/>
                      <a:pt x="760" y="1007"/>
                    </a:cubicBezTo>
                    <a:cubicBezTo>
                      <a:pt x="760" y="1012"/>
                      <a:pt x="762" y="1013"/>
                      <a:pt x="764" y="1013"/>
                    </a:cubicBezTo>
                    <a:cubicBezTo>
                      <a:pt x="776" y="1013"/>
                      <a:pt x="817" y="942"/>
                      <a:pt x="791" y="916"/>
                    </a:cubicBezTo>
                    <a:cubicBezTo>
                      <a:pt x="578" y="673"/>
                      <a:pt x="365" y="460"/>
                      <a:pt x="213" y="156"/>
                    </a:cubicBezTo>
                    <a:cubicBezTo>
                      <a:pt x="186" y="129"/>
                      <a:pt x="158" y="0"/>
                      <a:pt x="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22"/>
              <p:cNvSpPr/>
              <p:nvPr/>
            </p:nvSpPr>
            <p:spPr>
              <a:xfrm>
                <a:off x="3699000" y="7293450"/>
                <a:ext cx="14450" cy="31050"/>
              </a:xfrm>
              <a:custGeom>
                <a:rect b="b" l="l" r="r" t="t"/>
                <a:pathLst>
                  <a:path extrusionOk="0" h="1242" w="578">
                    <a:moveTo>
                      <a:pt x="529" y="1"/>
                    </a:moveTo>
                    <a:cubicBezTo>
                      <a:pt x="522" y="1"/>
                      <a:pt x="517" y="5"/>
                      <a:pt x="517" y="14"/>
                    </a:cubicBezTo>
                    <a:cubicBezTo>
                      <a:pt x="426" y="105"/>
                      <a:pt x="395" y="196"/>
                      <a:pt x="334" y="287"/>
                    </a:cubicBezTo>
                    <a:cubicBezTo>
                      <a:pt x="304" y="409"/>
                      <a:pt x="274" y="469"/>
                      <a:pt x="243" y="591"/>
                    </a:cubicBezTo>
                    <a:cubicBezTo>
                      <a:pt x="152" y="773"/>
                      <a:pt x="91" y="956"/>
                      <a:pt x="0" y="1199"/>
                    </a:cubicBezTo>
                    <a:cubicBezTo>
                      <a:pt x="0" y="1220"/>
                      <a:pt x="46" y="1242"/>
                      <a:pt x="72" y="1242"/>
                    </a:cubicBezTo>
                    <a:cubicBezTo>
                      <a:pt x="83" y="1242"/>
                      <a:pt x="91" y="1238"/>
                      <a:pt x="91" y="1229"/>
                    </a:cubicBezTo>
                    <a:cubicBezTo>
                      <a:pt x="152" y="1047"/>
                      <a:pt x="274" y="865"/>
                      <a:pt x="365" y="652"/>
                    </a:cubicBezTo>
                    <a:cubicBezTo>
                      <a:pt x="395" y="561"/>
                      <a:pt x="426" y="469"/>
                      <a:pt x="456" y="348"/>
                    </a:cubicBezTo>
                    <a:cubicBezTo>
                      <a:pt x="517" y="287"/>
                      <a:pt x="578" y="166"/>
                      <a:pt x="578" y="44"/>
                    </a:cubicBezTo>
                    <a:cubicBezTo>
                      <a:pt x="578" y="22"/>
                      <a:pt x="547" y="1"/>
                      <a:pt x="5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22"/>
              <p:cNvSpPr/>
              <p:nvPr/>
            </p:nvSpPr>
            <p:spPr>
              <a:xfrm>
                <a:off x="3691850" y="7272300"/>
                <a:ext cx="18425" cy="21700"/>
              </a:xfrm>
              <a:custGeom>
                <a:rect b="b" l="l" r="r" t="t"/>
                <a:pathLst>
                  <a:path extrusionOk="0" h="868" w="737">
                    <a:moveTo>
                      <a:pt x="89" y="0"/>
                    </a:moveTo>
                    <a:cubicBezTo>
                      <a:pt x="47" y="0"/>
                      <a:pt x="1" y="57"/>
                      <a:pt x="43" y="100"/>
                    </a:cubicBezTo>
                    <a:cubicBezTo>
                      <a:pt x="73" y="191"/>
                      <a:pt x="134" y="221"/>
                      <a:pt x="195" y="282"/>
                    </a:cubicBezTo>
                    <a:cubicBezTo>
                      <a:pt x="225" y="373"/>
                      <a:pt x="286" y="404"/>
                      <a:pt x="347" y="495"/>
                    </a:cubicBezTo>
                    <a:cubicBezTo>
                      <a:pt x="438" y="586"/>
                      <a:pt x="529" y="708"/>
                      <a:pt x="651" y="860"/>
                    </a:cubicBezTo>
                    <a:cubicBezTo>
                      <a:pt x="657" y="865"/>
                      <a:pt x="664" y="868"/>
                      <a:pt x="671" y="868"/>
                    </a:cubicBezTo>
                    <a:cubicBezTo>
                      <a:pt x="701" y="868"/>
                      <a:pt x="736" y="823"/>
                      <a:pt x="712" y="799"/>
                    </a:cubicBezTo>
                    <a:cubicBezTo>
                      <a:pt x="651" y="677"/>
                      <a:pt x="529" y="525"/>
                      <a:pt x="438" y="404"/>
                    </a:cubicBezTo>
                    <a:cubicBezTo>
                      <a:pt x="408" y="343"/>
                      <a:pt x="377" y="282"/>
                      <a:pt x="286" y="221"/>
                    </a:cubicBezTo>
                    <a:cubicBezTo>
                      <a:pt x="256" y="130"/>
                      <a:pt x="225" y="69"/>
                      <a:pt x="134" y="39"/>
                    </a:cubicBezTo>
                    <a:cubicBezTo>
                      <a:pt x="125" y="11"/>
                      <a:pt x="107"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22"/>
              <p:cNvSpPr/>
              <p:nvPr/>
            </p:nvSpPr>
            <p:spPr>
              <a:xfrm>
                <a:off x="3728300" y="7290125"/>
                <a:ext cx="19900" cy="31650"/>
              </a:xfrm>
              <a:custGeom>
                <a:rect b="b" l="l" r="r" t="t"/>
                <a:pathLst>
                  <a:path extrusionOk="0" h="1266" w="796">
                    <a:moveTo>
                      <a:pt x="707" y="0"/>
                    </a:moveTo>
                    <a:cubicBezTo>
                      <a:pt x="688" y="0"/>
                      <a:pt x="669" y="8"/>
                      <a:pt x="652" y="25"/>
                    </a:cubicBezTo>
                    <a:cubicBezTo>
                      <a:pt x="561" y="238"/>
                      <a:pt x="439" y="420"/>
                      <a:pt x="348" y="602"/>
                    </a:cubicBezTo>
                    <a:cubicBezTo>
                      <a:pt x="257" y="785"/>
                      <a:pt x="166" y="998"/>
                      <a:pt x="44" y="1180"/>
                    </a:cubicBezTo>
                    <a:cubicBezTo>
                      <a:pt x="1" y="1223"/>
                      <a:pt x="19" y="1266"/>
                      <a:pt x="54" y="1266"/>
                    </a:cubicBezTo>
                    <a:cubicBezTo>
                      <a:pt x="69" y="1266"/>
                      <a:pt x="87" y="1259"/>
                      <a:pt x="105" y="1241"/>
                    </a:cubicBezTo>
                    <a:lnTo>
                      <a:pt x="439" y="694"/>
                    </a:lnTo>
                    <a:lnTo>
                      <a:pt x="773" y="116"/>
                    </a:lnTo>
                    <a:cubicBezTo>
                      <a:pt x="795" y="50"/>
                      <a:pt x="754" y="0"/>
                      <a:pt x="7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22"/>
              <p:cNvSpPr/>
              <p:nvPr/>
            </p:nvSpPr>
            <p:spPr>
              <a:xfrm>
                <a:off x="3720275" y="7263575"/>
                <a:ext cx="25425" cy="22075"/>
              </a:xfrm>
              <a:custGeom>
                <a:rect b="b" l="l" r="r" t="t"/>
                <a:pathLst>
                  <a:path extrusionOk="0" h="883" w="1017">
                    <a:moveTo>
                      <a:pt x="91" y="0"/>
                    </a:moveTo>
                    <a:cubicBezTo>
                      <a:pt x="69" y="0"/>
                      <a:pt x="46" y="8"/>
                      <a:pt x="31" y="23"/>
                    </a:cubicBezTo>
                    <a:cubicBezTo>
                      <a:pt x="0" y="84"/>
                      <a:pt x="0" y="114"/>
                      <a:pt x="31" y="145"/>
                    </a:cubicBezTo>
                    <a:cubicBezTo>
                      <a:pt x="304" y="388"/>
                      <a:pt x="578" y="631"/>
                      <a:pt x="882" y="874"/>
                    </a:cubicBezTo>
                    <a:cubicBezTo>
                      <a:pt x="893" y="880"/>
                      <a:pt x="905" y="882"/>
                      <a:pt x="917" y="882"/>
                    </a:cubicBezTo>
                    <a:cubicBezTo>
                      <a:pt x="970" y="882"/>
                      <a:pt x="1017" y="833"/>
                      <a:pt x="942" y="783"/>
                    </a:cubicBezTo>
                    <a:cubicBezTo>
                      <a:pt x="669" y="540"/>
                      <a:pt x="426" y="297"/>
                      <a:pt x="152" y="23"/>
                    </a:cubicBezTo>
                    <a:cubicBezTo>
                      <a:pt x="137" y="8"/>
                      <a:pt x="114" y="0"/>
                      <a:pt x="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22"/>
              <p:cNvSpPr/>
              <p:nvPr/>
            </p:nvSpPr>
            <p:spPr>
              <a:xfrm>
                <a:off x="3683025" y="7085575"/>
                <a:ext cx="120850" cy="200625"/>
              </a:xfrm>
              <a:custGeom>
                <a:rect b="b" l="l" r="r" t="t"/>
                <a:pathLst>
                  <a:path extrusionOk="0" h="8025" w="4834">
                    <a:moveTo>
                      <a:pt x="730" y="0"/>
                    </a:moveTo>
                    <a:cubicBezTo>
                      <a:pt x="548" y="882"/>
                      <a:pt x="396" y="1763"/>
                      <a:pt x="183" y="2645"/>
                    </a:cubicBezTo>
                    <a:cubicBezTo>
                      <a:pt x="122" y="3161"/>
                      <a:pt x="1" y="3708"/>
                      <a:pt x="31" y="4195"/>
                    </a:cubicBezTo>
                    <a:cubicBezTo>
                      <a:pt x="183" y="5836"/>
                      <a:pt x="1855" y="6809"/>
                      <a:pt x="3436" y="7690"/>
                    </a:cubicBezTo>
                    <a:lnTo>
                      <a:pt x="3922" y="8025"/>
                    </a:lnTo>
                    <a:cubicBezTo>
                      <a:pt x="4226" y="7204"/>
                      <a:pt x="4499" y="6353"/>
                      <a:pt x="4682" y="5502"/>
                    </a:cubicBezTo>
                    <a:cubicBezTo>
                      <a:pt x="4743" y="5107"/>
                      <a:pt x="4834" y="4711"/>
                      <a:pt x="4803" y="4347"/>
                    </a:cubicBezTo>
                    <a:cubicBezTo>
                      <a:pt x="4682" y="3496"/>
                      <a:pt x="3983" y="2888"/>
                      <a:pt x="3344" y="2341"/>
                    </a:cubicBezTo>
                    <a:cubicBezTo>
                      <a:pt x="2463" y="1581"/>
                      <a:pt x="1612" y="760"/>
                      <a:pt x="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22"/>
              <p:cNvSpPr/>
              <p:nvPr/>
            </p:nvSpPr>
            <p:spPr>
              <a:xfrm>
                <a:off x="3673150" y="7077975"/>
                <a:ext cx="139075" cy="214750"/>
              </a:xfrm>
              <a:custGeom>
                <a:rect b="b" l="l" r="r" t="t"/>
                <a:pathLst>
                  <a:path extrusionOk="0" h="8590" w="5563">
                    <a:moveTo>
                      <a:pt x="1354" y="916"/>
                    </a:moveTo>
                    <a:lnTo>
                      <a:pt x="1354" y="916"/>
                    </a:lnTo>
                    <a:cubicBezTo>
                      <a:pt x="1854" y="1360"/>
                      <a:pt x="2350" y="1790"/>
                      <a:pt x="2827" y="2219"/>
                    </a:cubicBezTo>
                    <a:cubicBezTo>
                      <a:pt x="3375" y="2705"/>
                      <a:pt x="3982" y="3161"/>
                      <a:pt x="4438" y="3739"/>
                    </a:cubicBezTo>
                    <a:cubicBezTo>
                      <a:pt x="4955" y="4408"/>
                      <a:pt x="4925" y="5076"/>
                      <a:pt x="4742" y="5867"/>
                    </a:cubicBezTo>
                    <a:cubicBezTo>
                      <a:pt x="4561" y="6538"/>
                      <a:pt x="4359" y="7210"/>
                      <a:pt x="4115" y="7864"/>
                    </a:cubicBezTo>
                    <a:lnTo>
                      <a:pt x="4115" y="7864"/>
                    </a:lnTo>
                    <a:cubicBezTo>
                      <a:pt x="4097" y="7798"/>
                      <a:pt x="4055" y="7736"/>
                      <a:pt x="3982" y="7690"/>
                    </a:cubicBezTo>
                    <a:cubicBezTo>
                      <a:pt x="2858" y="7082"/>
                      <a:pt x="1551" y="6353"/>
                      <a:pt x="973" y="5167"/>
                    </a:cubicBezTo>
                    <a:cubicBezTo>
                      <a:pt x="609" y="4499"/>
                      <a:pt x="791" y="3739"/>
                      <a:pt x="943" y="3009"/>
                    </a:cubicBezTo>
                    <a:cubicBezTo>
                      <a:pt x="1089" y="2302"/>
                      <a:pt x="1216" y="1615"/>
                      <a:pt x="1354" y="916"/>
                    </a:cubicBezTo>
                    <a:close/>
                    <a:moveTo>
                      <a:pt x="1081" y="0"/>
                    </a:moveTo>
                    <a:cubicBezTo>
                      <a:pt x="950" y="0"/>
                      <a:pt x="816" y="77"/>
                      <a:pt x="761" y="243"/>
                    </a:cubicBezTo>
                    <a:cubicBezTo>
                      <a:pt x="578" y="1186"/>
                      <a:pt x="365" y="2189"/>
                      <a:pt x="213" y="3131"/>
                    </a:cubicBezTo>
                    <a:cubicBezTo>
                      <a:pt x="61" y="3891"/>
                      <a:pt x="1" y="4681"/>
                      <a:pt x="305" y="5411"/>
                    </a:cubicBezTo>
                    <a:cubicBezTo>
                      <a:pt x="913" y="6748"/>
                      <a:pt x="2372" y="7538"/>
                      <a:pt x="3587" y="8207"/>
                    </a:cubicBezTo>
                    <a:cubicBezTo>
                      <a:pt x="3662" y="8250"/>
                      <a:pt x="3733" y="8268"/>
                      <a:pt x="3798" y="8268"/>
                    </a:cubicBezTo>
                    <a:cubicBezTo>
                      <a:pt x="3868" y="8268"/>
                      <a:pt x="3930" y="8247"/>
                      <a:pt x="3981" y="8211"/>
                    </a:cubicBezTo>
                    <a:lnTo>
                      <a:pt x="3981" y="8211"/>
                    </a:lnTo>
                    <a:cubicBezTo>
                      <a:pt x="3894" y="8443"/>
                      <a:pt x="4070" y="8590"/>
                      <a:pt x="4260" y="8590"/>
                    </a:cubicBezTo>
                    <a:cubicBezTo>
                      <a:pt x="4391" y="8590"/>
                      <a:pt x="4529" y="8520"/>
                      <a:pt x="4590" y="8359"/>
                    </a:cubicBezTo>
                    <a:cubicBezTo>
                      <a:pt x="4925" y="7538"/>
                      <a:pt x="5168" y="6657"/>
                      <a:pt x="5381" y="5775"/>
                    </a:cubicBezTo>
                    <a:cubicBezTo>
                      <a:pt x="5533" y="5015"/>
                      <a:pt x="5563" y="4316"/>
                      <a:pt x="5107" y="3617"/>
                    </a:cubicBezTo>
                    <a:cubicBezTo>
                      <a:pt x="4682" y="2979"/>
                      <a:pt x="4043" y="2493"/>
                      <a:pt x="3466" y="1976"/>
                    </a:cubicBezTo>
                    <a:cubicBezTo>
                      <a:pt x="2736" y="1338"/>
                      <a:pt x="2037" y="730"/>
                      <a:pt x="1308" y="91"/>
                    </a:cubicBezTo>
                    <a:cubicBezTo>
                      <a:pt x="1248" y="32"/>
                      <a:pt x="1166" y="0"/>
                      <a:pt x="10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22"/>
              <p:cNvSpPr/>
              <p:nvPr/>
            </p:nvSpPr>
            <p:spPr>
              <a:xfrm>
                <a:off x="3712675" y="7117675"/>
                <a:ext cx="67650" cy="143850"/>
              </a:xfrm>
              <a:custGeom>
                <a:rect b="b" l="l" r="r" t="t"/>
                <a:pathLst>
                  <a:path extrusionOk="0" h="5754" w="2706">
                    <a:moveTo>
                      <a:pt x="31" y="0"/>
                    </a:moveTo>
                    <a:cubicBezTo>
                      <a:pt x="15" y="0"/>
                      <a:pt x="0" y="8"/>
                      <a:pt x="0" y="23"/>
                    </a:cubicBezTo>
                    <a:cubicBezTo>
                      <a:pt x="61" y="509"/>
                      <a:pt x="304" y="996"/>
                      <a:pt x="487" y="1452"/>
                    </a:cubicBezTo>
                    <a:cubicBezTo>
                      <a:pt x="669" y="1938"/>
                      <a:pt x="912" y="2455"/>
                      <a:pt x="1125" y="2941"/>
                    </a:cubicBezTo>
                    <a:cubicBezTo>
                      <a:pt x="1368" y="3397"/>
                      <a:pt x="1642" y="3853"/>
                      <a:pt x="1885" y="4309"/>
                    </a:cubicBezTo>
                    <a:cubicBezTo>
                      <a:pt x="2006" y="4522"/>
                      <a:pt x="2158" y="4765"/>
                      <a:pt x="2280" y="4978"/>
                    </a:cubicBezTo>
                    <a:cubicBezTo>
                      <a:pt x="2401" y="5221"/>
                      <a:pt x="2432" y="5494"/>
                      <a:pt x="2493" y="5707"/>
                    </a:cubicBezTo>
                    <a:cubicBezTo>
                      <a:pt x="2504" y="5741"/>
                      <a:pt x="2527" y="5754"/>
                      <a:pt x="2553" y="5754"/>
                    </a:cubicBezTo>
                    <a:cubicBezTo>
                      <a:pt x="2596" y="5754"/>
                      <a:pt x="2645" y="5715"/>
                      <a:pt x="2645" y="5677"/>
                    </a:cubicBezTo>
                    <a:cubicBezTo>
                      <a:pt x="2705" y="5251"/>
                      <a:pt x="2341" y="4765"/>
                      <a:pt x="2128" y="4431"/>
                    </a:cubicBezTo>
                    <a:cubicBezTo>
                      <a:pt x="1854" y="3975"/>
                      <a:pt x="1550" y="3488"/>
                      <a:pt x="1338" y="3032"/>
                    </a:cubicBezTo>
                    <a:cubicBezTo>
                      <a:pt x="1064" y="2516"/>
                      <a:pt x="821" y="2060"/>
                      <a:pt x="639" y="1573"/>
                    </a:cubicBezTo>
                    <a:cubicBezTo>
                      <a:pt x="517" y="1300"/>
                      <a:pt x="426" y="1057"/>
                      <a:pt x="335" y="783"/>
                    </a:cubicBezTo>
                    <a:cubicBezTo>
                      <a:pt x="274" y="540"/>
                      <a:pt x="183" y="297"/>
                      <a:pt x="61" y="23"/>
                    </a:cubicBezTo>
                    <a:cubicBezTo>
                      <a:pt x="61" y="8"/>
                      <a:pt x="46" y="0"/>
                      <a:pt x="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22"/>
              <p:cNvSpPr/>
              <p:nvPr/>
            </p:nvSpPr>
            <p:spPr>
              <a:xfrm>
                <a:off x="3702025" y="7165350"/>
                <a:ext cx="37800" cy="10000"/>
              </a:xfrm>
              <a:custGeom>
                <a:rect b="b" l="l" r="r" t="t"/>
                <a:pathLst>
                  <a:path extrusionOk="0" h="400" w="1512">
                    <a:moveTo>
                      <a:pt x="92" y="1"/>
                    </a:moveTo>
                    <a:cubicBezTo>
                      <a:pt x="1" y="1"/>
                      <a:pt x="1" y="61"/>
                      <a:pt x="31" y="92"/>
                    </a:cubicBezTo>
                    <a:cubicBezTo>
                      <a:pt x="92" y="92"/>
                      <a:pt x="122" y="122"/>
                      <a:pt x="183" y="122"/>
                    </a:cubicBezTo>
                    <a:cubicBezTo>
                      <a:pt x="244" y="122"/>
                      <a:pt x="305" y="153"/>
                      <a:pt x="335" y="153"/>
                    </a:cubicBezTo>
                    <a:cubicBezTo>
                      <a:pt x="457" y="183"/>
                      <a:pt x="578" y="183"/>
                      <a:pt x="700" y="244"/>
                    </a:cubicBezTo>
                    <a:cubicBezTo>
                      <a:pt x="913" y="274"/>
                      <a:pt x="1156" y="335"/>
                      <a:pt x="1368" y="396"/>
                    </a:cubicBezTo>
                    <a:cubicBezTo>
                      <a:pt x="1378" y="398"/>
                      <a:pt x="1387" y="399"/>
                      <a:pt x="1395" y="399"/>
                    </a:cubicBezTo>
                    <a:cubicBezTo>
                      <a:pt x="1494" y="399"/>
                      <a:pt x="1511" y="244"/>
                      <a:pt x="1399" y="244"/>
                    </a:cubicBezTo>
                    <a:lnTo>
                      <a:pt x="730" y="122"/>
                    </a:lnTo>
                    <a:cubicBezTo>
                      <a:pt x="609" y="92"/>
                      <a:pt x="487" y="92"/>
                      <a:pt x="396" y="31"/>
                    </a:cubicBezTo>
                    <a:cubicBezTo>
                      <a:pt x="335" y="31"/>
                      <a:pt x="274" y="1"/>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22"/>
              <p:cNvSpPr/>
              <p:nvPr/>
            </p:nvSpPr>
            <p:spPr>
              <a:xfrm>
                <a:off x="3737625" y="7146350"/>
                <a:ext cx="18375" cy="25975"/>
              </a:xfrm>
              <a:custGeom>
                <a:rect b="b" l="l" r="r" t="t"/>
                <a:pathLst>
                  <a:path extrusionOk="0" h="1039" w="735">
                    <a:moveTo>
                      <a:pt x="704" y="1"/>
                    </a:moveTo>
                    <a:cubicBezTo>
                      <a:pt x="674" y="1"/>
                      <a:pt x="644" y="62"/>
                      <a:pt x="583" y="92"/>
                    </a:cubicBezTo>
                    <a:lnTo>
                      <a:pt x="492" y="214"/>
                    </a:lnTo>
                    <a:cubicBezTo>
                      <a:pt x="400" y="274"/>
                      <a:pt x="340" y="366"/>
                      <a:pt x="279" y="457"/>
                    </a:cubicBezTo>
                    <a:cubicBezTo>
                      <a:pt x="188" y="609"/>
                      <a:pt x="96" y="821"/>
                      <a:pt x="36" y="1004"/>
                    </a:cubicBezTo>
                    <a:cubicBezTo>
                      <a:pt x="1" y="1021"/>
                      <a:pt x="16" y="1039"/>
                      <a:pt x="36" y="1039"/>
                    </a:cubicBezTo>
                    <a:cubicBezTo>
                      <a:pt x="50" y="1039"/>
                      <a:pt x="66" y="1030"/>
                      <a:pt x="66" y="1004"/>
                    </a:cubicBezTo>
                    <a:cubicBezTo>
                      <a:pt x="127" y="852"/>
                      <a:pt x="248" y="669"/>
                      <a:pt x="370" y="518"/>
                    </a:cubicBezTo>
                    <a:cubicBezTo>
                      <a:pt x="400" y="426"/>
                      <a:pt x="492" y="366"/>
                      <a:pt x="552" y="274"/>
                    </a:cubicBezTo>
                    <a:lnTo>
                      <a:pt x="674" y="153"/>
                    </a:lnTo>
                    <a:cubicBezTo>
                      <a:pt x="704" y="122"/>
                      <a:pt x="735" y="92"/>
                      <a:pt x="735" y="62"/>
                    </a:cubicBezTo>
                    <a:cubicBezTo>
                      <a:pt x="735" y="62"/>
                      <a:pt x="735" y="1"/>
                      <a:pt x="7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22"/>
              <p:cNvSpPr/>
              <p:nvPr/>
            </p:nvSpPr>
            <p:spPr>
              <a:xfrm>
                <a:off x="3717225" y="7191200"/>
                <a:ext cx="34225" cy="6425"/>
              </a:xfrm>
              <a:custGeom>
                <a:rect b="b" l="l" r="r" t="t"/>
                <a:pathLst>
                  <a:path extrusionOk="0" h="257" w="1369">
                    <a:moveTo>
                      <a:pt x="92" y="0"/>
                    </a:moveTo>
                    <a:cubicBezTo>
                      <a:pt x="1" y="0"/>
                      <a:pt x="1" y="91"/>
                      <a:pt x="92" y="122"/>
                    </a:cubicBezTo>
                    <a:cubicBezTo>
                      <a:pt x="305" y="152"/>
                      <a:pt x="487" y="152"/>
                      <a:pt x="730" y="182"/>
                    </a:cubicBezTo>
                    <a:cubicBezTo>
                      <a:pt x="852" y="182"/>
                      <a:pt x="943" y="243"/>
                      <a:pt x="1034" y="243"/>
                    </a:cubicBezTo>
                    <a:cubicBezTo>
                      <a:pt x="1115" y="243"/>
                      <a:pt x="1169" y="257"/>
                      <a:pt x="1232" y="257"/>
                    </a:cubicBezTo>
                    <a:cubicBezTo>
                      <a:pt x="1264" y="257"/>
                      <a:pt x="1297" y="253"/>
                      <a:pt x="1338" y="243"/>
                    </a:cubicBezTo>
                    <a:cubicBezTo>
                      <a:pt x="1368" y="243"/>
                      <a:pt x="1368" y="152"/>
                      <a:pt x="1338" y="122"/>
                    </a:cubicBezTo>
                    <a:cubicBezTo>
                      <a:pt x="1247" y="91"/>
                      <a:pt x="1156" y="91"/>
                      <a:pt x="1034" y="91"/>
                    </a:cubicBezTo>
                    <a:cubicBezTo>
                      <a:pt x="912" y="91"/>
                      <a:pt x="791" y="91"/>
                      <a:pt x="730" y="31"/>
                    </a:cubicBezTo>
                    <a:cubicBezTo>
                      <a:pt x="487" y="31"/>
                      <a:pt x="305"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22"/>
              <p:cNvSpPr/>
              <p:nvPr/>
            </p:nvSpPr>
            <p:spPr>
              <a:xfrm>
                <a:off x="3748375" y="7169525"/>
                <a:ext cx="16750" cy="23100"/>
              </a:xfrm>
              <a:custGeom>
                <a:rect b="b" l="l" r="r" t="t"/>
                <a:pathLst>
                  <a:path extrusionOk="0" h="924" w="670">
                    <a:moveTo>
                      <a:pt x="597" y="1"/>
                    </a:moveTo>
                    <a:cubicBezTo>
                      <a:pt x="578" y="1"/>
                      <a:pt x="563" y="16"/>
                      <a:pt x="548" y="46"/>
                    </a:cubicBezTo>
                    <a:cubicBezTo>
                      <a:pt x="518" y="107"/>
                      <a:pt x="457" y="198"/>
                      <a:pt x="396" y="259"/>
                    </a:cubicBezTo>
                    <a:cubicBezTo>
                      <a:pt x="366" y="350"/>
                      <a:pt x="305" y="381"/>
                      <a:pt x="274" y="442"/>
                    </a:cubicBezTo>
                    <a:cubicBezTo>
                      <a:pt x="214" y="594"/>
                      <a:pt x="122" y="715"/>
                      <a:pt x="1" y="867"/>
                    </a:cubicBezTo>
                    <a:cubicBezTo>
                      <a:pt x="1" y="888"/>
                      <a:pt x="44" y="924"/>
                      <a:pt x="81" y="924"/>
                    </a:cubicBezTo>
                    <a:cubicBezTo>
                      <a:pt x="98" y="924"/>
                      <a:pt x="113" y="916"/>
                      <a:pt x="122" y="898"/>
                    </a:cubicBezTo>
                    <a:cubicBezTo>
                      <a:pt x="214" y="806"/>
                      <a:pt x="305" y="654"/>
                      <a:pt x="396" y="533"/>
                    </a:cubicBezTo>
                    <a:cubicBezTo>
                      <a:pt x="426" y="442"/>
                      <a:pt x="457" y="411"/>
                      <a:pt x="518" y="350"/>
                    </a:cubicBezTo>
                    <a:cubicBezTo>
                      <a:pt x="548" y="259"/>
                      <a:pt x="609" y="229"/>
                      <a:pt x="670" y="138"/>
                    </a:cubicBezTo>
                    <a:lnTo>
                      <a:pt x="670" y="46"/>
                    </a:lnTo>
                    <a:cubicBezTo>
                      <a:pt x="639" y="16"/>
                      <a:pt x="616" y="1"/>
                      <a:pt x="5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22"/>
              <p:cNvSpPr/>
              <p:nvPr/>
            </p:nvSpPr>
            <p:spPr>
              <a:xfrm>
                <a:off x="3728625" y="7217775"/>
                <a:ext cx="36500" cy="9925"/>
              </a:xfrm>
              <a:custGeom>
                <a:rect b="b" l="l" r="r" t="t"/>
                <a:pathLst>
                  <a:path extrusionOk="0" h="397" w="1460">
                    <a:moveTo>
                      <a:pt x="122" y="1"/>
                    </a:moveTo>
                    <a:cubicBezTo>
                      <a:pt x="31" y="1"/>
                      <a:pt x="1" y="123"/>
                      <a:pt x="92" y="123"/>
                    </a:cubicBezTo>
                    <a:cubicBezTo>
                      <a:pt x="304" y="153"/>
                      <a:pt x="487" y="183"/>
                      <a:pt x="730" y="275"/>
                    </a:cubicBezTo>
                    <a:cubicBezTo>
                      <a:pt x="943" y="305"/>
                      <a:pt x="1156" y="396"/>
                      <a:pt x="1368" y="396"/>
                    </a:cubicBezTo>
                    <a:cubicBezTo>
                      <a:pt x="1460" y="396"/>
                      <a:pt x="1460" y="275"/>
                      <a:pt x="1399" y="244"/>
                    </a:cubicBezTo>
                    <a:cubicBezTo>
                      <a:pt x="1216" y="153"/>
                      <a:pt x="1004" y="153"/>
                      <a:pt x="760" y="123"/>
                    </a:cubicBezTo>
                    <a:cubicBezTo>
                      <a:pt x="548" y="92"/>
                      <a:pt x="335" y="3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22"/>
              <p:cNvSpPr/>
              <p:nvPr/>
            </p:nvSpPr>
            <p:spPr>
              <a:xfrm>
                <a:off x="3767850" y="7193550"/>
                <a:ext cx="15775" cy="29025"/>
              </a:xfrm>
              <a:custGeom>
                <a:rect b="b" l="l" r="r" t="t"/>
                <a:pathLst>
                  <a:path extrusionOk="0" h="1161" w="631">
                    <a:moveTo>
                      <a:pt x="518" y="1"/>
                    </a:moveTo>
                    <a:cubicBezTo>
                      <a:pt x="488" y="1"/>
                      <a:pt x="458" y="18"/>
                      <a:pt x="438" y="58"/>
                    </a:cubicBezTo>
                    <a:cubicBezTo>
                      <a:pt x="286" y="392"/>
                      <a:pt x="194" y="757"/>
                      <a:pt x="43" y="1061"/>
                    </a:cubicBezTo>
                    <a:cubicBezTo>
                      <a:pt x="0" y="1103"/>
                      <a:pt x="46" y="1161"/>
                      <a:pt x="88" y="1161"/>
                    </a:cubicBezTo>
                    <a:cubicBezTo>
                      <a:pt x="107" y="1161"/>
                      <a:pt x="124" y="1150"/>
                      <a:pt x="134" y="1122"/>
                    </a:cubicBezTo>
                    <a:cubicBezTo>
                      <a:pt x="286" y="788"/>
                      <a:pt x="438" y="484"/>
                      <a:pt x="590" y="149"/>
                    </a:cubicBezTo>
                    <a:cubicBezTo>
                      <a:pt x="630" y="68"/>
                      <a:pt x="576"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22"/>
              <p:cNvSpPr/>
              <p:nvPr/>
            </p:nvSpPr>
            <p:spPr>
              <a:xfrm>
                <a:off x="3755225" y="7229175"/>
                <a:ext cx="38025" cy="8400"/>
              </a:xfrm>
              <a:custGeom>
                <a:rect b="b" l="l" r="r" t="t"/>
                <a:pathLst>
                  <a:path extrusionOk="0" h="336" w="1521">
                    <a:moveTo>
                      <a:pt x="152" y="1"/>
                    </a:moveTo>
                    <a:cubicBezTo>
                      <a:pt x="31" y="1"/>
                      <a:pt x="0" y="153"/>
                      <a:pt x="92" y="153"/>
                    </a:cubicBezTo>
                    <a:cubicBezTo>
                      <a:pt x="304" y="183"/>
                      <a:pt x="487" y="244"/>
                      <a:pt x="730" y="274"/>
                    </a:cubicBezTo>
                    <a:cubicBezTo>
                      <a:pt x="851" y="274"/>
                      <a:pt x="943" y="305"/>
                      <a:pt x="1034" y="305"/>
                    </a:cubicBezTo>
                    <a:cubicBezTo>
                      <a:pt x="1155" y="305"/>
                      <a:pt x="1247" y="335"/>
                      <a:pt x="1368" y="335"/>
                    </a:cubicBezTo>
                    <a:cubicBezTo>
                      <a:pt x="1490" y="335"/>
                      <a:pt x="1520" y="183"/>
                      <a:pt x="1399" y="153"/>
                    </a:cubicBezTo>
                    <a:cubicBezTo>
                      <a:pt x="1307" y="122"/>
                      <a:pt x="1186" y="122"/>
                      <a:pt x="1095" y="122"/>
                    </a:cubicBezTo>
                    <a:cubicBezTo>
                      <a:pt x="1003" y="122"/>
                      <a:pt x="882" y="92"/>
                      <a:pt x="791" y="92"/>
                    </a:cubicBezTo>
                    <a:cubicBezTo>
                      <a:pt x="578" y="31"/>
                      <a:pt x="396" y="31"/>
                      <a:pt x="1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22"/>
              <p:cNvSpPr/>
              <p:nvPr/>
            </p:nvSpPr>
            <p:spPr>
              <a:xfrm>
                <a:off x="3790175" y="7190625"/>
                <a:ext cx="6100" cy="38875"/>
              </a:xfrm>
              <a:custGeom>
                <a:rect b="b" l="l" r="r" t="t"/>
                <a:pathLst>
                  <a:path extrusionOk="0" h="1555" w="244">
                    <a:moveTo>
                      <a:pt x="122" y="0"/>
                    </a:moveTo>
                    <a:cubicBezTo>
                      <a:pt x="61" y="0"/>
                      <a:pt x="1" y="38"/>
                      <a:pt x="1" y="114"/>
                    </a:cubicBezTo>
                    <a:cubicBezTo>
                      <a:pt x="61" y="570"/>
                      <a:pt x="61" y="1026"/>
                      <a:pt x="92" y="1513"/>
                    </a:cubicBezTo>
                    <a:cubicBezTo>
                      <a:pt x="78" y="1540"/>
                      <a:pt x="101" y="1555"/>
                      <a:pt x="134" y="1555"/>
                    </a:cubicBezTo>
                    <a:cubicBezTo>
                      <a:pt x="173" y="1555"/>
                      <a:pt x="227" y="1532"/>
                      <a:pt x="244" y="1482"/>
                    </a:cubicBezTo>
                    <a:lnTo>
                      <a:pt x="244" y="114"/>
                    </a:lnTo>
                    <a:cubicBezTo>
                      <a:pt x="244" y="38"/>
                      <a:pt x="183" y="0"/>
                      <a:pt x="1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22"/>
              <p:cNvSpPr/>
              <p:nvPr/>
            </p:nvSpPr>
            <p:spPr>
              <a:xfrm>
                <a:off x="3697475" y="7159075"/>
                <a:ext cx="208225" cy="201750"/>
              </a:xfrm>
              <a:custGeom>
                <a:rect b="b" l="l" r="r" t="t"/>
                <a:pathLst>
                  <a:path extrusionOk="0" h="8070" w="8329">
                    <a:moveTo>
                      <a:pt x="4694" y="0"/>
                    </a:moveTo>
                    <a:cubicBezTo>
                      <a:pt x="4444" y="0"/>
                      <a:pt x="4201" y="60"/>
                      <a:pt x="3982" y="191"/>
                    </a:cubicBezTo>
                    <a:cubicBezTo>
                      <a:pt x="3070" y="677"/>
                      <a:pt x="2736" y="2106"/>
                      <a:pt x="1824" y="2531"/>
                    </a:cubicBezTo>
                    <a:cubicBezTo>
                      <a:pt x="1490" y="2683"/>
                      <a:pt x="1095" y="2683"/>
                      <a:pt x="760" y="2896"/>
                    </a:cubicBezTo>
                    <a:cubicBezTo>
                      <a:pt x="61" y="3291"/>
                      <a:pt x="0" y="4446"/>
                      <a:pt x="426" y="5054"/>
                    </a:cubicBezTo>
                    <a:cubicBezTo>
                      <a:pt x="517" y="5206"/>
                      <a:pt x="639" y="5358"/>
                      <a:pt x="791" y="5419"/>
                    </a:cubicBezTo>
                    <a:cubicBezTo>
                      <a:pt x="1216" y="5784"/>
                      <a:pt x="1520" y="6270"/>
                      <a:pt x="1702" y="6848"/>
                    </a:cubicBezTo>
                    <a:cubicBezTo>
                      <a:pt x="1794" y="7060"/>
                      <a:pt x="1854" y="7243"/>
                      <a:pt x="1976" y="7395"/>
                    </a:cubicBezTo>
                    <a:cubicBezTo>
                      <a:pt x="2205" y="7784"/>
                      <a:pt x="2607" y="8070"/>
                      <a:pt x="3038" y="8070"/>
                    </a:cubicBezTo>
                    <a:cubicBezTo>
                      <a:pt x="3179" y="8070"/>
                      <a:pt x="3323" y="8040"/>
                      <a:pt x="3465" y="7972"/>
                    </a:cubicBezTo>
                    <a:cubicBezTo>
                      <a:pt x="3709" y="7851"/>
                      <a:pt x="3921" y="7638"/>
                      <a:pt x="4165" y="7607"/>
                    </a:cubicBezTo>
                    <a:cubicBezTo>
                      <a:pt x="4214" y="7593"/>
                      <a:pt x="4260" y="7587"/>
                      <a:pt x="4304" y="7587"/>
                    </a:cubicBezTo>
                    <a:cubicBezTo>
                      <a:pt x="4448" y="7587"/>
                      <a:pt x="4565" y="7652"/>
                      <a:pt x="4681" y="7699"/>
                    </a:cubicBezTo>
                    <a:cubicBezTo>
                      <a:pt x="4963" y="7796"/>
                      <a:pt x="5269" y="7851"/>
                      <a:pt x="5578" y="7851"/>
                    </a:cubicBezTo>
                    <a:cubicBezTo>
                      <a:pt x="6135" y="7851"/>
                      <a:pt x="6705" y="7673"/>
                      <a:pt x="7174" y="7243"/>
                    </a:cubicBezTo>
                    <a:cubicBezTo>
                      <a:pt x="7903" y="6635"/>
                      <a:pt x="8329" y="5419"/>
                      <a:pt x="7934" y="4598"/>
                    </a:cubicBezTo>
                    <a:cubicBezTo>
                      <a:pt x="7751" y="4203"/>
                      <a:pt x="7447" y="3899"/>
                      <a:pt x="7204" y="3595"/>
                    </a:cubicBezTo>
                    <a:cubicBezTo>
                      <a:pt x="6718" y="2957"/>
                      <a:pt x="6991" y="2440"/>
                      <a:pt x="6839" y="1711"/>
                    </a:cubicBezTo>
                    <a:cubicBezTo>
                      <a:pt x="6748" y="1619"/>
                      <a:pt x="6718" y="1528"/>
                      <a:pt x="6687" y="1407"/>
                    </a:cubicBezTo>
                    <a:cubicBezTo>
                      <a:pt x="6341" y="598"/>
                      <a:pt x="5485" y="0"/>
                      <a:pt x="4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22"/>
              <p:cNvSpPr/>
              <p:nvPr/>
            </p:nvSpPr>
            <p:spPr>
              <a:xfrm>
                <a:off x="3771175" y="7240325"/>
                <a:ext cx="69950" cy="71200"/>
              </a:xfrm>
              <a:custGeom>
                <a:rect b="b" l="l" r="r" t="t"/>
                <a:pathLst>
                  <a:path extrusionOk="0" h="2848" w="2798">
                    <a:moveTo>
                      <a:pt x="1408" y="1"/>
                    </a:moveTo>
                    <a:cubicBezTo>
                      <a:pt x="1174" y="1"/>
                      <a:pt x="937" y="82"/>
                      <a:pt x="730" y="254"/>
                    </a:cubicBezTo>
                    <a:cubicBezTo>
                      <a:pt x="153" y="649"/>
                      <a:pt x="1" y="1561"/>
                      <a:pt x="396" y="2230"/>
                    </a:cubicBezTo>
                    <a:cubicBezTo>
                      <a:pt x="623" y="2627"/>
                      <a:pt x="991" y="2848"/>
                      <a:pt x="1376" y="2848"/>
                    </a:cubicBezTo>
                    <a:cubicBezTo>
                      <a:pt x="1610" y="2848"/>
                      <a:pt x="1850" y="2767"/>
                      <a:pt x="2068" y="2594"/>
                    </a:cubicBezTo>
                    <a:cubicBezTo>
                      <a:pt x="2645" y="2169"/>
                      <a:pt x="2797" y="1257"/>
                      <a:pt x="2402" y="619"/>
                    </a:cubicBezTo>
                    <a:cubicBezTo>
                      <a:pt x="2175" y="221"/>
                      <a:pt x="1795" y="1"/>
                      <a:pt x="1408" y="1"/>
                    </a:cubicBezTo>
                    <a:close/>
                  </a:path>
                </a:pathLst>
              </a:custGeom>
              <a:solidFill>
                <a:srgbClr val="FFFFFF"/>
              </a:solidFill>
              <a:ln cap="flat" cmpd="sng" w="6850">
                <a:solidFill>
                  <a:schemeClr val="lt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22"/>
              <p:cNvSpPr/>
              <p:nvPr/>
            </p:nvSpPr>
            <p:spPr>
              <a:xfrm>
                <a:off x="3804625" y="7197450"/>
                <a:ext cx="2300" cy="22250"/>
              </a:xfrm>
              <a:custGeom>
                <a:rect b="b" l="l" r="r" t="t"/>
                <a:pathLst>
                  <a:path extrusionOk="0" h="890" w="92">
                    <a:moveTo>
                      <a:pt x="61" y="1"/>
                    </a:moveTo>
                    <a:cubicBezTo>
                      <a:pt x="46" y="1"/>
                      <a:pt x="30" y="8"/>
                      <a:pt x="30" y="24"/>
                    </a:cubicBezTo>
                    <a:cubicBezTo>
                      <a:pt x="0" y="176"/>
                      <a:pt x="0" y="297"/>
                      <a:pt x="0" y="449"/>
                    </a:cubicBezTo>
                    <a:lnTo>
                      <a:pt x="0" y="844"/>
                    </a:lnTo>
                    <a:cubicBezTo>
                      <a:pt x="0" y="875"/>
                      <a:pt x="23" y="890"/>
                      <a:pt x="46" y="890"/>
                    </a:cubicBezTo>
                    <a:cubicBezTo>
                      <a:pt x="68" y="890"/>
                      <a:pt x="91" y="875"/>
                      <a:pt x="91" y="844"/>
                    </a:cubicBezTo>
                    <a:lnTo>
                      <a:pt x="91" y="449"/>
                    </a:lnTo>
                    <a:lnTo>
                      <a:pt x="91" y="24"/>
                    </a:lnTo>
                    <a:cubicBezTo>
                      <a:pt x="91" y="8"/>
                      <a:pt x="76" y="1"/>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22"/>
              <p:cNvSpPr/>
              <p:nvPr/>
            </p:nvSpPr>
            <p:spPr>
              <a:xfrm>
                <a:off x="3817250" y="7198675"/>
                <a:ext cx="10175" cy="20550"/>
              </a:xfrm>
              <a:custGeom>
                <a:rect b="b" l="l" r="r" t="t"/>
                <a:pathLst>
                  <a:path extrusionOk="0" h="822" w="407">
                    <a:moveTo>
                      <a:pt x="382" y="0"/>
                    </a:moveTo>
                    <a:cubicBezTo>
                      <a:pt x="372" y="0"/>
                      <a:pt x="359" y="10"/>
                      <a:pt x="346" y="35"/>
                    </a:cubicBezTo>
                    <a:cubicBezTo>
                      <a:pt x="255" y="309"/>
                      <a:pt x="133" y="552"/>
                      <a:pt x="42" y="765"/>
                    </a:cubicBezTo>
                    <a:cubicBezTo>
                      <a:pt x="0" y="786"/>
                      <a:pt x="16" y="821"/>
                      <a:pt x="40" y="821"/>
                    </a:cubicBezTo>
                    <a:cubicBezTo>
                      <a:pt x="51" y="821"/>
                      <a:pt x="63" y="814"/>
                      <a:pt x="73" y="795"/>
                    </a:cubicBezTo>
                    <a:cubicBezTo>
                      <a:pt x="225" y="583"/>
                      <a:pt x="346" y="309"/>
                      <a:pt x="407" y="35"/>
                    </a:cubicBezTo>
                    <a:cubicBezTo>
                      <a:pt x="407" y="18"/>
                      <a:pt x="397" y="0"/>
                      <a:pt x="3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22"/>
              <p:cNvSpPr/>
              <p:nvPr/>
            </p:nvSpPr>
            <p:spPr>
              <a:xfrm>
                <a:off x="3851600" y="7293650"/>
                <a:ext cx="10800" cy="10800"/>
              </a:xfrm>
              <a:custGeom>
                <a:rect b="b" l="l" r="r" t="t"/>
                <a:pathLst>
                  <a:path extrusionOk="0" h="432" w="432">
                    <a:moveTo>
                      <a:pt x="23" y="1"/>
                    </a:moveTo>
                    <a:cubicBezTo>
                      <a:pt x="6" y="1"/>
                      <a:pt x="1" y="18"/>
                      <a:pt x="36" y="36"/>
                    </a:cubicBezTo>
                    <a:lnTo>
                      <a:pt x="218" y="249"/>
                    </a:lnTo>
                    <a:lnTo>
                      <a:pt x="279" y="309"/>
                    </a:lnTo>
                    <a:lnTo>
                      <a:pt x="401" y="431"/>
                    </a:lnTo>
                    <a:lnTo>
                      <a:pt x="431" y="431"/>
                    </a:lnTo>
                    <a:lnTo>
                      <a:pt x="431" y="401"/>
                    </a:lnTo>
                    <a:lnTo>
                      <a:pt x="370" y="309"/>
                    </a:lnTo>
                    <a:cubicBezTo>
                      <a:pt x="340" y="279"/>
                      <a:pt x="279" y="249"/>
                      <a:pt x="249" y="249"/>
                    </a:cubicBezTo>
                    <a:lnTo>
                      <a:pt x="66" y="36"/>
                    </a:lnTo>
                    <a:cubicBezTo>
                      <a:pt x="54" y="10"/>
                      <a:pt x="35" y="1"/>
                      <a:pt x="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22"/>
              <p:cNvSpPr/>
              <p:nvPr/>
            </p:nvSpPr>
            <p:spPr>
              <a:xfrm>
                <a:off x="3850975" y="7283125"/>
                <a:ext cx="9900" cy="3825"/>
              </a:xfrm>
              <a:custGeom>
                <a:rect b="b" l="l" r="r" t="t"/>
                <a:pathLst>
                  <a:path extrusionOk="0" h="153" w="396">
                    <a:moveTo>
                      <a:pt x="21" y="35"/>
                    </a:moveTo>
                    <a:cubicBezTo>
                      <a:pt x="7" y="35"/>
                      <a:pt x="21" y="62"/>
                      <a:pt x="61" y="62"/>
                    </a:cubicBezTo>
                    <a:cubicBezTo>
                      <a:pt x="41" y="42"/>
                      <a:pt x="27" y="35"/>
                      <a:pt x="21" y="35"/>
                    </a:cubicBezTo>
                    <a:close/>
                    <a:moveTo>
                      <a:pt x="0" y="1"/>
                    </a:moveTo>
                    <a:cubicBezTo>
                      <a:pt x="91" y="62"/>
                      <a:pt x="91" y="62"/>
                      <a:pt x="61" y="62"/>
                    </a:cubicBezTo>
                    <a:cubicBezTo>
                      <a:pt x="91" y="62"/>
                      <a:pt x="91" y="62"/>
                      <a:pt x="91" y="92"/>
                    </a:cubicBezTo>
                    <a:lnTo>
                      <a:pt x="122" y="92"/>
                    </a:lnTo>
                    <a:cubicBezTo>
                      <a:pt x="152" y="92"/>
                      <a:pt x="213" y="123"/>
                      <a:pt x="213" y="123"/>
                    </a:cubicBezTo>
                    <a:lnTo>
                      <a:pt x="274" y="153"/>
                    </a:lnTo>
                    <a:lnTo>
                      <a:pt x="335" y="153"/>
                    </a:lnTo>
                    <a:cubicBezTo>
                      <a:pt x="395" y="153"/>
                      <a:pt x="395" y="123"/>
                      <a:pt x="335" y="92"/>
                    </a:cubicBezTo>
                    <a:lnTo>
                      <a:pt x="274" y="92"/>
                    </a:lnTo>
                    <a:cubicBezTo>
                      <a:pt x="243" y="92"/>
                      <a:pt x="213" y="92"/>
                      <a:pt x="152" y="31"/>
                    </a:cubicBezTo>
                    <a:cubicBezTo>
                      <a:pt x="122" y="31"/>
                      <a:pt x="91" y="31"/>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22"/>
              <p:cNvSpPr/>
              <p:nvPr/>
            </p:nvSpPr>
            <p:spPr>
              <a:xfrm>
                <a:off x="3777250" y="7319875"/>
                <a:ext cx="7625" cy="18300"/>
              </a:xfrm>
              <a:custGeom>
                <a:rect b="b" l="l" r="r" t="t"/>
                <a:pathLst>
                  <a:path extrusionOk="0" h="732" w="305">
                    <a:moveTo>
                      <a:pt x="241" y="0"/>
                    </a:moveTo>
                    <a:cubicBezTo>
                      <a:pt x="219" y="0"/>
                      <a:pt x="196" y="8"/>
                      <a:pt x="183" y="20"/>
                    </a:cubicBezTo>
                    <a:cubicBezTo>
                      <a:pt x="153" y="51"/>
                      <a:pt x="153" y="142"/>
                      <a:pt x="153" y="172"/>
                    </a:cubicBezTo>
                    <a:cubicBezTo>
                      <a:pt x="153" y="203"/>
                      <a:pt x="122" y="294"/>
                      <a:pt x="122" y="324"/>
                    </a:cubicBezTo>
                    <a:lnTo>
                      <a:pt x="1" y="659"/>
                    </a:lnTo>
                    <a:cubicBezTo>
                      <a:pt x="1" y="703"/>
                      <a:pt x="17" y="731"/>
                      <a:pt x="38" y="731"/>
                    </a:cubicBezTo>
                    <a:cubicBezTo>
                      <a:pt x="45" y="731"/>
                      <a:pt x="54" y="728"/>
                      <a:pt x="62" y="719"/>
                    </a:cubicBezTo>
                    <a:lnTo>
                      <a:pt x="183" y="355"/>
                    </a:lnTo>
                    <a:cubicBezTo>
                      <a:pt x="183" y="324"/>
                      <a:pt x="214" y="264"/>
                      <a:pt x="214" y="203"/>
                    </a:cubicBezTo>
                    <a:cubicBezTo>
                      <a:pt x="244" y="172"/>
                      <a:pt x="244" y="112"/>
                      <a:pt x="305" y="51"/>
                    </a:cubicBezTo>
                    <a:cubicBezTo>
                      <a:pt x="305" y="15"/>
                      <a:pt x="274" y="0"/>
                      <a:pt x="2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22"/>
              <p:cNvSpPr/>
              <p:nvPr/>
            </p:nvSpPr>
            <p:spPr>
              <a:xfrm>
                <a:off x="3765850" y="7311950"/>
                <a:ext cx="15700" cy="22875"/>
              </a:xfrm>
              <a:custGeom>
                <a:rect b="b" l="l" r="r" t="t"/>
                <a:pathLst>
                  <a:path extrusionOk="0" h="915" w="628">
                    <a:moveTo>
                      <a:pt x="582" y="0"/>
                    </a:moveTo>
                    <a:cubicBezTo>
                      <a:pt x="564" y="0"/>
                      <a:pt x="541" y="10"/>
                      <a:pt x="518" y="33"/>
                    </a:cubicBezTo>
                    <a:cubicBezTo>
                      <a:pt x="457" y="185"/>
                      <a:pt x="366" y="307"/>
                      <a:pt x="244" y="459"/>
                    </a:cubicBezTo>
                    <a:cubicBezTo>
                      <a:pt x="214" y="520"/>
                      <a:pt x="183" y="611"/>
                      <a:pt x="153" y="641"/>
                    </a:cubicBezTo>
                    <a:cubicBezTo>
                      <a:pt x="123" y="672"/>
                      <a:pt x="123" y="733"/>
                      <a:pt x="62" y="763"/>
                    </a:cubicBezTo>
                    <a:cubicBezTo>
                      <a:pt x="62" y="793"/>
                      <a:pt x="31" y="793"/>
                      <a:pt x="31" y="824"/>
                    </a:cubicBezTo>
                    <a:cubicBezTo>
                      <a:pt x="31" y="884"/>
                      <a:pt x="31" y="884"/>
                      <a:pt x="1" y="915"/>
                    </a:cubicBezTo>
                    <a:cubicBezTo>
                      <a:pt x="16" y="900"/>
                      <a:pt x="31" y="900"/>
                      <a:pt x="43" y="900"/>
                    </a:cubicBezTo>
                    <a:cubicBezTo>
                      <a:pt x="54" y="900"/>
                      <a:pt x="62" y="900"/>
                      <a:pt x="62" y="884"/>
                    </a:cubicBezTo>
                    <a:lnTo>
                      <a:pt x="123" y="824"/>
                    </a:lnTo>
                    <a:lnTo>
                      <a:pt x="153" y="793"/>
                    </a:lnTo>
                    <a:cubicBezTo>
                      <a:pt x="183" y="763"/>
                      <a:pt x="183" y="733"/>
                      <a:pt x="214" y="672"/>
                    </a:cubicBezTo>
                    <a:cubicBezTo>
                      <a:pt x="244" y="611"/>
                      <a:pt x="305" y="520"/>
                      <a:pt x="335" y="489"/>
                    </a:cubicBezTo>
                    <a:cubicBezTo>
                      <a:pt x="396" y="337"/>
                      <a:pt x="518" y="216"/>
                      <a:pt x="609" y="64"/>
                    </a:cubicBezTo>
                    <a:cubicBezTo>
                      <a:pt x="628" y="26"/>
                      <a:pt x="612" y="0"/>
                      <a:pt x="5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22"/>
              <p:cNvSpPr/>
              <p:nvPr/>
            </p:nvSpPr>
            <p:spPr>
              <a:xfrm>
                <a:off x="3747625" y="7264150"/>
                <a:ext cx="15225" cy="3050"/>
              </a:xfrm>
              <a:custGeom>
                <a:rect b="b" l="l" r="r" t="t"/>
                <a:pathLst>
                  <a:path extrusionOk="0" h="122" w="609">
                    <a:moveTo>
                      <a:pt x="31" y="0"/>
                    </a:moveTo>
                    <a:cubicBezTo>
                      <a:pt x="0" y="91"/>
                      <a:pt x="0" y="122"/>
                      <a:pt x="31" y="122"/>
                    </a:cubicBezTo>
                    <a:lnTo>
                      <a:pt x="548" y="122"/>
                    </a:lnTo>
                    <a:cubicBezTo>
                      <a:pt x="608" y="122"/>
                      <a:pt x="608" y="0"/>
                      <a:pt x="5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22"/>
              <p:cNvSpPr/>
              <p:nvPr/>
            </p:nvSpPr>
            <p:spPr>
              <a:xfrm>
                <a:off x="3751425" y="7251100"/>
                <a:ext cx="15125" cy="7875"/>
              </a:xfrm>
              <a:custGeom>
                <a:rect b="b" l="l" r="r" t="t"/>
                <a:pathLst>
                  <a:path extrusionOk="0" h="315" w="605">
                    <a:moveTo>
                      <a:pt x="6" y="1"/>
                    </a:moveTo>
                    <a:cubicBezTo>
                      <a:pt x="0" y="1"/>
                      <a:pt x="0" y="18"/>
                      <a:pt x="0" y="36"/>
                    </a:cubicBezTo>
                    <a:cubicBezTo>
                      <a:pt x="31" y="66"/>
                      <a:pt x="31" y="66"/>
                      <a:pt x="92" y="66"/>
                    </a:cubicBezTo>
                    <a:cubicBezTo>
                      <a:pt x="122" y="66"/>
                      <a:pt x="122" y="127"/>
                      <a:pt x="152" y="127"/>
                    </a:cubicBezTo>
                    <a:cubicBezTo>
                      <a:pt x="183" y="157"/>
                      <a:pt x="244" y="157"/>
                      <a:pt x="274" y="188"/>
                    </a:cubicBezTo>
                    <a:cubicBezTo>
                      <a:pt x="335" y="218"/>
                      <a:pt x="426" y="279"/>
                      <a:pt x="548" y="309"/>
                    </a:cubicBezTo>
                    <a:cubicBezTo>
                      <a:pt x="551" y="313"/>
                      <a:pt x="554" y="314"/>
                      <a:pt x="558" y="314"/>
                    </a:cubicBezTo>
                    <a:cubicBezTo>
                      <a:pt x="584" y="314"/>
                      <a:pt x="605" y="218"/>
                      <a:pt x="578" y="218"/>
                    </a:cubicBezTo>
                    <a:cubicBezTo>
                      <a:pt x="487" y="188"/>
                      <a:pt x="396" y="157"/>
                      <a:pt x="304" y="127"/>
                    </a:cubicBezTo>
                    <a:cubicBezTo>
                      <a:pt x="274" y="127"/>
                      <a:pt x="213" y="66"/>
                      <a:pt x="183" y="66"/>
                    </a:cubicBezTo>
                    <a:cubicBezTo>
                      <a:pt x="152" y="66"/>
                      <a:pt x="152" y="66"/>
                      <a:pt x="122" y="36"/>
                    </a:cubicBezTo>
                    <a:lnTo>
                      <a:pt x="31" y="36"/>
                    </a:lnTo>
                    <a:cubicBezTo>
                      <a:pt x="18" y="10"/>
                      <a:pt x="11" y="1"/>
                      <a:pt x="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22"/>
              <p:cNvSpPr/>
              <p:nvPr/>
            </p:nvSpPr>
            <p:spPr>
              <a:xfrm>
                <a:off x="3299275" y="7223050"/>
                <a:ext cx="200650" cy="147900"/>
              </a:xfrm>
              <a:custGeom>
                <a:rect b="b" l="l" r="r" t="t"/>
                <a:pathLst>
                  <a:path extrusionOk="0" h="5916" w="8026">
                    <a:moveTo>
                      <a:pt x="4287" y="1"/>
                    </a:moveTo>
                    <a:cubicBezTo>
                      <a:pt x="3209" y="1"/>
                      <a:pt x="1929" y="402"/>
                      <a:pt x="700" y="823"/>
                    </a:cubicBezTo>
                    <a:lnTo>
                      <a:pt x="1" y="975"/>
                    </a:lnTo>
                    <a:cubicBezTo>
                      <a:pt x="183" y="2100"/>
                      <a:pt x="426" y="3133"/>
                      <a:pt x="730" y="4137"/>
                    </a:cubicBezTo>
                    <a:cubicBezTo>
                      <a:pt x="822" y="4592"/>
                      <a:pt x="1034" y="5048"/>
                      <a:pt x="1308" y="5352"/>
                    </a:cubicBezTo>
                    <a:cubicBezTo>
                      <a:pt x="1686" y="5790"/>
                      <a:pt x="2260" y="5915"/>
                      <a:pt x="2901" y="5915"/>
                    </a:cubicBezTo>
                    <a:cubicBezTo>
                      <a:pt x="3239" y="5915"/>
                      <a:pt x="3596" y="5881"/>
                      <a:pt x="3952" y="5839"/>
                    </a:cubicBezTo>
                    <a:cubicBezTo>
                      <a:pt x="5290" y="5687"/>
                      <a:pt x="6658" y="5565"/>
                      <a:pt x="8025" y="5413"/>
                    </a:cubicBezTo>
                    <a:cubicBezTo>
                      <a:pt x="7661" y="4440"/>
                      <a:pt x="7326" y="3407"/>
                      <a:pt x="6992" y="2404"/>
                    </a:cubicBezTo>
                    <a:cubicBezTo>
                      <a:pt x="6810" y="1796"/>
                      <a:pt x="6566" y="1188"/>
                      <a:pt x="6232" y="793"/>
                    </a:cubicBezTo>
                    <a:cubicBezTo>
                      <a:pt x="5757" y="215"/>
                      <a:pt x="5076" y="1"/>
                      <a:pt x="42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22"/>
              <p:cNvSpPr/>
              <p:nvPr/>
            </p:nvSpPr>
            <p:spPr>
              <a:xfrm>
                <a:off x="3287725" y="7212525"/>
                <a:ext cx="223600" cy="167325"/>
              </a:xfrm>
              <a:custGeom>
                <a:rect b="b" l="l" r="r" t="t"/>
                <a:pathLst>
                  <a:path extrusionOk="0" h="6693" w="8944">
                    <a:moveTo>
                      <a:pt x="4806" y="796"/>
                    </a:moveTo>
                    <a:cubicBezTo>
                      <a:pt x="5167" y="796"/>
                      <a:pt x="5524" y="849"/>
                      <a:pt x="5843" y="1001"/>
                    </a:cubicBezTo>
                    <a:cubicBezTo>
                      <a:pt x="6572" y="1396"/>
                      <a:pt x="6846" y="2187"/>
                      <a:pt x="7089" y="2916"/>
                    </a:cubicBezTo>
                    <a:cubicBezTo>
                      <a:pt x="7373" y="3742"/>
                      <a:pt x="7657" y="4612"/>
                      <a:pt x="7941" y="5470"/>
                    </a:cubicBezTo>
                    <a:lnTo>
                      <a:pt x="7941" y="5470"/>
                    </a:lnTo>
                    <a:cubicBezTo>
                      <a:pt x="7091" y="5562"/>
                      <a:pt x="6244" y="5637"/>
                      <a:pt x="5417" y="5713"/>
                    </a:cubicBezTo>
                    <a:cubicBezTo>
                      <a:pt x="4801" y="5779"/>
                      <a:pt x="4137" y="5893"/>
                      <a:pt x="3494" y="5893"/>
                    </a:cubicBezTo>
                    <a:cubicBezTo>
                      <a:pt x="3249" y="5893"/>
                      <a:pt x="3008" y="5876"/>
                      <a:pt x="2773" y="5834"/>
                    </a:cubicBezTo>
                    <a:cubicBezTo>
                      <a:pt x="1922" y="5682"/>
                      <a:pt x="1679" y="4892"/>
                      <a:pt x="1466" y="4132"/>
                    </a:cubicBezTo>
                    <a:cubicBezTo>
                      <a:pt x="1205" y="3233"/>
                      <a:pt x="971" y="2306"/>
                      <a:pt x="819" y="1404"/>
                    </a:cubicBezTo>
                    <a:lnTo>
                      <a:pt x="819" y="1404"/>
                    </a:lnTo>
                    <a:cubicBezTo>
                      <a:pt x="868" y="1520"/>
                      <a:pt x="969" y="1607"/>
                      <a:pt x="1109" y="1607"/>
                    </a:cubicBezTo>
                    <a:cubicBezTo>
                      <a:pt x="1154" y="1607"/>
                      <a:pt x="1202" y="1598"/>
                      <a:pt x="1253" y="1579"/>
                    </a:cubicBezTo>
                    <a:cubicBezTo>
                      <a:pt x="2044" y="1305"/>
                      <a:pt x="2895" y="1062"/>
                      <a:pt x="3746" y="910"/>
                    </a:cubicBezTo>
                    <a:cubicBezTo>
                      <a:pt x="4080" y="849"/>
                      <a:pt x="4445" y="796"/>
                      <a:pt x="4806" y="796"/>
                    </a:cubicBezTo>
                    <a:close/>
                    <a:moveTo>
                      <a:pt x="4702" y="1"/>
                    </a:moveTo>
                    <a:cubicBezTo>
                      <a:pt x="3466" y="1"/>
                      <a:pt x="2145" y="512"/>
                      <a:pt x="1071" y="849"/>
                    </a:cubicBezTo>
                    <a:cubicBezTo>
                      <a:pt x="880" y="909"/>
                      <a:pt x="793" y="1061"/>
                      <a:pt x="785" y="1214"/>
                    </a:cubicBezTo>
                    <a:lnTo>
                      <a:pt x="785" y="1214"/>
                    </a:lnTo>
                    <a:cubicBezTo>
                      <a:pt x="743" y="1063"/>
                      <a:pt x="620" y="998"/>
                      <a:pt x="486" y="998"/>
                    </a:cubicBezTo>
                    <a:cubicBezTo>
                      <a:pt x="260" y="998"/>
                      <a:pt x="1" y="1184"/>
                      <a:pt x="37" y="1457"/>
                    </a:cubicBezTo>
                    <a:cubicBezTo>
                      <a:pt x="189" y="2521"/>
                      <a:pt x="433" y="3585"/>
                      <a:pt x="767" y="4618"/>
                    </a:cubicBezTo>
                    <a:cubicBezTo>
                      <a:pt x="1040" y="5469"/>
                      <a:pt x="1375" y="6229"/>
                      <a:pt x="2256" y="6533"/>
                    </a:cubicBezTo>
                    <a:cubicBezTo>
                      <a:pt x="2605" y="6653"/>
                      <a:pt x="2967" y="6693"/>
                      <a:pt x="3335" y="6693"/>
                    </a:cubicBezTo>
                    <a:cubicBezTo>
                      <a:pt x="3897" y="6693"/>
                      <a:pt x="4471" y="6600"/>
                      <a:pt x="5022" y="6564"/>
                    </a:cubicBezTo>
                    <a:cubicBezTo>
                      <a:pt x="6177" y="6442"/>
                      <a:pt x="7332" y="6320"/>
                      <a:pt x="8487" y="6229"/>
                    </a:cubicBezTo>
                    <a:cubicBezTo>
                      <a:pt x="8700" y="6169"/>
                      <a:pt x="8943" y="5986"/>
                      <a:pt x="8852" y="5713"/>
                    </a:cubicBezTo>
                    <a:lnTo>
                      <a:pt x="7728" y="2430"/>
                    </a:lnTo>
                    <a:cubicBezTo>
                      <a:pt x="7424" y="1609"/>
                      <a:pt x="7089" y="788"/>
                      <a:pt x="6269" y="363"/>
                    </a:cubicBezTo>
                    <a:cubicBezTo>
                      <a:pt x="5783" y="101"/>
                      <a:pt x="5251" y="1"/>
                      <a:pt x="47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22"/>
              <p:cNvSpPr/>
              <p:nvPr/>
            </p:nvSpPr>
            <p:spPr>
              <a:xfrm>
                <a:off x="3315375" y="7266225"/>
                <a:ext cx="154900" cy="73925"/>
              </a:xfrm>
              <a:custGeom>
                <a:rect b="b" l="l" r="r" t="t"/>
                <a:pathLst>
                  <a:path extrusionOk="0" h="2957" w="6196">
                    <a:moveTo>
                      <a:pt x="142" y="1"/>
                    </a:moveTo>
                    <a:cubicBezTo>
                      <a:pt x="80" y="1"/>
                      <a:pt x="0" y="60"/>
                      <a:pt x="26" y="160"/>
                    </a:cubicBezTo>
                    <a:cubicBezTo>
                      <a:pt x="147" y="343"/>
                      <a:pt x="390" y="464"/>
                      <a:pt x="573" y="555"/>
                    </a:cubicBezTo>
                    <a:cubicBezTo>
                      <a:pt x="786" y="677"/>
                      <a:pt x="1029" y="768"/>
                      <a:pt x="1241" y="829"/>
                    </a:cubicBezTo>
                    <a:cubicBezTo>
                      <a:pt x="1819" y="981"/>
                      <a:pt x="2366" y="1194"/>
                      <a:pt x="2883" y="1376"/>
                    </a:cubicBezTo>
                    <a:cubicBezTo>
                      <a:pt x="3460" y="1558"/>
                      <a:pt x="3977" y="1832"/>
                      <a:pt x="4524" y="2106"/>
                    </a:cubicBezTo>
                    <a:cubicBezTo>
                      <a:pt x="4798" y="2197"/>
                      <a:pt x="5041" y="2349"/>
                      <a:pt x="5284" y="2501"/>
                    </a:cubicBezTo>
                    <a:cubicBezTo>
                      <a:pt x="5558" y="2653"/>
                      <a:pt x="5770" y="2865"/>
                      <a:pt x="6074" y="2957"/>
                    </a:cubicBezTo>
                    <a:cubicBezTo>
                      <a:pt x="6166" y="2957"/>
                      <a:pt x="6196" y="2926"/>
                      <a:pt x="6166" y="2896"/>
                    </a:cubicBezTo>
                    <a:cubicBezTo>
                      <a:pt x="5983" y="2713"/>
                      <a:pt x="5710" y="2592"/>
                      <a:pt x="5527" y="2440"/>
                    </a:cubicBezTo>
                    <a:cubicBezTo>
                      <a:pt x="5254" y="2288"/>
                      <a:pt x="5011" y="2136"/>
                      <a:pt x="4767" y="1984"/>
                    </a:cubicBezTo>
                    <a:cubicBezTo>
                      <a:pt x="4251" y="1710"/>
                      <a:pt x="3764" y="1498"/>
                      <a:pt x="3278" y="1255"/>
                    </a:cubicBezTo>
                    <a:cubicBezTo>
                      <a:pt x="2731" y="1042"/>
                      <a:pt x="2214" y="829"/>
                      <a:pt x="1637" y="677"/>
                    </a:cubicBezTo>
                    <a:cubicBezTo>
                      <a:pt x="1363" y="616"/>
                      <a:pt x="1120" y="525"/>
                      <a:pt x="877" y="403"/>
                    </a:cubicBezTo>
                    <a:cubicBezTo>
                      <a:pt x="755" y="373"/>
                      <a:pt x="664" y="312"/>
                      <a:pt x="542" y="221"/>
                    </a:cubicBezTo>
                    <a:cubicBezTo>
                      <a:pt x="421" y="160"/>
                      <a:pt x="360" y="39"/>
                      <a:pt x="178" y="8"/>
                    </a:cubicBezTo>
                    <a:cubicBezTo>
                      <a:pt x="167" y="3"/>
                      <a:pt x="155" y="1"/>
                      <a:pt x="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22"/>
              <p:cNvSpPr/>
              <p:nvPr/>
            </p:nvSpPr>
            <p:spPr>
              <a:xfrm>
                <a:off x="3408500" y="7282175"/>
                <a:ext cx="42800" cy="28600"/>
              </a:xfrm>
              <a:custGeom>
                <a:rect b="b" l="l" r="r" t="t"/>
                <a:pathLst>
                  <a:path extrusionOk="0" h="1144" w="1712">
                    <a:moveTo>
                      <a:pt x="1668" y="0"/>
                    </a:moveTo>
                    <a:cubicBezTo>
                      <a:pt x="1662" y="0"/>
                      <a:pt x="1656" y="3"/>
                      <a:pt x="1650" y="9"/>
                    </a:cubicBezTo>
                    <a:cubicBezTo>
                      <a:pt x="1590" y="9"/>
                      <a:pt x="1590" y="39"/>
                      <a:pt x="1559" y="39"/>
                    </a:cubicBezTo>
                    <a:cubicBezTo>
                      <a:pt x="1529" y="39"/>
                      <a:pt x="1498" y="100"/>
                      <a:pt x="1438" y="130"/>
                    </a:cubicBezTo>
                    <a:cubicBezTo>
                      <a:pt x="1377" y="161"/>
                      <a:pt x="1286" y="191"/>
                      <a:pt x="1255" y="252"/>
                    </a:cubicBezTo>
                    <a:cubicBezTo>
                      <a:pt x="1134" y="313"/>
                      <a:pt x="982" y="404"/>
                      <a:pt x="890" y="465"/>
                    </a:cubicBezTo>
                    <a:cubicBezTo>
                      <a:pt x="617" y="617"/>
                      <a:pt x="343" y="799"/>
                      <a:pt x="70" y="951"/>
                    </a:cubicBezTo>
                    <a:cubicBezTo>
                      <a:pt x="0" y="1020"/>
                      <a:pt x="37" y="1143"/>
                      <a:pt x="112" y="1143"/>
                    </a:cubicBezTo>
                    <a:cubicBezTo>
                      <a:pt x="136" y="1143"/>
                      <a:pt x="163" y="1132"/>
                      <a:pt x="191" y="1103"/>
                    </a:cubicBezTo>
                    <a:cubicBezTo>
                      <a:pt x="465" y="920"/>
                      <a:pt x="678" y="738"/>
                      <a:pt x="951" y="586"/>
                    </a:cubicBezTo>
                    <a:cubicBezTo>
                      <a:pt x="1073" y="495"/>
                      <a:pt x="1194" y="404"/>
                      <a:pt x="1346" y="313"/>
                    </a:cubicBezTo>
                    <a:cubicBezTo>
                      <a:pt x="1407" y="282"/>
                      <a:pt x="1438" y="221"/>
                      <a:pt x="1529" y="191"/>
                    </a:cubicBezTo>
                    <a:cubicBezTo>
                      <a:pt x="1559" y="161"/>
                      <a:pt x="1590" y="161"/>
                      <a:pt x="1650" y="130"/>
                    </a:cubicBezTo>
                    <a:lnTo>
                      <a:pt x="1711" y="39"/>
                    </a:lnTo>
                    <a:cubicBezTo>
                      <a:pt x="1711" y="39"/>
                      <a:pt x="1692" y="0"/>
                      <a:pt x="1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22"/>
              <p:cNvSpPr/>
              <p:nvPr/>
            </p:nvSpPr>
            <p:spPr>
              <a:xfrm>
                <a:off x="3406425" y="7312025"/>
                <a:ext cx="6875" cy="39325"/>
              </a:xfrm>
              <a:custGeom>
                <a:rect b="b" l="l" r="r" t="t"/>
                <a:pathLst>
                  <a:path extrusionOk="0" h="1573" w="275">
                    <a:moveTo>
                      <a:pt x="244" y="0"/>
                    </a:moveTo>
                    <a:cubicBezTo>
                      <a:pt x="244" y="0"/>
                      <a:pt x="122" y="0"/>
                      <a:pt x="122" y="61"/>
                    </a:cubicBezTo>
                    <a:cubicBezTo>
                      <a:pt x="122" y="304"/>
                      <a:pt x="153" y="578"/>
                      <a:pt x="122" y="790"/>
                    </a:cubicBezTo>
                    <a:cubicBezTo>
                      <a:pt x="122" y="942"/>
                      <a:pt x="92" y="1064"/>
                      <a:pt x="92" y="1185"/>
                    </a:cubicBezTo>
                    <a:cubicBezTo>
                      <a:pt x="92" y="1246"/>
                      <a:pt x="62" y="1337"/>
                      <a:pt x="62" y="1368"/>
                    </a:cubicBezTo>
                    <a:cubicBezTo>
                      <a:pt x="62" y="1429"/>
                      <a:pt x="1" y="1520"/>
                      <a:pt x="62" y="1550"/>
                    </a:cubicBezTo>
                    <a:cubicBezTo>
                      <a:pt x="77" y="1565"/>
                      <a:pt x="92" y="1573"/>
                      <a:pt x="103" y="1573"/>
                    </a:cubicBezTo>
                    <a:cubicBezTo>
                      <a:pt x="115" y="1573"/>
                      <a:pt x="122" y="1565"/>
                      <a:pt x="122" y="1550"/>
                    </a:cubicBezTo>
                    <a:cubicBezTo>
                      <a:pt x="214" y="1520"/>
                      <a:pt x="214" y="1429"/>
                      <a:pt x="214" y="1368"/>
                    </a:cubicBezTo>
                    <a:cubicBezTo>
                      <a:pt x="214" y="1277"/>
                      <a:pt x="244" y="1246"/>
                      <a:pt x="244" y="1185"/>
                    </a:cubicBezTo>
                    <a:cubicBezTo>
                      <a:pt x="274" y="1033"/>
                      <a:pt x="274" y="912"/>
                      <a:pt x="274" y="760"/>
                    </a:cubicBezTo>
                    <a:cubicBezTo>
                      <a:pt x="274" y="486"/>
                      <a:pt x="274" y="274"/>
                      <a:pt x="2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22"/>
              <p:cNvSpPr/>
              <p:nvPr/>
            </p:nvSpPr>
            <p:spPr>
              <a:xfrm>
                <a:off x="3382975" y="7272750"/>
                <a:ext cx="36975" cy="31075"/>
              </a:xfrm>
              <a:custGeom>
                <a:rect b="b" l="l" r="r" t="t"/>
                <a:pathLst>
                  <a:path extrusionOk="0" h="1243" w="1479">
                    <a:moveTo>
                      <a:pt x="1394" y="0"/>
                    </a:moveTo>
                    <a:cubicBezTo>
                      <a:pt x="1382" y="0"/>
                      <a:pt x="1372" y="6"/>
                      <a:pt x="1364" y="21"/>
                    </a:cubicBezTo>
                    <a:lnTo>
                      <a:pt x="696" y="568"/>
                    </a:lnTo>
                    <a:cubicBezTo>
                      <a:pt x="574" y="659"/>
                      <a:pt x="452" y="781"/>
                      <a:pt x="331" y="842"/>
                    </a:cubicBezTo>
                    <a:cubicBezTo>
                      <a:pt x="240" y="933"/>
                      <a:pt x="118" y="1024"/>
                      <a:pt x="27" y="1145"/>
                    </a:cubicBezTo>
                    <a:cubicBezTo>
                      <a:pt x="1" y="1172"/>
                      <a:pt x="65" y="1243"/>
                      <a:pt x="102" y="1243"/>
                    </a:cubicBezTo>
                    <a:cubicBezTo>
                      <a:pt x="108" y="1243"/>
                      <a:pt x="114" y="1241"/>
                      <a:pt x="118" y="1237"/>
                    </a:cubicBezTo>
                    <a:cubicBezTo>
                      <a:pt x="240" y="1145"/>
                      <a:pt x="331" y="1085"/>
                      <a:pt x="452" y="963"/>
                    </a:cubicBezTo>
                    <a:cubicBezTo>
                      <a:pt x="574" y="842"/>
                      <a:pt x="696" y="781"/>
                      <a:pt x="787" y="659"/>
                    </a:cubicBezTo>
                    <a:cubicBezTo>
                      <a:pt x="1030" y="477"/>
                      <a:pt x="1243" y="264"/>
                      <a:pt x="1455" y="82"/>
                    </a:cubicBezTo>
                    <a:cubicBezTo>
                      <a:pt x="1479" y="59"/>
                      <a:pt x="1432" y="0"/>
                      <a:pt x="1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22"/>
              <p:cNvSpPr/>
              <p:nvPr/>
            </p:nvSpPr>
            <p:spPr>
              <a:xfrm>
                <a:off x="3382875" y="7304925"/>
                <a:ext cx="6100" cy="34475"/>
              </a:xfrm>
              <a:custGeom>
                <a:rect b="b" l="l" r="r" t="t"/>
                <a:pathLst>
                  <a:path extrusionOk="0" h="1379" w="244">
                    <a:moveTo>
                      <a:pt x="187" y="1"/>
                    </a:moveTo>
                    <a:cubicBezTo>
                      <a:pt x="144" y="1"/>
                      <a:pt x="92" y="30"/>
                      <a:pt x="92" y="102"/>
                    </a:cubicBezTo>
                    <a:cubicBezTo>
                      <a:pt x="92" y="284"/>
                      <a:pt x="31" y="497"/>
                      <a:pt x="31" y="710"/>
                    </a:cubicBezTo>
                    <a:lnTo>
                      <a:pt x="31" y="1014"/>
                    </a:lnTo>
                    <a:cubicBezTo>
                      <a:pt x="31" y="1105"/>
                      <a:pt x="0" y="1226"/>
                      <a:pt x="31" y="1287"/>
                    </a:cubicBezTo>
                    <a:cubicBezTo>
                      <a:pt x="31" y="1348"/>
                      <a:pt x="69" y="1378"/>
                      <a:pt x="114" y="1378"/>
                    </a:cubicBezTo>
                    <a:cubicBezTo>
                      <a:pt x="160" y="1378"/>
                      <a:pt x="213" y="1348"/>
                      <a:pt x="244" y="1287"/>
                    </a:cubicBezTo>
                    <a:lnTo>
                      <a:pt x="244" y="1014"/>
                    </a:lnTo>
                    <a:lnTo>
                      <a:pt x="244" y="710"/>
                    </a:lnTo>
                    <a:lnTo>
                      <a:pt x="244" y="41"/>
                    </a:lnTo>
                    <a:cubicBezTo>
                      <a:pt x="244" y="16"/>
                      <a:pt x="218" y="1"/>
                      <a:pt x="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22"/>
              <p:cNvSpPr/>
              <p:nvPr/>
            </p:nvSpPr>
            <p:spPr>
              <a:xfrm>
                <a:off x="3349675" y="7258675"/>
                <a:ext cx="42800" cy="29925"/>
              </a:xfrm>
              <a:custGeom>
                <a:rect b="b" l="l" r="r" t="t"/>
                <a:pathLst>
                  <a:path extrusionOk="0" h="1197" w="1712">
                    <a:moveTo>
                      <a:pt x="1598" y="0"/>
                    </a:moveTo>
                    <a:cubicBezTo>
                      <a:pt x="1589" y="0"/>
                      <a:pt x="1580" y="2"/>
                      <a:pt x="1572" y="6"/>
                    </a:cubicBezTo>
                    <a:cubicBezTo>
                      <a:pt x="1298" y="158"/>
                      <a:pt x="1055" y="341"/>
                      <a:pt x="812" y="493"/>
                    </a:cubicBezTo>
                    <a:cubicBezTo>
                      <a:pt x="569" y="645"/>
                      <a:pt x="295" y="797"/>
                      <a:pt x="82" y="1040"/>
                    </a:cubicBezTo>
                    <a:cubicBezTo>
                      <a:pt x="1" y="1094"/>
                      <a:pt x="65" y="1197"/>
                      <a:pt x="166" y="1197"/>
                    </a:cubicBezTo>
                    <a:cubicBezTo>
                      <a:pt x="178" y="1197"/>
                      <a:pt x="191" y="1195"/>
                      <a:pt x="204" y="1192"/>
                    </a:cubicBezTo>
                    <a:cubicBezTo>
                      <a:pt x="447" y="1040"/>
                      <a:pt x="690" y="827"/>
                      <a:pt x="903" y="645"/>
                    </a:cubicBezTo>
                    <a:cubicBezTo>
                      <a:pt x="1146" y="462"/>
                      <a:pt x="1420" y="310"/>
                      <a:pt x="1632" y="128"/>
                    </a:cubicBezTo>
                    <a:cubicBezTo>
                      <a:pt x="1711" y="75"/>
                      <a:pt x="1654" y="0"/>
                      <a:pt x="15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22"/>
              <p:cNvSpPr/>
              <p:nvPr/>
            </p:nvSpPr>
            <p:spPr>
              <a:xfrm>
                <a:off x="3347450" y="7295650"/>
                <a:ext cx="8500" cy="38650"/>
              </a:xfrm>
              <a:custGeom>
                <a:rect b="b" l="l" r="r" t="t"/>
                <a:pathLst>
                  <a:path extrusionOk="0" h="1546" w="340">
                    <a:moveTo>
                      <a:pt x="96" y="1"/>
                    </a:moveTo>
                    <a:cubicBezTo>
                      <a:pt x="54" y="1"/>
                      <a:pt x="0" y="39"/>
                      <a:pt x="19" y="78"/>
                    </a:cubicBezTo>
                    <a:lnTo>
                      <a:pt x="141" y="1445"/>
                    </a:lnTo>
                    <a:cubicBezTo>
                      <a:pt x="141" y="1514"/>
                      <a:pt x="184" y="1545"/>
                      <a:pt x="229" y="1545"/>
                    </a:cubicBezTo>
                    <a:cubicBezTo>
                      <a:pt x="283" y="1545"/>
                      <a:pt x="340" y="1498"/>
                      <a:pt x="323" y="1415"/>
                    </a:cubicBezTo>
                    <a:cubicBezTo>
                      <a:pt x="232" y="959"/>
                      <a:pt x="202" y="503"/>
                      <a:pt x="141" y="47"/>
                    </a:cubicBezTo>
                    <a:cubicBezTo>
                      <a:pt x="141" y="14"/>
                      <a:pt x="120" y="1"/>
                      <a:pt x="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22"/>
              <p:cNvSpPr/>
              <p:nvPr/>
            </p:nvSpPr>
            <p:spPr>
              <a:xfrm>
                <a:off x="3117675" y="7081775"/>
                <a:ext cx="155050" cy="171000"/>
              </a:xfrm>
              <a:custGeom>
                <a:rect b="b" l="l" r="r" t="t"/>
                <a:pathLst>
                  <a:path extrusionOk="0" h="6840" w="6202">
                    <a:moveTo>
                      <a:pt x="0" y="0"/>
                    </a:moveTo>
                    <a:lnTo>
                      <a:pt x="0" y="0"/>
                    </a:lnTo>
                    <a:cubicBezTo>
                      <a:pt x="152" y="973"/>
                      <a:pt x="304" y="1885"/>
                      <a:pt x="456" y="2827"/>
                    </a:cubicBezTo>
                    <a:cubicBezTo>
                      <a:pt x="548" y="3404"/>
                      <a:pt x="669" y="3952"/>
                      <a:pt x="882" y="4468"/>
                    </a:cubicBezTo>
                    <a:cubicBezTo>
                      <a:pt x="1642" y="6018"/>
                      <a:pt x="3648" y="6383"/>
                      <a:pt x="5563" y="6657"/>
                    </a:cubicBezTo>
                    <a:lnTo>
                      <a:pt x="6171" y="6839"/>
                    </a:lnTo>
                    <a:cubicBezTo>
                      <a:pt x="6201" y="5897"/>
                      <a:pt x="6140" y="4955"/>
                      <a:pt x="6019" y="4043"/>
                    </a:cubicBezTo>
                    <a:cubicBezTo>
                      <a:pt x="5928" y="3617"/>
                      <a:pt x="5867" y="3161"/>
                      <a:pt x="5684" y="2827"/>
                    </a:cubicBezTo>
                    <a:cubicBezTo>
                      <a:pt x="5289" y="2037"/>
                      <a:pt x="4377" y="1672"/>
                      <a:pt x="3496" y="1338"/>
                    </a:cubicBezTo>
                    <a:cubicBezTo>
                      <a:pt x="2341" y="882"/>
                      <a:pt x="1186" y="456"/>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22"/>
              <p:cNvSpPr/>
              <p:nvPr/>
            </p:nvSpPr>
            <p:spPr>
              <a:xfrm>
                <a:off x="3108650" y="7073750"/>
                <a:ext cx="171675" cy="186225"/>
              </a:xfrm>
              <a:custGeom>
                <a:rect b="b" l="l" r="r" t="t"/>
                <a:pathLst>
                  <a:path extrusionOk="0" h="7449" w="6867">
                    <a:moveTo>
                      <a:pt x="797" y="888"/>
                    </a:moveTo>
                    <a:cubicBezTo>
                      <a:pt x="1483" y="1146"/>
                      <a:pt x="2183" y="1393"/>
                      <a:pt x="2884" y="1659"/>
                    </a:cubicBezTo>
                    <a:cubicBezTo>
                      <a:pt x="3614" y="1932"/>
                      <a:pt x="4374" y="2145"/>
                      <a:pt x="5012" y="2570"/>
                    </a:cubicBezTo>
                    <a:cubicBezTo>
                      <a:pt x="5741" y="3026"/>
                      <a:pt x="5924" y="3665"/>
                      <a:pt x="6045" y="4485"/>
                    </a:cubicBezTo>
                    <a:cubicBezTo>
                      <a:pt x="6125" y="5224"/>
                      <a:pt x="6181" y="6008"/>
                      <a:pt x="6194" y="6779"/>
                    </a:cubicBezTo>
                    <a:lnTo>
                      <a:pt x="6194" y="6779"/>
                    </a:lnTo>
                    <a:cubicBezTo>
                      <a:pt x="6157" y="6710"/>
                      <a:pt x="6089" y="6658"/>
                      <a:pt x="5985" y="6643"/>
                    </a:cubicBezTo>
                    <a:cubicBezTo>
                      <a:pt x="4678" y="6461"/>
                      <a:pt x="3067" y="6248"/>
                      <a:pt x="2033" y="5306"/>
                    </a:cubicBezTo>
                    <a:cubicBezTo>
                      <a:pt x="1425" y="4729"/>
                      <a:pt x="1273" y="3969"/>
                      <a:pt x="1182" y="3178"/>
                    </a:cubicBezTo>
                    <a:cubicBezTo>
                      <a:pt x="1063" y="2419"/>
                      <a:pt x="945" y="1641"/>
                      <a:pt x="797" y="888"/>
                    </a:cubicBezTo>
                    <a:close/>
                    <a:moveTo>
                      <a:pt x="354" y="1"/>
                    </a:moveTo>
                    <a:cubicBezTo>
                      <a:pt x="137" y="1"/>
                      <a:pt x="0" y="257"/>
                      <a:pt x="27" y="443"/>
                    </a:cubicBezTo>
                    <a:cubicBezTo>
                      <a:pt x="209" y="1507"/>
                      <a:pt x="361" y="2570"/>
                      <a:pt x="574" y="3634"/>
                    </a:cubicBezTo>
                    <a:cubicBezTo>
                      <a:pt x="726" y="4425"/>
                      <a:pt x="969" y="5245"/>
                      <a:pt x="1577" y="5792"/>
                    </a:cubicBezTo>
                    <a:cubicBezTo>
                      <a:pt x="2702" y="6856"/>
                      <a:pt x="4404" y="7099"/>
                      <a:pt x="5833" y="7312"/>
                    </a:cubicBezTo>
                    <a:cubicBezTo>
                      <a:pt x="5850" y="7315"/>
                      <a:pt x="5867" y="7316"/>
                      <a:pt x="5883" y="7316"/>
                    </a:cubicBezTo>
                    <a:cubicBezTo>
                      <a:pt x="6032" y="7316"/>
                      <a:pt x="6145" y="7210"/>
                      <a:pt x="6197" y="7082"/>
                    </a:cubicBezTo>
                    <a:lnTo>
                      <a:pt x="6197" y="7082"/>
                    </a:lnTo>
                    <a:cubicBezTo>
                      <a:pt x="6197" y="7098"/>
                      <a:pt x="6197" y="7114"/>
                      <a:pt x="6197" y="7130"/>
                    </a:cubicBezTo>
                    <a:cubicBezTo>
                      <a:pt x="6197" y="7343"/>
                      <a:pt x="6365" y="7449"/>
                      <a:pt x="6532" y="7449"/>
                    </a:cubicBezTo>
                    <a:cubicBezTo>
                      <a:pt x="6699" y="7449"/>
                      <a:pt x="6866" y="7343"/>
                      <a:pt x="6866" y="7130"/>
                    </a:cubicBezTo>
                    <a:cubicBezTo>
                      <a:pt x="6866" y="6188"/>
                      <a:pt x="6836" y="5184"/>
                      <a:pt x="6684" y="4242"/>
                    </a:cubicBezTo>
                    <a:cubicBezTo>
                      <a:pt x="6562" y="3422"/>
                      <a:pt x="6289" y="2692"/>
                      <a:pt x="5620" y="2145"/>
                    </a:cubicBezTo>
                    <a:cubicBezTo>
                      <a:pt x="4982" y="1659"/>
                      <a:pt x="4130" y="1385"/>
                      <a:pt x="3371" y="1142"/>
                    </a:cubicBezTo>
                    <a:cubicBezTo>
                      <a:pt x="2398" y="747"/>
                      <a:pt x="1395" y="382"/>
                      <a:pt x="453" y="17"/>
                    </a:cubicBezTo>
                    <a:cubicBezTo>
                      <a:pt x="418" y="6"/>
                      <a:pt x="386" y="1"/>
                      <a:pt x="3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22"/>
              <p:cNvSpPr/>
              <p:nvPr/>
            </p:nvSpPr>
            <p:spPr>
              <a:xfrm>
                <a:off x="3140475" y="7109450"/>
                <a:ext cx="121400" cy="119600"/>
              </a:xfrm>
              <a:custGeom>
                <a:rect b="b" l="l" r="r" t="t"/>
                <a:pathLst>
                  <a:path extrusionOk="0" h="4784" w="4856">
                    <a:moveTo>
                      <a:pt x="47" y="0"/>
                    </a:moveTo>
                    <a:cubicBezTo>
                      <a:pt x="23" y="0"/>
                      <a:pt x="0" y="30"/>
                      <a:pt x="0" y="48"/>
                    </a:cubicBezTo>
                    <a:cubicBezTo>
                      <a:pt x="122" y="261"/>
                      <a:pt x="304" y="474"/>
                      <a:pt x="456" y="656"/>
                    </a:cubicBezTo>
                    <a:cubicBezTo>
                      <a:pt x="669" y="869"/>
                      <a:pt x="851" y="1112"/>
                      <a:pt x="1034" y="1294"/>
                    </a:cubicBezTo>
                    <a:cubicBezTo>
                      <a:pt x="1429" y="1720"/>
                      <a:pt x="1824" y="2145"/>
                      <a:pt x="2250" y="2510"/>
                    </a:cubicBezTo>
                    <a:cubicBezTo>
                      <a:pt x="2645" y="2905"/>
                      <a:pt x="3040" y="3240"/>
                      <a:pt x="3465" y="3574"/>
                    </a:cubicBezTo>
                    <a:lnTo>
                      <a:pt x="4164" y="4152"/>
                    </a:lnTo>
                    <a:cubicBezTo>
                      <a:pt x="4347" y="4334"/>
                      <a:pt x="4468" y="4608"/>
                      <a:pt x="4681" y="4760"/>
                    </a:cubicBezTo>
                    <a:cubicBezTo>
                      <a:pt x="4707" y="4776"/>
                      <a:pt x="4732" y="4784"/>
                      <a:pt x="4755" y="4784"/>
                    </a:cubicBezTo>
                    <a:cubicBezTo>
                      <a:pt x="4814" y="4784"/>
                      <a:pt x="4855" y="4734"/>
                      <a:pt x="4833" y="4668"/>
                    </a:cubicBezTo>
                    <a:cubicBezTo>
                      <a:pt x="4772" y="4456"/>
                      <a:pt x="4560" y="4273"/>
                      <a:pt x="4408" y="4091"/>
                    </a:cubicBezTo>
                    <a:cubicBezTo>
                      <a:pt x="4225" y="3908"/>
                      <a:pt x="4043" y="3756"/>
                      <a:pt x="3861" y="3604"/>
                    </a:cubicBezTo>
                    <a:cubicBezTo>
                      <a:pt x="3405" y="3240"/>
                      <a:pt x="2949" y="2875"/>
                      <a:pt x="2493" y="2510"/>
                    </a:cubicBezTo>
                    <a:cubicBezTo>
                      <a:pt x="2067" y="2115"/>
                      <a:pt x="1642" y="1750"/>
                      <a:pt x="1277" y="1325"/>
                    </a:cubicBezTo>
                    <a:cubicBezTo>
                      <a:pt x="1064" y="1142"/>
                      <a:pt x="882" y="930"/>
                      <a:pt x="699" y="717"/>
                    </a:cubicBezTo>
                    <a:cubicBezTo>
                      <a:pt x="517" y="504"/>
                      <a:pt x="304" y="231"/>
                      <a:pt x="91" y="48"/>
                    </a:cubicBezTo>
                    <a:cubicBezTo>
                      <a:pt x="80" y="12"/>
                      <a:pt x="63" y="0"/>
                      <a:pt x="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22"/>
              <p:cNvSpPr/>
              <p:nvPr/>
            </p:nvSpPr>
            <p:spPr>
              <a:xfrm>
                <a:off x="3148075" y="7153950"/>
                <a:ext cx="39525" cy="9150"/>
              </a:xfrm>
              <a:custGeom>
                <a:rect b="b" l="l" r="r" t="t"/>
                <a:pathLst>
                  <a:path extrusionOk="0" h="366" w="1581">
                    <a:moveTo>
                      <a:pt x="1429" y="1"/>
                    </a:moveTo>
                    <a:cubicBezTo>
                      <a:pt x="1186" y="62"/>
                      <a:pt x="973" y="92"/>
                      <a:pt x="699" y="122"/>
                    </a:cubicBezTo>
                    <a:cubicBezTo>
                      <a:pt x="578" y="153"/>
                      <a:pt x="456" y="153"/>
                      <a:pt x="365" y="214"/>
                    </a:cubicBezTo>
                    <a:cubicBezTo>
                      <a:pt x="304" y="214"/>
                      <a:pt x="243" y="214"/>
                      <a:pt x="213" y="244"/>
                    </a:cubicBezTo>
                    <a:lnTo>
                      <a:pt x="122" y="244"/>
                    </a:lnTo>
                    <a:cubicBezTo>
                      <a:pt x="91" y="244"/>
                      <a:pt x="61" y="274"/>
                      <a:pt x="0" y="274"/>
                    </a:cubicBezTo>
                    <a:cubicBezTo>
                      <a:pt x="0" y="305"/>
                      <a:pt x="0" y="365"/>
                      <a:pt x="61" y="365"/>
                    </a:cubicBezTo>
                    <a:lnTo>
                      <a:pt x="213" y="365"/>
                    </a:lnTo>
                    <a:cubicBezTo>
                      <a:pt x="274" y="365"/>
                      <a:pt x="304" y="365"/>
                      <a:pt x="395" y="305"/>
                    </a:cubicBezTo>
                    <a:cubicBezTo>
                      <a:pt x="517" y="305"/>
                      <a:pt x="608" y="274"/>
                      <a:pt x="730" y="274"/>
                    </a:cubicBezTo>
                    <a:cubicBezTo>
                      <a:pt x="973" y="244"/>
                      <a:pt x="1216" y="214"/>
                      <a:pt x="1459" y="214"/>
                    </a:cubicBezTo>
                    <a:cubicBezTo>
                      <a:pt x="1581" y="214"/>
                      <a:pt x="1581" y="1"/>
                      <a:pt x="14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22"/>
              <p:cNvSpPr/>
              <p:nvPr/>
            </p:nvSpPr>
            <p:spPr>
              <a:xfrm>
                <a:off x="3182275" y="7122050"/>
                <a:ext cx="11400" cy="32875"/>
              </a:xfrm>
              <a:custGeom>
                <a:rect b="b" l="l" r="r" t="t"/>
                <a:pathLst>
                  <a:path extrusionOk="0" h="1315" w="456">
                    <a:moveTo>
                      <a:pt x="365" y="0"/>
                    </a:moveTo>
                    <a:cubicBezTo>
                      <a:pt x="274" y="31"/>
                      <a:pt x="243" y="182"/>
                      <a:pt x="182" y="274"/>
                    </a:cubicBezTo>
                    <a:lnTo>
                      <a:pt x="91" y="608"/>
                    </a:lnTo>
                    <a:cubicBezTo>
                      <a:pt x="61" y="790"/>
                      <a:pt x="0" y="1034"/>
                      <a:pt x="0" y="1246"/>
                    </a:cubicBezTo>
                    <a:cubicBezTo>
                      <a:pt x="46" y="1292"/>
                      <a:pt x="99" y="1315"/>
                      <a:pt x="141" y="1315"/>
                    </a:cubicBezTo>
                    <a:cubicBezTo>
                      <a:pt x="182" y="1315"/>
                      <a:pt x="213" y="1292"/>
                      <a:pt x="213" y="1246"/>
                    </a:cubicBezTo>
                    <a:cubicBezTo>
                      <a:pt x="243" y="1064"/>
                      <a:pt x="243" y="821"/>
                      <a:pt x="304" y="638"/>
                    </a:cubicBezTo>
                    <a:cubicBezTo>
                      <a:pt x="365" y="517"/>
                      <a:pt x="365" y="456"/>
                      <a:pt x="395" y="334"/>
                    </a:cubicBezTo>
                    <a:cubicBezTo>
                      <a:pt x="395" y="304"/>
                      <a:pt x="426" y="213"/>
                      <a:pt x="426" y="182"/>
                    </a:cubicBezTo>
                    <a:cubicBezTo>
                      <a:pt x="456" y="152"/>
                      <a:pt x="456" y="61"/>
                      <a:pt x="426" y="31"/>
                    </a:cubicBezTo>
                    <a:cubicBezTo>
                      <a:pt x="426" y="31"/>
                      <a:pt x="395"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22"/>
              <p:cNvSpPr/>
              <p:nvPr/>
            </p:nvSpPr>
            <p:spPr>
              <a:xfrm>
                <a:off x="3173150" y="7172200"/>
                <a:ext cx="34225" cy="11425"/>
              </a:xfrm>
              <a:custGeom>
                <a:rect b="b" l="l" r="r" t="t"/>
                <a:pathLst>
                  <a:path extrusionOk="0" h="457" w="1369">
                    <a:moveTo>
                      <a:pt x="1277" y="0"/>
                    </a:moveTo>
                    <a:cubicBezTo>
                      <a:pt x="1186" y="0"/>
                      <a:pt x="1064" y="31"/>
                      <a:pt x="973" y="91"/>
                    </a:cubicBezTo>
                    <a:lnTo>
                      <a:pt x="639" y="183"/>
                    </a:lnTo>
                    <a:cubicBezTo>
                      <a:pt x="426" y="274"/>
                      <a:pt x="213" y="335"/>
                      <a:pt x="0" y="395"/>
                    </a:cubicBezTo>
                    <a:cubicBezTo>
                      <a:pt x="0" y="395"/>
                      <a:pt x="31" y="456"/>
                      <a:pt x="61" y="456"/>
                    </a:cubicBezTo>
                    <a:cubicBezTo>
                      <a:pt x="304" y="426"/>
                      <a:pt x="517" y="335"/>
                      <a:pt x="730" y="304"/>
                    </a:cubicBezTo>
                    <a:cubicBezTo>
                      <a:pt x="821" y="274"/>
                      <a:pt x="943" y="274"/>
                      <a:pt x="1034" y="243"/>
                    </a:cubicBezTo>
                    <a:cubicBezTo>
                      <a:pt x="1125" y="183"/>
                      <a:pt x="1246" y="183"/>
                      <a:pt x="1338" y="122"/>
                    </a:cubicBezTo>
                    <a:cubicBezTo>
                      <a:pt x="1368" y="91"/>
                      <a:pt x="1368" y="0"/>
                      <a:pt x="12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22"/>
              <p:cNvSpPr/>
              <p:nvPr/>
            </p:nvSpPr>
            <p:spPr>
              <a:xfrm>
                <a:off x="3204625" y="7142900"/>
                <a:ext cx="9575" cy="27650"/>
              </a:xfrm>
              <a:custGeom>
                <a:rect b="b" l="l" r="r" t="t"/>
                <a:pathLst>
                  <a:path extrusionOk="0" h="1106" w="383">
                    <a:moveTo>
                      <a:pt x="305" y="1"/>
                    </a:moveTo>
                    <a:cubicBezTo>
                      <a:pt x="275" y="1"/>
                      <a:pt x="244" y="25"/>
                      <a:pt x="231" y="78"/>
                    </a:cubicBezTo>
                    <a:cubicBezTo>
                      <a:pt x="170" y="139"/>
                      <a:pt x="170" y="230"/>
                      <a:pt x="170" y="291"/>
                    </a:cubicBezTo>
                    <a:cubicBezTo>
                      <a:pt x="170" y="382"/>
                      <a:pt x="139" y="443"/>
                      <a:pt x="139" y="534"/>
                    </a:cubicBezTo>
                    <a:cubicBezTo>
                      <a:pt x="109" y="686"/>
                      <a:pt x="79" y="868"/>
                      <a:pt x="18" y="1020"/>
                    </a:cubicBezTo>
                    <a:cubicBezTo>
                      <a:pt x="0" y="1073"/>
                      <a:pt x="34" y="1106"/>
                      <a:pt x="65" y="1106"/>
                    </a:cubicBezTo>
                    <a:cubicBezTo>
                      <a:pt x="88" y="1106"/>
                      <a:pt x="109" y="1089"/>
                      <a:pt x="109" y="1051"/>
                    </a:cubicBezTo>
                    <a:cubicBezTo>
                      <a:pt x="139" y="899"/>
                      <a:pt x="170" y="716"/>
                      <a:pt x="231" y="564"/>
                    </a:cubicBezTo>
                    <a:cubicBezTo>
                      <a:pt x="261" y="504"/>
                      <a:pt x="261" y="412"/>
                      <a:pt x="291" y="352"/>
                    </a:cubicBezTo>
                    <a:cubicBezTo>
                      <a:pt x="322" y="260"/>
                      <a:pt x="322" y="200"/>
                      <a:pt x="383" y="108"/>
                    </a:cubicBezTo>
                    <a:cubicBezTo>
                      <a:pt x="383" y="40"/>
                      <a:pt x="344"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22"/>
              <p:cNvSpPr/>
              <p:nvPr/>
            </p:nvSpPr>
            <p:spPr>
              <a:xfrm>
                <a:off x="3195425" y="7195750"/>
                <a:ext cx="38525" cy="10025"/>
              </a:xfrm>
              <a:custGeom>
                <a:rect b="b" l="l" r="r" t="t"/>
                <a:pathLst>
                  <a:path extrusionOk="0" h="401" w="1541">
                    <a:moveTo>
                      <a:pt x="1450" y="0"/>
                    </a:moveTo>
                    <a:cubicBezTo>
                      <a:pt x="1237" y="0"/>
                      <a:pt x="994" y="92"/>
                      <a:pt x="781" y="122"/>
                    </a:cubicBezTo>
                    <a:lnTo>
                      <a:pt x="82" y="244"/>
                    </a:lnTo>
                    <a:cubicBezTo>
                      <a:pt x="1" y="298"/>
                      <a:pt x="16" y="400"/>
                      <a:pt x="63" y="400"/>
                    </a:cubicBezTo>
                    <a:cubicBezTo>
                      <a:pt x="69" y="400"/>
                      <a:pt x="75" y="399"/>
                      <a:pt x="82" y="396"/>
                    </a:cubicBezTo>
                    <a:lnTo>
                      <a:pt x="781" y="274"/>
                    </a:lnTo>
                    <a:cubicBezTo>
                      <a:pt x="994" y="244"/>
                      <a:pt x="1237" y="244"/>
                      <a:pt x="1450" y="152"/>
                    </a:cubicBezTo>
                    <a:cubicBezTo>
                      <a:pt x="1541" y="122"/>
                      <a:pt x="1541" y="0"/>
                      <a:pt x="14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22"/>
              <p:cNvSpPr/>
              <p:nvPr/>
            </p:nvSpPr>
            <p:spPr>
              <a:xfrm>
                <a:off x="3233925" y="7160800"/>
                <a:ext cx="5350" cy="32125"/>
              </a:xfrm>
              <a:custGeom>
                <a:rect b="b" l="l" r="r" t="t"/>
                <a:pathLst>
                  <a:path extrusionOk="0" h="1285" w="214">
                    <a:moveTo>
                      <a:pt x="123" y="0"/>
                    </a:moveTo>
                    <a:cubicBezTo>
                      <a:pt x="77" y="0"/>
                      <a:pt x="31" y="31"/>
                      <a:pt x="31" y="91"/>
                    </a:cubicBezTo>
                    <a:cubicBezTo>
                      <a:pt x="31" y="456"/>
                      <a:pt x="1" y="851"/>
                      <a:pt x="1" y="1216"/>
                    </a:cubicBezTo>
                    <a:cubicBezTo>
                      <a:pt x="16" y="1262"/>
                      <a:pt x="54" y="1285"/>
                      <a:pt x="88" y="1285"/>
                    </a:cubicBezTo>
                    <a:cubicBezTo>
                      <a:pt x="123" y="1285"/>
                      <a:pt x="153" y="1262"/>
                      <a:pt x="153" y="1216"/>
                    </a:cubicBezTo>
                    <a:cubicBezTo>
                      <a:pt x="183" y="851"/>
                      <a:pt x="214" y="456"/>
                      <a:pt x="214" y="91"/>
                    </a:cubicBezTo>
                    <a:cubicBezTo>
                      <a:pt x="214" y="31"/>
                      <a:pt x="168" y="0"/>
                      <a:pt x="1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22"/>
              <p:cNvSpPr/>
              <p:nvPr/>
            </p:nvSpPr>
            <p:spPr>
              <a:xfrm>
                <a:off x="3244575" y="7023250"/>
                <a:ext cx="127675" cy="201400"/>
              </a:xfrm>
              <a:custGeom>
                <a:rect b="b" l="l" r="r" t="t"/>
                <a:pathLst>
                  <a:path extrusionOk="0" h="8056" w="5107">
                    <a:moveTo>
                      <a:pt x="5107" y="1"/>
                    </a:moveTo>
                    <a:lnTo>
                      <a:pt x="5107" y="1"/>
                    </a:lnTo>
                    <a:cubicBezTo>
                      <a:pt x="4286" y="457"/>
                      <a:pt x="3435" y="882"/>
                      <a:pt x="2614" y="1338"/>
                    </a:cubicBezTo>
                    <a:cubicBezTo>
                      <a:pt x="2067" y="1581"/>
                      <a:pt x="1581" y="1855"/>
                      <a:pt x="1216" y="2250"/>
                    </a:cubicBezTo>
                    <a:cubicBezTo>
                      <a:pt x="0" y="3466"/>
                      <a:pt x="244" y="5502"/>
                      <a:pt x="608" y="7356"/>
                    </a:cubicBezTo>
                    <a:lnTo>
                      <a:pt x="639" y="8056"/>
                    </a:lnTo>
                    <a:cubicBezTo>
                      <a:pt x="1551" y="7752"/>
                      <a:pt x="2371" y="7417"/>
                      <a:pt x="3222" y="6992"/>
                    </a:cubicBezTo>
                    <a:cubicBezTo>
                      <a:pt x="3618" y="6809"/>
                      <a:pt x="4013" y="6597"/>
                      <a:pt x="4286" y="6293"/>
                    </a:cubicBezTo>
                    <a:cubicBezTo>
                      <a:pt x="4894" y="5654"/>
                      <a:pt x="4925" y="4682"/>
                      <a:pt x="4955" y="3770"/>
                    </a:cubicBezTo>
                    <a:cubicBezTo>
                      <a:pt x="5046" y="2493"/>
                      <a:pt x="5077" y="1247"/>
                      <a:pt x="51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22"/>
              <p:cNvSpPr/>
              <p:nvPr/>
            </p:nvSpPr>
            <p:spPr>
              <a:xfrm>
                <a:off x="3236225" y="7014600"/>
                <a:ext cx="144400" cy="218225"/>
              </a:xfrm>
              <a:custGeom>
                <a:rect b="b" l="l" r="r" t="t"/>
                <a:pathLst>
                  <a:path extrusionOk="0" h="8729" w="5776">
                    <a:moveTo>
                      <a:pt x="5081" y="927"/>
                    </a:moveTo>
                    <a:lnTo>
                      <a:pt x="4985" y="3082"/>
                    </a:lnTo>
                    <a:cubicBezTo>
                      <a:pt x="4955" y="3873"/>
                      <a:pt x="4985" y="4724"/>
                      <a:pt x="4803" y="5514"/>
                    </a:cubicBezTo>
                    <a:cubicBezTo>
                      <a:pt x="4620" y="6304"/>
                      <a:pt x="4073" y="6699"/>
                      <a:pt x="3344" y="7034"/>
                    </a:cubicBezTo>
                    <a:cubicBezTo>
                      <a:pt x="2643" y="7411"/>
                      <a:pt x="1870" y="7693"/>
                      <a:pt x="1131" y="7964"/>
                    </a:cubicBezTo>
                    <a:lnTo>
                      <a:pt x="1131" y="7964"/>
                    </a:lnTo>
                    <a:cubicBezTo>
                      <a:pt x="1213" y="7890"/>
                      <a:pt x="1266" y="7778"/>
                      <a:pt x="1246" y="7642"/>
                    </a:cubicBezTo>
                    <a:cubicBezTo>
                      <a:pt x="1003" y="6304"/>
                      <a:pt x="669" y="4632"/>
                      <a:pt x="1338" y="3386"/>
                    </a:cubicBezTo>
                    <a:cubicBezTo>
                      <a:pt x="1733" y="2687"/>
                      <a:pt x="2401" y="2322"/>
                      <a:pt x="3100" y="1988"/>
                    </a:cubicBezTo>
                    <a:cubicBezTo>
                      <a:pt x="3752" y="1602"/>
                      <a:pt x="4422" y="1274"/>
                      <a:pt x="5081" y="927"/>
                    </a:cubicBezTo>
                    <a:close/>
                    <a:moveTo>
                      <a:pt x="5434" y="0"/>
                    </a:moveTo>
                    <a:cubicBezTo>
                      <a:pt x="5383" y="0"/>
                      <a:pt x="5332" y="14"/>
                      <a:pt x="5289" y="43"/>
                    </a:cubicBezTo>
                    <a:cubicBezTo>
                      <a:pt x="4377" y="529"/>
                      <a:pt x="3435" y="985"/>
                      <a:pt x="2523" y="1532"/>
                    </a:cubicBezTo>
                    <a:cubicBezTo>
                      <a:pt x="1793" y="1897"/>
                      <a:pt x="1125" y="2383"/>
                      <a:pt x="730" y="3143"/>
                    </a:cubicBezTo>
                    <a:cubicBezTo>
                      <a:pt x="0" y="4602"/>
                      <a:pt x="365" y="6304"/>
                      <a:pt x="608" y="7824"/>
                    </a:cubicBezTo>
                    <a:cubicBezTo>
                      <a:pt x="631" y="7985"/>
                      <a:pt x="736" y="8059"/>
                      <a:pt x="855" y="8066"/>
                    </a:cubicBezTo>
                    <a:lnTo>
                      <a:pt x="855" y="8066"/>
                    </a:lnTo>
                    <a:cubicBezTo>
                      <a:pt x="854" y="8066"/>
                      <a:pt x="853" y="8067"/>
                      <a:pt x="851" y="8067"/>
                    </a:cubicBezTo>
                    <a:cubicBezTo>
                      <a:pt x="470" y="8203"/>
                      <a:pt x="601" y="8729"/>
                      <a:pt x="916" y="8729"/>
                    </a:cubicBezTo>
                    <a:cubicBezTo>
                      <a:pt x="953" y="8729"/>
                      <a:pt x="992" y="8721"/>
                      <a:pt x="1034" y="8705"/>
                    </a:cubicBezTo>
                    <a:cubicBezTo>
                      <a:pt x="1945" y="8402"/>
                      <a:pt x="2857" y="8067"/>
                      <a:pt x="3739" y="7611"/>
                    </a:cubicBezTo>
                    <a:cubicBezTo>
                      <a:pt x="4468" y="7216"/>
                      <a:pt x="5076" y="6791"/>
                      <a:pt x="5380" y="6000"/>
                    </a:cubicBezTo>
                    <a:cubicBezTo>
                      <a:pt x="5684" y="5240"/>
                      <a:pt x="5623" y="4329"/>
                      <a:pt x="5684" y="3538"/>
                    </a:cubicBezTo>
                    <a:lnTo>
                      <a:pt x="5775" y="347"/>
                    </a:lnTo>
                    <a:cubicBezTo>
                      <a:pt x="5775" y="138"/>
                      <a:pt x="5599" y="0"/>
                      <a:pt x="54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22"/>
              <p:cNvSpPr/>
              <p:nvPr/>
            </p:nvSpPr>
            <p:spPr>
              <a:xfrm>
                <a:off x="3278925" y="7053650"/>
                <a:ext cx="76625" cy="151650"/>
              </a:xfrm>
              <a:custGeom>
                <a:rect b="b" l="l" r="r" t="t"/>
                <a:pathLst>
                  <a:path extrusionOk="0" h="6066" w="3065">
                    <a:moveTo>
                      <a:pt x="3064" y="1"/>
                    </a:moveTo>
                    <a:lnTo>
                      <a:pt x="3064" y="1"/>
                    </a:lnTo>
                    <a:cubicBezTo>
                      <a:pt x="3049" y="16"/>
                      <a:pt x="3026" y="16"/>
                      <a:pt x="3007" y="16"/>
                    </a:cubicBezTo>
                    <a:cubicBezTo>
                      <a:pt x="2988" y="16"/>
                      <a:pt x="2973" y="16"/>
                      <a:pt x="2973" y="31"/>
                    </a:cubicBezTo>
                    <a:cubicBezTo>
                      <a:pt x="2639" y="456"/>
                      <a:pt x="2365" y="973"/>
                      <a:pt x="2122" y="1429"/>
                    </a:cubicBezTo>
                    <a:cubicBezTo>
                      <a:pt x="1848" y="1946"/>
                      <a:pt x="1575" y="2463"/>
                      <a:pt x="1362" y="3010"/>
                    </a:cubicBezTo>
                    <a:cubicBezTo>
                      <a:pt x="1119" y="3496"/>
                      <a:pt x="937" y="3982"/>
                      <a:pt x="754" y="4469"/>
                    </a:cubicBezTo>
                    <a:cubicBezTo>
                      <a:pt x="633" y="4742"/>
                      <a:pt x="541" y="5016"/>
                      <a:pt x="450" y="5229"/>
                    </a:cubicBezTo>
                    <a:cubicBezTo>
                      <a:pt x="329" y="5472"/>
                      <a:pt x="146" y="5684"/>
                      <a:pt x="25" y="5928"/>
                    </a:cubicBezTo>
                    <a:cubicBezTo>
                      <a:pt x="0" y="5977"/>
                      <a:pt x="35" y="6066"/>
                      <a:pt x="98" y="6066"/>
                    </a:cubicBezTo>
                    <a:cubicBezTo>
                      <a:pt x="113" y="6066"/>
                      <a:pt x="129" y="6061"/>
                      <a:pt x="146" y="6049"/>
                    </a:cubicBezTo>
                    <a:cubicBezTo>
                      <a:pt x="481" y="5806"/>
                      <a:pt x="663" y="5198"/>
                      <a:pt x="815" y="4833"/>
                    </a:cubicBezTo>
                    <a:cubicBezTo>
                      <a:pt x="997" y="4286"/>
                      <a:pt x="1210" y="3709"/>
                      <a:pt x="1423" y="3192"/>
                    </a:cubicBezTo>
                    <a:cubicBezTo>
                      <a:pt x="1666" y="2615"/>
                      <a:pt x="1909" y="2098"/>
                      <a:pt x="2183" y="1551"/>
                    </a:cubicBezTo>
                    <a:cubicBezTo>
                      <a:pt x="2335" y="1277"/>
                      <a:pt x="2456" y="1064"/>
                      <a:pt x="2608" y="791"/>
                    </a:cubicBezTo>
                    <a:cubicBezTo>
                      <a:pt x="2760" y="517"/>
                      <a:pt x="2943" y="304"/>
                      <a:pt x="30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22"/>
              <p:cNvSpPr/>
              <p:nvPr/>
            </p:nvSpPr>
            <p:spPr>
              <a:xfrm>
                <a:off x="3305650" y="7077900"/>
                <a:ext cx="20550" cy="35575"/>
              </a:xfrm>
              <a:custGeom>
                <a:rect b="b" l="l" r="r" t="t"/>
                <a:pathLst>
                  <a:path extrusionOk="0" h="1423" w="822">
                    <a:moveTo>
                      <a:pt x="53" y="0"/>
                    </a:moveTo>
                    <a:cubicBezTo>
                      <a:pt x="17" y="0"/>
                      <a:pt x="1" y="26"/>
                      <a:pt x="20" y="64"/>
                    </a:cubicBezTo>
                    <a:cubicBezTo>
                      <a:pt x="20" y="94"/>
                      <a:pt x="20" y="94"/>
                      <a:pt x="50" y="125"/>
                    </a:cubicBezTo>
                    <a:cubicBezTo>
                      <a:pt x="50" y="155"/>
                      <a:pt x="80" y="155"/>
                      <a:pt x="80" y="216"/>
                    </a:cubicBezTo>
                    <a:cubicBezTo>
                      <a:pt x="111" y="277"/>
                      <a:pt x="111" y="307"/>
                      <a:pt x="171" y="398"/>
                    </a:cubicBezTo>
                    <a:cubicBezTo>
                      <a:pt x="202" y="520"/>
                      <a:pt x="293" y="611"/>
                      <a:pt x="323" y="702"/>
                    </a:cubicBezTo>
                    <a:cubicBezTo>
                      <a:pt x="445" y="915"/>
                      <a:pt x="536" y="1158"/>
                      <a:pt x="627" y="1371"/>
                    </a:cubicBezTo>
                    <a:cubicBezTo>
                      <a:pt x="637" y="1409"/>
                      <a:pt x="661" y="1423"/>
                      <a:pt x="688" y="1423"/>
                    </a:cubicBezTo>
                    <a:cubicBezTo>
                      <a:pt x="748" y="1423"/>
                      <a:pt x="821" y="1352"/>
                      <a:pt x="779" y="1310"/>
                    </a:cubicBezTo>
                    <a:cubicBezTo>
                      <a:pt x="658" y="1067"/>
                      <a:pt x="536" y="885"/>
                      <a:pt x="445" y="672"/>
                    </a:cubicBezTo>
                    <a:cubicBezTo>
                      <a:pt x="384" y="550"/>
                      <a:pt x="323" y="459"/>
                      <a:pt x="293" y="368"/>
                    </a:cubicBezTo>
                    <a:cubicBezTo>
                      <a:pt x="232" y="307"/>
                      <a:pt x="232" y="246"/>
                      <a:pt x="202" y="216"/>
                    </a:cubicBezTo>
                    <a:cubicBezTo>
                      <a:pt x="202" y="155"/>
                      <a:pt x="171" y="125"/>
                      <a:pt x="171" y="125"/>
                    </a:cubicBezTo>
                    <a:cubicBezTo>
                      <a:pt x="171" y="94"/>
                      <a:pt x="141" y="94"/>
                      <a:pt x="141" y="34"/>
                    </a:cubicBezTo>
                    <a:cubicBezTo>
                      <a:pt x="106" y="10"/>
                      <a:pt x="76" y="0"/>
                      <a:pt x="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22"/>
              <p:cNvSpPr/>
              <p:nvPr/>
            </p:nvSpPr>
            <p:spPr>
              <a:xfrm>
                <a:off x="3325125" y="7106075"/>
                <a:ext cx="33450" cy="6100"/>
              </a:xfrm>
              <a:custGeom>
                <a:rect b="b" l="l" r="r" t="t"/>
                <a:pathLst>
                  <a:path extrusionOk="0" h="244" w="1338">
                    <a:moveTo>
                      <a:pt x="639" y="1"/>
                    </a:moveTo>
                    <a:cubicBezTo>
                      <a:pt x="426" y="31"/>
                      <a:pt x="213" y="62"/>
                      <a:pt x="31" y="153"/>
                    </a:cubicBezTo>
                    <a:cubicBezTo>
                      <a:pt x="0" y="183"/>
                      <a:pt x="31" y="244"/>
                      <a:pt x="61" y="244"/>
                    </a:cubicBezTo>
                    <a:cubicBezTo>
                      <a:pt x="274" y="214"/>
                      <a:pt x="487" y="183"/>
                      <a:pt x="669" y="153"/>
                    </a:cubicBezTo>
                    <a:lnTo>
                      <a:pt x="1125" y="153"/>
                    </a:lnTo>
                    <a:cubicBezTo>
                      <a:pt x="1186" y="153"/>
                      <a:pt x="1247" y="153"/>
                      <a:pt x="1277" y="92"/>
                    </a:cubicBezTo>
                    <a:cubicBezTo>
                      <a:pt x="1338" y="62"/>
                      <a:pt x="1277" y="62"/>
                      <a:pt x="1277" y="31"/>
                    </a:cubicBezTo>
                    <a:cubicBezTo>
                      <a:pt x="1247" y="1"/>
                      <a:pt x="1186" y="1"/>
                      <a:pt x="11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22"/>
              <p:cNvSpPr/>
              <p:nvPr/>
            </p:nvSpPr>
            <p:spPr>
              <a:xfrm>
                <a:off x="3293975" y="7106850"/>
                <a:ext cx="21300" cy="30700"/>
              </a:xfrm>
              <a:custGeom>
                <a:rect b="b" l="l" r="r" t="t"/>
                <a:pathLst>
                  <a:path extrusionOk="0" h="1228" w="852">
                    <a:moveTo>
                      <a:pt x="61" y="0"/>
                    </a:moveTo>
                    <a:cubicBezTo>
                      <a:pt x="61" y="31"/>
                      <a:pt x="0" y="61"/>
                      <a:pt x="31" y="122"/>
                    </a:cubicBezTo>
                    <a:cubicBezTo>
                      <a:pt x="152" y="304"/>
                      <a:pt x="304" y="487"/>
                      <a:pt x="395" y="669"/>
                    </a:cubicBezTo>
                    <a:cubicBezTo>
                      <a:pt x="487" y="760"/>
                      <a:pt x="517" y="882"/>
                      <a:pt x="608" y="942"/>
                    </a:cubicBezTo>
                    <a:cubicBezTo>
                      <a:pt x="669" y="1034"/>
                      <a:pt x="699" y="1125"/>
                      <a:pt x="790" y="1216"/>
                    </a:cubicBezTo>
                    <a:cubicBezTo>
                      <a:pt x="798" y="1224"/>
                      <a:pt x="806" y="1227"/>
                      <a:pt x="813" y="1227"/>
                    </a:cubicBezTo>
                    <a:cubicBezTo>
                      <a:pt x="834" y="1227"/>
                      <a:pt x="851" y="1193"/>
                      <a:pt x="851" y="1125"/>
                    </a:cubicBezTo>
                    <a:cubicBezTo>
                      <a:pt x="821" y="1034"/>
                      <a:pt x="760" y="942"/>
                      <a:pt x="669" y="821"/>
                    </a:cubicBezTo>
                    <a:cubicBezTo>
                      <a:pt x="608" y="760"/>
                      <a:pt x="547" y="639"/>
                      <a:pt x="487" y="578"/>
                    </a:cubicBezTo>
                    <a:cubicBezTo>
                      <a:pt x="335" y="365"/>
                      <a:pt x="213" y="183"/>
                      <a:pt x="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22"/>
              <p:cNvSpPr/>
              <p:nvPr/>
            </p:nvSpPr>
            <p:spPr>
              <a:xfrm>
                <a:off x="3316775" y="7129650"/>
                <a:ext cx="28900" cy="6850"/>
              </a:xfrm>
              <a:custGeom>
                <a:rect b="b" l="l" r="r" t="t"/>
                <a:pathLst>
                  <a:path extrusionOk="0" h="274" w="1156">
                    <a:moveTo>
                      <a:pt x="1094" y="0"/>
                    </a:moveTo>
                    <a:cubicBezTo>
                      <a:pt x="1003" y="0"/>
                      <a:pt x="942" y="0"/>
                      <a:pt x="821" y="30"/>
                    </a:cubicBezTo>
                    <a:cubicBezTo>
                      <a:pt x="760" y="30"/>
                      <a:pt x="669" y="61"/>
                      <a:pt x="547" y="61"/>
                    </a:cubicBezTo>
                    <a:cubicBezTo>
                      <a:pt x="395" y="122"/>
                      <a:pt x="213" y="122"/>
                      <a:pt x="61" y="152"/>
                    </a:cubicBezTo>
                    <a:cubicBezTo>
                      <a:pt x="0" y="152"/>
                      <a:pt x="0" y="274"/>
                      <a:pt x="61" y="274"/>
                    </a:cubicBezTo>
                    <a:cubicBezTo>
                      <a:pt x="213" y="274"/>
                      <a:pt x="395" y="213"/>
                      <a:pt x="547" y="213"/>
                    </a:cubicBezTo>
                    <a:cubicBezTo>
                      <a:pt x="638" y="213"/>
                      <a:pt x="699" y="213"/>
                      <a:pt x="821" y="182"/>
                    </a:cubicBezTo>
                    <a:cubicBezTo>
                      <a:pt x="912" y="182"/>
                      <a:pt x="1003" y="182"/>
                      <a:pt x="1094" y="152"/>
                    </a:cubicBezTo>
                    <a:cubicBezTo>
                      <a:pt x="1155" y="152"/>
                      <a:pt x="1155" y="0"/>
                      <a:pt x="1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22"/>
              <p:cNvSpPr/>
              <p:nvPr/>
            </p:nvSpPr>
            <p:spPr>
              <a:xfrm>
                <a:off x="3279700" y="7135975"/>
                <a:ext cx="20150" cy="33375"/>
              </a:xfrm>
              <a:custGeom>
                <a:rect b="b" l="l" r="r" t="t"/>
                <a:pathLst>
                  <a:path extrusionOk="0" h="1335" w="806">
                    <a:moveTo>
                      <a:pt x="85" y="0"/>
                    </a:moveTo>
                    <a:cubicBezTo>
                      <a:pt x="66" y="0"/>
                      <a:pt x="1" y="58"/>
                      <a:pt x="24" y="81"/>
                    </a:cubicBezTo>
                    <a:cubicBezTo>
                      <a:pt x="146" y="264"/>
                      <a:pt x="267" y="507"/>
                      <a:pt x="328" y="689"/>
                    </a:cubicBezTo>
                    <a:cubicBezTo>
                      <a:pt x="450" y="872"/>
                      <a:pt x="510" y="1115"/>
                      <a:pt x="662" y="1297"/>
                    </a:cubicBezTo>
                    <a:cubicBezTo>
                      <a:pt x="680" y="1324"/>
                      <a:pt x="701" y="1335"/>
                      <a:pt x="720" y="1335"/>
                    </a:cubicBezTo>
                    <a:cubicBezTo>
                      <a:pt x="766" y="1335"/>
                      <a:pt x="805" y="1271"/>
                      <a:pt x="784" y="1206"/>
                    </a:cubicBezTo>
                    <a:cubicBezTo>
                      <a:pt x="723" y="993"/>
                      <a:pt x="571" y="811"/>
                      <a:pt x="450" y="629"/>
                    </a:cubicBezTo>
                    <a:cubicBezTo>
                      <a:pt x="328" y="416"/>
                      <a:pt x="206" y="203"/>
                      <a:pt x="85" y="21"/>
                    </a:cubicBezTo>
                    <a:cubicBezTo>
                      <a:pt x="92" y="6"/>
                      <a:pt x="91" y="0"/>
                      <a:pt x="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22"/>
              <p:cNvSpPr/>
              <p:nvPr/>
            </p:nvSpPr>
            <p:spPr>
              <a:xfrm>
                <a:off x="3303850" y="7160025"/>
                <a:ext cx="34225" cy="12200"/>
              </a:xfrm>
              <a:custGeom>
                <a:rect b="b" l="l" r="r" t="t"/>
                <a:pathLst>
                  <a:path extrusionOk="0" h="488" w="1369">
                    <a:moveTo>
                      <a:pt x="1216" y="1"/>
                    </a:moveTo>
                    <a:cubicBezTo>
                      <a:pt x="851" y="122"/>
                      <a:pt x="456" y="214"/>
                      <a:pt x="122" y="335"/>
                    </a:cubicBezTo>
                    <a:cubicBezTo>
                      <a:pt x="0" y="366"/>
                      <a:pt x="61" y="487"/>
                      <a:pt x="122" y="487"/>
                    </a:cubicBezTo>
                    <a:cubicBezTo>
                      <a:pt x="517" y="426"/>
                      <a:pt x="882" y="305"/>
                      <a:pt x="1277" y="183"/>
                    </a:cubicBezTo>
                    <a:cubicBezTo>
                      <a:pt x="1368" y="153"/>
                      <a:pt x="1338" y="1"/>
                      <a:pt x="1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22"/>
              <p:cNvSpPr/>
              <p:nvPr/>
            </p:nvSpPr>
            <p:spPr>
              <a:xfrm>
                <a:off x="3287400" y="7166125"/>
                <a:ext cx="23300" cy="33250"/>
              </a:xfrm>
              <a:custGeom>
                <a:rect b="b" l="l" r="r" t="t"/>
                <a:pathLst>
                  <a:path extrusionOk="0" h="1330" w="932">
                    <a:moveTo>
                      <a:pt x="93" y="1"/>
                    </a:moveTo>
                    <a:cubicBezTo>
                      <a:pt x="43" y="1"/>
                      <a:pt x="1" y="52"/>
                      <a:pt x="20" y="91"/>
                    </a:cubicBezTo>
                    <a:cubicBezTo>
                      <a:pt x="142" y="274"/>
                      <a:pt x="263" y="486"/>
                      <a:pt x="354" y="699"/>
                    </a:cubicBezTo>
                    <a:cubicBezTo>
                      <a:pt x="446" y="821"/>
                      <a:pt x="476" y="882"/>
                      <a:pt x="567" y="1003"/>
                    </a:cubicBezTo>
                    <a:cubicBezTo>
                      <a:pt x="628" y="1125"/>
                      <a:pt x="658" y="1185"/>
                      <a:pt x="750" y="1307"/>
                    </a:cubicBezTo>
                    <a:cubicBezTo>
                      <a:pt x="765" y="1322"/>
                      <a:pt x="795" y="1330"/>
                      <a:pt x="826" y="1330"/>
                    </a:cubicBezTo>
                    <a:cubicBezTo>
                      <a:pt x="856" y="1330"/>
                      <a:pt x="886" y="1322"/>
                      <a:pt x="901" y="1307"/>
                    </a:cubicBezTo>
                    <a:cubicBezTo>
                      <a:pt x="932" y="1277"/>
                      <a:pt x="932" y="1246"/>
                      <a:pt x="932" y="1185"/>
                    </a:cubicBezTo>
                    <a:cubicBezTo>
                      <a:pt x="901" y="1094"/>
                      <a:pt x="810" y="1003"/>
                      <a:pt x="750" y="882"/>
                    </a:cubicBezTo>
                    <a:cubicBezTo>
                      <a:pt x="658" y="821"/>
                      <a:pt x="628" y="699"/>
                      <a:pt x="567" y="638"/>
                    </a:cubicBezTo>
                    <a:cubicBezTo>
                      <a:pt x="446" y="426"/>
                      <a:pt x="294" y="243"/>
                      <a:pt x="172" y="61"/>
                    </a:cubicBezTo>
                    <a:cubicBezTo>
                      <a:pt x="150" y="17"/>
                      <a:pt x="120" y="1"/>
                      <a:pt x="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22"/>
              <p:cNvSpPr/>
              <p:nvPr/>
            </p:nvSpPr>
            <p:spPr>
              <a:xfrm>
                <a:off x="3313800" y="7167475"/>
                <a:ext cx="35175" cy="29950"/>
              </a:xfrm>
              <a:custGeom>
                <a:rect b="b" l="l" r="r" t="t"/>
                <a:pathLst>
                  <a:path extrusionOk="0" h="1198" w="1407">
                    <a:moveTo>
                      <a:pt x="1217" y="1"/>
                    </a:moveTo>
                    <a:cubicBezTo>
                      <a:pt x="1187" y="1"/>
                      <a:pt x="1154" y="11"/>
                      <a:pt x="1122" y="37"/>
                    </a:cubicBezTo>
                    <a:cubicBezTo>
                      <a:pt x="757" y="372"/>
                      <a:pt x="362" y="676"/>
                      <a:pt x="28" y="1040"/>
                    </a:cubicBezTo>
                    <a:cubicBezTo>
                      <a:pt x="1" y="1095"/>
                      <a:pt x="95" y="1197"/>
                      <a:pt x="158" y="1197"/>
                    </a:cubicBezTo>
                    <a:cubicBezTo>
                      <a:pt x="166" y="1197"/>
                      <a:pt x="173" y="1196"/>
                      <a:pt x="180" y="1192"/>
                    </a:cubicBezTo>
                    <a:cubicBezTo>
                      <a:pt x="575" y="888"/>
                      <a:pt x="940" y="584"/>
                      <a:pt x="1335" y="220"/>
                    </a:cubicBezTo>
                    <a:cubicBezTo>
                      <a:pt x="1407" y="148"/>
                      <a:pt x="1328" y="1"/>
                      <a:pt x="12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22"/>
              <p:cNvSpPr/>
              <p:nvPr/>
            </p:nvSpPr>
            <p:spPr>
              <a:xfrm>
                <a:off x="3181500" y="7131925"/>
                <a:ext cx="224950" cy="209525"/>
              </a:xfrm>
              <a:custGeom>
                <a:rect b="b" l="l" r="r" t="t"/>
                <a:pathLst>
                  <a:path extrusionOk="0" h="8381" w="8998">
                    <a:moveTo>
                      <a:pt x="2820" y="1"/>
                    </a:moveTo>
                    <a:cubicBezTo>
                      <a:pt x="2108" y="1"/>
                      <a:pt x="1336" y="602"/>
                      <a:pt x="1156" y="1246"/>
                    </a:cubicBezTo>
                    <a:cubicBezTo>
                      <a:pt x="1064" y="1429"/>
                      <a:pt x="1064" y="1611"/>
                      <a:pt x="1064" y="1794"/>
                    </a:cubicBezTo>
                    <a:cubicBezTo>
                      <a:pt x="1064" y="2371"/>
                      <a:pt x="882" y="2979"/>
                      <a:pt x="487" y="3526"/>
                    </a:cubicBezTo>
                    <a:cubicBezTo>
                      <a:pt x="396" y="3709"/>
                      <a:pt x="274" y="3921"/>
                      <a:pt x="183" y="4134"/>
                    </a:cubicBezTo>
                    <a:cubicBezTo>
                      <a:pt x="1" y="4712"/>
                      <a:pt x="153" y="5441"/>
                      <a:pt x="730" y="5715"/>
                    </a:cubicBezTo>
                    <a:cubicBezTo>
                      <a:pt x="1004" y="5836"/>
                      <a:pt x="1338" y="5867"/>
                      <a:pt x="1520" y="6049"/>
                    </a:cubicBezTo>
                    <a:cubicBezTo>
                      <a:pt x="1672" y="6171"/>
                      <a:pt x="1703" y="6353"/>
                      <a:pt x="1794" y="6566"/>
                    </a:cubicBezTo>
                    <a:cubicBezTo>
                      <a:pt x="2098" y="7386"/>
                      <a:pt x="2858" y="8146"/>
                      <a:pt x="3830" y="8329"/>
                    </a:cubicBezTo>
                    <a:cubicBezTo>
                      <a:pt x="4000" y="8364"/>
                      <a:pt x="4175" y="8380"/>
                      <a:pt x="4351" y="8380"/>
                    </a:cubicBezTo>
                    <a:cubicBezTo>
                      <a:pt x="5251" y="8380"/>
                      <a:pt x="6180" y="7941"/>
                      <a:pt x="6536" y="7204"/>
                    </a:cubicBezTo>
                    <a:cubicBezTo>
                      <a:pt x="6718" y="6778"/>
                      <a:pt x="6779" y="6353"/>
                      <a:pt x="6870" y="5897"/>
                    </a:cubicBezTo>
                    <a:cubicBezTo>
                      <a:pt x="7083" y="5076"/>
                      <a:pt x="7721" y="4924"/>
                      <a:pt x="8207" y="4316"/>
                    </a:cubicBezTo>
                    <a:cubicBezTo>
                      <a:pt x="8329" y="4164"/>
                      <a:pt x="8390" y="4073"/>
                      <a:pt x="8451" y="3982"/>
                    </a:cubicBezTo>
                    <a:cubicBezTo>
                      <a:pt x="8998" y="2857"/>
                      <a:pt x="8663" y="1307"/>
                      <a:pt x="7630" y="882"/>
                    </a:cubicBezTo>
                    <a:cubicBezTo>
                      <a:pt x="7379" y="783"/>
                      <a:pt x="7102" y="751"/>
                      <a:pt x="6812" y="751"/>
                    </a:cubicBezTo>
                    <a:cubicBezTo>
                      <a:pt x="6264" y="751"/>
                      <a:pt x="5670" y="866"/>
                      <a:pt x="5123" y="866"/>
                    </a:cubicBezTo>
                    <a:cubicBezTo>
                      <a:pt x="4801" y="866"/>
                      <a:pt x="4496" y="826"/>
                      <a:pt x="4226" y="699"/>
                    </a:cubicBezTo>
                    <a:cubicBezTo>
                      <a:pt x="3830" y="517"/>
                      <a:pt x="3618" y="213"/>
                      <a:pt x="3192" y="61"/>
                    </a:cubicBezTo>
                    <a:cubicBezTo>
                      <a:pt x="3073" y="20"/>
                      <a:pt x="2947" y="1"/>
                      <a:pt x="2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22"/>
              <p:cNvSpPr/>
              <p:nvPr/>
            </p:nvSpPr>
            <p:spPr>
              <a:xfrm>
                <a:off x="3245325" y="7204150"/>
                <a:ext cx="80575" cy="68350"/>
              </a:xfrm>
              <a:custGeom>
                <a:rect b="b" l="l" r="r" t="t"/>
                <a:pathLst>
                  <a:path extrusionOk="0" h="2734" w="3223">
                    <a:moveTo>
                      <a:pt x="1873" y="0"/>
                    </a:moveTo>
                    <a:cubicBezTo>
                      <a:pt x="1226" y="0"/>
                      <a:pt x="570" y="431"/>
                      <a:pt x="305" y="1093"/>
                    </a:cubicBezTo>
                    <a:cubicBezTo>
                      <a:pt x="1" y="1792"/>
                      <a:pt x="366" y="2552"/>
                      <a:pt x="1095" y="2704"/>
                    </a:cubicBezTo>
                    <a:cubicBezTo>
                      <a:pt x="1189" y="2724"/>
                      <a:pt x="1285" y="2733"/>
                      <a:pt x="1381" y="2733"/>
                    </a:cubicBezTo>
                    <a:cubicBezTo>
                      <a:pt x="2028" y="2733"/>
                      <a:pt x="2685" y="2302"/>
                      <a:pt x="2949" y="1640"/>
                    </a:cubicBezTo>
                    <a:cubicBezTo>
                      <a:pt x="3223" y="880"/>
                      <a:pt x="2888" y="181"/>
                      <a:pt x="2159" y="29"/>
                    </a:cubicBezTo>
                    <a:cubicBezTo>
                      <a:pt x="2065" y="10"/>
                      <a:pt x="1969" y="0"/>
                      <a:pt x="1873" y="0"/>
                    </a:cubicBezTo>
                    <a:close/>
                  </a:path>
                </a:pathLst>
              </a:custGeom>
              <a:solidFill>
                <a:srgbClr val="FFFFFF"/>
              </a:solidFill>
              <a:ln cap="flat" cmpd="sng" w="6850">
                <a:solidFill>
                  <a:schemeClr val="lt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22"/>
              <p:cNvSpPr/>
              <p:nvPr/>
            </p:nvSpPr>
            <p:spPr>
              <a:xfrm>
                <a:off x="3332150" y="7185225"/>
                <a:ext cx="19350" cy="14875"/>
              </a:xfrm>
              <a:custGeom>
                <a:rect b="b" l="l" r="r" t="t"/>
                <a:pathLst>
                  <a:path extrusionOk="0" h="595" w="774">
                    <a:moveTo>
                      <a:pt x="739" y="0"/>
                    </a:moveTo>
                    <a:cubicBezTo>
                      <a:pt x="727" y="0"/>
                      <a:pt x="711" y="8"/>
                      <a:pt x="692" y="26"/>
                    </a:cubicBezTo>
                    <a:cubicBezTo>
                      <a:pt x="601" y="87"/>
                      <a:pt x="479" y="178"/>
                      <a:pt x="358" y="270"/>
                    </a:cubicBezTo>
                    <a:cubicBezTo>
                      <a:pt x="236" y="361"/>
                      <a:pt x="145" y="482"/>
                      <a:pt x="23" y="543"/>
                    </a:cubicBezTo>
                    <a:cubicBezTo>
                      <a:pt x="1" y="543"/>
                      <a:pt x="12" y="594"/>
                      <a:pt x="32" y="594"/>
                    </a:cubicBezTo>
                    <a:cubicBezTo>
                      <a:pt x="39" y="594"/>
                      <a:pt x="46" y="589"/>
                      <a:pt x="54" y="573"/>
                    </a:cubicBezTo>
                    <a:cubicBezTo>
                      <a:pt x="175" y="513"/>
                      <a:pt x="267" y="391"/>
                      <a:pt x="388" y="330"/>
                    </a:cubicBezTo>
                    <a:cubicBezTo>
                      <a:pt x="510" y="239"/>
                      <a:pt x="631" y="118"/>
                      <a:pt x="753" y="57"/>
                    </a:cubicBezTo>
                    <a:cubicBezTo>
                      <a:pt x="774" y="36"/>
                      <a:pt x="766" y="0"/>
                      <a:pt x="73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22"/>
              <p:cNvSpPr/>
              <p:nvPr/>
            </p:nvSpPr>
            <p:spPr>
              <a:xfrm>
                <a:off x="3340325" y="7201825"/>
                <a:ext cx="22825" cy="7825"/>
              </a:xfrm>
              <a:custGeom>
                <a:rect b="b" l="l" r="r" t="t"/>
                <a:pathLst>
                  <a:path extrusionOk="0" h="313" w="913">
                    <a:moveTo>
                      <a:pt x="821" y="1"/>
                    </a:moveTo>
                    <a:cubicBezTo>
                      <a:pt x="578" y="122"/>
                      <a:pt x="304" y="183"/>
                      <a:pt x="0" y="213"/>
                    </a:cubicBezTo>
                    <a:cubicBezTo>
                      <a:pt x="0" y="263"/>
                      <a:pt x="0" y="313"/>
                      <a:pt x="17" y="313"/>
                    </a:cubicBezTo>
                    <a:cubicBezTo>
                      <a:pt x="21" y="313"/>
                      <a:pt x="25" y="310"/>
                      <a:pt x="31" y="305"/>
                    </a:cubicBezTo>
                    <a:cubicBezTo>
                      <a:pt x="335" y="274"/>
                      <a:pt x="608" y="183"/>
                      <a:pt x="882" y="61"/>
                    </a:cubicBezTo>
                    <a:cubicBezTo>
                      <a:pt x="912" y="31"/>
                      <a:pt x="882" y="1"/>
                      <a:pt x="8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22"/>
              <p:cNvSpPr/>
              <p:nvPr/>
            </p:nvSpPr>
            <p:spPr>
              <a:xfrm>
                <a:off x="3299275" y="7287325"/>
                <a:ext cx="3450" cy="16350"/>
              </a:xfrm>
              <a:custGeom>
                <a:rect b="b" l="l" r="r" t="t"/>
                <a:pathLst>
                  <a:path extrusionOk="0" h="654" w="138">
                    <a:moveTo>
                      <a:pt x="119" y="0"/>
                    </a:moveTo>
                    <a:cubicBezTo>
                      <a:pt x="107" y="0"/>
                      <a:pt x="92" y="15"/>
                      <a:pt x="92" y="46"/>
                    </a:cubicBezTo>
                    <a:cubicBezTo>
                      <a:pt x="92" y="137"/>
                      <a:pt x="31" y="228"/>
                      <a:pt x="31" y="350"/>
                    </a:cubicBezTo>
                    <a:lnTo>
                      <a:pt x="31" y="502"/>
                    </a:lnTo>
                    <a:cubicBezTo>
                      <a:pt x="31" y="532"/>
                      <a:pt x="1" y="593"/>
                      <a:pt x="31" y="654"/>
                    </a:cubicBezTo>
                    <a:lnTo>
                      <a:pt x="92" y="654"/>
                    </a:lnTo>
                    <a:cubicBezTo>
                      <a:pt x="123" y="654"/>
                      <a:pt x="123" y="593"/>
                      <a:pt x="123" y="562"/>
                    </a:cubicBezTo>
                    <a:lnTo>
                      <a:pt x="123" y="502"/>
                    </a:lnTo>
                    <a:lnTo>
                      <a:pt x="123" y="350"/>
                    </a:lnTo>
                    <a:lnTo>
                      <a:pt x="123" y="46"/>
                    </a:lnTo>
                    <a:cubicBezTo>
                      <a:pt x="138" y="15"/>
                      <a:pt x="130" y="0"/>
                      <a:pt x="1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22"/>
              <p:cNvSpPr/>
              <p:nvPr/>
            </p:nvSpPr>
            <p:spPr>
              <a:xfrm>
                <a:off x="3309175" y="7281050"/>
                <a:ext cx="6100" cy="9700"/>
              </a:xfrm>
              <a:custGeom>
                <a:rect b="b" l="l" r="r" t="t"/>
                <a:pathLst>
                  <a:path extrusionOk="0" h="388" w="244">
                    <a:moveTo>
                      <a:pt x="12" y="0"/>
                    </a:moveTo>
                    <a:cubicBezTo>
                      <a:pt x="8" y="0"/>
                      <a:pt x="0" y="8"/>
                      <a:pt x="0" y="23"/>
                    </a:cubicBezTo>
                    <a:cubicBezTo>
                      <a:pt x="15" y="8"/>
                      <a:pt x="15" y="0"/>
                      <a:pt x="12" y="0"/>
                    </a:cubicBezTo>
                    <a:close/>
                    <a:moveTo>
                      <a:pt x="0" y="23"/>
                    </a:moveTo>
                    <a:lnTo>
                      <a:pt x="0" y="54"/>
                    </a:lnTo>
                    <a:cubicBezTo>
                      <a:pt x="0" y="54"/>
                      <a:pt x="0" y="84"/>
                      <a:pt x="30" y="84"/>
                    </a:cubicBezTo>
                    <a:cubicBezTo>
                      <a:pt x="30" y="114"/>
                      <a:pt x="61" y="175"/>
                      <a:pt x="61" y="206"/>
                    </a:cubicBezTo>
                    <a:cubicBezTo>
                      <a:pt x="61" y="236"/>
                      <a:pt x="91" y="266"/>
                      <a:pt x="91" y="327"/>
                    </a:cubicBezTo>
                    <a:cubicBezTo>
                      <a:pt x="91" y="327"/>
                      <a:pt x="91" y="358"/>
                      <a:pt x="122" y="358"/>
                    </a:cubicBezTo>
                    <a:cubicBezTo>
                      <a:pt x="122" y="388"/>
                      <a:pt x="122" y="388"/>
                      <a:pt x="182" y="388"/>
                    </a:cubicBezTo>
                    <a:lnTo>
                      <a:pt x="213" y="388"/>
                    </a:lnTo>
                    <a:cubicBezTo>
                      <a:pt x="213" y="388"/>
                      <a:pt x="243" y="358"/>
                      <a:pt x="213" y="358"/>
                    </a:cubicBezTo>
                    <a:cubicBezTo>
                      <a:pt x="213" y="358"/>
                      <a:pt x="213" y="327"/>
                      <a:pt x="182" y="327"/>
                    </a:cubicBezTo>
                    <a:cubicBezTo>
                      <a:pt x="182" y="327"/>
                      <a:pt x="182" y="266"/>
                      <a:pt x="122" y="266"/>
                    </a:cubicBezTo>
                    <a:cubicBezTo>
                      <a:pt x="122" y="236"/>
                      <a:pt x="91" y="206"/>
                      <a:pt x="91" y="175"/>
                    </a:cubicBezTo>
                    <a:cubicBezTo>
                      <a:pt x="91" y="145"/>
                      <a:pt x="61" y="84"/>
                      <a:pt x="61" y="54"/>
                    </a:cubicBezTo>
                    <a:cubicBezTo>
                      <a:pt x="61" y="54"/>
                      <a:pt x="61" y="23"/>
                      <a:pt x="30" y="2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22"/>
              <p:cNvSpPr/>
              <p:nvPr/>
            </p:nvSpPr>
            <p:spPr>
              <a:xfrm>
                <a:off x="3215250" y="7248175"/>
                <a:ext cx="19475" cy="8400"/>
              </a:xfrm>
              <a:custGeom>
                <a:rect b="b" l="l" r="r" t="t"/>
                <a:pathLst>
                  <a:path extrusionOk="0" h="336" w="779">
                    <a:moveTo>
                      <a:pt x="718" y="1"/>
                    </a:moveTo>
                    <a:cubicBezTo>
                      <a:pt x="596" y="31"/>
                      <a:pt x="474" y="122"/>
                      <a:pt x="353" y="153"/>
                    </a:cubicBezTo>
                    <a:cubicBezTo>
                      <a:pt x="262" y="183"/>
                      <a:pt x="140" y="274"/>
                      <a:pt x="18" y="305"/>
                    </a:cubicBezTo>
                    <a:cubicBezTo>
                      <a:pt x="12" y="299"/>
                      <a:pt x="9" y="296"/>
                      <a:pt x="7" y="296"/>
                    </a:cubicBezTo>
                    <a:lnTo>
                      <a:pt x="7" y="296"/>
                    </a:lnTo>
                    <a:cubicBezTo>
                      <a:pt x="0" y="296"/>
                      <a:pt x="25" y="335"/>
                      <a:pt x="49" y="335"/>
                    </a:cubicBezTo>
                    <a:lnTo>
                      <a:pt x="414" y="244"/>
                    </a:lnTo>
                    <a:lnTo>
                      <a:pt x="748" y="122"/>
                    </a:lnTo>
                    <a:cubicBezTo>
                      <a:pt x="778" y="92"/>
                      <a:pt x="778" y="1"/>
                      <a:pt x="7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22"/>
              <p:cNvSpPr/>
              <p:nvPr/>
            </p:nvSpPr>
            <p:spPr>
              <a:xfrm>
                <a:off x="3211150" y="7239825"/>
                <a:ext cx="29650" cy="5350"/>
              </a:xfrm>
              <a:custGeom>
                <a:rect b="b" l="l" r="r" t="t"/>
                <a:pathLst>
                  <a:path extrusionOk="0" h="214" w="1186">
                    <a:moveTo>
                      <a:pt x="1064" y="0"/>
                    </a:moveTo>
                    <a:cubicBezTo>
                      <a:pt x="882" y="31"/>
                      <a:pt x="730" y="31"/>
                      <a:pt x="517" y="61"/>
                    </a:cubicBezTo>
                    <a:cubicBezTo>
                      <a:pt x="456" y="61"/>
                      <a:pt x="365" y="122"/>
                      <a:pt x="274" y="122"/>
                    </a:cubicBezTo>
                    <a:lnTo>
                      <a:pt x="61" y="122"/>
                    </a:lnTo>
                    <a:cubicBezTo>
                      <a:pt x="30" y="122"/>
                      <a:pt x="30" y="122"/>
                      <a:pt x="0" y="152"/>
                    </a:cubicBezTo>
                    <a:cubicBezTo>
                      <a:pt x="0" y="183"/>
                      <a:pt x="0" y="213"/>
                      <a:pt x="30" y="213"/>
                    </a:cubicBezTo>
                    <a:lnTo>
                      <a:pt x="304" y="213"/>
                    </a:lnTo>
                    <a:cubicBezTo>
                      <a:pt x="365" y="213"/>
                      <a:pt x="486" y="183"/>
                      <a:pt x="578" y="183"/>
                    </a:cubicBezTo>
                    <a:cubicBezTo>
                      <a:pt x="760" y="152"/>
                      <a:pt x="912" y="152"/>
                      <a:pt x="1094" y="122"/>
                    </a:cubicBezTo>
                    <a:cubicBezTo>
                      <a:pt x="1185" y="122"/>
                      <a:pt x="1125" y="0"/>
                      <a:pt x="10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22"/>
              <p:cNvSpPr/>
              <p:nvPr/>
            </p:nvSpPr>
            <p:spPr>
              <a:xfrm>
                <a:off x="3252925" y="7183600"/>
                <a:ext cx="11425" cy="12750"/>
              </a:xfrm>
              <a:custGeom>
                <a:rect b="b" l="l" r="r" t="t"/>
                <a:pathLst>
                  <a:path extrusionOk="0" h="510" w="457">
                    <a:moveTo>
                      <a:pt x="31" y="0"/>
                    </a:moveTo>
                    <a:cubicBezTo>
                      <a:pt x="1" y="0"/>
                      <a:pt x="1" y="0"/>
                      <a:pt x="31" y="31"/>
                    </a:cubicBezTo>
                    <a:cubicBezTo>
                      <a:pt x="62" y="122"/>
                      <a:pt x="153" y="183"/>
                      <a:pt x="183" y="274"/>
                    </a:cubicBezTo>
                    <a:cubicBezTo>
                      <a:pt x="214" y="304"/>
                      <a:pt x="214" y="335"/>
                      <a:pt x="274" y="365"/>
                    </a:cubicBezTo>
                    <a:cubicBezTo>
                      <a:pt x="305" y="426"/>
                      <a:pt x="305" y="456"/>
                      <a:pt x="335" y="486"/>
                    </a:cubicBezTo>
                    <a:cubicBezTo>
                      <a:pt x="350" y="502"/>
                      <a:pt x="358" y="509"/>
                      <a:pt x="369" y="509"/>
                    </a:cubicBezTo>
                    <a:cubicBezTo>
                      <a:pt x="381" y="509"/>
                      <a:pt x="396" y="502"/>
                      <a:pt x="426" y="486"/>
                    </a:cubicBezTo>
                    <a:cubicBezTo>
                      <a:pt x="457" y="486"/>
                      <a:pt x="457" y="456"/>
                      <a:pt x="426" y="426"/>
                    </a:cubicBezTo>
                    <a:cubicBezTo>
                      <a:pt x="366" y="365"/>
                      <a:pt x="335" y="335"/>
                      <a:pt x="335" y="304"/>
                    </a:cubicBezTo>
                    <a:cubicBezTo>
                      <a:pt x="305" y="274"/>
                      <a:pt x="274" y="213"/>
                      <a:pt x="274" y="183"/>
                    </a:cubicBezTo>
                    <a:lnTo>
                      <a:pt x="6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22"/>
              <p:cNvSpPr/>
              <p:nvPr/>
            </p:nvSpPr>
            <p:spPr>
              <a:xfrm>
                <a:off x="3268900" y="7175675"/>
                <a:ext cx="6100" cy="17675"/>
              </a:xfrm>
              <a:custGeom>
                <a:rect b="b" l="l" r="r" t="t"/>
                <a:pathLst>
                  <a:path extrusionOk="0" h="707" w="244">
                    <a:moveTo>
                      <a:pt x="24" y="1"/>
                    </a:moveTo>
                    <a:cubicBezTo>
                      <a:pt x="15" y="1"/>
                      <a:pt x="0" y="22"/>
                      <a:pt x="0" y="44"/>
                    </a:cubicBezTo>
                    <a:lnTo>
                      <a:pt x="0" y="135"/>
                    </a:lnTo>
                    <a:lnTo>
                      <a:pt x="0" y="196"/>
                    </a:lnTo>
                    <a:cubicBezTo>
                      <a:pt x="0" y="256"/>
                      <a:pt x="31" y="317"/>
                      <a:pt x="31" y="348"/>
                    </a:cubicBezTo>
                    <a:cubicBezTo>
                      <a:pt x="61" y="469"/>
                      <a:pt x="61" y="560"/>
                      <a:pt x="122" y="652"/>
                    </a:cubicBezTo>
                    <a:cubicBezTo>
                      <a:pt x="134" y="690"/>
                      <a:pt x="158" y="707"/>
                      <a:pt x="181" y="707"/>
                    </a:cubicBezTo>
                    <a:cubicBezTo>
                      <a:pt x="213" y="707"/>
                      <a:pt x="243" y="674"/>
                      <a:pt x="243" y="621"/>
                    </a:cubicBezTo>
                    <a:cubicBezTo>
                      <a:pt x="183" y="500"/>
                      <a:pt x="152" y="439"/>
                      <a:pt x="152" y="317"/>
                    </a:cubicBezTo>
                    <a:cubicBezTo>
                      <a:pt x="152" y="287"/>
                      <a:pt x="122" y="256"/>
                      <a:pt x="122" y="165"/>
                    </a:cubicBezTo>
                    <a:cubicBezTo>
                      <a:pt x="122" y="135"/>
                      <a:pt x="122" y="135"/>
                      <a:pt x="91" y="104"/>
                    </a:cubicBezTo>
                    <a:lnTo>
                      <a:pt x="91" y="44"/>
                    </a:lnTo>
                    <a:cubicBezTo>
                      <a:pt x="91" y="44"/>
                      <a:pt x="91" y="13"/>
                      <a:pt x="31" y="13"/>
                    </a:cubicBezTo>
                    <a:cubicBezTo>
                      <a:pt x="31" y="4"/>
                      <a:pt x="28" y="1"/>
                      <a:pt x="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22"/>
              <p:cNvSpPr/>
              <p:nvPr/>
            </p:nvSpPr>
            <p:spPr>
              <a:xfrm>
                <a:off x="3620725" y="6527900"/>
                <a:ext cx="112475" cy="115425"/>
              </a:xfrm>
              <a:custGeom>
                <a:rect b="b" l="l" r="r" t="t"/>
                <a:pathLst>
                  <a:path extrusionOk="0" h="4617" w="4499">
                    <a:moveTo>
                      <a:pt x="1851" y="0"/>
                    </a:moveTo>
                    <a:cubicBezTo>
                      <a:pt x="1622" y="0"/>
                      <a:pt x="1369" y="59"/>
                      <a:pt x="1095" y="210"/>
                    </a:cubicBezTo>
                    <a:cubicBezTo>
                      <a:pt x="1095" y="210"/>
                      <a:pt x="760" y="362"/>
                      <a:pt x="365" y="1030"/>
                    </a:cubicBezTo>
                    <a:lnTo>
                      <a:pt x="0" y="1608"/>
                    </a:lnTo>
                    <a:lnTo>
                      <a:pt x="973" y="3310"/>
                    </a:lnTo>
                    <a:lnTo>
                      <a:pt x="183" y="3766"/>
                    </a:lnTo>
                    <a:lnTo>
                      <a:pt x="3800" y="4617"/>
                    </a:lnTo>
                    <a:lnTo>
                      <a:pt x="4499" y="1304"/>
                    </a:lnTo>
                    <a:lnTo>
                      <a:pt x="3739" y="1760"/>
                    </a:lnTo>
                    <a:lnTo>
                      <a:pt x="3192" y="787"/>
                    </a:lnTo>
                    <a:cubicBezTo>
                      <a:pt x="3192" y="787"/>
                      <a:pt x="2686"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22"/>
              <p:cNvSpPr/>
              <p:nvPr/>
            </p:nvSpPr>
            <p:spPr>
              <a:xfrm>
                <a:off x="3490775" y="6524750"/>
                <a:ext cx="157325" cy="125425"/>
              </a:xfrm>
              <a:custGeom>
                <a:rect b="b" l="l" r="r" t="t"/>
                <a:pathLst>
                  <a:path extrusionOk="0" h="5017" w="6293">
                    <a:moveTo>
                      <a:pt x="6263" y="0"/>
                    </a:moveTo>
                    <a:cubicBezTo>
                      <a:pt x="6249" y="0"/>
                      <a:pt x="6231" y="1"/>
                      <a:pt x="6209" y="3"/>
                    </a:cubicBezTo>
                    <a:lnTo>
                      <a:pt x="6209" y="3"/>
                    </a:lnTo>
                    <a:lnTo>
                      <a:pt x="6293" y="1"/>
                    </a:lnTo>
                    <a:cubicBezTo>
                      <a:pt x="6293" y="1"/>
                      <a:pt x="6282" y="0"/>
                      <a:pt x="6263" y="0"/>
                    </a:cubicBezTo>
                    <a:close/>
                    <a:moveTo>
                      <a:pt x="6209" y="3"/>
                    </a:moveTo>
                    <a:lnTo>
                      <a:pt x="3101" y="62"/>
                    </a:lnTo>
                    <a:cubicBezTo>
                      <a:pt x="1946" y="62"/>
                      <a:pt x="1520" y="822"/>
                      <a:pt x="1520" y="822"/>
                    </a:cubicBezTo>
                    <a:lnTo>
                      <a:pt x="1" y="3436"/>
                    </a:lnTo>
                    <a:lnTo>
                      <a:pt x="3405" y="5016"/>
                    </a:lnTo>
                    <a:lnTo>
                      <a:pt x="5381" y="700"/>
                    </a:lnTo>
                    <a:cubicBezTo>
                      <a:pt x="5658" y="122"/>
                      <a:pt x="6042" y="19"/>
                      <a:pt x="6209" y="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22"/>
              <p:cNvSpPr/>
              <p:nvPr/>
            </p:nvSpPr>
            <p:spPr>
              <a:xfrm>
                <a:off x="3609325" y="6751225"/>
                <a:ext cx="137550" cy="125400"/>
              </a:xfrm>
              <a:custGeom>
                <a:rect b="b" l="l" r="r" t="t"/>
                <a:pathLst>
                  <a:path extrusionOk="0" h="5016" w="5502">
                    <a:moveTo>
                      <a:pt x="2797" y="0"/>
                    </a:moveTo>
                    <a:lnTo>
                      <a:pt x="0" y="2523"/>
                    </a:lnTo>
                    <a:lnTo>
                      <a:pt x="2766" y="5015"/>
                    </a:lnTo>
                    <a:lnTo>
                      <a:pt x="2766" y="4164"/>
                    </a:lnTo>
                    <a:lnTo>
                      <a:pt x="3891" y="4164"/>
                    </a:lnTo>
                    <a:cubicBezTo>
                      <a:pt x="3891" y="4164"/>
                      <a:pt x="5380" y="4103"/>
                      <a:pt x="5441" y="2584"/>
                    </a:cubicBezTo>
                    <a:cubicBezTo>
                      <a:pt x="5441" y="2584"/>
                      <a:pt x="5502" y="2249"/>
                      <a:pt x="5076" y="1520"/>
                    </a:cubicBezTo>
                    <a:lnTo>
                      <a:pt x="4773" y="912"/>
                    </a:lnTo>
                    <a:lnTo>
                      <a:pt x="2797" y="912"/>
                    </a:lnTo>
                    <a:lnTo>
                      <a:pt x="279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22"/>
              <p:cNvSpPr/>
              <p:nvPr/>
            </p:nvSpPr>
            <p:spPr>
              <a:xfrm>
                <a:off x="3414025" y="6650900"/>
                <a:ext cx="125400" cy="114100"/>
              </a:xfrm>
              <a:custGeom>
                <a:rect b="b" l="l" r="r" t="t"/>
                <a:pathLst>
                  <a:path extrusionOk="0" h="4564" w="5016">
                    <a:moveTo>
                      <a:pt x="3739" y="1"/>
                    </a:moveTo>
                    <a:lnTo>
                      <a:pt x="669" y="822"/>
                    </a:lnTo>
                    <a:lnTo>
                      <a:pt x="1429" y="1247"/>
                    </a:lnTo>
                    <a:lnTo>
                      <a:pt x="882" y="2281"/>
                    </a:lnTo>
                    <a:cubicBezTo>
                      <a:pt x="882" y="2281"/>
                      <a:pt x="1" y="3618"/>
                      <a:pt x="1308" y="4378"/>
                    </a:cubicBezTo>
                    <a:cubicBezTo>
                      <a:pt x="1308" y="4378"/>
                      <a:pt x="1705" y="4563"/>
                      <a:pt x="2425" y="4563"/>
                    </a:cubicBezTo>
                    <a:cubicBezTo>
                      <a:pt x="2477" y="4563"/>
                      <a:pt x="2530" y="4562"/>
                      <a:pt x="2584" y="4560"/>
                    </a:cubicBezTo>
                    <a:lnTo>
                      <a:pt x="3283" y="4560"/>
                    </a:lnTo>
                    <a:lnTo>
                      <a:pt x="4226" y="2858"/>
                    </a:lnTo>
                    <a:lnTo>
                      <a:pt x="5016" y="3314"/>
                    </a:lnTo>
                    <a:lnTo>
                      <a:pt x="37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22"/>
              <p:cNvSpPr/>
              <p:nvPr/>
            </p:nvSpPr>
            <p:spPr>
              <a:xfrm>
                <a:off x="3444425" y="6764125"/>
                <a:ext cx="153525" cy="99575"/>
              </a:xfrm>
              <a:custGeom>
                <a:rect b="b" l="l" r="r" t="t"/>
                <a:pathLst>
                  <a:path extrusionOk="0" h="3983" w="6141">
                    <a:moveTo>
                      <a:pt x="1" y="1"/>
                    </a:moveTo>
                    <a:cubicBezTo>
                      <a:pt x="1" y="1"/>
                      <a:pt x="4" y="8"/>
                      <a:pt x="13" y="20"/>
                    </a:cubicBezTo>
                    <a:lnTo>
                      <a:pt x="13" y="20"/>
                    </a:lnTo>
                    <a:lnTo>
                      <a:pt x="1" y="1"/>
                    </a:lnTo>
                    <a:close/>
                    <a:moveTo>
                      <a:pt x="13" y="20"/>
                    </a:moveTo>
                    <a:lnTo>
                      <a:pt x="1672" y="2676"/>
                    </a:lnTo>
                    <a:cubicBezTo>
                      <a:pt x="2217" y="3621"/>
                      <a:pt x="3032" y="3648"/>
                      <a:pt x="3123" y="3648"/>
                    </a:cubicBezTo>
                    <a:cubicBezTo>
                      <a:pt x="3128" y="3648"/>
                      <a:pt x="3131" y="3648"/>
                      <a:pt x="3131" y="3648"/>
                    </a:cubicBezTo>
                    <a:lnTo>
                      <a:pt x="6140" y="3983"/>
                    </a:lnTo>
                    <a:lnTo>
                      <a:pt x="6080" y="396"/>
                    </a:lnTo>
                    <a:lnTo>
                      <a:pt x="1125" y="396"/>
                    </a:lnTo>
                    <a:cubicBezTo>
                      <a:pt x="1070" y="400"/>
                      <a:pt x="1017" y="402"/>
                      <a:pt x="967" y="402"/>
                    </a:cubicBezTo>
                    <a:cubicBezTo>
                      <a:pt x="315" y="402"/>
                      <a:pt x="67" y="101"/>
                      <a:pt x="13" y="2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22"/>
              <p:cNvSpPr/>
              <p:nvPr/>
            </p:nvSpPr>
            <p:spPr>
              <a:xfrm>
                <a:off x="3704300" y="6646350"/>
                <a:ext cx="107175" cy="180125"/>
              </a:xfrm>
              <a:custGeom>
                <a:rect b="b" l="l" r="r" t="t"/>
                <a:pathLst>
                  <a:path extrusionOk="0" h="7205" w="4287">
                    <a:moveTo>
                      <a:pt x="2341" y="0"/>
                    </a:moveTo>
                    <a:lnTo>
                      <a:pt x="1" y="1368"/>
                    </a:lnTo>
                    <a:lnTo>
                      <a:pt x="1977" y="6019"/>
                    </a:lnTo>
                    <a:cubicBezTo>
                      <a:pt x="2359" y="6631"/>
                      <a:pt x="2207" y="7050"/>
                      <a:pt x="2148" y="7169"/>
                    </a:cubicBezTo>
                    <a:lnTo>
                      <a:pt x="2148" y="7169"/>
                    </a:lnTo>
                    <a:lnTo>
                      <a:pt x="3709" y="4347"/>
                    </a:lnTo>
                    <a:cubicBezTo>
                      <a:pt x="4287" y="3374"/>
                      <a:pt x="3831" y="2615"/>
                      <a:pt x="3831" y="2615"/>
                    </a:cubicBezTo>
                    <a:lnTo>
                      <a:pt x="2341" y="0"/>
                    </a:lnTo>
                    <a:close/>
                    <a:moveTo>
                      <a:pt x="2148" y="7169"/>
                    </a:moveTo>
                    <a:lnTo>
                      <a:pt x="2129" y="7204"/>
                    </a:lnTo>
                    <a:cubicBezTo>
                      <a:pt x="2129" y="7204"/>
                      <a:pt x="2136" y="7192"/>
                      <a:pt x="2148" y="716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22"/>
              <p:cNvSpPr/>
              <p:nvPr/>
            </p:nvSpPr>
            <p:spPr>
              <a:xfrm>
                <a:off x="3587275" y="6632300"/>
                <a:ext cx="62350" cy="132950"/>
              </a:xfrm>
              <a:custGeom>
                <a:rect b="b" l="l" r="r" t="t"/>
                <a:pathLst>
                  <a:path extrusionOk="0" h="5318" w="2494">
                    <a:moveTo>
                      <a:pt x="1528" y="0"/>
                    </a:moveTo>
                    <a:cubicBezTo>
                      <a:pt x="1490" y="0"/>
                      <a:pt x="1460" y="15"/>
                      <a:pt x="1460" y="46"/>
                    </a:cubicBezTo>
                    <a:cubicBezTo>
                      <a:pt x="1278" y="502"/>
                      <a:pt x="1004" y="958"/>
                      <a:pt x="761" y="1383"/>
                    </a:cubicBezTo>
                    <a:cubicBezTo>
                      <a:pt x="518" y="1778"/>
                      <a:pt x="244" y="2113"/>
                      <a:pt x="153" y="2569"/>
                    </a:cubicBezTo>
                    <a:cubicBezTo>
                      <a:pt x="1" y="3237"/>
                      <a:pt x="426" y="4058"/>
                      <a:pt x="974" y="4453"/>
                    </a:cubicBezTo>
                    <a:cubicBezTo>
                      <a:pt x="974" y="4696"/>
                      <a:pt x="974" y="4909"/>
                      <a:pt x="913" y="5183"/>
                    </a:cubicBezTo>
                    <a:cubicBezTo>
                      <a:pt x="893" y="5264"/>
                      <a:pt x="967" y="5318"/>
                      <a:pt x="1028" y="5318"/>
                    </a:cubicBezTo>
                    <a:cubicBezTo>
                      <a:pt x="1058" y="5318"/>
                      <a:pt x="1085" y="5304"/>
                      <a:pt x="1095" y="5274"/>
                    </a:cubicBezTo>
                    <a:cubicBezTo>
                      <a:pt x="1186" y="5031"/>
                      <a:pt x="1217" y="4818"/>
                      <a:pt x="1186" y="4575"/>
                    </a:cubicBezTo>
                    <a:cubicBezTo>
                      <a:pt x="1460" y="4453"/>
                      <a:pt x="1673" y="4119"/>
                      <a:pt x="1855" y="3906"/>
                    </a:cubicBezTo>
                    <a:cubicBezTo>
                      <a:pt x="2068" y="3602"/>
                      <a:pt x="2311" y="3207"/>
                      <a:pt x="2402" y="2842"/>
                    </a:cubicBezTo>
                    <a:cubicBezTo>
                      <a:pt x="2493" y="1870"/>
                      <a:pt x="2037" y="897"/>
                      <a:pt x="1642" y="46"/>
                    </a:cubicBezTo>
                    <a:cubicBezTo>
                      <a:pt x="1612" y="15"/>
                      <a:pt x="1566" y="0"/>
                      <a:pt x="15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22"/>
              <p:cNvSpPr/>
              <p:nvPr/>
            </p:nvSpPr>
            <p:spPr>
              <a:xfrm>
                <a:off x="3613125" y="6642550"/>
                <a:ext cx="12950" cy="91775"/>
              </a:xfrm>
              <a:custGeom>
                <a:rect b="b" l="l" r="r" t="t"/>
                <a:pathLst>
                  <a:path extrusionOk="0" h="3671" w="518">
                    <a:moveTo>
                      <a:pt x="396" y="1"/>
                    </a:moveTo>
                    <a:cubicBezTo>
                      <a:pt x="487" y="639"/>
                      <a:pt x="426" y="1247"/>
                      <a:pt x="365" y="1885"/>
                    </a:cubicBezTo>
                    <a:cubicBezTo>
                      <a:pt x="335" y="2189"/>
                      <a:pt x="244" y="2463"/>
                      <a:pt x="183" y="2767"/>
                    </a:cubicBezTo>
                    <a:cubicBezTo>
                      <a:pt x="92" y="3040"/>
                      <a:pt x="0" y="3344"/>
                      <a:pt x="0" y="3648"/>
                    </a:cubicBezTo>
                    <a:cubicBezTo>
                      <a:pt x="0" y="3663"/>
                      <a:pt x="16" y="3671"/>
                      <a:pt x="31" y="3671"/>
                    </a:cubicBezTo>
                    <a:cubicBezTo>
                      <a:pt x="46" y="3671"/>
                      <a:pt x="61" y="3663"/>
                      <a:pt x="61" y="3648"/>
                    </a:cubicBezTo>
                    <a:cubicBezTo>
                      <a:pt x="92" y="3283"/>
                      <a:pt x="213" y="2979"/>
                      <a:pt x="304" y="2645"/>
                    </a:cubicBezTo>
                    <a:cubicBezTo>
                      <a:pt x="365" y="2341"/>
                      <a:pt x="456" y="2067"/>
                      <a:pt x="487" y="1763"/>
                    </a:cubicBezTo>
                    <a:cubicBezTo>
                      <a:pt x="517" y="1216"/>
                      <a:pt x="517" y="608"/>
                      <a:pt x="3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22"/>
              <p:cNvSpPr/>
              <p:nvPr/>
            </p:nvSpPr>
            <p:spPr>
              <a:xfrm>
                <a:off x="3617300" y="6666300"/>
                <a:ext cx="16975" cy="14850"/>
              </a:xfrm>
              <a:custGeom>
                <a:rect b="b" l="l" r="r" t="t"/>
                <a:pathLst>
                  <a:path extrusionOk="0" h="594" w="679">
                    <a:moveTo>
                      <a:pt x="4" y="0"/>
                    </a:moveTo>
                    <a:cubicBezTo>
                      <a:pt x="1" y="0"/>
                      <a:pt x="1" y="8"/>
                      <a:pt x="16" y="23"/>
                    </a:cubicBezTo>
                    <a:cubicBezTo>
                      <a:pt x="16" y="8"/>
                      <a:pt x="8" y="0"/>
                      <a:pt x="4" y="0"/>
                    </a:cubicBezTo>
                    <a:close/>
                    <a:moveTo>
                      <a:pt x="16" y="23"/>
                    </a:moveTo>
                    <a:cubicBezTo>
                      <a:pt x="137" y="206"/>
                      <a:pt x="198" y="358"/>
                      <a:pt x="229" y="570"/>
                    </a:cubicBezTo>
                    <a:cubicBezTo>
                      <a:pt x="229" y="585"/>
                      <a:pt x="236" y="593"/>
                      <a:pt x="244" y="593"/>
                    </a:cubicBezTo>
                    <a:cubicBezTo>
                      <a:pt x="251" y="593"/>
                      <a:pt x="259" y="585"/>
                      <a:pt x="259" y="570"/>
                    </a:cubicBezTo>
                    <a:cubicBezTo>
                      <a:pt x="320" y="479"/>
                      <a:pt x="350" y="418"/>
                      <a:pt x="441" y="358"/>
                    </a:cubicBezTo>
                    <a:cubicBezTo>
                      <a:pt x="502" y="297"/>
                      <a:pt x="593" y="266"/>
                      <a:pt x="654" y="206"/>
                    </a:cubicBezTo>
                    <a:cubicBezTo>
                      <a:pt x="678" y="206"/>
                      <a:pt x="664" y="167"/>
                      <a:pt x="641" y="167"/>
                    </a:cubicBezTo>
                    <a:cubicBezTo>
                      <a:pt x="636" y="167"/>
                      <a:pt x="630" y="169"/>
                      <a:pt x="624" y="175"/>
                    </a:cubicBezTo>
                    <a:cubicBezTo>
                      <a:pt x="484" y="259"/>
                      <a:pt x="345" y="393"/>
                      <a:pt x="253" y="532"/>
                    </a:cubicBezTo>
                    <a:lnTo>
                      <a:pt x="253" y="532"/>
                    </a:lnTo>
                    <a:cubicBezTo>
                      <a:pt x="217" y="336"/>
                      <a:pt x="130" y="166"/>
                      <a:pt x="16" y="2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22"/>
              <p:cNvSpPr/>
              <p:nvPr/>
            </p:nvSpPr>
            <p:spPr>
              <a:xfrm>
                <a:off x="3613125" y="6678275"/>
                <a:ext cx="22825" cy="22800"/>
              </a:xfrm>
              <a:custGeom>
                <a:rect b="b" l="l" r="r" t="t"/>
                <a:pathLst>
                  <a:path extrusionOk="0" h="912" w="913">
                    <a:moveTo>
                      <a:pt x="0" y="0"/>
                    </a:moveTo>
                    <a:cubicBezTo>
                      <a:pt x="0" y="30"/>
                      <a:pt x="29" y="88"/>
                      <a:pt x="31" y="91"/>
                    </a:cubicBezTo>
                    <a:lnTo>
                      <a:pt x="31" y="91"/>
                    </a:lnTo>
                    <a:cubicBezTo>
                      <a:pt x="30" y="24"/>
                      <a:pt x="27" y="0"/>
                      <a:pt x="0" y="0"/>
                    </a:cubicBezTo>
                    <a:close/>
                    <a:moveTo>
                      <a:pt x="31" y="91"/>
                    </a:moveTo>
                    <a:cubicBezTo>
                      <a:pt x="31" y="101"/>
                      <a:pt x="31" y="111"/>
                      <a:pt x="31" y="122"/>
                    </a:cubicBezTo>
                    <a:cubicBezTo>
                      <a:pt x="31" y="152"/>
                      <a:pt x="61" y="182"/>
                      <a:pt x="61" y="243"/>
                    </a:cubicBezTo>
                    <a:cubicBezTo>
                      <a:pt x="61" y="304"/>
                      <a:pt x="92" y="365"/>
                      <a:pt x="152" y="456"/>
                    </a:cubicBezTo>
                    <a:cubicBezTo>
                      <a:pt x="157" y="467"/>
                      <a:pt x="161" y="478"/>
                      <a:pt x="165" y="488"/>
                    </a:cubicBezTo>
                    <a:lnTo>
                      <a:pt x="165" y="488"/>
                    </a:lnTo>
                    <a:cubicBezTo>
                      <a:pt x="161" y="467"/>
                      <a:pt x="157" y="447"/>
                      <a:pt x="152" y="426"/>
                    </a:cubicBezTo>
                    <a:cubicBezTo>
                      <a:pt x="152" y="334"/>
                      <a:pt x="92" y="274"/>
                      <a:pt x="61" y="182"/>
                    </a:cubicBezTo>
                    <a:cubicBezTo>
                      <a:pt x="61" y="152"/>
                      <a:pt x="31" y="122"/>
                      <a:pt x="31" y="91"/>
                    </a:cubicBezTo>
                    <a:cubicBezTo>
                      <a:pt x="31" y="91"/>
                      <a:pt x="31" y="91"/>
                      <a:pt x="31" y="91"/>
                    </a:cubicBezTo>
                    <a:close/>
                    <a:moveTo>
                      <a:pt x="851" y="304"/>
                    </a:moveTo>
                    <a:lnTo>
                      <a:pt x="699" y="456"/>
                    </a:lnTo>
                    <a:lnTo>
                      <a:pt x="548" y="608"/>
                    </a:lnTo>
                    <a:cubicBezTo>
                      <a:pt x="464" y="720"/>
                      <a:pt x="354" y="780"/>
                      <a:pt x="242" y="860"/>
                    </a:cubicBezTo>
                    <a:lnTo>
                      <a:pt x="242" y="860"/>
                    </a:lnTo>
                    <a:cubicBezTo>
                      <a:pt x="237" y="736"/>
                      <a:pt x="211" y="612"/>
                      <a:pt x="165" y="488"/>
                    </a:cubicBezTo>
                    <a:lnTo>
                      <a:pt x="165" y="488"/>
                    </a:lnTo>
                    <a:cubicBezTo>
                      <a:pt x="191" y="619"/>
                      <a:pt x="213" y="750"/>
                      <a:pt x="213" y="882"/>
                    </a:cubicBezTo>
                    <a:cubicBezTo>
                      <a:pt x="213" y="912"/>
                      <a:pt x="244" y="912"/>
                      <a:pt x="244" y="912"/>
                    </a:cubicBezTo>
                    <a:cubicBezTo>
                      <a:pt x="365" y="821"/>
                      <a:pt x="487" y="730"/>
                      <a:pt x="608" y="638"/>
                    </a:cubicBezTo>
                    <a:lnTo>
                      <a:pt x="760" y="486"/>
                    </a:lnTo>
                    <a:lnTo>
                      <a:pt x="912" y="334"/>
                    </a:lnTo>
                    <a:cubicBezTo>
                      <a:pt x="912" y="304"/>
                      <a:pt x="912" y="304"/>
                      <a:pt x="851" y="30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22"/>
              <p:cNvSpPr/>
              <p:nvPr/>
            </p:nvSpPr>
            <p:spPr>
              <a:xfrm>
                <a:off x="3605525" y="6695750"/>
                <a:ext cx="27375" cy="17075"/>
              </a:xfrm>
              <a:custGeom>
                <a:rect b="b" l="l" r="r" t="t"/>
                <a:pathLst>
                  <a:path extrusionOk="0" h="683" w="1095">
                    <a:moveTo>
                      <a:pt x="0" y="0"/>
                    </a:moveTo>
                    <a:lnTo>
                      <a:pt x="0" y="0"/>
                    </a:lnTo>
                    <a:cubicBezTo>
                      <a:pt x="152" y="183"/>
                      <a:pt x="304" y="395"/>
                      <a:pt x="396" y="669"/>
                    </a:cubicBezTo>
                    <a:cubicBezTo>
                      <a:pt x="396" y="669"/>
                      <a:pt x="423" y="682"/>
                      <a:pt x="441" y="682"/>
                    </a:cubicBezTo>
                    <a:cubicBezTo>
                      <a:pt x="450" y="682"/>
                      <a:pt x="456" y="679"/>
                      <a:pt x="456" y="669"/>
                    </a:cubicBezTo>
                    <a:cubicBezTo>
                      <a:pt x="548" y="578"/>
                      <a:pt x="639" y="517"/>
                      <a:pt x="730" y="487"/>
                    </a:cubicBezTo>
                    <a:cubicBezTo>
                      <a:pt x="791" y="456"/>
                      <a:pt x="852" y="456"/>
                      <a:pt x="912" y="395"/>
                    </a:cubicBezTo>
                    <a:cubicBezTo>
                      <a:pt x="943" y="365"/>
                      <a:pt x="1003" y="365"/>
                      <a:pt x="1095" y="335"/>
                    </a:cubicBezTo>
                    <a:lnTo>
                      <a:pt x="1095" y="304"/>
                    </a:lnTo>
                    <a:cubicBezTo>
                      <a:pt x="1003" y="304"/>
                      <a:pt x="973" y="335"/>
                      <a:pt x="943" y="365"/>
                    </a:cubicBezTo>
                    <a:cubicBezTo>
                      <a:pt x="852" y="395"/>
                      <a:pt x="821" y="395"/>
                      <a:pt x="730" y="456"/>
                    </a:cubicBezTo>
                    <a:cubicBezTo>
                      <a:pt x="645" y="513"/>
                      <a:pt x="534" y="543"/>
                      <a:pt x="421" y="620"/>
                    </a:cubicBezTo>
                    <a:lnTo>
                      <a:pt x="421" y="620"/>
                    </a:lnTo>
                    <a:cubicBezTo>
                      <a:pt x="357" y="385"/>
                      <a:pt x="208" y="17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22"/>
              <p:cNvSpPr/>
              <p:nvPr/>
            </p:nvSpPr>
            <p:spPr>
              <a:xfrm>
                <a:off x="3602475" y="6709425"/>
                <a:ext cx="30400" cy="14450"/>
              </a:xfrm>
              <a:custGeom>
                <a:rect b="b" l="l" r="r" t="t"/>
                <a:pathLst>
                  <a:path extrusionOk="0" h="578" w="1216">
                    <a:moveTo>
                      <a:pt x="1" y="0"/>
                    </a:moveTo>
                    <a:lnTo>
                      <a:pt x="1" y="0"/>
                    </a:lnTo>
                    <a:cubicBezTo>
                      <a:pt x="62" y="122"/>
                      <a:pt x="153" y="213"/>
                      <a:pt x="274" y="304"/>
                    </a:cubicBezTo>
                    <a:lnTo>
                      <a:pt x="274" y="304"/>
                    </a:lnTo>
                    <a:lnTo>
                      <a:pt x="244" y="274"/>
                    </a:lnTo>
                    <a:cubicBezTo>
                      <a:pt x="183" y="152"/>
                      <a:pt x="122" y="92"/>
                      <a:pt x="1" y="0"/>
                    </a:cubicBezTo>
                    <a:close/>
                    <a:moveTo>
                      <a:pt x="1197" y="298"/>
                    </a:moveTo>
                    <a:cubicBezTo>
                      <a:pt x="1194" y="298"/>
                      <a:pt x="1191" y="300"/>
                      <a:pt x="1186" y="304"/>
                    </a:cubicBezTo>
                    <a:lnTo>
                      <a:pt x="822" y="426"/>
                    </a:lnTo>
                    <a:cubicBezTo>
                      <a:pt x="791" y="426"/>
                      <a:pt x="730" y="456"/>
                      <a:pt x="670" y="456"/>
                    </a:cubicBezTo>
                    <a:cubicBezTo>
                      <a:pt x="639" y="456"/>
                      <a:pt x="609" y="517"/>
                      <a:pt x="609" y="517"/>
                    </a:cubicBezTo>
                    <a:cubicBezTo>
                      <a:pt x="578" y="517"/>
                      <a:pt x="578" y="547"/>
                      <a:pt x="518" y="547"/>
                    </a:cubicBezTo>
                    <a:lnTo>
                      <a:pt x="457" y="456"/>
                    </a:lnTo>
                    <a:lnTo>
                      <a:pt x="366" y="395"/>
                    </a:lnTo>
                    <a:lnTo>
                      <a:pt x="274" y="304"/>
                    </a:lnTo>
                    <a:lnTo>
                      <a:pt x="274" y="304"/>
                    </a:lnTo>
                    <a:cubicBezTo>
                      <a:pt x="305" y="335"/>
                      <a:pt x="335" y="426"/>
                      <a:pt x="366" y="456"/>
                    </a:cubicBezTo>
                    <a:cubicBezTo>
                      <a:pt x="426" y="517"/>
                      <a:pt x="457" y="578"/>
                      <a:pt x="487" y="578"/>
                    </a:cubicBezTo>
                    <a:cubicBezTo>
                      <a:pt x="518" y="578"/>
                      <a:pt x="578" y="578"/>
                      <a:pt x="609" y="547"/>
                    </a:cubicBezTo>
                    <a:cubicBezTo>
                      <a:pt x="670" y="517"/>
                      <a:pt x="730" y="517"/>
                      <a:pt x="791" y="456"/>
                    </a:cubicBezTo>
                    <a:cubicBezTo>
                      <a:pt x="913" y="426"/>
                      <a:pt x="1065" y="395"/>
                      <a:pt x="1186" y="365"/>
                    </a:cubicBezTo>
                    <a:cubicBezTo>
                      <a:pt x="1212" y="365"/>
                      <a:pt x="1216" y="298"/>
                      <a:pt x="1197" y="298"/>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22"/>
              <p:cNvSpPr/>
              <p:nvPr/>
            </p:nvSpPr>
            <p:spPr>
              <a:xfrm>
                <a:off x="3425425" y="6381425"/>
                <a:ext cx="58550" cy="91700"/>
              </a:xfrm>
              <a:custGeom>
                <a:rect b="b" l="l" r="r" t="t"/>
                <a:pathLst>
                  <a:path extrusionOk="0" h="3668" w="2342">
                    <a:moveTo>
                      <a:pt x="882" y="567"/>
                    </a:moveTo>
                    <a:cubicBezTo>
                      <a:pt x="1308" y="597"/>
                      <a:pt x="1581" y="749"/>
                      <a:pt x="1733" y="1053"/>
                    </a:cubicBezTo>
                    <a:cubicBezTo>
                      <a:pt x="1764" y="1084"/>
                      <a:pt x="1764" y="1114"/>
                      <a:pt x="1733" y="1175"/>
                    </a:cubicBezTo>
                    <a:cubicBezTo>
                      <a:pt x="1672" y="1205"/>
                      <a:pt x="1642" y="1236"/>
                      <a:pt x="1612" y="1236"/>
                    </a:cubicBezTo>
                    <a:cubicBezTo>
                      <a:pt x="1490" y="1357"/>
                      <a:pt x="1338" y="1418"/>
                      <a:pt x="1156" y="1479"/>
                    </a:cubicBezTo>
                    <a:cubicBezTo>
                      <a:pt x="1080" y="1494"/>
                      <a:pt x="996" y="1502"/>
                      <a:pt x="913" y="1502"/>
                    </a:cubicBezTo>
                    <a:cubicBezTo>
                      <a:pt x="829" y="1502"/>
                      <a:pt x="745" y="1494"/>
                      <a:pt x="669" y="1479"/>
                    </a:cubicBezTo>
                    <a:cubicBezTo>
                      <a:pt x="669" y="1479"/>
                      <a:pt x="609" y="1479"/>
                      <a:pt x="609" y="1418"/>
                    </a:cubicBezTo>
                    <a:lnTo>
                      <a:pt x="609" y="1357"/>
                    </a:lnTo>
                    <a:lnTo>
                      <a:pt x="609" y="1266"/>
                    </a:lnTo>
                    <a:cubicBezTo>
                      <a:pt x="609" y="1236"/>
                      <a:pt x="609" y="1205"/>
                      <a:pt x="669" y="1175"/>
                    </a:cubicBezTo>
                    <a:cubicBezTo>
                      <a:pt x="700" y="1114"/>
                      <a:pt x="700" y="1084"/>
                      <a:pt x="700" y="1084"/>
                    </a:cubicBezTo>
                    <a:lnTo>
                      <a:pt x="700" y="871"/>
                    </a:lnTo>
                    <a:cubicBezTo>
                      <a:pt x="700" y="780"/>
                      <a:pt x="700" y="719"/>
                      <a:pt x="730" y="628"/>
                    </a:cubicBezTo>
                    <a:cubicBezTo>
                      <a:pt x="761" y="567"/>
                      <a:pt x="821" y="567"/>
                      <a:pt x="882" y="567"/>
                    </a:cubicBezTo>
                    <a:close/>
                    <a:moveTo>
                      <a:pt x="862" y="0"/>
                    </a:moveTo>
                    <a:cubicBezTo>
                      <a:pt x="620" y="0"/>
                      <a:pt x="386" y="55"/>
                      <a:pt x="153" y="172"/>
                    </a:cubicBezTo>
                    <a:cubicBezTo>
                      <a:pt x="122" y="202"/>
                      <a:pt x="92" y="202"/>
                      <a:pt x="92" y="233"/>
                    </a:cubicBezTo>
                    <a:lnTo>
                      <a:pt x="92" y="324"/>
                    </a:lnTo>
                    <a:lnTo>
                      <a:pt x="92" y="415"/>
                    </a:lnTo>
                    <a:cubicBezTo>
                      <a:pt x="122" y="445"/>
                      <a:pt x="122" y="476"/>
                      <a:pt x="122" y="506"/>
                    </a:cubicBezTo>
                    <a:cubicBezTo>
                      <a:pt x="153" y="567"/>
                      <a:pt x="153" y="597"/>
                      <a:pt x="153" y="597"/>
                    </a:cubicBezTo>
                    <a:cubicBezTo>
                      <a:pt x="213" y="749"/>
                      <a:pt x="213" y="932"/>
                      <a:pt x="122" y="1236"/>
                    </a:cubicBezTo>
                    <a:cubicBezTo>
                      <a:pt x="61" y="1509"/>
                      <a:pt x="1" y="1692"/>
                      <a:pt x="1" y="1813"/>
                    </a:cubicBezTo>
                    <a:lnTo>
                      <a:pt x="1" y="2148"/>
                    </a:lnTo>
                    <a:lnTo>
                      <a:pt x="1" y="2603"/>
                    </a:lnTo>
                    <a:cubicBezTo>
                      <a:pt x="1" y="2695"/>
                      <a:pt x="1" y="2786"/>
                      <a:pt x="61" y="2938"/>
                    </a:cubicBezTo>
                    <a:cubicBezTo>
                      <a:pt x="92" y="3090"/>
                      <a:pt x="122" y="3242"/>
                      <a:pt x="153" y="3363"/>
                    </a:cubicBezTo>
                    <a:cubicBezTo>
                      <a:pt x="213" y="3455"/>
                      <a:pt x="244" y="3485"/>
                      <a:pt x="305" y="3515"/>
                    </a:cubicBezTo>
                    <a:cubicBezTo>
                      <a:pt x="396" y="3515"/>
                      <a:pt x="517" y="3515"/>
                      <a:pt x="578" y="3485"/>
                    </a:cubicBezTo>
                    <a:cubicBezTo>
                      <a:pt x="669" y="3455"/>
                      <a:pt x="700" y="3363"/>
                      <a:pt x="700" y="3333"/>
                    </a:cubicBezTo>
                    <a:cubicBezTo>
                      <a:pt x="700" y="3242"/>
                      <a:pt x="669" y="3059"/>
                      <a:pt x="578" y="2725"/>
                    </a:cubicBezTo>
                    <a:cubicBezTo>
                      <a:pt x="517" y="2391"/>
                      <a:pt x="517" y="2148"/>
                      <a:pt x="548" y="1965"/>
                    </a:cubicBezTo>
                    <a:cubicBezTo>
                      <a:pt x="548" y="1935"/>
                      <a:pt x="609" y="1874"/>
                      <a:pt x="730" y="1874"/>
                    </a:cubicBezTo>
                    <a:cubicBezTo>
                      <a:pt x="852" y="1874"/>
                      <a:pt x="913" y="1935"/>
                      <a:pt x="973" y="1965"/>
                    </a:cubicBezTo>
                    <a:cubicBezTo>
                      <a:pt x="1064" y="2117"/>
                      <a:pt x="1156" y="2269"/>
                      <a:pt x="1216" y="2482"/>
                    </a:cubicBezTo>
                    <a:cubicBezTo>
                      <a:pt x="1308" y="2725"/>
                      <a:pt x="1338" y="2938"/>
                      <a:pt x="1429" y="3151"/>
                    </a:cubicBezTo>
                    <a:cubicBezTo>
                      <a:pt x="1490" y="3363"/>
                      <a:pt x="1581" y="3515"/>
                      <a:pt x="1733" y="3637"/>
                    </a:cubicBezTo>
                    <a:cubicBezTo>
                      <a:pt x="1764" y="3667"/>
                      <a:pt x="1824" y="3667"/>
                      <a:pt x="1916" y="3667"/>
                    </a:cubicBezTo>
                    <a:cubicBezTo>
                      <a:pt x="1976" y="3667"/>
                      <a:pt x="2068" y="3637"/>
                      <a:pt x="2098" y="3607"/>
                    </a:cubicBezTo>
                    <a:cubicBezTo>
                      <a:pt x="2128" y="3546"/>
                      <a:pt x="2189" y="3485"/>
                      <a:pt x="2128" y="3455"/>
                    </a:cubicBezTo>
                    <a:cubicBezTo>
                      <a:pt x="1916" y="2999"/>
                      <a:pt x="1733" y="2421"/>
                      <a:pt x="1612" y="1722"/>
                    </a:cubicBezTo>
                    <a:cubicBezTo>
                      <a:pt x="2128" y="1388"/>
                      <a:pt x="2341" y="1053"/>
                      <a:pt x="2128" y="780"/>
                    </a:cubicBezTo>
                    <a:cubicBezTo>
                      <a:pt x="1946" y="445"/>
                      <a:pt x="1642" y="172"/>
                      <a:pt x="1277" y="50"/>
                    </a:cubicBezTo>
                    <a:cubicBezTo>
                      <a:pt x="1135" y="18"/>
                      <a:pt x="998" y="0"/>
                      <a:pt x="8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22"/>
              <p:cNvSpPr/>
              <p:nvPr/>
            </p:nvSpPr>
            <p:spPr>
              <a:xfrm>
                <a:off x="3482425" y="6389325"/>
                <a:ext cx="50925" cy="81525"/>
              </a:xfrm>
              <a:custGeom>
                <a:rect b="b" l="l" r="r" t="t"/>
                <a:pathLst>
                  <a:path extrusionOk="0" h="3261" w="2037">
                    <a:moveTo>
                      <a:pt x="1026" y="0"/>
                    </a:moveTo>
                    <a:cubicBezTo>
                      <a:pt x="978" y="0"/>
                      <a:pt x="930" y="3"/>
                      <a:pt x="882" y="8"/>
                    </a:cubicBezTo>
                    <a:cubicBezTo>
                      <a:pt x="578" y="8"/>
                      <a:pt x="304" y="160"/>
                      <a:pt x="152" y="403"/>
                    </a:cubicBezTo>
                    <a:cubicBezTo>
                      <a:pt x="122" y="464"/>
                      <a:pt x="92" y="555"/>
                      <a:pt x="92" y="616"/>
                    </a:cubicBezTo>
                    <a:cubicBezTo>
                      <a:pt x="92" y="707"/>
                      <a:pt x="92" y="798"/>
                      <a:pt x="122" y="920"/>
                    </a:cubicBezTo>
                    <a:cubicBezTo>
                      <a:pt x="152" y="1041"/>
                      <a:pt x="152" y="1102"/>
                      <a:pt x="152" y="1193"/>
                    </a:cubicBezTo>
                    <a:lnTo>
                      <a:pt x="152" y="1345"/>
                    </a:lnTo>
                    <a:cubicBezTo>
                      <a:pt x="152" y="1376"/>
                      <a:pt x="122" y="1406"/>
                      <a:pt x="122" y="1436"/>
                    </a:cubicBezTo>
                    <a:cubicBezTo>
                      <a:pt x="122" y="1497"/>
                      <a:pt x="92" y="1497"/>
                      <a:pt x="92" y="1497"/>
                    </a:cubicBezTo>
                    <a:cubicBezTo>
                      <a:pt x="92" y="1528"/>
                      <a:pt x="61" y="1528"/>
                      <a:pt x="61" y="1528"/>
                    </a:cubicBezTo>
                    <a:lnTo>
                      <a:pt x="61" y="1558"/>
                    </a:lnTo>
                    <a:cubicBezTo>
                      <a:pt x="0" y="1588"/>
                      <a:pt x="0" y="1649"/>
                      <a:pt x="0" y="1680"/>
                    </a:cubicBezTo>
                    <a:cubicBezTo>
                      <a:pt x="0" y="1710"/>
                      <a:pt x="61" y="1740"/>
                      <a:pt x="61" y="1801"/>
                    </a:cubicBezTo>
                    <a:cubicBezTo>
                      <a:pt x="61" y="1832"/>
                      <a:pt x="92" y="1862"/>
                      <a:pt x="92" y="1862"/>
                    </a:cubicBezTo>
                    <a:cubicBezTo>
                      <a:pt x="122" y="2014"/>
                      <a:pt x="122" y="2257"/>
                      <a:pt x="122" y="2500"/>
                    </a:cubicBezTo>
                    <a:cubicBezTo>
                      <a:pt x="92" y="2804"/>
                      <a:pt x="122" y="3017"/>
                      <a:pt x="152" y="3169"/>
                    </a:cubicBezTo>
                    <a:cubicBezTo>
                      <a:pt x="213" y="3199"/>
                      <a:pt x="213" y="3230"/>
                      <a:pt x="243" y="3230"/>
                    </a:cubicBezTo>
                    <a:cubicBezTo>
                      <a:pt x="274" y="3260"/>
                      <a:pt x="304" y="3260"/>
                      <a:pt x="395" y="3260"/>
                    </a:cubicBezTo>
                    <a:lnTo>
                      <a:pt x="547" y="3260"/>
                    </a:lnTo>
                    <a:cubicBezTo>
                      <a:pt x="669" y="3260"/>
                      <a:pt x="760" y="3260"/>
                      <a:pt x="882" y="3230"/>
                    </a:cubicBezTo>
                    <a:cubicBezTo>
                      <a:pt x="1003" y="3199"/>
                      <a:pt x="1125" y="3199"/>
                      <a:pt x="1186" y="3169"/>
                    </a:cubicBezTo>
                    <a:cubicBezTo>
                      <a:pt x="1277" y="3108"/>
                      <a:pt x="1368" y="3078"/>
                      <a:pt x="1490" y="3047"/>
                    </a:cubicBezTo>
                    <a:cubicBezTo>
                      <a:pt x="1642" y="3017"/>
                      <a:pt x="1733" y="2956"/>
                      <a:pt x="1794" y="2926"/>
                    </a:cubicBezTo>
                    <a:cubicBezTo>
                      <a:pt x="1915" y="2895"/>
                      <a:pt x="1946" y="2865"/>
                      <a:pt x="1976" y="2774"/>
                    </a:cubicBezTo>
                    <a:cubicBezTo>
                      <a:pt x="2037" y="2743"/>
                      <a:pt x="2037" y="2622"/>
                      <a:pt x="1976" y="2561"/>
                    </a:cubicBezTo>
                    <a:cubicBezTo>
                      <a:pt x="1915" y="2500"/>
                      <a:pt x="1885" y="2500"/>
                      <a:pt x="1885" y="2500"/>
                    </a:cubicBezTo>
                    <a:cubicBezTo>
                      <a:pt x="1763" y="2561"/>
                      <a:pt x="1642" y="2591"/>
                      <a:pt x="1490" y="2652"/>
                    </a:cubicBezTo>
                    <a:cubicBezTo>
                      <a:pt x="1338" y="2743"/>
                      <a:pt x="1186" y="2774"/>
                      <a:pt x="1064" y="2804"/>
                    </a:cubicBezTo>
                    <a:cubicBezTo>
                      <a:pt x="1003" y="2804"/>
                      <a:pt x="916" y="2831"/>
                      <a:pt x="828" y="2831"/>
                    </a:cubicBezTo>
                    <a:cubicBezTo>
                      <a:pt x="784" y="2831"/>
                      <a:pt x="740" y="2824"/>
                      <a:pt x="699" y="2804"/>
                    </a:cubicBezTo>
                    <a:cubicBezTo>
                      <a:pt x="699" y="2774"/>
                      <a:pt x="669" y="2713"/>
                      <a:pt x="669" y="2591"/>
                    </a:cubicBezTo>
                    <a:cubicBezTo>
                      <a:pt x="608" y="2470"/>
                      <a:pt x="608" y="2348"/>
                      <a:pt x="608" y="2318"/>
                    </a:cubicBezTo>
                    <a:cubicBezTo>
                      <a:pt x="608" y="2287"/>
                      <a:pt x="669" y="2196"/>
                      <a:pt x="669" y="2135"/>
                    </a:cubicBezTo>
                    <a:cubicBezTo>
                      <a:pt x="669" y="2044"/>
                      <a:pt x="699" y="1984"/>
                      <a:pt x="730" y="1953"/>
                    </a:cubicBezTo>
                    <a:cubicBezTo>
                      <a:pt x="760" y="1862"/>
                      <a:pt x="882" y="1832"/>
                      <a:pt x="1003" y="1832"/>
                    </a:cubicBezTo>
                    <a:cubicBezTo>
                      <a:pt x="1125" y="1832"/>
                      <a:pt x="1277" y="1801"/>
                      <a:pt x="1368" y="1801"/>
                    </a:cubicBezTo>
                    <a:cubicBezTo>
                      <a:pt x="1490" y="1771"/>
                      <a:pt x="1581" y="1710"/>
                      <a:pt x="1642" y="1619"/>
                    </a:cubicBezTo>
                    <a:cubicBezTo>
                      <a:pt x="1611" y="1528"/>
                      <a:pt x="1520" y="1436"/>
                      <a:pt x="1459" y="1406"/>
                    </a:cubicBezTo>
                    <a:cubicBezTo>
                      <a:pt x="1368" y="1376"/>
                      <a:pt x="1277" y="1376"/>
                      <a:pt x="1186" y="1376"/>
                    </a:cubicBezTo>
                    <a:lnTo>
                      <a:pt x="882" y="1376"/>
                    </a:lnTo>
                    <a:cubicBezTo>
                      <a:pt x="760" y="1376"/>
                      <a:pt x="699" y="1345"/>
                      <a:pt x="608" y="1315"/>
                    </a:cubicBezTo>
                    <a:cubicBezTo>
                      <a:pt x="669" y="1193"/>
                      <a:pt x="669" y="1102"/>
                      <a:pt x="669" y="1011"/>
                    </a:cubicBezTo>
                    <a:cubicBezTo>
                      <a:pt x="669" y="889"/>
                      <a:pt x="608" y="798"/>
                      <a:pt x="669" y="707"/>
                    </a:cubicBezTo>
                    <a:cubicBezTo>
                      <a:pt x="699" y="585"/>
                      <a:pt x="730" y="494"/>
                      <a:pt x="821" y="464"/>
                    </a:cubicBezTo>
                    <a:cubicBezTo>
                      <a:pt x="851" y="449"/>
                      <a:pt x="905" y="441"/>
                      <a:pt x="969" y="441"/>
                    </a:cubicBezTo>
                    <a:cubicBezTo>
                      <a:pt x="1034" y="441"/>
                      <a:pt x="1110" y="449"/>
                      <a:pt x="1186" y="464"/>
                    </a:cubicBezTo>
                    <a:cubicBezTo>
                      <a:pt x="1338" y="494"/>
                      <a:pt x="1459" y="494"/>
                      <a:pt x="1520" y="494"/>
                    </a:cubicBezTo>
                    <a:cubicBezTo>
                      <a:pt x="1611" y="494"/>
                      <a:pt x="1672" y="464"/>
                      <a:pt x="1733" y="403"/>
                    </a:cubicBezTo>
                    <a:cubicBezTo>
                      <a:pt x="1794" y="312"/>
                      <a:pt x="1763" y="281"/>
                      <a:pt x="1733" y="251"/>
                    </a:cubicBezTo>
                    <a:cubicBezTo>
                      <a:pt x="1528" y="72"/>
                      <a:pt x="1280" y="0"/>
                      <a:pt x="10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22"/>
              <p:cNvSpPr/>
              <p:nvPr/>
            </p:nvSpPr>
            <p:spPr>
              <a:xfrm>
                <a:off x="3531825" y="6404275"/>
                <a:ext cx="64600" cy="68075"/>
              </a:xfrm>
              <a:custGeom>
                <a:rect b="b" l="l" r="r" t="t"/>
                <a:pathLst>
                  <a:path extrusionOk="0" h="2723" w="2584">
                    <a:moveTo>
                      <a:pt x="1318" y="1"/>
                    </a:moveTo>
                    <a:cubicBezTo>
                      <a:pt x="1229" y="1"/>
                      <a:pt x="1145" y="8"/>
                      <a:pt x="1064" y="18"/>
                    </a:cubicBezTo>
                    <a:cubicBezTo>
                      <a:pt x="821" y="109"/>
                      <a:pt x="547" y="261"/>
                      <a:pt x="395" y="474"/>
                    </a:cubicBezTo>
                    <a:cubicBezTo>
                      <a:pt x="243" y="747"/>
                      <a:pt x="122" y="1021"/>
                      <a:pt x="91" y="1325"/>
                    </a:cubicBezTo>
                    <a:cubicBezTo>
                      <a:pt x="0" y="1781"/>
                      <a:pt x="122" y="2115"/>
                      <a:pt x="395" y="2328"/>
                    </a:cubicBezTo>
                    <a:cubicBezTo>
                      <a:pt x="547" y="2449"/>
                      <a:pt x="730" y="2571"/>
                      <a:pt x="1033" y="2632"/>
                    </a:cubicBezTo>
                    <a:cubicBezTo>
                      <a:pt x="1271" y="2691"/>
                      <a:pt x="1486" y="2723"/>
                      <a:pt x="1683" y="2723"/>
                    </a:cubicBezTo>
                    <a:cubicBezTo>
                      <a:pt x="1989" y="2723"/>
                      <a:pt x="2252" y="2646"/>
                      <a:pt x="2492" y="2480"/>
                    </a:cubicBezTo>
                    <a:cubicBezTo>
                      <a:pt x="2553" y="2419"/>
                      <a:pt x="2584" y="2328"/>
                      <a:pt x="2553" y="2267"/>
                    </a:cubicBezTo>
                    <a:cubicBezTo>
                      <a:pt x="2523" y="2176"/>
                      <a:pt x="2492" y="2115"/>
                      <a:pt x="2371" y="2024"/>
                    </a:cubicBezTo>
                    <a:cubicBezTo>
                      <a:pt x="2371" y="2002"/>
                      <a:pt x="2356" y="1981"/>
                      <a:pt x="2315" y="1981"/>
                    </a:cubicBezTo>
                    <a:cubicBezTo>
                      <a:pt x="2298" y="1981"/>
                      <a:pt x="2276" y="1985"/>
                      <a:pt x="2249" y="1993"/>
                    </a:cubicBezTo>
                    <a:cubicBezTo>
                      <a:pt x="2189" y="2024"/>
                      <a:pt x="2128" y="2024"/>
                      <a:pt x="2097" y="2054"/>
                    </a:cubicBezTo>
                    <a:cubicBezTo>
                      <a:pt x="2067" y="2054"/>
                      <a:pt x="2037" y="2115"/>
                      <a:pt x="1945" y="2145"/>
                    </a:cubicBezTo>
                    <a:cubicBezTo>
                      <a:pt x="1885" y="2176"/>
                      <a:pt x="1824" y="2206"/>
                      <a:pt x="1793" y="2206"/>
                    </a:cubicBezTo>
                    <a:cubicBezTo>
                      <a:pt x="1695" y="2249"/>
                      <a:pt x="1589" y="2271"/>
                      <a:pt x="1484" y="2271"/>
                    </a:cubicBezTo>
                    <a:cubicBezTo>
                      <a:pt x="1361" y="2271"/>
                      <a:pt x="1239" y="2241"/>
                      <a:pt x="1125" y="2176"/>
                    </a:cubicBezTo>
                    <a:cubicBezTo>
                      <a:pt x="882" y="2115"/>
                      <a:pt x="730" y="1902"/>
                      <a:pt x="638" y="1689"/>
                    </a:cubicBezTo>
                    <a:cubicBezTo>
                      <a:pt x="578" y="1477"/>
                      <a:pt x="578" y="1234"/>
                      <a:pt x="638" y="1021"/>
                    </a:cubicBezTo>
                    <a:cubicBezTo>
                      <a:pt x="730" y="778"/>
                      <a:pt x="882" y="626"/>
                      <a:pt x="1125" y="565"/>
                    </a:cubicBezTo>
                    <a:cubicBezTo>
                      <a:pt x="1155" y="534"/>
                      <a:pt x="1185" y="519"/>
                      <a:pt x="1227" y="519"/>
                    </a:cubicBezTo>
                    <a:cubicBezTo>
                      <a:pt x="1269" y="519"/>
                      <a:pt x="1322" y="534"/>
                      <a:pt x="1398" y="565"/>
                    </a:cubicBezTo>
                    <a:cubicBezTo>
                      <a:pt x="1489" y="580"/>
                      <a:pt x="1558" y="588"/>
                      <a:pt x="1615" y="588"/>
                    </a:cubicBezTo>
                    <a:cubicBezTo>
                      <a:pt x="1672" y="588"/>
                      <a:pt x="1717" y="580"/>
                      <a:pt x="1763" y="565"/>
                    </a:cubicBezTo>
                    <a:cubicBezTo>
                      <a:pt x="1763" y="565"/>
                      <a:pt x="1793" y="504"/>
                      <a:pt x="1885" y="504"/>
                    </a:cubicBezTo>
                    <a:cubicBezTo>
                      <a:pt x="1945" y="504"/>
                      <a:pt x="1976" y="504"/>
                      <a:pt x="2037" y="474"/>
                    </a:cubicBezTo>
                    <a:cubicBezTo>
                      <a:pt x="2067" y="474"/>
                      <a:pt x="2067" y="443"/>
                      <a:pt x="2097" y="413"/>
                    </a:cubicBezTo>
                    <a:cubicBezTo>
                      <a:pt x="2128" y="322"/>
                      <a:pt x="2128" y="291"/>
                      <a:pt x="2097" y="200"/>
                    </a:cubicBezTo>
                    <a:cubicBezTo>
                      <a:pt x="2037" y="170"/>
                      <a:pt x="1976" y="139"/>
                      <a:pt x="1915" y="109"/>
                    </a:cubicBezTo>
                    <a:cubicBezTo>
                      <a:pt x="1692" y="28"/>
                      <a:pt x="1496" y="1"/>
                      <a:pt x="13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22"/>
              <p:cNvSpPr/>
              <p:nvPr/>
            </p:nvSpPr>
            <p:spPr>
              <a:xfrm>
                <a:off x="3598675" y="6381025"/>
                <a:ext cx="49425" cy="101975"/>
              </a:xfrm>
              <a:custGeom>
                <a:rect b="b" l="l" r="r" t="t"/>
                <a:pathLst>
                  <a:path extrusionOk="0" h="4079" w="1977">
                    <a:moveTo>
                      <a:pt x="291" y="1"/>
                    </a:moveTo>
                    <a:cubicBezTo>
                      <a:pt x="250" y="1"/>
                      <a:pt x="204" y="10"/>
                      <a:pt x="153" y="36"/>
                    </a:cubicBezTo>
                    <a:cubicBezTo>
                      <a:pt x="31" y="127"/>
                      <a:pt x="1" y="188"/>
                      <a:pt x="1" y="279"/>
                    </a:cubicBezTo>
                    <a:cubicBezTo>
                      <a:pt x="31" y="492"/>
                      <a:pt x="153" y="796"/>
                      <a:pt x="335" y="1252"/>
                    </a:cubicBezTo>
                    <a:cubicBezTo>
                      <a:pt x="518" y="1708"/>
                      <a:pt x="639" y="2042"/>
                      <a:pt x="670" y="2255"/>
                    </a:cubicBezTo>
                    <a:cubicBezTo>
                      <a:pt x="670" y="2407"/>
                      <a:pt x="639" y="2650"/>
                      <a:pt x="518" y="3015"/>
                    </a:cubicBezTo>
                    <a:cubicBezTo>
                      <a:pt x="426" y="3379"/>
                      <a:pt x="335" y="3562"/>
                      <a:pt x="335" y="3683"/>
                    </a:cubicBezTo>
                    <a:lnTo>
                      <a:pt x="335" y="3866"/>
                    </a:lnTo>
                    <a:cubicBezTo>
                      <a:pt x="335" y="3957"/>
                      <a:pt x="366" y="3987"/>
                      <a:pt x="457" y="4018"/>
                    </a:cubicBezTo>
                    <a:cubicBezTo>
                      <a:pt x="518" y="4078"/>
                      <a:pt x="609" y="4078"/>
                      <a:pt x="670" y="4078"/>
                    </a:cubicBezTo>
                    <a:cubicBezTo>
                      <a:pt x="761" y="4018"/>
                      <a:pt x="791" y="3987"/>
                      <a:pt x="791" y="3957"/>
                    </a:cubicBezTo>
                    <a:cubicBezTo>
                      <a:pt x="822" y="3805"/>
                      <a:pt x="913" y="3410"/>
                      <a:pt x="1065" y="2741"/>
                    </a:cubicBezTo>
                    <a:cubicBezTo>
                      <a:pt x="1095" y="2711"/>
                      <a:pt x="1126" y="2650"/>
                      <a:pt x="1217" y="2619"/>
                    </a:cubicBezTo>
                    <a:cubicBezTo>
                      <a:pt x="1277" y="2589"/>
                      <a:pt x="1338" y="2559"/>
                      <a:pt x="1369" y="2559"/>
                    </a:cubicBezTo>
                    <a:cubicBezTo>
                      <a:pt x="1429" y="2437"/>
                      <a:pt x="1429" y="2346"/>
                      <a:pt x="1399" y="2316"/>
                    </a:cubicBezTo>
                    <a:cubicBezTo>
                      <a:pt x="1277" y="2164"/>
                      <a:pt x="1277" y="2012"/>
                      <a:pt x="1338" y="1860"/>
                    </a:cubicBezTo>
                    <a:cubicBezTo>
                      <a:pt x="1429" y="1586"/>
                      <a:pt x="1673" y="1069"/>
                      <a:pt x="1977" y="309"/>
                    </a:cubicBezTo>
                    <a:cubicBezTo>
                      <a:pt x="1977" y="279"/>
                      <a:pt x="1977" y="188"/>
                      <a:pt x="1946" y="157"/>
                    </a:cubicBezTo>
                    <a:cubicBezTo>
                      <a:pt x="1885" y="127"/>
                      <a:pt x="1825" y="66"/>
                      <a:pt x="1733" y="66"/>
                    </a:cubicBezTo>
                    <a:cubicBezTo>
                      <a:pt x="1673" y="66"/>
                      <a:pt x="1642" y="127"/>
                      <a:pt x="1551" y="157"/>
                    </a:cubicBezTo>
                    <a:cubicBezTo>
                      <a:pt x="1399" y="218"/>
                      <a:pt x="1338" y="461"/>
                      <a:pt x="1217" y="796"/>
                    </a:cubicBezTo>
                    <a:cubicBezTo>
                      <a:pt x="1126" y="1100"/>
                      <a:pt x="1065" y="1343"/>
                      <a:pt x="974" y="1404"/>
                    </a:cubicBezTo>
                    <a:cubicBezTo>
                      <a:pt x="913" y="1343"/>
                      <a:pt x="822" y="1191"/>
                      <a:pt x="791" y="978"/>
                    </a:cubicBezTo>
                    <a:cubicBezTo>
                      <a:pt x="761" y="796"/>
                      <a:pt x="670" y="613"/>
                      <a:pt x="639" y="431"/>
                    </a:cubicBezTo>
                    <a:cubicBezTo>
                      <a:pt x="578" y="279"/>
                      <a:pt x="487" y="127"/>
                      <a:pt x="426" y="36"/>
                    </a:cubicBezTo>
                    <a:cubicBezTo>
                      <a:pt x="391" y="18"/>
                      <a:pt x="346" y="1"/>
                      <a:pt x="2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22"/>
              <p:cNvSpPr/>
              <p:nvPr/>
            </p:nvSpPr>
            <p:spPr>
              <a:xfrm>
                <a:off x="3648075" y="6404275"/>
                <a:ext cx="64625" cy="68075"/>
              </a:xfrm>
              <a:custGeom>
                <a:rect b="b" l="l" r="r" t="t"/>
                <a:pathLst>
                  <a:path extrusionOk="0" h="2723" w="2585">
                    <a:moveTo>
                      <a:pt x="1297" y="1"/>
                    </a:moveTo>
                    <a:cubicBezTo>
                      <a:pt x="1213" y="1"/>
                      <a:pt x="1135" y="8"/>
                      <a:pt x="1064" y="18"/>
                    </a:cubicBezTo>
                    <a:cubicBezTo>
                      <a:pt x="791" y="109"/>
                      <a:pt x="517" y="261"/>
                      <a:pt x="365" y="474"/>
                    </a:cubicBezTo>
                    <a:cubicBezTo>
                      <a:pt x="213" y="747"/>
                      <a:pt x="122" y="1021"/>
                      <a:pt x="61" y="1325"/>
                    </a:cubicBezTo>
                    <a:cubicBezTo>
                      <a:pt x="1" y="1781"/>
                      <a:pt x="122" y="2115"/>
                      <a:pt x="365" y="2328"/>
                    </a:cubicBezTo>
                    <a:cubicBezTo>
                      <a:pt x="517" y="2449"/>
                      <a:pt x="730" y="2571"/>
                      <a:pt x="1034" y="2632"/>
                    </a:cubicBezTo>
                    <a:cubicBezTo>
                      <a:pt x="1272" y="2691"/>
                      <a:pt x="1486" y="2723"/>
                      <a:pt x="1681" y="2723"/>
                    </a:cubicBezTo>
                    <a:cubicBezTo>
                      <a:pt x="1985" y="2723"/>
                      <a:pt x="2241" y="2646"/>
                      <a:pt x="2463" y="2480"/>
                    </a:cubicBezTo>
                    <a:cubicBezTo>
                      <a:pt x="2554" y="2419"/>
                      <a:pt x="2584" y="2328"/>
                      <a:pt x="2554" y="2267"/>
                    </a:cubicBezTo>
                    <a:cubicBezTo>
                      <a:pt x="2493" y="2176"/>
                      <a:pt x="2463" y="2115"/>
                      <a:pt x="2341" y="2024"/>
                    </a:cubicBezTo>
                    <a:cubicBezTo>
                      <a:pt x="2341" y="2002"/>
                      <a:pt x="2326" y="1981"/>
                      <a:pt x="2295" y="1981"/>
                    </a:cubicBezTo>
                    <a:cubicBezTo>
                      <a:pt x="2283" y="1981"/>
                      <a:pt x="2268" y="1985"/>
                      <a:pt x="2250" y="1993"/>
                    </a:cubicBezTo>
                    <a:cubicBezTo>
                      <a:pt x="2159" y="2024"/>
                      <a:pt x="2128" y="2024"/>
                      <a:pt x="2098" y="2054"/>
                    </a:cubicBezTo>
                    <a:cubicBezTo>
                      <a:pt x="2037" y="2054"/>
                      <a:pt x="2007" y="2115"/>
                      <a:pt x="1946" y="2145"/>
                    </a:cubicBezTo>
                    <a:cubicBezTo>
                      <a:pt x="1855" y="2176"/>
                      <a:pt x="1824" y="2206"/>
                      <a:pt x="1794" y="2206"/>
                    </a:cubicBezTo>
                    <a:cubicBezTo>
                      <a:pt x="1681" y="2249"/>
                      <a:pt x="1568" y="2271"/>
                      <a:pt x="1458" y="2271"/>
                    </a:cubicBezTo>
                    <a:cubicBezTo>
                      <a:pt x="1332" y="2271"/>
                      <a:pt x="1209" y="2241"/>
                      <a:pt x="1095" y="2176"/>
                    </a:cubicBezTo>
                    <a:cubicBezTo>
                      <a:pt x="852" y="2115"/>
                      <a:pt x="730" y="1902"/>
                      <a:pt x="639" y="1689"/>
                    </a:cubicBezTo>
                    <a:cubicBezTo>
                      <a:pt x="548" y="1477"/>
                      <a:pt x="548" y="1234"/>
                      <a:pt x="639" y="1021"/>
                    </a:cubicBezTo>
                    <a:cubicBezTo>
                      <a:pt x="730" y="778"/>
                      <a:pt x="882" y="626"/>
                      <a:pt x="1095" y="565"/>
                    </a:cubicBezTo>
                    <a:cubicBezTo>
                      <a:pt x="1140" y="534"/>
                      <a:pt x="1178" y="519"/>
                      <a:pt x="1224" y="519"/>
                    </a:cubicBezTo>
                    <a:cubicBezTo>
                      <a:pt x="1270" y="519"/>
                      <a:pt x="1323" y="534"/>
                      <a:pt x="1399" y="565"/>
                    </a:cubicBezTo>
                    <a:cubicBezTo>
                      <a:pt x="1475" y="580"/>
                      <a:pt x="1543" y="588"/>
                      <a:pt x="1600" y="588"/>
                    </a:cubicBezTo>
                    <a:cubicBezTo>
                      <a:pt x="1657" y="588"/>
                      <a:pt x="1703" y="580"/>
                      <a:pt x="1733" y="565"/>
                    </a:cubicBezTo>
                    <a:cubicBezTo>
                      <a:pt x="1733" y="565"/>
                      <a:pt x="1794" y="504"/>
                      <a:pt x="1855" y="504"/>
                    </a:cubicBezTo>
                    <a:cubicBezTo>
                      <a:pt x="1946" y="504"/>
                      <a:pt x="1976" y="504"/>
                      <a:pt x="2007" y="474"/>
                    </a:cubicBezTo>
                    <a:cubicBezTo>
                      <a:pt x="2037" y="474"/>
                      <a:pt x="2037" y="443"/>
                      <a:pt x="2098" y="413"/>
                    </a:cubicBezTo>
                    <a:cubicBezTo>
                      <a:pt x="2128" y="322"/>
                      <a:pt x="2128" y="291"/>
                      <a:pt x="2098" y="200"/>
                    </a:cubicBezTo>
                    <a:cubicBezTo>
                      <a:pt x="2007" y="170"/>
                      <a:pt x="1976" y="139"/>
                      <a:pt x="1885" y="109"/>
                    </a:cubicBezTo>
                    <a:cubicBezTo>
                      <a:pt x="1662" y="28"/>
                      <a:pt x="1466" y="1"/>
                      <a:pt x="1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22"/>
              <p:cNvSpPr/>
              <p:nvPr/>
            </p:nvSpPr>
            <p:spPr>
              <a:xfrm>
                <a:off x="3713425" y="6382675"/>
                <a:ext cx="60825" cy="90450"/>
              </a:xfrm>
              <a:custGeom>
                <a:rect b="b" l="l" r="r" t="t"/>
                <a:pathLst>
                  <a:path extrusionOk="0" h="3618" w="2433">
                    <a:moveTo>
                      <a:pt x="578" y="0"/>
                    </a:moveTo>
                    <a:cubicBezTo>
                      <a:pt x="426" y="0"/>
                      <a:pt x="335" y="91"/>
                      <a:pt x="305" y="213"/>
                    </a:cubicBezTo>
                    <a:cubicBezTo>
                      <a:pt x="153" y="1003"/>
                      <a:pt x="92" y="1794"/>
                      <a:pt x="92" y="2584"/>
                    </a:cubicBezTo>
                    <a:cubicBezTo>
                      <a:pt x="92" y="2645"/>
                      <a:pt x="92" y="2736"/>
                      <a:pt x="31" y="2827"/>
                    </a:cubicBezTo>
                    <a:cubicBezTo>
                      <a:pt x="1" y="2949"/>
                      <a:pt x="1" y="3040"/>
                      <a:pt x="1" y="3131"/>
                    </a:cubicBezTo>
                    <a:cubicBezTo>
                      <a:pt x="1" y="3192"/>
                      <a:pt x="1" y="3283"/>
                      <a:pt x="31" y="3405"/>
                    </a:cubicBezTo>
                    <a:cubicBezTo>
                      <a:pt x="61" y="3496"/>
                      <a:pt x="153" y="3587"/>
                      <a:pt x="213" y="3617"/>
                    </a:cubicBezTo>
                    <a:cubicBezTo>
                      <a:pt x="396" y="3557"/>
                      <a:pt x="609" y="3496"/>
                      <a:pt x="791" y="3496"/>
                    </a:cubicBezTo>
                    <a:lnTo>
                      <a:pt x="1368" y="3496"/>
                    </a:lnTo>
                    <a:cubicBezTo>
                      <a:pt x="1520" y="3496"/>
                      <a:pt x="1703" y="3465"/>
                      <a:pt x="1916" y="3435"/>
                    </a:cubicBezTo>
                    <a:cubicBezTo>
                      <a:pt x="2098" y="3344"/>
                      <a:pt x="2250" y="3283"/>
                      <a:pt x="2371" y="3131"/>
                    </a:cubicBezTo>
                    <a:cubicBezTo>
                      <a:pt x="2432" y="3101"/>
                      <a:pt x="2371" y="2979"/>
                      <a:pt x="2159" y="2797"/>
                    </a:cubicBezTo>
                    <a:cubicBezTo>
                      <a:pt x="2134" y="2771"/>
                      <a:pt x="2098" y="2757"/>
                      <a:pt x="2054" y="2757"/>
                    </a:cubicBezTo>
                    <a:cubicBezTo>
                      <a:pt x="1992" y="2757"/>
                      <a:pt x="1913" y="2786"/>
                      <a:pt x="1824" y="2857"/>
                    </a:cubicBezTo>
                    <a:cubicBezTo>
                      <a:pt x="1703" y="2888"/>
                      <a:pt x="1612" y="2949"/>
                      <a:pt x="1460" y="2979"/>
                    </a:cubicBezTo>
                    <a:cubicBezTo>
                      <a:pt x="1277" y="3009"/>
                      <a:pt x="1186" y="3009"/>
                      <a:pt x="1095" y="3009"/>
                    </a:cubicBezTo>
                    <a:lnTo>
                      <a:pt x="700" y="3009"/>
                    </a:lnTo>
                    <a:cubicBezTo>
                      <a:pt x="639" y="2797"/>
                      <a:pt x="639" y="2553"/>
                      <a:pt x="639" y="2280"/>
                    </a:cubicBezTo>
                    <a:cubicBezTo>
                      <a:pt x="639" y="2037"/>
                      <a:pt x="700" y="1794"/>
                      <a:pt x="730" y="1581"/>
                    </a:cubicBezTo>
                    <a:cubicBezTo>
                      <a:pt x="761" y="1338"/>
                      <a:pt x="791" y="1125"/>
                      <a:pt x="852" y="851"/>
                    </a:cubicBezTo>
                    <a:cubicBezTo>
                      <a:pt x="882" y="608"/>
                      <a:pt x="882" y="365"/>
                      <a:pt x="852" y="152"/>
                    </a:cubicBezTo>
                    <a:cubicBezTo>
                      <a:pt x="852" y="61"/>
                      <a:pt x="730"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22"/>
              <p:cNvSpPr/>
              <p:nvPr/>
            </p:nvSpPr>
            <p:spPr>
              <a:xfrm>
                <a:off x="3774975" y="6389325"/>
                <a:ext cx="50950" cy="81525"/>
              </a:xfrm>
              <a:custGeom>
                <a:rect b="b" l="l" r="r" t="t"/>
                <a:pathLst>
                  <a:path extrusionOk="0" h="3261" w="2038">
                    <a:moveTo>
                      <a:pt x="1026" y="0"/>
                    </a:moveTo>
                    <a:cubicBezTo>
                      <a:pt x="978" y="0"/>
                      <a:pt x="930" y="3"/>
                      <a:pt x="882" y="8"/>
                    </a:cubicBezTo>
                    <a:cubicBezTo>
                      <a:pt x="578" y="8"/>
                      <a:pt x="305" y="160"/>
                      <a:pt x="153" y="403"/>
                    </a:cubicBezTo>
                    <a:cubicBezTo>
                      <a:pt x="122" y="464"/>
                      <a:pt x="92" y="555"/>
                      <a:pt x="92" y="616"/>
                    </a:cubicBezTo>
                    <a:cubicBezTo>
                      <a:pt x="92" y="707"/>
                      <a:pt x="92" y="798"/>
                      <a:pt x="122" y="920"/>
                    </a:cubicBezTo>
                    <a:cubicBezTo>
                      <a:pt x="153" y="1041"/>
                      <a:pt x="153" y="1102"/>
                      <a:pt x="153" y="1193"/>
                    </a:cubicBezTo>
                    <a:lnTo>
                      <a:pt x="153" y="1345"/>
                    </a:lnTo>
                    <a:cubicBezTo>
                      <a:pt x="153" y="1376"/>
                      <a:pt x="122" y="1406"/>
                      <a:pt x="122" y="1436"/>
                    </a:cubicBezTo>
                    <a:cubicBezTo>
                      <a:pt x="122" y="1497"/>
                      <a:pt x="92" y="1497"/>
                      <a:pt x="92" y="1497"/>
                    </a:cubicBezTo>
                    <a:cubicBezTo>
                      <a:pt x="92" y="1512"/>
                      <a:pt x="84" y="1512"/>
                      <a:pt x="77" y="1512"/>
                    </a:cubicBezTo>
                    <a:cubicBezTo>
                      <a:pt x="69" y="1512"/>
                      <a:pt x="61" y="1512"/>
                      <a:pt x="61" y="1528"/>
                    </a:cubicBezTo>
                    <a:lnTo>
                      <a:pt x="61" y="1558"/>
                    </a:lnTo>
                    <a:cubicBezTo>
                      <a:pt x="1" y="1588"/>
                      <a:pt x="1" y="1649"/>
                      <a:pt x="1" y="1680"/>
                    </a:cubicBezTo>
                    <a:cubicBezTo>
                      <a:pt x="1" y="1710"/>
                      <a:pt x="1" y="1740"/>
                      <a:pt x="61" y="1801"/>
                    </a:cubicBezTo>
                    <a:cubicBezTo>
                      <a:pt x="61" y="1832"/>
                      <a:pt x="92" y="1862"/>
                      <a:pt x="92" y="1862"/>
                    </a:cubicBezTo>
                    <a:cubicBezTo>
                      <a:pt x="122" y="2014"/>
                      <a:pt x="122" y="2257"/>
                      <a:pt x="122" y="2500"/>
                    </a:cubicBezTo>
                    <a:cubicBezTo>
                      <a:pt x="92" y="2804"/>
                      <a:pt x="122" y="3017"/>
                      <a:pt x="153" y="3169"/>
                    </a:cubicBezTo>
                    <a:lnTo>
                      <a:pt x="244" y="3230"/>
                    </a:lnTo>
                    <a:cubicBezTo>
                      <a:pt x="274" y="3260"/>
                      <a:pt x="305" y="3260"/>
                      <a:pt x="396" y="3260"/>
                    </a:cubicBezTo>
                    <a:lnTo>
                      <a:pt x="548" y="3260"/>
                    </a:lnTo>
                    <a:cubicBezTo>
                      <a:pt x="669" y="3260"/>
                      <a:pt x="761" y="3260"/>
                      <a:pt x="882" y="3230"/>
                    </a:cubicBezTo>
                    <a:cubicBezTo>
                      <a:pt x="1004" y="3199"/>
                      <a:pt x="1125" y="3199"/>
                      <a:pt x="1186" y="3169"/>
                    </a:cubicBezTo>
                    <a:cubicBezTo>
                      <a:pt x="1277" y="3108"/>
                      <a:pt x="1368" y="3078"/>
                      <a:pt x="1490" y="3047"/>
                    </a:cubicBezTo>
                    <a:cubicBezTo>
                      <a:pt x="1642" y="3017"/>
                      <a:pt x="1733" y="2956"/>
                      <a:pt x="1794" y="2926"/>
                    </a:cubicBezTo>
                    <a:cubicBezTo>
                      <a:pt x="1916" y="2895"/>
                      <a:pt x="1946" y="2865"/>
                      <a:pt x="1976" y="2774"/>
                    </a:cubicBezTo>
                    <a:cubicBezTo>
                      <a:pt x="2037" y="2743"/>
                      <a:pt x="2037" y="2622"/>
                      <a:pt x="1976" y="2561"/>
                    </a:cubicBezTo>
                    <a:cubicBezTo>
                      <a:pt x="1916" y="2500"/>
                      <a:pt x="1885" y="2500"/>
                      <a:pt x="1885" y="2500"/>
                    </a:cubicBezTo>
                    <a:cubicBezTo>
                      <a:pt x="1764" y="2561"/>
                      <a:pt x="1642" y="2591"/>
                      <a:pt x="1490" y="2652"/>
                    </a:cubicBezTo>
                    <a:cubicBezTo>
                      <a:pt x="1338" y="2743"/>
                      <a:pt x="1186" y="2774"/>
                      <a:pt x="1065" y="2804"/>
                    </a:cubicBezTo>
                    <a:cubicBezTo>
                      <a:pt x="1004" y="2804"/>
                      <a:pt x="916" y="2831"/>
                      <a:pt x="828" y="2831"/>
                    </a:cubicBezTo>
                    <a:cubicBezTo>
                      <a:pt x="784" y="2831"/>
                      <a:pt x="740" y="2824"/>
                      <a:pt x="700" y="2804"/>
                    </a:cubicBezTo>
                    <a:cubicBezTo>
                      <a:pt x="700" y="2774"/>
                      <a:pt x="669" y="2713"/>
                      <a:pt x="669" y="2591"/>
                    </a:cubicBezTo>
                    <a:cubicBezTo>
                      <a:pt x="609" y="2470"/>
                      <a:pt x="609" y="2348"/>
                      <a:pt x="609" y="2318"/>
                    </a:cubicBezTo>
                    <a:cubicBezTo>
                      <a:pt x="609" y="2287"/>
                      <a:pt x="669" y="2196"/>
                      <a:pt x="669" y="2135"/>
                    </a:cubicBezTo>
                    <a:cubicBezTo>
                      <a:pt x="669" y="2044"/>
                      <a:pt x="700" y="1984"/>
                      <a:pt x="730" y="1953"/>
                    </a:cubicBezTo>
                    <a:cubicBezTo>
                      <a:pt x="761" y="1862"/>
                      <a:pt x="882" y="1832"/>
                      <a:pt x="1004" y="1832"/>
                    </a:cubicBezTo>
                    <a:cubicBezTo>
                      <a:pt x="1125" y="1832"/>
                      <a:pt x="1277" y="1832"/>
                      <a:pt x="1368" y="1801"/>
                    </a:cubicBezTo>
                    <a:cubicBezTo>
                      <a:pt x="1490" y="1771"/>
                      <a:pt x="1581" y="1710"/>
                      <a:pt x="1642" y="1619"/>
                    </a:cubicBezTo>
                    <a:cubicBezTo>
                      <a:pt x="1612" y="1528"/>
                      <a:pt x="1520" y="1436"/>
                      <a:pt x="1460" y="1406"/>
                    </a:cubicBezTo>
                    <a:cubicBezTo>
                      <a:pt x="1368" y="1376"/>
                      <a:pt x="1277" y="1376"/>
                      <a:pt x="1186" y="1376"/>
                    </a:cubicBezTo>
                    <a:lnTo>
                      <a:pt x="882" y="1376"/>
                    </a:lnTo>
                    <a:cubicBezTo>
                      <a:pt x="761" y="1376"/>
                      <a:pt x="700" y="1345"/>
                      <a:pt x="609" y="1315"/>
                    </a:cubicBezTo>
                    <a:cubicBezTo>
                      <a:pt x="669" y="1193"/>
                      <a:pt x="669" y="1102"/>
                      <a:pt x="669" y="1011"/>
                    </a:cubicBezTo>
                    <a:cubicBezTo>
                      <a:pt x="669" y="889"/>
                      <a:pt x="609" y="798"/>
                      <a:pt x="669" y="707"/>
                    </a:cubicBezTo>
                    <a:cubicBezTo>
                      <a:pt x="700" y="585"/>
                      <a:pt x="730" y="494"/>
                      <a:pt x="821" y="464"/>
                    </a:cubicBezTo>
                    <a:cubicBezTo>
                      <a:pt x="852" y="449"/>
                      <a:pt x="905" y="441"/>
                      <a:pt x="970" y="441"/>
                    </a:cubicBezTo>
                    <a:cubicBezTo>
                      <a:pt x="1034" y="441"/>
                      <a:pt x="1110" y="449"/>
                      <a:pt x="1186" y="464"/>
                    </a:cubicBezTo>
                    <a:cubicBezTo>
                      <a:pt x="1338" y="494"/>
                      <a:pt x="1460" y="494"/>
                      <a:pt x="1520" y="494"/>
                    </a:cubicBezTo>
                    <a:cubicBezTo>
                      <a:pt x="1612" y="494"/>
                      <a:pt x="1672" y="464"/>
                      <a:pt x="1733" y="403"/>
                    </a:cubicBezTo>
                    <a:cubicBezTo>
                      <a:pt x="1794" y="312"/>
                      <a:pt x="1764" y="281"/>
                      <a:pt x="1733" y="251"/>
                    </a:cubicBezTo>
                    <a:cubicBezTo>
                      <a:pt x="1529" y="72"/>
                      <a:pt x="1281" y="0"/>
                      <a:pt x="10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22"/>
              <p:cNvSpPr/>
              <p:nvPr/>
            </p:nvSpPr>
            <p:spPr>
              <a:xfrm>
                <a:off x="3423900" y="6933450"/>
                <a:ext cx="39550" cy="67800"/>
              </a:xfrm>
              <a:custGeom>
                <a:rect b="b" l="l" r="r" t="t"/>
                <a:pathLst>
                  <a:path extrusionOk="0" h="2712" w="1582">
                    <a:moveTo>
                      <a:pt x="742" y="0"/>
                    </a:moveTo>
                    <a:cubicBezTo>
                      <a:pt x="709" y="0"/>
                      <a:pt x="675" y="2"/>
                      <a:pt x="639" y="6"/>
                    </a:cubicBezTo>
                    <a:cubicBezTo>
                      <a:pt x="426" y="6"/>
                      <a:pt x="183" y="128"/>
                      <a:pt x="62" y="310"/>
                    </a:cubicBezTo>
                    <a:cubicBezTo>
                      <a:pt x="31" y="371"/>
                      <a:pt x="31" y="432"/>
                      <a:pt x="31" y="523"/>
                    </a:cubicBezTo>
                    <a:cubicBezTo>
                      <a:pt x="31" y="584"/>
                      <a:pt x="62" y="705"/>
                      <a:pt x="62" y="766"/>
                    </a:cubicBezTo>
                    <a:cubicBezTo>
                      <a:pt x="122" y="887"/>
                      <a:pt x="122" y="979"/>
                      <a:pt x="122" y="1009"/>
                    </a:cubicBezTo>
                    <a:lnTo>
                      <a:pt x="122" y="1039"/>
                    </a:lnTo>
                    <a:lnTo>
                      <a:pt x="122" y="1161"/>
                    </a:lnTo>
                    <a:cubicBezTo>
                      <a:pt x="122" y="1191"/>
                      <a:pt x="62" y="1191"/>
                      <a:pt x="62" y="1222"/>
                    </a:cubicBezTo>
                    <a:cubicBezTo>
                      <a:pt x="62" y="1252"/>
                      <a:pt x="31" y="1252"/>
                      <a:pt x="31" y="1252"/>
                    </a:cubicBezTo>
                    <a:cubicBezTo>
                      <a:pt x="16" y="1283"/>
                      <a:pt x="8" y="1283"/>
                      <a:pt x="5" y="1283"/>
                    </a:cubicBezTo>
                    <a:cubicBezTo>
                      <a:pt x="1" y="1283"/>
                      <a:pt x="1" y="1283"/>
                      <a:pt x="1" y="1313"/>
                    </a:cubicBezTo>
                    <a:lnTo>
                      <a:pt x="1" y="1343"/>
                    </a:lnTo>
                    <a:lnTo>
                      <a:pt x="1" y="1404"/>
                    </a:lnTo>
                    <a:cubicBezTo>
                      <a:pt x="1" y="1404"/>
                      <a:pt x="1" y="1465"/>
                      <a:pt x="31" y="1495"/>
                    </a:cubicBezTo>
                    <a:cubicBezTo>
                      <a:pt x="62" y="1526"/>
                      <a:pt x="62" y="1556"/>
                      <a:pt x="62" y="1556"/>
                    </a:cubicBezTo>
                    <a:cubicBezTo>
                      <a:pt x="122" y="1708"/>
                      <a:pt x="122" y="1891"/>
                      <a:pt x="122" y="2103"/>
                    </a:cubicBezTo>
                    <a:cubicBezTo>
                      <a:pt x="122" y="2346"/>
                      <a:pt x="122" y="2529"/>
                      <a:pt x="153" y="2650"/>
                    </a:cubicBezTo>
                    <a:cubicBezTo>
                      <a:pt x="153" y="2681"/>
                      <a:pt x="153" y="2711"/>
                      <a:pt x="183" y="2711"/>
                    </a:cubicBezTo>
                    <a:lnTo>
                      <a:pt x="426" y="2711"/>
                    </a:lnTo>
                    <a:cubicBezTo>
                      <a:pt x="487" y="2711"/>
                      <a:pt x="609" y="2711"/>
                      <a:pt x="670" y="2681"/>
                    </a:cubicBezTo>
                    <a:cubicBezTo>
                      <a:pt x="761" y="2650"/>
                      <a:pt x="822" y="2650"/>
                      <a:pt x="913" y="2590"/>
                    </a:cubicBezTo>
                    <a:cubicBezTo>
                      <a:pt x="974" y="2559"/>
                      <a:pt x="1095" y="2529"/>
                      <a:pt x="1186" y="2498"/>
                    </a:cubicBezTo>
                    <a:cubicBezTo>
                      <a:pt x="1247" y="2438"/>
                      <a:pt x="1369" y="2407"/>
                      <a:pt x="1399" y="2407"/>
                    </a:cubicBezTo>
                    <a:cubicBezTo>
                      <a:pt x="1490" y="2407"/>
                      <a:pt x="1521" y="2377"/>
                      <a:pt x="1551" y="2286"/>
                    </a:cubicBezTo>
                    <a:cubicBezTo>
                      <a:pt x="1551" y="2255"/>
                      <a:pt x="1581" y="2195"/>
                      <a:pt x="1551" y="2103"/>
                    </a:cubicBezTo>
                    <a:cubicBezTo>
                      <a:pt x="1521" y="2073"/>
                      <a:pt x="1490" y="2073"/>
                      <a:pt x="1490" y="2073"/>
                    </a:cubicBezTo>
                    <a:cubicBezTo>
                      <a:pt x="1399" y="2073"/>
                      <a:pt x="1277" y="2103"/>
                      <a:pt x="1186" y="2195"/>
                    </a:cubicBezTo>
                    <a:cubicBezTo>
                      <a:pt x="1065" y="2225"/>
                      <a:pt x="943" y="2286"/>
                      <a:pt x="822" y="2286"/>
                    </a:cubicBezTo>
                    <a:lnTo>
                      <a:pt x="518" y="2286"/>
                    </a:lnTo>
                    <a:cubicBezTo>
                      <a:pt x="518" y="2255"/>
                      <a:pt x="487" y="2225"/>
                      <a:pt x="487" y="2103"/>
                    </a:cubicBezTo>
                    <a:cubicBezTo>
                      <a:pt x="457" y="1982"/>
                      <a:pt x="457" y="1921"/>
                      <a:pt x="457" y="1891"/>
                    </a:cubicBezTo>
                    <a:lnTo>
                      <a:pt x="457" y="1739"/>
                    </a:lnTo>
                    <a:cubicBezTo>
                      <a:pt x="457" y="1647"/>
                      <a:pt x="487" y="1617"/>
                      <a:pt x="518" y="1587"/>
                    </a:cubicBezTo>
                    <a:cubicBezTo>
                      <a:pt x="578" y="1526"/>
                      <a:pt x="639" y="1495"/>
                      <a:pt x="761" y="1495"/>
                    </a:cubicBezTo>
                    <a:cubicBezTo>
                      <a:pt x="882" y="1495"/>
                      <a:pt x="943" y="1465"/>
                      <a:pt x="1065" y="1465"/>
                    </a:cubicBezTo>
                    <a:cubicBezTo>
                      <a:pt x="1186" y="1465"/>
                      <a:pt x="1247" y="1374"/>
                      <a:pt x="1277" y="1313"/>
                    </a:cubicBezTo>
                    <a:cubicBezTo>
                      <a:pt x="1247" y="1222"/>
                      <a:pt x="1217" y="1191"/>
                      <a:pt x="1125" y="1161"/>
                    </a:cubicBezTo>
                    <a:cubicBezTo>
                      <a:pt x="1065" y="1131"/>
                      <a:pt x="974" y="1131"/>
                      <a:pt x="913" y="1131"/>
                    </a:cubicBezTo>
                    <a:lnTo>
                      <a:pt x="670" y="1131"/>
                    </a:lnTo>
                    <a:cubicBezTo>
                      <a:pt x="609" y="1131"/>
                      <a:pt x="518" y="1131"/>
                      <a:pt x="457" y="1070"/>
                    </a:cubicBezTo>
                    <a:cubicBezTo>
                      <a:pt x="487" y="1009"/>
                      <a:pt x="487" y="918"/>
                      <a:pt x="487" y="857"/>
                    </a:cubicBezTo>
                    <a:lnTo>
                      <a:pt x="487" y="584"/>
                    </a:lnTo>
                    <a:cubicBezTo>
                      <a:pt x="487" y="462"/>
                      <a:pt x="518" y="432"/>
                      <a:pt x="609" y="401"/>
                    </a:cubicBezTo>
                    <a:cubicBezTo>
                      <a:pt x="639" y="386"/>
                      <a:pt x="685" y="378"/>
                      <a:pt x="738" y="378"/>
                    </a:cubicBezTo>
                    <a:cubicBezTo>
                      <a:pt x="791" y="378"/>
                      <a:pt x="852" y="386"/>
                      <a:pt x="913" y="401"/>
                    </a:cubicBezTo>
                    <a:cubicBezTo>
                      <a:pt x="1034" y="432"/>
                      <a:pt x="1125" y="432"/>
                      <a:pt x="1186" y="432"/>
                    </a:cubicBezTo>
                    <a:cubicBezTo>
                      <a:pt x="1247" y="401"/>
                      <a:pt x="1277" y="371"/>
                      <a:pt x="1338" y="310"/>
                    </a:cubicBezTo>
                    <a:cubicBezTo>
                      <a:pt x="1369" y="280"/>
                      <a:pt x="1369" y="249"/>
                      <a:pt x="1338" y="219"/>
                    </a:cubicBezTo>
                    <a:cubicBezTo>
                      <a:pt x="1153" y="86"/>
                      <a:pt x="968" y="0"/>
                      <a:pt x="7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22"/>
              <p:cNvSpPr/>
              <p:nvPr/>
            </p:nvSpPr>
            <p:spPr>
              <a:xfrm>
                <a:off x="3465700" y="6928450"/>
                <a:ext cx="47150" cy="75075"/>
              </a:xfrm>
              <a:custGeom>
                <a:rect b="b" l="l" r="r" t="t"/>
                <a:pathLst>
                  <a:path extrusionOk="0" h="3003" w="1886">
                    <a:moveTo>
                      <a:pt x="1703" y="1"/>
                    </a:moveTo>
                    <a:cubicBezTo>
                      <a:pt x="1665" y="1"/>
                      <a:pt x="1627" y="8"/>
                      <a:pt x="1581" y="24"/>
                    </a:cubicBezTo>
                    <a:cubicBezTo>
                      <a:pt x="1520" y="54"/>
                      <a:pt x="1429" y="115"/>
                      <a:pt x="1429" y="145"/>
                    </a:cubicBezTo>
                    <a:cubicBezTo>
                      <a:pt x="1368" y="297"/>
                      <a:pt x="1277" y="601"/>
                      <a:pt x="1216" y="1057"/>
                    </a:cubicBezTo>
                    <a:cubicBezTo>
                      <a:pt x="1125" y="1513"/>
                      <a:pt x="1064" y="1817"/>
                      <a:pt x="943" y="2030"/>
                    </a:cubicBezTo>
                    <a:cubicBezTo>
                      <a:pt x="821" y="1878"/>
                      <a:pt x="730" y="1665"/>
                      <a:pt x="639" y="1331"/>
                    </a:cubicBezTo>
                    <a:cubicBezTo>
                      <a:pt x="578" y="966"/>
                      <a:pt x="487" y="784"/>
                      <a:pt x="457" y="662"/>
                    </a:cubicBezTo>
                    <a:cubicBezTo>
                      <a:pt x="426" y="601"/>
                      <a:pt x="365" y="601"/>
                      <a:pt x="305" y="601"/>
                    </a:cubicBezTo>
                    <a:cubicBezTo>
                      <a:pt x="213" y="601"/>
                      <a:pt x="183" y="632"/>
                      <a:pt x="122" y="662"/>
                    </a:cubicBezTo>
                    <a:cubicBezTo>
                      <a:pt x="31" y="692"/>
                      <a:pt x="1" y="753"/>
                      <a:pt x="1" y="784"/>
                    </a:cubicBezTo>
                    <a:cubicBezTo>
                      <a:pt x="1" y="936"/>
                      <a:pt x="1" y="1087"/>
                      <a:pt x="31" y="1239"/>
                    </a:cubicBezTo>
                    <a:cubicBezTo>
                      <a:pt x="61" y="1391"/>
                      <a:pt x="122" y="1543"/>
                      <a:pt x="213" y="1787"/>
                    </a:cubicBezTo>
                    <a:cubicBezTo>
                      <a:pt x="335" y="1999"/>
                      <a:pt x="365" y="2121"/>
                      <a:pt x="426" y="2243"/>
                    </a:cubicBezTo>
                    <a:cubicBezTo>
                      <a:pt x="426" y="2273"/>
                      <a:pt x="457" y="2395"/>
                      <a:pt x="578" y="2546"/>
                    </a:cubicBezTo>
                    <a:cubicBezTo>
                      <a:pt x="669" y="2698"/>
                      <a:pt x="730" y="2790"/>
                      <a:pt x="761" y="2911"/>
                    </a:cubicBezTo>
                    <a:cubicBezTo>
                      <a:pt x="791" y="2942"/>
                      <a:pt x="821" y="3002"/>
                      <a:pt x="943" y="3002"/>
                    </a:cubicBezTo>
                    <a:cubicBezTo>
                      <a:pt x="1034" y="3002"/>
                      <a:pt x="1064" y="2942"/>
                      <a:pt x="1186" y="2942"/>
                    </a:cubicBezTo>
                    <a:cubicBezTo>
                      <a:pt x="1247" y="2911"/>
                      <a:pt x="1277" y="2881"/>
                      <a:pt x="1277" y="2850"/>
                    </a:cubicBezTo>
                    <a:cubicBezTo>
                      <a:pt x="1338" y="2486"/>
                      <a:pt x="1399" y="2182"/>
                      <a:pt x="1490" y="1969"/>
                    </a:cubicBezTo>
                    <a:cubicBezTo>
                      <a:pt x="1703" y="1209"/>
                      <a:pt x="1824" y="601"/>
                      <a:pt x="1885" y="176"/>
                    </a:cubicBezTo>
                    <a:cubicBezTo>
                      <a:pt x="1885" y="115"/>
                      <a:pt x="1885" y="54"/>
                      <a:pt x="1824" y="24"/>
                    </a:cubicBezTo>
                    <a:cubicBezTo>
                      <a:pt x="1779" y="8"/>
                      <a:pt x="1741" y="1"/>
                      <a:pt x="1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22"/>
              <p:cNvSpPr/>
              <p:nvPr/>
            </p:nvSpPr>
            <p:spPr>
              <a:xfrm>
                <a:off x="3512825" y="6933450"/>
                <a:ext cx="40300" cy="67800"/>
              </a:xfrm>
              <a:custGeom>
                <a:rect b="b" l="l" r="r" t="t"/>
                <a:pathLst>
                  <a:path extrusionOk="0" h="2712" w="1612">
                    <a:moveTo>
                      <a:pt x="763" y="0"/>
                    </a:moveTo>
                    <a:cubicBezTo>
                      <a:pt x="732" y="0"/>
                      <a:pt x="700" y="2"/>
                      <a:pt x="669" y="6"/>
                    </a:cubicBezTo>
                    <a:cubicBezTo>
                      <a:pt x="426" y="6"/>
                      <a:pt x="213" y="128"/>
                      <a:pt x="91" y="310"/>
                    </a:cubicBezTo>
                    <a:cubicBezTo>
                      <a:pt x="61" y="371"/>
                      <a:pt x="61" y="432"/>
                      <a:pt x="61" y="523"/>
                    </a:cubicBezTo>
                    <a:cubicBezTo>
                      <a:pt x="61" y="584"/>
                      <a:pt x="91" y="705"/>
                      <a:pt x="91" y="766"/>
                    </a:cubicBezTo>
                    <a:cubicBezTo>
                      <a:pt x="122" y="887"/>
                      <a:pt x="122" y="979"/>
                      <a:pt x="122" y="1009"/>
                    </a:cubicBezTo>
                    <a:lnTo>
                      <a:pt x="122" y="1039"/>
                    </a:lnTo>
                    <a:lnTo>
                      <a:pt x="122" y="1161"/>
                    </a:lnTo>
                    <a:cubicBezTo>
                      <a:pt x="122" y="1191"/>
                      <a:pt x="91" y="1191"/>
                      <a:pt x="91" y="1222"/>
                    </a:cubicBezTo>
                    <a:cubicBezTo>
                      <a:pt x="91" y="1252"/>
                      <a:pt x="61" y="1252"/>
                      <a:pt x="61" y="1252"/>
                    </a:cubicBezTo>
                    <a:cubicBezTo>
                      <a:pt x="31" y="1283"/>
                      <a:pt x="15" y="1283"/>
                      <a:pt x="8" y="1283"/>
                    </a:cubicBezTo>
                    <a:cubicBezTo>
                      <a:pt x="0" y="1283"/>
                      <a:pt x="0" y="1283"/>
                      <a:pt x="0" y="1313"/>
                    </a:cubicBezTo>
                    <a:lnTo>
                      <a:pt x="0" y="1343"/>
                    </a:lnTo>
                    <a:lnTo>
                      <a:pt x="0" y="1404"/>
                    </a:lnTo>
                    <a:cubicBezTo>
                      <a:pt x="0" y="1404"/>
                      <a:pt x="0" y="1465"/>
                      <a:pt x="61" y="1495"/>
                    </a:cubicBezTo>
                    <a:cubicBezTo>
                      <a:pt x="91" y="1526"/>
                      <a:pt x="91" y="1556"/>
                      <a:pt x="91" y="1556"/>
                    </a:cubicBezTo>
                    <a:cubicBezTo>
                      <a:pt x="122" y="1708"/>
                      <a:pt x="122" y="1891"/>
                      <a:pt x="122" y="2103"/>
                    </a:cubicBezTo>
                    <a:cubicBezTo>
                      <a:pt x="122" y="2346"/>
                      <a:pt x="122" y="2529"/>
                      <a:pt x="152" y="2650"/>
                    </a:cubicBezTo>
                    <a:cubicBezTo>
                      <a:pt x="152" y="2681"/>
                      <a:pt x="152" y="2711"/>
                      <a:pt x="213" y="2711"/>
                    </a:cubicBezTo>
                    <a:lnTo>
                      <a:pt x="426" y="2711"/>
                    </a:lnTo>
                    <a:cubicBezTo>
                      <a:pt x="517" y="2711"/>
                      <a:pt x="608" y="2711"/>
                      <a:pt x="699" y="2681"/>
                    </a:cubicBezTo>
                    <a:cubicBezTo>
                      <a:pt x="760" y="2650"/>
                      <a:pt x="851" y="2650"/>
                      <a:pt x="912" y="2590"/>
                    </a:cubicBezTo>
                    <a:cubicBezTo>
                      <a:pt x="1003" y="2559"/>
                      <a:pt x="1125" y="2529"/>
                      <a:pt x="1186" y="2498"/>
                    </a:cubicBezTo>
                    <a:cubicBezTo>
                      <a:pt x="1246" y="2438"/>
                      <a:pt x="1368" y="2407"/>
                      <a:pt x="1398" y="2407"/>
                    </a:cubicBezTo>
                    <a:cubicBezTo>
                      <a:pt x="1490" y="2407"/>
                      <a:pt x="1520" y="2377"/>
                      <a:pt x="1581" y="2286"/>
                    </a:cubicBezTo>
                    <a:cubicBezTo>
                      <a:pt x="1581" y="2255"/>
                      <a:pt x="1611" y="2195"/>
                      <a:pt x="1581" y="2103"/>
                    </a:cubicBezTo>
                    <a:cubicBezTo>
                      <a:pt x="1520" y="2073"/>
                      <a:pt x="1490" y="2073"/>
                      <a:pt x="1490" y="2073"/>
                    </a:cubicBezTo>
                    <a:cubicBezTo>
                      <a:pt x="1398" y="2073"/>
                      <a:pt x="1307" y="2103"/>
                      <a:pt x="1186" y="2195"/>
                    </a:cubicBezTo>
                    <a:cubicBezTo>
                      <a:pt x="1064" y="2225"/>
                      <a:pt x="942" y="2286"/>
                      <a:pt x="851" y="2286"/>
                    </a:cubicBezTo>
                    <a:lnTo>
                      <a:pt x="547" y="2286"/>
                    </a:lnTo>
                    <a:cubicBezTo>
                      <a:pt x="547" y="2255"/>
                      <a:pt x="517" y="2225"/>
                      <a:pt x="517" y="2103"/>
                    </a:cubicBezTo>
                    <a:cubicBezTo>
                      <a:pt x="456" y="1982"/>
                      <a:pt x="456" y="1921"/>
                      <a:pt x="456" y="1891"/>
                    </a:cubicBezTo>
                    <a:lnTo>
                      <a:pt x="456" y="1739"/>
                    </a:lnTo>
                    <a:cubicBezTo>
                      <a:pt x="456" y="1647"/>
                      <a:pt x="517" y="1617"/>
                      <a:pt x="547" y="1587"/>
                    </a:cubicBezTo>
                    <a:cubicBezTo>
                      <a:pt x="578" y="1526"/>
                      <a:pt x="669" y="1495"/>
                      <a:pt x="760" y="1495"/>
                    </a:cubicBezTo>
                    <a:cubicBezTo>
                      <a:pt x="882" y="1495"/>
                      <a:pt x="973" y="1465"/>
                      <a:pt x="1064" y="1465"/>
                    </a:cubicBezTo>
                    <a:cubicBezTo>
                      <a:pt x="1186" y="1465"/>
                      <a:pt x="1277" y="1374"/>
                      <a:pt x="1307" y="1313"/>
                    </a:cubicBezTo>
                    <a:cubicBezTo>
                      <a:pt x="1246" y="1222"/>
                      <a:pt x="1216" y="1191"/>
                      <a:pt x="1155" y="1161"/>
                    </a:cubicBezTo>
                    <a:cubicBezTo>
                      <a:pt x="1064" y="1131"/>
                      <a:pt x="1003" y="1131"/>
                      <a:pt x="912" y="1131"/>
                    </a:cubicBezTo>
                    <a:lnTo>
                      <a:pt x="699" y="1131"/>
                    </a:lnTo>
                    <a:cubicBezTo>
                      <a:pt x="608" y="1131"/>
                      <a:pt x="547" y="1131"/>
                      <a:pt x="456" y="1070"/>
                    </a:cubicBezTo>
                    <a:cubicBezTo>
                      <a:pt x="517" y="1009"/>
                      <a:pt x="517" y="918"/>
                      <a:pt x="517" y="857"/>
                    </a:cubicBezTo>
                    <a:lnTo>
                      <a:pt x="517" y="584"/>
                    </a:lnTo>
                    <a:cubicBezTo>
                      <a:pt x="517" y="462"/>
                      <a:pt x="547" y="432"/>
                      <a:pt x="608" y="401"/>
                    </a:cubicBezTo>
                    <a:cubicBezTo>
                      <a:pt x="654" y="386"/>
                      <a:pt x="707" y="378"/>
                      <a:pt x="760" y="378"/>
                    </a:cubicBezTo>
                    <a:cubicBezTo>
                      <a:pt x="813" y="378"/>
                      <a:pt x="866" y="386"/>
                      <a:pt x="912" y="401"/>
                    </a:cubicBezTo>
                    <a:cubicBezTo>
                      <a:pt x="1034" y="432"/>
                      <a:pt x="1155" y="432"/>
                      <a:pt x="1186" y="432"/>
                    </a:cubicBezTo>
                    <a:cubicBezTo>
                      <a:pt x="1277" y="401"/>
                      <a:pt x="1307" y="371"/>
                      <a:pt x="1338" y="310"/>
                    </a:cubicBezTo>
                    <a:cubicBezTo>
                      <a:pt x="1368" y="280"/>
                      <a:pt x="1368" y="249"/>
                      <a:pt x="1338" y="219"/>
                    </a:cubicBezTo>
                    <a:cubicBezTo>
                      <a:pt x="1179" y="86"/>
                      <a:pt x="974" y="0"/>
                      <a:pt x="7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22"/>
              <p:cNvSpPr/>
              <p:nvPr/>
            </p:nvSpPr>
            <p:spPr>
              <a:xfrm>
                <a:off x="3554600" y="6928175"/>
                <a:ext cx="48675" cy="73825"/>
              </a:xfrm>
              <a:custGeom>
                <a:rect b="b" l="l" r="r" t="t"/>
                <a:pathLst>
                  <a:path extrusionOk="0" h="2953" w="1947">
                    <a:moveTo>
                      <a:pt x="730" y="460"/>
                    </a:moveTo>
                    <a:cubicBezTo>
                      <a:pt x="1065" y="491"/>
                      <a:pt x="1308" y="643"/>
                      <a:pt x="1430" y="886"/>
                    </a:cubicBezTo>
                    <a:cubicBezTo>
                      <a:pt x="1460" y="886"/>
                      <a:pt x="1460" y="916"/>
                      <a:pt x="1430" y="947"/>
                    </a:cubicBezTo>
                    <a:cubicBezTo>
                      <a:pt x="1430" y="977"/>
                      <a:pt x="1369" y="1038"/>
                      <a:pt x="1338" y="1038"/>
                    </a:cubicBezTo>
                    <a:cubicBezTo>
                      <a:pt x="1217" y="1098"/>
                      <a:pt x="1126" y="1190"/>
                      <a:pt x="974" y="1220"/>
                    </a:cubicBezTo>
                    <a:cubicBezTo>
                      <a:pt x="898" y="1235"/>
                      <a:pt x="829" y="1243"/>
                      <a:pt x="761" y="1243"/>
                    </a:cubicBezTo>
                    <a:cubicBezTo>
                      <a:pt x="692" y="1243"/>
                      <a:pt x="624" y="1235"/>
                      <a:pt x="548" y="1220"/>
                    </a:cubicBezTo>
                    <a:lnTo>
                      <a:pt x="518" y="1190"/>
                    </a:lnTo>
                    <a:lnTo>
                      <a:pt x="518" y="1098"/>
                    </a:lnTo>
                    <a:lnTo>
                      <a:pt x="518" y="1038"/>
                    </a:lnTo>
                    <a:cubicBezTo>
                      <a:pt x="518" y="1038"/>
                      <a:pt x="548" y="977"/>
                      <a:pt x="548" y="947"/>
                    </a:cubicBezTo>
                    <a:cubicBezTo>
                      <a:pt x="578" y="916"/>
                      <a:pt x="578" y="886"/>
                      <a:pt x="578" y="886"/>
                    </a:cubicBezTo>
                    <a:cubicBezTo>
                      <a:pt x="578" y="886"/>
                      <a:pt x="609" y="795"/>
                      <a:pt x="578" y="734"/>
                    </a:cubicBezTo>
                    <a:cubicBezTo>
                      <a:pt x="578" y="643"/>
                      <a:pt x="578" y="582"/>
                      <a:pt x="609" y="521"/>
                    </a:cubicBezTo>
                    <a:cubicBezTo>
                      <a:pt x="670" y="460"/>
                      <a:pt x="700" y="460"/>
                      <a:pt x="730" y="460"/>
                    </a:cubicBezTo>
                    <a:close/>
                    <a:moveTo>
                      <a:pt x="741" y="0"/>
                    </a:moveTo>
                    <a:cubicBezTo>
                      <a:pt x="560" y="0"/>
                      <a:pt x="387" y="60"/>
                      <a:pt x="214" y="156"/>
                    </a:cubicBezTo>
                    <a:cubicBezTo>
                      <a:pt x="214" y="156"/>
                      <a:pt x="153" y="156"/>
                      <a:pt x="153" y="187"/>
                    </a:cubicBezTo>
                    <a:lnTo>
                      <a:pt x="153" y="247"/>
                    </a:lnTo>
                    <a:lnTo>
                      <a:pt x="153" y="339"/>
                    </a:lnTo>
                    <a:lnTo>
                      <a:pt x="153" y="399"/>
                    </a:lnTo>
                    <a:lnTo>
                      <a:pt x="153" y="491"/>
                    </a:lnTo>
                    <a:cubicBezTo>
                      <a:pt x="214" y="612"/>
                      <a:pt x="153" y="795"/>
                      <a:pt x="122" y="1038"/>
                    </a:cubicBezTo>
                    <a:cubicBezTo>
                      <a:pt x="92" y="1250"/>
                      <a:pt x="62" y="1402"/>
                      <a:pt x="62" y="1494"/>
                    </a:cubicBezTo>
                    <a:cubicBezTo>
                      <a:pt x="62" y="1524"/>
                      <a:pt x="62" y="1585"/>
                      <a:pt x="1" y="1767"/>
                    </a:cubicBezTo>
                    <a:lnTo>
                      <a:pt x="1" y="2162"/>
                    </a:lnTo>
                    <a:cubicBezTo>
                      <a:pt x="1" y="2193"/>
                      <a:pt x="31" y="2314"/>
                      <a:pt x="31" y="2436"/>
                    </a:cubicBezTo>
                    <a:cubicBezTo>
                      <a:pt x="31" y="2588"/>
                      <a:pt x="92" y="2649"/>
                      <a:pt x="122" y="2770"/>
                    </a:cubicBezTo>
                    <a:cubicBezTo>
                      <a:pt x="153" y="2831"/>
                      <a:pt x="244" y="2922"/>
                      <a:pt x="274" y="2922"/>
                    </a:cubicBezTo>
                    <a:cubicBezTo>
                      <a:pt x="305" y="2922"/>
                      <a:pt x="396" y="2922"/>
                      <a:pt x="457" y="2892"/>
                    </a:cubicBezTo>
                    <a:cubicBezTo>
                      <a:pt x="548" y="2831"/>
                      <a:pt x="578" y="2801"/>
                      <a:pt x="578" y="2770"/>
                    </a:cubicBezTo>
                    <a:cubicBezTo>
                      <a:pt x="578" y="2679"/>
                      <a:pt x="578" y="2527"/>
                      <a:pt x="487" y="2284"/>
                    </a:cubicBezTo>
                    <a:cubicBezTo>
                      <a:pt x="426" y="2010"/>
                      <a:pt x="426" y="1828"/>
                      <a:pt x="457" y="1676"/>
                    </a:cubicBezTo>
                    <a:cubicBezTo>
                      <a:pt x="457" y="1615"/>
                      <a:pt x="548" y="1585"/>
                      <a:pt x="609" y="1585"/>
                    </a:cubicBezTo>
                    <a:cubicBezTo>
                      <a:pt x="730" y="1585"/>
                      <a:pt x="761" y="1585"/>
                      <a:pt x="791" y="1615"/>
                    </a:cubicBezTo>
                    <a:cubicBezTo>
                      <a:pt x="913" y="1737"/>
                      <a:pt x="1004" y="1858"/>
                      <a:pt x="1034" y="2041"/>
                    </a:cubicBezTo>
                    <a:cubicBezTo>
                      <a:pt x="1065" y="2193"/>
                      <a:pt x="1156" y="2375"/>
                      <a:pt x="1186" y="2527"/>
                    </a:cubicBezTo>
                    <a:cubicBezTo>
                      <a:pt x="1247" y="2679"/>
                      <a:pt x="1338" y="2801"/>
                      <a:pt x="1460" y="2922"/>
                    </a:cubicBezTo>
                    <a:cubicBezTo>
                      <a:pt x="1490" y="2953"/>
                      <a:pt x="1521" y="2953"/>
                      <a:pt x="1612" y="2953"/>
                    </a:cubicBezTo>
                    <a:cubicBezTo>
                      <a:pt x="1673" y="2953"/>
                      <a:pt x="1733" y="2953"/>
                      <a:pt x="1764" y="2922"/>
                    </a:cubicBezTo>
                    <a:cubicBezTo>
                      <a:pt x="1794" y="2892"/>
                      <a:pt x="1825" y="2831"/>
                      <a:pt x="1794" y="2801"/>
                    </a:cubicBezTo>
                    <a:cubicBezTo>
                      <a:pt x="1612" y="2436"/>
                      <a:pt x="1460" y="1980"/>
                      <a:pt x="1338" y="1433"/>
                    </a:cubicBezTo>
                    <a:cubicBezTo>
                      <a:pt x="1794" y="1129"/>
                      <a:pt x="1946" y="855"/>
                      <a:pt x="1794" y="643"/>
                    </a:cubicBezTo>
                    <a:cubicBezTo>
                      <a:pt x="1612" y="369"/>
                      <a:pt x="1369" y="187"/>
                      <a:pt x="1065" y="65"/>
                    </a:cubicBezTo>
                    <a:cubicBezTo>
                      <a:pt x="953" y="20"/>
                      <a:pt x="846" y="0"/>
                      <a:pt x="7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22"/>
              <p:cNvSpPr/>
              <p:nvPr/>
            </p:nvSpPr>
            <p:spPr>
              <a:xfrm>
                <a:off x="3603250" y="6929225"/>
                <a:ext cx="40300" cy="81425"/>
              </a:xfrm>
              <a:custGeom>
                <a:rect b="b" l="l" r="r" t="t"/>
                <a:pathLst>
                  <a:path extrusionOk="0" h="3257" w="1612">
                    <a:moveTo>
                      <a:pt x="251" y="0"/>
                    </a:moveTo>
                    <a:cubicBezTo>
                      <a:pt x="221" y="0"/>
                      <a:pt x="183" y="8"/>
                      <a:pt x="122" y="23"/>
                    </a:cubicBezTo>
                    <a:cubicBezTo>
                      <a:pt x="31" y="114"/>
                      <a:pt x="0" y="145"/>
                      <a:pt x="0" y="236"/>
                    </a:cubicBezTo>
                    <a:cubicBezTo>
                      <a:pt x="0" y="388"/>
                      <a:pt x="122" y="631"/>
                      <a:pt x="274" y="1026"/>
                    </a:cubicBezTo>
                    <a:cubicBezTo>
                      <a:pt x="426" y="1391"/>
                      <a:pt x="487" y="1664"/>
                      <a:pt x="547" y="1816"/>
                    </a:cubicBezTo>
                    <a:cubicBezTo>
                      <a:pt x="547" y="1938"/>
                      <a:pt x="487" y="2151"/>
                      <a:pt x="426" y="2424"/>
                    </a:cubicBezTo>
                    <a:cubicBezTo>
                      <a:pt x="335" y="2698"/>
                      <a:pt x="274" y="2880"/>
                      <a:pt x="274" y="2971"/>
                    </a:cubicBezTo>
                    <a:lnTo>
                      <a:pt x="274" y="3123"/>
                    </a:lnTo>
                    <a:cubicBezTo>
                      <a:pt x="274" y="3154"/>
                      <a:pt x="304" y="3184"/>
                      <a:pt x="335" y="3215"/>
                    </a:cubicBezTo>
                    <a:cubicBezTo>
                      <a:pt x="376" y="3242"/>
                      <a:pt x="404" y="3257"/>
                      <a:pt x="435" y="3257"/>
                    </a:cubicBezTo>
                    <a:cubicBezTo>
                      <a:pt x="472" y="3257"/>
                      <a:pt x="511" y="3234"/>
                      <a:pt x="578" y="3184"/>
                    </a:cubicBezTo>
                    <a:cubicBezTo>
                      <a:pt x="639" y="3184"/>
                      <a:pt x="699" y="3154"/>
                      <a:pt x="699" y="3123"/>
                    </a:cubicBezTo>
                    <a:cubicBezTo>
                      <a:pt x="730" y="3002"/>
                      <a:pt x="791" y="2698"/>
                      <a:pt x="912" y="2120"/>
                    </a:cubicBezTo>
                    <a:cubicBezTo>
                      <a:pt x="912" y="2090"/>
                      <a:pt x="943" y="2090"/>
                      <a:pt x="1034" y="2060"/>
                    </a:cubicBezTo>
                    <a:cubicBezTo>
                      <a:pt x="1094" y="2060"/>
                      <a:pt x="1155" y="1999"/>
                      <a:pt x="1155" y="1999"/>
                    </a:cubicBezTo>
                    <a:cubicBezTo>
                      <a:pt x="1186" y="1908"/>
                      <a:pt x="1186" y="1847"/>
                      <a:pt x="1155" y="1816"/>
                    </a:cubicBezTo>
                    <a:cubicBezTo>
                      <a:pt x="1034" y="1756"/>
                      <a:pt x="1034" y="1604"/>
                      <a:pt x="1064" y="1482"/>
                    </a:cubicBezTo>
                    <a:cubicBezTo>
                      <a:pt x="1186" y="1300"/>
                      <a:pt x="1338" y="874"/>
                      <a:pt x="1611" y="236"/>
                    </a:cubicBezTo>
                    <a:cubicBezTo>
                      <a:pt x="1611" y="175"/>
                      <a:pt x="1611" y="145"/>
                      <a:pt x="1550" y="114"/>
                    </a:cubicBezTo>
                    <a:cubicBezTo>
                      <a:pt x="1520" y="84"/>
                      <a:pt x="1490" y="84"/>
                      <a:pt x="1398" y="84"/>
                    </a:cubicBezTo>
                    <a:cubicBezTo>
                      <a:pt x="1368" y="84"/>
                      <a:pt x="1307" y="84"/>
                      <a:pt x="1246" y="114"/>
                    </a:cubicBezTo>
                    <a:cubicBezTo>
                      <a:pt x="1155" y="175"/>
                      <a:pt x="1064" y="388"/>
                      <a:pt x="1003" y="631"/>
                    </a:cubicBezTo>
                    <a:cubicBezTo>
                      <a:pt x="912" y="905"/>
                      <a:pt x="821" y="1056"/>
                      <a:pt x="791" y="1148"/>
                    </a:cubicBezTo>
                    <a:cubicBezTo>
                      <a:pt x="730" y="1056"/>
                      <a:pt x="669" y="935"/>
                      <a:pt x="639" y="783"/>
                    </a:cubicBezTo>
                    <a:lnTo>
                      <a:pt x="547" y="327"/>
                    </a:lnTo>
                    <a:cubicBezTo>
                      <a:pt x="456" y="236"/>
                      <a:pt x="426" y="114"/>
                      <a:pt x="335" y="23"/>
                    </a:cubicBezTo>
                    <a:cubicBezTo>
                      <a:pt x="304" y="8"/>
                      <a:pt x="281" y="0"/>
                      <a:pt x="2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22"/>
              <p:cNvSpPr/>
              <p:nvPr/>
            </p:nvSpPr>
            <p:spPr>
              <a:xfrm>
                <a:off x="3644275" y="6929025"/>
                <a:ext cx="50175" cy="74500"/>
              </a:xfrm>
              <a:custGeom>
                <a:rect b="b" l="l" r="r" t="t"/>
                <a:pathLst>
                  <a:path extrusionOk="0" h="2980" w="2007">
                    <a:moveTo>
                      <a:pt x="973" y="1"/>
                    </a:moveTo>
                    <a:cubicBezTo>
                      <a:pt x="821" y="1"/>
                      <a:pt x="730" y="31"/>
                      <a:pt x="578" y="92"/>
                    </a:cubicBezTo>
                    <a:cubicBezTo>
                      <a:pt x="457" y="122"/>
                      <a:pt x="274" y="183"/>
                      <a:pt x="122" y="274"/>
                    </a:cubicBezTo>
                    <a:cubicBezTo>
                      <a:pt x="31" y="305"/>
                      <a:pt x="1" y="396"/>
                      <a:pt x="1" y="457"/>
                    </a:cubicBezTo>
                    <a:cubicBezTo>
                      <a:pt x="1" y="578"/>
                      <a:pt x="31" y="609"/>
                      <a:pt x="122" y="639"/>
                    </a:cubicBezTo>
                    <a:cubicBezTo>
                      <a:pt x="132" y="658"/>
                      <a:pt x="144" y="665"/>
                      <a:pt x="160" y="665"/>
                    </a:cubicBezTo>
                    <a:cubicBezTo>
                      <a:pt x="196" y="665"/>
                      <a:pt x="251" y="630"/>
                      <a:pt x="335" y="609"/>
                    </a:cubicBezTo>
                    <a:cubicBezTo>
                      <a:pt x="457" y="578"/>
                      <a:pt x="517" y="548"/>
                      <a:pt x="517" y="548"/>
                    </a:cubicBezTo>
                    <a:lnTo>
                      <a:pt x="578" y="548"/>
                    </a:lnTo>
                    <a:cubicBezTo>
                      <a:pt x="609" y="487"/>
                      <a:pt x="639" y="487"/>
                      <a:pt x="639" y="487"/>
                    </a:cubicBezTo>
                    <a:lnTo>
                      <a:pt x="730" y="487"/>
                    </a:lnTo>
                    <a:lnTo>
                      <a:pt x="730" y="548"/>
                    </a:lnTo>
                    <a:cubicBezTo>
                      <a:pt x="730" y="761"/>
                      <a:pt x="669" y="1156"/>
                      <a:pt x="639" y="1642"/>
                    </a:cubicBezTo>
                    <a:cubicBezTo>
                      <a:pt x="609" y="2128"/>
                      <a:pt x="609" y="2554"/>
                      <a:pt x="609" y="2827"/>
                    </a:cubicBezTo>
                    <a:cubicBezTo>
                      <a:pt x="609" y="2858"/>
                      <a:pt x="609" y="2888"/>
                      <a:pt x="639" y="2919"/>
                    </a:cubicBezTo>
                    <a:cubicBezTo>
                      <a:pt x="669" y="2979"/>
                      <a:pt x="730" y="2979"/>
                      <a:pt x="761" y="2979"/>
                    </a:cubicBezTo>
                    <a:cubicBezTo>
                      <a:pt x="943" y="2888"/>
                      <a:pt x="1034" y="2827"/>
                      <a:pt x="1064" y="2736"/>
                    </a:cubicBezTo>
                    <a:cubicBezTo>
                      <a:pt x="1064" y="1733"/>
                      <a:pt x="1125" y="943"/>
                      <a:pt x="1247" y="426"/>
                    </a:cubicBezTo>
                    <a:lnTo>
                      <a:pt x="1490" y="426"/>
                    </a:lnTo>
                    <a:cubicBezTo>
                      <a:pt x="1520" y="426"/>
                      <a:pt x="1642" y="426"/>
                      <a:pt x="1733" y="365"/>
                    </a:cubicBezTo>
                    <a:cubicBezTo>
                      <a:pt x="1824" y="335"/>
                      <a:pt x="1885" y="335"/>
                      <a:pt x="1946" y="274"/>
                    </a:cubicBezTo>
                    <a:cubicBezTo>
                      <a:pt x="1976" y="183"/>
                      <a:pt x="2007" y="153"/>
                      <a:pt x="1976" y="92"/>
                    </a:cubicBezTo>
                    <a:cubicBezTo>
                      <a:pt x="1976" y="92"/>
                      <a:pt x="2007" y="31"/>
                      <a:pt x="1976" y="31"/>
                    </a:cubicBezTo>
                    <a:cubicBezTo>
                      <a:pt x="1946" y="31"/>
                      <a:pt x="1946" y="1"/>
                      <a:pt x="19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22"/>
              <p:cNvSpPr/>
              <p:nvPr/>
            </p:nvSpPr>
            <p:spPr>
              <a:xfrm>
                <a:off x="3694425" y="6932075"/>
                <a:ext cx="44100" cy="75125"/>
              </a:xfrm>
              <a:custGeom>
                <a:rect b="b" l="l" r="r" t="t"/>
                <a:pathLst>
                  <a:path extrusionOk="0" h="3005" w="1764">
                    <a:moveTo>
                      <a:pt x="1429" y="0"/>
                    </a:moveTo>
                    <a:cubicBezTo>
                      <a:pt x="1369" y="0"/>
                      <a:pt x="1338" y="0"/>
                      <a:pt x="1247" y="31"/>
                    </a:cubicBezTo>
                    <a:cubicBezTo>
                      <a:pt x="1186" y="61"/>
                      <a:pt x="1125" y="91"/>
                      <a:pt x="1125" y="183"/>
                    </a:cubicBezTo>
                    <a:lnTo>
                      <a:pt x="1125" y="760"/>
                    </a:lnTo>
                    <a:cubicBezTo>
                      <a:pt x="1125" y="973"/>
                      <a:pt x="1095" y="1186"/>
                      <a:pt x="1065" y="1277"/>
                    </a:cubicBezTo>
                    <a:cubicBezTo>
                      <a:pt x="1065" y="1298"/>
                      <a:pt x="1021" y="1333"/>
                      <a:pt x="964" y="1333"/>
                    </a:cubicBezTo>
                    <a:cubicBezTo>
                      <a:pt x="939" y="1333"/>
                      <a:pt x="910" y="1326"/>
                      <a:pt x="882" y="1307"/>
                    </a:cubicBezTo>
                    <a:cubicBezTo>
                      <a:pt x="761" y="1277"/>
                      <a:pt x="669" y="1246"/>
                      <a:pt x="639" y="1216"/>
                    </a:cubicBezTo>
                    <a:cubicBezTo>
                      <a:pt x="639" y="1125"/>
                      <a:pt x="639" y="1064"/>
                      <a:pt x="609" y="973"/>
                    </a:cubicBezTo>
                    <a:cubicBezTo>
                      <a:pt x="578" y="912"/>
                      <a:pt x="609" y="821"/>
                      <a:pt x="609" y="760"/>
                    </a:cubicBezTo>
                    <a:cubicBezTo>
                      <a:pt x="639" y="669"/>
                      <a:pt x="700" y="608"/>
                      <a:pt x="700" y="487"/>
                    </a:cubicBezTo>
                    <a:cubicBezTo>
                      <a:pt x="700" y="365"/>
                      <a:pt x="730" y="304"/>
                      <a:pt x="730" y="274"/>
                    </a:cubicBezTo>
                    <a:cubicBezTo>
                      <a:pt x="730" y="213"/>
                      <a:pt x="700" y="152"/>
                      <a:pt x="609" y="61"/>
                    </a:cubicBezTo>
                    <a:cubicBezTo>
                      <a:pt x="548" y="31"/>
                      <a:pt x="457" y="31"/>
                      <a:pt x="396" y="31"/>
                    </a:cubicBezTo>
                    <a:cubicBezTo>
                      <a:pt x="274" y="31"/>
                      <a:pt x="213" y="61"/>
                      <a:pt x="183" y="122"/>
                    </a:cubicBezTo>
                    <a:cubicBezTo>
                      <a:pt x="153" y="183"/>
                      <a:pt x="122" y="304"/>
                      <a:pt x="122" y="426"/>
                    </a:cubicBezTo>
                    <a:lnTo>
                      <a:pt x="122" y="821"/>
                    </a:lnTo>
                    <a:lnTo>
                      <a:pt x="122" y="1186"/>
                    </a:lnTo>
                    <a:cubicBezTo>
                      <a:pt x="122" y="1186"/>
                      <a:pt x="92" y="1216"/>
                      <a:pt x="92" y="1277"/>
                    </a:cubicBezTo>
                    <a:cubicBezTo>
                      <a:pt x="31" y="1338"/>
                      <a:pt x="31" y="1368"/>
                      <a:pt x="31" y="1398"/>
                    </a:cubicBezTo>
                    <a:cubicBezTo>
                      <a:pt x="31" y="1429"/>
                      <a:pt x="1" y="1429"/>
                      <a:pt x="31" y="1520"/>
                    </a:cubicBezTo>
                    <a:cubicBezTo>
                      <a:pt x="92" y="1581"/>
                      <a:pt x="92" y="1642"/>
                      <a:pt x="92" y="1642"/>
                    </a:cubicBezTo>
                    <a:cubicBezTo>
                      <a:pt x="92" y="1672"/>
                      <a:pt x="122" y="1733"/>
                      <a:pt x="92" y="1976"/>
                    </a:cubicBezTo>
                    <a:lnTo>
                      <a:pt x="92" y="2280"/>
                    </a:lnTo>
                    <a:cubicBezTo>
                      <a:pt x="122" y="2341"/>
                      <a:pt x="122" y="2462"/>
                      <a:pt x="153" y="2523"/>
                    </a:cubicBezTo>
                    <a:cubicBezTo>
                      <a:pt x="183" y="2614"/>
                      <a:pt x="244" y="2675"/>
                      <a:pt x="305" y="2736"/>
                    </a:cubicBezTo>
                    <a:cubicBezTo>
                      <a:pt x="396" y="2766"/>
                      <a:pt x="487" y="2797"/>
                      <a:pt x="609" y="2797"/>
                    </a:cubicBezTo>
                    <a:cubicBezTo>
                      <a:pt x="639" y="2675"/>
                      <a:pt x="639" y="2493"/>
                      <a:pt x="609" y="2219"/>
                    </a:cubicBezTo>
                    <a:cubicBezTo>
                      <a:pt x="578" y="1976"/>
                      <a:pt x="578" y="1824"/>
                      <a:pt x="639" y="1733"/>
                    </a:cubicBezTo>
                    <a:cubicBezTo>
                      <a:pt x="639" y="1702"/>
                      <a:pt x="700" y="1672"/>
                      <a:pt x="761" y="1672"/>
                    </a:cubicBezTo>
                    <a:cubicBezTo>
                      <a:pt x="791" y="1652"/>
                      <a:pt x="815" y="1645"/>
                      <a:pt x="835" y="1645"/>
                    </a:cubicBezTo>
                    <a:cubicBezTo>
                      <a:pt x="875" y="1645"/>
                      <a:pt x="902" y="1672"/>
                      <a:pt x="943" y="1672"/>
                    </a:cubicBezTo>
                    <a:cubicBezTo>
                      <a:pt x="1034" y="1672"/>
                      <a:pt x="1065" y="1702"/>
                      <a:pt x="1095" y="1763"/>
                    </a:cubicBezTo>
                    <a:cubicBezTo>
                      <a:pt x="1156" y="1854"/>
                      <a:pt x="1186" y="1976"/>
                      <a:pt x="1186" y="2067"/>
                    </a:cubicBezTo>
                    <a:cubicBezTo>
                      <a:pt x="1186" y="2189"/>
                      <a:pt x="1217" y="2310"/>
                      <a:pt x="1217" y="2432"/>
                    </a:cubicBezTo>
                    <a:cubicBezTo>
                      <a:pt x="1217" y="2523"/>
                      <a:pt x="1308" y="2614"/>
                      <a:pt x="1308" y="2736"/>
                    </a:cubicBezTo>
                    <a:cubicBezTo>
                      <a:pt x="1308" y="2827"/>
                      <a:pt x="1369" y="2918"/>
                      <a:pt x="1460" y="2949"/>
                    </a:cubicBezTo>
                    <a:cubicBezTo>
                      <a:pt x="1502" y="2970"/>
                      <a:pt x="1573" y="3005"/>
                      <a:pt x="1652" y="3005"/>
                    </a:cubicBezTo>
                    <a:cubicBezTo>
                      <a:pt x="1688" y="3005"/>
                      <a:pt x="1726" y="2998"/>
                      <a:pt x="1764" y="2979"/>
                    </a:cubicBezTo>
                    <a:cubicBezTo>
                      <a:pt x="1764" y="2888"/>
                      <a:pt x="1703" y="2675"/>
                      <a:pt x="1672" y="2371"/>
                    </a:cubicBezTo>
                    <a:cubicBezTo>
                      <a:pt x="1612" y="2067"/>
                      <a:pt x="1612" y="1854"/>
                      <a:pt x="1642" y="1702"/>
                    </a:cubicBezTo>
                    <a:cubicBezTo>
                      <a:pt x="1642" y="1672"/>
                      <a:pt x="1642" y="1672"/>
                      <a:pt x="1672" y="1611"/>
                    </a:cubicBezTo>
                    <a:cubicBezTo>
                      <a:pt x="1703" y="1611"/>
                      <a:pt x="1703" y="1581"/>
                      <a:pt x="1703" y="1550"/>
                    </a:cubicBezTo>
                    <a:cubicBezTo>
                      <a:pt x="1703" y="1520"/>
                      <a:pt x="1672" y="1459"/>
                      <a:pt x="1642" y="1429"/>
                    </a:cubicBezTo>
                    <a:cubicBezTo>
                      <a:pt x="1581" y="1398"/>
                      <a:pt x="1551" y="1368"/>
                      <a:pt x="1551" y="1307"/>
                    </a:cubicBezTo>
                    <a:cubicBezTo>
                      <a:pt x="1551" y="1246"/>
                      <a:pt x="1551" y="1094"/>
                      <a:pt x="1581" y="912"/>
                    </a:cubicBezTo>
                    <a:cubicBezTo>
                      <a:pt x="1642" y="760"/>
                      <a:pt x="1642" y="608"/>
                      <a:pt x="1642" y="487"/>
                    </a:cubicBezTo>
                    <a:cubicBezTo>
                      <a:pt x="1642" y="365"/>
                      <a:pt x="1581" y="243"/>
                      <a:pt x="1551" y="61"/>
                    </a:cubicBezTo>
                    <a:cubicBezTo>
                      <a:pt x="1551" y="31"/>
                      <a:pt x="1521" y="0"/>
                      <a:pt x="14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22"/>
              <p:cNvSpPr/>
              <p:nvPr/>
            </p:nvSpPr>
            <p:spPr>
              <a:xfrm>
                <a:off x="3742300" y="6937100"/>
                <a:ext cx="15975" cy="64150"/>
              </a:xfrm>
              <a:custGeom>
                <a:rect b="b" l="l" r="r" t="t"/>
                <a:pathLst>
                  <a:path extrusionOk="0" h="2566" w="639">
                    <a:moveTo>
                      <a:pt x="300" y="1"/>
                    </a:moveTo>
                    <a:cubicBezTo>
                      <a:pt x="272" y="1"/>
                      <a:pt x="244" y="4"/>
                      <a:pt x="213" y="12"/>
                    </a:cubicBezTo>
                    <a:cubicBezTo>
                      <a:pt x="92" y="73"/>
                      <a:pt x="31" y="134"/>
                      <a:pt x="31" y="255"/>
                    </a:cubicBezTo>
                    <a:cubicBezTo>
                      <a:pt x="31" y="377"/>
                      <a:pt x="1" y="529"/>
                      <a:pt x="1" y="681"/>
                    </a:cubicBezTo>
                    <a:lnTo>
                      <a:pt x="1" y="1045"/>
                    </a:lnTo>
                    <a:lnTo>
                      <a:pt x="1" y="1471"/>
                    </a:lnTo>
                    <a:lnTo>
                      <a:pt x="1" y="1836"/>
                    </a:lnTo>
                    <a:lnTo>
                      <a:pt x="1" y="1988"/>
                    </a:lnTo>
                    <a:lnTo>
                      <a:pt x="1" y="2079"/>
                    </a:lnTo>
                    <a:lnTo>
                      <a:pt x="1" y="2140"/>
                    </a:lnTo>
                    <a:lnTo>
                      <a:pt x="1" y="2231"/>
                    </a:lnTo>
                    <a:lnTo>
                      <a:pt x="1" y="2292"/>
                    </a:lnTo>
                    <a:cubicBezTo>
                      <a:pt x="1" y="2352"/>
                      <a:pt x="31" y="2383"/>
                      <a:pt x="31" y="2383"/>
                    </a:cubicBezTo>
                    <a:cubicBezTo>
                      <a:pt x="31" y="2413"/>
                      <a:pt x="61" y="2444"/>
                      <a:pt x="61" y="2444"/>
                    </a:cubicBezTo>
                    <a:cubicBezTo>
                      <a:pt x="61" y="2444"/>
                      <a:pt x="61" y="2504"/>
                      <a:pt x="92" y="2504"/>
                    </a:cubicBezTo>
                    <a:cubicBezTo>
                      <a:pt x="122" y="2504"/>
                      <a:pt x="122" y="2535"/>
                      <a:pt x="183" y="2535"/>
                    </a:cubicBezTo>
                    <a:cubicBezTo>
                      <a:pt x="244" y="2565"/>
                      <a:pt x="274" y="2565"/>
                      <a:pt x="365" y="2565"/>
                    </a:cubicBezTo>
                    <a:cubicBezTo>
                      <a:pt x="426" y="2565"/>
                      <a:pt x="487" y="2535"/>
                      <a:pt x="487" y="2504"/>
                    </a:cubicBezTo>
                    <a:cubicBezTo>
                      <a:pt x="487" y="2292"/>
                      <a:pt x="426" y="2079"/>
                      <a:pt x="426" y="1775"/>
                    </a:cubicBezTo>
                    <a:lnTo>
                      <a:pt x="426" y="924"/>
                    </a:lnTo>
                    <a:cubicBezTo>
                      <a:pt x="487" y="711"/>
                      <a:pt x="517" y="468"/>
                      <a:pt x="578" y="255"/>
                    </a:cubicBezTo>
                    <a:cubicBezTo>
                      <a:pt x="639" y="225"/>
                      <a:pt x="578" y="134"/>
                      <a:pt x="548" y="103"/>
                    </a:cubicBezTo>
                    <a:cubicBezTo>
                      <a:pt x="457" y="35"/>
                      <a:pt x="382" y="1"/>
                      <a:pt x="3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22"/>
              <p:cNvSpPr/>
              <p:nvPr/>
            </p:nvSpPr>
            <p:spPr>
              <a:xfrm>
                <a:off x="3759775" y="6932075"/>
                <a:ext cx="37275" cy="65100"/>
              </a:xfrm>
              <a:custGeom>
                <a:rect b="b" l="l" r="r" t="t"/>
                <a:pathLst>
                  <a:path extrusionOk="0" h="2604" w="1491">
                    <a:moveTo>
                      <a:pt x="1156" y="0"/>
                    </a:moveTo>
                    <a:cubicBezTo>
                      <a:pt x="1065" y="0"/>
                      <a:pt x="1004" y="31"/>
                      <a:pt x="1004" y="122"/>
                    </a:cubicBezTo>
                    <a:cubicBezTo>
                      <a:pt x="943" y="274"/>
                      <a:pt x="1004" y="456"/>
                      <a:pt x="1034" y="669"/>
                    </a:cubicBezTo>
                    <a:cubicBezTo>
                      <a:pt x="1065" y="942"/>
                      <a:pt x="1125" y="1094"/>
                      <a:pt x="1125" y="1216"/>
                    </a:cubicBezTo>
                    <a:lnTo>
                      <a:pt x="1125" y="1398"/>
                    </a:lnTo>
                    <a:lnTo>
                      <a:pt x="1125" y="1642"/>
                    </a:lnTo>
                    <a:cubicBezTo>
                      <a:pt x="1125" y="1702"/>
                      <a:pt x="1125" y="1733"/>
                      <a:pt x="1065" y="1824"/>
                    </a:cubicBezTo>
                    <a:cubicBezTo>
                      <a:pt x="973" y="1672"/>
                      <a:pt x="882" y="1490"/>
                      <a:pt x="761" y="1186"/>
                    </a:cubicBezTo>
                    <a:cubicBezTo>
                      <a:pt x="669" y="882"/>
                      <a:pt x="578" y="639"/>
                      <a:pt x="457" y="517"/>
                    </a:cubicBezTo>
                    <a:cubicBezTo>
                      <a:pt x="457" y="487"/>
                      <a:pt x="396" y="487"/>
                      <a:pt x="305" y="487"/>
                    </a:cubicBezTo>
                    <a:cubicBezTo>
                      <a:pt x="183" y="487"/>
                      <a:pt x="153" y="517"/>
                      <a:pt x="153" y="578"/>
                    </a:cubicBezTo>
                    <a:cubicBezTo>
                      <a:pt x="92" y="791"/>
                      <a:pt x="62" y="1094"/>
                      <a:pt x="62" y="1550"/>
                    </a:cubicBezTo>
                    <a:cubicBezTo>
                      <a:pt x="62" y="2006"/>
                      <a:pt x="1" y="2280"/>
                      <a:pt x="1" y="2432"/>
                    </a:cubicBezTo>
                    <a:cubicBezTo>
                      <a:pt x="1" y="2462"/>
                      <a:pt x="1" y="2493"/>
                      <a:pt x="62" y="2553"/>
                    </a:cubicBezTo>
                    <a:cubicBezTo>
                      <a:pt x="79" y="2589"/>
                      <a:pt x="108" y="2604"/>
                      <a:pt x="146" y="2604"/>
                    </a:cubicBezTo>
                    <a:cubicBezTo>
                      <a:pt x="174" y="2604"/>
                      <a:pt x="206" y="2596"/>
                      <a:pt x="244" y="2584"/>
                    </a:cubicBezTo>
                    <a:cubicBezTo>
                      <a:pt x="305" y="2553"/>
                      <a:pt x="396" y="2553"/>
                      <a:pt x="396" y="2462"/>
                    </a:cubicBezTo>
                    <a:cubicBezTo>
                      <a:pt x="426" y="2341"/>
                      <a:pt x="457" y="2189"/>
                      <a:pt x="426" y="2006"/>
                    </a:cubicBezTo>
                    <a:cubicBezTo>
                      <a:pt x="396" y="1824"/>
                      <a:pt x="426" y="1672"/>
                      <a:pt x="457" y="1550"/>
                    </a:cubicBezTo>
                    <a:cubicBezTo>
                      <a:pt x="517" y="1581"/>
                      <a:pt x="548" y="1672"/>
                      <a:pt x="578" y="1733"/>
                    </a:cubicBezTo>
                    <a:cubicBezTo>
                      <a:pt x="609" y="1824"/>
                      <a:pt x="669" y="1885"/>
                      <a:pt x="700" y="1946"/>
                    </a:cubicBezTo>
                    <a:cubicBezTo>
                      <a:pt x="730" y="2006"/>
                      <a:pt x="761" y="2037"/>
                      <a:pt x="821" y="2128"/>
                    </a:cubicBezTo>
                    <a:cubicBezTo>
                      <a:pt x="852" y="2189"/>
                      <a:pt x="882" y="2280"/>
                      <a:pt x="913" y="2310"/>
                    </a:cubicBezTo>
                    <a:cubicBezTo>
                      <a:pt x="1004" y="2401"/>
                      <a:pt x="1034" y="2401"/>
                      <a:pt x="1125" y="2401"/>
                    </a:cubicBezTo>
                    <a:cubicBezTo>
                      <a:pt x="1186" y="2401"/>
                      <a:pt x="1277" y="2341"/>
                      <a:pt x="1308" y="2310"/>
                    </a:cubicBezTo>
                    <a:cubicBezTo>
                      <a:pt x="1399" y="2158"/>
                      <a:pt x="1490" y="1946"/>
                      <a:pt x="1490" y="1642"/>
                    </a:cubicBezTo>
                    <a:lnTo>
                      <a:pt x="1490" y="1520"/>
                    </a:lnTo>
                    <a:lnTo>
                      <a:pt x="1490" y="1034"/>
                    </a:lnTo>
                    <a:cubicBezTo>
                      <a:pt x="1490" y="912"/>
                      <a:pt x="1490" y="760"/>
                      <a:pt x="1460" y="578"/>
                    </a:cubicBezTo>
                    <a:cubicBezTo>
                      <a:pt x="1429" y="365"/>
                      <a:pt x="1369" y="213"/>
                      <a:pt x="1338" y="61"/>
                    </a:cubicBezTo>
                    <a:cubicBezTo>
                      <a:pt x="1308" y="0"/>
                      <a:pt x="1277" y="0"/>
                      <a:pt x="11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22"/>
              <p:cNvSpPr/>
              <p:nvPr/>
            </p:nvSpPr>
            <p:spPr>
              <a:xfrm>
                <a:off x="3797775" y="6939675"/>
                <a:ext cx="44100" cy="63950"/>
              </a:xfrm>
              <a:custGeom>
                <a:rect b="b" l="l" r="r" t="t"/>
                <a:pathLst>
                  <a:path extrusionOk="0" h="2558" w="1764">
                    <a:moveTo>
                      <a:pt x="1156" y="0"/>
                    </a:moveTo>
                    <a:cubicBezTo>
                      <a:pt x="973" y="0"/>
                      <a:pt x="821" y="61"/>
                      <a:pt x="608" y="183"/>
                    </a:cubicBezTo>
                    <a:cubicBezTo>
                      <a:pt x="365" y="365"/>
                      <a:pt x="153" y="638"/>
                      <a:pt x="92" y="942"/>
                    </a:cubicBezTo>
                    <a:cubicBezTo>
                      <a:pt x="1" y="1246"/>
                      <a:pt x="1" y="1581"/>
                      <a:pt x="92" y="1946"/>
                    </a:cubicBezTo>
                    <a:cubicBezTo>
                      <a:pt x="122" y="2158"/>
                      <a:pt x="244" y="2310"/>
                      <a:pt x="365" y="2462"/>
                    </a:cubicBezTo>
                    <a:cubicBezTo>
                      <a:pt x="479" y="2527"/>
                      <a:pt x="585" y="2558"/>
                      <a:pt x="695" y="2558"/>
                    </a:cubicBezTo>
                    <a:cubicBezTo>
                      <a:pt x="791" y="2558"/>
                      <a:pt x="891" y="2535"/>
                      <a:pt x="1004" y="2493"/>
                    </a:cubicBezTo>
                    <a:cubicBezTo>
                      <a:pt x="1034" y="2493"/>
                      <a:pt x="1064" y="2462"/>
                      <a:pt x="1156" y="2462"/>
                    </a:cubicBezTo>
                    <a:cubicBezTo>
                      <a:pt x="1216" y="2462"/>
                      <a:pt x="1277" y="2462"/>
                      <a:pt x="1308" y="2432"/>
                    </a:cubicBezTo>
                    <a:cubicBezTo>
                      <a:pt x="1338" y="2401"/>
                      <a:pt x="1338" y="2341"/>
                      <a:pt x="1429" y="2310"/>
                    </a:cubicBezTo>
                    <a:cubicBezTo>
                      <a:pt x="1490" y="2249"/>
                      <a:pt x="1520" y="2189"/>
                      <a:pt x="1520" y="2158"/>
                    </a:cubicBezTo>
                    <a:cubicBezTo>
                      <a:pt x="1520" y="2128"/>
                      <a:pt x="1520" y="2097"/>
                      <a:pt x="1581" y="1976"/>
                    </a:cubicBezTo>
                    <a:cubicBezTo>
                      <a:pt x="1612" y="1854"/>
                      <a:pt x="1612" y="1794"/>
                      <a:pt x="1612" y="1702"/>
                    </a:cubicBezTo>
                    <a:cubicBezTo>
                      <a:pt x="1612" y="1702"/>
                      <a:pt x="1612" y="1672"/>
                      <a:pt x="1642" y="1672"/>
                    </a:cubicBezTo>
                    <a:lnTo>
                      <a:pt x="1672" y="1642"/>
                    </a:lnTo>
                    <a:cubicBezTo>
                      <a:pt x="1763" y="1520"/>
                      <a:pt x="1703" y="1398"/>
                      <a:pt x="1612" y="1338"/>
                    </a:cubicBezTo>
                    <a:cubicBezTo>
                      <a:pt x="1534" y="1280"/>
                      <a:pt x="1445" y="1259"/>
                      <a:pt x="1359" y="1259"/>
                    </a:cubicBezTo>
                    <a:cubicBezTo>
                      <a:pt x="1309" y="1259"/>
                      <a:pt x="1261" y="1266"/>
                      <a:pt x="1216" y="1277"/>
                    </a:cubicBezTo>
                    <a:lnTo>
                      <a:pt x="1004" y="1398"/>
                    </a:lnTo>
                    <a:cubicBezTo>
                      <a:pt x="943" y="1429"/>
                      <a:pt x="943" y="1520"/>
                      <a:pt x="1004" y="1581"/>
                    </a:cubicBezTo>
                    <a:lnTo>
                      <a:pt x="1156" y="1672"/>
                    </a:lnTo>
                    <a:cubicBezTo>
                      <a:pt x="1186" y="1702"/>
                      <a:pt x="1216" y="1733"/>
                      <a:pt x="1216" y="1794"/>
                    </a:cubicBezTo>
                    <a:cubicBezTo>
                      <a:pt x="1216" y="1824"/>
                      <a:pt x="1186" y="1946"/>
                      <a:pt x="1125" y="2097"/>
                    </a:cubicBezTo>
                    <a:cubicBezTo>
                      <a:pt x="1125" y="2128"/>
                      <a:pt x="1064" y="2158"/>
                      <a:pt x="1004" y="2158"/>
                    </a:cubicBezTo>
                    <a:cubicBezTo>
                      <a:pt x="973" y="2173"/>
                      <a:pt x="943" y="2181"/>
                      <a:pt x="916" y="2181"/>
                    </a:cubicBezTo>
                    <a:cubicBezTo>
                      <a:pt x="890" y="2181"/>
                      <a:pt x="867" y="2173"/>
                      <a:pt x="852" y="2158"/>
                    </a:cubicBezTo>
                    <a:cubicBezTo>
                      <a:pt x="700" y="2097"/>
                      <a:pt x="578" y="1976"/>
                      <a:pt x="548" y="1824"/>
                    </a:cubicBezTo>
                    <a:cubicBezTo>
                      <a:pt x="517" y="1672"/>
                      <a:pt x="517" y="1550"/>
                      <a:pt x="517" y="1368"/>
                    </a:cubicBezTo>
                    <a:cubicBezTo>
                      <a:pt x="517" y="1186"/>
                      <a:pt x="548" y="1034"/>
                      <a:pt x="608" y="882"/>
                    </a:cubicBezTo>
                    <a:cubicBezTo>
                      <a:pt x="669" y="790"/>
                      <a:pt x="669" y="730"/>
                      <a:pt x="700" y="669"/>
                    </a:cubicBezTo>
                    <a:cubicBezTo>
                      <a:pt x="730" y="638"/>
                      <a:pt x="760" y="608"/>
                      <a:pt x="821" y="517"/>
                    </a:cubicBezTo>
                    <a:cubicBezTo>
                      <a:pt x="852" y="456"/>
                      <a:pt x="882" y="426"/>
                      <a:pt x="973" y="426"/>
                    </a:cubicBezTo>
                    <a:cubicBezTo>
                      <a:pt x="1004" y="395"/>
                      <a:pt x="1049" y="380"/>
                      <a:pt x="1106" y="380"/>
                    </a:cubicBezTo>
                    <a:cubicBezTo>
                      <a:pt x="1163" y="380"/>
                      <a:pt x="1232" y="395"/>
                      <a:pt x="1308" y="426"/>
                    </a:cubicBezTo>
                    <a:cubicBezTo>
                      <a:pt x="1384" y="441"/>
                      <a:pt x="1452" y="449"/>
                      <a:pt x="1509" y="449"/>
                    </a:cubicBezTo>
                    <a:cubicBezTo>
                      <a:pt x="1566" y="449"/>
                      <a:pt x="1612" y="441"/>
                      <a:pt x="1642" y="426"/>
                    </a:cubicBezTo>
                    <a:cubicBezTo>
                      <a:pt x="1672" y="365"/>
                      <a:pt x="1672" y="335"/>
                      <a:pt x="1733" y="304"/>
                    </a:cubicBezTo>
                    <a:cubicBezTo>
                      <a:pt x="1763" y="274"/>
                      <a:pt x="1733" y="213"/>
                      <a:pt x="1672" y="183"/>
                    </a:cubicBezTo>
                    <a:cubicBezTo>
                      <a:pt x="1520" y="61"/>
                      <a:pt x="1338" y="0"/>
                      <a:pt x="11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39" name="Google Shape;5639;p122"/>
          <p:cNvGrpSpPr/>
          <p:nvPr/>
        </p:nvGrpSpPr>
        <p:grpSpPr>
          <a:xfrm>
            <a:off x="1241950" y="3602915"/>
            <a:ext cx="646507" cy="836332"/>
            <a:chOff x="819000" y="5933475"/>
            <a:chExt cx="1203700" cy="1557125"/>
          </a:xfrm>
        </p:grpSpPr>
        <p:sp>
          <p:nvSpPr>
            <p:cNvPr id="5640" name="Google Shape;5640;p122"/>
            <p:cNvSpPr/>
            <p:nvPr/>
          </p:nvSpPr>
          <p:spPr>
            <a:xfrm>
              <a:off x="819000" y="5933475"/>
              <a:ext cx="1203700" cy="1557125"/>
            </a:xfrm>
            <a:custGeom>
              <a:rect b="b" l="l" r="r" t="t"/>
              <a:pathLst>
                <a:path extrusionOk="0" h="62285" w="48148">
                  <a:moveTo>
                    <a:pt x="24510" y="0"/>
                  </a:moveTo>
                  <a:cubicBezTo>
                    <a:pt x="24335" y="0"/>
                    <a:pt x="24159" y="2"/>
                    <a:pt x="23983" y="4"/>
                  </a:cubicBezTo>
                  <a:cubicBezTo>
                    <a:pt x="17964" y="96"/>
                    <a:pt x="12554" y="2770"/>
                    <a:pt x="8694" y="7573"/>
                  </a:cubicBezTo>
                  <a:cubicBezTo>
                    <a:pt x="5289" y="11828"/>
                    <a:pt x="3283" y="17603"/>
                    <a:pt x="3192" y="23379"/>
                  </a:cubicBezTo>
                  <a:lnTo>
                    <a:pt x="3192" y="24047"/>
                  </a:lnTo>
                  <a:cubicBezTo>
                    <a:pt x="3192" y="24746"/>
                    <a:pt x="3283" y="25415"/>
                    <a:pt x="3344" y="26114"/>
                  </a:cubicBezTo>
                  <a:cubicBezTo>
                    <a:pt x="3465" y="26783"/>
                    <a:pt x="3587" y="27482"/>
                    <a:pt x="3769" y="28151"/>
                  </a:cubicBezTo>
                  <a:cubicBezTo>
                    <a:pt x="3192" y="28515"/>
                    <a:pt x="2736" y="29032"/>
                    <a:pt x="2554" y="29671"/>
                  </a:cubicBezTo>
                  <a:cubicBezTo>
                    <a:pt x="2371" y="30248"/>
                    <a:pt x="2310" y="30856"/>
                    <a:pt x="2462" y="31403"/>
                  </a:cubicBezTo>
                  <a:lnTo>
                    <a:pt x="3040" y="33531"/>
                  </a:lnTo>
                  <a:cubicBezTo>
                    <a:pt x="3070" y="33592"/>
                    <a:pt x="3070" y="33713"/>
                    <a:pt x="3131" y="33774"/>
                  </a:cubicBezTo>
                  <a:lnTo>
                    <a:pt x="3162" y="33865"/>
                  </a:lnTo>
                  <a:cubicBezTo>
                    <a:pt x="3344" y="34382"/>
                    <a:pt x="3587" y="34929"/>
                    <a:pt x="3830" y="35506"/>
                  </a:cubicBezTo>
                  <a:cubicBezTo>
                    <a:pt x="3830" y="35537"/>
                    <a:pt x="3891" y="35537"/>
                    <a:pt x="3891" y="35567"/>
                  </a:cubicBezTo>
                  <a:lnTo>
                    <a:pt x="3131" y="35567"/>
                  </a:lnTo>
                  <a:cubicBezTo>
                    <a:pt x="3094" y="35566"/>
                    <a:pt x="3058" y="35565"/>
                    <a:pt x="3021" y="35565"/>
                  </a:cubicBezTo>
                  <a:cubicBezTo>
                    <a:pt x="2179" y="35565"/>
                    <a:pt x="1373" y="35900"/>
                    <a:pt x="791" y="36570"/>
                  </a:cubicBezTo>
                  <a:cubicBezTo>
                    <a:pt x="244" y="37209"/>
                    <a:pt x="0" y="38029"/>
                    <a:pt x="122" y="38880"/>
                  </a:cubicBezTo>
                  <a:cubicBezTo>
                    <a:pt x="183" y="39458"/>
                    <a:pt x="456" y="40005"/>
                    <a:pt x="851" y="40431"/>
                  </a:cubicBezTo>
                  <a:lnTo>
                    <a:pt x="2280" y="41981"/>
                  </a:lnTo>
                  <a:lnTo>
                    <a:pt x="2462" y="42194"/>
                  </a:lnTo>
                  <a:lnTo>
                    <a:pt x="2523" y="42224"/>
                  </a:lnTo>
                  <a:cubicBezTo>
                    <a:pt x="2888" y="42558"/>
                    <a:pt x="3344" y="42953"/>
                    <a:pt x="3830" y="43318"/>
                  </a:cubicBezTo>
                  <a:cubicBezTo>
                    <a:pt x="4438" y="43774"/>
                    <a:pt x="5046" y="44108"/>
                    <a:pt x="5624" y="44382"/>
                  </a:cubicBezTo>
                  <a:cubicBezTo>
                    <a:pt x="5411" y="45172"/>
                    <a:pt x="5502" y="46023"/>
                    <a:pt x="5928" y="46753"/>
                  </a:cubicBezTo>
                  <a:cubicBezTo>
                    <a:pt x="6232" y="47239"/>
                    <a:pt x="6687" y="47665"/>
                    <a:pt x="7235" y="47877"/>
                  </a:cubicBezTo>
                  <a:lnTo>
                    <a:pt x="9119" y="48729"/>
                  </a:lnTo>
                  <a:cubicBezTo>
                    <a:pt x="9210" y="48759"/>
                    <a:pt x="9301" y="48789"/>
                    <a:pt x="9393" y="48820"/>
                  </a:cubicBezTo>
                  <a:lnTo>
                    <a:pt x="9453" y="48850"/>
                  </a:lnTo>
                  <a:cubicBezTo>
                    <a:pt x="9970" y="49033"/>
                    <a:pt x="10487" y="49215"/>
                    <a:pt x="11064" y="49306"/>
                  </a:cubicBezTo>
                  <a:cubicBezTo>
                    <a:pt x="11946" y="49519"/>
                    <a:pt x="12767" y="49549"/>
                    <a:pt x="13405" y="49580"/>
                  </a:cubicBezTo>
                  <a:cubicBezTo>
                    <a:pt x="13511" y="49588"/>
                    <a:pt x="13614" y="49592"/>
                    <a:pt x="13717" y="49592"/>
                  </a:cubicBezTo>
                  <a:cubicBezTo>
                    <a:pt x="13998" y="49592"/>
                    <a:pt x="14271" y="49563"/>
                    <a:pt x="14560" y="49519"/>
                  </a:cubicBezTo>
                  <a:lnTo>
                    <a:pt x="14560" y="49519"/>
                  </a:lnTo>
                  <a:cubicBezTo>
                    <a:pt x="14560" y="49732"/>
                    <a:pt x="14469" y="50309"/>
                    <a:pt x="14438" y="50613"/>
                  </a:cubicBezTo>
                  <a:cubicBezTo>
                    <a:pt x="14134" y="53014"/>
                    <a:pt x="13770" y="56023"/>
                    <a:pt x="15411" y="58030"/>
                  </a:cubicBezTo>
                  <a:cubicBezTo>
                    <a:pt x="16201" y="58972"/>
                    <a:pt x="17265" y="59519"/>
                    <a:pt x="18511" y="59580"/>
                  </a:cubicBezTo>
                  <a:lnTo>
                    <a:pt x="18633" y="59580"/>
                  </a:lnTo>
                  <a:cubicBezTo>
                    <a:pt x="18846" y="59914"/>
                    <a:pt x="19119" y="60309"/>
                    <a:pt x="19362" y="60644"/>
                  </a:cubicBezTo>
                  <a:cubicBezTo>
                    <a:pt x="19969" y="61538"/>
                    <a:pt x="20958" y="62077"/>
                    <a:pt x="21994" y="62077"/>
                  </a:cubicBezTo>
                  <a:cubicBezTo>
                    <a:pt x="22049" y="62077"/>
                    <a:pt x="22104" y="62075"/>
                    <a:pt x="22159" y="62072"/>
                  </a:cubicBezTo>
                  <a:lnTo>
                    <a:pt x="22463" y="62072"/>
                  </a:lnTo>
                  <a:cubicBezTo>
                    <a:pt x="22645" y="62072"/>
                    <a:pt x="22858" y="62133"/>
                    <a:pt x="23010" y="62133"/>
                  </a:cubicBezTo>
                  <a:lnTo>
                    <a:pt x="23618" y="62133"/>
                  </a:lnTo>
                  <a:cubicBezTo>
                    <a:pt x="23983" y="62133"/>
                    <a:pt x="24317" y="62133"/>
                    <a:pt x="24621" y="62163"/>
                  </a:cubicBezTo>
                  <a:cubicBezTo>
                    <a:pt x="24986" y="62194"/>
                    <a:pt x="25320" y="62194"/>
                    <a:pt x="25594" y="62194"/>
                  </a:cubicBezTo>
                  <a:lnTo>
                    <a:pt x="26080" y="62194"/>
                  </a:lnTo>
                  <a:cubicBezTo>
                    <a:pt x="26809" y="62224"/>
                    <a:pt x="27600" y="62285"/>
                    <a:pt x="28390" y="62285"/>
                  </a:cubicBezTo>
                  <a:lnTo>
                    <a:pt x="28420" y="62285"/>
                  </a:lnTo>
                  <a:cubicBezTo>
                    <a:pt x="28876" y="62285"/>
                    <a:pt x="29332" y="62224"/>
                    <a:pt x="29758" y="62194"/>
                  </a:cubicBezTo>
                  <a:cubicBezTo>
                    <a:pt x="29910" y="62194"/>
                    <a:pt x="30062" y="62163"/>
                    <a:pt x="30244" y="62163"/>
                  </a:cubicBezTo>
                  <a:cubicBezTo>
                    <a:pt x="31490" y="62072"/>
                    <a:pt x="32554" y="61434"/>
                    <a:pt x="33223" y="60340"/>
                  </a:cubicBezTo>
                  <a:cubicBezTo>
                    <a:pt x="33314" y="60096"/>
                    <a:pt x="33466" y="59884"/>
                    <a:pt x="33618" y="59610"/>
                  </a:cubicBezTo>
                  <a:cubicBezTo>
                    <a:pt x="34165" y="59489"/>
                    <a:pt x="34621" y="59337"/>
                    <a:pt x="35047" y="59124"/>
                  </a:cubicBezTo>
                  <a:cubicBezTo>
                    <a:pt x="36110" y="58546"/>
                    <a:pt x="36810" y="57513"/>
                    <a:pt x="37022" y="56388"/>
                  </a:cubicBezTo>
                  <a:cubicBezTo>
                    <a:pt x="37083" y="55932"/>
                    <a:pt x="37053" y="55446"/>
                    <a:pt x="36931" y="54990"/>
                  </a:cubicBezTo>
                  <a:cubicBezTo>
                    <a:pt x="37053" y="54230"/>
                    <a:pt x="37022" y="53470"/>
                    <a:pt x="36718" y="52771"/>
                  </a:cubicBezTo>
                  <a:cubicBezTo>
                    <a:pt x="36749" y="52650"/>
                    <a:pt x="36779" y="52498"/>
                    <a:pt x="36810" y="52406"/>
                  </a:cubicBezTo>
                  <a:cubicBezTo>
                    <a:pt x="37053" y="51282"/>
                    <a:pt x="36870" y="50157"/>
                    <a:pt x="36293" y="49154"/>
                  </a:cubicBezTo>
                  <a:cubicBezTo>
                    <a:pt x="39241" y="48759"/>
                    <a:pt x="40244" y="47999"/>
                    <a:pt x="40731" y="47482"/>
                  </a:cubicBezTo>
                  <a:cubicBezTo>
                    <a:pt x="41491" y="46722"/>
                    <a:pt x="41764" y="45719"/>
                    <a:pt x="41582" y="44747"/>
                  </a:cubicBezTo>
                  <a:cubicBezTo>
                    <a:pt x="41734" y="44686"/>
                    <a:pt x="41886" y="44656"/>
                    <a:pt x="42038" y="44564"/>
                  </a:cubicBezTo>
                  <a:cubicBezTo>
                    <a:pt x="42646" y="44260"/>
                    <a:pt x="43405" y="43896"/>
                    <a:pt x="44105" y="43349"/>
                  </a:cubicBezTo>
                  <a:cubicBezTo>
                    <a:pt x="44621" y="42984"/>
                    <a:pt x="45047" y="42589"/>
                    <a:pt x="45442" y="42254"/>
                  </a:cubicBezTo>
                  <a:lnTo>
                    <a:pt x="45472" y="42224"/>
                  </a:lnTo>
                  <a:cubicBezTo>
                    <a:pt x="45564" y="42133"/>
                    <a:pt x="45624" y="42102"/>
                    <a:pt x="45685" y="42011"/>
                  </a:cubicBezTo>
                  <a:lnTo>
                    <a:pt x="47083" y="40461"/>
                  </a:lnTo>
                  <a:cubicBezTo>
                    <a:pt x="47357" y="40157"/>
                    <a:pt x="47722" y="39640"/>
                    <a:pt x="47843" y="38911"/>
                  </a:cubicBezTo>
                  <a:cubicBezTo>
                    <a:pt x="47995" y="38029"/>
                    <a:pt x="47722" y="37178"/>
                    <a:pt x="47205" y="36570"/>
                  </a:cubicBezTo>
                  <a:cubicBezTo>
                    <a:pt x="46650" y="35927"/>
                    <a:pt x="45814" y="35566"/>
                    <a:pt x="45021" y="35566"/>
                  </a:cubicBezTo>
                  <a:cubicBezTo>
                    <a:pt x="44989" y="35566"/>
                    <a:pt x="44957" y="35566"/>
                    <a:pt x="44925" y="35567"/>
                  </a:cubicBezTo>
                  <a:lnTo>
                    <a:pt x="44165" y="35567"/>
                  </a:lnTo>
                  <a:cubicBezTo>
                    <a:pt x="44165" y="35537"/>
                    <a:pt x="44196" y="35537"/>
                    <a:pt x="44196" y="35506"/>
                  </a:cubicBezTo>
                  <a:cubicBezTo>
                    <a:pt x="44469" y="34929"/>
                    <a:pt x="44682" y="34382"/>
                    <a:pt x="44864" y="33865"/>
                  </a:cubicBezTo>
                  <a:lnTo>
                    <a:pt x="44925" y="33774"/>
                  </a:lnTo>
                  <a:cubicBezTo>
                    <a:pt x="44956" y="33713"/>
                    <a:pt x="44986" y="33592"/>
                    <a:pt x="44986" y="33531"/>
                  </a:cubicBezTo>
                  <a:lnTo>
                    <a:pt x="45564" y="31403"/>
                  </a:lnTo>
                  <a:cubicBezTo>
                    <a:pt x="45624" y="31160"/>
                    <a:pt x="45624" y="30947"/>
                    <a:pt x="45685" y="30704"/>
                  </a:cubicBezTo>
                  <a:cubicBezTo>
                    <a:pt x="46141" y="29610"/>
                    <a:pt x="46506" y="28424"/>
                    <a:pt x="46749" y="27239"/>
                  </a:cubicBezTo>
                  <a:cubicBezTo>
                    <a:pt x="48147" y="20613"/>
                    <a:pt x="46293" y="12923"/>
                    <a:pt x="42068" y="7755"/>
                  </a:cubicBezTo>
                  <a:cubicBezTo>
                    <a:pt x="37790" y="2557"/>
                    <a:pt x="32032" y="0"/>
                    <a:pt x="24510"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1" name="Google Shape;5641;p122"/>
            <p:cNvGrpSpPr/>
            <p:nvPr/>
          </p:nvGrpSpPr>
          <p:grpSpPr>
            <a:xfrm>
              <a:off x="892700" y="6002600"/>
              <a:ext cx="1050950" cy="1417350"/>
              <a:chOff x="892700" y="6002600"/>
              <a:chExt cx="1050950" cy="1417350"/>
            </a:xfrm>
          </p:grpSpPr>
          <p:sp>
            <p:nvSpPr>
              <p:cNvPr id="5642" name="Google Shape;5642;p122"/>
              <p:cNvSpPr/>
              <p:nvPr/>
            </p:nvSpPr>
            <p:spPr>
              <a:xfrm>
                <a:off x="1027200" y="7012425"/>
                <a:ext cx="189250" cy="89950"/>
              </a:xfrm>
              <a:custGeom>
                <a:rect b="b" l="l" r="r" t="t"/>
                <a:pathLst>
                  <a:path extrusionOk="0" h="3598" w="7570">
                    <a:moveTo>
                      <a:pt x="5312" y="1"/>
                    </a:moveTo>
                    <a:cubicBezTo>
                      <a:pt x="5224" y="1"/>
                      <a:pt x="5136" y="3"/>
                      <a:pt x="5046" y="8"/>
                    </a:cubicBezTo>
                    <a:cubicBezTo>
                      <a:pt x="4499" y="39"/>
                      <a:pt x="3983" y="312"/>
                      <a:pt x="3466" y="494"/>
                    </a:cubicBezTo>
                    <a:cubicBezTo>
                      <a:pt x="3132" y="616"/>
                      <a:pt x="2828" y="798"/>
                      <a:pt x="2463" y="890"/>
                    </a:cubicBezTo>
                    <a:cubicBezTo>
                      <a:pt x="2463" y="920"/>
                      <a:pt x="2432" y="920"/>
                      <a:pt x="2432" y="950"/>
                    </a:cubicBezTo>
                    <a:cubicBezTo>
                      <a:pt x="2068" y="1163"/>
                      <a:pt x="1673" y="1315"/>
                      <a:pt x="1308" y="1498"/>
                    </a:cubicBezTo>
                    <a:cubicBezTo>
                      <a:pt x="882" y="1680"/>
                      <a:pt x="457" y="1923"/>
                      <a:pt x="1" y="2075"/>
                    </a:cubicBezTo>
                    <a:cubicBezTo>
                      <a:pt x="31" y="2075"/>
                      <a:pt x="31" y="2105"/>
                      <a:pt x="31" y="2105"/>
                    </a:cubicBezTo>
                    <a:cubicBezTo>
                      <a:pt x="700" y="2379"/>
                      <a:pt x="1277" y="2683"/>
                      <a:pt x="1946" y="2926"/>
                    </a:cubicBezTo>
                    <a:cubicBezTo>
                      <a:pt x="2402" y="3078"/>
                      <a:pt x="2858" y="3230"/>
                      <a:pt x="3344" y="3352"/>
                    </a:cubicBezTo>
                    <a:cubicBezTo>
                      <a:pt x="3952" y="3504"/>
                      <a:pt x="4560" y="3534"/>
                      <a:pt x="5198" y="3595"/>
                    </a:cubicBezTo>
                    <a:cubicBezTo>
                      <a:pt x="5239" y="3597"/>
                      <a:pt x="5279" y="3598"/>
                      <a:pt x="5319" y="3598"/>
                    </a:cubicBezTo>
                    <a:cubicBezTo>
                      <a:pt x="6429" y="3598"/>
                      <a:pt x="7451" y="2796"/>
                      <a:pt x="7539" y="1710"/>
                    </a:cubicBezTo>
                    <a:cubicBezTo>
                      <a:pt x="7569" y="1042"/>
                      <a:pt x="7265" y="555"/>
                      <a:pt x="6688" y="282"/>
                    </a:cubicBezTo>
                    <a:cubicBezTo>
                      <a:pt x="6251" y="76"/>
                      <a:pt x="5793" y="1"/>
                      <a:pt x="53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22"/>
              <p:cNvSpPr/>
              <p:nvPr/>
            </p:nvSpPr>
            <p:spPr>
              <a:xfrm>
                <a:off x="1068250" y="7054900"/>
                <a:ext cx="106700" cy="13950"/>
              </a:xfrm>
              <a:custGeom>
                <a:rect b="b" l="l" r="r" t="t"/>
                <a:pathLst>
                  <a:path extrusionOk="0" h="558" w="4268">
                    <a:moveTo>
                      <a:pt x="4066" y="1"/>
                    </a:moveTo>
                    <a:cubicBezTo>
                      <a:pt x="4049" y="1"/>
                      <a:pt x="4031" y="4"/>
                      <a:pt x="4012" y="11"/>
                    </a:cubicBezTo>
                    <a:cubicBezTo>
                      <a:pt x="3476" y="273"/>
                      <a:pt x="2911" y="326"/>
                      <a:pt x="2335" y="326"/>
                    </a:cubicBezTo>
                    <a:cubicBezTo>
                      <a:pt x="1940" y="326"/>
                      <a:pt x="1541" y="301"/>
                      <a:pt x="1141" y="301"/>
                    </a:cubicBezTo>
                    <a:cubicBezTo>
                      <a:pt x="769" y="301"/>
                      <a:pt x="398" y="323"/>
                      <a:pt x="31" y="406"/>
                    </a:cubicBezTo>
                    <a:cubicBezTo>
                      <a:pt x="0" y="406"/>
                      <a:pt x="31" y="528"/>
                      <a:pt x="61" y="528"/>
                    </a:cubicBezTo>
                    <a:cubicBezTo>
                      <a:pt x="314" y="483"/>
                      <a:pt x="569" y="467"/>
                      <a:pt x="825" y="467"/>
                    </a:cubicBezTo>
                    <a:cubicBezTo>
                      <a:pt x="1436" y="467"/>
                      <a:pt x="2051" y="557"/>
                      <a:pt x="2651" y="557"/>
                    </a:cubicBezTo>
                    <a:cubicBezTo>
                      <a:pt x="3159" y="557"/>
                      <a:pt x="3657" y="493"/>
                      <a:pt x="4134" y="254"/>
                    </a:cubicBezTo>
                    <a:cubicBezTo>
                      <a:pt x="4267" y="174"/>
                      <a:pt x="4190" y="1"/>
                      <a:pt x="40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22"/>
              <p:cNvSpPr/>
              <p:nvPr/>
            </p:nvSpPr>
            <p:spPr>
              <a:xfrm>
                <a:off x="1098975" y="7062675"/>
                <a:ext cx="27675" cy="16950"/>
              </a:xfrm>
              <a:custGeom>
                <a:rect b="b" l="l" r="r" t="t"/>
                <a:pathLst>
                  <a:path extrusionOk="0" h="678" w="1107">
                    <a:moveTo>
                      <a:pt x="960" y="0"/>
                    </a:moveTo>
                    <a:cubicBezTo>
                      <a:pt x="950" y="0"/>
                      <a:pt x="940" y="2"/>
                      <a:pt x="929" y="4"/>
                    </a:cubicBezTo>
                    <a:lnTo>
                      <a:pt x="686" y="126"/>
                    </a:lnTo>
                    <a:cubicBezTo>
                      <a:pt x="625" y="156"/>
                      <a:pt x="534" y="217"/>
                      <a:pt x="504" y="247"/>
                    </a:cubicBezTo>
                    <a:cubicBezTo>
                      <a:pt x="352" y="308"/>
                      <a:pt x="230" y="399"/>
                      <a:pt x="109" y="521"/>
                    </a:cubicBezTo>
                    <a:cubicBezTo>
                      <a:pt x="0" y="575"/>
                      <a:pt x="37" y="678"/>
                      <a:pt x="132" y="678"/>
                    </a:cubicBezTo>
                    <a:cubicBezTo>
                      <a:pt x="144" y="678"/>
                      <a:pt x="156" y="676"/>
                      <a:pt x="169" y="673"/>
                    </a:cubicBezTo>
                    <a:cubicBezTo>
                      <a:pt x="321" y="582"/>
                      <a:pt x="473" y="521"/>
                      <a:pt x="595" y="430"/>
                    </a:cubicBezTo>
                    <a:lnTo>
                      <a:pt x="808" y="308"/>
                    </a:lnTo>
                    <a:lnTo>
                      <a:pt x="1051" y="217"/>
                    </a:lnTo>
                    <a:cubicBezTo>
                      <a:pt x="1106" y="134"/>
                      <a:pt x="1061" y="0"/>
                      <a:pt x="9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22"/>
              <p:cNvSpPr/>
              <p:nvPr/>
            </p:nvSpPr>
            <p:spPr>
              <a:xfrm>
                <a:off x="1097875" y="7045850"/>
                <a:ext cx="27950" cy="17450"/>
              </a:xfrm>
              <a:custGeom>
                <a:rect b="b" l="l" r="r" t="t"/>
                <a:pathLst>
                  <a:path extrusionOk="0" h="698" w="1118">
                    <a:moveTo>
                      <a:pt x="69" y="0"/>
                    </a:moveTo>
                    <a:cubicBezTo>
                      <a:pt x="55" y="0"/>
                      <a:pt x="43" y="3"/>
                      <a:pt x="31" y="9"/>
                    </a:cubicBezTo>
                    <a:cubicBezTo>
                      <a:pt x="1" y="39"/>
                      <a:pt x="1" y="69"/>
                      <a:pt x="1" y="161"/>
                    </a:cubicBezTo>
                    <a:cubicBezTo>
                      <a:pt x="31" y="191"/>
                      <a:pt x="61" y="221"/>
                      <a:pt x="92" y="221"/>
                    </a:cubicBezTo>
                    <a:lnTo>
                      <a:pt x="548" y="465"/>
                    </a:lnTo>
                    <a:cubicBezTo>
                      <a:pt x="700" y="525"/>
                      <a:pt x="912" y="616"/>
                      <a:pt x="1064" y="677"/>
                    </a:cubicBezTo>
                    <a:cubicBezTo>
                      <a:pt x="1072" y="692"/>
                      <a:pt x="1079" y="698"/>
                      <a:pt x="1086" y="698"/>
                    </a:cubicBezTo>
                    <a:cubicBezTo>
                      <a:pt x="1106" y="698"/>
                      <a:pt x="1118" y="640"/>
                      <a:pt x="1095" y="616"/>
                    </a:cubicBezTo>
                    <a:cubicBezTo>
                      <a:pt x="821" y="434"/>
                      <a:pt x="548" y="252"/>
                      <a:pt x="244" y="69"/>
                    </a:cubicBezTo>
                    <a:cubicBezTo>
                      <a:pt x="195" y="45"/>
                      <a:pt x="126" y="0"/>
                      <a:pt x="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22"/>
              <p:cNvSpPr/>
              <p:nvPr/>
            </p:nvSpPr>
            <p:spPr>
              <a:xfrm>
                <a:off x="1136850" y="7056050"/>
                <a:ext cx="34000" cy="25300"/>
              </a:xfrm>
              <a:custGeom>
                <a:rect b="b" l="l" r="r" t="t"/>
                <a:pathLst>
                  <a:path extrusionOk="0" h="1012" w="1360">
                    <a:moveTo>
                      <a:pt x="1235" y="1"/>
                    </a:moveTo>
                    <a:cubicBezTo>
                      <a:pt x="1215" y="1"/>
                      <a:pt x="1195" y="8"/>
                      <a:pt x="1177" y="26"/>
                    </a:cubicBezTo>
                    <a:cubicBezTo>
                      <a:pt x="904" y="87"/>
                      <a:pt x="660" y="239"/>
                      <a:pt x="478" y="391"/>
                    </a:cubicBezTo>
                    <a:cubicBezTo>
                      <a:pt x="357" y="482"/>
                      <a:pt x="296" y="543"/>
                      <a:pt x="205" y="664"/>
                    </a:cubicBezTo>
                    <a:cubicBezTo>
                      <a:pt x="174" y="695"/>
                      <a:pt x="144" y="786"/>
                      <a:pt x="113" y="816"/>
                    </a:cubicBezTo>
                    <a:cubicBezTo>
                      <a:pt x="53" y="847"/>
                      <a:pt x="22" y="938"/>
                      <a:pt x="22" y="968"/>
                    </a:cubicBezTo>
                    <a:cubicBezTo>
                      <a:pt x="1" y="990"/>
                      <a:pt x="25" y="1011"/>
                      <a:pt x="62" y="1011"/>
                    </a:cubicBezTo>
                    <a:cubicBezTo>
                      <a:pt x="78" y="1011"/>
                      <a:pt x="96" y="1008"/>
                      <a:pt x="113" y="999"/>
                    </a:cubicBezTo>
                    <a:lnTo>
                      <a:pt x="205" y="877"/>
                    </a:lnTo>
                    <a:lnTo>
                      <a:pt x="326" y="786"/>
                    </a:lnTo>
                    <a:cubicBezTo>
                      <a:pt x="417" y="695"/>
                      <a:pt x="509" y="634"/>
                      <a:pt x="600" y="543"/>
                    </a:cubicBezTo>
                    <a:cubicBezTo>
                      <a:pt x="782" y="421"/>
                      <a:pt x="995" y="330"/>
                      <a:pt x="1238" y="239"/>
                    </a:cubicBezTo>
                    <a:cubicBezTo>
                      <a:pt x="1329" y="208"/>
                      <a:pt x="1360" y="178"/>
                      <a:pt x="1329" y="87"/>
                    </a:cubicBezTo>
                    <a:cubicBezTo>
                      <a:pt x="1329" y="44"/>
                      <a:pt x="1284" y="1"/>
                      <a:pt x="12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22"/>
              <p:cNvSpPr/>
              <p:nvPr/>
            </p:nvSpPr>
            <p:spPr>
              <a:xfrm>
                <a:off x="1130550" y="7034650"/>
                <a:ext cx="41625" cy="23725"/>
              </a:xfrm>
              <a:custGeom>
                <a:rect b="b" l="l" r="r" t="t"/>
                <a:pathLst>
                  <a:path extrusionOk="0" h="949" w="1665">
                    <a:moveTo>
                      <a:pt x="122" y="1"/>
                    </a:moveTo>
                    <a:cubicBezTo>
                      <a:pt x="1" y="1"/>
                      <a:pt x="1" y="122"/>
                      <a:pt x="61" y="183"/>
                    </a:cubicBezTo>
                    <a:cubicBezTo>
                      <a:pt x="92" y="213"/>
                      <a:pt x="153" y="274"/>
                      <a:pt x="244" y="305"/>
                    </a:cubicBezTo>
                    <a:cubicBezTo>
                      <a:pt x="305" y="335"/>
                      <a:pt x="365" y="365"/>
                      <a:pt x="426" y="365"/>
                    </a:cubicBezTo>
                    <a:cubicBezTo>
                      <a:pt x="548" y="457"/>
                      <a:pt x="669" y="487"/>
                      <a:pt x="761" y="578"/>
                    </a:cubicBezTo>
                    <a:cubicBezTo>
                      <a:pt x="1004" y="669"/>
                      <a:pt x="1277" y="791"/>
                      <a:pt x="1490" y="943"/>
                    </a:cubicBezTo>
                    <a:cubicBezTo>
                      <a:pt x="1506" y="947"/>
                      <a:pt x="1522" y="949"/>
                      <a:pt x="1535" y="949"/>
                    </a:cubicBezTo>
                    <a:cubicBezTo>
                      <a:pt x="1626" y="949"/>
                      <a:pt x="1664" y="870"/>
                      <a:pt x="1612" y="791"/>
                    </a:cubicBezTo>
                    <a:cubicBezTo>
                      <a:pt x="1368" y="639"/>
                      <a:pt x="1125" y="517"/>
                      <a:pt x="882" y="365"/>
                    </a:cubicBezTo>
                    <a:cubicBezTo>
                      <a:pt x="761" y="305"/>
                      <a:pt x="669" y="274"/>
                      <a:pt x="548" y="183"/>
                    </a:cubicBezTo>
                    <a:cubicBezTo>
                      <a:pt x="457" y="153"/>
                      <a:pt x="426" y="122"/>
                      <a:pt x="365" y="61"/>
                    </a:cubicBezTo>
                    <a:cubicBezTo>
                      <a:pt x="274" y="31"/>
                      <a:pt x="244"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22"/>
              <p:cNvSpPr/>
              <p:nvPr/>
            </p:nvSpPr>
            <p:spPr>
              <a:xfrm>
                <a:off x="947425" y="6698775"/>
                <a:ext cx="155025" cy="158425"/>
              </a:xfrm>
              <a:custGeom>
                <a:rect b="b" l="l" r="r" t="t"/>
                <a:pathLst>
                  <a:path extrusionOk="0" h="6337" w="6201">
                    <a:moveTo>
                      <a:pt x="0" y="1"/>
                    </a:moveTo>
                    <a:lnTo>
                      <a:pt x="0" y="92"/>
                    </a:lnTo>
                    <a:cubicBezTo>
                      <a:pt x="183" y="821"/>
                      <a:pt x="395" y="1490"/>
                      <a:pt x="578" y="2220"/>
                    </a:cubicBezTo>
                    <a:cubicBezTo>
                      <a:pt x="760" y="2706"/>
                      <a:pt x="943" y="3192"/>
                      <a:pt x="1186" y="3648"/>
                    </a:cubicBezTo>
                    <a:cubicBezTo>
                      <a:pt x="1459" y="4226"/>
                      <a:pt x="1854" y="4803"/>
                      <a:pt x="2250" y="5320"/>
                    </a:cubicBezTo>
                    <a:cubicBezTo>
                      <a:pt x="2721" y="5968"/>
                      <a:pt x="3471" y="6337"/>
                      <a:pt x="4205" y="6337"/>
                    </a:cubicBezTo>
                    <a:cubicBezTo>
                      <a:pt x="4607" y="6337"/>
                      <a:pt x="5005" y="6226"/>
                      <a:pt x="5350" y="5989"/>
                    </a:cubicBezTo>
                    <a:cubicBezTo>
                      <a:pt x="5958" y="5594"/>
                      <a:pt x="6201" y="4986"/>
                      <a:pt x="6019" y="4347"/>
                    </a:cubicBezTo>
                    <a:cubicBezTo>
                      <a:pt x="5867" y="3770"/>
                      <a:pt x="5563" y="3253"/>
                      <a:pt x="5137" y="2828"/>
                    </a:cubicBezTo>
                    <a:cubicBezTo>
                      <a:pt x="4712" y="2372"/>
                      <a:pt x="4134" y="2159"/>
                      <a:pt x="3648" y="1855"/>
                    </a:cubicBezTo>
                    <a:cubicBezTo>
                      <a:pt x="3313" y="1642"/>
                      <a:pt x="2979" y="1490"/>
                      <a:pt x="2675" y="1277"/>
                    </a:cubicBezTo>
                    <a:cubicBezTo>
                      <a:pt x="2655" y="1288"/>
                      <a:pt x="2641" y="1291"/>
                      <a:pt x="2630" y="1291"/>
                    </a:cubicBezTo>
                    <a:cubicBezTo>
                      <a:pt x="2608" y="1291"/>
                      <a:pt x="2594" y="1277"/>
                      <a:pt x="2553" y="1277"/>
                    </a:cubicBezTo>
                    <a:cubicBezTo>
                      <a:pt x="2128" y="1065"/>
                      <a:pt x="1763" y="882"/>
                      <a:pt x="1338" y="700"/>
                    </a:cubicBezTo>
                    <a:cubicBezTo>
                      <a:pt x="912" y="457"/>
                      <a:pt x="456" y="274"/>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22"/>
              <p:cNvSpPr/>
              <p:nvPr/>
            </p:nvSpPr>
            <p:spPr>
              <a:xfrm>
                <a:off x="973425" y="6734750"/>
                <a:ext cx="80700" cy="82875"/>
              </a:xfrm>
              <a:custGeom>
                <a:rect b="b" l="l" r="r" t="t"/>
                <a:pathLst>
                  <a:path extrusionOk="0" h="3315" w="3228">
                    <a:moveTo>
                      <a:pt x="74" y="1"/>
                    </a:moveTo>
                    <a:cubicBezTo>
                      <a:pt x="31" y="1"/>
                      <a:pt x="1" y="65"/>
                      <a:pt x="24" y="112"/>
                    </a:cubicBezTo>
                    <a:cubicBezTo>
                      <a:pt x="1118" y="1054"/>
                      <a:pt x="1574" y="2635"/>
                      <a:pt x="2942" y="3303"/>
                    </a:cubicBezTo>
                    <a:cubicBezTo>
                      <a:pt x="2961" y="3311"/>
                      <a:pt x="2979" y="3314"/>
                      <a:pt x="2997" y="3314"/>
                    </a:cubicBezTo>
                    <a:cubicBezTo>
                      <a:pt x="3127" y="3314"/>
                      <a:pt x="3228" y="3140"/>
                      <a:pt x="3094" y="3060"/>
                    </a:cubicBezTo>
                    <a:cubicBezTo>
                      <a:pt x="2456" y="2756"/>
                      <a:pt x="1969" y="2179"/>
                      <a:pt x="1544" y="1632"/>
                    </a:cubicBezTo>
                    <a:cubicBezTo>
                      <a:pt x="1118" y="1054"/>
                      <a:pt x="662" y="446"/>
                      <a:pt x="115" y="21"/>
                    </a:cubicBezTo>
                    <a:cubicBezTo>
                      <a:pt x="101" y="7"/>
                      <a:pt x="87" y="1"/>
                      <a:pt x="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22"/>
              <p:cNvSpPr/>
              <p:nvPr/>
            </p:nvSpPr>
            <p:spPr>
              <a:xfrm>
                <a:off x="984800" y="6768600"/>
                <a:ext cx="30800" cy="14650"/>
              </a:xfrm>
              <a:custGeom>
                <a:rect b="b" l="l" r="r" t="t"/>
                <a:pathLst>
                  <a:path extrusionOk="0" h="586" w="1232">
                    <a:moveTo>
                      <a:pt x="116" y="0"/>
                    </a:moveTo>
                    <a:cubicBezTo>
                      <a:pt x="20" y="0"/>
                      <a:pt x="0" y="129"/>
                      <a:pt x="55" y="156"/>
                    </a:cubicBezTo>
                    <a:cubicBezTo>
                      <a:pt x="207" y="217"/>
                      <a:pt x="359" y="308"/>
                      <a:pt x="572" y="339"/>
                    </a:cubicBezTo>
                    <a:lnTo>
                      <a:pt x="785" y="460"/>
                    </a:lnTo>
                    <a:cubicBezTo>
                      <a:pt x="876" y="491"/>
                      <a:pt x="937" y="521"/>
                      <a:pt x="1058" y="582"/>
                    </a:cubicBezTo>
                    <a:cubicBezTo>
                      <a:pt x="1068" y="584"/>
                      <a:pt x="1077" y="585"/>
                      <a:pt x="1085" y="585"/>
                    </a:cubicBezTo>
                    <a:cubicBezTo>
                      <a:pt x="1188" y="585"/>
                      <a:pt x="1232" y="425"/>
                      <a:pt x="1119" y="369"/>
                    </a:cubicBezTo>
                    <a:cubicBezTo>
                      <a:pt x="1058" y="339"/>
                      <a:pt x="937" y="308"/>
                      <a:pt x="876" y="278"/>
                    </a:cubicBezTo>
                    <a:cubicBezTo>
                      <a:pt x="785" y="217"/>
                      <a:pt x="694" y="187"/>
                      <a:pt x="633" y="187"/>
                    </a:cubicBezTo>
                    <a:cubicBezTo>
                      <a:pt x="481" y="126"/>
                      <a:pt x="299" y="65"/>
                      <a:pt x="147" y="4"/>
                    </a:cubicBezTo>
                    <a:cubicBezTo>
                      <a:pt x="136" y="1"/>
                      <a:pt x="125" y="0"/>
                      <a:pt x="1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22"/>
              <p:cNvSpPr/>
              <p:nvPr/>
            </p:nvSpPr>
            <p:spPr>
              <a:xfrm>
                <a:off x="1007450" y="6746075"/>
                <a:ext cx="9150" cy="33200"/>
              </a:xfrm>
              <a:custGeom>
                <a:rect b="b" l="l" r="r" t="t"/>
                <a:pathLst>
                  <a:path extrusionOk="0" h="1328" w="366">
                    <a:moveTo>
                      <a:pt x="92" y="1"/>
                    </a:moveTo>
                    <a:cubicBezTo>
                      <a:pt x="69" y="1"/>
                      <a:pt x="46" y="9"/>
                      <a:pt x="31" y="24"/>
                    </a:cubicBezTo>
                    <a:cubicBezTo>
                      <a:pt x="1" y="54"/>
                      <a:pt x="1" y="145"/>
                      <a:pt x="1" y="176"/>
                    </a:cubicBezTo>
                    <a:cubicBezTo>
                      <a:pt x="1" y="206"/>
                      <a:pt x="31" y="297"/>
                      <a:pt x="31" y="328"/>
                    </a:cubicBezTo>
                    <a:cubicBezTo>
                      <a:pt x="61" y="449"/>
                      <a:pt x="61" y="510"/>
                      <a:pt x="122" y="632"/>
                    </a:cubicBezTo>
                    <a:cubicBezTo>
                      <a:pt x="152" y="875"/>
                      <a:pt x="213" y="1057"/>
                      <a:pt x="274" y="1270"/>
                    </a:cubicBezTo>
                    <a:cubicBezTo>
                      <a:pt x="288" y="1311"/>
                      <a:pt x="308" y="1327"/>
                      <a:pt x="325" y="1327"/>
                    </a:cubicBezTo>
                    <a:cubicBezTo>
                      <a:pt x="347" y="1327"/>
                      <a:pt x="365" y="1303"/>
                      <a:pt x="365" y="1270"/>
                    </a:cubicBezTo>
                    <a:cubicBezTo>
                      <a:pt x="365" y="1057"/>
                      <a:pt x="335" y="875"/>
                      <a:pt x="304" y="632"/>
                    </a:cubicBezTo>
                    <a:cubicBezTo>
                      <a:pt x="304" y="510"/>
                      <a:pt x="274" y="419"/>
                      <a:pt x="274" y="328"/>
                    </a:cubicBezTo>
                    <a:cubicBezTo>
                      <a:pt x="274" y="206"/>
                      <a:pt x="274" y="54"/>
                      <a:pt x="152" y="24"/>
                    </a:cubicBezTo>
                    <a:cubicBezTo>
                      <a:pt x="137" y="9"/>
                      <a:pt x="115" y="1"/>
                      <a:pt x="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22"/>
              <p:cNvSpPr/>
              <p:nvPr/>
            </p:nvSpPr>
            <p:spPr>
              <a:xfrm>
                <a:off x="1008200" y="6799850"/>
                <a:ext cx="43700" cy="14750"/>
              </a:xfrm>
              <a:custGeom>
                <a:rect b="b" l="l" r="r" t="t"/>
                <a:pathLst>
                  <a:path extrusionOk="0" h="590" w="1748">
                    <a:moveTo>
                      <a:pt x="274" y="0"/>
                    </a:moveTo>
                    <a:cubicBezTo>
                      <a:pt x="183" y="0"/>
                      <a:pt x="122" y="0"/>
                      <a:pt x="92" y="31"/>
                    </a:cubicBezTo>
                    <a:cubicBezTo>
                      <a:pt x="1" y="31"/>
                      <a:pt x="1" y="122"/>
                      <a:pt x="31" y="122"/>
                    </a:cubicBezTo>
                    <a:cubicBezTo>
                      <a:pt x="92" y="152"/>
                      <a:pt x="153" y="152"/>
                      <a:pt x="244" y="152"/>
                    </a:cubicBezTo>
                    <a:lnTo>
                      <a:pt x="426" y="152"/>
                    </a:lnTo>
                    <a:cubicBezTo>
                      <a:pt x="548" y="152"/>
                      <a:pt x="700" y="183"/>
                      <a:pt x="791" y="244"/>
                    </a:cubicBezTo>
                    <a:cubicBezTo>
                      <a:pt x="1065" y="304"/>
                      <a:pt x="1308" y="426"/>
                      <a:pt x="1490" y="578"/>
                    </a:cubicBezTo>
                    <a:cubicBezTo>
                      <a:pt x="1511" y="586"/>
                      <a:pt x="1531" y="590"/>
                      <a:pt x="1550" y="590"/>
                    </a:cubicBezTo>
                    <a:cubicBezTo>
                      <a:pt x="1671" y="590"/>
                      <a:pt x="1747" y="440"/>
                      <a:pt x="1642" y="335"/>
                    </a:cubicBezTo>
                    <a:cubicBezTo>
                      <a:pt x="1399" y="183"/>
                      <a:pt x="1156" y="92"/>
                      <a:pt x="882" y="31"/>
                    </a:cubicBezTo>
                    <a:cubicBezTo>
                      <a:pt x="761" y="0"/>
                      <a:pt x="609" y="0"/>
                      <a:pt x="4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22"/>
              <p:cNvSpPr/>
              <p:nvPr/>
            </p:nvSpPr>
            <p:spPr>
              <a:xfrm>
                <a:off x="1037850" y="6766300"/>
                <a:ext cx="14875" cy="47675"/>
              </a:xfrm>
              <a:custGeom>
                <a:rect b="b" l="l" r="r" t="t"/>
                <a:pathLst>
                  <a:path extrusionOk="0" h="1907" w="595">
                    <a:moveTo>
                      <a:pt x="120" y="1"/>
                    </a:moveTo>
                    <a:cubicBezTo>
                      <a:pt x="74" y="1"/>
                      <a:pt x="31" y="31"/>
                      <a:pt x="31" y="96"/>
                    </a:cubicBezTo>
                    <a:cubicBezTo>
                      <a:pt x="0" y="248"/>
                      <a:pt x="61" y="400"/>
                      <a:pt x="122" y="552"/>
                    </a:cubicBezTo>
                    <a:cubicBezTo>
                      <a:pt x="152" y="704"/>
                      <a:pt x="183" y="826"/>
                      <a:pt x="213" y="978"/>
                    </a:cubicBezTo>
                    <a:cubicBezTo>
                      <a:pt x="304" y="1282"/>
                      <a:pt x="365" y="1525"/>
                      <a:pt x="426" y="1829"/>
                    </a:cubicBezTo>
                    <a:cubicBezTo>
                      <a:pt x="439" y="1882"/>
                      <a:pt x="476" y="1906"/>
                      <a:pt x="510" y="1906"/>
                    </a:cubicBezTo>
                    <a:cubicBezTo>
                      <a:pt x="554" y="1906"/>
                      <a:pt x="595" y="1867"/>
                      <a:pt x="578" y="1798"/>
                    </a:cubicBezTo>
                    <a:cubicBezTo>
                      <a:pt x="517" y="1494"/>
                      <a:pt x="456" y="1221"/>
                      <a:pt x="426" y="917"/>
                    </a:cubicBezTo>
                    <a:cubicBezTo>
                      <a:pt x="365" y="765"/>
                      <a:pt x="365" y="674"/>
                      <a:pt x="335" y="522"/>
                    </a:cubicBezTo>
                    <a:cubicBezTo>
                      <a:pt x="335" y="431"/>
                      <a:pt x="304" y="370"/>
                      <a:pt x="304" y="279"/>
                    </a:cubicBezTo>
                    <a:cubicBezTo>
                      <a:pt x="304" y="218"/>
                      <a:pt x="304" y="127"/>
                      <a:pt x="213" y="66"/>
                    </a:cubicBezTo>
                    <a:cubicBezTo>
                      <a:pt x="199" y="23"/>
                      <a:pt x="159" y="1"/>
                      <a:pt x="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22"/>
              <p:cNvSpPr/>
              <p:nvPr/>
            </p:nvSpPr>
            <p:spPr>
              <a:xfrm>
                <a:off x="892700" y="6883425"/>
                <a:ext cx="222675" cy="115500"/>
              </a:xfrm>
              <a:custGeom>
                <a:rect b="b" l="l" r="r" t="t"/>
                <a:pathLst>
                  <a:path extrusionOk="0" h="4620" w="8907">
                    <a:moveTo>
                      <a:pt x="3223" y="1"/>
                    </a:moveTo>
                    <a:cubicBezTo>
                      <a:pt x="2736" y="1"/>
                      <a:pt x="2189" y="31"/>
                      <a:pt x="1703" y="31"/>
                    </a:cubicBezTo>
                    <a:cubicBezTo>
                      <a:pt x="1304" y="52"/>
                      <a:pt x="906" y="88"/>
                      <a:pt x="518" y="88"/>
                    </a:cubicBezTo>
                    <a:cubicBezTo>
                      <a:pt x="343" y="88"/>
                      <a:pt x="170" y="81"/>
                      <a:pt x="1" y="62"/>
                    </a:cubicBezTo>
                    <a:lnTo>
                      <a:pt x="1" y="153"/>
                    </a:lnTo>
                    <a:cubicBezTo>
                      <a:pt x="548" y="761"/>
                      <a:pt x="1125" y="1399"/>
                      <a:pt x="1703" y="2007"/>
                    </a:cubicBezTo>
                    <a:cubicBezTo>
                      <a:pt x="2098" y="2433"/>
                      <a:pt x="2584" y="2858"/>
                      <a:pt x="3071" y="3192"/>
                    </a:cubicBezTo>
                    <a:cubicBezTo>
                      <a:pt x="3679" y="3648"/>
                      <a:pt x="4347" y="3983"/>
                      <a:pt x="5046" y="4317"/>
                    </a:cubicBezTo>
                    <a:cubicBezTo>
                      <a:pt x="5435" y="4521"/>
                      <a:pt x="5866" y="4619"/>
                      <a:pt x="6295" y="4619"/>
                    </a:cubicBezTo>
                    <a:cubicBezTo>
                      <a:pt x="7208" y="4619"/>
                      <a:pt x="8107" y="4172"/>
                      <a:pt x="8542" y="3344"/>
                    </a:cubicBezTo>
                    <a:cubicBezTo>
                      <a:pt x="8907" y="2615"/>
                      <a:pt x="8846" y="1916"/>
                      <a:pt x="8299" y="1338"/>
                    </a:cubicBezTo>
                    <a:cubicBezTo>
                      <a:pt x="7812" y="852"/>
                      <a:pt x="7235" y="487"/>
                      <a:pt x="6597" y="274"/>
                    </a:cubicBezTo>
                    <a:cubicBezTo>
                      <a:pt x="5958" y="31"/>
                      <a:pt x="5259" y="92"/>
                      <a:pt x="4591" y="31"/>
                    </a:cubicBezTo>
                    <a:cubicBezTo>
                      <a:pt x="4347" y="31"/>
                      <a:pt x="4094" y="51"/>
                      <a:pt x="3843" y="51"/>
                    </a:cubicBezTo>
                    <a:cubicBezTo>
                      <a:pt x="3654" y="51"/>
                      <a:pt x="3466" y="40"/>
                      <a:pt x="3284" y="1"/>
                    </a:cubicBezTo>
                    <a:cubicBezTo>
                      <a:pt x="3284" y="11"/>
                      <a:pt x="3280" y="14"/>
                      <a:pt x="3274" y="14"/>
                    </a:cubicBezTo>
                    <a:cubicBezTo>
                      <a:pt x="3263" y="14"/>
                      <a:pt x="3243" y="1"/>
                      <a:pt x="32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22"/>
              <p:cNvSpPr/>
              <p:nvPr/>
            </p:nvSpPr>
            <p:spPr>
              <a:xfrm>
                <a:off x="936475" y="6908100"/>
                <a:ext cx="123425" cy="46075"/>
              </a:xfrm>
              <a:custGeom>
                <a:rect b="b" l="l" r="r" t="t"/>
                <a:pathLst>
                  <a:path extrusionOk="0" h="1843" w="4937">
                    <a:moveTo>
                      <a:pt x="58" y="0"/>
                    </a:moveTo>
                    <a:cubicBezTo>
                      <a:pt x="5" y="0"/>
                      <a:pt x="0" y="84"/>
                      <a:pt x="74" y="108"/>
                    </a:cubicBezTo>
                    <a:cubicBezTo>
                      <a:pt x="1650" y="524"/>
                      <a:pt x="2935" y="1843"/>
                      <a:pt x="4612" y="1843"/>
                    </a:cubicBezTo>
                    <a:cubicBezTo>
                      <a:pt x="4649" y="1843"/>
                      <a:pt x="4687" y="1842"/>
                      <a:pt x="4724" y="1841"/>
                    </a:cubicBezTo>
                    <a:cubicBezTo>
                      <a:pt x="4937" y="1841"/>
                      <a:pt x="4937" y="1537"/>
                      <a:pt x="4724" y="1537"/>
                    </a:cubicBezTo>
                    <a:cubicBezTo>
                      <a:pt x="4687" y="1538"/>
                      <a:pt x="4650" y="1539"/>
                      <a:pt x="4613" y="1539"/>
                    </a:cubicBezTo>
                    <a:cubicBezTo>
                      <a:pt x="2992" y="1539"/>
                      <a:pt x="1649" y="255"/>
                      <a:pt x="104" y="17"/>
                    </a:cubicBezTo>
                    <a:cubicBezTo>
                      <a:pt x="86" y="5"/>
                      <a:pt x="71" y="0"/>
                      <a:pt x="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22"/>
              <p:cNvSpPr/>
              <p:nvPr/>
            </p:nvSpPr>
            <p:spPr>
              <a:xfrm>
                <a:off x="965675" y="6931300"/>
                <a:ext cx="36475" cy="8475"/>
              </a:xfrm>
              <a:custGeom>
                <a:rect b="b" l="l" r="r" t="t"/>
                <a:pathLst>
                  <a:path extrusionOk="0" h="339" w="1459">
                    <a:moveTo>
                      <a:pt x="1276" y="1"/>
                    </a:moveTo>
                    <a:cubicBezTo>
                      <a:pt x="1185" y="1"/>
                      <a:pt x="1094" y="31"/>
                      <a:pt x="972" y="31"/>
                    </a:cubicBezTo>
                    <a:cubicBezTo>
                      <a:pt x="881" y="31"/>
                      <a:pt x="790" y="62"/>
                      <a:pt x="668" y="62"/>
                    </a:cubicBezTo>
                    <a:cubicBezTo>
                      <a:pt x="486" y="92"/>
                      <a:pt x="304" y="92"/>
                      <a:pt x="61" y="153"/>
                    </a:cubicBezTo>
                    <a:cubicBezTo>
                      <a:pt x="4" y="181"/>
                      <a:pt x="0" y="339"/>
                      <a:pt x="96" y="339"/>
                    </a:cubicBezTo>
                    <a:cubicBezTo>
                      <a:pt x="103" y="339"/>
                      <a:pt x="112" y="338"/>
                      <a:pt x="121" y="335"/>
                    </a:cubicBezTo>
                    <a:cubicBezTo>
                      <a:pt x="304" y="335"/>
                      <a:pt x="486" y="305"/>
                      <a:pt x="699" y="305"/>
                    </a:cubicBezTo>
                    <a:lnTo>
                      <a:pt x="1003" y="305"/>
                    </a:lnTo>
                    <a:cubicBezTo>
                      <a:pt x="1124" y="305"/>
                      <a:pt x="1246" y="305"/>
                      <a:pt x="1307" y="244"/>
                    </a:cubicBezTo>
                    <a:cubicBezTo>
                      <a:pt x="1459" y="214"/>
                      <a:pt x="1428" y="1"/>
                      <a:pt x="12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22"/>
              <p:cNvSpPr/>
              <p:nvPr/>
            </p:nvSpPr>
            <p:spPr>
              <a:xfrm>
                <a:off x="977050" y="6900925"/>
                <a:ext cx="26625" cy="31925"/>
              </a:xfrm>
              <a:custGeom>
                <a:rect b="b" l="l" r="r" t="t"/>
                <a:pathLst>
                  <a:path extrusionOk="0" h="1277" w="1065">
                    <a:moveTo>
                      <a:pt x="122" y="0"/>
                    </a:moveTo>
                    <a:cubicBezTo>
                      <a:pt x="61" y="0"/>
                      <a:pt x="31" y="30"/>
                      <a:pt x="31" y="61"/>
                    </a:cubicBezTo>
                    <a:cubicBezTo>
                      <a:pt x="1" y="91"/>
                      <a:pt x="1" y="182"/>
                      <a:pt x="31" y="182"/>
                    </a:cubicBezTo>
                    <a:cubicBezTo>
                      <a:pt x="122" y="304"/>
                      <a:pt x="183" y="365"/>
                      <a:pt x="274" y="486"/>
                    </a:cubicBezTo>
                    <a:cubicBezTo>
                      <a:pt x="335" y="547"/>
                      <a:pt x="426" y="669"/>
                      <a:pt x="487" y="760"/>
                    </a:cubicBezTo>
                    <a:cubicBezTo>
                      <a:pt x="639" y="942"/>
                      <a:pt x="791" y="1094"/>
                      <a:pt x="943" y="1277"/>
                    </a:cubicBezTo>
                    <a:cubicBezTo>
                      <a:pt x="973" y="1277"/>
                      <a:pt x="1065" y="1246"/>
                      <a:pt x="1034" y="1155"/>
                    </a:cubicBezTo>
                    <a:cubicBezTo>
                      <a:pt x="913" y="973"/>
                      <a:pt x="791" y="790"/>
                      <a:pt x="639" y="608"/>
                    </a:cubicBezTo>
                    <a:cubicBezTo>
                      <a:pt x="578" y="517"/>
                      <a:pt x="517" y="395"/>
                      <a:pt x="457" y="334"/>
                    </a:cubicBezTo>
                    <a:cubicBezTo>
                      <a:pt x="365" y="213"/>
                      <a:pt x="335" y="152"/>
                      <a:pt x="213" y="30"/>
                    </a:cubicBezTo>
                    <a:cubicBezTo>
                      <a:pt x="183" y="0"/>
                      <a:pt x="153"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22"/>
              <p:cNvSpPr/>
              <p:nvPr/>
            </p:nvSpPr>
            <p:spPr>
              <a:xfrm>
                <a:off x="1005175" y="6944700"/>
                <a:ext cx="48650" cy="15500"/>
              </a:xfrm>
              <a:custGeom>
                <a:rect b="b" l="l" r="r" t="t"/>
                <a:pathLst>
                  <a:path extrusionOk="0" h="620" w="1946">
                    <a:moveTo>
                      <a:pt x="1561" y="1"/>
                    </a:moveTo>
                    <a:cubicBezTo>
                      <a:pt x="1324" y="1"/>
                      <a:pt x="1079" y="35"/>
                      <a:pt x="851" y="103"/>
                    </a:cubicBezTo>
                    <a:cubicBezTo>
                      <a:pt x="699" y="134"/>
                      <a:pt x="547" y="225"/>
                      <a:pt x="395" y="255"/>
                    </a:cubicBezTo>
                    <a:lnTo>
                      <a:pt x="152" y="377"/>
                    </a:lnTo>
                    <a:cubicBezTo>
                      <a:pt x="92" y="407"/>
                      <a:pt x="0" y="437"/>
                      <a:pt x="0" y="468"/>
                    </a:cubicBezTo>
                    <a:cubicBezTo>
                      <a:pt x="61" y="559"/>
                      <a:pt x="61" y="620"/>
                      <a:pt x="122" y="620"/>
                    </a:cubicBezTo>
                    <a:cubicBezTo>
                      <a:pt x="213" y="620"/>
                      <a:pt x="274" y="589"/>
                      <a:pt x="304" y="559"/>
                    </a:cubicBezTo>
                    <a:cubicBezTo>
                      <a:pt x="395" y="529"/>
                      <a:pt x="426" y="529"/>
                      <a:pt x="517" y="468"/>
                    </a:cubicBezTo>
                    <a:cubicBezTo>
                      <a:pt x="669" y="437"/>
                      <a:pt x="821" y="407"/>
                      <a:pt x="912" y="377"/>
                    </a:cubicBezTo>
                    <a:cubicBezTo>
                      <a:pt x="1216" y="316"/>
                      <a:pt x="1520" y="316"/>
                      <a:pt x="1794" y="316"/>
                    </a:cubicBezTo>
                    <a:cubicBezTo>
                      <a:pt x="1885" y="316"/>
                      <a:pt x="1946" y="255"/>
                      <a:pt x="1946" y="164"/>
                    </a:cubicBezTo>
                    <a:cubicBezTo>
                      <a:pt x="1946" y="103"/>
                      <a:pt x="1885" y="12"/>
                      <a:pt x="1794" y="12"/>
                    </a:cubicBezTo>
                    <a:cubicBezTo>
                      <a:pt x="1718" y="4"/>
                      <a:pt x="1640" y="1"/>
                      <a:pt x="15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22"/>
              <p:cNvSpPr/>
              <p:nvPr/>
            </p:nvSpPr>
            <p:spPr>
              <a:xfrm>
                <a:off x="1019750" y="6906050"/>
                <a:ext cx="38275" cy="43550"/>
              </a:xfrm>
              <a:custGeom>
                <a:rect b="b" l="l" r="r" t="t"/>
                <a:pathLst>
                  <a:path extrusionOk="0" h="1742" w="1531">
                    <a:moveTo>
                      <a:pt x="176" y="0"/>
                    </a:moveTo>
                    <a:cubicBezTo>
                      <a:pt x="79" y="0"/>
                      <a:pt x="0" y="59"/>
                      <a:pt x="25" y="160"/>
                    </a:cubicBezTo>
                    <a:cubicBezTo>
                      <a:pt x="86" y="251"/>
                      <a:pt x="116" y="312"/>
                      <a:pt x="177" y="403"/>
                    </a:cubicBezTo>
                    <a:cubicBezTo>
                      <a:pt x="238" y="464"/>
                      <a:pt x="299" y="494"/>
                      <a:pt x="329" y="585"/>
                    </a:cubicBezTo>
                    <a:cubicBezTo>
                      <a:pt x="451" y="707"/>
                      <a:pt x="572" y="859"/>
                      <a:pt x="694" y="950"/>
                    </a:cubicBezTo>
                    <a:cubicBezTo>
                      <a:pt x="907" y="1224"/>
                      <a:pt x="1150" y="1497"/>
                      <a:pt x="1332" y="1710"/>
                    </a:cubicBezTo>
                    <a:cubicBezTo>
                      <a:pt x="1347" y="1732"/>
                      <a:pt x="1367" y="1742"/>
                      <a:pt x="1389" y="1742"/>
                    </a:cubicBezTo>
                    <a:cubicBezTo>
                      <a:pt x="1455" y="1742"/>
                      <a:pt x="1530" y="1650"/>
                      <a:pt x="1484" y="1558"/>
                    </a:cubicBezTo>
                    <a:cubicBezTo>
                      <a:pt x="1302" y="1315"/>
                      <a:pt x="1059" y="1041"/>
                      <a:pt x="876" y="768"/>
                    </a:cubicBezTo>
                    <a:cubicBezTo>
                      <a:pt x="755" y="646"/>
                      <a:pt x="694" y="494"/>
                      <a:pt x="572" y="403"/>
                    </a:cubicBezTo>
                    <a:cubicBezTo>
                      <a:pt x="542" y="312"/>
                      <a:pt x="451" y="251"/>
                      <a:pt x="420" y="190"/>
                    </a:cubicBezTo>
                    <a:cubicBezTo>
                      <a:pt x="390" y="129"/>
                      <a:pt x="299" y="38"/>
                      <a:pt x="238" y="8"/>
                    </a:cubicBezTo>
                    <a:cubicBezTo>
                      <a:pt x="217" y="3"/>
                      <a:pt x="196" y="0"/>
                      <a:pt x="1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22"/>
              <p:cNvSpPr/>
              <p:nvPr/>
            </p:nvSpPr>
            <p:spPr>
              <a:xfrm>
                <a:off x="1619925" y="7012425"/>
                <a:ext cx="189225" cy="89950"/>
              </a:xfrm>
              <a:custGeom>
                <a:rect b="b" l="l" r="r" t="t"/>
                <a:pathLst>
                  <a:path extrusionOk="0" h="3598" w="7569">
                    <a:moveTo>
                      <a:pt x="2257" y="1"/>
                    </a:moveTo>
                    <a:cubicBezTo>
                      <a:pt x="1777" y="1"/>
                      <a:pt x="1319" y="76"/>
                      <a:pt x="882" y="282"/>
                    </a:cubicBezTo>
                    <a:cubicBezTo>
                      <a:pt x="304" y="555"/>
                      <a:pt x="0" y="1042"/>
                      <a:pt x="31" y="1710"/>
                    </a:cubicBezTo>
                    <a:cubicBezTo>
                      <a:pt x="119" y="2796"/>
                      <a:pt x="1141" y="3598"/>
                      <a:pt x="2251" y="3598"/>
                    </a:cubicBezTo>
                    <a:cubicBezTo>
                      <a:pt x="2291" y="3598"/>
                      <a:pt x="2331" y="3597"/>
                      <a:pt x="2371" y="3595"/>
                    </a:cubicBezTo>
                    <a:cubicBezTo>
                      <a:pt x="3010" y="3534"/>
                      <a:pt x="3618" y="3504"/>
                      <a:pt x="4225" y="3352"/>
                    </a:cubicBezTo>
                    <a:cubicBezTo>
                      <a:pt x="4712" y="3230"/>
                      <a:pt x="5168" y="3078"/>
                      <a:pt x="5624" y="2926"/>
                    </a:cubicBezTo>
                    <a:cubicBezTo>
                      <a:pt x="6262" y="2683"/>
                      <a:pt x="6870" y="2379"/>
                      <a:pt x="7539" y="2105"/>
                    </a:cubicBezTo>
                    <a:cubicBezTo>
                      <a:pt x="7539" y="2105"/>
                      <a:pt x="7539" y="2075"/>
                      <a:pt x="7569" y="2075"/>
                    </a:cubicBezTo>
                    <a:cubicBezTo>
                      <a:pt x="7113" y="1923"/>
                      <a:pt x="6688" y="1680"/>
                      <a:pt x="6262" y="1498"/>
                    </a:cubicBezTo>
                    <a:cubicBezTo>
                      <a:pt x="5897" y="1315"/>
                      <a:pt x="5502" y="1163"/>
                      <a:pt x="5137" y="950"/>
                    </a:cubicBezTo>
                    <a:cubicBezTo>
                      <a:pt x="5137" y="920"/>
                      <a:pt x="5107" y="920"/>
                      <a:pt x="5107" y="890"/>
                    </a:cubicBezTo>
                    <a:cubicBezTo>
                      <a:pt x="4742" y="798"/>
                      <a:pt x="4438" y="616"/>
                      <a:pt x="4104" y="494"/>
                    </a:cubicBezTo>
                    <a:cubicBezTo>
                      <a:pt x="3587" y="312"/>
                      <a:pt x="3070" y="39"/>
                      <a:pt x="2523" y="8"/>
                    </a:cubicBezTo>
                    <a:cubicBezTo>
                      <a:pt x="2434" y="3"/>
                      <a:pt x="2345" y="1"/>
                      <a:pt x="225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22"/>
              <p:cNvSpPr/>
              <p:nvPr/>
            </p:nvSpPr>
            <p:spPr>
              <a:xfrm>
                <a:off x="1660775" y="7056175"/>
                <a:ext cx="107350" cy="13100"/>
              </a:xfrm>
              <a:custGeom>
                <a:rect b="b" l="l" r="r" t="t"/>
                <a:pathLst>
                  <a:path extrusionOk="0" h="524" w="4294">
                    <a:moveTo>
                      <a:pt x="155" y="1"/>
                    </a:moveTo>
                    <a:cubicBezTo>
                      <a:pt x="46" y="1"/>
                      <a:pt x="1" y="183"/>
                      <a:pt x="129" y="234"/>
                    </a:cubicBezTo>
                    <a:cubicBezTo>
                      <a:pt x="610" y="463"/>
                      <a:pt x="1115" y="523"/>
                      <a:pt x="1629" y="523"/>
                    </a:cubicBezTo>
                    <a:cubicBezTo>
                      <a:pt x="2216" y="523"/>
                      <a:pt x="2814" y="444"/>
                      <a:pt x="3395" y="444"/>
                    </a:cubicBezTo>
                    <a:cubicBezTo>
                      <a:pt x="3658" y="444"/>
                      <a:pt x="3918" y="460"/>
                      <a:pt x="4172" y="507"/>
                    </a:cubicBezTo>
                    <a:cubicBezTo>
                      <a:pt x="4263" y="477"/>
                      <a:pt x="4294" y="355"/>
                      <a:pt x="4233" y="355"/>
                    </a:cubicBezTo>
                    <a:cubicBezTo>
                      <a:pt x="3837" y="266"/>
                      <a:pt x="3452" y="239"/>
                      <a:pt x="3065" y="239"/>
                    </a:cubicBezTo>
                    <a:cubicBezTo>
                      <a:pt x="2798" y="239"/>
                      <a:pt x="2530" y="252"/>
                      <a:pt x="2257" y="264"/>
                    </a:cubicBezTo>
                    <a:cubicBezTo>
                      <a:pt x="2041" y="283"/>
                      <a:pt x="1828" y="296"/>
                      <a:pt x="1617" y="296"/>
                    </a:cubicBezTo>
                    <a:cubicBezTo>
                      <a:pt x="1145" y="296"/>
                      <a:pt x="683" y="231"/>
                      <a:pt x="221" y="21"/>
                    </a:cubicBezTo>
                    <a:cubicBezTo>
                      <a:pt x="197" y="7"/>
                      <a:pt x="175"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22"/>
              <p:cNvSpPr/>
              <p:nvPr/>
            </p:nvSpPr>
            <p:spPr>
              <a:xfrm>
                <a:off x="1710350" y="7064300"/>
                <a:ext cx="27375" cy="15975"/>
              </a:xfrm>
              <a:custGeom>
                <a:rect b="b" l="l" r="r" t="t"/>
                <a:pathLst>
                  <a:path extrusionOk="0" h="639" w="1095">
                    <a:moveTo>
                      <a:pt x="153" y="0"/>
                    </a:moveTo>
                    <a:cubicBezTo>
                      <a:pt x="122" y="0"/>
                      <a:pt x="31" y="0"/>
                      <a:pt x="31" y="61"/>
                    </a:cubicBezTo>
                    <a:cubicBezTo>
                      <a:pt x="1" y="91"/>
                      <a:pt x="31" y="182"/>
                      <a:pt x="61" y="182"/>
                    </a:cubicBezTo>
                    <a:lnTo>
                      <a:pt x="305" y="304"/>
                    </a:lnTo>
                    <a:cubicBezTo>
                      <a:pt x="365" y="334"/>
                      <a:pt x="456" y="365"/>
                      <a:pt x="487" y="395"/>
                    </a:cubicBezTo>
                    <a:cubicBezTo>
                      <a:pt x="639" y="486"/>
                      <a:pt x="791" y="547"/>
                      <a:pt x="912" y="638"/>
                    </a:cubicBezTo>
                    <a:cubicBezTo>
                      <a:pt x="1034" y="638"/>
                      <a:pt x="1095" y="517"/>
                      <a:pt x="973" y="486"/>
                    </a:cubicBezTo>
                    <a:cubicBezTo>
                      <a:pt x="821" y="395"/>
                      <a:pt x="730" y="334"/>
                      <a:pt x="578" y="213"/>
                    </a:cubicBezTo>
                    <a:cubicBezTo>
                      <a:pt x="487" y="182"/>
                      <a:pt x="426" y="152"/>
                      <a:pt x="365" y="91"/>
                    </a:cubicBezTo>
                    <a:cubicBezTo>
                      <a:pt x="305" y="61"/>
                      <a:pt x="213" y="0"/>
                      <a:pt x="1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22"/>
              <p:cNvSpPr/>
              <p:nvPr/>
            </p:nvSpPr>
            <p:spPr>
              <a:xfrm>
                <a:off x="1710350" y="7045475"/>
                <a:ext cx="29650" cy="17325"/>
              </a:xfrm>
              <a:custGeom>
                <a:rect b="b" l="l" r="r" t="t"/>
                <a:pathLst>
                  <a:path extrusionOk="0" h="693" w="1186">
                    <a:moveTo>
                      <a:pt x="1013" y="1"/>
                    </a:moveTo>
                    <a:cubicBezTo>
                      <a:pt x="943" y="1"/>
                      <a:pt x="853" y="64"/>
                      <a:pt x="791" y="84"/>
                    </a:cubicBezTo>
                    <a:cubicBezTo>
                      <a:pt x="730" y="115"/>
                      <a:pt x="608" y="206"/>
                      <a:pt x="517" y="236"/>
                    </a:cubicBezTo>
                    <a:cubicBezTo>
                      <a:pt x="335" y="358"/>
                      <a:pt x="183" y="480"/>
                      <a:pt x="1" y="601"/>
                    </a:cubicBezTo>
                    <a:cubicBezTo>
                      <a:pt x="1" y="662"/>
                      <a:pt x="31" y="692"/>
                      <a:pt x="61" y="692"/>
                    </a:cubicBezTo>
                    <a:cubicBezTo>
                      <a:pt x="274" y="631"/>
                      <a:pt x="456" y="510"/>
                      <a:pt x="639" y="449"/>
                    </a:cubicBezTo>
                    <a:cubicBezTo>
                      <a:pt x="730" y="388"/>
                      <a:pt x="821" y="358"/>
                      <a:pt x="912" y="267"/>
                    </a:cubicBezTo>
                    <a:cubicBezTo>
                      <a:pt x="973" y="236"/>
                      <a:pt x="1186" y="176"/>
                      <a:pt x="1095" y="54"/>
                    </a:cubicBezTo>
                    <a:cubicBezTo>
                      <a:pt x="1075" y="15"/>
                      <a:pt x="1046" y="1"/>
                      <a:pt x="10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22"/>
              <p:cNvSpPr/>
              <p:nvPr/>
            </p:nvSpPr>
            <p:spPr>
              <a:xfrm>
                <a:off x="1664225" y="7055875"/>
                <a:ext cx="34750" cy="25475"/>
              </a:xfrm>
              <a:custGeom>
                <a:rect b="b" l="l" r="r" t="t"/>
                <a:pathLst>
                  <a:path extrusionOk="0" h="1019" w="1390">
                    <a:moveTo>
                      <a:pt x="178" y="0"/>
                    </a:moveTo>
                    <a:cubicBezTo>
                      <a:pt x="46" y="0"/>
                      <a:pt x="0" y="217"/>
                      <a:pt x="143" y="246"/>
                    </a:cubicBezTo>
                    <a:cubicBezTo>
                      <a:pt x="356" y="307"/>
                      <a:pt x="599" y="398"/>
                      <a:pt x="782" y="550"/>
                    </a:cubicBezTo>
                    <a:cubicBezTo>
                      <a:pt x="903" y="611"/>
                      <a:pt x="964" y="702"/>
                      <a:pt x="1055" y="763"/>
                    </a:cubicBezTo>
                    <a:lnTo>
                      <a:pt x="1146" y="884"/>
                    </a:lnTo>
                    <a:lnTo>
                      <a:pt x="1268" y="1006"/>
                    </a:lnTo>
                    <a:cubicBezTo>
                      <a:pt x="1295" y="1015"/>
                      <a:pt x="1316" y="1018"/>
                      <a:pt x="1333" y="1018"/>
                    </a:cubicBezTo>
                    <a:cubicBezTo>
                      <a:pt x="1374" y="1018"/>
                      <a:pt x="1390" y="997"/>
                      <a:pt x="1390" y="975"/>
                    </a:cubicBezTo>
                    <a:cubicBezTo>
                      <a:pt x="1390" y="884"/>
                      <a:pt x="1359" y="854"/>
                      <a:pt x="1298" y="823"/>
                    </a:cubicBezTo>
                    <a:cubicBezTo>
                      <a:pt x="1268" y="793"/>
                      <a:pt x="1238" y="702"/>
                      <a:pt x="1207" y="671"/>
                    </a:cubicBezTo>
                    <a:cubicBezTo>
                      <a:pt x="1116" y="550"/>
                      <a:pt x="994" y="459"/>
                      <a:pt x="903" y="398"/>
                    </a:cubicBezTo>
                    <a:cubicBezTo>
                      <a:pt x="691" y="246"/>
                      <a:pt x="447" y="94"/>
                      <a:pt x="204" y="3"/>
                    </a:cubicBezTo>
                    <a:cubicBezTo>
                      <a:pt x="195" y="1"/>
                      <a:pt x="187" y="0"/>
                      <a:pt x="1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22"/>
              <p:cNvSpPr/>
              <p:nvPr/>
            </p:nvSpPr>
            <p:spPr>
              <a:xfrm>
                <a:off x="1664200" y="7034650"/>
                <a:ext cx="40100" cy="23725"/>
              </a:xfrm>
              <a:custGeom>
                <a:rect b="b" l="l" r="r" t="t"/>
                <a:pathLst>
                  <a:path extrusionOk="0" h="949" w="1604">
                    <a:moveTo>
                      <a:pt x="1512" y="1"/>
                    </a:moveTo>
                    <a:cubicBezTo>
                      <a:pt x="1391" y="1"/>
                      <a:pt x="1239" y="122"/>
                      <a:pt x="1117" y="183"/>
                    </a:cubicBezTo>
                    <a:cubicBezTo>
                      <a:pt x="995" y="274"/>
                      <a:pt x="904" y="305"/>
                      <a:pt x="783" y="365"/>
                    </a:cubicBezTo>
                    <a:cubicBezTo>
                      <a:pt x="540" y="517"/>
                      <a:pt x="296" y="639"/>
                      <a:pt x="53" y="791"/>
                    </a:cubicBezTo>
                    <a:cubicBezTo>
                      <a:pt x="1" y="870"/>
                      <a:pt x="39" y="949"/>
                      <a:pt x="110" y="949"/>
                    </a:cubicBezTo>
                    <a:cubicBezTo>
                      <a:pt x="120" y="949"/>
                      <a:pt x="132" y="947"/>
                      <a:pt x="144" y="943"/>
                    </a:cubicBezTo>
                    <a:cubicBezTo>
                      <a:pt x="357" y="821"/>
                      <a:pt x="631" y="730"/>
                      <a:pt x="843" y="578"/>
                    </a:cubicBezTo>
                    <a:cubicBezTo>
                      <a:pt x="965" y="487"/>
                      <a:pt x="1087" y="457"/>
                      <a:pt x="1208" y="365"/>
                    </a:cubicBezTo>
                    <a:cubicBezTo>
                      <a:pt x="1269" y="335"/>
                      <a:pt x="1299" y="305"/>
                      <a:pt x="1391" y="305"/>
                    </a:cubicBezTo>
                    <a:cubicBezTo>
                      <a:pt x="1451" y="274"/>
                      <a:pt x="1543" y="213"/>
                      <a:pt x="1573" y="183"/>
                    </a:cubicBezTo>
                    <a:cubicBezTo>
                      <a:pt x="1603" y="122"/>
                      <a:pt x="1603"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22"/>
              <p:cNvSpPr/>
              <p:nvPr/>
            </p:nvSpPr>
            <p:spPr>
              <a:xfrm>
                <a:off x="1733900" y="6698775"/>
                <a:ext cx="155050" cy="158425"/>
              </a:xfrm>
              <a:custGeom>
                <a:rect b="b" l="l" r="r" t="t"/>
                <a:pathLst>
                  <a:path extrusionOk="0" h="6337" w="6202">
                    <a:moveTo>
                      <a:pt x="6202" y="1"/>
                    </a:moveTo>
                    <a:cubicBezTo>
                      <a:pt x="5746" y="274"/>
                      <a:pt x="5290" y="457"/>
                      <a:pt x="4864" y="700"/>
                    </a:cubicBezTo>
                    <a:cubicBezTo>
                      <a:pt x="4439" y="882"/>
                      <a:pt x="4074" y="1065"/>
                      <a:pt x="3648" y="1277"/>
                    </a:cubicBezTo>
                    <a:cubicBezTo>
                      <a:pt x="3608" y="1277"/>
                      <a:pt x="3567" y="1291"/>
                      <a:pt x="3545" y="1291"/>
                    </a:cubicBezTo>
                    <a:cubicBezTo>
                      <a:pt x="3533" y="1291"/>
                      <a:pt x="3527" y="1288"/>
                      <a:pt x="3527" y="1277"/>
                    </a:cubicBezTo>
                    <a:cubicBezTo>
                      <a:pt x="3223" y="1490"/>
                      <a:pt x="2888" y="1642"/>
                      <a:pt x="2554" y="1855"/>
                    </a:cubicBezTo>
                    <a:cubicBezTo>
                      <a:pt x="2068" y="2159"/>
                      <a:pt x="1490" y="2372"/>
                      <a:pt x="1065" y="2828"/>
                    </a:cubicBezTo>
                    <a:cubicBezTo>
                      <a:pt x="639" y="3253"/>
                      <a:pt x="335" y="3770"/>
                      <a:pt x="183" y="4347"/>
                    </a:cubicBezTo>
                    <a:cubicBezTo>
                      <a:pt x="1" y="4986"/>
                      <a:pt x="244" y="5594"/>
                      <a:pt x="852" y="5989"/>
                    </a:cubicBezTo>
                    <a:cubicBezTo>
                      <a:pt x="1196" y="6226"/>
                      <a:pt x="1594" y="6337"/>
                      <a:pt x="1997" y="6337"/>
                    </a:cubicBezTo>
                    <a:cubicBezTo>
                      <a:pt x="2731" y="6337"/>
                      <a:pt x="3481" y="5968"/>
                      <a:pt x="3952" y="5320"/>
                    </a:cubicBezTo>
                    <a:cubicBezTo>
                      <a:pt x="4347" y="4803"/>
                      <a:pt x="4743" y="4226"/>
                      <a:pt x="5016" y="3648"/>
                    </a:cubicBezTo>
                    <a:cubicBezTo>
                      <a:pt x="5259" y="3192"/>
                      <a:pt x="5442" y="2706"/>
                      <a:pt x="5624" y="2220"/>
                    </a:cubicBezTo>
                    <a:cubicBezTo>
                      <a:pt x="5806" y="1490"/>
                      <a:pt x="6019" y="821"/>
                      <a:pt x="6202" y="92"/>
                    </a:cubicBezTo>
                    <a:lnTo>
                      <a:pt x="62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22"/>
              <p:cNvSpPr/>
              <p:nvPr/>
            </p:nvSpPr>
            <p:spPr>
              <a:xfrm>
                <a:off x="1780725" y="6735050"/>
                <a:ext cx="81800" cy="82575"/>
              </a:xfrm>
              <a:custGeom>
                <a:rect b="b" l="l" r="r" t="t"/>
                <a:pathLst>
                  <a:path extrusionOk="0" h="3303" w="3272">
                    <a:moveTo>
                      <a:pt x="3191" y="0"/>
                    </a:moveTo>
                    <a:cubicBezTo>
                      <a:pt x="3177" y="0"/>
                      <a:pt x="3161" y="3"/>
                      <a:pt x="3143" y="9"/>
                    </a:cubicBezTo>
                    <a:cubicBezTo>
                      <a:pt x="2566" y="465"/>
                      <a:pt x="2170" y="1042"/>
                      <a:pt x="1715" y="1620"/>
                    </a:cubicBezTo>
                    <a:cubicBezTo>
                      <a:pt x="1289" y="2167"/>
                      <a:pt x="833" y="2744"/>
                      <a:pt x="134" y="3048"/>
                    </a:cubicBezTo>
                    <a:cubicBezTo>
                      <a:pt x="0" y="3128"/>
                      <a:pt x="78" y="3302"/>
                      <a:pt x="202" y="3302"/>
                    </a:cubicBezTo>
                    <a:cubicBezTo>
                      <a:pt x="219" y="3302"/>
                      <a:pt x="237" y="3299"/>
                      <a:pt x="256" y="3291"/>
                    </a:cubicBezTo>
                    <a:cubicBezTo>
                      <a:pt x="1623" y="2623"/>
                      <a:pt x="2079" y="1042"/>
                      <a:pt x="3173" y="70"/>
                    </a:cubicBezTo>
                    <a:cubicBezTo>
                      <a:pt x="3272" y="45"/>
                      <a:pt x="3251" y="0"/>
                      <a:pt x="31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22"/>
              <p:cNvSpPr/>
              <p:nvPr/>
            </p:nvSpPr>
            <p:spPr>
              <a:xfrm>
                <a:off x="1821025" y="6767925"/>
                <a:ext cx="30700" cy="14050"/>
              </a:xfrm>
              <a:custGeom>
                <a:rect b="b" l="l" r="r" t="t"/>
                <a:pathLst>
                  <a:path extrusionOk="0" h="562" w="1228">
                    <a:moveTo>
                      <a:pt x="1075" y="1"/>
                    </a:moveTo>
                    <a:cubicBezTo>
                      <a:pt x="923" y="62"/>
                      <a:pt x="741" y="92"/>
                      <a:pt x="589" y="183"/>
                    </a:cubicBezTo>
                    <a:cubicBezTo>
                      <a:pt x="498" y="214"/>
                      <a:pt x="437" y="244"/>
                      <a:pt x="346" y="244"/>
                    </a:cubicBezTo>
                    <a:cubicBezTo>
                      <a:pt x="285" y="305"/>
                      <a:pt x="163" y="305"/>
                      <a:pt x="103" y="366"/>
                    </a:cubicBezTo>
                    <a:cubicBezTo>
                      <a:pt x="0" y="442"/>
                      <a:pt x="27" y="562"/>
                      <a:pt x="110" y="562"/>
                    </a:cubicBezTo>
                    <a:cubicBezTo>
                      <a:pt x="126" y="562"/>
                      <a:pt x="144" y="558"/>
                      <a:pt x="163" y="548"/>
                    </a:cubicBezTo>
                    <a:cubicBezTo>
                      <a:pt x="254" y="518"/>
                      <a:pt x="346" y="487"/>
                      <a:pt x="437" y="457"/>
                    </a:cubicBezTo>
                    <a:lnTo>
                      <a:pt x="650" y="335"/>
                    </a:lnTo>
                    <a:cubicBezTo>
                      <a:pt x="802" y="244"/>
                      <a:pt x="954" y="183"/>
                      <a:pt x="1166" y="153"/>
                    </a:cubicBezTo>
                    <a:cubicBezTo>
                      <a:pt x="1227" y="153"/>
                      <a:pt x="1197" y="1"/>
                      <a:pt x="10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22"/>
              <p:cNvSpPr/>
              <p:nvPr/>
            </p:nvSpPr>
            <p:spPr>
              <a:xfrm>
                <a:off x="1818250" y="6745325"/>
                <a:ext cx="10675" cy="33875"/>
              </a:xfrm>
              <a:custGeom>
                <a:rect b="b" l="l" r="r" t="t"/>
                <a:pathLst>
                  <a:path extrusionOk="0" h="1355" w="427">
                    <a:moveTo>
                      <a:pt x="293" y="1"/>
                    </a:moveTo>
                    <a:cubicBezTo>
                      <a:pt x="274" y="1"/>
                      <a:pt x="259" y="8"/>
                      <a:pt x="244" y="23"/>
                    </a:cubicBezTo>
                    <a:cubicBezTo>
                      <a:pt x="122" y="84"/>
                      <a:pt x="153" y="236"/>
                      <a:pt x="122" y="327"/>
                    </a:cubicBezTo>
                    <a:cubicBezTo>
                      <a:pt x="122" y="418"/>
                      <a:pt x="92" y="540"/>
                      <a:pt x="92" y="631"/>
                    </a:cubicBezTo>
                    <a:cubicBezTo>
                      <a:pt x="62" y="844"/>
                      <a:pt x="62" y="1026"/>
                      <a:pt x="1" y="1270"/>
                    </a:cubicBezTo>
                    <a:cubicBezTo>
                      <a:pt x="36" y="1323"/>
                      <a:pt x="71" y="1355"/>
                      <a:pt x="95" y="1355"/>
                    </a:cubicBezTo>
                    <a:cubicBezTo>
                      <a:pt x="112" y="1355"/>
                      <a:pt x="122" y="1338"/>
                      <a:pt x="122" y="1300"/>
                    </a:cubicBezTo>
                    <a:cubicBezTo>
                      <a:pt x="214" y="1118"/>
                      <a:pt x="244" y="905"/>
                      <a:pt x="274" y="662"/>
                    </a:cubicBezTo>
                    <a:cubicBezTo>
                      <a:pt x="305" y="540"/>
                      <a:pt x="305" y="479"/>
                      <a:pt x="365" y="358"/>
                    </a:cubicBezTo>
                    <a:cubicBezTo>
                      <a:pt x="396" y="236"/>
                      <a:pt x="426" y="145"/>
                      <a:pt x="365" y="23"/>
                    </a:cubicBezTo>
                    <a:cubicBezTo>
                      <a:pt x="335" y="8"/>
                      <a:pt x="312" y="1"/>
                      <a:pt x="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22"/>
              <p:cNvSpPr/>
              <p:nvPr/>
            </p:nvSpPr>
            <p:spPr>
              <a:xfrm>
                <a:off x="1784525" y="6799850"/>
                <a:ext cx="43625" cy="14725"/>
              </a:xfrm>
              <a:custGeom>
                <a:rect b="b" l="l" r="r" t="t"/>
                <a:pathLst>
                  <a:path extrusionOk="0" h="589" w="1745">
                    <a:moveTo>
                      <a:pt x="1319" y="0"/>
                    </a:moveTo>
                    <a:cubicBezTo>
                      <a:pt x="1167" y="0"/>
                      <a:pt x="1046" y="31"/>
                      <a:pt x="894" y="31"/>
                    </a:cubicBezTo>
                    <a:cubicBezTo>
                      <a:pt x="651" y="122"/>
                      <a:pt x="377" y="183"/>
                      <a:pt x="134" y="335"/>
                    </a:cubicBezTo>
                    <a:cubicBezTo>
                      <a:pt x="0" y="415"/>
                      <a:pt x="101" y="589"/>
                      <a:pt x="210" y="589"/>
                    </a:cubicBezTo>
                    <a:cubicBezTo>
                      <a:pt x="225" y="589"/>
                      <a:pt x="241" y="585"/>
                      <a:pt x="255" y="578"/>
                    </a:cubicBezTo>
                    <a:cubicBezTo>
                      <a:pt x="499" y="426"/>
                      <a:pt x="711" y="304"/>
                      <a:pt x="955" y="213"/>
                    </a:cubicBezTo>
                    <a:cubicBezTo>
                      <a:pt x="1046" y="183"/>
                      <a:pt x="1198" y="152"/>
                      <a:pt x="1319" y="152"/>
                    </a:cubicBezTo>
                    <a:lnTo>
                      <a:pt x="1502" y="152"/>
                    </a:lnTo>
                    <a:cubicBezTo>
                      <a:pt x="1593" y="152"/>
                      <a:pt x="1623" y="152"/>
                      <a:pt x="1714" y="122"/>
                    </a:cubicBezTo>
                    <a:cubicBezTo>
                      <a:pt x="1745" y="122"/>
                      <a:pt x="1745" y="31"/>
                      <a:pt x="1714" y="31"/>
                    </a:cubicBezTo>
                    <a:cubicBezTo>
                      <a:pt x="1654" y="0"/>
                      <a:pt x="1593" y="0"/>
                      <a:pt x="15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22"/>
              <p:cNvSpPr/>
              <p:nvPr/>
            </p:nvSpPr>
            <p:spPr>
              <a:xfrm>
                <a:off x="1783625" y="6766300"/>
                <a:ext cx="14900" cy="47675"/>
              </a:xfrm>
              <a:custGeom>
                <a:rect b="b" l="l" r="r" t="t"/>
                <a:pathLst>
                  <a:path extrusionOk="0" h="1907" w="596">
                    <a:moveTo>
                      <a:pt x="466" y="1"/>
                    </a:moveTo>
                    <a:cubicBezTo>
                      <a:pt x="431" y="1"/>
                      <a:pt x="397" y="23"/>
                      <a:pt x="383" y="66"/>
                    </a:cubicBezTo>
                    <a:cubicBezTo>
                      <a:pt x="322" y="127"/>
                      <a:pt x="322" y="218"/>
                      <a:pt x="291" y="279"/>
                    </a:cubicBezTo>
                    <a:cubicBezTo>
                      <a:pt x="291" y="370"/>
                      <a:pt x="261" y="400"/>
                      <a:pt x="261" y="461"/>
                    </a:cubicBezTo>
                    <a:cubicBezTo>
                      <a:pt x="231" y="613"/>
                      <a:pt x="231" y="765"/>
                      <a:pt x="170" y="917"/>
                    </a:cubicBezTo>
                    <a:cubicBezTo>
                      <a:pt x="140" y="1221"/>
                      <a:pt x="79" y="1494"/>
                      <a:pt x="18" y="1798"/>
                    </a:cubicBezTo>
                    <a:cubicBezTo>
                      <a:pt x="1" y="1867"/>
                      <a:pt x="41" y="1906"/>
                      <a:pt x="85" y="1906"/>
                    </a:cubicBezTo>
                    <a:cubicBezTo>
                      <a:pt x="120" y="1906"/>
                      <a:pt x="157" y="1882"/>
                      <a:pt x="170" y="1829"/>
                    </a:cubicBezTo>
                    <a:cubicBezTo>
                      <a:pt x="261" y="1525"/>
                      <a:pt x="322" y="1282"/>
                      <a:pt x="383" y="978"/>
                    </a:cubicBezTo>
                    <a:cubicBezTo>
                      <a:pt x="413" y="826"/>
                      <a:pt x="443" y="704"/>
                      <a:pt x="474" y="552"/>
                    </a:cubicBezTo>
                    <a:cubicBezTo>
                      <a:pt x="535" y="400"/>
                      <a:pt x="595" y="248"/>
                      <a:pt x="565" y="96"/>
                    </a:cubicBezTo>
                    <a:cubicBezTo>
                      <a:pt x="549" y="31"/>
                      <a:pt x="506" y="1"/>
                      <a:pt x="4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22"/>
              <p:cNvSpPr/>
              <p:nvPr/>
            </p:nvSpPr>
            <p:spPr>
              <a:xfrm>
                <a:off x="1759750" y="6891800"/>
                <a:ext cx="183900" cy="95400"/>
              </a:xfrm>
              <a:custGeom>
                <a:rect b="b" l="l" r="r" t="t"/>
                <a:pathLst>
                  <a:path extrusionOk="0" h="3816" w="7356">
                    <a:moveTo>
                      <a:pt x="4620" y="0"/>
                    </a:moveTo>
                    <a:cubicBezTo>
                      <a:pt x="4420" y="55"/>
                      <a:pt x="4197" y="66"/>
                      <a:pt x="3979" y="66"/>
                    </a:cubicBezTo>
                    <a:cubicBezTo>
                      <a:pt x="3834" y="66"/>
                      <a:pt x="3690" y="61"/>
                      <a:pt x="3557" y="61"/>
                    </a:cubicBezTo>
                    <a:cubicBezTo>
                      <a:pt x="3009" y="91"/>
                      <a:pt x="2432" y="61"/>
                      <a:pt x="1885" y="243"/>
                    </a:cubicBezTo>
                    <a:cubicBezTo>
                      <a:pt x="1368" y="426"/>
                      <a:pt x="851" y="699"/>
                      <a:pt x="487" y="1095"/>
                    </a:cubicBezTo>
                    <a:cubicBezTo>
                      <a:pt x="61" y="1611"/>
                      <a:pt x="0" y="2158"/>
                      <a:pt x="304" y="2797"/>
                    </a:cubicBezTo>
                    <a:cubicBezTo>
                      <a:pt x="658" y="3463"/>
                      <a:pt x="1396" y="3815"/>
                      <a:pt x="2159" y="3815"/>
                    </a:cubicBezTo>
                    <a:cubicBezTo>
                      <a:pt x="2510" y="3815"/>
                      <a:pt x="2866" y="3740"/>
                      <a:pt x="3192" y="3587"/>
                    </a:cubicBezTo>
                    <a:cubicBezTo>
                      <a:pt x="3739" y="3313"/>
                      <a:pt x="4316" y="3009"/>
                      <a:pt x="4803" y="2614"/>
                    </a:cubicBezTo>
                    <a:cubicBezTo>
                      <a:pt x="5228" y="2341"/>
                      <a:pt x="5563" y="1976"/>
                      <a:pt x="5958" y="1672"/>
                    </a:cubicBezTo>
                    <a:cubicBezTo>
                      <a:pt x="6414" y="1186"/>
                      <a:pt x="6870" y="639"/>
                      <a:pt x="7356" y="152"/>
                    </a:cubicBezTo>
                    <a:lnTo>
                      <a:pt x="7356" y="122"/>
                    </a:lnTo>
                    <a:cubicBezTo>
                      <a:pt x="7194" y="132"/>
                      <a:pt x="7035" y="135"/>
                      <a:pt x="6879" y="135"/>
                    </a:cubicBezTo>
                    <a:cubicBezTo>
                      <a:pt x="6566" y="135"/>
                      <a:pt x="6262" y="122"/>
                      <a:pt x="5958" y="122"/>
                    </a:cubicBezTo>
                    <a:cubicBezTo>
                      <a:pt x="5532" y="122"/>
                      <a:pt x="5107" y="91"/>
                      <a:pt x="4712" y="91"/>
                    </a:cubicBezTo>
                    <a:cubicBezTo>
                      <a:pt x="4712" y="61"/>
                      <a:pt x="4681" y="61"/>
                      <a:pt x="46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22"/>
              <p:cNvSpPr/>
              <p:nvPr/>
            </p:nvSpPr>
            <p:spPr>
              <a:xfrm>
                <a:off x="1806100" y="6912300"/>
                <a:ext cx="101850" cy="38050"/>
              </a:xfrm>
              <a:custGeom>
                <a:rect b="b" l="l" r="r" t="t"/>
                <a:pathLst>
                  <a:path extrusionOk="0" h="1522" w="4074">
                    <a:moveTo>
                      <a:pt x="3952" y="1"/>
                    </a:moveTo>
                    <a:cubicBezTo>
                      <a:pt x="2650" y="208"/>
                      <a:pt x="1579" y="1250"/>
                      <a:pt x="262" y="1250"/>
                    </a:cubicBezTo>
                    <a:cubicBezTo>
                      <a:pt x="226" y="1250"/>
                      <a:pt x="189" y="1249"/>
                      <a:pt x="152" y="1247"/>
                    </a:cubicBezTo>
                    <a:cubicBezTo>
                      <a:pt x="0" y="1247"/>
                      <a:pt x="0" y="1521"/>
                      <a:pt x="152" y="1521"/>
                    </a:cubicBezTo>
                    <a:cubicBezTo>
                      <a:pt x="172" y="1521"/>
                      <a:pt x="192" y="1521"/>
                      <a:pt x="212" y="1521"/>
                    </a:cubicBezTo>
                    <a:cubicBezTo>
                      <a:pt x="1641" y="1521"/>
                      <a:pt x="2693" y="452"/>
                      <a:pt x="3982" y="92"/>
                    </a:cubicBezTo>
                    <a:cubicBezTo>
                      <a:pt x="4073" y="92"/>
                      <a:pt x="4043" y="1"/>
                      <a:pt x="39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22"/>
              <p:cNvSpPr/>
              <p:nvPr/>
            </p:nvSpPr>
            <p:spPr>
              <a:xfrm>
                <a:off x="1854725" y="6931300"/>
                <a:ext cx="28150" cy="6100"/>
              </a:xfrm>
              <a:custGeom>
                <a:rect b="b" l="l" r="r" t="t"/>
                <a:pathLst>
                  <a:path extrusionOk="0" h="244" w="1126">
                    <a:moveTo>
                      <a:pt x="122" y="1"/>
                    </a:moveTo>
                    <a:cubicBezTo>
                      <a:pt x="62" y="1"/>
                      <a:pt x="1" y="31"/>
                      <a:pt x="1" y="62"/>
                    </a:cubicBezTo>
                    <a:cubicBezTo>
                      <a:pt x="1" y="92"/>
                      <a:pt x="31" y="183"/>
                      <a:pt x="62" y="183"/>
                    </a:cubicBezTo>
                    <a:cubicBezTo>
                      <a:pt x="107" y="198"/>
                      <a:pt x="145" y="198"/>
                      <a:pt x="187" y="198"/>
                    </a:cubicBezTo>
                    <a:cubicBezTo>
                      <a:pt x="229" y="198"/>
                      <a:pt x="274" y="198"/>
                      <a:pt x="335" y="214"/>
                    </a:cubicBezTo>
                    <a:lnTo>
                      <a:pt x="578" y="214"/>
                    </a:lnTo>
                    <a:cubicBezTo>
                      <a:pt x="730" y="214"/>
                      <a:pt x="913" y="244"/>
                      <a:pt x="1065" y="244"/>
                    </a:cubicBezTo>
                    <a:cubicBezTo>
                      <a:pt x="1095" y="244"/>
                      <a:pt x="1125" y="214"/>
                      <a:pt x="1125" y="183"/>
                    </a:cubicBezTo>
                    <a:cubicBezTo>
                      <a:pt x="1125" y="183"/>
                      <a:pt x="1095" y="153"/>
                      <a:pt x="1065" y="153"/>
                    </a:cubicBezTo>
                    <a:cubicBezTo>
                      <a:pt x="913" y="92"/>
                      <a:pt x="761" y="92"/>
                      <a:pt x="578" y="62"/>
                    </a:cubicBezTo>
                    <a:cubicBezTo>
                      <a:pt x="487" y="62"/>
                      <a:pt x="426" y="31"/>
                      <a:pt x="335" y="31"/>
                    </a:cubicBezTo>
                    <a:cubicBezTo>
                      <a:pt x="274" y="31"/>
                      <a:pt x="183" y="1"/>
                      <a:pt x="1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22"/>
              <p:cNvSpPr/>
              <p:nvPr/>
            </p:nvSpPr>
            <p:spPr>
              <a:xfrm>
                <a:off x="1852450" y="6906225"/>
                <a:ext cx="22050" cy="26175"/>
              </a:xfrm>
              <a:custGeom>
                <a:rect b="b" l="l" r="r" t="t"/>
                <a:pathLst>
                  <a:path extrusionOk="0" h="1047" w="882">
                    <a:moveTo>
                      <a:pt x="760" y="1"/>
                    </a:moveTo>
                    <a:cubicBezTo>
                      <a:pt x="730" y="1"/>
                      <a:pt x="700" y="1"/>
                      <a:pt x="669" y="31"/>
                    </a:cubicBezTo>
                    <a:cubicBezTo>
                      <a:pt x="578" y="122"/>
                      <a:pt x="548" y="183"/>
                      <a:pt x="456" y="274"/>
                    </a:cubicBezTo>
                    <a:cubicBezTo>
                      <a:pt x="426" y="335"/>
                      <a:pt x="365" y="426"/>
                      <a:pt x="304" y="487"/>
                    </a:cubicBezTo>
                    <a:cubicBezTo>
                      <a:pt x="213" y="639"/>
                      <a:pt x="92" y="791"/>
                      <a:pt x="1" y="1004"/>
                    </a:cubicBezTo>
                    <a:cubicBezTo>
                      <a:pt x="1" y="1025"/>
                      <a:pt x="31" y="1047"/>
                      <a:pt x="59" y="1047"/>
                    </a:cubicBezTo>
                    <a:cubicBezTo>
                      <a:pt x="71" y="1047"/>
                      <a:pt x="83" y="1043"/>
                      <a:pt x="92" y="1034"/>
                    </a:cubicBezTo>
                    <a:cubicBezTo>
                      <a:pt x="213" y="882"/>
                      <a:pt x="365" y="761"/>
                      <a:pt x="456" y="609"/>
                    </a:cubicBezTo>
                    <a:cubicBezTo>
                      <a:pt x="548" y="548"/>
                      <a:pt x="578" y="457"/>
                      <a:pt x="669" y="396"/>
                    </a:cubicBezTo>
                    <a:cubicBezTo>
                      <a:pt x="730" y="305"/>
                      <a:pt x="760" y="244"/>
                      <a:pt x="852" y="153"/>
                    </a:cubicBezTo>
                    <a:cubicBezTo>
                      <a:pt x="882" y="122"/>
                      <a:pt x="882" y="92"/>
                      <a:pt x="852" y="31"/>
                    </a:cubicBezTo>
                    <a:cubicBezTo>
                      <a:pt x="852" y="1"/>
                      <a:pt x="821" y="1"/>
                      <a:pt x="7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22"/>
              <p:cNvSpPr/>
              <p:nvPr/>
            </p:nvSpPr>
            <p:spPr>
              <a:xfrm>
                <a:off x="1809125" y="6943950"/>
                <a:ext cx="41825" cy="11700"/>
              </a:xfrm>
              <a:custGeom>
                <a:rect b="b" l="l" r="r" t="t"/>
                <a:pathLst>
                  <a:path extrusionOk="0" h="468" w="1673">
                    <a:moveTo>
                      <a:pt x="310" y="0"/>
                    </a:moveTo>
                    <a:cubicBezTo>
                      <a:pt x="246" y="0"/>
                      <a:pt x="183" y="4"/>
                      <a:pt x="123" y="12"/>
                    </a:cubicBezTo>
                    <a:cubicBezTo>
                      <a:pt x="31" y="12"/>
                      <a:pt x="1" y="42"/>
                      <a:pt x="1" y="133"/>
                    </a:cubicBezTo>
                    <a:cubicBezTo>
                      <a:pt x="1" y="194"/>
                      <a:pt x="31" y="255"/>
                      <a:pt x="123" y="255"/>
                    </a:cubicBezTo>
                    <a:cubicBezTo>
                      <a:pt x="229" y="224"/>
                      <a:pt x="351" y="209"/>
                      <a:pt x="472" y="209"/>
                    </a:cubicBezTo>
                    <a:cubicBezTo>
                      <a:pt x="594" y="209"/>
                      <a:pt x="715" y="224"/>
                      <a:pt x="822" y="255"/>
                    </a:cubicBezTo>
                    <a:cubicBezTo>
                      <a:pt x="943" y="285"/>
                      <a:pt x="1065" y="285"/>
                      <a:pt x="1186" y="316"/>
                    </a:cubicBezTo>
                    <a:cubicBezTo>
                      <a:pt x="1217" y="346"/>
                      <a:pt x="1278" y="346"/>
                      <a:pt x="1338" y="407"/>
                    </a:cubicBezTo>
                    <a:cubicBezTo>
                      <a:pt x="1369" y="437"/>
                      <a:pt x="1430" y="467"/>
                      <a:pt x="1490" y="467"/>
                    </a:cubicBezTo>
                    <a:cubicBezTo>
                      <a:pt x="1642" y="467"/>
                      <a:pt x="1673" y="437"/>
                      <a:pt x="1642" y="407"/>
                    </a:cubicBezTo>
                    <a:cubicBezTo>
                      <a:pt x="1582" y="346"/>
                      <a:pt x="1551" y="316"/>
                      <a:pt x="1490" y="285"/>
                    </a:cubicBezTo>
                    <a:cubicBezTo>
                      <a:pt x="1430" y="255"/>
                      <a:pt x="1369" y="194"/>
                      <a:pt x="1278" y="194"/>
                    </a:cubicBezTo>
                    <a:cubicBezTo>
                      <a:pt x="1186" y="164"/>
                      <a:pt x="1065" y="103"/>
                      <a:pt x="913" y="103"/>
                    </a:cubicBezTo>
                    <a:cubicBezTo>
                      <a:pt x="708" y="34"/>
                      <a:pt x="503" y="0"/>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22"/>
              <p:cNvSpPr/>
              <p:nvPr/>
            </p:nvSpPr>
            <p:spPr>
              <a:xfrm>
                <a:off x="1807275" y="6910650"/>
                <a:ext cx="31325" cy="36475"/>
              </a:xfrm>
              <a:custGeom>
                <a:rect b="b" l="l" r="r" t="t"/>
                <a:pathLst>
                  <a:path extrusionOk="0" h="1459" w="1253">
                    <a:moveTo>
                      <a:pt x="1086" y="0"/>
                    </a:moveTo>
                    <a:cubicBezTo>
                      <a:pt x="1073" y="0"/>
                      <a:pt x="1060" y="2"/>
                      <a:pt x="1048" y="6"/>
                    </a:cubicBezTo>
                    <a:cubicBezTo>
                      <a:pt x="987" y="67"/>
                      <a:pt x="956" y="128"/>
                      <a:pt x="896" y="158"/>
                    </a:cubicBezTo>
                    <a:cubicBezTo>
                      <a:pt x="865" y="219"/>
                      <a:pt x="835" y="280"/>
                      <a:pt x="804" y="310"/>
                    </a:cubicBezTo>
                    <a:cubicBezTo>
                      <a:pt x="713" y="432"/>
                      <a:pt x="592" y="553"/>
                      <a:pt x="531" y="675"/>
                    </a:cubicBezTo>
                    <a:cubicBezTo>
                      <a:pt x="379" y="888"/>
                      <a:pt x="197" y="1131"/>
                      <a:pt x="45" y="1313"/>
                    </a:cubicBezTo>
                    <a:cubicBezTo>
                      <a:pt x="0" y="1402"/>
                      <a:pt x="53" y="1459"/>
                      <a:pt x="121" y="1459"/>
                    </a:cubicBezTo>
                    <a:cubicBezTo>
                      <a:pt x="146" y="1459"/>
                      <a:pt x="172" y="1451"/>
                      <a:pt x="197" y="1435"/>
                    </a:cubicBezTo>
                    <a:cubicBezTo>
                      <a:pt x="379" y="1192"/>
                      <a:pt x="531" y="1009"/>
                      <a:pt x="713" y="766"/>
                    </a:cubicBezTo>
                    <a:cubicBezTo>
                      <a:pt x="804" y="675"/>
                      <a:pt x="896" y="584"/>
                      <a:pt x="987" y="462"/>
                    </a:cubicBezTo>
                    <a:cubicBezTo>
                      <a:pt x="1017" y="432"/>
                      <a:pt x="1048" y="371"/>
                      <a:pt x="1108" y="310"/>
                    </a:cubicBezTo>
                    <a:cubicBezTo>
                      <a:pt x="1139" y="249"/>
                      <a:pt x="1200" y="219"/>
                      <a:pt x="1200" y="128"/>
                    </a:cubicBezTo>
                    <a:cubicBezTo>
                      <a:pt x="1252" y="75"/>
                      <a:pt x="116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22"/>
              <p:cNvSpPr/>
              <p:nvPr/>
            </p:nvSpPr>
            <p:spPr>
              <a:xfrm>
                <a:off x="969450" y="6002600"/>
                <a:ext cx="954450" cy="1196975"/>
              </a:xfrm>
              <a:custGeom>
                <a:rect b="b" l="l" r="r" t="t"/>
                <a:pathLst>
                  <a:path extrusionOk="0" h="47879" w="38178">
                    <a:moveTo>
                      <a:pt x="19211" y="1"/>
                    </a:moveTo>
                    <a:cubicBezTo>
                      <a:pt x="18785" y="1"/>
                      <a:pt x="18360" y="5"/>
                      <a:pt x="17934" y="5"/>
                    </a:cubicBezTo>
                    <a:cubicBezTo>
                      <a:pt x="16475" y="5"/>
                      <a:pt x="15047" y="127"/>
                      <a:pt x="13648" y="522"/>
                    </a:cubicBezTo>
                    <a:cubicBezTo>
                      <a:pt x="11733" y="1008"/>
                      <a:pt x="9940" y="1677"/>
                      <a:pt x="8329" y="2832"/>
                    </a:cubicBezTo>
                    <a:cubicBezTo>
                      <a:pt x="7356" y="3471"/>
                      <a:pt x="6536" y="4261"/>
                      <a:pt x="5776" y="5112"/>
                    </a:cubicBezTo>
                    <a:cubicBezTo>
                      <a:pt x="4317" y="6692"/>
                      <a:pt x="3192" y="8577"/>
                      <a:pt x="2189" y="10492"/>
                    </a:cubicBezTo>
                    <a:cubicBezTo>
                      <a:pt x="1855" y="11191"/>
                      <a:pt x="1612" y="11860"/>
                      <a:pt x="1369" y="12559"/>
                    </a:cubicBezTo>
                    <a:cubicBezTo>
                      <a:pt x="943" y="13623"/>
                      <a:pt x="609" y="14717"/>
                      <a:pt x="365" y="15811"/>
                    </a:cubicBezTo>
                    <a:cubicBezTo>
                      <a:pt x="214" y="16662"/>
                      <a:pt x="153" y="17544"/>
                      <a:pt x="62" y="18364"/>
                    </a:cubicBezTo>
                    <a:cubicBezTo>
                      <a:pt x="31" y="19094"/>
                      <a:pt x="1" y="19854"/>
                      <a:pt x="1" y="20583"/>
                    </a:cubicBezTo>
                    <a:cubicBezTo>
                      <a:pt x="1" y="22133"/>
                      <a:pt x="183" y="23684"/>
                      <a:pt x="639" y="25173"/>
                    </a:cubicBezTo>
                    <a:cubicBezTo>
                      <a:pt x="1247" y="27179"/>
                      <a:pt x="2189" y="29003"/>
                      <a:pt x="3557" y="30644"/>
                    </a:cubicBezTo>
                    <a:cubicBezTo>
                      <a:pt x="4074" y="31252"/>
                      <a:pt x="4560" y="31830"/>
                      <a:pt x="5077" y="32346"/>
                    </a:cubicBezTo>
                    <a:cubicBezTo>
                      <a:pt x="5381" y="32650"/>
                      <a:pt x="5685" y="32954"/>
                      <a:pt x="5928" y="33349"/>
                    </a:cubicBezTo>
                    <a:cubicBezTo>
                      <a:pt x="7417" y="35538"/>
                      <a:pt x="8724" y="37787"/>
                      <a:pt x="10001" y="40097"/>
                    </a:cubicBezTo>
                    <a:cubicBezTo>
                      <a:pt x="10761" y="41495"/>
                      <a:pt x="11217" y="42985"/>
                      <a:pt x="11430" y="44596"/>
                    </a:cubicBezTo>
                    <a:cubicBezTo>
                      <a:pt x="11551" y="45295"/>
                      <a:pt x="11612" y="45994"/>
                      <a:pt x="11733" y="46663"/>
                    </a:cubicBezTo>
                    <a:cubicBezTo>
                      <a:pt x="11764" y="47119"/>
                      <a:pt x="12129" y="47331"/>
                      <a:pt x="12493" y="47423"/>
                    </a:cubicBezTo>
                    <a:cubicBezTo>
                      <a:pt x="12949" y="47575"/>
                      <a:pt x="13405" y="47635"/>
                      <a:pt x="13861" y="47666"/>
                    </a:cubicBezTo>
                    <a:cubicBezTo>
                      <a:pt x="14773" y="47787"/>
                      <a:pt x="15715" y="47818"/>
                      <a:pt x="16688" y="47848"/>
                    </a:cubicBezTo>
                    <a:cubicBezTo>
                      <a:pt x="16718" y="47848"/>
                      <a:pt x="16779" y="47878"/>
                      <a:pt x="16840" y="47878"/>
                    </a:cubicBezTo>
                    <a:lnTo>
                      <a:pt x="21339" y="47878"/>
                    </a:lnTo>
                    <a:cubicBezTo>
                      <a:pt x="21552" y="47843"/>
                      <a:pt x="21755" y="47828"/>
                      <a:pt x="21948" y="47828"/>
                    </a:cubicBezTo>
                    <a:cubicBezTo>
                      <a:pt x="22085" y="47828"/>
                      <a:pt x="22216" y="47835"/>
                      <a:pt x="22342" y="47848"/>
                    </a:cubicBezTo>
                    <a:cubicBezTo>
                      <a:pt x="23284" y="47818"/>
                      <a:pt x="24287" y="47726"/>
                      <a:pt x="25229" y="47575"/>
                    </a:cubicBezTo>
                    <a:cubicBezTo>
                      <a:pt x="25564" y="47544"/>
                      <a:pt x="25898" y="47483"/>
                      <a:pt x="26171" y="47210"/>
                    </a:cubicBezTo>
                    <a:cubicBezTo>
                      <a:pt x="26354" y="47058"/>
                      <a:pt x="26415" y="46875"/>
                      <a:pt x="26445" y="46663"/>
                    </a:cubicBezTo>
                    <a:cubicBezTo>
                      <a:pt x="26597" y="45447"/>
                      <a:pt x="26749" y="44231"/>
                      <a:pt x="27053" y="43076"/>
                    </a:cubicBezTo>
                    <a:cubicBezTo>
                      <a:pt x="27326" y="41860"/>
                      <a:pt x="27843" y="40736"/>
                      <a:pt x="28451" y="39641"/>
                    </a:cubicBezTo>
                    <a:cubicBezTo>
                      <a:pt x="29667" y="37392"/>
                      <a:pt x="31004" y="35234"/>
                      <a:pt x="32433" y="33106"/>
                    </a:cubicBezTo>
                    <a:cubicBezTo>
                      <a:pt x="32707" y="32681"/>
                      <a:pt x="33102" y="32438"/>
                      <a:pt x="33406" y="32042"/>
                    </a:cubicBezTo>
                    <a:cubicBezTo>
                      <a:pt x="34044" y="31282"/>
                      <a:pt x="34743" y="30553"/>
                      <a:pt x="35321" y="29763"/>
                    </a:cubicBezTo>
                    <a:cubicBezTo>
                      <a:pt x="36567" y="27969"/>
                      <a:pt x="37387" y="26054"/>
                      <a:pt x="37843" y="23927"/>
                    </a:cubicBezTo>
                    <a:cubicBezTo>
                      <a:pt x="38026" y="22954"/>
                      <a:pt x="38147" y="21981"/>
                      <a:pt x="38147" y="21039"/>
                    </a:cubicBezTo>
                    <a:cubicBezTo>
                      <a:pt x="38147" y="20948"/>
                      <a:pt x="38147" y="20826"/>
                      <a:pt x="38178" y="20766"/>
                    </a:cubicBezTo>
                    <a:lnTo>
                      <a:pt x="38178" y="20522"/>
                    </a:lnTo>
                    <a:cubicBezTo>
                      <a:pt x="38147" y="20431"/>
                      <a:pt x="38147" y="20310"/>
                      <a:pt x="38147" y="20188"/>
                    </a:cubicBezTo>
                    <a:cubicBezTo>
                      <a:pt x="38087" y="18486"/>
                      <a:pt x="37995" y="16784"/>
                      <a:pt x="37570" y="15112"/>
                    </a:cubicBezTo>
                    <a:cubicBezTo>
                      <a:pt x="37387" y="14261"/>
                      <a:pt x="37083" y="13440"/>
                      <a:pt x="36780" y="12620"/>
                    </a:cubicBezTo>
                    <a:cubicBezTo>
                      <a:pt x="36384" y="11647"/>
                      <a:pt x="36020" y="10644"/>
                      <a:pt x="35503" y="9732"/>
                    </a:cubicBezTo>
                    <a:cubicBezTo>
                      <a:pt x="34713" y="8212"/>
                      <a:pt x="33770" y="6784"/>
                      <a:pt x="32676" y="5477"/>
                    </a:cubicBezTo>
                    <a:cubicBezTo>
                      <a:pt x="30913" y="3440"/>
                      <a:pt x="28785" y="1920"/>
                      <a:pt x="26171" y="1039"/>
                    </a:cubicBezTo>
                    <a:cubicBezTo>
                      <a:pt x="25077" y="674"/>
                      <a:pt x="23983" y="370"/>
                      <a:pt x="22828" y="218"/>
                    </a:cubicBezTo>
                    <a:cubicBezTo>
                      <a:pt x="22250" y="127"/>
                      <a:pt x="21703" y="97"/>
                      <a:pt x="21126" y="66"/>
                    </a:cubicBezTo>
                    <a:cubicBezTo>
                      <a:pt x="20487" y="12"/>
                      <a:pt x="19849" y="1"/>
                      <a:pt x="192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22"/>
              <p:cNvSpPr/>
              <p:nvPr/>
            </p:nvSpPr>
            <p:spPr>
              <a:xfrm>
                <a:off x="969450" y="6015650"/>
                <a:ext cx="764475" cy="1184675"/>
              </a:xfrm>
              <a:custGeom>
                <a:rect b="b" l="l" r="r" t="t"/>
                <a:pathLst>
                  <a:path extrusionOk="0" h="47387" w="30579">
                    <a:moveTo>
                      <a:pt x="13861" y="0"/>
                    </a:moveTo>
                    <a:cubicBezTo>
                      <a:pt x="13800" y="0"/>
                      <a:pt x="13740" y="31"/>
                      <a:pt x="13679" y="31"/>
                    </a:cubicBezTo>
                    <a:cubicBezTo>
                      <a:pt x="11764" y="517"/>
                      <a:pt x="9940" y="1186"/>
                      <a:pt x="8360" y="2341"/>
                    </a:cubicBezTo>
                    <a:cubicBezTo>
                      <a:pt x="7417" y="2979"/>
                      <a:pt x="6566" y="3769"/>
                      <a:pt x="5806" y="4620"/>
                    </a:cubicBezTo>
                    <a:cubicBezTo>
                      <a:pt x="4317" y="6262"/>
                      <a:pt x="3192" y="8085"/>
                      <a:pt x="2250" y="10031"/>
                    </a:cubicBezTo>
                    <a:cubicBezTo>
                      <a:pt x="1885" y="10669"/>
                      <a:pt x="1672" y="11368"/>
                      <a:pt x="1399" y="12067"/>
                    </a:cubicBezTo>
                    <a:cubicBezTo>
                      <a:pt x="973" y="13131"/>
                      <a:pt x="639" y="14195"/>
                      <a:pt x="426" y="15350"/>
                    </a:cubicBezTo>
                    <a:cubicBezTo>
                      <a:pt x="274" y="16171"/>
                      <a:pt x="153" y="17022"/>
                      <a:pt x="122" y="17873"/>
                    </a:cubicBezTo>
                    <a:cubicBezTo>
                      <a:pt x="62" y="18602"/>
                      <a:pt x="31" y="19362"/>
                      <a:pt x="31" y="20092"/>
                    </a:cubicBezTo>
                    <a:cubicBezTo>
                      <a:pt x="1" y="21642"/>
                      <a:pt x="214" y="23162"/>
                      <a:pt x="669" y="24681"/>
                    </a:cubicBezTo>
                    <a:cubicBezTo>
                      <a:pt x="1277" y="26687"/>
                      <a:pt x="2250" y="28511"/>
                      <a:pt x="3618" y="30153"/>
                    </a:cubicBezTo>
                    <a:cubicBezTo>
                      <a:pt x="4104" y="30730"/>
                      <a:pt x="4590" y="31308"/>
                      <a:pt x="5138" y="31855"/>
                    </a:cubicBezTo>
                    <a:cubicBezTo>
                      <a:pt x="5442" y="32159"/>
                      <a:pt x="5685" y="32523"/>
                      <a:pt x="5958" y="32858"/>
                    </a:cubicBezTo>
                    <a:cubicBezTo>
                      <a:pt x="7448" y="35016"/>
                      <a:pt x="8785" y="37296"/>
                      <a:pt x="10031" y="39606"/>
                    </a:cubicBezTo>
                    <a:cubicBezTo>
                      <a:pt x="10791" y="41004"/>
                      <a:pt x="11247" y="42493"/>
                      <a:pt x="11460" y="44104"/>
                    </a:cubicBezTo>
                    <a:cubicBezTo>
                      <a:pt x="11581" y="44773"/>
                      <a:pt x="11673" y="45472"/>
                      <a:pt x="11764" y="46171"/>
                    </a:cubicBezTo>
                    <a:cubicBezTo>
                      <a:pt x="11855" y="46627"/>
                      <a:pt x="12159" y="46840"/>
                      <a:pt x="12524" y="46931"/>
                    </a:cubicBezTo>
                    <a:cubicBezTo>
                      <a:pt x="12980" y="47083"/>
                      <a:pt x="13436" y="47144"/>
                      <a:pt x="13892" y="47174"/>
                    </a:cubicBezTo>
                    <a:cubicBezTo>
                      <a:pt x="14864" y="47296"/>
                      <a:pt x="15776" y="47326"/>
                      <a:pt x="16718" y="47356"/>
                    </a:cubicBezTo>
                    <a:cubicBezTo>
                      <a:pt x="16749" y="47356"/>
                      <a:pt x="16840" y="47387"/>
                      <a:pt x="16870" y="47387"/>
                    </a:cubicBezTo>
                    <a:lnTo>
                      <a:pt x="21399" y="47387"/>
                    </a:lnTo>
                    <a:cubicBezTo>
                      <a:pt x="21734" y="47326"/>
                      <a:pt x="22068" y="47356"/>
                      <a:pt x="22402" y="47326"/>
                    </a:cubicBezTo>
                    <a:cubicBezTo>
                      <a:pt x="23405" y="47296"/>
                      <a:pt x="24348" y="47204"/>
                      <a:pt x="25290" y="47053"/>
                    </a:cubicBezTo>
                    <a:cubicBezTo>
                      <a:pt x="25655" y="47022"/>
                      <a:pt x="25989" y="46931"/>
                      <a:pt x="26263" y="46688"/>
                    </a:cubicBezTo>
                    <a:cubicBezTo>
                      <a:pt x="26445" y="46536"/>
                      <a:pt x="26475" y="46323"/>
                      <a:pt x="26506" y="46141"/>
                    </a:cubicBezTo>
                    <a:cubicBezTo>
                      <a:pt x="26658" y="44925"/>
                      <a:pt x="26871" y="43709"/>
                      <a:pt x="27114" y="42524"/>
                    </a:cubicBezTo>
                    <a:cubicBezTo>
                      <a:pt x="27418" y="41308"/>
                      <a:pt x="27965" y="40214"/>
                      <a:pt x="28542" y="39119"/>
                    </a:cubicBezTo>
                    <a:cubicBezTo>
                      <a:pt x="29181" y="37934"/>
                      <a:pt x="29849" y="36748"/>
                      <a:pt x="30579" y="35624"/>
                    </a:cubicBezTo>
                    <a:cubicBezTo>
                      <a:pt x="27843" y="34742"/>
                      <a:pt x="25290" y="33496"/>
                      <a:pt x="23071" y="31794"/>
                    </a:cubicBezTo>
                    <a:cubicBezTo>
                      <a:pt x="19636" y="29180"/>
                      <a:pt x="17448" y="25624"/>
                      <a:pt x="15776" y="21733"/>
                    </a:cubicBezTo>
                    <a:cubicBezTo>
                      <a:pt x="13952" y="17417"/>
                      <a:pt x="12737" y="12766"/>
                      <a:pt x="12585" y="8085"/>
                    </a:cubicBezTo>
                    <a:cubicBezTo>
                      <a:pt x="12463" y="5380"/>
                      <a:pt x="12737" y="2493"/>
                      <a:pt x="13861" y="0"/>
                    </a:cubicBezTo>
                    <a:close/>
                  </a:path>
                </a:pathLst>
              </a:custGeom>
              <a:solidFill>
                <a:srgbClr val="E5A4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22"/>
              <p:cNvSpPr/>
              <p:nvPr/>
            </p:nvSpPr>
            <p:spPr>
              <a:xfrm>
                <a:off x="1239225" y="7165350"/>
                <a:ext cx="440750" cy="254600"/>
              </a:xfrm>
              <a:custGeom>
                <a:rect b="b" l="l" r="r" t="t"/>
                <a:pathLst>
                  <a:path extrusionOk="0" h="10184" w="17630">
                    <a:moveTo>
                      <a:pt x="3648" y="1"/>
                    </a:moveTo>
                    <a:cubicBezTo>
                      <a:pt x="3648" y="61"/>
                      <a:pt x="3648" y="61"/>
                      <a:pt x="3708" y="122"/>
                    </a:cubicBezTo>
                    <a:cubicBezTo>
                      <a:pt x="3364" y="122"/>
                      <a:pt x="3020" y="109"/>
                      <a:pt x="2684" y="109"/>
                    </a:cubicBezTo>
                    <a:cubicBezTo>
                      <a:pt x="2516" y="109"/>
                      <a:pt x="2351" y="112"/>
                      <a:pt x="2189" y="122"/>
                    </a:cubicBezTo>
                    <a:cubicBezTo>
                      <a:pt x="1702" y="153"/>
                      <a:pt x="1246" y="274"/>
                      <a:pt x="821" y="548"/>
                    </a:cubicBezTo>
                    <a:cubicBezTo>
                      <a:pt x="365" y="852"/>
                      <a:pt x="61" y="1277"/>
                      <a:pt x="152" y="1824"/>
                    </a:cubicBezTo>
                    <a:cubicBezTo>
                      <a:pt x="213" y="2372"/>
                      <a:pt x="547" y="2736"/>
                      <a:pt x="942" y="3101"/>
                    </a:cubicBezTo>
                    <a:cubicBezTo>
                      <a:pt x="1125" y="3253"/>
                      <a:pt x="1125" y="3253"/>
                      <a:pt x="942" y="3344"/>
                    </a:cubicBezTo>
                    <a:cubicBezTo>
                      <a:pt x="152" y="3891"/>
                      <a:pt x="0" y="4560"/>
                      <a:pt x="517" y="5381"/>
                    </a:cubicBezTo>
                    <a:cubicBezTo>
                      <a:pt x="699" y="5593"/>
                      <a:pt x="699" y="5593"/>
                      <a:pt x="487" y="5837"/>
                    </a:cubicBezTo>
                    <a:cubicBezTo>
                      <a:pt x="183" y="6141"/>
                      <a:pt x="183" y="6475"/>
                      <a:pt x="487" y="6809"/>
                    </a:cubicBezTo>
                    <a:cubicBezTo>
                      <a:pt x="851" y="7235"/>
                      <a:pt x="1307" y="7448"/>
                      <a:pt x="1885" y="7508"/>
                    </a:cubicBezTo>
                    <a:cubicBezTo>
                      <a:pt x="2189" y="7539"/>
                      <a:pt x="2523" y="7508"/>
                      <a:pt x="2797" y="7600"/>
                    </a:cubicBezTo>
                    <a:cubicBezTo>
                      <a:pt x="3222" y="7812"/>
                      <a:pt x="3648" y="8025"/>
                      <a:pt x="3952" y="8451"/>
                    </a:cubicBezTo>
                    <a:cubicBezTo>
                      <a:pt x="4286" y="8907"/>
                      <a:pt x="4590" y="9363"/>
                      <a:pt x="4894" y="9818"/>
                    </a:cubicBezTo>
                    <a:cubicBezTo>
                      <a:pt x="4955" y="9940"/>
                      <a:pt x="5046" y="10001"/>
                      <a:pt x="5198" y="10001"/>
                    </a:cubicBezTo>
                    <a:cubicBezTo>
                      <a:pt x="5265" y="9995"/>
                      <a:pt x="5334" y="9992"/>
                      <a:pt x="5405" y="9992"/>
                    </a:cubicBezTo>
                    <a:cubicBezTo>
                      <a:pt x="5688" y="9992"/>
                      <a:pt x="5994" y="10031"/>
                      <a:pt x="6262" y="10031"/>
                    </a:cubicBezTo>
                    <a:cubicBezTo>
                      <a:pt x="6839" y="10031"/>
                      <a:pt x="7447" y="10031"/>
                      <a:pt x="8055" y="10092"/>
                    </a:cubicBezTo>
                    <a:cubicBezTo>
                      <a:pt x="8283" y="10107"/>
                      <a:pt x="8519" y="10107"/>
                      <a:pt x="8754" y="10107"/>
                    </a:cubicBezTo>
                    <a:cubicBezTo>
                      <a:pt x="8990" y="10107"/>
                      <a:pt x="9225" y="10107"/>
                      <a:pt x="9453" y="10122"/>
                    </a:cubicBezTo>
                    <a:cubicBezTo>
                      <a:pt x="10183" y="10153"/>
                      <a:pt x="10882" y="10183"/>
                      <a:pt x="11611" y="10183"/>
                    </a:cubicBezTo>
                    <a:cubicBezTo>
                      <a:pt x="12158" y="10183"/>
                      <a:pt x="12706" y="10122"/>
                      <a:pt x="13253" y="10092"/>
                    </a:cubicBezTo>
                    <a:cubicBezTo>
                      <a:pt x="13557" y="10092"/>
                      <a:pt x="13739" y="9970"/>
                      <a:pt x="13891" y="9697"/>
                    </a:cubicBezTo>
                    <a:cubicBezTo>
                      <a:pt x="14256" y="9089"/>
                      <a:pt x="14621" y="8511"/>
                      <a:pt x="15016" y="7904"/>
                    </a:cubicBezTo>
                    <a:cubicBezTo>
                      <a:pt x="15046" y="7843"/>
                      <a:pt x="15076" y="7752"/>
                      <a:pt x="15198" y="7752"/>
                    </a:cubicBezTo>
                    <a:lnTo>
                      <a:pt x="15988" y="7630"/>
                    </a:lnTo>
                    <a:cubicBezTo>
                      <a:pt x="16323" y="7569"/>
                      <a:pt x="16627" y="7508"/>
                      <a:pt x="16931" y="7356"/>
                    </a:cubicBezTo>
                    <a:cubicBezTo>
                      <a:pt x="17356" y="7113"/>
                      <a:pt x="17630" y="6536"/>
                      <a:pt x="17113" y="6080"/>
                    </a:cubicBezTo>
                    <a:cubicBezTo>
                      <a:pt x="16991" y="5958"/>
                      <a:pt x="17022" y="5897"/>
                      <a:pt x="17083" y="5745"/>
                    </a:cubicBezTo>
                    <a:cubicBezTo>
                      <a:pt x="17326" y="5320"/>
                      <a:pt x="17356" y="4864"/>
                      <a:pt x="17174" y="4408"/>
                    </a:cubicBezTo>
                    <a:cubicBezTo>
                      <a:pt x="17022" y="4074"/>
                      <a:pt x="16748" y="3770"/>
                      <a:pt x="16475" y="3557"/>
                    </a:cubicBezTo>
                    <a:cubicBezTo>
                      <a:pt x="16323" y="3435"/>
                      <a:pt x="16353" y="3405"/>
                      <a:pt x="16535" y="3314"/>
                    </a:cubicBezTo>
                    <a:cubicBezTo>
                      <a:pt x="16870" y="3131"/>
                      <a:pt x="17113" y="2858"/>
                      <a:pt x="17204" y="2493"/>
                    </a:cubicBezTo>
                    <a:cubicBezTo>
                      <a:pt x="17356" y="1764"/>
                      <a:pt x="16870" y="791"/>
                      <a:pt x="16140" y="517"/>
                    </a:cubicBezTo>
                    <a:cubicBezTo>
                      <a:pt x="15624" y="274"/>
                      <a:pt x="15076" y="244"/>
                      <a:pt x="14499" y="213"/>
                    </a:cubicBezTo>
                    <a:cubicBezTo>
                      <a:pt x="13997" y="183"/>
                      <a:pt x="13488" y="183"/>
                      <a:pt x="12975" y="183"/>
                    </a:cubicBezTo>
                    <a:cubicBezTo>
                      <a:pt x="12462" y="183"/>
                      <a:pt x="11946" y="183"/>
                      <a:pt x="11429" y="153"/>
                    </a:cubicBezTo>
                    <a:cubicBezTo>
                      <a:pt x="11074" y="143"/>
                      <a:pt x="10716" y="139"/>
                      <a:pt x="10357" y="139"/>
                    </a:cubicBezTo>
                    <a:cubicBezTo>
                      <a:pt x="9639" y="139"/>
                      <a:pt x="8916" y="153"/>
                      <a:pt x="8207" y="153"/>
                    </a:cubicBezTo>
                    <a:cubicBezTo>
                      <a:pt x="7944" y="153"/>
                      <a:pt x="7707" y="180"/>
                      <a:pt x="7471" y="180"/>
                    </a:cubicBezTo>
                    <a:cubicBezTo>
                      <a:pt x="7353" y="180"/>
                      <a:pt x="7234" y="173"/>
                      <a:pt x="7113" y="153"/>
                    </a:cubicBezTo>
                    <a:cubicBezTo>
                      <a:pt x="5958" y="92"/>
                      <a:pt x="4772" y="31"/>
                      <a:pt x="36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22"/>
              <p:cNvSpPr/>
              <p:nvPr/>
            </p:nvSpPr>
            <p:spPr>
              <a:xfrm>
                <a:off x="1662475" y="6382675"/>
                <a:ext cx="184675" cy="189600"/>
              </a:xfrm>
              <a:custGeom>
                <a:rect b="b" l="l" r="r" t="t"/>
                <a:pathLst>
                  <a:path extrusionOk="0" h="7584" w="7387">
                    <a:moveTo>
                      <a:pt x="3344" y="0"/>
                    </a:moveTo>
                    <a:cubicBezTo>
                      <a:pt x="3314" y="91"/>
                      <a:pt x="3192" y="91"/>
                      <a:pt x="3131" y="91"/>
                    </a:cubicBezTo>
                    <a:cubicBezTo>
                      <a:pt x="1368" y="243"/>
                      <a:pt x="305" y="1520"/>
                      <a:pt x="92" y="3131"/>
                    </a:cubicBezTo>
                    <a:cubicBezTo>
                      <a:pt x="61" y="3192"/>
                      <a:pt x="153" y="3313"/>
                      <a:pt x="1" y="3405"/>
                    </a:cubicBezTo>
                    <a:lnTo>
                      <a:pt x="1" y="3465"/>
                    </a:lnTo>
                    <a:cubicBezTo>
                      <a:pt x="92" y="3587"/>
                      <a:pt x="92" y="3739"/>
                      <a:pt x="1" y="3830"/>
                    </a:cubicBezTo>
                    <a:cubicBezTo>
                      <a:pt x="1" y="3921"/>
                      <a:pt x="1" y="3952"/>
                      <a:pt x="61" y="4043"/>
                    </a:cubicBezTo>
                    <a:cubicBezTo>
                      <a:pt x="61" y="4408"/>
                      <a:pt x="213" y="4742"/>
                      <a:pt x="365" y="5107"/>
                    </a:cubicBezTo>
                    <a:cubicBezTo>
                      <a:pt x="548" y="5563"/>
                      <a:pt x="852" y="5958"/>
                      <a:pt x="1186" y="6323"/>
                    </a:cubicBezTo>
                    <a:cubicBezTo>
                      <a:pt x="1490" y="6566"/>
                      <a:pt x="1794" y="6809"/>
                      <a:pt x="2128" y="6961"/>
                    </a:cubicBezTo>
                    <a:cubicBezTo>
                      <a:pt x="2523" y="7143"/>
                      <a:pt x="2888" y="7417"/>
                      <a:pt x="3344" y="7508"/>
                    </a:cubicBezTo>
                    <a:cubicBezTo>
                      <a:pt x="3579" y="7558"/>
                      <a:pt x="3805" y="7583"/>
                      <a:pt x="4023" y="7583"/>
                    </a:cubicBezTo>
                    <a:cubicBezTo>
                      <a:pt x="4596" y="7583"/>
                      <a:pt x="5118" y="7412"/>
                      <a:pt x="5624" y="7082"/>
                    </a:cubicBezTo>
                    <a:cubicBezTo>
                      <a:pt x="6171" y="6748"/>
                      <a:pt x="6596" y="6323"/>
                      <a:pt x="6900" y="5775"/>
                    </a:cubicBezTo>
                    <a:cubicBezTo>
                      <a:pt x="7144" y="5319"/>
                      <a:pt x="7265" y="4864"/>
                      <a:pt x="7356" y="4377"/>
                    </a:cubicBezTo>
                    <a:cubicBezTo>
                      <a:pt x="7387" y="3891"/>
                      <a:pt x="7356" y="3405"/>
                      <a:pt x="7204" y="2949"/>
                    </a:cubicBezTo>
                    <a:cubicBezTo>
                      <a:pt x="6992" y="2250"/>
                      <a:pt x="6657" y="1672"/>
                      <a:pt x="6171" y="1186"/>
                    </a:cubicBezTo>
                    <a:cubicBezTo>
                      <a:pt x="5715" y="730"/>
                      <a:pt x="5168" y="426"/>
                      <a:pt x="4530" y="274"/>
                    </a:cubicBezTo>
                    <a:cubicBezTo>
                      <a:pt x="4256" y="183"/>
                      <a:pt x="4043" y="122"/>
                      <a:pt x="3770" y="91"/>
                    </a:cubicBezTo>
                    <a:cubicBezTo>
                      <a:pt x="3741" y="77"/>
                      <a:pt x="3710" y="73"/>
                      <a:pt x="3680" y="73"/>
                    </a:cubicBezTo>
                    <a:cubicBezTo>
                      <a:pt x="3638" y="73"/>
                      <a:pt x="3595" y="81"/>
                      <a:pt x="3557" y="81"/>
                    </a:cubicBezTo>
                    <a:cubicBezTo>
                      <a:pt x="3506" y="81"/>
                      <a:pt x="3462" y="67"/>
                      <a:pt x="3435" y="0"/>
                    </a:cubicBezTo>
                    <a:close/>
                  </a:path>
                </a:pathLst>
              </a:custGeom>
              <a:solidFill>
                <a:srgbClr val="FFFFFF"/>
              </a:solidFill>
              <a:ln cap="flat" cmpd="sng" w="6850">
                <a:solidFill>
                  <a:schemeClr val="lt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22"/>
              <p:cNvSpPr/>
              <p:nvPr/>
            </p:nvSpPr>
            <p:spPr>
              <a:xfrm>
                <a:off x="1662475" y="6469300"/>
                <a:ext cx="3075" cy="15225"/>
              </a:xfrm>
              <a:custGeom>
                <a:rect b="b" l="l" r="r" t="t"/>
                <a:pathLst>
                  <a:path extrusionOk="0" h="609" w="123">
                    <a:moveTo>
                      <a:pt x="1" y="0"/>
                    </a:moveTo>
                    <a:lnTo>
                      <a:pt x="1" y="608"/>
                    </a:lnTo>
                    <a:lnTo>
                      <a:pt x="122" y="608"/>
                    </a:lnTo>
                    <a:cubicBezTo>
                      <a:pt x="92" y="547"/>
                      <a:pt x="92" y="456"/>
                      <a:pt x="92" y="395"/>
                    </a:cubicBezTo>
                    <a:cubicBezTo>
                      <a:pt x="92" y="274"/>
                      <a:pt x="61" y="122"/>
                      <a:pt x="1" y="0"/>
                    </a:cubicBezTo>
                    <a:close/>
                  </a:path>
                </a:pathLst>
              </a:custGeom>
              <a:solidFill>
                <a:srgbClr val="FFFFFF"/>
              </a:solidFill>
              <a:ln cap="flat" cmpd="sng" w="6850">
                <a:solidFill>
                  <a:schemeClr val="lt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22"/>
              <p:cNvSpPr/>
              <p:nvPr/>
            </p:nvSpPr>
            <p:spPr>
              <a:xfrm>
                <a:off x="1749100" y="6382675"/>
                <a:ext cx="8400" cy="2300"/>
              </a:xfrm>
              <a:custGeom>
                <a:rect b="b" l="l" r="r" t="t"/>
                <a:pathLst>
                  <a:path extrusionOk="0" h="92" w="336">
                    <a:moveTo>
                      <a:pt x="1" y="0"/>
                    </a:moveTo>
                    <a:cubicBezTo>
                      <a:pt x="46" y="76"/>
                      <a:pt x="107" y="91"/>
                      <a:pt x="168" y="91"/>
                    </a:cubicBezTo>
                    <a:cubicBezTo>
                      <a:pt x="208" y="91"/>
                      <a:pt x="249" y="85"/>
                      <a:pt x="285" y="85"/>
                    </a:cubicBezTo>
                    <a:cubicBezTo>
                      <a:pt x="303" y="85"/>
                      <a:pt x="320" y="86"/>
                      <a:pt x="335" y="91"/>
                    </a:cubicBezTo>
                    <a:lnTo>
                      <a:pt x="335" y="0"/>
                    </a:lnTo>
                    <a:close/>
                  </a:path>
                </a:pathLst>
              </a:custGeom>
              <a:solidFill>
                <a:srgbClr val="FFFFFF"/>
              </a:solidFill>
              <a:ln cap="flat" cmpd="sng" w="6850">
                <a:solidFill>
                  <a:schemeClr val="lt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22"/>
              <p:cNvSpPr/>
              <p:nvPr/>
            </p:nvSpPr>
            <p:spPr>
              <a:xfrm>
                <a:off x="1662475" y="6460925"/>
                <a:ext cx="3825" cy="6875"/>
              </a:xfrm>
              <a:custGeom>
                <a:rect b="b" l="l" r="r" t="t"/>
                <a:pathLst>
                  <a:path extrusionOk="0" h="275" w="153">
                    <a:moveTo>
                      <a:pt x="1" y="1"/>
                    </a:moveTo>
                    <a:lnTo>
                      <a:pt x="1" y="275"/>
                    </a:lnTo>
                    <a:cubicBezTo>
                      <a:pt x="153" y="214"/>
                      <a:pt x="61" y="62"/>
                      <a:pt x="92" y="1"/>
                    </a:cubicBezTo>
                    <a:close/>
                  </a:path>
                </a:pathLst>
              </a:custGeom>
              <a:solidFill>
                <a:srgbClr val="FFFFFF"/>
              </a:solidFill>
              <a:ln cap="flat" cmpd="sng" w="6850">
                <a:solidFill>
                  <a:schemeClr val="lt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22"/>
              <p:cNvSpPr/>
              <p:nvPr/>
            </p:nvSpPr>
            <p:spPr>
              <a:xfrm>
                <a:off x="1740750" y="6382675"/>
                <a:ext cx="5350" cy="2300"/>
              </a:xfrm>
              <a:custGeom>
                <a:rect b="b" l="l" r="r" t="t"/>
                <a:pathLst>
                  <a:path extrusionOk="0" h="92" w="214">
                    <a:moveTo>
                      <a:pt x="0" y="0"/>
                    </a:moveTo>
                    <a:lnTo>
                      <a:pt x="0" y="91"/>
                    </a:lnTo>
                    <a:cubicBezTo>
                      <a:pt x="122" y="91"/>
                      <a:pt x="183" y="61"/>
                      <a:pt x="213" y="0"/>
                    </a:cubicBezTo>
                    <a:close/>
                  </a:path>
                </a:pathLst>
              </a:custGeom>
              <a:solidFill>
                <a:srgbClr val="FFFFFF"/>
              </a:solidFill>
              <a:ln cap="flat" cmpd="sng" w="6850">
                <a:solidFill>
                  <a:schemeClr val="lt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22"/>
              <p:cNvSpPr/>
              <p:nvPr/>
            </p:nvSpPr>
            <p:spPr>
              <a:xfrm>
                <a:off x="1246825" y="6358275"/>
                <a:ext cx="383750" cy="756950"/>
              </a:xfrm>
              <a:custGeom>
                <a:rect b="b" l="l" r="r" t="t"/>
                <a:pathLst>
                  <a:path extrusionOk="0" h="30278" w="15350">
                    <a:moveTo>
                      <a:pt x="8266" y="1"/>
                    </a:moveTo>
                    <a:cubicBezTo>
                      <a:pt x="8162" y="1"/>
                      <a:pt x="8053" y="49"/>
                      <a:pt x="7933" y="156"/>
                    </a:cubicBezTo>
                    <a:cubicBezTo>
                      <a:pt x="7508" y="490"/>
                      <a:pt x="7265" y="915"/>
                      <a:pt x="7022" y="1371"/>
                    </a:cubicBezTo>
                    <a:cubicBezTo>
                      <a:pt x="6262" y="2770"/>
                      <a:pt x="5471" y="4137"/>
                      <a:pt x="4712" y="5536"/>
                    </a:cubicBezTo>
                    <a:cubicBezTo>
                      <a:pt x="4134" y="6660"/>
                      <a:pt x="3648" y="7754"/>
                      <a:pt x="3374" y="8940"/>
                    </a:cubicBezTo>
                    <a:cubicBezTo>
                      <a:pt x="3313" y="9244"/>
                      <a:pt x="3253" y="9578"/>
                      <a:pt x="3222" y="9882"/>
                    </a:cubicBezTo>
                    <a:cubicBezTo>
                      <a:pt x="3198" y="10026"/>
                      <a:pt x="3117" y="10114"/>
                      <a:pt x="2994" y="10114"/>
                    </a:cubicBezTo>
                    <a:cubicBezTo>
                      <a:pt x="2961" y="10114"/>
                      <a:pt x="2926" y="10108"/>
                      <a:pt x="2888" y="10095"/>
                    </a:cubicBezTo>
                    <a:cubicBezTo>
                      <a:pt x="2341" y="10034"/>
                      <a:pt x="1824" y="9943"/>
                      <a:pt x="1277" y="9913"/>
                    </a:cubicBezTo>
                    <a:cubicBezTo>
                      <a:pt x="1238" y="9907"/>
                      <a:pt x="1201" y="9905"/>
                      <a:pt x="1166" y="9905"/>
                    </a:cubicBezTo>
                    <a:cubicBezTo>
                      <a:pt x="787" y="9905"/>
                      <a:pt x="618" y="10197"/>
                      <a:pt x="730" y="10642"/>
                    </a:cubicBezTo>
                    <a:cubicBezTo>
                      <a:pt x="942" y="11706"/>
                      <a:pt x="1246" y="12679"/>
                      <a:pt x="1672" y="13682"/>
                    </a:cubicBezTo>
                    <a:cubicBezTo>
                      <a:pt x="1854" y="14138"/>
                      <a:pt x="2097" y="14593"/>
                      <a:pt x="2310" y="15049"/>
                    </a:cubicBezTo>
                    <a:cubicBezTo>
                      <a:pt x="2341" y="15080"/>
                      <a:pt x="2401" y="15171"/>
                      <a:pt x="2341" y="15201"/>
                    </a:cubicBezTo>
                    <a:cubicBezTo>
                      <a:pt x="2331" y="15222"/>
                      <a:pt x="2320" y="15228"/>
                      <a:pt x="2308" y="15228"/>
                    </a:cubicBezTo>
                    <a:cubicBezTo>
                      <a:pt x="2283" y="15228"/>
                      <a:pt x="2249" y="15201"/>
                      <a:pt x="2189" y="15201"/>
                    </a:cubicBezTo>
                    <a:cubicBezTo>
                      <a:pt x="1733" y="15080"/>
                      <a:pt x="1277" y="15019"/>
                      <a:pt x="821" y="15019"/>
                    </a:cubicBezTo>
                    <a:cubicBezTo>
                      <a:pt x="730" y="15019"/>
                      <a:pt x="608" y="15019"/>
                      <a:pt x="486" y="15049"/>
                    </a:cubicBezTo>
                    <a:cubicBezTo>
                      <a:pt x="152" y="15110"/>
                      <a:pt x="0" y="15323"/>
                      <a:pt x="61" y="15688"/>
                    </a:cubicBezTo>
                    <a:cubicBezTo>
                      <a:pt x="183" y="16113"/>
                      <a:pt x="335" y="16539"/>
                      <a:pt x="486" y="16904"/>
                    </a:cubicBezTo>
                    <a:cubicBezTo>
                      <a:pt x="1064" y="18302"/>
                      <a:pt x="1794" y="19609"/>
                      <a:pt x="2645" y="20855"/>
                    </a:cubicBezTo>
                    <a:cubicBezTo>
                      <a:pt x="2857" y="21098"/>
                      <a:pt x="3009" y="21341"/>
                      <a:pt x="3192" y="21584"/>
                    </a:cubicBezTo>
                    <a:cubicBezTo>
                      <a:pt x="3192" y="21615"/>
                      <a:pt x="3222" y="21645"/>
                      <a:pt x="3222" y="21706"/>
                    </a:cubicBezTo>
                    <a:cubicBezTo>
                      <a:pt x="3222" y="21736"/>
                      <a:pt x="3207" y="21744"/>
                      <a:pt x="3184" y="21744"/>
                    </a:cubicBezTo>
                    <a:cubicBezTo>
                      <a:pt x="3161" y="21744"/>
                      <a:pt x="3131" y="21736"/>
                      <a:pt x="3101" y="21736"/>
                    </a:cubicBezTo>
                    <a:cubicBezTo>
                      <a:pt x="2705" y="21736"/>
                      <a:pt x="2249" y="21767"/>
                      <a:pt x="1794" y="21797"/>
                    </a:cubicBezTo>
                    <a:cubicBezTo>
                      <a:pt x="1398" y="21797"/>
                      <a:pt x="1277" y="22010"/>
                      <a:pt x="1368" y="22375"/>
                    </a:cubicBezTo>
                    <a:cubicBezTo>
                      <a:pt x="1490" y="22922"/>
                      <a:pt x="1824" y="23317"/>
                      <a:pt x="2128" y="23773"/>
                    </a:cubicBezTo>
                    <a:cubicBezTo>
                      <a:pt x="2797" y="24776"/>
                      <a:pt x="3556" y="25688"/>
                      <a:pt x="4438" y="26478"/>
                    </a:cubicBezTo>
                    <a:cubicBezTo>
                      <a:pt x="4924" y="26934"/>
                      <a:pt x="5502" y="27390"/>
                      <a:pt x="6140" y="27664"/>
                    </a:cubicBezTo>
                    <a:cubicBezTo>
                      <a:pt x="6292" y="27694"/>
                      <a:pt x="6444" y="27785"/>
                      <a:pt x="6596" y="27785"/>
                    </a:cubicBezTo>
                    <a:cubicBezTo>
                      <a:pt x="6748" y="27785"/>
                      <a:pt x="6809" y="27846"/>
                      <a:pt x="6809" y="27998"/>
                    </a:cubicBezTo>
                    <a:lnTo>
                      <a:pt x="6809" y="29548"/>
                    </a:lnTo>
                    <a:cubicBezTo>
                      <a:pt x="6809" y="29639"/>
                      <a:pt x="6839" y="29761"/>
                      <a:pt x="6839" y="29822"/>
                    </a:cubicBezTo>
                    <a:cubicBezTo>
                      <a:pt x="6870" y="30065"/>
                      <a:pt x="7022" y="30217"/>
                      <a:pt x="7265" y="30247"/>
                    </a:cubicBezTo>
                    <a:cubicBezTo>
                      <a:pt x="7326" y="30247"/>
                      <a:pt x="7356" y="30278"/>
                      <a:pt x="7447" y="30278"/>
                    </a:cubicBezTo>
                    <a:lnTo>
                      <a:pt x="7751" y="30278"/>
                    </a:lnTo>
                    <a:cubicBezTo>
                      <a:pt x="8025" y="30126"/>
                      <a:pt x="8085" y="29974"/>
                      <a:pt x="7781" y="29791"/>
                    </a:cubicBezTo>
                    <a:cubicBezTo>
                      <a:pt x="7721" y="29518"/>
                      <a:pt x="7721" y="29244"/>
                      <a:pt x="7660" y="29001"/>
                    </a:cubicBezTo>
                    <a:cubicBezTo>
                      <a:pt x="7629" y="28606"/>
                      <a:pt x="7629" y="28271"/>
                      <a:pt x="7629" y="27937"/>
                    </a:cubicBezTo>
                    <a:cubicBezTo>
                      <a:pt x="7629" y="27846"/>
                      <a:pt x="7629" y="27785"/>
                      <a:pt x="7751" y="27724"/>
                    </a:cubicBezTo>
                    <a:cubicBezTo>
                      <a:pt x="8541" y="27512"/>
                      <a:pt x="9180" y="27086"/>
                      <a:pt x="9848" y="26600"/>
                    </a:cubicBezTo>
                    <a:cubicBezTo>
                      <a:pt x="10547" y="26053"/>
                      <a:pt x="11277" y="25536"/>
                      <a:pt x="11885" y="24837"/>
                    </a:cubicBezTo>
                    <a:cubicBezTo>
                      <a:pt x="12766" y="23894"/>
                      <a:pt x="13435" y="22831"/>
                      <a:pt x="13861" y="21615"/>
                    </a:cubicBezTo>
                    <a:cubicBezTo>
                      <a:pt x="14013" y="21250"/>
                      <a:pt x="14013" y="20855"/>
                      <a:pt x="13891" y="20490"/>
                    </a:cubicBezTo>
                    <a:cubicBezTo>
                      <a:pt x="13800" y="20186"/>
                      <a:pt x="13648" y="20034"/>
                      <a:pt x="13283" y="20034"/>
                    </a:cubicBezTo>
                    <a:cubicBezTo>
                      <a:pt x="12979" y="20034"/>
                      <a:pt x="12736" y="20065"/>
                      <a:pt x="12432" y="20095"/>
                    </a:cubicBezTo>
                    <a:cubicBezTo>
                      <a:pt x="12377" y="20114"/>
                      <a:pt x="12310" y="20143"/>
                      <a:pt x="12259" y="20143"/>
                    </a:cubicBezTo>
                    <a:cubicBezTo>
                      <a:pt x="12227" y="20143"/>
                      <a:pt x="12201" y="20131"/>
                      <a:pt x="12189" y="20095"/>
                    </a:cubicBezTo>
                    <a:cubicBezTo>
                      <a:pt x="12158" y="20034"/>
                      <a:pt x="12280" y="19943"/>
                      <a:pt x="12310" y="19913"/>
                    </a:cubicBezTo>
                    <a:cubicBezTo>
                      <a:pt x="12979" y="19062"/>
                      <a:pt x="13587" y="18241"/>
                      <a:pt x="14165" y="17359"/>
                    </a:cubicBezTo>
                    <a:cubicBezTo>
                      <a:pt x="14560" y="16782"/>
                      <a:pt x="14924" y="16174"/>
                      <a:pt x="15168" y="15505"/>
                    </a:cubicBezTo>
                    <a:cubicBezTo>
                      <a:pt x="15259" y="15201"/>
                      <a:pt x="15350" y="14897"/>
                      <a:pt x="15350" y="14593"/>
                    </a:cubicBezTo>
                    <a:cubicBezTo>
                      <a:pt x="15350" y="14146"/>
                      <a:pt x="15147" y="13922"/>
                      <a:pt x="14773" y="13922"/>
                    </a:cubicBezTo>
                    <a:cubicBezTo>
                      <a:pt x="14690" y="13922"/>
                      <a:pt x="14598" y="13933"/>
                      <a:pt x="14499" y="13955"/>
                    </a:cubicBezTo>
                    <a:cubicBezTo>
                      <a:pt x="14104" y="14046"/>
                      <a:pt x="13709" y="14198"/>
                      <a:pt x="13253" y="14289"/>
                    </a:cubicBezTo>
                    <a:cubicBezTo>
                      <a:pt x="13212" y="14289"/>
                      <a:pt x="13158" y="14303"/>
                      <a:pt x="13118" y="14303"/>
                    </a:cubicBezTo>
                    <a:cubicBezTo>
                      <a:pt x="13097" y="14303"/>
                      <a:pt x="13080" y="14300"/>
                      <a:pt x="13070" y="14289"/>
                    </a:cubicBezTo>
                    <a:cubicBezTo>
                      <a:pt x="12979" y="14259"/>
                      <a:pt x="13070" y="14168"/>
                      <a:pt x="13101" y="14138"/>
                    </a:cubicBezTo>
                    <a:cubicBezTo>
                      <a:pt x="13678" y="13256"/>
                      <a:pt x="14134" y="12314"/>
                      <a:pt x="14469" y="11311"/>
                    </a:cubicBezTo>
                    <a:cubicBezTo>
                      <a:pt x="14620" y="10916"/>
                      <a:pt x="14742" y="10460"/>
                      <a:pt x="14742" y="10004"/>
                    </a:cubicBezTo>
                    <a:cubicBezTo>
                      <a:pt x="14742" y="9852"/>
                      <a:pt x="14712" y="9730"/>
                      <a:pt x="14651" y="9578"/>
                    </a:cubicBezTo>
                    <a:cubicBezTo>
                      <a:pt x="14600" y="9373"/>
                      <a:pt x="14483" y="9297"/>
                      <a:pt x="14301" y="9297"/>
                    </a:cubicBezTo>
                    <a:cubicBezTo>
                      <a:pt x="14268" y="9297"/>
                      <a:pt x="14233" y="9300"/>
                      <a:pt x="14195" y="9305"/>
                    </a:cubicBezTo>
                    <a:cubicBezTo>
                      <a:pt x="13952" y="9335"/>
                      <a:pt x="13739" y="9487"/>
                      <a:pt x="13526" y="9609"/>
                    </a:cubicBezTo>
                    <a:cubicBezTo>
                      <a:pt x="13344" y="9730"/>
                      <a:pt x="13131" y="9852"/>
                      <a:pt x="12918" y="9913"/>
                    </a:cubicBezTo>
                    <a:cubicBezTo>
                      <a:pt x="12818" y="9946"/>
                      <a:pt x="12751" y="9967"/>
                      <a:pt x="12699" y="9967"/>
                    </a:cubicBezTo>
                    <a:cubicBezTo>
                      <a:pt x="12610" y="9967"/>
                      <a:pt x="12570" y="9904"/>
                      <a:pt x="12493" y="9730"/>
                    </a:cubicBezTo>
                    <a:cubicBezTo>
                      <a:pt x="12310" y="9244"/>
                      <a:pt x="12158" y="8727"/>
                      <a:pt x="12037" y="8210"/>
                    </a:cubicBezTo>
                    <a:cubicBezTo>
                      <a:pt x="11551" y="6143"/>
                      <a:pt x="10851" y="4168"/>
                      <a:pt x="9940" y="2314"/>
                    </a:cubicBezTo>
                    <a:cubicBezTo>
                      <a:pt x="9605" y="1584"/>
                      <a:pt x="9180" y="885"/>
                      <a:pt x="8663" y="216"/>
                    </a:cubicBezTo>
                    <a:cubicBezTo>
                      <a:pt x="8526" y="80"/>
                      <a:pt x="8399" y="1"/>
                      <a:pt x="82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22"/>
              <p:cNvSpPr/>
              <p:nvPr/>
            </p:nvSpPr>
            <p:spPr>
              <a:xfrm>
                <a:off x="1445900" y="6394075"/>
                <a:ext cx="15225" cy="22150"/>
              </a:xfrm>
              <a:custGeom>
                <a:rect b="b" l="l" r="r" t="t"/>
                <a:pathLst>
                  <a:path extrusionOk="0" h="886" w="609">
                    <a:moveTo>
                      <a:pt x="244" y="0"/>
                    </a:moveTo>
                    <a:cubicBezTo>
                      <a:pt x="92" y="213"/>
                      <a:pt x="1" y="395"/>
                      <a:pt x="31" y="608"/>
                    </a:cubicBezTo>
                    <a:cubicBezTo>
                      <a:pt x="31" y="730"/>
                      <a:pt x="92" y="882"/>
                      <a:pt x="244" y="882"/>
                    </a:cubicBezTo>
                    <a:cubicBezTo>
                      <a:pt x="257" y="884"/>
                      <a:pt x="270" y="886"/>
                      <a:pt x="281" y="886"/>
                    </a:cubicBezTo>
                    <a:cubicBezTo>
                      <a:pt x="396" y="886"/>
                      <a:pt x="399" y="752"/>
                      <a:pt x="426" y="669"/>
                    </a:cubicBezTo>
                    <a:cubicBezTo>
                      <a:pt x="457" y="578"/>
                      <a:pt x="457" y="517"/>
                      <a:pt x="487" y="426"/>
                    </a:cubicBezTo>
                    <a:cubicBezTo>
                      <a:pt x="609" y="274"/>
                      <a:pt x="609" y="152"/>
                      <a:pt x="457" y="61"/>
                    </a:cubicBezTo>
                    <a:cubicBezTo>
                      <a:pt x="426" y="61"/>
                      <a:pt x="366" y="61"/>
                      <a:pt x="2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22"/>
              <p:cNvSpPr/>
              <p:nvPr/>
            </p:nvSpPr>
            <p:spPr>
              <a:xfrm>
                <a:off x="1278725" y="6427500"/>
                <a:ext cx="272075" cy="567625"/>
              </a:xfrm>
              <a:custGeom>
                <a:rect b="b" l="l" r="r" t="t"/>
                <a:pathLst>
                  <a:path extrusionOk="0" h="22705" w="10883">
                    <a:moveTo>
                      <a:pt x="6961" y="1"/>
                    </a:moveTo>
                    <a:cubicBezTo>
                      <a:pt x="6840" y="1"/>
                      <a:pt x="6779" y="153"/>
                      <a:pt x="6779" y="274"/>
                    </a:cubicBezTo>
                    <a:lnTo>
                      <a:pt x="6779" y="365"/>
                    </a:lnTo>
                    <a:cubicBezTo>
                      <a:pt x="6779" y="730"/>
                      <a:pt x="6718" y="1095"/>
                      <a:pt x="6688" y="1429"/>
                    </a:cubicBezTo>
                    <a:cubicBezTo>
                      <a:pt x="6657" y="2402"/>
                      <a:pt x="6566" y="3344"/>
                      <a:pt x="6505" y="4286"/>
                    </a:cubicBezTo>
                    <a:cubicBezTo>
                      <a:pt x="6505" y="4408"/>
                      <a:pt x="6536" y="4530"/>
                      <a:pt x="6475" y="4560"/>
                    </a:cubicBezTo>
                    <a:cubicBezTo>
                      <a:pt x="6465" y="4563"/>
                      <a:pt x="6456" y="4565"/>
                      <a:pt x="6446" y="4565"/>
                    </a:cubicBezTo>
                    <a:cubicBezTo>
                      <a:pt x="6370" y="4565"/>
                      <a:pt x="6313" y="4462"/>
                      <a:pt x="6232" y="4408"/>
                    </a:cubicBezTo>
                    <a:cubicBezTo>
                      <a:pt x="6019" y="4165"/>
                      <a:pt x="5746" y="3922"/>
                      <a:pt x="5472" y="3678"/>
                    </a:cubicBezTo>
                    <a:cubicBezTo>
                      <a:pt x="5434" y="3640"/>
                      <a:pt x="5383" y="3602"/>
                      <a:pt x="5336" y="3602"/>
                    </a:cubicBezTo>
                    <a:cubicBezTo>
                      <a:pt x="5308" y="3602"/>
                      <a:pt x="5282" y="3615"/>
                      <a:pt x="5259" y="3648"/>
                    </a:cubicBezTo>
                    <a:cubicBezTo>
                      <a:pt x="5138" y="3678"/>
                      <a:pt x="5168" y="3800"/>
                      <a:pt x="5198" y="3861"/>
                    </a:cubicBezTo>
                    <a:lnTo>
                      <a:pt x="5290" y="3952"/>
                    </a:lnTo>
                    <a:cubicBezTo>
                      <a:pt x="5594" y="4317"/>
                      <a:pt x="5928" y="4621"/>
                      <a:pt x="6202" y="5016"/>
                    </a:cubicBezTo>
                    <a:cubicBezTo>
                      <a:pt x="6232" y="5077"/>
                      <a:pt x="6323" y="5137"/>
                      <a:pt x="6384" y="5137"/>
                    </a:cubicBezTo>
                    <a:cubicBezTo>
                      <a:pt x="6475" y="5137"/>
                      <a:pt x="6475" y="5168"/>
                      <a:pt x="6475" y="5229"/>
                    </a:cubicBezTo>
                    <a:cubicBezTo>
                      <a:pt x="6475" y="5897"/>
                      <a:pt x="6384" y="6505"/>
                      <a:pt x="6384" y="7144"/>
                    </a:cubicBezTo>
                    <a:cubicBezTo>
                      <a:pt x="6384" y="7265"/>
                      <a:pt x="6353" y="7326"/>
                      <a:pt x="6353" y="7417"/>
                    </a:cubicBezTo>
                    <a:cubicBezTo>
                      <a:pt x="6262" y="7417"/>
                      <a:pt x="6262" y="7356"/>
                      <a:pt x="6232" y="7326"/>
                    </a:cubicBezTo>
                    <a:cubicBezTo>
                      <a:pt x="5654" y="6748"/>
                      <a:pt x="5168" y="6140"/>
                      <a:pt x="4651" y="5593"/>
                    </a:cubicBezTo>
                    <a:cubicBezTo>
                      <a:pt x="4591" y="5533"/>
                      <a:pt x="4560" y="5472"/>
                      <a:pt x="4499" y="5441"/>
                    </a:cubicBezTo>
                    <a:cubicBezTo>
                      <a:pt x="4435" y="5398"/>
                      <a:pt x="4386" y="5355"/>
                      <a:pt x="4330" y="5355"/>
                    </a:cubicBezTo>
                    <a:cubicBezTo>
                      <a:pt x="4307" y="5355"/>
                      <a:pt x="4283" y="5363"/>
                      <a:pt x="4256" y="5381"/>
                    </a:cubicBezTo>
                    <a:cubicBezTo>
                      <a:pt x="4195" y="5472"/>
                      <a:pt x="4226" y="5533"/>
                      <a:pt x="4256" y="5624"/>
                    </a:cubicBezTo>
                    <a:cubicBezTo>
                      <a:pt x="4256" y="5654"/>
                      <a:pt x="4287" y="5685"/>
                      <a:pt x="4347" y="5745"/>
                    </a:cubicBezTo>
                    <a:cubicBezTo>
                      <a:pt x="4530" y="5958"/>
                      <a:pt x="4682" y="6140"/>
                      <a:pt x="4864" y="6384"/>
                    </a:cubicBezTo>
                    <a:cubicBezTo>
                      <a:pt x="5320" y="6961"/>
                      <a:pt x="5806" y="7447"/>
                      <a:pt x="6202" y="8086"/>
                    </a:cubicBezTo>
                    <a:cubicBezTo>
                      <a:pt x="6232" y="8177"/>
                      <a:pt x="6323" y="8238"/>
                      <a:pt x="6323" y="8359"/>
                    </a:cubicBezTo>
                    <a:cubicBezTo>
                      <a:pt x="6262" y="8633"/>
                      <a:pt x="6262" y="8937"/>
                      <a:pt x="6262" y="9180"/>
                    </a:cubicBezTo>
                    <a:cubicBezTo>
                      <a:pt x="6262" y="9271"/>
                      <a:pt x="6323" y="9332"/>
                      <a:pt x="6232" y="9332"/>
                    </a:cubicBezTo>
                    <a:cubicBezTo>
                      <a:pt x="6225" y="9347"/>
                      <a:pt x="6217" y="9352"/>
                      <a:pt x="6210" y="9352"/>
                    </a:cubicBezTo>
                    <a:cubicBezTo>
                      <a:pt x="6185" y="9352"/>
                      <a:pt x="6156" y="9294"/>
                      <a:pt x="6110" y="9271"/>
                    </a:cubicBezTo>
                    <a:cubicBezTo>
                      <a:pt x="5746" y="8937"/>
                      <a:pt x="5411" y="8633"/>
                      <a:pt x="5016" y="8268"/>
                    </a:cubicBezTo>
                    <a:cubicBezTo>
                      <a:pt x="4974" y="8247"/>
                      <a:pt x="4903" y="8212"/>
                      <a:pt x="4833" y="8212"/>
                    </a:cubicBezTo>
                    <a:cubicBezTo>
                      <a:pt x="4802" y="8212"/>
                      <a:pt x="4771" y="8219"/>
                      <a:pt x="4743" y="8238"/>
                    </a:cubicBezTo>
                    <a:cubicBezTo>
                      <a:pt x="4651" y="8329"/>
                      <a:pt x="4712" y="8420"/>
                      <a:pt x="4803" y="8511"/>
                    </a:cubicBezTo>
                    <a:cubicBezTo>
                      <a:pt x="4955" y="8694"/>
                      <a:pt x="5138" y="8846"/>
                      <a:pt x="5290" y="8998"/>
                    </a:cubicBezTo>
                    <a:cubicBezTo>
                      <a:pt x="5594" y="9271"/>
                      <a:pt x="5867" y="9575"/>
                      <a:pt x="6110" y="9879"/>
                    </a:cubicBezTo>
                    <a:cubicBezTo>
                      <a:pt x="6202" y="9940"/>
                      <a:pt x="6232" y="10062"/>
                      <a:pt x="6232" y="10183"/>
                    </a:cubicBezTo>
                    <a:cubicBezTo>
                      <a:pt x="6202" y="10852"/>
                      <a:pt x="6202" y="11551"/>
                      <a:pt x="6171" y="12220"/>
                    </a:cubicBezTo>
                    <a:cubicBezTo>
                      <a:pt x="6110" y="12554"/>
                      <a:pt x="6110" y="12828"/>
                      <a:pt x="6110" y="13131"/>
                    </a:cubicBezTo>
                    <a:cubicBezTo>
                      <a:pt x="6110" y="13223"/>
                      <a:pt x="6110" y="13253"/>
                      <a:pt x="6080" y="13314"/>
                    </a:cubicBezTo>
                    <a:cubicBezTo>
                      <a:pt x="6050" y="13314"/>
                      <a:pt x="6019" y="13253"/>
                      <a:pt x="5958" y="13223"/>
                    </a:cubicBezTo>
                    <a:cubicBezTo>
                      <a:pt x="5411" y="12645"/>
                      <a:pt x="4803" y="12068"/>
                      <a:pt x="4226" y="11520"/>
                    </a:cubicBezTo>
                    <a:cubicBezTo>
                      <a:pt x="3648" y="10943"/>
                      <a:pt x="3040" y="10426"/>
                      <a:pt x="2524" y="9758"/>
                    </a:cubicBezTo>
                    <a:cubicBezTo>
                      <a:pt x="2481" y="9715"/>
                      <a:pt x="2424" y="9658"/>
                      <a:pt x="2363" y="9658"/>
                    </a:cubicBezTo>
                    <a:cubicBezTo>
                      <a:pt x="2336" y="9658"/>
                      <a:pt x="2308" y="9669"/>
                      <a:pt x="2280" y="9697"/>
                    </a:cubicBezTo>
                    <a:cubicBezTo>
                      <a:pt x="2159" y="9758"/>
                      <a:pt x="2250" y="9879"/>
                      <a:pt x="2280" y="9970"/>
                    </a:cubicBezTo>
                    <a:cubicBezTo>
                      <a:pt x="2432" y="10213"/>
                      <a:pt x="2615" y="10426"/>
                      <a:pt x="2828" y="10639"/>
                    </a:cubicBezTo>
                    <a:lnTo>
                      <a:pt x="4986" y="12919"/>
                    </a:lnTo>
                    <a:cubicBezTo>
                      <a:pt x="5320" y="13314"/>
                      <a:pt x="5715" y="13679"/>
                      <a:pt x="6019" y="14074"/>
                    </a:cubicBezTo>
                    <a:cubicBezTo>
                      <a:pt x="6050" y="14104"/>
                      <a:pt x="6050" y="14165"/>
                      <a:pt x="6050" y="14226"/>
                    </a:cubicBezTo>
                    <a:cubicBezTo>
                      <a:pt x="5989" y="14773"/>
                      <a:pt x="6019" y="15320"/>
                      <a:pt x="6019" y="15897"/>
                    </a:cubicBezTo>
                    <a:cubicBezTo>
                      <a:pt x="6019" y="15958"/>
                      <a:pt x="6019" y="16049"/>
                      <a:pt x="5989" y="16110"/>
                    </a:cubicBezTo>
                    <a:cubicBezTo>
                      <a:pt x="6019" y="16293"/>
                      <a:pt x="5989" y="16536"/>
                      <a:pt x="5958" y="17022"/>
                    </a:cubicBezTo>
                    <a:cubicBezTo>
                      <a:pt x="6019" y="17569"/>
                      <a:pt x="5958" y="18056"/>
                      <a:pt x="6019" y="18572"/>
                    </a:cubicBezTo>
                    <a:cubicBezTo>
                      <a:pt x="6019" y="18694"/>
                      <a:pt x="6019" y="18815"/>
                      <a:pt x="5958" y="18967"/>
                    </a:cubicBezTo>
                    <a:cubicBezTo>
                      <a:pt x="5806" y="18815"/>
                      <a:pt x="5715" y="18694"/>
                      <a:pt x="5563" y="18572"/>
                    </a:cubicBezTo>
                    <a:cubicBezTo>
                      <a:pt x="4894" y="18056"/>
                      <a:pt x="4287" y="17569"/>
                      <a:pt x="3679" y="17022"/>
                    </a:cubicBezTo>
                    <a:cubicBezTo>
                      <a:pt x="3162" y="16566"/>
                      <a:pt x="2676" y="16110"/>
                      <a:pt x="2128" y="15654"/>
                    </a:cubicBezTo>
                    <a:cubicBezTo>
                      <a:pt x="1521" y="15138"/>
                      <a:pt x="913" y="14621"/>
                      <a:pt x="335" y="14074"/>
                    </a:cubicBezTo>
                    <a:lnTo>
                      <a:pt x="244" y="13952"/>
                    </a:lnTo>
                    <a:cubicBezTo>
                      <a:pt x="214" y="13937"/>
                      <a:pt x="183" y="13929"/>
                      <a:pt x="157" y="13929"/>
                    </a:cubicBezTo>
                    <a:cubicBezTo>
                      <a:pt x="130" y="13929"/>
                      <a:pt x="107" y="13937"/>
                      <a:pt x="92" y="13952"/>
                    </a:cubicBezTo>
                    <a:cubicBezTo>
                      <a:pt x="1" y="13983"/>
                      <a:pt x="1" y="14074"/>
                      <a:pt x="31" y="14104"/>
                    </a:cubicBezTo>
                    <a:cubicBezTo>
                      <a:pt x="31" y="14165"/>
                      <a:pt x="92" y="14226"/>
                      <a:pt x="122" y="14256"/>
                    </a:cubicBezTo>
                    <a:cubicBezTo>
                      <a:pt x="548" y="14712"/>
                      <a:pt x="1004" y="15077"/>
                      <a:pt x="1460" y="15502"/>
                    </a:cubicBezTo>
                    <a:cubicBezTo>
                      <a:pt x="2007" y="16049"/>
                      <a:pt x="2584" y="16536"/>
                      <a:pt x="3162" y="17052"/>
                    </a:cubicBezTo>
                    <a:lnTo>
                      <a:pt x="4287" y="18086"/>
                    </a:lnTo>
                    <a:cubicBezTo>
                      <a:pt x="4864" y="18572"/>
                      <a:pt x="5442" y="19089"/>
                      <a:pt x="5958" y="19606"/>
                    </a:cubicBezTo>
                    <a:cubicBezTo>
                      <a:pt x="6050" y="19636"/>
                      <a:pt x="6080" y="19727"/>
                      <a:pt x="6080" y="19788"/>
                    </a:cubicBezTo>
                    <a:cubicBezTo>
                      <a:pt x="6080" y="20487"/>
                      <a:pt x="6171" y="21217"/>
                      <a:pt x="6232" y="21885"/>
                    </a:cubicBezTo>
                    <a:cubicBezTo>
                      <a:pt x="6232" y="21954"/>
                      <a:pt x="6215" y="21988"/>
                      <a:pt x="6168" y="21988"/>
                    </a:cubicBezTo>
                    <a:cubicBezTo>
                      <a:pt x="6152" y="21988"/>
                      <a:pt x="6133" y="21984"/>
                      <a:pt x="6110" y="21977"/>
                    </a:cubicBezTo>
                    <a:cubicBezTo>
                      <a:pt x="5958" y="21885"/>
                      <a:pt x="5806" y="21855"/>
                      <a:pt x="5715" y="21764"/>
                    </a:cubicBezTo>
                    <a:cubicBezTo>
                      <a:pt x="4894" y="21247"/>
                      <a:pt x="4043" y="20822"/>
                      <a:pt x="3162" y="20366"/>
                    </a:cubicBezTo>
                    <a:cubicBezTo>
                      <a:pt x="3071" y="20335"/>
                      <a:pt x="3040" y="20305"/>
                      <a:pt x="2980" y="20305"/>
                    </a:cubicBezTo>
                    <a:cubicBezTo>
                      <a:pt x="2888" y="20305"/>
                      <a:pt x="2858" y="20305"/>
                      <a:pt x="2828" y="20366"/>
                    </a:cubicBezTo>
                    <a:cubicBezTo>
                      <a:pt x="2767" y="20396"/>
                      <a:pt x="2828" y="20487"/>
                      <a:pt x="2858" y="20518"/>
                    </a:cubicBezTo>
                    <a:cubicBezTo>
                      <a:pt x="2888" y="20548"/>
                      <a:pt x="2980" y="20609"/>
                      <a:pt x="3010" y="20639"/>
                    </a:cubicBezTo>
                    <a:cubicBezTo>
                      <a:pt x="3314" y="20822"/>
                      <a:pt x="3648" y="21004"/>
                      <a:pt x="3983" y="21217"/>
                    </a:cubicBezTo>
                    <a:cubicBezTo>
                      <a:pt x="4712" y="21612"/>
                      <a:pt x="5442" y="22007"/>
                      <a:pt x="6050" y="22584"/>
                    </a:cubicBezTo>
                    <a:cubicBezTo>
                      <a:pt x="6130" y="22665"/>
                      <a:pt x="6241" y="22704"/>
                      <a:pt x="6357" y="22704"/>
                    </a:cubicBezTo>
                    <a:cubicBezTo>
                      <a:pt x="6504" y="22704"/>
                      <a:pt x="6660" y="22642"/>
                      <a:pt x="6779" y="22524"/>
                    </a:cubicBezTo>
                    <a:cubicBezTo>
                      <a:pt x="7296" y="21916"/>
                      <a:pt x="7873" y="21308"/>
                      <a:pt x="8451" y="20700"/>
                    </a:cubicBezTo>
                    <a:cubicBezTo>
                      <a:pt x="8542" y="20609"/>
                      <a:pt x="8664" y="20487"/>
                      <a:pt x="8694" y="20335"/>
                    </a:cubicBezTo>
                    <a:cubicBezTo>
                      <a:pt x="8755" y="20214"/>
                      <a:pt x="8633" y="20062"/>
                      <a:pt x="8512" y="20031"/>
                    </a:cubicBezTo>
                    <a:cubicBezTo>
                      <a:pt x="8491" y="20026"/>
                      <a:pt x="8473" y="20024"/>
                      <a:pt x="8456" y="20024"/>
                    </a:cubicBezTo>
                    <a:cubicBezTo>
                      <a:pt x="8371" y="20024"/>
                      <a:pt x="8324" y="20087"/>
                      <a:pt x="8299" y="20214"/>
                    </a:cubicBezTo>
                    <a:cubicBezTo>
                      <a:pt x="8299" y="20305"/>
                      <a:pt x="8238" y="20335"/>
                      <a:pt x="8208" y="20366"/>
                    </a:cubicBezTo>
                    <a:cubicBezTo>
                      <a:pt x="7995" y="20639"/>
                      <a:pt x="7752" y="20943"/>
                      <a:pt x="7478" y="21217"/>
                    </a:cubicBezTo>
                    <a:cubicBezTo>
                      <a:pt x="7235" y="21460"/>
                      <a:pt x="6992" y="21733"/>
                      <a:pt x="6718" y="22007"/>
                    </a:cubicBezTo>
                    <a:cubicBezTo>
                      <a:pt x="6694" y="22056"/>
                      <a:pt x="6665" y="22075"/>
                      <a:pt x="6637" y="22075"/>
                    </a:cubicBezTo>
                    <a:cubicBezTo>
                      <a:pt x="6594" y="22075"/>
                      <a:pt x="6554" y="22031"/>
                      <a:pt x="6536" y="21977"/>
                    </a:cubicBezTo>
                    <a:lnTo>
                      <a:pt x="6536" y="21855"/>
                    </a:lnTo>
                    <a:cubicBezTo>
                      <a:pt x="6536" y="21521"/>
                      <a:pt x="6536" y="21156"/>
                      <a:pt x="6505" y="20822"/>
                    </a:cubicBezTo>
                    <a:cubicBezTo>
                      <a:pt x="6475" y="20518"/>
                      <a:pt x="6505" y="20244"/>
                      <a:pt x="6475" y="19940"/>
                    </a:cubicBezTo>
                    <a:cubicBezTo>
                      <a:pt x="6475" y="19849"/>
                      <a:pt x="6475" y="19788"/>
                      <a:pt x="6536" y="19727"/>
                    </a:cubicBezTo>
                    <a:cubicBezTo>
                      <a:pt x="6718" y="19545"/>
                      <a:pt x="6961" y="19332"/>
                      <a:pt x="7144" y="19150"/>
                    </a:cubicBezTo>
                    <a:cubicBezTo>
                      <a:pt x="7782" y="18511"/>
                      <a:pt x="8481" y="17873"/>
                      <a:pt x="9211" y="17296"/>
                    </a:cubicBezTo>
                    <a:cubicBezTo>
                      <a:pt x="9727" y="16870"/>
                      <a:pt x="10214" y="16505"/>
                      <a:pt x="10730" y="16080"/>
                    </a:cubicBezTo>
                    <a:cubicBezTo>
                      <a:pt x="10822" y="15958"/>
                      <a:pt x="10882" y="15806"/>
                      <a:pt x="10791" y="15745"/>
                    </a:cubicBezTo>
                    <a:cubicBezTo>
                      <a:pt x="10735" y="15689"/>
                      <a:pt x="10691" y="15665"/>
                      <a:pt x="10649" y="15665"/>
                    </a:cubicBezTo>
                    <a:cubicBezTo>
                      <a:pt x="10600" y="15665"/>
                      <a:pt x="10552" y="15697"/>
                      <a:pt x="10487" y="15745"/>
                    </a:cubicBezTo>
                    <a:cubicBezTo>
                      <a:pt x="10123" y="16049"/>
                      <a:pt x="9758" y="16353"/>
                      <a:pt x="9393" y="16657"/>
                    </a:cubicBezTo>
                    <a:cubicBezTo>
                      <a:pt x="8846" y="17113"/>
                      <a:pt x="8299" y="17600"/>
                      <a:pt x="7752" y="18086"/>
                    </a:cubicBezTo>
                    <a:cubicBezTo>
                      <a:pt x="7387" y="18420"/>
                      <a:pt x="7022" y="18815"/>
                      <a:pt x="6657" y="19180"/>
                    </a:cubicBezTo>
                    <a:cubicBezTo>
                      <a:pt x="6627" y="19241"/>
                      <a:pt x="6566" y="19302"/>
                      <a:pt x="6505" y="19302"/>
                    </a:cubicBezTo>
                    <a:lnTo>
                      <a:pt x="6505" y="19271"/>
                    </a:lnTo>
                    <a:cubicBezTo>
                      <a:pt x="6414" y="18542"/>
                      <a:pt x="6475" y="17782"/>
                      <a:pt x="6475" y="17052"/>
                    </a:cubicBezTo>
                    <a:cubicBezTo>
                      <a:pt x="6475" y="16992"/>
                      <a:pt x="6505" y="16901"/>
                      <a:pt x="6536" y="16870"/>
                    </a:cubicBezTo>
                    <a:cubicBezTo>
                      <a:pt x="7113" y="16232"/>
                      <a:pt x="7752" y="15654"/>
                      <a:pt x="8390" y="15077"/>
                    </a:cubicBezTo>
                    <a:cubicBezTo>
                      <a:pt x="8785" y="14742"/>
                      <a:pt x="9211" y="14408"/>
                      <a:pt x="9575" y="14074"/>
                    </a:cubicBezTo>
                    <a:cubicBezTo>
                      <a:pt x="9667" y="13952"/>
                      <a:pt x="9727" y="13861"/>
                      <a:pt x="9606" y="13770"/>
                    </a:cubicBezTo>
                    <a:cubicBezTo>
                      <a:pt x="9578" y="13713"/>
                      <a:pt x="9536" y="13690"/>
                      <a:pt x="9494" y="13690"/>
                    </a:cubicBezTo>
                    <a:cubicBezTo>
                      <a:pt x="9445" y="13690"/>
                      <a:pt x="9395" y="13721"/>
                      <a:pt x="9363" y="13770"/>
                    </a:cubicBezTo>
                    <a:cubicBezTo>
                      <a:pt x="9241" y="13861"/>
                      <a:pt x="9119" y="13952"/>
                      <a:pt x="8998" y="14074"/>
                    </a:cubicBezTo>
                    <a:cubicBezTo>
                      <a:pt x="8208" y="14742"/>
                      <a:pt x="7417" y="15472"/>
                      <a:pt x="6688" y="16232"/>
                    </a:cubicBezTo>
                    <a:lnTo>
                      <a:pt x="6475" y="16445"/>
                    </a:lnTo>
                    <a:cubicBezTo>
                      <a:pt x="6414" y="16414"/>
                      <a:pt x="6414" y="16414"/>
                      <a:pt x="6414" y="16384"/>
                    </a:cubicBezTo>
                    <a:cubicBezTo>
                      <a:pt x="6384" y="15745"/>
                      <a:pt x="6475" y="15138"/>
                      <a:pt x="6475" y="14530"/>
                    </a:cubicBezTo>
                    <a:cubicBezTo>
                      <a:pt x="6475" y="14438"/>
                      <a:pt x="6475" y="14408"/>
                      <a:pt x="6505" y="14378"/>
                    </a:cubicBezTo>
                    <a:cubicBezTo>
                      <a:pt x="6961" y="13800"/>
                      <a:pt x="7448" y="13192"/>
                      <a:pt x="7995" y="12645"/>
                    </a:cubicBezTo>
                    <a:cubicBezTo>
                      <a:pt x="8633" y="12007"/>
                      <a:pt x="9241" y="11399"/>
                      <a:pt x="9879" y="10791"/>
                    </a:cubicBezTo>
                    <a:cubicBezTo>
                      <a:pt x="9971" y="10730"/>
                      <a:pt x="10001" y="10639"/>
                      <a:pt x="9910" y="10517"/>
                    </a:cubicBezTo>
                    <a:cubicBezTo>
                      <a:pt x="9891" y="10460"/>
                      <a:pt x="9835" y="10438"/>
                      <a:pt x="9773" y="10438"/>
                    </a:cubicBezTo>
                    <a:cubicBezTo>
                      <a:pt x="9737" y="10438"/>
                      <a:pt x="9700" y="10446"/>
                      <a:pt x="9667" y="10457"/>
                    </a:cubicBezTo>
                    <a:cubicBezTo>
                      <a:pt x="9545" y="10487"/>
                      <a:pt x="9515" y="10517"/>
                      <a:pt x="9423" y="10609"/>
                    </a:cubicBezTo>
                    <a:cubicBezTo>
                      <a:pt x="9089" y="10943"/>
                      <a:pt x="8755" y="11338"/>
                      <a:pt x="8360" y="11672"/>
                    </a:cubicBezTo>
                    <a:cubicBezTo>
                      <a:pt x="7934" y="12037"/>
                      <a:pt x="7539" y="12493"/>
                      <a:pt x="7144" y="12919"/>
                    </a:cubicBezTo>
                    <a:cubicBezTo>
                      <a:pt x="6931" y="13192"/>
                      <a:pt x="6718" y="13405"/>
                      <a:pt x="6536" y="13679"/>
                    </a:cubicBezTo>
                    <a:cubicBezTo>
                      <a:pt x="6475" y="13618"/>
                      <a:pt x="6505" y="13557"/>
                      <a:pt x="6505" y="13527"/>
                    </a:cubicBezTo>
                    <a:cubicBezTo>
                      <a:pt x="6536" y="13192"/>
                      <a:pt x="6505" y="12858"/>
                      <a:pt x="6536" y="12493"/>
                    </a:cubicBezTo>
                    <a:cubicBezTo>
                      <a:pt x="6566" y="11855"/>
                      <a:pt x="6566" y="11247"/>
                      <a:pt x="6627" y="10609"/>
                    </a:cubicBezTo>
                    <a:cubicBezTo>
                      <a:pt x="6657" y="10335"/>
                      <a:pt x="6657" y="10062"/>
                      <a:pt x="6931" y="9879"/>
                    </a:cubicBezTo>
                    <a:cubicBezTo>
                      <a:pt x="7326" y="9514"/>
                      <a:pt x="7721" y="9089"/>
                      <a:pt x="8147" y="8663"/>
                    </a:cubicBezTo>
                    <a:cubicBezTo>
                      <a:pt x="8177" y="8633"/>
                      <a:pt x="8208" y="8542"/>
                      <a:pt x="8238" y="8511"/>
                    </a:cubicBezTo>
                    <a:cubicBezTo>
                      <a:pt x="8329" y="8390"/>
                      <a:pt x="8299" y="8329"/>
                      <a:pt x="8208" y="8238"/>
                    </a:cubicBezTo>
                    <a:cubicBezTo>
                      <a:pt x="8165" y="8216"/>
                      <a:pt x="8129" y="8206"/>
                      <a:pt x="8097" y="8206"/>
                    </a:cubicBezTo>
                    <a:cubicBezTo>
                      <a:pt x="8039" y="8206"/>
                      <a:pt x="7993" y="8240"/>
                      <a:pt x="7934" y="8299"/>
                    </a:cubicBezTo>
                    <a:cubicBezTo>
                      <a:pt x="7691" y="8511"/>
                      <a:pt x="7417" y="8785"/>
                      <a:pt x="7174" y="9058"/>
                    </a:cubicBezTo>
                    <a:lnTo>
                      <a:pt x="6688" y="9545"/>
                    </a:lnTo>
                    <a:cubicBezTo>
                      <a:pt x="6657" y="9302"/>
                      <a:pt x="6688" y="9119"/>
                      <a:pt x="6688" y="8937"/>
                    </a:cubicBezTo>
                    <a:cubicBezTo>
                      <a:pt x="6688" y="8633"/>
                      <a:pt x="6779" y="8451"/>
                      <a:pt x="6961" y="8207"/>
                    </a:cubicBezTo>
                    <a:cubicBezTo>
                      <a:pt x="7569" y="7539"/>
                      <a:pt x="8086" y="6688"/>
                      <a:pt x="8633" y="5928"/>
                    </a:cubicBezTo>
                    <a:lnTo>
                      <a:pt x="8755" y="5715"/>
                    </a:lnTo>
                    <a:cubicBezTo>
                      <a:pt x="8785" y="5563"/>
                      <a:pt x="8694" y="5411"/>
                      <a:pt x="8603" y="5350"/>
                    </a:cubicBezTo>
                    <a:cubicBezTo>
                      <a:pt x="8574" y="5343"/>
                      <a:pt x="8545" y="5339"/>
                      <a:pt x="8517" y="5339"/>
                    </a:cubicBezTo>
                    <a:cubicBezTo>
                      <a:pt x="8427" y="5339"/>
                      <a:pt x="8345" y="5379"/>
                      <a:pt x="8299" y="5472"/>
                    </a:cubicBezTo>
                    <a:cubicBezTo>
                      <a:pt x="7934" y="6049"/>
                      <a:pt x="7539" y="6566"/>
                      <a:pt x="7144" y="7113"/>
                    </a:cubicBezTo>
                    <a:cubicBezTo>
                      <a:pt x="7022" y="7235"/>
                      <a:pt x="6961" y="7417"/>
                      <a:pt x="6809" y="7508"/>
                    </a:cubicBezTo>
                    <a:cubicBezTo>
                      <a:pt x="6779" y="7174"/>
                      <a:pt x="6840" y="6840"/>
                      <a:pt x="6840" y="6536"/>
                    </a:cubicBezTo>
                    <a:cubicBezTo>
                      <a:pt x="6840" y="6232"/>
                      <a:pt x="6870" y="5928"/>
                      <a:pt x="6870" y="5624"/>
                    </a:cubicBezTo>
                    <a:cubicBezTo>
                      <a:pt x="6870" y="5472"/>
                      <a:pt x="6931" y="5320"/>
                      <a:pt x="7022" y="5168"/>
                    </a:cubicBezTo>
                    <a:cubicBezTo>
                      <a:pt x="7296" y="4833"/>
                      <a:pt x="7478" y="4469"/>
                      <a:pt x="7721" y="4134"/>
                    </a:cubicBezTo>
                    <a:cubicBezTo>
                      <a:pt x="7843" y="3952"/>
                      <a:pt x="7904" y="3800"/>
                      <a:pt x="8025" y="3618"/>
                    </a:cubicBezTo>
                    <a:cubicBezTo>
                      <a:pt x="8056" y="3496"/>
                      <a:pt x="8056" y="3374"/>
                      <a:pt x="7934" y="3314"/>
                    </a:cubicBezTo>
                    <a:cubicBezTo>
                      <a:pt x="7906" y="3286"/>
                      <a:pt x="7876" y="3275"/>
                      <a:pt x="7844" y="3275"/>
                    </a:cubicBezTo>
                    <a:cubicBezTo>
                      <a:pt x="7772" y="3275"/>
                      <a:pt x="7694" y="3332"/>
                      <a:pt x="7630" y="3374"/>
                    </a:cubicBezTo>
                    <a:cubicBezTo>
                      <a:pt x="7569" y="3466"/>
                      <a:pt x="7539" y="3526"/>
                      <a:pt x="7478" y="3618"/>
                    </a:cubicBezTo>
                    <a:cubicBezTo>
                      <a:pt x="7326" y="3922"/>
                      <a:pt x="7144" y="4165"/>
                      <a:pt x="6961" y="4530"/>
                    </a:cubicBezTo>
                    <a:cubicBezTo>
                      <a:pt x="6992" y="3952"/>
                      <a:pt x="6992" y="3466"/>
                      <a:pt x="7022" y="2949"/>
                    </a:cubicBezTo>
                    <a:cubicBezTo>
                      <a:pt x="7083" y="2584"/>
                      <a:pt x="7083" y="2250"/>
                      <a:pt x="7113" y="1855"/>
                    </a:cubicBezTo>
                    <a:cubicBezTo>
                      <a:pt x="7113" y="1368"/>
                      <a:pt x="7144" y="821"/>
                      <a:pt x="7174" y="335"/>
                    </a:cubicBezTo>
                    <a:lnTo>
                      <a:pt x="7174" y="183"/>
                    </a:lnTo>
                    <a:cubicBezTo>
                      <a:pt x="7144" y="61"/>
                      <a:pt x="7083" y="1"/>
                      <a:pt x="69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22"/>
              <p:cNvSpPr/>
              <p:nvPr/>
            </p:nvSpPr>
            <p:spPr>
              <a:xfrm>
                <a:off x="1364600" y="6987300"/>
                <a:ext cx="120850" cy="43775"/>
              </a:xfrm>
              <a:custGeom>
                <a:rect b="b" l="l" r="r" t="t"/>
                <a:pathLst>
                  <a:path extrusionOk="0" h="1751" w="4834">
                    <a:moveTo>
                      <a:pt x="199" y="1"/>
                    </a:moveTo>
                    <a:cubicBezTo>
                      <a:pt x="143" y="1"/>
                      <a:pt x="97" y="30"/>
                      <a:pt x="61" y="101"/>
                    </a:cubicBezTo>
                    <a:cubicBezTo>
                      <a:pt x="1" y="223"/>
                      <a:pt x="122" y="253"/>
                      <a:pt x="183" y="284"/>
                    </a:cubicBezTo>
                    <a:cubicBezTo>
                      <a:pt x="882" y="679"/>
                      <a:pt x="1551" y="1044"/>
                      <a:pt x="2189" y="1499"/>
                    </a:cubicBezTo>
                    <a:cubicBezTo>
                      <a:pt x="2432" y="1651"/>
                      <a:pt x="2706" y="1743"/>
                      <a:pt x="2949" y="1743"/>
                    </a:cubicBezTo>
                    <a:cubicBezTo>
                      <a:pt x="2965" y="1748"/>
                      <a:pt x="2979" y="1750"/>
                      <a:pt x="2994" y="1750"/>
                    </a:cubicBezTo>
                    <a:cubicBezTo>
                      <a:pt x="3064" y="1750"/>
                      <a:pt x="3127" y="1691"/>
                      <a:pt x="3253" y="1591"/>
                    </a:cubicBezTo>
                    <a:cubicBezTo>
                      <a:pt x="3618" y="1317"/>
                      <a:pt x="3982" y="1044"/>
                      <a:pt x="4317" y="800"/>
                    </a:cubicBezTo>
                    <a:cubicBezTo>
                      <a:pt x="4438" y="679"/>
                      <a:pt x="4590" y="557"/>
                      <a:pt x="4712" y="436"/>
                    </a:cubicBezTo>
                    <a:cubicBezTo>
                      <a:pt x="4833" y="344"/>
                      <a:pt x="4773" y="192"/>
                      <a:pt x="4681" y="101"/>
                    </a:cubicBezTo>
                    <a:cubicBezTo>
                      <a:pt x="4643" y="82"/>
                      <a:pt x="4604" y="72"/>
                      <a:pt x="4568" y="72"/>
                    </a:cubicBezTo>
                    <a:cubicBezTo>
                      <a:pt x="4489" y="72"/>
                      <a:pt x="4419" y="119"/>
                      <a:pt x="4377" y="223"/>
                    </a:cubicBezTo>
                    <a:cubicBezTo>
                      <a:pt x="4377" y="253"/>
                      <a:pt x="4317" y="284"/>
                      <a:pt x="4286" y="344"/>
                    </a:cubicBezTo>
                    <a:lnTo>
                      <a:pt x="3040" y="1348"/>
                    </a:lnTo>
                    <a:cubicBezTo>
                      <a:pt x="2994" y="1378"/>
                      <a:pt x="2964" y="1393"/>
                      <a:pt x="2937" y="1393"/>
                    </a:cubicBezTo>
                    <a:cubicBezTo>
                      <a:pt x="2911" y="1393"/>
                      <a:pt x="2888" y="1378"/>
                      <a:pt x="2858" y="1348"/>
                    </a:cubicBezTo>
                    <a:cubicBezTo>
                      <a:pt x="2311" y="1044"/>
                      <a:pt x="1794" y="740"/>
                      <a:pt x="1247" y="496"/>
                    </a:cubicBezTo>
                    <a:cubicBezTo>
                      <a:pt x="943" y="344"/>
                      <a:pt x="639" y="132"/>
                      <a:pt x="335" y="41"/>
                    </a:cubicBezTo>
                    <a:cubicBezTo>
                      <a:pt x="284" y="15"/>
                      <a:pt x="239" y="1"/>
                      <a:pt x="1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22"/>
              <p:cNvSpPr/>
              <p:nvPr/>
            </p:nvSpPr>
            <p:spPr>
              <a:xfrm>
                <a:off x="1345600" y="6767925"/>
                <a:ext cx="82850" cy="70125"/>
              </a:xfrm>
              <a:custGeom>
                <a:rect b="b" l="l" r="r" t="t"/>
                <a:pathLst>
                  <a:path extrusionOk="0" h="2805" w="3314">
                    <a:moveTo>
                      <a:pt x="153" y="1"/>
                    </a:moveTo>
                    <a:cubicBezTo>
                      <a:pt x="31" y="1"/>
                      <a:pt x="1" y="62"/>
                      <a:pt x="31" y="183"/>
                    </a:cubicBezTo>
                    <a:lnTo>
                      <a:pt x="153" y="305"/>
                    </a:lnTo>
                    <a:cubicBezTo>
                      <a:pt x="609" y="700"/>
                      <a:pt x="1095" y="1095"/>
                      <a:pt x="1551" y="1460"/>
                    </a:cubicBezTo>
                    <a:cubicBezTo>
                      <a:pt x="2007" y="1855"/>
                      <a:pt x="2432" y="2189"/>
                      <a:pt x="2797" y="2645"/>
                    </a:cubicBezTo>
                    <a:cubicBezTo>
                      <a:pt x="2873" y="2746"/>
                      <a:pt x="2927" y="2805"/>
                      <a:pt x="3030" y="2805"/>
                    </a:cubicBezTo>
                    <a:cubicBezTo>
                      <a:pt x="3052" y="2805"/>
                      <a:pt x="3075" y="2802"/>
                      <a:pt x="3101" y="2797"/>
                    </a:cubicBezTo>
                    <a:cubicBezTo>
                      <a:pt x="3253" y="2767"/>
                      <a:pt x="3314" y="2645"/>
                      <a:pt x="3314" y="2493"/>
                    </a:cubicBezTo>
                    <a:cubicBezTo>
                      <a:pt x="3192" y="2372"/>
                      <a:pt x="3071" y="2311"/>
                      <a:pt x="3010" y="2159"/>
                    </a:cubicBezTo>
                    <a:cubicBezTo>
                      <a:pt x="2159" y="1429"/>
                      <a:pt x="1277" y="791"/>
                      <a:pt x="426" y="92"/>
                    </a:cubicBezTo>
                    <a:cubicBezTo>
                      <a:pt x="335" y="62"/>
                      <a:pt x="274" y="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22"/>
              <p:cNvSpPr/>
              <p:nvPr/>
            </p:nvSpPr>
            <p:spPr>
              <a:xfrm>
                <a:off x="1540900" y="6647125"/>
                <a:ext cx="22825" cy="27875"/>
              </a:xfrm>
              <a:custGeom>
                <a:rect b="b" l="l" r="r" t="t"/>
                <a:pathLst>
                  <a:path extrusionOk="0" h="1115" w="913">
                    <a:moveTo>
                      <a:pt x="659" y="1"/>
                    </a:moveTo>
                    <a:cubicBezTo>
                      <a:pt x="579" y="1"/>
                      <a:pt x="488" y="48"/>
                      <a:pt x="426" y="152"/>
                    </a:cubicBezTo>
                    <a:cubicBezTo>
                      <a:pt x="304" y="365"/>
                      <a:pt x="213" y="577"/>
                      <a:pt x="91" y="790"/>
                    </a:cubicBezTo>
                    <a:cubicBezTo>
                      <a:pt x="91" y="881"/>
                      <a:pt x="61" y="912"/>
                      <a:pt x="61" y="942"/>
                    </a:cubicBezTo>
                    <a:cubicBezTo>
                      <a:pt x="0" y="1064"/>
                      <a:pt x="61" y="1094"/>
                      <a:pt x="122" y="1094"/>
                    </a:cubicBezTo>
                    <a:cubicBezTo>
                      <a:pt x="172" y="1107"/>
                      <a:pt x="207" y="1114"/>
                      <a:pt x="237" y="1114"/>
                    </a:cubicBezTo>
                    <a:cubicBezTo>
                      <a:pt x="279" y="1114"/>
                      <a:pt x="312" y="1099"/>
                      <a:pt x="365" y="1064"/>
                    </a:cubicBezTo>
                    <a:cubicBezTo>
                      <a:pt x="547" y="881"/>
                      <a:pt x="730" y="638"/>
                      <a:pt x="851" y="365"/>
                    </a:cubicBezTo>
                    <a:cubicBezTo>
                      <a:pt x="912" y="213"/>
                      <a:pt x="882" y="121"/>
                      <a:pt x="760" y="30"/>
                    </a:cubicBezTo>
                    <a:cubicBezTo>
                      <a:pt x="731" y="11"/>
                      <a:pt x="696" y="1"/>
                      <a:pt x="65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22"/>
              <p:cNvSpPr/>
              <p:nvPr/>
            </p:nvSpPr>
            <p:spPr>
              <a:xfrm>
                <a:off x="1307600" y="6643875"/>
                <a:ext cx="20550" cy="17175"/>
              </a:xfrm>
              <a:custGeom>
                <a:rect b="b" l="l" r="r" t="t"/>
                <a:pathLst>
                  <a:path extrusionOk="0" h="687" w="822">
                    <a:moveTo>
                      <a:pt x="201" y="1"/>
                    </a:moveTo>
                    <a:cubicBezTo>
                      <a:pt x="85" y="1"/>
                      <a:pt x="1" y="64"/>
                      <a:pt x="1" y="191"/>
                    </a:cubicBezTo>
                    <a:cubicBezTo>
                      <a:pt x="1" y="282"/>
                      <a:pt x="31" y="343"/>
                      <a:pt x="122" y="434"/>
                    </a:cubicBezTo>
                    <a:cubicBezTo>
                      <a:pt x="183" y="555"/>
                      <a:pt x="335" y="586"/>
                      <a:pt x="457" y="647"/>
                    </a:cubicBezTo>
                    <a:cubicBezTo>
                      <a:pt x="507" y="672"/>
                      <a:pt x="552" y="687"/>
                      <a:pt x="594" y="687"/>
                    </a:cubicBezTo>
                    <a:cubicBezTo>
                      <a:pt x="654" y="687"/>
                      <a:pt x="707" y="657"/>
                      <a:pt x="761" y="586"/>
                    </a:cubicBezTo>
                    <a:cubicBezTo>
                      <a:pt x="822" y="464"/>
                      <a:pt x="822" y="343"/>
                      <a:pt x="730" y="282"/>
                    </a:cubicBezTo>
                    <a:cubicBezTo>
                      <a:pt x="609" y="160"/>
                      <a:pt x="457" y="39"/>
                      <a:pt x="274" y="8"/>
                    </a:cubicBezTo>
                    <a:cubicBezTo>
                      <a:pt x="249" y="3"/>
                      <a:pt x="225" y="1"/>
                      <a:pt x="2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22"/>
              <p:cNvSpPr/>
              <p:nvPr/>
            </p:nvSpPr>
            <p:spPr>
              <a:xfrm>
                <a:off x="1528725" y="6740925"/>
                <a:ext cx="21300" cy="17900"/>
              </a:xfrm>
              <a:custGeom>
                <a:rect b="b" l="l" r="r" t="t"/>
                <a:pathLst>
                  <a:path extrusionOk="0" h="716" w="852">
                    <a:moveTo>
                      <a:pt x="617" y="1"/>
                    </a:moveTo>
                    <a:cubicBezTo>
                      <a:pt x="577" y="1"/>
                      <a:pt x="532" y="14"/>
                      <a:pt x="487" y="47"/>
                    </a:cubicBezTo>
                    <a:cubicBezTo>
                      <a:pt x="305" y="169"/>
                      <a:pt x="153" y="291"/>
                      <a:pt x="31" y="473"/>
                    </a:cubicBezTo>
                    <a:cubicBezTo>
                      <a:pt x="1" y="534"/>
                      <a:pt x="1" y="564"/>
                      <a:pt x="31" y="655"/>
                    </a:cubicBezTo>
                    <a:cubicBezTo>
                      <a:pt x="92" y="686"/>
                      <a:pt x="123" y="716"/>
                      <a:pt x="183" y="716"/>
                    </a:cubicBezTo>
                    <a:cubicBezTo>
                      <a:pt x="305" y="716"/>
                      <a:pt x="335" y="686"/>
                      <a:pt x="427" y="655"/>
                    </a:cubicBezTo>
                    <a:cubicBezTo>
                      <a:pt x="548" y="564"/>
                      <a:pt x="609" y="473"/>
                      <a:pt x="730" y="382"/>
                    </a:cubicBezTo>
                    <a:cubicBezTo>
                      <a:pt x="791" y="260"/>
                      <a:pt x="852" y="199"/>
                      <a:pt x="761" y="78"/>
                    </a:cubicBezTo>
                    <a:cubicBezTo>
                      <a:pt x="742" y="39"/>
                      <a:pt x="686" y="1"/>
                      <a:pt x="6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22"/>
              <p:cNvSpPr/>
              <p:nvPr/>
            </p:nvSpPr>
            <p:spPr>
              <a:xfrm>
                <a:off x="1556100" y="6794725"/>
                <a:ext cx="19025" cy="17300"/>
              </a:xfrm>
              <a:custGeom>
                <a:rect b="b" l="l" r="r" t="t"/>
                <a:pathLst>
                  <a:path extrusionOk="0" h="692" w="761">
                    <a:moveTo>
                      <a:pt x="620" y="0"/>
                    </a:moveTo>
                    <a:cubicBezTo>
                      <a:pt x="585" y="0"/>
                      <a:pt x="547" y="8"/>
                      <a:pt x="517" y="23"/>
                    </a:cubicBezTo>
                    <a:cubicBezTo>
                      <a:pt x="304" y="145"/>
                      <a:pt x="152" y="327"/>
                      <a:pt x="61" y="509"/>
                    </a:cubicBezTo>
                    <a:cubicBezTo>
                      <a:pt x="0" y="601"/>
                      <a:pt x="91" y="692"/>
                      <a:pt x="213" y="692"/>
                    </a:cubicBezTo>
                    <a:cubicBezTo>
                      <a:pt x="213" y="692"/>
                      <a:pt x="243" y="692"/>
                      <a:pt x="243" y="661"/>
                    </a:cubicBezTo>
                    <a:cubicBezTo>
                      <a:pt x="426" y="540"/>
                      <a:pt x="578" y="388"/>
                      <a:pt x="730" y="205"/>
                    </a:cubicBezTo>
                    <a:cubicBezTo>
                      <a:pt x="760" y="175"/>
                      <a:pt x="760" y="84"/>
                      <a:pt x="699" y="23"/>
                    </a:cubicBezTo>
                    <a:cubicBezTo>
                      <a:pt x="684" y="8"/>
                      <a:pt x="654" y="0"/>
                      <a:pt x="6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22"/>
              <p:cNvSpPr/>
              <p:nvPr/>
            </p:nvSpPr>
            <p:spPr>
              <a:xfrm>
                <a:off x="1520375" y="6898450"/>
                <a:ext cx="18275" cy="17675"/>
              </a:xfrm>
              <a:custGeom>
                <a:rect b="b" l="l" r="r" t="t"/>
                <a:pathLst>
                  <a:path extrusionOk="0" h="707" w="731">
                    <a:moveTo>
                      <a:pt x="514" y="0"/>
                    </a:moveTo>
                    <a:cubicBezTo>
                      <a:pt x="496" y="0"/>
                      <a:pt x="477" y="3"/>
                      <a:pt x="457" y="8"/>
                    </a:cubicBezTo>
                    <a:cubicBezTo>
                      <a:pt x="305" y="8"/>
                      <a:pt x="1" y="373"/>
                      <a:pt x="1" y="555"/>
                    </a:cubicBezTo>
                    <a:cubicBezTo>
                      <a:pt x="1" y="616"/>
                      <a:pt x="1" y="646"/>
                      <a:pt x="122" y="707"/>
                    </a:cubicBezTo>
                    <a:cubicBezTo>
                      <a:pt x="174" y="707"/>
                      <a:pt x="204" y="640"/>
                      <a:pt x="269" y="640"/>
                    </a:cubicBezTo>
                    <a:cubicBezTo>
                      <a:pt x="280" y="640"/>
                      <a:pt x="292" y="642"/>
                      <a:pt x="305" y="646"/>
                    </a:cubicBezTo>
                    <a:cubicBezTo>
                      <a:pt x="365" y="555"/>
                      <a:pt x="426" y="433"/>
                      <a:pt x="578" y="373"/>
                    </a:cubicBezTo>
                    <a:cubicBezTo>
                      <a:pt x="669" y="342"/>
                      <a:pt x="730" y="281"/>
                      <a:pt x="669" y="160"/>
                    </a:cubicBezTo>
                    <a:cubicBezTo>
                      <a:pt x="644" y="59"/>
                      <a:pt x="598" y="0"/>
                      <a:pt x="5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22"/>
              <p:cNvSpPr/>
              <p:nvPr/>
            </p:nvSpPr>
            <p:spPr>
              <a:xfrm>
                <a:off x="1323575" y="6753500"/>
                <a:ext cx="14450" cy="11725"/>
              </a:xfrm>
              <a:custGeom>
                <a:rect b="b" l="l" r="r" t="t"/>
                <a:pathLst>
                  <a:path extrusionOk="0" h="469" w="578">
                    <a:moveTo>
                      <a:pt x="183" y="0"/>
                    </a:moveTo>
                    <a:cubicBezTo>
                      <a:pt x="122" y="0"/>
                      <a:pt x="91" y="0"/>
                      <a:pt x="31" y="31"/>
                    </a:cubicBezTo>
                    <a:cubicBezTo>
                      <a:pt x="0" y="61"/>
                      <a:pt x="0" y="152"/>
                      <a:pt x="31" y="183"/>
                    </a:cubicBezTo>
                    <a:cubicBezTo>
                      <a:pt x="122" y="304"/>
                      <a:pt x="243" y="365"/>
                      <a:pt x="334" y="456"/>
                    </a:cubicBezTo>
                    <a:cubicBezTo>
                      <a:pt x="352" y="465"/>
                      <a:pt x="370" y="469"/>
                      <a:pt x="387" y="469"/>
                    </a:cubicBezTo>
                    <a:cubicBezTo>
                      <a:pt x="428" y="469"/>
                      <a:pt x="465" y="447"/>
                      <a:pt x="486" y="426"/>
                    </a:cubicBezTo>
                    <a:cubicBezTo>
                      <a:pt x="547" y="365"/>
                      <a:pt x="578" y="335"/>
                      <a:pt x="547" y="274"/>
                    </a:cubicBezTo>
                    <a:cubicBezTo>
                      <a:pt x="456" y="152"/>
                      <a:pt x="334" y="31"/>
                      <a:pt x="1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22"/>
              <p:cNvSpPr/>
              <p:nvPr/>
            </p:nvSpPr>
            <p:spPr>
              <a:xfrm>
                <a:off x="1325850" y="7232650"/>
                <a:ext cx="243950" cy="6775"/>
              </a:xfrm>
              <a:custGeom>
                <a:rect b="b" l="l" r="r" t="t"/>
                <a:pathLst>
                  <a:path extrusionOk="0" h="271" w="9758">
                    <a:moveTo>
                      <a:pt x="8005" y="0"/>
                    </a:moveTo>
                    <a:cubicBezTo>
                      <a:pt x="6944" y="0"/>
                      <a:pt x="5897" y="14"/>
                      <a:pt x="4864" y="14"/>
                    </a:cubicBezTo>
                    <a:cubicBezTo>
                      <a:pt x="3253" y="14"/>
                      <a:pt x="1672" y="14"/>
                      <a:pt x="92" y="44"/>
                    </a:cubicBezTo>
                    <a:cubicBezTo>
                      <a:pt x="0" y="105"/>
                      <a:pt x="0" y="196"/>
                      <a:pt x="92" y="196"/>
                    </a:cubicBezTo>
                    <a:cubicBezTo>
                      <a:pt x="1702" y="257"/>
                      <a:pt x="3283" y="257"/>
                      <a:pt x="4864" y="257"/>
                    </a:cubicBezTo>
                    <a:cubicBezTo>
                      <a:pt x="5917" y="257"/>
                      <a:pt x="6985" y="271"/>
                      <a:pt x="8038" y="271"/>
                    </a:cubicBezTo>
                    <a:cubicBezTo>
                      <a:pt x="8565" y="271"/>
                      <a:pt x="9089" y="267"/>
                      <a:pt x="9605" y="257"/>
                    </a:cubicBezTo>
                    <a:cubicBezTo>
                      <a:pt x="9757" y="257"/>
                      <a:pt x="9757" y="14"/>
                      <a:pt x="9605" y="14"/>
                    </a:cubicBezTo>
                    <a:cubicBezTo>
                      <a:pt x="9068" y="4"/>
                      <a:pt x="8535" y="0"/>
                      <a:pt x="80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22"/>
              <p:cNvSpPr/>
              <p:nvPr/>
            </p:nvSpPr>
            <p:spPr>
              <a:xfrm>
                <a:off x="1296200" y="7296975"/>
                <a:ext cx="286525" cy="9175"/>
              </a:xfrm>
              <a:custGeom>
                <a:rect b="b" l="l" r="r" t="t"/>
                <a:pathLst>
                  <a:path extrusionOk="0" h="367" w="11461">
                    <a:moveTo>
                      <a:pt x="8164" y="0"/>
                    </a:moveTo>
                    <a:cubicBezTo>
                      <a:pt x="5479" y="0"/>
                      <a:pt x="2778" y="50"/>
                      <a:pt x="62" y="116"/>
                    </a:cubicBezTo>
                    <a:cubicBezTo>
                      <a:pt x="1" y="146"/>
                      <a:pt x="1" y="268"/>
                      <a:pt x="62" y="268"/>
                    </a:cubicBezTo>
                    <a:cubicBezTo>
                      <a:pt x="2664" y="310"/>
                      <a:pt x="5252" y="367"/>
                      <a:pt x="7856" y="367"/>
                    </a:cubicBezTo>
                    <a:cubicBezTo>
                      <a:pt x="8993" y="367"/>
                      <a:pt x="10132" y="356"/>
                      <a:pt x="11278" y="328"/>
                    </a:cubicBezTo>
                    <a:cubicBezTo>
                      <a:pt x="11460" y="328"/>
                      <a:pt x="11460" y="25"/>
                      <a:pt x="11278" y="25"/>
                    </a:cubicBezTo>
                    <a:cubicBezTo>
                      <a:pt x="10242" y="8"/>
                      <a:pt x="9204" y="0"/>
                      <a:pt x="8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22"/>
              <p:cNvSpPr/>
              <p:nvPr/>
            </p:nvSpPr>
            <p:spPr>
              <a:xfrm>
                <a:off x="1129800" y="6186950"/>
                <a:ext cx="106400" cy="136475"/>
              </a:xfrm>
              <a:custGeom>
                <a:rect b="b" l="l" r="r" t="t"/>
                <a:pathLst>
                  <a:path extrusionOk="0" h="5459" w="4256">
                    <a:moveTo>
                      <a:pt x="1720" y="1"/>
                    </a:moveTo>
                    <a:cubicBezTo>
                      <a:pt x="1374" y="1"/>
                      <a:pt x="1043" y="120"/>
                      <a:pt x="730" y="322"/>
                    </a:cubicBezTo>
                    <a:cubicBezTo>
                      <a:pt x="304" y="595"/>
                      <a:pt x="91" y="929"/>
                      <a:pt x="0" y="1385"/>
                    </a:cubicBezTo>
                    <a:cubicBezTo>
                      <a:pt x="0" y="1507"/>
                      <a:pt x="0" y="1659"/>
                      <a:pt x="91" y="1750"/>
                    </a:cubicBezTo>
                    <a:cubicBezTo>
                      <a:pt x="152" y="1872"/>
                      <a:pt x="243" y="2024"/>
                      <a:pt x="335" y="2176"/>
                    </a:cubicBezTo>
                    <a:cubicBezTo>
                      <a:pt x="456" y="2328"/>
                      <a:pt x="547" y="2449"/>
                      <a:pt x="578" y="2510"/>
                    </a:cubicBezTo>
                    <a:cubicBezTo>
                      <a:pt x="578" y="2510"/>
                      <a:pt x="608" y="2601"/>
                      <a:pt x="578" y="2723"/>
                    </a:cubicBezTo>
                    <a:cubicBezTo>
                      <a:pt x="639" y="2784"/>
                      <a:pt x="639" y="2875"/>
                      <a:pt x="669" y="2905"/>
                    </a:cubicBezTo>
                    <a:cubicBezTo>
                      <a:pt x="730" y="2936"/>
                      <a:pt x="730" y="2966"/>
                      <a:pt x="730" y="3057"/>
                    </a:cubicBezTo>
                    <a:cubicBezTo>
                      <a:pt x="730" y="3088"/>
                      <a:pt x="669" y="3088"/>
                      <a:pt x="669" y="3118"/>
                    </a:cubicBezTo>
                    <a:cubicBezTo>
                      <a:pt x="639" y="3179"/>
                      <a:pt x="639" y="3209"/>
                      <a:pt x="639" y="3209"/>
                    </a:cubicBezTo>
                    <a:lnTo>
                      <a:pt x="639" y="3239"/>
                    </a:lnTo>
                    <a:cubicBezTo>
                      <a:pt x="639" y="3331"/>
                      <a:pt x="639" y="3361"/>
                      <a:pt x="669" y="3391"/>
                    </a:cubicBezTo>
                    <a:cubicBezTo>
                      <a:pt x="730" y="3422"/>
                      <a:pt x="760" y="3483"/>
                      <a:pt x="821" y="3513"/>
                    </a:cubicBezTo>
                    <a:cubicBezTo>
                      <a:pt x="912" y="3574"/>
                      <a:pt x="942" y="3574"/>
                      <a:pt x="973" y="3635"/>
                    </a:cubicBezTo>
                    <a:cubicBezTo>
                      <a:pt x="1125" y="3817"/>
                      <a:pt x="1277" y="4091"/>
                      <a:pt x="1490" y="4486"/>
                    </a:cubicBezTo>
                    <a:cubicBezTo>
                      <a:pt x="1672" y="4911"/>
                      <a:pt x="1854" y="5185"/>
                      <a:pt x="2006" y="5367"/>
                    </a:cubicBezTo>
                    <a:cubicBezTo>
                      <a:pt x="2037" y="5458"/>
                      <a:pt x="2098" y="5458"/>
                      <a:pt x="2158" y="5458"/>
                    </a:cubicBezTo>
                    <a:cubicBezTo>
                      <a:pt x="2250" y="5458"/>
                      <a:pt x="2310" y="5398"/>
                      <a:pt x="2401" y="5367"/>
                    </a:cubicBezTo>
                    <a:cubicBezTo>
                      <a:pt x="2462" y="5337"/>
                      <a:pt x="2553" y="5306"/>
                      <a:pt x="2584" y="5306"/>
                    </a:cubicBezTo>
                    <a:cubicBezTo>
                      <a:pt x="2736" y="5246"/>
                      <a:pt x="2888" y="5154"/>
                      <a:pt x="3040" y="5033"/>
                    </a:cubicBezTo>
                    <a:cubicBezTo>
                      <a:pt x="3192" y="4881"/>
                      <a:pt x="3344" y="4790"/>
                      <a:pt x="3405" y="4698"/>
                    </a:cubicBezTo>
                    <a:cubicBezTo>
                      <a:pt x="3526" y="4577"/>
                      <a:pt x="3648" y="4455"/>
                      <a:pt x="3800" y="4273"/>
                    </a:cubicBezTo>
                    <a:cubicBezTo>
                      <a:pt x="3952" y="4121"/>
                      <a:pt x="4073" y="3969"/>
                      <a:pt x="4134" y="3878"/>
                    </a:cubicBezTo>
                    <a:cubicBezTo>
                      <a:pt x="4225" y="3787"/>
                      <a:pt x="4256" y="3665"/>
                      <a:pt x="4256" y="3543"/>
                    </a:cubicBezTo>
                    <a:cubicBezTo>
                      <a:pt x="4256" y="3422"/>
                      <a:pt x="4225" y="3331"/>
                      <a:pt x="4104" y="3209"/>
                    </a:cubicBezTo>
                    <a:cubicBezTo>
                      <a:pt x="4043" y="3194"/>
                      <a:pt x="3997" y="3186"/>
                      <a:pt x="3967" y="3186"/>
                    </a:cubicBezTo>
                    <a:cubicBezTo>
                      <a:pt x="3936" y="3186"/>
                      <a:pt x="3921" y="3194"/>
                      <a:pt x="3921" y="3209"/>
                    </a:cubicBezTo>
                    <a:cubicBezTo>
                      <a:pt x="3800" y="3270"/>
                      <a:pt x="3678" y="3422"/>
                      <a:pt x="3496" y="3665"/>
                    </a:cubicBezTo>
                    <a:cubicBezTo>
                      <a:pt x="3344" y="3847"/>
                      <a:pt x="3161" y="4030"/>
                      <a:pt x="3009" y="4182"/>
                    </a:cubicBezTo>
                    <a:cubicBezTo>
                      <a:pt x="2857" y="4334"/>
                      <a:pt x="2645" y="4425"/>
                      <a:pt x="2462" y="4486"/>
                    </a:cubicBezTo>
                    <a:cubicBezTo>
                      <a:pt x="2432" y="4455"/>
                      <a:pt x="2341" y="4334"/>
                      <a:pt x="2250" y="4182"/>
                    </a:cubicBezTo>
                    <a:cubicBezTo>
                      <a:pt x="2128" y="3999"/>
                      <a:pt x="2037" y="3878"/>
                      <a:pt x="2006" y="3817"/>
                    </a:cubicBezTo>
                    <a:cubicBezTo>
                      <a:pt x="1976" y="3726"/>
                      <a:pt x="1946" y="3635"/>
                      <a:pt x="1885" y="3513"/>
                    </a:cubicBezTo>
                    <a:cubicBezTo>
                      <a:pt x="1854" y="3361"/>
                      <a:pt x="1854" y="3270"/>
                      <a:pt x="1885" y="3179"/>
                    </a:cubicBezTo>
                    <a:cubicBezTo>
                      <a:pt x="1946" y="3057"/>
                      <a:pt x="2037" y="2936"/>
                      <a:pt x="2250" y="2814"/>
                    </a:cubicBezTo>
                    <a:cubicBezTo>
                      <a:pt x="2432" y="2723"/>
                      <a:pt x="2614" y="2601"/>
                      <a:pt x="2766" y="2480"/>
                    </a:cubicBezTo>
                    <a:cubicBezTo>
                      <a:pt x="2918" y="2358"/>
                      <a:pt x="3040" y="2206"/>
                      <a:pt x="3040" y="2024"/>
                    </a:cubicBezTo>
                    <a:cubicBezTo>
                      <a:pt x="2918" y="1902"/>
                      <a:pt x="2766" y="1872"/>
                      <a:pt x="2614" y="1872"/>
                    </a:cubicBezTo>
                    <a:cubicBezTo>
                      <a:pt x="2462" y="1902"/>
                      <a:pt x="2341" y="1963"/>
                      <a:pt x="2250" y="2024"/>
                    </a:cubicBezTo>
                    <a:cubicBezTo>
                      <a:pt x="2128" y="2115"/>
                      <a:pt x="1976" y="2176"/>
                      <a:pt x="1824" y="2267"/>
                    </a:cubicBezTo>
                    <a:cubicBezTo>
                      <a:pt x="1642" y="2328"/>
                      <a:pt x="1490" y="2358"/>
                      <a:pt x="1368" y="2358"/>
                    </a:cubicBezTo>
                    <a:cubicBezTo>
                      <a:pt x="1338" y="2176"/>
                      <a:pt x="1277" y="2024"/>
                      <a:pt x="1186" y="1902"/>
                    </a:cubicBezTo>
                    <a:cubicBezTo>
                      <a:pt x="1094" y="1811"/>
                      <a:pt x="973" y="1659"/>
                      <a:pt x="942" y="1507"/>
                    </a:cubicBezTo>
                    <a:cubicBezTo>
                      <a:pt x="882" y="1355"/>
                      <a:pt x="912" y="1203"/>
                      <a:pt x="973" y="1081"/>
                    </a:cubicBezTo>
                    <a:cubicBezTo>
                      <a:pt x="1064" y="960"/>
                      <a:pt x="1246" y="899"/>
                      <a:pt x="1520" y="808"/>
                    </a:cubicBezTo>
                    <a:cubicBezTo>
                      <a:pt x="1794" y="747"/>
                      <a:pt x="1976" y="686"/>
                      <a:pt x="2067" y="625"/>
                    </a:cubicBezTo>
                    <a:cubicBezTo>
                      <a:pt x="2158" y="504"/>
                      <a:pt x="2250" y="382"/>
                      <a:pt x="2250" y="291"/>
                    </a:cubicBezTo>
                    <a:cubicBezTo>
                      <a:pt x="2250" y="139"/>
                      <a:pt x="2219" y="48"/>
                      <a:pt x="2098" y="48"/>
                    </a:cubicBezTo>
                    <a:cubicBezTo>
                      <a:pt x="1970" y="16"/>
                      <a:pt x="1844" y="1"/>
                      <a:pt x="17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22"/>
              <p:cNvSpPr/>
              <p:nvPr/>
            </p:nvSpPr>
            <p:spPr>
              <a:xfrm>
                <a:off x="1225550" y="6169900"/>
                <a:ext cx="111725" cy="108675"/>
              </a:xfrm>
              <a:custGeom>
                <a:rect b="b" l="l" r="r" t="t"/>
                <a:pathLst>
                  <a:path extrusionOk="0" h="4347" w="4469">
                    <a:moveTo>
                      <a:pt x="2280" y="0"/>
                    </a:moveTo>
                    <a:cubicBezTo>
                      <a:pt x="1763" y="61"/>
                      <a:pt x="1337" y="152"/>
                      <a:pt x="1003" y="335"/>
                    </a:cubicBezTo>
                    <a:cubicBezTo>
                      <a:pt x="578" y="608"/>
                      <a:pt x="304" y="973"/>
                      <a:pt x="152" y="1368"/>
                    </a:cubicBezTo>
                    <a:cubicBezTo>
                      <a:pt x="0" y="1794"/>
                      <a:pt x="0" y="2280"/>
                      <a:pt x="91" y="2797"/>
                    </a:cubicBezTo>
                    <a:cubicBezTo>
                      <a:pt x="243" y="3496"/>
                      <a:pt x="578" y="3952"/>
                      <a:pt x="1155" y="4195"/>
                    </a:cubicBezTo>
                    <a:cubicBezTo>
                      <a:pt x="1429" y="4317"/>
                      <a:pt x="1763" y="4347"/>
                      <a:pt x="2249" y="4347"/>
                    </a:cubicBezTo>
                    <a:cubicBezTo>
                      <a:pt x="3192" y="4347"/>
                      <a:pt x="3921" y="4043"/>
                      <a:pt x="4347" y="3435"/>
                    </a:cubicBezTo>
                    <a:cubicBezTo>
                      <a:pt x="4468" y="3222"/>
                      <a:pt x="4468" y="3131"/>
                      <a:pt x="4377" y="3010"/>
                    </a:cubicBezTo>
                    <a:cubicBezTo>
                      <a:pt x="4316" y="2888"/>
                      <a:pt x="4164" y="2827"/>
                      <a:pt x="3952" y="2736"/>
                    </a:cubicBezTo>
                    <a:cubicBezTo>
                      <a:pt x="3943" y="2727"/>
                      <a:pt x="3931" y="2723"/>
                      <a:pt x="3917" y="2723"/>
                    </a:cubicBezTo>
                    <a:cubicBezTo>
                      <a:pt x="3883" y="2723"/>
                      <a:pt x="3834" y="2745"/>
                      <a:pt x="3769" y="2766"/>
                    </a:cubicBezTo>
                    <a:cubicBezTo>
                      <a:pt x="3708" y="2827"/>
                      <a:pt x="3617" y="2858"/>
                      <a:pt x="3587" y="2918"/>
                    </a:cubicBezTo>
                    <a:cubicBezTo>
                      <a:pt x="3496" y="3010"/>
                      <a:pt x="3465" y="3070"/>
                      <a:pt x="3404" y="3162"/>
                    </a:cubicBezTo>
                    <a:cubicBezTo>
                      <a:pt x="3313" y="3283"/>
                      <a:pt x="3252" y="3314"/>
                      <a:pt x="3192" y="3344"/>
                    </a:cubicBezTo>
                    <a:cubicBezTo>
                      <a:pt x="2909" y="3550"/>
                      <a:pt x="2626" y="3625"/>
                      <a:pt x="2307" y="3625"/>
                    </a:cubicBezTo>
                    <a:cubicBezTo>
                      <a:pt x="2249" y="3625"/>
                      <a:pt x="2189" y="3622"/>
                      <a:pt x="2128" y="3618"/>
                    </a:cubicBezTo>
                    <a:cubicBezTo>
                      <a:pt x="1763" y="3526"/>
                      <a:pt x="1459" y="3344"/>
                      <a:pt x="1216" y="3040"/>
                    </a:cubicBezTo>
                    <a:cubicBezTo>
                      <a:pt x="1003" y="2736"/>
                      <a:pt x="882" y="2371"/>
                      <a:pt x="882" y="2007"/>
                    </a:cubicBezTo>
                    <a:cubicBezTo>
                      <a:pt x="882" y="1672"/>
                      <a:pt x="1034" y="1368"/>
                      <a:pt x="1337" y="1156"/>
                    </a:cubicBezTo>
                    <a:cubicBezTo>
                      <a:pt x="1429" y="1095"/>
                      <a:pt x="1581" y="1064"/>
                      <a:pt x="1793" y="1034"/>
                    </a:cubicBezTo>
                    <a:cubicBezTo>
                      <a:pt x="2037" y="1004"/>
                      <a:pt x="2189" y="943"/>
                      <a:pt x="2280" y="882"/>
                    </a:cubicBezTo>
                    <a:cubicBezTo>
                      <a:pt x="2341" y="852"/>
                      <a:pt x="2401" y="791"/>
                      <a:pt x="2493" y="760"/>
                    </a:cubicBezTo>
                    <a:cubicBezTo>
                      <a:pt x="2553" y="700"/>
                      <a:pt x="2645" y="639"/>
                      <a:pt x="2675" y="608"/>
                    </a:cubicBezTo>
                    <a:cubicBezTo>
                      <a:pt x="2705" y="578"/>
                      <a:pt x="2736" y="487"/>
                      <a:pt x="2736" y="426"/>
                    </a:cubicBezTo>
                    <a:cubicBezTo>
                      <a:pt x="2796" y="304"/>
                      <a:pt x="2736" y="183"/>
                      <a:pt x="2645" y="122"/>
                    </a:cubicBezTo>
                    <a:cubicBezTo>
                      <a:pt x="2523" y="31"/>
                      <a:pt x="2401" y="0"/>
                      <a:pt x="22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22"/>
              <p:cNvSpPr/>
              <p:nvPr/>
            </p:nvSpPr>
            <p:spPr>
              <a:xfrm>
                <a:off x="1330400" y="6151400"/>
                <a:ext cx="87425" cy="95100"/>
              </a:xfrm>
              <a:custGeom>
                <a:rect b="b" l="l" r="r" t="t"/>
                <a:pathLst>
                  <a:path extrusionOk="0" h="3804" w="3497">
                    <a:moveTo>
                      <a:pt x="1800" y="994"/>
                    </a:moveTo>
                    <a:cubicBezTo>
                      <a:pt x="1871" y="994"/>
                      <a:pt x="1949" y="1001"/>
                      <a:pt x="2037" y="1014"/>
                    </a:cubicBezTo>
                    <a:cubicBezTo>
                      <a:pt x="2280" y="1044"/>
                      <a:pt x="2372" y="1166"/>
                      <a:pt x="2463" y="1318"/>
                    </a:cubicBezTo>
                    <a:cubicBezTo>
                      <a:pt x="2584" y="1622"/>
                      <a:pt x="2615" y="1956"/>
                      <a:pt x="2554" y="2260"/>
                    </a:cubicBezTo>
                    <a:cubicBezTo>
                      <a:pt x="2463" y="2564"/>
                      <a:pt x="2311" y="2807"/>
                      <a:pt x="2037" y="2990"/>
                    </a:cubicBezTo>
                    <a:cubicBezTo>
                      <a:pt x="1946" y="3066"/>
                      <a:pt x="1855" y="3104"/>
                      <a:pt x="1764" y="3104"/>
                    </a:cubicBezTo>
                    <a:cubicBezTo>
                      <a:pt x="1672" y="3104"/>
                      <a:pt x="1581" y="3066"/>
                      <a:pt x="1490" y="2990"/>
                    </a:cubicBezTo>
                    <a:cubicBezTo>
                      <a:pt x="1277" y="2838"/>
                      <a:pt x="1186" y="2655"/>
                      <a:pt x="1065" y="2382"/>
                    </a:cubicBezTo>
                    <a:cubicBezTo>
                      <a:pt x="1034" y="2230"/>
                      <a:pt x="1065" y="1956"/>
                      <a:pt x="1125" y="1652"/>
                    </a:cubicBezTo>
                    <a:cubicBezTo>
                      <a:pt x="1247" y="1288"/>
                      <a:pt x="1369" y="1075"/>
                      <a:pt x="1520" y="1044"/>
                    </a:cubicBezTo>
                    <a:cubicBezTo>
                      <a:pt x="1610" y="1009"/>
                      <a:pt x="1699" y="994"/>
                      <a:pt x="1800" y="994"/>
                    </a:cubicBezTo>
                    <a:close/>
                    <a:moveTo>
                      <a:pt x="1917" y="0"/>
                    </a:moveTo>
                    <a:cubicBezTo>
                      <a:pt x="1824" y="0"/>
                      <a:pt x="1732" y="14"/>
                      <a:pt x="1642" y="41"/>
                    </a:cubicBezTo>
                    <a:cubicBezTo>
                      <a:pt x="1217" y="133"/>
                      <a:pt x="882" y="376"/>
                      <a:pt x="578" y="740"/>
                    </a:cubicBezTo>
                    <a:cubicBezTo>
                      <a:pt x="274" y="1136"/>
                      <a:pt x="61" y="1500"/>
                      <a:pt x="31" y="1956"/>
                    </a:cubicBezTo>
                    <a:cubicBezTo>
                      <a:pt x="1" y="2321"/>
                      <a:pt x="61" y="2655"/>
                      <a:pt x="213" y="2959"/>
                    </a:cubicBezTo>
                    <a:cubicBezTo>
                      <a:pt x="426" y="3233"/>
                      <a:pt x="669" y="3476"/>
                      <a:pt x="973" y="3628"/>
                    </a:cubicBezTo>
                    <a:cubicBezTo>
                      <a:pt x="1199" y="3741"/>
                      <a:pt x="1458" y="3803"/>
                      <a:pt x="1700" y="3803"/>
                    </a:cubicBezTo>
                    <a:cubicBezTo>
                      <a:pt x="1785" y="3803"/>
                      <a:pt x="1867" y="3796"/>
                      <a:pt x="1946" y="3780"/>
                    </a:cubicBezTo>
                    <a:cubicBezTo>
                      <a:pt x="2250" y="3750"/>
                      <a:pt x="2554" y="3598"/>
                      <a:pt x="2797" y="3324"/>
                    </a:cubicBezTo>
                    <a:cubicBezTo>
                      <a:pt x="3223" y="2959"/>
                      <a:pt x="3405" y="2503"/>
                      <a:pt x="3466" y="1926"/>
                    </a:cubicBezTo>
                    <a:cubicBezTo>
                      <a:pt x="3496" y="1348"/>
                      <a:pt x="3314" y="862"/>
                      <a:pt x="2888" y="437"/>
                    </a:cubicBezTo>
                    <a:cubicBezTo>
                      <a:pt x="2560" y="155"/>
                      <a:pt x="2231" y="0"/>
                      <a:pt x="19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22"/>
              <p:cNvSpPr/>
              <p:nvPr/>
            </p:nvSpPr>
            <p:spPr>
              <a:xfrm>
                <a:off x="1425400" y="6106425"/>
                <a:ext cx="95750" cy="145575"/>
              </a:xfrm>
              <a:custGeom>
                <a:rect b="b" l="l" r="r" t="t"/>
                <a:pathLst>
                  <a:path extrusionOk="0" h="5823" w="3830">
                    <a:moveTo>
                      <a:pt x="1043" y="1"/>
                    </a:moveTo>
                    <a:cubicBezTo>
                      <a:pt x="1004" y="1"/>
                      <a:pt x="960" y="6"/>
                      <a:pt x="912" y="17"/>
                    </a:cubicBezTo>
                    <a:cubicBezTo>
                      <a:pt x="638" y="47"/>
                      <a:pt x="486" y="108"/>
                      <a:pt x="456" y="321"/>
                    </a:cubicBezTo>
                    <a:cubicBezTo>
                      <a:pt x="183" y="1628"/>
                      <a:pt x="61" y="2904"/>
                      <a:pt x="31" y="4150"/>
                    </a:cubicBezTo>
                    <a:cubicBezTo>
                      <a:pt x="31" y="4211"/>
                      <a:pt x="61" y="4363"/>
                      <a:pt x="31" y="4606"/>
                    </a:cubicBezTo>
                    <a:cubicBezTo>
                      <a:pt x="0" y="4819"/>
                      <a:pt x="0" y="4971"/>
                      <a:pt x="0" y="5093"/>
                    </a:cubicBezTo>
                    <a:cubicBezTo>
                      <a:pt x="0" y="5214"/>
                      <a:pt x="31" y="5336"/>
                      <a:pt x="61" y="5488"/>
                    </a:cubicBezTo>
                    <a:cubicBezTo>
                      <a:pt x="91" y="5640"/>
                      <a:pt x="213" y="5731"/>
                      <a:pt x="335" y="5822"/>
                    </a:cubicBezTo>
                    <a:cubicBezTo>
                      <a:pt x="547" y="5701"/>
                      <a:pt x="821" y="5670"/>
                      <a:pt x="1216" y="5640"/>
                    </a:cubicBezTo>
                    <a:cubicBezTo>
                      <a:pt x="1398" y="5609"/>
                      <a:pt x="1566" y="5594"/>
                      <a:pt x="1721" y="5594"/>
                    </a:cubicBezTo>
                    <a:cubicBezTo>
                      <a:pt x="1877" y="5594"/>
                      <a:pt x="2021" y="5609"/>
                      <a:pt x="2158" y="5640"/>
                    </a:cubicBezTo>
                    <a:cubicBezTo>
                      <a:pt x="2234" y="5647"/>
                      <a:pt x="2308" y="5651"/>
                      <a:pt x="2381" y="5651"/>
                    </a:cubicBezTo>
                    <a:cubicBezTo>
                      <a:pt x="2601" y="5651"/>
                      <a:pt x="2812" y="5617"/>
                      <a:pt x="3040" y="5549"/>
                    </a:cubicBezTo>
                    <a:cubicBezTo>
                      <a:pt x="3283" y="5488"/>
                      <a:pt x="3556" y="5336"/>
                      <a:pt x="3739" y="5093"/>
                    </a:cubicBezTo>
                    <a:cubicBezTo>
                      <a:pt x="3830" y="5032"/>
                      <a:pt x="3739" y="4819"/>
                      <a:pt x="3435" y="4515"/>
                    </a:cubicBezTo>
                    <a:cubicBezTo>
                      <a:pt x="3387" y="4496"/>
                      <a:pt x="3336" y="4486"/>
                      <a:pt x="3281" y="4486"/>
                    </a:cubicBezTo>
                    <a:cubicBezTo>
                      <a:pt x="3164" y="4486"/>
                      <a:pt x="3033" y="4533"/>
                      <a:pt x="2888" y="4637"/>
                    </a:cubicBezTo>
                    <a:cubicBezTo>
                      <a:pt x="2736" y="4728"/>
                      <a:pt x="2553" y="4758"/>
                      <a:pt x="2280" y="4789"/>
                    </a:cubicBezTo>
                    <a:cubicBezTo>
                      <a:pt x="2006" y="4819"/>
                      <a:pt x="1824" y="4819"/>
                      <a:pt x="1702" y="4819"/>
                    </a:cubicBezTo>
                    <a:lnTo>
                      <a:pt x="1064" y="4819"/>
                    </a:lnTo>
                    <a:cubicBezTo>
                      <a:pt x="973" y="4485"/>
                      <a:pt x="942" y="4120"/>
                      <a:pt x="973" y="3695"/>
                    </a:cubicBezTo>
                    <a:cubicBezTo>
                      <a:pt x="1034" y="3269"/>
                      <a:pt x="1064" y="2904"/>
                      <a:pt x="1125" y="2539"/>
                    </a:cubicBezTo>
                    <a:cubicBezTo>
                      <a:pt x="1216" y="2205"/>
                      <a:pt x="1277" y="1840"/>
                      <a:pt x="1307" y="1415"/>
                    </a:cubicBezTo>
                    <a:cubicBezTo>
                      <a:pt x="1368" y="959"/>
                      <a:pt x="1368" y="625"/>
                      <a:pt x="1307" y="260"/>
                    </a:cubicBezTo>
                    <a:cubicBezTo>
                      <a:pt x="1307" y="110"/>
                      <a:pt x="1225" y="1"/>
                      <a:pt x="10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22"/>
              <p:cNvSpPr/>
              <p:nvPr/>
            </p:nvSpPr>
            <p:spPr>
              <a:xfrm>
                <a:off x="1525700" y="6156225"/>
                <a:ext cx="91200" cy="92225"/>
              </a:xfrm>
              <a:custGeom>
                <a:rect b="b" l="l" r="r" t="t"/>
                <a:pathLst>
                  <a:path extrusionOk="0" h="3689" w="3648">
                    <a:moveTo>
                      <a:pt x="1824" y="882"/>
                    </a:moveTo>
                    <a:cubicBezTo>
                      <a:pt x="2037" y="882"/>
                      <a:pt x="2189" y="943"/>
                      <a:pt x="2371" y="1064"/>
                    </a:cubicBezTo>
                    <a:cubicBezTo>
                      <a:pt x="2554" y="1155"/>
                      <a:pt x="2675" y="1307"/>
                      <a:pt x="2675" y="1459"/>
                    </a:cubicBezTo>
                    <a:cubicBezTo>
                      <a:pt x="2706" y="1824"/>
                      <a:pt x="2645" y="2128"/>
                      <a:pt x="2493" y="2371"/>
                    </a:cubicBezTo>
                    <a:cubicBezTo>
                      <a:pt x="2341" y="2645"/>
                      <a:pt x="2098" y="2827"/>
                      <a:pt x="1794" y="2918"/>
                    </a:cubicBezTo>
                    <a:cubicBezTo>
                      <a:pt x="1725" y="2934"/>
                      <a:pt x="1663" y="2941"/>
                      <a:pt x="1605" y="2941"/>
                    </a:cubicBezTo>
                    <a:cubicBezTo>
                      <a:pt x="1433" y="2941"/>
                      <a:pt x="1307" y="2873"/>
                      <a:pt x="1216" y="2736"/>
                    </a:cubicBezTo>
                    <a:cubicBezTo>
                      <a:pt x="1125" y="2584"/>
                      <a:pt x="1034" y="2310"/>
                      <a:pt x="1034" y="2037"/>
                    </a:cubicBezTo>
                    <a:cubicBezTo>
                      <a:pt x="1034" y="1885"/>
                      <a:pt x="1095" y="1642"/>
                      <a:pt x="1307" y="1368"/>
                    </a:cubicBezTo>
                    <a:cubicBezTo>
                      <a:pt x="1490" y="1064"/>
                      <a:pt x="1672" y="882"/>
                      <a:pt x="1824" y="882"/>
                    </a:cubicBezTo>
                    <a:close/>
                    <a:moveTo>
                      <a:pt x="2280" y="0"/>
                    </a:moveTo>
                    <a:cubicBezTo>
                      <a:pt x="1855" y="0"/>
                      <a:pt x="1490" y="92"/>
                      <a:pt x="1064" y="365"/>
                    </a:cubicBezTo>
                    <a:cubicBezTo>
                      <a:pt x="699" y="639"/>
                      <a:pt x="396" y="943"/>
                      <a:pt x="213" y="1368"/>
                    </a:cubicBezTo>
                    <a:cubicBezTo>
                      <a:pt x="61" y="1672"/>
                      <a:pt x="0" y="2006"/>
                      <a:pt x="61" y="2341"/>
                    </a:cubicBezTo>
                    <a:cubicBezTo>
                      <a:pt x="122" y="2675"/>
                      <a:pt x="304" y="2979"/>
                      <a:pt x="548" y="3253"/>
                    </a:cubicBezTo>
                    <a:cubicBezTo>
                      <a:pt x="760" y="3496"/>
                      <a:pt x="1034" y="3648"/>
                      <a:pt x="1368" y="3678"/>
                    </a:cubicBezTo>
                    <a:cubicBezTo>
                      <a:pt x="1450" y="3685"/>
                      <a:pt x="1529" y="3689"/>
                      <a:pt x="1606" y="3689"/>
                    </a:cubicBezTo>
                    <a:cubicBezTo>
                      <a:pt x="1871" y="3689"/>
                      <a:pt x="2112" y="3644"/>
                      <a:pt x="2371" y="3526"/>
                    </a:cubicBezTo>
                    <a:cubicBezTo>
                      <a:pt x="2858" y="3283"/>
                      <a:pt x="3253" y="2918"/>
                      <a:pt x="3435" y="2371"/>
                    </a:cubicBezTo>
                    <a:cubicBezTo>
                      <a:pt x="3648" y="1854"/>
                      <a:pt x="3617" y="1307"/>
                      <a:pt x="3344" y="791"/>
                    </a:cubicBezTo>
                    <a:cubicBezTo>
                      <a:pt x="3040" y="304"/>
                      <a:pt x="2706" y="31"/>
                      <a:pt x="22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22"/>
              <p:cNvSpPr/>
              <p:nvPr/>
            </p:nvSpPr>
            <p:spPr>
              <a:xfrm>
                <a:off x="1612325" y="6166175"/>
                <a:ext cx="105650" cy="118300"/>
              </a:xfrm>
              <a:custGeom>
                <a:rect b="b" l="l" r="r" t="t"/>
                <a:pathLst>
                  <a:path extrusionOk="0" h="4732" w="4226">
                    <a:moveTo>
                      <a:pt x="2701" y="1"/>
                    </a:moveTo>
                    <a:cubicBezTo>
                      <a:pt x="2525" y="1"/>
                      <a:pt x="2345" y="31"/>
                      <a:pt x="2159" y="89"/>
                    </a:cubicBezTo>
                    <a:cubicBezTo>
                      <a:pt x="1520" y="271"/>
                      <a:pt x="1064" y="605"/>
                      <a:pt x="730" y="1153"/>
                    </a:cubicBezTo>
                    <a:cubicBezTo>
                      <a:pt x="396" y="1639"/>
                      <a:pt x="183" y="2247"/>
                      <a:pt x="92" y="2976"/>
                    </a:cubicBezTo>
                    <a:cubicBezTo>
                      <a:pt x="0" y="3432"/>
                      <a:pt x="152" y="3858"/>
                      <a:pt x="487" y="4222"/>
                    </a:cubicBezTo>
                    <a:cubicBezTo>
                      <a:pt x="765" y="4529"/>
                      <a:pt x="1121" y="4682"/>
                      <a:pt x="1529" y="4682"/>
                    </a:cubicBezTo>
                    <a:cubicBezTo>
                      <a:pt x="1566" y="4682"/>
                      <a:pt x="1604" y="4681"/>
                      <a:pt x="1642" y="4678"/>
                    </a:cubicBezTo>
                    <a:cubicBezTo>
                      <a:pt x="1672" y="4678"/>
                      <a:pt x="1763" y="4678"/>
                      <a:pt x="1915" y="4709"/>
                    </a:cubicBezTo>
                    <a:cubicBezTo>
                      <a:pt x="1961" y="4724"/>
                      <a:pt x="2014" y="4732"/>
                      <a:pt x="2067" y="4732"/>
                    </a:cubicBezTo>
                    <a:cubicBezTo>
                      <a:pt x="2121" y="4732"/>
                      <a:pt x="2174" y="4724"/>
                      <a:pt x="2219" y="4709"/>
                    </a:cubicBezTo>
                    <a:cubicBezTo>
                      <a:pt x="2250" y="4709"/>
                      <a:pt x="2311" y="4678"/>
                      <a:pt x="2463" y="4587"/>
                    </a:cubicBezTo>
                    <a:cubicBezTo>
                      <a:pt x="2615" y="4526"/>
                      <a:pt x="2706" y="4466"/>
                      <a:pt x="2736" y="4374"/>
                    </a:cubicBezTo>
                    <a:cubicBezTo>
                      <a:pt x="2736" y="4344"/>
                      <a:pt x="2827" y="4222"/>
                      <a:pt x="2918" y="4040"/>
                    </a:cubicBezTo>
                    <a:cubicBezTo>
                      <a:pt x="3040" y="3827"/>
                      <a:pt x="3131" y="3675"/>
                      <a:pt x="3162" y="3584"/>
                    </a:cubicBezTo>
                    <a:cubicBezTo>
                      <a:pt x="3162" y="3523"/>
                      <a:pt x="3192" y="3523"/>
                      <a:pt x="3283" y="3523"/>
                    </a:cubicBezTo>
                    <a:cubicBezTo>
                      <a:pt x="3344" y="3523"/>
                      <a:pt x="3374" y="3493"/>
                      <a:pt x="3374" y="3493"/>
                    </a:cubicBezTo>
                    <a:cubicBezTo>
                      <a:pt x="3587" y="3280"/>
                      <a:pt x="3618" y="3037"/>
                      <a:pt x="3435" y="2855"/>
                    </a:cubicBezTo>
                    <a:cubicBezTo>
                      <a:pt x="3222" y="2612"/>
                      <a:pt x="3010" y="2520"/>
                      <a:pt x="2736" y="2520"/>
                    </a:cubicBezTo>
                    <a:cubicBezTo>
                      <a:pt x="2554" y="2520"/>
                      <a:pt x="2402" y="2520"/>
                      <a:pt x="2250" y="2581"/>
                    </a:cubicBezTo>
                    <a:cubicBezTo>
                      <a:pt x="2098" y="2642"/>
                      <a:pt x="2067" y="2733"/>
                      <a:pt x="2098" y="2946"/>
                    </a:cubicBezTo>
                    <a:cubicBezTo>
                      <a:pt x="2098" y="2976"/>
                      <a:pt x="2128" y="3037"/>
                      <a:pt x="2280" y="3189"/>
                    </a:cubicBezTo>
                    <a:cubicBezTo>
                      <a:pt x="2311" y="3280"/>
                      <a:pt x="2311" y="3341"/>
                      <a:pt x="2311" y="3432"/>
                    </a:cubicBezTo>
                    <a:cubicBezTo>
                      <a:pt x="2311" y="3523"/>
                      <a:pt x="2159" y="3706"/>
                      <a:pt x="1946" y="3919"/>
                    </a:cubicBezTo>
                    <a:cubicBezTo>
                      <a:pt x="1915" y="4010"/>
                      <a:pt x="1794" y="4010"/>
                      <a:pt x="1672" y="4010"/>
                    </a:cubicBezTo>
                    <a:cubicBezTo>
                      <a:pt x="1551" y="3949"/>
                      <a:pt x="1459" y="3919"/>
                      <a:pt x="1368" y="3827"/>
                    </a:cubicBezTo>
                    <a:cubicBezTo>
                      <a:pt x="1156" y="3645"/>
                      <a:pt x="1034" y="3341"/>
                      <a:pt x="1034" y="3037"/>
                    </a:cubicBezTo>
                    <a:cubicBezTo>
                      <a:pt x="1034" y="2733"/>
                      <a:pt x="1095" y="2429"/>
                      <a:pt x="1216" y="2186"/>
                    </a:cubicBezTo>
                    <a:cubicBezTo>
                      <a:pt x="1368" y="1912"/>
                      <a:pt x="1520" y="1639"/>
                      <a:pt x="1763" y="1365"/>
                    </a:cubicBezTo>
                    <a:cubicBezTo>
                      <a:pt x="1855" y="1274"/>
                      <a:pt x="1946" y="1153"/>
                      <a:pt x="2007" y="1061"/>
                    </a:cubicBezTo>
                    <a:cubicBezTo>
                      <a:pt x="2098" y="1001"/>
                      <a:pt x="2219" y="909"/>
                      <a:pt x="2311" y="849"/>
                    </a:cubicBezTo>
                    <a:cubicBezTo>
                      <a:pt x="2432" y="757"/>
                      <a:pt x="2584" y="727"/>
                      <a:pt x="2706" y="727"/>
                    </a:cubicBezTo>
                    <a:cubicBezTo>
                      <a:pt x="2827" y="727"/>
                      <a:pt x="3010" y="757"/>
                      <a:pt x="3314" y="970"/>
                    </a:cubicBezTo>
                    <a:cubicBezTo>
                      <a:pt x="3552" y="1113"/>
                      <a:pt x="3716" y="1163"/>
                      <a:pt x="3849" y="1163"/>
                    </a:cubicBezTo>
                    <a:cubicBezTo>
                      <a:pt x="3885" y="1163"/>
                      <a:pt x="3919" y="1159"/>
                      <a:pt x="3952" y="1153"/>
                    </a:cubicBezTo>
                    <a:cubicBezTo>
                      <a:pt x="4074" y="1153"/>
                      <a:pt x="4134" y="1122"/>
                      <a:pt x="4195" y="1031"/>
                    </a:cubicBezTo>
                    <a:cubicBezTo>
                      <a:pt x="4226" y="970"/>
                      <a:pt x="4226" y="879"/>
                      <a:pt x="4134" y="757"/>
                    </a:cubicBezTo>
                    <a:cubicBezTo>
                      <a:pt x="3922" y="453"/>
                      <a:pt x="3618" y="271"/>
                      <a:pt x="3283" y="119"/>
                    </a:cubicBezTo>
                    <a:cubicBezTo>
                      <a:pt x="3091" y="39"/>
                      <a:pt x="2898" y="1"/>
                      <a:pt x="2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22"/>
              <p:cNvSpPr/>
              <p:nvPr/>
            </p:nvSpPr>
            <p:spPr>
              <a:xfrm>
                <a:off x="1689075" y="6169150"/>
                <a:ext cx="127675" cy="152750"/>
              </a:xfrm>
              <a:custGeom>
                <a:rect b="b" l="l" r="r" t="t"/>
                <a:pathLst>
                  <a:path extrusionOk="0" h="6110" w="5107">
                    <a:moveTo>
                      <a:pt x="2554" y="0"/>
                    </a:moveTo>
                    <a:cubicBezTo>
                      <a:pt x="2371" y="0"/>
                      <a:pt x="2219" y="91"/>
                      <a:pt x="2189" y="182"/>
                    </a:cubicBezTo>
                    <a:cubicBezTo>
                      <a:pt x="2067" y="547"/>
                      <a:pt x="1976" y="1064"/>
                      <a:pt x="1946" y="1854"/>
                    </a:cubicBezTo>
                    <a:cubicBezTo>
                      <a:pt x="1915" y="2675"/>
                      <a:pt x="1824" y="3192"/>
                      <a:pt x="1733" y="3496"/>
                    </a:cubicBezTo>
                    <a:cubicBezTo>
                      <a:pt x="1611" y="3739"/>
                      <a:pt x="1368" y="4103"/>
                      <a:pt x="973" y="4499"/>
                    </a:cubicBezTo>
                    <a:cubicBezTo>
                      <a:pt x="548" y="4863"/>
                      <a:pt x="274" y="5167"/>
                      <a:pt x="213" y="5289"/>
                    </a:cubicBezTo>
                    <a:cubicBezTo>
                      <a:pt x="122" y="5319"/>
                      <a:pt x="92" y="5441"/>
                      <a:pt x="61" y="5562"/>
                    </a:cubicBezTo>
                    <a:cubicBezTo>
                      <a:pt x="0" y="5654"/>
                      <a:pt x="0" y="5775"/>
                      <a:pt x="92" y="5866"/>
                    </a:cubicBezTo>
                    <a:cubicBezTo>
                      <a:pt x="213" y="5958"/>
                      <a:pt x="304" y="6049"/>
                      <a:pt x="426" y="6110"/>
                    </a:cubicBezTo>
                    <a:cubicBezTo>
                      <a:pt x="548" y="6110"/>
                      <a:pt x="669" y="6079"/>
                      <a:pt x="700" y="6049"/>
                    </a:cubicBezTo>
                    <a:cubicBezTo>
                      <a:pt x="821" y="5897"/>
                      <a:pt x="1216" y="5410"/>
                      <a:pt x="1946" y="4529"/>
                    </a:cubicBezTo>
                    <a:cubicBezTo>
                      <a:pt x="2037" y="4438"/>
                      <a:pt x="2128" y="4438"/>
                      <a:pt x="2250" y="4438"/>
                    </a:cubicBezTo>
                    <a:lnTo>
                      <a:pt x="2523" y="4438"/>
                    </a:lnTo>
                    <a:cubicBezTo>
                      <a:pt x="2675" y="4347"/>
                      <a:pt x="2736" y="4225"/>
                      <a:pt x="2706" y="4134"/>
                    </a:cubicBezTo>
                    <a:cubicBezTo>
                      <a:pt x="2675" y="3891"/>
                      <a:pt x="2736" y="3648"/>
                      <a:pt x="2918" y="3465"/>
                    </a:cubicBezTo>
                    <a:cubicBezTo>
                      <a:pt x="3314" y="3161"/>
                      <a:pt x="4013" y="2584"/>
                      <a:pt x="4985" y="1702"/>
                    </a:cubicBezTo>
                    <a:cubicBezTo>
                      <a:pt x="5077" y="1641"/>
                      <a:pt x="5107" y="1550"/>
                      <a:pt x="5077" y="1459"/>
                    </a:cubicBezTo>
                    <a:cubicBezTo>
                      <a:pt x="5016" y="1337"/>
                      <a:pt x="4955" y="1246"/>
                      <a:pt x="4833" y="1216"/>
                    </a:cubicBezTo>
                    <a:cubicBezTo>
                      <a:pt x="4747" y="1194"/>
                      <a:pt x="4677" y="1173"/>
                      <a:pt x="4600" y="1173"/>
                    </a:cubicBezTo>
                    <a:cubicBezTo>
                      <a:pt x="4568" y="1173"/>
                      <a:pt x="4535" y="1177"/>
                      <a:pt x="4499" y="1186"/>
                    </a:cubicBezTo>
                    <a:cubicBezTo>
                      <a:pt x="4225" y="1216"/>
                      <a:pt x="3922" y="1459"/>
                      <a:pt x="3557" y="1854"/>
                    </a:cubicBezTo>
                    <a:cubicBezTo>
                      <a:pt x="3162" y="2280"/>
                      <a:pt x="2888" y="2523"/>
                      <a:pt x="2736" y="2584"/>
                    </a:cubicBezTo>
                    <a:cubicBezTo>
                      <a:pt x="2706" y="2401"/>
                      <a:pt x="2706" y="2128"/>
                      <a:pt x="2797" y="1824"/>
                    </a:cubicBezTo>
                    <a:cubicBezTo>
                      <a:pt x="2858" y="1520"/>
                      <a:pt x="2949" y="1216"/>
                      <a:pt x="2979" y="912"/>
                    </a:cubicBezTo>
                    <a:cubicBezTo>
                      <a:pt x="3010" y="608"/>
                      <a:pt x="3010" y="395"/>
                      <a:pt x="2949" y="182"/>
                    </a:cubicBezTo>
                    <a:cubicBezTo>
                      <a:pt x="2888" y="91"/>
                      <a:pt x="2797" y="0"/>
                      <a:pt x="2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06" name="Google Shape;5706;p122"/>
          <p:cNvGrpSpPr/>
          <p:nvPr/>
        </p:nvGrpSpPr>
        <p:grpSpPr>
          <a:xfrm>
            <a:off x="5950035" y="3612985"/>
            <a:ext cx="744958" cy="825121"/>
            <a:chOff x="6631575" y="5138625"/>
            <a:chExt cx="1638350" cy="1814650"/>
          </a:xfrm>
        </p:grpSpPr>
        <p:sp>
          <p:nvSpPr>
            <p:cNvPr id="5707" name="Google Shape;5707;p122"/>
            <p:cNvSpPr/>
            <p:nvPr/>
          </p:nvSpPr>
          <p:spPr>
            <a:xfrm>
              <a:off x="6631575" y="5138625"/>
              <a:ext cx="1638350" cy="1814650"/>
            </a:xfrm>
            <a:custGeom>
              <a:rect b="b" l="l" r="r" t="t"/>
              <a:pathLst>
                <a:path extrusionOk="0" h="72586" w="65534">
                  <a:moveTo>
                    <a:pt x="33132" y="0"/>
                  </a:moveTo>
                  <a:cubicBezTo>
                    <a:pt x="32615" y="0"/>
                    <a:pt x="32068" y="92"/>
                    <a:pt x="31582" y="274"/>
                  </a:cubicBezTo>
                  <a:cubicBezTo>
                    <a:pt x="30183" y="760"/>
                    <a:pt x="29150" y="1946"/>
                    <a:pt x="28816" y="3344"/>
                  </a:cubicBezTo>
                  <a:cubicBezTo>
                    <a:pt x="28694" y="3891"/>
                    <a:pt x="28664" y="4408"/>
                    <a:pt x="28694" y="4955"/>
                  </a:cubicBezTo>
                  <a:cubicBezTo>
                    <a:pt x="28724" y="5137"/>
                    <a:pt x="28724" y="5320"/>
                    <a:pt x="28755" y="5532"/>
                  </a:cubicBezTo>
                  <a:cubicBezTo>
                    <a:pt x="28816" y="5684"/>
                    <a:pt x="28816" y="5745"/>
                    <a:pt x="28816" y="5776"/>
                  </a:cubicBezTo>
                  <a:cubicBezTo>
                    <a:pt x="28755" y="6201"/>
                    <a:pt x="28755" y="6596"/>
                    <a:pt x="28816" y="6809"/>
                  </a:cubicBezTo>
                  <a:cubicBezTo>
                    <a:pt x="28816" y="6931"/>
                    <a:pt x="28755" y="6991"/>
                    <a:pt x="28724" y="7113"/>
                  </a:cubicBezTo>
                  <a:cubicBezTo>
                    <a:pt x="28694" y="7265"/>
                    <a:pt x="28603" y="7417"/>
                    <a:pt x="28573" y="7569"/>
                  </a:cubicBezTo>
                  <a:lnTo>
                    <a:pt x="28451" y="7903"/>
                  </a:lnTo>
                  <a:lnTo>
                    <a:pt x="28390" y="8116"/>
                  </a:lnTo>
                  <a:cubicBezTo>
                    <a:pt x="28238" y="8481"/>
                    <a:pt x="27995" y="8937"/>
                    <a:pt x="27843" y="9484"/>
                  </a:cubicBezTo>
                  <a:cubicBezTo>
                    <a:pt x="27782" y="9697"/>
                    <a:pt x="27691" y="9879"/>
                    <a:pt x="27630" y="10092"/>
                  </a:cubicBezTo>
                  <a:cubicBezTo>
                    <a:pt x="27600" y="10122"/>
                    <a:pt x="27296" y="10578"/>
                    <a:pt x="27296" y="10578"/>
                  </a:cubicBezTo>
                  <a:lnTo>
                    <a:pt x="27053" y="10912"/>
                  </a:lnTo>
                  <a:cubicBezTo>
                    <a:pt x="26992" y="11034"/>
                    <a:pt x="26931" y="11064"/>
                    <a:pt x="26931" y="11095"/>
                  </a:cubicBezTo>
                  <a:lnTo>
                    <a:pt x="26901" y="11156"/>
                  </a:lnTo>
                  <a:lnTo>
                    <a:pt x="26718" y="11156"/>
                  </a:lnTo>
                  <a:cubicBezTo>
                    <a:pt x="25989" y="11156"/>
                    <a:pt x="24591" y="11338"/>
                    <a:pt x="23405" y="12615"/>
                  </a:cubicBezTo>
                  <a:cubicBezTo>
                    <a:pt x="23284" y="12736"/>
                    <a:pt x="23223" y="12858"/>
                    <a:pt x="23132" y="12919"/>
                  </a:cubicBezTo>
                  <a:lnTo>
                    <a:pt x="23101" y="12979"/>
                  </a:lnTo>
                  <a:cubicBezTo>
                    <a:pt x="22767" y="13344"/>
                    <a:pt x="22493" y="13770"/>
                    <a:pt x="22281" y="14226"/>
                  </a:cubicBezTo>
                  <a:cubicBezTo>
                    <a:pt x="21126" y="14256"/>
                    <a:pt x="20031" y="14742"/>
                    <a:pt x="19241" y="15593"/>
                  </a:cubicBezTo>
                  <a:cubicBezTo>
                    <a:pt x="18937" y="15928"/>
                    <a:pt x="18390" y="16596"/>
                    <a:pt x="18177" y="17600"/>
                  </a:cubicBezTo>
                  <a:lnTo>
                    <a:pt x="18177" y="17660"/>
                  </a:lnTo>
                  <a:cubicBezTo>
                    <a:pt x="18116" y="17903"/>
                    <a:pt x="18056" y="18177"/>
                    <a:pt x="18025" y="18390"/>
                  </a:cubicBezTo>
                  <a:cubicBezTo>
                    <a:pt x="17934" y="18815"/>
                    <a:pt x="17904" y="19271"/>
                    <a:pt x="17934" y="19727"/>
                  </a:cubicBezTo>
                  <a:cubicBezTo>
                    <a:pt x="17934" y="19940"/>
                    <a:pt x="17964" y="20183"/>
                    <a:pt x="17964" y="20396"/>
                  </a:cubicBezTo>
                  <a:lnTo>
                    <a:pt x="18025" y="20669"/>
                  </a:lnTo>
                  <a:lnTo>
                    <a:pt x="18025" y="20943"/>
                  </a:lnTo>
                  <a:cubicBezTo>
                    <a:pt x="17721" y="21733"/>
                    <a:pt x="17630" y="22645"/>
                    <a:pt x="17873" y="23557"/>
                  </a:cubicBezTo>
                  <a:cubicBezTo>
                    <a:pt x="17782" y="23709"/>
                    <a:pt x="17752" y="23922"/>
                    <a:pt x="17721" y="24013"/>
                  </a:cubicBezTo>
                  <a:lnTo>
                    <a:pt x="17721" y="24074"/>
                  </a:lnTo>
                  <a:cubicBezTo>
                    <a:pt x="17721" y="24104"/>
                    <a:pt x="17721" y="24135"/>
                    <a:pt x="17660" y="24226"/>
                  </a:cubicBezTo>
                  <a:lnTo>
                    <a:pt x="17660" y="24256"/>
                  </a:lnTo>
                  <a:cubicBezTo>
                    <a:pt x="17630" y="24408"/>
                    <a:pt x="17569" y="24530"/>
                    <a:pt x="17508" y="24712"/>
                  </a:cubicBezTo>
                  <a:cubicBezTo>
                    <a:pt x="17356" y="24621"/>
                    <a:pt x="17205" y="24560"/>
                    <a:pt x="17053" y="24530"/>
                  </a:cubicBezTo>
                  <a:cubicBezTo>
                    <a:pt x="16961" y="24469"/>
                    <a:pt x="16840" y="24439"/>
                    <a:pt x="16749" y="24408"/>
                  </a:cubicBezTo>
                  <a:cubicBezTo>
                    <a:pt x="16445" y="24287"/>
                    <a:pt x="16141" y="24165"/>
                    <a:pt x="15806" y="24074"/>
                  </a:cubicBezTo>
                  <a:cubicBezTo>
                    <a:pt x="15624" y="23983"/>
                    <a:pt x="15472" y="23952"/>
                    <a:pt x="15320" y="23861"/>
                  </a:cubicBezTo>
                  <a:cubicBezTo>
                    <a:pt x="15229" y="23831"/>
                    <a:pt x="15168" y="23831"/>
                    <a:pt x="15077" y="23800"/>
                  </a:cubicBezTo>
                  <a:cubicBezTo>
                    <a:pt x="14438" y="23496"/>
                    <a:pt x="13922" y="23253"/>
                    <a:pt x="13314" y="23101"/>
                  </a:cubicBezTo>
                  <a:cubicBezTo>
                    <a:pt x="13071" y="23071"/>
                    <a:pt x="12767" y="23010"/>
                    <a:pt x="12615" y="22919"/>
                  </a:cubicBezTo>
                  <a:cubicBezTo>
                    <a:pt x="12432" y="22858"/>
                    <a:pt x="12189" y="22767"/>
                    <a:pt x="12007" y="22736"/>
                  </a:cubicBezTo>
                  <a:cubicBezTo>
                    <a:pt x="12007" y="22706"/>
                    <a:pt x="11976" y="22706"/>
                    <a:pt x="11976" y="22706"/>
                  </a:cubicBezTo>
                  <a:cubicBezTo>
                    <a:pt x="11855" y="22584"/>
                    <a:pt x="11703" y="22554"/>
                    <a:pt x="11581" y="22463"/>
                  </a:cubicBezTo>
                  <a:cubicBezTo>
                    <a:pt x="11369" y="22311"/>
                    <a:pt x="11034" y="22098"/>
                    <a:pt x="10639" y="21885"/>
                  </a:cubicBezTo>
                  <a:lnTo>
                    <a:pt x="10578" y="21855"/>
                  </a:lnTo>
                  <a:cubicBezTo>
                    <a:pt x="10365" y="21703"/>
                    <a:pt x="10183" y="21581"/>
                    <a:pt x="10001" y="21429"/>
                  </a:cubicBezTo>
                  <a:lnTo>
                    <a:pt x="9879" y="21369"/>
                  </a:lnTo>
                  <a:cubicBezTo>
                    <a:pt x="9302" y="20913"/>
                    <a:pt x="8633" y="20426"/>
                    <a:pt x="7843" y="19970"/>
                  </a:cubicBezTo>
                  <a:lnTo>
                    <a:pt x="7782" y="19910"/>
                  </a:lnTo>
                  <a:cubicBezTo>
                    <a:pt x="6992" y="19241"/>
                    <a:pt x="5958" y="18815"/>
                    <a:pt x="4864" y="18815"/>
                  </a:cubicBezTo>
                  <a:cubicBezTo>
                    <a:pt x="3922" y="18815"/>
                    <a:pt x="3010" y="19119"/>
                    <a:pt x="2250" y="19697"/>
                  </a:cubicBezTo>
                  <a:cubicBezTo>
                    <a:pt x="487" y="21034"/>
                    <a:pt x="1" y="23466"/>
                    <a:pt x="1095" y="25350"/>
                  </a:cubicBezTo>
                  <a:cubicBezTo>
                    <a:pt x="1186" y="25502"/>
                    <a:pt x="1308" y="25685"/>
                    <a:pt x="1460" y="25897"/>
                  </a:cubicBezTo>
                  <a:cubicBezTo>
                    <a:pt x="1642" y="26293"/>
                    <a:pt x="1855" y="26688"/>
                    <a:pt x="2098" y="27022"/>
                  </a:cubicBezTo>
                  <a:cubicBezTo>
                    <a:pt x="2250" y="27478"/>
                    <a:pt x="2432" y="27934"/>
                    <a:pt x="2615" y="28360"/>
                  </a:cubicBezTo>
                  <a:lnTo>
                    <a:pt x="2736" y="28785"/>
                  </a:lnTo>
                  <a:cubicBezTo>
                    <a:pt x="2767" y="28937"/>
                    <a:pt x="2888" y="29241"/>
                    <a:pt x="3010" y="29545"/>
                  </a:cubicBezTo>
                  <a:cubicBezTo>
                    <a:pt x="3010" y="29606"/>
                    <a:pt x="3010" y="29697"/>
                    <a:pt x="3040" y="29758"/>
                  </a:cubicBezTo>
                  <a:cubicBezTo>
                    <a:pt x="2979" y="30031"/>
                    <a:pt x="2979" y="30335"/>
                    <a:pt x="2979" y="30639"/>
                  </a:cubicBezTo>
                  <a:cubicBezTo>
                    <a:pt x="2979" y="31460"/>
                    <a:pt x="3222" y="32311"/>
                    <a:pt x="3648" y="32980"/>
                  </a:cubicBezTo>
                  <a:cubicBezTo>
                    <a:pt x="3678" y="33040"/>
                    <a:pt x="3800" y="33284"/>
                    <a:pt x="3800" y="33344"/>
                  </a:cubicBezTo>
                  <a:cubicBezTo>
                    <a:pt x="3830" y="34013"/>
                    <a:pt x="4043" y="34651"/>
                    <a:pt x="4286" y="35259"/>
                  </a:cubicBezTo>
                  <a:cubicBezTo>
                    <a:pt x="4347" y="35381"/>
                    <a:pt x="4378" y="35472"/>
                    <a:pt x="4378" y="35533"/>
                  </a:cubicBezTo>
                  <a:lnTo>
                    <a:pt x="4408" y="35654"/>
                  </a:lnTo>
                  <a:cubicBezTo>
                    <a:pt x="4408" y="35806"/>
                    <a:pt x="4408" y="35958"/>
                    <a:pt x="4438" y="36110"/>
                  </a:cubicBezTo>
                  <a:cubicBezTo>
                    <a:pt x="4499" y="36384"/>
                    <a:pt x="4560" y="36901"/>
                    <a:pt x="4833" y="37539"/>
                  </a:cubicBezTo>
                  <a:cubicBezTo>
                    <a:pt x="4803" y="37630"/>
                    <a:pt x="4803" y="37661"/>
                    <a:pt x="4742" y="37691"/>
                  </a:cubicBezTo>
                  <a:lnTo>
                    <a:pt x="4560" y="38117"/>
                  </a:lnTo>
                  <a:cubicBezTo>
                    <a:pt x="4438" y="38360"/>
                    <a:pt x="4378" y="38542"/>
                    <a:pt x="4256" y="38755"/>
                  </a:cubicBezTo>
                  <a:cubicBezTo>
                    <a:pt x="3739" y="39971"/>
                    <a:pt x="3678" y="41308"/>
                    <a:pt x="4195" y="42493"/>
                  </a:cubicBezTo>
                  <a:cubicBezTo>
                    <a:pt x="4256" y="42676"/>
                    <a:pt x="4347" y="42858"/>
                    <a:pt x="4438" y="43010"/>
                  </a:cubicBezTo>
                  <a:lnTo>
                    <a:pt x="4226" y="43132"/>
                  </a:lnTo>
                  <a:cubicBezTo>
                    <a:pt x="3982" y="43223"/>
                    <a:pt x="3830" y="43253"/>
                    <a:pt x="3678" y="43314"/>
                  </a:cubicBezTo>
                  <a:cubicBezTo>
                    <a:pt x="2067" y="43983"/>
                    <a:pt x="1004" y="45533"/>
                    <a:pt x="1004" y="47266"/>
                  </a:cubicBezTo>
                  <a:cubicBezTo>
                    <a:pt x="1004" y="48329"/>
                    <a:pt x="1399" y="49363"/>
                    <a:pt x="2098" y="50153"/>
                  </a:cubicBezTo>
                  <a:cubicBezTo>
                    <a:pt x="2615" y="50852"/>
                    <a:pt x="3344" y="51369"/>
                    <a:pt x="4195" y="51643"/>
                  </a:cubicBezTo>
                  <a:cubicBezTo>
                    <a:pt x="4833" y="52038"/>
                    <a:pt x="5563" y="52281"/>
                    <a:pt x="6353" y="52494"/>
                  </a:cubicBezTo>
                  <a:lnTo>
                    <a:pt x="6414" y="52494"/>
                  </a:lnTo>
                  <a:cubicBezTo>
                    <a:pt x="6566" y="52554"/>
                    <a:pt x="7296" y="52889"/>
                    <a:pt x="7296" y="52889"/>
                  </a:cubicBezTo>
                  <a:cubicBezTo>
                    <a:pt x="7417" y="52980"/>
                    <a:pt x="7539" y="53010"/>
                    <a:pt x="7630" y="53041"/>
                  </a:cubicBezTo>
                  <a:lnTo>
                    <a:pt x="7691" y="53041"/>
                  </a:lnTo>
                  <a:cubicBezTo>
                    <a:pt x="7873" y="53132"/>
                    <a:pt x="8086" y="53193"/>
                    <a:pt x="8299" y="53284"/>
                  </a:cubicBezTo>
                  <a:lnTo>
                    <a:pt x="8329" y="53284"/>
                  </a:lnTo>
                  <a:cubicBezTo>
                    <a:pt x="8481" y="53345"/>
                    <a:pt x="8633" y="53436"/>
                    <a:pt x="8755" y="53466"/>
                  </a:cubicBezTo>
                  <a:cubicBezTo>
                    <a:pt x="9241" y="54409"/>
                    <a:pt x="10001" y="55168"/>
                    <a:pt x="10973" y="55594"/>
                  </a:cubicBezTo>
                  <a:lnTo>
                    <a:pt x="11095" y="55624"/>
                  </a:lnTo>
                  <a:cubicBezTo>
                    <a:pt x="11217" y="55685"/>
                    <a:pt x="11338" y="55716"/>
                    <a:pt x="11490" y="55776"/>
                  </a:cubicBezTo>
                  <a:cubicBezTo>
                    <a:pt x="11703" y="56354"/>
                    <a:pt x="12098" y="56840"/>
                    <a:pt x="12554" y="57235"/>
                  </a:cubicBezTo>
                  <a:cubicBezTo>
                    <a:pt x="12888" y="57539"/>
                    <a:pt x="13952" y="58482"/>
                    <a:pt x="15685" y="58482"/>
                  </a:cubicBezTo>
                  <a:cubicBezTo>
                    <a:pt x="15897" y="58482"/>
                    <a:pt x="16080" y="58482"/>
                    <a:pt x="16262" y="58451"/>
                  </a:cubicBezTo>
                  <a:lnTo>
                    <a:pt x="16384" y="58451"/>
                  </a:lnTo>
                  <a:cubicBezTo>
                    <a:pt x="16597" y="58421"/>
                    <a:pt x="16961" y="58360"/>
                    <a:pt x="17326" y="58299"/>
                  </a:cubicBezTo>
                  <a:lnTo>
                    <a:pt x="17356" y="58299"/>
                  </a:lnTo>
                  <a:cubicBezTo>
                    <a:pt x="17964" y="58573"/>
                    <a:pt x="18633" y="58725"/>
                    <a:pt x="19271" y="58725"/>
                  </a:cubicBezTo>
                  <a:cubicBezTo>
                    <a:pt x="20001" y="58725"/>
                    <a:pt x="20761" y="58573"/>
                    <a:pt x="21399" y="58208"/>
                  </a:cubicBezTo>
                  <a:lnTo>
                    <a:pt x="21430" y="58208"/>
                  </a:lnTo>
                  <a:cubicBezTo>
                    <a:pt x="21703" y="58178"/>
                    <a:pt x="21916" y="58147"/>
                    <a:pt x="22189" y="58056"/>
                  </a:cubicBezTo>
                  <a:cubicBezTo>
                    <a:pt x="22493" y="57995"/>
                    <a:pt x="22797" y="57874"/>
                    <a:pt x="23101" y="57813"/>
                  </a:cubicBezTo>
                  <a:lnTo>
                    <a:pt x="23375" y="57722"/>
                  </a:lnTo>
                  <a:cubicBezTo>
                    <a:pt x="23861" y="57570"/>
                    <a:pt x="24560" y="57387"/>
                    <a:pt x="25259" y="57053"/>
                  </a:cubicBezTo>
                  <a:lnTo>
                    <a:pt x="25411" y="56992"/>
                  </a:lnTo>
                  <a:cubicBezTo>
                    <a:pt x="25624" y="56931"/>
                    <a:pt x="25806" y="56901"/>
                    <a:pt x="26019" y="56810"/>
                  </a:cubicBezTo>
                  <a:lnTo>
                    <a:pt x="26293" y="56749"/>
                  </a:lnTo>
                  <a:cubicBezTo>
                    <a:pt x="26445" y="56688"/>
                    <a:pt x="26688" y="56627"/>
                    <a:pt x="26749" y="56627"/>
                  </a:cubicBezTo>
                  <a:cubicBezTo>
                    <a:pt x="27083" y="56536"/>
                    <a:pt x="27478" y="56506"/>
                    <a:pt x="27813" y="56445"/>
                  </a:cubicBezTo>
                  <a:lnTo>
                    <a:pt x="27813" y="57661"/>
                  </a:lnTo>
                  <a:cubicBezTo>
                    <a:pt x="27813" y="57843"/>
                    <a:pt x="27843" y="58026"/>
                    <a:pt x="27843" y="58208"/>
                  </a:cubicBezTo>
                  <a:cubicBezTo>
                    <a:pt x="27843" y="58451"/>
                    <a:pt x="27904" y="58664"/>
                    <a:pt x="27904" y="58877"/>
                  </a:cubicBezTo>
                  <a:lnTo>
                    <a:pt x="27934" y="59181"/>
                  </a:lnTo>
                  <a:cubicBezTo>
                    <a:pt x="27934" y="59485"/>
                    <a:pt x="27965" y="59819"/>
                    <a:pt x="27995" y="60123"/>
                  </a:cubicBezTo>
                  <a:cubicBezTo>
                    <a:pt x="28025" y="60427"/>
                    <a:pt x="28086" y="60700"/>
                    <a:pt x="28117" y="60944"/>
                  </a:cubicBezTo>
                  <a:lnTo>
                    <a:pt x="28147" y="61187"/>
                  </a:lnTo>
                  <a:cubicBezTo>
                    <a:pt x="28299" y="62251"/>
                    <a:pt x="28573" y="63284"/>
                    <a:pt x="28907" y="64257"/>
                  </a:cubicBezTo>
                  <a:cubicBezTo>
                    <a:pt x="29150" y="64895"/>
                    <a:pt x="29393" y="65594"/>
                    <a:pt x="29788" y="66354"/>
                  </a:cubicBezTo>
                  <a:cubicBezTo>
                    <a:pt x="29940" y="66719"/>
                    <a:pt x="30123" y="67144"/>
                    <a:pt x="30305" y="67570"/>
                  </a:cubicBezTo>
                  <a:cubicBezTo>
                    <a:pt x="30366" y="67874"/>
                    <a:pt x="30427" y="68147"/>
                    <a:pt x="30487" y="68299"/>
                  </a:cubicBezTo>
                  <a:cubicBezTo>
                    <a:pt x="30487" y="68330"/>
                    <a:pt x="30518" y="68391"/>
                    <a:pt x="30518" y="68451"/>
                  </a:cubicBezTo>
                  <a:cubicBezTo>
                    <a:pt x="30791" y="70457"/>
                    <a:pt x="32250" y="72038"/>
                    <a:pt x="34317" y="72433"/>
                  </a:cubicBezTo>
                  <a:cubicBezTo>
                    <a:pt x="34378" y="72464"/>
                    <a:pt x="34408" y="72464"/>
                    <a:pt x="34500" y="72464"/>
                  </a:cubicBezTo>
                  <a:cubicBezTo>
                    <a:pt x="35077" y="72585"/>
                    <a:pt x="35594" y="72585"/>
                    <a:pt x="35989" y="72585"/>
                  </a:cubicBezTo>
                  <a:lnTo>
                    <a:pt x="36202" y="72312"/>
                  </a:lnTo>
                  <a:cubicBezTo>
                    <a:pt x="36445" y="72312"/>
                    <a:pt x="36627" y="72312"/>
                    <a:pt x="36810" y="72281"/>
                  </a:cubicBezTo>
                  <a:cubicBezTo>
                    <a:pt x="39150" y="72008"/>
                    <a:pt x="40852" y="70184"/>
                    <a:pt x="40974" y="67874"/>
                  </a:cubicBezTo>
                  <a:cubicBezTo>
                    <a:pt x="41004" y="67327"/>
                    <a:pt x="40913" y="66901"/>
                    <a:pt x="40883" y="66597"/>
                  </a:cubicBezTo>
                  <a:cubicBezTo>
                    <a:pt x="40761" y="65898"/>
                    <a:pt x="40518" y="65321"/>
                    <a:pt x="40396" y="65047"/>
                  </a:cubicBezTo>
                  <a:lnTo>
                    <a:pt x="40366" y="64986"/>
                  </a:lnTo>
                  <a:cubicBezTo>
                    <a:pt x="39940" y="64014"/>
                    <a:pt x="39302" y="63162"/>
                    <a:pt x="38451" y="62463"/>
                  </a:cubicBezTo>
                  <a:cubicBezTo>
                    <a:pt x="38390" y="62342"/>
                    <a:pt x="38330" y="62281"/>
                    <a:pt x="38269" y="62159"/>
                  </a:cubicBezTo>
                  <a:cubicBezTo>
                    <a:pt x="37934" y="61521"/>
                    <a:pt x="37782" y="61126"/>
                    <a:pt x="37661" y="60792"/>
                  </a:cubicBezTo>
                  <a:cubicBezTo>
                    <a:pt x="37570" y="60609"/>
                    <a:pt x="37509" y="60366"/>
                    <a:pt x="37418" y="60184"/>
                  </a:cubicBezTo>
                  <a:lnTo>
                    <a:pt x="37418" y="60153"/>
                  </a:lnTo>
                  <a:cubicBezTo>
                    <a:pt x="37357" y="59728"/>
                    <a:pt x="37235" y="59272"/>
                    <a:pt x="37205" y="58907"/>
                  </a:cubicBezTo>
                  <a:lnTo>
                    <a:pt x="37205" y="58816"/>
                  </a:lnTo>
                  <a:cubicBezTo>
                    <a:pt x="37174" y="58542"/>
                    <a:pt x="37114" y="58178"/>
                    <a:pt x="37114" y="58026"/>
                  </a:cubicBezTo>
                  <a:cubicBezTo>
                    <a:pt x="37114" y="57722"/>
                    <a:pt x="37114" y="57448"/>
                    <a:pt x="37083" y="57266"/>
                  </a:cubicBezTo>
                  <a:lnTo>
                    <a:pt x="37083" y="57144"/>
                  </a:lnTo>
                  <a:cubicBezTo>
                    <a:pt x="37478" y="57266"/>
                    <a:pt x="37813" y="57387"/>
                    <a:pt x="38086" y="57478"/>
                  </a:cubicBezTo>
                  <a:cubicBezTo>
                    <a:pt x="38238" y="57539"/>
                    <a:pt x="38390" y="57600"/>
                    <a:pt x="38542" y="57691"/>
                  </a:cubicBezTo>
                  <a:lnTo>
                    <a:pt x="38603" y="57722"/>
                  </a:lnTo>
                  <a:cubicBezTo>
                    <a:pt x="38877" y="57843"/>
                    <a:pt x="39150" y="57904"/>
                    <a:pt x="39333" y="58026"/>
                  </a:cubicBezTo>
                  <a:cubicBezTo>
                    <a:pt x="39667" y="58208"/>
                    <a:pt x="40062" y="58360"/>
                    <a:pt x="40396" y="58542"/>
                  </a:cubicBezTo>
                  <a:lnTo>
                    <a:pt x="40548" y="58634"/>
                  </a:lnTo>
                  <a:cubicBezTo>
                    <a:pt x="40822" y="58755"/>
                    <a:pt x="41126" y="58907"/>
                    <a:pt x="41460" y="58998"/>
                  </a:cubicBezTo>
                  <a:lnTo>
                    <a:pt x="41521" y="59059"/>
                  </a:lnTo>
                  <a:cubicBezTo>
                    <a:pt x="41886" y="59150"/>
                    <a:pt x="42251" y="59272"/>
                    <a:pt x="42676" y="59393"/>
                  </a:cubicBezTo>
                  <a:cubicBezTo>
                    <a:pt x="43010" y="59515"/>
                    <a:pt x="43436" y="59667"/>
                    <a:pt x="43892" y="59880"/>
                  </a:cubicBezTo>
                  <a:cubicBezTo>
                    <a:pt x="44226" y="60062"/>
                    <a:pt x="44530" y="60153"/>
                    <a:pt x="44682" y="60214"/>
                  </a:cubicBezTo>
                  <a:lnTo>
                    <a:pt x="44834" y="60275"/>
                  </a:lnTo>
                  <a:cubicBezTo>
                    <a:pt x="45321" y="60457"/>
                    <a:pt x="45868" y="60579"/>
                    <a:pt x="46384" y="60579"/>
                  </a:cubicBezTo>
                  <a:cubicBezTo>
                    <a:pt x="47418" y="60579"/>
                    <a:pt x="48421" y="60184"/>
                    <a:pt x="49181" y="59545"/>
                  </a:cubicBezTo>
                  <a:cubicBezTo>
                    <a:pt x="49546" y="59515"/>
                    <a:pt x="49941" y="59454"/>
                    <a:pt x="50305" y="59363"/>
                  </a:cubicBezTo>
                  <a:lnTo>
                    <a:pt x="50883" y="59363"/>
                  </a:lnTo>
                  <a:cubicBezTo>
                    <a:pt x="51521" y="59363"/>
                    <a:pt x="52220" y="59241"/>
                    <a:pt x="52859" y="58968"/>
                  </a:cubicBezTo>
                  <a:lnTo>
                    <a:pt x="53467" y="58968"/>
                  </a:lnTo>
                  <a:cubicBezTo>
                    <a:pt x="54348" y="58968"/>
                    <a:pt x="55047" y="58816"/>
                    <a:pt x="55655" y="58634"/>
                  </a:cubicBezTo>
                  <a:cubicBezTo>
                    <a:pt x="56202" y="58482"/>
                    <a:pt x="56628" y="58238"/>
                    <a:pt x="56871" y="58056"/>
                  </a:cubicBezTo>
                  <a:cubicBezTo>
                    <a:pt x="57448" y="57722"/>
                    <a:pt x="57874" y="57266"/>
                    <a:pt x="58208" y="56719"/>
                  </a:cubicBezTo>
                  <a:cubicBezTo>
                    <a:pt x="58695" y="56050"/>
                    <a:pt x="58999" y="55199"/>
                    <a:pt x="59059" y="54348"/>
                  </a:cubicBezTo>
                  <a:cubicBezTo>
                    <a:pt x="59059" y="54074"/>
                    <a:pt x="59059" y="53831"/>
                    <a:pt x="58999" y="53588"/>
                  </a:cubicBezTo>
                  <a:cubicBezTo>
                    <a:pt x="59303" y="53345"/>
                    <a:pt x="59576" y="53041"/>
                    <a:pt x="59819" y="52737"/>
                  </a:cubicBezTo>
                  <a:cubicBezTo>
                    <a:pt x="60214" y="52433"/>
                    <a:pt x="60518" y="52129"/>
                    <a:pt x="60822" y="51855"/>
                  </a:cubicBezTo>
                  <a:lnTo>
                    <a:pt x="61643" y="51065"/>
                  </a:lnTo>
                  <a:lnTo>
                    <a:pt x="62008" y="50700"/>
                  </a:lnTo>
                  <a:lnTo>
                    <a:pt x="62160" y="50548"/>
                  </a:lnTo>
                  <a:cubicBezTo>
                    <a:pt x="62342" y="50336"/>
                    <a:pt x="62585" y="50153"/>
                    <a:pt x="62768" y="50001"/>
                  </a:cubicBezTo>
                  <a:cubicBezTo>
                    <a:pt x="63649" y="49332"/>
                    <a:pt x="64287" y="48451"/>
                    <a:pt x="64713" y="47387"/>
                  </a:cubicBezTo>
                  <a:cubicBezTo>
                    <a:pt x="64835" y="47205"/>
                    <a:pt x="64895" y="46992"/>
                    <a:pt x="64987" y="46810"/>
                  </a:cubicBezTo>
                  <a:cubicBezTo>
                    <a:pt x="65169" y="46323"/>
                    <a:pt x="65351" y="45472"/>
                    <a:pt x="65199" y="44500"/>
                  </a:cubicBezTo>
                  <a:cubicBezTo>
                    <a:pt x="64895" y="42737"/>
                    <a:pt x="63558" y="41369"/>
                    <a:pt x="61856" y="41004"/>
                  </a:cubicBezTo>
                  <a:cubicBezTo>
                    <a:pt x="62129" y="40700"/>
                    <a:pt x="62342" y="40366"/>
                    <a:pt x="62555" y="39971"/>
                  </a:cubicBezTo>
                  <a:cubicBezTo>
                    <a:pt x="62798" y="39636"/>
                    <a:pt x="63041" y="39241"/>
                    <a:pt x="63224" y="38755"/>
                  </a:cubicBezTo>
                  <a:cubicBezTo>
                    <a:pt x="63923" y="36961"/>
                    <a:pt x="63315" y="34895"/>
                    <a:pt x="61704" y="33740"/>
                  </a:cubicBezTo>
                  <a:cubicBezTo>
                    <a:pt x="61886" y="33162"/>
                    <a:pt x="62008" y="32676"/>
                    <a:pt x="62129" y="32189"/>
                  </a:cubicBezTo>
                  <a:cubicBezTo>
                    <a:pt x="62129" y="32098"/>
                    <a:pt x="62129" y="32068"/>
                    <a:pt x="62160" y="32007"/>
                  </a:cubicBezTo>
                  <a:cubicBezTo>
                    <a:pt x="62190" y="31885"/>
                    <a:pt x="62251" y="31764"/>
                    <a:pt x="62281" y="31612"/>
                  </a:cubicBezTo>
                  <a:cubicBezTo>
                    <a:pt x="62312" y="31460"/>
                    <a:pt x="62342" y="31278"/>
                    <a:pt x="62403" y="31126"/>
                  </a:cubicBezTo>
                  <a:cubicBezTo>
                    <a:pt x="62494" y="30882"/>
                    <a:pt x="62616" y="30670"/>
                    <a:pt x="62707" y="30426"/>
                  </a:cubicBezTo>
                  <a:lnTo>
                    <a:pt x="63072" y="29727"/>
                  </a:lnTo>
                  <a:lnTo>
                    <a:pt x="63983" y="28360"/>
                  </a:lnTo>
                  <a:cubicBezTo>
                    <a:pt x="64014" y="28268"/>
                    <a:pt x="64075" y="28238"/>
                    <a:pt x="64105" y="28147"/>
                  </a:cubicBezTo>
                  <a:cubicBezTo>
                    <a:pt x="64622" y="27387"/>
                    <a:pt x="64926" y="26688"/>
                    <a:pt x="65139" y="26171"/>
                  </a:cubicBezTo>
                  <a:cubicBezTo>
                    <a:pt x="65321" y="25654"/>
                    <a:pt x="65351" y="25229"/>
                    <a:pt x="65382" y="24955"/>
                  </a:cubicBezTo>
                  <a:lnTo>
                    <a:pt x="65382" y="24925"/>
                  </a:lnTo>
                  <a:cubicBezTo>
                    <a:pt x="65534" y="23648"/>
                    <a:pt x="65078" y="22341"/>
                    <a:pt x="64166" y="21460"/>
                  </a:cubicBezTo>
                  <a:cubicBezTo>
                    <a:pt x="63376" y="20669"/>
                    <a:pt x="62281" y="20214"/>
                    <a:pt x="61126" y="20214"/>
                  </a:cubicBezTo>
                  <a:cubicBezTo>
                    <a:pt x="61035" y="20214"/>
                    <a:pt x="60914" y="20244"/>
                    <a:pt x="60762" y="20244"/>
                  </a:cubicBezTo>
                  <a:lnTo>
                    <a:pt x="60731" y="20244"/>
                  </a:lnTo>
                  <a:cubicBezTo>
                    <a:pt x="60032" y="20305"/>
                    <a:pt x="59424" y="20487"/>
                    <a:pt x="58907" y="20791"/>
                  </a:cubicBezTo>
                  <a:cubicBezTo>
                    <a:pt x="58664" y="20913"/>
                    <a:pt x="58482" y="21004"/>
                    <a:pt x="58239" y="21156"/>
                  </a:cubicBezTo>
                  <a:cubicBezTo>
                    <a:pt x="58148" y="21217"/>
                    <a:pt x="57783" y="21429"/>
                    <a:pt x="57783" y="21429"/>
                  </a:cubicBezTo>
                  <a:cubicBezTo>
                    <a:pt x="57722" y="21460"/>
                    <a:pt x="57631" y="21551"/>
                    <a:pt x="57570" y="21581"/>
                  </a:cubicBezTo>
                  <a:cubicBezTo>
                    <a:pt x="57327" y="21733"/>
                    <a:pt x="57084" y="21916"/>
                    <a:pt x="56780" y="22128"/>
                  </a:cubicBezTo>
                  <a:cubicBezTo>
                    <a:pt x="56476" y="22341"/>
                    <a:pt x="56050" y="22615"/>
                    <a:pt x="55655" y="22767"/>
                  </a:cubicBezTo>
                  <a:cubicBezTo>
                    <a:pt x="55655" y="22767"/>
                    <a:pt x="55412" y="22888"/>
                    <a:pt x="55351" y="22888"/>
                  </a:cubicBezTo>
                  <a:cubicBezTo>
                    <a:pt x="54986" y="22949"/>
                    <a:pt x="54652" y="23040"/>
                    <a:pt x="54348" y="23131"/>
                  </a:cubicBezTo>
                  <a:cubicBezTo>
                    <a:pt x="54226" y="23192"/>
                    <a:pt x="54074" y="23223"/>
                    <a:pt x="53923" y="23253"/>
                  </a:cubicBezTo>
                  <a:lnTo>
                    <a:pt x="53284" y="23405"/>
                  </a:lnTo>
                  <a:cubicBezTo>
                    <a:pt x="53011" y="23496"/>
                    <a:pt x="52737" y="23527"/>
                    <a:pt x="52464" y="23587"/>
                  </a:cubicBezTo>
                  <a:cubicBezTo>
                    <a:pt x="52251" y="23648"/>
                    <a:pt x="52008" y="23709"/>
                    <a:pt x="51795" y="23800"/>
                  </a:cubicBezTo>
                  <a:cubicBezTo>
                    <a:pt x="51764" y="23800"/>
                    <a:pt x="51704" y="23831"/>
                    <a:pt x="51643" y="23831"/>
                  </a:cubicBezTo>
                  <a:cubicBezTo>
                    <a:pt x="51369" y="23891"/>
                    <a:pt x="51157" y="23983"/>
                    <a:pt x="50883" y="24043"/>
                  </a:cubicBezTo>
                  <a:lnTo>
                    <a:pt x="50640" y="24135"/>
                  </a:lnTo>
                  <a:cubicBezTo>
                    <a:pt x="50457" y="24165"/>
                    <a:pt x="50305" y="24195"/>
                    <a:pt x="50153" y="24256"/>
                  </a:cubicBezTo>
                  <a:cubicBezTo>
                    <a:pt x="50184" y="24013"/>
                    <a:pt x="50245" y="23800"/>
                    <a:pt x="50245" y="23527"/>
                  </a:cubicBezTo>
                  <a:lnTo>
                    <a:pt x="50245" y="23283"/>
                  </a:lnTo>
                  <a:lnTo>
                    <a:pt x="50245" y="23101"/>
                  </a:lnTo>
                  <a:cubicBezTo>
                    <a:pt x="50275" y="22767"/>
                    <a:pt x="50305" y="22463"/>
                    <a:pt x="50336" y="22128"/>
                  </a:cubicBezTo>
                  <a:cubicBezTo>
                    <a:pt x="50397" y="21764"/>
                    <a:pt x="50427" y="21277"/>
                    <a:pt x="50397" y="20669"/>
                  </a:cubicBezTo>
                  <a:cubicBezTo>
                    <a:pt x="50397" y="20517"/>
                    <a:pt x="50336" y="20396"/>
                    <a:pt x="50336" y="20244"/>
                  </a:cubicBezTo>
                  <a:cubicBezTo>
                    <a:pt x="50457" y="18785"/>
                    <a:pt x="49880" y="17326"/>
                    <a:pt x="48664" y="16384"/>
                  </a:cubicBezTo>
                  <a:cubicBezTo>
                    <a:pt x="47904" y="15776"/>
                    <a:pt x="46962" y="15472"/>
                    <a:pt x="46020" y="15472"/>
                  </a:cubicBezTo>
                  <a:lnTo>
                    <a:pt x="45989" y="15472"/>
                  </a:lnTo>
                  <a:cubicBezTo>
                    <a:pt x="45564" y="14560"/>
                    <a:pt x="44834" y="13800"/>
                    <a:pt x="43953" y="13344"/>
                  </a:cubicBezTo>
                  <a:cubicBezTo>
                    <a:pt x="43466" y="13071"/>
                    <a:pt x="42950" y="12919"/>
                    <a:pt x="42372" y="12888"/>
                  </a:cubicBezTo>
                  <a:cubicBezTo>
                    <a:pt x="42342" y="12797"/>
                    <a:pt x="42281" y="12767"/>
                    <a:pt x="42251" y="12706"/>
                  </a:cubicBezTo>
                  <a:cubicBezTo>
                    <a:pt x="42251" y="12706"/>
                    <a:pt x="42220" y="12645"/>
                    <a:pt x="42220" y="12615"/>
                  </a:cubicBezTo>
                  <a:cubicBezTo>
                    <a:pt x="41947" y="11824"/>
                    <a:pt x="41582" y="11095"/>
                    <a:pt x="41035" y="10335"/>
                  </a:cubicBezTo>
                  <a:cubicBezTo>
                    <a:pt x="40822" y="9970"/>
                    <a:pt x="40609" y="9666"/>
                    <a:pt x="40457" y="9393"/>
                  </a:cubicBezTo>
                  <a:cubicBezTo>
                    <a:pt x="40305" y="8633"/>
                    <a:pt x="39971" y="7903"/>
                    <a:pt x="39454" y="7295"/>
                  </a:cubicBezTo>
                  <a:lnTo>
                    <a:pt x="39333" y="7083"/>
                  </a:lnTo>
                  <a:lnTo>
                    <a:pt x="39333" y="7022"/>
                  </a:lnTo>
                  <a:cubicBezTo>
                    <a:pt x="39211" y="6779"/>
                    <a:pt x="39089" y="6353"/>
                    <a:pt x="38846" y="5867"/>
                  </a:cubicBezTo>
                  <a:cubicBezTo>
                    <a:pt x="38785" y="5745"/>
                    <a:pt x="38694" y="5502"/>
                    <a:pt x="38603" y="5289"/>
                  </a:cubicBezTo>
                  <a:lnTo>
                    <a:pt x="38542" y="5077"/>
                  </a:lnTo>
                  <a:cubicBezTo>
                    <a:pt x="38299" y="4469"/>
                    <a:pt x="38026" y="3891"/>
                    <a:pt x="37813" y="3435"/>
                  </a:cubicBezTo>
                  <a:lnTo>
                    <a:pt x="37722" y="3283"/>
                  </a:lnTo>
                  <a:cubicBezTo>
                    <a:pt x="37539" y="2888"/>
                    <a:pt x="37357" y="2584"/>
                    <a:pt x="37205" y="2402"/>
                  </a:cubicBezTo>
                  <a:lnTo>
                    <a:pt x="36749" y="1824"/>
                  </a:lnTo>
                  <a:cubicBezTo>
                    <a:pt x="36445" y="1399"/>
                    <a:pt x="36111" y="1125"/>
                    <a:pt x="35685" y="821"/>
                  </a:cubicBezTo>
                  <a:cubicBezTo>
                    <a:pt x="34925" y="274"/>
                    <a:pt x="34044" y="0"/>
                    <a:pt x="3313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22"/>
            <p:cNvSpPr/>
            <p:nvPr/>
          </p:nvSpPr>
          <p:spPr>
            <a:xfrm>
              <a:off x="6745550" y="5262750"/>
              <a:ext cx="1427875" cy="1599325"/>
            </a:xfrm>
            <a:custGeom>
              <a:rect b="b" l="l" r="r" t="t"/>
              <a:pathLst>
                <a:path extrusionOk="0" h="63973" w="57115">
                  <a:moveTo>
                    <a:pt x="57114" y="20021"/>
                  </a:moveTo>
                  <a:cubicBezTo>
                    <a:pt x="57094" y="20103"/>
                    <a:pt x="57076" y="20172"/>
                    <a:pt x="57059" y="20230"/>
                  </a:cubicBezTo>
                  <a:lnTo>
                    <a:pt x="57059" y="20230"/>
                  </a:lnTo>
                  <a:cubicBezTo>
                    <a:pt x="57114" y="20197"/>
                    <a:pt x="57114" y="20111"/>
                    <a:pt x="57114" y="20081"/>
                  </a:cubicBezTo>
                  <a:lnTo>
                    <a:pt x="57114" y="20021"/>
                  </a:lnTo>
                  <a:close/>
                  <a:moveTo>
                    <a:pt x="57059" y="20230"/>
                  </a:moveTo>
                  <a:cubicBezTo>
                    <a:pt x="57057" y="20231"/>
                    <a:pt x="57056" y="20232"/>
                    <a:pt x="57054" y="20233"/>
                  </a:cubicBezTo>
                  <a:cubicBezTo>
                    <a:pt x="57030" y="20312"/>
                    <a:pt x="57002" y="20396"/>
                    <a:pt x="56970" y="20484"/>
                  </a:cubicBezTo>
                  <a:lnTo>
                    <a:pt x="56970" y="20484"/>
                  </a:lnTo>
                  <a:cubicBezTo>
                    <a:pt x="56993" y="20442"/>
                    <a:pt x="57021" y="20365"/>
                    <a:pt x="57059" y="20230"/>
                  </a:cubicBezTo>
                  <a:close/>
                  <a:moveTo>
                    <a:pt x="28682" y="0"/>
                  </a:moveTo>
                  <a:cubicBezTo>
                    <a:pt x="28638" y="0"/>
                    <a:pt x="28593" y="8"/>
                    <a:pt x="28542" y="20"/>
                  </a:cubicBezTo>
                  <a:cubicBezTo>
                    <a:pt x="28421" y="51"/>
                    <a:pt x="28360" y="172"/>
                    <a:pt x="28299" y="294"/>
                  </a:cubicBezTo>
                  <a:cubicBezTo>
                    <a:pt x="28299" y="355"/>
                    <a:pt x="28269" y="446"/>
                    <a:pt x="28299" y="507"/>
                  </a:cubicBezTo>
                  <a:cubicBezTo>
                    <a:pt x="28299" y="628"/>
                    <a:pt x="28360" y="750"/>
                    <a:pt x="28360" y="871"/>
                  </a:cubicBezTo>
                  <a:cubicBezTo>
                    <a:pt x="28421" y="1327"/>
                    <a:pt x="28451" y="1722"/>
                    <a:pt x="28390" y="2148"/>
                  </a:cubicBezTo>
                  <a:lnTo>
                    <a:pt x="28390" y="2422"/>
                  </a:lnTo>
                  <a:lnTo>
                    <a:pt x="28390" y="2452"/>
                  </a:lnTo>
                  <a:cubicBezTo>
                    <a:pt x="28421" y="2726"/>
                    <a:pt x="28421" y="2938"/>
                    <a:pt x="28390" y="3181"/>
                  </a:cubicBezTo>
                  <a:cubicBezTo>
                    <a:pt x="28299" y="3455"/>
                    <a:pt x="28239" y="3789"/>
                    <a:pt x="28147" y="4124"/>
                  </a:cubicBezTo>
                  <a:cubicBezTo>
                    <a:pt x="28087" y="4367"/>
                    <a:pt x="27995" y="4549"/>
                    <a:pt x="27965" y="4762"/>
                  </a:cubicBezTo>
                  <a:lnTo>
                    <a:pt x="27904" y="5005"/>
                  </a:lnTo>
                  <a:cubicBezTo>
                    <a:pt x="27843" y="5127"/>
                    <a:pt x="27813" y="5188"/>
                    <a:pt x="27783" y="5309"/>
                  </a:cubicBezTo>
                  <a:lnTo>
                    <a:pt x="27661" y="5583"/>
                  </a:lnTo>
                  <a:cubicBezTo>
                    <a:pt x="27509" y="5917"/>
                    <a:pt x="27387" y="6221"/>
                    <a:pt x="27296" y="6586"/>
                  </a:cubicBezTo>
                  <a:cubicBezTo>
                    <a:pt x="27175" y="6890"/>
                    <a:pt x="27083" y="7194"/>
                    <a:pt x="26992" y="7467"/>
                  </a:cubicBezTo>
                  <a:lnTo>
                    <a:pt x="26871" y="7741"/>
                  </a:lnTo>
                  <a:cubicBezTo>
                    <a:pt x="26840" y="7802"/>
                    <a:pt x="26840" y="7862"/>
                    <a:pt x="26780" y="7923"/>
                  </a:cubicBezTo>
                  <a:cubicBezTo>
                    <a:pt x="26688" y="8106"/>
                    <a:pt x="26567" y="8258"/>
                    <a:pt x="26415" y="8470"/>
                  </a:cubicBezTo>
                  <a:lnTo>
                    <a:pt x="26232" y="8774"/>
                  </a:lnTo>
                  <a:cubicBezTo>
                    <a:pt x="26172" y="8835"/>
                    <a:pt x="26141" y="8865"/>
                    <a:pt x="26111" y="8957"/>
                  </a:cubicBezTo>
                  <a:cubicBezTo>
                    <a:pt x="25928" y="9230"/>
                    <a:pt x="25716" y="9534"/>
                    <a:pt x="25503" y="9777"/>
                  </a:cubicBezTo>
                  <a:cubicBezTo>
                    <a:pt x="25472" y="9838"/>
                    <a:pt x="25412" y="9899"/>
                    <a:pt x="25351" y="9929"/>
                  </a:cubicBezTo>
                  <a:cubicBezTo>
                    <a:pt x="25229" y="10142"/>
                    <a:pt x="25077" y="10294"/>
                    <a:pt x="24956" y="10476"/>
                  </a:cubicBezTo>
                  <a:cubicBezTo>
                    <a:pt x="24804" y="10689"/>
                    <a:pt x="24621" y="10963"/>
                    <a:pt x="24439" y="11206"/>
                  </a:cubicBezTo>
                  <a:lnTo>
                    <a:pt x="24348" y="11267"/>
                  </a:lnTo>
                  <a:cubicBezTo>
                    <a:pt x="24287" y="11449"/>
                    <a:pt x="24105" y="11601"/>
                    <a:pt x="23953" y="11753"/>
                  </a:cubicBezTo>
                  <a:lnTo>
                    <a:pt x="23892" y="11814"/>
                  </a:lnTo>
                  <a:cubicBezTo>
                    <a:pt x="23679" y="12027"/>
                    <a:pt x="23436" y="12148"/>
                    <a:pt x="23132" y="12148"/>
                  </a:cubicBezTo>
                  <a:cubicBezTo>
                    <a:pt x="23041" y="12148"/>
                    <a:pt x="22950" y="12118"/>
                    <a:pt x="22889" y="12057"/>
                  </a:cubicBezTo>
                  <a:cubicBezTo>
                    <a:pt x="22767" y="11966"/>
                    <a:pt x="22646" y="11844"/>
                    <a:pt x="22524" y="11662"/>
                  </a:cubicBezTo>
                  <a:cubicBezTo>
                    <a:pt x="22494" y="11571"/>
                    <a:pt x="22494" y="11510"/>
                    <a:pt x="22494" y="11449"/>
                  </a:cubicBezTo>
                  <a:cubicBezTo>
                    <a:pt x="22524" y="11419"/>
                    <a:pt x="22524" y="11358"/>
                    <a:pt x="22524" y="11297"/>
                  </a:cubicBezTo>
                  <a:cubicBezTo>
                    <a:pt x="22524" y="11206"/>
                    <a:pt x="22494" y="11115"/>
                    <a:pt x="22372" y="11084"/>
                  </a:cubicBezTo>
                  <a:cubicBezTo>
                    <a:pt x="22326" y="11065"/>
                    <a:pt x="22283" y="11056"/>
                    <a:pt x="22243" y="11056"/>
                  </a:cubicBezTo>
                  <a:cubicBezTo>
                    <a:pt x="22099" y="11056"/>
                    <a:pt x="22001" y="11165"/>
                    <a:pt x="21977" y="11236"/>
                  </a:cubicBezTo>
                  <a:cubicBezTo>
                    <a:pt x="21916" y="11267"/>
                    <a:pt x="21886" y="11358"/>
                    <a:pt x="21825" y="11388"/>
                  </a:cubicBezTo>
                  <a:lnTo>
                    <a:pt x="21703" y="11510"/>
                  </a:lnTo>
                  <a:cubicBezTo>
                    <a:pt x="21582" y="11662"/>
                    <a:pt x="21460" y="11814"/>
                    <a:pt x="21430" y="11996"/>
                  </a:cubicBezTo>
                  <a:cubicBezTo>
                    <a:pt x="21369" y="12270"/>
                    <a:pt x="21308" y="12513"/>
                    <a:pt x="21308" y="12786"/>
                  </a:cubicBezTo>
                  <a:cubicBezTo>
                    <a:pt x="21308" y="12878"/>
                    <a:pt x="21308" y="12938"/>
                    <a:pt x="21278" y="13030"/>
                  </a:cubicBezTo>
                  <a:lnTo>
                    <a:pt x="21278" y="13090"/>
                  </a:lnTo>
                  <a:cubicBezTo>
                    <a:pt x="21278" y="13182"/>
                    <a:pt x="21278" y="13242"/>
                    <a:pt x="21247" y="13334"/>
                  </a:cubicBezTo>
                  <a:cubicBezTo>
                    <a:pt x="21217" y="13516"/>
                    <a:pt x="21156" y="13729"/>
                    <a:pt x="21217" y="13972"/>
                  </a:cubicBezTo>
                  <a:cubicBezTo>
                    <a:pt x="21217" y="14276"/>
                    <a:pt x="21126" y="14580"/>
                    <a:pt x="21065" y="14762"/>
                  </a:cubicBezTo>
                  <a:cubicBezTo>
                    <a:pt x="21004" y="14914"/>
                    <a:pt x="20944" y="15005"/>
                    <a:pt x="20822" y="15157"/>
                  </a:cubicBezTo>
                  <a:cubicBezTo>
                    <a:pt x="20761" y="15218"/>
                    <a:pt x="20670" y="15309"/>
                    <a:pt x="20640" y="15370"/>
                  </a:cubicBezTo>
                  <a:cubicBezTo>
                    <a:pt x="20518" y="15522"/>
                    <a:pt x="20366" y="15644"/>
                    <a:pt x="20214" y="15765"/>
                  </a:cubicBezTo>
                  <a:cubicBezTo>
                    <a:pt x="20108" y="15841"/>
                    <a:pt x="20001" y="15879"/>
                    <a:pt x="19895" y="15879"/>
                  </a:cubicBezTo>
                  <a:cubicBezTo>
                    <a:pt x="19788" y="15879"/>
                    <a:pt x="19682" y="15841"/>
                    <a:pt x="19576" y="15765"/>
                  </a:cubicBezTo>
                  <a:cubicBezTo>
                    <a:pt x="19241" y="15522"/>
                    <a:pt x="18998" y="15340"/>
                    <a:pt x="18785" y="15097"/>
                  </a:cubicBezTo>
                  <a:cubicBezTo>
                    <a:pt x="18725" y="15066"/>
                    <a:pt x="18694" y="15036"/>
                    <a:pt x="18664" y="14945"/>
                  </a:cubicBezTo>
                  <a:cubicBezTo>
                    <a:pt x="18573" y="14884"/>
                    <a:pt x="18542" y="14793"/>
                    <a:pt x="18481" y="14732"/>
                  </a:cubicBezTo>
                  <a:cubicBezTo>
                    <a:pt x="18330" y="14580"/>
                    <a:pt x="18238" y="14458"/>
                    <a:pt x="18238" y="14337"/>
                  </a:cubicBezTo>
                  <a:cubicBezTo>
                    <a:pt x="18238" y="14245"/>
                    <a:pt x="18178" y="14185"/>
                    <a:pt x="18117" y="14154"/>
                  </a:cubicBezTo>
                  <a:cubicBezTo>
                    <a:pt x="18086" y="14124"/>
                    <a:pt x="18026" y="14124"/>
                    <a:pt x="17965" y="14124"/>
                  </a:cubicBezTo>
                  <a:cubicBezTo>
                    <a:pt x="17934" y="14124"/>
                    <a:pt x="17874" y="14154"/>
                    <a:pt x="17813" y="14185"/>
                  </a:cubicBezTo>
                  <a:cubicBezTo>
                    <a:pt x="17782" y="14245"/>
                    <a:pt x="17752" y="14276"/>
                    <a:pt x="17752" y="14306"/>
                  </a:cubicBezTo>
                  <a:lnTo>
                    <a:pt x="17752" y="14337"/>
                  </a:lnTo>
                  <a:cubicBezTo>
                    <a:pt x="17722" y="14580"/>
                    <a:pt x="17630" y="14762"/>
                    <a:pt x="17600" y="15005"/>
                  </a:cubicBezTo>
                  <a:cubicBezTo>
                    <a:pt x="17600" y="15066"/>
                    <a:pt x="17570" y="15188"/>
                    <a:pt x="17600" y="15249"/>
                  </a:cubicBezTo>
                  <a:cubicBezTo>
                    <a:pt x="17600" y="15461"/>
                    <a:pt x="17630" y="15674"/>
                    <a:pt x="17630" y="15856"/>
                  </a:cubicBezTo>
                  <a:lnTo>
                    <a:pt x="17661" y="16252"/>
                  </a:lnTo>
                  <a:lnTo>
                    <a:pt x="17661" y="16434"/>
                  </a:lnTo>
                  <a:cubicBezTo>
                    <a:pt x="17661" y="16708"/>
                    <a:pt x="17630" y="16920"/>
                    <a:pt x="17630" y="17194"/>
                  </a:cubicBezTo>
                  <a:cubicBezTo>
                    <a:pt x="17630" y="17437"/>
                    <a:pt x="17600" y="17650"/>
                    <a:pt x="17570" y="17893"/>
                  </a:cubicBezTo>
                  <a:cubicBezTo>
                    <a:pt x="17570" y="17923"/>
                    <a:pt x="17509" y="17954"/>
                    <a:pt x="17509" y="17954"/>
                  </a:cubicBezTo>
                  <a:cubicBezTo>
                    <a:pt x="17296" y="18136"/>
                    <a:pt x="17357" y="18379"/>
                    <a:pt x="17357" y="18501"/>
                  </a:cubicBezTo>
                  <a:lnTo>
                    <a:pt x="17357" y="18562"/>
                  </a:lnTo>
                  <a:cubicBezTo>
                    <a:pt x="17418" y="18653"/>
                    <a:pt x="17418" y="18714"/>
                    <a:pt x="17418" y="18805"/>
                  </a:cubicBezTo>
                  <a:cubicBezTo>
                    <a:pt x="17448" y="18896"/>
                    <a:pt x="17448" y="19018"/>
                    <a:pt x="17448" y="19170"/>
                  </a:cubicBezTo>
                  <a:lnTo>
                    <a:pt x="17448" y="19443"/>
                  </a:lnTo>
                  <a:cubicBezTo>
                    <a:pt x="17448" y="19656"/>
                    <a:pt x="17418" y="19899"/>
                    <a:pt x="17418" y="20112"/>
                  </a:cubicBezTo>
                  <a:cubicBezTo>
                    <a:pt x="17418" y="20233"/>
                    <a:pt x="17357" y="20325"/>
                    <a:pt x="17326" y="20385"/>
                  </a:cubicBezTo>
                  <a:cubicBezTo>
                    <a:pt x="17266" y="20568"/>
                    <a:pt x="17205" y="20720"/>
                    <a:pt x="17144" y="20932"/>
                  </a:cubicBezTo>
                  <a:lnTo>
                    <a:pt x="17144" y="20993"/>
                  </a:lnTo>
                  <a:cubicBezTo>
                    <a:pt x="17114" y="21115"/>
                    <a:pt x="17053" y="21267"/>
                    <a:pt x="17022" y="21388"/>
                  </a:cubicBezTo>
                  <a:lnTo>
                    <a:pt x="16992" y="21480"/>
                  </a:lnTo>
                  <a:cubicBezTo>
                    <a:pt x="16992" y="21540"/>
                    <a:pt x="16962" y="21540"/>
                    <a:pt x="16962" y="21571"/>
                  </a:cubicBezTo>
                  <a:cubicBezTo>
                    <a:pt x="16901" y="21601"/>
                    <a:pt x="16901" y="21692"/>
                    <a:pt x="16871" y="21723"/>
                  </a:cubicBezTo>
                  <a:lnTo>
                    <a:pt x="16810" y="21936"/>
                  </a:lnTo>
                  <a:cubicBezTo>
                    <a:pt x="16719" y="22300"/>
                    <a:pt x="16658" y="22604"/>
                    <a:pt x="16567" y="22939"/>
                  </a:cubicBezTo>
                  <a:cubicBezTo>
                    <a:pt x="16506" y="23243"/>
                    <a:pt x="16415" y="23547"/>
                    <a:pt x="16263" y="23820"/>
                  </a:cubicBezTo>
                  <a:cubicBezTo>
                    <a:pt x="16202" y="23911"/>
                    <a:pt x="16141" y="24033"/>
                    <a:pt x="16111" y="24154"/>
                  </a:cubicBezTo>
                  <a:cubicBezTo>
                    <a:pt x="15959" y="24489"/>
                    <a:pt x="15746" y="24732"/>
                    <a:pt x="15381" y="24823"/>
                  </a:cubicBezTo>
                  <a:lnTo>
                    <a:pt x="15290" y="24884"/>
                  </a:lnTo>
                  <a:cubicBezTo>
                    <a:pt x="15077" y="24948"/>
                    <a:pt x="14820" y="25026"/>
                    <a:pt x="14540" y="25026"/>
                  </a:cubicBezTo>
                  <a:cubicBezTo>
                    <a:pt x="14419" y="25026"/>
                    <a:pt x="14293" y="25012"/>
                    <a:pt x="14165" y="24975"/>
                  </a:cubicBezTo>
                  <a:cubicBezTo>
                    <a:pt x="14105" y="24975"/>
                    <a:pt x="14074" y="24975"/>
                    <a:pt x="13983" y="24945"/>
                  </a:cubicBezTo>
                  <a:lnTo>
                    <a:pt x="13831" y="24945"/>
                  </a:lnTo>
                  <a:cubicBezTo>
                    <a:pt x="13770" y="24945"/>
                    <a:pt x="13679" y="24945"/>
                    <a:pt x="13618" y="24914"/>
                  </a:cubicBezTo>
                  <a:cubicBezTo>
                    <a:pt x="13193" y="24793"/>
                    <a:pt x="12767" y="24732"/>
                    <a:pt x="12311" y="24610"/>
                  </a:cubicBezTo>
                  <a:cubicBezTo>
                    <a:pt x="12190" y="24580"/>
                    <a:pt x="12098" y="24519"/>
                    <a:pt x="12007" y="24489"/>
                  </a:cubicBezTo>
                  <a:cubicBezTo>
                    <a:pt x="11703" y="24337"/>
                    <a:pt x="11399" y="24215"/>
                    <a:pt x="11095" y="24124"/>
                  </a:cubicBezTo>
                  <a:cubicBezTo>
                    <a:pt x="10974" y="24063"/>
                    <a:pt x="10822" y="24002"/>
                    <a:pt x="10731" y="23972"/>
                  </a:cubicBezTo>
                  <a:cubicBezTo>
                    <a:pt x="10457" y="23850"/>
                    <a:pt x="10183" y="23759"/>
                    <a:pt x="9910" y="23668"/>
                  </a:cubicBezTo>
                  <a:cubicBezTo>
                    <a:pt x="9728" y="23577"/>
                    <a:pt x="9545" y="23516"/>
                    <a:pt x="9363" y="23455"/>
                  </a:cubicBezTo>
                  <a:cubicBezTo>
                    <a:pt x="9120" y="23395"/>
                    <a:pt x="8907" y="23273"/>
                    <a:pt x="8664" y="23151"/>
                  </a:cubicBezTo>
                  <a:cubicBezTo>
                    <a:pt x="8329" y="22969"/>
                    <a:pt x="8056" y="22908"/>
                    <a:pt x="7782" y="22817"/>
                  </a:cubicBezTo>
                  <a:cubicBezTo>
                    <a:pt x="7417" y="22695"/>
                    <a:pt x="6992" y="22635"/>
                    <a:pt x="6627" y="22483"/>
                  </a:cubicBezTo>
                  <a:cubicBezTo>
                    <a:pt x="6536" y="22452"/>
                    <a:pt x="6475" y="22452"/>
                    <a:pt x="6414" y="22391"/>
                  </a:cubicBezTo>
                  <a:cubicBezTo>
                    <a:pt x="6080" y="22331"/>
                    <a:pt x="5746" y="22179"/>
                    <a:pt x="5320" y="21905"/>
                  </a:cubicBezTo>
                  <a:lnTo>
                    <a:pt x="5107" y="21784"/>
                  </a:lnTo>
                  <a:lnTo>
                    <a:pt x="4864" y="21692"/>
                  </a:lnTo>
                  <a:cubicBezTo>
                    <a:pt x="4651" y="21480"/>
                    <a:pt x="4378" y="21297"/>
                    <a:pt x="4044" y="21176"/>
                  </a:cubicBezTo>
                  <a:lnTo>
                    <a:pt x="3740" y="20963"/>
                  </a:lnTo>
                  <a:cubicBezTo>
                    <a:pt x="3496" y="20811"/>
                    <a:pt x="3223" y="20629"/>
                    <a:pt x="3010" y="20477"/>
                  </a:cubicBezTo>
                  <a:lnTo>
                    <a:pt x="2888" y="20385"/>
                  </a:lnTo>
                  <a:cubicBezTo>
                    <a:pt x="2372" y="20021"/>
                    <a:pt x="1825" y="19595"/>
                    <a:pt x="1217" y="19261"/>
                  </a:cubicBezTo>
                  <a:lnTo>
                    <a:pt x="1095" y="19170"/>
                  </a:lnTo>
                  <a:cubicBezTo>
                    <a:pt x="882" y="19018"/>
                    <a:pt x="639" y="18896"/>
                    <a:pt x="487" y="18714"/>
                  </a:cubicBezTo>
                  <a:cubicBezTo>
                    <a:pt x="455" y="18648"/>
                    <a:pt x="387" y="18618"/>
                    <a:pt x="317" y="18618"/>
                  </a:cubicBezTo>
                  <a:cubicBezTo>
                    <a:pt x="257" y="18618"/>
                    <a:pt x="195" y="18641"/>
                    <a:pt x="153" y="18683"/>
                  </a:cubicBezTo>
                  <a:cubicBezTo>
                    <a:pt x="92" y="18744"/>
                    <a:pt x="1" y="18896"/>
                    <a:pt x="92" y="19018"/>
                  </a:cubicBezTo>
                  <a:cubicBezTo>
                    <a:pt x="122" y="19109"/>
                    <a:pt x="153" y="19170"/>
                    <a:pt x="244" y="19261"/>
                  </a:cubicBezTo>
                  <a:cubicBezTo>
                    <a:pt x="335" y="19352"/>
                    <a:pt x="396" y="19443"/>
                    <a:pt x="426" y="19565"/>
                  </a:cubicBezTo>
                  <a:cubicBezTo>
                    <a:pt x="578" y="19899"/>
                    <a:pt x="761" y="20233"/>
                    <a:pt x="943" y="20537"/>
                  </a:cubicBezTo>
                  <a:cubicBezTo>
                    <a:pt x="1156" y="20811"/>
                    <a:pt x="1247" y="21115"/>
                    <a:pt x="1369" y="21419"/>
                  </a:cubicBezTo>
                  <a:cubicBezTo>
                    <a:pt x="1521" y="21844"/>
                    <a:pt x="1642" y="22179"/>
                    <a:pt x="1825" y="22483"/>
                  </a:cubicBezTo>
                  <a:cubicBezTo>
                    <a:pt x="1855" y="22513"/>
                    <a:pt x="1855" y="22604"/>
                    <a:pt x="1916" y="22635"/>
                  </a:cubicBezTo>
                  <a:lnTo>
                    <a:pt x="2007" y="22969"/>
                  </a:lnTo>
                  <a:lnTo>
                    <a:pt x="2129" y="23303"/>
                  </a:lnTo>
                  <a:lnTo>
                    <a:pt x="2129" y="23395"/>
                  </a:lnTo>
                  <a:lnTo>
                    <a:pt x="2250" y="23729"/>
                  </a:lnTo>
                  <a:cubicBezTo>
                    <a:pt x="2311" y="23911"/>
                    <a:pt x="2402" y="24063"/>
                    <a:pt x="2433" y="24306"/>
                  </a:cubicBezTo>
                  <a:cubicBezTo>
                    <a:pt x="2433" y="24367"/>
                    <a:pt x="2463" y="24458"/>
                    <a:pt x="2463" y="24519"/>
                  </a:cubicBezTo>
                  <a:lnTo>
                    <a:pt x="2554" y="24884"/>
                  </a:lnTo>
                  <a:cubicBezTo>
                    <a:pt x="2585" y="25066"/>
                    <a:pt x="2676" y="25249"/>
                    <a:pt x="2706" y="25492"/>
                  </a:cubicBezTo>
                  <a:cubicBezTo>
                    <a:pt x="2767" y="25796"/>
                    <a:pt x="2737" y="25978"/>
                    <a:pt x="2554" y="26130"/>
                  </a:cubicBezTo>
                  <a:cubicBezTo>
                    <a:pt x="2524" y="26161"/>
                    <a:pt x="2463" y="26191"/>
                    <a:pt x="2463" y="26282"/>
                  </a:cubicBezTo>
                  <a:cubicBezTo>
                    <a:pt x="2463" y="26434"/>
                    <a:pt x="2524" y="26556"/>
                    <a:pt x="2615" y="26647"/>
                  </a:cubicBezTo>
                  <a:cubicBezTo>
                    <a:pt x="2706" y="26738"/>
                    <a:pt x="2737" y="26799"/>
                    <a:pt x="2767" y="26920"/>
                  </a:cubicBezTo>
                  <a:lnTo>
                    <a:pt x="2828" y="26951"/>
                  </a:lnTo>
                  <a:cubicBezTo>
                    <a:pt x="2858" y="27072"/>
                    <a:pt x="2919" y="27194"/>
                    <a:pt x="2980" y="27316"/>
                  </a:cubicBezTo>
                  <a:cubicBezTo>
                    <a:pt x="3010" y="27407"/>
                    <a:pt x="3071" y="27528"/>
                    <a:pt x="3132" y="27650"/>
                  </a:cubicBezTo>
                  <a:lnTo>
                    <a:pt x="3162" y="27711"/>
                  </a:lnTo>
                  <a:cubicBezTo>
                    <a:pt x="3223" y="27863"/>
                    <a:pt x="3314" y="28015"/>
                    <a:pt x="3314" y="28167"/>
                  </a:cubicBezTo>
                  <a:lnTo>
                    <a:pt x="3314" y="28379"/>
                  </a:lnTo>
                  <a:cubicBezTo>
                    <a:pt x="3314" y="28471"/>
                    <a:pt x="3344" y="28592"/>
                    <a:pt x="3344" y="28744"/>
                  </a:cubicBezTo>
                  <a:cubicBezTo>
                    <a:pt x="3344" y="29018"/>
                    <a:pt x="3436" y="29230"/>
                    <a:pt x="3588" y="29474"/>
                  </a:cubicBezTo>
                  <a:cubicBezTo>
                    <a:pt x="3648" y="29595"/>
                    <a:pt x="3648" y="29686"/>
                    <a:pt x="3679" y="29808"/>
                  </a:cubicBezTo>
                  <a:cubicBezTo>
                    <a:pt x="3740" y="29930"/>
                    <a:pt x="3740" y="30051"/>
                    <a:pt x="3770" y="30142"/>
                  </a:cubicBezTo>
                  <a:lnTo>
                    <a:pt x="3800" y="30264"/>
                  </a:lnTo>
                  <a:cubicBezTo>
                    <a:pt x="3800" y="30294"/>
                    <a:pt x="3831" y="30355"/>
                    <a:pt x="3831" y="30386"/>
                  </a:cubicBezTo>
                  <a:cubicBezTo>
                    <a:pt x="3892" y="30446"/>
                    <a:pt x="3892" y="30507"/>
                    <a:pt x="3892" y="30568"/>
                  </a:cubicBezTo>
                  <a:cubicBezTo>
                    <a:pt x="3892" y="30689"/>
                    <a:pt x="3922" y="30811"/>
                    <a:pt x="3922" y="30902"/>
                  </a:cubicBezTo>
                  <a:cubicBezTo>
                    <a:pt x="3922" y="31024"/>
                    <a:pt x="3952" y="31145"/>
                    <a:pt x="3952" y="31267"/>
                  </a:cubicBezTo>
                  <a:cubicBezTo>
                    <a:pt x="3983" y="31449"/>
                    <a:pt x="4013" y="31723"/>
                    <a:pt x="4226" y="31905"/>
                  </a:cubicBezTo>
                  <a:cubicBezTo>
                    <a:pt x="4287" y="31966"/>
                    <a:pt x="4317" y="32088"/>
                    <a:pt x="4317" y="32270"/>
                  </a:cubicBezTo>
                  <a:lnTo>
                    <a:pt x="4317" y="32483"/>
                  </a:lnTo>
                  <a:cubicBezTo>
                    <a:pt x="4378" y="32848"/>
                    <a:pt x="4408" y="33273"/>
                    <a:pt x="4439" y="33638"/>
                  </a:cubicBezTo>
                  <a:cubicBezTo>
                    <a:pt x="4469" y="33881"/>
                    <a:pt x="4439" y="34094"/>
                    <a:pt x="4378" y="34367"/>
                  </a:cubicBezTo>
                  <a:cubicBezTo>
                    <a:pt x="4378" y="34398"/>
                    <a:pt x="4317" y="34459"/>
                    <a:pt x="4317" y="34459"/>
                  </a:cubicBezTo>
                  <a:cubicBezTo>
                    <a:pt x="4135" y="34641"/>
                    <a:pt x="4013" y="34854"/>
                    <a:pt x="3922" y="35127"/>
                  </a:cubicBezTo>
                  <a:cubicBezTo>
                    <a:pt x="3892" y="35218"/>
                    <a:pt x="3831" y="35249"/>
                    <a:pt x="3831" y="35310"/>
                  </a:cubicBezTo>
                  <a:cubicBezTo>
                    <a:pt x="3800" y="35370"/>
                    <a:pt x="3800" y="35401"/>
                    <a:pt x="3770" y="35431"/>
                  </a:cubicBezTo>
                  <a:lnTo>
                    <a:pt x="3679" y="35614"/>
                  </a:lnTo>
                  <a:cubicBezTo>
                    <a:pt x="3618" y="35826"/>
                    <a:pt x="3496" y="35978"/>
                    <a:pt x="3405" y="36161"/>
                  </a:cubicBezTo>
                  <a:cubicBezTo>
                    <a:pt x="3344" y="36313"/>
                    <a:pt x="3344" y="36465"/>
                    <a:pt x="3375" y="36617"/>
                  </a:cubicBezTo>
                  <a:cubicBezTo>
                    <a:pt x="3405" y="36769"/>
                    <a:pt x="3557" y="36829"/>
                    <a:pt x="3709" y="36921"/>
                  </a:cubicBezTo>
                  <a:cubicBezTo>
                    <a:pt x="4135" y="37073"/>
                    <a:pt x="4439" y="37346"/>
                    <a:pt x="4591" y="37680"/>
                  </a:cubicBezTo>
                  <a:cubicBezTo>
                    <a:pt x="4591" y="37711"/>
                    <a:pt x="4621" y="37741"/>
                    <a:pt x="4621" y="37802"/>
                  </a:cubicBezTo>
                  <a:lnTo>
                    <a:pt x="4682" y="37832"/>
                  </a:lnTo>
                  <a:cubicBezTo>
                    <a:pt x="4773" y="38106"/>
                    <a:pt x="5016" y="38319"/>
                    <a:pt x="5199" y="38471"/>
                  </a:cubicBezTo>
                  <a:cubicBezTo>
                    <a:pt x="5229" y="38471"/>
                    <a:pt x="5229" y="38501"/>
                    <a:pt x="5290" y="38501"/>
                  </a:cubicBezTo>
                  <a:cubicBezTo>
                    <a:pt x="5320" y="38562"/>
                    <a:pt x="5351" y="38562"/>
                    <a:pt x="5351" y="38592"/>
                  </a:cubicBezTo>
                  <a:cubicBezTo>
                    <a:pt x="5715" y="39018"/>
                    <a:pt x="5837" y="39413"/>
                    <a:pt x="5806" y="39930"/>
                  </a:cubicBezTo>
                  <a:cubicBezTo>
                    <a:pt x="5806" y="40142"/>
                    <a:pt x="5746" y="40325"/>
                    <a:pt x="5533" y="40568"/>
                  </a:cubicBezTo>
                  <a:cubicBezTo>
                    <a:pt x="5290" y="40872"/>
                    <a:pt x="4895" y="41085"/>
                    <a:pt x="4378" y="41328"/>
                  </a:cubicBezTo>
                  <a:cubicBezTo>
                    <a:pt x="4226" y="41389"/>
                    <a:pt x="4074" y="41480"/>
                    <a:pt x="3922" y="41601"/>
                  </a:cubicBezTo>
                  <a:lnTo>
                    <a:pt x="3892" y="41632"/>
                  </a:lnTo>
                  <a:cubicBezTo>
                    <a:pt x="3800" y="41693"/>
                    <a:pt x="3679" y="41784"/>
                    <a:pt x="3618" y="41814"/>
                  </a:cubicBezTo>
                  <a:cubicBezTo>
                    <a:pt x="3375" y="41936"/>
                    <a:pt x="3162" y="41997"/>
                    <a:pt x="2888" y="42088"/>
                  </a:cubicBezTo>
                  <a:lnTo>
                    <a:pt x="2858" y="42088"/>
                  </a:lnTo>
                  <a:cubicBezTo>
                    <a:pt x="2767" y="42118"/>
                    <a:pt x="2676" y="42118"/>
                    <a:pt x="2585" y="42149"/>
                  </a:cubicBezTo>
                  <a:cubicBezTo>
                    <a:pt x="2463" y="42209"/>
                    <a:pt x="2372" y="42209"/>
                    <a:pt x="2281" y="42240"/>
                  </a:cubicBezTo>
                  <a:lnTo>
                    <a:pt x="1825" y="42361"/>
                  </a:lnTo>
                  <a:lnTo>
                    <a:pt x="1733" y="42361"/>
                  </a:lnTo>
                  <a:cubicBezTo>
                    <a:pt x="1551" y="42392"/>
                    <a:pt x="1369" y="42422"/>
                    <a:pt x="1186" y="42544"/>
                  </a:cubicBezTo>
                  <a:cubicBezTo>
                    <a:pt x="1065" y="42605"/>
                    <a:pt x="974" y="42665"/>
                    <a:pt x="882" y="42665"/>
                  </a:cubicBezTo>
                  <a:cubicBezTo>
                    <a:pt x="791" y="42665"/>
                    <a:pt x="730" y="42696"/>
                    <a:pt x="670" y="42696"/>
                  </a:cubicBezTo>
                  <a:cubicBezTo>
                    <a:pt x="609" y="42726"/>
                    <a:pt x="518" y="42817"/>
                    <a:pt x="518" y="42878"/>
                  </a:cubicBezTo>
                  <a:cubicBezTo>
                    <a:pt x="518" y="43000"/>
                    <a:pt x="578" y="43121"/>
                    <a:pt x="670" y="43152"/>
                  </a:cubicBezTo>
                  <a:cubicBezTo>
                    <a:pt x="730" y="43304"/>
                    <a:pt x="882" y="43364"/>
                    <a:pt x="1065" y="43425"/>
                  </a:cubicBezTo>
                  <a:cubicBezTo>
                    <a:pt x="1186" y="43425"/>
                    <a:pt x="1247" y="43456"/>
                    <a:pt x="1369" y="43516"/>
                  </a:cubicBezTo>
                  <a:cubicBezTo>
                    <a:pt x="1703" y="43790"/>
                    <a:pt x="2159" y="43972"/>
                    <a:pt x="2706" y="44094"/>
                  </a:cubicBezTo>
                  <a:lnTo>
                    <a:pt x="2767" y="44094"/>
                  </a:lnTo>
                  <a:cubicBezTo>
                    <a:pt x="2858" y="44124"/>
                    <a:pt x="2949" y="44124"/>
                    <a:pt x="3040" y="44185"/>
                  </a:cubicBezTo>
                  <a:cubicBezTo>
                    <a:pt x="3162" y="44216"/>
                    <a:pt x="3253" y="44246"/>
                    <a:pt x="3344" y="44276"/>
                  </a:cubicBezTo>
                  <a:cubicBezTo>
                    <a:pt x="3557" y="44398"/>
                    <a:pt x="3831" y="44519"/>
                    <a:pt x="4074" y="44641"/>
                  </a:cubicBezTo>
                  <a:lnTo>
                    <a:pt x="4439" y="44823"/>
                  </a:lnTo>
                  <a:cubicBezTo>
                    <a:pt x="4469" y="44823"/>
                    <a:pt x="4530" y="44854"/>
                    <a:pt x="4560" y="44854"/>
                  </a:cubicBezTo>
                  <a:lnTo>
                    <a:pt x="4591" y="44884"/>
                  </a:lnTo>
                  <a:cubicBezTo>
                    <a:pt x="4712" y="44945"/>
                    <a:pt x="4864" y="45006"/>
                    <a:pt x="5016" y="45036"/>
                  </a:cubicBezTo>
                  <a:cubicBezTo>
                    <a:pt x="5229" y="45127"/>
                    <a:pt x="5442" y="45188"/>
                    <a:pt x="5624" y="45279"/>
                  </a:cubicBezTo>
                  <a:cubicBezTo>
                    <a:pt x="5746" y="45340"/>
                    <a:pt x="5837" y="45340"/>
                    <a:pt x="5928" y="45401"/>
                  </a:cubicBezTo>
                  <a:lnTo>
                    <a:pt x="5989" y="45431"/>
                  </a:lnTo>
                  <a:cubicBezTo>
                    <a:pt x="6050" y="45431"/>
                    <a:pt x="6110" y="45462"/>
                    <a:pt x="6141" y="45462"/>
                  </a:cubicBezTo>
                  <a:cubicBezTo>
                    <a:pt x="6202" y="45462"/>
                    <a:pt x="6262" y="45492"/>
                    <a:pt x="6293" y="45492"/>
                  </a:cubicBezTo>
                  <a:cubicBezTo>
                    <a:pt x="6414" y="45553"/>
                    <a:pt x="6506" y="45583"/>
                    <a:pt x="6566" y="45614"/>
                  </a:cubicBezTo>
                  <a:cubicBezTo>
                    <a:pt x="6840" y="45796"/>
                    <a:pt x="7144" y="45948"/>
                    <a:pt x="7417" y="46191"/>
                  </a:cubicBezTo>
                  <a:cubicBezTo>
                    <a:pt x="7630" y="46343"/>
                    <a:pt x="7782" y="46526"/>
                    <a:pt x="7873" y="46708"/>
                  </a:cubicBezTo>
                  <a:cubicBezTo>
                    <a:pt x="7873" y="46769"/>
                    <a:pt x="7904" y="46769"/>
                    <a:pt x="7904" y="46799"/>
                  </a:cubicBezTo>
                  <a:lnTo>
                    <a:pt x="7813" y="46860"/>
                  </a:lnTo>
                  <a:cubicBezTo>
                    <a:pt x="7782" y="46921"/>
                    <a:pt x="7752" y="46951"/>
                    <a:pt x="7752" y="46982"/>
                  </a:cubicBezTo>
                  <a:cubicBezTo>
                    <a:pt x="7721" y="47012"/>
                    <a:pt x="7721" y="47073"/>
                    <a:pt x="7721" y="47103"/>
                  </a:cubicBezTo>
                  <a:cubicBezTo>
                    <a:pt x="7721" y="47225"/>
                    <a:pt x="7752" y="47437"/>
                    <a:pt x="8025" y="47559"/>
                  </a:cubicBezTo>
                  <a:lnTo>
                    <a:pt x="8117" y="47589"/>
                  </a:lnTo>
                  <a:cubicBezTo>
                    <a:pt x="8360" y="47711"/>
                    <a:pt x="8572" y="47772"/>
                    <a:pt x="8846" y="47833"/>
                  </a:cubicBezTo>
                  <a:cubicBezTo>
                    <a:pt x="9089" y="47863"/>
                    <a:pt x="9302" y="47863"/>
                    <a:pt x="9545" y="47863"/>
                  </a:cubicBezTo>
                  <a:cubicBezTo>
                    <a:pt x="9697" y="47863"/>
                    <a:pt x="9758" y="47893"/>
                    <a:pt x="9879" y="47924"/>
                  </a:cubicBezTo>
                  <a:cubicBezTo>
                    <a:pt x="10001" y="47985"/>
                    <a:pt x="10092" y="48045"/>
                    <a:pt x="10214" y="48076"/>
                  </a:cubicBezTo>
                  <a:lnTo>
                    <a:pt x="10518" y="48228"/>
                  </a:lnTo>
                  <a:cubicBezTo>
                    <a:pt x="10639" y="48319"/>
                    <a:pt x="10761" y="48380"/>
                    <a:pt x="10822" y="48532"/>
                  </a:cubicBezTo>
                  <a:lnTo>
                    <a:pt x="10943" y="48775"/>
                  </a:lnTo>
                  <a:cubicBezTo>
                    <a:pt x="11065" y="48988"/>
                    <a:pt x="10974" y="49231"/>
                    <a:pt x="10791" y="49383"/>
                  </a:cubicBezTo>
                  <a:cubicBezTo>
                    <a:pt x="10761" y="49413"/>
                    <a:pt x="10700" y="49413"/>
                    <a:pt x="10670" y="49444"/>
                  </a:cubicBezTo>
                  <a:lnTo>
                    <a:pt x="10639" y="49504"/>
                  </a:lnTo>
                  <a:cubicBezTo>
                    <a:pt x="10609" y="49535"/>
                    <a:pt x="10548" y="49565"/>
                    <a:pt x="10548" y="49656"/>
                  </a:cubicBezTo>
                  <a:cubicBezTo>
                    <a:pt x="10548" y="49717"/>
                    <a:pt x="10609" y="49747"/>
                    <a:pt x="10639" y="49808"/>
                  </a:cubicBezTo>
                  <a:cubicBezTo>
                    <a:pt x="10798" y="49941"/>
                    <a:pt x="10934" y="50027"/>
                    <a:pt x="11127" y="50027"/>
                  </a:cubicBezTo>
                  <a:cubicBezTo>
                    <a:pt x="11156" y="50027"/>
                    <a:pt x="11186" y="50025"/>
                    <a:pt x="11217" y="50021"/>
                  </a:cubicBezTo>
                  <a:lnTo>
                    <a:pt x="11369" y="50021"/>
                  </a:lnTo>
                  <a:cubicBezTo>
                    <a:pt x="11642" y="49991"/>
                    <a:pt x="11886" y="49960"/>
                    <a:pt x="12159" y="49869"/>
                  </a:cubicBezTo>
                  <a:cubicBezTo>
                    <a:pt x="12306" y="49804"/>
                    <a:pt x="12452" y="49774"/>
                    <a:pt x="12608" y="49774"/>
                  </a:cubicBezTo>
                  <a:cubicBezTo>
                    <a:pt x="12743" y="49774"/>
                    <a:pt x="12885" y="49796"/>
                    <a:pt x="13041" y="49839"/>
                  </a:cubicBezTo>
                  <a:lnTo>
                    <a:pt x="13223" y="49869"/>
                  </a:lnTo>
                  <a:cubicBezTo>
                    <a:pt x="13497" y="49899"/>
                    <a:pt x="13770" y="49991"/>
                    <a:pt x="14013" y="50021"/>
                  </a:cubicBezTo>
                  <a:cubicBezTo>
                    <a:pt x="14165" y="50051"/>
                    <a:pt x="14287" y="50112"/>
                    <a:pt x="14348" y="50143"/>
                  </a:cubicBezTo>
                  <a:cubicBezTo>
                    <a:pt x="14476" y="50207"/>
                    <a:pt x="14604" y="50246"/>
                    <a:pt x="14728" y="50246"/>
                  </a:cubicBezTo>
                  <a:cubicBezTo>
                    <a:pt x="14839" y="50246"/>
                    <a:pt x="14946" y="50214"/>
                    <a:pt x="15047" y="50143"/>
                  </a:cubicBezTo>
                  <a:lnTo>
                    <a:pt x="15077" y="50143"/>
                  </a:lnTo>
                  <a:cubicBezTo>
                    <a:pt x="15108" y="50143"/>
                    <a:pt x="15168" y="50112"/>
                    <a:pt x="15199" y="50112"/>
                  </a:cubicBezTo>
                  <a:cubicBezTo>
                    <a:pt x="15472" y="49960"/>
                    <a:pt x="15776" y="49869"/>
                    <a:pt x="16019" y="49839"/>
                  </a:cubicBezTo>
                  <a:lnTo>
                    <a:pt x="16597" y="49717"/>
                  </a:lnTo>
                  <a:lnTo>
                    <a:pt x="17387" y="49504"/>
                  </a:lnTo>
                  <a:lnTo>
                    <a:pt x="17661" y="49413"/>
                  </a:lnTo>
                  <a:cubicBezTo>
                    <a:pt x="18117" y="49292"/>
                    <a:pt x="18573" y="49140"/>
                    <a:pt x="18998" y="48927"/>
                  </a:cubicBezTo>
                  <a:cubicBezTo>
                    <a:pt x="19150" y="48836"/>
                    <a:pt x="19302" y="48805"/>
                    <a:pt x="19485" y="48744"/>
                  </a:cubicBezTo>
                  <a:lnTo>
                    <a:pt x="19606" y="48684"/>
                  </a:lnTo>
                  <a:cubicBezTo>
                    <a:pt x="19880" y="48623"/>
                    <a:pt x="20092" y="48532"/>
                    <a:pt x="20366" y="48471"/>
                  </a:cubicBezTo>
                  <a:lnTo>
                    <a:pt x="20640" y="48380"/>
                  </a:lnTo>
                  <a:cubicBezTo>
                    <a:pt x="20883" y="48319"/>
                    <a:pt x="21156" y="48228"/>
                    <a:pt x="21399" y="48197"/>
                  </a:cubicBezTo>
                  <a:cubicBezTo>
                    <a:pt x="21795" y="48137"/>
                    <a:pt x="22190" y="48045"/>
                    <a:pt x="22615" y="47985"/>
                  </a:cubicBezTo>
                  <a:lnTo>
                    <a:pt x="23284" y="47863"/>
                  </a:lnTo>
                  <a:cubicBezTo>
                    <a:pt x="23588" y="47833"/>
                    <a:pt x="23862" y="47741"/>
                    <a:pt x="24165" y="47711"/>
                  </a:cubicBezTo>
                  <a:lnTo>
                    <a:pt x="24895" y="47589"/>
                  </a:lnTo>
                  <a:cubicBezTo>
                    <a:pt x="25229" y="47529"/>
                    <a:pt x="25594" y="47529"/>
                    <a:pt x="26050" y="47468"/>
                  </a:cubicBezTo>
                  <a:cubicBezTo>
                    <a:pt x="26324" y="47468"/>
                    <a:pt x="26597" y="47589"/>
                    <a:pt x="26871" y="47833"/>
                  </a:cubicBezTo>
                  <a:cubicBezTo>
                    <a:pt x="26962" y="47924"/>
                    <a:pt x="27083" y="48076"/>
                    <a:pt x="27235" y="48319"/>
                  </a:cubicBezTo>
                  <a:cubicBezTo>
                    <a:pt x="27266" y="48380"/>
                    <a:pt x="27327" y="48471"/>
                    <a:pt x="27327" y="48532"/>
                  </a:cubicBezTo>
                  <a:lnTo>
                    <a:pt x="27327" y="48775"/>
                  </a:lnTo>
                  <a:cubicBezTo>
                    <a:pt x="27357" y="49048"/>
                    <a:pt x="27357" y="49292"/>
                    <a:pt x="27357" y="49565"/>
                  </a:cubicBezTo>
                  <a:lnTo>
                    <a:pt x="27357" y="52331"/>
                  </a:lnTo>
                  <a:lnTo>
                    <a:pt x="27357" y="53213"/>
                  </a:lnTo>
                  <a:lnTo>
                    <a:pt x="27357" y="53517"/>
                  </a:lnTo>
                  <a:cubicBezTo>
                    <a:pt x="27357" y="53699"/>
                    <a:pt x="27387" y="53942"/>
                    <a:pt x="27387" y="54124"/>
                  </a:cubicBezTo>
                  <a:lnTo>
                    <a:pt x="27418" y="54428"/>
                  </a:lnTo>
                  <a:cubicBezTo>
                    <a:pt x="27479" y="54702"/>
                    <a:pt x="27479" y="54976"/>
                    <a:pt x="27509" y="55219"/>
                  </a:cubicBezTo>
                  <a:cubicBezTo>
                    <a:pt x="27539" y="55462"/>
                    <a:pt x="27570" y="55644"/>
                    <a:pt x="27570" y="55827"/>
                  </a:cubicBezTo>
                  <a:lnTo>
                    <a:pt x="27631" y="56100"/>
                  </a:lnTo>
                  <a:cubicBezTo>
                    <a:pt x="27722" y="56890"/>
                    <a:pt x="27935" y="57711"/>
                    <a:pt x="28178" y="58471"/>
                  </a:cubicBezTo>
                  <a:cubicBezTo>
                    <a:pt x="28390" y="58988"/>
                    <a:pt x="28573" y="59474"/>
                    <a:pt x="28877" y="60143"/>
                  </a:cubicBezTo>
                  <a:cubicBezTo>
                    <a:pt x="29090" y="60599"/>
                    <a:pt x="29333" y="61085"/>
                    <a:pt x="29546" y="61663"/>
                  </a:cubicBezTo>
                  <a:lnTo>
                    <a:pt x="29606" y="61723"/>
                  </a:lnTo>
                  <a:cubicBezTo>
                    <a:pt x="29667" y="61967"/>
                    <a:pt x="29789" y="62149"/>
                    <a:pt x="29789" y="62362"/>
                  </a:cubicBezTo>
                  <a:cubicBezTo>
                    <a:pt x="29789" y="62483"/>
                    <a:pt x="29819" y="62574"/>
                    <a:pt x="29819" y="62635"/>
                  </a:cubicBezTo>
                  <a:cubicBezTo>
                    <a:pt x="29819" y="62666"/>
                    <a:pt x="29819" y="62726"/>
                    <a:pt x="29849" y="62726"/>
                  </a:cubicBezTo>
                  <a:cubicBezTo>
                    <a:pt x="29849" y="62787"/>
                    <a:pt x="29910" y="62818"/>
                    <a:pt x="29910" y="62909"/>
                  </a:cubicBezTo>
                  <a:cubicBezTo>
                    <a:pt x="29941" y="63061"/>
                    <a:pt x="29971" y="63213"/>
                    <a:pt x="29971" y="63395"/>
                  </a:cubicBezTo>
                  <a:cubicBezTo>
                    <a:pt x="29971" y="63669"/>
                    <a:pt x="30153" y="63851"/>
                    <a:pt x="30457" y="63881"/>
                  </a:cubicBezTo>
                  <a:lnTo>
                    <a:pt x="30518" y="63881"/>
                  </a:lnTo>
                  <a:cubicBezTo>
                    <a:pt x="30822" y="63942"/>
                    <a:pt x="31126" y="63973"/>
                    <a:pt x="31369" y="63973"/>
                  </a:cubicBezTo>
                  <a:lnTo>
                    <a:pt x="31795" y="63973"/>
                  </a:lnTo>
                  <a:cubicBezTo>
                    <a:pt x="32129" y="63942"/>
                    <a:pt x="32342" y="63729"/>
                    <a:pt x="32342" y="63395"/>
                  </a:cubicBezTo>
                  <a:cubicBezTo>
                    <a:pt x="32342" y="63243"/>
                    <a:pt x="32342" y="63122"/>
                    <a:pt x="32281" y="63030"/>
                  </a:cubicBezTo>
                  <a:cubicBezTo>
                    <a:pt x="32251" y="62787"/>
                    <a:pt x="32190" y="62605"/>
                    <a:pt x="32099" y="62422"/>
                  </a:cubicBezTo>
                  <a:lnTo>
                    <a:pt x="32068" y="62301"/>
                  </a:lnTo>
                  <a:cubicBezTo>
                    <a:pt x="31916" y="61906"/>
                    <a:pt x="31643" y="61571"/>
                    <a:pt x="31308" y="61298"/>
                  </a:cubicBezTo>
                  <a:cubicBezTo>
                    <a:pt x="31065" y="61146"/>
                    <a:pt x="30913" y="60963"/>
                    <a:pt x="30761" y="60781"/>
                  </a:cubicBezTo>
                  <a:cubicBezTo>
                    <a:pt x="30549" y="60477"/>
                    <a:pt x="30366" y="60173"/>
                    <a:pt x="30153" y="59778"/>
                  </a:cubicBezTo>
                  <a:cubicBezTo>
                    <a:pt x="29758" y="59018"/>
                    <a:pt x="29454" y="58380"/>
                    <a:pt x="29211" y="57650"/>
                  </a:cubicBezTo>
                  <a:lnTo>
                    <a:pt x="29090" y="57316"/>
                  </a:lnTo>
                  <a:cubicBezTo>
                    <a:pt x="29029" y="57164"/>
                    <a:pt x="28998" y="57012"/>
                    <a:pt x="28938" y="56860"/>
                  </a:cubicBezTo>
                  <a:cubicBezTo>
                    <a:pt x="28846" y="56283"/>
                    <a:pt x="28694" y="55735"/>
                    <a:pt x="28603" y="55128"/>
                  </a:cubicBezTo>
                  <a:lnTo>
                    <a:pt x="28603" y="55036"/>
                  </a:lnTo>
                  <a:cubicBezTo>
                    <a:pt x="28542" y="54550"/>
                    <a:pt x="28482" y="54064"/>
                    <a:pt x="28482" y="53547"/>
                  </a:cubicBezTo>
                  <a:lnTo>
                    <a:pt x="28482" y="53365"/>
                  </a:lnTo>
                  <a:lnTo>
                    <a:pt x="28451" y="53182"/>
                  </a:lnTo>
                  <a:lnTo>
                    <a:pt x="28451" y="52939"/>
                  </a:lnTo>
                  <a:lnTo>
                    <a:pt x="28451" y="52240"/>
                  </a:lnTo>
                  <a:lnTo>
                    <a:pt x="28451" y="51085"/>
                  </a:lnTo>
                  <a:cubicBezTo>
                    <a:pt x="28451" y="50751"/>
                    <a:pt x="28451" y="50355"/>
                    <a:pt x="28482" y="50021"/>
                  </a:cubicBezTo>
                  <a:cubicBezTo>
                    <a:pt x="28482" y="49747"/>
                    <a:pt x="28542" y="49504"/>
                    <a:pt x="28542" y="49231"/>
                  </a:cubicBezTo>
                  <a:cubicBezTo>
                    <a:pt x="28542" y="48957"/>
                    <a:pt x="28634" y="48805"/>
                    <a:pt x="28846" y="48684"/>
                  </a:cubicBezTo>
                  <a:lnTo>
                    <a:pt x="29059" y="48592"/>
                  </a:lnTo>
                  <a:cubicBezTo>
                    <a:pt x="29333" y="48501"/>
                    <a:pt x="29667" y="48380"/>
                    <a:pt x="30062" y="48380"/>
                  </a:cubicBezTo>
                  <a:lnTo>
                    <a:pt x="31005" y="48380"/>
                  </a:lnTo>
                  <a:lnTo>
                    <a:pt x="31187" y="48440"/>
                  </a:lnTo>
                  <a:cubicBezTo>
                    <a:pt x="31460" y="48471"/>
                    <a:pt x="31734" y="48501"/>
                    <a:pt x="31947" y="48532"/>
                  </a:cubicBezTo>
                  <a:lnTo>
                    <a:pt x="32038" y="48532"/>
                  </a:lnTo>
                  <a:cubicBezTo>
                    <a:pt x="32433" y="48623"/>
                    <a:pt x="32889" y="48744"/>
                    <a:pt x="33315" y="48836"/>
                  </a:cubicBezTo>
                  <a:cubicBezTo>
                    <a:pt x="34044" y="49048"/>
                    <a:pt x="34652" y="49261"/>
                    <a:pt x="35169" y="49504"/>
                  </a:cubicBezTo>
                  <a:cubicBezTo>
                    <a:pt x="35321" y="49565"/>
                    <a:pt x="35533" y="49656"/>
                    <a:pt x="35685" y="49717"/>
                  </a:cubicBezTo>
                  <a:cubicBezTo>
                    <a:pt x="36020" y="49869"/>
                    <a:pt x="36324" y="50021"/>
                    <a:pt x="36658" y="50173"/>
                  </a:cubicBezTo>
                  <a:cubicBezTo>
                    <a:pt x="36962" y="50325"/>
                    <a:pt x="37296" y="50507"/>
                    <a:pt x="37661" y="50659"/>
                  </a:cubicBezTo>
                  <a:lnTo>
                    <a:pt x="37844" y="50751"/>
                  </a:lnTo>
                  <a:cubicBezTo>
                    <a:pt x="37965" y="50811"/>
                    <a:pt x="38056" y="50872"/>
                    <a:pt x="38178" y="50903"/>
                  </a:cubicBezTo>
                  <a:lnTo>
                    <a:pt x="38269" y="50933"/>
                  </a:lnTo>
                  <a:cubicBezTo>
                    <a:pt x="38573" y="51055"/>
                    <a:pt x="38877" y="51115"/>
                    <a:pt x="39181" y="51237"/>
                  </a:cubicBezTo>
                  <a:cubicBezTo>
                    <a:pt x="39789" y="51389"/>
                    <a:pt x="40397" y="51662"/>
                    <a:pt x="41065" y="51966"/>
                  </a:cubicBezTo>
                  <a:cubicBezTo>
                    <a:pt x="41217" y="52027"/>
                    <a:pt x="41369" y="52088"/>
                    <a:pt x="41521" y="52149"/>
                  </a:cubicBezTo>
                  <a:lnTo>
                    <a:pt x="41673" y="52240"/>
                  </a:lnTo>
                  <a:cubicBezTo>
                    <a:pt x="41708" y="52251"/>
                    <a:pt x="41740" y="52256"/>
                    <a:pt x="41770" y="52256"/>
                  </a:cubicBezTo>
                  <a:cubicBezTo>
                    <a:pt x="41900" y="52256"/>
                    <a:pt x="41994" y="52162"/>
                    <a:pt x="42069" y="52088"/>
                  </a:cubicBezTo>
                  <a:cubicBezTo>
                    <a:pt x="42099" y="52027"/>
                    <a:pt x="42099" y="51966"/>
                    <a:pt x="42069" y="51936"/>
                  </a:cubicBezTo>
                  <a:cubicBezTo>
                    <a:pt x="42069" y="51875"/>
                    <a:pt x="42069" y="51875"/>
                    <a:pt x="42008" y="51845"/>
                  </a:cubicBezTo>
                  <a:cubicBezTo>
                    <a:pt x="41977" y="51784"/>
                    <a:pt x="41977" y="51723"/>
                    <a:pt x="41977" y="51723"/>
                  </a:cubicBezTo>
                  <a:cubicBezTo>
                    <a:pt x="41977" y="51723"/>
                    <a:pt x="41977" y="51693"/>
                    <a:pt x="42069" y="51662"/>
                  </a:cubicBezTo>
                  <a:cubicBezTo>
                    <a:pt x="42129" y="51632"/>
                    <a:pt x="42221" y="51571"/>
                    <a:pt x="42251" y="51541"/>
                  </a:cubicBezTo>
                  <a:cubicBezTo>
                    <a:pt x="42312" y="51510"/>
                    <a:pt x="42373" y="51510"/>
                    <a:pt x="42433" y="51480"/>
                  </a:cubicBezTo>
                  <a:lnTo>
                    <a:pt x="42555" y="51419"/>
                  </a:lnTo>
                  <a:cubicBezTo>
                    <a:pt x="42859" y="51293"/>
                    <a:pt x="43121" y="51229"/>
                    <a:pt x="43375" y="51229"/>
                  </a:cubicBezTo>
                  <a:cubicBezTo>
                    <a:pt x="43426" y="51229"/>
                    <a:pt x="43477" y="51232"/>
                    <a:pt x="43528" y="51237"/>
                  </a:cubicBezTo>
                  <a:lnTo>
                    <a:pt x="43801" y="51237"/>
                  </a:lnTo>
                  <a:cubicBezTo>
                    <a:pt x="44075" y="51237"/>
                    <a:pt x="44379" y="51206"/>
                    <a:pt x="44683" y="51115"/>
                  </a:cubicBezTo>
                  <a:cubicBezTo>
                    <a:pt x="44945" y="51050"/>
                    <a:pt x="45224" y="51000"/>
                    <a:pt x="45519" y="51000"/>
                  </a:cubicBezTo>
                  <a:cubicBezTo>
                    <a:pt x="45633" y="51000"/>
                    <a:pt x="45749" y="51007"/>
                    <a:pt x="45868" y="51024"/>
                  </a:cubicBezTo>
                  <a:lnTo>
                    <a:pt x="46233" y="51024"/>
                  </a:lnTo>
                  <a:cubicBezTo>
                    <a:pt x="46415" y="51024"/>
                    <a:pt x="46628" y="50963"/>
                    <a:pt x="46841" y="50903"/>
                  </a:cubicBezTo>
                  <a:cubicBezTo>
                    <a:pt x="47355" y="50697"/>
                    <a:pt x="47760" y="50622"/>
                    <a:pt x="48167" y="50622"/>
                  </a:cubicBezTo>
                  <a:cubicBezTo>
                    <a:pt x="48241" y="50622"/>
                    <a:pt x="48316" y="50624"/>
                    <a:pt x="48391" y="50629"/>
                  </a:cubicBezTo>
                  <a:lnTo>
                    <a:pt x="48756" y="50629"/>
                  </a:lnTo>
                  <a:cubicBezTo>
                    <a:pt x="48816" y="50633"/>
                    <a:pt x="48874" y="50635"/>
                    <a:pt x="48932" y="50635"/>
                  </a:cubicBezTo>
                  <a:cubicBezTo>
                    <a:pt x="49315" y="50635"/>
                    <a:pt x="49659" y="50552"/>
                    <a:pt x="50002" y="50447"/>
                  </a:cubicBezTo>
                  <a:cubicBezTo>
                    <a:pt x="50063" y="50447"/>
                    <a:pt x="50123" y="50416"/>
                    <a:pt x="50154" y="50355"/>
                  </a:cubicBezTo>
                  <a:cubicBezTo>
                    <a:pt x="50215" y="50325"/>
                    <a:pt x="50275" y="50264"/>
                    <a:pt x="50275" y="50143"/>
                  </a:cubicBezTo>
                  <a:cubicBezTo>
                    <a:pt x="50336" y="50112"/>
                    <a:pt x="50458" y="50021"/>
                    <a:pt x="50458" y="49839"/>
                  </a:cubicBezTo>
                  <a:cubicBezTo>
                    <a:pt x="50458" y="49747"/>
                    <a:pt x="50427" y="49687"/>
                    <a:pt x="50336" y="49656"/>
                  </a:cubicBezTo>
                  <a:cubicBezTo>
                    <a:pt x="50306" y="49596"/>
                    <a:pt x="50215" y="49596"/>
                    <a:pt x="50184" y="49596"/>
                  </a:cubicBezTo>
                  <a:lnTo>
                    <a:pt x="50063" y="49596"/>
                  </a:lnTo>
                  <a:cubicBezTo>
                    <a:pt x="50039" y="49619"/>
                    <a:pt x="50006" y="49633"/>
                    <a:pt x="49968" y="49633"/>
                  </a:cubicBezTo>
                  <a:cubicBezTo>
                    <a:pt x="49908" y="49633"/>
                    <a:pt x="49833" y="49597"/>
                    <a:pt x="49759" y="49504"/>
                  </a:cubicBezTo>
                  <a:cubicBezTo>
                    <a:pt x="49667" y="49383"/>
                    <a:pt x="49546" y="49261"/>
                    <a:pt x="49424" y="49200"/>
                  </a:cubicBezTo>
                  <a:cubicBezTo>
                    <a:pt x="49242" y="49048"/>
                    <a:pt x="49151" y="48836"/>
                    <a:pt x="49090" y="48653"/>
                  </a:cubicBezTo>
                  <a:cubicBezTo>
                    <a:pt x="49060" y="48501"/>
                    <a:pt x="49060" y="48380"/>
                    <a:pt x="49151" y="48228"/>
                  </a:cubicBezTo>
                  <a:cubicBezTo>
                    <a:pt x="49242" y="48167"/>
                    <a:pt x="49303" y="48045"/>
                    <a:pt x="49424" y="47924"/>
                  </a:cubicBezTo>
                  <a:cubicBezTo>
                    <a:pt x="49515" y="47893"/>
                    <a:pt x="49576" y="47833"/>
                    <a:pt x="49607" y="47772"/>
                  </a:cubicBezTo>
                  <a:cubicBezTo>
                    <a:pt x="49667" y="47741"/>
                    <a:pt x="49698" y="47711"/>
                    <a:pt x="49759" y="47681"/>
                  </a:cubicBezTo>
                  <a:cubicBezTo>
                    <a:pt x="50063" y="47437"/>
                    <a:pt x="50367" y="47225"/>
                    <a:pt x="50579" y="46860"/>
                  </a:cubicBezTo>
                  <a:cubicBezTo>
                    <a:pt x="50671" y="46647"/>
                    <a:pt x="50883" y="46465"/>
                    <a:pt x="51126" y="46343"/>
                  </a:cubicBezTo>
                  <a:cubicBezTo>
                    <a:pt x="51278" y="46252"/>
                    <a:pt x="51430" y="46222"/>
                    <a:pt x="51582" y="46191"/>
                  </a:cubicBezTo>
                  <a:lnTo>
                    <a:pt x="51826" y="46100"/>
                  </a:lnTo>
                  <a:cubicBezTo>
                    <a:pt x="51856" y="46100"/>
                    <a:pt x="51886" y="46070"/>
                    <a:pt x="51947" y="46070"/>
                  </a:cubicBezTo>
                  <a:cubicBezTo>
                    <a:pt x="52008" y="46039"/>
                    <a:pt x="52099" y="46009"/>
                    <a:pt x="52099" y="45887"/>
                  </a:cubicBezTo>
                  <a:cubicBezTo>
                    <a:pt x="52130" y="45796"/>
                    <a:pt x="52130" y="45735"/>
                    <a:pt x="52099" y="45644"/>
                  </a:cubicBezTo>
                  <a:cubicBezTo>
                    <a:pt x="52099" y="45614"/>
                    <a:pt x="52038" y="45614"/>
                    <a:pt x="52038" y="45583"/>
                  </a:cubicBezTo>
                  <a:lnTo>
                    <a:pt x="52038" y="45553"/>
                  </a:lnTo>
                  <a:cubicBezTo>
                    <a:pt x="52038" y="45492"/>
                    <a:pt x="52099" y="45492"/>
                    <a:pt x="52190" y="45462"/>
                  </a:cubicBezTo>
                  <a:cubicBezTo>
                    <a:pt x="52494" y="45340"/>
                    <a:pt x="52768" y="45249"/>
                    <a:pt x="52950" y="45097"/>
                  </a:cubicBezTo>
                  <a:cubicBezTo>
                    <a:pt x="53193" y="44945"/>
                    <a:pt x="53376" y="44732"/>
                    <a:pt x="53528" y="44580"/>
                  </a:cubicBezTo>
                  <a:cubicBezTo>
                    <a:pt x="53801" y="44367"/>
                    <a:pt x="54014" y="44094"/>
                    <a:pt x="54288" y="43820"/>
                  </a:cubicBezTo>
                  <a:lnTo>
                    <a:pt x="54683" y="43456"/>
                  </a:lnTo>
                  <a:lnTo>
                    <a:pt x="54835" y="43304"/>
                  </a:lnTo>
                  <a:lnTo>
                    <a:pt x="55078" y="43060"/>
                  </a:lnTo>
                  <a:cubicBezTo>
                    <a:pt x="55351" y="42848"/>
                    <a:pt x="55625" y="42605"/>
                    <a:pt x="55899" y="42422"/>
                  </a:cubicBezTo>
                  <a:cubicBezTo>
                    <a:pt x="56203" y="42209"/>
                    <a:pt x="56385" y="41905"/>
                    <a:pt x="56537" y="41510"/>
                  </a:cubicBezTo>
                  <a:cubicBezTo>
                    <a:pt x="56567" y="41450"/>
                    <a:pt x="56598" y="41328"/>
                    <a:pt x="56658" y="41237"/>
                  </a:cubicBezTo>
                  <a:lnTo>
                    <a:pt x="56719" y="41085"/>
                  </a:lnTo>
                  <a:cubicBezTo>
                    <a:pt x="56750" y="41054"/>
                    <a:pt x="56750" y="41024"/>
                    <a:pt x="56750" y="40994"/>
                  </a:cubicBezTo>
                  <a:cubicBezTo>
                    <a:pt x="56810" y="40902"/>
                    <a:pt x="56750" y="40842"/>
                    <a:pt x="56750" y="40781"/>
                  </a:cubicBezTo>
                  <a:cubicBezTo>
                    <a:pt x="56750" y="40690"/>
                    <a:pt x="56658" y="40598"/>
                    <a:pt x="56537" y="40598"/>
                  </a:cubicBezTo>
                  <a:cubicBezTo>
                    <a:pt x="56507" y="40598"/>
                    <a:pt x="56385" y="40598"/>
                    <a:pt x="56294" y="40690"/>
                  </a:cubicBezTo>
                  <a:cubicBezTo>
                    <a:pt x="56233" y="40750"/>
                    <a:pt x="56203" y="40842"/>
                    <a:pt x="56111" y="40902"/>
                  </a:cubicBezTo>
                  <a:cubicBezTo>
                    <a:pt x="56081" y="40994"/>
                    <a:pt x="55990" y="41024"/>
                    <a:pt x="55899" y="41024"/>
                  </a:cubicBezTo>
                  <a:cubicBezTo>
                    <a:pt x="55686" y="41054"/>
                    <a:pt x="55534" y="41054"/>
                    <a:pt x="55351" y="41146"/>
                  </a:cubicBezTo>
                  <a:cubicBezTo>
                    <a:pt x="55199" y="41176"/>
                    <a:pt x="55055" y="41191"/>
                    <a:pt x="54911" y="41191"/>
                  </a:cubicBezTo>
                  <a:cubicBezTo>
                    <a:pt x="54766" y="41191"/>
                    <a:pt x="54622" y="41176"/>
                    <a:pt x="54470" y="41146"/>
                  </a:cubicBezTo>
                  <a:cubicBezTo>
                    <a:pt x="54379" y="41085"/>
                    <a:pt x="54257" y="41085"/>
                    <a:pt x="54136" y="41085"/>
                  </a:cubicBezTo>
                  <a:cubicBezTo>
                    <a:pt x="53801" y="41054"/>
                    <a:pt x="53497" y="40994"/>
                    <a:pt x="53193" y="40872"/>
                  </a:cubicBezTo>
                  <a:cubicBezTo>
                    <a:pt x="53072" y="40842"/>
                    <a:pt x="53011" y="40781"/>
                    <a:pt x="52889" y="40750"/>
                  </a:cubicBezTo>
                  <a:cubicBezTo>
                    <a:pt x="52707" y="40720"/>
                    <a:pt x="52494" y="40598"/>
                    <a:pt x="52312" y="40477"/>
                  </a:cubicBezTo>
                  <a:lnTo>
                    <a:pt x="51643" y="40021"/>
                  </a:lnTo>
                  <a:cubicBezTo>
                    <a:pt x="51491" y="39930"/>
                    <a:pt x="51339" y="39808"/>
                    <a:pt x="51187" y="39656"/>
                  </a:cubicBezTo>
                  <a:cubicBezTo>
                    <a:pt x="51126" y="39626"/>
                    <a:pt x="51096" y="39565"/>
                    <a:pt x="51096" y="39504"/>
                  </a:cubicBezTo>
                  <a:lnTo>
                    <a:pt x="51096" y="39383"/>
                  </a:lnTo>
                  <a:lnTo>
                    <a:pt x="51096" y="39079"/>
                  </a:lnTo>
                  <a:cubicBezTo>
                    <a:pt x="51096" y="38927"/>
                    <a:pt x="51126" y="38744"/>
                    <a:pt x="51126" y="38592"/>
                  </a:cubicBezTo>
                  <a:cubicBezTo>
                    <a:pt x="51187" y="38349"/>
                    <a:pt x="51248" y="38197"/>
                    <a:pt x="51400" y="38106"/>
                  </a:cubicBezTo>
                  <a:cubicBezTo>
                    <a:pt x="51522" y="38015"/>
                    <a:pt x="51582" y="37893"/>
                    <a:pt x="51643" y="37741"/>
                  </a:cubicBezTo>
                  <a:lnTo>
                    <a:pt x="51674" y="37650"/>
                  </a:lnTo>
                  <a:cubicBezTo>
                    <a:pt x="51704" y="37559"/>
                    <a:pt x="51704" y="37528"/>
                    <a:pt x="51734" y="37437"/>
                  </a:cubicBezTo>
                  <a:cubicBezTo>
                    <a:pt x="51856" y="37194"/>
                    <a:pt x="51978" y="36921"/>
                    <a:pt x="52160" y="36647"/>
                  </a:cubicBezTo>
                  <a:cubicBezTo>
                    <a:pt x="52190" y="36586"/>
                    <a:pt x="52282" y="36495"/>
                    <a:pt x="52312" y="36373"/>
                  </a:cubicBezTo>
                  <a:cubicBezTo>
                    <a:pt x="52403" y="36130"/>
                    <a:pt x="52494" y="35887"/>
                    <a:pt x="52707" y="35735"/>
                  </a:cubicBezTo>
                  <a:lnTo>
                    <a:pt x="52798" y="35614"/>
                  </a:lnTo>
                  <a:cubicBezTo>
                    <a:pt x="52889" y="35522"/>
                    <a:pt x="52950" y="35431"/>
                    <a:pt x="53102" y="35310"/>
                  </a:cubicBezTo>
                  <a:cubicBezTo>
                    <a:pt x="53406" y="35097"/>
                    <a:pt x="53680" y="34823"/>
                    <a:pt x="53923" y="34550"/>
                  </a:cubicBezTo>
                  <a:lnTo>
                    <a:pt x="53953" y="34489"/>
                  </a:lnTo>
                  <a:cubicBezTo>
                    <a:pt x="54014" y="34367"/>
                    <a:pt x="54136" y="34246"/>
                    <a:pt x="54227" y="34155"/>
                  </a:cubicBezTo>
                  <a:cubicBezTo>
                    <a:pt x="54440" y="33911"/>
                    <a:pt x="54592" y="33699"/>
                    <a:pt x="54713" y="33425"/>
                  </a:cubicBezTo>
                  <a:cubicBezTo>
                    <a:pt x="54713" y="33395"/>
                    <a:pt x="54744" y="33334"/>
                    <a:pt x="54744" y="33334"/>
                  </a:cubicBezTo>
                  <a:lnTo>
                    <a:pt x="54774" y="33303"/>
                  </a:lnTo>
                  <a:cubicBezTo>
                    <a:pt x="54865" y="33182"/>
                    <a:pt x="54896" y="33091"/>
                    <a:pt x="55017" y="33030"/>
                  </a:cubicBezTo>
                  <a:cubicBezTo>
                    <a:pt x="55078" y="33000"/>
                    <a:pt x="55139" y="32939"/>
                    <a:pt x="55139" y="32878"/>
                  </a:cubicBezTo>
                  <a:cubicBezTo>
                    <a:pt x="55169" y="32787"/>
                    <a:pt x="55139" y="32665"/>
                    <a:pt x="55048" y="32635"/>
                  </a:cubicBezTo>
                  <a:cubicBezTo>
                    <a:pt x="54970" y="32583"/>
                    <a:pt x="54893" y="32565"/>
                    <a:pt x="54823" y="32565"/>
                  </a:cubicBezTo>
                  <a:cubicBezTo>
                    <a:pt x="54727" y="32565"/>
                    <a:pt x="54644" y="32600"/>
                    <a:pt x="54592" y="32635"/>
                  </a:cubicBezTo>
                  <a:lnTo>
                    <a:pt x="54379" y="32726"/>
                  </a:lnTo>
                  <a:cubicBezTo>
                    <a:pt x="54257" y="32772"/>
                    <a:pt x="54128" y="32794"/>
                    <a:pt x="53987" y="32794"/>
                  </a:cubicBezTo>
                  <a:cubicBezTo>
                    <a:pt x="53847" y="32794"/>
                    <a:pt x="53695" y="32772"/>
                    <a:pt x="53528" y="32726"/>
                  </a:cubicBezTo>
                  <a:cubicBezTo>
                    <a:pt x="53254" y="32696"/>
                    <a:pt x="53041" y="32544"/>
                    <a:pt x="52859" y="32209"/>
                  </a:cubicBezTo>
                  <a:cubicBezTo>
                    <a:pt x="52768" y="32088"/>
                    <a:pt x="52768" y="32027"/>
                    <a:pt x="52768" y="31905"/>
                  </a:cubicBezTo>
                  <a:cubicBezTo>
                    <a:pt x="52798" y="31601"/>
                    <a:pt x="52889" y="31206"/>
                    <a:pt x="52889" y="30841"/>
                  </a:cubicBezTo>
                  <a:lnTo>
                    <a:pt x="52889" y="30750"/>
                  </a:lnTo>
                  <a:lnTo>
                    <a:pt x="53102" y="29990"/>
                  </a:lnTo>
                  <a:cubicBezTo>
                    <a:pt x="53193" y="29747"/>
                    <a:pt x="53315" y="29382"/>
                    <a:pt x="53315" y="29048"/>
                  </a:cubicBezTo>
                  <a:cubicBezTo>
                    <a:pt x="53315" y="28714"/>
                    <a:pt x="53345" y="28471"/>
                    <a:pt x="53467" y="28288"/>
                  </a:cubicBezTo>
                  <a:cubicBezTo>
                    <a:pt x="53649" y="27832"/>
                    <a:pt x="53771" y="27346"/>
                    <a:pt x="53862" y="26860"/>
                  </a:cubicBezTo>
                  <a:cubicBezTo>
                    <a:pt x="53923" y="26647"/>
                    <a:pt x="53953" y="26495"/>
                    <a:pt x="54014" y="26313"/>
                  </a:cubicBezTo>
                  <a:cubicBezTo>
                    <a:pt x="54075" y="26252"/>
                    <a:pt x="54105" y="26130"/>
                    <a:pt x="54105" y="26009"/>
                  </a:cubicBezTo>
                  <a:cubicBezTo>
                    <a:pt x="54136" y="25826"/>
                    <a:pt x="54227" y="25674"/>
                    <a:pt x="54257" y="25492"/>
                  </a:cubicBezTo>
                  <a:cubicBezTo>
                    <a:pt x="54257" y="25401"/>
                    <a:pt x="54288" y="25370"/>
                    <a:pt x="54288" y="25279"/>
                  </a:cubicBezTo>
                  <a:cubicBezTo>
                    <a:pt x="54288" y="25249"/>
                    <a:pt x="54288" y="25188"/>
                    <a:pt x="54318" y="25127"/>
                  </a:cubicBezTo>
                  <a:cubicBezTo>
                    <a:pt x="54318" y="25097"/>
                    <a:pt x="54379" y="25036"/>
                    <a:pt x="54409" y="24975"/>
                  </a:cubicBezTo>
                  <a:cubicBezTo>
                    <a:pt x="54561" y="24823"/>
                    <a:pt x="54683" y="24641"/>
                    <a:pt x="54744" y="24367"/>
                  </a:cubicBezTo>
                  <a:cubicBezTo>
                    <a:pt x="54744" y="24337"/>
                    <a:pt x="54774" y="24337"/>
                    <a:pt x="54774" y="24276"/>
                  </a:cubicBezTo>
                  <a:cubicBezTo>
                    <a:pt x="54987" y="23911"/>
                    <a:pt x="55139" y="23577"/>
                    <a:pt x="55321" y="23212"/>
                  </a:cubicBezTo>
                  <a:cubicBezTo>
                    <a:pt x="55321" y="23151"/>
                    <a:pt x="55351" y="23151"/>
                    <a:pt x="55351" y="23121"/>
                  </a:cubicBezTo>
                  <a:lnTo>
                    <a:pt x="56294" y="21632"/>
                  </a:lnTo>
                  <a:cubicBezTo>
                    <a:pt x="56385" y="21480"/>
                    <a:pt x="56507" y="21388"/>
                    <a:pt x="56567" y="21236"/>
                  </a:cubicBezTo>
                  <a:cubicBezTo>
                    <a:pt x="56748" y="21011"/>
                    <a:pt x="56878" y="20735"/>
                    <a:pt x="56970" y="20484"/>
                  </a:cubicBezTo>
                  <a:lnTo>
                    <a:pt x="56970" y="20484"/>
                  </a:lnTo>
                  <a:cubicBezTo>
                    <a:pt x="56951" y="20519"/>
                    <a:pt x="56936" y="20530"/>
                    <a:pt x="56921" y="20530"/>
                  </a:cubicBezTo>
                  <a:cubicBezTo>
                    <a:pt x="56905" y="20530"/>
                    <a:pt x="56889" y="20516"/>
                    <a:pt x="56871" y="20507"/>
                  </a:cubicBezTo>
                  <a:cubicBezTo>
                    <a:pt x="56841" y="20477"/>
                    <a:pt x="56780" y="20416"/>
                    <a:pt x="56719" y="20416"/>
                  </a:cubicBezTo>
                  <a:lnTo>
                    <a:pt x="56689" y="20416"/>
                  </a:lnTo>
                  <a:cubicBezTo>
                    <a:pt x="56658" y="20416"/>
                    <a:pt x="56567" y="20416"/>
                    <a:pt x="56537" y="20477"/>
                  </a:cubicBezTo>
                  <a:cubicBezTo>
                    <a:pt x="56385" y="20537"/>
                    <a:pt x="56203" y="20659"/>
                    <a:pt x="56051" y="20750"/>
                  </a:cubicBezTo>
                  <a:cubicBezTo>
                    <a:pt x="55959" y="20811"/>
                    <a:pt x="55899" y="20872"/>
                    <a:pt x="55807" y="20932"/>
                  </a:cubicBezTo>
                  <a:lnTo>
                    <a:pt x="55625" y="21024"/>
                  </a:lnTo>
                  <a:cubicBezTo>
                    <a:pt x="55503" y="21115"/>
                    <a:pt x="55443" y="21145"/>
                    <a:pt x="55321" y="21236"/>
                  </a:cubicBezTo>
                  <a:cubicBezTo>
                    <a:pt x="55139" y="21328"/>
                    <a:pt x="54896" y="21449"/>
                    <a:pt x="54713" y="21601"/>
                  </a:cubicBezTo>
                  <a:cubicBezTo>
                    <a:pt x="54196" y="21996"/>
                    <a:pt x="53497" y="22391"/>
                    <a:pt x="52768" y="22665"/>
                  </a:cubicBezTo>
                  <a:lnTo>
                    <a:pt x="52585" y="22756"/>
                  </a:lnTo>
                  <a:cubicBezTo>
                    <a:pt x="52312" y="22847"/>
                    <a:pt x="52099" y="22939"/>
                    <a:pt x="51856" y="22969"/>
                  </a:cubicBezTo>
                  <a:cubicBezTo>
                    <a:pt x="51552" y="22999"/>
                    <a:pt x="51339" y="23091"/>
                    <a:pt x="51096" y="23151"/>
                  </a:cubicBezTo>
                  <a:cubicBezTo>
                    <a:pt x="50883" y="23243"/>
                    <a:pt x="50640" y="23273"/>
                    <a:pt x="50458" y="23303"/>
                  </a:cubicBezTo>
                  <a:lnTo>
                    <a:pt x="49819" y="23455"/>
                  </a:lnTo>
                  <a:cubicBezTo>
                    <a:pt x="49576" y="23516"/>
                    <a:pt x="49333" y="23577"/>
                    <a:pt x="49090" y="23668"/>
                  </a:cubicBezTo>
                  <a:cubicBezTo>
                    <a:pt x="48938" y="23698"/>
                    <a:pt x="48786" y="23729"/>
                    <a:pt x="48634" y="23820"/>
                  </a:cubicBezTo>
                  <a:cubicBezTo>
                    <a:pt x="48512" y="23850"/>
                    <a:pt x="48452" y="23881"/>
                    <a:pt x="48330" y="23881"/>
                  </a:cubicBezTo>
                  <a:cubicBezTo>
                    <a:pt x="48057" y="23972"/>
                    <a:pt x="47783" y="24033"/>
                    <a:pt x="47570" y="24124"/>
                  </a:cubicBezTo>
                  <a:lnTo>
                    <a:pt x="47205" y="24215"/>
                  </a:lnTo>
                  <a:lnTo>
                    <a:pt x="47145" y="24215"/>
                  </a:lnTo>
                  <a:cubicBezTo>
                    <a:pt x="46901" y="24276"/>
                    <a:pt x="46628" y="24337"/>
                    <a:pt x="46385" y="24428"/>
                  </a:cubicBezTo>
                  <a:cubicBezTo>
                    <a:pt x="46324" y="24458"/>
                    <a:pt x="46202" y="24489"/>
                    <a:pt x="46142" y="24489"/>
                  </a:cubicBezTo>
                  <a:cubicBezTo>
                    <a:pt x="45929" y="24519"/>
                    <a:pt x="45746" y="24610"/>
                    <a:pt x="45534" y="24671"/>
                  </a:cubicBezTo>
                  <a:cubicBezTo>
                    <a:pt x="45412" y="24732"/>
                    <a:pt x="45321" y="24762"/>
                    <a:pt x="45230" y="24793"/>
                  </a:cubicBezTo>
                  <a:cubicBezTo>
                    <a:pt x="44987" y="24884"/>
                    <a:pt x="44804" y="24975"/>
                    <a:pt x="44561" y="25036"/>
                  </a:cubicBezTo>
                  <a:cubicBezTo>
                    <a:pt x="44470" y="25066"/>
                    <a:pt x="44348" y="25097"/>
                    <a:pt x="44227" y="25188"/>
                  </a:cubicBezTo>
                  <a:cubicBezTo>
                    <a:pt x="44105" y="25218"/>
                    <a:pt x="44044" y="25279"/>
                    <a:pt x="43923" y="25340"/>
                  </a:cubicBezTo>
                  <a:cubicBezTo>
                    <a:pt x="43801" y="25401"/>
                    <a:pt x="43649" y="25492"/>
                    <a:pt x="43558" y="25553"/>
                  </a:cubicBezTo>
                  <a:cubicBezTo>
                    <a:pt x="43406" y="25644"/>
                    <a:pt x="43284" y="25705"/>
                    <a:pt x="43132" y="25735"/>
                  </a:cubicBezTo>
                  <a:cubicBezTo>
                    <a:pt x="42996" y="25803"/>
                    <a:pt x="42893" y="25838"/>
                    <a:pt x="42799" y="25838"/>
                  </a:cubicBezTo>
                  <a:cubicBezTo>
                    <a:pt x="42768" y="25838"/>
                    <a:pt x="42737" y="25834"/>
                    <a:pt x="42707" y="25826"/>
                  </a:cubicBezTo>
                  <a:cubicBezTo>
                    <a:pt x="42689" y="25817"/>
                    <a:pt x="42669" y="25814"/>
                    <a:pt x="42648" y="25814"/>
                  </a:cubicBezTo>
                  <a:cubicBezTo>
                    <a:pt x="42598" y="25814"/>
                    <a:pt x="42546" y="25835"/>
                    <a:pt x="42524" y="25857"/>
                  </a:cubicBezTo>
                  <a:cubicBezTo>
                    <a:pt x="42403" y="25978"/>
                    <a:pt x="42281" y="26009"/>
                    <a:pt x="42190" y="26009"/>
                  </a:cubicBezTo>
                  <a:cubicBezTo>
                    <a:pt x="42099" y="26009"/>
                    <a:pt x="42038" y="26009"/>
                    <a:pt x="41977" y="26039"/>
                  </a:cubicBezTo>
                  <a:cubicBezTo>
                    <a:pt x="41917" y="26039"/>
                    <a:pt x="41886" y="26039"/>
                    <a:pt x="41795" y="26069"/>
                  </a:cubicBezTo>
                  <a:cubicBezTo>
                    <a:pt x="41710" y="26086"/>
                    <a:pt x="41632" y="26094"/>
                    <a:pt x="41559" y="26094"/>
                  </a:cubicBezTo>
                  <a:cubicBezTo>
                    <a:pt x="41370" y="26094"/>
                    <a:pt x="41210" y="26044"/>
                    <a:pt x="41035" y="25978"/>
                  </a:cubicBezTo>
                  <a:lnTo>
                    <a:pt x="40974" y="25948"/>
                  </a:lnTo>
                  <a:lnTo>
                    <a:pt x="40974" y="25826"/>
                  </a:lnTo>
                  <a:lnTo>
                    <a:pt x="41005" y="25674"/>
                  </a:lnTo>
                  <a:cubicBezTo>
                    <a:pt x="41005" y="25553"/>
                    <a:pt x="41035" y="25431"/>
                    <a:pt x="41035" y="25309"/>
                  </a:cubicBezTo>
                  <a:cubicBezTo>
                    <a:pt x="41035" y="25066"/>
                    <a:pt x="41065" y="24823"/>
                    <a:pt x="41157" y="24610"/>
                  </a:cubicBezTo>
                  <a:cubicBezTo>
                    <a:pt x="41187" y="24489"/>
                    <a:pt x="41187" y="24367"/>
                    <a:pt x="41187" y="24246"/>
                  </a:cubicBezTo>
                  <a:lnTo>
                    <a:pt x="41187" y="23455"/>
                  </a:lnTo>
                  <a:cubicBezTo>
                    <a:pt x="41187" y="23182"/>
                    <a:pt x="41187" y="22939"/>
                    <a:pt x="41248" y="22635"/>
                  </a:cubicBezTo>
                  <a:cubicBezTo>
                    <a:pt x="41309" y="22483"/>
                    <a:pt x="41309" y="22331"/>
                    <a:pt x="41339" y="22088"/>
                  </a:cubicBezTo>
                  <a:lnTo>
                    <a:pt x="41339" y="21784"/>
                  </a:lnTo>
                  <a:lnTo>
                    <a:pt x="41339" y="21510"/>
                  </a:lnTo>
                  <a:cubicBezTo>
                    <a:pt x="41339" y="21419"/>
                    <a:pt x="41339" y="21297"/>
                    <a:pt x="41369" y="21206"/>
                  </a:cubicBezTo>
                  <a:cubicBezTo>
                    <a:pt x="41400" y="21054"/>
                    <a:pt x="41461" y="20902"/>
                    <a:pt x="41521" y="20720"/>
                  </a:cubicBezTo>
                  <a:cubicBezTo>
                    <a:pt x="41552" y="20598"/>
                    <a:pt x="41613" y="20446"/>
                    <a:pt x="41643" y="20355"/>
                  </a:cubicBezTo>
                  <a:cubicBezTo>
                    <a:pt x="41673" y="20142"/>
                    <a:pt x="41765" y="19960"/>
                    <a:pt x="41765" y="19777"/>
                  </a:cubicBezTo>
                  <a:cubicBezTo>
                    <a:pt x="41795" y="19595"/>
                    <a:pt x="41795" y="19443"/>
                    <a:pt x="41795" y="19230"/>
                  </a:cubicBezTo>
                  <a:cubicBezTo>
                    <a:pt x="41795" y="19139"/>
                    <a:pt x="41795" y="19018"/>
                    <a:pt x="41825" y="18896"/>
                  </a:cubicBezTo>
                  <a:lnTo>
                    <a:pt x="41825" y="18714"/>
                  </a:lnTo>
                  <a:lnTo>
                    <a:pt x="41947" y="17559"/>
                  </a:lnTo>
                  <a:cubicBezTo>
                    <a:pt x="41977" y="17376"/>
                    <a:pt x="41977" y="17163"/>
                    <a:pt x="41977" y="16890"/>
                  </a:cubicBezTo>
                  <a:cubicBezTo>
                    <a:pt x="41977" y="16708"/>
                    <a:pt x="41947" y="16495"/>
                    <a:pt x="41917" y="16312"/>
                  </a:cubicBezTo>
                  <a:cubicBezTo>
                    <a:pt x="41856" y="16160"/>
                    <a:pt x="41856" y="16039"/>
                    <a:pt x="41917" y="15948"/>
                  </a:cubicBezTo>
                  <a:cubicBezTo>
                    <a:pt x="41947" y="15856"/>
                    <a:pt x="41977" y="15674"/>
                    <a:pt x="41795" y="15522"/>
                  </a:cubicBezTo>
                  <a:cubicBezTo>
                    <a:pt x="41774" y="15501"/>
                    <a:pt x="41710" y="15466"/>
                    <a:pt x="41642" y="15466"/>
                  </a:cubicBezTo>
                  <a:cubicBezTo>
                    <a:pt x="41611" y="15466"/>
                    <a:pt x="41580" y="15473"/>
                    <a:pt x="41552" y="15492"/>
                  </a:cubicBezTo>
                  <a:cubicBezTo>
                    <a:pt x="41461" y="15522"/>
                    <a:pt x="41369" y="15644"/>
                    <a:pt x="41339" y="15796"/>
                  </a:cubicBezTo>
                  <a:cubicBezTo>
                    <a:pt x="41309" y="15948"/>
                    <a:pt x="41217" y="16039"/>
                    <a:pt x="41096" y="16191"/>
                  </a:cubicBezTo>
                  <a:cubicBezTo>
                    <a:pt x="41005" y="16343"/>
                    <a:pt x="40853" y="16495"/>
                    <a:pt x="40762" y="16647"/>
                  </a:cubicBezTo>
                  <a:cubicBezTo>
                    <a:pt x="40610" y="16920"/>
                    <a:pt x="40397" y="17103"/>
                    <a:pt x="40184" y="17255"/>
                  </a:cubicBezTo>
                  <a:cubicBezTo>
                    <a:pt x="40032" y="17376"/>
                    <a:pt x="39941" y="17498"/>
                    <a:pt x="39789" y="17528"/>
                  </a:cubicBezTo>
                  <a:cubicBezTo>
                    <a:pt x="39576" y="17619"/>
                    <a:pt x="39363" y="17650"/>
                    <a:pt x="39120" y="17680"/>
                  </a:cubicBezTo>
                  <a:lnTo>
                    <a:pt x="39059" y="17680"/>
                  </a:lnTo>
                  <a:cubicBezTo>
                    <a:pt x="39011" y="17688"/>
                    <a:pt x="38957" y="17692"/>
                    <a:pt x="38901" y="17692"/>
                  </a:cubicBezTo>
                  <a:cubicBezTo>
                    <a:pt x="38749" y="17692"/>
                    <a:pt x="38577" y="17664"/>
                    <a:pt x="38421" y="17619"/>
                  </a:cubicBezTo>
                  <a:cubicBezTo>
                    <a:pt x="38299" y="17559"/>
                    <a:pt x="38208" y="17498"/>
                    <a:pt x="38178" y="17376"/>
                  </a:cubicBezTo>
                  <a:cubicBezTo>
                    <a:pt x="38056" y="17103"/>
                    <a:pt x="38026" y="16890"/>
                    <a:pt x="38026" y="16647"/>
                  </a:cubicBezTo>
                  <a:cubicBezTo>
                    <a:pt x="38026" y="16404"/>
                    <a:pt x="38026" y="16160"/>
                    <a:pt x="37965" y="15978"/>
                  </a:cubicBezTo>
                  <a:cubicBezTo>
                    <a:pt x="37874" y="15704"/>
                    <a:pt x="37904" y="15400"/>
                    <a:pt x="37904" y="15188"/>
                  </a:cubicBezTo>
                  <a:cubicBezTo>
                    <a:pt x="37965" y="14945"/>
                    <a:pt x="37965" y="14732"/>
                    <a:pt x="37904" y="14580"/>
                  </a:cubicBezTo>
                  <a:lnTo>
                    <a:pt x="37904" y="14185"/>
                  </a:lnTo>
                  <a:lnTo>
                    <a:pt x="37904" y="14033"/>
                  </a:lnTo>
                  <a:lnTo>
                    <a:pt x="37904" y="13911"/>
                  </a:lnTo>
                  <a:lnTo>
                    <a:pt x="37904" y="13729"/>
                  </a:lnTo>
                  <a:cubicBezTo>
                    <a:pt x="37904" y="13577"/>
                    <a:pt x="37904" y="13455"/>
                    <a:pt x="37874" y="13334"/>
                  </a:cubicBezTo>
                  <a:lnTo>
                    <a:pt x="37874" y="13151"/>
                  </a:lnTo>
                  <a:cubicBezTo>
                    <a:pt x="37874" y="13121"/>
                    <a:pt x="37874" y="13090"/>
                    <a:pt x="37844" y="12999"/>
                  </a:cubicBezTo>
                  <a:cubicBezTo>
                    <a:pt x="37813" y="12908"/>
                    <a:pt x="37722" y="12847"/>
                    <a:pt x="37692" y="12817"/>
                  </a:cubicBezTo>
                  <a:cubicBezTo>
                    <a:pt x="37646" y="12802"/>
                    <a:pt x="37608" y="12794"/>
                    <a:pt x="37570" y="12794"/>
                  </a:cubicBezTo>
                  <a:cubicBezTo>
                    <a:pt x="37532" y="12794"/>
                    <a:pt x="37494" y="12802"/>
                    <a:pt x="37448" y="12817"/>
                  </a:cubicBezTo>
                  <a:cubicBezTo>
                    <a:pt x="37418" y="12817"/>
                    <a:pt x="37388" y="12847"/>
                    <a:pt x="37388" y="12847"/>
                  </a:cubicBezTo>
                  <a:cubicBezTo>
                    <a:pt x="37266" y="12969"/>
                    <a:pt x="37266" y="13121"/>
                    <a:pt x="37266" y="13242"/>
                  </a:cubicBezTo>
                  <a:cubicBezTo>
                    <a:pt x="37266" y="13303"/>
                    <a:pt x="37236" y="13364"/>
                    <a:pt x="37205" y="13394"/>
                  </a:cubicBezTo>
                  <a:cubicBezTo>
                    <a:pt x="36992" y="13577"/>
                    <a:pt x="36840" y="13698"/>
                    <a:pt x="36658" y="13820"/>
                  </a:cubicBezTo>
                  <a:cubicBezTo>
                    <a:pt x="36550" y="13856"/>
                    <a:pt x="36461" y="13878"/>
                    <a:pt x="36379" y="13878"/>
                  </a:cubicBezTo>
                  <a:cubicBezTo>
                    <a:pt x="36255" y="13878"/>
                    <a:pt x="36148" y="13827"/>
                    <a:pt x="36020" y="13698"/>
                  </a:cubicBezTo>
                  <a:cubicBezTo>
                    <a:pt x="35989" y="13668"/>
                    <a:pt x="35898" y="13607"/>
                    <a:pt x="35898" y="13546"/>
                  </a:cubicBezTo>
                  <a:cubicBezTo>
                    <a:pt x="35777" y="13273"/>
                    <a:pt x="35594" y="13060"/>
                    <a:pt x="35442" y="12817"/>
                  </a:cubicBezTo>
                  <a:cubicBezTo>
                    <a:pt x="35442" y="12786"/>
                    <a:pt x="35412" y="12786"/>
                    <a:pt x="35412" y="12756"/>
                  </a:cubicBezTo>
                  <a:cubicBezTo>
                    <a:pt x="35260" y="12391"/>
                    <a:pt x="35108" y="12087"/>
                    <a:pt x="34926" y="11875"/>
                  </a:cubicBezTo>
                  <a:lnTo>
                    <a:pt x="34926" y="11844"/>
                  </a:lnTo>
                  <a:lnTo>
                    <a:pt x="34804" y="11601"/>
                  </a:lnTo>
                  <a:cubicBezTo>
                    <a:pt x="34713" y="11449"/>
                    <a:pt x="34652" y="11267"/>
                    <a:pt x="34591" y="11115"/>
                  </a:cubicBezTo>
                  <a:cubicBezTo>
                    <a:pt x="34530" y="11084"/>
                    <a:pt x="34530" y="10993"/>
                    <a:pt x="34500" y="10963"/>
                  </a:cubicBezTo>
                  <a:cubicBezTo>
                    <a:pt x="34470" y="10841"/>
                    <a:pt x="34409" y="10720"/>
                    <a:pt x="34348" y="10659"/>
                  </a:cubicBezTo>
                  <a:cubicBezTo>
                    <a:pt x="34196" y="10385"/>
                    <a:pt x="34044" y="10081"/>
                    <a:pt x="33923" y="9777"/>
                  </a:cubicBezTo>
                  <a:cubicBezTo>
                    <a:pt x="33771" y="9352"/>
                    <a:pt x="33588" y="8987"/>
                    <a:pt x="33254" y="8561"/>
                  </a:cubicBezTo>
                  <a:cubicBezTo>
                    <a:pt x="33163" y="8440"/>
                    <a:pt x="33102" y="8379"/>
                    <a:pt x="33071" y="8258"/>
                  </a:cubicBezTo>
                  <a:cubicBezTo>
                    <a:pt x="32889" y="7954"/>
                    <a:pt x="32767" y="7680"/>
                    <a:pt x="32585" y="7467"/>
                  </a:cubicBezTo>
                  <a:lnTo>
                    <a:pt x="32494" y="7285"/>
                  </a:lnTo>
                  <a:cubicBezTo>
                    <a:pt x="32342" y="7042"/>
                    <a:pt x="32220" y="6829"/>
                    <a:pt x="32099" y="6555"/>
                  </a:cubicBezTo>
                  <a:cubicBezTo>
                    <a:pt x="32008" y="6312"/>
                    <a:pt x="32008" y="6312"/>
                    <a:pt x="32038" y="6099"/>
                  </a:cubicBezTo>
                  <a:cubicBezTo>
                    <a:pt x="32038" y="6008"/>
                    <a:pt x="32038" y="5947"/>
                    <a:pt x="31947" y="5917"/>
                  </a:cubicBezTo>
                  <a:cubicBezTo>
                    <a:pt x="31925" y="5873"/>
                    <a:pt x="31870" y="5844"/>
                    <a:pt x="31818" y="5844"/>
                  </a:cubicBezTo>
                  <a:cubicBezTo>
                    <a:pt x="31799" y="5844"/>
                    <a:pt x="31781" y="5848"/>
                    <a:pt x="31764" y="5856"/>
                  </a:cubicBezTo>
                  <a:lnTo>
                    <a:pt x="31734" y="5856"/>
                  </a:lnTo>
                  <a:lnTo>
                    <a:pt x="31734" y="5826"/>
                  </a:lnTo>
                  <a:cubicBezTo>
                    <a:pt x="31643" y="5644"/>
                    <a:pt x="31552" y="5461"/>
                    <a:pt x="31460" y="5279"/>
                  </a:cubicBezTo>
                  <a:lnTo>
                    <a:pt x="31369" y="5096"/>
                  </a:lnTo>
                  <a:cubicBezTo>
                    <a:pt x="31369" y="5066"/>
                    <a:pt x="31339" y="5036"/>
                    <a:pt x="31339" y="5005"/>
                  </a:cubicBezTo>
                  <a:lnTo>
                    <a:pt x="31248" y="4762"/>
                  </a:lnTo>
                  <a:cubicBezTo>
                    <a:pt x="31156" y="4671"/>
                    <a:pt x="31126" y="4519"/>
                    <a:pt x="31035" y="4367"/>
                  </a:cubicBezTo>
                  <a:lnTo>
                    <a:pt x="31005" y="4215"/>
                  </a:lnTo>
                  <a:cubicBezTo>
                    <a:pt x="30944" y="4002"/>
                    <a:pt x="30883" y="3820"/>
                    <a:pt x="30792" y="3637"/>
                  </a:cubicBezTo>
                  <a:cubicBezTo>
                    <a:pt x="30640" y="3333"/>
                    <a:pt x="30518" y="2999"/>
                    <a:pt x="30366" y="2695"/>
                  </a:cubicBezTo>
                  <a:lnTo>
                    <a:pt x="30275" y="2452"/>
                  </a:lnTo>
                  <a:cubicBezTo>
                    <a:pt x="30093" y="1996"/>
                    <a:pt x="29910" y="1571"/>
                    <a:pt x="29667" y="1115"/>
                  </a:cubicBezTo>
                  <a:lnTo>
                    <a:pt x="29606" y="963"/>
                  </a:lnTo>
                  <a:cubicBezTo>
                    <a:pt x="29576" y="902"/>
                    <a:pt x="29485" y="780"/>
                    <a:pt x="29454" y="750"/>
                  </a:cubicBezTo>
                  <a:cubicBezTo>
                    <a:pt x="29333" y="598"/>
                    <a:pt x="29181" y="415"/>
                    <a:pt x="29059" y="264"/>
                  </a:cubicBezTo>
                  <a:cubicBezTo>
                    <a:pt x="28998" y="172"/>
                    <a:pt x="28968" y="112"/>
                    <a:pt x="28877" y="51"/>
                  </a:cubicBezTo>
                  <a:cubicBezTo>
                    <a:pt x="28806" y="15"/>
                    <a:pt x="28745" y="0"/>
                    <a:pt x="286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122"/>
          <p:cNvGrpSpPr/>
          <p:nvPr/>
        </p:nvGrpSpPr>
        <p:grpSpPr>
          <a:xfrm>
            <a:off x="6895360" y="3601072"/>
            <a:ext cx="523953" cy="789621"/>
            <a:chOff x="8538900" y="5172050"/>
            <a:chExt cx="965100" cy="1454450"/>
          </a:xfrm>
        </p:grpSpPr>
        <p:sp>
          <p:nvSpPr>
            <p:cNvPr id="5710" name="Google Shape;5710;p122"/>
            <p:cNvSpPr/>
            <p:nvPr/>
          </p:nvSpPr>
          <p:spPr>
            <a:xfrm>
              <a:off x="8538900" y="5172050"/>
              <a:ext cx="965100" cy="1454450"/>
            </a:xfrm>
            <a:custGeom>
              <a:rect b="b" l="l" r="r" t="t"/>
              <a:pathLst>
                <a:path extrusionOk="0" h="58178" w="38604">
                  <a:moveTo>
                    <a:pt x="23284" y="1"/>
                  </a:moveTo>
                  <a:cubicBezTo>
                    <a:pt x="22007" y="1"/>
                    <a:pt x="20791" y="578"/>
                    <a:pt x="20001" y="1551"/>
                  </a:cubicBezTo>
                  <a:cubicBezTo>
                    <a:pt x="19636" y="2007"/>
                    <a:pt x="19272" y="2463"/>
                    <a:pt x="18876" y="2919"/>
                  </a:cubicBezTo>
                  <a:lnTo>
                    <a:pt x="18785" y="3071"/>
                  </a:lnTo>
                  <a:cubicBezTo>
                    <a:pt x="18390" y="3527"/>
                    <a:pt x="18025" y="4013"/>
                    <a:pt x="17600" y="4530"/>
                  </a:cubicBezTo>
                  <a:cubicBezTo>
                    <a:pt x="16870" y="4013"/>
                    <a:pt x="15989" y="3709"/>
                    <a:pt x="15077" y="3709"/>
                  </a:cubicBezTo>
                  <a:cubicBezTo>
                    <a:pt x="14712" y="3709"/>
                    <a:pt x="14287" y="3770"/>
                    <a:pt x="13922" y="3861"/>
                  </a:cubicBezTo>
                  <a:cubicBezTo>
                    <a:pt x="12159" y="4378"/>
                    <a:pt x="10913" y="5928"/>
                    <a:pt x="10822" y="7752"/>
                  </a:cubicBezTo>
                  <a:lnTo>
                    <a:pt x="10761" y="8968"/>
                  </a:lnTo>
                  <a:lnTo>
                    <a:pt x="10153" y="8968"/>
                  </a:lnTo>
                  <a:cubicBezTo>
                    <a:pt x="8785" y="8968"/>
                    <a:pt x="7478" y="9667"/>
                    <a:pt x="6688" y="10761"/>
                  </a:cubicBezTo>
                  <a:cubicBezTo>
                    <a:pt x="5898" y="11886"/>
                    <a:pt x="5715" y="13375"/>
                    <a:pt x="6171" y="14682"/>
                  </a:cubicBezTo>
                  <a:cubicBezTo>
                    <a:pt x="5138" y="15077"/>
                    <a:pt x="4256" y="15898"/>
                    <a:pt x="3800" y="16962"/>
                  </a:cubicBezTo>
                  <a:cubicBezTo>
                    <a:pt x="3314" y="18117"/>
                    <a:pt x="3344" y="19484"/>
                    <a:pt x="3952" y="20639"/>
                  </a:cubicBezTo>
                  <a:cubicBezTo>
                    <a:pt x="3983" y="20700"/>
                    <a:pt x="3983" y="20761"/>
                    <a:pt x="4043" y="20791"/>
                  </a:cubicBezTo>
                  <a:cubicBezTo>
                    <a:pt x="3375" y="21004"/>
                    <a:pt x="2858" y="21399"/>
                    <a:pt x="2402" y="21886"/>
                  </a:cubicBezTo>
                  <a:cubicBezTo>
                    <a:pt x="1217" y="23193"/>
                    <a:pt x="913" y="25047"/>
                    <a:pt x="1673" y="26627"/>
                  </a:cubicBezTo>
                  <a:cubicBezTo>
                    <a:pt x="1976" y="27326"/>
                    <a:pt x="2280" y="27965"/>
                    <a:pt x="2584" y="28603"/>
                  </a:cubicBezTo>
                  <a:cubicBezTo>
                    <a:pt x="2676" y="28846"/>
                    <a:pt x="2767" y="29059"/>
                    <a:pt x="2888" y="29302"/>
                  </a:cubicBezTo>
                  <a:cubicBezTo>
                    <a:pt x="1976" y="29728"/>
                    <a:pt x="1217" y="30396"/>
                    <a:pt x="761" y="31339"/>
                  </a:cubicBezTo>
                  <a:cubicBezTo>
                    <a:pt x="1" y="32858"/>
                    <a:pt x="274" y="34743"/>
                    <a:pt x="1369" y="36020"/>
                  </a:cubicBezTo>
                  <a:cubicBezTo>
                    <a:pt x="1824" y="36567"/>
                    <a:pt x="2280" y="37083"/>
                    <a:pt x="2736" y="37570"/>
                  </a:cubicBezTo>
                  <a:lnTo>
                    <a:pt x="2858" y="37691"/>
                  </a:lnTo>
                  <a:cubicBezTo>
                    <a:pt x="3223" y="38117"/>
                    <a:pt x="3618" y="38542"/>
                    <a:pt x="3952" y="38938"/>
                  </a:cubicBezTo>
                  <a:cubicBezTo>
                    <a:pt x="2980" y="39849"/>
                    <a:pt x="2432" y="41217"/>
                    <a:pt x="2584" y="42585"/>
                  </a:cubicBezTo>
                  <a:cubicBezTo>
                    <a:pt x="2767" y="44166"/>
                    <a:pt x="3800" y="45533"/>
                    <a:pt x="5290" y="46081"/>
                  </a:cubicBezTo>
                  <a:cubicBezTo>
                    <a:pt x="5928" y="46354"/>
                    <a:pt x="6536" y="46536"/>
                    <a:pt x="7022" y="46749"/>
                  </a:cubicBezTo>
                  <a:cubicBezTo>
                    <a:pt x="7782" y="47053"/>
                    <a:pt x="8451" y="47236"/>
                    <a:pt x="8785" y="47448"/>
                  </a:cubicBezTo>
                  <a:cubicBezTo>
                    <a:pt x="9910" y="48178"/>
                    <a:pt x="10913" y="48938"/>
                    <a:pt x="11673" y="49728"/>
                  </a:cubicBezTo>
                  <a:cubicBezTo>
                    <a:pt x="12889" y="51035"/>
                    <a:pt x="13344" y="51795"/>
                    <a:pt x="13375" y="52616"/>
                  </a:cubicBezTo>
                  <a:cubicBezTo>
                    <a:pt x="13466" y="54895"/>
                    <a:pt x="15077" y="56202"/>
                    <a:pt x="15776" y="56719"/>
                  </a:cubicBezTo>
                  <a:cubicBezTo>
                    <a:pt x="15807" y="56780"/>
                    <a:pt x="15898" y="56810"/>
                    <a:pt x="15928" y="56841"/>
                  </a:cubicBezTo>
                  <a:cubicBezTo>
                    <a:pt x="16718" y="57600"/>
                    <a:pt x="17813" y="58056"/>
                    <a:pt x="18937" y="58056"/>
                  </a:cubicBezTo>
                  <a:cubicBezTo>
                    <a:pt x="19089" y="58056"/>
                    <a:pt x="19302" y="58056"/>
                    <a:pt x="19363" y="58178"/>
                  </a:cubicBezTo>
                  <a:lnTo>
                    <a:pt x="19454" y="58178"/>
                  </a:lnTo>
                  <a:cubicBezTo>
                    <a:pt x="20761" y="57996"/>
                    <a:pt x="21916" y="57145"/>
                    <a:pt x="22585" y="56020"/>
                  </a:cubicBezTo>
                  <a:cubicBezTo>
                    <a:pt x="22615" y="55959"/>
                    <a:pt x="22646" y="55898"/>
                    <a:pt x="22676" y="55868"/>
                  </a:cubicBezTo>
                  <a:cubicBezTo>
                    <a:pt x="23132" y="55199"/>
                    <a:pt x="23983" y="53983"/>
                    <a:pt x="23983" y="52281"/>
                  </a:cubicBezTo>
                  <a:cubicBezTo>
                    <a:pt x="24044" y="52220"/>
                    <a:pt x="24165" y="52099"/>
                    <a:pt x="24439" y="51917"/>
                  </a:cubicBezTo>
                  <a:cubicBezTo>
                    <a:pt x="24591" y="51795"/>
                    <a:pt x="24743" y="51673"/>
                    <a:pt x="24925" y="51552"/>
                  </a:cubicBezTo>
                  <a:cubicBezTo>
                    <a:pt x="25776" y="51035"/>
                    <a:pt x="26901" y="50275"/>
                    <a:pt x="27782" y="49029"/>
                  </a:cubicBezTo>
                  <a:cubicBezTo>
                    <a:pt x="28664" y="47692"/>
                    <a:pt x="29454" y="47418"/>
                    <a:pt x="30366" y="47418"/>
                  </a:cubicBezTo>
                  <a:cubicBezTo>
                    <a:pt x="31825" y="47388"/>
                    <a:pt x="33679" y="46597"/>
                    <a:pt x="34469" y="44378"/>
                  </a:cubicBezTo>
                  <a:cubicBezTo>
                    <a:pt x="34773" y="43588"/>
                    <a:pt x="34834" y="42676"/>
                    <a:pt x="34652" y="41825"/>
                  </a:cubicBezTo>
                  <a:lnTo>
                    <a:pt x="35077" y="41521"/>
                  </a:lnTo>
                  <a:cubicBezTo>
                    <a:pt x="36020" y="40822"/>
                    <a:pt x="36597" y="39758"/>
                    <a:pt x="36749" y="38603"/>
                  </a:cubicBezTo>
                  <a:cubicBezTo>
                    <a:pt x="37144" y="37965"/>
                    <a:pt x="37418" y="37175"/>
                    <a:pt x="37418" y="36324"/>
                  </a:cubicBezTo>
                  <a:cubicBezTo>
                    <a:pt x="37418" y="34956"/>
                    <a:pt x="36780" y="33710"/>
                    <a:pt x="35746" y="32919"/>
                  </a:cubicBezTo>
                  <a:cubicBezTo>
                    <a:pt x="36080" y="32524"/>
                    <a:pt x="36354" y="32159"/>
                    <a:pt x="36628" y="31764"/>
                  </a:cubicBezTo>
                  <a:cubicBezTo>
                    <a:pt x="36901" y="31430"/>
                    <a:pt x="37114" y="31126"/>
                    <a:pt x="37387" y="30792"/>
                  </a:cubicBezTo>
                  <a:cubicBezTo>
                    <a:pt x="38330" y="29606"/>
                    <a:pt x="38603" y="27995"/>
                    <a:pt x="38056" y="26567"/>
                  </a:cubicBezTo>
                  <a:cubicBezTo>
                    <a:pt x="37661" y="25381"/>
                    <a:pt x="36688" y="24469"/>
                    <a:pt x="35564" y="24044"/>
                  </a:cubicBezTo>
                  <a:cubicBezTo>
                    <a:pt x="35776" y="23679"/>
                    <a:pt x="36020" y="23253"/>
                    <a:pt x="36232" y="22828"/>
                  </a:cubicBezTo>
                  <a:cubicBezTo>
                    <a:pt x="36962" y="21399"/>
                    <a:pt x="36840" y="19606"/>
                    <a:pt x="35868" y="18329"/>
                  </a:cubicBezTo>
                  <a:cubicBezTo>
                    <a:pt x="35837" y="18269"/>
                    <a:pt x="35776" y="18208"/>
                    <a:pt x="35746" y="18177"/>
                  </a:cubicBezTo>
                  <a:cubicBezTo>
                    <a:pt x="35746" y="17600"/>
                    <a:pt x="35685" y="16992"/>
                    <a:pt x="35442" y="16445"/>
                  </a:cubicBezTo>
                  <a:cubicBezTo>
                    <a:pt x="35077" y="15533"/>
                    <a:pt x="34409" y="14773"/>
                    <a:pt x="33558" y="14287"/>
                  </a:cubicBezTo>
                  <a:cubicBezTo>
                    <a:pt x="33588" y="14104"/>
                    <a:pt x="33618" y="13983"/>
                    <a:pt x="33649" y="13831"/>
                  </a:cubicBezTo>
                  <a:cubicBezTo>
                    <a:pt x="33649" y="13709"/>
                    <a:pt x="33710" y="13618"/>
                    <a:pt x="33740" y="13466"/>
                  </a:cubicBezTo>
                  <a:cubicBezTo>
                    <a:pt x="34166" y="12007"/>
                    <a:pt x="33801" y="10487"/>
                    <a:pt x="32798" y="9393"/>
                  </a:cubicBezTo>
                  <a:cubicBezTo>
                    <a:pt x="32007" y="8481"/>
                    <a:pt x="30852" y="7995"/>
                    <a:pt x="29637" y="7995"/>
                  </a:cubicBezTo>
                  <a:cubicBezTo>
                    <a:pt x="29393" y="7995"/>
                    <a:pt x="29181" y="7995"/>
                    <a:pt x="28998" y="8025"/>
                  </a:cubicBezTo>
                  <a:cubicBezTo>
                    <a:pt x="28573" y="6840"/>
                    <a:pt x="28238" y="5654"/>
                    <a:pt x="27843" y="4530"/>
                  </a:cubicBezTo>
                  <a:lnTo>
                    <a:pt x="27813" y="4439"/>
                  </a:lnTo>
                  <a:cubicBezTo>
                    <a:pt x="27661" y="3922"/>
                    <a:pt x="27509" y="3405"/>
                    <a:pt x="27357" y="2949"/>
                  </a:cubicBezTo>
                  <a:cubicBezTo>
                    <a:pt x="26901" y="1490"/>
                    <a:pt x="25655" y="366"/>
                    <a:pt x="24105" y="62"/>
                  </a:cubicBezTo>
                  <a:cubicBezTo>
                    <a:pt x="23831" y="31"/>
                    <a:pt x="23557" y="1"/>
                    <a:pt x="23284"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22"/>
            <p:cNvSpPr/>
            <p:nvPr/>
          </p:nvSpPr>
          <p:spPr>
            <a:xfrm>
              <a:off x="8648325" y="5294400"/>
              <a:ext cx="750050" cy="1248525"/>
            </a:xfrm>
            <a:custGeom>
              <a:rect b="b" l="l" r="r" t="t"/>
              <a:pathLst>
                <a:path extrusionOk="0" h="49941" w="30002">
                  <a:moveTo>
                    <a:pt x="19059" y="1"/>
                  </a:moveTo>
                  <a:cubicBezTo>
                    <a:pt x="18998" y="1"/>
                    <a:pt x="18907" y="1"/>
                    <a:pt x="18876" y="92"/>
                  </a:cubicBezTo>
                  <a:cubicBezTo>
                    <a:pt x="18451" y="578"/>
                    <a:pt x="18025" y="1064"/>
                    <a:pt x="17630" y="1612"/>
                  </a:cubicBezTo>
                  <a:cubicBezTo>
                    <a:pt x="16627" y="2827"/>
                    <a:pt x="15624" y="4074"/>
                    <a:pt x="14591" y="5289"/>
                  </a:cubicBezTo>
                  <a:cubicBezTo>
                    <a:pt x="14165" y="5776"/>
                    <a:pt x="13740" y="6049"/>
                    <a:pt x="13344" y="6049"/>
                  </a:cubicBezTo>
                  <a:cubicBezTo>
                    <a:pt x="12889" y="6049"/>
                    <a:pt x="12341" y="5715"/>
                    <a:pt x="11855" y="5016"/>
                  </a:cubicBezTo>
                  <a:cubicBezTo>
                    <a:pt x="11673" y="4803"/>
                    <a:pt x="11490" y="4529"/>
                    <a:pt x="11308" y="4256"/>
                  </a:cubicBezTo>
                  <a:cubicBezTo>
                    <a:pt x="11186" y="4104"/>
                    <a:pt x="11126" y="3952"/>
                    <a:pt x="11004" y="3800"/>
                  </a:cubicBezTo>
                  <a:cubicBezTo>
                    <a:pt x="10982" y="3756"/>
                    <a:pt x="10911" y="3727"/>
                    <a:pt x="10850" y="3727"/>
                  </a:cubicBezTo>
                  <a:cubicBezTo>
                    <a:pt x="10828" y="3727"/>
                    <a:pt x="10807" y="3731"/>
                    <a:pt x="10791" y="3739"/>
                  </a:cubicBezTo>
                  <a:cubicBezTo>
                    <a:pt x="10700" y="3770"/>
                    <a:pt x="10639" y="3861"/>
                    <a:pt x="10639" y="3922"/>
                  </a:cubicBezTo>
                  <a:lnTo>
                    <a:pt x="10548" y="5137"/>
                  </a:lnTo>
                  <a:cubicBezTo>
                    <a:pt x="10518" y="5928"/>
                    <a:pt x="10487" y="6688"/>
                    <a:pt x="10426" y="7447"/>
                  </a:cubicBezTo>
                  <a:cubicBezTo>
                    <a:pt x="10366" y="8451"/>
                    <a:pt x="10214" y="8967"/>
                    <a:pt x="9910" y="9210"/>
                  </a:cubicBezTo>
                  <a:cubicBezTo>
                    <a:pt x="9748" y="9313"/>
                    <a:pt x="9530" y="9366"/>
                    <a:pt x="9227" y="9366"/>
                  </a:cubicBezTo>
                  <a:cubicBezTo>
                    <a:pt x="8904" y="9366"/>
                    <a:pt x="8484" y="9306"/>
                    <a:pt x="7934" y="9180"/>
                  </a:cubicBezTo>
                  <a:cubicBezTo>
                    <a:pt x="7508" y="9058"/>
                    <a:pt x="7053" y="9058"/>
                    <a:pt x="6597" y="9058"/>
                  </a:cubicBezTo>
                  <a:cubicBezTo>
                    <a:pt x="6384" y="9058"/>
                    <a:pt x="6141" y="9058"/>
                    <a:pt x="5928" y="9028"/>
                  </a:cubicBezTo>
                  <a:cubicBezTo>
                    <a:pt x="5837" y="9028"/>
                    <a:pt x="5776" y="9058"/>
                    <a:pt x="5715" y="9089"/>
                  </a:cubicBezTo>
                  <a:cubicBezTo>
                    <a:pt x="5685" y="9180"/>
                    <a:pt x="5685" y="9210"/>
                    <a:pt x="5685" y="9271"/>
                  </a:cubicBezTo>
                  <a:cubicBezTo>
                    <a:pt x="5928" y="9849"/>
                    <a:pt x="6232" y="10396"/>
                    <a:pt x="6475" y="10882"/>
                  </a:cubicBezTo>
                  <a:cubicBezTo>
                    <a:pt x="7022" y="11855"/>
                    <a:pt x="7478" y="12736"/>
                    <a:pt x="7387" y="13466"/>
                  </a:cubicBezTo>
                  <a:cubicBezTo>
                    <a:pt x="7326" y="13922"/>
                    <a:pt x="7205" y="14226"/>
                    <a:pt x="6992" y="14408"/>
                  </a:cubicBezTo>
                  <a:cubicBezTo>
                    <a:pt x="6817" y="14539"/>
                    <a:pt x="6601" y="14579"/>
                    <a:pt x="6347" y="14579"/>
                  </a:cubicBezTo>
                  <a:cubicBezTo>
                    <a:pt x="6069" y="14579"/>
                    <a:pt x="5746" y="14531"/>
                    <a:pt x="5381" y="14499"/>
                  </a:cubicBezTo>
                  <a:cubicBezTo>
                    <a:pt x="4977" y="14422"/>
                    <a:pt x="4537" y="14345"/>
                    <a:pt x="4099" y="14345"/>
                  </a:cubicBezTo>
                  <a:cubicBezTo>
                    <a:pt x="3844" y="14345"/>
                    <a:pt x="3590" y="14371"/>
                    <a:pt x="3344" y="14438"/>
                  </a:cubicBezTo>
                  <a:cubicBezTo>
                    <a:pt x="3253" y="14438"/>
                    <a:pt x="3223" y="14530"/>
                    <a:pt x="3192" y="14560"/>
                  </a:cubicBezTo>
                  <a:cubicBezTo>
                    <a:pt x="3131" y="14590"/>
                    <a:pt x="3131" y="14682"/>
                    <a:pt x="3192" y="14742"/>
                  </a:cubicBezTo>
                  <a:cubicBezTo>
                    <a:pt x="3375" y="15138"/>
                    <a:pt x="3587" y="15502"/>
                    <a:pt x="3831" y="15897"/>
                  </a:cubicBezTo>
                  <a:cubicBezTo>
                    <a:pt x="4287" y="16718"/>
                    <a:pt x="4742" y="17478"/>
                    <a:pt x="5016" y="18299"/>
                  </a:cubicBezTo>
                  <a:cubicBezTo>
                    <a:pt x="5229" y="18907"/>
                    <a:pt x="5229" y="19545"/>
                    <a:pt x="5259" y="20214"/>
                  </a:cubicBezTo>
                  <a:cubicBezTo>
                    <a:pt x="5259" y="20457"/>
                    <a:pt x="5320" y="20730"/>
                    <a:pt x="5320" y="20943"/>
                  </a:cubicBezTo>
                  <a:cubicBezTo>
                    <a:pt x="5107" y="20974"/>
                    <a:pt x="4925" y="20974"/>
                    <a:pt x="4712" y="21034"/>
                  </a:cubicBezTo>
                  <a:cubicBezTo>
                    <a:pt x="4043" y="21095"/>
                    <a:pt x="3405" y="21186"/>
                    <a:pt x="2767" y="21186"/>
                  </a:cubicBezTo>
                  <a:cubicBezTo>
                    <a:pt x="2584" y="21186"/>
                    <a:pt x="2341" y="21065"/>
                    <a:pt x="2007" y="20913"/>
                  </a:cubicBezTo>
                  <a:cubicBezTo>
                    <a:pt x="1794" y="20822"/>
                    <a:pt x="1551" y="20730"/>
                    <a:pt x="1217" y="20578"/>
                  </a:cubicBezTo>
                  <a:cubicBezTo>
                    <a:pt x="1188" y="20560"/>
                    <a:pt x="1163" y="20552"/>
                    <a:pt x="1139" y="20552"/>
                  </a:cubicBezTo>
                  <a:cubicBezTo>
                    <a:pt x="1085" y="20552"/>
                    <a:pt x="1036" y="20588"/>
                    <a:pt x="973" y="20609"/>
                  </a:cubicBezTo>
                  <a:cubicBezTo>
                    <a:pt x="943" y="20670"/>
                    <a:pt x="913" y="20761"/>
                    <a:pt x="943" y="20822"/>
                  </a:cubicBezTo>
                  <a:cubicBezTo>
                    <a:pt x="1277" y="21521"/>
                    <a:pt x="1581" y="22159"/>
                    <a:pt x="1855" y="22797"/>
                  </a:cubicBezTo>
                  <a:cubicBezTo>
                    <a:pt x="2463" y="24135"/>
                    <a:pt x="3040" y="25350"/>
                    <a:pt x="3679" y="26536"/>
                  </a:cubicBezTo>
                  <a:cubicBezTo>
                    <a:pt x="4104" y="27357"/>
                    <a:pt x="4226" y="28025"/>
                    <a:pt x="3952" y="28390"/>
                  </a:cubicBezTo>
                  <a:cubicBezTo>
                    <a:pt x="3709" y="28816"/>
                    <a:pt x="3162" y="28998"/>
                    <a:pt x="2250" y="29028"/>
                  </a:cubicBezTo>
                  <a:cubicBezTo>
                    <a:pt x="1794" y="29028"/>
                    <a:pt x="1338" y="28998"/>
                    <a:pt x="882" y="28998"/>
                  </a:cubicBezTo>
                  <a:cubicBezTo>
                    <a:pt x="639" y="28998"/>
                    <a:pt x="457" y="28968"/>
                    <a:pt x="214" y="28968"/>
                  </a:cubicBezTo>
                  <a:cubicBezTo>
                    <a:pt x="153" y="28968"/>
                    <a:pt x="62" y="28998"/>
                    <a:pt x="31" y="29089"/>
                  </a:cubicBezTo>
                  <a:cubicBezTo>
                    <a:pt x="1" y="29150"/>
                    <a:pt x="1" y="29241"/>
                    <a:pt x="62" y="29302"/>
                  </a:cubicBezTo>
                  <a:cubicBezTo>
                    <a:pt x="578" y="29879"/>
                    <a:pt x="1034" y="30396"/>
                    <a:pt x="1521" y="30943"/>
                  </a:cubicBezTo>
                  <a:cubicBezTo>
                    <a:pt x="2645" y="32220"/>
                    <a:pt x="3709" y="33496"/>
                    <a:pt x="4773" y="34773"/>
                  </a:cubicBezTo>
                  <a:cubicBezTo>
                    <a:pt x="5046" y="35077"/>
                    <a:pt x="5320" y="35533"/>
                    <a:pt x="5198" y="35928"/>
                  </a:cubicBezTo>
                  <a:cubicBezTo>
                    <a:pt x="5107" y="36232"/>
                    <a:pt x="4834" y="36445"/>
                    <a:pt x="4287" y="36597"/>
                  </a:cubicBezTo>
                  <a:cubicBezTo>
                    <a:pt x="3861" y="36749"/>
                    <a:pt x="3527" y="36992"/>
                    <a:pt x="3101" y="37326"/>
                  </a:cubicBezTo>
                  <a:cubicBezTo>
                    <a:pt x="2888" y="37509"/>
                    <a:pt x="2615" y="37691"/>
                    <a:pt x="2341" y="37904"/>
                  </a:cubicBezTo>
                  <a:cubicBezTo>
                    <a:pt x="2280" y="37934"/>
                    <a:pt x="2250" y="37995"/>
                    <a:pt x="2280" y="38086"/>
                  </a:cubicBezTo>
                  <a:cubicBezTo>
                    <a:pt x="2280" y="38147"/>
                    <a:pt x="2341" y="38238"/>
                    <a:pt x="2372" y="38238"/>
                  </a:cubicBezTo>
                  <a:cubicBezTo>
                    <a:pt x="2980" y="38451"/>
                    <a:pt x="3527" y="38664"/>
                    <a:pt x="4013" y="38846"/>
                  </a:cubicBezTo>
                  <a:cubicBezTo>
                    <a:pt x="5046" y="39180"/>
                    <a:pt x="5837" y="39484"/>
                    <a:pt x="6536" y="39910"/>
                  </a:cubicBezTo>
                  <a:cubicBezTo>
                    <a:pt x="7964" y="40791"/>
                    <a:pt x="9211" y="41764"/>
                    <a:pt x="10214" y="42828"/>
                  </a:cubicBezTo>
                  <a:cubicBezTo>
                    <a:pt x="11612" y="44317"/>
                    <a:pt x="12949" y="45989"/>
                    <a:pt x="13071" y="48330"/>
                  </a:cubicBezTo>
                  <a:cubicBezTo>
                    <a:pt x="13101" y="48755"/>
                    <a:pt x="13527" y="49089"/>
                    <a:pt x="13922" y="49454"/>
                  </a:cubicBezTo>
                  <a:cubicBezTo>
                    <a:pt x="14074" y="49606"/>
                    <a:pt x="14287" y="49697"/>
                    <a:pt x="14439" y="49849"/>
                  </a:cubicBezTo>
                  <a:cubicBezTo>
                    <a:pt x="14469" y="49910"/>
                    <a:pt x="14499" y="49940"/>
                    <a:pt x="14591" y="49940"/>
                  </a:cubicBezTo>
                  <a:lnTo>
                    <a:pt x="14621" y="49940"/>
                  </a:lnTo>
                  <a:cubicBezTo>
                    <a:pt x="14682" y="49940"/>
                    <a:pt x="14743" y="49910"/>
                    <a:pt x="14773" y="49819"/>
                  </a:cubicBezTo>
                  <a:cubicBezTo>
                    <a:pt x="14834" y="49667"/>
                    <a:pt x="14955" y="49515"/>
                    <a:pt x="15077" y="49333"/>
                  </a:cubicBezTo>
                  <a:cubicBezTo>
                    <a:pt x="15351" y="48937"/>
                    <a:pt x="15655" y="48542"/>
                    <a:pt x="15594" y="48086"/>
                  </a:cubicBezTo>
                  <a:cubicBezTo>
                    <a:pt x="15594" y="46567"/>
                    <a:pt x="16262" y="45442"/>
                    <a:pt x="17782" y="44378"/>
                  </a:cubicBezTo>
                  <a:cubicBezTo>
                    <a:pt x="17965" y="44226"/>
                    <a:pt x="18177" y="44135"/>
                    <a:pt x="18390" y="43983"/>
                  </a:cubicBezTo>
                  <a:cubicBezTo>
                    <a:pt x="19028" y="43557"/>
                    <a:pt x="19697" y="43101"/>
                    <a:pt x="20123" y="42494"/>
                  </a:cubicBezTo>
                  <a:cubicBezTo>
                    <a:pt x="21673" y="40275"/>
                    <a:pt x="23588" y="39180"/>
                    <a:pt x="26019" y="39180"/>
                  </a:cubicBezTo>
                  <a:cubicBezTo>
                    <a:pt x="26202" y="39180"/>
                    <a:pt x="26232" y="39028"/>
                    <a:pt x="26323" y="38876"/>
                  </a:cubicBezTo>
                  <a:cubicBezTo>
                    <a:pt x="26323" y="38846"/>
                    <a:pt x="26354" y="38755"/>
                    <a:pt x="26384" y="38725"/>
                  </a:cubicBezTo>
                  <a:cubicBezTo>
                    <a:pt x="26445" y="38694"/>
                    <a:pt x="26445" y="38603"/>
                    <a:pt x="26384" y="38573"/>
                  </a:cubicBezTo>
                  <a:lnTo>
                    <a:pt x="26293" y="38451"/>
                  </a:lnTo>
                  <a:lnTo>
                    <a:pt x="23892" y="37509"/>
                  </a:lnTo>
                  <a:lnTo>
                    <a:pt x="28360" y="34165"/>
                  </a:lnTo>
                  <a:cubicBezTo>
                    <a:pt x="28421" y="34135"/>
                    <a:pt x="28451" y="34044"/>
                    <a:pt x="28451" y="33983"/>
                  </a:cubicBezTo>
                  <a:cubicBezTo>
                    <a:pt x="28451" y="33892"/>
                    <a:pt x="28421" y="33861"/>
                    <a:pt x="28330" y="33831"/>
                  </a:cubicBezTo>
                  <a:lnTo>
                    <a:pt x="26627" y="32980"/>
                  </a:lnTo>
                  <a:lnTo>
                    <a:pt x="28937" y="32433"/>
                  </a:lnTo>
                  <a:cubicBezTo>
                    <a:pt x="29029" y="32372"/>
                    <a:pt x="29089" y="32311"/>
                    <a:pt x="29089" y="32220"/>
                  </a:cubicBezTo>
                  <a:cubicBezTo>
                    <a:pt x="29089" y="32159"/>
                    <a:pt x="29029" y="32037"/>
                    <a:pt x="28937" y="32037"/>
                  </a:cubicBezTo>
                  <a:cubicBezTo>
                    <a:pt x="28755" y="32007"/>
                    <a:pt x="28573" y="31977"/>
                    <a:pt x="28421" y="31916"/>
                  </a:cubicBezTo>
                  <a:cubicBezTo>
                    <a:pt x="28208" y="31886"/>
                    <a:pt x="28056" y="31855"/>
                    <a:pt x="27995" y="31825"/>
                  </a:cubicBezTo>
                  <a:cubicBezTo>
                    <a:pt x="27722" y="31612"/>
                    <a:pt x="27418" y="31430"/>
                    <a:pt x="27144" y="31247"/>
                  </a:cubicBezTo>
                  <a:cubicBezTo>
                    <a:pt x="26475" y="30822"/>
                    <a:pt x="25776" y="30366"/>
                    <a:pt x="25564" y="29758"/>
                  </a:cubicBezTo>
                  <a:cubicBezTo>
                    <a:pt x="25138" y="28572"/>
                    <a:pt x="25989" y="28025"/>
                    <a:pt x="26931" y="27357"/>
                  </a:cubicBezTo>
                  <a:cubicBezTo>
                    <a:pt x="27083" y="27265"/>
                    <a:pt x="27235" y="27144"/>
                    <a:pt x="27387" y="27053"/>
                  </a:cubicBezTo>
                  <a:cubicBezTo>
                    <a:pt x="28026" y="26597"/>
                    <a:pt x="28482" y="25958"/>
                    <a:pt x="29059" y="25198"/>
                  </a:cubicBezTo>
                  <a:cubicBezTo>
                    <a:pt x="29333" y="24834"/>
                    <a:pt x="29606" y="24469"/>
                    <a:pt x="29941" y="24074"/>
                  </a:cubicBezTo>
                  <a:cubicBezTo>
                    <a:pt x="29971" y="24013"/>
                    <a:pt x="30001" y="23922"/>
                    <a:pt x="29971" y="23861"/>
                  </a:cubicBezTo>
                  <a:cubicBezTo>
                    <a:pt x="29941" y="23800"/>
                    <a:pt x="29910" y="23770"/>
                    <a:pt x="29819" y="23770"/>
                  </a:cubicBezTo>
                  <a:cubicBezTo>
                    <a:pt x="28330" y="23527"/>
                    <a:pt x="26962" y="23223"/>
                    <a:pt x="26445" y="22463"/>
                  </a:cubicBezTo>
                  <a:cubicBezTo>
                    <a:pt x="26171" y="22098"/>
                    <a:pt x="26141" y="21642"/>
                    <a:pt x="26232" y="21034"/>
                  </a:cubicBezTo>
                  <a:cubicBezTo>
                    <a:pt x="26475" y="20031"/>
                    <a:pt x="27053" y="19059"/>
                    <a:pt x="27570" y="18147"/>
                  </a:cubicBezTo>
                  <a:cubicBezTo>
                    <a:pt x="27843" y="17721"/>
                    <a:pt x="28056" y="17296"/>
                    <a:pt x="28299" y="16870"/>
                  </a:cubicBezTo>
                  <a:cubicBezTo>
                    <a:pt x="28330" y="16809"/>
                    <a:pt x="28330" y="16718"/>
                    <a:pt x="28299" y="16657"/>
                  </a:cubicBezTo>
                  <a:cubicBezTo>
                    <a:pt x="28269" y="16566"/>
                    <a:pt x="28178" y="16566"/>
                    <a:pt x="28117" y="16566"/>
                  </a:cubicBezTo>
                  <a:lnTo>
                    <a:pt x="25928" y="16992"/>
                  </a:lnTo>
                  <a:lnTo>
                    <a:pt x="27387" y="13983"/>
                  </a:lnTo>
                  <a:cubicBezTo>
                    <a:pt x="27418" y="13952"/>
                    <a:pt x="27418" y="13891"/>
                    <a:pt x="27387" y="13831"/>
                  </a:cubicBezTo>
                  <a:lnTo>
                    <a:pt x="27266" y="13739"/>
                  </a:lnTo>
                  <a:cubicBezTo>
                    <a:pt x="26779" y="13527"/>
                    <a:pt x="26323" y="13375"/>
                    <a:pt x="25898" y="13283"/>
                  </a:cubicBezTo>
                  <a:cubicBezTo>
                    <a:pt x="25077" y="13010"/>
                    <a:pt x="24408" y="12827"/>
                    <a:pt x="24074" y="12402"/>
                  </a:cubicBezTo>
                  <a:cubicBezTo>
                    <a:pt x="23527" y="11703"/>
                    <a:pt x="23861" y="11308"/>
                    <a:pt x="24469" y="10639"/>
                  </a:cubicBezTo>
                  <a:cubicBezTo>
                    <a:pt x="24682" y="10396"/>
                    <a:pt x="24956" y="10122"/>
                    <a:pt x="25108" y="9818"/>
                  </a:cubicBezTo>
                  <a:cubicBezTo>
                    <a:pt x="25260" y="9514"/>
                    <a:pt x="25351" y="9210"/>
                    <a:pt x="25412" y="8815"/>
                  </a:cubicBezTo>
                  <a:cubicBezTo>
                    <a:pt x="25442" y="8633"/>
                    <a:pt x="25503" y="8481"/>
                    <a:pt x="25564" y="8268"/>
                  </a:cubicBezTo>
                  <a:cubicBezTo>
                    <a:pt x="25594" y="8177"/>
                    <a:pt x="25564" y="8116"/>
                    <a:pt x="25533" y="8055"/>
                  </a:cubicBezTo>
                  <a:cubicBezTo>
                    <a:pt x="25503" y="8025"/>
                    <a:pt x="25412" y="7995"/>
                    <a:pt x="25351" y="7995"/>
                  </a:cubicBezTo>
                  <a:cubicBezTo>
                    <a:pt x="24333" y="8183"/>
                    <a:pt x="23631" y="8313"/>
                    <a:pt x="23114" y="8313"/>
                  </a:cubicBezTo>
                  <a:cubicBezTo>
                    <a:pt x="21966" y="8313"/>
                    <a:pt x="21738" y="7669"/>
                    <a:pt x="21004" y="5593"/>
                  </a:cubicBezTo>
                  <a:cubicBezTo>
                    <a:pt x="20548" y="4256"/>
                    <a:pt x="20123" y="2979"/>
                    <a:pt x="19728" y="1672"/>
                  </a:cubicBezTo>
                  <a:cubicBezTo>
                    <a:pt x="19545" y="1156"/>
                    <a:pt x="19363" y="608"/>
                    <a:pt x="19211" y="153"/>
                  </a:cubicBezTo>
                  <a:cubicBezTo>
                    <a:pt x="19180" y="92"/>
                    <a:pt x="19150" y="61"/>
                    <a:pt x="190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122"/>
          <p:cNvGrpSpPr/>
          <p:nvPr/>
        </p:nvGrpSpPr>
        <p:grpSpPr>
          <a:xfrm>
            <a:off x="3569103" y="2566609"/>
            <a:ext cx="786088" cy="858391"/>
            <a:chOff x="4753425" y="1073900"/>
            <a:chExt cx="3419262" cy="3733756"/>
          </a:xfrm>
        </p:grpSpPr>
        <p:sp>
          <p:nvSpPr>
            <p:cNvPr id="5713" name="Google Shape;5713;p122"/>
            <p:cNvSpPr/>
            <p:nvPr/>
          </p:nvSpPr>
          <p:spPr>
            <a:xfrm>
              <a:off x="4753425" y="1073900"/>
              <a:ext cx="3419262" cy="3733756"/>
            </a:xfrm>
            <a:custGeom>
              <a:rect b="b" l="l" r="r" t="t"/>
              <a:pathLst>
                <a:path extrusionOk="0" h="73786" w="67571">
                  <a:moveTo>
                    <a:pt x="43032" y="0"/>
                  </a:moveTo>
                  <a:cubicBezTo>
                    <a:pt x="42934" y="0"/>
                    <a:pt x="42836" y="3"/>
                    <a:pt x="42737" y="8"/>
                  </a:cubicBezTo>
                  <a:cubicBezTo>
                    <a:pt x="41764" y="99"/>
                    <a:pt x="40852" y="403"/>
                    <a:pt x="40032" y="981"/>
                  </a:cubicBezTo>
                  <a:cubicBezTo>
                    <a:pt x="39038" y="471"/>
                    <a:pt x="38040" y="220"/>
                    <a:pt x="37093" y="220"/>
                  </a:cubicBezTo>
                  <a:cubicBezTo>
                    <a:pt x="35838" y="220"/>
                    <a:pt x="34675" y="662"/>
                    <a:pt x="33740" y="1528"/>
                  </a:cubicBezTo>
                  <a:cubicBezTo>
                    <a:pt x="33405" y="1832"/>
                    <a:pt x="33132" y="2197"/>
                    <a:pt x="32858" y="2531"/>
                  </a:cubicBezTo>
                  <a:cubicBezTo>
                    <a:pt x="32220" y="1680"/>
                    <a:pt x="31308" y="1133"/>
                    <a:pt x="30214" y="981"/>
                  </a:cubicBezTo>
                  <a:cubicBezTo>
                    <a:pt x="29798" y="923"/>
                    <a:pt x="29375" y="893"/>
                    <a:pt x="28948" y="893"/>
                  </a:cubicBezTo>
                  <a:cubicBezTo>
                    <a:pt x="28471" y="893"/>
                    <a:pt x="27990" y="931"/>
                    <a:pt x="27509" y="1011"/>
                  </a:cubicBezTo>
                  <a:cubicBezTo>
                    <a:pt x="26931" y="1011"/>
                    <a:pt x="26323" y="1133"/>
                    <a:pt x="25806" y="1346"/>
                  </a:cubicBezTo>
                  <a:cubicBezTo>
                    <a:pt x="25411" y="1498"/>
                    <a:pt x="25077" y="1741"/>
                    <a:pt x="24773" y="1984"/>
                  </a:cubicBezTo>
                  <a:cubicBezTo>
                    <a:pt x="24412" y="1889"/>
                    <a:pt x="24051" y="1841"/>
                    <a:pt x="23698" y="1841"/>
                  </a:cubicBezTo>
                  <a:cubicBezTo>
                    <a:pt x="23485" y="1841"/>
                    <a:pt x="23276" y="1859"/>
                    <a:pt x="23071" y="1893"/>
                  </a:cubicBezTo>
                  <a:cubicBezTo>
                    <a:pt x="21916" y="2045"/>
                    <a:pt x="20882" y="2653"/>
                    <a:pt x="20183" y="3565"/>
                  </a:cubicBezTo>
                  <a:cubicBezTo>
                    <a:pt x="20008" y="3543"/>
                    <a:pt x="19831" y="3532"/>
                    <a:pt x="19655" y="3532"/>
                  </a:cubicBezTo>
                  <a:cubicBezTo>
                    <a:pt x="18854" y="3532"/>
                    <a:pt x="18054" y="3760"/>
                    <a:pt x="17356" y="4233"/>
                  </a:cubicBezTo>
                  <a:cubicBezTo>
                    <a:pt x="17204" y="4355"/>
                    <a:pt x="17083" y="4416"/>
                    <a:pt x="16992" y="4537"/>
                  </a:cubicBezTo>
                  <a:cubicBezTo>
                    <a:pt x="16764" y="4522"/>
                    <a:pt x="16536" y="4514"/>
                    <a:pt x="16300" y="4514"/>
                  </a:cubicBezTo>
                  <a:cubicBezTo>
                    <a:pt x="16065" y="4514"/>
                    <a:pt x="15821" y="4522"/>
                    <a:pt x="15563" y="4537"/>
                  </a:cubicBezTo>
                  <a:cubicBezTo>
                    <a:pt x="14195" y="4720"/>
                    <a:pt x="12979" y="5449"/>
                    <a:pt x="12189" y="6543"/>
                  </a:cubicBezTo>
                  <a:cubicBezTo>
                    <a:pt x="11612" y="7303"/>
                    <a:pt x="11368" y="8154"/>
                    <a:pt x="11216" y="8975"/>
                  </a:cubicBezTo>
                  <a:cubicBezTo>
                    <a:pt x="9636" y="9400"/>
                    <a:pt x="8329" y="10282"/>
                    <a:pt x="7417" y="11559"/>
                  </a:cubicBezTo>
                  <a:cubicBezTo>
                    <a:pt x="6444" y="12896"/>
                    <a:pt x="6080" y="14446"/>
                    <a:pt x="6262" y="15905"/>
                  </a:cubicBezTo>
                  <a:cubicBezTo>
                    <a:pt x="4225" y="16118"/>
                    <a:pt x="2432" y="16756"/>
                    <a:pt x="1247" y="18246"/>
                  </a:cubicBezTo>
                  <a:cubicBezTo>
                    <a:pt x="304" y="19431"/>
                    <a:pt x="0" y="20981"/>
                    <a:pt x="426" y="22501"/>
                  </a:cubicBezTo>
                  <a:cubicBezTo>
                    <a:pt x="882" y="24142"/>
                    <a:pt x="1976" y="25389"/>
                    <a:pt x="3496" y="25966"/>
                  </a:cubicBezTo>
                  <a:cubicBezTo>
                    <a:pt x="3830" y="26088"/>
                    <a:pt x="4225" y="26148"/>
                    <a:pt x="4560" y="26240"/>
                  </a:cubicBezTo>
                  <a:cubicBezTo>
                    <a:pt x="4469" y="27820"/>
                    <a:pt x="5016" y="29188"/>
                    <a:pt x="6262" y="30252"/>
                  </a:cubicBezTo>
                  <a:cubicBezTo>
                    <a:pt x="7174" y="31072"/>
                    <a:pt x="8268" y="31437"/>
                    <a:pt x="9423" y="31437"/>
                  </a:cubicBezTo>
                  <a:cubicBezTo>
                    <a:pt x="9636" y="31437"/>
                    <a:pt x="9909" y="31437"/>
                    <a:pt x="10153" y="31407"/>
                  </a:cubicBezTo>
                  <a:cubicBezTo>
                    <a:pt x="11004" y="31285"/>
                    <a:pt x="11885" y="30921"/>
                    <a:pt x="12645" y="30343"/>
                  </a:cubicBezTo>
                  <a:lnTo>
                    <a:pt x="12645" y="30921"/>
                  </a:lnTo>
                  <a:cubicBezTo>
                    <a:pt x="12645" y="31285"/>
                    <a:pt x="12645" y="31711"/>
                    <a:pt x="12675" y="32136"/>
                  </a:cubicBezTo>
                  <a:cubicBezTo>
                    <a:pt x="12675" y="32228"/>
                    <a:pt x="12675" y="32319"/>
                    <a:pt x="12736" y="32440"/>
                  </a:cubicBezTo>
                  <a:lnTo>
                    <a:pt x="12736" y="32501"/>
                  </a:lnTo>
                  <a:cubicBezTo>
                    <a:pt x="12767" y="32775"/>
                    <a:pt x="12767" y="33079"/>
                    <a:pt x="12797" y="33352"/>
                  </a:cubicBezTo>
                  <a:cubicBezTo>
                    <a:pt x="12797" y="33443"/>
                    <a:pt x="12827" y="33565"/>
                    <a:pt x="12827" y="33717"/>
                  </a:cubicBezTo>
                  <a:lnTo>
                    <a:pt x="12827" y="33808"/>
                  </a:lnTo>
                  <a:cubicBezTo>
                    <a:pt x="12888" y="34051"/>
                    <a:pt x="12919" y="34294"/>
                    <a:pt x="12949" y="34568"/>
                  </a:cubicBezTo>
                  <a:cubicBezTo>
                    <a:pt x="12979" y="34720"/>
                    <a:pt x="12979" y="34872"/>
                    <a:pt x="13040" y="35024"/>
                  </a:cubicBezTo>
                  <a:cubicBezTo>
                    <a:pt x="13071" y="35267"/>
                    <a:pt x="13131" y="35510"/>
                    <a:pt x="13192" y="35784"/>
                  </a:cubicBezTo>
                  <a:cubicBezTo>
                    <a:pt x="13223" y="35936"/>
                    <a:pt x="13253" y="36027"/>
                    <a:pt x="13283" y="36179"/>
                  </a:cubicBezTo>
                  <a:cubicBezTo>
                    <a:pt x="13375" y="36453"/>
                    <a:pt x="13435" y="36726"/>
                    <a:pt x="13496" y="37000"/>
                  </a:cubicBezTo>
                  <a:lnTo>
                    <a:pt x="13527" y="37060"/>
                  </a:lnTo>
                  <a:cubicBezTo>
                    <a:pt x="13557" y="37152"/>
                    <a:pt x="13557" y="37243"/>
                    <a:pt x="13587" y="37334"/>
                  </a:cubicBezTo>
                  <a:cubicBezTo>
                    <a:pt x="13679" y="37638"/>
                    <a:pt x="13800" y="37942"/>
                    <a:pt x="13891" y="38246"/>
                  </a:cubicBezTo>
                  <a:lnTo>
                    <a:pt x="13891" y="38276"/>
                  </a:lnTo>
                  <a:cubicBezTo>
                    <a:pt x="13891" y="38307"/>
                    <a:pt x="13952" y="38398"/>
                    <a:pt x="13982" y="38459"/>
                  </a:cubicBezTo>
                  <a:cubicBezTo>
                    <a:pt x="14256" y="39219"/>
                    <a:pt x="14590" y="39978"/>
                    <a:pt x="14925" y="40708"/>
                  </a:cubicBezTo>
                  <a:lnTo>
                    <a:pt x="14955" y="40799"/>
                  </a:lnTo>
                  <a:cubicBezTo>
                    <a:pt x="15107" y="41103"/>
                    <a:pt x="15320" y="41437"/>
                    <a:pt x="15472" y="41741"/>
                  </a:cubicBezTo>
                  <a:lnTo>
                    <a:pt x="15563" y="41924"/>
                  </a:lnTo>
                  <a:cubicBezTo>
                    <a:pt x="15715" y="42228"/>
                    <a:pt x="15928" y="42501"/>
                    <a:pt x="16110" y="42805"/>
                  </a:cubicBezTo>
                  <a:lnTo>
                    <a:pt x="16232" y="42957"/>
                  </a:lnTo>
                  <a:cubicBezTo>
                    <a:pt x="16414" y="43231"/>
                    <a:pt x="16597" y="43535"/>
                    <a:pt x="16779" y="43778"/>
                  </a:cubicBezTo>
                  <a:lnTo>
                    <a:pt x="16900" y="43930"/>
                  </a:lnTo>
                  <a:cubicBezTo>
                    <a:pt x="17144" y="44234"/>
                    <a:pt x="17326" y="44507"/>
                    <a:pt x="17539" y="44811"/>
                  </a:cubicBezTo>
                  <a:cubicBezTo>
                    <a:pt x="17539" y="44811"/>
                    <a:pt x="17600" y="44902"/>
                    <a:pt x="17630" y="44902"/>
                  </a:cubicBezTo>
                  <a:cubicBezTo>
                    <a:pt x="18086" y="45450"/>
                    <a:pt x="18572" y="45997"/>
                    <a:pt x="19059" y="46513"/>
                  </a:cubicBezTo>
                  <a:lnTo>
                    <a:pt x="14286" y="44963"/>
                  </a:lnTo>
                  <a:cubicBezTo>
                    <a:pt x="13743" y="44793"/>
                    <a:pt x="13177" y="44708"/>
                    <a:pt x="12609" y="44708"/>
                  </a:cubicBezTo>
                  <a:cubicBezTo>
                    <a:pt x="11555" y="44708"/>
                    <a:pt x="10492" y="44999"/>
                    <a:pt x="9545" y="45571"/>
                  </a:cubicBezTo>
                  <a:cubicBezTo>
                    <a:pt x="8116" y="46422"/>
                    <a:pt x="7143" y="47790"/>
                    <a:pt x="6870" y="49340"/>
                  </a:cubicBezTo>
                  <a:cubicBezTo>
                    <a:pt x="6080" y="53778"/>
                    <a:pt x="8025" y="57821"/>
                    <a:pt x="9545" y="61073"/>
                  </a:cubicBezTo>
                  <a:lnTo>
                    <a:pt x="9727" y="61468"/>
                  </a:lnTo>
                  <a:cubicBezTo>
                    <a:pt x="11247" y="64690"/>
                    <a:pt x="13557" y="67456"/>
                    <a:pt x="16566" y="69614"/>
                  </a:cubicBezTo>
                  <a:cubicBezTo>
                    <a:pt x="20335" y="72319"/>
                    <a:pt x="24986" y="73778"/>
                    <a:pt x="29667" y="73778"/>
                  </a:cubicBezTo>
                  <a:cubicBezTo>
                    <a:pt x="31430" y="73778"/>
                    <a:pt x="33162" y="73566"/>
                    <a:pt x="34864" y="73170"/>
                  </a:cubicBezTo>
                  <a:cubicBezTo>
                    <a:pt x="36558" y="73584"/>
                    <a:pt x="38304" y="73786"/>
                    <a:pt x="40052" y="73786"/>
                  </a:cubicBezTo>
                  <a:cubicBezTo>
                    <a:pt x="44733" y="73786"/>
                    <a:pt x="49430" y="72336"/>
                    <a:pt x="53193" y="69614"/>
                  </a:cubicBezTo>
                  <a:cubicBezTo>
                    <a:pt x="56141" y="67486"/>
                    <a:pt x="58421" y="64842"/>
                    <a:pt x="59910" y="61711"/>
                  </a:cubicBezTo>
                  <a:lnTo>
                    <a:pt x="60002" y="61529"/>
                  </a:lnTo>
                  <a:cubicBezTo>
                    <a:pt x="61613" y="58125"/>
                    <a:pt x="63679" y="53900"/>
                    <a:pt x="62889" y="49340"/>
                  </a:cubicBezTo>
                  <a:cubicBezTo>
                    <a:pt x="62616" y="47820"/>
                    <a:pt x="61613" y="46453"/>
                    <a:pt x="60214" y="45571"/>
                  </a:cubicBezTo>
                  <a:cubicBezTo>
                    <a:pt x="59247" y="44999"/>
                    <a:pt x="58190" y="44708"/>
                    <a:pt x="57143" y="44708"/>
                  </a:cubicBezTo>
                  <a:cubicBezTo>
                    <a:pt x="56578" y="44708"/>
                    <a:pt x="56016" y="44793"/>
                    <a:pt x="55473" y="44963"/>
                  </a:cubicBezTo>
                  <a:lnTo>
                    <a:pt x="51187" y="46361"/>
                  </a:lnTo>
                  <a:cubicBezTo>
                    <a:pt x="55138" y="42228"/>
                    <a:pt x="57418" y="36726"/>
                    <a:pt x="57418" y="30921"/>
                  </a:cubicBezTo>
                  <a:lnTo>
                    <a:pt x="57418" y="30161"/>
                  </a:lnTo>
                  <a:cubicBezTo>
                    <a:pt x="57479" y="30161"/>
                    <a:pt x="57509" y="30191"/>
                    <a:pt x="57600" y="30191"/>
                  </a:cubicBezTo>
                  <a:cubicBezTo>
                    <a:pt x="57813" y="30221"/>
                    <a:pt x="58087" y="30221"/>
                    <a:pt x="58330" y="30221"/>
                  </a:cubicBezTo>
                  <a:cubicBezTo>
                    <a:pt x="59485" y="30221"/>
                    <a:pt x="60610" y="29796"/>
                    <a:pt x="61461" y="29036"/>
                  </a:cubicBezTo>
                  <a:cubicBezTo>
                    <a:pt x="62676" y="27972"/>
                    <a:pt x="63254" y="26665"/>
                    <a:pt x="63193" y="25024"/>
                  </a:cubicBezTo>
                  <a:cubicBezTo>
                    <a:pt x="63558" y="24993"/>
                    <a:pt x="63953" y="24902"/>
                    <a:pt x="64287" y="24750"/>
                  </a:cubicBezTo>
                  <a:cubicBezTo>
                    <a:pt x="65807" y="24173"/>
                    <a:pt x="66932" y="22926"/>
                    <a:pt x="67357" y="21285"/>
                  </a:cubicBezTo>
                  <a:cubicBezTo>
                    <a:pt x="67570" y="19887"/>
                    <a:pt x="67266" y="18337"/>
                    <a:pt x="66293" y="17151"/>
                  </a:cubicBezTo>
                  <a:cubicBezTo>
                    <a:pt x="65230" y="15814"/>
                    <a:pt x="63679" y="15206"/>
                    <a:pt x="61947" y="14902"/>
                  </a:cubicBezTo>
                  <a:cubicBezTo>
                    <a:pt x="61856" y="14507"/>
                    <a:pt x="61734" y="14112"/>
                    <a:pt x="61552" y="13747"/>
                  </a:cubicBezTo>
                  <a:cubicBezTo>
                    <a:pt x="61096" y="12866"/>
                    <a:pt x="60427" y="12166"/>
                    <a:pt x="59576" y="11802"/>
                  </a:cubicBezTo>
                  <a:cubicBezTo>
                    <a:pt x="59424" y="11133"/>
                    <a:pt x="59120" y="10555"/>
                    <a:pt x="58664" y="10039"/>
                  </a:cubicBezTo>
                  <a:cubicBezTo>
                    <a:pt x="58482" y="9826"/>
                    <a:pt x="58239" y="9613"/>
                    <a:pt x="58026" y="9492"/>
                  </a:cubicBezTo>
                  <a:cubicBezTo>
                    <a:pt x="57722" y="8762"/>
                    <a:pt x="57175" y="8154"/>
                    <a:pt x="56536" y="7668"/>
                  </a:cubicBezTo>
                  <a:cubicBezTo>
                    <a:pt x="56354" y="7546"/>
                    <a:pt x="56172" y="7364"/>
                    <a:pt x="55929" y="7151"/>
                  </a:cubicBezTo>
                  <a:cubicBezTo>
                    <a:pt x="55199" y="6604"/>
                    <a:pt x="54287" y="5844"/>
                    <a:pt x="53041" y="5388"/>
                  </a:cubicBezTo>
                  <a:lnTo>
                    <a:pt x="53011" y="5388"/>
                  </a:lnTo>
                  <a:cubicBezTo>
                    <a:pt x="52737" y="4872"/>
                    <a:pt x="52403" y="4416"/>
                    <a:pt x="51977" y="4020"/>
                  </a:cubicBezTo>
                  <a:cubicBezTo>
                    <a:pt x="51096" y="3139"/>
                    <a:pt x="49971" y="2592"/>
                    <a:pt x="48786" y="2440"/>
                  </a:cubicBezTo>
                  <a:cubicBezTo>
                    <a:pt x="48457" y="2374"/>
                    <a:pt x="48128" y="2324"/>
                    <a:pt x="47800" y="2324"/>
                  </a:cubicBezTo>
                  <a:cubicBezTo>
                    <a:pt x="47672" y="2324"/>
                    <a:pt x="47545" y="2332"/>
                    <a:pt x="47418" y="2349"/>
                  </a:cubicBezTo>
                  <a:lnTo>
                    <a:pt x="47296" y="2349"/>
                  </a:lnTo>
                  <a:cubicBezTo>
                    <a:pt x="47235" y="2197"/>
                    <a:pt x="47114" y="2075"/>
                    <a:pt x="47023" y="1923"/>
                  </a:cubicBezTo>
                  <a:cubicBezTo>
                    <a:pt x="46078" y="692"/>
                    <a:pt x="44621" y="0"/>
                    <a:pt x="43032"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4" name="Google Shape;5714;p122"/>
            <p:cNvGrpSpPr/>
            <p:nvPr/>
          </p:nvGrpSpPr>
          <p:grpSpPr>
            <a:xfrm>
              <a:off x="4946320" y="1258647"/>
              <a:ext cx="3081714" cy="3370093"/>
              <a:chOff x="4946320" y="1258647"/>
              <a:chExt cx="3081714" cy="3370093"/>
            </a:xfrm>
          </p:grpSpPr>
          <p:sp>
            <p:nvSpPr>
              <p:cNvPr id="5715" name="Google Shape;5715;p122"/>
              <p:cNvSpPr/>
              <p:nvPr/>
            </p:nvSpPr>
            <p:spPr>
              <a:xfrm>
                <a:off x="7360489" y="4045791"/>
                <a:ext cx="127670" cy="112388"/>
              </a:xfrm>
              <a:custGeom>
                <a:rect b="b" l="l" r="r" t="t"/>
                <a:pathLst>
                  <a:path extrusionOk="0" h="2221" w="2523">
                    <a:moveTo>
                      <a:pt x="1209" y="1"/>
                    </a:moveTo>
                    <a:cubicBezTo>
                      <a:pt x="1172" y="1"/>
                      <a:pt x="1136" y="2"/>
                      <a:pt x="1098" y="6"/>
                    </a:cubicBezTo>
                    <a:lnTo>
                      <a:pt x="1098" y="6"/>
                    </a:lnTo>
                    <a:cubicBezTo>
                      <a:pt x="673" y="23"/>
                      <a:pt x="278" y="309"/>
                      <a:pt x="152" y="761"/>
                    </a:cubicBezTo>
                    <a:cubicBezTo>
                      <a:pt x="0" y="1248"/>
                      <a:pt x="183" y="1764"/>
                      <a:pt x="608" y="2038"/>
                    </a:cubicBezTo>
                    <a:cubicBezTo>
                      <a:pt x="806" y="2160"/>
                      <a:pt x="1026" y="2220"/>
                      <a:pt x="1243" y="2220"/>
                    </a:cubicBezTo>
                    <a:cubicBezTo>
                      <a:pt x="1459" y="2220"/>
                      <a:pt x="1672" y="2160"/>
                      <a:pt x="1854" y="2038"/>
                    </a:cubicBezTo>
                    <a:cubicBezTo>
                      <a:pt x="2310" y="1734"/>
                      <a:pt x="2523" y="1096"/>
                      <a:pt x="2249" y="609"/>
                    </a:cubicBezTo>
                    <a:cubicBezTo>
                      <a:pt x="2023" y="232"/>
                      <a:pt x="1631" y="1"/>
                      <a:pt x="12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22"/>
              <p:cNvSpPr/>
              <p:nvPr/>
            </p:nvSpPr>
            <p:spPr>
              <a:xfrm>
                <a:off x="7174375" y="4210904"/>
                <a:ext cx="126152" cy="112236"/>
              </a:xfrm>
              <a:custGeom>
                <a:rect b="b" l="l" r="r" t="t"/>
                <a:pathLst>
                  <a:path extrusionOk="0" h="2218" w="2493">
                    <a:moveTo>
                      <a:pt x="1168" y="0"/>
                    </a:moveTo>
                    <a:cubicBezTo>
                      <a:pt x="1092" y="0"/>
                      <a:pt x="1017" y="7"/>
                      <a:pt x="943" y="21"/>
                    </a:cubicBezTo>
                    <a:cubicBezTo>
                      <a:pt x="874" y="37"/>
                      <a:pt x="810" y="60"/>
                      <a:pt x="749" y="89"/>
                    </a:cubicBezTo>
                    <a:lnTo>
                      <a:pt x="749" y="89"/>
                    </a:lnTo>
                    <a:cubicBezTo>
                      <a:pt x="467" y="206"/>
                      <a:pt x="244" y="440"/>
                      <a:pt x="152" y="751"/>
                    </a:cubicBezTo>
                    <a:cubicBezTo>
                      <a:pt x="0" y="1237"/>
                      <a:pt x="183" y="1784"/>
                      <a:pt x="608" y="2058"/>
                    </a:cubicBezTo>
                    <a:cubicBezTo>
                      <a:pt x="791" y="2164"/>
                      <a:pt x="1011" y="2217"/>
                      <a:pt x="1231" y="2217"/>
                    </a:cubicBezTo>
                    <a:cubicBezTo>
                      <a:pt x="1452" y="2217"/>
                      <a:pt x="1672" y="2164"/>
                      <a:pt x="1854" y="2058"/>
                    </a:cubicBezTo>
                    <a:cubicBezTo>
                      <a:pt x="2310" y="1754"/>
                      <a:pt x="2493" y="1085"/>
                      <a:pt x="2250" y="599"/>
                    </a:cubicBezTo>
                    <a:cubicBezTo>
                      <a:pt x="2018" y="212"/>
                      <a:pt x="1589" y="0"/>
                      <a:pt x="1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22"/>
              <p:cNvSpPr/>
              <p:nvPr/>
            </p:nvSpPr>
            <p:spPr>
              <a:xfrm>
                <a:off x="6965186" y="4368782"/>
                <a:ext cx="126152" cy="112388"/>
              </a:xfrm>
              <a:custGeom>
                <a:rect b="b" l="l" r="r" t="t"/>
                <a:pathLst>
                  <a:path extrusionOk="0" h="2221" w="2493">
                    <a:moveTo>
                      <a:pt x="1199" y="1"/>
                    </a:moveTo>
                    <a:cubicBezTo>
                      <a:pt x="1163" y="1"/>
                      <a:pt x="1128" y="2"/>
                      <a:pt x="1093" y="6"/>
                    </a:cubicBezTo>
                    <a:lnTo>
                      <a:pt x="1093" y="6"/>
                    </a:lnTo>
                    <a:cubicBezTo>
                      <a:pt x="656" y="21"/>
                      <a:pt x="279" y="307"/>
                      <a:pt x="152" y="761"/>
                    </a:cubicBezTo>
                    <a:cubicBezTo>
                      <a:pt x="0" y="1248"/>
                      <a:pt x="183" y="1764"/>
                      <a:pt x="608" y="2038"/>
                    </a:cubicBezTo>
                    <a:cubicBezTo>
                      <a:pt x="791" y="2160"/>
                      <a:pt x="1004" y="2220"/>
                      <a:pt x="1220" y="2220"/>
                    </a:cubicBezTo>
                    <a:cubicBezTo>
                      <a:pt x="1437" y="2220"/>
                      <a:pt x="1657" y="2160"/>
                      <a:pt x="1855" y="2038"/>
                    </a:cubicBezTo>
                    <a:cubicBezTo>
                      <a:pt x="2311" y="1734"/>
                      <a:pt x="2493" y="1096"/>
                      <a:pt x="2219" y="609"/>
                    </a:cubicBezTo>
                    <a:cubicBezTo>
                      <a:pt x="2018" y="232"/>
                      <a:pt x="1609" y="1"/>
                      <a:pt x="1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22"/>
              <p:cNvSpPr/>
              <p:nvPr/>
            </p:nvSpPr>
            <p:spPr>
              <a:xfrm>
                <a:off x="5557844" y="4041287"/>
                <a:ext cx="120029" cy="114007"/>
              </a:xfrm>
              <a:custGeom>
                <a:rect b="b" l="l" r="r" t="t"/>
                <a:pathLst>
                  <a:path extrusionOk="0" h="2253" w="2372">
                    <a:moveTo>
                      <a:pt x="1225" y="0"/>
                    </a:moveTo>
                    <a:cubicBezTo>
                      <a:pt x="940" y="0"/>
                      <a:pt x="657" y="116"/>
                      <a:pt x="456" y="334"/>
                    </a:cubicBezTo>
                    <a:cubicBezTo>
                      <a:pt x="92" y="729"/>
                      <a:pt x="0" y="1246"/>
                      <a:pt x="244" y="1701"/>
                    </a:cubicBezTo>
                    <a:cubicBezTo>
                      <a:pt x="451" y="2047"/>
                      <a:pt x="815" y="2253"/>
                      <a:pt x="1192" y="2253"/>
                    </a:cubicBezTo>
                    <a:cubicBezTo>
                      <a:pt x="1312" y="2253"/>
                      <a:pt x="1433" y="2232"/>
                      <a:pt x="1551" y="2188"/>
                    </a:cubicBezTo>
                    <a:cubicBezTo>
                      <a:pt x="2037" y="2097"/>
                      <a:pt x="2371" y="1641"/>
                      <a:pt x="2371" y="1124"/>
                    </a:cubicBezTo>
                    <a:cubicBezTo>
                      <a:pt x="2371" y="693"/>
                      <a:pt x="2100" y="235"/>
                      <a:pt x="1685" y="109"/>
                    </a:cubicBezTo>
                    <a:lnTo>
                      <a:pt x="1685" y="109"/>
                    </a:lnTo>
                    <a:cubicBezTo>
                      <a:pt x="1540" y="36"/>
                      <a:pt x="1382" y="0"/>
                      <a:pt x="12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22"/>
              <p:cNvSpPr/>
              <p:nvPr/>
            </p:nvSpPr>
            <p:spPr>
              <a:xfrm>
                <a:off x="5743958" y="4206603"/>
                <a:ext cx="121547" cy="114210"/>
              </a:xfrm>
              <a:custGeom>
                <a:rect b="b" l="l" r="r" t="t"/>
                <a:pathLst>
                  <a:path extrusionOk="0" h="2257" w="2402">
                    <a:moveTo>
                      <a:pt x="1238" y="1"/>
                    </a:moveTo>
                    <a:cubicBezTo>
                      <a:pt x="950" y="1"/>
                      <a:pt x="657" y="115"/>
                      <a:pt x="456" y="349"/>
                    </a:cubicBezTo>
                    <a:cubicBezTo>
                      <a:pt x="122" y="714"/>
                      <a:pt x="0" y="1261"/>
                      <a:pt x="274" y="1717"/>
                    </a:cubicBezTo>
                    <a:cubicBezTo>
                      <a:pt x="461" y="2067"/>
                      <a:pt x="826" y="2256"/>
                      <a:pt x="1206" y="2256"/>
                    </a:cubicBezTo>
                    <a:cubicBezTo>
                      <a:pt x="1321" y="2256"/>
                      <a:pt x="1438" y="2239"/>
                      <a:pt x="1550" y="2203"/>
                    </a:cubicBezTo>
                    <a:cubicBezTo>
                      <a:pt x="2037" y="2082"/>
                      <a:pt x="2402" y="1626"/>
                      <a:pt x="2402" y="1140"/>
                    </a:cubicBezTo>
                    <a:cubicBezTo>
                      <a:pt x="2402" y="684"/>
                      <a:pt x="2098" y="197"/>
                      <a:pt x="1642" y="76"/>
                    </a:cubicBezTo>
                    <a:cubicBezTo>
                      <a:pt x="1631" y="73"/>
                      <a:pt x="1621" y="70"/>
                      <a:pt x="1610" y="68"/>
                    </a:cubicBezTo>
                    <a:lnTo>
                      <a:pt x="1610" y="68"/>
                    </a:lnTo>
                    <a:cubicBezTo>
                      <a:pt x="1492" y="23"/>
                      <a:pt x="1366" y="1"/>
                      <a:pt x="1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22"/>
              <p:cNvSpPr/>
              <p:nvPr/>
            </p:nvSpPr>
            <p:spPr>
              <a:xfrm>
                <a:off x="5953147" y="4364278"/>
                <a:ext cx="121547" cy="114716"/>
              </a:xfrm>
              <a:custGeom>
                <a:rect b="b" l="l" r="r" t="t"/>
                <a:pathLst>
                  <a:path extrusionOk="0" h="2267" w="2402">
                    <a:moveTo>
                      <a:pt x="1252" y="0"/>
                    </a:moveTo>
                    <a:cubicBezTo>
                      <a:pt x="964" y="0"/>
                      <a:pt x="673" y="116"/>
                      <a:pt x="456" y="334"/>
                    </a:cubicBezTo>
                    <a:cubicBezTo>
                      <a:pt x="122" y="729"/>
                      <a:pt x="0" y="1246"/>
                      <a:pt x="274" y="1702"/>
                    </a:cubicBezTo>
                    <a:cubicBezTo>
                      <a:pt x="488" y="2059"/>
                      <a:pt x="852" y="2267"/>
                      <a:pt x="1233" y="2267"/>
                    </a:cubicBezTo>
                    <a:cubicBezTo>
                      <a:pt x="1339" y="2267"/>
                      <a:pt x="1445" y="2251"/>
                      <a:pt x="1550" y="2218"/>
                    </a:cubicBezTo>
                    <a:cubicBezTo>
                      <a:pt x="2067" y="2097"/>
                      <a:pt x="2401" y="1641"/>
                      <a:pt x="2401" y="1154"/>
                    </a:cubicBezTo>
                    <a:cubicBezTo>
                      <a:pt x="2401" y="724"/>
                      <a:pt x="2131" y="239"/>
                      <a:pt x="1717" y="110"/>
                    </a:cubicBezTo>
                    <a:lnTo>
                      <a:pt x="1717" y="110"/>
                    </a:lnTo>
                    <a:cubicBezTo>
                      <a:pt x="1571" y="36"/>
                      <a:pt x="1412" y="0"/>
                      <a:pt x="1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22"/>
              <p:cNvSpPr/>
              <p:nvPr/>
            </p:nvSpPr>
            <p:spPr>
              <a:xfrm>
                <a:off x="5268705" y="3490993"/>
                <a:ext cx="2536349" cy="1137747"/>
              </a:xfrm>
              <a:custGeom>
                <a:rect b="b" l="l" r="r" t="t"/>
                <a:pathLst>
                  <a:path extrusionOk="0" h="22484" w="50123">
                    <a:moveTo>
                      <a:pt x="25046" y="0"/>
                    </a:moveTo>
                    <a:cubicBezTo>
                      <a:pt x="23937" y="0"/>
                      <a:pt x="22827" y="707"/>
                      <a:pt x="22827" y="2120"/>
                    </a:cubicBezTo>
                    <a:lnTo>
                      <a:pt x="22827" y="10996"/>
                    </a:lnTo>
                    <a:cubicBezTo>
                      <a:pt x="21429" y="9355"/>
                      <a:pt x="19940" y="7804"/>
                      <a:pt x="18237" y="6497"/>
                    </a:cubicBezTo>
                    <a:cubicBezTo>
                      <a:pt x="16140" y="4917"/>
                      <a:pt x="13739" y="4126"/>
                      <a:pt x="11307" y="3306"/>
                    </a:cubicBezTo>
                    <a:cubicBezTo>
                      <a:pt x="8663" y="2455"/>
                      <a:pt x="5988" y="1573"/>
                      <a:pt x="3344" y="722"/>
                    </a:cubicBezTo>
                    <a:cubicBezTo>
                      <a:pt x="3172" y="668"/>
                      <a:pt x="2991" y="643"/>
                      <a:pt x="2806" y="643"/>
                    </a:cubicBezTo>
                    <a:cubicBezTo>
                      <a:pt x="1842" y="643"/>
                      <a:pt x="786" y="1334"/>
                      <a:pt x="608" y="2303"/>
                    </a:cubicBezTo>
                    <a:cubicBezTo>
                      <a:pt x="0" y="5707"/>
                      <a:pt x="1702" y="9203"/>
                      <a:pt x="3161" y="12242"/>
                    </a:cubicBezTo>
                    <a:cubicBezTo>
                      <a:pt x="4438" y="14978"/>
                      <a:pt x="6383" y="17257"/>
                      <a:pt x="8845" y="19020"/>
                    </a:cubicBezTo>
                    <a:cubicBezTo>
                      <a:pt x="12017" y="21289"/>
                      <a:pt x="15943" y="22483"/>
                      <a:pt x="19862" y="22483"/>
                    </a:cubicBezTo>
                    <a:cubicBezTo>
                      <a:pt x="21614" y="22483"/>
                      <a:pt x="23365" y="22244"/>
                      <a:pt x="25046" y="21756"/>
                    </a:cubicBezTo>
                    <a:cubicBezTo>
                      <a:pt x="26708" y="22244"/>
                      <a:pt x="28449" y="22483"/>
                      <a:pt x="30196" y="22483"/>
                    </a:cubicBezTo>
                    <a:cubicBezTo>
                      <a:pt x="34104" y="22483"/>
                      <a:pt x="38045" y="21289"/>
                      <a:pt x="41217" y="19020"/>
                    </a:cubicBezTo>
                    <a:cubicBezTo>
                      <a:pt x="43618" y="17288"/>
                      <a:pt x="45502" y="15130"/>
                      <a:pt x="46809" y="12485"/>
                    </a:cubicBezTo>
                    <a:cubicBezTo>
                      <a:pt x="48329" y="9385"/>
                      <a:pt x="50123" y="5798"/>
                      <a:pt x="49515" y="2303"/>
                    </a:cubicBezTo>
                    <a:cubicBezTo>
                      <a:pt x="49362" y="1334"/>
                      <a:pt x="48289" y="643"/>
                      <a:pt x="47319" y="643"/>
                    </a:cubicBezTo>
                    <a:cubicBezTo>
                      <a:pt x="47133" y="643"/>
                      <a:pt x="46950" y="668"/>
                      <a:pt x="46779" y="722"/>
                    </a:cubicBezTo>
                    <a:cubicBezTo>
                      <a:pt x="44104" y="1604"/>
                      <a:pt x="41460" y="2455"/>
                      <a:pt x="38785" y="3306"/>
                    </a:cubicBezTo>
                    <a:cubicBezTo>
                      <a:pt x="36323" y="4126"/>
                      <a:pt x="33922" y="4947"/>
                      <a:pt x="31885" y="6497"/>
                    </a:cubicBezTo>
                    <a:cubicBezTo>
                      <a:pt x="30183" y="7804"/>
                      <a:pt x="28694" y="9385"/>
                      <a:pt x="27265" y="10996"/>
                    </a:cubicBezTo>
                    <a:lnTo>
                      <a:pt x="27265" y="2120"/>
                    </a:lnTo>
                    <a:cubicBezTo>
                      <a:pt x="27265" y="707"/>
                      <a:pt x="26156" y="0"/>
                      <a:pt x="250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22"/>
              <p:cNvSpPr/>
              <p:nvPr/>
            </p:nvSpPr>
            <p:spPr>
              <a:xfrm>
                <a:off x="6486846" y="3616081"/>
                <a:ext cx="1082843" cy="917626"/>
              </a:xfrm>
              <a:custGeom>
                <a:rect b="b" l="l" r="r" t="t"/>
                <a:pathLst>
                  <a:path extrusionOk="0" h="18134" w="21399">
                    <a:moveTo>
                      <a:pt x="7214" y="0"/>
                    </a:moveTo>
                    <a:cubicBezTo>
                      <a:pt x="6925" y="0"/>
                      <a:pt x="6626" y="70"/>
                      <a:pt x="6353" y="195"/>
                    </a:cubicBezTo>
                    <a:cubicBezTo>
                      <a:pt x="5715" y="499"/>
                      <a:pt x="5320" y="1229"/>
                      <a:pt x="5532" y="1958"/>
                    </a:cubicBezTo>
                    <a:lnTo>
                      <a:pt x="5532" y="1989"/>
                    </a:lnTo>
                    <a:cubicBezTo>
                      <a:pt x="4043" y="3387"/>
                      <a:pt x="3314" y="5393"/>
                      <a:pt x="2675" y="7369"/>
                    </a:cubicBezTo>
                    <a:cubicBezTo>
                      <a:pt x="1672" y="10408"/>
                      <a:pt x="0" y="14664"/>
                      <a:pt x="1034" y="17916"/>
                    </a:cubicBezTo>
                    <a:cubicBezTo>
                      <a:pt x="1083" y="18047"/>
                      <a:pt x="1247" y="18134"/>
                      <a:pt x="1392" y="18134"/>
                    </a:cubicBezTo>
                    <a:cubicBezTo>
                      <a:pt x="1517" y="18134"/>
                      <a:pt x="1628" y="18070"/>
                      <a:pt x="1642" y="17916"/>
                    </a:cubicBezTo>
                    <a:cubicBezTo>
                      <a:pt x="1642" y="17855"/>
                      <a:pt x="1642" y="17795"/>
                      <a:pt x="1672" y="17764"/>
                    </a:cubicBezTo>
                    <a:cubicBezTo>
                      <a:pt x="1749" y="17860"/>
                      <a:pt x="1850" y="17920"/>
                      <a:pt x="1968" y="17920"/>
                    </a:cubicBezTo>
                    <a:cubicBezTo>
                      <a:pt x="2037" y="17920"/>
                      <a:pt x="2111" y="17900"/>
                      <a:pt x="2189" y="17855"/>
                    </a:cubicBezTo>
                    <a:cubicBezTo>
                      <a:pt x="3162" y="17217"/>
                      <a:pt x="4165" y="16548"/>
                      <a:pt x="5107" y="15819"/>
                    </a:cubicBezTo>
                    <a:cubicBezTo>
                      <a:pt x="5897" y="16275"/>
                      <a:pt x="6931" y="16488"/>
                      <a:pt x="7812" y="16548"/>
                    </a:cubicBezTo>
                    <a:cubicBezTo>
                      <a:pt x="8070" y="16570"/>
                      <a:pt x="8419" y="16591"/>
                      <a:pt x="8763" y="16591"/>
                    </a:cubicBezTo>
                    <a:cubicBezTo>
                      <a:pt x="8905" y="16591"/>
                      <a:pt x="9046" y="16588"/>
                      <a:pt x="9180" y="16579"/>
                    </a:cubicBezTo>
                    <a:cubicBezTo>
                      <a:pt x="9319" y="17181"/>
                      <a:pt x="9900" y="17536"/>
                      <a:pt x="10491" y="17536"/>
                    </a:cubicBezTo>
                    <a:cubicBezTo>
                      <a:pt x="10676" y="17536"/>
                      <a:pt x="10861" y="17502"/>
                      <a:pt x="11034" y="17430"/>
                    </a:cubicBezTo>
                    <a:cubicBezTo>
                      <a:pt x="11916" y="17065"/>
                      <a:pt x="12098" y="15880"/>
                      <a:pt x="11551" y="15150"/>
                    </a:cubicBezTo>
                    <a:cubicBezTo>
                      <a:pt x="11340" y="14869"/>
                      <a:pt x="11007" y="14740"/>
                      <a:pt x="10670" y="14740"/>
                    </a:cubicBezTo>
                    <a:cubicBezTo>
                      <a:pt x="10424" y="14740"/>
                      <a:pt x="10176" y="14809"/>
                      <a:pt x="9970" y="14937"/>
                    </a:cubicBezTo>
                    <a:cubicBezTo>
                      <a:pt x="9818" y="15059"/>
                      <a:pt x="9697" y="15150"/>
                      <a:pt x="9575" y="15272"/>
                    </a:cubicBezTo>
                    <a:cubicBezTo>
                      <a:pt x="9514" y="15363"/>
                      <a:pt x="9423" y="15424"/>
                      <a:pt x="9393" y="15515"/>
                    </a:cubicBezTo>
                    <a:cubicBezTo>
                      <a:pt x="8906" y="15424"/>
                      <a:pt x="8420" y="15424"/>
                      <a:pt x="7964" y="15363"/>
                    </a:cubicBezTo>
                    <a:cubicBezTo>
                      <a:pt x="7387" y="15241"/>
                      <a:pt x="6809" y="15089"/>
                      <a:pt x="6232" y="14937"/>
                    </a:cubicBezTo>
                    <a:cubicBezTo>
                      <a:pt x="7235" y="14177"/>
                      <a:pt x="8177" y="13418"/>
                      <a:pt x="9119" y="12658"/>
                    </a:cubicBezTo>
                    <a:cubicBezTo>
                      <a:pt x="9970" y="13144"/>
                      <a:pt x="11004" y="13387"/>
                      <a:pt x="11946" y="13448"/>
                    </a:cubicBezTo>
                    <a:cubicBezTo>
                      <a:pt x="12198" y="13469"/>
                      <a:pt x="12536" y="13504"/>
                      <a:pt x="12871" y="13504"/>
                    </a:cubicBezTo>
                    <a:cubicBezTo>
                      <a:pt x="13022" y="13504"/>
                      <a:pt x="13172" y="13497"/>
                      <a:pt x="13314" y="13478"/>
                    </a:cubicBezTo>
                    <a:cubicBezTo>
                      <a:pt x="13453" y="14105"/>
                      <a:pt x="14036" y="14466"/>
                      <a:pt x="14628" y="14466"/>
                    </a:cubicBezTo>
                    <a:cubicBezTo>
                      <a:pt x="14811" y="14466"/>
                      <a:pt x="14996" y="14432"/>
                      <a:pt x="15168" y="14360"/>
                    </a:cubicBezTo>
                    <a:cubicBezTo>
                      <a:pt x="16049" y="13995"/>
                      <a:pt x="16232" y="12810"/>
                      <a:pt x="15715" y="12080"/>
                    </a:cubicBezTo>
                    <a:cubicBezTo>
                      <a:pt x="15487" y="11799"/>
                      <a:pt x="15147" y="11670"/>
                      <a:pt x="14806" y="11670"/>
                    </a:cubicBezTo>
                    <a:cubicBezTo>
                      <a:pt x="14558" y="11670"/>
                      <a:pt x="14309" y="11739"/>
                      <a:pt x="14104" y="11867"/>
                    </a:cubicBezTo>
                    <a:cubicBezTo>
                      <a:pt x="13952" y="11959"/>
                      <a:pt x="13830" y="12080"/>
                      <a:pt x="13739" y="12202"/>
                    </a:cubicBezTo>
                    <a:cubicBezTo>
                      <a:pt x="13648" y="12293"/>
                      <a:pt x="13587" y="12354"/>
                      <a:pt x="13527" y="12414"/>
                    </a:cubicBezTo>
                    <a:cubicBezTo>
                      <a:pt x="13040" y="12354"/>
                      <a:pt x="12554" y="12354"/>
                      <a:pt x="12098" y="12263"/>
                    </a:cubicBezTo>
                    <a:cubicBezTo>
                      <a:pt x="11460" y="12171"/>
                      <a:pt x="10852" y="11959"/>
                      <a:pt x="10183" y="11807"/>
                    </a:cubicBezTo>
                    <a:cubicBezTo>
                      <a:pt x="10426" y="11624"/>
                      <a:pt x="10639" y="11472"/>
                      <a:pt x="10882" y="11290"/>
                    </a:cubicBezTo>
                    <a:cubicBezTo>
                      <a:pt x="11642" y="10712"/>
                      <a:pt x="12371" y="10104"/>
                      <a:pt x="13071" y="9527"/>
                    </a:cubicBezTo>
                    <a:cubicBezTo>
                      <a:pt x="13830" y="9922"/>
                      <a:pt x="14803" y="10135"/>
                      <a:pt x="15624" y="10196"/>
                    </a:cubicBezTo>
                    <a:cubicBezTo>
                      <a:pt x="15903" y="10217"/>
                      <a:pt x="16243" y="10239"/>
                      <a:pt x="16580" y="10239"/>
                    </a:cubicBezTo>
                    <a:cubicBezTo>
                      <a:pt x="16719" y="10239"/>
                      <a:pt x="16858" y="10235"/>
                      <a:pt x="16992" y="10226"/>
                    </a:cubicBezTo>
                    <a:cubicBezTo>
                      <a:pt x="17132" y="10836"/>
                      <a:pt x="17743" y="11210"/>
                      <a:pt x="18336" y="11210"/>
                    </a:cubicBezTo>
                    <a:cubicBezTo>
                      <a:pt x="18512" y="11210"/>
                      <a:pt x="18686" y="11177"/>
                      <a:pt x="18846" y="11107"/>
                    </a:cubicBezTo>
                    <a:cubicBezTo>
                      <a:pt x="19727" y="10712"/>
                      <a:pt x="19910" y="9527"/>
                      <a:pt x="19393" y="8828"/>
                    </a:cubicBezTo>
                    <a:cubicBezTo>
                      <a:pt x="19162" y="8526"/>
                      <a:pt x="18827" y="8390"/>
                      <a:pt x="18485" y="8390"/>
                    </a:cubicBezTo>
                    <a:cubicBezTo>
                      <a:pt x="18243" y="8390"/>
                      <a:pt x="17997" y="8458"/>
                      <a:pt x="17782" y="8585"/>
                    </a:cubicBezTo>
                    <a:cubicBezTo>
                      <a:pt x="17630" y="8706"/>
                      <a:pt x="17539" y="8828"/>
                      <a:pt x="17417" y="8919"/>
                    </a:cubicBezTo>
                    <a:cubicBezTo>
                      <a:pt x="17326" y="9010"/>
                      <a:pt x="17265" y="9071"/>
                      <a:pt x="17235" y="9162"/>
                    </a:cubicBezTo>
                    <a:cubicBezTo>
                      <a:pt x="16718" y="9071"/>
                      <a:pt x="16232" y="9071"/>
                      <a:pt x="15776" y="9010"/>
                    </a:cubicBezTo>
                    <a:cubicBezTo>
                      <a:pt x="15259" y="8889"/>
                      <a:pt x="14742" y="8767"/>
                      <a:pt x="14226" y="8615"/>
                    </a:cubicBezTo>
                    <a:cubicBezTo>
                      <a:pt x="15654" y="7490"/>
                      <a:pt x="17113" y="6305"/>
                      <a:pt x="18511" y="5180"/>
                    </a:cubicBezTo>
                    <a:lnTo>
                      <a:pt x="18542" y="5211"/>
                    </a:lnTo>
                    <a:cubicBezTo>
                      <a:pt x="18857" y="5481"/>
                      <a:pt x="19271" y="5634"/>
                      <a:pt x="19687" y="5634"/>
                    </a:cubicBezTo>
                    <a:cubicBezTo>
                      <a:pt x="19834" y="5634"/>
                      <a:pt x="19980" y="5615"/>
                      <a:pt x="20122" y="5575"/>
                    </a:cubicBezTo>
                    <a:cubicBezTo>
                      <a:pt x="20761" y="5393"/>
                      <a:pt x="21186" y="4785"/>
                      <a:pt x="21217" y="4117"/>
                    </a:cubicBezTo>
                    <a:cubicBezTo>
                      <a:pt x="21399" y="3326"/>
                      <a:pt x="20882" y="2658"/>
                      <a:pt x="20183" y="2597"/>
                    </a:cubicBezTo>
                    <a:cubicBezTo>
                      <a:pt x="20021" y="2504"/>
                      <a:pt x="19840" y="2464"/>
                      <a:pt x="19656" y="2464"/>
                    </a:cubicBezTo>
                    <a:cubicBezTo>
                      <a:pt x="19599" y="2464"/>
                      <a:pt x="19541" y="2468"/>
                      <a:pt x="19484" y="2475"/>
                    </a:cubicBezTo>
                    <a:cubicBezTo>
                      <a:pt x="18876" y="2566"/>
                      <a:pt x="18359" y="3022"/>
                      <a:pt x="18207" y="3630"/>
                    </a:cubicBezTo>
                    <a:cubicBezTo>
                      <a:pt x="18147" y="3934"/>
                      <a:pt x="18177" y="4268"/>
                      <a:pt x="18329" y="4572"/>
                    </a:cubicBezTo>
                    <a:cubicBezTo>
                      <a:pt x="16657" y="5788"/>
                      <a:pt x="15016" y="7004"/>
                      <a:pt x="13405" y="8250"/>
                    </a:cubicBezTo>
                    <a:cubicBezTo>
                      <a:pt x="13618" y="7764"/>
                      <a:pt x="13739" y="7186"/>
                      <a:pt x="13861" y="6700"/>
                    </a:cubicBezTo>
                    <a:cubicBezTo>
                      <a:pt x="14013" y="6153"/>
                      <a:pt x="14104" y="5667"/>
                      <a:pt x="14195" y="5150"/>
                    </a:cubicBezTo>
                    <a:cubicBezTo>
                      <a:pt x="14682" y="4998"/>
                      <a:pt x="15077" y="4572"/>
                      <a:pt x="15077" y="4025"/>
                    </a:cubicBezTo>
                    <a:cubicBezTo>
                      <a:pt x="15077" y="3873"/>
                      <a:pt x="15016" y="3721"/>
                      <a:pt x="14986" y="3569"/>
                    </a:cubicBezTo>
                    <a:cubicBezTo>
                      <a:pt x="14986" y="3205"/>
                      <a:pt x="14712" y="2870"/>
                      <a:pt x="14347" y="2718"/>
                    </a:cubicBezTo>
                    <a:cubicBezTo>
                      <a:pt x="14214" y="2669"/>
                      <a:pt x="14073" y="2646"/>
                      <a:pt x="13931" y="2646"/>
                    </a:cubicBezTo>
                    <a:cubicBezTo>
                      <a:pt x="13456" y="2646"/>
                      <a:pt x="12970" y="2905"/>
                      <a:pt x="12736" y="3326"/>
                    </a:cubicBezTo>
                    <a:cubicBezTo>
                      <a:pt x="12432" y="3873"/>
                      <a:pt x="12615" y="4572"/>
                      <a:pt x="13071" y="4937"/>
                    </a:cubicBezTo>
                    <a:cubicBezTo>
                      <a:pt x="12919" y="5484"/>
                      <a:pt x="12767" y="6062"/>
                      <a:pt x="12615" y="6579"/>
                    </a:cubicBezTo>
                    <a:cubicBezTo>
                      <a:pt x="12432" y="7308"/>
                      <a:pt x="12098" y="8098"/>
                      <a:pt x="12250" y="8858"/>
                    </a:cubicBezTo>
                    <a:cubicBezTo>
                      <a:pt x="12250" y="8889"/>
                      <a:pt x="12280" y="8980"/>
                      <a:pt x="12311" y="8980"/>
                    </a:cubicBezTo>
                    <a:lnTo>
                      <a:pt x="10396" y="10469"/>
                    </a:lnTo>
                    <a:cubicBezTo>
                      <a:pt x="10244" y="10560"/>
                      <a:pt x="10031" y="10712"/>
                      <a:pt x="9879" y="10834"/>
                    </a:cubicBezTo>
                    <a:cubicBezTo>
                      <a:pt x="9970" y="10530"/>
                      <a:pt x="10031" y="10226"/>
                      <a:pt x="10122" y="9952"/>
                    </a:cubicBezTo>
                    <a:cubicBezTo>
                      <a:pt x="10274" y="9436"/>
                      <a:pt x="10396" y="8949"/>
                      <a:pt x="10457" y="8402"/>
                    </a:cubicBezTo>
                    <a:cubicBezTo>
                      <a:pt x="10943" y="8250"/>
                      <a:pt x="11338" y="7825"/>
                      <a:pt x="11338" y="7308"/>
                    </a:cubicBezTo>
                    <a:cubicBezTo>
                      <a:pt x="11338" y="7156"/>
                      <a:pt x="11308" y="7004"/>
                      <a:pt x="11247" y="6852"/>
                    </a:cubicBezTo>
                    <a:cubicBezTo>
                      <a:pt x="11247" y="6457"/>
                      <a:pt x="11004" y="6123"/>
                      <a:pt x="10609" y="5971"/>
                    </a:cubicBezTo>
                    <a:cubicBezTo>
                      <a:pt x="10487" y="5932"/>
                      <a:pt x="10360" y="5914"/>
                      <a:pt x="10233" y="5914"/>
                    </a:cubicBezTo>
                    <a:cubicBezTo>
                      <a:pt x="9754" y="5914"/>
                      <a:pt x="9268" y="6171"/>
                      <a:pt x="9028" y="6579"/>
                    </a:cubicBezTo>
                    <a:cubicBezTo>
                      <a:pt x="8724" y="7156"/>
                      <a:pt x="8906" y="7825"/>
                      <a:pt x="9362" y="8220"/>
                    </a:cubicBezTo>
                    <a:cubicBezTo>
                      <a:pt x="9210" y="8737"/>
                      <a:pt x="9058" y="9314"/>
                      <a:pt x="8906" y="9861"/>
                    </a:cubicBezTo>
                    <a:cubicBezTo>
                      <a:pt x="8724" y="10500"/>
                      <a:pt x="8450" y="11168"/>
                      <a:pt x="8481" y="11867"/>
                    </a:cubicBezTo>
                    <a:cubicBezTo>
                      <a:pt x="7569" y="12536"/>
                      <a:pt x="6627" y="13235"/>
                      <a:pt x="5715" y="13965"/>
                    </a:cubicBezTo>
                    <a:cubicBezTo>
                      <a:pt x="5776" y="13661"/>
                      <a:pt x="5867" y="13357"/>
                      <a:pt x="5928" y="13083"/>
                    </a:cubicBezTo>
                    <a:cubicBezTo>
                      <a:pt x="6080" y="12536"/>
                      <a:pt x="6201" y="12050"/>
                      <a:pt x="6292" y="11533"/>
                    </a:cubicBezTo>
                    <a:cubicBezTo>
                      <a:pt x="6779" y="11381"/>
                      <a:pt x="7143" y="10956"/>
                      <a:pt x="7143" y="10408"/>
                    </a:cubicBezTo>
                    <a:cubicBezTo>
                      <a:pt x="7143" y="10256"/>
                      <a:pt x="7113" y="10104"/>
                      <a:pt x="7083" y="9952"/>
                    </a:cubicBezTo>
                    <a:cubicBezTo>
                      <a:pt x="7083" y="9588"/>
                      <a:pt x="6809" y="9253"/>
                      <a:pt x="6444" y="9101"/>
                    </a:cubicBezTo>
                    <a:cubicBezTo>
                      <a:pt x="6311" y="9052"/>
                      <a:pt x="6170" y="9029"/>
                      <a:pt x="6028" y="9029"/>
                    </a:cubicBezTo>
                    <a:cubicBezTo>
                      <a:pt x="5553" y="9029"/>
                      <a:pt x="5067" y="9288"/>
                      <a:pt x="4833" y="9709"/>
                    </a:cubicBezTo>
                    <a:cubicBezTo>
                      <a:pt x="4529" y="10256"/>
                      <a:pt x="4712" y="10956"/>
                      <a:pt x="5168" y="11320"/>
                    </a:cubicBezTo>
                    <a:cubicBezTo>
                      <a:pt x="5016" y="11867"/>
                      <a:pt x="4864" y="12445"/>
                      <a:pt x="4712" y="12962"/>
                    </a:cubicBezTo>
                    <a:cubicBezTo>
                      <a:pt x="4529" y="13600"/>
                      <a:pt x="4256" y="14329"/>
                      <a:pt x="4317" y="15029"/>
                    </a:cubicBezTo>
                    <a:cubicBezTo>
                      <a:pt x="3435" y="15728"/>
                      <a:pt x="2554" y="16457"/>
                      <a:pt x="1763" y="17217"/>
                    </a:cubicBezTo>
                    <a:cubicBezTo>
                      <a:pt x="1915" y="15880"/>
                      <a:pt x="1885" y="14573"/>
                      <a:pt x="2128" y="13235"/>
                    </a:cubicBezTo>
                    <a:cubicBezTo>
                      <a:pt x="2432" y="11776"/>
                      <a:pt x="2888" y="10378"/>
                      <a:pt x="3344" y="8980"/>
                    </a:cubicBezTo>
                    <a:cubicBezTo>
                      <a:pt x="4073" y="6883"/>
                      <a:pt x="4712" y="4451"/>
                      <a:pt x="6171" y="2688"/>
                    </a:cubicBezTo>
                    <a:cubicBezTo>
                      <a:pt x="6384" y="2840"/>
                      <a:pt x="6657" y="2931"/>
                      <a:pt x="6961" y="2931"/>
                    </a:cubicBezTo>
                    <a:cubicBezTo>
                      <a:pt x="7204" y="2931"/>
                      <a:pt x="7387" y="2901"/>
                      <a:pt x="7569" y="2809"/>
                    </a:cubicBezTo>
                    <a:cubicBezTo>
                      <a:pt x="7812" y="2779"/>
                      <a:pt x="8025" y="2627"/>
                      <a:pt x="8207" y="2475"/>
                    </a:cubicBezTo>
                    <a:cubicBezTo>
                      <a:pt x="8663" y="1989"/>
                      <a:pt x="8754" y="1229"/>
                      <a:pt x="8420" y="651"/>
                    </a:cubicBezTo>
                    <a:cubicBezTo>
                      <a:pt x="8154" y="195"/>
                      <a:pt x="7697" y="0"/>
                      <a:pt x="7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22"/>
              <p:cNvSpPr/>
              <p:nvPr/>
            </p:nvSpPr>
            <p:spPr>
              <a:xfrm>
                <a:off x="5456337" y="3613652"/>
                <a:ext cx="1075151" cy="918132"/>
              </a:xfrm>
              <a:custGeom>
                <a:rect b="b" l="l" r="r" t="t"/>
                <a:pathLst>
                  <a:path extrusionOk="0" h="18144" w="21247">
                    <a:moveTo>
                      <a:pt x="14150" y="0"/>
                    </a:moveTo>
                    <a:cubicBezTo>
                      <a:pt x="13792" y="0"/>
                      <a:pt x="13440" y="114"/>
                      <a:pt x="13162" y="365"/>
                    </a:cubicBezTo>
                    <a:cubicBezTo>
                      <a:pt x="12736" y="730"/>
                      <a:pt x="12584" y="1399"/>
                      <a:pt x="12797" y="1915"/>
                    </a:cubicBezTo>
                    <a:cubicBezTo>
                      <a:pt x="12949" y="2341"/>
                      <a:pt x="13283" y="2675"/>
                      <a:pt x="13648" y="2797"/>
                    </a:cubicBezTo>
                    <a:lnTo>
                      <a:pt x="13891" y="2918"/>
                    </a:lnTo>
                    <a:cubicBezTo>
                      <a:pt x="14023" y="2947"/>
                      <a:pt x="14158" y="2960"/>
                      <a:pt x="14291" y="2960"/>
                    </a:cubicBezTo>
                    <a:cubicBezTo>
                      <a:pt x="14587" y="2960"/>
                      <a:pt x="14876" y="2892"/>
                      <a:pt x="15107" y="2766"/>
                    </a:cubicBezTo>
                    <a:cubicBezTo>
                      <a:pt x="16536" y="4499"/>
                      <a:pt x="17204" y="6931"/>
                      <a:pt x="17873" y="9028"/>
                    </a:cubicBezTo>
                    <a:cubicBezTo>
                      <a:pt x="18359" y="10426"/>
                      <a:pt x="18815" y="11824"/>
                      <a:pt x="19089" y="13283"/>
                    </a:cubicBezTo>
                    <a:cubicBezTo>
                      <a:pt x="19362" y="14529"/>
                      <a:pt x="19332" y="15776"/>
                      <a:pt x="19484" y="17052"/>
                    </a:cubicBezTo>
                    <a:cubicBezTo>
                      <a:pt x="18754" y="16353"/>
                      <a:pt x="17964" y="15715"/>
                      <a:pt x="17204" y="15107"/>
                    </a:cubicBezTo>
                    <a:cubicBezTo>
                      <a:pt x="17235" y="14408"/>
                      <a:pt x="16961" y="13739"/>
                      <a:pt x="16779" y="13040"/>
                    </a:cubicBezTo>
                    <a:cubicBezTo>
                      <a:pt x="16627" y="12493"/>
                      <a:pt x="16475" y="11946"/>
                      <a:pt x="16323" y="11429"/>
                    </a:cubicBezTo>
                    <a:cubicBezTo>
                      <a:pt x="16779" y="11034"/>
                      <a:pt x="16991" y="10396"/>
                      <a:pt x="16688" y="9818"/>
                    </a:cubicBezTo>
                    <a:cubicBezTo>
                      <a:pt x="16450" y="9367"/>
                      <a:pt x="15991" y="9120"/>
                      <a:pt x="15511" y="9120"/>
                    </a:cubicBezTo>
                    <a:cubicBezTo>
                      <a:pt x="15377" y="9120"/>
                      <a:pt x="15240" y="9140"/>
                      <a:pt x="15107" y="9180"/>
                    </a:cubicBezTo>
                    <a:cubicBezTo>
                      <a:pt x="14712" y="9301"/>
                      <a:pt x="14438" y="9666"/>
                      <a:pt x="14438" y="10061"/>
                    </a:cubicBezTo>
                    <a:cubicBezTo>
                      <a:pt x="14408" y="10213"/>
                      <a:pt x="14377" y="10304"/>
                      <a:pt x="14377" y="10456"/>
                    </a:cubicBezTo>
                    <a:cubicBezTo>
                      <a:pt x="14377" y="11034"/>
                      <a:pt x="14742" y="11459"/>
                      <a:pt x="15259" y="11611"/>
                    </a:cubicBezTo>
                    <a:cubicBezTo>
                      <a:pt x="15320" y="12128"/>
                      <a:pt x="15472" y="12614"/>
                      <a:pt x="15593" y="13162"/>
                    </a:cubicBezTo>
                    <a:cubicBezTo>
                      <a:pt x="15654" y="13435"/>
                      <a:pt x="15745" y="13739"/>
                      <a:pt x="15806" y="14043"/>
                    </a:cubicBezTo>
                    <a:cubicBezTo>
                      <a:pt x="14894" y="13314"/>
                      <a:pt x="13952" y="12614"/>
                      <a:pt x="13040" y="11946"/>
                    </a:cubicBezTo>
                    <a:cubicBezTo>
                      <a:pt x="13070" y="11247"/>
                      <a:pt x="12827" y="10578"/>
                      <a:pt x="12615" y="9940"/>
                    </a:cubicBezTo>
                    <a:cubicBezTo>
                      <a:pt x="12463" y="9362"/>
                      <a:pt x="12311" y="8815"/>
                      <a:pt x="12159" y="8298"/>
                    </a:cubicBezTo>
                    <a:cubicBezTo>
                      <a:pt x="12615" y="7903"/>
                      <a:pt x="12858" y="7265"/>
                      <a:pt x="12554" y="6687"/>
                    </a:cubicBezTo>
                    <a:cubicBezTo>
                      <a:pt x="12313" y="6254"/>
                      <a:pt x="11825" y="5993"/>
                      <a:pt x="11331" y="5993"/>
                    </a:cubicBezTo>
                    <a:cubicBezTo>
                      <a:pt x="11200" y="5993"/>
                      <a:pt x="11070" y="6011"/>
                      <a:pt x="10943" y="6049"/>
                    </a:cubicBezTo>
                    <a:cubicBezTo>
                      <a:pt x="10578" y="6171"/>
                      <a:pt x="10304" y="6535"/>
                      <a:pt x="10304" y="6931"/>
                    </a:cubicBezTo>
                    <a:cubicBezTo>
                      <a:pt x="10274" y="7082"/>
                      <a:pt x="10244" y="7204"/>
                      <a:pt x="10244" y="7356"/>
                    </a:cubicBezTo>
                    <a:cubicBezTo>
                      <a:pt x="10244" y="7903"/>
                      <a:pt x="10608" y="8329"/>
                      <a:pt x="11095" y="8481"/>
                    </a:cubicBezTo>
                    <a:cubicBezTo>
                      <a:pt x="11186" y="9028"/>
                      <a:pt x="11338" y="9514"/>
                      <a:pt x="11459" y="10031"/>
                    </a:cubicBezTo>
                    <a:cubicBezTo>
                      <a:pt x="11520" y="10304"/>
                      <a:pt x="11611" y="10608"/>
                      <a:pt x="11672" y="10912"/>
                    </a:cubicBezTo>
                    <a:cubicBezTo>
                      <a:pt x="11520" y="10791"/>
                      <a:pt x="11338" y="10639"/>
                      <a:pt x="11186" y="10548"/>
                    </a:cubicBezTo>
                    <a:lnTo>
                      <a:pt x="9241" y="9058"/>
                    </a:lnTo>
                    <a:cubicBezTo>
                      <a:pt x="9271" y="9028"/>
                      <a:pt x="9332" y="8967"/>
                      <a:pt x="9332" y="8937"/>
                    </a:cubicBezTo>
                    <a:cubicBezTo>
                      <a:pt x="9484" y="8177"/>
                      <a:pt x="9119" y="7386"/>
                      <a:pt x="8937" y="6657"/>
                    </a:cubicBezTo>
                    <a:cubicBezTo>
                      <a:pt x="8785" y="6079"/>
                      <a:pt x="8633" y="5563"/>
                      <a:pt x="8481" y="5016"/>
                    </a:cubicBezTo>
                    <a:cubicBezTo>
                      <a:pt x="8937" y="4651"/>
                      <a:pt x="9180" y="4013"/>
                      <a:pt x="8876" y="3435"/>
                    </a:cubicBezTo>
                    <a:cubicBezTo>
                      <a:pt x="8641" y="2989"/>
                      <a:pt x="8172" y="2725"/>
                      <a:pt x="7690" y="2725"/>
                    </a:cubicBezTo>
                    <a:cubicBezTo>
                      <a:pt x="7548" y="2725"/>
                      <a:pt x="7404" y="2748"/>
                      <a:pt x="7265" y="2797"/>
                    </a:cubicBezTo>
                    <a:cubicBezTo>
                      <a:pt x="6900" y="2888"/>
                      <a:pt x="6627" y="3283"/>
                      <a:pt x="6627" y="3648"/>
                    </a:cubicBezTo>
                    <a:cubicBezTo>
                      <a:pt x="6596" y="3800"/>
                      <a:pt x="6535" y="3921"/>
                      <a:pt x="6535" y="4073"/>
                    </a:cubicBezTo>
                    <a:cubicBezTo>
                      <a:pt x="6535" y="4651"/>
                      <a:pt x="6931" y="5076"/>
                      <a:pt x="7417" y="5228"/>
                    </a:cubicBezTo>
                    <a:cubicBezTo>
                      <a:pt x="7508" y="5745"/>
                      <a:pt x="7660" y="6231"/>
                      <a:pt x="7751" y="6779"/>
                    </a:cubicBezTo>
                    <a:cubicBezTo>
                      <a:pt x="7873" y="7265"/>
                      <a:pt x="8025" y="7842"/>
                      <a:pt x="8207" y="8329"/>
                    </a:cubicBezTo>
                    <a:cubicBezTo>
                      <a:pt x="6596" y="7113"/>
                      <a:pt x="4924" y="5867"/>
                      <a:pt x="3283" y="4651"/>
                    </a:cubicBezTo>
                    <a:cubicBezTo>
                      <a:pt x="3313" y="4560"/>
                      <a:pt x="3344" y="4468"/>
                      <a:pt x="3344" y="4377"/>
                    </a:cubicBezTo>
                    <a:cubicBezTo>
                      <a:pt x="3496" y="3739"/>
                      <a:pt x="3192" y="3040"/>
                      <a:pt x="2645" y="2736"/>
                    </a:cubicBezTo>
                    <a:cubicBezTo>
                      <a:pt x="2440" y="2625"/>
                      <a:pt x="2218" y="2572"/>
                      <a:pt x="1993" y="2572"/>
                    </a:cubicBezTo>
                    <a:cubicBezTo>
                      <a:pt x="1784" y="2572"/>
                      <a:pt x="1573" y="2618"/>
                      <a:pt x="1368" y="2706"/>
                    </a:cubicBezTo>
                    <a:cubicBezTo>
                      <a:pt x="851" y="2797"/>
                      <a:pt x="395" y="3161"/>
                      <a:pt x="213" y="3739"/>
                    </a:cubicBezTo>
                    <a:cubicBezTo>
                      <a:pt x="0" y="4347"/>
                      <a:pt x="274" y="4985"/>
                      <a:pt x="760" y="5380"/>
                    </a:cubicBezTo>
                    <a:cubicBezTo>
                      <a:pt x="1037" y="5576"/>
                      <a:pt x="1349" y="5667"/>
                      <a:pt x="1668" y="5667"/>
                    </a:cubicBezTo>
                    <a:cubicBezTo>
                      <a:pt x="1944" y="5667"/>
                      <a:pt x="2225" y="5598"/>
                      <a:pt x="2493" y="5472"/>
                    </a:cubicBezTo>
                    <a:cubicBezTo>
                      <a:pt x="2645" y="5411"/>
                      <a:pt x="2736" y="5289"/>
                      <a:pt x="2888" y="5168"/>
                    </a:cubicBezTo>
                    <a:cubicBezTo>
                      <a:pt x="4347" y="6353"/>
                      <a:pt x="5745" y="7508"/>
                      <a:pt x="7204" y="8633"/>
                    </a:cubicBezTo>
                    <a:cubicBezTo>
                      <a:pt x="6657" y="8785"/>
                      <a:pt x="6171" y="8906"/>
                      <a:pt x="5624" y="9028"/>
                    </a:cubicBezTo>
                    <a:cubicBezTo>
                      <a:pt x="5168" y="9089"/>
                      <a:pt x="4651" y="9089"/>
                      <a:pt x="4195" y="9180"/>
                    </a:cubicBezTo>
                    <a:cubicBezTo>
                      <a:pt x="4165" y="9089"/>
                      <a:pt x="4104" y="9058"/>
                      <a:pt x="4043" y="9028"/>
                    </a:cubicBezTo>
                    <a:cubicBezTo>
                      <a:pt x="4013" y="8937"/>
                      <a:pt x="3921" y="8876"/>
                      <a:pt x="3861" y="8785"/>
                    </a:cubicBezTo>
                    <a:cubicBezTo>
                      <a:pt x="3613" y="8556"/>
                      <a:pt x="3281" y="8423"/>
                      <a:pt x="2949" y="8423"/>
                    </a:cubicBezTo>
                    <a:cubicBezTo>
                      <a:pt x="2751" y="8423"/>
                      <a:pt x="2553" y="8470"/>
                      <a:pt x="2371" y="8572"/>
                    </a:cubicBezTo>
                    <a:cubicBezTo>
                      <a:pt x="1946" y="8785"/>
                      <a:pt x="1733" y="9332"/>
                      <a:pt x="1733" y="9788"/>
                    </a:cubicBezTo>
                    <a:cubicBezTo>
                      <a:pt x="1733" y="10183"/>
                      <a:pt x="1885" y="10608"/>
                      <a:pt x="2189" y="10882"/>
                    </a:cubicBezTo>
                    <a:cubicBezTo>
                      <a:pt x="2452" y="11121"/>
                      <a:pt x="2790" y="11238"/>
                      <a:pt x="3126" y="11238"/>
                    </a:cubicBezTo>
                    <a:cubicBezTo>
                      <a:pt x="3644" y="11238"/>
                      <a:pt x="4156" y="10961"/>
                      <a:pt x="4377" y="10426"/>
                    </a:cubicBezTo>
                    <a:cubicBezTo>
                      <a:pt x="4408" y="10335"/>
                      <a:pt x="4408" y="10304"/>
                      <a:pt x="4468" y="10244"/>
                    </a:cubicBezTo>
                    <a:cubicBezTo>
                      <a:pt x="4599" y="10252"/>
                      <a:pt x="4729" y="10256"/>
                      <a:pt x="4858" y="10256"/>
                    </a:cubicBezTo>
                    <a:cubicBezTo>
                      <a:pt x="5209" y="10256"/>
                      <a:pt x="5547" y="10227"/>
                      <a:pt x="5836" y="10183"/>
                    </a:cubicBezTo>
                    <a:cubicBezTo>
                      <a:pt x="6657" y="10122"/>
                      <a:pt x="7599" y="9940"/>
                      <a:pt x="8359" y="9545"/>
                    </a:cubicBezTo>
                    <a:cubicBezTo>
                      <a:pt x="9089" y="10122"/>
                      <a:pt x="9849" y="10730"/>
                      <a:pt x="10578" y="11307"/>
                    </a:cubicBezTo>
                    <a:cubicBezTo>
                      <a:pt x="10791" y="11490"/>
                      <a:pt x="11034" y="11642"/>
                      <a:pt x="11247" y="11824"/>
                    </a:cubicBezTo>
                    <a:cubicBezTo>
                      <a:pt x="10608" y="11976"/>
                      <a:pt x="10000" y="12159"/>
                      <a:pt x="9362" y="12280"/>
                    </a:cubicBezTo>
                    <a:cubicBezTo>
                      <a:pt x="8906" y="12371"/>
                      <a:pt x="8359" y="12371"/>
                      <a:pt x="7903" y="12432"/>
                    </a:cubicBezTo>
                    <a:cubicBezTo>
                      <a:pt x="7873" y="12371"/>
                      <a:pt x="7842" y="12341"/>
                      <a:pt x="7751" y="12280"/>
                    </a:cubicBezTo>
                    <a:cubicBezTo>
                      <a:pt x="7721" y="12219"/>
                      <a:pt x="7660" y="12128"/>
                      <a:pt x="7569" y="12067"/>
                    </a:cubicBezTo>
                    <a:cubicBezTo>
                      <a:pt x="7339" y="11818"/>
                      <a:pt x="7013" y="11690"/>
                      <a:pt x="6673" y="11690"/>
                    </a:cubicBezTo>
                    <a:cubicBezTo>
                      <a:pt x="6474" y="11690"/>
                      <a:pt x="6271" y="11734"/>
                      <a:pt x="6079" y="11824"/>
                    </a:cubicBezTo>
                    <a:cubicBezTo>
                      <a:pt x="5684" y="12067"/>
                      <a:pt x="5441" y="12584"/>
                      <a:pt x="5441" y="13040"/>
                    </a:cubicBezTo>
                    <a:cubicBezTo>
                      <a:pt x="5441" y="13466"/>
                      <a:pt x="5593" y="13891"/>
                      <a:pt x="5897" y="14165"/>
                    </a:cubicBezTo>
                    <a:cubicBezTo>
                      <a:pt x="6168" y="14400"/>
                      <a:pt x="6502" y="14512"/>
                      <a:pt x="6833" y="14512"/>
                    </a:cubicBezTo>
                    <a:cubicBezTo>
                      <a:pt x="7357" y="14512"/>
                      <a:pt x="7874" y="14230"/>
                      <a:pt x="8116" y="13709"/>
                    </a:cubicBezTo>
                    <a:cubicBezTo>
                      <a:pt x="8146" y="13618"/>
                      <a:pt x="8146" y="13587"/>
                      <a:pt x="8177" y="13496"/>
                    </a:cubicBezTo>
                    <a:cubicBezTo>
                      <a:pt x="8328" y="13515"/>
                      <a:pt x="8481" y="13522"/>
                      <a:pt x="8633" y="13522"/>
                    </a:cubicBezTo>
                    <a:cubicBezTo>
                      <a:pt x="8969" y="13522"/>
                      <a:pt x="9293" y="13487"/>
                      <a:pt x="9545" y="13466"/>
                    </a:cubicBezTo>
                    <a:cubicBezTo>
                      <a:pt x="10487" y="13405"/>
                      <a:pt x="11520" y="13162"/>
                      <a:pt x="12371" y="12675"/>
                    </a:cubicBezTo>
                    <a:cubicBezTo>
                      <a:pt x="13314" y="13435"/>
                      <a:pt x="14256" y="14225"/>
                      <a:pt x="15259" y="14955"/>
                    </a:cubicBezTo>
                    <a:cubicBezTo>
                      <a:pt x="14681" y="15107"/>
                      <a:pt x="14104" y="15259"/>
                      <a:pt x="13526" y="15380"/>
                    </a:cubicBezTo>
                    <a:cubicBezTo>
                      <a:pt x="13070" y="15441"/>
                      <a:pt x="12554" y="15441"/>
                      <a:pt x="12098" y="15532"/>
                    </a:cubicBezTo>
                    <a:cubicBezTo>
                      <a:pt x="12067" y="15441"/>
                      <a:pt x="12007" y="15411"/>
                      <a:pt x="11946" y="15380"/>
                    </a:cubicBezTo>
                    <a:cubicBezTo>
                      <a:pt x="11915" y="15289"/>
                      <a:pt x="11824" y="15228"/>
                      <a:pt x="11763" y="15137"/>
                    </a:cubicBezTo>
                    <a:cubicBezTo>
                      <a:pt x="11516" y="14909"/>
                      <a:pt x="11184" y="14775"/>
                      <a:pt x="10851" y="14775"/>
                    </a:cubicBezTo>
                    <a:cubicBezTo>
                      <a:pt x="10654" y="14775"/>
                      <a:pt x="10455" y="14823"/>
                      <a:pt x="10274" y="14925"/>
                    </a:cubicBezTo>
                    <a:cubicBezTo>
                      <a:pt x="9849" y="15137"/>
                      <a:pt x="9636" y="15684"/>
                      <a:pt x="9636" y="16140"/>
                    </a:cubicBezTo>
                    <a:cubicBezTo>
                      <a:pt x="9636" y="16536"/>
                      <a:pt x="9788" y="16961"/>
                      <a:pt x="10092" y="17235"/>
                    </a:cubicBezTo>
                    <a:cubicBezTo>
                      <a:pt x="10355" y="17474"/>
                      <a:pt x="10693" y="17591"/>
                      <a:pt x="11029" y="17591"/>
                    </a:cubicBezTo>
                    <a:cubicBezTo>
                      <a:pt x="11547" y="17591"/>
                      <a:pt x="12059" y="17313"/>
                      <a:pt x="12280" y="16779"/>
                    </a:cubicBezTo>
                    <a:cubicBezTo>
                      <a:pt x="12311" y="16687"/>
                      <a:pt x="12311" y="16657"/>
                      <a:pt x="12371" y="16596"/>
                    </a:cubicBezTo>
                    <a:cubicBezTo>
                      <a:pt x="12502" y="16604"/>
                      <a:pt x="12632" y="16608"/>
                      <a:pt x="12761" y="16608"/>
                    </a:cubicBezTo>
                    <a:cubicBezTo>
                      <a:pt x="13112" y="16608"/>
                      <a:pt x="13450" y="16580"/>
                      <a:pt x="13739" y="16536"/>
                    </a:cubicBezTo>
                    <a:cubicBezTo>
                      <a:pt x="14590" y="16475"/>
                      <a:pt x="15624" y="16232"/>
                      <a:pt x="16414" y="15836"/>
                    </a:cubicBezTo>
                    <a:cubicBezTo>
                      <a:pt x="17387" y="16536"/>
                      <a:pt x="18359" y="17235"/>
                      <a:pt x="19362" y="17873"/>
                    </a:cubicBezTo>
                    <a:cubicBezTo>
                      <a:pt x="19404" y="17894"/>
                      <a:pt x="19475" y="17929"/>
                      <a:pt x="19535" y="17929"/>
                    </a:cubicBezTo>
                    <a:cubicBezTo>
                      <a:pt x="19562" y="17929"/>
                      <a:pt x="19587" y="17922"/>
                      <a:pt x="19606" y="17903"/>
                    </a:cubicBezTo>
                    <a:cubicBezTo>
                      <a:pt x="19634" y="18073"/>
                      <a:pt x="19754" y="18144"/>
                      <a:pt x="19881" y="18144"/>
                    </a:cubicBezTo>
                    <a:cubicBezTo>
                      <a:pt x="20026" y="18144"/>
                      <a:pt x="20181" y="18050"/>
                      <a:pt x="20213" y="17903"/>
                    </a:cubicBezTo>
                    <a:cubicBezTo>
                      <a:pt x="21247" y="14681"/>
                      <a:pt x="19575" y="10426"/>
                      <a:pt x="18602" y="7386"/>
                    </a:cubicBezTo>
                    <a:cubicBezTo>
                      <a:pt x="17995" y="5380"/>
                      <a:pt x="17265" y="3374"/>
                      <a:pt x="15776" y="1946"/>
                    </a:cubicBezTo>
                    <a:cubicBezTo>
                      <a:pt x="15928" y="1459"/>
                      <a:pt x="15836" y="882"/>
                      <a:pt x="15411" y="517"/>
                    </a:cubicBezTo>
                    <a:cubicBezTo>
                      <a:pt x="15085" y="191"/>
                      <a:pt x="14613" y="0"/>
                      <a:pt x="141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22"/>
              <p:cNvSpPr/>
              <p:nvPr/>
            </p:nvSpPr>
            <p:spPr>
              <a:xfrm>
                <a:off x="5525560" y="1695340"/>
                <a:ext cx="2041102" cy="1896025"/>
              </a:xfrm>
              <a:custGeom>
                <a:rect b="b" l="l" r="r" t="t"/>
                <a:pathLst>
                  <a:path extrusionOk="0" h="37469" w="40336">
                    <a:moveTo>
                      <a:pt x="20171" y="1"/>
                    </a:moveTo>
                    <a:cubicBezTo>
                      <a:pt x="19162" y="1"/>
                      <a:pt x="18141" y="82"/>
                      <a:pt x="17113" y="250"/>
                    </a:cubicBezTo>
                    <a:cubicBezTo>
                      <a:pt x="6900" y="1952"/>
                      <a:pt x="0" y="11588"/>
                      <a:pt x="1672" y="21801"/>
                    </a:cubicBezTo>
                    <a:cubicBezTo>
                      <a:pt x="3201" y="30946"/>
                      <a:pt x="11130" y="37468"/>
                      <a:pt x="20128" y="37468"/>
                    </a:cubicBezTo>
                    <a:cubicBezTo>
                      <a:pt x="21149" y="37468"/>
                      <a:pt x="22183" y="37385"/>
                      <a:pt x="23222" y="37211"/>
                    </a:cubicBezTo>
                    <a:cubicBezTo>
                      <a:pt x="33435" y="35539"/>
                      <a:pt x="40335" y="25904"/>
                      <a:pt x="38663" y="15691"/>
                    </a:cubicBezTo>
                    <a:cubicBezTo>
                      <a:pt x="37133" y="6506"/>
                      <a:pt x="29185" y="1"/>
                      <a:pt x="201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22"/>
              <p:cNvSpPr/>
              <p:nvPr/>
            </p:nvSpPr>
            <p:spPr>
              <a:xfrm>
                <a:off x="6554501" y="1934079"/>
                <a:ext cx="887568" cy="1647314"/>
              </a:xfrm>
              <a:custGeom>
                <a:rect b="b" l="l" r="r" t="t"/>
                <a:pathLst>
                  <a:path extrusionOk="0" h="32554" w="17540">
                    <a:moveTo>
                      <a:pt x="12311" y="0"/>
                    </a:moveTo>
                    <a:cubicBezTo>
                      <a:pt x="12220" y="244"/>
                      <a:pt x="12098" y="395"/>
                      <a:pt x="11977" y="578"/>
                    </a:cubicBezTo>
                    <a:cubicBezTo>
                      <a:pt x="11399" y="1399"/>
                      <a:pt x="10639" y="1854"/>
                      <a:pt x="9667" y="2067"/>
                    </a:cubicBezTo>
                    <a:cubicBezTo>
                      <a:pt x="8420" y="2280"/>
                      <a:pt x="7205" y="2402"/>
                      <a:pt x="6050" y="3040"/>
                    </a:cubicBezTo>
                    <a:cubicBezTo>
                      <a:pt x="5138" y="3526"/>
                      <a:pt x="4195" y="4195"/>
                      <a:pt x="3861" y="5198"/>
                    </a:cubicBezTo>
                    <a:cubicBezTo>
                      <a:pt x="3557" y="6079"/>
                      <a:pt x="3709" y="7022"/>
                      <a:pt x="3922" y="7934"/>
                    </a:cubicBezTo>
                    <a:cubicBezTo>
                      <a:pt x="4165" y="8815"/>
                      <a:pt x="4499" y="9605"/>
                      <a:pt x="4773" y="10487"/>
                    </a:cubicBezTo>
                    <a:cubicBezTo>
                      <a:pt x="4864" y="10821"/>
                      <a:pt x="4925" y="11095"/>
                      <a:pt x="4803" y="11429"/>
                    </a:cubicBezTo>
                    <a:cubicBezTo>
                      <a:pt x="4682" y="11824"/>
                      <a:pt x="4226" y="12280"/>
                      <a:pt x="4408" y="12706"/>
                    </a:cubicBezTo>
                    <a:cubicBezTo>
                      <a:pt x="4651" y="13314"/>
                      <a:pt x="5533" y="13526"/>
                      <a:pt x="5867" y="14104"/>
                    </a:cubicBezTo>
                    <a:cubicBezTo>
                      <a:pt x="6050" y="14438"/>
                      <a:pt x="6141" y="14833"/>
                      <a:pt x="6354" y="15137"/>
                    </a:cubicBezTo>
                    <a:cubicBezTo>
                      <a:pt x="6475" y="15320"/>
                      <a:pt x="6627" y="15472"/>
                      <a:pt x="6749" y="15624"/>
                    </a:cubicBezTo>
                    <a:cubicBezTo>
                      <a:pt x="6901" y="15897"/>
                      <a:pt x="6901" y="16080"/>
                      <a:pt x="6688" y="16353"/>
                    </a:cubicBezTo>
                    <a:cubicBezTo>
                      <a:pt x="6293" y="16991"/>
                      <a:pt x="5594" y="17569"/>
                      <a:pt x="5016" y="18025"/>
                    </a:cubicBezTo>
                    <a:cubicBezTo>
                      <a:pt x="4256" y="18572"/>
                      <a:pt x="3405" y="18937"/>
                      <a:pt x="2584" y="19423"/>
                    </a:cubicBezTo>
                    <a:cubicBezTo>
                      <a:pt x="1642" y="20001"/>
                      <a:pt x="913" y="20821"/>
                      <a:pt x="305" y="21733"/>
                    </a:cubicBezTo>
                    <a:cubicBezTo>
                      <a:pt x="92" y="22128"/>
                      <a:pt x="1" y="22189"/>
                      <a:pt x="274" y="22463"/>
                    </a:cubicBezTo>
                    <a:cubicBezTo>
                      <a:pt x="548" y="22736"/>
                      <a:pt x="730" y="23040"/>
                      <a:pt x="822" y="23375"/>
                    </a:cubicBezTo>
                    <a:cubicBezTo>
                      <a:pt x="1034" y="24195"/>
                      <a:pt x="882" y="25168"/>
                      <a:pt x="852" y="26019"/>
                    </a:cubicBezTo>
                    <a:cubicBezTo>
                      <a:pt x="822" y="27083"/>
                      <a:pt x="822" y="28207"/>
                      <a:pt x="1034" y="29271"/>
                    </a:cubicBezTo>
                    <a:cubicBezTo>
                      <a:pt x="1277" y="30396"/>
                      <a:pt x="1825" y="31581"/>
                      <a:pt x="2584" y="32554"/>
                    </a:cubicBezTo>
                    <a:cubicBezTo>
                      <a:pt x="5563" y="32098"/>
                      <a:pt x="8329" y="30973"/>
                      <a:pt x="10700" y="29302"/>
                    </a:cubicBezTo>
                    <a:cubicBezTo>
                      <a:pt x="11338" y="27630"/>
                      <a:pt x="11764" y="25837"/>
                      <a:pt x="11946" y="24134"/>
                    </a:cubicBezTo>
                    <a:cubicBezTo>
                      <a:pt x="12098" y="22615"/>
                      <a:pt x="12098" y="21216"/>
                      <a:pt x="11399" y="19788"/>
                    </a:cubicBezTo>
                    <a:cubicBezTo>
                      <a:pt x="10731" y="18390"/>
                      <a:pt x="9667" y="16900"/>
                      <a:pt x="10092" y="15229"/>
                    </a:cubicBezTo>
                    <a:cubicBezTo>
                      <a:pt x="10335" y="14104"/>
                      <a:pt x="11764" y="13466"/>
                      <a:pt x="12554" y="12706"/>
                    </a:cubicBezTo>
                    <a:cubicBezTo>
                      <a:pt x="14226" y="11064"/>
                      <a:pt x="15928" y="9423"/>
                      <a:pt x="17539" y="7721"/>
                    </a:cubicBezTo>
                    <a:cubicBezTo>
                      <a:pt x="16475" y="4712"/>
                      <a:pt x="14652" y="2098"/>
                      <a:pt x="123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22"/>
              <p:cNvSpPr/>
              <p:nvPr/>
            </p:nvSpPr>
            <p:spPr>
              <a:xfrm>
                <a:off x="5602425" y="2319968"/>
                <a:ext cx="859888" cy="1059971"/>
              </a:xfrm>
              <a:custGeom>
                <a:rect b="b" l="l" r="r" t="t"/>
                <a:pathLst>
                  <a:path extrusionOk="0" h="20947" w="16993">
                    <a:moveTo>
                      <a:pt x="3961" y="0"/>
                    </a:moveTo>
                    <a:cubicBezTo>
                      <a:pt x="2945" y="0"/>
                      <a:pt x="1929" y="184"/>
                      <a:pt x="913" y="551"/>
                    </a:cubicBezTo>
                    <a:cubicBezTo>
                      <a:pt x="305" y="2374"/>
                      <a:pt x="1" y="4320"/>
                      <a:pt x="1" y="6326"/>
                    </a:cubicBezTo>
                    <a:cubicBezTo>
                      <a:pt x="1" y="12253"/>
                      <a:pt x="2767" y="17481"/>
                      <a:pt x="7053" y="20946"/>
                    </a:cubicBezTo>
                    <a:cubicBezTo>
                      <a:pt x="6870" y="20490"/>
                      <a:pt x="6810" y="20004"/>
                      <a:pt x="6810" y="19457"/>
                    </a:cubicBezTo>
                    <a:cubicBezTo>
                      <a:pt x="6810" y="18484"/>
                      <a:pt x="7235" y="17633"/>
                      <a:pt x="7873" y="16873"/>
                    </a:cubicBezTo>
                    <a:cubicBezTo>
                      <a:pt x="8572" y="16083"/>
                      <a:pt x="9545" y="15718"/>
                      <a:pt x="10457" y="15201"/>
                    </a:cubicBezTo>
                    <a:cubicBezTo>
                      <a:pt x="11308" y="14745"/>
                      <a:pt x="12372" y="13834"/>
                      <a:pt x="12463" y="12831"/>
                    </a:cubicBezTo>
                    <a:cubicBezTo>
                      <a:pt x="12554" y="11979"/>
                      <a:pt x="10548" y="12253"/>
                      <a:pt x="10001" y="11979"/>
                    </a:cubicBezTo>
                    <a:cubicBezTo>
                      <a:pt x="8755" y="11463"/>
                      <a:pt x="9211" y="9821"/>
                      <a:pt x="9879" y="8970"/>
                    </a:cubicBezTo>
                    <a:cubicBezTo>
                      <a:pt x="10761" y="7876"/>
                      <a:pt x="12098" y="7055"/>
                      <a:pt x="13527" y="6964"/>
                    </a:cubicBezTo>
                    <a:cubicBezTo>
                      <a:pt x="14560" y="6934"/>
                      <a:pt x="16992" y="7055"/>
                      <a:pt x="16202" y="5323"/>
                    </a:cubicBezTo>
                    <a:cubicBezTo>
                      <a:pt x="15839" y="4574"/>
                      <a:pt x="14920" y="4497"/>
                      <a:pt x="14115" y="4497"/>
                    </a:cubicBezTo>
                    <a:cubicBezTo>
                      <a:pt x="13908" y="4497"/>
                      <a:pt x="13708" y="4502"/>
                      <a:pt x="13527" y="4502"/>
                    </a:cubicBezTo>
                    <a:cubicBezTo>
                      <a:pt x="12767" y="4502"/>
                      <a:pt x="12007" y="4502"/>
                      <a:pt x="11308" y="4381"/>
                    </a:cubicBezTo>
                    <a:cubicBezTo>
                      <a:pt x="9971" y="4198"/>
                      <a:pt x="8360" y="3803"/>
                      <a:pt x="7235" y="3104"/>
                    </a:cubicBezTo>
                    <a:cubicBezTo>
                      <a:pt x="6688" y="2739"/>
                      <a:pt x="6597" y="2374"/>
                      <a:pt x="6566" y="1767"/>
                    </a:cubicBezTo>
                    <a:cubicBezTo>
                      <a:pt x="6506" y="1037"/>
                      <a:pt x="6566" y="551"/>
                      <a:pt x="5746" y="277"/>
                    </a:cubicBezTo>
                    <a:cubicBezTo>
                      <a:pt x="5259" y="125"/>
                      <a:pt x="4712" y="64"/>
                      <a:pt x="4195" y="4"/>
                    </a:cubicBezTo>
                    <a:cubicBezTo>
                      <a:pt x="4117" y="1"/>
                      <a:pt x="4039" y="0"/>
                      <a:pt x="39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22"/>
              <p:cNvSpPr/>
              <p:nvPr/>
            </p:nvSpPr>
            <p:spPr>
              <a:xfrm>
                <a:off x="6088456" y="1697212"/>
                <a:ext cx="885999" cy="465644"/>
              </a:xfrm>
              <a:custGeom>
                <a:rect b="b" l="l" r="r" t="t"/>
                <a:pathLst>
                  <a:path extrusionOk="0" h="9202" w="17509">
                    <a:moveTo>
                      <a:pt x="9028" y="0"/>
                    </a:moveTo>
                    <a:cubicBezTo>
                      <a:pt x="5867" y="0"/>
                      <a:pt x="2919" y="760"/>
                      <a:pt x="335" y="2128"/>
                    </a:cubicBezTo>
                    <a:cubicBezTo>
                      <a:pt x="396" y="3101"/>
                      <a:pt x="1" y="4073"/>
                      <a:pt x="214" y="5016"/>
                    </a:cubicBezTo>
                    <a:cubicBezTo>
                      <a:pt x="457" y="5988"/>
                      <a:pt x="1885" y="6444"/>
                      <a:pt x="2645" y="6809"/>
                    </a:cubicBezTo>
                    <a:cubicBezTo>
                      <a:pt x="3314" y="7143"/>
                      <a:pt x="3831" y="7356"/>
                      <a:pt x="4074" y="8116"/>
                    </a:cubicBezTo>
                    <a:cubicBezTo>
                      <a:pt x="4226" y="8572"/>
                      <a:pt x="4317" y="8967"/>
                      <a:pt x="4803" y="9119"/>
                    </a:cubicBezTo>
                    <a:cubicBezTo>
                      <a:pt x="4973" y="9175"/>
                      <a:pt x="5157" y="9202"/>
                      <a:pt x="5345" y="9202"/>
                    </a:cubicBezTo>
                    <a:cubicBezTo>
                      <a:pt x="5867" y="9202"/>
                      <a:pt x="6422" y="8998"/>
                      <a:pt x="6779" y="8663"/>
                    </a:cubicBezTo>
                    <a:cubicBezTo>
                      <a:pt x="7661" y="7873"/>
                      <a:pt x="8025" y="6687"/>
                      <a:pt x="9120" y="6049"/>
                    </a:cubicBezTo>
                    <a:cubicBezTo>
                      <a:pt x="9428" y="5861"/>
                      <a:pt x="9720" y="5790"/>
                      <a:pt x="10004" y="5790"/>
                    </a:cubicBezTo>
                    <a:cubicBezTo>
                      <a:pt x="10866" y="5790"/>
                      <a:pt x="11655" y="6444"/>
                      <a:pt x="12615" y="6444"/>
                    </a:cubicBezTo>
                    <a:cubicBezTo>
                      <a:pt x="14013" y="6444"/>
                      <a:pt x="15229" y="5289"/>
                      <a:pt x="15989" y="4225"/>
                    </a:cubicBezTo>
                    <a:cubicBezTo>
                      <a:pt x="16506" y="3496"/>
                      <a:pt x="16962" y="2736"/>
                      <a:pt x="17509" y="2037"/>
                    </a:cubicBezTo>
                    <a:cubicBezTo>
                      <a:pt x="14956" y="730"/>
                      <a:pt x="12068" y="0"/>
                      <a:pt x="90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22"/>
              <p:cNvSpPr/>
              <p:nvPr/>
            </p:nvSpPr>
            <p:spPr>
              <a:xfrm>
                <a:off x="5610875" y="1636237"/>
                <a:ext cx="172150" cy="147203"/>
              </a:xfrm>
              <a:custGeom>
                <a:rect b="b" l="l" r="r" t="t"/>
                <a:pathLst>
                  <a:path extrusionOk="0" h="2909" w="3402">
                    <a:moveTo>
                      <a:pt x="2860" y="1"/>
                    </a:moveTo>
                    <a:cubicBezTo>
                      <a:pt x="2797" y="1"/>
                      <a:pt x="2730" y="16"/>
                      <a:pt x="2661" y="50"/>
                    </a:cubicBezTo>
                    <a:cubicBezTo>
                      <a:pt x="1779" y="446"/>
                      <a:pt x="837" y="1053"/>
                      <a:pt x="320" y="1905"/>
                    </a:cubicBezTo>
                    <a:cubicBezTo>
                      <a:pt x="1" y="2407"/>
                      <a:pt x="435" y="2909"/>
                      <a:pt x="904" y="2909"/>
                    </a:cubicBezTo>
                    <a:cubicBezTo>
                      <a:pt x="1059" y="2909"/>
                      <a:pt x="1217" y="2854"/>
                      <a:pt x="1354" y="2725"/>
                    </a:cubicBezTo>
                    <a:cubicBezTo>
                      <a:pt x="1718" y="2421"/>
                      <a:pt x="1962" y="2057"/>
                      <a:pt x="2266" y="1722"/>
                    </a:cubicBezTo>
                    <a:cubicBezTo>
                      <a:pt x="2570" y="1357"/>
                      <a:pt x="2873" y="1023"/>
                      <a:pt x="3147" y="689"/>
                    </a:cubicBezTo>
                    <a:cubicBezTo>
                      <a:pt x="3402" y="409"/>
                      <a:pt x="3187" y="1"/>
                      <a:pt x="28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22"/>
              <p:cNvSpPr/>
              <p:nvPr/>
            </p:nvSpPr>
            <p:spPr>
              <a:xfrm>
                <a:off x="6133543" y="1305049"/>
                <a:ext cx="179538" cy="66188"/>
              </a:xfrm>
              <a:custGeom>
                <a:rect b="b" l="l" r="r" t="t"/>
                <a:pathLst>
                  <a:path extrusionOk="0" h="1308" w="3548">
                    <a:moveTo>
                      <a:pt x="2101" y="1"/>
                    </a:moveTo>
                    <a:cubicBezTo>
                      <a:pt x="1579" y="1"/>
                      <a:pt x="1052" y="88"/>
                      <a:pt x="539" y="273"/>
                    </a:cubicBezTo>
                    <a:cubicBezTo>
                      <a:pt x="0" y="423"/>
                      <a:pt x="80" y="1307"/>
                      <a:pt x="661" y="1307"/>
                    </a:cubicBezTo>
                    <a:cubicBezTo>
                      <a:pt x="671" y="1307"/>
                      <a:pt x="681" y="1307"/>
                      <a:pt x="691" y="1307"/>
                    </a:cubicBezTo>
                    <a:cubicBezTo>
                      <a:pt x="1390" y="1215"/>
                      <a:pt x="2028" y="1215"/>
                      <a:pt x="2697" y="1185"/>
                    </a:cubicBezTo>
                    <a:cubicBezTo>
                      <a:pt x="3305" y="1155"/>
                      <a:pt x="3548" y="152"/>
                      <a:pt x="2849" y="60"/>
                    </a:cubicBezTo>
                    <a:cubicBezTo>
                      <a:pt x="2602" y="21"/>
                      <a:pt x="2352" y="1"/>
                      <a:pt x="2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22"/>
              <p:cNvSpPr/>
              <p:nvPr/>
            </p:nvSpPr>
            <p:spPr>
              <a:xfrm>
                <a:off x="6572970" y="1386265"/>
                <a:ext cx="147709" cy="63658"/>
              </a:xfrm>
              <a:custGeom>
                <a:rect b="b" l="l" r="r" t="t"/>
                <a:pathLst>
                  <a:path extrusionOk="0" h="1258" w="2919">
                    <a:moveTo>
                      <a:pt x="960" y="1"/>
                    </a:moveTo>
                    <a:cubicBezTo>
                      <a:pt x="804" y="1"/>
                      <a:pt x="651" y="12"/>
                      <a:pt x="487" y="66"/>
                    </a:cubicBezTo>
                    <a:cubicBezTo>
                      <a:pt x="183" y="157"/>
                      <a:pt x="1" y="583"/>
                      <a:pt x="305" y="796"/>
                    </a:cubicBezTo>
                    <a:cubicBezTo>
                      <a:pt x="708" y="1145"/>
                      <a:pt x="1302" y="1257"/>
                      <a:pt x="1855" y="1257"/>
                    </a:cubicBezTo>
                    <a:cubicBezTo>
                      <a:pt x="1926" y="1257"/>
                      <a:pt x="1998" y="1255"/>
                      <a:pt x="2067" y="1252"/>
                    </a:cubicBezTo>
                    <a:cubicBezTo>
                      <a:pt x="2919" y="1252"/>
                      <a:pt x="2888" y="36"/>
                      <a:pt x="2067" y="6"/>
                    </a:cubicBezTo>
                    <a:lnTo>
                      <a:pt x="1277" y="6"/>
                    </a:lnTo>
                    <a:cubicBezTo>
                      <a:pt x="1168" y="6"/>
                      <a:pt x="1063" y="1"/>
                      <a:pt x="9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22"/>
              <p:cNvSpPr/>
              <p:nvPr/>
            </p:nvSpPr>
            <p:spPr>
              <a:xfrm>
                <a:off x="5259445" y="1703284"/>
                <a:ext cx="446112" cy="416003"/>
              </a:xfrm>
              <a:custGeom>
                <a:rect b="b" l="l" r="r" t="t"/>
                <a:pathLst>
                  <a:path extrusionOk="0" h="8221" w="8816">
                    <a:moveTo>
                      <a:pt x="3644" y="0"/>
                    </a:moveTo>
                    <a:cubicBezTo>
                      <a:pt x="2503" y="0"/>
                      <a:pt x="1406" y="402"/>
                      <a:pt x="761" y="1370"/>
                    </a:cubicBezTo>
                    <a:cubicBezTo>
                      <a:pt x="122" y="2282"/>
                      <a:pt x="1" y="3558"/>
                      <a:pt x="821" y="4409"/>
                    </a:cubicBezTo>
                    <a:cubicBezTo>
                      <a:pt x="1230" y="4796"/>
                      <a:pt x="1630" y="4933"/>
                      <a:pt x="2028" y="4933"/>
                    </a:cubicBezTo>
                    <a:cubicBezTo>
                      <a:pt x="2726" y="4933"/>
                      <a:pt x="3418" y="4509"/>
                      <a:pt x="4134" y="4257"/>
                    </a:cubicBezTo>
                    <a:cubicBezTo>
                      <a:pt x="4330" y="4196"/>
                      <a:pt x="4521" y="4155"/>
                      <a:pt x="4705" y="4155"/>
                    </a:cubicBezTo>
                    <a:cubicBezTo>
                      <a:pt x="4978" y="4155"/>
                      <a:pt x="5236" y="4246"/>
                      <a:pt x="5472" y="4501"/>
                    </a:cubicBezTo>
                    <a:cubicBezTo>
                      <a:pt x="5958" y="5017"/>
                      <a:pt x="5654" y="5321"/>
                      <a:pt x="5168" y="5747"/>
                    </a:cubicBezTo>
                    <a:cubicBezTo>
                      <a:pt x="4621" y="6172"/>
                      <a:pt x="4134" y="6385"/>
                      <a:pt x="3709" y="6963"/>
                    </a:cubicBezTo>
                    <a:cubicBezTo>
                      <a:pt x="3251" y="7624"/>
                      <a:pt x="3921" y="8221"/>
                      <a:pt x="4543" y="8221"/>
                    </a:cubicBezTo>
                    <a:cubicBezTo>
                      <a:pt x="4665" y="8221"/>
                      <a:pt x="4785" y="8198"/>
                      <a:pt x="4894" y="8148"/>
                    </a:cubicBezTo>
                    <a:cubicBezTo>
                      <a:pt x="6840" y="7327"/>
                      <a:pt x="8815" y="5291"/>
                      <a:pt x="7174" y="3285"/>
                    </a:cubicBezTo>
                    <a:cubicBezTo>
                      <a:pt x="6635" y="2592"/>
                      <a:pt x="5794" y="2246"/>
                      <a:pt x="4923" y="2246"/>
                    </a:cubicBezTo>
                    <a:cubicBezTo>
                      <a:pt x="4762" y="2246"/>
                      <a:pt x="4600" y="2258"/>
                      <a:pt x="4438" y="2282"/>
                    </a:cubicBezTo>
                    <a:cubicBezTo>
                      <a:pt x="4033" y="2369"/>
                      <a:pt x="3186" y="2924"/>
                      <a:pt x="2818" y="2924"/>
                    </a:cubicBezTo>
                    <a:cubicBezTo>
                      <a:pt x="2800" y="2924"/>
                      <a:pt x="2783" y="2923"/>
                      <a:pt x="2767" y="2920"/>
                    </a:cubicBezTo>
                    <a:lnTo>
                      <a:pt x="2706" y="2859"/>
                    </a:lnTo>
                    <a:cubicBezTo>
                      <a:pt x="2645" y="2890"/>
                      <a:pt x="2615" y="2920"/>
                      <a:pt x="2615" y="2981"/>
                    </a:cubicBezTo>
                    <a:cubicBezTo>
                      <a:pt x="2523" y="3072"/>
                      <a:pt x="2432" y="3072"/>
                      <a:pt x="2311" y="3072"/>
                    </a:cubicBezTo>
                    <a:lnTo>
                      <a:pt x="2189" y="3072"/>
                    </a:lnTo>
                    <a:cubicBezTo>
                      <a:pt x="2162" y="3080"/>
                      <a:pt x="2135" y="3084"/>
                      <a:pt x="2109" y="3084"/>
                    </a:cubicBezTo>
                    <a:cubicBezTo>
                      <a:pt x="1836" y="3084"/>
                      <a:pt x="1605" y="2683"/>
                      <a:pt x="1855" y="2434"/>
                    </a:cubicBezTo>
                    <a:lnTo>
                      <a:pt x="1885" y="2403"/>
                    </a:lnTo>
                    <a:cubicBezTo>
                      <a:pt x="1946" y="2342"/>
                      <a:pt x="1946" y="2282"/>
                      <a:pt x="1976" y="2251"/>
                    </a:cubicBezTo>
                    <a:cubicBezTo>
                      <a:pt x="2037" y="2130"/>
                      <a:pt x="2128" y="2039"/>
                      <a:pt x="2159" y="1947"/>
                    </a:cubicBezTo>
                    <a:cubicBezTo>
                      <a:pt x="2250" y="1826"/>
                      <a:pt x="2311" y="1795"/>
                      <a:pt x="2402" y="1735"/>
                    </a:cubicBezTo>
                    <a:cubicBezTo>
                      <a:pt x="2432" y="1704"/>
                      <a:pt x="2463" y="1674"/>
                      <a:pt x="2463" y="1643"/>
                    </a:cubicBezTo>
                    <a:cubicBezTo>
                      <a:pt x="2888" y="1248"/>
                      <a:pt x="3375" y="1096"/>
                      <a:pt x="3922" y="1035"/>
                    </a:cubicBezTo>
                    <a:cubicBezTo>
                      <a:pt x="4530" y="914"/>
                      <a:pt x="4317" y="2"/>
                      <a:pt x="3770" y="2"/>
                    </a:cubicBezTo>
                    <a:cubicBezTo>
                      <a:pt x="3728" y="1"/>
                      <a:pt x="3686" y="0"/>
                      <a:pt x="36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22"/>
              <p:cNvSpPr/>
              <p:nvPr/>
            </p:nvSpPr>
            <p:spPr>
              <a:xfrm>
                <a:off x="5504004" y="1490099"/>
                <a:ext cx="378051" cy="404668"/>
              </a:xfrm>
              <a:custGeom>
                <a:rect b="b" l="l" r="r" t="t"/>
                <a:pathLst>
                  <a:path extrusionOk="0" h="7997" w="7471">
                    <a:moveTo>
                      <a:pt x="1886" y="0"/>
                    </a:moveTo>
                    <a:cubicBezTo>
                      <a:pt x="1421" y="0"/>
                      <a:pt x="993" y="157"/>
                      <a:pt x="700" y="568"/>
                    </a:cubicBezTo>
                    <a:cubicBezTo>
                      <a:pt x="1" y="1571"/>
                      <a:pt x="548" y="3455"/>
                      <a:pt x="1004" y="4397"/>
                    </a:cubicBezTo>
                    <a:cubicBezTo>
                      <a:pt x="1672" y="5765"/>
                      <a:pt x="2767" y="7285"/>
                      <a:pt x="4165" y="7954"/>
                    </a:cubicBezTo>
                    <a:cubicBezTo>
                      <a:pt x="4228" y="7983"/>
                      <a:pt x="4297" y="7996"/>
                      <a:pt x="4367" y="7996"/>
                    </a:cubicBezTo>
                    <a:cubicBezTo>
                      <a:pt x="4661" y="7996"/>
                      <a:pt x="4957" y="7751"/>
                      <a:pt x="4833" y="7407"/>
                    </a:cubicBezTo>
                    <a:cubicBezTo>
                      <a:pt x="4499" y="6525"/>
                      <a:pt x="3922" y="5826"/>
                      <a:pt x="3405" y="5066"/>
                    </a:cubicBezTo>
                    <a:cubicBezTo>
                      <a:pt x="3162" y="4701"/>
                      <a:pt x="1642" y="2148"/>
                      <a:pt x="2189" y="1783"/>
                    </a:cubicBezTo>
                    <a:cubicBezTo>
                      <a:pt x="2234" y="1746"/>
                      <a:pt x="2285" y="1729"/>
                      <a:pt x="2341" y="1729"/>
                    </a:cubicBezTo>
                    <a:cubicBezTo>
                      <a:pt x="2930" y="1729"/>
                      <a:pt x="4059" y="3598"/>
                      <a:pt x="4226" y="3820"/>
                    </a:cubicBezTo>
                    <a:cubicBezTo>
                      <a:pt x="4682" y="4549"/>
                      <a:pt x="5198" y="5248"/>
                      <a:pt x="5989" y="5583"/>
                    </a:cubicBezTo>
                    <a:cubicBezTo>
                      <a:pt x="6110" y="5634"/>
                      <a:pt x="6232" y="5658"/>
                      <a:pt x="6349" y="5658"/>
                    </a:cubicBezTo>
                    <a:cubicBezTo>
                      <a:pt x="6988" y="5658"/>
                      <a:pt x="7471" y="4954"/>
                      <a:pt x="6931" y="4337"/>
                    </a:cubicBezTo>
                    <a:cubicBezTo>
                      <a:pt x="5867" y="3273"/>
                      <a:pt x="5198" y="1753"/>
                      <a:pt x="3982" y="811"/>
                    </a:cubicBezTo>
                    <a:cubicBezTo>
                      <a:pt x="3459" y="400"/>
                      <a:pt x="2626" y="0"/>
                      <a:pt x="18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22"/>
              <p:cNvSpPr/>
              <p:nvPr/>
            </p:nvSpPr>
            <p:spPr>
              <a:xfrm>
                <a:off x="5747551" y="1354082"/>
                <a:ext cx="324058" cy="347386"/>
              </a:xfrm>
              <a:custGeom>
                <a:rect b="b" l="l" r="r" t="t"/>
                <a:pathLst>
                  <a:path extrusionOk="0" h="6865" w="6404">
                    <a:moveTo>
                      <a:pt x="4435" y="0"/>
                    </a:moveTo>
                    <a:cubicBezTo>
                      <a:pt x="3852" y="0"/>
                      <a:pt x="3285" y="844"/>
                      <a:pt x="3790" y="1462"/>
                    </a:cubicBezTo>
                    <a:cubicBezTo>
                      <a:pt x="4245" y="2040"/>
                      <a:pt x="4549" y="2739"/>
                      <a:pt x="4671" y="3438"/>
                    </a:cubicBezTo>
                    <a:cubicBezTo>
                      <a:pt x="4701" y="3681"/>
                      <a:pt x="4793" y="4563"/>
                      <a:pt x="4701" y="5049"/>
                    </a:cubicBezTo>
                    <a:cubicBezTo>
                      <a:pt x="4033" y="4715"/>
                      <a:pt x="3334" y="4046"/>
                      <a:pt x="2817" y="3590"/>
                    </a:cubicBezTo>
                    <a:cubicBezTo>
                      <a:pt x="2118" y="2982"/>
                      <a:pt x="1449" y="2435"/>
                      <a:pt x="750" y="1766"/>
                    </a:cubicBezTo>
                    <a:cubicBezTo>
                      <a:pt x="676" y="1709"/>
                      <a:pt x="584" y="1682"/>
                      <a:pt x="492" y="1682"/>
                    </a:cubicBezTo>
                    <a:cubicBezTo>
                      <a:pt x="245" y="1682"/>
                      <a:pt x="1" y="1873"/>
                      <a:pt x="112" y="2161"/>
                    </a:cubicBezTo>
                    <a:cubicBezTo>
                      <a:pt x="628" y="3438"/>
                      <a:pt x="1388" y="4471"/>
                      <a:pt x="2452" y="5383"/>
                    </a:cubicBezTo>
                    <a:cubicBezTo>
                      <a:pt x="3055" y="5885"/>
                      <a:pt x="4072" y="6865"/>
                      <a:pt x="4956" y="6865"/>
                    </a:cubicBezTo>
                    <a:cubicBezTo>
                      <a:pt x="5142" y="6865"/>
                      <a:pt x="5322" y="6821"/>
                      <a:pt x="5492" y="6721"/>
                    </a:cubicBezTo>
                    <a:cubicBezTo>
                      <a:pt x="6373" y="6174"/>
                      <a:pt x="6404" y="4563"/>
                      <a:pt x="6343" y="3681"/>
                    </a:cubicBezTo>
                    <a:cubicBezTo>
                      <a:pt x="6221" y="2374"/>
                      <a:pt x="5735" y="1280"/>
                      <a:pt x="4975" y="307"/>
                    </a:cubicBezTo>
                    <a:cubicBezTo>
                      <a:pt x="4818" y="90"/>
                      <a:pt x="4626" y="0"/>
                      <a:pt x="44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22"/>
              <p:cNvSpPr/>
              <p:nvPr/>
            </p:nvSpPr>
            <p:spPr>
              <a:xfrm>
                <a:off x="6130001" y="1308894"/>
                <a:ext cx="227408" cy="295923"/>
              </a:xfrm>
              <a:custGeom>
                <a:rect b="b" l="l" r="r" t="t"/>
                <a:pathLst>
                  <a:path extrusionOk="0" h="5848" w="4494">
                    <a:moveTo>
                      <a:pt x="681" y="0"/>
                    </a:moveTo>
                    <a:cubicBezTo>
                      <a:pt x="461" y="0"/>
                      <a:pt x="218" y="179"/>
                      <a:pt x="183" y="410"/>
                    </a:cubicBezTo>
                    <a:cubicBezTo>
                      <a:pt x="1" y="1899"/>
                      <a:pt x="244" y="3875"/>
                      <a:pt x="1156" y="5091"/>
                    </a:cubicBezTo>
                    <a:cubicBezTo>
                      <a:pt x="1523" y="5590"/>
                      <a:pt x="2123" y="5848"/>
                      <a:pt x="2722" y="5848"/>
                    </a:cubicBezTo>
                    <a:cubicBezTo>
                      <a:pt x="3363" y="5848"/>
                      <a:pt x="4001" y="5552"/>
                      <a:pt x="4347" y="4939"/>
                    </a:cubicBezTo>
                    <a:cubicBezTo>
                      <a:pt x="4494" y="4733"/>
                      <a:pt x="4301" y="4329"/>
                      <a:pt x="3986" y="4329"/>
                    </a:cubicBezTo>
                    <a:cubicBezTo>
                      <a:pt x="3975" y="4329"/>
                      <a:pt x="3963" y="4330"/>
                      <a:pt x="3952" y="4331"/>
                    </a:cubicBezTo>
                    <a:cubicBezTo>
                      <a:pt x="3633" y="4331"/>
                      <a:pt x="3290" y="4494"/>
                      <a:pt x="2966" y="4494"/>
                    </a:cubicBezTo>
                    <a:cubicBezTo>
                      <a:pt x="2919" y="4494"/>
                      <a:pt x="2873" y="4490"/>
                      <a:pt x="2827" y="4483"/>
                    </a:cubicBezTo>
                    <a:cubicBezTo>
                      <a:pt x="2311" y="4422"/>
                      <a:pt x="2098" y="4027"/>
                      <a:pt x="1916" y="3571"/>
                    </a:cubicBezTo>
                    <a:cubicBezTo>
                      <a:pt x="2128" y="3571"/>
                      <a:pt x="2371" y="3571"/>
                      <a:pt x="2615" y="3541"/>
                    </a:cubicBezTo>
                    <a:cubicBezTo>
                      <a:pt x="3162" y="3510"/>
                      <a:pt x="3618" y="3449"/>
                      <a:pt x="3952" y="3024"/>
                    </a:cubicBezTo>
                    <a:cubicBezTo>
                      <a:pt x="4104" y="2811"/>
                      <a:pt x="3982" y="2568"/>
                      <a:pt x="3800" y="2446"/>
                    </a:cubicBezTo>
                    <a:cubicBezTo>
                      <a:pt x="3620" y="2330"/>
                      <a:pt x="3433" y="2291"/>
                      <a:pt x="3244" y="2291"/>
                    </a:cubicBezTo>
                    <a:cubicBezTo>
                      <a:pt x="2988" y="2291"/>
                      <a:pt x="2725" y="2363"/>
                      <a:pt x="2463" y="2416"/>
                    </a:cubicBezTo>
                    <a:cubicBezTo>
                      <a:pt x="2159" y="2446"/>
                      <a:pt x="1855" y="2477"/>
                      <a:pt x="1551" y="2568"/>
                    </a:cubicBezTo>
                    <a:cubicBezTo>
                      <a:pt x="1338" y="1838"/>
                      <a:pt x="1186" y="1079"/>
                      <a:pt x="1034" y="319"/>
                    </a:cubicBezTo>
                    <a:cubicBezTo>
                      <a:pt x="983" y="91"/>
                      <a:pt x="838" y="0"/>
                      <a:pt x="6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22"/>
              <p:cNvSpPr/>
              <p:nvPr/>
            </p:nvSpPr>
            <p:spPr>
              <a:xfrm>
                <a:off x="6514525" y="1267300"/>
                <a:ext cx="224220" cy="326133"/>
              </a:xfrm>
              <a:custGeom>
                <a:rect b="b" l="l" r="r" t="t"/>
                <a:pathLst>
                  <a:path extrusionOk="0" h="6445" w="4431">
                    <a:moveTo>
                      <a:pt x="2825" y="1"/>
                    </a:moveTo>
                    <a:cubicBezTo>
                      <a:pt x="2476" y="1"/>
                      <a:pt x="2141" y="108"/>
                      <a:pt x="1855" y="381"/>
                    </a:cubicBezTo>
                    <a:cubicBezTo>
                      <a:pt x="1064" y="1141"/>
                      <a:pt x="639" y="2721"/>
                      <a:pt x="456" y="3755"/>
                    </a:cubicBezTo>
                    <a:cubicBezTo>
                      <a:pt x="274" y="4667"/>
                      <a:pt x="1" y="5791"/>
                      <a:pt x="1064" y="6217"/>
                    </a:cubicBezTo>
                    <a:cubicBezTo>
                      <a:pt x="1407" y="6365"/>
                      <a:pt x="1830" y="6445"/>
                      <a:pt x="2260" y="6445"/>
                    </a:cubicBezTo>
                    <a:cubicBezTo>
                      <a:pt x="2975" y="6445"/>
                      <a:pt x="3705" y="6224"/>
                      <a:pt x="4104" y="5730"/>
                    </a:cubicBezTo>
                    <a:cubicBezTo>
                      <a:pt x="4378" y="5426"/>
                      <a:pt x="4347" y="4849"/>
                      <a:pt x="3830" y="4788"/>
                    </a:cubicBezTo>
                    <a:cubicBezTo>
                      <a:pt x="3658" y="4748"/>
                      <a:pt x="3486" y="4734"/>
                      <a:pt x="3314" y="4734"/>
                    </a:cubicBezTo>
                    <a:cubicBezTo>
                      <a:pt x="2969" y="4734"/>
                      <a:pt x="2625" y="4788"/>
                      <a:pt x="2280" y="4788"/>
                    </a:cubicBezTo>
                    <a:lnTo>
                      <a:pt x="1976" y="4788"/>
                    </a:lnTo>
                    <a:cubicBezTo>
                      <a:pt x="2007" y="4484"/>
                      <a:pt x="2007" y="4180"/>
                      <a:pt x="2098" y="3876"/>
                    </a:cubicBezTo>
                    <a:cubicBezTo>
                      <a:pt x="2128" y="3299"/>
                      <a:pt x="2250" y="2721"/>
                      <a:pt x="2402" y="2174"/>
                    </a:cubicBezTo>
                    <a:cubicBezTo>
                      <a:pt x="2565" y="1412"/>
                      <a:pt x="2948" y="1161"/>
                      <a:pt x="3617" y="1161"/>
                    </a:cubicBezTo>
                    <a:cubicBezTo>
                      <a:pt x="3694" y="1161"/>
                      <a:pt x="3776" y="1165"/>
                      <a:pt x="3861" y="1171"/>
                    </a:cubicBezTo>
                    <a:cubicBezTo>
                      <a:pt x="3871" y="1172"/>
                      <a:pt x="3880" y="1172"/>
                      <a:pt x="3890" y="1172"/>
                    </a:cubicBezTo>
                    <a:cubicBezTo>
                      <a:pt x="4293" y="1172"/>
                      <a:pt x="4431" y="559"/>
                      <a:pt x="4104" y="381"/>
                    </a:cubicBezTo>
                    <a:cubicBezTo>
                      <a:pt x="3702" y="163"/>
                      <a:pt x="3253" y="1"/>
                      <a:pt x="28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22"/>
              <p:cNvSpPr/>
              <p:nvPr/>
            </p:nvSpPr>
            <p:spPr>
              <a:xfrm>
                <a:off x="6779072" y="1258647"/>
                <a:ext cx="309991" cy="366615"/>
              </a:xfrm>
              <a:custGeom>
                <a:rect b="b" l="l" r="r" t="t"/>
                <a:pathLst>
                  <a:path extrusionOk="0" h="7245" w="6126">
                    <a:moveTo>
                      <a:pt x="3312" y="1613"/>
                    </a:moveTo>
                    <a:cubicBezTo>
                      <a:pt x="3395" y="1613"/>
                      <a:pt x="3405" y="1792"/>
                      <a:pt x="3405" y="2132"/>
                    </a:cubicBezTo>
                    <a:cubicBezTo>
                      <a:pt x="3405" y="2558"/>
                      <a:pt x="3314" y="2953"/>
                      <a:pt x="3314" y="3348"/>
                    </a:cubicBezTo>
                    <a:cubicBezTo>
                      <a:pt x="3314" y="3500"/>
                      <a:pt x="3314" y="3652"/>
                      <a:pt x="3253" y="3804"/>
                    </a:cubicBezTo>
                    <a:cubicBezTo>
                      <a:pt x="2919" y="3774"/>
                      <a:pt x="2523" y="3743"/>
                      <a:pt x="2189" y="3713"/>
                    </a:cubicBezTo>
                    <a:cubicBezTo>
                      <a:pt x="2402" y="3105"/>
                      <a:pt x="2554" y="2436"/>
                      <a:pt x="2949" y="1950"/>
                    </a:cubicBezTo>
                    <a:cubicBezTo>
                      <a:pt x="3136" y="1723"/>
                      <a:pt x="3247" y="1613"/>
                      <a:pt x="3312" y="1613"/>
                    </a:cubicBezTo>
                    <a:close/>
                    <a:moveTo>
                      <a:pt x="3535" y="0"/>
                    </a:moveTo>
                    <a:cubicBezTo>
                      <a:pt x="3492" y="0"/>
                      <a:pt x="3449" y="2"/>
                      <a:pt x="3405" y="5"/>
                    </a:cubicBezTo>
                    <a:cubicBezTo>
                      <a:pt x="2311" y="96"/>
                      <a:pt x="1581" y="1221"/>
                      <a:pt x="1216" y="2132"/>
                    </a:cubicBezTo>
                    <a:cubicBezTo>
                      <a:pt x="760" y="3409"/>
                      <a:pt x="1" y="4807"/>
                      <a:pt x="122" y="6145"/>
                    </a:cubicBezTo>
                    <a:cubicBezTo>
                      <a:pt x="156" y="6400"/>
                      <a:pt x="382" y="6561"/>
                      <a:pt x="595" y="6561"/>
                    </a:cubicBezTo>
                    <a:cubicBezTo>
                      <a:pt x="761" y="6561"/>
                      <a:pt x="920" y="6463"/>
                      <a:pt x="973" y="6236"/>
                    </a:cubicBezTo>
                    <a:cubicBezTo>
                      <a:pt x="1034" y="5841"/>
                      <a:pt x="1308" y="5445"/>
                      <a:pt x="1551" y="5081"/>
                    </a:cubicBezTo>
                    <a:cubicBezTo>
                      <a:pt x="1612" y="5111"/>
                      <a:pt x="1703" y="5111"/>
                      <a:pt x="1764" y="5111"/>
                    </a:cubicBezTo>
                    <a:cubicBezTo>
                      <a:pt x="2189" y="5202"/>
                      <a:pt x="2645" y="5263"/>
                      <a:pt x="3071" y="5263"/>
                    </a:cubicBezTo>
                    <a:cubicBezTo>
                      <a:pt x="2979" y="5597"/>
                      <a:pt x="2919" y="5932"/>
                      <a:pt x="2797" y="6297"/>
                    </a:cubicBezTo>
                    <a:cubicBezTo>
                      <a:pt x="2614" y="6864"/>
                      <a:pt x="3092" y="7244"/>
                      <a:pt x="3568" y="7244"/>
                    </a:cubicBezTo>
                    <a:cubicBezTo>
                      <a:pt x="3883" y="7244"/>
                      <a:pt x="4196" y="7079"/>
                      <a:pt x="4317" y="6692"/>
                    </a:cubicBezTo>
                    <a:cubicBezTo>
                      <a:pt x="4736" y="5436"/>
                      <a:pt x="6125" y="0"/>
                      <a:pt x="35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22"/>
              <p:cNvSpPr/>
              <p:nvPr/>
            </p:nvSpPr>
            <p:spPr>
              <a:xfrm>
                <a:off x="7022973" y="1373918"/>
                <a:ext cx="297391" cy="366818"/>
              </a:xfrm>
              <a:custGeom>
                <a:rect b="b" l="l" r="r" t="t"/>
                <a:pathLst>
                  <a:path extrusionOk="0" h="7249" w="5877">
                    <a:moveTo>
                      <a:pt x="3600" y="1131"/>
                    </a:moveTo>
                    <a:cubicBezTo>
                      <a:pt x="4239" y="1161"/>
                      <a:pt x="4512" y="2225"/>
                      <a:pt x="4239" y="2742"/>
                    </a:cubicBezTo>
                    <a:cubicBezTo>
                      <a:pt x="4089" y="3084"/>
                      <a:pt x="3774" y="3170"/>
                      <a:pt x="3420" y="3170"/>
                    </a:cubicBezTo>
                    <a:cubicBezTo>
                      <a:pt x="3271" y="3170"/>
                      <a:pt x="3115" y="3155"/>
                      <a:pt x="2962" y="3137"/>
                    </a:cubicBezTo>
                    <a:cubicBezTo>
                      <a:pt x="3266" y="2499"/>
                      <a:pt x="3479" y="1800"/>
                      <a:pt x="3600" y="1131"/>
                    </a:cubicBezTo>
                    <a:close/>
                    <a:moveTo>
                      <a:pt x="3403" y="0"/>
                    </a:moveTo>
                    <a:cubicBezTo>
                      <a:pt x="3275" y="0"/>
                      <a:pt x="3139" y="55"/>
                      <a:pt x="3053" y="158"/>
                    </a:cubicBezTo>
                    <a:cubicBezTo>
                      <a:pt x="3023" y="250"/>
                      <a:pt x="2992" y="280"/>
                      <a:pt x="2962" y="371"/>
                    </a:cubicBezTo>
                    <a:cubicBezTo>
                      <a:pt x="2901" y="371"/>
                      <a:pt x="2871" y="401"/>
                      <a:pt x="2871" y="401"/>
                    </a:cubicBezTo>
                    <a:cubicBezTo>
                      <a:pt x="2719" y="523"/>
                      <a:pt x="2658" y="675"/>
                      <a:pt x="2658" y="827"/>
                    </a:cubicBezTo>
                    <a:cubicBezTo>
                      <a:pt x="1807" y="2104"/>
                      <a:pt x="1169" y="3563"/>
                      <a:pt x="378" y="4870"/>
                    </a:cubicBezTo>
                    <a:cubicBezTo>
                      <a:pt x="1" y="5457"/>
                      <a:pt x="535" y="6015"/>
                      <a:pt x="1062" y="6015"/>
                    </a:cubicBezTo>
                    <a:cubicBezTo>
                      <a:pt x="1299" y="6015"/>
                      <a:pt x="1535" y="5903"/>
                      <a:pt x="1685" y="5630"/>
                    </a:cubicBezTo>
                    <a:cubicBezTo>
                      <a:pt x="1898" y="5295"/>
                      <a:pt x="2111" y="4930"/>
                      <a:pt x="2293" y="4566"/>
                    </a:cubicBezTo>
                    <a:cubicBezTo>
                      <a:pt x="2445" y="4566"/>
                      <a:pt x="2597" y="4566"/>
                      <a:pt x="2749" y="4626"/>
                    </a:cubicBezTo>
                    <a:cubicBezTo>
                      <a:pt x="2567" y="5234"/>
                      <a:pt x="2445" y="5873"/>
                      <a:pt x="2506" y="6541"/>
                    </a:cubicBezTo>
                    <a:cubicBezTo>
                      <a:pt x="2537" y="7005"/>
                      <a:pt x="2897" y="7248"/>
                      <a:pt x="3248" y="7248"/>
                    </a:cubicBezTo>
                    <a:cubicBezTo>
                      <a:pt x="3588" y="7248"/>
                      <a:pt x="3920" y="7020"/>
                      <a:pt x="3935" y="6541"/>
                    </a:cubicBezTo>
                    <a:cubicBezTo>
                      <a:pt x="3935" y="5903"/>
                      <a:pt x="3904" y="5295"/>
                      <a:pt x="3874" y="4657"/>
                    </a:cubicBezTo>
                    <a:cubicBezTo>
                      <a:pt x="4178" y="4626"/>
                      <a:pt x="4482" y="4535"/>
                      <a:pt x="4816" y="4353"/>
                    </a:cubicBezTo>
                    <a:cubicBezTo>
                      <a:pt x="5424" y="3958"/>
                      <a:pt x="5758" y="3259"/>
                      <a:pt x="5789" y="2529"/>
                    </a:cubicBezTo>
                    <a:cubicBezTo>
                      <a:pt x="5877" y="1325"/>
                      <a:pt x="4915" y="93"/>
                      <a:pt x="3781" y="93"/>
                    </a:cubicBezTo>
                    <a:cubicBezTo>
                      <a:pt x="3741" y="93"/>
                      <a:pt x="3701" y="94"/>
                      <a:pt x="3661" y="98"/>
                    </a:cubicBezTo>
                    <a:cubicBezTo>
                      <a:pt x="3595" y="32"/>
                      <a:pt x="3501" y="0"/>
                      <a:pt x="34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22"/>
              <p:cNvSpPr/>
              <p:nvPr/>
            </p:nvSpPr>
            <p:spPr>
              <a:xfrm>
                <a:off x="7246938" y="1517323"/>
                <a:ext cx="319960" cy="304070"/>
              </a:xfrm>
              <a:custGeom>
                <a:rect b="b" l="l" r="r" t="t"/>
                <a:pathLst>
                  <a:path extrusionOk="0" h="6009" w="6323">
                    <a:moveTo>
                      <a:pt x="2787" y="1"/>
                    </a:moveTo>
                    <a:cubicBezTo>
                      <a:pt x="2454" y="1"/>
                      <a:pt x="2264" y="411"/>
                      <a:pt x="2396" y="729"/>
                    </a:cubicBezTo>
                    <a:cubicBezTo>
                      <a:pt x="2579" y="1124"/>
                      <a:pt x="2882" y="1519"/>
                      <a:pt x="3278" y="1853"/>
                    </a:cubicBezTo>
                    <a:cubicBezTo>
                      <a:pt x="2882" y="2127"/>
                      <a:pt x="2518" y="2461"/>
                      <a:pt x="2214" y="2735"/>
                    </a:cubicBezTo>
                    <a:cubicBezTo>
                      <a:pt x="1606" y="3312"/>
                      <a:pt x="1028" y="3920"/>
                      <a:pt x="512" y="4589"/>
                    </a:cubicBezTo>
                    <a:cubicBezTo>
                      <a:pt x="1" y="5192"/>
                      <a:pt x="554" y="6009"/>
                      <a:pt x="1128" y="6009"/>
                    </a:cubicBezTo>
                    <a:cubicBezTo>
                      <a:pt x="1306" y="6009"/>
                      <a:pt x="1485" y="5931"/>
                      <a:pt x="1636" y="5744"/>
                    </a:cubicBezTo>
                    <a:lnTo>
                      <a:pt x="3247" y="3799"/>
                    </a:lnTo>
                    <a:cubicBezTo>
                      <a:pt x="3551" y="3373"/>
                      <a:pt x="3916" y="3039"/>
                      <a:pt x="4190" y="2613"/>
                    </a:cubicBezTo>
                    <a:cubicBezTo>
                      <a:pt x="4372" y="2765"/>
                      <a:pt x="4524" y="2887"/>
                      <a:pt x="4706" y="3039"/>
                    </a:cubicBezTo>
                    <a:cubicBezTo>
                      <a:pt x="4878" y="3167"/>
                      <a:pt x="5053" y="3222"/>
                      <a:pt x="5216" y="3222"/>
                    </a:cubicBezTo>
                    <a:cubicBezTo>
                      <a:pt x="5863" y="3222"/>
                      <a:pt x="6322" y="2363"/>
                      <a:pt x="5618" y="1853"/>
                    </a:cubicBezTo>
                    <a:cubicBezTo>
                      <a:pt x="4767" y="1245"/>
                      <a:pt x="3946" y="425"/>
                      <a:pt x="2943" y="30"/>
                    </a:cubicBezTo>
                    <a:cubicBezTo>
                      <a:pt x="2888" y="10"/>
                      <a:pt x="2836" y="1"/>
                      <a:pt x="2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22"/>
              <p:cNvSpPr/>
              <p:nvPr/>
            </p:nvSpPr>
            <p:spPr>
              <a:xfrm>
                <a:off x="7367269" y="1694581"/>
                <a:ext cx="375167" cy="331548"/>
              </a:xfrm>
              <a:custGeom>
                <a:rect b="b" l="l" r="r" t="t"/>
                <a:pathLst>
                  <a:path extrusionOk="0" h="6552" w="7414">
                    <a:moveTo>
                      <a:pt x="4374" y="1"/>
                    </a:moveTo>
                    <a:cubicBezTo>
                      <a:pt x="4299" y="1"/>
                      <a:pt x="4223" y="17"/>
                      <a:pt x="4152" y="52"/>
                    </a:cubicBezTo>
                    <a:cubicBezTo>
                      <a:pt x="2875" y="812"/>
                      <a:pt x="1629" y="1846"/>
                      <a:pt x="565" y="2940"/>
                    </a:cubicBezTo>
                    <a:cubicBezTo>
                      <a:pt x="1" y="3528"/>
                      <a:pt x="510" y="4280"/>
                      <a:pt x="1122" y="4280"/>
                    </a:cubicBezTo>
                    <a:cubicBezTo>
                      <a:pt x="1300" y="4280"/>
                      <a:pt x="1488" y="4216"/>
                      <a:pt x="1660" y="4065"/>
                    </a:cubicBezTo>
                    <a:cubicBezTo>
                      <a:pt x="1963" y="3791"/>
                      <a:pt x="2237" y="3548"/>
                      <a:pt x="2541" y="3305"/>
                    </a:cubicBezTo>
                    <a:cubicBezTo>
                      <a:pt x="2784" y="3700"/>
                      <a:pt x="3179" y="4095"/>
                      <a:pt x="3544" y="4399"/>
                    </a:cubicBezTo>
                    <a:cubicBezTo>
                      <a:pt x="2936" y="4733"/>
                      <a:pt x="2298" y="5098"/>
                      <a:pt x="1933" y="5676"/>
                    </a:cubicBezTo>
                    <a:cubicBezTo>
                      <a:pt x="1690" y="6054"/>
                      <a:pt x="2023" y="6552"/>
                      <a:pt x="2420" y="6552"/>
                    </a:cubicBezTo>
                    <a:cubicBezTo>
                      <a:pt x="2470" y="6552"/>
                      <a:pt x="2520" y="6544"/>
                      <a:pt x="2571" y="6527"/>
                    </a:cubicBezTo>
                    <a:cubicBezTo>
                      <a:pt x="3362" y="6253"/>
                      <a:pt x="4000" y="5615"/>
                      <a:pt x="4699" y="5159"/>
                    </a:cubicBezTo>
                    <a:cubicBezTo>
                      <a:pt x="5459" y="4673"/>
                      <a:pt x="6219" y="4186"/>
                      <a:pt x="7009" y="3700"/>
                    </a:cubicBezTo>
                    <a:cubicBezTo>
                      <a:pt x="7414" y="3484"/>
                      <a:pt x="7220" y="2814"/>
                      <a:pt x="6810" y="2814"/>
                    </a:cubicBezTo>
                    <a:cubicBezTo>
                      <a:pt x="6758" y="2814"/>
                      <a:pt x="6703" y="2825"/>
                      <a:pt x="6644" y="2849"/>
                    </a:cubicBezTo>
                    <a:cubicBezTo>
                      <a:pt x="5976" y="3092"/>
                      <a:pt x="5337" y="3366"/>
                      <a:pt x="4729" y="3700"/>
                    </a:cubicBezTo>
                    <a:cubicBezTo>
                      <a:pt x="4517" y="3244"/>
                      <a:pt x="4152" y="2940"/>
                      <a:pt x="3818" y="2575"/>
                    </a:cubicBezTo>
                    <a:cubicBezTo>
                      <a:pt x="3696" y="2454"/>
                      <a:pt x="3635" y="2393"/>
                      <a:pt x="3514" y="2302"/>
                    </a:cubicBezTo>
                    <a:cubicBezTo>
                      <a:pt x="3970" y="1815"/>
                      <a:pt x="4426" y="1268"/>
                      <a:pt x="4851" y="752"/>
                    </a:cubicBezTo>
                    <a:cubicBezTo>
                      <a:pt x="5104" y="397"/>
                      <a:pt x="4746" y="1"/>
                      <a:pt x="43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22"/>
              <p:cNvSpPr/>
              <p:nvPr/>
            </p:nvSpPr>
            <p:spPr>
              <a:xfrm>
                <a:off x="4946320" y="2062203"/>
                <a:ext cx="365552" cy="164104"/>
              </a:xfrm>
              <a:custGeom>
                <a:rect b="b" l="l" r="r" t="t"/>
                <a:pathLst>
                  <a:path extrusionOk="0" h="3243" w="7224">
                    <a:moveTo>
                      <a:pt x="5307" y="1"/>
                    </a:moveTo>
                    <a:cubicBezTo>
                      <a:pt x="3297" y="1"/>
                      <a:pt x="0" y="234"/>
                      <a:pt x="535" y="2180"/>
                    </a:cubicBezTo>
                    <a:cubicBezTo>
                      <a:pt x="735" y="2954"/>
                      <a:pt x="1249" y="3243"/>
                      <a:pt x="1904" y="3243"/>
                    </a:cubicBezTo>
                    <a:cubicBezTo>
                      <a:pt x="3540" y="3243"/>
                      <a:pt x="6059" y="1445"/>
                      <a:pt x="6797" y="903"/>
                    </a:cubicBezTo>
                    <a:cubicBezTo>
                      <a:pt x="7224" y="618"/>
                      <a:pt x="6984" y="13"/>
                      <a:pt x="6577" y="13"/>
                    </a:cubicBezTo>
                    <a:cubicBezTo>
                      <a:pt x="6549" y="13"/>
                      <a:pt x="6521" y="16"/>
                      <a:pt x="6493" y="22"/>
                    </a:cubicBezTo>
                    <a:cubicBezTo>
                      <a:pt x="6231" y="15"/>
                      <a:pt x="5809" y="1"/>
                      <a:pt x="53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22"/>
              <p:cNvSpPr/>
              <p:nvPr/>
            </p:nvSpPr>
            <p:spPr>
              <a:xfrm>
                <a:off x="5162542" y="2161382"/>
                <a:ext cx="238490" cy="325070"/>
              </a:xfrm>
              <a:custGeom>
                <a:rect b="b" l="l" r="r" t="t"/>
                <a:pathLst>
                  <a:path extrusionOk="0" h="6424" w="4713">
                    <a:moveTo>
                      <a:pt x="4044" y="0"/>
                    </a:moveTo>
                    <a:cubicBezTo>
                      <a:pt x="3995" y="0"/>
                      <a:pt x="3943" y="11"/>
                      <a:pt x="3891" y="37"/>
                    </a:cubicBezTo>
                    <a:cubicBezTo>
                      <a:pt x="2645" y="676"/>
                      <a:pt x="1764" y="1739"/>
                      <a:pt x="1156" y="2986"/>
                    </a:cubicBezTo>
                    <a:cubicBezTo>
                      <a:pt x="730" y="3898"/>
                      <a:pt x="1" y="5265"/>
                      <a:pt x="943" y="6116"/>
                    </a:cubicBezTo>
                    <a:cubicBezTo>
                      <a:pt x="1194" y="6333"/>
                      <a:pt x="1470" y="6424"/>
                      <a:pt x="1748" y="6424"/>
                    </a:cubicBezTo>
                    <a:cubicBezTo>
                      <a:pt x="2446" y="6424"/>
                      <a:pt x="3157" y="5852"/>
                      <a:pt x="3527" y="5265"/>
                    </a:cubicBezTo>
                    <a:cubicBezTo>
                      <a:pt x="4347" y="4019"/>
                      <a:pt x="4438" y="2195"/>
                      <a:pt x="4651" y="767"/>
                    </a:cubicBezTo>
                    <a:cubicBezTo>
                      <a:pt x="4712" y="493"/>
                      <a:pt x="4560" y="250"/>
                      <a:pt x="4347" y="159"/>
                    </a:cubicBezTo>
                    <a:cubicBezTo>
                      <a:pt x="4282" y="72"/>
                      <a:pt x="4170" y="0"/>
                      <a:pt x="40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22"/>
              <p:cNvSpPr/>
              <p:nvPr/>
            </p:nvSpPr>
            <p:spPr>
              <a:xfrm>
                <a:off x="7663392" y="2000721"/>
                <a:ext cx="364642" cy="164053"/>
              </a:xfrm>
              <a:custGeom>
                <a:rect b="b" l="l" r="r" t="t"/>
                <a:pathLst>
                  <a:path extrusionOk="0" h="3242" w="7206">
                    <a:moveTo>
                      <a:pt x="1926" y="0"/>
                    </a:moveTo>
                    <a:cubicBezTo>
                      <a:pt x="1423" y="0"/>
                      <a:pt x="999" y="15"/>
                      <a:pt x="732" y="21"/>
                    </a:cubicBezTo>
                    <a:cubicBezTo>
                      <a:pt x="703" y="15"/>
                      <a:pt x="675" y="12"/>
                      <a:pt x="648" y="12"/>
                    </a:cubicBezTo>
                    <a:cubicBezTo>
                      <a:pt x="240" y="12"/>
                      <a:pt x="0" y="617"/>
                      <a:pt x="428" y="902"/>
                    </a:cubicBezTo>
                    <a:cubicBezTo>
                      <a:pt x="1187" y="1445"/>
                      <a:pt x="3712" y="3242"/>
                      <a:pt x="5350" y="3242"/>
                    </a:cubicBezTo>
                    <a:cubicBezTo>
                      <a:pt x="6006" y="3242"/>
                      <a:pt x="6520" y="2953"/>
                      <a:pt x="6720" y="2179"/>
                    </a:cubicBezTo>
                    <a:cubicBezTo>
                      <a:pt x="7206" y="234"/>
                      <a:pt x="3938" y="0"/>
                      <a:pt x="19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22"/>
              <p:cNvSpPr/>
              <p:nvPr/>
            </p:nvSpPr>
            <p:spPr>
              <a:xfrm>
                <a:off x="7574282" y="2098889"/>
                <a:ext cx="235352" cy="327601"/>
              </a:xfrm>
              <a:custGeom>
                <a:rect b="b" l="l" r="r" t="t"/>
                <a:pathLst>
                  <a:path extrusionOk="0" h="6474" w="4651">
                    <a:moveTo>
                      <a:pt x="647" y="0"/>
                    </a:moveTo>
                    <a:cubicBezTo>
                      <a:pt x="530" y="0"/>
                      <a:pt x="427" y="75"/>
                      <a:pt x="365" y="178"/>
                    </a:cubicBezTo>
                    <a:cubicBezTo>
                      <a:pt x="152" y="269"/>
                      <a:pt x="0" y="512"/>
                      <a:pt x="31" y="816"/>
                    </a:cubicBezTo>
                    <a:cubicBezTo>
                      <a:pt x="213" y="2245"/>
                      <a:pt x="335" y="4038"/>
                      <a:pt x="1125" y="5345"/>
                    </a:cubicBezTo>
                    <a:cubicBezTo>
                      <a:pt x="1515" y="5910"/>
                      <a:pt x="2232" y="6474"/>
                      <a:pt x="2919" y="6474"/>
                    </a:cubicBezTo>
                    <a:cubicBezTo>
                      <a:pt x="3194" y="6474"/>
                      <a:pt x="3465" y="6383"/>
                      <a:pt x="3708" y="6166"/>
                    </a:cubicBezTo>
                    <a:cubicBezTo>
                      <a:pt x="4651" y="5345"/>
                      <a:pt x="3982" y="3977"/>
                      <a:pt x="3526" y="3066"/>
                    </a:cubicBezTo>
                    <a:cubicBezTo>
                      <a:pt x="2949" y="1789"/>
                      <a:pt x="2097" y="695"/>
                      <a:pt x="821" y="56"/>
                    </a:cubicBezTo>
                    <a:cubicBezTo>
                      <a:pt x="762" y="17"/>
                      <a:pt x="703" y="0"/>
                      <a:pt x="6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44" name="Google Shape;5744;p122"/>
          <p:cNvGrpSpPr/>
          <p:nvPr/>
        </p:nvGrpSpPr>
        <p:grpSpPr>
          <a:xfrm>
            <a:off x="2404599" y="2630629"/>
            <a:ext cx="813844" cy="730230"/>
            <a:chOff x="4978712" y="4974721"/>
            <a:chExt cx="1776563" cy="1594041"/>
          </a:xfrm>
        </p:grpSpPr>
        <p:sp>
          <p:nvSpPr>
            <p:cNvPr id="5745" name="Google Shape;5745;p122"/>
            <p:cNvSpPr/>
            <p:nvPr/>
          </p:nvSpPr>
          <p:spPr>
            <a:xfrm>
              <a:off x="4978712" y="4974721"/>
              <a:ext cx="1776563" cy="1594041"/>
            </a:xfrm>
            <a:custGeom>
              <a:rect b="b" l="l" r="r" t="t"/>
              <a:pathLst>
                <a:path extrusionOk="0" h="67911" w="75687">
                  <a:moveTo>
                    <a:pt x="33518" y="0"/>
                  </a:moveTo>
                  <a:cubicBezTo>
                    <a:pt x="32259" y="0"/>
                    <a:pt x="31153" y="265"/>
                    <a:pt x="30245" y="615"/>
                  </a:cubicBezTo>
                  <a:cubicBezTo>
                    <a:pt x="25351" y="2499"/>
                    <a:pt x="22919" y="7514"/>
                    <a:pt x="23831" y="13594"/>
                  </a:cubicBezTo>
                  <a:cubicBezTo>
                    <a:pt x="22767" y="15113"/>
                    <a:pt x="22220" y="17028"/>
                    <a:pt x="22433" y="18913"/>
                  </a:cubicBezTo>
                  <a:cubicBezTo>
                    <a:pt x="22311" y="18913"/>
                    <a:pt x="22220" y="18913"/>
                    <a:pt x="22129" y="18882"/>
                  </a:cubicBezTo>
                  <a:cubicBezTo>
                    <a:pt x="20488" y="17484"/>
                    <a:pt x="18360" y="16785"/>
                    <a:pt x="16384" y="16785"/>
                  </a:cubicBezTo>
                  <a:lnTo>
                    <a:pt x="16202" y="16785"/>
                  </a:lnTo>
                  <a:cubicBezTo>
                    <a:pt x="16068" y="16776"/>
                    <a:pt x="15935" y="16771"/>
                    <a:pt x="15804" y="16771"/>
                  </a:cubicBezTo>
                  <a:cubicBezTo>
                    <a:pt x="12887" y="16771"/>
                    <a:pt x="10534" y="19008"/>
                    <a:pt x="9545" y="22469"/>
                  </a:cubicBezTo>
                  <a:cubicBezTo>
                    <a:pt x="9454" y="22530"/>
                    <a:pt x="9393" y="22651"/>
                    <a:pt x="9302" y="22773"/>
                  </a:cubicBezTo>
                  <a:lnTo>
                    <a:pt x="9272" y="22803"/>
                  </a:lnTo>
                  <a:cubicBezTo>
                    <a:pt x="7600" y="24597"/>
                    <a:pt x="6718" y="26724"/>
                    <a:pt x="6627" y="29339"/>
                  </a:cubicBezTo>
                  <a:cubicBezTo>
                    <a:pt x="6050" y="31770"/>
                    <a:pt x="5928" y="33867"/>
                    <a:pt x="6232" y="35782"/>
                  </a:cubicBezTo>
                  <a:cubicBezTo>
                    <a:pt x="4651" y="37272"/>
                    <a:pt x="3739" y="39551"/>
                    <a:pt x="3922" y="41861"/>
                  </a:cubicBezTo>
                  <a:cubicBezTo>
                    <a:pt x="3922" y="42105"/>
                    <a:pt x="3952" y="42348"/>
                    <a:pt x="3983" y="42561"/>
                  </a:cubicBezTo>
                  <a:cubicBezTo>
                    <a:pt x="1399" y="43959"/>
                    <a:pt x="1" y="46846"/>
                    <a:pt x="578" y="49734"/>
                  </a:cubicBezTo>
                  <a:cubicBezTo>
                    <a:pt x="1095" y="52622"/>
                    <a:pt x="3223" y="54141"/>
                    <a:pt x="4651" y="54992"/>
                  </a:cubicBezTo>
                  <a:cubicBezTo>
                    <a:pt x="3983" y="55631"/>
                    <a:pt x="3344" y="56360"/>
                    <a:pt x="2706" y="57211"/>
                  </a:cubicBezTo>
                  <a:cubicBezTo>
                    <a:pt x="1247" y="59126"/>
                    <a:pt x="1065" y="61679"/>
                    <a:pt x="2159" y="63868"/>
                  </a:cubicBezTo>
                  <a:cubicBezTo>
                    <a:pt x="3314" y="66148"/>
                    <a:pt x="5624" y="67607"/>
                    <a:pt x="8086" y="67607"/>
                  </a:cubicBezTo>
                  <a:lnTo>
                    <a:pt x="9697" y="67607"/>
                  </a:lnTo>
                  <a:cubicBezTo>
                    <a:pt x="13314" y="67546"/>
                    <a:pt x="17022" y="67515"/>
                    <a:pt x="20761" y="67211"/>
                  </a:cubicBezTo>
                  <a:cubicBezTo>
                    <a:pt x="22372" y="67090"/>
                    <a:pt x="23861" y="66391"/>
                    <a:pt x="24925" y="65205"/>
                  </a:cubicBezTo>
                  <a:lnTo>
                    <a:pt x="25047" y="65327"/>
                  </a:lnTo>
                  <a:cubicBezTo>
                    <a:pt x="26567" y="66999"/>
                    <a:pt x="28664" y="67910"/>
                    <a:pt x="30974" y="67910"/>
                  </a:cubicBezTo>
                  <a:lnTo>
                    <a:pt x="31004" y="67910"/>
                  </a:lnTo>
                  <a:cubicBezTo>
                    <a:pt x="32524" y="67910"/>
                    <a:pt x="33983" y="67455"/>
                    <a:pt x="35229" y="66695"/>
                  </a:cubicBezTo>
                  <a:cubicBezTo>
                    <a:pt x="35503" y="66725"/>
                    <a:pt x="35807" y="66725"/>
                    <a:pt x="36111" y="66725"/>
                  </a:cubicBezTo>
                  <a:cubicBezTo>
                    <a:pt x="36445" y="66725"/>
                    <a:pt x="36749" y="66634"/>
                    <a:pt x="37053" y="66603"/>
                  </a:cubicBezTo>
                  <a:cubicBezTo>
                    <a:pt x="37935" y="67151"/>
                    <a:pt x="38938" y="67455"/>
                    <a:pt x="39941" y="67455"/>
                  </a:cubicBezTo>
                  <a:cubicBezTo>
                    <a:pt x="40822" y="67455"/>
                    <a:pt x="41734" y="67211"/>
                    <a:pt x="42555" y="66755"/>
                  </a:cubicBezTo>
                  <a:lnTo>
                    <a:pt x="42737" y="66755"/>
                  </a:lnTo>
                  <a:cubicBezTo>
                    <a:pt x="43011" y="66755"/>
                    <a:pt x="43345" y="66786"/>
                    <a:pt x="43740" y="66786"/>
                  </a:cubicBezTo>
                  <a:cubicBezTo>
                    <a:pt x="44318" y="66847"/>
                    <a:pt x="44956" y="66877"/>
                    <a:pt x="45625" y="66877"/>
                  </a:cubicBezTo>
                  <a:cubicBezTo>
                    <a:pt x="46597" y="66877"/>
                    <a:pt x="47600" y="66786"/>
                    <a:pt x="48634" y="66452"/>
                  </a:cubicBezTo>
                  <a:cubicBezTo>
                    <a:pt x="49181" y="66603"/>
                    <a:pt x="49698" y="66725"/>
                    <a:pt x="50275" y="66725"/>
                  </a:cubicBezTo>
                  <a:cubicBezTo>
                    <a:pt x="50549" y="66725"/>
                    <a:pt x="50883" y="66755"/>
                    <a:pt x="51248" y="66755"/>
                  </a:cubicBezTo>
                  <a:cubicBezTo>
                    <a:pt x="51825" y="66786"/>
                    <a:pt x="52464" y="66847"/>
                    <a:pt x="53163" y="66847"/>
                  </a:cubicBezTo>
                  <a:cubicBezTo>
                    <a:pt x="54075" y="66847"/>
                    <a:pt x="55047" y="66755"/>
                    <a:pt x="56050" y="66452"/>
                  </a:cubicBezTo>
                  <a:cubicBezTo>
                    <a:pt x="56819" y="66848"/>
                    <a:pt x="57687" y="67063"/>
                    <a:pt x="58608" y="67063"/>
                  </a:cubicBezTo>
                  <a:cubicBezTo>
                    <a:pt x="58817" y="67063"/>
                    <a:pt x="59028" y="67052"/>
                    <a:pt x="59242" y="67029"/>
                  </a:cubicBezTo>
                  <a:cubicBezTo>
                    <a:pt x="59728" y="66938"/>
                    <a:pt x="60215" y="66847"/>
                    <a:pt x="60640" y="66695"/>
                  </a:cubicBezTo>
                  <a:cubicBezTo>
                    <a:pt x="61370" y="66999"/>
                    <a:pt x="62099" y="67120"/>
                    <a:pt x="62859" y="67120"/>
                  </a:cubicBezTo>
                  <a:cubicBezTo>
                    <a:pt x="63558" y="67120"/>
                    <a:pt x="64257" y="66999"/>
                    <a:pt x="64926" y="66725"/>
                  </a:cubicBezTo>
                  <a:cubicBezTo>
                    <a:pt x="64987" y="66725"/>
                    <a:pt x="64987" y="66725"/>
                    <a:pt x="65017" y="66695"/>
                  </a:cubicBezTo>
                  <a:cubicBezTo>
                    <a:pt x="66051" y="67272"/>
                    <a:pt x="67175" y="67607"/>
                    <a:pt x="68391" y="67607"/>
                  </a:cubicBezTo>
                  <a:cubicBezTo>
                    <a:pt x="68938" y="67607"/>
                    <a:pt x="69455" y="67515"/>
                    <a:pt x="70002" y="67424"/>
                  </a:cubicBezTo>
                  <a:cubicBezTo>
                    <a:pt x="73194" y="66695"/>
                    <a:pt x="75534" y="63868"/>
                    <a:pt x="75656" y="60585"/>
                  </a:cubicBezTo>
                  <a:cubicBezTo>
                    <a:pt x="75686" y="58488"/>
                    <a:pt x="74865" y="56421"/>
                    <a:pt x="73406" y="54901"/>
                  </a:cubicBezTo>
                  <a:cubicBezTo>
                    <a:pt x="73285" y="54141"/>
                    <a:pt x="72981" y="53442"/>
                    <a:pt x="72525" y="52743"/>
                  </a:cubicBezTo>
                  <a:cubicBezTo>
                    <a:pt x="71856" y="51740"/>
                    <a:pt x="70975" y="51041"/>
                    <a:pt x="70002" y="50585"/>
                  </a:cubicBezTo>
                  <a:cubicBezTo>
                    <a:pt x="70671" y="49065"/>
                    <a:pt x="70853" y="47333"/>
                    <a:pt x="70367" y="45722"/>
                  </a:cubicBezTo>
                  <a:cubicBezTo>
                    <a:pt x="69729" y="43503"/>
                    <a:pt x="68209" y="41953"/>
                    <a:pt x="66142" y="41436"/>
                  </a:cubicBezTo>
                  <a:cubicBezTo>
                    <a:pt x="65899" y="39977"/>
                    <a:pt x="65169" y="38670"/>
                    <a:pt x="64105" y="37667"/>
                  </a:cubicBezTo>
                  <a:cubicBezTo>
                    <a:pt x="62750" y="36395"/>
                    <a:pt x="61017" y="35701"/>
                    <a:pt x="59182" y="35701"/>
                  </a:cubicBezTo>
                  <a:cubicBezTo>
                    <a:pt x="59000" y="35701"/>
                    <a:pt x="58817" y="35708"/>
                    <a:pt x="58634" y="35722"/>
                  </a:cubicBezTo>
                  <a:cubicBezTo>
                    <a:pt x="57601" y="35813"/>
                    <a:pt x="56628" y="36117"/>
                    <a:pt x="55655" y="36603"/>
                  </a:cubicBezTo>
                  <a:cubicBezTo>
                    <a:pt x="58209" y="34749"/>
                    <a:pt x="59576" y="32834"/>
                    <a:pt x="59759" y="30889"/>
                  </a:cubicBezTo>
                  <a:cubicBezTo>
                    <a:pt x="59850" y="30433"/>
                    <a:pt x="59880" y="29977"/>
                    <a:pt x="59820" y="29521"/>
                  </a:cubicBezTo>
                  <a:cubicBezTo>
                    <a:pt x="62130" y="27788"/>
                    <a:pt x="63923" y="25235"/>
                    <a:pt x="64865" y="22834"/>
                  </a:cubicBezTo>
                  <a:cubicBezTo>
                    <a:pt x="66902" y="17636"/>
                    <a:pt x="65747" y="11587"/>
                    <a:pt x="61795" y="6998"/>
                  </a:cubicBezTo>
                  <a:cubicBezTo>
                    <a:pt x="59119" y="3910"/>
                    <a:pt x="55614" y="2274"/>
                    <a:pt x="52208" y="2274"/>
                  </a:cubicBezTo>
                  <a:cubicBezTo>
                    <a:pt x="50082" y="2274"/>
                    <a:pt x="47994" y="2912"/>
                    <a:pt x="46172" y="4232"/>
                  </a:cubicBezTo>
                  <a:cubicBezTo>
                    <a:pt x="45625" y="4597"/>
                    <a:pt x="45108" y="5052"/>
                    <a:pt x="44561" y="5630"/>
                  </a:cubicBezTo>
                  <a:lnTo>
                    <a:pt x="43649" y="5387"/>
                  </a:lnTo>
                  <a:cubicBezTo>
                    <a:pt x="42707" y="4475"/>
                    <a:pt x="41765" y="3715"/>
                    <a:pt x="40974" y="3077"/>
                  </a:cubicBezTo>
                  <a:lnTo>
                    <a:pt x="40609" y="2803"/>
                  </a:lnTo>
                  <a:cubicBezTo>
                    <a:pt x="37967" y="685"/>
                    <a:pt x="35544" y="0"/>
                    <a:pt x="33518"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6" name="Google Shape;5746;p122"/>
            <p:cNvGrpSpPr/>
            <p:nvPr/>
          </p:nvGrpSpPr>
          <p:grpSpPr>
            <a:xfrm>
              <a:off x="5056225" y="5038200"/>
              <a:ext cx="1654300" cy="1465450"/>
              <a:chOff x="5056225" y="5038200"/>
              <a:chExt cx="1654300" cy="1465450"/>
            </a:xfrm>
          </p:grpSpPr>
          <p:sp>
            <p:nvSpPr>
              <p:cNvPr id="5747" name="Google Shape;5747;p122"/>
              <p:cNvSpPr/>
              <p:nvPr/>
            </p:nvSpPr>
            <p:spPr>
              <a:xfrm>
                <a:off x="5056225" y="5889925"/>
                <a:ext cx="412650" cy="584400"/>
              </a:xfrm>
              <a:custGeom>
                <a:rect b="b" l="l" r="r" t="t"/>
                <a:pathLst>
                  <a:path extrusionOk="0" h="23376" w="16506">
                    <a:moveTo>
                      <a:pt x="5494" y="0"/>
                    </a:moveTo>
                    <a:cubicBezTo>
                      <a:pt x="4311" y="0"/>
                      <a:pt x="3468" y="1452"/>
                      <a:pt x="3587" y="2755"/>
                    </a:cubicBezTo>
                    <a:cubicBezTo>
                      <a:pt x="3800" y="5065"/>
                      <a:pt x="6414" y="7041"/>
                      <a:pt x="8086" y="8317"/>
                    </a:cubicBezTo>
                    <a:lnTo>
                      <a:pt x="8298" y="8439"/>
                    </a:lnTo>
                    <a:cubicBezTo>
                      <a:pt x="8541" y="9168"/>
                      <a:pt x="8724" y="9898"/>
                      <a:pt x="8845" y="10597"/>
                    </a:cubicBezTo>
                    <a:cubicBezTo>
                      <a:pt x="8724" y="11053"/>
                      <a:pt x="8663" y="11509"/>
                      <a:pt x="8602" y="12026"/>
                    </a:cubicBezTo>
                    <a:cubicBezTo>
                      <a:pt x="7660" y="10567"/>
                      <a:pt x="6414" y="9320"/>
                      <a:pt x="4924" y="8378"/>
                    </a:cubicBezTo>
                    <a:cubicBezTo>
                      <a:pt x="4185" y="7900"/>
                      <a:pt x="3352" y="7499"/>
                      <a:pt x="2515" y="7499"/>
                    </a:cubicBezTo>
                    <a:cubicBezTo>
                      <a:pt x="2182" y="7499"/>
                      <a:pt x="1849" y="7562"/>
                      <a:pt x="1520" y="7709"/>
                    </a:cubicBezTo>
                    <a:cubicBezTo>
                      <a:pt x="547" y="8135"/>
                      <a:pt x="0" y="9077"/>
                      <a:pt x="183" y="10141"/>
                    </a:cubicBezTo>
                    <a:cubicBezTo>
                      <a:pt x="395" y="11357"/>
                      <a:pt x="1611" y="12056"/>
                      <a:pt x="2614" y="12542"/>
                    </a:cubicBezTo>
                    <a:cubicBezTo>
                      <a:pt x="4012" y="13272"/>
                      <a:pt x="5380" y="14336"/>
                      <a:pt x="6870" y="14974"/>
                    </a:cubicBezTo>
                    <a:cubicBezTo>
                      <a:pt x="7113" y="15217"/>
                      <a:pt x="7417" y="15369"/>
                      <a:pt x="7751" y="15430"/>
                    </a:cubicBezTo>
                    <a:lnTo>
                      <a:pt x="7812" y="15430"/>
                    </a:lnTo>
                    <a:cubicBezTo>
                      <a:pt x="8754" y="17679"/>
                      <a:pt x="9089" y="20172"/>
                      <a:pt x="8845" y="22664"/>
                    </a:cubicBezTo>
                    <a:cubicBezTo>
                      <a:pt x="8796" y="23129"/>
                      <a:pt x="9172" y="23376"/>
                      <a:pt x="9558" y="23376"/>
                    </a:cubicBezTo>
                    <a:cubicBezTo>
                      <a:pt x="9879" y="23376"/>
                      <a:pt x="10208" y="23205"/>
                      <a:pt x="10304" y="22846"/>
                    </a:cubicBezTo>
                    <a:cubicBezTo>
                      <a:pt x="10882" y="21023"/>
                      <a:pt x="10973" y="19108"/>
                      <a:pt x="10669" y="17284"/>
                    </a:cubicBezTo>
                    <a:cubicBezTo>
                      <a:pt x="10700" y="17193"/>
                      <a:pt x="10730" y="17102"/>
                      <a:pt x="10700" y="16950"/>
                    </a:cubicBezTo>
                    <a:cubicBezTo>
                      <a:pt x="10548" y="15551"/>
                      <a:pt x="10700" y="14184"/>
                      <a:pt x="11064" y="12846"/>
                    </a:cubicBezTo>
                    <a:cubicBezTo>
                      <a:pt x="11186" y="12785"/>
                      <a:pt x="11307" y="12664"/>
                      <a:pt x="11368" y="12512"/>
                    </a:cubicBezTo>
                    <a:cubicBezTo>
                      <a:pt x="12280" y="10871"/>
                      <a:pt x="14165" y="10962"/>
                      <a:pt x="15380" y="9624"/>
                    </a:cubicBezTo>
                    <a:cubicBezTo>
                      <a:pt x="16353" y="8561"/>
                      <a:pt x="16505" y="7162"/>
                      <a:pt x="15867" y="5886"/>
                    </a:cubicBezTo>
                    <a:cubicBezTo>
                      <a:pt x="15654" y="5430"/>
                      <a:pt x="15077" y="5187"/>
                      <a:pt x="14590" y="5126"/>
                    </a:cubicBezTo>
                    <a:cubicBezTo>
                      <a:pt x="14565" y="5125"/>
                      <a:pt x="14540" y="5125"/>
                      <a:pt x="14515" y="5125"/>
                    </a:cubicBezTo>
                    <a:cubicBezTo>
                      <a:pt x="12607" y="5125"/>
                      <a:pt x="11143" y="6269"/>
                      <a:pt x="10183" y="7709"/>
                    </a:cubicBezTo>
                    <a:cubicBezTo>
                      <a:pt x="10092" y="7405"/>
                      <a:pt x="10031" y="7102"/>
                      <a:pt x="9909" y="6767"/>
                    </a:cubicBezTo>
                    <a:cubicBezTo>
                      <a:pt x="9301" y="4791"/>
                      <a:pt x="8359" y="1630"/>
                      <a:pt x="6566" y="384"/>
                    </a:cubicBezTo>
                    <a:cubicBezTo>
                      <a:pt x="6191" y="116"/>
                      <a:pt x="5829" y="0"/>
                      <a:pt x="54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22"/>
              <p:cNvSpPr/>
              <p:nvPr/>
            </p:nvSpPr>
            <p:spPr>
              <a:xfrm>
                <a:off x="5068575" y="6325100"/>
                <a:ext cx="420800" cy="170200"/>
              </a:xfrm>
              <a:custGeom>
                <a:rect b="b" l="l" r="r" t="t"/>
                <a:pathLst>
                  <a:path extrusionOk="0" h="6808" w="16832">
                    <a:moveTo>
                      <a:pt x="6582" y="1"/>
                    </a:moveTo>
                    <a:cubicBezTo>
                      <a:pt x="4213" y="1"/>
                      <a:pt x="2330" y="1921"/>
                      <a:pt x="935" y="3798"/>
                    </a:cubicBezTo>
                    <a:cubicBezTo>
                      <a:pt x="0" y="5034"/>
                      <a:pt x="1248" y="6808"/>
                      <a:pt x="2603" y="6808"/>
                    </a:cubicBezTo>
                    <a:cubicBezTo>
                      <a:pt x="2614" y="6808"/>
                      <a:pt x="2626" y="6807"/>
                      <a:pt x="2637" y="6807"/>
                    </a:cubicBezTo>
                    <a:cubicBezTo>
                      <a:pt x="6740" y="6777"/>
                      <a:pt x="10813" y="6777"/>
                      <a:pt x="14917" y="6412"/>
                    </a:cubicBezTo>
                    <a:cubicBezTo>
                      <a:pt x="16072" y="6382"/>
                      <a:pt x="16832" y="5470"/>
                      <a:pt x="16558" y="4376"/>
                    </a:cubicBezTo>
                    <a:cubicBezTo>
                      <a:pt x="16437" y="3798"/>
                      <a:pt x="16133" y="3342"/>
                      <a:pt x="15707" y="3008"/>
                    </a:cubicBezTo>
                    <a:cubicBezTo>
                      <a:pt x="15555" y="2765"/>
                      <a:pt x="15373" y="2582"/>
                      <a:pt x="15160" y="2400"/>
                    </a:cubicBezTo>
                    <a:cubicBezTo>
                      <a:pt x="14005" y="1670"/>
                      <a:pt x="12576" y="728"/>
                      <a:pt x="11209" y="576"/>
                    </a:cubicBezTo>
                    <a:cubicBezTo>
                      <a:pt x="11155" y="569"/>
                      <a:pt x="11101" y="566"/>
                      <a:pt x="11049" y="566"/>
                    </a:cubicBezTo>
                    <a:cubicBezTo>
                      <a:pt x="10435" y="566"/>
                      <a:pt x="9890" y="1003"/>
                      <a:pt x="9371" y="1003"/>
                    </a:cubicBezTo>
                    <a:cubicBezTo>
                      <a:pt x="9363" y="1003"/>
                      <a:pt x="9355" y="1003"/>
                      <a:pt x="9347" y="1003"/>
                    </a:cubicBezTo>
                    <a:lnTo>
                      <a:pt x="9347" y="1003"/>
                    </a:lnTo>
                    <a:cubicBezTo>
                      <a:pt x="9622" y="998"/>
                      <a:pt x="8255" y="301"/>
                      <a:pt x="8047" y="242"/>
                    </a:cubicBezTo>
                    <a:cubicBezTo>
                      <a:pt x="7540" y="76"/>
                      <a:pt x="7052" y="1"/>
                      <a:pt x="65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22"/>
              <p:cNvSpPr/>
              <p:nvPr/>
            </p:nvSpPr>
            <p:spPr>
              <a:xfrm>
                <a:off x="5635250" y="6038575"/>
                <a:ext cx="203675" cy="199350"/>
              </a:xfrm>
              <a:custGeom>
                <a:rect b="b" l="l" r="r" t="t"/>
                <a:pathLst>
                  <a:path extrusionOk="0" h="7974" w="8147">
                    <a:moveTo>
                      <a:pt x="4164" y="23"/>
                    </a:moveTo>
                    <a:cubicBezTo>
                      <a:pt x="3972" y="23"/>
                      <a:pt x="3780" y="26"/>
                      <a:pt x="3587" y="31"/>
                    </a:cubicBezTo>
                    <a:cubicBezTo>
                      <a:pt x="2767" y="61"/>
                      <a:pt x="1825" y="0"/>
                      <a:pt x="1186" y="608"/>
                    </a:cubicBezTo>
                    <a:cubicBezTo>
                      <a:pt x="548" y="1247"/>
                      <a:pt x="609" y="2280"/>
                      <a:pt x="609" y="3101"/>
                    </a:cubicBezTo>
                    <a:lnTo>
                      <a:pt x="609" y="3131"/>
                    </a:lnTo>
                    <a:cubicBezTo>
                      <a:pt x="487" y="3222"/>
                      <a:pt x="396" y="3283"/>
                      <a:pt x="305" y="3405"/>
                    </a:cubicBezTo>
                    <a:cubicBezTo>
                      <a:pt x="31" y="3709"/>
                      <a:pt x="1" y="4165"/>
                      <a:pt x="305" y="4438"/>
                    </a:cubicBezTo>
                    <a:cubicBezTo>
                      <a:pt x="335" y="4499"/>
                      <a:pt x="457" y="4590"/>
                      <a:pt x="578" y="4651"/>
                    </a:cubicBezTo>
                    <a:lnTo>
                      <a:pt x="578" y="6688"/>
                    </a:lnTo>
                    <a:cubicBezTo>
                      <a:pt x="578" y="7326"/>
                      <a:pt x="1095" y="7843"/>
                      <a:pt x="1764" y="7843"/>
                    </a:cubicBezTo>
                    <a:cubicBezTo>
                      <a:pt x="2594" y="7843"/>
                      <a:pt x="3608" y="7973"/>
                      <a:pt x="4590" y="7973"/>
                    </a:cubicBezTo>
                    <a:cubicBezTo>
                      <a:pt x="5441" y="7973"/>
                      <a:pt x="6268" y="7875"/>
                      <a:pt x="6931" y="7508"/>
                    </a:cubicBezTo>
                    <a:cubicBezTo>
                      <a:pt x="7539" y="7174"/>
                      <a:pt x="7539" y="6232"/>
                      <a:pt x="6931" y="5867"/>
                    </a:cubicBezTo>
                    <a:cubicBezTo>
                      <a:pt x="6388" y="5541"/>
                      <a:pt x="5845" y="5495"/>
                      <a:pt x="5258" y="5495"/>
                    </a:cubicBezTo>
                    <a:cubicBezTo>
                      <a:pt x="5024" y="5495"/>
                      <a:pt x="4782" y="5502"/>
                      <a:pt x="4530" y="5502"/>
                    </a:cubicBezTo>
                    <a:lnTo>
                      <a:pt x="2919" y="5502"/>
                    </a:lnTo>
                    <a:lnTo>
                      <a:pt x="2919" y="4864"/>
                    </a:lnTo>
                    <a:lnTo>
                      <a:pt x="3132" y="4864"/>
                    </a:lnTo>
                    <a:cubicBezTo>
                      <a:pt x="4195" y="4773"/>
                      <a:pt x="5442" y="4773"/>
                      <a:pt x="6475" y="4408"/>
                    </a:cubicBezTo>
                    <a:cubicBezTo>
                      <a:pt x="7113" y="4134"/>
                      <a:pt x="7265" y="3131"/>
                      <a:pt x="6475" y="2918"/>
                    </a:cubicBezTo>
                    <a:cubicBezTo>
                      <a:pt x="5981" y="2773"/>
                      <a:pt x="5445" y="2732"/>
                      <a:pt x="4901" y="2732"/>
                    </a:cubicBezTo>
                    <a:cubicBezTo>
                      <a:pt x="4307" y="2732"/>
                      <a:pt x="3703" y="2781"/>
                      <a:pt x="3132" y="2797"/>
                    </a:cubicBezTo>
                    <a:lnTo>
                      <a:pt x="2888" y="2797"/>
                    </a:lnTo>
                    <a:cubicBezTo>
                      <a:pt x="2888" y="2584"/>
                      <a:pt x="2858" y="2311"/>
                      <a:pt x="2828" y="2219"/>
                    </a:cubicBezTo>
                    <a:cubicBezTo>
                      <a:pt x="2919" y="2219"/>
                      <a:pt x="3375" y="2189"/>
                      <a:pt x="3587" y="2159"/>
                    </a:cubicBezTo>
                    <a:cubicBezTo>
                      <a:pt x="3922" y="2128"/>
                      <a:pt x="4287" y="2128"/>
                      <a:pt x="4651" y="2067"/>
                    </a:cubicBezTo>
                    <a:cubicBezTo>
                      <a:pt x="5411" y="2037"/>
                      <a:pt x="6202" y="1976"/>
                      <a:pt x="6961" y="1976"/>
                    </a:cubicBezTo>
                    <a:cubicBezTo>
                      <a:pt x="8147" y="1915"/>
                      <a:pt x="8086" y="304"/>
                      <a:pt x="6961" y="183"/>
                    </a:cubicBezTo>
                    <a:cubicBezTo>
                      <a:pt x="6005" y="82"/>
                      <a:pt x="5089" y="23"/>
                      <a:pt x="4164" y="2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22"/>
              <p:cNvSpPr/>
              <p:nvPr/>
            </p:nvSpPr>
            <p:spPr>
              <a:xfrm>
                <a:off x="5839675" y="6008725"/>
                <a:ext cx="186950" cy="230900"/>
              </a:xfrm>
              <a:custGeom>
                <a:rect b="b" l="l" r="r" t="t"/>
                <a:pathLst>
                  <a:path extrusionOk="0" h="9236" w="7478">
                    <a:moveTo>
                      <a:pt x="3935" y="2470"/>
                    </a:moveTo>
                    <a:cubicBezTo>
                      <a:pt x="3941" y="2470"/>
                      <a:pt x="3946" y="2471"/>
                      <a:pt x="3952" y="2471"/>
                    </a:cubicBezTo>
                    <a:cubicBezTo>
                      <a:pt x="4134" y="2501"/>
                      <a:pt x="4286" y="3170"/>
                      <a:pt x="4408" y="3778"/>
                    </a:cubicBezTo>
                    <a:cubicBezTo>
                      <a:pt x="3982" y="3809"/>
                      <a:pt x="3617" y="3869"/>
                      <a:pt x="3192" y="3930"/>
                    </a:cubicBezTo>
                    <a:cubicBezTo>
                      <a:pt x="3101" y="3930"/>
                      <a:pt x="3009" y="3930"/>
                      <a:pt x="2918" y="3960"/>
                    </a:cubicBezTo>
                    <a:cubicBezTo>
                      <a:pt x="3217" y="3274"/>
                      <a:pt x="3632" y="2470"/>
                      <a:pt x="3935" y="2470"/>
                    </a:cubicBezTo>
                    <a:close/>
                    <a:moveTo>
                      <a:pt x="4063" y="0"/>
                    </a:moveTo>
                    <a:cubicBezTo>
                      <a:pt x="3891" y="0"/>
                      <a:pt x="3712" y="22"/>
                      <a:pt x="3526" y="70"/>
                    </a:cubicBezTo>
                    <a:cubicBezTo>
                      <a:pt x="2128" y="435"/>
                      <a:pt x="1125" y="2167"/>
                      <a:pt x="639" y="3413"/>
                    </a:cubicBezTo>
                    <a:cubicBezTo>
                      <a:pt x="31" y="5024"/>
                      <a:pt x="0" y="6726"/>
                      <a:pt x="456" y="8368"/>
                    </a:cubicBezTo>
                    <a:cubicBezTo>
                      <a:pt x="589" y="8862"/>
                      <a:pt x="961" y="9079"/>
                      <a:pt x="1348" y="9079"/>
                    </a:cubicBezTo>
                    <a:cubicBezTo>
                      <a:pt x="1937" y="9079"/>
                      <a:pt x="2560" y="8579"/>
                      <a:pt x="2432" y="7790"/>
                    </a:cubicBezTo>
                    <a:cubicBezTo>
                      <a:pt x="2341" y="7365"/>
                      <a:pt x="2310" y="6970"/>
                      <a:pt x="2310" y="6544"/>
                    </a:cubicBezTo>
                    <a:lnTo>
                      <a:pt x="2310" y="6544"/>
                    </a:lnTo>
                    <a:cubicBezTo>
                      <a:pt x="2540" y="6562"/>
                      <a:pt x="2778" y="6572"/>
                      <a:pt x="3018" y="6572"/>
                    </a:cubicBezTo>
                    <a:cubicBezTo>
                      <a:pt x="3603" y="6572"/>
                      <a:pt x="4203" y="6513"/>
                      <a:pt x="4742" y="6362"/>
                    </a:cubicBezTo>
                    <a:cubicBezTo>
                      <a:pt x="4833" y="7030"/>
                      <a:pt x="4864" y="7730"/>
                      <a:pt x="5016" y="8398"/>
                    </a:cubicBezTo>
                    <a:cubicBezTo>
                      <a:pt x="5146" y="8984"/>
                      <a:pt x="5561" y="9236"/>
                      <a:pt x="6002" y="9236"/>
                    </a:cubicBezTo>
                    <a:cubicBezTo>
                      <a:pt x="6591" y="9236"/>
                      <a:pt x="7226" y="8789"/>
                      <a:pt x="7295" y="8094"/>
                    </a:cubicBezTo>
                    <a:cubicBezTo>
                      <a:pt x="7478" y="6240"/>
                      <a:pt x="7022" y="3839"/>
                      <a:pt x="6414" y="2106"/>
                    </a:cubicBezTo>
                    <a:cubicBezTo>
                      <a:pt x="6044" y="996"/>
                      <a:pt x="5213" y="0"/>
                      <a:pt x="40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22"/>
              <p:cNvSpPr/>
              <p:nvPr/>
            </p:nvSpPr>
            <p:spPr>
              <a:xfrm>
                <a:off x="6001000" y="6023000"/>
                <a:ext cx="223200" cy="212000"/>
              </a:xfrm>
              <a:custGeom>
                <a:rect b="b" l="l" r="r" t="t"/>
                <a:pathLst>
                  <a:path extrusionOk="0" h="8480" w="8928">
                    <a:moveTo>
                      <a:pt x="5441" y="0"/>
                    </a:moveTo>
                    <a:cubicBezTo>
                      <a:pt x="4073" y="0"/>
                      <a:pt x="2691" y="217"/>
                      <a:pt x="1359" y="472"/>
                    </a:cubicBezTo>
                    <a:cubicBezTo>
                      <a:pt x="1" y="653"/>
                      <a:pt x="351" y="2812"/>
                      <a:pt x="1636" y="2812"/>
                    </a:cubicBezTo>
                    <a:cubicBezTo>
                      <a:pt x="1645" y="2812"/>
                      <a:pt x="1654" y="2812"/>
                      <a:pt x="1663" y="2812"/>
                    </a:cubicBezTo>
                    <a:cubicBezTo>
                      <a:pt x="2362" y="2782"/>
                      <a:pt x="3031" y="2782"/>
                      <a:pt x="3730" y="2782"/>
                    </a:cubicBezTo>
                    <a:cubicBezTo>
                      <a:pt x="3578" y="4423"/>
                      <a:pt x="3608" y="6155"/>
                      <a:pt x="4003" y="7645"/>
                    </a:cubicBezTo>
                    <a:cubicBezTo>
                      <a:pt x="4148" y="8225"/>
                      <a:pt x="4580" y="8479"/>
                      <a:pt x="5031" y="8479"/>
                    </a:cubicBezTo>
                    <a:cubicBezTo>
                      <a:pt x="5620" y="8479"/>
                      <a:pt x="6245" y="8046"/>
                      <a:pt x="6313" y="7341"/>
                    </a:cubicBezTo>
                    <a:cubicBezTo>
                      <a:pt x="6374" y="6307"/>
                      <a:pt x="6192" y="5274"/>
                      <a:pt x="6192" y="4271"/>
                    </a:cubicBezTo>
                    <a:cubicBezTo>
                      <a:pt x="6192" y="3754"/>
                      <a:pt x="6161" y="3268"/>
                      <a:pt x="6161" y="2751"/>
                    </a:cubicBezTo>
                    <a:cubicBezTo>
                      <a:pt x="6678" y="2690"/>
                      <a:pt x="7195" y="2660"/>
                      <a:pt x="7681" y="2630"/>
                    </a:cubicBezTo>
                    <a:cubicBezTo>
                      <a:pt x="8927" y="2478"/>
                      <a:pt x="8806" y="472"/>
                      <a:pt x="7681" y="228"/>
                    </a:cubicBezTo>
                    <a:cubicBezTo>
                      <a:pt x="6946" y="66"/>
                      <a:pt x="6196" y="0"/>
                      <a:pt x="54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22"/>
              <p:cNvSpPr/>
              <p:nvPr/>
            </p:nvSpPr>
            <p:spPr>
              <a:xfrm>
                <a:off x="5957450" y="6279450"/>
                <a:ext cx="202925" cy="200125"/>
              </a:xfrm>
              <a:custGeom>
                <a:rect b="b" l="l" r="r" t="t"/>
                <a:pathLst>
                  <a:path extrusionOk="0" h="8005" w="8117">
                    <a:moveTo>
                      <a:pt x="4018" y="25"/>
                    </a:moveTo>
                    <a:cubicBezTo>
                      <a:pt x="3865" y="25"/>
                      <a:pt x="3712" y="27"/>
                      <a:pt x="3557" y="31"/>
                    </a:cubicBezTo>
                    <a:cubicBezTo>
                      <a:pt x="2767" y="92"/>
                      <a:pt x="1824" y="1"/>
                      <a:pt x="1186" y="609"/>
                    </a:cubicBezTo>
                    <a:cubicBezTo>
                      <a:pt x="517" y="1247"/>
                      <a:pt x="608" y="2281"/>
                      <a:pt x="608" y="3132"/>
                    </a:cubicBezTo>
                    <a:lnTo>
                      <a:pt x="608" y="3162"/>
                    </a:lnTo>
                    <a:cubicBezTo>
                      <a:pt x="487" y="3223"/>
                      <a:pt x="365" y="3314"/>
                      <a:pt x="305" y="3436"/>
                    </a:cubicBezTo>
                    <a:cubicBezTo>
                      <a:pt x="31" y="3740"/>
                      <a:pt x="1" y="4195"/>
                      <a:pt x="305" y="4439"/>
                    </a:cubicBezTo>
                    <a:cubicBezTo>
                      <a:pt x="426" y="4530"/>
                      <a:pt x="487" y="4591"/>
                      <a:pt x="608" y="4682"/>
                    </a:cubicBezTo>
                    <a:lnTo>
                      <a:pt x="608" y="6688"/>
                    </a:lnTo>
                    <a:cubicBezTo>
                      <a:pt x="608" y="7326"/>
                      <a:pt x="1125" y="7873"/>
                      <a:pt x="1794" y="7873"/>
                    </a:cubicBezTo>
                    <a:cubicBezTo>
                      <a:pt x="2624" y="7873"/>
                      <a:pt x="3638" y="8004"/>
                      <a:pt x="4620" y="8004"/>
                    </a:cubicBezTo>
                    <a:cubicBezTo>
                      <a:pt x="5471" y="8004"/>
                      <a:pt x="6298" y="7906"/>
                      <a:pt x="6961" y="7539"/>
                    </a:cubicBezTo>
                    <a:cubicBezTo>
                      <a:pt x="7569" y="7174"/>
                      <a:pt x="7569" y="6232"/>
                      <a:pt x="6961" y="5898"/>
                    </a:cubicBezTo>
                    <a:cubicBezTo>
                      <a:pt x="6361" y="5538"/>
                      <a:pt x="5761" y="5500"/>
                      <a:pt x="5102" y="5500"/>
                    </a:cubicBezTo>
                    <a:cubicBezTo>
                      <a:pt x="4926" y="5500"/>
                      <a:pt x="4745" y="5502"/>
                      <a:pt x="4560" y="5502"/>
                    </a:cubicBezTo>
                    <a:lnTo>
                      <a:pt x="2949" y="5502"/>
                    </a:lnTo>
                    <a:lnTo>
                      <a:pt x="2949" y="4864"/>
                    </a:lnTo>
                    <a:lnTo>
                      <a:pt x="3162" y="4864"/>
                    </a:lnTo>
                    <a:cubicBezTo>
                      <a:pt x="4226" y="4803"/>
                      <a:pt x="5472" y="4803"/>
                      <a:pt x="6505" y="4408"/>
                    </a:cubicBezTo>
                    <a:cubicBezTo>
                      <a:pt x="7144" y="4135"/>
                      <a:pt x="7296" y="3162"/>
                      <a:pt x="6505" y="2919"/>
                    </a:cubicBezTo>
                    <a:cubicBezTo>
                      <a:pt x="6029" y="2779"/>
                      <a:pt x="5514" y="2736"/>
                      <a:pt x="4991" y="2736"/>
                    </a:cubicBezTo>
                    <a:cubicBezTo>
                      <a:pt x="4377" y="2736"/>
                      <a:pt x="3752" y="2795"/>
                      <a:pt x="3162" y="2828"/>
                    </a:cubicBezTo>
                    <a:lnTo>
                      <a:pt x="2919" y="2828"/>
                    </a:lnTo>
                    <a:cubicBezTo>
                      <a:pt x="2919" y="2585"/>
                      <a:pt x="2888" y="2311"/>
                      <a:pt x="2858" y="2250"/>
                    </a:cubicBezTo>
                    <a:cubicBezTo>
                      <a:pt x="2949" y="2250"/>
                      <a:pt x="3405" y="2220"/>
                      <a:pt x="3618" y="2159"/>
                    </a:cubicBezTo>
                    <a:cubicBezTo>
                      <a:pt x="3952" y="2129"/>
                      <a:pt x="4286" y="2098"/>
                      <a:pt x="4621" y="2098"/>
                    </a:cubicBezTo>
                    <a:cubicBezTo>
                      <a:pt x="5381" y="2068"/>
                      <a:pt x="6201" y="1977"/>
                      <a:pt x="6961" y="1977"/>
                    </a:cubicBezTo>
                    <a:cubicBezTo>
                      <a:pt x="8116" y="1946"/>
                      <a:pt x="8086" y="305"/>
                      <a:pt x="6961" y="183"/>
                    </a:cubicBezTo>
                    <a:cubicBezTo>
                      <a:pt x="5961" y="104"/>
                      <a:pt x="5006" y="25"/>
                      <a:pt x="4018" y="2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22"/>
              <p:cNvSpPr/>
              <p:nvPr/>
            </p:nvSpPr>
            <p:spPr>
              <a:xfrm>
                <a:off x="6146675" y="6278700"/>
                <a:ext cx="202900" cy="200000"/>
              </a:xfrm>
              <a:custGeom>
                <a:rect b="b" l="l" r="r" t="t"/>
                <a:pathLst>
                  <a:path extrusionOk="0" h="8000" w="8116">
                    <a:moveTo>
                      <a:pt x="4146" y="23"/>
                    </a:moveTo>
                    <a:cubicBezTo>
                      <a:pt x="3951" y="23"/>
                      <a:pt x="3755" y="26"/>
                      <a:pt x="3556" y="31"/>
                    </a:cubicBezTo>
                    <a:cubicBezTo>
                      <a:pt x="2766" y="61"/>
                      <a:pt x="1824" y="0"/>
                      <a:pt x="1155" y="608"/>
                    </a:cubicBezTo>
                    <a:cubicBezTo>
                      <a:pt x="517" y="1247"/>
                      <a:pt x="608" y="2280"/>
                      <a:pt x="608" y="3101"/>
                    </a:cubicBezTo>
                    <a:lnTo>
                      <a:pt x="608" y="3162"/>
                    </a:lnTo>
                    <a:cubicBezTo>
                      <a:pt x="486" y="3222"/>
                      <a:pt x="365" y="3314"/>
                      <a:pt x="304" y="3405"/>
                    </a:cubicBezTo>
                    <a:cubicBezTo>
                      <a:pt x="30" y="3709"/>
                      <a:pt x="0" y="4165"/>
                      <a:pt x="304" y="4438"/>
                    </a:cubicBezTo>
                    <a:cubicBezTo>
                      <a:pt x="395" y="4529"/>
                      <a:pt x="486" y="4590"/>
                      <a:pt x="608" y="4681"/>
                    </a:cubicBezTo>
                    <a:lnTo>
                      <a:pt x="608" y="6688"/>
                    </a:lnTo>
                    <a:cubicBezTo>
                      <a:pt x="608" y="7326"/>
                      <a:pt x="1125" y="7873"/>
                      <a:pt x="1763" y="7873"/>
                    </a:cubicBezTo>
                    <a:cubicBezTo>
                      <a:pt x="2595" y="7873"/>
                      <a:pt x="3595" y="7999"/>
                      <a:pt x="4560" y="7999"/>
                    </a:cubicBezTo>
                    <a:cubicBezTo>
                      <a:pt x="5428" y="7999"/>
                      <a:pt x="6268" y="7897"/>
                      <a:pt x="6930" y="7508"/>
                    </a:cubicBezTo>
                    <a:cubicBezTo>
                      <a:pt x="7538" y="7174"/>
                      <a:pt x="7538" y="6232"/>
                      <a:pt x="6930" y="5897"/>
                    </a:cubicBezTo>
                    <a:cubicBezTo>
                      <a:pt x="6330" y="5537"/>
                      <a:pt x="5730" y="5499"/>
                      <a:pt x="5086" y="5499"/>
                    </a:cubicBezTo>
                    <a:cubicBezTo>
                      <a:pt x="4914" y="5499"/>
                      <a:pt x="4739" y="5502"/>
                      <a:pt x="4559" y="5502"/>
                    </a:cubicBezTo>
                    <a:lnTo>
                      <a:pt x="2948" y="5502"/>
                    </a:lnTo>
                    <a:lnTo>
                      <a:pt x="2948" y="4864"/>
                    </a:lnTo>
                    <a:lnTo>
                      <a:pt x="3131" y="4864"/>
                    </a:lnTo>
                    <a:cubicBezTo>
                      <a:pt x="4195" y="4773"/>
                      <a:pt x="5471" y="4773"/>
                      <a:pt x="6474" y="4408"/>
                    </a:cubicBezTo>
                    <a:cubicBezTo>
                      <a:pt x="7143" y="4134"/>
                      <a:pt x="7295" y="3162"/>
                      <a:pt x="6474" y="2918"/>
                    </a:cubicBezTo>
                    <a:cubicBezTo>
                      <a:pt x="5995" y="2773"/>
                      <a:pt x="5467" y="2732"/>
                      <a:pt x="4923" y="2732"/>
                    </a:cubicBezTo>
                    <a:cubicBezTo>
                      <a:pt x="4330" y="2732"/>
                      <a:pt x="3718" y="2781"/>
                      <a:pt x="3131" y="2797"/>
                    </a:cubicBezTo>
                    <a:lnTo>
                      <a:pt x="2918" y="2797"/>
                    </a:lnTo>
                    <a:cubicBezTo>
                      <a:pt x="2918" y="2584"/>
                      <a:pt x="2888" y="2311"/>
                      <a:pt x="2827" y="2250"/>
                    </a:cubicBezTo>
                    <a:cubicBezTo>
                      <a:pt x="2948" y="2250"/>
                      <a:pt x="3404" y="2189"/>
                      <a:pt x="3587" y="2159"/>
                    </a:cubicBezTo>
                    <a:cubicBezTo>
                      <a:pt x="3952" y="2128"/>
                      <a:pt x="4316" y="2128"/>
                      <a:pt x="4651" y="2098"/>
                    </a:cubicBezTo>
                    <a:cubicBezTo>
                      <a:pt x="5411" y="2037"/>
                      <a:pt x="6231" y="1976"/>
                      <a:pt x="6991" y="1976"/>
                    </a:cubicBezTo>
                    <a:cubicBezTo>
                      <a:pt x="8116" y="1946"/>
                      <a:pt x="8085" y="304"/>
                      <a:pt x="6930" y="183"/>
                    </a:cubicBezTo>
                    <a:cubicBezTo>
                      <a:pt x="5999" y="82"/>
                      <a:pt x="5088" y="23"/>
                      <a:pt x="4146" y="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22"/>
              <p:cNvSpPr/>
              <p:nvPr/>
            </p:nvSpPr>
            <p:spPr>
              <a:xfrm>
                <a:off x="5610950" y="6276350"/>
                <a:ext cx="173275" cy="227300"/>
              </a:xfrm>
              <a:custGeom>
                <a:rect b="b" l="l" r="r" t="t"/>
                <a:pathLst>
                  <a:path extrusionOk="0" h="9092" w="6931">
                    <a:moveTo>
                      <a:pt x="4018" y="1"/>
                    </a:moveTo>
                    <a:cubicBezTo>
                      <a:pt x="1682" y="1"/>
                      <a:pt x="451" y="2144"/>
                      <a:pt x="213" y="4259"/>
                    </a:cubicBezTo>
                    <a:cubicBezTo>
                      <a:pt x="0" y="6630"/>
                      <a:pt x="1216" y="9092"/>
                      <a:pt x="3830" y="9092"/>
                    </a:cubicBezTo>
                    <a:cubicBezTo>
                      <a:pt x="4863" y="9092"/>
                      <a:pt x="5988" y="8605"/>
                      <a:pt x="6535" y="7693"/>
                    </a:cubicBezTo>
                    <a:cubicBezTo>
                      <a:pt x="6748" y="7268"/>
                      <a:pt x="6870" y="6782"/>
                      <a:pt x="6839" y="6295"/>
                    </a:cubicBezTo>
                    <a:cubicBezTo>
                      <a:pt x="6839" y="5839"/>
                      <a:pt x="6566" y="5626"/>
                      <a:pt x="6596" y="5171"/>
                    </a:cubicBezTo>
                    <a:cubicBezTo>
                      <a:pt x="6596" y="5019"/>
                      <a:pt x="6474" y="4836"/>
                      <a:pt x="6322" y="4806"/>
                    </a:cubicBezTo>
                    <a:cubicBezTo>
                      <a:pt x="5563" y="4623"/>
                      <a:pt x="4863" y="4502"/>
                      <a:pt x="4104" y="4471"/>
                    </a:cubicBezTo>
                    <a:cubicBezTo>
                      <a:pt x="4084" y="4470"/>
                      <a:pt x="4066" y="4469"/>
                      <a:pt x="4048" y="4469"/>
                    </a:cubicBezTo>
                    <a:cubicBezTo>
                      <a:pt x="3427" y="4469"/>
                      <a:pt x="3302" y="5448"/>
                      <a:pt x="3952" y="5596"/>
                    </a:cubicBezTo>
                    <a:cubicBezTo>
                      <a:pt x="4330" y="5701"/>
                      <a:pt x="4693" y="5734"/>
                      <a:pt x="5052" y="5734"/>
                    </a:cubicBezTo>
                    <a:cubicBezTo>
                      <a:pt x="5213" y="5734"/>
                      <a:pt x="5372" y="5727"/>
                      <a:pt x="5532" y="5718"/>
                    </a:cubicBezTo>
                    <a:lnTo>
                      <a:pt x="5532" y="5718"/>
                    </a:lnTo>
                    <a:cubicBezTo>
                      <a:pt x="5228" y="5930"/>
                      <a:pt x="4955" y="6204"/>
                      <a:pt x="4651" y="6386"/>
                    </a:cubicBezTo>
                    <a:cubicBezTo>
                      <a:pt x="4395" y="6539"/>
                      <a:pt x="4123" y="6617"/>
                      <a:pt x="3863" y="6617"/>
                    </a:cubicBezTo>
                    <a:cubicBezTo>
                      <a:pt x="3347" y="6617"/>
                      <a:pt x="2877" y="6313"/>
                      <a:pt x="2675" y="5687"/>
                    </a:cubicBezTo>
                    <a:cubicBezTo>
                      <a:pt x="2462" y="4867"/>
                      <a:pt x="2493" y="3681"/>
                      <a:pt x="2918" y="2982"/>
                    </a:cubicBezTo>
                    <a:cubicBezTo>
                      <a:pt x="3099" y="2681"/>
                      <a:pt x="3782" y="2142"/>
                      <a:pt x="4261" y="2142"/>
                    </a:cubicBezTo>
                    <a:cubicBezTo>
                      <a:pt x="4508" y="2142"/>
                      <a:pt x="4700" y="2285"/>
                      <a:pt x="4742" y="2678"/>
                    </a:cubicBezTo>
                    <a:cubicBezTo>
                      <a:pt x="4793" y="3089"/>
                      <a:pt x="5084" y="3479"/>
                      <a:pt x="5485" y="3479"/>
                    </a:cubicBezTo>
                    <a:cubicBezTo>
                      <a:pt x="5558" y="3479"/>
                      <a:pt x="5635" y="3466"/>
                      <a:pt x="5715" y="3438"/>
                    </a:cubicBezTo>
                    <a:cubicBezTo>
                      <a:pt x="6626" y="3134"/>
                      <a:pt x="6930" y="2222"/>
                      <a:pt x="6474" y="1371"/>
                    </a:cubicBezTo>
                    <a:cubicBezTo>
                      <a:pt x="6018" y="550"/>
                      <a:pt x="5076" y="64"/>
                      <a:pt x="4164" y="3"/>
                    </a:cubicBezTo>
                    <a:cubicBezTo>
                      <a:pt x="4115" y="1"/>
                      <a:pt x="4067" y="1"/>
                      <a:pt x="40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22"/>
              <p:cNvSpPr/>
              <p:nvPr/>
            </p:nvSpPr>
            <p:spPr>
              <a:xfrm>
                <a:off x="5793325" y="6278000"/>
                <a:ext cx="172675" cy="214350"/>
              </a:xfrm>
              <a:custGeom>
                <a:rect b="b" l="l" r="r" t="t"/>
                <a:pathLst>
                  <a:path extrusionOk="0" h="8574" w="6907">
                    <a:moveTo>
                      <a:pt x="3046" y="2179"/>
                    </a:moveTo>
                    <a:cubicBezTo>
                      <a:pt x="3767" y="2179"/>
                      <a:pt x="3046" y="3521"/>
                      <a:pt x="3130" y="3584"/>
                    </a:cubicBezTo>
                    <a:lnTo>
                      <a:pt x="3130" y="3584"/>
                    </a:lnTo>
                    <a:cubicBezTo>
                      <a:pt x="2918" y="3433"/>
                      <a:pt x="2675" y="3402"/>
                      <a:pt x="2462" y="3402"/>
                    </a:cubicBezTo>
                    <a:cubicBezTo>
                      <a:pt x="2523" y="2977"/>
                      <a:pt x="2675" y="2217"/>
                      <a:pt x="2948" y="2187"/>
                    </a:cubicBezTo>
                    <a:cubicBezTo>
                      <a:pt x="2984" y="2182"/>
                      <a:pt x="3016" y="2179"/>
                      <a:pt x="3046" y="2179"/>
                    </a:cubicBezTo>
                    <a:close/>
                    <a:moveTo>
                      <a:pt x="3244" y="0"/>
                    </a:moveTo>
                    <a:cubicBezTo>
                      <a:pt x="2659" y="0"/>
                      <a:pt x="2090" y="268"/>
                      <a:pt x="1611" y="667"/>
                    </a:cubicBezTo>
                    <a:cubicBezTo>
                      <a:pt x="1246" y="667"/>
                      <a:pt x="851" y="849"/>
                      <a:pt x="790" y="1305"/>
                    </a:cubicBezTo>
                    <a:cubicBezTo>
                      <a:pt x="760" y="1548"/>
                      <a:pt x="699" y="1731"/>
                      <a:pt x="669" y="1974"/>
                    </a:cubicBezTo>
                    <a:cubicBezTo>
                      <a:pt x="0" y="3494"/>
                      <a:pt x="61" y="5196"/>
                      <a:pt x="213" y="6837"/>
                    </a:cubicBezTo>
                    <a:cubicBezTo>
                      <a:pt x="274" y="7540"/>
                      <a:pt x="834" y="7897"/>
                      <a:pt x="1377" y="7897"/>
                    </a:cubicBezTo>
                    <a:cubicBezTo>
                      <a:pt x="1913" y="7897"/>
                      <a:pt x="2432" y="7548"/>
                      <a:pt x="2432" y="6837"/>
                    </a:cubicBezTo>
                    <a:lnTo>
                      <a:pt x="2432" y="5834"/>
                    </a:lnTo>
                    <a:cubicBezTo>
                      <a:pt x="3344" y="6564"/>
                      <a:pt x="4012" y="7354"/>
                      <a:pt x="4772" y="8235"/>
                    </a:cubicBezTo>
                    <a:cubicBezTo>
                      <a:pt x="4987" y="8473"/>
                      <a:pt x="5239" y="8573"/>
                      <a:pt x="5486" y="8573"/>
                    </a:cubicBezTo>
                    <a:cubicBezTo>
                      <a:pt x="6217" y="8573"/>
                      <a:pt x="6906" y="7693"/>
                      <a:pt x="6474" y="6898"/>
                    </a:cubicBezTo>
                    <a:cubicBezTo>
                      <a:pt x="6110" y="6138"/>
                      <a:pt x="5532" y="5469"/>
                      <a:pt x="4894" y="4892"/>
                    </a:cubicBezTo>
                    <a:cubicBezTo>
                      <a:pt x="5806" y="3524"/>
                      <a:pt x="5714" y="1123"/>
                      <a:pt x="4164" y="241"/>
                    </a:cubicBezTo>
                    <a:cubicBezTo>
                      <a:pt x="3861" y="74"/>
                      <a:pt x="3550" y="0"/>
                      <a:pt x="32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22"/>
              <p:cNvSpPr/>
              <p:nvPr/>
            </p:nvSpPr>
            <p:spPr>
              <a:xfrm>
                <a:off x="6356400" y="6278700"/>
                <a:ext cx="190000" cy="206225"/>
              </a:xfrm>
              <a:custGeom>
                <a:rect b="b" l="l" r="r" t="t"/>
                <a:pathLst>
                  <a:path extrusionOk="0" h="8249" w="7600">
                    <a:moveTo>
                      <a:pt x="5806" y="0"/>
                    </a:moveTo>
                    <a:cubicBezTo>
                      <a:pt x="5624" y="0"/>
                      <a:pt x="5472" y="61"/>
                      <a:pt x="5289" y="152"/>
                    </a:cubicBezTo>
                    <a:cubicBezTo>
                      <a:pt x="4924" y="304"/>
                      <a:pt x="4772" y="669"/>
                      <a:pt x="4772" y="1034"/>
                    </a:cubicBezTo>
                    <a:cubicBezTo>
                      <a:pt x="4712" y="1915"/>
                      <a:pt x="4742" y="2888"/>
                      <a:pt x="4772" y="3800"/>
                    </a:cubicBezTo>
                    <a:cubicBezTo>
                      <a:pt x="4256" y="2949"/>
                      <a:pt x="3830" y="2037"/>
                      <a:pt x="3496" y="1064"/>
                    </a:cubicBezTo>
                    <a:cubicBezTo>
                      <a:pt x="3354" y="640"/>
                      <a:pt x="2976" y="435"/>
                      <a:pt x="2600" y="435"/>
                    </a:cubicBezTo>
                    <a:cubicBezTo>
                      <a:pt x="2491" y="435"/>
                      <a:pt x="2383" y="453"/>
                      <a:pt x="2280" y="487"/>
                    </a:cubicBezTo>
                    <a:cubicBezTo>
                      <a:pt x="2182" y="452"/>
                      <a:pt x="2076" y="435"/>
                      <a:pt x="1970" y="435"/>
                    </a:cubicBezTo>
                    <a:cubicBezTo>
                      <a:pt x="1612" y="435"/>
                      <a:pt x="1242" y="629"/>
                      <a:pt x="1125" y="1004"/>
                    </a:cubicBezTo>
                    <a:cubicBezTo>
                      <a:pt x="517" y="2979"/>
                      <a:pt x="0" y="5411"/>
                      <a:pt x="608" y="7447"/>
                    </a:cubicBezTo>
                    <a:cubicBezTo>
                      <a:pt x="769" y="7985"/>
                      <a:pt x="1198" y="8231"/>
                      <a:pt x="1631" y="8231"/>
                    </a:cubicBezTo>
                    <a:cubicBezTo>
                      <a:pt x="2178" y="8231"/>
                      <a:pt x="2732" y="7839"/>
                      <a:pt x="2766" y="7143"/>
                    </a:cubicBezTo>
                    <a:cubicBezTo>
                      <a:pt x="2797" y="6444"/>
                      <a:pt x="2797" y="5715"/>
                      <a:pt x="2766" y="5046"/>
                    </a:cubicBezTo>
                    <a:lnTo>
                      <a:pt x="2766" y="5046"/>
                    </a:lnTo>
                    <a:cubicBezTo>
                      <a:pt x="3344" y="6110"/>
                      <a:pt x="4104" y="7083"/>
                      <a:pt x="5046" y="7903"/>
                    </a:cubicBezTo>
                    <a:cubicBezTo>
                      <a:pt x="5323" y="8142"/>
                      <a:pt x="5630" y="8249"/>
                      <a:pt x="5924" y="8249"/>
                    </a:cubicBezTo>
                    <a:cubicBezTo>
                      <a:pt x="6565" y="8249"/>
                      <a:pt x="7142" y="7742"/>
                      <a:pt x="7204" y="6991"/>
                    </a:cubicBezTo>
                    <a:cubicBezTo>
                      <a:pt x="7447" y="4894"/>
                      <a:pt x="7599" y="2432"/>
                      <a:pt x="6718" y="456"/>
                    </a:cubicBezTo>
                    <a:cubicBezTo>
                      <a:pt x="6566" y="183"/>
                      <a:pt x="6140" y="31"/>
                      <a:pt x="58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22"/>
              <p:cNvSpPr/>
              <p:nvPr/>
            </p:nvSpPr>
            <p:spPr>
              <a:xfrm>
                <a:off x="6566875" y="6287775"/>
                <a:ext cx="143650" cy="210800"/>
              </a:xfrm>
              <a:custGeom>
                <a:rect b="b" l="l" r="r" t="t"/>
                <a:pathLst>
                  <a:path extrusionOk="0" h="8432" w="5746">
                    <a:moveTo>
                      <a:pt x="2133" y="1"/>
                    </a:moveTo>
                    <a:cubicBezTo>
                      <a:pt x="1105" y="1"/>
                      <a:pt x="103" y="1109"/>
                      <a:pt x="62" y="2373"/>
                    </a:cubicBezTo>
                    <a:cubicBezTo>
                      <a:pt x="1" y="3315"/>
                      <a:pt x="366" y="4227"/>
                      <a:pt x="1278" y="4622"/>
                    </a:cubicBezTo>
                    <a:cubicBezTo>
                      <a:pt x="1764" y="4805"/>
                      <a:pt x="2433" y="4653"/>
                      <a:pt x="2858" y="4987"/>
                    </a:cubicBezTo>
                    <a:cubicBezTo>
                      <a:pt x="3010" y="5109"/>
                      <a:pt x="3375" y="5686"/>
                      <a:pt x="3284" y="5869"/>
                    </a:cubicBezTo>
                    <a:cubicBezTo>
                      <a:pt x="3272" y="5884"/>
                      <a:pt x="3257" y="5890"/>
                      <a:pt x="3239" y="5890"/>
                    </a:cubicBezTo>
                    <a:cubicBezTo>
                      <a:pt x="3108" y="5890"/>
                      <a:pt x="2824" y="5553"/>
                      <a:pt x="2797" y="5473"/>
                    </a:cubicBezTo>
                    <a:cubicBezTo>
                      <a:pt x="2564" y="5279"/>
                      <a:pt x="2308" y="5184"/>
                      <a:pt x="2061" y="5184"/>
                    </a:cubicBezTo>
                    <a:cubicBezTo>
                      <a:pt x="1729" y="5184"/>
                      <a:pt x="1413" y="5355"/>
                      <a:pt x="1186" y="5686"/>
                    </a:cubicBezTo>
                    <a:cubicBezTo>
                      <a:pt x="1156" y="5747"/>
                      <a:pt x="1126" y="5838"/>
                      <a:pt x="1034" y="5869"/>
                    </a:cubicBezTo>
                    <a:cubicBezTo>
                      <a:pt x="761" y="6233"/>
                      <a:pt x="852" y="6750"/>
                      <a:pt x="1034" y="7115"/>
                    </a:cubicBezTo>
                    <a:cubicBezTo>
                      <a:pt x="1511" y="8034"/>
                      <a:pt x="2304" y="8432"/>
                      <a:pt x="3105" y="8432"/>
                    </a:cubicBezTo>
                    <a:cubicBezTo>
                      <a:pt x="4396" y="8432"/>
                      <a:pt x="5708" y="7396"/>
                      <a:pt x="5746" y="5838"/>
                    </a:cubicBezTo>
                    <a:cubicBezTo>
                      <a:pt x="5746" y="4622"/>
                      <a:pt x="4986" y="3437"/>
                      <a:pt x="4013" y="2859"/>
                    </a:cubicBezTo>
                    <a:cubicBezTo>
                      <a:pt x="3436" y="2525"/>
                      <a:pt x="2858" y="2647"/>
                      <a:pt x="2281" y="2434"/>
                    </a:cubicBezTo>
                    <a:cubicBezTo>
                      <a:pt x="2281" y="2373"/>
                      <a:pt x="2250" y="2252"/>
                      <a:pt x="2250" y="2130"/>
                    </a:cubicBezTo>
                    <a:cubicBezTo>
                      <a:pt x="2362" y="1934"/>
                      <a:pt x="2525" y="1636"/>
                      <a:pt x="2786" y="1636"/>
                    </a:cubicBezTo>
                    <a:cubicBezTo>
                      <a:pt x="2810" y="1636"/>
                      <a:pt x="2833" y="1639"/>
                      <a:pt x="2858" y="1644"/>
                    </a:cubicBezTo>
                    <a:cubicBezTo>
                      <a:pt x="2902" y="1655"/>
                      <a:pt x="2947" y="1661"/>
                      <a:pt x="2990" y="1661"/>
                    </a:cubicBezTo>
                    <a:cubicBezTo>
                      <a:pt x="3401" y="1661"/>
                      <a:pt x="3771" y="1180"/>
                      <a:pt x="3496" y="823"/>
                    </a:cubicBezTo>
                    <a:cubicBezTo>
                      <a:pt x="3100" y="242"/>
                      <a:pt x="2614" y="1"/>
                      <a:pt x="21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22"/>
              <p:cNvSpPr/>
              <p:nvPr/>
            </p:nvSpPr>
            <p:spPr>
              <a:xfrm>
                <a:off x="6278925" y="5930150"/>
                <a:ext cx="213525" cy="229750"/>
              </a:xfrm>
              <a:custGeom>
                <a:rect b="b" l="l" r="r" t="t"/>
                <a:pathLst>
                  <a:path extrusionOk="0" h="9190" w="8541">
                    <a:moveTo>
                      <a:pt x="5460" y="1"/>
                    </a:moveTo>
                    <a:cubicBezTo>
                      <a:pt x="4405" y="1"/>
                      <a:pt x="3344" y="638"/>
                      <a:pt x="2704" y="1511"/>
                    </a:cubicBezTo>
                    <a:cubicBezTo>
                      <a:pt x="1276" y="3456"/>
                      <a:pt x="698" y="6070"/>
                      <a:pt x="121" y="8350"/>
                    </a:cubicBezTo>
                    <a:cubicBezTo>
                      <a:pt x="1" y="8809"/>
                      <a:pt x="432" y="9190"/>
                      <a:pt x="828" y="9190"/>
                    </a:cubicBezTo>
                    <a:cubicBezTo>
                      <a:pt x="1035" y="9190"/>
                      <a:pt x="1232" y="9086"/>
                      <a:pt x="1336" y="8836"/>
                    </a:cubicBezTo>
                    <a:cubicBezTo>
                      <a:pt x="1336" y="8836"/>
                      <a:pt x="1336" y="8806"/>
                      <a:pt x="1397" y="8806"/>
                    </a:cubicBezTo>
                    <a:cubicBezTo>
                      <a:pt x="2461" y="8806"/>
                      <a:pt x="3099" y="7894"/>
                      <a:pt x="3890" y="7286"/>
                    </a:cubicBezTo>
                    <a:cubicBezTo>
                      <a:pt x="4741" y="6526"/>
                      <a:pt x="5835" y="6009"/>
                      <a:pt x="6716" y="5158"/>
                    </a:cubicBezTo>
                    <a:cubicBezTo>
                      <a:pt x="7871" y="4034"/>
                      <a:pt x="8540" y="1967"/>
                      <a:pt x="7172" y="690"/>
                    </a:cubicBezTo>
                    <a:cubicBezTo>
                      <a:pt x="6655" y="206"/>
                      <a:pt x="6058" y="1"/>
                      <a:pt x="54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22"/>
              <p:cNvSpPr/>
              <p:nvPr/>
            </p:nvSpPr>
            <p:spPr>
              <a:xfrm>
                <a:off x="6398950" y="6067375"/>
                <a:ext cx="193800" cy="132775"/>
              </a:xfrm>
              <a:custGeom>
                <a:rect b="b" l="l" r="r" t="t"/>
                <a:pathLst>
                  <a:path extrusionOk="0" h="5311" w="7752">
                    <a:moveTo>
                      <a:pt x="6001" y="0"/>
                    </a:moveTo>
                    <a:cubicBezTo>
                      <a:pt x="4337" y="0"/>
                      <a:pt x="1804" y="2467"/>
                      <a:pt x="608" y="3773"/>
                    </a:cubicBezTo>
                    <a:cubicBezTo>
                      <a:pt x="548" y="3864"/>
                      <a:pt x="426" y="3925"/>
                      <a:pt x="335" y="4016"/>
                    </a:cubicBezTo>
                    <a:cubicBezTo>
                      <a:pt x="274" y="4077"/>
                      <a:pt x="183" y="4198"/>
                      <a:pt x="152" y="4259"/>
                    </a:cubicBezTo>
                    <a:lnTo>
                      <a:pt x="122" y="4320"/>
                    </a:lnTo>
                    <a:cubicBezTo>
                      <a:pt x="0" y="4472"/>
                      <a:pt x="31" y="4684"/>
                      <a:pt x="183" y="4806"/>
                    </a:cubicBezTo>
                    <a:cubicBezTo>
                      <a:pt x="274" y="4988"/>
                      <a:pt x="426" y="5140"/>
                      <a:pt x="639" y="5232"/>
                    </a:cubicBezTo>
                    <a:cubicBezTo>
                      <a:pt x="883" y="5289"/>
                      <a:pt x="1137" y="5311"/>
                      <a:pt x="1395" y="5311"/>
                    </a:cubicBezTo>
                    <a:cubicBezTo>
                      <a:pt x="2098" y="5311"/>
                      <a:pt x="2837" y="5146"/>
                      <a:pt x="3526" y="5080"/>
                    </a:cubicBezTo>
                    <a:cubicBezTo>
                      <a:pt x="4347" y="4958"/>
                      <a:pt x="5107" y="4806"/>
                      <a:pt x="5806" y="4380"/>
                    </a:cubicBezTo>
                    <a:cubicBezTo>
                      <a:pt x="6870" y="3773"/>
                      <a:pt x="7751" y="2526"/>
                      <a:pt x="7387" y="1219"/>
                    </a:cubicBezTo>
                    <a:cubicBezTo>
                      <a:pt x="7122" y="344"/>
                      <a:pt x="6622" y="0"/>
                      <a:pt x="60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22"/>
              <p:cNvSpPr/>
              <p:nvPr/>
            </p:nvSpPr>
            <p:spPr>
              <a:xfrm>
                <a:off x="5617025" y="5038200"/>
                <a:ext cx="387050" cy="308925"/>
              </a:xfrm>
              <a:custGeom>
                <a:rect b="b" l="l" r="r" t="t"/>
                <a:pathLst>
                  <a:path extrusionOk="0" h="12357" w="15482">
                    <a:moveTo>
                      <a:pt x="6164" y="0"/>
                    </a:moveTo>
                    <a:cubicBezTo>
                      <a:pt x="5640" y="0"/>
                      <a:pt x="5104" y="89"/>
                      <a:pt x="4560" y="288"/>
                    </a:cubicBezTo>
                    <a:cubicBezTo>
                      <a:pt x="0" y="2051"/>
                      <a:pt x="456" y="8313"/>
                      <a:pt x="2037" y="11930"/>
                    </a:cubicBezTo>
                    <a:cubicBezTo>
                      <a:pt x="2182" y="12221"/>
                      <a:pt x="2489" y="12357"/>
                      <a:pt x="2797" y="12357"/>
                    </a:cubicBezTo>
                    <a:cubicBezTo>
                      <a:pt x="3196" y="12357"/>
                      <a:pt x="3596" y="12129"/>
                      <a:pt x="3648" y="11717"/>
                    </a:cubicBezTo>
                    <a:cubicBezTo>
                      <a:pt x="3982" y="9529"/>
                      <a:pt x="2280" y="3176"/>
                      <a:pt x="6019" y="2811"/>
                    </a:cubicBezTo>
                    <a:cubicBezTo>
                      <a:pt x="6082" y="2805"/>
                      <a:pt x="6144" y="2803"/>
                      <a:pt x="6206" y="2803"/>
                    </a:cubicBezTo>
                    <a:cubicBezTo>
                      <a:pt x="7767" y="2803"/>
                      <a:pt x="9094" y="4585"/>
                      <a:pt x="10000" y="5608"/>
                    </a:cubicBezTo>
                    <a:cubicBezTo>
                      <a:pt x="11186" y="6915"/>
                      <a:pt x="12098" y="8586"/>
                      <a:pt x="13770" y="9194"/>
                    </a:cubicBezTo>
                    <a:cubicBezTo>
                      <a:pt x="13914" y="9244"/>
                      <a:pt x="14051" y="9266"/>
                      <a:pt x="14179" y="9266"/>
                    </a:cubicBezTo>
                    <a:cubicBezTo>
                      <a:pt x="15000" y="9266"/>
                      <a:pt x="15481" y="8345"/>
                      <a:pt x="15350" y="7583"/>
                    </a:cubicBezTo>
                    <a:cubicBezTo>
                      <a:pt x="15016" y="5334"/>
                      <a:pt x="12098" y="3146"/>
                      <a:pt x="10426" y="1808"/>
                    </a:cubicBezTo>
                    <a:cubicBezTo>
                      <a:pt x="9176" y="785"/>
                      <a:pt x="7721" y="0"/>
                      <a:pt x="6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22"/>
              <p:cNvSpPr/>
              <p:nvPr/>
            </p:nvSpPr>
            <p:spPr>
              <a:xfrm>
                <a:off x="6072950" y="5092875"/>
                <a:ext cx="414175" cy="509350"/>
              </a:xfrm>
              <a:custGeom>
                <a:rect b="b" l="l" r="r" t="t"/>
                <a:pathLst>
                  <a:path extrusionOk="0" h="20374" w="16567">
                    <a:moveTo>
                      <a:pt x="6655" y="1"/>
                    </a:moveTo>
                    <a:cubicBezTo>
                      <a:pt x="5524" y="1"/>
                      <a:pt x="4391" y="326"/>
                      <a:pt x="3344" y="1080"/>
                    </a:cubicBezTo>
                    <a:cubicBezTo>
                      <a:pt x="1" y="3481"/>
                      <a:pt x="61" y="7798"/>
                      <a:pt x="578" y="11445"/>
                    </a:cubicBezTo>
                    <a:cubicBezTo>
                      <a:pt x="633" y="11827"/>
                      <a:pt x="908" y="11995"/>
                      <a:pt x="1195" y="11995"/>
                    </a:cubicBezTo>
                    <a:cubicBezTo>
                      <a:pt x="1546" y="11995"/>
                      <a:pt x="1916" y="11742"/>
                      <a:pt x="1916" y="11324"/>
                    </a:cubicBezTo>
                    <a:cubicBezTo>
                      <a:pt x="1885" y="8588"/>
                      <a:pt x="2098" y="5153"/>
                      <a:pt x="4773" y="3573"/>
                    </a:cubicBezTo>
                    <a:cubicBezTo>
                      <a:pt x="5328" y="3248"/>
                      <a:pt x="5886" y="3107"/>
                      <a:pt x="6430" y="3107"/>
                    </a:cubicBezTo>
                    <a:cubicBezTo>
                      <a:pt x="8180" y="3107"/>
                      <a:pt x="9781" y="4572"/>
                      <a:pt x="10639" y="6126"/>
                    </a:cubicBezTo>
                    <a:cubicBezTo>
                      <a:pt x="11794" y="8193"/>
                      <a:pt x="12311" y="10837"/>
                      <a:pt x="11369" y="13056"/>
                    </a:cubicBezTo>
                    <a:cubicBezTo>
                      <a:pt x="10943" y="14059"/>
                      <a:pt x="10183" y="15032"/>
                      <a:pt x="9332" y="15670"/>
                    </a:cubicBezTo>
                    <a:cubicBezTo>
                      <a:pt x="8420" y="16339"/>
                      <a:pt x="7296" y="16491"/>
                      <a:pt x="6384" y="17159"/>
                    </a:cubicBezTo>
                    <a:cubicBezTo>
                      <a:pt x="5259" y="17950"/>
                      <a:pt x="5320" y="19834"/>
                      <a:pt x="6809" y="20229"/>
                    </a:cubicBezTo>
                    <a:cubicBezTo>
                      <a:pt x="7184" y="20328"/>
                      <a:pt x="7559" y="20374"/>
                      <a:pt x="7929" y="20374"/>
                    </a:cubicBezTo>
                    <a:cubicBezTo>
                      <a:pt x="11107" y="20374"/>
                      <a:pt x="14039" y="16997"/>
                      <a:pt x="15047" y="14302"/>
                    </a:cubicBezTo>
                    <a:cubicBezTo>
                      <a:pt x="16566" y="10472"/>
                      <a:pt x="15411" y="6156"/>
                      <a:pt x="12767" y="3117"/>
                    </a:cubicBezTo>
                    <a:cubicBezTo>
                      <a:pt x="11222" y="1327"/>
                      <a:pt x="8942" y="1"/>
                      <a:pt x="66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22"/>
              <p:cNvSpPr/>
              <p:nvPr/>
            </p:nvSpPr>
            <p:spPr>
              <a:xfrm>
                <a:off x="5497725" y="5615325"/>
                <a:ext cx="25" cy="1525"/>
              </a:xfrm>
              <a:custGeom>
                <a:rect b="b" l="l" r="r" t="t"/>
                <a:pathLst>
                  <a:path extrusionOk="0" h="61" w="1">
                    <a:moveTo>
                      <a:pt x="0" y="61"/>
                    </a:moveTo>
                    <a:cubicBezTo>
                      <a:pt x="0" y="61"/>
                      <a:pt x="0" y="0"/>
                      <a:pt x="0" y="61"/>
                    </a:cubicBezTo>
                    <a:cubicBezTo>
                      <a:pt x="0" y="0"/>
                      <a:pt x="0" y="61"/>
                      <a:pt x="0" y="6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22"/>
              <p:cNvSpPr/>
              <p:nvPr/>
            </p:nvSpPr>
            <p:spPr>
              <a:xfrm>
                <a:off x="5306975" y="5510775"/>
                <a:ext cx="520550" cy="355150"/>
              </a:xfrm>
              <a:custGeom>
                <a:rect b="b" l="l" r="r" t="t"/>
                <a:pathLst>
                  <a:path extrusionOk="0" h="14206" w="20822">
                    <a:moveTo>
                      <a:pt x="6256" y="1"/>
                    </a:moveTo>
                    <a:cubicBezTo>
                      <a:pt x="5801" y="1"/>
                      <a:pt x="5346" y="26"/>
                      <a:pt x="4895" y="79"/>
                    </a:cubicBezTo>
                    <a:cubicBezTo>
                      <a:pt x="3375" y="292"/>
                      <a:pt x="396" y="930"/>
                      <a:pt x="62" y="2662"/>
                    </a:cubicBezTo>
                    <a:cubicBezTo>
                      <a:pt x="1" y="2966"/>
                      <a:pt x="214" y="3240"/>
                      <a:pt x="487" y="3361"/>
                    </a:cubicBezTo>
                    <a:cubicBezTo>
                      <a:pt x="694" y="3465"/>
                      <a:pt x="910" y="3500"/>
                      <a:pt x="1119" y="3500"/>
                    </a:cubicBezTo>
                    <a:cubicBezTo>
                      <a:pt x="1280" y="3500"/>
                      <a:pt x="1436" y="3479"/>
                      <a:pt x="1581" y="3453"/>
                    </a:cubicBezTo>
                    <a:cubicBezTo>
                      <a:pt x="1612" y="3453"/>
                      <a:pt x="1673" y="3513"/>
                      <a:pt x="1703" y="3513"/>
                    </a:cubicBezTo>
                    <a:cubicBezTo>
                      <a:pt x="5381" y="4517"/>
                      <a:pt x="9028" y="6249"/>
                      <a:pt x="11794" y="8924"/>
                    </a:cubicBezTo>
                    <a:cubicBezTo>
                      <a:pt x="13162" y="10292"/>
                      <a:pt x="13922" y="12328"/>
                      <a:pt x="15533" y="13422"/>
                    </a:cubicBezTo>
                    <a:cubicBezTo>
                      <a:pt x="16201" y="13897"/>
                      <a:pt x="17137" y="14206"/>
                      <a:pt x="18037" y="14206"/>
                    </a:cubicBezTo>
                    <a:cubicBezTo>
                      <a:pt x="18980" y="14206"/>
                      <a:pt x="19883" y="13867"/>
                      <a:pt x="20396" y="13027"/>
                    </a:cubicBezTo>
                    <a:cubicBezTo>
                      <a:pt x="20822" y="12328"/>
                      <a:pt x="20518" y="11538"/>
                      <a:pt x="19667" y="11325"/>
                    </a:cubicBezTo>
                    <a:cubicBezTo>
                      <a:pt x="19363" y="11264"/>
                      <a:pt x="19059" y="11264"/>
                      <a:pt x="18755" y="11264"/>
                    </a:cubicBezTo>
                    <a:cubicBezTo>
                      <a:pt x="18785" y="11082"/>
                      <a:pt x="18785" y="10869"/>
                      <a:pt x="18755" y="10687"/>
                    </a:cubicBezTo>
                    <a:cubicBezTo>
                      <a:pt x="17965" y="6401"/>
                      <a:pt x="15138" y="2632"/>
                      <a:pt x="11095" y="960"/>
                    </a:cubicBezTo>
                    <a:cubicBezTo>
                      <a:pt x="9569" y="340"/>
                      <a:pt x="7912" y="1"/>
                      <a:pt x="62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22"/>
              <p:cNvSpPr/>
              <p:nvPr/>
            </p:nvSpPr>
            <p:spPr>
              <a:xfrm>
                <a:off x="5600300" y="5169625"/>
                <a:ext cx="715850" cy="734475"/>
              </a:xfrm>
              <a:custGeom>
                <a:rect b="b" l="l" r="r" t="t"/>
                <a:pathLst>
                  <a:path extrusionOk="0" h="29379" w="28634">
                    <a:moveTo>
                      <a:pt x="15600" y="1"/>
                    </a:moveTo>
                    <a:cubicBezTo>
                      <a:pt x="15168" y="1"/>
                      <a:pt x="14732" y="84"/>
                      <a:pt x="14317" y="259"/>
                    </a:cubicBezTo>
                    <a:lnTo>
                      <a:pt x="2463" y="5153"/>
                    </a:lnTo>
                    <a:cubicBezTo>
                      <a:pt x="821" y="5822"/>
                      <a:pt x="1" y="7585"/>
                      <a:pt x="487" y="9257"/>
                    </a:cubicBezTo>
                    <a:lnTo>
                      <a:pt x="6414" y="29378"/>
                    </a:lnTo>
                    <a:lnTo>
                      <a:pt x="28633" y="20199"/>
                    </a:lnTo>
                    <a:lnTo>
                      <a:pt x="18603" y="1779"/>
                    </a:lnTo>
                    <a:cubicBezTo>
                      <a:pt x="17998" y="658"/>
                      <a:pt x="16814" y="1"/>
                      <a:pt x="156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22"/>
              <p:cNvSpPr/>
              <p:nvPr/>
            </p:nvSpPr>
            <p:spPr>
              <a:xfrm>
                <a:off x="5748475" y="5665025"/>
                <a:ext cx="577550" cy="254575"/>
              </a:xfrm>
              <a:custGeom>
                <a:rect b="b" l="l" r="r" t="t"/>
                <a:pathLst>
                  <a:path extrusionOk="0" h="10183" w="23102">
                    <a:moveTo>
                      <a:pt x="20979" y="0"/>
                    </a:moveTo>
                    <a:cubicBezTo>
                      <a:pt x="18865" y="0"/>
                      <a:pt x="14921" y="1025"/>
                      <a:pt x="10609" y="2815"/>
                    </a:cubicBezTo>
                    <a:cubicBezTo>
                      <a:pt x="4530" y="5307"/>
                      <a:pt x="1" y="8407"/>
                      <a:pt x="487" y="9654"/>
                    </a:cubicBezTo>
                    <a:cubicBezTo>
                      <a:pt x="636" y="10013"/>
                      <a:pt x="1189" y="10183"/>
                      <a:pt x="2047" y="10183"/>
                    </a:cubicBezTo>
                    <a:cubicBezTo>
                      <a:pt x="4164" y="10183"/>
                      <a:pt x="8136" y="9148"/>
                      <a:pt x="12463" y="7374"/>
                    </a:cubicBezTo>
                    <a:cubicBezTo>
                      <a:pt x="18573" y="4851"/>
                      <a:pt x="23101" y="1781"/>
                      <a:pt x="22554" y="535"/>
                    </a:cubicBezTo>
                    <a:cubicBezTo>
                      <a:pt x="22404" y="173"/>
                      <a:pt x="21845" y="0"/>
                      <a:pt x="209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22"/>
              <p:cNvSpPr/>
              <p:nvPr/>
            </p:nvSpPr>
            <p:spPr>
              <a:xfrm>
                <a:off x="5326750" y="5458025"/>
                <a:ext cx="121600" cy="204425"/>
              </a:xfrm>
              <a:custGeom>
                <a:rect b="b" l="l" r="r" t="t"/>
                <a:pathLst>
                  <a:path extrusionOk="0" h="8177" w="4864">
                    <a:moveTo>
                      <a:pt x="578" y="0"/>
                    </a:moveTo>
                    <a:lnTo>
                      <a:pt x="0" y="8177"/>
                    </a:lnTo>
                    <a:cubicBezTo>
                      <a:pt x="4742" y="8116"/>
                      <a:pt x="4863" y="4225"/>
                      <a:pt x="4164" y="2098"/>
                    </a:cubicBezTo>
                    <a:cubicBezTo>
                      <a:pt x="3496" y="0"/>
                      <a:pt x="578" y="0"/>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22"/>
              <p:cNvSpPr/>
              <p:nvPr/>
            </p:nvSpPr>
            <p:spPr>
              <a:xfrm>
                <a:off x="5271275" y="5457175"/>
                <a:ext cx="104125" cy="203850"/>
              </a:xfrm>
              <a:custGeom>
                <a:rect b="b" l="l" r="r" t="t"/>
                <a:pathLst>
                  <a:path extrusionOk="0" h="8154" w="4165">
                    <a:moveTo>
                      <a:pt x="2293" y="1"/>
                    </a:moveTo>
                    <a:cubicBezTo>
                      <a:pt x="1259" y="1"/>
                      <a:pt x="300" y="1761"/>
                      <a:pt x="152" y="3955"/>
                    </a:cubicBezTo>
                    <a:cubicBezTo>
                      <a:pt x="0" y="6174"/>
                      <a:pt x="730" y="8089"/>
                      <a:pt x="1794" y="8150"/>
                    </a:cubicBezTo>
                    <a:cubicBezTo>
                      <a:pt x="1820" y="8152"/>
                      <a:pt x="1846" y="8153"/>
                      <a:pt x="1871" y="8153"/>
                    </a:cubicBezTo>
                    <a:cubicBezTo>
                      <a:pt x="2906" y="8153"/>
                      <a:pt x="3864" y="6393"/>
                      <a:pt x="4012" y="4198"/>
                    </a:cubicBezTo>
                    <a:cubicBezTo>
                      <a:pt x="4164" y="1980"/>
                      <a:pt x="3435" y="65"/>
                      <a:pt x="2371" y="4"/>
                    </a:cubicBezTo>
                    <a:cubicBezTo>
                      <a:pt x="2345" y="2"/>
                      <a:pt x="2319" y="1"/>
                      <a:pt x="2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22"/>
              <p:cNvSpPr/>
              <p:nvPr/>
            </p:nvSpPr>
            <p:spPr>
              <a:xfrm>
                <a:off x="5832075" y="5366825"/>
                <a:ext cx="194550" cy="268050"/>
              </a:xfrm>
              <a:custGeom>
                <a:rect b="b" l="l" r="r" t="t"/>
                <a:pathLst>
                  <a:path extrusionOk="0" h="10722" w="7782">
                    <a:moveTo>
                      <a:pt x="1186" y="1"/>
                    </a:moveTo>
                    <a:cubicBezTo>
                      <a:pt x="1186" y="1"/>
                      <a:pt x="0" y="6688"/>
                      <a:pt x="639" y="8481"/>
                    </a:cubicBezTo>
                    <a:cubicBezTo>
                      <a:pt x="1139" y="9863"/>
                      <a:pt x="2497" y="10721"/>
                      <a:pt x="3910" y="10721"/>
                    </a:cubicBezTo>
                    <a:cubicBezTo>
                      <a:pt x="4300" y="10721"/>
                      <a:pt x="4695" y="10656"/>
                      <a:pt x="5076" y="10518"/>
                    </a:cubicBezTo>
                    <a:cubicBezTo>
                      <a:pt x="6870" y="9879"/>
                      <a:pt x="7782" y="7873"/>
                      <a:pt x="7143" y="6080"/>
                    </a:cubicBezTo>
                    <a:cubicBezTo>
                      <a:pt x="6505" y="4256"/>
                      <a:pt x="1186" y="1"/>
                      <a:pt x="1186" y="1"/>
                    </a:cubicBezTo>
                    <a:close/>
                  </a:path>
                </a:pathLst>
              </a:custGeom>
              <a:solidFill>
                <a:schemeClr val="accent6"/>
              </a:solidFill>
              <a:ln cap="flat" cmpd="sng" w="5325">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22"/>
              <p:cNvSpPr/>
              <p:nvPr/>
            </p:nvSpPr>
            <p:spPr>
              <a:xfrm>
                <a:off x="5193750" y="5535375"/>
                <a:ext cx="152025" cy="321525"/>
              </a:xfrm>
              <a:custGeom>
                <a:rect b="b" l="l" r="r" t="t"/>
                <a:pathLst>
                  <a:path extrusionOk="0" h="12861" w="6081">
                    <a:moveTo>
                      <a:pt x="4508" y="0"/>
                    </a:moveTo>
                    <a:cubicBezTo>
                      <a:pt x="3600" y="0"/>
                      <a:pt x="2873" y="560"/>
                      <a:pt x="2341" y="1314"/>
                    </a:cubicBezTo>
                    <a:cubicBezTo>
                      <a:pt x="2311" y="1344"/>
                      <a:pt x="2281" y="1374"/>
                      <a:pt x="2189" y="1405"/>
                    </a:cubicBezTo>
                    <a:cubicBezTo>
                      <a:pt x="1095" y="2560"/>
                      <a:pt x="791" y="3836"/>
                      <a:pt x="791" y="5417"/>
                    </a:cubicBezTo>
                    <a:cubicBezTo>
                      <a:pt x="305" y="7332"/>
                      <a:pt x="1" y="9490"/>
                      <a:pt x="518" y="11283"/>
                    </a:cubicBezTo>
                    <a:cubicBezTo>
                      <a:pt x="816" y="12329"/>
                      <a:pt x="1651" y="12861"/>
                      <a:pt x="2462" y="12861"/>
                    </a:cubicBezTo>
                    <a:cubicBezTo>
                      <a:pt x="3302" y="12861"/>
                      <a:pt x="4117" y="12291"/>
                      <a:pt x="4287" y="11131"/>
                    </a:cubicBezTo>
                    <a:cubicBezTo>
                      <a:pt x="4469" y="9976"/>
                      <a:pt x="3861" y="8639"/>
                      <a:pt x="3618" y="7545"/>
                    </a:cubicBezTo>
                    <a:cubicBezTo>
                      <a:pt x="3223" y="5751"/>
                      <a:pt x="3314" y="4110"/>
                      <a:pt x="3648" y="2286"/>
                    </a:cubicBezTo>
                    <a:lnTo>
                      <a:pt x="3648" y="2256"/>
                    </a:lnTo>
                    <a:cubicBezTo>
                      <a:pt x="3950" y="1707"/>
                      <a:pt x="4377" y="1331"/>
                      <a:pt x="5017" y="1331"/>
                    </a:cubicBezTo>
                    <a:cubicBezTo>
                      <a:pt x="5085" y="1331"/>
                      <a:pt x="5156" y="1335"/>
                      <a:pt x="5229" y="1344"/>
                    </a:cubicBezTo>
                    <a:cubicBezTo>
                      <a:pt x="5837" y="1344"/>
                      <a:pt x="6080" y="463"/>
                      <a:pt x="5594" y="250"/>
                    </a:cubicBezTo>
                    <a:cubicBezTo>
                      <a:pt x="5207" y="77"/>
                      <a:pt x="4845" y="0"/>
                      <a:pt x="45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770" name="Google Shape;5770;p122"/>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4" name="Shape 5774"/>
        <p:cNvGrpSpPr/>
        <p:nvPr/>
      </p:nvGrpSpPr>
      <p:grpSpPr>
        <a:xfrm>
          <a:off x="0" y="0"/>
          <a:ext cx="0" cy="0"/>
          <a:chOff x="0" y="0"/>
          <a:chExt cx="0" cy="0"/>
        </a:xfrm>
      </p:grpSpPr>
      <p:sp>
        <p:nvSpPr>
          <p:cNvPr id="5775" name="Google Shape;5775;p123"/>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Premium alternative resources</a:t>
            </a:r>
            <a:endParaRPr/>
          </a:p>
        </p:txBody>
      </p:sp>
      <p:grpSp>
        <p:nvGrpSpPr>
          <p:cNvPr id="5776" name="Google Shape;5776;p123"/>
          <p:cNvGrpSpPr/>
          <p:nvPr/>
        </p:nvGrpSpPr>
        <p:grpSpPr>
          <a:xfrm>
            <a:off x="1650128" y="1777896"/>
            <a:ext cx="1091595" cy="1339212"/>
            <a:chOff x="1528183" y="3596239"/>
            <a:chExt cx="600867" cy="737167"/>
          </a:xfrm>
        </p:grpSpPr>
        <p:sp>
          <p:nvSpPr>
            <p:cNvPr id="5777" name="Google Shape;5777;p123"/>
            <p:cNvSpPr/>
            <p:nvPr/>
          </p:nvSpPr>
          <p:spPr>
            <a:xfrm>
              <a:off x="1528183" y="3596239"/>
              <a:ext cx="600867" cy="737167"/>
            </a:xfrm>
            <a:custGeom>
              <a:rect b="b" l="l" r="r" t="t"/>
              <a:pathLst>
                <a:path extrusionOk="0" h="19811" w="16148">
                  <a:moveTo>
                    <a:pt x="8254" y="427"/>
                  </a:moveTo>
                  <a:cubicBezTo>
                    <a:pt x="8306" y="453"/>
                    <a:pt x="8357" y="479"/>
                    <a:pt x="8396" y="530"/>
                  </a:cubicBezTo>
                  <a:cubicBezTo>
                    <a:pt x="8448" y="582"/>
                    <a:pt x="8486" y="646"/>
                    <a:pt x="8512" y="723"/>
                  </a:cubicBezTo>
                  <a:cubicBezTo>
                    <a:pt x="8486" y="711"/>
                    <a:pt x="8474" y="711"/>
                    <a:pt x="8448" y="711"/>
                  </a:cubicBezTo>
                  <a:cubicBezTo>
                    <a:pt x="8319" y="697"/>
                    <a:pt x="8177" y="685"/>
                    <a:pt x="8048" y="685"/>
                  </a:cubicBezTo>
                  <a:cubicBezTo>
                    <a:pt x="8022" y="685"/>
                    <a:pt x="7996" y="685"/>
                    <a:pt x="7984" y="697"/>
                  </a:cubicBezTo>
                  <a:cubicBezTo>
                    <a:pt x="7996" y="659"/>
                    <a:pt x="8022" y="620"/>
                    <a:pt x="8048" y="582"/>
                  </a:cubicBezTo>
                  <a:cubicBezTo>
                    <a:pt x="8099" y="504"/>
                    <a:pt x="8177" y="453"/>
                    <a:pt x="8254" y="427"/>
                  </a:cubicBezTo>
                  <a:close/>
                  <a:moveTo>
                    <a:pt x="6797" y="543"/>
                  </a:moveTo>
                  <a:cubicBezTo>
                    <a:pt x="6939" y="568"/>
                    <a:pt x="7055" y="646"/>
                    <a:pt x="7119" y="762"/>
                  </a:cubicBezTo>
                  <a:lnTo>
                    <a:pt x="7042" y="762"/>
                  </a:lnTo>
                  <a:cubicBezTo>
                    <a:pt x="6913" y="788"/>
                    <a:pt x="6784" y="814"/>
                    <a:pt x="6655" y="852"/>
                  </a:cubicBezTo>
                  <a:cubicBezTo>
                    <a:pt x="6629" y="852"/>
                    <a:pt x="6617" y="866"/>
                    <a:pt x="6591" y="878"/>
                  </a:cubicBezTo>
                  <a:cubicBezTo>
                    <a:pt x="6603" y="801"/>
                    <a:pt x="6642" y="723"/>
                    <a:pt x="6681" y="659"/>
                  </a:cubicBezTo>
                  <a:cubicBezTo>
                    <a:pt x="6720" y="620"/>
                    <a:pt x="6758" y="568"/>
                    <a:pt x="6797" y="543"/>
                  </a:cubicBezTo>
                  <a:close/>
                  <a:moveTo>
                    <a:pt x="9686" y="646"/>
                  </a:moveTo>
                  <a:cubicBezTo>
                    <a:pt x="9724" y="685"/>
                    <a:pt x="9776" y="737"/>
                    <a:pt x="9802" y="788"/>
                  </a:cubicBezTo>
                  <a:cubicBezTo>
                    <a:pt x="9841" y="852"/>
                    <a:pt x="9867" y="917"/>
                    <a:pt x="9867" y="995"/>
                  </a:cubicBezTo>
                  <a:cubicBezTo>
                    <a:pt x="9853" y="981"/>
                    <a:pt x="9841" y="969"/>
                    <a:pt x="9815" y="969"/>
                  </a:cubicBezTo>
                  <a:cubicBezTo>
                    <a:pt x="9686" y="930"/>
                    <a:pt x="9557" y="891"/>
                    <a:pt x="9428" y="866"/>
                  </a:cubicBezTo>
                  <a:cubicBezTo>
                    <a:pt x="9415" y="859"/>
                    <a:pt x="9402" y="855"/>
                    <a:pt x="9390" y="855"/>
                  </a:cubicBezTo>
                  <a:cubicBezTo>
                    <a:pt x="9377" y="855"/>
                    <a:pt x="9364" y="859"/>
                    <a:pt x="9351" y="866"/>
                  </a:cubicBezTo>
                  <a:cubicBezTo>
                    <a:pt x="9377" y="826"/>
                    <a:pt x="9415" y="788"/>
                    <a:pt x="9454" y="762"/>
                  </a:cubicBezTo>
                  <a:lnTo>
                    <a:pt x="9454" y="762"/>
                  </a:lnTo>
                  <a:lnTo>
                    <a:pt x="9454" y="762"/>
                  </a:lnTo>
                  <a:cubicBezTo>
                    <a:pt x="9518" y="697"/>
                    <a:pt x="9595" y="672"/>
                    <a:pt x="9686" y="646"/>
                  </a:cubicBezTo>
                  <a:close/>
                  <a:moveTo>
                    <a:pt x="7958" y="1046"/>
                  </a:moveTo>
                  <a:cubicBezTo>
                    <a:pt x="7984" y="1058"/>
                    <a:pt x="8010" y="1058"/>
                    <a:pt x="8035" y="1058"/>
                  </a:cubicBezTo>
                  <a:cubicBezTo>
                    <a:pt x="8164" y="1072"/>
                    <a:pt x="8293" y="1072"/>
                    <a:pt x="8409" y="1084"/>
                  </a:cubicBezTo>
                  <a:lnTo>
                    <a:pt x="8435" y="1084"/>
                  </a:lnTo>
                  <a:cubicBezTo>
                    <a:pt x="8448" y="1084"/>
                    <a:pt x="8474" y="1084"/>
                    <a:pt x="8500" y="1072"/>
                  </a:cubicBezTo>
                  <a:lnTo>
                    <a:pt x="8500" y="1072"/>
                  </a:lnTo>
                  <a:cubicBezTo>
                    <a:pt x="8474" y="1110"/>
                    <a:pt x="8460" y="1149"/>
                    <a:pt x="8435" y="1175"/>
                  </a:cubicBezTo>
                  <a:cubicBezTo>
                    <a:pt x="8306" y="1162"/>
                    <a:pt x="8177" y="1162"/>
                    <a:pt x="8035" y="1162"/>
                  </a:cubicBezTo>
                  <a:lnTo>
                    <a:pt x="8010" y="1162"/>
                  </a:lnTo>
                  <a:cubicBezTo>
                    <a:pt x="7996" y="1123"/>
                    <a:pt x="7970" y="1084"/>
                    <a:pt x="7958" y="1046"/>
                  </a:cubicBezTo>
                  <a:close/>
                  <a:moveTo>
                    <a:pt x="7184" y="1110"/>
                  </a:moveTo>
                  <a:cubicBezTo>
                    <a:pt x="7184" y="1149"/>
                    <a:pt x="7171" y="1187"/>
                    <a:pt x="7158" y="1227"/>
                  </a:cubicBezTo>
                  <a:cubicBezTo>
                    <a:pt x="7016" y="1239"/>
                    <a:pt x="6875" y="1265"/>
                    <a:pt x="6732" y="1304"/>
                  </a:cubicBezTo>
                  <a:cubicBezTo>
                    <a:pt x="6706" y="1278"/>
                    <a:pt x="6681" y="1252"/>
                    <a:pt x="6668" y="1213"/>
                  </a:cubicBezTo>
                  <a:lnTo>
                    <a:pt x="6746" y="1213"/>
                  </a:lnTo>
                  <a:cubicBezTo>
                    <a:pt x="6875" y="1187"/>
                    <a:pt x="6990" y="1162"/>
                    <a:pt x="7119" y="1136"/>
                  </a:cubicBezTo>
                  <a:cubicBezTo>
                    <a:pt x="7145" y="1136"/>
                    <a:pt x="7171" y="1123"/>
                    <a:pt x="7184" y="1110"/>
                  </a:cubicBezTo>
                  <a:close/>
                  <a:moveTo>
                    <a:pt x="5430" y="981"/>
                  </a:moveTo>
                  <a:cubicBezTo>
                    <a:pt x="5572" y="981"/>
                    <a:pt x="5700" y="1033"/>
                    <a:pt x="5791" y="1136"/>
                  </a:cubicBezTo>
                  <a:cubicBezTo>
                    <a:pt x="5765" y="1136"/>
                    <a:pt x="5740" y="1136"/>
                    <a:pt x="5714" y="1149"/>
                  </a:cubicBezTo>
                  <a:cubicBezTo>
                    <a:pt x="5585" y="1201"/>
                    <a:pt x="5468" y="1252"/>
                    <a:pt x="5353" y="1316"/>
                  </a:cubicBezTo>
                  <a:cubicBezTo>
                    <a:pt x="5327" y="1316"/>
                    <a:pt x="5314" y="1330"/>
                    <a:pt x="5301" y="1342"/>
                  </a:cubicBezTo>
                  <a:cubicBezTo>
                    <a:pt x="5288" y="1278"/>
                    <a:pt x="5301" y="1201"/>
                    <a:pt x="5327" y="1136"/>
                  </a:cubicBezTo>
                  <a:cubicBezTo>
                    <a:pt x="5353" y="1072"/>
                    <a:pt x="5391" y="1020"/>
                    <a:pt x="5430" y="981"/>
                  </a:cubicBezTo>
                  <a:close/>
                  <a:moveTo>
                    <a:pt x="9273" y="1201"/>
                  </a:moveTo>
                  <a:lnTo>
                    <a:pt x="9273" y="1201"/>
                  </a:lnTo>
                  <a:cubicBezTo>
                    <a:pt x="9286" y="1213"/>
                    <a:pt x="9312" y="1227"/>
                    <a:pt x="9337" y="1227"/>
                  </a:cubicBezTo>
                  <a:cubicBezTo>
                    <a:pt x="9454" y="1252"/>
                    <a:pt x="9583" y="1291"/>
                    <a:pt x="9699" y="1330"/>
                  </a:cubicBezTo>
                  <a:lnTo>
                    <a:pt x="9789" y="1330"/>
                  </a:lnTo>
                  <a:cubicBezTo>
                    <a:pt x="9764" y="1368"/>
                    <a:pt x="9738" y="1394"/>
                    <a:pt x="9712" y="1420"/>
                  </a:cubicBezTo>
                  <a:lnTo>
                    <a:pt x="9286" y="1304"/>
                  </a:lnTo>
                  <a:cubicBezTo>
                    <a:pt x="9273" y="1265"/>
                    <a:pt x="9273" y="1239"/>
                    <a:pt x="9273" y="1201"/>
                  </a:cubicBezTo>
                  <a:close/>
                  <a:moveTo>
                    <a:pt x="11027" y="1136"/>
                  </a:moveTo>
                  <a:cubicBezTo>
                    <a:pt x="11066" y="1187"/>
                    <a:pt x="11091" y="1239"/>
                    <a:pt x="11117" y="1304"/>
                  </a:cubicBezTo>
                  <a:cubicBezTo>
                    <a:pt x="11143" y="1368"/>
                    <a:pt x="11156" y="1433"/>
                    <a:pt x="11143" y="1510"/>
                  </a:cubicBezTo>
                  <a:cubicBezTo>
                    <a:pt x="11131" y="1497"/>
                    <a:pt x="11117" y="1485"/>
                    <a:pt x="11091" y="1471"/>
                  </a:cubicBezTo>
                  <a:cubicBezTo>
                    <a:pt x="10976" y="1407"/>
                    <a:pt x="10859" y="1356"/>
                    <a:pt x="10744" y="1304"/>
                  </a:cubicBezTo>
                  <a:cubicBezTo>
                    <a:pt x="10718" y="1291"/>
                    <a:pt x="10679" y="1291"/>
                    <a:pt x="10653" y="1291"/>
                  </a:cubicBezTo>
                  <a:cubicBezTo>
                    <a:pt x="10756" y="1187"/>
                    <a:pt x="10885" y="1136"/>
                    <a:pt x="11027" y="1136"/>
                  </a:cubicBezTo>
                  <a:close/>
                  <a:moveTo>
                    <a:pt x="5920" y="1459"/>
                  </a:moveTo>
                  <a:cubicBezTo>
                    <a:pt x="5933" y="1497"/>
                    <a:pt x="5920" y="1523"/>
                    <a:pt x="5920" y="1562"/>
                  </a:cubicBezTo>
                  <a:cubicBezTo>
                    <a:pt x="5778" y="1614"/>
                    <a:pt x="5637" y="1665"/>
                    <a:pt x="5508" y="1729"/>
                  </a:cubicBezTo>
                  <a:cubicBezTo>
                    <a:pt x="5482" y="1717"/>
                    <a:pt x="5456" y="1703"/>
                    <a:pt x="5443" y="1678"/>
                  </a:cubicBezTo>
                  <a:cubicBezTo>
                    <a:pt x="5430" y="1678"/>
                    <a:pt x="5430" y="1678"/>
                    <a:pt x="5430" y="1665"/>
                  </a:cubicBezTo>
                  <a:cubicBezTo>
                    <a:pt x="5468" y="1665"/>
                    <a:pt x="5494" y="1665"/>
                    <a:pt x="5520" y="1652"/>
                  </a:cubicBezTo>
                  <a:lnTo>
                    <a:pt x="5869" y="1497"/>
                  </a:lnTo>
                  <a:cubicBezTo>
                    <a:pt x="5881" y="1485"/>
                    <a:pt x="5907" y="1471"/>
                    <a:pt x="5920" y="1459"/>
                  </a:cubicBezTo>
                  <a:close/>
                  <a:moveTo>
                    <a:pt x="10512" y="1600"/>
                  </a:moveTo>
                  <a:lnTo>
                    <a:pt x="10512" y="1600"/>
                  </a:lnTo>
                  <a:cubicBezTo>
                    <a:pt x="10537" y="1626"/>
                    <a:pt x="10550" y="1639"/>
                    <a:pt x="10576" y="1652"/>
                  </a:cubicBezTo>
                  <a:cubicBezTo>
                    <a:pt x="10692" y="1703"/>
                    <a:pt x="10808" y="1755"/>
                    <a:pt x="10911" y="1806"/>
                  </a:cubicBezTo>
                  <a:cubicBezTo>
                    <a:pt x="10950" y="1820"/>
                    <a:pt x="10976" y="1832"/>
                    <a:pt x="11002" y="1832"/>
                  </a:cubicBezTo>
                  <a:cubicBezTo>
                    <a:pt x="10976" y="1858"/>
                    <a:pt x="10950" y="1871"/>
                    <a:pt x="10924" y="1897"/>
                  </a:cubicBezTo>
                  <a:cubicBezTo>
                    <a:pt x="10873" y="1871"/>
                    <a:pt x="10833" y="1846"/>
                    <a:pt x="10782" y="1820"/>
                  </a:cubicBezTo>
                  <a:cubicBezTo>
                    <a:pt x="10704" y="1781"/>
                    <a:pt x="10627" y="1755"/>
                    <a:pt x="10550" y="1717"/>
                  </a:cubicBezTo>
                  <a:cubicBezTo>
                    <a:pt x="10537" y="1717"/>
                    <a:pt x="10524" y="1703"/>
                    <a:pt x="10524" y="1703"/>
                  </a:cubicBezTo>
                  <a:cubicBezTo>
                    <a:pt x="10512" y="1678"/>
                    <a:pt x="10512" y="1639"/>
                    <a:pt x="10512" y="1600"/>
                  </a:cubicBezTo>
                  <a:close/>
                  <a:moveTo>
                    <a:pt x="4269" y="1652"/>
                  </a:moveTo>
                  <a:cubicBezTo>
                    <a:pt x="4385" y="1652"/>
                    <a:pt x="4488" y="1691"/>
                    <a:pt x="4566" y="1755"/>
                  </a:cubicBezTo>
                  <a:cubicBezTo>
                    <a:pt x="4540" y="1755"/>
                    <a:pt x="4514" y="1768"/>
                    <a:pt x="4488" y="1781"/>
                  </a:cubicBezTo>
                  <a:cubicBezTo>
                    <a:pt x="4373" y="1846"/>
                    <a:pt x="4269" y="1923"/>
                    <a:pt x="4166" y="2000"/>
                  </a:cubicBezTo>
                  <a:cubicBezTo>
                    <a:pt x="4140" y="2013"/>
                    <a:pt x="4127" y="2026"/>
                    <a:pt x="4115" y="2039"/>
                  </a:cubicBezTo>
                  <a:cubicBezTo>
                    <a:pt x="4101" y="1975"/>
                    <a:pt x="4101" y="1910"/>
                    <a:pt x="4115" y="1832"/>
                  </a:cubicBezTo>
                  <a:cubicBezTo>
                    <a:pt x="4127" y="1768"/>
                    <a:pt x="4153" y="1717"/>
                    <a:pt x="4192" y="1665"/>
                  </a:cubicBezTo>
                  <a:cubicBezTo>
                    <a:pt x="4218" y="1652"/>
                    <a:pt x="4244" y="1652"/>
                    <a:pt x="4269" y="1652"/>
                  </a:cubicBezTo>
                  <a:close/>
                  <a:moveTo>
                    <a:pt x="12252" y="1832"/>
                  </a:moveTo>
                  <a:cubicBezTo>
                    <a:pt x="12278" y="1884"/>
                    <a:pt x="12304" y="1949"/>
                    <a:pt x="12317" y="2013"/>
                  </a:cubicBezTo>
                  <a:cubicBezTo>
                    <a:pt x="12330" y="2090"/>
                    <a:pt x="12330" y="2155"/>
                    <a:pt x="12317" y="2219"/>
                  </a:cubicBezTo>
                  <a:lnTo>
                    <a:pt x="12278" y="2181"/>
                  </a:lnTo>
                  <a:cubicBezTo>
                    <a:pt x="12162" y="2104"/>
                    <a:pt x="12059" y="2026"/>
                    <a:pt x="11943" y="1961"/>
                  </a:cubicBezTo>
                  <a:cubicBezTo>
                    <a:pt x="11917" y="1935"/>
                    <a:pt x="11891" y="1923"/>
                    <a:pt x="11865" y="1923"/>
                  </a:cubicBezTo>
                  <a:cubicBezTo>
                    <a:pt x="11943" y="1858"/>
                    <a:pt x="12046" y="1832"/>
                    <a:pt x="12149" y="1832"/>
                  </a:cubicBezTo>
                  <a:close/>
                  <a:moveTo>
                    <a:pt x="4760" y="2052"/>
                  </a:moveTo>
                  <a:cubicBezTo>
                    <a:pt x="4760" y="2078"/>
                    <a:pt x="4760" y="2104"/>
                    <a:pt x="4772" y="2129"/>
                  </a:cubicBezTo>
                  <a:cubicBezTo>
                    <a:pt x="4656" y="2193"/>
                    <a:pt x="4540" y="2271"/>
                    <a:pt x="4437" y="2348"/>
                  </a:cubicBezTo>
                  <a:cubicBezTo>
                    <a:pt x="4411" y="2362"/>
                    <a:pt x="4398" y="2374"/>
                    <a:pt x="4373" y="2387"/>
                  </a:cubicBezTo>
                  <a:cubicBezTo>
                    <a:pt x="4359" y="2374"/>
                    <a:pt x="4333" y="2362"/>
                    <a:pt x="4321" y="2348"/>
                  </a:cubicBezTo>
                  <a:lnTo>
                    <a:pt x="4308" y="2336"/>
                  </a:lnTo>
                  <a:cubicBezTo>
                    <a:pt x="4333" y="2336"/>
                    <a:pt x="4359" y="2322"/>
                    <a:pt x="4385" y="2310"/>
                  </a:cubicBezTo>
                  <a:cubicBezTo>
                    <a:pt x="4488" y="2233"/>
                    <a:pt x="4591" y="2168"/>
                    <a:pt x="4708" y="2104"/>
                  </a:cubicBezTo>
                  <a:cubicBezTo>
                    <a:pt x="4720" y="2078"/>
                    <a:pt x="4746" y="2064"/>
                    <a:pt x="4760" y="2052"/>
                  </a:cubicBezTo>
                  <a:close/>
                  <a:moveTo>
                    <a:pt x="11672" y="2219"/>
                  </a:moveTo>
                  <a:lnTo>
                    <a:pt x="11724" y="2271"/>
                  </a:lnTo>
                  <a:cubicBezTo>
                    <a:pt x="11839" y="2336"/>
                    <a:pt x="11943" y="2400"/>
                    <a:pt x="12033" y="2477"/>
                  </a:cubicBezTo>
                  <a:lnTo>
                    <a:pt x="12111" y="2516"/>
                  </a:lnTo>
                  <a:lnTo>
                    <a:pt x="12111" y="2529"/>
                  </a:lnTo>
                  <a:cubicBezTo>
                    <a:pt x="12085" y="2542"/>
                    <a:pt x="12059" y="2555"/>
                    <a:pt x="12046" y="2568"/>
                  </a:cubicBezTo>
                  <a:cubicBezTo>
                    <a:pt x="11930" y="2477"/>
                    <a:pt x="11814" y="2400"/>
                    <a:pt x="11698" y="2322"/>
                  </a:cubicBezTo>
                  <a:cubicBezTo>
                    <a:pt x="11685" y="2322"/>
                    <a:pt x="11672" y="2310"/>
                    <a:pt x="11659" y="2310"/>
                  </a:cubicBezTo>
                  <a:cubicBezTo>
                    <a:pt x="11659" y="2271"/>
                    <a:pt x="11672" y="2245"/>
                    <a:pt x="11672" y="2219"/>
                  </a:cubicBezTo>
                  <a:close/>
                  <a:moveTo>
                    <a:pt x="3250" y="2491"/>
                  </a:moveTo>
                  <a:cubicBezTo>
                    <a:pt x="3327" y="2491"/>
                    <a:pt x="3405" y="2516"/>
                    <a:pt x="3482" y="2555"/>
                  </a:cubicBezTo>
                  <a:cubicBezTo>
                    <a:pt x="3444" y="2568"/>
                    <a:pt x="3418" y="2580"/>
                    <a:pt x="3392" y="2594"/>
                  </a:cubicBezTo>
                  <a:cubicBezTo>
                    <a:pt x="3289" y="2683"/>
                    <a:pt x="3198" y="2774"/>
                    <a:pt x="3109" y="2864"/>
                  </a:cubicBezTo>
                  <a:cubicBezTo>
                    <a:pt x="3083" y="2877"/>
                    <a:pt x="3069" y="2903"/>
                    <a:pt x="3069" y="2916"/>
                  </a:cubicBezTo>
                  <a:cubicBezTo>
                    <a:pt x="3044" y="2852"/>
                    <a:pt x="3031" y="2787"/>
                    <a:pt x="3031" y="2709"/>
                  </a:cubicBezTo>
                  <a:cubicBezTo>
                    <a:pt x="3031" y="2645"/>
                    <a:pt x="3057" y="2580"/>
                    <a:pt x="3083" y="2529"/>
                  </a:cubicBezTo>
                  <a:cubicBezTo>
                    <a:pt x="3134" y="2503"/>
                    <a:pt x="3186" y="2491"/>
                    <a:pt x="3250" y="2491"/>
                  </a:cubicBezTo>
                  <a:close/>
                  <a:moveTo>
                    <a:pt x="13168" y="2683"/>
                  </a:moveTo>
                  <a:cubicBezTo>
                    <a:pt x="13232" y="2683"/>
                    <a:pt x="13284" y="2697"/>
                    <a:pt x="13349" y="2723"/>
                  </a:cubicBezTo>
                  <a:cubicBezTo>
                    <a:pt x="13375" y="2787"/>
                    <a:pt x="13387" y="2852"/>
                    <a:pt x="13387" y="2916"/>
                  </a:cubicBezTo>
                  <a:lnTo>
                    <a:pt x="13387" y="2967"/>
                  </a:lnTo>
                  <a:cubicBezTo>
                    <a:pt x="13387" y="3019"/>
                    <a:pt x="13375" y="3070"/>
                    <a:pt x="13349" y="3110"/>
                  </a:cubicBezTo>
                  <a:cubicBezTo>
                    <a:pt x="13335" y="3096"/>
                    <a:pt x="13323" y="3070"/>
                    <a:pt x="13310" y="3058"/>
                  </a:cubicBezTo>
                  <a:cubicBezTo>
                    <a:pt x="13310" y="3058"/>
                    <a:pt x="13310" y="3045"/>
                    <a:pt x="13297" y="3045"/>
                  </a:cubicBezTo>
                  <a:cubicBezTo>
                    <a:pt x="13220" y="2955"/>
                    <a:pt x="13129" y="2877"/>
                    <a:pt x="13026" y="2787"/>
                  </a:cubicBezTo>
                  <a:cubicBezTo>
                    <a:pt x="13000" y="2761"/>
                    <a:pt x="12974" y="2748"/>
                    <a:pt x="12949" y="2748"/>
                  </a:cubicBezTo>
                  <a:cubicBezTo>
                    <a:pt x="13014" y="2709"/>
                    <a:pt x="13091" y="2683"/>
                    <a:pt x="13168" y="2683"/>
                  </a:cubicBezTo>
                  <a:close/>
                  <a:moveTo>
                    <a:pt x="3702" y="2812"/>
                  </a:moveTo>
                  <a:lnTo>
                    <a:pt x="3702" y="2826"/>
                  </a:lnTo>
                  <a:cubicBezTo>
                    <a:pt x="3714" y="2838"/>
                    <a:pt x="3714" y="2864"/>
                    <a:pt x="3728" y="2890"/>
                  </a:cubicBezTo>
                  <a:cubicBezTo>
                    <a:pt x="3599" y="2993"/>
                    <a:pt x="3482" y="3096"/>
                    <a:pt x="3367" y="3213"/>
                  </a:cubicBezTo>
                  <a:cubicBezTo>
                    <a:pt x="3353" y="3213"/>
                    <a:pt x="3341" y="3199"/>
                    <a:pt x="3327" y="3199"/>
                  </a:cubicBezTo>
                  <a:cubicBezTo>
                    <a:pt x="3327" y="3187"/>
                    <a:pt x="3315" y="3174"/>
                    <a:pt x="3315" y="3174"/>
                  </a:cubicBezTo>
                  <a:cubicBezTo>
                    <a:pt x="3341" y="3161"/>
                    <a:pt x="3367" y="3148"/>
                    <a:pt x="3379" y="3122"/>
                  </a:cubicBezTo>
                  <a:cubicBezTo>
                    <a:pt x="3470" y="3045"/>
                    <a:pt x="3560" y="2955"/>
                    <a:pt x="3650" y="2877"/>
                  </a:cubicBezTo>
                  <a:cubicBezTo>
                    <a:pt x="3676" y="2864"/>
                    <a:pt x="3689" y="2838"/>
                    <a:pt x="3702" y="2812"/>
                  </a:cubicBezTo>
                  <a:close/>
                  <a:moveTo>
                    <a:pt x="12716" y="3006"/>
                  </a:moveTo>
                  <a:cubicBezTo>
                    <a:pt x="12730" y="3019"/>
                    <a:pt x="12742" y="3045"/>
                    <a:pt x="12756" y="3058"/>
                  </a:cubicBezTo>
                  <a:cubicBezTo>
                    <a:pt x="12859" y="3148"/>
                    <a:pt x="12949" y="3225"/>
                    <a:pt x="13026" y="3316"/>
                  </a:cubicBezTo>
                  <a:cubicBezTo>
                    <a:pt x="13052" y="3342"/>
                    <a:pt x="13065" y="3354"/>
                    <a:pt x="13091" y="3368"/>
                  </a:cubicBezTo>
                  <a:cubicBezTo>
                    <a:pt x="13091" y="3368"/>
                    <a:pt x="13078" y="3380"/>
                    <a:pt x="13078" y="3393"/>
                  </a:cubicBezTo>
                  <a:cubicBezTo>
                    <a:pt x="13052" y="3393"/>
                    <a:pt x="13039" y="3406"/>
                    <a:pt x="13026" y="3406"/>
                  </a:cubicBezTo>
                  <a:cubicBezTo>
                    <a:pt x="12910" y="3303"/>
                    <a:pt x="12807" y="3187"/>
                    <a:pt x="12691" y="3084"/>
                  </a:cubicBezTo>
                  <a:cubicBezTo>
                    <a:pt x="12691" y="3058"/>
                    <a:pt x="12704" y="3032"/>
                    <a:pt x="12716" y="3006"/>
                  </a:cubicBezTo>
                  <a:close/>
                  <a:moveTo>
                    <a:pt x="2373" y="3483"/>
                  </a:moveTo>
                  <a:cubicBezTo>
                    <a:pt x="2425" y="3483"/>
                    <a:pt x="2476" y="3497"/>
                    <a:pt x="2528" y="3509"/>
                  </a:cubicBezTo>
                  <a:cubicBezTo>
                    <a:pt x="2502" y="3522"/>
                    <a:pt x="2464" y="3548"/>
                    <a:pt x="2450" y="3574"/>
                  </a:cubicBezTo>
                  <a:cubicBezTo>
                    <a:pt x="2361" y="3677"/>
                    <a:pt x="2283" y="3780"/>
                    <a:pt x="2206" y="3883"/>
                  </a:cubicBezTo>
                  <a:cubicBezTo>
                    <a:pt x="2193" y="3896"/>
                    <a:pt x="2180" y="3922"/>
                    <a:pt x="2180" y="3947"/>
                  </a:cubicBezTo>
                  <a:cubicBezTo>
                    <a:pt x="2141" y="3883"/>
                    <a:pt x="2115" y="3818"/>
                    <a:pt x="2115" y="3754"/>
                  </a:cubicBezTo>
                  <a:cubicBezTo>
                    <a:pt x="2103" y="3677"/>
                    <a:pt x="2115" y="3612"/>
                    <a:pt x="2129" y="3548"/>
                  </a:cubicBezTo>
                  <a:cubicBezTo>
                    <a:pt x="2206" y="3509"/>
                    <a:pt x="2283" y="3483"/>
                    <a:pt x="2373" y="3483"/>
                  </a:cubicBezTo>
                  <a:close/>
                  <a:moveTo>
                    <a:pt x="2786" y="3741"/>
                  </a:moveTo>
                  <a:lnTo>
                    <a:pt x="2799" y="3754"/>
                  </a:lnTo>
                  <a:cubicBezTo>
                    <a:pt x="2812" y="3767"/>
                    <a:pt x="2825" y="3780"/>
                    <a:pt x="2825" y="3793"/>
                  </a:cubicBezTo>
                  <a:cubicBezTo>
                    <a:pt x="2722" y="3922"/>
                    <a:pt x="2619" y="4051"/>
                    <a:pt x="2528" y="4180"/>
                  </a:cubicBezTo>
                  <a:lnTo>
                    <a:pt x="2502" y="4180"/>
                  </a:lnTo>
                  <a:cubicBezTo>
                    <a:pt x="2502" y="4167"/>
                    <a:pt x="2490" y="4154"/>
                    <a:pt x="2476" y="4141"/>
                  </a:cubicBezTo>
                  <a:cubicBezTo>
                    <a:pt x="2490" y="4128"/>
                    <a:pt x="2515" y="4116"/>
                    <a:pt x="2528" y="4090"/>
                  </a:cubicBezTo>
                  <a:cubicBezTo>
                    <a:pt x="2605" y="3999"/>
                    <a:pt x="2683" y="3896"/>
                    <a:pt x="2760" y="3806"/>
                  </a:cubicBezTo>
                  <a:cubicBezTo>
                    <a:pt x="2773" y="3793"/>
                    <a:pt x="2786" y="3767"/>
                    <a:pt x="2786" y="3741"/>
                  </a:cubicBezTo>
                  <a:close/>
                  <a:moveTo>
                    <a:pt x="14006" y="3715"/>
                  </a:moveTo>
                  <a:cubicBezTo>
                    <a:pt x="14097" y="3715"/>
                    <a:pt x="14187" y="3741"/>
                    <a:pt x="14264" y="3780"/>
                  </a:cubicBezTo>
                  <a:cubicBezTo>
                    <a:pt x="14277" y="3844"/>
                    <a:pt x="14290" y="3909"/>
                    <a:pt x="14277" y="3987"/>
                  </a:cubicBezTo>
                  <a:cubicBezTo>
                    <a:pt x="14277" y="3999"/>
                    <a:pt x="14264" y="4012"/>
                    <a:pt x="14264" y="4025"/>
                  </a:cubicBezTo>
                  <a:cubicBezTo>
                    <a:pt x="14252" y="4076"/>
                    <a:pt x="14226" y="4128"/>
                    <a:pt x="14200" y="4180"/>
                  </a:cubicBezTo>
                  <a:cubicBezTo>
                    <a:pt x="14200" y="4154"/>
                    <a:pt x="14187" y="4128"/>
                    <a:pt x="14174" y="4102"/>
                  </a:cubicBezTo>
                  <a:lnTo>
                    <a:pt x="14161" y="4090"/>
                  </a:lnTo>
                  <a:cubicBezTo>
                    <a:pt x="14097" y="3999"/>
                    <a:pt x="14020" y="3896"/>
                    <a:pt x="13955" y="3793"/>
                  </a:cubicBezTo>
                  <a:cubicBezTo>
                    <a:pt x="13929" y="3767"/>
                    <a:pt x="13903" y="3741"/>
                    <a:pt x="13865" y="3729"/>
                  </a:cubicBezTo>
                  <a:cubicBezTo>
                    <a:pt x="13916" y="3715"/>
                    <a:pt x="13955" y="3715"/>
                    <a:pt x="14006" y="3715"/>
                  </a:cubicBezTo>
                  <a:close/>
                  <a:moveTo>
                    <a:pt x="13607" y="3947"/>
                  </a:moveTo>
                  <a:cubicBezTo>
                    <a:pt x="13607" y="3973"/>
                    <a:pt x="13619" y="3999"/>
                    <a:pt x="13633" y="4012"/>
                  </a:cubicBezTo>
                  <a:cubicBezTo>
                    <a:pt x="13710" y="4116"/>
                    <a:pt x="13774" y="4205"/>
                    <a:pt x="13839" y="4309"/>
                  </a:cubicBezTo>
                  <a:cubicBezTo>
                    <a:pt x="13851" y="4334"/>
                    <a:pt x="13877" y="4348"/>
                    <a:pt x="13891" y="4360"/>
                  </a:cubicBezTo>
                  <a:lnTo>
                    <a:pt x="13851" y="4399"/>
                  </a:lnTo>
                  <a:lnTo>
                    <a:pt x="13826" y="4399"/>
                  </a:lnTo>
                  <a:cubicBezTo>
                    <a:pt x="13736" y="4270"/>
                    <a:pt x="13645" y="4141"/>
                    <a:pt x="13555" y="4025"/>
                  </a:cubicBezTo>
                  <a:cubicBezTo>
                    <a:pt x="13555" y="3999"/>
                    <a:pt x="13568" y="3987"/>
                    <a:pt x="13581" y="3961"/>
                  </a:cubicBezTo>
                  <a:cubicBezTo>
                    <a:pt x="13581" y="3961"/>
                    <a:pt x="13593" y="3961"/>
                    <a:pt x="13607" y="3947"/>
                  </a:cubicBezTo>
                  <a:close/>
                  <a:moveTo>
                    <a:pt x="1754" y="4618"/>
                  </a:moveTo>
                  <a:cubicBezTo>
                    <a:pt x="1728" y="4644"/>
                    <a:pt x="1702" y="4657"/>
                    <a:pt x="1690" y="4695"/>
                  </a:cubicBezTo>
                  <a:cubicBezTo>
                    <a:pt x="1625" y="4812"/>
                    <a:pt x="1573" y="4928"/>
                    <a:pt x="1522" y="5044"/>
                  </a:cubicBezTo>
                  <a:cubicBezTo>
                    <a:pt x="1509" y="5070"/>
                    <a:pt x="1496" y="5096"/>
                    <a:pt x="1496" y="5122"/>
                  </a:cubicBezTo>
                  <a:cubicBezTo>
                    <a:pt x="1458" y="5070"/>
                    <a:pt x="1419" y="5005"/>
                    <a:pt x="1393" y="4928"/>
                  </a:cubicBezTo>
                  <a:cubicBezTo>
                    <a:pt x="1381" y="4876"/>
                    <a:pt x="1367" y="4799"/>
                    <a:pt x="1381" y="4735"/>
                  </a:cubicBezTo>
                  <a:cubicBezTo>
                    <a:pt x="1458" y="4657"/>
                    <a:pt x="1573" y="4618"/>
                    <a:pt x="1702" y="4618"/>
                  </a:cubicBezTo>
                  <a:close/>
                  <a:moveTo>
                    <a:pt x="2064" y="4812"/>
                  </a:moveTo>
                  <a:cubicBezTo>
                    <a:pt x="2064" y="4812"/>
                    <a:pt x="2077" y="4812"/>
                    <a:pt x="2089" y="4824"/>
                  </a:cubicBezTo>
                  <a:cubicBezTo>
                    <a:pt x="2103" y="4824"/>
                    <a:pt x="2103" y="4838"/>
                    <a:pt x="2103" y="4838"/>
                  </a:cubicBezTo>
                  <a:cubicBezTo>
                    <a:pt x="2025" y="4979"/>
                    <a:pt x="1948" y="5134"/>
                    <a:pt x="1883" y="5276"/>
                  </a:cubicBezTo>
                  <a:cubicBezTo>
                    <a:pt x="1871" y="5263"/>
                    <a:pt x="1857" y="5251"/>
                    <a:pt x="1845" y="5251"/>
                  </a:cubicBezTo>
                  <a:cubicBezTo>
                    <a:pt x="1857" y="5225"/>
                    <a:pt x="1871" y="5211"/>
                    <a:pt x="1883" y="5186"/>
                  </a:cubicBezTo>
                  <a:cubicBezTo>
                    <a:pt x="1922" y="5082"/>
                    <a:pt x="1986" y="4979"/>
                    <a:pt x="2038" y="4864"/>
                  </a:cubicBezTo>
                  <a:cubicBezTo>
                    <a:pt x="2051" y="4850"/>
                    <a:pt x="2051" y="4824"/>
                    <a:pt x="2064" y="4812"/>
                  </a:cubicBezTo>
                  <a:close/>
                  <a:moveTo>
                    <a:pt x="14599" y="4876"/>
                  </a:moveTo>
                  <a:cubicBezTo>
                    <a:pt x="14728" y="4876"/>
                    <a:pt x="14857" y="4941"/>
                    <a:pt x="14948" y="5031"/>
                  </a:cubicBezTo>
                  <a:cubicBezTo>
                    <a:pt x="14948" y="5096"/>
                    <a:pt x="14935" y="5160"/>
                    <a:pt x="14909" y="5225"/>
                  </a:cubicBezTo>
                  <a:cubicBezTo>
                    <a:pt x="14909" y="5237"/>
                    <a:pt x="14897" y="5251"/>
                    <a:pt x="14897" y="5263"/>
                  </a:cubicBezTo>
                  <a:cubicBezTo>
                    <a:pt x="14897" y="5263"/>
                    <a:pt x="14897" y="5263"/>
                    <a:pt x="14897" y="5263"/>
                  </a:cubicBezTo>
                  <a:lnTo>
                    <a:pt x="14897" y="5263"/>
                  </a:lnTo>
                  <a:lnTo>
                    <a:pt x="14780" y="5302"/>
                  </a:lnTo>
                  <a:cubicBezTo>
                    <a:pt x="14742" y="5186"/>
                    <a:pt x="14690" y="5070"/>
                    <a:pt x="14639" y="4953"/>
                  </a:cubicBezTo>
                  <a:cubicBezTo>
                    <a:pt x="14625" y="4928"/>
                    <a:pt x="14599" y="4902"/>
                    <a:pt x="14574" y="4876"/>
                  </a:cubicBezTo>
                  <a:close/>
                  <a:moveTo>
                    <a:pt x="14897" y="5263"/>
                  </a:moveTo>
                  <a:lnTo>
                    <a:pt x="14897" y="5263"/>
                  </a:lnTo>
                  <a:cubicBezTo>
                    <a:pt x="14871" y="5314"/>
                    <a:pt x="14832" y="5366"/>
                    <a:pt x="14793" y="5392"/>
                  </a:cubicBezTo>
                  <a:cubicBezTo>
                    <a:pt x="14793" y="5366"/>
                    <a:pt x="14793" y="5340"/>
                    <a:pt x="14780" y="5314"/>
                  </a:cubicBezTo>
                  <a:lnTo>
                    <a:pt x="14897" y="5263"/>
                  </a:lnTo>
                  <a:close/>
                  <a:moveTo>
                    <a:pt x="14264" y="5044"/>
                  </a:moveTo>
                  <a:cubicBezTo>
                    <a:pt x="14264" y="5070"/>
                    <a:pt x="14277" y="5082"/>
                    <a:pt x="14277" y="5108"/>
                  </a:cubicBezTo>
                  <a:cubicBezTo>
                    <a:pt x="14329" y="5211"/>
                    <a:pt x="14367" y="5328"/>
                    <a:pt x="14406" y="5443"/>
                  </a:cubicBezTo>
                  <a:lnTo>
                    <a:pt x="14445" y="5483"/>
                  </a:lnTo>
                  <a:cubicBezTo>
                    <a:pt x="14419" y="5495"/>
                    <a:pt x="14393" y="5508"/>
                    <a:pt x="14381" y="5521"/>
                  </a:cubicBezTo>
                  <a:cubicBezTo>
                    <a:pt x="14329" y="5366"/>
                    <a:pt x="14264" y="5225"/>
                    <a:pt x="14200" y="5082"/>
                  </a:cubicBezTo>
                  <a:cubicBezTo>
                    <a:pt x="14212" y="5070"/>
                    <a:pt x="14212" y="5070"/>
                    <a:pt x="14212" y="5057"/>
                  </a:cubicBezTo>
                  <a:cubicBezTo>
                    <a:pt x="14238" y="5057"/>
                    <a:pt x="14252" y="5057"/>
                    <a:pt x="14264" y="5044"/>
                  </a:cubicBezTo>
                  <a:close/>
                  <a:moveTo>
                    <a:pt x="1238" y="5870"/>
                  </a:moveTo>
                  <a:cubicBezTo>
                    <a:pt x="1226" y="5895"/>
                    <a:pt x="1200" y="5921"/>
                    <a:pt x="1200" y="5947"/>
                  </a:cubicBezTo>
                  <a:cubicBezTo>
                    <a:pt x="1161" y="6076"/>
                    <a:pt x="1135" y="6205"/>
                    <a:pt x="1123" y="6334"/>
                  </a:cubicBezTo>
                  <a:cubicBezTo>
                    <a:pt x="1109" y="6360"/>
                    <a:pt x="1123" y="6385"/>
                    <a:pt x="1123" y="6424"/>
                  </a:cubicBezTo>
                  <a:cubicBezTo>
                    <a:pt x="1058" y="6372"/>
                    <a:pt x="1006" y="6320"/>
                    <a:pt x="968" y="6256"/>
                  </a:cubicBezTo>
                  <a:cubicBezTo>
                    <a:pt x="942" y="6205"/>
                    <a:pt x="916" y="6140"/>
                    <a:pt x="903" y="6088"/>
                  </a:cubicBezTo>
                  <a:cubicBezTo>
                    <a:pt x="980" y="5973"/>
                    <a:pt x="1097" y="5882"/>
                    <a:pt x="1238" y="5870"/>
                  </a:cubicBezTo>
                  <a:close/>
                  <a:moveTo>
                    <a:pt x="1625" y="5985"/>
                  </a:moveTo>
                  <a:cubicBezTo>
                    <a:pt x="1587" y="6140"/>
                    <a:pt x="1548" y="6295"/>
                    <a:pt x="1522" y="6449"/>
                  </a:cubicBezTo>
                  <a:cubicBezTo>
                    <a:pt x="1509" y="6437"/>
                    <a:pt x="1496" y="6437"/>
                    <a:pt x="1496" y="6437"/>
                  </a:cubicBezTo>
                  <a:cubicBezTo>
                    <a:pt x="1496" y="6424"/>
                    <a:pt x="1509" y="6411"/>
                    <a:pt x="1509" y="6385"/>
                  </a:cubicBezTo>
                  <a:cubicBezTo>
                    <a:pt x="1522" y="6269"/>
                    <a:pt x="1548" y="6153"/>
                    <a:pt x="1573" y="6037"/>
                  </a:cubicBezTo>
                  <a:cubicBezTo>
                    <a:pt x="1587" y="6024"/>
                    <a:pt x="1587" y="5999"/>
                    <a:pt x="1587" y="5985"/>
                  </a:cubicBezTo>
                  <a:close/>
                  <a:moveTo>
                    <a:pt x="14613" y="6256"/>
                  </a:moveTo>
                  <a:lnTo>
                    <a:pt x="14613" y="6308"/>
                  </a:lnTo>
                  <a:cubicBezTo>
                    <a:pt x="14625" y="6424"/>
                    <a:pt x="14639" y="6540"/>
                    <a:pt x="14639" y="6656"/>
                  </a:cubicBezTo>
                  <a:cubicBezTo>
                    <a:pt x="14639" y="6669"/>
                    <a:pt x="14639" y="6695"/>
                    <a:pt x="14651" y="6707"/>
                  </a:cubicBezTo>
                  <a:lnTo>
                    <a:pt x="14625" y="6707"/>
                  </a:lnTo>
                  <a:cubicBezTo>
                    <a:pt x="14613" y="6553"/>
                    <a:pt x="14599" y="6411"/>
                    <a:pt x="14574" y="6256"/>
                  </a:cubicBezTo>
                  <a:close/>
                  <a:moveTo>
                    <a:pt x="14974" y="6179"/>
                  </a:moveTo>
                  <a:cubicBezTo>
                    <a:pt x="15103" y="6217"/>
                    <a:pt x="15218" y="6308"/>
                    <a:pt x="15283" y="6437"/>
                  </a:cubicBezTo>
                  <a:cubicBezTo>
                    <a:pt x="15258" y="6501"/>
                    <a:pt x="15232" y="6553"/>
                    <a:pt x="15193" y="6592"/>
                  </a:cubicBezTo>
                  <a:cubicBezTo>
                    <a:pt x="15141" y="6656"/>
                    <a:pt x="15077" y="6707"/>
                    <a:pt x="15012" y="6733"/>
                  </a:cubicBezTo>
                  <a:cubicBezTo>
                    <a:pt x="15025" y="6707"/>
                    <a:pt x="15025" y="6682"/>
                    <a:pt x="15025" y="6656"/>
                  </a:cubicBezTo>
                  <a:cubicBezTo>
                    <a:pt x="15025" y="6527"/>
                    <a:pt x="15025" y="6398"/>
                    <a:pt x="15000" y="6256"/>
                  </a:cubicBezTo>
                  <a:cubicBezTo>
                    <a:pt x="15000" y="6231"/>
                    <a:pt x="14986" y="6205"/>
                    <a:pt x="14974" y="6179"/>
                  </a:cubicBezTo>
                  <a:close/>
                  <a:moveTo>
                    <a:pt x="1097" y="7223"/>
                  </a:moveTo>
                  <a:lnTo>
                    <a:pt x="1097" y="7223"/>
                  </a:lnTo>
                  <a:cubicBezTo>
                    <a:pt x="1083" y="7249"/>
                    <a:pt x="1083" y="7275"/>
                    <a:pt x="1083" y="7301"/>
                  </a:cubicBezTo>
                  <a:cubicBezTo>
                    <a:pt x="1097" y="7430"/>
                    <a:pt x="1123" y="7572"/>
                    <a:pt x="1148" y="7688"/>
                  </a:cubicBezTo>
                  <a:cubicBezTo>
                    <a:pt x="1148" y="7727"/>
                    <a:pt x="1161" y="7753"/>
                    <a:pt x="1187" y="7778"/>
                  </a:cubicBezTo>
                  <a:cubicBezTo>
                    <a:pt x="1045" y="7753"/>
                    <a:pt x="929" y="7662"/>
                    <a:pt x="851" y="7546"/>
                  </a:cubicBezTo>
                  <a:cubicBezTo>
                    <a:pt x="865" y="7481"/>
                    <a:pt x="890" y="7430"/>
                    <a:pt x="929" y="7378"/>
                  </a:cubicBezTo>
                  <a:cubicBezTo>
                    <a:pt x="968" y="7314"/>
                    <a:pt x="1032" y="7262"/>
                    <a:pt x="1097" y="7223"/>
                  </a:cubicBezTo>
                  <a:close/>
                  <a:moveTo>
                    <a:pt x="14922" y="7546"/>
                  </a:moveTo>
                  <a:cubicBezTo>
                    <a:pt x="14960" y="7584"/>
                    <a:pt x="15000" y="7610"/>
                    <a:pt x="15025" y="7649"/>
                  </a:cubicBezTo>
                  <a:cubicBezTo>
                    <a:pt x="15038" y="7675"/>
                    <a:pt x="15051" y="7688"/>
                    <a:pt x="15051" y="7701"/>
                  </a:cubicBezTo>
                  <a:cubicBezTo>
                    <a:pt x="15089" y="7753"/>
                    <a:pt x="15115" y="7816"/>
                    <a:pt x="15115" y="7881"/>
                  </a:cubicBezTo>
                  <a:cubicBezTo>
                    <a:pt x="15038" y="7997"/>
                    <a:pt x="14909" y="8062"/>
                    <a:pt x="14780" y="8074"/>
                  </a:cubicBezTo>
                  <a:cubicBezTo>
                    <a:pt x="14793" y="8049"/>
                    <a:pt x="14819" y="8023"/>
                    <a:pt x="14819" y="7997"/>
                  </a:cubicBezTo>
                  <a:cubicBezTo>
                    <a:pt x="14857" y="7881"/>
                    <a:pt x="14883" y="7753"/>
                    <a:pt x="14922" y="7636"/>
                  </a:cubicBezTo>
                  <a:lnTo>
                    <a:pt x="14922" y="7624"/>
                  </a:lnTo>
                  <a:lnTo>
                    <a:pt x="14922" y="7546"/>
                  </a:lnTo>
                  <a:close/>
                  <a:moveTo>
                    <a:pt x="1458" y="8539"/>
                  </a:moveTo>
                  <a:cubicBezTo>
                    <a:pt x="1458" y="8565"/>
                    <a:pt x="1470" y="8590"/>
                    <a:pt x="1484" y="8616"/>
                  </a:cubicBezTo>
                  <a:lnTo>
                    <a:pt x="1651" y="8951"/>
                  </a:lnTo>
                  <a:cubicBezTo>
                    <a:pt x="1664" y="8977"/>
                    <a:pt x="1690" y="8991"/>
                    <a:pt x="1702" y="9016"/>
                  </a:cubicBezTo>
                  <a:lnTo>
                    <a:pt x="1690" y="9029"/>
                  </a:lnTo>
                  <a:cubicBezTo>
                    <a:pt x="1676" y="9030"/>
                    <a:pt x="1663" y="9031"/>
                    <a:pt x="1649" y="9031"/>
                  </a:cubicBezTo>
                  <a:cubicBezTo>
                    <a:pt x="1534" y="9031"/>
                    <a:pt x="1422" y="8982"/>
                    <a:pt x="1341" y="8913"/>
                  </a:cubicBezTo>
                  <a:cubicBezTo>
                    <a:pt x="1329" y="8848"/>
                    <a:pt x="1341" y="8771"/>
                    <a:pt x="1367" y="8707"/>
                  </a:cubicBezTo>
                  <a:cubicBezTo>
                    <a:pt x="1381" y="8642"/>
                    <a:pt x="1419" y="8578"/>
                    <a:pt x="1458" y="8539"/>
                  </a:cubicBezTo>
                  <a:close/>
                  <a:moveTo>
                    <a:pt x="14561" y="8822"/>
                  </a:moveTo>
                  <a:cubicBezTo>
                    <a:pt x="14613" y="8862"/>
                    <a:pt x="14651" y="8913"/>
                    <a:pt x="14677" y="8977"/>
                  </a:cubicBezTo>
                  <a:cubicBezTo>
                    <a:pt x="14703" y="9042"/>
                    <a:pt x="14728" y="9106"/>
                    <a:pt x="14728" y="9171"/>
                  </a:cubicBezTo>
                  <a:cubicBezTo>
                    <a:pt x="14639" y="9274"/>
                    <a:pt x="14522" y="9338"/>
                    <a:pt x="14393" y="9338"/>
                  </a:cubicBezTo>
                  <a:cubicBezTo>
                    <a:pt x="14381" y="9338"/>
                    <a:pt x="14381" y="9338"/>
                    <a:pt x="14381" y="9326"/>
                  </a:cubicBezTo>
                  <a:cubicBezTo>
                    <a:pt x="14393" y="9313"/>
                    <a:pt x="14406" y="9287"/>
                    <a:pt x="14419" y="9261"/>
                  </a:cubicBezTo>
                  <a:cubicBezTo>
                    <a:pt x="14470" y="9145"/>
                    <a:pt x="14510" y="9016"/>
                    <a:pt x="14548" y="8900"/>
                  </a:cubicBezTo>
                  <a:cubicBezTo>
                    <a:pt x="14561" y="8874"/>
                    <a:pt x="14561" y="8848"/>
                    <a:pt x="14548" y="8822"/>
                  </a:cubicBezTo>
                  <a:close/>
                  <a:moveTo>
                    <a:pt x="2064" y="9713"/>
                  </a:moveTo>
                  <a:cubicBezTo>
                    <a:pt x="2064" y="9725"/>
                    <a:pt x="2077" y="9751"/>
                    <a:pt x="2089" y="9777"/>
                  </a:cubicBezTo>
                  <a:lnTo>
                    <a:pt x="2258" y="10112"/>
                  </a:lnTo>
                  <a:cubicBezTo>
                    <a:pt x="2270" y="10138"/>
                    <a:pt x="2283" y="10164"/>
                    <a:pt x="2309" y="10177"/>
                  </a:cubicBezTo>
                  <a:cubicBezTo>
                    <a:pt x="2309" y="10177"/>
                    <a:pt x="2296" y="10190"/>
                    <a:pt x="2283" y="10190"/>
                  </a:cubicBezTo>
                  <a:cubicBezTo>
                    <a:pt x="2268" y="10191"/>
                    <a:pt x="2253" y="10192"/>
                    <a:pt x="2238" y="10192"/>
                  </a:cubicBezTo>
                  <a:cubicBezTo>
                    <a:pt x="2134" y="10192"/>
                    <a:pt x="2025" y="10152"/>
                    <a:pt x="1935" y="10074"/>
                  </a:cubicBezTo>
                  <a:cubicBezTo>
                    <a:pt x="1935" y="10009"/>
                    <a:pt x="1948" y="9932"/>
                    <a:pt x="1960" y="9868"/>
                  </a:cubicBezTo>
                  <a:cubicBezTo>
                    <a:pt x="1986" y="9803"/>
                    <a:pt x="2012" y="9751"/>
                    <a:pt x="2051" y="9713"/>
                  </a:cubicBezTo>
                  <a:close/>
                  <a:moveTo>
                    <a:pt x="14097" y="10061"/>
                  </a:moveTo>
                  <a:cubicBezTo>
                    <a:pt x="14148" y="10112"/>
                    <a:pt x="14174" y="10164"/>
                    <a:pt x="14200" y="10229"/>
                  </a:cubicBezTo>
                  <a:cubicBezTo>
                    <a:pt x="14226" y="10293"/>
                    <a:pt x="14238" y="10358"/>
                    <a:pt x="14238" y="10422"/>
                  </a:cubicBezTo>
                  <a:cubicBezTo>
                    <a:pt x="14148" y="10525"/>
                    <a:pt x="14020" y="10564"/>
                    <a:pt x="13891" y="10564"/>
                  </a:cubicBezTo>
                  <a:cubicBezTo>
                    <a:pt x="13877" y="10564"/>
                    <a:pt x="13877" y="10564"/>
                    <a:pt x="13877" y="10551"/>
                  </a:cubicBezTo>
                  <a:cubicBezTo>
                    <a:pt x="13891" y="10538"/>
                    <a:pt x="13916" y="10512"/>
                    <a:pt x="13929" y="10487"/>
                  </a:cubicBezTo>
                  <a:lnTo>
                    <a:pt x="14083" y="10138"/>
                  </a:lnTo>
                  <a:cubicBezTo>
                    <a:pt x="14083" y="10112"/>
                    <a:pt x="14097" y="10086"/>
                    <a:pt x="14097" y="10061"/>
                  </a:cubicBezTo>
                  <a:close/>
                  <a:moveTo>
                    <a:pt x="2670" y="10874"/>
                  </a:moveTo>
                  <a:cubicBezTo>
                    <a:pt x="2670" y="10899"/>
                    <a:pt x="2670" y="10925"/>
                    <a:pt x="2683" y="10951"/>
                  </a:cubicBezTo>
                  <a:cubicBezTo>
                    <a:pt x="2748" y="11054"/>
                    <a:pt x="2799" y="11170"/>
                    <a:pt x="2863" y="11273"/>
                  </a:cubicBezTo>
                  <a:cubicBezTo>
                    <a:pt x="2877" y="11299"/>
                    <a:pt x="2889" y="11324"/>
                    <a:pt x="2915" y="11338"/>
                  </a:cubicBezTo>
                  <a:cubicBezTo>
                    <a:pt x="2915" y="11350"/>
                    <a:pt x="2902" y="11350"/>
                    <a:pt x="2902" y="11364"/>
                  </a:cubicBezTo>
                  <a:cubicBezTo>
                    <a:pt x="2773" y="11364"/>
                    <a:pt x="2644" y="11324"/>
                    <a:pt x="2541" y="11247"/>
                  </a:cubicBezTo>
                  <a:cubicBezTo>
                    <a:pt x="2541" y="11170"/>
                    <a:pt x="2541" y="11106"/>
                    <a:pt x="2567" y="11041"/>
                  </a:cubicBezTo>
                  <a:cubicBezTo>
                    <a:pt x="2593" y="10977"/>
                    <a:pt x="2619" y="10925"/>
                    <a:pt x="2657" y="10874"/>
                  </a:cubicBezTo>
                  <a:close/>
                  <a:moveTo>
                    <a:pt x="13542" y="11260"/>
                  </a:moveTo>
                  <a:cubicBezTo>
                    <a:pt x="13581" y="11312"/>
                    <a:pt x="13619" y="11376"/>
                    <a:pt x="13633" y="11441"/>
                  </a:cubicBezTo>
                  <a:cubicBezTo>
                    <a:pt x="13658" y="11505"/>
                    <a:pt x="13658" y="11570"/>
                    <a:pt x="13658" y="11647"/>
                  </a:cubicBezTo>
                  <a:cubicBezTo>
                    <a:pt x="13568" y="11715"/>
                    <a:pt x="13448" y="11753"/>
                    <a:pt x="13332" y="11753"/>
                  </a:cubicBezTo>
                  <a:cubicBezTo>
                    <a:pt x="13316" y="11753"/>
                    <a:pt x="13300" y="11752"/>
                    <a:pt x="13284" y="11751"/>
                  </a:cubicBezTo>
                  <a:lnTo>
                    <a:pt x="13272" y="11737"/>
                  </a:lnTo>
                  <a:cubicBezTo>
                    <a:pt x="13297" y="11725"/>
                    <a:pt x="13323" y="11699"/>
                    <a:pt x="13335" y="11673"/>
                  </a:cubicBezTo>
                  <a:cubicBezTo>
                    <a:pt x="13400" y="11570"/>
                    <a:pt x="13452" y="11453"/>
                    <a:pt x="13516" y="11338"/>
                  </a:cubicBezTo>
                  <a:cubicBezTo>
                    <a:pt x="13529" y="11312"/>
                    <a:pt x="13529" y="11286"/>
                    <a:pt x="13542" y="11260"/>
                  </a:cubicBezTo>
                  <a:close/>
                  <a:moveTo>
                    <a:pt x="3276" y="12034"/>
                  </a:moveTo>
                  <a:cubicBezTo>
                    <a:pt x="3276" y="12060"/>
                    <a:pt x="3289" y="12086"/>
                    <a:pt x="3302" y="12112"/>
                  </a:cubicBezTo>
                  <a:cubicBezTo>
                    <a:pt x="3367" y="12227"/>
                    <a:pt x="3418" y="12330"/>
                    <a:pt x="3482" y="12434"/>
                  </a:cubicBezTo>
                  <a:cubicBezTo>
                    <a:pt x="3496" y="12473"/>
                    <a:pt x="3521" y="12485"/>
                    <a:pt x="3547" y="12499"/>
                  </a:cubicBezTo>
                  <a:lnTo>
                    <a:pt x="3534" y="12511"/>
                  </a:lnTo>
                  <a:cubicBezTo>
                    <a:pt x="3507" y="12516"/>
                    <a:pt x="3481" y="12519"/>
                    <a:pt x="3455" y="12519"/>
                  </a:cubicBezTo>
                  <a:cubicBezTo>
                    <a:pt x="3353" y="12519"/>
                    <a:pt x="3255" y="12480"/>
                    <a:pt x="3173" y="12408"/>
                  </a:cubicBezTo>
                  <a:cubicBezTo>
                    <a:pt x="3160" y="12344"/>
                    <a:pt x="3160" y="12266"/>
                    <a:pt x="3186" y="12201"/>
                  </a:cubicBezTo>
                  <a:cubicBezTo>
                    <a:pt x="3198" y="12137"/>
                    <a:pt x="3238" y="12086"/>
                    <a:pt x="3276" y="12034"/>
                  </a:cubicBezTo>
                  <a:close/>
                  <a:moveTo>
                    <a:pt x="12885" y="12421"/>
                  </a:moveTo>
                  <a:cubicBezTo>
                    <a:pt x="12923" y="12473"/>
                    <a:pt x="12949" y="12537"/>
                    <a:pt x="12962" y="12588"/>
                  </a:cubicBezTo>
                  <a:cubicBezTo>
                    <a:pt x="12871" y="12679"/>
                    <a:pt x="12794" y="12782"/>
                    <a:pt x="12730" y="12898"/>
                  </a:cubicBezTo>
                  <a:cubicBezTo>
                    <a:pt x="12678" y="12898"/>
                    <a:pt x="12639" y="12898"/>
                    <a:pt x="12587" y="12886"/>
                  </a:cubicBezTo>
                  <a:lnTo>
                    <a:pt x="12575" y="12886"/>
                  </a:lnTo>
                  <a:cubicBezTo>
                    <a:pt x="12613" y="12860"/>
                    <a:pt x="12627" y="12846"/>
                    <a:pt x="12652" y="12821"/>
                  </a:cubicBezTo>
                  <a:cubicBezTo>
                    <a:pt x="12716" y="12705"/>
                    <a:pt x="12794" y="12602"/>
                    <a:pt x="12859" y="12499"/>
                  </a:cubicBezTo>
                  <a:cubicBezTo>
                    <a:pt x="12871" y="12473"/>
                    <a:pt x="12885" y="12447"/>
                    <a:pt x="12885" y="12421"/>
                  </a:cubicBezTo>
                  <a:close/>
                  <a:moveTo>
                    <a:pt x="3934" y="13182"/>
                  </a:moveTo>
                  <a:cubicBezTo>
                    <a:pt x="3934" y="13207"/>
                    <a:pt x="3946" y="13233"/>
                    <a:pt x="3960" y="13259"/>
                  </a:cubicBezTo>
                  <a:cubicBezTo>
                    <a:pt x="4037" y="13362"/>
                    <a:pt x="4101" y="13479"/>
                    <a:pt x="4166" y="13582"/>
                  </a:cubicBezTo>
                  <a:cubicBezTo>
                    <a:pt x="4192" y="13608"/>
                    <a:pt x="4204" y="13634"/>
                    <a:pt x="4244" y="13646"/>
                  </a:cubicBezTo>
                  <a:lnTo>
                    <a:pt x="4230" y="13646"/>
                  </a:lnTo>
                  <a:cubicBezTo>
                    <a:pt x="4198" y="13655"/>
                    <a:pt x="4164" y="13659"/>
                    <a:pt x="4130" y="13659"/>
                  </a:cubicBezTo>
                  <a:cubicBezTo>
                    <a:pt x="4067" y="13659"/>
                    <a:pt x="4000" y="13645"/>
                    <a:pt x="3934" y="13620"/>
                  </a:cubicBezTo>
                  <a:cubicBezTo>
                    <a:pt x="3908" y="13582"/>
                    <a:pt x="3869" y="13530"/>
                    <a:pt x="3843" y="13491"/>
                  </a:cubicBezTo>
                  <a:cubicBezTo>
                    <a:pt x="3843" y="13453"/>
                    <a:pt x="3843" y="13401"/>
                    <a:pt x="3857" y="13362"/>
                  </a:cubicBezTo>
                  <a:cubicBezTo>
                    <a:pt x="3869" y="13298"/>
                    <a:pt x="3895" y="13233"/>
                    <a:pt x="3934" y="13182"/>
                  </a:cubicBezTo>
                  <a:close/>
                  <a:moveTo>
                    <a:pt x="12123" y="13530"/>
                  </a:moveTo>
                  <a:cubicBezTo>
                    <a:pt x="12149" y="13569"/>
                    <a:pt x="12175" y="13620"/>
                    <a:pt x="12188" y="13685"/>
                  </a:cubicBezTo>
                  <a:lnTo>
                    <a:pt x="12188" y="13723"/>
                  </a:lnTo>
                  <a:lnTo>
                    <a:pt x="12188" y="13788"/>
                  </a:lnTo>
                  <a:cubicBezTo>
                    <a:pt x="12149" y="13852"/>
                    <a:pt x="12111" y="13904"/>
                    <a:pt x="12059" y="13969"/>
                  </a:cubicBezTo>
                  <a:cubicBezTo>
                    <a:pt x="12025" y="13979"/>
                    <a:pt x="11989" y="13983"/>
                    <a:pt x="11952" y="13983"/>
                  </a:cubicBezTo>
                  <a:cubicBezTo>
                    <a:pt x="11892" y="13983"/>
                    <a:pt x="11831" y="13971"/>
                    <a:pt x="11775" y="13955"/>
                  </a:cubicBezTo>
                  <a:cubicBezTo>
                    <a:pt x="11801" y="13943"/>
                    <a:pt x="11827" y="13917"/>
                    <a:pt x="11853" y="13891"/>
                  </a:cubicBezTo>
                  <a:cubicBezTo>
                    <a:pt x="11930" y="13801"/>
                    <a:pt x="12008" y="13698"/>
                    <a:pt x="12085" y="13608"/>
                  </a:cubicBezTo>
                  <a:cubicBezTo>
                    <a:pt x="12085" y="13594"/>
                    <a:pt x="12097" y="13594"/>
                    <a:pt x="12097" y="13594"/>
                  </a:cubicBezTo>
                  <a:cubicBezTo>
                    <a:pt x="12111" y="13569"/>
                    <a:pt x="12123" y="13556"/>
                    <a:pt x="12123" y="13530"/>
                  </a:cubicBezTo>
                  <a:close/>
                  <a:moveTo>
                    <a:pt x="4695" y="14291"/>
                  </a:moveTo>
                  <a:cubicBezTo>
                    <a:pt x="4708" y="14317"/>
                    <a:pt x="4720" y="14330"/>
                    <a:pt x="4734" y="14356"/>
                  </a:cubicBezTo>
                  <a:cubicBezTo>
                    <a:pt x="4811" y="14459"/>
                    <a:pt x="4901" y="14549"/>
                    <a:pt x="4978" y="14640"/>
                  </a:cubicBezTo>
                  <a:cubicBezTo>
                    <a:pt x="4978" y="14665"/>
                    <a:pt x="4978" y="14678"/>
                    <a:pt x="4966" y="14691"/>
                  </a:cubicBezTo>
                  <a:lnTo>
                    <a:pt x="4656" y="14420"/>
                  </a:lnTo>
                  <a:cubicBezTo>
                    <a:pt x="4669" y="14368"/>
                    <a:pt x="4682" y="14330"/>
                    <a:pt x="4695" y="14291"/>
                  </a:cubicBezTo>
                  <a:close/>
                  <a:moveTo>
                    <a:pt x="11246" y="14549"/>
                  </a:moveTo>
                  <a:lnTo>
                    <a:pt x="11285" y="14703"/>
                  </a:lnTo>
                  <a:lnTo>
                    <a:pt x="11285" y="14755"/>
                  </a:lnTo>
                  <a:lnTo>
                    <a:pt x="11285" y="14781"/>
                  </a:lnTo>
                  <a:cubicBezTo>
                    <a:pt x="11220" y="14832"/>
                    <a:pt x="11156" y="14884"/>
                    <a:pt x="11091" y="14923"/>
                  </a:cubicBezTo>
                  <a:cubicBezTo>
                    <a:pt x="11091" y="14884"/>
                    <a:pt x="11091" y="14832"/>
                    <a:pt x="11079" y="14781"/>
                  </a:cubicBezTo>
                  <a:lnTo>
                    <a:pt x="11195" y="14626"/>
                  </a:lnTo>
                  <a:cubicBezTo>
                    <a:pt x="11208" y="14614"/>
                    <a:pt x="11208" y="14600"/>
                    <a:pt x="11208" y="14600"/>
                  </a:cubicBezTo>
                  <a:cubicBezTo>
                    <a:pt x="11220" y="14588"/>
                    <a:pt x="11234" y="14562"/>
                    <a:pt x="11246" y="14549"/>
                  </a:cubicBezTo>
                  <a:close/>
                  <a:moveTo>
                    <a:pt x="8061" y="1"/>
                  </a:moveTo>
                  <a:cubicBezTo>
                    <a:pt x="7855" y="1"/>
                    <a:pt x="7661" y="66"/>
                    <a:pt x="7506" y="181"/>
                  </a:cubicBezTo>
                  <a:cubicBezTo>
                    <a:pt x="7383" y="115"/>
                    <a:pt x="7238" y="77"/>
                    <a:pt x="7088" y="77"/>
                  </a:cubicBezTo>
                  <a:cubicBezTo>
                    <a:pt x="7034" y="77"/>
                    <a:pt x="6980" y="81"/>
                    <a:pt x="6926" y="92"/>
                  </a:cubicBezTo>
                  <a:cubicBezTo>
                    <a:pt x="6784" y="118"/>
                    <a:pt x="6642" y="143"/>
                    <a:pt x="6500" y="181"/>
                  </a:cubicBezTo>
                  <a:cubicBezTo>
                    <a:pt x="6307" y="221"/>
                    <a:pt x="6139" y="336"/>
                    <a:pt x="6010" y="479"/>
                  </a:cubicBezTo>
                  <a:cubicBezTo>
                    <a:pt x="5937" y="458"/>
                    <a:pt x="5863" y="447"/>
                    <a:pt x="5788" y="447"/>
                  </a:cubicBezTo>
                  <a:cubicBezTo>
                    <a:pt x="5676" y="447"/>
                    <a:pt x="5564" y="471"/>
                    <a:pt x="5456" y="517"/>
                  </a:cubicBezTo>
                  <a:cubicBezTo>
                    <a:pt x="5327" y="568"/>
                    <a:pt x="5185" y="620"/>
                    <a:pt x="5056" y="685"/>
                  </a:cubicBezTo>
                  <a:cubicBezTo>
                    <a:pt x="4888" y="762"/>
                    <a:pt x="4746" y="904"/>
                    <a:pt x="4656" y="1072"/>
                  </a:cubicBezTo>
                  <a:cubicBezTo>
                    <a:pt x="4625" y="1067"/>
                    <a:pt x="4594" y="1065"/>
                    <a:pt x="4562" y="1065"/>
                  </a:cubicBezTo>
                  <a:cubicBezTo>
                    <a:pt x="4410" y="1065"/>
                    <a:pt x="4255" y="1115"/>
                    <a:pt x="4127" y="1201"/>
                  </a:cubicBezTo>
                  <a:cubicBezTo>
                    <a:pt x="3998" y="1278"/>
                    <a:pt x="3883" y="1356"/>
                    <a:pt x="3766" y="1433"/>
                  </a:cubicBezTo>
                  <a:cubicBezTo>
                    <a:pt x="3611" y="1536"/>
                    <a:pt x="3496" y="1691"/>
                    <a:pt x="3444" y="1858"/>
                  </a:cubicBezTo>
                  <a:cubicBezTo>
                    <a:pt x="3263" y="1884"/>
                    <a:pt x="3083" y="1949"/>
                    <a:pt x="2941" y="2078"/>
                  </a:cubicBezTo>
                  <a:cubicBezTo>
                    <a:pt x="2837" y="2168"/>
                    <a:pt x="2734" y="2271"/>
                    <a:pt x="2631" y="2362"/>
                  </a:cubicBezTo>
                  <a:cubicBezTo>
                    <a:pt x="2490" y="2491"/>
                    <a:pt x="2412" y="2658"/>
                    <a:pt x="2373" y="2838"/>
                  </a:cubicBezTo>
                  <a:cubicBezTo>
                    <a:pt x="2206" y="2890"/>
                    <a:pt x="2038" y="2981"/>
                    <a:pt x="1922" y="3135"/>
                  </a:cubicBezTo>
                  <a:cubicBezTo>
                    <a:pt x="1831" y="3251"/>
                    <a:pt x="1742" y="3354"/>
                    <a:pt x="1651" y="3471"/>
                  </a:cubicBezTo>
                  <a:cubicBezTo>
                    <a:pt x="1548" y="3625"/>
                    <a:pt x="1484" y="3806"/>
                    <a:pt x="1484" y="3987"/>
                  </a:cubicBezTo>
                  <a:cubicBezTo>
                    <a:pt x="1316" y="4064"/>
                    <a:pt x="1174" y="4193"/>
                    <a:pt x="1083" y="4374"/>
                  </a:cubicBezTo>
                  <a:cubicBezTo>
                    <a:pt x="1019" y="4489"/>
                    <a:pt x="954" y="4618"/>
                    <a:pt x="890" y="4747"/>
                  </a:cubicBezTo>
                  <a:cubicBezTo>
                    <a:pt x="813" y="4928"/>
                    <a:pt x="800" y="5122"/>
                    <a:pt x="839" y="5314"/>
                  </a:cubicBezTo>
                  <a:cubicBezTo>
                    <a:pt x="684" y="5431"/>
                    <a:pt x="581" y="5586"/>
                    <a:pt x="529" y="5779"/>
                  </a:cubicBezTo>
                  <a:cubicBezTo>
                    <a:pt x="490" y="5934"/>
                    <a:pt x="464" y="6076"/>
                    <a:pt x="439" y="6231"/>
                  </a:cubicBezTo>
                  <a:cubicBezTo>
                    <a:pt x="413" y="6424"/>
                    <a:pt x="452" y="6630"/>
                    <a:pt x="542" y="6798"/>
                  </a:cubicBezTo>
                  <a:cubicBezTo>
                    <a:pt x="426" y="6965"/>
                    <a:pt x="375" y="7159"/>
                    <a:pt x="400" y="7366"/>
                  </a:cubicBezTo>
                  <a:cubicBezTo>
                    <a:pt x="413" y="7520"/>
                    <a:pt x="439" y="7675"/>
                    <a:pt x="464" y="7830"/>
                  </a:cubicBezTo>
                  <a:cubicBezTo>
                    <a:pt x="516" y="8036"/>
                    <a:pt x="632" y="8217"/>
                    <a:pt x="787" y="8346"/>
                  </a:cubicBezTo>
                  <a:cubicBezTo>
                    <a:pt x="748" y="8539"/>
                    <a:pt x="774" y="8758"/>
                    <a:pt x="865" y="8939"/>
                  </a:cubicBezTo>
                  <a:lnTo>
                    <a:pt x="1045" y="9261"/>
                  </a:lnTo>
                  <a:cubicBezTo>
                    <a:pt x="1123" y="9416"/>
                    <a:pt x="1238" y="9532"/>
                    <a:pt x="1381" y="9622"/>
                  </a:cubicBezTo>
                  <a:cubicBezTo>
                    <a:pt x="1367" y="9777"/>
                    <a:pt x="1393" y="9945"/>
                    <a:pt x="1470" y="10100"/>
                  </a:cubicBezTo>
                  <a:lnTo>
                    <a:pt x="1638" y="10422"/>
                  </a:lnTo>
                  <a:cubicBezTo>
                    <a:pt x="1728" y="10576"/>
                    <a:pt x="1845" y="10705"/>
                    <a:pt x="1986" y="10783"/>
                  </a:cubicBezTo>
                  <a:cubicBezTo>
                    <a:pt x="1960" y="10951"/>
                    <a:pt x="2000" y="11118"/>
                    <a:pt x="2077" y="11260"/>
                  </a:cubicBezTo>
                  <a:cubicBezTo>
                    <a:pt x="2129" y="11376"/>
                    <a:pt x="2193" y="11493"/>
                    <a:pt x="2244" y="11596"/>
                  </a:cubicBezTo>
                  <a:cubicBezTo>
                    <a:pt x="2335" y="11751"/>
                    <a:pt x="2450" y="11866"/>
                    <a:pt x="2593" y="11957"/>
                  </a:cubicBezTo>
                  <a:cubicBezTo>
                    <a:pt x="2593" y="12047"/>
                    <a:pt x="2593" y="12137"/>
                    <a:pt x="2619" y="12227"/>
                  </a:cubicBezTo>
                  <a:cubicBezTo>
                    <a:pt x="2497" y="12190"/>
                    <a:pt x="2374" y="12171"/>
                    <a:pt x="2251" y="12171"/>
                  </a:cubicBezTo>
                  <a:cubicBezTo>
                    <a:pt x="2035" y="12171"/>
                    <a:pt x="1822" y="12229"/>
                    <a:pt x="1625" y="12344"/>
                  </a:cubicBezTo>
                  <a:lnTo>
                    <a:pt x="800" y="12795"/>
                  </a:lnTo>
                  <a:cubicBezTo>
                    <a:pt x="464" y="12989"/>
                    <a:pt x="220" y="13298"/>
                    <a:pt x="117" y="13685"/>
                  </a:cubicBezTo>
                  <a:cubicBezTo>
                    <a:pt x="0" y="14084"/>
                    <a:pt x="52" y="14511"/>
                    <a:pt x="258" y="14872"/>
                  </a:cubicBezTo>
                  <a:cubicBezTo>
                    <a:pt x="736" y="15697"/>
                    <a:pt x="1561" y="16896"/>
                    <a:pt x="2812" y="17915"/>
                  </a:cubicBezTo>
                  <a:cubicBezTo>
                    <a:pt x="4359" y="19179"/>
                    <a:pt x="6127" y="19811"/>
                    <a:pt x="8074" y="19811"/>
                  </a:cubicBezTo>
                  <a:cubicBezTo>
                    <a:pt x="11530" y="19811"/>
                    <a:pt x="14316" y="18031"/>
                    <a:pt x="15941" y="14807"/>
                  </a:cubicBezTo>
                  <a:cubicBezTo>
                    <a:pt x="16109" y="14459"/>
                    <a:pt x="16147" y="14059"/>
                    <a:pt x="16044" y="13685"/>
                  </a:cubicBezTo>
                  <a:cubicBezTo>
                    <a:pt x="15941" y="13311"/>
                    <a:pt x="15683" y="12975"/>
                    <a:pt x="15347" y="12808"/>
                  </a:cubicBezTo>
                  <a:lnTo>
                    <a:pt x="14510" y="12356"/>
                  </a:lnTo>
                  <a:cubicBezTo>
                    <a:pt x="14311" y="12252"/>
                    <a:pt x="14081" y="12200"/>
                    <a:pt x="13859" y="12200"/>
                  </a:cubicBezTo>
                  <a:cubicBezTo>
                    <a:pt x="13835" y="12200"/>
                    <a:pt x="13811" y="12200"/>
                    <a:pt x="13787" y="12201"/>
                  </a:cubicBezTo>
                  <a:cubicBezTo>
                    <a:pt x="13851" y="12150"/>
                    <a:pt x="13903" y="12086"/>
                    <a:pt x="13942" y="12009"/>
                  </a:cubicBezTo>
                  <a:cubicBezTo>
                    <a:pt x="14006" y="11892"/>
                    <a:pt x="14071" y="11776"/>
                    <a:pt x="14123" y="11660"/>
                  </a:cubicBezTo>
                  <a:cubicBezTo>
                    <a:pt x="14212" y="11505"/>
                    <a:pt x="14238" y="11324"/>
                    <a:pt x="14212" y="11157"/>
                  </a:cubicBezTo>
                  <a:cubicBezTo>
                    <a:pt x="14367" y="11067"/>
                    <a:pt x="14484" y="10925"/>
                    <a:pt x="14561" y="10770"/>
                  </a:cubicBezTo>
                  <a:cubicBezTo>
                    <a:pt x="14613" y="10654"/>
                    <a:pt x="14664" y="10525"/>
                    <a:pt x="14716" y="10409"/>
                  </a:cubicBezTo>
                  <a:cubicBezTo>
                    <a:pt x="14780" y="10241"/>
                    <a:pt x="14793" y="10074"/>
                    <a:pt x="14768" y="9893"/>
                  </a:cubicBezTo>
                  <a:cubicBezTo>
                    <a:pt x="14897" y="9803"/>
                    <a:pt x="15012" y="9661"/>
                    <a:pt x="15064" y="9493"/>
                  </a:cubicBezTo>
                  <a:cubicBezTo>
                    <a:pt x="15115" y="9364"/>
                    <a:pt x="15154" y="9249"/>
                    <a:pt x="15193" y="9120"/>
                  </a:cubicBezTo>
                  <a:cubicBezTo>
                    <a:pt x="15258" y="8951"/>
                    <a:pt x="15258" y="8771"/>
                    <a:pt x="15206" y="8616"/>
                  </a:cubicBezTo>
                  <a:cubicBezTo>
                    <a:pt x="15335" y="8501"/>
                    <a:pt x="15438" y="8358"/>
                    <a:pt x="15490" y="8178"/>
                  </a:cubicBezTo>
                  <a:cubicBezTo>
                    <a:pt x="15516" y="8062"/>
                    <a:pt x="15554" y="7933"/>
                    <a:pt x="15580" y="7804"/>
                  </a:cubicBezTo>
                  <a:lnTo>
                    <a:pt x="15593" y="7791"/>
                  </a:lnTo>
                  <a:cubicBezTo>
                    <a:pt x="15645" y="7584"/>
                    <a:pt x="15619" y="7378"/>
                    <a:pt x="15528" y="7197"/>
                  </a:cubicBezTo>
                  <a:cubicBezTo>
                    <a:pt x="15657" y="7043"/>
                    <a:pt x="15722" y="6850"/>
                    <a:pt x="15722" y="6643"/>
                  </a:cubicBezTo>
                  <a:cubicBezTo>
                    <a:pt x="15722" y="6489"/>
                    <a:pt x="15709" y="6334"/>
                    <a:pt x="15683" y="6179"/>
                  </a:cubicBezTo>
                  <a:cubicBezTo>
                    <a:pt x="15670" y="5973"/>
                    <a:pt x="15567" y="5805"/>
                    <a:pt x="15438" y="5663"/>
                  </a:cubicBezTo>
                  <a:cubicBezTo>
                    <a:pt x="15502" y="5483"/>
                    <a:pt x="15502" y="5276"/>
                    <a:pt x="15438" y="5096"/>
                  </a:cubicBezTo>
                  <a:cubicBezTo>
                    <a:pt x="15387" y="4953"/>
                    <a:pt x="15335" y="4812"/>
                    <a:pt x="15270" y="4683"/>
                  </a:cubicBezTo>
                  <a:cubicBezTo>
                    <a:pt x="15193" y="4502"/>
                    <a:pt x="15064" y="4360"/>
                    <a:pt x="14883" y="4270"/>
                  </a:cubicBezTo>
                  <a:cubicBezTo>
                    <a:pt x="14897" y="4076"/>
                    <a:pt x="14857" y="3883"/>
                    <a:pt x="14742" y="3729"/>
                  </a:cubicBezTo>
                  <a:cubicBezTo>
                    <a:pt x="14664" y="3612"/>
                    <a:pt x="14587" y="3497"/>
                    <a:pt x="14496" y="3380"/>
                  </a:cubicBezTo>
                  <a:cubicBezTo>
                    <a:pt x="14381" y="3225"/>
                    <a:pt x="14226" y="3110"/>
                    <a:pt x="14045" y="3058"/>
                  </a:cubicBezTo>
                  <a:cubicBezTo>
                    <a:pt x="14020" y="2877"/>
                    <a:pt x="13929" y="2709"/>
                    <a:pt x="13800" y="2568"/>
                  </a:cubicBezTo>
                  <a:cubicBezTo>
                    <a:pt x="13697" y="2477"/>
                    <a:pt x="13593" y="2374"/>
                    <a:pt x="13490" y="2284"/>
                  </a:cubicBezTo>
                  <a:cubicBezTo>
                    <a:pt x="13349" y="2142"/>
                    <a:pt x="13168" y="2078"/>
                    <a:pt x="12988" y="2052"/>
                  </a:cubicBezTo>
                  <a:cubicBezTo>
                    <a:pt x="12936" y="1884"/>
                    <a:pt x="12820" y="1729"/>
                    <a:pt x="12678" y="1614"/>
                  </a:cubicBezTo>
                  <a:cubicBezTo>
                    <a:pt x="12562" y="1536"/>
                    <a:pt x="12446" y="1459"/>
                    <a:pt x="12317" y="1381"/>
                  </a:cubicBezTo>
                  <a:cubicBezTo>
                    <a:pt x="12177" y="1288"/>
                    <a:pt x="12017" y="1237"/>
                    <a:pt x="11844" y="1237"/>
                  </a:cubicBezTo>
                  <a:cubicBezTo>
                    <a:pt x="11826" y="1237"/>
                    <a:pt x="11807" y="1238"/>
                    <a:pt x="11788" y="1239"/>
                  </a:cubicBezTo>
                  <a:cubicBezTo>
                    <a:pt x="11710" y="1072"/>
                    <a:pt x="11569" y="943"/>
                    <a:pt x="11401" y="852"/>
                  </a:cubicBezTo>
                  <a:cubicBezTo>
                    <a:pt x="11272" y="788"/>
                    <a:pt x="11143" y="737"/>
                    <a:pt x="11014" y="672"/>
                  </a:cubicBezTo>
                  <a:cubicBezTo>
                    <a:pt x="10907" y="622"/>
                    <a:pt x="10789" y="599"/>
                    <a:pt x="10667" y="599"/>
                  </a:cubicBezTo>
                  <a:cubicBezTo>
                    <a:pt x="10599" y="599"/>
                    <a:pt x="10529" y="606"/>
                    <a:pt x="10460" y="620"/>
                  </a:cubicBezTo>
                  <a:cubicBezTo>
                    <a:pt x="10357" y="479"/>
                    <a:pt x="10189" y="362"/>
                    <a:pt x="10008" y="310"/>
                  </a:cubicBezTo>
                  <a:cubicBezTo>
                    <a:pt x="9867" y="259"/>
                    <a:pt x="9724" y="233"/>
                    <a:pt x="9583" y="195"/>
                  </a:cubicBezTo>
                  <a:cubicBezTo>
                    <a:pt x="9514" y="177"/>
                    <a:pt x="9446" y="168"/>
                    <a:pt x="9378" y="168"/>
                  </a:cubicBezTo>
                  <a:cubicBezTo>
                    <a:pt x="9255" y="168"/>
                    <a:pt x="9136" y="197"/>
                    <a:pt x="9028" y="246"/>
                  </a:cubicBezTo>
                  <a:cubicBezTo>
                    <a:pt x="8887" y="118"/>
                    <a:pt x="8706" y="40"/>
                    <a:pt x="8500" y="27"/>
                  </a:cubicBezTo>
                  <a:cubicBezTo>
                    <a:pt x="8357" y="14"/>
                    <a:pt x="8202" y="1"/>
                    <a:pt x="80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23"/>
            <p:cNvSpPr/>
            <p:nvPr/>
          </p:nvSpPr>
          <p:spPr>
            <a:xfrm>
              <a:off x="1567513" y="3664964"/>
              <a:ext cx="502558" cy="482874"/>
            </a:xfrm>
            <a:custGeom>
              <a:rect b="b" l="l" r="r" t="t"/>
              <a:pathLst>
                <a:path extrusionOk="0" h="12977" w="13506">
                  <a:moveTo>
                    <a:pt x="6922" y="0"/>
                  </a:moveTo>
                  <a:cubicBezTo>
                    <a:pt x="6815" y="0"/>
                    <a:pt x="6709" y="4"/>
                    <a:pt x="6604" y="11"/>
                  </a:cubicBezTo>
                  <a:cubicBezTo>
                    <a:pt x="3457" y="231"/>
                    <a:pt x="1" y="3919"/>
                    <a:pt x="1419" y="6628"/>
                  </a:cubicBezTo>
                  <a:cubicBezTo>
                    <a:pt x="3755" y="11065"/>
                    <a:pt x="4409" y="12977"/>
                    <a:pt x="7140" y="12977"/>
                  </a:cubicBezTo>
                  <a:cubicBezTo>
                    <a:pt x="7290" y="12977"/>
                    <a:pt x="7447" y="12971"/>
                    <a:pt x="7610" y="12960"/>
                  </a:cubicBezTo>
                  <a:cubicBezTo>
                    <a:pt x="9351" y="12831"/>
                    <a:pt x="11828" y="9646"/>
                    <a:pt x="12794" y="5828"/>
                  </a:cubicBezTo>
                  <a:cubicBezTo>
                    <a:pt x="13505" y="2986"/>
                    <a:pt x="9988" y="0"/>
                    <a:pt x="692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23"/>
            <p:cNvSpPr/>
            <p:nvPr/>
          </p:nvSpPr>
          <p:spPr>
            <a:xfrm>
              <a:off x="1717243" y="3865932"/>
              <a:ext cx="227502" cy="240004"/>
            </a:xfrm>
            <a:custGeom>
              <a:rect b="b" l="l" r="r" t="t"/>
              <a:pathLst>
                <a:path extrusionOk="0" h="6450" w="6114">
                  <a:moveTo>
                    <a:pt x="4996" y="417"/>
                  </a:moveTo>
                  <a:cubicBezTo>
                    <a:pt x="5096" y="417"/>
                    <a:pt x="5189" y="444"/>
                    <a:pt x="5276" y="491"/>
                  </a:cubicBezTo>
                  <a:cubicBezTo>
                    <a:pt x="5391" y="568"/>
                    <a:pt x="5495" y="685"/>
                    <a:pt x="5572" y="826"/>
                  </a:cubicBezTo>
                  <a:cubicBezTo>
                    <a:pt x="5649" y="969"/>
                    <a:pt x="5688" y="1110"/>
                    <a:pt x="5675" y="1253"/>
                  </a:cubicBezTo>
                  <a:cubicBezTo>
                    <a:pt x="5675" y="1407"/>
                    <a:pt x="5623" y="1549"/>
                    <a:pt x="5546" y="1691"/>
                  </a:cubicBezTo>
                  <a:cubicBezTo>
                    <a:pt x="5456" y="1832"/>
                    <a:pt x="5353" y="1961"/>
                    <a:pt x="5224" y="2078"/>
                  </a:cubicBezTo>
                  <a:cubicBezTo>
                    <a:pt x="4966" y="2310"/>
                    <a:pt x="4657" y="2491"/>
                    <a:pt x="4321" y="2620"/>
                  </a:cubicBezTo>
                  <a:cubicBezTo>
                    <a:pt x="4145" y="2688"/>
                    <a:pt x="3961" y="2741"/>
                    <a:pt x="3773" y="2781"/>
                  </a:cubicBezTo>
                  <a:lnTo>
                    <a:pt x="3773" y="2781"/>
                  </a:lnTo>
                  <a:cubicBezTo>
                    <a:pt x="3779" y="2483"/>
                    <a:pt x="3808" y="2188"/>
                    <a:pt x="3870" y="1897"/>
                  </a:cubicBezTo>
                  <a:cubicBezTo>
                    <a:pt x="3960" y="1420"/>
                    <a:pt x="4179" y="969"/>
                    <a:pt x="4502" y="608"/>
                  </a:cubicBezTo>
                  <a:lnTo>
                    <a:pt x="4502" y="608"/>
                  </a:lnTo>
                  <a:lnTo>
                    <a:pt x="4476" y="620"/>
                  </a:lnTo>
                  <a:cubicBezTo>
                    <a:pt x="4502" y="608"/>
                    <a:pt x="4540" y="582"/>
                    <a:pt x="4566" y="568"/>
                  </a:cubicBezTo>
                  <a:cubicBezTo>
                    <a:pt x="4605" y="543"/>
                    <a:pt x="4643" y="530"/>
                    <a:pt x="4669" y="505"/>
                  </a:cubicBezTo>
                  <a:cubicBezTo>
                    <a:pt x="4746" y="465"/>
                    <a:pt x="4824" y="453"/>
                    <a:pt x="4889" y="427"/>
                  </a:cubicBezTo>
                  <a:cubicBezTo>
                    <a:pt x="4925" y="420"/>
                    <a:pt x="4961" y="417"/>
                    <a:pt x="4996" y="417"/>
                  </a:cubicBezTo>
                  <a:close/>
                  <a:moveTo>
                    <a:pt x="1043" y="341"/>
                  </a:moveTo>
                  <a:cubicBezTo>
                    <a:pt x="1096" y="341"/>
                    <a:pt x="1149" y="348"/>
                    <a:pt x="1200" y="362"/>
                  </a:cubicBezTo>
                  <a:cubicBezTo>
                    <a:pt x="1355" y="401"/>
                    <a:pt x="1510" y="491"/>
                    <a:pt x="1625" y="608"/>
                  </a:cubicBezTo>
                  <a:cubicBezTo>
                    <a:pt x="1754" y="723"/>
                    <a:pt x="1871" y="866"/>
                    <a:pt x="1974" y="1007"/>
                  </a:cubicBezTo>
                  <a:cubicBezTo>
                    <a:pt x="2155" y="1304"/>
                    <a:pt x="2322" y="1639"/>
                    <a:pt x="2425" y="1987"/>
                  </a:cubicBezTo>
                  <a:cubicBezTo>
                    <a:pt x="2503" y="2264"/>
                    <a:pt x="2544" y="2550"/>
                    <a:pt x="2552" y="2840"/>
                  </a:cubicBezTo>
                  <a:lnTo>
                    <a:pt x="2552" y="2840"/>
                  </a:lnTo>
                  <a:lnTo>
                    <a:pt x="2451" y="2826"/>
                  </a:lnTo>
                  <a:cubicBezTo>
                    <a:pt x="2361" y="2826"/>
                    <a:pt x="2270" y="2800"/>
                    <a:pt x="2181" y="2787"/>
                  </a:cubicBezTo>
                  <a:cubicBezTo>
                    <a:pt x="1832" y="2709"/>
                    <a:pt x="1484" y="2580"/>
                    <a:pt x="1187" y="2387"/>
                  </a:cubicBezTo>
                  <a:cubicBezTo>
                    <a:pt x="891" y="2194"/>
                    <a:pt x="633" y="1949"/>
                    <a:pt x="465" y="1652"/>
                  </a:cubicBezTo>
                  <a:cubicBezTo>
                    <a:pt x="452" y="1614"/>
                    <a:pt x="439" y="1574"/>
                    <a:pt x="413" y="1536"/>
                  </a:cubicBezTo>
                  <a:cubicBezTo>
                    <a:pt x="401" y="1497"/>
                    <a:pt x="387" y="1471"/>
                    <a:pt x="375" y="1433"/>
                  </a:cubicBezTo>
                  <a:cubicBezTo>
                    <a:pt x="362" y="1394"/>
                    <a:pt x="349" y="1356"/>
                    <a:pt x="349" y="1304"/>
                  </a:cubicBezTo>
                  <a:lnTo>
                    <a:pt x="336" y="1188"/>
                  </a:lnTo>
                  <a:lnTo>
                    <a:pt x="336" y="1136"/>
                  </a:lnTo>
                  <a:lnTo>
                    <a:pt x="336" y="1072"/>
                  </a:lnTo>
                  <a:lnTo>
                    <a:pt x="349" y="1020"/>
                  </a:lnTo>
                  <a:lnTo>
                    <a:pt x="349" y="955"/>
                  </a:lnTo>
                  <a:cubicBezTo>
                    <a:pt x="375" y="878"/>
                    <a:pt x="401" y="814"/>
                    <a:pt x="439" y="737"/>
                  </a:cubicBezTo>
                  <a:cubicBezTo>
                    <a:pt x="516" y="594"/>
                    <a:pt x="633" y="479"/>
                    <a:pt x="762" y="414"/>
                  </a:cubicBezTo>
                  <a:cubicBezTo>
                    <a:pt x="852" y="364"/>
                    <a:pt x="949" y="341"/>
                    <a:pt x="1043" y="341"/>
                  </a:cubicBezTo>
                  <a:close/>
                  <a:moveTo>
                    <a:pt x="5024" y="0"/>
                  </a:moveTo>
                  <a:cubicBezTo>
                    <a:pt x="4946" y="0"/>
                    <a:pt x="4870" y="11"/>
                    <a:pt x="4798" y="27"/>
                  </a:cubicBezTo>
                  <a:cubicBezTo>
                    <a:pt x="4683" y="53"/>
                    <a:pt x="4579" y="78"/>
                    <a:pt x="4476" y="130"/>
                  </a:cubicBezTo>
                  <a:cubicBezTo>
                    <a:pt x="4437" y="156"/>
                    <a:pt x="4385" y="182"/>
                    <a:pt x="4334" y="207"/>
                  </a:cubicBezTo>
                  <a:cubicBezTo>
                    <a:pt x="4282" y="247"/>
                    <a:pt x="4244" y="272"/>
                    <a:pt x="4192" y="311"/>
                  </a:cubicBezTo>
                  <a:cubicBezTo>
                    <a:pt x="4192" y="324"/>
                    <a:pt x="4179" y="324"/>
                    <a:pt x="4179" y="336"/>
                  </a:cubicBezTo>
                  <a:cubicBezTo>
                    <a:pt x="3792" y="762"/>
                    <a:pt x="3560" y="1291"/>
                    <a:pt x="3457" y="1820"/>
                  </a:cubicBezTo>
                  <a:cubicBezTo>
                    <a:pt x="3391" y="2158"/>
                    <a:pt x="3367" y="2501"/>
                    <a:pt x="3372" y="2843"/>
                  </a:cubicBezTo>
                  <a:lnTo>
                    <a:pt x="3372" y="2843"/>
                  </a:lnTo>
                  <a:cubicBezTo>
                    <a:pt x="3336" y="2846"/>
                    <a:pt x="3300" y="2849"/>
                    <a:pt x="3264" y="2852"/>
                  </a:cubicBezTo>
                  <a:cubicBezTo>
                    <a:pt x="3101" y="2863"/>
                    <a:pt x="2939" y="2864"/>
                    <a:pt x="2777" y="2864"/>
                  </a:cubicBezTo>
                  <a:lnTo>
                    <a:pt x="2777" y="2864"/>
                  </a:lnTo>
                  <a:cubicBezTo>
                    <a:pt x="2776" y="2551"/>
                    <a:pt x="2744" y="2237"/>
                    <a:pt x="2657" y="1923"/>
                  </a:cubicBezTo>
                  <a:cubicBezTo>
                    <a:pt x="2619" y="1729"/>
                    <a:pt x="2542" y="1562"/>
                    <a:pt x="2464" y="1382"/>
                  </a:cubicBezTo>
                  <a:cubicBezTo>
                    <a:pt x="2399" y="1213"/>
                    <a:pt x="2309" y="1033"/>
                    <a:pt x="2206" y="866"/>
                  </a:cubicBezTo>
                  <a:cubicBezTo>
                    <a:pt x="2103" y="711"/>
                    <a:pt x="1987" y="543"/>
                    <a:pt x="1832" y="401"/>
                  </a:cubicBezTo>
                  <a:cubicBezTo>
                    <a:pt x="1690" y="272"/>
                    <a:pt x="1510" y="143"/>
                    <a:pt x="1290" y="78"/>
                  </a:cubicBezTo>
                  <a:cubicBezTo>
                    <a:pt x="1210" y="55"/>
                    <a:pt x="1125" y="44"/>
                    <a:pt x="1040" y="44"/>
                  </a:cubicBezTo>
                  <a:cubicBezTo>
                    <a:pt x="891" y="44"/>
                    <a:pt x="743" y="78"/>
                    <a:pt x="619" y="143"/>
                  </a:cubicBezTo>
                  <a:cubicBezTo>
                    <a:pt x="413" y="247"/>
                    <a:pt x="258" y="401"/>
                    <a:pt x="155" y="594"/>
                  </a:cubicBezTo>
                  <a:cubicBezTo>
                    <a:pt x="104" y="685"/>
                    <a:pt x="65" y="788"/>
                    <a:pt x="26" y="891"/>
                  </a:cubicBezTo>
                  <a:lnTo>
                    <a:pt x="14" y="969"/>
                  </a:lnTo>
                  <a:lnTo>
                    <a:pt x="0" y="1046"/>
                  </a:lnTo>
                  <a:lnTo>
                    <a:pt x="0" y="1124"/>
                  </a:lnTo>
                  <a:lnTo>
                    <a:pt x="0" y="1201"/>
                  </a:lnTo>
                  <a:lnTo>
                    <a:pt x="14" y="1368"/>
                  </a:lnTo>
                  <a:cubicBezTo>
                    <a:pt x="26" y="1407"/>
                    <a:pt x="40" y="1459"/>
                    <a:pt x="52" y="1510"/>
                  </a:cubicBezTo>
                  <a:cubicBezTo>
                    <a:pt x="52" y="1562"/>
                    <a:pt x="78" y="1614"/>
                    <a:pt x="104" y="1665"/>
                  </a:cubicBezTo>
                  <a:cubicBezTo>
                    <a:pt x="117" y="1703"/>
                    <a:pt x="129" y="1755"/>
                    <a:pt x="155" y="1807"/>
                  </a:cubicBezTo>
                  <a:cubicBezTo>
                    <a:pt x="349" y="2168"/>
                    <a:pt x="645" y="2451"/>
                    <a:pt x="981" y="2684"/>
                  </a:cubicBezTo>
                  <a:cubicBezTo>
                    <a:pt x="1316" y="2903"/>
                    <a:pt x="1703" y="3058"/>
                    <a:pt x="2090" y="3148"/>
                  </a:cubicBezTo>
                  <a:cubicBezTo>
                    <a:pt x="2193" y="3161"/>
                    <a:pt x="2284" y="3187"/>
                    <a:pt x="2387" y="3199"/>
                  </a:cubicBezTo>
                  <a:lnTo>
                    <a:pt x="2545" y="3220"/>
                  </a:lnTo>
                  <a:lnTo>
                    <a:pt x="2545" y="3220"/>
                  </a:lnTo>
                  <a:cubicBezTo>
                    <a:pt x="2526" y="3522"/>
                    <a:pt x="2475" y="3823"/>
                    <a:pt x="2399" y="4116"/>
                  </a:cubicBezTo>
                  <a:cubicBezTo>
                    <a:pt x="2309" y="4477"/>
                    <a:pt x="2193" y="4812"/>
                    <a:pt x="2052" y="5160"/>
                  </a:cubicBezTo>
                  <a:cubicBezTo>
                    <a:pt x="1909" y="5495"/>
                    <a:pt x="1742" y="5818"/>
                    <a:pt x="1536" y="6128"/>
                  </a:cubicBezTo>
                  <a:lnTo>
                    <a:pt x="1536" y="6140"/>
                  </a:lnTo>
                  <a:cubicBezTo>
                    <a:pt x="1522" y="6153"/>
                    <a:pt x="1536" y="6179"/>
                    <a:pt x="1548" y="6192"/>
                  </a:cubicBezTo>
                  <a:cubicBezTo>
                    <a:pt x="1558" y="6202"/>
                    <a:pt x="1568" y="6206"/>
                    <a:pt x="1578" y="6206"/>
                  </a:cubicBezTo>
                  <a:cubicBezTo>
                    <a:pt x="1594" y="6206"/>
                    <a:pt x="1610" y="6195"/>
                    <a:pt x="1625" y="6179"/>
                  </a:cubicBezTo>
                  <a:cubicBezTo>
                    <a:pt x="1832" y="5870"/>
                    <a:pt x="2026" y="5547"/>
                    <a:pt x="2181" y="5211"/>
                  </a:cubicBezTo>
                  <a:cubicBezTo>
                    <a:pt x="2335" y="4876"/>
                    <a:pt x="2477" y="4515"/>
                    <a:pt x="2580" y="4154"/>
                  </a:cubicBezTo>
                  <a:cubicBezTo>
                    <a:pt x="2666" y="3865"/>
                    <a:pt x="2725" y="3557"/>
                    <a:pt x="2757" y="3239"/>
                  </a:cubicBezTo>
                  <a:lnTo>
                    <a:pt x="2993" y="3239"/>
                  </a:lnTo>
                  <a:cubicBezTo>
                    <a:pt x="3010" y="3243"/>
                    <a:pt x="3027" y="3244"/>
                    <a:pt x="3044" y="3244"/>
                  </a:cubicBezTo>
                  <a:cubicBezTo>
                    <a:pt x="3078" y="3244"/>
                    <a:pt x="3113" y="3239"/>
                    <a:pt x="3147" y="3239"/>
                  </a:cubicBezTo>
                  <a:lnTo>
                    <a:pt x="3290" y="3239"/>
                  </a:lnTo>
                  <a:cubicBezTo>
                    <a:pt x="3323" y="3235"/>
                    <a:pt x="3356" y="3232"/>
                    <a:pt x="3389" y="3228"/>
                  </a:cubicBezTo>
                  <a:lnTo>
                    <a:pt x="3389" y="3228"/>
                  </a:lnTo>
                  <a:cubicBezTo>
                    <a:pt x="3394" y="3292"/>
                    <a:pt x="3399" y="3356"/>
                    <a:pt x="3405" y="3419"/>
                  </a:cubicBezTo>
                  <a:cubicBezTo>
                    <a:pt x="3444" y="3947"/>
                    <a:pt x="3548" y="4463"/>
                    <a:pt x="3689" y="4979"/>
                  </a:cubicBezTo>
                  <a:cubicBezTo>
                    <a:pt x="3715" y="5096"/>
                    <a:pt x="3754" y="5225"/>
                    <a:pt x="3792" y="5354"/>
                  </a:cubicBezTo>
                  <a:cubicBezTo>
                    <a:pt x="3844" y="5483"/>
                    <a:pt x="3883" y="5598"/>
                    <a:pt x="3935" y="5727"/>
                  </a:cubicBezTo>
                  <a:cubicBezTo>
                    <a:pt x="4038" y="5973"/>
                    <a:pt x="4141" y="6205"/>
                    <a:pt x="4296" y="6437"/>
                  </a:cubicBezTo>
                  <a:cubicBezTo>
                    <a:pt x="4308" y="6450"/>
                    <a:pt x="4321" y="6450"/>
                    <a:pt x="4347" y="6450"/>
                  </a:cubicBezTo>
                  <a:cubicBezTo>
                    <a:pt x="4373" y="6450"/>
                    <a:pt x="4385" y="6424"/>
                    <a:pt x="4385" y="6398"/>
                  </a:cubicBezTo>
                  <a:cubicBezTo>
                    <a:pt x="4334" y="6140"/>
                    <a:pt x="4270" y="5895"/>
                    <a:pt x="4218" y="5638"/>
                  </a:cubicBezTo>
                  <a:lnTo>
                    <a:pt x="4038" y="4889"/>
                  </a:lnTo>
                  <a:cubicBezTo>
                    <a:pt x="3909" y="4399"/>
                    <a:pt x="3831" y="3896"/>
                    <a:pt x="3792" y="3393"/>
                  </a:cubicBezTo>
                  <a:cubicBezTo>
                    <a:pt x="3786" y="3319"/>
                    <a:pt x="3782" y="3244"/>
                    <a:pt x="3779" y="3170"/>
                  </a:cubicBezTo>
                  <a:lnTo>
                    <a:pt x="3779" y="3170"/>
                  </a:lnTo>
                  <a:cubicBezTo>
                    <a:pt x="4012" y="3125"/>
                    <a:pt x="4242" y="3064"/>
                    <a:pt x="4463" y="2981"/>
                  </a:cubicBezTo>
                  <a:cubicBezTo>
                    <a:pt x="4837" y="2838"/>
                    <a:pt x="5198" y="2632"/>
                    <a:pt x="5508" y="2362"/>
                  </a:cubicBezTo>
                  <a:cubicBezTo>
                    <a:pt x="5663" y="2233"/>
                    <a:pt x="5792" y="2078"/>
                    <a:pt x="5907" y="1884"/>
                  </a:cubicBezTo>
                  <a:cubicBezTo>
                    <a:pt x="6010" y="1703"/>
                    <a:pt x="6088" y="1497"/>
                    <a:pt x="6101" y="1278"/>
                  </a:cubicBezTo>
                  <a:cubicBezTo>
                    <a:pt x="6114" y="1059"/>
                    <a:pt x="6062" y="826"/>
                    <a:pt x="5959" y="646"/>
                  </a:cubicBezTo>
                  <a:cubicBezTo>
                    <a:pt x="5856" y="465"/>
                    <a:pt x="5714" y="272"/>
                    <a:pt x="5520" y="143"/>
                  </a:cubicBezTo>
                  <a:cubicBezTo>
                    <a:pt x="5456" y="118"/>
                    <a:pt x="5405" y="78"/>
                    <a:pt x="5353" y="66"/>
                  </a:cubicBezTo>
                  <a:lnTo>
                    <a:pt x="5262" y="27"/>
                  </a:lnTo>
                  <a:cubicBezTo>
                    <a:pt x="5224" y="27"/>
                    <a:pt x="5198" y="27"/>
                    <a:pt x="5173" y="14"/>
                  </a:cubicBezTo>
                  <a:cubicBezTo>
                    <a:pt x="5123" y="4"/>
                    <a:pt x="5073" y="0"/>
                    <a:pt x="50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23"/>
            <p:cNvSpPr/>
            <p:nvPr/>
          </p:nvSpPr>
          <p:spPr>
            <a:xfrm>
              <a:off x="1567997" y="3621690"/>
              <a:ext cx="519749" cy="529870"/>
            </a:xfrm>
            <a:custGeom>
              <a:rect b="b" l="l" r="r" t="t"/>
              <a:pathLst>
                <a:path extrusionOk="0" h="14240" w="13968">
                  <a:moveTo>
                    <a:pt x="6978" y="1"/>
                  </a:moveTo>
                  <a:cubicBezTo>
                    <a:pt x="6862" y="1"/>
                    <a:pt x="6785" y="91"/>
                    <a:pt x="6771" y="194"/>
                  </a:cubicBezTo>
                  <a:cubicBezTo>
                    <a:pt x="6771" y="297"/>
                    <a:pt x="6862" y="374"/>
                    <a:pt x="6965" y="374"/>
                  </a:cubicBezTo>
                  <a:cubicBezTo>
                    <a:pt x="7094" y="388"/>
                    <a:pt x="7223" y="388"/>
                    <a:pt x="7339" y="400"/>
                  </a:cubicBezTo>
                  <a:lnTo>
                    <a:pt x="7365" y="400"/>
                  </a:lnTo>
                  <a:cubicBezTo>
                    <a:pt x="7455" y="400"/>
                    <a:pt x="7545" y="323"/>
                    <a:pt x="7559" y="233"/>
                  </a:cubicBezTo>
                  <a:cubicBezTo>
                    <a:pt x="7559" y="117"/>
                    <a:pt x="7481" y="27"/>
                    <a:pt x="7378" y="27"/>
                  </a:cubicBezTo>
                  <a:cubicBezTo>
                    <a:pt x="7249" y="13"/>
                    <a:pt x="7107" y="1"/>
                    <a:pt x="6978" y="1"/>
                  </a:cubicBezTo>
                  <a:close/>
                  <a:moveTo>
                    <a:pt x="6002" y="77"/>
                  </a:moveTo>
                  <a:cubicBezTo>
                    <a:pt x="5992" y="77"/>
                    <a:pt x="5982" y="77"/>
                    <a:pt x="5972" y="78"/>
                  </a:cubicBezTo>
                  <a:cubicBezTo>
                    <a:pt x="5843" y="104"/>
                    <a:pt x="5714" y="130"/>
                    <a:pt x="5585" y="168"/>
                  </a:cubicBezTo>
                  <a:cubicBezTo>
                    <a:pt x="5482" y="194"/>
                    <a:pt x="5418" y="285"/>
                    <a:pt x="5443" y="388"/>
                  </a:cubicBezTo>
                  <a:cubicBezTo>
                    <a:pt x="5469" y="478"/>
                    <a:pt x="5547" y="529"/>
                    <a:pt x="5636" y="529"/>
                  </a:cubicBezTo>
                  <a:lnTo>
                    <a:pt x="5676" y="529"/>
                  </a:lnTo>
                  <a:cubicBezTo>
                    <a:pt x="5805" y="503"/>
                    <a:pt x="5920" y="478"/>
                    <a:pt x="6049" y="452"/>
                  </a:cubicBezTo>
                  <a:cubicBezTo>
                    <a:pt x="6152" y="439"/>
                    <a:pt x="6217" y="336"/>
                    <a:pt x="6204" y="233"/>
                  </a:cubicBezTo>
                  <a:cubicBezTo>
                    <a:pt x="6193" y="139"/>
                    <a:pt x="6106" y="77"/>
                    <a:pt x="6002" y="77"/>
                  </a:cubicBezTo>
                  <a:close/>
                  <a:moveTo>
                    <a:pt x="8312" y="176"/>
                  </a:moveTo>
                  <a:cubicBezTo>
                    <a:pt x="8226" y="176"/>
                    <a:pt x="8148" y="235"/>
                    <a:pt x="8126" y="323"/>
                  </a:cubicBezTo>
                  <a:cubicBezTo>
                    <a:pt x="8100" y="414"/>
                    <a:pt x="8164" y="517"/>
                    <a:pt x="8267" y="543"/>
                  </a:cubicBezTo>
                  <a:cubicBezTo>
                    <a:pt x="8384" y="568"/>
                    <a:pt x="8513" y="607"/>
                    <a:pt x="8629" y="646"/>
                  </a:cubicBezTo>
                  <a:lnTo>
                    <a:pt x="8680" y="646"/>
                  </a:lnTo>
                  <a:cubicBezTo>
                    <a:pt x="8771" y="646"/>
                    <a:pt x="8848" y="594"/>
                    <a:pt x="8874" y="517"/>
                  </a:cubicBezTo>
                  <a:cubicBezTo>
                    <a:pt x="8900" y="414"/>
                    <a:pt x="8848" y="311"/>
                    <a:pt x="8745" y="285"/>
                  </a:cubicBezTo>
                  <a:cubicBezTo>
                    <a:pt x="8616" y="246"/>
                    <a:pt x="8487" y="207"/>
                    <a:pt x="8358" y="182"/>
                  </a:cubicBezTo>
                  <a:cubicBezTo>
                    <a:pt x="8343" y="178"/>
                    <a:pt x="8327" y="176"/>
                    <a:pt x="8312" y="176"/>
                  </a:cubicBezTo>
                  <a:close/>
                  <a:moveTo>
                    <a:pt x="4715" y="452"/>
                  </a:moveTo>
                  <a:cubicBezTo>
                    <a:pt x="4692" y="452"/>
                    <a:pt x="4668" y="456"/>
                    <a:pt x="4644" y="465"/>
                  </a:cubicBezTo>
                  <a:cubicBezTo>
                    <a:pt x="4515" y="517"/>
                    <a:pt x="4398" y="568"/>
                    <a:pt x="4283" y="632"/>
                  </a:cubicBezTo>
                  <a:cubicBezTo>
                    <a:pt x="4180" y="672"/>
                    <a:pt x="4140" y="787"/>
                    <a:pt x="4192" y="878"/>
                  </a:cubicBezTo>
                  <a:cubicBezTo>
                    <a:pt x="4218" y="942"/>
                    <a:pt x="4295" y="981"/>
                    <a:pt x="4360" y="981"/>
                  </a:cubicBezTo>
                  <a:cubicBezTo>
                    <a:pt x="4398" y="981"/>
                    <a:pt x="4424" y="981"/>
                    <a:pt x="4450" y="968"/>
                  </a:cubicBezTo>
                  <a:lnTo>
                    <a:pt x="4799" y="813"/>
                  </a:lnTo>
                  <a:cubicBezTo>
                    <a:pt x="4888" y="775"/>
                    <a:pt x="4940" y="672"/>
                    <a:pt x="4902" y="568"/>
                  </a:cubicBezTo>
                  <a:cubicBezTo>
                    <a:pt x="4862" y="499"/>
                    <a:pt x="4792" y="452"/>
                    <a:pt x="4715" y="452"/>
                  </a:cubicBezTo>
                  <a:close/>
                  <a:moveTo>
                    <a:pt x="9591" y="605"/>
                  </a:moveTo>
                  <a:cubicBezTo>
                    <a:pt x="9515" y="605"/>
                    <a:pt x="9444" y="644"/>
                    <a:pt x="9416" y="710"/>
                  </a:cubicBezTo>
                  <a:cubicBezTo>
                    <a:pt x="9364" y="813"/>
                    <a:pt x="9416" y="916"/>
                    <a:pt x="9506" y="968"/>
                  </a:cubicBezTo>
                  <a:cubicBezTo>
                    <a:pt x="9622" y="1019"/>
                    <a:pt x="9738" y="1071"/>
                    <a:pt x="9841" y="1122"/>
                  </a:cubicBezTo>
                  <a:cubicBezTo>
                    <a:pt x="9880" y="1136"/>
                    <a:pt x="9906" y="1148"/>
                    <a:pt x="9932" y="1148"/>
                  </a:cubicBezTo>
                  <a:cubicBezTo>
                    <a:pt x="10009" y="1148"/>
                    <a:pt x="10073" y="1110"/>
                    <a:pt x="10112" y="1045"/>
                  </a:cubicBezTo>
                  <a:cubicBezTo>
                    <a:pt x="10164" y="942"/>
                    <a:pt x="10125" y="839"/>
                    <a:pt x="10021" y="787"/>
                  </a:cubicBezTo>
                  <a:cubicBezTo>
                    <a:pt x="9906" y="723"/>
                    <a:pt x="9789" y="672"/>
                    <a:pt x="9674" y="620"/>
                  </a:cubicBezTo>
                  <a:cubicBezTo>
                    <a:pt x="9647" y="610"/>
                    <a:pt x="9619" y="605"/>
                    <a:pt x="9591" y="605"/>
                  </a:cubicBezTo>
                  <a:close/>
                  <a:moveTo>
                    <a:pt x="3521" y="1070"/>
                  </a:moveTo>
                  <a:cubicBezTo>
                    <a:pt x="3486" y="1070"/>
                    <a:pt x="3450" y="1078"/>
                    <a:pt x="3418" y="1097"/>
                  </a:cubicBezTo>
                  <a:cubicBezTo>
                    <a:pt x="3303" y="1162"/>
                    <a:pt x="3199" y="1239"/>
                    <a:pt x="3096" y="1316"/>
                  </a:cubicBezTo>
                  <a:cubicBezTo>
                    <a:pt x="3005" y="1380"/>
                    <a:pt x="2980" y="1497"/>
                    <a:pt x="3045" y="1574"/>
                  </a:cubicBezTo>
                  <a:cubicBezTo>
                    <a:pt x="3083" y="1626"/>
                    <a:pt x="3148" y="1652"/>
                    <a:pt x="3199" y="1652"/>
                  </a:cubicBezTo>
                  <a:cubicBezTo>
                    <a:pt x="3251" y="1652"/>
                    <a:pt x="3289" y="1638"/>
                    <a:pt x="3315" y="1626"/>
                  </a:cubicBezTo>
                  <a:cubicBezTo>
                    <a:pt x="3418" y="1549"/>
                    <a:pt x="3521" y="1484"/>
                    <a:pt x="3638" y="1420"/>
                  </a:cubicBezTo>
                  <a:cubicBezTo>
                    <a:pt x="3728" y="1355"/>
                    <a:pt x="3753" y="1239"/>
                    <a:pt x="3690" y="1148"/>
                  </a:cubicBezTo>
                  <a:cubicBezTo>
                    <a:pt x="3648" y="1098"/>
                    <a:pt x="3584" y="1070"/>
                    <a:pt x="3521" y="1070"/>
                  </a:cubicBezTo>
                  <a:close/>
                  <a:moveTo>
                    <a:pt x="10761" y="1241"/>
                  </a:moveTo>
                  <a:cubicBezTo>
                    <a:pt x="10700" y="1241"/>
                    <a:pt x="10641" y="1269"/>
                    <a:pt x="10602" y="1316"/>
                  </a:cubicBezTo>
                  <a:cubicBezTo>
                    <a:pt x="10551" y="1406"/>
                    <a:pt x="10576" y="1523"/>
                    <a:pt x="10654" y="1587"/>
                  </a:cubicBezTo>
                  <a:cubicBezTo>
                    <a:pt x="10769" y="1652"/>
                    <a:pt x="10873" y="1716"/>
                    <a:pt x="10963" y="1793"/>
                  </a:cubicBezTo>
                  <a:cubicBezTo>
                    <a:pt x="11002" y="1819"/>
                    <a:pt x="11041" y="1832"/>
                    <a:pt x="11079" y="1832"/>
                  </a:cubicBezTo>
                  <a:cubicBezTo>
                    <a:pt x="11144" y="1832"/>
                    <a:pt x="11208" y="1807"/>
                    <a:pt x="11247" y="1755"/>
                  </a:cubicBezTo>
                  <a:cubicBezTo>
                    <a:pt x="11311" y="1678"/>
                    <a:pt x="11285" y="1549"/>
                    <a:pt x="11208" y="1497"/>
                  </a:cubicBezTo>
                  <a:cubicBezTo>
                    <a:pt x="11092" y="1420"/>
                    <a:pt x="10989" y="1342"/>
                    <a:pt x="10873" y="1277"/>
                  </a:cubicBezTo>
                  <a:cubicBezTo>
                    <a:pt x="10838" y="1252"/>
                    <a:pt x="10799" y="1241"/>
                    <a:pt x="10761" y="1241"/>
                  </a:cubicBezTo>
                  <a:close/>
                  <a:moveTo>
                    <a:pt x="2456" y="1862"/>
                  </a:moveTo>
                  <a:cubicBezTo>
                    <a:pt x="2408" y="1862"/>
                    <a:pt x="2359" y="1879"/>
                    <a:pt x="2322" y="1910"/>
                  </a:cubicBezTo>
                  <a:cubicBezTo>
                    <a:pt x="2219" y="1999"/>
                    <a:pt x="2128" y="2090"/>
                    <a:pt x="2039" y="2180"/>
                  </a:cubicBezTo>
                  <a:cubicBezTo>
                    <a:pt x="1961" y="2245"/>
                    <a:pt x="1961" y="2374"/>
                    <a:pt x="2039" y="2438"/>
                  </a:cubicBezTo>
                  <a:cubicBezTo>
                    <a:pt x="2077" y="2477"/>
                    <a:pt x="2128" y="2503"/>
                    <a:pt x="2180" y="2503"/>
                  </a:cubicBezTo>
                  <a:cubicBezTo>
                    <a:pt x="2219" y="2503"/>
                    <a:pt x="2271" y="2477"/>
                    <a:pt x="2309" y="2438"/>
                  </a:cubicBezTo>
                  <a:cubicBezTo>
                    <a:pt x="2400" y="2361"/>
                    <a:pt x="2490" y="2271"/>
                    <a:pt x="2580" y="2193"/>
                  </a:cubicBezTo>
                  <a:cubicBezTo>
                    <a:pt x="2670" y="2128"/>
                    <a:pt x="2670" y="1999"/>
                    <a:pt x="2593" y="1922"/>
                  </a:cubicBezTo>
                  <a:cubicBezTo>
                    <a:pt x="2559" y="1882"/>
                    <a:pt x="2508" y="1862"/>
                    <a:pt x="2456" y="1862"/>
                  </a:cubicBezTo>
                  <a:close/>
                  <a:moveTo>
                    <a:pt x="11828" y="2056"/>
                  </a:moveTo>
                  <a:cubicBezTo>
                    <a:pt x="11777" y="2056"/>
                    <a:pt x="11726" y="2076"/>
                    <a:pt x="11686" y="2116"/>
                  </a:cubicBezTo>
                  <a:cubicBezTo>
                    <a:pt x="11608" y="2193"/>
                    <a:pt x="11608" y="2309"/>
                    <a:pt x="11686" y="2374"/>
                  </a:cubicBezTo>
                  <a:cubicBezTo>
                    <a:pt x="11789" y="2464"/>
                    <a:pt x="11879" y="2541"/>
                    <a:pt x="11956" y="2632"/>
                  </a:cubicBezTo>
                  <a:cubicBezTo>
                    <a:pt x="11995" y="2670"/>
                    <a:pt x="12047" y="2696"/>
                    <a:pt x="12098" y="2696"/>
                  </a:cubicBezTo>
                  <a:cubicBezTo>
                    <a:pt x="12150" y="2696"/>
                    <a:pt x="12202" y="2670"/>
                    <a:pt x="12240" y="2644"/>
                  </a:cubicBezTo>
                  <a:cubicBezTo>
                    <a:pt x="12317" y="2567"/>
                    <a:pt x="12317" y="2451"/>
                    <a:pt x="12240" y="2374"/>
                  </a:cubicBezTo>
                  <a:cubicBezTo>
                    <a:pt x="12150" y="2283"/>
                    <a:pt x="12059" y="2193"/>
                    <a:pt x="11956" y="2103"/>
                  </a:cubicBezTo>
                  <a:cubicBezTo>
                    <a:pt x="11919" y="2072"/>
                    <a:pt x="11874" y="2056"/>
                    <a:pt x="11828" y="2056"/>
                  </a:cubicBezTo>
                  <a:close/>
                  <a:moveTo>
                    <a:pt x="1545" y="2815"/>
                  </a:moveTo>
                  <a:cubicBezTo>
                    <a:pt x="1484" y="2815"/>
                    <a:pt x="1420" y="2843"/>
                    <a:pt x="1380" y="2890"/>
                  </a:cubicBezTo>
                  <a:cubicBezTo>
                    <a:pt x="1291" y="2993"/>
                    <a:pt x="1213" y="3096"/>
                    <a:pt x="1136" y="3199"/>
                  </a:cubicBezTo>
                  <a:cubicBezTo>
                    <a:pt x="1071" y="3277"/>
                    <a:pt x="1097" y="3392"/>
                    <a:pt x="1188" y="3457"/>
                  </a:cubicBezTo>
                  <a:cubicBezTo>
                    <a:pt x="1226" y="3483"/>
                    <a:pt x="1265" y="3496"/>
                    <a:pt x="1303" y="3496"/>
                  </a:cubicBezTo>
                  <a:cubicBezTo>
                    <a:pt x="1355" y="3496"/>
                    <a:pt x="1420" y="3470"/>
                    <a:pt x="1458" y="3406"/>
                  </a:cubicBezTo>
                  <a:cubicBezTo>
                    <a:pt x="1535" y="3315"/>
                    <a:pt x="1613" y="3212"/>
                    <a:pt x="1690" y="3122"/>
                  </a:cubicBezTo>
                  <a:cubicBezTo>
                    <a:pt x="1755" y="3045"/>
                    <a:pt x="1742" y="2916"/>
                    <a:pt x="1652" y="2851"/>
                  </a:cubicBezTo>
                  <a:cubicBezTo>
                    <a:pt x="1622" y="2826"/>
                    <a:pt x="1584" y="2815"/>
                    <a:pt x="1545" y="2815"/>
                  </a:cubicBezTo>
                  <a:close/>
                  <a:moveTo>
                    <a:pt x="12727" y="3030"/>
                  </a:moveTo>
                  <a:cubicBezTo>
                    <a:pt x="12683" y="3030"/>
                    <a:pt x="12639" y="3043"/>
                    <a:pt x="12601" y="3070"/>
                  </a:cubicBezTo>
                  <a:cubicBezTo>
                    <a:pt x="12511" y="3122"/>
                    <a:pt x="12498" y="3238"/>
                    <a:pt x="12563" y="3328"/>
                  </a:cubicBezTo>
                  <a:cubicBezTo>
                    <a:pt x="12640" y="3432"/>
                    <a:pt x="12704" y="3521"/>
                    <a:pt x="12769" y="3625"/>
                  </a:cubicBezTo>
                  <a:cubicBezTo>
                    <a:pt x="12807" y="3676"/>
                    <a:pt x="12872" y="3715"/>
                    <a:pt x="12936" y="3715"/>
                  </a:cubicBezTo>
                  <a:cubicBezTo>
                    <a:pt x="12975" y="3715"/>
                    <a:pt x="13013" y="3702"/>
                    <a:pt x="13039" y="3690"/>
                  </a:cubicBezTo>
                  <a:cubicBezTo>
                    <a:pt x="13130" y="3625"/>
                    <a:pt x="13156" y="3509"/>
                    <a:pt x="13104" y="3418"/>
                  </a:cubicBezTo>
                  <a:cubicBezTo>
                    <a:pt x="13027" y="3315"/>
                    <a:pt x="12962" y="3212"/>
                    <a:pt x="12885" y="3109"/>
                  </a:cubicBezTo>
                  <a:cubicBezTo>
                    <a:pt x="12847" y="3056"/>
                    <a:pt x="12788" y="3030"/>
                    <a:pt x="12727" y="3030"/>
                  </a:cubicBezTo>
                  <a:close/>
                  <a:moveTo>
                    <a:pt x="795" y="3911"/>
                  </a:moveTo>
                  <a:cubicBezTo>
                    <a:pt x="723" y="3911"/>
                    <a:pt x="656" y="3949"/>
                    <a:pt x="620" y="4011"/>
                  </a:cubicBezTo>
                  <a:cubicBezTo>
                    <a:pt x="555" y="4128"/>
                    <a:pt x="503" y="4244"/>
                    <a:pt x="452" y="4360"/>
                  </a:cubicBezTo>
                  <a:cubicBezTo>
                    <a:pt x="400" y="4450"/>
                    <a:pt x="452" y="4567"/>
                    <a:pt x="543" y="4605"/>
                  </a:cubicBezTo>
                  <a:cubicBezTo>
                    <a:pt x="568" y="4618"/>
                    <a:pt x="607" y="4618"/>
                    <a:pt x="632" y="4618"/>
                  </a:cubicBezTo>
                  <a:cubicBezTo>
                    <a:pt x="697" y="4618"/>
                    <a:pt x="775" y="4579"/>
                    <a:pt x="813" y="4502"/>
                  </a:cubicBezTo>
                  <a:cubicBezTo>
                    <a:pt x="852" y="4398"/>
                    <a:pt x="916" y="4295"/>
                    <a:pt x="968" y="4180"/>
                  </a:cubicBezTo>
                  <a:cubicBezTo>
                    <a:pt x="1019" y="4089"/>
                    <a:pt x="981" y="3973"/>
                    <a:pt x="890" y="3934"/>
                  </a:cubicBezTo>
                  <a:cubicBezTo>
                    <a:pt x="859" y="3918"/>
                    <a:pt x="826" y="3911"/>
                    <a:pt x="795" y="3911"/>
                  </a:cubicBezTo>
                  <a:close/>
                  <a:moveTo>
                    <a:pt x="13382" y="4153"/>
                  </a:moveTo>
                  <a:cubicBezTo>
                    <a:pt x="13358" y="4153"/>
                    <a:pt x="13334" y="4157"/>
                    <a:pt x="13311" y="4166"/>
                  </a:cubicBezTo>
                  <a:cubicBezTo>
                    <a:pt x="13220" y="4218"/>
                    <a:pt x="13168" y="4321"/>
                    <a:pt x="13207" y="4424"/>
                  </a:cubicBezTo>
                  <a:cubicBezTo>
                    <a:pt x="13259" y="4527"/>
                    <a:pt x="13297" y="4644"/>
                    <a:pt x="13336" y="4759"/>
                  </a:cubicBezTo>
                  <a:cubicBezTo>
                    <a:pt x="13375" y="4837"/>
                    <a:pt x="13452" y="4876"/>
                    <a:pt x="13529" y="4876"/>
                  </a:cubicBezTo>
                  <a:lnTo>
                    <a:pt x="13594" y="4876"/>
                  </a:lnTo>
                  <a:cubicBezTo>
                    <a:pt x="13698" y="4837"/>
                    <a:pt x="13749" y="4734"/>
                    <a:pt x="13710" y="4630"/>
                  </a:cubicBezTo>
                  <a:cubicBezTo>
                    <a:pt x="13672" y="4515"/>
                    <a:pt x="13620" y="4386"/>
                    <a:pt x="13569" y="4269"/>
                  </a:cubicBezTo>
                  <a:cubicBezTo>
                    <a:pt x="13538" y="4200"/>
                    <a:pt x="13462" y="4153"/>
                    <a:pt x="13382" y="4153"/>
                  </a:cubicBezTo>
                  <a:close/>
                  <a:moveTo>
                    <a:pt x="309" y="5127"/>
                  </a:moveTo>
                  <a:cubicBezTo>
                    <a:pt x="226" y="5127"/>
                    <a:pt x="151" y="5177"/>
                    <a:pt x="130" y="5263"/>
                  </a:cubicBezTo>
                  <a:cubicBezTo>
                    <a:pt x="91" y="5392"/>
                    <a:pt x="65" y="5521"/>
                    <a:pt x="53" y="5650"/>
                  </a:cubicBezTo>
                  <a:cubicBezTo>
                    <a:pt x="27" y="5753"/>
                    <a:pt x="104" y="5843"/>
                    <a:pt x="207" y="5856"/>
                  </a:cubicBezTo>
                  <a:cubicBezTo>
                    <a:pt x="220" y="5869"/>
                    <a:pt x="233" y="5869"/>
                    <a:pt x="246" y="5869"/>
                  </a:cubicBezTo>
                  <a:cubicBezTo>
                    <a:pt x="336" y="5869"/>
                    <a:pt x="426" y="5791"/>
                    <a:pt x="439" y="5701"/>
                  </a:cubicBezTo>
                  <a:cubicBezTo>
                    <a:pt x="452" y="5585"/>
                    <a:pt x="478" y="5469"/>
                    <a:pt x="503" y="5353"/>
                  </a:cubicBezTo>
                  <a:cubicBezTo>
                    <a:pt x="529" y="5250"/>
                    <a:pt x="465" y="5146"/>
                    <a:pt x="362" y="5134"/>
                  </a:cubicBezTo>
                  <a:cubicBezTo>
                    <a:pt x="344" y="5130"/>
                    <a:pt x="327" y="5127"/>
                    <a:pt x="309" y="5127"/>
                  </a:cubicBezTo>
                  <a:close/>
                  <a:moveTo>
                    <a:pt x="13750" y="5416"/>
                  </a:moveTo>
                  <a:cubicBezTo>
                    <a:pt x="13741" y="5416"/>
                    <a:pt x="13732" y="5417"/>
                    <a:pt x="13723" y="5418"/>
                  </a:cubicBezTo>
                  <a:cubicBezTo>
                    <a:pt x="13607" y="5418"/>
                    <a:pt x="13529" y="5521"/>
                    <a:pt x="13543" y="5624"/>
                  </a:cubicBezTo>
                  <a:cubicBezTo>
                    <a:pt x="13555" y="5740"/>
                    <a:pt x="13569" y="5856"/>
                    <a:pt x="13569" y="5972"/>
                  </a:cubicBezTo>
                  <a:cubicBezTo>
                    <a:pt x="13569" y="6075"/>
                    <a:pt x="13658" y="6152"/>
                    <a:pt x="13762" y="6152"/>
                  </a:cubicBezTo>
                  <a:cubicBezTo>
                    <a:pt x="13878" y="6152"/>
                    <a:pt x="13968" y="6075"/>
                    <a:pt x="13955" y="5972"/>
                  </a:cubicBezTo>
                  <a:cubicBezTo>
                    <a:pt x="13955" y="5843"/>
                    <a:pt x="13955" y="5714"/>
                    <a:pt x="13930" y="5572"/>
                  </a:cubicBezTo>
                  <a:cubicBezTo>
                    <a:pt x="13917" y="5478"/>
                    <a:pt x="13842" y="5416"/>
                    <a:pt x="13750" y="5416"/>
                  </a:cubicBezTo>
                  <a:close/>
                  <a:moveTo>
                    <a:pt x="194" y="6410"/>
                  </a:moveTo>
                  <a:cubicBezTo>
                    <a:pt x="78" y="6424"/>
                    <a:pt x="1" y="6513"/>
                    <a:pt x="13" y="6617"/>
                  </a:cubicBezTo>
                  <a:cubicBezTo>
                    <a:pt x="27" y="6746"/>
                    <a:pt x="53" y="6888"/>
                    <a:pt x="78" y="7004"/>
                  </a:cubicBezTo>
                  <a:cubicBezTo>
                    <a:pt x="91" y="7094"/>
                    <a:pt x="168" y="7158"/>
                    <a:pt x="259" y="7158"/>
                  </a:cubicBezTo>
                  <a:lnTo>
                    <a:pt x="297" y="7158"/>
                  </a:lnTo>
                  <a:cubicBezTo>
                    <a:pt x="414" y="7132"/>
                    <a:pt x="478" y="7029"/>
                    <a:pt x="452" y="6940"/>
                  </a:cubicBezTo>
                  <a:cubicBezTo>
                    <a:pt x="439" y="6823"/>
                    <a:pt x="414" y="6707"/>
                    <a:pt x="400" y="6591"/>
                  </a:cubicBezTo>
                  <a:cubicBezTo>
                    <a:pt x="400" y="6488"/>
                    <a:pt x="297" y="6410"/>
                    <a:pt x="194" y="6410"/>
                  </a:cubicBezTo>
                  <a:close/>
                  <a:moveTo>
                    <a:pt x="13663" y="6702"/>
                  </a:moveTo>
                  <a:cubicBezTo>
                    <a:pt x="13574" y="6702"/>
                    <a:pt x="13487" y="6761"/>
                    <a:pt x="13465" y="6849"/>
                  </a:cubicBezTo>
                  <a:lnTo>
                    <a:pt x="13465" y="6862"/>
                  </a:lnTo>
                  <a:cubicBezTo>
                    <a:pt x="13440" y="6978"/>
                    <a:pt x="13400" y="7094"/>
                    <a:pt x="13375" y="7223"/>
                  </a:cubicBezTo>
                  <a:cubicBezTo>
                    <a:pt x="13349" y="7313"/>
                    <a:pt x="13414" y="7416"/>
                    <a:pt x="13517" y="7455"/>
                  </a:cubicBezTo>
                  <a:lnTo>
                    <a:pt x="13569" y="7455"/>
                  </a:lnTo>
                  <a:cubicBezTo>
                    <a:pt x="13646" y="7455"/>
                    <a:pt x="13723" y="7404"/>
                    <a:pt x="13749" y="7313"/>
                  </a:cubicBezTo>
                  <a:cubicBezTo>
                    <a:pt x="13787" y="7197"/>
                    <a:pt x="13813" y="7069"/>
                    <a:pt x="13852" y="6952"/>
                  </a:cubicBezTo>
                  <a:lnTo>
                    <a:pt x="13852" y="6940"/>
                  </a:lnTo>
                  <a:cubicBezTo>
                    <a:pt x="13878" y="6836"/>
                    <a:pt x="13813" y="6733"/>
                    <a:pt x="13710" y="6707"/>
                  </a:cubicBezTo>
                  <a:cubicBezTo>
                    <a:pt x="13694" y="6704"/>
                    <a:pt x="13679" y="6702"/>
                    <a:pt x="13663" y="6702"/>
                  </a:cubicBezTo>
                  <a:close/>
                  <a:moveTo>
                    <a:pt x="573" y="7659"/>
                  </a:moveTo>
                  <a:cubicBezTo>
                    <a:pt x="546" y="7659"/>
                    <a:pt x="518" y="7664"/>
                    <a:pt x="491" y="7674"/>
                  </a:cubicBezTo>
                  <a:cubicBezTo>
                    <a:pt x="400" y="7726"/>
                    <a:pt x="362" y="7842"/>
                    <a:pt x="414" y="7932"/>
                  </a:cubicBezTo>
                  <a:lnTo>
                    <a:pt x="581" y="8267"/>
                  </a:lnTo>
                  <a:cubicBezTo>
                    <a:pt x="620" y="8332"/>
                    <a:pt x="684" y="8371"/>
                    <a:pt x="761" y="8371"/>
                  </a:cubicBezTo>
                  <a:cubicBezTo>
                    <a:pt x="787" y="8371"/>
                    <a:pt x="813" y="8358"/>
                    <a:pt x="839" y="8345"/>
                  </a:cubicBezTo>
                  <a:cubicBezTo>
                    <a:pt x="942" y="8307"/>
                    <a:pt x="981" y="8190"/>
                    <a:pt x="930" y="8100"/>
                  </a:cubicBezTo>
                  <a:lnTo>
                    <a:pt x="761" y="7765"/>
                  </a:lnTo>
                  <a:cubicBezTo>
                    <a:pt x="723" y="7698"/>
                    <a:pt x="650" y="7659"/>
                    <a:pt x="573" y="7659"/>
                  </a:cubicBezTo>
                  <a:close/>
                  <a:moveTo>
                    <a:pt x="13279" y="7971"/>
                  </a:moveTo>
                  <a:cubicBezTo>
                    <a:pt x="13199" y="7971"/>
                    <a:pt x="13124" y="8020"/>
                    <a:pt x="13104" y="8100"/>
                  </a:cubicBezTo>
                  <a:lnTo>
                    <a:pt x="12988" y="8448"/>
                  </a:lnTo>
                  <a:cubicBezTo>
                    <a:pt x="12950" y="8551"/>
                    <a:pt x="13001" y="8654"/>
                    <a:pt x="13104" y="8694"/>
                  </a:cubicBezTo>
                  <a:cubicBezTo>
                    <a:pt x="13130" y="8694"/>
                    <a:pt x="13142" y="8706"/>
                    <a:pt x="13168" y="8706"/>
                  </a:cubicBezTo>
                  <a:cubicBezTo>
                    <a:pt x="13246" y="8706"/>
                    <a:pt x="13323" y="8654"/>
                    <a:pt x="13349" y="8577"/>
                  </a:cubicBezTo>
                  <a:cubicBezTo>
                    <a:pt x="13400" y="8461"/>
                    <a:pt x="13440" y="8332"/>
                    <a:pt x="13478" y="8216"/>
                  </a:cubicBezTo>
                  <a:cubicBezTo>
                    <a:pt x="13504" y="8113"/>
                    <a:pt x="13452" y="8009"/>
                    <a:pt x="13349" y="7984"/>
                  </a:cubicBezTo>
                  <a:cubicBezTo>
                    <a:pt x="13326" y="7975"/>
                    <a:pt x="13302" y="7971"/>
                    <a:pt x="13279" y="7971"/>
                  </a:cubicBezTo>
                  <a:close/>
                  <a:moveTo>
                    <a:pt x="1193" y="8825"/>
                  </a:moveTo>
                  <a:cubicBezTo>
                    <a:pt x="1161" y="8825"/>
                    <a:pt x="1128" y="8832"/>
                    <a:pt x="1097" y="8848"/>
                  </a:cubicBezTo>
                  <a:cubicBezTo>
                    <a:pt x="1007" y="8886"/>
                    <a:pt x="968" y="9003"/>
                    <a:pt x="1019" y="9093"/>
                  </a:cubicBezTo>
                  <a:lnTo>
                    <a:pt x="1188" y="9428"/>
                  </a:lnTo>
                  <a:cubicBezTo>
                    <a:pt x="1213" y="9493"/>
                    <a:pt x="1291" y="9531"/>
                    <a:pt x="1355" y="9531"/>
                  </a:cubicBezTo>
                  <a:cubicBezTo>
                    <a:pt x="1394" y="9531"/>
                    <a:pt x="1420" y="9531"/>
                    <a:pt x="1445" y="9519"/>
                  </a:cubicBezTo>
                  <a:cubicBezTo>
                    <a:pt x="1549" y="9467"/>
                    <a:pt x="1587" y="9351"/>
                    <a:pt x="1535" y="9261"/>
                  </a:cubicBezTo>
                  <a:lnTo>
                    <a:pt x="1368" y="8926"/>
                  </a:lnTo>
                  <a:cubicBezTo>
                    <a:pt x="1332" y="8863"/>
                    <a:pt x="1265" y="8825"/>
                    <a:pt x="1193" y="8825"/>
                  </a:cubicBezTo>
                  <a:close/>
                  <a:moveTo>
                    <a:pt x="12827" y="9196"/>
                  </a:moveTo>
                  <a:cubicBezTo>
                    <a:pt x="12750" y="9196"/>
                    <a:pt x="12680" y="9243"/>
                    <a:pt x="12640" y="9313"/>
                  </a:cubicBezTo>
                  <a:cubicBezTo>
                    <a:pt x="12601" y="9428"/>
                    <a:pt x="12549" y="9545"/>
                    <a:pt x="12498" y="9648"/>
                  </a:cubicBezTo>
                  <a:cubicBezTo>
                    <a:pt x="12459" y="9751"/>
                    <a:pt x="12498" y="9854"/>
                    <a:pt x="12601" y="9906"/>
                  </a:cubicBezTo>
                  <a:cubicBezTo>
                    <a:pt x="12627" y="9906"/>
                    <a:pt x="12652" y="9918"/>
                    <a:pt x="12678" y="9918"/>
                  </a:cubicBezTo>
                  <a:cubicBezTo>
                    <a:pt x="12756" y="9918"/>
                    <a:pt x="12821" y="9867"/>
                    <a:pt x="12859" y="9803"/>
                  </a:cubicBezTo>
                  <a:lnTo>
                    <a:pt x="13013" y="9454"/>
                  </a:lnTo>
                  <a:cubicBezTo>
                    <a:pt x="13053" y="9364"/>
                    <a:pt x="13001" y="9248"/>
                    <a:pt x="12898" y="9209"/>
                  </a:cubicBezTo>
                  <a:cubicBezTo>
                    <a:pt x="12874" y="9200"/>
                    <a:pt x="12850" y="9196"/>
                    <a:pt x="12827" y="9196"/>
                  </a:cubicBezTo>
                  <a:close/>
                  <a:moveTo>
                    <a:pt x="1797" y="9986"/>
                  </a:moveTo>
                  <a:cubicBezTo>
                    <a:pt x="1766" y="9986"/>
                    <a:pt x="1734" y="9994"/>
                    <a:pt x="1703" y="10009"/>
                  </a:cubicBezTo>
                  <a:cubicBezTo>
                    <a:pt x="1613" y="10061"/>
                    <a:pt x="1561" y="10164"/>
                    <a:pt x="1613" y="10267"/>
                  </a:cubicBezTo>
                  <a:cubicBezTo>
                    <a:pt x="1678" y="10370"/>
                    <a:pt x="1729" y="10486"/>
                    <a:pt x="1793" y="10589"/>
                  </a:cubicBezTo>
                  <a:cubicBezTo>
                    <a:pt x="1819" y="10666"/>
                    <a:pt x="1896" y="10692"/>
                    <a:pt x="1961" y="10692"/>
                  </a:cubicBezTo>
                  <a:cubicBezTo>
                    <a:pt x="1999" y="10692"/>
                    <a:pt x="2025" y="10692"/>
                    <a:pt x="2051" y="10680"/>
                  </a:cubicBezTo>
                  <a:cubicBezTo>
                    <a:pt x="2154" y="10628"/>
                    <a:pt x="2193" y="10511"/>
                    <a:pt x="2142" y="10422"/>
                  </a:cubicBezTo>
                  <a:cubicBezTo>
                    <a:pt x="2077" y="10319"/>
                    <a:pt x="2025" y="10202"/>
                    <a:pt x="1961" y="10099"/>
                  </a:cubicBezTo>
                  <a:cubicBezTo>
                    <a:pt x="1934" y="10027"/>
                    <a:pt x="1869" y="9986"/>
                    <a:pt x="1797" y="9986"/>
                  </a:cubicBezTo>
                  <a:close/>
                  <a:moveTo>
                    <a:pt x="12266" y="10385"/>
                  </a:moveTo>
                  <a:cubicBezTo>
                    <a:pt x="12195" y="10385"/>
                    <a:pt x="12125" y="10423"/>
                    <a:pt x="12098" y="10486"/>
                  </a:cubicBezTo>
                  <a:cubicBezTo>
                    <a:pt x="12033" y="10602"/>
                    <a:pt x="11982" y="10705"/>
                    <a:pt x="11918" y="10821"/>
                  </a:cubicBezTo>
                  <a:cubicBezTo>
                    <a:pt x="11866" y="10912"/>
                    <a:pt x="11904" y="11027"/>
                    <a:pt x="12008" y="11067"/>
                  </a:cubicBezTo>
                  <a:cubicBezTo>
                    <a:pt x="12033" y="11079"/>
                    <a:pt x="12059" y="11092"/>
                    <a:pt x="12098" y="11092"/>
                  </a:cubicBezTo>
                  <a:cubicBezTo>
                    <a:pt x="12162" y="11092"/>
                    <a:pt x="12227" y="11053"/>
                    <a:pt x="12265" y="10989"/>
                  </a:cubicBezTo>
                  <a:cubicBezTo>
                    <a:pt x="12330" y="10886"/>
                    <a:pt x="12382" y="10769"/>
                    <a:pt x="12446" y="10654"/>
                  </a:cubicBezTo>
                  <a:cubicBezTo>
                    <a:pt x="12498" y="10563"/>
                    <a:pt x="12459" y="10448"/>
                    <a:pt x="12356" y="10408"/>
                  </a:cubicBezTo>
                  <a:cubicBezTo>
                    <a:pt x="12329" y="10393"/>
                    <a:pt x="12297" y="10385"/>
                    <a:pt x="12266" y="10385"/>
                  </a:cubicBezTo>
                  <a:close/>
                  <a:moveTo>
                    <a:pt x="2406" y="11147"/>
                  </a:moveTo>
                  <a:cubicBezTo>
                    <a:pt x="2374" y="11147"/>
                    <a:pt x="2341" y="11154"/>
                    <a:pt x="2309" y="11170"/>
                  </a:cubicBezTo>
                  <a:cubicBezTo>
                    <a:pt x="2219" y="11221"/>
                    <a:pt x="2180" y="11337"/>
                    <a:pt x="2232" y="11428"/>
                  </a:cubicBezTo>
                  <a:cubicBezTo>
                    <a:pt x="2297" y="11543"/>
                    <a:pt x="2348" y="11646"/>
                    <a:pt x="2412" y="11750"/>
                  </a:cubicBezTo>
                  <a:cubicBezTo>
                    <a:pt x="2451" y="11815"/>
                    <a:pt x="2515" y="11853"/>
                    <a:pt x="2593" y="11853"/>
                  </a:cubicBezTo>
                  <a:cubicBezTo>
                    <a:pt x="2619" y="11853"/>
                    <a:pt x="2644" y="11853"/>
                    <a:pt x="2684" y="11827"/>
                  </a:cubicBezTo>
                  <a:cubicBezTo>
                    <a:pt x="2773" y="11789"/>
                    <a:pt x="2813" y="11672"/>
                    <a:pt x="2761" y="11582"/>
                  </a:cubicBezTo>
                  <a:cubicBezTo>
                    <a:pt x="2696" y="11466"/>
                    <a:pt x="2644" y="11363"/>
                    <a:pt x="2580" y="11247"/>
                  </a:cubicBezTo>
                  <a:cubicBezTo>
                    <a:pt x="2545" y="11184"/>
                    <a:pt x="2478" y="11147"/>
                    <a:pt x="2406" y="11147"/>
                  </a:cubicBezTo>
                  <a:close/>
                  <a:moveTo>
                    <a:pt x="11622" y="11530"/>
                  </a:moveTo>
                  <a:cubicBezTo>
                    <a:pt x="11555" y="11530"/>
                    <a:pt x="11487" y="11562"/>
                    <a:pt x="11453" y="11621"/>
                  </a:cubicBezTo>
                  <a:cubicBezTo>
                    <a:pt x="11388" y="11724"/>
                    <a:pt x="11325" y="11827"/>
                    <a:pt x="11247" y="11930"/>
                  </a:cubicBezTo>
                  <a:cubicBezTo>
                    <a:pt x="11196" y="12021"/>
                    <a:pt x="11221" y="12137"/>
                    <a:pt x="11311" y="12188"/>
                  </a:cubicBezTo>
                  <a:cubicBezTo>
                    <a:pt x="11337" y="12214"/>
                    <a:pt x="11376" y="12214"/>
                    <a:pt x="11414" y="12214"/>
                  </a:cubicBezTo>
                  <a:cubicBezTo>
                    <a:pt x="11479" y="12214"/>
                    <a:pt x="11543" y="12188"/>
                    <a:pt x="11582" y="12137"/>
                  </a:cubicBezTo>
                  <a:cubicBezTo>
                    <a:pt x="11646" y="12021"/>
                    <a:pt x="11724" y="11918"/>
                    <a:pt x="11789" y="11815"/>
                  </a:cubicBezTo>
                  <a:cubicBezTo>
                    <a:pt x="11840" y="11724"/>
                    <a:pt x="11815" y="11608"/>
                    <a:pt x="11724" y="11557"/>
                  </a:cubicBezTo>
                  <a:cubicBezTo>
                    <a:pt x="11693" y="11539"/>
                    <a:pt x="11657" y="11530"/>
                    <a:pt x="11622" y="11530"/>
                  </a:cubicBezTo>
                  <a:close/>
                  <a:moveTo>
                    <a:pt x="3065" y="12291"/>
                  </a:moveTo>
                  <a:cubicBezTo>
                    <a:pt x="3032" y="12291"/>
                    <a:pt x="2998" y="12299"/>
                    <a:pt x="2967" y="12317"/>
                  </a:cubicBezTo>
                  <a:cubicBezTo>
                    <a:pt x="2864" y="12369"/>
                    <a:pt x="2838" y="12485"/>
                    <a:pt x="2890" y="12575"/>
                  </a:cubicBezTo>
                  <a:cubicBezTo>
                    <a:pt x="2967" y="12678"/>
                    <a:pt x="3031" y="12795"/>
                    <a:pt x="3096" y="12898"/>
                  </a:cubicBezTo>
                  <a:cubicBezTo>
                    <a:pt x="3134" y="12950"/>
                    <a:pt x="3199" y="12975"/>
                    <a:pt x="3263" y="12975"/>
                  </a:cubicBezTo>
                  <a:cubicBezTo>
                    <a:pt x="3303" y="12975"/>
                    <a:pt x="3341" y="12975"/>
                    <a:pt x="3367" y="12950"/>
                  </a:cubicBezTo>
                  <a:cubicBezTo>
                    <a:pt x="3457" y="12898"/>
                    <a:pt x="3483" y="12781"/>
                    <a:pt x="3432" y="12692"/>
                  </a:cubicBezTo>
                  <a:cubicBezTo>
                    <a:pt x="3367" y="12588"/>
                    <a:pt x="3303" y="12485"/>
                    <a:pt x="3225" y="12382"/>
                  </a:cubicBezTo>
                  <a:cubicBezTo>
                    <a:pt x="3191" y="12322"/>
                    <a:pt x="3129" y="12291"/>
                    <a:pt x="3065" y="12291"/>
                  </a:cubicBezTo>
                  <a:close/>
                  <a:moveTo>
                    <a:pt x="10868" y="12609"/>
                  </a:moveTo>
                  <a:cubicBezTo>
                    <a:pt x="10805" y="12609"/>
                    <a:pt x="10744" y="12632"/>
                    <a:pt x="10705" y="12678"/>
                  </a:cubicBezTo>
                  <a:cubicBezTo>
                    <a:pt x="10628" y="12781"/>
                    <a:pt x="10551" y="12885"/>
                    <a:pt x="10473" y="12975"/>
                  </a:cubicBezTo>
                  <a:cubicBezTo>
                    <a:pt x="10408" y="13053"/>
                    <a:pt x="10422" y="13168"/>
                    <a:pt x="10511" y="13246"/>
                  </a:cubicBezTo>
                  <a:cubicBezTo>
                    <a:pt x="10551" y="13271"/>
                    <a:pt x="10589" y="13285"/>
                    <a:pt x="10628" y="13285"/>
                  </a:cubicBezTo>
                  <a:cubicBezTo>
                    <a:pt x="10692" y="13285"/>
                    <a:pt x="10744" y="13259"/>
                    <a:pt x="10783" y="13207"/>
                  </a:cubicBezTo>
                  <a:cubicBezTo>
                    <a:pt x="10860" y="13117"/>
                    <a:pt x="10950" y="13014"/>
                    <a:pt x="11027" y="12910"/>
                  </a:cubicBezTo>
                  <a:cubicBezTo>
                    <a:pt x="11092" y="12821"/>
                    <a:pt x="11067" y="12704"/>
                    <a:pt x="10989" y="12640"/>
                  </a:cubicBezTo>
                  <a:cubicBezTo>
                    <a:pt x="10953" y="12619"/>
                    <a:pt x="10910" y="12609"/>
                    <a:pt x="10868" y="12609"/>
                  </a:cubicBezTo>
                  <a:close/>
                  <a:moveTo>
                    <a:pt x="3806" y="13364"/>
                  </a:moveTo>
                  <a:cubicBezTo>
                    <a:pt x="3765" y="13364"/>
                    <a:pt x="3724" y="13376"/>
                    <a:pt x="3690" y="13400"/>
                  </a:cubicBezTo>
                  <a:cubicBezTo>
                    <a:pt x="3612" y="13465"/>
                    <a:pt x="3599" y="13594"/>
                    <a:pt x="3664" y="13672"/>
                  </a:cubicBezTo>
                  <a:cubicBezTo>
                    <a:pt x="3753" y="13775"/>
                    <a:pt x="3831" y="13878"/>
                    <a:pt x="3922" y="13968"/>
                  </a:cubicBezTo>
                  <a:cubicBezTo>
                    <a:pt x="3960" y="14007"/>
                    <a:pt x="4011" y="14033"/>
                    <a:pt x="4063" y="14033"/>
                  </a:cubicBezTo>
                  <a:cubicBezTo>
                    <a:pt x="4115" y="14033"/>
                    <a:pt x="4154" y="14007"/>
                    <a:pt x="4192" y="13981"/>
                  </a:cubicBezTo>
                  <a:cubicBezTo>
                    <a:pt x="4269" y="13916"/>
                    <a:pt x="4283" y="13787"/>
                    <a:pt x="4205" y="13710"/>
                  </a:cubicBezTo>
                  <a:cubicBezTo>
                    <a:pt x="4128" y="13633"/>
                    <a:pt x="4051" y="13529"/>
                    <a:pt x="3973" y="13440"/>
                  </a:cubicBezTo>
                  <a:cubicBezTo>
                    <a:pt x="3933" y="13392"/>
                    <a:pt x="3870" y="13364"/>
                    <a:pt x="3806" y="13364"/>
                  </a:cubicBezTo>
                  <a:close/>
                  <a:moveTo>
                    <a:pt x="9989" y="13600"/>
                  </a:moveTo>
                  <a:cubicBezTo>
                    <a:pt x="9941" y="13600"/>
                    <a:pt x="9893" y="13620"/>
                    <a:pt x="9854" y="13658"/>
                  </a:cubicBezTo>
                  <a:cubicBezTo>
                    <a:pt x="9763" y="13749"/>
                    <a:pt x="9674" y="13839"/>
                    <a:pt x="9583" y="13916"/>
                  </a:cubicBezTo>
                  <a:cubicBezTo>
                    <a:pt x="9506" y="13981"/>
                    <a:pt x="9506" y="14110"/>
                    <a:pt x="9571" y="14188"/>
                  </a:cubicBezTo>
                  <a:cubicBezTo>
                    <a:pt x="9609" y="14226"/>
                    <a:pt x="9674" y="14239"/>
                    <a:pt x="9725" y="14239"/>
                  </a:cubicBezTo>
                  <a:cubicBezTo>
                    <a:pt x="9763" y="14239"/>
                    <a:pt x="9815" y="14226"/>
                    <a:pt x="9854" y="14188"/>
                  </a:cubicBezTo>
                  <a:cubicBezTo>
                    <a:pt x="9944" y="14110"/>
                    <a:pt x="10047" y="14019"/>
                    <a:pt x="10138" y="13930"/>
                  </a:cubicBezTo>
                  <a:cubicBezTo>
                    <a:pt x="10215" y="13852"/>
                    <a:pt x="10215" y="13723"/>
                    <a:pt x="10125" y="13658"/>
                  </a:cubicBezTo>
                  <a:cubicBezTo>
                    <a:pt x="10086" y="13620"/>
                    <a:pt x="10038" y="13600"/>
                    <a:pt x="9989" y="1360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23"/>
            <p:cNvSpPr/>
            <p:nvPr/>
          </p:nvSpPr>
          <p:spPr>
            <a:xfrm>
              <a:off x="1632778" y="3698601"/>
              <a:ext cx="390668" cy="415003"/>
            </a:xfrm>
            <a:custGeom>
              <a:rect b="b" l="l" r="r" t="t"/>
              <a:pathLst>
                <a:path extrusionOk="0" h="11153" w="10499">
                  <a:moveTo>
                    <a:pt x="5185" y="281"/>
                  </a:moveTo>
                  <a:cubicBezTo>
                    <a:pt x="6552" y="281"/>
                    <a:pt x="8087" y="1003"/>
                    <a:pt x="9080" y="2151"/>
                  </a:cubicBezTo>
                  <a:cubicBezTo>
                    <a:pt x="9893" y="3067"/>
                    <a:pt x="10203" y="4073"/>
                    <a:pt x="9970" y="5002"/>
                  </a:cubicBezTo>
                  <a:cubicBezTo>
                    <a:pt x="9596" y="6498"/>
                    <a:pt x="8913" y="7954"/>
                    <a:pt x="8074" y="9103"/>
                  </a:cubicBezTo>
                  <a:cubicBezTo>
                    <a:pt x="7274" y="10173"/>
                    <a:pt x="6437" y="10818"/>
                    <a:pt x="5766" y="10869"/>
                  </a:cubicBezTo>
                  <a:cubicBezTo>
                    <a:pt x="5634" y="10878"/>
                    <a:pt x="5508" y="10883"/>
                    <a:pt x="5387" y="10883"/>
                  </a:cubicBezTo>
                  <a:cubicBezTo>
                    <a:pt x="3424" y="10883"/>
                    <a:pt x="2809" y="9683"/>
                    <a:pt x="1290" y="6756"/>
                  </a:cubicBezTo>
                  <a:cubicBezTo>
                    <a:pt x="1110" y="6407"/>
                    <a:pt x="917" y="6033"/>
                    <a:pt x="710" y="5633"/>
                  </a:cubicBezTo>
                  <a:cubicBezTo>
                    <a:pt x="298" y="4847"/>
                    <a:pt x="387" y="3879"/>
                    <a:pt x="955" y="2899"/>
                  </a:cubicBezTo>
                  <a:cubicBezTo>
                    <a:pt x="1794" y="1494"/>
                    <a:pt x="3457" y="397"/>
                    <a:pt x="4941" y="294"/>
                  </a:cubicBezTo>
                  <a:cubicBezTo>
                    <a:pt x="5018" y="281"/>
                    <a:pt x="5108" y="281"/>
                    <a:pt x="5185" y="281"/>
                  </a:cubicBezTo>
                  <a:close/>
                  <a:moveTo>
                    <a:pt x="5183" y="1"/>
                  </a:moveTo>
                  <a:cubicBezTo>
                    <a:pt x="5093" y="1"/>
                    <a:pt x="5003" y="4"/>
                    <a:pt x="4915" y="10"/>
                  </a:cubicBezTo>
                  <a:cubicBezTo>
                    <a:pt x="3328" y="126"/>
                    <a:pt x="1600" y="1261"/>
                    <a:pt x="710" y="2770"/>
                  </a:cubicBezTo>
                  <a:cubicBezTo>
                    <a:pt x="91" y="3827"/>
                    <a:pt x="1" y="4885"/>
                    <a:pt x="452" y="5762"/>
                  </a:cubicBezTo>
                  <a:cubicBezTo>
                    <a:pt x="671" y="6162"/>
                    <a:pt x="852" y="6523"/>
                    <a:pt x="1032" y="6871"/>
                  </a:cubicBezTo>
                  <a:cubicBezTo>
                    <a:pt x="2554" y="9837"/>
                    <a:pt x="3238" y="11153"/>
                    <a:pt x="5379" y="11153"/>
                  </a:cubicBezTo>
                  <a:cubicBezTo>
                    <a:pt x="5508" y="11153"/>
                    <a:pt x="5637" y="11153"/>
                    <a:pt x="5778" y="11140"/>
                  </a:cubicBezTo>
                  <a:cubicBezTo>
                    <a:pt x="7378" y="11024"/>
                    <a:pt x="9467" y="8187"/>
                    <a:pt x="10254" y="5065"/>
                  </a:cubicBezTo>
                  <a:cubicBezTo>
                    <a:pt x="10499" y="4047"/>
                    <a:pt x="10163" y="2950"/>
                    <a:pt x="9300" y="1970"/>
                  </a:cubicBezTo>
                  <a:cubicBezTo>
                    <a:pt x="8243" y="769"/>
                    <a:pt x="6627" y="1"/>
                    <a:pt x="51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23"/>
            <p:cNvSpPr/>
            <p:nvPr/>
          </p:nvSpPr>
          <p:spPr>
            <a:xfrm>
              <a:off x="1551699" y="4074750"/>
              <a:ext cx="554280" cy="233232"/>
            </a:xfrm>
            <a:custGeom>
              <a:rect b="b" l="l" r="r" t="t"/>
              <a:pathLst>
                <a:path extrusionOk="0" h="6268" w="14896">
                  <a:moveTo>
                    <a:pt x="1626" y="0"/>
                  </a:moveTo>
                  <a:cubicBezTo>
                    <a:pt x="1526" y="0"/>
                    <a:pt x="1424" y="25"/>
                    <a:pt x="1328" y="77"/>
                  </a:cubicBezTo>
                  <a:lnTo>
                    <a:pt x="503" y="541"/>
                  </a:lnTo>
                  <a:cubicBezTo>
                    <a:pt x="129" y="748"/>
                    <a:pt x="0" y="1276"/>
                    <a:pt x="233" y="1663"/>
                  </a:cubicBezTo>
                  <a:cubicBezTo>
                    <a:pt x="1070" y="3147"/>
                    <a:pt x="3354" y="6268"/>
                    <a:pt x="7442" y="6268"/>
                  </a:cubicBezTo>
                  <a:cubicBezTo>
                    <a:pt x="10640" y="6268"/>
                    <a:pt x="13194" y="4629"/>
                    <a:pt x="14690" y="1637"/>
                  </a:cubicBezTo>
                  <a:cubicBezTo>
                    <a:pt x="14896" y="1238"/>
                    <a:pt x="14755" y="734"/>
                    <a:pt x="14393" y="554"/>
                  </a:cubicBezTo>
                  <a:lnTo>
                    <a:pt x="13555" y="103"/>
                  </a:lnTo>
                  <a:cubicBezTo>
                    <a:pt x="13463" y="55"/>
                    <a:pt x="13366" y="32"/>
                    <a:pt x="13270" y="32"/>
                  </a:cubicBezTo>
                  <a:cubicBezTo>
                    <a:pt x="13029" y="32"/>
                    <a:pt x="12794" y="176"/>
                    <a:pt x="12665" y="425"/>
                  </a:cubicBezTo>
                  <a:cubicBezTo>
                    <a:pt x="11569" y="2579"/>
                    <a:pt x="9815" y="3662"/>
                    <a:pt x="7442" y="3662"/>
                  </a:cubicBezTo>
                  <a:cubicBezTo>
                    <a:pt x="4514" y="3662"/>
                    <a:pt x="2850" y="1444"/>
                    <a:pt x="2205" y="347"/>
                  </a:cubicBezTo>
                  <a:cubicBezTo>
                    <a:pt x="2072" y="125"/>
                    <a:pt x="1852" y="0"/>
                    <a:pt x="162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23"/>
            <p:cNvSpPr/>
            <p:nvPr/>
          </p:nvSpPr>
          <p:spPr>
            <a:xfrm>
              <a:off x="1727327" y="4076127"/>
              <a:ext cx="204469" cy="111890"/>
            </a:xfrm>
            <a:custGeom>
              <a:rect b="b" l="l" r="r" t="t"/>
              <a:pathLst>
                <a:path extrusionOk="0" h="3007" w="5495">
                  <a:moveTo>
                    <a:pt x="890" y="1"/>
                  </a:moveTo>
                  <a:cubicBezTo>
                    <a:pt x="775" y="1"/>
                    <a:pt x="658" y="27"/>
                    <a:pt x="568" y="78"/>
                  </a:cubicBezTo>
                  <a:cubicBezTo>
                    <a:pt x="220" y="272"/>
                    <a:pt x="1" y="826"/>
                    <a:pt x="156" y="1213"/>
                  </a:cubicBezTo>
                  <a:cubicBezTo>
                    <a:pt x="233" y="1420"/>
                    <a:pt x="388" y="1665"/>
                    <a:pt x="310" y="1871"/>
                  </a:cubicBezTo>
                  <a:cubicBezTo>
                    <a:pt x="168" y="2271"/>
                    <a:pt x="529" y="2735"/>
                    <a:pt x="864" y="2929"/>
                  </a:cubicBezTo>
                  <a:cubicBezTo>
                    <a:pt x="968" y="2981"/>
                    <a:pt x="1071" y="3006"/>
                    <a:pt x="1187" y="3006"/>
                  </a:cubicBezTo>
                  <a:lnTo>
                    <a:pt x="4140" y="3006"/>
                  </a:lnTo>
                  <a:cubicBezTo>
                    <a:pt x="4257" y="3006"/>
                    <a:pt x="4372" y="2981"/>
                    <a:pt x="4463" y="2929"/>
                  </a:cubicBezTo>
                  <a:cubicBezTo>
                    <a:pt x="4811" y="2735"/>
                    <a:pt x="5172" y="2271"/>
                    <a:pt x="5017" y="1871"/>
                  </a:cubicBezTo>
                  <a:cubicBezTo>
                    <a:pt x="4940" y="1665"/>
                    <a:pt x="5263" y="1420"/>
                    <a:pt x="5340" y="1213"/>
                  </a:cubicBezTo>
                  <a:cubicBezTo>
                    <a:pt x="5495" y="826"/>
                    <a:pt x="5366" y="350"/>
                    <a:pt x="5017" y="169"/>
                  </a:cubicBezTo>
                  <a:cubicBezTo>
                    <a:pt x="4927" y="117"/>
                    <a:pt x="4811" y="78"/>
                    <a:pt x="4695" y="78"/>
                  </a:cubicBezTo>
                  <a:lnTo>
                    <a:pt x="890"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23"/>
            <p:cNvSpPr/>
            <p:nvPr/>
          </p:nvSpPr>
          <p:spPr>
            <a:xfrm>
              <a:off x="1603532" y="4147680"/>
              <a:ext cx="43238" cy="41303"/>
            </a:xfrm>
            <a:custGeom>
              <a:rect b="b" l="l" r="r" t="t"/>
              <a:pathLst>
                <a:path extrusionOk="0" h="1110" w="1162">
                  <a:moveTo>
                    <a:pt x="542" y="0"/>
                  </a:moveTo>
                  <a:cubicBezTo>
                    <a:pt x="516" y="0"/>
                    <a:pt x="490" y="12"/>
                    <a:pt x="477" y="12"/>
                  </a:cubicBezTo>
                  <a:lnTo>
                    <a:pt x="425" y="12"/>
                  </a:lnTo>
                  <a:cubicBezTo>
                    <a:pt x="374" y="26"/>
                    <a:pt x="322" y="38"/>
                    <a:pt x="258" y="52"/>
                  </a:cubicBezTo>
                  <a:cubicBezTo>
                    <a:pt x="207" y="64"/>
                    <a:pt x="155" y="90"/>
                    <a:pt x="104" y="129"/>
                  </a:cubicBezTo>
                  <a:cubicBezTo>
                    <a:pt x="78" y="155"/>
                    <a:pt x="52" y="181"/>
                    <a:pt x="39" y="219"/>
                  </a:cubicBezTo>
                  <a:cubicBezTo>
                    <a:pt x="13" y="258"/>
                    <a:pt x="0" y="296"/>
                    <a:pt x="0" y="335"/>
                  </a:cubicBezTo>
                  <a:lnTo>
                    <a:pt x="0" y="451"/>
                  </a:lnTo>
                  <a:cubicBezTo>
                    <a:pt x="13" y="490"/>
                    <a:pt x="26" y="528"/>
                    <a:pt x="52" y="554"/>
                  </a:cubicBezTo>
                  <a:cubicBezTo>
                    <a:pt x="78" y="593"/>
                    <a:pt x="116" y="619"/>
                    <a:pt x="155" y="631"/>
                  </a:cubicBezTo>
                  <a:cubicBezTo>
                    <a:pt x="207" y="645"/>
                    <a:pt x="245" y="657"/>
                    <a:pt x="284" y="657"/>
                  </a:cubicBezTo>
                  <a:lnTo>
                    <a:pt x="336" y="657"/>
                  </a:lnTo>
                  <a:cubicBezTo>
                    <a:pt x="348" y="657"/>
                    <a:pt x="361" y="645"/>
                    <a:pt x="374" y="645"/>
                  </a:cubicBezTo>
                  <a:cubicBezTo>
                    <a:pt x="387" y="645"/>
                    <a:pt x="413" y="631"/>
                    <a:pt x="425" y="631"/>
                  </a:cubicBezTo>
                  <a:cubicBezTo>
                    <a:pt x="439" y="631"/>
                    <a:pt x="451" y="631"/>
                    <a:pt x="465" y="645"/>
                  </a:cubicBezTo>
                  <a:cubicBezTo>
                    <a:pt x="400" y="683"/>
                    <a:pt x="348" y="735"/>
                    <a:pt x="284" y="800"/>
                  </a:cubicBezTo>
                  <a:cubicBezTo>
                    <a:pt x="219" y="851"/>
                    <a:pt x="155" y="915"/>
                    <a:pt x="104" y="967"/>
                  </a:cubicBezTo>
                  <a:cubicBezTo>
                    <a:pt x="90" y="993"/>
                    <a:pt x="90" y="1006"/>
                    <a:pt x="90" y="1032"/>
                  </a:cubicBezTo>
                  <a:cubicBezTo>
                    <a:pt x="90" y="1044"/>
                    <a:pt x="90" y="1070"/>
                    <a:pt x="104" y="1083"/>
                  </a:cubicBezTo>
                  <a:cubicBezTo>
                    <a:pt x="116" y="1096"/>
                    <a:pt x="129" y="1109"/>
                    <a:pt x="155" y="1109"/>
                  </a:cubicBezTo>
                  <a:cubicBezTo>
                    <a:pt x="168" y="1109"/>
                    <a:pt x="193" y="1096"/>
                    <a:pt x="207" y="1083"/>
                  </a:cubicBezTo>
                  <a:cubicBezTo>
                    <a:pt x="207" y="1083"/>
                    <a:pt x="219" y="1083"/>
                    <a:pt x="219" y="1070"/>
                  </a:cubicBezTo>
                  <a:cubicBezTo>
                    <a:pt x="233" y="1070"/>
                    <a:pt x="233" y="1058"/>
                    <a:pt x="245" y="1044"/>
                  </a:cubicBezTo>
                  <a:cubicBezTo>
                    <a:pt x="245" y="1032"/>
                    <a:pt x="258" y="1032"/>
                    <a:pt x="271" y="1018"/>
                  </a:cubicBezTo>
                  <a:cubicBezTo>
                    <a:pt x="271" y="1006"/>
                    <a:pt x="271" y="1006"/>
                    <a:pt x="284" y="1006"/>
                  </a:cubicBezTo>
                  <a:cubicBezTo>
                    <a:pt x="322" y="954"/>
                    <a:pt x="361" y="915"/>
                    <a:pt x="413" y="877"/>
                  </a:cubicBezTo>
                  <a:lnTo>
                    <a:pt x="568" y="760"/>
                  </a:lnTo>
                  <a:cubicBezTo>
                    <a:pt x="606" y="735"/>
                    <a:pt x="645" y="709"/>
                    <a:pt x="697" y="683"/>
                  </a:cubicBezTo>
                  <a:cubicBezTo>
                    <a:pt x="748" y="657"/>
                    <a:pt x="787" y="631"/>
                    <a:pt x="826" y="593"/>
                  </a:cubicBezTo>
                  <a:cubicBezTo>
                    <a:pt x="852" y="606"/>
                    <a:pt x="877" y="619"/>
                    <a:pt x="890" y="619"/>
                  </a:cubicBezTo>
                  <a:cubicBezTo>
                    <a:pt x="894" y="623"/>
                    <a:pt x="899" y="624"/>
                    <a:pt x="904" y="624"/>
                  </a:cubicBezTo>
                  <a:cubicBezTo>
                    <a:pt x="918" y="624"/>
                    <a:pt x="936" y="615"/>
                    <a:pt x="955" y="606"/>
                  </a:cubicBezTo>
                  <a:lnTo>
                    <a:pt x="955" y="593"/>
                  </a:lnTo>
                  <a:lnTo>
                    <a:pt x="955" y="568"/>
                  </a:lnTo>
                  <a:lnTo>
                    <a:pt x="955" y="554"/>
                  </a:lnTo>
                  <a:cubicBezTo>
                    <a:pt x="955" y="542"/>
                    <a:pt x="941" y="542"/>
                    <a:pt x="941" y="528"/>
                  </a:cubicBezTo>
                  <a:lnTo>
                    <a:pt x="903" y="490"/>
                  </a:lnTo>
                  <a:cubicBezTo>
                    <a:pt x="877" y="477"/>
                    <a:pt x="864" y="464"/>
                    <a:pt x="838" y="451"/>
                  </a:cubicBezTo>
                  <a:cubicBezTo>
                    <a:pt x="826" y="439"/>
                    <a:pt x="800" y="425"/>
                    <a:pt x="787" y="425"/>
                  </a:cubicBezTo>
                  <a:cubicBezTo>
                    <a:pt x="774" y="413"/>
                    <a:pt x="748" y="399"/>
                    <a:pt x="748" y="387"/>
                  </a:cubicBezTo>
                  <a:cubicBezTo>
                    <a:pt x="723" y="387"/>
                    <a:pt x="709" y="374"/>
                    <a:pt x="697" y="348"/>
                  </a:cubicBezTo>
                  <a:lnTo>
                    <a:pt x="658" y="310"/>
                  </a:lnTo>
                  <a:lnTo>
                    <a:pt x="619" y="270"/>
                  </a:lnTo>
                  <a:cubicBezTo>
                    <a:pt x="606" y="258"/>
                    <a:pt x="594" y="258"/>
                    <a:pt x="580" y="245"/>
                  </a:cubicBezTo>
                  <a:cubicBezTo>
                    <a:pt x="568" y="245"/>
                    <a:pt x="568" y="245"/>
                    <a:pt x="554" y="258"/>
                  </a:cubicBezTo>
                  <a:cubicBezTo>
                    <a:pt x="554" y="258"/>
                    <a:pt x="542" y="258"/>
                    <a:pt x="542" y="270"/>
                  </a:cubicBezTo>
                  <a:cubicBezTo>
                    <a:pt x="529" y="270"/>
                    <a:pt x="516" y="284"/>
                    <a:pt x="516" y="296"/>
                  </a:cubicBezTo>
                  <a:lnTo>
                    <a:pt x="516" y="335"/>
                  </a:lnTo>
                  <a:cubicBezTo>
                    <a:pt x="516" y="348"/>
                    <a:pt x="529" y="361"/>
                    <a:pt x="529" y="374"/>
                  </a:cubicBezTo>
                  <a:cubicBezTo>
                    <a:pt x="542" y="387"/>
                    <a:pt x="542" y="399"/>
                    <a:pt x="554" y="399"/>
                  </a:cubicBezTo>
                  <a:cubicBezTo>
                    <a:pt x="568" y="425"/>
                    <a:pt x="568" y="439"/>
                    <a:pt x="580" y="451"/>
                  </a:cubicBezTo>
                  <a:cubicBezTo>
                    <a:pt x="606" y="464"/>
                    <a:pt x="619" y="477"/>
                    <a:pt x="632" y="477"/>
                  </a:cubicBezTo>
                  <a:lnTo>
                    <a:pt x="619" y="490"/>
                  </a:lnTo>
                  <a:lnTo>
                    <a:pt x="606" y="490"/>
                  </a:lnTo>
                  <a:cubicBezTo>
                    <a:pt x="594" y="490"/>
                    <a:pt x="580" y="490"/>
                    <a:pt x="568" y="503"/>
                  </a:cubicBezTo>
                  <a:lnTo>
                    <a:pt x="503" y="503"/>
                  </a:lnTo>
                  <a:cubicBezTo>
                    <a:pt x="490" y="503"/>
                    <a:pt x="477" y="516"/>
                    <a:pt x="451" y="516"/>
                  </a:cubicBezTo>
                  <a:lnTo>
                    <a:pt x="258" y="516"/>
                  </a:lnTo>
                  <a:cubicBezTo>
                    <a:pt x="254" y="520"/>
                    <a:pt x="248" y="521"/>
                    <a:pt x="241" y="521"/>
                  </a:cubicBezTo>
                  <a:cubicBezTo>
                    <a:pt x="228" y="521"/>
                    <a:pt x="210" y="516"/>
                    <a:pt x="193" y="516"/>
                  </a:cubicBezTo>
                  <a:lnTo>
                    <a:pt x="155" y="477"/>
                  </a:lnTo>
                  <a:cubicBezTo>
                    <a:pt x="129" y="451"/>
                    <a:pt x="129" y="413"/>
                    <a:pt x="129" y="374"/>
                  </a:cubicBezTo>
                  <a:cubicBezTo>
                    <a:pt x="129" y="335"/>
                    <a:pt x="142" y="310"/>
                    <a:pt x="168" y="284"/>
                  </a:cubicBezTo>
                  <a:cubicBezTo>
                    <a:pt x="168" y="284"/>
                    <a:pt x="168" y="270"/>
                    <a:pt x="181" y="270"/>
                  </a:cubicBezTo>
                  <a:lnTo>
                    <a:pt x="207" y="245"/>
                  </a:lnTo>
                  <a:cubicBezTo>
                    <a:pt x="245" y="219"/>
                    <a:pt x="284" y="206"/>
                    <a:pt x="322" y="193"/>
                  </a:cubicBezTo>
                  <a:cubicBezTo>
                    <a:pt x="374" y="181"/>
                    <a:pt x="413" y="167"/>
                    <a:pt x="451" y="155"/>
                  </a:cubicBezTo>
                  <a:cubicBezTo>
                    <a:pt x="542" y="141"/>
                    <a:pt x="632" y="141"/>
                    <a:pt x="709" y="141"/>
                  </a:cubicBezTo>
                  <a:cubicBezTo>
                    <a:pt x="800" y="141"/>
                    <a:pt x="890" y="167"/>
                    <a:pt x="967" y="181"/>
                  </a:cubicBezTo>
                  <a:cubicBezTo>
                    <a:pt x="981" y="193"/>
                    <a:pt x="993" y="193"/>
                    <a:pt x="1006" y="206"/>
                  </a:cubicBezTo>
                  <a:cubicBezTo>
                    <a:pt x="1019" y="219"/>
                    <a:pt x="1032" y="232"/>
                    <a:pt x="1058" y="245"/>
                  </a:cubicBezTo>
                  <a:cubicBezTo>
                    <a:pt x="1070" y="258"/>
                    <a:pt x="1084" y="258"/>
                    <a:pt x="1096" y="270"/>
                  </a:cubicBezTo>
                  <a:cubicBezTo>
                    <a:pt x="1109" y="270"/>
                    <a:pt x="1122" y="270"/>
                    <a:pt x="1135" y="258"/>
                  </a:cubicBezTo>
                  <a:cubicBezTo>
                    <a:pt x="1148" y="245"/>
                    <a:pt x="1161" y="232"/>
                    <a:pt x="1161" y="219"/>
                  </a:cubicBezTo>
                  <a:cubicBezTo>
                    <a:pt x="1148" y="206"/>
                    <a:pt x="1148" y="193"/>
                    <a:pt x="1135" y="181"/>
                  </a:cubicBezTo>
                  <a:cubicBezTo>
                    <a:pt x="1109" y="141"/>
                    <a:pt x="1084" y="116"/>
                    <a:pt x="1044" y="90"/>
                  </a:cubicBezTo>
                  <a:cubicBezTo>
                    <a:pt x="1006" y="64"/>
                    <a:pt x="967" y="52"/>
                    <a:pt x="929" y="38"/>
                  </a:cubicBezTo>
                  <a:lnTo>
                    <a:pt x="63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23"/>
            <p:cNvSpPr/>
            <p:nvPr/>
          </p:nvSpPr>
          <p:spPr>
            <a:xfrm>
              <a:off x="1631811" y="4168778"/>
              <a:ext cx="49973" cy="56150"/>
            </a:xfrm>
            <a:custGeom>
              <a:rect b="b" l="l" r="r" t="t"/>
              <a:pathLst>
                <a:path extrusionOk="0" h="1509" w="1343">
                  <a:moveTo>
                    <a:pt x="646" y="310"/>
                  </a:moveTo>
                  <a:cubicBezTo>
                    <a:pt x="736" y="310"/>
                    <a:pt x="800" y="310"/>
                    <a:pt x="865" y="322"/>
                  </a:cubicBezTo>
                  <a:cubicBezTo>
                    <a:pt x="917" y="322"/>
                    <a:pt x="969" y="336"/>
                    <a:pt x="1007" y="336"/>
                  </a:cubicBezTo>
                  <a:cubicBezTo>
                    <a:pt x="1046" y="348"/>
                    <a:pt x="1072" y="362"/>
                    <a:pt x="1098" y="374"/>
                  </a:cubicBezTo>
                  <a:cubicBezTo>
                    <a:pt x="1123" y="387"/>
                    <a:pt x="1136" y="400"/>
                    <a:pt x="1149" y="413"/>
                  </a:cubicBezTo>
                  <a:cubicBezTo>
                    <a:pt x="1161" y="413"/>
                    <a:pt x="1161" y="426"/>
                    <a:pt x="1175" y="426"/>
                  </a:cubicBezTo>
                  <a:cubicBezTo>
                    <a:pt x="1187" y="439"/>
                    <a:pt x="1187" y="451"/>
                    <a:pt x="1175" y="451"/>
                  </a:cubicBezTo>
                  <a:cubicBezTo>
                    <a:pt x="1161" y="465"/>
                    <a:pt x="1149" y="477"/>
                    <a:pt x="1123" y="491"/>
                  </a:cubicBezTo>
                  <a:cubicBezTo>
                    <a:pt x="1098" y="503"/>
                    <a:pt x="1072" y="516"/>
                    <a:pt x="1046" y="516"/>
                  </a:cubicBezTo>
                  <a:cubicBezTo>
                    <a:pt x="1020" y="529"/>
                    <a:pt x="994" y="542"/>
                    <a:pt x="955" y="542"/>
                  </a:cubicBezTo>
                  <a:lnTo>
                    <a:pt x="891" y="542"/>
                  </a:lnTo>
                  <a:cubicBezTo>
                    <a:pt x="800" y="529"/>
                    <a:pt x="723" y="516"/>
                    <a:pt x="685" y="503"/>
                  </a:cubicBezTo>
                  <a:cubicBezTo>
                    <a:pt x="633" y="503"/>
                    <a:pt x="594" y="491"/>
                    <a:pt x="568" y="491"/>
                  </a:cubicBezTo>
                  <a:lnTo>
                    <a:pt x="517" y="491"/>
                  </a:lnTo>
                  <a:lnTo>
                    <a:pt x="517" y="477"/>
                  </a:lnTo>
                  <a:lnTo>
                    <a:pt x="504" y="477"/>
                  </a:lnTo>
                  <a:cubicBezTo>
                    <a:pt x="530" y="451"/>
                    <a:pt x="542" y="426"/>
                    <a:pt x="568" y="400"/>
                  </a:cubicBezTo>
                  <a:cubicBezTo>
                    <a:pt x="582" y="387"/>
                    <a:pt x="607" y="362"/>
                    <a:pt x="620" y="336"/>
                  </a:cubicBezTo>
                  <a:lnTo>
                    <a:pt x="646" y="310"/>
                  </a:lnTo>
                  <a:close/>
                  <a:moveTo>
                    <a:pt x="723" y="1"/>
                  </a:moveTo>
                  <a:cubicBezTo>
                    <a:pt x="711" y="13"/>
                    <a:pt x="711" y="13"/>
                    <a:pt x="697" y="13"/>
                  </a:cubicBezTo>
                  <a:lnTo>
                    <a:pt x="685" y="13"/>
                  </a:lnTo>
                  <a:lnTo>
                    <a:pt x="685" y="26"/>
                  </a:lnTo>
                  <a:lnTo>
                    <a:pt x="659" y="52"/>
                  </a:lnTo>
                  <a:cubicBezTo>
                    <a:pt x="659" y="64"/>
                    <a:pt x="646" y="78"/>
                    <a:pt x="633" y="90"/>
                  </a:cubicBezTo>
                  <a:lnTo>
                    <a:pt x="594" y="129"/>
                  </a:lnTo>
                  <a:cubicBezTo>
                    <a:pt x="582" y="142"/>
                    <a:pt x="582" y="155"/>
                    <a:pt x="568" y="155"/>
                  </a:cubicBezTo>
                  <a:cubicBezTo>
                    <a:pt x="556" y="168"/>
                    <a:pt x="556" y="181"/>
                    <a:pt x="542" y="181"/>
                  </a:cubicBezTo>
                  <a:cubicBezTo>
                    <a:pt x="530" y="181"/>
                    <a:pt x="517" y="193"/>
                    <a:pt x="504" y="193"/>
                  </a:cubicBezTo>
                  <a:lnTo>
                    <a:pt x="465" y="193"/>
                  </a:lnTo>
                  <a:cubicBezTo>
                    <a:pt x="453" y="207"/>
                    <a:pt x="439" y="207"/>
                    <a:pt x="427" y="219"/>
                  </a:cubicBezTo>
                  <a:cubicBezTo>
                    <a:pt x="413" y="233"/>
                    <a:pt x="413" y="245"/>
                    <a:pt x="413" y="258"/>
                  </a:cubicBezTo>
                  <a:lnTo>
                    <a:pt x="413" y="284"/>
                  </a:lnTo>
                  <a:cubicBezTo>
                    <a:pt x="413" y="297"/>
                    <a:pt x="427" y="297"/>
                    <a:pt x="427" y="310"/>
                  </a:cubicBezTo>
                  <a:lnTo>
                    <a:pt x="427" y="322"/>
                  </a:lnTo>
                  <a:cubicBezTo>
                    <a:pt x="413" y="348"/>
                    <a:pt x="401" y="374"/>
                    <a:pt x="375" y="387"/>
                  </a:cubicBezTo>
                  <a:cubicBezTo>
                    <a:pt x="362" y="413"/>
                    <a:pt x="349" y="426"/>
                    <a:pt x="324" y="451"/>
                  </a:cubicBezTo>
                  <a:lnTo>
                    <a:pt x="310" y="465"/>
                  </a:lnTo>
                  <a:cubicBezTo>
                    <a:pt x="298" y="477"/>
                    <a:pt x="284" y="477"/>
                    <a:pt x="284" y="491"/>
                  </a:cubicBezTo>
                  <a:lnTo>
                    <a:pt x="259" y="516"/>
                  </a:lnTo>
                  <a:cubicBezTo>
                    <a:pt x="259" y="529"/>
                    <a:pt x="246" y="542"/>
                    <a:pt x="246" y="568"/>
                  </a:cubicBezTo>
                  <a:lnTo>
                    <a:pt x="14" y="864"/>
                  </a:lnTo>
                  <a:cubicBezTo>
                    <a:pt x="1" y="864"/>
                    <a:pt x="1" y="878"/>
                    <a:pt x="1" y="890"/>
                  </a:cubicBezTo>
                  <a:cubicBezTo>
                    <a:pt x="1" y="903"/>
                    <a:pt x="1" y="916"/>
                    <a:pt x="14" y="929"/>
                  </a:cubicBezTo>
                  <a:cubicBezTo>
                    <a:pt x="14" y="929"/>
                    <a:pt x="14" y="941"/>
                    <a:pt x="27" y="955"/>
                  </a:cubicBezTo>
                  <a:cubicBezTo>
                    <a:pt x="27" y="967"/>
                    <a:pt x="27" y="967"/>
                    <a:pt x="40" y="981"/>
                  </a:cubicBezTo>
                  <a:cubicBezTo>
                    <a:pt x="40" y="981"/>
                    <a:pt x="52" y="993"/>
                    <a:pt x="66" y="993"/>
                  </a:cubicBezTo>
                  <a:cubicBezTo>
                    <a:pt x="78" y="993"/>
                    <a:pt x="78" y="993"/>
                    <a:pt x="92" y="981"/>
                  </a:cubicBezTo>
                  <a:cubicBezTo>
                    <a:pt x="104" y="981"/>
                    <a:pt x="117" y="981"/>
                    <a:pt x="117" y="967"/>
                  </a:cubicBezTo>
                  <a:cubicBezTo>
                    <a:pt x="130" y="967"/>
                    <a:pt x="143" y="955"/>
                    <a:pt x="143" y="955"/>
                  </a:cubicBezTo>
                  <a:cubicBezTo>
                    <a:pt x="181" y="916"/>
                    <a:pt x="207" y="878"/>
                    <a:pt x="233" y="838"/>
                  </a:cubicBezTo>
                  <a:cubicBezTo>
                    <a:pt x="259" y="800"/>
                    <a:pt x="284" y="761"/>
                    <a:pt x="324" y="723"/>
                  </a:cubicBezTo>
                  <a:lnTo>
                    <a:pt x="336" y="723"/>
                  </a:lnTo>
                  <a:cubicBezTo>
                    <a:pt x="427" y="800"/>
                    <a:pt x="491" y="864"/>
                    <a:pt x="556" y="929"/>
                  </a:cubicBezTo>
                  <a:lnTo>
                    <a:pt x="723" y="1096"/>
                  </a:lnTo>
                  <a:lnTo>
                    <a:pt x="852" y="1225"/>
                  </a:lnTo>
                  <a:cubicBezTo>
                    <a:pt x="878" y="1264"/>
                    <a:pt x="904" y="1303"/>
                    <a:pt x="929" y="1328"/>
                  </a:cubicBezTo>
                  <a:cubicBezTo>
                    <a:pt x="955" y="1354"/>
                    <a:pt x="981" y="1380"/>
                    <a:pt x="994" y="1406"/>
                  </a:cubicBezTo>
                  <a:lnTo>
                    <a:pt x="1046" y="1457"/>
                  </a:lnTo>
                  <a:lnTo>
                    <a:pt x="1072" y="1483"/>
                  </a:lnTo>
                  <a:lnTo>
                    <a:pt x="1098" y="1509"/>
                  </a:lnTo>
                  <a:lnTo>
                    <a:pt x="1136" y="1509"/>
                  </a:lnTo>
                  <a:cubicBezTo>
                    <a:pt x="1136" y="1509"/>
                    <a:pt x="1149" y="1509"/>
                    <a:pt x="1149" y="1497"/>
                  </a:cubicBezTo>
                  <a:cubicBezTo>
                    <a:pt x="1161" y="1497"/>
                    <a:pt x="1175" y="1497"/>
                    <a:pt x="1175" y="1483"/>
                  </a:cubicBezTo>
                  <a:cubicBezTo>
                    <a:pt x="1187" y="1471"/>
                    <a:pt x="1201" y="1445"/>
                    <a:pt x="1187" y="1432"/>
                  </a:cubicBezTo>
                  <a:cubicBezTo>
                    <a:pt x="1187" y="1419"/>
                    <a:pt x="1175" y="1393"/>
                    <a:pt x="1161" y="1380"/>
                  </a:cubicBezTo>
                  <a:cubicBezTo>
                    <a:pt x="1149" y="1368"/>
                    <a:pt x="1136" y="1342"/>
                    <a:pt x="1123" y="1328"/>
                  </a:cubicBezTo>
                  <a:lnTo>
                    <a:pt x="1084" y="1290"/>
                  </a:lnTo>
                  <a:lnTo>
                    <a:pt x="453" y="632"/>
                  </a:lnTo>
                  <a:lnTo>
                    <a:pt x="453" y="632"/>
                  </a:lnTo>
                  <a:cubicBezTo>
                    <a:pt x="633" y="645"/>
                    <a:pt x="775" y="658"/>
                    <a:pt x="878" y="671"/>
                  </a:cubicBezTo>
                  <a:lnTo>
                    <a:pt x="1033" y="671"/>
                  </a:lnTo>
                  <a:cubicBezTo>
                    <a:pt x="1058" y="671"/>
                    <a:pt x="1084" y="671"/>
                    <a:pt x="1110" y="658"/>
                  </a:cubicBezTo>
                  <a:cubicBezTo>
                    <a:pt x="1136" y="645"/>
                    <a:pt x="1161" y="645"/>
                    <a:pt x="1187" y="632"/>
                  </a:cubicBezTo>
                  <a:lnTo>
                    <a:pt x="1265" y="594"/>
                  </a:lnTo>
                  <a:cubicBezTo>
                    <a:pt x="1278" y="568"/>
                    <a:pt x="1304" y="555"/>
                    <a:pt x="1316" y="542"/>
                  </a:cubicBezTo>
                  <a:cubicBezTo>
                    <a:pt x="1342" y="516"/>
                    <a:pt x="1342" y="503"/>
                    <a:pt x="1342" y="477"/>
                  </a:cubicBezTo>
                  <a:cubicBezTo>
                    <a:pt x="1342" y="465"/>
                    <a:pt x="1342" y="439"/>
                    <a:pt x="1330" y="413"/>
                  </a:cubicBezTo>
                  <a:cubicBezTo>
                    <a:pt x="1316" y="400"/>
                    <a:pt x="1304" y="374"/>
                    <a:pt x="1290" y="362"/>
                  </a:cubicBezTo>
                  <a:cubicBezTo>
                    <a:pt x="1278" y="336"/>
                    <a:pt x="1265" y="322"/>
                    <a:pt x="1252" y="310"/>
                  </a:cubicBezTo>
                  <a:cubicBezTo>
                    <a:pt x="1213" y="271"/>
                    <a:pt x="1175" y="245"/>
                    <a:pt x="1123" y="219"/>
                  </a:cubicBezTo>
                  <a:cubicBezTo>
                    <a:pt x="1072" y="207"/>
                    <a:pt x="1020" y="181"/>
                    <a:pt x="969" y="181"/>
                  </a:cubicBezTo>
                  <a:lnTo>
                    <a:pt x="969" y="168"/>
                  </a:lnTo>
                  <a:lnTo>
                    <a:pt x="788" y="168"/>
                  </a:lnTo>
                  <a:cubicBezTo>
                    <a:pt x="775" y="168"/>
                    <a:pt x="788" y="155"/>
                    <a:pt x="788" y="142"/>
                  </a:cubicBezTo>
                  <a:cubicBezTo>
                    <a:pt x="800" y="142"/>
                    <a:pt x="800" y="129"/>
                    <a:pt x="814" y="116"/>
                  </a:cubicBezTo>
                  <a:lnTo>
                    <a:pt x="814" y="64"/>
                  </a:lnTo>
                  <a:cubicBezTo>
                    <a:pt x="814" y="52"/>
                    <a:pt x="800" y="39"/>
                    <a:pt x="775" y="13"/>
                  </a:cubicBezTo>
                  <a:lnTo>
                    <a:pt x="76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23"/>
            <p:cNvSpPr/>
            <p:nvPr/>
          </p:nvSpPr>
          <p:spPr>
            <a:xfrm>
              <a:off x="1683197" y="4205243"/>
              <a:ext cx="44652" cy="42271"/>
            </a:xfrm>
            <a:custGeom>
              <a:rect b="b" l="l" r="r" t="t"/>
              <a:pathLst>
                <a:path extrusionOk="0" h="1136" w="1200">
                  <a:moveTo>
                    <a:pt x="516" y="1"/>
                  </a:moveTo>
                  <a:cubicBezTo>
                    <a:pt x="503" y="13"/>
                    <a:pt x="477" y="26"/>
                    <a:pt x="451" y="65"/>
                  </a:cubicBezTo>
                  <a:cubicBezTo>
                    <a:pt x="439" y="78"/>
                    <a:pt x="439" y="104"/>
                    <a:pt x="439" y="116"/>
                  </a:cubicBezTo>
                  <a:cubicBezTo>
                    <a:pt x="439" y="142"/>
                    <a:pt x="439" y="155"/>
                    <a:pt x="425" y="181"/>
                  </a:cubicBezTo>
                  <a:cubicBezTo>
                    <a:pt x="425" y="194"/>
                    <a:pt x="413" y="207"/>
                    <a:pt x="400" y="233"/>
                  </a:cubicBezTo>
                  <a:cubicBezTo>
                    <a:pt x="387" y="271"/>
                    <a:pt x="374" y="297"/>
                    <a:pt x="348" y="323"/>
                  </a:cubicBezTo>
                  <a:cubicBezTo>
                    <a:pt x="336" y="362"/>
                    <a:pt x="322" y="388"/>
                    <a:pt x="310" y="413"/>
                  </a:cubicBezTo>
                  <a:lnTo>
                    <a:pt x="284" y="465"/>
                  </a:lnTo>
                  <a:lnTo>
                    <a:pt x="271" y="491"/>
                  </a:lnTo>
                  <a:cubicBezTo>
                    <a:pt x="258" y="503"/>
                    <a:pt x="258" y="517"/>
                    <a:pt x="245" y="517"/>
                  </a:cubicBezTo>
                  <a:cubicBezTo>
                    <a:pt x="232" y="529"/>
                    <a:pt x="232" y="529"/>
                    <a:pt x="219" y="529"/>
                  </a:cubicBezTo>
                  <a:cubicBezTo>
                    <a:pt x="219" y="529"/>
                    <a:pt x="207" y="542"/>
                    <a:pt x="193" y="542"/>
                  </a:cubicBezTo>
                  <a:cubicBezTo>
                    <a:pt x="193" y="542"/>
                    <a:pt x="181" y="555"/>
                    <a:pt x="181" y="568"/>
                  </a:cubicBezTo>
                  <a:cubicBezTo>
                    <a:pt x="167" y="568"/>
                    <a:pt x="167" y="581"/>
                    <a:pt x="167" y="594"/>
                  </a:cubicBezTo>
                  <a:lnTo>
                    <a:pt x="167" y="606"/>
                  </a:lnTo>
                  <a:lnTo>
                    <a:pt x="181" y="620"/>
                  </a:lnTo>
                  <a:lnTo>
                    <a:pt x="181" y="632"/>
                  </a:lnTo>
                  <a:cubicBezTo>
                    <a:pt x="181" y="658"/>
                    <a:pt x="167" y="684"/>
                    <a:pt x="155" y="697"/>
                  </a:cubicBezTo>
                  <a:cubicBezTo>
                    <a:pt x="142" y="723"/>
                    <a:pt x="129" y="735"/>
                    <a:pt x="116" y="761"/>
                  </a:cubicBezTo>
                  <a:cubicBezTo>
                    <a:pt x="90" y="813"/>
                    <a:pt x="64" y="852"/>
                    <a:pt x="52" y="903"/>
                  </a:cubicBezTo>
                  <a:cubicBezTo>
                    <a:pt x="38" y="942"/>
                    <a:pt x="26" y="981"/>
                    <a:pt x="0" y="1032"/>
                  </a:cubicBezTo>
                  <a:cubicBezTo>
                    <a:pt x="13" y="1058"/>
                    <a:pt x="13" y="1071"/>
                    <a:pt x="13" y="1084"/>
                  </a:cubicBezTo>
                  <a:cubicBezTo>
                    <a:pt x="13" y="1096"/>
                    <a:pt x="26" y="1096"/>
                    <a:pt x="38" y="1110"/>
                  </a:cubicBezTo>
                  <a:cubicBezTo>
                    <a:pt x="78" y="1136"/>
                    <a:pt x="116" y="1136"/>
                    <a:pt x="167" y="1136"/>
                  </a:cubicBezTo>
                  <a:cubicBezTo>
                    <a:pt x="207" y="1136"/>
                    <a:pt x="245" y="1122"/>
                    <a:pt x="296" y="1110"/>
                  </a:cubicBezTo>
                  <a:cubicBezTo>
                    <a:pt x="336" y="1084"/>
                    <a:pt x="374" y="1071"/>
                    <a:pt x="425" y="1045"/>
                  </a:cubicBezTo>
                  <a:cubicBezTo>
                    <a:pt x="465" y="1019"/>
                    <a:pt x="503" y="1007"/>
                    <a:pt x="529" y="993"/>
                  </a:cubicBezTo>
                  <a:cubicBezTo>
                    <a:pt x="542" y="981"/>
                    <a:pt x="568" y="967"/>
                    <a:pt x="606" y="967"/>
                  </a:cubicBezTo>
                  <a:cubicBezTo>
                    <a:pt x="632" y="955"/>
                    <a:pt x="671" y="942"/>
                    <a:pt x="697" y="929"/>
                  </a:cubicBezTo>
                  <a:cubicBezTo>
                    <a:pt x="735" y="916"/>
                    <a:pt x="761" y="903"/>
                    <a:pt x="786" y="890"/>
                  </a:cubicBezTo>
                  <a:cubicBezTo>
                    <a:pt x="812" y="878"/>
                    <a:pt x="826" y="864"/>
                    <a:pt x="838" y="852"/>
                  </a:cubicBezTo>
                  <a:lnTo>
                    <a:pt x="838" y="813"/>
                  </a:lnTo>
                  <a:cubicBezTo>
                    <a:pt x="838" y="800"/>
                    <a:pt x="838" y="787"/>
                    <a:pt x="826" y="787"/>
                  </a:cubicBezTo>
                  <a:cubicBezTo>
                    <a:pt x="826" y="775"/>
                    <a:pt x="812" y="775"/>
                    <a:pt x="812" y="761"/>
                  </a:cubicBezTo>
                  <a:lnTo>
                    <a:pt x="761" y="761"/>
                  </a:lnTo>
                  <a:cubicBezTo>
                    <a:pt x="748" y="761"/>
                    <a:pt x="735" y="775"/>
                    <a:pt x="735" y="775"/>
                  </a:cubicBezTo>
                  <a:cubicBezTo>
                    <a:pt x="645" y="800"/>
                    <a:pt x="568" y="838"/>
                    <a:pt x="516" y="852"/>
                  </a:cubicBezTo>
                  <a:cubicBezTo>
                    <a:pt x="451" y="878"/>
                    <a:pt x="413" y="890"/>
                    <a:pt x="374" y="903"/>
                  </a:cubicBezTo>
                  <a:cubicBezTo>
                    <a:pt x="336" y="929"/>
                    <a:pt x="310" y="929"/>
                    <a:pt x="296" y="942"/>
                  </a:cubicBezTo>
                  <a:cubicBezTo>
                    <a:pt x="284" y="942"/>
                    <a:pt x="271" y="955"/>
                    <a:pt x="271" y="955"/>
                  </a:cubicBezTo>
                  <a:cubicBezTo>
                    <a:pt x="258" y="955"/>
                    <a:pt x="258" y="955"/>
                    <a:pt x="232" y="967"/>
                  </a:cubicBezTo>
                  <a:lnTo>
                    <a:pt x="207" y="967"/>
                  </a:lnTo>
                  <a:cubicBezTo>
                    <a:pt x="232" y="916"/>
                    <a:pt x="258" y="878"/>
                    <a:pt x="271" y="838"/>
                  </a:cubicBezTo>
                  <a:cubicBezTo>
                    <a:pt x="284" y="800"/>
                    <a:pt x="310" y="761"/>
                    <a:pt x="336" y="723"/>
                  </a:cubicBezTo>
                  <a:lnTo>
                    <a:pt x="336" y="697"/>
                  </a:lnTo>
                  <a:cubicBezTo>
                    <a:pt x="348" y="697"/>
                    <a:pt x="348" y="684"/>
                    <a:pt x="348" y="684"/>
                  </a:cubicBezTo>
                  <a:cubicBezTo>
                    <a:pt x="361" y="671"/>
                    <a:pt x="361" y="658"/>
                    <a:pt x="374" y="658"/>
                  </a:cubicBezTo>
                  <a:lnTo>
                    <a:pt x="761" y="581"/>
                  </a:lnTo>
                  <a:cubicBezTo>
                    <a:pt x="774" y="568"/>
                    <a:pt x="800" y="568"/>
                    <a:pt x="812" y="555"/>
                  </a:cubicBezTo>
                  <a:lnTo>
                    <a:pt x="851" y="517"/>
                  </a:lnTo>
                  <a:lnTo>
                    <a:pt x="851" y="465"/>
                  </a:lnTo>
                  <a:cubicBezTo>
                    <a:pt x="851" y="452"/>
                    <a:pt x="838" y="439"/>
                    <a:pt x="826" y="426"/>
                  </a:cubicBezTo>
                  <a:cubicBezTo>
                    <a:pt x="826" y="426"/>
                    <a:pt x="812" y="426"/>
                    <a:pt x="786" y="439"/>
                  </a:cubicBezTo>
                  <a:cubicBezTo>
                    <a:pt x="748" y="439"/>
                    <a:pt x="722" y="439"/>
                    <a:pt x="671" y="452"/>
                  </a:cubicBezTo>
                  <a:cubicBezTo>
                    <a:pt x="632" y="452"/>
                    <a:pt x="594" y="465"/>
                    <a:pt x="554" y="465"/>
                  </a:cubicBezTo>
                  <a:cubicBezTo>
                    <a:pt x="516" y="477"/>
                    <a:pt x="490" y="477"/>
                    <a:pt x="477" y="477"/>
                  </a:cubicBezTo>
                  <a:lnTo>
                    <a:pt x="465" y="477"/>
                  </a:lnTo>
                  <a:cubicBezTo>
                    <a:pt x="465" y="477"/>
                    <a:pt x="465" y="465"/>
                    <a:pt x="477" y="452"/>
                  </a:cubicBezTo>
                  <a:lnTo>
                    <a:pt x="516" y="374"/>
                  </a:lnTo>
                  <a:cubicBezTo>
                    <a:pt x="529" y="348"/>
                    <a:pt x="529" y="323"/>
                    <a:pt x="542" y="297"/>
                  </a:cubicBezTo>
                  <a:cubicBezTo>
                    <a:pt x="554" y="271"/>
                    <a:pt x="568" y="259"/>
                    <a:pt x="568" y="245"/>
                  </a:cubicBezTo>
                  <a:cubicBezTo>
                    <a:pt x="580" y="245"/>
                    <a:pt x="580" y="245"/>
                    <a:pt x="580" y="233"/>
                  </a:cubicBezTo>
                  <a:cubicBezTo>
                    <a:pt x="594" y="219"/>
                    <a:pt x="594" y="219"/>
                    <a:pt x="606" y="219"/>
                  </a:cubicBezTo>
                  <a:lnTo>
                    <a:pt x="838" y="245"/>
                  </a:lnTo>
                  <a:lnTo>
                    <a:pt x="1122" y="271"/>
                  </a:lnTo>
                  <a:cubicBezTo>
                    <a:pt x="1135" y="271"/>
                    <a:pt x="1148" y="271"/>
                    <a:pt x="1161" y="259"/>
                  </a:cubicBezTo>
                  <a:lnTo>
                    <a:pt x="1187" y="233"/>
                  </a:lnTo>
                  <a:cubicBezTo>
                    <a:pt x="1187" y="219"/>
                    <a:pt x="1199" y="207"/>
                    <a:pt x="1187" y="194"/>
                  </a:cubicBezTo>
                  <a:cubicBezTo>
                    <a:pt x="1187" y="194"/>
                    <a:pt x="1187" y="181"/>
                    <a:pt x="1173" y="168"/>
                  </a:cubicBezTo>
                  <a:cubicBezTo>
                    <a:pt x="1173" y="168"/>
                    <a:pt x="1161" y="155"/>
                    <a:pt x="1148" y="155"/>
                  </a:cubicBezTo>
                  <a:cubicBezTo>
                    <a:pt x="1135" y="142"/>
                    <a:pt x="1122" y="142"/>
                    <a:pt x="1084" y="142"/>
                  </a:cubicBezTo>
                  <a:cubicBezTo>
                    <a:pt x="1058" y="130"/>
                    <a:pt x="1006" y="130"/>
                    <a:pt x="941" y="116"/>
                  </a:cubicBezTo>
                  <a:cubicBezTo>
                    <a:pt x="877" y="104"/>
                    <a:pt x="786" y="90"/>
                    <a:pt x="671" y="78"/>
                  </a:cubicBezTo>
                  <a:lnTo>
                    <a:pt x="645" y="78"/>
                  </a:lnTo>
                  <a:lnTo>
                    <a:pt x="632" y="65"/>
                  </a:lnTo>
                  <a:lnTo>
                    <a:pt x="619" y="52"/>
                  </a:lnTo>
                  <a:cubicBezTo>
                    <a:pt x="619" y="39"/>
                    <a:pt x="619" y="26"/>
                    <a:pt x="606" y="26"/>
                  </a:cubicBezTo>
                  <a:cubicBezTo>
                    <a:pt x="568" y="1"/>
                    <a:pt x="542" y="1"/>
                    <a:pt x="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23"/>
            <p:cNvSpPr/>
            <p:nvPr/>
          </p:nvSpPr>
          <p:spPr>
            <a:xfrm>
              <a:off x="1720108" y="4222024"/>
              <a:ext cx="38922" cy="44205"/>
            </a:xfrm>
            <a:custGeom>
              <a:rect b="b" l="l" r="r" t="t"/>
              <a:pathLst>
                <a:path extrusionOk="0" h="1188" w="1046">
                  <a:moveTo>
                    <a:pt x="336" y="1"/>
                  </a:moveTo>
                  <a:cubicBezTo>
                    <a:pt x="324" y="14"/>
                    <a:pt x="298" y="40"/>
                    <a:pt x="285" y="78"/>
                  </a:cubicBezTo>
                  <a:cubicBezTo>
                    <a:pt x="285" y="104"/>
                    <a:pt x="272" y="117"/>
                    <a:pt x="285" y="143"/>
                  </a:cubicBezTo>
                  <a:cubicBezTo>
                    <a:pt x="285" y="155"/>
                    <a:pt x="285" y="181"/>
                    <a:pt x="272" y="195"/>
                  </a:cubicBezTo>
                  <a:cubicBezTo>
                    <a:pt x="272" y="207"/>
                    <a:pt x="272" y="233"/>
                    <a:pt x="259" y="259"/>
                  </a:cubicBezTo>
                  <a:cubicBezTo>
                    <a:pt x="246" y="284"/>
                    <a:pt x="246" y="324"/>
                    <a:pt x="233" y="349"/>
                  </a:cubicBezTo>
                  <a:cubicBezTo>
                    <a:pt x="221" y="387"/>
                    <a:pt x="207" y="413"/>
                    <a:pt x="207" y="439"/>
                  </a:cubicBezTo>
                  <a:cubicBezTo>
                    <a:pt x="195" y="478"/>
                    <a:pt x="181" y="491"/>
                    <a:pt x="181" y="504"/>
                  </a:cubicBezTo>
                  <a:lnTo>
                    <a:pt x="169" y="530"/>
                  </a:lnTo>
                  <a:cubicBezTo>
                    <a:pt x="169" y="542"/>
                    <a:pt x="169" y="556"/>
                    <a:pt x="156" y="556"/>
                  </a:cubicBezTo>
                  <a:lnTo>
                    <a:pt x="130" y="581"/>
                  </a:lnTo>
                  <a:cubicBezTo>
                    <a:pt x="130" y="581"/>
                    <a:pt x="117" y="581"/>
                    <a:pt x="117" y="594"/>
                  </a:cubicBezTo>
                  <a:cubicBezTo>
                    <a:pt x="104" y="594"/>
                    <a:pt x="104" y="607"/>
                    <a:pt x="104" y="620"/>
                  </a:cubicBezTo>
                  <a:cubicBezTo>
                    <a:pt x="92" y="620"/>
                    <a:pt x="92" y="633"/>
                    <a:pt x="92" y="645"/>
                  </a:cubicBezTo>
                  <a:lnTo>
                    <a:pt x="104" y="659"/>
                  </a:lnTo>
                  <a:lnTo>
                    <a:pt x="104" y="671"/>
                  </a:lnTo>
                  <a:cubicBezTo>
                    <a:pt x="117" y="671"/>
                    <a:pt x="117" y="685"/>
                    <a:pt x="117" y="685"/>
                  </a:cubicBezTo>
                  <a:cubicBezTo>
                    <a:pt x="104" y="710"/>
                    <a:pt x="104" y="736"/>
                    <a:pt x="92" y="749"/>
                  </a:cubicBezTo>
                  <a:cubicBezTo>
                    <a:pt x="92" y="774"/>
                    <a:pt x="78" y="800"/>
                    <a:pt x="66" y="826"/>
                  </a:cubicBezTo>
                  <a:cubicBezTo>
                    <a:pt x="52" y="878"/>
                    <a:pt x="40" y="917"/>
                    <a:pt x="27" y="968"/>
                  </a:cubicBezTo>
                  <a:cubicBezTo>
                    <a:pt x="14" y="1007"/>
                    <a:pt x="14" y="1058"/>
                    <a:pt x="1" y="1110"/>
                  </a:cubicBezTo>
                  <a:cubicBezTo>
                    <a:pt x="14" y="1136"/>
                    <a:pt x="14" y="1149"/>
                    <a:pt x="27" y="1149"/>
                  </a:cubicBezTo>
                  <a:cubicBezTo>
                    <a:pt x="27" y="1161"/>
                    <a:pt x="40" y="1175"/>
                    <a:pt x="52" y="1175"/>
                  </a:cubicBezTo>
                  <a:cubicBezTo>
                    <a:pt x="92" y="1187"/>
                    <a:pt x="130" y="1187"/>
                    <a:pt x="169" y="1187"/>
                  </a:cubicBezTo>
                  <a:cubicBezTo>
                    <a:pt x="221" y="1175"/>
                    <a:pt x="259" y="1149"/>
                    <a:pt x="298" y="1123"/>
                  </a:cubicBezTo>
                  <a:cubicBezTo>
                    <a:pt x="336" y="1110"/>
                    <a:pt x="375" y="1084"/>
                    <a:pt x="414" y="1046"/>
                  </a:cubicBezTo>
                  <a:cubicBezTo>
                    <a:pt x="453" y="1020"/>
                    <a:pt x="491" y="994"/>
                    <a:pt x="517" y="981"/>
                  </a:cubicBezTo>
                  <a:cubicBezTo>
                    <a:pt x="530" y="968"/>
                    <a:pt x="556" y="955"/>
                    <a:pt x="582" y="943"/>
                  </a:cubicBezTo>
                  <a:cubicBezTo>
                    <a:pt x="607" y="929"/>
                    <a:pt x="633" y="903"/>
                    <a:pt x="671" y="891"/>
                  </a:cubicBezTo>
                  <a:cubicBezTo>
                    <a:pt x="697" y="878"/>
                    <a:pt x="723" y="852"/>
                    <a:pt x="749" y="839"/>
                  </a:cubicBezTo>
                  <a:cubicBezTo>
                    <a:pt x="775" y="826"/>
                    <a:pt x="788" y="800"/>
                    <a:pt x="788" y="788"/>
                  </a:cubicBezTo>
                  <a:cubicBezTo>
                    <a:pt x="800" y="788"/>
                    <a:pt x="800" y="774"/>
                    <a:pt x="788" y="749"/>
                  </a:cubicBezTo>
                  <a:cubicBezTo>
                    <a:pt x="788" y="736"/>
                    <a:pt x="775" y="736"/>
                    <a:pt x="775" y="723"/>
                  </a:cubicBezTo>
                  <a:cubicBezTo>
                    <a:pt x="775" y="723"/>
                    <a:pt x="762" y="723"/>
                    <a:pt x="749" y="710"/>
                  </a:cubicBezTo>
                  <a:lnTo>
                    <a:pt x="711" y="710"/>
                  </a:lnTo>
                  <a:cubicBezTo>
                    <a:pt x="697" y="723"/>
                    <a:pt x="685" y="723"/>
                    <a:pt x="671" y="736"/>
                  </a:cubicBezTo>
                  <a:cubicBezTo>
                    <a:pt x="594" y="774"/>
                    <a:pt x="530" y="814"/>
                    <a:pt x="479" y="852"/>
                  </a:cubicBezTo>
                  <a:cubicBezTo>
                    <a:pt x="427" y="878"/>
                    <a:pt x="375" y="903"/>
                    <a:pt x="350" y="929"/>
                  </a:cubicBezTo>
                  <a:cubicBezTo>
                    <a:pt x="310" y="943"/>
                    <a:pt x="298" y="955"/>
                    <a:pt x="272" y="968"/>
                  </a:cubicBezTo>
                  <a:cubicBezTo>
                    <a:pt x="259" y="968"/>
                    <a:pt x="259" y="981"/>
                    <a:pt x="246" y="981"/>
                  </a:cubicBezTo>
                  <a:cubicBezTo>
                    <a:pt x="246" y="981"/>
                    <a:pt x="233" y="994"/>
                    <a:pt x="221" y="994"/>
                  </a:cubicBezTo>
                  <a:cubicBezTo>
                    <a:pt x="207" y="1007"/>
                    <a:pt x="207" y="1007"/>
                    <a:pt x="195" y="1007"/>
                  </a:cubicBezTo>
                  <a:cubicBezTo>
                    <a:pt x="207" y="955"/>
                    <a:pt x="221" y="917"/>
                    <a:pt x="233" y="878"/>
                  </a:cubicBezTo>
                  <a:cubicBezTo>
                    <a:pt x="246" y="826"/>
                    <a:pt x="259" y="788"/>
                    <a:pt x="272" y="736"/>
                  </a:cubicBezTo>
                  <a:lnTo>
                    <a:pt x="285" y="723"/>
                  </a:lnTo>
                  <a:lnTo>
                    <a:pt x="285" y="697"/>
                  </a:lnTo>
                  <a:cubicBezTo>
                    <a:pt x="298" y="697"/>
                    <a:pt x="298" y="685"/>
                    <a:pt x="298" y="671"/>
                  </a:cubicBezTo>
                  <a:lnTo>
                    <a:pt x="671" y="530"/>
                  </a:lnTo>
                  <a:cubicBezTo>
                    <a:pt x="697" y="530"/>
                    <a:pt x="711" y="516"/>
                    <a:pt x="723" y="504"/>
                  </a:cubicBezTo>
                  <a:cubicBezTo>
                    <a:pt x="736" y="491"/>
                    <a:pt x="736" y="465"/>
                    <a:pt x="749" y="452"/>
                  </a:cubicBezTo>
                  <a:lnTo>
                    <a:pt x="749" y="413"/>
                  </a:lnTo>
                  <a:cubicBezTo>
                    <a:pt x="736" y="387"/>
                    <a:pt x="736" y="375"/>
                    <a:pt x="723" y="375"/>
                  </a:cubicBezTo>
                  <a:cubicBezTo>
                    <a:pt x="723" y="375"/>
                    <a:pt x="697" y="375"/>
                    <a:pt x="671" y="387"/>
                  </a:cubicBezTo>
                  <a:cubicBezTo>
                    <a:pt x="646" y="401"/>
                    <a:pt x="607" y="413"/>
                    <a:pt x="568" y="427"/>
                  </a:cubicBezTo>
                  <a:lnTo>
                    <a:pt x="453" y="465"/>
                  </a:lnTo>
                  <a:cubicBezTo>
                    <a:pt x="414" y="465"/>
                    <a:pt x="388" y="478"/>
                    <a:pt x="375" y="478"/>
                  </a:cubicBezTo>
                  <a:cubicBezTo>
                    <a:pt x="362" y="478"/>
                    <a:pt x="375" y="478"/>
                    <a:pt x="375" y="452"/>
                  </a:cubicBezTo>
                  <a:cubicBezTo>
                    <a:pt x="375" y="427"/>
                    <a:pt x="388" y="401"/>
                    <a:pt x="401" y="375"/>
                  </a:cubicBezTo>
                  <a:cubicBezTo>
                    <a:pt x="401" y="349"/>
                    <a:pt x="414" y="324"/>
                    <a:pt x="414" y="298"/>
                  </a:cubicBezTo>
                  <a:cubicBezTo>
                    <a:pt x="427" y="272"/>
                    <a:pt x="427" y="246"/>
                    <a:pt x="439" y="246"/>
                  </a:cubicBezTo>
                  <a:lnTo>
                    <a:pt x="439" y="220"/>
                  </a:lnTo>
                  <a:cubicBezTo>
                    <a:pt x="453" y="207"/>
                    <a:pt x="453" y="207"/>
                    <a:pt x="465" y="207"/>
                  </a:cubicBezTo>
                  <a:lnTo>
                    <a:pt x="697" y="195"/>
                  </a:lnTo>
                  <a:lnTo>
                    <a:pt x="981" y="169"/>
                  </a:lnTo>
                  <a:cubicBezTo>
                    <a:pt x="994" y="169"/>
                    <a:pt x="1007" y="169"/>
                    <a:pt x="1020" y="155"/>
                  </a:cubicBezTo>
                  <a:cubicBezTo>
                    <a:pt x="1020" y="143"/>
                    <a:pt x="1033" y="130"/>
                    <a:pt x="1033" y="117"/>
                  </a:cubicBezTo>
                  <a:cubicBezTo>
                    <a:pt x="1046" y="104"/>
                    <a:pt x="1046" y="91"/>
                    <a:pt x="1033" y="91"/>
                  </a:cubicBezTo>
                  <a:cubicBezTo>
                    <a:pt x="1033" y="78"/>
                    <a:pt x="1033" y="66"/>
                    <a:pt x="1007" y="66"/>
                  </a:cubicBezTo>
                  <a:cubicBezTo>
                    <a:pt x="1007" y="52"/>
                    <a:pt x="994" y="52"/>
                    <a:pt x="994" y="52"/>
                  </a:cubicBezTo>
                  <a:cubicBezTo>
                    <a:pt x="981" y="52"/>
                    <a:pt x="955" y="40"/>
                    <a:pt x="929" y="40"/>
                  </a:cubicBezTo>
                  <a:cubicBezTo>
                    <a:pt x="891" y="40"/>
                    <a:pt x="840" y="52"/>
                    <a:pt x="775" y="52"/>
                  </a:cubicBezTo>
                  <a:lnTo>
                    <a:pt x="465" y="52"/>
                  </a:lnTo>
                  <a:cubicBezTo>
                    <a:pt x="453" y="52"/>
                    <a:pt x="453" y="40"/>
                    <a:pt x="453" y="40"/>
                  </a:cubicBezTo>
                  <a:cubicBezTo>
                    <a:pt x="453" y="26"/>
                    <a:pt x="439" y="14"/>
                    <a:pt x="439" y="14"/>
                  </a:cubicBezTo>
                  <a:cubicBezTo>
                    <a:pt x="388" y="1"/>
                    <a:pt x="362"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23"/>
            <p:cNvSpPr/>
            <p:nvPr/>
          </p:nvSpPr>
          <p:spPr>
            <a:xfrm>
              <a:off x="1756127" y="4227122"/>
              <a:ext cx="33117" cy="51127"/>
            </a:xfrm>
            <a:custGeom>
              <a:rect b="b" l="l" r="r" t="t"/>
              <a:pathLst>
                <a:path extrusionOk="0" h="1374" w="890">
                  <a:moveTo>
                    <a:pt x="803" y="0"/>
                  </a:moveTo>
                  <a:cubicBezTo>
                    <a:pt x="786" y="0"/>
                    <a:pt x="770" y="10"/>
                    <a:pt x="761" y="18"/>
                  </a:cubicBezTo>
                  <a:lnTo>
                    <a:pt x="749" y="109"/>
                  </a:lnTo>
                  <a:cubicBezTo>
                    <a:pt x="723" y="250"/>
                    <a:pt x="697" y="379"/>
                    <a:pt x="671" y="522"/>
                  </a:cubicBezTo>
                  <a:cubicBezTo>
                    <a:pt x="658" y="663"/>
                    <a:pt x="645" y="806"/>
                    <a:pt x="632" y="935"/>
                  </a:cubicBezTo>
                  <a:cubicBezTo>
                    <a:pt x="620" y="935"/>
                    <a:pt x="620" y="935"/>
                    <a:pt x="620" y="921"/>
                  </a:cubicBezTo>
                  <a:lnTo>
                    <a:pt x="542" y="741"/>
                  </a:lnTo>
                  <a:lnTo>
                    <a:pt x="529" y="741"/>
                  </a:lnTo>
                  <a:cubicBezTo>
                    <a:pt x="529" y="702"/>
                    <a:pt x="516" y="689"/>
                    <a:pt x="503" y="663"/>
                  </a:cubicBezTo>
                  <a:cubicBezTo>
                    <a:pt x="503" y="651"/>
                    <a:pt x="491" y="625"/>
                    <a:pt x="477" y="599"/>
                  </a:cubicBezTo>
                  <a:cubicBezTo>
                    <a:pt x="477" y="586"/>
                    <a:pt x="465" y="573"/>
                    <a:pt x="465" y="560"/>
                  </a:cubicBezTo>
                  <a:lnTo>
                    <a:pt x="465" y="548"/>
                  </a:lnTo>
                  <a:lnTo>
                    <a:pt x="465" y="534"/>
                  </a:lnTo>
                  <a:cubicBezTo>
                    <a:pt x="451" y="508"/>
                    <a:pt x="439" y="483"/>
                    <a:pt x="426" y="444"/>
                  </a:cubicBezTo>
                  <a:cubicBezTo>
                    <a:pt x="400" y="419"/>
                    <a:pt x="387" y="393"/>
                    <a:pt x="387" y="354"/>
                  </a:cubicBezTo>
                  <a:lnTo>
                    <a:pt x="387" y="302"/>
                  </a:lnTo>
                  <a:cubicBezTo>
                    <a:pt x="400" y="276"/>
                    <a:pt x="400" y="264"/>
                    <a:pt x="387" y="238"/>
                  </a:cubicBezTo>
                  <a:cubicBezTo>
                    <a:pt x="387" y="225"/>
                    <a:pt x="387" y="212"/>
                    <a:pt x="374" y="199"/>
                  </a:cubicBezTo>
                  <a:cubicBezTo>
                    <a:pt x="362" y="187"/>
                    <a:pt x="336" y="173"/>
                    <a:pt x="310" y="173"/>
                  </a:cubicBezTo>
                  <a:cubicBezTo>
                    <a:pt x="306" y="169"/>
                    <a:pt x="301" y="168"/>
                    <a:pt x="297" y="168"/>
                  </a:cubicBezTo>
                  <a:cubicBezTo>
                    <a:pt x="288" y="168"/>
                    <a:pt x="280" y="173"/>
                    <a:pt x="271" y="173"/>
                  </a:cubicBezTo>
                  <a:cubicBezTo>
                    <a:pt x="259" y="173"/>
                    <a:pt x="259" y="187"/>
                    <a:pt x="245" y="199"/>
                  </a:cubicBezTo>
                  <a:lnTo>
                    <a:pt x="207" y="431"/>
                  </a:lnTo>
                  <a:cubicBezTo>
                    <a:pt x="181" y="508"/>
                    <a:pt x="168" y="586"/>
                    <a:pt x="142" y="663"/>
                  </a:cubicBezTo>
                  <a:cubicBezTo>
                    <a:pt x="130" y="728"/>
                    <a:pt x="104" y="806"/>
                    <a:pt x="90" y="883"/>
                  </a:cubicBezTo>
                  <a:cubicBezTo>
                    <a:pt x="65" y="960"/>
                    <a:pt x="52" y="1038"/>
                    <a:pt x="39" y="1115"/>
                  </a:cubicBezTo>
                  <a:lnTo>
                    <a:pt x="1" y="1282"/>
                  </a:lnTo>
                  <a:cubicBezTo>
                    <a:pt x="1" y="1296"/>
                    <a:pt x="13" y="1321"/>
                    <a:pt x="26" y="1334"/>
                  </a:cubicBezTo>
                  <a:cubicBezTo>
                    <a:pt x="39" y="1347"/>
                    <a:pt x="52" y="1360"/>
                    <a:pt x="78" y="1373"/>
                  </a:cubicBezTo>
                  <a:cubicBezTo>
                    <a:pt x="90" y="1373"/>
                    <a:pt x="116" y="1373"/>
                    <a:pt x="130" y="1360"/>
                  </a:cubicBezTo>
                  <a:cubicBezTo>
                    <a:pt x="142" y="1347"/>
                    <a:pt x="155" y="1334"/>
                    <a:pt x="155" y="1321"/>
                  </a:cubicBezTo>
                  <a:cubicBezTo>
                    <a:pt x="181" y="1205"/>
                    <a:pt x="207" y="1089"/>
                    <a:pt x="233" y="960"/>
                  </a:cubicBezTo>
                  <a:cubicBezTo>
                    <a:pt x="259" y="844"/>
                    <a:pt x="284" y="728"/>
                    <a:pt x="322" y="612"/>
                  </a:cubicBezTo>
                  <a:lnTo>
                    <a:pt x="322" y="625"/>
                  </a:lnTo>
                  <a:cubicBezTo>
                    <a:pt x="322" y="625"/>
                    <a:pt x="336" y="625"/>
                    <a:pt x="336" y="637"/>
                  </a:cubicBezTo>
                  <a:cubicBezTo>
                    <a:pt x="348" y="651"/>
                    <a:pt x="348" y="677"/>
                    <a:pt x="362" y="689"/>
                  </a:cubicBezTo>
                  <a:cubicBezTo>
                    <a:pt x="362" y="715"/>
                    <a:pt x="374" y="728"/>
                    <a:pt x="387" y="754"/>
                  </a:cubicBezTo>
                  <a:cubicBezTo>
                    <a:pt x="387" y="766"/>
                    <a:pt x="400" y="780"/>
                    <a:pt x="400" y="792"/>
                  </a:cubicBezTo>
                  <a:cubicBezTo>
                    <a:pt x="400" y="806"/>
                    <a:pt x="400" y="806"/>
                    <a:pt x="413" y="806"/>
                  </a:cubicBezTo>
                  <a:lnTo>
                    <a:pt x="413" y="818"/>
                  </a:lnTo>
                  <a:lnTo>
                    <a:pt x="620" y="1308"/>
                  </a:lnTo>
                  <a:lnTo>
                    <a:pt x="632" y="1321"/>
                  </a:lnTo>
                  <a:lnTo>
                    <a:pt x="645" y="1334"/>
                  </a:lnTo>
                  <a:lnTo>
                    <a:pt x="658" y="1347"/>
                  </a:lnTo>
                  <a:cubicBezTo>
                    <a:pt x="671" y="1360"/>
                    <a:pt x="671" y="1360"/>
                    <a:pt x="684" y="1360"/>
                  </a:cubicBezTo>
                  <a:cubicBezTo>
                    <a:pt x="709" y="1360"/>
                    <a:pt x="723" y="1360"/>
                    <a:pt x="749" y="1347"/>
                  </a:cubicBezTo>
                  <a:cubicBezTo>
                    <a:pt x="761" y="1334"/>
                    <a:pt x="774" y="1321"/>
                    <a:pt x="787" y="1296"/>
                  </a:cubicBezTo>
                  <a:cubicBezTo>
                    <a:pt x="787" y="1282"/>
                    <a:pt x="787" y="1256"/>
                    <a:pt x="774" y="1244"/>
                  </a:cubicBezTo>
                  <a:lnTo>
                    <a:pt x="774" y="1192"/>
                  </a:lnTo>
                  <a:lnTo>
                    <a:pt x="800" y="754"/>
                  </a:lnTo>
                  <a:lnTo>
                    <a:pt x="800" y="728"/>
                  </a:lnTo>
                  <a:cubicBezTo>
                    <a:pt x="813" y="637"/>
                    <a:pt x="826" y="560"/>
                    <a:pt x="838" y="508"/>
                  </a:cubicBezTo>
                  <a:cubicBezTo>
                    <a:pt x="838" y="444"/>
                    <a:pt x="852" y="393"/>
                    <a:pt x="852" y="354"/>
                  </a:cubicBezTo>
                  <a:cubicBezTo>
                    <a:pt x="864" y="315"/>
                    <a:pt x="864" y="290"/>
                    <a:pt x="864" y="264"/>
                  </a:cubicBezTo>
                  <a:lnTo>
                    <a:pt x="864" y="212"/>
                  </a:lnTo>
                  <a:cubicBezTo>
                    <a:pt x="878" y="199"/>
                    <a:pt x="864" y="199"/>
                    <a:pt x="864" y="199"/>
                  </a:cubicBezTo>
                  <a:lnTo>
                    <a:pt x="864" y="187"/>
                  </a:lnTo>
                  <a:cubicBezTo>
                    <a:pt x="878" y="173"/>
                    <a:pt x="878" y="147"/>
                    <a:pt x="878" y="135"/>
                  </a:cubicBezTo>
                  <a:cubicBezTo>
                    <a:pt x="878" y="109"/>
                    <a:pt x="890" y="96"/>
                    <a:pt x="890" y="83"/>
                  </a:cubicBezTo>
                  <a:cubicBezTo>
                    <a:pt x="890" y="58"/>
                    <a:pt x="878" y="44"/>
                    <a:pt x="864" y="32"/>
                  </a:cubicBezTo>
                  <a:cubicBezTo>
                    <a:pt x="864" y="18"/>
                    <a:pt x="852" y="6"/>
                    <a:pt x="826" y="6"/>
                  </a:cubicBezTo>
                  <a:cubicBezTo>
                    <a:pt x="818" y="2"/>
                    <a:pt x="811" y="0"/>
                    <a:pt x="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23"/>
            <p:cNvSpPr/>
            <p:nvPr/>
          </p:nvSpPr>
          <p:spPr>
            <a:xfrm>
              <a:off x="1834825" y="4233559"/>
              <a:ext cx="28354" cy="52354"/>
            </a:xfrm>
            <a:custGeom>
              <a:rect b="b" l="l" r="r" t="t"/>
              <a:pathLst>
                <a:path extrusionOk="0" h="1407" w="762">
                  <a:moveTo>
                    <a:pt x="632" y="0"/>
                  </a:moveTo>
                  <a:cubicBezTo>
                    <a:pt x="620" y="0"/>
                    <a:pt x="606" y="14"/>
                    <a:pt x="581" y="26"/>
                  </a:cubicBezTo>
                  <a:cubicBezTo>
                    <a:pt x="542" y="39"/>
                    <a:pt x="503" y="52"/>
                    <a:pt x="439" y="91"/>
                  </a:cubicBezTo>
                  <a:cubicBezTo>
                    <a:pt x="388" y="117"/>
                    <a:pt x="297" y="155"/>
                    <a:pt x="194" y="206"/>
                  </a:cubicBezTo>
                  <a:lnTo>
                    <a:pt x="181" y="206"/>
                  </a:lnTo>
                  <a:lnTo>
                    <a:pt x="168" y="220"/>
                  </a:lnTo>
                  <a:lnTo>
                    <a:pt x="155" y="220"/>
                  </a:lnTo>
                  <a:lnTo>
                    <a:pt x="142" y="206"/>
                  </a:lnTo>
                  <a:cubicBezTo>
                    <a:pt x="130" y="194"/>
                    <a:pt x="130" y="194"/>
                    <a:pt x="116" y="194"/>
                  </a:cubicBezTo>
                  <a:cubicBezTo>
                    <a:pt x="78" y="194"/>
                    <a:pt x="39" y="206"/>
                    <a:pt x="26" y="220"/>
                  </a:cubicBezTo>
                  <a:cubicBezTo>
                    <a:pt x="13" y="246"/>
                    <a:pt x="1" y="271"/>
                    <a:pt x="13" y="310"/>
                  </a:cubicBezTo>
                  <a:cubicBezTo>
                    <a:pt x="13" y="335"/>
                    <a:pt x="13" y="349"/>
                    <a:pt x="26" y="375"/>
                  </a:cubicBezTo>
                  <a:cubicBezTo>
                    <a:pt x="39" y="387"/>
                    <a:pt x="39" y="400"/>
                    <a:pt x="52" y="426"/>
                  </a:cubicBezTo>
                  <a:lnTo>
                    <a:pt x="52" y="490"/>
                  </a:lnTo>
                  <a:cubicBezTo>
                    <a:pt x="65" y="516"/>
                    <a:pt x="65" y="555"/>
                    <a:pt x="65" y="581"/>
                  </a:cubicBezTo>
                  <a:cubicBezTo>
                    <a:pt x="78" y="619"/>
                    <a:pt x="78" y="658"/>
                    <a:pt x="78" y="684"/>
                  </a:cubicBezTo>
                  <a:cubicBezTo>
                    <a:pt x="90" y="710"/>
                    <a:pt x="90" y="736"/>
                    <a:pt x="90" y="748"/>
                  </a:cubicBezTo>
                  <a:lnTo>
                    <a:pt x="90" y="774"/>
                  </a:lnTo>
                  <a:lnTo>
                    <a:pt x="90" y="800"/>
                  </a:lnTo>
                  <a:cubicBezTo>
                    <a:pt x="78" y="813"/>
                    <a:pt x="78" y="826"/>
                    <a:pt x="78" y="826"/>
                  </a:cubicBezTo>
                  <a:cubicBezTo>
                    <a:pt x="65" y="839"/>
                    <a:pt x="65" y="839"/>
                    <a:pt x="65" y="851"/>
                  </a:cubicBezTo>
                  <a:cubicBezTo>
                    <a:pt x="52" y="865"/>
                    <a:pt x="52" y="865"/>
                    <a:pt x="52" y="877"/>
                  </a:cubicBezTo>
                  <a:cubicBezTo>
                    <a:pt x="52" y="891"/>
                    <a:pt x="65" y="903"/>
                    <a:pt x="65" y="903"/>
                  </a:cubicBezTo>
                  <a:cubicBezTo>
                    <a:pt x="65" y="916"/>
                    <a:pt x="78" y="916"/>
                    <a:pt x="78" y="916"/>
                  </a:cubicBezTo>
                  <a:cubicBezTo>
                    <a:pt x="78" y="929"/>
                    <a:pt x="90" y="929"/>
                    <a:pt x="90" y="929"/>
                  </a:cubicBezTo>
                  <a:cubicBezTo>
                    <a:pt x="90" y="929"/>
                    <a:pt x="104" y="929"/>
                    <a:pt x="104" y="942"/>
                  </a:cubicBezTo>
                  <a:cubicBezTo>
                    <a:pt x="104" y="968"/>
                    <a:pt x="116" y="994"/>
                    <a:pt x="116" y="1006"/>
                  </a:cubicBezTo>
                  <a:lnTo>
                    <a:pt x="116" y="1083"/>
                  </a:lnTo>
                  <a:cubicBezTo>
                    <a:pt x="116" y="1135"/>
                    <a:pt x="130" y="1187"/>
                    <a:pt x="142" y="1226"/>
                  </a:cubicBezTo>
                  <a:cubicBezTo>
                    <a:pt x="142" y="1277"/>
                    <a:pt x="155" y="1316"/>
                    <a:pt x="168" y="1367"/>
                  </a:cubicBezTo>
                  <a:cubicBezTo>
                    <a:pt x="194" y="1381"/>
                    <a:pt x="194" y="1393"/>
                    <a:pt x="207" y="1406"/>
                  </a:cubicBezTo>
                  <a:lnTo>
                    <a:pt x="245" y="1406"/>
                  </a:lnTo>
                  <a:cubicBezTo>
                    <a:pt x="284" y="1406"/>
                    <a:pt x="323" y="1393"/>
                    <a:pt x="362" y="1367"/>
                  </a:cubicBezTo>
                  <a:cubicBezTo>
                    <a:pt x="388" y="1341"/>
                    <a:pt x="426" y="1303"/>
                    <a:pt x="452" y="1264"/>
                  </a:cubicBezTo>
                  <a:lnTo>
                    <a:pt x="529" y="1148"/>
                  </a:lnTo>
                  <a:cubicBezTo>
                    <a:pt x="542" y="1109"/>
                    <a:pt x="568" y="1071"/>
                    <a:pt x="581" y="1045"/>
                  </a:cubicBezTo>
                  <a:cubicBezTo>
                    <a:pt x="594" y="1019"/>
                    <a:pt x="606" y="1006"/>
                    <a:pt x="632" y="980"/>
                  </a:cubicBezTo>
                  <a:cubicBezTo>
                    <a:pt x="646" y="954"/>
                    <a:pt x="671" y="929"/>
                    <a:pt x="684" y="891"/>
                  </a:cubicBezTo>
                  <a:cubicBezTo>
                    <a:pt x="710" y="865"/>
                    <a:pt x="723" y="839"/>
                    <a:pt x="735" y="813"/>
                  </a:cubicBezTo>
                  <a:cubicBezTo>
                    <a:pt x="761" y="787"/>
                    <a:pt x="761" y="774"/>
                    <a:pt x="761" y="748"/>
                  </a:cubicBezTo>
                  <a:cubicBezTo>
                    <a:pt x="761" y="748"/>
                    <a:pt x="761" y="736"/>
                    <a:pt x="749" y="722"/>
                  </a:cubicBezTo>
                  <a:cubicBezTo>
                    <a:pt x="735" y="710"/>
                    <a:pt x="723" y="710"/>
                    <a:pt x="723" y="710"/>
                  </a:cubicBezTo>
                  <a:cubicBezTo>
                    <a:pt x="710" y="697"/>
                    <a:pt x="710" y="697"/>
                    <a:pt x="697" y="697"/>
                  </a:cubicBezTo>
                  <a:cubicBezTo>
                    <a:pt x="684" y="697"/>
                    <a:pt x="671" y="697"/>
                    <a:pt x="671" y="710"/>
                  </a:cubicBezTo>
                  <a:cubicBezTo>
                    <a:pt x="671" y="710"/>
                    <a:pt x="658" y="710"/>
                    <a:pt x="658" y="722"/>
                  </a:cubicBezTo>
                  <a:cubicBezTo>
                    <a:pt x="646" y="736"/>
                    <a:pt x="632" y="736"/>
                    <a:pt x="632" y="748"/>
                  </a:cubicBezTo>
                  <a:cubicBezTo>
                    <a:pt x="581" y="826"/>
                    <a:pt x="529" y="891"/>
                    <a:pt x="491" y="942"/>
                  </a:cubicBezTo>
                  <a:cubicBezTo>
                    <a:pt x="465" y="994"/>
                    <a:pt x="426" y="1032"/>
                    <a:pt x="413" y="1058"/>
                  </a:cubicBezTo>
                  <a:cubicBezTo>
                    <a:pt x="388" y="1097"/>
                    <a:pt x="374" y="1109"/>
                    <a:pt x="362" y="1123"/>
                  </a:cubicBezTo>
                  <a:cubicBezTo>
                    <a:pt x="362" y="1135"/>
                    <a:pt x="348" y="1148"/>
                    <a:pt x="348" y="1148"/>
                  </a:cubicBezTo>
                  <a:cubicBezTo>
                    <a:pt x="348" y="1161"/>
                    <a:pt x="336" y="1161"/>
                    <a:pt x="323" y="1174"/>
                  </a:cubicBezTo>
                  <a:cubicBezTo>
                    <a:pt x="323" y="1187"/>
                    <a:pt x="310" y="1200"/>
                    <a:pt x="310" y="1200"/>
                  </a:cubicBezTo>
                  <a:lnTo>
                    <a:pt x="297" y="1200"/>
                  </a:lnTo>
                  <a:cubicBezTo>
                    <a:pt x="297" y="1148"/>
                    <a:pt x="297" y="1109"/>
                    <a:pt x="284" y="1058"/>
                  </a:cubicBezTo>
                  <a:cubicBezTo>
                    <a:pt x="271" y="1019"/>
                    <a:pt x="271" y="968"/>
                    <a:pt x="271" y="929"/>
                  </a:cubicBezTo>
                  <a:lnTo>
                    <a:pt x="271" y="903"/>
                  </a:lnTo>
                  <a:lnTo>
                    <a:pt x="271" y="877"/>
                  </a:lnTo>
                  <a:lnTo>
                    <a:pt x="271" y="851"/>
                  </a:lnTo>
                  <a:lnTo>
                    <a:pt x="542" y="568"/>
                  </a:lnTo>
                  <a:cubicBezTo>
                    <a:pt x="568" y="555"/>
                    <a:pt x="568" y="542"/>
                    <a:pt x="581" y="516"/>
                  </a:cubicBezTo>
                  <a:lnTo>
                    <a:pt x="581" y="464"/>
                  </a:lnTo>
                  <a:cubicBezTo>
                    <a:pt x="581" y="452"/>
                    <a:pt x="581" y="439"/>
                    <a:pt x="568" y="426"/>
                  </a:cubicBezTo>
                  <a:cubicBezTo>
                    <a:pt x="555" y="413"/>
                    <a:pt x="542" y="400"/>
                    <a:pt x="529" y="400"/>
                  </a:cubicBezTo>
                  <a:cubicBezTo>
                    <a:pt x="517" y="400"/>
                    <a:pt x="517" y="413"/>
                    <a:pt x="491" y="439"/>
                  </a:cubicBezTo>
                  <a:cubicBezTo>
                    <a:pt x="465" y="464"/>
                    <a:pt x="439" y="478"/>
                    <a:pt x="413" y="516"/>
                  </a:cubicBezTo>
                  <a:cubicBezTo>
                    <a:pt x="374" y="542"/>
                    <a:pt x="348" y="568"/>
                    <a:pt x="323" y="593"/>
                  </a:cubicBezTo>
                  <a:cubicBezTo>
                    <a:pt x="284" y="619"/>
                    <a:pt x="271" y="633"/>
                    <a:pt x="259" y="645"/>
                  </a:cubicBezTo>
                  <a:lnTo>
                    <a:pt x="245" y="645"/>
                  </a:lnTo>
                  <a:lnTo>
                    <a:pt x="245" y="619"/>
                  </a:lnTo>
                  <a:cubicBezTo>
                    <a:pt x="233" y="593"/>
                    <a:pt x="233" y="568"/>
                    <a:pt x="233" y="542"/>
                  </a:cubicBezTo>
                  <a:cubicBezTo>
                    <a:pt x="219" y="516"/>
                    <a:pt x="219" y="490"/>
                    <a:pt x="219" y="452"/>
                  </a:cubicBezTo>
                  <a:cubicBezTo>
                    <a:pt x="207" y="426"/>
                    <a:pt x="207" y="413"/>
                    <a:pt x="207" y="400"/>
                  </a:cubicBezTo>
                  <a:lnTo>
                    <a:pt x="207" y="375"/>
                  </a:lnTo>
                  <a:cubicBezTo>
                    <a:pt x="207" y="361"/>
                    <a:pt x="219" y="361"/>
                    <a:pt x="219" y="361"/>
                  </a:cubicBezTo>
                  <a:lnTo>
                    <a:pt x="426" y="258"/>
                  </a:lnTo>
                  <a:lnTo>
                    <a:pt x="439" y="246"/>
                  </a:lnTo>
                  <a:lnTo>
                    <a:pt x="684" y="117"/>
                  </a:lnTo>
                  <a:cubicBezTo>
                    <a:pt x="697" y="103"/>
                    <a:pt x="697" y="91"/>
                    <a:pt x="697" y="77"/>
                  </a:cubicBezTo>
                  <a:cubicBezTo>
                    <a:pt x="710" y="65"/>
                    <a:pt x="710" y="52"/>
                    <a:pt x="710" y="39"/>
                  </a:cubicBezTo>
                  <a:cubicBezTo>
                    <a:pt x="710" y="26"/>
                    <a:pt x="697" y="26"/>
                    <a:pt x="697" y="14"/>
                  </a:cubicBezTo>
                  <a:cubicBezTo>
                    <a:pt x="684" y="14"/>
                    <a:pt x="684" y="0"/>
                    <a:pt x="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23"/>
            <p:cNvSpPr/>
            <p:nvPr/>
          </p:nvSpPr>
          <p:spPr>
            <a:xfrm>
              <a:off x="1870806" y="4224890"/>
              <a:ext cx="34122" cy="57638"/>
            </a:xfrm>
            <a:custGeom>
              <a:rect b="b" l="l" r="r" t="t"/>
              <a:pathLst>
                <a:path extrusionOk="0" h="1549" w="917">
                  <a:moveTo>
                    <a:pt x="452" y="1"/>
                  </a:moveTo>
                  <a:cubicBezTo>
                    <a:pt x="427" y="14"/>
                    <a:pt x="413" y="14"/>
                    <a:pt x="413" y="40"/>
                  </a:cubicBezTo>
                  <a:lnTo>
                    <a:pt x="427" y="130"/>
                  </a:lnTo>
                  <a:cubicBezTo>
                    <a:pt x="452" y="272"/>
                    <a:pt x="478" y="401"/>
                    <a:pt x="516" y="543"/>
                  </a:cubicBezTo>
                  <a:cubicBezTo>
                    <a:pt x="556" y="672"/>
                    <a:pt x="594" y="814"/>
                    <a:pt x="645" y="943"/>
                  </a:cubicBezTo>
                  <a:lnTo>
                    <a:pt x="633" y="943"/>
                  </a:lnTo>
                  <a:lnTo>
                    <a:pt x="619" y="930"/>
                  </a:lnTo>
                  <a:lnTo>
                    <a:pt x="478" y="801"/>
                  </a:lnTo>
                  <a:lnTo>
                    <a:pt x="478" y="788"/>
                  </a:lnTo>
                  <a:cubicBezTo>
                    <a:pt x="452" y="762"/>
                    <a:pt x="439" y="749"/>
                    <a:pt x="413" y="737"/>
                  </a:cubicBezTo>
                  <a:cubicBezTo>
                    <a:pt x="401" y="723"/>
                    <a:pt x="387" y="711"/>
                    <a:pt x="375" y="685"/>
                  </a:cubicBezTo>
                  <a:lnTo>
                    <a:pt x="336" y="646"/>
                  </a:lnTo>
                  <a:cubicBezTo>
                    <a:pt x="323" y="646"/>
                    <a:pt x="323" y="633"/>
                    <a:pt x="323" y="633"/>
                  </a:cubicBezTo>
                  <a:cubicBezTo>
                    <a:pt x="310" y="608"/>
                    <a:pt x="284" y="594"/>
                    <a:pt x="258" y="568"/>
                  </a:cubicBezTo>
                  <a:cubicBezTo>
                    <a:pt x="233" y="543"/>
                    <a:pt x="207" y="530"/>
                    <a:pt x="181" y="504"/>
                  </a:cubicBezTo>
                  <a:cubicBezTo>
                    <a:pt x="181" y="479"/>
                    <a:pt x="181" y="465"/>
                    <a:pt x="169" y="439"/>
                  </a:cubicBezTo>
                  <a:cubicBezTo>
                    <a:pt x="169" y="427"/>
                    <a:pt x="155" y="401"/>
                    <a:pt x="143" y="388"/>
                  </a:cubicBezTo>
                  <a:cubicBezTo>
                    <a:pt x="143" y="375"/>
                    <a:pt x="129" y="362"/>
                    <a:pt x="117" y="362"/>
                  </a:cubicBezTo>
                  <a:cubicBezTo>
                    <a:pt x="91" y="350"/>
                    <a:pt x="78" y="350"/>
                    <a:pt x="52" y="350"/>
                  </a:cubicBezTo>
                  <a:cubicBezTo>
                    <a:pt x="40" y="362"/>
                    <a:pt x="26" y="362"/>
                    <a:pt x="14" y="375"/>
                  </a:cubicBezTo>
                  <a:cubicBezTo>
                    <a:pt x="0" y="375"/>
                    <a:pt x="0" y="388"/>
                    <a:pt x="0" y="401"/>
                  </a:cubicBezTo>
                  <a:cubicBezTo>
                    <a:pt x="14" y="479"/>
                    <a:pt x="40" y="556"/>
                    <a:pt x="52" y="633"/>
                  </a:cubicBezTo>
                  <a:cubicBezTo>
                    <a:pt x="65" y="711"/>
                    <a:pt x="78" y="788"/>
                    <a:pt x="78" y="866"/>
                  </a:cubicBezTo>
                  <a:lnTo>
                    <a:pt x="117" y="1098"/>
                  </a:lnTo>
                  <a:lnTo>
                    <a:pt x="155" y="1330"/>
                  </a:lnTo>
                  <a:lnTo>
                    <a:pt x="194" y="1497"/>
                  </a:lnTo>
                  <a:cubicBezTo>
                    <a:pt x="207" y="1510"/>
                    <a:pt x="220" y="1536"/>
                    <a:pt x="233" y="1536"/>
                  </a:cubicBezTo>
                  <a:cubicBezTo>
                    <a:pt x="258" y="1549"/>
                    <a:pt x="272" y="1549"/>
                    <a:pt x="298" y="1549"/>
                  </a:cubicBezTo>
                  <a:cubicBezTo>
                    <a:pt x="310" y="1549"/>
                    <a:pt x="323" y="1536"/>
                    <a:pt x="336" y="1523"/>
                  </a:cubicBezTo>
                  <a:cubicBezTo>
                    <a:pt x="349" y="1510"/>
                    <a:pt x="349" y="1497"/>
                    <a:pt x="349" y="1485"/>
                  </a:cubicBezTo>
                  <a:cubicBezTo>
                    <a:pt x="323" y="1356"/>
                    <a:pt x="298" y="1239"/>
                    <a:pt x="284" y="1124"/>
                  </a:cubicBezTo>
                  <a:cubicBezTo>
                    <a:pt x="259" y="999"/>
                    <a:pt x="247" y="887"/>
                    <a:pt x="234" y="764"/>
                  </a:cubicBezTo>
                  <a:lnTo>
                    <a:pt x="234" y="764"/>
                  </a:lnTo>
                  <a:cubicBezTo>
                    <a:pt x="238" y="767"/>
                    <a:pt x="249" y="775"/>
                    <a:pt x="258" y="775"/>
                  </a:cubicBezTo>
                  <a:lnTo>
                    <a:pt x="298" y="814"/>
                  </a:lnTo>
                  <a:cubicBezTo>
                    <a:pt x="310" y="826"/>
                    <a:pt x="323" y="852"/>
                    <a:pt x="336" y="866"/>
                  </a:cubicBezTo>
                  <a:lnTo>
                    <a:pt x="375" y="904"/>
                  </a:lnTo>
                  <a:lnTo>
                    <a:pt x="387" y="904"/>
                  </a:lnTo>
                  <a:lnTo>
                    <a:pt x="387" y="917"/>
                  </a:lnTo>
                  <a:lnTo>
                    <a:pt x="774" y="1278"/>
                  </a:lnTo>
                  <a:cubicBezTo>
                    <a:pt x="774" y="1291"/>
                    <a:pt x="788" y="1291"/>
                    <a:pt x="788" y="1291"/>
                  </a:cubicBezTo>
                  <a:cubicBezTo>
                    <a:pt x="800" y="1291"/>
                    <a:pt x="800" y="1304"/>
                    <a:pt x="813" y="1304"/>
                  </a:cubicBezTo>
                  <a:lnTo>
                    <a:pt x="852" y="1304"/>
                  </a:lnTo>
                  <a:cubicBezTo>
                    <a:pt x="877" y="1304"/>
                    <a:pt x="891" y="1291"/>
                    <a:pt x="903" y="1278"/>
                  </a:cubicBezTo>
                  <a:cubicBezTo>
                    <a:pt x="917" y="1252"/>
                    <a:pt x="917" y="1227"/>
                    <a:pt x="917" y="1201"/>
                  </a:cubicBezTo>
                  <a:cubicBezTo>
                    <a:pt x="917" y="1187"/>
                    <a:pt x="903" y="1175"/>
                    <a:pt x="891" y="1162"/>
                  </a:cubicBezTo>
                  <a:cubicBezTo>
                    <a:pt x="877" y="1136"/>
                    <a:pt x="865" y="1124"/>
                    <a:pt x="865" y="1110"/>
                  </a:cubicBezTo>
                  <a:lnTo>
                    <a:pt x="723" y="711"/>
                  </a:lnTo>
                  <a:lnTo>
                    <a:pt x="710" y="672"/>
                  </a:lnTo>
                  <a:cubicBezTo>
                    <a:pt x="697" y="594"/>
                    <a:pt x="671" y="517"/>
                    <a:pt x="659" y="465"/>
                  </a:cubicBezTo>
                  <a:cubicBezTo>
                    <a:pt x="645" y="401"/>
                    <a:pt x="633" y="350"/>
                    <a:pt x="619" y="324"/>
                  </a:cubicBezTo>
                  <a:cubicBezTo>
                    <a:pt x="607" y="285"/>
                    <a:pt x="607" y="247"/>
                    <a:pt x="594" y="233"/>
                  </a:cubicBezTo>
                  <a:cubicBezTo>
                    <a:pt x="594" y="207"/>
                    <a:pt x="581" y="195"/>
                    <a:pt x="581" y="182"/>
                  </a:cubicBezTo>
                  <a:cubicBezTo>
                    <a:pt x="581" y="169"/>
                    <a:pt x="568" y="169"/>
                    <a:pt x="568" y="156"/>
                  </a:cubicBezTo>
                  <a:cubicBezTo>
                    <a:pt x="568" y="143"/>
                    <a:pt x="556" y="118"/>
                    <a:pt x="556" y="104"/>
                  </a:cubicBezTo>
                  <a:cubicBezTo>
                    <a:pt x="556" y="78"/>
                    <a:pt x="542" y="66"/>
                    <a:pt x="542" y="53"/>
                  </a:cubicBezTo>
                  <a:cubicBezTo>
                    <a:pt x="530" y="27"/>
                    <a:pt x="516" y="14"/>
                    <a:pt x="504" y="14"/>
                  </a:cubicBezTo>
                  <a:cubicBezTo>
                    <a:pt x="491" y="1"/>
                    <a:pt x="478" y="1"/>
                    <a:pt x="4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23"/>
            <p:cNvSpPr/>
            <p:nvPr/>
          </p:nvSpPr>
          <p:spPr>
            <a:xfrm>
              <a:off x="1905857" y="4216257"/>
              <a:ext cx="32670" cy="55257"/>
            </a:xfrm>
            <a:custGeom>
              <a:rect b="b" l="l" r="r" t="t"/>
              <a:pathLst>
                <a:path extrusionOk="0" h="1485" w="878">
                  <a:moveTo>
                    <a:pt x="554" y="1"/>
                  </a:moveTo>
                  <a:cubicBezTo>
                    <a:pt x="542" y="1"/>
                    <a:pt x="529" y="14"/>
                    <a:pt x="516" y="14"/>
                  </a:cubicBezTo>
                  <a:cubicBezTo>
                    <a:pt x="516" y="14"/>
                    <a:pt x="491" y="27"/>
                    <a:pt x="477" y="52"/>
                  </a:cubicBezTo>
                  <a:cubicBezTo>
                    <a:pt x="451" y="78"/>
                    <a:pt x="413" y="104"/>
                    <a:pt x="362" y="156"/>
                  </a:cubicBezTo>
                  <a:lnTo>
                    <a:pt x="168" y="350"/>
                  </a:lnTo>
                  <a:lnTo>
                    <a:pt x="155" y="350"/>
                  </a:lnTo>
                  <a:cubicBezTo>
                    <a:pt x="142" y="350"/>
                    <a:pt x="142" y="362"/>
                    <a:pt x="142" y="362"/>
                  </a:cubicBezTo>
                  <a:lnTo>
                    <a:pt x="116" y="362"/>
                  </a:lnTo>
                  <a:cubicBezTo>
                    <a:pt x="110" y="356"/>
                    <a:pt x="103" y="353"/>
                    <a:pt x="98" y="353"/>
                  </a:cubicBezTo>
                  <a:cubicBezTo>
                    <a:pt x="94" y="353"/>
                    <a:pt x="90" y="356"/>
                    <a:pt x="90" y="362"/>
                  </a:cubicBezTo>
                  <a:cubicBezTo>
                    <a:pt x="52" y="375"/>
                    <a:pt x="26" y="388"/>
                    <a:pt x="13" y="414"/>
                  </a:cubicBezTo>
                  <a:cubicBezTo>
                    <a:pt x="0" y="439"/>
                    <a:pt x="0" y="465"/>
                    <a:pt x="26" y="504"/>
                  </a:cubicBezTo>
                  <a:cubicBezTo>
                    <a:pt x="26" y="517"/>
                    <a:pt x="39" y="542"/>
                    <a:pt x="52" y="556"/>
                  </a:cubicBezTo>
                  <a:cubicBezTo>
                    <a:pt x="64" y="556"/>
                    <a:pt x="78" y="582"/>
                    <a:pt x="90" y="594"/>
                  </a:cubicBezTo>
                  <a:cubicBezTo>
                    <a:pt x="90" y="607"/>
                    <a:pt x="104" y="633"/>
                    <a:pt x="116" y="659"/>
                  </a:cubicBezTo>
                  <a:cubicBezTo>
                    <a:pt x="129" y="685"/>
                    <a:pt x="142" y="711"/>
                    <a:pt x="155" y="749"/>
                  </a:cubicBezTo>
                  <a:cubicBezTo>
                    <a:pt x="168" y="775"/>
                    <a:pt x="193" y="800"/>
                    <a:pt x="207" y="826"/>
                  </a:cubicBezTo>
                  <a:cubicBezTo>
                    <a:pt x="219" y="865"/>
                    <a:pt x="219" y="878"/>
                    <a:pt x="233" y="891"/>
                  </a:cubicBezTo>
                  <a:lnTo>
                    <a:pt x="233" y="917"/>
                  </a:lnTo>
                  <a:cubicBezTo>
                    <a:pt x="245" y="929"/>
                    <a:pt x="245" y="943"/>
                    <a:pt x="245" y="943"/>
                  </a:cubicBezTo>
                  <a:cubicBezTo>
                    <a:pt x="245" y="955"/>
                    <a:pt x="245" y="969"/>
                    <a:pt x="233" y="969"/>
                  </a:cubicBezTo>
                  <a:lnTo>
                    <a:pt x="233" y="994"/>
                  </a:lnTo>
                  <a:lnTo>
                    <a:pt x="233" y="1033"/>
                  </a:lnTo>
                  <a:cubicBezTo>
                    <a:pt x="245" y="1033"/>
                    <a:pt x="245" y="1046"/>
                    <a:pt x="258" y="1046"/>
                  </a:cubicBezTo>
                  <a:cubicBezTo>
                    <a:pt x="258" y="1058"/>
                    <a:pt x="258" y="1058"/>
                    <a:pt x="271" y="1058"/>
                  </a:cubicBezTo>
                  <a:lnTo>
                    <a:pt x="284" y="1058"/>
                  </a:lnTo>
                  <a:lnTo>
                    <a:pt x="297" y="1072"/>
                  </a:lnTo>
                  <a:cubicBezTo>
                    <a:pt x="310" y="1098"/>
                    <a:pt x="322" y="1110"/>
                    <a:pt x="336" y="1136"/>
                  </a:cubicBezTo>
                  <a:cubicBezTo>
                    <a:pt x="336" y="1149"/>
                    <a:pt x="348" y="1175"/>
                    <a:pt x="362" y="1201"/>
                  </a:cubicBezTo>
                  <a:cubicBezTo>
                    <a:pt x="374" y="1252"/>
                    <a:pt x="400" y="1291"/>
                    <a:pt x="426" y="1330"/>
                  </a:cubicBezTo>
                  <a:cubicBezTo>
                    <a:pt x="439" y="1381"/>
                    <a:pt x="465" y="1419"/>
                    <a:pt x="503" y="1459"/>
                  </a:cubicBezTo>
                  <a:cubicBezTo>
                    <a:pt x="516" y="1471"/>
                    <a:pt x="529" y="1471"/>
                    <a:pt x="542" y="1484"/>
                  </a:cubicBezTo>
                  <a:cubicBezTo>
                    <a:pt x="554" y="1484"/>
                    <a:pt x="568" y="1484"/>
                    <a:pt x="580" y="1471"/>
                  </a:cubicBezTo>
                  <a:cubicBezTo>
                    <a:pt x="619" y="1459"/>
                    <a:pt x="645" y="1433"/>
                    <a:pt x="671" y="1394"/>
                  </a:cubicBezTo>
                  <a:cubicBezTo>
                    <a:pt x="697" y="1356"/>
                    <a:pt x="709" y="1316"/>
                    <a:pt x="735" y="1278"/>
                  </a:cubicBezTo>
                  <a:cubicBezTo>
                    <a:pt x="748" y="1227"/>
                    <a:pt x="761" y="1187"/>
                    <a:pt x="761" y="1136"/>
                  </a:cubicBezTo>
                  <a:cubicBezTo>
                    <a:pt x="774" y="1098"/>
                    <a:pt x="787" y="1058"/>
                    <a:pt x="787" y="1020"/>
                  </a:cubicBezTo>
                  <a:cubicBezTo>
                    <a:pt x="800" y="1007"/>
                    <a:pt x="800" y="981"/>
                    <a:pt x="812" y="943"/>
                  </a:cubicBezTo>
                  <a:cubicBezTo>
                    <a:pt x="826" y="917"/>
                    <a:pt x="838" y="891"/>
                    <a:pt x="852" y="852"/>
                  </a:cubicBezTo>
                  <a:cubicBezTo>
                    <a:pt x="852" y="814"/>
                    <a:pt x="864" y="788"/>
                    <a:pt x="877" y="762"/>
                  </a:cubicBezTo>
                  <a:lnTo>
                    <a:pt x="877" y="697"/>
                  </a:lnTo>
                  <a:cubicBezTo>
                    <a:pt x="864" y="685"/>
                    <a:pt x="864" y="671"/>
                    <a:pt x="852" y="671"/>
                  </a:cubicBezTo>
                  <a:cubicBezTo>
                    <a:pt x="838" y="659"/>
                    <a:pt x="826" y="659"/>
                    <a:pt x="812" y="659"/>
                  </a:cubicBezTo>
                  <a:lnTo>
                    <a:pt x="787" y="659"/>
                  </a:lnTo>
                  <a:lnTo>
                    <a:pt x="774" y="671"/>
                  </a:lnTo>
                  <a:cubicBezTo>
                    <a:pt x="761" y="671"/>
                    <a:pt x="761" y="685"/>
                    <a:pt x="761" y="697"/>
                  </a:cubicBezTo>
                  <a:cubicBezTo>
                    <a:pt x="748" y="711"/>
                    <a:pt x="748" y="723"/>
                    <a:pt x="748" y="723"/>
                  </a:cubicBezTo>
                  <a:cubicBezTo>
                    <a:pt x="709" y="814"/>
                    <a:pt x="697" y="891"/>
                    <a:pt x="671" y="955"/>
                  </a:cubicBezTo>
                  <a:cubicBezTo>
                    <a:pt x="658" y="1007"/>
                    <a:pt x="645" y="1058"/>
                    <a:pt x="632" y="1098"/>
                  </a:cubicBezTo>
                  <a:cubicBezTo>
                    <a:pt x="619" y="1123"/>
                    <a:pt x="606" y="1149"/>
                    <a:pt x="606" y="1175"/>
                  </a:cubicBezTo>
                  <a:cubicBezTo>
                    <a:pt x="606" y="1187"/>
                    <a:pt x="594" y="1201"/>
                    <a:pt x="594" y="1201"/>
                  </a:cubicBezTo>
                  <a:cubicBezTo>
                    <a:pt x="594" y="1201"/>
                    <a:pt x="594" y="1213"/>
                    <a:pt x="580" y="1227"/>
                  </a:cubicBezTo>
                  <a:lnTo>
                    <a:pt x="580" y="1252"/>
                  </a:lnTo>
                  <a:lnTo>
                    <a:pt x="568" y="1252"/>
                  </a:lnTo>
                  <a:cubicBezTo>
                    <a:pt x="554" y="1213"/>
                    <a:pt x="529" y="1175"/>
                    <a:pt x="516" y="1123"/>
                  </a:cubicBezTo>
                  <a:cubicBezTo>
                    <a:pt x="491" y="1084"/>
                    <a:pt x="465" y="1046"/>
                    <a:pt x="451" y="1007"/>
                  </a:cubicBezTo>
                  <a:cubicBezTo>
                    <a:pt x="451" y="994"/>
                    <a:pt x="451" y="994"/>
                    <a:pt x="439" y="981"/>
                  </a:cubicBezTo>
                  <a:lnTo>
                    <a:pt x="439" y="969"/>
                  </a:lnTo>
                  <a:cubicBezTo>
                    <a:pt x="439" y="955"/>
                    <a:pt x="426" y="943"/>
                    <a:pt x="426" y="929"/>
                  </a:cubicBezTo>
                  <a:lnTo>
                    <a:pt x="606" y="582"/>
                  </a:lnTo>
                  <a:cubicBezTo>
                    <a:pt x="619" y="568"/>
                    <a:pt x="619" y="542"/>
                    <a:pt x="619" y="530"/>
                  </a:cubicBezTo>
                  <a:lnTo>
                    <a:pt x="619" y="479"/>
                  </a:lnTo>
                  <a:lnTo>
                    <a:pt x="580" y="439"/>
                  </a:lnTo>
                  <a:cubicBezTo>
                    <a:pt x="574" y="433"/>
                    <a:pt x="568" y="430"/>
                    <a:pt x="561" y="430"/>
                  </a:cubicBezTo>
                  <a:cubicBezTo>
                    <a:pt x="555" y="430"/>
                    <a:pt x="548" y="433"/>
                    <a:pt x="542" y="439"/>
                  </a:cubicBezTo>
                  <a:cubicBezTo>
                    <a:pt x="542" y="439"/>
                    <a:pt x="529" y="453"/>
                    <a:pt x="516" y="479"/>
                  </a:cubicBezTo>
                  <a:cubicBezTo>
                    <a:pt x="503" y="504"/>
                    <a:pt x="477" y="530"/>
                    <a:pt x="465" y="568"/>
                  </a:cubicBezTo>
                  <a:cubicBezTo>
                    <a:pt x="439" y="607"/>
                    <a:pt x="413" y="633"/>
                    <a:pt x="400" y="671"/>
                  </a:cubicBezTo>
                  <a:cubicBezTo>
                    <a:pt x="374" y="711"/>
                    <a:pt x="362" y="736"/>
                    <a:pt x="362" y="749"/>
                  </a:cubicBezTo>
                  <a:lnTo>
                    <a:pt x="348" y="749"/>
                  </a:lnTo>
                  <a:cubicBezTo>
                    <a:pt x="348" y="749"/>
                    <a:pt x="348" y="736"/>
                    <a:pt x="336" y="723"/>
                  </a:cubicBezTo>
                  <a:cubicBezTo>
                    <a:pt x="322" y="697"/>
                    <a:pt x="310" y="685"/>
                    <a:pt x="297" y="659"/>
                  </a:cubicBezTo>
                  <a:lnTo>
                    <a:pt x="258" y="582"/>
                  </a:lnTo>
                  <a:cubicBezTo>
                    <a:pt x="245" y="556"/>
                    <a:pt x="245" y="542"/>
                    <a:pt x="233" y="530"/>
                  </a:cubicBezTo>
                  <a:lnTo>
                    <a:pt x="233" y="504"/>
                  </a:lnTo>
                  <a:lnTo>
                    <a:pt x="233" y="479"/>
                  </a:lnTo>
                  <a:lnTo>
                    <a:pt x="400" y="324"/>
                  </a:lnTo>
                  <a:lnTo>
                    <a:pt x="400" y="310"/>
                  </a:lnTo>
                  <a:lnTo>
                    <a:pt x="594" y="104"/>
                  </a:lnTo>
                  <a:cubicBezTo>
                    <a:pt x="606" y="104"/>
                    <a:pt x="619" y="92"/>
                    <a:pt x="606" y="78"/>
                  </a:cubicBezTo>
                  <a:lnTo>
                    <a:pt x="606" y="40"/>
                  </a:lnTo>
                  <a:cubicBezTo>
                    <a:pt x="594" y="27"/>
                    <a:pt x="594" y="14"/>
                    <a:pt x="580" y="14"/>
                  </a:cubicBezTo>
                  <a:cubicBezTo>
                    <a:pt x="580" y="1"/>
                    <a:pt x="568" y="1"/>
                    <a:pt x="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23"/>
            <p:cNvSpPr/>
            <p:nvPr/>
          </p:nvSpPr>
          <p:spPr>
            <a:xfrm>
              <a:off x="1939904" y="4200443"/>
              <a:ext cx="58122" cy="52317"/>
            </a:xfrm>
            <a:custGeom>
              <a:rect b="b" l="l" r="r" t="t"/>
              <a:pathLst>
                <a:path extrusionOk="0" h="1406" w="1562">
                  <a:moveTo>
                    <a:pt x="529" y="150"/>
                  </a:moveTo>
                  <a:cubicBezTo>
                    <a:pt x="537" y="150"/>
                    <a:pt x="542" y="155"/>
                    <a:pt x="542" y="155"/>
                  </a:cubicBezTo>
                  <a:cubicBezTo>
                    <a:pt x="556" y="168"/>
                    <a:pt x="556" y="194"/>
                    <a:pt x="568" y="219"/>
                  </a:cubicBezTo>
                  <a:cubicBezTo>
                    <a:pt x="568" y="245"/>
                    <a:pt x="581" y="271"/>
                    <a:pt x="581" y="297"/>
                  </a:cubicBezTo>
                  <a:lnTo>
                    <a:pt x="581" y="388"/>
                  </a:lnTo>
                  <a:cubicBezTo>
                    <a:pt x="581" y="413"/>
                    <a:pt x="568" y="439"/>
                    <a:pt x="568" y="452"/>
                  </a:cubicBezTo>
                  <a:cubicBezTo>
                    <a:pt x="530" y="542"/>
                    <a:pt x="504" y="606"/>
                    <a:pt x="491" y="658"/>
                  </a:cubicBezTo>
                  <a:cubicBezTo>
                    <a:pt x="465" y="710"/>
                    <a:pt x="453" y="735"/>
                    <a:pt x="453" y="761"/>
                  </a:cubicBezTo>
                  <a:cubicBezTo>
                    <a:pt x="439" y="787"/>
                    <a:pt x="439" y="800"/>
                    <a:pt x="427" y="800"/>
                  </a:cubicBezTo>
                  <a:lnTo>
                    <a:pt x="427" y="813"/>
                  </a:lnTo>
                  <a:lnTo>
                    <a:pt x="362" y="749"/>
                  </a:lnTo>
                  <a:cubicBezTo>
                    <a:pt x="349" y="723"/>
                    <a:pt x="324" y="697"/>
                    <a:pt x="310" y="671"/>
                  </a:cubicBezTo>
                  <a:lnTo>
                    <a:pt x="298" y="646"/>
                  </a:lnTo>
                  <a:cubicBezTo>
                    <a:pt x="310" y="568"/>
                    <a:pt x="324" y="491"/>
                    <a:pt x="349" y="439"/>
                  </a:cubicBezTo>
                  <a:cubicBezTo>
                    <a:pt x="362" y="374"/>
                    <a:pt x="375" y="336"/>
                    <a:pt x="401" y="297"/>
                  </a:cubicBezTo>
                  <a:cubicBezTo>
                    <a:pt x="413" y="259"/>
                    <a:pt x="427" y="233"/>
                    <a:pt x="439" y="219"/>
                  </a:cubicBezTo>
                  <a:lnTo>
                    <a:pt x="491" y="168"/>
                  </a:lnTo>
                  <a:cubicBezTo>
                    <a:pt x="504" y="168"/>
                    <a:pt x="504" y="155"/>
                    <a:pt x="516" y="155"/>
                  </a:cubicBezTo>
                  <a:cubicBezTo>
                    <a:pt x="521" y="151"/>
                    <a:pt x="525" y="150"/>
                    <a:pt x="529" y="150"/>
                  </a:cubicBezTo>
                  <a:close/>
                  <a:moveTo>
                    <a:pt x="542" y="1"/>
                  </a:moveTo>
                  <a:cubicBezTo>
                    <a:pt x="516" y="1"/>
                    <a:pt x="491" y="13"/>
                    <a:pt x="465" y="27"/>
                  </a:cubicBezTo>
                  <a:cubicBezTo>
                    <a:pt x="453" y="39"/>
                    <a:pt x="427" y="39"/>
                    <a:pt x="413" y="52"/>
                  </a:cubicBezTo>
                  <a:cubicBezTo>
                    <a:pt x="375" y="90"/>
                    <a:pt x="336" y="116"/>
                    <a:pt x="298" y="168"/>
                  </a:cubicBezTo>
                  <a:cubicBezTo>
                    <a:pt x="272" y="207"/>
                    <a:pt x="246" y="245"/>
                    <a:pt x="220" y="297"/>
                  </a:cubicBezTo>
                  <a:lnTo>
                    <a:pt x="220" y="310"/>
                  </a:lnTo>
                  <a:lnTo>
                    <a:pt x="181" y="477"/>
                  </a:lnTo>
                  <a:cubicBezTo>
                    <a:pt x="177" y="482"/>
                    <a:pt x="174" y="483"/>
                    <a:pt x="172" y="483"/>
                  </a:cubicBezTo>
                  <a:cubicBezTo>
                    <a:pt x="167" y="483"/>
                    <a:pt x="164" y="477"/>
                    <a:pt x="155" y="477"/>
                  </a:cubicBezTo>
                  <a:cubicBezTo>
                    <a:pt x="155" y="465"/>
                    <a:pt x="143" y="452"/>
                    <a:pt x="130" y="452"/>
                  </a:cubicBezTo>
                  <a:cubicBezTo>
                    <a:pt x="117" y="439"/>
                    <a:pt x="104" y="439"/>
                    <a:pt x="91" y="439"/>
                  </a:cubicBezTo>
                  <a:cubicBezTo>
                    <a:pt x="66" y="439"/>
                    <a:pt x="52" y="439"/>
                    <a:pt x="26" y="452"/>
                  </a:cubicBezTo>
                  <a:cubicBezTo>
                    <a:pt x="26" y="465"/>
                    <a:pt x="14" y="465"/>
                    <a:pt x="14" y="477"/>
                  </a:cubicBezTo>
                  <a:cubicBezTo>
                    <a:pt x="1" y="477"/>
                    <a:pt x="1" y="477"/>
                    <a:pt x="1" y="491"/>
                  </a:cubicBezTo>
                  <a:lnTo>
                    <a:pt x="1" y="503"/>
                  </a:lnTo>
                  <a:cubicBezTo>
                    <a:pt x="1" y="517"/>
                    <a:pt x="14" y="529"/>
                    <a:pt x="14" y="542"/>
                  </a:cubicBezTo>
                  <a:cubicBezTo>
                    <a:pt x="14" y="555"/>
                    <a:pt x="26" y="555"/>
                    <a:pt x="40" y="568"/>
                  </a:cubicBezTo>
                  <a:cubicBezTo>
                    <a:pt x="52" y="581"/>
                    <a:pt x="52" y="606"/>
                    <a:pt x="66" y="620"/>
                  </a:cubicBezTo>
                  <a:lnTo>
                    <a:pt x="104" y="658"/>
                  </a:lnTo>
                  <a:cubicBezTo>
                    <a:pt x="117" y="671"/>
                    <a:pt x="117" y="684"/>
                    <a:pt x="130" y="684"/>
                  </a:cubicBezTo>
                  <a:cubicBezTo>
                    <a:pt x="130" y="697"/>
                    <a:pt x="143" y="710"/>
                    <a:pt x="143" y="723"/>
                  </a:cubicBezTo>
                  <a:lnTo>
                    <a:pt x="143" y="761"/>
                  </a:lnTo>
                  <a:lnTo>
                    <a:pt x="143" y="800"/>
                  </a:lnTo>
                  <a:cubicBezTo>
                    <a:pt x="143" y="813"/>
                    <a:pt x="143" y="826"/>
                    <a:pt x="155" y="839"/>
                  </a:cubicBezTo>
                  <a:cubicBezTo>
                    <a:pt x="155" y="852"/>
                    <a:pt x="169" y="864"/>
                    <a:pt x="181" y="864"/>
                  </a:cubicBezTo>
                  <a:lnTo>
                    <a:pt x="259" y="864"/>
                  </a:lnTo>
                  <a:cubicBezTo>
                    <a:pt x="272" y="890"/>
                    <a:pt x="298" y="904"/>
                    <a:pt x="310" y="929"/>
                  </a:cubicBezTo>
                  <a:cubicBezTo>
                    <a:pt x="324" y="942"/>
                    <a:pt x="336" y="967"/>
                    <a:pt x="349" y="981"/>
                  </a:cubicBezTo>
                  <a:cubicBezTo>
                    <a:pt x="362" y="993"/>
                    <a:pt x="362" y="1007"/>
                    <a:pt x="375" y="1019"/>
                  </a:cubicBezTo>
                  <a:cubicBezTo>
                    <a:pt x="375" y="1019"/>
                    <a:pt x="375" y="1032"/>
                    <a:pt x="388" y="1045"/>
                  </a:cubicBezTo>
                  <a:cubicBezTo>
                    <a:pt x="388" y="1058"/>
                    <a:pt x="401" y="1058"/>
                    <a:pt x="413" y="1071"/>
                  </a:cubicBezTo>
                  <a:cubicBezTo>
                    <a:pt x="413" y="1071"/>
                    <a:pt x="427" y="1084"/>
                    <a:pt x="453" y="1096"/>
                  </a:cubicBezTo>
                  <a:lnTo>
                    <a:pt x="685" y="1380"/>
                  </a:lnTo>
                  <a:cubicBezTo>
                    <a:pt x="697" y="1394"/>
                    <a:pt x="710" y="1394"/>
                    <a:pt x="710" y="1394"/>
                  </a:cubicBezTo>
                  <a:cubicBezTo>
                    <a:pt x="723" y="1406"/>
                    <a:pt x="736" y="1406"/>
                    <a:pt x="749" y="1406"/>
                  </a:cubicBezTo>
                  <a:cubicBezTo>
                    <a:pt x="762" y="1406"/>
                    <a:pt x="774" y="1394"/>
                    <a:pt x="788" y="1394"/>
                  </a:cubicBezTo>
                  <a:cubicBezTo>
                    <a:pt x="788" y="1394"/>
                    <a:pt x="800" y="1394"/>
                    <a:pt x="800" y="1380"/>
                  </a:cubicBezTo>
                  <a:cubicBezTo>
                    <a:pt x="814" y="1380"/>
                    <a:pt x="826" y="1368"/>
                    <a:pt x="826" y="1354"/>
                  </a:cubicBezTo>
                  <a:lnTo>
                    <a:pt x="826" y="1329"/>
                  </a:lnTo>
                  <a:cubicBezTo>
                    <a:pt x="826" y="1316"/>
                    <a:pt x="826" y="1303"/>
                    <a:pt x="814" y="1303"/>
                  </a:cubicBezTo>
                  <a:cubicBezTo>
                    <a:pt x="814" y="1290"/>
                    <a:pt x="814" y="1277"/>
                    <a:pt x="800" y="1277"/>
                  </a:cubicBezTo>
                  <a:cubicBezTo>
                    <a:pt x="774" y="1239"/>
                    <a:pt x="749" y="1200"/>
                    <a:pt x="710" y="1161"/>
                  </a:cubicBezTo>
                  <a:cubicBezTo>
                    <a:pt x="685" y="1136"/>
                    <a:pt x="645" y="1096"/>
                    <a:pt x="620" y="1058"/>
                  </a:cubicBezTo>
                  <a:lnTo>
                    <a:pt x="620" y="1045"/>
                  </a:lnTo>
                  <a:cubicBezTo>
                    <a:pt x="710" y="967"/>
                    <a:pt x="800" y="916"/>
                    <a:pt x="878" y="864"/>
                  </a:cubicBezTo>
                  <a:cubicBezTo>
                    <a:pt x="955" y="813"/>
                    <a:pt x="1020" y="775"/>
                    <a:pt x="1072" y="735"/>
                  </a:cubicBezTo>
                  <a:cubicBezTo>
                    <a:pt x="1136" y="697"/>
                    <a:pt x="1187" y="671"/>
                    <a:pt x="1226" y="646"/>
                  </a:cubicBezTo>
                  <a:cubicBezTo>
                    <a:pt x="1265" y="620"/>
                    <a:pt x="1304" y="606"/>
                    <a:pt x="1342" y="581"/>
                  </a:cubicBezTo>
                  <a:cubicBezTo>
                    <a:pt x="1368" y="568"/>
                    <a:pt x="1407" y="555"/>
                    <a:pt x="1419" y="542"/>
                  </a:cubicBezTo>
                  <a:lnTo>
                    <a:pt x="1497" y="503"/>
                  </a:lnTo>
                  <a:lnTo>
                    <a:pt x="1522" y="491"/>
                  </a:lnTo>
                  <a:lnTo>
                    <a:pt x="1548" y="465"/>
                  </a:lnTo>
                  <a:lnTo>
                    <a:pt x="1548" y="439"/>
                  </a:lnTo>
                  <a:cubicBezTo>
                    <a:pt x="1562" y="439"/>
                    <a:pt x="1562" y="426"/>
                    <a:pt x="1562" y="426"/>
                  </a:cubicBezTo>
                  <a:lnTo>
                    <a:pt x="1562" y="400"/>
                  </a:lnTo>
                  <a:cubicBezTo>
                    <a:pt x="1562" y="400"/>
                    <a:pt x="1548" y="388"/>
                    <a:pt x="1548" y="374"/>
                  </a:cubicBezTo>
                  <a:cubicBezTo>
                    <a:pt x="1536" y="362"/>
                    <a:pt x="1522" y="348"/>
                    <a:pt x="1497" y="348"/>
                  </a:cubicBezTo>
                  <a:cubicBezTo>
                    <a:pt x="1484" y="348"/>
                    <a:pt x="1458" y="362"/>
                    <a:pt x="1445" y="362"/>
                  </a:cubicBezTo>
                  <a:cubicBezTo>
                    <a:pt x="1419" y="374"/>
                    <a:pt x="1407" y="388"/>
                    <a:pt x="1381" y="400"/>
                  </a:cubicBezTo>
                  <a:cubicBezTo>
                    <a:pt x="1368" y="413"/>
                    <a:pt x="1355" y="426"/>
                    <a:pt x="1342" y="426"/>
                  </a:cubicBezTo>
                  <a:lnTo>
                    <a:pt x="556" y="904"/>
                  </a:lnTo>
                  <a:cubicBezTo>
                    <a:pt x="607" y="723"/>
                    <a:pt x="659" y="594"/>
                    <a:pt x="685" y="503"/>
                  </a:cubicBezTo>
                  <a:cubicBezTo>
                    <a:pt x="710" y="413"/>
                    <a:pt x="723" y="362"/>
                    <a:pt x="723" y="348"/>
                  </a:cubicBezTo>
                  <a:lnTo>
                    <a:pt x="723" y="271"/>
                  </a:lnTo>
                  <a:cubicBezTo>
                    <a:pt x="723" y="245"/>
                    <a:pt x="723" y="219"/>
                    <a:pt x="710" y="181"/>
                  </a:cubicBezTo>
                  <a:cubicBezTo>
                    <a:pt x="710" y="155"/>
                    <a:pt x="697" y="130"/>
                    <a:pt x="685" y="104"/>
                  </a:cubicBezTo>
                  <a:cubicBezTo>
                    <a:pt x="685" y="78"/>
                    <a:pt x="671" y="52"/>
                    <a:pt x="659" y="39"/>
                  </a:cubicBezTo>
                  <a:cubicBezTo>
                    <a:pt x="645" y="13"/>
                    <a:pt x="620"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23"/>
            <p:cNvSpPr/>
            <p:nvPr/>
          </p:nvSpPr>
          <p:spPr>
            <a:xfrm>
              <a:off x="1997988" y="4167810"/>
              <a:ext cx="45136" cy="41303"/>
            </a:xfrm>
            <a:custGeom>
              <a:rect b="b" l="l" r="r" t="t"/>
              <a:pathLst>
                <a:path extrusionOk="0" h="1110" w="1213">
                  <a:moveTo>
                    <a:pt x="130" y="1"/>
                  </a:moveTo>
                  <a:cubicBezTo>
                    <a:pt x="116" y="1"/>
                    <a:pt x="104" y="13"/>
                    <a:pt x="90" y="27"/>
                  </a:cubicBezTo>
                  <a:cubicBezTo>
                    <a:pt x="65" y="65"/>
                    <a:pt x="52" y="90"/>
                    <a:pt x="26" y="142"/>
                  </a:cubicBezTo>
                  <a:cubicBezTo>
                    <a:pt x="13" y="181"/>
                    <a:pt x="1" y="219"/>
                    <a:pt x="1" y="259"/>
                  </a:cubicBezTo>
                  <a:lnTo>
                    <a:pt x="26" y="555"/>
                  </a:lnTo>
                  <a:cubicBezTo>
                    <a:pt x="26" y="568"/>
                    <a:pt x="39" y="581"/>
                    <a:pt x="39" y="594"/>
                  </a:cubicBezTo>
                  <a:cubicBezTo>
                    <a:pt x="39" y="606"/>
                    <a:pt x="52" y="632"/>
                    <a:pt x="52" y="646"/>
                  </a:cubicBezTo>
                  <a:cubicBezTo>
                    <a:pt x="52" y="671"/>
                    <a:pt x="65" y="697"/>
                    <a:pt x="65" y="710"/>
                  </a:cubicBezTo>
                  <a:cubicBezTo>
                    <a:pt x="78" y="735"/>
                    <a:pt x="78" y="749"/>
                    <a:pt x="78" y="761"/>
                  </a:cubicBezTo>
                  <a:lnTo>
                    <a:pt x="155" y="916"/>
                  </a:lnTo>
                  <a:cubicBezTo>
                    <a:pt x="194" y="955"/>
                    <a:pt x="219" y="1007"/>
                    <a:pt x="271" y="1045"/>
                  </a:cubicBezTo>
                  <a:cubicBezTo>
                    <a:pt x="297" y="1071"/>
                    <a:pt x="323" y="1084"/>
                    <a:pt x="362" y="1096"/>
                  </a:cubicBezTo>
                  <a:cubicBezTo>
                    <a:pt x="413" y="1110"/>
                    <a:pt x="452" y="1110"/>
                    <a:pt x="491" y="1110"/>
                  </a:cubicBezTo>
                  <a:lnTo>
                    <a:pt x="606" y="1071"/>
                  </a:lnTo>
                  <a:cubicBezTo>
                    <a:pt x="646" y="1058"/>
                    <a:pt x="671" y="1032"/>
                    <a:pt x="697" y="1007"/>
                  </a:cubicBezTo>
                  <a:cubicBezTo>
                    <a:pt x="735" y="967"/>
                    <a:pt x="749" y="929"/>
                    <a:pt x="749" y="890"/>
                  </a:cubicBezTo>
                  <a:lnTo>
                    <a:pt x="749" y="749"/>
                  </a:lnTo>
                  <a:cubicBezTo>
                    <a:pt x="749" y="735"/>
                    <a:pt x="735" y="723"/>
                    <a:pt x="735" y="710"/>
                  </a:cubicBezTo>
                  <a:cubicBezTo>
                    <a:pt x="723" y="697"/>
                    <a:pt x="723" y="684"/>
                    <a:pt x="709" y="671"/>
                  </a:cubicBezTo>
                  <a:cubicBezTo>
                    <a:pt x="709" y="658"/>
                    <a:pt x="697" y="646"/>
                    <a:pt x="697" y="620"/>
                  </a:cubicBezTo>
                  <a:cubicBezTo>
                    <a:pt x="684" y="606"/>
                    <a:pt x="684" y="594"/>
                    <a:pt x="684" y="581"/>
                  </a:cubicBezTo>
                  <a:lnTo>
                    <a:pt x="684" y="581"/>
                  </a:lnTo>
                  <a:lnTo>
                    <a:pt x="878" y="735"/>
                  </a:lnTo>
                  <a:cubicBezTo>
                    <a:pt x="955" y="787"/>
                    <a:pt x="1019" y="826"/>
                    <a:pt x="1096" y="864"/>
                  </a:cubicBezTo>
                  <a:cubicBezTo>
                    <a:pt x="1103" y="871"/>
                    <a:pt x="1110" y="874"/>
                    <a:pt x="1118" y="874"/>
                  </a:cubicBezTo>
                  <a:cubicBezTo>
                    <a:pt x="1126" y="874"/>
                    <a:pt x="1135" y="871"/>
                    <a:pt x="1148" y="864"/>
                  </a:cubicBezTo>
                  <a:cubicBezTo>
                    <a:pt x="1161" y="864"/>
                    <a:pt x="1187" y="852"/>
                    <a:pt x="1200" y="839"/>
                  </a:cubicBezTo>
                  <a:cubicBezTo>
                    <a:pt x="1213" y="826"/>
                    <a:pt x="1213" y="813"/>
                    <a:pt x="1213" y="787"/>
                  </a:cubicBezTo>
                  <a:cubicBezTo>
                    <a:pt x="1200" y="775"/>
                    <a:pt x="1200" y="749"/>
                    <a:pt x="1187" y="735"/>
                  </a:cubicBezTo>
                  <a:lnTo>
                    <a:pt x="1174" y="735"/>
                  </a:lnTo>
                  <a:lnTo>
                    <a:pt x="1161" y="723"/>
                  </a:lnTo>
                  <a:cubicBezTo>
                    <a:pt x="1148" y="723"/>
                    <a:pt x="1148" y="723"/>
                    <a:pt x="1136" y="710"/>
                  </a:cubicBezTo>
                  <a:cubicBezTo>
                    <a:pt x="1122" y="710"/>
                    <a:pt x="1110" y="697"/>
                    <a:pt x="1096" y="697"/>
                  </a:cubicBezTo>
                  <a:lnTo>
                    <a:pt x="1084" y="684"/>
                  </a:lnTo>
                  <a:cubicBezTo>
                    <a:pt x="1032" y="658"/>
                    <a:pt x="981" y="620"/>
                    <a:pt x="929" y="581"/>
                  </a:cubicBezTo>
                  <a:cubicBezTo>
                    <a:pt x="878" y="542"/>
                    <a:pt x="838" y="503"/>
                    <a:pt x="787" y="452"/>
                  </a:cubicBezTo>
                  <a:cubicBezTo>
                    <a:pt x="749" y="426"/>
                    <a:pt x="709" y="388"/>
                    <a:pt x="684" y="348"/>
                  </a:cubicBezTo>
                  <a:cubicBezTo>
                    <a:pt x="646" y="310"/>
                    <a:pt x="606" y="271"/>
                    <a:pt x="568" y="245"/>
                  </a:cubicBezTo>
                  <a:cubicBezTo>
                    <a:pt x="581" y="219"/>
                    <a:pt x="581" y="194"/>
                    <a:pt x="581" y="168"/>
                  </a:cubicBezTo>
                  <a:cubicBezTo>
                    <a:pt x="581" y="155"/>
                    <a:pt x="568" y="130"/>
                    <a:pt x="555" y="116"/>
                  </a:cubicBezTo>
                  <a:lnTo>
                    <a:pt x="517" y="116"/>
                  </a:lnTo>
                  <a:cubicBezTo>
                    <a:pt x="503" y="116"/>
                    <a:pt x="503" y="130"/>
                    <a:pt x="491" y="130"/>
                  </a:cubicBezTo>
                  <a:lnTo>
                    <a:pt x="477" y="142"/>
                  </a:lnTo>
                  <a:cubicBezTo>
                    <a:pt x="465" y="155"/>
                    <a:pt x="465" y="168"/>
                    <a:pt x="452" y="194"/>
                  </a:cubicBezTo>
                  <a:cubicBezTo>
                    <a:pt x="439" y="207"/>
                    <a:pt x="426" y="233"/>
                    <a:pt x="426" y="259"/>
                  </a:cubicBezTo>
                  <a:cubicBezTo>
                    <a:pt x="413" y="271"/>
                    <a:pt x="413" y="297"/>
                    <a:pt x="400" y="323"/>
                  </a:cubicBezTo>
                  <a:cubicBezTo>
                    <a:pt x="400" y="336"/>
                    <a:pt x="388" y="348"/>
                    <a:pt x="388" y="362"/>
                  </a:cubicBezTo>
                  <a:cubicBezTo>
                    <a:pt x="374" y="388"/>
                    <a:pt x="374" y="400"/>
                    <a:pt x="362" y="413"/>
                  </a:cubicBezTo>
                  <a:cubicBezTo>
                    <a:pt x="348" y="426"/>
                    <a:pt x="336" y="452"/>
                    <a:pt x="323" y="465"/>
                  </a:cubicBezTo>
                  <a:cubicBezTo>
                    <a:pt x="310" y="477"/>
                    <a:pt x="297" y="491"/>
                    <a:pt x="297" y="517"/>
                  </a:cubicBezTo>
                  <a:cubicBezTo>
                    <a:pt x="284" y="529"/>
                    <a:pt x="284" y="542"/>
                    <a:pt x="284" y="555"/>
                  </a:cubicBezTo>
                  <a:cubicBezTo>
                    <a:pt x="284" y="568"/>
                    <a:pt x="284" y="568"/>
                    <a:pt x="297" y="581"/>
                  </a:cubicBezTo>
                  <a:cubicBezTo>
                    <a:pt x="297" y="581"/>
                    <a:pt x="297" y="594"/>
                    <a:pt x="310" y="594"/>
                  </a:cubicBezTo>
                  <a:cubicBezTo>
                    <a:pt x="323" y="606"/>
                    <a:pt x="336" y="606"/>
                    <a:pt x="348" y="606"/>
                  </a:cubicBezTo>
                  <a:cubicBezTo>
                    <a:pt x="362" y="606"/>
                    <a:pt x="362" y="606"/>
                    <a:pt x="374" y="594"/>
                  </a:cubicBezTo>
                  <a:cubicBezTo>
                    <a:pt x="388" y="594"/>
                    <a:pt x="400" y="581"/>
                    <a:pt x="413" y="581"/>
                  </a:cubicBezTo>
                  <a:cubicBezTo>
                    <a:pt x="426" y="568"/>
                    <a:pt x="426" y="555"/>
                    <a:pt x="439" y="555"/>
                  </a:cubicBezTo>
                  <a:cubicBezTo>
                    <a:pt x="452" y="542"/>
                    <a:pt x="465" y="517"/>
                    <a:pt x="477" y="503"/>
                  </a:cubicBezTo>
                  <a:cubicBezTo>
                    <a:pt x="477" y="491"/>
                    <a:pt x="491" y="477"/>
                    <a:pt x="503" y="452"/>
                  </a:cubicBezTo>
                  <a:lnTo>
                    <a:pt x="503" y="465"/>
                  </a:lnTo>
                  <a:lnTo>
                    <a:pt x="517" y="477"/>
                  </a:lnTo>
                  <a:cubicBezTo>
                    <a:pt x="517" y="491"/>
                    <a:pt x="517" y="503"/>
                    <a:pt x="529" y="517"/>
                  </a:cubicBezTo>
                  <a:cubicBezTo>
                    <a:pt x="529" y="529"/>
                    <a:pt x="529" y="542"/>
                    <a:pt x="542" y="555"/>
                  </a:cubicBezTo>
                  <a:cubicBezTo>
                    <a:pt x="542" y="568"/>
                    <a:pt x="542" y="568"/>
                    <a:pt x="555" y="581"/>
                  </a:cubicBezTo>
                  <a:cubicBezTo>
                    <a:pt x="555" y="594"/>
                    <a:pt x="555" y="606"/>
                    <a:pt x="568" y="620"/>
                  </a:cubicBezTo>
                  <a:cubicBezTo>
                    <a:pt x="568" y="646"/>
                    <a:pt x="581" y="671"/>
                    <a:pt x="581" y="697"/>
                  </a:cubicBezTo>
                  <a:cubicBezTo>
                    <a:pt x="594" y="723"/>
                    <a:pt x="594" y="749"/>
                    <a:pt x="606" y="761"/>
                  </a:cubicBezTo>
                  <a:cubicBezTo>
                    <a:pt x="606" y="787"/>
                    <a:pt x="620" y="800"/>
                    <a:pt x="620" y="813"/>
                  </a:cubicBezTo>
                  <a:lnTo>
                    <a:pt x="620" y="878"/>
                  </a:lnTo>
                  <a:cubicBezTo>
                    <a:pt x="620" y="890"/>
                    <a:pt x="606" y="916"/>
                    <a:pt x="594" y="929"/>
                  </a:cubicBezTo>
                  <a:cubicBezTo>
                    <a:pt x="568" y="955"/>
                    <a:pt x="542" y="967"/>
                    <a:pt x="503" y="967"/>
                  </a:cubicBezTo>
                  <a:cubicBezTo>
                    <a:pt x="465" y="967"/>
                    <a:pt x="439" y="967"/>
                    <a:pt x="400" y="955"/>
                  </a:cubicBezTo>
                  <a:lnTo>
                    <a:pt x="388" y="942"/>
                  </a:lnTo>
                  <a:cubicBezTo>
                    <a:pt x="374" y="929"/>
                    <a:pt x="362" y="929"/>
                    <a:pt x="362" y="929"/>
                  </a:cubicBezTo>
                  <a:cubicBezTo>
                    <a:pt x="323" y="890"/>
                    <a:pt x="297" y="852"/>
                    <a:pt x="271" y="813"/>
                  </a:cubicBezTo>
                  <a:cubicBezTo>
                    <a:pt x="259" y="775"/>
                    <a:pt x="233" y="735"/>
                    <a:pt x="207" y="697"/>
                  </a:cubicBezTo>
                  <a:cubicBezTo>
                    <a:pt x="181" y="620"/>
                    <a:pt x="168" y="529"/>
                    <a:pt x="155" y="452"/>
                  </a:cubicBezTo>
                  <a:cubicBezTo>
                    <a:pt x="130" y="362"/>
                    <a:pt x="130" y="271"/>
                    <a:pt x="130" y="181"/>
                  </a:cubicBezTo>
                  <a:cubicBezTo>
                    <a:pt x="130" y="181"/>
                    <a:pt x="142" y="155"/>
                    <a:pt x="155" y="142"/>
                  </a:cubicBezTo>
                  <a:cubicBezTo>
                    <a:pt x="155" y="130"/>
                    <a:pt x="168" y="116"/>
                    <a:pt x="168" y="90"/>
                  </a:cubicBezTo>
                  <a:cubicBezTo>
                    <a:pt x="181" y="78"/>
                    <a:pt x="181" y="65"/>
                    <a:pt x="181" y="52"/>
                  </a:cubicBezTo>
                  <a:cubicBezTo>
                    <a:pt x="194" y="39"/>
                    <a:pt x="181" y="27"/>
                    <a:pt x="168" y="13"/>
                  </a:cubicBezTo>
                  <a:cubicBezTo>
                    <a:pt x="155" y="1"/>
                    <a:pt x="142" y="1"/>
                    <a:pt x="1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23"/>
            <p:cNvSpPr/>
            <p:nvPr/>
          </p:nvSpPr>
          <p:spPr>
            <a:xfrm>
              <a:off x="2015736" y="4131159"/>
              <a:ext cx="45136" cy="36094"/>
            </a:xfrm>
            <a:custGeom>
              <a:rect b="b" l="l" r="r" t="t"/>
              <a:pathLst>
                <a:path extrusionOk="0" h="970" w="1213">
                  <a:moveTo>
                    <a:pt x="207" y="0"/>
                  </a:moveTo>
                  <a:cubicBezTo>
                    <a:pt x="202" y="0"/>
                    <a:pt x="198" y="2"/>
                    <a:pt x="194" y="6"/>
                  </a:cubicBezTo>
                  <a:cubicBezTo>
                    <a:pt x="169" y="6"/>
                    <a:pt x="143" y="31"/>
                    <a:pt x="129" y="57"/>
                  </a:cubicBezTo>
                  <a:cubicBezTo>
                    <a:pt x="117" y="57"/>
                    <a:pt x="117" y="70"/>
                    <a:pt x="117" y="83"/>
                  </a:cubicBezTo>
                  <a:cubicBezTo>
                    <a:pt x="104" y="95"/>
                    <a:pt x="104" y="109"/>
                    <a:pt x="117" y="121"/>
                  </a:cubicBezTo>
                  <a:lnTo>
                    <a:pt x="504" y="470"/>
                  </a:lnTo>
                  <a:lnTo>
                    <a:pt x="516" y="496"/>
                  </a:lnTo>
                  <a:cubicBezTo>
                    <a:pt x="452" y="521"/>
                    <a:pt x="387" y="547"/>
                    <a:pt x="310" y="573"/>
                  </a:cubicBezTo>
                  <a:cubicBezTo>
                    <a:pt x="232" y="585"/>
                    <a:pt x="155" y="611"/>
                    <a:pt x="78" y="611"/>
                  </a:cubicBezTo>
                  <a:cubicBezTo>
                    <a:pt x="65" y="625"/>
                    <a:pt x="52" y="625"/>
                    <a:pt x="40" y="637"/>
                  </a:cubicBezTo>
                  <a:cubicBezTo>
                    <a:pt x="40" y="650"/>
                    <a:pt x="26" y="663"/>
                    <a:pt x="14" y="663"/>
                  </a:cubicBezTo>
                  <a:cubicBezTo>
                    <a:pt x="14" y="689"/>
                    <a:pt x="0" y="702"/>
                    <a:pt x="0" y="714"/>
                  </a:cubicBezTo>
                  <a:cubicBezTo>
                    <a:pt x="0" y="740"/>
                    <a:pt x="14" y="754"/>
                    <a:pt x="26" y="766"/>
                  </a:cubicBezTo>
                  <a:cubicBezTo>
                    <a:pt x="40" y="779"/>
                    <a:pt x="52" y="779"/>
                    <a:pt x="65" y="779"/>
                  </a:cubicBezTo>
                  <a:lnTo>
                    <a:pt x="117" y="779"/>
                  </a:lnTo>
                  <a:cubicBezTo>
                    <a:pt x="117" y="766"/>
                    <a:pt x="143" y="766"/>
                    <a:pt x="155" y="766"/>
                  </a:cubicBezTo>
                  <a:cubicBezTo>
                    <a:pt x="181" y="754"/>
                    <a:pt x="207" y="754"/>
                    <a:pt x="232" y="754"/>
                  </a:cubicBezTo>
                  <a:cubicBezTo>
                    <a:pt x="258" y="740"/>
                    <a:pt x="284" y="740"/>
                    <a:pt x="297" y="728"/>
                  </a:cubicBezTo>
                  <a:cubicBezTo>
                    <a:pt x="323" y="728"/>
                    <a:pt x="336" y="714"/>
                    <a:pt x="349" y="714"/>
                  </a:cubicBezTo>
                  <a:cubicBezTo>
                    <a:pt x="361" y="714"/>
                    <a:pt x="387" y="702"/>
                    <a:pt x="413" y="689"/>
                  </a:cubicBezTo>
                  <a:cubicBezTo>
                    <a:pt x="439" y="689"/>
                    <a:pt x="465" y="676"/>
                    <a:pt x="504" y="663"/>
                  </a:cubicBezTo>
                  <a:cubicBezTo>
                    <a:pt x="530" y="650"/>
                    <a:pt x="555" y="637"/>
                    <a:pt x="581" y="637"/>
                  </a:cubicBezTo>
                  <a:cubicBezTo>
                    <a:pt x="607" y="625"/>
                    <a:pt x="619" y="611"/>
                    <a:pt x="619" y="611"/>
                  </a:cubicBezTo>
                  <a:lnTo>
                    <a:pt x="645" y="599"/>
                  </a:lnTo>
                  <a:lnTo>
                    <a:pt x="671" y="611"/>
                  </a:lnTo>
                  <a:cubicBezTo>
                    <a:pt x="723" y="650"/>
                    <a:pt x="762" y="676"/>
                    <a:pt x="813" y="714"/>
                  </a:cubicBezTo>
                  <a:cubicBezTo>
                    <a:pt x="852" y="766"/>
                    <a:pt x="891" y="805"/>
                    <a:pt x="942" y="831"/>
                  </a:cubicBezTo>
                  <a:cubicBezTo>
                    <a:pt x="942" y="843"/>
                    <a:pt x="955" y="843"/>
                    <a:pt x="968" y="857"/>
                  </a:cubicBezTo>
                  <a:lnTo>
                    <a:pt x="1006" y="895"/>
                  </a:lnTo>
                  <a:lnTo>
                    <a:pt x="1045" y="934"/>
                  </a:lnTo>
                  <a:lnTo>
                    <a:pt x="1071" y="960"/>
                  </a:lnTo>
                  <a:cubicBezTo>
                    <a:pt x="1084" y="966"/>
                    <a:pt x="1097" y="969"/>
                    <a:pt x="1110" y="969"/>
                  </a:cubicBezTo>
                  <a:cubicBezTo>
                    <a:pt x="1123" y="969"/>
                    <a:pt x="1136" y="966"/>
                    <a:pt x="1149" y="960"/>
                  </a:cubicBezTo>
                  <a:cubicBezTo>
                    <a:pt x="1161" y="947"/>
                    <a:pt x="1187" y="934"/>
                    <a:pt x="1200" y="921"/>
                  </a:cubicBezTo>
                  <a:cubicBezTo>
                    <a:pt x="1200" y="895"/>
                    <a:pt x="1213" y="883"/>
                    <a:pt x="1200" y="869"/>
                  </a:cubicBezTo>
                  <a:cubicBezTo>
                    <a:pt x="1200" y="857"/>
                    <a:pt x="1200" y="843"/>
                    <a:pt x="1187" y="831"/>
                  </a:cubicBezTo>
                  <a:lnTo>
                    <a:pt x="1149" y="792"/>
                  </a:lnTo>
                  <a:cubicBezTo>
                    <a:pt x="1135" y="792"/>
                    <a:pt x="1123" y="779"/>
                    <a:pt x="1109" y="779"/>
                  </a:cubicBezTo>
                  <a:lnTo>
                    <a:pt x="980" y="650"/>
                  </a:lnTo>
                  <a:cubicBezTo>
                    <a:pt x="929" y="611"/>
                    <a:pt x="865" y="560"/>
                    <a:pt x="813" y="508"/>
                  </a:cubicBezTo>
                  <a:cubicBezTo>
                    <a:pt x="762" y="470"/>
                    <a:pt x="697" y="418"/>
                    <a:pt x="645" y="367"/>
                  </a:cubicBezTo>
                  <a:cubicBezTo>
                    <a:pt x="594" y="327"/>
                    <a:pt x="542" y="276"/>
                    <a:pt x="490" y="238"/>
                  </a:cubicBezTo>
                  <a:cubicBezTo>
                    <a:pt x="452" y="199"/>
                    <a:pt x="413" y="160"/>
                    <a:pt x="375" y="135"/>
                  </a:cubicBezTo>
                  <a:lnTo>
                    <a:pt x="310" y="70"/>
                  </a:lnTo>
                  <a:lnTo>
                    <a:pt x="297" y="70"/>
                  </a:lnTo>
                  <a:cubicBezTo>
                    <a:pt x="297" y="57"/>
                    <a:pt x="297" y="57"/>
                    <a:pt x="284" y="44"/>
                  </a:cubicBezTo>
                  <a:lnTo>
                    <a:pt x="284" y="31"/>
                  </a:lnTo>
                  <a:lnTo>
                    <a:pt x="272" y="31"/>
                  </a:lnTo>
                  <a:cubicBezTo>
                    <a:pt x="243" y="13"/>
                    <a:pt x="222" y="0"/>
                    <a:pt x="20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23"/>
            <p:cNvSpPr/>
            <p:nvPr/>
          </p:nvSpPr>
          <p:spPr>
            <a:xfrm>
              <a:off x="1765727" y="4108313"/>
              <a:ext cx="118105" cy="17786"/>
            </a:xfrm>
            <a:custGeom>
              <a:rect b="b" l="l" r="r" t="t"/>
              <a:pathLst>
                <a:path extrusionOk="0" h="478" w="3174">
                  <a:moveTo>
                    <a:pt x="826" y="1"/>
                  </a:moveTo>
                  <a:cubicBezTo>
                    <a:pt x="568" y="13"/>
                    <a:pt x="310" y="52"/>
                    <a:pt x="64" y="155"/>
                  </a:cubicBezTo>
                  <a:cubicBezTo>
                    <a:pt x="39" y="168"/>
                    <a:pt x="26" y="181"/>
                    <a:pt x="13" y="207"/>
                  </a:cubicBezTo>
                  <a:cubicBezTo>
                    <a:pt x="1" y="245"/>
                    <a:pt x="13" y="297"/>
                    <a:pt x="64" y="322"/>
                  </a:cubicBezTo>
                  <a:cubicBezTo>
                    <a:pt x="310" y="426"/>
                    <a:pt x="568" y="465"/>
                    <a:pt x="826" y="477"/>
                  </a:cubicBezTo>
                  <a:cubicBezTo>
                    <a:pt x="1070" y="477"/>
                    <a:pt x="1328" y="477"/>
                    <a:pt x="1574" y="465"/>
                  </a:cubicBezTo>
                  <a:cubicBezTo>
                    <a:pt x="1832" y="465"/>
                    <a:pt x="2090" y="439"/>
                    <a:pt x="2334" y="426"/>
                  </a:cubicBezTo>
                  <a:cubicBezTo>
                    <a:pt x="2592" y="400"/>
                    <a:pt x="2838" y="362"/>
                    <a:pt x="3096" y="322"/>
                  </a:cubicBezTo>
                  <a:cubicBezTo>
                    <a:pt x="3134" y="310"/>
                    <a:pt x="3160" y="284"/>
                    <a:pt x="3160" y="258"/>
                  </a:cubicBezTo>
                  <a:cubicBezTo>
                    <a:pt x="3173" y="207"/>
                    <a:pt x="3134" y="168"/>
                    <a:pt x="3096" y="155"/>
                  </a:cubicBezTo>
                  <a:cubicBezTo>
                    <a:pt x="2838" y="116"/>
                    <a:pt x="2592" y="78"/>
                    <a:pt x="2334" y="64"/>
                  </a:cubicBezTo>
                  <a:cubicBezTo>
                    <a:pt x="2090" y="39"/>
                    <a:pt x="1832" y="26"/>
                    <a:pt x="1574" y="13"/>
                  </a:cubicBezTo>
                  <a:cubicBezTo>
                    <a:pt x="1328" y="1"/>
                    <a:pt x="1070" y="1"/>
                    <a:pt x="82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23"/>
            <p:cNvSpPr/>
            <p:nvPr/>
          </p:nvSpPr>
          <p:spPr>
            <a:xfrm>
              <a:off x="1800294" y="4147159"/>
              <a:ext cx="83016" cy="17824"/>
            </a:xfrm>
            <a:custGeom>
              <a:rect b="b" l="l" r="r" t="t"/>
              <a:pathLst>
                <a:path extrusionOk="0" h="479" w="2231">
                  <a:moveTo>
                    <a:pt x="1638" y="1"/>
                  </a:moveTo>
                  <a:cubicBezTo>
                    <a:pt x="1470" y="1"/>
                    <a:pt x="1290" y="1"/>
                    <a:pt x="1122" y="14"/>
                  </a:cubicBezTo>
                  <a:cubicBezTo>
                    <a:pt x="941" y="26"/>
                    <a:pt x="774" y="40"/>
                    <a:pt x="593" y="52"/>
                  </a:cubicBezTo>
                  <a:cubicBezTo>
                    <a:pt x="425" y="78"/>
                    <a:pt x="245" y="117"/>
                    <a:pt x="64" y="155"/>
                  </a:cubicBezTo>
                  <a:cubicBezTo>
                    <a:pt x="38" y="169"/>
                    <a:pt x="26" y="195"/>
                    <a:pt x="12" y="220"/>
                  </a:cubicBezTo>
                  <a:cubicBezTo>
                    <a:pt x="0" y="259"/>
                    <a:pt x="26" y="310"/>
                    <a:pt x="64" y="324"/>
                  </a:cubicBezTo>
                  <a:cubicBezTo>
                    <a:pt x="245" y="362"/>
                    <a:pt x="425" y="401"/>
                    <a:pt x="593" y="427"/>
                  </a:cubicBezTo>
                  <a:cubicBezTo>
                    <a:pt x="774" y="439"/>
                    <a:pt x="941" y="453"/>
                    <a:pt x="1122" y="465"/>
                  </a:cubicBezTo>
                  <a:cubicBezTo>
                    <a:pt x="1290" y="478"/>
                    <a:pt x="1470" y="478"/>
                    <a:pt x="1638" y="478"/>
                  </a:cubicBezTo>
                  <a:cubicBezTo>
                    <a:pt x="1818" y="465"/>
                    <a:pt x="1986" y="427"/>
                    <a:pt x="2167" y="324"/>
                  </a:cubicBezTo>
                  <a:lnTo>
                    <a:pt x="2205" y="284"/>
                  </a:lnTo>
                  <a:cubicBezTo>
                    <a:pt x="2231" y="246"/>
                    <a:pt x="2205" y="181"/>
                    <a:pt x="2167" y="155"/>
                  </a:cubicBezTo>
                  <a:cubicBezTo>
                    <a:pt x="1986" y="52"/>
                    <a:pt x="1818" y="14"/>
                    <a:pt x="163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7" name="Google Shape;5797;p123"/>
          <p:cNvGrpSpPr/>
          <p:nvPr/>
        </p:nvGrpSpPr>
        <p:grpSpPr>
          <a:xfrm>
            <a:off x="1370425" y="3403678"/>
            <a:ext cx="1651318" cy="1066110"/>
            <a:chOff x="4315348" y="1671738"/>
            <a:chExt cx="908966" cy="586839"/>
          </a:xfrm>
        </p:grpSpPr>
        <p:sp>
          <p:nvSpPr>
            <p:cNvPr id="5798" name="Google Shape;5798;p123"/>
            <p:cNvSpPr/>
            <p:nvPr/>
          </p:nvSpPr>
          <p:spPr>
            <a:xfrm>
              <a:off x="4315348" y="1671738"/>
              <a:ext cx="908966" cy="586839"/>
            </a:xfrm>
            <a:custGeom>
              <a:rect b="b" l="l" r="r" t="t"/>
              <a:pathLst>
                <a:path extrusionOk="0" h="15771" w="24428">
                  <a:moveTo>
                    <a:pt x="4318" y="0"/>
                  </a:moveTo>
                  <a:cubicBezTo>
                    <a:pt x="3899" y="0"/>
                    <a:pt x="3467" y="103"/>
                    <a:pt x="3083" y="263"/>
                  </a:cubicBezTo>
                  <a:cubicBezTo>
                    <a:pt x="2284" y="598"/>
                    <a:pt x="1510" y="1360"/>
                    <a:pt x="1703" y="2198"/>
                  </a:cubicBezTo>
                  <a:cubicBezTo>
                    <a:pt x="1820" y="2649"/>
                    <a:pt x="2193" y="3011"/>
                    <a:pt x="2258" y="3475"/>
                  </a:cubicBezTo>
                  <a:cubicBezTo>
                    <a:pt x="2348" y="4146"/>
                    <a:pt x="1755" y="4854"/>
                    <a:pt x="2064" y="5448"/>
                  </a:cubicBezTo>
                  <a:cubicBezTo>
                    <a:pt x="2181" y="5667"/>
                    <a:pt x="2399" y="5822"/>
                    <a:pt x="2477" y="6041"/>
                  </a:cubicBezTo>
                  <a:cubicBezTo>
                    <a:pt x="2683" y="6570"/>
                    <a:pt x="2090" y="7034"/>
                    <a:pt x="1639" y="7370"/>
                  </a:cubicBezTo>
                  <a:cubicBezTo>
                    <a:pt x="1200" y="7692"/>
                    <a:pt x="826" y="8092"/>
                    <a:pt x="516" y="8530"/>
                  </a:cubicBezTo>
                  <a:cubicBezTo>
                    <a:pt x="233" y="8930"/>
                    <a:pt x="1" y="9459"/>
                    <a:pt x="181" y="9910"/>
                  </a:cubicBezTo>
                  <a:cubicBezTo>
                    <a:pt x="310" y="10233"/>
                    <a:pt x="633" y="10452"/>
                    <a:pt x="929" y="10632"/>
                  </a:cubicBezTo>
                  <a:cubicBezTo>
                    <a:pt x="1665" y="11045"/>
                    <a:pt x="2451" y="11368"/>
                    <a:pt x="3264" y="11561"/>
                  </a:cubicBezTo>
                  <a:cubicBezTo>
                    <a:pt x="3947" y="11716"/>
                    <a:pt x="4683" y="11806"/>
                    <a:pt x="5199" y="12271"/>
                  </a:cubicBezTo>
                  <a:cubicBezTo>
                    <a:pt x="5649" y="12670"/>
                    <a:pt x="5869" y="13263"/>
                    <a:pt x="6320" y="13650"/>
                  </a:cubicBezTo>
                  <a:cubicBezTo>
                    <a:pt x="6978" y="14205"/>
                    <a:pt x="7933" y="14166"/>
                    <a:pt x="8796" y="14179"/>
                  </a:cubicBezTo>
                  <a:cubicBezTo>
                    <a:pt x="12523" y="14204"/>
                    <a:pt x="16129" y="15771"/>
                    <a:pt x="19848" y="15771"/>
                  </a:cubicBezTo>
                  <a:cubicBezTo>
                    <a:pt x="19977" y="15771"/>
                    <a:pt x="20107" y="15769"/>
                    <a:pt x="20236" y="15765"/>
                  </a:cubicBezTo>
                  <a:cubicBezTo>
                    <a:pt x="20907" y="15753"/>
                    <a:pt x="21655" y="15636"/>
                    <a:pt x="22054" y="15095"/>
                  </a:cubicBezTo>
                  <a:cubicBezTo>
                    <a:pt x="22493" y="14501"/>
                    <a:pt x="22312" y="13650"/>
                    <a:pt x="22609" y="12967"/>
                  </a:cubicBezTo>
                  <a:cubicBezTo>
                    <a:pt x="22983" y="12116"/>
                    <a:pt x="24040" y="11677"/>
                    <a:pt x="24260" y="10775"/>
                  </a:cubicBezTo>
                  <a:cubicBezTo>
                    <a:pt x="24427" y="10130"/>
                    <a:pt x="24080" y="9459"/>
                    <a:pt x="24028" y="8801"/>
                  </a:cubicBezTo>
                  <a:cubicBezTo>
                    <a:pt x="23989" y="8453"/>
                    <a:pt x="24040" y="8092"/>
                    <a:pt x="24015" y="7743"/>
                  </a:cubicBezTo>
                  <a:cubicBezTo>
                    <a:pt x="23963" y="7021"/>
                    <a:pt x="23590" y="6325"/>
                    <a:pt x="23009" y="5874"/>
                  </a:cubicBezTo>
                  <a:cubicBezTo>
                    <a:pt x="22312" y="5332"/>
                    <a:pt x="21397" y="5177"/>
                    <a:pt x="20520" y="5035"/>
                  </a:cubicBezTo>
                  <a:lnTo>
                    <a:pt x="12588" y="3797"/>
                  </a:lnTo>
                  <a:cubicBezTo>
                    <a:pt x="11595" y="3642"/>
                    <a:pt x="10576" y="3475"/>
                    <a:pt x="9558" y="3461"/>
                  </a:cubicBezTo>
                  <a:cubicBezTo>
                    <a:pt x="9548" y="3461"/>
                    <a:pt x="9537" y="3461"/>
                    <a:pt x="9527" y="3461"/>
                  </a:cubicBezTo>
                  <a:cubicBezTo>
                    <a:pt x="9324" y="3461"/>
                    <a:pt x="9009" y="3502"/>
                    <a:pt x="8702" y="3502"/>
                  </a:cubicBezTo>
                  <a:cubicBezTo>
                    <a:pt x="8194" y="3502"/>
                    <a:pt x="7707" y="3390"/>
                    <a:pt x="7778" y="2791"/>
                  </a:cubicBezTo>
                  <a:cubicBezTo>
                    <a:pt x="7790" y="2584"/>
                    <a:pt x="7907" y="2404"/>
                    <a:pt x="7919" y="2198"/>
                  </a:cubicBezTo>
                  <a:cubicBezTo>
                    <a:pt x="7945" y="1836"/>
                    <a:pt x="7597" y="1540"/>
                    <a:pt x="7262" y="1411"/>
                  </a:cubicBezTo>
                  <a:cubicBezTo>
                    <a:pt x="6913" y="1269"/>
                    <a:pt x="6540" y="1231"/>
                    <a:pt x="6230" y="1024"/>
                  </a:cubicBezTo>
                  <a:cubicBezTo>
                    <a:pt x="5947" y="856"/>
                    <a:pt x="5753" y="573"/>
                    <a:pt x="5495" y="366"/>
                  </a:cubicBezTo>
                  <a:cubicBezTo>
                    <a:pt x="5157" y="106"/>
                    <a:pt x="4744" y="0"/>
                    <a:pt x="4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23"/>
            <p:cNvSpPr/>
            <p:nvPr/>
          </p:nvSpPr>
          <p:spPr>
            <a:xfrm>
              <a:off x="4429580" y="1703589"/>
              <a:ext cx="111370" cy="274052"/>
            </a:xfrm>
            <a:custGeom>
              <a:rect b="b" l="l" r="r" t="t"/>
              <a:pathLst>
                <a:path extrusionOk="0" h="7365" w="2993">
                  <a:moveTo>
                    <a:pt x="0" y="0"/>
                  </a:moveTo>
                  <a:lnTo>
                    <a:pt x="0" y="0"/>
                  </a:lnTo>
                  <a:cubicBezTo>
                    <a:pt x="593" y="1109"/>
                    <a:pt x="1123" y="2258"/>
                    <a:pt x="1381" y="3482"/>
                  </a:cubicBezTo>
                  <a:cubicBezTo>
                    <a:pt x="1535" y="4230"/>
                    <a:pt x="1599" y="4992"/>
                    <a:pt x="1522" y="5740"/>
                  </a:cubicBezTo>
                  <a:cubicBezTo>
                    <a:pt x="1484" y="6127"/>
                    <a:pt x="1381" y="6475"/>
                    <a:pt x="1290" y="6849"/>
                  </a:cubicBezTo>
                  <a:cubicBezTo>
                    <a:pt x="1252" y="6990"/>
                    <a:pt x="1148" y="7107"/>
                    <a:pt x="1252" y="7236"/>
                  </a:cubicBezTo>
                  <a:cubicBezTo>
                    <a:pt x="1302" y="7312"/>
                    <a:pt x="1706" y="7300"/>
                    <a:pt x="1716" y="7363"/>
                  </a:cubicBezTo>
                  <a:lnTo>
                    <a:pt x="1716" y="7363"/>
                  </a:lnTo>
                  <a:cubicBezTo>
                    <a:pt x="1548" y="5248"/>
                    <a:pt x="2270" y="3172"/>
                    <a:pt x="2992" y="1187"/>
                  </a:cubicBezTo>
                  <a:lnTo>
                    <a:pt x="2992" y="1187"/>
                  </a:lnTo>
                  <a:cubicBezTo>
                    <a:pt x="2321" y="2090"/>
                    <a:pt x="1896" y="3186"/>
                    <a:pt x="1780" y="4321"/>
                  </a:cubicBezTo>
                  <a:cubicBezTo>
                    <a:pt x="1470" y="3032"/>
                    <a:pt x="1148" y="1716"/>
                    <a:pt x="490" y="568"/>
                  </a:cubicBezTo>
                  <a:cubicBezTo>
                    <a:pt x="361" y="349"/>
                    <a:pt x="220" y="129"/>
                    <a:pt x="0" y="0"/>
                  </a:cubicBezTo>
                  <a:close/>
                  <a:moveTo>
                    <a:pt x="1716" y="7363"/>
                  </a:moveTo>
                  <a:cubicBezTo>
                    <a:pt x="1716" y="7363"/>
                    <a:pt x="1716" y="7364"/>
                    <a:pt x="1716" y="7365"/>
                  </a:cubicBezTo>
                  <a:cubicBezTo>
                    <a:pt x="1716" y="7364"/>
                    <a:pt x="1716" y="7363"/>
                    <a:pt x="1716" y="7363"/>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23"/>
            <p:cNvSpPr/>
            <p:nvPr/>
          </p:nvSpPr>
          <p:spPr>
            <a:xfrm>
              <a:off x="4413245" y="1830547"/>
              <a:ext cx="75387" cy="49675"/>
            </a:xfrm>
            <a:custGeom>
              <a:rect b="b" l="l" r="r" t="t"/>
              <a:pathLst>
                <a:path extrusionOk="0" h="1335" w="2026">
                  <a:moveTo>
                    <a:pt x="337" y="0"/>
                  </a:moveTo>
                  <a:cubicBezTo>
                    <a:pt x="224" y="0"/>
                    <a:pt x="111" y="11"/>
                    <a:pt x="1" y="32"/>
                  </a:cubicBezTo>
                  <a:cubicBezTo>
                    <a:pt x="78" y="316"/>
                    <a:pt x="272" y="574"/>
                    <a:pt x="516" y="729"/>
                  </a:cubicBezTo>
                  <a:cubicBezTo>
                    <a:pt x="865" y="935"/>
                    <a:pt x="1290" y="947"/>
                    <a:pt x="1677" y="1064"/>
                  </a:cubicBezTo>
                  <a:cubicBezTo>
                    <a:pt x="1820" y="1116"/>
                    <a:pt x="1974" y="1193"/>
                    <a:pt x="2026" y="1334"/>
                  </a:cubicBezTo>
                  <a:cubicBezTo>
                    <a:pt x="2026" y="1205"/>
                    <a:pt x="2012" y="1116"/>
                    <a:pt x="1987" y="1012"/>
                  </a:cubicBezTo>
                  <a:cubicBezTo>
                    <a:pt x="1948" y="896"/>
                    <a:pt x="1845" y="780"/>
                    <a:pt x="1780" y="690"/>
                  </a:cubicBezTo>
                  <a:cubicBezTo>
                    <a:pt x="1626" y="497"/>
                    <a:pt x="1419" y="328"/>
                    <a:pt x="1200" y="213"/>
                  </a:cubicBezTo>
                  <a:cubicBezTo>
                    <a:pt x="930" y="73"/>
                    <a:pt x="632" y="0"/>
                    <a:pt x="33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23"/>
            <p:cNvSpPr/>
            <p:nvPr/>
          </p:nvSpPr>
          <p:spPr>
            <a:xfrm>
              <a:off x="4503478" y="1816854"/>
              <a:ext cx="77322" cy="37433"/>
            </a:xfrm>
            <a:custGeom>
              <a:rect b="b" l="l" r="r" t="t"/>
              <a:pathLst>
                <a:path extrusionOk="0" h="1006" w="2078">
                  <a:moveTo>
                    <a:pt x="1269" y="0"/>
                  </a:moveTo>
                  <a:cubicBezTo>
                    <a:pt x="1167" y="0"/>
                    <a:pt x="1065" y="13"/>
                    <a:pt x="968" y="39"/>
                  </a:cubicBezTo>
                  <a:cubicBezTo>
                    <a:pt x="504" y="168"/>
                    <a:pt x="143" y="555"/>
                    <a:pt x="0" y="1006"/>
                  </a:cubicBezTo>
                  <a:cubicBezTo>
                    <a:pt x="129" y="929"/>
                    <a:pt x="272" y="916"/>
                    <a:pt x="413" y="890"/>
                  </a:cubicBezTo>
                  <a:cubicBezTo>
                    <a:pt x="800" y="825"/>
                    <a:pt x="1174" y="710"/>
                    <a:pt x="1510" y="529"/>
                  </a:cubicBezTo>
                  <a:cubicBezTo>
                    <a:pt x="1681" y="443"/>
                    <a:pt x="1864" y="334"/>
                    <a:pt x="2048" y="334"/>
                  </a:cubicBezTo>
                  <a:cubicBezTo>
                    <a:pt x="2058" y="334"/>
                    <a:pt x="2067" y="335"/>
                    <a:pt x="2077" y="335"/>
                  </a:cubicBezTo>
                  <a:cubicBezTo>
                    <a:pt x="1874" y="114"/>
                    <a:pt x="1571" y="0"/>
                    <a:pt x="126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23"/>
            <p:cNvSpPr/>
            <p:nvPr/>
          </p:nvSpPr>
          <p:spPr>
            <a:xfrm>
              <a:off x="4475645" y="1739607"/>
              <a:ext cx="40819" cy="68169"/>
            </a:xfrm>
            <a:custGeom>
              <a:rect b="b" l="l" r="r" t="t"/>
              <a:pathLst>
                <a:path extrusionOk="0" h="1832" w="1097">
                  <a:moveTo>
                    <a:pt x="1097" y="0"/>
                  </a:moveTo>
                  <a:lnTo>
                    <a:pt x="1097" y="0"/>
                  </a:lnTo>
                  <a:cubicBezTo>
                    <a:pt x="762" y="52"/>
                    <a:pt x="464" y="284"/>
                    <a:pt x="271" y="568"/>
                  </a:cubicBezTo>
                  <a:cubicBezTo>
                    <a:pt x="155" y="774"/>
                    <a:pt x="78" y="993"/>
                    <a:pt x="39" y="1225"/>
                  </a:cubicBezTo>
                  <a:lnTo>
                    <a:pt x="0" y="1534"/>
                  </a:lnTo>
                  <a:cubicBezTo>
                    <a:pt x="0" y="1612"/>
                    <a:pt x="14" y="1766"/>
                    <a:pt x="26" y="1831"/>
                  </a:cubicBezTo>
                  <a:cubicBezTo>
                    <a:pt x="129" y="1522"/>
                    <a:pt x="504" y="1264"/>
                    <a:pt x="722" y="967"/>
                  </a:cubicBezTo>
                  <a:cubicBezTo>
                    <a:pt x="929" y="683"/>
                    <a:pt x="1020" y="335"/>
                    <a:pt x="109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23"/>
            <p:cNvSpPr/>
            <p:nvPr/>
          </p:nvSpPr>
          <p:spPr>
            <a:xfrm>
              <a:off x="4390213" y="1730454"/>
              <a:ext cx="70587" cy="24521"/>
            </a:xfrm>
            <a:custGeom>
              <a:rect b="b" l="l" r="r" t="t"/>
              <a:pathLst>
                <a:path extrusionOk="0" h="659" w="1897">
                  <a:moveTo>
                    <a:pt x="632" y="0"/>
                  </a:moveTo>
                  <a:cubicBezTo>
                    <a:pt x="568" y="0"/>
                    <a:pt x="503" y="5"/>
                    <a:pt x="439" y="14"/>
                  </a:cubicBezTo>
                  <a:cubicBezTo>
                    <a:pt x="272" y="52"/>
                    <a:pt x="91" y="143"/>
                    <a:pt x="0" y="298"/>
                  </a:cubicBezTo>
                  <a:cubicBezTo>
                    <a:pt x="155" y="413"/>
                    <a:pt x="362" y="504"/>
                    <a:pt x="556" y="530"/>
                  </a:cubicBezTo>
                  <a:cubicBezTo>
                    <a:pt x="626" y="539"/>
                    <a:pt x="696" y="542"/>
                    <a:pt x="765" y="542"/>
                  </a:cubicBezTo>
                  <a:cubicBezTo>
                    <a:pt x="842" y="542"/>
                    <a:pt x="919" y="539"/>
                    <a:pt x="998" y="539"/>
                  </a:cubicBezTo>
                  <a:cubicBezTo>
                    <a:pt x="1039" y="539"/>
                    <a:pt x="1081" y="539"/>
                    <a:pt x="1123" y="542"/>
                  </a:cubicBezTo>
                  <a:cubicBezTo>
                    <a:pt x="1381" y="542"/>
                    <a:pt x="1639" y="607"/>
                    <a:pt x="1897" y="659"/>
                  </a:cubicBezTo>
                  <a:cubicBezTo>
                    <a:pt x="1858" y="581"/>
                    <a:pt x="1665" y="349"/>
                    <a:pt x="1574" y="272"/>
                  </a:cubicBezTo>
                  <a:cubicBezTo>
                    <a:pt x="1393" y="143"/>
                    <a:pt x="1175" y="78"/>
                    <a:pt x="968" y="40"/>
                  </a:cubicBezTo>
                  <a:cubicBezTo>
                    <a:pt x="860" y="14"/>
                    <a:pt x="747" y="0"/>
                    <a:pt x="63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23"/>
            <p:cNvSpPr/>
            <p:nvPr/>
          </p:nvSpPr>
          <p:spPr>
            <a:xfrm>
              <a:off x="4527962" y="1746528"/>
              <a:ext cx="64783" cy="29061"/>
            </a:xfrm>
            <a:custGeom>
              <a:rect b="b" l="l" r="r" t="t"/>
              <a:pathLst>
                <a:path extrusionOk="0" h="781" w="1741">
                  <a:moveTo>
                    <a:pt x="1213" y="1"/>
                  </a:moveTo>
                  <a:cubicBezTo>
                    <a:pt x="1079" y="1"/>
                    <a:pt x="944" y="20"/>
                    <a:pt x="812" y="59"/>
                  </a:cubicBezTo>
                  <a:cubicBezTo>
                    <a:pt x="632" y="110"/>
                    <a:pt x="451" y="201"/>
                    <a:pt x="310" y="330"/>
                  </a:cubicBezTo>
                  <a:cubicBezTo>
                    <a:pt x="233" y="394"/>
                    <a:pt x="155" y="471"/>
                    <a:pt x="104" y="562"/>
                  </a:cubicBezTo>
                  <a:cubicBezTo>
                    <a:pt x="64" y="614"/>
                    <a:pt x="39" y="703"/>
                    <a:pt x="0" y="781"/>
                  </a:cubicBezTo>
                  <a:cubicBezTo>
                    <a:pt x="104" y="678"/>
                    <a:pt x="245" y="639"/>
                    <a:pt x="387" y="626"/>
                  </a:cubicBezTo>
                  <a:cubicBezTo>
                    <a:pt x="516" y="614"/>
                    <a:pt x="658" y="614"/>
                    <a:pt x="787" y="574"/>
                  </a:cubicBezTo>
                  <a:cubicBezTo>
                    <a:pt x="967" y="536"/>
                    <a:pt x="1122" y="433"/>
                    <a:pt x="1277" y="342"/>
                  </a:cubicBezTo>
                  <a:cubicBezTo>
                    <a:pt x="1419" y="253"/>
                    <a:pt x="1574" y="175"/>
                    <a:pt x="1741" y="110"/>
                  </a:cubicBezTo>
                  <a:cubicBezTo>
                    <a:pt x="1571" y="36"/>
                    <a:pt x="1393" y="1"/>
                    <a:pt x="121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23"/>
            <p:cNvSpPr/>
            <p:nvPr/>
          </p:nvSpPr>
          <p:spPr>
            <a:xfrm>
              <a:off x="4443943" y="1692017"/>
              <a:ext cx="34605" cy="40894"/>
            </a:xfrm>
            <a:custGeom>
              <a:rect b="b" l="l" r="r" t="t"/>
              <a:pathLst>
                <a:path extrusionOk="0" h="1099" w="930">
                  <a:moveTo>
                    <a:pt x="885" y="0"/>
                  </a:moveTo>
                  <a:cubicBezTo>
                    <a:pt x="720" y="0"/>
                    <a:pt x="558" y="64"/>
                    <a:pt x="439" y="182"/>
                  </a:cubicBezTo>
                  <a:cubicBezTo>
                    <a:pt x="375" y="234"/>
                    <a:pt x="324" y="299"/>
                    <a:pt x="285" y="376"/>
                  </a:cubicBezTo>
                  <a:cubicBezTo>
                    <a:pt x="143" y="595"/>
                    <a:pt x="1" y="853"/>
                    <a:pt x="181" y="1098"/>
                  </a:cubicBezTo>
                  <a:cubicBezTo>
                    <a:pt x="181" y="995"/>
                    <a:pt x="233" y="892"/>
                    <a:pt x="310" y="827"/>
                  </a:cubicBezTo>
                  <a:cubicBezTo>
                    <a:pt x="375" y="750"/>
                    <a:pt x="479" y="698"/>
                    <a:pt x="543" y="621"/>
                  </a:cubicBezTo>
                  <a:cubicBezTo>
                    <a:pt x="723" y="454"/>
                    <a:pt x="788" y="208"/>
                    <a:pt x="930" y="2"/>
                  </a:cubicBezTo>
                  <a:cubicBezTo>
                    <a:pt x="915" y="1"/>
                    <a:pt x="900" y="0"/>
                    <a:pt x="88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23"/>
            <p:cNvSpPr/>
            <p:nvPr/>
          </p:nvSpPr>
          <p:spPr>
            <a:xfrm>
              <a:off x="4349915" y="1948463"/>
              <a:ext cx="235688" cy="140207"/>
            </a:xfrm>
            <a:custGeom>
              <a:rect b="b" l="l" r="r" t="t"/>
              <a:pathLst>
                <a:path extrusionOk="0" h="3768" w="6334">
                  <a:moveTo>
                    <a:pt x="3786" y="0"/>
                  </a:moveTo>
                  <a:cubicBezTo>
                    <a:pt x="3447" y="0"/>
                    <a:pt x="3114" y="151"/>
                    <a:pt x="2889" y="409"/>
                  </a:cubicBezTo>
                  <a:cubicBezTo>
                    <a:pt x="2710" y="189"/>
                    <a:pt x="2419" y="53"/>
                    <a:pt x="2129" y="53"/>
                  </a:cubicBezTo>
                  <a:cubicBezTo>
                    <a:pt x="2064" y="53"/>
                    <a:pt x="1999" y="60"/>
                    <a:pt x="1935" y="74"/>
                  </a:cubicBezTo>
                  <a:cubicBezTo>
                    <a:pt x="1574" y="151"/>
                    <a:pt x="1277" y="423"/>
                    <a:pt x="1187" y="771"/>
                  </a:cubicBezTo>
                  <a:cubicBezTo>
                    <a:pt x="1116" y="752"/>
                    <a:pt x="1045" y="744"/>
                    <a:pt x="974" y="744"/>
                  </a:cubicBezTo>
                  <a:cubicBezTo>
                    <a:pt x="694" y="744"/>
                    <a:pt x="423" y="879"/>
                    <a:pt x="258" y="1106"/>
                  </a:cubicBezTo>
                  <a:cubicBezTo>
                    <a:pt x="26" y="1429"/>
                    <a:pt x="0" y="2009"/>
                    <a:pt x="349" y="2241"/>
                  </a:cubicBezTo>
                  <a:cubicBezTo>
                    <a:pt x="813" y="2538"/>
                    <a:pt x="1496" y="2679"/>
                    <a:pt x="2025" y="2860"/>
                  </a:cubicBezTo>
                  <a:cubicBezTo>
                    <a:pt x="3135" y="3234"/>
                    <a:pt x="4282" y="3530"/>
                    <a:pt x="5443" y="3750"/>
                  </a:cubicBezTo>
                  <a:cubicBezTo>
                    <a:pt x="5499" y="3757"/>
                    <a:pt x="5563" y="3768"/>
                    <a:pt x="5624" y="3768"/>
                  </a:cubicBezTo>
                  <a:cubicBezTo>
                    <a:pt x="5675" y="3768"/>
                    <a:pt x="5724" y="3760"/>
                    <a:pt x="5766" y="3737"/>
                  </a:cubicBezTo>
                  <a:cubicBezTo>
                    <a:pt x="5855" y="3699"/>
                    <a:pt x="5907" y="3621"/>
                    <a:pt x="5946" y="3530"/>
                  </a:cubicBezTo>
                  <a:cubicBezTo>
                    <a:pt x="6204" y="3105"/>
                    <a:pt x="6333" y="2590"/>
                    <a:pt x="6320" y="2086"/>
                  </a:cubicBezTo>
                  <a:cubicBezTo>
                    <a:pt x="6320" y="1673"/>
                    <a:pt x="6204" y="1261"/>
                    <a:pt x="5933" y="951"/>
                  </a:cubicBezTo>
                  <a:cubicBezTo>
                    <a:pt x="5739" y="738"/>
                    <a:pt x="5444" y="599"/>
                    <a:pt x="5160" y="599"/>
                  </a:cubicBezTo>
                  <a:cubicBezTo>
                    <a:pt x="5049" y="599"/>
                    <a:pt x="4939" y="620"/>
                    <a:pt x="4837" y="667"/>
                  </a:cubicBezTo>
                  <a:cubicBezTo>
                    <a:pt x="4669" y="306"/>
                    <a:pt x="4321" y="62"/>
                    <a:pt x="3934" y="10"/>
                  </a:cubicBezTo>
                  <a:cubicBezTo>
                    <a:pt x="3885" y="4"/>
                    <a:pt x="3835" y="0"/>
                    <a:pt x="3786" y="0"/>
                  </a:cubicBezTo>
                  <a:close/>
                </a:path>
              </a:pathLst>
            </a:custGeom>
            <a:solidFill>
              <a:srgbClr val="2041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23"/>
            <p:cNvSpPr/>
            <p:nvPr/>
          </p:nvSpPr>
          <p:spPr>
            <a:xfrm>
              <a:off x="4478511" y="1965133"/>
              <a:ext cx="3423" cy="5805"/>
            </a:xfrm>
            <a:custGeom>
              <a:rect b="b" l="l" r="r" t="t"/>
              <a:pathLst>
                <a:path extrusionOk="0" h="156" w="92">
                  <a:moveTo>
                    <a:pt x="52" y="1"/>
                  </a:moveTo>
                  <a:cubicBezTo>
                    <a:pt x="40" y="26"/>
                    <a:pt x="26" y="39"/>
                    <a:pt x="14" y="65"/>
                  </a:cubicBezTo>
                  <a:cubicBezTo>
                    <a:pt x="14" y="78"/>
                    <a:pt x="14" y="90"/>
                    <a:pt x="1" y="104"/>
                  </a:cubicBezTo>
                  <a:lnTo>
                    <a:pt x="1" y="130"/>
                  </a:lnTo>
                  <a:cubicBezTo>
                    <a:pt x="14" y="142"/>
                    <a:pt x="26" y="155"/>
                    <a:pt x="40" y="155"/>
                  </a:cubicBezTo>
                  <a:cubicBezTo>
                    <a:pt x="52" y="155"/>
                    <a:pt x="52" y="155"/>
                    <a:pt x="66" y="142"/>
                  </a:cubicBezTo>
                  <a:lnTo>
                    <a:pt x="66" y="130"/>
                  </a:lnTo>
                  <a:lnTo>
                    <a:pt x="66" y="116"/>
                  </a:lnTo>
                  <a:cubicBezTo>
                    <a:pt x="66" y="104"/>
                    <a:pt x="66" y="90"/>
                    <a:pt x="78" y="78"/>
                  </a:cubicBezTo>
                  <a:cubicBezTo>
                    <a:pt x="78" y="65"/>
                    <a:pt x="78" y="52"/>
                    <a:pt x="91" y="26"/>
                  </a:cubicBezTo>
                  <a:cubicBezTo>
                    <a:pt x="91" y="26"/>
                    <a:pt x="91" y="13"/>
                    <a:pt x="7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23"/>
            <p:cNvSpPr/>
            <p:nvPr/>
          </p:nvSpPr>
          <p:spPr>
            <a:xfrm>
              <a:off x="4493394" y="1964649"/>
              <a:ext cx="3386" cy="9154"/>
            </a:xfrm>
            <a:custGeom>
              <a:rect b="b" l="l" r="r" t="t"/>
              <a:pathLst>
                <a:path extrusionOk="0" h="246" w="91">
                  <a:moveTo>
                    <a:pt x="39" y="0"/>
                  </a:moveTo>
                  <a:cubicBezTo>
                    <a:pt x="13" y="14"/>
                    <a:pt x="1" y="26"/>
                    <a:pt x="1" y="39"/>
                  </a:cubicBezTo>
                  <a:lnTo>
                    <a:pt x="1" y="65"/>
                  </a:lnTo>
                  <a:lnTo>
                    <a:pt x="1" y="78"/>
                  </a:lnTo>
                  <a:lnTo>
                    <a:pt x="1" y="91"/>
                  </a:lnTo>
                  <a:lnTo>
                    <a:pt x="1" y="143"/>
                  </a:lnTo>
                  <a:lnTo>
                    <a:pt x="1" y="181"/>
                  </a:lnTo>
                  <a:lnTo>
                    <a:pt x="1" y="207"/>
                  </a:lnTo>
                  <a:lnTo>
                    <a:pt x="1" y="220"/>
                  </a:lnTo>
                  <a:cubicBezTo>
                    <a:pt x="1" y="232"/>
                    <a:pt x="27" y="246"/>
                    <a:pt x="39" y="246"/>
                  </a:cubicBezTo>
                  <a:cubicBezTo>
                    <a:pt x="52" y="246"/>
                    <a:pt x="52" y="246"/>
                    <a:pt x="65" y="232"/>
                  </a:cubicBezTo>
                  <a:cubicBezTo>
                    <a:pt x="78" y="232"/>
                    <a:pt x="78" y="220"/>
                    <a:pt x="78" y="207"/>
                  </a:cubicBezTo>
                  <a:cubicBezTo>
                    <a:pt x="78" y="207"/>
                    <a:pt x="91" y="194"/>
                    <a:pt x="91" y="181"/>
                  </a:cubicBezTo>
                  <a:lnTo>
                    <a:pt x="91" y="143"/>
                  </a:lnTo>
                  <a:cubicBezTo>
                    <a:pt x="91" y="103"/>
                    <a:pt x="91" y="65"/>
                    <a:pt x="78" y="39"/>
                  </a:cubicBezTo>
                  <a:cubicBezTo>
                    <a:pt x="78" y="14"/>
                    <a:pt x="52" y="0"/>
                    <a:pt x="3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23"/>
            <p:cNvSpPr/>
            <p:nvPr/>
          </p:nvSpPr>
          <p:spPr>
            <a:xfrm>
              <a:off x="4482343" y="1981914"/>
              <a:ext cx="4837" cy="7442"/>
            </a:xfrm>
            <a:custGeom>
              <a:rect b="b" l="l" r="r" t="t"/>
              <a:pathLst>
                <a:path extrusionOk="0" h="200" w="130">
                  <a:moveTo>
                    <a:pt x="91" y="1"/>
                  </a:moveTo>
                  <a:cubicBezTo>
                    <a:pt x="78" y="1"/>
                    <a:pt x="66" y="14"/>
                    <a:pt x="52" y="26"/>
                  </a:cubicBezTo>
                  <a:cubicBezTo>
                    <a:pt x="40" y="66"/>
                    <a:pt x="26" y="117"/>
                    <a:pt x="1" y="155"/>
                  </a:cubicBezTo>
                  <a:cubicBezTo>
                    <a:pt x="1" y="181"/>
                    <a:pt x="14" y="194"/>
                    <a:pt x="26" y="194"/>
                  </a:cubicBezTo>
                  <a:cubicBezTo>
                    <a:pt x="34" y="198"/>
                    <a:pt x="40" y="200"/>
                    <a:pt x="46" y="200"/>
                  </a:cubicBezTo>
                  <a:cubicBezTo>
                    <a:pt x="60" y="200"/>
                    <a:pt x="69" y="191"/>
                    <a:pt x="78" y="181"/>
                  </a:cubicBezTo>
                  <a:cubicBezTo>
                    <a:pt x="78" y="155"/>
                    <a:pt x="91" y="129"/>
                    <a:pt x="104" y="104"/>
                  </a:cubicBezTo>
                  <a:cubicBezTo>
                    <a:pt x="104" y="91"/>
                    <a:pt x="117" y="66"/>
                    <a:pt x="117" y="40"/>
                  </a:cubicBezTo>
                  <a:cubicBezTo>
                    <a:pt x="130" y="26"/>
                    <a:pt x="117" y="14"/>
                    <a:pt x="9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23"/>
            <p:cNvSpPr/>
            <p:nvPr/>
          </p:nvSpPr>
          <p:spPr>
            <a:xfrm>
              <a:off x="4463664" y="1964798"/>
              <a:ext cx="7219" cy="8037"/>
            </a:xfrm>
            <a:custGeom>
              <a:rect b="b" l="l" r="r" t="t"/>
              <a:pathLst>
                <a:path extrusionOk="0" h="216" w="194">
                  <a:moveTo>
                    <a:pt x="137" y="1"/>
                  </a:moveTo>
                  <a:cubicBezTo>
                    <a:pt x="129" y="1"/>
                    <a:pt x="121" y="4"/>
                    <a:pt x="116" y="10"/>
                  </a:cubicBezTo>
                  <a:cubicBezTo>
                    <a:pt x="52" y="48"/>
                    <a:pt x="13" y="99"/>
                    <a:pt x="0" y="164"/>
                  </a:cubicBezTo>
                  <a:cubicBezTo>
                    <a:pt x="0" y="177"/>
                    <a:pt x="0" y="177"/>
                    <a:pt x="13" y="190"/>
                  </a:cubicBezTo>
                  <a:cubicBezTo>
                    <a:pt x="13" y="203"/>
                    <a:pt x="26" y="203"/>
                    <a:pt x="38" y="216"/>
                  </a:cubicBezTo>
                  <a:cubicBezTo>
                    <a:pt x="64" y="216"/>
                    <a:pt x="90" y="203"/>
                    <a:pt x="90" y="177"/>
                  </a:cubicBezTo>
                  <a:cubicBezTo>
                    <a:pt x="90" y="177"/>
                    <a:pt x="103" y="164"/>
                    <a:pt x="103" y="151"/>
                  </a:cubicBezTo>
                  <a:cubicBezTo>
                    <a:pt x="116" y="125"/>
                    <a:pt x="129" y="113"/>
                    <a:pt x="155" y="87"/>
                  </a:cubicBezTo>
                  <a:lnTo>
                    <a:pt x="142" y="87"/>
                  </a:lnTo>
                  <a:cubicBezTo>
                    <a:pt x="155" y="87"/>
                    <a:pt x="167" y="74"/>
                    <a:pt x="167" y="74"/>
                  </a:cubicBezTo>
                  <a:cubicBezTo>
                    <a:pt x="181" y="61"/>
                    <a:pt x="193" y="35"/>
                    <a:pt x="167" y="22"/>
                  </a:cubicBezTo>
                  <a:cubicBezTo>
                    <a:pt x="160" y="7"/>
                    <a:pt x="148" y="1"/>
                    <a:pt x="13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23"/>
            <p:cNvSpPr/>
            <p:nvPr/>
          </p:nvSpPr>
          <p:spPr>
            <a:xfrm>
              <a:off x="4465562" y="1981468"/>
              <a:ext cx="4837" cy="7219"/>
            </a:xfrm>
            <a:custGeom>
              <a:rect b="b" l="l" r="r" t="t"/>
              <a:pathLst>
                <a:path extrusionOk="0" h="194" w="130">
                  <a:moveTo>
                    <a:pt x="78" y="0"/>
                  </a:moveTo>
                  <a:cubicBezTo>
                    <a:pt x="65" y="0"/>
                    <a:pt x="65" y="0"/>
                    <a:pt x="52" y="13"/>
                  </a:cubicBezTo>
                  <a:cubicBezTo>
                    <a:pt x="39" y="52"/>
                    <a:pt x="27" y="103"/>
                    <a:pt x="1" y="141"/>
                  </a:cubicBezTo>
                  <a:cubicBezTo>
                    <a:pt x="1" y="155"/>
                    <a:pt x="13" y="181"/>
                    <a:pt x="27" y="193"/>
                  </a:cubicBezTo>
                  <a:lnTo>
                    <a:pt x="65" y="193"/>
                  </a:lnTo>
                  <a:cubicBezTo>
                    <a:pt x="65" y="181"/>
                    <a:pt x="78" y="181"/>
                    <a:pt x="78" y="167"/>
                  </a:cubicBezTo>
                  <a:cubicBezTo>
                    <a:pt x="91" y="129"/>
                    <a:pt x="116" y="90"/>
                    <a:pt x="130" y="38"/>
                  </a:cubicBezTo>
                  <a:lnTo>
                    <a:pt x="130" y="13"/>
                  </a:lnTo>
                  <a:cubicBezTo>
                    <a:pt x="130" y="13"/>
                    <a:pt x="116" y="0"/>
                    <a:pt x="104"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23"/>
            <p:cNvSpPr/>
            <p:nvPr/>
          </p:nvSpPr>
          <p:spPr>
            <a:xfrm>
              <a:off x="4470845" y="1998882"/>
              <a:ext cx="3386" cy="9675"/>
            </a:xfrm>
            <a:custGeom>
              <a:rect b="b" l="l" r="r" t="t"/>
              <a:pathLst>
                <a:path extrusionOk="0" h="260" w="91">
                  <a:moveTo>
                    <a:pt x="41" y="1"/>
                  </a:moveTo>
                  <a:cubicBezTo>
                    <a:pt x="20" y="1"/>
                    <a:pt x="0" y="11"/>
                    <a:pt x="0" y="35"/>
                  </a:cubicBezTo>
                  <a:lnTo>
                    <a:pt x="0" y="125"/>
                  </a:lnTo>
                  <a:lnTo>
                    <a:pt x="0" y="177"/>
                  </a:lnTo>
                  <a:cubicBezTo>
                    <a:pt x="0" y="203"/>
                    <a:pt x="0" y="215"/>
                    <a:pt x="14" y="241"/>
                  </a:cubicBezTo>
                  <a:cubicBezTo>
                    <a:pt x="14" y="250"/>
                    <a:pt x="27" y="259"/>
                    <a:pt x="39" y="259"/>
                  </a:cubicBezTo>
                  <a:cubicBezTo>
                    <a:pt x="43" y="259"/>
                    <a:pt x="48" y="258"/>
                    <a:pt x="52" y="254"/>
                  </a:cubicBezTo>
                  <a:cubicBezTo>
                    <a:pt x="78" y="254"/>
                    <a:pt x="91" y="241"/>
                    <a:pt x="91" y="229"/>
                  </a:cubicBezTo>
                  <a:lnTo>
                    <a:pt x="91" y="189"/>
                  </a:lnTo>
                  <a:lnTo>
                    <a:pt x="91" y="177"/>
                  </a:lnTo>
                  <a:lnTo>
                    <a:pt x="91" y="125"/>
                  </a:lnTo>
                  <a:lnTo>
                    <a:pt x="91" y="35"/>
                  </a:lnTo>
                  <a:cubicBezTo>
                    <a:pt x="91" y="14"/>
                    <a:pt x="65" y="1"/>
                    <a:pt x="4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23"/>
            <p:cNvSpPr/>
            <p:nvPr/>
          </p:nvSpPr>
          <p:spPr>
            <a:xfrm>
              <a:off x="4505897" y="1968258"/>
              <a:ext cx="4316" cy="10344"/>
            </a:xfrm>
            <a:custGeom>
              <a:rect b="b" l="l" r="r" t="t"/>
              <a:pathLst>
                <a:path extrusionOk="0" h="278" w="116">
                  <a:moveTo>
                    <a:pt x="64" y="0"/>
                  </a:moveTo>
                  <a:cubicBezTo>
                    <a:pt x="48" y="0"/>
                    <a:pt x="32" y="7"/>
                    <a:pt x="26" y="20"/>
                  </a:cubicBezTo>
                  <a:cubicBezTo>
                    <a:pt x="26" y="32"/>
                    <a:pt x="26" y="46"/>
                    <a:pt x="13" y="58"/>
                  </a:cubicBezTo>
                  <a:lnTo>
                    <a:pt x="13" y="84"/>
                  </a:lnTo>
                  <a:lnTo>
                    <a:pt x="13" y="135"/>
                  </a:lnTo>
                  <a:cubicBezTo>
                    <a:pt x="13" y="175"/>
                    <a:pt x="13" y="213"/>
                    <a:pt x="0" y="239"/>
                  </a:cubicBezTo>
                  <a:cubicBezTo>
                    <a:pt x="0" y="264"/>
                    <a:pt x="26" y="278"/>
                    <a:pt x="52" y="278"/>
                  </a:cubicBezTo>
                  <a:cubicBezTo>
                    <a:pt x="78" y="278"/>
                    <a:pt x="90" y="264"/>
                    <a:pt x="103" y="239"/>
                  </a:cubicBezTo>
                  <a:cubicBezTo>
                    <a:pt x="103" y="213"/>
                    <a:pt x="103" y="175"/>
                    <a:pt x="116" y="135"/>
                  </a:cubicBezTo>
                  <a:lnTo>
                    <a:pt x="116" y="84"/>
                  </a:lnTo>
                  <a:lnTo>
                    <a:pt x="116" y="58"/>
                  </a:lnTo>
                  <a:cubicBezTo>
                    <a:pt x="103" y="46"/>
                    <a:pt x="103" y="32"/>
                    <a:pt x="103" y="20"/>
                  </a:cubicBezTo>
                  <a:cubicBezTo>
                    <a:pt x="97" y="7"/>
                    <a:pt x="80" y="0"/>
                    <a:pt x="64"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23"/>
            <p:cNvSpPr/>
            <p:nvPr/>
          </p:nvSpPr>
          <p:spPr>
            <a:xfrm>
              <a:off x="4517394" y="1976147"/>
              <a:ext cx="2940" cy="2940"/>
            </a:xfrm>
            <a:custGeom>
              <a:rect b="b" l="l" r="r" t="t"/>
              <a:pathLst>
                <a:path extrusionOk="0" h="79" w="79">
                  <a:moveTo>
                    <a:pt x="13" y="1"/>
                  </a:moveTo>
                  <a:lnTo>
                    <a:pt x="13" y="14"/>
                  </a:lnTo>
                  <a:cubicBezTo>
                    <a:pt x="13" y="27"/>
                    <a:pt x="1" y="40"/>
                    <a:pt x="1" y="40"/>
                  </a:cubicBezTo>
                  <a:lnTo>
                    <a:pt x="1" y="52"/>
                  </a:lnTo>
                  <a:cubicBezTo>
                    <a:pt x="1" y="66"/>
                    <a:pt x="1" y="66"/>
                    <a:pt x="13" y="66"/>
                  </a:cubicBezTo>
                  <a:lnTo>
                    <a:pt x="13" y="78"/>
                  </a:lnTo>
                  <a:lnTo>
                    <a:pt x="65" y="78"/>
                  </a:lnTo>
                  <a:cubicBezTo>
                    <a:pt x="65" y="66"/>
                    <a:pt x="78" y="66"/>
                    <a:pt x="78" y="66"/>
                  </a:cubicBezTo>
                  <a:lnTo>
                    <a:pt x="78" y="40"/>
                  </a:lnTo>
                  <a:lnTo>
                    <a:pt x="78" y="27"/>
                  </a:lnTo>
                  <a:lnTo>
                    <a:pt x="78" y="14"/>
                  </a:lnTo>
                  <a:lnTo>
                    <a:pt x="65" y="1"/>
                  </a:ln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23"/>
            <p:cNvSpPr/>
            <p:nvPr/>
          </p:nvSpPr>
          <p:spPr>
            <a:xfrm>
              <a:off x="4497711" y="1987682"/>
              <a:ext cx="4354" cy="8223"/>
            </a:xfrm>
            <a:custGeom>
              <a:rect b="b" l="l" r="r" t="t"/>
              <a:pathLst>
                <a:path extrusionOk="0" h="221" w="117">
                  <a:moveTo>
                    <a:pt x="65" y="0"/>
                  </a:moveTo>
                  <a:cubicBezTo>
                    <a:pt x="52" y="0"/>
                    <a:pt x="26" y="14"/>
                    <a:pt x="26" y="39"/>
                  </a:cubicBezTo>
                  <a:cubicBezTo>
                    <a:pt x="14" y="78"/>
                    <a:pt x="14" y="117"/>
                    <a:pt x="0" y="168"/>
                  </a:cubicBezTo>
                  <a:lnTo>
                    <a:pt x="0" y="194"/>
                  </a:lnTo>
                  <a:cubicBezTo>
                    <a:pt x="14" y="207"/>
                    <a:pt x="26" y="207"/>
                    <a:pt x="40" y="220"/>
                  </a:cubicBezTo>
                  <a:cubicBezTo>
                    <a:pt x="52" y="220"/>
                    <a:pt x="65" y="207"/>
                    <a:pt x="78" y="207"/>
                  </a:cubicBezTo>
                  <a:lnTo>
                    <a:pt x="91" y="194"/>
                  </a:lnTo>
                  <a:lnTo>
                    <a:pt x="91" y="168"/>
                  </a:lnTo>
                  <a:cubicBezTo>
                    <a:pt x="104" y="129"/>
                    <a:pt x="104" y="91"/>
                    <a:pt x="104" y="39"/>
                  </a:cubicBezTo>
                  <a:cubicBezTo>
                    <a:pt x="117" y="26"/>
                    <a:pt x="91" y="0"/>
                    <a:pt x="6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23"/>
            <p:cNvSpPr/>
            <p:nvPr/>
          </p:nvSpPr>
          <p:spPr>
            <a:xfrm>
              <a:off x="4509729" y="1989579"/>
              <a:ext cx="6735" cy="10940"/>
            </a:xfrm>
            <a:custGeom>
              <a:rect b="b" l="l" r="r" t="t"/>
              <a:pathLst>
                <a:path extrusionOk="0" h="294" w="181">
                  <a:moveTo>
                    <a:pt x="129" y="1"/>
                  </a:moveTo>
                  <a:cubicBezTo>
                    <a:pt x="116" y="1"/>
                    <a:pt x="90" y="14"/>
                    <a:pt x="90" y="27"/>
                  </a:cubicBezTo>
                  <a:lnTo>
                    <a:pt x="90" y="66"/>
                  </a:lnTo>
                  <a:lnTo>
                    <a:pt x="90" y="92"/>
                  </a:lnTo>
                  <a:cubicBezTo>
                    <a:pt x="78" y="92"/>
                    <a:pt x="78" y="104"/>
                    <a:pt x="78" y="117"/>
                  </a:cubicBezTo>
                  <a:lnTo>
                    <a:pt x="78" y="130"/>
                  </a:lnTo>
                  <a:lnTo>
                    <a:pt x="64" y="130"/>
                  </a:lnTo>
                  <a:cubicBezTo>
                    <a:pt x="78" y="130"/>
                    <a:pt x="64" y="143"/>
                    <a:pt x="64" y="143"/>
                  </a:cubicBezTo>
                  <a:lnTo>
                    <a:pt x="64" y="156"/>
                  </a:lnTo>
                  <a:cubicBezTo>
                    <a:pt x="52" y="169"/>
                    <a:pt x="52" y="169"/>
                    <a:pt x="52" y="181"/>
                  </a:cubicBezTo>
                  <a:cubicBezTo>
                    <a:pt x="39" y="181"/>
                    <a:pt x="39" y="195"/>
                    <a:pt x="39" y="195"/>
                  </a:cubicBezTo>
                  <a:lnTo>
                    <a:pt x="13" y="221"/>
                  </a:lnTo>
                  <a:cubicBezTo>
                    <a:pt x="0" y="233"/>
                    <a:pt x="0" y="272"/>
                    <a:pt x="26" y="285"/>
                  </a:cubicBezTo>
                  <a:cubicBezTo>
                    <a:pt x="31" y="290"/>
                    <a:pt x="41" y="293"/>
                    <a:pt x="52" y="293"/>
                  </a:cubicBezTo>
                  <a:cubicBezTo>
                    <a:pt x="67" y="293"/>
                    <a:pt x="83" y="287"/>
                    <a:pt x="90" y="272"/>
                  </a:cubicBezTo>
                  <a:cubicBezTo>
                    <a:pt x="129" y="246"/>
                    <a:pt x="142" y="207"/>
                    <a:pt x="167" y="169"/>
                  </a:cubicBezTo>
                  <a:cubicBezTo>
                    <a:pt x="167" y="156"/>
                    <a:pt x="181" y="130"/>
                    <a:pt x="181" y="117"/>
                  </a:cubicBezTo>
                  <a:lnTo>
                    <a:pt x="181" y="27"/>
                  </a:lnTo>
                  <a:cubicBezTo>
                    <a:pt x="181" y="1"/>
                    <a:pt x="155" y="1"/>
                    <a:pt x="12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23"/>
            <p:cNvSpPr/>
            <p:nvPr/>
          </p:nvSpPr>
          <p:spPr>
            <a:xfrm>
              <a:off x="4486176" y="2004947"/>
              <a:ext cx="3907" cy="5805"/>
            </a:xfrm>
            <a:custGeom>
              <a:rect b="b" l="l" r="r" t="t"/>
              <a:pathLst>
                <a:path extrusionOk="0" h="156" w="105">
                  <a:moveTo>
                    <a:pt x="66" y="1"/>
                  </a:moveTo>
                  <a:cubicBezTo>
                    <a:pt x="52" y="1"/>
                    <a:pt x="27" y="1"/>
                    <a:pt x="27" y="26"/>
                  </a:cubicBezTo>
                  <a:cubicBezTo>
                    <a:pt x="14" y="52"/>
                    <a:pt x="14" y="91"/>
                    <a:pt x="1" y="117"/>
                  </a:cubicBezTo>
                  <a:cubicBezTo>
                    <a:pt x="1" y="130"/>
                    <a:pt x="27" y="155"/>
                    <a:pt x="40" y="155"/>
                  </a:cubicBezTo>
                  <a:cubicBezTo>
                    <a:pt x="66" y="155"/>
                    <a:pt x="78" y="143"/>
                    <a:pt x="92" y="130"/>
                  </a:cubicBezTo>
                  <a:cubicBezTo>
                    <a:pt x="92" y="91"/>
                    <a:pt x="92" y="66"/>
                    <a:pt x="104" y="40"/>
                  </a:cubicBezTo>
                  <a:cubicBezTo>
                    <a:pt x="104" y="14"/>
                    <a:pt x="78" y="1"/>
                    <a:pt x="6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23"/>
            <p:cNvSpPr/>
            <p:nvPr/>
          </p:nvSpPr>
          <p:spPr>
            <a:xfrm>
              <a:off x="4502511" y="2008779"/>
              <a:ext cx="5805" cy="7740"/>
            </a:xfrm>
            <a:custGeom>
              <a:rect b="b" l="l" r="r" t="t"/>
              <a:pathLst>
                <a:path extrusionOk="0" h="208" w="156">
                  <a:moveTo>
                    <a:pt x="117" y="1"/>
                  </a:moveTo>
                  <a:cubicBezTo>
                    <a:pt x="91" y="1"/>
                    <a:pt x="65" y="14"/>
                    <a:pt x="52" y="27"/>
                  </a:cubicBezTo>
                  <a:cubicBezTo>
                    <a:pt x="40" y="66"/>
                    <a:pt x="26" y="117"/>
                    <a:pt x="14" y="156"/>
                  </a:cubicBezTo>
                  <a:cubicBezTo>
                    <a:pt x="0" y="156"/>
                    <a:pt x="14" y="181"/>
                    <a:pt x="14" y="181"/>
                  </a:cubicBezTo>
                  <a:cubicBezTo>
                    <a:pt x="14" y="195"/>
                    <a:pt x="26" y="195"/>
                    <a:pt x="40" y="207"/>
                  </a:cubicBezTo>
                  <a:cubicBezTo>
                    <a:pt x="65" y="207"/>
                    <a:pt x="91" y="195"/>
                    <a:pt x="104" y="169"/>
                  </a:cubicBezTo>
                  <a:lnTo>
                    <a:pt x="143" y="52"/>
                  </a:lnTo>
                  <a:cubicBezTo>
                    <a:pt x="155" y="40"/>
                    <a:pt x="129" y="14"/>
                    <a:pt x="11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23"/>
            <p:cNvSpPr/>
            <p:nvPr/>
          </p:nvSpPr>
          <p:spPr>
            <a:xfrm>
              <a:off x="4455962" y="1994975"/>
              <a:ext cx="2419" cy="9042"/>
            </a:xfrm>
            <a:custGeom>
              <a:rect b="b" l="l" r="r" t="t"/>
              <a:pathLst>
                <a:path extrusionOk="0" h="243" w="65">
                  <a:moveTo>
                    <a:pt x="30" y="0"/>
                  </a:moveTo>
                  <a:cubicBezTo>
                    <a:pt x="18" y="0"/>
                    <a:pt x="6" y="8"/>
                    <a:pt x="1" y="24"/>
                  </a:cubicBezTo>
                  <a:lnTo>
                    <a:pt x="1" y="217"/>
                  </a:lnTo>
                  <a:cubicBezTo>
                    <a:pt x="1" y="230"/>
                    <a:pt x="27" y="243"/>
                    <a:pt x="39" y="243"/>
                  </a:cubicBezTo>
                  <a:cubicBezTo>
                    <a:pt x="52" y="243"/>
                    <a:pt x="65" y="230"/>
                    <a:pt x="65" y="217"/>
                  </a:cubicBezTo>
                  <a:lnTo>
                    <a:pt x="65" y="36"/>
                  </a:lnTo>
                  <a:cubicBezTo>
                    <a:pt x="65" y="14"/>
                    <a:pt x="47" y="0"/>
                    <a:pt x="3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23"/>
            <p:cNvSpPr/>
            <p:nvPr/>
          </p:nvSpPr>
          <p:spPr>
            <a:xfrm>
              <a:off x="4476576" y="2016482"/>
              <a:ext cx="3423" cy="8670"/>
            </a:xfrm>
            <a:custGeom>
              <a:rect b="b" l="l" r="r" t="t"/>
              <a:pathLst>
                <a:path extrusionOk="0" h="233" w="92">
                  <a:moveTo>
                    <a:pt x="53" y="0"/>
                  </a:moveTo>
                  <a:cubicBezTo>
                    <a:pt x="27" y="0"/>
                    <a:pt x="14" y="14"/>
                    <a:pt x="1" y="39"/>
                  </a:cubicBezTo>
                  <a:lnTo>
                    <a:pt x="1" y="117"/>
                  </a:lnTo>
                  <a:lnTo>
                    <a:pt x="1" y="168"/>
                  </a:lnTo>
                  <a:cubicBezTo>
                    <a:pt x="1" y="181"/>
                    <a:pt x="1" y="194"/>
                    <a:pt x="14" y="206"/>
                  </a:cubicBezTo>
                  <a:cubicBezTo>
                    <a:pt x="14" y="220"/>
                    <a:pt x="14" y="220"/>
                    <a:pt x="27" y="232"/>
                  </a:cubicBezTo>
                  <a:lnTo>
                    <a:pt x="53" y="232"/>
                  </a:lnTo>
                  <a:cubicBezTo>
                    <a:pt x="66" y="232"/>
                    <a:pt x="92" y="232"/>
                    <a:pt x="92" y="206"/>
                  </a:cubicBezTo>
                  <a:lnTo>
                    <a:pt x="92" y="168"/>
                  </a:lnTo>
                  <a:lnTo>
                    <a:pt x="92" y="129"/>
                  </a:lnTo>
                  <a:lnTo>
                    <a:pt x="92" y="39"/>
                  </a:lnTo>
                  <a:cubicBezTo>
                    <a:pt x="92" y="26"/>
                    <a:pt x="78" y="0"/>
                    <a:pt x="53"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23"/>
            <p:cNvSpPr/>
            <p:nvPr/>
          </p:nvSpPr>
          <p:spPr>
            <a:xfrm>
              <a:off x="4492911" y="2021765"/>
              <a:ext cx="3870" cy="6437"/>
            </a:xfrm>
            <a:custGeom>
              <a:rect b="b" l="l" r="r" t="t"/>
              <a:pathLst>
                <a:path extrusionOk="0" h="173" w="104">
                  <a:moveTo>
                    <a:pt x="65" y="0"/>
                  </a:moveTo>
                  <a:cubicBezTo>
                    <a:pt x="40" y="0"/>
                    <a:pt x="14" y="13"/>
                    <a:pt x="14" y="26"/>
                  </a:cubicBezTo>
                  <a:lnTo>
                    <a:pt x="14" y="78"/>
                  </a:lnTo>
                  <a:cubicBezTo>
                    <a:pt x="14" y="90"/>
                    <a:pt x="14" y="90"/>
                    <a:pt x="0" y="104"/>
                  </a:cubicBezTo>
                  <a:lnTo>
                    <a:pt x="0" y="129"/>
                  </a:lnTo>
                  <a:lnTo>
                    <a:pt x="0" y="142"/>
                  </a:lnTo>
                  <a:cubicBezTo>
                    <a:pt x="0" y="161"/>
                    <a:pt x="21" y="173"/>
                    <a:pt x="37" y="173"/>
                  </a:cubicBezTo>
                  <a:cubicBezTo>
                    <a:pt x="43" y="173"/>
                    <a:pt x="49" y="171"/>
                    <a:pt x="52" y="168"/>
                  </a:cubicBezTo>
                  <a:cubicBezTo>
                    <a:pt x="65" y="155"/>
                    <a:pt x="78" y="142"/>
                    <a:pt x="78" y="129"/>
                  </a:cubicBezTo>
                  <a:lnTo>
                    <a:pt x="91" y="116"/>
                  </a:lnTo>
                  <a:lnTo>
                    <a:pt x="91" y="90"/>
                  </a:lnTo>
                  <a:cubicBezTo>
                    <a:pt x="91" y="78"/>
                    <a:pt x="104" y="52"/>
                    <a:pt x="104" y="39"/>
                  </a:cubicBezTo>
                  <a:cubicBezTo>
                    <a:pt x="104" y="13"/>
                    <a:pt x="78" y="0"/>
                    <a:pt x="6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23"/>
            <p:cNvSpPr/>
            <p:nvPr/>
          </p:nvSpPr>
          <p:spPr>
            <a:xfrm>
              <a:off x="4445580" y="1968445"/>
              <a:ext cx="4428" cy="11721"/>
            </a:xfrm>
            <a:custGeom>
              <a:rect b="b" l="l" r="r" t="t"/>
              <a:pathLst>
                <a:path extrusionOk="0" h="315" w="119">
                  <a:moveTo>
                    <a:pt x="25" y="1"/>
                  </a:moveTo>
                  <a:cubicBezTo>
                    <a:pt x="12" y="1"/>
                    <a:pt x="1" y="11"/>
                    <a:pt x="9" y="27"/>
                  </a:cubicBezTo>
                  <a:cubicBezTo>
                    <a:pt x="22" y="105"/>
                    <a:pt x="48" y="195"/>
                    <a:pt x="48" y="285"/>
                  </a:cubicBezTo>
                  <a:cubicBezTo>
                    <a:pt x="48" y="305"/>
                    <a:pt x="67" y="315"/>
                    <a:pt x="85" y="315"/>
                  </a:cubicBezTo>
                  <a:cubicBezTo>
                    <a:pt x="102" y="315"/>
                    <a:pt x="118" y="305"/>
                    <a:pt x="112" y="285"/>
                  </a:cubicBezTo>
                  <a:cubicBezTo>
                    <a:pt x="99" y="195"/>
                    <a:pt x="74" y="105"/>
                    <a:pt x="48" y="15"/>
                  </a:cubicBezTo>
                  <a:cubicBezTo>
                    <a:pt x="43" y="5"/>
                    <a:pt x="34" y="1"/>
                    <a:pt x="25"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23"/>
            <p:cNvSpPr/>
            <p:nvPr/>
          </p:nvSpPr>
          <p:spPr>
            <a:xfrm>
              <a:off x="4431478" y="1959849"/>
              <a:ext cx="4837" cy="11089"/>
            </a:xfrm>
            <a:custGeom>
              <a:rect b="b" l="l" r="r" t="t"/>
              <a:pathLst>
                <a:path extrusionOk="0" h="298" w="130">
                  <a:moveTo>
                    <a:pt x="26" y="0"/>
                  </a:moveTo>
                  <a:cubicBezTo>
                    <a:pt x="1" y="14"/>
                    <a:pt x="1" y="26"/>
                    <a:pt x="1" y="52"/>
                  </a:cubicBezTo>
                  <a:cubicBezTo>
                    <a:pt x="14" y="65"/>
                    <a:pt x="14" y="91"/>
                    <a:pt x="26" y="103"/>
                  </a:cubicBezTo>
                  <a:lnTo>
                    <a:pt x="26" y="117"/>
                  </a:lnTo>
                  <a:lnTo>
                    <a:pt x="26" y="129"/>
                  </a:lnTo>
                  <a:lnTo>
                    <a:pt x="26" y="155"/>
                  </a:lnTo>
                  <a:cubicBezTo>
                    <a:pt x="40" y="181"/>
                    <a:pt x="40" y="220"/>
                    <a:pt x="26" y="246"/>
                  </a:cubicBezTo>
                  <a:cubicBezTo>
                    <a:pt x="26" y="272"/>
                    <a:pt x="52" y="284"/>
                    <a:pt x="78" y="297"/>
                  </a:cubicBezTo>
                  <a:cubicBezTo>
                    <a:pt x="91" y="297"/>
                    <a:pt x="117" y="284"/>
                    <a:pt x="130" y="258"/>
                  </a:cubicBezTo>
                  <a:lnTo>
                    <a:pt x="130" y="129"/>
                  </a:lnTo>
                  <a:cubicBezTo>
                    <a:pt x="130" y="117"/>
                    <a:pt x="117" y="103"/>
                    <a:pt x="117" y="78"/>
                  </a:cubicBezTo>
                  <a:cubicBezTo>
                    <a:pt x="104" y="65"/>
                    <a:pt x="91" y="39"/>
                    <a:pt x="78" y="26"/>
                  </a:cubicBezTo>
                  <a:cubicBezTo>
                    <a:pt x="66" y="0"/>
                    <a:pt x="52" y="0"/>
                    <a:pt x="2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23"/>
            <p:cNvSpPr/>
            <p:nvPr/>
          </p:nvSpPr>
          <p:spPr>
            <a:xfrm>
              <a:off x="4410864" y="1961300"/>
              <a:ext cx="6772" cy="15405"/>
            </a:xfrm>
            <a:custGeom>
              <a:rect b="b" l="l" r="r" t="t"/>
              <a:pathLst>
                <a:path extrusionOk="0" h="414" w="182">
                  <a:moveTo>
                    <a:pt x="142" y="0"/>
                  </a:moveTo>
                  <a:cubicBezTo>
                    <a:pt x="123" y="7"/>
                    <a:pt x="113" y="7"/>
                    <a:pt x="105" y="7"/>
                  </a:cubicBezTo>
                  <a:cubicBezTo>
                    <a:pt x="97" y="7"/>
                    <a:pt x="91" y="7"/>
                    <a:pt x="78" y="13"/>
                  </a:cubicBezTo>
                  <a:cubicBezTo>
                    <a:pt x="78" y="26"/>
                    <a:pt x="65" y="39"/>
                    <a:pt x="65" y="39"/>
                  </a:cubicBezTo>
                  <a:cubicBezTo>
                    <a:pt x="52" y="52"/>
                    <a:pt x="52" y="64"/>
                    <a:pt x="39" y="78"/>
                  </a:cubicBezTo>
                  <a:cubicBezTo>
                    <a:pt x="26" y="116"/>
                    <a:pt x="13" y="142"/>
                    <a:pt x="13" y="181"/>
                  </a:cubicBezTo>
                  <a:cubicBezTo>
                    <a:pt x="1" y="207"/>
                    <a:pt x="1" y="233"/>
                    <a:pt x="1" y="271"/>
                  </a:cubicBezTo>
                  <a:lnTo>
                    <a:pt x="1" y="310"/>
                  </a:lnTo>
                  <a:cubicBezTo>
                    <a:pt x="1" y="336"/>
                    <a:pt x="1" y="362"/>
                    <a:pt x="13" y="387"/>
                  </a:cubicBezTo>
                  <a:cubicBezTo>
                    <a:pt x="13" y="413"/>
                    <a:pt x="39" y="413"/>
                    <a:pt x="65" y="413"/>
                  </a:cubicBezTo>
                  <a:cubicBezTo>
                    <a:pt x="90" y="413"/>
                    <a:pt x="104" y="400"/>
                    <a:pt x="104" y="374"/>
                  </a:cubicBezTo>
                  <a:lnTo>
                    <a:pt x="104" y="284"/>
                  </a:lnTo>
                  <a:cubicBezTo>
                    <a:pt x="116" y="258"/>
                    <a:pt x="116" y="233"/>
                    <a:pt x="116" y="207"/>
                  </a:cubicBezTo>
                  <a:cubicBezTo>
                    <a:pt x="116" y="181"/>
                    <a:pt x="130" y="155"/>
                    <a:pt x="130" y="142"/>
                  </a:cubicBezTo>
                  <a:cubicBezTo>
                    <a:pt x="142" y="129"/>
                    <a:pt x="142" y="116"/>
                    <a:pt x="142" y="104"/>
                  </a:cubicBezTo>
                  <a:cubicBezTo>
                    <a:pt x="153" y="92"/>
                    <a:pt x="155" y="71"/>
                    <a:pt x="163" y="58"/>
                  </a:cubicBezTo>
                  <a:lnTo>
                    <a:pt x="163" y="58"/>
                  </a:lnTo>
                  <a:cubicBezTo>
                    <a:pt x="173" y="51"/>
                    <a:pt x="181" y="47"/>
                    <a:pt x="181" y="26"/>
                  </a:cubicBezTo>
                  <a:cubicBezTo>
                    <a:pt x="181" y="13"/>
                    <a:pt x="155" y="0"/>
                    <a:pt x="14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23"/>
            <p:cNvSpPr/>
            <p:nvPr/>
          </p:nvSpPr>
          <p:spPr>
            <a:xfrm>
              <a:off x="4403199" y="1981914"/>
              <a:ext cx="4837" cy="6288"/>
            </a:xfrm>
            <a:custGeom>
              <a:rect b="b" l="l" r="r" t="t"/>
              <a:pathLst>
                <a:path extrusionOk="0" h="169" w="130">
                  <a:moveTo>
                    <a:pt x="26" y="1"/>
                  </a:moveTo>
                  <a:cubicBezTo>
                    <a:pt x="13" y="1"/>
                    <a:pt x="0" y="14"/>
                    <a:pt x="13" y="26"/>
                  </a:cubicBezTo>
                  <a:cubicBezTo>
                    <a:pt x="26" y="78"/>
                    <a:pt x="38" y="117"/>
                    <a:pt x="64" y="155"/>
                  </a:cubicBezTo>
                  <a:cubicBezTo>
                    <a:pt x="64" y="155"/>
                    <a:pt x="78" y="169"/>
                    <a:pt x="90" y="169"/>
                  </a:cubicBezTo>
                  <a:lnTo>
                    <a:pt x="116" y="169"/>
                  </a:lnTo>
                  <a:cubicBezTo>
                    <a:pt x="116" y="155"/>
                    <a:pt x="129" y="155"/>
                    <a:pt x="129" y="143"/>
                  </a:cubicBezTo>
                  <a:cubicBezTo>
                    <a:pt x="129" y="143"/>
                    <a:pt x="129" y="129"/>
                    <a:pt x="116" y="117"/>
                  </a:cubicBezTo>
                  <a:cubicBezTo>
                    <a:pt x="103" y="91"/>
                    <a:pt x="103" y="78"/>
                    <a:pt x="90" y="66"/>
                  </a:cubicBezTo>
                  <a:cubicBezTo>
                    <a:pt x="78" y="52"/>
                    <a:pt x="78" y="40"/>
                    <a:pt x="64" y="26"/>
                  </a:cubicBezTo>
                  <a:cubicBezTo>
                    <a:pt x="64" y="1"/>
                    <a:pt x="52" y="1"/>
                    <a:pt x="2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23"/>
            <p:cNvSpPr/>
            <p:nvPr/>
          </p:nvSpPr>
          <p:spPr>
            <a:xfrm>
              <a:off x="4421617" y="1979272"/>
              <a:ext cx="4651" cy="9414"/>
            </a:xfrm>
            <a:custGeom>
              <a:rect b="b" l="l" r="r" t="t"/>
              <a:pathLst>
                <a:path extrusionOk="0" h="253" w="125">
                  <a:moveTo>
                    <a:pt x="52" y="0"/>
                  </a:moveTo>
                  <a:cubicBezTo>
                    <a:pt x="26" y="0"/>
                    <a:pt x="1" y="17"/>
                    <a:pt x="8" y="46"/>
                  </a:cubicBezTo>
                  <a:cubicBezTo>
                    <a:pt x="8" y="59"/>
                    <a:pt x="8" y="72"/>
                    <a:pt x="21" y="85"/>
                  </a:cubicBezTo>
                  <a:lnTo>
                    <a:pt x="21" y="97"/>
                  </a:lnTo>
                  <a:lnTo>
                    <a:pt x="21" y="111"/>
                  </a:lnTo>
                  <a:lnTo>
                    <a:pt x="21" y="123"/>
                  </a:lnTo>
                  <a:cubicBezTo>
                    <a:pt x="21" y="162"/>
                    <a:pt x="21" y="188"/>
                    <a:pt x="33" y="214"/>
                  </a:cubicBezTo>
                  <a:cubicBezTo>
                    <a:pt x="33" y="240"/>
                    <a:pt x="59" y="252"/>
                    <a:pt x="73" y="252"/>
                  </a:cubicBezTo>
                  <a:cubicBezTo>
                    <a:pt x="98" y="252"/>
                    <a:pt x="124" y="240"/>
                    <a:pt x="124" y="214"/>
                  </a:cubicBezTo>
                  <a:cubicBezTo>
                    <a:pt x="124" y="149"/>
                    <a:pt x="111" y="85"/>
                    <a:pt x="98" y="33"/>
                  </a:cubicBezTo>
                  <a:cubicBezTo>
                    <a:pt x="93" y="11"/>
                    <a:pt x="72" y="0"/>
                    <a:pt x="52"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23"/>
            <p:cNvSpPr/>
            <p:nvPr/>
          </p:nvSpPr>
          <p:spPr>
            <a:xfrm>
              <a:off x="4437245" y="1985747"/>
              <a:ext cx="4837" cy="8223"/>
            </a:xfrm>
            <a:custGeom>
              <a:rect b="b" l="l" r="r" t="t"/>
              <a:pathLst>
                <a:path extrusionOk="0" h="221" w="130">
                  <a:moveTo>
                    <a:pt x="52" y="1"/>
                  </a:moveTo>
                  <a:cubicBezTo>
                    <a:pt x="40" y="1"/>
                    <a:pt x="0" y="14"/>
                    <a:pt x="14" y="40"/>
                  </a:cubicBezTo>
                  <a:lnTo>
                    <a:pt x="14" y="181"/>
                  </a:lnTo>
                  <a:cubicBezTo>
                    <a:pt x="14" y="207"/>
                    <a:pt x="52" y="220"/>
                    <a:pt x="78" y="220"/>
                  </a:cubicBezTo>
                  <a:cubicBezTo>
                    <a:pt x="104" y="220"/>
                    <a:pt x="129" y="195"/>
                    <a:pt x="117" y="169"/>
                  </a:cubicBezTo>
                  <a:cubicBezTo>
                    <a:pt x="117" y="130"/>
                    <a:pt x="104" y="78"/>
                    <a:pt x="104" y="40"/>
                  </a:cubicBezTo>
                  <a:cubicBezTo>
                    <a:pt x="104" y="26"/>
                    <a:pt x="104" y="14"/>
                    <a:pt x="91" y="14"/>
                  </a:cubicBezTo>
                  <a:cubicBezTo>
                    <a:pt x="78" y="1"/>
                    <a:pt x="65" y="1"/>
                    <a:pt x="52"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23"/>
            <p:cNvSpPr/>
            <p:nvPr/>
          </p:nvSpPr>
          <p:spPr>
            <a:xfrm>
              <a:off x="4429097" y="2001412"/>
              <a:ext cx="4354" cy="10791"/>
            </a:xfrm>
            <a:custGeom>
              <a:rect b="b" l="l" r="r" t="t"/>
              <a:pathLst>
                <a:path extrusionOk="0" h="290" w="117">
                  <a:moveTo>
                    <a:pt x="40" y="0"/>
                  </a:moveTo>
                  <a:cubicBezTo>
                    <a:pt x="35" y="0"/>
                    <a:pt x="30" y="2"/>
                    <a:pt x="26" y="6"/>
                  </a:cubicBezTo>
                  <a:cubicBezTo>
                    <a:pt x="1" y="6"/>
                    <a:pt x="1" y="18"/>
                    <a:pt x="1" y="44"/>
                  </a:cubicBezTo>
                  <a:cubicBezTo>
                    <a:pt x="13" y="57"/>
                    <a:pt x="13" y="83"/>
                    <a:pt x="13" y="96"/>
                  </a:cubicBezTo>
                  <a:lnTo>
                    <a:pt x="13" y="121"/>
                  </a:lnTo>
                  <a:lnTo>
                    <a:pt x="13" y="135"/>
                  </a:lnTo>
                  <a:cubicBezTo>
                    <a:pt x="13" y="135"/>
                    <a:pt x="13" y="141"/>
                    <a:pt x="17" y="144"/>
                  </a:cubicBezTo>
                  <a:lnTo>
                    <a:pt x="17" y="144"/>
                  </a:lnTo>
                  <a:cubicBezTo>
                    <a:pt x="19" y="146"/>
                    <a:pt x="22" y="147"/>
                    <a:pt x="26" y="147"/>
                  </a:cubicBezTo>
                  <a:lnTo>
                    <a:pt x="26" y="250"/>
                  </a:lnTo>
                  <a:cubicBezTo>
                    <a:pt x="26" y="264"/>
                    <a:pt x="52" y="290"/>
                    <a:pt x="78" y="290"/>
                  </a:cubicBezTo>
                  <a:cubicBezTo>
                    <a:pt x="90" y="290"/>
                    <a:pt x="116" y="276"/>
                    <a:pt x="116" y="250"/>
                  </a:cubicBezTo>
                  <a:lnTo>
                    <a:pt x="116" y="135"/>
                  </a:lnTo>
                  <a:lnTo>
                    <a:pt x="78" y="18"/>
                  </a:lnTo>
                  <a:cubicBezTo>
                    <a:pt x="69" y="9"/>
                    <a:pt x="53" y="0"/>
                    <a:pt x="4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23"/>
            <p:cNvSpPr/>
            <p:nvPr/>
          </p:nvSpPr>
          <p:spPr>
            <a:xfrm>
              <a:off x="4446845" y="2013617"/>
              <a:ext cx="3870" cy="9116"/>
            </a:xfrm>
            <a:custGeom>
              <a:rect b="b" l="l" r="r" t="t"/>
              <a:pathLst>
                <a:path extrusionOk="0" h="245" w="104">
                  <a:moveTo>
                    <a:pt x="59" y="0"/>
                  </a:moveTo>
                  <a:cubicBezTo>
                    <a:pt x="36" y="0"/>
                    <a:pt x="14" y="13"/>
                    <a:pt x="14" y="39"/>
                  </a:cubicBezTo>
                  <a:cubicBezTo>
                    <a:pt x="14" y="65"/>
                    <a:pt x="14" y="91"/>
                    <a:pt x="0" y="116"/>
                  </a:cubicBezTo>
                  <a:lnTo>
                    <a:pt x="0" y="168"/>
                  </a:lnTo>
                  <a:lnTo>
                    <a:pt x="0" y="206"/>
                  </a:lnTo>
                  <a:cubicBezTo>
                    <a:pt x="0" y="232"/>
                    <a:pt x="23" y="245"/>
                    <a:pt x="46" y="245"/>
                  </a:cubicBezTo>
                  <a:cubicBezTo>
                    <a:pt x="68" y="245"/>
                    <a:pt x="91" y="232"/>
                    <a:pt x="91" y="206"/>
                  </a:cubicBezTo>
                  <a:cubicBezTo>
                    <a:pt x="91" y="194"/>
                    <a:pt x="91" y="180"/>
                    <a:pt x="103" y="168"/>
                  </a:cubicBezTo>
                  <a:lnTo>
                    <a:pt x="103" y="116"/>
                  </a:lnTo>
                  <a:lnTo>
                    <a:pt x="103" y="39"/>
                  </a:lnTo>
                  <a:cubicBezTo>
                    <a:pt x="103" y="13"/>
                    <a:pt x="81" y="0"/>
                    <a:pt x="5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23"/>
            <p:cNvSpPr/>
            <p:nvPr/>
          </p:nvSpPr>
          <p:spPr>
            <a:xfrm>
              <a:off x="4385413" y="1984333"/>
              <a:ext cx="10605" cy="11051"/>
            </a:xfrm>
            <a:custGeom>
              <a:rect b="b" l="l" r="r" t="t"/>
              <a:pathLst>
                <a:path extrusionOk="0" h="297" w="285">
                  <a:moveTo>
                    <a:pt x="65" y="1"/>
                  </a:moveTo>
                  <a:cubicBezTo>
                    <a:pt x="52" y="1"/>
                    <a:pt x="26" y="1"/>
                    <a:pt x="14" y="13"/>
                  </a:cubicBezTo>
                  <a:cubicBezTo>
                    <a:pt x="0" y="26"/>
                    <a:pt x="14" y="39"/>
                    <a:pt x="26" y="52"/>
                  </a:cubicBezTo>
                  <a:cubicBezTo>
                    <a:pt x="52" y="78"/>
                    <a:pt x="91" y="116"/>
                    <a:pt x="117" y="155"/>
                  </a:cubicBezTo>
                  <a:cubicBezTo>
                    <a:pt x="129" y="181"/>
                    <a:pt x="143" y="193"/>
                    <a:pt x="155" y="219"/>
                  </a:cubicBezTo>
                  <a:cubicBezTo>
                    <a:pt x="155" y="219"/>
                    <a:pt x="155" y="233"/>
                    <a:pt x="169" y="233"/>
                  </a:cubicBezTo>
                  <a:lnTo>
                    <a:pt x="169" y="245"/>
                  </a:lnTo>
                  <a:lnTo>
                    <a:pt x="181" y="258"/>
                  </a:lnTo>
                  <a:cubicBezTo>
                    <a:pt x="181" y="271"/>
                    <a:pt x="194" y="271"/>
                    <a:pt x="194" y="284"/>
                  </a:cubicBezTo>
                  <a:cubicBezTo>
                    <a:pt x="207" y="297"/>
                    <a:pt x="233" y="297"/>
                    <a:pt x="246" y="297"/>
                  </a:cubicBezTo>
                  <a:cubicBezTo>
                    <a:pt x="272" y="284"/>
                    <a:pt x="284" y="271"/>
                    <a:pt x="272" y="258"/>
                  </a:cubicBezTo>
                  <a:lnTo>
                    <a:pt x="272" y="219"/>
                  </a:lnTo>
                  <a:cubicBezTo>
                    <a:pt x="258" y="219"/>
                    <a:pt x="258" y="207"/>
                    <a:pt x="258" y="207"/>
                  </a:cubicBezTo>
                  <a:cubicBezTo>
                    <a:pt x="246" y="193"/>
                    <a:pt x="246" y="181"/>
                    <a:pt x="233" y="168"/>
                  </a:cubicBezTo>
                  <a:cubicBezTo>
                    <a:pt x="220" y="142"/>
                    <a:pt x="207" y="129"/>
                    <a:pt x="181" y="104"/>
                  </a:cubicBezTo>
                  <a:cubicBezTo>
                    <a:pt x="143" y="64"/>
                    <a:pt x="104" y="39"/>
                    <a:pt x="65"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23"/>
            <p:cNvSpPr/>
            <p:nvPr/>
          </p:nvSpPr>
          <p:spPr>
            <a:xfrm>
              <a:off x="4370566" y="1989579"/>
              <a:ext cx="6251" cy="8075"/>
            </a:xfrm>
            <a:custGeom>
              <a:rect b="b" l="l" r="r" t="t"/>
              <a:pathLst>
                <a:path extrusionOk="0" h="217" w="168">
                  <a:moveTo>
                    <a:pt x="26" y="1"/>
                  </a:moveTo>
                  <a:cubicBezTo>
                    <a:pt x="0" y="14"/>
                    <a:pt x="0" y="27"/>
                    <a:pt x="0" y="40"/>
                  </a:cubicBezTo>
                  <a:cubicBezTo>
                    <a:pt x="26" y="66"/>
                    <a:pt x="38" y="78"/>
                    <a:pt x="52" y="104"/>
                  </a:cubicBezTo>
                  <a:cubicBezTo>
                    <a:pt x="52" y="117"/>
                    <a:pt x="64" y="130"/>
                    <a:pt x="64" y="143"/>
                  </a:cubicBezTo>
                  <a:lnTo>
                    <a:pt x="78" y="156"/>
                  </a:lnTo>
                  <a:cubicBezTo>
                    <a:pt x="78" y="169"/>
                    <a:pt x="90" y="169"/>
                    <a:pt x="90" y="181"/>
                  </a:cubicBezTo>
                  <a:cubicBezTo>
                    <a:pt x="90" y="195"/>
                    <a:pt x="103" y="195"/>
                    <a:pt x="103" y="207"/>
                  </a:cubicBezTo>
                  <a:lnTo>
                    <a:pt x="116" y="207"/>
                  </a:lnTo>
                  <a:cubicBezTo>
                    <a:pt x="127" y="213"/>
                    <a:pt x="135" y="216"/>
                    <a:pt x="143" y="216"/>
                  </a:cubicBezTo>
                  <a:cubicBezTo>
                    <a:pt x="153" y="216"/>
                    <a:pt x="160" y="210"/>
                    <a:pt x="167" y="195"/>
                  </a:cubicBezTo>
                  <a:lnTo>
                    <a:pt x="167" y="169"/>
                  </a:lnTo>
                  <a:lnTo>
                    <a:pt x="155" y="156"/>
                  </a:lnTo>
                  <a:cubicBezTo>
                    <a:pt x="155" y="143"/>
                    <a:pt x="155" y="130"/>
                    <a:pt x="142" y="117"/>
                  </a:cubicBezTo>
                  <a:cubicBezTo>
                    <a:pt x="129" y="104"/>
                    <a:pt x="129" y="92"/>
                    <a:pt x="116" y="78"/>
                  </a:cubicBezTo>
                  <a:lnTo>
                    <a:pt x="90" y="52"/>
                  </a:lnTo>
                  <a:lnTo>
                    <a:pt x="52" y="14"/>
                  </a:lnTo>
                  <a:cubicBezTo>
                    <a:pt x="38" y="14"/>
                    <a:pt x="26" y="1"/>
                    <a:pt x="2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23"/>
            <p:cNvSpPr/>
            <p:nvPr/>
          </p:nvSpPr>
          <p:spPr>
            <a:xfrm>
              <a:off x="4359999" y="2006212"/>
              <a:ext cx="11051" cy="12577"/>
            </a:xfrm>
            <a:custGeom>
              <a:rect b="b" l="l" r="r" t="t"/>
              <a:pathLst>
                <a:path extrusionOk="0" h="338" w="297">
                  <a:moveTo>
                    <a:pt x="37" y="0"/>
                  </a:moveTo>
                  <a:cubicBezTo>
                    <a:pt x="34" y="0"/>
                    <a:pt x="30" y="2"/>
                    <a:pt x="26" y="6"/>
                  </a:cubicBezTo>
                  <a:cubicBezTo>
                    <a:pt x="13" y="6"/>
                    <a:pt x="0" y="18"/>
                    <a:pt x="0" y="32"/>
                  </a:cubicBezTo>
                  <a:cubicBezTo>
                    <a:pt x="26" y="96"/>
                    <a:pt x="64" y="147"/>
                    <a:pt x="104" y="199"/>
                  </a:cubicBezTo>
                  <a:cubicBezTo>
                    <a:pt x="116" y="225"/>
                    <a:pt x="129" y="238"/>
                    <a:pt x="142" y="264"/>
                  </a:cubicBezTo>
                  <a:lnTo>
                    <a:pt x="181" y="302"/>
                  </a:lnTo>
                  <a:cubicBezTo>
                    <a:pt x="193" y="315"/>
                    <a:pt x="207" y="315"/>
                    <a:pt x="233" y="328"/>
                  </a:cubicBezTo>
                  <a:cubicBezTo>
                    <a:pt x="239" y="334"/>
                    <a:pt x="248" y="338"/>
                    <a:pt x="258" y="338"/>
                  </a:cubicBezTo>
                  <a:cubicBezTo>
                    <a:pt x="268" y="338"/>
                    <a:pt x="278" y="334"/>
                    <a:pt x="284" y="328"/>
                  </a:cubicBezTo>
                  <a:cubicBezTo>
                    <a:pt x="297" y="315"/>
                    <a:pt x="297" y="290"/>
                    <a:pt x="284" y="276"/>
                  </a:cubicBezTo>
                  <a:cubicBezTo>
                    <a:pt x="271" y="264"/>
                    <a:pt x="271" y="250"/>
                    <a:pt x="258" y="238"/>
                  </a:cubicBezTo>
                  <a:cubicBezTo>
                    <a:pt x="245" y="225"/>
                    <a:pt x="233" y="225"/>
                    <a:pt x="219" y="212"/>
                  </a:cubicBezTo>
                  <a:cubicBezTo>
                    <a:pt x="207" y="186"/>
                    <a:pt x="181" y="173"/>
                    <a:pt x="168" y="147"/>
                  </a:cubicBezTo>
                  <a:cubicBezTo>
                    <a:pt x="129" y="109"/>
                    <a:pt x="90" y="57"/>
                    <a:pt x="64" y="18"/>
                  </a:cubicBezTo>
                  <a:cubicBezTo>
                    <a:pt x="56" y="9"/>
                    <a:pt x="46" y="0"/>
                    <a:pt x="3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23"/>
            <p:cNvSpPr/>
            <p:nvPr/>
          </p:nvSpPr>
          <p:spPr>
            <a:xfrm>
              <a:off x="4376297" y="2015217"/>
              <a:ext cx="11572" cy="6586"/>
            </a:xfrm>
            <a:custGeom>
              <a:rect b="b" l="l" r="r" t="t"/>
              <a:pathLst>
                <a:path extrusionOk="0" h="177" w="311">
                  <a:moveTo>
                    <a:pt x="53" y="0"/>
                  </a:moveTo>
                  <a:cubicBezTo>
                    <a:pt x="38" y="0"/>
                    <a:pt x="21" y="6"/>
                    <a:pt x="13" y="22"/>
                  </a:cubicBezTo>
                  <a:cubicBezTo>
                    <a:pt x="1" y="34"/>
                    <a:pt x="1" y="60"/>
                    <a:pt x="27" y="73"/>
                  </a:cubicBezTo>
                  <a:cubicBezTo>
                    <a:pt x="53" y="86"/>
                    <a:pt x="78" y="111"/>
                    <a:pt x="117" y="125"/>
                  </a:cubicBezTo>
                  <a:cubicBezTo>
                    <a:pt x="156" y="151"/>
                    <a:pt x="194" y="163"/>
                    <a:pt x="233" y="176"/>
                  </a:cubicBezTo>
                  <a:lnTo>
                    <a:pt x="271" y="176"/>
                  </a:lnTo>
                  <a:cubicBezTo>
                    <a:pt x="285" y="163"/>
                    <a:pt x="297" y="163"/>
                    <a:pt x="297" y="151"/>
                  </a:cubicBezTo>
                  <a:cubicBezTo>
                    <a:pt x="310" y="125"/>
                    <a:pt x="285" y="99"/>
                    <a:pt x="271" y="99"/>
                  </a:cubicBezTo>
                  <a:cubicBezTo>
                    <a:pt x="245" y="86"/>
                    <a:pt x="233" y="86"/>
                    <a:pt x="220" y="73"/>
                  </a:cubicBezTo>
                  <a:lnTo>
                    <a:pt x="207" y="73"/>
                  </a:lnTo>
                  <a:lnTo>
                    <a:pt x="207" y="60"/>
                  </a:lnTo>
                  <a:cubicBezTo>
                    <a:pt x="194" y="60"/>
                    <a:pt x="182" y="60"/>
                    <a:pt x="168" y="48"/>
                  </a:cubicBezTo>
                  <a:cubicBezTo>
                    <a:pt x="142" y="34"/>
                    <a:pt x="104" y="22"/>
                    <a:pt x="78" y="8"/>
                  </a:cubicBezTo>
                  <a:cubicBezTo>
                    <a:pt x="73" y="3"/>
                    <a:pt x="63" y="0"/>
                    <a:pt x="53"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23"/>
            <p:cNvSpPr/>
            <p:nvPr/>
          </p:nvSpPr>
          <p:spPr>
            <a:xfrm>
              <a:off x="4404613" y="2028724"/>
              <a:ext cx="10121" cy="6512"/>
            </a:xfrm>
            <a:custGeom>
              <a:rect b="b" l="l" r="r" t="t"/>
              <a:pathLst>
                <a:path extrusionOk="0" h="175" w="272">
                  <a:moveTo>
                    <a:pt x="26" y="1"/>
                  </a:moveTo>
                  <a:cubicBezTo>
                    <a:pt x="22" y="1"/>
                    <a:pt x="18" y="2"/>
                    <a:pt x="14" y="6"/>
                  </a:cubicBezTo>
                  <a:cubicBezTo>
                    <a:pt x="0" y="20"/>
                    <a:pt x="14" y="32"/>
                    <a:pt x="14" y="46"/>
                  </a:cubicBezTo>
                  <a:cubicBezTo>
                    <a:pt x="52" y="71"/>
                    <a:pt x="78" y="97"/>
                    <a:pt x="117" y="110"/>
                  </a:cubicBezTo>
                  <a:cubicBezTo>
                    <a:pt x="143" y="135"/>
                    <a:pt x="181" y="161"/>
                    <a:pt x="220" y="175"/>
                  </a:cubicBezTo>
                  <a:cubicBezTo>
                    <a:pt x="233" y="175"/>
                    <a:pt x="258" y="175"/>
                    <a:pt x="258" y="161"/>
                  </a:cubicBezTo>
                  <a:cubicBezTo>
                    <a:pt x="272" y="149"/>
                    <a:pt x="258" y="123"/>
                    <a:pt x="246" y="123"/>
                  </a:cubicBezTo>
                  <a:cubicBezTo>
                    <a:pt x="207" y="97"/>
                    <a:pt x="181" y="84"/>
                    <a:pt x="143" y="71"/>
                  </a:cubicBezTo>
                  <a:cubicBezTo>
                    <a:pt x="117" y="46"/>
                    <a:pt x="78" y="32"/>
                    <a:pt x="52" y="6"/>
                  </a:cubicBezTo>
                  <a:cubicBezTo>
                    <a:pt x="44" y="6"/>
                    <a:pt x="35" y="1"/>
                    <a:pt x="2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23"/>
            <p:cNvSpPr/>
            <p:nvPr/>
          </p:nvSpPr>
          <p:spPr>
            <a:xfrm>
              <a:off x="4505376" y="2029244"/>
              <a:ext cx="8223" cy="8744"/>
            </a:xfrm>
            <a:custGeom>
              <a:rect b="b" l="l" r="r" t="t"/>
              <a:pathLst>
                <a:path extrusionOk="0" h="235" w="221">
                  <a:moveTo>
                    <a:pt x="183" y="0"/>
                  </a:moveTo>
                  <a:cubicBezTo>
                    <a:pt x="175" y="0"/>
                    <a:pt x="169" y="9"/>
                    <a:pt x="169" y="18"/>
                  </a:cubicBezTo>
                  <a:cubicBezTo>
                    <a:pt x="143" y="44"/>
                    <a:pt x="117" y="83"/>
                    <a:pt x="92" y="109"/>
                  </a:cubicBezTo>
                  <a:lnTo>
                    <a:pt x="52" y="147"/>
                  </a:lnTo>
                  <a:lnTo>
                    <a:pt x="14" y="186"/>
                  </a:lnTo>
                  <a:cubicBezTo>
                    <a:pt x="1" y="199"/>
                    <a:pt x="14" y="212"/>
                    <a:pt x="27" y="225"/>
                  </a:cubicBezTo>
                  <a:cubicBezTo>
                    <a:pt x="33" y="231"/>
                    <a:pt x="40" y="235"/>
                    <a:pt x="48" y="235"/>
                  </a:cubicBezTo>
                  <a:cubicBezTo>
                    <a:pt x="56" y="235"/>
                    <a:pt x="65" y="231"/>
                    <a:pt x="78" y="225"/>
                  </a:cubicBezTo>
                  <a:cubicBezTo>
                    <a:pt x="78" y="212"/>
                    <a:pt x="92" y="212"/>
                    <a:pt x="104" y="199"/>
                  </a:cubicBezTo>
                  <a:lnTo>
                    <a:pt x="117" y="186"/>
                  </a:lnTo>
                  <a:cubicBezTo>
                    <a:pt x="130" y="161"/>
                    <a:pt x="156" y="147"/>
                    <a:pt x="169" y="121"/>
                  </a:cubicBezTo>
                  <a:cubicBezTo>
                    <a:pt x="181" y="109"/>
                    <a:pt x="195" y="83"/>
                    <a:pt x="207" y="57"/>
                  </a:cubicBezTo>
                  <a:cubicBezTo>
                    <a:pt x="207" y="57"/>
                    <a:pt x="221" y="44"/>
                    <a:pt x="221" y="32"/>
                  </a:cubicBezTo>
                  <a:cubicBezTo>
                    <a:pt x="221" y="18"/>
                    <a:pt x="207" y="6"/>
                    <a:pt x="195" y="6"/>
                  </a:cubicBezTo>
                  <a:cubicBezTo>
                    <a:pt x="191" y="2"/>
                    <a:pt x="187" y="0"/>
                    <a:pt x="183"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23"/>
            <p:cNvSpPr/>
            <p:nvPr/>
          </p:nvSpPr>
          <p:spPr>
            <a:xfrm>
              <a:off x="4520297" y="2016482"/>
              <a:ext cx="5284" cy="6623"/>
            </a:xfrm>
            <a:custGeom>
              <a:rect b="b" l="l" r="r" t="t"/>
              <a:pathLst>
                <a:path extrusionOk="0" h="178" w="142">
                  <a:moveTo>
                    <a:pt x="116" y="0"/>
                  </a:moveTo>
                  <a:cubicBezTo>
                    <a:pt x="103" y="0"/>
                    <a:pt x="77" y="0"/>
                    <a:pt x="77" y="14"/>
                  </a:cubicBezTo>
                  <a:cubicBezTo>
                    <a:pt x="64" y="26"/>
                    <a:pt x="64" y="39"/>
                    <a:pt x="52" y="52"/>
                  </a:cubicBezTo>
                  <a:cubicBezTo>
                    <a:pt x="52" y="52"/>
                    <a:pt x="53" y="52"/>
                    <a:pt x="56" y="51"/>
                  </a:cubicBezTo>
                  <a:lnTo>
                    <a:pt x="56" y="51"/>
                  </a:lnTo>
                  <a:cubicBezTo>
                    <a:pt x="52" y="59"/>
                    <a:pt x="52" y="65"/>
                    <a:pt x="52" y="65"/>
                  </a:cubicBezTo>
                  <a:lnTo>
                    <a:pt x="52" y="52"/>
                  </a:lnTo>
                  <a:cubicBezTo>
                    <a:pt x="38" y="77"/>
                    <a:pt x="26" y="103"/>
                    <a:pt x="12" y="117"/>
                  </a:cubicBezTo>
                  <a:cubicBezTo>
                    <a:pt x="0" y="129"/>
                    <a:pt x="0" y="142"/>
                    <a:pt x="12" y="155"/>
                  </a:cubicBezTo>
                  <a:cubicBezTo>
                    <a:pt x="12" y="155"/>
                    <a:pt x="12" y="168"/>
                    <a:pt x="26" y="168"/>
                  </a:cubicBezTo>
                  <a:cubicBezTo>
                    <a:pt x="39" y="174"/>
                    <a:pt x="52" y="178"/>
                    <a:pt x="63" y="178"/>
                  </a:cubicBezTo>
                  <a:cubicBezTo>
                    <a:pt x="74" y="178"/>
                    <a:pt x="84" y="174"/>
                    <a:pt x="90" y="168"/>
                  </a:cubicBezTo>
                  <a:lnTo>
                    <a:pt x="90" y="155"/>
                  </a:lnTo>
                  <a:cubicBezTo>
                    <a:pt x="103" y="155"/>
                    <a:pt x="103" y="142"/>
                    <a:pt x="116" y="142"/>
                  </a:cubicBezTo>
                  <a:lnTo>
                    <a:pt x="116" y="129"/>
                  </a:lnTo>
                  <a:cubicBezTo>
                    <a:pt x="129" y="117"/>
                    <a:pt x="129" y="103"/>
                    <a:pt x="141" y="91"/>
                  </a:cubicBezTo>
                  <a:lnTo>
                    <a:pt x="141" y="77"/>
                  </a:lnTo>
                  <a:lnTo>
                    <a:pt x="141" y="39"/>
                  </a:lnTo>
                  <a:lnTo>
                    <a:pt x="141" y="14"/>
                  </a:lnTo>
                  <a:cubicBezTo>
                    <a:pt x="129" y="14"/>
                    <a:pt x="129" y="0"/>
                    <a:pt x="11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23"/>
            <p:cNvSpPr/>
            <p:nvPr/>
          </p:nvSpPr>
          <p:spPr>
            <a:xfrm>
              <a:off x="4533804" y="2024444"/>
              <a:ext cx="8596" cy="12354"/>
            </a:xfrm>
            <a:custGeom>
              <a:rect b="b" l="l" r="r" t="t"/>
              <a:pathLst>
                <a:path extrusionOk="0" h="332" w="231">
                  <a:moveTo>
                    <a:pt x="190" y="0"/>
                  </a:moveTo>
                  <a:cubicBezTo>
                    <a:pt x="177" y="0"/>
                    <a:pt x="162" y="10"/>
                    <a:pt x="153" y="18"/>
                  </a:cubicBezTo>
                  <a:lnTo>
                    <a:pt x="76" y="173"/>
                  </a:lnTo>
                  <a:cubicBezTo>
                    <a:pt x="50" y="199"/>
                    <a:pt x="36" y="225"/>
                    <a:pt x="24" y="250"/>
                  </a:cubicBezTo>
                  <a:cubicBezTo>
                    <a:pt x="24" y="264"/>
                    <a:pt x="11" y="276"/>
                    <a:pt x="11" y="290"/>
                  </a:cubicBezTo>
                  <a:cubicBezTo>
                    <a:pt x="1" y="311"/>
                    <a:pt x="16" y="331"/>
                    <a:pt x="35" y="331"/>
                  </a:cubicBezTo>
                  <a:cubicBezTo>
                    <a:pt x="40" y="331"/>
                    <a:pt x="45" y="330"/>
                    <a:pt x="50" y="328"/>
                  </a:cubicBezTo>
                  <a:cubicBezTo>
                    <a:pt x="76" y="328"/>
                    <a:pt x="88" y="315"/>
                    <a:pt x="101" y="302"/>
                  </a:cubicBezTo>
                  <a:cubicBezTo>
                    <a:pt x="114" y="290"/>
                    <a:pt x="114" y="276"/>
                    <a:pt x="127" y="264"/>
                  </a:cubicBezTo>
                  <a:cubicBezTo>
                    <a:pt x="140" y="238"/>
                    <a:pt x="153" y="212"/>
                    <a:pt x="165" y="199"/>
                  </a:cubicBezTo>
                  <a:cubicBezTo>
                    <a:pt x="191" y="147"/>
                    <a:pt x="205" y="96"/>
                    <a:pt x="230" y="44"/>
                  </a:cubicBezTo>
                  <a:cubicBezTo>
                    <a:pt x="230" y="32"/>
                    <a:pt x="217" y="6"/>
                    <a:pt x="205" y="6"/>
                  </a:cubicBezTo>
                  <a:cubicBezTo>
                    <a:pt x="201" y="2"/>
                    <a:pt x="196" y="0"/>
                    <a:pt x="19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23"/>
            <p:cNvSpPr/>
            <p:nvPr/>
          </p:nvSpPr>
          <p:spPr>
            <a:xfrm>
              <a:off x="4544743" y="2035793"/>
              <a:ext cx="9154" cy="9861"/>
            </a:xfrm>
            <a:custGeom>
              <a:rect b="b" l="l" r="r" t="t"/>
              <a:pathLst>
                <a:path extrusionOk="0" h="265" w="246">
                  <a:moveTo>
                    <a:pt x="195" y="0"/>
                  </a:moveTo>
                  <a:cubicBezTo>
                    <a:pt x="187" y="0"/>
                    <a:pt x="181" y="4"/>
                    <a:pt x="181" y="10"/>
                  </a:cubicBezTo>
                  <a:lnTo>
                    <a:pt x="143" y="49"/>
                  </a:lnTo>
                  <a:cubicBezTo>
                    <a:pt x="143" y="49"/>
                    <a:pt x="129" y="62"/>
                    <a:pt x="129" y="74"/>
                  </a:cubicBezTo>
                  <a:cubicBezTo>
                    <a:pt x="117" y="88"/>
                    <a:pt x="103" y="100"/>
                    <a:pt x="91" y="126"/>
                  </a:cubicBezTo>
                  <a:cubicBezTo>
                    <a:pt x="78" y="126"/>
                    <a:pt x="78" y="139"/>
                    <a:pt x="78" y="139"/>
                  </a:cubicBezTo>
                  <a:cubicBezTo>
                    <a:pt x="65" y="152"/>
                    <a:pt x="52" y="152"/>
                    <a:pt x="52" y="165"/>
                  </a:cubicBezTo>
                  <a:lnTo>
                    <a:pt x="14" y="203"/>
                  </a:lnTo>
                  <a:cubicBezTo>
                    <a:pt x="0" y="229"/>
                    <a:pt x="0" y="243"/>
                    <a:pt x="14" y="255"/>
                  </a:cubicBezTo>
                  <a:cubicBezTo>
                    <a:pt x="27" y="262"/>
                    <a:pt x="36" y="265"/>
                    <a:pt x="46" y="265"/>
                  </a:cubicBezTo>
                  <a:cubicBezTo>
                    <a:pt x="55" y="265"/>
                    <a:pt x="65" y="262"/>
                    <a:pt x="78" y="255"/>
                  </a:cubicBezTo>
                  <a:cubicBezTo>
                    <a:pt x="91" y="243"/>
                    <a:pt x="117" y="229"/>
                    <a:pt x="129" y="217"/>
                  </a:cubicBezTo>
                  <a:cubicBezTo>
                    <a:pt x="143" y="203"/>
                    <a:pt x="155" y="178"/>
                    <a:pt x="181" y="165"/>
                  </a:cubicBezTo>
                  <a:cubicBezTo>
                    <a:pt x="194" y="139"/>
                    <a:pt x="207" y="126"/>
                    <a:pt x="207" y="114"/>
                  </a:cubicBezTo>
                  <a:lnTo>
                    <a:pt x="246" y="36"/>
                  </a:lnTo>
                  <a:cubicBezTo>
                    <a:pt x="246" y="23"/>
                    <a:pt x="232" y="10"/>
                    <a:pt x="220" y="10"/>
                  </a:cubicBezTo>
                  <a:cubicBezTo>
                    <a:pt x="213" y="4"/>
                    <a:pt x="204" y="0"/>
                    <a:pt x="19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23"/>
            <p:cNvSpPr/>
            <p:nvPr/>
          </p:nvSpPr>
          <p:spPr>
            <a:xfrm>
              <a:off x="4542176" y="1980128"/>
              <a:ext cx="7405" cy="8782"/>
            </a:xfrm>
            <a:custGeom>
              <a:rect b="b" l="l" r="r" t="t"/>
              <a:pathLst>
                <a:path extrusionOk="0" h="236" w="199">
                  <a:moveTo>
                    <a:pt x="166" y="0"/>
                  </a:moveTo>
                  <a:cubicBezTo>
                    <a:pt x="160" y="0"/>
                    <a:pt x="153" y="4"/>
                    <a:pt x="147" y="10"/>
                  </a:cubicBezTo>
                  <a:cubicBezTo>
                    <a:pt x="95" y="62"/>
                    <a:pt x="43" y="126"/>
                    <a:pt x="18" y="191"/>
                  </a:cubicBezTo>
                  <a:cubicBezTo>
                    <a:pt x="1" y="216"/>
                    <a:pt x="23" y="235"/>
                    <a:pt x="47" y="235"/>
                  </a:cubicBezTo>
                  <a:cubicBezTo>
                    <a:pt x="60" y="235"/>
                    <a:pt x="74" y="230"/>
                    <a:pt x="83" y="217"/>
                  </a:cubicBezTo>
                  <a:cubicBezTo>
                    <a:pt x="95" y="191"/>
                    <a:pt x="108" y="165"/>
                    <a:pt x="134" y="126"/>
                  </a:cubicBezTo>
                  <a:cubicBezTo>
                    <a:pt x="147" y="100"/>
                    <a:pt x="172" y="74"/>
                    <a:pt x="198" y="49"/>
                  </a:cubicBezTo>
                  <a:cubicBezTo>
                    <a:pt x="198" y="36"/>
                    <a:pt x="198" y="23"/>
                    <a:pt x="186" y="10"/>
                  </a:cubicBezTo>
                  <a:cubicBezTo>
                    <a:pt x="179" y="4"/>
                    <a:pt x="173" y="0"/>
                    <a:pt x="16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23"/>
            <p:cNvSpPr/>
            <p:nvPr/>
          </p:nvSpPr>
          <p:spPr>
            <a:xfrm>
              <a:off x="4555794" y="1988463"/>
              <a:ext cx="6735" cy="11089"/>
            </a:xfrm>
            <a:custGeom>
              <a:rect b="b" l="l" r="r" t="t"/>
              <a:pathLst>
                <a:path extrusionOk="0" h="298" w="181">
                  <a:moveTo>
                    <a:pt x="130" y="0"/>
                  </a:moveTo>
                  <a:cubicBezTo>
                    <a:pt x="117" y="0"/>
                    <a:pt x="100" y="12"/>
                    <a:pt x="90" y="31"/>
                  </a:cubicBezTo>
                  <a:cubicBezTo>
                    <a:pt x="64" y="96"/>
                    <a:pt x="26" y="173"/>
                    <a:pt x="0" y="251"/>
                  </a:cubicBezTo>
                  <a:cubicBezTo>
                    <a:pt x="0" y="263"/>
                    <a:pt x="13" y="289"/>
                    <a:pt x="26" y="289"/>
                  </a:cubicBezTo>
                  <a:cubicBezTo>
                    <a:pt x="37" y="294"/>
                    <a:pt x="48" y="298"/>
                    <a:pt x="58" y="298"/>
                  </a:cubicBezTo>
                  <a:cubicBezTo>
                    <a:pt x="71" y="298"/>
                    <a:pt x="83" y="291"/>
                    <a:pt x="90" y="276"/>
                  </a:cubicBezTo>
                  <a:lnTo>
                    <a:pt x="129" y="199"/>
                  </a:lnTo>
                  <a:cubicBezTo>
                    <a:pt x="129" y="186"/>
                    <a:pt x="142" y="173"/>
                    <a:pt x="142" y="160"/>
                  </a:cubicBezTo>
                  <a:lnTo>
                    <a:pt x="181" y="44"/>
                  </a:lnTo>
                  <a:cubicBezTo>
                    <a:pt x="181" y="31"/>
                    <a:pt x="168" y="5"/>
                    <a:pt x="142" y="5"/>
                  </a:cubicBezTo>
                  <a:cubicBezTo>
                    <a:pt x="138" y="2"/>
                    <a:pt x="134" y="0"/>
                    <a:pt x="130"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23"/>
            <p:cNvSpPr/>
            <p:nvPr/>
          </p:nvSpPr>
          <p:spPr>
            <a:xfrm>
              <a:off x="4569227" y="1999961"/>
              <a:ext cx="4837" cy="8856"/>
            </a:xfrm>
            <a:custGeom>
              <a:rect b="b" l="l" r="r" t="t"/>
              <a:pathLst>
                <a:path extrusionOk="0" h="238" w="130">
                  <a:moveTo>
                    <a:pt x="70" y="1"/>
                  </a:moveTo>
                  <a:cubicBezTo>
                    <a:pt x="53" y="1"/>
                    <a:pt x="39" y="12"/>
                    <a:pt x="39" y="31"/>
                  </a:cubicBezTo>
                  <a:cubicBezTo>
                    <a:pt x="26" y="57"/>
                    <a:pt x="26" y="83"/>
                    <a:pt x="13" y="109"/>
                  </a:cubicBezTo>
                  <a:lnTo>
                    <a:pt x="13" y="148"/>
                  </a:lnTo>
                  <a:cubicBezTo>
                    <a:pt x="1" y="160"/>
                    <a:pt x="1" y="174"/>
                    <a:pt x="1" y="186"/>
                  </a:cubicBezTo>
                  <a:cubicBezTo>
                    <a:pt x="1" y="212"/>
                    <a:pt x="13" y="225"/>
                    <a:pt x="26" y="238"/>
                  </a:cubicBezTo>
                  <a:cubicBezTo>
                    <a:pt x="52" y="238"/>
                    <a:pt x="78" y="238"/>
                    <a:pt x="90" y="212"/>
                  </a:cubicBezTo>
                  <a:cubicBezTo>
                    <a:pt x="104" y="186"/>
                    <a:pt x="116" y="160"/>
                    <a:pt x="116" y="135"/>
                  </a:cubicBezTo>
                  <a:cubicBezTo>
                    <a:pt x="130" y="109"/>
                    <a:pt x="130" y="83"/>
                    <a:pt x="130" y="57"/>
                  </a:cubicBezTo>
                  <a:lnTo>
                    <a:pt x="130" y="45"/>
                  </a:lnTo>
                  <a:cubicBezTo>
                    <a:pt x="130" y="31"/>
                    <a:pt x="130" y="19"/>
                    <a:pt x="116" y="6"/>
                  </a:cubicBezTo>
                  <a:lnTo>
                    <a:pt x="90" y="6"/>
                  </a:lnTo>
                  <a:cubicBezTo>
                    <a:pt x="83" y="2"/>
                    <a:pt x="77" y="1"/>
                    <a:pt x="70"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23"/>
            <p:cNvSpPr/>
            <p:nvPr/>
          </p:nvSpPr>
          <p:spPr>
            <a:xfrm>
              <a:off x="4343664" y="1980500"/>
              <a:ext cx="305271" cy="192934"/>
            </a:xfrm>
            <a:custGeom>
              <a:rect b="b" l="l" r="r" t="t"/>
              <a:pathLst>
                <a:path extrusionOk="0" h="5185" w="8204">
                  <a:moveTo>
                    <a:pt x="5198" y="0"/>
                  </a:moveTo>
                  <a:cubicBezTo>
                    <a:pt x="4966" y="52"/>
                    <a:pt x="4850" y="348"/>
                    <a:pt x="4928" y="580"/>
                  </a:cubicBezTo>
                  <a:cubicBezTo>
                    <a:pt x="4992" y="812"/>
                    <a:pt x="5172" y="993"/>
                    <a:pt x="5353" y="1161"/>
                  </a:cubicBezTo>
                  <a:lnTo>
                    <a:pt x="5817" y="1586"/>
                  </a:lnTo>
                  <a:cubicBezTo>
                    <a:pt x="5869" y="1638"/>
                    <a:pt x="5920" y="1715"/>
                    <a:pt x="5894" y="1767"/>
                  </a:cubicBezTo>
                  <a:cubicBezTo>
                    <a:pt x="5869" y="1818"/>
                    <a:pt x="5805" y="1818"/>
                    <a:pt x="5765" y="1818"/>
                  </a:cubicBezTo>
                  <a:cubicBezTo>
                    <a:pt x="5688" y="1824"/>
                    <a:pt x="5611" y="1826"/>
                    <a:pt x="5534" y="1826"/>
                  </a:cubicBezTo>
                  <a:cubicBezTo>
                    <a:pt x="4866" y="1826"/>
                    <a:pt x="4212" y="1633"/>
                    <a:pt x="3599" y="1367"/>
                  </a:cubicBezTo>
                  <a:cubicBezTo>
                    <a:pt x="2916" y="1084"/>
                    <a:pt x="2271" y="723"/>
                    <a:pt x="1574" y="439"/>
                  </a:cubicBezTo>
                  <a:cubicBezTo>
                    <a:pt x="1432" y="374"/>
                    <a:pt x="1277" y="322"/>
                    <a:pt x="1110" y="322"/>
                  </a:cubicBezTo>
                  <a:cubicBezTo>
                    <a:pt x="942" y="322"/>
                    <a:pt x="775" y="387"/>
                    <a:pt x="697" y="529"/>
                  </a:cubicBezTo>
                  <a:cubicBezTo>
                    <a:pt x="994" y="748"/>
                    <a:pt x="1303" y="955"/>
                    <a:pt x="1600" y="1161"/>
                  </a:cubicBezTo>
                  <a:cubicBezTo>
                    <a:pt x="1858" y="1342"/>
                    <a:pt x="2128" y="1535"/>
                    <a:pt x="2386" y="1703"/>
                  </a:cubicBezTo>
                  <a:cubicBezTo>
                    <a:pt x="1781" y="1431"/>
                    <a:pt x="1122" y="1251"/>
                    <a:pt x="465" y="1173"/>
                  </a:cubicBezTo>
                  <a:cubicBezTo>
                    <a:pt x="428" y="1168"/>
                    <a:pt x="388" y="1165"/>
                    <a:pt x="347" y="1165"/>
                  </a:cubicBezTo>
                  <a:cubicBezTo>
                    <a:pt x="192" y="1165"/>
                    <a:pt x="31" y="1211"/>
                    <a:pt x="1" y="1354"/>
                  </a:cubicBezTo>
                  <a:cubicBezTo>
                    <a:pt x="761" y="1677"/>
                    <a:pt x="1535" y="1986"/>
                    <a:pt x="2297" y="2308"/>
                  </a:cubicBezTo>
                  <a:cubicBezTo>
                    <a:pt x="2490" y="2386"/>
                    <a:pt x="2684" y="2463"/>
                    <a:pt x="2864" y="2566"/>
                  </a:cubicBezTo>
                  <a:cubicBezTo>
                    <a:pt x="3096" y="2695"/>
                    <a:pt x="3303" y="2850"/>
                    <a:pt x="3547" y="2967"/>
                  </a:cubicBezTo>
                  <a:cubicBezTo>
                    <a:pt x="3779" y="3070"/>
                    <a:pt x="4037" y="3134"/>
                    <a:pt x="4295" y="3185"/>
                  </a:cubicBezTo>
                  <a:cubicBezTo>
                    <a:pt x="5095" y="3328"/>
                    <a:pt x="6217" y="3431"/>
                    <a:pt x="6694" y="4205"/>
                  </a:cubicBezTo>
                  <a:cubicBezTo>
                    <a:pt x="6875" y="4488"/>
                    <a:pt x="6914" y="4824"/>
                    <a:pt x="6888" y="5146"/>
                  </a:cubicBezTo>
                  <a:cubicBezTo>
                    <a:pt x="6941" y="5173"/>
                    <a:pt x="6996" y="5184"/>
                    <a:pt x="7051" y="5184"/>
                  </a:cubicBezTo>
                  <a:cubicBezTo>
                    <a:pt x="7235" y="5184"/>
                    <a:pt x="7420" y="5053"/>
                    <a:pt x="7559" y="4914"/>
                  </a:cubicBezTo>
                  <a:cubicBezTo>
                    <a:pt x="7777" y="4695"/>
                    <a:pt x="8100" y="4334"/>
                    <a:pt x="8152" y="4011"/>
                  </a:cubicBezTo>
                  <a:cubicBezTo>
                    <a:pt x="8203" y="3586"/>
                    <a:pt x="8074" y="3044"/>
                    <a:pt x="8035" y="2606"/>
                  </a:cubicBezTo>
                  <a:cubicBezTo>
                    <a:pt x="8023" y="2399"/>
                    <a:pt x="8009" y="2193"/>
                    <a:pt x="7920" y="2012"/>
                  </a:cubicBezTo>
                  <a:cubicBezTo>
                    <a:pt x="7777" y="1677"/>
                    <a:pt x="7442" y="1471"/>
                    <a:pt x="7132" y="1290"/>
                  </a:cubicBezTo>
                  <a:cubicBezTo>
                    <a:pt x="6462" y="903"/>
                    <a:pt x="5765" y="516"/>
                    <a:pt x="519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23"/>
            <p:cNvSpPr/>
            <p:nvPr/>
          </p:nvSpPr>
          <p:spPr>
            <a:xfrm>
              <a:off x="4369599" y="2000147"/>
              <a:ext cx="113304" cy="61955"/>
            </a:xfrm>
            <a:custGeom>
              <a:rect b="b" l="l" r="r" t="t"/>
              <a:pathLst>
                <a:path extrusionOk="0" h="1665" w="3045">
                  <a:moveTo>
                    <a:pt x="0" y="1"/>
                  </a:moveTo>
                  <a:lnTo>
                    <a:pt x="0" y="1"/>
                  </a:lnTo>
                  <a:cubicBezTo>
                    <a:pt x="297" y="220"/>
                    <a:pt x="606" y="427"/>
                    <a:pt x="903" y="633"/>
                  </a:cubicBezTo>
                  <a:cubicBezTo>
                    <a:pt x="1161" y="814"/>
                    <a:pt x="1431" y="1007"/>
                    <a:pt x="1689" y="1175"/>
                  </a:cubicBezTo>
                  <a:cubicBezTo>
                    <a:pt x="2090" y="1458"/>
                    <a:pt x="2554" y="1613"/>
                    <a:pt x="3044" y="1665"/>
                  </a:cubicBezTo>
                  <a:cubicBezTo>
                    <a:pt x="2566" y="1484"/>
                    <a:pt x="2076" y="1304"/>
                    <a:pt x="1677" y="1007"/>
                  </a:cubicBezTo>
                  <a:cubicBezTo>
                    <a:pt x="1548" y="917"/>
                    <a:pt x="1431" y="826"/>
                    <a:pt x="1316" y="736"/>
                  </a:cubicBezTo>
                  <a:cubicBezTo>
                    <a:pt x="1161" y="620"/>
                    <a:pt x="981" y="516"/>
                    <a:pt x="812" y="413"/>
                  </a:cubicBezTo>
                  <a:cubicBezTo>
                    <a:pt x="554" y="259"/>
                    <a:pt x="284" y="117"/>
                    <a:pt x="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23"/>
            <p:cNvSpPr/>
            <p:nvPr/>
          </p:nvSpPr>
          <p:spPr>
            <a:xfrm>
              <a:off x="4524129" y="1980500"/>
              <a:ext cx="44652" cy="68429"/>
            </a:xfrm>
            <a:custGeom>
              <a:rect b="b" l="l" r="r" t="t"/>
              <a:pathLst>
                <a:path extrusionOk="0" h="1839" w="1200">
                  <a:moveTo>
                    <a:pt x="348" y="0"/>
                  </a:moveTo>
                  <a:lnTo>
                    <a:pt x="348" y="0"/>
                  </a:lnTo>
                  <a:cubicBezTo>
                    <a:pt x="116" y="52"/>
                    <a:pt x="0" y="348"/>
                    <a:pt x="78" y="580"/>
                  </a:cubicBezTo>
                  <a:cubicBezTo>
                    <a:pt x="142" y="812"/>
                    <a:pt x="322" y="993"/>
                    <a:pt x="503" y="1161"/>
                  </a:cubicBezTo>
                  <a:lnTo>
                    <a:pt x="967" y="1586"/>
                  </a:lnTo>
                  <a:cubicBezTo>
                    <a:pt x="1019" y="1638"/>
                    <a:pt x="1070" y="1715"/>
                    <a:pt x="1044" y="1767"/>
                  </a:cubicBezTo>
                  <a:cubicBezTo>
                    <a:pt x="1019" y="1818"/>
                    <a:pt x="955" y="1818"/>
                    <a:pt x="915" y="1818"/>
                  </a:cubicBezTo>
                  <a:cubicBezTo>
                    <a:pt x="932" y="1832"/>
                    <a:pt x="953" y="1838"/>
                    <a:pt x="977" y="1838"/>
                  </a:cubicBezTo>
                  <a:cubicBezTo>
                    <a:pt x="1063" y="1838"/>
                    <a:pt x="1176" y="1755"/>
                    <a:pt x="1187" y="1664"/>
                  </a:cubicBezTo>
                  <a:cubicBezTo>
                    <a:pt x="1199" y="1560"/>
                    <a:pt x="1148" y="1457"/>
                    <a:pt x="1096" y="1367"/>
                  </a:cubicBezTo>
                  <a:cubicBezTo>
                    <a:pt x="1044" y="1290"/>
                    <a:pt x="993" y="1213"/>
                    <a:pt x="929" y="1148"/>
                  </a:cubicBezTo>
                  <a:cubicBezTo>
                    <a:pt x="838" y="1058"/>
                    <a:pt x="735" y="993"/>
                    <a:pt x="632" y="929"/>
                  </a:cubicBezTo>
                  <a:cubicBezTo>
                    <a:pt x="490" y="812"/>
                    <a:pt x="348" y="697"/>
                    <a:pt x="271" y="529"/>
                  </a:cubicBezTo>
                  <a:cubicBezTo>
                    <a:pt x="193" y="361"/>
                    <a:pt x="219" y="129"/>
                    <a:pt x="34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23"/>
            <p:cNvSpPr/>
            <p:nvPr/>
          </p:nvSpPr>
          <p:spPr>
            <a:xfrm>
              <a:off x="4343664" y="2030844"/>
              <a:ext cx="263484" cy="141138"/>
            </a:xfrm>
            <a:custGeom>
              <a:rect b="b" l="l" r="r" t="t"/>
              <a:pathLst>
                <a:path extrusionOk="0" h="3793" w="7081">
                  <a:moveTo>
                    <a:pt x="1" y="1"/>
                  </a:moveTo>
                  <a:lnTo>
                    <a:pt x="1" y="1"/>
                  </a:lnTo>
                  <a:cubicBezTo>
                    <a:pt x="194" y="91"/>
                    <a:pt x="392" y="174"/>
                    <a:pt x="595" y="250"/>
                  </a:cubicBezTo>
                  <a:lnTo>
                    <a:pt x="595" y="250"/>
                  </a:lnTo>
                  <a:cubicBezTo>
                    <a:pt x="396" y="168"/>
                    <a:pt x="198" y="85"/>
                    <a:pt x="1" y="1"/>
                  </a:cubicBezTo>
                  <a:close/>
                  <a:moveTo>
                    <a:pt x="595" y="250"/>
                  </a:moveTo>
                  <a:cubicBezTo>
                    <a:pt x="1162" y="485"/>
                    <a:pt x="1733" y="717"/>
                    <a:pt x="2297" y="955"/>
                  </a:cubicBezTo>
                  <a:cubicBezTo>
                    <a:pt x="2490" y="1033"/>
                    <a:pt x="2684" y="1110"/>
                    <a:pt x="2864" y="1213"/>
                  </a:cubicBezTo>
                  <a:cubicBezTo>
                    <a:pt x="3096" y="1342"/>
                    <a:pt x="3303" y="1497"/>
                    <a:pt x="3547" y="1614"/>
                  </a:cubicBezTo>
                  <a:cubicBezTo>
                    <a:pt x="3779" y="1717"/>
                    <a:pt x="4037" y="1781"/>
                    <a:pt x="4295" y="1832"/>
                  </a:cubicBezTo>
                  <a:cubicBezTo>
                    <a:pt x="5095" y="1975"/>
                    <a:pt x="6217" y="2078"/>
                    <a:pt x="6694" y="2852"/>
                  </a:cubicBezTo>
                  <a:cubicBezTo>
                    <a:pt x="6875" y="3135"/>
                    <a:pt x="6914" y="3471"/>
                    <a:pt x="6888" y="3793"/>
                  </a:cubicBezTo>
                  <a:cubicBezTo>
                    <a:pt x="6991" y="3445"/>
                    <a:pt x="7081" y="3045"/>
                    <a:pt x="6965" y="2697"/>
                  </a:cubicBezTo>
                  <a:cubicBezTo>
                    <a:pt x="6849" y="2348"/>
                    <a:pt x="6527" y="2090"/>
                    <a:pt x="6192" y="1961"/>
                  </a:cubicBezTo>
                  <a:cubicBezTo>
                    <a:pt x="5856" y="1820"/>
                    <a:pt x="5482" y="1768"/>
                    <a:pt x="5121" y="1717"/>
                  </a:cubicBezTo>
                  <a:cubicBezTo>
                    <a:pt x="4476" y="1626"/>
                    <a:pt x="3831" y="1485"/>
                    <a:pt x="3263" y="1188"/>
                  </a:cubicBezTo>
                  <a:cubicBezTo>
                    <a:pt x="3057" y="1084"/>
                    <a:pt x="2851" y="943"/>
                    <a:pt x="2632" y="852"/>
                  </a:cubicBezTo>
                  <a:cubicBezTo>
                    <a:pt x="2412" y="762"/>
                    <a:pt x="2168" y="711"/>
                    <a:pt x="1936" y="659"/>
                  </a:cubicBezTo>
                  <a:cubicBezTo>
                    <a:pt x="1479" y="545"/>
                    <a:pt x="1028" y="412"/>
                    <a:pt x="595" y="25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23"/>
            <p:cNvSpPr/>
            <p:nvPr/>
          </p:nvSpPr>
          <p:spPr>
            <a:xfrm>
              <a:off x="4570641" y="1817263"/>
              <a:ext cx="61955" cy="163389"/>
            </a:xfrm>
            <a:custGeom>
              <a:rect b="b" l="l" r="r" t="t"/>
              <a:pathLst>
                <a:path extrusionOk="0" h="4391" w="1665">
                  <a:moveTo>
                    <a:pt x="1149" y="1"/>
                  </a:moveTo>
                  <a:cubicBezTo>
                    <a:pt x="1092" y="1"/>
                    <a:pt x="1033" y="12"/>
                    <a:pt x="969" y="28"/>
                  </a:cubicBezTo>
                  <a:cubicBezTo>
                    <a:pt x="749" y="92"/>
                    <a:pt x="568" y="221"/>
                    <a:pt x="427" y="415"/>
                  </a:cubicBezTo>
                  <a:cubicBezTo>
                    <a:pt x="298" y="582"/>
                    <a:pt x="207" y="789"/>
                    <a:pt x="169" y="1021"/>
                  </a:cubicBezTo>
                  <a:cubicBezTo>
                    <a:pt x="130" y="1318"/>
                    <a:pt x="195" y="1717"/>
                    <a:pt x="388" y="2233"/>
                  </a:cubicBezTo>
                  <a:cubicBezTo>
                    <a:pt x="568" y="2762"/>
                    <a:pt x="633" y="3149"/>
                    <a:pt x="594" y="3407"/>
                  </a:cubicBezTo>
                  <a:cubicBezTo>
                    <a:pt x="568" y="3574"/>
                    <a:pt x="504" y="3742"/>
                    <a:pt x="388" y="3910"/>
                  </a:cubicBezTo>
                  <a:cubicBezTo>
                    <a:pt x="368" y="3939"/>
                    <a:pt x="334" y="3953"/>
                    <a:pt x="297" y="3953"/>
                  </a:cubicBezTo>
                  <a:cubicBezTo>
                    <a:pt x="284" y="3953"/>
                    <a:pt x="271" y="3952"/>
                    <a:pt x="259" y="3949"/>
                  </a:cubicBezTo>
                  <a:cubicBezTo>
                    <a:pt x="195" y="3949"/>
                    <a:pt x="155" y="3949"/>
                    <a:pt x="130" y="3975"/>
                  </a:cubicBezTo>
                  <a:cubicBezTo>
                    <a:pt x="66" y="4026"/>
                    <a:pt x="27" y="4078"/>
                    <a:pt x="14" y="4129"/>
                  </a:cubicBezTo>
                  <a:cubicBezTo>
                    <a:pt x="1" y="4207"/>
                    <a:pt x="52" y="4271"/>
                    <a:pt x="169" y="4348"/>
                  </a:cubicBezTo>
                  <a:cubicBezTo>
                    <a:pt x="195" y="4362"/>
                    <a:pt x="233" y="4374"/>
                    <a:pt x="272" y="4387"/>
                  </a:cubicBezTo>
                  <a:cubicBezTo>
                    <a:pt x="287" y="4389"/>
                    <a:pt x="302" y="4390"/>
                    <a:pt x="317" y="4390"/>
                  </a:cubicBezTo>
                  <a:cubicBezTo>
                    <a:pt x="396" y="4390"/>
                    <a:pt x="488" y="4364"/>
                    <a:pt x="607" y="4310"/>
                  </a:cubicBezTo>
                  <a:cubicBezTo>
                    <a:pt x="762" y="4233"/>
                    <a:pt x="865" y="4155"/>
                    <a:pt x="917" y="4104"/>
                  </a:cubicBezTo>
                  <a:cubicBezTo>
                    <a:pt x="1058" y="3923"/>
                    <a:pt x="1149" y="3717"/>
                    <a:pt x="1187" y="3510"/>
                  </a:cubicBezTo>
                  <a:cubicBezTo>
                    <a:pt x="1226" y="3252"/>
                    <a:pt x="1175" y="2917"/>
                    <a:pt x="1046" y="2504"/>
                  </a:cubicBezTo>
                  <a:cubicBezTo>
                    <a:pt x="840" y="1898"/>
                    <a:pt x="736" y="1576"/>
                    <a:pt x="723" y="1537"/>
                  </a:cubicBezTo>
                  <a:cubicBezTo>
                    <a:pt x="697" y="1433"/>
                    <a:pt x="697" y="1318"/>
                    <a:pt x="723" y="1215"/>
                  </a:cubicBezTo>
                  <a:cubicBezTo>
                    <a:pt x="762" y="905"/>
                    <a:pt x="917" y="673"/>
                    <a:pt x="1175" y="492"/>
                  </a:cubicBezTo>
                  <a:cubicBezTo>
                    <a:pt x="1201" y="479"/>
                    <a:pt x="1226" y="467"/>
                    <a:pt x="1252" y="467"/>
                  </a:cubicBezTo>
                  <a:cubicBezTo>
                    <a:pt x="1252" y="467"/>
                    <a:pt x="1290" y="479"/>
                    <a:pt x="1342" y="505"/>
                  </a:cubicBezTo>
                  <a:cubicBezTo>
                    <a:pt x="1357" y="520"/>
                    <a:pt x="1377" y="526"/>
                    <a:pt x="1399" y="526"/>
                  </a:cubicBezTo>
                  <a:cubicBezTo>
                    <a:pt x="1414" y="526"/>
                    <a:pt x="1430" y="523"/>
                    <a:pt x="1445" y="518"/>
                  </a:cubicBezTo>
                  <a:cubicBezTo>
                    <a:pt x="1574" y="479"/>
                    <a:pt x="1639" y="415"/>
                    <a:pt x="1652" y="338"/>
                  </a:cubicBezTo>
                  <a:cubicBezTo>
                    <a:pt x="1665" y="298"/>
                    <a:pt x="1652" y="260"/>
                    <a:pt x="1613" y="209"/>
                  </a:cubicBezTo>
                  <a:cubicBezTo>
                    <a:pt x="1536" y="106"/>
                    <a:pt x="1419" y="41"/>
                    <a:pt x="1252" y="15"/>
                  </a:cubicBezTo>
                  <a:cubicBezTo>
                    <a:pt x="1218" y="5"/>
                    <a:pt x="1184" y="1"/>
                    <a:pt x="114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23"/>
            <p:cNvSpPr/>
            <p:nvPr/>
          </p:nvSpPr>
          <p:spPr>
            <a:xfrm>
              <a:off x="4616706" y="1840184"/>
              <a:ext cx="92690" cy="142961"/>
            </a:xfrm>
            <a:custGeom>
              <a:rect b="b" l="l" r="r" t="t"/>
              <a:pathLst>
                <a:path extrusionOk="0" h="3842" w="2491">
                  <a:moveTo>
                    <a:pt x="1729" y="1153"/>
                  </a:moveTo>
                  <a:cubicBezTo>
                    <a:pt x="1742" y="1307"/>
                    <a:pt x="1755" y="1476"/>
                    <a:pt x="1768" y="1630"/>
                  </a:cubicBezTo>
                  <a:cubicBezTo>
                    <a:pt x="1781" y="1823"/>
                    <a:pt x="1781" y="1992"/>
                    <a:pt x="1768" y="2133"/>
                  </a:cubicBezTo>
                  <a:cubicBezTo>
                    <a:pt x="1497" y="2081"/>
                    <a:pt x="1316" y="2069"/>
                    <a:pt x="1252" y="2069"/>
                  </a:cubicBezTo>
                  <a:cubicBezTo>
                    <a:pt x="1394" y="1759"/>
                    <a:pt x="1548" y="1450"/>
                    <a:pt x="1729" y="1153"/>
                  </a:cubicBezTo>
                  <a:close/>
                  <a:moveTo>
                    <a:pt x="1872" y="1"/>
                  </a:moveTo>
                  <a:cubicBezTo>
                    <a:pt x="1822" y="1"/>
                    <a:pt x="1785" y="18"/>
                    <a:pt x="1755" y="57"/>
                  </a:cubicBezTo>
                  <a:cubicBezTo>
                    <a:pt x="1613" y="289"/>
                    <a:pt x="1433" y="611"/>
                    <a:pt x="1227" y="1050"/>
                  </a:cubicBezTo>
                  <a:cubicBezTo>
                    <a:pt x="981" y="1553"/>
                    <a:pt x="814" y="1901"/>
                    <a:pt x="711" y="2081"/>
                  </a:cubicBezTo>
                  <a:cubicBezTo>
                    <a:pt x="697" y="2107"/>
                    <a:pt x="659" y="2121"/>
                    <a:pt x="582" y="2121"/>
                  </a:cubicBezTo>
                  <a:cubicBezTo>
                    <a:pt x="517" y="2121"/>
                    <a:pt x="465" y="2133"/>
                    <a:pt x="453" y="2159"/>
                  </a:cubicBezTo>
                  <a:cubicBezTo>
                    <a:pt x="427" y="2172"/>
                    <a:pt x="414" y="2198"/>
                    <a:pt x="414" y="2210"/>
                  </a:cubicBezTo>
                  <a:cubicBezTo>
                    <a:pt x="401" y="2236"/>
                    <a:pt x="427" y="2275"/>
                    <a:pt x="479" y="2327"/>
                  </a:cubicBezTo>
                  <a:cubicBezTo>
                    <a:pt x="530" y="2378"/>
                    <a:pt x="543" y="2417"/>
                    <a:pt x="543" y="2456"/>
                  </a:cubicBezTo>
                  <a:cubicBezTo>
                    <a:pt x="504" y="2571"/>
                    <a:pt x="414" y="2765"/>
                    <a:pt x="246" y="3023"/>
                  </a:cubicBezTo>
                  <a:cubicBezTo>
                    <a:pt x="104" y="3255"/>
                    <a:pt x="27" y="3448"/>
                    <a:pt x="14" y="3603"/>
                  </a:cubicBezTo>
                  <a:cubicBezTo>
                    <a:pt x="1" y="3681"/>
                    <a:pt x="66" y="3746"/>
                    <a:pt x="195" y="3810"/>
                  </a:cubicBezTo>
                  <a:cubicBezTo>
                    <a:pt x="238" y="3831"/>
                    <a:pt x="277" y="3841"/>
                    <a:pt x="310" y="3841"/>
                  </a:cubicBezTo>
                  <a:cubicBezTo>
                    <a:pt x="356" y="3841"/>
                    <a:pt x="391" y="3821"/>
                    <a:pt x="414" y="3784"/>
                  </a:cubicBezTo>
                  <a:cubicBezTo>
                    <a:pt x="504" y="3642"/>
                    <a:pt x="608" y="3448"/>
                    <a:pt x="723" y="3165"/>
                  </a:cubicBezTo>
                  <a:cubicBezTo>
                    <a:pt x="840" y="2881"/>
                    <a:pt x="929" y="2675"/>
                    <a:pt x="994" y="2559"/>
                  </a:cubicBezTo>
                  <a:cubicBezTo>
                    <a:pt x="1080" y="2505"/>
                    <a:pt x="1183" y="2478"/>
                    <a:pt x="1311" y="2478"/>
                  </a:cubicBezTo>
                  <a:cubicBezTo>
                    <a:pt x="1338" y="2478"/>
                    <a:pt x="1365" y="2479"/>
                    <a:pt x="1394" y="2482"/>
                  </a:cubicBezTo>
                  <a:cubicBezTo>
                    <a:pt x="1536" y="2494"/>
                    <a:pt x="1677" y="2494"/>
                    <a:pt x="1806" y="2507"/>
                  </a:cubicBezTo>
                  <a:cubicBezTo>
                    <a:pt x="1858" y="2726"/>
                    <a:pt x="1884" y="2972"/>
                    <a:pt x="1897" y="3281"/>
                  </a:cubicBezTo>
                  <a:cubicBezTo>
                    <a:pt x="1910" y="3565"/>
                    <a:pt x="2000" y="3732"/>
                    <a:pt x="2193" y="3797"/>
                  </a:cubicBezTo>
                  <a:cubicBezTo>
                    <a:pt x="2199" y="3800"/>
                    <a:pt x="2207" y="3802"/>
                    <a:pt x="2216" y="3802"/>
                  </a:cubicBezTo>
                  <a:cubicBezTo>
                    <a:pt x="2245" y="3802"/>
                    <a:pt x="2289" y="3785"/>
                    <a:pt x="2348" y="3746"/>
                  </a:cubicBezTo>
                  <a:cubicBezTo>
                    <a:pt x="2425" y="3694"/>
                    <a:pt x="2477" y="3629"/>
                    <a:pt x="2490" y="3552"/>
                  </a:cubicBezTo>
                  <a:cubicBezTo>
                    <a:pt x="2490" y="3513"/>
                    <a:pt x="2490" y="3448"/>
                    <a:pt x="2477" y="3384"/>
                  </a:cubicBezTo>
                  <a:cubicBezTo>
                    <a:pt x="2348" y="2752"/>
                    <a:pt x="2271" y="1966"/>
                    <a:pt x="2207" y="1024"/>
                  </a:cubicBezTo>
                  <a:cubicBezTo>
                    <a:pt x="2219" y="857"/>
                    <a:pt x="2219" y="688"/>
                    <a:pt x="2219" y="534"/>
                  </a:cubicBezTo>
                  <a:cubicBezTo>
                    <a:pt x="2219" y="341"/>
                    <a:pt x="2168" y="186"/>
                    <a:pt x="2064" y="83"/>
                  </a:cubicBezTo>
                  <a:cubicBezTo>
                    <a:pt x="2026" y="31"/>
                    <a:pt x="1975" y="5"/>
                    <a:pt x="1923" y="5"/>
                  </a:cubicBezTo>
                  <a:cubicBezTo>
                    <a:pt x="1905" y="2"/>
                    <a:pt x="1888" y="1"/>
                    <a:pt x="187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23"/>
            <p:cNvSpPr/>
            <p:nvPr/>
          </p:nvSpPr>
          <p:spPr>
            <a:xfrm>
              <a:off x="4729971" y="1856631"/>
              <a:ext cx="108021" cy="150961"/>
            </a:xfrm>
            <a:custGeom>
              <a:rect b="b" l="l" r="r" t="t"/>
              <a:pathLst>
                <a:path extrusionOk="0" h="4057" w="2903">
                  <a:moveTo>
                    <a:pt x="2558" y="1"/>
                  </a:moveTo>
                  <a:cubicBezTo>
                    <a:pt x="2488" y="1"/>
                    <a:pt x="2433" y="30"/>
                    <a:pt x="2387" y="92"/>
                  </a:cubicBezTo>
                  <a:cubicBezTo>
                    <a:pt x="2129" y="440"/>
                    <a:pt x="1883" y="879"/>
                    <a:pt x="1613" y="1381"/>
                  </a:cubicBezTo>
                  <a:cubicBezTo>
                    <a:pt x="1381" y="1833"/>
                    <a:pt x="1161" y="2284"/>
                    <a:pt x="929" y="2736"/>
                  </a:cubicBezTo>
                  <a:cubicBezTo>
                    <a:pt x="891" y="2323"/>
                    <a:pt x="839" y="1911"/>
                    <a:pt x="800" y="1498"/>
                  </a:cubicBezTo>
                  <a:cubicBezTo>
                    <a:pt x="736" y="1008"/>
                    <a:pt x="659" y="595"/>
                    <a:pt x="568" y="260"/>
                  </a:cubicBezTo>
                  <a:cubicBezTo>
                    <a:pt x="427" y="105"/>
                    <a:pt x="323" y="40"/>
                    <a:pt x="258" y="28"/>
                  </a:cubicBezTo>
                  <a:cubicBezTo>
                    <a:pt x="247" y="24"/>
                    <a:pt x="237" y="22"/>
                    <a:pt x="227" y="22"/>
                  </a:cubicBezTo>
                  <a:cubicBezTo>
                    <a:pt x="204" y="22"/>
                    <a:pt x="183" y="31"/>
                    <a:pt x="155" y="40"/>
                  </a:cubicBezTo>
                  <a:cubicBezTo>
                    <a:pt x="151" y="39"/>
                    <a:pt x="148" y="38"/>
                    <a:pt x="143" y="38"/>
                  </a:cubicBezTo>
                  <a:cubicBezTo>
                    <a:pt x="107" y="38"/>
                    <a:pt x="59" y="87"/>
                    <a:pt x="1" y="157"/>
                  </a:cubicBezTo>
                  <a:cubicBezTo>
                    <a:pt x="129" y="608"/>
                    <a:pt x="233" y="1240"/>
                    <a:pt x="298" y="2052"/>
                  </a:cubicBezTo>
                  <a:cubicBezTo>
                    <a:pt x="387" y="2917"/>
                    <a:pt x="465" y="3548"/>
                    <a:pt x="568" y="3923"/>
                  </a:cubicBezTo>
                  <a:cubicBezTo>
                    <a:pt x="645" y="4000"/>
                    <a:pt x="723" y="4038"/>
                    <a:pt x="774" y="4052"/>
                  </a:cubicBezTo>
                  <a:cubicBezTo>
                    <a:pt x="787" y="4055"/>
                    <a:pt x="800" y="4056"/>
                    <a:pt x="812" y="4056"/>
                  </a:cubicBezTo>
                  <a:cubicBezTo>
                    <a:pt x="851" y="4056"/>
                    <a:pt x="887" y="4042"/>
                    <a:pt x="917" y="4012"/>
                  </a:cubicBezTo>
                  <a:cubicBezTo>
                    <a:pt x="1058" y="3768"/>
                    <a:pt x="1239" y="3407"/>
                    <a:pt x="1433" y="2917"/>
                  </a:cubicBezTo>
                  <a:cubicBezTo>
                    <a:pt x="1626" y="2413"/>
                    <a:pt x="1794" y="2052"/>
                    <a:pt x="1909" y="1833"/>
                  </a:cubicBezTo>
                  <a:cubicBezTo>
                    <a:pt x="2335" y="1098"/>
                    <a:pt x="2645" y="608"/>
                    <a:pt x="2851" y="350"/>
                  </a:cubicBezTo>
                  <a:cubicBezTo>
                    <a:pt x="2877" y="311"/>
                    <a:pt x="2889" y="272"/>
                    <a:pt x="2903" y="234"/>
                  </a:cubicBezTo>
                  <a:cubicBezTo>
                    <a:pt x="2903" y="182"/>
                    <a:pt x="2889" y="157"/>
                    <a:pt x="2851" y="143"/>
                  </a:cubicBezTo>
                  <a:cubicBezTo>
                    <a:pt x="2825" y="143"/>
                    <a:pt x="2786" y="117"/>
                    <a:pt x="2774" y="92"/>
                  </a:cubicBezTo>
                  <a:cubicBezTo>
                    <a:pt x="2748" y="66"/>
                    <a:pt x="2735" y="40"/>
                    <a:pt x="2722" y="40"/>
                  </a:cubicBezTo>
                  <a:cubicBezTo>
                    <a:pt x="2660" y="14"/>
                    <a:pt x="2606" y="1"/>
                    <a:pt x="2558"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23"/>
            <p:cNvSpPr/>
            <p:nvPr/>
          </p:nvSpPr>
          <p:spPr>
            <a:xfrm>
              <a:off x="4826455" y="1882082"/>
              <a:ext cx="91685" cy="131091"/>
            </a:xfrm>
            <a:custGeom>
              <a:rect b="b" l="l" r="r" t="t"/>
              <a:pathLst>
                <a:path extrusionOk="0" h="3523" w="2464">
                  <a:moveTo>
                    <a:pt x="1986" y="1"/>
                  </a:moveTo>
                  <a:cubicBezTo>
                    <a:pt x="1780" y="14"/>
                    <a:pt x="1574" y="40"/>
                    <a:pt x="1380" y="53"/>
                  </a:cubicBezTo>
                  <a:cubicBezTo>
                    <a:pt x="1135" y="78"/>
                    <a:pt x="941" y="118"/>
                    <a:pt x="774" y="156"/>
                  </a:cubicBezTo>
                  <a:cubicBezTo>
                    <a:pt x="632" y="195"/>
                    <a:pt x="490" y="221"/>
                    <a:pt x="361" y="246"/>
                  </a:cubicBezTo>
                  <a:cubicBezTo>
                    <a:pt x="207" y="298"/>
                    <a:pt x="116" y="375"/>
                    <a:pt x="103" y="479"/>
                  </a:cubicBezTo>
                  <a:cubicBezTo>
                    <a:pt x="78" y="608"/>
                    <a:pt x="167" y="697"/>
                    <a:pt x="400" y="788"/>
                  </a:cubicBezTo>
                  <a:cubicBezTo>
                    <a:pt x="310" y="1123"/>
                    <a:pt x="271" y="1304"/>
                    <a:pt x="258" y="1330"/>
                  </a:cubicBezTo>
                  <a:cubicBezTo>
                    <a:pt x="245" y="1356"/>
                    <a:pt x="207" y="1381"/>
                    <a:pt x="142" y="1407"/>
                  </a:cubicBezTo>
                  <a:cubicBezTo>
                    <a:pt x="78" y="1420"/>
                    <a:pt x="38" y="1445"/>
                    <a:pt x="26" y="1485"/>
                  </a:cubicBezTo>
                  <a:cubicBezTo>
                    <a:pt x="13" y="1549"/>
                    <a:pt x="52" y="1626"/>
                    <a:pt x="155" y="1729"/>
                  </a:cubicBezTo>
                  <a:cubicBezTo>
                    <a:pt x="64" y="1987"/>
                    <a:pt x="26" y="2284"/>
                    <a:pt x="0" y="2632"/>
                  </a:cubicBezTo>
                  <a:cubicBezTo>
                    <a:pt x="0" y="2749"/>
                    <a:pt x="38" y="2864"/>
                    <a:pt x="116" y="2967"/>
                  </a:cubicBezTo>
                  <a:cubicBezTo>
                    <a:pt x="193" y="3084"/>
                    <a:pt x="284" y="3161"/>
                    <a:pt x="400" y="3199"/>
                  </a:cubicBezTo>
                  <a:cubicBezTo>
                    <a:pt x="735" y="3354"/>
                    <a:pt x="1161" y="3457"/>
                    <a:pt x="1651" y="3522"/>
                  </a:cubicBezTo>
                  <a:cubicBezTo>
                    <a:pt x="1715" y="3522"/>
                    <a:pt x="1780" y="3509"/>
                    <a:pt x="1818" y="3457"/>
                  </a:cubicBezTo>
                  <a:cubicBezTo>
                    <a:pt x="1857" y="3406"/>
                    <a:pt x="1883" y="3354"/>
                    <a:pt x="1883" y="3290"/>
                  </a:cubicBezTo>
                  <a:cubicBezTo>
                    <a:pt x="1870" y="3096"/>
                    <a:pt x="1806" y="3006"/>
                    <a:pt x="1689" y="3006"/>
                  </a:cubicBezTo>
                  <a:cubicBezTo>
                    <a:pt x="1664" y="3006"/>
                    <a:pt x="1638" y="3019"/>
                    <a:pt x="1600" y="3045"/>
                  </a:cubicBezTo>
                  <a:cubicBezTo>
                    <a:pt x="1560" y="3058"/>
                    <a:pt x="1522" y="3070"/>
                    <a:pt x="1483" y="3070"/>
                  </a:cubicBezTo>
                  <a:cubicBezTo>
                    <a:pt x="1006" y="3006"/>
                    <a:pt x="683" y="2903"/>
                    <a:pt x="516" y="2749"/>
                  </a:cubicBezTo>
                  <a:cubicBezTo>
                    <a:pt x="490" y="2671"/>
                    <a:pt x="490" y="2580"/>
                    <a:pt x="516" y="2465"/>
                  </a:cubicBezTo>
                  <a:cubicBezTo>
                    <a:pt x="542" y="2297"/>
                    <a:pt x="619" y="2078"/>
                    <a:pt x="735" y="1807"/>
                  </a:cubicBezTo>
                  <a:cubicBezTo>
                    <a:pt x="793" y="1794"/>
                    <a:pt x="864" y="1787"/>
                    <a:pt x="943" y="1787"/>
                  </a:cubicBezTo>
                  <a:cubicBezTo>
                    <a:pt x="1022" y="1787"/>
                    <a:pt x="1109" y="1794"/>
                    <a:pt x="1199" y="1807"/>
                  </a:cubicBezTo>
                  <a:cubicBezTo>
                    <a:pt x="1374" y="1836"/>
                    <a:pt x="1505" y="1850"/>
                    <a:pt x="1598" y="1850"/>
                  </a:cubicBezTo>
                  <a:cubicBezTo>
                    <a:pt x="1628" y="1850"/>
                    <a:pt x="1654" y="1849"/>
                    <a:pt x="1677" y="1846"/>
                  </a:cubicBezTo>
                  <a:cubicBezTo>
                    <a:pt x="1696" y="1850"/>
                    <a:pt x="1713" y="1853"/>
                    <a:pt x="1728" y="1853"/>
                  </a:cubicBezTo>
                  <a:cubicBezTo>
                    <a:pt x="1756" y="1853"/>
                    <a:pt x="1781" y="1844"/>
                    <a:pt x="1806" y="1820"/>
                  </a:cubicBezTo>
                  <a:cubicBezTo>
                    <a:pt x="1870" y="1781"/>
                    <a:pt x="1896" y="1755"/>
                    <a:pt x="1909" y="1755"/>
                  </a:cubicBezTo>
                  <a:cubicBezTo>
                    <a:pt x="1935" y="1743"/>
                    <a:pt x="1961" y="1729"/>
                    <a:pt x="1961" y="1703"/>
                  </a:cubicBezTo>
                  <a:cubicBezTo>
                    <a:pt x="1961" y="1678"/>
                    <a:pt x="1947" y="1626"/>
                    <a:pt x="1896" y="1536"/>
                  </a:cubicBezTo>
                  <a:cubicBezTo>
                    <a:pt x="1832" y="1471"/>
                    <a:pt x="1729" y="1433"/>
                    <a:pt x="1625" y="1420"/>
                  </a:cubicBezTo>
                  <a:cubicBezTo>
                    <a:pt x="1560" y="1407"/>
                    <a:pt x="1457" y="1407"/>
                    <a:pt x="1328" y="1394"/>
                  </a:cubicBezTo>
                  <a:cubicBezTo>
                    <a:pt x="1199" y="1394"/>
                    <a:pt x="1096" y="1394"/>
                    <a:pt x="1032" y="1381"/>
                  </a:cubicBezTo>
                  <a:cubicBezTo>
                    <a:pt x="955" y="1368"/>
                    <a:pt x="877" y="1342"/>
                    <a:pt x="812" y="1316"/>
                  </a:cubicBezTo>
                  <a:cubicBezTo>
                    <a:pt x="890" y="969"/>
                    <a:pt x="955" y="749"/>
                    <a:pt x="1006" y="646"/>
                  </a:cubicBezTo>
                  <a:cubicBezTo>
                    <a:pt x="1161" y="620"/>
                    <a:pt x="1393" y="582"/>
                    <a:pt x="1703" y="556"/>
                  </a:cubicBezTo>
                  <a:cubicBezTo>
                    <a:pt x="2012" y="517"/>
                    <a:pt x="2244" y="491"/>
                    <a:pt x="2399" y="453"/>
                  </a:cubicBezTo>
                  <a:cubicBezTo>
                    <a:pt x="2425" y="439"/>
                    <a:pt x="2451" y="414"/>
                    <a:pt x="2451" y="388"/>
                  </a:cubicBezTo>
                  <a:cubicBezTo>
                    <a:pt x="2463" y="362"/>
                    <a:pt x="2451" y="336"/>
                    <a:pt x="2451" y="285"/>
                  </a:cubicBezTo>
                  <a:cubicBezTo>
                    <a:pt x="2437" y="246"/>
                    <a:pt x="2425" y="207"/>
                    <a:pt x="2425" y="195"/>
                  </a:cubicBezTo>
                  <a:cubicBezTo>
                    <a:pt x="2296" y="92"/>
                    <a:pt x="2179" y="27"/>
                    <a:pt x="2064" y="14"/>
                  </a:cubicBezTo>
                  <a:cubicBezTo>
                    <a:pt x="2038" y="1"/>
                    <a:pt x="2012" y="1"/>
                    <a:pt x="198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23"/>
            <p:cNvSpPr/>
            <p:nvPr/>
          </p:nvSpPr>
          <p:spPr>
            <a:xfrm>
              <a:off x="4919999" y="1911291"/>
              <a:ext cx="84988" cy="92727"/>
            </a:xfrm>
            <a:custGeom>
              <a:rect b="b" l="l" r="r" t="t"/>
              <a:pathLst>
                <a:path extrusionOk="0" h="2492" w="2284">
                  <a:moveTo>
                    <a:pt x="1489" y="723"/>
                  </a:moveTo>
                  <a:cubicBezTo>
                    <a:pt x="1496" y="723"/>
                    <a:pt x="1503" y="724"/>
                    <a:pt x="1510" y="725"/>
                  </a:cubicBezTo>
                  <a:cubicBezTo>
                    <a:pt x="1523" y="725"/>
                    <a:pt x="1536" y="738"/>
                    <a:pt x="1562" y="751"/>
                  </a:cubicBezTo>
                  <a:cubicBezTo>
                    <a:pt x="1677" y="815"/>
                    <a:pt x="1729" y="996"/>
                    <a:pt x="1717" y="1293"/>
                  </a:cubicBezTo>
                  <a:cubicBezTo>
                    <a:pt x="1703" y="1473"/>
                    <a:pt x="1613" y="1641"/>
                    <a:pt x="1419" y="1821"/>
                  </a:cubicBezTo>
                  <a:cubicBezTo>
                    <a:pt x="1245" y="1974"/>
                    <a:pt x="1080" y="2062"/>
                    <a:pt x="932" y="2062"/>
                  </a:cubicBezTo>
                  <a:cubicBezTo>
                    <a:pt x="904" y="2062"/>
                    <a:pt x="878" y="2059"/>
                    <a:pt x="852" y="2053"/>
                  </a:cubicBezTo>
                  <a:cubicBezTo>
                    <a:pt x="775" y="2041"/>
                    <a:pt x="685" y="1950"/>
                    <a:pt x="594" y="1770"/>
                  </a:cubicBezTo>
                  <a:cubicBezTo>
                    <a:pt x="530" y="1641"/>
                    <a:pt x="517" y="1499"/>
                    <a:pt x="542" y="1331"/>
                  </a:cubicBezTo>
                  <a:cubicBezTo>
                    <a:pt x="582" y="1087"/>
                    <a:pt x="685" y="918"/>
                    <a:pt x="840" y="815"/>
                  </a:cubicBezTo>
                  <a:lnTo>
                    <a:pt x="878" y="815"/>
                  </a:lnTo>
                  <a:cubicBezTo>
                    <a:pt x="891" y="815"/>
                    <a:pt x="929" y="841"/>
                    <a:pt x="968" y="880"/>
                  </a:cubicBezTo>
                  <a:cubicBezTo>
                    <a:pt x="1020" y="932"/>
                    <a:pt x="1058" y="944"/>
                    <a:pt x="1084" y="944"/>
                  </a:cubicBezTo>
                  <a:cubicBezTo>
                    <a:pt x="1136" y="932"/>
                    <a:pt x="1213" y="893"/>
                    <a:pt x="1304" y="815"/>
                  </a:cubicBezTo>
                  <a:cubicBezTo>
                    <a:pt x="1382" y="760"/>
                    <a:pt x="1441" y="723"/>
                    <a:pt x="1489" y="723"/>
                  </a:cubicBezTo>
                  <a:close/>
                  <a:moveTo>
                    <a:pt x="1143" y="1"/>
                  </a:moveTo>
                  <a:cubicBezTo>
                    <a:pt x="1039" y="1"/>
                    <a:pt x="923" y="42"/>
                    <a:pt x="788" y="132"/>
                  </a:cubicBezTo>
                  <a:cubicBezTo>
                    <a:pt x="671" y="210"/>
                    <a:pt x="556" y="325"/>
                    <a:pt x="453" y="442"/>
                  </a:cubicBezTo>
                  <a:cubicBezTo>
                    <a:pt x="220" y="751"/>
                    <a:pt x="78" y="1047"/>
                    <a:pt x="40" y="1331"/>
                  </a:cubicBezTo>
                  <a:cubicBezTo>
                    <a:pt x="1" y="1589"/>
                    <a:pt x="40" y="1821"/>
                    <a:pt x="169" y="2002"/>
                  </a:cubicBezTo>
                  <a:cubicBezTo>
                    <a:pt x="375" y="2285"/>
                    <a:pt x="582" y="2440"/>
                    <a:pt x="814" y="2479"/>
                  </a:cubicBezTo>
                  <a:cubicBezTo>
                    <a:pt x="865" y="2492"/>
                    <a:pt x="929" y="2492"/>
                    <a:pt x="981" y="2492"/>
                  </a:cubicBezTo>
                  <a:cubicBezTo>
                    <a:pt x="1433" y="2454"/>
                    <a:pt x="1820" y="2208"/>
                    <a:pt x="2142" y="1731"/>
                  </a:cubicBezTo>
                  <a:cubicBezTo>
                    <a:pt x="2193" y="1654"/>
                    <a:pt x="2232" y="1563"/>
                    <a:pt x="2245" y="1448"/>
                  </a:cubicBezTo>
                  <a:cubicBezTo>
                    <a:pt x="2284" y="1267"/>
                    <a:pt x="2245" y="1035"/>
                    <a:pt x="2142" y="751"/>
                  </a:cubicBezTo>
                  <a:cubicBezTo>
                    <a:pt x="2090" y="583"/>
                    <a:pt x="1961" y="467"/>
                    <a:pt x="1780" y="364"/>
                  </a:cubicBezTo>
                  <a:cubicBezTo>
                    <a:pt x="1548" y="248"/>
                    <a:pt x="1407" y="158"/>
                    <a:pt x="1355" y="106"/>
                  </a:cubicBezTo>
                  <a:cubicBezTo>
                    <a:pt x="1304" y="55"/>
                    <a:pt x="1252" y="16"/>
                    <a:pt x="1187" y="3"/>
                  </a:cubicBezTo>
                  <a:cubicBezTo>
                    <a:pt x="1173" y="1"/>
                    <a:pt x="1158" y="1"/>
                    <a:pt x="114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23"/>
            <p:cNvSpPr/>
            <p:nvPr/>
          </p:nvSpPr>
          <p:spPr>
            <a:xfrm>
              <a:off x="5004018" y="1912259"/>
              <a:ext cx="98867" cy="130347"/>
            </a:xfrm>
            <a:custGeom>
              <a:rect b="b" l="l" r="r" t="t"/>
              <a:pathLst>
                <a:path extrusionOk="0" h="3503" w="2657">
                  <a:moveTo>
                    <a:pt x="2334" y="0"/>
                  </a:moveTo>
                  <a:cubicBezTo>
                    <a:pt x="2247" y="0"/>
                    <a:pt x="2171" y="39"/>
                    <a:pt x="2115" y="106"/>
                  </a:cubicBezTo>
                  <a:cubicBezTo>
                    <a:pt x="2076" y="158"/>
                    <a:pt x="2038" y="261"/>
                    <a:pt x="1999" y="416"/>
                  </a:cubicBezTo>
                  <a:cubicBezTo>
                    <a:pt x="1947" y="557"/>
                    <a:pt x="1909" y="660"/>
                    <a:pt x="1870" y="712"/>
                  </a:cubicBezTo>
                  <a:cubicBezTo>
                    <a:pt x="1741" y="892"/>
                    <a:pt x="1612" y="1138"/>
                    <a:pt x="1483" y="1473"/>
                  </a:cubicBezTo>
                  <a:cubicBezTo>
                    <a:pt x="1316" y="1898"/>
                    <a:pt x="1199" y="2170"/>
                    <a:pt x="1148" y="2259"/>
                  </a:cubicBezTo>
                  <a:cubicBezTo>
                    <a:pt x="1006" y="2557"/>
                    <a:pt x="838" y="2775"/>
                    <a:pt x="632" y="2930"/>
                  </a:cubicBezTo>
                  <a:cubicBezTo>
                    <a:pt x="606" y="2686"/>
                    <a:pt x="593" y="2531"/>
                    <a:pt x="593" y="2440"/>
                  </a:cubicBezTo>
                  <a:cubicBezTo>
                    <a:pt x="606" y="2285"/>
                    <a:pt x="632" y="2105"/>
                    <a:pt x="671" y="1912"/>
                  </a:cubicBezTo>
                  <a:cubicBezTo>
                    <a:pt x="697" y="1731"/>
                    <a:pt x="748" y="1434"/>
                    <a:pt x="838" y="1021"/>
                  </a:cubicBezTo>
                  <a:cubicBezTo>
                    <a:pt x="915" y="648"/>
                    <a:pt x="967" y="351"/>
                    <a:pt x="993" y="158"/>
                  </a:cubicBezTo>
                  <a:cubicBezTo>
                    <a:pt x="955" y="119"/>
                    <a:pt x="915" y="93"/>
                    <a:pt x="877" y="67"/>
                  </a:cubicBezTo>
                  <a:cubicBezTo>
                    <a:pt x="826" y="41"/>
                    <a:pt x="786" y="15"/>
                    <a:pt x="748" y="15"/>
                  </a:cubicBezTo>
                  <a:cubicBezTo>
                    <a:pt x="722" y="10"/>
                    <a:pt x="697" y="8"/>
                    <a:pt x="674" y="8"/>
                  </a:cubicBezTo>
                  <a:cubicBezTo>
                    <a:pt x="524" y="8"/>
                    <a:pt x="433" y="113"/>
                    <a:pt x="399" y="325"/>
                  </a:cubicBezTo>
                  <a:cubicBezTo>
                    <a:pt x="354" y="573"/>
                    <a:pt x="339" y="693"/>
                    <a:pt x="344" y="693"/>
                  </a:cubicBezTo>
                  <a:cubicBezTo>
                    <a:pt x="345" y="693"/>
                    <a:pt x="346" y="691"/>
                    <a:pt x="348" y="686"/>
                  </a:cubicBezTo>
                  <a:lnTo>
                    <a:pt x="348" y="686"/>
                  </a:lnTo>
                  <a:cubicBezTo>
                    <a:pt x="219" y="1124"/>
                    <a:pt x="129" y="1486"/>
                    <a:pt x="78" y="1769"/>
                  </a:cubicBezTo>
                  <a:cubicBezTo>
                    <a:pt x="0" y="2259"/>
                    <a:pt x="13" y="2711"/>
                    <a:pt x="103" y="3098"/>
                  </a:cubicBezTo>
                  <a:cubicBezTo>
                    <a:pt x="155" y="3330"/>
                    <a:pt x="284" y="3459"/>
                    <a:pt x="464" y="3498"/>
                  </a:cubicBezTo>
                  <a:cubicBezTo>
                    <a:pt x="494" y="3501"/>
                    <a:pt x="522" y="3503"/>
                    <a:pt x="551" y="3503"/>
                  </a:cubicBezTo>
                  <a:cubicBezTo>
                    <a:pt x="725" y="3503"/>
                    <a:pt x="891" y="3434"/>
                    <a:pt x="1058" y="3279"/>
                  </a:cubicBezTo>
                  <a:cubicBezTo>
                    <a:pt x="1367" y="2995"/>
                    <a:pt x="1586" y="2672"/>
                    <a:pt x="1741" y="2285"/>
                  </a:cubicBezTo>
                  <a:cubicBezTo>
                    <a:pt x="1792" y="2170"/>
                    <a:pt x="1961" y="1809"/>
                    <a:pt x="2244" y="1228"/>
                  </a:cubicBezTo>
                  <a:cubicBezTo>
                    <a:pt x="2451" y="803"/>
                    <a:pt x="2580" y="454"/>
                    <a:pt x="2657" y="184"/>
                  </a:cubicBezTo>
                  <a:cubicBezTo>
                    <a:pt x="2605" y="93"/>
                    <a:pt x="2515" y="29"/>
                    <a:pt x="2373" y="3"/>
                  </a:cubicBezTo>
                  <a:cubicBezTo>
                    <a:pt x="2360" y="1"/>
                    <a:pt x="2347" y="0"/>
                    <a:pt x="233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23"/>
            <p:cNvSpPr/>
            <p:nvPr/>
          </p:nvSpPr>
          <p:spPr>
            <a:xfrm>
              <a:off x="5088483" y="1911849"/>
              <a:ext cx="95034" cy="150738"/>
            </a:xfrm>
            <a:custGeom>
              <a:rect b="b" l="l" r="r" t="t"/>
              <a:pathLst>
                <a:path extrusionOk="0" h="4051" w="2554">
                  <a:moveTo>
                    <a:pt x="1300" y="442"/>
                  </a:moveTo>
                  <a:cubicBezTo>
                    <a:pt x="1320" y="442"/>
                    <a:pt x="1343" y="446"/>
                    <a:pt x="1367" y="452"/>
                  </a:cubicBezTo>
                  <a:cubicBezTo>
                    <a:pt x="1508" y="465"/>
                    <a:pt x="1586" y="516"/>
                    <a:pt x="1637" y="594"/>
                  </a:cubicBezTo>
                  <a:cubicBezTo>
                    <a:pt x="1689" y="671"/>
                    <a:pt x="1715" y="749"/>
                    <a:pt x="1715" y="826"/>
                  </a:cubicBezTo>
                  <a:cubicBezTo>
                    <a:pt x="1702" y="891"/>
                    <a:pt x="1689" y="943"/>
                    <a:pt x="1663" y="1020"/>
                  </a:cubicBezTo>
                  <a:cubicBezTo>
                    <a:pt x="1586" y="1226"/>
                    <a:pt x="1367" y="1433"/>
                    <a:pt x="980" y="1613"/>
                  </a:cubicBezTo>
                  <a:cubicBezTo>
                    <a:pt x="1006" y="1522"/>
                    <a:pt x="1032" y="1381"/>
                    <a:pt x="1044" y="1226"/>
                  </a:cubicBezTo>
                  <a:cubicBezTo>
                    <a:pt x="1070" y="1020"/>
                    <a:pt x="1083" y="878"/>
                    <a:pt x="1096" y="839"/>
                  </a:cubicBezTo>
                  <a:cubicBezTo>
                    <a:pt x="1109" y="710"/>
                    <a:pt x="1135" y="594"/>
                    <a:pt x="1173" y="504"/>
                  </a:cubicBezTo>
                  <a:cubicBezTo>
                    <a:pt x="1202" y="466"/>
                    <a:pt x="1244" y="442"/>
                    <a:pt x="1300" y="442"/>
                  </a:cubicBezTo>
                  <a:close/>
                  <a:moveTo>
                    <a:pt x="1160" y="1"/>
                  </a:moveTo>
                  <a:cubicBezTo>
                    <a:pt x="925" y="1"/>
                    <a:pt x="778" y="84"/>
                    <a:pt x="722" y="258"/>
                  </a:cubicBezTo>
                  <a:cubicBezTo>
                    <a:pt x="606" y="607"/>
                    <a:pt x="503" y="1046"/>
                    <a:pt x="413" y="1574"/>
                  </a:cubicBezTo>
                  <a:lnTo>
                    <a:pt x="310" y="2206"/>
                  </a:lnTo>
                  <a:cubicBezTo>
                    <a:pt x="258" y="2516"/>
                    <a:pt x="206" y="2786"/>
                    <a:pt x="155" y="3006"/>
                  </a:cubicBezTo>
                  <a:cubicBezTo>
                    <a:pt x="141" y="3032"/>
                    <a:pt x="129" y="3096"/>
                    <a:pt x="90" y="3212"/>
                  </a:cubicBezTo>
                  <a:cubicBezTo>
                    <a:pt x="64" y="3302"/>
                    <a:pt x="38" y="3380"/>
                    <a:pt x="26" y="3445"/>
                  </a:cubicBezTo>
                  <a:cubicBezTo>
                    <a:pt x="0" y="3637"/>
                    <a:pt x="64" y="3766"/>
                    <a:pt x="245" y="3844"/>
                  </a:cubicBezTo>
                  <a:cubicBezTo>
                    <a:pt x="257" y="3851"/>
                    <a:pt x="274" y="3854"/>
                    <a:pt x="292" y="3854"/>
                  </a:cubicBezTo>
                  <a:cubicBezTo>
                    <a:pt x="309" y="3854"/>
                    <a:pt x="329" y="3851"/>
                    <a:pt x="348" y="3844"/>
                  </a:cubicBezTo>
                  <a:cubicBezTo>
                    <a:pt x="399" y="3831"/>
                    <a:pt x="425" y="3818"/>
                    <a:pt x="425" y="3818"/>
                  </a:cubicBezTo>
                  <a:cubicBezTo>
                    <a:pt x="516" y="3637"/>
                    <a:pt x="593" y="3393"/>
                    <a:pt x="657" y="3070"/>
                  </a:cubicBezTo>
                  <a:cubicBezTo>
                    <a:pt x="760" y="2645"/>
                    <a:pt x="825" y="2387"/>
                    <a:pt x="864" y="2284"/>
                  </a:cubicBezTo>
                  <a:cubicBezTo>
                    <a:pt x="1006" y="2464"/>
                    <a:pt x="1238" y="2761"/>
                    <a:pt x="1534" y="3187"/>
                  </a:cubicBezTo>
                  <a:cubicBezTo>
                    <a:pt x="1806" y="3574"/>
                    <a:pt x="2024" y="3857"/>
                    <a:pt x="2218" y="4050"/>
                  </a:cubicBezTo>
                  <a:cubicBezTo>
                    <a:pt x="2425" y="4038"/>
                    <a:pt x="2528" y="3986"/>
                    <a:pt x="2540" y="3895"/>
                  </a:cubicBezTo>
                  <a:cubicBezTo>
                    <a:pt x="2554" y="3870"/>
                    <a:pt x="2540" y="3857"/>
                    <a:pt x="2540" y="3831"/>
                  </a:cubicBezTo>
                  <a:cubicBezTo>
                    <a:pt x="2450" y="3625"/>
                    <a:pt x="2282" y="3380"/>
                    <a:pt x="2038" y="3096"/>
                  </a:cubicBezTo>
                  <a:cubicBezTo>
                    <a:pt x="1663" y="2645"/>
                    <a:pt x="1470" y="2413"/>
                    <a:pt x="1470" y="2399"/>
                  </a:cubicBezTo>
                  <a:cubicBezTo>
                    <a:pt x="1405" y="2348"/>
                    <a:pt x="1354" y="2284"/>
                    <a:pt x="1290" y="2219"/>
                  </a:cubicBezTo>
                  <a:cubicBezTo>
                    <a:pt x="1225" y="2141"/>
                    <a:pt x="1187" y="2077"/>
                    <a:pt x="1199" y="2026"/>
                  </a:cubicBezTo>
                  <a:cubicBezTo>
                    <a:pt x="1199" y="1974"/>
                    <a:pt x="1251" y="1935"/>
                    <a:pt x="1328" y="1909"/>
                  </a:cubicBezTo>
                  <a:cubicBezTo>
                    <a:pt x="1522" y="1845"/>
                    <a:pt x="1689" y="1742"/>
                    <a:pt x="1844" y="1600"/>
                  </a:cubicBezTo>
                  <a:cubicBezTo>
                    <a:pt x="2012" y="1433"/>
                    <a:pt x="2115" y="1264"/>
                    <a:pt x="2141" y="1084"/>
                  </a:cubicBezTo>
                  <a:cubicBezTo>
                    <a:pt x="2179" y="865"/>
                    <a:pt x="2128" y="659"/>
                    <a:pt x="2012" y="439"/>
                  </a:cubicBezTo>
                  <a:cubicBezTo>
                    <a:pt x="1883" y="220"/>
                    <a:pt x="1702" y="78"/>
                    <a:pt x="1483" y="40"/>
                  </a:cubicBezTo>
                  <a:cubicBezTo>
                    <a:pt x="1361" y="14"/>
                    <a:pt x="1254" y="1"/>
                    <a:pt x="116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23"/>
            <p:cNvSpPr/>
            <p:nvPr/>
          </p:nvSpPr>
          <p:spPr>
            <a:xfrm>
              <a:off x="4664706" y="2011682"/>
              <a:ext cx="70587" cy="141100"/>
            </a:xfrm>
            <a:custGeom>
              <a:rect b="b" l="l" r="r" t="t"/>
              <a:pathLst>
                <a:path extrusionOk="0" h="3792" w="1897">
                  <a:moveTo>
                    <a:pt x="917" y="529"/>
                  </a:moveTo>
                  <a:cubicBezTo>
                    <a:pt x="1161" y="684"/>
                    <a:pt x="1278" y="748"/>
                    <a:pt x="1290" y="748"/>
                  </a:cubicBezTo>
                  <a:cubicBezTo>
                    <a:pt x="1419" y="865"/>
                    <a:pt x="1471" y="980"/>
                    <a:pt x="1419" y="1123"/>
                  </a:cubicBezTo>
                  <a:cubicBezTo>
                    <a:pt x="1342" y="1406"/>
                    <a:pt x="1110" y="1677"/>
                    <a:pt x="736" y="1922"/>
                  </a:cubicBezTo>
                  <a:cubicBezTo>
                    <a:pt x="788" y="1651"/>
                    <a:pt x="852" y="1200"/>
                    <a:pt x="917" y="529"/>
                  </a:cubicBezTo>
                  <a:close/>
                  <a:moveTo>
                    <a:pt x="465" y="0"/>
                  </a:moveTo>
                  <a:cubicBezTo>
                    <a:pt x="427" y="0"/>
                    <a:pt x="387" y="52"/>
                    <a:pt x="349" y="155"/>
                  </a:cubicBezTo>
                  <a:cubicBezTo>
                    <a:pt x="362" y="168"/>
                    <a:pt x="387" y="206"/>
                    <a:pt x="401" y="246"/>
                  </a:cubicBezTo>
                  <a:cubicBezTo>
                    <a:pt x="427" y="297"/>
                    <a:pt x="452" y="323"/>
                    <a:pt x="478" y="323"/>
                  </a:cubicBezTo>
                  <a:cubicBezTo>
                    <a:pt x="478" y="555"/>
                    <a:pt x="452" y="813"/>
                    <a:pt x="401" y="1083"/>
                  </a:cubicBezTo>
                  <a:cubicBezTo>
                    <a:pt x="375" y="1277"/>
                    <a:pt x="323" y="1561"/>
                    <a:pt x="233" y="1935"/>
                  </a:cubicBezTo>
                  <a:cubicBezTo>
                    <a:pt x="155" y="2296"/>
                    <a:pt x="104" y="2580"/>
                    <a:pt x="66" y="2760"/>
                  </a:cubicBezTo>
                  <a:cubicBezTo>
                    <a:pt x="26" y="3044"/>
                    <a:pt x="1" y="3315"/>
                    <a:pt x="1" y="3547"/>
                  </a:cubicBezTo>
                  <a:cubicBezTo>
                    <a:pt x="1" y="3599"/>
                    <a:pt x="26" y="3637"/>
                    <a:pt x="91" y="3676"/>
                  </a:cubicBezTo>
                  <a:lnTo>
                    <a:pt x="233" y="3792"/>
                  </a:lnTo>
                  <a:cubicBezTo>
                    <a:pt x="362" y="3689"/>
                    <a:pt x="452" y="3508"/>
                    <a:pt x="491" y="3276"/>
                  </a:cubicBezTo>
                  <a:cubicBezTo>
                    <a:pt x="504" y="3212"/>
                    <a:pt x="516" y="3109"/>
                    <a:pt x="530" y="2966"/>
                  </a:cubicBezTo>
                  <a:cubicBezTo>
                    <a:pt x="542" y="2825"/>
                    <a:pt x="542" y="2722"/>
                    <a:pt x="556" y="2657"/>
                  </a:cubicBezTo>
                  <a:cubicBezTo>
                    <a:pt x="581" y="2567"/>
                    <a:pt x="594" y="2476"/>
                    <a:pt x="620" y="2412"/>
                  </a:cubicBezTo>
                  <a:cubicBezTo>
                    <a:pt x="736" y="2412"/>
                    <a:pt x="852" y="2373"/>
                    <a:pt x="968" y="2309"/>
                  </a:cubicBezTo>
                  <a:cubicBezTo>
                    <a:pt x="981" y="2309"/>
                    <a:pt x="1084" y="2232"/>
                    <a:pt x="1264" y="2115"/>
                  </a:cubicBezTo>
                  <a:cubicBezTo>
                    <a:pt x="1381" y="2025"/>
                    <a:pt x="1536" y="1857"/>
                    <a:pt x="1716" y="1587"/>
                  </a:cubicBezTo>
                  <a:cubicBezTo>
                    <a:pt x="1806" y="1470"/>
                    <a:pt x="1845" y="1355"/>
                    <a:pt x="1871" y="1238"/>
                  </a:cubicBezTo>
                  <a:cubicBezTo>
                    <a:pt x="1897" y="1097"/>
                    <a:pt x="1871" y="968"/>
                    <a:pt x="1806" y="851"/>
                  </a:cubicBezTo>
                  <a:cubicBezTo>
                    <a:pt x="1613" y="490"/>
                    <a:pt x="1290" y="220"/>
                    <a:pt x="814" y="78"/>
                  </a:cubicBezTo>
                  <a:cubicBezTo>
                    <a:pt x="645" y="14"/>
                    <a:pt x="530" y="0"/>
                    <a:pt x="46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23"/>
            <p:cNvSpPr/>
            <p:nvPr/>
          </p:nvSpPr>
          <p:spPr>
            <a:xfrm>
              <a:off x="4729971" y="2024631"/>
              <a:ext cx="67238" cy="126737"/>
            </a:xfrm>
            <a:custGeom>
              <a:rect b="b" l="l" r="r" t="t"/>
              <a:pathLst>
                <a:path extrusionOk="0" h="3406" w="1807">
                  <a:moveTo>
                    <a:pt x="826" y="1"/>
                  </a:moveTo>
                  <a:cubicBezTo>
                    <a:pt x="749" y="1"/>
                    <a:pt x="685" y="13"/>
                    <a:pt x="633" y="52"/>
                  </a:cubicBezTo>
                  <a:cubicBezTo>
                    <a:pt x="620" y="207"/>
                    <a:pt x="594" y="374"/>
                    <a:pt x="568" y="568"/>
                  </a:cubicBezTo>
                  <a:cubicBezTo>
                    <a:pt x="530" y="826"/>
                    <a:pt x="427" y="1251"/>
                    <a:pt x="284" y="1832"/>
                  </a:cubicBezTo>
                  <a:cubicBezTo>
                    <a:pt x="143" y="2386"/>
                    <a:pt x="52" y="2812"/>
                    <a:pt x="1" y="3134"/>
                  </a:cubicBezTo>
                  <a:cubicBezTo>
                    <a:pt x="14" y="3134"/>
                    <a:pt x="40" y="3186"/>
                    <a:pt x="91" y="3277"/>
                  </a:cubicBezTo>
                  <a:cubicBezTo>
                    <a:pt x="129" y="3354"/>
                    <a:pt x="169" y="3392"/>
                    <a:pt x="220" y="3406"/>
                  </a:cubicBezTo>
                  <a:cubicBezTo>
                    <a:pt x="246" y="3406"/>
                    <a:pt x="272" y="3406"/>
                    <a:pt x="284" y="3392"/>
                  </a:cubicBezTo>
                  <a:cubicBezTo>
                    <a:pt x="491" y="3341"/>
                    <a:pt x="736" y="3251"/>
                    <a:pt x="1020" y="3122"/>
                  </a:cubicBezTo>
                  <a:cubicBezTo>
                    <a:pt x="1484" y="2902"/>
                    <a:pt x="1729" y="2787"/>
                    <a:pt x="1742" y="2787"/>
                  </a:cubicBezTo>
                  <a:cubicBezTo>
                    <a:pt x="1794" y="2735"/>
                    <a:pt x="1806" y="2670"/>
                    <a:pt x="1768" y="2580"/>
                  </a:cubicBezTo>
                  <a:cubicBezTo>
                    <a:pt x="1742" y="2529"/>
                    <a:pt x="1703" y="2489"/>
                    <a:pt x="1626" y="2477"/>
                  </a:cubicBezTo>
                  <a:cubicBezTo>
                    <a:pt x="1600" y="2477"/>
                    <a:pt x="1562" y="2464"/>
                    <a:pt x="1522" y="2464"/>
                  </a:cubicBezTo>
                  <a:lnTo>
                    <a:pt x="1419" y="2464"/>
                  </a:lnTo>
                  <a:cubicBezTo>
                    <a:pt x="1329" y="2489"/>
                    <a:pt x="1187" y="2554"/>
                    <a:pt x="981" y="2644"/>
                  </a:cubicBezTo>
                  <a:cubicBezTo>
                    <a:pt x="800" y="2722"/>
                    <a:pt x="645" y="2773"/>
                    <a:pt x="542" y="2799"/>
                  </a:cubicBezTo>
                  <a:cubicBezTo>
                    <a:pt x="581" y="2503"/>
                    <a:pt x="671" y="2077"/>
                    <a:pt x="800" y="1497"/>
                  </a:cubicBezTo>
                  <a:cubicBezTo>
                    <a:pt x="929" y="916"/>
                    <a:pt x="1006" y="491"/>
                    <a:pt x="1046" y="194"/>
                  </a:cubicBezTo>
                  <a:cubicBezTo>
                    <a:pt x="1032" y="91"/>
                    <a:pt x="968" y="27"/>
                    <a:pt x="82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23"/>
            <p:cNvSpPr/>
            <p:nvPr/>
          </p:nvSpPr>
          <p:spPr>
            <a:xfrm>
              <a:off x="4789022" y="2039328"/>
              <a:ext cx="84950" cy="130793"/>
            </a:xfrm>
            <a:custGeom>
              <a:rect b="b" l="l" r="r" t="t"/>
              <a:pathLst>
                <a:path extrusionOk="0" h="3515" w="2283">
                  <a:moveTo>
                    <a:pt x="1574" y="1050"/>
                  </a:moveTo>
                  <a:cubicBezTo>
                    <a:pt x="1586" y="1205"/>
                    <a:pt x="1600" y="1346"/>
                    <a:pt x="1612" y="1501"/>
                  </a:cubicBezTo>
                  <a:cubicBezTo>
                    <a:pt x="1625" y="1669"/>
                    <a:pt x="1625" y="1811"/>
                    <a:pt x="1612" y="1953"/>
                  </a:cubicBezTo>
                  <a:cubicBezTo>
                    <a:pt x="1354" y="1914"/>
                    <a:pt x="1199" y="1888"/>
                    <a:pt x="1148" y="1888"/>
                  </a:cubicBezTo>
                  <a:cubicBezTo>
                    <a:pt x="1277" y="1604"/>
                    <a:pt x="1419" y="1334"/>
                    <a:pt x="1574" y="1050"/>
                  </a:cubicBezTo>
                  <a:close/>
                  <a:moveTo>
                    <a:pt x="1711" y="1"/>
                  </a:moveTo>
                  <a:cubicBezTo>
                    <a:pt x="1666" y="1"/>
                    <a:pt x="1629" y="17"/>
                    <a:pt x="1600" y="57"/>
                  </a:cubicBezTo>
                  <a:cubicBezTo>
                    <a:pt x="1471" y="263"/>
                    <a:pt x="1316" y="560"/>
                    <a:pt x="1122" y="960"/>
                  </a:cubicBezTo>
                  <a:cubicBezTo>
                    <a:pt x="903" y="1424"/>
                    <a:pt x="735" y="1733"/>
                    <a:pt x="645" y="1902"/>
                  </a:cubicBezTo>
                  <a:cubicBezTo>
                    <a:pt x="632" y="1927"/>
                    <a:pt x="594" y="1940"/>
                    <a:pt x="529" y="1940"/>
                  </a:cubicBezTo>
                  <a:cubicBezTo>
                    <a:pt x="465" y="1940"/>
                    <a:pt x="425" y="1953"/>
                    <a:pt x="400" y="1965"/>
                  </a:cubicBezTo>
                  <a:cubicBezTo>
                    <a:pt x="387" y="1991"/>
                    <a:pt x="374" y="2005"/>
                    <a:pt x="374" y="2030"/>
                  </a:cubicBezTo>
                  <a:cubicBezTo>
                    <a:pt x="361" y="2043"/>
                    <a:pt x="387" y="2082"/>
                    <a:pt x="439" y="2134"/>
                  </a:cubicBezTo>
                  <a:cubicBezTo>
                    <a:pt x="477" y="2172"/>
                    <a:pt x="503" y="2211"/>
                    <a:pt x="490" y="2249"/>
                  </a:cubicBezTo>
                  <a:cubicBezTo>
                    <a:pt x="465" y="2352"/>
                    <a:pt x="374" y="2533"/>
                    <a:pt x="219" y="2765"/>
                  </a:cubicBezTo>
                  <a:cubicBezTo>
                    <a:pt x="90" y="2985"/>
                    <a:pt x="13" y="3152"/>
                    <a:pt x="13" y="3294"/>
                  </a:cubicBezTo>
                  <a:cubicBezTo>
                    <a:pt x="0" y="3358"/>
                    <a:pt x="64" y="3423"/>
                    <a:pt x="181" y="3487"/>
                  </a:cubicBezTo>
                  <a:cubicBezTo>
                    <a:pt x="220" y="3504"/>
                    <a:pt x="255" y="3514"/>
                    <a:pt x="284" y="3514"/>
                  </a:cubicBezTo>
                  <a:cubicBezTo>
                    <a:pt x="322" y="3514"/>
                    <a:pt x="352" y="3498"/>
                    <a:pt x="374" y="3462"/>
                  </a:cubicBezTo>
                  <a:cubicBezTo>
                    <a:pt x="451" y="3333"/>
                    <a:pt x="554" y="3152"/>
                    <a:pt x="658" y="2894"/>
                  </a:cubicBezTo>
                  <a:cubicBezTo>
                    <a:pt x="761" y="2636"/>
                    <a:pt x="852" y="2443"/>
                    <a:pt x="916" y="2340"/>
                  </a:cubicBezTo>
                  <a:cubicBezTo>
                    <a:pt x="1006" y="2288"/>
                    <a:pt x="1122" y="2263"/>
                    <a:pt x="1264" y="2263"/>
                  </a:cubicBezTo>
                  <a:lnTo>
                    <a:pt x="1651" y="2301"/>
                  </a:lnTo>
                  <a:cubicBezTo>
                    <a:pt x="1689" y="2495"/>
                    <a:pt x="1715" y="2727"/>
                    <a:pt x="1729" y="2997"/>
                  </a:cubicBezTo>
                  <a:cubicBezTo>
                    <a:pt x="1741" y="3255"/>
                    <a:pt x="1832" y="3423"/>
                    <a:pt x="2012" y="3475"/>
                  </a:cubicBezTo>
                  <a:cubicBezTo>
                    <a:pt x="2014" y="3477"/>
                    <a:pt x="2018" y="3478"/>
                    <a:pt x="2022" y="3478"/>
                  </a:cubicBezTo>
                  <a:cubicBezTo>
                    <a:pt x="2043" y="3478"/>
                    <a:pt x="2090" y="3455"/>
                    <a:pt x="2154" y="3423"/>
                  </a:cubicBezTo>
                  <a:cubicBezTo>
                    <a:pt x="2219" y="3384"/>
                    <a:pt x="2257" y="3320"/>
                    <a:pt x="2270" y="3255"/>
                  </a:cubicBezTo>
                  <a:cubicBezTo>
                    <a:pt x="2283" y="3217"/>
                    <a:pt x="2283" y="3165"/>
                    <a:pt x="2270" y="3100"/>
                  </a:cubicBezTo>
                  <a:cubicBezTo>
                    <a:pt x="2154" y="2521"/>
                    <a:pt x="2064" y="1798"/>
                    <a:pt x="2012" y="934"/>
                  </a:cubicBezTo>
                  <a:cubicBezTo>
                    <a:pt x="2025" y="779"/>
                    <a:pt x="2025" y="638"/>
                    <a:pt x="2025" y="483"/>
                  </a:cubicBezTo>
                  <a:cubicBezTo>
                    <a:pt x="2025" y="315"/>
                    <a:pt x="1973" y="173"/>
                    <a:pt x="1883" y="70"/>
                  </a:cubicBezTo>
                  <a:cubicBezTo>
                    <a:pt x="1844" y="31"/>
                    <a:pt x="1806" y="5"/>
                    <a:pt x="1754" y="5"/>
                  </a:cubicBezTo>
                  <a:cubicBezTo>
                    <a:pt x="1739" y="2"/>
                    <a:pt x="1725" y="1"/>
                    <a:pt x="171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23"/>
            <p:cNvSpPr/>
            <p:nvPr/>
          </p:nvSpPr>
          <p:spPr>
            <a:xfrm>
              <a:off x="4880669" y="2043496"/>
              <a:ext cx="105602" cy="147240"/>
            </a:xfrm>
            <a:custGeom>
              <a:rect b="b" l="l" r="r" t="t"/>
              <a:pathLst>
                <a:path extrusionOk="0" h="3957" w="2838">
                  <a:moveTo>
                    <a:pt x="868" y="0"/>
                  </a:moveTo>
                  <a:cubicBezTo>
                    <a:pt x="791" y="0"/>
                    <a:pt x="745" y="29"/>
                    <a:pt x="736" y="87"/>
                  </a:cubicBezTo>
                  <a:cubicBezTo>
                    <a:pt x="710" y="177"/>
                    <a:pt x="593" y="655"/>
                    <a:pt x="387" y="1492"/>
                  </a:cubicBezTo>
                  <a:cubicBezTo>
                    <a:pt x="258" y="2060"/>
                    <a:pt x="155" y="2524"/>
                    <a:pt x="91" y="2899"/>
                  </a:cubicBezTo>
                  <a:cubicBezTo>
                    <a:pt x="65" y="3117"/>
                    <a:pt x="26" y="3324"/>
                    <a:pt x="14" y="3518"/>
                  </a:cubicBezTo>
                  <a:cubicBezTo>
                    <a:pt x="0" y="3582"/>
                    <a:pt x="0" y="3647"/>
                    <a:pt x="0" y="3698"/>
                  </a:cubicBezTo>
                  <a:cubicBezTo>
                    <a:pt x="0" y="3776"/>
                    <a:pt x="14" y="3827"/>
                    <a:pt x="65" y="3840"/>
                  </a:cubicBezTo>
                  <a:cubicBezTo>
                    <a:pt x="78" y="3853"/>
                    <a:pt x="103" y="3879"/>
                    <a:pt x="155" y="3905"/>
                  </a:cubicBezTo>
                  <a:cubicBezTo>
                    <a:pt x="194" y="3930"/>
                    <a:pt x="232" y="3956"/>
                    <a:pt x="258" y="3956"/>
                  </a:cubicBezTo>
                  <a:cubicBezTo>
                    <a:pt x="284" y="3956"/>
                    <a:pt x="310" y="3956"/>
                    <a:pt x="349" y="3930"/>
                  </a:cubicBezTo>
                  <a:cubicBezTo>
                    <a:pt x="426" y="3905"/>
                    <a:pt x="464" y="3840"/>
                    <a:pt x="478" y="3736"/>
                  </a:cubicBezTo>
                  <a:cubicBezTo>
                    <a:pt x="504" y="3453"/>
                    <a:pt x="542" y="3169"/>
                    <a:pt x="581" y="2911"/>
                  </a:cubicBezTo>
                  <a:cubicBezTo>
                    <a:pt x="671" y="2344"/>
                    <a:pt x="787" y="1815"/>
                    <a:pt x="942" y="1312"/>
                  </a:cubicBezTo>
                  <a:cubicBezTo>
                    <a:pt x="955" y="1274"/>
                    <a:pt x="980" y="1248"/>
                    <a:pt x="1006" y="1248"/>
                  </a:cubicBezTo>
                  <a:cubicBezTo>
                    <a:pt x="1006" y="1248"/>
                    <a:pt x="1020" y="1260"/>
                    <a:pt x="1020" y="1286"/>
                  </a:cubicBezTo>
                  <a:cubicBezTo>
                    <a:pt x="1226" y="2292"/>
                    <a:pt x="1406" y="3040"/>
                    <a:pt x="1574" y="3518"/>
                  </a:cubicBezTo>
                  <a:cubicBezTo>
                    <a:pt x="1625" y="3685"/>
                    <a:pt x="1716" y="3776"/>
                    <a:pt x="1832" y="3788"/>
                  </a:cubicBezTo>
                  <a:cubicBezTo>
                    <a:pt x="1845" y="3791"/>
                    <a:pt x="1858" y="3793"/>
                    <a:pt x="1873" y="3793"/>
                  </a:cubicBezTo>
                  <a:cubicBezTo>
                    <a:pt x="1915" y="3793"/>
                    <a:pt x="1961" y="3778"/>
                    <a:pt x="2000" y="3750"/>
                  </a:cubicBezTo>
                  <a:cubicBezTo>
                    <a:pt x="2051" y="3711"/>
                    <a:pt x="2077" y="3672"/>
                    <a:pt x="2089" y="3607"/>
                  </a:cubicBezTo>
                  <a:cubicBezTo>
                    <a:pt x="2103" y="3492"/>
                    <a:pt x="2115" y="3363"/>
                    <a:pt x="2129" y="3246"/>
                  </a:cubicBezTo>
                  <a:cubicBezTo>
                    <a:pt x="2193" y="2859"/>
                    <a:pt x="2309" y="2395"/>
                    <a:pt x="2464" y="1841"/>
                  </a:cubicBezTo>
                  <a:cubicBezTo>
                    <a:pt x="2580" y="1363"/>
                    <a:pt x="2709" y="899"/>
                    <a:pt x="2837" y="422"/>
                  </a:cubicBezTo>
                  <a:cubicBezTo>
                    <a:pt x="2837" y="383"/>
                    <a:pt x="2812" y="357"/>
                    <a:pt x="2774" y="345"/>
                  </a:cubicBezTo>
                  <a:cubicBezTo>
                    <a:pt x="2774" y="332"/>
                    <a:pt x="2734" y="319"/>
                    <a:pt x="2670" y="293"/>
                  </a:cubicBezTo>
                  <a:cubicBezTo>
                    <a:pt x="2631" y="280"/>
                    <a:pt x="2593" y="268"/>
                    <a:pt x="2567" y="254"/>
                  </a:cubicBezTo>
                  <a:cubicBezTo>
                    <a:pt x="2551" y="252"/>
                    <a:pt x="2536" y="251"/>
                    <a:pt x="2521" y="251"/>
                  </a:cubicBezTo>
                  <a:cubicBezTo>
                    <a:pt x="2445" y="251"/>
                    <a:pt x="2397" y="280"/>
                    <a:pt x="2387" y="345"/>
                  </a:cubicBezTo>
                  <a:cubicBezTo>
                    <a:pt x="2115" y="1274"/>
                    <a:pt x="1909" y="1982"/>
                    <a:pt x="1780" y="2447"/>
                  </a:cubicBezTo>
                  <a:cubicBezTo>
                    <a:pt x="1677" y="2176"/>
                    <a:pt x="1587" y="1802"/>
                    <a:pt x="1484" y="1312"/>
                  </a:cubicBezTo>
                  <a:cubicBezTo>
                    <a:pt x="1393" y="796"/>
                    <a:pt x="1303" y="422"/>
                    <a:pt x="1212" y="177"/>
                  </a:cubicBezTo>
                  <a:cubicBezTo>
                    <a:pt x="1109" y="61"/>
                    <a:pt x="1020" y="10"/>
                    <a:pt x="955" y="10"/>
                  </a:cubicBezTo>
                  <a:cubicBezTo>
                    <a:pt x="922" y="3"/>
                    <a:pt x="893" y="0"/>
                    <a:pt x="86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23"/>
            <p:cNvSpPr/>
            <p:nvPr/>
          </p:nvSpPr>
          <p:spPr>
            <a:xfrm>
              <a:off x="4982883" y="2078398"/>
              <a:ext cx="84020" cy="119519"/>
            </a:xfrm>
            <a:custGeom>
              <a:rect b="b" l="l" r="r" t="t"/>
              <a:pathLst>
                <a:path extrusionOk="0" h="3212" w="2258">
                  <a:moveTo>
                    <a:pt x="1832" y="0"/>
                  </a:moveTo>
                  <a:cubicBezTo>
                    <a:pt x="1638" y="13"/>
                    <a:pt x="1458" y="26"/>
                    <a:pt x="1265" y="38"/>
                  </a:cubicBezTo>
                  <a:cubicBezTo>
                    <a:pt x="1045" y="64"/>
                    <a:pt x="864" y="90"/>
                    <a:pt x="710" y="142"/>
                  </a:cubicBezTo>
                  <a:cubicBezTo>
                    <a:pt x="581" y="167"/>
                    <a:pt x="465" y="193"/>
                    <a:pt x="336" y="219"/>
                  </a:cubicBezTo>
                  <a:cubicBezTo>
                    <a:pt x="194" y="258"/>
                    <a:pt x="116" y="336"/>
                    <a:pt x="104" y="439"/>
                  </a:cubicBezTo>
                  <a:cubicBezTo>
                    <a:pt x="78" y="542"/>
                    <a:pt x="168" y="632"/>
                    <a:pt x="374" y="709"/>
                  </a:cubicBezTo>
                  <a:cubicBezTo>
                    <a:pt x="297" y="1019"/>
                    <a:pt x="259" y="1173"/>
                    <a:pt x="245" y="1213"/>
                  </a:cubicBezTo>
                  <a:cubicBezTo>
                    <a:pt x="233" y="1238"/>
                    <a:pt x="194" y="1251"/>
                    <a:pt x="142" y="1277"/>
                  </a:cubicBezTo>
                  <a:cubicBezTo>
                    <a:pt x="78" y="1290"/>
                    <a:pt x="52" y="1316"/>
                    <a:pt x="39" y="1354"/>
                  </a:cubicBezTo>
                  <a:cubicBezTo>
                    <a:pt x="13" y="1406"/>
                    <a:pt x="52" y="1483"/>
                    <a:pt x="142" y="1574"/>
                  </a:cubicBezTo>
                  <a:cubicBezTo>
                    <a:pt x="78" y="1806"/>
                    <a:pt x="27" y="2090"/>
                    <a:pt x="13" y="2399"/>
                  </a:cubicBezTo>
                  <a:cubicBezTo>
                    <a:pt x="1" y="2502"/>
                    <a:pt x="39" y="2606"/>
                    <a:pt x="116" y="2709"/>
                  </a:cubicBezTo>
                  <a:cubicBezTo>
                    <a:pt x="181" y="2812"/>
                    <a:pt x="271" y="2876"/>
                    <a:pt x="374" y="2915"/>
                  </a:cubicBezTo>
                  <a:cubicBezTo>
                    <a:pt x="684" y="3056"/>
                    <a:pt x="1071" y="3147"/>
                    <a:pt x="1523" y="3211"/>
                  </a:cubicBezTo>
                  <a:cubicBezTo>
                    <a:pt x="1587" y="3211"/>
                    <a:pt x="1638" y="3199"/>
                    <a:pt x="1677" y="3160"/>
                  </a:cubicBezTo>
                  <a:cubicBezTo>
                    <a:pt x="1716" y="3108"/>
                    <a:pt x="1729" y="3056"/>
                    <a:pt x="1729" y="3005"/>
                  </a:cubicBezTo>
                  <a:cubicBezTo>
                    <a:pt x="1729" y="2824"/>
                    <a:pt x="1664" y="2747"/>
                    <a:pt x="1561" y="2747"/>
                  </a:cubicBezTo>
                  <a:cubicBezTo>
                    <a:pt x="1535" y="2747"/>
                    <a:pt x="1509" y="2747"/>
                    <a:pt x="1471" y="2773"/>
                  </a:cubicBezTo>
                  <a:cubicBezTo>
                    <a:pt x="1432" y="2798"/>
                    <a:pt x="1394" y="2798"/>
                    <a:pt x="1368" y="2798"/>
                  </a:cubicBezTo>
                  <a:cubicBezTo>
                    <a:pt x="929" y="2747"/>
                    <a:pt x="632" y="2644"/>
                    <a:pt x="477" y="2502"/>
                  </a:cubicBezTo>
                  <a:cubicBezTo>
                    <a:pt x="465" y="2437"/>
                    <a:pt x="465" y="2348"/>
                    <a:pt x="477" y="2244"/>
                  </a:cubicBezTo>
                  <a:cubicBezTo>
                    <a:pt x="503" y="2102"/>
                    <a:pt x="568" y="1896"/>
                    <a:pt x="684" y="1638"/>
                  </a:cubicBezTo>
                  <a:cubicBezTo>
                    <a:pt x="726" y="1633"/>
                    <a:pt x="777" y="1630"/>
                    <a:pt x="834" y="1630"/>
                  </a:cubicBezTo>
                  <a:cubicBezTo>
                    <a:pt x="916" y="1630"/>
                    <a:pt x="1011" y="1636"/>
                    <a:pt x="1110" y="1651"/>
                  </a:cubicBezTo>
                  <a:cubicBezTo>
                    <a:pt x="1316" y="1677"/>
                    <a:pt x="1471" y="1689"/>
                    <a:pt x="1548" y="1689"/>
                  </a:cubicBezTo>
                  <a:cubicBezTo>
                    <a:pt x="1587" y="1689"/>
                    <a:pt x="1626" y="1689"/>
                    <a:pt x="1664" y="1664"/>
                  </a:cubicBezTo>
                  <a:cubicBezTo>
                    <a:pt x="1716" y="1625"/>
                    <a:pt x="1741" y="1600"/>
                    <a:pt x="1755" y="1600"/>
                  </a:cubicBezTo>
                  <a:cubicBezTo>
                    <a:pt x="1781" y="1586"/>
                    <a:pt x="1793" y="1574"/>
                    <a:pt x="1806" y="1548"/>
                  </a:cubicBezTo>
                  <a:cubicBezTo>
                    <a:pt x="1806" y="1522"/>
                    <a:pt x="1793" y="1471"/>
                    <a:pt x="1741" y="1393"/>
                  </a:cubicBezTo>
                  <a:cubicBezTo>
                    <a:pt x="1677" y="1342"/>
                    <a:pt x="1600" y="1302"/>
                    <a:pt x="1483" y="1290"/>
                  </a:cubicBezTo>
                  <a:cubicBezTo>
                    <a:pt x="1432" y="1277"/>
                    <a:pt x="1342" y="1277"/>
                    <a:pt x="1225" y="1277"/>
                  </a:cubicBezTo>
                  <a:cubicBezTo>
                    <a:pt x="1096" y="1264"/>
                    <a:pt x="1019" y="1264"/>
                    <a:pt x="955" y="1251"/>
                  </a:cubicBezTo>
                  <a:cubicBezTo>
                    <a:pt x="878" y="1238"/>
                    <a:pt x="813" y="1225"/>
                    <a:pt x="761" y="1187"/>
                  </a:cubicBezTo>
                  <a:cubicBezTo>
                    <a:pt x="826" y="877"/>
                    <a:pt x="878" y="671"/>
                    <a:pt x="929" y="580"/>
                  </a:cubicBezTo>
                  <a:cubicBezTo>
                    <a:pt x="1071" y="554"/>
                    <a:pt x="1290" y="529"/>
                    <a:pt x="1561" y="490"/>
                  </a:cubicBezTo>
                  <a:cubicBezTo>
                    <a:pt x="1844" y="465"/>
                    <a:pt x="2051" y="439"/>
                    <a:pt x="2206" y="413"/>
                  </a:cubicBezTo>
                  <a:cubicBezTo>
                    <a:pt x="2231" y="387"/>
                    <a:pt x="2245" y="374"/>
                    <a:pt x="2257" y="348"/>
                  </a:cubicBezTo>
                  <a:cubicBezTo>
                    <a:pt x="2257" y="322"/>
                    <a:pt x="2257" y="296"/>
                    <a:pt x="2245" y="258"/>
                  </a:cubicBezTo>
                  <a:cubicBezTo>
                    <a:pt x="2231" y="219"/>
                    <a:pt x="2231" y="181"/>
                    <a:pt x="2231" y="167"/>
                  </a:cubicBezTo>
                  <a:cubicBezTo>
                    <a:pt x="2102" y="78"/>
                    <a:pt x="1999" y="13"/>
                    <a:pt x="189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23"/>
            <p:cNvSpPr/>
            <p:nvPr/>
          </p:nvSpPr>
          <p:spPr>
            <a:xfrm>
              <a:off x="5052465" y="2073077"/>
              <a:ext cx="125770" cy="136003"/>
            </a:xfrm>
            <a:custGeom>
              <a:rect b="b" l="l" r="r" t="t"/>
              <a:pathLst>
                <a:path extrusionOk="0" h="3655" w="3380">
                  <a:moveTo>
                    <a:pt x="1548" y="1"/>
                  </a:moveTo>
                  <a:cubicBezTo>
                    <a:pt x="1421" y="40"/>
                    <a:pt x="1240" y="57"/>
                    <a:pt x="1019" y="57"/>
                  </a:cubicBezTo>
                  <a:cubicBezTo>
                    <a:pt x="950" y="57"/>
                    <a:pt x="877" y="56"/>
                    <a:pt x="800" y="53"/>
                  </a:cubicBezTo>
                  <a:cubicBezTo>
                    <a:pt x="583" y="38"/>
                    <a:pt x="405" y="31"/>
                    <a:pt x="271" y="31"/>
                  </a:cubicBezTo>
                  <a:cubicBezTo>
                    <a:pt x="174" y="31"/>
                    <a:pt x="101" y="35"/>
                    <a:pt x="52" y="40"/>
                  </a:cubicBezTo>
                  <a:cubicBezTo>
                    <a:pt x="14" y="66"/>
                    <a:pt x="0" y="92"/>
                    <a:pt x="0" y="118"/>
                  </a:cubicBezTo>
                  <a:lnTo>
                    <a:pt x="39" y="272"/>
                  </a:lnTo>
                  <a:cubicBezTo>
                    <a:pt x="143" y="388"/>
                    <a:pt x="284" y="453"/>
                    <a:pt x="465" y="479"/>
                  </a:cubicBezTo>
                  <a:cubicBezTo>
                    <a:pt x="542" y="491"/>
                    <a:pt x="684" y="504"/>
                    <a:pt x="891" y="504"/>
                  </a:cubicBezTo>
                  <a:cubicBezTo>
                    <a:pt x="1084" y="517"/>
                    <a:pt x="1213" y="530"/>
                    <a:pt x="1316" y="543"/>
                  </a:cubicBezTo>
                  <a:cubicBezTo>
                    <a:pt x="1278" y="801"/>
                    <a:pt x="1200" y="1175"/>
                    <a:pt x="1097" y="1652"/>
                  </a:cubicBezTo>
                  <a:cubicBezTo>
                    <a:pt x="980" y="2155"/>
                    <a:pt x="903" y="2529"/>
                    <a:pt x="865" y="2761"/>
                  </a:cubicBezTo>
                  <a:cubicBezTo>
                    <a:pt x="839" y="2903"/>
                    <a:pt x="826" y="3045"/>
                    <a:pt x="813" y="3174"/>
                  </a:cubicBezTo>
                  <a:cubicBezTo>
                    <a:pt x="800" y="3277"/>
                    <a:pt x="826" y="3380"/>
                    <a:pt x="877" y="3471"/>
                  </a:cubicBezTo>
                  <a:cubicBezTo>
                    <a:pt x="942" y="3574"/>
                    <a:pt x="1020" y="3625"/>
                    <a:pt x="1123" y="3651"/>
                  </a:cubicBezTo>
                  <a:cubicBezTo>
                    <a:pt x="1133" y="3653"/>
                    <a:pt x="1143" y="3654"/>
                    <a:pt x="1153" y="3654"/>
                  </a:cubicBezTo>
                  <a:cubicBezTo>
                    <a:pt x="1199" y="3654"/>
                    <a:pt x="1230" y="3629"/>
                    <a:pt x="1252" y="3586"/>
                  </a:cubicBezTo>
                  <a:cubicBezTo>
                    <a:pt x="1264" y="3560"/>
                    <a:pt x="1278" y="3509"/>
                    <a:pt x="1290" y="3432"/>
                  </a:cubicBezTo>
                  <a:cubicBezTo>
                    <a:pt x="1316" y="3213"/>
                    <a:pt x="1342" y="2993"/>
                    <a:pt x="1381" y="2774"/>
                  </a:cubicBezTo>
                  <a:cubicBezTo>
                    <a:pt x="1484" y="2181"/>
                    <a:pt x="1639" y="1459"/>
                    <a:pt x="1845" y="582"/>
                  </a:cubicBezTo>
                  <a:cubicBezTo>
                    <a:pt x="2464" y="582"/>
                    <a:pt x="2903" y="582"/>
                    <a:pt x="3147" y="556"/>
                  </a:cubicBezTo>
                  <a:cubicBezTo>
                    <a:pt x="3238" y="556"/>
                    <a:pt x="3315" y="491"/>
                    <a:pt x="3367" y="362"/>
                  </a:cubicBezTo>
                  <a:cubicBezTo>
                    <a:pt x="3379" y="298"/>
                    <a:pt x="3341" y="259"/>
                    <a:pt x="3238" y="246"/>
                  </a:cubicBezTo>
                  <a:cubicBezTo>
                    <a:pt x="3264" y="195"/>
                    <a:pt x="3238" y="169"/>
                    <a:pt x="3161" y="156"/>
                  </a:cubicBezTo>
                  <a:cubicBezTo>
                    <a:pt x="3104" y="137"/>
                    <a:pt x="3026" y="125"/>
                    <a:pt x="2933" y="125"/>
                  </a:cubicBezTo>
                  <a:cubicBezTo>
                    <a:pt x="2899" y="125"/>
                    <a:pt x="2863" y="127"/>
                    <a:pt x="2825" y="130"/>
                  </a:cubicBezTo>
                  <a:cubicBezTo>
                    <a:pt x="2631" y="143"/>
                    <a:pt x="2516" y="156"/>
                    <a:pt x="2476" y="156"/>
                  </a:cubicBezTo>
                  <a:cubicBezTo>
                    <a:pt x="2435" y="159"/>
                    <a:pt x="2392" y="161"/>
                    <a:pt x="2349" y="161"/>
                  </a:cubicBezTo>
                  <a:cubicBezTo>
                    <a:pt x="2232" y="161"/>
                    <a:pt x="2109" y="149"/>
                    <a:pt x="1986" y="130"/>
                  </a:cubicBezTo>
                  <a:cubicBezTo>
                    <a:pt x="1819" y="104"/>
                    <a:pt x="1677" y="66"/>
                    <a:pt x="154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9" name="Google Shape;5859;p123"/>
          <p:cNvGrpSpPr/>
          <p:nvPr/>
        </p:nvGrpSpPr>
        <p:grpSpPr>
          <a:xfrm>
            <a:off x="6602598" y="1718949"/>
            <a:ext cx="1062865" cy="1456970"/>
            <a:chOff x="3707794" y="1605654"/>
            <a:chExt cx="585053" cy="801987"/>
          </a:xfrm>
        </p:grpSpPr>
        <p:sp>
          <p:nvSpPr>
            <p:cNvPr id="5860" name="Google Shape;5860;p123"/>
            <p:cNvSpPr/>
            <p:nvPr/>
          </p:nvSpPr>
          <p:spPr>
            <a:xfrm>
              <a:off x="3707794" y="1605654"/>
              <a:ext cx="585053" cy="801987"/>
            </a:xfrm>
            <a:custGeom>
              <a:rect b="b" l="l" r="r" t="t"/>
              <a:pathLst>
                <a:path extrusionOk="0" h="21553" w="15723">
                  <a:moveTo>
                    <a:pt x="6465" y="0"/>
                  </a:moveTo>
                  <a:cubicBezTo>
                    <a:pt x="6190" y="0"/>
                    <a:pt x="5913" y="46"/>
                    <a:pt x="5650" y="144"/>
                  </a:cubicBezTo>
                  <a:cubicBezTo>
                    <a:pt x="5211" y="285"/>
                    <a:pt x="4889" y="672"/>
                    <a:pt x="4812" y="1124"/>
                  </a:cubicBezTo>
                  <a:cubicBezTo>
                    <a:pt x="4657" y="2027"/>
                    <a:pt x="4463" y="2942"/>
                    <a:pt x="4219" y="3819"/>
                  </a:cubicBezTo>
                  <a:cubicBezTo>
                    <a:pt x="4193" y="3948"/>
                    <a:pt x="4141" y="4090"/>
                    <a:pt x="4090" y="4245"/>
                  </a:cubicBezTo>
                  <a:cubicBezTo>
                    <a:pt x="3987" y="4567"/>
                    <a:pt x="3858" y="4928"/>
                    <a:pt x="3806" y="5328"/>
                  </a:cubicBezTo>
                  <a:cubicBezTo>
                    <a:pt x="3767" y="5624"/>
                    <a:pt x="3703" y="5896"/>
                    <a:pt x="3600" y="6179"/>
                  </a:cubicBezTo>
                  <a:cubicBezTo>
                    <a:pt x="3497" y="6515"/>
                    <a:pt x="3406" y="6644"/>
                    <a:pt x="3380" y="6682"/>
                  </a:cubicBezTo>
                  <a:cubicBezTo>
                    <a:pt x="2620" y="6991"/>
                    <a:pt x="2568" y="7765"/>
                    <a:pt x="2555" y="8088"/>
                  </a:cubicBezTo>
                  <a:cubicBezTo>
                    <a:pt x="2542" y="8281"/>
                    <a:pt x="2529" y="8487"/>
                    <a:pt x="2529" y="8565"/>
                  </a:cubicBezTo>
                  <a:lnTo>
                    <a:pt x="2529" y="8591"/>
                  </a:lnTo>
                  <a:cubicBezTo>
                    <a:pt x="2516" y="8900"/>
                    <a:pt x="2491" y="9223"/>
                    <a:pt x="2451" y="9545"/>
                  </a:cubicBezTo>
                  <a:cubicBezTo>
                    <a:pt x="2387" y="10164"/>
                    <a:pt x="2271" y="10809"/>
                    <a:pt x="2116" y="11441"/>
                  </a:cubicBezTo>
                  <a:cubicBezTo>
                    <a:pt x="1820" y="12654"/>
                    <a:pt x="1368" y="13904"/>
                    <a:pt x="788" y="15130"/>
                  </a:cubicBezTo>
                  <a:lnTo>
                    <a:pt x="737" y="15233"/>
                  </a:lnTo>
                  <a:cubicBezTo>
                    <a:pt x="504" y="15710"/>
                    <a:pt x="247" y="16239"/>
                    <a:pt x="156" y="16884"/>
                  </a:cubicBezTo>
                  <a:cubicBezTo>
                    <a:pt x="1" y="17890"/>
                    <a:pt x="350" y="18857"/>
                    <a:pt x="1033" y="19424"/>
                  </a:cubicBezTo>
                  <a:cubicBezTo>
                    <a:pt x="1433" y="19747"/>
                    <a:pt x="1872" y="19888"/>
                    <a:pt x="2207" y="19979"/>
                  </a:cubicBezTo>
                  <a:cubicBezTo>
                    <a:pt x="3032" y="20198"/>
                    <a:pt x="3818" y="20250"/>
                    <a:pt x="4592" y="20315"/>
                  </a:cubicBezTo>
                  <a:cubicBezTo>
                    <a:pt x="4941" y="20340"/>
                    <a:pt x="5276" y="20366"/>
                    <a:pt x="5598" y="20404"/>
                  </a:cubicBezTo>
                  <a:cubicBezTo>
                    <a:pt x="6449" y="20495"/>
                    <a:pt x="7301" y="20701"/>
                    <a:pt x="8203" y="20920"/>
                  </a:cubicBezTo>
                  <a:cubicBezTo>
                    <a:pt x="8926" y="21088"/>
                    <a:pt x="9661" y="21269"/>
                    <a:pt x="10422" y="21398"/>
                  </a:cubicBezTo>
                  <a:cubicBezTo>
                    <a:pt x="10783" y="21449"/>
                    <a:pt x="11157" y="21501"/>
                    <a:pt x="11531" y="21527"/>
                  </a:cubicBezTo>
                  <a:cubicBezTo>
                    <a:pt x="11682" y="21542"/>
                    <a:pt x="11850" y="21552"/>
                    <a:pt x="12027" y="21552"/>
                  </a:cubicBezTo>
                  <a:cubicBezTo>
                    <a:pt x="12619" y="21552"/>
                    <a:pt x="13322" y="21433"/>
                    <a:pt x="13917" y="20946"/>
                  </a:cubicBezTo>
                  <a:cubicBezTo>
                    <a:pt x="14575" y="20404"/>
                    <a:pt x="14807" y="19644"/>
                    <a:pt x="14923" y="19037"/>
                  </a:cubicBezTo>
                  <a:cubicBezTo>
                    <a:pt x="15090" y="18199"/>
                    <a:pt x="15155" y="17348"/>
                    <a:pt x="15116" y="16497"/>
                  </a:cubicBezTo>
                  <a:cubicBezTo>
                    <a:pt x="15090" y="15955"/>
                    <a:pt x="15026" y="15439"/>
                    <a:pt x="14961" y="14936"/>
                  </a:cubicBezTo>
                  <a:cubicBezTo>
                    <a:pt x="14923" y="14588"/>
                    <a:pt x="14872" y="14253"/>
                    <a:pt x="14846" y="13930"/>
                  </a:cubicBezTo>
                  <a:cubicBezTo>
                    <a:pt x="14729" y="12447"/>
                    <a:pt x="14897" y="11067"/>
                    <a:pt x="15388" y="9739"/>
                  </a:cubicBezTo>
                  <a:cubicBezTo>
                    <a:pt x="15452" y="9571"/>
                    <a:pt x="15568" y="9249"/>
                    <a:pt x="15517" y="8849"/>
                  </a:cubicBezTo>
                  <a:cubicBezTo>
                    <a:pt x="15477" y="8552"/>
                    <a:pt x="15374" y="8333"/>
                    <a:pt x="15310" y="8217"/>
                  </a:cubicBezTo>
                  <a:cubicBezTo>
                    <a:pt x="15039" y="7650"/>
                    <a:pt x="14910" y="6991"/>
                    <a:pt x="14987" y="6450"/>
                  </a:cubicBezTo>
                  <a:cubicBezTo>
                    <a:pt x="15104" y="5495"/>
                    <a:pt x="15297" y="4529"/>
                    <a:pt x="15555" y="3600"/>
                  </a:cubicBezTo>
                  <a:cubicBezTo>
                    <a:pt x="15723" y="2993"/>
                    <a:pt x="15413" y="2349"/>
                    <a:pt x="14820" y="2104"/>
                  </a:cubicBezTo>
                  <a:cubicBezTo>
                    <a:pt x="14549" y="1987"/>
                    <a:pt x="14253" y="1898"/>
                    <a:pt x="13956" y="1846"/>
                  </a:cubicBezTo>
                  <a:cubicBezTo>
                    <a:pt x="13885" y="1834"/>
                    <a:pt x="13815" y="1829"/>
                    <a:pt x="13745" y="1829"/>
                  </a:cubicBezTo>
                  <a:cubicBezTo>
                    <a:pt x="13131" y="1829"/>
                    <a:pt x="12591" y="2276"/>
                    <a:pt x="12499" y="2890"/>
                  </a:cubicBezTo>
                  <a:cubicBezTo>
                    <a:pt x="12485" y="2904"/>
                    <a:pt x="12485" y="2929"/>
                    <a:pt x="12485" y="2942"/>
                  </a:cubicBezTo>
                  <a:cubicBezTo>
                    <a:pt x="12382" y="3316"/>
                    <a:pt x="11905" y="4825"/>
                    <a:pt x="11802" y="5096"/>
                  </a:cubicBezTo>
                  <a:cubicBezTo>
                    <a:pt x="11634" y="5457"/>
                    <a:pt x="11338" y="5793"/>
                    <a:pt x="11080" y="5882"/>
                  </a:cubicBezTo>
                  <a:cubicBezTo>
                    <a:pt x="11010" y="5909"/>
                    <a:pt x="10920" y="5923"/>
                    <a:pt x="10810" y="5923"/>
                  </a:cubicBezTo>
                  <a:cubicBezTo>
                    <a:pt x="10657" y="5923"/>
                    <a:pt x="10467" y="5896"/>
                    <a:pt x="10241" y="5844"/>
                  </a:cubicBezTo>
                  <a:cubicBezTo>
                    <a:pt x="9558" y="5702"/>
                    <a:pt x="8991" y="5457"/>
                    <a:pt x="8539" y="5108"/>
                  </a:cubicBezTo>
                  <a:cubicBezTo>
                    <a:pt x="8088" y="4761"/>
                    <a:pt x="7765" y="4296"/>
                    <a:pt x="7636" y="3832"/>
                  </a:cubicBezTo>
                  <a:cubicBezTo>
                    <a:pt x="7610" y="3483"/>
                    <a:pt x="7624" y="2388"/>
                    <a:pt x="7688" y="1923"/>
                  </a:cubicBezTo>
                  <a:cubicBezTo>
                    <a:pt x="7765" y="1769"/>
                    <a:pt x="7830" y="1614"/>
                    <a:pt x="7842" y="1433"/>
                  </a:cubicBezTo>
                  <a:cubicBezTo>
                    <a:pt x="7933" y="724"/>
                    <a:pt x="7430" y="92"/>
                    <a:pt x="6733" y="15"/>
                  </a:cubicBezTo>
                  <a:cubicBezTo>
                    <a:pt x="6645" y="5"/>
                    <a:pt x="6555" y="0"/>
                    <a:pt x="64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23"/>
            <p:cNvSpPr/>
            <p:nvPr/>
          </p:nvSpPr>
          <p:spPr>
            <a:xfrm>
              <a:off x="3757729" y="1653021"/>
              <a:ext cx="483321" cy="707213"/>
            </a:xfrm>
            <a:custGeom>
              <a:rect b="b" l="l" r="r" t="t"/>
              <a:pathLst>
                <a:path extrusionOk="0" h="19006" w="12989">
                  <a:moveTo>
                    <a:pt x="5235" y="5"/>
                  </a:moveTo>
                  <a:cubicBezTo>
                    <a:pt x="5235" y="5"/>
                    <a:pt x="5236" y="6"/>
                    <a:pt x="5236" y="6"/>
                  </a:cubicBezTo>
                  <a:cubicBezTo>
                    <a:pt x="5236" y="6"/>
                    <a:pt x="5235" y="5"/>
                    <a:pt x="5235" y="5"/>
                  </a:cubicBezTo>
                  <a:close/>
                  <a:moveTo>
                    <a:pt x="5121" y="1"/>
                  </a:moveTo>
                  <a:cubicBezTo>
                    <a:pt x="4988" y="1"/>
                    <a:pt x="4851" y="20"/>
                    <a:pt x="4721" y="70"/>
                  </a:cubicBezTo>
                  <a:cubicBezTo>
                    <a:pt x="4566" y="1012"/>
                    <a:pt x="4359" y="1953"/>
                    <a:pt x="4115" y="2881"/>
                  </a:cubicBezTo>
                  <a:cubicBezTo>
                    <a:pt x="3986" y="3320"/>
                    <a:pt x="3780" y="3784"/>
                    <a:pt x="3728" y="4236"/>
                  </a:cubicBezTo>
                  <a:cubicBezTo>
                    <a:pt x="3676" y="4609"/>
                    <a:pt x="3586" y="4945"/>
                    <a:pt x="3470" y="5306"/>
                  </a:cubicBezTo>
                  <a:cubicBezTo>
                    <a:pt x="3302" y="5822"/>
                    <a:pt x="3044" y="6389"/>
                    <a:pt x="2528" y="6583"/>
                  </a:cubicBezTo>
                  <a:cubicBezTo>
                    <a:pt x="2476" y="6595"/>
                    <a:pt x="2464" y="7318"/>
                    <a:pt x="2451" y="7369"/>
                  </a:cubicBezTo>
                  <a:cubicBezTo>
                    <a:pt x="2438" y="7718"/>
                    <a:pt x="2413" y="8066"/>
                    <a:pt x="2373" y="8414"/>
                  </a:cubicBezTo>
                  <a:cubicBezTo>
                    <a:pt x="2296" y="9111"/>
                    <a:pt x="2180" y="9794"/>
                    <a:pt x="2012" y="10465"/>
                  </a:cubicBezTo>
                  <a:cubicBezTo>
                    <a:pt x="1677" y="11832"/>
                    <a:pt x="1187" y="13147"/>
                    <a:pt x="594" y="14411"/>
                  </a:cubicBezTo>
                  <a:cubicBezTo>
                    <a:pt x="375" y="14849"/>
                    <a:pt x="143" y="15314"/>
                    <a:pt x="65" y="15804"/>
                  </a:cubicBezTo>
                  <a:cubicBezTo>
                    <a:pt x="0" y="16294"/>
                    <a:pt x="117" y="16849"/>
                    <a:pt x="504" y="17159"/>
                  </a:cubicBezTo>
                  <a:cubicBezTo>
                    <a:pt x="697" y="17326"/>
                    <a:pt x="955" y="17417"/>
                    <a:pt x="1200" y="17480"/>
                  </a:cubicBezTo>
                  <a:cubicBezTo>
                    <a:pt x="2244" y="17752"/>
                    <a:pt x="3328" y="17738"/>
                    <a:pt x="4399" y="17867"/>
                  </a:cubicBezTo>
                  <a:cubicBezTo>
                    <a:pt x="6397" y="18100"/>
                    <a:pt x="8306" y="18822"/>
                    <a:pt x="10292" y="18990"/>
                  </a:cubicBezTo>
                  <a:cubicBezTo>
                    <a:pt x="10413" y="18999"/>
                    <a:pt x="10537" y="19005"/>
                    <a:pt x="10660" y="19005"/>
                  </a:cubicBezTo>
                  <a:cubicBezTo>
                    <a:pt x="11060" y="19005"/>
                    <a:pt x="11457" y="18940"/>
                    <a:pt x="11762" y="18693"/>
                  </a:cubicBezTo>
                  <a:cubicBezTo>
                    <a:pt x="12111" y="18409"/>
                    <a:pt x="12240" y="17958"/>
                    <a:pt x="12330" y="17520"/>
                  </a:cubicBezTo>
                  <a:cubicBezTo>
                    <a:pt x="12485" y="16784"/>
                    <a:pt x="12536" y="16024"/>
                    <a:pt x="12510" y="15276"/>
                  </a:cubicBezTo>
                  <a:cubicBezTo>
                    <a:pt x="12472" y="14437"/>
                    <a:pt x="12304" y="13599"/>
                    <a:pt x="12240" y="12760"/>
                  </a:cubicBezTo>
                  <a:cubicBezTo>
                    <a:pt x="12098" y="11135"/>
                    <a:pt x="12278" y="9575"/>
                    <a:pt x="12846" y="8040"/>
                  </a:cubicBezTo>
                  <a:cubicBezTo>
                    <a:pt x="12885" y="7937"/>
                    <a:pt x="12923" y="7834"/>
                    <a:pt x="12911" y="7718"/>
                  </a:cubicBezTo>
                  <a:cubicBezTo>
                    <a:pt x="12897" y="7641"/>
                    <a:pt x="12859" y="7563"/>
                    <a:pt x="12820" y="7498"/>
                  </a:cubicBezTo>
                  <a:cubicBezTo>
                    <a:pt x="12459" y="6750"/>
                    <a:pt x="12266" y="5835"/>
                    <a:pt x="12381" y="5010"/>
                  </a:cubicBezTo>
                  <a:cubicBezTo>
                    <a:pt x="12510" y="3990"/>
                    <a:pt x="12717" y="2984"/>
                    <a:pt x="12988" y="2004"/>
                  </a:cubicBezTo>
                  <a:cubicBezTo>
                    <a:pt x="12794" y="1914"/>
                    <a:pt x="12601" y="1863"/>
                    <a:pt x="12407" y="1824"/>
                  </a:cubicBezTo>
                  <a:lnTo>
                    <a:pt x="12407" y="1824"/>
                  </a:lnTo>
                  <a:cubicBezTo>
                    <a:pt x="12446" y="1837"/>
                    <a:pt x="11711" y="4133"/>
                    <a:pt x="11621" y="4339"/>
                  </a:cubicBezTo>
                  <a:cubicBezTo>
                    <a:pt x="11350" y="4945"/>
                    <a:pt x="10821" y="5564"/>
                    <a:pt x="10189" y="5796"/>
                  </a:cubicBezTo>
                  <a:cubicBezTo>
                    <a:pt x="9948" y="5889"/>
                    <a:pt x="9698" y="5925"/>
                    <a:pt x="9446" y="5925"/>
                  </a:cubicBezTo>
                  <a:cubicBezTo>
                    <a:pt x="9173" y="5925"/>
                    <a:pt x="8897" y="5882"/>
                    <a:pt x="8629" y="5822"/>
                  </a:cubicBezTo>
                  <a:cubicBezTo>
                    <a:pt x="7829" y="5654"/>
                    <a:pt x="7068" y="5332"/>
                    <a:pt x="6423" y="4841"/>
                  </a:cubicBezTo>
                  <a:cubicBezTo>
                    <a:pt x="5778" y="4339"/>
                    <a:pt x="5236" y="3617"/>
                    <a:pt x="5044" y="2804"/>
                  </a:cubicBezTo>
                  <a:cubicBezTo>
                    <a:pt x="4979" y="2560"/>
                    <a:pt x="4992" y="5"/>
                    <a:pt x="5233" y="5"/>
                  </a:cubicBezTo>
                  <a:cubicBezTo>
                    <a:pt x="5233" y="5"/>
                    <a:pt x="5234" y="5"/>
                    <a:pt x="5235" y="5"/>
                  </a:cubicBezTo>
                  <a:lnTo>
                    <a:pt x="5235" y="5"/>
                  </a:lnTo>
                  <a:cubicBezTo>
                    <a:pt x="5197" y="2"/>
                    <a:pt x="5159" y="1"/>
                    <a:pt x="5121"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23"/>
            <p:cNvSpPr/>
            <p:nvPr/>
          </p:nvSpPr>
          <p:spPr>
            <a:xfrm>
              <a:off x="3860910" y="1975179"/>
              <a:ext cx="51871" cy="103258"/>
            </a:xfrm>
            <a:custGeom>
              <a:rect b="b" l="l" r="r" t="t"/>
              <a:pathLst>
                <a:path extrusionOk="0" h="2775" w="1394">
                  <a:moveTo>
                    <a:pt x="684" y="401"/>
                  </a:moveTo>
                  <a:lnTo>
                    <a:pt x="955" y="556"/>
                  </a:lnTo>
                  <a:cubicBezTo>
                    <a:pt x="1058" y="633"/>
                    <a:pt x="1084" y="723"/>
                    <a:pt x="1058" y="826"/>
                  </a:cubicBezTo>
                  <a:cubicBezTo>
                    <a:pt x="993" y="1033"/>
                    <a:pt x="826" y="1227"/>
                    <a:pt x="542" y="1407"/>
                  </a:cubicBezTo>
                  <a:cubicBezTo>
                    <a:pt x="594" y="1213"/>
                    <a:pt x="632" y="878"/>
                    <a:pt x="684" y="401"/>
                  </a:cubicBezTo>
                  <a:close/>
                  <a:moveTo>
                    <a:pt x="362" y="1"/>
                  </a:moveTo>
                  <a:cubicBezTo>
                    <a:pt x="323" y="1"/>
                    <a:pt x="297" y="40"/>
                    <a:pt x="271" y="118"/>
                  </a:cubicBezTo>
                  <a:cubicBezTo>
                    <a:pt x="284" y="130"/>
                    <a:pt x="297" y="156"/>
                    <a:pt x="310" y="182"/>
                  </a:cubicBezTo>
                  <a:cubicBezTo>
                    <a:pt x="323" y="221"/>
                    <a:pt x="348" y="233"/>
                    <a:pt x="362" y="233"/>
                  </a:cubicBezTo>
                  <a:cubicBezTo>
                    <a:pt x="362" y="414"/>
                    <a:pt x="348" y="594"/>
                    <a:pt x="310" y="801"/>
                  </a:cubicBezTo>
                  <a:cubicBezTo>
                    <a:pt x="284" y="943"/>
                    <a:pt x="245" y="1149"/>
                    <a:pt x="181" y="1420"/>
                  </a:cubicBezTo>
                  <a:cubicBezTo>
                    <a:pt x="116" y="1691"/>
                    <a:pt x="78" y="1897"/>
                    <a:pt x="52" y="2026"/>
                  </a:cubicBezTo>
                  <a:cubicBezTo>
                    <a:pt x="26" y="2233"/>
                    <a:pt x="1" y="2426"/>
                    <a:pt x="1" y="2606"/>
                  </a:cubicBezTo>
                  <a:cubicBezTo>
                    <a:pt x="1" y="2632"/>
                    <a:pt x="26" y="2671"/>
                    <a:pt x="65" y="2697"/>
                  </a:cubicBezTo>
                  <a:lnTo>
                    <a:pt x="168" y="2774"/>
                  </a:lnTo>
                  <a:cubicBezTo>
                    <a:pt x="271" y="2709"/>
                    <a:pt x="336" y="2580"/>
                    <a:pt x="374" y="2400"/>
                  </a:cubicBezTo>
                  <a:cubicBezTo>
                    <a:pt x="374" y="2348"/>
                    <a:pt x="388" y="2284"/>
                    <a:pt x="388" y="2181"/>
                  </a:cubicBezTo>
                  <a:cubicBezTo>
                    <a:pt x="400" y="2078"/>
                    <a:pt x="413" y="2000"/>
                    <a:pt x="413" y="1949"/>
                  </a:cubicBezTo>
                  <a:cubicBezTo>
                    <a:pt x="426" y="1884"/>
                    <a:pt x="452" y="1820"/>
                    <a:pt x="465" y="1768"/>
                  </a:cubicBezTo>
                  <a:cubicBezTo>
                    <a:pt x="542" y="1768"/>
                    <a:pt x="632" y="1743"/>
                    <a:pt x="723" y="1703"/>
                  </a:cubicBezTo>
                  <a:cubicBezTo>
                    <a:pt x="735" y="1691"/>
                    <a:pt x="800" y="1639"/>
                    <a:pt x="942" y="1549"/>
                  </a:cubicBezTo>
                  <a:cubicBezTo>
                    <a:pt x="1019" y="1497"/>
                    <a:pt x="1136" y="1368"/>
                    <a:pt x="1277" y="1175"/>
                  </a:cubicBezTo>
                  <a:cubicBezTo>
                    <a:pt x="1329" y="1084"/>
                    <a:pt x="1368" y="995"/>
                    <a:pt x="1380" y="917"/>
                  </a:cubicBezTo>
                  <a:cubicBezTo>
                    <a:pt x="1394" y="814"/>
                    <a:pt x="1380" y="723"/>
                    <a:pt x="1342" y="633"/>
                  </a:cubicBezTo>
                  <a:cubicBezTo>
                    <a:pt x="1200" y="362"/>
                    <a:pt x="955" y="169"/>
                    <a:pt x="620" y="53"/>
                  </a:cubicBezTo>
                  <a:cubicBezTo>
                    <a:pt x="491" y="14"/>
                    <a:pt x="400" y="1"/>
                    <a:pt x="3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23"/>
            <p:cNvSpPr/>
            <p:nvPr/>
          </p:nvSpPr>
          <p:spPr>
            <a:xfrm>
              <a:off x="3908910" y="1985114"/>
              <a:ext cx="49452" cy="92802"/>
            </a:xfrm>
            <a:custGeom>
              <a:rect b="b" l="l" r="r" t="t"/>
              <a:pathLst>
                <a:path extrusionOk="0" h="2494" w="1329">
                  <a:moveTo>
                    <a:pt x="572" y="0"/>
                  </a:moveTo>
                  <a:cubicBezTo>
                    <a:pt x="534" y="0"/>
                    <a:pt x="506" y="12"/>
                    <a:pt x="477" y="31"/>
                  </a:cubicBezTo>
                  <a:cubicBezTo>
                    <a:pt x="465" y="147"/>
                    <a:pt x="451" y="276"/>
                    <a:pt x="425" y="405"/>
                  </a:cubicBezTo>
                  <a:cubicBezTo>
                    <a:pt x="400" y="599"/>
                    <a:pt x="322" y="908"/>
                    <a:pt x="207" y="1347"/>
                  </a:cubicBezTo>
                  <a:cubicBezTo>
                    <a:pt x="104" y="1746"/>
                    <a:pt x="39" y="2055"/>
                    <a:pt x="0" y="2288"/>
                  </a:cubicBezTo>
                  <a:cubicBezTo>
                    <a:pt x="13" y="2288"/>
                    <a:pt x="26" y="2327"/>
                    <a:pt x="64" y="2404"/>
                  </a:cubicBezTo>
                  <a:cubicBezTo>
                    <a:pt x="90" y="2456"/>
                    <a:pt x="129" y="2482"/>
                    <a:pt x="167" y="2494"/>
                  </a:cubicBezTo>
                  <a:cubicBezTo>
                    <a:pt x="181" y="2494"/>
                    <a:pt x="193" y="2494"/>
                    <a:pt x="219" y="2482"/>
                  </a:cubicBezTo>
                  <a:cubicBezTo>
                    <a:pt x="361" y="2456"/>
                    <a:pt x="542" y="2378"/>
                    <a:pt x="748" y="2288"/>
                  </a:cubicBezTo>
                  <a:cubicBezTo>
                    <a:pt x="1096" y="2120"/>
                    <a:pt x="1277" y="2043"/>
                    <a:pt x="1277" y="2043"/>
                  </a:cubicBezTo>
                  <a:cubicBezTo>
                    <a:pt x="1316" y="2004"/>
                    <a:pt x="1328" y="1952"/>
                    <a:pt x="1302" y="1901"/>
                  </a:cubicBezTo>
                  <a:cubicBezTo>
                    <a:pt x="1290" y="1849"/>
                    <a:pt x="1251" y="1823"/>
                    <a:pt x="1199" y="1811"/>
                  </a:cubicBezTo>
                  <a:lnTo>
                    <a:pt x="1044" y="1811"/>
                  </a:lnTo>
                  <a:cubicBezTo>
                    <a:pt x="981" y="1823"/>
                    <a:pt x="877" y="1862"/>
                    <a:pt x="723" y="1926"/>
                  </a:cubicBezTo>
                  <a:cubicBezTo>
                    <a:pt x="594" y="1991"/>
                    <a:pt x="477" y="2030"/>
                    <a:pt x="400" y="2043"/>
                  </a:cubicBezTo>
                  <a:cubicBezTo>
                    <a:pt x="425" y="1837"/>
                    <a:pt x="490" y="1514"/>
                    <a:pt x="594" y="1089"/>
                  </a:cubicBezTo>
                  <a:cubicBezTo>
                    <a:pt x="683" y="676"/>
                    <a:pt x="748" y="353"/>
                    <a:pt x="774" y="147"/>
                  </a:cubicBezTo>
                  <a:cubicBezTo>
                    <a:pt x="774" y="69"/>
                    <a:pt x="723" y="18"/>
                    <a:pt x="619" y="5"/>
                  </a:cubicBezTo>
                  <a:cubicBezTo>
                    <a:pt x="602" y="2"/>
                    <a:pt x="586" y="0"/>
                    <a:pt x="5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23"/>
            <p:cNvSpPr/>
            <p:nvPr/>
          </p:nvSpPr>
          <p:spPr>
            <a:xfrm>
              <a:off x="3952110" y="1995868"/>
              <a:ext cx="62401" cy="95890"/>
            </a:xfrm>
            <a:custGeom>
              <a:rect b="b" l="l" r="r" t="t"/>
              <a:pathLst>
                <a:path extrusionOk="0" h="2577" w="1677">
                  <a:moveTo>
                    <a:pt x="1161" y="774"/>
                  </a:moveTo>
                  <a:cubicBezTo>
                    <a:pt x="1173" y="889"/>
                    <a:pt x="1173" y="993"/>
                    <a:pt x="1187" y="1096"/>
                  </a:cubicBezTo>
                  <a:cubicBezTo>
                    <a:pt x="1199" y="1225"/>
                    <a:pt x="1199" y="1341"/>
                    <a:pt x="1187" y="1431"/>
                  </a:cubicBezTo>
                  <a:cubicBezTo>
                    <a:pt x="1006" y="1405"/>
                    <a:pt x="889" y="1393"/>
                    <a:pt x="838" y="1393"/>
                  </a:cubicBezTo>
                  <a:cubicBezTo>
                    <a:pt x="941" y="1187"/>
                    <a:pt x="1044" y="980"/>
                    <a:pt x="1161" y="774"/>
                  </a:cubicBezTo>
                  <a:close/>
                  <a:moveTo>
                    <a:pt x="1302" y="0"/>
                  </a:moveTo>
                  <a:cubicBezTo>
                    <a:pt x="1251" y="0"/>
                    <a:pt x="1212" y="12"/>
                    <a:pt x="1187" y="38"/>
                  </a:cubicBezTo>
                  <a:cubicBezTo>
                    <a:pt x="1083" y="193"/>
                    <a:pt x="967" y="413"/>
                    <a:pt x="825" y="709"/>
                  </a:cubicBezTo>
                  <a:cubicBezTo>
                    <a:pt x="671" y="1044"/>
                    <a:pt x="542" y="1276"/>
                    <a:pt x="477" y="1393"/>
                  </a:cubicBezTo>
                  <a:cubicBezTo>
                    <a:pt x="464" y="1419"/>
                    <a:pt x="439" y="1419"/>
                    <a:pt x="399" y="1431"/>
                  </a:cubicBezTo>
                  <a:cubicBezTo>
                    <a:pt x="348" y="1431"/>
                    <a:pt x="322" y="1431"/>
                    <a:pt x="310" y="1444"/>
                  </a:cubicBezTo>
                  <a:cubicBezTo>
                    <a:pt x="284" y="1457"/>
                    <a:pt x="284" y="1470"/>
                    <a:pt x="284" y="1483"/>
                  </a:cubicBezTo>
                  <a:cubicBezTo>
                    <a:pt x="270" y="1496"/>
                    <a:pt x="296" y="1522"/>
                    <a:pt x="322" y="1560"/>
                  </a:cubicBezTo>
                  <a:cubicBezTo>
                    <a:pt x="361" y="1599"/>
                    <a:pt x="374" y="1625"/>
                    <a:pt x="361" y="1651"/>
                  </a:cubicBezTo>
                  <a:cubicBezTo>
                    <a:pt x="348" y="1728"/>
                    <a:pt x="270" y="1857"/>
                    <a:pt x="167" y="2038"/>
                  </a:cubicBezTo>
                  <a:cubicBezTo>
                    <a:pt x="64" y="2193"/>
                    <a:pt x="12" y="2308"/>
                    <a:pt x="12" y="2411"/>
                  </a:cubicBezTo>
                  <a:cubicBezTo>
                    <a:pt x="0" y="2463"/>
                    <a:pt x="52" y="2514"/>
                    <a:pt x="129" y="2554"/>
                  </a:cubicBezTo>
                  <a:cubicBezTo>
                    <a:pt x="156" y="2570"/>
                    <a:pt x="180" y="2577"/>
                    <a:pt x="202" y="2577"/>
                  </a:cubicBezTo>
                  <a:cubicBezTo>
                    <a:pt x="232" y="2577"/>
                    <a:pt x="255" y="2563"/>
                    <a:pt x="270" y="2540"/>
                  </a:cubicBezTo>
                  <a:cubicBezTo>
                    <a:pt x="335" y="2450"/>
                    <a:pt x="399" y="2308"/>
                    <a:pt x="477" y="2128"/>
                  </a:cubicBezTo>
                  <a:cubicBezTo>
                    <a:pt x="568" y="1935"/>
                    <a:pt x="631" y="1792"/>
                    <a:pt x="671" y="1715"/>
                  </a:cubicBezTo>
                  <a:cubicBezTo>
                    <a:pt x="735" y="1677"/>
                    <a:pt x="825" y="1663"/>
                    <a:pt x="941" y="1663"/>
                  </a:cubicBezTo>
                  <a:cubicBezTo>
                    <a:pt x="1032" y="1677"/>
                    <a:pt x="1122" y="1677"/>
                    <a:pt x="1212" y="1689"/>
                  </a:cubicBezTo>
                  <a:cubicBezTo>
                    <a:pt x="1251" y="1831"/>
                    <a:pt x="1264" y="1999"/>
                    <a:pt x="1276" y="2205"/>
                  </a:cubicBezTo>
                  <a:cubicBezTo>
                    <a:pt x="1276" y="2399"/>
                    <a:pt x="1341" y="2514"/>
                    <a:pt x="1470" y="2554"/>
                  </a:cubicBezTo>
                  <a:cubicBezTo>
                    <a:pt x="1477" y="2557"/>
                    <a:pt x="1483" y="2558"/>
                    <a:pt x="1490" y="2558"/>
                  </a:cubicBezTo>
                  <a:cubicBezTo>
                    <a:pt x="1510" y="2558"/>
                    <a:pt x="1535" y="2544"/>
                    <a:pt x="1573" y="2514"/>
                  </a:cubicBezTo>
                  <a:cubicBezTo>
                    <a:pt x="1625" y="2489"/>
                    <a:pt x="1663" y="2450"/>
                    <a:pt x="1663" y="2399"/>
                  </a:cubicBezTo>
                  <a:cubicBezTo>
                    <a:pt x="1677" y="2360"/>
                    <a:pt x="1677" y="2321"/>
                    <a:pt x="1663" y="2282"/>
                  </a:cubicBezTo>
                  <a:cubicBezTo>
                    <a:pt x="1586" y="1857"/>
                    <a:pt x="1522" y="1328"/>
                    <a:pt x="1483" y="696"/>
                  </a:cubicBezTo>
                  <a:cubicBezTo>
                    <a:pt x="1496" y="580"/>
                    <a:pt x="1496" y="477"/>
                    <a:pt x="1496" y="361"/>
                  </a:cubicBezTo>
                  <a:cubicBezTo>
                    <a:pt x="1496" y="232"/>
                    <a:pt x="1457" y="129"/>
                    <a:pt x="1393" y="52"/>
                  </a:cubicBezTo>
                  <a:cubicBezTo>
                    <a:pt x="1367" y="26"/>
                    <a:pt x="1341" y="12"/>
                    <a:pt x="1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23"/>
            <p:cNvSpPr/>
            <p:nvPr/>
          </p:nvSpPr>
          <p:spPr>
            <a:xfrm>
              <a:off x="4023589" y="1997431"/>
              <a:ext cx="41787" cy="109435"/>
            </a:xfrm>
            <a:custGeom>
              <a:rect b="b" l="l" r="r" t="t"/>
              <a:pathLst>
                <a:path extrusionOk="0" h="2941" w="1123">
                  <a:moveTo>
                    <a:pt x="771" y="1"/>
                  </a:moveTo>
                  <a:cubicBezTo>
                    <a:pt x="733" y="1"/>
                    <a:pt x="696" y="7"/>
                    <a:pt x="658" y="22"/>
                  </a:cubicBezTo>
                  <a:cubicBezTo>
                    <a:pt x="516" y="61"/>
                    <a:pt x="387" y="139"/>
                    <a:pt x="297" y="280"/>
                  </a:cubicBezTo>
                  <a:cubicBezTo>
                    <a:pt x="207" y="383"/>
                    <a:pt x="155" y="526"/>
                    <a:pt x="129" y="680"/>
                  </a:cubicBezTo>
                  <a:cubicBezTo>
                    <a:pt x="91" y="873"/>
                    <a:pt x="143" y="1145"/>
                    <a:pt x="258" y="1492"/>
                  </a:cubicBezTo>
                  <a:cubicBezTo>
                    <a:pt x="387" y="1853"/>
                    <a:pt x="426" y="2111"/>
                    <a:pt x="401" y="2279"/>
                  </a:cubicBezTo>
                  <a:cubicBezTo>
                    <a:pt x="387" y="2395"/>
                    <a:pt x="336" y="2512"/>
                    <a:pt x="258" y="2615"/>
                  </a:cubicBezTo>
                  <a:cubicBezTo>
                    <a:pt x="246" y="2641"/>
                    <a:pt x="207" y="2653"/>
                    <a:pt x="168" y="2653"/>
                  </a:cubicBezTo>
                  <a:cubicBezTo>
                    <a:pt x="155" y="2649"/>
                    <a:pt x="144" y="2647"/>
                    <a:pt x="134" y="2647"/>
                  </a:cubicBezTo>
                  <a:cubicBezTo>
                    <a:pt x="113" y="2647"/>
                    <a:pt x="99" y="2653"/>
                    <a:pt x="91" y="2653"/>
                  </a:cubicBezTo>
                  <a:cubicBezTo>
                    <a:pt x="39" y="2692"/>
                    <a:pt x="14" y="2730"/>
                    <a:pt x="14" y="2756"/>
                  </a:cubicBezTo>
                  <a:cubicBezTo>
                    <a:pt x="0" y="2808"/>
                    <a:pt x="26" y="2859"/>
                    <a:pt x="103" y="2911"/>
                  </a:cubicBezTo>
                  <a:cubicBezTo>
                    <a:pt x="129" y="2924"/>
                    <a:pt x="155" y="2924"/>
                    <a:pt x="181" y="2937"/>
                  </a:cubicBezTo>
                  <a:cubicBezTo>
                    <a:pt x="190" y="2939"/>
                    <a:pt x="200" y="2940"/>
                    <a:pt x="211" y="2940"/>
                  </a:cubicBezTo>
                  <a:cubicBezTo>
                    <a:pt x="261" y="2940"/>
                    <a:pt x="326" y="2917"/>
                    <a:pt x="401" y="2885"/>
                  </a:cubicBezTo>
                  <a:cubicBezTo>
                    <a:pt x="516" y="2834"/>
                    <a:pt x="581" y="2782"/>
                    <a:pt x="619" y="2744"/>
                  </a:cubicBezTo>
                  <a:cubicBezTo>
                    <a:pt x="710" y="2627"/>
                    <a:pt x="774" y="2498"/>
                    <a:pt x="787" y="2357"/>
                  </a:cubicBezTo>
                  <a:cubicBezTo>
                    <a:pt x="826" y="2176"/>
                    <a:pt x="787" y="1957"/>
                    <a:pt x="697" y="1686"/>
                  </a:cubicBezTo>
                  <a:cubicBezTo>
                    <a:pt x="568" y="1274"/>
                    <a:pt x="504" y="1054"/>
                    <a:pt x="490" y="1028"/>
                  </a:cubicBezTo>
                  <a:cubicBezTo>
                    <a:pt x="478" y="951"/>
                    <a:pt x="478" y="887"/>
                    <a:pt x="490" y="809"/>
                  </a:cubicBezTo>
                  <a:cubicBezTo>
                    <a:pt x="516" y="603"/>
                    <a:pt x="619" y="448"/>
                    <a:pt x="800" y="332"/>
                  </a:cubicBezTo>
                  <a:cubicBezTo>
                    <a:pt x="809" y="323"/>
                    <a:pt x="818" y="314"/>
                    <a:pt x="832" y="314"/>
                  </a:cubicBezTo>
                  <a:cubicBezTo>
                    <a:pt x="837" y="314"/>
                    <a:pt x="844" y="315"/>
                    <a:pt x="851" y="319"/>
                  </a:cubicBezTo>
                  <a:cubicBezTo>
                    <a:pt x="851" y="319"/>
                    <a:pt x="865" y="319"/>
                    <a:pt x="903" y="345"/>
                  </a:cubicBezTo>
                  <a:cubicBezTo>
                    <a:pt x="916" y="351"/>
                    <a:pt x="929" y="354"/>
                    <a:pt x="942" y="354"/>
                  </a:cubicBezTo>
                  <a:cubicBezTo>
                    <a:pt x="955" y="354"/>
                    <a:pt x="967" y="351"/>
                    <a:pt x="980" y="345"/>
                  </a:cubicBezTo>
                  <a:cubicBezTo>
                    <a:pt x="1058" y="319"/>
                    <a:pt x="1109" y="280"/>
                    <a:pt x="1123" y="228"/>
                  </a:cubicBezTo>
                  <a:cubicBezTo>
                    <a:pt x="1123" y="203"/>
                    <a:pt x="1109" y="177"/>
                    <a:pt x="1097" y="139"/>
                  </a:cubicBezTo>
                  <a:cubicBezTo>
                    <a:pt x="1045" y="74"/>
                    <a:pt x="968" y="22"/>
                    <a:pt x="851" y="10"/>
                  </a:cubicBezTo>
                  <a:cubicBezTo>
                    <a:pt x="825" y="4"/>
                    <a:pt x="798" y="1"/>
                    <a:pt x="7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23"/>
            <p:cNvSpPr/>
            <p:nvPr/>
          </p:nvSpPr>
          <p:spPr>
            <a:xfrm>
              <a:off x="4059571" y="2007365"/>
              <a:ext cx="92653" cy="99872"/>
            </a:xfrm>
            <a:custGeom>
              <a:rect b="b" l="l" r="r" t="t"/>
              <a:pathLst>
                <a:path extrusionOk="0" h="2684" w="2490">
                  <a:moveTo>
                    <a:pt x="1148" y="1"/>
                  </a:moveTo>
                  <a:cubicBezTo>
                    <a:pt x="1052" y="29"/>
                    <a:pt x="920" y="44"/>
                    <a:pt x="762" y="44"/>
                  </a:cubicBezTo>
                  <a:cubicBezTo>
                    <a:pt x="709" y="44"/>
                    <a:pt x="653" y="42"/>
                    <a:pt x="594" y="39"/>
                  </a:cubicBezTo>
                  <a:cubicBezTo>
                    <a:pt x="437" y="24"/>
                    <a:pt x="305" y="17"/>
                    <a:pt x="205" y="17"/>
                  </a:cubicBezTo>
                  <a:cubicBezTo>
                    <a:pt x="133" y="17"/>
                    <a:pt x="77" y="21"/>
                    <a:pt x="39" y="26"/>
                  </a:cubicBezTo>
                  <a:cubicBezTo>
                    <a:pt x="27" y="52"/>
                    <a:pt x="13" y="65"/>
                    <a:pt x="1" y="78"/>
                  </a:cubicBezTo>
                  <a:cubicBezTo>
                    <a:pt x="1" y="90"/>
                    <a:pt x="13" y="130"/>
                    <a:pt x="39" y="194"/>
                  </a:cubicBezTo>
                  <a:cubicBezTo>
                    <a:pt x="104" y="284"/>
                    <a:pt x="207" y="336"/>
                    <a:pt x="349" y="348"/>
                  </a:cubicBezTo>
                  <a:cubicBezTo>
                    <a:pt x="400" y="362"/>
                    <a:pt x="503" y="374"/>
                    <a:pt x="658" y="374"/>
                  </a:cubicBezTo>
                  <a:cubicBezTo>
                    <a:pt x="801" y="374"/>
                    <a:pt x="904" y="387"/>
                    <a:pt x="968" y="400"/>
                  </a:cubicBezTo>
                  <a:cubicBezTo>
                    <a:pt x="942" y="594"/>
                    <a:pt x="890" y="864"/>
                    <a:pt x="801" y="1213"/>
                  </a:cubicBezTo>
                  <a:cubicBezTo>
                    <a:pt x="723" y="1586"/>
                    <a:pt x="658" y="1858"/>
                    <a:pt x="632" y="2025"/>
                  </a:cubicBezTo>
                  <a:lnTo>
                    <a:pt x="594" y="2334"/>
                  </a:lnTo>
                  <a:cubicBezTo>
                    <a:pt x="581" y="2412"/>
                    <a:pt x="607" y="2477"/>
                    <a:pt x="646" y="2554"/>
                  </a:cubicBezTo>
                  <a:cubicBezTo>
                    <a:pt x="684" y="2618"/>
                    <a:pt x="749" y="2657"/>
                    <a:pt x="826" y="2683"/>
                  </a:cubicBezTo>
                  <a:cubicBezTo>
                    <a:pt x="865" y="2683"/>
                    <a:pt x="890" y="2670"/>
                    <a:pt x="916" y="2632"/>
                  </a:cubicBezTo>
                  <a:cubicBezTo>
                    <a:pt x="930" y="2606"/>
                    <a:pt x="942" y="2567"/>
                    <a:pt x="942" y="2515"/>
                  </a:cubicBezTo>
                  <a:cubicBezTo>
                    <a:pt x="968" y="2360"/>
                    <a:pt x="981" y="2193"/>
                    <a:pt x="1019" y="2038"/>
                  </a:cubicBezTo>
                  <a:cubicBezTo>
                    <a:pt x="1084" y="1600"/>
                    <a:pt x="1200" y="1070"/>
                    <a:pt x="1368" y="426"/>
                  </a:cubicBezTo>
                  <a:cubicBezTo>
                    <a:pt x="1498" y="430"/>
                    <a:pt x="1617" y="431"/>
                    <a:pt x="1725" y="431"/>
                  </a:cubicBezTo>
                  <a:cubicBezTo>
                    <a:pt x="1984" y="431"/>
                    <a:pt x="2182" y="422"/>
                    <a:pt x="2309" y="413"/>
                  </a:cubicBezTo>
                  <a:cubicBezTo>
                    <a:pt x="2386" y="413"/>
                    <a:pt x="2438" y="362"/>
                    <a:pt x="2477" y="271"/>
                  </a:cubicBezTo>
                  <a:cubicBezTo>
                    <a:pt x="2490" y="233"/>
                    <a:pt x="2451" y="194"/>
                    <a:pt x="2374" y="194"/>
                  </a:cubicBezTo>
                  <a:cubicBezTo>
                    <a:pt x="2400" y="155"/>
                    <a:pt x="2374" y="130"/>
                    <a:pt x="2322" y="116"/>
                  </a:cubicBezTo>
                  <a:cubicBezTo>
                    <a:pt x="2286" y="107"/>
                    <a:pt x="2230" y="98"/>
                    <a:pt x="2164" y="98"/>
                  </a:cubicBezTo>
                  <a:cubicBezTo>
                    <a:pt x="2137" y="98"/>
                    <a:pt x="2107" y="100"/>
                    <a:pt x="2077" y="104"/>
                  </a:cubicBezTo>
                  <a:cubicBezTo>
                    <a:pt x="1936" y="116"/>
                    <a:pt x="1858" y="116"/>
                    <a:pt x="1819" y="116"/>
                  </a:cubicBezTo>
                  <a:cubicBezTo>
                    <a:pt x="1785" y="120"/>
                    <a:pt x="1751" y="122"/>
                    <a:pt x="1716" y="122"/>
                  </a:cubicBezTo>
                  <a:cubicBezTo>
                    <a:pt x="1633" y="122"/>
                    <a:pt x="1549" y="112"/>
                    <a:pt x="1458" y="104"/>
                  </a:cubicBezTo>
                  <a:cubicBezTo>
                    <a:pt x="1342" y="78"/>
                    <a:pt x="1239" y="52"/>
                    <a:pt x="11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23"/>
            <p:cNvSpPr/>
            <p:nvPr/>
          </p:nvSpPr>
          <p:spPr>
            <a:xfrm>
              <a:off x="4116687" y="2027384"/>
              <a:ext cx="29321" cy="85211"/>
            </a:xfrm>
            <a:custGeom>
              <a:rect b="b" l="l" r="r" t="t"/>
              <a:pathLst>
                <a:path extrusionOk="0" h="2290" w="788">
                  <a:moveTo>
                    <a:pt x="573" y="1"/>
                  </a:moveTo>
                  <a:cubicBezTo>
                    <a:pt x="524" y="1"/>
                    <a:pt x="483" y="24"/>
                    <a:pt x="452" y="56"/>
                  </a:cubicBezTo>
                  <a:cubicBezTo>
                    <a:pt x="452" y="120"/>
                    <a:pt x="439" y="197"/>
                    <a:pt x="426" y="262"/>
                  </a:cubicBezTo>
                  <a:cubicBezTo>
                    <a:pt x="401" y="429"/>
                    <a:pt x="336" y="687"/>
                    <a:pt x="232" y="1036"/>
                  </a:cubicBezTo>
                  <a:cubicBezTo>
                    <a:pt x="129" y="1384"/>
                    <a:pt x="65" y="1642"/>
                    <a:pt x="39" y="1822"/>
                  </a:cubicBezTo>
                  <a:cubicBezTo>
                    <a:pt x="14" y="1913"/>
                    <a:pt x="0" y="2016"/>
                    <a:pt x="0" y="2106"/>
                  </a:cubicBezTo>
                  <a:cubicBezTo>
                    <a:pt x="0" y="2197"/>
                    <a:pt x="52" y="2261"/>
                    <a:pt x="168" y="2286"/>
                  </a:cubicBezTo>
                  <a:cubicBezTo>
                    <a:pt x="184" y="2289"/>
                    <a:pt x="198" y="2290"/>
                    <a:pt x="211" y="2290"/>
                  </a:cubicBezTo>
                  <a:cubicBezTo>
                    <a:pt x="275" y="2290"/>
                    <a:pt x="316" y="2263"/>
                    <a:pt x="349" y="2209"/>
                  </a:cubicBezTo>
                  <a:cubicBezTo>
                    <a:pt x="361" y="2145"/>
                    <a:pt x="361" y="2068"/>
                    <a:pt x="375" y="2003"/>
                  </a:cubicBezTo>
                  <a:cubicBezTo>
                    <a:pt x="401" y="1822"/>
                    <a:pt x="464" y="1552"/>
                    <a:pt x="568" y="1203"/>
                  </a:cubicBezTo>
                  <a:cubicBezTo>
                    <a:pt x="658" y="855"/>
                    <a:pt x="722" y="597"/>
                    <a:pt x="762" y="417"/>
                  </a:cubicBezTo>
                  <a:cubicBezTo>
                    <a:pt x="774" y="340"/>
                    <a:pt x="774" y="262"/>
                    <a:pt x="787" y="185"/>
                  </a:cubicBezTo>
                  <a:cubicBezTo>
                    <a:pt x="787" y="171"/>
                    <a:pt x="774" y="171"/>
                    <a:pt x="774" y="159"/>
                  </a:cubicBezTo>
                  <a:cubicBezTo>
                    <a:pt x="774" y="159"/>
                    <a:pt x="774" y="146"/>
                    <a:pt x="787" y="107"/>
                  </a:cubicBezTo>
                  <a:cubicBezTo>
                    <a:pt x="787" y="82"/>
                    <a:pt x="787" y="68"/>
                    <a:pt x="774" y="68"/>
                  </a:cubicBezTo>
                  <a:cubicBezTo>
                    <a:pt x="774" y="68"/>
                    <a:pt x="762" y="68"/>
                    <a:pt x="748" y="82"/>
                  </a:cubicBezTo>
                  <a:cubicBezTo>
                    <a:pt x="710" y="42"/>
                    <a:pt x="658" y="17"/>
                    <a:pt x="607" y="4"/>
                  </a:cubicBezTo>
                  <a:cubicBezTo>
                    <a:pt x="595" y="2"/>
                    <a:pt x="584" y="1"/>
                    <a:pt x="5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23"/>
            <p:cNvSpPr/>
            <p:nvPr/>
          </p:nvSpPr>
          <p:spPr>
            <a:xfrm>
              <a:off x="4145003" y="2021058"/>
              <a:ext cx="53806" cy="115611"/>
            </a:xfrm>
            <a:custGeom>
              <a:rect b="b" l="l" r="r" t="t"/>
              <a:pathLst>
                <a:path extrusionOk="0" h="3107" w="1446">
                  <a:moveTo>
                    <a:pt x="1148" y="1"/>
                  </a:moveTo>
                  <a:cubicBezTo>
                    <a:pt x="993" y="1"/>
                    <a:pt x="837" y="67"/>
                    <a:pt x="671" y="200"/>
                  </a:cubicBezTo>
                  <a:cubicBezTo>
                    <a:pt x="336" y="470"/>
                    <a:pt x="130" y="845"/>
                    <a:pt x="52" y="1309"/>
                  </a:cubicBezTo>
                  <a:cubicBezTo>
                    <a:pt x="39" y="1387"/>
                    <a:pt x="26" y="1476"/>
                    <a:pt x="26" y="1579"/>
                  </a:cubicBezTo>
                  <a:cubicBezTo>
                    <a:pt x="13" y="1877"/>
                    <a:pt x="1" y="2044"/>
                    <a:pt x="13" y="2083"/>
                  </a:cubicBezTo>
                  <a:cubicBezTo>
                    <a:pt x="26" y="2147"/>
                    <a:pt x="39" y="2212"/>
                    <a:pt x="65" y="2289"/>
                  </a:cubicBezTo>
                  <a:cubicBezTo>
                    <a:pt x="104" y="2353"/>
                    <a:pt x="130" y="2418"/>
                    <a:pt x="155" y="2496"/>
                  </a:cubicBezTo>
                  <a:cubicBezTo>
                    <a:pt x="271" y="2754"/>
                    <a:pt x="388" y="2934"/>
                    <a:pt x="503" y="3024"/>
                  </a:cubicBezTo>
                  <a:cubicBezTo>
                    <a:pt x="568" y="3063"/>
                    <a:pt x="620" y="3089"/>
                    <a:pt x="658" y="3101"/>
                  </a:cubicBezTo>
                  <a:cubicBezTo>
                    <a:pt x="665" y="3105"/>
                    <a:pt x="673" y="3107"/>
                    <a:pt x="681" y="3107"/>
                  </a:cubicBezTo>
                  <a:cubicBezTo>
                    <a:pt x="705" y="3107"/>
                    <a:pt x="733" y="3094"/>
                    <a:pt x="761" y="3076"/>
                  </a:cubicBezTo>
                  <a:cubicBezTo>
                    <a:pt x="787" y="3050"/>
                    <a:pt x="813" y="3012"/>
                    <a:pt x="813" y="2972"/>
                  </a:cubicBezTo>
                  <a:cubicBezTo>
                    <a:pt x="826" y="2934"/>
                    <a:pt x="813" y="2895"/>
                    <a:pt x="774" y="2869"/>
                  </a:cubicBezTo>
                  <a:lnTo>
                    <a:pt x="658" y="2792"/>
                  </a:lnTo>
                  <a:cubicBezTo>
                    <a:pt x="568" y="2728"/>
                    <a:pt x="503" y="2611"/>
                    <a:pt x="452" y="2482"/>
                  </a:cubicBezTo>
                  <a:cubicBezTo>
                    <a:pt x="439" y="2418"/>
                    <a:pt x="400" y="2302"/>
                    <a:pt x="374" y="2135"/>
                  </a:cubicBezTo>
                  <a:cubicBezTo>
                    <a:pt x="323" y="1915"/>
                    <a:pt x="323" y="1696"/>
                    <a:pt x="362" y="1464"/>
                  </a:cubicBezTo>
                  <a:cubicBezTo>
                    <a:pt x="439" y="974"/>
                    <a:pt x="658" y="599"/>
                    <a:pt x="1019" y="341"/>
                  </a:cubicBezTo>
                  <a:cubicBezTo>
                    <a:pt x="1058" y="316"/>
                    <a:pt x="1136" y="303"/>
                    <a:pt x="1265" y="303"/>
                  </a:cubicBezTo>
                  <a:cubicBezTo>
                    <a:pt x="1368" y="303"/>
                    <a:pt x="1419" y="264"/>
                    <a:pt x="1432" y="200"/>
                  </a:cubicBezTo>
                  <a:cubicBezTo>
                    <a:pt x="1445" y="148"/>
                    <a:pt x="1445" y="123"/>
                    <a:pt x="1419" y="109"/>
                  </a:cubicBezTo>
                  <a:cubicBezTo>
                    <a:pt x="1368" y="45"/>
                    <a:pt x="1303" y="19"/>
                    <a:pt x="1225" y="6"/>
                  </a:cubicBezTo>
                  <a:cubicBezTo>
                    <a:pt x="1200" y="2"/>
                    <a:pt x="1174" y="1"/>
                    <a:pt x="11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23"/>
            <p:cNvSpPr/>
            <p:nvPr/>
          </p:nvSpPr>
          <p:spPr>
            <a:xfrm>
              <a:off x="3830659" y="2090379"/>
              <a:ext cx="96002" cy="172803"/>
            </a:xfrm>
            <a:custGeom>
              <a:rect b="b" l="l" r="r" t="t"/>
              <a:pathLst>
                <a:path extrusionOk="0" h="4644" w="2580">
                  <a:moveTo>
                    <a:pt x="1445" y="607"/>
                  </a:moveTo>
                  <a:cubicBezTo>
                    <a:pt x="1471" y="619"/>
                    <a:pt x="1510" y="645"/>
                    <a:pt x="1562" y="684"/>
                  </a:cubicBezTo>
                  <a:cubicBezTo>
                    <a:pt x="1613" y="722"/>
                    <a:pt x="1665" y="762"/>
                    <a:pt x="1703" y="774"/>
                  </a:cubicBezTo>
                  <a:cubicBezTo>
                    <a:pt x="1909" y="891"/>
                    <a:pt x="2013" y="1032"/>
                    <a:pt x="2013" y="1174"/>
                  </a:cubicBezTo>
                  <a:cubicBezTo>
                    <a:pt x="2000" y="1316"/>
                    <a:pt x="1949" y="1445"/>
                    <a:pt x="1832" y="1548"/>
                  </a:cubicBezTo>
                  <a:cubicBezTo>
                    <a:pt x="1716" y="1664"/>
                    <a:pt x="1587" y="1742"/>
                    <a:pt x="1458" y="1768"/>
                  </a:cubicBezTo>
                  <a:cubicBezTo>
                    <a:pt x="1445" y="1780"/>
                    <a:pt x="1407" y="1793"/>
                    <a:pt x="1342" y="1819"/>
                  </a:cubicBezTo>
                  <a:cubicBezTo>
                    <a:pt x="1290" y="1857"/>
                    <a:pt x="1239" y="1871"/>
                    <a:pt x="1213" y="1871"/>
                  </a:cubicBezTo>
                  <a:cubicBezTo>
                    <a:pt x="1239" y="1742"/>
                    <a:pt x="1265" y="1561"/>
                    <a:pt x="1278" y="1342"/>
                  </a:cubicBezTo>
                  <a:cubicBezTo>
                    <a:pt x="1304" y="1097"/>
                    <a:pt x="1330" y="929"/>
                    <a:pt x="1342" y="826"/>
                  </a:cubicBezTo>
                  <a:cubicBezTo>
                    <a:pt x="1355" y="748"/>
                    <a:pt x="1368" y="684"/>
                    <a:pt x="1381" y="619"/>
                  </a:cubicBezTo>
                  <a:cubicBezTo>
                    <a:pt x="1407" y="607"/>
                    <a:pt x="1419" y="607"/>
                    <a:pt x="1445" y="607"/>
                  </a:cubicBezTo>
                  <a:close/>
                  <a:moveTo>
                    <a:pt x="1046" y="2774"/>
                  </a:moveTo>
                  <a:cubicBezTo>
                    <a:pt x="1097" y="2786"/>
                    <a:pt x="1226" y="2851"/>
                    <a:pt x="1419" y="2980"/>
                  </a:cubicBezTo>
                  <a:cubicBezTo>
                    <a:pt x="1471" y="3083"/>
                    <a:pt x="1497" y="3199"/>
                    <a:pt x="1484" y="3315"/>
                  </a:cubicBezTo>
                  <a:lnTo>
                    <a:pt x="1445" y="3431"/>
                  </a:lnTo>
                  <a:cubicBezTo>
                    <a:pt x="1393" y="3573"/>
                    <a:pt x="1316" y="3676"/>
                    <a:pt x="1239" y="3740"/>
                  </a:cubicBezTo>
                  <a:cubicBezTo>
                    <a:pt x="1187" y="3780"/>
                    <a:pt x="1097" y="3818"/>
                    <a:pt x="994" y="3869"/>
                  </a:cubicBezTo>
                  <a:cubicBezTo>
                    <a:pt x="878" y="3909"/>
                    <a:pt x="788" y="3960"/>
                    <a:pt x="736" y="3998"/>
                  </a:cubicBezTo>
                  <a:cubicBezTo>
                    <a:pt x="710" y="3895"/>
                    <a:pt x="723" y="3780"/>
                    <a:pt x="736" y="3651"/>
                  </a:cubicBezTo>
                  <a:cubicBezTo>
                    <a:pt x="749" y="3573"/>
                    <a:pt x="788" y="3444"/>
                    <a:pt x="839" y="3276"/>
                  </a:cubicBezTo>
                  <a:cubicBezTo>
                    <a:pt x="891" y="3109"/>
                    <a:pt x="917" y="2992"/>
                    <a:pt x="929" y="2903"/>
                  </a:cubicBezTo>
                  <a:cubicBezTo>
                    <a:pt x="943" y="2863"/>
                    <a:pt x="943" y="2812"/>
                    <a:pt x="943" y="2774"/>
                  </a:cubicBezTo>
                  <a:close/>
                  <a:moveTo>
                    <a:pt x="774" y="1"/>
                  </a:moveTo>
                  <a:cubicBezTo>
                    <a:pt x="698" y="1"/>
                    <a:pt x="624" y="18"/>
                    <a:pt x="556" y="52"/>
                  </a:cubicBezTo>
                  <a:cubicBezTo>
                    <a:pt x="556" y="78"/>
                    <a:pt x="542" y="103"/>
                    <a:pt x="516" y="129"/>
                  </a:cubicBezTo>
                  <a:cubicBezTo>
                    <a:pt x="491" y="155"/>
                    <a:pt x="478" y="181"/>
                    <a:pt x="491" y="194"/>
                  </a:cubicBezTo>
                  <a:cubicBezTo>
                    <a:pt x="530" y="336"/>
                    <a:pt x="633" y="439"/>
                    <a:pt x="826" y="504"/>
                  </a:cubicBezTo>
                  <a:cubicBezTo>
                    <a:pt x="774" y="1006"/>
                    <a:pt x="671" y="1548"/>
                    <a:pt x="530" y="2141"/>
                  </a:cubicBezTo>
                  <a:cubicBezTo>
                    <a:pt x="465" y="2167"/>
                    <a:pt x="413" y="2193"/>
                    <a:pt x="388" y="2206"/>
                  </a:cubicBezTo>
                  <a:cubicBezTo>
                    <a:pt x="349" y="2232"/>
                    <a:pt x="324" y="2270"/>
                    <a:pt x="324" y="2296"/>
                  </a:cubicBezTo>
                  <a:cubicBezTo>
                    <a:pt x="310" y="2373"/>
                    <a:pt x="336" y="2438"/>
                    <a:pt x="413" y="2502"/>
                  </a:cubicBezTo>
                  <a:cubicBezTo>
                    <a:pt x="336" y="2760"/>
                    <a:pt x="259" y="3070"/>
                    <a:pt x="195" y="3457"/>
                  </a:cubicBezTo>
                  <a:cubicBezTo>
                    <a:pt x="130" y="3780"/>
                    <a:pt x="66" y="4115"/>
                    <a:pt x="1" y="4437"/>
                  </a:cubicBezTo>
                  <a:cubicBezTo>
                    <a:pt x="40" y="4553"/>
                    <a:pt x="130" y="4617"/>
                    <a:pt x="259" y="4643"/>
                  </a:cubicBezTo>
                  <a:cubicBezTo>
                    <a:pt x="324" y="4643"/>
                    <a:pt x="375" y="4643"/>
                    <a:pt x="427" y="4631"/>
                  </a:cubicBezTo>
                  <a:cubicBezTo>
                    <a:pt x="645" y="4553"/>
                    <a:pt x="852" y="4476"/>
                    <a:pt x="1072" y="4399"/>
                  </a:cubicBezTo>
                  <a:cubicBezTo>
                    <a:pt x="1330" y="4295"/>
                    <a:pt x="1536" y="4179"/>
                    <a:pt x="1691" y="4063"/>
                  </a:cubicBezTo>
                  <a:cubicBezTo>
                    <a:pt x="1871" y="3895"/>
                    <a:pt x="1987" y="3702"/>
                    <a:pt x="2026" y="3482"/>
                  </a:cubicBezTo>
                  <a:cubicBezTo>
                    <a:pt x="2078" y="3199"/>
                    <a:pt x="1949" y="2915"/>
                    <a:pt x="1639" y="2645"/>
                  </a:cubicBezTo>
                  <a:cubicBezTo>
                    <a:pt x="1574" y="2619"/>
                    <a:pt x="1510" y="2567"/>
                    <a:pt x="1445" y="2528"/>
                  </a:cubicBezTo>
                  <a:cubicBezTo>
                    <a:pt x="1381" y="2490"/>
                    <a:pt x="1342" y="2438"/>
                    <a:pt x="1342" y="2373"/>
                  </a:cubicBezTo>
                  <a:cubicBezTo>
                    <a:pt x="1574" y="2284"/>
                    <a:pt x="1806" y="2167"/>
                    <a:pt x="2038" y="2064"/>
                  </a:cubicBezTo>
                  <a:cubicBezTo>
                    <a:pt x="2284" y="1935"/>
                    <a:pt x="2451" y="1768"/>
                    <a:pt x="2542" y="1561"/>
                  </a:cubicBezTo>
                  <a:cubicBezTo>
                    <a:pt x="2580" y="1458"/>
                    <a:pt x="2580" y="1342"/>
                    <a:pt x="2554" y="1174"/>
                  </a:cubicBezTo>
                  <a:cubicBezTo>
                    <a:pt x="2516" y="955"/>
                    <a:pt x="2284" y="710"/>
                    <a:pt x="1884" y="413"/>
                  </a:cubicBezTo>
                  <a:cubicBezTo>
                    <a:pt x="1703" y="284"/>
                    <a:pt x="1522" y="194"/>
                    <a:pt x="1330" y="143"/>
                  </a:cubicBezTo>
                  <a:lnTo>
                    <a:pt x="1097" y="65"/>
                  </a:lnTo>
                  <a:cubicBezTo>
                    <a:pt x="1007" y="39"/>
                    <a:pt x="943" y="14"/>
                    <a:pt x="891" y="14"/>
                  </a:cubicBezTo>
                  <a:cubicBezTo>
                    <a:pt x="852" y="5"/>
                    <a:pt x="813"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23"/>
            <p:cNvSpPr/>
            <p:nvPr/>
          </p:nvSpPr>
          <p:spPr>
            <a:xfrm>
              <a:off x="3909878" y="2120928"/>
              <a:ext cx="93137" cy="143445"/>
            </a:xfrm>
            <a:custGeom>
              <a:rect b="b" l="l" r="r" t="t"/>
              <a:pathLst>
                <a:path extrusionOk="0" h="3855" w="2503">
                  <a:moveTo>
                    <a:pt x="1741" y="1153"/>
                  </a:moveTo>
                  <a:cubicBezTo>
                    <a:pt x="1754" y="1320"/>
                    <a:pt x="1766" y="1488"/>
                    <a:pt x="1780" y="1643"/>
                  </a:cubicBezTo>
                  <a:cubicBezTo>
                    <a:pt x="1792" y="1836"/>
                    <a:pt x="1792" y="2004"/>
                    <a:pt x="1780" y="2146"/>
                  </a:cubicBezTo>
                  <a:cubicBezTo>
                    <a:pt x="1496" y="2094"/>
                    <a:pt x="1328" y="2082"/>
                    <a:pt x="1264" y="2082"/>
                  </a:cubicBezTo>
                  <a:cubicBezTo>
                    <a:pt x="1405" y="1772"/>
                    <a:pt x="1560" y="1463"/>
                    <a:pt x="1741" y="1153"/>
                  </a:cubicBezTo>
                  <a:close/>
                  <a:moveTo>
                    <a:pt x="1895" y="0"/>
                  </a:moveTo>
                  <a:cubicBezTo>
                    <a:pt x="1842" y="0"/>
                    <a:pt x="1800" y="17"/>
                    <a:pt x="1780" y="56"/>
                  </a:cubicBezTo>
                  <a:cubicBezTo>
                    <a:pt x="1625" y="288"/>
                    <a:pt x="1457" y="624"/>
                    <a:pt x="1238" y="1062"/>
                  </a:cubicBezTo>
                  <a:cubicBezTo>
                    <a:pt x="993" y="1566"/>
                    <a:pt x="812" y="1901"/>
                    <a:pt x="709" y="2094"/>
                  </a:cubicBezTo>
                  <a:cubicBezTo>
                    <a:pt x="697" y="2120"/>
                    <a:pt x="657" y="2133"/>
                    <a:pt x="593" y="2133"/>
                  </a:cubicBezTo>
                  <a:cubicBezTo>
                    <a:pt x="516" y="2133"/>
                    <a:pt x="477" y="2146"/>
                    <a:pt x="451" y="2159"/>
                  </a:cubicBezTo>
                  <a:cubicBezTo>
                    <a:pt x="425" y="2185"/>
                    <a:pt x="413" y="2197"/>
                    <a:pt x="413" y="2223"/>
                  </a:cubicBezTo>
                  <a:cubicBezTo>
                    <a:pt x="413" y="2236"/>
                    <a:pt x="439" y="2274"/>
                    <a:pt x="490" y="2326"/>
                  </a:cubicBezTo>
                  <a:cubicBezTo>
                    <a:pt x="528" y="2391"/>
                    <a:pt x="554" y="2429"/>
                    <a:pt x="542" y="2468"/>
                  </a:cubicBezTo>
                  <a:cubicBezTo>
                    <a:pt x="516" y="2584"/>
                    <a:pt x="413" y="2778"/>
                    <a:pt x="245" y="3036"/>
                  </a:cubicBezTo>
                  <a:cubicBezTo>
                    <a:pt x="103" y="3268"/>
                    <a:pt x="26" y="3461"/>
                    <a:pt x="13" y="3616"/>
                  </a:cubicBezTo>
                  <a:cubicBezTo>
                    <a:pt x="0" y="3681"/>
                    <a:pt x="64" y="3758"/>
                    <a:pt x="193" y="3822"/>
                  </a:cubicBezTo>
                  <a:cubicBezTo>
                    <a:pt x="236" y="3844"/>
                    <a:pt x="273" y="3854"/>
                    <a:pt x="304" y="3854"/>
                  </a:cubicBezTo>
                  <a:cubicBezTo>
                    <a:pt x="348" y="3854"/>
                    <a:pt x="383" y="3834"/>
                    <a:pt x="413" y="3796"/>
                  </a:cubicBezTo>
                  <a:cubicBezTo>
                    <a:pt x="503" y="3655"/>
                    <a:pt x="606" y="3461"/>
                    <a:pt x="722" y="3177"/>
                  </a:cubicBezTo>
                  <a:cubicBezTo>
                    <a:pt x="851" y="2881"/>
                    <a:pt x="941" y="2687"/>
                    <a:pt x="1006" y="2572"/>
                  </a:cubicBezTo>
                  <a:cubicBezTo>
                    <a:pt x="1092" y="2518"/>
                    <a:pt x="1195" y="2491"/>
                    <a:pt x="1323" y="2491"/>
                  </a:cubicBezTo>
                  <a:cubicBezTo>
                    <a:pt x="1349" y="2491"/>
                    <a:pt x="1377" y="2492"/>
                    <a:pt x="1405" y="2494"/>
                  </a:cubicBezTo>
                  <a:cubicBezTo>
                    <a:pt x="1548" y="2507"/>
                    <a:pt x="1677" y="2507"/>
                    <a:pt x="1818" y="2520"/>
                  </a:cubicBezTo>
                  <a:cubicBezTo>
                    <a:pt x="1870" y="2739"/>
                    <a:pt x="1895" y="2997"/>
                    <a:pt x="1909" y="3294"/>
                  </a:cubicBezTo>
                  <a:cubicBezTo>
                    <a:pt x="1909" y="3578"/>
                    <a:pt x="2012" y="3758"/>
                    <a:pt x="2205" y="3822"/>
                  </a:cubicBezTo>
                  <a:cubicBezTo>
                    <a:pt x="2210" y="3825"/>
                    <a:pt x="2215" y="3826"/>
                    <a:pt x="2222" y="3826"/>
                  </a:cubicBezTo>
                  <a:cubicBezTo>
                    <a:pt x="2250" y="3826"/>
                    <a:pt x="2296" y="3803"/>
                    <a:pt x="2360" y="3771"/>
                  </a:cubicBezTo>
                  <a:cubicBezTo>
                    <a:pt x="2437" y="3719"/>
                    <a:pt x="2489" y="3655"/>
                    <a:pt x="2502" y="3578"/>
                  </a:cubicBezTo>
                  <a:cubicBezTo>
                    <a:pt x="2502" y="3526"/>
                    <a:pt x="2502" y="3474"/>
                    <a:pt x="2489" y="3409"/>
                  </a:cubicBezTo>
                  <a:cubicBezTo>
                    <a:pt x="2360" y="2778"/>
                    <a:pt x="2282" y="1978"/>
                    <a:pt x="2231" y="1024"/>
                  </a:cubicBezTo>
                  <a:cubicBezTo>
                    <a:pt x="2231" y="869"/>
                    <a:pt x="2231" y="701"/>
                    <a:pt x="2244" y="534"/>
                  </a:cubicBezTo>
                  <a:cubicBezTo>
                    <a:pt x="2231" y="340"/>
                    <a:pt x="2193" y="199"/>
                    <a:pt x="2089" y="82"/>
                  </a:cubicBezTo>
                  <a:cubicBezTo>
                    <a:pt x="2050" y="44"/>
                    <a:pt x="1999" y="18"/>
                    <a:pt x="1947" y="5"/>
                  </a:cubicBezTo>
                  <a:cubicBezTo>
                    <a:pt x="1929" y="2"/>
                    <a:pt x="1912" y="0"/>
                    <a:pt x="189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23"/>
            <p:cNvSpPr/>
            <p:nvPr/>
          </p:nvSpPr>
          <p:spPr>
            <a:xfrm>
              <a:off x="4002975" y="2129933"/>
              <a:ext cx="99351" cy="164543"/>
            </a:xfrm>
            <a:custGeom>
              <a:rect b="b" l="l" r="r" t="t"/>
              <a:pathLst>
                <a:path extrusionOk="0" h="4422" w="2670">
                  <a:moveTo>
                    <a:pt x="2199" y="1"/>
                  </a:moveTo>
                  <a:cubicBezTo>
                    <a:pt x="2027" y="1"/>
                    <a:pt x="1808" y="120"/>
                    <a:pt x="1560" y="356"/>
                  </a:cubicBezTo>
                  <a:cubicBezTo>
                    <a:pt x="993" y="872"/>
                    <a:pt x="542" y="1439"/>
                    <a:pt x="219" y="2032"/>
                  </a:cubicBezTo>
                  <a:cubicBezTo>
                    <a:pt x="116" y="2226"/>
                    <a:pt x="64" y="2394"/>
                    <a:pt x="38" y="2536"/>
                  </a:cubicBezTo>
                  <a:cubicBezTo>
                    <a:pt x="0" y="2703"/>
                    <a:pt x="26" y="2858"/>
                    <a:pt x="103" y="2974"/>
                  </a:cubicBezTo>
                  <a:cubicBezTo>
                    <a:pt x="219" y="3207"/>
                    <a:pt x="387" y="3336"/>
                    <a:pt x="568" y="3374"/>
                  </a:cubicBezTo>
                  <a:lnTo>
                    <a:pt x="722" y="3374"/>
                  </a:lnTo>
                  <a:cubicBezTo>
                    <a:pt x="1096" y="3310"/>
                    <a:pt x="1445" y="3167"/>
                    <a:pt x="1767" y="2961"/>
                  </a:cubicBezTo>
                  <a:lnTo>
                    <a:pt x="1767" y="2961"/>
                  </a:lnTo>
                  <a:cubicBezTo>
                    <a:pt x="1703" y="3181"/>
                    <a:pt x="1663" y="3348"/>
                    <a:pt x="1625" y="3465"/>
                  </a:cubicBezTo>
                  <a:cubicBezTo>
                    <a:pt x="1612" y="3516"/>
                    <a:pt x="1599" y="3594"/>
                    <a:pt x="1560" y="3697"/>
                  </a:cubicBezTo>
                  <a:cubicBezTo>
                    <a:pt x="1522" y="3812"/>
                    <a:pt x="1496" y="3890"/>
                    <a:pt x="1496" y="3941"/>
                  </a:cubicBezTo>
                  <a:cubicBezTo>
                    <a:pt x="1457" y="4135"/>
                    <a:pt x="1522" y="4277"/>
                    <a:pt x="1689" y="4380"/>
                  </a:cubicBezTo>
                  <a:cubicBezTo>
                    <a:pt x="1728" y="4393"/>
                    <a:pt x="1754" y="4406"/>
                    <a:pt x="1792" y="4419"/>
                  </a:cubicBezTo>
                  <a:cubicBezTo>
                    <a:pt x="1808" y="4420"/>
                    <a:pt x="1823" y="4421"/>
                    <a:pt x="1837" y="4421"/>
                  </a:cubicBezTo>
                  <a:cubicBezTo>
                    <a:pt x="1939" y="4421"/>
                    <a:pt x="2002" y="4382"/>
                    <a:pt x="2024" y="4302"/>
                  </a:cubicBezTo>
                  <a:cubicBezTo>
                    <a:pt x="2089" y="3967"/>
                    <a:pt x="2167" y="3645"/>
                    <a:pt x="2244" y="3310"/>
                  </a:cubicBezTo>
                  <a:cubicBezTo>
                    <a:pt x="2334" y="2935"/>
                    <a:pt x="2463" y="2626"/>
                    <a:pt x="2605" y="2381"/>
                  </a:cubicBezTo>
                  <a:cubicBezTo>
                    <a:pt x="2631" y="2355"/>
                    <a:pt x="2643" y="2316"/>
                    <a:pt x="2657" y="2278"/>
                  </a:cubicBezTo>
                  <a:cubicBezTo>
                    <a:pt x="2669" y="2213"/>
                    <a:pt x="2643" y="2110"/>
                    <a:pt x="2580" y="1994"/>
                  </a:cubicBezTo>
                  <a:cubicBezTo>
                    <a:pt x="2566" y="1969"/>
                    <a:pt x="2540" y="1955"/>
                    <a:pt x="2489" y="1955"/>
                  </a:cubicBezTo>
                  <a:cubicBezTo>
                    <a:pt x="2386" y="1943"/>
                    <a:pt x="2360" y="1943"/>
                    <a:pt x="2386" y="1943"/>
                  </a:cubicBezTo>
                  <a:cubicBezTo>
                    <a:pt x="2373" y="1941"/>
                    <a:pt x="2360" y="1940"/>
                    <a:pt x="2348" y="1940"/>
                  </a:cubicBezTo>
                  <a:cubicBezTo>
                    <a:pt x="2263" y="1940"/>
                    <a:pt x="2197" y="1982"/>
                    <a:pt x="2141" y="2072"/>
                  </a:cubicBezTo>
                  <a:cubicBezTo>
                    <a:pt x="2064" y="2213"/>
                    <a:pt x="1999" y="2290"/>
                    <a:pt x="1960" y="2316"/>
                  </a:cubicBezTo>
                  <a:cubicBezTo>
                    <a:pt x="1341" y="2665"/>
                    <a:pt x="890" y="2858"/>
                    <a:pt x="606" y="2923"/>
                  </a:cubicBezTo>
                  <a:cubicBezTo>
                    <a:pt x="580" y="2923"/>
                    <a:pt x="554" y="2909"/>
                    <a:pt x="542" y="2871"/>
                  </a:cubicBezTo>
                  <a:cubicBezTo>
                    <a:pt x="528" y="2846"/>
                    <a:pt x="528" y="2820"/>
                    <a:pt x="516" y="2820"/>
                  </a:cubicBezTo>
                  <a:cubicBezTo>
                    <a:pt x="516" y="2768"/>
                    <a:pt x="528" y="2717"/>
                    <a:pt x="528" y="2665"/>
                  </a:cubicBezTo>
                  <a:cubicBezTo>
                    <a:pt x="580" y="2381"/>
                    <a:pt x="722" y="2084"/>
                    <a:pt x="955" y="1749"/>
                  </a:cubicBezTo>
                  <a:cubicBezTo>
                    <a:pt x="1341" y="1233"/>
                    <a:pt x="1728" y="808"/>
                    <a:pt x="2128" y="511"/>
                  </a:cubicBezTo>
                  <a:cubicBezTo>
                    <a:pt x="2141" y="498"/>
                    <a:pt x="2218" y="472"/>
                    <a:pt x="2373" y="421"/>
                  </a:cubicBezTo>
                  <a:cubicBezTo>
                    <a:pt x="2463" y="395"/>
                    <a:pt x="2515" y="330"/>
                    <a:pt x="2515" y="227"/>
                  </a:cubicBezTo>
                  <a:cubicBezTo>
                    <a:pt x="2515" y="111"/>
                    <a:pt x="2437" y="34"/>
                    <a:pt x="2270" y="8"/>
                  </a:cubicBezTo>
                  <a:cubicBezTo>
                    <a:pt x="2247" y="3"/>
                    <a:pt x="2223" y="1"/>
                    <a:pt x="219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23"/>
            <p:cNvSpPr/>
            <p:nvPr/>
          </p:nvSpPr>
          <p:spPr>
            <a:xfrm>
              <a:off x="4114306" y="2139123"/>
              <a:ext cx="62885" cy="163761"/>
            </a:xfrm>
            <a:custGeom>
              <a:rect b="b" l="l" r="r" t="t"/>
              <a:pathLst>
                <a:path extrusionOk="0" h="4401" w="1690">
                  <a:moveTo>
                    <a:pt x="1202" y="1"/>
                  </a:moveTo>
                  <a:cubicBezTo>
                    <a:pt x="1133" y="1"/>
                    <a:pt x="1059" y="13"/>
                    <a:pt x="993" y="32"/>
                  </a:cubicBezTo>
                  <a:cubicBezTo>
                    <a:pt x="761" y="83"/>
                    <a:pt x="580" y="212"/>
                    <a:pt x="439" y="418"/>
                  </a:cubicBezTo>
                  <a:cubicBezTo>
                    <a:pt x="310" y="587"/>
                    <a:pt x="232" y="793"/>
                    <a:pt x="181" y="1025"/>
                  </a:cubicBezTo>
                  <a:cubicBezTo>
                    <a:pt x="142" y="1309"/>
                    <a:pt x="207" y="1722"/>
                    <a:pt x="387" y="2250"/>
                  </a:cubicBezTo>
                  <a:cubicBezTo>
                    <a:pt x="580" y="2766"/>
                    <a:pt x="645" y="3166"/>
                    <a:pt x="606" y="3411"/>
                  </a:cubicBezTo>
                  <a:cubicBezTo>
                    <a:pt x="580" y="3591"/>
                    <a:pt x="503" y="3759"/>
                    <a:pt x="387" y="3914"/>
                  </a:cubicBezTo>
                  <a:cubicBezTo>
                    <a:pt x="366" y="3946"/>
                    <a:pt x="335" y="3969"/>
                    <a:pt x="289" y="3969"/>
                  </a:cubicBezTo>
                  <a:cubicBezTo>
                    <a:pt x="279" y="3969"/>
                    <a:pt x="269" y="3968"/>
                    <a:pt x="258" y="3966"/>
                  </a:cubicBezTo>
                  <a:cubicBezTo>
                    <a:pt x="193" y="3966"/>
                    <a:pt x="155" y="3966"/>
                    <a:pt x="129" y="3978"/>
                  </a:cubicBezTo>
                  <a:cubicBezTo>
                    <a:pt x="64" y="4043"/>
                    <a:pt x="26" y="4095"/>
                    <a:pt x="13" y="4133"/>
                  </a:cubicBezTo>
                  <a:cubicBezTo>
                    <a:pt x="0" y="4210"/>
                    <a:pt x="52" y="4288"/>
                    <a:pt x="167" y="4365"/>
                  </a:cubicBezTo>
                  <a:cubicBezTo>
                    <a:pt x="193" y="4378"/>
                    <a:pt x="232" y="4391"/>
                    <a:pt x="271" y="4391"/>
                  </a:cubicBezTo>
                  <a:cubicBezTo>
                    <a:pt x="294" y="4397"/>
                    <a:pt x="319" y="4401"/>
                    <a:pt x="346" y="4401"/>
                  </a:cubicBezTo>
                  <a:cubicBezTo>
                    <a:pt x="422" y="4401"/>
                    <a:pt x="510" y="4374"/>
                    <a:pt x="606" y="4327"/>
                  </a:cubicBezTo>
                  <a:cubicBezTo>
                    <a:pt x="774" y="4249"/>
                    <a:pt x="877" y="4172"/>
                    <a:pt x="915" y="4120"/>
                  </a:cubicBezTo>
                  <a:cubicBezTo>
                    <a:pt x="1070" y="3940"/>
                    <a:pt x="1161" y="3733"/>
                    <a:pt x="1187" y="3527"/>
                  </a:cubicBezTo>
                  <a:cubicBezTo>
                    <a:pt x="1238" y="3256"/>
                    <a:pt x="1187" y="2920"/>
                    <a:pt x="1058" y="2521"/>
                  </a:cubicBezTo>
                  <a:cubicBezTo>
                    <a:pt x="851" y="1914"/>
                    <a:pt x="748" y="1579"/>
                    <a:pt x="735" y="1541"/>
                  </a:cubicBezTo>
                  <a:cubicBezTo>
                    <a:pt x="722" y="1438"/>
                    <a:pt x="722" y="1321"/>
                    <a:pt x="735" y="1218"/>
                  </a:cubicBezTo>
                  <a:cubicBezTo>
                    <a:pt x="786" y="909"/>
                    <a:pt x="941" y="664"/>
                    <a:pt x="1187" y="496"/>
                  </a:cubicBezTo>
                  <a:cubicBezTo>
                    <a:pt x="1225" y="470"/>
                    <a:pt x="1251" y="470"/>
                    <a:pt x="1277" y="470"/>
                  </a:cubicBezTo>
                  <a:lnTo>
                    <a:pt x="1354" y="509"/>
                  </a:lnTo>
                  <a:cubicBezTo>
                    <a:pt x="1377" y="524"/>
                    <a:pt x="1399" y="530"/>
                    <a:pt x="1422" y="530"/>
                  </a:cubicBezTo>
                  <a:cubicBezTo>
                    <a:pt x="1438" y="530"/>
                    <a:pt x="1454" y="527"/>
                    <a:pt x="1470" y="522"/>
                  </a:cubicBezTo>
                  <a:cubicBezTo>
                    <a:pt x="1599" y="483"/>
                    <a:pt x="1663" y="418"/>
                    <a:pt x="1677" y="341"/>
                  </a:cubicBezTo>
                  <a:cubicBezTo>
                    <a:pt x="1689" y="303"/>
                    <a:pt x="1663" y="264"/>
                    <a:pt x="1638" y="212"/>
                  </a:cubicBezTo>
                  <a:cubicBezTo>
                    <a:pt x="1560" y="109"/>
                    <a:pt x="1445" y="32"/>
                    <a:pt x="1277" y="6"/>
                  </a:cubicBezTo>
                  <a:cubicBezTo>
                    <a:pt x="1253" y="2"/>
                    <a:pt x="1228" y="1"/>
                    <a:pt x="120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23"/>
            <p:cNvSpPr/>
            <p:nvPr/>
          </p:nvSpPr>
          <p:spPr>
            <a:xfrm>
              <a:off x="3951143" y="1886249"/>
              <a:ext cx="67685" cy="93769"/>
            </a:xfrm>
            <a:custGeom>
              <a:rect b="b" l="l" r="r" t="t"/>
              <a:pathLst>
                <a:path extrusionOk="0" h="2520" w="1819">
                  <a:moveTo>
                    <a:pt x="569" y="1"/>
                  </a:moveTo>
                  <a:cubicBezTo>
                    <a:pt x="520" y="1"/>
                    <a:pt x="487" y="18"/>
                    <a:pt x="477" y="57"/>
                  </a:cubicBezTo>
                  <a:cubicBezTo>
                    <a:pt x="465" y="121"/>
                    <a:pt x="387" y="418"/>
                    <a:pt x="258" y="946"/>
                  </a:cubicBezTo>
                  <a:cubicBezTo>
                    <a:pt x="167" y="1308"/>
                    <a:pt x="103" y="1605"/>
                    <a:pt x="64" y="1849"/>
                  </a:cubicBezTo>
                  <a:cubicBezTo>
                    <a:pt x="38" y="1978"/>
                    <a:pt x="26" y="2107"/>
                    <a:pt x="13" y="2236"/>
                  </a:cubicBezTo>
                  <a:cubicBezTo>
                    <a:pt x="0" y="2275"/>
                    <a:pt x="0" y="2314"/>
                    <a:pt x="0" y="2353"/>
                  </a:cubicBezTo>
                  <a:cubicBezTo>
                    <a:pt x="0" y="2404"/>
                    <a:pt x="13" y="2430"/>
                    <a:pt x="38" y="2443"/>
                  </a:cubicBezTo>
                  <a:cubicBezTo>
                    <a:pt x="52" y="2456"/>
                    <a:pt x="64" y="2468"/>
                    <a:pt x="103" y="2482"/>
                  </a:cubicBezTo>
                  <a:cubicBezTo>
                    <a:pt x="129" y="2508"/>
                    <a:pt x="142" y="2520"/>
                    <a:pt x="167" y="2520"/>
                  </a:cubicBezTo>
                  <a:cubicBezTo>
                    <a:pt x="181" y="2520"/>
                    <a:pt x="193" y="2520"/>
                    <a:pt x="219" y="2508"/>
                  </a:cubicBezTo>
                  <a:cubicBezTo>
                    <a:pt x="271" y="2482"/>
                    <a:pt x="296" y="2443"/>
                    <a:pt x="296" y="2379"/>
                  </a:cubicBezTo>
                  <a:cubicBezTo>
                    <a:pt x="322" y="2198"/>
                    <a:pt x="348" y="2017"/>
                    <a:pt x="374" y="1849"/>
                  </a:cubicBezTo>
                  <a:cubicBezTo>
                    <a:pt x="439" y="1488"/>
                    <a:pt x="503" y="1153"/>
                    <a:pt x="606" y="843"/>
                  </a:cubicBezTo>
                  <a:cubicBezTo>
                    <a:pt x="606" y="805"/>
                    <a:pt x="632" y="792"/>
                    <a:pt x="645" y="792"/>
                  </a:cubicBezTo>
                  <a:cubicBezTo>
                    <a:pt x="645" y="805"/>
                    <a:pt x="657" y="805"/>
                    <a:pt x="657" y="818"/>
                  </a:cubicBezTo>
                  <a:cubicBezTo>
                    <a:pt x="786" y="1462"/>
                    <a:pt x="903" y="1940"/>
                    <a:pt x="1006" y="2236"/>
                  </a:cubicBezTo>
                  <a:cubicBezTo>
                    <a:pt x="1032" y="2339"/>
                    <a:pt x="1084" y="2404"/>
                    <a:pt x="1161" y="2417"/>
                  </a:cubicBezTo>
                  <a:cubicBezTo>
                    <a:pt x="1199" y="2417"/>
                    <a:pt x="1238" y="2417"/>
                    <a:pt x="1264" y="2391"/>
                  </a:cubicBezTo>
                  <a:cubicBezTo>
                    <a:pt x="1302" y="2365"/>
                    <a:pt x="1328" y="2339"/>
                    <a:pt x="1328" y="2301"/>
                  </a:cubicBezTo>
                  <a:cubicBezTo>
                    <a:pt x="1328" y="2224"/>
                    <a:pt x="1342" y="2146"/>
                    <a:pt x="1354" y="2069"/>
                  </a:cubicBezTo>
                  <a:cubicBezTo>
                    <a:pt x="1393" y="1823"/>
                    <a:pt x="1471" y="1527"/>
                    <a:pt x="1574" y="1179"/>
                  </a:cubicBezTo>
                  <a:cubicBezTo>
                    <a:pt x="1651" y="869"/>
                    <a:pt x="1728" y="573"/>
                    <a:pt x="1818" y="276"/>
                  </a:cubicBezTo>
                  <a:cubicBezTo>
                    <a:pt x="1806" y="250"/>
                    <a:pt x="1792" y="238"/>
                    <a:pt x="1780" y="224"/>
                  </a:cubicBezTo>
                  <a:cubicBezTo>
                    <a:pt x="1767" y="224"/>
                    <a:pt x="1741" y="212"/>
                    <a:pt x="1715" y="198"/>
                  </a:cubicBezTo>
                  <a:cubicBezTo>
                    <a:pt x="1689" y="186"/>
                    <a:pt x="1663" y="173"/>
                    <a:pt x="1638" y="173"/>
                  </a:cubicBezTo>
                  <a:cubicBezTo>
                    <a:pt x="1623" y="170"/>
                    <a:pt x="1609" y="168"/>
                    <a:pt x="1597" y="168"/>
                  </a:cubicBezTo>
                  <a:cubicBezTo>
                    <a:pt x="1557" y="168"/>
                    <a:pt x="1532" y="185"/>
                    <a:pt x="1522" y="224"/>
                  </a:cubicBezTo>
                  <a:cubicBezTo>
                    <a:pt x="1354" y="818"/>
                    <a:pt x="1213" y="1269"/>
                    <a:pt x="1135" y="1553"/>
                  </a:cubicBezTo>
                  <a:cubicBezTo>
                    <a:pt x="1070" y="1385"/>
                    <a:pt x="1006" y="1153"/>
                    <a:pt x="955" y="831"/>
                  </a:cubicBezTo>
                  <a:cubicBezTo>
                    <a:pt x="890" y="508"/>
                    <a:pt x="838" y="263"/>
                    <a:pt x="786" y="121"/>
                  </a:cubicBezTo>
                  <a:cubicBezTo>
                    <a:pt x="722" y="44"/>
                    <a:pt x="657" y="6"/>
                    <a:pt x="619" y="6"/>
                  </a:cubicBezTo>
                  <a:cubicBezTo>
                    <a:pt x="601" y="2"/>
                    <a:pt x="584" y="1"/>
                    <a:pt x="56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23"/>
            <p:cNvSpPr/>
            <p:nvPr/>
          </p:nvSpPr>
          <p:spPr>
            <a:xfrm>
              <a:off x="4015440" y="1916984"/>
              <a:ext cx="49936" cy="53434"/>
            </a:xfrm>
            <a:custGeom>
              <a:rect b="b" l="l" r="r" t="t"/>
              <a:pathLst>
                <a:path extrusionOk="0" h="1436" w="1342">
                  <a:moveTo>
                    <a:pt x="869" y="414"/>
                  </a:moveTo>
                  <a:cubicBezTo>
                    <a:pt x="876" y="414"/>
                    <a:pt x="883" y="415"/>
                    <a:pt x="890" y="418"/>
                  </a:cubicBezTo>
                  <a:cubicBezTo>
                    <a:pt x="890" y="418"/>
                    <a:pt x="903" y="418"/>
                    <a:pt x="916" y="430"/>
                  </a:cubicBezTo>
                  <a:cubicBezTo>
                    <a:pt x="981" y="469"/>
                    <a:pt x="1019" y="572"/>
                    <a:pt x="1006" y="740"/>
                  </a:cubicBezTo>
                  <a:cubicBezTo>
                    <a:pt x="1006" y="843"/>
                    <a:pt x="941" y="946"/>
                    <a:pt x="826" y="1049"/>
                  </a:cubicBezTo>
                  <a:cubicBezTo>
                    <a:pt x="723" y="1152"/>
                    <a:pt x="631" y="1194"/>
                    <a:pt x="540" y="1194"/>
                  </a:cubicBezTo>
                  <a:cubicBezTo>
                    <a:pt x="527" y="1194"/>
                    <a:pt x="515" y="1193"/>
                    <a:pt x="503" y="1191"/>
                  </a:cubicBezTo>
                  <a:cubicBezTo>
                    <a:pt x="451" y="1178"/>
                    <a:pt x="400" y="1126"/>
                    <a:pt x="348" y="1023"/>
                  </a:cubicBezTo>
                  <a:cubicBezTo>
                    <a:pt x="322" y="946"/>
                    <a:pt x="310" y="856"/>
                    <a:pt x="322" y="765"/>
                  </a:cubicBezTo>
                  <a:cubicBezTo>
                    <a:pt x="348" y="624"/>
                    <a:pt x="413" y="521"/>
                    <a:pt x="503" y="469"/>
                  </a:cubicBezTo>
                  <a:lnTo>
                    <a:pt x="516" y="469"/>
                  </a:lnTo>
                  <a:cubicBezTo>
                    <a:pt x="529" y="469"/>
                    <a:pt x="542" y="482"/>
                    <a:pt x="580" y="507"/>
                  </a:cubicBezTo>
                  <a:cubicBezTo>
                    <a:pt x="599" y="526"/>
                    <a:pt x="611" y="538"/>
                    <a:pt x="627" y="538"/>
                  </a:cubicBezTo>
                  <a:cubicBezTo>
                    <a:pt x="632" y="538"/>
                    <a:pt x="638" y="537"/>
                    <a:pt x="645" y="533"/>
                  </a:cubicBezTo>
                  <a:cubicBezTo>
                    <a:pt x="671" y="533"/>
                    <a:pt x="709" y="507"/>
                    <a:pt x="761" y="469"/>
                  </a:cubicBezTo>
                  <a:cubicBezTo>
                    <a:pt x="803" y="437"/>
                    <a:pt x="837" y="414"/>
                    <a:pt x="869" y="414"/>
                  </a:cubicBezTo>
                  <a:close/>
                  <a:moveTo>
                    <a:pt x="651" y="0"/>
                  </a:moveTo>
                  <a:cubicBezTo>
                    <a:pt x="597" y="0"/>
                    <a:pt x="537" y="19"/>
                    <a:pt x="477" y="69"/>
                  </a:cubicBezTo>
                  <a:cubicBezTo>
                    <a:pt x="400" y="120"/>
                    <a:pt x="336" y="172"/>
                    <a:pt x="271" y="249"/>
                  </a:cubicBezTo>
                  <a:cubicBezTo>
                    <a:pt x="142" y="430"/>
                    <a:pt x="52" y="598"/>
                    <a:pt x="26" y="765"/>
                  </a:cubicBezTo>
                  <a:cubicBezTo>
                    <a:pt x="0" y="920"/>
                    <a:pt x="26" y="1049"/>
                    <a:pt x="104" y="1152"/>
                  </a:cubicBezTo>
                  <a:cubicBezTo>
                    <a:pt x="219" y="1320"/>
                    <a:pt x="348" y="1410"/>
                    <a:pt x="477" y="1436"/>
                  </a:cubicBezTo>
                  <a:lnTo>
                    <a:pt x="568" y="1436"/>
                  </a:lnTo>
                  <a:cubicBezTo>
                    <a:pt x="838" y="1424"/>
                    <a:pt x="1070" y="1281"/>
                    <a:pt x="1251" y="997"/>
                  </a:cubicBezTo>
                  <a:cubicBezTo>
                    <a:pt x="1290" y="959"/>
                    <a:pt x="1303" y="908"/>
                    <a:pt x="1316" y="843"/>
                  </a:cubicBezTo>
                  <a:cubicBezTo>
                    <a:pt x="1342" y="727"/>
                    <a:pt x="1316" y="598"/>
                    <a:pt x="1251" y="430"/>
                  </a:cubicBezTo>
                  <a:cubicBezTo>
                    <a:pt x="1225" y="340"/>
                    <a:pt x="1148" y="263"/>
                    <a:pt x="1045" y="211"/>
                  </a:cubicBezTo>
                  <a:cubicBezTo>
                    <a:pt x="916" y="134"/>
                    <a:pt x="826" y="95"/>
                    <a:pt x="800" y="57"/>
                  </a:cubicBezTo>
                  <a:cubicBezTo>
                    <a:pt x="774" y="31"/>
                    <a:pt x="735" y="5"/>
                    <a:pt x="697" y="5"/>
                  </a:cubicBezTo>
                  <a:cubicBezTo>
                    <a:pt x="682" y="2"/>
                    <a:pt x="667" y="0"/>
                    <a:pt x="651"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23"/>
            <p:cNvSpPr/>
            <p:nvPr/>
          </p:nvSpPr>
          <p:spPr>
            <a:xfrm>
              <a:off x="4062920" y="1906082"/>
              <a:ext cx="80225" cy="86550"/>
            </a:xfrm>
            <a:custGeom>
              <a:rect b="b" l="l" r="r" t="t"/>
              <a:pathLst>
                <a:path extrusionOk="0" h="2326" w="2156">
                  <a:moveTo>
                    <a:pt x="994" y="1"/>
                  </a:moveTo>
                  <a:cubicBezTo>
                    <a:pt x="909" y="20"/>
                    <a:pt x="804" y="32"/>
                    <a:pt x="673" y="32"/>
                  </a:cubicBezTo>
                  <a:cubicBezTo>
                    <a:pt x="624" y="32"/>
                    <a:pt x="572" y="30"/>
                    <a:pt x="517" y="27"/>
                  </a:cubicBezTo>
                  <a:cubicBezTo>
                    <a:pt x="394" y="20"/>
                    <a:pt x="295" y="17"/>
                    <a:pt x="216" y="17"/>
                  </a:cubicBezTo>
                  <a:cubicBezTo>
                    <a:pt x="137" y="17"/>
                    <a:pt x="79" y="20"/>
                    <a:pt x="40" y="27"/>
                  </a:cubicBezTo>
                  <a:cubicBezTo>
                    <a:pt x="14" y="40"/>
                    <a:pt x="1" y="52"/>
                    <a:pt x="1" y="66"/>
                  </a:cubicBezTo>
                  <a:cubicBezTo>
                    <a:pt x="1" y="66"/>
                    <a:pt x="14" y="104"/>
                    <a:pt x="27" y="169"/>
                  </a:cubicBezTo>
                  <a:cubicBezTo>
                    <a:pt x="92" y="233"/>
                    <a:pt x="181" y="285"/>
                    <a:pt x="298" y="298"/>
                  </a:cubicBezTo>
                  <a:cubicBezTo>
                    <a:pt x="349" y="310"/>
                    <a:pt x="439" y="324"/>
                    <a:pt x="568" y="324"/>
                  </a:cubicBezTo>
                  <a:cubicBezTo>
                    <a:pt x="685" y="324"/>
                    <a:pt x="775" y="336"/>
                    <a:pt x="840" y="350"/>
                  </a:cubicBezTo>
                  <a:cubicBezTo>
                    <a:pt x="814" y="517"/>
                    <a:pt x="775" y="749"/>
                    <a:pt x="697" y="1046"/>
                  </a:cubicBezTo>
                  <a:cubicBezTo>
                    <a:pt x="620" y="1368"/>
                    <a:pt x="568" y="1600"/>
                    <a:pt x="542" y="1755"/>
                  </a:cubicBezTo>
                  <a:cubicBezTo>
                    <a:pt x="530" y="1846"/>
                    <a:pt x="517" y="1935"/>
                    <a:pt x="517" y="2026"/>
                  </a:cubicBezTo>
                  <a:cubicBezTo>
                    <a:pt x="504" y="2090"/>
                    <a:pt x="517" y="2155"/>
                    <a:pt x="556" y="2207"/>
                  </a:cubicBezTo>
                  <a:cubicBezTo>
                    <a:pt x="594" y="2271"/>
                    <a:pt x="646" y="2310"/>
                    <a:pt x="711" y="2322"/>
                  </a:cubicBezTo>
                  <a:cubicBezTo>
                    <a:pt x="718" y="2325"/>
                    <a:pt x="725" y="2326"/>
                    <a:pt x="731" y="2326"/>
                  </a:cubicBezTo>
                  <a:cubicBezTo>
                    <a:pt x="758" y="2326"/>
                    <a:pt x="777" y="2305"/>
                    <a:pt x="788" y="2284"/>
                  </a:cubicBezTo>
                  <a:cubicBezTo>
                    <a:pt x="800" y="2258"/>
                    <a:pt x="814" y="2232"/>
                    <a:pt x="814" y="2181"/>
                  </a:cubicBezTo>
                  <a:cubicBezTo>
                    <a:pt x="840" y="2052"/>
                    <a:pt x="852" y="1910"/>
                    <a:pt x="878" y="1768"/>
                  </a:cubicBezTo>
                  <a:cubicBezTo>
                    <a:pt x="943" y="1394"/>
                    <a:pt x="1046" y="929"/>
                    <a:pt x="1175" y="375"/>
                  </a:cubicBezTo>
                  <a:cubicBezTo>
                    <a:pt x="1574" y="375"/>
                    <a:pt x="1846" y="375"/>
                    <a:pt x="2000" y="362"/>
                  </a:cubicBezTo>
                  <a:cubicBezTo>
                    <a:pt x="2064" y="350"/>
                    <a:pt x="2116" y="310"/>
                    <a:pt x="2155" y="233"/>
                  </a:cubicBezTo>
                  <a:cubicBezTo>
                    <a:pt x="2155" y="195"/>
                    <a:pt x="2129" y="169"/>
                    <a:pt x="2064" y="156"/>
                  </a:cubicBezTo>
                  <a:cubicBezTo>
                    <a:pt x="2078" y="130"/>
                    <a:pt x="2064" y="104"/>
                    <a:pt x="2013" y="104"/>
                  </a:cubicBezTo>
                  <a:cubicBezTo>
                    <a:pt x="1983" y="89"/>
                    <a:pt x="1949" y="83"/>
                    <a:pt x="1907" y="83"/>
                  </a:cubicBezTo>
                  <a:cubicBezTo>
                    <a:pt x="1878" y="83"/>
                    <a:pt x="1844" y="86"/>
                    <a:pt x="1806" y="92"/>
                  </a:cubicBezTo>
                  <a:cubicBezTo>
                    <a:pt x="1720" y="92"/>
                    <a:pt x="1663" y="97"/>
                    <a:pt x="1623" y="97"/>
                  </a:cubicBezTo>
                  <a:cubicBezTo>
                    <a:pt x="1603" y="97"/>
                    <a:pt x="1587" y="96"/>
                    <a:pt x="1574" y="92"/>
                  </a:cubicBezTo>
                  <a:cubicBezTo>
                    <a:pt x="1537" y="97"/>
                    <a:pt x="1496" y="100"/>
                    <a:pt x="1453" y="100"/>
                  </a:cubicBezTo>
                  <a:cubicBezTo>
                    <a:pt x="1391" y="100"/>
                    <a:pt x="1326" y="93"/>
                    <a:pt x="1265" y="78"/>
                  </a:cubicBezTo>
                  <a:cubicBezTo>
                    <a:pt x="1161" y="66"/>
                    <a:pt x="1072" y="40"/>
                    <a:pt x="99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6" name="Google Shape;5876;p123"/>
          <p:cNvGrpSpPr/>
          <p:nvPr/>
        </p:nvGrpSpPr>
        <p:grpSpPr>
          <a:xfrm>
            <a:off x="4218781" y="1837917"/>
            <a:ext cx="1077670" cy="1219088"/>
            <a:chOff x="3016779" y="2443235"/>
            <a:chExt cx="593202" cy="671045"/>
          </a:xfrm>
        </p:grpSpPr>
        <p:sp>
          <p:nvSpPr>
            <p:cNvPr id="5877" name="Google Shape;5877;p123"/>
            <p:cNvSpPr/>
            <p:nvPr/>
          </p:nvSpPr>
          <p:spPr>
            <a:xfrm>
              <a:off x="3016779" y="2443235"/>
              <a:ext cx="593202" cy="671045"/>
            </a:xfrm>
            <a:custGeom>
              <a:rect b="b" l="l" r="r" t="t"/>
              <a:pathLst>
                <a:path extrusionOk="0" h="18034" w="15942">
                  <a:moveTo>
                    <a:pt x="5345" y="1"/>
                  </a:moveTo>
                  <a:cubicBezTo>
                    <a:pt x="5033" y="1"/>
                    <a:pt x="4721" y="21"/>
                    <a:pt x="4411" y="74"/>
                  </a:cubicBezTo>
                  <a:cubicBezTo>
                    <a:pt x="3677" y="216"/>
                    <a:pt x="2941" y="551"/>
                    <a:pt x="2502" y="1158"/>
                  </a:cubicBezTo>
                  <a:cubicBezTo>
                    <a:pt x="2387" y="1325"/>
                    <a:pt x="2296" y="1493"/>
                    <a:pt x="2232" y="1660"/>
                  </a:cubicBezTo>
                  <a:cubicBezTo>
                    <a:pt x="2000" y="2215"/>
                    <a:pt x="1961" y="2821"/>
                    <a:pt x="1716" y="3363"/>
                  </a:cubicBezTo>
                  <a:cubicBezTo>
                    <a:pt x="1471" y="3904"/>
                    <a:pt x="929" y="4240"/>
                    <a:pt x="645" y="4755"/>
                  </a:cubicBezTo>
                  <a:cubicBezTo>
                    <a:pt x="336" y="5311"/>
                    <a:pt x="272" y="5968"/>
                    <a:pt x="298" y="6587"/>
                  </a:cubicBezTo>
                  <a:cubicBezTo>
                    <a:pt x="336" y="7438"/>
                    <a:pt x="530" y="8277"/>
                    <a:pt x="490" y="9128"/>
                  </a:cubicBezTo>
                  <a:cubicBezTo>
                    <a:pt x="426" y="10172"/>
                    <a:pt x="0" y="11230"/>
                    <a:pt x="258" y="12249"/>
                  </a:cubicBezTo>
                  <a:cubicBezTo>
                    <a:pt x="439" y="12946"/>
                    <a:pt x="929" y="13539"/>
                    <a:pt x="1071" y="14235"/>
                  </a:cubicBezTo>
                  <a:cubicBezTo>
                    <a:pt x="1175" y="14777"/>
                    <a:pt x="1071" y="15357"/>
                    <a:pt x="1200" y="15886"/>
                  </a:cubicBezTo>
                  <a:cubicBezTo>
                    <a:pt x="1381" y="16608"/>
                    <a:pt x="1974" y="17162"/>
                    <a:pt x="2645" y="17472"/>
                  </a:cubicBezTo>
                  <a:cubicBezTo>
                    <a:pt x="3328" y="17781"/>
                    <a:pt x="4063" y="17872"/>
                    <a:pt x="4811" y="17950"/>
                  </a:cubicBezTo>
                  <a:cubicBezTo>
                    <a:pt x="5260" y="17996"/>
                    <a:pt x="5714" y="18033"/>
                    <a:pt x="6166" y="18033"/>
                  </a:cubicBezTo>
                  <a:cubicBezTo>
                    <a:pt x="6468" y="18033"/>
                    <a:pt x="6769" y="18017"/>
                    <a:pt x="7068" y="17975"/>
                  </a:cubicBezTo>
                  <a:cubicBezTo>
                    <a:pt x="7816" y="17859"/>
                    <a:pt x="8564" y="17563"/>
                    <a:pt x="9093" y="17033"/>
                  </a:cubicBezTo>
                  <a:cubicBezTo>
                    <a:pt x="9583" y="16531"/>
                    <a:pt x="9867" y="15860"/>
                    <a:pt x="10318" y="15331"/>
                  </a:cubicBezTo>
                  <a:cubicBezTo>
                    <a:pt x="10796" y="14789"/>
                    <a:pt x="11440" y="14390"/>
                    <a:pt x="11737" y="13732"/>
                  </a:cubicBezTo>
                  <a:cubicBezTo>
                    <a:pt x="11879" y="13436"/>
                    <a:pt x="11931" y="13087"/>
                    <a:pt x="12060" y="12777"/>
                  </a:cubicBezTo>
                  <a:cubicBezTo>
                    <a:pt x="12756" y="11011"/>
                    <a:pt x="15941" y="9876"/>
                    <a:pt x="14754" y="7464"/>
                  </a:cubicBezTo>
                  <a:cubicBezTo>
                    <a:pt x="14574" y="7103"/>
                    <a:pt x="14264" y="6807"/>
                    <a:pt x="14084" y="6446"/>
                  </a:cubicBezTo>
                  <a:cubicBezTo>
                    <a:pt x="13491" y="5285"/>
                    <a:pt x="14226" y="3763"/>
                    <a:pt x="13607" y="2615"/>
                  </a:cubicBezTo>
                  <a:cubicBezTo>
                    <a:pt x="13349" y="2124"/>
                    <a:pt x="12859" y="1777"/>
                    <a:pt x="12369" y="1493"/>
                  </a:cubicBezTo>
                  <a:cubicBezTo>
                    <a:pt x="10641" y="551"/>
                    <a:pt x="8629" y="281"/>
                    <a:pt x="6669" y="87"/>
                  </a:cubicBezTo>
                  <a:cubicBezTo>
                    <a:pt x="6230" y="41"/>
                    <a:pt x="5787" y="1"/>
                    <a:pt x="5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23"/>
            <p:cNvSpPr/>
            <p:nvPr/>
          </p:nvSpPr>
          <p:spPr>
            <a:xfrm>
              <a:off x="3083495" y="2759849"/>
              <a:ext cx="59052" cy="48782"/>
            </a:xfrm>
            <a:custGeom>
              <a:rect b="b" l="l" r="r" t="t"/>
              <a:pathLst>
                <a:path extrusionOk="0" h="1311" w="1587">
                  <a:moveTo>
                    <a:pt x="374" y="0"/>
                  </a:moveTo>
                  <a:cubicBezTo>
                    <a:pt x="348" y="0"/>
                    <a:pt x="322" y="12"/>
                    <a:pt x="310" y="26"/>
                  </a:cubicBezTo>
                  <a:cubicBezTo>
                    <a:pt x="181" y="90"/>
                    <a:pt x="52" y="155"/>
                    <a:pt x="1" y="270"/>
                  </a:cubicBezTo>
                  <a:cubicBezTo>
                    <a:pt x="219" y="310"/>
                    <a:pt x="465" y="387"/>
                    <a:pt x="594" y="567"/>
                  </a:cubicBezTo>
                  <a:cubicBezTo>
                    <a:pt x="606" y="580"/>
                    <a:pt x="606" y="593"/>
                    <a:pt x="606" y="606"/>
                  </a:cubicBezTo>
                  <a:cubicBezTo>
                    <a:pt x="606" y="631"/>
                    <a:pt x="594" y="645"/>
                    <a:pt x="580" y="657"/>
                  </a:cubicBezTo>
                  <a:cubicBezTo>
                    <a:pt x="503" y="735"/>
                    <a:pt x="426" y="812"/>
                    <a:pt x="336" y="864"/>
                  </a:cubicBezTo>
                  <a:cubicBezTo>
                    <a:pt x="219" y="941"/>
                    <a:pt x="116" y="941"/>
                    <a:pt x="233" y="1044"/>
                  </a:cubicBezTo>
                  <a:cubicBezTo>
                    <a:pt x="400" y="1173"/>
                    <a:pt x="697" y="1251"/>
                    <a:pt x="903" y="1290"/>
                  </a:cubicBezTo>
                  <a:cubicBezTo>
                    <a:pt x="956" y="1305"/>
                    <a:pt x="1008" y="1311"/>
                    <a:pt x="1060" y="1311"/>
                  </a:cubicBezTo>
                  <a:cubicBezTo>
                    <a:pt x="1098" y="1311"/>
                    <a:pt x="1136" y="1308"/>
                    <a:pt x="1174" y="1302"/>
                  </a:cubicBezTo>
                  <a:cubicBezTo>
                    <a:pt x="1380" y="1238"/>
                    <a:pt x="1497" y="1044"/>
                    <a:pt x="1586" y="851"/>
                  </a:cubicBezTo>
                  <a:cubicBezTo>
                    <a:pt x="1406" y="709"/>
                    <a:pt x="1174" y="606"/>
                    <a:pt x="929" y="580"/>
                  </a:cubicBezTo>
                  <a:cubicBezTo>
                    <a:pt x="903" y="567"/>
                    <a:pt x="878" y="567"/>
                    <a:pt x="852" y="554"/>
                  </a:cubicBezTo>
                  <a:cubicBezTo>
                    <a:pt x="826" y="528"/>
                    <a:pt x="813" y="502"/>
                    <a:pt x="800" y="464"/>
                  </a:cubicBezTo>
                  <a:cubicBezTo>
                    <a:pt x="735" y="284"/>
                    <a:pt x="606" y="129"/>
                    <a:pt x="439" y="26"/>
                  </a:cubicBezTo>
                  <a:cubicBezTo>
                    <a:pt x="413" y="12"/>
                    <a:pt x="400" y="0"/>
                    <a:pt x="374" y="0"/>
                  </a:cubicBezTo>
                  <a:close/>
                </a:path>
              </a:pathLst>
            </a:custGeom>
            <a:solidFill>
              <a:srgbClr val="3161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23"/>
            <p:cNvSpPr/>
            <p:nvPr/>
          </p:nvSpPr>
          <p:spPr>
            <a:xfrm>
              <a:off x="3065263" y="2793263"/>
              <a:ext cx="66718" cy="127407"/>
            </a:xfrm>
            <a:custGeom>
              <a:rect b="b" l="l" r="r" t="t"/>
              <a:pathLst>
                <a:path extrusionOk="0" h="3424" w="1793">
                  <a:moveTo>
                    <a:pt x="533" y="1"/>
                  </a:moveTo>
                  <a:cubicBezTo>
                    <a:pt x="437" y="1"/>
                    <a:pt x="341" y="22"/>
                    <a:pt x="258" y="69"/>
                  </a:cubicBezTo>
                  <a:cubicBezTo>
                    <a:pt x="116" y="160"/>
                    <a:pt x="39" y="327"/>
                    <a:pt x="26" y="481"/>
                  </a:cubicBezTo>
                  <a:cubicBezTo>
                    <a:pt x="0" y="650"/>
                    <a:pt x="39" y="804"/>
                    <a:pt x="78" y="972"/>
                  </a:cubicBezTo>
                  <a:cubicBezTo>
                    <a:pt x="181" y="1398"/>
                    <a:pt x="336" y="1823"/>
                    <a:pt x="516" y="2235"/>
                  </a:cubicBezTo>
                  <a:cubicBezTo>
                    <a:pt x="671" y="2558"/>
                    <a:pt x="684" y="2932"/>
                    <a:pt x="941" y="3190"/>
                  </a:cubicBezTo>
                  <a:cubicBezTo>
                    <a:pt x="1087" y="3324"/>
                    <a:pt x="1290" y="3423"/>
                    <a:pt x="1496" y="3423"/>
                  </a:cubicBezTo>
                  <a:cubicBezTo>
                    <a:pt x="1509" y="3423"/>
                    <a:pt x="1522" y="3423"/>
                    <a:pt x="1535" y="3422"/>
                  </a:cubicBezTo>
                  <a:cubicBezTo>
                    <a:pt x="1626" y="3422"/>
                    <a:pt x="1741" y="3384"/>
                    <a:pt x="1780" y="3293"/>
                  </a:cubicBezTo>
                  <a:cubicBezTo>
                    <a:pt x="1793" y="3255"/>
                    <a:pt x="1780" y="3203"/>
                    <a:pt x="1780" y="3152"/>
                  </a:cubicBezTo>
                  <a:cubicBezTo>
                    <a:pt x="1677" y="2597"/>
                    <a:pt x="1586" y="2055"/>
                    <a:pt x="1483" y="1501"/>
                  </a:cubicBezTo>
                  <a:cubicBezTo>
                    <a:pt x="1445" y="1230"/>
                    <a:pt x="1393" y="959"/>
                    <a:pt x="1303" y="701"/>
                  </a:cubicBezTo>
                  <a:cubicBezTo>
                    <a:pt x="1239" y="495"/>
                    <a:pt x="1122" y="275"/>
                    <a:pt x="929" y="134"/>
                  </a:cubicBezTo>
                  <a:cubicBezTo>
                    <a:pt x="821" y="49"/>
                    <a:pt x="676" y="1"/>
                    <a:pt x="53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23"/>
            <p:cNvSpPr/>
            <p:nvPr/>
          </p:nvSpPr>
          <p:spPr>
            <a:xfrm>
              <a:off x="3131942" y="2781690"/>
              <a:ext cx="38922" cy="128523"/>
            </a:xfrm>
            <a:custGeom>
              <a:rect b="b" l="l" r="r" t="t"/>
              <a:pathLst>
                <a:path extrusionOk="0" h="3454" w="1046">
                  <a:moveTo>
                    <a:pt x="522" y="1"/>
                  </a:moveTo>
                  <a:cubicBezTo>
                    <a:pt x="415" y="1"/>
                    <a:pt x="305" y="57"/>
                    <a:pt x="246" y="135"/>
                  </a:cubicBezTo>
                  <a:cubicBezTo>
                    <a:pt x="155" y="238"/>
                    <a:pt x="143" y="393"/>
                    <a:pt x="91" y="509"/>
                  </a:cubicBezTo>
                  <a:cubicBezTo>
                    <a:pt x="26" y="677"/>
                    <a:pt x="1" y="818"/>
                    <a:pt x="1" y="999"/>
                  </a:cubicBezTo>
                  <a:cubicBezTo>
                    <a:pt x="26" y="1541"/>
                    <a:pt x="91" y="2096"/>
                    <a:pt x="155" y="2637"/>
                  </a:cubicBezTo>
                  <a:cubicBezTo>
                    <a:pt x="181" y="2856"/>
                    <a:pt x="207" y="3076"/>
                    <a:pt x="284" y="3282"/>
                  </a:cubicBezTo>
                  <a:cubicBezTo>
                    <a:pt x="307" y="3362"/>
                    <a:pt x="372" y="3453"/>
                    <a:pt x="450" y="3453"/>
                  </a:cubicBezTo>
                  <a:cubicBezTo>
                    <a:pt x="459" y="3453"/>
                    <a:pt x="469" y="3452"/>
                    <a:pt x="478" y="3449"/>
                  </a:cubicBezTo>
                  <a:cubicBezTo>
                    <a:pt x="504" y="3437"/>
                    <a:pt x="530" y="3423"/>
                    <a:pt x="542" y="3411"/>
                  </a:cubicBezTo>
                  <a:cubicBezTo>
                    <a:pt x="788" y="3205"/>
                    <a:pt x="749" y="2856"/>
                    <a:pt x="749" y="2560"/>
                  </a:cubicBezTo>
                  <a:cubicBezTo>
                    <a:pt x="762" y="2160"/>
                    <a:pt x="891" y="1760"/>
                    <a:pt x="968" y="1360"/>
                  </a:cubicBezTo>
                  <a:cubicBezTo>
                    <a:pt x="1046" y="961"/>
                    <a:pt x="1046" y="535"/>
                    <a:pt x="814" y="187"/>
                  </a:cubicBezTo>
                  <a:cubicBezTo>
                    <a:pt x="762" y="122"/>
                    <a:pt x="697" y="58"/>
                    <a:pt x="620" y="19"/>
                  </a:cubicBezTo>
                  <a:cubicBezTo>
                    <a:pt x="589" y="6"/>
                    <a:pt x="555" y="1"/>
                    <a:pt x="522"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23"/>
            <p:cNvSpPr/>
            <p:nvPr/>
          </p:nvSpPr>
          <p:spPr>
            <a:xfrm>
              <a:off x="3098863" y="2786788"/>
              <a:ext cx="50903" cy="136449"/>
            </a:xfrm>
            <a:custGeom>
              <a:rect b="b" l="l" r="r" t="t"/>
              <a:pathLst>
                <a:path extrusionOk="0" h="3667" w="1368">
                  <a:moveTo>
                    <a:pt x="512" y="0"/>
                  </a:moveTo>
                  <a:cubicBezTo>
                    <a:pt x="419" y="0"/>
                    <a:pt x="330" y="16"/>
                    <a:pt x="258" y="50"/>
                  </a:cubicBezTo>
                  <a:cubicBezTo>
                    <a:pt x="0" y="179"/>
                    <a:pt x="0" y="540"/>
                    <a:pt x="26" y="772"/>
                  </a:cubicBezTo>
                  <a:cubicBezTo>
                    <a:pt x="52" y="965"/>
                    <a:pt x="103" y="1159"/>
                    <a:pt x="167" y="1340"/>
                  </a:cubicBezTo>
                  <a:cubicBezTo>
                    <a:pt x="245" y="1572"/>
                    <a:pt x="348" y="1790"/>
                    <a:pt x="400" y="2023"/>
                  </a:cubicBezTo>
                  <a:cubicBezTo>
                    <a:pt x="490" y="2358"/>
                    <a:pt x="477" y="2719"/>
                    <a:pt x="477" y="3068"/>
                  </a:cubicBezTo>
                  <a:cubicBezTo>
                    <a:pt x="490" y="3286"/>
                    <a:pt x="529" y="3558"/>
                    <a:pt x="748" y="3648"/>
                  </a:cubicBezTo>
                  <a:cubicBezTo>
                    <a:pt x="786" y="3661"/>
                    <a:pt x="824" y="3667"/>
                    <a:pt x="861" y="3667"/>
                  </a:cubicBezTo>
                  <a:cubicBezTo>
                    <a:pt x="1046" y="3667"/>
                    <a:pt x="1226" y="3523"/>
                    <a:pt x="1290" y="3351"/>
                  </a:cubicBezTo>
                  <a:cubicBezTo>
                    <a:pt x="1367" y="3145"/>
                    <a:pt x="1328" y="2913"/>
                    <a:pt x="1302" y="2693"/>
                  </a:cubicBezTo>
                  <a:cubicBezTo>
                    <a:pt x="1213" y="2113"/>
                    <a:pt x="1213" y="1520"/>
                    <a:pt x="1225" y="927"/>
                  </a:cubicBezTo>
                  <a:cubicBezTo>
                    <a:pt x="1225" y="669"/>
                    <a:pt x="1225" y="372"/>
                    <a:pt x="1032" y="179"/>
                  </a:cubicBezTo>
                  <a:cubicBezTo>
                    <a:pt x="911" y="66"/>
                    <a:pt x="702" y="0"/>
                    <a:pt x="512"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23"/>
            <p:cNvSpPr/>
            <p:nvPr/>
          </p:nvSpPr>
          <p:spPr>
            <a:xfrm>
              <a:off x="3197728" y="2763160"/>
              <a:ext cx="54736" cy="65117"/>
            </a:xfrm>
            <a:custGeom>
              <a:rect b="b" l="l" r="r" t="t"/>
              <a:pathLst>
                <a:path extrusionOk="0" h="1750" w="1471">
                  <a:moveTo>
                    <a:pt x="1070" y="1"/>
                  </a:moveTo>
                  <a:cubicBezTo>
                    <a:pt x="1032" y="1"/>
                    <a:pt x="993" y="1"/>
                    <a:pt x="954" y="14"/>
                  </a:cubicBezTo>
                  <a:cubicBezTo>
                    <a:pt x="915" y="27"/>
                    <a:pt x="889" y="66"/>
                    <a:pt x="864" y="104"/>
                  </a:cubicBezTo>
                  <a:cubicBezTo>
                    <a:pt x="748" y="285"/>
                    <a:pt x="671" y="491"/>
                    <a:pt x="645" y="711"/>
                  </a:cubicBezTo>
                  <a:cubicBezTo>
                    <a:pt x="631" y="749"/>
                    <a:pt x="631" y="788"/>
                    <a:pt x="606" y="826"/>
                  </a:cubicBezTo>
                  <a:lnTo>
                    <a:pt x="568" y="865"/>
                  </a:lnTo>
                  <a:cubicBezTo>
                    <a:pt x="477" y="929"/>
                    <a:pt x="322" y="955"/>
                    <a:pt x="245" y="969"/>
                  </a:cubicBezTo>
                  <a:cubicBezTo>
                    <a:pt x="141" y="981"/>
                    <a:pt x="0" y="943"/>
                    <a:pt x="77" y="1084"/>
                  </a:cubicBezTo>
                  <a:cubicBezTo>
                    <a:pt x="167" y="1278"/>
                    <a:pt x="413" y="1484"/>
                    <a:pt x="593" y="1613"/>
                  </a:cubicBezTo>
                  <a:cubicBezTo>
                    <a:pt x="671" y="1677"/>
                    <a:pt x="760" y="1729"/>
                    <a:pt x="851" y="1742"/>
                  </a:cubicBezTo>
                  <a:cubicBezTo>
                    <a:pt x="877" y="1747"/>
                    <a:pt x="902" y="1749"/>
                    <a:pt x="926" y="1749"/>
                  </a:cubicBezTo>
                  <a:cubicBezTo>
                    <a:pt x="1039" y="1749"/>
                    <a:pt x="1143" y="1705"/>
                    <a:pt x="1238" y="1652"/>
                  </a:cubicBezTo>
                  <a:cubicBezTo>
                    <a:pt x="1290" y="1613"/>
                    <a:pt x="1470" y="1523"/>
                    <a:pt x="1470" y="1459"/>
                  </a:cubicBezTo>
                  <a:cubicBezTo>
                    <a:pt x="1457" y="1419"/>
                    <a:pt x="1431" y="1394"/>
                    <a:pt x="1419" y="1368"/>
                  </a:cubicBezTo>
                  <a:cubicBezTo>
                    <a:pt x="1276" y="1213"/>
                    <a:pt x="1135" y="1058"/>
                    <a:pt x="954" y="969"/>
                  </a:cubicBezTo>
                  <a:cubicBezTo>
                    <a:pt x="941" y="955"/>
                    <a:pt x="929" y="955"/>
                    <a:pt x="915" y="943"/>
                  </a:cubicBezTo>
                  <a:cubicBezTo>
                    <a:pt x="889" y="917"/>
                    <a:pt x="889" y="891"/>
                    <a:pt x="889" y="865"/>
                  </a:cubicBezTo>
                  <a:cubicBezTo>
                    <a:pt x="877" y="568"/>
                    <a:pt x="1096" y="298"/>
                    <a:pt x="1302" y="78"/>
                  </a:cubicBezTo>
                  <a:cubicBezTo>
                    <a:pt x="1225" y="40"/>
                    <a:pt x="1147" y="27"/>
                    <a:pt x="1070" y="1"/>
                  </a:cubicBezTo>
                  <a:close/>
                </a:path>
              </a:pathLst>
            </a:custGeom>
            <a:solidFill>
              <a:srgbClr val="2C57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23"/>
            <p:cNvSpPr/>
            <p:nvPr/>
          </p:nvSpPr>
          <p:spPr>
            <a:xfrm>
              <a:off x="3153561" y="2793337"/>
              <a:ext cx="59052" cy="140654"/>
            </a:xfrm>
            <a:custGeom>
              <a:rect b="b" l="l" r="r" t="t"/>
              <a:pathLst>
                <a:path extrusionOk="0" h="3780" w="1587">
                  <a:moveTo>
                    <a:pt x="902" y="0"/>
                  </a:moveTo>
                  <a:cubicBezTo>
                    <a:pt x="885" y="0"/>
                    <a:pt x="868" y="1"/>
                    <a:pt x="852" y="3"/>
                  </a:cubicBezTo>
                  <a:cubicBezTo>
                    <a:pt x="671" y="29"/>
                    <a:pt x="529" y="144"/>
                    <a:pt x="439" y="299"/>
                  </a:cubicBezTo>
                  <a:cubicBezTo>
                    <a:pt x="362" y="441"/>
                    <a:pt x="322" y="608"/>
                    <a:pt x="284" y="777"/>
                  </a:cubicBezTo>
                  <a:cubicBezTo>
                    <a:pt x="193" y="1241"/>
                    <a:pt x="155" y="1705"/>
                    <a:pt x="142" y="2182"/>
                  </a:cubicBezTo>
                  <a:cubicBezTo>
                    <a:pt x="142" y="2543"/>
                    <a:pt x="1" y="2904"/>
                    <a:pt x="129" y="3265"/>
                  </a:cubicBezTo>
                  <a:cubicBezTo>
                    <a:pt x="219" y="3472"/>
                    <a:pt x="374" y="3652"/>
                    <a:pt x="580" y="3743"/>
                  </a:cubicBezTo>
                  <a:cubicBezTo>
                    <a:pt x="628" y="3763"/>
                    <a:pt x="687" y="3780"/>
                    <a:pt x="740" y="3780"/>
                  </a:cubicBezTo>
                  <a:cubicBezTo>
                    <a:pt x="789" y="3780"/>
                    <a:pt x="834" y="3766"/>
                    <a:pt x="864" y="3730"/>
                  </a:cubicBezTo>
                  <a:cubicBezTo>
                    <a:pt x="903" y="3691"/>
                    <a:pt x="916" y="3640"/>
                    <a:pt x="929" y="3601"/>
                  </a:cubicBezTo>
                  <a:lnTo>
                    <a:pt x="1393" y="1898"/>
                  </a:lnTo>
                  <a:cubicBezTo>
                    <a:pt x="1457" y="1628"/>
                    <a:pt x="1535" y="1356"/>
                    <a:pt x="1561" y="1073"/>
                  </a:cubicBezTo>
                  <a:cubicBezTo>
                    <a:pt x="1586" y="828"/>
                    <a:pt x="1586" y="570"/>
                    <a:pt x="1457" y="364"/>
                  </a:cubicBezTo>
                  <a:cubicBezTo>
                    <a:pt x="1350" y="159"/>
                    <a:pt x="1129" y="0"/>
                    <a:pt x="902"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23"/>
            <p:cNvSpPr/>
            <p:nvPr/>
          </p:nvSpPr>
          <p:spPr>
            <a:xfrm>
              <a:off x="3201561" y="2812463"/>
              <a:ext cx="72001" cy="122309"/>
            </a:xfrm>
            <a:custGeom>
              <a:rect b="b" l="l" r="r" t="t"/>
              <a:pathLst>
                <a:path extrusionOk="0" h="3287" w="1935">
                  <a:moveTo>
                    <a:pt x="1513" y="1"/>
                  </a:moveTo>
                  <a:cubicBezTo>
                    <a:pt x="1458" y="1"/>
                    <a:pt x="1402" y="11"/>
                    <a:pt x="1354" y="30"/>
                  </a:cubicBezTo>
                  <a:cubicBezTo>
                    <a:pt x="1225" y="94"/>
                    <a:pt x="1148" y="237"/>
                    <a:pt x="1044" y="327"/>
                  </a:cubicBezTo>
                  <a:cubicBezTo>
                    <a:pt x="903" y="456"/>
                    <a:pt x="826" y="572"/>
                    <a:pt x="748" y="753"/>
                  </a:cubicBezTo>
                  <a:cubicBezTo>
                    <a:pt x="528" y="1281"/>
                    <a:pt x="348" y="1823"/>
                    <a:pt x="167" y="2364"/>
                  </a:cubicBezTo>
                  <a:cubicBezTo>
                    <a:pt x="103" y="2584"/>
                    <a:pt x="26" y="2816"/>
                    <a:pt x="13" y="3035"/>
                  </a:cubicBezTo>
                  <a:cubicBezTo>
                    <a:pt x="0" y="3138"/>
                    <a:pt x="26" y="3267"/>
                    <a:pt x="129" y="3281"/>
                  </a:cubicBezTo>
                  <a:cubicBezTo>
                    <a:pt x="138" y="3285"/>
                    <a:pt x="146" y="3286"/>
                    <a:pt x="155" y="3286"/>
                  </a:cubicBezTo>
                  <a:cubicBezTo>
                    <a:pt x="172" y="3286"/>
                    <a:pt x="189" y="3281"/>
                    <a:pt x="207" y="3281"/>
                  </a:cubicBezTo>
                  <a:cubicBezTo>
                    <a:pt x="516" y="3190"/>
                    <a:pt x="632" y="2842"/>
                    <a:pt x="774" y="2558"/>
                  </a:cubicBezTo>
                  <a:cubicBezTo>
                    <a:pt x="955" y="2184"/>
                    <a:pt x="1264" y="1874"/>
                    <a:pt x="1509" y="1527"/>
                  </a:cubicBezTo>
                  <a:cubicBezTo>
                    <a:pt x="1741" y="1178"/>
                    <a:pt x="1935" y="765"/>
                    <a:pt x="1870" y="340"/>
                  </a:cubicBezTo>
                  <a:cubicBezTo>
                    <a:pt x="1857" y="249"/>
                    <a:pt x="1832" y="159"/>
                    <a:pt x="1767" y="94"/>
                  </a:cubicBezTo>
                  <a:cubicBezTo>
                    <a:pt x="1702" y="30"/>
                    <a:pt x="1607" y="1"/>
                    <a:pt x="1513"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23"/>
            <p:cNvSpPr/>
            <p:nvPr/>
          </p:nvSpPr>
          <p:spPr>
            <a:xfrm>
              <a:off x="3172761" y="2801560"/>
              <a:ext cx="76318" cy="138756"/>
            </a:xfrm>
            <a:custGeom>
              <a:rect b="b" l="l" r="r" t="t"/>
              <a:pathLst>
                <a:path extrusionOk="0" h="3729" w="2051">
                  <a:moveTo>
                    <a:pt x="1286" y="0"/>
                  </a:moveTo>
                  <a:cubicBezTo>
                    <a:pt x="1279" y="0"/>
                    <a:pt x="1272" y="0"/>
                    <a:pt x="1264" y="1"/>
                  </a:cubicBezTo>
                  <a:cubicBezTo>
                    <a:pt x="981" y="1"/>
                    <a:pt x="812" y="349"/>
                    <a:pt x="748" y="581"/>
                  </a:cubicBezTo>
                  <a:cubicBezTo>
                    <a:pt x="683" y="774"/>
                    <a:pt x="645" y="968"/>
                    <a:pt x="619" y="1175"/>
                  </a:cubicBezTo>
                  <a:cubicBezTo>
                    <a:pt x="594" y="1433"/>
                    <a:pt x="594" y="1677"/>
                    <a:pt x="542" y="1923"/>
                  </a:cubicBezTo>
                  <a:cubicBezTo>
                    <a:pt x="477" y="2284"/>
                    <a:pt x="310" y="2619"/>
                    <a:pt x="168" y="2954"/>
                  </a:cubicBezTo>
                  <a:cubicBezTo>
                    <a:pt x="64" y="3173"/>
                    <a:pt x="0" y="3445"/>
                    <a:pt x="168" y="3625"/>
                  </a:cubicBezTo>
                  <a:cubicBezTo>
                    <a:pt x="240" y="3697"/>
                    <a:pt x="339" y="3729"/>
                    <a:pt x="441" y="3729"/>
                  </a:cubicBezTo>
                  <a:cubicBezTo>
                    <a:pt x="576" y="3729"/>
                    <a:pt x="717" y="3674"/>
                    <a:pt x="812" y="3586"/>
                  </a:cubicBezTo>
                  <a:cubicBezTo>
                    <a:pt x="981" y="3419"/>
                    <a:pt x="1032" y="3187"/>
                    <a:pt x="1096" y="2954"/>
                  </a:cubicBezTo>
                  <a:cubicBezTo>
                    <a:pt x="1277" y="2361"/>
                    <a:pt x="1535" y="1806"/>
                    <a:pt x="1806" y="1252"/>
                  </a:cubicBezTo>
                  <a:cubicBezTo>
                    <a:pt x="1922" y="1007"/>
                    <a:pt x="2051" y="723"/>
                    <a:pt x="1947" y="452"/>
                  </a:cubicBezTo>
                  <a:cubicBezTo>
                    <a:pt x="1860" y="214"/>
                    <a:pt x="1552" y="0"/>
                    <a:pt x="1286"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23"/>
            <p:cNvSpPr/>
            <p:nvPr/>
          </p:nvSpPr>
          <p:spPr>
            <a:xfrm>
              <a:off x="3374547" y="2818379"/>
              <a:ext cx="45359" cy="67834"/>
            </a:xfrm>
            <a:custGeom>
              <a:rect b="b" l="l" r="r" t="t"/>
              <a:pathLst>
                <a:path extrusionOk="0" h="1823" w="1219">
                  <a:moveTo>
                    <a:pt x="897" y="0"/>
                  </a:moveTo>
                  <a:cubicBezTo>
                    <a:pt x="820" y="310"/>
                    <a:pt x="691" y="606"/>
                    <a:pt x="522" y="877"/>
                  </a:cubicBezTo>
                  <a:lnTo>
                    <a:pt x="510" y="890"/>
                  </a:lnTo>
                  <a:cubicBezTo>
                    <a:pt x="510" y="903"/>
                    <a:pt x="497" y="903"/>
                    <a:pt x="484" y="916"/>
                  </a:cubicBezTo>
                  <a:lnTo>
                    <a:pt x="445" y="916"/>
                  </a:lnTo>
                  <a:cubicBezTo>
                    <a:pt x="342" y="903"/>
                    <a:pt x="252" y="890"/>
                    <a:pt x="161" y="864"/>
                  </a:cubicBezTo>
                  <a:cubicBezTo>
                    <a:pt x="129" y="864"/>
                    <a:pt x="88" y="851"/>
                    <a:pt x="55" y="851"/>
                  </a:cubicBezTo>
                  <a:cubicBezTo>
                    <a:pt x="23" y="851"/>
                    <a:pt x="0" y="864"/>
                    <a:pt x="7" y="916"/>
                  </a:cubicBezTo>
                  <a:cubicBezTo>
                    <a:pt x="32" y="1122"/>
                    <a:pt x="175" y="1393"/>
                    <a:pt x="290" y="1560"/>
                  </a:cubicBezTo>
                  <a:cubicBezTo>
                    <a:pt x="342" y="1638"/>
                    <a:pt x="407" y="1715"/>
                    <a:pt x="484" y="1767"/>
                  </a:cubicBezTo>
                  <a:cubicBezTo>
                    <a:pt x="555" y="1807"/>
                    <a:pt x="631" y="1822"/>
                    <a:pt x="709" y="1822"/>
                  </a:cubicBezTo>
                  <a:cubicBezTo>
                    <a:pt x="758" y="1822"/>
                    <a:pt x="808" y="1816"/>
                    <a:pt x="858" y="1806"/>
                  </a:cubicBezTo>
                  <a:cubicBezTo>
                    <a:pt x="923" y="1793"/>
                    <a:pt x="1116" y="1780"/>
                    <a:pt x="1129" y="1703"/>
                  </a:cubicBezTo>
                  <a:cubicBezTo>
                    <a:pt x="1141" y="1677"/>
                    <a:pt x="1129" y="1638"/>
                    <a:pt x="1116" y="1612"/>
                  </a:cubicBezTo>
                  <a:cubicBezTo>
                    <a:pt x="1052" y="1535"/>
                    <a:pt x="1012" y="1380"/>
                    <a:pt x="974" y="1303"/>
                  </a:cubicBezTo>
                  <a:cubicBezTo>
                    <a:pt x="923" y="1199"/>
                    <a:pt x="871" y="1148"/>
                    <a:pt x="794" y="1058"/>
                  </a:cubicBezTo>
                  <a:cubicBezTo>
                    <a:pt x="961" y="774"/>
                    <a:pt x="1103" y="477"/>
                    <a:pt x="1219" y="155"/>
                  </a:cubicBezTo>
                  <a:lnTo>
                    <a:pt x="1219" y="116"/>
                  </a:lnTo>
                  <a:cubicBezTo>
                    <a:pt x="1219" y="104"/>
                    <a:pt x="1193" y="90"/>
                    <a:pt x="1181" y="90"/>
                  </a:cubicBezTo>
                  <a:cubicBezTo>
                    <a:pt x="1090" y="52"/>
                    <a:pt x="1000" y="26"/>
                    <a:pt x="897" y="0"/>
                  </a:cubicBezTo>
                  <a:close/>
                </a:path>
              </a:pathLst>
            </a:custGeom>
            <a:solidFill>
              <a:srgbClr val="2C57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23"/>
            <p:cNvSpPr/>
            <p:nvPr/>
          </p:nvSpPr>
          <p:spPr>
            <a:xfrm>
              <a:off x="3300389" y="2838100"/>
              <a:ext cx="81155" cy="125733"/>
            </a:xfrm>
            <a:custGeom>
              <a:rect b="b" l="l" r="r" t="t"/>
              <a:pathLst>
                <a:path extrusionOk="0" h="3379" w="2181">
                  <a:moveTo>
                    <a:pt x="1615" y="1"/>
                  </a:moveTo>
                  <a:cubicBezTo>
                    <a:pt x="1483" y="1"/>
                    <a:pt x="1355" y="59"/>
                    <a:pt x="1251" y="141"/>
                  </a:cubicBezTo>
                  <a:cubicBezTo>
                    <a:pt x="1136" y="244"/>
                    <a:pt x="1045" y="373"/>
                    <a:pt x="955" y="515"/>
                  </a:cubicBezTo>
                  <a:cubicBezTo>
                    <a:pt x="723" y="901"/>
                    <a:pt x="529" y="1302"/>
                    <a:pt x="374" y="1727"/>
                  </a:cubicBezTo>
                  <a:cubicBezTo>
                    <a:pt x="246" y="2062"/>
                    <a:pt x="1" y="2334"/>
                    <a:pt x="1" y="2707"/>
                  </a:cubicBezTo>
                  <a:cubicBezTo>
                    <a:pt x="1" y="2913"/>
                    <a:pt x="91" y="3133"/>
                    <a:pt x="246" y="3275"/>
                  </a:cubicBezTo>
                  <a:cubicBezTo>
                    <a:pt x="305" y="3334"/>
                    <a:pt x="380" y="3378"/>
                    <a:pt x="446" y="3378"/>
                  </a:cubicBezTo>
                  <a:cubicBezTo>
                    <a:pt x="466" y="3378"/>
                    <a:pt x="486" y="3374"/>
                    <a:pt x="503" y="3365"/>
                  </a:cubicBezTo>
                  <a:cubicBezTo>
                    <a:pt x="555" y="3340"/>
                    <a:pt x="581" y="3300"/>
                    <a:pt x="607" y="3262"/>
                  </a:cubicBezTo>
                  <a:cubicBezTo>
                    <a:pt x="930" y="2798"/>
                    <a:pt x="1251" y="2346"/>
                    <a:pt x="1574" y="1895"/>
                  </a:cubicBezTo>
                  <a:cubicBezTo>
                    <a:pt x="1729" y="1663"/>
                    <a:pt x="1896" y="1443"/>
                    <a:pt x="2013" y="1199"/>
                  </a:cubicBezTo>
                  <a:cubicBezTo>
                    <a:pt x="2116" y="992"/>
                    <a:pt x="2180" y="760"/>
                    <a:pt x="2154" y="528"/>
                  </a:cubicBezTo>
                  <a:cubicBezTo>
                    <a:pt x="2116" y="296"/>
                    <a:pt x="1948" y="64"/>
                    <a:pt x="1716" y="12"/>
                  </a:cubicBezTo>
                  <a:cubicBezTo>
                    <a:pt x="1682" y="4"/>
                    <a:pt x="1649" y="1"/>
                    <a:pt x="1615"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23"/>
            <p:cNvSpPr/>
            <p:nvPr/>
          </p:nvSpPr>
          <p:spPr>
            <a:xfrm>
              <a:off x="3333505" y="2878286"/>
              <a:ext cx="98420" cy="94699"/>
            </a:xfrm>
            <a:custGeom>
              <a:rect b="b" l="l" r="r" t="t"/>
              <a:pathLst>
                <a:path extrusionOk="0" h="2545" w="2645">
                  <a:moveTo>
                    <a:pt x="2288" y="1"/>
                  </a:moveTo>
                  <a:cubicBezTo>
                    <a:pt x="2278" y="1"/>
                    <a:pt x="2268" y="1"/>
                    <a:pt x="2258" y="2"/>
                  </a:cubicBezTo>
                  <a:cubicBezTo>
                    <a:pt x="2115" y="15"/>
                    <a:pt x="2000" y="119"/>
                    <a:pt x="1883" y="170"/>
                  </a:cubicBezTo>
                  <a:cubicBezTo>
                    <a:pt x="1716" y="248"/>
                    <a:pt x="1600" y="312"/>
                    <a:pt x="1484" y="441"/>
                  </a:cubicBezTo>
                  <a:cubicBezTo>
                    <a:pt x="1110" y="853"/>
                    <a:pt x="762" y="1279"/>
                    <a:pt x="426" y="1718"/>
                  </a:cubicBezTo>
                  <a:cubicBezTo>
                    <a:pt x="298" y="1885"/>
                    <a:pt x="155" y="2066"/>
                    <a:pt x="65" y="2260"/>
                  </a:cubicBezTo>
                  <a:cubicBezTo>
                    <a:pt x="26" y="2349"/>
                    <a:pt x="0" y="2466"/>
                    <a:pt x="91" y="2517"/>
                  </a:cubicBezTo>
                  <a:cubicBezTo>
                    <a:pt x="104" y="2530"/>
                    <a:pt x="129" y="2543"/>
                    <a:pt x="155" y="2543"/>
                  </a:cubicBezTo>
                  <a:cubicBezTo>
                    <a:pt x="168" y="2544"/>
                    <a:pt x="181" y="2545"/>
                    <a:pt x="194" y="2545"/>
                  </a:cubicBezTo>
                  <a:cubicBezTo>
                    <a:pt x="483" y="2545"/>
                    <a:pt x="694" y="2276"/>
                    <a:pt x="903" y="2079"/>
                  </a:cubicBezTo>
                  <a:cubicBezTo>
                    <a:pt x="1200" y="1808"/>
                    <a:pt x="1574" y="1627"/>
                    <a:pt x="1897" y="1395"/>
                  </a:cubicBezTo>
                  <a:cubicBezTo>
                    <a:pt x="2232" y="1163"/>
                    <a:pt x="2542" y="853"/>
                    <a:pt x="2619" y="441"/>
                  </a:cubicBezTo>
                  <a:cubicBezTo>
                    <a:pt x="2631" y="363"/>
                    <a:pt x="2645" y="273"/>
                    <a:pt x="2606" y="196"/>
                  </a:cubicBezTo>
                  <a:cubicBezTo>
                    <a:pt x="2558" y="76"/>
                    <a:pt x="2420" y="1"/>
                    <a:pt x="2288"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23"/>
            <p:cNvSpPr/>
            <p:nvPr/>
          </p:nvSpPr>
          <p:spPr>
            <a:xfrm>
              <a:off x="3308091" y="2856221"/>
              <a:ext cx="101769" cy="116579"/>
            </a:xfrm>
            <a:custGeom>
              <a:rect b="b" l="l" r="r" t="t"/>
              <a:pathLst>
                <a:path extrusionOk="0" h="3133" w="2735">
                  <a:moveTo>
                    <a:pt x="2178" y="0"/>
                  </a:moveTo>
                  <a:cubicBezTo>
                    <a:pt x="1947" y="0"/>
                    <a:pt x="1736" y="206"/>
                    <a:pt x="1612" y="363"/>
                  </a:cubicBezTo>
                  <a:cubicBezTo>
                    <a:pt x="1496" y="518"/>
                    <a:pt x="1393" y="686"/>
                    <a:pt x="1302" y="866"/>
                  </a:cubicBezTo>
                  <a:cubicBezTo>
                    <a:pt x="1199" y="1085"/>
                    <a:pt x="1122" y="1305"/>
                    <a:pt x="993" y="1511"/>
                  </a:cubicBezTo>
                  <a:cubicBezTo>
                    <a:pt x="812" y="1821"/>
                    <a:pt x="554" y="2053"/>
                    <a:pt x="310" y="2311"/>
                  </a:cubicBezTo>
                  <a:cubicBezTo>
                    <a:pt x="155" y="2478"/>
                    <a:pt x="0" y="2698"/>
                    <a:pt x="90" y="2917"/>
                  </a:cubicBezTo>
                  <a:cubicBezTo>
                    <a:pt x="161" y="3058"/>
                    <a:pt x="323" y="3133"/>
                    <a:pt x="480" y="3133"/>
                  </a:cubicBezTo>
                  <a:cubicBezTo>
                    <a:pt x="552" y="3133"/>
                    <a:pt x="623" y="3117"/>
                    <a:pt x="683" y="3085"/>
                  </a:cubicBezTo>
                  <a:cubicBezTo>
                    <a:pt x="890" y="2994"/>
                    <a:pt x="1019" y="2801"/>
                    <a:pt x="1161" y="2620"/>
                  </a:cubicBezTo>
                  <a:cubicBezTo>
                    <a:pt x="1509" y="2156"/>
                    <a:pt x="1921" y="1730"/>
                    <a:pt x="2348" y="1317"/>
                  </a:cubicBezTo>
                  <a:cubicBezTo>
                    <a:pt x="2541" y="1137"/>
                    <a:pt x="2735" y="930"/>
                    <a:pt x="2735" y="660"/>
                  </a:cubicBezTo>
                  <a:cubicBezTo>
                    <a:pt x="2735" y="414"/>
                    <a:pt x="2528" y="105"/>
                    <a:pt x="2283" y="15"/>
                  </a:cubicBezTo>
                  <a:cubicBezTo>
                    <a:pt x="2247" y="5"/>
                    <a:pt x="2212" y="0"/>
                    <a:pt x="217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23"/>
            <p:cNvSpPr/>
            <p:nvPr/>
          </p:nvSpPr>
          <p:spPr>
            <a:xfrm>
              <a:off x="3289858" y="2795942"/>
              <a:ext cx="71071" cy="44578"/>
            </a:xfrm>
            <a:custGeom>
              <a:rect b="b" l="l" r="r" t="t"/>
              <a:pathLst>
                <a:path extrusionOk="0" h="1198" w="1910">
                  <a:moveTo>
                    <a:pt x="1587" y="0"/>
                  </a:moveTo>
                  <a:cubicBezTo>
                    <a:pt x="1574" y="0"/>
                    <a:pt x="1561" y="3"/>
                    <a:pt x="1548" y="10"/>
                  </a:cubicBezTo>
                  <a:cubicBezTo>
                    <a:pt x="1328" y="48"/>
                    <a:pt x="1135" y="152"/>
                    <a:pt x="980" y="320"/>
                  </a:cubicBezTo>
                  <a:cubicBezTo>
                    <a:pt x="955" y="346"/>
                    <a:pt x="929" y="384"/>
                    <a:pt x="890" y="384"/>
                  </a:cubicBezTo>
                  <a:cubicBezTo>
                    <a:pt x="881" y="388"/>
                    <a:pt x="871" y="390"/>
                    <a:pt x="861" y="390"/>
                  </a:cubicBezTo>
                  <a:cubicBezTo>
                    <a:pt x="840" y="390"/>
                    <a:pt x="817" y="384"/>
                    <a:pt x="800" y="384"/>
                  </a:cubicBezTo>
                  <a:cubicBezTo>
                    <a:pt x="676" y="348"/>
                    <a:pt x="549" y="332"/>
                    <a:pt x="425" y="332"/>
                  </a:cubicBezTo>
                  <a:cubicBezTo>
                    <a:pt x="277" y="332"/>
                    <a:pt x="133" y="355"/>
                    <a:pt x="0" y="397"/>
                  </a:cubicBezTo>
                  <a:cubicBezTo>
                    <a:pt x="13" y="629"/>
                    <a:pt x="38" y="900"/>
                    <a:pt x="245" y="1042"/>
                  </a:cubicBezTo>
                  <a:cubicBezTo>
                    <a:pt x="322" y="1106"/>
                    <a:pt x="425" y="1132"/>
                    <a:pt x="529" y="1158"/>
                  </a:cubicBezTo>
                  <a:cubicBezTo>
                    <a:pt x="666" y="1179"/>
                    <a:pt x="831" y="1197"/>
                    <a:pt x="991" y="1197"/>
                  </a:cubicBezTo>
                  <a:cubicBezTo>
                    <a:pt x="1117" y="1197"/>
                    <a:pt x="1239" y="1186"/>
                    <a:pt x="1342" y="1158"/>
                  </a:cubicBezTo>
                  <a:cubicBezTo>
                    <a:pt x="1509" y="1106"/>
                    <a:pt x="1393" y="1054"/>
                    <a:pt x="1316" y="939"/>
                  </a:cubicBezTo>
                  <a:cubicBezTo>
                    <a:pt x="1238" y="836"/>
                    <a:pt x="1187" y="732"/>
                    <a:pt x="1135" y="616"/>
                  </a:cubicBezTo>
                  <a:cubicBezTo>
                    <a:pt x="1122" y="603"/>
                    <a:pt x="1122" y="578"/>
                    <a:pt x="1122" y="552"/>
                  </a:cubicBezTo>
                  <a:cubicBezTo>
                    <a:pt x="1135" y="526"/>
                    <a:pt x="1148" y="513"/>
                    <a:pt x="1161" y="513"/>
                  </a:cubicBezTo>
                  <a:cubicBezTo>
                    <a:pt x="1271" y="437"/>
                    <a:pt x="1406" y="410"/>
                    <a:pt x="1545" y="410"/>
                  </a:cubicBezTo>
                  <a:cubicBezTo>
                    <a:pt x="1668" y="410"/>
                    <a:pt x="1794" y="431"/>
                    <a:pt x="1909" y="461"/>
                  </a:cubicBezTo>
                  <a:cubicBezTo>
                    <a:pt x="1909" y="306"/>
                    <a:pt x="1792" y="177"/>
                    <a:pt x="1689" y="62"/>
                  </a:cubicBezTo>
                  <a:cubicBezTo>
                    <a:pt x="1677" y="36"/>
                    <a:pt x="1651" y="10"/>
                    <a:pt x="1625" y="10"/>
                  </a:cubicBezTo>
                  <a:cubicBezTo>
                    <a:pt x="1612" y="3"/>
                    <a:pt x="1599" y="0"/>
                    <a:pt x="1587" y="0"/>
                  </a:cubicBezTo>
                  <a:close/>
                </a:path>
              </a:pathLst>
            </a:custGeom>
            <a:solidFill>
              <a:srgbClr val="3161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23"/>
            <p:cNvSpPr/>
            <p:nvPr/>
          </p:nvSpPr>
          <p:spPr>
            <a:xfrm>
              <a:off x="3249524" y="2834751"/>
              <a:ext cx="114272" cy="123537"/>
            </a:xfrm>
            <a:custGeom>
              <a:rect b="b" l="l" r="r" t="t"/>
              <a:pathLst>
                <a:path extrusionOk="0" h="3320" w="3071">
                  <a:moveTo>
                    <a:pt x="2403" y="1"/>
                  </a:moveTo>
                  <a:cubicBezTo>
                    <a:pt x="2336" y="1"/>
                    <a:pt x="2269" y="9"/>
                    <a:pt x="2206" y="25"/>
                  </a:cubicBezTo>
                  <a:cubicBezTo>
                    <a:pt x="1948" y="89"/>
                    <a:pt x="1741" y="269"/>
                    <a:pt x="1574" y="476"/>
                  </a:cubicBezTo>
                  <a:cubicBezTo>
                    <a:pt x="1368" y="708"/>
                    <a:pt x="1213" y="966"/>
                    <a:pt x="1045" y="1237"/>
                  </a:cubicBezTo>
                  <a:cubicBezTo>
                    <a:pt x="723" y="1779"/>
                    <a:pt x="388" y="2320"/>
                    <a:pt x="53" y="2862"/>
                  </a:cubicBezTo>
                  <a:cubicBezTo>
                    <a:pt x="27" y="2900"/>
                    <a:pt x="1" y="2952"/>
                    <a:pt x="1" y="3017"/>
                  </a:cubicBezTo>
                  <a:cubicBezTo>
                    <a:pt x="1" y="3120"/>
                    <a:pt x="104" y="3210"/>
                    <a:pt x="207" y="3249"/>
                  </a:cubicBezTo>
                  <a:cubicBezTo>
                    <a:pt x="310" y="3297"/>
                    <a:pt x="423" y="3320"/>
                    <a:pt x="538" y="3320"/>
                  </a:cubicBezTo>
                  <a:cubicBezTo>
                    <a:pt x="668" y="3320"/>
                    <a:pt x="800" y="3290"/>
                    <a:pt x="916" y="3236"/>
                  </a:cubicBezTo>
                  <a:cubicBezTo>
                    <a:pt x="1303" y="3081"/>
                    <a:pt x="1471" y="2694"/>
                    <a:pt x="1767" y="2424"/>
                  </a:cubicBezTo>
                  <a:cubicBezTo>
                    <a:pt x="2128" y="2062"/>
                    <a:pt x="2464" y="1676"/>
                    <a:pt x="2761" y="1263"/>
                  </a:cubicBezTo>
                  <a:cubicBezTo>
                    <a:pt x="2864" y="1108"/>
                    <a:pt x="2967" y="953"/>
                    <a:pt x="3019" y="773"/>
                  </a:cubicBezTo>
                  <a:cubicBezTo>
                    <a:pt x="3070" y="605"/>
                    <a:pt x="3057" y="398"/>
                    <a:pt x="2941" y="243"/>
                  </a:cubicBezTo>
                  <a:cubicBezTo>
                    <a:pt x="2825" y="78"/>
                    <a:pt x="2612" y="1"/>
                    <a:pt x="240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23"/>
            <p:cNvSpPr/>
            <p:nvPr/>
          </p:nvSpPr>
          <p:spPr>
            <a:xfrm>
              <a:off x="3224072" y="2795793"/>
              <a:ext cx="71071" cy="137714"/>
            </a:xfrm>
            <a:custGeom>
              <a:rect b="b" l="l" r="r" t="t"/>
              <a:pathLst>
                <a:path extrusionOk="0" h="3701" w="1910">
                  <a:moveTo>
                    <a:pt x="1510" y="1"/>
                  </a:moveTo>
                  <a:cubicBezTo>
                    <a:pt x="1407" y="1"/>
                    <a:pt x="1316" y="52"/>
                    <a:pt x="1239" y="104"/>
                  </a:cubicBezTo>
                  <a:cubicBezTo>
                    <a:pt x="852" y="362"/>
                    <a:pt x="672" y="826"/>
                    <a:pt x="582" y="1278"/>
                  </a:cubicBezTo>
                  <a:cubicBezTo>
                    <a:pt x="491" y="1729"/>
                    <a:pt x="465" y="2193"/>
                    <a:pt x="310" y="2632"/>
                  </a:cubicBezTo>
                  <a:cubicBezTo>
                    <a:pt x="195" y="2955"/>
                    <a:pt x="1" y="3302"/>
                    <a:pt x="169" y="3612"/>
                  </a:cubicBezTo>
                  <a:cubicBezTo>
                    <a:pt x="181" y="3638"/>
                    <a:pt x="195" y="3664"/>
                    <a:pt x="221" y="3677"/>
                  </a:cubicBezTo>
                  <a:cubicBezTo>
                    <a:pt x="244" y="3694"/>
                    <a:pt x="269" y="3701"/>
                    <a:pt x="295" y="3701"/>
                  </a:cubicBezTo>
                  <a:cubicBezTo>
                    <a:pt x="368" y="3701"/>
                    <a:pt x="447" y="3643"/>
                    <a:pt x="504" y="3586"/>
                  </a:cubicBezTo>
                  <a:cubicBezTo>
                    <a:pt x="672" y="3406"/>
                    <a:pt x="788" y="3173"/>
                    <a:pt x="904" y="2955"/>
                  </a:cubicBezTo>
                  <a:cubicBezTo>
                    <a:pt x="1201" y="2413"/>
                    <a:pt x="1497" y="1858"/>
                    <a:pt x="1755" y="1290"/>
                  </a:cubicBezTo>
                  <a:cubicBezTo>
                    <a:pt x="1832" y="1098"/>
                    <a:pt x="1858" y="955"/>
                    <a:pt x="1858" y="749"/>
                  </a:cubicBezTo>
                  <a:cubicBezTo>
                    <a:pt x="1858" y="594"/>
                    <a:pt x="1910" y="439"/>
                    <a:pt x="1858" y="285"/>
                  </a:cubicBezTo>
                  <a:cubicBezTo>
                    <a:pt x="1806" y="130"/>
                    <a:pt x="1665" y="1"/>
                    <a:pt x="1510"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23"/>
            <p:cNvSpPr/>
            <p:nvPr/>
          </p:nvSpPr>
          <p:spPr>
            <a:xfrm>
              <a:off x="3234193" y="2813132"/>
              <a:ext cx="100318" cy="142514"/>
            </a:xfrm>
            <a:custGeom>
              <a:rect b="b" l="l" r="r" t="t"/>
              <a:pathLst>
                <a:path extrusionOk="0" h="3830" w="2696">
                  <a:moveTo>
                    <a:pt x="1881" y="0"/>
                  </a:moveTo>
                  <a:cubicBezTo>
                    <a:pt x="1787" y="0"/>
                    <a:pt x="1698" y="16"/>
                    <a:pt x="1625" y="51"/>
                  </a:cubicBezTo>
                  <a:cubicBezTo>
                    <a:pt x="1341" y="180"/>
                    <a:pt x="1213" y="477"/>
                    <a:pt x="1096" y="761"/>
                  </a:cubicBezTo>
                  <a:cubicBezTo>
                    <a:pt x="864" y="1380"/>
                    <a:pt x="619" y="2011"/>
                    <a:pt x="284" y="2592"/>
                  </a:cubicBezTo>
                  <a:cubicBezTo>
                    <a:pt x="155" y="2811"/>
                    <a:pt x="13" y="3030"/>
                    <a:pt x="13" y="3288"/>
                  </a:cubicBezTo>
                  <a:cubicBezTo>
                    <a:pt x="0" y="3533"/>
                    <a:pt x="193" y="3830"/>
                    <a:pt x="465" y="3830"/>
                  </a:cubicBezTo>
                  <a:cubicBezTo>
                    <a:pt x="735" y="3830"/>
                    <a:pt x="890" y="3559"/>
                    <a:pt x="993" y="3326"/>
                  </a:cubicBezTo>
                  <a:cubicBezTo>
                    <a:pt x="1148" y="2965"/>
                    <a:pt x="1276" y="2578"/>
                    <a:pt x="1509" y="2257"/>
                  </a:cubicBezTo>
                  <a:cubicBezTo>
                    <a:pt x="1677" y="2037"/>
                    <a:pt x="1870" y="1844"/>
                    <a:pt x="2050" y="1637"/>
                  </a:cubicBezTo>
                  <a:cubicBezTo>
                    <a:pt x="2193" y="1469"/>
                    <a:pt x="2322" y="1289"/>
                    <a:pt x="2425" y="1096"/>
                  </a:cubicBezTo>
                  <a:cubicBezTo>
                    <a:pt x="2554" y="864"/>
                    <a:pt x="2695" y="477"/>
                    <a:pt x="2489" y="245"/>
                  </a:cubicBezTo>
                  <a:cubicBezTo>
                    <a:pt x="2353" y="90"/>
                    <a:pt x="2103" y="0"/>
                    <a:pt x="1881"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23"/>
            <p:cNvSpPr/>
            <p:nvPr/>
          </p:nvSpPr>
          <p:spPr>
            <a:xfrm>
              <a:off x="3055700" y="2863476"/>
              <a:ext cx="353681" cy="216227"/>
            </a:xfrm>
            <a:custGeom>
              <a:rect b="b" l="l" r="r" t="t"/>
              <a:pathLst>
                <a:path extrusionOk="0" h="5811" w="9505">
                  <a:moveTo>
                    <a:pt x="61" y="0"/>
                  </a:moveTo>
                  <a:cubicBezTo>
                    <a:pt x="1" y="0"/>
                    <a:pt x="38" y="891"/>
                    <a:pt x="77" y="981"/>
                  </a:cubicBezTo>
                  <a:cubicBezTo>
                    <a:pt x="192" y="1290"/>
                    <a:pt x="347" y="1574"/>
                    <a:pt x="464" y="1884"/>
                  </a:cubicBezTo>
                  <a:cubicBezTo>
                    <a:pt x="722" y="2567"/>
                    <a:pt x="915" y="3277"/>
                    <a:pt x="1057" y="3999"/>
                  </a:cubicBezTo>
                  <a:cubicBezTo>
                    <a:pt x="1083" y="4154"/>
                    <a:pt x="1109" y="4295"/>
                    <a:pt x="1173" y="4437"/>
                  </a:cubicBezTo>
                  <a:cubicBezTo>
                    <a:pt x="1341" y="4811"/>
                    <a:pt x="1728" y="5031"/>
                    <a:pt x="2101" y="5198"/>
                  </a:cubicBezTo>
                  <a:cubicBezTo>
                    <a:pt x="3071" y="5601"/>
                    <a:pt x="4115" y="5810"/>
                    <a:pt x="5161" y="5810"/>
                  </a:cubicBezTo>
                  <a:cubicBezTo>
                    <a:pt x="5687" y="5810"/>
                    <a:pt x="6214" y="5757"/>
                    <a:pt x="6732" y="5650"/>
                  </a:cubicBezTo>
                  <a:cubicBezTo>
                    <a:pt x="6873" y="5624"/>
                    <a:pt x="7015" y="5585"/>
                    <a:pt x="7131" y="5495"/>
                  </a:cubicBezTo>
                  <a:cubicBezTo>
                    <a:pt x="7248" y="5404"/>
                    <a:pt x="7312" y="5263"/>
                    <a:pt x="7377" y="5134"/>
                  </a:cubicBezTo>
                  <a:cubicBezTo>
                    <a:pt x="7557" y="4747"/>
                    <a:pt x="7764" y="4372"/>
                    <a:pt x="8034" y="4050"/>
                  </a:cubicBezTo>
                  <a:cubicBezTo>
                    <a:pt x="8460" y="3535"/>
                    <a:pt x="9053" y="3148"/>
                    <a:pt x="9427" y="2580"/>
                  </a:cubicBezTo>
                  <a:cubicBezTo>
                    <a:pt x="9466" y="2503"/>
                    <a:pt x="9504" y="2412"/>
                    <a:pt x="9466" y="2348"/>
                  </a:cubicBezTo>
                  <a:cubicBezTo>
                    <a:pt x="9427" y="2296"/>
                    <a:pt x="9375" y="2283"/>
                    <a:pt x="9324" y="2283"/>
                  </a:cubicBezTo>
                  <a:cubicBezTo>
                    <a:pt x="6202" y="1652"/>
                    <a:pt x="2966" y="1342"/>
                    <a:pt x="64" y="1"/>
                  </a:cubicBezTo>
                  <a:cubicBezTo>
                    <a:pt x="63" y="0"/>
                    <a:pt x="62" y="0"/>
                    <a:pt x="6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23"/>
            <p:cNvSpPr/>
            <p:nvPr/>
          </p:nvSpPr>
          <p:spPr>
            <a:xfrm>
              <a:off x="3079142" y="2891049"/>
              <a:ext cx="13470" cy="32112"/>
            </a:xfrm>
            <a:custGeom>
              <a:rect b="b" l="l" r="r" t="t"/>
              <a:pathLst>
                <a:path extrusionOk="0" h="863" w="362">
                  <a:moveTo>
                    <a:pt x="64" y="1"/>
                  </a:moveTo>
                  <a:cubicBezTo>
                    <a:pt x="50" y="1"/>
                    <a:pt x="33" y="7"/>
                    <a:pt x="27" y="20"/>
                  </a:cubicBezTo>
                  <a:cubicBezTo>
                    <a:pt x="1" y="304"/>
                    <a:pt x="78" y="575"/>
                    <a:pt x="195" y="833"/>
                  </a:cubicBezTo>
                  <a:cubicBezTo>
                    <a:pt x="205" y="854"/>
                    <a:pt x="223" y="863"/>
                    <a:pt x="243" y="863"/>
                  </a:cubicBezTo>
                  <a:cubicBezTo>
                    <a:pt x="296" y="863"/>
                    <a:pt x="361" y="799"/>
                    <a:pt x="324" y="743"/>
                  </a:cubicBezTo>
                  <a:lnTo>
                    <a:pt x="324" y="743"/>
                  </a:lnTo>
                  <a:cubicBezTo>
                    <a:pt x="331" y="753"/>
                    <a:pt x="334" y="757"/>
                    <a:pt x="335" y="757"/>
                  </a:cubicBezTo>
                  <a:cubicBezTo>
                    <a:pt x="337" y="757"/>
                    <a:pt x="320" y="726"/>
                    <a:pt x="311" y="717"/>
                  </a:cubicBezTo>
                  <a:cubicBezTo>
                    <a:pt x="311" y="717"/>
                    <a:pt x="298" y="704"/>
                    <a:pt x="298" y="691"/>
                  </a:cubicBezTo>
                  <a:lnTo>
                    <a:pt x="259" y="613"/>
                  </a:lnTo>
                  <a:cubicBezTo>
                    <a:pt x="233" y="562"/>
                    <a:pt x="207" y="510"/>
                    <a:pt x="195" y="459"/>
                  </a:cubicBezTo>
                  <a:cubicBezTo>
                    <a:pt x="143" y="317"/>
                    <a:pt x="118" y="163"/>
                    <a:pt x="92" y="20"/>
                  </a:cubicBezTo>
                  <a:cubicBezTo>
                    <a:pt x="92" y="7"/>
                    <a:pt x="79" y="1"/>
                    <a:pt x="64"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23"/>
            <p:cNvSpPr/>
            <p:nvPr/>
          </p:nvSpPr>
          <p:spPr>
            <a:xfrm>
              <a:off x="3104630" y="2906007"/>
              <a:ext cx="14512" cy="25489"/>
            </a:xfrm>
            <a:custGeom>
              <a:rect b="b" l="l" r="r" t="t"/>
              <a:pathLst>
                <a:path extrusionOk="0" h="685" w="390">
                  <a:moveTo>
                    <a:pt x="75" y="0"/>
                  </a:moveTo>
                  <a:cubicBezTo>
                    <a:pt x="59" y="0"/>
                    <a:pt x="38" y="12"/>
                    <a:pt x="38" y="31"/>
                  </a:cubicBezTo>
                  <a:cubicBezTo>
                    <a:pt x="38" y="31"/>
                    <a:pt x="26" y="44"/>
                    <a:pt x="26" y="57"/>
                  </a:cubicBezTo>
                  <a:cubicBezTo>
                    <a:pt x="26" y="57"/>
                    <a:pt x="12" y="70"/>
                    <a:pt x="12" y="82"/>
                  </a:cubicBezTo>
                  <a:lnTo>
                    <a:pt x="12" y="122"/>
                  </a:lnTo>
                  <a:cubicBezTo>
                    <a:pt x="0" y="147"/>
                    <a:pt x="0" y="173"/>
                    <a:pt x="0" y="211"/>
                  </a:cubicBezTo>
                  <a:cubicBezTo>
                    <a:pt x="0" y="263"/>
                    <a:pt x="12" y="328"/>
                    <a:pt x="26" y="392"/>
                  </a:cubicBezTo>
                  <a:cubicBezTo>
                    <a:pt x="64" y="509"/>
                    <a:pt x="129" y="612"/>
                    <a:pt x="245" y="676"/>
                  </a:cubicBezTo>
                  <a:cubicBezTo>
                    <a:pt x="255" y="682"/>
                    <a:pt x="265" y="684"/>
                    <a:pt x="276" y="684"/>
                  </a:cubicBezTo>
                  <a:cubicBezTo>
                    <a:pt x="334" y="684"/>
                    <a:pt x="389" y="604"/>
                    <a:pt x="335" y="560"/>
                  </a:cubicBezTo>
                  <a:cubicBezTo>
                    <a:pt x="258" y="483"/>
                    <a:pt x="181" y="405"/>
                    <a:pt x="155" y="289"/>
                  </a:cubicBezTo>
                  <a:cubicBezTo>
                    <a:pt x="129" y="237"/>
                    <a:pt x="129" y="173"/>
                    <a:pt x="129" y="122"/>
                  </a:cubicBezTo>
                  <a:lnTo>
                    <a:pt x="129" y="44"/>
                  </a:lnTo>
                  <a:cubicBezTo>
                    <a:pt x="129" y="18"/>
                    <a:pt x="116" y="5"/>
                    <a:pt x="90" y="5"/>
                  </a:cubicBezTo>
                  <a:cubicBezTo>
                    <a:pt x="87" y="2"/>
                    <a:pt x="81" y="0"/>
                    <a:pt x="7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23"/>
            <p:cNvSpPr/>
            <p:nvPr/>
          </p:nvSpPr>
          <p:spPr>
            <a:xfrm>
              <a:off x="3140575" y="2920556"/>
              <a:ext cx="5358" cy="19759"/>
            </a:xfrm>
            <a:custGeom>
              <a:rect b="b" l="l" r="r" t="t"/>
              <a:pathLst>
                <a:path extrusionOk="0" h="531" w="144">
                  <a:moveTo>
                    <a:pt x="52" y="1"/>
                  </a:moveTo>
                  <a:cubicBezTo>
                    <a:pt x="43" y="1"/>
                    <a:pt x="27" y="8"/>
                    <a:pt x="19" y="22"/>
                  </a:cubicBezTo>
                  <a:lnTo>
                    <a:pt x="19" y="22"/>
                  </a:lnTo>
                  <a:cubicBezTo>
                    <a:pt x="18" y="23"/>
                    <a:pt x="16" y="25"/>
                    <a:pt x="14" y="27"/>
                  </a:cubicBezTo>
                  <a:lnTo>
                    <a:pt x="14" y="53"/>
                  </a:lnTo>
                  <a:lnTo>
                    <a:pt x="14" y="92"/>
                  </a:lnTo>
                  <a:lnTo>
                    <a:pt x="14" y="156"/>
                  </a:lnTo>
                  <a:lnTo>
                    <a:pt x="14" y="285"/>
                  </a:lnTo>
                  <a:cubicBezTo>
                    <a:pt x="14" y="324"/>
                    <a:pt x="14" y="376"/>
                    <a:pt x="1" y="414"/>
                  </a:cubicBezTo>
                  <a:cubicBezTo>
                    <a:pt x="1" y="465"/>
                    <a:pt x="1" y="530"/>
                    <a:pt x="66" y="530"/>
                  </a:cubicBezTo>
                  <a:cubicBezTo>
                    <a:pt x="130" y="517"/>
                    <a:pt x="130" y="453"/>
                    <a:pt x="143" y="401"/>
                  </a:cubicBezTo>
                  <a:lnTo>
                    <a:pt x="143" y="285"/>
                  </a:lnTo>
                  <a:cubicBezTo>
                    <a:pt x="130" y="195"/>
                    <a:pt x="130" y="104"/>
                    <a:pt x="104" y="27"/>
                  </a:cubicBezTo>
                  <a:cubicBezTo>
                    <a:pt x="92" y="14"/>
                    <a:pt x="78" y="1"/>
                    <a:pt x="5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23"/>
            <p:cNvSpPr/>
            <p:nvPr/>
          </p:nvSpPr>
          <p:spPr>
            <a:xfrm>
              <a:off x="3167477" y="2931123"/>
              <a:ext cx="4800" cy="15889"/>
            </a:xfrm>
            <a:custGeom>
              <a:rect b="b" l="l" r="r" t="t"/>
              <a:pathLst>
                <a:path extrusionOk="0" h="427" w="129">
                  <a:moveTo>
                    <a:pt x="52" y="1"/>
                  </a:moveTo>
                  <a:cubicBezTo>
                    <a:pt x="52" y="14"/>
                    <a:pt x="26" y="27"/>
                    <a:pt x="39" y="40"/>
                  </a:cubicBezTo>
                  <a:cubicBezTo>
                    <a:pt x="26" y="40"/>
                    <a:pt x="26" y="78"/>
                    <a:pt x="26" y="78"/>
                  </a:cubicBezTo>
                  <a:lnTo>
                    <a:pt x="26" y="117"/>
                  </a:lnTo>
                  <a:cubicBezTo>
                    <a:pt x="13" y="143"/>
                    <a:pt x="13" y="181"/>
                    <a:pt x="13" y="207"/>
                  </a:cubicBezTo>
                  <a:lnTo>
                    <a:pt x="13" y="375"/>
                  </a:lnTo>
                  <a:cubicBezTo>
                    <a:pt x="0" y="401"/>
                    <a:pt x="39" y="427"/>
                    <a:pt x="65" y="427"/>
                  </a:cubicBezTo>
                  <a:cubicBezTo>
                    <a:pt x="91" y="413"/>
                    <a:pt x="129" y="401"/>
                    <a:pt x="129" y="362"/>
                  </a:cubicBezTo>
                  <a:lnTo>
                    <a:pt x="129" y="155"/>
                  </a:lnTo>
                  <a:cubicBezTo>
                    <a:pt x="129" y="117"/>
                    <a:pt x="129" y="78"/>
                    <a:pt x="117" y="52"/>
                  </a:cubicBezTo>
                  <a:cubicBezTo>
                    <a:pt x="117" y="27"/>
                    <a:pt x="103" y="14"/>
                    <a:pt x="91"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23"/>
            <p:cNvSpPr/>
            <p:nvPr/>
          </p:nvSpPr>
          <p:spPr>
            <a:xfrm>
              <a:off x="3201598" y="2937858"/>
              <a:ext cx="10530" cy="21991"/>
            </a:xfrm>
            <a:custGeom>
              <a:rect b="b" l="l" r="r" t="t"/>
              <a:pathLst>
                <a:path extrusionOk="0" h="591" w="283">
                  <a:moveTo>
                    <a:pt x="244" y="0"/>
                  </a:moveTo>
                  <a:cubicBezTo>
                    <a:pt x="231" y="0"/>
                    <a:pt x="206" y="0"/>
                    <a:pt x="192" y="14"/>
                  </a:cubicBezTo>
                  <a:cubicBezTo>
                    <a:pt x="166" y="103"/>
                    <a:pt x="141" y="194"/>
                    <a:pt x="115" y="272"/>
                  </a:cubicBezTo>
                  <a:cubicBezTo>
                    <a:pt x="89" y="349"/>
                    <a:pt x="51" y="426"/>
                    <a:pt x="25" y="504"/>
                  </a:cubicBezTo>
                  <a:cubicBezTo>
                    <a:pt x="1" y="560"/>
                    <a:pt x="37" y="591"/>
                    <a:pt x="77" y="591"/>
                  </a:cubicBezTo>
                  <a:cubicBezTo>
                    <a:pt x="101" y="591"/>
                    <a:pt x="126" y="579"/>
                    <a:pt x="141" y="555"/>
                  </a:cubicBezTo>
                  <a:cubicBezTo>
                    <a:pt x="180" y="478"/>
                    <a:pt x="218" y="387"/>
                    <a:pt x="244" y="297"/>
                  </a:cubicBezTo>
                  <a:cubicBezTo>
                    <a:pt x="270" y="220"/>
                    <a:pt x="283" y="129"/>
                    <a:pt x="283" y="39"/>
                  </a:cubicBezTo>
                  <a:cubicBezTo>
                    <a:pt x="283" y="14"/>
                    <a:pt x="270" y="0"/>
                    <a:pt x="244"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23"/>
            <p:cNvSpPr/>
            <p:nvPr/>
          </p:nvSpPr>
          <p:spPr>
            <a:xfrm>
              <a:off x="3228426" y="2938825"/>
              <a:ext cx="12503" cy="19907"/>
            </a:xfrm>
            <a:custGeom>
              <a:rect b="b" l="l" r="r" t="t"/>
              <a:pathLst>
                <a:path extrusionOk="0" h="535" w="336">
                  <a:moveTo>
                    <a:pt x="258" y="0"/>
                  </a:moveTo>
                  <a:cubicBezTo>
                    <a:pt x="245" y="0"/>
                    <a:pt x="219" y="13"/>
                    <a:pt x="219" y="39"/>
                  </a:cubicBezTo>
                  <a:cubicBezTo>
                    <a:pt x="207" y="194"/>
                    <a:pt x="104" y="297"/>
                    <a:pt x="26" y="413"/>
                  </a:cubicBezTo>
                  <a:cubicBezTo>
                    <a:pt x="13" y="452"/>
                    <a:pt x="0" y="504"/>
                    <a:pt x="39" y="529"/>
                  </a:cubicBezTo>
                  <a:cubicBezTo>
                    <a:pt x="49" y="533"/>
                    <a:pt x="60" y="534"/>
                    <a:pt x="72" y="534"/>
                  </a:cubicBezTo>
                  <a:cubicBezTo>
                    <a:pt x="103" y="534"/>
                    <a:pt x="136" y="522"/>
                    <a:pt x="155" y="504"/>
                  </a:cubicBezTo>
                  <a:cubicBezTo>
                    <a:pt x="207" y="426"/>
                    <a:pt x="245" y="349"/>
                    <a:pt x="284" y="271"/>
                  </a:cubicBezTo>
                  <a:cubicBezTo>
                    <a:pt x="322" y="194"/>
                    <a:pt x="336" y="117"/>
                    <a:pt x="322" y="26"/>
                  </a:cubicBezTo>
                  <a:cubicBezTo>
                    <a:pt x="310" y="13"/>
                    <a:pt x="284" y="0"/>
                    <a:pt x="2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23"/>
            <p:cNvSpPr/>
            <p:nvPr/>
          </p:nvSpPr>
          <p:spPr>
            <a:xfrm>
              <a:off x="3265858" y="2951179"/>
              <a:ext cx="11051" cy="17489"/>
            </a:xfrm>
            <a:custGeom>
              <a:rect b="b" l="l" r="r" t="t"/>
              <a:pathLst>
                <a:path extrusionOk="0" h="470" w="297">
                  <a:moveTo>
                    <a:pt x="239" y="1"/>
                  </a:moveTo>
                  <a:cubicBezTo>
                    <a:pt x="219" y="1"/>
                    <a:pt x="200" y="10"/>
                    <a:pt x="193" y="29"/>
                  </a:cubicBezTo>
                  <a:cubicBezTo>
                    <a:pt x="181" y="55"/>
                    <a:pt x="181" y="94"/>
                    <a:pt x="168" y="120"/>
                  </a:cubicBezTo>
                  <a:cubicBezTo>
                    <a:pt x="155" y="146"/>
                    <a:pt x="142" y="184"/>
                    <a:pt x="129" y="210"/>
                  </a:cubicBezTo>
                  <a:cubicBezTo>
                    <a:pt x="129" y="223"/>
                    <a:pt x="129" y="236"/>
                    <a:pt x="116" y="249"/>
                  </a:cubicBezTo>
                  <a:cubicBezTo>
                    <a:pt x="116" y="249"/>
                    <a:pt x="116" y="261"/>
                    <a:pt x="104" y="261"/>
                  </a:cubicBezTo>
                  <a:lnTo>
                    <a:pt x="104" y="275"/>
                  </a:lnTo>
                  <a:lnTo>
                    <a:pt x="78" y="301"/>
                  </a:lnTo>
                  <a:cubicBezTo>
                    <a:pt x="78" y="313"/>
                    <a:pt x="64" y="313"/>
                    <a:pt x="64" y="326"/>
                  </a:cubicBezTo>
                  <a:lnTo>
                    <a:pt x="52" y="339"/>
                  </a:lnTo>
                  <a:cubicBezTo>
                    <a:pt x="54" y="336"/>
                    <a:pt x="56" y="335"/>
                    <a:pt x="57" y="335"/>
                  </a:cubicBezTo>
                  <a:cubicBezTo>
                    <a:pt x="60" y="335"/>
                    <a:pt x="52" y="352"/>
                    <a:pt x="52" y="352"/>
                  </a:cubicBezTo>
                  <a:lnTo>
                    <a:pt x="39" y="352"/>
                  </a:lnTo>
                  <a:lnTo>
                    <a:pt x="39" y="365"/>
                  </a:lnTo>
                  <a:cubicBezTo>
                    <a:pt x="13" y="390"/>
                    <a:pt x="0" y="430"/>
                    <a:pt x="26" y="455"/>
                  </a:cubicBezTo>
                  <a:cubicBezTo>
                    <a:pt x="41" y="465"/>
                    <a:pt x="57" y="469"/>
                    <a:pt x="73" y="469"/>
                  </a:cubicBezTo>
                  <a:cubicBezTo>
                    <a:pt x="100" y="469"/>
                    <a:pt x="126" y="458"/>
                    <a:pt x="142" y="442"/>
                  </a:cubicBezTo>
                  <a:cubicBezTo>
                    <a:pt x="142" y="430"/>
                    <a:pt x="155" y="430"/>
                    <a:pt x="155" y="416"/>
                  </a:cubicBezTo>
                  <a:cubicBezTo>
                    <a:pt x="168" y="416"/>
                    <a:pt x="181" y="404"/>
                    <a:pt x="181" y="390"/>
                  </a:cubicBezTo>
                  <a:cubicBezTo>
                    <a:pt x="219" y="339"/>
                    <a:pt x="245" y="287"/>
                    <a:pt x="271" y="223"/>
                  </a:cubicBezTo>
                  <a:cubicBezTo>
                    <a:pt x="271" y="197"/>
                    <a:pt x="284" y="158"/>
                    <a:pt x="284" y="132"/>
                  </a:cubicBezTo>
                  <a:cubicBezTo>
                    <a:pt x="284" y="94"/>
                    <a:pt x="297" y="68"/>
                    <a:pt x="284" y="29"/>
                  </a:cubicBezTo>
                  <a:cubicBezTo>
                    <a:pt x="277" y="10"/>
                    <a:pt x="258" y="1"/>
                    <a:pt x="23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23"/>
            <p:cNvSpPr/>
            <p:nvPr/>
          </p:nvSpPr>
          <p:spPr>
            <a:xfrm>
              <a:off x="3295105" y="2958695"/>
              <a:ext cx="16633" cy="25526"/>
            </a:xfrm>
            <a:custGeom>
              <a:rect b="b" l="l" r="r" t="t"/>
              <a:pathLst>
                <a:path extrusionOk="0" h="686" w="447">
                  <a:moveTo>
                    <a:pt x="393" y="1"/>
                  </a:moveTo>
                  <a:cubicBezTo>
                    <a:pt x="371" y="1"/>
                    <a:pt x="347" y="11"/>
                    <a:pt x="336" y="34"/>
                  </a:cubicBezTo>
                  <a:cubicBezTo>
                    <a:pt x="272" y="240"/>
                    <a:pt x="155" y="420"/>
                    <a:pt x="14" y="589"/>
                  </a:cubicBezTo>
                  <a:cubicBezTo>
                    <a:pt x="1" y="614"/>
                    <a:pt x="1" y="653"/>
                    <a:pt x="26" y="666"/>
                  </a:cubicBezTo>
                  <a:cubicBezTo>
                    <a:pt x="39" y="679"/>
                    <a:pt x="56" y="685"/>
                    <a:pt x="72" y="685"/>
                  </a:cubicBezTo>
                  <a:cubicBezTo>
                    <a:pt x="88" y="685"/>
                    <a:pt x="104" y="679"/>
                    <a:pt x="117" y="666"/>
                  </a:cubicBezTo>
                  <a:cubicBezTo>
                    <a:pt x="298" y="511"/>
                    <a:pt x="401" y="279"/>
                    <a:pt x="439" y="47"/>
                  </a:cubicBezTo>
                  <a:cubicBezTo>
                    <a:pt x="447" y="18"/>
                    <a:pt x="421" y="1"/>
                    <a:pt x="393"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23"/>
            <p:cNvSpPr/>
            <p:nvPr/>
          </p:nvSpPr>
          <p:spPr>
            <a:xfrm>
              <a:off x="3332091" y="2960667"/>
              <a:ext cx="15665" cy="21582"/>
            </a:xfrm>
            <a:custGeom>
              <a:rect b="b" l="l" r="r" t="t"/>
              <a:pathLst>
                <a:path extrusionOk="0" h="580" w="421">
                  <a:moveTo>
                    <a:pt x="362" y="0"/>
                  </a:moveTo>
                  <a:cubicBezTo>
                    <a:pt x="347" y="0"/>
                    <a:pt x="331" y="6"/>
                    <a:pt x="322" y="20"/>
                  </a:cubicBezTo>
                  <a:cubicBezTo>
                    <a:pt x="271" y="97"/>
                    <a:pt x="232" y="187"/>
                    <a:pt x="167" y="278"/>
                  </a:cubicBezTo>
                  <a:cubicBezTo>
                    <a:pt x="116" y="355"/>
                    <a:pt x="64" y="419"/>
                    <a:pt x="13" y="496"/>
                  </a:cubicBezTo>
                  <a:cubicBezTo>
                    <a:pt x="0" y="522"/>
                    <a:pt x="13" y="561"/>
                    <a:pt x="38" y="574"/>
                  </a:cubicBezTo>
                  <a:cubicBezTo>
                    <a:pt x="46" y="578"/>
                    <a:pt x="54" y="579"/>
                    <a:pt x="61" y="579"/>
                  </a:cubicBezTo>
                  <a:cubicBezTo>
                    <a:pt x="79" y="579"/>
                    <a:pt x="98" y="570"/>
                    <a:pt x="116" y="561"/>
                  </a:cubicBezTo>
                  <a:cubicBezTo>
                    <a:pt x="155" y="522"/>
                    <a:pt x="193" y="484"/>
                    <a:pt x="219" y="445"/>
                  </a:cubicBezTo>
                  <a:lnTo>
                    <a:pt x="296" y="329"/>
                  </a:lnTo>
                  <a:cubicBezTo>
                    <a:pt x="322" y="290"/>
                    <a:pt x="348" y="238"/>
                    <a:pt x="361" y="200"/>
                  </a:cubicBezTo>
                  <a:cubicBezTo>
                    <a:pt x="387" y="149"/>
                    <a:pt x="413" y="97"/>
                    <a:pt x="413" y="46"/>
                  </a:cubicBezTo>
                  <a:cubicBezTo>
                    <a:pt x="421" y="20"/>
                    <a:pt x="391" y="0"/>
                    <a:pt x="362"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23"/>
            <p:cNvSpPr/>
            <p:nvPr/>
          </p:nvSpPr>
          <p:spPr>
            <a:xfrm>
              <a:off x="3347421" y="2966769"/>
              <a:ext cx="22140" cy="22028"/>
            </a:xfrm>
            <a:custGeom>
              <a:rect b="b" l="l" r="r" t="t"/>
              <a:pathLst>
                <a:path extrusionOk="0" h="592" w="595">
                  <a:moveTo>
                    <a:pt x="543" y="0"/>
                  </a:moveTo>
                  <a:cubicBezTo>
                    <a:pt x="533" y="0"/>
                    <a:pt x="524" y="3"/>
                    <a:pt x="517" y="11"/>
                  </a:cubicBezTo>
                  <a:cubicBezTo>
                    <a:pt x="465" y="49"/>
                    <a:pt x="439" y="100"/>
                    <a:pt x="400" y="139"/>
                  </a:cubicBezTo>
                  <a:lnTo>
                    <a:pt x="285" y="255"/>
                  </a:lnTo>
                  <a:cubicBezTo>
                    <a:pt x="207" y="332"/>
                    <a:pt x="130" y="410"/>
                    <a:pt x="39" y="487"/>
                  </a:cubicBezTo>
                  <a:cubicBezTo>
                    <a:pt x="13" y="501"/>
                    <a:pt x="1" y="539"/>
                    <a:pt x="27" y="565"/>
                  </a:cubicBezTo>
                  <a:cubicBezTo>
                    <a:pt x="34" y="581"/>
                    <a:pt x="57" y="592"/>
                    <a:pt x="80" y="592"/>
                  </a:cubicBezTo>
                  <a:cubicBezTo>
                    <a:pt x="93" y="592"/>
                    <a:pt x="107" y="588"/>
                    <a:pt x="116" y="578"/>
                  </a:cubicBezTo>
                  <a:cubicBezTo>
                    <a:pt x="220" y="526"/>
                    <a:pt x="310" y="449"/>
                    <a:pt x="388" y="358"/>
                  </a:cubicBezTo>
                  <a:cubicBezTo>
                    <a:pt x="426" y="307"/>
                    <a:pt x="465" y="268"/>
                    <a:pt x="491" y="217"/>
                  </a:cubicBezTo>
                  <a:cubicBezTo>
                    <a:pt x="529" y="165"/>
                    <a:pt x="581" y="114"/>
                    <a:pt x="594" y="49"/>
                  </a:cubicBezTo>
                  <a:cubicBezTo>
                    <a:pt x="594" y="21"/>
                    <a:pt x="567" y="0"/>
                    <a:pt x="543"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23"/>
            <p:cNvSpPr/>
            <p:nvPr/>
          </p:nvSpPr>
          <p:spPr>
            <a:xfrm>
              <a:off x="3096928" y="2937486"/>
              <a:ext cx="7405" cy="27982"/>
            </a:xfrm>
            <a:custGeom>
              <a:rect b="b" l="l" r="r" t="t"/>
              <a:pathLst>
                <a:path extrusionOk="0" h="752" w="199">
                  <a:moveTo>
                    <a:pt x="91" y="0"/>
                  </a:moveTo>
                  <a:cubicBezTo>
                    <a:pt x="74" y="0"/>
                    <a:pt x="57" y="7"/>
                    <a:pt x="52" y="24"/>
                  </a:cubicBezTo>
                  <a:cubicBezTo>
                    <a:pt x="39" y="139"/>
                    <a:pt x="13" y="256"/>
                    <a:pt x="1" y="371"/>
                  </a:cubicBezTo>
                  <a:cubicBezTo>
                    <a:pt x="1" y="449"/>
                    <a:pt x="1" y="514"/>
                    <a:pt x="26" y="578"/>
                  </a:cubicBezTo>
                  <a:cubicBezTo>
                    <a:pt x="26" y="643"/>
                    <a:pt x="52" y="681"/>
                    <a:pt x="90" y="733"/>
                  </a:cubicBezTo>
                  <a:cubicBezTo>
                    <a:pt x="99" y="746"/>
                    <a:pt x="115" y="751"/>
                    <a:pt x="132" y="751"/>
                  </a:cubicBezTo>
                  <a:cubicBezTo>
                    <a:pt x="164" y="751"/>
                    <a:pt x="198" y="729"/>
                    <a:pt x="181" y="694"/>
                  </a:cubicBezTo>
                  <a:cubicBezTo>
                    <a:pt x="155" y="591"/>
                    <a:pt x="130" y="475"/>
                    <a:pt x="116" y="359"/>
                  </a:cubicBezTo>
                  <a:cubicBezTo>
                    <a:pt x="116" y="256"/>
                    <a:pt x="130" y="153"/>
                    <a:pt x="130" y="36"/>
                  </a:cubicBezTo>
                  <a:cubicBezTo>
                    <a:pt x="137" y="14"/>
                    <a:pt x="114" y="0"/>
                    <a:pt x="9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23"/>
            <p:cNvSpPr/>
            <p:nvPr/>
          </p:nvSpPr>
          <p:spPr>
            <a:xfrm>
              <a:off x="3118509" y="2945300"/>
              <a:ext cx="9823" cy="27349"/>
            </a:xfrm>
            <a:custGeom>
              <a:rect b="b" l="l" r="r" t="t"/>
              <a:pathLst>
                <a:path extrusionOk="0" h="735" w="264">
                  <a:moveTo>
                    <a:pt x="202" y="1"/>
                  </a:moveTo>
                  <a:cubicBezTo>
                    <a:pt x="187" y="1"/>
                    <a:pt x="173" y="6"/>
                    <a:pt x="169" y="20"/>
                  </a:cubicBezTo>
                  <a:cubicBezTo>
                    <a:pt x="52" y="213"/>
                    <a:pt x="1" y="510"/>
                    <a:pt x="130" y="716"/>
                  </a:cubicBezTo>
                  <a:cubicBezTo>
                    <a:pt x="142" y="729"/>
                    <a:pt x="162" y="735"/>
                    <a:pt x="182" y="735"/>
                  </a:cubicBezTo>
                  <a:cubicBezTo>
                    <a:pt x="223" y="735"/>
                    <a:pt x="263" y="712"/>
                    <a:pt x="246" y="677"/>
                  </a:cubicBezTo>
                  <a:cubicBezTo>
                    <a:pt x="220" y="562"/>
                    <a:pt x="195" y="459"/>
                    <a:pt x="195" y="342"/>
                  </a:cubicBezTo>
                  <a:cubicBezTo>
                    <a:pt x="195" y="239"/>
                    <a:pt x="207" y="149"/>
                    <a:pt x="246" y="46"/>
                  </a:cubicBezTo>
                  <a:cubicBezTo>
                    <a:pt x="263" y="20"/>
                    <a:pt x="230" y="1"/>
                    <a:pt x="20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23"/>
            <p:cNvSpPr/>
            <p:nvPr/>
          </p:nvSpPr>
          <p:spPr>
            <a:xfrm>
              <a:off x="3148277" y="2956090"/>
              <a:ext cx="6735" cy="18270"/>
            </a:xfrm>
            <a:custGeom>
              <a:rect b="b" l="l" r="r" t="t"/>
              <a:pathLst>
                <a:path extrusionOk="0" h="491" w="181">
                  <a:moveTo>
                    <a:pt x="129" y="0"/>
                  </a:moveTo>
                  <a:cubicBezTo>
                    <a:pt x="103" y="0"/>
                    <a:pt x="78" y="14"/>
                    <a:pt x="65" y="40"/>
                  </a:cubicBezTo>
                  <a:cubicBezTo>
                    <a:pt x="52" y="65"/>
                    <a:pt x="52" y="104"/>
                    <a:pt x="39" y="143"/>
                  </a:cubicBezTo>
                  <a:cubicBezTo>
                    <a:pt x="39" y="169"/>
                    <a:pt x="26" y="207"/>
                    <a:pt x="26" y="233"/>
                  </a:cubicBezTo>
                  <a:cubicBezTo>
                    <a:pt x="14" y="298"/>
                    <a:pt x="0" y="361"/>
                    <a:pt x="0" y="439"/>
                  </a:cubicBezTo>
                  <a:cubicBezTo>
                    <a:pt x="0" y="465"/>
                    <a:pt x="39" y="490"/>
                    <a:pt x="65" y="490"/>
                  </a:cubicBezTo>
                  <a:cubicBezTo>
                    <a:pt x="91" y="490"/>
                    <a:pt x="129" y="465"/>
                    <a:pt x="129" y="439"/>
                  </a:cubicBezTo>
                  <a:cubicBezTo>
                    <a:pt x="143" y="375"/>
                    <a:pt x="155" y="310"/>
                    <a:pt x="155" y="246"/>
                  </a:cubicBezTo>
                  <a:cubicBezTo>
                    <a:pt x="168" y="220"/>
                    <a:pt x="168" y="194"/>
                    <a:pt x="168" y="169"/>
                  </a:cubicBezTo>
                  <a:cubicBezTo>
                    <a:pt x="181" y="117"/>
                    <a:pt x="181" y="78"/>
                    <a:pt x="181" y="40"/>
                  </a:cubicBezTo>
                  <a:cubicBezTo>
                    <a:pt x="181" y="14"/>
                    <a:pt x="155" y="0"/>
                    <a:pt x="129"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23"/>
            <p:cNvSpPr/>
            <p:nvPr/>
          </p:nvSpPr>
          <p:spPr>
            <a:xfrm>
              <a:off x="3176593" y="2965207"/>
              <a:ext cx="6772" cy="20652"/>
            </a:xfrm>
            <a:custGeom>
              <a:rect b="b" l="l" r="r" t="t"/>
              <a:pathLst>
                <a:path extrusionOk="0" h="555" w="182">
                  <a:moveTo>
                    <a:pt x="130" y="1"/>
                  </a:moveTo>
                  <a:cubicBezTo>
                    <a:pt x="116" y="1"/>
                    <a:pt x="104" y="1"/>
                    <a:pt x="90" y="13"/>
                  </a:cubicBezTo>
                  <a:cubicBezTo>
                    <a:pt x="90" y="13"/>
                    <a:pt x="65" y="39"/>
                    <a:pt x="78" y="39"/>
                  </a:cubicBezTo>
                  <a:cubicBezTo>
                    <a:pt x="65" y="39"/>
                    <a:pt x="52" y="142"/>
                    <a:pt x="52" y="156"/>
                  </a:cubicBezTo>
                  <a:cubicBezTo>
                    <a:pt x="39" y="194"/>
                    <a:pt x="39" y="233"/>
                    <a:pt x="26" y="271"/>
                  </a:cubicBezTo>
                  <a:cubicBezTo>
                    <a:pt x="13" y="349"/>
                    <a:pt x="13" y="426"/>
                    <a:pt x="1" y="503"/>
                  </a:cubicBezTo>
                  <a:cubicBezTo>
                    <a:pt x="1" y="529"/>
                    <a:pt x="39" y="555"/>
                    <a:pt x="65" y="555"/>
                  </a:cubicBezTo>
                  <a:cubicBezTo>
                    <a:pt x="104" y="555"/>
                    <a:pt x="130" y="529"/>
                    <a:pt x="130" y="491"/>
                  </a:cubicBezTo>
                  <a:cubicBezTo>
                    <a:pt x="142" y="414"/>
                    <a:pt x="155" y="336"/>
                    <a:pt x="168" y="245"/>
                  </a:cubicBezTo>
                  <a:lnTo>
                    <a:pt x="168" y="156"/>
                  </a:lnTo>
                  <a:cubicBezTo>
                    <a:pt x="181" y="116"/>
                    <a:pt x="181" y="78"/>
                    <a:pt x="181" y="39"/>
                  </a:cubicBezTo>
                  <a:cubicBezTo>
                    <a:pt x="168" y="13"/>
                    <a:pt x="155" y="1"/>
                    <a:pt x="130"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23"/>
            <p:cNvSpPr/>
            <p:nvPr/>
          </p:nvSpPr>
          <p:spPr>
            <a:xfrm>
              <a:off x="3208184" y="2968593"/>
              <a:ext cx="8261" cy="20279"/>
            </a:xfrm>
            <a:custGeom>
              <a:rect b="b" l="l" r="r" t="t"/>
              <a:pathLst>
                <a:path extrusionOk="0" h="545" w="222">
                  <a:moveTo>
                    <a:pt x="169" y="0"/>
                  </a:moveTo>
                  <a:cubicBezTo>
                    <a:pt x="148" y="0"/>
                    <a:pt x="125" y="13"/>
                    <a:pt x="118" y="39"/>
                  </a:cubicBezTo>
                  <a:cubicBezTo>
                    <a:pt x="93" y="180"/>
                    <a:pt x="54" y="335"/>
                    <a:pt x="15" y="477"/>
                  </a:cubicBezTo>
                  <a:cubicBezTo>
                    <a:pt x="1" y="521"/>
                    <a:pt x="32" y="544"/>
                    <a:pt x="66" y="544"/>
                  </a:cubicBezTo>
                  <a:cubicBezTo>
                    <a:pt x="92" y="544"/>
                    <a:pt x="121" y="531"/>
                    <a:pt x="132" y="503"/>
                  </a:cubicBezTo>
                  <a:cubicBezTo>
                    <a:pt x="183" y="361"/>
                    <a:pt x="222" y="206"/>
                    <a:pt x="209" y="39"/>
                  </a:cubicBezTo>
                  <a:cubicBezTo>
                    <a:pt x="209" y="13"/>
                    <a:pt x="190" y="0"/>
                    <a:pt x="169"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23"/>
            <p:cNvSpPr/>
            <p:nvPr/>
          </p:nvSpPr>
          <p:spPr>
            <a:xfrm>
              <a:off x="3235161" y="2977039"/>
              <a:ext cx="10084" cy="20354"/>
            </a:xfrm>
            <a:custGeom>
              <a:rect b="b" l="l" r="r" t="t"/>
              <a:pathLst>
                <a:path extrusionOk="0" h="547" w="271">
                  <a:moveTo>
                    <a:pt x="231" y="0"/>
                  </a:moveTo>
                  <a:cubicBezTo>
                    <a:pt x="215" y="0"/>
                    <a:pt x="199" y="7"/>
                    <a:pt x="193" y="18"/>
                  </a:cubicBezTo>
                  <a:cubicBezTo>
                    <a:pt x="196" y="12"/>
                    <a:pt x="197" y="9"/>
                    <a:pt x="197" y="9"/>
                  </a:cubicBezTo>
                  <a:lnTo>
                    <a:pt x="197" y="9"/>
                  </a:lnTo>
                  <a:cubicBezTo>
                    <a:pt x="195" y="9"/>
                    <a:pt x="181" y="31"/>
                    <a:pt x="181" y="31"/>
                  </a:cubicBezTo>
                  <a:cubicBezTo>
                    <a:pt x="181" y="44"/>
                    <a:pt x="167" y="56"/>
                    <a:pt x="167" y="70"/>
                  </a:cubicBezTo>
                  <a:cubicBezTo>
                    <a:pt x="167" y="82"/>
                    <a:pt x="155" y="108"/>
                    <a:pt x="155" y="121"/>
                  </a:cubicBezTo>
                  <a:cubicBezTo>
                    <a:pt x="129" y="173"/>
                    <a:pt x="116" y="211"/>
                    <a:pt x="103" y="250"/>
                  </a:cubicBezTo>
                  <a:cubicBezTo>
                    <a:pt x="77" y="328"/>
                    <a:pt x="52" y="392"/>
                    <a:pt x="12" y="457"/>
                  </a:cubicBezTo>
                  <a:cubicBezTo>
                    <a:pt x="0" y="495"/>
                    <a:pt x="12" y="534"/>
                    <a:pt x="52" y="547"/>
                  </a:cubicBezTo>
                  <a:cubicBezTo>
                    <a:pt x="90" y="547"/>
                    <a:pt x="129" y="534"/>
                    <a:pt x="141" y="495"/>
                  </a:cubicBezTo>
                  <a:cubicBezTo>
                    <a:pt x="181" y="418"/>
                    <a:pt x="206" y="340"/>
                    <a:pt x="232" y="263"/>
                  </a:cubicBezTo>
                  <a:cubicBezTo>
                    <a:pt x="245" y="225"/>
                    <a:pt x="245" y="185"/>
                    <a:pt x="258" y="147"/>
                  </a:cubicBezTo>
                  <a:cubicBezTo>
                    <a:pt x="270" y="108"/>
                    <a:pt x="270" y="70"/>
                    <a:pt x="270" y="31"/>
                  </a:cubicBezTo>
                  <a:cubicBezTo>
                    <a:pt x="270" y="10"/>
                    <a:pt x="251" y="0"/>
                    <a:pt x="23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23"/>
            <p:cNvSpPr/>
            <p:nvPr/>
          </p:nvSpPr>
          <p:spPr>
            <a:xfrm>
              <a:off x="3269244" y="2980909"/>
              <a:ext cx="12465" cy="25414"/>
            </a:xfrm>
            <a:custGeom>
              <a:rect b="b" l="l" r="r" t="t"/>
              <a:pathLst>
                <a:path extrusionOk="0" h="683" w="335">
                  <a:moveTo>
                    <a:pt x="273" y="1"/>
                  </a:moveTo>
                  <a:cubicBezTo>
                    <a:pt x="249" y="1"/>
                    <a:pt x="225" y="14"/>
                    <a:pt x="219" y="43"/>
                  </a:cubicBezTo>
                  <a:cubicBezTo>
                    <a:pt x="180" y="236"/>
                    <a:pt x="116" y="430"/>
                    <a:pt x="25" y="611"/>
                  </a:cubicBezTo>
                  <a:cubicBezTo>
                    <a:pt x="1" y="652"/>
                    <a:pt x="34" y="682"/>
                    <a:pt x="71" y="682"/>
                  </a:cubicBezTo>
                  <a:cubicBezTo>
                    <a:pt x="92" y="682"/>
                    <a:pt x="114" y="672"/>
                    <a:pt x="128" y="649"/>
                  </a:cubicBezTo>
                  <a:cubicBezTo>
                    <a:pt x="245" y="468"/>
                    <a:pt x="309" y="262"/>
                    <a:pt x="334" y="56"/>
                  </a:cubicBezTo>
                  <a:cubicBezTo>
                    <a:pt x="334" y="20"/>
                    <a:pt x="303" y="1"/>
                    <a:pt x="273"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23"/>
            <p:cNvSpPr/>
            <p:nvPr/>
          </p:nvSpPr>
          <p:spPr>
            <a:xfrm>
              <a:off x="3305189" y="2995718"/>
              <a:ext cx="12800" cy="20093"/>
            </a:xfrm>
            <a:custGeom>
              <a:rect b="b" l="l" r="r" t="t"/>
              <a:pathLst>
                <a:path extrusionOk="0" h="540" w="344">
                  <a:moveTo>
                    <a:pt x="287" y="0"/>
                  </a:moveTo>
                  <a:cubicBezTo>
                    <a:pt x="266" y="0"/>
                    <a:pt x="244" y="11"/>
                    <a:pt x="233" y="32"/>
                  </a:cubicBezTo>
                  <a:cubicBezTo>
                    <a:pt x="182" y="187"/>
                    <a:pt x="104" y="328"/>
                    <a:pt x="13" y="457"/>
                  </a:cubicBezTo>
                  <a:cubicBezTo>
                    <a:pt x="1" y="483"/>
                    <a:pt x="1" y="522"/>
                    <a:pt x="27" y="535"/>
                  </a:cubicBezTo>
                  <a:cubicBezTo>
                    <a:pt x="37" y="538"/>
                    <a:pt x="47" y="540"/>
                    <a:pt x="57" y="540"/>
                  </a:cubicBezTo>
                  <a:cubicBezTo>
                    <a:pt x="84" y="540"/>
                    <a:pt x="107" y="528"/>
                    <a:pt x="117" y="509"/>
                  </a:cubicBezTo>
                  <a:cubicBezTo>
                    <a:pt x="220" y="380"/>
                    <a:pt x="297" y="225"/>
                    <a:pt x="336" y="58"/>
                  </a:cubicBezTo>
                  <a:cubicBezTo>
                    <a:pt x="343" y="20"/>
                    <a:pt x="316" y="0"/>
                    <a:pt x="287"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23"/>
            <p:cNvSpPr/>
            <p:nvPr/>
          </p:nvSpPr>
          <p:spPr>
            <a:xfrm>
              <a:off x="3322491" y="3001597"/>
              <a:ext cx="11051" cy="17451"/>
            </a:xfrm>
            <a:custGeom>
              <a:rect b="b" l="l" r="r" t="t"/>
              <a:pathLst>
                <a:path extrusionOk="0" h="469" w="297">
                  <a:moveTo>
                    <a:pt x="245" y="1"/>
                  </a:moveTo>
                  <a:cubicBezTo>
                    <a:pt x="222" y="1"/>
                    <a:pt x="199" y="11"/>
                    <a:pt x="193" y="29"/>
                  </a:cubicBezTo>
                  <a:cubicBezTo>
                    <a:pt x="181" y="93"/>
                    <a:pt x="155" y="170"/>
                    <a:pt x="129" y="222"/>
                  </a:cubicBezTo>
                  <a:cubicBezTo>
                    <a:pt x="116" y="235"/>
                    <a:pt x="116" y="261"/>
                    <a:pt x="103" y="273"/>
                  </a:cubicBezTo>
                  <a:lnTo>
                    <a:pt x="90" y="287"/>
                  </a:lnTo>
                  <a:cubicBezTo>
                    <a:pt x="90" y="287"/>
                    <a:pt x="82" y="303"/>
                    <a:pt x="79" y="303"/>
                  </a:cubicBezTo>
                  <a:cubicBezTo>
                    <a:pt x="78" y="303"/>
                    <a:pt x="78" y="302"/>
                    <a:pt x="78" y="299"/>
                  </a:cubicBezTo>
                  <a:cubicBezTo>
                    <a:pt x="64" y="325"/>
                    <a:pt x="38" y="351"/>
                    <a:pt x="26" y="377"/>
                  </a:cubicBezTo>
                  <a:cubicBezTo>
                    <a:pt x="0" y="402"/>
                    <a:pt x="0" y="442"/>
                    <a:pt x="26" y="454"/>
                  </a:cubicBezTo>
                  <a:cubicBezTo>
                    <a:pt x="36" y="464"/>
                    <a:pt x="48" y="468"/>
                    <a:pt x="60" y="468"/>
                  </a:cubicBezTo>
                  <a:cubicBezTo>
                    <a:pt x="79" y="468"/>
                    <a:pt x="100" y="457"/>
                    <a:pt x="116" y="442"/>
                  </a:cubicBezTo>
                  <a:cubicBezTo>
                    <a:pt x="167" y="390"/>
                    <a:pt x="219" y="325"/>
                    <a:pt x="245" y="261"/>
                  </a:cubicBezTo>
                  <a:cubicBezTo>
                    <a:pt x="271" y="196"/>
                    <a:pt x="296" y="119"/>
                    <a:pt x="296" y="41"/>
                  </a:cubicBezTo>
                  <a:cubicBezTo>
                    <a:pt x="296" y="14"/>
                    <a:pt x="271" y="1"/>
                    <a:pt x="245"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23"/>
            <p:cNvSpPr/>
            <p:nvPr/>
          </p:nvSpPr>
          <p:spPr>
            <a:xfrm>
              <a:off x="3107942" y="2981616"/>
              <a:ext cx="8670" cy="31331"/>
            </a:xfrm>
            <a:custGeom>
              <a:rect b="b" l="l" r="r" t="t"/>
              <a:pathLst>
                <a:path extrusionOk="0" h="842" w="233">
                  <a:moveTo>
                    <a:pt x="159" y="0"/>
                  </a:moveTo>
                  <a:cubicBezTo>
                    <a:pt x="153" y="0"/>
                    <a:pt x="147" y="3"/>
                    <a:pt x="143" y="11"/>
                  </a:cubicBezTo>
                  <a:cubicBezTo>
                    <a:pt x="117" y="37"/>
                    <a:pt x="92" y="76"/>
                    <a:pt x="78" y="114"/>
                  </a:cubicBezTo>
                  <a:cubicBezTo>
                    <a:pt x="66" y="140"/>
                    <a:pt x="52" y="166"/>
                    <a:pt x="40" y="205"/>
                  </a:cubicBezTo>
                  <a:cubicBezTo>
                    <a:pt x="14" y="269"/>
                    <a:pt x="14" y="334"/>
                    <a:pt x="1" y="411"/>
                  </a:cubicBezTo>
                  <a:cubicBezTo>
                    <a:pt x="1" y="540"/>
                    <a:pt x="27" y="681"/>
                    <a:pt x="92" y="798"/>
                  </a:cubicBezTo>
                  <a:cubicBezTo>
                    <a:pt x="101" y="827"/>
                    <a:pt x="118" y="841"/>
                    <a:pt x="142" y="841"/>
                  </a:cubicBezTo>
                  <a:cubicBezTo>
                    <a:pt x="150" y="841"/>
                    <a:pt x="159" y="840"/>
                    <a:pt x="169" y="836"/>
                  </a:cubicBezTo>
                  <a:cubicBezTo>
                    <a:pt x="195" y="824"/>
                    <a:pt x="233" y="785"/>
                    <a:pt x="207" y="759"/>
                  </a:cubicBezTo>
                  <a:cubicBezTo>
                    <a:pt x="169" y="643"/>
                    <a:pt x="130" y="527"/>
                    <a:pt x="130" y="398"/>
                  </a:cubicBezTo>
                  <a:cubicBezTo>
                    <a:pt x="130" y="346"/>
                    <a:pt x="130" y="295"/>
                    <a:pt x="143" y="231"/>
                  </a:cubicBezTo>
                  <a:cubicBezTo>
                    <a:pt x="143" y="205"/>
                    <a:pt x="143" y="179"/>
                    <a:pt x="156" y="153"/>
                  </a:cubicBezTo>
                  <a:cubicBezTo>
                    <a:pt x="169" y="114"/>
                    <a:pt x="169" y="76"/>
                    <a:pt x="181" y="37"/>
                  </a:cubicBezTo>
                  <a:cubicBezTo>
                    <a:pt x="191" y="18"/>
                    <a:pt x="174" y="0"/>
                    <a:pt x="159"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23"/>
            <p:cNvSpPr/>
            <p:nvPr/>
          </p:nvSpPr>
          <p:spPr>
            <a:xfrm>
              <a:off x="3131942" y="2985969"/>
              <a:ext cx="7702" cy="25824"/>
            </a:xfrm>
            <a:custGeom>
              <a:rect b="b" l="l" r="r" t="t"/>
              <a:pathLst>
                <a:path extrusionOk="0" h="694" w="207">
                  <a:moveTo>
                    <a:pt x="151" y="0"/>
                  </a:moveTo>
                  <a:cubicBezTo>
                    <a:pt x="146" y="0"/>
                    <a:pt x="143" y="4"/>
                    <a:pt x="143" y="10"/>
                  </a:cubicBezTo>
                  <a:cubicBezTo>
                    <a:pt x="130" y="10"/>
                    <a:pt x="104" y="23"/>
                    <a:pt x="117" y="23"/>
                  </a:cubicBezTo>
                  <a:cubicBezTo>
                    <a:pt x="117" y="23"/>
                    <a:pt x="52" y="139"/>
                    <a:pt x="52" y="152"/>
                  </a:cubicBezTo>
                  <a:cubicBezTo>
                    <a:pt x="26" y="203"/>
                    <a:pt x="14" y="243"/>
                    <a:pt x="14" y="307"/>
                  </a:cubicBezTo>
                  <a:cubicBezTo>
                    <a:pt x="1" y="397"/>
                    <a:pt x="14" y="487"/>
                    <a:pt x="40" y="578"/>
                  </a:cubicBezTo>
                  <a:cubicBezTo>
                    <a:pt x="52" y="616"/>
                    <a:pt x="91" y="681"/>
                    <a:pt x="143" y="693"/>
                  </a:cubicBezTo>
                  <a:cubicBezTo>
                    <a:pt x="169" y="693"/>
                    <a:pt x="207" y="668"/>
                    <a:pt x="207" y="642"/>
                  </a:cubicBezTo>
                  <a:cubicBezTo>
                    <a:pt x="207" y="616"/>
                    <a:pt x="195" y="578"/>
                    <a:pt x="181" y="552"/>
                  </a:cubicBezTo>
                  <a:cubicBezTo>
                    <a:pt x="155" y="475"/>
                    <a:pt x="143" y="397"/>
                    <a:pt x="143" y="320"/>
                  </a:cubicBezTo>
                  <a:cubicBezTo>
                    <a:pt x="143" y="229"/>
                    <a:pt x="155" y="139"/>
                    <a:pt x="195" y="49"/>
                  </a:cubicBezTo>
                  <a:cubicBezTo>
                    <a:pt x="207" y="36"/>
                    <a:pt x="195" y="10"/>
                    <a:pt x="169" y="10"/>
                  </a:cubicBezTo>
                  <a:cubicBezTo>
                    <a:pt x="162" y="4"/>
                    <a:pt x="156" y="0"/>
                    <a:pt x="15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23"/>
            <p:cNvSpPr/>
            <p:nvPr/>
          </p:nvSpPr>
          <p:spPr>
            <a:xfrm>
              <a:off x="3159775" y="2994304"/>
              <a:ext cx="5619" cy="22624"/>
            </a:xfrm>
            <a:custGeom>
              <a:rect b="b" l="l" r="r" t="t"/>
              <a:pathLst>
                <a:path extrusionOk="0" h="608" w="151">
                  <a:moveTo>
                    <a:pt x="83" y="1"/>
                  </a:moveTo>
                  <a:cubicBezTo>
                    <a:pt x="61" y="1"/>
                    <a:pt x="37" y="15"/>
                    <a:pt x="26" y="44"/>
                  </a:cubicBezTo>
                  <a:cubicBezTo>
                    <a:pt x="14" y="134"/>
                    <a:pt x="1" y="225"/>
                    <a:pt x="1" y="315"/>
                  </a:cubicBezTo>
                  <a:cubicBezTo>
                    <a:pt x="1" y="392"/>
                    <a:pt x="1" y="483"/>
                    <a:pt x="14" y="560"/>
                  </a:cubicBezTo>
                  <a:cubicBezTo>
                    <a:pt x="14" y="594"/>
                    <a:pt x="41" y="608"/>
                    <a:pt x="70" y="608"/>
                  </a:cubicBezTo>
                  <a:cubicBezTo>
                    <a:pt x="108" y="608"/>
                    <a:pt x="150" y="584"/>
                    <a:pt x="143" y="547"/>
                  </a:cubicBezTo>
                  <a:cubicBezTo>
                    <a:pt x="130" y="444"/>
                    <a:pt x="130" y="354"/>
                    <a:pt x="130" y="251"/>
                  </a:cubicBezTo>
                  <a:lnTo>
                    <a:pt x="130" y="70"/>
                  </a:lnTo>
                  <a:cubicBezTo>
                    <a:pt x="130" y="44"/>
                    <a:pt x="130" y="19"/>
                    <a:pt x="104" y="5"/>
                  </a:cubicBezTo>
                  <a:cubicBezTo>
                    <a:pt x="97" y="2"/>
                    <a:pt x="90" y="1"/>
                    <a:pt x="83"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23"/>
            <p:cNvSpPr/>
            <p:nvPr/>
          </p:nvSpPr>
          <p:spPr>
            <a:xfrm>
              <a:off x="3190993" y="2999662"/>
              <a:ext cx="5805" cy="24782"/>
            </a:xfrm>
            <a:custGeom>
              <a:rect b="b" l="l" r="r" t="t"/>
              <a:pathLst>
                <a:path extrusionOk="0" h="666" w="156">
                  <a:moveTo>
                    <a:pt x="96" y="0"/>
                  </a:moveTo>
                  <a:cubicBezTo>
                    <a:pt x="79" y="0"/>
                    <a:pt x="64" y="9"/>
                    <a:pt x="64" y="29"/>
                  </a:cubicBezTo>
                  <a:cubicBezTo>
                    <a:pt x="64" y="81"/>
                    <a:pt x="52" y="132"/>
                    <a:pt x="39" y="184"/>
                  </a:cubicBezTo>
                  <a:cubicBezTo>
                    <a:pt x="39" y="222"/>
                    <a:pt x="26" y="274"/>
                    <a:pt x="26" y="325"/>
                  </a:cubicBezTo>
                  <a:cubicBezTo>
                    <a:pt x="13" y="377"/>
                    <a:pt x="13" y="429"/>
                    <a:pt x="13" y="468"/>
                  </a:cubicBezTo>
                  <a:cubicBezTo>
                    <a:pt x="0" y="519"/>
                    <a:pt x="0" y="571"/>
                    <a:pt x="0" y="623"/>
                  </a:cubicBezTo>
                  <a:cubicBezTo>
                    <a:pt x="0" y="653"/>
                    <a:pt x="24" y="666"/>
                    <a:pt x="49" y="666"/>
                  </a:cubicBezTo>
                  <a:cubicBezTo>
                    <a:pt x="78" y="666"/>
                    <a:pt x="110" y="650"/>
                    <a:pt x="116" y="623"/>
                  </a:cubicBezTo>
                  <a:cubicBezTo>
                    <a:pt x="129" y="532"/>
                    <a:pt x="142" y="442"/>
                    <a:pt x="142" y="339"/>
                  </a:cubicBezTo>
                  <a:cubicBezTo>
                    <a:pt x="142" y="287"/>
                    <a:pt x="142" y="248"/>
                    <a:pt x="155" y="196"/>
                  </a:cubicBezTo>
                  <a:cubicBezTo>
                    <a:pt x="155" y="145"/>
                    <a:pt x="142" y="93"/>
                    <a:pt x="142" y="42"/>
                  </a:cubicBezTo>
                  <a:cubicBezTo>
                    <a:pt x="150" y="19"/>
                    <a:pt x="120" y="0"/>
                    <a:pt x="9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23"/>
            <p:cNvSpPr/>
            <p:nvPr/>
          </p:nvSpPr>
          <p:spPr>
            <a:xfrm>
              <a:off x="3214956" y="2999774"/>
              <a:ext cx="6772" cy="26605"/>
            </a:xfrm>
            <a:custGeom>
              <a:rect b="b" l="l" r="r" t="t"/>
              <a:pathLst>
                <a:path extrusionOk="0" h="715" w="182">
                  <a:moveTo>
                    <a:pt x="130" y="1"/>
                  </a:moveTo>
                  <a:cubicBezTo>
                    <a:pt x="117" y="1"/>
                    <a:pt x="79" y="13"/>
                    <a:pt x="79" y="39"/>
                  </a:cubicBezTo>
                  <a:cubicBezTo>
                    <a:pt x="79" y="142"/>
                    <a:pt x="65" y="245"/>
                    <a:pt x="53" y="348"/>
                  </a:cubicBezTo>
                  <a:cubicBezTo>
                    <a:pt x="53" y="451"/>
                    <a:pt x="27" y="555"/>
                    <a:pt x="14" y="645"/>
                  </a:cubicBezTo>
                  <a:cubicBezTo>
                    <a:pt x="0" y="692"/>
                    <a:pt x="32" y="714"/>
                    <a:pt x="68" y="714"/>
                  </a:cubicBezTo>
                  <a:cubicBezTo>
                    <a:pt x="101" y="714"/>
                    <a:pt x="137" y="695"/>
                    <a:pt x="143" y="658"/>
                  </a:cubicBezTo>
                  <a:cubicBezTo>
                    <a:pt x="168" y="555"/>
                    <a:pt x="182" y="465"/>
                    <a:pt x="182" y="362"/>
                  </a:cubicBezTo>
                  <a:cubicBezTo>
                    <a:pt x="182" y="258"/>
                    <a:pt x="168" y="155"/>
                    <a:pt x="168" y="52"/>
                  </a:cubicBezTo>
                  <a:cubicBezTo>
                    <a:pt x="168" y="26"/>
                    <a:pt x="156" y="13"/>
                    <a:pt x="130"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23"/>
            <p:cNvSpPr/>
            <p:nvPr/>
          </p:nvSpPr>
          <p:spPr>
            <a:xfrm>
              <a:off x="3248296" y="3009337"/>
              <a:ext cx="8000" cy="26568"/>
            </a:xfrm>
            <a:custGeom>
              <a:rect b="b" l="l" r="r" t="t"/>
              <a:pathLst>
                <a:path extrusionOk="0" h="714" w="215">
                  <a:moveTo>
                    <a:pt x="126" y="1"/>
                  </a:moveTo>
                  <a:cubicBezTo>
                    <a:pt x="105" y="1"/>
                    <a:pt x="86" y="14"/>
                    <a:pt x="86" y="40"/>
                  </a:cubicBezTo>
                  <a:cubicBezTo>
                    <a:pt x="98" y="143"/>
                    <a:pt x="98" y="259"/>
                    <a:pt x="86" y="363"/>
                  </a:cubicBezTo>
                  <a:cubicBezTo>
                    <a:pt x="72" y="452"/>
                    <a:pt x="46" y="555"/>
                    <a:pt x="8" y="646"/>
                  </a:cubicBezTo>
                  <a:cubicBezTo>
                    <a:pt x="1" y="690"/>
                    <a:pt x="35" y="713"/>
                    <a:pt x="70" y="713"/>
                  </a:cubicBezTo>
                  <a:cubicBezTo>
                    <a:pt x="98" y="713"/>
                    <a:pt x="126" y="700"/>
                    <a:pt x="137" y="672"/>
                  </a:cubicBezTo>
                  <a:cubicBezTo>
                    <a:pt x="214" y="478"/>
                    <a:pt x="214" y="246"/>
                    <a:pt x="175" y="40"/>
                  </a:cubicBezTo>
                  <a:cubicBezTo>
                    <a:pt x="169" y="14"/>
                    <a:pt x="147" y="1"/>
                    <a:pt x="126"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23"/>
            <p:cNvSpPr/>
            <p:nvPr/>
          </p:nvSpPr>
          <p:spPr>
            <a:xfrm>
              <a:off x="3277356" y="3018788"/>
              <a:ext cx="10121" cy="26307"/>
            </a:xfrm>
            <a:custGeom>
              <a:rect b="b" l="l" r="r" t="t"/>
              <a:pathLst>
                <a:path extrusionOk="0" h="707" w="272">
                  <a:moveTo>
                    <a:pt x="222" y="0"/>
                  </a:moveTo>
                  <a:cubicBezTo>
                    <a:pt x="194" y="0"/>
                    <a:pt x="162" y="16"/>
                    <a:pt x="156" y="44"/>
                  </a:cubicBezTo>
                  <a:cubicBezTo>
                    <a:pt x="130" y="250"/>
                    <a:pt x="78" y="444"/>
                    <a:pt x="13" y="637"/>
                  </a:cubicBezTo>
                  <a:cubicBezTo>
                    <a:pt x="1" y="676"/>
                    <a:pt x="27" y="702"/>
                    <a:pt x="53" y="702"/>
                  </a:cubicBezTo>
                  <a:cubicBezTo>
                    <a:pt x="62" y="705"/>
                    <a:pt x="71" y="706"/>
                    <a:pt x="81" y="706"/>
                  </a:cubicBezTo>
                  <a:cubicBezTo>
                    <a:pt x="108" y="706"/>
                    <a:pt x="133" y="692"/>
                    <a:pt x="142" y="663"/>
                  </a:cubicBezTo>
                  <a:cubicBezTo>
                    <a:pt x="233" y="470"/>
                    <a:pt x="271" y="263"/>
                    <a:pt x="271" y="44"/>
                  </a:cubicBezTo>
                  <a:cubicBezTo>
                    <a:pt x="271" y="13"/>
                    <a:pt x="248" y="0"/>
                    <a:pt x="222"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23"/>
            <p:cNvSpPr/>
            <p:nvPr/>
          </p:nvSpPr>
          <p:spPr>
            <a:xfrm>
              <a:off x="3300389" y="3026900"/>
              <a:ext cx="13507" cy="20503"/>
            </a:xfrm>
            <a:custGeom>
              <a:rect b="b" l="l" r="r" t="t"/>
              <a:pathLst>
                <a:path extrusionOk="0" h="551" w="363">
                  <a:moveTo>
                    <a:pt x="303" y="0"/>
                  </a:moveTo>
                  <a:cubicBezTo>
                    <a:pt x="283" y="0"/>
                    <a:pt x="264" y="10"/>
                    <a:pt x="259" y="32"/>
                  </a:cubicBezTo>
                  <a:cubicBezTo>
                    <a:pt x="233" y="123"/>
                    <a:pt x="207" y="200"/>
                    <a:pt x="168" y="277"/>
                  </a:cubicBezTo>
                  <a:cubicBezTo>
                    <a:pt x="142" y="303"/>
                    <a:pt x="130" y="341"/>
                    <a:pt x="104" y="381"/>
                  </a:cubicBezTo>
                  <a:cubicBezTo>
                    <a:pt x="78" y="419"/>
                    <a:pt x="53" y="458"/>
                    <a:pt x="13" y="484"/>
                  </a:cubicBezTo>
                  <a:cubicBezTo>
                    <a:pt x="1" y="510"/>
                    <a:pt x="13" y="535"/>
                    <a:pt x="27" y="535"/>
                  </a:cubicBezTo>
                  <a:cubicBezTo>
                    <a:pt x="34" y="543"/>
                    <a:pt x="46" y="550"/>
                    <a:pt x="59" y="550"/>
                  </a:cubicBezTo>
                  <a:cubicBezTo>
                    <a:pt x="69" y="550"/>
                    <a:pt x="80" y="546"/>
                    <a:pt x="91" y="535"/>
                  </a:cubicBezTo>
                  <a:cubicBezTo>
                    <a:pt x="130" y="510"/>
                    <a:pt x="168" y="470"/>
                    <a:pt x="207" y="432"/>
                  </a:cubicBezTo>
                  <a:cubicBezTo>
                    <a:pt x="233" y="393"/>
                    <a:pt x="259" y="355"/>
                    <a:pt x="271" y="316"/>
                  </a:cubicBezTo>
                  <a:cubicBezTo>
                    <a:pt x="323" y="238"/>
                    <a:pt x="349" y="148"/>
                    <a:pt x="362" y="58"/>
                  </a:cubicBezTo>
                  <a:cubicBezTo>
                    <a:pt x="362" y="20"/>
                    <a:pt x="331" y="0"/>
                    <a:pt x="303"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23"/>
            <p:cNvSpPr/>
            <p:nvPr/>
          </p:nvSpPr>
          <p:spPr>
            <a:xfrm>
              <a:off x="3123793" y="3021839"/>
              <a:ext cx="5805" cy="21210"/>
            </a:xfrm>
            <a:custGeom>
              <a:rect b="b" l="l" r="r" t="t"/>
              <a:pathLst>
                <a:path extrusionOk="0" h="570" w="156">
                  <a:moveTo>
                    <a:pt x="81" y="0"/>
                  </a:moveTo>
                  <a:cubicBezTo>
                    <a:pt x="59" y="0"/>
                    <a:pt x="33" y="13"/>
                    <a:pt x="27" y="39"/>
                  </a:cubicBezTo>
                  <a:cubicBezTo>
                    <a:pt x="13" y="130"/>
                    <a:pt x="1" y="219"/>
                    <a:pt x="13" y="310"/>
                  </a:cubicBezTo>
                  <a:cubicBezTo>
                    <a:pt x="13" y="388"/>
                    <a:pt x="27" y="465"/>
                    <a:pt x="53" y="542"/>
                  </a:cubicBezTo>
                  <a:cubicBezTo>
                    <a:pt x="58" y="560"/>
                    <a:pt x="81" y="570"/>
                    <a:pt x="103" y="570"/>
                  </a:cubicBezTo>
                  <a:cubicBezTo>
                    <a:pt x="129" y="570"/>
                    <a:pt x="156" y="557"/>
                    <a:pt x="156" y="529"/>
                  </a:cubicBezTo>
                  <a:cubicBezTo>
                    <a:pt x="142" y="439"/>
                    <a:pt x="130" y="362"/>
                    <a:pt x="130" y="271"/>
                  </a:cubicBezTo>
                  <a:cubicBezTo>
                    <a:pt x="116" y="194"/>
                    <a:pt x="116" y="116"/>
                    <a:pt x="116" y="39"/>
                  </a:cubicBezTo>
                  <a:cubicBezTo>
                    <a:pt x="123" y="13"/>
                    <a:pt x="104" y="0"/>
                    <a:pt x="8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23"/>
            <p:cNvSpPr/>
            <p:nvPr/>
          </p:nvSpPr>
          <p:spPr>
            <a:xfrm>
              <a:off x="3145896" y="3023886"/>
              <a:ext cx="8670" cy="23666"/>
            </a:xfrm>
            <a:custGeom>
              <a:rect b="b" l="l" r="r" t="t"/>
              <a:pathLst>
                <a:path extrusionOk="0" h="636" w="233">
                  <a:moveTo>
                    <a:pt x="85" y="0"/>
                  </a:moveTo>
                  <a:cubicBezTo>
                    <a:pt x="81" y="0"/>
                    <a:pt x="78" y="4"/>
                    <a:pt x="78" y="10"/>
                  </a:cubicBezTo>
                  <a:lnTo>
                    <a:pt x="38" y="23"/>
                  </a:lnTo>
                  <a:cubicBezTo>
                    <a:pt x="38" y="23"/>
                    <a:pt x="13" y="126"/>
                    <a:pt x="13" y="152"/>
                  </a:cubicBezTo>
                  <a:lnTo>
                    <a:pt x="13" y="229"/>
                  </a:lnTo>
                  <a:cubicBezTo>
                    <a:pt x="0" y="281"/>
                    <a:pt x="0" y="333"/>
                    <a:pt x="0" y="384"/>
                  </a:cubicBezTo>
                  <a:cubicBezTo>
                    <a:pt x="0" y="462"/>
                    <a:pt x="26" y="551"/>
                    <a:pt x="90" y="616"/>
                  </a:cubicBezTo>
                  <a:cubicBezTo>
                    <a:pt x="103" y="629"/>
                    <a:pt x="119" y="636"/>
                    <a:pt x="137" y="636"/>
                  </a:cubicBezTo>
                  <a:cubicBezTo>
                    <a:pt x="155" y="636"/>
                    <a:pt x="174" y="629"/>
                    <a:pt x="193" y="616"/>
                  </a:cubicBezTo>
                  <a:cubicBezTo>
                    <a:pt x="219" y="591"/>
                    <a:pt x="232" y="551"/>
                    <a:pt x="207" y="526"/>
                  </a:cubicBezTo>
                  <a:cubicBezTo>
                    <a:pt x="181" y="500"/>
                    <a:pt x="155" y="474"/>
                    <a:pt x="155" y="448"/>
                  </a:cubicBezTo>
                  <a:cubicBezTo>
                    <a:pt x="142" y="410"/>
                    <a:pt x="142" y="371"/>
                    <a:pt x="142" y="333"/>
                  </a:cubicBezTo>
                  <a:cubicBezTo>
                    <a:pt x="129" y="242"/>
                    <a:pt x="142" y="139"/>
                    <a:pt x="129" y="49"/>
                  </a:cubicBezTo>
                  <a:cubicBezTo>
                    <a:pt x="129" y="23"/>
                    <a:pt x="116" y="10"/>
                    <a:pt x="103" y="10"/>
                  </a:cubicBezTo>
                  <a:cubicBezTo>
                    <a:pt x="97" y="4"/>
                    <a:pt x="90" y="0"/>
                    <a:pt x="8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23"/>
            <p:cNvSpPr/>
            <p:nvPr/>
          </p:nvSpPr>
          <p:spPr>
            <a:xfrm>
              <a:off x="3170826" y="3029988"/>
              <a:ext cx="6772" cy="24335"/>
            </a:xfrm>
            <a:custGeom>
              <a:rect b="b" l="l" r="r" t="t"/>
              <a:pathLst>
                <a:path extrusionOk="0" h="654" w="182">
                  <a:moveTo>
                    <a:pt x="142" y="0"/>
                  </a:moveTo>
                  <a:cubicBezTo>
                    <a:pt x="130" y="0"/>
                    <a:pt x="91" y="0"/>
                    <a:pt x="91" y="26"/>
                  </a:cubicBezTo>
                  <a:cubicBezTo>
                    <a:pt x="39" y="220"/>
                    <a:pt x="1" y="413"/>
                    <a:pt x="39" y="607"/>
                  </a:cubicBezTo>
                  <a:cubicBezTo>
                    <a:pt x="45" y="640"/>
                    <a:pt x="71" y="654"/>
                    <a:pt x="99" y="654"/>
                  </a:cubicBezTo>
                  <a:cubicBezTo>
                    <a:pt x="138" y="654"/>
                    <a:pt x="181" y="626"/>
                    <a:pt x="181" y="581"/>
                  </a:cubicBezTo>
                  <a:cubicBezTo>
                    <a:pt x="156" y="413"/>
                    <a:pt x="142" y="220"/>
                    <a:pt x="181" y="52"/>
                  </a:cubicBezTo>
                  <a:cubicBezTo>
                    <a:pt x="181" y="26"/>
                    <a:pt x="168" y="14"/>
                    <a:pt x="142"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23"/>
            <p:cNvSpPr/>
            <p:nvPr/>
          </p:nvSpPr>
          <p:spPr>
            <a:xfrm>
              <a:off x="3200333" y="3030695"/>
              <a:ext cx="7963" cy="26680"/>
            </a:xfrm>
            <a:custGeom>
              <a:rect b="b" l="l" r="r" t="t"/>
              <a:pathLst>
                <a:path extrusionOk="0" h="717" w="214">
                  <a:moveTo>
                    <a:pt x="158" y="0"/>
                  </a:moveTo>
                  <a:cubicBezTo>
                    <a:pt x="136" y="0"/>
                    <a:pt x="116" y="11"/>
                    <a:pt x="111" y="33"/>
                  </a:cubicBezTo>
                  <a:cubicBezTo>
                    <a:pt x="85" y="239"/>
                    <a:pt x="46" y="446"/>
                    <a:pt x="7" y="652"/>
                  </a:cubicBezTo>
                  <a:cubicBezTo>
                    <a:pt x="1" y="698"/>
                    <a:pt x="33" y="717"/>
                    <a:pt x="68" y="717"/>
                  </a:cubicBezTo>
                  <a:cubicBezTo>
                    <a:pt x="104" y="717"/>
                    <a:pt x="143" y="698"/>
                    <a:pt x="149" y="666"/>
                  </a:cubicBezTo>
                  <a:cubicBezTo>
                    <a:pt x="200" y="459"/>
                    <a:pt x="214" y="253"/>
                    <a:pt x="214" y="46"/>
                  </a:cubicBezTo>
                  <a:cubicBezTo>
                    <a:pt x="214" y="17"/>
                    <a:pt x="185" y="0"/>
                    <a:pt x="15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23"/>
            <p:cNvSpPr/>
            <p:nvPr/>
          </p:nvSpPr>
          <p:spPr>
            <a:xfrm>
              <a:off x="3224593" y="3036983"/>
              <a:ext cx="10605" cy="27721"/>
            </a:xfrm>
            <a:custGeom>
              <a:rect b="b" l="l" r="r" t="t"/>
              <a:pathLst>
                <a:path extrusionOk="0" h="745" w="285">
                  <a:moveTo>
                    <a:pt x="226" y="0"/>
                  </a:moveTo>
                  <a:cubicBezTo>
                    <a:pt x="197" y="0"/>
                    <a:pt x="167" y="19"/>
                    <a:pt x="167" y="58"/>
                  </a:cubicBezTo>
                  <a:cubicBezTo>
                    <a:pt x="142" y="264"/>
                    <a:pt x="90" y="471"/>
                    <a:pt x="13" y="664"/>
                  </a:cubicBezTo>
                  <a:cubicBezTo>
                    <a:pt x="0" y="703"/>
                    <a:pt x="26" y="741"/>
                    <a:pt x="64" y="741"/>
                  </a:cubicBezTo>
                  <a:cubicBezTo>
                    <a:pt x="71" y="744"/>
                    <a:pt x="78" y="745"/>
                    <a:pt x="85" y="745"/>
                  </a:cubicBezTo>
                  <a:cubicBezTo>
                    <a:pt x="117" y="745"/>
                    <a:pt x="144" y="722"/>
                    <a:pt x="155" y="689"/>
                  </a:cubicBezTo>
                  <a:cubicBezTo>
                    <a:pt x="245" y="483"/>
                    <a:pt x="284" y="264"/>
                    <a:pt x="284" y="58"/>
                  </a:cubicBezTo>
                  <a:cubicBezTo>
                    <a:pt x="284" y="19"/>
                    <a:pt x="255" y="0"/>
                    <a:pt x="22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23"/>
            <p:cNvSpPr/>
            <p:nvPr/>
          </p:nvSpPr>
          <p:spPr>
            <a:xfrm>
              <a:off x="3257412" y="3046621"/>
              <a:ext cx="9898" cy="18382"/>
            </a:xfrm>
            <a:custGeom>
              <a:rect b="b" l="l" r="r" t="t"/>
              <a:pathLst>
                <a:path extrusionOk="0" h="494" w="266">
                  <a:moveTo>
                    <a:pt x="199" y="0"/>
                  </a:moveTo>
                  <a:cubicBezTo>
                    <a:pt x="182" y="0"/>
                    <a:pt x="159" y="12"/>
                    <a:pt x="150" y="31"/>
                  </a:cubicBezTo>
                  <a:cubicBezTo>
                    <a:pt x="111" y="160"/>
                    <a:pt x="59" y="289"/>
                    <a:pt x="8" y="430"/>
                  </a:cubicBezTo>
                  <a:cubicBezTo>
                    <a:pt x="0" y="469"/>
                    <a:pt x="38" y="494"/>
                    <a:pt x="76" y="494"/>
                  </a:cubicBezTo>
                  <a:cubicBezTo>
                    <a:pt x="101" y="494"/>
                    <a:pt x="126" y="483"/>
                    <a:pt x="137" y="456"/>
                  </a:cubicBezTo>
                  <a:cubicBezTo>
                    <a:pt x="176" y="315"/>
                    <a:pt x="214" y="186"/>
                    <a:pt x="266" y="57"/>
                  </a:cubicBezTo>
                  <a:cubicBezTo>
                    <a:pt x="266" y="31"/>
                    <a:pt x="240" y="5"/>
                    <a:pt x="214" y="5"/>
                  </a:cubicBezTo>
                  <a:cubicBezTo>
                    <a:pt x="211" y="2"/>
                    <a:pt x="205" y="0"/>
                    <a:pt x="199"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23"/>
            <p:cNvSpPr/>
            <p:nvPr/>
          </p:nvSpPr>
          <p:spPr>
            <a:xfrm>
              <a:off x="3285058" y="3052574"/>
              <a:ext cx="8186" cy="12949"/>
            </a:xfrm>
            <a:custGeom>
              <a:rect b="b" l="l" r="r" t="t"/>
              <a:pathLst>
                <a:path extrusionOk="0" h="348" w="220">
                  <a:moveTo>
                    <a:pt x="167" y="0"/>
                  </a:moveTo>
                  <a:cubicBezTo>
                    <a:pt x="142" y="0"/>
                    <a:pt x="116" y="13"/>
                    <a:pt x="103" y="38"/>
                  </a:cubicBezTo>
                  <a:cubicBezTo>
                    <a:pt x="90" y="78"/>
                    <a:pt x="78" y="116"/>
                    <a:pt x="52" y="155"/>
                  </a:cubicBezTo>
                  <a:lnTo>
                    <a:pt x="52" y="167"/>
                  </a:lnTo>
                  <a:cubicBezTo>
                    <a:pt x="52" y="167"/>
                    <a:pt x="38" y="181"/>
                    <a:pt x="38" y="193"/>
                  </a:cubicBezTo>
                  <a:cubicBezTo>
                    <a:pt x="38" y="193"/>
                    <a:pt x="38" y="207"/>
                    <a:pt x="26" y="219"/>
                  </a:cubicBezTo>
                  <a:cubicBezTo>
                    <a:pt x="13" y="245"/>
                    <a:pt x="13" y="270"/>
                    <a:pt x="0" y="296"/>
                  </a:cubicBezTo>
                  <a:cubicBezTo>
                    <a:pt x="0" y="310"/>
                    <a:pt x="13" y="335"/>
                    <a:pt x="38" y="348"/>
                  </a:cubicBezTo>
                  <a:cubicBezTo>
                    <a:pt x="64" y="348"/>
                    <a:pt x="90" y="335"/>
                    <a:pt x="103" y="322"/>
                  </a:cubicBezTo>
                  <a:cubicBezTo>
                    <a:pt x="116" y="296"/>
                    <a:pt x="142" y="270"/>
                    <a:pt x="155" y="232"/>
                  </a:cubicBezTo>
                  <a:cubicBezTo>
                    <a:pt x="167" y="219"/>
                    <a:pt x="167" y="193"/>
                    <a:pt x="181" y="167"/>
                  </a:cubicBezTo>
                  <a:lnTo>
                    <a:pt x="219" y="52"/>
                  </a:lnTo>
                  <a:cubicBezTo>
                    <a:pt x="219" y="38"/>
                    <a:pt x="219" y="26"/>
                    <a:pt x="207" y="13"/>
                  </a:cubicBezTo>
                  <a:cubicBezTo>
                    <a:pt x="193" y="13"/>
                    <a:pt x="181" y="0"/>
                    <a:pt x="167"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23"/>
            <p:cNvSpPr/>
            <p:nvPr/>
          </p:nvSpPr>
          <p:spPr>
            <a:xfrm>
              <a:off x="3312370" y="3048704"/>
              <a:ext cx="9191" cy="13991"/>
            </a:xfrm>
            <a:custGeom>
              <a:rect b="b" l="l" r="r" t="t"/>
              <a:pathLst>
                <a:path extrusionOk="0" h="376" w="247">
                  <a:moveTo>
                    <a:pt x="195" y="1"/>
                  </a:moveTo>
                  <a:cubicBezTo>
                    <a:pt x="181" y="1"/>
                    <a:pt x="143" y="13"/>
                    <a:pt x="143" y="39"/>
                  </a:cubicBezTo>
                  <a:cubicBezTo>
                    <a:pt x="130" y="91"/>
                    <a:pt x="117" y="130"/>
                    <a:pt x="92" y="182"/>
                  </a:cubicBezTo>
                  <a:cubicBezTo>
                    <a:pt x="78" y="182"/>
                    <a:pt x="78" y="194"/>
                    <a:pt x="78" y="194"/>
                  </a:cubicBezTo>
                  <a:cubicBezTo>
                    <a:pt x="78" y="194"/>
                    <a:pt x="70" y="211"/>
                    <a:pt x="74" y="211"/>
                  </a:cubicBezTo>
                  <a:cubicBezTo>
                    <a:pt x="74" y="211"/>
                    <a:pt x="76" y="210"/>
                    <a:pt x="78" y="207"/>
                  </a:cubicBezTo>
                  <a:lnTo>
                    <a:pt x="78" y="207"/>
                  </a:lnTo>
                  <a:cubicBezTo>
                    <a:pt x="66" y="220"/>
                    <a:pt x="66" y="233"/>
                    <a:pt x="52" y="233"/>
                  </a:cubicBezTo>
                  <a:cubicBezTo>
                    <a:pt x="40" y="259"/>
                    <a:pt x="27" y="285"/>
                    <a:pt x="14" y="297"/>
                  </a:cubicBezTo>
                  <a:cubicBezTo>
                    <a:pt x="14" y="311"/>
                    <a:pt x="1" y="323"/>
                    <a:pt x="1" y="336"/>
                  </a:cubicBezTo>
                  <a:cubicBezTo>
                    <a:pt x="1" y="349"/>
                    <a:pt x="14" y="362"/>
                    <a:pt x="27" y="362"/>
                  </a:cubicBezTo>
                  <a:cubicBezTo>
                    <a:pt x="36" y="372"/>
                    <a:pt x="48" y="376"/>
                    <a:pt x="60" y="376"/>
                  </a:cubicBezTo>
                  <a:cubicBezTo>
                    <a:pt x="78" y="376"/>
                    <a:pt x="96" y="365"/>
                    <a:pt x="104" y="349"/>
                  </a:cubicBezTo>
                  <a:cubicBezTo>
                    <a:pt x="143" y="311"/>
                    <a:pt x="169" y="271"/>
                    <a:pt x="195" y="220"/>
                  </a:cubicBezTo>
                  <a:cubicBezTo>
                    <a:pt x="221" y="156"/>
                    <a:pt x="233" y="104"/>
                    <a:pt x="246" y="39"/>
                  </a:cubicBezTo>
                  <a:cubicBezTo>
                    <a:pt x="246" y="27"/>
                    <a:pt x="221" y="1"/>
                    <a:pt x="195"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23"/>
            <p:cNvSpPr/>
            <p:nvPr/>
          </p:nvSpPr>
          <p:spPr>
            <a:xfrm>
              <a:off x="3043198" y="2849932"/>
              <a:ext cx="375300" cy="110439"/>
            </a:xfrm>
            <a:custGeom>
              <a:rect b="b" l="l" r="r" t="t"/>
              <a:pathLst>
                <a:path extrusionOk="0" h="2968" w="10086">
                  <a:moveTo>
                    <a:pt x="498" y="0"/>
                  </a:moveTo>
                  <a:cubicBezTo>
                    <a:pt x="344" y="0"/>
                    <a:pt x="190" y="121"/>
                    <a:pt x="155" y="274"/>
                  </a:cubicBezTo>
                  <a:cubicBezTo>
                    <a:pt x="142" y="326"/>
                    <a:pt x="13" y="365"/>
                    <a:pt x="0" y="480"/>
                  </a:cubicBezTo>
                  <a:cubicBezTo>
                    <a:pt x="0" y="597"/>
                    <a:pt x="78" y="674"/>
                    <a:pt x="155" y="752"/>
                  </a:cubicBezTo>
                  <a:cubicBezTo>
                    <a:pt x="269" y="858"/>
                    <a:pt x="370" y="906"/>
                    <a:pt x="480" y="906"/>
                  </a:cubicBezTo>
                  <a:cubicBezTo>
                    <a:pt x="569" y="906"/>
                    <a:pt x="664" y="874"/>
                    <a:pt x="774" y="816"/>
                  </a:cubicBezTo>
                  <a:lnTo>
                    <a:pt x="774" y="816"/>
                  </a:lnTo>
                  <a:cubicBezTo>
                    <a:pt x="761" y="958"/>
                    <a:pt x="877" y="1061"/>
                    <a:pt x="1006" y="1074"/>
                  </a:cubicBezTo>
                  <a:cubicBezTo>
                    <a:pt x="1030" y="1078"/>
                    <a:pt x="1054" y="1080"/>
                    <a:pt x="1077" y="1080"/>
                  </a:cubicBezTo>
                  <a:cubicBezTo>
                    <a:pt x="1182" y="1080"/>
                    <a:pt x="1288" y="1038"/>
                    <a:pt x="1393" y="996"/>
                  </a:cubicBezTo>
                  <a:cubicBezTo>
                    <a:pt x="1470" y="1159"/>
                    <a:pt x="1649" y="1248"/>
                    <a:pt x="1824" y="1248"/>
                  </a:cubicBezTo>
                  <a:cubicBezTo>
                    <a:pt x="1914" y="1248"/>
                    <a:pt x="2002" y="1225"/>
                    <a:pt x="2076" y="1177"/>
                  </a:cubicBezTo>
                  <a:cubicBezTo>
                    <a:pt x="2076" y="1306"/>
                    <a:pt x="2179" y="1422"/>
                    <a:pt x="2296" y="1474"/>
                  </a:cubicBezTo>
                  <a:cubicBezTo>
                    <a:pt x="2425" y="1525"/>
                    <a:pt x="2566" y="1525"/>
                    <a:pt x="2695" y="1525"/>
                  </a:cubicBezTo>
                  <a:cubicBezTo>
                    <a:pt x="2790" y="1688"/>
                    <a:pt x="2975" y="1782"/>
                    <a:pt x="3160" y="1782"/>
                  </a:cubicBezTo>
                  <a:cubicBezTo>
                    <a:pt x="3254" y="1782"/>
                    <a:pt x="3348" y="1758"/>
                    <a:pt x="3431" y="1706"/>
                  </a:cubicBezTo>
                  <a:cubicBezTo>
                    <a:pt x="3523" y="1798"/>
                    <a:pt x="3648" y="1843"/>
                    <a:pt x="3774" y="1843"/>
                  </a:cubicBezTo>
                  <a:cubicBezTo>
                    <a:pt x="3896" y="1843"/>
                    <a:pt x="4019" y="1801"/>
                    <a:pt x="4114" y="1718"/>
                  </a:cubicBezTo>
                  <a:cubicBezTo>
                    <a:pt x="4243" y="1847"/>
                    <a:pt x="4372" y="1964"/>
                    <a:pt x="4527" y="2041"/>
                  </a:cubicBezTo>
                  <a:cubicBezTo>
                    <a:pt x="4604" y="2073"/>
                    <a:pt x="4694" y="2093"/>
                    <a:pt x="4783" y="2093"/>
                  </a:cubicBezTo>
                  <a:cubicBezTo>
                    <a:pt x="4872" y="2093"/>
                    <a:pt x="4959" y="2073"/>
                    <a:pt x="5030" y="2028"/>
                  </a:cubicBezTo>
                  <a:cubicBezTo>
                    <a:pt x="5176" y="2134"/>
                    <a:pt x="5358" y="2188"/>
                    <a:pt x="5540" y="2188"/>
                  </a:cubicBezTo>
                  <a:cubicBezTo>
                    <a:pt x="5647" y="2188"/>
                    <a:pt x="5755" y="2169"/>
                    <a:pt x="5855" y="2131"/>
                  </a:cubicBezTo>
                  <a:cubicBezTo>
                    <a:pt x="5951" y="2313"/>
                    <a:pt x="6154" y="2416"/>
                    <a:pt x="6353" y="2416"/>
                  </a:cubicBezTo>
                  <a:cubicBezTo>
                    <a:pt x="6394" y="2416"/>
                    <a:pt x="6435" y="2411"/>
                    <a:pt x="6474" y="2402"/>
                  </a:cubicBezTo>
                  <a:cubicBezTo>
                    <a:pt x="6534" y="2383"/>
                    <a:pt x="6601" y="2355"/>
                    <a:pt x="6664" y="2355"/>
                  </a:cubicBezTo>
                  <a:cubicBezTo>
                    <a:pt x="6683" y="2355"/>
                    <a:pt x="6701" y="2357"/>
                    <a:pt x="6719" y="2363"/>
                  </a:cubicBezTo>
                  <a:cubicBezTo>
                    <a:pt x="6771" y="2389"/>
                    <a:pt x="6810" y="2441"/>
                    <a:pt x="6861" y="2480"/>
                  </a:cubicBezTo>
                  <a:cubicBezTo>
                    <a:pt x="6959" y="2570"/>
                    <a:pt x="7097" y="2619"/>
                    <a:pt x="7238" y="2619"/>
                  </a:cubicBezTo>
                  <a:cubicBezTo>
                    <a:pt x="7359" y="2619"/>
                    <a:pt x="7482" y="2583"/>
                    <a:pt x="7584" y="2506"/>
                  </a:cubicBezTo>
                  <a:cubicBezTo>
                    <a:pt x="7756" y="2638"/>
                    <a:pt x="7976" y="2705"/>
                    <a:pt x="8197" y="2705"/>
                  </a:cubicBezTo>
                  <a:cubicBezTo>
                    <a:pt x="8340" y="2705"/>
                    <a:pt x="8484" y="2677"/>
                    <a:pt x="8615" y="2621"/>
                  </a:cubicBezTo>
                  <a:cubicBezTo>
                    <a:pt x="8727" y="2793"/>
                    <a:pt x="8931" y="2891"/>
                    <a:pt x="9134" y="2891"/>
                  </a:cubicBezTo>
                  <a:cubicBezTo>
                    <a:pt x="9236" y="2891"/>
                    <a:pt x="9337" y="2867"/>
                    <a:pt x="9427" y="2815"/>
                  </a:cubicBezTo>
                  <a:cubicBezTo>
                    <a:pt x="9500" y="2908"/>
                    <a:pt x="9614" y="2968"/>
                    <a:pt x="9736" y="2968"/>
                  </a:cubicBezTo>
                  <a:cubicBezTo>
                    <a:pt x="9766" y="2968"/>
                    <a:pt x="9797" y="2964"/>
                    <a:pt x="9828" y="2957"/>
                  </a:cubicBezTo>
                  <a:cubicBezTo>
                    <a:pt x="9969" y="2931"/>
                    <a:pt x="10086" y="2776"/>
                    <a:pt x="10046" y="2635"/>
                  </a:cubicBezTo>
                  <a:cubicBezTo>
                    <a:pt x="10020" y="2535"/>
                    <a:pt x="9910" y="2467"/>
                    <a:pt x="9811" y="2467"/>
                  </a:cubicBezTo>
                  <a:cubicBezTo>
                    <a:pt x="9769" y="2467"/>
                    <a:pt x="9729" y="2479"/>
                    <a:pt x="9699" y="2506"/>
                  </a:cubicBezTo>
                  <a:cubicBezTo>
                    <a:pt x="9624" y="2324"/>
                    <a:pt x="9418" y="2217"/>
                    <a:pt x="9218" y="2217"/>
                  </a:cubicBezTo>
                  <a:cubicBezTo>
                    <a:pt x="9106" y="2217"/>
                    <a:pt x="8995" y="2251"/>
                    <a:pt x="8912" y="2325"/>
                  </a:cubicBezTo>
                  <a:cubicBezTo>
                    <a:pt x="8848" y="2133"/>
                    <a:pt x="8642" y="2019"/>
                    <a:pt x="8440" y="2019"/>
                  </a:cubicBezTo>
                  <a:cubicBezTo>
                    <a:pt x="8357" y="2019"/>
                    <a:pt x="8274" y="2038"/>
                    <a:pt x="8203" y="2080"/>
                  </a:cubicBezTo>
                  <a:cubicBezTo>
                    <a:pt x="8086" y="2016"/>
                    <a:pt x="7971" y="1951"/>
                    <a:pt x="7828" y="1925"/>
                  </a:cubicBezTo>
                  <a:cubicBezTo>
                    <a:pt x="7792" y="1918"/>
                    <a:pt x="7754" y="1913"/>
                    <a:pt x="7716" y="1913"/>
                  </a:cubicBezTo>
                  <a:cubicBezTo>
                    <a:pt x="7618" y="1913"/>
                    <a:pt x="7519" y="1941"/>
                    <a:pt x="7455" y="2016"/>
                  </a:cubicBezTo>
                  <a:cubicBezTo>
                    <a:pt x="7390" y="1861"/>
                    <a:pt x="7209" y="1770"/>
                    <a:pt x="7042" y="1758"/>
                  </a:cubicBezTo>
                  <a:cubicBezTo>
                    <a:pt x="7024" y="1756"/>
                    <a:pt x="7006" y="1756"/>
                    <a:pt x="6988" y="1756"/>
                  </a:cubicBezTo>
                  <a:cubicBezTo>
                    <a:pt x="6838" y="1756"/>
                    <a:pt x="6690" y="1804"/>
                    <a:pt x="6552" y="1873"/>
                  </a:cubicBezTo>
                  <a:cubicBezTo>
                    <a:pt x="6436" y="1724"/>
                    <a:pt x="6244" y="1644"/>
                    <a:pt x="6057" y="1644"/>
                  </a:cubicBezTo>
                  <a:cubicBezTo>
                    <a:pt x="5954" y="1644"/>
                    <a:pt x="5852" y="1668"/>
                    <a:pt x="5765" y="1718"/>
                  </a:cubicBezTo>
                  <a:cubicBezTo>
                    <a:pt x="5684" y="1531"/>
                    <a:pt x="5479" y="1417"/>
                    <a:pt x="5279" y="1417"/>
                  </a:cubicBezTo>
                  <a:cubicBezTo>
                    <a:pt x="5192" y="1417"/>
                    <a:pt x="5105" y="1439"/>
                    <a:pt x="5030" y="1486"/>
                  </a:cubicBezTo>
                  <a:cubicBezTo>
                    <a:pt x="4891" y="1324"/>
                    <a:pt x="4672" y="1236"/>
                    <a:pt x="4456" y="1236"/>
                  </a:cubicBezTo>
                  <a:cubicBezTo>
                    <a:pt x="4311" y="1236"/>
                    <a:pt x="4168" y="1275"/>
                    <a:pt x="4050" y="1357"/>
                  </a:cubicBezTo>
                  <a:cubicBezTo>
                    <a:pt x="3934" y="1217"/>
                    <a:pt x="3750" y="1140"/>
                    <a:pt x="3568" y="1140"/>
                  </a:cubicBezTo>
                  <a:cubicBezTo>
                    <a:pt x="3466" y="1140"/>
                    <a:pt x="3364" y="1165"/>
                    <a:pt x="3276" y="1216"/>
                  </a:cubicBezTo>
                  <a:cubicBezTo>
                    <a:pt x="3177" y="1028"/>
                    <a:pt x="2961" y="914"/>
                    <a:pt x="2751" y="914"/>
                  </a:cubicBezTo>
                  <a:cubicBezTo>
                    <a:pt x="2659" y="914"/>
                    <a:pt x="2568" y="936"/>
                    <a:pt x="2489" y="984"/>
                  </a:cubicBezTo>
                  <a:cubicBezTo>
                    <a:pt x="2454" y="790"/>
                    <a:pt x="2250" y="662"/>
                    <a:pt x="2059" y="662"/>
                  </a:cubicBezTo>
                  <a:cubicBezTo>
                    <a:pt x="1970" y="662"/>
                    <a:pt x="1884" y="690"/>
                    <a:pt x="1818" y="752"/>
                  </a:cubicBezTo>
                  <a:cubicBezTo>
                    <a:pt x="1743" y="470"/>
                    <a:pt x="1450" y="278"/>
                    <a:pt x="1162" y="278"/>
                  </a:cubicBezTo>
                  <a:cubicBezTo>
                    <a:pt x="1054" y="278"/>
                    <a:pt x="946" y="305"/>
                    <a:pt x="851" y="365"/>
                  </a:cubicBezTo>
                  <a:cubicBezTo>
                    <a:pt x="864" y="184"/>
                    <a:pt x="722" y="29"/>
                    <a:pt x="542" y="4"/>
                  </a:cubicBezTo>
                  <a:cubicBezTo>
                    <a:pt x="527" y="1"/>
                    <a:pt x="513" y="0"/>
                    <a:pt x="498"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23"/>
            <p:cNvSpPr/>
            <p:nvPr/>
          </p:nvSpPr>
          <p:spPr>
            <a:xfrm>
              <a:off x="3048444" y="2638695"/>
              <a:ext cx="55257" cy="117807"/>
            </a:xfrm>
            <a:custGeom>
              <a:rect b="b" l="l" r="r" t="t"/>
              <a:pathLst>
                <a:path extrusionOk="0" h="3166" w="1485">
                  <a:moveTo>
                    <a:pt x="542" y="367"/>
                  </a:moveTo>
                  <a:lnTo>
                    <a:pt x="542" y="367"/>
                  </a:lnTo>
                  <a:cubicBezTo>
                    <a:pt x="774" y="431"/>
                    <a:pt x="891" y="457"/>
                    <a:pt x="891" y="457"/>
                  </a:cubicBezTo>
                  <a:cubicBezTo>
                    <a:pt x="1032" y="522"/>
                    <a:pt x="1084" y="612"/>
                    <a:pt x="1084" y="728"/>
                  </a:cubicBezTo>
                  <a:cubicBezTo>
                    <a:pt x="1084" y="986"/>
                    <a:pt x="943" y="1244"/>
                    <a:pt x="685" y="1528"/>
                  </a:cubicBezTo>
                  <a:cubicBezTo>
                    <a:pt x="685" y="1308"/>
                    <a:pt x="633" y="921"/>
                    <a:pt x="542" y="367"/>
                  </a:cubicBezTo>
                  <a:close/>
                  <a:moveTo>
                    <a:pt x="241" y="0"/>
                  </a:moveTo>
                  <a:cubicBezTo>
                    <a:pt x="157" y="0"/>
                    <a:pt x="102" y="10"/>
                    <a:pt x="66" y="18"/>
                  </a:cubicBezTo>
                  <a:cubicBezTo>
                    <a:pt x="26" y="32"/>
                    <a:pt x="1" y="70"/>
                    <a:pt x="1" y="173"/>
                  </a:cubicBezTo>
                  <a:cubicBezTo>
                    <a:pt x="14" y="173"/>
                    <a:pt x="40" y="199"/>
                    <a:pt x="66" y="238"/>
                  </a:cubicBezTo>
                  <a:cubicBezTo>
                    <a:pt x="85" y="267"/>
                    <a:pt x="104" y="281"/>
                    <a:pt x="123" y="281"/>
                  </a:cubicBezTo>
                  <a:cubicBezTo>
                    <a:pt x="130" y="281"/>
                    <a:pt x="136" y="280"/>
                    <a:pt x="143" y="276"/>
                  </a:cubicBezTo>
                  <a:cubicBezTo>
                    <a:pt x="181" y="470"/>
                    <a:pt x="220" y="689"/>
                    <a:pt x="246" y="921"/>
                  </a:cubicBezTo>
                  <a:cubicBezTo>
                    <a:pt x="259" y="1089"/>
                    <a:pt x="272" y="1334"/>
                    <a:pt x="284" y="1643"/>
                  </a:cubicBezTo>
                  <a:cubicBezTo>
                    <a:pt x="298" y="1966"/>
                    <a:pt x="310" y="2211"/>
                    <a:pt x="324" y="2366"/>
                  </a:cubicBezTo>
                  <a:cubicBezTo>
                    <a:pt x="349" y="2611"/>
                    <a:pt x="387" y="2830"/>
                    <a:pt x="439" y="3024"/>
                  </a:cubicBezTo>
                  <a:cubicBezTo>
                    <a:pt x="452" y="3062"/>
                    <a:pt x="478" y="3088"/>
                    <a:pt x="542" y="3114"/>
                  </a:cubicBezTo>
                  <a:lnTo>
                    <a:pt x="685" y="3165"/>
                  </a:lnTo>
                  <a:cubicBezTo>
                    <a:pt x="774" y="3062"/>
                    <a:pt x="800" y="2895"/>
                    <a:pt x="788" y="2689"/>
                  </a:cubicBezTo>
                  <a:cubicBezTo>
                    <a:pt x="788" y="2637"/>
                    <a:pt x="774" y="2546"/>
                    <a:pt x="749" y="2431"/>
                  </a:cubicBezTo>
                  <a:cubicBezTo>
                    <a:pt x="723" y="2314"/>
                    <a:pt x="710" y="2237"/>
                    <a:pt x="710" y="2173"/>
                  </a:cubicBezTo>
                  <a:cubicBezTo>
                    <a:pt x="697" y="2095"/>
                    <a:pt x="697" y="2018"/>
                    <a:pt x="710" y="1966"/>
                  </a:cubicBezTo>
                  <a:cubicBezTo>
                    <a:pt x="800" y="1941"/>
                    <a:pt x="891" y="1889"/>
                    <a:pt x="968" y="1812"/>
                  </a:cubicBezTo>
                  <a:cubicBezTo>
                    <a:pt x="981" y="1798"/>
                    <a:pt x="1046" y="1721"/>
                    <a:pt x="1175" y="1579"/>
                  </a:cubicBezTo>
                  <a:cubicBezTo>
                    <a:pt x="1252" y="1489"/>
                    <a:pt x="1329" y="1308"/>
                    <a:pt x="1433" y="1050"/>
                  </a:cubicBezTo>
                  <a:cubicBezTo>
                    <a:pt x="1471" y="935"/>
                    <a:pt x="1484" y="831"/>
                    <a:pt x="1471" y="728"/>
                  </a:cubicBezTo>
                  <a:cubicBezTo>
                    <a:pt x="1458" y="612"/>
                    <a:pt x="1419" y="508"/>
                    <a:pt x="1342" y="431"/>
                  </a:cubicBezTo>
                  <a:cubicBezTo>
                    <a:pt x="1110" y="173"/>
                    <a:pt x="774" y="32"/>
                    <a:pt x="362" y="6"/>
                  </a:cubicBezTo>
                  <a:cubicBezTo>
                    <a:pt x="316" y="2"/>
                    <a:pt x="276" y="0"/>
                    <a:pt x="24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23"/>
            <p:cNvSpPr/>
            <p:nvPr/>
          </p:nvSpPr>
          <p:spPr>
            <a:xfrm>
              <a:off x="3115644" y="2633560"/>
              <a:ext cx="73936" cy="114011"/>
            </a:xfrm>
            <a:custGeom>
              <a:rect b="b" l="l" r="r" t="t"/>
              <a:pathLst>
                <a:path extrusionOk="0" h="3064" w="1987">
                  <a:moveTo>
                    <a:pt x="658" y="325"/>
                  </a:moveTo>
                  <a:cubicBezTo>
                    <a:pt x="762" y="325"/>
                    <a:pt x="826" y="350"/>
                    <a:pt x="877" y="402"/>
                  </a:cubicBezTo>
                  <a:cubicBezTo>
                    <a:pt x="916" y="454"/>
                    <a:pt x="955" y="517"/>
                    <a:pt x="955" y="582"/>
                  </a:cubicBezTo>
                  <a:cubicBezTo>
                    <a:pt x="968" y="621"/>
                    <a:pt x="955" y="672"/>
                    <a:pt x="955" y="724"/>
                  </a:cubicBezTo>
                  <a:cubicBezTo>
                    <a:pt x="916" y="892"/>
                    <a:pt x="774" y="1085"/>
                    <a:pt x="504" y="1265"/>
                  </a:cubicBezTo>
                  <a:cubicBezTo>
                    <a:pt x="516" y="1188"/>
                    <a:pt x="516" y="1085"/>
                    <a:pt x="504" y="969"/>
                  </a:cubicBezTo>
                  <a:cubicBezTo>
                    <a:pt x="490" y="801"/>
                    <a:pt x="490" y="698"/>
                    <a:pt x="490" y="660"/>
                  </a:cubicBezTo>
                  <a:cubicBezTo>
                    <a:pt x="490" y="557"/>
                    <a:pt x="490" y="479"/>
                    <a:pt x="516" y="402"/>
                  </a:cubicBezTo>
                  <a:cubicBezTo>
                    <a:pt x="529" y="350"/>
                    <a:pt x="581" y="325"/>
                    <a:pt x="658" y="325"/>
                  </a:cubicBezTo>
                  <a:close/>
                  <a:moveTo>
                    <a:pt x="625" y="0"/>
                  </a:moveTo>
                  <a:cubicBezTo>
                    <a:pt x="327" y="0"/>
                    <a:pt x="166" y="90"/>
                    <a:pt x="129" y="260"/>
                  </a:cubicBezTo>
                  <a:cubicBezTo>
                    <a:pt x="91" y="543"/>
                    <a:pt x="65" y="892"/>
                    <a:pt x="65" y="1305"/>
                  </a:cubicBezTo>
                  <a:lnTo>
                    <a:pt x="65" y="1807"/>
                  </a:lnTo>
                  <a:cubicBezTo>
                    <a:pt x="65" y="2053"/>
                    <a:pt x="65" y="2259"/>
                    <a:pt x="52" y="2440"/>
                  </a:cubicBezTo>
                  <a:cubicBezTo>
                    <a:pt x="39" y="2465"/>
                    <a:pt x="39" y="2517"/>
                    <a:pt x="26" y="2607"/>
                  </a:cubicBezTo>
                  <a:cubicBezTo>
                    <a:pt x="14" y="2684"/>
                    <a:pt x="0" y="2736"/>
                    <a:pt x="14" y="2787"/>
                  </a:cubicBezTo>
                  <a:cubicBezTo>
                    <a:pt x="14" y="2942"/>
                    <a:pt x="78" y="3033"/>
                    <a:pt x="220" y="3059"/>
                  </a:cubicBezTo>
                  <a:cubicBezTo>
                    <a:pt x="227" y="3062"/>
                    <a:pt x="235" y="3064"/>
                    <a:pt x="242" y="3064"/>
                  </a:cubicBezTo>
                  <a:cubicBezTo>
                    <a:pt x="261" y="3064"/>
                    <a:pt x="279" y="3055"/>
                    <a:pt x="297" y="3045"/>
                  </a:cubicBezTo>
                  <a:cubicBezTo>
                    <a:pt x="335" y="3033"/>
                    <a:pt x="361" y="3019"/>
                    <a:pt x="361" y="3019"/>
                  </a:cubicBezTo>
                  <a:cubicBezTo>
                    <a:pt x="400" y="2878"/>
                    <a:pt x="426" y="2672"/>
                    <a:pt x="439" y="2426"/>
                  </a:cubicBezTo>
                  <a:cubicBezTo>
                    <a:pt x="464" y="2091"/>
                    <a:pt x="490" y="1885"/>
                    <a:pt x="490" y="1795"/>
                  </a:cubicBezTo>
                  <a:cubicBezTo>
                    <a:pt x="633" y="1910"/>
                    <a:pt x="839" y="2117"/>
                    <a:pt x="1123" y="2400"/>
                  </a:cubicBezTo>
                  <a:cubicBezTo>
                    <a:pt x="1381" y="2658"/>
                    <a:pt x="1587" y="2852"/>
                    <a:pt x="1754" y="2968"/>
                  </a:cubicBezTo>
                  <a:cubicBezTo>
                    <a:pt x="1909" y="2930"/>
                    <a:pt x="1986" y="2878"/>
                    <a:pt x="1986" y="2813"/>
                  </a:cubicBezTo>
                  <a:cubicBezTo>
                    <a:pt x="1986" y="2801"/>
                    <a:pt x="1986" y="2787"/>
                    <a:pt x="1974" y="2775"/>
                  </a:cubicBezTo>
                  <a:cubicBezTo>
                    <a:pt x="1883" y="2620"/>
                    <a:pt x="1716" y="2452"/>
                    <a:pt x="1496" y="2259"/>
                  </a:cubicBezTo>
                  <a:cubicBezTo>
                    <a:pt x="1148" y="1962"/>
                    <a:pt x="980" y="1821"/>
                    <a:pt x="968" y="1807"/>
                  </a:cubicBezTo>
                  <a:lnTo>
                    <a:pt x="813" y="1692"/>
                  </a:lnTo>
                  <a:cubicBezTo>
                    <a:pt x="748" y="1640"/>
                    <a:pt x="722" y="1588"/>
                    <a:pt x="722" y="1549"/>
                  </a:cubicBezTo>
                  <a:cubicBezTo>
                    <a:pt x="722" y="1511"/>
                    <a:pt x="748" y="1485"/>
                    <a:pt x="800" y="1446"/>
                  </a:cubicBezTo>
                  <a:cubicBezTo>
                    <a:pt x="942" y="1382"/>
                    <a:pt x="1058" y="1279"/>
                    <a:pt x="1161" y="1150"/>
                  </a:cubicBezTo>
                  <a:cubicBezTo>
                    <a:pt x="1264" y="1008"/>
                    <a:pt x="1316" y="866"/>
                    <a:pt x="1316" y="711"/>
                  </a:cubicBezTo>
                  <a:cubicBezTo>
                    <a:pt x="1316" y="543"/>
                    <a:pt x="1264" y="389"/>
                    <a:pt x="1135" y="247"/>
                  </a:cubicBezTo>
                  <a:cubicBezTo>
                    <a:pt x="1006" y="92"/>
                    <a:pt x="865" y="2"/>
                    <a:pt x="684" y="2"/>
                  </a:cubicBezTo>
                  <a:cubicBezTo>
                    <a:pt x="664" y="1"/>
                    <a:pt x="644" y="0"/>
                    <a:pt x="62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23"/>
            <p:cNvSpPr/>
            <p:nvPr/>
          </p:nvSpPr>
          <p:spPr>
            <a:xfrm>
              <a:off x="3178975" y="2657039"/>
              <a:ext cx="64857" cy="71629"/>
            </a:xfrm>
            <a:custGeom>
              <a:rect b="b" l="l" r="r" t="t"/>
              <a:pathLst>
                <a:path extrusionOk="0" h="1925" w="1743">
                  <a:moveTo>
                    <a:pt x="1123" y="531"/>
                  </a:moveTo>
                  <a:cubicBezTo>
                    <a:pt x="1135" y="531"/>
                    <a:pt x="1149" y="545"/>
                    <a:pt x="1161" y="545"/>
                  </a:cubicBezTo>
                  <a:cubicBezTo>
                    <a:pt x="1252" y="596"/>
                    <a:pt x="1304" y="738"/>
                    <a:pt x="1304" y="957"/>
                  </a:cubicBezTo>
                  <a:cubicBezTo>
                    <a:pt x="1316" y="1099"/>
                    <a:pt x="1252" y="1241"/>
                    <a:pt x="1110" y="1383"/>
                  </a:cubicBezTo>
                  <a:cubicBezTo>
                    <a:pt x="978" y="1527"/>
                    <a:pt x="846" y="1604"/>
                    <a:pt x="714" y="1604"/>
                  </a:cubicBezTo>
                  <a:cubicBezTo>
                    <a:pt x="704" y="1604"/>
                    <a:pt x="694" y="1603"/>
                    <a:pt x="685" y="1602"/>
                  </a:cubicBezTo>
                  <a:cubicBezTo>
                    <a:pt x="620" y="1589"/>
                    <a:pt x="556" y="1525"/>
                    <a:pt x="478" y="1396"/>
                  </a:cubicBezTo>
                  <a:cubicBezTo>
                    <a:pt x="413" y="1293"/>
                    <a:pt x="401" y="1190"/>
                    <a:pt x="413" y="1047"/>
                  </a:cubicBezTo>
                  <a:cubicBezTo>
                    <a:pt x="427" y="867"/>
                    <a:pt x="491" y="725"/>
                    <a:pt x="607" y="648"/>
                  </a:cubicBezTo>
                  <a:cubicBezTo>
                    <a:pt x="620" y="634"/>
                    <a:pt x="633" y="634"/>
                    <a:pt x="633" y="634"/>
                  </a:cubicBezTo>
                  <a:cubicBezTo>
                    <a:pt x="645" y="634"/>
                    <a:pt x="671" y="660"/>
                    <a:pt x="710" y="686"/>
                  </a:cubicBezTo>
                  <a:cubicBezTo>
                    <a:pt x="749" y="712"/>
                    <a:pt x="788" y="725"/>
                    <a:pt x="814" y="725"/>
                  </a:cubicBezTo>
                  <a:cubicBezTo>
                    <a:pt x="839" y="712"/>
                    <a:pt x="891" y="674"/>
                    <a:pt x="968" y="609"/>
                  </a:cubicBezTo>
                  <a:cubicBezTo>
                    <a:pt x="1032" y="557"/>
                    <a:pt x="1084" y="531"/>
                    <a:pt x="1123" y="531"/>
                  </a:cubicBezTo>
                  <a:close/>
                  <a:moveTo>
                    <a:pt x="791" y="0"/>
                  </a:moveTo>
                  <a:cubicBezTo>
                    <a:pt x="713" y="0"/>
                    <a:pt x="631" y="40"/>
                    <a:pt x="530" y="119"/>
                  </a:cubicBezTo>
                  <a:cubicBezTo>
                    <a:pt x="439" y="184"/>
                    <a:pt x="362" y="273"/>
                    <a:pt x="284" y="377"/>
                  </a:cubicBezTo>
                  <a:cubicBezTo>
                    <a:pt x="130" y="622"/>
                    <a:pt x="40" y="854"/>
                    <a:pt x="14" y="1086"/>
                  </a:cubicBezTo>
                  <a:cubicBezTo>
                    <a:pt x="1" y="1279"/>
                    <a:pt x="52" y="1460"/>
                    <a:pt x="155" y="1589"/>
                  </a:cubicBezTo>
                  <a:cubicBezTo>
                    <a:pt x="323" y="1795"/>
                    <a:pt x="504" y="1912"/>
                    <a:pt x="685" y="1924"/>
                  </a:cubicBezTo>
                  <a:lnTo>
                    <a:pt x="814" y="1924"/>
                  </a:lnTo>
                  <a:cubicBezTo>
                    <a:pt x="1161" y="1873"/>
                    <a:pt x="1445" y="1666"/>
                    <a:pt x="1665" y="1279"/>
                  </a:cubicBezTo>
                  <a:cubicBezTo>
                    <a:pt x="1703" y="1215"/>
                    <a:pt x="1729" y="1138"/>
                    <a:pt x="1729" y="1061"/>
                  </a:cubicBezTo>
                  <a:cubicBezTo>
                    <a:pt x="1742" y="906"/>
                    <a:pt x="1703" y="725"/>
                    <a:pt x="1613" y="519"/>
                  </a:cubicBezTo>
                  <a:cubicBezTo>
                    <a:pt x="1562" y="390"/>
                    <a:pt x="1458" y="299"/>
                    <a:pt x="1316" y="248"/>
                  </a:cubicBezTo>
                  <a:cubicBezTo>
                    <a:pt x="1123" y="170"/>
                    <a:pt x="1007" y="106"/>
                    <a:pt x="968" y="67"/>
                  </a:cubicBezTo>
                  <a:cubicBezTo>
                    <a:pt x="929" y="29"/>
                    <a:pt x="878" y="3"/>
                    <a:pt x="826" y="3"/>
                  </a:cubicBezTo>
                  <a:cubicBezTo>
                    <a:pt x="814" y="1"/>
                    <a:pt x="803" y="0"/>
                    <a:pt x="791"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23"/>
            <p:cNvSpPr/>
            <p:nvPr/>
          </p:nvSpPr>
          <p:spPr>
            <a:xfrm>
              <a:off x="3246658" y="2650863"/>
              <a:ext cx="59536" cy="101323"/>
            </a:xfrm>
            <a:custGeom>
              <a:rect b="b" l="l" r="r" t="t"/>
              <a:pathLst>
                <a:path extrusionOk="0" h="2723" w="1600">
                  <a:moveTo>
                    <a:pt x="800" y="582"/>
                  </a:moveTo>
                  <a:cubicBezTo>
                    <a:pt x="1084" y="775"/>
                    <a:pt x="1213" y="981"/>
                    <a:pt x="1213" y="1175"/>
                  </a:cubicBezTo>
                  <a:cubicBezTo>
                    <a:pt x="1199" y="1213"/>
                    <a:pt x="1199" y="1252"/>
                    <a:pt x="1187" y="1304"/>
                  </a:cubicBezTo>
                  <a:cubicBezTo>
                    <a:pt x="1135" y="1600"/>
                    <a:pt x="890" y="1897"/>
                    <a:pt x="477" y="2168"/>
                  </a:cubicBezTo>
                  <a:cubicBezTo>
                    <a:pt x="580" y="1600"/>
                    <a:pt x="684" y="1072"/>
                    <a:pt x="800" y="582"/>
                  </a:cubicBezTo>
                  <a:close/>
                  <a:moveTo>
                    <a:pt x="439" y="1"/>
                  </a:moveTo>
                  <a:cubicBezTo>
                    <a:pt x="387" y="1"/>
                    <a:pt x="348" y="14"/>
                    <a:pt x="322" y="40"/>
                  </a:cubicBezTo>
                  <a:cubicBezTo>
                    <a:pt x="310" y="52"/>
                    <a:pt x="310" y="78"/>
                    <a:pt x="297" y="92"/>
                  </a:cubicBezTo>
                  <a:cubicBezTo>
                    <a:pt x="297" y="117"/>
                    <a:pt x="310" y="156"/>
                    <a:pt x="348" y="207"/>
                  </a:cubicBezTo>
                  <a:lnTo>
                    <a:pt x="426" y="324"/>
                  </a:lnTo>
                  <a:cubicBezTo>
                    <a:pt x="413" y="491"/>
                    <a:pt x="387" y="672"/>
                    <a:pt x="348" y="866"/>
                  </a:cubicBezTo>
                  <a:cubicBezTo>
                    <a:pt x="322" y="1020"/>
                    <a:pt x="271" y="1227"/>
                    <a:pt x="207" y="1523"/>
                  </a:cubicBezTo>
                  <a:cubicBezTo>
                    <a:pt x="142" y="1806"/>
                    <a:pt x="90" y="2026"/>
                    <a:pt x="65" y="2168"/>
                  </a:cubicBezTo>
                  <a:cubicBezTo>
                    <a:pt x="39" y="2310"/>
                    <a:pt x="13" y="2451"/>
                    <a:pt x="1" y="2580"/>
                  </a:cubicBezTo>
                  <a:cubicBezTo>
                    <a:pt x="1" y="2606"/>
                    <a:pt x="26" y="2632"/>
                    <a:pt x="52" y="2645"/>
                  </a:cubicBezTo>
                  <a:cubicBezTo>
                    <a:pt x="78" y="2671"/>
                    <a:pt x="104" y="2683"/>
                    <a:pt x="130" y="2697"/>
                  </a:cubicBezTo>
                  <a:cubicBezTo>
                    <a:pt x="155" y="2709"/>
                    <a:pt x="168" y="2723"/>
                    <a:pt x="193" y="2723"/>
                  </a:cubicBezTo>
                  <a:cubicBezTo>
                    <a:pt x="233" y="2723"/>
                    <a:pt x="271" y="2709"/>
                    <a:pt x="310" y="2683"/>
                  </a:cubicBezTo>
                  <a:cubicBezTo>
                    <a:pt x="362" y="2658"/>
                    <a:pt x="400" y="2619"/>
                    <a:pt x="439" y="2594"/>
                  </a:cubicBezTo>
                  <a:cubicBezTo>
                    <a:pt x="542" y="2554"/>
                    <a:pt x="671" y="2477"/>
                    <a:pt x="813" y="2362"/>
                  </a:cubicBezTo>
                  <a:cubicBezTo>
                    <a:pt x="929" y="2271"/>
                    <a:pt x="1045" y="2168"/>
                    <a:pt x="1161" y="2078"/>
                  </a:cubicBezTo>
                  <a:cubicBezTo>
                    <a:pt x="1213" y="2039"/>
                    <a:pt x="1277" y="1975"/>
                    <a:pt x="1328" y="1910"/>
                  </a:cubicBezTo>
                  <a:cubicBezTo>
                    <a:pt x="1368" y="1846"/>
                    <a:pt x="1406" y="1781"/>
                    <a:pt x="1457" y="1717"/>
                  </a:cubicBezTo>
                  <a:cubicBezTo>
                    <a:pt x="1509" y="1639"/>
                    <a:pt x="1548" y="1549"/>
                    <a:pt x="1561" y="1459"/>
                  </a:cubicBezTo>
                  <a:cubicBezTo>
                    <a:pt x="1600" y="1265"/>
                    <a:pt x="1561" y="1058"/>
                    <a:pt x="1457" y="814"/>
                  </a:cubicBezTo>
                  <a:cubicBezTo>
                    <a:pt x="1419" y="737"/>
                    <a:pt x="1368" y="659"/>
                    <a:pt x="1303" y="594"/>
                  </a:cubicBezTo>
                  <a:cubicBezTo>
                    <a:pt x="1058" y="310"/>
                    <a:pt x="813" y="117"/>
                    <a:pt x="555" y="14"/>
                  </a:cubicBezTo>
                  <a:cubicBezTo>
                    <a:pt x="516" y="1"/>
                    <a:pt x="477" y="1"/>
                    <a:pt x="439"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23"/>
            <p:cNvSpPr/>
            <p:nvPr/>
          </p:nvSpPr>
          <p:spPr>
            <a:xfrm>
              <a:off x="3304258" y="2670621"/>
              <a:ext cx="85918" cy="99276"/>
            </a:xfrm>
            <a:custGeom>
              <a:rect b="b" l="l" r="r" t="t"/>
              <a:pathLst>
                <a:path extrusionOk="0" h="2668" w="2309">
                  <a:moveTo>
                    <a:pt x="784" y="1"/>
                  </a:moveTo>
                  <a:cubicBezTo>
                    <a:pt x="677" y="1"/>
                    <a:pt x="607" y="71"/>
                    <a:pt x="554" y="218"/>
                  </a:cubicBezTo>
                  <a:cubicBezTo>
                    <a:pt x="497" y="401"/>
                    <a:pt x="471" y="494"/>
                    <a:pt x="474" y="494"/>
                  </a:cubicBezTo>
                  <a:cubicBezTo>
                    <a:pt x="475" y="494"/>
                    <a:pt x="475" y="492"/>
                    <a:pt x="477" y="489"/>
                  </a:cubicBezTo>
                  <a:lnTo>
                    <a:pt x="477" y="489"/>
                  </a:lnTo>
                  <a:cubicBezTo>
                    <a:pt x="335" y="811"/>
                    <a:pt x="232" y="1069"/>
                    <a:pt x="155" y="1289"/>
                  </a:cubicBezTo>
                  <a:cubicBezTo>
                    <a:pt x="52" y="1662"/>
                    <a:pt x="0" y="1998"/>
                    <a:pt x="38" y="2307"/>
                  </a:cubicBezTo>
                  <a:cubicBezTo>
                    <a:pt x="52" y="2488"/>
                    <a:pt x="129" y="2604"/>
                    <a:pt x="258" y="2643"/>
                  </a:cubicBezTo>
                  <a:cubicBezTo>
                    <a:pt x="308" y="2659"/>
                    <a:pt x="360" y="2668"/>
                    <a:pt x="412" y="2668"/>
                  </a:cubicBezTo>
                  <a:cubicBezTo>
                    <a:pt x="522" y="2668"/>
                    <a:pt x="635" y="2631"/>
                    <a:pt x="748" y="2553"/>
                  </a:cubicBezTo>
                  <a:cubicBezTo>
                    <a:pt x="1006" y="2372"/>
                    <a:pt x="1225" y="2140"/>
                    <a:pt x="1380" y="1869"/>
                  </a:cubicBezTo>
                  <a:cubicBezTo>
                    <a:pt x="1431" y="1779"/>
                    <a:pt x="1599" y="1521"/>
                    <a:pt x="1870" y="1108"/>
                  </a:cubicBezTo>
                  <a:cubicBezTo>
                    <a:pt x="2076" y="799"/>
                    <a:pt x="2218" y="553"/>
                    <a:pt x="2308" y="347"/>
                  </a:cubicBezTo>
                  <a:cubicBezTo>
                    <a:pt x="2282" y="269"/>
                    <a:pt x="2218" y="218"/>
                    <a:pt x="2115" y="180"/>
                  </a:cubicBezTo>
                  <a:cubicBezTo>
                    <a:pt x="2091" y="173"/>
                    <a:pt x="2069" y="170"/>
                    <a:pt x="2048" y="170"/>
                  </a:cubicBezTo>
                  <a:cubicBezTo>
                    <a:pt x="1991" y="170"/>
                    <a:pt x="1947" y="194"/>
                    <a:pt x="1909" y="231"/>
                  </a:cubicBezTo>
                  <a:cubicBezTo>
                    <a:pt x="1870" y="269"/>
                    <a:pt x="1832" y="347"/>
                    <a:pt x="1780" y="450"/>
                  </a:cubicBezTo>
                  <a:cubicBezTo>
                    <a:pt x="1728" y="567"/>
                    <a:pt x="1677" y="631"/>
                    <a:pt x="1651" y="670"/>
                  </a:cubicBezTo>
                  <a:cubicBezTo>
                    <a:pt x="1534" y="785"/>
                    <a:pt x="1405" y="966"/>
                    <a:pt x="1264" y="1211"/>
                  </a:cubicBezTo>
                  <a:cubicBezTo>
                    <a:pt x="1084" y="1521"/>
                    <a:pt x="980" y="1714"/>
                    <a:pt x="929" y="1779"/>
                  </a:cubicBezTo>
                  <a:cubicBezTo>
                    <a:pt x="786" y="1985"/>
                    <a:pt x="632" y="2140"/>
                    <a:pt x="451" y="2230"/>
                  </a:cubicBezTo>
                  <a:cubicBezTo>
                    <a:pt x="464" y="2049"/>
                    <a:pt x="464" y="1920"/>
                    <a:pt x="477" y="1856"/>
                  </a:cubicBezTo>
                  <a:cubicBezTo>
                    <a:pt x="516" y="1740"/>
                    <a:pt x="542" y="1611"/>
                    <a:pt x="593" y="1456"/>
                  </a:cubicBezTo>
                  <a:cubicBezTo>
                    <a:pt x="632" y="1327"/>
                    <a:pt x="709" y="1108"/>
                    <a:pt x="826" y="799"/>
                  </a:cubicBezTo>
                  <a:cubicBezTo>
                    <a:pt x="929" y="515"/>
                    <a:pt x="993" y="295"/>
                    <a:pt x="1044" y="154"/>
                  </a:cubicBezTo>
                  <a:lnTo>
                    <a:pt x="955" y="63"/>
                  </a:lnTo>
                  <a:cubicBezTo>
                    <a:pt x="915" y="37"/>
                    <a:pt x="890" y="25"/>
                    <a:pt x="864" y="12"/>
                  </a:cubicBezTo>
                  <a:cubicBezTo>
                    <a:pt x="835" y="5"/>
                    <a:pt x="809" y="1"/>
                    <a:pt x="784"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23"/>
            <p:cNvSpPr/>
            <p:nvPr/>
          </p:nvSpPr>
          <p:spPr>
            <a:xfrm>
              <a:off x="3370938" y="2687291"/>
              <a:ext cx="80188" cy="125584"/>
            </a:xfrm>
            <a:custGeom>
              <a:rect b="b" l="l" r="r" t="t"/>
              <a:pathLst>
                <a:path extrusionOk="0" h="3375" w="2155">
                  <a:moveTo>
                    <a:pt x="1704" y="1"/>
                  </a:moveTo>
                  <a:cubicBezTo>
                    <a:pt x="1572" y="1"/>
                    <a:pt x="1428" y="41"/>
                    <a:pt x="1264" y="119"/>
                  </a:cubicBezTo>
                  <a:cubicBezTo>
                    <a:pt x="813" y="325"/>
                    <a:pt x="478" y="686"/>
                    <a:pt x="272" y="1176"/>
                  </a:cubicBezTo>
                  <a:cubicBezTo>
                    <a:pt x="232" y="1266"/>
                    <a:pt x="194" y="1369"/>
                    <a:pt x="169" y="1472"/>
                  </a:cubicBezTo>
                  <a:cubicBezTo>
                    <a:pt x="65" y="1795"/>
                    <a:pt x="0" y="1988"/>
                    <a:pt x="0" y="2040"/>
                  </a:cubicBezTo>
                  <a:cubicBezTo>
                    <a:pt x="0" y="2105"/>
                    <a:pt x="0" y="2195"/>
                    <a:pt x="14" y="2272"/>
                  </a:cubicBezTo>
                  <a:cubicBezTo>
                    <a:pt x="26" y="2363"/>
                    <a:pt x="40" y="2452"/>
                    <a:pt x="52" y="2530"/>
                  </a:cubicBezTo>
                  <a:cubicBezTo>
                    <a:pt x="104" y="2853"/>
                    <a:pt x="181" y="3085"/>
                    <a:pt x="284" y="3226"/>
                  </a:cubicBezTo>
                  <a:cubicBezTo>
                    <a:pt x="349" y="3291"/>
                    <a:pt x="401" y="3329"/>
                    <a:pt x="439" y="3355"/>
                  </a:cubicBezTo>
                  <a:cubicBezTo>
                    <a:pt x="452" y="3368"/>
                    <a:pt x="468" y="3375"/>
                    <a:pt x="487" y="3375"/>
                  </a:cubicBezTo>
                  <a:cubicBezTo>
                    <a:pt x="507" y="3375"/>
                    <a:pt x="530" y="3368"/>
                    <a:pt x="555" y="3355"/>
                  </a:cubicBezTo>
                  <a:cubicBezTo>
                    <a:pt x="607" y="3329"/>
                    <a:pt x="633" y="3304"/>
                    <a:pt x="659" y="3252"/>
                  </a:cubicBezTo>
                  <a:cubicBezTo>
                    <a:pt x="671" y="3214"/>
                    <a:pt x="671" y="3162"/>
                    <a:pt x="633" y="3123"/>
                  </a:cubicBezTo>
                  <a:lnTo>
                    <a:pt x="516" y="3008"/>
                  </a:lnTo>
                  <a:cubicBezTo>
                    <a:pt x="439" y="2904"/>
                    <a:pt x="401" y="2775"/>
                    <a:pt x="387" y="2595"/>
                  </a:cubicBezTo>
                  <a:cubicBezTo>
                    <a:pt x="375" y="2530"/>
                    <a:pt x="375" y="2389"/>
                    <a:pt x="387" y="2182"/>
                  </a:cubicBezTo>
                  <a:cubicBezTo>
                    <a:pt x="401" y="1937"/>
                    <a:pt x="465" y="1679"/>
                    <a:pt x="568" y="1434"/>
                  </a:cubicBezTo>
                  <a:cubicBezTo>
                    <a:pt x="800" y="918"/>
                    <a:pt x="1149" y="557"/>
                    <a:pt x="1625" y="377"/>
                  </a:cubicBezTo>
                  <a:cubicBezTo>
                    <a:pt x="1639" y="367"/>
                    <a:pt x="1661" y="363"/>
                    <a:pt x="1691" y="363"/>
                  </a:cubicBezTo>
                  <a:cubicBezTo>
                    <a:pt x="1743" y="363"/>
                    <a:pt x="1818" y="377"/>
                    <a:pt x="1909" y="402"/>
                  </a:cubicBezTo>
                  <a:cubicBezTo>
                    <a:pt x="1938" y="409"/>
                    <a:pt x="1965" y="412"/>
                    <a:pt x="1989" y="412"/>
                  </a:cubicBezTo>
                  <a:cubicBezTo>
                    <a:pt x="2061" y="412"/>
                    <a:pt x="2110" y="383"/>
                    <a:pt x="2129" y="325"/>
                  </a:cubicBezTo>
                  <a:cubicBezTo>
                    <a:pt x="2155" y="273"/>
                    <a:pt x="2155" y="248"/>
                    <a:pt x="2141" y="222"/>
                  </a:cubicBezTo>
                  <a:cubicBezTo>
                    <a:pt x="2090" y="144"/>
                    <a:pt x="2026" y="79"/>
                    <a:pt x="1948" y="54"/>
                  </a:cubicBezTo>
                  <a:cubicBezTo>
                    <a:pt x="1871" y="18"/>
                    <a:pt x="1790" y="1"/>
                    <a:pt x="1704"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23"/>
            <p:cNvSpPr/>
            <p:nvPr/>
          </p:nvSpPr>
          <p:spPr>
            <a:xfrm>
              <a:off x="3426119" y="2697449"/>
              <a:ext cx="109918" cy="118737"/>
            </a:xfrm>
            <a:custGeom>
              <a:rect b="b" l="l" r="r" t="t"/>
              <a:pathLst>
                <a:path extrusionOk="0" h="3191" w="2954">
                  <a:moveTo>
                    <a:pt x="400" y="0"/>
                  </a:moveTo>
                  <a:cubicBezTo>
                    <a:pt x="374" y="13"/>
                    <a:pt x="349" y="26"/>
                    <a:pt x="349" y="39"/>
                  </a:cubicBezTo>
                  <a:cubicBezTo>
                    <a:pt x="336" y="39"/>
                    <a:pt x="336" y="90"/>
                    <a:pt x="323" y="181"/>
                  </a:cubicBezTo>
                  <a:cubicBezTo>
                    <a:pt x="374" y="297"/>
                    <a:pt x="465" y="400"/>
                    <a:pt x="594" y="477"/>
                  </a:cubicBezTo>
                  <a:cubicBezTo>
                    <a:pt x="658" y="503"/>
                    <a:pt x="761" y="554"/>
                    <a:pt x="930" y="619"/>
                  </a:cubicBezTo>
                  <a:cubicBezTo>
                    <a:pt x="1071" y="683"/>
                    <a:pt x="1188" y="735"/>
                    <a:pt x="1251" y="787"/>
                  </a:cubicBezTo>
                  <a:cubicBezTo>
                    <a:pt x="1148" y="981"/>
                    <a:pt x="968" y="1251"/>
                    <a:pt x="736" y="1586"/>
                  </a:cubicBezTo>
                  <a:cubicBezTo>
                    <a:pt x="491" y="1947"/>
                    <a:pt x="323" y="2219"/>
                    <a:pt x="220" y="2399"/>
                  </a:cubicBezTo>
                  <a:cubicBezTo>
                    <a:pt x="156" y="2502"/>
                    <a:pt x="104" y="2606"/>
                    <a:pt x="53" y="2709"/>
                  </a:cubicBezTo>
                  <a:cubicBezTo>
                    <a:pt x="13" y="2786"/>
                    <a:pt x="1" y="2876"/>
                    <a:pt x="13" y="2967"/>
                  </a:cubicBezTo>
                  <a:cubicBezTo>
                    <a:pt x="27" y="3056"/>
                    <a:pt x="78" y="3121"/>
                    <a:pt x="156" y="3173"/>
                  </a:cubicBezTo>
                  <a:cubicBezTo>
                    <a:pt x="173" y="3185"/>
                    <a:pt x="190" y="3191"/>
                    <a:pt x="207" y="3191"/>
                  </a:cubicBezTo>
                  <a:cubicBezTo>
                    <a:pt x="229" y="3191"/>
                    <a:pt x="250" y="3181"/>
                    <a:pt x="271" y="3160"/>
                  </a:cubicBezTo>
                  <a:cubicBezTo>
                    <a:pt x="297" y="3147"/>
                    <a:pt x="323" y="3108"/>
                    <a:pt x="349" y="3056"/>
                  </a:cubicBezTo>
                  <a:cubicBezTo>
                    <a:pt x="439" y="2889"/>
                    <a:pt x="529" y="2735"/>
                    <a:pt x="620" y="2566"/>
                  </a:cubicBezTo>
                  <a:cubicBezTo>
                    <a:pt x="878" y="2128"/>
                    <a:pt x="1226" y="1600"/>
                    <a:pt x="1664" y="967"/>
                  </a:cubicBezTo>
                  <a:cubicBezTo>
                    <a:pt x="2142" y="1161"/>
                    <a:pt x="2490" y="1290"/>
                    <a:pt x="2696" y="1354"/>
                  </a:cubicBezTo>
                  <a:cubicBezTo>
                    <a:pt x="2715" y="1360"/>
                    <a:pt x="2734" y="1364"/>
                    <a:pt x="2752" y="1364"/>
                  </a:cubicBezTo>
                  <a:cubicBezTo>
                    <a:pt x="2811" y="1364"/>
                    <a:pt x="2870" y="1332"/>
                    <a:pt x="2928" y="1264"/>
                  </a:cubicBezTo>
                  <a:cubicBezTo>
                    <a:pt x="2954" y="1225"/>
                    <a:pt x="2942" y="1174"/>
                    <a:pt x="2864" y="1135"/>
                  </a:cubicBezTo>
                  <a:cubicBezTo>
                    <a:pt x="2890" y="1096"/>
                    <a:pt x="2890" y="1070"/>
                    <a:pt x="2838" y="1032"/>
                  </a:cubicBezTo>
                  <a:cubicBezTo>
                    <a:pt x="2773" y="993"/>
                    <a:pt x="2684" y="955"/>
                    <a:pt x="2567" y="916"/>
                  </a:cubicBezTo>
                  <a:cubicBezTo>
                    <a:pt x="2412" y="877"/>
                    <a:pt x="2322" y="838"/>
                    <a:pt x="2283" y="826"/>
                  </a:cubicBezTo>
                  <a:cubicBezTo>
                    <a:pt x="2154" y="787"/>
                    <a:pt x="2025" y="735"/>
                    <a:pt x="1910" y="658"/>
                  </a:cubicBezTo>
                  <a:cubicBezTo>
                    <a:pt x="1781" y="594"/>
                    <a:pt x="1678" y="503"/>
                    <a:pt x="1600" y="425"/>
                  </a:cubicBezTo>
                  <a:cubicBezTo>
                    <a:pt x="1445" y="413"/>
                    <a:pt x="1251" y="348"/>
                    <a:pt x="994" y="233"/>
                  </a:cubicBezTo>
                  <a:cubicBezTo>
                    <a:pt x="710" y="104"/>
                    <a:pt x="517" y="26"/>
                    <a:pt x="400"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23"/>
            <p:cNvSpPr/>
            <p:nvPr/>
          </p:nvSpPr>
          <p:spPr>
            <a:xfrm>
              <a:off x="3455886" y="2747049"/>
              <a:ext cx="96002" cy="104002"/>
            </a:xfrm>
            <a:custGeom>
              <a:rect b="b" l="l" r="r" t="t"/>
              <a:pathLst>
                <a:path extrusionOk="0" h="2795" w="2580">
                  <a:moveTo>
                    <a:pt x="2015" y="0"/>
                  </a:moveTo>
                  <a:cubicBezTo>
                    <a:pt x="1905" y="0"/>
                    <a:pt x="1797" y="23"/>
                    <a:pt x="1690" y="73"/>
                  </a:cubicBezTo>
                  <a:cubicBezTo>
                    <a:pt x="1535" y="150"/>
                    <a:pt x="1406" y="253"/>
                    <a:pt x="1290" y="408"/>
                  </a:cubicBezTo>
                  <a:cubicBezTo>
                    <a:pt x="1161" y="576"/>
                    <a:pt x="1058" y="886"/>
                    <a:pt x="993" y="1311"/>
                  </a:cubicBezTo>
                  <a:cubicBezTo>
                    <a:pt x="916" y="1723"/>
                    <a:pt x="826" y="2021"/>
                    <a:pt x="709" y="2175"/>
                  </a:cubicBezTo>
                  <a:cubicBezTo>
                    <a:pt x="620" y="2291"/>
                    <a:pt x="516" y="2368"/>
                    <a:pt x="374" y="2446"/>
                  </a:cubicBezTo>
                  <a:cubicBezTo>
                    <a:pt x="367" y="2449"/>
                    <a:pt x="359" y="2451"/>
                    <a:pt x="351" y="2451"/>
                  </a:cubicBezTo>
                  <a:cubicBezTo>
                    <a:pt x="328" y="2451"/>
                    <a:pt x="300" y="2439"/>
                    <a:pt x="271" y="2420"/>
                  </a:cubicBezTo>
                  <a:cubicBezTo>
                    <a:pt x="243" y="2401"/>
                    <a:pt x="214" y="2389"/>
                    <a:pt x="196" y="2389"/>
                  </a:cubicBezTo>
                  <a:cubicBezTo>
                    <a:pt x="190" y="2389"/>
                    <a:pt x="184" y="2391"/>
                    <a:pt x="181" y="2394"/>
                  </a:cubicBezTo>
                  <a:cubicBezTo>
                    <a:pt x="104" y="2408"/>
                    <a:pt x="65" y="2420"/>
                    <a:pt x="39" y="2446"/>
                  </a:cubicBezTo>
                  <a:cubicBezTo>
                    <a:pt x="1" y="2497"/>
                    <a:pt x="13" y="2575"/>
                    <a:pt x="65" y="2665"/>
                  </a:cubicBezTo>
                  <a:cubicBezTo>
                    <a:pt x="78" y="2678"/>
                    <a:pt x="90" y="2704"/>
                    <a:pt x="116" y="2717"/>
                  </a:cubicBezTo>
                  <a:cubicBezTo>
                    <a:pt x="181" y="2769"/>
                    <a:pt x="259" y="2794"/>
                    <a:pt x="374" y="2794"/>
                  </a:cubicBezTo>
                  <a:cubicBezTo>
                    <a:pt x="516" y="2794"/>
                    <a:pt x="606" y="2794"/>
                    <a:pt x="671" y="2769"/>
                  </a:cubicBezTo>
                  <a:cubicBezTo>
                    <a:pt x="826" y="2691"/>
                    <a:pt x="967" y="2600"/>
                    <a:pt x="1058" y="2459"/>
                  </a:cubicBezTo>
                  <a:cubicBezTo>
                    <a:pt x="1187" y="2304"/>
                    <a:pt x="1277" y="2059"/>
                    <a:pt x="1342" y="1737"/>
                  </a:cubicBezTo>
                  <a:cubicBezTo>
                    <a:pt x="1419" y="1247"/>
                    <a:pt x="1471" y="989"/>
                    <a:pt x="1483" y="950"/>
                  </a:cubicBezTo>
                  <a:cubicBezTo>
                    <a:pt x="1509" y="872"/>
                    <a:pt x="1548" y="795"/>
                    <a:pt x="1600" y="731"/>
                  </a:cubicBezTo>
                  <a:cubicBezTo>
                    <a:pt x="1741" y="537"/>
                    <a:pt x="1935" y="434"/>
                    <a:pt x="2167" y="408"/>
                  </a:cubicBezTo>
                  <a:cubicBezTo>
                    <a:pt x="2193" y="408"/>
                    <a:pt x="2219" y="408"/>
                    <a:pt x="2231" y="421"/>
                  </a:cubicBezTo>
                  <a:cubicBezTo>
                    <a:pt x="2231" y="421"/>
                    <a:pt x="2245" y="447"/>
                    <a:pt x="2283" y="485"/>
                  </a:cubicBezTo>
                  <a:cubicBezTo>
                    <a:pt x="2296" y="511"/>
                    <a:pt x="2322" y="525"/>
                    <a:pt x="2348" y="525"/>
                  </a:cubicBezTo>
                  <a:cubicBezTo>
                    <a:pt x="2382" y="533"/>
                    <a:pt x="2412" y="537"/>
                    <a:pt x="2438" y="537"/>
                  </a:cubicBezTo>
                  <a:cubicBezTo>
                    <a:pt x="2491" y="537"/>
                    <a:pt x="2528" y="520"/>
                    <a:pt x="2554" y="485"/>
                  </a:cubicBezTo>
                  <a:cubicBezTo>
                    <a:pt x="2580" y="460"/>
                    <a:pt x="2580" y="421"/>
                    <a:pt x="2580" y="382"/>
                  </a:cubicBezTo>
                  <a:cubicBezTo>
                    <a:pt x="2567" y="279"/>
                    <a:pt x="2503" y="189"/>
                    <a:pt x="2399" y="112"/>
                  </a:cubicBezTo>
                  <a:cubicBezTo>
                    <a:pt x="2348" y="60"/>
                    <a:pt x="2283" y="34"/>
                    <a:pt x="2205" y="21"/>
                  </a:cubicBezTo>
                  <a:cubicBezTo>
                    <a:pt x="2141" y="7"/>
                    <a:pt x="2078" y="0"/>
                    <a:pt x="2015"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23"/>
            <p:cNvSpPr/>
            <p:nvPr/>
          </p:nvSpPr>
          <p:spPr>
            <a:xfrm>
              <a:off x="3126696" y="2486770"/>
              <a:ext cx="67685" cy="136300"/>
            </a:xfrm>
            <a:custGeom>
              <a:rect b="b" l="l" r="r" t="t"/>
              <a:pathLst>
                <a:path extrusionOk="0" h="3663" w="1819">
                  <a:moveTo>
                    <a:pt x="374" y="0"/>
                  </a:moveTo>
                  <a:cubicBezTo>
                    <a:pt x="284" y="0"/>
                    <a:pt x="219" y="26"/>
                    <a:pt x="167" y="65"/>
                  </a:cubicBezTo>
                  <a:cubicBezTo>
                    <a:pt x="181" y="246"/>
                    <a:pt x="193" y="426"/>
                    <a:pt x="181" y="619"/>
                  </a:cubicBezTo>
                  <a:cubicBezTo>
                    <a:pt x="181" y="903"/>
                    <a:pt x="142" y="1367"/>
                    <a:pt x="78" y="2012"/>
                  </a:cubicBezTo>
                  <a:cubicBezTo>
                    <a:pt x="26" y="2605"/>
                    <a:pt x="0" y="3083"/>
                    <a:pt x="0" y="3418"/>
                  </a:cubicBezTo>
                  <a:cubicBezTo>
                    <a:pt x="0" y="3418"/>
                    <a:pt x="38" y="3470"/>
                    <a:pt x="116" y="3560"/>
                  </a:cubicBezTo>
                  <a:cubicBezTo>
                    <a:pt x="155" y="3637"/>
                    <a:pt x="207" y="3663"/>
                    <a:pt x="271" y="3663"/>
                  </a:cubicBezTo>
                  <a:cubicBezTo>
                    <a:pt x="284" y="3663"/>
                    <a:pt x="310" y="3663"/>
                    <a:pt x="336" y="3650"/>
                  </a:cubicBezTo>
                  <a:cubicBezTo>
                    <a:pt x="542" y="3560"/>
                    <a:pt x="786" y="3431"/>
                    <a:pt x="1058" y="3250"/>
                  </a:cubicBezTo>
                  <a:cubicBezTo>
                    <a:pt x="1522" y="2941"/>
                    <a:pt x="1754" y="2786"/>
                    <a:pt x="1767" y="2773"/>
                  </a:cubicBezTo>
                  <a:cubicBezTo>
                    <a:pt x="1818" y="2722"/>
                    <a:pt x="1818" y="2657"/>
                    <a:pt x="1767" y="2567"/>
                  </a:cubicBezTo>
                  <a:cubicBezTo>
                    <a:pt x="1728" y="2502"/>
                    <a:pt x="1677" y="2476"/>
                    <a:pt x="1600" y="2476"/>
                  </a:cubicBezTo>
                  <a:lnTo>
                    <a:pt x="1483" y="2476"/>
                  </a:lnTo>
                  <a:cubicBezTo>
                    <a:pt x="1431" y="2490"/>
                    <a:pt x="1406" y="2490"/>
                    <a:pt x="1380" y="2490"/>
                  </a:cubicBezTo>
                  <a:cubicBezTo>
                    <a:pt x="1290" y="2528"/>
                    <a:pt x="1148" y="2619"/>
                    <a:pt x="955" y="2748"/>
                  </a:cubicBezTo>
                  <a:cubicBezTo>
                    <a:pt x="774" y="2863"/>
                    <a:pt x="619" y="2941"/>
                    <a:pt x="503" y="2980"/>
                  </a:cubicBezTo>
                  <a:cubicBezTo>
                    <a:pt x="503" y="2670"/>
                    <a:pt x="529" y="2193"/>
                    <a:pt x="568" y="1574"/>
                  </a:cubicBezTo>
                  <a:cubicBezTo>
                    <a:pt x="619" y="942"/>
                    <a:pt x="645" y="478"/>
                    <a:pt x="632" y="168"/>
                  </a:cubicBezTo>
                  <a:cubicBezTo>
                    <a:pt x="606" y="52"/>
                    <a:pt x="516" y="0"/>
                    <a:pt x="3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23"/>
            <p:cNvSpPr/>
            <p:nvPr/>
          </p:nvSpPr>
          <p:spPr>
            <a:xfrm>
              <a:off x="3197728" y="2516426"/>
              <a:ext cx="82048" cy="90346"/>
            </a:xfrm>
            <a:custGeom>
              <a:rect b="b" l="l" r="r" t="t"/>
              <a:pathLst>
                <a:path extrusionOk="0" h="2428" w="2205">
                  <a:moveTo>
                    <a:pt x="1419" y="673"/>
                  </a:moveTo>
                  <a:cubicBezTo>
                    <a:pt x="1431" y="673"/>
                    <a:pt x="1457" y="687"/>
                    <a:pt x="1470" y="699"/>
                  </a:cubicBezTo>
                  <a:cubicBezTo>
                    <a:pt x="1599" y="764"/>
                    <a:pt x="1663" y="931"/>
                    <a:pt x="1663" y="1215"/>
                  </a:cubicBezTo>
                  <a:cubicBezTo>
                    <a:pt x="1663" y="1383"/>
                    <a:pt x="1573" y="1564"/>
                    <a:pt x="1405" y="1744"/>
                  </a:cubicBezTo>
                  <a:cubicBezTo>
                    <a:pt x="1225" y="1925"/>
                    <a:pt x="1055" y="2016"/>
                    <a:pt x="896" y="2016"/>
                  </a:cubicBezTo>
                  <a:cubicBezTo>
                    <a:pt x="885" y="2016"/>
                    <a:pt x="874" y="2016"/>
                    <a:pt x="864" y="2015"/>
                  </a:cubicBezTo>
                  <a:cubicBezTo>
                    <a:pt x="786" y="2002"/>
                    <a:pt x="696" y="1925"/>
                    <a:pt x="606" y="1757"/>
                  </a:cubicBezTo>
                  <a:cubicBezTo>
                    <a:pt x="528" y="1628"/>
                    <a:pt x="503" y="1486"/>
                    <a:pt x="528" y="1318"/>
                  </a:cubicBezTo>
                  <a:cubicBezTo>
                    <a:pt x="542" y="1086"/>
                    <a:pt x="631" y="906"/>
                    <a:pt x="786" y="816"/>
                  </a:cubicBezTo>
                  <a:cubicBezTo>
                    <a:pt x="800" y="802"/>
                    <a:pt x="800" y="802"/>
                    <a:pt x="812" y="802"/>
                  </a:cubicBezTo>
                  <a:cubicBezTo>
                    <a:pt x="838" y="802"/>
                    <a:pt x="864" y="828"/>
                    <a:pt x="915" y="867"/>
                  </a:cubicBezTo>
                  <a:cubicBezTo>
                    <a:pt x="954" y="896"/>
                    <a:pt x="985" y="911"/>
                    <a:pt x="1010" y="911"/>
                  </a:cubicBezTo>
                  <a:cubicBezTo>
                    <a:pt x="1018" y="911"/>
                    <a:pt x="1025" y="909"/>
                    <a:pt x="1032" y="906"/>
                  </a:cubicBezTo>
                  <a:cubicBezTo>
                    <a:pt x="1070" y="906"/>
                    <a:pt x="1147" y="854"/>
                    <a:pt x="1225" y="777"/>
                  </a:cubicBezTo>
                  <a:cubicBezTo>
                    <a:pt x="1316" y="699"/>
                    <a:pt x="1380" y="673"/>
                    <a:pt x="1419" y="673"/>
                  </a:cubicBezTo>
                  <a:close/>
                  <a:moveTo>
                    <a:pt x="1036" y="1"/>
                  </a:moveTo>
                  <a:cubicBezTo>
                    <a:pt x="929" y="1"/>
                    <a:pt x="813" y="52"/>
                    <a:pt x="696" y="145"/>
                  </a:cubicBezTo>
                  <a:cubicBezTo>
                    <a:pt x="580" y="235"/>
                    <a:pt x="477" y="338"/>
                    <a:pt x="387" y="467"/>
                  </a:cubicBezTo>
                  <a:cubicBezTo>
                    <a:pt x="181" y="777"/>
                    <a:pt x="64" y="1074"/>
                    <a:pt x="26" y="1357"/>
                  </a:cubicBezTo>
                  <a:cubicBezTo>
                    <a:pt x="0" y="1615"/>
                    <a:pt x="64" y="1822"/>
                    <a:pt x="206" y="2002"/>
                  </a:cubicBezTo>
                  <a:cubicBezTo>
                    <a:pt x="413" y="2260"/>
                    <a:pt x="631" y="2402"/>
                    <a:pt x="851" y="2427"/>
                  </a:cubicBezTo>
                  <a:lnTo>
                    <a:pt x="1018" y="2427"/>
                  </a:lnTo>
                  <a:cubicBezTo>
                    <a:pt x="1457" y="2363"/>
                    <a:pt x="1818" y="2105"/>
                    <a:pt x="2102" y="1615"/>
                  </a:cubicBezTo>
                  <a:cubicBezTo>
                    <a:pt x="2153" y="1538"/>
                    <a:pt x="2179" y="1447"/>
                    <a:pt x="2193" y="1344"/>
                  </a:cubicBezTo>
                  <a:cubicBezTo>
                    <a:pt x="2205" y="1163"/>
                    <a:pt x="2153" y="931"/>
                    <a:pt x="2050" y="661"/>
                  </a:cubicBezTo>
                  <a:cubicBezTo>
                    <a:pt x="1986" y="506"/>
                    <a:pt x="1857" y="390"/>
                    <a:pt x="1663" y="312"/>
                  </a:cubicBezTo>
                  <a:cubicBezTo>
                    <a:pt x="1431" y="209"/>
                    <a:pt x="1290" y="145"/>
                    <a:pt x="1238" y="94"/>
                  </a:cubicBezTo>
                  <a:cubicBezTo>
                    <a:pt x="1187" y="42"/>
                    <a:pt x="1135" y="3"/>
                    <a:pt x="1070" y="3"/>
                  </a:cubicBezTo>
                  <a:cubicBezTo>
                    <a:pt x="1059" y="2"/>
                    <a:pt x="1047" y="1"/>
                    <a:pt x="103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23"/>
            <p:cNvSpPr/>
            <p:nvPr/>
          </p:nvSpPr>
          <p:spPr>
            <a:xfrm>
              <a:off x="3282640" y="2497746"/>
              <a:ext cx="80634" cy="167594"/>
            </a:xfrm>
            <a:custGeom>
              <a:rect b="b" l="l" r="r" t="t"/>
              <a:pathLst>
                <a:path extrusionOk="0" h="4504" w="2167">
                  <a:moveTo>
                    <a:pt x="1703" y="1"/>
                  </a:moveTo>
                  <a:cubicBezTo>
                    <a:pt x="1488" y="1"/>
                    <a:pt x="1264" y="96"/>
                    <a:pt x="1032" y="286"/>
                  </a:cubicBezTo>
                  <a:cubicBezTo>
                    <a:pt x="542" y="673"/>
                    <a:pt x="232" y="1201"/>
                    <a:pt x="103" y="1872"/>
                  </a:cubicBezTo>
                  <a:cubicBezTo>
                    <a:pt x="78" y="1988"/>
                    <a:pt x="65" y="2117"/>
                    <a:pt x="52" y="2259"/>
                  </a:cubicBezTo>
                  <a:cubicBezTo>
                    <a:pt x="14" y="2685"/>
                    <a:pt x="0" y="2943"/>
                    <a:pt x="14" y="3007"/>
                  </a:cubicBezTo>
                  <a:cubicBezTo>
                    <a:pt x="26" y="3084"/>
                    <a:pt x="52" y="3187"/>
                    <a:pt x="91" y="3290"/>
                  </a:cubicBezTo>
                  <a:cubicBezTo>
                    <a:pt x="129" y="3394"/>
                    <a:pt x="168" y="3497"/>
                    <a:pt x="207" y="3588"/>
                  </a:cubicBezTo>
                  <a:cubicBezTo>
                    <a:pt x="361" y="3975"/>
                    <a:pt x="530" y="4232"/>
                    <a:pt x="697" y="4374"/>
                  </a:cubicBezTo>
                  <a:cubicBezTo>
                    <a:pt x="800" y="4439"/>
                    <a:pt x="865" y="4477"/>
                    <a:pt x="916" y="4490"/>
                  </a:cubicBezTo>
                  <a:cubicBezTo>
                    <a:pt x="935" y="4499"/>
                    <a:pt x="951" y="4504"/>
                    <a:pt x="967" y="4504"/>
                  </a:cubicBezTo>
                  <a:cubicBezTo>
                    <a:pt x="997" y="4504"/>
                    <a:pt x="1024" y="4489"/>
                    <a:pt x="1058" y="4465"/>
                  </a:cubicBezTo>
                  <a:cubicBezTo>
                    <a:pt x="1109" y="4425"/>
                    <a:pt x="1149" y="4374"/>
                    <a:pt x="1161" y="4310"/>
                  </a:cubicBezTo>
                  <a:cubicBezTo>
                    <a:pt x="1161" y="4245"/>
                    <a:pt x="1149" y="4193"/>
                    <a:pt x="1084" y="4155"/>
                  </a:cubicBezTo>
                  <a:lnTo>
                    <a:pt x="929" y="4039"/>
                  </a:lnTo>
                  <a:cubicBezTo>
                    <a:pt x="800" y="3935"/>
                    <a:pt x="697" y="3781"/>
                    <a:pt x="645" y="3588"/>
                  </a:cubicBezTo>
                  <a:cubicBezTo>
                    <a:pt x="619" y="3497"/>
                    <a:pt x="581" y="3330"/>
                    <a:pt x="530" y="3072"/>
                  </a:cubicBezTo>
                  <a:cubicBezTo>
                    <a:pt x="478" y="2762"/>
                    <a:pt x="478" y="2439"/>
                    <a:pt x="542" y="2104"/>
                  </a:cubicBezTo>
                  <a:cubicBezTo>
                    <a:pt x="684" y="1395"/>
                    <a:pt x="1006" y="866"/>
                    <a:pt x="1536" y="505"/>
                  </a:cubicBezTo>
                  <a:cubicBezTo>
                    <a:pt x="1587" y="467"/>
                    <a:pt x="1703" y="453"/>
                    <a:pt x="1897" y="453"/>
                  </a:cubicBezTo>
                  <a:cubicBezTo>
                    <a:pt x="2051" y="453"/>
                    <a:pt x="2129" y="402"/>
                    <a:pt x="2155" y="298"/>
                  </a:cubicBezTo>
                  <a:cubicBezTo>
                    <a:pt x="2167" y="234"/>
                    <a:pt x="2155" y="195"/>
                    <a:pt x="2129" y="169"/>
                  </a:cubicBezTo>
                  <a:cubicBezTo>
                    <a:pt x="2051" y="92"/>
                    <a:pt x="1961" y="40"/>
                    <a:pt x="1845" y="15"/>
                  </a:cubicBezTo>
                  <a:cubicBezTo>
                    <a:pt x="1798" y="5"/>
                    <a:pt x="1751" y="1"/>
                    <a:pt x="170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23"/>
            <p:cNvSpPr/>
            <p:nvPr/>
          </p:nvSpPr>
          <p:spPr>
            <a:xfrm>
              <a:off x="3321970" y="2523235"/>
              <a:ext cx="96523" cy="138421"/>
            </a:xfrm>
            <a:custGeom>
              <a:rect b="b" l="l" r="r" t="t"/>
              <a:pathLst>
                <a:path extrusionOk="0" h="3720" w="2594">
                  <a:moveTo>
                    <a:pt x="2000" y="1097"/>
                  </a:moveTo>
                  <a:lnTo>
                    <a:pt x="2000" y="1097"/>
                  </a:lnTo>
                  <a:cubicBezTo>
                    <a:pt x="1987" y="1252"/>
                    <a:pt x="1987" y="1407"/>
                    <a:pt x="1975" y="1561"/>
                  </a:cubicBezTo>
                  <a:cubicBezTo>
                    <a:pt x="1961" y="1742"/>
                    <a:pt x="1935" y="1909"/>
                    <a:pt x="1910" y="2038"/>
                  </a:cubicBezTo>
                  <a:cubicBezTo>
                    <a:pt x="1652" y="1961"/>
                    <a:pt x="1485" y="1922"/>
                    <a:pt x="1420" y="1909"/>
                  </a:cubicBezTo>
                  <a:cubicBezTo>
                    <a:pt x="1600" y="1625"/>
                    <a:pt x="1794" y="1355"/>
                    <a:pt x="2000" y="1097"/>
                  </a:cubicBezTo>
                  <a:close/>
                  <a:moveTo>
                    <a:pt x="2280" y="0"/>
                  </a:moveTo>
                  <a:cubicBezTo>
                    <a:pt x="2241" y="0"/>
                    <a:pt x="2205" y="14"/>
                    <a:pt x="2181" y="39"/>
                  </a:cubicBezTo>
                  <a:cubicBezTo>
                    <a:pt x="2013" y="246"/>
                    <a:pt x="1794" y="542"/>
                    <a:pt x="1536" y="929"/>
                  </a:cubicBezTo>
                  <a:cubicBezTo>
                    <a:pt x="1239" y="1381"/>
                    <a:pt x="1020" y="1690"/>
                    <a:pt x="891" y="1845"/>
                  </a:cubicBezTo>
                  <a:cubicBezTo>
                    <a:pt x="881" y="1864"/>
                    <a:pt x="858" y="1876"/>
                    <a:pt x="821" y="1876"/>
                  </a:cubicBezTo>
                  <a:cubicBezTo>
                    <a:pt x="807" y="1876"/>
                    <a:pt x="792" y="1874"/>
                    <a:pt x="775" y="1871"/>
                  </a:cubicBezTo>
                  <a:cubicBezTo>
                    <a:pt x="697" y="1871"/>
                    <a:pt x="659" y="1871"/>
                    <a:pt x="633" y="1883"/>
                  </a:cubicBezTo>
                  <a:cubicBezTo>
                    <a:pt x="608" y="1897"/>
                    <a:pt x="594" y="1909"/>
                    <a:pt x="594" y="1935"/>
                  </a:cubicBezTo>
                  <a:cubicBezTo>
                    <a:pt x="582" y="1961"/>
                    <a:pt x="594" y="2000"/>
                    <a:pt x="646" y="2051"/>
                  </a:cubicBezTo>
                  <a:cubicBezTo>
                    <a:pt x="685" y="2103"/>
                    <a:pt x="697" y="2155"/>
                    <a:pt x="685" y="2180"/>
                  </a:cubicBezTo>
                  <a:cubicBezTo>
                    <a:pt x="633" y="2296"/>
                    <a:pt x="517" y="2464"/>
                    <a:pt x="310" y="2696"/>
                  </a:cubicBezTo>
                  <a:cubicBezTo>
                    <a:pt x="143" y="2903"/>
                    <a:pt x="52" y="3070"/>
                    <a:pt x="14" y="3212"/>
                  </a:cubicBezTo>
                  <a:cubicBezTo>
                    <a:pt x="1" y="3290"/>
                    <a:pt x="52" y="3367"/>
                    <a:pt x="169" y="3444"/>
                  </a:cubicBezTo>
                  <a:cubicBezTo>
                    <a:pt x="214" y="3476"/>
                    <a:pt x="253" y="3492"/>
                    <a:pt x="287" y="3492"/>
                  </a:cubicBezTo>
                  <a:cubicBezTo>
                    <a:pt x="320" y="3492"/>
                    <a:pt x="350" y="3476"/>
                    <a:pt x="375" y="3444"/>
                  </a:cubicBezTo>
                  <a:cubicBezTo>
                    <a:pt x="479" y="3328"/>
                    <a:pt x="608" y="3147"/>
                    <a:pt x="762" y="2903"/>
                  </a:cubicBezTo>
                  <a:cubicBezTo>
                    <a:pt x="917" y="2631"/>
                    <a:pt x="1033" y="2451"/>
                    <a:pt x="1110" y="2348"/>
                  </a:cubicBezTo>
                  <a:cubicBezTo>
                    <a:pt x="1177" y="2323"/>
                    <a:pt x="1255" y="2308"/>
                    <a:pt x="1343" y="2308"/>
                  </a:cubicBezTo>
                  <a:cubicBezTo>
                    <a:pt x="1391" y="2308"/>
                    <a:pt x="1442" y="2313"/>
                    <a:pt x="1497" y="2322"/>
                  </a:cubicBezTo>
                  <a:cubicBezTo>
                    <a:pt x="1639" y="2348"/>
                    <a:pt x="1768" y="2387"/>
                    <a:pt x="1897" y="2413"/>
                  </a:cubicBezTo>
                  <a:cubicBezTo>
                    <a:pt x="1923" y="2619"/>
                    <a:pt x="1910" y="2877"/>
                    <a:pt x="1871" y="3173"/>
                  </a:cubicBezTo>
                  <a:cubicBezTo>
                    <a:pt x="1846" y="3444"/>
                    <a:pt x="1923" y="3625"/>
                    <a:pt x="2090" y="3715"/>
                  </a:cubicBezTo>
                  <a:cubicBezTo>
                    <a:pt x="2097" y="3718"/>
                    <a:pt x="2105" y="3720"/>
                    <a:pt x="2115" y="3720"/>
                  </a:cubicBezTo>
                  <a:cubicBezTo>
                    <a:pt x="2144" y="3720"/>
                    <a:pt x="2190" y="3705"/>
                    <a:pt x="2258" y="3676"/>
                  </a:cubicBezTo>
                  <a:cubicBezTo>
                    <a:pt x="2336" y="3637"/>
                    <a:pt x="2387" y="3586"/>
                    <a:pt x="2413" y="3508"/>
                  </a:cubicBezTo>
                  <a:cubicBezTo>
                    <a:pt x="2425" y="3470"/>
                    <a:pt x="2425" y="3419"/>
                    <a:pt x="2425" y="3354"/>
                  </a:cubicBezTo>
                  <a:cubicBezTo>
                    <a:pt x="2387" y="2722"/>
                    <a:pt x="2413" y="1948"/>
                    <a:pt x="2490" y="1032"/>
                  </a:cubicBezTo>
                  <a:cubicBezTo>
                    <a:pt x="2516" y="877"/>
                    <a:pt x="2542" y="723"/>
                    <a:pt x="2568" y="555"/>
                  </a:cubicBezTo>
                  <a:cubicBezTo>
                    <a:pt x="2594" y="375"/>
                    <a:pt x="2554" y="220"/>
                    <a:pt x="2477" y="103"/>
                  </a:cubicBezTo>
                  <a:cubicBezTo>
                    <a:pt x="2451" y="52"/>
                    <a:pt x="2400" y="26"/>
                    <a:pt x="2348" y="14"/>
                  </a:cubicBezTo>
                  <a:cubicBezTo>
                    <a:pt x="2325" y="5"/>
                    <a:pt x="2302" y="0"/>
                    <a:pt x="228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23"/>
            <p:cNvSpPr/>
            <p:nvPr/>
          </p:nvSpPr>
          <p:spPr>
            <a:xfrm>
              <a:off x="3410789" y="2549356"/>
              <a:ext cx="75350" cy="123053"/>
            </a:xfrm>
            <a:custGeom>
              <a:rect b="b" l="l" r="r" t="t"/>
              <a:pathLst>
                <a:path extrusionOk="0" h="3307" w="2025">
                  <a:moveTo>
                    <a:pt x="1697" y="0"/>
                  </a:moveTo>
                  <a:cubicBezTo>
                    <a:pt x="1673" y="0"/>
                    <a:pt x="1649" y="3"/>
                    <a:pt x="1625" y="8"/>
                  </a:cubicBezTo>
                  <a:cubicBezTo>
                    <a:pt x="1560" y="175"/>
                    <a:pt x="1483" y="343"/>
                    <a:pt x="1393" y="511"/>
                  </a:cubicBezTo>
                  <a:cubicBezTo>
                    <a:pt x="1264" y="769"/>
                    <a:pt x="1032" y="1169"/>
                    <a:pt x="683" y="1711"/>
                  </a:cubicBezTo>
                  <a:cubicBezTo>
                    <a:pt x="374" y="2226"/>
                    <a:pt x="142" y="2639"/>
                    <a:pt x="0" y="2935"/>
                  </a:cubicBezTo>
                  <a:cubicBezTo>
                    <a:pt x="0" y="2949"/>
                    <a:pt x="13" y="3013"/>
                    <a:pt x="38" y="3116"/>
                  </a:cubicBezTo>
                  <a:cubicBezTo>
                    <a:pt x="38" y="3207"/>
                    <a:pt x="78" y="3258"/>
                    <a:pt x="129" y="3284"/>
                  </a:cubicBezTo>
                  <a:cubicBezTo>
                    <a:pt x="142" y="3296"/>
                    <a:pt x="167" y="3296"/>
                    <a:pt x="193" y="3296"/>
                  </a:cubicBezTo>
                  <a:cubicBezTo>
                    <a:pt x="258" y="3304"/>
                    <a:pt x="326" y="3307"/>
                    <a:pt x="398" y="3307"/>
                  </a:cubicBezTo>
                  <a:cubicBezTo>
                    <a:pt x="581" y="3307"/>
                    <a:pt x="787" y="3286"/>
                    <a:pt x="1019" y="3258"/>
                  </a:cubicBezTo>
                  <a:cubicBezTo>
                    <a:pt x="1574" y="3181"/>
                    <a:pt x="1857" y="3142"/>
                    <a:pt x="1870" y="3142"/>
                  </a:cubicBezTo>
                  <a:cubicBezTo>
                    <a:pt x="1935" y="3116"/>
                    <a:pt x="1961" y="3052"/>
                    <a:pt x="1961" y="2961"/>
                  </a:cubicBezTo>
                  <a:cubicBezTo>
                    <a:pt x="1961" y="2884"/>
                    <a:pt x="1921" y="2832"/>
                    <a:pt x="1844" y="2794"/>
                  </a:cubicBezTo>
                  <a:cubicBezTo>
                    <a:pt x="1832" y="2780"/>
                    <a:pt x="1792" y="2768"/>
                    <a:pt x="1741" y="2755"/>
                  </a:cubicBezTo>
                  <a:cubicBezTo>
                    <a:pt x="1689" y="2742"/>
                    <a:pt x="1663" y="2729"/>
                    <a:pt x="1638" y="2717"/>
                  </a:cubicBezTo>
                  <a:cubicBezTo>
                    <a:pt x="1548" y="2717"/>
                    <a:pt x="1380" y="2729"/>
                    <a:pt x="1148" y="2755"/>
                  </a:cubicBezTo>
                  <a:cubicBezTo>
                    <a:pt x="929" y="2780"/>
                    <a:pt x="761" y="2780"/>
                    <a:pt x="645" y="2780"/>
                  </a:cubicBezTo>
                  <a:cubicBezTo>
                    <a:pt x="774" y="2484"/>
                    <a:pt x="1006" y="2072"/>
                    <a:pt x="1328" y="1542"/>
                  </a:cubicBezTo>
                  <a:cubicBezTo>
                    <a:pt x="1638" y="1001"/>
                    <a:pt x="1870" y="588"/>
                    <a:pt x="1999" y="292"/>
                  </a:cubicBezTo>
                  <a:cubicBezTo>
                    <a:pt x="2025" y="189"/>
                    <a:pt x="1973" y="98"/>
                    <a:pt x="1832" y="34"/>
                  </a:cubicBezTo>
                  <a:cubicBezTo>
                    <a:pt x="1783" y="9"/>
                    <a:pt x="1739" y="0"/>
                    <a:pt x="169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4" name="Google Shape;5944;p123"/>
          <p:cNvGrpSpPr/>
          <p:nvPr/>
        </p:nvGrpSpPr>
        <p:grpSpPr>
          <a:xfrm>
            <a:off x="4076761" y="3161629"/>
            <a:ext cx="1186505" cy="1399723"/>
            <a:chOff x="5661470" y="2392221"/>
            <a:chExt cx="713130" cy="841281"/>
          </a:xfrm>
        </p:grpSpPr>
        <p:sp>
          <p:nvSpPr>
            <p:cNvPr id="5945" name="Google Shape;5945;p123"/>
            <p:cNvSpPr/>
            <p:nvPr/>
          </p:nvSpPr>
          <p:spPr>
            <a:xfrm>
              <a:off x="5661470" y="2392221"/>
              <a:ext cx="713130" cy="841281"/>
            </a:xfrm>
            <a:custGeom>
              <a:rect b="b" l="l" r="r" t="t"/>
              <a:pathLst>
                <a:path extrusionOk="0" h="22609" w="19165">
                  <a:moveTo>
                    <a:pt x="9195" y="1"/>
                  </a:moveTo>
                  <a:cubicBezTo>
                    <a:pt x="8808" y="1"/>
                    <a:pt x="8395" y="181"/>
                    <a:pt x="8074" y="491"/>
                  </a:cubicBezTo>
                  <a:cubicBezTo>
                    <a:pt x="7790" y="761"/>
                    <a:pt x="7609" y="1122"/>
                    <a:pt x="7518" y="1380"/>
                  </a:cubicBezTo>
                  <a:cubicBezTo>
                    <a:pt x="7403" y="1342"/>
                    <a:pt x="7274" y="1329"/>
                    <a:pt x="7145" y="1329"/>
                  </a:cubicBezTo>
                  <a:cubicBezTo>
                    <a:pt x="6409" y="1329"/>
                    <a:pt x="5790" y="1884"/>
                    <a:pt x="5481" y="2361"/>
                  </a:cubicBezTo>
                  <a:cubicBezTo>
                    <a:pt x="5314" y="2619"/>
                    <a:pt x="5185" y="2916"/>
                    <a:pt x="5081" y="3238"/>
                  </a:cubicBezTo>
                  <a:cubicBezTo>
                    <a:pt x="4887" y="3174"/>
                    <a:pt x="4681" y="3148"/>
                    <a:pt x="4488" y="3148"/>
                  </a:cubicBezTo>
                  <a:cubicBezTo>
                    <a:pt x="4179" y="3148"/>
                    <a:pt x="3881" y="3225"/>
                    <a:pt x="3637" y="3367"/>
                  </a:cubicBezTo>
                  <a:cubicBezTo>
                    <a:pt x="3056" y="3689"/>
                    <a:pt x="2669" y="4334"/>
                    <a:pt x="2683" y="4979"/>
                  </a:cubicBezTo>
                  <a:cubicBezTo>
                    <a:pt x="2683" y="5559"/>
                    <a:pt x="2979" y="6049"/>
                    <a:pt x="3495" y="6320"/>
                  </a:cubicBezTo>
                  <a:cubicBezTo>
                    <a:pt x="3649" y="6410"/>
                    <a:pt x="3818" y="6449"/>
                    <a:pt x="3985" y="6449"/>
                  </a:cubicBezTo>
                  <a:cubicBezTo>
                    <a:pt x="4320" y="6449"/>
                    <a:pt x="4552" y="6307"/>
                    <a:pt x="4720" y="6126"/>
                  </a:cubicBezTo>
                  <a:lnTo>
                    <a:pt x="4720" y="6126"/>
                  </a:lnTo>
                  <a:cubicBezTo>
                    <a:pt x="4758" y="6436"/>
                    <a:pt x="4720" y="6797"/>
                    <a:pt x="4695" y="7158"/>
                  </a:cubicBezTo>
                  <a:cubicBezTo>
                    <a:pt x="4681" y="7390"/>
                    <a:pt x="4655" y="7623"/>
                    <a:pt x="4617" y="7829"/>
                  </a:cubicBezTo>
                  <a:cubicBezTo>
                    <a:pt x="4488" y="7842"/>
                    <a:pt x="4346" y="7868"/>
                    <a:pt x="4217" y="7894"/>
                  </a:cubicBezTo>
                  <a:lnTo>
                    <a:pt x="4179" y="7906"/>
                  </a:lnTo>
                  <a:cubicBezTo>
                    <a:pt x="4114" y="7920"/>
                    <a:pt x="4050" y="7932"/>
                    <a:pt x="3985" y="7958"/>
                  </a:cubicBezTo>
                  <a:lnTo>
                    <a:pt x="3959" y="7958"/>
                  </a:lnTo>
                  <a:lnTo>
                    <a:pt x="3727" y="8035"/>
                  </a:lnTo>
                  <a:cubicBezTo>
                    <a:pt x="3663" y="8061"/>
                    <a:pt x="3585" y="8087"/>
                    <a:pt x="3520" y="8113"/>
                  </a:cubicBezTo>
                  <a:lnTo>
                    <a:pt x="3482" y="8126"/>
                  </a:lnTo>
                  <a:lnTo>
                    <a:pt x="3288" y="8203"/>
                  </a:lnTo>
                  <a:lnTo>
                    <a:pt x="3276" y="8216"/>
                  </a:lnTo>
                  <a:cubicBezTo>
                    <a:pt x="2812" y="8422"/>
                    <a:pt x="2385" y="8693"/>
                    <a:pt x="2012" y="9029"/>
                  </a:cubicBezTo>
                  <a:lnTo>
                    <a:pt x="1960" y="9029"/>
                  </a:lnTo>
                  <a:cubicBezTo>
                    <a:pt x="1548" y="9029"/>
                    <a:pt x="1161" y="9235"/>
                    <a:pt x="941" y="9583"/>
                  </a:cubicBezTo>
                  <a:cubicBezTo>
                    <a:pt x="748" y="9880"/>
                    <a:pt x="722" y="10254"/>
                    <a:pt x="838" y="10576"/>
                  </a:cubicBezTo>
                  <a:cubicBezTo>
                    <a:pt x="284" y="11608"/>
                    <a:pt x="0" y="12833"/>
                    <a:pt x="38" y="13981"/>
                  </a:cubicBezTo>
                  <a:lnTo>
                    <a:pt x="26" y="14019"/>
                  </a:lnTo>
                  <a:lnTo>
                    <a:pt x="38" y="14252"/>
                  </a:lnTo>
                  <a:cubicBezTo>
                    <a:pt x="52" y="14342"/>
                    <a:pt x="52" y="14420"/>
                    <a:pt x="64" y="14484"/>
                  </a:cubicBezTo>
                  <a:cubicBezTo>
                    <a:pt x="167" y="15323"/>
                    <a:pt x="464" y="16148"/>
                    <a:pt x="954" y="16948"/>
                  </a:cubicBezTo>
                  <a:cubicBezTo>
                    <a:pt x="1006" y="17412"/>
                    <a:pt x="1147" y="17940"/>
                    <a:pt x="1393" y="18559"/>
                  </a:cubicBezTo>
                  <a:cubicBezTo>
                    <a:pt x="1612" y="19101"/>
                    <a:pt x="2064" y="19888"/>
                    <a:pt x="2643" y="20468"/>
                  </a:cubicBezTo>
                  <a:cubicBezTo>
                    <a:pt x="2824" y="20648"/>
                    <a:pt x="3056" y="20739"/>
                    <a:pt x="3302" y="20739"/>
                  </a:cubicBezTo>
                  <a:cubicBezTo>
                    <a:pt x="3598" y="20739"/>
                    <a:pt x="3881" y="20585"/>
                    <a:pt x="4036" y="20327"/>
                  </a:cubicBezTo>
                  <a:cubicBezTo>
                    <a:pt x="4088" y="20249"/>
                    <a:pt x="4139" y="20158"/>
                    <a:pt x="4191" y="20081"/>
                  </a:cubicBezTo>
                  <a:cubicBezTo>
                    <a:pt x="4939" y="20507"/>
                    <a:pt x="5752" y="20829"/>
                    <a:pt x="6590" y="21023"/>
                  </a:cubicBezTo>
                  <a:cubicBezTo>
                    <a:pt x="6693" y="21126"/>
                    <a:pt x="6796" y="21242"/>
                    <a:pt x="6913" y="21345"/>
                  </a:cubicBezTo>
                  <a:cubicBezTo>
                    <a:pt x="7351" y="21745"/>
                    <a:pt x="8074" y="22273"/>
                    <a:pt x="8860" y="22545"/>
                  </a:cubicBezTo>
                  <a:cubicBezTo>
                    <a:pt x="8963" y="22583"/>
                    <a:pt x="9066" y="22609"/>
                    <a:pt x="9183" y="22609"/>
                  </a:cubicBezTo>
                  <a:cubicBezTo>
                    <a:pt x="9634" y="22609"/>
                    <a:pt x="10008" y="22287"/>
                    <a:pt x="10060" y="21835"/>
                  </a:cubicBezTo>
                  <a:cubicBezTo>
                    <a:pt x="10072" y="21719"/>
                    <a:pt x="10085" y="21590"/>
                    <a:pt x="10098" y="21474"/>
                  </a:cubicBezTo>
                  <a:cubicBezTo>
                    <a:pt x="10111" y="21345"/>
                    <a:pt x="10137" y="21204"/>
                    <a:pt x="10149" y="21075"/>
                  </a:cubicBezTo>
                  <a:cubicBezTo>
                    <a:pt x="10897" y="20906"/>
                    <a:pt x="11620" y="20636"/>
                    <a:pt x="12278" y="20249"/>
                  </a:cubicBezTo>
                  <a:cubicBezTo>
                    <a:pt x="12897" y="19900"/>
                    <a:pt x="13477" y="19424"/>
                    <a:pt x="13967" y="18869"/>
                  </a:cubicBezTo>
                  <a:cubicBezTo>
                    <a:pt x="14070" y="18753"/>
                    <a:pt x="14161" y="18637"/>
                    <a:pt x="14251" y="18533"/>
                  </a:cubicBezTo>
                  <a:cubicBezTo>
                    <a:pt x="14380" y="18547"/>
                    <a:pt x="14522" y="18559"/>
                    <a:pt x="14677" y="18573"/>
                  </a:cubicBezTo>
                  <a:lnTo>
                    <a:pt x="14832" y="18573"/>
                  </a:lnTo>
                  <a:cubicBezTo>
                    <a:pt x="15425" y="18573"/>
                    <a:pt x="15941" y="18469"/>
                    <a:pt x="16417" y="18289"/>
                  </a:cubicBezTo>
                  <a:cubicBezTo>
                    <a:pt x="16856" y="18108"/>
                    <a:pt x="17282" y="17825"/>
                    <a:pt x="17707" y="17412"/>
                  </a:cubicBezTo>
                  <a:cubicBezTo>
                    <a:pt x="17875" y="17257"/>
                    <a:pt x="18017" y="17089"/>
                    <a:pt x="18159" y="16934"/>
                  </a:cubicBezTo>
                  <a:cubicBezTo>
                    <a:pt x="18352" y="16715"/>
                    <a:pt x="18546" y="16509"/>
                    <a:pt x="18726" y="16367"/>
                  </a:cubicBezTo>
                  <a:cubicBezTo>
                    <a:pt x="19036" y="16174"/>
                    <a:pt x="19165" y="15799"/>
                    <a:pt x="19062" y="15438"/>
                  </a:cubicBezTo>
                  <a:cubicBezTo>
                    <a:pt x="18959" y="15090"/>
                    <a:pt x="18636" y="14858"/>
                    <a:pt x="18274" y="14858"/>
                  </a:cubicBezTo>
                  <a:cubicBezTo>
                    <a:pt x="18211" y="14858"/>
                    <a:pt x="18146" y="14871"/>
                    <a:pt x="18082" y="14884"/>
                  </a:cubicBezTo>
                  <a:cubicBezTo>
                    <a:pt x="17991" y="14884"/>
                    <a:pt x="17901" y="14896"/>
                    <a:pt x="17824" y="14910"/>
                  </a:cubicBezTo>
                  <a:cubicBezTo>
                    <a:pt x="17746" y="14910"/>
                    <a:pt x="17669" y="14922"/>
                    <a:pt x="17617" y="14922"/>
                  </a:cubicBezTo>
                  <a:lnTo>
                    <a:pt x="17578" y="14922"/>
                  </a:lnTo>
                  <a:cubicBezTo>
                    <a:pt x="17475" y="14922"/>
                    <a:pt x="17334" y="14896"/>
                    <a:pt x="17191" y="14871"/>
                  </a:cubicBezTo>
                  <a:cubicBezTo>
                    <a:pt x="17153" y="14871"/>
                    <a:pt x="17101" y="14858"/>
                    <a:pt x="17062" y="14858"/>
                  </a:cubicBezTo>
                  <a:cubicBezTo>
                    <a:pt x="16882" y="14819"/>
                    <a:pt x="16689" y="14807"/>
                    <a:pt x="16521" y="14781"/>
                  </a:cubicBezTo>
                  <a:cubicBezTo>
                    <a:pt x="16663" y="14561"/>
                    <a:pt x="16778" y="14265"/>
                    <a:pt x="16856" y="14097"/>
                  </a:cubicBezTo>
                  <a:cubicBezTo>
                    <a:pt x="16972" y="14148"/>
                    <a:pt x="17101" y="14174"/>
                    <a:pt x="17230" y="14174"/>
                  </a:cubicBezTo>
                  <a:cubicBezTo>
                    <a:pt x="17488" y="14174"/>
                    <a:pt x="17733" y="14071"/>
                    <a:pt x="17939" y="13890"/>
                  </a:cubicBezTo>
                  <a:cubicBezTo>
                    <a:pt x="18610" y="13271"/>
                    <a:pt x="18326" y="12382"/>
                    <a:pt x="18236" y="12085"/>
                  </a:cubicBezTo>
                  <a:cubicBezTo>
                    <a:pt x="18159" y="11801"/>
                    <a:pt x="18030" y="11531"/>
                    <a:pt x="17849" y="11259"/>
                  </a:cubicBezTo>
                  <a:lnTo>
                    <a:pt x="17849" y="11247"/>
                  </a:lnTo>
                  <a:cubicBezTo>
                    <a:pt x="17875" y="11259"/>
                    <a:pt x="17901" y="11259"/>
                    <a:pt x="17939" y="11259"/>
                  </a:cubicBezTo>
                  <a:cubicBezTo>
                    <a:pt x="18314" y="11259"/>
                    <a:pt x="18636" y="11079"/>
                    <a:pt x="18842" y="10769"/>
                  </a:cubicBezTo>
                  <a:cubicBezTo>
                    <a:pt x="19023" y="10525"/>
                    <a:pt x="19165" y="10138"/>
                    <a:pt x="18997" y="9519"/>
                  </a:cubicBezTo>
                  <a:cubicBezTo>
                    <a:pt x="18959" y="9377"/>
                    <a:pt x="18907" y="9184"/>
                    <a:pt x="18816" y="9015"/>
                  </a:cubicBezTo>
                  <a:cubicBezTo>
                    <a:pt x="18610" y="8590"/>
                    <a:pt x="18314" y="8255"/>
                    <a:pt x="18030" y="7997"/>
                  </a:cubicBezTo>
                  <a:cubicBezTo>
                    <a:pt x="18094" y="7958"/>
                    <a:pt x="18146" y="7906"/>
                    <a:pt x="18211" y="7842"/>
                  </a:cubicBezTo>
                  <a:cubicBezTo>
                    <a:pt x="18546" y="7494"/>
                    <a:pt x="18649" y="7003"/>
                    <a:pt x="18481" y="6475"/>
                  </a:cubicBezTo>
                  <a:cubicBezTo>
                    <a:pt x="18468" y="6436"/>
                    <a:pt x="18455" y="6398"/>
                    <a:pt x="18443" y="6346"/>
                  </a:cubicBezTo>
                  <a:cubicBezTo>
                    <a:pt x="18558" y="6255"/>
                    <a:pt x="18649" y="6140"/>
                    <a:pt x="18713" y="5998"/>
                  </a:cubicBezTo>
                  <a:cubicBezTo>
                    <a:pt x="18868" y="5688"/>
                    <a:pt x="18855" y="5327"/>
                    <a:pt x="18687" y="4992"/>
                  </a:cubicBezTo>
                  <a:cubicBezTo>
                    <a:pt x="18468" y="4566"/>
                    <a:pt x="17965" y="4180"/>
                    <a:pt x="17526" y="4089"/>
                  </a:cubicBezTo>
                  <a:cubicBezTo>
                    <a:pt x="17501" y="4089"/>
                    <a:pt x="17475" y="4076"/>
                    <a:pt x="17449" y="4076"/>
                  </a:cubicBezTo>
                  <a:cubicBezTo>
                    <a:pt x="17540" y="3896"/>
                    <a:pt x="17566" y="3702"/>
                    <a:pt x="17552" y="3483"/>
                  </a:cubicBezTo>
                  <a:cubicBezTo>
                    <a:pt x="17501" y="2980"/>
                    <a:pt x="17101" y="2658"/>
                    <a:pt x="16895" y="2490"/>
                  </a:cubicBezTo>
                  <a:lnTo>
                    <a:pt x="16882" y="2477"/>
                  </a:lnTo>
                  <a:cubicBezTo>
                    <a:pt x="16546" y="2206"/>
                    <a:pt x="16147" y="2077"/>
                    <a:pt x="15863" y="1974"/>
                  </a:cubicBezTo>
                  <a:cubicBezTo>
                    <a:pt x="15554" y="1870"/>
                    <a:pt x="15244" y="1845"/>
                    <a:pt x="14947" y="1845"/>
                  </a:cubicBezTo>
                  <a:cubicBezTo>
                    <a:pt x="14909" y="1845"/>
                    <a:pt x="14857" y="1845"/>
                    <a:pt x="14818" y="1858"/>
                  </a:cubicBezTo>
                  <a:lnTo>
                    <a:pt x="14754" y="1858"/>
                  </a:lnTo>
                  <a:cubicBezTo>
                    <a:pt x="14741" y="1858"/>
                    <a:pt x="14715" y="1858"/>
                    <a:pt x="14703" y="1845"/>
                  </a:cubicBezTo>
                  <a:lnTo>
                    <a:pt x="14586" y="1845"/>
                  </a:lnTo>
                  <a:cubicBezTo>
                    <a:pt x="14445" y="1845"/>
                    <a:pt x="14096" y="1845"/>
                    <a:pt x="13800" y="2039"/>
                  </a:cubicBezTo>
                  <a:cubicBezTo>
                    <a:pt x="13722" y="1781"/>
                    <a:pt x="13593" y="1549"/>
                    <a:pt x="13374" y="1355"/>
                  </a:cubicBezTo>
                  <a:cubicBezTo>
                    <a:pt x="12897" y="916"/>
                    <a:pt x="12226" y="865"/>
                    <a:pt x="11865" y="839"/>
                  </a:cubicBezTo>
                  <a:cubicBezTo>
                    <a:pt x="11749" y="826"/>
                    <a:pt x="11633" y="826"/>
                    <a:pt x="11516" y="826"/>
                  </a:cubicBezTo>
                  <a:cubicBezTo>
                    <a:pt x="11130" y="826"/>
                    <a:pt x="10756" y="878"/>
                    <a:pt x="10407" y="955"/>
                  </a:cubicBezTo>
                  <a:cubicBezTo>
                    <a:pt x="10343" y="646"/>
                    <a:pt x="10149" y="374"/>
                    <a:pt x="9879" y="207"/>
                  </a:cubicBezTo>
                  <a:cubicBezTo>
                    <a:pt x="9673" y="78"/>
                    <a:pt x="9441" y="1"/>
                    <a:pt x="9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23"/>
            <p:cNvSpPr/>
            <p:nvPr/>
          </p:nvSpPr>
          <p:spPr>
            <a:xfrm>
              <a:off x="5995907" y="2623030"/>
              <a:ext cx="42792" cy="64857"/>
            </a:xfrm>
            <a:custGeom>
              <a:rect b="b" l="l" r="r" t="t"/>
              <a:pathLst>
                <a:path extrusionOk="0" h="1743" w="1150">
                  <a:moveTo>
                    <a:pt x="1072" y="1"/>
                  </a:moveTo>
                  <a:cubicBezTo>
                    <a:pt x="1046" y="1"/>
                    <a:pt x="1020" y="14"/>
                    <a:pt x="994" y="14"/>
                  </a:cubicBezTo>
                  <a:cubicBezTo>
                    <a:pt x="968" y="27"/>
                    <a:pt x="955" y="52"/>
                    <a:pt x="955" y="78"/>
                  </a:cubicBezTo>
                  <a:cubicBezTo>
                    <a:pt x="929" y="181"/>
                    <a:pt x="917" y="285"/>
                    <a:pt x="903" y="362"/>
                  </a:cubicBezTo>
                  <a:cubicBezTo>
                    <a:pt x="891" y="439"/>
                    <a:pt x="891" y="504"/>
                    <a:pt x="878" y="568"/>
                  </a:cubicBezTo>
                  <a:cubicBezTo>
                    <a:pt x="878" y="620"/>
                    <a:pt x="865" y="672"/>
                    <a:pt x="865" y="711"/>
                  </a:cubicBezTo>
                  <a:cubicBezTo>
                    <a:pt x="852" y="762"/>
                    <a:pt x="852" y="800"/>
                    <a:pt x="852" y="840"/>
                  </a:cubicBezTo>
                  <a:cubicBezTo>
                    <a:pt x="840" y="878"/>
                    <a:pt x="840" y="917"/>
                    <a:pt x="826" y="955"/>
                  </a:cubicBezTo>
                  <a:cubicBezTo>
                    <a:pt x="826" y="994"/>
                    <a:pt x="826" y="1046"/>
                    <a:pt x="814" y="1098"/>
                  </a:cubicBezTo>
                  <a:cubicBezTo>
                    <a:pt x="814" y="1098"/>
                    <a:pt x="814" y="1084"/>
                    <a:pt x="800" y="1072"/>
                  </a:cubicBezTo>
                  <a:lnTo>
                    <a:pt x="800" y="1046"/>
                  </a:lnTo>
                  <a:lnTo>
                    <a:pt x="633" y="362"/>
                  </a:lnTo>
                  <a:cubicBezTo>
                    <a:pt x="633" y="336"/>
                    <a:pt x="620" y="324"/>
                    <a:pt x="607" y="324"/>
                  </a:cubicBezTo>
                  <a:cubicBezTo>
                    <a:pt x="594" y="310"/>
                    <a:pt x="582" y="310"/>
                    <a:pt x="556" y="310"/>
                  </a:cubicBezTo>
                  <a:lnTo>
                    <a:pt x="504" y="310"/>
                  </a:lnTo>
                  <a:cubicBezTo>
                    <a:pt x="478" y="324"/>
                    <a:pt x="465" y="336"/>
                    <a:pt x="453" y="350"/>
                  </a:cubicBezTo>
                  <a:cubicBezTo>
                    <a:pt x="427" y="453"/>
                    <a:pt x="413" y="530"/>
                    <a:pt x="401" y="594"/>
                  </a:cubicBezTo>
                  <a:cubicBezTo>
                    <a:pt x="388" y="646"/>
                    <a:pt x="388" y="697"/>
                    <a:pt x="375" y="737"/>
                  </a:cubicBezTo>
                  <a:cubicBezTo>
                    <a:pt x="375" y="775"/>
                    <a:pt x="362" y="800"/>
                    <a:pt x="362" y="814"/>
                  </a:cubicBezTo>
                  <a:lnTo>
                    <a:pt x="362" y="840"/>
                  </a:lnTo>
                  <a:lnTo>
                    <a:pt x="362" y="865"/>
                  </a:lnTo>
                  <a:cubicBezTo>
                    <a:pt x="349" y="878"/>
                    <a:pt x="349" y="891"/>
                    <a:pt x="336" y="891"/>
                  </a:cubicBezTo>
                  <a:lnTo>
                    <a:pt x="207" y="414"/>
                  </a:lnTo>
                  <a:cubicBezTo>
                    <a:pt x="195" y="362"/>
                    <a:pt x="155" y="336"/>
                    <a:pt x="91" y="336"/>
                  </a:cubicBezTo>
                  <a:cubicBezTo>
                    <a:pt x="78" y="336"/>
                    <a:pt x="66" y="350"/>
                    <a:pt x="40" y="362"/>
                  </a:cubicBezTo>
                  <a:cubicBezTo>
                    <a:pt x="14" y="375"/>
                    <a:pt x="1" y="388"/>
                    <a:pt x="1" y="414"/>
                  </a:cubicBezTo>
                  <a:cubicBezTo>
                    <a:pt x="1" y="414"/>
                    <a:pt x="14" y="427"/>
                    <a:pt x="14" y="439"/>
                  </a:cubicBezTo>
                  <a:cubicBezTo>
                    <a:pt x="14" y="453"/>
                    <a:pt x="14" y="465"/>
                    <a:pt x="26" y="479"/>
                  </a:cubicBezTo>
                  <a:cubicBezTo>
                    <a:pt x="26" y="479"/>
                    <a:pt x="40" y="491"/>
                    <a:pt x="40" y="504"/>
                  </a:cubicBezTo>
                  <a:cubicBezTo>
                    <a:pt x="40" y="517"/>
                    <a:pt x="52" y="517"/>
                    <a:pt x="52" y="517"/>
                  </a:cubicBezTo>
                  <a:lnTo>
                    <a:pt x="155" y="955"/>
                  </a:lnTo>
                  <a:lnTo>
                    <a:pt x="310" y="1485"/>
                  </a:lnTo>
                  <a:cubicBezTo>
                    <a:pt x="310" y="1497"/>
                    <a:pt x="324" y="1497"/>
                    <a:pt x="324" y="1510"/>
                  </a:cubicBezTo>
                  <a:cubicBezTo>
                    <a:pt x="336" y="1510"/>
                    <a:pt x="349" y="1523"/>
                    <a:pt x="362" y="1523"/>
                  </a:cubicBezTo>
                  <a:cubicBezTo>
                    <a:pt x="375" y="1523"/>
                    <a:pt x="388" y="1523"/>
                    <a:pt x="401" y="1536"/>
                  </a:cubicBezTo>
                  <a:lnTo>
                    <a:pt x="427" y="1536"/>
                  </a:lnTo>
                  <a:cubicBezTo>
                    <a:pt x="453" y="1536"/>
                    <a:pt x="465" y="1523"/>
                    <a:pt x="478" y="1510"/>
                  </a:cubicBezTo>
                  <a:cubicBezTo>
                    <a:pt x="504" y="1497"/>
                    <a:pt x="504" y="1485"/>
                    <a:pt x="517" y="1459"/>
                  </a:cubicBezTo>
                  <a:lnTo>
                    <a:pt x="517" y="1394"/>
                  </a:lnTo>
                  <a:lnTo>
                    <a:pt x="517" y="1304"/>
                  </a:lnTo>
                  <a:lnTo>
                    <a:pt x="517" y="1201"/>
                  </a:lnTo>
                  <a:lnTo>
                    <a:pt x="517" y="1136"/>
                  </a:lnTo>
                  <a:cubicBezTo>
                    <a:pt x="530" y="1098"/>
                    <a:pt x="530" y="1058"/>
                    <a:pt x="530" y="1020"/>
                  </a:cubicBezTo>
                  <a:cubicBezTo>
                    <a:pt x="530" y="981"/>
                    <a:pt x="530" y="943"/>
                    <a:pt x="542" y="904"/>
                  </a:cubicBezTo>
                  <a:lnTo>
                    <a:pt x="556" y="917"/>
                  </a:lnTo>
                  <a:lnTo>
                    <a:pt x="852" y="1691"/>
                  </a:lnTo>
                  <a:lnTo>
                    <a:pt x="878" y="1717"/>
                  </a:lnTo>
                  <a:cubicBezTo>
                    <a:pt x="891" y="1717"/>
                    <a:pt x="903" y="1729"/>
                    <a:pt x="903" y="1729"/>
                  </a:cubicBezTo>
                  <a:lnTo>
                    <a:pt x="943" y="1729"/>
                  </a:lnTo>
                  <a:cubicBezTo>
                    <a:pt x="955" y="1729"/>
                    <a:pt x="968" y="1742"/>
                    <a:pt x="968" y="1742"/>
                  </a:cubicBezTo>
                  <a:cubicBezTo>
                    <a:pt x="968" y="1574"/>
                    <a:pt x="981" y="1420"/>
                    <a:pt x="994" y="1278"/>
                  </a:cubicBezTo>
                  <a:cubicBezTo>
                    <a:pt x="1007" y="1136"/>
                    <a:pt x="1020" y="994"/>
                    <a:pt x="1032" y="865"/>
                  </a:cubicBezTo>
                  <a:cubicBezTo>
                    <a:pt x="1046" y="737"/>
                    <a:pt x="1058" y="620"/>
                    <a:pt x="1072" y="517"/>
                  </a:cubicBezTo>
                  <a:cubicBezTo>
                    <a:pt x="1084" y="427"/>
                    <a:pt x="1097" y="336"/>
                    <a:pt x="1110" y="272"/>
                  </a:cubicBezTo>
                  <a:cubicBezTo>
                    <a:pt x="1123" y="195"/>
                    <a:pt x="1123" y="156"/>
                    <a:pt x="1136" y="117"/>
                  </a:cubicBezTo>
                  <a:cubicBezTo>
                    <a:pt x="1144" y="101"/>
                    <a:pt x="1147" y="90"/>
                    <a:pt x="1148" y="90"/>
                  </a:cubicBezTo>
                  <a:cubicBezTo>
                    <a:pt x="1149" y="90"/>
                    <a:pt x="1149" y="94"/>
                    <a:pt x="1149" y="104"/>
                  </a:cubicBezTo>
                  <a:lnTo>
                    <a:pt x="1149" y="66"/>
                  </a:lnTo>
                  <a:cubicBezTo>
                    <a:pt x="1136" y="52"/>
                    <a:pt x="1136" y="40"/>
                    <a:pt x="1123" y="27"/>
                  </a:cubicBezTo>
                  <a:lnTo>
                    <a:pt x="1110" y="27"/>
                  </a:lnTo>
                  <a:cubicBezTo>
                    <a:pt x="1097" y="14"/>
                    <a:pt x="1097" y="14"/>
                    <a:pt x="1084" y="14"/>
                  </a:cubicBezTo>
                  <a:cubicBezTo>
                    <a:pt x="1072" y="14"/>
                    <a:pt x="1072" y="1"/>
                    <a:pt x="107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23"/>
            <p:cNvSpPr/>
            <p:nvPr/>
          </p:nvSpPr>
          <p:spPr>
            <a:xfrm>
              <a:off x="6042940" y="2621616"/>
              <a:ext cx="42271" cy="66271"/>
            </a:xfrm>
            <a:custGeom>
              <a:rect b="b" l="l" r="r" t="t"/>
              <a:pathLst>
                <a:path extrusionOk="0" h="1781" w="1136">
                  <a:moveTo>
                    <a:pt x="324" y="297"/>
                  </a:moveTo>
                  <a:lnTo>
                    <a:pt x="336" y="310"/>
                  </a:lnTo>
                  <a:lnTo>
                    <a:pt x="556" y="942"/>
                  </a:lnTo>
                  <a:lnTo>
                    <a:pt x="556" y="955"/>
                  </a:lnTo>
                  <a:cubicBezTo>
                    <a:pt x="542" y="967"/>
                    <a:pt x="530" y="967"/>
                    <a:pt x="530" y="967"/>
                  </a:cubicBezTo>
                  <a:cubicBezTo>
                    <a:pt x="516" y="981"/>
                    <a:pt x="516" y="981"/>
                    <a:pt x="504" y="981"/>
                  </a:cubicBezTo>
                  <a:lnTo>
                    <a:pt x="491" y="993"/>
                  </a:lnTo>
                  <a:cubicBezTo>
                    <a:pt x="452" y="1019"/>
                    <a:pt x="401" y="1045"/>
                    <a:pt x="362" y="1084"/>
                  </a:cubicBezTo>
                  <a:cubicBezTo>
                    <a:pt x="310" y="1110"/>
                    <a:pt x="272" y="1136"/>
                    <a:pt x="220" y="1161"/>
                  </a:cubicBezTo>
                  <a:lnTo>
                    <a:pt x="220" y="1096"/>
                  </a:lnTo>
                  <a:cubicBezTo>
                    <a:pt x="233" y="993"/>
                    <a:pt x="246" y="890"/>
                    <a:pt x="246" y="800"/>
                  </a:cubicBezTo>
                  <a:cubicBezTo>
                    <a:pt x="259" y="710"/>
                    <a:pt x="272" y="620"/>
                    <a:pt x="284" y="555"/>
                  </a:cubicBezTo>
                  <a:cubicBezTo>
                    <a:pt x="284" y="477"/>
                    <a:pt x="298" y="426"/>
                    <a:pt x="310" y="374"/>
                  </a:cubicBezTo>
                  <a:cubicBezTo>
                    <a:pt x="310" y="336"/>
                    <a:pt x="324" y="310"/>
                    <a:pt x="324" y="297"/>
                  </a:cubicBezTo>
                  <a:close/>
                  <a:moveTo>
                    <a:pt x="272" y="1"/>
                  </a:moveTo>
                  <a:cubicBezTo>
                    <a:pt x="233" y="1"/>
                    <a:pt x="207" y="13"/>
                    <a:pt x="195" y="39"/>
                  </a:cubicBezTo>
                  <a:cubicBezTo>
                    <a:pt x="181" y="65"/>
                    <a:pt x="181" y="90"/>
                    <a:pt x="181" y="130"/>
                  </a:cubicBezTo>
                  <a:lnTo>
                    <a:pt x="78" y="878"/>
                  </a:lnTo>
                  <a:lnTo>
                    <a:pt x="78" y="916"/>
                  </a:lnTo>
                  <a:cubicBezTo>
                    <a:pt x="78" y="929"/>
                    <a:pt x="66" y="955"/>
                    <a:pt x="66" y="967"/>
                  </a:cubicBezTo>
                  <a:lnTo>
                    <a:pt x="66" y="1019"/>
                  </a:lnTo>
                  <a:cubicBezTo>
                    <a:pt x="66" y="1045"/>
                    <a:pt x="52" y="1045"/>
                    <a:pt x="52" y="1058"/>
                  </a:cubicBezTo>
                  <a:cubicBezTo>
                    <a:pt x="52" y="1148"/>
                    <a:pt x="40" y="1239"/>
                    <a:pt x="26" y="1342"/>
                  </a:cubicBezTo>
                  <a:cubicBezTo>
                    <a:pt x="14" y="1432"/>
                    <a:pt x="1" y="1523"/>
                    <a:pt x="1" y="1626"/>
                  </a:cubicBezTo>
                  <a:lnTo>
                    <a:pt x="1" y="1677"/>
                  </a:lnTo>
                  <a:cubicBezTo>
                    <a:pt x="1" y="1690"/>
                    <a:pt x="14" y="1703"/>
                    <a:pt x="14" y="1715"/>
                  </a:cubicBezTo>
                  <a:cubicBezTo>
                    <a:pt x="14" y="1741"/>
                    <a:pt x="26" y="1755"/>
                    <a:pt x="40" y="1755"/>
                  </a:cubicBezTo>
                  <a:cubicBezTo>
                    <a:pt x="52" y="1767"/>
                    <a:pt x="66" y="1780"/>
                    <a:pt x="91" y="1780"/>
                  </a:cubicBezTo>
                  <a:cubicBezTo>
                    <a:pt x="104" y="1780"/>
                    <a:pt x="130" y="1767"/>
                    <a:pt x="143" y="1755"/>
                  </a:cubicBezTo>
                  <a:cubicBezTo>
                    <a:pt x="155" y="1755"/>
                    <a:pt x="169" y="1741"/>
                    <a:pt x="181" y="1715"/>
                  </a:cubicBezTo>
                  <a:cubicBezTo>
                    <a:pt x="181" y="1664"/>
                    <a:pt x="169" y="1600"/>
                    <a:pt x="181" y="1548"/>
                  </a:cubicBezTo>
                  <a:cubicBezTo>
                    <a:pt x="181" y="1483"/>
                    <a:pt x="181" y="1432"/>
                    <a:pt x="195" y="1368"/>
                  </a:cubicBezTo>
                  <a:cubicBezTo>
                    <a:pt x="272" y="1342"/>
                    <a:pt x="336" y="1303"/>
                    <a:pt x="413" y="1251"/>
                  </a:cubicBezTo>
                  <a:cubicBezTo>
                    <a:pt x="478" y="1213"/>
                    <a:pt x="542" y="1161"/>
                    <a:pt x="607" y="1122"/>
                  </a:cubicBezTo>
                  <a:lnTo>
                    <a:pt x="620" y="1122"/>
                  </a:lnTo>
                  <a:lnTo>
                    <a:pt x="788" y="1458"/>
                  </a:lnTo>
                  <a:cubicBezTo>
                    <a:pt x="788" y="1483"/>
                    <a:pt x="814" y="1497"/>
                    <a:pt x="826" y="1497"/>
                  </a:cubicBezTo>
                  <a:lnTo>
                    <a:pt x="878" y="1497"/>
                  </a:lnTo>
                  <a:cubicBezTo>
                    <a:pt x="943" y="1497"/>
                    <a:pt x="968" y="1471"/>
                    <a:pt x="968" y="1419"/>
                  </a:cubicBezTo>
                  <a:lnTo>
                    <a:pt x="968" y="1406"/>
                  </a:lnTo>
                  <a:cubicBezTo>
                    <a:pt x="968" y="1394"/>
                    <a:pt x="955" y="1380"/>
                    <a:pt x="943" y="1354"/>
                  </a:cubicBezTo>
                  <a:lnTo>
                    <a:pt x="903" y="1277"/>
                  </a:lnTo>
                  <a:lnTo>
                    <a:pt x="865" y="1200"/>
                  </a:lnTo>
                  <a:cubicBezTo>
                    <a:pt x="865" y="1174"/>
                    <a:pt x="852" y="1161"/>
                    <a:pt x="852" y="1148"/>
                  </a:cubicBezTo>
                  <a:cubicBezTo>
                    <a:pt x="839" y="1136"/>
                    <a:pt x="826" y="1110"/>
                    <a:pt x="814" y="1084"/>
                  </a:cubicBezTo>
                  <a:cubicBezTo>
                    <a:pt x="800" y="1058"/>
                    <a:pt x="788" y="1032"/>
                    <a:pt x="788" y="1019"/>
                  </a:cubicBezTo>
                  <a:lnTo>
                    <a:pt x="800" y="1007"/>
                  </a:lnTo>
                  <a:lnTo>
                    <a:pt x="1046" y="878"/>
                  </a:lnTo>
                  <a:lnTo>
                    <a:pt x="1072" y="852"/>
                  </a:lnTo>
                  <a:cubicBezTo>
                    <a:pt x="1084" y="838"/>
                    <a:pt x="1097" y="838"/>
                    <a:pt x="1097" y="826"/>
                  </a:cubicBezTo>
                  <a:cubicBezTo>
                    <a:pt x="1110" y="813"/>
                    <a:pt x="1123" y="800"/>
                    <a:pt x="1123" y="787"/>
                  </a:cubicBezTo>
                  <a:cubicBezTo>
                    <a:pt x="1136" y="775"/>
                    <a:pt x="1136" y="761"/>
                    <a:pt x="1136" y="735"/>
                  </a:cubicBezTo>
                  <a:cubicBezTo>
                    <a:pt x="1136" y="735"/>
                    <a:pt x="1136" y="723"/>
                    <a:pt x="1123" y="710"/>
                  </a:cubicBezTo>
                  <a:cubicBezTo>
                    <a:pt x="1123" y="697"/>
                    <a:pt x="1110" y="684"/>
                    <a:pt x="1097" y="684"/>
                  </a:cubicBezTo>
                  <a:lnTo>
                    <a:pt x="1084" y="684"/>
                  </a:lnTo>
                  <a:cubicBezTo>
                    <a:pt x="1084" y="697"/>
                    <a:pt x="1084" y="697"/>
                    <a:pt x="1072" y="697"/>
                  </a:cubicBezTo>
                  <a:cubicBezTo>
                    <a:pt x="1072" y="697"/>
                    <a:pt x="1058" y="697"/>
                    <a:pt x="1058" y="710"/>
                  </a:cubicBezTo>
                  <a:cubicBezTo>
                    <a:pt x="1046" y="710"/>
                    <a:pt x="1020" y="723"/>
                    <a:pt x="994" y="735"/>
                  </a:cubicBezTo>
                  <a:cubicBezTo>
                    <a:pt x="968" y="749"/>
                    <a:pt x="929" y="761"/>
                    <a:pt x="903" y="775"/>
                  </a:cubicBezTo>
                  <a:cubicBezTo>
                    <a:pt x="865" y="800"/>
                    <a:pt x="826" y="813"/>
                    <a:pt x="800" y="826"/>
                  </a:cubicBezTo>
                  <a:cubicBezTo>
                    <a:pt x="774" y="838"/>
                    <a:pt x="749" y="852"/>
                    <a:pt x="736" y="852"/>
                  </a:cubicBezTo>
                  <a:lnTo>
                    <a:pt x="723" y="838"/>
                  </a:lnTo>
                  <a:cubicBezTo>
                    <a:pt x="697" y="749"/>
                    <a:pt x="671" y="671"/>
                    <a:pt x="645" y="606"/>
                  </a:cubicBezTo>
                  <a:cubicBezTo>
                    <a:pt x="620" y="529"/>
                    <a:pt x="607" y="477"/>
                    <a:pt x="581" y="426"/>
                  </a:cubicBezTo>
                  <a:lnTo>
                    <a:pt x="542" y="310"/>
                  </a:lnTo>
                  <a:cubicBezTo>
                    <a:pt x="530" y="284"/>
                    <a:pt x="516" y="259"/>
                    <a:pt x="516" y="233"/>
                  </a:cubicBezTo>
                  <a:lnTo>
                    <a:pt x="478" y="155"/>
                  </a:lnTo>
                  <a:lnTo>
                    <a:pt x="439" y="78"/>
                  </a:lnTo>
                  <a:lnTo>
                    <a:pt x="375" y="13"/>
                  </a:lnTo>
                  <a:cubicBezTo>
                    <a:pt x="336" y="1"/>
                    <a:pt x="310" y="1"/>
                    <a:pt x="27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23"/>
            <p:cNvSpPr/>
            <p:nvPr/>
          </p:nvSpPr>
          <p:spPr>
            <a:xfrm>
              <a:off x="6087107" y="2629318"/>
              <a:ext cx="45136" cy="58569"/>
            </a:xfrm>
            <a:custGeom>
              <a:rect b="b" l="l" r="r" t="t"/>
              <a:pathLst>
                <a:path extrusionOk="0" h="1574" w="1213">
                  <a:moveTo>
                    <a:pt x="1083" y="0"/>
                  </a:moveTo>
                  <a:cubicBezTo>
                    <a:pt x="1058" y="0"/>
                    <a:pt x="1045" y="0"/>
                    <a:pt x="1032" y="12"/>
                  </a:cubicBezTo>
                  <a:cubicBezTo>
                    <a:pt x="1032" y="12"/>
                    <a:pt x="1006" y="12"/>
                    <a:pt x="994" y="26"/>
                  </a:cubicBezTo>
                  <a:cubicBezTo>
                    <a:pt x="980" y="26"/>
                    <a:pt x="954" y="26"/>
                    <a:pt x="929" y="38"/>
                  </a:cubicBezTo>
                  <a:cubicBezTo>
                    <a:pt x="891" y="38"/>
                    <a:pt x="851" y="52"/>
                    <a:pt x="813" y="64"/>
                  </a:cubicBezTo>
                  <a:cubicBezTo>
                    <a:pt x="774" y="64"/>
                    <a:pt x="748" y="77"/>
                    <a:pt x="710" y="90"/>
                  </a:cubicBezTo>
                  <a:cubicBezTo>
                    <a:pt x="671" y="90"/>
                    <a:pt x="658" y="103"/>
                    <a:pt x="645" y="103"/>
                  </a:cubicBezTo>
                  <a:cubicBezTo>
                    <a:pt x="619" y="90"/>
                    <a:pt x="607" y="90"/>
                    <a:pt x="593" y="77"/>
                  </a:cubicBezTo>
                  <a:cubicBezTo>
                    <a:pt x="568" y="64"/>
                    <a:pt x="555" y="64"/>
                    <a:pt x="529" y="64"/>
                  </a:cubicBezTo>
                  <a:cubicBezTo>
                    <a:pt x="504" y="64"/>
                    <a:pt x="490" y="64"/>
                    <a:pt x="478" y="90"/>
                  </a:cubicBezTo>
                  <a:cubicBezTo>
                    <a:pt x="464" y="103"/>
                    <a:pt x="452" y="116"/>
                    <a:pt x="452" y="141"/>
                  </a:cubicBezTo>
                  <a:lnTo>
                    <a:pt x="65" y="258"/>
                  </a:lnTo>
                  <a:cubicBezTo>
                    <a:pt x="52" y="270"/>
                    <a:pt x="26" y="284"/>
                    <a:pt x="26" y="296"/>
                  </a:cubicBezTo>
                  <a:cubicBezTo>
                    <a:pt x="14" y="310"/>
                    <a:pt x="0" y="335"/>
                    <a:pt x="0" y="348"/>
                  </a:cubicBezTo>
                  <a:cubicBezTo>
                    <a:pt x="0" y="374"/>
                    <a:pt x="14" y="399"/>
                    <a:pt x="39" y="413"/>
                  </a:cubicBezTo>
                  <a:cubicBezTo>
                    <a:pt x="65" y="439"/>
                    <a:pt x="77" y="439"/>
                    <a:pt x="103" y="439"/>
                  </a:cubicBezTo>
                  <a:lnTo>
                    <a:pt x="142" y="439"/>
                  </a:lnTo>
                  <a:cubicBezTo>
                    <a:pt x="168" y="439"/>
                    <a:pt x="181" y="439"/>
                    <a:pt x="181" y="425"/>
                  </a:cubicBezTo>
                  <a:lnTo>
                    <a:pt x="464" y="348"/>
                  </a:lnTo>
                  <a:lnTo>
                    <a:pt x="478" y="348"/>
                  </a:lnTo>
                  <a:cubicBezTo>
                    <a:pt x="478" y="374"/>
                    <a:pt x="490" y="387"/>
                    <a:pt x="490" y="413"/>
                  </a:cubicBezTo>
                  <a:lnTo>
                    <a:pt x="490" y="464"/>
                  </a:lnTo>
                  <a:cubicBezTo>
                    <a:pt x="490" y="490"/>
                    <a:pt x="504" y="503"/>
                    <a:pt x="504" y="516"/>
                  </a:cubicBezTo>
                  <a:lnTo>
                    <a:pt x="504" y="528"/>
                  </a:lnTo>
                  <a:lnTo>
                    <a:pt x="593" y="1483"/>
                  </a:lnTo>
                  <a:cubicBezTo>
                    <a:pt x="593" y="1508"/>
                    <a:pt x="607" y="1522"/>
                    <a:pt x="619" y="1548"/>
                  </a:cubicBezTo>
                  <a:cubicBezTo>
                    <a:pt x="645" y="1560"/>
                    <a:pt x="671" y="1573"/>
                    <a:pt x="684" y="1573"/>
                  </a:cubicBezTo>
                  <a:cubicBezTo>
                    <a:pt x="710" y="1573"/>
                    <a:pt x="736" y="1560"/>
                    <a:pt x="748" y="1548"/>
                  </a:cubicBezTo>
                  <a:cubicBezTo>
                    <a:pt x="762" y="1548"/>
                    <a:pt x="762" y="1522"/>
                    <a:pt x="774" y="1508"/>
                  </a:cubicBezTo>
                  <a:cubicBezTo>
                    <a:pt x="774" y="1496"/>
                    <a:pt x="787" y="1483"/>
                    <a:pt x="787" y="1457"/>
                  </a:cubicBezTo>
                  <a:lnTo>
                    <a:pt x="787" y="1405"/>
                  </a:lnTo>
                  <a:lnTo>
                    <a:pt x="787" y="1341"/>
                  </a:lnTo>
                  <a:lnTo>
                    <a:pt x="697" y="606"/>
                  </a:lnTo>
                  <a:cubicBezTo>
                    <a:pt x="710" y="554"/>
                    <a:pt x="697" y="516"/>
                    <a:pt x="697" y="464"/>
                  </a:cubicBezTo>
                  <a:cubicBezTo>
                    <a:pt x="684" y="413"/>
                    <a:pt x="684" y="361"/>
                    <a:pt x="684" y="322"/>
                  </a:cubicBezTo>
                  <a:lnTo>
                    <a:pt x="684" y="296"/>
                  </a:lnTo>
                  <a:lnTo>
                    <a:pt x="1135" y="181"/>
                  </a:lnTo>
                  <a:cubicBezTo>
                    <a:pt x="1161" y="181"/>
                    <a:pt x="1174" y="167"/>
                    <a:pt x="1187" y="155"/>
                  </a:cubicBezTo>
                  <a:cubicBezTo>
                    <a:pt x="1200" y="141"/>
                    <a:pt x="1212" y="116"/>
                    <a:pt x="1212" y="103"/>
                  </a:cubicBezTo>
                  <a:cubicBezTo>
                    <a:pt x="1212" y="64"/>
                    <a:pt x="1200" y="38"/>
                    <a:pt x="1161" y="26"/>
                  </a:cubicBezTo>
                  <a:cubicBezTo>
                    <a:pt x="1135" y="12"/>
                    <a:pt x="1109" y="0"/>
                    <a:pt x="108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23"/>
            <p:cNvSpPr/>
            <p:nvPr/>
          </p:nvSpPr>
          <p:spPr>
            <a:xfrm>
              <a:off x="6128372" y="2623030"/>
              <a:ext cx="33638" cy="64857"/>
            </a:xfrm>
            <a:custGeom>
              <a:rect b="b" l="l" r="r" t="t"/>
              <a:pathLst>
                <a:path extrusionOk="0" h="1743" w="904">
                  <a:moveTo>
                    <a:pt x="800" y="1"/>
                  </a:moveTo>
                  <a:cubicBezTo>
                    <a:pt x="787" y="1"/>
                    <a:pt x="762" y="14"/>
                    <a:pt x="722" y="27"/>
                  </a:cubicBezTo>
                  <a:cubicBezTo>
                    <a:pt x="684" y="40"/>
                    <a:pt x="633" y="66"/>
                    <a:pt x="555" y="92"/>
                  </a:cubicBezTo>
                  <a:cubicBezTo>
                    <a:pt x="478" y="130"/>
                    <a:pt x="375" y="169"/>
                    <a:pt x="246" y="233"/>
                  </a:cubicBezTo>
                  <a:lnTo>
                    <a:pt x="194" y="233"/>
                  </a:lnTo>
                  <a:cubicBezTo>
                    <a:pt x="181" y="233"/>
                    <a:pt x="181" y="233"/>
                    <a:pt x="168" y="221"/>
                  </a:cubicBezTo>
                  <a:cubicBezTo>
                    <a:pt x="155" y="221"/>
                    <a:pt x="155" y="207"/>
                    <a:pt x="143" y="207"/>
                  </a:cubicBezTo>
                  <a:cubicBezTo>
                    <a:pt x="91" y="207"/>
                    <a:pt x="52" y="221"/>
                    <a:pt x="26" y="246"/>
                  </a:cubicBezTo>
                  <a:cubicBezTo>
                    <a:pt x="14" y="259"/>
                    <a:pt x="0" y="298"/>
                    <a:pt x="0" y="350"/>
                  </a:cubicBezTo>
                  <a:cubicBezTo>
                    <a:pt x="0" y="375"/>
                    <a:pt x="0" y="401"/>
                    <a:pt x="14" y="427"/>
                  </a:cubicBezTo>
                  <a:cubicBezTo>
                    <a:pt x="26" y="439"/>
                    <a:pt x="39" y="465"/>
                    <a:pt x="39" y="491"/>
                  </a:cubicBezTo>
                  <a:cubicBezTo>
                    <a:pt x="39" y="504"/>
                    <a:pt x="39" y="530"/>
                    <a:pt x="52" y="568"/>
                  </a:cubicBezTo>
                  <a:lnTo>
                    <a:pt x="52" y="697"/>
                  </a:lnTo>
                  <a:cubicBezTo>
                    <a:pt x="52" y="737"/>
                    <a:pt x="65" y="775"/>
                    <a:pt x="65" y="814"/>
                  </a:cubicBezTo>
                  <a:lnTo>
                    <a:pt x="65" y="904"/>
                  </a:lnTo>
                  <a:lnTo>
                    <a:pt x="65" y="929"/>
                  </a:lnTo>
                  <a:lnTo>
                    <a:pt x="65" y="969"/>
                  </a:lnTo>
                  <a:cubicBezTo>
                    <a:pt x="52" y="981"/>
                    <a:pt x="52" y="994"/>
                    <a:pt x="39" y="994"/>
                  </a:cubicBezTo>
                  <a:cubicBezTo>
                    <a:pt x="39" y="1007"/>
                    <a:pt x="26" y="1020"/>
                    <a:pt x="26" y="1033"/>
                  </a:cubicBezTo>
                  <a:cubicBezTo>
                    <a:pt x="26" y="1033"/>
                    <a:pt x="14" y="1046"/>
                    <a:pt x="14" y="1058"/>
                  </a:cubicBezTo>
                  <a:cubicBezTo>
                    <a:pt x="14" y="1072"/>
                    <a:pt x="26" y="1084"/>
                    <a:pt x="26" y="1098"/>
                  </a:cubicBezTo>
                  <a:lnTo>
                    <a:pt x="39" y="1110"/>
                  </a:lnTo>
                  <a:lnTo>
                    <a:pt x="52" y="1123"/>
                  </a:lnTo>
                  <a:cubicBezTo>
                    <a:pt x="65" y="1123"/>
                    <a:pt x="65" y="1136"/>
                    <a:pt x="65" y="1136"/>
                  </a:cubicBezTo>
                  <a:cubicBezTo>
                    <a:pt x="78" y="1175"/>
                    <a:pt x="78" y="1201"/>
                    <a:pt x="78" y="1227"/>
                  </a:cubicBezTo>
                  <a:lnTo>
                    <a:pt x="78" y="1316"/>
                  </a:lnTo>
                  <a:cubicBezTo>
                    <a:pt x="78" y="1381"/>
                    <a:pt x="91" y="1445"/>
                    <a:pt x="91" y="1497"/>
                  </a:cubicBezTo>
                  <a:cubicBezTo>
                    <a:pt x="103" y="1562"/>
                    <a:pt x="117" y="1614"/>
                    <a:pt x="129" y="1677"/>
                  </a:cubicBezTo>
                  <a:cubicBezTo>
                    <a:pt x="143" y="1703"/>
                    <a:pt x="155" y="1717"/>
                    <a:pt x="168" y="1729"/>
                  </a:cubicBezTo>
                  <a:cubicBezTo>
                    <a:pt x="181" y="1729"/>
                    <a:pt x="194" y="1742"/>
                    <a:pt x="220" y="1742"/>
                  </a:cubicBezTo>
                  <a:cubicBezTo>
                    <a:pt x="272" y="1742"/>
                    <a:pt x="323" y="1717"/>
                    <a:pt x="361" y="1691"/>
                  </a:cubicBezTo>
                  <a:cubicBezTo>
                    <a:pt x="401" y="1652"/>
                    <a:pt x="452" y="1614"/>
                    <a:pt x="478" y="1574"/>
                  </a:cubicBezTo>
                  <a:cubicBezTo>
                    <a:pt x="516" y="1523"/>
                    <a:pt x="555" y="1485"/>
                    <a:pt x="581" y="1433"/>
                  </a:cubicBezTo>
                  <a:cubicBezTo>
                    <a:pt x="619" y="1381"/>
                    <a:pt x="645" y="1330"/>
                    <a:pt x="671" y="1304"/>
                  </a:cubicBezTo>
                  <a:cubicBezTo>
                    <a:pt x="684" y="1278"/>
                    <a:pt x="697" y="1252"/>
                    <a:pt x="722" y="1227"/>
                  </a:cubicBezTo>
                  <a:cubicBezTo>
                    <a:pt x="748" y="1187"/>
                    <a:pt x="787" y="1162"/>
                    <a:pt x="813" y="1123"/>
                  </a:cubicBezTo>
                  <a:cubicBezTo>
                    <a:pt x="839" y="1098"/>
                    <a:pt x="865" y="1058"/>
                    <a:pt x="877" y="1033"/>
                  </a:cubicBezTo>
                  <a:cubicBezTo>
                    <a:pt x="903" y="994"/>
                    <a:pt x="903" y="969"/>
                    <a:pt x="903" y="955"/>
                  </a:cubicBezTo>
                  <a:cubicBezTo>
                    <a:pt x="903" y="943"/>
                    <a:pt x="903" y="929"/>
                    <a:pt x="891" y="917"/>
                  </a:cubicBezTo>
                  <a:lnTo>
                    <a:pt x="865" y="891"/>
                  </a:lnTo>
                  <a:cubicBezTo>
                    <a:pt x="851" y="891"/>
                    <a:pt x="839" y="878"/>
                    <a:pt x="826" y="878"/>
                  </a:cubicBezTo>
                  <a:cubicBezTo>
                    <a:pt x="813" y="878"/>
                    <a:pt x="800" y="878"/>
                    <a:pt x="800" y="891"/>
                  </a:cubicBezTo>
                  <a:cubicBezTo>
                    <a:pt x="787" y="891"/>
                    <a:pt x="787" y="891"/>
                    <a:pt x="774" y="904"/>
                  </a:cubicBezTo>
                  <a:lnTo>
                    <a:pt x="748" y="929"/>
                  </a:lnTo>
                  <a:cubicBezTo>
                    <a:pt x="671" y="1033"/>
                    <a:pt x="607" y="1110"/>
                    <a:pt x="568" y="1162"/>
                  </a:cubicBezTo>
                  <a:cubicBezTo>
                    <a:pt x="516" y="1227"/>
                    <a:pt x="478" y="1278"/>
                    <a:pt x="452" y="1316"/>
                  </a:cubicBezTo>
                  <a:cubicBezTo>
                    <a:pt x="413" y="1342"/>
                    <a:pt x="401" y="1381"/>
                    <a:pt x="387" y="1394"/>
                  </a:cubicBezTo>
                  <a:lnTo>
                    <a:pt x="361" y="1420"/>
                  </a:lnTo>
                  <a:cubicBezTo>
                    <a:pt x="361" y="1433"/>
                    <a:pt x="349" y="1445"/>
                    <a:pt x="336" y="1459"/>
                  </a:cubicBezTo>
                  <a:cubicBezTo>
                    <a:pt x="323" y="1471"/>
                    <a:pt x="310" y="1471"/>
                    <a:pt x="310" y="1471"/>
                  </a:cubicBezTo>
                  <a:lnTo>
                    <a:pt x="297" y="1471"/>
                  </a:lnTo>
                  <a:lnTo>
                    <a:pt x="297" y="1304"/>
                  </a:lnTo>
                  <a:cubicBezTo>
                    <a:pt x="284" y="1239"/>
                    <a:pt x="284" y="1187"/>
                    <a:pt x="284" y="1136"/>
                  </a:cubicBezTo>
                  <a:lnTo>
                    <a:pt x="284" y="1110"/>
                  </a:lnTo>
                  <a:lnTo>
                    <a:pt x="284" y="1072"/>
                  </a:lnTo>
                  <a:lnTo>
                    <a:pt x="284" y="1033"/>
                  </a:lnTo>
                  <a:lnTo>
                    <a:pt x="659" y="697"/>
                  </a:lnTo>
                  <a:cubicBezTo>
                    <a:pt x="671" y="685"/>
                    <a:pt x="684" y="672"/>
                    <a:pt x="697" y="646"/>
                  </a:cubicBezTo>
                  <a:cubicBezTo>
                    <a:pt x="697" y="620"/>
                    <a:pt x="710" y="608"/>
                    <a:pt x="710" y="582"/>
                  </a:cubicBezTo>
                  <a:cubicBezTo>
                    <a:pt x="710" y="568"/>
                    <a:pt x="697" y="543"/>
                    <a:pt x="684" y="530"/>
                  </a:cubicBezTo>
                  <a:cubicBezTo>
                    <a:pt x="671" y="517"/>
                    <a:pt x="659" y="504"/>
                    <a:pt x="633" y="504"/>
                  </a:cubicBezTo>
                  <a:lnTo>
                    <a:pt x="594" y="543"/>
                  </a:lnTo>
                  <a:cubicBezTo>
                    <a:pt x="555" y="568"/>
                    <a:pt x="530" y="594"/>
                    <a:pt x="478" y="620"/>
                  </a:cubicBezTo>
                  <a:cubicBezTo>
                    <a:pt x="439" y="659"/>
                    <a:pt x="401" y="685"/>
                    <a:pt x="361" y="723"/>
                  </a:cubicBezTo>
                  <a:cubicBezTo>
                    <a:pt x="323" y="749"/>
                    <a:pt x="297" y="775"/>
                    <a:pt x="284" y="788"/>
                  </a:cubicBezTo>
                  <a:lnTo>
                    <a:pt x="272" y="788"/>
                  </a:lnTo>
                  <a:lnTo>
                    <a:pt x="272" y="749"/>
                  </a:lnTo>
                  <a:cubicBezTo>
                    <a:pt x="258" y="723"/>
                    <a:pt x="258" y="685"/>
                    <a:pt x="258" y="646"/>
                  </a:cubicBezTo>
                  <a:cubicBezTo>
                    <a:pt x="258" y="620"/>
                    <a:pt x="246" y="582"/>
                    <a:pt x="246" y="543"/>
                  </a:cubicBezTo>
                  <a:lnTo>
                    <a:pt x="246" y="479"/>
                  </a:lnTo>
                  <a:lnTo>
                    <a:pt x="246" y="439"/>
                  </a:lnTo>
                  <a:cubicBezTo>
                    <a:pt x="246" y="427"/>
                    <a:pt x="258" y="427"/>
                    <a:pt x="258" y="427"/>
                  </a:cubicBezTo>
                  <a:lnTo>
                    <a:pt x="530" y="310"/>
                  </a:lnTo>
                  <a:lnTo>
                    <a:pt x="542" y="298"/>
                  </a:lnTo>
                  <a:lnTo>
                    <a:pt x="851" y="143"/>
                  </a:lnTo>
                  <a:cubicBezTo>
                    <a:pt x="865" y="143"/>
                    <a:pt x="877" y="130"/>
                    <a:pt x="877" y="117"/>
                  </a:cubicBezTo>
                  <a:cubicBezTo>
                    <a:pt x="891" y="92"/>
                    <a:pt x="891" y="78"/>
                    <a:pt x="891" y="66"/>
                  </a:cubicBezTo>
                  <a:cubicBezTo>
                    <a:pt x="891" y="52"/>
                    <a:pt x="891" y="40"/>
                    <a:pt x="877" y="27"/>
                  </a:cubicBezTo>
                  <a:cubicBezTo>
                    <a:pt x="877" y="14"/>
                    <a:pt x="865" y="14"/>
                    <a:pt x="83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23"/>
            <p:cNvSpPr/>
            <p:nvPr/>
          </p:nvSpPr>
          <p:spPr>
            <a:xfrm>
              <a:off x="6166289" y="2626416"/>
              <a:ext cx="65304" cy="61471"/>
            </a:xfrm>
            <a:custGeom>
              <a:rect b="b" l="l" r="r" t="t"/>
              <a:pathLst>
                <a:path extrusionOk="0" h="1652" w="1755">
                  <a:moveTo>
                    <a:pt x="864" y="181"/>
                  </a:moveTo>
                  <a:cubicBezTo>
                    <a:pt x="878" y="181"/>
                    <a:pt x="890" y="181"/>
                    <a:pt x="890" y="207"/>
                  </a:cubicBezTo>
                  <a:cubicBezTo>
                    <a:pt x="890" y="219"/>
                    <a:pt x="878" y="245"/>
                    <a:pt x="864" y="284"/>
                  </a:cubicBezTo>
                  <a:cubicBezTo>
                    <a:pt x="852" y="310"/>
                    <a:pt x="838" y="348"/>
                    <a:pt x="826" y="374"/>
                  </a:cubicBezTo>
                  <a:cubicBezTo>
                    <a:pt x="800" y="413"/>
                    <a:pt x="774" y="439"/>
                    <a:pt x="761" y="465"/>
                  </a:cubicBezTo>
                  <a:cubicBezTo>
                    <a:pt x="735" y="491"/>
                    <a:pt x="709" y="517"/>
                    <a:pt x="697" y="517"/>
                  </a:cubicBezTo>
                  <a:cubicBezTo>
                    <a:pt x="594" y="594"/>
                    <a:pt x="529" y="632"/>
                    <a:pt x="477" y="671"/>
                  </a:cubicBezTo>
                  <a:cubicBezTo>
                    <a:pt x="426" y="709"/>
                    <a:pt x="374" y="735"/>
                    <a:pt x="362" y="749"/>
                  </a:cubicBezTo>
                  <a:cubicBezTo>
                    <a:pt x="336" y="774"/>
                    <a:pt x="310" y="774"/>
                    <a:pt x="310" y="787"/>
                  </a:cubicBezTo>
                  <a:lnTo>
                    <a:pt x="284" y="787"/>
                  </a:lnTo>
                  <a:lnTo>
                    <a:pt x="284" y="671"/>
                  </a:lnTo>
                  <a:lnTo>
                    <a:pt x="284" y="555"/>
                  </a:lnTo>
                  <a:lnTo>
                    <a:pt x="284" y="517"/>
                  </a:lnTo>
                  <a:cubicBezTo>
                    <a:pt x="362" y="452"/>
                    <a:pt x="426" y="388"/>
                    <a:pt x="477" y="348"/>
                  </a:cubicBezTo>
                  <a:cubicBezTo>
                    <a:pt x="542" y="297"/>
                    <a:pt x="594" y="259"/>
                    <a:pt x="632" y="245"/>
                  </a:cubicBezTo>
                  <a:cubicBezTo>
                    <a:pt x="671" y="219"/>
                    <a:pt x="709" y="194"/>
                    <a:pt x="749" y="194"/>
                  </a:cubicBezTo>
                  <a:cubicBezTo>
                    <a:pt x="774" y="181"/>
                    <a:pt x="800" y="181"/>
                    <a:pt x="826" y="181"/>
                  </a:cubicBezTo>
                  <a:close/>
                  <a:moveTo>
                    <a:pt x="838" y="1"/>
                  </a:moveTo>
                  <a:cubicBezTo>
                    <a:pt x="761" y="1"/>
                    <a:pt x="697" y="13"/>
                    <a:pt x="632" y="39"/>
                  </a:cubicBezTo>
                  <a:cubicBezTo>
                    <a:pt x="580" y="52"/>
                    <a:pt x="516" y="78"/>
                    <a:pt x="465" y="116"/>
                  </a:cubicBezTo>
                  <a:lnTo>
                    <a:pt x="451" y="116"/>
                  </a:lnTo>
                  <a:lnTo>
                    <a:pt x="284" y="271"/>
                  </a:lnTo>
                  <a:cubicBezTo>
                    <a:pt x="271" y="271"/>
                    <a:pt x="271" y="259"/>
                    <a:pt x="271" y="245"/>
                  </a:cubicBezTo>
                  <a:cubicBezTo>
                    <a:pt x="271" y="233"/>
                    <a:pt x="259" y="219"/>
                    <a:pt x="259" y="194"/>
                  </a:cubicBezTo>
                  <a:lnTo>
                    <a:pt x="219" y="155"/>
                  </a:lnTo>
                  <a:cubicBezTo>
                    <a:pt x="207" y="142"/>
                    <a:pt x="181" y="142"/>
                    <a:pt x="142" y="142"/>
                  </a:cubicBezTo>
                  <a:lnTo>
                    <a:pt x="116" y="142"/>
                  </a:lnTo>
                  <a:cubicBezTo>
                    <a:pt x="104" y="142"/>
                    <a:pt x="104" y="142"/>
                    <a:pt x="90" y="155"/>
                  </a:cubicBezTo>
                  <a:cubicBezTo>
                    <a:pt x="90" y="155"/>
                    <a:pt x="90" y="168"/>
                    <a:pt x="78" y="168"/>
                  </a:cubicBezTo>
                  <a:cubicBezTo>
                    <a:pt x="78" y="181"/>
                    <a:pt x="78" y="194"/>
                    <a:pt x="65" y="207"/>
                  </a:cubicBezTo>
                  <a:lnTo>
                    <a:pt x="65" y="219"/>
                  </a:lnTo>
                  <a:lnTo>
                    <a:pt x="65" y="259"/>
                  </a:lnTo>
                  <a:lnTo>
                    <a:pt x="65" y="336"/>
                  </a:lnTo>
                  <a:cubicBezTo>
                    <a:pt x="78" y="348"/>
                    <a:pt x="78" y="374"/>
                    <a:pt x="78" y="400"/>
                  </a:cubicBezTo>
                  <a:lnTo>
                    <a:pt x="78" y="439"/>
                  </a:lnTo>
                  <a:cubicBezTo>
                    <a:pt x="78" y="465"/>
                    <a:pt x="78" y="477"/>
                    <a:pt x="65" y="491"/>
                  </a:cubicBezTo>
                  <a:cubicBezTo>
                    <a:pt x="52" y="503"/>
                    <a:pt x="52" y="517"/>
                    <a:pt x="39" y="529"/>
                  </a:cubicBezTo>
                  <a:cubicBezTo>
                    <a:pt x="26" y="542"/>
                    <a:pt x="13" y="555"/>
                    <a:pt x="13" y="568"/>
                  </a:cubicBezTo>
                  <a:cubicBezTo>
                    <a:pt x="1" y="581"/>
                    <a:pt x="1" y="594"/>
                    <a:pt x="1" y="620"/>
                  </a:cubicBezTo>
                  <a:cubicBezTo>
                    <a:pt x="1" y="632"/>
                    <a:pt x="1" y="658"/>
                    <a:pt x="13" y="671"/>
                  </a:cubicBezTo>
                  <a:lnTo>
                    <a:pt x="39" y="697"/>
                  </a:lnTo>
                  <a:cubicBezTo>
                    <a:pt x="52" y="697"/>
                    <a:pt x="65" y="697"/>
                    <a:pt x="65" y="709"/>
                  </a:cubicBezTo>
                  <a:lnTo>
                    <a:pt x="90" y="709"/>
                  </a:lnTo>
                  <a:lnTo>
                    <a:pt x="90" y="813"/>
                  </a:lnTo>
                  <a:cubicBezTo>
                    <a:pt x="104" y="852"/>
                    <a:pt x="104" y="878"/>
                    <a:pt x="104" y="916"/>
                  </a:cubicBezTo>
                  <a:cubicBezTo>
                    <a:pt x="104" y="929"/>
                    <a:pt x="90" y="942"/>
                    <a:pt x="90" y="955"/>
                  </a:cubicBezTo>
                  <a:lnTo>
                    <a:pt x="90" y="993"/>
                  </a:lnTo>
                  <a:lnTo>
                    <a:pt x="90" y="1045"/>
                  </a:lnTo>
                  <a:cubicBezTo>
                    <a:pt x="104" y="1058"/>
                    <a:pt x="104" y="1071"/>
                    <a:pt x="116" y="1084"/>
                  </a:cubicBezTo>
                  <a:lnTo>
                    <a:pt x="155" y="1561"/>
                  </a:lnTo>
                  <a:cubicBezTo>
                    <a:pt x="155" y="1574"/>
                    <a:pt x="168" y="1586"/>
                    <a:pt x="168" y="1600"/>
                  </a:cubicBezTo>
                  <a:cubicBezTo>
                    <a:pt x="181" y="1612"/>
                    <a:pt x="194" y="1612"/>
                    <a:pt x="207" y="1626"/>
                  </a:cubicBezTo>
                  <a:cubicBezTo>
                    <a:pt x="219" y="1626"/>
                    <a:pt x="233" y="1638"/>
                    <a:pt x="245" y="1638"/>
                  </a:cubicBezTo>
                  <a:cubicBezTo>
                    <a:pt x="259" y="1651"/>
                    <a:pt x="271" y="1651"/>
                    <a:pt x="271" y="1651"/>
                  </a:cubicBezTo>
                  <a:cubicBezTo>
                    <a:pt x="284" y="1651"/>
                    <a:pt x="297" y="1638"/>
                    <a:pt x="310" y="1638"/>
                  </a:cubicBezTo>
                  <a:cubicBezTo>
                    <a:pt x="323" y="1626"/>
                    <a:pt x="336" y="1612"/>
                    <a:pt x="336" y="1600"/>
                  </a:cubicBezTo>
                  <a:cubicBezTo>
                    <a:pt x="348" y="1600"/>
                    <a:pt x="348" y="1586"/>
                    <a:pt x="348" y="1561"/>
                  </a:cubicBezTo>
                  <a:lnTo>
                    <a:pt x="348" y="1535"/>
                  </a:lnTo>
                  <a:cubicBezTo>
                    <a:pt x="348" y="1471"/>
                    <a:pt x="348" y="1419"/>
                    <a:pt x="336" y="1354"/>
                  </a:cubicBezTo>
                  <a:cubicBezTo>
                    <a:pt x="323" y="1303"/>
                    <a:pt x="323" y="1239"/>
                    <a:pt x="323" y="1174"/>
                  </a:cubicBezTo>
                  <a:lnTo>
                    <a:pt x="323" y="1161"/>
                  </a:lnTo>
                  <a:lnTo>
                    <a:pt x="723" y="1161"/>
                  </a:lnTo>
                  <a:cubicBezTo>
                    <a:pt x="838" y="1161"/>
                    <a:pt x="929" y="1174"/>
                    <a:pt x="1019" y="1174"/>
                  </a:cubicBezTo>
                  <a:cubicBezTo>
                    <a:pt x="1096" y="1174"/>
                    <a:pt x="1174" y="1187"/>
                    <a:pt x="1239" y="1187"/>
                  </a:cubicBezTo>
                  <a:cubicBezTo>
                    <a:pt x="1303" y="1200"/>
                    <a:pt x="1354" y="1200"/>
                    <a:pt x="1393" y="1213"/>
                  </a:cubicBezTo>
                  <a:cubicBezTo>
                    <a:pt x="1445" y="1213"/>
                    <a:pt x="1483" y="1225"/>
                    <a:pt x="1509" y="1225"/>
                  </a:cubicBezTo>
                  <a:cubicBezTo>
                    <a:pt x="1548" y="1239"/>
                    <a:pt x="1586" y="1239"/>
                    <a:pt x="1612" y="1239"/>
                  </a:cubicBezTo>
                  <a:lnTo>
                    <a:pt x="1690" y="1239"/>
                  </a:lnTo>
                  <a:cubicBezTo>
                    <a:pt x="1703" y="1239"/>
                    <a:pt x="1715" y="1225"/>
                    <a:pt x="1715" y="1225"/>
                  </a:cubicBezTo>
                  <a:lnTo>
                    <a:pt x="1741" y="1200"/>
                  </a:lnTo>
                  <a:cubicBezTo>
                    <a:pt x="1741" y="1200"/>
                    <a:pt x="1741" y="1187"/>
                    <a:pt x="1755" y="1187"/>
                  </a:cubicBezTo>
                  <a:lnTo>
                    <a:pt x="1755" y="1148"/>
                  </a:lnTo>
                  <a:cubicBezTo>
                    <a:pt x="1755" y="1122"/>
                    <a:pt x="1741" y="1096"/>
                    <a:pt x="1729" y="1084"/>
                  </a:cubicBezTo>
                  <a:cubicBezTo>
                    <a:pt x="1703" y="1071"/>
                    <a:pt x="1690" y="1071"/>
                    <a:pt x="1664" y="1058"/>
                  </a:cubicBezTo>
                  <a:lnTo>
                    <a:pt x="1574" y="1058"/>
                  </a:lnTo>
                  <a:cubicBezTo>
                    <a:pt x="1548" y="1045"/>
                    <a:pt x="1522" y="1045"/>
                    <a:pt x="1509" y="1045"/>
                  </a:cubicBezTo>
                  <a:lnTo>
                    <a:pt x="362" y="981"/>
                  </a:lnTo>
                  <a:cubicBezTo>
                    <a:pt x="555" y="838"/>
                    <a:pt x="684" y="723"/>
                    <a:pt x="787" y="658"/>
                  </a:cubicBezTo>
                  <a:cubicBezTo>
                    <a:pt x="878" y="581"/>
                    <a:pt x="929" y="542"/>
                    <a:pt x="942" y="517"/>
                  </a:cubicBezTo>
                  <a:cubicBezTo>
                    <a:pt x="955" y="503"/>
                    <a:pt x="981" y="477"/>
                    <a:pt x="993" y="452"/>
                  </a:cubicBezTo>
                  <a:cubicBezTo>
                    <a:pt x="1019" y="413"/>
                    <a:pt x="1032" y="388"/>
                    <a:pt x="1045" y="348"/>
                  </a:cubicBezTo>
                  <a:cubicBezTo>
                    <a:pt x="1058" y="323"/>
                    <a:pt x="1071" y="284"/>
                    <a:pt x="1071" y="259"/>
                  </a:cubicBezTo>
                  <a:cubicBezTo>
                    <a:pt x="1084" y="219"/>
                    <a:pt x="1084" y="181"/>
                    <a:pt x="1084" y="155"/>
                  </a:cubicBezTo>
                  <a:cubicBezTo>
                    <a:pt x="1084" y="130"/>
                    <a:pt x="1084" y="104"/>
                    <a:pt x="1058" y="78"/>
                  </a:cubicBezTo>
                  <a:cubicBezTo>
                    <a:pt x="1045" y="65"/>
                    <a:pt x="1019" y="52"/>
                    <a:pt x="993" y="39"/>
                  </a:cubicBezTo>
                  <a:cubicBezTo>
                    <a:pt x="967" y="26"/>
                    <a:pt x="942" y="13"/>
                    <a:pt x="903" y="13"/>
                  </a:cubicBezTo>
                  <a:cubicBezTo>
                    <a:pt x="878" y="13"/>
                    <a:pt x="852" y="1"/>
                    <a:pt x="83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23"/>
            <p:cNvSpPr/>
            <p:nvPr/>
          </p:nvSpPr>
          <p:spPr>
            <a:xfrm>
              <a:off x="6084205" y="2710881"/>
              <a:ext cx="9637" cy="51871"/>
            </a:xfrm>
            <a:custGeom>
              <a:rect b="b" l="l" r="r" t="t"/>
              <a:pathLst>
                <a:path extrusionOk="0" h="1394" w="259">
                  <a:moveTo>
                    <a:pt x="40" y="1"/>
                  </a:moveTo>
                  <a:lnTo>
                    <a:pt x="1" y="39"/>
                  </a:lnTo>
                  <a:lnTo>
                    <a:pt x="1" y="181"/>
                  </a:lnTo>
                  <a:lnTo>
                    <a:pt x="1" y="336"/>
                  </a:lnTo>
                  <a:lnTo>
                    <a:pt x="1" y="413"/>
                  </a:lnTo>
                  <a:cubicBezTo>
                    <a:pt x="14" y="451"/>
                    <a:pt x="14" y="503"/>
                    <a:pt x="14" y="555"/>
                  </a:cubicBezTo>
                  <a:cubicBezTo>
                    <a:pt x="14" y="606"/>
                    <a:pt x="27" y="671"/>
                    <a:pt x="27" y="735"/>
                  </a:cubicBezTo>
                  <a:cubicBezTo>
                    <a:pt x="27" y="787"/>
                    <a:pt x="27" y="852"/>
                    <a:pt x="40" y="903"/>
                  </a:cubicBezTo>
                  <a:lnTo>
                    <a:pt x="40" y="1045"/>
                  </a:lnTo>
                  <a:lnTo>
                    <a:pt x="40" y="1135"/>
                  </a:lnTo>
                  <a:cubicBezTo>
                    <a:pt x="40" y="1148"/>
                    <a:pt x="40" y="1174"/>
                    <a:pt x="52" y="1199"/>
                  </a:cubicBezTo>
                  <a:cubicBezTo>
                    <a:pt x="52" y="1225"/>
                    <a:pt x="52" y="1264"/>
                    <a:pt x="66" y="1290"/>
                  </a:cubicBezTo>
                  <a:cubicBezTo>
                    <a:pt x="66" y="1316"/>
                    <a:pt x="78" y="1342"/>
                    <a:pt x="92" y="1368"/>
                  </a:cubicBezTo>
                  <a:cubicBezTo>
                    <a:pt x="104" y="1380"/>
                    <a:pt x="130" y="1393"/>
                    <a:pt x="169" y="1393"/>
                  </a:cubicBezTo>
                  <a:cubicBezTo>
                    <a:pt x="195" y="1393"/>
                    <a:pt x="220" y="1380"/>
                    <a:pt x="233" y="1368"/>
                  </a:cubicBezTo>
                  <a:cubicBezTo>
                    <a:pt x="246" y="1354"/>
                    <a:pt x="259" y="1328"/>
                    <a:pt x="259" y="1303"/>
                  </a:cubicBezTo>
                  <a:cubicBezTo>
                    <a:pt x="259" y="1187"/>
                    <a:pt x="246" y="1070"/>
                    <a:pt x="233" y="955"/>
                  </a:cubicBezTo>
                  <a:cubicBezTo>
                    <a:pt x="220" y="838"/>
                    <a:pt x="207" y="735"/>
                    <a:pt x="207" y="620"/>
                  </a:cubicBezTo>
                  <a:lnTo>
                    <a:pt x="207" y="491"/>
                  </a:lnTo>
                  <a:lnTo>
                    <a:pt x="207" y="348"/>
                  </a:lnTo>
                  <a:lnTo>
                    <a:pt x="207" y="219"/>
                  </a:lnTo>
                  <a:cubicBezTo>
                    <a:pt x="207" y="168"/>
                    <a:pt x="207" y="116"/>
                    <a:pt x="195" y="78"/>
                  </a:cubicBezTo>
                  <a:cubicBezTo>
                    <a:pt x="195" y="52"/>
                    <a:pt x="181" y="26"/>
                    <a:pt x="155" y="13"/>
                  </a:cubicBezTo>
                  <a:cubicBezTo>
                    <a:pt x="130" y="1"/>
                    <a:pt x="104" y="1"/>
                    <a:pt x="7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23"/>
            <p:cNvSpPr/>
            <p:nvPr/>
          </p:nvSpPr>
          <p:spPr>
            <a:xfrm>
              <a:off x="6097191" y="2711849"/>
              <a:ext cx="46103" cy="50903"/>
            </a:xfrm>
            <a:custGeom>
              <a:rect b="b" l="l" r="r" t="t"/>
              <a:pathLst>
                <a:path extrusionOk="0" h="1368" w="1239">
                  <a:moveTo>
                    <a:pt x="877" y="0"/>
                  </a:moveTo>
                  <a:cubicBezTo>
                    <a:pt x="826" y="13"/>
                    <a:pt x="787" y="26"/>
                    <a:pt x="735" y="38"/>
                  </a:cubicBezTo>
                  <a:cubicBezTo>
                    <a:pt x="697" y="52"/>
                    <a:pt x="645" y="64"/>
                    <a:pt x="606" y="78"/>
                  </a:cubicBezTo>
                  <a:cubicBezTo>
                    <a:pt x="568" y="78"/>
                    <a:pt x="516" y="90"/>
                    <a:pt x="477" y="103"/>
                  </a:cubicBezTo>
                  <a:cubicBezTo>
                    <a:pt x="426" y="129"/>
                    <a:pt x="374" y="142"/>
                    <a:pt x="322" y="155"/>
                  </a:cubicBezTo>
                  <a:cubicBezTo>
                    <a:pt x="284" y="181"/>
                    <a:pt x="233" y="207"/>
                    <a:pt x="193" y="232"/>
                  </a:cubicBezTo>
                  <a:cubicBezTo>
                    <a:pt x="155" y="258"/>
                    <a:pt x="116" y="284"/>
                    <a:pt x="90" y="310"/>
                  </a:cubicBezTo>
                  <a:cubicBezTo>
                    <a:pt x="90" y="322"/>
                    <a:pt x="78" y="336"/>
                    <a:pt x="64" y="348"/>
                  </a:cubicBezTo>
                  <a:cubicBezTo>
                    <a:pt x="52" y="361"/>
                    <a:pt x="52" y="387"/>
                    <a:pt x="39" y="400"/>
                  </a:cubicBezTo>
                  <a:cubicBezTo>
                    <a:pt x="26" y="425"/>
                    <a:pt x="26" y="439"/>
                    <a:pt x="13" y="465"/>
                  </a:cubicBezTo>
                  <a:cubicBezTo>
                    <a:pt x="13" y="477"/>
                    <a:pt x="0" y="503"/>
                    <a:pt x="0" y="516"/>
                  </a:cubicBezTo>
                  <a:cubicBezTo>
                    <a:pt x="0" y="554"/>
                    <a:pt x="13" y="594"/>
                    <a:pt x="39" y="619"/>
                  </a:cubicBezTo>
                  <a:cubicBezTo>
                    <a:pt x="64" y="645"/>
                    <a:pt x="104" y="671"/>
                    <a:pt x="181" y="683"/>
                  </a:cubicBezTo>
                  <a:cubicBezTo>
                    <a:pt x="245" y="709"/>
                    <a:pt x="336" y="735"/>
                    <a:pt x="465" y="748"/>
                  </a:cubicBezTo>
                  <a:cubicBezTo>
                    <a:pt x="594" y="761"/>
                    <a:pt x="761" y="787"/>
                    <a:pt x="967" y="812"/>
                  </a:cubicBezTo>
                  <a:cubicBezTo>
                    <a:pt x="967" y="812"/>
                    <a:pt x="981" y="812"/>
                    <a:pt x="993" y="826"/>
                  </a:cubicBezTo>
                  <a:cubicBezTo>
                    <a:pt x="1006" y="826"/>
                    <a:pt x="1019" y="826"/>
                    <a:pt x="1032" y="838"/>
                  </a:cubicBezTo>
                  <a:lnTo>
                    <a:pt x="1045" y="838"/>
                  </a:lnTo>
                  <a:cubicBezTo>
                    <a:pt x="1045" y="864"/>
                    <a:pt x="1032" y="877"/>
                    <a:pt x="1006" y="903"/>
                  </a:cubicBezTo>
                  <a:cubicBezTo>
                    <a:pt x="981" y="915"/>
                    <a:pt x="955" y="941"/>
                    <a:pt x="929" y="967"/>
                  </a:cubicBezTo>
                  <a:cubicBezTo>
                    <a:pt x="890" y="993"/>
                    <a:pt x="864" y="1006"/>
                    <a:pt x="838" y="1032"/>
                  </a:cubicBezTo>
                  <a:cubicBezTo>
                    <a:pt x="800" y="1044"/>
                    <a:pt x="774" y="1070"/>
                    <a:pt x="761" y="1070"/>
                  </a:cubicBezTo>
                  <a:cubicBezTo>
                    <a:pt x="723" y="1096"/>
                    <a:pt x="697" y="1122"/>
                    <a:pt x="658" y="1122"/>
                  </a:cubicBezTo>
                  <a:cubicBezTo>
                    <a:pt x="632" y="1135"/>
                    <a:pt x="594" y="1148"/>
                    <a:pt x="568" y="1161"/>
                  </a:cubicBezTo>
                  <a:cubicBezTo>
                    <a:pt x="529" y="1173"/>
                    <a:pt x="503" y="1187"/>
                    <a:pt x="465" y="1199"/>
                  </a:cubicBezTo>
                  <a:lnTo>
                    <a:pt x="387" y="1277"/>
                  </a:lnTo>
                  <a:cubicBezTo>
                    <a:pt x="387" y="1302"/>
                    <a:pt x="387" y="1328"/>
                    <a:pt x="413" y="1342"/>
                  </a:cubicBezTo>
                  <a:cubicBezTo>
                    <a:pt x="426" y="1354"/>
                    <a:pt x="451" y="1367"/>
                    <a:pt x="477" y="1367"/>
                  </a:cubicBezTo>
                  <a:cubicBezTo>
                    <a:pt x="542" y="1367"/>
                    <a:pt x="606" y="1342"/>
                    <a:pt x="671" y="1316"/>
                  </a:cubicBezTo>
                  <a:cubicBezTo>
                    <a:pt x="735" y="1290"/>
                    <a:pt x="812" y="1251"/>
                    <a:pt x="877" y="1213"/>
                  </a:cubicBezTo>
                  <a:cubicBezTo>
                    <a:pt x="929" y="1173"/>
                    <a:pt x="993" y="1135"/>
                    <a:pt x="1045" y="1084"/>
                  </a:cubicBezTo>
                  <a:cubicBezTo>
                    <a:pt x="1110" y="1032"/>
                    <a:pt x="1148" y="993"/>
                    <a:pt x="1187" y="941"/>
                  </a:cubicBezTo>
                  <a:cubicBezTo>
                    <a:pt x="1199" y="929"/>
                    <a:pt x="1213" y="915"/>
                    <a:pt x="1225" y="890"/>
                  </a:cubicBezTo>
                  <a:cubicBezTo>
                    <a:pt x="1225" y="864"/>
                    <a:pt x="1239" y="838"/>
                    <a:pt x="1239" y="826"/>
                  </a:cubicBezTo>
                  <a:cubicBezTo>
                    <a:pt x="1225" y="774"/>
                    <a:pt x="1213" y="748"/>
                    <a:pt x="1161" y="709"/>
                  </a:cubicBezTo>
                  <a:cubicBezTo>
                    <a:pt x="1110" y="683"/>
                    <a:pt x="1058" y="671"/>
                    <a:pt x="981" y="645"/>
                  </a:cubicBezTo>
                  <a:cubicBezTo>
                    <a:pt x="916" y="632"/>
                    <a:pt x="838" y="619"/>
                    <a:pt x="761" y="619"/>
                  </a:cubicBezTo>
                  <a:cubicBezTo>
                    <a:pt x="671" y="606"/>
                    <a:pt x="594" y="594"/>
                    <a:pt x="516" y="594"/>
                  </a:cubicBezTo>
                  <a:cubicBezTo>
                    <a:pt x="439" y="580"/>
                    <a:pt x="374" y="568"/>
                    <a:pt x="322" y="568"/>
                  </a:cubicBezTo>
                  <a:cubicBezTo>
                    <a:pt x="258" y="554"/>
                    <a:pt x="233" y="529"/>
                    <a:pt x="207" y="516"/>
                  </a:cubicBezTo>
                  <a:lnTo>
                    <a:pt x="207" y="503"/>
                  </a:lnTo>
                  <a:cubicBezTo>
                    <a:pt x="207" y="490"/>
                    <a:pt x="219" y="465"/>
                    <a:pt x="233" y="439"/>
                  </a:cubicBezTo>
                  <a:cubicBezTo>
                    <a:pt x="258" y="413"/>
                    <a:pt x="284" y="400"/>
                    <a:pt x="310" y="374"/>
                  </a:cubicBezTo>
                  <a:cubicBezTo>
                    <a:pt x="348" y="361"/>
                    <a:pt x="387" y="336"/>
                    <a:pt x="426" y="322"/>
                  </a:cubicBezTo>
                  <a:cubicBezTo>
                    <a:pt x="465" y="296"/>
                    <a:pt x="516" y="284"/>
                    <a:pt x="568" y="258"/>
                  </a:cubicBezTo>
                  <a:lnTo>
                    <a:pt x="594" y="258"/>
                  </a:lnTo>
                  <a:cubicBezTo>
                    <a:pt x="620" y="245"/>
                    <a:pt x="632" y="245"/>
                    <a:pt x="658" y="232"/>
                  </a:cubicBezTo>
                  <a:cubicBezTo>
                    <a:pt x="683" y="232"/>
                    <a:pt x="697" y="219"/>
                    <a:pt x="723" y="219"/>
                  </a:cubicBezTo>
                  <a:cubicBezTo>
                    <a:pt x="748" y="219"/>
                    <a:pt x="761" y="207"/>
                    <a:pt x="774" y="207"/>
                  </a:cubicBezTo>
                  <a:cubicBezTo>
                    <a:pt x="800" y="207"/>
                    <a:pt x="812" y="193"/>
                    <a:pt x="838" y="193"/>
                  </a:cubicBezTo>
                  <a:cubicBezTo>
                    <a:pt x="864" y="193"/>
                    <a:pt x="877" y="181"/>
                    <a:pt x="890" y="181"/>
                  </a:cubicBezTo>
                  <a:cubicBezTo>
                    <a:pt x="916" y="167"/>
                    <a:pt x="929" y="155"/>
                    <a:pt x="941" y="142"/>
                  </a:cubicBezTo>
                  <a:cubicBezTo>
                    <a:pt x="941" y="129"/>
                    <a:pt x="955" y="116"/>
                    <a:pt x="955" y="78"/>
                  </a:cubicBezTo>
                  <a:cubicBezTo>
                    <a:pt x="955" y="64"/>
                    <a:pt x="941" y="52"/>
                    <a:pt x="929" y="26"/>
                  </a:cubicBezTo>
                  <a:cubicBezTo>
                    <a:pt x="916" y="13"/>
                    <a:pt x="903" y="0"/>
                    <a:pt x="87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23"/>
            <p:cNvSpPr/>
            <p:nvPr/>
          </p:nvSpPr>
          <p:spPr>
            <a:xfrm>
              <a:off x="6051572" y="2777560"/>
              <a:ext cx="36503" cy="60057"/>
            </a:xfrm>
            <a:custGeom>
              <a:rect b="b" l="l" r="r" t="t"/>
              <a:pathLst>
                <a:path extrusionOk="0" h="1614" w="981">
                  <a:moveTo>
                    <a:pt x="78" y="1"/>
                  </a:moveTo>
                  <a:cubicBezTo>
                    <a:pt x="52" y="1"/>
                    <a:pt x="27" y="14"/>
                    <a:pt x="14" y="26"/>
                  </a:cubicBezTo>
                  <a:cubicBezTo>
                    <a:pt x="1" y="40"/>
                    <a:pt x="1" y="52"/>
                    <a:pt x="1" y="78"/>
                  </a:cubicBezTo>
                  <a:cubicBezTo>
                    <a:pt x="1" y="155"/>
                    <a:pt x="1" y="220"/>
                    <a:pt x="14" y="298"/>
                  </a:cubicBezTo>
                  <a:lnTo>
                    <a:pt x="14" y="517"/>
                  </a:lnTo>
                  <a:lnTo>
                    <a:pt x="14" y="878"/>
                  </a:lnTo>
                  <a:lnTo>
                    <a:pt x="14" y="1252"/>
                  </a:lnTo>
                  <a:cubicBezTo>
                    <a:pt x="14" y="1278"/>
                    <a:pt x="1" y="1304"/>
                    <a:pt x="1" y="1355"/>
                  </a:cubicBezTo>
                  <a:cubicBezTo>
                    <a:pt x="1" y="1394"/>
                    <a:pt x="1" y="1433"/>
                    <a:pt x="14" y="1471"/>
                  </a:cubicBezTo>
                  <a:cubicBezTo>
                    <a:pt x="14" y="1510"/>
                    <a:pt x="27" y="1548"/>
                    <a:pt x="52" y="1574"/>
                  </a:cubicBezTo>
                  <a:cubicBezTo>
                    <a:pt x="78" y="1600"/>
                    <a:pt x="104" y="1613"/>
                    <a:pt x="143" y="1613"/>
                  </a:cubicBezTo>
                  <a:lnTo>
                    <a:pt x="169" y="1613"/>
                  </a:lnTo>
                  <a:cubicBezTo>
                    <a:pt x="246" y="1588"/>
                    <a:pt x="310" y="1548"/>
                    <a:pt x="375" y="1510"/>
                  </a:cubicBezTo>
                  <a:cubicBezTo>
                    <a:pt x="439" y="1471"/>
                    <a:pt x="517" y="1433"/>
                    <a:pt x="594" y="1419"/>
                  </a:cubicBezTo>
                  <a:lnTo>
                    <a:pt x="607" y="1407"/>
                  </a:lnTo>
                  <a:cubicBezTo>
                    <a:pt x="659" y="1394"/>
                    <a:pt x="711" y="1381"/>
                    <a:pt x="775" y="1355"/>
                  </a:cubicBezTo>
                  <a:lnTo>
                    <a:pt x="929" y="1278"/>
                  </a:lnTo>
                  <a:cubicBezTo>
                    <a:pt x="969" y="1252"/>
                    <a:pt x="981" y="1213"/>
                    <a:pt x="981" y="1175"/>
                  </a:cubicBezTo>
                  <a:cubicBezTo>
                    <a:pt x="981" y="1161"/>
                    <a:pt x="981" y="1149"/>
                    <a:pt x="969" y="1149"/>
                  </a:cubicBezTo>
                  <a:cubicBezTo>
                    <a:pt x="969" y="1136"/>
                    <a:pt x="955" y="1136"/>
                    <a:pt x="943" y="1136"/>
                  </a:cubicBezTo>
                  <a:cubicBezTo>
                    <a:pt x="929" y="1123"/>
                    <a:pt x="917" y="1123"/>
                    <a:pt x="904" y="1123"/>
                  </a:cubicBezTo>
                  <a:lnTo>
                    <a:pt x="840" y="1123"/>
                  </a:lnTo>
                  <a:cubicBezTo>
                    <a:pt x="826" y="1123"/>
                    <a:pt x="826" y="1136"/>
                    <a:pt x="814" y="1136"/>
                  </a:cubicBezTo>
                  <a:lnTo>
                    <a:pt x="246" y="1368"/>
                  </a:lnTo>
                  <a:lnTo>
                    <a:pt x="220" y="1368"/>
                  </a:lnTo>
                  <a:lnTo>
                    <a:pt x="220" y="1342"/>
                  </a:lnTo>
                  <a:cubicBezTo>
                    <a:pt x="207" y="1330"/>
                    <a:pt x="207" y="1316"/>
                    <a:pt x="207" y="1316"/>
                  </a:cubicBezTo>
                  <a:lnTo>
                    <a:pt x="207" y="1213"/>
                  </a:lnTo>
                  <a:cubicBezTo>
                    <a:pt x="207" y="1110"/>
                    <a:pt x="207" y="1007"/>
                    <a:pt x="220" y="903"/>
                  </a:cubicBezTo>
                  <a:lnTo>
                    <a:pt x="220" y="594"/>
                  </a:lnTo>
                  <a:lnTo>
                    <a:pt x="220" y="517"/>
                  </a:lnTo>
                  <a:lnTo>
                    <a:pt x="220" y="465"/>
                  </a:lnTo>
                  <a:lnTo>
                    <a:pt x="220" y="388"/>
                  </a:lnTo>
                  <a:cubicBezTo>
                    <a:pt x="220" y="349"/>
                    <a:pt x="207" y="324"/>
                    <a:pt x="207" y="298"/>
                  </a:cubicBezTo>
                  <a:lnTo>
                    <a:pt x="207" y="259"/>
                  </a:lnTo>
                  <a:lnTo>
                    <a:pt x="207" y="169"/>
                  </a:lnTo>
                  <a:cubicBezTo>
                    <a:pt x="207" y="130"/>
                    <a:pt x="207" y="104"/>
                    <a:pt x="195" y="78"/>
                  </a:cubicBezTo>
                  <a:cubicBezTo>
                    <a:pt x="195" y="66"/>
                    <a:pt x="181" y="40"/>
                    <a:pt x="155" y="26"/>
                  </a:cubicBezTo>
                  <a:cubicBezTo>
                    <a:pt x="143" y="14"/>
                    <a:pt x="104" y="1"/>
                    <a:pt x="7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23"/>
            <p:cNvSpPr/>
            <p:nvPr/>
          </p:nvSpPr>
          <p:spPr>
            <a:xfrm>
              <a:off x="6090940" y="2785746"/>
              <a:ext cx="9637" cy="51871"/>
            </a:xfrm>
            <a:custGeom>
              <a:rect b="b" l="l" r="r" t="t"/>
              <a:pathLst>
                <a:path extrusionOk="0" h="1394" w="259">
                  <a:moveTo>
                    <a:pt x="78" y="0"/>
                  </a:moveTo>
                  <a:cubicBezTo>
                    <a:pt x="52" y="0"/>
                    <a:pt x="39" y="0"/>
                    <a:pt x="39" y="13"/>
                  </a:cubicBezTo>
                  <a:cubicBezTo>
                    <a:pt x="26" y="13"/>
                    <a:pt x="14" y="26"/>
                    <a:pt x="0" y="39"/>
                  </a:cubicBezTo>
                  <a:lnTo>
                    <a:pt x="0" y="193"/>
                  </a:lnTo>
                  <a:lnTo>
                    <a:pt x="0" y="336"/>
                  </a:lnTo>
                  <a:lnTo>
                    <a:pt x="0" y="413"/>
                  </a:lnTo>
                  <a:cubicBezTo>
                    <a:pt x="0" y="465"/>
                    <a:pt x="14" y="503"/>
                    <a:pt x="14" y="568"/>
                  </a:cubicBezTo>
                  <a:cubicBezTo>
                    <a:pt x="14" y="620"/>
                    <a:pt x="14" y="671"/>
                    <a:pt x="26" y="735"/>
                  </a:cubicBezTo>
                  <a:lnTo>
                    <a:pt x="26" y="916"/>
                  </a:lnTo>
                  <a:cubicBezTo>
                    <a:pt x="26" y="967"/>
                    <a:pt x="39" y="1019"/>
                    <a:pt x="39" y="1058"/>
                  </a:cubicBezTo>
                  <a:lnTo>
                    <a:pt x="39" y="1135"/>
                  </a:lnTo>
                  <a:lnTo>
                    <a:pt x="39" y="1199"/>
                  </a:lnTo>
                  <a:cubicBezTo>
                    <a:pt x="39" y="1239"/>
                    <a:pt x="52" y="1264"/>
                    <a:pt x="52" y="1290"/>
                  </a:cubicBezTo>
                  <a:lnTo>
                    <a:pt x="91" y="1368"/>
                  </a:lnTo>
                  <a:cubicBezTo>
                    <a:pt x="103" y="1393"/>
                    <a:pt x="129" y="1393"/>
                    <a:pt x="155" y="1393"/>
                  </a:cubicBezTo>
                  <a:cubicBezTo>
                    <a:pt x="194" y="1393"/>
                    <a:pt x="220" y="1393"/>
                    <a:pt x="232" y="1380"/>
                  </a:cubicBezTo>
                  <a:cubicBezTo>
                    <a:pt x="246" y="1354"/>
                    <a:pt x="258" y="1328"/>
                    <a:pt x="258" y="1303"/>
                  </a:cubicBezTo>
                  <a:cubicBezTo>
                    <a:pt x="258" y="1199"/>
                    <a:pt x="246" y="1084"/>
                    <a:pt x="232" y="967"/>
                  </a:cubicBezTo>
                  <a:cubicBezTo>
                    <a:pt x="220" y="852"/>
                    <a:pt x="207" y="735"/>
                    <a:pt x="207" y="632"/>
                  </a:cubicBezTo>
                  <a:cubicBezTo>
                    <a:pt x="194" y="580"/>
                    <a:pt x="194" y="542"/>
                    <a:pt x="194" y="491"/>
                  </a:cubicBezTo>
                  <a:cubicBezTo>
                    <a:pt x="194" y="451"/>
                    <a:pt x="194" y="400"/>
                    <a:pt x="207" y="362"/>
                  </a:cubicBezTo>
                  <a:lnTo>
                    <a:pt x="207" y="219"/>
                  </a:lnTo>
                  <a:cubicBezTo>
                    <a:pt x="194" y="168"/>
                    <a:pt x="194" y="129"/>
                    <a:pt x="194" y="78"/>
                  </a:cubicBezTo>
                  <a:cubicBezTo>
                    <a:pt x="181" y="52"/>
                    <a:pt x="168" y="39"/>
                    <a:pt x="155" y="26"/>
                  </a:cubicBezTo>
                  <a:cubicBezTo>
                    <a:pt x="129" y="13"/>
                    <a:pt x="103" y="0"/>
                    <a:pt x="7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23"/>
            <p:cNvSpPr/>
            <p:nvPr/>
          </p:nvSpPr>
          <p:spPr>
            <a:xfrm>
              <a:off x="6104856" y="2780463"/>
              <a:ext cx="34605" cy="57601"/>
            </a:xfrm>
            <a:custGeom>
              <a:rect b="b" l="l" r="r" t="t"/>
              <a:pathLst>
                <a:path extrusionOk="0" h="1548" w="930">
                  <a:moveTo>
                    <a:pt x="710" y="0"/>
                  </a:moveTo>
                  <a:cubicBezTo>
                    <a:pt x="684" y="0"/>
                    <a:pt x="646" y="13"/>
                    <a:pt x="620" y="13"/>
                  </a:cubicBezTo>
                  <a:lnTo>
                    <a:pt x="542" y="52"/>
                  </a:lnTo>
                  <a:cubicBezTo>
                    <a:pt x="529" y="65"/>
                    <a:pt x="517" y="77"/>
                    <a:pt x="477" y="91"/>
                  </a:cubicBezTo>
                  <a:cubicBezTo>
                    <a:pt x="452" y="103"/>
                    <a:pt x="414" y="129"/>
                    <a:pt x="388" y="142"/>
                  </a:cubicBezTo>
                  <a:cubicBezTo>
                    <a:pt x="349" y="168"/>
                    <a:pt x="310" y="181"/>
                    <a:pt x="285" y="194"/>
                  </a:cubicBezTo>
                  <a:cubicBezTo>
                    <a:pt x="259" y="220"/>
                    <a:pt x="233" y="232"/>
                    <a:pt x="220" y="232"/>
                  </a:cubicBezTo>
                  <a:lnTo>
                    <a:pt x="207" y="232"/>
                  </a:lnTo>
                  <a:cubicBezTo>
                    <a:pt x="194" y="220"/>
                    <a:pt x="181" y="194"/>
                    <a:pt x="156" y="181"/>
                  </a:cubicBezTo>
                  <a:cubicBezTo>
                    <a:pt x="142" y="168"/>
                    <a:pt x="116" y="168"/>
                    <a:pt x="91" y="168"/>
                  </a:cubicBezTo>
                  <a:cubicBezTo>
                    <a:pt x="52" y="168"/>
                    <a:pt x="27" y="168"/>
                    <a:pt x="13" y="181"/>
                  </a:cubicBezTo>
                  <a:cubicBezTo>
                    <a:pt x="1" y="194"/>
                    <a:pt x="1" y="220"/>
                    <a:pt x="1" y="258"/>
                  </a:cubicBezTo>
                  <a:cubicBezTo>
                    <a:pt x="1" y="297"/>
                    <a:pt x="1" y="349"/>
                    <a:pt x="13" y="400"/>
                  </a:cubicBezTo>
                  <a:cubicBezTo>
                    <a:pt x="13" y="439"/>
                    <a:pt x="27" y="490"/>
                    <a:pt x="27" y="542"/>
                  </a:cubicBezTo>
                  <a:cubicBezTo>
                    <a:pt x="39" y="581"/>
                    <a:pt x="39" y="633"/>
                    <a:pt x="52" y="684"/>
                  </a:cubicBezTo>
                  <a:cubicBezTo>
                    <a:pt x="52" y="722"/>
                    <a:pt x="65" y="774"/>
                    <a:pt x="65" y="825"/>
                  </a:cubicBezTo>
                  <a:cubicBezTo>
                    <a:pt x="65" y="839"/>
                    <a:pt x="52" y="851"/>
                    <a:pt x="52" y="851"/>
                  </a:cubicBezTo>
                  <a:cubicBezTo>
                    <a:pt x="52" y="865"/>
                    <a:pt x="39" y="877"/>
                    <a:pt x="39" y="877"/>
                  </a:cubicBezTo>
                  <a:cubicBezTo>
                    <a:pt x="39" y="890"/>
                    <a:pt x="27" y="903"/>
                    <a:pt x="27" y="903"/>
                  </a:cubicBezTo>
                  <a:cubicBezTo>
                    <a:pt x="27" y="916"/>
                    <a:pt x="13" y="929"/>
                    <a:pt x="13" y="942"/>
                  </a:cubicBezTo>
                  <a:cubicBezTo>
                    <a:pt x="13" y="954"/>
                    <a:pt x="27" y="968"/>
                    <a:pt x="27" y="968"/>
                  </a:cubicBezTo>
                  <a:cubicBezTo>
                    <a:pt x="39" y="980"/>
                    <a:pt x="39" y="980"/>
                    <a:pt x="52" y="980"/>
                  </a:cubicBezTo>
                  <a:cubicBezTo>
                    <a:pt x="52" y="994"/>
                    <a:pt x="65" y="994"/>
                    <a:pt x="65" y="994"/>
                  </a:cubicBezTo>
                  <a:cubicBezTo>
                    <a:pt x="78" y="1006"/>
                    <a:pt x="78" y="1006"/>
                    <a:pt x="78" y="1019"/>
                  </a:cubicBezTo>
                  <a:lnTo>
                    <a:pt x="142" y="1484"/>
                  </a:lnTo>
                  <a:cubicBezTo>
                    <a:pt x="142" y="1496"/>
                    <a:pt x="142" y="1510"/>
                    <a:pt x="156" y="1510"/>
                  </a:cubicBezTo>
                  <a:cubicBezTo>
                    <a:pt x="156" y="1522"/>
                    <a:pt x="168" y="1522"/>
                    <a:pt x="181" y="1535"/>
                  </a:cubicBezTo>
                  <a:lnTo>
                    <a:pt x="207" y="1535"/>
                  </a:lnTo>
                  <a:cubicBezTo>
                    <a:pt x="220" y="1548"/>
                    <a:pt x="220" y="1548"/>
                    <a:pt x="233" y="1548"/>
                  </a:cubicBezTo>
                  <a:cubicBezTo>
                    <a:pt x="259" y="1548"/>
                    <a:pt x="297" y="1535"/>
                    <a:pt x="310" y="1510"/>
                  </a:cubicBezTo>
                  <a:cubicBezTo>
                    <a:pt x="336" y="1484"/>
                    <a:pt x="349" y="1458"/>
                    <a:pt x="349" y="1419"/>
                  </a:cubicBezTo>
                  <a:lnTo>
                    <a:pt x="297" y="1032"/>
                  </a:lnTo>
                  <a:lnTo>
                    <a:pt x="297" y="1019"/>
                  </a:lnTo>
                  <a:lnTo>
                    <a:pt x="285" y="1006"/>
                  </a:lnTo>
                  <a:cubicBezTo>
                    <a:pt x="285" y="994"/>
                    <a:pt x="285" y="994"/>
                    <a:pt x="297" y="980"/>
                  </a:cubicBezTo>
                  <a:lnTo>
                    <a:pt x="310" y="968"/>
                  </a:lnTo>
                  <a:lnTo>
                    <a:pt x="555" y="839"/>
                  </a:lnTo>
                  <a:lnTo>
                    <a:pt x="568" y="825"/>
                  </a:lnTo>
                  <a:lnTo>
                    <a:pt x="594" y="825"/>
                  </a:lnTo>
                  <a:cubicBezTo>
                    <a:pt x="620" y="813"/>
                    <a:pt x="658" y="787"/>
                    <a:pt x="697" y="774"/>
                  </a:cubicBezTo>
                  <a:cubicBezTo>
                    <a:pt x="735" y="762"/>
                    <a:pt x="775" y="736"/>
                    <a:pt x="800" y="710"/>
                  </a:cubicBezTo>
                  <a:cubicBezTo>
                    <a:pt x="839" y="684"/>
                    <a:pt x="864" y="658"/>
                    <a:pt x="890" y="633"/>
                  </a:cubicBezTo>
                  <a:cubicBezTo>
                    <a:pt x="916" y="607"/>
                    <a:pt x="929" y="568"/>
                    <a:pt x="929" y="529"/>
                  </a:cubicBezTo>
                  <a:cubicBezTo>
                    <a:pt x="929" y="529"/>
                    <a:pt x="929" y="516"/>
                    <a:pt x="916" y="516"/>
                  </a:cubicBezTo>
                  <a:cubicBezTo>
                    <a:pt x="890" y="516"/>
                    <a:pt x="890" y="504"/>
                    <a:pt x="878" y="504"/>
                  </a:cubicBezTo>
                  <a:lnTo>
                    <a:pt x="852" y="504"/>
                  </a:lnTo>
                  <a:cubicBezTo>
                    <a:pt x="852" y="516"/>
                    <a:pt x="839" y="516"/>
                    <a:pt x="826" y="516"/>
                  </a:cubicBezTo>
                  <a:lnTo>
                    <a:pt x="271" y="787"/>
                  </a:lnTo>
                  <a:cubicBezTo>
                    <a:pt x="259" y="736"/>
                    <a:pt x="245" y="697"/>
                    <a:pt x="245" y="645"/>
                  </a:cubicBezTo>
                  <a:lnTo>
                    <a:pt x="245" y="504"/>
                  </a:lnTo>
                  <a:lnTo>
                    <a:pt x="245" y="478"/>
                  </a:lnTo>
                  <a:lnTo>
                    <a:pt x="245" y="452"/>
                  </a:lnTo>
                  <a:cubicBezTo>
                    <a:pt x="245" y="439"/>
                    <a:pt x="259" y="426"/>
                    <a:pt x="271" y="413"/>
                  </a:cubicBezTo>
                  <a:cubicBezTo>
                    <a:pt x="285" y="413"/>
                    <a:pt x="310" y="400"/>
                    <a:pt x="336" y="387"/>
                  </a:cubicBezTo>
                  <a:cubicBezTo>
                    <a:pt x="349" y="375"/>
                    <a:pt x="374" y="361"/>
                    <a:pt x="414" y="335"/>
                  </a:cubicBezTo>
                  <a:lnTo>
                    <a:pt x="529" y="258"/>
                  </a:lnTo>
                  <a:lnTo>
                    <a:pt x="606" y="220"/>
                  </a:lnTo>
                  <a:cubicBezTo>
                    <a:pt x="620" y="206"/>
                    <a:pt x="646" y="194"/>
                    <a:pt x="671" y="181"/>
                  </a:cubicBezTo>
                  <a:cubicBezTo>
                    <a:pt x="684" y="168"/>
                    <a:pt x="710" y="155"/>
                    <a:pt x="723" y="129"/>
                  </a:cubicBezTo>
                  <a:cubicBezTo>
                    <a:pt x="735" y="117"/>
                    <a:pt x="749" y="91"/>
                    <a:pt x="761" y="52"/>
                  </a:cubicBezTo>
                  <a:cubicBezTo>
                    <a:pt x="761" y="26"/>
                    <a:pt x="749" y="13"/>
                    <a:pt x="749" y="13"/>
                  </a:cubicBezTo>
                  <a:cubicBezTo>
                    <a:pt x="735" y="0"/>
                    <a:pt x="723" y="0"/>
                    <a:pt x="71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23"/>
            <p:cNvSpPr/>
            <p:nvPr/>
          </p:nvSpPr>
          <p:spPr>
            <a:xfrm>
              <a:off x="6142772" y="2773281"/>
              <a:ext cx="33601" cy="64783"/>
            </a:xfrm>
            <a:custGeom>
              <a:rect b="b" l="l" r="r" t="t"/>
              <a:pathLst>
                <a:path extrusionOk="0" h="1741" w="903">
                  <a:moveTo>
                    <a:pt x="800" y="0"/>
                  </a:moveTo>
                  <a:cubicBezTo>
                    <a:pt x="787" y="0"/>
                    <a:pt x="762" y="13"/>
                    <a:pt x="722" y="26"/>
                  </a:cubicBezTo>
                  <a:cubicBezTo>
                    <a:pt x="684" y="38"/>
                    <a:pt x="633" y="64"/>
                    <a:pt x="555" y="90"/>
                  </a:cubicBezTo>
                  <a:cubicBezTo>
                    <a:pt x="478" y="129"/>
                    <a:pt x="375" y="167"/>
                    <a:pt x="246" y="232"/>
                  </a:cubicBezTo>
                  <a:lnTo>
                    <a:pt x="194" y="232"/>
                  </a:lnTo>
                  <a:cubicBezTo>
                    <a:pt x="181" y="232"/>
                    <a:pt x="168" y="232"/>
                    <a:pt x="168" y="219"/>
                  </a:cubicBezTo>
                  <a:cubicBezTo>
                    <a:pt x="155" y="219"/>
                    <a:pt x="155" y="206"/>
                    <a:pt x="143" y="206"/>
                  </a:cubicBezTo>
                  <a:cubicBezTo>
                    <a:pt x="91" y="206"/>
                    <a:pt x="52" y="219"/>
                    <a:pt x="26" y="245"/>
                  </a:cubicBezTo>
                  <a:cubicBezTo>
                    <a:pt x="14" y="258"/>
                    <a:pt x="0" y="296"/>
                    <a:pt x="0" y="348"/>
                  </a:cubicBezTo>
                  <a:cubicBezTo>
                    <a:pt x="0" y="374"/>
                    <a:pt x="0" y="399"/>
                    <a:pt x="14" y="413"/>
                  </a:cubicBezTo>
                  <a:cubicBezTo>
                    <a:pt x="26" y="439"/>
                    <a:pt x="39" y="464"/>
                    <a:pt x="39" y="490"/>
                  </a:cubicBezTo>
                  <a:lnTo>
                    <a:pt x="39" y="568"/>
                  </a:lnTo>
                  <a:cubicBezTo>
                    <a:pt x="52" y="606"/>
                    <a:pt x="52" y="645"/>
                    <a:pt x="52" y="697"/>
                  </a:cubicBezTo>
                  <a:cubicBezTo>
                    <a:pt x="52" y="735"/>
                    <a:pt x="52" y="774"/>
                    <a:pt x="65" y="812"/>
                  </a:cubicBezTo>
                  <a:lnTo>
                    <a:pt x="65" y="890"/>
                  </a:lnTo>
                  <a:lnTo>
                    <a:pt x="65" y="929"/>
                  </a:lnTo>
                  <a:cubicBezTo>
                    <a:pt x="65" y="941"/>
                    <a:pt x="65" y="955"/>
                    <a:pt x="52" y="967"/>
                  </a:cubicBezTo>
                  <a:cubicBezTo>
                    <a:pt x="52" y="980"/>
                    <a:pt x="52" y="993"/>
                    <a:pt x="39" y="993"/>
                  </a:cubicBezTo>
                  <a:cubicBezTo>
                    <a:pt x="39" y="1006"/>
                    <a:pt x="26" y="1018"/>
                    <a:pt x="26" y="1018"/>
                  </a:cubicBezTo>
                  <a:cubicBezTo>
                    <a:pt x="14" y="1032"/>
                    <a:pt x="14" y="1044"/>
                    <a:pt x="14" y="1058"/>
                  </a:cubicBezTo>
                  <a:cubicBezTo>
                    <a:pt x="14" y="1070"/>
                    <a:pt x="14" y="1083"/>
                    <a:pt x="26" y="1096"/>
                  </a:cubicBezTo>
                  <a:lnTo>
                    <a:pt x="39" y="1109"/>
                  </a:lnTo>
                  <a:cubicBezTo>
                    <a:pt x="39" y="1122"/>
                    <a:pt x="52" y="1122"/>
                    <a:pt x="52" y="1122"/>
                  </a:cubicBezTo>
                  <a:cubicBezTo>
                    <a:pt x="65" y="1122"/>
                    <a:pt x="65" y="1135"/>
                    <a:pt x="65" y="1135"/>
                  </a:cubicBezTo>
                  <a:cubicBezTo>
                    <a:pt x="78" y="1173"/>
                    <a:pt x="78" y="1199"/>
                    <a:pt x="78" y="1225"/>
                  </a:cubicBezTo>
                  <a:lnTo>
                    <a:pt x="78" y="1316"/>
                  </a:lnTo>
                  <a:cubicBezTo>
                    <a:pt x="78" y="1380"/>
                    <a:pt x="91" y="1445"/>
                    <a:pt x="91" y="1496"/>
                  </a:cubicBezTo>
                  <a:cubicBezTo>
                    <a:pt x="103" y="1560"/>
                    <a:pt x="117" y="1612"/>
                    <a:pt x="129" y="1677"/>
                  </a:cubicBezTo>
                  <a:cubicBezTo>
                    <a:pt x="143" y="1703"/>
                    <a:pt x="155" y="1715"/>
                    <a:pt x="168" y="1728"/>
                  </a:cubicBezTo>
                  <a:cubicBezTo>
                    <a:pt x="181" y="1728"/>
                    <a:pt x="194" y="1741"/>
                    <a:pt x="220" y="1741"/>
                  </a:cubicBezTo>
                  <a:cubicBezTo>
                    <a:pt x="272" y="1741"/>
                    <a:pt x="310" y="1715"/>
                    <a:pt x="361" y="1689"/>
                  </a:cubicBezTo>
                  <a:lnTo>
                    <a:pt x="478" y="1574"/>
                  </a:lnTo>
                  <a:cubicBezTo>
                    <a:pt x="516" y="1522"/>
                    <a:pt x="555" y="1470"/>
                    <a:pt x="581" y="1431"/>
                  </a:cubicBezTo>
                  <a:cubicBezTo>
                    <a:pt x="619" y="1380"/>
                    <a:pt x="645" y="1328"/>
                    <a:pt x="658" y="1302"/>
                  </a:cubicBezTo>
                  <a:cubicBezTo>
                    <a:pt x="671" y="1276"/>
                    <a:pt x="697" y="1251"/>
                    <a:pt x="722" y="1225"/>
                  </a:cubicBezTo>
                  <a:cubicBezTo>
                    <a:pt x="748" y="1187"/>
                    <a:pt x="774" y="1161"/>
                    <a:pt x="800" y="1122"/>
                  </a:cubicBezTo>
                  <a:cubicBezTo>
                    <a:pt x="839" y="1096"/>
                    <a:pt x="851" y="1058"/>
                    <a:pt x="877" y="1032"/>
                  </a:cubicBezTo>
                  <a:cubicBezTo>
                    <a:pt x="903" y="993"/>
                    <a:pt x="903" y="967"/>
                    <a:pt x="903" y="955"/>
                  </a:cubicBezTo>
                  <a:cubicBezTo>
                    <a:pt x="903" y="941"/>
                    <a:pt x="903" y="929"/>
                    <a:pt x="891" y="915"/>
                  </a:cubicBezTo>
                  <a:cubicBezTo>
                    <a:pt x="877" y="903"/>
                    <a:pt x="865" y="890"/>
                    <a:pt x="851" y="890"/>
                  </a:cubicBezTo>
                  <a:cubicBezTo>
                    <a:pt x="851" y="877"/>
                    <a:pt x="839" y="877"/>
                    <a:pt x="826" y="877"/>
                  </a:cubicBezTo>
                  <a:cubicBezTo>
                    <a:pt x="813" y="877"/>
                    <a:pt x="800" y="877"/>
                    <a:pt x="800" y="890"/>
                  </a:cubicBezTo>
                  <a:cubicBezTo>
                    <a:pt x="787" y="890"/>
                    <a:pt x="787" y="890"/>
                    <a:pt x="774" y="903"/>
                  </a:cubicBezTo>
                  <a:lnTo>
                    <a:pt x="748" y="929"/>
                  </a:lnTo>
                  <a:cubicBezTo>
                    <a:pt x="671" y="1032"/>
                    <a:pt x="607" y="1109"/>
                    <a:pt x="555" y="1161"/>
                  </a:cubicBezTo>
                  <a:cubicBezTo>
                    <a:pt x="516" y="1225"/>
                    <a:pt x="478" y="1276"/>
                    <a:pt x="439" y="1316"/>
                  </a:cubicBezTo>
                  <a:cubicBezTo>
                    <a:pt x="413" y="1341"/>
                    <a:pt x="400" y="1367"/>
                    <a:pt x="387" y="1393"/>
                  </a:cubicBezTo>
                  <a:lnTo>
                    <a:pt x="361" y="1419"/>
                  </a:lnTo>
                  <a:cubicBezTo>
                    <a:pt x="349" y="1431"/>
                    <a:pt x="349" y="1445"/>
                    <a:pt x="335" y="1457"/>
                  </a:cubicBezTo>
                  <a:cubicBezTo>
                    <a:pt x="323" y="1470"/>
                    <a:pt x="310" y="1470"/>
                    <a:pt x="310" y="1470"/>
                  </a:cubicBezTo>
                  <a:lnTo>
                    <a:pt x="297" y="1470"/>
                  </a:lnTo>
                  <a:cubicBezTo>
                    <a:pt x="297" y="1419"/>
                    <a:pt x="297" y="1354"/>
                    <a:pt x="284" y="1302"/>
                  </a:cubicBezTo>
                  <a:cubicBezTo>
                    <a:pt x="284" y="1238"/>
                    <a:pt x="272" y="1187"/>
                    <a:pt x="272" y="1122"/>
                  </a:cubicBezTo>
                  <a:lnTo>
                    <a:pt x="272" y="1096"/>
                  </a:lnTo>
                  <a:cubicBezTo>
                    <a:pt x="272" y="1096"/>
                    <a:pt x="272" y="1083"/>
                    <a:pt x="284" y="1070"/>
                  </a:cubicBezTo>
                  <a:lnTo>
                    <a:pt x="284" y="1032"/>
                  </a:lnTo>
                  <a:lnTo>
                    <a:pt x="658" y="697"/>
                  </a:lnTo>
                  <a:cubicBezTo>
                    <a:pt x="671" y="683"/>
                    <a:pt x="684" y="671"/>
                    <a:pt x="697" y="645"/>
                  </a:cubicBezTo>
                  <a:lnTo>
                    <a:pt x="697" y="580"/>
                  </a:lnTo>
                  <a:cubicBezTo>
                    <a:pt x="697" y="568"/>
                    <a:pt x="697" y="542"/>
                    <a:pt x="684" y="528"/>
                  </a:cubicBezTo>
                  <a:cubicBezTo>
                    <a:pt x="671" y="503"/>
                    <a:pt x="645" y="503"/>
                    <a:pt x="633" y="503"/>
                  </a:cubicBezTo>
                  <a:cubicBezTo>
                    <a:pt x="633" y="503"/>
                    <a:pt x="619" y="516"/>
                    <a:pt x="581" y="542"/>
                  </a:cubicBezTo>
                  <a:cubicBezTo>
                    <a:pt x="555" y="568"/>
                    <a:pt x="516" y="593"/>
                    <a:pt x="478" y="619"/>
                  </a:cubicBezTo>
                  <a:cubicBezTo>
                    <a:pt x="439" y="657"/>
                    <a:pt x="400" y="683"/>
                    <a:pt x="361" y="722"/>
                  </a:cubicBezTo>
                  <a:cubicBezTo>
                    <a:pt x="323" y="748"/>
                    <a:pt x="297" y="774"/>
                    <a:pt x="284" y="786"/>
                  </a:cubicBezTo>
                  <a:lnTo>
                    <a:pt x="272" y="786"/>
                  </a:lnTo>
                  <a:lnTo>
                    <a:pt x="272" y="748"/>
                  </a:lnTo>
                  <a:cubicBezTo>
                    <a:pt x="258" y="709"/>
                    <a:pt x="258" y="683"/>
                    <a:pt x="258" y="645"/>
                  </a:cubicBezTo>
                  <a:cubicBezTo>
                    <a:pt x="258" y="606"/>
                    <a:pt x="246" y="580"/>
                    <a:pt x="246" y="542"/>
                  </a:cubicBezTo>
                  <a:lnTo>
                    <a:pt x="246" y="477"/>
                  </a:lnTo>
                  <a:lnTo>
                    <a:pt x="246" y="439"/>
                  </a:lnTo>
                  <a:cubicBezTo>
                    <a:pt x="246" y="425"/>
                    <a:pt x="246" y="425"/>
                    <a:pt x="258" y="413"/>
                  </a:cubicBezTo>
                  <a:lnTo>
                    <a:pt x="529" y="310"/>
                  </a:lnTo>
                  <a:lnTo>
                    <a:pt x="529" y="296"/>
                  </a:lnTo>
                  <a:lnTo>
                    <a:pt x="851" y="141"/>
                  </a:lnTo>
                  <a:cubicBezTo>
                    <a:pt x="865" y="141"/>
                    <a:pt x="877" y="129"/>
                    <a:pt x="877" y="116"/>
                  </a:cubicBezTo>
                  <a:cubicBezTo>
                    <a:pt x="891" y="90"/>
                    <a:pt x="891" y="78"/>
                    <a:pt x="891" y="64"/>
                  </a:cubicBezTo>
                  <a:cubicBezTo>
                    <a:pt x="891" y="38"/>
                    <a:pt x="891" y="26"/>
                    <a:pt x="877" y="26"/>
                  </a:cubicBezTo>
                  <a:cubicBezTo>
                    <a:pt x="865" y="13"/>
                    <a:pt x="851" y="13"/>
                    <a:pt x="83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23"/>
            <p:cNvSpPr/>
            <p:nvPr/>
          </p:nvSpPr>
          <p:spPr>
            <a:xfrm>
              <a:off x="6109805" y="2551328"/>
              <a:ext cx="52206" cy="50233"/>
            </a:xfrm>
            <a:custGeom>
              <a:rect b="b" l="l" r="r" t="t"/>
              <a:pathLst>
                <a:path extrusionOk="0" h="1350" w="1403">
                  <a:moveTo>
                    <a:pt x="51" y="1"/>
                  </a:moveTo>
                  <a:cubicBezTo>
                    <a:pt x="16" y="1"/>
                    <a:pt x="1" y="51"/>
                    <a:pt x="23" y="84"/>
                  </a:cubicBezTo>
                  <a:cubicBezTo>
                    <a:pt x="87" y="161"/>
                    <a:pt x="152" y="239"/>
                    <a:pt x="216" y="303"/>
                  </a:cubicBezTo>
                  <a:cubicBezTo>
                    <a:pt x="267" y="394"/>
                    <a:pt x="306" y="483"/>
                    <a:pt x="358" y="574"/>
                  </a:cubicBezTo>
                  <a:cubicBezTo>
                    <a:pt x="461" y="741"/>
                    <a:pt x="525" y="935"/>
                    <a:pt x="642" y="1102"/>
                  </a:cubicBezTo>
                  <a:cubicBezTo>
                    <a:pt x="680" y="1170"/>
                    <a:pt x="866" y="1349"/>
                    <a:pt x="1002" y="1349"/>
                  </a:cubicBezTo>
                  <a:cubicBezTo>
                    <a:pt x="1050" y="1349"/>
                    <a:pt x="1092" y="1327"/>
                    <a:pt x="1118" y="1271"/>
                  </a:cubicBezTo>
                  <a:cubicBezTo>
                    <a:pt x="1402" y="703"/>
                    <a:pt x="513" y="148"/>
                    <a:pt x="74" y="7"/>
                  </a:cubicBezTo>
                  <a:cubicBezTo>
                    <a:pt x="66" y="3"/>
                    <a:pt x="58" y="1"/>
                    <a:pt x="5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23"/>
            <p:cNvSpPr/>
            <p:nvPr/>
          </p:nvSpPr>
          <p:spPr>
            <a:xfrm>
              <a:off x="5780912" y="2452760"/>
              <a:ext cx="478521" cy="281791"/>
            </a:xfrm>
            <a:custGeom>
              <a:rect b="b" l="l" r="r" t="t"/>
              <a:pathLst>
                <a:path extrusionOk="0" h="7573" w="12860">
                  <a:moveTo>
                    <a:pt x="8305" y="1"/>
                  </a:moveTo>
                  <a:cubicBezTo>
                    <a:pt x="7196" y="1"/>
                    <a:pt x="6200" y="471"/>
                    <a:pt x="5237" y="1017"/>
                  </a:cubicBezTo>
                  <a:cubicBezTo>
                    <a:pt x="4927" y="1185"/>
                    <a:pt x="4631" y="1378"/>
                    <a:pt x="4334" y="1572"/>
                  </a:cubicBezTo>
                  <a:cubicBezTo>
                    <a:pt x="4554" y="1301"/>
                    <a:pt x="4657" y="966"/>
                    <a:pt x="4360" y="670"/>
                  </a:cubicBezTo>
                  <a:cubicBezTo>
                    <a:pt x="4230" y="543"/>
                    <a:pt x="4086" y="491"/>
                    <a:pt x="3940" y="491"/>
                  </a:cubicBezTo>
                  <a:cubicBezTo>
                    <a:pt x="3548" y="491"/>
                    <a:pt x="3139" y="863"/>
                    <a:pt x="2941" y="1172"/>
                  </a:cubicBezTo>
                  <a:cubicBezTo>
                    <a:pt x="2632" y="1636"/>
                    <a:pt x="2465" y="2281"/>
                    <a:pt x="2477" y="2862"/>
                  </a:cubicBezTo>
                  <a:cubicBezTo>
                    <a:pt x="2197" y="2545"/>
                    <a:pt x="1708" y="2315"/>
                    <a:pt x="1274" y="2315"/>
                  </a:cubicBezTo>
                  <a:cubicBezTo>
                    <a:pt x="1107" y="2315"/>
                    <a:pt x="949" y="2349"/>
                    <a:pt x="814" y="2424"/>
                  </a:cubicBezTo>
                  <a:cubicBezTo>
                    <a:pt x="246" y="2745"/>
                    <a:pt x="1" y="3636"/>
                    <a:pt x="659" y="3997"/>
                  </a:cubicBezTo>
                  <a:cubicBezTo>
                    <a:pt x="702" y="4019"/>
                    <a:pt x="741" y="4029"/>
                    <a:pt x="775" y="4029"/>
                  </a:cubicBezTo>
                  <a:cubicBezTo>
                    <a:pt x="961" y="4029"/>
                    <a:pt x="1043" y="3753"/>
                    <a:pt x="1098" y="3622"/>
                  </a:cubicBezTo>
                  <a:cubicBezTo>
                    <a:pt x="1184" y="3449"/>
                    <a:pt x="1337" y="3379"/>
                    <a:pt x="1500" y="3379"/>
                  </a:cubicBezTo>
                  <a:cubicBezTo>
                    <a:pt x="1651" y="3379"/>
                    <a:pt x="1811" y="3439"/>
                    <a:pt x="1935" y="3533"/>
                  </a:cubicBezTo>
                  <a:cubicBezTo>
                    <a:pt x="2116" y="3674"/>
                    <a:pt x="2207" y="3932"/>
                    <a:pt x="2245" y="4152"/>
                  </a:cubicBezTo>
                  <a:cubicBezTo>
                    <a:pt x="2362" y="4616"/>
                    <a:pt x="2322" y="5119"/>
                    <a:pt x="2284" y="5596"/>
                  </a:cubicBezTo>
                  <a:cubicBezTo>
                    <a:pt x="2233" y="6150"/>
                    <a:pt x="2155" y="6744"/>
                    <a:pt x="1987" y="7273"/>
                  </a:cubicBezTo>
                  <a:cubicBezTo>
                    <a:pt x="1975" y="7324"/>
                    <a:pt x="2000" y="7363"/>
                    <a:pt x="2026" y="7388"/>
                  </a:cubicBezTo>
                  <a:cubicBezTo>
                    <a:pt x="2078" y="7466"/>
                    <a:pt x="2207" y="7505"/>
                    <a:pt x="2284" y="7531"/>
                  </a:cubicBezTo>
                  <a:cubicBezTo>
                    <a:pt x="2361" y="7554"/>
                    <a:pt x="2452" y="7572"/>
                    <a:pt x="2541" y="7572"/>
                  </a:cubicBezTo>
                  <a:cubicBezTo>
                    <a:pt x="2600" y="7572"/>
                    <a:pt x="2658" y="7564"/>
                    <a:pt x="2709" y="7543"/>
                  </a:cubicBezTo>
                  <a:cubicBezTo>
                    <a:pt x="2716" y="7546"/>
                    <a:pt x="2723" y="7547"/>
                    <a:pt x="2730" y="7547"/>
                  </a:cubicBezTo>
                  <a:cubicBezTo>
                    <a:pt x="2761" y="7547"/>
                    <a:pt x="2789" y="7522"/>
                    <a:pt x="2800" y="7479"/>
                  </a:cubicBezTo>
                  <a:lnTo>
                    <a:pt x="2800" y="7440"/>
                  </a:lnTo>
                  <a:cubicBezTo>
                    <a:pt x="2800" y="7027"/>
                    <a:pt x="2864" y="6628"/>
                    <a:pt x="2916" y="6228"/>
                  </a:cubicBezTo>
                  <a:cubicBezTo>
                    <a:pt x="2955" y="5892"/>
                    <a:pt x="3006" y="5531"/>
                    <a:pt x="3122" y="5222"/>
                  </a:cubicBezTo>
                  <a:cubicBezTo>
                    <a:pt x="3199" y="5015"/>
                    <a:pt x="3342" y="4835"/>
                    <a:pt x="3535" y="4732"/>
                  </a:cubicBezTo>
                  <a:cubicBezTo>
                    <a:pt x="3606" y="4695"/>
                    <a:pt x="3674" y="4678"/>
                    <a:pt x="3736" y="4678"/>
                  </a:cubicBezTo>
                  <a:cubicBezTo>
                    <a:pt x="3955" y="4678"/>
                    <a:pt x="4095" y="4886"/>
                    <a:pt x="4025" y="5158"/>
                  </a:cubicBezTo>
                  <a:cubicBezTo>
                    <a:pt x="3988" y="5306"/>
                    <a:pt x="4034" y="5559"/>
                    <a:pt x="4228" y="5559"/>
                  </a:cubicBezTo>
                  <a:cubicBezTo>
                    <a:pt x="4238" y="5559"/>
                    <a:pt x="4247" y="5558"/>
                    <a:pt x="4257" y="5557"/>
                  </a:cubicBezTo>
                  <a:cubicBezTo>
                    <a:pt x="4773" y="5480"/>
                    <a:pt x="4876" y="4822"/>
                    <a:pt x="4695" y="4422"/>
                  </a:cubicBezTo>
                  <a:cubicBezTo>
                    <a:pt x="4566" y="4126"/>
                    <a:pt x="4244" y="3920"/>
                    <a:pt x="3909" y="3906"/>
                  </a:cubicBezTo>
                  <a:cubicBezTo>
                    <a:pt x="4294" y="3308"/>
                    <a:pt x="5024" y="2913"/>
                    <a:pt x="5740" y="2913"/>
                  </a:cubicBezTo>
                  <a:cubicBezTo>
                    <a:pt x="5888" y="2913"/>
                    <a:pt x="6035" y="2930"/>
                    <a:pt x="6179" y="2965"/>
                  </a:cubicBezTo>
                  <a:cubicBezTo>
                    <a:pt x="6724" y="3104"/>
                    <a:pt x="7301" y="3770"/>
                    <a:pt x="7902" y="3770"/>
                  </a:cubicBezTo>
                  <a:cubicBezTo>
                    <a:pt x="8082" y="3770"/>
                    <a:pt x="8265" y="3710"/>
                    <a:pt x="8449" y="3559"/>
                  </a:cubicBezTo>
                  <a:cubicBezTo>
                    <a:pt x="8707" y="3352"/>
                    <a:pt x="8707" y="2965"/>
                    <a:pt x="8590" y="2682"/>
                  </a:cubicBezTo>
                  <a:cubicBezTo>
                    <a:pt x="8487" y="2424"/>
                    <a:pt x="8229" y="2230"/>
                    <a:pt x="7971" y="2101"/>
                  </a:cubicBezTo>
                  <a:lnTo>
                    <a:pt x="7971" y="2101"/>
                  </a:lnTo>
                  <a:cubicBezTo>
                    <a:pt x="8178" y="2140"/>
                    <a:pt x="8397" y="2191"/>
                    <a:pt x="8604" y="2269"/>
                  </a:cubicBezTo>
                  <a:cubicBezTo>
                    <a:pt x="9171" y="2462"/>
                    <a:pt x="9635" y="2810"/>
                    <a:pt x="10138" y="3120"/>
                  </a:cubicBezTo>
                  <a:cubicBezTo>
                    <a:pt x="10551" y="3365"/>
                    <a:pt x="10989" y="3519"/>
                    <a:pt x="11467" y="3545"/>
                  </a:cubicBezTo>
                  <a:cubicBezTo>
                    <a:pt x="11776" y="3545"/>
                    <a:pt x="12176" y="3519"/>
                    <a:pt x="12356" y="3223"/>
                  </a:cubicBezTo>
                  <a:cubicBezTo>
                    <a:pt x="12860" y="2436"/>
                    <a:pt x="11221" y="1701"/>
                    <a:pt x="10731" y="1495"/>
                  </a:cubicBezTo>
                  <a:cubicBezTo>
                    <a:pt x="10358" y="1340"/>
                    <a:pt x="9997" y="1249"/>
                    <a:pt x="9610" y="1198"/>
                  </a:cubicBezTo>
                  <a:cubicBezTo>
                    <a:pt x="9661" y="1160"/>
                    <a:pt x="9713" y="1120"/>
                    <a:pt x="9751" y="1057"/>
                  </a:cubicBezTo>
                  <a:cubicBezTo>
                    <a:pt x="9919" y="811"/>
                    <a:pt x="9828" y="501"/>
                    <a:pt x="9635" y="308"/>
                  </a:cubicBezTo>
                  <a:cubicBezTo>
                    <a:pt x="9364" y="76"/>
                    <a:pt x="8926" y="25"/>
                    <a:pt x="8590" y="11"/>
                  </a:cubicBezTo>
                  <a:cubicBezTo>
                    <a:pt x="8494" y="4"/>
                    <a:pt x="8399" y="1"/>
                    <a:pt x="830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23"/>
            <p:cNvSpPr/>
            <p:nvPr/>
          </p:nvSpPr>
          <p:spPr>
            <a:xfrm>
              <a:off x="5961377" y="2421988"/>
              <a:ext cx="62922" cy="62922"/>
            </a:xfrm>
            <a:custGeom>
              <a:rect b="b" l="l" r="r" t="t"/>
              <a:pathLst>
                <a:path extrusionOk="0" h="1691" w="1691">
                  <a:moveTo>
                    <a:pt x="1125" y="1"/>
                  </a:moveTo>
                  <a:cubicBezTo>
                    <a:pt x="913" y="1"/>
                    <a:pt x="703" y="123"/>
                    <a:pt x="568" y="258"/>
                  </a:cubicBezTo>
                  <a:cubicBezTo>
                    <a:pt x="400" y="426"/>
                    <a:pt x="258" y="684"/>
                    <a:pt x="168" y="955"/>
                  </a:cubicBezTo>
                  <a:cubicBezTo>
                    <a:pt x="77" y="1174"/>
                    <a:pt x="0" y="1445"/>
                    <a:pt x="26" y="1651"/>
                  </a:cubicBezTo>
                  <a:cubicBezTo>
                    <a:pt x="35" y="1676"/>
                    <a:pt x="59" y="1690"/>
                    <a:pt x="83" y="1690"/>
                  </a:cubicBezTo>
                  <a:cubicBezTo>
                    <a:pt x="95" y="1690"/>
                    <a:pt x="108" y="1686"/>
                    <a:pt x="117" y="1677"/>
                  </a:cubicBezTo>
                  <a:cubicBezTo>
                    <a:pt x="400" y="1264"/>
                    <a:pt x="968" y="1174"/>
                    <a:pt x="1341" y="864"/>
                  </a:cubicBezTo>
                  <a:cubicBezTo>
                    <a:pt x="1599" y="658"/>
                    <a:pt x="1690" y="271"/>
                    <a:pt x="1393" y="78"/>
                  </a:cubicBezTo>
                  <a:cubicBezTo>
                    <a:pt x="1307" y="23"/>
                    <a:pt x="1216" y="1"/>
                    <a:pt x="112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23"/>
            <p:cNvSpPr/>
            <p:nvPr/>
          </p:nvSpPr>
          <p:spPr>
            <a:xfrm>
              <a:off x="6187424" y="2490491"/>
              <a:ext cx="98681" cy="45843"/>
            </a:xfrm>
            <a:custGeom>
              <a:rect b="b" l="l" r="r" t="t"/>
              <a:pathLst>
                <a:path extrusionOk="0" h="1232" w="2652">
                  <a:moveTo>
                    <a:pt x="452" y="1"/>
                  </a:moveTo>
                  <a:cubicBezTo>
                    <a:pt x="304" y="1"/>
                    <a:pt x="137" y="13"/>
                    <a:pt x="38" y="94"/>
                  </a:cubicBezTo>
                  <a:cubicBezTo>
                    <a:pt x="12" y="120"/>
                    <a:pt x="0" y="158"/>
                    <a:pt x="26" y="171"/>
                  </a:cubicBezTo>
                  <a:cubicBezTo>
                    <a:pt x="116" y="223"/>
                    <a:pt x="193" y="249"/>
                    <a:pt x="284" y="275"/>
                  </a:cubicBezTo>
                  <a:cubicBezTo>
                    <a:pt x="528" y="378"/>
                    <a:pt x="786" y="481"/>
                    <a:pt x="1018" y="622"/>
                  </a:cubicBezTo>
                  <a:cubicBezTo>
                    <a:pt x="1290" y="777"/>
                    <a:pt x="1534" y="971"/>
                    <a:pt x="1818" y="1126"/>
                  </a:cubicBezTo>
                  <a:cubicBezTo>
                    <a:pt x="1924" y="1179"/>
                    <a:pt x="2112" y="1232"/>
                    <a:pt x="2280" y="1232"/>
                  </a:cubicBezTo>
                  <a:cubicBezTo>
                    <a:pt x="2479" y="1232"/>
                    <a:pt x="2652" y="1157"/>
                    <a:pt x="2631" y="919"/>
                  </a:cubicBezTo>
                  <a:cubicBezTo>
                    <a:pt x="2605" y="739"/>
                    <a:pt x="2373" y="558"/>
                    <a:pt x="2244" y="455"/>
                  </a:cubicBezTo>
                  <a:cubicBezTo>
                    <a:pt x="2024" y="275"/>
                    <a:pt x="1741" y="184"/>
                    <a:pt x="1470" y="81"/>
                  </a:cubicBezTo>
                  <a:cubicBezTo>
                    <a:pt x="1268" y="10"/>
                    <a:pt x="1042" y="3"/>
                    <a:pt x="817" y="3"/>
                  </a:cubicBezTo>
                  <a:cubicBezTo>
                    <a:pt x="755" y="3"/>
                    <a:pt x="693" y="3"/>
                    <a:pt x="632" y="3"/>
                  </a:cubicBezTo>
                  <a:cubicBezTo>
                    <a:pt x="580" y="3"/>
                    <a:pt x="518" y="1"/>
                    <a:pt x="45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23"/>
            <p:cNvSpPr/>
            <p:nvPr/>
          </p:nvSpPr>
          <p:spPr>
            <a:xfrm>
              <a:off x="6249786" y="2579384"/>
              <a:ext cx="79704" cy="88188"/>
            </a:xfrm>
            <a:custGeom>
              <a:rect b="b" l="l" r="r" t="t"/>
              <a:pathLst>
                <a:path extrusionOk="0" h="2370" w="2142">
                  <a:moveTo>
                    <a:pt x="78" y="1"/>
                  </a:moveTo>
                  <a:cubicBezTo>
                    <a:pt x="26" y="1"/>
                    <a:pt x="1" y="39"/>
                    <a:pt x="13" y="91"/>
                  </a:cubicBezTo>
                  <a:cubicBezTo>
                    <a:pt x="39" y="181"/>
                    <a:pt x="90" y="245"/>
                    <a:pt x="155" y="310"/>
                  </a:cubicBezTo>
                  <a:cubicBezTo>
                    <a:pt x="542" y="787"/>
                    <a:pt x="697" y="1380"/>
                    <a:pt x="1007" y="1910"/>
                  </a:cubicBezTo>
                  <a:cubicBezTo>
                    <a:pt x="1111" y="2101"/>
                    <a:pt x="1351" y="2370"/>
                    <a:pt x="1590" y="2370"/>
                  </a:cubicBezTo>
                  <a:cubicBezTo>
                    <a:pt x="1673" y="2370"/>
                    <a:pt x="1755" y="2337"/>
                    <a:pt x="1832" y="2257"/>
                  </a:cubicBezTo>
                  <a:cubicBezTo>
                    <a:pt x="2142" y="1948"/>
                    <a:pt x="1819" y="1419"/>
                    <a:pt x="1626" y="1136"/>
                  </a:cubicBezTo>
                  <a:cubicBezTo>
                    <a:pt x="1303" y="646"/>
                    <a:pt x="671" y="91"/>
                    <a:pt x="7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23"/>
            <p:cNvSpPr/>
            <p:nvPr/>
          </p:nvSpPr>
          <p:spPr>
            <a:xfrm>
              <a:off x="6296112" y="2701728"/>
              <a:ext cx="46810" cy="79927"/>
            </a:xfrm>
            <a:custGeom>
              <a:rect b="b" l="l" r="r" t="t"/>
              <a:pathLst>
                <a:path extrusionOk="0" h="2148" w="1258">
                  <a:moveTo>
                    <a:pt x="83" y="1"/>
                  </a:moveTo>
                  <a:cubicBezTo>
                    <a:pt x="40" y="1"/>
                    <a:pt x="0" y="42"/>
                    <a:pt x="20" y="92"/>
                  </a:cubicBezTo>
                  <a:cubicBezTo>
                    <a:pt x="187" y="556"/>
                    <a:pt x="238" y="1046"/>
                    <a:pt x="381" y="1523"/>
                  </a:cubicBezTo>
                  <a:cubicBezTo>
                    <a:pt x="432" y="1717"/>
                    <a:pt x="510" y="2064"/>
                    <a:pt x="768" y="2129"/>
                  </a:cubicBezTo>
                  <a:cubicBezTo>
                    <a:pt x="810" y="2142"/>
                    <a:pt x="848" y="2147"/>
                    <a:pt x="884" y="2147"/>
                  </a:cubicBezTo>
                  <a:cubicBezTo>
                    <a:pt x="999" y="2147"/>
                    <a:pt x="1079" y="2086"/>
                    <a:pt x="1129" y="1987"/>
                  </a:cubicBezTo>
                  <a:cubicBezTo>
                    <a:pt x="1258" y="1858"/>
                    <a:pt x="1218" y="1588"/>
                    <a:pt x="1167" y="1381"/>
                  </a:cubicBezTo>
                  <a:cubicBezTo>
                    <a:pt x="1141" y="1252"/>
                    <a:pt x="1090" y="1136"/>
                    <a:pt x="1051" y="1059"/>
                  </a:cubicBezTo>
                  <a:cubicBezTo>
                    <a:pt x="845" y="633"/>
                    <a:pt x="496" y="272"/>
                    <a:pt x="123" y="14"/>
                  </a:cubicBezTo>
                  <a:cubicBezTo>
                    <a:pt x="110" y="5"/>
                    <a:pt x="96" y="1"/>
                    <a:pt x="83"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23"/>
            <p:cNvSpPr/>
            <p:nvPr/>
          </p:nvSpPr>
          <p:spPr>
            <a:xfrm>
              <a:off x="6304112" y="2573095"/>
              <a:ext cx="32559" cy="32931"/>
            </a:xfrm>
            <a:custGeom>
              <a:rect b="b" l="l" r="r" t="t"/>
              <a:pathLst>
                <a:path extrusionOk="0" h="885" w="875">
                  <a:moveTo>
                    <a:pt x="77" y="0"/>
                  </a:moveTo>
                  <a:cubicBezTo>
                    <a:pt x="31" y="0"/>
                    <a:pt x="0" y="69"/>
                    <a:pt x="37" y="105"/>
                  </a:cubicBezTo>
                  <a:cubicBezTo>
                    <a:pt x="75" y="170"/>
                    <a:pt x="114" y="234"/>
                    <a:pt x="152" y="311"/>
                  </a:cubicBezTo>
                  <a:cubicBezTo>
                    <a:pt x="243" y="466"/>
                    <a:pt x="320" y="621"/>
                    <a:pt x="410" y="763"/>
                  </a:cubicBezTo>
                  <a:cubicBezTo>
                    <a:pt x="450" y="826"/>
                    <a:pt x="533" y="884"/>
                    <a:pt x="606" y="884"/>
                  </a:cubicBezTo>
                  <a:cubicBezTo>
                    <a:pt x="653" y="884"/>
                    <a:pt x="695" y="861"/>
                    <a:pt x="720" y="801"/>
                  </a:cubicBezTo>
                  <a:cubicBezTo>
                    <a:pt x="875" y="479"/>
                    <a:pt x="359" y="67"/>
                    <a:pt x="88" y="2"/>
                  </a:cubicBezTo>
                  <a:cubicBezTo>
                    <a:pt x="85" y="1"/>
                    <a:pt x="81" y="0"/>
                    <a:pt x="7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23"/>
            <p:cNvSpPr/>
            <p:nvPr/>
          </p:nvSpPr>
          <p:spPr>
            <a:xfrm>
              <a:off x="6279666" y="2805877"/>
              <a:ext cx="39740" cy="84318"/>
            </a:xfrm>
            <a:custGeom>
              <a:rect b="b" l="l" r="r" t="t"/>
              <a:pathLst>
                <a:path extrusionOk="0" h="2266" w="1068">
                  <a:moveTo>
                    <a:pt x="75" y="0"/>
                  </a:moveTo>
                  <a:cubicBezTo>
                    <a:pt x="35" y="0"/>
                    <a:pt x="0" y="42"/>
                    <a:pt x="10" y="91"/>
                  </a:cubicBezTo>
                  <a:cubicBezTo>
                    <a:pt x="23" y="142"/>
                    <a:pt x="35" y="182"/>
                    <a:pt x="49" y="233"/>
                  </a:cubicBezTo>
                  <a:cubicBezTo>
                    <a:pt x="139" y="775"/>
                    <a:pt x="126" y="1342"/>
                    <a:pt x="268" y="1884"/>
                  </a:cubicBezTo>
                  <a:cubicBezTo>
                    <a:pt x="307" y="2032"/>
                    <a:pt x="446" y="2265"/>
                    <a:pt x="620" y="2265"/>
                  </a:cubicBezTo>
                  <a:cubicBezTo>
                    <a:pt x="672" y="2265"/>
                    <a:pt x="727" y="2244"/>
                    <a:pt x="784" y="2194"/>
                  </a:cubicBezTo>
                  <a:cubicBezTo>
                    <a:pt x="1067" y="1936"/>
                    <a:pt x="964" y="1523"/>
                    <a:pt x="874" y="1200"/>
                  </a:cubicBezTo>
                  <a:cubicBezTo>
                    <a:pt x="797" y="981"/>
                    <a:pt x="694" y="762"/>
                    <a:pt x="565" y="569"/>
                  </a:cubicBezTo>
                  <a:cubicBezTo>
                    <a:pt x="448" y="375"/>
                    <a:pt x="307" y="142"/>
                    <a:pt x="113" y="14"/>
                  </a:cubicBezTo>
                  <a:cubicBezTo>
                    <a:pt x="101" y="4"/>
                    <a:pt x="88" y="0"/>
                    <a:pt x="7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23"/>
            <p:cNvSpPr/>
            <p:nvPr/>
          </p:nvSpPr>
          <p:spPr>
            <a:xfrm>
              <a:off x="6246400" y="2872704"/>
              <a:ext cx="23070" cy="36987"/>
            </a:xfrm>
            <a:custGeom>
              <a:rect b="b" l="l" r="r" t="t"/>
              <a:pathLst>
                <a:path extrusionOk="0" h="994" w="620">
                  <a:moveTo>
                    <a:pt x="169" y="0"/>
                  </a:moveTo>
                  <a:cubicBezTo>
                    <a:pt x="144" y="0"/>
                    <a:pt x="117" y="21"/>
                    <a:pt x="117" y="49"/>
                  </a:cubicBezTo>
                  <a:cubicBezTo>
                    <a:pt x="104" y="152"/>
                    <a:pt x="78" y="269"/>
                    <a:pt x="66" y="372"/>
                  </a:cubicBezTo>
                  <a:cubicBezTo>
                    <a:pt x="27" y="501"/>
                    <a:pt x="1" y="630"/>
                    <a:pt x="1" y="745"/>
                  </a:cubicBezTo>
                  <a:cubicBezTo>
                    <a:pt x="1" y="874"/>
                    <a:pt x="81" y="994"/>
                    <a:pt x="204" y="994"/>
                  </a:cubicBezTo>
                  <a:cubicBezTo>
                    <a:pt x="229" y="994"/>
                    <a:pt x="256" y="989"/>
                    <a:pt x="285" y="977"/>
                  </a:cubicBezTo>
                  <a:cubicBezTo>
                    <a:pt x="620" y="848"/>
                    <a:pt x="375" y="178"/>
                    <a:pt x="195" y="11"/>
                  </a:cubicBezTo>
                  <a:cubicBezTo>
                    <a:pt x="188" y="3"/>
                    <a:pt x="178" y="0"/>
                    <a:pt x="16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23"/>
            <p:cNvSpPr/>
            <p:nvPr/>
          </p:nvSpPr>
          <p:spPr>
            <a:xfrm>
              <a:off x="5725767" y="2943997"/>
              <a:ext cx="108951" cy="190441"/>
            </a:xfrm>
            <a:custGeom>
              <a:rect b="b" l="l" r="r" t="t"/>
              <a:pathLst>
                <a:path extrusionOk="0" h="5118" w="2928">
                  <a:moveTo>
                    <a:pt x="1392" y="1"/>
                  </a:moveTo>
                  <a:cubicBezTo>
                    <a:pt x="1023" y="1"/>
                    <a:pt x="661" y="211"/>
                    <a:pt x="425" y="480"/>
                  </a:cubicBezTo>
                  <a:cubicBezTo>
                    <a:pt x="103" y="855"/>
                    <a:pt x="0" y="1422"/>
                    <a:pt x="13" y="1899"/>
                  </a:cubicBezTo>
                  <a:cubicBezTo>
                    <a:pt x="26" y="2428"/>
                    <a:pt x="258" y="3060"/>
                    <a:pt x="413" y="3434"/>
                  </a:cubicBezTo>
                  <a:cubicBezTo>
                    <a:pt x="593" y="3885"/>
                    <a:pt x="967" y="4569"/>
                    <a:pt x="1470" y="5071"/>
                  </a:cubicBezTo>
                  <a:cubicBezTo>
                    <a:pt x="1500" y="5101"/>
                    <a:pt x="1537" y="5117"/>
                    <a:pt x="1568" y="5117"/>
                  </a:cubicBezTo>
                  <a:cubicBezTo>
                    <a:pt x="1593" y="5117"/>
                    <a:pt x="1614" y="5107"/>
                    <a:pt x="1625" y="5085"/>
                  </a:cubicBezTo>
                  <a:cubicBezTo>
                    <a:pt x="1896" y="4633"/>
                    <a:pt x="2244" y="4130"/>
                    <a:pt x="2463" y="3653"/>
                  </a:cubicBezTo>
                  <a:cubicBezTo>
                    <a:pt x="2695" y="3150"/>
                    <a:pt x="2902" y="2583"/>
                    <a:pt x="2915" y="2015"/>
                  </a:cubicBezTo>
                  <a:cubicBezTo>
                    <a:pt x="2927" y="1190"/>
                    <a:pt x="2451" y="184"/>
                    <a:pt x="1560" y="16"/>
                  </a:cubicBezTo>
                  <a:cubicBezTo>
                    <a:pt x="1504" y="6"/>
                    <a:pt x="1448" y="1"/>
                    <a:pt x="1392"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23"/>
            <p:cNvSpPr/>
            <p:nvPr/>
          </p:nvSpPr>
          <p:spPr>
            <a:xfrm>
              <a:off x="5686400" y="2711030"/>
              <a:ext cx="656422" cy="442166"/>
            </a:xfrm>
            <a:custGeom>
              <a:rect b="b" l="l" r="r" t="t"/>
              <a:pathLst>
                <a:path extrusionOk="0" h="11883" w="17641">
                  <a:moveTo>
                    <a:pt x="4632" y="0"/>
                  </a:moveTo>
                  <a:cubicBezTo>
                    <a:pt x="3542" y="0"/>
                    <a:pt x="2463" y="435"/>
                    <a:pt x="1690" y="1235"/>
                  </a:cubicBezTo>
                  <a:cubicBezTo>
                    <a:pt x="568" y="2395"/>
                    <a:pt x="1" y="4253"/>
                    <a:pt x="194" y="5826"/>
                  </a:cubicBezTo>
                  <a:cubicBezTo>
                    <a:pt x="388" y="7348"/>
                    <a:pt x="1342" y="8701"/>
                    <a:pt x="2438" y="9721"/>
                  </a:cubicBezTo>
                  <a:cubicBezTo>
                    <a:pt x="3894" y="11088"/>
                    <a:pt x="5864" y="11882"/>
                    <a:pt x="7831" y="11882"/>
                  </a:cubicBezTo>
                  <a:cubicBezTo>
                    <a:pt x="8998" y="11882"/>
                    <a:pt x="10164" y="11602"/>
                    <a:pt x="11221" y="10997"/>
                  </a:cubicBezTo>
                  <a:cubicBezTo>
                    <a:pt x="11763" y="10675"/>
                    <a:pt x="12279" y="10249"/>
                    <a:pt x="12704" y="9772"/>
                  </a:cubicBezTo>
                  <a:cubicBezTo>
                    <a:pt x="12910" y="9540"/>
                    <a:pt x="13091" y="9282"/>
                    <a:pt x="13245" y="9024"/>
                  </a:cubicBezTo>
                  <a:cubicBezTo>
                    <a:pt x="13477" y="9153"/>
                    <a:pt x="13749" y="9192"/>
                    <a:pt x="14033" y="9205"/>
                  </a:cubicBezTo>
                  <a:cubicBezTo>
                    <a:pt x="14077" y="9206"/>
                    <a:pt x="14122" y="9207"/>
                    <a:pt x="14167" y="9207"/>
                  </a:cubicBezTo>
                  <a:cubicBezTo>
                    <a:pt x="14608" y="9207"/>
                    <a:pt x="15029" y="9148"/>
                    <a:pt x="15451" y="8973"/>
                  </a:cubicBezTo>
                  <a:cubicBezTo>
                    <a:pt x="15851" y="8818"/>
                    <a:pt x="16186" y="8560"/>
                    <a:pt x="16495" y="8263"/>
                  </a:cubicBezTo>
                  <a:cubicBezTo>
                    <a:pt x="16870" y="7902"/>
                    <a:pt x="17179" y="7438"/>
                    <a:pt x="17618" y="7141"/>
                  </a:cubicBezTo>
                  <a:cubicBezTo>
                    <a:pt x="17641" y="7130"/>
                    <a:pt x="17633" y="7088"/>
                    <a:pt x="17604" y="7088"/>
                  </a:cubicBezTo>
                  <a:cubicBezTo>
                    <a:pt x="17600" y="7088"/>
                    <a:pt x="17596" y="7088"/>
                    <a:pt x="17592" y="7090"/>
                  </a:cubicBezTo>
                  <a:cubicBezTo>
                    <a:pt x="17579" y="7090"/>
                    <a:pt x="17566" y="7102"/>
                    <a:pt x="17553" y="7102"/>
                  </a:cubicBezTo>
                  <a:cubicBezTo>
                    <a:pt x="17360" y="7102"/>
                    <a:pt x="17166" y="7141"/>
                    <a:pt x="16985" y="7154"/>
                  </a:cubicBezTo>
                  <a:cubicBezTo>
                    <a:pt x="16963" y="7155"/>
                    <a:pt x="16941" y="7156"/>
                    <a:pt x="16919" y="7156"/>
                  </a:cubicBezTo>
                  <a:cubicBezTo>
                    <a:pt x="16696" y="7156"/>
                    <a:pt x="16474" y="7099"/>
                    <a:pt x="16263" y="7064"/>
                  </a:cubicBezTo>
                  <a:cubicBezTo>
                    <a:pt x="15932" y="7010"/>
                    <a:pt x="15592" y="6983"/>
                    <a:pt x="15257" y="6983"/>
                  </a:cubicBezTo>
                  <a:cubicBezTo>
                    <a:pt x="15188" y="6983"/>
                    <a:pt x="15119" y="6984"/>
                    <a:pt x="15051" y="6987"/>
                  </a:cubicBezTo>
                  <a:cubicBezTo>
                    <a:pt x="14432" y="6999"/>
                    <a:pt x="13787" y="7245"/>
                    <a:pt x="13297" y="7632"/>
                  </a:cubicBezTo>
                  <a:cubicBezTo>
                    <a:pt x="13503" y="7051"/>
                    <a:pt x="13477" y="6393"/>
                    <a:pt x="13259" y="5813"/>
                  </a:cubicBezTo>
                  <a:cubicBezTo>
                    <a:pt x="12949" y="5039"/>
                    <a:pt x="12343" y="4407"/>
                    <a:pt x="11981" y="3646"/>
                  </a:cubicBezTo>
                  <a:cubicBezTo>
                    <a:pt x="11977" y="3636"/>
                    <a:pt x="11968" y="3632"/>
                    <a:pt x="11960" y="3632"/>
                  </a:cubicBezTo>
                  <a:cubicBezTo>
                    <a:pt x="11947" y="3632"/>
                    <a:pt x="11935" y="3643"/>
                    <a:pt x="11943" y="3659"/>
                  </a:cubicBezTo>
                  <a:cubicBezTo>
                    <a:pt x="11943" y="3685"/>
                    <a:pt x="11956" y="3697"/>
                    <a:pt x="11956" y="3723"/>
                  </a:cubicBezTo>
                  <a:cubicBezTo>
                    <a:pt x="11866" y="4265"/>
                    <a:pt x="11569" y="4717"/>
                    <a:pt x="11376" y="5233"/>
                  </a:cubicBezTo>
                  <a:cubicBezTo>
                    <a:pt x="11208" y="5684"/>
                    <a:pt x="11144" y="6161"/>
                    <a:pt x="11195" y="6638"/>
                  </a:cubicBezTo>
                  <a:cubicBezTo>
                    <a:pt x="11233" y="7051"/>
                    <a:pt x="11362" y="7451"/>
                    <a:pt x="11608" y="7786"/>
                  </a:cubicBezTo>
                  <a:cubicBezTo>
                    <a:pt x="11737" y="7993"/>
                    <a:pt x="11956" y="8225"/>
                    <a:pt x="12214" y="8328"/>
                  </a:cubicBezTo>
                  <a:cubicBezTo>
                    <a:pt x="11969" y="8727"/>
                    <a:pt x="11582" y="9024"/>
                    <a:pt x="11118" y="9166"/>
                  </a:cubicBezTo>
                  <a:cubicBezTo>
                    <a:pt x="10948" y="9216"/>
                    <a:pt x="10769" y="9240"/>
                    <a:pt x="10588" y="9240"/>
                  </a:cubicBezTo>
                  <a:cubicBezTo>
                    <a:pt x="10028" y="9240"/>
                    <a:pt x="9454" y="9008"/>
                    <a:pt x="9093" y="8598"/>
                  </a:cubicBezTo>
                  <a:cubicBezTo>
                    <a:pt x="8396" y="7824"/>
                    <a:pt x="8964" y="6703"/>
                    <a:pt x="9144" y="5852"/>
                  </a:cubicBezTo>
                  <a:cubicBezTo>
                    <a:pt x="9325" y="5039"/>
                    <a:pt x="9286" y="4201"/>
                    <a:pt x="9080" y="3401"/>
                  </a:cubicBezTo>
                  <a:cubicBezTo>
                    <a:pt x="8680" y="1892"/>
                    <a:pt x="7558" y="860"/>
                    <a:pt x="6140" y="293"/>
                  </a:cubicBezTo>
                  <a:cubicBezTo>
                    <a:pt x="5655" y="95"/>
                    <a:pt x="5142" y="0"/>
                    <a:pt x="4632"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23"/>
            <p:cNvSpPr/>
            <p:nvPr/>
          </p:nvSpPr>
          <p:spPr>
            <a:xfrm>
              <a:off x="5692167" y="2887886"/>
              <a:ext cx="438148" cy="265307"/>
            </a:xfrm>
            <a:custGeom>
              <a:rect b="b" l="l" r="r" t="t"/>
              <a:pathLst>
                <a:path extrusionOk="0" h="7130" w="11775">
                  <a:moveTo>
                    <a:pt x="1284" y="1"/>
                  </a:moveTo>
                  <a:cubicBezTo>
                    <a:pt x="1194" y="1"/>
                    <a:pt x="1102" y="10"/>
                    <a:pt x="1006" y="28"/>
                  </a:cubicBezTo>
                  <a:cubicBezTo>
                    <a:pt x="554" y="119"/>
                    <a:pt x="219" y="466"/>
                    <a:pt x="0" y="867"/>
                  </a:cubicBezTo>
                  <a:cubicBezTo>
                    <a:pt x="13" y="931"/>
                    <a:pt x="13" y="1008"/>
                    <a:pt x="26" y="1073"/>
                  </a:cubicBezTo>
                  <a:cubicBezTo>
                    <a:pt x="207" y="2595"/>
                    <a:pt x="1174" y="3948"/>
                    <a:pt x="2270" y="4968"/>
                  </a:cubicBezTo>
                  <a:cubicBezTo>
                    <a:pt x="3727" y="6335"/>
                    <a:pt x="5697" y="7129"/>
                    <a:pt x="7660" y="7129"/>
                  </a:cubicBezTo>
                  <a:cubicBezTo>
                    <a:pt x="8825" y="7129"/>
                    <a:pt x="9988" y="6849"/>
                    <a:pt x="11040" y="6244"/>
                  </a:cubicBezTo>
                  <a:cubicBezTo>
                    <a:pt x="11298" y="6089"/>
                    <a:pt x="11543" y="5922"/>
                    <a:pt x="11775" y="5742"/>
                  </a:cubicBezTo>
                  <a:lnTo>
                    <a:pt x="11775" y="5742"/>
                  </a:lnTo>
                  <a:cubicBezTo>
                    <a:pt x="11311" y="5986"/>
                    <a:pt x="10808" y="6180"/>
                    <a:pt x="10330" y="6309"/>
                  </a:cubicBezTo>
                  <a:cubicBezTo>
                    <a:pt x="9931" y="6413"/>
                    <a:pt x="9500" y="6459"/>
                    <a:pt x="9066" y="6459"/>
                  </a:cubicBezTo>
                  <a:cubicBezTo>
                    <a:pt x="8588" y="6459"/>
                    <a:pt x="8107" y="6404"/>
                    <a:pt x="7661" y="6309"/>
                  </a:cubicBezTo>
                  <a:cubicBezTo>
                    <a:pt x="6810" y="6129"/>
                    <a:pt x="6023" y="5742"/>
                    <a:pt x="5391" y="5148"/>
                  </a:cubicBezTo>
                  <a:cubicBezTo>
                    <a:pt x="4759" y="4555"/>
                    <a:pt x="4320" y="3756"/>
                    <a:pt x="3908" y="2994"/>
                  </a:cubicBezTo>
                  <a:cubicBezTo>
                    <a:pt x="3399" y="2014"/>
                    <a:pt x="2653" y="1"/>
                    <a:pt x="128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23"/>
            <p:cNvSpPr/>
            <p:nvPr/>
          </p:nvSpPr>
          <p:spPr>
            <a:xfrm>
              <a:off x="5738233" y="2803086"/>
              <a:ext cx="111370" cy="81974"/>
            </a:xfrm>
            <a:custGeom>
              <a:rect b="b" l="l" r="r" t="t"/>
              <a:pathLst>
                <a:path extrusionOk="0" h="2203" w="2993">
                  <a:moveTo>
                    <a:pt x="241" y="0"/>
                  </a:moveTo>
                  <a:cubicBezTo>
                    <a:pt x="234" y="0"/>
                    <a:pt x="227" y="4"/>
                    <a:pt x="219" y="11"/>
                  </a:cubicBezTo>
                  <a:cubicBezTo>
                    <a:pt x="1" y="269"/>
                    <a:pt x="1" y="747"/>
                    <a:pt x="26" y="1043"/>
                  </a:cubicBezTo>
                  <a:cubicBezTo>
                    <a:pt x="90" y="1507"/>
                    <a:pt x="362" y="1920"/>
                    <a:pt x="800" y="2088"/>
                  </a:cubicBezTo>
                  <a:cubicBezTo>
                    <a:pt x="978" y="2165"/>
                    <a:pt x="1158" y="2203"/>
                    <a:pt x="1334" y="2203"/>
                  </a:cubicBezTo>
                  <a:cubicBezTo>
                    <a:pt x="1632" y="2203"/>
                    <a:pt x="1921" y="2097"/>
                    <a:pt x="2180" y="1894"/>
                  </a:cubicBezTo>
                  <a:cubicBezTo>
                    <a:pt x="2503" y="1636"/>
                    <a:pt x="2967" y="1094"/>
                    <a:pt x="2993" y="630"/>
                  </a:cubicBezTo>
                  <a:cubicBezTo>
                    <a:pt x="2993" y="609"/>
                    <a:pt x="2984" y="588"/>
                    <a:pt x="2967" y="588"/>
                  </a:cubicBezTo>
                  <a:cubicBezTo>
                    <a:pt x="2963" y="588"/>
                    <a:pt x="2958" y="589"/>
                    <a:pt x="2953" y="592"/>
                  </a:cubicBezTo>
                  <a:cubicBezTo>
                    <a:pt x="2941" y="592"/>
                    <a:pt x="2541" y="902"/>
                    <a:pt x="2360" y="991"/>
                  </a:cubicBezTo>
                  <a:cubicBezTo>
                    <a:pt x="2102" y="1134"/>
                    <a:pt x="1818" y="1185"/>
                    <a:pt x="1522" y="1185"/>
                  </a:cubicBezTo>
                  <a:cubicBezTo>
                    <a:pt x="1239" y="1185"/>
                    <a:pt x="955" y="1069"/>
                    <a:pt x="709" y="914"/>
                  </a:cubicBezTo>
                  <a:cubicBezTo>
                    <a:pt x="374" y="721"/>
                    <a:pt x="310" y="398"/>
                    <a:pt x="258" y="50"/>
                  </a:cubicBezTo>
                  <a:lnTo>
                    <a:pt x="258" y="37"/>
                  </a:lnTo>
                  <a:cubicBezTo>
                    <a:pt x="267" y="19"/>
                    <a:pt x="257" y="0"/>
                    <a:pt x="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23"/>
            <p:cNvSpPr/>
            <p:nvPr/>
          </p:nvSpPr>
          <p:spPr>
            <a:xfrm>
              <a:off x="5873563" y="2805170"/>
              <a:ext cx="33638" cy="29842"/>
            </a:xfrm>
            <a:custGeom>
              <a:rect b="b" l="l" r="r" t="t"/>
              <a:pathLst>
                <a:path extrusionOk="0" h="802" w="904">
                  <a:moveTo>
                    <a:pt x="460" y="0"/>
                  </a:moveTo>
                  <a:cubicBezTo>
                    <a:pt x="318" y="0"/>
                    <a:pt x="179" y="58"/>
                    <a:pt x="104" y="187"/>
                  </a:cubicBezTo>
                  <a:cubicBezTo>
                    <a:pt x="0" y="342"/>
                    <a:pt x="64" y="536"/>
                    <a:pt x="193" y="652"/>
                  </a:cubicBezTo>
                  <a:cubicBezTo>
                    <a:pt x="267" y="756"/>
                    <a:pt x="390" y="801"/>
                    <a:pt x="517" y="801"/>
                  </a:cubicBezTo>
                  <a:cubicBezTo>
                    <a:pt x="546" y="801"/>
                    <a:pt x="576" y="799"/>
                    <a:pt x="606" y="794"/>
                  </a:cubicBezTo>
                  <a:cubicBezTo>
                    <a:pt x="787" y="755"/>
                    <a:pt x="903" y="588"/>
                    <a:pt x="890" y="407"/>
                  </a:cubicBezTo>
                  <a:cubicBezTo>
                    <a:pt x="890" y="213"/>
                    <a:pt x="735" y="46"/>
                    <a:pt x="542" y="7"/>
                  </a:cubicBezTo>
                  <a:cubicBezTo>
                    <a:pt x="515" y="3"/>
                    <a:pt x="487" y="0"/>
                    <a:pt x="46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23"/>
            <p:cNvSpPr/>
            <p:nvPr/>
          </p:nvSpPr>
          <p:spPr>
            <a:xfrm>
              <a:off x="5717581" y="2757690"/>
              <a:ext cx="33638" cy="29991"/>
            </a:xfrm>
            <a:custGeom>
              <a:rect b="b" l="l" r="r" t="t"/>
              <a:pathLst>
                <a:path extrusionOk="0" h="806" w="904">
                  <a:moveTo>
                    <a:pt x="465" y="1"/>
                  </a:moveTo>
                  <a:cubicBezTo>
                    <a:pt x="315" y="1"/>
                    <a:pt x="181" y="65"/>
                    <a:pt x="104" y="187"/>
                  </a:cubicBezTo>
                  <a:cubicBezTo>
                    <a:pt x="0" y="342"/>
                    <a:pt x="65" y="535"/>
                    <a:pt x="181" y="664"/>
                  </a:cubicBezTo>
                  <a:cubicBezTo>
                    <a:pt x="261" y="754"/>
                    <a:pt x="381" y="806"/>
                    <a:pt x="502" y="806"/>
                  </a:cubicBezTo>
                  <a:cubicBezTo>
                    <a:pt x="537" y="806"/>
                    <a:pt x="573" y="801"/>
                    <a:pt x="607" y="793"/>
                  </a:cubicBezTo>
                  <a:cubicBezTo>
                    <a:pt x="774" y="767"/>
                    <a:pt x="903" y="586"/>
                    <a:pt x="891" y="406"/>
                  </a:cubicBezTo>
                  <a:cubicBezTo>
                    <a:pt x="877" y="213"/>
                    <a:pt x="736" y="45"/>
                    <a:pt x="542" y="6"/>
                  </a:cubicBezTo>
                  <a:cubicBezTo>
                    <a:pt x="516" y="3"/>
                    <a:pt x="490" y="1"/>
                    <a:pt x="46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23"/>
            <p:cNvSpPr/>
            <p:nvPr/>
          </p:nvSpPr>
          <p:spPr>
            <a:xfrm>
              <a:off x="5888409" y="3030248"/>
              <a:ext cx="123388" cy="173510"/>
            </a:xfrm>
            <a:custGeom>
              <a:rect b="b" l="l" r="r" t="t"/>
              <a:pathLst>
                <a:path extrusionOk="0" h="4663" w="3316">
                  <a:moveTo>
                    <a:pt x="1299" y="0"/>
                  </a:moveTo>
                  <a:cubicBezTo>
                    <a:pt x="1185" y="0"/>
                    <a:pt x="1070" y="15"/>
                    <a:pt x="955" y="45"/>
                  </a:cubicBezTo>
                  <a:cubicBezTo>
                    <a:pt x="542" y="148"/>
                    <a:pt x="246" y="549"/>
                    <a:pt x="130" y="935"/>
                  </a:cubicBezTo>
                  <a:cubicBezTo>
                    <a:pt x="1" y="1412"/>
                    <a:pt x="143" y="1980"/>
                    <a:pt x="350" y="2392"/>
                  </a:cubicBezTo>
                  <a:cubicBezTo>
                    <a:pt x="594" y="2870"/>
                    <a:pt x="1072" y="3347"/>
                    <a:pt x="1355" y="3618"/>
                  </a:cubicBezTo>
                  <a:cubicBezTo>
                    <a:pt x="1717" y="3953"/>
                    <a:pt x="2348" y="4418"/>
                    <a:pt x="3019" y="4650"/>
                  </a:cubicBezTo>
                  <a:cubicBezTo>
                    <a:pt x="3039" y="4658"/>
                    <a:pt x="3061" y="4662"/>
                    <a:pt x="3081" y="4662"/>
                  </a:cubicBezTo>
                  <a:cubicBezTo>
                    <a:pt x="3126" y="4662"/>
                    <a:pt x="3165" y="4642"/>
                    <a:pt x="3173" y="4598"/>
                  </a:cubicBezTo>
                  <a:cubicBezTo>
                    <a:pt x="3225" y="4082"/>
                    <a:pt x="3316" y="3476"/>
                    <a:pt x="3316" y="2960"/>
                  </a:cubicBezTo>
                  <a:cubicBezTo>
                    <a:pt x="3316" y="2392"/>
                    <a:pt x="3264" y="1799"/>
                    <a:pt x="3032" y="1283"/>
                  </a:cubicBezTo>
                  <a:cubicBezTo>
                    <a:pt x="2741" y="623"/>
                    <a:pt x="2050" y="0"/>
                    <a:pt x="1299"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23"/>
            <p:cNvSpPr/>
            <p:nvPr/>
          </p:nvSpPr>
          <p:spPr>
            <a:xfrm>
              <a:off x="5740614" y="2805170"/>
              <a:ext cx="108169" cy="59052"/>
            </a:xfrm>
            <a:custGeom>
              <a:rect b="b" l="l" r="r" t="t"/>
              <a:pathLst>
                <a:path extrusionOk="0" h="1587" w="2907">
                  <a:moveTo>
                    <a:pt x="168" y="0"/>
                  </a:moveTo>
                  <a:cubicBezTo>
                    <a:pt x="157" y="0"/>
                    <a:pt x="147" y="6"/>
                    <a:pt x="143" y="20"/>
                  </a:cubicBezTo>
                  <a:cubicBezTo>
                    <a:pt x="26" y="394"/>
                    <a:pt x="1" y="729"/>
                    <a:pt x="272" y="1052"/>
                  </a:cubicBezTo>
                  <a:cubicBezTo>
                    <a:pt x="491" y="1322"/>
                    <a:pt x="852" y="1503"/>
                    <a:pt x="1213" y="1568"/>
                  </a:cubicBezTo>
                  <a:cubicBezTo>
                    <a:pt x="1296" y="1581"/>
                    <a:pt x="1377" y="1587"/>
                    <a:pt x="1455" y="1587"/>
                  </a:cubicBezTo>
                  <a:cubicBezTo>
                    <a:pt x="2087" y="1587"/>
                    <a:pt x="2580" y="1190"/>
                    <a:pt x="2889" y="639"/>
                  </a:cubicBezTo>
                  <a:cubicBezTo>
                    <a:pt x="2906" y="614"/>
                    <a:pt x="2890" y="594"/>
                    <a:pt x="2874" y="594"/>
                  </a:cubicBezTo>
                  <a:cubicBezTo>
                    <a:pt x="2865" y="594"/>
                    <a:pt x="2856" y="600"/>
                    <a:pt x="2851" y="613"/>
                  </a:cubicBezTo>
                  <a:cubicBezTo>
                    <a:pt x="2554" y="1142"/>
                    <a:pt x="2103" y="1516"/>
                    <a:pt x="1458" y="1529"/>
                  </a:cubicBezTo>
                  <a:cubicBezTo>
                    <a:pt x="1149" y="1529"/>
                    <a:pt x="839" y="1425"/>
                    <a:pt x="581" y="1258"/>
                  </a:cubicBezTo>
                  <a:cubicBezTo>
                    <a:pt x="117" y="949"/>
                    <a:pt x="52" y="523"/>
                    <a:pt x="194" y="33"/>
                  </a:cubicBezTo>
                  <a:cubicBezTo>
                    <a:pt x="202" y="16"/>
                    <a:pt x="185" y="0"/>
                    <a:pt x="168" y="0"/>
                  </a:cubicBezTo>
                  <a:close/>
                </a:path>
              </a:pathLst>
            </a:custGeom>
            <a:solidFill>
              <a:srgbClr val="706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23"/>
            <p:cNvSpPr/>
            <p:nvPr/>
          </p:nvSpPr>
          <p:spPr>
            <a:xfrm>
              <a:off x="5769898" y="2845207"/>
              <a:ext cx="9935" cy="35796"/>
            </a:xfrm>
            <a:custGeom>
              <a:rect b="b" l="l" r="r" t="t"/>
              <a:pathLst>
                <a:path extrusionOk="0" h="962" w="267">
                  <a:moveTo>
                    <a:pt x="227" y="0"/>
                  </a:moveTo>
                  <a:cubicBezTo>
                    <a:pt x="216" y="0"/>
                    <a:pt x="207" y="4"/>
                    <a:pt x="207" y="14"/>
                  </a:cubicBezTo>
                  <a:cubicBezTo>
                    <a:pt x="90" y="324"/>
                    <a:pt x="13" y="621"/>
                    <a:pt x="1" y="943"/>
                  </a:cubicBezTo>
                  <a:cubicBezTo>
                    <a:pt x="1" y="956"/>
                    <a:pt x="14" y="962"/>
                    <a:pt x="27" y="962"/>
                  </a:cubicBezTo>
                  <a:cubicBezTo>
                    <a:pt x="39" y="962"/>
                    <a:pt x="52" y="956"/>
                    <a:pt x="52" y="943"/>
                  </a:cubicBezTo>
                  <a:cubicBezTo>
                    <a:pt x="65" y="621"/>
                    <a:pt x="155" y="337"/>
                    <a:pt x="259" y="27"/>
                  </a:cubicBezTo>
                  <a:cubicBezTo>
                    <a:pt x="266" y="11"/>
                    <a:pt x="245" y="0"/>
                    <a:pt x="227" y="0"/>
                  </a:cubicBezTo>
                  <a:close/>
                </a:path>
              </a:pathLst>
            </a:custGeom>
            <a:solidFill>
              <a:srgbClr val="706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23"/>
            <p:cNvSpPr/>
            <p:nvPr/>
          </p:nvSpPr>
          <p:spPr>
            <a:xfrm>
              <a:off x="5745414" y="2829839"/>
              <a:ext cx="9935" cy="30215"/>
            </a:xfrm>
            <a:custGeom>
              <a:rect b="b" l="l" r="r" t="t"/>
              <a:pathLst>
                <a:path extrusionOk="0" h="812" w="267">
                  <a:moveTo>
                    <a:pt x="233" y="0"/>
                  </a:moveTo>
                  <a:cubicBezTo>
                    <a:pt x="222" y="0"/>
                    <a:pt x="212" y="5"/>
                    <a:pt x="207" y="14"/>
                  </a:cubicBezTo>
                  <a:cubicBezTo>
                    <a:pt x="104" y="272"/>
                    <a:pt x="52" y="518"/>
                    <a:pt x="0" y="776"/>
                  </a:cubicBezTo>
                  <a:cubicBezTo>
                    <a:pt x="0" y="798"/>
                    <a:pt x="18" y="812"/>
                    <a:pt x="32" y="812"/>
                  </a:cubicBezTo>
                  <a:cubicBezTo>
                    <a:pt x="43" y="812"/>
                    <a:pt x="52" y="805"/>
                    <a:pt x="52" y="788"/>
                  </a:cubicBezTo>
                  <a:cubicBezTo>
                    <a:pt x="104" y="530"/>
                    <a:pt x="169" y="286"/>
                    <a:pt x="258" y="28"/>
                  </a:cubicBezTo>
                  <a:cubicBezTo>
                    <a:pt x="267" y="12"/>
                    <a:pt x="250" y="0"/>
                    <a:pt x="233" y="0"/>
                  </a:cubicBezTo>
                  <a:close/>
                </a:path>
              </a:pathLst>
            </a:custGeom>
            <a:solidFill>
              <a:srgbClr val="706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23"/>
            <p:cNvSpPr/>
            <p:nvPr/>
          </p:nvSpPr>
          <p:spPr>
            <a:xfrm>
              <a:off x="5800112" y="2847737"/>
              <a:ext cx="6102" cy="33787"/>
            </a:xfrm>
            <a:custGeom>
              <a:rect b="b" l="l" r="r" t="t"/>
              <a:pathLst>
                <a:path extrusionOk="0" h="908" w="164">
                  <a:moveTo>
                    <a:pt x="133" y="0"/>
                  </a:moveTo>
                  <a:cubicBezTo>
                    <a:pt x="122" y="0"/>
                    <a:pt x="110" y="7"/>
                    <a:pt x="104" y="23"/>
                  </a:cubicBezTo>
                  <a:cubicBezTo>
                    <a:pt x="40" y="307"/>
                    <a:pt x="1" y="591"/>
                    <a:pt x="52" y="888"/>
                  </a:cubicBezTo>
                  <a:cubicBezTo>
                    <a:pt x="52" y="902"/>
                    <a:pt x="59" y="907"/>
                    <a:pt x="68" y="907"/>
                  </a:cubicBezTo>
                  <a:cubicBezTo>
                    <a:pt x="83" y="907"/>
                    <a:pt x="104" y="891"/>
                    <a:pt x="104" y="875"/>
                  </a:cubicBezTo>
                  <a:cubicBezTo>
                    <a:pt x="66" y="579"/>
                    <a:pt x="92" y="321"/>
                    <a:pt x="155" y="37"/>
                  </a:cubicBezTo>
                  <a:cubicBezTo>
                    <a:pt x="163" y="14"/>
                    <a:pt x="149" y="0"/>
                    <a:pt x="133" y="0"/>
                  </a:cubicBezTo>
                  <a:close/>
                </a:path>
              </a:pathLst>
            </a:custGeom>
            <a:solidFill>
              <a:srgbClr val="706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23"/>
            <p:cNvSpPr/>
            <p:nvPr/>
          </p:nvSpPr>
          <p:spPr>
            <a:xfrm>
              <a:off x="6132689" y="2862025"/>
              <a:ext cx="26419" cy="152412"/>
            </a:xfrm>
            <a:custGeom>
              <a:rect b="b" l="l" r="r" t="t"/>
              <a:pathLst>
                <a:path extrusionOk="0" h="4096" w="710">
                  <a:moveTo>
                    <a:pt x="37" y="0"/>
                  </a:moveTo>
                  <a:cubicBezTo>
                    <a:pt x="22" y="0"/>
                    <a:pt x="1" y="15"/>
                    <a:pt x="1" y="40"/>
                  </a:cubicBezTo>
                  <a:cubicBezTo>
                    <a:pt x="271" y="1342"/>
                    <a:pt x="646" y="2722"/>
                    <a:pt x="517" y="4076"/>
                  </a:cubicBezTo>
                  <a:cubicBezTo>
                    <a:pt x="517" y="4089"/>
                    <a:pt x="530" y="4095"/>
                    <a:pt x="543" y="4095"/>
                  </a:cubicBezTo>
                  <a:cubicBezTo>
                    <a:pt x="555" y="4095"/>
                    <a:pt x="568" y="4089"/>
                    <a:pt x="568" y="4076"/>
                  </a:cubicBezTo>
                  <a:cubicBezTo>
                    <a:pt x="710" y="2709"/>
                    <a:pt x="323" y="1342"/>
                    <a:pt x="52" y="14"/>
                  </a:cubicBezTo>
                  <a:cubicBezTo>
                    <a:pt x="52" y="5"/>
                    <a:pt x="46" y="0"/>
                    <a:pt x="37"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23"/>
            <p:cNvSpPr/>
            <p:nvPr/>
          </p:nvSpPr>
          <p:spPr>
            <a:xfrm>
              <a:off x="6166847" y="2985300"/>
              <a:ext cx="157175" cy="42903"/>
            </a:xfrm>
            <a:custGeom>
              <a:rect b="b" l="l" r="r" t="t"/>
              <a:pathLst>
                <a:path extrusionOk="0" h="1153" w="4224">
                  <a:moveTo>
                    <a:pt x="4189" y="0"/>
                  </a:moveTo>
                  <a:cubicBezTo>
                    <a:pt x="4185" y="0"/>
                    <a:pt x="4181" y="1"/>
                    <a:pt x="4177" y="3"/>
                  </a:cubicBezTo>
                  <a:cubicBezTo>
                    <a:pt x="2849" y="531"/>
                    <a:pt x="1353" y="570"/>
                    <a:pt x="24" y="1098"/>
                  </a:cubicBezTo>
                  <a:cubicBezTo>
                    <a:pt x="1" y="1110"/>
                    <a:pt x="9" y="1152"/>
                    <a:pt x="29" y="1152"/>
                  </a:cubicBezTo>
                  <a:cubicBezTo>
                    <a:pt x="32" y="1152"/>
                    <a:pt x="34" y="1151"/>
                    <a:pt x="37" y="1150"/>
                  </a:cubicBezTo>
                  <a:cubicBezTo>
                    <a:pt x="1365" y="622"/>
                    <a:pt x="2861" y="582"/>
                    <a:pt x="4190" y="54"/>
                  </a:cubicBezTo>
                  <a:cubicBezTo>
                    <a:pt x="4224" y="42"/>
                    <a:pt x="4218" y="0"/>
                    <a:pt x="418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23"/>
            <p:cNvSpPr/>
            <p:nvPr/>
          </p:nvSpPr>
          <p:spPr>
            <a:xfrm>
              <a:off x="6118772" y="2898862"/>
              <a:ext cx="20465" cy="105155"/>
            </a:xfrm>
            <a:custGeom>
              <a:rect b="b" l="l" r="r" t="t"/>
              <a:pathLst>
                <a:path extrusionOk="0" h="2826" w="550">
                  <a:moveTo>
                    <a:pt x="26" y="1"/>
                  </a:moveTo>
                  <a:cubicBezTo>
                    <a:pt x="13" y="1"/>
                    <a:pt x="0" y="10"/>
                    <a:pt x="0" y="30"/>
                  </a:cubicBezTo>
                  <a:cubicBezTo>
                    <a:pt x="26" y="481"/>
                    <a:pt x="129" y="919"/>
                    <a:pt x="220" y="1371"/>
                  </a:cubicBezTo>
                  <a:cubicBezTo>
                    <a:pt x="323" y="1848"/>
                    <a:pt x="387" y="2326"/>
                    <a:pt x="490" y="2802"/>
                  </a:cubicBezTo>
                  <a:cubicBezTo>
                    <a:pt x="496" y="2819"/>
                    <a:pt x="508" y="2826"/>
                    <a:pt x="520" y="2826"/>
                  </a:cubicBezTo>
                  <a:cubicBezTo>
                    <a:pt x="536" y="2826"/>
                    <a:pt x="550" y="2812"/>
                    <a:pt x="542" y="2790"/>
                  </a:cubicBezTo>
                  <a:cubicBezTo>
                    <a:pt x="452" y="2364"/>
                    <a:pt x="387" y="1939"/>
                    <a:pt x="310" y="1513"/>
                  </a:cubicBezTo>
                  <a:cubicBezTo>
                    <a:pt x="207" y="1022"/>
                    <a:pt x="78" y="532"/>
                    <a:pt x="52" y="30"/>
                  </a:cubicBezTo>
                  <a:cubicBezTo>
                    <a:pt x="52" y="10"/>
                    <a:pt x="39" y="1"/>
                    <a:pt x="2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23"/>
            <p:cNvSpPr/>
            <p:nvPr/>
          </p:nvSpPr>
          <p:spPr>
            <a:xfrm>
              <a:off x="6157172" y="2903253"/>
              <a:ext cx="14921" cy="80969"/>
            </a:xfrm>
            <a:custGeom>
              <a:rect b="b" l="l" r="r" t="t"/>
              <a:pathLst>
                <a:path extrusionOk="0" h="2176" w="401">
                  <a:moveTo>
                    <a:pt x="38" y="1"/>
                  </a:moveTo>
                  <a:cubicBezTo>
                    <a:pt x="19" y="1"/>
                    <a:pt x="0" y="12"/>
                    <a:pt x="0" y="27"/>
                  </a:cubicBezTo>
                  <a:cubicBezTo>
                    <a:pt x="181" y="724"/>
                    <a:pt x="349" y="1420"/>
                    <a:pt x="323" y="2156"/>
                  </a:cubicBezTo>
                  <a:cubicBezTo>
                    <a:pt x="323" y="2169"/>
                    <a:pt x="336" y="2175"/>
                    <a:pt x="349" y="2175"/>
                  </a:cubicBezTo>
                  <a:cubicBezTo>
                    <a:pt x="362" y="2175"/>
                    <a:pt x="375" y="2169"/>
                    <a:pt x="375" y="2156"/>
                  </a:cubicBezTo>
                  <a:cubicBezTo>
                    <a:pt x="400" y="1420"/>
                    <a:pt x="246" y="724"/>
                    <a:pt x="65" y="15"/>
                  </a:cubicBezTo>
                  <a:cubicBezTo>
                    <a:pt x="60" y="5"/>
                    <a:pt x="49" y="1"/>
                    <a:pt x="3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23"/>
            <p:cNvSpPr/>
            <p:nvPr/>
          </p:nvSpPr>
          <p:spPr>
            <a:xfrm>
              <a:off x="6182810" y="2981058"/>
              <a:ext cx="90048" cy="26047"/>
            </a:xfrm>
            <a:custGeom>
              <a:rect b="b" l="l" r="r" t="t"/>
              <a:pathLst>
                <a:path extrusionOk="0" h="700" w="2420">
                  <a:moveTo>
                    <a:pt x="2381" y="0"/>
                  </a:moveTo>
                  <a:cubicBezTo>
                    <a:pt x="1607" y="52"/>
                    <a:pt x="730" y="323"/>
                    <a:pt x="33" y="658"/>
                  </a:cubicBezTo>
                  <a:cubicBezTo>
                    <a:pt x="1" y="669"/>
                    <a:pt x="15" y="699"/>
                    <a:pt x="44" y="699"/>
                  </a:cubicBezTo>
                  <a:cubicBezTo>
                    <a:pt x="48" y="699"/>
                    <a:pt x="54" y="698"/>
                    <a:pt x="59" y="696"/>
                  </a:cubicBezTo>
                  <a:cubicBezTo>
                    <a:pt x="743" y="375"/>
                    <a:pt x="1633" y="103"/>
                    <a:pt x="2381" y="52"/>
                  </a:cubicBezTo>
                  <a:cubicBezTo>
                    <a:pt x="2420" y="52"/>
                    <a:pt x="2420" y="0"/>
                    <a:pt x="2381"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23"/>
            <p:cNvSpPr/>
            <p:nvPr/>
          </p:nvSpPr>
          <p:spPr>
            <a:xfrm>
              <a:off x="6194717" y="3019346"/>
              <a:ext cx="87592" cy="21805"/>
            </a:xfrm>
            <a:custGeom>
              <a:rect b="b" l="l" r="r" t="t"/>
              <a:pathLst>
                <a:path extrusionOk="0" h="586" w="2354">
                  <a:moveTo>
                    <a:pt x="2317" y="1"/>
                  </a:moveTo>
                  <a:cubicBezTo>
                    <a:pt x="2314" y="1"/>
                    <a:pt x="2310" y="1"/>
                    <a:pt x="2306" y="3"/>
                  </a:cubicBezTo>
                  <a:cubicBezTo>
                    <a:pt x="1545" y="158"/>
                    <a:pt x="797" y="377"/>
                    <a:pt x="36" y="532"/>
                  </a:cubicBezTo>
                  <a:cubicBezTo>
                    <a:pt x="0" y="532"/>
                    <a:pt x="8" y="585"/>
                    <a:pt x="39" y="585"/>
                  </a:cubicBezTo>
                  <a:cubicBezTo>
                    <a:pt x="42" y="585"/>
                    <a:pt x="45" y="585"/>
                    <a:pt x="49" y="584"/>
                  </a:cubicBezTo>
                  <a:cubicBezTo>
                    <a:pt x="810" y="429"/>
                    <a:pt x="1558" y="209"/>
                    <a:pt x="2318" y="54"/>
                  </a:cubicBezTo>
                  <a:cubicBezTo>
                    <a:pt x="2354" y="43"/>
                    <a:pt x="2347" y="1"/>
                    <a:pt x="2317"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23"/>
            <p:cNvSpPr/>
            <p:nvPr/>
          </p:nvSpPr>
          <p:spPr>
            <a:xfrm>
              <a:off x="5928447" y="3051197"/>
              <a:ext cx="71071" cy="136151"/>
            </a:xfrm>
            <a:custGeom>
              <a:rect b="b" l="l" r="r" t="t"/>
              <a:pathLst>
                <a:path extrusionOk="0" h="3659" w="1910">
                  <a:moveTo>
                    <a:pt x="31" y="1"/>
                  </a:moveTo>
                  <a:cubicBezTo>
                    <a:pt x="15" y="1"/>
                    <a:pt x="1" y="14"/>
                    <a:pt x="8" y="37"/>
                  </a:cubicBezTo>
                  <a:cubicBezTo>
                    <a:pt x="202" y="643"/>
                    <a:pt x="512" y="1198"/>
                    <a:pt x="808" y="1752"/>
                  </a:cubicBezTo>
                  <a:cubicBezTo>
                    <a:pt x="1156" y="2397"/>
                    <a:pt x="1478" y="3029"/>
                    <a:pt x="1853" y="3648"/>
                  </a:cubicBezTo>
                  <a:cubicBezTo>
                    <a:pt x="1857" y="3656"/>
                    <a:pt x="1864" y="3659"/>
                    <a:pt x="1871" y="3659"/>
                  </a:cubicBezTo>
                  <a:cubicBezTo>
                    <a:pt x="1889" y="3659"/>
                    <a:pt x="1909" y="3641"/>
                    <a:pt x="1891" y="3623"/>
                  </a:cubicBezTo>
                  <a:cubicBezTo>
                    <a:pt x="1556" y="3042"/>
                    <a:pt x="1246" y="2462"/>
                    <a:pt x="937" y="1869"/>
                  </a:cubicBezTo>
                  <a:cubicBezTo>
                    <a:pt x="615" y="1262"/>
                    <a:pt x="266" y="682"/>
                    <a:pt x="60" y="24"/>
                  </a:cubicBezTo>
                  <a:cubicBezTo>
                    <a:pt x="55" y="8"/>
                    <a:pt x="42" y="1"/>
                    <a:pt x="3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23"/>
            <p:cNvSpPr/>
            <p:nvPr/>
          </p:nvSpPr>
          <p:spPr>
            <a:xfrm>
              <a:off x="5905972" y="3078062"/>
              <a:ext cx="58085" cy="92392"/>
            </a:xfrm>
            <a:custGeom>
              <a:rect b="b" l="l" r="r" t="t"/>
              <a:pathLst>
                <a:path extrusionOk="0" h="2483" w="1561">
                  <a:moveTo>
                    <a:pt x="39" y="1"/>
                  </a:moveTo>
                  <a:cubicBezTo>
                    <a:pt x="21" y="1"/>
                    <a:pt x="1" y="19"/>
                    <a:pt x="19" y="37"/>
                  </a:cubicBezTo>
                  <a:cubicBezTo>
                    <a:pt x="445" y="889"/>
                    <a:pt x="870" y="1752"/>
                    <a:pt x="1503" y="2474"/>
                  </a:cubicBezTo>
                  <a:cubicBezTo>
                    <a:pt x="1509" y="2480"/>
                    <a:pt x="1515" y="2483"/>
                    <a:pt x="1522" y="2483"/>
                  </a:cubicBezTo>
                  <a:cubicBezTo>
                    <a:pt x="1543" y="2483"/>
                    <a:pt x="1560" y="2456"/>
                    <a:pt x="1541" y="2436"/>
                  </a:cubicBezTo>
                  <a:cubicBezTo>
                    <a:pt x="909" y="1714"/>
                    <a:pt x="483" y="863"/>
                    <a:pt x="58" y="12"/>
                  </a:cubicBezTo>
                  <a:cubicBezTo>
                    <a:pt x="54" y="4"/>
                    <a:pt x="47" y="1"/>
                    <a:pt x="3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23"/>
            <p:cNvSpPr/>
            <p:nvPr/>
          </p:nvSpPr>
          <p:spPr>
            <a:xfrm>
              <a:off x="5956837" y="3052611"/>
              <a:ext cx="44689" cy="89639"/>
            </a:xfrm>
            <a:custGeom>
              <a:rect b="b" l="l" r="r" t="t"/>
              <a:pathLst>
                <a:path extrusionOk="0" h="2409" w="1201">
                  <a:moveTo>
                    <a:pt x="44" y="1"/>
                  </a:moveTo>
                  <a:cubicBezTo>
                    <a:pt x="21" y="1"/>
                    <a:pt x="1" y="19"/>
                    <a:pt x="19" y="37"/>
                  </a:cubicBezTo>
                  <a:cubicBezTo>
                    <a:pt x="509" y="773"/>
                    <a:pt x="870" y="1559"/>
                    <a:pt x="1141" y="2385"/>
                  </a:cubicBezTo>
                  <a:cubicBezTo>
                    <a:pt x="1147" y="2401"/>
                    <a:pt x="1159" y="2408"/>
                    <a:pt x="1170" y="2408"/>
                  </a:cubicBezTo>
                  <a:cubicBezTo>
                    <a:pt x="1186" y="2408"/>
                    <a:pt x="1200" y="2394"/>
                    <a:pt x="1193" y="2372"/>
                  </a:cubicBezTo>
                  <a:cubicBezTo>
                    <a:pt x="922" y="1547"/>
                    <a:pt x="561" y="747"/>
                    <a:pt x="71" y="12"/>
                  </a:cubicBezTo>
                  <a:cubicBezTo>
                    <a:pt x="63" y="4"/>
                    <a:pt x="53" y="1"/>
                    <a:pt x="4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23"/>
            <p:cNvSpPr/>
            <p:nvPr/>
          </p:nvSpPr>
          <p:spPr>
            <a:xfrm>
              <a:off x="5883163" y="2484388"/>
              <a:ext cx="56150" cy="72671"/>
            </a:xfrm>
            <a:custGeom>
              <a:rect b="b" l="l" r="r" t="t"/>
              <a:pathLst>
                <a:path extrusionOk="0" h="1953" w="1509">
                  <a:moveTo>
                    <a:pt x="1035" y="1"/>
                  </a:moveTo>
                  <a:cubicBezTo>
                    <a:pt x="778" y="1"/>
                    <a:pt x="545" y="254"/>
                    <a:pt x="413" y="451"/>
                  </a:cubicBezTo>
                  <a:cubicBezTo>
                    <a:pt x="245" y="709"/>
                    <a:pt x="168" y="993"/>
                    <a:pt x="104" y="1276"/>
                  </a:cubicBezTo>
                  <a:cubicBezTo>
                    <a:pt x="26" y="1483"/>
                    <a:pt x="0" y="1728"/>
                    <a:pt x="0" y="1935"/>
                  </a:cubicBezTo>
                  <a:cubicBezTo>
                    <a:pt x="0" y="1943"/>
                    <a:pt x="7" y="1953"/>
                    <a:pt x="15" y="1953"/>
                  </a:cubicBezTo>
                  <a:cubicBezTo>
                    <a:pt x="18" y="1953"/>
                    <a:pt x="22" y="1951"/>
                    <a:pt x="26" y="1947"/>
                  </a:cubicBezTo>
                  <a:cubicBezTo>
                    <a:pt x="219" y="1715"/>
                    <a:pt x="426" y="1509"/>
                    <a:pt x="645" y="1316"/>
                  </a:cubicBezTo>
                  <a:cubicBezTo>
                    <a:pt x="852" y="1135"/>
                    <a:pt x="1096" y="955"/>
                    <a:pt x="1239" y="735"/>
                  </a:cubicBezTo>
                  <a:cubicBezTo>
                    <a:pt x="1406" y="490"/>
                    <a:pt x="1509" y="155"/>
                    <a:pt x="1174" y="26"/>
                  </a:cubicBezTo>
                  <a:cubicBezTo>
                    <a:pt x="1127" y="8"/>
                    <a:pt x="1081" y="1"/>
                    <a:pt x="1035"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23"/>
            <p:cNvSpPr/>
            <p:nvPr/>
          </p:nvSpPr>
          <p:spPr>
            <a:xfrm>
              <a:off x="5796502" y="2545784"/>
              <a:ext cx="64038" cy="39554"/>
            </a:xfrm>
            <a:custGeom>
              <a:rect b="b" l="l" r="r" t="t"/>
              <a:pathLst>
                <a:path extrusionOk="0" h="1063" w="1721">
                  <a:moveTo>
                    <a:pt x="865" y="0"/>
                  </a:moveTo>
                  <a:cubicBezTo>
                    <a:pt x="850" y="0"/>
                    <a:pt x="835" y="0"/>
                    <a:pt x="820" y="1"/>
                  </a:cubicBezTo>
                  <a:cubicBezTo>
                    <a:pt x="446" y="27"/>
                    <a:pt x="163" y="323"/>
                    <a:pt x="60" y="658"/>
                  </a:cubicBezTo>
                  <a:cubicBezTo>
                    <a:pt x="0" y="846"/>
                    <a:pt x="107" y="1063"/>
                    <a:pt x="276" y="1063"/>
                  </a:cubicBezTo>
                  <a:cubicBezTo>
                    <a:pt x="328" y="1063"/>
                    <a:pt x="386" y="1042"/>
                    <a:pt x="446" y="994"/>
                  </a:cubicBezTo>
                  <a:cubicBezTo>
                    <a:pt x="627" y="852"/>
                    <a:pt x="717" y="646"/>
                    <a:pt x="937" y="529"/>
                  </a:cubicBezTo>
                  <a:cubicBezTo>
                    <a:pt x="1033" y="477"/>
                    <a:pt x="1129" y="454"/>
                    <a:pt x="1224" y="454"/>
                  </a:cubicBezTo>
                  <a:cubicBezTo>
                    <a:pt x="1385" y="454"/>
                    <a:pt x="1543" y="518"/>
                    <a:pt x="1697" y="607"/>
                  </a:cubicBezTo>
                  <a:cubicBezTo>
                    <a:pt x="1700" y="609"/>
                    <a:pt x="1702" y="610"/>
                    <a:pt x="1705" y="610"/>
                  </a:cubicBezTo>
                  <a:cubicBezTo>
                    <a:pt x="1714" y="610"/>
                    <a:pt x="1720" y="592"/>
                    <a:pt x="1710" y="581"/>
                  </a:cubicBezTo>
                  <a:cubicBezTo>
                    <a:pt x="1671" y="503"/>
                    <a:pt x="1633" y="414"/>
                    <a:pt x="1568" y="336"/>
                  </a:cubicBezTo>
                  <a:lnTo>
                    <a:pt x="1568" y="336"/>
                  </a:lnTo>
                  <a:cubicBezTo>
                    <a:pt x="1594" y="362"/>
                    <a:pt x="1607" y="374"/>
                    <a:pt x="1620" y="400"/>
                  </a:cubicBezTo>
                  <a:lnTo>
                    <a:pt x="1633" y="400"/>
                  </a:lnTo>
                  <a:cubicBezTo>
                    <a:pt x="1473" y="130"/>
                    <a:pt x="1173" y="0"/>
                    <a:pt x="865"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23"/>
            <p:cNvSpPr/>
            <p:nvPr/>
          </p:nvSpPr>
          <p:spPr>
            <a:xfrm>
              <a:off x="5917209" y="2611235"/>
              <a:ext cx="37470" cy="36280"/>
            </a:xfrm>
            <a:custGeom>
              <a:rect b="b" l="l" r="r" t="t"/>
              <a:pathLst>
                <a:path extrusionOk="0" h="975" w="1007">
                  <a:moveTo>
                    <a:pt x="374" y="0"/>
                  </a:moveTo>
                  <a:cubicBezTo>
                    <a:pt x="318" y="0"/>
                    <a:pt x="261" y="11"/>
                    <a:pt x="207" y="34"/>
                  </a:cubicBezTo>
                  <a:cubicBezTo>
                    <a:pt x="130" y="48"/>
                    <a:pt x="26" y="99"/>
                    <a:pt x="1" y="177"/>
                  </a:cubicBezTo>
                  <a:cubicBezTo>
                    <a:pt x="1" y="189"/>
                    <a:pt x="14" y="189"/>
                    <a:pt x="14" y="189"/>
                  </a:cubicBezTo>
                  <a:cubicBezTo>
                    <a:pt x="44" y="185"/>
                    <a:pt x="73" y="182"/>
                    <a:pt x="103" y="182"/>
                  </a:cubicBezTo>
                  <a:cubicBezTo>
                    <a:pt x="163" y="182"/>
                    <a:pt x="224" y="193"/>
                    <a:pt x="284" y="228"/>
                  </a:cubicBezTo>
                  <a:cubicBezTo>
                    <a:pt x="401" y="292"/>
                    <a:pt x="452" y="421"/>
                    <a:pt x="491" y="538"/>
                  </a:cubicBezTo>
                  <a:cubicBezTo>
                    <a:pt x="542" y="679"/>
                    <a:pt x="491" y="834"/>
                    <a:pt x="620" y="937"/>
                  </a:cubicBezTo>
                  <a:cubicBezTo>
                    <a:pt x="649" y="964"/>
                    <a:pt x="677" y="975"/>
                    <a:pt x="704" y="975"/>
                  </a:cubicBezTo>
                  <a:cubicBezTo>
                    <a:pt x="823" y="975"/>
                    <a:pt x="919" y="763"/>
                    <a:pt x="929" y="679"/>
                  </a:cubicBezTo>
                  <a:cubicBezTo>
                    <a:pt x="1006" y="340"/>
                    <a:pt x="692" y="0"/>
                    <a:pt x="374"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23"/>
            <p:cNvSpPr/>
            <p:nvPr/>
          </p:nvSpPr>
          <p:spPr>
            <a:xfrm>
              <a:off x="5944075" y="2525839"/>
              <a:ext cx="142068" cy="49266"/>
            </a:xfrm>
            <a:custGeom>
              <a:rect b="b" l="l" r="r" t="t"/>
              <a:pathLst>
                <a:path extrusionOk="0" h="1324" w="3818">
                  <a:moveTo>
                    <a:pt x="2058" y="1"/>
                  </a:moveTo>
                  <a:cubicBezTo>
                    <a:pt x="1405" y="1"/>
                    <a:pt x="747" y="217"/>
                    <a:pt x="221" y="601"/>
                  </a:cubicBezTo>
                  <a:lnTo>
                    <a:pt x="27" y="718"/>
                  </a:lnTo>
                  <a:cubicBezTo>
                    <a:pt x="1" y="730"/>
                    <a:pt x="14" y="756"/>
                    <a:pt x="40" y="756"/>
                  </a:cubicBezTo>
                  <a:cubicBezTo>
                    <a:pt x="233" y="718"/>
                    <a:pt x="414" y="640"/>
                    <a:pt x="607" y="601"/>
                  </a:cubicBezTo>
                  <a:cubicBezTo>
                    <a:pt x="826" y="563"/>
                    <a:pt x="1046" y="549"/>
                    <a:pt x="1278" y="549"/>
                  </a:cubicBezTo>
                  <a:cubicBezTo>
                    <a:pt x="1305" y="549"/>
                    <a:pt x="1332" y="548"/>
                    <a:pt x="1359" y="548"/>
                  </a:cubicBezTo>
                  <a:cubicBezTo>
                    <a:pt x="1780" y="548"/>
                    <a:pt x="2178" y="640"/>
                    <a:pt x="2542" y="846"/>
                  </a:cubicBezTo>
                  <a:cubicBezTo>
                    <a:pt x="2697" y="936"/>
                    <a:pt x="2826" y="1065"/>
                    <a:pt x="2981" y="1168"/>
                  </a:cubicBezTo>
                  <a:cubicBezTo>
                    <a:pt x="3122" y="1259"/>
                    <a:pt x="3290" y="1311"/>
                    <a:pt x="3457" y="1323"/>
                  </a:cubicBezTo>
                  <a:cubicBezTo>
                    <a:pt x="3464" y="1324"/>
                    <a:pt x="3471" y="1324"/>
                    <a:pt x="3477" y="1324"/>
                  </a:cubicBezTo>
                  <a:cubicBezTo>
                    <a:pt x="3720" y="1324"/>
                    <a:pt x="3817" y="1085"/>
                    <a:pt x="3780" y="872"/>
                  </a:cubicBezTo>
                  <a:cubicBezTo>
                    <a:pt x="3689" y="266"/>
                    <a:pt x="2903" y="73"/>
                    <a:pt x="2400" y="21"/>
                  </a:cubicBezTo>
                  <a:cubicBezTo>
                    <a:pt x="2286" y="8"/>
                    <a:pt x="2172" y="1"/>
                    <a:pt x="205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23"/>
            <p:cNvSpPr/>
            <p:nvPr/>
          </p:nvSpPr>
          <p:spPr>
            <a:xfrm>
              <a:off x="6013693" y="2465486"/>
              <a:ext cx="119035" cy="26717"/>
            </a:xfrm>
            <a:custGeom>
              <a:rect b="b" l="l" r="r" t="t"/>
              <a:pathLst>
                <a:path extrusionOk="0" h="718" w="3199">
                  <a:moveTo>
                    <a:pt x="2240" y="1"/>
                  </a:moveTo>
                  <a:cubicBezTo>
                    <a:pt x="2189" y="1"/>
                    <a:pt x="2139" y="2"/>
                    <a:pt x="2090" y="5"/>
                  </a:cubicBezTo>
                  <a:cubicBezTo>
                    <a:pt x="1457" y="44"/>
                    <a:pt x="812" y="263"/>
                    <a:pt x="233" y="521"/>
                  </a:cubicBezTo>
                  <a:lnTo>
                    <a:pt x="233" y="534"/>
                  </a:lnTo>
                  <a:cubicBezTo>
                    <a:pt x="168" y="560"/>
                    <a:pt x="90" y="598"/>
                    <a:pt x="26" y="611"/>
                  </a:cubicBezTo>
                  <a:cubicBezTo>
                    <a:pt x="0" y="611"/>
                    <a:pt x="13" y="650"/>
                    <a:pt x="26" y="650"/>
                  </a:cubicBezTo>
                  <a:cubicBezTo>
                    <a:pt x="181" y="650"/>
                    <a:pt x="322" y="611"/>
                    <a:pt x="477" y="611"/>
                  </a:cubicBezTo>
                  <a:lnTo>
                    <a:pt x="981" y="611"/>
                  </a:lnTo>
                  <a:cubicBezTo>
                    <a:pt x="1316" y="611"/>
                    <a:pt x="1664" y="637"/>
                    <a:pt x="1999" y="663"/>
                  </a:cubicBezTo>
                  <a:cubicBezTo>
                    <a:pt x="2191" y="690"/>
                    <a:pt x="2388" y="717"/>
                    <a:pt x="2583" y="717"/>
                  </a:cubicBezTo>
                  <a:cubicBezTo>
                    <a:pt x="2664" y="717"/>
                    <a:pt x="2745" y="713"/>
                    <a:pt x="2824" y="701"/>
                  </a:cubicBezTo>
                  <a:cubicBezTo>
                    <a:pt x="2967" y="689"/>
                    <a:pt x="3134" y="650"/>
                    <a:pt x="3173" y="482"/>
                  </a:cubicBezTo>
                  <a:cubicBezTo>
                    <a:pt x="3199" y="314"/>
                    <a:pt x="3005" y="185"/>
                    <a:pt x="2876" y="121"/>
                  </a:cubicBezTo>
                  <a:cubicBezTo>
                    <a:pt x="2678" y="27"/>
                    <a:pt x="2455" y="1"/>
                    <a:pt x="2240"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23"/>
            <p:cNvSpPr/>
            <p:nvPr/>
          </p:nvSpPr>
          <p:spPr>
            <a:xfrm>
              <a:off x="6108689" y="2511328"/>
              <a:ext cx="122421" cy="58308"/>
            </a:xfrm>
            <a:custGeom>
              <a:rect b="b" l="l" r="r" t="t"/>
              <a:pathLst>
                <a:path extrusionOk="0" h="1567" w="3290">
                  <a:moveTo>
                    <a:pt x="438" y="1"/>
                  </a:moveTo>
                  <a:cubicBezTo>
                    <a:pt x="289" y="1"/>
                    <a:pt x="142" y="16"/>
                    <a:pt x="13" y="62"/>
                  </a:cubicBezTo>
                  <a:cubicBezTo>
                    <a:pt x="1" y="62"/>
                    <a:pt x="1" y="88"/>
                    <a:pt x="13" y="102"/>
                  </a:cubicBezTo>
                  <a:cubicBezTo>
                    <a:pt x="156" y="153"/>
                    <a:pt x="297" y="191"/>
                    <a:pt x="439" y="231"/>
                  </a:cubicBezTo>
                  <a:cubicBezTo>
                    <a:pt x="672" y="320"/>
                    <a:pt x="890" y="411"/>
                    <a:pt x="1097" y="527"/>
                  </a:cubicBezTo>
                  <a:cubicBezTo>
                    <a:pt x="1445" y="707"/>
                    <a:pt x="1767" y="927"/>
                    <a:pt x="2090" y="1133"/>
                  </a:cubicBezTo>
                  <a:cubicBezTo>
                    <a:pt x="2348" y="1288"/>
                    <a:pt x="2606" y="1469"/>
                    <a:pt x="2890" y="1546"/>
                  </a:cubicBezTo>
                  <a:cubicBezTo>
                    <a:pt x="2930" y="1559"/>
                    <a:pt x="2975" y="1567"/>
                    <a:pt x="3021" y="1567"/>
                  </a:cubicBezTo>
                  <a:cubicBezTo>
                    <a:pt x="3154" y="1567"/>
                    <a:pt x="3289" y="1505"/>
                    <a:pt x="3289" y="1352"/>
                  </a:cubicBezTo>
                  <a:cubicBezTo>
                    <a:pt x="3289" y="1108"/>
                    <a:pt x="3122" y="888"/>
                    <a:pt x="2928" y="746"/>
                  </a:cubicBezTo>
                  <a:cubicBezTo>
                    <a:pt x="2658" y="552"/>
                    <a:pt x="2322" y="398"/>
                    <a:pt x="2013" y="269"/>
                  </a:cubicBezTo>
                  <a:cubicBezTo>
                    <a:pt x="1678" y="140"/>
                    <a:pt x="1316" y="88"/>
                    <a:pt x="955" y="37"/>
                  </a:cubicBezTo>
                  <a:cubicBezTo>
                    <a:pt x="800" y="22"/>
                    <a:pt x="618" y="1"/>
                    <a:pt x="43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23"/>
            <p:cNvSpPr/>
            <p:nvPr/>
          </p:nvSpPr>
          <p:spPr>
            <a:xfrm>
              <a:off x="6127405" y="2565951"/>
              <a:ext cx="21656" cy="25489"/>
            </a:xfrm>
            <a:custGeom>
              <a:rect b="b" l="l" r="r" t="t"/>
              <a:pathLst>
                <a:path extrusionOk="0" h="685" w="582">
                  <a:moveTo>
                    <a:pt x="26" y="1"/>
                  </a:moveTo>
                  <a:cubicBezTo>
                    <a:pt x="0" y="1"/>
                    <a:pt x="0" y="13"/>
                    <a:pt x="0" y="26"/>
                  </a:cubicBezTo>
                  <a:lnTo>
                    <a:pt x="40" y="65"/>
                  </a:lnTo>
                  <a:lnTo>
                    <a:pt x="40" y="78"/>
                  </a:lnTo>
                  <a:lnTo>
                    <a:pt x="52" y="78"/>
                  </a:lnTo>
                  <a:cubicBezTo>
                    <a:pt x="65" y="104"/>
                    <a:pt x="91" y="130"/>
                    <a:pt x="104" y="168"/>
                  </a:cubicBezTo>
                  <a:cubicBezTo>
                    <a:pt x="185" y="343"/>
                    <a:pt x="256" y="684"/>
                    <a:pt x="411" y="684"/>
                  </a:cubicBezTo>
                  <a:cubicBezTo>
                    <a:pt x="428" y="684"/>
                    <a:pt x="446" y="680"/>
                    <a:pt x="465" y="671"/>
                  </a:cubicBezTo>
                  <a:cubicBezTo>
                    <a:pt x="581" y="620"/>
                    <a:pt x="452" y="400"/>
                    <a:pt x="413" y="348"/>
                  </a:cubicBezTo>
                  <a:cubicBezTo>
                    <a:pt x="336" y="207"/>
                    <a:pt x="194" y="26"/>
                    <a:pt x="26"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23"/>
            <p:cNvSpPr/>
            <p:nvPr/>
          </p:nvSpPr>
          <p:spPr>
            <a:xfrm>
              <a:off x="5971609" y="2430770"/>
              <a:ext cx="41601" cy="36540"/>
            </a:xfrm>
            <a:custGeom>
              <a:rect b="b" l="l" r="r" t="t"/>
              <a:pathLst>
                <a:path extrusionOk="0" h="982" w="1118">
                  <a:moveTo>
                    <a:pt x="804" y="1"/>
                  </a:moveTo>
                  <a:cubicBezTo>
                    <a:pt x="552" y="1"/>
                    <a:pt x="255" y="433"/>
                    <a:pt x="112" y="719"/>
                  </a:cubicBezTo>
                  <a:cubicBezTo>
                    <a:pt x="60" y="796"/>
                    <a:pt x="22" y="874"/>
                    <a:pt x="9" y="963"/>
                  </a:cubicBezTo>
                  <a:cubicBezTo>
                    <a:pt x="0" y="973"/>
                    <a:pt x="4" y="982"/>
                    <a:pt x="11" y="982"/>
                  </a:cubicBezTo>
                  <a:cubicBezTo>
                    <a:pt x="15" y="982"/>
                    <a:pt x="18" y="980"/>
                    <a:pt x="22" y="977"/>
                  </a:cubicBezTo>
                  <a:cubicBezTo>
                    <a:pt x="151" y="912"/>
                    <a:pt x="254" y="809"/>
                    <a:pt x="383" y="745"/>
                  </a:cubicBezTo>
                  <a:lnTo>
                    <a:pt x="808" y="551"/>
                  </a:lnTo>
                  <a:cubicBezTo>
                    <a:pt x="937" y="473"/>
                    <a:pt x="1118" y="255"/>
                    <a:pt x="989" y="100"/>
                  </a:cubicBezTo>
                  <a:cubicBezTo>
                    <a:pt x="933" y="30"/>
                    <a:pt x="870" y="1"/>
                    <a:pt x="804"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23"/>
            <p:cNvSpPr/>
            <p:nvPr/>
          </p:nvSpPr>
          <p:spPr>
            <a:xfrm>
              <a:off x="6214735" y="2498044"/>
              <a:ext cx="60057" cy="31517"/>
            </a:xfrm>
            <a:custGeom>
              <a:rect b="b" l="l" r="r" t="t"/>
              <a:pathLst>
                <a:path extrusionOk="0" h="847" w="1614">
                  <a:moveTo>
                    <a:pt x="127" y="1"/>
                  </a:moveTo>
                  <a:cubicBezTo>
                    <a:pt x="94" y="1"/>
                    <a:pt x="60" y="3"/>
                    <a:pt x="26" y="7"/>
                  </a:cubicBezTo>
                  <a:cubicBezTo>
                    <a:pt x="1" y="7"/>
                    <a:pt x="1" y="32"/>
                    <a:pt x="14" y="46"/>
                  </a:cubicBezTo>
                  <a:cubicBezTo>
                    <a:pt x="195" y="149"/>
                    <a:pt x="388" y="213"/>
                    <a:pt x="556" y="330"/>
                  </a:cubicBezTo>
                  <a:cubicBezTo>
                    <a:pt x="659" y="407"/>
                    <a:pt x="762" y="484"/>
                    <a:pt x="878" y="536"/>
                  </a:cubicBezTo>
                  <a:cubicBezTo>
                    <a:pt x="929" y="588"/>
                    <a:pt x="994" y="626"/>
                    <a:pt x="1058" y="665"/>
                  </a:cubicBezTo>
                  <a:cubicBezTo>
                    <a:pt x="1168" y="750"/>
                    <a:pt x="1290" y="846"/>
                    <a:pt x="1433" y="846"/>
                  </a:cubicBezTo>
                  <a:cubicBezTo>
                    <a:pt x="1442" y="846"/>
                    <a:pt x="1450" y="846"/>
                    <a:pt x="1459" y="845"/>
                  </a:cubicBezTo>
                  <a:cubicBezTo>
                    <a:pt x="1510" y="845"/>
                    <a:pt x="1600" y="820"/>
                    <a:pt x="1600" y="755"/>
                  </a:cubicBezTo>
                  <a:cubicBezTo>
                    <a:pt x="1613" y="562"/>
                    <a:pt x="1368" y="394"/>
                    <a:pt x="1226" y="316"/>
                  </a:cubicBezTo>
                  <a:cubicBezTo>
                    <a:pt x="1046" y="213"/>
                    <a:pt x="852" y="175"/>
                    <a:pt x="659" y="110"/>
                  </a:cubicBezTo>
                  <a:cubicBezTo>
                    <a:pt x="484" y="56"/>
                    <a:pt x="310" y="1"/>
                    <a:pt x="12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23"/>
            <p:cNvSpPr/>
            <p:nvPr/>
          </p:nvSpPr>
          <p:spPr>
            <a:xfrm>
              <a:off x="6312633" y="2580798"/>
              <a:ext cx="15889" cy="19833"/>
            </a:xfrm>
            <a:custGeom>
              <a:rect b="b" l="l" r="r" t="t"/>
              <a:pathLst>
                <a:path extrusionOk="0" h="533" w="427">
                  <a:moveTo>
                    <a:pt x="14" y="1"/>
                  </a:moveTo>
                  <a:cubicBezTo>
                    <a:pt x="14" y="1"/>
                    <a:pt x="1" y="1"/>
                    <a:pt x="14" y="14"/>
                  </a:cubicBezTo>
                  <a:lnTo>
                    <a:pt x="14" y="1"/>
                  </a:lnTo>
                  <a:close/>
                  <a:moveTo>
                    <a:pt x="30" y="8"/>
                  </a:moveTo>
                  <a:cubicBezTo>
                    <a:pt x="25" y="8"/>
                    <a:pt x="22" y="14"/>
                    <a:pt x="14" y="14"/>
                  </a:cubicBezTo>
                  <a:lnTo>
                    <a:pt x="14" y="27"/>
                  </a:lnTo>
                  <a:cubicBezTo>
                    <a:pt x="26" y="40"/>
                    <a:pt x="26" y="53"/>
                    <a:pt x="40" y="53"/>
                  </a:cubicBezTo>
                  <a:cubicBezTo>
                    <a:pt x="91" y="181"/>
                    <a:pt x="130" y="310"/>
                    <a:pt x="195" y="427"/>
                  </a:cubicBezTo>
                  <a:cubicBezTo>
                    <a:pt x="215" y="468"/>
                    <a:pt x="275" y="532"/>
                    <a:pt x="332" y="532"/>
                  </a:cubicBezTo>
                  <a:cubicBezTo>
                    <a:pt x="347" y="532"/>
                    <a:pt x="362" y="528"/>
                    <a:pt x="375" y="517"/>
                  </a:cubicBezTo>
                  <a:cubicBezTo>
                    <a:pt x="427" y="465"/>
                    <a:pt x="362" y="350"/>
                    <a:pt x="349" y="310"/>
                  </a:cubicBezTo>
                  <a:cubicBezTo>
                    <a:pt x="284" y="181"/>
                    <a:pt x="155" y="78"/>
                    <a:pt x="40" y="14"/>
                  </a:cubicBezTo>
                  <a:cubicBezTo>
                    <a:pt x="35" y="10"/>
                    <a:pt x="32" y="8"/>
                    <a:pt x="30" y="8"/>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23"/>
            <p:cNvSpPr/>
            <p:nvPr/>
          </p:nvSpPr>
          <p:spPr>
            <a:xfrm>
              <a:off x="6270400" y="2597616"/>
              <a:ext cx="48522" cy="59945"/>
            </a:xfrm>
            <a:custGeom>
              <a:rect b="b" l="l" r="r" t="t"/>
              <a:pathLst>
                <a:path extrusionOk="0" h="1611" w="1304">
                  <a:moveTo>
                    <a:pt x="27" y="1"/>
                  </a:moveTo>
                  <a:cubicBezTo>
                    <a:pt x="14" y="1"/>
                    <a:pt x="1" y="13"/>
                    <a:pt x="1" y="27"/>
                  </a:cubicBezTo>
                  <a:cubicBezTo>
                    <a:pt x="27" y="78"/>
                    <a:pt x="52" y="116"/>
                    <a:pt x="78" y="156"/>
                  </a:cubicBezTo>
                  <a:cubicBezTo>
                    <a:pt x="104" y="207"/>
                    <a:pt x="130" y="245"/>
                    <a:pt x="156" y="297"/>
                  </a:cubicBezTo>
                  <a:cubicBezTo>
                    <a:pt x="207" y="388"/>
                    <a:pt x="246" y="491"/>
                    <a:pt x="284" y="594"/>
                  </a:cubicBezTo>
                  <a:cubicBezTo>
                    <a:pt x="388" y="813"/>
                    <a:pt x="465" y="1033"/>
                    <a:pt x="568" y="1251"/>
                  </a:cubicBezTo>
                  <a:cubicBezTo>
                    <a:pt x="618" y="1370"/>
                    <a:pt x="828" y="1611"/>
                    <a:pt x="992" y="1611"/>
                  </a:cubicBezTo>
                  <a:cubicBezTo>
                    <a:pt x="1042" y="1611"/>
                    <a:pt x="1087" y="1589"/>
                    <a:pt x="1123" y="1535"/>
                  </a:cubicBezTo>
                  <a:cubicBezTo>
                    <a:pt x="1304" y="1277"/>
                    <a:pt x="1033" y="929"/>
                    <a:pt x="865" y="735"/>
                  </a:cubicBezTo>
                  <a:cubicBezTo>
                    <a:pt x="736" y="581"/>
                    <a:pt x="594" y="426"/>
                    <a:pt x="439" y="285"/>
                  </a:cubicBezTo>
                  <a:cubicBezTo>
                    <a:pt x="324" y="181"/>
                    <a:pt x="181" y="52"/>
                    <a:pt x="2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23"/>
            <p:cNvSpPr/>
            <p:nvPr/>
          </p:nvSpPr>
          <p:spPr>
            <a:xfrm>
              <a:off x="6309284" y="2725281"/>
              <a:ext cx="27870" cy="49303"/>
            </a:xfrm>
            <a:custGeom>
              <a:rect b="b" l="l" r="r" t="t"/>
              <a:pathLst>
                <a:path extrusionOk="0" h="1325" w="749">
                  <a:moveTo>
                    <a:pt x="27" y="0"/>
                  </a:moveTo>
                  <a:cubicBezTo>
                    <a:pt x="27" y="0"/>
                    <a:pt x="1" y="0"/>
                    <a:pt x="1" y="13"/>
                  </a:cubicBezTo>
                  <a:cubicBezTo>
                    <a:pt x="13" y="116"/>
                    <a:pt x="53" y="219"/>
                    <a:pt x="91" y="322"/>
                  </a:cubicBezTo>
                  <a:cubicBezTo>
                    <a:pt x="142" y="568"/>
                    <a:pt x="181" y="826"/>
                    <a:pt x="259" y="1070"/>
                  </a:cubicBezTo>
                  <a:cubicBezTo>
                    <a:pt x="282" y="1162"/>
                    <a:pt x="395" y="1324"/>
                    <a:pt x="511" y="1324"/>
                  </a:cubicBezTo>
                  <a:cubicBezTo>
                    <a:pt x="525" y="1324"/>
                    <a:pt x="540" y="1322"/>
                    <a:pt x="555" y="1316"/>
                  </a:cubicBezTo>
                  <a:cubicBezTo>
                    <a:pt x="749" y="1239"/>
                    <a:pt x="594" y="890"/>
                    <a:pt x="543" y="774"/>
                  </a:cubicBezTo>
                  <a:cubicBezTo>
                    <a:pt x="400" y="503"/>
                    <a:pt x="259" y="219"/>
                    <a:pt x="27"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23"/>
            <p:cNvSpPr/>
            <p:nvPr/>
          </p:nvSpPr>
          <p:spPr>
            <a:xfrm>
              <a:off x="6288186" y="2827756"/>
              <a:ext cx="20652" cy="54475"/>
            </a:xfrm>
            <a:custGeom>
              <a:rect b="b" l="l" r="r" t="t"/>
              <a:pathLst>
                <a:path extrusionOk="0" h="1464" w="555">
                  <a:moveTo>
                    <a:pt x="15" y="1"/>
                  </a:moveTo>
                  <a:cubicBezTo>
                    <a:pt x="7" y="1"/>
                    <a:pt x="0" y="10"/>
                    <a:pt x="0" y="19"/>
                  </a:cubicBezTo>
                  <a:cubicBezTo>
                    <a:pt x="0" y="122"/>
                    <a:pt x="13" y="239"/>
                    <a:pt x="39" y="342"/>
                  </a:cubicBezTo>
                  <a:lnTo>
                    <a:pt x="78" y="574"/>
                  </a:lnTo>
                  <a:cubicBezTo>
                    <a:pt x="90" y="754"/>
                    <a:pt x="104" y="947"/>
                    <a:pt x="129" y="1128"/>
                  </a:cubicBezTo>
                  <a:cubicBezTo>
                    <a:pt x="155" y="1219"/>
                    <a:pt x="233" y="1463"/>
                    <a:pt x="362" y="1463"/>
                  </a:cubicBezTo>
                  <a:cubicBezTo>
                    <a:pt x="555" y="1463"/>
                    <a:pt x="465" y="1076"/>
                    <a:pt x="439" y="987"/>
                  </a:cubicBezTo>
                  <a:cubicBezTo>
                    <a:pt x="336" y="651"/>
                    <a:pt x="219" y="316"/>
                    <a:pt x="26" y="6"/>
                  </a:cubicBezTo>
                  <a:cubicBezTo>
                    <a:pt x="22" y="2"/>
                    <a:pt x="18" y="1"/>
                    <a:pt x="15"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23"/>
            <p:cNvSpPr/>
            <p:nvPr/>
          </p:nvSpPr>
          <p:spPr>
            <a:xfrm>
              <a:off x="6250270" y="2879290"/>
              <a:ext cx="8670" cy="26121"/>
            </a:xfrm>
            <a:custGeom>
              <a:rect b="b" l="l" r="r" t="t"/>
              <a:pathLst>
                <a:path extrusionOk="0" h="702" w="233">
                  <a:moveTo>
                    <a:pt x="77" y="1"/>
                  </a:moveTo>
                  <a:cubicBezTo>
                    <a:pt x="77" y="1"/>
                    <a:pt x="52" y="1"/>
                    <a:pt x="52" y="14"/>
                  </a:cubicBezTo>
                  <a:cubicBezTo>
                    <a:pt x="52" y="52"/>
                    <a:pt x="52" y="78"/>
                    <a:pt x="65" y="104"/>
                  </a:cubicBezTo>
                  <a:cubicBezTo>
                    <a:pt x="39" y="259"/>
                    <a:pt x="0" y="439"/>
                    <a:pt x="26" y="594"/>
                  </a:cubicBezTo>
                  <a:cubicBezTo>
                    <a:pt x="26" y="644"/>
                    <a:pt x="72" y="702"/>
                    <a:pt x="123" y="702"/>
                  </a:cubicBezTo>
                  <a:cubicBezTo>
                    <a:pt x="138" y="702"/>
                    <a:pt x="153" y="697"/>
                    <a:pt x="168" y="685"/>
                  </a:cubicBezTo>
                  <a:cubicBezTo>
                    <a:pt x="232" y="633"/>
                    <a:pt x="232" y="491"/>
                    <a:pt x="220" y="427"/>
                  </a:cubicBezTo>
                  <a:cubicBezTo>
                    <a:pt x="220" y="285"/>
                    <a:pt x="181" y="117"/>
                    <a:pt x="77"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0" name="Google Shape;6000;p123"/>
          <p:cNvGrpSpPr/>
          <p:nvPr/>
        </p:nvGrpSpPr>
        <p:grpSpPr>
          <a:xfrm>
            <a:off x="6493763" y="3264088"/>
            <a:ext cx="1280806" cy="1345296"/>
            <a:chOff x="5664781" y="1634975"/>
            <a:chExt cx="705018" cy="740516"/>
          </a:xfrm>
        </p:grpSpPr>
        <p:sp>
          <p:nvSpPr>
            <p:cNvPr id="6001" name="Google Shape;6001;p123"/>
            <p:cNvSpPr/>
            <p:nvPr/>
          </p:nvSpPr>
          <p:spPr>
            <a:xfrm>
              <a:off x="5664781" y="1634975"/>
              <a:ext cx="705018" cy="740516"/>
            </a:xfrm>
            <a:custGeom>
              <a:rect b="b" l="l" r="r" t="t"/>
              <a:pathLst>
                <a:path extrusionOk="0" h="19901" w="18947">
                  <a:moveTo>
                    <a:pt x="11660" y="1"/>
                  </a:moveTo>
                  <a:cubicBezTo>
                    <a:pt x="11054" y="1"/>
                    <a:pt x="10473" y="233"/>
                    <a:pt x="10074" y="594"/>
                  </a:cubicBezTo>
                  <a:lnTo>
                    <a:pt x="9983" y="594"/>
                  </a:lnTo>
                  <a:cubicBezTo>
                    <a:pt x="9777" y="594"/>
                    <a:pt x="9558" y="645"/>
                    <a:pt x="9377" y="749"/>
                  </a:cubicBezTo>
                  <a:cubicBezTo>
                    <a:pt x="9132" y="878"/>
                    <a:pt x="8925" y="1084"/>
                    <a:pt x="8797" y="1342"/>
                  </a:cubicBezTo>
                  <a:cubicBezTo>
                    <a:pt x="8552" y="1445"/>
                    <a:pt x="8346" y="1612"/>
                    <a:pt x="8177" y="1832"/>
                  </a:cubicBezTo>
                  <a:cubicBezTo>
                    <a:pt x="8100" y="1922"/>
                    <a:pt x="8023" y="2038"/>
                    <a:pt x="7971" y="2154"/>
                  </a:cubicBezTo>
                  <a:lnTo>
                    <a:pt x="7959" y="2128"/>
                  </a:lnTo>
                  <a:cubicBezTo>
                    <a:pt x="7920" y="2051"/>
                    <a:pt x="7894" y="1987"/>
                    <a:pt x="7868" y="1909"/>
                  </a:cubicBezTo>
                  <a:lnTo>
                    <a:pt x="7804" y="1780"/>
                  </a:lnTo>
                  <a:lnTo>
                    <a:pt x="7791" y="1767"/>
                  </a:lnTo>
                  <a:cubicBezTo>
                    <a:pt x="7649" y="1497"/>
                    <a:pt x="7481" y="1290"/>
                    <a:pt x="7275" y="1135"/>
                  </a:cubicBezTo>
                  <a:cubicBezTo>
                    <a:pt x="7030" y="941"/>
                    <a:pt x="6733" y="838"/>
                    <a:pt x="6411" y="838"/>
                  </a:cubicBezTo>
                  <a:cubicBezTo>
                    <a:pt x="6114" y="838"/>
                    <a:pt x="5818" y="929"/>
                    <a:pt x="5508" y="1110"/>
                  </a:cubicBezTo>
                  <a:cubicBezTo>
                    <a:pt x="5005" y="1290"/>
                    <a:pt x="3961" y="1767"/>
                    <a:pt x="3431" y="2683"/>
                  </a:cubicBezTo>
                  <a:cubicBezTo>
                    <a:pt x="3342" y="2850"/>
                    <a:pt x="3277" y="3018"/>
                    <a:pt x="3251" y="3199"/>
                  </a:cubicBezTo>
                  <a:cubicBezTo>
                    <a:pt x="2980" y="3315"/>
                    <a:pt x="2697" y="3469"/>
                    <a:pt x="2425" y="3689"/>
                  </a:cubicBezTo>
                  <a:cubicBezTo>
                    <a:pt x="1961" y="3818"/>
                    <a:pt x="1562" y="4063"/>
                    <a:pt x="1227" y="4424"/>
                  </a:cubicBezTo>
                  <a:cubicBezTo>
                    <a:pt x="865" y="4836"/>
                    <a:pt x="671" y="5352"/>
                    <a:pt x="685" y="5856"/>
                  </a:cubicBezTo>
                  <a:cubicBezTo>
                    <a:pt x="465" y="6049"/>
                    <a:pt x="285" y="6307"/>
                    <a:pt x="181" y="6604"/>
                  </a:cubicBezTo>
                  <a:cubicBezTo>
                    <a:pt x="27" y="7003"/>
                    <a:pt x="78" y="7467"/>
                    <a:pt x="388" y="7854"/>
                  </a:cubicBezTo>
                  <a:cubicBezTo>
                    <a:pt x="52" y="8809"/>
                    <a:pt x="1" y="9995"/>
                    <a:pt x="40" y="10408"/>
                  </a:cubicBezTo>
                  <a:cubicBezTo>
                    <a:pt x="52" y="10705"/>
                    <a:pt x="104" y="11104"/>
                    <a:pt x="233" y="11530"/>
                  </a:cubicBezTo>
                  <a:cubicBezTo>
                    <a:pt x="156" y="11737"/>
                    <a:pt x="104" y="11943"/>
                    <a:pt x="92" y="12124"/>
                  </a:cubicBezTo>
                  <a:cubicBezTo>
                    <a:pt x="52" y="12614"/>
                    <a:pt x="221" y="13116"/>
                    <a:pt x="542" y="13542"/>
                  </a:cubicBezTo>
                  <a:cubicBezTo>
                    <a:pt x="542" y="13658"/>
                    <a:pt x="556" y="13787"/>
                    <a:pt x="594" y="13903"/>
                  </a:cubicBezTo>
                  <a:cubicBezTo>
                    <a:pt x="633" y="14071"/>
                    <a:pt x="711" y="14213"/>
                    <a:pt x="826" y="14342"/>
                  </a:cubicBezTo>
                  <a:cubicBezTo>
                    <a:pt x="826" y="14368"/>
                    <a:pt x="814" y="14380"/>
                    <a:pt x="814" y="14406"/>
                  </a:cubicBezTo>
                  <a:cubicBezTo>
                    <a:pt x="762" y="15025"/>
                    <a:pt x="917" y="15618"/>
                    <a:pt x="1278" y="16108"/>
                  </a:cubicBezTo>
                  <a:cubicBezTo>
                    <a:pt x="1562" y="16495"/>
                    <a:pt x="2026" y="16792"/>
                    <a:pt x="2516" y="16908"/>
                  </a:cubicBezTo>
                  <a:cubicBezTo>
                    <a:pt x="2735" y="17140"/>
                    <a:pt x="2980" y="17282"/>
                    <a:pt x="3096" y="17334"/>
                  </a:cubicBezTo>
                  <a:cubicBezTo>
                    <a:pt x="3354" y="17475"/>
                    <a:pt x="3638" y="17540"/>
                    <a:pt x="3921" y="17540"/>
                  </a:cubicBezTo>
                  <a:cubicBezTo>
                    <a:pt x="4076" y="17540"/>
                    <a:pt x="4231" y="17515"/>
                    <a:pt x="4386" y="17475"/>
                  </a:cubicBezTo>
                  <a:cubicBezTo>
                    <a:pt x="4399" y="17489"/>
                    <a:pt x="4451" y="17527"/>
                    <a:pt x="4451" y="17527"/>
                  </a:cubicBezTo>
                  <a:cubicBezTo>
                    <a:pt x="4477" y="17540"/>
                    <a:pt x="4502" y="17566"/>
                    <a:pt x="4515" y="17579"/>
                  </a:cubicBezTo>
                  <a:cubicBezTo>
                    <a:pt x="4580" y="17618"/>
                    <a:pt x="4631" y="17656"/>
                    <a:pt x="4695" y="17695"/>
                  </a:cubicBezTo>
                  <a:cubicBezTo>
                    <a:pt x="4695" y="17695"/>
                    <a:pt x="4721" y="17721"/>
                    <a:pt x="4747" y="17733"/>
                  </a:cubicBezTo>
                  <a:cubicBezTo>
                    <a:pt x="4773" y="17759"/>
                    <a:pt x="4812" y="17785"/>
                    <a:pt x="4838" y="17798"/>
                  </a:cubicBezTo>
                  <a:cubicBezTo>
                    <a:pt x="4876" y="18005"/>
                    <a:pt x="4953" y="18211"/>
                    <a:pt x="5082" y="18404"/>
                  </a:cubicBezTo>
                  <a:cubicBezTo>
                    <a:pt x="5689" y="19333"/>
                    <a:pt x="6901" y="19590"/>
                    <a:pt x="7546" y="19719"/>
                  </a:cubicBezTo>
                  <a:cubicBezTo>
                    <a:pt x="8126" y="19836"/>
                    <a:pt x="8707" y="19900"/>
                    <a:pt x="9300" y="19900"/>
                  </a:cubicBezTo>
                  <a:cubicBezTo>
                    <a:pt x="9699" y="19900"/>
                    <a:pt x="10100" y="19874"/>
                    <a:pt x="10487" y="19810"/>
                  </a:cubicBezTo>
                  <a:cubicBezTo>
                    <a:pt x="11582" y="19668"/>
                    <a:pt x="12459" y="19269"/>
                    <a:pt x="13104" y="18650"/>
                  </a:cubicBezTo>
                  <a:cubicBezTo>
                    <a:pt x="13401" y="18366"/>
                    <a:pt x="13697" y="17902"/>
                    <a:pt x="13749" y="17398"/>
                  </a:cubicBezTo>
                  <a:cubicBezTo>
                    <a:pt x="13762" y="17398"/>
                    <a:pt x="13788" y="17360"/>
                    <a:pt x="13788" y="17360"/>
                  </a:cubicBezTo>
                  <a:cubicBezTo>
                    <a:pt x="13840" y="17321"/>
                    <a:pt x="13878" y="17269"/>
                    <a:pt x="13929" y="17231"/>
                  </a:cubicBezTo>
                  <a:cubicBezTo>
                    <a:pt x="13955" y="17192"/>
                    <a:pt x="13994" y="17166"/>
                    <a:pt x="14020" y="17128"/>
                  </a:cubicBezTo>
                  <a:lnTo>
                    <a:pt x="14058" y="17088"/>
                  </a:lnTo>
                  <a:cubicBezTo>
                    <a:pt x="14098" y="17050"/>
                    <a:pt x="14136" y="17011"/>
                    <a:pt x="14175" y="16960"/>
                  </a:cubicBezTo>
                  <a:cubicBezTo>
                    <a:pt x="14201" y="16934"/>
                    <a:pt x="14227" y="16896"/>
                    <a:pt x="14252" y="16856"/>
                  </a:cubicBezTo>
                  <a:lnTo>
                    <a:pt x="14304" y="16805"/>
                  </a:lnTo>
                  <a:cubicBezTo>
                    <a:pt x="14330" y="16767"/>
                    <a:pt x="14368" y="16727"/>
                    <a:pt x="14394" y="16689"/>
                  </a:cubicBezTo>
                  <a:cubicBezTo>
                    <a:pt x="14420" y="16650"/>
                    <a:pt x="14459" y="16612"/>
                    <a:pt x="14485" y="16573"/>
                  </a:cubicBezTo>
                  <a:lnTo>
                    <a:pt x="14497" y="16547"/>
                  </a:lnTo>
                  <a:cubicBezTo>
                    <a:pt x="14832" y="16676"/>
                    <a:pt x="15168" y="16702"/>
                    <a:pt x="15362" y="16702"/>
                  </a:cubicBezTo>
                  <a:cubicBezTo>
                    <a:pt x="15568" y="16702"/>
                    <a:pt x="15877" y="16676"/>
                    <a:pt x="16148" y="16547"/>
                  </a:cubicBezTo>
                  <a:cubicBezTo>
                    <a:pt x="16793" y="16237"/>
                    <a:pt x="17219" y="15554"/>
                    <a:pt x="17270" y="14806"/>
                  </a:cubicBezTo>
                  <a:cubicBezTo>
                    <a:pt x="17334" y="14741"/>
                    <a:pt x="17386" y="14664"/>
                    <a:pt x="17437" y="14586"/>
                  </a:cubicBezTo>
                  <a:cubicBezTo>
                    <a:pt x="17606" y="14329"/>
                    <a:pt x="17683" y="14045"/>
                    <a:pt x="17683" y="13749"/>
                  </a:cubicBezTo>
                  <a:cubicBezTo>
                    <a:pt x="18379" y="13104"/>
                    <a:pt x="18818" y="12265"/>
                    <a:pt x="18895" y="11414"/>
                  </a:cubicBezTo>
                  <a:cubicBezTo>
                    <a:pt x="18947" y="10795"/>
                    <a:pt x="18856" y="10124"/>
                    <a:pt x="18612" y="9544"/>
                  </a:cubicBezTo>
                  <a:cubicBezTo>
                    <a:pt x="18779" y="9067"/>
                    <a:pt x="18766" y="8576"/>
                    <a:pt x="18572" y="8164"/>
                  </a:cubicBezTo>
                  <a:cubicBezTo>
                    <a:pt x="18534" y="8086"/>
                    <a:pt x="18495" y="8022"/>
                    <a:pt x="18457" y="7957"/>
                  </a:cubicBezTo>
                  <a:lnTo>
                    <a:pt x="18495" y="7725"/>
                  </a:lnTo>
                  <a:cubicBezTo>
                    <a:pt x="18508" y="7571"/>
                    <a:pt x="18495" y="7403"/>
                    <a:pt x="18457" y="7261"/>
                  </a:cubicBezTo>
                  <a:cubicBezTo>
                    <a:pt x="18598" y="6951"/>
                    <a:pt x="18676" y="6539"/>
                    <a:pt x="18572" y="6011"/>
                  </a:cubicBezTo>
                  <a:cubicBezTo>
                    <a:pt x="18457" y="5378"/>
                    <a:pt x="17953" y="4850"/>
                    <a:pt x="17348" y="4656"/>
                  </a:cubicBezTo>
                  <a:cubicBezTo>
                    <a:pt x="17051" y="4257"/>
                    <a:pt x="16612" y="3973"/>
                    <a:pt x="16122" y="3870"/>
                  </a:cubicBezTo>
                  <a:cubicBezTo>
                    <a:pt x="16084" y="3844"/>
                    <a:pt x="16045" y="3818"/>
                    <a:pt x="16019" y="3805"/>
                  </a:cubicBezTo>
                  <a:cubicBezTo>
                    <a:pt x="15748" y="3624"/>
                    <a:pt x="15477" y="3508"/>
                    <a:pt x="15219" y="3431"/>
                  </a:cubicBezTo>
                  <a:cubicBezTo>
                    <a:pt x="15219" y="3186"/>
                    <a:pt x="15155" y="2941"/>
                    <a:pt x="15052" y="2760"/>
                  </a:cubicBezTo>
                  <a:lnTo>
                    <a:pt x="15052" y="2747"/>
                  </a:lnTo>
                  <a:cubicBezTo>
                    <a:pt x="15064" y="2167"/>
                    <a:pt x="14743" y="1600"/>
                    <a:pt x="14175" y="1316"/>
                  </a:cubicBezTo>
                  <a:cubicBezTo>
                    <a:pt x="14033" y="1251"/>
                    <a:pt x="13878" y="1199"/>
                    <a:pt x="13711" y="1174"/>
                  </a:cubicBezTo>
                  <a:cubicBezTo>
                    <a:pt x="13388" y="671"/>
                    <a:pt x="12872" y="258"/>
                    <a:pt x="12292" y="90"/>
                  </a:cubicBezTo>
                  <a:cubicBezTo>
                    <a:pt x="12098" y="39"/>
                    <a:pt x="11879" y="1"/>
                    <a:pt x="116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23"/>
            <p:cNvSpPr/>
            <p:nvPr/>
          </p:nvSpPr>
          <p:spPr>
            <a:xfrm>
              <a:off x="5707981" y="1696556"/>
              <a:ext cx="238553" cy="411133"/>
            </a:xfrm>
            <a:custGeom>
              <a:rect b="b" l="l" r="r" t="t"/>
              <a:pathLst>
                <a:path extrusionOk="0" h="11049" w="6411">
                  <a:moveTo>
                    <a:pt x="5246" y="1"/>
                  </a:moveTo>
                  <a:cubicBezTo>
                    <a:pt x="5058" y="1"/>
                    <a:pt x="4865" y="81"/>
                    <a:pt x="4695" y="189"/>
                  </a:cubicBezTo>
                  <a:cubicBezTo>
                    <a:pt x="4012" y="435"/>
                    <a:pt x="3316" y="860"/>
                    <a:pt x="2980" y="1441"/>
                  </a:cubicBezTo>
                  <a:cubicBezTo>
                    <a:pt x="2825" y="1711"/>
                    <a:pt x="2889" y="1931"/>
                    <a:pt x="3044" y="2086"/>
                  </a:cubicBezTo>
                  <a:cubicBezTo>
                    <a:pt x="2464" y="2215"/>
                    <a:pt x="1754" y="2537"/>
                    <a:pt x="1484" y="3040"/>
                  </a:cubicBezTo>
                  <a:cubicBezTo>
                    <a:pt x="1321" y="3348"/>
                    <a:pt x="1596" y="3446"/>
                    <a:pt x="1878" y="3446"/>
                  </a:cubicBezTo>
                  <a:cubicBezTo>
                    <a:pt x="1997" y="3446"/>
                    <a:pt x="2118" y="3428"/>
                    <a:pt x="2206" y="3401"/>
                  </a:cubicBezTo>
                  <a:cubicBezTo>
                    <a:pt x="2232" y="3401"/>
                    <a:pt x="2258" y="3414"/>
                    <a:pt x="2284" y="3414"/>
                  </a:cubicBezTo>
                  <a:cubicBezTo>
                    <a:pt x="1871" y="3736"/>
                    <a:pt x="1445" y="4046"/>
                    <a:pt x="1071" y="4407"/>
                  </a:cubicBezTo>
                  <a:cubicBezTo>
                    <a:pt x="826" y="4639"/>
                    <a:pt x="427" y="5052"/>
                    <a:pt x="387" y="5413"/>
                  </a:cubicBezTo>
                  <a:cubicBezTo>
                    <a:pt x="336" y="6006"/>
                    <a:pt x="1006" y="6173"/>
                    <a:pt x="1536" y="6173"/>
                  </a:cubicBezTo>
                  <a:cubicBezTo>
                    <a:pt x="852" y="6870"/>
                    <a:pt x="181" y="7824"/>
                    <a:pt x="104" y="8766"/>
                  </a:cubicBezTo>
                  <a:cubicBezTo>
                    <a:pt x="78" y="9088"/>
                    <a:pt x="272" y="9308"/>
                    <a:pt x="516" y="9423"/>
                  </a:cubicBezTo>
                  <a:cubicBezTo>
                    <a:pt x="246" y="9707"/>
                    <a:pt x="1" y="10068"/>
                    <a:pt x="129" y="10417"/>
                  </a:cubicBezTo>
                  <a:cubicBezTo>
                    <a:pt x="207" y="10623"/>
                    <a:pt x="387" y="10765"/>
                    <a:pt x="556" y="10868"/>
                  </a:cubicBezTo>
                  <a:cubicBezTo>
                    <a:pt x="850" y="11038"/>
                    <a:pt x="1324" y="11049"/>
                    <a:pt x="1688" y="11049"/>
                  </a:cubicBezTo>
                  <a:cubicBezTo>
                    <a:pt x="1738" y="11049"/>
                    <a:pt x="1787" y="11049"/>
                    <a:pt x="1832" y="11049"/>
                  </a:cubicBezTo>
                  <a:cubicBezTo>
                    <a:pt x="2310" y="11036"/>
                    <a:pt x="2800" y="10971"/>
                    <a:pt x="3264" y="10920"/>
                  </a:cubicBezTo>
                  <a:cubicBezTo>
                    <a:pt x="3534" y="10881"/>
                    <a:pt x="3870" y="10868"/>
                    <a:pt x="4089" y="10687"/>
                  </a:cubicBezTo>
                  <a:cubicBezTo>
                    <a:pt x="4231" y="10558"/>
                    <a:pt x="4347" y="10391"/>
                    <a:pt x="4322" y="10185"/>
                  </a:cubicBezTo>
                  <a:cubicBezTo>
                    <a:pt x="4270" y="9901"/>
                    <a:pt x="4102" y="9707"/>
                    <a:pt x="3947" y="9514"/>
                  </a:cubicBezTo>
                  <a:cubicBezTo>
                    <a:pt x="4193" y="9463"/>
                    <a:pt x="4502" y="9360"/>
                    <a:pt x="4592" y="9102"/>
                  </a:cubicBezTo>
                  <a:cubicBezTo>
                    <a:pt x="4708" y="8766"/>
                    <a:pt x="4618" y="8457"/>
                    <a:pt x="4528" y="8121"/>
                  </a:cubicBezTo>
                  <a:cubicBezTo>
                    <a:pt x="4425" y="7773"/>
                    <a:pt x="4205" y="7463"/>
                    <a:pt x="4024" y="7154"/>
                  </a:cubicBezTo>
                  <a:lnTo>
                    <a:pt x="4024" y="7154"/>
                  </a:lnTo>
                  <a:cubicBezTo>
                    <a:pt x="4132" y="7180"/>
                    <a:pt x="4245" y="7194"/>
                    <a:pt x="4356" y="7194"/>
                  </a:cubicBezTo>
                  <a:cubicBezTo>
                    <a:pt x="4681" y="7194"/>
                    <a:pt x="4986" y="7068"/>
                    <a:pt x="5082" y="6741"/>
                  </a:cubicBezTo>
                  <a:cubicBezTo>
                    <a:pt x="5302" y="6032"/>
                    <a:pt x="5018" y="5361"/>
                    <a:pt x="4850" y="4691"/>
                  </a:cubicBezTo>
                  <a:lnTo>
                    <a:pt x="4850" y="4691"/>
                  </a:lnTo>
                  <a:cubicBezTo>
                    <a:pt x="4996" y="4791"/>
                    <a:pt x="5152" y="4858"/>
                    <a:pt x="5297" y="4858"/>
                  </a:cubicBezTo>
                  <a:cubicBezTo>
                    <a:pt x="5395" y="4858"/>
                    <a:pt x="5489" y="4828"/>
                    <a:pt x="5572" y="4755"/>
                  </a:cubicBezTo>
                  <a:cubicBezTo>
                    <a:pt x="6114" y="4239"/>
                    <a:pt x="5778" y="3479"/>
                    <a:pt x="5598" y="2846"/>
                  </a:cubicBezTo>
                  <a:lnTo>
                    <a:pt x="5598" y="2846"/>
                  </a:lnTo>
                  <a:cubicBezTo>
                    <a:pt x="5650" y="2860"/>
                    <a:pt x="5704" y="2870"/>
                    <a:pt x="5757" y="2870"/>
                  </a:cubicBezTo>
                  <a:cubicBezTo>
                    <a:pt x="5849" y="2870"/>
                    <a:pt x="5937" y="2842"/>
                    <a:pt x="6010" y="2769"/>
                  </a:cubicBezTo>
                  <a:cubicBezTo>
                    <a:pt x="6411" y="2421"/>
                    <a:pt x="6308" y="1788"/>
                    <a:pt x="6191" y="1338"/>
                  </a:cubicBezTo>
                  <a:cubicBezTo>
                    <a:pt x="6101" y="937"/>
                    <a:pt x="5959" y="383"/>
                    <a:pt x="5611" y="125"/>
                  </a:cubicBezTo>
                  <a:cubicBezTo>
                    <a:pt x="5497" y="37"/>
                    <a:pt x="5373" y="1"/>
                    <a:pt x="524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23"/>
            <p:cNvSpPr/>
            <p:nvPr/>
          </p:nvSpPr>
          <p:spPr>
            <a:xfrm>
              <a:off x="5820502" y="1722677"/>
              <a:ext cx="105900" cy="325067"/>
            </a:xfrm>
            <a:custGeom>
              <a:rect b="b" l="l" r="r" t="t"/>
              <a:pathLst>
                <a:path extrusionOk="0" h="8736" w="2846">
                  <a:moveTo>
                    <a:pt x="2347" y="0"/>
                  </a:moveTo>
                  <a:cubicBezTo>
                    <a:pt x="2240" y="0"/>
                    <a:pt x="2125" y="115"/>
                    <a:pt x="2187" y="249"/>
                  </a:cubicBezTo>
                  <a:cubicBezTo>
                    <a:pt x="2303" y="481"/>
                    <a:pt x="2393" y="725"/>
                    <a:pt x="2445" y="983"/>
                  </a:cubicBezTo>
                  <a:cubicBezTo>
                    <a:pt x="2510" y="1293"/>
                    <a:pt x="2458" y="1332"/>
                    <a:pt x="2135" y="1384"/>
                  </a:cubicBezTo>
                  <a:cubicBezTo>
                    <a:pt x="2071" y="1396"/>
                    <a:pt x="2006" y="1396"/>
                    <a:pt x="1942" y="1409"/>
                  </a:cubicBezTo>
                  <a:cubicBezTo>
                    <a:pt x="1839" y="1422"/>
                    <a:pt x="1748" y="1499"/>
                    <a:pt x="1788" y="1616"/>
                  </a:cubicBezTo>
                  <a:cubicBezTo>
                    <a:pt x="1891" y="1951"/>
                    <a:pt x="1968" y="2299"/>
                    <a:pt x="1994" y="2648"/>
                  </a:cubicBezTo>
                  <a:cubicBezTo>
                    <a:pt x="2018" y="2892"/>
                    <a:pt x="2077" y="3218"/>
                    <a:pt x="1786" y="3218"/>
                  </a:cubicBezTo>
                  <a:cubicBezTo>
                    <a:pt x="1770" y="3218"/>
                    <a:pt x="1754" y="3217"/>
                    <a:pt x="1736" y="3215"/>
                  </a:cubicBezTo>
                  <a:cubicBezTo>
                    <a:pt x="1594" y="3202"/>
                    <a:pt x="1426" y="3098"/>
                    <a:pt x="1310" y="3021"/>
                  </a:cubicBezTo>
                  <a:cubicBezTo>
                    <a:pt x="1287" y="3009"/>
                    <a:pt x="1264" y="3003"/>
                    <a:pt x="1240" y="3003"/>
                  </a:cubicBezTo>
                  <a:cubicBezTo>
                    <a:pt x="1141" y="3003"/>
                    <a:pt x="1047" y="3100"/>
                    <a:pt x="1078" y="3215"/>
                  </a:cubicBezTo>
                  <a:cubicBezTo>
                    <a:pt x="1220" y="3692"/>
                    <a:pt x="1349" y="4195"/>
                    <a:pt x="1426" y="4698"/>
                  </a:cubicBezTo>
                  <a:cubicBezTo>
                    <a:pt x="1478" y="4995"/>
                    <a:pt x="1619" y="5575"/>
                    <a:pt x="1336" y="5794"/>
                  </a:cubicBezTo>
                  <a:cubicBezTo>
                    <a:pt x="1236" y="5871"/>
                    <a:pt x="1108" y="5899"/>
                    <a:pt x="972" y="5899"/>
                  </a:cubicBezTo>
                  <a:cubicBezTo>
                    <a:pt x="741" y="5899"/>
                    <a:pt x="488" y="5816"/>
                    <a:pt x="317" y="5743"/>
                  </a:cubicBezTo>
                  <a:cubicBezTo>
                    <a:pt x="294" y="5731"/>
                    <a:pt x="268" y="5726"/>
                    <a:pt x="242" y="5726"/>
                  </a:cubicBezTo>
                  <a:cubicBezTo>
                    <a:pt x="124" y="5726"/>
                    <a:pt x="1" y="5835"/>
                    <a:pt x="85" y="5962"/>
                  </a:cubicBezTo>
                  <a:cubicBezTo>
                    <a:pt x="343" y="6310"/>
                    <a:pt x="575" y="6684"/>
                    <a:pt x="756" y="7071"/>
                  </a:cubicBezTo>
                  <a:cubicBezTo>
                    <a:pt x="871" y="7342"/>
                    <a:pt x="1091" y="7793"/>
                    <a:pt x="1000" y="8090"/>
                  </a:cubicBezTo>
                  <a:cubicBezTo>
                    <a:pt x="911" y="8374"/>
                    <a:pt x="588" y="8400"/>
                    <a:pt x="330" y="8412"/>
                  </a:cubicBezTo>
                  <a:cubicBezTo>
                    <a:pt x="127" y="8425"/>
                    <a:pt x="123" y="8735"/>
                    <a:pt x="318" y="8735"/>
                  </a:cubicBezTo>
                  <a:cubicBezTo>
                    <a:pt x="322" y="8735"/>
                    <a:pt x="326" y="8735"/>
                    <a:pt x="330" y="8735"/>
                  </a:cubicBezTo>
                  <a:cubicBezTo>
                    <a:pt x="911" y="8709"/>
                    <a:pt x="1387" y="8477"/>
                    <a:pt x="1323" y="7819"/>
                  </a:cubicBezTo>
                  <a:cubicBezTo>
                    <a:pt x="1261" y="7239"/>
                    <a:pt x="950" y="6660"/>
                    <a:pt x="616" y="6154"/>
                  </a:cubicBezTo>
                  <a:lnTo>
                    <a:pt x="616" y="6154"/>
                  </a:lnTo>
                  <a:cubicBezTo>
                    <a:pt x="729" y="6175"/>
                    <a:pt x="844" y="6187"/>
                    <a:pt x="956" y="6187"/>
                  </a:cubicBezTo>
                  <a:cubicBezTo>
                    <a:pt x="1388" y="6187"/>
                    <a:pt x="1774" y="6007"/>
                    <a:pt x="1813" y="5471"/>
                  </a:cubicBezTo>
                  <a:cubicBezTo>
                    <a:pt x="1867" y="4831"/>
                    <a:pt x="1674" y="4116"/>
                    <a:pt x="1489" y="3475"/>
                  </a:cubicBezTo>
                  <a:lnTo>
                    <a:pt x="1489" y="3475"/>
                  </a:lnTo>
                  <a:cubicBezTo>
                    <a:pt x="1614" y="3524"/>
                    <a:pt x="1748" y="3559"/>
                    <a:pt x="1872" y="3559"/>
                  </a:cubicBezTo>
                  <a:cubicBezTo>
                    <a:pt x="2039" y="3559"/>
                    <a:pt x="2189" y="3495"/>
                    <a:pt x="2278" y="3318"/>
                  </a:cubicBezTo>
                  <a:cubicBezTo>
                    <a:pt x="2482" y="2898"/>
                    <a:pt x="2297" y="2201"/>
                    <a:pt x="2153" y="1714"/>
                  </a:cubicBezTo>
                  <a:lnTo>
                    <a:pt x="2153" y="1714"/>
                  </a:lnTo>
                  <a:cubicBezTo>
                    <a:pt x="2447" y="1690"/>
                    <a:pt x="2741" y="1646"/>
                    <a:pt x="2794" y="1293"/>
                  </a:cubicBezTo>
                  <a:cubicBezTo>
                    <a:pt x="2845" y="894"/>
                    <a:pt x="2625" y="442"/>
                    <a:pt x="2471" y="81"/>
                  </a:cubicBezTo>
                  <a:cubicBezTo>
                    <a:pt x="2443" y="24"/>
                    <a:pt x="2396" y="0"/>
                    <a:pt x="2347"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23"/>
            <p:cNvSpPr/>
            <p:nvPr/>
          </p:nvSpPr>
          <p:spPr>
            <a:xfrm>
              <a:off x="5810679" y="2111403"/>
              <a:ext cx="201120" cy="171315"/>
            </a:xfrm>
            <a:custGeom>
              <a:rect b="b" l="l" r="r" t="t"/>
              <a:pathLst>
                <a:path extrusionOk="0" h="4604" w="5405">
                  <a:moveTo>
                    <a:pt x="454" y="0"/>
                  </a:moveTo>
                  <a:cubicBezTo>
                    <a:pt x="431" y="0"/>
                    <a:pt x="407" y="9"/>
                    <a:pt x="387" y="28"/>
                  </a:cubicBezTo>
                  <a:cubicBezTo>
                    <a:pt x="0" y="519"/>
                    <a:pt x="452" y="1163"/>
                    <a:pt x="685" y="1628"/>
                  </a:cubicBezTo>
                  <a:cubicBezTo>
                    <a:pt x="994" y="2221"/>
                    <a:pt x="1368" y="2763"/>
                    <a:pt x="1858" y="3227"/>
                  </a:cubicBezTo>
                  <a:cubicBezTo>
                    <a:pt x="2322" y="3665"/>
                    <a:pt x="2877" y="4001"/>
                    <a:pt x="3470" y="4272"/>
                  </a:cubicBezTo>
                  <a:cubicBezTo>
                    <a:pt x="3819" y="4420"/>
                    <a:pt x="4268" y="4604"/>
                    <a:pt x="4685" y="4604"/>
                  </a:cubicBezTo>
                  <a:cubicBezTo>
                    <a:pt x="4885" y="4604"/>
                    <a:pt x="5078" y="4561"/>
                    <a:pt x="5250" y="4453"/>
                  </a:cubicBezTo>
                  <a:cubicBezTo>
                    <a:pt x="5353" y="4375"/>
                    <a:pt x="5405" y="4207"/>
                    <a:pt x="5288" y="4104"/>
                  </a:cubicBezTo>
                  <a:cubicBezTo>
                    <a:pt x="4889" y="3782"/>
                    <a:pt x="4334" y="3743"/>
                    <a:pt x="3857" y="3588"/>
                  </a:cubicBezTo>
                  <a:cubicBezTo>
                    <a:pt x="3328" y="3421"/>
                    <a:pt x="2851" y="3137"/>
                    <a:pt x="2439" y="2776"/>
                  </a:cubicBezTo>
                  <a:cubicBezTo>
                    <a:pt x="1562" y="2040"/>
                    <a:pt x="1187" y="970"/>
                    <a:pt x="556" y="54"/>
                  </a:cubicBezTo>
                  <a:cubicBezTo>
                    <a:pt x="531" y="22"/>
                    <a:pt x="493" y="0"/>
                    <a:pt x="454"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23"/>
            <p:cNvSpPr/>
            <p:nvPr/>
          </p:nvSpPr>
          <p:spPr>
            <a:xfrm>
              <a:off x="5867795" y="2207477"/>
              <a:ext cx="88820" cy="56634"/>
            </a:xfrm>
            <a:custGeom>
              <a:rect b="b" l="l" r="r" t="t"/>
              <a:pathLst>
                <a:path extrusionOk="0" h="1522" w="2387">
                  <a:moveTo>
                    <a:pt x="684" y="0"/>
                  </a:moveTo>
                  <a:cubicBezTo>
                    <a:pt x="606" y="26"/>
                    <a:pt x="529" y="77"/>
                    <a:pt x="439" y="117"/>
                  </a:cubicBezTo>
                  <a:cubicBezTo>
                    <a:pt x="284" y="206"/>
                    <a:pt x="130" y="206"/>
                    <a:pt x="1" y="310"/>
                  </a:cubicBezTo>
                  <a:cubicBezTo>
                    <a:pt x="104" y="426"/>
                    <a:pt x="207" y="542"/>
                    <a:pt x="323" y="645"/>
                  </a:cubicBezTo>
                  <a:cubicBezTo>
                    <a:pt x="684" y="994"/>
                    <a:pt x="1122" y="1290"/>
                    <a:pt x="1587" y="1522"/>
                  </a:cubicBezTo>
                  <a:cubicBezTo>
                    <a:pt x="1626" y="1432"/>
                    <a:pt x="1626" y="1316"/>
                    <a:pt x="1509" y="1238"/>
                  </a:cubicBezTo>
                  <a:cubicBezTo>
                    <a:pt x="1303" y="1123"/>
                    <a:pt x="1096" y="1006"/>
                    <a:pt x="904" y="877"/>
                  </a:cubicBezTo>
                  <a:cubicBezTo>
                    <a:pt x="775" y="800"/>
                    <a:pt x="594" y="697"/>
                    <a:pt x="465" y="568"/>
                  </a:cubicBezTo>
                  <a:cubicBezTo>
                    <a:pt x="503" y="555"/>
                    <a:pt x="542" y="542"/>
                    <a:pt x="568" y="529"/>
                  </a:cubicBezTo>
                  <a:cubicBezTo>
                    <a:pt x="701" y="473"/>
                    <a:pt x="770" y="428"/>
                    <a:pt x="840" y="428"/>
                  </a:cubicBezTo>
                  <a:cubicBezTo>
                    <a:pt x="898" y="428"/>
                    <a:pt x="958" y="460"/>
                    <a:pt x="1058" y="542"/>
                  </a:cubicBezTo>
                  <a:cubicBezTo>
                    <a:pt x="1368" y="787"/>
                    <a:pt x="1741" y="954"/>
                    <a:pt x="2090" y="1123"/>
                  </a:cubicBezTo>
                  <a:cubicBezTo>
                    <a:pt x="2126" y="1141"/>
                    <a:pt x="2162" y="1149"/>
                    <a:pt x="2195" y="1149"/>
                  </a:cubicBezTo>
                  <a:cubicBezTo>
                    <a:pt x="2279" y="1149"/>
                    <a:pt x="2349" y="1097"/>
                    <a:pt x="2386" y="1032"/>
                  </a:cubicBezTo>
                  <a:cubicBezTo>
                    <a:pt x="2360" y="1019"/>
                    <a:pt x="2348" y="1019"/>
                    <a:pt x="2322" y="1006"/>
                  </a:cubicBezTo>
                  <a:cubicBezTo>
                    <a:pt x="1793" y="839"/>
                    <a:pt x="1316" y="555"/>
                    <a:pt x="904" y="194"/>
                  </a:cubicBezTo>
                  <a:cubicBezTo>
                    <a:pt x="826" y="129"/>
                    <a:pt x="749" y="65"/>
                    <a:pt x="684"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23"/>
            <p:cNvSpPr/>
            <p:nvPr/>
          </p:nvSpPr>
          <p:spPr>
            <a:xfrm>
              <a:off x="5695032" y="1798100"/>
              <a:ext cx="237586" cy="441311"/>
            </a:xfrm>
            <a:custGeom>
              <a:rect b="b" l="l" r="r" t="t"/>
              <a:pathLst>
                <a:path extrusionOk="0" h="11860" w="6385">
                  <a:moveTo>
                    <a:pt x="2620" y="1"/>
                  </a:moveTo>
                  <a:cubicBezTo>
                    <a:pt x="2433" y="1"/>
                    <a:pt x="2238" y="21"/>
                    <a:pt x="2051" y="65"/>
                  </a:cubicBezTo>
                  <a:cubicBezTo>
                    <a:pt x="1664" y="105"/>
                    <a:pt x="1329" y="259"/>
                    <a:pt x="1033" y="595"/>
                  </a:cubicBezTo>
                  <a:cubicBezTo>
                    <a:pt x="697" y="956"/>
                    <a:pt x="594" y="1458"/>
                    <a:pt x="800" y="1897"/>
                  </a:cubicBezTo>
                  <a:cubicBezTo>
                    <a:pt x="735" y="1923"/>
                    <a:pt x="671" y="1936"/>
                    <a:pt x="606" y="1974"/>
                  </a:cubicBezTo>
                  <a:cubicBezTo>
                    <a:pt x="388" y="2065"/>
                    <a:pt x="220" y="2271"/>
                    <a:pt x="130" y="2490"/>
                  </a:cubicBezTo>
                  <a:cubicBezTo>
                    <a:pt x="1" y="2851"/>
                    <a:pt x="297" y="3083"/>
                    <a:pt x="606" y="3212"/>
                  </a:cubicBezTo>
                  <a:cubicBezTo>
                    <a:pt x="116" y="3909"/>
                    <a:pt x="1" y="5482"/>
                    <a:pt x="39" y="5960"/>
                  </a:cubicBezTo>
                  <a:cubicBezTo>
                    <a:pt x="91" y="6669"/>
                    <a:pt x="310" y="7649"/>
                    <a:pt x="968" y="8062"/>
                  </a:cubicBezTo>
                  <a:cubicBezTo>
                    <a:pt x="839" y="8281"/>
                    <a:pt x="787" y="8577"/>
                    <a:pt x="890" y="8823"/>
                  </a:cubicBezTo>
                  <a:cubicBezTo>
                    <a:pt x="1014" y="9170"/>
                    <a:pt x="1304" y="9326"/>
                    <a:pt x="1624" y="9326"/>
                  </a:cubicBezTo>
                  <a:cubicBezTo>
                    <a:pt x="1637" y="9326"/>
                    <a:pt x="1651" y="9326"/>
                    <a:pt x="1664" y="9325"/>
                  </a:cubicBezTo>
                  <a:cubicBezTo>
                    <a:pt x="1703" y="9984"/>
                    <a:pt x="2257" y="10667"/>
                    <a:pt x="2670" y="11067"/>
                  </a:cubicBezTo>
                  <a:cubicBezTo>
                    <a:pt x="3097" y="11494"/>
                    <a:pt x="3732" y="11859"/>
                    <a:pt x="4352" y="11859"/>
                  </a:cubicBezTo>
                  <a:cubicBezTo>
                    <a:pt x="4631" y="11859"/>
                    <a:pt x="4907" y="11785"/>
                    <a:pt x="5160" y="11609"/>
                  </a:cubicBezTo>
                  <a:cubicBezTo>
                    <a:pt x="6384" y="10744"/>
                    <a:pt x="5688" y="8939"/>
                    <a:pt x="4541" y="8204"/>
                  </a:cubicBezTo>
                  <a:cubicBezTo>
                    <a:pt x="4953" y="7998"/>
                    <a:pt x="5263" y="7636"/>
                    <a:pt x="5198" y="7133"/>
                  </a:cubicBezTo>
                  <a:cubicBezTo>
                    <a:pt x="5120" y="6540"/>
                    <a:pt x="4579" y="6230"/>
                    <a:pt x="4037" y="6166"/>
                  </a:cubicBezTo>
                  <a:cubicBezTo>
                    <a:pt x="4076" y="6127"/>
                    <a:pt x="4128" y="6089"/>
                    <a:pt x="4166" y="6050"/>
                  </a:cubicBezTo>
                  <a:cubicBezTo>
                    <a:pt x="4527" y="5625"/>
                    <a:pt x="4218" y="5160"/>
                    <a:pt x="3793" y="4980"/>
                  </a:cubicBezTo>
                  <a:cubicBezTo>
                    <a:pt x="4025" y="4541"/>
                    <a:pt x="4089" y="4064"/>
                    <a:pt x="3908" y="3625"/>
                  </a:cubicBezTo>
                  <a:cubicBezTo>
                    <a:pt x="4269" y="3548"/>
                    <a:pt x="4579" y="3277"/>
                    <a:pt x="4515" y="2865"/>
                  </a:cubicBezTo>
                  <a:cubicBezTo>
                    <a:pt x="4476" y="2658"/>
                    <a:pt x="4308" y="2516"/>
                    <a:pt x="4114" y="2438"/>
                  </a:cubicBezTo>
                  <a:cubicBezTo>
                    <a:pt x="4773" y="1652"/>
                    <a:pt x="4269" y="478"/>
                    <a:pt x="3302" y="105"/>
                  </a:cubicBezTo>
                  <a:cubicBezTo>
                    <a:pt x="3110" y="38"/>
                    <a:pt x="2871" y="1"/>
                    <a:pt x="2620"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23"/>
            <p:cNvSpPr/>
            <p:nvPr/>
          </p:nvSpPr>
          <p:spPr>
            <a:xfrm>
              <a:off x="5779609" y="1814845"/>
              <a:ext cx="67573" cy="78513"/>
            </a:xfrm>
            <a:custGeom>
              <a:rect b="b" l="l" r="r" t="t"/>
              <a:pathLst>
                <a:path extrusionOk="0" h="2110" w="1816">
                  <a:moveTo>
                    <a:pt x="447" y="0"/>
                  </a:moveTo>
                  <a:cubicBezTo>
                    <a:pt x="361" y="0"/>
                    <a:pt x="275" y="9"/>
                    <a:pt x="191" y="28"/>
                  </a:cubicBezTo>
                  <a:cubicBezTo>
                    <a:pt x="0" y="76"/>
                    <a:pt x="63" y="343"/>
                    <a:pt x="236" y="343"/>
                  </a:cubicBezTo>
                  <a:cubicBezTo>
                    <a:pt x="251" y="343"/>
                    <a:pt x="266" y="342"/>
                    <a:pt x="281" y="338"/>
                  </a:cubicBezTo>
                  <a:cubicBezTo>
                    <a:pt x="334" y="326"/>
                    <a:pt x="390" y="320"/>
                    <a:pt x="446" y="320"/>
                  </a:cubicBezTo>
                  <a:cubicBezTo>
                    <a:pt x="638" y="320"/>
                    <a:pt x="841" y="386"/>
                    <a:pt x="990" y="506"/>
                  </a:cubicBezTo>
                  <a:cubicBezTo>
                    <a:pt x="1494" y="879"/>
                    <a:pt x="1377" y="1434"/>
                    <a:pt x="1055" y="1873"/>
                  </a:cubicBezTo>
                  <a:cubicBezTo>
                    <a:pt x="973" y="1991"/>
                    <a:pt x="1084" y="2110"/>
                    <a:pt x="1202" y="2110"/>
                  </a:cubicBezTo>
                  <a:cubicBezTo>
                    <a:pt x="1251" y="2110"/>
                    <a:pt x="1301" y="2089"/>
                    <a:pt x="1339" y="2040"/>
                  </a:cubicBezTo>
                  <a:cubicBezTo>
                    <a:pt x="1712" y="1512"/>
                    <a:pt x="1816" y="854"/>
                    <a:pt x="1313" y="363"/>
                  </a:cubicBezTo>
                  <a:cubicBezTo>
                    <a:pt x="1089" y="130"/>
                    <a:pt x="769" y="0"/>
                    <a:pt x="447" y="0"/>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23"/>
            <p:cNvSpPr/>
            <p:nvPr/>
          </p:nvSpPr>
          <p:spPr>
            <a:xfrm>
              <a:off x="5798214" y="1932240"/>
              <a:ext cx="77769" cy="175445"/>
            </a:xfrm>
            <a:custGeom>
              <a:rect b="b" l="l" r="r" t="t"/>
              <a:pathLst>
                <a:path extrusionOk="0" h="4715" w="2090">
                  <a:moveTo>
                    <a:pt x="357" y="1"/>
                  </a:moveTo>
                  <a:cubicBezTo>
                    <a:pt x="243" y="1"/>
                    <a:pt x="135" y="161"/>
                    <a:pt x="232" y="278"/>
                  </a:cubicBezTo>
                  <a:cubicBezTo>
                    <a:pt x="478" y="601"/>
                    <a:pt x="297" y="1091"/>
                    <a:pt x="65" y="1401"/>
                  </a:cubicBezTo>
                  <a:cubicBezTo>
                    <a:pt x="0" y="1490"/>
                    <a:pt x="0" y="1645"/>
                    <a:pt x="129" y="1671"/>
                  </a:cubicBezTo>
                  <a:cubicBezTo>
                    <a:pt x="722" y="1774"/>
                    <a:pt x="710" y="2393"/>
                    <a:pt x="464" y="2819"/>
                  </a:cubicBezTo>
                  <a:cubicBezTo>
                    <a:pt x="400" y="2922"/>
                    <a:pt x="478" y="3064"/>
                    <a:pt x="593" y="3064"/>
                  </a:cubicBezTo>
                  <a:cubicBezTo>
                    <a:pt x="851" y="3064"/>
                    <a:pt x="1135" y="3115"/>
                    <a:pt x="1341" y="3270"/>
                  </a:cubicBezTo>
                  <a:cubicBezTo>
                    <a:pt x="1754" y="3567"/>
                    <a:pt x="1677" y="4341"/>
                    <a:pt x="1123" y="4393"/>
                  </a:cubicBezTo>
                  <a:cubicBezTo>
                    <a:pt x="921" y="4418"/>
                    <a:pt x="916" y="4715"/>
                    <a:pt x="1110" y="4715"/>
                  </a:cubicBezTo>
                  <a:cubicBezTo>
                    <a:pt x="1114" y="4715"/>
                    <a:pt x="1118" y="4715"/>
                    <a:pt x="1123" y="4715"/>
                  </a:cubicBezTo>
                  <a:cubicBezTo>
                    <a:pt x="1728" y="4663"/>
                    <a:pt x="2089" y="3992"/>
                    <a:pt x="1871" y="3438"/>
                  </a:cubicBezTo>
                  <a:cubicBezTo>
                    <a:pt x="1708" y="3017"/>
                    <a:pt x="1275" y="2813"/>
                    <a:pt x="843" y="2758"/>
                  </a:cubicBezTo>
                  <a:lnTo>
                    <a:pt x="843" y="2758"/>
                  </a:lnTo>
                  <a:cubicBezTo>
                    <a:pt x="1036" y="2243"/>
                    <a:pt x="958" y="1636"/>
                    <a:pt x="433" y="1422"/>
                  </a:cubicBezTo>
                  <a:lnTo>
                    <a:pt x="433" y="1422"/>
                  </a:lnTo>
                  <a:cubicBezTo>
                    <a:pt x="693" y="1000"/>
                    <a:pt x="794" y="487"/>
                    <a:pt x="464" y="59"/>
                  </a:cubicBezTo>
                  <a:cubicBezTo>
                    <a:pt x="433" y="18"/>
                    <a:pt x="395" y="1"/>
                    <a:pt x="357" y="1"/>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23"/>
            <p:cNvSpPr/>
            <p:nvPr/>
          </p:nvSpPr>
          <p:spPr>
            <a:xfrm>
              <a:off x="5728335" y="2095477"/>
              <a:ext cx="170608" cy="119593"/>
            </a:xfrm>
            <a:custGeom>
              <a:rect b="b" l="l" r="r" t="t"/>
              <a:pathLst>
                <a:path extrusionOk="0" h="3214" w="4585">
                  <a:moveTo>
                    <a:pt x="566" y="0"/>
                  </a:moveTo>
                  <a:cubicBezTo>
                    <a:pt x="517" y="0"/>
                    <a:pt x="468" y="20"/>
                    <a:pt x="434" y="70"/>
                  </a:cubicBezTo>
                  <a:cubicBezTo>
                    <a:pt x="0" y="648"/>
                    <a:pt x="534" y="1159"/>
                    <a:pt x="1122" y="1160"/>
                  </a:cubicBezTo>
                  <a:lnTo>
                    <a:pt x="1122" y="1160"/>
                  </a:lnTo>
                  <a:cubicBezTo>
                    <a:pt x="1304" y="1835"/>
                    <a:pt x="1784" y="2454"/>
                    <a:pt x="2356" y="2843"/>
                  </a:cubicBezTo>
                  <a:cubicBezTo>
                    <a:pt x="2665" y="3055"/>
                    <a:pt x="3104" y="3213"/>
                    <a:pt x="3517" y="3213"/>
                  </a:cubicBezTo>
                  <a:cubicBezTo>
                    <a:pt x="3929" y="3213"/>
                    <a:pt x="4316" y="3055"/>
                    <a:pt x="4523" y="2637"/>
                  </a:cubicBezTo>
                  <a:cubicBezTo>
                    <a:pt x="4584" y="2503"/>
                    <a:pt x="4469" y="2388"/>
                    <a:pt x="4362" y="2388"/>
                  </a:cubicBezTo>
                  <a:cubicBezTo>
                    <a:pt x="4314" y="2388"/>
                    <a:pt x="4267" y="2412"/>
                    <a:pt x="4239" y="2468"/>
                  </a:cubicBezTo>
                  <a:cubicBezTo>
                    <a:pt x="4084" y="2792"/>
                    <a:pt x="3826" y="2913"/>
                    <a:pt x="3537" y="2913"/>
                  </a:cubicBezTo>
                  <a:cubicBezTo>
                    <a:pt x="3029" y="2913"/>
                    <a:pt x="2427" y="2541"/>
                    <a:pt x="2124" y="2236"/>
                  </a:cubicBezTo>
                  <a:cubicBezTo>
                    <a:pt x="1788" y="1889"/>
                    <a:pt x="1505" y="1437"/>
                    <a:pt x="1401" y="947"/>
                  </a:cubicBezTo>
                  <a:cubicBezTo>
                    <a:pt x="1388" y="895"/>
                    <a:pt x="1311" y="831"/>
                    <a:pt x="1247" y="831"/>
                  </a:cubicBezTo>
                  <a:cubicBezTo>
                    <a:pt x="1212" y="836"/>
                    <a:pt x="1177" y="838"/>
                    <a:pt x="1141" y="838"/>
                  </a:cubicBezTo>
                  <a:cubicBezTo>
                    <a:pt x="791" y="838"/>
                    <a:pt x="424" y="611"/>
                    <a:pt x="705" y="224"/>
                  </a:cubicBezTo>
                  <a:cubicBezTo>
                    <a:pt x="796" y="115"/>
                    <a:pt x="682" y="0"/>
                    <a:pt x="566" y="0"/>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23"/>
            <p:cNvSpPr/>
            <p:nvPr/>
          </p:nvSpPr>
          <p:spPr>
            <a:xfrm>
              <a:off x="5716651" y="1878659"/>
              <a:ext cx="45619" cy="159519"/>
            </a:xfrm>
            <a:custGeom>
              <a:rect b="b" l="l" r="r" t="t"/>
              <a:pathLst>
                <a:path extrusionOk="0" h="4287" w="1226">
                  <a:moveTo>
                    <a:pt x="950" y="0"/>
                  </a:moveTo>
                  <a:cubicBezTo>
                    <a:pt x="651" y="0"/>
                    <a:pt x="370" y="156"/>
                    <a:pt x="309" y="467"/>
                  </a:cubicBezTo>
                  <a:cubicBezTo>
                    <a:pt x="271" y="708"/>
                    <a:pt x="362" y="985"/>
                    <a:pt x="567" y="1099"/>
                  </a:cubicBezTo>
                  <a:lnTo>
                    <a:pt x="567" y="1099"/>
                  </a:lnTo>
                  <a:cubicBezTo>
                    <a:pt x="79" y="2015"/>
                    <a:pt x="1" y="3166"/>
                    <a:pt x="206" y="4168"/>
                  </a:cubicBezTo>
                  <a:cubicBezTo>
                    <a:pt x="227" y="4251"/>
                    <a:pt x="289" y="4286"/>
                    <a:pt x="352" y="4286"/>
                  </a:cubicBezTo>
                  <a:cubicBezTo>
                    <a:pt x="448" y="4286"/>
                    <a:pt x="546" y="4207"/>
                    <a:pt x="516" y="4091"/>
                  </a:cubicBezTo>
                  <a:cubicBezTo>
                    <a:pt x="323" y="3098"/>
                    <a:pt x="412" y="1950"/>
                    <a:pt x="942" y="1073"/>
                  </a:cubicBezTo>
                  <a:cubicBezTo>
                    <a:pt x="1006" y="970"/>
                    <a:pt x="928" y="829"/>
                    <a:pt x="813" y="829"/>
                  </a:cubicBezTo>
                  <a:cubicBezTo>
                    <a:pt x="805" y="829"/>
                    <a:pt x="798" y="830"/>
                    <a:pt x="791" y="830"/>
                  </a:cubicBezTo>
                  <a:cubicBezTo>
                    <a:pt x="570" y="830"/>
                    <a:pt x="624" y="439"/>
                    <a:pt x="787" y="351"/>
                  </a:cubicBezTo>
                  <a:cubicBezTo>
                    <a:pt x="826" y="328"/>
                    <a:pt x="879" y="323"/>
                    <a:pt x="929" y="323"/>
                  </a:cubicBezTo>
                  <a:cubicBezTo>
                    <a:pt x="962" y="323"/>
                    <a:pt x="993" y="325"/>
                    <a:pt x="1019" y="325"/>
                  </a:cubicBezTo>
                  <a:cubicBezTo>
                    <a:pt x="1023" y="325"/>
                    <a:pt x="1027" y="325"/>
                    <a:pt x="1031" y="325"/>
                  </a:cubicBezTo>
                  <a:cubicBezTo>
                    <a:pt x="1225" y="325"/>
                    <a:pt x="1221" y="15"/>
                    <a:pt x="1019" y="3"/>
                  </a:cubicBezTo>
                  <a:cubicBezTo>
                    <a:pt x="996" y="1"/>
                    <a:pt x="973" y="0"/>
                    <a:pt x="950" y="0"/>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23"/>
            <p:cNvSpPr/>
            <p:nvPr/>
          </p:nvSpPr>
          <p:spPr>
            <a:xfrm>
              <a:off x="5981061" y="1665673"/>
              <a:ext cx="231818" cy="218720"/>
            </a:xfrm>
            <a:custGeom>
              <a:rect b="b" l="l" r="r" t="t"/>
              <a:pathLst>
                <a:path extrusionOk="0" h="5878" w="6230">
                  <a:moveTo>
                    <a:pt x="3173" y="1"/>
                  </a:moveTo>
                  <a:cubicBezTo>
                    <a:pt x="2640" y="1"/>
                    <a:pt x="2062" y="252"/>
                    <a:pt x="1858" y="723"/>
                  </a:cubicBezTo>
                  <a:cubicBezTo>
                    <a:pt x="1766" y="632"/>
                    <a:pt x="1628" y="578"/>
                    <a:pt x="1493" y="578"/>
                  </a:cubicBezTo>
                  <a:cubicBezTo>
                    <a:pt x="1417" y="578"/>
                    <a:pt x="1342" y="595"/>
                    <a:pt x="1277" y="632"/>
                  </a:cubicBezTo>
                  <a:cubicBezTo>
                    <a:pt x="1135" y="710"/>
                    <a:pt x="1032" y="839"/>
                    <a:pt x="981" y="981"/>
                  </a:cubicBezTo>
                  <a:cubicBezTo>
                    <a:pt x="955" y="1058"/>
                    <a:pt x="955" y="1122"/>
                    <a:pt x="955" y="1174"/>
                  </a:cubicBezTo>
                  <a:cubicBezTo>
                    <a:pt x="336" y="1226"/>
                    <a:pt x="0" y="1819"/>
                    <a:pt x="104" y="2438"/>
                  </a:cubicBezTo>
                  <a:cubicBezTo>
                    <a:pt x="181" y="2954"/>
                    <a:pt x="594" y="3354"/>
                    <a:pt x="1084" y="3406"/>
                  </a:cubicBezTo>
                  <a:cubicBezTo>
                    <a:pt x="1084" y="3509"/>
                    <a:pt x="1135" y="3612"/>
                    <a:pt x="1213" y="3702"/>
                  </a:cubicBezTo>
                  <a:cubicBezTo>
                    <a:pt x="1290" y="3779"/>
                    <a:pt x="1457" y="3896"/>
                    <a:pt x="1612" y="3934"/>
                  </a:cubicBezTo>
                  <a:cubicBezTo>
                    <a:pt x="1483" y="4309"/>
                    <a:pt x="1638" y="4773"/>
                    <a:pt x="1935" y="5069"/>
                  </a:cubicBezTo>
                  <a:cubicBezTo>
                    <a:pt x="2139" y="5273"/>
                    <a:pt x="2441" y="5373"/>
                    <a:pt x="2738" y="5373"/>
                  </a:cubicBezTo>
                  <a:cubicBezTo>
                    <a:pt x="2815" y="5373"/>
                    <a:pt x="2892" y="5366"/>
                    <a:pt x="2967" y="5353"/>
                  </a:cubicBezTo>
                  <a:cubicBezTo>
                    <a:pt x="3031" y="5559"/>
                    <a:pt x="3211" y="5727"/>
                    <a:pt x="3443" y="5817"/>
                  </a:cubicBezTo>
                  <a:cubicBezTo>
                    <a:pt x="3559" y="5854"/>
                    <a:pt x="3703" y="5877"/>
                    <a:pt x="3850" y="5877"/>
                  </a:cubicBezTo>
                  <a:cubicBezTo>
                    <a:pt x="4116" y="5877"/>
                    <a:pt x="4390" y="5800"/>
                    <a:pt x="4514" y="5585"/>
                  </a:cubicBezTo>
                  <a:cubicBezTo>
                    <a:pt x="4592" y="5624"/>
                    <a:pt x="4681" y="5650"/>
                    <a:pt x="4785" y="5662"/>
                  </a:cubicBezTo>
                  <a:cubicBezTo>
                    <a:pt x="4835" y="5672"/>
                    <a:pt x="4885" y="5676"/>
                    <a:pt x="4934" y="5676"/>
                  </a:cubicBezTo>
                  <a:cubicBezTo>
                    <a:pt x="5149" y="5676"/>
                    <a:pt x="5347" y="5586"/>
                    <a:pt x="5494" y="5418"/>
                  </a:cubicBezTo>
                  <a:cubicBezTo>
                    <a:pt x="5649" y="5224"/>
                    <a:pt x="5701" y="4928"/>
                    <a:pt x="5662" y="4656"/>
                  </a:cubicBezTo>
                  <a:cubicBezTo>
                    <a:pt x="5997" y="4463"/>
                    <a:pt x="6217" y="4076"/>
                    <a:pt x="6229" y="3689"/>
                  </a:cubicBezTo>
                  <a:cubicBezTo>
                    <a:pt x="6229" y="3418"/>
                    <a:pt x="6074" y="3031"/>
                    <a:pt x="5816" y="2851"/>
                  </a:cubicBezTo>
                  <a:cubicBezTo>
                    <a:pt x="5933" y="2722"/>
                    <a:pt x="5907" y="2464"/>
                    <a:pt x="5830" y="2322"/>
                  </a:cubicBezTo>
                  <a:cubicBezTo>
                    <a:pt x="5791" y="2257"/>
                    <a:pt x="5739" y="2206"/>
                    <a:pt x="5675" y="2154"/>
                  </a:cubicBezTo>
                  <a:cubicBezTo>
                    <a:pt x="5804" y="1806"/>
                    <a:pt x="5675" y="1420"/>
                    <a:pt x="5301" y="1226"/>
                  </a:cubicBezTo>
                  <a:cubicBezTo>
                    <a:pt x="5194" y="1172"/>
                    <a:pt x="5051" y="1144"/>
                    <a:pt x="4905" y="1144"/>
                  </a:cubicBezTo>
                  <a:cubicBezTo>
                    <a:pt x="4838" y="1144"/>
                    <a:pt x="4772" y="1149"/>
                    <a:pt x="4707" y="1162"/>
                  </a:cubicBezTo>
                  <a:cubicBezTo>
                    <a:pt x="4540" y="646"/>
                    <a:pt x="4050" y="194"/>
                    <a:pt x="3572" y="53"/>
                  </a:cubicBezTo>
                  <a:cubicBezTo>
                    <a:pt x="3447" y="18"/>
                    <a:pt x="3312" y="1"/>
                    <a:pt x="317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23"/>
            <p:cNvSpPr/>
            <p:nvPr/>
          </p:nvSpPr>
          <p:spPr>
            <a:xfrm>
              <a:off x="5998289" y="1720966"/>
              <a:ext cx="66718" cy="78736"/>
            </a:xfrm>
            <a:custGeom>
              <a:rect b="b" l="l" r="r" t="t"/>
              <a:pathLst>
                <a:path extrusionOk="0" h="2116" w="1793">
                  <a:moveTo>
                    <a:pt x="553" y="0"/>
                  </a:moveTo>
                  <a:cubicBezTo>
                    <a:pt x="498" y="0"/>
                    <a:pt x="442" y="22"/>
                    <a:pt x="401" y="75"/>
                  </a:cubicBezTo>
                  <a:cubicBezTo>
                    <a:pt x="1" y="620"/>
                    <a:pt x="282" y="1444"/>
                    <a:pt x="904" y="1478"/>
                  </a:cubicBezTo>
                  <a:lnTo>
                    <a:pt x="904" y="1478"/>
                  </a:lnTo>
                  <a:cubicBezTo>
                    <a:pt x="903" y="1793"/>
                    <a:pt x="1202" y="2075"/>
                    <a:pt x="1549" y="2113"/>
                  </a:cubicBezTo>
                  <a:cubicBezTo>
                    <a:pt x="1561" y="2115"/>
                    <a:pt x="1573" y="2116"/>
                    <a:pt x="1584" y="2116"/>
                  </a:cubicBezTo>
                  <a:cubicBezTo>
                    <a:pt x="1792" y="2116"/>
                    <a:pt x="1770" y="1776"/>
                    <a:pt x="1549" y="1752"/>
                  </a:cubicBezTo>
                  <a:cubicBezTo>
                    <a:pt x="1433" y="1739"/>
                    <a:pt x="1162" y="1559"/>
                    <a:pt x="1304" y="1378"/>
                  </a:cubicBezTo>
                  <a:cubicBezTo>
                    <a:pt x="1395" y="1275"/>
                    <a:pt x="1335" y="1070"/>
                    <a:pt x="1185" y="1070"/>
                  </a:cubicBezTo>
                  <a:cubicBezTo>
                    <a:pt x="1166" y="1070"/>
                    <a:pt x="1145" y="1074"/>
                    <a:pt x="1123" y="1081"/>
                  </a:cubicBezTo>
                  <a:cubicBezTo>
                    <a:pt x="1059" y="1102"/>
                    <a:pt x="1000" y="1112"/>
                    <a:pt x="947" y="1112"/>
                  </a:cubicBezTo>
                  <a:cubicBezTo>
                    <a:pt x="557" y="1112"/>
                    <a:pt x="485" y="575"/>
                    <a:pt x="724" y="269"/>
                  </a:cubicBezTo>
                  <a:cubicBezTo>
                    <a:pt x="815" y="131"/>
                    <a:pt x="686" y="0"/>
                    <a:pt x="553"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23"/>
            <p:cNvSpPr/>
            <p:nvPr/>
          </p:nvSpPr>
          <p:spPr>
            <a:xfrm>
              <a:off x="6070958" y="1684314"/>
              <a:ext cx="72336" cy="50159"/>
            </a:xfrm>
            <a:custGeom>
              <a:rect b="b" l="l" r="r" t="t"/>
              <a:pathLst>
                <a:path extrusionOk="0" h="1348" w="1944">
                  <a:moveTo>
                    <a:pt x="776" y="1"/>
                  </a:moveTo>
                  <a:cubicBezTo>
                    <a:pt x="530" y="1"/>
                    <a:pt x="288" y="108"/>
                    <a:pt x="99" y="363"/>
                  </a:cubicBezTo>
                  <a:cubicBezTo>
                    <a:pt x="0" y="499"/>
                    <a:pt x="121" y="627"/>
                    <a:pt x="251" y="627"/>
                  </a:cubicBezTo>
                  <a:cubicBezTo>
                    <a:pt x="307" y="627"/>
                    <a:pt x="365" y="603"/>
                    <a:pt x="408" y="544"/>
                  </a:cubicBezTo>
                  <a:cubicBezTo>
                    <a:pt x="513" y="406"/>
                    <a:pt x="642" y="349"/>
                    <a:pt x="775" y="349"/>
                  </a:cubicBezTo>
                  <a:cubicBezTo>
                    <a:pt x="1150" y="349"/>
                    <a:pt x="1560" y="801"/>
                    <a:pt x="1569" y="1163"/>
                  </a:cubicBezTo>
                  <a:cubicBezTo>
                    <a:pt x="1576" y="1286"/>
                    <a:pt x="1669" y="1347"/>
                    <a:pt x="1761" y="1347"/>
                  </a:cubicBezTo>
                  <a:cubicBezTo>
                    <a:pt x="1853" y="1347"/>
                    <a:pt x="1944" y="1286"/>
                    <a:pt x="1944" y="1163"/>
                  </a:cubicBezTo>
                  <a:cubicBezTo>
                    <a:pt x="1916" y="554"/>
                    <a:pt x="1335" y="1"/>
                    <a:pt x="77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23"/>
            <p:cNvSpPr/>
            <p:nvPr/>
          </p:nvSpPr>
          <p:spPr>
            <a:xfrm>
              <a:off x="5763200" y="2110398"/>
              <a:ext cx="209716" cy="195092"/>
            </a:xfrm>
            <a:custGeom>
              <a:rect b="b" l="l" r="r" t="t"/>
              <a:pathLst>
                <a:path extrusionOk="0" h="5243" w="5636">
                  <a:moveTo>
                    <a:pt x="155" y="0"/>
                  </a:moveTo>
                  <a:cubicBezTo>
                    <a:pt x="131" y="0"/>
                    <a:pt x="111" y="13"/>
                    <a:pt x="103" y="43"/>
                  </a:cubicBezTo>
                  <a:cubicBezTo>
                    <a:pt x="0" y="714"/>
                    <a:pt x="270" y="1397"/>
                    <a:pt x="580" y="2003"/>
                  </a:cubicBezTo>
                  <a:cubicBezTo>
                    <a:pt x="890" y="2609"/>
                    <a:pt x="1316" y="3190"/>
                    <a:pt x="1806" y="3667"/>
                  </a:cubicBezTo>
                  <a:cubicBezTo>
                    <a:pt x="2270" y="4131"/>
                    <a:pt x="2824" y="4492"/>
                    <a:pt x="3417" y="4776"/>
                  </a:cubicBezTo>
                  <a:cubicBezTo>
                    <a:pt x="3740" y="4931"/>
                    <a:pt x="4076" y="5047"/>
                    <a:pt x="4411" y="5137"/>
                  </a:cubicBezTo>
                  <a:cubicBezTo>
                    <a:pt x="4578" y="5188"/>
                    <a:pt x="4746" y="5214"/>
                    <a:pt x="4927" y="5228"/>
                  </a:cubicBezTo>
                  <a:cubicBezTo>
                    <a:pt x="4989" y="5238"/>
                    <a:pt x="5044" y="5243"/>
                    <a:pt x="5094" y="5243"/>
                  </a:cubicBezTo>
                  <a:cubicBezTo>
                    <a:pt x="5233" y="5243"/>
                    <a:pt x="5343" y="5207"/>
                    <a:pt x="5494" y="5150"/>
                  </a:cubicBezTo>
                  <a:cubicBezTo>
                    <a:pt x="5610" y="5111"/>
                    <a:pt x="5636" y="4956"/>
                    <a:pt x="5532" y="4879"/>
                  </a:cubicBezTo>
                  <a:cubicBezTo>
                    <a:pt x="5417" y="4802"/>
                    <a:pt x="5352" y="4724"/>
                    <a:pt x="5211" y="4686"/>
                  </a:cubicBezTo>
                  <a:cubicBezTo>
                    <a:pt x="5042" y="4634"/>
                    <a:pt x="4875" y="4569"/>
                    <a:pt x="4695" y="4531"/>
                  </a:cubicBezTo>
                  <a:cubicBezTo>
                    <a:pt x="4372" y="4440"/>
                    <a:pt x="4062" y="4325"/>
                    <a:pt x="3753" y="4196"/>
                  </a:cubicBezTo>
                  <a:cubicBezTo>
                    <a:pt x="3211" y="3950"/>
                    <a:pt x="2709" y="3615"/>
                    <a:pt x="2270" y="3216"/>
                  </a:cubicBezTo>
                  <a:cubicBezTo>
                    <a:pt x="1806" y="2777"/>
                    <a:pt x="1431" y="2236"/>
                    <a:pt x="1122" y="1681"/>
                  </a:cubicBezTo>
                  <a:cubicBezTo>
                    <a:pt x="826" y="1139"/>
                    <a:pt x="671" y="417"/>
                    <a:pt x="207" y="17"/>
                  </a:cubicBezTo>
                  <a:cubicBezTo>
                    <a:pt x="190" y="7"/>
                    <a:pt x="172" y="0"/>
                    <a:pt x="15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23"/>
            <p:cNvSpPr/>
            <p:nvPr/>
          </p:nvSpPr>
          <p:spPr>
            <a:xfrm>
              <a:off x="5828465" y="2229542"/>
              <a:ext cx="87369" cy="58122"/>
            </a:xfrm>
            <a:custGeom>
              <a:rect b="b" l="l" r="r" t="t"/>
              <a:pathLst>
                <a:path extrusionOk="0" h="1562" w="2348">
                  <a:moveTo>
                    <a:pt x="503" y="0"/>
                  </a:moveTo>
                  <a:cubicBezTo>
                    <a:pt x="413" y="40"/>
                    <a:pt x="322" y="117"/>
                    <a:pt x="219" y="220"/>
                  </a:cubicBezTo>
                  <a:cubicBezTo>
                    <a:pt x="142" y="284"/>
                    <a:pt x="64" y="336"/>
                    <a:pt x="0" y="413"/>
                  </a:cubicBezTo>
                  <a:lnTo>
                    <a:pt x="52" y="465"/>
                  </a:lnTo>
                  <a:cubicBezTo>
                    <a:pt x="516" y="917"/>
                    <a:pt x="1058" y="1278"/>
                    <a:pt x="1638" y="1561"/>
                  </a:cubicBezTo>
                  <a:cubicBezTo>
                    <a:pt x="1689" y="1471"/>
                    <a:pt x="1677" y="1355"/>
                    <a:pt x="1548" y="1303"/>
                  </a:cubicBezTo>
                  <a:cubicBezTo>
                    <a:pt x="1290" y="1174"/>
                    <a:pt x="1058" y="994"/>
                    <a:pt x="800" y="839"/>
                  </a:cubicBezTo>
                  <a:lnTo>
                    <a:pt x="451" y="607"/>
                  </a:lnTo>
                  <a:cubicBezTo>
                    <a:pt x="439" y="607"/>
                    <a:pt x="439" y="594"/>
                    <a:pt x="425" y="594"/>
                  </a:cubicBezTo>
                  <a:cubicBezTo>
                    <a:pt x="477" y="555"/>
                    <a:pt x="528" y="504"/>
                    <a:pt x="580" y="465"/>
                  </a:cubicBezTo>
                  <a:cubicBezTo>
                    <a:pt x="629" y="416"/>
                    <a:pt x="659" y="395"/>
                    <a:pt x="689" y="395"/>
                  </a:cubicBezTo>
                  <a:cubicBezTo>
                    <a:pt x="730" y="395"/>
                    <a:pt x="769" y="436"/>
                    <a:pt x="851" y="504"/>
                  </a:cubicBezTo>
                  <a:cubicBezTo>
                    <a:pt x="967" y="594"/>
                    <a:pt x="1084" y="697"/>
                    <a:pt x="1212" y="788"/>
                  </a:cubicBezTo>
                  <a:cubicBezTo>
                    <a:pt x="1470" y="955"/>
                    <a:pt x="1767" y="1097"/>
                    <a:pt x="2050" y="1226"/>
                  </a:cubicBezTo>
                  <a:cubicBezTo>
                    <a:pt x="2082" y="1239"/>
                    <a:pt x="2113" y="1245"/>
                    <a:pt x="2142" y="1245"/>
                  </a:cubicBezTo>
                  <a:cubicBezTo>
                    <a:pt x="2228" y="1245"/>
                    <a:pt x="2299" y="1193"/>
                    <a:pt x="2347" y="1135"/>
                  </a:cubicBezTo>
                  <a:cubicBezTo>
                    <a:pt x="2231" y="1084"/>
                    <a:pt x="2115" y="1046"/>
                    <a:pt x="1999" y="994"/>
                  </a:cubicBezTo>
                  <a:cubicBezTo>
                    <a:pt x="1457" y="748"/>
                    <a:pt x="955" y="413"/>
                    <a:pt x="516" y="14"/>
                  </a:cubicBezTo>
                  <a:cubicBezTo>
                    <a:pt x="516" y="0"/>
                    <a:pt x="503" y="0"/>
                    <a:pt x="503"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23"/>
            <p:cNvSpPr/>
            <p:nvPr/>
          </p:nvSpPr>
          <p:spPr>
            <a:xfrm>
              <a:off x="5697414" y="1987942"/>
              <a:ext cx="177603" cy="269252"/>
            </a:xfrm>
            <a:custGeom>
              <a:rect b="b" l="l" r="r" t="t"/>
              <a:pathLst>
                <a:path extrusionOk="0" h="7236" w="4773">
                  <a:moveTo>
                    <a:pt x="2340" y="0"/>
                  </a:moveTo>
                  <a:cubicBezTo>
                    <a:pt x="1892" y="0"/>
                    <a:pt x="1449" y="319"/>
                    <a:pt x="1394" y="767"/>
                  </a:cubicBezTo>
                  <a:cubicBezTo>
                    <a:pt x="1359" y="763"/>
                    <a:pt x="1326" y="760"/>
                    <a:pt x="1292" y="760"/>
                  </a:cubicBezTo>
                  <a:cubicBezTo>
                    <a:pt x="1039" y="760"/>
                    <a:pt x="819" y="888"/>
                    <a:pt x="659" y="1116"/>
                  </a:cubicBezTo>
                  <a:cubicBezTo>
                    <a:pt x="568" y="1231"/>
                    <a:pt x="517" y="1374"/>
                    <a:pt x="542" y="1529"/>
                  </a:cubicBezTo>
                  <a:cubicBezTo>
                    <a:pt x="556" y="1580"/>
                    <a:pt x="594" y="1644"/>
                    <a:pt x="646" y="1696"/>
                  </a:cubicBezTo>
                  <a:cubicBezTo>
                    <a:pt x="298" y="1812"/>
                    <a:pt x="52" y="2406"/>
                    <a:pt x="27" y="2689"/>
                  </a:cubicBezTo>
                  <a:cubicBezTo>
                    <a:pt x="1" y="3102"/>
                    <a:pt x="221" y="3527"/>
                    <a:pt x="542" y="3811"/>
                  </a:cubicBezTo>
                  <a:cubicBezTo>
                    <a:pt x="478" y="3914"/>
                    <a:pt x="465" y="4069"/>
                    <a:pt x="504" y="4198"/>
                  </a:cubicBezTo>
                  <a:cubicBezTo>
                    <a:pt x="542" y="4366"/>
                    <a:pt x="723" y="4469"/>
                    <a:pt x="904" y="4481"/>
                  </a:cubicBezTo>
                  <a:cubicBezTo>
                    <a:pt x="814" y="4636"/>
                    <a:pt x="775" y="4843"/>
                    <a:pt x="749" y="4997"/>
                  </a:cubicBezTo>
                  <a:cubicBezTo>
                    <a:pt x="723" y="5398"/>
                    <a:pt x="814" y="5810"/>
                    <a:pt x="1058" y="6132"/>
                  </a:cubicBezTo>
                  <a:cubicBezTo>
                    <a:pt x="1265" y="6416"/>
                    <a:pt x="1691" y="6648"/>
                    <a:pt x="2078" y="6662"/>
                  </a:cubicBezTo>
                  <a:cubicBezTo>
                    <a:pt x="2193" y="6868"/>
                    <a:pt x="2413" y="7035"/>
                    <a:pt x="2594" y="7126"/>
                  </a:cubicBezTo>
                  <a:cubicBezTo>
                    <a:pt x="2742" y="7202"/>
                    <a:pt x="2897" y="7235"/>
                    <a:pt x="3052" y="7235"/>
                  </a:cubicBezTo>
                  <a:cubicBezTo>
                    <a:pt x="3396" y="7235"/>
                    <a:pt x="3737" y="7069"/>
                    <a:pt x="3986" y="6829"/>
                  </a:cubicBezTo>
                  <a:cubicBezTo>
                    <a:pt x="4308" y="6533"/>
                    <a:pt x="4451" y="6055"/>
                    <a:pt x="4386" y="5642"/>
                  </a:cubicBezTo>
                  <a:cubicBezTo>
                    <a:pt x="4373" y="5539"/>
                    <a:pt x="4348" y="5436"/>
                    <a:pt x="4308" y="5333"/>
                  </a:cubicBezTo>
                  <a:cubicBezTo>
                    <a:pt x="4322" y="5294"/>
                    <a:pt x="4348" y="5255"/>
                    <a:pt x="4360" y="5204"/>
                  </a:cubicBezTo>
                  <a:cubicBezTo>
                    <a:pt x="4425" y="5011"/>
                    <a:pt x="4348" y="4817"/>
                    <a:pt x="4219" y="4662"/>
                  </a:cubicBezTo>
                  <a:cubicBezTo>
                    <a:pt x="4515" y="4430"/>
                    <a:pt x="4734" y="4056"/>
                    <a:pt x="4747" y="3733"/>
                  </a:cubicBezTo>
                  <a:cubicBezTo>
                    <a:pt x="4773" y="3346"/>
                    <a:pt x="4606" y="3050"/>
                    <a:pt x="4348" y="2792"/>
                  </a:cubicBezTo>
                  <a:cubicBezTo>
                    <a:pt x="4257" y="2702"/>
                    <a:pt x="4167" y="2650"/>
                    <a:pt x="4076" y="2598"/>
                  </a:cubicBezTo>
                  <a:cubicBezTo>
                    <a:pt x="4231" y="2380"/>
                    <a:pt x="4257" y="2044"/>
                    <a:pt x="4154" y="1812"/>
                  </a:cubicBezTo>
                  <a:cubicBezTo>
                    <a:pt x="4025" y="1489"/>
                    <a:pt x="3741" y="1296"/>
                    <a:pt x="3445" y="1283"/>
                  </a:cubicBezTo>
                  <a:cubicBezTo>
                    <a:pt x="3600" y="755"/>
                    <a:pt x="3096" y="174"/>
                    <a:pt x="2580" y="32"/>
                  </a:cubicBezTo>
                  <a:cubicBezTo>
                    <a:pt x="2502" y="11"/>
                    <a:pt x="2421" y="0"/>
                    <a:pt x="234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23"/>
            <p:cNvSpPr/>
            <p:nvPr/>
          </p:nvSpPr>
          <p:spPr>
            <a:xfrm>
              <a:off x="5729600" y="2061468"/>
              <a:ext cx="46103" cy="73118"/>
            </a:xfrm>
            <a:custGeom>
              <a:rect b="b" l="l" r="r" t="t"/>
              <a:pathLst>
                <a:path extrusionOk="0" h="1965" w="1239">
                  <a:moveTo>
                    <a:pt x="695" y="0"/>
                  </a:moveTo>
                  <a:cubicBezTo>
                    <a:pt x="664" y="0"/>
                    <a:pt x="633" y="13"/>
                    <a:pt x="606" y="43"/>
                  </a:cubicBezTo>
                  <a:cubicBezTo>
                    <a:pt x="0" y="662"/>
                    <a:pt x="78" y="1835"/>
                    <a:pt x="1058" y="1964"/>
                  </a:cubicBezTo>
                  <a:cubicBezTo>
                    <a:pt x="1062" y="1964"/>
                    <a:pt x="1067" y="1964"/>
                    <a:pt x="1071" y="1964"/>
                  </a:cubicBezTo>
                  <a:cubicBezTo>
                    <a:pt x="1238" y="1964"/>
                    <a:pt x="1234" y="1705"/>
                    <a:pt x="1058" y="1680"/>
                  </a:cubicBezTo>
                  <a:cubicBezTo>
                    <a:pt x="322" y="1590"/>
                    <a:pt x="374" y="662"/>
                    <a:pt x="800" y="236"/>
                  </a:cubicBezTo>
                  <a:cubicBezTo>
                    <a:pt x="889" y="137"/>
                    <a:pt x="796" y="0"/>
                    <a:pt x="695"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23"/>
            <p:cNvSpPr/>
            <p:nvPr/>
          </p:nvSpPr>
          <p:spPr>
            <a:xfrm>
              <a:off x="5735330" y="2169784"/>
              <a:ext cx="54773" cy="46029"/>
            </a:xfrm>
            <a:custGeom>
              <a:rect b="b" l="l" r="r" t="t"/>
              <a:pathLst>
                <a:path extrusionOk="0" h="1237" w="1472">
                  <a:moveTo>
                    <a:pt x="513" y="0"/>
                  </a:moveTo>
                  <a:cubicBezTo>
                    <a:pt x="472" y="0"/>
                    <a:pt x="431" y="17"/>
                    <a:pt x="400" y="59"/>
                  </a:cubicBezTo>
                  <a:cubicBezTo>
                    <a:pt x="0" y="647"/>
                    <a:pt x="535" y="1236"/>
                    <a:pt x="1132" y="1236"/>
                  </a:cubicBezTo>
                  <a:cubicBezTo>
                    <a:pt x="1189" y="1236"/>
                    <a:pt x="1246" y="1231"/>
                    <a:pt x="1303" y="1219"/>
                  </a:cubicBezTo>
                  <a:cubicBezTo>
                    <a:pt x="1472" y="1195"/>
                    <a:pt x="1415" y="958"/>
                    <a:pt x="1271" y="958"/>
                  </a:cubicBezTo>
                  <a:cubicBezTo>
                    <a:pt x="1261" y="958"/>
                    <a:pt x="1250" y="959"/>
                    <a:pt x="1239" y="961"/>
                  </a:cubicBezTo>
                  <a:cubicBezTo>
                    <a:pt x="1198" y="970"/>
                    <a:pt x="1156" y="974"/>
                    <a:pt x="1115" y="974"/>
                  </a:cubicBezTo>
                  <a:cubicBezTo>
                    <a:pt x="713" y="974"/>
                    <a:pt x="375" y="587"/>
                    <a:pt x="633" y="201"/>
                  </a:cubicBezTo>
                  <a:cubicBezTo>
                    <a:pt x="706" y="100"/>
                    <a:pt x="611" y="0"/>
                    <a:pt x="513"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23"/>
            <p:cNvSpPr/>
            <p:nvPr/>
          </p:nvSpPr>
          <p:spPr>
            <a:xfrm>
              <a:off x="5814326" y="2095254"/>
              <a:ext cx="35610" cy="94402"/>
            </a:xfrm>
            <a:custGeom>
              <a:rect b="b" l="l" r="r" t="t"/>
              <a:pathLst>
                <a:path extrusionOk="0" h="2537" w="957">
                  <a:moveTo>
                    <a:pt x="231" y="0"/>
                  </a:moveTo>
                  <a:cubicBezTo>
                    <a:pt x="92" y="0"/>
                    <a:pt x="0" y="188"/>
                    <a:pt x="148" y="256"/>
                  </a:cubicBezTo>
                  <a:cubicBezTo>
                    <a:pt x="625" y="462"/>
                    <a:pt x="650" y="1056"/>
                    <a:pt x="251" y="1365"/>
                  </a:cubicBezTo>
                  <a:cubicBezTo>
                    <a:pt x="160" y="1430"/>
                    <a:pt x="225" y="1559"/>
                    <a:pt x="303" y="1597"/>
                  </a:cubicBezTo>
                  <a:cubicBezTo>
                    <a:pt x="702" y="1740"/>
                    <a:pt x="432" y="2165"/>
                    <a:pt x="200" y="2268"/>
                  </a:cubicBezTo>
                  <a:cubicBezTo>
                    <a:pt x="62" y="2326"/>
                    <a:pt x="97" y="2536"/>
                    <a:pt x="225" y="2536"/>
                  </a:cubicBezTo>
                  <a:cubicBezTo>
                    <a:pt x="241" y="2536"/>
                    <a:pt x="258" y="2533"/>
                    <a:pt x="277" y="2526"/>
                  </a:cubicBezTo>
                  <a:cubicBezTo>
                    <a:pt x="739" y="2334"/>
                    <a:pt x="946" y="1737"/>
                    <a:pt x="574" y="1436"/>
                  </a:cubicBezTo>
                  <a:lnTo>
                    <a:pt x="574" y="1436"/>
                  </a:lnTo>
                  <a:cubicBezTo>
                    <a:pt x="957" y="996"/>
                    <a:pt x="852" y="269"/>
                    <a:pt x="289" y="12"/>
                  </a:cubicBezTo>
                  <a:cubicBezTo>
                    <a:pt x="269" y="4"/>
                    <a:pt x="249" y="0"/>
                    <a:pt x="231"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23"/>
            <p:cNvSpPr/>
            <p:nvPr/>
          </p:nvSpPr>
          <p:spPr>
            <a:xfrm>
              <a:off x="5761712" y="2012054"/>
              <a:ext cx="48038" cy="39257"/>
            </a:xfrm>
            <a:custGeom>
              <a:rect b="b" l="l" r="r" t="t"/>
              <a:pathLst>
                <a:path extrusionOk="0" h="1055" w="1291">
                  <a:moveTo>
                    <a:pt x="535" y="0"/>
                  </a:moveTo>
                  <a:cubicBezTo>
                    <a:pt x="305" y="0"/>
                    <a:pt x="126" y="176"/>
                    <a:pt x="40" y="416"/>
                  </a:cubicBezTo>
                  <a:cubicBezTo>
                    <a:pt x="1" y="518"/>
                    <a:pt x="85" y="581"/>
                    <a:pt x="172" y="581"/>
                  </a:cubicBezTo>
                  <a:cubicBezTo>
                    <a:pt x="228" y="581"/>
                    <a:pt x="285" y="555"/>
                    <a:pt x="310" y="494"/>
                  </a:cubicBezTo>
                  <a:cubicBezTo>
                    <a:pt x="358" y="351"/>
                    <a:pt x="440" y="276"/>
                    <a:pt x="538" y="276"/>
                  </a:cubicBezTo>
                  <a:cubicBezTo>
                    <a:pt x="600" y="276"/>
                    <a:pt x="667" y="305"/>
                    <a:pt x="737" y="365"/>
                  </a:cubicBezTo>
                  <a:cubicBezTo>
                    <a:pt x="917" y="494"/>
                    <a:pt x="1007" y="700"/>
                    <a:pt x="995" y="919"/>
                  </a:cubicBezTo>
                  <a:cubicBezTo>
                    <a:pt x="988" y="1009"/>
                    <a:pt x="1055" y="1054"/>
                    <a:pt x="1126" y="1054"/>
                  </a:cubicBezTo>
                  <a:cubicBezTo>
                    <a:pt x="1197" y="1054"/>
                    <a:pt x="1272" y="1009"/>
                    <a:pt x="1278" y="919"/>
                  </a:cubicBezTo>
                  <a:cubicBezTo>
                    <a:pt x="1291" y="571"/>
                    <a:pt x="1084" y="222"/>
                    <a:pt x="788" y="68"/>
                  </a:cubicBezTo>
                  <a:cubicBezTo>
                    <a:pt x="699" y="21"/>
                    <a:pt x="614" y="0"/>
                    <a:pt x="535"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23"/>
            <p:cNvSpPr/>
            <p:nvPr/>
          </p:nvSpPr>
          <p:spPr>
            <a:xfrm>
              <a:off x="6036726" y="2012165"/>
              <a:ext cx="140617" cy="252470"/>
            </a:xfrm>
            <a:custGeom>
              <a:rect b="b" l="l" r="r" t="t"/>
              <a:pathLst>
                <a:path extrusionOk="0" h="6785" w="3779">
                  <a:moveTo>
                    <a:pt x="3379" y="1"/>
                  </a:moveTo>
                  <a:cubicBezTo>
                    <a:pt x="3366" y="1"/>
                    <a:pt x="3340" y="1"/>
                    <a:pt x="3328" y="13"/>
                  </a:cubicBezTo>
                  <a:cubicBezTo>
                    <a:pt x="3185" y="181"/>
                    <a:pt x="3199" y="451"/>
                    <a:pt x="3199" y="671"/>
                  </a:cubicBezTo>
                  <a:cubicBezTo>
                    <a:pt x="3199" y="967"/>
                    <a:pt x="3211" y="1277"/>
                    <a:pt x="3185" y="1574"/>
                  </a:cubicBezTo>
                  <a:cubicBezTo>
                    <a:pt x="3134" y="2205"/>
                    <a:pt x="2993" y="2850"/>
                    <a:pt x="2773" y="3444"/>
                  </a:cubicBezTo>
                  <a:cubicBezTo>
                    <a:pt x="2554" y="4050"/>
                    <a:pt x="2219" y="4604"/>
                    <a:pt x="1806" y="5094"/>
                  </a:cubicBezTo>
                  <a:cubicBezTo>
                    <a:pt x="1600" y="5326"/>
                    <a:pt x="1380" y="5533"/>
                    <a:pt x="1148" y="5739"/>
                  </a:cubicBezTo>
                  <a:cubicBezTo>
                    <a:pt x="864" y="5971"/>
                    <a:pt x="503" y="6088"/>
                    <a:pt x="207" y="6307"/>
                  </a:cubicBezTo>
                  <a:cubicBezTo>
                    <a:pt x="0" y="6449"/>
                    <a:pt x="64" y="6771"/>
                    <a:pt x="336" y="6784"/>
                  </a:cubicBezTo>
                  <a:cubicBezTo>
                    <a:pt x="343" y="6784"/>
                    <a:pt x="350" y="6785"/>
                    <a:pt x="358" y="6785"/>
                  </a:cubicBezTo>
                  <a:cubicBezTo>
                    <a:pt x="1071" y="6785"/>
                    <a:pt x="1694" y="6186"/>
                    <a:pt x="2141" y="5701"/>
                  </a:cubicBezTo>
                  <a:cubicBezTo>
                    <a:pt x="2644" y="5172"/>
                    <a:pt x="3018" y="4540"/>
                    <a:pt x="3289" y="3870"/>
                  </a:cubicBezTo>
                  <a:cubicBezTo>
                    <a:pt x="3560" y="3225"/>
                    <a:pt x="3715" y="2541"/>
                    <a:pt x="3753" y="1844"/>
                  </a:cubicBezTo>
                  <a:cubicBezTo>
                    <a:pt x="3779" y="1497"/>
                    <a:pt x="3766" y="1122"/>
                    <a:pt x="3715" y="774"/>
                  </a:cubicBezTo>
                  <a:cubicBezTo>
                    <a:pt x="3676" y="516"/>
                    <a:pt x="3637" y="142"/>
                    <a:pt x="337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23"/>
            <p:cNvSpPr/>
            <p:nvPr/>
          </p:nvSpPr>
          <p:spPr>
            <a:xfrm>
              <a:off x="6068875" y="2164984"/>
              <a:ext cx="80188" cy="83797"/>
            </a:xfrm>
            <a:custGeom>
              <a:rect b="b" l="l" r="r" t="t"/>
              <a:pathLst>
                <a:path extrusionOk="0" h="2252" w="2155">
                  <a:moveTo>
                    <a:pt x="1715" y="1"/>
                  </a:moveTo>
                  <a:cubicBezTo>
                    <a:pt x="1676" y="1"/>
                    <a:pt x="1637" y="8"/>
                    <a:pt x="1599" y="21"/>
                  </a:cubicBezTo>
                  <a:cubicBezTo>
                    <a:pt x="1419" y="368"/>
                    <a:pt x="1187" y="691"/>
                    <a:pt x="942" y="987"/>
                  </a:cubicBezTo>
                  <a:cubicBezTo>
                    <a:pt x="736" y="1219"/>
                    <a:pt x="516" y="1426"/>
                    <a:pt x="284" y="1632"/>
                  </a:cubicBezTo>
                  <a:cubicBezTo>
                    <a:pt x="194" y="1697"/>
                    <a:pt x="103" y="1761"/>
                    <a:pt x="0" y="1826"/>
                  </a:cubicBezTo>
                  <a:cubicBezTo>
                    <a:pt x="26" y="1839"/>
                    <a:pt x="52" y="1864"/>
                    <a:pt x="91" y="1878"/>
                  </a:cubicBezTo>
                  <a:cubicBezTo>
                    <a:pt x="119" y="1886"/>
                    <a:pt x="148" y="1890"/>
                    <a:pt x="177" y="1890"/>
                  </a:cubicBezTo>
                  <a:cubicBezTo>
                    <a:pt x="359" y="1890"/>
                    <a:pt x="549" y="1733"/>
                    <a:pt x="671" y="1632"/>
                  </a:cubicBezTo>
                  <a:cubicBezTo>
                    <a:pt x="942" y="1426"/>
                    <a:pt x="1200" y="1181"/>
                    <a:pt x="1393" y="898"/>
                  </a:cubicBezTo>
                  <a:lnTo>
                    <a:pt x="1548" y="665"/>
                  </a:lnTo>
                  <a:cubicBezTo>
                    <a:pt x="1584" y="601"/>
                    <a:pt x="1614" y="537"/>
                    <a:pt x="1652" y="537"/>
                  </a:cubicBezTo>
                  <a:cubicBezTo>
                    <a:pt x="1667" y="537"/>
                    <a:pt x="1684" y="548"/>
                    <a:pt x="1702" y="575"/>
                  </a:cubicBezTo>
                  <a:cubicBezTo>
                    <a:pt x="1806" y="717"/>
                    <a:pt x="1599" y="910"/>
                    <a:pt x="1509" y="1027"/>
                  </a:cubicBezTo>
                  <a:cubicBezTo>
                    <a:pt x="1226" y="1400"/>
                    <a:pt x="916" y="1749"/>
                    <a:pt x="632" y="2110"/>
                  </a:cubicBezTo>
                  <a:cubicBezTo>
                    <a:pt x="607" y="2161"/>
                    <a:pt x="581" y="2200"/>
                    <a:pt x="581" y="2251"/>
                  </a:cubicBezTo>
                  <a:cubicBezTo>
                    <a:pt x="839" y="2045"/>
                    <a:pt x="1083" y="1800"/>
                    <a:pt x="1277" y="1594"/>
                  </a:cubicBezTo>
                  <a:cubicBezTo>
                    <a:pt x="1625" y="1219"/>
                    <a:pt x="1909" y="807"/>
                    <a:pt x="2154" y="356"/>
                  </a:cubicBezTo>
                  <a:cubicBezTo>
                    <a:pt x="2089" y="265"/>
                    <a:pt x="2025" y="188"/>
                    <a:pt x="1948" y="110"/>
                  </a:cubicBezTo>
                  <a:cubicBezTo>
                    <a:pt x="1878" y="32"/>
                    <a:pt x="1797" y="1"/>
                    <a:pt x="171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23"/>
            <p:cNvSpPr/>
            <p:nvPr/>
          </p:nvSpPr>
          <p:spPr>
            <a:xfrm>
              <a:off x="6075572" y="1744482"/>
              <a:ext cx="233753" cy="436808"/>
            </a:xfrm>
            <a:custGeom>
              <a:rect b="b" l="l" r="r" t="t"/>
              <a:pathLst>
                <a:path extrusionOk="0" h="11739" w="6282">
                  <a:moveTo>
                    <a:pt x="1633" y="0"/>
                  </a:moveTo>
                  <a:cubicBezTo>
                    <a:pt x="1347" y="0"/>
                    <a:pt x="1064" y="88"/>
                    <a:pt x="800" y="308"/>
                  </a:cubicBezTo>
                  <a:cubicBezTo>
                    <a:pt x="774" y="333"/>
                    <a:pt x="749" y="346"/>
                    <a:pt x="736" y="372"/>
                  </a:cubicBezTo>
                  <a:cubicBezTo>
                    <a:pt x="272" y="681"/>
                    <a:pt x="66" y="1159"/>
                    <a:pt x="40" y="1804"/>
                  </a:cubicBezTo>
                  <a:cubicBezTo>
                    <a:pt x="1" y="2629"/>
                    <a:pt x="362" y="3480"/>
                    <a:pt x="839" y="4125"/>
                  </a:cubicBezTo>
                  <a:cubicBezTo>
                    <a:pt x="891" y="4189"/>
                    <a:pt x="943" y="4241"/>
                    <a:pt x="994" y="4306"/>
                  </a:cubicBezTo>
                  <a:cubicBezTo>
                    <a:pt x="929" y="4383"/>
                    <a:pt x="878" y="4473"/>
                    <a:pt x="839" y="4589"/>
                  </a:cubicBezTo>
                  <a:cubicBezTo>
                    <a:pt x="607" y="5272"/>
                    <a:pt x="788" y="6046"/>
                    <a:pt x="1213" y="6627"/>
                  </a:cubicBezTo>
                  <a:cubicBezTo>
                    <a:pt x="1239" y="6665"/>
                    <a:pt x="1278" y="6704"/>
                    <a:pt x="1316" y="6743"/>
                  </a:cubicBezTo>
                  <a:cubicBezTo>
                    <a:pt x="1226" y="6833"/>
                    <a:pt x="1149" y="6937"/>
                    <a:pt x="1084" y="7040"/>
                  </a:cubicBezTo>
                  <a:cubicBezTo>
                    <a:pt x="685" y="7633"/>
                    <a:pt x="556" y="8368"/>
                    <a:pt x="710" y="9077"/>
                  </a:cubicBezTo>
                  <a:cubicBezTo>
                    <a:pt x="788" y="9425"/>
                    <a:pt x="981" y="9709"/>
                    <a:pt x="1252" y="9889"/>
                  </a:cubicBezTo>
                  <a:cubicBezTo>
                    <a:pt x="1161" y="10625"/>
                    <a:pt x="1368" y="11566"/>
                    <a:pt x="2219" y="11721"/>
                  </a:cubicBezTo>
                  <a:cubicBezTo>
                    <a:pt x="2280" y="11733"/>
                    <a:pt x="2341" y="11739"/>
                    <a:pt x="2400" y="11739"/>
                  </a:cubicBezTo>
                  <a:cubicBezTo>
                    <a:pt x="2906" y="11739"/>
                    <a:pt x="3344" y="11319"/>
                    <a:pt x="3586" y="10857"/>
                  </a:cubicBezTo>
                  <a:cubicBezTo>
                    <a:pt x="3715" y="10818"/>
                    <a:pt x="3857" y="10754"/>
                    <a:pt x="3986" y="10663"/>
                  </a:cubicBezTo>
                  <a:cubicBezTo>
                    <a:pt x="4592" y="10276"/>
                    <a:pt x="5056" y="9645"/>
                    <a:pt x="5340" y="8987"/>
                  </a:cubicBezTo>
                  <a:cubicBezTo>
                    <a:pt x="5649" y="8304"/>
                    <a:pt x="5714" y="7568"/>
                    <a:pt x="5585" y="6833"/>
                  </a:cubicBezTo>
                  <a:cubicBezTo>
                    <a:pt x="5585" y="6794"/>
                    <a:pt x="5572" y="6743"/>
                    <a:pt x="5546" y="6691"/>
                  </a:cubicBezTo>
                  <a:cubicBezTo>
                    <a:pt x="5663" y="6614"/>
                    <a:pt x="5753" y="6510"/>
                    <a:pt x="5830" y="6395"/>
                  </a:cubicBezTo>
                  <a:cubicBezTo>
                    <a:pt x="6282" y="5659"/>
                    <a:pt x="6217" y="4653"/>
                    <a:pt x="6011" y="3841"/>
                  </a:cubicBezTo>
                  <a:cubicBezTo>
                    <a:pt x="5778" y="2925"/>
                    <a:pt x="5340" y="2074"/>
                    <a:pt x="4528" y="1546"/>
                  </a:cubicBezTo>
                  <a:cubicBezTo>
                    <a:pt x="4270" y="1377"/>
                    <a:pt x="3973" y="1249"/>
                    <a:pt x="3677" y="1236"/>
                  </a:cubicBezTo>
                  <a:cubicBezTo>
                    <a:pt x="3457" y="939"/>
                    <a:pt x="3199" y="694"/>
                    <a:pt x="2941" y="500"/>
                  </a:cubicBezTo>
                  <a:cubicBezTo>
                    <a:pt x="2545" y="224"/>
                    <a:pt x="2086" y="0"/>
                    <a:pt x="1633"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23"/>
            <p:cNvSpPr/>
            <p:nvPr/>
          </p:nvSpPr>
          <p:spPr>
            <a:xfrm>
              <a:off x="6092391" y="1777710"/>
              <a:ext cx="52615" cy="118179"/>
            </a:xfrm>
            <a:custGeom>
              <a:rect b="b" l="l" r="r" t="t"/>
              <a:pathLst>
                <a:path extrusionOk="0" h="3176" w="1414">
                  <a:moveTo>
                    <a:pt x="493" y="1"/>
                  </a:moveTo>
                  <a:cubicBezTo>
                    <a:pt x="456" y="1"/>
                    <a:pt x="419" y="18"/>
                    <a:pt x="387" y="59"/>
                  </a:cubicBezTo>
                  <a:cubicBezTo>
                    <a:pt x="0" y="549"/>
                    <a:pt x="64" y="1310"/>
                    <a:pt x="207" y="1877"/>
                  </a:cubicBezTo>
                  <a:cubicBezTo>
                    <a:pt x="336" y="2355"/>
                    <a:pt x="620" y="3012"/>
                    <a:pt x="1148" y="3167"/>
                  </a:cubicBezTo>
                  <a:cubicBezTo>
                    <a:pt x="1167" y="3173"/>
                    <a:pt x="1185" y="3176"/>
                    <a:pt x="1203" y="3176"/>
                  </a:cubicBezTo>
                  <a:cubicBezTo>
                    <a:pt x="1366" y="3176"/>
                    <a:pt x="1413" y="2916"/>
                    <a:pt x="1239" y="2858"/>
                  </a:cubicBezTo>
                  <a:cubicBezTo>
                    <a:pt x="826" y="2742"/>
                    <a:pt x="620" y="2149"/>
                    <a:pt x="516" y="1800"/>
                  </a:cubicBezTo>
                  <a:cubicBezTo>
                    <a:pt x="400" y="1349"/>
                    <a:pt x="348" y="613"/>
                    <a:pt x="620" y="278"/>
                  </a:cubicBezTo>
                  <a:cubicBezTo>
                    <a:pt x="707" y="161"/>
                    <a:pt x="604" y="1"/>
                    <a:pt x="49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23"/>
            <p:cNvSpPr/>
            <p:nvPr/>
          </p:nvSpPr>
          <p:spPr>
            <a:xfrm>
              <a:off x="6108689" y="2010268"/>
              <a:ext cx="52503" cy="97453"/>
            </a:xfrm>
            <a:custGeom>
              <a:rect b="b" l="l" r="r" t="t"/>
              <a:pathLst>
                <a:path extrusionOk="0" h="2619" w="1411">
                  <a:moveTo>
                    <a:pt x="1221" y="0"/>
                  </a:moveTo>
                  <a:cubicBezTo>
                    <a:pt x="1203" y="0"/>
                    <a:pt x="1183" y="4"/>
                    <a:pt x="1162" y="12"/>
                  </a:cubicBezTo>
                  <a:cubicBezTo>
                    <a:pt x="182" y="387"/>
                    <a:pt x="1" y="1844"/>
                    <a:pt x="658" y="2566"/>
                  </a:cubicBezTo>
                  <a:cubicBezTo>
                    <a:pt x="693" y="2603"/>
                    <a:pt x="732" y="2619"/>
                    <a:pt x="770" y="2619"/>
                  </a:cubicBezTo>
                  <a:cubicBezTo>
                    <a:pt x="891" y="2619"/>
                    <a:pt x="998" y="2465"/>
                    <a:pt x="890" y="2347"/>
                  </a:cubicBezTo>
                  <a:cubicBezTo>
                    <a:pt x="400" y="1806"/>
                    <a:pt x="503" y="606"/>
                    <a:pt x="1239" y="322"/>
                  </a:cubicBezTo>
                  <a:cubicBezTo>
                    <a:pt x="1411" y="253"/>
                    <a:pt x="1368" y="0"/>
                    <a:pt x="1221"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23"/>
            <p:cNvSpPr/>
            <p:nvPr/>
          </p:nvSpPr>
          <p:spPr>
            <a:xfrm>
              <a:off x="6157954" y="1772166"/>
              <a:ext cx="141212" cy="175780"/>
            </a:xfrm>
            <a:custGeom>
              <a:rect b="b" l="l" r="r" t="t"/>
              <a:pathLst>
                <a:path extrusionOk="0" h="4724" w="3795">
                  <a:moveTo>
                    <a:pt x="253" y="1"/>
                  </a:moveTo>
                  <a:cubicBezTo>
                    <a:pt x="76" y="1"/>
                    <a:pt x="1" y="287"/>
                    <a:pt x="199" y="312"/>
                  </a:cubicBezTo>
                  <a:cubicBezTo>
                    <a:pt x="612" y="376"/>
                    <a:pt x="792" y="776"/>
                    <a:pt x="830" y="1149"/>
                  </a:cubicBezTo>
                  <a:cubicBezTo>
                    <a:pt x="843" y="1222"/>
                    <a:pt x="889" y="1305"/>
                    <a:pt x="968" y="1305"/>
                  </a:cubicBezTo>
                  <a:cubicBezTo>
                    <a:pt x="973" y="1305"/>
                    <a:pt x="979" y="1305"/>
                    <a:pt x="985" y="1304"/>
                  </a:cubicBezTo>
                  <a:cubicBezTo>
                    <a:pt x="1040" y="1299"/>
                    <a:pt x="1093" y="1297"/>
                    <a:pt x="1146" y="1297"/>
                  </a:cubicBezTo>
                  <a:cubicBezTo>
                    <a:pt x="2677" y="1297"/>
                    <a:pt x="3435" y="3232"/>
                    <a:pt x="3023" y="4528"/>
                  </a:cubicBezTo>
                  <a:cubicBezTo>
                    <a:pt x="2992" y="4645"/>
                    <a:pt x="3091" y="4724"/>
                    <a:pt x="3186" y="4724"/>
                  </a:cubicBezTo>
                  <a:cubicBezTo>
                    <a:pt x="3250" y="4724"/>
                    <a:pt x="3312" y="4688"/>
                    <a:pt x="3332" y="4606"/>
                  </a:cubicBezTo>
                  <a:cubicBezTo>
                    <a:pt x="3794" y="3134"/>
                    <a:pt x="2893" y="975"/>
                    <a:pt x="1164" y="975"/>
                  </a:cubicBezTo>
                  <a:cubicBezTo>
                    <a:pt x="1152" y="975"/>
                    <a:pt x="1139" y="975"/>
                    <a:pt x="1127" y="975"/>
                  </a:cubicBezTo>
                  <a:lnTo>
                    <a:pt x="1127" y="975"/>
                  </a:lnTo>
                  <a:cubicBezTo>
                    <a:pt x="1038" y="523"/>
                    <a:pt x="779" y="71"/>
                    <a:pt x="276" y="2"/>
                  </a:cubicBezTo>
                  <a:cubicBezTo>
                    <a:pt x="268" y="1"/>
                    <a:pt x="261" y="1"/>
                    <a:pt x="25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23"/>
            <p:cNvSpPr/>
            <p:nvPr/>
          </p:nvSpPr>
          <p:spPr>
            <a:xfrm>
              <a:off x="5871628" y="2202937"/>
              <a:ext cx="284136" cy="142031"/>
            </a:xfrm>
            <a:custGeom>
              <a:rect b="b" l="l" r="r" t="t"/>
              <a:pathLst>
                <a:path extrusionOk="0" h="3817" w="7636">
                  <a:moveTo>
                    <a:pt x="3784" y="0"/>
                  </a:moveTo>
                  <a:cubicBezTo>
                    <a:pt x="3554" y="0"/>
                    <a:pt x="3326" y="21"/>
                    <a:pt x="3109" y="58"/>
                  </a:cubicBezTo>
                  <a:cubicBezTo>
                    <a:pt x="2618" y="135"/>
                    <a:pt x="2219" y="368"/>
                    <a:pt x="1884" y="729"/>
                  </a:cubicBezTo>
                  <a:cubicBezTo>
                    <a:pt x="1716" y="922"/>
                    <a:pt x="1574" y="1116"/>
                    <a:pt x="1380" y="1283"/>
                  </a:cubicBezTo>
                  <a:cubicBezTo>
                    <a:pt x="1174" y="1477"/>
                    <a:pt x="864" y="1503"/>
                    <a:pt x="620" y="1606"/>
                  </a:cubicBezTo>
                  <a:cubicBezTo>
                    <a:pt x="439" y="1670"/>
                    <a:pt x="323" y="1799"/>
                    <a:pt x="245" y="1953"/>
                  </a:cubicBezTo>
                  <a:cubicBezTo>
                    <a:pt x="65" y="2134"/>
                    <a:pt x="1" y="2380"/>
                    <a:pt x="207" y="2701"/>
                  </a:cubicBezTo>
                  <a:cubicBezTo>
                    <a:pt x="607" y="3308"/>
                    <a:pt x="1497" y="3515"/>
                    <a:pt x="2154" y="3656"/>
                  </a:cubicBezTo>
                  <a:cubicBezTo>
                    <a:pt x="2672" y="3764"/>
                    <a:pt x="3203" y="3817"/>
                    <a:pt x="3738" y="3817"/>
                  </a:cubicBezTo>
                  <a:cubicBezTo>
                    <a:pt x="4095" y="3817"/>
                    <a:pt x="4454" y="3793"/>
                    <a:pt x="4811" y="3747"/>
                  </a:cubicBezTo>
                  <a:cubicBezTo>
                    <a:pt x="5598" y="3630"/>
                    <a:pt x="6398" y="3360"/>
                    <a:pt x="6978" y="2805"/>
                  </a:cubicBezTo>
                  <a:cubicBezTo>
                    <a:pt x="7326" y="2457"/>
                    <a:pt x="7636" y="1761"/>
                    <a:pt x="7055" y="1477"/>
                  </a:cubicBezTo>
                  <a:cubicBezTo>
                    <a:pt x="6745" y="1322"/>
                    <a:pt x="6372" y="1451"/>
                    <a:pt x="6101" y="1180"/>
                  </a:cubicBezTo>
                  <a:cubicBezTo>
                    <a:pt x="5985" y="1064"/>
                    <a:pt x="5933" y="884"/>
                    <a:pt x="5830" y="755"/>
                  </a:cubicBezTo>
                  <a:cubicBezTo>
                    <a:pt x="5701" y="600"/>
                    <a:pt x="5559" y="497"/>
                    <a:pt x="5392" y="393"/>
                  </a:cubicBezTo>
                  <a:cubicBezTo>
                    <a:pt x="4917" y="119"/>
                    <a:pt x="4344" y="0"/>
                    <a:pt x="3784"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23"/>
            <p:cNvSpPr/>
            <p:nvPr/>
          </p:nvSpPr>
          <p:spPr>
            <a:xfrm>
              <a:off x="6043907" y="2016072"/>
              <a:ext cx="197287" cy="289494"/>
            </a:xfrm>
            <a:custGeom>
              <a:rect b="b" l="l" r="r" t="t"/>
              <a:pathLst>
                <a:path extrusionOk="0" h="7780" w="5302">
                  <a:moveTo>
                    <a:pt x="5039" y="1"/>
                  </a:moveTo>
                  <a:cubicBezTo>
                    <a:pt x="5027" y="1"/>
                    <a:pt x="5015" y="4"/>
                    <a:pt x="5004" y="11"/>
                  </a:cubicBezTo>
                  <a:cubicBezTo>
                    <a:pt x="4746" y="179"/>
                    <a:pt x="4734" y="527"/>
                    <a:pt x="4721" y="798"/>
                  </a:cubicBezTo>
                  <a:cubicBezTo>
                    <a:pt x="4695" y="1249"/>
                    <a:pt x="4592" y="1688"/>
                    <a:pt x="4489" y="2126"/>
                  </a:cubicBezTo>
                  <a:cubicBezTo>
                    <a:pt x="4296" y="2926"/>
                    <a:pt x="4024" y="3700"/>
                    <a:pt x="3663" y="4422"/>
                  </a:cubicBezTo>
                  <a:cubicBezTo>
                    <a:pt x="3302" y="5118"/>
                    <a:pt x="2838" y="5751"/>
                    <a:pt x="2244" y="6253"/>
                  </a:cubicBezTo>
                  <a:cubicBezTo>
                    <a:pt x="1923" y="6511"/>
                    <a:pt x="1561" y="6718"/>
                    <a:pt x="1200" y="6886"/>
                  </a:cubicBezTo>
                  <a:cubicBezTo>
                    <a:pt x="852" y="7053"/>
                    <a:pt x="452" y="7079"/>
                    <a:pt x="129" y="7298"/>
                  </a:cubicBezTo>
                  <a:cubicBezTo>
                    <a:pt x="14" y="7376"/>
                    <a:pt x="0" y="7543"/>
                    <a:pt x="129" y="7634"/>
                  </a:cubicBezTo>
                  <a:cubicBezTo>
                    <a:pt x="289" y="7737"/>
                    <a:pt x="469" y="7779"/>
                    <a:pt x="659" y="7779"/>
                  </a:cubicBezTo>
                  <a:cubicBezTo>
                    <a:pt x="1254" y="7779"/>
                    <a:pt x="1943" y="7362"/>
                    <a:pt x="2373" y="7079"/>
                  </a:cubicBezTo>
                  <a:cubicBezTo>
                    <a:pt x="3096" y="6589"/>
                    <a:pt x="3651" y="5906"/>
                    <a:pt x="4102" y="5157"/>
                  </a:cubicBezTo>
                  <a:cubicBezTo>
                    <a:pt x="4566" y="4384"/>
                    <a:pt x="4875" y="3532"/>
                    <a:pt x="5095" y="2655"/>
                  </a:cubicBezTo>
                  <a:cubicBezTo>
                    <a:pt x="5211" y="2178"/>
                    <a:pt x="5288" y="1701"/>
                    <a:pt x="5302" y="1211"/>
                  </a:cubicBezTo>
                  <a:cubicBezTo>
                    <a:pt x="5302" y="876"/>
                    <a:pt x="5302" y="346"/>
                    <a:pt x="5121" y="50"/>
                  </a:cubicBezTo>
                  <a:cubicBezTo>
                    <a:pt x="5102" y="22"/>
                    <a:pt x="5070" y="1"/>
                    <a:pt x="503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23"/>
            <p:cNvSpPr/>
            <p:nvPr/>
          </p:nvSpPr>
          <p:spPr>
            <a:xfrm>
              <a:off x="6107758" y="2193561"/>
              <a:ext cx="91202" cy="83053"/>
            </a:xfrm>
            <a:custGeom>
              <a:rect b="b" l="l" r="r" t="t"/>
              <a:pathLst>
                <a:path extrusionOk="0" h="2232" w="2451">
                  <a:moveTo>
                    <a:pt x="1741" y="1"/>
                  </a:moveTo>
                  <a:cubicBezTo>
                    <a:pt x="1419" y="555"/>
                    <a:pt x="1019" y="1071"/>
                    <a:pt x="528" y="1483"/>
                  </a:cubicBezTo>
                  <a:cubicBezTo>
                    <a:pt x="361" y="1626"/>
                    <a:pt x="193" y="1741"/>
                    <a:pt x="0" y="1844"/>
                  </a:cubicBezTo>
                  <a:cubicBezTo>
                    <a:pt x="26" y="1858"/>
                    <a:pt x="38" y="1870"/>
                    <a:pt x="64" y="1884"/>
                  </a:cubicBezTo>
                  <a:cubicBezTo>
                    <a:pt x="89" y="1889"/>
                    <a:pt x="114" y="1892"/>
                    <a:pt x="138" y="1892"/>
                  </a:cubicBezTo>
                  <a:cubicBezTo>
                    <a:pt x="330" y="1892"/>
                    <a:pt x="506" y="1728"/>
                    <a:pt x="632" y="1626"/>
                  </a:cubicBezTo>
                  <a:cubicBezTo>
                    <a:pt x="955" y="1354"/>
                    <a:pt x="1238" y="1058"/>
                    <a:pt x="1483" y="723"/>
                  </a:cubicBezTo>
                  <a:cubicBezTo>
                    <a:pt x="1588" y="584"/>
                    <a:pt x="1640" y="433"/>
                    <a:pt x="1809" y="433"/>
                  </a:cubicBezTo>
                  <a:cubicBezTo>
                    <a:pt x="1828" y="433"/>
                    <a:pt x="1848" y="435"/>
                    <a:pt x="1870" y="439"/>
                  </a:cubicBezTo>
                  <a:cubicBezTo>
                    <a:pt x="1896" y="439"/>
                    <a:pt x="2102" y="477"/>
                    <a:pt x="2076" y="529"/>
                  </a:cubicBezTo>
                  <a:cubicBezTo>
                    <a:pt x="2024" y="632"/>
                    <a:pt x="1935" y="735"/>
                    <a:pt x="1870" y="852"/>
                  </a:cubicBezTo>
                  <a:cubicBezTo>
                    <a:pt x="1574" y="1277"/>
                    <a:pt x="1213" y="1600"/>
                    <a:pt x="800" y="1896"/>
                  </a:cubicBezTo>
                  <a:cubicBezTo>
                    <a:pt x="671" y="1987"/>
                    <a:pt x="683" y="2141"/>
                    <a:pt x="761" y="2231"/>
                  </a:cubicBezTo>
                  <a:cubicBezTo>
                    <a:pt x="1431" y="1755"/>
                    <a:pt x="1961" y="1096"/>
                    <a:pt x="2386" y="387"/>
                  </a:cubicBezTo>
                  <a:cubicBezTo>
                    <a:pt x="2411" y="348"/>
                    <a:pt x="2425" y="310"/>
                    <a:pt x="2451" y="271"/>
                  </a:cubicBezTo>
                  <a:cubicBezTo>
                    <a:pt x="2411" y="207"/>
                    <a:pt x="2334" y="142"/>
                    <a:pt x="2205" y="90"/>
                  </a:cubicBezTo>
                  <a:cubicBezTo>
                    <a:pt x="2038" y="26"/>
                    <a:pt x="1883" y="1"/>
                    <a:pt x="1741"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23"/>
            <p:cNvSpPr/>
            <p:nvPr/>
          </p:nvSpPr>
          <p:spPr>
            <a:xfrm>
              <a:off x="6110624" y="1807552"/>
              <a:ext cx="228916" cy="418278"/>
            </a:xfrm>
            <a:custGeom>
              <a:rect b="b" l="l" r="r" t="t"/>
              <a:pathLst>
                <a:path extrusionOk="0" h="11241" w="6152">
                  <a:moveTo>
                    <a:pt x="3700" y="0"/>
                  </a:moveTo>
                  <a:cubicBezTo>
                    <a:pt x="3662" y="0"/>
                    <a:pt x="3624" y="2"/>
                    <a:pt x="3586" y="5"/>
                  </a:cubicBezTo>
                  <a:cubicBezTo>
                    <a:pt x="2721" y="83"/>
                    <a:pt x="2348" y="998"/>
                    <a:pt x="2503" y="1746"/>
                  </a:cubicBezTo>
                  <a:cubicBezTo>
                    <a:pt x="2309" y="1823"/>
                    <a:pt x="2193" y="2043"/>
                    <a:pt x="2141" y="2236"/>
                  </a:cubicBezTo>
                  <a:cubicBezTo>
                    <a:pt x="2102" y="2430"/>
                    <a:pt x="2154" y="2611"/>
                    <a:pt x="2257" y="2765"/>
                  </a:cubicBezTo>
                  <a:cubicBezTo>
                    <a:pt x="2229" y="2763"/>
                    <a:pt x="2202" y="2761"/>
                    <a:pt x="2174" y="2761"/>
                  </a:cubicBezTo>
                  <a:cubicBezTo>
                    <a:pt x="1551" y="2761"/>
                    <a:pt x="1012" y="3448"/>
                    <a:pt x="852" y="4016"/>
                  </a:cubicBezTo>
                  <a:cubicBezTo>
                    <a:pt x="658" y="4661"/>
                    <a:pt x="787" y="5228"/>
                    <a:pt x="1136" y="5680"/>
                  </a:cubicBezTo>
                  <a:cubicBezTo>
                    <a:pt x="955" y="5809"/>
                    <a:pt x="852" y="6093"/>
                    <a:pt x="852" y="6286"/>
                  </a:cubicBezTo>
                  <a:cubicBezTo>
                    <a:pt x="838" y="6557"/>
                    <a:pt x="942" y="6827"/>
                    <a:pt x="1110" y="7034"/>
                  </a:cubicBezTo>
                  <a:cubicBezTo>
                    <a:pt x="348" y="7382"/>
                    <a:pt x="1" y="8595"/>
                    <a:pt x="219" y="9317"/>
                  </a:cubicBezTo>
                  <a:cubicBezTo>
                    <a:pt x="362" y="9781"/>
                    <a:pt x="864" y="10258"/>
                    <a:pt x="1393" y="10413"/>
                  </a:cubicBezTo>
                  <a:cubicBezTo>
                    <a:pt x="1432" y="10645"/>
                    <a:pt x="1612" y="10851"/>
                    <a:pt x="1819" y="10968"/>
                  </a:cubicBezTo>
                  <a:cubicBezTo>
                    <a:pt x="1921" y="11016"/>
                    <a:pt x="2032" y="11039"/>
                    <a:pt x="2147" y="11039"/>
                  </a:cubicBezTo>
                  <a:cubicBezTo>
                    <a:pt x="2277" y="11039"/>
                    <a:pt x="2411" y="11009"/>
                    <a:pt x="2541" y="10954"/>
                  </a:cubicBezTo>
                  <a:cubicBezTo>
                    <a:pt x="2682" y="11161"/>
                    <a:pt x="3055" y="11241"/>
                    <a:pt x="3373" y="11241"/>
                  </a:cubicBezTo>
                  <a:cubicBezTo>
                    <a:pt x="3551" y="11241"/>
                    <a:pt x="3712" y="11216"/>
                    <a:pt x="3805" y="11174"/>
                  </a:cubicBezTo>
                  <a:cubicBezTo>
                    <a:pt x="4308" y="10929"/>
                    <a:pt x="4527" y="10335"/>
                    <a:pt x="4463" y="9807"/>
                  </a:cubicBezTo>
                  <a:cubicBezTo>
                    <a:pt x="4578" y="9730"/>
                    <a:pt x="4682" y="9627"/>
                    <a:pt x="4772" y="9498"/>
                  </a:cubicBezTo>
                  <a:cubicBezTo>
                    <a:pt x="4914" y="9278"/>
                    <a:pt x="4914" y="9020"/>
                    <a:pt x="4824" y="8788"/>
                  </a:cubicBezTo>
                  <a:cubicBezTo>
                    <a:pt x="5507" y="8285"/>
                    <a:pt x="6023" y="7537"/>
                    <a:pt x="6100" y="6698"/>
                  </a:cubicBezTo>
                  <a:cubicBezTo>
                    <a:pt x="6152" y="6105"/>
                    <a:pt x="6023" y="5460"/>
                    <a:pt x="5739" y="4906"/>
                  </a:cubicBezTo>
                  <a:cubicBezTo>
                    <a:pt x="5920" y="4597"/>
                    <a:pt x="6011" y="4210"/>
                    <a:pt x="5856" y="3887"/>
                  </a:cubicBezTo>
                  <a:cubicBezTo>
                    <a:pt x="5765" y="3706"/>
                    <a:pt x="5624" y="3513"/>
                    <a:pt x="5430" y="3423"/>
                  </a:cubicBezTo>
                  <a:cubicBezTo>
                    <a:pt x="5572" y="3345"/>
                    <a:pt x="5675" y="3204"/>
                    <a:pt x="5701" y="3023"/>
                  </a:cubicBezTo>
                  <a:cubicBezTo>
                    <a:pt x="5713" y="2817"/>
                    <a:pt x="5636" y="2662"/>
                    <a:pt x="5507" y="2559"/>
                  </a:cubicBezTo>
                  <a:cubicBezTo>
                    <a:pt x="5804" y="2301"/>
                    <a:pt x="5868" y="1952"/>
                    <a:pt x="5791" y="1514"/>
                  </a:cubicBezTo>
                  <a:cubicBezTo>
                    <a:pt x="5715" y="1122"/>
                    <a:pt x="5290" y="753"/>
                    <a:pt x="4872" y="753"/>
                  </a:cubicBezTo>
                  <a:cubicBezTo>
                    <a:pt x="4865" y="753"/>
                    <a:pt x="4857" y="753"/>
                    <a:pt x="4850" y="753"/>
                  </a:cubicBezTo>
                  <a:cubicBezTo>
                    <a:pt x="4670" y="309"/>
                    <a:pt x="4200" y="0"/>
                    <a:pt x="370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23"/>
            <p:cNvSpPr/>
            <p:nvPr/>
          </p:nvSpPr>
          <p:spPr>
            <a:xfrm>
              <a:off x="6270252" y="1995310"/>
              <a:ext cx="57303" cy="120635"/>
            </a:xfrm>
            <a:custGeom>
              <a:rect b="b" l="l" r="r" t="t"/>
              <a:pathLst>
                <a:path extrusionOk="0" h="3242" w="1540">
                  <a:moveTo>
                    <a:pt x="668" y="0"/>
                  </a:moveTo>
                  <a:cubicBezTo>
                    <a:pt x="569" y="0"/>
                    <a:pt x="473" y="94"/>
                    <a:pt x="546" y="196"/>
                  </a:cubicBezTo>
                  <a:cubicBezTo>
                    <a:pt x="1217" y="1085"/>
                    <a:pt x="1256" y="2440"/>
                    <a:pt x="134" y="2994"/>
                  </a:cubicBezTo>
                  <a:cubicBezTo>
                    <a:pt x="1" y="3060"/>
                    <a:pt x="77" y="3241"/>
                    <a:pt x="209" y="3241"/>
                  </a:cubicBezTo>
                  <a:cubicBezTo>
                    <a:pt x="230" y="3241"/>
                    <a:pt x="253" y="3237"/>
                    <a:pt x="276" y="3226"/>
                  </a:cubicBezTo>
                  <a:cubicBezTo>
                    <a:pt x="1514" y="2620"/>
                    <a:pt x="1540" y="1059"/>
                    <a:pt x="779" y="53"/>
                  </a:cubicBezTo>
                  <a:cubicBezTo>
                    <a:pt x="749" y="16"/>
                    <a:pt x="708" y="0"/>
                    <a:pt x="668" y="0"/>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23"/>
            <p:cNvSpPr/>
            <p:nvPr/>
          </p:nvSpPr>
          <p:spPr>
            <a:xfrm>
              <a:off x="6205582" y="1833673"/>
              <a:ext cx="76467" cy="84727"/>
            </a:xfrm>
            <a:custGeom>
              <a:rect b="b" l="l" r="r" t="t"/>
              <a:pathLst>
                <a:path extrusionOk="0" h="2277" w="2055">
                  <a:moveTo>
                    <a:pt x="1365" y="1"/>
                  </a:moveTo>
                  <a:cubicBezTo>
                    <a:pt x="1204" y="1"/>
                    <a:pt x="1044" y="37"/>
                    <a:pt x="905" y="129"/>
                  </a:cubicBezTo>
                  <a:cubicBezTo>
                    <a:pt x="559" y="352"/>
                    <a:pt x="464" y="758"/>
                    <a:pt x="503" y="1147"/>
                  </a:cubicBezTo>
                  <a:lnTo>
                    <a:pt x="503" y="1147"/>
                  </a:lnTo>
                  <a:cubicBezTo>
                    <a:pt x="79" y="1277"/>
                    <a:pt x="0" y="1864"/>
                    <a:pt x="286" y="2218"/>
                  </a:cubicBezTo>
                  <a:cubicBezTo>
                    <a:pt x="318" y="2259"/>
                    <a:pt x="355" y="2276"/>
                    <a:pt x="393" y="2276"/>
                  </a:cubicBezTo>
                  <a:cubicBezTo>
                    <a:pt x="507" y="2276"/>
                    <a:pt x="615" y="2115"/>
                    <a:pt x="518" y="1998"/>
                  </a:cubicBezTo>
                  <a:cubicBezTo>
                    <a:pt x="363" y="1805"/>
                    <a:pt x="415" y="1444"/>
                    <a:pt x="685" y="1444"/>
                  </a:cubicBezTo>
                  <a:cubicBezTo>
                    <a:pt x="802" y="1444"/>
                    <a:pt x="866" y="1341"/>
                    <a:pt x="840" y="1238"/>
                  </a:cubicBezTo>
                  <a:cubicBezTo>
                    <a:pt x="776" y="915"/>
                    <a:pt x="814" y="490"/>
                    <a:pt x="1163" y="361"/>
                  </a:cubicBezTo>
                  <a:cubicBezTo>
                    <a:pt x="1228" y="337"/>
                    <a:pt x="1302" y="328"/>
                    <a:pt x="1376" y="328"/>
                  </a:cubicBezTo>
                  <a:cubicBezTo>
                    <a:pt x="1507" y="328"/>
                    <a:pt x="1639" y="358"/>
                    <a:pt x="1730" y="399"/>
                  </a:cubicBezTo>
                  <a:cubicBezTo>
                    <a:pt x="1753" y="409"/>
                    <a:pt x="1774" y="413"/>
                    <a:pt x="1796" y="413"/>
                  </a:cubicBezTo>
                  <a:cubicBezTo>
                    <a:pt x="1947" y="413"/>
                    <a:pt x="2054" y="195"/>
                    <a:pt x="1885" y="115"/>
                  </a:cubicBezTo>
                  <a:cubicBezTo>
                    <a:pt x="1728" y="47"/>
                    <a:pt x="1546" y="1"/>
                    <a:pt x="1365" y="1"/>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23"/>
            <p:cNvSpPr/>
            <p:nvPr/>
          </p:nvSpPr>
          <p:spPr>
            <a:xfrm>
              <a:off x="6144670" y="1953412"/>
              <a:ext cx="80076" cy="212320"/>
            </a:xfrm>
            <a:custGeom>
              <a:rect b="b" l="l" r="r" t="t"/>
              <a:pathLst>
                <a:path extrusionOk="0" h="5706" w="2152">
                  <a:moveTo>
                    <a:pt x="1926" y="0"/>
                  </a:moveTo>
                  <a:cubicBezTo>
                    <a:pt x="1913" y="0"/>
                    <a:pt x="1899" y="2"/>
                    <a:pt x="1884" y="6"/>
                  </a:cubicBezTo>
                  <a:cubicBezTo>
                    <a:pt x="999" y="203"/>
                    <a:pt x="651" y="1430"/>
                    <a:pt x="1216" y="2085"/>
                  </a:cubicBezTo>
                  <a:lnTo>
                    <a:pt x="1216" y="2085"/>
                  </a:lnTo>
                  <a:cubicBezTo>
                    <a:pt x="851" y="2323"/>
                    <a:pt x="749" y="2846"/>
                    <a:pt x="938" y="3251"/>
                  </a:cubicBezTo>
                  <a:lnTo>
                    <a:pt x="938" y="3251"/>
                  </a:lnTo>
                  <a:cubicBezTo>
                    <a:pt x="540" y="3424"/>
                    <a:pt x="196" y="3752"/>
                    <a:pt x="130" y="4185"/>
                  </a:cubicBezTo>
                  <a:cubicBezTo>
                    <a:pt x="1" y="4919"/>
                    <a:pt x="401" y="5435"/>
                    <a:pt x="1032" y="5693"/>
                  </a:cubicBezTo>
                  <a:cubicBezTo>
                    <a:pt x="1054" y="5702"/>
                    <a:pt x="1074" y="5705"/>
                    <a:pt x="1092" y="5705"/>
                  </a:cubicBezTo>
                  <a:cubicBezTo>
                    <a:pt x="1240" y="5705"/>
                    <a:pt x="1284" y="5453"/>
                    <a:pt x="1123" y="5384"/>
                  </a:cubicBezTo>
                  <a:cubicBezTo>
                    <a:pt x="195" y="5010"/>
                    <a:pt x="246" y="3784"/>
                    <a:pt x="1213" y="3488"/>
                  </a:cubicBezTo>
                  <a:cubicBezTo>
                    <a:pt x="1304" y="3462"/>
                    <a:pt x="1381" y="3334"/>
                    <a:pt x="1316" y="3256"/>
                  </a:cubicBezTo>
                  <a:cubicBezTo>
                    <a:pt x="1072" y="2933"/>
                    <a:pt x="1123" y="2392"/>
                    <a:pt x="1562" y="2288"/>
                  </a:cubicBezTo>
                  <a:cubicBezTo>
                    <a:pt x="1703" y="2263"/>
                    <a:pt x="1703" y="2070"/>
                    <a:pt x="1600" y="2005"/>
                  </a:cubicBezTo>
                  <a:cubicBezTo>
                    <a:pt x="969" y="1580"/>
                    <a:pt x="1265" y="470"/>
                    <a:pt x="1961" y="316"/>
                  </a:cubicBezTo>
                  <a:cubicBezTo>
                    <a:pt x="2152" y="268"/>
                    <a:pt x="2090" y="0"/>
                    <a:pt x="1926" y="0"/>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23"/>
            <p:cNvSpPr/>
            <p:nvPr/>
          </p:nvSpPr>
          <p:spPr>
            <a:xfrm>
              <a:off x="6197284" y="2157691"/>
              <a:ext cx="54922" cy="39777"/>
            </a:xfrm>
            <a:custGeom>
              <a:rect b="b" l="l" r="r" t="t"/>
              <a:pathLst>
                <a:path extrusionOk="0" h="1069" w="1476">
                  <a:moveTo>
                    <a:pt x="1228" y="1"/>
                  </a:moveTo>
                  <a:cubicBezTo>
                    <a:pt x="1132" y="1"/>
                    <a:pt x="1038" y="75"/>
                    <a:pt x="1076" y="191"/>
                  </a:cubicBezTo>
                  <a:cubicBezTo>
                    <a:pt x="1128" y="320"/>
                    <a:pt x="1115" y="475"/>
                    <a:pt x="1037" y="578"/>
                  </a:cubicBezTo>
                  <a:cubicBezTo>
                    <a:pt x="959" y="699"/>
                    <a:pt x="845" y="749"/>
                    <a:pt x="726" y="749"/>
                  </a:cubicBezTo>
                  <a:cubicBezTo>
                    <a:pt x="592" y="749"/>
                    <a:pt x="450" y="686"/>
                    <a:pt x="341" y="590"/>
                  </a:cubicBezTo>
                  <a:cubicBezTo>
                    <a:pt x="308" y="563"/>
                    <a:pt x="272" y="551"/>
                    <a:pt x="238" y="551"/>
                  </a:cubicBezTo>
                  <a:cubicBezTo>
                    <a:pt x="110" y="551"/>
                    <a:pt x="0" y="711"/>
                    <a:pt x="122" y="822"/>
                  </a:cubicBezTo>
                  <a:cubicBezTo>
                    <a:pt x="302" y="974"/>
                    <a:pt x="519" y="1069"/>
                    <a:pt x="733" y="1069"/>
                  </a:cubicBezTo>
                  <a:cubicBezTo>
                    <a:pt x="902" y="1069"/>
                    <a:pt x="1070" y="1010"/>
                    <a:pt x="1218" y="874"/>
                  </a:cubicBezTo>
                  <a:cubicBezTo>
                    <a:pt x="1412" y="681"/>
                    <a:pt x="1476" y="371"/>
                    <a:pt x="1386" y="113"/>
                  </a:cubicBezTo>
                  <a:cubicBezTo>
                    <a:pt x="1360" y="35"/>
                    <a:pt x="1293" y="1"/>
                    <a:pt x="1228" y="1"/>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23"/>
            <p:cNvSpPr/>
            <p:nvPr/>
          </p:nvSpPr>
          <p:spPr>
            <a:xfrm>
              <a:off x="6284763" y="1898305"/>
              <a:ext cx="31294" cy="37136"/>
            </a:xfrm>
            <a:custGeom>
              <a:rect b="b" l="l" r="r" t="t"/>
              <a:pathLst>
                <a:path extrusionOk="0" h="998" w="841">
                  <a:moveTo>
                    <a:pt x="238" y="0"/>
                  </a:moveTo>
                  <a:cubicBezTo>
                    <a:pt x="59" y="0"/>
                    <a:pt x="0" y="277"/>
                    <a:pt x="182" y="313"/>
                  </a:cubicBezTo>
                  <a:cubicBezTo>
                    <a:pt x="260" y="326"/>
                    <a:pt x="350" y="390"/>
                    <a:pt x="363" y="507"/>
                  </a:cubicBezTo>
                  <a:cubicBezTo>
                    <a:pt x="376" y="571"/>
                    <a:pt x="363" y="622"/>
                    <a:pt x="311" y="648"/>
                  </a:cubicBezTo>
                  <a:cubicBezTo>
                    <a:pt x="299" y="662"/>
                    <a:pt x="285" y="662"/>
                    <a:pt x="260" y="674"/>
                  </a:cubicBezTo>
                  <a:cubicBezTo>
                    <a:pt x="57" y="687"/>
                    <a:pt x="53" y="997"/>
                    <a:pt x="248" y="997"/>
                  </a:cubicBezTo>
                  <a:cubicBezTo>
                    <a:pt x="252" y="997"/>
                    <a:pt x="256" y="997"/>
                    <a:pt x="260" y="997"/>
                  </a:cubicBezTo>
                  <a:cubicBezTo>
                    <a:pt x="840" y="958"/>
                    <a:pt x="801" y="120"/>
                    <a:pt x="273" y="3"/>
                  </a:cubicBezTo>
                  <a:cubicBezTo>
                    <a:pt x="261" y="1"/>
                    <a:pt x="250" y="0"/>
                    <a:pt x="238" y="0"/>
                  </a:cubicBezTo>
                  <a:close/>
                </a:path>
              </a:pathLst>
            </a:custGeom>
            <a:solidFill>
              <a:srgbClr val="CCE0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23"/>
            <p:cNvSpPr/>
            <p:nvPr/>
          </p:nvSpPr>
          <p:spPr>
            <a:xfrm>
              <a:off x="5908130" y="2202937"/>
              <a:ext cx="237549" cy="134737"/>
            </a:xfrm>
            <a:custGeom>
              <a:rect b="b" l="l" r="r" t="t"/>
              <a:pathLst>
                <a:path extrusionOk="0" h="3621" w="6384">
                  <a:moveTo>
                    <a:pt x="2803" y="0"/>
                  </a:moveTo>
                  <a:cubicBezTo>
                    <a:pt x="2573" y="0"/>
                    <a:pt x="2345" y="21"/>
                    <a:pt x="2128" y="58"/>
                  </a:cubicBezTo>
                  <a:cubicBezTo>
                    <a:pt x="1883" y="96"/>
                    <a:pt x="1663" y="174"/>
                    <a:pt x="1470" y="277"/>
                  </a:cubicBezTo>
                  <a:cubicBezTo>
                    <a:pt x="1534" y="432"/>
                    <a:pt x="1625" y="574"/>
                    <a:pt x="1677" y="741"/>
                  </a:cubicBezTo>
                  <a:cubicBezTo>
                    <a:pt x="1818" y="1154"/>
                    <a:pt x="1419" y="1309"/>
                    <a:pt x="1109" y="1438"/>
                  </a:cubicBezTo>
                  <a:cubicBezTo>
                    <a:pt x="619" y="1618"/>
                    <a:pt x="0" y="1967"/>
                    <a:pt x="193" y="2586"/>
                  </a:cubicBezTo>
                  <a:cubicBezTo>
                    <a:pt x="348" y="3050"/>
                    <a:pt x="1018" y="3437"/>
                    <a:pt x="1470" y="3527"/>
                  </a:cubicBezTo>
                  <a:cubicBezTo>
                    <a:pt x="1790" y="3590"/>
                    <a:pt x="2130" y="3621"/>
                    <a:pt x="2477" y="3621"/>
                  </a:cubicBezTo>
                  <a:cubicBezTo>
                    <a:pt x="3683" y="3621"/>
                    <a:pt x="4983" y="3253"/>
                    <a:pt x="5893" y="2612"/>
                  </a:cubicBezTo>
                  <a:cubicBezTo>
                    <a:pt x="6139" y="2431"/>
                    <a:pt x="6384" y="2147"/>
                    <a:pt x="6358" y="1747"/>
                  </a:cubicBezTo>
                  <a:cubicBezTo>
                    <a:pt x="6306" y="1644"/>
                    <a:pt x="6216" y="1554"/>
                    <a:pt x="6074" y="1477"/>
                  </a:cubicBezTo>
                  <a:cubicBezTo>
                    <a:pt x="5764" y="1322"/>
                    <a:pt x="5391" y="1451"/>
                    <a:pt x="5120" y="1180"/>
                  </a:cubicBezTo>
                  <a:cubicBezTo>
                    <a:pt x="5004" y="1064"/>
                    <a:pt x="4952" y="884"/>
                    <a:pt x="4849" y="755"/>
                  </a:cubicBezTo>
                  <a:cubicBezTo>
                    <a:pt x="4720" y="600"/>
                    <a:pt x="4578" y="497"/>
                    <a:pt x="4411" y="393"/>
                  </a:cubicBezTo>
                  <a:cubicBezTo>
                    <a:pt x="3936" y="119"/>
                    <a:pt x="3363" y="0"/>
                    <a:pt x="2803"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23"/>
            <p:cNvSpPr/>
            <p:nvPr/>
          </p:nvSpPr>
          <p:spPr>
            <a:xfrm>
              <a:off x="5888372" y="2281970"/>
              <a:ext cx="246107" cy="45806"/>
            </a:xfrm>
            <a:custGeom>
              <a:rect b="b" l="l" r="r" t="t"/>
              <a:pathLst>
                <a:path extrusionOk="0" h="1231" w="6614">
                  <a:moveTo>
                    <a:pt x="6399" y="0"/>
                  </a:moveTo>
                  <a:cubicBezTo>
                    <a:pt x="6368" y="0"/>
                    <a:pt x="6337" y="11"/>
                    <a:pt x="6309" y="36"/>
                  </a:cubicBezTo>
                  <a:cubicBezTo>
                    <a:pt x="5512" y="675"/>
                    <a:pt x="4455" y="960"/>
                    <a:pt x="3383" y="960"/>
                  </a:cubicBezTo>
                  <a:cubicBezTo>
                    <a:pt x="2269" y="960"/>
                    <a:pt x="1141" y="652"/>
                    <a:pt x="273" y="113"/>
                  </a:cubicBezTo>
                  <a:cubicBezTo>
                    <a:pt x="249" y="99"/>
                    <a:pt x="225" y="93"/>
                    <a:pt x="202" y="93"/>
                  </a:cubicBezTo>
                  <a:cubicBezTo>
                    <a:pt x="81" y="93"/>
                    <a:pt x="0" y="270"/>
                    <a:pt x="131" y="345"/>
                  </a:cubicBezTo>
                  <a:cubicBezTo>
                    <a:pt x="1043" y="914"/>
                    <a:pt x="2211" y="1230"/>
                    <a:pt x="3365" y="1230"/>
                  </a:cubicBezTo>
                  <a:cubicBezTo>
                    <a:pt x="4512" y="1230"/>
                    <a:pt x="5647" y="918"/>
                    <a:pt x="6502" y="230"/>
                  </a:cubicBezTo>
                  <a:cubicBezTo>
                    <a:pt x="6613" y="138"/>
                    <a:pt x="6511" y="0"/>
                    <a:pt x="6399" y="0"/>
                  </a:cubicBezTo>
                  <a:close/>
                </a:path>
              </a:pathLst>
            </a:custGeom>
            <a:solidFill>
              <a:srgbClr val="81C2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23"/>
            <p:cNvSpPr/>
            <p:nvPr/>
          </p:nvSpPr>
          <p:spPr>
            <a:xfrm>
              <a:off x="5980540" y="2202937"/>
              <a:ext cx="138756" cy="69025"/>
            </a:xfrm>
            <a:custGeom>
              <a:rect b="b" l="l" r="r" t="t"/>
              <a:pathLst>
                <a:path extrusionOk="0" h="1855" w="3729">
                  <a:moveTo>
                    <a:pt x="857" y="0"/>
                  </a:moveTo>
                  <a:cubicBezTo>
                    <a:pt x="627" y="0"/>
                    <a:pt x="399" y="21"/>
                    <a:pt x="182" y="58"/>
                  </a:cubicBezTo>
                  <a:cubicBezTo>
                    <a:pt x="130" y="58"/>
                    <a:pt x="78" y="70"/>
                    <a:pt x="27" y="84"/>
                  </a:cubicBezTo>
                  <a:cubicBezTo>
                    <a:pt x="1" y="199"/>
                    <a:pt x="1" y="328"/>
                    <a:pt x="27" y="432"/>
                  </a:cubicBezTo>
                  <a:cubicBezTo>
                    <a:pt x="130" y="870"/>
                    <a:pt x="568" y="1231"/>
                    <a:pt x="943" y="1463"/>
                  </a:cubicBezTo>
                  <a:cubicBezTo>
                    <a:pt x="1359" y="1707"/>
                    <a:pt x="1908" y="1855"/>
                    <a:pt x="2440" y="1855"/>
                  </a:cubicBezTo>
                  <a:cubicBezTo>
                    <a:pt x="2783" y="1855"/>
                    <a:pt x="3118" y="1793"/>
                    <a:pt x="3406" y="1657"/>
                  </a:cubicBezTo>
                  <a:cubicBezTo>
                    <a:pt x="3535" y="1592"/>
                    <a:pt x="3651" y="1503"/>
                    <a:pt x="3729" y="1386"/>
                  </a:cubicBezTo>
                  <a:cubicBezTo>
                    <a:pt x="3535" y="1360"/>
                    <a:pt x="3342" y="1334"/>
                    <a:pt x="3174" y="1180"/>
                  </a:cubicBezTo>
                  <a:cubicBezTo>
                    <a:pt x="3058" y="1064"/>
                    <a:pt x="3006" y="884"/>
                    <a:pt x="2903" y="755"/>
                  </a:cubicBezTo>
                  <a:cubicBezTo>
                    <a:pt x="2774" y="600"/>
                    <a:pt x="2632" y="497"/>
                    <a:pt x="2465" y="393"/>
                  </a:cubicBezTo>
                  <a:cubicBezTo>
                    <a:pt x="1990" y="119"/>
                    <a:pt x="1417" y="0"/>
                    <a:pt x="857" y="0"/>
                  </a:cubicBezTo>
                  <a:close/>
                </a:path>
              </a:pathLst>
            </a:custGeom>
            <a:solidFill>
              <a:srgbClr val="70A7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23"/>
            <p:cNvSpPr/>
            <p:nvPr/>
          </p:nvSpPr>
          <p:spPr>
            <a:xfrm>
              <a:off x="5909061" y="1881152"/>
              <a:ext cx="45619" cy="50903"/>
            </a:xfrm>
            <a:custGeom>
              <a:rect b="b" l="l" r="r" t="t"/>
              <a:pathLst>
                <a:path extrusionOk="0" h="1368" w="1226">
                  <a:moveTo>
                    <a:pt x="864" y="0"/>
                  </a:moveTo>
                  <a:cubicBezTo>
                    <a:pt x="826" y="14"/>
                    <a:pt x="775" y="26"/>
                    <a:pt x="735" y="39"/>
                  </a:cubicBezTo>
                  <a:cubicBezTo>
                    <a:pt x="684" y="65"/>
                    <a:pt x="632" y="78"/>
                    <a:pt x="594" y="78"/>
                  </a:cubicBezTo>
                  <a:cubicBezTo>
                    <a:pt x="555" y="91"/>
                    <a:pt x="503" y="103"/>
                    <a:pt x="465" y="117"/>
                  </a:cubicBezTo>
                  <a:cubicBezTo>
                    <a:pt x="414" y="129"/>
                    <a:pt x="362" y="143"/>
                    <a:pt x="310" y="168"/>
                  </a:cubicBezTo>
                  <a:cubicBezTo>
                    <a:pt x="271" y="181"/>
                    <a:pt x="220" y="206"/>
                    <a:pt x="181" y="232"/>
                  </a:cubicBezTo>
                  <a:cubicBezTo>
                    <a:pt x="142" y="258"/>
                    <a:pt x="104" y="284"/>
                    <a:pt x="78" y="323"/>
                  </a:cubicBezTo>
                  <a:cubicBezTo>
                    <a:pt x="78" y="323"/>
                    <a:pt x="65" y="335"/>
                    <a:pt x="52" y="361"/>
                  </a:cubicBezTo>
                  <a:cubicBezTo>
                    <a:pt x="39" y="375"/>
                    <a:pt x="39" y="387"/>
                    <a:pt x="27" y="413"/>
                  </a:cubicBezTo>
                  <a:cubicBezTo>
                    <a:pt x="13" y="426"/>
                    <a:pt x="13" y="452"/>
                    <a:pt x="1" y="464"/>
                  </a:cubicBezTo>
                  <a:lnTo>
                    <a:pt x="1" y="516"/>
                  </a:lnTo>
                  <a:cubicBezTo>
                    <a:pt x="1" y="555"/>
                    <a:pt x="1" y="593"/>
                    <a:pt x="27" y="619"/>
                  </a:cubicBezTo>
                  <a:cubicBezTo>
                    <a:pt x="52" y="645"/>
                    <a:pt x="91" y="671"/>
                    <a:pt x="168" y="697"/>
                  </a:cubicBezTo>
                  <a:cubicBezTo>
                    <a:pt x="233" y="710"/>
                    <a:pt x="323" y="736"/>
                    <a:pt x="452" y="748"/>
                  </a:cubicBezTo>
                  <a:cubicBezTo>
                    <a:pt x="581" y="774"/>
                    <a:pt x="749" y="787"/>
                    <a:pt x="955" y="813"/>
                  </a:cubicBezTo>
                  <a:cubicBezTo>
                    <a:pt x="955" y="813"/>
                    <a:pt x="968" y="826"/>
                    <a:pt x="981" y="826"/>
                  </a:cubicBezTo>
                  <a:cubicBezTo>
                    <a:pt x="993" y="826"/>
                    <a:pt x="1007" y="839"/>
                    <a:pt x="1019" y="839"/>
                  </a:cubicBezTo>
                  <a:lnTo>
                    <a:pt x="1033" y="839"/>
                  </a:lnTo>
                  <a:lnTo>
                    <a:pt x="1033" y="851"/>
                  </a:lnTo>
                  <a:cubicBezTo>
                    <a:pt x="1033" y="865"/>
                    <a:pt x="1019" y="877"/>
                    <a:pt x="993" y="903"/>
                  </a:cubicBezTo>
                  <a:cubicBezTo>
                    <a:pt x="981" y="929"/>
                    <a:pt x="942" y="955"/>
                    <a:pt x="916" y="968"/>
                  </a:cubicBezTo>
                  <a:cubicBezTo>
                    <a:pt x="890" y="994"/>
                    <a:pt x="852" y="1020"/>
                    <a:pt x="826" y="1032"/>
                  </a:cubicBezTo>
                  <a:cubicBezTo>
                    <a:pt x="787" y="1058"/>
                    <a:pt x="761" y="1071"/>
                    <a:pt x="749" y="1083"/>
                  </a:cubicBezTo>
                  <a:cubicBezTo>
                    <a:pt x="710" y="1097"/>
                    <a:pt x="684" y="1123"/>
                    <a:pt x="646" y="1135"/>
                  </a:cubicBezTo>
                  <a:cubicBezTo>
                    <a:pt x="620" y="1135"/>
                    <a:pt x="581" y="1148"/>
                    <a:pt x="555" y="1161"/>
                  </a:cubicBezTo>
                  <a:cubicBezTo>
                    <a:pt x="517" y="1174"/>
                    <a:pt x="491" y="1187"/>
                    <a:pt x="452" y="1200"/>
                  </a:cubicBezTo>
                  <a:cubicBezTo>
                    <a:pt x="426" y="1226"/>
                    <a:pt x="400" y="1252"/>
                    <a:pt x="374" y="1290"/>
                  </a:cubicBezTo>
                  <a:cubicBezTo>
                    <a:pt x="374" y="1303"/>
                    <a:pt x="374" y="1329"/>
                    <a:pt x="400" y="1341"/>
                  </a:cubicBezTo>
                  <a:cubicBezTo>
                    <a:pt x="414" y="1367"/>
                    <a:pt x="439" y="1367"/>
                    <a:pt x="465" y="1367"/>
                  </a:cubicBezTo>
                  <a:cubicBezTo>
                    <a:pt x="529" y="1367"/>
                    <a:pt x="594" y="1355"/>
                    <a:pt x="658" y="1316"/>
                  </a:cubicBezTo>
                  <a:cubicBezTo>
                    <a:pt x="735" y="1290"/>
                    <a:pt x="800" y="1264"/>
                    <a:pt x="864" y="1212"/>
                  </a:cubicBezTo>
                  <a:cubicBezTo>
                    <a:pt x="929" y="1174"/>
                    <a:pt x="981" y="1135"/>
                    <a:pt x="1033" y="1083"/>
                  </a:cubicBezTo>
                  <a:cubicBezTo>
                    <a:pt x="1097" y="1032"/>
                    <a:pt x="1136" y="994"/>
                    <a:pt x="1187" y="942"/>
                  </a:cubicBezTo>
                  <a:cubicBezTo>
                    <a:pt x="1187" y="929"/>
                    <a:pt x="1200" y="916"/>
                    <a:pt x="1213" y="891"/>
                  </a:cubicBezTo>
                  <a:cubicBezTo>
                    <a:pt x="1213" y="865"/>
                    <a:pt x="1226" y="851"/>
                    <a:pt x="1226" y="826"/>
                  </a:cubicBezTo>
                  <a:cubicBezTo>
                    <a:pt x="1226" y="787"/>
                    <a:pt x="1200" y="748"/>
                    <a:pt x="1148" y="722"/>
                  </a:cubicBezTo>
                  <a:cubicBezTo>
                    <a:pt x="1110" y="697"/>
                    <a:pt x="1045" y="671"/>
                    <a:pt x="981" y="658"/>
                  </a:cubicBezTo>
                  <a:cubicBezTo>
                    <a:pt x="904" y="633"/>
                    <a:pt x="826" y="633"/>
                    <a:pt x="749" y="619"/>
                  </a:cubicBezTo>
                  <a:cubicBezTo>
                    <a:pt x="658" y="607"/>
                    <a:pt x="581" y="607"/>
                    <a:pt x="503" y="593"/>
                  </a:cubicBezTo>
                  <a:cubicBezTo>
                    <a:pt x="426" y="581"/>
                    <a:pt x="362" y="581"/>
                    <a:pt x="310" y="568"/>
                  </a:cubicBezTo>
                  <a:cubicBezTo>
                    <a:pt x="245" y="555"/>
                    <a:pt x="220" y="542"/>
                    <a:pt x="194" y="516"/>
                  </a:cubicBezTo>
                  <a:cubicBezTo>
                    <a:pt x="194" y="490"/>
                    <a:pt x="207" y="464"/>
                    <a:pt x="220" y="439"/>
                  </a:cubicBezTo>
                  <a:cubicBezTo>
                    <a:pt x="245" y="426"/>
                    <a:pt x="271" y="400"/>
                    <a:pt x="297" y="387"/>
                  </a:cubicBezTo>
                  <a:cubicBezTo>
                    <a:pt x="336" y="361"/>
                    <a:pt x="374" y="349"/>
                    <a:pt x="414" y="323"/>
                  </a:cubicBezTo>
                  <a:cubicBezTo>
                    <a:pt x="465" y="310"/>
                    <a:pt x="503" y="284"/>
                    <a:pt x="555" y="271"/>
                  </a:cubicBezTo>
                  <a:cubicBezTo>
                    <a:pt x="555" y="271"/>
                    <a:pt x="568" y="258"/>
                    <a:pt x="581" y="258"/>
                  </a:cubicBezTo>
                  <a:cubicBezTo>
                    <a:pt x="606" y="258"/>
                    <a:pt x="620" y="246"/>
                    <a:pt x="646" y="246"/>
                  </a:cubicBezTo>
                  <a:cubicBezTo>
                    <a:pt x="671" y="232"/>
                    <a:pt x="697" y="232"/>
                    <a:pt x="710" y="220"/>
                  </a:cubicBezTo>
                  <a:cubicBezTo>
                    <a:pt x="735" y="220"/>
                    <a:pt x="749" y="206"/>
                    <a:pt x="761" y="206"/>
                  </a:cubicBezTo>
                  <a:cubicBezTo>
                    <a:pt x="787" y="206"/>
                    <a:pt x="813" y="194"/>
                    <a:pt x="826" y="194"/>
                  </a:cubicBezTo>
                  <a:cubicBezTo>
                    <a:pt x="852" y="194"/>
                    <a:pt x="864" y="181"/>
                    <a:pt x="890" y="181"/>
                  </a:cubicBezTo>
                  <a:cubicBezTo>
                    <a:pt x="904" y="168"/>
                    <a:pt x="916" y="168"/>
                    <a:pt x="929" y="143"/>
                  </a:cubicBezTo>
                  <a:cubicBezTo>
                    <a:pt x="942" y="129"/>
                    <a:pt x="942" y="117"/>
                    <a:pt x="942" y="91"/>
                  </a:cubicBezTo>
                  <a:cubicBezTo>
                    <a:pt x="942" y="65"/>
                    <a:pt x="929" y="52"/>
                    <a:pt x="916" y="26"/>
                  </a:cubicBezTo>
                  <a:cubicBezTo>
                    <a:pt x="904" y="14"/>
                    <a:pt x="890" y="0"/>
                    <a:pt x="864"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23"/>
            <p:cNvSpPr/>
            <p:nvPr/>
          </p:nvSpPr>
          <p:spPr>
            <a:xfrm>
              <a:off x="5958475" y="1866268"/>
              <a:ext cx="42271" cy="65787"/>
            </a:xfrm>
            <a:custGeom>
              <a:rect b="b" l="l" r="r" t="t"/>
              <a:pathLst>
                <a:path extrusionOk="0" h="1768" w="1136">
                  <a:moveTo>
                    <a:pt x="324" y="297"/>
                  </a:moveTo>
                  <a:lnTo>
                    <a:pt x="324" y="310"/>
                  </a:lnTo>
                  <a:lnTo>
                    <a:pt x="556" y="929"/>
                  </a:lnTo>
                  <a:lnTo>
                    <a:pt x="556" y="955"/>
                  </a:lnTo>
                  <a:cubicBezTo>
                    <a:pt x="542" y="955"/>
                    <a:pt x="530" y="968"/>
                    <a:pt x="530" y="968"/>
                  </a:cubicBezTo>
                  <a:cubicBezTo>
                    <a:pt x="517" y="968"/>
                    <a:pt x="517" y="981"/>
                    <a:pt x="504" y="981"/>
                  </a:cubicBezTo>
                  <a:cubicBezTo>
                    <a:pt x="504" y="981"/>
                    <a:pt x="491" y="981"/>
                    <a:pt x="491" y="993"/>
                  </a:cubicBezTo>
                  <a:cubicBezTo>
                    <a:pt x="439" y="1019"/>
                    <a:pt x="401" y="1045"/>
                    <a:pt x="362" y="1084"/>
                  </a:cubicBezTo>
                  <a:cubicBezTo>
                    <a:pt x="310" y="1110"/>
                    <a:pt x="259" y="1136"/>
                    <a:pt x="220" y="1162"/>
                  </a:cubicBezTo>
                  <a:lnTo>
                    <a:pt x="220" y="1097"/>
                  </a:lnTo>
                  <a:cubicBezTo>
                    <a:pt x="233" y="993"/>
                    <a:pt x="233" y="890"/>
                    <a:pt x="246" y="800"/>
                  </a:cubicBezTo>
                  <a:cubicBezTo>
                    <a:pt x="259" y="697"/>
                    <a:pt x="272" y="620"/>
                    <a:pt x="272" y="555"/>
                  </a:cubicBezTo>
                  <a:cubicBezTo>
                    <a:pt x="284" y="478"/>
                    <a:pt x="298" y="426"/>
                    <a:pt x="298" y="374"/>
                  </a:cubicBezTo>
                  <a:cubicBezTo>
                    <a:pt x="310" y="336"/>
                    <a:pt x="310" y="310"/>
                    <a:pt x="324" y="297"/>
                  </a:cubicBezTo>
                  <a:close/>
                  <a:moveTo>
                    <a:pt x="272" y="1"/>
                  </a:moveTo>
                  <a:cubicBezTo>
                    <a:pt x="233" y="1"/>
                    <a:pt x="207" y="13"/>
                    <a:pt x="195" y="39"/>
                  </a:cubicBezTo>
                  <a:cubicBezTo>
                    <a:pt x="181" y="65"/>
                    <a:pt x="169" y="91"/>
                    <a:pt x="181" y="116"/>
                  </a:cubicBezTo>
                  <a:lnTo>
                    <a:pt x="78" y="864"/>
                  </a:lnTo>
                  <a:lnTo>
                    <a:pt x="78" y="878"/>
                  </a:lnTo>
                  <a:cubicBezTo>
                    <a:pt x="78" y="890"/>
                    <a:pt x="78" y="890"/>
                    <a:pt x="66" y="916"/>
                  </a:cubicBezTo>
                  <a:lnTo>
                    <a:pt x="66" y="968"/>
                  </a:lnTo>
                  <a:cubicBezTo>
                    <a:pt x="66" y="981"/>
                    <a:pt x="66" y="1007"/>
                    <a:pt x="52" y="1019"/>
                  </a:cubicBezTo>
                  <a:lnTo>
                    <a:pt x="52" y="1058"/>
                  </a:lnTo>
                  <a:cubicBezTo>
                    <a:pt x="52" y="1148"/>
                    <a:pt x="40" y="1239"/>
                    <a:pt x="27" y="1329"/>
                  </a:cubicBezTo>
                  <a:cubicBezTo>
                    <a:pt x="14" y="1432"/>
                    <a:pt x="1" y="1523"/>
                    <a:pt x="1" y="1626"/>
                  </a:cubicBezTo>
                  <a:lnTo>
                    <a:pt x="1" y="1664"/>
                  </a:lnTo>
                  <a:cubicBezTo>
                    <a:pt x="1" y="1690"/>
                    <a:pt x="1" y="1703"/>
                    <a:pt x="14" y="1716"/>
                  </a:cubicBezTo>
                  <a:cubicBezTo>
                    <a:pt x="14" y="1729"/>
                    <a:pt x="27" y="1741"/>
                    <a:pt x="40" y="1755"/>
                  </a:cubicBezTo>
                  <a:cubicBezTo>
                    <a:pt x="40" y="1767"/>
                    <a:pt x="66" y="1767"/>
                    <a:pt x="92" y="1767"/>
                  </a:cubicBezTo>
                  <a:cubicBezTo>
                    <a:pt x="104" y="1767"/>
                    <a:pt x="130" y="1767"/>
                    <a:pt x="143" y="1755"/>
                  </a:cubicBezTo>
                  <a:cubicBezTo>
                    <a:pt x="155" y="1755"/>
                    <a:pt x="169" y="1741"/>
                    <a:pt x="181" y="1716"/>
                  </a:cubicBezTo>
                  <a:cubicBezTo>
                    <a:pt x="169" y="1664"/>
                    <a:pt x="169" y="1600"/>
                    <a:pt x="169" y="1535"/>
                  </a:cubicBezTo>
                  <a:cubicBezTo>
                    <a:pt x="181" y="1483"/>
                    <a:pt x="181" y="1420"/>
                    <a:pt x="195" y="1368"/>
                  </a:cubicBezTo>
                  <a:cubicBezTo>
                    <a:pt x="272" y="1329"/>
                    <a:pt x="336" y="1291"/>
                    <a:pt x="401" y="1251"/>
                  </a:cubicBezTo>
                  <a:cubicBezTo>
                    <a:pt x="478" y="1200"/>
                    <a:pt x="542" y="1162"/>
                    <a:pt x="594" y="1110"/>
                  </a:cubicBezTo>
                  <a:lnTo>
                    <a:pt x="620" y="1110"/>
                  </a:lnTo>
                  <a:lnTo>
                    <a:pt x="788" y="1458"/>
                  </a:lnTo>
                  <a:cubicBezTo>
                    <a:pt x="788" y="1471"/>
                    <a:pt x="800" y="1483"/>
                    <a:pt x="826" y="1497"/>
                  </a:cubicBezTo>
                  <a:lnTo>
                    <a:pt x="878" y="1497"/>
                  </a:lnTo>
                  <a:cubicBezTo>
                    <a:pt x="943" y="1497"/>
                    <a:pt x="969" y="1471"/>
                    <a:pt x="969" y="1406"/>
                  </a:cubicBezTo>
                  <a:cubicBezTo>
                    <a:pt x="955" y="1394"/>
                    <a:pt x="955" y="1380"/>
                    <a:pt x="943" y="1355"/>
                  </a:cubicBezTo>
                  <a:lnTo>
                    <a:pt x="904" y="1277"/>
                  </a:lnTo>
                  <a:lnTo>
                    <a:pt x="865" y="1200"/>
                  </a:lnTo>
                  <a:cubicBezTo>
                    <a:pt x="852" y="1174"/>
                    <a:pt x="852" y="1148"/>
                    <a:pt x="840" y="1148"/>
                  </a:cubicBezTo>
                  <a:cubicBezTo>
                    <a:pt x="840" y="1122"/>
                    <a:pt x="826" y="1110"/>
                    <a:pt x="814" y="1084"/>
                  </a:cubicBezTo>
                  <a:cubicBezTo>
                    <a:pt x="800" y="1045"/>
                    <a:pt x="788" y="1033"/>
                    <a:pt x="788" y="1019"/>
                  </a:cubicBezTo>
                  <a:cubicBezTo>
                    <a:pt x="788" y="1019"/>
                    <a:pt x="800" y="1007"/>
                    <a:pt x="800" y="993"/>
                  </a:cubicBezTo>
                  <a:lnTo>
                    <a:pt x="1032" y="878"/>
                  </a:lnTo>
                  <a:cubicBezTo>
                    <a:pt x="1046" y="864"/>
                    <a:pt x="1058" y="864"/>
                    <a:pt x="1072" y="852"/>
                  </a:cubicBezTo>
                  <a:cubicBezTo>
                    <a:pt x="1072" y="839"/>
                    <a:pt x="1084" y="826"/>
                    <a:pt x="1097" y="813"/>
                  </a:cubicBezTo>
                  <a:cubicBezTo>
                    <a:pt x="1110" y="813"/>
                    <a:pt x="1123" y="800"/>
                    <a:pt x="1123" y="787"/>
                  </a:cubicBezTo>
                  <a:cubicBezTo>
                    <a:pt x="1136" y="775"/>
                    <a:pt x="1136" y="761"/>
                    <a:pt x="1136" y="735"/>
                  </a:cubicBezTo>
                  <a:cubicBezTo>
                    <a:pt x="1136" y="723"/>
                    <a:pt x="1136" y="710"/>
                    <a:pt x="1123" y="710"/>
                  </a:cubicBezTo>
                  <a:cubicBezTo>
                    <a:pt x="1123" y="697"/>
                    <a:pt x="1110" y="684"/>
                    <a:pt x="1097" y="684"/>
                  </a:cubicBezTo>
                  <a:lnTo>
                    <a:pt x="1084" y="684"/>
                  </a:lnTo>
                  <a:cubicBezTo>
                    <a:pt x="1084" y="684"/>
                    <a:pt x="1072" y="684"/>
                    <a:pt x="1072" y="697"/>
                  </a:cubicBezTo>
                  <a:lnTo>
                    <a:pt x="1058" y="697"/>
                  </a:lnTo>
                  <a:cubicBezTo>
                    <a:pt x="1046" y="710"/>
                    <a:pt x="1020" y="710"/>
                    <a:pt x="994" y="723"/>
                  </a:cubicBezTo>
                  <a:cubicBezTo>
                    <a:pt x="969" y="749"/>
                    <a:pt x="929" y="761"/>
                    <a:pt x="891" y="775"/>
                  </a:cubicBezTo>
                  <a:cubicBezTo>
                    <a:pt x="865" y="787"/>
                    <a:pt x="826" y="800"/>
                    <a:pt x="800" y="826"/>
                  </a:cubicBezTo>
                  <a:cubicBezTo>
                    <a:pt x="762" y="839"/>
                    <a:pt x="749" y="839"/>
                    <a:pt x="736" y="852"/>
                  </a:cubicBezTo>
                  <a:lnTo>
                    <a:pt x="723" y="839"/>
                  </a:lnTo>
                  <a:cubicBezTo>
                    <a:pt x="697" y="749"/>
                    <a:pt x="671" y="658"/>
                    <a:pt x="646" y="594"/>
                  </a:cubicBezTo>
                  <a:cubicBezTo>
                    <a:pt x="620" y="529"/>
                    <a:pt x="607" y="478"/>
                    <a:pt x="582" y="426"/>
                  </a:cubicBezTo>
                  <a:cubicBezTo>
                    <a:pt x="568" y="374"/>
                    <a:pt x="556" y="349"/>
                    <a:pt x="542" y="310"/>
                  </a:cubicBezTo>
                  <a:cubicBezTo>
                    <a:pt x="530" y="285"/>
                    <a:pt x="517" y="259"/>
                    <a:pt x="517" y="233"/>
                  </a:cubicBezTo>
                  <a:lnTo>
                    <a:pt x="478" y="156"/>
                  </a:lnTo>
                  <a:cubicBezTo>
                    <a:pt x="465" y="130"/>
                    <a:pt x="453" y="104"/>
                    <a:pt x="427" y="78"/>
                  </a:cubicBezTo>
                  <a:cubicBezTo>
                    <a:pt x="413" y="52"/>
                    <a:pt x="388" y="27"/>
                    <a:pt x="362" y="13"/>
                  </a:cubicBezTo>
                  <a:cubicBezTo>
                    <a:pt x="336" y="1"/>
                    <a:pt x="310" y="1"/>
                    <a:pt x="27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23"/>
            <p:cNvSpPr/>
            <p:nvPr/>
          </p:nvSpPr>
          <p:spPr>
            <a:xfrm>
              <a:off x="6002642" y="1877803"/>
              <a:ext cx="43722" cy="54252"/>
            </a:xfrm>
            <a:custGeom>
              <a:rect b="b" l="l" r="r" t="t"/>
              <a:pathLst>
                <a:path extrusionOk="0" h="1458" w="1175">
                  <a:moveTo>
                    <a:pt x="1045" y="0"/>
                  </a:moveTo>
                  <a:cubicBezTo>
                    <a:pt x="1020" y="0"/>
                    <a:pt x="994" y="0"/>
                    <a:pt x="980" y="26"/>
                  </a:cubicBezTo>
                  <a:cubicBezTo>
                    <a:pt x="955" y="52"/>
                    <a:pt x="955" y="78"/>
                    <a:pt x="955" y="104"/>
                  </a:cubicBezTo>
                  <a:lnTo>
                    <a:pt x="865" y="439"/>
                  </a:lnTo>
                  <a:lnTo>
                    <a:pt x="851" y="465"/>
                  </a:lnTo>
                  <a:lnTo>
                    <a:pt x="722" y="955"/>
                  </a:lnTo>
                  <a:lnTo>
                    <a:pt x="710" y="981"/>
                  </a:lnTo>
                  <a:cubicBezTo>
                    <a:pt x="710" y="967"/>
                    <a:pt x="697" y="955"/>
                    <a:pt x="684" y="941"/>
                  </a:cubicBezTo>
                  <a:cubicBezTo>
                    <a:pt x="671" y="916"/>
                    <a:pt x="671" y="903"/>
                    <a:pt x="659" y="890"/>
                  </a:cubicBezTo>
                  <a:cubicBezTo>
                    <a:pt x="594" y="787"/>
                    <a:pt x="530" y="697"/>
                    <a:pt x="478" y="606"/>
                  </a:cubicBezTo>
                  <a:cubicBezTo>
                    <a:pt x="426" y="529"/>
                    <a:pt x="375" y="465"/>
                    <a:pt x="349" y="400"/>
                  </a:cubicBezTo>
                  <a:cubicBezTo>
                    <a:pt x="310" y="348"/>
                    <a:pt x="284" y="296"/>
                    <a:pt x="258" y="258"/>
                  </a:cubicBezTo>
                  <a:cubicBezTo>
                    <a:pt x="246" y="219"/>
                    <a:pt x="220" y="193"/>
                    <a:pt x="207" y="168"/>
                  </a:cubicBezTo>
                  <a:cubicBezTo>
                    <a:pt x="194" y="142"/>
                    <a:pt x="168" y="129"/>
                    <a:pt x="155" y="116"/>
                  </a:cubicBezTo>
                  <a:cubicBezTo>
                    <a:pt x="143" y="116"/>
                    <a:pt x="117" y="104"/>
                    <a:pt x="91" y="104"/>
                  </a:cubicBezTo>
                  <a:cubicBezTo>
                    <a:pt x="65" y="104"/>
                    <a:pt x="52" y="116"/>
                    <a:pt x="26" y="129"/>
                  </a:cubicBezTo>
                  <a:cubicBezTo>
                    <a:pt x="14" y="142"/>
                    <a:pt x="0" y="155"/>
                    <a:pt x="0" y="181"/>
                  </a:cubicBezTo>
                  <a:cubicBezTo>
                    <a:pt x="0" y="207"/>
                    <a:pt x="14" y="233"/>
                    <a:pt x="26" y="258"/>
                  </a:cubicBezTo>
                  <a:cubicBezTo>
                    <a:pt x="39" y="284"/>
                    <a:pt x="65" y="310"/>
                    <a:pt x="78" y="322"/>
                  </a:cubicBezTo>
                  <a:lnTo>
                    <a:pt x="594" y="1173"/>
                  </a:lnTo>
                  <a:cubicBezTo>
                    <a:pt x="607" y="1199"/>
                    <a:pt x="619" y="1225"/>
                    <a:pt x="619" y="1264"/>
                  </a:cubicBezTo>
                  <a:cubicBezTo>
                    <a:pt x="633" y="1290"/>
                    <a:pt x="633" y="1328"/>
                    <a:pt x="645" y="1354"/>
                  </a:cubicBezTo>
                  <a:lnTo>
                    <a:pt x="684" y="1431"/>
                  </a:lnTo>
                  <a:cubicBezTo>
                    <a:pt x="710" y="1445"/>
                    <a:pt x="736" y="1457"/>
                    <a:pt x="774" y="1457"/>
                  </a:cubicBezTo>
                  <a:cubicBezTo>
                    <a:pt x="800" y="1457"/>
                    <a:pt x="813" y="1457"/>
                    <a:pt x="826" y="1445"/>
                  </a:cubicBezTo>
                  <a:cubicBezTo>
                    <a:pt x="839" y="1431"/>
                    <a:pt x="851" y="1419"/>
                    <a:pt x="851" y="1406"/>
                  </a:cubicBezTo>
                  <a:cubicBezTo>
                    <a:pt x="851" y="1393"/>
                    <a:pt x="865" y="1380"/>
                    <a:pt x="865" y="1367"/>
                  </a:cubicBezTo>
                  <a:lnTo>
                    <a:pt x="865" y="1316"/>
                  </a:lnTo>
                  <a:cubicBezTo>
                    <a:pt x="865" y="1302"/>
                    <a:pt x="865" y="1290"/>
                    <a:pt x="877" y="1277"/>
                  </a:cubicBezTo>
                  <a:lnTo>
                    <a:pt x="877" y="1213"/>
                  </a:lnTo>
                  <a:cubicBezTo>
                    <a:pt x="891" y="1187"/>
                    <a:pt x="891" y="1173"/>
                    <a:pt x="891" y="1161"/>
                  </a:cubicBezTo>
                  <a:lnTo>
                    <a:pt x="891" y="1122"/>
                  </a:lnTo>
                  <a:lnTo>
                    <a:pt x="1174" y="104"/>
                  </a:lnTo>
                  <a:lnTo>
                    <a:pt x="1174" y="90"/>
                  </a:lnTo>
                  <a:cubicBezTo>
                    <a:pt x="1174" y="64"/>
                    <a:pt x="1149" y="39"/>
                    <a:pt x="1123" y="26"/>
                  </a:cubicBezTo>
                  <a:cubicBezTo>
                    <a:pt x="1097" y="0"/>
                    <a:pt x="1071" y="0"/>
                    <a:pt x="1045"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23"/>
            <p:cNvSpPr/>
            <p:nvPr/>
          </p:nvSpPr>
          <p:spPr>
            <a:xfrm>
              <a:off x="6050158" y="1867719"/>
              <a:ext cx="34084" cy="64336"/>
            </a:xfrm>
            <a:custGeom>
              <a:rect b="b" l="l" r="r" t="t"/>
              <a:pathLst>
                <a:path extrusionOk="0" h="1729" w="916">
                  <a:moveTo>
                    <a:pt x="813" y="0"/>
                  </a:moveTo>
                  <a:cubicBezTo>
                    <a:pt x="800" y="0"/>
                    <a:pt x="774" y="13"/>
                    <a:pt x="735" y="26"/>
                  </a:cubicBezTo>
                  <a:cubicBezTo>
                    <a:pt x="697" y="39"/>
                    <a:pt x="632" y="65"/>
                    <a:pt x="568" y="91"/>
                  </a:cubicBezTo>
                  <a:cubicBezTo>
                    <a:pt x="491" y="129"/>
                    <a:pt x="387" y="168"/>
                    <a:pt x="245" y="220"/>
                  </a:cubicBezTo>
                  <a:lnTo>
                    <a:pt x="233" y="232"/>
                  </a:lnTo>
                  <a:lnTo>
                    <a:pt x="193" y="232"/>
                  </a:lnTo>
                  <a:cubicBezTo>
                    <a:pt x="193" y="232"/>
                    <a:pt x="181" y="232"/>
                    <a:pt x="168" y="220"/>
                  </a:cubicBezTo>
                  <a:cubicBezTo>
                    <a:pt x="168" y="206"/>
                    <a:pt x="155" y="206"/>
                    <a:pt x="142" y="206"/>
                  </a:cubicBezTo>
                  <a:cubicBezTo>
                    <a:pt x="90" y="206"/>
                    <a:pt x="52" y="220"/>
                    <a:pt x="39" y="232"/>
                  </a:cubicBezTo>
                  <a:cubicBezTo>
                    <a:pt x="13" y="258"/>
                    <a:pt x="1" y="297"/>
                    <a:pt x="1" y="349"/>
                  </a:cubicBezTo>
                  <a:cubicBezTo>
                    <a:pt x="1" y="375"/>
                    <a:pt x="13" y="400"/>
                    <a:pt x="26" y="413"/>
                  </a:cubicBezTo>
                  <a:cubicBezTo>
                    <a:pt x="39" y="439"/>
                    <a:pt x="39" y="464"/>
                    <a:pt x="39" y="490"/>
                  </a:cubicBezTo>
                  <a:cubicBezTo>
                    <a:pt x="52" y="504"/>
                    <a:pt x="52" y="529"/>
                    <a:pt x="52" y="567"/>
                  </a:cubicBezTo>
                  <a:cubicBezTo>
                    <a:pt x="52" y="607"/>
                    <a:pt x="52" y="645"/>
                    <a:pt x="65" y="684"/>
                  </a:cubicBezTo>
                  <a:lnTo>
                    <a:pt x="65" y="813"/>
                  </a:lnTo>
                  <a:cubicBezTo>
                    <a:pt x="78" y="851"/>
                    <a:pt x="78" y="877"/>
                    <a:pt x="78" y="890"/>
                  </a:cubicBezTo>
                  <a:lnTo>
                    <a:pt x="78" y="929"/>
                  </a:lnTo>
                  <a:cubicBezTo>
                    <a:pt x="78" y="942"/>
                    <a:pt x="65" y="954"/>
                    <a:pt x="65" y="968"/>
                  </a:cubicBezTo>
                  <a:cubicBezTo>
                    <a:pt x="65" y="980"/>
                    <a:pt x="52" y="980"/>
                    <a:pt x="52" y="994"/>
                  </a:cubicBezTo>
                  <a:cubicBezTo>
                    <a:pt x="39" y="1006"/>
                    <a:pt x="39" y="1019"/>
                    <a:pt x="26" y="1019"/>
                  </a:cubicBezTo>
                  <a:lnTo>
                    <a:pt x="26" y="1058"/>
                  </a:lnTo>
                  <a:lnTo>
                    <a:pt x="26" y="1097"/>
                  </a:lnTo>
                  <a:cubicBezTo>
                    <a:pt x="39" y="1097"/>
                    <a:pt x="39" y="1109"/>
                    <a:pt x="52" y="1109"/>
                  </a:cubicBezTo>
                  <a:cubicBezTo>
                    <a:pt x="52" y="1109"/>
                    <a:pt x="52" y="1123"/>
                    <a:pt x="65" y="1123"/>
                  </a:cubicBezTo>
                  <a:lnTo>
                    <a:pt x="78" y="1135"/>
                  </a:lnTo>
                  <a:cubicBezTo>
                    <a:pt x="78" y="1161"/>
                    <a:pt x="90" y="1200"/>
                    <a:pt x="78" y="1226"/>
                  </a:cubicBezTo>
                  <a:lnTo>
                    <a:pt x="78" y="1316"/>
                  </a:lnTo>
                  <a:cubicBezTo>
                    <a:pt x="90" y="1381"/>
                    <a:pt x="90" y="1444"/>
                    <a:pt x="104" y="1496"/>
                  </a:cubicBezTo>
                  <a:cubicBezTo>
                    <a:pt x="104" y="1561"/>
                    <a:pt x="116" y="1613"/>
                    <a:pt x="130" y="1677"/>
                  </a:cubicBezTo>
                  <a:lnTo>
                    <a:pt x="181" y="1728"/>
                  </a:lnTo>
                  <a:lnTo>
                    <a:pt x="233" y="1728"/>
                  </a:lnTo>
                  <a:cubicBezTo>
                    <a:pt x="271" y="1728"/>
                    <a:pt x="322" y="1716"/>
                    <a:pt x="362" y="1690"/>
                  </a:cubicBezTo>
                  <a:cubicBezTo>
                    <a:pt x="413" y="1651"/>
                    <a:pt x="451" y="1613"/>
                    <a:pt x="491" y="1573"/>
                  </a:cubicBezTo>
                  <a:cubicBezTo>
                    <a:pt x="529" y="1522"/>
                    <a:pt x="555" y="1470"/>
                    <a:pt x="594" y="1419"/>
                  </a:cubicBezTo>
                  <a:cubicBezTo>
                    <a:pt x="620" y="1367"/>
                    <a:pt x="645" y="1329"/>
                    <a:pt x="671" y="1290"/>
                  </a:cubicBezTo>
                  <a:lnTo>
                    <a:pt x="735" y="1226"/>
                  </a:lnTo>
                  <a:cubicBezTo>
                    <a:pt x="761" y="1187"/>
                    <a:pt x="787" y="1161"/>
                    <a:pt x="813" y="1123"/>
                  </a:cubicBezTo>
                  <a:cubicBezTo>
                    <a:pt x="838" y="1083"/>
                    <a:pt x="864" y="1058"/>
                    <a:pt x="890" y="1032"/>
                  </a:cubicBezTo>
                  <a:cubicBezTo>
                    <a:pt x="903" y="994"/>
                    <a:pt x="916" y="968"/>
                    <a:pt x="916" y="954"/>
                  </a:cubicBezTo>
                  <a:cubicBezTo>
                    <a:pt x="916" y="942"/>
                    <a:pt x="903" y="929"/>
                    <a:pt x="890" y="916"/>
                  </a:cubicBezTo>
                  <a:cubicBezTo>
                    <a:pt x="878" y="890"/>
                    <a:pt x="878" y="890"/>
                    <a:pt x="864" y="890"/>
                  </a:cubicBezTo>
                  <a:cubicBezTo>
                    <a:pt x="852" y="877"/>
                    <a:pt x="852" y="877"/>
                    <a:pt x="826" y="877"/>
                  </a:cubicBezTo>
                  <a:cubicBezTo>
                    <a:pt x="813" y="877"/>
                    <a:pt x="800" y="877"/>
                    <a:pt x="800" y="890"/>
                  </a:cubicBezTo>
                  <a:cubicBezTo>
                    <a:pt x="800" y="890"/>
                    <a:pt x="787" y="890"/>
                    <a:pt x="774" y="903"/>
                  </a:cubicBezTo>
                  <a:cubicBezTo>
                    <a:pt x="761" y="916"/>
                    <a:pt x="761" y="929"/>
                    <a:pt x="749" y="929"/>
                  </a:cubicBezTo>
                  <a:cubicBezTo>
                    <a:pt x="671" y="1019"/>
                    <a:pt x="620" y="1097"/>
                    <a:pt x="568" y="1161"/>
                  </a:cubicBezTo>
                  <a:cubicBezTo>
                    <a:pt x="516" y="1226"/>
                    <a:pt x="477" y="1277"/>
                    <a:pt x="451" y="1303"/>
                  </a:cubicBezTo>
                  <a:cubicBezTo>
                    <a:pt x="426" y="1341"/>
                    <a:pt x="400" y="1367"/>
                    <a:pt x="387" y="1393"/>
                  </a:cubicBezTo>
                  <a:cubicBezTo>
                    <a:pt x="374" y="1406"/>
                    <a:pt x="374" y="1419"/>
                    <a:pt x="362" y="1419"/>
                  </a:cubicBezTo>
                  <a:cubicBezTo>
                    <a:pt x="362" y="1432"/>
                    <a:pt x="348" y="1432"/>
                    <a:pt x="336" y="1444"/>
                  </a:cubicBezTo>
                  <a:cubicBezTo>
                    <a:pt x="322" y="1458"/>
                    <a:pt x="322" y="1470"/>
                    <a:pt x="322" y="1470"/>
                  </a:cubicBezTo>
                  <a:lnTo>
                    <a:pt x="310" y="1470"/>
                  </a:lnTo>
                  <a:cubicBezTo>
                    <a:pt x="310" y="1406"/>
                    <a:pt x="310" y="1355"/>
                    <a:pt x="297" y="1303"/>
                  </a:cubicBezTo>
                  <a:cubicBezTo>
                    <a:pt x="284" y="1238"/>
                    <a:pt x="284" y="1187"/>
                    <a:pt x="284" y="1123"/>
                  </a:cubicBezTo>
                  <a:lnTo>
                    <a:pt x="284" y="1097"/>
                  </a:lnTo>
                  <a:lnTo>
                    <a:pt x="284" y="1071"/>
                  </a:lnTo>
                  <a:lnTo>
                    <a:pt x="284" y="1032"/>
                  </a:lnTo>
                  <a:lnTo>
                    <a:pt x="658" y="696"/>
                  </a:lnTo>
                  <a:cubicBezTo>
                    <a:pt x="684" y="684"/>
                    <a:pt x="697" y="671"/>
                    <a:pt x="697" y="645"/>
                  </a:cubicBezTo>
                  <a:cubicBezTo>
                    <a:pt x="709" y="619"/>
                    <a:pt x="709" y="593"/>
                    <a:pt x="709" y="581"/>
                  </a:cubicBezTo>
                  <a:cubicBezTo>
                    <a:pt x="709" y="555"/>
                    <a:pt x="697" y="542"/>
                    <a:pt x="684" y="529"/>
                  </a:cubicBezTo>
                  <a:cubicBezTo>
                    <a:pt x="671" y="504"/>
                    <a:pt x="658" y="504"/>
                    <a:pt x="645" y="504"/>
                  </a:cubicBezTo>
                  <a:lnTo>
                    <a:pt x="594" y="529"/>
                  </a:lnTo>
                  <a:cubicBezTo>
                    <a:pt x="568" y="555"/>
                    <a:pt x="529" y="593"/>
                    <a:pt x="491" y="619"/>
                  </a:cubicBezTo>
                  <a:cubicBezTo>
                    <a:pt x="451" y="658"/>
                    <a:pt x="413" y="684"/>
                    <a:pt x="374" y="710"/>
                  </a:cubicBezTo>
                  <a:cubicBezTo>
                    <a:pt x="336" y="748"/>
                    <a:pt x="310" y="774"/>
                    <a:pt x="284" y="787"/>
                  </a:cubicBezTo>
                  <a:cubicBezTo>
                    <a:pt x="284" y="787"/>
                    <a:pt x="271" y="774"/>
                    <a:pt x="271" y="736"/>
                  </a:cubicBezTo>
                  <a:cubicBezTo>
                    <a:pt x="271" y="710"/>
                    <a:pt x="271" y="684"/>
                    <a:pt x="258" y="645"/>
                  </a:cubicBezTo>
                  <a:lnTo>
                    <a:pt x="258" y="542"/>
                  </a:lnTo>
                  <a:cubicBezTo>
                    <a:pt x="245" y="504"/>
                    <a:pt x="245" y="490"/>
                    <a:pt x="245" y="478"/>
                  </a:cubicBezTo>
                  <a:lnTo>
                    <a:pt x="245" y="439"/>
                  </a:lnTo>
                  <a:lnTo>
                    <a:pt x="271" y="413"/>
                  </a:lnTo>
                  <a:lnTo>
                    <a:pt x="529" y="310"/>
                  </a:lnTo>
                  <a:lnTo>
                    <a:pt x="542" y="297"/>
                  </a:lnTo>
                  <a:lnTo>
                    <a:pt x="852" y="142"/>
                  </a:lnTo>
                  <a:cubicBezTo>
                    <a:pt x="878" y="142"/>
                    <a:pt x="878" y="129"/>
                    <a:pt x="890" y="103"/>
                  </a:cubicBezTo>
                  <a:lnTo>
                    <a:pt x="890" y="65"/>
                  </a:lnTo>
                  <a:lnTo>
                    <a:pt x="890" y="26"/>
                  </a:lnTo>
                  <a:cubicBezTo>
                    <a:pt x="878" y="13"/>
                    <a:pt x="864" y="0"/>
                    <a:pt x="83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23"/>
            <p:cNvSpPr/>
            <p:nvPr/>
          </p:nvSpPr>
          <p:spPr>
            <a:xfrm>
              <a:off x="5942177" y="1983365"/>
              <a:ext cx="45136" cy="58085"/>
            </a:xfrm>
            <a:custGeom>
              <a:rect b="b" l="l" r="r" t="t"/>
              <a:pathLst>
                <a:path extrusionOk="0" h="1561" w="1213">
                  <a:moveTo>
                    <a:pt x="1084" y="1"/>
                  </a:moveTo>
                  <a:cubicBezTo>
                    <a:pt x="1071" y="1"/>
                    <a:pt x="1045" y="1"/>
                    <a:pt x="1045" y="13"/>
                  </a:cubicBezTo>
                  <a:lnTo>
                    <a:pt x="994" y="13"/>
                  </a:lnTo>
                  <a:cubicBezTo>
                    <a:pt x="980" y="27"/>
                    <a:pt x="955" y="27"/>
                    <a:pt x="929" y="39"/>
                  </a:cubicBezTo>
                  <a:cubicBezTo>
                    <a:pt x="891" y="39"/>
                    <a:pt x="865" y="52"/>
                    <a:pt x="826" y="65"/>
                  </a:cubicBezTo>
                  <a:cubicBezTo>
                    <a:pt x="787" y="65"/>
                    <a:pt x="748" y="78"/>
                    <a:pt x="710" y="90"/>
                  </a:cubicBezTo>
                  <a:cubicBezTo>
                    <a:pt x="684" y="90"/>
                    <a:pt x="658" y="104"/>
                    <a:pt x="645" y="104"/>
                  </a:cubicBezTo>
                  <a:cubicBezTo>
                    <a:pt x="619" y="90"/>
                    <a:pt x="607" y="90"/>
                    <a:pt x="593" y="78"/>
                  </a:cubicBezTo>
                  <a:cubicBezTo>
                    <a:pt x="581" y="65"/>
                    <a:pt x="555" y="52"/>
                    <a:pt x="530" y="52"/>
                  </a:cubicBezTo>
                  <a:cubicBezTo>
                    <a:pt x="516" y="52"/>
                    <a:pt x="490" y="65"/>
                    <a:pt x="478" y="90"/>
                  </a:cubicBezTo>
                  <a:cubicBezTo>
                    <a:pt x="465" y="104"/>
                    <a:pt x="465" y="116"/>
                    <a:pt x="452" y="142"/>
                  </a:cubicBezTo>
                  <a:lnTo>
                    <a:pt x="65" y="259"/>
                  </a:lnTo>
                  <a:lnTo>
                    <a:pt x="26" y="297"/>
                  </a:lnTo>
                  <a:cubicBezTo>
                    <a:pt x="14" y="310"/>
                    <a:pt x="0" y="336"/>
                    <a:pt x="0" y="348"/>
                  </a:cubicBezTo>
                  <a:cubicBezTo>
                    <a:pt x="0" y="374"/>
                    <a:pt x="14" y="388"/>
                    <a:pt x="39" y="413"/>
                  </a:cubicBezTo>
                  <a:cubicBezTo>
                    <a:pt x="65" y="439"/>
                    <a:pt x="91" y="439"/>
                    <a:pt x="103" y="439"/>
                  </a:cubicBezTo>
                  <a:lnTo>
                    <a:pt x="155" y="439"/>
                  </a:lnTo>
                  <a:cubicBezTo>
                    <a:pt x="168" y="439"/>
                    <a:pt x="181" y="439"/>
                    <a:pt x="194" y="426"/>
                  </a:cubicBezTo>
                  <a:lnTo>
                    <a:pt x="465" y="348"/>
                  </a:lnTo>
                  <a:lnTo>
                    <a:pt x="478" y="348"/>
                  </a:lnTo>
                  <a:cubicBezTo>
                    <a:pt x="490" y="374"/>
                    <a:pt x="490" y="388"/>
                    <a:pt x="490" y="413"/>
                  </a:cubicBezTo>
                  <a:cubicBezTo>
                    <a:pt x="490" y="426"/>
                    <a:pt x="490" y="452"/>
                    <a:pt x="504" y="465"/>
                  </a:cubicBezTo>
                  <a:lnTo>
                    <a:pt x="504" y="517"/>
                  </a:lnTo>
                  <a:lnTo>
                    <a:pt x="504" y="529"/>
                  </a:lnTo>
                  <a:lnTo>
                    <a:pt x="593" y="1483"/>
                  </a:lnTo>
                  <a:cubicBezTo>
                    <a:pt x="593" y="1509"/>
                    <a:pt x="607" y="1523"/>
                    <a:pt x="633" y="1548"/>
                  </a:cubicBezTo>
                  <a:cubicBezTo>
                    <a:pt x="645" y="1561"/>
                    <a:pt x="671" y="1561"/>
                    <a:pt x="697" y="1561"/>
                  </a:cubicBezTo>
                  <a:cubicBezTo>
                    <a:pt x="710" y="1561"/>
                    <a:pt x="736" y="1561"/>
                    <a:pt x="748" y="1548"/>
                  </a:cubicBezTo>
                  <a:cubicBezTo>
                    <a:pt x="762" y="1535"/>
                    <a:pt x="774" y="1523"/>
                    <a:pt x="774" y="1509"/>
                  </a:cubicBezTo>
                  <a:cubicBezTo>
                    <a:pt x="787" y="1497"/>
                    <a:pt x="787" y="1483"/>
                    <a:pt x="787" y="1458"/>
                  </a:cubicBezTo>
                  <a:lnTo>
                    <a:pt x="787" y="1394"/>
                  </a:lnTo>
                  <a:lnTo>
                    <a:pt x="787" y="1342"/>
                  </a:lnTo>
                  <a:lnTo>
                    <a:pt x="710" y="606"/>
                  </a:lnTo>
                  <a:cubicBezTo>
                    <a:pt x="710" y="555"/>
                    <a:pt x="710" y="517"/>
                    <a:pt x="697" y="465"/>
                  </a:cubicBezTo>
                  <a:cubicBezTo>
                    <a:pt x="684" y="413"/>
                    <a:pt x="684" y="362"/>
                    <a:pt x="684" y="310"/>
                  </a:cubicBezTo>
                  <a:lnTo>
                    <a:pt x="684" y="297"/>
                  </a:lnTo>
                  <a:lnTo>
                    <a:pt x="1135" y="181"/>
                  </a:lnTo>
                  <a:cubicBezTo>
                    <a:pt x="1161" y="181"/>
                    <a:pt x="1174" y="168"/>
                    <a:pt x="1187" y="155"/>
                  </a:cubicBezTo>
                  <a:cubicBezTo>
                    <a:pt x="1200" y="130"/>
                    <a:pt x="1213" y="116"/>
                    <a:pt x="1213" y="90"/>
                  </a:cubicBezTo>
                  <a:cubicBezTo>
                    <a:pt x="1213" y="65"/>
                    <a:pt x="1200" y="39"/>
                    <a:pt x="1174" y="27"/>
                  </a:cubicBezTo>
                  <a:cubicBezTo>
                    <a:pt x="1135" y="13"/>
                    <a:pt x="1109" y="1"/>
                    <a:pt x="108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23"/>
            <p:cNvSpPr/>
            <p:nvPr/>
          </p:nvSpPr>
          <p:spPr>
            <a:xfrm>
              <a:off x="5983442" y="1970900"/>
              <a:ext cx="28354" cy="71071"/>
            </a:xfrm>
            <a:custGeom>
              <a:rect b="b" l="l" r="r" t="t"/>
              <a:pathLst>
                <a:path extrusionOk="0" h="1910" w="762">
                  <a:moveTo>
                    <a:pt x="568" y="0"/>
                  </a:moveTo>
                  <a:cubicBezTo>
                    <a:pt x="542" y="0"/>
                    <a:pt x="530" y="0"/>
                    <a:pt x="516" y="13"/>
                  </a:cubicBezTo>
                  <a:cubicBezTo>
                    <a:pt x="504" y="26"/>
                    <a:pt x="490" y="39"/>
                    <a:pt x="490" y="52"/>
                  </a:cubicBezTo>
                  <a:lnTo>
                    <a:pt x="490" y="78"/>
                  </a:lnTo>
                  <a:lnTo>
                    <a:pt x="490" y="90"/>
                  </a:lnTo>
                  <a:cubicBezTo>
                    <a:pt x="490" y="104"/>
                    <a:pt x="490" y="129"/>
                    <a:pt x="504" y="168"/>
                  </a:cubicBezTo>
                  <a:cubicBezTo>
                    <a:pt x="504" y="219"/>
                    <a:pt x="504" y="258"/>
                    <a:pt x="516" y="310"/>
                  </a:cubicBezTo>
                  <a:cubicBezTo>
                    <a:pt x="516" y="362"/>
                    <a:pt x="516" y="400"/>
                    <a:pt x="530" y="451"/>
                  </a:cubicBezTo>
                  <a:lnTo>
                    <a:pt x="530" y="529"/>
                  </a:lnTo>
                  <a:cubicBezTo>
                    <a:pt x="542" y="594"/>
                    <a:pt x="542" y="658"/>
                    <a:pt x="542" y="723"/>
                  </a:cubicBezTo>
                  <a:lnTo>
                    <a:pt x="542" y="929"/>
                  </a:lnTo>
                  <a:lnTo>
                    <a:pt x="542" y="981"/>
                  </a:lnTo>
                  <a:lnTo>
                    <a:pt x="542" y="1045"/>
                  </a:lnTo>
                  <a:cubicBezTo>
                    <a:pt x="542" y="1058"/>
                    <a:pt x="530" y="1058"/>
                    <a:pt x="490" y="1070"/>
                  </a:cubicBezTo>
                  <a:cubicBezTo>
                    <a:pt x="465" y="1084"/>
                    <a:pt x="439" y="1084"/>
                    <a:pt x="401" y="1096"/>
                  </a:cubicBezTo>
                  <a:cubicBezTo>
                    <a:pt x="375" y="1096"/>
                    <a:pt x="336" y="1110"/>
                    <a:pt x="310" y="1110"/>
                  </a:cubicBezTo>
                  <a:cubicBezTo>
                    <a:pt x="284" y="1122"/>
                    <a:pt x="258" y="1122"/>
                    <a:pt x="246" y="1122"/>
                  </a:cubicBezTo>
                  <a:lnTo>
                    <a:pt x="233" y="1110"/>
                  </a:lnTo>
                  <a:cubicBezTo>
                    <a:pt x="220" y="1096"/>
                    <a:pt x="220" y="1084"/>
                    <a:pt x="220" y="1084"/>
                  </a:cubicBezTo>
                  <a:lnTo>
                    <a:pt x="194" y="451"/>
                  </a:lnTo>
                  <a:cubicBezTo>
                    <a:pt x="194" y="400"/>
                    <a:pt x="194" y="374"/>
                    <a:pt x="181" y="348"/>
                  </a:cubicBezTo>
                  <a:cubicBezTo>
                    <a:pt x="169" y="310"/>
                    <a:pt x="129" y="297"/>
                    <a:pt x="91" y="297"/>
                  </a:cubicBezTo>
                  <a:cubicBezTo>
                    <a:pt x="65" y="297"/>
                    <a:pt x="52" y="310"/>
                    <a:pt x="40" y="310"/>
                  </a:cubicBezTo>
                  <a:cubicBezTo>
                    <a:pt x="26" y="310"/>
                    <a:pt x="26" y="322"/>
                    <a:pt x="14" y="336"/>
                  </a:cubicBezTo>
                  <a:lnTo>
                    <a:pt x="14" y="374"/>
                  </a:lnTo>
                  <a:cubicBezTo>
                    <a:pt x="14" y="503"/>
                    <a:pt x="14" y="619"/>
                    <a:pt x="26" y="748"/>
                  </a:cubicBezTo>
                  <a:lnTo>
                    <a:pt x="26" y="1110"/>
                  </a:lnTo>
                  <a:cubicBezTo>
                    <a:pt x="26" y="1135"/>
                    <a:pt x="26" y="1148"/>
                    <a:pt x="14" y="1148"/>
                  </a:cubicBezTo>
                  <a:cubicBezTo>
                    <a:pt x="0" y="1161"/>
                    <a:pt x="0" y="1174"/>
                    <a:pt x="0" y="1187"/>
                  </a:cubicBezTo>
                  <a:cubicBezTo>
                    <a:pt x="0" y="1213"/>
                    <a:pt x="14" y="1225"/>
                    <a:pt x="26" y="1251"/>
                  </a:cubicBezTo>
                  <a:cubicBezTo>
                    <a:pt x="40" y="1277"/>
                    <a:pt x="52" y="1290"/>
                    <a:pt x="52" y="1316"/>
                  </a:cubicBezTo>
                  <a:cubicBezTo>
                    <a:pt x="65" y="1393"/>
                    <a:pt x="65" y="1471"/>
                    <a:pt x="65" y="1535"/>
                  </a:cubicBezTo>
                  <a:cubicBezTo>
                    <a:pt x="65" y="1612"/>
                    <a:pt x="78" y="1689"/>
                    <a:pt x="78" y="1754"/>
                  </a:cubicBezTo>
                  <a:cubicBezTo>
                    <a:pt x="104" y="1806"/>
                    <a:pt x="129" y="1832"/>
                    <a:pt x="169" y="1832"/>
                  </a:cubicBezTo>
                  <a:cubicBezTo>
                    <a:pt x="194" y="1832"/>
                    <a:pt x="220" y="1832"/>
                    <a:pt x="233" y="1818"/>
                  </a:cubicBezTo>
                  <a:cubicBezTo>
                    <a:pt x="233" y="1806"/>
                    <a:pt x="246" y="1793"/>
                    <a:pt x="258" y="1780"/>
                  </a:cubicBezTo>
                  <a:lnTo>
                    <a:pt x="258" y="1729"/>
                  </a:lnTo>
                  <a:lnTo>
                    <a:pt x="258" y="1677"/>
                  </a:lnTo>
                  <a:lnTo>
                    <a:pt x="258" y="1483"/>
                  </a:lnTo>
                  <a:lnTo>
                    <a:pt x="258" y="1290"/>
                  </a:lnTo>
                  <a:lnTo>
                    <a:pt x="530" y="1225"/>
                  </a:lnTo>
                  <a:lnTo>
                    <a:pt x="530" y="1715"/>
                  </a:lnTo>
                  <a:cubicBezTo>
                    <a:pt x="530" y="1741"/>
                    <a:pt x="542" y="1767"/>
                    <a:pt x="542" y="1780"/>
                  </a:cubicBezTo>
                  <a:cubicBezTo>
                    <a:pt x="555" y="1806"/>
                    <a:pt x="568" y="1832"/>
                    <a:pt x="581" y="1844"/>
                  </a:cubicBezTo>
                  <a:cubicBezTo>
                    <a:pt x="594" y="1858"/>
                    <a:pt x="607" y="1870"/>
                    <a:pt x="633" y="1883"/>
                  </a:cubicBezTo>
                  <a:cubicBezTo>
                    <a:pt x="645" y="1896"/>
                    <a:pt x="671" y="1909"/>
                    <a:pt x="684" y="1909"/>
                  </a:cubicBezTo>
                  <a:cubicBezTo>
                    <a:pt x="710" y="1909"/>
                    <a:pt x="736" y="1896"/>
                    <a:pt x="736" y="1870"/>
                  </a:cubicBezTo>
                  <a:cubicBezTo>
                    <a:pt x="748" y="1844"/>
                    <a:pt x="762" y="1832"/>
                    <a:pt x="762" y="1806"/>
                  </a:cubicBezTo>
                  <a:cubicBezTo>
                    <a:pt x="762" y="1793"/>
                    <a:pt x="762" y="1767"/>
                    <a:pt x="748" y="1754"/>
                  </a:cubicBezTo>
                  <a:cubicBezTo>
                    <a:pt x="748" y="1729"/>
                    <a:pt x="748" y="1703"/>
                    <a:pt x="736" y="1677"/>
                  </a:cubicBezTo>
                  <a:lnTo>
                    <a:pt x="736" y="697"/>
                  </a:lnTo>
                  <a:lnTo>
                    <a:pt x="736" y="658"/>
                  </a:lnTo>
                  <a:cubicBezTo>
                    <a:pt x="736" y="632"/>
                    <a:pt x="723" y="619"/>
                    <a:pt x="723" y="606"/>
                  </a:cubicBezTo>
                  <a:lnTo>
                    <a:pt x="723" y="568"/>
                  </a:lnTo>
                  <a:lnTo>
                    <a:pt x="723" y="477"/>
                  </a:lnTo>
                  <a:cubicBezTo>
                    <a:pt x="710" y="439"/>
                    <a:pt x="710" y="387"/>
                    <a:pt x="710" y="348"/>
                  </a:cubicBezTo>
                  <a:cubicBezTo>
                    <a:pt x="697" y="297"/>
                    <a:pt x="697" y="258"/>
                    <a:pt x="697" y="207"/>
                  </a:cubicBezTo>
                  <a:cubicBezTo>
                    <a:pt x="697" y="168"/>
                    <a:pt x="684" y="142"/>
                    <a:pt x="684" y="116"/>
                  </a:cubicBezTo>
                  <a:cubicBezTo>
                    <a:pt x="684" y="90"/>
                    <a:pt x="671" y="52"/>
                    <a:pt x="645" y="39"/>
                  </a:cubicBezTo>
                  <a:cubicBezTo>
                    <a:pt x="633" y="13"/>
                    <a:pt x="607" y="0"/>
                    <a:pt x="568"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23"/>
            <p:cNvSpPr/>
            <p:nvPr/>
          </p:nvSpPr>
          <p:spPr>
            <a:xfrm>
              <a:off x="6016075" y="1977114"/>
              <a:ext cx="34122" cy="64857"/>
            </a:xfrm>
            <a:custGeom>
              <a:rect b="b" l="l" r="r" t="t"/>
              <a:pathLst>
                <a:path extrusionOk="0" h="1743" w="917">
                  <a:moveTo>
                    <a:pt x="813" y="1"/>
                  </a:moveTo>
                  <a:cubicBezTo>
                    <a:pt x="800" y="1"/>
                    <a:pt x="774" y="14"/>
                    <a:pt x="736" y="26"/>
                  </a:cubicBezTo>
                  <a:cubicBezTo>
                    <a:pt x="697" y="40"/>
                    <a:pt x="633" y="66"/>
                    <a:pt x="568" y="91"/>
                  </a:cubicBezTo>
                  <a:cubicBezTo>
                    <a:pt x="490" y="130"/>
                    <a:pt x="387" y="169"/>
                    <a:pt x="246" y="233"/>
                  </a:cubicBezTo>
                  <a:lnTo>
                    <a:pt x="194" y="233"/>
                  </a:lnTo>
                  <a:cubicBezTo>
                    <a:pt x="194" y="233"/>
                    <a:pt x="181" y="233"/>
                    <a:pt x="169" y="220"/>
                  </a:cubicBezTo>
                  <a:cubicBezTo>
                    <a:pt x="169" y="220"/>
                    <a:pt x="155" y="207"/>
                    <a:pt x="143" y="207"/>
                  </a:cubicBezTo>
                  <a:cubicBezTo>
                    <a:pt x="91" y="207"/>
                    <a:pt x="52" y="220"/>
                    <a:pt x="40" y="246"/>
                  </a:cubicBezTo>
                  <a:cubicBezTo>
                    <a:pt x="14" y="258"/>
                    <a:pt x="0" y="298"/>
                    <a:pt x="0" y="349"/>
                  </a:cubicBezTo>
                  <a:cubicBezTo>
                    <a:pt x="0" y="375"/>
                    <a:pt x="14" y="401"/>
                    <a:pt x="26" y="413"/>
                  </a:cubicBezTo>
                  <a:cubicBezTo>
                    <a:pt x="40" y="439"/>
                    <a:pt x="40" y="465"/>
                    <a:pt x="52" y="491"/>
                  </a:cubicBezTo>
                  <a:lnTo>
                    <a:pt x="52" y="568"/>
                  </a:lnTo>
                  <a:cubicBezTo>
                    <a:pt x="52" y="607"/>
                    <a:pt x="52" y="645"/>
                    <a:pt x="65" y="697"/>
                  </a:cubicBezTo>
                  <a:lnTo>
                    <a:pt x="65" y="814"/>
                  </a:lnTo>
                  <a:cubicBezTo>
                    <a:pt x="78" y="852"/>
                    <a:pt x="78" y="878"/>
                    <a:pt x="78" y="891"/>
                  </a:cubicBezTo>
                  <a:lnTo>
                    <a:pt x="78" y="929"/>
                  </a:lnTo>
                  <a:cubicBezTo>
                    <a:pt x="78" y="943"/>
                    <a:pt x="78" y="955"/>
                    <a:pt x="65" y="968"/>
                  </a:cubicBezTo>
                  <a:cubicBezTo>
                    <a:pt x="65" y="981"/>
                    <a:pt x="52" y="994"/>
                    <a:pt x="52" y="994"/>
                  </a:cubicBezTo>
                  <a:cubicBezTo>
                    <a:pt x="40" y="1007"/>
                    <a:pt x="40" y="1020"/>
                    <a:pt x="26" y="1020"/>
                  </a:cubicBezTo>
                  <a:lnTo>
                    <a:pt x="26" y="1058"/>
                  </a:lnTo>
                  <a:lnTo>
                    <a:pt x="26" y="1097"/>
                  </a:lnTo>
                  <a:cubicBezTo>
                    <a:pt x="40" y="1097"/>
                    <a:pt x="40" y="1110"/>
                    <a:pt x="52" y="1110"/>
                  </a:cubicBezTo>
                  <a:cubicBezTo>
                    <a:pt x="52" y="1123"/>
                    <a:pt x="52" y="1123"/>
                    <a:pt x="65" y="1123"/>
                  </a:cubicBezTo>
                  <a:lnTo>
                    <a:pt x="78" y="1135"/>
                  </a:lnTo>
                  <a:cubicBezTo>
                    <a:pt x="78" y="1175"/>
                    <a:pt x="91" y="1200"/>
                    <a:pt x="78" y="1226"/>
                  </a:cubicBezTo>
                  <a:lnTo>
                    <a:pt x="78" y="1316"/>
                  </a:lnTo>
                  <a:cubicBezTo>
                    <a:pt x="91" y="1381"/>
                    <a:pt x="91" y="1445"/>
                    <a:pt x="104" y="1497"/>
                  </a:cubicBezTo>
                  <a:cubicBezTo>
                    <a:pt x="104" y="1562"/>
                    <a:pt x="117" y="1613"/>
                    <a:pt x="143" y="1677"/>
                  </a:cubicBezTo>
                  <a:cubicBezTo>
                    <a:pt x="155" y="1703"/>
                    <a:pt x="169" y="1716"/>
                    <a:pt x="181" y="1729"/>
                  </a:cubicBezTo>
                  <a:cubicBezTo>
                    <a:pt x="181" y="1729"/>
                    <a:pt x="207" y="1742"/>
                    <a:pt x="233" y="1742"/>
                  </a:cubicBezTo>
                  <a:cubicBezTo>
                    <a:pt x="272" y="1742"/>
                    <a:pt x="323" y="1716"/>
                    <a:pt x="361" y="1691"/>
                  </a:cubicBezTo>
                  <a:cubicBezTo>
                    <a:pt x="413" y="1651"/>
                    <a:pt x="452" y="1613"/>
                    <a:pt x="490" y="1574"/>
                  </a:cubicBezTo>
                  <a:cubicBezTo>
                    <a:pt x="530" y="1522"/>
                    <a:pt x="555" y="1471"/>
                    <a:pt x="594" y="1433"/>
                  </a:cubicBezTo>
                  <a:cubicBezTo>
                    <a:pt x="619" y="1381"/>
                    <a:pt x="645" y="1329"/>
                    <a:pt x="671" y="1304"/>
                  </a:cubicBezTo>
                  <a:cubicBezTo>
                    <a:pt x="684" y="1278"/>
                    <a:pt x="710" y="1252"/>
                    <a:pt x="736" y="1226"/>
                  </a:cubicBezTo>
                  <a:cubicBezTo>
                    <a:pt x="762" y="1187"/>
                    <a:pt x="788" y="1161"/>
                    <a:pt x="813" y="1123"/>
                  </a:cubicBezTo>
                  <a:cubicBezTo>
                    <a:pt x="839" y="1097"/>
                    <a:pt x="865" y="1058"/>
                    <a:pt x="891" y="1032"/>
                  </a:cubicBezTo>
                  <a:cubicBezTo>
                    <a:pt x="903" y="994"/>
                    <a:pt x="917" y="968"/>
                    <a:pt x="917" y="955"/>
                  </a:cubicBezTo>
                  <a:cubicBezTo>
                    <a:pt x="917" y="943"/>
                    <a:pt x="903" y="929"/>
                    <a:pt x="891" y="917"/>
                  </a:cubicBezTo>
                  <a:cubicBezTo>
                    <a:pt x="877" y="903"/>
                    <a:pt x="877" y="891"/>
                    <a:pt x="865" y="891"/>
                  </a:cubicBezTo>
                  <a:cubicBezTo>
                    <a:pt x="865" y="878"/>
                    <a:pt x="852" y="878"/>
                    <a:pt x="839" y="878"/>
                  </a:cubicBezTo>
                  <a:cubicBezTo>
                    <a:pt x="813" y="878"/>
                    <a:pt x="813" y="878"/>
                    <a:pt x="800" y="891"/>
                  </a:cubicBezTo>
                  <a:cubicBezTo>
                    <a:pt x="800" y="891"/>
                    <a:pt x="788" y="891"/>
                    <a:pt x="774" y="903"/>
                  </a:cubicBezTo>
                  <a:cubicBezTo>
                    <a:pt x="762" y="917"/>
                    <a:pt x="762" y="929"/>
                    <a:pt x="748" y="929"/>
                  </a:cubicBezTo>
                  <a:cubicBezTo>
                    <a:pt x="671" y="1032"/>
                    <a:pt x="619" y="1110"/>
                    <a:pt x="568" y="1161"/>
                  </a:cubicBezTo>
                  <a:cubicBezTo>
                    <a:pt x="516" y="1226"/>
                    <a:pt x="478" y="1278"/>
                    <a:pt x="452" y="1316"/>
                  </a:cubicBezTo>
                  <a:cubicBezTo>
                    <a:pt x="426" y="1342"/>
                    <a:pt x="401" y="1368"/>
                    <a:pt x="387" y="1393"/>
                  </a:cubicBezTo>
                  <a:cubicBezTo>
                    <a:pt x="375" y="1407"/>
                    <a:pt x="375" y="1419"/>
                    <a:pt x="375" y="1419"/>
                  </a:cubicBezTo>
                  <a:lnTo>
                    <a:pt x="336" y="1458"/>
                  </a:lnTo>
                  <a:lnTo>
                    <a:pt x="323" y="1471"/>
                  </a:lnTo>
                  <a:lnTo>
                    <a:pt x="310" y="1471"/>
                  </a:lnTo>
                  <a:cubicBezTo>
                    <a:pt x="310" y="1419"/>
                    <a:pt x="310" y="1355"/>
                    <a:pt x="298" y="1304"/>
                  </a:cubicBezTo>
                  <a:cubicBezTo>
                    <a:pt x="284" y="1239"/>
                    <a:pt x="284" y="1187"/>
                    <a:pt x="284" y="1123"/>
                  </a:cubicBezTo>
                  <a:lnTo>
                    <a:pt x="284" y="1097"/>
                  </a:lnTo>
                  <a:lnTo>
                    <a:pt x="284" y="1072"/>
                  </a:lnTo>
                  <a:lnTo>
                    <a:pt x="284" y="1032"/>
                  </a:lnTo>
                  <a:lnTo>
                    <a:pt x="659" y="697"/>
                  </a:lnTo>
                  <a:cubicBezTo>
                    <a:pt x="684" y="685"/>
                    <a:pt x="697" y="671"/>
                    <a:pt x="697" y="645"/>
                  </a:cubicBezTo>
                  <a:cubicBezTo>
                    <a:pt x="710" y="620"/>
                    <a:pt x="710" y="607"/>
                    <a:pt x="710" y="581"/>
                  </a:cubicBezTo>
                  <a:cubicBezTo>
                    <a:pt x="710" y="568"/>
                    <a:pt x="710" y="542"/>
                    <a:pt x="684" y="530"/>
                  </a:cubicBezTo>
                  <a:cubicBezTo>
                    <a:pt x="671" y="504"/>
                    <a:pt x="659" y="504"/>
                    <a:pt x="645" y="504"/>
                  </a:cubicBezTo>
                  <a:cubicBezTo>
                    <a:pt x="645" y="504"/>
                    <a:pt x="619" y="516"/>
                    <a:pt x="594" y="542"/>
                  </a:cubicBezTo>
                  <a:cubicBezTo>
                    <a:pt x="568" y="568"/>
                    <a:pt x="530" y="594"/>
                    <a:pt x="490" y="620"/>
                  </a:cubicBezTo>
                  <a:cubicBezTo>
                    <a:pt x="452" y="659"/>
                    <a:pt x="413" y="685"/>
                    <a:pt x="375" y="723"/>
                  </a:cubicBezTo>
                  <a:cubicBezTo>
                    <a:pt x="336" y="749"/>
                    <a:pt x="310" y="774"/>
                    <a:pt x="284" y="788"/>
                  </a:cubicBezTo>
                  <a:cubicBezTo>
                    <a:pt x="284" y="788"/>
                    <a:pt x="284" y="774"/>
                    <a:pt x="272" y="749"/>
                  </a:cubicBezTo>
                  <a:cubicBezTo>
                    <a:pt x="272" y="710"/>
                    <a:pt x="272" y="685"/>
                    <a:pt x="258" y="645"/>
                  </a:cubicBezTo>
                  <a:lnTo>
                    <a:pt x="258" y="542"/>
                  </a:lnTo>
                  <a:cubicBezTo>
                    <a:pt x="246" y="516"/>
                    <a:pt x="246" y="491"/>
                    <a:pt x="246" y="478"/>
                  </a:cubicBezTo>
                  <a:lnTo>
                    <a:pt x="246" y="439"/>
                  </a:lnTo>
                  <a:lnTo>
                    <a:pt x="272" y="413"/>
                  </a:lnTo>
                  <a:lnTo>
                    <a:pt x="530" y="310"/>
                  </a:lnTo>
                  <a:lnTo>
                    <a:pt x="542" y="298"/>
                  </a:lnTo>
                  <a:lnTo>
                    <a:pt x="852" y="143"/>
                  </a:lnTo>
                  <a:cubicBezTo>
                    <a:pt x="877" y="143"/>
                    <a:pt x="877" y="130"/>
                    <a:pt x="891" y="117"/>
                  </a:cubicBezTo>
                  <a:lnTo>
                    <a:pt x="891" y="66"/>
                  </a:lnTo>
                  <a:lnTo>
                    <a:pt x="891" y="26"/>
                  </a:lnTo>
                  <a:cubicBezTo>
                    <a:pt x="877" y="14"/>
                    <a:pt x="865" y="14"/>
                    <a:pt x="85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23"/>
            <p:cNvSpPr/>
            <p:nvPr/>
          </p:nvSpPr>
          <p:spPr>
            <a:xfrm>
              <a:off x="5881228" y="2092798"/>
              <a:ext cx="45173" cy="58569"/>
            </a:xfrm>
            <a:custGeom>
              <a:rect b="b" l="l" r="r" t="t"/>
              <a:pathLst>
                <a:path extrusionOk="0" h="1574" w="1214">
                  <a:moveTo>
                    <a:pt x="1084" y="0"/>
                  </a:moveTo>
                  <a:cubicBezTo>
                    <a:pt x="1058" y="0"/>
                    <a:pt x="1045" y="0"/>
                    <a:pt x="1033" y="13"/>
                  </a:cubicBezTo>
                  <a:cubicBezTo>
                    <a:pt x="1033" y="13"/>
                    <a:pt x="1007" y="13"/>
                    <a:pt x="993" y="26"/>
                  </a:cubicBezTo>
                  <a:cubicBezTo>
                    <a:pt x="981" y="26"/>
                    <a:pt x="955" y="26"/>
                    <a:pt x="929" y="38"/>
                  </a:cubicBezTo>
                  <a:cubicBezTo>
                    <a:pt x="890" y="52"/>
                    <a:pt x="852" y="52"/>
                    <a:pt x="813" y="64"/>
                  </a:cubicBezTo>
                  <a:cubicBezTo>
                    <a:pt x="775" y="78"/>
                    <a:pt x="749" y="78"/>
                    <a:pt x="710" y="90"/>
                  </a:cubicBezTo>
                  <a:cubicBezTo>
                    <a:pt x="671" y="90"/>
                    <a:pt x="658" y="103"/>
                    <a:pt x="632" y="103"/>
                  </a:cubicBezTo>
                  <a:cubicBezTo>
                    <a:pt x="620" y="90"/>
                    <a:pt x="606" y="90"/>
                    <a:pt x="581" y="78"/>
                  </a:cubicBezTo>
                  <a:cubicBezTo>
                    <a:pt x="568" y="64"/>
                    <a:pt x="555" y="64"/>
                    <a:pt x="529" y="64"/>
                  </a:cubicBezTo>
                  <a:cubicBezTo>
                    <a:pt x="503" y="64"/>
                    <a:pt x="491" y="64"/>
                    <a:pt x="478" y="90"/>
                  </a:cubicBezTo>
                  <a:cubicBezTo>
                    <a:pt x="465" y="103"/>
                    <a:pt x="452" y="129"/>
                    <a:pt x="452" y="142"/>
                  </a:cubicBezTo>
                  <a:lnTo>
                    <a:pt x="65" y="258"/>
                  </a:lnTo>
                  <a:cubicBezTo>
                    <a:pt x="39" y="271"/>
                    <a:pt x="27" y="284"/>
                    <a:pt x="13" y="296"/>
                  </a:cubicBezTo>
                  <a:cubicBezTo>
                    <a:pt x="1" y="310"/>
                    <a:pt x="1" y="336"/>
                    <a:pt x="1" y="348"/>
                  </a:cubicBezTo>
                  <a:cubicBezTo>
                    <a:pt x="1" y="374"/>
                    <a:pt x="13" y="400"/>
                    <a:pt x="39" y="413"/>
                  </a:cubicBezTo>
                  <a:cubicBezTo>
                    <a:pt x="65" y="439"/>
                    <a:pt x="78" y="451"/>
                    <a:pt x="104" y="451"/>
                  </a:cubicBezTo>
                  <a:lnTo>
                    <a:pt x="142" y="451"/>
                  </a:lnTo>
                  <a:cubicBezTo>
                    <a:pt x="168" y="451"/>
                    <a:pt x="181" y="439"/>
                    <a:pt x="181" y="425"/>
                  </a:cubicBezTo>
                  <a:lnTo>
                    <a:pt x="452" y="348"/>
                  </a:lnTo>
                  <a:lnTo>
                    <a:pt x="478" y="348"/>
                  </a:lnTo>
                  <a:cubicBezTo>
                    <a:pt x="478" y="374"/>
                    <a:pt x="478" y="387"/>
                    <a:pt x="491" y="413"/>
                  </a:cubicBezTo>
                  <a:lnTo>
                    <a:pt x="491" y="465"/>
                  </a:lnTo>
                  <a:cubicBezTo>
                    <a:pt x="491" y="490"/>
                    <a:pt x="503" y="503"/>
                    <a:pt x="503" y="516"/>
                  </a:cubicBezTo>
                  <a:lnTo>
                    <a:pt x="503" y="542"/>
                  </a:lnTo>
                  <a:lnTo>
                    <a:pt x="594" y="1483"/>
                  </a:lnTo>
                  <a:cubicBezTo>
                    <a:pt x="594" y="1509"/>
                    <a:pt x="606" y="1534"/>
                    <a:pt x="620" y="1548"/>
                  </a:cubicBezTo>
                  <a:cubicBezTo>
                    <a:pt x="646" y="1560"/>
                    <a:pt x="671" y="1574"/>
                    <a:pt x="684" y="1574"/>
                  </a:cubicBezTo>
                  <a:cubicBezTo>
                    <a:pt x="710" y="1574"/>
                    <a:pt x="735" y="1560"/>
                    <a:pt x="749" y="1548"/>
                  </a:cubicBezTo>
                  <a:cubicBezTo>
                    <a:pt x="761" y="1548"/>
                    <a:pt x="761" y="1534"/>
                    <a:pt x="775" y="1509"/>
                  </a:cubicBezTo>
                  <a:lnTo>
                    <a:pt x="775" y="1457"/>
                  </a:lnTo>
                  <a:cubicBezTo>
                    <a:pt x="787" y="1445"/>
                    <a:pt x="787" y="1419"/>
                    <a:pt x="787" y="1405"/>
                  </a:cubicBezTo>
                  <a:lnTo>
                    <a:pt x="787" y="1354"/>
                  </a:lnTo>
                  <a:lnTo>
                    <a:pt x="697" y="606"/>
                  </a:lnTo>
                  <a:lnTo>
                    <a:pt x="697" y="465"/>
                  </a:lnTo>
                  <a:cubicBezTo>
                    <a:pt x="684" y="413"/>
                    <a:pt x="684" y="374"/>
                    <a:pt x="684" y="322"/>
                  </a:cubicBezTo>
                  <a:lnTo>
                    <a:pt x="684" y="296"/>
                  </a:lnTo>
                  <a:lnTo>
                    <a:pt x="1136" y="181"/>
                  </a:lnTo>
                  <a:cubicBezTo>
                    <a:pt x="1148" y="181"/>
                    <a:pt x="1174" y="167"/>
                    <a:pt x="1187" y="155"/>
                  </a:cubicBezTo>
                  <a:cubicBezTo>
                    <a:pt x="1200" y="142"/>
                    <a:pt x="1213" y="116"/>
                    <a:pt x="1213" y="103"/>
                  </a:cubicBezTo>
                  <a:cubicBezTo>
                    <a:pt x="1213" y="64"/>
                    <a:pt x="1200" y="38"/>
                    <a:pt x="1162" y="26"/>
                  </a:cubicBezTo>
                  <a:cubicBezTo>
                    <a:pt x="1136" y="13"/>
                    <a:pt x="1110" y="0"/>
                    <a:pt x="1084"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23"/>
            <p:cNvSpPr/>
            <p:nvPr/>
          </p:nvSpPr>
          <p:spPr>
            <a:xfrm>
              <a:off x="5922493" y="2089896"/>
              <a:ext cx="65787" cy="61471"/>
            </a:xfrm>
            <a:custGeom>
              <a:rect b="b" l="l" r="r" t="t"/>
              <a:pathLst>
                <a:path extrusionOk="0" h="1652" w="1768">
                  <a:moveTo>
                    <a:pt x="865" y="181"/>
                  </a:moveTo>
                  <a:cubicBezTo>
                    <a:pt x="890" y="181"/>
                    <a:pt x="890" y="194"/>
                    <a:pt x="890" y="207"/>
                  </a:cubicBezTo>
                  <a:cubicBezTo>
                    <a:pt x="890" y="220"/>
                    <a:pt x="890" y="245"/>
                    <a:pt x="878" y="285"/>
                  </a:cubicBezTo>
                  <a:cubicBezTo>
                    <a:pt x="865" y="310"/>
                    <a:pt x="852" y="349"/>
                    <a:pt x="826" y="374"/>
                  </a:cubicBezTo>
                  <a:cubicBezTo>
                    <a:pt x="813" y="414"/>
                    <a:pt x="787" y="439"/>
                    <a:pt x="761" y="465"/>
                  </a:cubicBezTo>
                  <a:cubicBezTo>
                    <a:pt x="749" y="491"/>
                    <a:pt x="723" y="517"/>
                    <a:pt x="697" y="529"/>
                  </a:cubicBezTo>
                  <a:cubicBezTo>
                    <a:pt x="607" y="594"/>
                    <a:pt x="529" y="646"/>
                    <a:pt x="478" y="671"/>
                  </a:cubicBezTo>
                  <a:cubicBezTo>
                    <a:pt x="426" y="710"/>
                    <a:pt x="388" y="735"/>
                    <a:pt x="362" y="749"/>
                  </a:cubicBezTo>
                  <a:cubicBezTo>
                    <a:pt x="336" y="775"/>
                    <a:pt x="323" y="787"/>
                    <a:pt x="310" y="787"/>
                  </a:cubicBezTo>
                  <a:lnTo>
                    <a:pt x="297" y="787"/>
                  </a:lnTo>
                  <a:cubicBezTo>
                    <a:pt x="297" y="749"/>
                    <a:pt x="285" y="710"/>
                    <a:pt x="285" y="671"/>
                  </a:cubicBezTo>
                  <a:lnTo>
                    <a:pt x="285" y="555"/>
                  </a:lnTo>
                  <a:lnTo>
                    <a:pt x="285" y="529"/>
                  </a:lnTo>
                  <a:cubicBezTo>
                    <a:pt x="362" y="452"/>
                    <a:pt x="426" y="388"/>
                    <a:pt x="491" y="349"/>
                  </a:cubicBezTo>
                  <a:cubicBezTo>
                    <a:pt x="543" y="297"/>
                    <a:pt x="594" y="259"/>
                    <a:pt x="646" y="245"/>
                  </a:cubicBezTo>
                  <a:cubicBezTo>
                    <a:pt x="684" y="220"/>
                    <a:pt x="723" y="207"/>
                    <a:pt x="749" y="194"/>
                  </a:cubicBezTo>
                  <a:cubicBezTo>
                    <a:pt x="775" y="181"/>
                    <a:pt x="813" y="181"/>
                    <a:pt x="826" y="181"/>
                  </a:cubicBezTo>
                  <a:close/>
                  <a:moveTo>
                    <a:pt x="839" y="1"/>
                  </a:moveTo>
                  <a:cubicBezTo>
                    <a:pt x="775" y="1"/>
                    <a:pt x="710" y="13"/>
                    <a:pt x="646" y="39"/>
                  </a:cubicBezTo>
                  <a:cubicBezTo>
                    <a:pt x="581" y="52"/>
                    <a:pt x="529" y="78"/>
                    <a:pt x="465" y="116"/>
                  </a:cubicBezTo>
                  <a:lnTo>
                    <a:pt x="452" y="116"/>
                  </a:lnTo>
                  <a:lnTo>
                    <a:pt x="285" y="271"/>
                  </a:lnTo>
                  <a:cubicBezTo>
                    <a:pt x="285" y="271"/>
                    <a:pt x="271" y="259"/>
                    <a:pt x="271" y="245"/>
                  </a:cubicBezTo>
                  <a:cubicBezTo>
                    <a:pt x="271" y="233"/>
                    <a:pt x="271" y="220"/>
                    <a:pt x="259" y="207"/>
                  </a:cubicBezTo>
                  <a:cubicBezTo>
                    <a:pt x="259" y="181"/>
                    <a:pt x="245" y="168"/>
                    <a:pt x="233" y="156"/>
                  </a:cubicBezTo>
                  <a:cubicBezTo>
                    <a:pt x="207" y="142"/>
                    <a:pt x="182" y="142"/>
                    <a:pt x="156" y="142"/>
                  </a:cubicBezTo>
                  <a:lnTo>
                    <a:pt x="117" y="142"/>
                  </a:lnTo>
                  <a:cubicBezTo>
                    <a:pt x="117" y="142"/>
                    <a:pt x="104" y="142"/>
                    <a:pt x="104" y="156"/>
                  </a:cubicBezTo>
                  <a:lnTo>
                    <a:pt x="91" y="168"/>
                  </a:lnTo>
                  <a:cubicBezTo>
                    <a:pt x="91" y="181"/>
                    <a:pt x="78" y="194"/>
                    <a:pt x="78" y="207"/>
                  </a:cubicBezTo>
                  <a:lnTo>
                    <a:pt x="78" y="220"/>
                  </a:lnTo>
                  <a:lnTo>
                    <a:pt x="78" y="259"/>
                  </a:lnTo>
                  <a:lnTo>
                    <a:pt x="78" y="336"/>
                  </a:lnTo>
                  <a:lnTo>
                    <a:pt x="78" y="400"/>
                  </a:lnTo>
                  <a:cubicBezTo>
                    <a:pt x="78" y="426"/>
                    <a:pt x="91" y="439"/>
                    <a:pt x="91" y="439"/>
                  </a:cubicBezTo>
                  <a:cubicBezTo>
                    <a:pt x="91" y="465"/>
                    <a:pt x="78" y="478"/>
                    <a:pt x="65" y="491"/>
                  </a:cubicBezTo>
                  <a:cubicBezTo>
                    <a:pt x="65" y="503"/>
                    <a:pt x="53" y="517"/>
                    <a:pt x="39" y="529"/>
                  </a:cubicBezTo>
                  <a:cubicBezTo>
                    <a:pt x="39" y="543"/>
                    <a:pt x="27" y="555"/>
                    <a:pt x="13" y="568"/>
                  </a:cubicBezTo>
                  <a:cubicBezTo>
                    <a:pt x="13" y="581"/>
                    <a:pt x="1" y="594"/>
                    <a:pt x="1" y="620"/>
                  </a:cubicBezTo>
                  <a:cubicBezTo>
                    <a:pt x="1" y="646"/>
                    <a:pt x="13" y="658"/>
                    <a:pt x="13" y="671"/>
                  </a:cubicBezTo>
                  <a:cubicBezTo>
                    <a:pt x="27" y="684"/>
                    <a:pt x="39" y="684"/>
                    <a:pt x="53" y="697"/>
                  </a:cubicBezTo>
                  <a:cubicBezTo>
                    <a:pt x="53" y="697"/>
                    <a:pt x="65" y="697"/>
                    <a:pt x="78" y="710"/>
                  </a:cubicBezTo>
                  <a:cubicBezTo>
                    <a:pt x="91" y="710"/>
                    <a:pt x="91" y="710"/>
                    <a:pt x="91" y="723"/>
                  </a:cubicBezTo>
                  <a:cubicBezTo>
                    <a:pt x="91" y="749"/>
                    <a:pt x="104" y="787"/>
                    <a:pt x="104" y="813"/>
                  </a:cubicBezTo>
                  <a:lnTo>
                    <a:pt x="104" y="916"/>
                  </a:lnTo>
                  <a:lnTo>
                    <a:pt x="104" y="955"/>
                  </a:lnTo>
                  <a:cubicBezTo>
                    <a:pt x="91" y="968"/>
                    <a:pt x="91" y="981"/>
                    <a:pt x="91" y="993"/>
                  </a:cubicBezTo>
                  <a:cubicBezTo>
                    <a:pt x="91" y="1007"/>
                    <a:pt x="91" y="1033"/>
                    <a:pt x="104" y="1045"/>
                  </a:cubicBezTo>
                  <a:cubicBezTo>
                    <a:pt x="104" y="1058"/>
                    <a:pt x="117" y="1071"/>
                    <a:pt x="130" y="1097"/>
                  </a:cubicBezTo>
                  <a:lnTo>
                    <a:pt x="168" y="1561"/>
                  </a:lnTo>
                  <a:cubicBezTo>
                    <a:pt x="168" y="1574"/>
                    <a:pt x="168" y="1587"/>
                    <a:pt x="182" y="1600"/>
                  </a:cubicBezTo>
                  <a:cubicBezTo>
                    <a:pt x="194" y="1612"/>
                    <a:pt x="207" y="1612"/>
                    <a:pt x="207" y="1626"/>
                  </a:cubicBezTo>
                  <a:cubicBezTo>
                    <a:pt x="220" y="1638"/>
                    <a:pt x="233" y="1638"/>
                    <a:pt x="245" y="1638"/>
                  </a:cubicBezTo>
                  <a:cubicBezTo>
                    <a:pt x="259" y="1652"/>
                    <a:pt x="271" y="1652"/>
                    <a:pt x="285" y="1652"/>
                  </a:cubicBezTo>
                  <a:cubicBezTo>
                    <a:pt x="297" y="1652"/>
                    <a:pt x="310" y="1638"/>
                    <a:pt x="323" y="1638"/>
                  </a:cubicBezTo>
                  <a:cubicBezTo>
                    <a:pt x="323" y="1626"/>
                    <a:pt x="336" y="1612"/>
                    <a:pt x="349" y="1612"/>
                  </a:cubicBezTo>
                  <a:cubicBezTo>
                    <a:pt x="349" y="1600"/>
                    <a:pt x="349" y="1587"/>
                    <a:pt x="362" y="1574"/>
                  </a:cubicBezTo>
                  <a:lnTo>
                    <a:pt x="362" y="1535"/>
                  </a:lnTo>
                  <a:cubicBezTo>
                    <a:pt x="362" y="1471"/>
                    <a:pt x="349" y="1420"/>
                    <a:pt x="349" y="1355"/>
                  </a:cubicBezTo>
                  <a:cubicBezTo>
                    <a:pt x="336" y="1303"/>
                    <a:pt x="323" y="1239"/>
                    <a:pt x="323" y="1174"/>
                  </a:cubicBezTo>
                  <a:cubicBezTo>
                    <a:pt x="323" y="1174"/>
                    <a:pt x="336" y="1174"/>
                    <a:pt x="336" y="1162"/>
                  </a:cubicBezTo>
                  <a:lnTo>
                    <a:pt x="736" y="1162"/>
                  </a:lnTo>
                  <a:cubicBezTo>
                    <a:pt x="839" y="1174"/>
                    <a:pt x="942" y="1174"/>
                    <a:pt x="1019" y="1174"/>
                  </a:cubicBezTo>
                  <a:cubicBezTo>
                    <a:pt x="1110" y="1187"/>
                    <a:pt x="1187" y="1187"/>
                    <a:pt x="1239" y="1200"/>
                  </a:cubicBezTo>
                  <a:cubicBezTo>
                    <a:pt x="1303" y="1200"/>
                    <a:pt x="1355" y="1200"/>
                    <a:pt x="1406" y="1213"/>
                  </a:cubicBezTo>
                  <a:cubicBezTo>
                    <a:pt x="1445" y="1213"/>
                    <a:pt x="1484" y="1226"/>
                    <a:pt x="1523" y="1226"/>
                  </a:cubicBezTo>
                  <a:cubicBezTo>
                    <a:pt x="1561" y="1239"/>
                    <a:pt x="1587" y="1239"/>
                    <a:pt x="1626" y="1239"/>
                  </a:cubicBezTo>
                  <a:lnTo>
                    <a:pt x="1703" y="1239"/>
                  </a:lnTo>
                  <a:cubicBezTo>
                    <a:pt x="1716" y="1239"/>
                    <a:pt x="1716" y="1226"/>
                    <a:pt x="1729" y="1226"/>
                  </a:cubicBezTo>
                  <a:cubicBezTo>
                    <a:pt x="1729" y="1213"/>
                    <a:pt x="1742" y="1213"/>
                    <a:pt x="1742" y="1213"/>
                  </a:cubicBezTo>
                  <a:cubicBezTo>
                    <a:pt x="1755" y="1200"/>
                    <a:pt x="1755" y="1200"/>
                    <a:pt x="1755" y="1187"/>
                  </a:cubicBezTo>
                  <a:cubicBezTo>
                    <a:pt x="1767" y="1174"/>
                    <a:pt x="1767" y="1162"/>
                    <a:pt x="1767" y="1148"/>
                  </a:cubicBezTo>
                  <a:cubicBezTo>
                    <a:pt x="1767" y="1122"/>
                    <a:pt x="1755" y="1097"/>
                    <a:pt x="1729" y="1084"/>
                  </a:cubicBezTo>
                  <a:cubicBezTo>
                    <a:pt x="1716" y="1071"/>
                    <a:pt x="1690" y="1071"/>
                    <a:pt x="1664" y="1058"/>
                  </a:cubicBezTo>
                  <a:lnTo>
                    <a:pt x="1587" y="1058"/>
                  </a:lnTo>
                  <a:cubicBezTo>
                    <a:pt x="1561" y="1058"/>
                    <a:pt x="1535" y="1045"/>
                    <a:pt x="1523" y="1045"/>
                  </a:cubicBezTo>
                  <a:lnTo>
                    <a:pt x="374" y="981"/>
                  </a:lnTo>
                  <a:cubicBezTo>
                    <a:pt x="555" y="839"/>
                    <a:pt x="697" y="723"/>
                    <a:pt x="787" y="658"/>
                  </a:cubicBezTo>
                  <a:cubicBezTo>
                    <a:pt x="890" y="581"/>
                    <a:pt x="942" y="543"/>
                    <a:pt x="942" y="529"/>
                  </a:cubicBezTo>
                  <a:cubicBezTo>
                    <a:pt x="968" y="503"/>
                    <a:pt x="981" y="478"/>
                    <a:pt x="1007" y="452"/>
                  </a:cubicBezTo>
                  <a:cubicBezTo>
                    <a:pt x="1019" y="414"/>
                    <a:pt x="1033" y="388"/>
                    <a:pt x="1045" y="349"/>
                  </a:cubicBezTo>
                  <a:cubicBezTo>
                    <a:pt x="1059" y="323"/>
                    <a:pt x="1071" y="285"/>
                    <a:pt x="1084" y="259"/>
                  </a:cubicBezTo>
                  <a:cubicBezTo>
                    <a:pt x="1097" y="220"/>
                    <a:pt x="1097" y="194"/>
                    <a:pt x="1097" y="156"/>
                  </a:cubicBezTo>
                  <a:cubicBezTo>
                    <a:pt x="1097" y="130"/>
                    <a:pt x="1084" y="104"/>
                    <a:pt x="1071" y="91"/>
                  </a:cubicBezTo>
                  <a:cubicBezTo>
                    <a:pt x="1045" y="65"/>
                    <a:pt x="1033" y="52"/>
                    <a:pt x="1007" y="39"/>
                  </a:cubicBezTo>
                  <a:cubicBezTo>
                    <a:pt x="968" y="27"/>
                    <a:pt x="942" y="13"/>
                    <a:pt x="916" y="13"/>
                  </a:cubicBezTo>
                  <a:cubicBezTo>
                    <a:pt x="890" y="13"/>
                    <a:pt x="865" y="1"/>
                    <a:pt x="83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23"/>
            <p:cNvSpPr/>
            <p:nvPr/>
          </p:nvSpPr>
          <p:spPr>
            <a:xfrm>
              <a:off x="5990661" y="2086547"/>
              <a:ext cx="34084" cy="64820"/>
            </a:xfrm>
            <a:custGeom>
              <a:rect b="b" l="l" r="r" t="t"/>
              <a:pathLst>
                <a:path extrusionOk="0" h="1742" w="916">
                  <a:moveTo>
                    <a:pt x="812" y="0"/>
                  </a:moveTo>
                  <a:cubicBezTo>
                    <a:pt x="800" y="0"/>
                    <a:pt x="774" y="13"/>
                    <a:pt x="735" y="26"/>
                  </a:cubicBezTo>
                  <a:cubicBezTo>
                    <a:pt x="697" y="39"/>
                    <a:pt x="645" y="65"/>
                    <a:pt x="568" y="91"/>
                  </a:cubicBezTo>
                  <a:cubicBezTo>
                    <a:pt x="490" y="129"/>
                    <a:pt x="387" y="168"/>
                    <a:pt x="245" y="232"/>
                  </a:cubicBezTo>
                  <a:lnTo>
                    <a:pt x="232" y="232"/>
                  </a:lnTo>
                  <a:cubicBezTo>
                    <a:pt x="219" y="232"/>
                    <a:pt x="219" y="232"/>
                    <a:pt x="207" y="246"/>
                  </a:cubicBezTo>
                  <a:lnTo>
                    <a:pt x="193" y="246"/>
                  </a:lnTo>
                  <a:cubicBezTo>
                    <a:pt x="193" y="246"/>
                    <a:pt x="181" y="232"/>
                    <a:pt x="181" y="220"/>
                  </a:cubicBezTo>
                  <a:cubicBezTo>
                    <a:pt x="167" y="220"/>
                    <a:pt x="155" y="206"/>
                    <a:pt x="142" y="206"/>
                  </a:cubicBezTo>
                  <a:cubicBezTo>
                    <a:pt x="90" y="206"/>
                    <a:pt x="52" y="220"/>
                    <a:pt x="39" y="246"/>
                  </a:cubicBezTo>
                  <a:cubicBezTo>
                    <a:pt x="13" y="258"/>
                    <a:pt x="0" y="297"/>
                    <a:pt x="0" y="349"/>
                  </a:cubicBezTo>
                  <a:cubicBezTo>
                    <a:pt x="0" y="375"/>
                    <a:pt x="13" y="400"/>
                    <a:pt x="26" y="426"/>
                  </a:cubicBezTo>
                  <a:cubicBezTo>
                    <a:pt x="39" y="439"/>
                    <a:pt x="39" y="464"/>
                    <a:pt x="52" y="490"/>
                  </a:cubicBezTo>
                  <a:lnTo>
                    <a:pt x="52" y="568"/>
                  </a:lnTo>
                  <a:cubicBezTo>
                    <a:pt x="52" y="607"/>
                    <a:pt x="52" y="645"/>
                    <a:pt x="64" y="696"/>
                  </a:cubicBezTo>
                  <a:lnTo>
                    <a:pt x="64" y="813"/>
                  </a:lnTo>
                  <a:cubicBezTo>
                    <a:pt x="78" y="851"/>
                    <a:pt x="78" y="877"/>
                    <a:pt x="78" y="903"/>
                  </a:cubicBezTo>
                  <a:lnTo>
                    <a:pt x="78" y="929"/>
                  </a:lnTo>
                  <a:cubicBezTo>
                    <a:pt x="78" y="954"/>
                    <a:pt x="78" y="954"/>
                    <a:pt x="64" y="968"/>
                  </a:cubicBezTo>
                  <a:cubicBezTo>
                    <a:pt x="64" y="980"/>
                    <a:pt x="52" y="994"/>
                    <a:pt x="52" y="994"/>
                  </a:cubicBezTo>
                  <a:cubicBezTo>
                    <a:pt x="39" y="1006"/>
                    <a:pt x="39" y="1019"/>
                    <a:pt x="39" y="1032"/>
                  </a:cubicBezTo>
                  <a:cubicBezTo>
                    <a:pt x="26" y="1032"/>
                    <a:pt x="26" y="1045"/>
                    <a:pt x="26" y="1058"/>
                  </a:cubicBezTo>
                  <a:lnTo>
                    <a:pt x="26" y="1097"/>
                  </a:lnTo>
                  <a:cubicBezTo>
                    <a:pt x="39" y="1097"/>
                    <a:pt x="39" y="1109"/>
                    <a:pt x="52" y="1109"/>
                  </a:cubicBezTo>
                  <a:cubicBezTo>
                    <a:pt x="52" y="1123"/>
                    <a:pt x="64" y="1123"/>
                    <a:pt x="64" y="1123"/>
                  </a:cubicBezTo>
                  <a:lnTo>
                    <a:pt x="78" y="1135"/>
                  </a:lnTo>
                  <a:cubicBezTo>
                    <a:pt x="78" y="1174"/>
                    <a:pt x="90" y="1200"/>
                    <a:pt x="90" y="1226"/>
                  </a:cubicBezTo>
                  <a:cubicBezTo>
                    <a:pt x="78" y="1252"/>
                    <a:pt x="78" y="1290"/>
                    <a:pt x="90" y="1316"/>
                  </a:cubicBezTo>
                  <a:cubicBezTo>
                    <a:pt x="90" y="1381"/>
                    <a:pt x="90" y="1445"/>
                    <a:pt x="104" y="1496"/>
                  </a:cubicBezTo>
                  <a:cubicBezTo>
                    <a:pt x="104" y="1561"/>
                    <a:pt x="116" y="1625"/>
                    <a:pt x="142" y="1690"/>
                  </a:cubicBezTo>
                  <a:lnTo>
                    <a:pt x="181" y="1728"/>
                  </a:lnTo>
                  <a:cubicBezTo>
                    <a:pt x="193" y="1728"/>
                    <a:pt x="207" y="1742"/>
                    <a:pt x="232" y="1742"/>
                  </a:cubicBezTo>
                  <a:cubicBezTo>
                    <a:pt x="284" y="1742"/>
                    <a:pt x="322" y="1728"/>
                    <a:pt x="374" y="1690"/>
                  </a:cubicBezTo>
                  <a:lnTo>
                    <a:pt x="490" y="1573"/>
                  </a:lnTo>
                  <a:cubicBezTo>
                    <a:pt x="529" y="1522"/>
                    <a:pt x="554" y="1484"/>
                    <a:pt x="594" y="1432"/>
                  </a:cubicBezTo>
                  <a:cubicBezTo>
                    <a:pt x="619" y="1381"/>
                    <a:pt x="645" y="1341"/>
                    <a:pt x="671" y="1303"/>
                  </a:cubicBezTo>
                  <a:cubicBezTo>
                    <a:pt x="683" y="1277"/>
                    <a:pt x="709" y="1252"/>
                    <a:pt x="735" y="1226"/>
                  </a:cubicBezTo>
                  <a:cubicBezTo>
                    <a:pt x="761" y="1200"/>
                    <a:pt x="787" y="1161"/>
                    <a:pt x="812" y="1123"/>
                  </a:cubicBezTo>
                  <a:cubicBezTo>
                    <a:pt x="838" y="1097"/>
                    <a:pt x="864" y="1058"/>
                    <a:pt x="890" y="1032"/>
                  </a:cubicBezTo>
                  <a:cubicBezTo>
                    <a:pt x="903" y="994"/>
                    <a:pt x="916" y="980"/>
                    <a:pt x="916" y="954"/>
                  </a:cubicBezTo>
                  <a:cubicBezTo>
                    <a:pt x="916" y="942"/>
                    <a:pt x="903" y="929"/>
                    <a:pt x="890" y="916"/>
                  </a:cubicBezTo>
                  <a:cubicBezTo>
                    <a:pt x="890" y="903"/>
                    <a:pt x="877" y="890"/>
                    <a:pt x="864" y="890"/>
                  </a:cubicBezTo>
                  <a:cubicBezTo>
                    <a:pt x="864" y="890"/>
                    <a:pt x="852" y="877"/>
                    <a:pt x="838" y="877"/>
                  </a:cubicBezTo>
                  <a:cubicBezTo>
                    <a:pt x="812" y="877"/>
                    <a:pt x="812" y="877"/>
                    <a:pt x="800" y="890"/>
                  </a:cubicBezTo>
                  <a:cubicBezTo>
                    <a:pt x="800" y="890"/>
                    <a:pt x="787" y="890"/>
                    <a:pt x="774" y="903"/>
                  </a:cubicBezTo>
                  <a:cubicBezTo>
                    <a:pt x="774" y="916"/>
                    <a:pt x="761" y="929"/>
                    <a:pt x="748" y="942"/>
                  </a:cubicBezTo>
                  <a:cubicBezTo>
                    <a:pt x="683" y="1032"/>
                    <a:pt x="619" y="1109"/>
                    <a:pt x="568" y="1161"/>
                  </a:cubicBezTo>
                  <a:cubicBezTo>
                    <a:pt x="516" y="1226"/>
                    <a:pt x="477" y="1277"/>
                    <a:pt x="451" y="1316"/>
                  </a:cubicBezTo>
                  <a:cubicBezTo>
                    <a:pt x="425" y="1355"/>
                    <a:pt x="400" y="1381"/>
                    <a:pt x="387" y="1393"/>
                  </a:cubicBezTo>
                  <a:cubicBezTo>
                    <a:pt x="374" y="1406"/>
                    <a:pt x="374" y="1419"/>
                    <a:pt x="374" y="1419"/>
                  </a:cubicBezTo>
                  <a:lnTo>
                    <a:pt x="336" y="1458"/>
                  </a:lnTo>
                  <a:lnTo>
                    <a:pt x="322" y="1470"/>
                  </a:lnTo>
                  <a:lnTo>
                    <a:pt x="310" y="1470"/>
                  </a:lnTo>
                  <a:cubicBezTo>
                    <a:pt x="310" y="1419"/>
                    <a:pt x="310" y="1355"/>
                    <a:pt x="296" y="1303"/>
                  </a:cubicBezTo>
                  <a:cubicBezTo>
                    <a:pt x="284" y="1238"/>
                    <a:pt x="284" y="1187"/>
                    <a:pt x="284" y="1135"/>
                  </a:cubicBezTo>
                  <a:lnTo>
                    <a:pt x="284" y="1109"/>
                  </a:lnTo>
                  <a:lnTo>
                    <a:pt x="284" y="1071"/>
                  </a:lnTo>
                  <a:lnTo>
                    <a:pt x="284" y="1032"/>
                  </a:lnTo>
                  <a:lnTo>
                    <a:pt x="658" y="710"/>
                  </a:lnTo>
                  <a:cubicBezTo>
                    <a:pt x="683" y="696"/>
                    <a:pt x="697" y="671"/>
                    <a:pt x="697" y="645"/>
                  </a:cubicBezTo>
                  <a:cubicBezTo>
                    <a:pt x="709" y="619"/>
                    <a:pt x="709" y="607"/>
                    <a:pt x="709" y="581"/>
                  </a:cubicBezTo>
                  <a:cubicBezTo>
                    <a:pt x="709" y="568"/>
                    <a:pt x="709" y="542"/>
                    <a:pt x="697" y="529"/>
                  </a:cubicBezTo>
                  <a:cubicBezTo>
                    <a:pt x="671" y="516"/>
                    <a:pt x="658" y="504"/>
                    <a:pt x="645" y="504"/>
                  </a:cubicBezTo>
                  <a:cubicBezTo>
                    <a:pt x="645" y="504"/>
                    <a:pt x="619" y="516"/>
                    <a:pt x="594" y="542"/>
                  </a:cubicBezTo>
                  <a:cubicBezTo>
                    <a:pt x="568" y="568"/>
                    <a:pt x="529" y="593"/>
                    <a:pt x="490" y="619"/>
                  </a:cubicBezTo>
                  <a:cubicBezTo>
                    <a:pt x="451" y="658"/>
                    <a:pt x="413" y="684"/>
                    <a:pt x="374" y="722"/>
                  </a:cubicBezTo>
                  <a:cubicBezTo>
                    <a:pt x="336" y="748"/>
                    <a:pt x="310" y="774"/>
                    <a:pt x="284" y="787"/>
                  </a:cubicBezTo>
                  <a:cubicBezTo>
                    <a:pt x="284" y="787"/>
                    <a:pt x="284" y="774"/>
                    <a:pt x="271" y="748"/>
                  </a:cubicBezTo>
                  <a:cubicBezTo>
                    <a:pt x="271" y="722"/>
                    <a:pt x="271" y="684"/>
                    <a:pt x="258" y="645"/>
                  </a:cubicBezTo>
                  <a:lnTo>
                    <a:pt x="258" y="542"/>
                  </a:lnTo>
                  <a:cubicBezTo>
                    <a:pt x="245" y="516"/>
                    <a:pt x="245" y="490"/>
                    <a:pt x="245" y="478"/>
                  </a:cubicBezTo>
                  <a:cubicBezTo>
                    <a:pt x="245" y="464"/>
                    <a:pt x="245" y="464"/>
                    <a:pt x="258" y="452"/>
                  </a:cubicBezTo>
                  <a:cubicBezTo>
                    <a:pt x="258" y="439"/>
                    <a:pt x="258" y="426"/>
                    <a:pt x="271" y="426"/>
                  </a:cubicBezTo>
                  <a:lnTo>
                    <a:pt x="529" y="310"/>
                  </a:lnTo>
                  <a:lnTo>
                    <a:pt x="542" y="297"/>
                  </a:lnTo>
                  <a:lnTo>
                    <a:pt x="852" y="142"/>
                  </a:lnTo>
                  <a:cubicBezTo>
                    <a:pt x="877" y="142"/>
                    <a:pt x="890" y="129"/>
                    <a:pt x="890" y="117"/>
                  </a:cubicBezTo>
                  <a:lnTo>
                    <a:pt x="890" y="65"/>
                  </a:lnTo>
                  <a:lnTo>
                    <a:pt x="890" y="26"/>
                  </a:lnTo>
                  <a:cubicBezTo>
                    <a:pt x="877" y="13"/>
                    <a:pt x="864" y="13"/>
                    <a:pt x="852" y="13"/>
                  </a:cubicBezTo>
                  <a:cubicBezTo>
                    <a:pt x="838" y="0"/>
                    <a:pt x="826" y="0"/>
                    <a:pt x="81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23"/>
            <p:cNvSpPr/>
            <p:nvPr/>
          </p:nvSpPr>
          <p:spPr>
            <a:xfrm>
              <a:off x="6028540" y="2086547"/>
              <a:ext cx="33638" cy="64820"/>
            </a:xfrm>
            <a:custGeom>
              <a:rect b="b" l="l" r="r" t="t"/>
              <a:pathLst>
                <a:path extrusionOk="0" h="1742" w="904">
                  <a:moveTo>
                    <a:pt x="800" y="0"/>
                  </a:moveTo>
                  <a:cubicBezTo>
                    <a:pt x="788" y="0"/>
                    <a:pt x="762" y="13"/>
                    <a:pt x="723" y="26"/>
                  </a:cubicBezTo>
                  <a:cubicBezTo>
                    <a:pt x="685" y="39"/>
                    <a:pt x="633" y="65"/>
                    <a:pt x="556" y="91"/>
                  </a:cubicBezTo>
                  <a:cubicBezTo>
                    <a:pt x="478" y="129"/>
                    <a:pt x="375" y="168"/>
                    <a:pt x="246" y="232"/>
                  </a:cubicBezTo>
                  <a:lnTo>
                    <a:pt x="220" y="232"/>
                  </a:lnTo>
                  <a:cubicBezTo>
                    <a:pt x="207" y="232"/>
                    <a:pt x="207" y="232"/>
                    <a:pt x="207" y="246"/>
                  </a:cubicBezTo>
                  <a:lnTo>
                    <a:pt x="195" y="246"/>
                  </a:lnTo>
                  <a:cubicBezTo>
                    <a:pt x="181" y="246"/>
                    <a:pt x="169" y="232"/>
                    <a:pt x="169" y="220"/>
                  </a:cubicBezTo>
                  <a:cubicBezTo>
                    <a:pt x="155" y="220"/>
                    <a:pt x="155" y="206"/>
                    <a:pt x="143" y="206"/>
                  </a:cubicBezTo>
                  <a:cubicBezTo>
                    <a:pt x="91" y="206"/>
                    <a:pt x="52" y="220"/>
                    <a:pt x="26" y="246"/>
                  </a:cubicBezTo>
                  <a:cubicBezTo>
                    <a:pt x="14" y="258"/>
                    <a:pt x="1" y="297"/>
                    <a:pt x="1" y="349"/>
                  </a:cubicBezTo>
                  <a:cubicBezTo>
                    <a:pt x="1" y="375"/>
                    <a:pt x="1" y="400"/>
                    <a:pt x="14" y="426"/>
                  </a:cubicBezTo>
                  <a:cubicBezTo>
                    <a:pt x="26" y="439"/>
                    <a:pt x="40" y="464"/>
                    <a:pt x="40" y="490"/>
                  </a:cubicBezTo>
                  <a:lnTo>
                    <a:pt x="40" y="568"/>
                  </a:lnTo>
                  <a:cubicBezTo>
                    <a:pt x="52" y="607"/>
                    <a:pt x="52" y="645"/>
                    <a:pt x="52" y="696"/>
                  </a:cubicBezTo>
                  <a:cubicBezTo>
                    <a:pt x="52" y="736"/>
                    <a:pt x="66" y="774"/>
                    <a:pt x="66" y="813"/>
                  </a:cubicBezTo>
                  <a:lnTo>
                    <a:pt x="66" y="903"/>
                  </a:lnTo>
                  <a:lnTo>
                    <a:pt x="66" y="929"/>
                  </a:lnTo>
                  <a:lnTo>
                    <a:pt x="66" y="968"/>
                  </a:lnTo>
                  <a:cubicBezTo>
                    <a:pt x="52" y="980"/>
                    <a:pt x="52" y="994"/>
                    <a:pt x="40" y="994"/>
                  </a:cubicBezTo>
                  <a:cubicBezTo>
                    <a:pt x="40" y="1006"/>
                    <a:pt x="26" y="1019"/>
                    <a:pt x="26" y="1032"/>
                  </a:cubicBezTo>
                  <a:cubicBezTo>
                    <a:pt x="14" y="1032"/>
                    <a:pt x="14" y="1045"/>
                    <a:pt x="14" y="1058"/>
                  </a:cubicBezTo>
                  <a:cubicBezTo>
                    <a:pt x="14" y="1071"/>
                    <a:pt x="14" y="1083"/>
                    <a:pt x="26" y="1097"/>
                  </a:cubicBezTo>
                  <a:lnTo>
                    <a:pt x="40" y="1109"/>
                  </a:lnTo>
                  <a:cubicBezTo>
                    <a:pt x="40" y="1123"/>
                    <a:pt x="52" y="1123"/>
                    <a:pt x="52" y="1123"/>
                  </a:cubicBezTo>
                  <a:cubicBezTo>
                    <a:pt x="66" y="1123"/>
                    <a:pt x="66" y="1135"/>
                    <a:pt x="66" y="1135"/>
                  </a:cubicBezTo>
                  <a:cubicBezTo>
                    <a:pt x="78" y="1174"/>
                    <a:pt x="78" y="1200"/>
                    <a:pt x="78" y="1226"/>
                  </a:cubicBezTo>
                  <a:lnTo>
                    <a:pt x="78" y="1316"/>
                  </a:lnTo>
                  <a:cubicBezTo>
                    <a:pt x="78" y="1381"/>
                    <a:pt x="91" y="1445"/>
                    <a:pt x="91" y="1496"/>
                  </a:cubicBezTo>
                  <a:lnTo>
                    <a:pt x="130" y="1690"/>
                  </a:lnTo>
                  <a:lnTo>
                    <a:pt x="169" y="1728"/>
                  </a:lnTo>
                  <a:cubicBezTo>
                    <a:pt x="181" y="1728"/>
                    <a:pt x="195" y="1742"/>
                    <a:pt x="220" y="1742"/>
                  </a:cubicBezTo>
                  <a:cubicBezTo>
                    <a:pt x="272" y="1742"/>
                    <a:pt x="324" y="1728"/>
                    <a:pt x="362" y="1690"/>
                  </a:cubicBezTo>
                  <a:lnTo>
                    <a:pt x="478" y="1573"/>
                  </a:lnTo>
                  <a:cubicBezTo>
                    <a:pt x="517" y="1522"/>
                    <a:pt x="556" y="1484"/>
                    <a:pt x="582" y="1432"/>
                  </a:cubicBezTo>
                  <a:cubicBezTo>
                    <a:pt x="620" y="1381"/>
                    <a:pt x="646" y="1341"/>
                    <a:pt x="659" y="1303"/>
                  </a:cubicBezTo>
                  <a:cubicBezTo>
                    <a:pt x="685" y="1277"/>
                    <a:pt x="697" y="1252"/>
                    <a:pt x="723" y="1226"/>
                  </a:cubicBezTo>
                  <a:cubicBezTo>
                    <a:pt x="749" y="1200"/>
                    <a:pt x="774" y="1161"/>
                    <a:pt x="814" y="1123"/>
                  </a:cubicBezTo>
                  <a:cubicBezTo>
                    <a:pt x="839" y="1097"/>
                    <a:pt x="852" y="1058"/>
                    <a:pt x="878" y="1032"/>
                  </a:cubicBezTo>
                  <a:cubicBezTo>
                    <a:pt x="903" y="994"/>
                    <a:pt x="903" y="980"/>
                    <a:pt x="903" y="954"/>
                  </a:cubicBezTo>
                  <a:cubicBezTo>
                    <a:pt x="903" y="942"/>
                    <a:pt x="903" y="929"/>
                    <a:pt x="891" y="916"/>
                  </a:cubicBezTo>
                  <a:cubicBezTo>
                    <a:pt x="878" y="903"/>
                    <a:pt x="865" y="890"/>
                    <a:pt x="852" y="890"/>
                  </a:cubicBezTo>
                  <a:cubicBezTo>
                    <a:pt x="852" y="890"/>
                    <a:pt x="839" y="877"/>
                    <a:pt x="826" y="877"/>
                  </a:cubicBezTo>
                  <a:cubicBezTo>
                    <a:pt x="814" y="877"/>
                    <a:pt x="800" y="877"/>
                    <a:pt x="800" y="890"/>
                  </a:cubicBezTo>
                  <a:cubicBezTo>
                    <a:pt x="788" y="890"/>
                    <a:pt x="788" y="890"/>
                    <a:pt x="774" y="903"/>
                  </a:cubicBezTo>
                  <a:cubicBezTo>
                    <a:pt x="762" y="916"/>
                    <a:pt x="749" y="929"/>
                    <a:pt x="749" y="942"/>
                  </a:cubicBezTo>
                  <a:cubicBezTo>
                    <a:pt x="671" y="1032"/>
                    <a:pt x="607" y="1109"/>
                    <a:pt x="556" y="1161"/>
                  </a:cubicBezTo>
                  <a:cubicBezTo>
                    <a:pt x="517" y="1226"/>
                    <a:pt x="478" y="1277"/>
                    <a:pt x="453" y="1316"/>
                  </a:cubicBezTo>
                  <a:cubicBezTo>
                    <a:pt x="413" y="1355"/>
                    <a:pt x="401" y="1381"/>
                    <a:pt x="388" y="1393"/>
                  </a:cubicBezTo>
                  <a:lnTo>
                    <a:pt x="362" y="1419"/>
                  </a:lnTo>
                  <a:cubicBezTo>
                    <a:pt x="362" y="1432"/>
                    <a:pt x="349" y="1445"/>
                    <a:pt x="336" y="1458"/>
                  </a:cubicBezTo>
                  <a:cubicBezTo>
                    <a:pt x="324" y="1470"/>
                    <a:pt x="310" y="1470"/>
                    <a:pt x="310" y="1470"/>
                  </a:cubicBezTo>
                  <a:lnTo>
                    <a:pt x="298" y="1470"/>
                  </a:lnTo>
                  <a:cubicBezTo>
                    <a:pt x="298" y="1419"/>
                    <a:pt x="298" y="1355"/>
                    <a:pt x="284" y="1303"/>
                  </a:cubicBezTo>
                  <a:lnTo>
                    <a:pt x="284" y="1135"/>
                  </a:lnTo>
                  <a:lnTo>
                    <a:pt x="284" y="1109"/>
                  </a:lnTo>
                  <a:lnTo>
                    <a:pt x="284" y="1071"/>
                  </a:lnTo>
                  <a:lnTo>
                    <a:pt x="284" y="1032"/>
                  </a:lnTo>
                  <a:lnTo>
                    <a:pt x="659" y="710"/>
                  </a:lnTo>
                  <a:cubicBezTo>
                    <a:pt x="671" y="696"/>
                    <a:pt x="685" y="671"/>
                    <a:pt x="697" y="645"/>
                  </a:cubicBezTo>
                  <a:cubicBezTo>
                    <a:pt x="697" y="619"/>
                    <a:pt x="711" y="607"/>
                    <a:pt x="711" y="581"/>
                  </a:cubicBezTo>
                  <a:cubicBezTo>
                    <a:pt x="711" y="568"/>
                    <a:pt x="697" y="542"/>
                    <a:pt x="685" y="529"/>
                  </a:cubicBezTo>
                  <a:cubicBezTo>
                    <a:pt x="671" y="516"/>
                    <a:pt x="659" y="504"/>
                    <a:pt x="633" y="504"/>
                  </a:cubicBezTo>
                  <a:cubicBezTo>
                    <a:pt x="633" y="504"/>
                    <a:pt x="620" y="516"/>
                    <a:pt x="582" y="542"/>
                  </a:cubicBezTo>
                  <a:cubicBezTo>
                    <a:pt x="556" y="568"/>
                    <a:pt x="517" y="593"/>
                    <a:pt x="478" y="619"/>
                  </a:cubicBezTo>
                  <a:cubicBezTo>
                    <a:pt x="439" y="658"/>
                    <a:pt x="401" y="684"/>
                    <a:pt x="362" y="722"/>
                  </a:cubicBezTo>
                  <a:cubicBezTo>
                    <a:pt x="324" y="748"/>
                    <a:pt x="298" y="774"/>
                    <a:pt x="284" y="787"/>
                  </a:cubicBezTo>
                  <a:lnTo>
                    <a:pt x="272" y="787"/>
                  </a:lnTo>
                  <a:lnTo>
                    <a:pt x="272" y="748"/>
                  </a:lnTo>
                  <a:cubicBezTo>
                    <a:pt x="259" y="722"/>
                    <a:pt x="259" y="684"/>
                    <a:pt x="259" y="645"/>
                  </a:cubicBezTo>
                  <a:cubicBezTo>
                    <a:pt x="259" y="619"/>
                    <a:pt x="246" y="581"/>
                    <a:pt x="246" y="542"/>
                  </a:cubicBezTo>
                  <a:lnTo>
                    <a:pt x="246" y="478"/>
                  </a:lnTo>
                  <a:lnTo>
                    <a:pt x="246" y="452"/>
                  </a:lnTo>
                  <a:cubicBezTo>
                    <a:pt x="246" y="439"/>
                    <a:pt x="246" y="426"/>
                    <a:pt x="259" y="426"/>
                  </a:cubicBezTo>
                  <a:lnTo>
                    <a:pt x="530" y="310"/>
                  </a:lnTo>
                  <a:lnTo>
                    <a:pt x="530" y="297"/>
                  </a:lnTo>
                  <a:lnTo>
                    <a:pt x="852" y="142"/>
                  </a:lnTo>
                  <a:cubicBezTo>
                    <a:pt x="865" y="142"/>
                    <a:pt x="878" y="129"/>
                    <a:pt x="878" y="117"/>
                  </a:cubicBezTo>
                  <a:cubicBezTo>
                    <a:pt x="891" y="91"/>
                    <a:pt x="891" y="77"/>
                    <a:pt x="891" y="65"/>
                  </a:cubicBezTo>
                  <a:cubicBezTo>
                    <a:pt x="891" y="52"/>
                    <a:pt x="891" y="39"/>
                    <a:pt x="878" y="26"/>
                  </a:cubicBezTo>
                  <a:cubicBezTo>
                    <a:pt x="865" y="13"/>
                    <a:pt x="852" y="13"/>
                    <a:pt x="839" y="13"/>
                  </a:cubicBezTo>
                  <a:cubicBezTo>
                    <a:pt x="826" y="0"/>
                    <a:pt x="814" y="0"/>
                    <a:pt x="80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23"/>
            <p:cNvSpPr/>
            <p:nvPr/>
          </p:nvSpPr>
          <p:spPr>
            <a:xfrm>
              <a:off x="6065526" y="2100463"/>
              <a:ext cx="45582" cy="50903"/>
            </a:xfrm>
            <a:custGeom>
              <a:rect b="b" l="l" r="r" t="t"/>
              <a:pathLst>
                <a:path extrusionOk="0" h="1368" w="1225">
                  <a:moveTo>
                    <a:pt x="864" y="1"/>
                  </a:moveTo>
                  <a:cubicBezTo>
                    <a:pt x="826" y="1"/>
                    <a:pt x="774" y="13"/>
                    <a:pt x="735" y="39"/>
                  </a:cubicBezTo>
                  <a:cubicBezTo>
                    <a:pt x="683" y="52"/>
                    <a:pt x="645" y="65"/>
                    <a:pt x="594" y="65"/>
                  </a:cubicBezTo>
                  <a:cubicBezTo>
                    <a:pt x="554" y="78"/>
                    <a:pt x="516" y="90"/>
                    <a:pt x="465" y="104"/>
                  </a:cubicBezTo>
                  <a:cubicBezTo>
                    <a:pt x="413" y="116"/>
                    <a:pt x="361" y="142"/>
                    <a:pt x="322" y="155"/>
                  </a:cubicBezTo>
                  <a:cubicBezTo>
                    <a:pt x="271" y="168"/>
                    <a:pt x="232" y="194"/>
                    <a:pt x="181" y="219"/>
                  </a:cubicBezTo>
                  <a:cubicBezTo>
                    <a:pt x="142" y="245"/>
                    <a:pt x="116" y="271"/>
                    <a:pt x="90" y="310"/>
                  </a:cubicBezTo>
                  <a:lnTo>
                    <a:pt x="52" y="348"/>
                  </a:lnTo>
                  <a:cubicBezTo>
                    <a:pt x="52" y="362"/>
                    <a:pt x="38" y="374"/>
                    <a:pt x="26" y="400"/>
                  </a:cubicBezTo>
                  <a:cubicBezTo>
                    <a:pt x="26" y="413"/>
                    <a:pt x="13" y="439"/>
                    <a:pt x="13" y="451"/>
                  </a:cubicBezTo>
                  <a:cubicBezTo>
                    <a:pt x="0" y="477"/>
                    <a:pt x="0" y="491"/>
                    <a:pt x="0" y="503"/>
                  </a:cubicBezTo>
                  <a:cubicBezTo>
                    <a:pt x="0" y="555"/>
                    <a:pt x="13" y="580"/>
                    <a:pt x="26" y="606"/>
                  </a:cubicBezTo>
                  <a:cubicBezTo>
                    <a:pt x="52" y="645"/>
                    <a:pt x="103" y="658"/>
                    <a:pt x="167" y="684"/>
                  </a:cubicBezTo>
                  <a:cubicBezTo>
                    <a:pt x="232" y="709"/>
                    <a:pt x="336" y="723"/>
                    <a:pt x="451" y="749"/>
                  </a:cubicBezTo>
                  <a:cubicBezTo>
                    <a:pt x="580" y="761"/>
                    <a:pt x="748" y="787"/>
                    <a:pt x="955" y="813"/>
                  </a:cubicBezTo>
                  <a:lnTo>
                    <a:pt x="980" y="813"/>
                  </a:lnTo>
                  <a:cubicBezTo>
                    <a:pt x="1006" y="826"/>
                    <a:pt x="1019" y="826"/>
                    <a:pt x="1019" y="826"/>
                  </a:cubicBezTo>
                  <a:lnTo>
                    <a:pt x="1032" y="838"/>
                  </a:lnTo>
                  <a:cubicBezTo>
                    <a:pt x="1032" y="852"/>
                    <a:pt x="1019" y="878"/>
                    <a:pt x="1006" y="890"/>
                  </a:cubicBezTo>
                  <a:cubicBezTo>
                    <a:pt x="980" y="916"/>
                    <a:pt x="955" y="942"/>
                    <a:pt x="915" y="967"/>
                  </a:cubicBezTo>
                  <a:cubicBezTo>
                    <a:pt x="890" y="981"/>
                    <a:pt x="851" y="1007"/>
                    <a:pt x="826" y="1032"/>
                  </a:cubicBezTo>
                  <a:cubicBezTo>
                    <a:pt x="786" y="1045"/>
                    <a:pt x="774" y="1058"/>
                    <a:pt x="748" y="1071"/>
                  </a:cubicBezTo>
                  <a:cubicBezTo>
                    <a:pt x="722" y="1096"/>
                    <a:pt x="683" y="1110"/>
                    <a:pt x="657" y="1122"/>
                  </a:cubicBezTo>
                  <a:cubicBezTo>
                    <a:pt x="619" y="1136"/>
                    <a:pt x="594" y="1148"/>
                    <a:pt x="554" y="1148"/>
                  </a:cubicBezTo>
                  <a:cubicBezTo>
                    <a:pt x="516" y="1161"/>
                    <a:pt x="490" y="1174"/>
                    <a:pt x="465" y="1199"/>
                  </a:cubicBezTo>
                  <a:cubicBezTo>
                    <a:pt x="425" y="1213"/>
                    <a:pt x="400" y="1239"/>
                    <a:pt x="374" y="1277"/>
                  </a:cubicBezTo>
                  <a:cubicBezTo>
                    <a:pt x="374" y="1303"/>
                    <a:pt x="387" y="1316"/>
                    <a:pt x="400" y="1342"/>
                  </a:cubicBezTo>
                  <a:cubicBezTo>
                    <a:pt x="425" y="1354"/>
                    <a:pt x="439" y="1368"/>
                    <a:pt x="465" y="1368"/>
                  </a:cubicBezTo>
                  <a:cubicBezTo>
                    <a:pt x="529" y="1354"/>
                    <a:pt x="594" y="1342"/>
                    <a:pt x="671" y="1316"/>
                  </a:cubicBezTo>
                  <a:cubicBezTo>
                    <a:pt x="735" y="1290"/>
                    <a:pt x="800" y="1251"/>
                    <a:pt x="864" y="1213"/>
                  </a:cubicBezTo>
                  <a:cubicBezTo>
                    <a:pt x="929" y="1174"/>
                    <a:pt x="980" y="1122"/>
                    <a:pt x="1044" y="1071"/>
                  </a:cubicBezTo>
                  <a:cubicBezTo>
                    <a:pt x="1096" y="1032"/>
                    <a:pt x="1148" y="981"/>
                    <a:pt x="1187" y="942"/>
                  </a:cubicBezTo>
                  <a:cubicBezTo>
                    <a:pt x="1199" y="929"/>
                    <a:pt x="1213" y="903"/>
                    <a:pt x="1213" y="878"/>
                  </a:cubicBezTo>
                  <a:cubicBezTo>
                    <a:pt x="1225" y="864"/>
                    <a:pt x="1225" y="838"/>
                    <a:pt x="1225" y="826"/>
                  </a:cubicBezTo>
                  <a:cubicBezTo>
                    <a:pt x="1225" y="774"/>
                    <a:pt x="1199" y="735"/>
                    <a:pt x="1148" y="709"/>
                  </a:cubicBezTo>
                  <a:cubicBezTo>
                    <a:pt x="1109" y="684"/>
                    <a:pt x="1044" y="658"/>
                    <a:pt x="980" y="645"/>
                  </a:cubicBezTo>
                  <a:lnTo>
                    <a:pt x="748" y="606"/>
                  </a:lnTo>
                  <a:cubicBezTo>
                    <a:pt x="657" y="606"/>
                    <a:pt x="580" y="594"/>
                    <a:pt x="503" y="580"/>
                  </a:cubicBezTo>
                  <a:cubicBezTo>
                    <a:pt x="425" y="580"/>
                    <a:pt x="361" y="568"/>
                    <a:pt x="310" y="555"/>
                  </a:cubicBezTo>
                  <a:cubicBezTo>
                    <a:pt x="258" y="542"/>
                    <a:pt x="219" y="529"/>
                    <a:pt x="207" y="503"/>
                  </a:cubicBezTo>
                  <a:cubicBezTo>
                    <a:pt x="207" y="477"/>
                    <a:pt x="207" y="451"/>
                    <a:pt x="232" y="439"/>
                  </a:cubicBezTo>
                  <a:cubicBezTo>
                    <a:pt x="245" y="413"/>
                    <a:pt x="271" y="387"/>
                    <a:pt x="310" y="374"/>
                  </a:cubicBezTo>
                  <a:cubicBezTo>
                    <a:pt x="336" y="348"/>
                    <a:pt x="374" y="336"/>
                    <a:pt x="413" y="322"/>
                  </a:cubicBezTo>
                  <a:cubicBezTo>
                    <a:pt x="465" y="297"/>
                    <a:pt x="503" y="284"/>
                    <a:pt x="554" y="259"/>
                  </a:cubicBezTo>
                  <a:cubicBezTo>
                    <a:pt x="568" y="259"/>
                    <a:pt x="568" y="259"/>
                    <a:pt x="594" y="245"/>
                  </a:cubicBezTo>
                  <a:cubicBezTo>
                    <a:pt x="606" y="245"/>
                    <a:pt x="632" y="233"/>
                    <a:pt x="645" y="233"/>
                  </a:cubicBezTo>
                  <a:cubicBezTo>
                    <a:pt x="671" y="219"/>
                    <a:pt x="697" y="219"/>
                    <a:pt x="722" y="219"/>
                  </a:cubicBezTo>
                  <a:cubicBezTo>
                    <a:pt x="735" y="207"/>
                    <a:pt x="761" y="207"/>
                    <a:pt x="774" y="207"/>
                  </a:cubicBezTo>
                  <a:cubicBezTo>
                    <a:pt x="786" y="194"/>
                    <a:pt x="812" y="194"/>
                    <a:pt x="826" y="194"/>
                  </a:cubicBezTo>
                  <a:cubicBezTo>
                    <a:pt x="851" y="181"/>
                    <a:pt x="877" y="181"/>
                    <a:pt x="890" y="168"/>
                  </a:cubicBezTo>
                  <a:cubicBezTo>
                    <a:pt x="903" y="168"/>
                    <a:pt x="915" y="155"/>
                    <a:pt x="929" y="142"/>
                  </a:cubicBezTo>
                  <a:cubicBezTo>
                    <a:pt x="941" y="130"/>
                    <a:pt x="941" y="104"/>
                    <a:pt x="941" y="78"/>
                  </a:cubicBezTo>
                  <a:cubicBezTo>
                    <a:pt x="941" y="65"/>
                    <a:pt x="941" y="39"/>
                    <a:pt x="929" y="26"/>
                  </a:cubicBezTo>
                  <a:cubicBezTo>
                    <a:pt x="903" y="1"/>
                    <a:pt x="890" y="1"/>
                    <a:pt x="86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1" name="Google Shape;6051;p123"/>
          <p:cNvSpPr txBox="1"/>
          <p:nvPr>
            <p:ph idx="1" type="subTitle"/>
          </p:nvPr>
        </p:nvSpPr>
        <p:spPr>
          <a:xfrm>
            <a:off x="720250" y="1322300"/>
            <a:ext cx="7703700" cy="3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Here’s an assortment of alternative resources whose style fits the one of this template:</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55" name="Shape 6055"/>
        <p:cNvGrpSpPr/>
        <p:nvPr/>
      </p:nvGrpSpPr>
      <p:grpSpPr>
        <a:xfrm>
          <a:off x="0" y="0"/>
          <a:ext cx="0" cy="0"/>
          <a:chOff x="0" y="0"/>
          <a:chExt cx="0" cy="0"/>
        </a:xfrm>
      </p:grpSpPr>
      <p:sp>
        <p:nvSpPr>
          <p:cNvPr id="6056" name="Google Shape;6056;p124"/>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Premium alternative resources</a:t>
            </a:r>
            <a:endParaRPr/>
          </a:p>
        </p:txBody>
      </p:sp>
      <p:grpSp>
        <p:nvGrpSpPr>
          <p:cNvPr id="6057" name="Google Shape;6057;p124"/>
          <p:cNvGrpSpPr/>
          <p:nvPr/>
        </p:nvGrpSpPr>
        <p:grpSpPr>
          <a:xfrm>
            <a:off x="1749830" y="1807079"/>
            <a:ext cx="1150476" cy="1352038"/>
            <a:chOff x="4073040" y="3614248"/>
            <a:chExt cx="595546" cy="699957"/>
          </a:xfrm>
        </p:grpSpPr>
        <p:sp>
          <p:nvSpPr>
            <p:cNvPr id="6058" name="Google Shape;6058;p124"/>
            <p:cNvSpPr/>
            <p:nvPr/>
          </p:nvSpPr>
          <p:spPr>
            <a:xfrm>
              <a:off x="4073040" y="3614248"/>
              <a:ext cx="595546" cy="699957"/>
            </a:xfrm>
            <a:custGeom>
              <a:rect b="b" l="l" r="r" t="t"/>
              <a:pathLst>
                <a:path extrusionOk="0" h="18811" w="16005">
                  <a:moveTo>
                    <a:pt x="7901" y="1"/>
                  </a:moveTo>
                  <a:cubicBezTo>
                    <a:pt x="7117" y="1"/>
                    <a:pt x="6338" y="79"/>
                    <a:pt x="5572" y="239"/>
                  </a:cubicBezTo>
                  <a:cubicBezTo>
                    <a:pt x="3972" y="562"/>
                    <a:pt x="2411" y="1233"/>
                    <a:pt x="941" y="2225"/>
                  </a:cubicBezTo>
                  <a:cubicBezTo>
                    <a:pt x="657" y="2419"/>
                    <a:pt x="490" y="2729"/>
                    <a:pt x="451" y="3090"/>
                  </a:cubicBezTo>
                  <a:cubicBezTo>
                    <a:pt x="425" y="3451"/>
                    <a:pt x="568" y="3825"/>
                    <a:pt x="826" y="4070"/>
                  </a:cubicBezTo>
                  <a:lnTo>
                    <a:pt x="1431" y="4624"/>
                  </a:lnTo>
                  <a:lnTo>
                    <a:pt x="1264" y="5346"/>
                  </a:lnTo>
                  <a:cubicBezTo>
                    <a:pt x="1161" y="5772"/>
                    <a:pt x="1290" y="6211"/>
                    <a:pt x="1599" y="6495"/>
                  </a:cubicBezTo>
                  <a:lnTo>
                    <a:pt x="657" y="7036"/>
                  </a:lnTo>
                  <a:cubicBezTo>
                    <a:pt x="399" y="7191"/>
                    <a:pt x="193" y="7423"/>
                    <a:pt x="103" y="7707"/>
                  </a:cubicBezTo>
                  <a:cubicBezTo>
                    <a:pt x="0" y="7991"/>
                    <a:pt x="12" y="8300"/>
                    <a:pt x="116" y="8584"/>
                  </a:cubicBezTo>
                  <a:lnTo>
                    <a:pt x="722" y="10106"/>
                  </a:lnTo>
                  <a:cubicBezTo>
                    <a:pt x="851" y="10415"/>
                    <a:pt x="1083" y="10660"/>
                    <a:pt x="1380" y="10802"/>
                  </a:cubicBezTo>
                  <a:cubicBezTo>
                    <a:pt x="1225" y="11653"/>
                    <a:pt x="1173" y="12388"/>
                    <a:pt x="1238" y="13007"/>
                  </a:cubicBezTo>
                  <a:cubicBezTo>
                    <a:pt x="1302" y="13755"/>
                    <a:pt x="1548" y="14348"/>
                    <a:pt x="1935" y="14761"/>
                  </a:cubicBezTo>
                  <a:cubicBezTo>
                    <a:pt x="2179" y="15032"/>
                    <a:pt x="2489" y="15213"/>
                    <a:pt x="2824" y="15329"/>
                  </a:cubicBezTo>
                  <a:cubicBezTo>
                    <a:pt x="2734" y="15432"/>
                    <a:pt x="2669" y="15535"/>
                    <a:pt x="2643" y="15664"/>
                  </a:cubicBezTo>
                  <a:cubicBezTo>
                    <a:pt x="2592" y="15844"/>
                    <a:pt x="2605" y="16038"/>
                    <a:pt x="2695" y="16193"/>
                  </a:cubicBezTo>
                  <a:cubicBezTo>
                    <a:pt x="2683" y="16245"/>
                    <a:pt x="2669" y="16283"/>
                    <a:pt x="2657" y="16335"/>
                  </a:cubicBezTo>
                  <a:cubicBezTo>
                    <a:pt x="2657" y="16360"/>
                    <a:pt x="2643" y="16400"/>
                    <a:pt x="2643" y="16425"/>
                  </a:cubicBezTo>
                  <a:lnTo>
                    <a:pt x="2566" y="16941"/>
                  </a:lnTo>
                  <a:cubicBezTo>
                    <a:pt x="2528" y="17199"/>
                    <a:pt x="2618" y="17444"/>
                    <a:pt x="2812" y="17612"/>
                  </a:cubicBezTo>
                  <a:cubicBezTo>
                    <a:pt x="2876" y="17663"/>
                    <a:pt x="2941" y="17715"/>
                    <a:pt x="3005" y="17753"/>
                  </a:cubicBezTo>
                  <a:cubicBezTo>
                    <a:pt x="3056" y="17779"/>
                    <a:pt x="3108" y="17792"/>
                    <a:pt x="3147" y="17818"/>
                  </a:cubicBezTo>
                  <a:cubicBezTo>
                    <a:pt x="3199" y="17831"/>
                    <a:pt x="3237" y="17856"/>
                    <a:pt x="3276" y="17856"/>
                  </a:cubicBezTo>
                  <a:lnTo>
                    <a:pt x="3288" y="17856"/>
                  </a:lnTo>
                  <a:cubicBezTo>
                    <a:pt x="3366" y="17882"/>
                    <a:pt x="3443" y="17896"/>
                    <a:pt x="3520" y="17896"/>
                  </a:cubicBezTo>
                  <a:lnTo>
                    <a:pt x="3572" y="17896"/>
                  </a:lnTo>
                  <a:cubicBezTo>
                    <a:pt x="3663" y="17882"/>
                    <a:pt x="3753" y="17870"/>
                    <a:pt x="3856" y="17818"/>
                  </a:cubicBezTo>
                  <a:lnTo>
                    <a:pt x="3869" y="17818"/>
                  </a:lnTo>
                  <a:lnTo>
                    <a:pt x="4140" y="17689"/>
                  </a:lnTo>
                  <a:cubicBezTo>
                    <a:pt x="4165" y="17767"/>
                    <a:pt x="4205" y="17831"/>
                    <a:pt x="4243" y="17896"/>
                  </a:cubicBezTo>
                  <a:cubicBezTo>
                    <a:pt x="4385" y="18102"/>
                    <a:pt x="4591" y="18231"/>
                    <a:pt x="4836" y="18283"/>
                  </a:cubicBezTo>
                  <a:cubicBezTo>
                    <a:pt x="4862" y="18283"/>
                    <a:pt x="4875" y="18295"/>
                    <a:pt x="4888" y="18295"/>
                  </a:cubicBezTo>
                  <a:cubicBezTo>
                    <a:pt x="4901" y="18308"/>
                    <a:pt x="4901" y="18321"/>
                    <a:pt x="4913" y="18334"/>
                  </a:cubicBezTo>
                  <a:cubicBezTo>
                    <a:pt x="5030" y="18604"/>
                    <a:pt x="5274" y="18773"/>
                    <a:pt x="5546" y="18798"/>
                  </a:cubicBezTo>
                  <a:cubicBezTo>
                    <a:pt x="5584" y="18811"/>
                    <a:pt x="5610" y="18811"/>
                    <a:pt x="5649" y="18811"/>
                  </a:cubicBezTo>
                  <a:cubicBezTo>
                    <a:pt x="5919" y="18811"/>
                    <a:pt x="6165" y="18682"/>
                    <a:pt x="6306" y="18463"/>
                  </a:cubicBezTo>
                  <a:cubicBezTo>
                    <a:pt x="6332" y="18463"/>
                    <a:pt x="6358" y="18463"/>
                    <a:pt x="6384" y="18450"/>
                  </a:cubicBezTo>
                  <a:cubicBezTo>
                    <a:pt x="6474" y="18501"/>
                    <a:pt x="6578" y="18527"/>
                    <a:pt x="6693" y="18540"/>
                  </a:cubicBezTo>
                  <a:lnTo>
                    <a:pt x="6770" y="18540"/>
                  </a:lnTo>
                  <a:cubicBezTo>
                    <a:pt x="6861" y="18540"/>
                    <a:pt x="6939" y="18527"/>
                    <a:pt x="7016" y="18501"/>
                  </a:cubicBezTo>
                  <a:lnTo>
                    <a:pt x="7364" y="18347"/>
                  </a:lnTo>
                  <a:cubicBezTo>
                    <a:pt x="7390" y="18334"/>
                    <a:pt x="7429" y="18321"/>
                    <a:pt x="7467" y="18308"/>
                  </a:cubicBezTo>
                  <a:cubicBezTo>
                    <a:pt x="7506" y="18308"/>
                    <a:pt x="7544" y="18295"/>
                    <a:pt x="7570" y="18283"/>
                  </a:cubicBezTo>
                  <a:cubicBezTo>
                    <a:pt x="7647" y="18269"/>
                    <a:pt x="7725" y="18243"/>
                    <a:pt x="7790" y="18218"/>
                  </a:cubicBezTo>
                  <a:cubicBezTo>
                    <a:pt x="7802" y="18218"/>
                    <a:pt x="7816" y="18218"/>
                    <a:pt x="7828" y="18205"/>
                  </a:cubicBezTo>
                  <a:cubicBezTo>
                    <a:pt x="7880" y="18295"/>
                    <a:pt x="7931" y="18372"/>
                    <a:pt x="8009" y="18437"/>
                  </a:cubicBezTo>
                  <a:cubicBezTo>
                    <a:pt x="8151" y="18553"/>
                    <a:pt x="8344" y="18630"/>
                    <a:pt x="8524" y="18630"/>
                  </a:cubicBezTo>
                  <a:lnTo>
                    <a:pt x="8550" y="18630"/>
                  </a:lnTo>
                  <a:cubicBezTo>
                    <a:pt x="8718" y="18618"/>
                    <a:pt x="8873" y="18579"/>
                    <a:pt x="9002" y="18489"/>
                  </a:cubicBezTo>
                  <a:cubicBezTo>
                    <a:pt x="9066" y="18450"/>
                    <a:pt x="9118" y="18398"/>
                    <a:pt x="9183" y="18334"/>
                  </a:cubicBezTo>
                  <a:lnTo>
                    <a:pt x="9312" y="18192"/>
                  </a:lnTo>
                  <a:cubicBezTo>
                    <a:pt x="9337" y="18231"/>
                    <a:pt x="9363" y="18269"/>
                    <a:pt x="9401" y="18295"/>
                  </a:cubicBezTo>
                  <a:cubicBezTo>
                    <a:pt x="9544" y="18463"/>
                    <a:pt x="9763" y="18553"/>
                    <a:pt x="9982" y="18553"/>
                  </a:cubicBezTo>
                  <a:cubicBezTo>
                    <a:pt x="10008" y="18553"/>
                    <a:pt x="10034" y="18540"/>
                    <a:pt x="10060" y="18540"/>
                  </a:cubicBezTo>
                  <a:cubicBezTo>
                    <a:pt x="10163" y="18540"/>
                    <a:pt x="10240" y="18515"/>
                    <a:pt x="10318" y="18475"/>
                  </a:cubicBezTo>
                  <a:cubicBezTo>
                    <a:pt x="10369" y="18489"/>
                    <a:pt x="10433" y="18501"/>
                    <a:pt x="10485" y="18501"/>
                  </a:cubicBezTo>
                  <a:cubicBezTo>
                    <a:pt x="10536" y="18501"/>
                    <a:pt x="10576" y="18489"/>
                    <a:pt x="10627" y="18489"/>
                  </a:cubicBezTo>
                  <a:cubicBezTo>
                    <a:pt x="10808" y="18450"/>
                    <a:pt x="10975" y="18360"/>
                    <a:pt x="11104" y="18205"/>
                  </a:cubicBezTo>
                  <a:cubicBezTo>
                    <a:pt x="11130" y="18179"/>
                    <a:pt x="11155" y="18140"/>
                    <a:pt x="11181" y="18102"/>
                  </a:cubicBezTo>
                  <a:cubicBezTo>
                    <a:pt x="11267" y="18121"/>
                    <a:pt x="11352" y="18133"/>
                    <a:pt x="11432" y="18133"/>
                  </a:cubicBezTo>
                  <a:cubicBezTo>
                    <a:pt x="11461" y="18133"/>
                    <a:pt x="11489" y="18131"/>
                    <a:pt x="11517" y="18128"/>
                  </a:cubicBezTo>
                  <a:cubicBezTo>
                    <a:pt x="11633" y="18102"/>
                    <a:pt x="11723" y="18063"/>
                    <a:pt x="11814" y="18011"/>
                  </a:cubicBezTo>
                  <a:cubicBezTo>
                    <a:pt x="11891" y="18037"/>
                    <a:pt x="11968" y="18063"/>
                    <a:pt x="12046" y="18076"/>
                  </a:cubicBezTo>
                  <a:cubicBezTo>
                    <a:pt x="12105" y="18085"/>
                    <a:pt x="12162" y="18089"/>
                    <a:pt x="12218" y="18089"/>
                  </a:cubicBezTo>
                  <a:cubicBezTo>
                    <a:pt x="12322" y="18089"/>
                    <a:pt x="12422" y="18075"/>
                    <a:pt x="12523" y="18050"/>
                  </a:cubicBezTo>
                  <a:cubicBezTo>
                    <a:pt x="12600" y="18128"/>
                    <a:pt x="12703" y="18192"/>
                    <a:pt x="12820" y="18231"/>
                  </a:cubicBezTo>
                  <a:cubicBezTo>
                    <a:pt x="12923" y="18269"/>
                    <a:pt x="13013" y="18295"/>
                    <a:pt x="13116" y="18295"/>
                  </a:cubicBezTo>
                  <a:cubicBezTo>
                    <a:pt x="13193" y="18295"/>
                    <a:pt x="13271" y="18283"/>
                    <a:pt x="13336" y="18269"/>
                  </a:cubicBezTo>
                  <a:cubicBezTo>
                    <a:pt x="13580" y="18205"/>
                    <a:pt x="13761" y="18025"/>
                    <a:pt x="13851" y="17805"/>
                  </a:cubicBezTo>
                  <a:cubicBezTo>
                    <a:pt x="13929" y="17624"/>
                    <a:pt x="13941" y="17444"/>
                    <a:pt x="13890" y="17277"/>
                  </a:cubicBezTo>
                  <a:lnTo>
                    <a:pt x="13890" y="17263"/>
                  </a:lnTo>
                  <a:lnTo>
                    <a:pt x="13890" y="17251"/>
                  </a:lnTo>
                  <a:cubicBezTo>
                    <a:pt x="13864" y="17186"/>
                    <a:pt x="13838" y="17122"/>
                    <a:pt x="13812" y="17083"/>
                  </a:cubicBezTo>
                  <a:lnTo>
                    <a:pt x="13812" y="17070"/>
                  </a:lnTo>
                  <a:cubicBezTo>
                    <a:pt x="13800" y="17057"/>
                    <a:pt x="13786" y="17031"/>
                    <a:pt x="13774" y="17019"/>
                  </a:cubicBezTo>
                  <a:lnTo>
                    <a:pt x="13774" y="17005"/>
                  </a:lnTo>
                  <a:cubicBezTo>
                    <a:pt x="13761" y="17005"/>
                    <a:pt x="13761" y="16993"/>
                    <a:pt x="13761" y="16993"/>
                  </a:cubicBezTo>
                  <a:cubicBezTo>
                    <a:pt x="13748" y="16979"/>
                    <a:pt x="13748" y="16967"/>
                    <a:pt x="13748" y="16967"/>
                  </a:cubicBezTo>
                  <a:cubicBezTo>
                    <a:pt x="13722" y="16915"/>
                    <a:pt x="13697" y="16850"/>
                    <a:pt x="13683" y="16799"/>
                  </a:cubicBezTo>
                  <a:lnTo>
                    <a:pt x="13606" y="16529"/>
                  </a:lnTo>
                  <a:cubicBezTo>
                    <a:pt x="13593" y="16489"/>
                    <a:pt x="13580" y="16438"/>
                    <a:pt x="13568" y="16386"/>
                  </a:cubicBezTo>
                  <a:lnTo>
                    <a:pt x="13568" y="16360"/>
                  </a:lnTo>
                  <a:cubicBezTo>
                    <a:pt x="13619" y="16206"/>
                    <a:pt x="13632" y="16025"/>
                    <a:pt x="13580" y="15858"/>
                  </a:cubicBezTo>
                  <a:cubicBezTo>
                    <a:pt x="13528" y="15664"/>
                    <a:pt x="13387" y="15497"/>
                    <a:pt x="13207" y="15406"/>
                  </a:cubicBezTo>
                  <a:lnTo>
                    <a:pt x="13193" y="15406"/>
                  </a:lnTo>
                  <a:cubicBezTo>
                    <a:pt x="13181" y="15406"/>
                    <a:pt x="13167" y="15394"/>
                    <a:pt x="13155" y="15394"/>
                  </a:cubicBezTo>
                  <a:cubicBezTo>
                    <a:pt x="13155" y="15380"/>
                    <a:pt x="13142" y="15380"/>
                    <a:pt x="13142" y="15368"/>
                  </a:cubicBezTo>
                  <a:cubicBezTo>
                    <a:pt x="13400" y="15213"/>
                    <a:pt x="13709" y="14929"/>
                    <a:pt x="13915" y="14426"/>
                  </a:cubicBezTo>
                  <a:cubicBezTo>
                    <a:pt x="13993" y="14388"/>
                    <a:pt x="14070" y="14310"/>
                    <a:pt x="14122" y="14233"/>
                  </a:cubicBezTo>
                  <a:cubicBezTo>
                    <a:pt x="14238" y="14078"/>
                    <a:pt x="14277" y="13884"/>
                    <a:pt x="14238" y="13704"/>
                  </a:cubicBezTo>
                  <a:lnTo>
                    <a:pt x="14161" y="13265"/>
                  </a:lnTo>
                  <a:cubicBezTo>
                    <a:pt x="14148" y="13227"/>
                    <a:pt x="14148" y="13188"/>
                    <a:pt x="14135" y="13162"/>
                  </a:cubicBezTo>
                  <a:cubicBezTo>
                    <a:pt x="14135" y="12917"/>
                    <a:pt x="14122" y="12672"/>
                    <a:pt x="14084" y="12402"/>
                  </a:cubicBezTo>
                  <a:cubicBezTo>
                    <a:pt x="14096" y="12388"/>
                    <a:pt x="14109" y="12376"/>
                    <a:pt x="14122" y="12350"/>
                  </a:cubicBezTo>
                  <a:cubicBezTo>
                    <a:pt x="14238" y="12208"/>
                    <a:pt x="14277" y="12015"/>
                    <a:pt x="14238" y="11821"/>
                  </a:cubicBezTo>
                  <a:lnTo>
                    <a:pt x="14161" y="11382"/>
                  </a:lnTo>
                  <a:cubicBezTo>
                    <a:pt x="14122" y="11163"/>
                    <a:pt x="13980" y="10995"/>
                    <a:pt x="13800" y="10905"/>
                  </a:cubicBezTo>
                  <a:lnTo>
                    <a:pt x="13722" y="10634"/>
                  </a:lnTo>
                  <a:lnTo>
                    <a:pt x="13735" y="10622"/>
                  </a:lnTo>
                  <a:cubicBezTo>
                    <a:pt x="13864" y="10596"/>
                    <a:pt x="13993" y="10519"/>
                    <a:pt x="14084" y="10402"/>
                  </a:cubicBezTo>
                  <a:cubicBezTo>
                    <a:pt x="14150" y="10415"/>
                    <a:pt x="14217" y="10420"/>
                    <a:pt x="14283" y="10420"/>
                  </a:cubicBezTo>
                  <a:cubicBezTo>
                    <a:pt x="14421" y="10420"/>
                    <a:pt x="14558" y="10394"/>
                    <a:pt x="14689" y="10350"/>
                  </a:cubicBezTo>
                  <a:cubicBezTo>
                    <a:pt x="15050" y="10221"/>
                    <a:pt x="15334" y="9938"/>
                    <a:pt x="15463" y="9577"/>
                  </a:cubicBezTo>
                  <a:lnTo>
                    <a:pt x="15463" y="9564"/>
                  </a:lnTo>
                  <a:lnTo>
                    <a:pt x="15812" y="8532"/>
                  </a:lnTo>
                  <a:cubicBezTo>
                    <a:pt x="16005" y="7977"/>
                    <a:pt x="15773" y="7346"/>
                    <a:pt x="15257" y="7049"/>
                  </a:cubicBezTo>
                  <a:lnTo>
                    <a:pt x="14109" y="6366"/>
                  </a:lnTo>
                  <a:cubicBezTo>
                    <a:pt x="14380" y="6094"/>
                    <a:pt x="14496" y="5682"/>
                    <a:pt x="14419" y="5295"/>
                  </a:cubicBezTo>
                  <a:lnTo>
                    <a:pt x="14290" y="4689"/>
                  </a:lnTo>
                  <a:lnTo>
                    <a:pt x="14999" y="4302"/>
                  </a:lnTo>
                  <a:cubicBezTo>
                    <a:pt x="15347" y="4122"/>
                    <a:pt x="15566" y="3761"/>
                    <a:pt x="15592" y="3360"/>
                  </a:cubicBezTo>
                  <a:cubicBezTo>
                    <a:pt x="15618" y="2948"/>
                    <a:pt x="15451" y="2561"/>
                    <a:pt x="15128" y="2316"/>
                  </a:cubicBezTo>
                  <a:cubicBezTo>
                    <a:pt x="14780" y="2071"/>
                    <a:pt x="14044" y="1580"/>
                    <a:pt x="13000" y="1116"/>
                  </a:cubicBezTo>
                  <a:cubicBezTo>
                    <a:pt x="11929" y="639"/>
                    <a:pt x="10834" y="317"/>
                    <a:pt x="9711" y="136"/>
                  </a:cubicBezTo>
                  <a:cubicBezTo>
                    <a:pt x="9107" y="46"/>
                    <a:pt x="8502" y="1"/>
                    <a:pt x="79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24"/>
            <p:cNvSpPr/>
            <p:nvPr/>
          </p:nvSpPr>
          <p:spPr>
            <a:xfrm>
              <a:off x="4113338" y="3639848"/>
              <a:ext cx="517368" cy="201418"/>
            </a:xfrm>
            <a:custGeom>
              <a:rect b="b" l="l" r="r" t="t"/>
              <a:pathLst>
                <a:path extrusionOk="0" h="5413" w="13904">
                  <a:moveTo>
                    <a:pt x="6806" y="1"/>
                  </a:moveTo>
                  <a:cubicBezTo>
                    <a:pt x="4812" y="1"/>
                    <a:pt x="2562" y="542"/>
                    <a:pt x="245" y="2105"/>
                  </a:cubicBezTo>
                  <a:cubicBezTo>
                    <a:pt x="0" y="2273"/>
                    <a:pt x="0" y="2672"/>
                    <a:pt x="219" y="2879"/>
                  </a:cubicBezTo>
                  <a:lnTo>
                    <a:pt x="903" y="3511"/>
                  </a:lnTo>
                  <a:cubicBezTo>
                    <a:pt x="1032" y="3627"/>
                    <a:pt x="1084" y="3821"/>
                    <a:pt x="1045" y="4001"/>
                  </a:cubicBezTo>
                  <a:lnTo>
                    <a:pt x="852" y="4813"/>
                  </a:lnTo>
                  <a:cubicBezTo>
                    <a:pt x="777" y="5130"/>
                    <a:pt x="989" y="5412"/>
                    <a:pt x="1238" y="5412"/>
                  </a:cubicBezTo>
                  <a:cubicBezTo>
                    <a:pt x="1293" y="5412"/>
                    <a:pt x="1350" y="5398"/>
                    <a:pt x="1406" y="5368"/>
                  </a:cubicBezTo>
                  <a:cubicBezTo>
                    <a:pt x="2523" y="4757"/>
                    <a:pt x="4547" y="3566"/>
                    <a:pt x="7062" y="3566"/>
                  </a:cubicBezTo>
                  <a:cubicBezTo>
                    <a:pt x="8583" y="3566"/>
                    <a:pt x="10284" y="4001"/>
                    <a:pt x="12072" y="5265"/>
                  </a:cubicBezTo>
                  <a:cubicBezTo>
                    <a:pt x="12134" y="5308"/>
                    <a:pt x="12200" y="5328"/>
                    <a:pt x="12264" y="5328"/>
                  </a:cubicBezTo>
                  <a:cubicBezTo>
                    <a:pt x="12505" y="5328"/>
                    <a:pt x="12724" y="5052"/>
                    <a:pt x="12652" y="4736"/>
                  </a:cubicBezTo>
                  <a:lnTo>
                    <a:pt x="12510" y="4014"/>
                  </a:lnTo>
                  <a:cubicBezTo>
                    <a:pt x="12471" y="3795"/>
                    <a:pt x="12562" y="3575"/>
                    <a:pt x="12729" y="3485"/>
                  </a:cubicBezTo>
                  <a:lnTo>
                    <a:pt x="13594" y="3021"/>
                  </a:lnTo>
                  <a:cubicBezTo>
                    <a:pt x="13878" y="2853"/>
                    <a:pt x="13903" y="2388"/>
                    <a:pt x="13632" y="2196"/>
                  </a:cubicBezTo>
                  <a:cubicBezTo>
                    <a:pt x="12529" y="1386"/>
                    <a:pt x="9996" y="1"/>
                    <a:pt x="680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24"/>
            <p:cNvSpPr/>
            <p:nvPr/>
          </p:nvSpPr>
          <p:spPr>
            <a:xfrm>
              <a:off x="4186268" y="3794936"/>
              <a:ext cx="383003" cy="388175"/>
            </a:xfrm>
            <a:custGeom>
              <a:rect b="b" l="l" r="r" t="t"/>
              <a:pathLst>
                <a:path extrusionOk="0" h="10432" w="10293">
                  <a:moveTo>
                    <a:pt x="4940" y="0"/>
                  </a:moveTo>
                  <a:cubicBezTo>
                    <a:pt x="3831" y="0"/>
                    <a:pt x="1" y="4167"/>
                    <a:pt x="1" y="4167"/>
                  </a:cubicBezTo>
                  <a:lnTo>
                    <a:pt x="568" y="9686"/>
                  </a:lnTo>
                  <a:cubicBezTo>
                    <a:pt x="2103" y="10245"/>
                    <a:pt x="3579" y="10432"/>
                    <a:pt x="4864" y="10432"/>
                  </a:cubicBezTo>
                  <a:cubicBezTo>
                    <a:pt x="7436" y="10432"/>
                    <a:pt x="9247" y="9686"/>
                    <a:pt x="9247" y="9686"/>
                  </a:cubicBezTo>
                  <a:lnTo>
                    <a:pt x="10293" y="4115"/>
                  </a:lnTo>
                  <a:cubicBezTo>
                    <a:pt x="10293" y="4115"/>
                    <a:pt x="6049" y="0"/>
                    <a:pt x="494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24"/>
            <p:cNvSpPr/>
            <p:nvPr/>
          </p:nvSpPr>
          <p:spPr>
            <a:xfrm>
              <a:off x="4163236" y="4112629"/>
              <a:ext cx="414668" cy="29768"/>
            </a:xfrm>
            <a:custGeom>
              <a:rect b="b" l="l" r="r" t="t"/>
              <a:pathLst>
                <a:path extrusionOk="0" h="800" w="11144">
                  <a:moveTo>
                    <a:pt x="104" y="0"/>
                  </a:moveTo>
                  <a:lnTo>
                    <a:pt x="1" y="439"/>
                  </a:lnTo>
                  <a:cubicBezTo>
                    <a:pt x="27" y="439"/>
                    <a:pt x="2193" y="800"/>
                    <a:pt x="5469" y="800"/>
                  </a:cubicBezTo>
                  <a:cubicBezTo>
                    <a:pt x="7120" y="800"/>
                    <a:pt x="9054" y="710"/>
                    <a:pt x="11144" y="439"/>
                  </a:cubicBezTo>
                  <a:lnTo>
                    <a:pt x="11066" y="0"/>
                  </a:lnTo>
                  <a:cubicBezTo>
                    <a:pt x="8998" y="269"/>
                    <a:pt x="7088" y="358"/>
                    <a:pt x="5460" y="358"/>
                  </a:cubicBezTo>
                  <a:cubicBezTo>
                    <a:pt x="2247" y="358"/>
                    <a:pt x="138" y="9"/>
                    <a:pt x="104"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24"/>
            <p:cNvSpPr/>
            <p:nvPr/>
          </p:nvSpPr>
          <p:spPr>
            <a:xfrm>
              <a:off x="4163236" y="4042564"/>
              <a:ext cx="414668" cy="29768"/>
            </a:xfrm>
            <a:custGeom>
              <a:rect b="b" l="l" r="r" t="t"/>
              <a:pathLst>
                <a:path extrusionOk="0" h="800" w="11144">
                  <a:moveTo>
                    <a:pt x="104" y="0"/>
                  </a:moveTo>
                  <a:lnTo>
                    <a:pt x="1" y="439"/>
                  </a:lnTo>
                  <a:cubicBezTo>
                    <a:pt x="27" y="439"/>
                    <a:pt x="2193" y="800"/>
                    <a:pt x="5469" y="800"/>
                  </a:cubicBezTo>
                  <a:cubicBezTo>
                    <a:pt x="7120" y="800"/>
                    <a:pt x="9054" y="710"/>
                    <a:pt x="11144" y="439"/>
                  </a:cubicBezTo>
                  <a:lnTo>
                    <a:pt x="11066" y="0"/>
                  </a:lnTo>
                  <a:cubicBezTo>
                    <a:pt x="8998" y="269"/>
                    <a:pt x="7088" y="358"/>
                    <a:pt x="5460" y="358"/>
                  </a:cubicBezTo>
                  <a:cubicBezTo>
                    <a:pt x="2247" y="358"/>
                    <a:pt x="138" y="9"/>
                    <a:pt x="104"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24"/>
            <p:cNvSpPr/>
            <p:nvPr/>
          </p:nvSpPr>
          <p:spPr>
            <a:xfrm>
              <a:off x="4163236" y="3968183"/>
              <a:ext cx="414668" cy="29805"/>
            </a:xfrm>
            <a:custGeom>
              <a:rect b="b" l="l" r="r" t="t"/>
              <a:pathLst>
                <a:path extrusionOk="0" h="801" w="11144">
                  <a:moveTo>
                    <a:pt x="104" y="1"/>
                  </a:moveTo>
                  <a:lnTo>
                    <a:pt x="1" y="439"/>
                  </a:lnTo>
                  <a:cubicBezTo>
                    <a:pt x="27" y="451"/>
                    <a:pt x="2193" y="800"/>
                    <a:pt x="5469" y="800"/>
                  </a:cubicBezTo>
                  <a:cubicBezTo>
                    <a:pt x="7120" y="800"/>
                    <a:pt x="9054" y="709"/>
                    <a:pt x="11144" y="439"/>
                  </a:cubicBezTo>
                  <a:lnTo>
                    <a:pt x="11066" y="1"/>
                  </a:lnTo>
                  <a:cubicBezTo>
                    <a:pt x="9000" y="269"/>
                    <a:pt x="7090" y="359"/>
                    <a:pt x="5464" y="359"/>
                  </a:cubicBezTo>
                  <a:cubicBezTo>
                    <a:pt x="2248" y="359"/>
                    <a:pt x="138" y="9"/>
                    <a:pt x="104"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24"/>
            <p:cNvSpPr/>
            <p:nvPr/>
          </p:nvSpPr>
          <p:spPr>
            <a:xfrm>
              <a:off x="4455478" y="3798694"/>
              <a:ext cx="94551" cy="67797"/>
            </a:xfrm>
            <a:custGeom>
              <a:rect b="b" l="l" r="r" t="t"/>
              <a:pathLst>
                <a:path extrusionOk="0" h="1822" w="2541">
                  <a:moveTo>
                    <a:pt x="2162" y="0"/>
                  </a:moveTo>
                  <a:cubicBezTo>
                    <a:pt x="2151" y="0"/>
                    <a:pt x="2140" y="1"/>
                    <a:pt x="2129" y="2"/>
                  </a:cubicBezTo>
                  <a:lnTo>
                    <a:pt x="0" y="2"/>
                  </a:lnTo>
                  <a:lnTo>
                    <a:pt x="2464" y="1821"/>
                  </a:lnTo>
                  <a:lnTo>
                    <a:pt x="2528" y="493"/>
                  </a:lnTo>
                  <a:cubicBezTo>
                    <a:pt x="2541" y="223"/>
                    <a:pt x="2367" y="0"/>
                    <a:pt x="216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24"/>
            <p:cNvSpPr/>
            <p:nvPr/>
          </p:nvSpPr>
          <p:spPr>
            <a:xfrm>
              <a:off x="4097487" y="3750322"/>
              <a:ext cx="542819" cy="243949"/>
            </a:xfrm>
            <a:custGeom>
              <a:rect b="b" l="l" r="r" t="t"/>
              <a:pathLst>
                <a:path extrusionOk="0" h="6556" w="14588">
                  <a:moveTo>
                    <a:pt x="7358" y="0"/>
                  </a:moveTo>
                  <a:cubicBezTo>
                    <a:pt x="7258" y="0"/>
                    <a:pt x="7158" y="26"/>
                    <a:pt x="7068" y="78"/>
                  </a:cubicBezTo>
                  <a:lnTo>
                    <a:pt x="336" y="3973"/>
                  </a:lnTo>
                  <a:cubicBezTo>
                    <a:pt x="103" y="4114"/>
                    <a:pt x="0" y="4411"/>
                    <a:pt x="103" y="4669"/>
                  </a:cubicBezTo>
                  <a:lnTo>
                    <a:pt x="710" y="6203"/>
                  </a:lnTo>
                  <a:cubicBezTo>
                    <a:pt x="797" y="6429"/>
                    <a:pt x="1005" y="6555"/>
                    <a:pt x="1223" y="6555"/>
                  </a:cubicBezTo>
                  <a:cubicBezTo>
                    <a:pt x="1330" y="6555"/>
                    <a:pt x="1438" y="6525"/>
                    <a:pt x="1536" y="6461"/>
                  </a:cubicBezTo>
                  <a:lnTo>
                    <a:pt x="7055" y="2798"/>
                  </a:lnTo>
                  <a:cubicBezTo>
                    <a:pt x="7146" y="2741"/>
                    <a:pt x="7252" y="2712"/>
                    <a:pt x="7358" y="2712"/>
                  </a:cubicBezTo>
                  <a:cubicBezTo>
                    <a:pt x="7465" y="2712"/>
                    <a:pt x="7571" y="2741"/>
                    <a:pt x="7661" y="2798"/>
                  </a:cubicBezTo>
                  <a:lnTo>
                    <a:pt x="13323" y="5985"/>
                  </a:lnTo>
                  <a:cubicBezTo>
                    <a:pt x="13415" y="6044"/>
                    <a:pt x="13517" y="6072"/>
                    <a:pt x="13619" y="6072"/>
                  </a:cubicBezTo>
                  <a:cubicBezTo>
                    <a:pt x="13846" y="6072"/>
                    <a:pt x="14068" y="5933"/>
                    <a:pt x="14149" y="5701"/>
                  </a:cubicBezTo>
                  <a:lnTo>
                    <a:pt x="14497" y="4656"/>
                  </a:lnTo>
                  <a:cubicBezTo>
                    <a:pt x="14587" y="4398"/>
                    <a:pt x="14484" y="4127"/>
                    <a:pt x="14252" y="3985"/>
                  </a:cubicBezTo>
                  <a:lnTo>
                    <a:pt x="7649" y="78"/>
                  </a:lnTo>
                  <a:cubicBezTo>
                    <a:pt x="7558" y="26"/>
                    <a:pt x="7458" y="0"/>
                    <a:pt x="7358"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24"/>
            <p:cNvSpPr/>
            <p:nvPr/>
          </p:nvSpPr>
          <p:spPr>
            <a:xfrm>
              <a:off x="4199701" y="3712890"/>
              <a:ext cx="54773" cy="64224"/>
            </a:xfrm>
            <a:custGeom>
              <a:rect b="b" l="l" r="r" t="t"/>
              <a:pathLst>
                <a:path extrusionOk="0" h="1726" w="1472">
                  <a:moveTo>
                    <a:pt x="503" y="0"/>
                  </a:moveTo>
                  <a:cubicBezTo>
                    <a:pt x="478" y="0"/>
                    <a:pt x="452" y="0"/>
                    <a:pt x="439" y="13"/>
                  </a:cubicBezTo>
                  <a:cubicBezTo>
                    <a:pt x="388" y="39"/>
                    <a:pt x="336" y="78"/>
                    <a:pt x="297" y="116"/>
                  </a:cubicBezTo>
                  <a:cubicBezTo>
                    <a:pt x="245" y="168"/>
                    <a:pt x="207" y="207"/>
                    <a:pt x="194" y="271"/>
                  </a:cubicBezTo>
                  <a:lnTo>
                    <a:pt x="52" y="683"/>
                  </a:lnTo>
                  <a:cubicBezTo>
                    <a:pt x="52" y="683"/>
                    <a:pt x="52" y="697"/>
                    <a:pt x="39" y="723"/>
                  </a:cubicBezTo>
                  <a:cubicBezTo>
                    <a:pt x="39" y="748"/>
                    <a:pt x="39" y="774"/>
                    <a:pt x="27" y="812"/>
                  </a:cubicBezTo>
                  <a:cubicBezTo>
                    <a:pt x="27" y="838"/>
                    <a:pt x="27" y="864"/>
                    <a:pt x="13" y="903"/>
                  </a:cubicBezTo>
                  <a:lnTo>
                    <a:pt x="13" y="967"/>
                  </a:lnTo>
                  <a:cubicBezTo>
                    <a:pt x="1" y="1045"/>
                    <a:pt x="13" y="1122"/>
                    <a:pt x="13" y="1213"/>
                  </a:cubicBezTo>
                  <a:cubicBezTo>
                    <a:pt x="27" y="1290"/>
                    <a:pt x="52" y="1367"/>
                    <a:pt x="91" y="1445"/>
                  </a:cubicBezTo>
                  <a:cubicBezTo>
                    <a:pt x="104" y="1496"/>
                    <a:pt x="142" y="1535"/>
                    <a:pt x="194" y="1574"/>
                  </a:cubicBezTo>
                  <a:cubicBezTo>
                    <a:pt x="233" y="1600"/>
                    <a:pt x="285" y="1638"/>
                    <a:pt x="336" y="1651"/>
                  </a:cubicBezTo>
                  <a:cubicBezTo>
                    <a:pt x="400" y="1664"/>
                    <a:pt x="452" y="1677"/>
                    <a:pt x="517" y="1677"/>
                  </a:cubicBezTo>
                  <a:cubicBezTo>
                    <a:pt x="568" y="1677"/>
                    <a:pt x="620" y="1664"/>
                    <a:pt x="672" y="1638"/>
                  </a:cubicBezTo>
                  <a:cubicBezTo>
                    <a:pt x="736" y="1612"/>
                    <a:pt x="775" y="1574"/>
                    <a:pt x="813" y="1509"/>
                  </a:cubicBezTo>
                  <a:cubicBezTo>
                    <a:pt x="839" y="1457"/>
                    <a:pt x="864" y="1393"/>
                    <a:pt x="878" y="1342"/>
                  </a:cubicBezTo>
                  <a:cubicBezTo>
                    <a:pt x="878" y="1316"/>
                    <a:pt x="890" y="1302"/>
                    <a:pt x="890" y="1277"/>
                  </a:cubicBezTo>
                  <a:cubicBezTo>
                    <a:pt x="890" y="1251"/>
                    <a:pt x="878" y="1225"/>
                    <a:pt x="878" y="1213"/>
                  </a:cubicBezTo>
                  <a:lnTo>
                    <a:pt x="878" y="1135"/>
                  </a:lnTo>
                  <a:cubicBezTo>
                    <a:pt x="890" y="1122"/>
                    <a:pt x="890" y="1096"/>
                    <a:pt x="904" y="1084"/>
                  </a:cubicBezTo>
                  <a:cubicBezTo>
                    <a:pt x="955" y="1174"/>
                    <a:pt x="1007" y="1277"/>
                    <a:pt x="1071" y="1393"/>
                  </a:cubicBezTo>
                  <a:cubicBezTo>
                    <a:pt x="1136" y="1496"/>
                    <a:pt x="1200" y="1586"/>
                    <a:pt x="1265" y="1677"/>
                  </a:cubicBezTo>
                  <a:cubicBezTo>
                    <a:pt x="1277" y="1703"/>
                    <a:pt x="1303" y="1715"/>
                    <a:pt x="1342" y="1715"/>
                  </a:cubicBezTo>
                  <a:cubicBezTo>
                    <a:pt x="1355" y="1722"/>
                    <a:pt x="1368" y="1725"/>
                    <a:pt x="1381" y="1725"/>
                  </a:cubicBezTo>
                  <a:cubicBezTo>
                    <a:pt x="1394" y="1725"/>
                    <a:pt x="1407" y="1722"/>
                    <a:pt x="1420" y="1715"/>
                  </a:cubicBezTo>
                  <a:cubicBezTo>
                    <a:pt x="1445" y="1703"/>
                    <a:pt x="1458" y="1677"/>
                    <a:pt x="1458" y="1651"/>
                  </a:cubicBezTo>
                  <a:cubicBezTo>
                    <a:pt x="1471" y="1625"/>
                    <a:pt x="1471" y="1600"/>
                    <a:pt x="1458" y="1574"/>
                  </a:cubicBezTo>
                  <a:lnTo>
                    <a:pt x="1458" y="1560"/>
                  </a:lnTo>
                  <a:cubicBezTo>
                    <a:pt x="1458" y="1560"/>
                    <a:pt x="1445" y="1560"/>
                    <a:pt x="1445" y="1548"/>
                  </a:cubicBezTo>
                  <a:lnTo>
                    <a:pt x="1406" y="1509"/>
                  </a:lnTo>
                  <a:cubicBezTo>
                    <a:pt x="1394" y="1496"/>
                    <a:pt x="1394" y="1483"/>
                    <a:pt x="1380" y="1471"/>
                  </a:cubicBezTo>
                  <a:cubicBezTo>
                    <a:pt x="1368" y="1457"/>
                    <a:pt x="1368" y="1445"/>
                    <a:pt x="1355" y="1445"/>
                  </a:cubicBezTo>
                  <a:cubicBezTo>
                    <a:pt x="1303" y="1380"/>
                    <a:pt x="1265" y="1302"/>
                    <a:pt x="1226" y="1213"/>
                  </a:cubicBezTo>
                  <a:lnTo>
                    <a:pt x="1110" y="981"/>
                  </a:lnTo>
                  <a:cubicBezTo>
                    <a:pt x="1071" y="903"/>
                    <a:pt x="1045" y="838"/>
                    <a:pt x="1033" y="774"/>
                  </a:cubicBezTo>
                  <a:cubicBezTo>
                    <a:pt x="1007" y="697"/>
                    <a:pt x="981" y="632"/>
                    <a:pt x="942" y="568"/>
                  </a:cubicBezTo>
                  <a:cubicBezTo>
                    <a:pt x="968" y="529"/>
                    <a:pt x="981" y="503"/>
                    <a:pt x="993" y="477"/>
                  </a:cubicBezTo>
                  <a:cubicBezTo>
                    <a:pt x="1007" y="465"/>
                    <a:pt x="1007" y="425"/>
                    <a:pt x="993" y="387"/>
                  </a:cubicBezTo>
                  <a:lnTo>
                    <a:pt x="968" y="387"/>
                  </a:lnTo>
                  <a:cubicBezTo>
                    <a:pt x="968" y="374"/>
                    <a:pt x="955" y="374"/>
                    <a:pt x="942" y="374"/>
                  </a:cubicBezTo>
                  <a:lnTo>
                    <a:pt x="904" y="374"/>
                  </a:lnTo>
                  <a:cubicBezTo>
                    <a:pt x="890" y="374"/>
                    <a:pt x="890" y="374"/>
                    <a:pt x="878" y="387"/>
                  </a:cubicBezTo>
                  <a:cubicBezTo>
                    <a:pt x="864" y="400"/>
                    <a:pt x="839" y="413"/>
                    <a:pt x="813" y="439"/>
                  </a:cubicBezTo>
                  <a:cubicBezTo>
                    <a:pt x="787" y="451"/>
                    <a:pt x="761" y="477"/>
                    <a:pt x="749" y="503"/>
                  </a:cubicBezTo>
                  <a:lnTo>
                    <a:pt x="684" y="568"/>
                  </a:lnTo>
                  <a:cubicBezTo>
                    <a:pt x="658" y="594"/>
                    <a:pt x="646" y="606"/>
                    <a:pt x="632" y="632"/>
                  </a:cubicBezTo>
                  <a:cubicBezTo>
                    <a:pt x="607" y="645"/>
                    <a:pt x="594" y="658"/>
                    <a:pt x="568" y="671"/>
                  </a:cubicBezTo>
                  <a:cubicBezTo>
                    <a:pt x="543" y="683"/>
                    <a:pt x="517" y="709"/>
                    <a:pt x="491" y="723"/>
                  </a:cubicBezTo>
                  <a:cubicBezTo>
                    <a:pt x="465" y="735"/>
                    <a:pt x="439" y="748"/>
                    <a:pt x="426" y="761"/>
                  </a:cubicBezTo>
                  <a:cubicBezTo>
                    <a:pt x="400" y="774"/>
                    <a:pt x="388" y="800"/>
                    <a:pt x="388" y="812"/>
                  </a:cubicBezTo>
                  <a:lnTo>
                    <a:pt x="388" y="852"/>
                  </a:lnTo>
                  <a:cubicBezTo>
                    <a:pt x="388" y="864"/>
                    <a:pt x="388" y="864"/>
                    <a:pt x="400" y="877"/>
                  </a:cubicBezTo>
                  <a:cubicBezTo>
                    <a:pt x="400" y="903"/>
                    <a:pt x="414" y="916"/>
                    <a:pt x="439" y="916"/>
                  </a:cubicBezTo>
                  <a:cubicBezTo>
                    <a:pt x="452" y="929"/>
                    <a:pt x="465" y="929"/>
                    <a:pt x="491" y="929"/>
                  </a:cubicBezTo>
                  <a:cubicBezTo>
                    <a:pt x="503" y="929"/>
                    <a:pt x="529" y="929"/>
                    <a:pt x="543" y="916"/>
                  </a:cubicBezTo>
                  <a:cubicBezTo>
                    <a:pt x="568" y="916"/>
                    <a:pt x="581" y="903"/>
                    <a:pt x="594" y="903"/>
                  </a:cubicBezTo>
                  <a:cubicBezTo>
                    <a:pt x="620" y="890"/>
                    <a:pt x="646" y="877"/>
                    <a:pt x="658" y="864"/>
                  </a:cubicBezTo>
                  <a:cubicBezTo>
                    <a:pt x="684" y="838"/>
                    <a:pt x="710" y="826"/>
                    <a:pt x="723" y="812"/>
                  </a:cubicBezTo>
                  <a:lnTo>
                    <a:pt x="736" y="826"/>
                  </a:lnTo>
                  <a:lnTo>
                    <a:pt x="736" y="852"/>
                  </a:lnTo>
                  <a:lnTo>
                    <a:pt x="736" y="890"/>
                  </a:lnTo>
                  <a:cubicBezTo>
                    <a:pt x="736" y="916"/>
                    <a:pt x="723" y="929"/>
                    <a:pt x="723" y="955"/>
                  </a:cubicBezTo>
                  <a:lnTo>
                    <a:pt x="723" y="1006"/>
                  </a:lnTo>
                  <a:cubicBezTo>
                    <a:pt x="723" y="1019"/>
                    <a:pt x="723" y="1032"/>
                    <a:pt x="710" y="1070"/>
                  </a:cubicBezTo>
                  <a:cubicBezTo>
                    <a:pt x="710" y="1096"/>
                    <a:pt x="710" y="1135"/>
                    <a:pt x="697" y="1174"/>
                  </a:cubicBezTo>
                  <a:cubicBezTo>
                    <a:pt x="697" y="1213"/>
                    <a:pt x="697" y="1239"/>
                    <a:pt x="684" y="1277"/>
                  </a:cubicBezTo>
                  <a:cubicBezTo>
                    <a:pt x="684" y="1302"/>
                    <a:pt x="684" y="1328"/>
                    <a:pt x="672" y="1342"/>
                  </a:cubicBezTo>
                  <a:cubicBezTo>
                    <a:pt x="672" y="1367"/>
                    <a:pt x="658" y="1393"/>
                    <a:pt x="646" y="1419"/>
                  </a:cubicBezTo>
                  <a:cubicBezTo>
                    <a:pt x="632" y="1445"/>
                    <a:pt x="607" y="1471"/>
                    <a:pt x="581" y="1471"/>
                  </a:cubicBezTo>
                  <a:cubicBezTo>
                    <a:pt x="559" y="1486"/>
                    <a:pt x="532" y="1492"/>
                    <a:pt x="503" y="1492"/>
                  </a:cubicBezTo>
                  <a:cubicBezTo>
                    <a:pt x="483" y="1492"/>
                    <a:pt x="461" y="1489"/>
                    <a:pt x="439" y="1483"/>
                  </a:cubicBezTo>
                  <a:cubicBezTo>
                    <a:pt x="388" y="1457"/>
                    <a:pt x="349" y="1445"/>
                    <a:pt x="310" y="1406"/>
                  </a:cubicBezTo>
                  <a:cubicBezTo>
                    <a:pt x="310" y="1406"/>
                    <a:pt x="310" y="1393"/>
                    <a:pt x="297" y="1380"/>
                  </a:cubicBezTo>
                  <a:cubicBezTo>
                    <a:pt x="285" y="1354"/>
                    <a:pt x="285" y="1342"/>
                    <a:pt x="285" y="1342"/>
                  </a:cubicBezTo>
                  <a:cubicBezTo>
                    <a:pt x="245" y="1277"/>
                    <a:pt x="233" y="1213"/>
                    <a:pt x="233" y="1148"/>
                  </a:cubicBezTo>
                  <a:cubicBezTo>
                    <a:pt x="220" y="1096"/>
                    <a:pt x="220" y="1032"/>
                    <a:pt x="207" y="967"/>
                  </a:cubicBezTo>
                  <a:cubicBezTo>
                    <a:pt x="220" y="838"/>
                    <a:pt x="245" y="723"/>
                    <a:pt x="271" y="594"/>
                  </a:cubicBezTo>
                  <a:cubicBezTo>
                    <a:pt x="310" y="477"/>
                    <a:pt x="349" y="362"/>
                    <a:pt x="400" y="245"/>
                  </a:cubicBezTo>
                  <a:cubicBezTo>
                    <a:pt x="414" y="233"/>
                    <a:pt x="426" y="219"/>
                    <a:pt x="452" y="207"/>
                  </a:cubicBezTo>
                  <a:cubicBezTo>
                    <a:pt x="465" y="181"/>
                    <a:pt x="491" y="168"/>
                    <a:pt x="503" y="155"/>
                  </a:cubicBezTo>
                  <a:cubicBezTo>
                    <a:pt x="529" y="129"/>
                    <a:pt x="543" y="116"/>
                    <a:pt x="543" y="104"/>
                  </a:cubicBezTo>
                  <a:cubicBezTo>
                    <a:pt x="555" y="78"/>
                    <a:pt x="555" y="64"/>
                    <a:pt x="555" y="39"/>
                  </a:cubicBezTo>
                  <a:cubicBezTo>
                    <a:pt x="543" y="13"/>
                    <a:pt x="529" y="0"/>
                    <a:pt x="5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24"/>
            <p:cNvSpPr/>
            <p:nvPr/>
          </p:nvSpPr>
          <p:spPr>
            <a:xfrm>
              <a:off x="4259682" y="3678099"/>
              <a:ext cx="79704" cy="74160"/>
            </a:xfrm>
            <a:custGeom>
              <a:rect b="b" l="l" r="r" t="t"/>
              <a:pathLst>
                <a:path extrusionOk="0" h="1993" w="2142">
                  <a:moveTo>
                    <a:pt x="877" y="200"/>
                  </a:moveTo>
                  <a:cubicBezTo>
                    <a:pt x="903" y="200"/>
                    <a:pt x="903" y="200"/>
                    <a:pt x="917" y="226"/>
                  </a:cubicBezTo>
                  <a:lnTo>
                    <a:pt x="917" y="316"/>
                  </a:lnTo>
                  <a:cubicBezTo>
                    <a:pt x="903" y="355"/>
                    <a:pt x="903" y="394"/>
                    <a:pt x="891" y="432"/>
                  </a:cubicBezTo>
                  <a:cubicBezTo>
                    <a:pt x="877" y="471"/>
                    <a:pt x="852" y="509"/>
                    <a:pt x="839" y="548"/>
                  </a:cubicBezTo>
                  <a:cubicBezTo>
                    <a:pt x="826" y="587"/>
                    <a:pt x="800" y="612"/>
                    <a:pt x="788" y="626"/>
                  </a:cubicBezTo>
                  <a:cubicBezTo>
                    <a:pt x="697" y="729"/>
                    <a:pt x="633" y="806"/>
                    <a:pt x="581" y="858"/>
                  </a:cubicBezTo>
                  <a:cubicBezTo>
                    <a:pt x="530" y="910"/>
                    <a:pt x="491" y="948"/>
                    <a:pt x="478" y="974"/>
                  </a:cubicBezTo>
                  <a:lnTo>
                    <a:pt x="427" y="1025"/>
                  </a:lnTo>
                  <a:lnTo>
                    <a:pt x="413" y="1025"/>
                  </a:lnTo>
                  <a:cubicBezTo>
                    <a:pt x="387" y="987"/>
                    <a:pt x="375" y="948"/>
                    <a:pt x="362" y="910"/>
                  </a:cubicBezTo>
                  <a:cubicBezTo>
                    <a:pt x="362" y="870"/>
                    <a:pt x="349" y="819"/>
                    <a:pt x="336" y="781"/>
                  </a:cubicBezTo>
                  <a:lnTo>
                    <a:pt x="323" y="741"/>
                  </a:lnTo>
                  <a:cubicBezTo>
                    <a:pt x="387" y="638"/>
                    <a:pt x="452" y="548"/>
                    <a:pt x="504" y="483"/>
                  </a:cubicBezTo>
                  <a:cubicBezTo>
                    <a:pt x="556" y="420"/>
                    <a:pt x="607" y="368"/>
                    <a:pt x="645" y="329"/>
                  </a:cubicBezTo>
                  <a:cubicBezTo>
                    <a:pt x="685" y="291"/>
                    <a:pt x="723" y="265"/>
                    <a:pt x="749" y="251"/>
                  </a:cubicBezTo>
                  <a:cubicBezTo>
                    <a:pt x="788" y="226"/>
                    <a:pt x="814" y="213"/>
                    <a:pt x="839" y="213"/>
                  </a:cubicBezTo>
                  <a:cubicBezTo>
                    <a:pt x="852" y="213"/>
                    <a:pt x="865" y="200"/>
                    <a:pt x="877" y="200"/>
                  </a:cubicBezTo>
                  <a:close/>
                  <a:moveTo>
                    <a:pt x="920" y="1"/>
                  </a:moveTo>
                  <a:cubicBezTo>
                    <a:pt x="909" y="1"/>
                    <a:pt x="899" y="2"/>
                    <a:pt x="891" y="7"/>
                  </a:cubicBezTo>
                  <a:cubicBezTo>
                    <a:pt x="852" y="7"/>
                    <a:pt x="826" y="7"/>
                    <a:pt x="800" y="19"/>
                  </a:cubicBezTo>
                  <a:cubicBezTo>
                    <a:pt x="723" y="33"/>
                    <a:pt x="659" y="58"/>
                    <a:pt x="594" y="97"/>
                  </a:cubicBezTo>
                  <a:cubicBezTo>
                    <a:pt x="530" y="136"/>
                    <a:pt x="465" y="187"/>
                    <a:pt x="413" y="239"/>
                  </a:cubicBezTo>
                  <a:lnTo>
                    <a:pt x="413" y="251"/>
                  </a:lnTo>
                  <a:lnTo>
                    <a:pt x="258" y="458"/>
                  </a:lnTo>
                  <a:cubicBezTo>
                    <a:pt x="246" y="458"/>
                    <a:pt x="246" y="445"/>
                    <a:pt x="233" y="432"/>
                  </a:cubicBezTo>
                  <a:cubicBezTo>
                    <a:pt x="233" y="420"/>
                    <a:pt x="220" y="406"/>
                    <a:pt x="207" y="394"/>
                  </a:cubicBezTo>
                  <a:cubicBezTo>
                    <a:pt x="194" y="368"/>
                    <a:pt x="181" y="355"/>
                    <a:pt x="169" y="342"/>
                  </a:cubicBezTo>
                  <a:lnTo>
                    <a:pt x="78" y="342"/>
                  </a:lnTo>
                  <a:cubicBezTo>
                    <a:pt x="65" y="355"/>
                    <a:pt x="52" y="355"/>
                    <a:pt x="40" y="355"/>
                  </a:cubicBezTo>
                  <a:cubicBezTo>
                    <a:pt x="26" y="368"/>
                    <a:pt x="26" y="368"/>
                    <a:pt x="26" y="380"/>
                  </a:cubicBezTo>
                  <a:cubicBezTo>
                    <a:pt x="14" y="380"/>
                    <a:pt x="14" y="394"/>
                    <a:pt x="14" y="406"/>
                  </a:cubicBezTo>
                  <a:cubicBezTo>
                    <a:pt x="14" y="420"/>
                    <a:pt x="14" y="432"/>
                    <a:pt x="0" y="445"/>
                  </a:cubicBezTo>
                  <a:lnTo>
                    <a:pt x="14" y="458"/>
                  </a:lnTo>
                  <a:cubicBezTo>
                    <a:pt x="14" y="471"/>
                    <a:pt x="14" y="483"/>
                    <a:pt x="26" y="509"/>
                  </a:cubicBezTo>
                  <a:cubicBezTo>
                    <a:pt x="26" y="535"/>
                    <a:pt x="40" y="561"/>
                    <a:pt x="40" y="587"/>
                  </a:cubicBezTo>
                  <a:cubicBezTo>
                    <a:pt x="52" y="612"/>
                    <a:pt x="52" y="638"/>
                    <a:pt x="65" y="652"/>
                  </a:cubicBezTo>
                  <a:cubicBezTo>
                    <a:pt x="78" y="677"/>
                    <a:pt x="78" y="690"/>
                    <a:pt x="78" y="703"/>
                  </a:cubicBezTo>
                  <a:cubicBezTo>
                    <a:pt x="91" y="729"/>
                    <a:pt x="91" y="741"/>
                    <a:pt x="78" y="767"/>
                  </a:cubicBezTo>
                  <a:cubicBezTo>
                    <a:pt x="78" y="781"/>
                    <a:pt x="65" y="793"/>
                    <a:pt x="52" y="819"/>
                  </a:cubicBezTo>
                  <a:cubicBezTo>
                    <a:pt x="52" y="832"/>
                    <a:pt x="40" y="845"/>
                    <a:pt x="40" y="858"/>
                  </a:cubicBezTo>
                  <a:cubicBezTo>
                    <a:pt x="26" y="884"/>
                    <a:pt x="26" y="896"/>
                    <a:pt x="40" y="922"/>
                  </a:cubicBezTo>
                  <a:cubicBezTo>
                    <a:pt x="40" y="948"/>
                    <a:pt x="52" y="961"/>
                    <a:pt x="65" y="974"/>
                  </a:cubicBezTo>
                  <a:cubicBezTo>
                    <a:pt x="78" y="974"/>
                    <a:pt x="91" y="987"/>
                    <a:pt x="104" y="987"/>
                  </a:cubicBezTo>
                  <a:cubicBezTo>
                    <a:pt x="117" y="999"/>
                    <a:pt x="129" y="999"/>
                    <a:pt x="143" y="999"/>
                  </a:cubicBezTo>
                  <a:lnTo>
                    <a:pt x="169" y="999"/>
                  </a:lnTo>
                  <a:cubicBezTo>
                    <a:pt x="181" y="1051"/>
                    <a:pt x="194" y="1077"/>
                    <a:pt x="207" y="1116"/>
                  </a:cubicBezTo>
                  <a:cubicBezTo>
                    <a:pt x="207" y="1142"/>
                    <a:pt x="220" y="1180"/>
                    <a:pt x="233" y="1219"/>
                  </a:cubicBezTo>
                  <a:lnTo>
                    <a:pt x="233" y="1271"/>
                  </a:lnTo>
                  <a:cubicBezTo>
                    <a:pt x="233" y="1283"/>
                    <a:pt x="233" y="1297"/>
                    <a:pt x="246" y="1309"/>
                  </a:cubicBezTo>
                  <a:cubicBezTo>
                    <a:pt x="246" y="1335"/>
                    <a:pt x="246" y="1348"/>
                    <a:pt x="258" y="1360"/>
                  </a:cubicBezTo>
                  <a:cubicBezTo>
                    <a:pt x="272" y="1374"/>
                    <a:pt x="284" y="1386"/>
                    <a:pt x="298" y="1412"/>
                  </a:cubicBezTo>
                  <a:lnTo>
                    <a:pt x="465" y="1928"/>
                  </a:lnTo>
                  <a:cubicBezTo>
                    <a:pt x="478" y="1941"/>
                    <a:pt x="491" y="1954"/>
                    <a:pt x="504" y="1954"/>
                  </a:cubicBezTo>
                  <a:cubicBezTo>
                    <a:pt x="516" y="1967"/>
                    <a:pt x="530" y="1980"/>
                    <a:pt x="542" y="1980"/>
                  </a:cubicBezTo>
                  <a:cubicBezTo>
                    <a:pt x="556" y="1980"/>
                    <a:pt x="568" y="1993"/>
                    <a:pt x="581" y="1993"/>
                  </a:cubicBezTo>
                  <a:lnTo>
                    <a:pt x="620" y="1993"/>
                  </a:lnTo>
                  <a:cubicBezTo>
                    <a:pt x="645" y="1980"/>
                    <a:pt x="659" y="1980"/>
                    <a:pt x="659" y="1967"/>
                  </a:cubicBezTo>
                  <a:cubicBezTo>
                    <a:pt x="671" y="1954"/>
                    <a:pt x="671" y="1941"/>
                    <a:pt x="685" y="1928"/>
                  </a:cubicBezTo>
                  <a:lnTo>
                    <a:pt x="685" y="1876"/>
                  </a:lnTo>
                  <a:lnTo>
                    <a:pt x="685" y="1838"/>
                  </a:lnTo>
                  <a:cubicBezTo>
                    <a:pt x="659" y="1773"/>
                    <a:pt x="645" y="1709"/>
                    <a:pt x="620" y="1644"/>
                  </a:cubicBezTo>
                  <a:cubicBezTo>
                    <a:pt x="594" y="1580"/>
                    <a:pt x="568" y="1515"/>
                    <a:pt x="556" y="1451"/>
                  </a:cubicBezTo>
                  <a:lnTo>
                    <a:pt x="556" y="1438"/>
                  </a:lnTo>
                  <a:lnTo>
                    <a:pt x="556" y="1425"/>
                  </a:lnTo>
                  <a:cubicBezTo>
                    <a:pt x="723" y="1386"/>
                    <a:pt x="865" y="1360"/>
                    <a:pt x="994" y="1335"/>
                  </a:cubicBezTo>
                  <a:cubicBezTo>
                    <a:pt x="1123" y="1309"/>
                    <a:pt x="1226" y="1283"/>
                    <a:pt x="1316" y="1257"/>
                  </a:cubicBezTo>
                  <a:cubicBezTo>
                    <a:pt x="1419" y="1245"/>
                    <a:pt x="1497" y="1232"/>
                    <a:pt x="1574" y="1219"/>
                  </a:cubicBezTo>
                  <a:cubicBezTo>
                    <a:pt x="1639" y="1219"/>
                    <a:pt x="1703" y="1206"/>
                    <a:pt x="1754" y="1206"/>
                  </a:cubicBezTo>
                  <a:cubicBezTo>
                    <a:pt x="1806" y="1193"/>
                    <a:pt x="1845" y="1193"/>
                    <a:pt x="1883" y="1193"/>
                  </a:cubicBezTo>
                  <a:cubicBezTo>
                    <a:pt x="1923" y="1180"/>
                    <a:pt x="1961" y="1180"/>
                    <a:pt x="2000" y="1180"/>
                  </a:cubicBezTo>
                  <a:lnTo>
                    <a:pt x="2052" y="1168"/>
                  </a:lnTo>
                  <a:lnTo>
                    <a:pt x="2090" y="1154"/>
                  </a:lnTo>
                  <a:cubicBezTo>
                    <a:pt x="2090" y="1142"/>
                    <a:pt x="2103" y="1128"/>
                    <a:pt x="2103" y="1128"/>
                  </a:cubicBezTo>
                  <a:lnTo>
                    <a:pt x="2129" y="1103"/>
                  </a:lnTo>
                  <a:cubicBezTo>
                    <a:pt x="2129" y="1090"/>
                    <a:pt x="2129" y="1090"/>
                    <a:pt x="2141" y="1077"/>
                  </a:cubicBezTo>
                  <a:cubicBezTo>
                    <a:pt x="2141" y="1064"/>
                    <a:pt x="2141" y="1051"/>
                    <a:pt x="2129" y="1039"/>
                  </a:cubicBezTo>
                  <a:cubicBezTo>
                    <a:pt x="2129" y="999"/>
                    <a:pt x="2116" y="987"/>
                    <a:pt x="2090" y="974"/>
                  </a:cubicBezTo>
                  <a:cubicBezTo>
                    <a:pt x="2064" y="961"/>
                    <a:pt x="2038" y="961"/>
                    <a:pt x="2000" y="961"/>
                  </a:cubicBezTo>
                  <a:cubicBezTo>
                    <a:pt x="1974" y="961"/>
                    <a:pt x="1935" y="974"/>
                    <a:pt x="1909" y="974"/>
                  </a:cubicBezTo>
                  <a:cubicBezTo>
                    <a:pt x="1883" y="987"/>
                    <a:pt x="1858" y="987"/>
                    <a:pt x="1832" y="987"/>
                  </a:cubicBezTo>
                  <a:lnTo>
                    <a:pt x="542" y="1219"/>
                  </a:lnTo>
                  <a:cubicBezTo>
                    <a:pt x="710" y="1013"/>
                    <a:pt x="839" y="858"/>
                    <a:pt x="917" y="755"/>
                  </a:cubicBezTo>
                  <a:cubicBezTo>
                    <a:pt x="1006" y="652"/>
                    <a:pt x="1046" y="587"/>
                    <a:pt x="1058" y="561"/>
                  </a:cubicBezTo>
                  <a:cubicBezTo>
                    <a:pt x="1071" y="535"/>
                    <a:pt x="1084" y="497"/>
                    <a:pt x="1097" y="458"/>
                  </a:cubicBezTo>
                  <a:cubicBezTo>
                    <a:pt x="1110" y="420"/>
                    <a:pt x="1123" y="380"/>
                    <a:pt x="1123" y="342"/>
                  </a:cubicBezTo>
                  <a:cubicBezTo>
                    <a:pt x="1135" y="303"/>
                    <a:pt x="1135" y="265"/>
                    <a:pt x="1135" y="226"/>
                  </a:cubicBezTo>
                  <a:cubicBezTo>
                    <a:pt x="1135" y="187"/>
                    <a:pt x="1135" y="148"/>
                    <a:pt x="1123" y="110"/>
                  </a:cubicBezTo>
                  <a:cubicBezTo>
                    <a:pt x="1110" y="84"/>
                    <a:pt x="1097" y="58"/>
                    <a:pt x="1071" y="45"/>
                  </a:cubicBezTo>
                  <a:cubicBezTo>
                    <a:pt x="1046" y="19"/>
                    <a:pt x="1020" y="19"/>
                    <a:pt x="981" y="7"/>
                  </a:cubicBezTo>
                  <a:cubicBezTo>
                    <a:pt x="963" y="7"/>
                    <a:pt x="941" y="1"/>
                    <a:pt x="9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24"/>
            <p:cNvSpPr/>
            <p:nvPr/>
          </p:nvSpPr>
          <p:spPr>
            <a:xfrm>
              <a:off x="4361934" y="3662992"/>
              <a:ext cx="38401" cy="73936"/>
            </a:xfrm>
            <a:custGeom>
              <a:rect b="b" l="l" r="r" t="t"/>
              <a:pathLst>
                <a:path extrusionOk="0" h="1987" w="1032">
                  <a:moveTo>
                    <a:pt x="915" y="0"/>
                  </a:moveTo>
                  <a:cubicBezTo>
                    <a:pt x="903" y="0"/>
                    <a:pt x="864" y="12"/>
                    <a:pt x="825" y="26"/>
                  </a:cubicBezTo>
                  <a:cubicBezTo>
                    <a:pt x="786" y="38"/>
                    <a:pt x="722" y="64"/>
                    <a:pt x="631" y="103"/>
                  </a:cubicBezTo>
                  <a:cubicBezTo>
                    <a:pt x="542" y="141"/>
                    <a:pt x="425" y="193"/>
                    <a:pt x="270" y="258"/>
                  </a:cubicBezTo>
                  <a:cubicBezTo>
                    <a:pt x="270" y="258"/>
                    <a:pt x="258" y="258"/>
                    <a:pt x="258" y="270"/>
                  </a:cubicBezTo>
                  <a:lnTo>
                    <a:pt x="219" y="270"/>
                  </a:lnTo>
                  <a:cubicBezTo>
                    <a:pt x="206" y="270"/>
                    <a:pt x="193" y="270"/>
                    <a:pt x="193" y="258"/>
                  </a:cubicBezTo>
                  <a:cubicBezTo>
                    <a:pt x="181" y="245"/>
                    <a:pt x="167" y="245"/>
                    <a:pt x="155" y="245"/>
                  </a:cubicBezTo>
                  <a:cubicBezTo>
                    <a:pt x="90" y="245"/>
                    <a:pt x="52" y="258"/>
                    <a:pt x="26" y="270"/>
                  </a:cubicBezTo>
                  <a:cubicBezTo>
                    <a:pt x="12" y="296"/>
                    <a:pt x="0" y="335"/>
                    <a:pt x="0" y="399"/>
                  </a:cubicBezTo>
                  <a:cubicBezTo>
                    <a:pt x="0" y="425"/>
                    <a:pt x="0" y="464"/>
                    <a:pt x="12" y="477"/>
                  </a:cubicBezTo>
                  <a:cubicBezTo>
                    <a:pt x="38" y="503"/>
                    <a:pt x="38" y="528"/>
                    <a:pt x="38" y="568"/>
                  </a:cubicBezTo>
                  <a:cubicBezTo>
                    <a:pt x="38" y="580"/>
                    <a:pt x="52" y="606"/>
                    <a:pt x="52" y="657"/>
                  </a:cubicBezTo>
                  <a:cubicBezTo>
                    <a:pt x="52" y="697"/>
                    <a:pt x="52" y="748"/>
                    <a:pt x="64" y="800"/>
                  </a:cubicBezTo>
                  <a:cubicBezTo>
                    <a:pt x="64" y="838"/>
                    <a:pt x="64" y="889"/>
                    <a:pt x="77" y="929"/>
                  </a:cubicBezTo>
                  <a:lnTo>
                    <a:pt x="77" y="1032"/>
                  </a:lnTo>
                  <a:lnTo>
                    <a:pt x="77" y="1070"/>
                  </a:lnTo>
                  <a:cubicBezTo>
                    <a:pt x="77" y="1083"/>
                    <a:pt x="77" y="1096"/>
                    <a:pt x="64" y="1109"/>
                  </a:cubicBezTo>
                  <a:cubicBezTo>
                    <a:pt x="64" y="1122"/>
                    <a:pt x="52" y="1135"/>
                    <a:pt x="52" y="1147"/>
                  </a:cubicBezTo>
                  <a:cubicBezTo>
                    <a:pt x="38" y="1147"/>
                    <a:pt x="38" y="1161"/>
                    <a:pt x="26" y="1173"/>
                  </a:cubicBezTo>
                  <a:lnTo>
                    <a:pt x="26" y="1212"/>
                  </a:lnTo>
                  <a:lnTo>
                    <a:pt x="26" y="1251"/>
                  </a:lnTo>
                  <a:lnTo>
                    <a:pt x="52" y="1276"/>
                  </a:lnTo>
                  <a:cubicBezTo>
                    <a:pt x="52" y="1276"/>
                    <a:pt x="64" y="1276"/>
                    <a:pt x="64" y="1290"/>
                  </a:cubicBezTo>
                  <a:cubicBezTo>
                    <a:pt x="77" y="1290"/>
                    <a:pt x="77" y="1290"/>
                    <a:pt x="77" y="1302"/>
                  </a:cubicBezTo>
                  <a:cubicBezTo>
                    <a:pt x="90" y="1341"/>
                    <a:pt x="90" y="1367"/>
                    <a:pt x="90" y="1405"/>
                  </a:cubicBezTo>
                  <a:lnTo>
                    <a:pt x="90" y="1509"/>
                  </a:lnTo>
                  <a:cubicBezTo>
                    <a:pt x="90" y="1586"/>
                    <a:pt x="103" y="1651"/>
                    <a:pt x="116" y="1715"/>
                  </a:cubicBezTo>
                  <a:cubicBezTo>
                    <a:pt x="116" y="1780"/>
                    <a:pt x="129" y="1844"/>
                    <a:pt x="155" y="1921"/>
                  </a:cubicBezTo>
                  <a:cubicBezTo>
                    <a:pt x="167" y="1947"/>
                    <a:pt x="181" y="1960"/>
                    <a:pt x="193" y="1973"/>
                  </a:cubicBezTo>
                  <a:cubicBezTo>
                    <a:pt x="206" y="1986"/>
                    <a:pt x="232" y="1986"/>
                    <a:pt x="258" y="1986"/>
                  </a:cubicBezTo>
                  <a:cubicBezTo>
                    <a:pt x="310" y="1986"/>
                    <a:pt x="361" y="1960"/>
                    <a:pt x="413" y="1921"/>
                  </a:cubicBezTo>
                  <a:cubicBezTo>
                    <a:pt x="464" y="1895"/>
                    <a:pt x="516" y="1844"/>
                    <a:pt x="554" y="1792"/>
                  </a:cubicBezTo>
                  <a:cubicBezTo>
                    <a:pt x="593" y="1741"/>
                    <a:pt x="631" y="1689"/>
                    <a:pt x="671" y="1625"/>
                  </a:cubicBezTo>
                  <a:cubicBezTo>
                    <a:pt x="709" y="1574"/>
                    <a:pt x="735" y="1522"/>
                    <a:pt x="760" y="1483"/>
                  </a:cubicBezTo>
                  <a:cubicBezTo>
                    <a:pt x="774" y="1457"/>
                    <a:pt x="800" y="1431"/>
                    <a:pt x="825" y="1393"/>
                  </a:cubicBezTo>
                  <a:lnTo>
                    <a:pt x="929" y="1290"/>
                  </a:lnTo>
                  <a:lnTo>
                    <a:pt x="1006" y="1173"/>
                  </a:lnTo>
                  <a:cubicBezTo>
                    <a:pt x="1032" y="1135"/>
                    <a:pt x="1032" y="1109"/>
                    <a:pt x="1032" y="1083"/>
                  </a:cubicBezTo>
                  <a:cubicBezTo>
                    <a:pt x="1032" y="1070"/>
                    <a:pt x="1032" y="1058"/>
                    <a:pt x="1018" y="1044"/>
                  </a:cubicBezTo>
                  <a:cubicBezTo>
                    <a:pt x="1006" y="1018"/>
                    <a:pt x="993" y="1018"/>
                    <a:pt x="980" y="1006"/>
                  </a:cubicBezTo>
                  <a:lnTo>
                    <a:pt x="903" y="1006"/>
                  </a:lnTo>
                  <a:cubicBezTo>
                    <a:pt x="903" y="1006"/>
                    <a:pt x="903" y="1018"/>
                    <a:pt x="877" y="1032"/>
                  </a:cubicBezTo>
                  <a:cubicBezTo>
                    <a:pt x="864" y="1044"/>
                    <a:pt x="864" y="1058"/>
                    <a:pt x="851" y="1070"/>
                  </a:cubicBezTo>
                  <a:cubicBezTo>
                    <a:pt x="760" y="1173"/>
                    <a:pt x="696" y="1264"/>
                    <a:pt x="645" y="1328"/>
                  </a:cubicBezTo>
                  <a:cubicBezTo>
                    <a:pt x="593" y="1393"/>
                    <a:pt x="542" y="1457"/>
                    <a:pt x="516" y="1496"/>
                  </a:cubicBezTo>
                  <a:cubicBezTo>
                    <a:pt x="477" y="1534"/>
                    <a:pt x="451" y="1574"/>
                    <a:pt x="439" y="1586"/>
                  </a:cubicBezTo>
                  <a:cubicBezTo>
                    <a:pt x="425" y="1599"/>
                    <a:pt x="425" y="1612"/>
                    <a:pt x="413" y="1625"/>
                  </a:cubicBezTo>
                  <a:cubicBezTo>
                    <a:pt x="413" y="1638"/>
                    <a:pt x="399" y="1638"/>
                    <a:pt x="387" y="1663"/>
                  </a:cubicBezTo>
                  <a:cubicBezTo>
                    <a:pt x="374" y="1677"/>
                    <a:pt x="361" y="1677"/>
                    <a:pt x="361" y="1677"/>
                  </a:cubicBezTo>
                  <a:lnTo>
                    <a:pt x="348" y="1677"/>
                  </a:lnTo>
                  <a:cubicBezTo>
                    <a:pt x="348" y="1612"/>
                    <a:pt x="348" y="1548"/>
                    <a:pt x="335" y="1483"/>
                  </a:cubicBezTo>
                  <a:cubicBezTo>
                    <a:pt x="322" y="1419"/>
                    <a:pt x="322" y="1354"/>
                    <a:pt x="322" y="1290"/>
                  </a:cubicBezTo>
                  <a:lnTo>
                    <a:pt x="322" y="1264"/>
                  </a:lnTo>
                  <a:lnTo>
                    <a:pt x="322" y="1225"/>
                  </a:lnTo>
                  <a:lnTo>
                    <a:pt x="322" y="1187"/>
                  </a:lnTo>
                  <a:lnTo>
                    <a:pt x="748" y="800"/>
                  </a:lnTo>
                  <a:cubicBezTo>
                    <a:pt x="760" y="786"/>
                    <a:pt x="786" y="761"/>
                    <a:pt x="786" y="735"/>
                  </a:cubicBezTo>
                  <a:cubicBezTo>
                    <a:pt x="800" y="709"/>
                    <a:pt x="800" y="683"/>
                    <a:pt x="800" y="671"/>
                  </a:cubicBezTo>
                  <a:cubicBezTo>
                    <a:pt x="800" y="645"/>
                    <a:pt x="800" y="619"/>
                    <a:pt x="774" y="606"/>
                  </a:cubicBezTo>
                  <a:cubicBezTo>
                    <a:pt x="760" y="580"/>
                    <a:pt x="748" y="568"/>
                    <a:pt x="722" y="568"/>
                  </a:cubicBezTo>
                  <a:lnTo>
                    <a:pt x="671" y="619"/>
                  </a:lnTo>
                  <a:cubicBezTo>
                    <a:pt x="631" y="645"/>
                    <a:pt x="593" y="671"/>
                    <a:pt x="554" y="709"/>
                  </a:cubicBezTo>
                  <a:cubicBezTo>
                    <a:pt x="503" y="748"/>
                    <a:pt x="464" y="786"/>
                    <a:pt x="413" y="826"/>
                  </a:cubicBezTo>
                  <a:cubicBezTo>
                    <a:pt x="374" y="851"/>
                    <a:pt x="335" y="877"/>
                    <a:pt x="322" y="889"/>
                  </a:cubicBezTo>
                  <a:lnTo>
                    <a:pt x="322" y="903"/>
                  </a:lnTo>
                  <a:lnTo>
                    <a:pt x="310" y="903"/>
                  </a:lnTo>
                  <a:lnTo>
                    <a:pt x="310" y="851"/>
                  </a:lnTo>
                  <a:cubicBezTo>
                    <a:pt x="296" y="826"/>
                    <a:pt x="296" y="786"/>
                    <a:pt x="296" y="748"/>
                  </a:cubicBezTo>
                  <a:cubicBezTo>
                    <a:pt x="284" y="697"/>
                    <a:pt x="284" y="657"/>
                    <a:pt x="284" y="619"/>
                  </a:cubicBezTo>
                  <a:cubicBezTo>
                    <a:pt x="284" y="580"/>
                    <a:pt x="270" y="554"/>
                    <a:pt x="270" y="542"/>
                  </a:cubicBezTo>
                  <a:cubicBezTo>
                    <a:pt x="270" y="528"/>
                    <a:pt x="270" y="528"/>
                    <a:pt x="284" y="503"/>
                  </a:cubicBezTo>
                  <a:cubicBezTo>
                    <a:pt x="284" y="490"/>
                    <a:pt x="284" y="490"/>
                    <a:pt x="296" y="477"/>
                  </a:cubicBezTo>
                  <a:lnTo>
                    <a:pt x="593" y="348"/>
                  </a:lnTo>
                  <a:lnTo>
                    <a:pt x="606" y="335"/>
                  </a:lnTo>
                  <a:lnTo>
                    <a:pt x="967" y="167"/>
                  </a:lnTo>
                  <a:lnTo>
                    <a:pt x="1006" y="129"/>
                  </a:lnTo>
                  <a:lnTo>
                    <a:pt x="1006" y="64"/>
                  </a:lnTo>
                  <a:cubicBezTo>
                    <a:pt x="1006" y="52"/>
                    <a:pt x="1006" y="38"/>
                    <a:pt x="993" y="26"/>
                  </a:cubicBezTo>
                  <a:cubicBezTo>
                    <a:pt x="993" y="12"/>
                    <a:pt x="980" y="12"/>
                    <a:pt x="9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24"/>
            <p:cNvSpPr/>
            <p:nvPr/>
          </p:nvSpPr>
          <p:spPr>
            <a:xfrm>
              <a:off x="4425711" y="3674006"/>
              <a:ext cx="46103" cy="66941"/>
            </a:xfrm>
            <a:custGeom>
              <a:rect b="b" l="l" r="r" t="t"/>
              <a:pathLst>
                <a:path extrusionOk="0" h="1799" w="1239">
                  <a:moveTo>
                    <a:pt x="1072" y="0"/>
                  </a:moveTo>
                  <a:cubicBezTo>
                    <a:pt x="1020" y="14"/>
                    <a:pt x="955" y="26"/>
                    <a:pt x="865" y="39"/>
                  </a:cubicBezTo>
                  <a:cubicBezTo>
                    <a:pt x="762" y="52"/>
                    <a:pt x="646" y="78"/>
                    <a:pt x="479" y="117"/>
                  </a:cubicBezTo>
                  <a:lnTo>
                    <a:pt x="414" y="117"/>
                  </a:lnTo>
                  <a:cubicBezTo>
                    <a:pt x="414" y="103"/>
                    <a:pt x="401" y="103"/>
                    <a:pt x="388" y="91"/>
                  </a:cubicBezTo>
                  <a:cubicBezTo>
                    <a:pt x="388" y="78"/>
                    <a:pt x="375" y="65"/>
                    <a:pt x="362" y="65"/>
                  </a:cubicBezTo>
                  <a:cubicBezTo>
                    <a:pt x="340" y="60"/>
                    <a:pt x="319" y="56"/>
                    <a:pt x="299" y="56"/>
                  </a:cubicBezTo>
                  <a:cubicBezTo>
                    <a:pt x="272" y="56"/>
                    <a:pt x="248" y="63"/>
                    <a:pt x="233" y="78"/>
                  </a:cubicBezTo>
                  <a:cubicBezTo>
                    <a:pt x="207" y="91"/>
                    <a:pt x="181" y="129"/>
                    <a:pt x="181" y="194"/>
                  </a:cubicBezTo>
                  <a:cubicBezTo>
                    <a:pt x="169" y="220"/>
                    <a:pt x="169" y="246"/>
                    <a:pt x="181" y="272"/>
                  </a:cubicBezTo>
                  <a:cubicBezTo>
                    <a:pt x="195" y="297"/>
                    <a:pt x="195" y="323"/>
                    <a:pt x="181" y="361"/>
                  </a:cubicBezTo>
                  <a:cubicBezTo>
                    <a:pt x="181" y="375"/>
                    <a:pt x="181" y="401"/>
                    <a:pt x="169" y="452"/>
                  </a:cubicBezTo>
                  <a:cubicBezTo>
                    <a:pt x="169" y="490"/>
                    <a:pt x="156" y="542"/>
                    <a:pt x="156" y="581"/>
                  </a:cubicBezTo>
                  <a:cubicBezTo>
                    <a:pt x="143" y="633"/>
                    <a:pt x="143" y="684"/>
                    <a:pt x="130" y="722"/>
                  </a:cubicBezTo>
                  <a:cubicBezTo>
                    <a:pt x="130" y="774"/>
                    <a:pt x="117" y="800"/>
                    <a:pt x="117" y="813"/>
                  </a:cubicBezTo>
                  <a:lnTo>
                    <a:pt x="117" y="851"/>
                  </a:lnTo>
                  <a:cubicBezTo>
                    <a:pt x="104" y="877"/>
                    <a:pt x="104" y="891"/>
                    <a:pt x="92" y="891"/>
                  </a:cubicBezTo>
                  <a:cubicBezTo>
                    <a:pt x="78" y="903"/>
                    <a:pt x="78" y="916"/>
                    <a:pt x="66" y="929"/>
                  </a:cubicBezTo>
                  <a:cubicBezTo>
                    <a:pt x="52" y="929"/>
                    <a:pt x="52" y="942"/>
                    <a:pt x="40" y="955"/>
                  </a:cubicBezTo>
                  <a:cubicBezTo>
                    <a:pt x="27" y="955"/>
                    <a:pt x="27" y="968"/>
                    <a:pt x="27" y="980"/>
                  </a:cubicBezTo>
                  <a:cubicBezTo>
                    <a:pt x="14" y="1006"/>
                    <a:pt x="14" y="1020"/>
                    <a:pt x="27" y="1032"/>
                  </a:cubicBezTo>
                  <a:cubicBezTo>
                    <a:pt x="27" y="1032"/>
                    <a:pt x="27" y="1045"/>
                    <a:pt x="40" y="1045"/>
                  </a:cubicBezTo>
                  <a:cubicBezTo>
                    <a:pt x="40" y="1058"/>
                    <a:pt x="52" y="1058"/>
                    <a:pt x="52" y="1071"/>
                  </a:cubicBezTo>
                  <a:lnTo>
                    <a:pt x="66" y="1084"/>
                  </a:lnTo>
                  <a:cubicBezTo>
                    <a:pt x="66" y="1123"/>
                    <a:pt x="52" y="1161"/>
                    <a:pt x="52" y="1187"/>
                  </a:cubicBezTo>
                  <a:cubicBezTo>
                    <a:pt x="40" y="1213"/>
                    <a:pt x="40" y="1252"/>
                    <a:pt x="27" y="1290"/>
                  </a:cubicBezTo>
                  <a:cubicBezTo>
                    <a:pt x="14" y="1367"/>
                    <a:pt x="1" y="1432"/>
                    <a:pt x="1" y="1496"/>
                  </a:cubicBezTo>
                  <a:lnTo>
                    <a:pt x="1" y="1703"/>
                  </a:lnTo>
                  <a:cubicBezTo>
                    <a:pt x="14" y="1728"/>
                    <a:pt x="27" y="1754"/>
                    <a:pt x="27" y="1768"/>
                  </a:cubicBezTo>
                  <a:cubicBezTo>
                    <a:pt x="40" y="1780"/>
                    <a:pt x="66" y="1780"/>
                    <a:pt x="92" y="1793"/>
                  </a:cubicBezTo>
                  <a:cubicBezTo>
                    <a:pt x="105" y="1797"/>
                    <a:pt x="119" y="1798"/>
                    <a:pt x="133" y="1798"/>
                  </a:cubicBezTo>
                  <a:cubicBezTo>
                    <a:pt x="172" y="1798"/>
                    <a:pt x="212" y="1787"/>
                    <a:pt x="259" y="1768"/>
                  </a:cubicBezTo>
                  <a:cubicBezTo>
                    <a:pt x="310" y="1742"/>
                    <a:pt x="362" y="1716"/>
                    <a:pt x="414" y="1664"/>
                  </a:cubicBezTo>
                  <a:cubicBezTo>
                    <a:pt x="465" y="1625"/>
                    <a:pt x="517" y="1587"/>
                    <a:pt x="568" y="1535"/>
                  </a:cubicBezTo>
                  <a:cubicBezTo>
                    <a:pt x="608" y="1484"/>
                    <a:pt x="659" y="1445"/>
                    <a:pt x="685" y="1407"/>
                  </a:cubicBezTo>
                  <a:cubicBezTo>
                    <a:pt x="711" y="1393"/>
                    <a:pt x="736" y="1367"/>
                    <a:pt x="775" y="1342"/>
                  </a:cubicBezTo>
                  <a:cubicBezTo>
                    <a:pt x="814" y="1316"/>
                    <a:pt x="852" y="1290"/>
                    <a:pt x="891" y="1252"/>
                  </a:cubicBezTo>
                  <a:cubicBezTo>
                    <a:pt x="929" y="1226"/>
                    <a:pt x="955" y="1187"/>
                    <a:pt x="994" y="1161"/>
                  </a:cubicBezTo>
                  <a:cubicBezTo>
                    <a:pt x="1020" y="1135"/>
                    <a:pt x="1033" y="1109"/>
                    <a:pt x="1046" y="1084"/>
                  </a:cubicBezTo>
                  <a:cubicBezTo>
                    <a:pt x="1046" y="1071"/>
                    <a:pt x="1046" y="1058"/>
                    <a:pt x="1033" y="1032"/>
                  </a:cubicBezTo>
                  <a:cubicBezTo>
                    <a:pt x="1020" y="1020"/>
                    <a:pt x="1007" y="1006"/>
                    <a:pt x="1007" y="994"/>
                  </a:cubicBezTo>
                  <a:cubicBezTo>
                    <a:pt x="994" y="994"/>
                    <a:pt x="981" y="994"/>
                    <a:pt x="969" y="980"/>
                  </a:cubicBezTo>
                  <a:lnTo>
                    <a:pt x="929" y="980"/>
                  </a:lnTo>
                  <a:cubicBezTo>
                    <a:pt x="929" y="980"/>
                    <a:pt x="917" y="994"/>
                    <a:pt x="904" y="994"/>
                  </a:cubicBezTo>
                  <a:cubicBezTo>
                    <a:pt x="891" y="1006"/>
                    <a:pt x="878" y="1020"/>
                    <a:pt x="865" y="1020"/>
                  </a:cubicBezTo>
                  <a:cubicBezTo>
                    <a:pt x="762" y="1109"/>
                    <a:pt x="671" y="1174"/>
                    <a:pt x="608" y="1238"/>
                  </a:cubicBezTo>
                  <a:cubicBezTo>
                    <a:pt x="543" y="1290"/>
                    <a:pt x="479" y="1342"/>
                    <a:pt x="439" y="1367"/>
                  </a:cubicBezTo>
                  <a:cubicBezTo>
                    <a:pt x="401" y="1407"/>
                    <a:pt x="375" y="1432"/>
                    <a:pt x="350" y="1445"/>
                  </a:cubicBezTo>
                  <a:lnTo>
                    <a:pt x="324" y="1470"/>
                  </a:lnTo>
                  <a:cubicBezTo>
                    <a:pt x="310" y="1484"/>
                    <a:pt x="298" y="1484"/>
                    <a:pt x="285" y="1496"/>
                  </a:cubicBezTo>
                  <a:cubicBezTo>
                    <a:pt x="259" y="1510"/>
                    <a:pt x="259" y="1522"/>
                    <a:pt x="246" y="1522"/>
                  </a:cubicBezTo>
                  <a:lnTo>
                    <a:pt x="246" y="1510"/>
                  </a:lnTo>
                  <a:cubicBezTo>
                    <a:pt x="259" y="1445"/>
                    <a:pt x="259" y="1381"/>
                    <a:pt x="272" y="1316"/>
                  </a:cubicBezTo>
                  <a:cubicBezTo>
                    <a:pt x="272" y="1252"/>
                    <a:pt x="285" y="1187"/>
                    <a:pt x="298" y="1123"/>
                  </a:cubicBezTo>
                  <a:cubicBezTo>
                    <a:pt x="298" y="1123"/>
                    <a:pt x="298" y="1109"/>
                    <a:pt x="310" y="1097"/>
                  </a:cubicBezTo>
                  <a:lnTo>
                    <a:pt x="310" y="1071"/>
                  </a:lnTo>
                  <a:cubicBezTo>
                    <a:pt x="310" y="1058"/>
                    <a:pt x="324" y="1045"/>
                    <a:pt x="324" y="1020"/>
                  </a:cubicBezTo>
                  <a:lnTo>
                    <a:pt x="826" y="748"/>
                  </a:lnTo>
                  <a:lnTo>
                    <a:pt x="878" y="697"/>
                  </a:lnTo>
                  <a:cubicBezTo>
                    <a:pt x="891" y="671"/>
                    <a:pt x="904" y="645"/>
                    <a:pt x="904" y="619"/>
                  </a:cubicBezTo>
                  <a:cubicBezTo>
                    <a:pt x="917" y="607"/>
                    <a:pt x="904" y="581"/>
                    <a:pt x="891" y="555"/>
                  </a:cubicBezTo>
                  <a:cubicBezTo>
                    <a:pt x="878" y="530"/>
                    <a:pt x="865" y="516"/>
                    <a:pt x="852" y="516"/>
                  </a:cubicBezTo>
                  <a:cubicBezTo>
                    <a:pt x="852" y="516"/>
                    <a:pt x="826" y="530"/>
                    <a:pt x="788" y="542"/>
                  </a:cubicBezTo>
                  <a:cubicBezTo>
                    <a:pt x="749" y="568"/>
                    <a:pt x="697" y="581"/>
                    <a:pt x="646" y="607"/>
                  </a:cubicBezTo>
                  <a:lnTo>
                    <a:pt x="491" y="684"/>
                  </a:lnTo>
                  <a:cubicBezTo>
                    <a:pt x="439" y="710"/>
                    <a:pt x="401" y="736"/>
                    <a:pt x="388" y="748"/>
                  </a:cubicBezTo>
                  <a:lnTo>
                    <a:pt x="375" y="748"/>
                  </a:lnTo>
                  <a:lnTo>
                    <a:pt x="375" y="697"/>
                  </a:lnTo>
                  <a:cubicBezTo>
                    <a:pt x="388" y="658"/>
                    <a:pt x="388" y="633"/>
                    <a:pt x="388" y="581"/>
                  </a:cubicBezTo>
                  <a:cubicBezTo>
                    <a:pt x="401" y="542"/>
                    <a:pt x="401" y="504"/>
                    <a:pt x="401" y="465"/>
                  </a:cubicBezTo>
                  <a:cubicBezTo>
                    <a:pt x="414" y="426"/>
                    <a:pt x="414" y="401"/>
                    <a:pt x="414" y="387"/>
                  </a:cubicBezTo>
                  <a:cubicBezTo>
                    <a:pt x="414" y="375"/>
                    <a:pt x="427" y="375"/>
                    <a:pt x="427" y="349"/>
                  </a:cubicBezTo>
                  <a:cubicBezTo>
                    <a:pt x="427" y="336"/>
                    <a:pt x="439" y="336"/>
                    <a:pt x="453" y="336"/>
                  </a:cubicBezTo>
                  <a:lnTo>
                    <a:pt x="775" y="272"/>
                  </a:lnTo>
                  <a:lnTo>
                    <a:pt x="788" y="258"/>
                  </a:lnTo>
                  <a:lnTo>
                    <a:pt x="1175" y="168"/>
                  </a:lnTo>
                  <a:cubicBezTo>
                    <a:pt x="1201" y="168"/>
                    <a:pt x="1213" y="155"/>
                    <a:pt x="1213" y="143"/>
                  </a:cubicBezTo>
                  <a:cubicBezTo>
                    <a:pt x="1227" y="117"/>
                    <a:pt x="1239" y="103"/>
                    <a:pt x="1239" y="91"/>
                  </a:cubicBezTo>
                  <a:lnTo>
                    <a:pt x="1239" y="39"/>
                  </a:lnTo>
                  <a:cubicBezTo>
                    <a:pt x="1227" y="26"/>
                    <a:pt x="1213" y="14"/>
                    <a:pt x="1201" y="14"/>
                  </a:cubicBezTo>
                  <a:cubicBezTo>
                    <a:pt x="1187" y="0"/>
                    <a:pt x="1175" y="0"/>
                    <a:pt x="11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24"/>
            <p:cNvSpPr/>
            <p:nvPr/>
          </p:nvSpPr>
          <p:spPr>
            <a:xfrm>
              <a:off x="4477097" y="3693802"/>
              <a:ext cx="60950" cy="69025"/>
            </a:xfrm>
            <a:custGeom>
              <a:rect b="b" l="l" r="r" t="t"/>
              <a:pathLst>
                <a:path extrusionOk="0" h="1855" w="1638">
                  <a:moveTo>
                    <a:pt x="1535" y="1"/>
                  </a:moveTo>
                  <a:cubicBezTo>
                    <a:pt x="1522" y="1"/>
                    <a:pt x="1509" y="4"/>
                    <a:pt x="1496" y="10"/>
                  </a:cubicBezTo>
                  <a:lnTo>
                    <a:pt x="1431" y="139"/>
                  </a:lnTo>
                  <a:cubicBezTo>
                    <a:pt x="1354" y="307"/>
                    <a:pt x="1264" y="500"/>
                    <a:pt x="1199" y="681"/>
                  </a:cubicBezTo>
                  <a:cubicBezTo>
                    <a:pt x="1122" y="875"/>
                    <a:pt x="1058" y="1055"/>
                    <a:pt x="993" y="1236"/>
                  </a:cubicBezTo>
                  <a:lnTo>
                    <a:pt x="981" y="1236"/>
                  </a:lnTo>
                  <a:lnTo>
                    <a:pt x="967" y="1222"/>
                  </a:lnTo>
                  <a:lnTo>
                    <a:pt x="929" y="938"/>
                  </a:lnTo>
                  <a:lnTo>
                    <a:pt x="929" y="926"/>
                  </a:lnTo>
                  <a:cubicBezTo>
                    <a:pt x="916" y="887"/>
                    <a:pt x="916" y="849"/>
                    <a:pt x="916" y="823"/>
                  </a:cubicBezTo>
                  <a:cubicBezTo>
                    <a:pt x="903" y="784"/>
                    <a:pt x="903" y="758"/>
                    <a:pt x="903" y="732"/>
                  </a:cubicBezTo>
                  <a:cubicBezTo>
                    <a:pt x="890" y="694"/>
                    <a:pt x="890" y="668"/>
                    <a:pt x="890" y="655"/>
                  </a:cubicBezTo>
                  <a:lnTo>
                    <a:pt x="890" y="642"/>
                  </a:lnTo>
                  <a:lnTo>
                    <a:pt x="890" y="629"/>
                  </a:lnTo>
                  <a:cubicBezTo>
                    <a:pt x="877" y="577"/>
                    <a:pt x="877" y="539"/>
                    <a:pt x="864" y="488"/>
                  </a:cubicBezTo>
                  <a:cubicBezTo>
                    <a:pt x="852" y="448"/>
                    <a:pt x="852" y="397"/>
                    <a:pt x="838" y="345"/>
                  </a:cubicBezTo>
                  <a:lnTo>
                    <a:pt x="877" y="268"/>
                  </a:lnTo>
                  <a:cubicBezTo>
                    <a:pt x="890" y="242"/>
                    <a:pt x="890" y="216"/>
                    <a:pt x="903" y="190"/>
                  </a:cubicBezTo>
                  <a:cubicBezTo>
                    <a:pt x="903" y="165"/>
                    <a:pt x="890" y="139"/>
                    <a:pt x="877" y="126"/>
                  </a:cubicBezTo>
                  <a:cubicBezTo>
                    <a:pt x="864" y="101"/>
                    <a:pt x="852" y="87"/>
                    <a:pt x="812" y="61"/>
                  </a:cubicBezTo>
                  <a:cubicBezTo>
                    <a:pt x="804" y="61"/>
                    <a:pt x="790" y="56"/>
                    <a:pt x="777" y="56"/>
                  </a:cubicBezTo>
                  <a:cubicBezTo>
                    <a:pt x="771" y="56"/>
                    <a:pt x="765" y="57"/>
                    <a:pt x="761" y="61"/>
                  </a:cubicBezTo>
                  <a:cubicBezTo>
                    <a:pt x="735" y="61"/>
                    <a:pt x="723" y="75"/>
                    <a:pt x="709" y="87"/>
                  </a:cubicBezTo>
                  <a:cubicBezTo>
                    <a:pt x="671" y="190"/>
                    <a:pt x="619" y="281"/>
                    <a:pt x="568" y="384"/>
                  </a:cubicBezTo>
                  <a:cubicBezTo>
                    <a:pt x="516" y="488"/>
                    <a:pt x="465" y="591"/>
                    <a:pt x="413" y="681"/>
                  </a:cubicBezTo>
                  <a:cubicBezTo>
                    <a:pt x="361" y="784"/>
                    <a:pt x="310" y="887"/>
                    <a:pt x="245" y="978"/>
                  </a:cubicBezTo>
                  <a:cubicBezTo>
                    <a:pt x="193" y="1081"/>
                    <a:pt x="142" y="1184"/>
                    <a:pt x="104" y="1274"/>
                  </a:cubicBezTo>
                  <a:lnTo>
                    <a:pt x="0" y="1494"/>
                  </a:lnTo>
                  <a:cubicBezTo>
                    <a:pt x="0" y="1532"/>
                    <a:pt x="0" y="1558"/>
                    <a:pt x="13" y="1583"/>
                  </a:cubicBezTo>
                  <a:cubicBezTo>
                    <a:pt x="26" y="1609"/>
                    <a:pt x="39" y="1635"/>
                    <a:pt x="78" y="1648"/>
                  </a:cubicBezTo>
                  <a:cubicBezTo>
                    <a:pt x="84" y="1655"/>
                    <a:pt x="93" y="1658"/>
                    <a:pt x="105" y="1658"/>
                  </a:cubicBezTo>
                  <a:cubicBezTo>
                    <a:pt x="116" y="1658"/>
                    <a:pt x="129" y="1655"/>
                    <a:pt x="142" y="1648"/>
                  </a:cubicBezTo>
                  <a:cubicBezTo>
                    <a:pt x="167" y="1648"/>
                    <a:pt x="181" y="1635"/>
                    <a:pt x="193" y="1609"/>
                  </a:cubicBezTo>
                  <a:lnTo>
                    <a:pt x="425" y="1145"/>
                  </a:lnTo>
                  <a:cubicBezTo>
                    <a:pt x="503" y="978"/>
                    <a:pt x="594" y="835"/>
                    <a:pt x="671" y="681"/>
                  </a:cubicBezTo>
                  <a:lnTo>
                    <a:pt x="683" y="694"/>
                  </a:lnTo>
                  <a:lnTo>
                    <a:pt x="683" y="732"/>
                  </a:lnTo>
                  <a:cubicBezTo>
                    <a:pt x="683" y="746"/>
                    <a:pt x="697" y="771"/>
                    <a:pt x="697" y="810"/>
                  </a:cubicBezTo>
                  <a:cubicBezTo>
                    <a:pt x="697" y="835"/>
                    <a:pt x="709" y="861"/>
                    <a:pt x="709" y="900"/>
                  </a:cubicBezTo>
                  <a:cubicBezTo>
                    <a:pt x="709" y="926"/>
                    <a:pt x="723" y="952"/>
                    <a:pt x="723" y="964"/>
                  </a:cubicBezTo>
                  <a:lnTo>
                    <a:pt x="723" y="990"/>
                  </a:lnTo>
                  <a:lnTo>
                    <a:pt x="852" y="1752"/>
                  </a:lnTo>
                  <a:lnTo>
                    <a:pt x="852" y="1777"/>
                  </a:lnTo>
                  <a:cubicBezTo>
                    <a:pt x="864" y="1777"/>
                    <a:pt x="864" y="1790"/>
                    <a:pt x="877" y="1803"/>
                  </a:cubicBezTo>
                  <a:cubicBezTo>
                    <a:pt x="877" y="1803"/>
                    <a:pt x="877" y="1815"/>
                    <a:pt x="890" y="1829"/>
                  </a:cubicBezTo>
                  <a:lnTo>
                    <a:pt x="903" y="1841"/>
                  </a:lnTo>
                  <a:cubicBezTo>
                    <a:pt x="941" y="1855"/>
                    <a:pt x="981" y="1855"/>
                    <a:pt x="1006" y="1855"/>
                  </a:cubicBezTo>
                  <a:cubicBezTo>
                    <a:pt x="1032" y="1841"/>
                    <a:pt x="1058" y="1815"/>
                    <a:pt x="1070" y="1777"/>
                  </a:cubicBezTo>
                  <a:cubicBezTo>
                    <a:pt x="1084" y="1764"/>
                    <a:pt x="1084" y="1738"/>
                    <a:pt x="1084" y="1712"/>
                  </a:cubicBezTo>
                  <a:cubicBezTo>
                    <a:pt x="1084" y="1674"/>
                    <a:pt x="1096" y="1648"/>
                    <a:pt x="1096" y="1635"/>
                  </a:cubicBezTo>
                  <a:lnTo>
                    <a:pt x="1277" y="1042"/>
                  </a:lnTo>
                  <a:lnTo>
                    <a:pt x="1302" y="1003"/>
                  </a:lnTo>
                  <a:cubicBezTo>
                    <a:pt x="1342" y="887"/>
                    <a:pt x="1380" y="797"/>
                    <a:pt x="1419" y="706"/>
                  </a:cubicBezTo>
                  <a:cubicBezTo>
                    <a:pt x="1457" y="629"/>
                    <a:pt x="1483" y="565"/>
                    <a:pt x="1496" y="513"/>
                  </a:cubicBezTo>
                  <a:cubicBezTo>
                    <a:pt x="1522" y="462"/>
                    <a:pt x="1535" y="423"/>
                    <a:pt x="1548" y="384"/>
                  </a:cubicBezTo>
                  <a:cubicBezTo>
                    <a:pt x="1560" y="359"/>
                    <a:pt x="1560" y="333"/>
                    <a:pt x="1574" y="319"/>
                  </a:cubicBezTo>
                  <a:lnTo>
                    <a:pt x="1574" y="294"/>
                  </a:lnTo>
                  <a:lnTo>
                    <a:pt x="1574" y="281"/>
                  </a:lnTo>
                  <a:cubicBezTo>
                    <a:pt x="1586" y="255"/>
                    <a:pt x="1600" y="242"/>
                    <a:pt x="1612" y="216"/>
                  </a:cubicBezTo>
                  <a:cubicBezTo>
                    <a:pt x="1625" y="190"/>
                    <a:pt x="1625" y="165"/>
                    <a:pt x="1638" y="139"/>
                  </a:cubicBezTo>
                  <a:lnTo>
                    <a:pt x="1638" y="61"/>
                  </a:lnTo>
                  <a:cubicBezTo>
                    <a:pt x="1625" y="49"/>
                    <a:pt x="1612" y="23"/>
                    <a:pt x="1574" y="10"/>
                  </a:cubicBezTo>
                  <a:cubicBezTo>
                    <a:pt x="1561" y="4"/>
                    <a:pt x="1548" y="1"/>
                    <a:pt x="15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24"/>
            <p:cNvSpPr/>
            <p:nvPr/>
          </p:nvSpPr>
          <p:spPr>
            <a:xfrm>
              <a:off x="4193450" y="4178378"/>
              <a:ext cx="53322" cy="76318"/>
            </a:xfrm>
            <a:custGeom>
              <a:rect b="b" l="l" r="r" t="t"/>
              <a:pathLst>
                <a:path extrusionOk="0" h="2051" w="1433">
                  <a:moveTo>
                    <a:pt x="891" y="477"/>
                  </a:moveTo>
                  <a:lnTo>
                    <a:pt x="904" y="491"/>
                  </a:lnTo>
                  <a:lnTo>
                    <a:pt x="904" y="516"/>
                  </a:lnTo>
                  <a:lnTo>
                    <a:pt x="852" y="568"/>
                  </a:lnTo>
                  <a:cubicBezTo>
                    <a:pt x="840" y="580"/>
                    <a:pt x="814" y="594"/>
                    <a:pt x="800" y="620"/>
                  </a:cubicBezTo>
                  <a:cubicBezTo>
                    <a:pt x="788" y="632"/>
                    <a:pt x="775" y="645"/>
                    <a:pt x="762" y="645"/>
                  </a:cubicBezTo>
                  <a:cubicBezTo>
                    <a:pt x="762" y="658"/>
                    <a:pt x="749" y="671"/>
                    <a:pt x="723" y="683"/>
                  </a:cubicBezTo>
                  <a:cubicBezTo>
                    <a:pt x="697" y="697"/>
                    <a:pt x="685" y="709"/>
                    <a:pt x="671" y="723"/>
                  </a:cubicBezTo>
                  <a:cubicBezTo>
                    <a:pt x="659" y="735"/>
                    <a:pt x="646" y="748"/>
                    <a:pt x="620" y="761"/>
                  </a:cubicBezTo>
                  <a:cubicBezTo>
                    <a:pt x="607" y="774"/>
                    <a:pt x="582" y="787"/>
                    <a:pt x="556" y="800"/>
                  </a:cubicBezTo>
                  <a:cubicBezTo>
                    <a:pt x="542" y="812"/>
                    <a:pt x="504" y="838"/>
                    <a:pt x="478" y="852"/>
                  </a:cubicBezTo>
                  <a:lnTo>
                    <a:pt x="465" y="852"/>
                  </a:lnTo>
                  <a:lnTo>
                    <a:pt x="530" y="620"/>
                  </a:lnTo>
                  <a:cubicBezTo>
                    <a:pt x="530" y="620"/>
                    <a:pt x="542" y="620"/>
                    <a:pt x="568" y="606"/>
                  </a:cubicBezTo>
                  <a:cubicBezTo>
                    <a:pt x="594" y="594"/>
                    <a:pt x="620" y="580"/>
                    <a:pt x="659" y="568"/>
                  </a:cubicBezTo>
                  <a:cubicBezTo>
                    <a:pt x="685" y="555"/>
                    <a:pt x="723" y="542"/>
                    <a:pt x="775" y="516"/>
                  </a:cubicBezTo>
                  <a:lnTo>
                    <a:pt x="800" y="516"/>
                  </a:lnTo>
                  <a:cubicBezTo>
                    <a:pt x="814" y="503"/>
                    <a:pt x="826" y="503"/>
                    <a:pt x="840" y="503"/>
                  </a:cubicBezTo>
                  <a:cubicBezTo>
                    <a:pt x="852" y="491"/>
                    <a:pt x="865" y="491"/>
                    <a:pt x="878" y="491"/>
                  </a:cubicBezTo>
                  <a:lnTo>
                    <a:pt x="891" y="477"/>
                  </a:lnTo>
                  <a:close/>
                  <a:moveTo>
                    <a:pt x="860" y="1040"/>
                  </a:moveTo>
                  <a:cubicBezTo>
                    <a:pt x="888" y="1040"/>
                    <a:pt x="915" y="1048"/>
                    <a:pt x="943" y="1058"/>
                  </a:cubicBezTo>
                  <a:cubicBezTo>
                    <a:pt x="969" y="1058"/>
                    <a:pt x="994" y="1070"/>
                    <a:pt x="1020" y="1084"/>
                  </a:cubicBezTo>
                  <a:cubicBezTo>
                    <a:pt x="1058" y="1096"/>
                    <a:pt x="1084" y="1110"/>
                    <a:pt x="1110" y="1122"/>
                  </a:cubicBezTo>
                  <a:lnTo>
                    <a:pt x="1175" y="1187"/>
                  </a:lnTo>
                  <a:cubicBezTo>
                    <a:pt x="1187" y="1213"/>
                    <a:pt x="1187" y="1239"/>
                    <a:pt x="1175" y="1264"/>
                  </a:cubicBezTo>
                  <a:cubicBezTo>
                    <a:pt x="1161" y="1316"/>
                    <a:pt x="1136" y="1354"/>
                    <a:pt x="1097" y="1393"/>
                  </a:cubicBezTo>
                  <a:cubicBezTo>
                    <a:pt x="1058" y="1432"/>
                    <a:pt x="1007" y="1471"/>
                    <a:pt x="955" y="1497"/>
                  </a:cubicBezTo>
                  <a:cubicBezTo>
                    <a:pt x="891" y="1535"/>
                    <a:pt x="840" y="1560"/>
                    <a:pt x="788" y="1586"/>
                  </a:cubicBezTo>
                  <a:cubicBezTo>
                    <a:pt x="723" y="1612"/>
                    <a:pt x="671" y="1638"/>
                    <a:pt x="633" y="1651"/>
                  </a:cubicBezTo>
                  <a:cubicBezTo>
                    <a:pt x="620" y="1664"/>
                    <a:pt x="607" y="1664"/>
                    <a:pt x="582" y="1677"/>
                  </a:cubicBezTo>
                  <a:lnTo>
                    <a:pt x="504" y="1715"/>
                  </a:lnTo>
                  <a:cubicBezTo>
                    <a:pt x="478" y="1729"/>
                    <a:pt x="453" y="1729"/>
                    <a:pt x="427" y="1741"/>
                  </a:cubicBezTo>
                  <a:cubicBezTo>
                    <a:pt x="401" y="1754"/>
                    <a:pt x="388" y="1767"/>
                    <a:pt x="375" y="1767"/>
                  </a:cubicBezTo>
                  <a:lnTo>
                    <a:pt x="284" y="1767"/>
                  </a:lnTo>
                  <a:lnTo>
                    <a:pt x="375" y="1225"/>
                  </a:lnTo>
                  <a:cubicBezTo>
                    <a:pt x="375" y="1225"/>
                    <a:pt x="375" y="1213"/>
                    <a:pt x="388" y="1213"/>
                  </a:cubicBezTo>
                  <a:lnTo>
                    <a:pt x="413" y="1187"/>
                  </a:lnTo>
                  <a:cubicBezTo>
                    <a:pt x="427" y="1187"/>
                    <a:pt x="439" y="1187"/>
                    <a:pt x="453" y="1174"/>
                  </a:cubicBezTo>
                  <a:cubicBezTo>
                    <a:pt x="465" y="1174"/>
                    <a:pt x="478" y="1174"/>
                    <a:pt x="491" y="1161"/>
                  </a:cubicBezTo>
                  <a:cubicBezTo>
                    <a:pt x="517" y="1148"/>
                    <a:pt x="556" y="1135"/>
                    <a:pt x="594" y="1110"/>
                  </a:cubicBezTo>
                  <a:lnTo>
                    <a:pt x="711" y="1070"/>
                  </a:lnTo>
                  <a:cubicBezTo>
                    <a:pt x="749" y="1058"/>
                    <a:pt x="788" y="1045"/>
                    <a:pt x="826" y="1045"/>
                  </a:cubicBezTo>
                  <a:cubicBezTo>
                    <a:pt x="838" y="1041"/>
                    <a:pt x="849" y="1040"/>
                    <a:pt x="860" y="1040"/>
                  </a:cubicBezTo>
                  <a:close/>
                  <a:moveTo>
                    <a:pt x="465" y="0"/>
                  </a:moveTo>
                  <a:cubicBezTo>
                    <a:pt x="439" y="0"/>
                    <a:pt x="413" y="26"/>
                    <a:pt x="413" y="52"/>
                  </a:cubicBezTo>
                  <a:lnTo>
                    <a:pt x="284" y="503"/>
                  </a:lnTo>
                  <a:cubicBezTo>
                    <a:pt x="259" y="503"/>
                    <a:pt x="246" y="516"/>
                    <a:pt x="220" y="529"/>
                  </a:cubicBezTo>
                  <a:cubicBezTo>
                    <a:pt x="207" y="542"/>
                    <a:pt x="181" y="555"/>
                    <a:pt x="155" y="568"/>
                  </a:cubicBezTo>
                  <a:cubicBezTo>
                    <a:pt x="143" y="594"/>
                    <a:pt x="117" y="606"/>
                    <a:pt x="104" y="632"/>
                  </a:cubicBezTo>
                  <a:cubicBezTo>
                    <a:pt x="78" y="645"/>
                    <a:pt x="66" y="671"/>
                    <a:pt x="66" y="683"/>
                  </a:cubicBezTo>
                  <a:cubicBezTo>
                    <a:pt x="66" y="709"/>
                    <a:pt x="66" y="723"/>
                    <a:pt x="78" y="735"/>
                  </a:cubicBezTo>
                  <a:cubicBezTo>
                    <a:pt x="92" y="748"/>
                    <a:pt x="104" y="761"/>
                    <a:pt x="117" y="761"/>
                  </a:cubicBezTo>
                  <a:cubicBezTo>
                    <a:pt x="130" y="774"/>
                    <a:pt x="155" y="787"/>
                    <a:pt x="169" y="787"/>
                  </a:cubicBezTo>
                  <a:cubicBezTo>
                    <a:pt x="181" y="800"/>
                    <a:pt x="195" y="800"/>
                    <a:pt x="207" y="800"/>
                  </a:cubicBezTo>
                  <a:cubicBezTo>
                    <a:pt x="195" y="890"/>
                    <a:pt x="169" y="981"/>
                    <a:pt x="155" y="1070"/>
                  </a:cubicBezTo>
                  <a:cubicBezTo>
                    <a:pt x="130" y="1174"/>
                    <a:pt x="117" y="1251"/>
                    <a:pt x="92" y="1342"/>
                  </a:cubicBezTo>
                  <a:lnTo>
                    <a:pt x="78" y="1368"/>
                  </a:lnTo>
                  <a:lnTo>
                    <a:pt x="1" y="1883"/>
                  </a:lnTo>
                  <a:cubicBezTo>
                    <a:pt x="1" y="1909"/>
                    <a:pt x="14" y="1922"/>
                    <a:pt x="27" y="1935"/>
                  </a:cubicBezTo>
                  <a:cubicBezTo>
                    <a:pt x="52" y="1947"/>
                    <a:pt x="66" y="1973"/>
                    <a:pt x="92" y="1987"/>
                  </a:cubicBezTo>
                  <a:cubicBezTo>
                    <a:pt x="117" y="1999"/>
                    <a:pt x="143" y="2012"/>
                    <a:pt x="169" y="2012"/>
                  </a:cubicBezTo>
                  <a:cubicBezTo>
                    <a:pt x="195" y="2025"/>
                    <a:pt x="220" y="2038"/>
                    <a:pt x="233" y="2038"/>
                  </a:cubicBezTo>
                  <a:cubicBezTo>
                    <a:pt x="259" y="2051"/>
                    <a:pt x="272" y="2051"/>
                    <a:pt x="284" y="2051"/>
                  </a:cubicBezTo>
                  <a:cubicBezTo>
                    <a:pt x="298" y="2051"/>
                    <a:pt x="324" y="2038"/>
                    <a:pt x="349" y="2025"/>
                  </a:cubicBezTo>
                  <a:lnTo>
                    <a:pt x="1058" y="1703"/>
                  </a:lnTo>
                  <a:lnTo>
                    <a:pt x="1084" y="1677"/>
                  </a:lnTo>
                  <a:cubicBezTo>
                    <a:pt x="1110" y="1664"/>
                    <a:pt x="1123" y="1651"/>
                    <a:pt x="1149" y="1638"/>
                  </a:cubicBezTo>
                  <a:cubicBezTo>
                    <a:pt x="1161" y="1612"/>
                    <a:pt x="1187" y="1600"/>
                    <a:pt x="1213" y="1574"/>
                  </a:cubicBezTo>
                  <a:cubicBezTo>
                    <a:pt x="1239" y="1560"/>
                    <a:pt x="1252" y="1548"/>
                    <a:pt x="1265" y="1535"/>
                  </a:cubicBezTo>
                  <a:cubicBezTo>
                    <a:pt x="1290" y="1509"/>
                    <a:pt x="1330" y="1471"/>
                    <a:pt x="1355" y="1432"/>
                  </a:cubicBezTo>
                  <a:cubicBezTo>
                    <a:pt x="1394" y="1393"/>
                    <a:pt x="1407" y="1354"/>
                    <a:pt x="1419" y="1303"/>
                  </a:cubicBezTo>
                  <a:cubicBezTo>
                    <a:pt x="1433" y="1264"/>
                    <a:pt x="1433" y="1225"/>
                    <a:pt x="1419" y="1187"/>
                  </a:cubicBezTo>
                  <a:cubicBezTo>
                    <a:pt x="1394" y="1148"/>
                    <a:pt x="1381" y="1110"/>
                    <a:pt x="1342" y="1070"/>
                  </a:cubicBezTo>
                  <a:cubicBezTo>
                    <a:pt x="1316" y="1032"/>
                    <a:pt x="1278" y="1006"/>
                    <a:pt x="1239" y="981"/>
                  </a:cubicBezTo>
                  <a:cubicBezTo>
                    <a:pt x="1201" y="955"/>
                    <a:pt x="1175" y="929"/>
                    <a:pt x="1136" y="916"/>
                  </a:cubicBezTo>
                  <a:cubicBezTo>
                    <a:pt x="1136" y="916"/>
                    <a:pt x="1123" y="916"/>
                    <a:pt x="1097" y="903"/>
                  </a:cubicBezTo>
                  <a:cubicBezTo>
                    <a:pt x="1072" y="890"/>
                    <a:pt x="1058" y="877"/>
                    <a:pt x="1032" y="877"/>
                  </a:cubicBezTo>
                  <a:cubicBezTo>
                    <a:pt x="1007" y="864"/>
                    <a:pt x="981" y="852"/>
                    <a:pt x="969" y="852"/>
                  </a:cubicBezTo>
                  <a:cubicBezTo>
                    <a:pt x="943" y="838"/>
                    <a:pt x="929" y="838"/>
                    <a:pt x="917" y="826"/>
                  </a:cubicBezTo>
                  <a:lnTo>
                    <a:pt x="1007" y="735"/>
                  </a:lnTo>
                  <a:lnTo>
                    <a:pt x="1084" y="658"/>
                  </a:lnTo>
                  <a:cubicBezTo>
                    <a:pt x="1110" y="620"/>
                    <a:pt x="1136" y="594"/>
                    <a:pt x="1161" y="555"/>
                  </a:cubicBezTo>
                  <a:cubicBezTo>
                    <a:pt x="1187" y="529"/>
                    <a:pt x="1201" y="491"/>
                    <a:pt x="1213" y="439"/>
                  </a:cubicBezTo>
                  <a:cubicBezTo>
                    <a:pt x="1226" y="426"/>
                    <a:pt x="1226" y="400"/>
                    <a:pt x="1213" y="387"/>
                  </a:cubicBezTo>
                  <a:cubicBezTo>
                    <a:pt x="1213" y="362"/>
                    <a:pt x="1201" y="348"/>
                    <a:pt x="1175" y="336"/>
                  </a:cubicBezTo>
                  <a:cubicBezTo>
                    <a:pt x="1161" y="322"/>
                    <a:pt x="1149" y="310"/>
                    <a:pt x="1123" y="297"/>
                  </a:cubicBezTo>
                  <a:cubicBezTo>
                    <a:pt x="1110" y="284"/>
                    <a:pt x="1084" y="284"/>
                    <a:pt x="1072" y="271"/>
                  </a:cubicBezTo>
                  <a:cubicBezTo>
                    <a:pt x="1032" y="258"/>
                    <a:pt x="994" y="258"/>
                    <a:pt x="955" y="258"/>
                  </a:cubicBezTo>
                  <a:cubicBezTo>
                    <a:pt x="929" y="258"/>
                    <a:pt x="891" y="258"/>
                    <a:pt x="852" y="271"/>
                  </a:cubicBezTo>
                  <a:cubicBezTo>
                    <a:pt x="814" y="284"/>
                    <a:pt x="788" y="284"/>
                    <a:pt x="749" y="297"/>
                  </a:cubicBezTo>
                  <a:cubicBezTo>
                    <a:pt x="711" y="310"/>
                    <a:pt x="671" y="322"/>
                    <a:pt x="633" y="322"/>
                  </a:cubicBezTo>
                  <a:cubicBezTo>
                    <a:pt x="607" y="310"/>
                    <a:pt x="607" y="284"/>
                    <a:pt x="607" y="258"/>
                  </a:cubicBezTo>
                  <a:cubicBezTo>
                    <a:pt x="620" y="233"/>
                    <a:pt x="633" y="193"/>
                    <a:pt x="633" y="168"/>
                  </a:cubicBezTo>
                  <a:cubicBezTo>
                    <a:pt x="646" y="129"/>
                    <a:pt x="646" y="104"/>
                    <a:pt x="633" y="64"/>
                  </a:cubicBezTo>
                  <a:cubicBezTo>
                    <a:pt x="633" y="39"/>
                    <a:pt x="594" y="13"/>
                    <a:pt x="542"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24"/>
            <p:cNvSpPr/>
            <p:nvPr/>
          </p:nvSpPr>
          <p:spPr>
            <a:xfrm>
              <a:off x="4249636" y="4211755"/>
              <a:ext cx="46550" cy="76653"/>
            </a:xfrm>
            <a:custGeom>
              <a:rect b="b" l="l" r="r" t="t"/>
              <a:pathLst>
                <a:path extrusionOk="0" h="2060" w="1251">
                  <a:moveTo>
                    <a:pt x="1099" y="0"/>
                  </a:moveTo>
                  <a:cubicBezTo>
                    <a:pt x="1086" y="0"/>
                    <a:pt x="1075" y="6"/>
                    <a:pt x="1058" y="6"/>
                  </a:cubicBezTo>
                  <a:cubicBezTo>
                    <a:pt x="1032" y="19"/>
                    <a:pt x="1019" y="32"/>
                    <a:pt x="1006" y="44"/>
                  </a:cubicBezTo>
                  <a:cubicBezTo>
                    <a:pt x="980" y="187"/>
                    <a:pt x="941" y="316"/>
                    <a:pt x="915" y="457"/>
                  </a:cubicBezTo>
                  <a:cubicBezTo>
                    <a:pt x="890" y="586"/>
                    <a:pt x="864" y="715"/>
                    <a:pt x="838" y="857"/>
                  </a:cubicBezTo>
                  <a:cubicBezTo>
                    <a:pt x="838" y="857"/>
                    <a:pt x="838" y="870"/>
                    <a:pt x="826" y="883"/>
                  </a:cubicBezTo>
                  <a:cubicBezTo>
                    <a:pt x="812" y="909"/>
                    <a:pt x="812" y="909"/>
                    <a:pt x="800" y="921"/>
                  </a:cubicBezTo>
                  <a:cubicBezTo>
                    <a:pt x="722" y="1025"/>
                    <a:pt x="645" y="1102"/>
                    <a:pt x="580" y="1154"/>
                  </a:cubicBezTo>
                  <a:cubicBezTo>
                    <a:pt x="528" y="1219"/>
                    <a:pt x="477" y="1257"/>
                    <a:pt x="439" y="1283"/>
                  </a:cubicBezTo>
                  <a:cubicBezTo>
                    <a:pt x="399" y="1308"/>
                    <a:pt x="374" y="1322"/>
                    <a:pt x="348" y="1322"/>
                  </a:cubicBezTo>
                  <a:cubicBezTo>
                    <a:pt x="322" y="1322"/>
                    <a:pt x="296" y="1322"/>
                    <a:pt x="270" y="1308"/>
                  </a:cubicBezTo>
                  <a:cubicBezTo>
                    <a:pt x="270" y="1296"/>
                    <a:pt x="258" y="1270"/>
                    <a:pt x="258" y="1244"/>
                  </a:cubicBezTo>
                  <a:cubicBezTo>
                    <a:pt x="245" y="1219"/>
                    <a:pt x="258" y="1167"/>
                    <a:pt x="270" y="1090"/>
                  </a:cubicBezTo>
                  <a:cubicBezTo>
                    <a:pt x="270" y="1025"/>
                    <a:pt x="296" y="921"/>
                    <a:pt x="335" y="792"/>
                  </a:cubicBezTo>
                  <a:cubicBezTo>
                    <a:pt x="361" y="663"/>
                    <a:pt x="413" y="496"/>
                    <a:pt x="490" y="277"/>
                  </a:cubicBezTo>
                  <a:lnTo>
                    <a:pt x="516" y="161"/>
                  </a:lnTo>
                  <a:cubicBezTo>
                    <a:pt x="516" y="161"/>
                    <a:pt x="503" y="148"/>
                    <a:pt x="503" y="135"/>
                  </a:cubicBezTo>
                  <a:lnTo>
                    <a:pt x="464" y="96"/>
                  </a:lnTo>
                  <a:cubicBezTo>
                    <a:pt x="451" y="84"/>
                    <a:pt x="425" y="84"/>
                    <a:pt x="413" y="70"/>
                  </a:cubicBezTo>
                  <a:cubicBezTo>
                    <a:pt x="399" y="70"/>
                    <a:pt x="387" y="58"/>
                    <a:pt x="387" y="58"/>
                  </a:cubicBezTo>
                  <a:cubicBezTo>
                    <a:pt x="361" y="58"/>
                    <a:pt x="348" y="58"/>
                    <a:pt x="322" y="70"/>
                  </a:cubicBezTo>
                  <a:cubicBezTo>
                    <a:pt x="296" y="70"/>
                    <a:pt x="284" y="84"/>
                    <a:pt x="270" y="96"/>
                  </a:cubicBezTo>
                  <a:cubicBezTo>
                    <a:pt x="258" y="109"/>
                    <a:pt x="245" y="135"/>
                    <a:pt x="232" y="148"/>
                  </a:cubicBezTo>
                  <a:lnTo>
                    <a:pt x="232" y="213"/>
                  </a:lnTo>
                  <a:cubicBezTo>
                    <a:pt x="232" y="238"/>
                    <a:pt x="219" y="251"/>
                    <a:pt x="207" y="290"/>
                  </a:cubicBezTo>
                  <a:cubicBezTo>
                    <a:pt x="207" y="316"/>
                    <a:pt x="193" y="354"/>
                    <a:pt x="181" y="393"/>
                  </a:cubicBezTo>
                  <a:cubicBezTo>
                    <a:pt x="167" y="445"/>
                    <a:pt x="155" y="483"/>
                    <a:pt x="142" y="522"/>
                  </a:cubicBezTo>
                  <a:cubicBezTo>
                    <a:pt x="129" y="574"/>
                    <a:pt x="116" y="612"/>
                    <a:pt x="103" y="651"/>
                  </a:cubicBezTo>
                  <a:lnTo>
                    <a:pt x="64" y="767"/>
                  </a:lnTo>
                  <a:cubicBezTo>
                    <a:pt x="52" y="792"/>
                    <a:pt x="52" y="818"/>
                    <a:pt x="38" y="832"/>
                  </a:cubicBezTo>
                  <a:lnTo>
                    <a:pt x="26" y="909"/>
                  </a:lnTo>
                  <a:cubicBezTo>
                    <a:pt x="13" y="961"/>
                    <a:pt x="13" y="1025"/>
                    <a:pt x="0" y="1090"/>
                  </a:cubicBezTo>
                  <a:cubicBezTo>
                    <a:pt x="0" y="1154"/>
                    <a:pt x="0" y="1231"/>
                    <a:pt x="13" y="1296"/>
                  </a:cubicBezTo>
                  <a:cubicBezTo>
                    <a:pt x="13" y="1348"/>
                    <a:pt x="38" y="1412"/>
                    <a:pt x="78" y="1463"/>
                  </a:cubicBezTo>
                  <a:cubicBezTo>
                    <a:pt x="103" y="1502"/>
                    <a:pt x="155" y="1540"/>
                    <a:pt x="219" y="1554"/>
                  </a:cubicBezTo>
                  <a:cubicBezTo>
                    <a:pt x="236" y="1557"/>
                    <a:pt x="253" y="1559"/>
                    <a:pt x="268" y="1559"/>
                  </a:cubicBezTo>
                  <a:cubicBezTo>
                    <a:pt x="311" y="1559"/>
                    <a:pt x="349" y="1547"/>
                    <a:pt x="387" y="1528"/>
                  </a:cubicBezTo>
                  <a:cubicBezTo>
                    <a:pt x="439" y="1515"/>
                    <a:pt x="490" y="1477"/>
                    <a:pt x="542" y="1437"/>
                  </a:cubicBezTo>
                  <a:cubicBezTo>
                    <a:pt x="593" y="1399"/>
                    <a:pt x="645" y="1360"/>
                    <a:pt x="683" y="1308"/>
                  </a:cubicBezTo>
                  <a:cubicBezTo>
                    <a:pt x="722" y="1257"/>
                    <a:pt x="761" y="1219"/>
                    <a:pt x="786" y="1179"/>
                  </a:cubicBezTo>
                  <a:cubicBezTo>
                    <a:pt x="800" y="1205"/>
                    <a:pt x="800" y="1244"/>
                    <a:pt x="800" y="1296"/>
                  </a:cubicBezTo>
                  <a:cubicBezTo>
                    <a:pt x="786" y="1348"/>
                    <a:pt x="786" y="1412"/>
                    <a:pt x="774" y="1477"/>
                  </a:cubicBezTo>
                  <a:cubicBezTo>
                    <a:pt x="774" y="1540"/>
                    <a:pt x="774" y="1605"/>
                    <a:pt x="761" y="1669"/>
                  </a:cubicBezTo>
                  <a:lnTo>
                    <a:pt x="761" y="1863"/>
                  </a:lnTo>
                  <a:cubicBezTo>
                    <a:pt x="761" y="1915"/>
                    <a:pt x="774" y="1967"/>
                    <a:pt x="800" y="2005"/>
                  </a:cubicBezTo>
                  <a:cubicBezTo>
                    <a:pt x="812" y="2044"/>
                    <a:pt x="838" y="2056"/>
                    <a:pt x="877" y="2056"/>
                  </a:cubicBezTo>
                  <a:cubicBezTo>
                    <a:pt x="890" y="2059"/>
                    <a:pt x="902" y="2060"/>
                    <a:pt x="914" y="2060"/>
                  </a:cubicBezTo>
                  <a:cubicBezTo>
                    <a:pt x="971" y="2060"/>
                    <a:pt x="1008" y="2031"/>
                    <a:pt x="1019" y="1967"/>
                  </a:cubicBezTo>
                  <a:lnTo>
                    <a:pt x="1019" y="1927"/>
                  </a:lnTo>
                  <a:lnTo>
                    <a:pt x="1019" y="1863"/>
                  </a:lnTo>
                  <a:lnTo>
                    <a:pt x="1019" y="1760"/>
                  </a:lnTo>
                  <a:cubicBezTo>
                    <a:pt x="1032" y="1734"/>
                    <a:pt x="1032" y="1695"/>
                    <a:pt x="1032" y="1657"/>
                  </a:cubicBezTo>
                  <a:lnTo>
                    <a:pt x="1032" y="1592"/>
                  </a:lnTo>
                  <a:cubicBezTo>
                    <a:pt x="1032" y="1502"/>
                    <a:pt x="1044" y="1412"/>
                    <a:pt x="1058" y="1322"/>
                  </a:cubicBezTo>
                  <a:cubicBezTo>
                    <a:pt x="1058" y="1219"/>
                    <a:pt x="1070" y="1128"/>
                    <a:pt x="1070" y="1038"/>
                  </a:cubicBezTo>
                  <a:lnTo>
                    <a:pt x="1251" y="135"/>
                  </a:lnTo>
                  <a:cubicBezTo>
                    <a:pt x="1251" y="122"/>
                    <a:pt x="1238" y="109"/>
                    <a:pt x="1238" y="96"/>
                  </a:cubicBezTo>
                  <a:lnTo>
                    <a:pt x="1199" y="58"/>
                  </a:lnTo>
                  <a:lnTo>
                    <a:pt x="1161" y="19"/>
                  </a:lnTo>
                  <a:cubicBezTo>
                    <a:pt x="1135" y="6"/>
                    <a:pt x="1122" y="6"/>
                    <a:pt x="1122" y="6"/>
                  </a:cubicBezTo>
                  <a:cubicBezTo>
                    <a:pt x="1113" y="2"/>
                    <a:pt x="1106" y="0"/>
                    <a:pt x="109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24"/>
            <p:cNvSpPr/>
            <p:nvPr/>
          </p:nvSpPr>
          <p:spPr>
            <a:xfrm>
              <a:off x="4299050" y="4208592"/>
              <a:ext cx="14400" cy="67425"/>
            </a:xfrm>
            <a:custGeom>
              <a:rect b="b" l="l" r="r" t="t"/>
              <a:pathLst>
                <a:path extrusionOk="0" h="1812" w="387">
                  <a:moveTo>
                    <a:pt x="194" y="0"/>
                  </a:moveTo>
                  <a:cubicBezTo>
                    <a:pt x="181" y="14"/>
                    <a:pt x="168" y="26"/>
                    <a:pt x="142" y="40"/>
                  </a:cubicBezTo>
                  <a:lnTo>
                    <a:pt x="117" y="233"/>
                  </a:lnTo>
                  <a:lnTo>
                    <a:pt x="91" y="427"/>
                  </a:lnTo>
                  <a:lnTo>
                    <a:pt x="91" y="530"/>
                  </a:lnTo>
                  <a:cubicBezTo>
                    <a:pt x="77" y="581"/>
                    <a:pt x="77" y="633"/>
                    <a:pt x="77" y="710"/>
                  </a:cubicBezTo>
                  <a:cubicBezTo>
                    <a:pt x="65" y="774"/>
                    <a:pt x="65" y="852"/>
                    <a:pt x="52" y="929"/>
                  </a:cubicBezTo>
                  <a:cubicBezTo>
                    <a:pt x="52" y="1020"/>
                    <a:pt x="39" y="1084"/>
                    <a:pt x="39" y="1161"/>
                  </a:cubicBezTo>
                  <a:cubicBezTo>
                    <a:pt x="26" y="1226"/>
                    <a:pt x="26" y="1290"/>
                    <a:pt x="13" y="1342"/>
                  </a:cubicBezTo>
                  <a:lnTo>
                    <a:pt x="13" y="1445"/>
                  </a:lnTo>
                  <a:cubicBezTo>
                    <a:pt x="0" y="1471"/>
                    <a:pt x="0" y="1497"/>
                    <a:pt x="0" y="1536"/>
                  </a:cubicBezTo>
                  <a:lnTo>
                    <a:pt x="0" y="1651"/>
                  </a:lnTo>
                  <a:cubicBezTo>
                    <a:pt x="0" y="1690"/>
                    <a:pt x="13" y="1729"/>
                    <a:pt x="26" y="1754"/>
                  </a:cubicBezTo>
                  <a:cubicBezTo>
                    <a:pt x="52" y="1780"/>
                    <a:pt x="77" y="1806"/>
                    <a:pt x="117" y="1806"/>
                  </a:cubicBezTo>
                  <a:cubicBezTo>
                    <a:pt x="132" y="1810"/>
                    <a:pt x="145" y="1812"/>
                    <a:pt x="156" y="1812"/>
                  </a:cubicBezTo>
                  <a:cubicBezTo>
                    <a:pt x="183" y="1812"/>
                    <a:pt x="202" y="1802"/>
                    <a:pt x="220" y="1794"/>
                  </a:cubicBezTo>
                  <a:cubicBezTo>
                    <a:pt x="232" y="1768"/>
                    <a:pt x="246" y="1742"/>
                    <a:pt x="246" y="1703"/>
                  </a:cubicBezTo>
                  <a:cubicBezTo>
                    <a:pt x="271" y="1562"/>
                    <a:pt x="284" y="1419"/>
                    <a:pt x="284" y="1264"/>
                  </a:cubicBezTo>
                  <a:cubicBezTo>
                    <a:pt x="284" y="1110"/>
                    <a:pt x="297" y="968"/>
                    <a:pt x="310" y="826"/>
                  </a:cubicBezTo>
                  <a:cubicBezTo>
                    <a:pt x="310" y="774"/>
                    <a:pt x="323" y="710"/>
                    <a:pt x="323" y="659"/>
                  </a:cubicBezTo>
                  <a:cubicBezTo>
                    <a:pt x="335" y="594"/>
                    <a:pt x="349" y="542"/>
                    <a:pt x="349" y="478"/>
                  </a:cubicBezTo>
                  <a:cubicBezTo>
                    <a:pt x="361" y="427"/>
                    <a:pt x="375" y="362"/>
                    <a:pt x="375" y="298"/>
                  </a:cubicBezTo>
                  <a:cubicBezTo>
                    <a:pt x="387" y="246"/>
                    <a:pt x="387" y="181"/>
                    <a:pt x="387" y="129"/>
                  </a:cubicBezTo>
                  <a:cubicBezTo>
                    <a:pt x="387" y="91"/>
                    <a:pt x="375" y="65"/>
                    <a:pt x="349" y="40"/>
                  </a:cubicBezTo>
                  <a:cubicBezTo>
                    <a:pt x="323" y="14"/>
                    <a:pt x="284" y="0"/>
                    <a:pt x="2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24"/>
            <p:cNvSpPr/>
            <p:nvPr/>
          </p:nvSpPr>
          <p:spPr>
            <a:xfrm>
              <a:off x="4317766" y="4200443"/>
              <a:ext cx="48485" cy="78253"/>
            </a:xfrm>
            <a:custGeom>
              <a:rect b="b" l="l" r="r" t="t"/>
              <a:pathLst>
                <a:path extrusionOk="0" h="2103" w="1303">
                  <a:moveTo>
                    <a:pt x="233" y="1"/>
                  </a:moveTo>
                  <a:cubicBezTo>
                    <a:pt x="207" y="1"/>
                    <a:pt x="181" y="13"/>
                    <a:pt x="168" y="27"/>
                  </a:cubicBezTo>
                  <a:cubicBezTo>
                    <a:pt x="142" y="52"/>
                    <a:pt x="130" y="65"/>
                    <a:pt x="130" y="104"/>
                  </a:cubicBezTo>
                  <a:cubicBezTo>
                    <a:pt x="130" y="194"/>
                    <a:pt x="116" y="284"/>
                    <a:pt x="130" y="374"/>
                  </a:cubicBezTo>
                  <a:cubicBezTo>
                    <a:pt x="130" y="477"/>
                    <a:pt x="130" y="568"/>
                    <a:pt x="116" y="658"/>
                  </a:cubicBezTo>
                  <a:cubicBezTo>
                    <a:pt x="104" y="813"/>
                    <a:pt x="90" y="981"/>
                    <a:pt x="65" y="1136"/>
                  </a:cubicBezTo>
                  <a:lnTo>
                    <a:pt x="26" y="1600"/>
                  </a:lnTo>
                  <a:cubicBezTo>
                    <a:pt x="26" y="1638"/>
                    <a:pt x="13" y="1690"/>
                    <a:pt x="13" y="1741"/>
                  </a:cubicBezTo>
                  <a:cubicBezTo>
                    <a:pt x="1" y="1793"/>
                    <a:pt x="1" y="1844"/>
                    <a:pt x="13" y="1896"/>
                  </a:cubicBezTo>
                  <a:cubicBezTo>
                    <a:pt x="13" y="1948"/>
                    <a:pt x="26" y="1999"/>
                    <a:pt x="52" y="2038"/>
                  </a:cubicBezTo>
                  <a:cubicBezTo>
                    <a:pt x="78" y="2077"/>
                    <a:pt x="116" y="2090"/>
                    <a:pt x="168" y="2102"/>
                  </a:cubicBezTo>
                  <a:lnTo>
                    <a:pt x="193" y="2102"/>
                  </a:lnTo>
                  <a:cubicBezTo>
                    <a:pt x="297" y="2064"/>
                    <a:pt x="387" y="2025"/>
                    <a:pt x="477" y="1973"/>
                  </a:cubicBezTo>
                  <a:cubicBezTo>
                    <a:pt x="568" y="1935"/>
                    <a:pt x="658" y="1896"/>
                    <a:pt x="761" y="1884"/>
                  </a:cubicBezTo>
                  <a:lnTo>
                    <a:pt x="774" y="1870"/>
                  </a:lnTo>
                  <a:cubicBezTo>
                    <a:pt x="852" y="1858"/>
                    <a:pt x="929" y="1844"/>
                    <a:pt x="993" y="1819"/>
                  </a:cubicBezTo>
                  <a:cubicBezTo>
                    <a:pt x="1070" y="1793"/>
                    <a:pt x="1135" y="1767"/>
                    <a:pt x="1213" y="1729"/>
                  </a:cubicBezTo>
                  <a:cubicBezTo>
                    <a:pt x="1264" y="1703"/>
                    <a:pt x="1290" y="1664"/>
                    <a:pt x="1290" y="1612"/>
                  </a:cubicBezTo>
                  <a:cubicBezTo>
                    <a:pt x="1303" y="1600"/>
                    <a:pt x="1290" y="1587"/>
                    <a:pt x="1277" y="1574"/>
                  </a:cubicBezTo>
                  <a:cubicBezTo>
                    <a:pt x="1277" y="1561"/>
                    <a:pt x="1264" y="1561"/>
                    <a:pt x="1239" y="1548"/>
                  </a:cubicBezTo>
                  <a:cubicBezTo>
                    <a:pt x="1225" y="1548"/>
                    <a:pt x="1213" y="1535"/>
                    <a:pt x="1199" y="1535"/>
                  </a:cubicBezTo>
                  <a:lnTo>
                    <a:pt x="1110" y="1535"/>
                  </a:lnTo>
                  <a:cubicBezTo>
                    <a:pt x="1096" y="1535"/>
                    <a:pt x="1084" y="1535"/>
                    <a:pt x="1070" y="1548"/>
                  </a:cubicBezTo>
                  <a:lnTo>
                    <a:pt x="310" y="1781"/>
                  </a:lnTo>
                  <a:lnTo>
                    <a:pt x="284" y="1781"/>
                  </a:lnTo>
                  <a:lnTo>
                    <a:pt x="284" y="1755"/>
                  </a:lnTo>
                  <a:lnTo>
                    <a:pt x="284" y="1716"/>
                  </a:lnTo>
                  <a:lnTo>
                    <a:pt x="297" y="1587"/>
                  </a:lnTo>
                  <a:cubicBezTo>
                    <a:pt x="297" y="1445"/>
                    <a:pt x="310" y="1316"/>
                    <a:pt x="336" y="1187"/>
                  </a:cubicBezTo>
                  <a:cubicBezTo>
                    <a:pt x="348" y="1045"/>
                    <a:pt x="362" y="916"/>
                    <a:pt x="362" y="787"/>
                  </a:cubicBezTo>
                  <a:lnTo>
                    <a:pt x="374" y="684"/>
                  </a:lnTo>
                  <a:lnTo>
                    <a:pt x="374" y="620"/>
                  </a:lnTo>
                  <a:cubicBezTo>
                    <a:pt x="374" y="581"/>
                    <a:pt x="387" y="555"/>
                    <a:pt x="387" y="517"/>
                  </a:cubicBezTo>
                  <a:lnTo>
                    <a:pt x="387" y="400"/>
                  </a:lnTo>
                  <a:lnTo>
                    <a:pt x="387" y="348"/>
                  </a:lnTo>
                  <a:cubicBezTo>
                    <a:pt x="387" y="310"/>
                    <a:pt x="400" y="271"/>
                    <a:pt x="400" y="233"/>
                  </a:cubicBezTo>
                  <a:cubicBezTo>
                    <a:pt x="400" y="194"/>
                    <a:pt x="400" y="155"/>
                    <a:pt x="387" y="130"/>
                  </a:cubicBezTo>
                  <a:cubicBezTo>
                    <a:pt x="387" y="90"/>
                    <a:pt x="362" y="65"/>
                    <a:pt x="348" y="39"/>
                  </a:cubicBezTo>
                  <a:cubicBezTo>
                    <a:pt x="322" y="13"/>
                    <a:pt x="284" y="1"/>
                    <a:pt x="23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24"/>
            <p:cNvSpPr/>
            <p:nvPr/>
          </p:nvSpPr>
          <p:spPr>
            <a:xfrm>
              <a:off x="4371013" y="4206210"/>
              <a:ext cx="56224" cy="75350"/>
            </a:xfrm>
            <a:custGeom>
              <a:rect b="b" l="l" r="r" t="t"/>
              <a:pathLst>
                <a:path extrusionOk="0" h="2025" w="1511">
                  <a:moveTo>
                    <a:pt x="762" y="336"/>
                  </a:moveTo>
                  <a:cubicBezTo>
                    <a:pt x="826" y="336"/>
                    <a:pt x="891" y="336"/>
                    <a:pt x="955" y="348"/>
                  </a:cubicBezTo>
                  <a:cubicBezTo>
                    <a:pt x="1020" y="362"/>
                    <a:pt x="1072" y="387"/>
                    <a:pt x="1110" y="413"/>
                  </a:cubicBezTo>
                  <a:cubicBezTo>
                    <a:pt x="1161" y="451"/>
                    <a:pt x="1201" y="491"/>
                    <a:pt x="1226" y="542"/>
                  </a:cubicBezTo>
                  <a:cubicBezTo>
                    <a:pt x="1252" y="594"/>
                    <a:pt x="1264" y="645"/>
                    <a:pt x="1264" y="723"/>
                  </a:cubicBezTo>
                  <a:cubicBezTo>
                    <a:pt x="1264" y="800"/>
                    <a:pt x="1264" y="877"/>
                    <a:pt x="1226" y="941"/>
                  </a:cubicBezTo>
                  <a:cubicBezTo>
                    <a:pt x="1201" y="1006"/>
                    <a:pt x="1175" y="1084"/>
                    <a:pt x="1136" y="1148"/>
                  </a:cubicBezTo>
                  <a:cubicBezTo>
                    <a:pt x="1084" y="1199"/>
                    <a:pt x="1046" y="1264"/>
                    <a:pt x="994" y="1328"/>
                  </a:cubicBezTo>
                  <a:lnTo>
                    <a:pt x="839" y="1483"/>
                  </a:lnTo>
                  <a:cubicBezTo>
                    <a:pt x="839" y="1497"/>
                    <a:pt x="814" y="1509"/>
                    <a:pt x="800" y="1522"/>
                  </a:cubicBezTo>
                  <a:lnTo>
                    <a:pt x="749" y="1574"/>
                  </a:lnTo>
                  <a:lnTo>
                    <a:pt x="710" y="1612"/>
                  </a:lnTo>
                  <a:cubicBezTo>
                    <a:pt x="697" y="1626"/>
                    <a:pt x="685" y="1626"/>
                    <a:pt x="685" y="1626"/>
                  </a:cubicBezTo>
                  <a:lnTo>
                    <a:pt x="671" y="1639"/>
                  </a:lnTo>
                  <a:lnTo>
                    <a:pt x="671" y="1639"/>
                  </a:lnTo>
                  <a:lnTo>
                    <a:pt x="645" y="362"/>
                  </a:lnTo>
                  <a:cubicBezTo>
                    <a:pt x="659" y="348"/>
                    <a:pt x="685" y="348"/>
                    <a:pt x="710" y="336"/>
                  </a:cubicBezTo>
                  <a:close/>
                  <a:moveTo>
                    <a:pt x="478" y="0"/>
                  </a:moveTo>
                  <a:cubicBezTo>
                    <a:pt x="413" y="0"/>
                    <a:pt x="387" y="26"/>
                    <a:pt x="375" y="52"/>
                  </a:cubicBezTo>
                  <a:cubicBezTo>
                    <a:pt x="362" y="90"/>
                    <a:pt x="362" y="142"/>
                    <a:pt x="362" y="193"/>
                  </a:cubicBezTo>
                  <a:lnTo>
                    <a:pt x="362" y="207"/>
                  </a:lnTo>
                  <a:lnTo>
                    <a:pt x="52" y="374"/>
                  </a:lnTo>
                  <a:lnTo>
                    <a:pt x="26" y="400"/>
                  </a:lnTo>
                  <a:cubicBezTo>
                    <a:pt x="26" y="413"/>
                    <a:pt x="14" y="426"/>
                    <a:pt x="1" y="426"/>
                  </a:cubicBezTo>
                  <a:lnTo>
                    <a:pt x="1" y="529"/>
                  </a:lnTo>
                  <a:cubicBezTo>
                    <a:pt x="1" y="529"/>
                    <a:pt x="14" y="542"/>
                    <a:pt x="26" y="542"/>
                  </a:cubicBezTo>
                  <a:cubicBezTo>
                    <a:pt x="52" y="542"/>
                    <a:pt x="52" y="555"/>
                    <a:pt x="66" y="555"/>
                  </a:cubicBezTo>
                  <a:lnTo>
                    <a:pt x="117" y="555"/>
                  </a:lnTo>
                  <a:cubicBezTo>
                    <a:pt x="143" y="555"/>
                    <a:pt x="169" y="555"/>
                    <a:pt x="181" y="542"/>
                  </a:cubicBezTo>
                  <a:cubicBezTo>
                    <a:pt x="207" y="529"/>
                    <a:pt x="233" y="516"/>
                    <a:pt x="246" y="516"/>
                  </a:cubicBezTo>
                  <a:cubicBezTo>
                    <a:pt x="272" y="503"/>
                    <a:pt x="284" y="491"/>
                    <a:pt x="310" y="477"/>
                  </a:cubicBezTo>
                  <a:cubicBezTo>
                    <a:pt x="324" y="465"/>
                    <a:pt x="349" y="465"/>
                    <a:pt x="362" y="465"/>
                  </a:cubicBezTo>
                  <a:cubicBezTo>
                    <a:pt x="375" y="658"/>
                    <a:pt x="375" y="838"/>
                    <a:pt x="375" y="1032"/>
                  </a:cubicBezTo>
                  <a:cubicBezTo>
                    <a:pt x="375" y="1213"/>
                    <a:pt x="387" y="1406"/>
                    <a:pt x="387" y="1586"/>
                  </a:cubicBezTo>
                  <a:lnTo>
                    <a:pt x="387" y="1703"/>
                  </a:lnTo>
                  <a:cubicBezTo>
                    <a:pt x="401" y="1741"/>
                    <a:pt x="413" y="1780"/>
                    <a:pt x="427" y="1806"/>
                  </a:cubicBezTo>
                  <a:lnTo>
                    <a:pt x="439" y="1818"/>
                  </a:lnTo>
                  <a:cubicBezTo>
                    <a:pt x="452" y="1818"/>
                    <a:pt x="452" y="1832"/>
                    <a:pt x="452" y="1832"/>
                  </a:cubicBezTo>
                  <a:cubicBezTo>
                    <a:pt x="452" y="1844"/>
                    <a:pt x="452" y="1870"/>
                    <a:pt x="439" y="1883"/>
                  </a:cubicBezTo>
                  <a:cubicBezTo>
                    <a:pt x="427" y="1896"/>
                    <a:pt x="413" y="1909"/>
                    <a:pt x="413" y="1935"/>
                  </a:cubicBezTo>
                  <a:cubicBezTo>
                    <a:pt x="413" y="1961"/>
                    <a:pt x="427" y="1987"/>
                    <a:pt x="452" y="1999"/>
                  </a:cubicBezTo>
                  <a:cubicBezTo>
                    <a:pt x="465" y="2025"/>
                    <a:pt x="491" y="2025"/>
                    <a:pt x="530" y="2025"/>
                  </a:cubicBezTo>
                  <a:cubicBezTo>
                    <a:pt x="568" y="2025"/>
                    <a:pt x="594" y="2025"/>
                    <a:pt x="607" y="2012"/>
                  </a:cubicBezTo>
                  <a:cubicBezTo>
                    <a:pt x="633" y="1999"/>
                    <a:pt x="659" y="1973"/>
                    <a:pt x="685" y="1947"/>
                  </a:cubicBezTo>
                  <a:lnTo>
                    <a:pt x="1252" y="1342"/>
                  </a:lnTo>
                  <a:cubicBezTo>
                    <a:pt x="1342" y="1264"/>
                    <a:pt x="1407" y="1161"/>
                    <a:pt x="1445" y="1032"/>
                  </a:cubicBezTo>
                  <a:cubicBezTo>
                    <a:pt x="1484" y="916"/>
                    <a:pt x="1510" y="800"/>
                    <a:pt x="1510" y="684"/>
                  </a:cubicBezTo>
                  <a:cubicBezTo>
                    <a:pt x="1510" y="555"/>
                    <a:pt x="1471" y="451"/>
                    <a:pt x="1419" y="374"/>
                  </a:cubicBezTo>
                  <a:cubicBezTo>
                    <a:pt x="1368" y="310"/>
                    <a:pt x="1304" y="245"/>
                    <a:pt x="1226" y="207"/>
                  </a:cubicBezTo>
                  <a:cubicBezTo>
                    <a:pt x="1136" y="181"/>
                    <a:pt x="1046" y="155"/>
                    <a:pt x="955" y="142"/>
                  </a:cubicBezTo>
                  <a:cubicBezTo>
                    <a:pt x="852" y="142"/>
                    <a:pt x="749" y="129"/>
                    <a:pt x="645" y="129"/>
                  </a:cubicBezTo>
                  <a:cubicBezTo>
                    <a:pt x="645" y="104"/>
                    <a:pt x="645" y="90"/>
                    <a:pt x="633" y="78"/>
                  </a:cubicBezTo>
                  <a:cubicBezTo>
                    <a:pt x="620" y="52"/>
                    <a:pt x="607" y="39"/>
                    <a:pt x="594" y="39"/>
                  </a:cubicBezTo>
                  <a:cubicBezTo>
                    <a:pt x="568" y="26"/>
                    <a:pt x="556" y="13"/>
                    <a:pt x="530" y="13"/>
                  </a:cubicBezTo>
                  <a:cubicBezTo>
                    <a:pt x="516" y="0"/>
                    <a:pt x="504" y="0"/>
                    <a:pt x="47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24"/>
            <p:cNvSpPr/>
            <p:nvPr/>
          </p:nvSpPr>
          <p:spPr>
            <a:xfrm>
              <a:off x="4431031" y="4211978"/>
              <a:ext cx="18270" cy="66718"/>
            </a:xfrm>
            <a:custGeom>
              <a:rect b="b" l="l" r="r" t="t"/>
              <a:pathLst>
                <a:path extrusionOk="0" h="1793" w="491">
                  <a:moveTo>
                    <a:pt x="90" y="0"/>
                  </a:moveTo>
                  <a:cubicBezTo>
                    <a:pt x="64" y="0"/>
                    <a:pt x="52" y="13"/>
                    <a:pt x="38" y="26"/>
                  </a:cubicBezTo>
                  <a:cubicBezTo>
                    <a:pt x="26" y="26"/>
                    <a:pt x="13" y="38"/>
                    <a:pt x="0" y="64"/>
                  </a:cubicBezTo>
                  <a:lnTo>
                    <a:pt x="13" y="258"/>
                  </a:lnTo>
                  <a:lnTo>
                    <a:pt x="38" y="451"/>
                  </a:lnTo>
                  <a:cubicBezTo>
                    <a:pt x="38" y="465"/>
                    <a:pt x="38" y="503"/>
                    <a:pt x="52" y="554"/>
                  </a:cubicBezTo>
                  <a:cubicBezTo>
                    <a:pt x="52" y="606"/>
                    <a:pt x="64" y="671"/>
                    <a:pt x="78" y="735"/>
                  </a:cubicBezTo>
                  <a:cubicBezTo>
                    <a:pt x="90" y="800"/>
                    <a:pt x="103" y="877"/>
                    <a:pt x="116" y="955"/>
                  </a:cubicBezTo>
                  <a:cubicBezTo>
                    <a:pt x="129" y="1032"/>
                    <a:pt x="129" y="1109"/>
                    <a:pt x="142" y="1187"/>
                  </a:cubicBezTo>
                  <a:cubicBezTo>
                    <a:pt x="155" y="1251"/>
                    <a:pt x="167" y="1316"/>
                    <a:pt x="167" y="1367"/>
                  </a:cubicBezTo>
                  <a:cubicBezTo>
                    <a:pt x="181" y="1419"/>
                    <a:pt x="181" y="1457"/>
                    <a:pt x="181" y="1471"/>
                  </a:cubicBezTo>
                  <a:cubicBezTo>
                    <a:pt x="193" y="1496"/>
                    <a:pt x="193" y="1522"/>
                    <a:pt x="193" y="1560"/>
                  </a:cubicBezTo>
                  <a:cubicBezTo>
                    <a:pt x="207" y="1599"/>
                    <a:pt x="207" y="1638"/>
                    <a:pt x="219" y="1677"/>
                  </a:cubicBezTo>
                  <a:cubicBezTo>
                    <a:pt x="232" y="1703"/>
                    <a:pt x="258" y="1741"/>
                    <a:pt x="284" y="1767"/>
                  </a:cubicBezTo>
                  <a:cubicBezTo>
                    <a:pt x="296" y="1792"/>
                    <a:pt x="336" y="1792"/>
                    <a:pt x="374" y="1792"/>
                  </a:cubicBezTo>
                  <a:cubicBezTo>
                    <a:pt x="425" y="1792"/>
                    <a:pt x="451" y="1780"/>
                    <a:pt x="465" y="1754"/>
                  </a:cubicBezTo>
                  <a:cubicBezTo>
                    <a:pt x="477" y="1728"/>
                    <a:pt x="490" y="1703"/>
                    <a:pt x="477" y="1663"/>
                  </a:cubicBezTo>
                  <a:cubicBezTo>
                    <a:pt x="465" y="1522"/>
                    <a:pt x="439" y="1380"/>
                    <a:pt x="413" y="1225"/>
                  </a:cubicBezTo>
                  <a:cubicBezTo>
                    <a:pt x="387" y="1084"/>
                    <a:pt x="348" y="941"/>
                    <a:pt x="336" y="800"/>
                  </a:cubicBezTo>
                  <a:cubicBezTo>
                    <a:pt x="322" y="735"/>
                    <a:pt x="310" y="683"/>
                    <a:pt x="310" y="619"/>
                  </a:cubicBezTo>
                  <a:cubicBezTo>
                    <a:pt x="310" y="568"/>
                    <a:pt x="296" y="503"/>
                    <a:pt x="296" y="451"/>
                  </a:cubicBezTo>
                  <a:cubicBezTo>
                    <a:pt x="296" y="387"/>
                    <a:pt x="284" y="336"/>
                    <a:pt x="284" y="271"/>
                  </a:cubicBezTo>
                  <a:cubicBezTo>
                    <a:pt x="271" y="207"/>
                    <a:pt x="258" y="155"/>
                    <a:pt x="245" y="103"/>
                  </a:cubicBezTo>
                  <a:cubicBezTo>
                    <a:pt x="245" y="64"/>
                    <a:pt x="219" y="38"/>
                    <a:pt x="193" y="26"/>
                  </a:cubicBezTo>
                  <a:cubicBezTo>
                    <a:pt x="155" y="13"/>
                    <a:pt x="129" y="0"/>
                    <a:pt x="90"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24"/>
            <p:cNvSpPr/>
            <p:nvPr/>
          </p:nvSpPr>
          <p:spPr>
            <a:xfrm>
              <a:off x="4448297" y="4183922"/>
              <a:ext cx="53768" cy="93062"/>
            </a:xfrm>
            <a:custGeom>
              <a:rect b="b" l="l" r="r" t="t"/>
              <a:pathLst>
                <a:path extrusionOk="0" h="2501" w="1445">
                  <a:moveTo>
                    <a:pt x="782" y="1"/>
                  </a:moveTo>
                  <a:cubicBezTo>
                    <a:pt x="771" y="1"/>
                    <a:pt x="760" y="2"/>
                    <a:pt x="749" y="6"/>
                  </a:cubicBezTo>
                  <a:cubicBezTo>
                    <a:pt x="709" y="6"/>
                    <a:pt x="684" y="32"/>
                    <a:pt x="684" y="58"/>
                  </a:cubicBezTo>
                  <a:lnTo>
                    <a:pt x="709" y="213"/>
                  </a:lnTo>
                  <a:cubicBezTo>
                    <a:pt x="735" y="431"/>
                    <a:pt x="787" y="651"/>
                    <a:pt x="838" y="870"/>
                  </a:cubicBezTo>
                  <a:cubicBezTo>
                    <a:pt x="890" y="1090"/>
                    <a:pt x="955" y="1308"/>
                    <a:pt x="1006" y="1528"/>
                  </a:cubicBezTo>
                  <a:cubicBezTo>
                    <a:pt x="993" y="1528"/>
                    <a:pt x="993" y="1528"/>
                    <a:pt x="981" y="1515"/>
                  </a:cubicBezTo>
                  <a:lnTo>
                    <a:pt x="761" y="1283"/>
                  </a:lnTo>
                  <a:lnTo>
                    <a:pt x="749" y="1270"/>
                  </a:lnTo>
                  <a:cubicBezTo>
                    <a:pt x="709" y="1244"/>
                    <a:pt x="684" y="1205"/>
                    <a:pt x="658" y="1179"/>
                  </a:cubicBezTo>
                  <a:cubicBezTo>
                    <a:pt x="645" y="1154"/>
                    <a:pt x="620" y="1128"/>
                    <a:pt x="594" y="1102"/>
                  </a:cubicBezTo>
                  <a:lnTo>
                    <a:pt x="529" y="1038"/>
                  </a:lnTo>
                  <a:lnTo>
                    <a:pt x="516" y="1025"/>
                  </a:lnTo>
                  <a:cubicBezTo>
                    <a:pt x="477" y="986"/>
                    <a:pt x="451" y="947"/>
                    <a:pt x="400" y="909"/>
                  </a:cubicBezTo>
                  <a:cubicBezTo>
                    <a:pt x="362" y="870"/>
                    <a:pt x="336" y="832"/>
                    <a:pt x="297" y="792"/>
                  </a:cubicBezTo>
                  <a:cubicBezTo>
                    <a:pt x="284" y="767"/>
                    <a:pt x="284" y="728"/>
                    <a:pt x="271" y="703"/>
                  </a:cubicBezTo>
                  <a:cubicBezTo>
                    <a:pt x="271" y="663"/>
                    <a:pt x="258" y="638"/>
                    <a:pt x="245" y="612"/>
                  </a:cubicBezTo>
                  <a:cubicBezTo>
                    <a:pt x="233" y="586"/>
                    <a:pt x="207" y="574"/>
                    <a:pt x="181" y="560"/>
                  </a:cubicBezTo>
                  <a:cubicBezTo>
                    <a:pt x="155" y="548"/>
                    <a:pt x="129" y="548"/>
                    <a:pt x="78" y="548"/>
                  </a:cubicBezTo>
                  <a:cubicBezTo>
                    <a:pt x="64" y="548"/>
                    <a:pt x="39" y="560"/>
                    <a:pt x="26" y="574"/>
                  </a:cubicBezTo>
                  <a:cubicBezTo>
                    <a:pt x="13" y="586"/>
                    <a:pt x="1" y="612"/>
                    <a:pt x="1" y="638"/>
                  </a:cubicBezTo>
                  <a:cubicBezTo>
                    <a:pt x="26" y="754"/>
                    <a:pt x="52" y="883"/>
                    <a:pt x="64" y="1012"/>
                  </a:cubicBezTo>
                  <a:cubicBezTo>
                    <a:pt x="78" y="1128"/>
                    <a:pt x="104" y="1257"/>
                    <a:pt x="116" y="1386"/>
                  </a:cubicBezTo>
                  <a:cubicBezTo>
                    <a:pt x="129" y="1515"/>
                    <a:pt x="142" y="1631"/>
                    <a:pt x="155" y="1760"/>
                  </a:cubicBezTo>
                  <a:cubicBezTo>
                    <a:pt x="168" y="1889"/>
                    <a:pt x="193" y="2018"/>
                    <a:pt x="207" y="2134"/>
                  </a:cubicBezTo>
                  <a:lnTo>
                    <a:pt x="258" y="2405"/>
                  </a:lnTo>
                  <a:cubicBezTo>
                    <a:pt x="271" y="2431"/>
                    <a:pt x="297" y="2457"/>
                    <a:pt x="322" y="2482"/>
                  </a:cubicBezTo>
                  <a:cubicBezTo>
                    <a:pt x="350" y="2491"/>
                    <a:pt x="371" y="2500"/>
                    <a:pt x="394" y="2500"/>
                  </a:cubicBezTo>
                  <a:cubicBezTo>
                    <a:pt x="404" y="2500"/>
                    <a:pt x="414" y="2499"/>
                    <a:pt x="426" y="2495"/>
                  </a:cubicBezTo>
                  <a:cubicBezTo>
                    <a:pt x="451" y="2495"/>
                    <a:pt x="477" y="2482"/>
                    <a:pt x="491" y="2457"/>
                  </a:cubicBezTo>
                  <a:cubicBezTo>
                    <a:pt x="516" y="2431"/>
                    <a:pt x="516" y="2417"/>
                    <a:pt x="516" y="2392"/>
                  </a:cubicBezTo>
                  <a:cubicBezTo>
                    <a:pt x="477" y="2185"/>
                    <a:pt x="451" y="1992"/>
                    <a:pt x="426" y="1798"/>
                  </a:cubicBezTo>
                  <a:cubicBezTo>
                    <a:pt x="400" y="1605"/>
                    <a:pt x="374" y="1399"/>
                    <a:pt x="348" y="1205"/>
                  </a:cubicBezTo>
                  <a:lnTo>
                    <a:pt x="348" y="1205"/>
                  </a:lnTo>
                  <a:lnTo>
                    <a:pt x="362" y="1219"/>
                  </a:lnTo>
                  <a:cubicBezTo>
                    <a:pt x="374" y="1219"/>
                    <a:pt x="374" y="1231"/>
                    <a:pt x="400" y="1244"/>
                  </a:cubicBezTo>
                  <a:cubicBezTo>
                    <a:pt x="413" y="1270"/>
                    <a:pt x="426" y="1283"/>
                    <a:pt x="451" y="1308"/>
                  </a:cubicBezTo>
                  <a:lnTo>
                    <a:pt x="529" y="1386"/>
                  </a:lnTo>
                  <a:lnTo>
                    <a:pt x="594" y="1451"/>
                  </a:lnTo>
                  <a:lnTo>
                    <a:pt x="594" y="1463"/>
                  </a:lnTo>
                  <a:lnTo>
                    <a:pt x="606" y="1476"/>
                  </a:lnTo>
                  <a:lnTo>
                    <a:pt x="1213" y="2096"/>
                  </a:lnTo>
                  <a:cubicBezTo>
                    <a:pt x="1213" y="2096"/>
                    <a:pt x="1225" y="2096"/>
                    <a:pt x="1239" y="2108"/>
                  </a:cubicBezTo>
                  <a:cubicBezTo>
                    <a:pt x="1239" y="2108"/>
                    <a:pt x="1251" y="2108"/>
                    <a:pt x="1264" y="2121"/>
                  </a:cubicBezTo>
                  <a:cubicBezTo>
                    <a:pt x="1277" y="2121"/>
                    <a:pt x="1290" y="2121"/>
                    <a:pt x="1303" y="2134"/>
                  </a:cubicBezTo>
                  <a:lnTo>
                    <a:pt x="1328" y="2134"/>
                  </a:lnTo>
                  <a:cubicBezTo>
                    <a:pt x="1368" y="2121"/>
                    <a:pt x="1406" y="2108"/>
                    <a:pt x="1419" y="2082"/>
                  </a:cubicBezTo>
                  <a:cubicBezTo>
                    <a:pt x="1445" y="2044"/>
                    <a:pt x="1445" y="2005"/>
                    <a:pt x="1445" y="1967"/>
                  </a:cubicBezTo>
                  <a:cubicBezTo>
                    <a:pt x="1445" y="1953"/>
                    <a:pt x="1432" y="1927"/>
                    <a:pt x="1406" y="1889"/>
                  </a:cubicBezTo>
                  <a:cubicBezTo>
                    <a:pt x="1380" y="1863"/>
                    <a:pt x="1368" y="1838"/>
                    <a:pt x="1368" y="1824"/>
                  </a:cubicBezTo>
                  <a:lnTo>
                    <a:pt x="1148" y="1154"/>
                  </a:lnTo>
                  <a:lnTo>
                    <a:pt x="1148" y="1102"/>
                  </a:lnTo>
                  <a:cubicBezTo>
                    <a:pt x="1110" y="961"/>
                    <a:pt x="1084" y="844"/>
                    <a:pt x="1070" y="754"/>
                  </a:cubicBezTo>
                  <a:cubicBezTo>
                    <a:pt x="1045" y="663"/>
                    <a:pt x="1032" y="586"/>
                    <a:pt x="1006" y="522"/>
                  </a:cubicBezTo>
                  <a:cubicBezTo>
                    <a:pt x="993" y="457"/>
                    <a:pt x="981" y="406"/>
                    <a:pt x="967" y="367"/>
                  </a:cubicBezTo>
                  <a:cubicBezTo>
                    <a:pt x="967" y="342"/>
                    <a:pt x="955" y="316"/>
                    <a:pt x="955" y="290"/>
                  </a:cubicBezTo>
                  <a:cubicBezTo>
                    <a:pt x="941" y="277"/>
                    <a:pt x="941" y="264"/>
                    <a:pt x="941" y="264"/>
                  </a:cubicBezTo>
                  <a:cubicBezTo>
                    <a:pt x="941" y="251"/>
                    <a:pt x="929" y="251"/>
                    <a:pt x="929" y="251"/>
                  </a:cubicBezTo>
                  <a:cubicBezTo>
                    <a:pt x="929" y="225"/>
                    <a:pt x="916" y="199"/>
                    <a:pt x="916" y="161"/>
                  </a:cubicBezTo>
                  <a:cubicBezTo>
                    <a:pt x="916" y="135"/>
                    <a:pt x="903" y="109"/>
                    <a:pt x="890" y="84"/>
                  </a:cubicBezTo>
                  <a:cubicBezTo>
                    <a:pt x="878" y="58"/>
                    <a:pt x="864" y="32"/>
                    <a:pt x="838" y="19"/>
                  </a:cubicBezTo>
                  <a:cubicBezTo>
                    <a:pt x="830" y="10"/>
                    <a:pt x="808" y="1"/>
                    <a:pt x="78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24"/>
            <p:cNvSpPr/>
            <p:nvPr/>
          </p:nvSpPr>
          <p:spPr>
            <a:xfrm>
              <a:off x="4507794" y="4191438"/>
              <a:ext cx="57638" cy="78029"/>
            </a:xfrm>
            <a:custGeom>
              <a:rect b="b" l="l" r="r" t="t"/>
              <a:pathLst>
                <a:path extrusionOk="0" h="2097" w="1549">
                  <a:moveTo>
                    <a:pt x="722" y="1"/>
                  </a:moveTo>
                  <a:cubicBezTo>
                    <a:pt x="710" y="1"/>
                    <a:pt x="697" y="4"/>
                    <a:pt x="684" y="11"/>
                  </a:cubicBezTo>
                  <a:cubicBezTo>
                    <a:pt x="620" y="36"/>
                    <a:pt x="568" y="62"/>
                    <a:pt x="503" y="100"/>
                  </a:cubicBezTo>
                  <a:cubicBezTo>
                    <a:pt x="439" y="140"/>
                    <a:pt x="400" y="191"/>
                    <a:pt x="362" y="255"/>
                  </a:cubicBezTo>
                  <a:lnTo>
                    <a:pt x="130" y="681"/>
                  </a:lnTo>
                  <a:cubicBezTo>
                    <a:pt x="130" y="694"/>
                    <a:pt x="130" y="707"/>
                    <a:pt x="116" y="733"/>
                  </a:cubicBezTo>
                  <a:cubicBezTo>
                    <a:pt x="104" y="759"/>
                    <a:pt x="91" y="797"/>
                    <a:pt x="78" y="823"/>
                  </a:cubicBezTo>
                  <a:cubicBezTo>
                    <a:pt x="78" y="862"/>
                    <a:pt x="65" y="888"/>
                    <a:pt x="52" y="926"/>
                  </a:cubicBezTo>
                  <a:cubicBezTo>
                    <a:pt x="39" y="952"/>
                    <a:pt x="39" y="977"/>
                    <a:pt x="27" y="991"/>
                  </a:cubicBezTo>
                  <a:cubicBezTo>
                    <a:pt x="13" y="1081"/>
                    <a:pt x="1" y="1171"/>
                    <a:pt x="1" y="1274"/>
                  </a:cubicBezTo>
                  <a:cubicBezTo>
                    <a:pt x="1" y="1364"/>
                    <a:pt x="13" y="1455"/>
                    <a:pt x="27" y="1545"/>
                  </a:cubicBezTo>
                  <a:cubicBezTo>
                    <a:pt x="52" y="1610"/>
                    <a:pt x="78" y="1661"/>
                    <a:pt x="130" y="1713"/>
                  </a:cubicBezTo>
                  <a:cubicBezTo>
                    <a:pt x="168" y="1751"/>
                    <a:pt x="219" y="1790"/>
                    <a:pt x="284" y="1829"/>
                  </a:cubicBezTo>
                  <a:cubicBezTo>
                    <a:pt x="336" y="1854"/>
                    <a:pt x="400" y="1868"/>
                    <a:pt x="465" y="1880"/>
                  </a:cubicBezTo>
                  <a:cubicBezTo>
                    <a:pt x="492" y="1886"/>
                    <a:pt x="519" y="1889"/>
                    <a:pt x="546" y="1889"/>
                  </a:cubicBezTo>
                  <a:cubicBezTo>
                    <a:pt x="583" y="1889"/>
                    <a:pt x="621" y="1883"/>
                    <a:pt x="658" y="1868"/>
                  </a:cubicBezTo>
                  <a:cubicBezTo>
                    <a:pt x="723" y="1854"/>
                    <a:pt x="787" y="1816"/>
                    <a:pt x="826" y="1751"/>
                  </a:cubicBezTo>
                  <a:cubicBezTo>
                    <a:pt x="864" y="1700"/>
                    <a:pt x="904" y="1636"/>
                    <a:pt x="942" y="1571"/>
                  </a:cubicBezTo>
                  <a:cubicBezTo>
                    <a:pt x="942" y="1545"/>
                    <a:pt x="955" y="1532"/>
                    <a:pt x="955" y="1507"/>
                  </a:cubicBezTo>
                  <a:cubicBezTo>
                    <a:pt x="955" y="1481"/>
                    <a:pt x="967" y="1455"/>
                    <a:pt x="967" y="1429"/>
                  </a:cubicBezTo>
                  <a:cubicBezTo>
                    <a:pt x="967" y="1403"/>
                    <a:pt x="967" y="1378"/>
                    <a:pt x="981" y="1352"/>
                  </a:cubicBezTo>
                  <a:cubicBezTo>
                    <a:pt x="981" y="1326"/>
                    <a:pt x="993" y="1313"/>
                    <a:pt x="1007" y="1287"/>
                  </a:cubicBezTo>
                  <a:cubicBezTo>
                    <a:pt x="1045" y="1403"/>
                    <a:pt x="1084" y="1532"/>
                    <a:pt x="1136" y="1661"/>
                  </a:cubicBezTo>
                  <a:cubicBezTo>
                    <a:pt x="1187" y="1790"/>
                    <a:pt x="1251" y="1919"/>
                    <a:pt x="1316" y="2023"/>
                  </a:cubicBezTo>
                  <a:cubicBezTo>
                    <a:pt x="1329" y="2048"/>
                    <a:pt x="1342" y="2074"/>
                    <a:pt x="1380" y="2086"/>
                  </a:cubicBezTo>
                  <a:cubicBezTo>
                    <a:pt x="1393" y="2093"/>
                    <a:pt x="1409" y="2097"/>
                    <a:pt x="1426" y="2097"/>
                  </a:cubicBezTo>
                  <a:cubicBezTo>
                    <a:pt x="1442" y="2097"/>
                    <a:pt x="1458" y="2093"/>
                    <a:pt x="1471" y="2086"/>
                  </a:cubicBezTo>
                  <a:cubicBezTo>
                    <a:pt x="1497" y="2086"/>
                    <a:pt x="1523" y="2061"/>
                    <a:pt x="1535" y="2023"/>
                  </a:cubicBezTo>
                  <a:cubicBezTo>
                    <a:pt x="1548" y="1997"/>
                    <a:pt x="1548" y="1971"/>
                    <a:pt x="1548" y="1932"/>
                  </a:cubicBezTo>
                  <a:cubicBezTo>
                    <a:pt x="1535" y="1932"/>
                    <a:pt x="1535" y="1919"/>
                    <a:pt x="1523" y="1906"/>
                  </a:cubicBezTo>
                  <a:cubicBezTo>
                    <a:pt x="1523" y="1894"/>
                    <a:pt x="1509" y="1868"/>
                    <a:pt x="1497" y="1854"/>
                  </a:cubicBezTo>
                  <a:cubicBezTo>
                    <a:pt x="1483" y="1842"/>
                    <a:pt x="1483" y="1829"/>
                    <a:pt x="1471" y="1803"/>
                  </a:cubicBezTo>
                  <a:cubicBezTo>
                    <a:pt x="1458" y="1790"/>
                    <a:pt x="1458" y="1777"/>
                    <a:pt x="1458" y="1777"/>
                  </a:cubicBezTo>
                  <a:cubicBezTo>
                    <a:pt x="1406" y="1687"/>
                    <a:pt x="1380" y="1596"/>
                    <a:pt x="1342" y="1493"/>
                  </a:cubicBezTo>
                  <a:cubicBezTo>
                    <a:pt x="1316" y="1403"/>
                    <a:pt x="1277" y="1300"/>
                    <a:pt x="1251" y="1209"/>
                  </a:cubicBezTo>
                  <a:cubicBezTo>
                    <a:pt x="1239" y="1132"/>
                    <a:pt x="1213" y="1042"/>
                    <a:pt x="1200" y="965"/>
                  </a:cubicBezTo>
                  <a:cubicBezTo>
                    <a:pt x="1200" y="874"/>
                    <a:pt x="1174" y="797"/>
                    <a:pt x="1148" y="719"/>
                  </a:cubicBezTo>
                  <a:cubicBezTo>
                    <a:pt x="1174" y="694"/>
                    <a:pt x="1200" y="655"/>
                    <a:pt x="1225" y="630"/>
                  </a:cubicBezTo>
                  <a:cubicBezTo>
                    <a:pt x="1239" y="616"/>
                    <a:pt x="1239" y="578"/>
                    <a:pt x="1239" y="539"/>
                  </a:cubicBezTo>
                  <a:lnTo>
                    <a:pt x="1213" y="513"/>
                  </a:lnTo>
                  <a:lnTo>
                    <a:pt x="1174" y="513"/>
                  </a:lnTo>
                  <a:cubicBezTo>
                    <a:pt x="1161" y="501"/>
                    <a:pt x="1148" y="501"/>
                    <a:pt x="1136" y="501"/>
                  </a:cubicBezTo>
                  <a:lnTo>
                    <a:pt x="1110" y="501"/>
                  </a:lnTo>
                  <a:cubicBezTo>
                    <a:pt x="1084" y="513"/>
                    <a:pt x="1058" y="526"/>
                    <a:pt x="1032" y="552"/>
                  </a:cubicBezTo>
                  <a:cubicBezTo>
                    <a:pt x="993" y="565"/>
                    <a:pt x="967" y="590"/>
                    <a:pt x="942" y="616"/>
                  </a:cubicBezTo>
                  <a:cubicBezTo>
                    <a:pt x="904" y="630"/>
                    <a:pt x="878" y="655"/>
                    <a:pt x="852" y="681"/>
                  </a:cubicBezTo>
                  <a:cubicBezTo>
                    <a:pt x="826" y="694"/>
                    <a:pt x="800" y="719"/>
                    <a:pt x="787" y="733"/>
                  </a:cubicBezTo>
                  <a:lnTo>
                    <a:pt x="710" y="771"/>
                  </a:lnTo>
                  <a:cubicBezTo>
                    <a:pt x="671" y="784"/>
                    <a:pt x="646" y="797"/>
                    <a:pt x="620" y="810"/>
                  </a:cubicBezTo>
                  <a:cubicBezTo>
                    <a:pt x="581" y="823"/>
                    <a:pt x="555" y="836"/>
                    <a:pt x="529" y="848"/>
                  </a:cubicBezTo>
                  <a:cubicBezTo>
                    <a:pt x="503" y="862"/>
                    <a:pt x="491" y="874"/>
                    <a:pt x="477" y="900"/>
                  </a:cubicBezTo>
                  <a:lnTo>
                    <a:pt x="477" y="939"/>
                  </a:lnTo>
                  <a:lnTo>
                    <a:pt x="477" y="965"/>
                  </a:lnTo>
                  <a:cubicBezTo>
                    <a:pt x="491" y="991"/>
                    <a:pt x="503" y="1017"/>
                    <a:pt x="517" y="1017"/>
                  </a:cubicBezTo>
                  <a:cubicBezTo>
                    <a:pt x="529" y="1029"/>
                    <a:pt x="555" y="1042"/>
                    <a:pt x="568" y="1042"/>
                  </a:cubicBezTo>
                  <a:lnTo>
                    <a:pt x="632" y="1042"/>
                  </a:lnTo>
                  <a:cubicBezTo>
                    <a:pt x="658" y="1042"/>
                    <a:pt x="684" y="1029"/>
                    <a:pt x="697" y="1029"/>
                  </a:cubicBezTo>
                  <a:cubicBezTo>
                    <a:pt x="723" y="1017"/>
                    <a:pt x="761" y="1003"/>
                    <a:pt x="787" y="991"/>
                  </a:cubicBezTo>
                  <a:lnTo>
                    <a:pt x="864" y="952"/>
                  </a:lnTo>
                  <a:lnTo>
                    <a:pt x="864" y="965"/>
                  </a:lnTo>
                  <a:lnTo>
                    <a:pt x="864" y="991"/>
                  </a:lnTo>
                  <a:cubicBezTo>
                    <a:pt x="852" y="1017"/>
                    <a:pt x="852" y="1029"/>
                    <a:pt x="852" y="1055"/>
                  </a:cubicBezTo>
                  <a:cubicBezTo>
                    <a:pt x="852" y="1068"/>
                    <a:pt x="839" y="1094"/>
                    <a:pt x="839" y="1120"/>
                  </a:cubicBezTo>
                  <a:cubicBezTo>
                    <a:pt x="826" y="1132"/>
                    <a:pt x="826" y="1158"/>
                    <a:pt x="826" y="1171"/>
                  </a:cubicBezTo>
                  <a:cubicBezTo>
                    <a:pt x="826" y="1184"/>
                    <a:pt x="813" y="1209"/>
                    <a:pt x="800" y="1235"/>
                  </a:cubicBezTo>
                  <a:cubicBezTo>
                    <a:pt x="787" y="1274"/>
                    <a:pt x="787" y="1313"/>
                    <a:pt x="775" y="1352"/>
                  </a:cubicBezTo>
                  <a:lnTo>
                    <a:pt x="735" y="1467"/>
                  </a:lnTo>
                  <a:cubicBezTo>
                    <a:pt x="723" y="1507"/>
                    <a:pt x="710" y="1519"/>
                    <a:pt x="710" y="1532"/>
                  </a:cubicBezTo>
                  <a:cubicBezTo>
                    <a:pt x="697" y="1571"/>
                    <a:pt x="684" y="1596"/>
                    <a:pt x="658" y="1622"/>
                  </a:cubicBezTo>
                  <a:cubicBezTo>
                    <a:pt x="632" y="1648"/>
                    <a:pt x="606" y="1661"/>
                    <a:pt x="581" y="1674"/>
                  </a:cubicBezTo>
                  <a:cubicBezTo>
                    <a:pt x="562" y="1679"/>
                    <a:pt x="543" y="1682"/>
                    <a:pt x="523" y="1682"/>
                  </a:cubicBezTo>
                  <a:cubicBezTo>
                    <a:pt x="491" y="1682"/>
                    <a:pt x="458" y="1673"/>
                    <a:pt x="426" y="1648"/>
                  </a:cubicBezTo>
                  <a:cubicBezTo>
                    <a:pt x="374" y="1622"/>
                    <a:pt x="323" y="1584"/>
                    <a:pt x="297" y="1545"/>
                  </a:cubicBezTo>
                  <a:cubicBezTo>
                    <a:pt x="297" y="1545"/>
                    <a:pt x="284" y="1532"/>
                    <a:pt x="284" y="1507"/>
                  </a:cubicBezTo>
                  <a:cubicBezTo>
                    <a:pt x="271" y="1481"/>
                    <a:pt x="271" y="1467"/>
                    <a:pt x="271" y="1467"/>
                  </a:cubicBezTo>
                  <a:cubicBezTo>
                    <a:pt x="245" y="1390"/>
                    <a:pt x="233" y="1313"/>
                    <a:pt x="245" y="1249"/>
                  </a:cubicBezTo>
                  <a:cubicBezTo>
                    <a:pt x="245" y="1184"/>
                    <a:pt x="259" y="1106"/>
                    <a:pt x="259" y="1029"/>
                  </a:cubicBezTo>
                  <a:cubicBezTo>
                    <a:pt x="297" y="900"/>
                    <a:pt x="336" y="759"/>
                    <a:pt x="400" y="630"/>
                  </a:cubicBezTo>
                  <a:cubicBezTo>
                    <a:pt x="452" y="501"/>
                    <a:pt x="517" y="384"/>
                    <a:pt x="606" y="269"/>
                  </a:cubicBezTo>
                  <a:cubicBezTo>
                    <a:pt x="620" y="255"/>
                    <a:pt x="632" y="229"/>
                    <a:pt x="658" y="217"/>
                  </a:cubicBezTo>
                  <a:lnTo>
                    <a:pt x="735" y="178"/>
                  </a:lnTo>
                  <a:cubicBezTo>
                    <a:pt x="761" y="165"/>
                    <a:pt x="775" y="140"/>
                    <a:pt x="787" y="126"/>
                  </a:cubicBezTo>
                  <a:cubicBezTo>
                    <a:pt x="813" y="114"/>
                    <a:pt x="813" y="88"/>
                    <a:pt x="800" y="62"/>
                  </a:cubicBezTo>
                  <a:cubicBezTo>
                    <a:pt x="800" y="36"/>
                    <a:pt x="775" y="11"/>
                    <a:pt x="761" y="11"/>
                  </a:cubicBezTo>
                  <a:cubicBezTo>
                    <a:pt x="748" y="4"/>
                    <a:pt x="735" y="1"/>
                    <a:pt x="72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24"/>
            <p:cNvSpPr/>
            <p:nvPr/>
          </p:nvSpPr>
          <p:spPr>
            <a:xfrm>
              <a:off x="4266417" y="4021950"/>
              <a:ext cx="213585" cy="162682"/>
            </a:xfrm>
            <a:custGeom>
              <a:rect b="b" l="l" r="r" t="t"/>
              <a:pathLst>
                <a:path extrusionOk="0" h="4372" w="5740">
                  <a:moveTo>
                    <a:pt x="2863" y="0"/>
                  </a:moveTo>
                  <a:cubicBezTo>
                    <a:pt x="0" y="0"/>
                    <a:pt x="1367" y="4268"/>
                    <a:pt x="1367" y="4268"/>
                  </a:cubicBezTo>
                  <a:cubicBezTo>
                    <a:pt x="1849" y="4346"/>
                    <a:pt x="2355" y="4372"/>
                    <a:pt x="2815" y="4372"/>
                  </a:cubicBezTo>
                  <a:cubicBezTo>
                    <a:pt x="3736" y="4372"/>
                    <a:pt x="4476" y="4268"/>
                    <a:pt x="4476" y="4268"/>
                  </a:cubicBezTo>
                  <a:cubicBezTo>
                    <a:pt x="4476" y="4268"/>
                    <a:pt x="5740" y="0"/>
                    <a:pt x="2863"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24"/>
            <p:cNvSpPr/>
            <p:nvPr/>
          </p:nvSpPr>
          <p:spPr>
            <a:xfrm>
              <a:off x="4344631" y="4071252"/>
              <a:ext cx="16819" cy="90941"/>
            </a:xfrm>
            <a:custGeom>
              <a:rect b="b" l="l" r="r" t="t"/>
              <a:pathLst>
                <a:path extrusionOk="0" h="2444" w="452">
                  <a:moveTo>
                    <a:pt x="235" y="1"/>
                  </a:moveTo>
                  <a:cubicBezTo>
                    <a:pt x="181" y="1"/>
                    <a:pt x="139" y="37"/>
                    <a:pt x="116" y="94"/>
                  </a:cubicBezTo>
                  <a:cubicBezTo>
                    <a:pt x="65" y="274"/>
                    <a:pt x="39" y="467"/>
                    <a:pt x="27" y="661"/>
                  </a:cubicBezTo>
                  <a:cubicBezTo>
                    <a:pt x="13" y="842"/>
                    <a:pt x="1" y="1035"/>
                    <a:pt x="1" y="1229"/>
                  </a:cubicBezTo>
                  <a:cubicBezTo>
                    <a:pt x="1" y="1409"/>
                    <a:pt x="13" y="1602"/>
                    <a:pt x="27" y="1796"/>
                  </a:cubicBezTo>
                  <a:cubicBezTo>
                    <a:pt x="52" y="1977"/>
                    <a:pt x="78" y="2170"/>
                    <a:pt x="116" y="2364"/>
                  </a:cubicBezTo>
                  <a:cubicBezTo>
                    <a:pt x="130" y="2402"/>
                    <a:pt x="156" y="2428"/>
                    <a:pt x="207" y="2441"/>
                  </a:cubicBezTo>
                  <a:cubicBezTo>
                    <a:pt x="214" y="2443"/>
                    <a:pt x="221" y="2443"/>
                    <a:pt x="227" y="2443"/>
                  </a:cubicBezTo>
                  <a:cubicBezTo>
                    <a:pt x="274" y="2443"/>
                    <a:pt x="324" y="2409"/>
                    <a:pt x="336" y="2364"/>
                  </a:cubicBezTo>
                  <a:cubicBezTo>
                    <a:pt x="388" y="2170"/>
                    <a:pt x="413" y="1977"/>
                    <a:pt x="426" y="1796"/>
                  </a:cubicBezTo>
                  <a:cubicBezTo>
                    <a:pt x="452" y="1602"/>
                    <a:pt x="452" y="1409"/>
                    <a:pt x="452" y="1229"/>
                  </a:cubicBezTo>
                  <a:cubicBezTo>
                    <a:pt x="452" y="1035"/>
                    <a:pt x="452" y="842"/>
                    <a:pt x="426" y="661"/>
                  </a:cubicBezTo>
                  <a:cubicBezTo>
                    <a:pt x="413" y="467"/>
                    <a:pt x="388" y="274"/>
                    <a:pt x="336" y="94"/>
                  </a:cubicBezTo>
                  <a:cubicBezTo>
                    <a:pt x="323" y="55"/>
                    <a:pt x="297" y="16"/>
                    <a:pt x="259" y="3"/>
                  </a:cubicBezTo>
                  <a:cubicBezTo>
                    <a:pt x="251" y="1"/>
                    <a:pt x="243" y="1"/>
                    <a:pt x="235"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24"/>
            <p:cNvSpPr/>
            <p:nvPr/>
          </p:nvSpPr>
          <p:spPr>
            <a:xfrm>
              <a:off x="4386864" y="4046806"/>
              <a:ext cx="16819" cy="115388"/>
            </a:xfrm>
            <a:custGeom>
              <a:rect b="b" l="l" r="r" t="t"/>
              <a:pathLst>
                <a:path extrusionOk="0" h="3101" w="452">
                  <a:moveTo>
                    <a:pt x="224" y="0"/>
                  </a:moveTo>
                  <a:cubicBezTo>
                    <a:pt x="178" y="0"/>
                    <a:pt x="128" y="37"/>
                    <a:pt x="116" y="92"/>
                  </a:cubicBezTo>
                  <a:cubicBezTo>
                    <a:pt x="65" y="338"/>
                    <a:pt x="39" y="583"/>
                    <a:pt x="26" y="828"/>
                  </a:cubicBezTo>
                  <a:cubicBezTo>
                    <a:pt x="1" y="1073"/>
                    <a:pt x="1" y="1305"/>
                    <a:pt x="1" y="1550"/>
                  </a:cubicBezTo>
                  <a:cubicBezTo>
                    <a:pt x="1" y="1795"/>
                    <a:pt x="1" y="2040"/>
                    <a:pt x="26" y="2285"/>
                  </a:cubicBezTo>
                  <a:cubicBezTo>
                    <a:pt x="39" y="2531"/>
                    <a:pt x="65" y="2775"/>
                    <a:pt x="116" y="3021"/>
                  </a:cubicBezTo>
                  <a:cubicBezTo>
                    <a:pt x="130" y="3059"/>
                    <a:pt x="155" y="3098"/>
                    <a:pt x="207" y="3098"/>
                  </a:cubicBezTo>
                  <a:cubicBezTo>
                    <a:pt x="214" y="3100"/>
                    <a:pt x="221" y="3100"/>
                    <a:pt x="227" y="3100"/>
                  </a:cubicBezTo>
                  <a:cubicBezTo>
                    <a:pt x="274" y="3100"/>
                    <a:pt x="324" y="3066"/>
                    <a:pt x="336" y="3021"/>
                  </a:cubicBezTo>
                  <a:cubicBezTo>
                    <a:pt x="388" y="2775"/>
                    <a:pt x="413" y="2531"/>
                    <a:pt x="426" y="2285"/>
                  </a:cubicBezTo>
                  <a:cubicBezTo>
                    <a:pt x="439" y="2040"/>
                    <a:pt x="452" y="1795"/>
                    <a:pt x="452" y="1550"/>
                  </a:cubicBezTo>
                  <a:cubicBezTo>
                    <a:pt x="452" y="1305"/>
                    <a:pt x="439" y="1073"/>
                    <a:pt x="426" y="828"/>
                  </a:cubicBezTo>
                  <a:cubicBezTo>
                    <a:pt x="413" y="583"/>
                    <a:pt x="388" y="338"/>
                    <a:pt x="336" y="92"/>
                  </a:cubicBezTo>
                  <a:cubicBezTo>
                    <a:pt x="323" y="54"/>
                    <a:pt x="297" y="15"/>
                    <a:pt x="245" y="3"/>
                  </a:cubicBezTo>
                  <a:cubicBezTo>
                    <a:pt x="238" y="1"/>
                    <a:pt x="231" y="0"/>
                    <a:pt x="22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24"/>
            <p:cNvSpPr/>
            <p:nvPr/>
          </p:nvSpPr>
          <p:spPr>
            <a:xfrm>
              <a:off x="4305748" y="3893318"/>
              <a:ext cx="132505" cy="65304"/>
            </a:xfrm>
            <a:custGeom>
              <a:rect b="b" l="l" r="r" t="t"/>
              <a:pathLst>
                <a:path extrusionOk="0" h="1755" w="3561">
                  <a:moveTo>
                    <a:pt x="1703" y="1"/>
                  </a:moveTo>
                  <a:cubicBezTo>
                    <a:pt x="504" y="1"/>
                    <a:pt x="130" y="1110"/>
                    <a:pt x="14" y="1561"/>
                  </a:cubicBezTo>
                  <a:cubicBezTo>
                    <a:pt x="1" y="1664"/>
                    <a:pt x="78" y="1755"/>
                    <a:pt x="181" y="1755"/>
                  </a:cubicBezTo>
                  <a:cubicBezTo>
                    <a:pt x="1794" y="1703"/>
                    <a:pt x="2929" y="1703"/>
                    <a:pt x="3367" y="1703"/>
                  </a:cubicBezTo>
                  <a:cubicBezTo>
                    <a:pt x="3483" y="1690"/>
                    <a:pt x="3560" y="1586"/>
                    <a:pt x="3522" y="1497"/>
                  </a:cubicBezTo>
                  <a:cubicBezTo>
                    <a:pt x="3367" y="1045"/>
                    <a:pt x="2877" y="1"/>
                    <a:pt x="1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24"/>
            <p:cNvSpPr/>
            <p:nvPr/>
          </p:nvSpPr>
          <p:spPr>
            <a:xfrm>
              <a:off x="4341766" y="3911066"/>
              <a:ext cx="59983" cy="29768"/>
            </a:xfrm>
            <a:custGeom>
              <a:rect b="b" l="l" r="r" t="t"/>
              <a:pathLst>
                <a:path extrusionOk="0" h="800" w="1612">
                  <a:moveTo>
                    <a:pt x="774" y="0"/>
                  </a:moveTo>
                  <a:cubicBezTo>
                    <a:pt x="219" y="0"/>
                    <a:pt x="52" y="504"/>
                    <a:pt x="0" y="710"/>
                  </a:cubicBezTo>
                  <a:cubicBezTo>
                    <a:pt x="0" y="762"/>
                    <a:pt x="26" y="800"/>
                    <a:pt x="78" y="800"/>
                  </a:cubicBezTo>
                  <a:cubicBezTo>
                    <a:pt x="812" y="774"/>
                    <a:pt x="1328" y="774"/>
                    <a:pt x="1535" y="774"/>
                  </a:cubicBezTo>
                  <a:cubicBezTo>
                    <a:pt x="1586" y="774"/>
                    <a:pt x="1612" y="723"/>
                    <a:pt x="1600" y="684"/>
                  </a:cubicBezTo>
                  <a:cubicBezTo>
                    <a:pt x="1535" y="478"/>
                    <a:pt x="1316" y="0"/>
                    <a:pt x="774"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24"/>
            <p:cNvSpPr/>
            <p:nvPr/>
          </p:nvSpPr>
          <p:spPr>
            <a:xfrm>
              <a:off x="4099534" y="3914192"/>
              <a:ext cx="231223" cy="247856"/>
            </a:xfrm>
            <a:custGeom>
              <a:rect b="b" l="l" r="r" t="t"/>
              <a:pathLst>
                <a:path extrusionOk="0" h="6661" w="6214">
                  <a:moveTo>
                    <a:pt x="2325" y="1"/>
                  </a:moveTo>
                  <a:cubicBezTo>
                    <a:pt x="2230" y="1"/>
                    <a:pt x="2134" y="57"/>
                    <a:pt x="2100" y="162"/>
                  </a:cubicBezTo>
                  <a:cubicBezTo>
                    <a:pt x="1" y="6226"/>
                    <a:pt x="2093" y="6661"/>
                    <a:pt x="2737" y="6661"/>
                  </a:cubicBezTo>
                  <a:cubicBezTo>
                    <a:pt x="2844" y="6661"/>
                    <a:pt x="2912" y="6649"/>
                    <a:pt x="2912" y="6649"/>
                  </a:cubicBezTo>
                  <a:cubicBezTo>
                    <a:pt x="2912" y="6649"/>
                    <a:pt x="6213" y="6649"/>
                    <a:pt x="2525" y="123"/>
                  </a:cubicBezTo>
                  <a:cubicBezTo>
                    <a:pt x="2484" y="40"/>
                    <a:pt x="2405" y="1"/>
                    <a:pt x="2325"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24"/>
            <p:cNvSpPr/>
            <p:nvPr/>
          </p:nvSpPr>
          <p:spPr>
            <a:xfrm>
              <a:off x="4408445" y="3981132"/>
              <a:ext cx="196804" cy="189994"/>
            </a:xfrm>
            <a:custGeom>
              <a:rect b="b" l="l" r="r" t="t"/>
              <a:pathLst>
                <a:path extrusionOk="0" h="5106" w="5289">
                  <a:moveTo>
                    <a:pt x="3592" y="0"/>
                  </a:moveTo>
                  <a:cubicBezTo>
                    <a:pt x="3529" y="0"/>
                    <a:pt x="3468" y="25"/>
                    <a:pt x="3431" y="78"/>
                  </a:cubicBezTo>
                  <a:cubicBezTo>
                    <a:pt x="1" y="4875"/>
                    <a:pt x="2851" y="5082"/>
                    <a:pt x="2851" y="5082"/>
                  </a:cubicBezTo>
                  <a:cubicBezTo>
                    <a:pt x="2851" y="5082"/>
                    <a:pt x="2952" y="5106"/>
                    <a:pt x="3103" y="5106"/>
                  </a:cubicBezTo>
                  <a:cubicBezTo>
                    <a:pt x="3745" y="5106"/>
                    <a:pt x="5288" y="4674"/>
                    <a:pt x="3806" y="143"/>
                  </a:cubicBezTo>
                  <a:cubicBezTo>
                    <a:pt x="3775" y="51"/>
                    <a:pt x="3682" y="0"/>
                    <a:pt x="3592"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24"/>
            <p:cNvSpPr/>
            <p:nvPr/>
          </p:nvSpPr>
          <p:spPr>
            <a:xfrm>
              <a:off x="4517394" y="4018304"/>
              <a:ext cx="24782" cy="147389"/>
            </a:xfrm>
            <a:custGeom>
              <a:rect b="b" l="l" r="r" t="t"/>
              <a:pathLst>
                <a:path extrusionOk="0" h="3961" w="666">
                  <a:moveTo>
                    <a:pt x="614" y="0"/>
                  </a:moveTo>
                  <a:cubicBezTo>
                    <a:pt x="594" y="0"/>
                    <a:pt x="574" y="11"/>
                    <a:pt x="568" y="33"/>
                  </a:cubicBezTo>
                  <a:cubicBezTo>
                    <a:pt x="439" y="678"/>
                    <a:pt x="323" y="1310"/>
                    <a:pt x="219" y="1968"/>
                  </a:cubicBezTo>
                  <a:cubicBezTo>
                    <a:pt x="116" y="2612"/>
                    <a:pt x="13" y="3257"/>
                    <a:pt x="1" y="3916"/>
                  </a:cubicBezTo>
                  <a:cubicBezTo>
                    <a:pt x="1" y="3944"/>
                    <a:pt x="25" y="3961"/>
                    <a:pt x="48" y="3961"/>
                  </a:cubicBezTo>
                  <a:cubicBezTo>
                    <a:pt x="67" y="3961"/>
                    <a:pt x="85" y="3951"/>
                    <a:pt x="90" y="3928"/>
                  </a:cubicBezTo>
                  <a:cubicBezTo>
                    <a:pt x="374" y="2987"/>
                    <a:pt x="477" y="1993"/>
                    <a:pt x="581" y="1027"/>
                  </a:cubicBezTo>
                  <a:cubicBezTo>
                    <a:pt x="620" y="704"/>
                    <a:pt x="646" y="368"/>
                    <a:pt x="658" y="46"/>
                  </a:cubicBezTo>
                  <a:cubicBezTo>
                    <a:pt x="665" y="17"/>
                    <a:pt x="640" y="0"/>
                    <a:pt x="61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24"/>
            <p:cNvSpPr/>
            <p:nvPr/>
          </p:nvSpPr>
          <p:spPr>
            <a:xfrm>
              <a:off x="4525022" y="4069392"/>
              <a:ext cx="34010" cy="15479"/>
            </a:xfrm>
            <a:custGeom>
              <a:rect b="b" l="l" r="r" t="t"/>
              <a:pathLst>
                <a:path extrusionOk="0" h="416" w="914">
                  <a:moveTo>
                    <a:pt x="851" y="0"/>
                  </a:moveTo>
                  <a:cubicBezTo>
                    <a:pt x="847" y="0"/>
                    <a:pt x="844" y="0"/>
                    <a:pt x="840" y="1"/>
                  </a:cubicBezTo>
                  <a:lnTo>
                    <a:pt x="169" y="156"/>
                  </a:lnTo>
                  <a:cubicBezTo>
                    <a:pt x="0" y="201"/>
                    <a:pt x="58" y="415"/>
                    <a:pt x="197" y="415"/>
                  </a:cubicBezTo>
                  <a:cubicBezTo>
                    <a:pt x="217" y="415"/>
                    <a:pt x="238" y="411"/>
                    <a:pt x="260" y="402"/>
                  </a:cubicBezTo>
                  <a:lnTo>
                    <a:pt x="866" y="92"/>
                  </a:lnTo>
                  <a:cubicBezTo>
                    <a:pt x="913" y="68"/>
                    <a:pt x="895" y="0"/>
                    <a:pt x="85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24"/>
            <p:cNvSpPr/>
            <p:nvPr/>
          </p:nvSpPr>
          <p:spPr>
            <a:xfrm>
              <a:off x="4495180" y="4092908"/>
              <a:ext cx="34791" cy="38959"/>
            </a:xfrm>
            <a:custGeom>
              <a:rect b="b" l="l" r="r" t="t"/>
              <a:pathLst>
                <a:path extrusionOk="0" h="1047" w="935">
                  <a:moveTo>
                    <a:pt x="63" y="1"/>
                  </a:moveTo>
                  <a:cubicBezTo>
                    <a:pt x="30" y="1"/>
                    <a:pt x="1" y="37"/>
                    <a:pt x="30" y="66"/>
                  </a:cubicBezTo>
                  <a:lnTo>
                    <a:pt x="649" y="994"/>
                  </a:lnTo>
                  <a:lnTo>
                    <a:pt x="662" y="1008"/>
                  </a:lnTo>
                  <a:cubicBezTo>
                    <a:pt x="689" y="1035"/>
                    <a:pt x="720" y="1047"/>
                    <a:pt x="750" y="1047"/>
                  </a:cubicBezTo>
                  <a:cubicBezTo>
                    <a:pt x="848" y="1047"/>
                    <a:pt x="934" y="926"/>
                    <a:pt x="856" y="827"/>
                  </a:cubicBezTo>
                  <a:lnTo>
                    <a:pt x="94" y="14"/>
                  </a:lnTo>
                  <a:cubicBezTo>
                    <a:pt x="85" y="5"/>
                    <a:pt x="74" y="1"/>
                    <a:pt x="6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24"/>
            <p:cNvSpPr/>
            <p:nvPr/>
          </p:nvSpPr>
          <p:spPr>
            <a:xfrm>
              <a:off x="4189171" y="3979718"/>
              <a:ext cx="16819" cy="171613"/>
            </a:xfrm>
            <a:custGeom>
              <a:rect b="b" l="l" r="r" t="t"/>
              <a:pathLst>
                <a:path extrusionOk="0" h="4612" w="452">
                  <a:moveTo>
                    <a:pt x="52" y="0"/>
                  </a:moveTo>
                  <a:cubicBezTo>
                    <a:pt x="26" y="0"/>
                    <a:pt x="13" y="12"/>
                    <a:pt x="13" y="38"/>
                  </a:cubicBezTo>
                  <a:cubicBezTo>
                    <a:pt x="0" y="425"/>
                    <a:pt x="13" y="800"/>
                    <a:pt x="26" y="1187"/>
                  </a:cubicBezTo>
                  <a:cubicBezTo>
                    <a:pt x="64" y="2322"/>
                    <a:pt x="103" y="3457"/>
                    <a:pt x="335" y="4578"/>
                  </a:cubicBezTo>
                  <a:cubicBezTo>
                    <a:pt x="335" y="4601"/>
                    <a:pt x="353" y="4611"/>
                    <a:pt x="372" y="4611"/>
                  </a:cubicBezTo>
                  <a:cubicBezTo>
                    <a:pt x="397" y="4611"/>
                    <a:pt x="425" y="4594"/>
                    <a:pt x="425" y="4566"/>
                  </a:cubicBezTo>
                  <a:cubicBezTo>
                    <a:pt x="451" y="3431"/>
                    <a:pt x="322" y="2296"/>
                    <a:pt x="219" y="1173"/>
                  </a:cubicBezTo>
                  <a:cubicBezTo>
                    <a:pt x="181" y="786"/>
                    <a:pt x="142" y="413"/>
                    <a:pt x="103" y="38"/>
                  </a:cubicBezTo>
                  <a:cubicBezTo>
                    <a:pt x="103" y="12"/>
                    <a:pt x="78" y="0"/>
                    <a:pt x="52"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24"/>
            <p:cNvSpPr/>
            <p:nvPr/>
          </p:nvSpPr>
          <p:spPr>
            <a:xfrm>
              <a:off x="4165841" y="4037541"/>
              <a:ext cx="36205" cy="18754"/>
            </a:xfrm>
            <a:custGeom>
              <a:rect b="b" l="l" r="r" t="t"/>
              <a:pathLst>
                <a:path extrusionOk="0" h="504" w="973">
                  <a:moveTo>
                    <a:pt x="52" y="1"/>
                  </a:moveTo>
                  <a:cubicBezTo>
                    <a:pt x="15" y="1"/>
                    <a:pt x="0" y="61"/>
                    <a:pt x="34" y="84"/>
                  </a:cubicBezTo>
                  <a:lnTo>
                    <a:pt x="717" y="484"/>
                  </a:lnTo>
                  <a:cubicBezTo>
                    <a:pt x="730" y="496"/>
                    <a:pt x="730" y="496"/>
                    <a:pt x="743" y="496"/>
                  </a:cubicBezTo>
                  <a:cubicBezTo>
                    <a:pt x="759" y="501"/>
                    <a:pt x="774" y="503"/>
                    <a:pt x="788" y="503"/>
                  </a:cubicBezTo>
                  <a:cubicBezTo>
                    <a:pt x="923" y="503"/>
                    <a:pt x="972" y="298"/>
                    <a:pt x="820" y="252"/>
                  </a:cubicBezTo>
                  <a:lnTo>
                    <a:pt x="72" y="6"/>
                  </a:lnTo>
                  <a:cubicBezTo>
                    <a:pt x="65" y="3"/>
                    <a:pt x="58" y="1"/>
                    <a:pt x="52"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24"/>
            <p:cNvSpPr/>
            <p:nvPr/>
          </p:nvSpPr>
          <p:spPr>
            <a:xfrm>
              <a:off x="4194938" y="4069466"/>
              <a:ext cx="41526" cy="42047"/>
            </a:xfrm>
            <a:custGeom>
              <a:rect b="b" l="l" r="r" t="t"/>
              <a:pathLst>
                <a:path extrusionOk="0" h="1130" w="1116">
                  <a:moveTo>
                    <a:pt x="1046" y="1"/>
                  </a:moveTo>
                  <a:cubicBezTo>
                    <a:pt x="1037" y="1"/>
                    <a:pt x="1027" y="4"/>
                    <a:pt x="1018" y="13"/>
                  </a:cubicBezTo>
                  <a:cubicBezTo>
                    <a:pt x="1006" y="39"/>
                    <a:pt x="90" y="890"/>
                    <a:pt x="77" y="916"/>
                  </a:cubicBezTo>
                  <a:cubicBezTo>
                    <a:pt x="0" y="1012"/>
                    <a:pt x="88" y="1129"/>
                    <a:pt x="186" y="1129"/>
                  </a:cubicBezTo>
                  <a:cubicBezTo>
                    <a:pt x="219" y="1129"/>
                    <a:pt x="254" y="1115"/>
                    <a:pt x="284" y="1083"/>
                  </a:cubicBezTo>
                  <a:lnTo>
                    <a:pt x="1096" y="77"/>
                  </a:lnTo>
                  <a:cubicBezTo>
                    <a:pt x="1116" y="47"/>
                    <a:pt x="1081" y="1"/>
                    <a:pt x="104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2" name="Google Shape;6092;p124"/>
          <p:cNvGrpSpPr/>
          <p:nvPr/>
        </p:nvGrpSpPr>
        <p:grpSpPr>
          <a:xfrm>
            <a:off x="1611319" y="3287426"/>
            <a:ext cx="1520454" cy="1270028"/>
            <a:chOff x="3198175" y="4345820"/>
            <a:chExt cx="787066" cy="657501"/>
          </a:xfrm>
        </p:grpSpPr>
        <p:sp>
          <p:nvSpPr>
            <p:cNvPr id="6093" name="Google Shape;6093;p124"/>
            <p:cNvSpPr/>
            <p:nvPr/>
          </p:nvSpPr>
          <p:spPr>
            <a:xfrm>
              <a:off x="3198175" y="4345820"/>
              <a:ext cx="787066" cy="657501"/>
            </a:xfrm>
            <a:custGeom>
              <a:rect b="b" l="l" r="r" t="t"/>
              <a:pathLst>
                <a:path extrusionOk="0" h="17670" w="21152">
                  <a:moveTo>
                    <a:pt x="10976" y="4721"/>
                  </a:moveTo>
                  <a:cubicBezTo>
                    <a:pt x="11673" y="4721"/>
                    <a:pt x="12304" y="4824"/>
                    <a:pt x="12859" y="4993"/>
                  </a:cubicBezTo>
                  <a:cubicBezTo>
                    <a:pt x="12080" y="4967"/>
                    <a:pt x="11360" y="4957"/>
                    <a:pt x="10705" y="4957"/>
                  </a:cubicBezTo>
                  <a:cubicBezTo>
                    <a:pt x="10059" y="4957"/>
                    <a:pt x="9477" y="4966"/>
                    <a:pt x="8964" y="4979"/>
                  </a:cubicBezTo>
                  <a:cubicBezTo>
                    <a:pt x="9609" y="4812"/>
                    <a:pt x="10280" y="4721"/>
                    <a:pt x="10976" y="4721"/>
                  </a:cubicBezTo>
                  <a:close/>
                  <a:moveTo>
                    <a:pt x="10976" y="1"/>
                  </a:moveTo>
                  <a:cubicBezTo>
                    <a:pt x="8577" y="1"/>
                    <a:pt x="6385" y="685"/>
                    <a:pt x="4463" y="2039"/>
                  </a:cubicBezTo>
                  <a:cubicBezTo>
                    <a:pt x="2915" y="3135"/>
                    <a:pt x="1883" y="4425"/>
                    <a:pt x="1304" y="5315"/>
                  </a:cubicBezTo>
                  <a:cubicBezTo>
                    <a:pt x="1071" y="5663"/>
                    <a:pt x="981" y="6088"/>
                    <a:pt x="1071" y="6501"/>
                  </a:cubicBezTo>
                  <a:cubicBezTo>
                    <a:pt x="1135" y="6785"/>
                    <a:pt x="1264" y="7043"/>
                    <a:pt x="1458" y="7237"/>
                  </a:cubicBezTo>
                  <a:cubicBezTo>
                    <a:pt x="1213" y="7301"/>
                    <a:pt x="994" y="7430"/>
                    <a:pt x="813" y="7624"/>
                  </a:cubicBezTo>
                  <a:cubicBezTo>
                    <a:pt x="104" y="8346"/>
                    <a:pt x="0" y="9945"/>
                    <a:pt x="1355" y="11892"/>
                  </a:cubicBezTo>
                  <a:cubicBezTo>
                    <a:pt x="1522" y="12124"/>
                    <a:pt x="1794" y="12253"/>
                    <a:pt x="2064" y="12253"/>
                  </a:cubicBezTo>
                  <a:cubicBezTo>
                    <a:pt x="2141" y="12253"/>
                    <a:pt x="2206" y="12253"/>
                    <a:pt x="2284" y="12227"/>
                  </a:cubicBezTo>
                  <a:cubicBezTo>
                    <a:pt x="2606" y="12150"/>
                    <a:pt x="2838" y="11866"/>
                    <a:pt x="2877" y="11531"/>
                  </a:cubicBezTo>
                  <a:cubicBezTo>
                    <a:pt x="2889" y="11415"/>
                    <a:pt x="2889" y="11312"/>
                    <a:pt x="2889" y="11235"/>
                  </a:cubicBezTo>
                  <a:cubicBezTo>
                    <a:pt x="2889" y="11080"/>
                    <a:pt x="2889" y="11067"/>
                    <a:pt x="2915" y="11003"/>
                  </a:cubicBezTo>
                  <a:cubicBezTo>
                    <a:pt x="2954" y="10951"/>
                    <a:pt x="3006" y="10874"/>
                    <a:pt x="3070" y="10783"/>
                  </a:cubicBezTo>
                  <a:cubicBezTo>
                    <a:pt x="3290" y="10435"/>
                    <a:pt x="3612" y="9971"/>
                    <a:pt x="3702" y="9416"/>
                  </a:cubicBezTo>
                  <a:cubicBezTo>
                    <a:pt x="3780" y="9042"/>
                    <a:pt x="3728" y="8694"/>
                    <a:pt x="3586" y="8384"/>
                  </a:cubicBezTo>
                  <a:cubicBezTo>
                    <a:pt x="3689" y="8384"/>
                    <a:pt x="3780" y="8372"/>
                    <a:pt x="3870" y="8358"/>
                  </a:cubicBezTo>
                  <a:cubicBezTo>
                    <a:pt x="4256" y="8281"/>
                    <a:pt x="4605" y="8074"/>
                    <a:pt x="4850" y="7753"/>
                  </a:cubicBezTo>
                  <a:cubicBezTo>
                    <a:pt x="4966" y="7598"/>
                    <a:pt x="5108" y="7430"/>
                    <a:pt x="5276" y="7249"/>
                  </a:cubicBezTo>
                  <a:lnTo>
                    <a:pt x="5276" y="7249"/>
                  </a:lnTo>
                  <a:cubicBezTo>
                    <a:pt x="4940" y="8011"/>
                    <a:pt x="4669" y="8797"/>
                    <a:pt x="4489" y="9352"/>
                  </a:cubicBezTo>
                  <a:cubicBezTo>
                    <a:pt x="4102" y="9610"/>
                    <a:pt x="3792" y="9957"/>
                    <a:pt x="3612" y="10384"/>
                  </a:cubicBezTo>
                  <a:cubicBezTo>
                    <a:pt x="3264" y="11196"/>
                    <a:pt x="3083" y="12034"/>
                    <a:pt x="2993" y="12576"/>
                  </a:cubicBezTo>
                  <a:cubicBezTo>
                    <a:pt x="2735" y="12743"/>
                    <a:pt x="2528" y="13001"/>
                    <a:pt x="2451" y="13324"/>
                  </a:cubicBezTo>
                  <a:lnTo>
                    <a:pt x="2284" y="14033"/>
                  </a:lnTo>
                  <a:cubicBezTo>
                    <a:pt x="2244" y="14175"/>
                    <a:pt x="2244" y="14342"/>
                    <a:pt x="2258" y="14485"/>
                  </a:cubicBezTo>
                  <a:cubicBezTo>
                    <a:pt x="2258" y="14536"/>
                    <a:pt x="2244" y="14575"/>
                    <a:pt x="2244" y="14614"/>
                  </a:cubicBezTo>
                  <a:cubicBezTo>
                    <a:pt x="2206" y="14858"/>
                    <a:pt x="2284" y="15104"/>
                    <a:pt x="2438" y="15284"/>
                  </a:cubicBezTo>
                  <a:cubicBezTo>
                    <a:pt x="2580" y="15477"/>
                    <a:pt x="2800" y="15594"/>
                    <a:pt x="3044" y="15632"/>
                  </a:cubicBezTo>
                  <a:lnTo>
                    <a:pt x="3393" y="15671"/>
                  </a:lnTo>
                  <a:lnTo>
                    <a:pt x="3393" y="16767"/>
                  </a:lnTo>
                  <a:cubicBezTo>
                    <a:pt x="3393" y="17271"/>
                    <a:pt x="3806" y="17670"/>
                    <a:pt x="4308" y="17670"/>
                  </a:cubicBezTo>
                  <a:lnTo>
                    <a:pt x="6333" y="17670"/>
                  </a:lnTo>
                  <a:cubicBezTo>
                    <a:pt x="6836" y="17670"/>
                    <a:pt x="7249" y="17271"/>
                    <a:pt x="7249" y="16767"/>
                  </a:cubicBezTo>
                  <a:lnTo>
                    <a:pt x="7249" y="16007"/>
                  </a:lnTo>
                  <a:cubicBezTo>
                    <a:pt x="8409" y="16084"/>
                    <a:pt x="9480" y="16136"/>
                    <a:pt x="10524" y="16174"/>
                  </a:cubicBezTo>
                  <a:cubicBezTo>
                    <a:pt x="11040" y="16200"/>
                    <a:pt x="11569" y="16212"/>
                    <a:pt x="12140" y="16212"/>
                  </a:cubicBezTo>
                  <a:cubicBezTo>
                    <a:pt x="12710" y="16212"/>
                    <a:pt x="13323" y="16200"/>
                    <a:pt x="14007" y="16174"/>
                  </a:cubicBezTo>
                  <a:lnTo>
                    <a:pt x="14007" y="16767"/>
                  </a:lnTo>
                  <a:cubicBezTo>
                    <a:pt x="14007" y="17271"/>
                    <a:pt x="14419" y="17670"/>
                    <a:pt x="14923" y="17670"/>
                  </a:cubicBezTo>
                  <a:lnTo>
                    <a:pt x="16960" y="17670"/>
                  </a:lnTo>
                  <a:cubicBezTo>
                    <a:pt x="17463" y="17670"/>
                    <a:pt x="17876" y="17271"/>
                    <a:pt x="17876" y="16767"/>
                  </a:cubicBezTo>
                  <a:lnTo>
                    <a:pt x="17876" y="15864"/>
                  </a:lnTo>
                  <a:cubicBezTo>
                    <a:pt x="17941" y="15852"/>
                    <a:pt x="18018" y="15852"/>
                    <a:pt x="18095" y="15838"/>
                  </a:cubicBezTo>
                  <a:cubicBezTo>
                    <a:pt x="18379" y="15800"/>
                    <a:pt x="18624" y="15620"/>
                    <a:pt x="18753" y="15374"/>
                  </a:cubicBezTo>
                  <a:cubicBezTo>
                    <a:pt x="19114" y="15065"/>
                    <a:pt x="19268" y="14562"/>
                    <a:pt x="19114" y="14098"/>
                  </a:cubicBezTo>
                  <a:lnTo>
                    <a:pt x="18882" y="13362"/>
                  </a:lnTo>
                  <a:cubicBezTo>
                    <a:pt x="18792" y="13104"/>
                    <a:pt x="18624" y="12886"/>
                    <a:pt x="18405" y="12743"/>
                  </a:cubicBezTo>
                  <a:cubicBezTo>
                    <a:pt x="18288" y="11802"/>
                    <a:pt x="17941" y="10912"/>
                    <a:pt x="17643" y="10293"/>
                  </a:cubicBezTo>
                  <a:cubicBezTo>
                    <a:pt x="17451" y="9868"/>
                    <a:pt x="17128" y="9519"/>
                    <a:pt x="16728" y="9287"/>
                  </a:cubicBezTo>
                  <a:cubicBezTo>
                    <a:pt x="16522" y="8565"/>
                    <a:pt x="16302" y="7946"/>
                    <a:pt x="16096" y="7430"/>
                  </a:cubicBezTo>
                  <a:lnTo>
                    <a:pt x="16096" y="7430"/>
                  </a:lnTo>
                  <a:cubicBezTo>
                    <a:pt x="16147" y="7507"/>
                    <a:pt x="16199" y="7584"/>
                    <a:pt x="16238" y="7662"/>
                  </a:cubicBezTo>
                  <a:cubicBezTo>
                    <a:pt x="16457" y="7997"/>
                    <a:pt x="16792" y="8243"/>
                    <a:pt x="17179" y="8346"/>
                  </a:cubicBezTo>
                  <a:cubicBezTo>
                    <a:pt x="17282" y="8372"/>
                    <a:pt x="17399" y="8397"/>
                    <a:pt x="17514" y="8397"/>
                  </a:cubicBezTo>
                  <a:cubicBezTo>
                    <a:pt x="17411" y="8681"/>
                    <a:pt x="17386" y="8991"/>
                    <a:pt x="17451" y="9326"/>
                  </a:cubicBezTo>
                  <a:cubicBezTo>
                    <a:pt x="17540" y="9868"/>
                    <a:pt x="17863" y="10344"/>
                    <a:pt x="18082" y="10680"/>
                  </a:cubicBezTo>
                  <a:cubicBezTo>
                    <a:pt x="18147" y="10770"/>
                    <a:pt x="18199" y="10860"/>
                    <a:pt x="18237" y="10912"/>
                  </a:cubicBezTo>
                  <a:cubicBezTo>
                    <a:pt x="18263" y="10963"/>
                    <a:pt x="18263" y="10989"/>
                    <a:pt x="18263" y="11144"/>
                  </a:cubicBezTo>
                  <a:cubicBezTo>
                    <a:pt x="18263" y="11221"/>
                    <a:pt x="18263" y="11325"/>
                    <a:pt x="18276" y="11441"/>
                  </a:cubicBezTo>
                  <a:cubicBezTo>
                    <a:pt x="18314" y="11776"/>
                    <a:pt x="18546" y="12047"/>
                    <a:pt x="18869" y="12138"/>
                  </a:cubicBezTo>
                  <a:cubicBezTo>
                    <a:pt x="18947" y="12150"/>
                    <a:pt x="19011" y="12163"/>
                    <a:pt x="19088" y="12163"/>
                  </a:cubicBezTo>
                  <a:cubicBezTo>
                    <a:pt x="19359" y="12163"/>
                    <a:pt x="19630" y="12034"/>
                    <a:pt x="19798" y="11789"/>
                  </a:cubicBezTo>
                  <a:cubicBezTo>
                    <a:pt x="21151" y="9854"/>
                    <a:pt x="21048" y="8255"/>
                    <a:pt x="20339" y="7533"/>
                  </a:cubicBezTo>
                  <a:cubicBezTo>
                    <a:pt x="20210" y="7391"/>
                    <a:pt x="20056" y="7288"/>
                    <a:pt x="19888" y="7211"/>
                  </a:cubicBezTo>
                  <a:cubicBezTo>
                    <a:pt x="20004" y="7069"/>
                    <a:pt x="20094" y="6914"/>
                    <a:pt x="20145" y="6733"/>
                  </a:cubicBezTo>
                  <a:cubicBezTo>
                    <a:pt x="20274" y="6334"/>
                    <a:pt x="20236" y="5908"/>
                    <a:pt x="20042" y="5534"/>
                  </a:cubicBezTo>
                  <a:cubicBezTo>
                    <a:pt x="19566" y="4606"/>
                    <a:pt x="18701" y="3264"/>
                    <a:pt x="17270" y="2116"/>
                  </a:cubicBezTo>
                  <a:cubicBezTo>
                    <a:pt x="16470" y="1471"/>
                    <a:pt x="15580" y="969"/>
                    <a:pt x="14613" y="620"/>
                  </a:cubicBezTo>
                  <a:cubicBezTo>
                    <a:pt x="13491" y="207"/>
                    <a:pt x="12266" y="1"/>
                    <a:pt x="109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24"/>
            <p:cNvSpPr/>
            <p:nvPr/>
          </p:nvSpPr>
          <p:spPr>
            <a:xfrm>
              <a:off x="3257672" y="4371308"/>
              <a:ext cx="671901" cy="261549"/>
            </a:xfrm>
            <a:custGeom>
              <a:rect b="b" l="l" r="r" t="t"/>
              <a:pathLst>
                <a:path extrusionOk="0" h="7029" w="18057">
                  <a:moveTo>
                    <a:pt x="9377" y="0"/>
                  </a:moveTo>
                  <a:cubicBezTo>
                    <a:pt x="4167" y="0"/>
                    <a:pt x="1316" y="3431"/>
                    <a:pt x="272" y="5004"/>
                  </a:cubicBezTo>
                  <a:cubicBezTo>
                    <a:pt x="1" y="5417"/>
                    <a:pt x="117" y="5971"/>
                    <a:pt x="542" y="6242"/>
                  </a:cubicBezTo>
                  <a:lnTo>
                    <a:pt x="1510" y="6861"/>
                  </a:lnTo>
                  <a:cubicBezTo>
                    <a:pt x="1663" y="6960"/>
                    <a:pt x="1834" y="7008"/>
                    <a:pt x="2001" y="7008"/>
                  </a:cubicBezTo>
                  <a:cubicBezTo>
                    <a:pt x="2269" y="7008"/>
                    <a:pt x="2529" y="6885"/>
                    <a:pt x="2697" y="6655"/>
                  </a:cubicBezTo>
                  <a:cubicBezTo>
                    <a:pt x="3574" y="5520"/>
                    <a:pt x="5701" y="3353"/>
                    <a:pt x="9377" y="3353"/>
                  </a:cubicBezTo>
                  <a:cubicBezTo>
                    <a:pt x="12717" y="3353"/>
                    <a:pt x="14510" y="5468"/>
                    <a:pt x="15232" y="6616"/>
                  </a:cubicBezTo>
                  <a:cubicBezTo>
                    <a:pt x="15399" y="6879"/>
                    <a:pt x="15685" y="7029"/>
                    <a:pt x="15981" y="7029"/>
                  </a:cubicBezTo>
                  <a:cubicBezTo>
                    <a:pt x="16120" y="7029"/>
                    <a:pt x="16261" y="6996"/>
                    <a:pt x="16393" y="6925"/>
                  </a:cubicBezTo>
                  <a:lnTo>
                    <a:pt x="17451" y="6358"/>
                  </a:lnTo>
                  <a:cubicBezTo>
                    <a:pt x="17889" y="6126"/>
                    <a:pt x="18056" y="5597"/>
                    <a:pt x="17838" y="5171"/>
                  </a:cubicBezTo>
                  <a:cubicBezTo>
                    <a:pt x="16999" y="3534"/>
                    <a:pt x="14588" y="0"/>
                    <a:pt x="937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24"/>
            <p:cNvSpPr/>
            <p:nvPr/>
          </p:nvSpPr>
          <p:spPr>
            <a:xfrm>
              <a:off x="3349803" y="4832443"/>
              <a:ext cx="92690" cy="145454"/>
            </a:xfrm>
            <a:custGeom>
              <a:rect b="b" l="l" r="r" t="t"/>
              <a:pathLst>
                <a:path extrusionOk="0" h="3909" w="2491">
                  <a:moveTo>
                    <a:pt x="233" y="1"/>
                  </a:moveTo>
                  <a:cubicBezTo>
                    <a:pt x="104" y="1"/>
                    <a:pt x="1" y="104"/>
                    <a:pt x="1" y="233"/>
                  </a:cubicBezTo>
                  <a:lnTo>
                    <a:pt x="1" y="3689"/>
                  </a:lnTo>
                  <a:cubicBezTo>
                    <a:pt x="1" y="3806"/>
                    <a:pt x="104" y="3909"/>
                    <a:pt x="233" y="3909"/>
                  </a:cubicBezTo>
                  <a:lnTo>
                    <a:pt x="2258" y="3909"/>
                  </a:lnTo>
                  <a:cubicBezTo>
                    <a:pt x="2387" y="3909"/>
                    <a:pt x="2490" y="3806"/>
                    <a:pt x="2490" y="3689"/>
                  </a:cubicBezTo>
                  <a:lnTo>
                    <a:pt x="2490" y="233"/>
                  </a:lnTo>
                  <a:cubicBezTo>
                    <a:pt x="2490" y="104"/>
                    <a:pt x="2387" y="1"/>
                    <a:pt x="2258"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24"/>
            <p:cNvSpPr/>
            <p:nvPr/>
          </p:nvSpPr>
          <p:spPr>
            <a:xfrm>
              <a:off x="3745226" y="4832443"/>
              <a:ext cx="92206" cy="145454"/>
            </a:xfrm>
            <a:custGeom>
              <a:rect b="b" l="l" r="r" t="t"/>
              <a:pathLst>
                <a:path extrusionOk="0" h="3909" w="2478">
                  <a:moveTo>
                    <a:pt x="221" y="1"/>
                  </a:moveTo>
                  <a:cubicBezTo>
                    <a:pt x="92" y="1"/>
                    <a:pt x="1" y="104"/>
                    <a:pt x="1" y="233"/>
                  </a:cubicBezTo>
                  <a:lnTo>
                    <a:pt x="1" y="3689"/>
                  </a:lnTo>
                  <a:cubicBezTo>
                    <a:pt x="1" y="3806"/>
                    <a:pt x="92" y="3909"/>
                    <a:pt x="221" y="3909"/>
                  </a:cubicBezTo>
                  <a:lnTo>
                    <a:pt x="2258" y="3909"/>
                  </a:lnTo>
                  <a:cubicBezTo>
                    <a:pt x="2374" y="3909"/>
                    <a:pt x="2477" y="3806"/>
                    <a:pt x="2477" y="3689"/>
                  </a:cubicBezTo>
                  <a:lnTo>
                    <a:pt x="2477" y="233"/>
                  </a:lnTo>
                  <a:cubicBezTo>
                    <a:pt x="2477" y="104"/>
                    <a:pt x="2374" y="1"/>
                    <a:pt x="2258"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24"/>
            <p:cNvSpPr/>
            <p:nvPr/>
          </p:nvSpPr>
          <p:spPr>
            <a:xfrm>
              <a:off x="3393003" y="4565317"/>
              <a:ext cx="399301" cy="160152"/>
            </a:xfrm>
            <a:custGeom>
              <a:rect b="b" l="l" r="r" t="t"/>
              <a:pathLst>
                <a:path extrusionOk="0" h="4304" w="10731">
                  <a:moveTo>
                    <a:pt x="5330" y="1"/>
                  </a:moveTo>
                  <a:cubicBezTo>
                    <a:pt x="4214" y="1"/>
                    <a:pt x="3320" y="31"/>
                    <a:pt x="2709" y="60"/>
                  </a:cubicBezTo>
                  <a:cubicBezTo>
                    <a:pt x="2116" y="86"/>
                    <a:pt x="1562" y="409"/>
                    <a:pt x="1304" y="925"/>
                  </a:cubicBezTo>
                  <a:cubicBezTo>
                    <a:pt x="568" y="2330"/>
                    <a:pt x="1" y="4304"/>
                    <a:pt x="1" y="4304"/>
                  </a:cubicBezTo>
                  <a:lnTo>
                    <a:pt x="10731" y="4265"/>
                  </a:lnTo>
                  <a:cubicBezTo>
                    <a:pt x="10370" y="2820"/>
                    <a:pt x="9905" y="1699"/>
                    <a:pt x="9558" y="989"/>
                  </a:cubicBezTo>
                  <a:cubicBezTo>
                    <a:pt x="9300" y="447"/>
                    <a:pt x="8745" y="86"/>
                    <a:pt x="8113" y="60"/>
                  </a:cubicBezTo>
                  <a:cubicBezTo>
                    <a:pt x="7083" y="17"/>
                    <a:pt x="6147" y="1"/>
                    <a:pt x="5330"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24"/>
            <p:cNvSpPr/>
            <p:nvPr/>
          </p:nvSpPr>
          <p:spPr>
            <a:xfrm>
              <a:off x="3380054" y="4555717"/>
              <a:ext cx="425236" cy="179352"/>
            </a:xfrm>
            <a:custGeom>
              <a:rect b="b" l="l" r="r" t="t"/>
              <a:pathLst>
                <a:path extrusionOk="0" h="4820" w="11428">
                  <a:moveTo>
                    <a:pt x="5624" y="525"/>
                  </a:moveTo>
                  <a:cubicBezTo>
                    <a:pt x="6449" y="525"/>
                    <a:pt x="7404" y="538"/>
                    <a:pt x="8448" y="576"/>
                  </a:cubicBezTo>
                  <a:cubicBezTo>
                    <a:pt x="8977" y="602"/>
                    <a:pt x="9441" y="899"/>
                    <a:pt x="9660" y="1350"/>
                  </a:cubicBezTo>
                  <a:cubicBezTo>
                    <a:pt x="9957" y="1983"/>
                    <a:pt x="10382" y="2975"/>
                    <a:pt x="10731" y="4265"/>
                  </a:cubicBezTo>
                  <a:lnTo>
                    <a:pt x="723" y="4304"/>
                  </a:lnTo>
                  <a:cubicBezTo>
                    <a:pt x="904" y="3685"/>
                    <a:pt x="1355" y="2318"/>
                    <a:pt x="1896" y="1299"/>
                  </a:cubicBezTo>
                  <a:cubicBezTo>
                    <a:pt x="2116" y="873"/>
                    <a:pt x="2567" y="602"/>
                    <a:pt x="3070" y="576"/>
                  </a:cubicBezTo>
                  <a:cubicBezTo>
                    <a:pt x="3715" y="551"/>
                    <a:pt x="4579" y="525"/>
                    <a:pt x="5624" y="525"/>
                  </a:cubicBezTo>
                  <a:close/>
                  <a:moveTo>
                    <a:pt x="5735" y="1"/>
                  </a:moveTo>
                  <a:cubicBezTo>
                    <a:pt x="4626" y="1"/>
                    <a:pt x="3715" y="31"/>
                    <a:pt x="3045" y="60"/>
                  </a:cubicBezTo>
                  <a:cubicBezTo>
                    <a:pt x="2348" y="86"/>
                    <a:pt x="1703" y="473"/>
                    <a:pt x="1394" y="1066"/>
                  </a:cubicBezTo>
                  <a:cubicBezTo>
                    <a:pt x="658" y="2473"/>
                    <a:pt x="116" y="4407"/>
                    <a:pt x="91" y="4497"/>
                  </a:cubicBezTo>
                  <a:lnTo>
                    <a:pt x="1" y="4820"/>
                  </a:lnTo>
                  <a:lnTo>
                    <a:pt x="1" y="4820"/>
                  </a:lnTo>
                  <a:lnTo>
                    <a:pt x="11428" y="4781"/>
                  </a:lnTo>
                  <a:lnTo>
                    <a:pt x="11350" y="4459"/>
                  </a:lnTo>
                  <a:cubicBezTo>
                    <a:pt x="10976" y="2975"/>
                    <a:pt x="10499" y="1828"/>
                    <a:pt x="10164" y="1131"/>
                  </a:cubicBezTo>
                  <a:cubicBezTo>
                    <a:pt x="9854" y="499"/>
                    <a:pt x="9209" y="86"/>
                    <a:pt x="8474" y="60"/>
                  </a:cubicBezTo>
                  <a:cubicBezTo>
                    <a:pt x="7465" y="17"/>
                    <a:pt x="6547" y="1"/>
                    <a:pt x="573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24"/>
            <p:cNvSpPr/>
            <p:nvPr/>
          </p:nvSpPr>
          <p:spPr>
            <a:xfrm>
              <a:off x="3332538" y="4698303"/>
              <a:ext cx="526522" cy="143779"/>
            </a:xfrm>
            <a:custGeom>
              <a:rect b="b" l="l" r="r" t="t"/>
              <a:pathLst>
                <a:path extrusionOk="0" h="3864" w="14150">
                  <a:moveTo>
                    <a:pt x="7935" y="1"/>
                  </a:moveTo>
                  <a:cubicBezTo>
                    <a:pt x="5580" y="1"/>
                    <a:pt x="3331" y="115"/>
                    <a:pt x="2103" y="188"/>
                  </a:cubicBezTo>
                  <a:cubicBezTo>
                    <a:pt x="1458" y="227"/>
                    <a:pt x="878" y="613"/>
                    <a:pt x="633" y="1181"/>
                  </a:cubicBezTo>
                  <a:cubicBezTo>
                    <a:pt x="91" y="2419"/>
                    <a:pt x="1" y="3748"/>
                    <a:pt x="1" y="3748"/>
                  </a:cubicBezTo>
                  <a:cubicBezTo>
                    <a:pt x="1789" y="3713"/>
                    <a:pt x="3482" y="3700"/>
                    <a:pt x="5034" y="3700"/>
                  </a:cubicBezTo>
                  <a:cubicBezTo>
                    <a:pt x="10454" y="3700"/>
                    <a:pt x="14149" y="3863"/>
                    <a:pt x="14149" y="3863"/>
                  </a:cubicBezTo>
                  <a:cubicBezTo>
                    <a:pt x="14136" y="2857"/>
                    <a:pt x="13749" y="1813"/>
                    <a:pt x="13413" y="1104"/>
                  </a:cubicBezTo>
                  <a:cubicBezTo>
                    <a:pt x="13155" y="575"/>
                    <a:pt x="12614" y="201"/>
                    <a:pt x="11995" y="149"/>
                  </a:cubicBezTo>
                  <a:cubicBezTo>
                    <a:pt x="10728" y="40"/>
                    <a:pt x="9313" y="1"/>
                    <a:pt x="793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24"/>
            <p:cNvSpPr/>
            <p:nvPr/>
          </p:nvSpPr>
          <p:spPr>
            <a:xfrm>
              <a:off x="3305189" y="4831847"/>
              <a:ext cx="583602" cy="73415"/>
            </a:xfrm>
            <a:custGeom>
              <a:rect b="b" l="l" r="r" t="t"/>
              <a:pathLst>
                <a:path extrusionOk="0" h="1973" w="15684">
                  <a:moveTo>
                    <a:pt x="4915" y="1"/>
                  </a:moveTo>
                  <a:cubicBezTo>
                    <a:pt x="2910" y="1"/>
                    <a:pt x="1409" y="19"/>
                    <a:pt x="736" y="30"/>
                  </a:cubicBezTo>
                  <a:cubicBezTo>
                    <a:pt x="503" y="30"/>
                    <a:pt x="297" y="197"/>
                    <a:pt x="245" y="417"/>
                  </a:cubicBezTo>
                  <a:lnTo>
                    <a:pt x="78" y="1126"/>
                  </a:lnTo>
                  <a:cubicBezTo>
                    <a:pt x="1" y="1449"/>
                    <a:pt x="233" y="1745"/>
                    <a:pt x="555" y="1758"/>
                  </a:cubicBezTo>
                  <a:cubicBezTo>
                    <a:pt x="5507" y="1923"/>
                    <a:pt x="9001" y="1972"/>
                    <a:pt x="11381" y="1972"/>
                  </a:cubicBezTo>
                  <a:cubicBezTo>
                    <a:pt x="13272" y="1972"/>
                    <a:pt x="14459" y="1941"/>
                    <a:pt x="15116" y="1913"/>
                  </a:cubicBezTo>
                  <a:cubicBezTo>
                    <a:pt x="15452" y="1899"/>
                    <a:pt x="15684" y="1564"/>
                    <a:pt x="15580" y="1242"/>
                  </a:cubicBezTo>
                  <a:lnTo>
                    <a:pt x="15348" y="520"/>
                  </a:lnTo>
                  <a:cubicBezTo>
                    <a:pt x="15283" y="314"/>
                    <a:pt x="15090" y="171"/>
                    <a:pt x="14884" y="159"/>
                  </a:cubicBezTo>
                  <a:cubicBezTo>
                    <a:pt x="11173" y="33"/>
                    <a:pt x="7594" y="1"/>
                    <a:pt x="491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24"/>
            <p:cNvSpPr/>
            <p:nvPr/>
          </p:nvSpPr>
          <p:spPr>
            <a:xfrm>
              <a:off x="3480854" y="4740015"/>
              <a:ext cx="224116" cy="60355"/>
            </a:xfrm>
            <a:custGeom>
              <a:rect b="b" l="l" r="r" t="t"/>
              <a:pathLst>
                <a:path extrusionOk="0" h="1622" w="6023">
                  <a:moveTo>
                    <a:pt x="3114" y="0"/>
                  </a:moveTo>
                  <a:cubicBezTo>
                    <a:pt x="1838" y="0"/>
                    <a:pt x="816" y="49"/>
                    <a:pt x="322" y="73"/>
                  </a:cubicBezTo>
                  <a:cubicBezTo>
                    <a:pt x="142" y="86"/>
                    <a:pt x="0" y="254"/>
                    <a:pt x="38" y="421"/>
                  </a:cubicBezTo>
                  <a:cubicBezTo>
                    <a:pt x="142" y="885"/>
                    <a:pt x="361" y="1234"/>
                    <a:pt x="477" y="1415"/>
                  </a:cubicBezTo>
                  <a:cubicBezTo>
                    <a:pt x="529" y="1492"/>
                    <a:pt x="619" y="1544"/>
                    <a:pt x="709" y="1544"/>
                  </a:cubicBezTo>
                  <a:cubicBezTo>
                    <a:pt x="1559" y="1602"/>
                    <a:pt x="2352" y="1622"/>
                    <a:pt x="3039" y="1622"/>
                  </a:cubicBezTo>
                  <a:cubicBezTo>
                    <a:pt x="4177" y="1622"/>
                    <a:pt x="5023" y="1567"/>
                    <a:pt x="5352" y="1544"/>
                  </a:cubicBezTo>
                  <a:cubicBezTo>
                    <a:pt x="5455" y="1544"/>
                    <a:pt x="5546" y="1492"/>
                    <a:pt x="5598" y="1401"/>
                  </a:cubicBezTo>
                  <a:cubicBezTo>
                    <a:pt x="5778" y="1092"/>
                    <a:pt x="5907" y="705"/>
                    <a:pt x="5971" y="434"/>
                  </a:cubicBezTo>
                  <a:cubicBezTo>
                    <a:pt x="6023" y="254"/>
                    <a:pt x="5881" y="86"/>
                    <a:pt x="5701" y="73"/>
                  </a:cubicBezTo>
                  <a:cubicBezTo>
                    <a:pt x="4785" y="19"/>
                    <a:pt x="3901" y="0"/>
                    <a:pt x="3114"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24"/>
            <p:cNvSpPr/>
            <p:nvPr/>
          </p:nvSpPr>
          <p:spPr>
            <a:xfrm>
              <a:off x="3381989" y="4724498"/>
              <a:ext cx="64336" cy="60503"/>
            </a:xfrm>
            <a:custGeom>
              <a:rect b="b" l="l" r="r" t="t"/>
              <a:pathLst>
                <a:path extrusionOk="0" h="1626" w="1729">
                  <a:moveTo>
                    <a:pt x="864" y="0"/>
                  </a:moveTo>
                  <a:cubicBezTo>
                    <a:pt x="387" y="0"/>
                    <a:pt x="0" y="361"/>
                    <a:pt x="0" y="812"/>
                  </a:cubicBezTo>
                  <a:cubicBezTo>
                    <a:pt x="0" y="1251"/>
                    <a:pt x="387" y="1625"/>
                    <a:pt x="864" y="1625"/>
                  </a:cubicBezTo>
                  <a:cubicBezTo>
                    <a:pt x="1342" y="1625"/>
                    <a:pt x="1729" y="1251"/>
                    <a:pt x="1729" y="812"/>
                  </a:cubicBezTo>
                  <a:cubicBezTo>
                    <a:pt x="1729" y="361"/>
                    <a:pt x="1342" y="0"/>
                    <a:pt x="8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24"/>
            <p:cNvSpPr/>
            <p:nvPr/>
          </p:nvSpPr>
          <p:spPr>
            <a:xfrm>
              <a:off x="3733729" y="4720666"/>
              <a:ext cx="71555" cy="67648"/>
            </a:xfrm>
            <a:custGeom>
              <a:rect b="b" l="l" r="r" t="t"/>
              <a:pathLst>
                <a:path extrusionOk="0" h="1818" w="1923">
                  <a:moveTo>
                    <a:pt x="968" y="0"/>
                  </a:moveTo>
                  <a:cubicBezTo>
                    <a:pt x="439" y="0"/>
                    <a:pt x="0" y="413"/>
                    <a:pt x="0" y="915"/>
                  </a:cubicBezTo>
                  <a:cubicBezTo>
                    <a:pt x="0" y="1405"/>
                    <a:pt x="439" y="1818"/>
                    <a:pt x="968" y="1818"/>
                  </a:cubicBezTo>
                  <a:cubicBezTo>
                    <a:pt x="1496" y="1818"/>
                    <a:pt x="1923" y="1405"/>
                    <a:pt x="1923" y="915"/>
                  </a:cubicBezTo>
                  <a:cubicBezTo>
                    <a:pt x="1923" y="413"/>
                    <a:pt x="1496" y="0"/>
                    <a:pt x="9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24"/>
            <p:cNvSpPr/>
            <p:nvPr/>
          </p:nvSpPr>
          <p:spPr>
            <a:xfrm>
              <a:off x="3341691" y="4502768"/>
              <a:ext cx="67685" cy="50903"/>
            </a:xfrm>
            <a:custGeom>
              <a:rect b="b" l="l" r="r" t="t"/>
              <a:pathLst>
                <a:path extrusionOk="0" h="1368" w="1819">
                  <a:moveTo>
                    <a:pt x="645" y="1"/>
                  </a:moveTo>
                  <a:cubicBezTo>
                    <a:pt x="619" y="1"/>
                    <a:pt x="606" y="1"/>
                    <a:pt x="580" y="13"/>
                  </a:cubicBezTo>
                  <a:cubicBezTo>
                    <a:pt x="568" y="13"/>
                    <a:pt x="542" y="27"/>
                    <a:pt x="528" y="52"/>
                  </a:cubicBezTo>
                  <a:cubicBezTo>
                    <a:pt x="516" y="65"/>
                    <a:pt x="490" y="78"/>
                    <a:pt x="477" y="91"/>
                  </a:cubicBezTo>
                  <a:cubicBezTo>
                    <a:pt x="477" y="104"/>
                    <a:pt x="464" y="104"/>
                    <a:pt x="451" y="116"/>
                  </a:cubicBezTo>
                  <a:lnTo>
                    <a:pt x="425" y="142"/>
                  </a:lnTo>
                  <a:lnTo>
                    <a:pt x="90" y="542"/>
                  </a:lnTo>
                  <a:lnTo>
                    <a:pt x="52" y="581"/>
                  </a:lnTo>
                  <a:lnTo>
                    <a:pt x="13" y="620"/>
                  </a:lnTo>
                  <a:cubicBezTo>
                    <a:pt x="0" y="646"/>
                    <a:pt x="0" y="658"/>
                    <a:pt x="0" y="671"/>
                  </a:cubicBezTo>
                  <a:cubicBezTo>
                    <a:pt x="0" y="697"/>
                    <a:pt x="0" y="710"/>
                    <a:pt x="26" y="723"/>
                  </a:cubicBezTo>
                  <a:cubicBezTo>
                    <a:pt x="26" y="735"/>
                    <a:pt x="38" y="749"/>
                    <a:pt x="52" y="749"/>
                  </a:cubicBezTo>
                  <a:lnTo>
                    <a:pt x="103" y="749"/>
                  </a:lnTo>
                  <a:cubicBezTo>
                    <a:pt x="116" y="735"/>
                    <a:pt x="129" y="735"/>
                    <a:pt x="155" y="723"/>
                  </a:cubicBezTo>
                  <a:cubicBezTo>
                    <a:pt x="167" y="723"/>
                    <a:pt x="181" y="710"/>
                    <a:pt x="181" y="710"/>
                  </a:cubicBezTo>
                  <a:lnTo>
                    <a:pt x="206" y="697"/>
                  </a:lnTo>
                  <a:lnTo>
                    <a:pt x="503" y="323"/>
                  </a:lnTo>
                  <a:lnTo>
                    <a:pt x="554" y="285"/>
                  </a:lnTo>
                  <a:cubicBezTo>
                    <a:pt x="580" y="477"/>
                    <a:pt x="619" y="632"/>
                    <a:pt x="632" y="761"/>
                  </a:cubicBezTo>
                  <a:cubicBezTo>
                    <a:pt x="657" y="890"/>
                    <a:pt x="671" y="993"/>
                    <a:pt x="683" y="1058"/>
                  </a:cubicBezTo>
                  <a:cubicBezTo>
                    <a:pt x="697" y="1136"/>
                    <a:pt x="709" y="1200"/>
                    <a:pt x="709" y="1239"/>
                  </a:cubicBezTo>
                  <a:cubicBezTo>
                    <a:pt x="722" y="1277"/>
                    <a:pt x="722" y="1291"/>
                    <a:pt x="722" y="1303"/>
                  </a:cubicBezTo>
                  <a:cubicBezTo>
                    <a:pt x="722" y="1316"/>
                    <a:pt x="735" y="1316"/>
                    <a:pt x="735" y="1329"/>
                  </a:cubicBezTo>
                  <a:lnTo>
                    <a:pt x="735" y="1342"/>
                  </a:lnTo>
                  <a:lnTo>
                    <a:pt x="748" y="1342"/>
                  </a:lnTo>
                  <a:cubicBezTo>
                    <a:pt x="761" y="1354"/>
                    <a:pt x="774" y="1368"/>
                    <a:pt x="786" y="1368"/>
                  </a:cubicBezTo>
                  <a:cubicBezTo>
                    <a:pt x="800" y="1368"/>
                    <a:pt x="812" y="1368"/>
                    <a:pt x="826" y="1354"/>
                  </a:cubicBezTo>
                  <a:cubicBezTo>
                    <a:pt x="851" y="1354"/>
                    <a:pt x="864" y="1342"/>
                    <a:pt x="877" y="1329"/>
                  </a:cubicBezTo>
                  <a:cubicBezTo>
                    <a:pt x="890" y="1329"/>
                    <a:pt x="903" y="1316"/>
                    <a:pt x="915" y="1316"/>
                  </a:cubicBezTo>
                  <a:lnTo>
                    <a:pt x="929" y="1291"/>
                  </a:lnTo>
                  <a:lnTo>
                    <a:pt x="941" y="1277"/>
                  </a:lnTo>
                  <a:cubicBezTo>
                    <a:pt x="1058" y="1122"/>
                    <a:pt x="1161" y="981"/>
                    <a:pt x="1264" y="864"/>
                  </a:cubicBezTo>
                  <a:cubicBezTo>
                    <a:pt x="1354" y="749"/>
                    <a:pt x="1431" y="646"/>
                    <a:pt x="1509" y="568"/>
                  </a:cubicBezTo>
                  <a:cubicBezTo>
                    <a:pt x="1574" y="477"/>
                    <a:pt x="1638" y="414"/>
                    <a:pt x="1689" y="374"/>
                  </a:cubicBezTo>
                  <a:lnTo>
                    <a:pt x="1806" y="259"/>
                  </a:lnTo>
                  <a:cubicBezTo>
                    <a:pt x="1818" y="233"/>
                    <a:pt x="1818" y="207"/>
                    <a:pt x="1806" y="194"/>
                  </a:cubicBezTo>
                  <a:cubicBezTo>
                    <a:pt x="1806" y="168"/>
                    <a:pt x="1792" y="156"/>
                    <a:pt x="1780" y="142"/>
                  </a:cubicBezTo>
                  <a:cubicBezTo>
                    <a:pt x="1767" y="116"/>
                    <a:pt x="1741" y="116"/>
                    <a:pt x="1715" y="116"/>
                  </a:cubicBezTo>
                  <a:cubicBezTo>
                    <a:pt x="1689" y="130"/>
                    <a:pt x="1663" y="142"/>
                    <a:pt x="1651" y="156"/>
                  </a:cubicBezTo>
                  <a:lnTo>
                    <a:pt x="915" y="1019"/>
                  </a:lnTo>
                  <a:lnTo>
                    <a:pt x="903" y="1033"/>
                  </a:lnTo>
                  <a:lnTo>
                    <a:pt x="903" y="1045"/>
                  </a:lnTo>
                  <a:lnTo>
                    <a:pt x="877" y="1045"/>
                  </a:lnTo>
                  <a:cubicBezTo>
                    <a:pt x="877" y="1019"/>
                    <a:pt x="877" y="981"/>
                    <a:pt x="864" y="955"/>
                  </a:cubicBezTo>
                  <a:cubicBezTo>
                    <a:pt x="851" y="916"/>
                    <a:pt x="851" y="890"/>
                    <a:pt x="851" y="864"/>
                  </a:cubicBezTo>
                  <a:lnTo>
                    <a:pt x="722" y="130"/>
                  </a:lnTo>
                  <a:lnTo>
                    <a:pt x="722" y="78"/>
                  </a:lnTo>
                  <a:cubicBezTo>
                    <a:pt x="722" y="65"/>
                    <a:pt x="709" y="39"/>
                    <a:pt x="697" y="27"/>
                  </a:cubicBezTo>
                  <a:cubicBezTo>
                    <a:pt x="683" y="13"/>
                    <a:pt x="657" y="1"/>
                    <a:pt x="645"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24"/>
            <p:cNvSpPr/>
            <p:nvPr/>
          </p:nvSpPr>
          <p:spPr>
            <a:xfrm>
              <a:off x="3388203" y="4444834"/>
              <a:ext cx="42271" cy="68057"/>
            </a:xfrm>
            <a:custGeom>
              <a:rect b="b" l="l" r="r" t="t"/>
              <a:pathLst>
                <a:path extrusionOk="0" h="1829" w="1136">
                  <a:moveTo>
                    <a:pt x="601" y="0"/>
                  </a:moveTo>
                  <a:cubicBezTo>
                    <a:pt x="594" y="0"/>
                    <a:pt x="588" y="3"/>
                    <a:pt x="582" y="10"/>
                  </a:cubicBezTo>
                  <a:cubicBezTo>
                    <a:pt x="568" y="10"/>
                    <a:pt x="556" y="10"/>
                    <a:pt x="542" y="23"/>
                  </a:cubicBezTo>
                  <a:cubicBezTo>
                    <a:pt x="530" y="36"/>
                    <a:pt x="517" y="48"/>
                    <a:pt x="491" y="88"/>
                  </a:cubicBezTo>
                  <a:cubicBezTo>
                    <a:pt x="465" y="113"/>
                    <a:pt x="427" y="165"/>
                    <a:pt x="375" y="229"/>
                  </a:cubicBezTo>
                  <a:cubicBezTo>
                    <a:pt x="336" y="294"/>
                    <a:pt x="272" y="384"/>
                    <a:pt x="181" y="513"/>
                  </a:cubicBezTo>
                  <a:cubicBezTo>
                    <a:pt x="181" y="513"/>
                    <a:pt x="169" y="513"/>
                    <a:pt x="169" y="526"/>
                  </a:cubicBezTo>
                  <a:cubicBezTo>
                    <a:pt x="155" y="526"/>
                    <a:pt x="155" y="538"/>
                    <a:pt x="155" y="538"/>
                  </a:cubicBezTo>
                  <a:lnTo>
                    <a:pt x="143" y="538"/>
                  </a:lnTo>
                  <a:cubicBezTo>
                    <a:pt x="136" y="545"/>
                    <a:pt x="133" y="549"/>
                    <a:pt x="130" y="549"/>
                  </a:cubicBezTo>
                  <a:cubicBezTo>
                    <a:pt x="126" y="549"/>
                    <a:pt x="123" y="545"/>
                    <a:pt x="117" y="538"/>
                  </a:cubicBezTo>
                  <a:lnTo>
                    <a:pt x="78" y="538"/>
                  </a:lnTo>
                  <a:cubicBezTo>
                    <a:pt x="40" y="578"/>
                    <a:pt x="14" y="603"/>
                    <a:pt x="1" y="629"/>
                  </a:cubicBezTo>
                  <a:cubicBezTo>
                    <a:pt x="1" y="655"/>
                    <a:pt x="14" y="693"/>
                    <a:pt x="40" y="732"/>
                  </a:cubicBezTo>
                  <a:cubicBezTo>
                    <a:pt x="52" y="758"/>
                    <a:pt x="66" y="784"/>
                    <a:pt x="91" y="784"/>
                  </a:cubicBezTo>
                  <a:lnTo>
                    <a:pt x="143" y="836"/>
                  </a:lnTo>
                  <a:cubicBezTo>
                    <a:pt x="155" y="848"/>
                    <a:pt x="169" y="874"/>
                    <a:pt x="195" y="900"/>
                  </a:cubicBezTo>
                  <a:cubicBezTo>
                    <a:pt x="207" y="939"/>
                    <a:pt x="233" y="965"/>
                    <a:pt x="259" y="1003"/>
                  </a:cubicBezTo>
                  <a:cubicBezTo>
                    <a:pt x="284" y="1042"/>
                    <a:pt x="310" y="1068"/>
                    <a:pt x="336" y="1106"/>
                  </a:cubicBezTo>
                  <a:cubicBezTo>
                    <a:pt x="349" y="1132"/>
                    <a:pt x="375" y="1157"/>
                    <a:pt x="375" y="1171"/>
                  </a:cubicBezTo>
                  <a:lnTo>
                    <a:pt x="401" y="1197"/>
                  </a:lnTo>
                  <a:cubicBezTo>
                    <a:pt x="401" y="1209"/>
                    <a:pt x="401" y="1222"/>
                    <a:pt x="413" y="1235"/>
                  </a:cubicBezTo>
                  <a:lnTo>
                    <a:pt x="413" y="1274"/>
                  </a:lnTo>
                  <a:lnTo>
                    <a:pt x="413" y="1300"/>
                  </a:lnTo>
                  <a:lnTo>
                    <a:pt x="413" y="1338"/>
                  </a:lnTo>
                  <a:lnTo>
                    <a:pt x="439" y="1364"/>
                  </a:lnTo>
                  <a:lnTo>
                    <a:pt x="465" y="1364"/>
                  </a:lnTo>
                  <a:cubicBezTo>
                    <a:pt x="478" y="1377"/>
                    <a:pt x="478" y="1377"/>
                    <a:pt x="491" y="1377"/>
                  </a:cubicBezTo>
                  <a:lnTo>
                    <a:pt x="504" y="1377"/>
                  </a:lnTo>
                  <a:cubicBezTo>
                    <a:pt x="530" y="1403"/>
                    <a:pt x="542" y="1429"/>
                    <a:pt x="556" y="1455"/>
                  </a:cubicBezTo>
                  <a:cubicBezTo>
                    <a:pt x="568" y="1467"/>
                    <a:pt x="582" y="1493"/>
                    <a:pt x="607" y="1532"/>
                  </a:cubicBezTo>
                  <a:cubicBezTo>
                    <a:pt x="645" y="1584"/>
                    <a:pt x="671" y="1635"/>
                    <a:pt x="710" y="1673"/>
                  </a:cubicBezTo>
                  <a:cubicBezTo>
                    <a:pt x="749" y="1725"/>
                    <a:pt x="788" y="1764"/>
                    <a:pt x="839" y="1816"/>
                  </a:cubicBezTo>
                  <a:cubicBezTo>
                    <a:pt x="865" y="1816"/>
                    <a:pt x="878" y="1828"/>
                    <a:pt x="891" y="1828"/>
                  </a:cubicBezTo>
                  <a:cubicBezTo>
                    <a:pt x="903" y="1828"/>
                    <a:pt x="917" y="1828"/>
                    <a:pt x="943" y="1816"/>
                  </a:cubicBezTo>
                  <a:cubicBezTo>
                    <a:pt x="981" y="1790"/>
                    <a:pt x="1020" y="1751"/>
                    <a:pt x="1032" y="1699"/>
                  </a:cubicBezTo>
                  <a:cubicBezTo>
                    <a:pt x="1058" y="1648"/>
                    <a:pt x="1072" y="1596"/>
                    <a:pt x="1084" y="1532"/>
                  </a:cubicBezTo>
                  <a:cubicBezTo>
                    <a:pt x="1084" y="1480"/>
                    <a:pt x="1097" y="1415"/>
                    <a:pt x="1097" y="1364"/>
                  </a:cubicBezTo>
                  <a:lnTo>
                    <a:pt x="1097" y="1209"/>
                  </a:lnTo>
                  <a:cubicBezTo>
                    <a:pt x="1097" y="1183"/>
                    <a:pt x="1097" y="1145"/>
                    <a:pt x="1110" y="1106"/>
                  </a:cubicBezTo>
                  <a:cubicBezTo>
                    <a:pt x="1123" y="1068"/>
                    <a:pt x="1123" y="1029"/>
                    <a:pt x="1136" y="990"/>
                  </a:cubicBezTo>
                  <a:lnTo>
                    <a:pt x="1136" y="861"/>
                  </a:lnTo>
                  <a:cubicBezTo>
                    <a:pt x="1136" y="822"/>
                    <a:pt x="1136" y="796"/>
                    <a:pt x="1123" y="784"/>
                  </a:cubicBezTo>
                  <a:cubicBezTo>
                    <a:pt x="1123" y="771"/>
                    <a:pt x="1110" y="771"/>
                    <a:pt x="1084" y="758"/>
                  </a:cubicBezTo>
                  <a:lnTo>
                    <a:pt x="1046" y="758"/>
                  </a:lnTo>
                  <a:cubicBezTo>
                    <a:pt x="1046" y="758"/>
                    <a:pt x="1032" y="758"/>
                    <a:pt x="1020" y="771"/>
                  </a:cubicBezTo>
                  <a:cubicBezTo>
                    <a:pt x="1007" y="771"/>
                    <a:pt x="994" y="784"/>
                    <a:pt x="994" y="784"/>
                  </a:cubicBezTo>
                  <a:cubicBezTo>
                    <a:pt x="994" y="784"/>
                    <a:pt x="994" y="796"/>
                    <a:pt x="981" y="810"/>
                  </a:cubicBezTo>
                  <a:lnTo>
                    <a:pt x="981" y="848"/>
                  </a:lnTo>
                  <a:cubicBezTo>
                    <a:pt x="955" y="977"/>
                    <a:pt x="943" y="1068"/>
                    <a:pt x="943" y="1145"/>
                  </a:cubicBezTo>
                  <a:cubicBezTo>
                    <a:pt x="929" y="1222"/>
                    <a:pt x="917" y="1286"/>
                    <a:pt x="917" y="1326"/>
                  </a:cubicBezTo>
                  <a:cubicBezTo>
                    <a:pt x="903" y="1377"/>
                    <a:pt x="903" y="1415"/>
                    <a:pt x="903" y="1429"/>
                  </a:cubicBezTo>
                  <a:lnTo>
                    <a:pt x="903" y="1467"/>
                  </a:lnTo>
                  <a:cubicBezTo>
                    <a:pt x="903" y="1480"/>
                    <a:pt x="891" y="1493"/>
                    <a:pt x="891" y="1506"/>
                  </a:cubicBezTo>
                  <a:cubicBezTo>
                    <a:pt x="891" y="1532"/>
                    <a:pt x="891" y="1532"/>
                    <a:pt x="878" y="1532"/>
                  </a:cubicBezTo>
                  <a:lnTo>
                    <a:pt x="878" y="1544"/>
                  </a:lnTo>
                  <a:cubicBezTo>
                    <a:pt x="839" y="1493"/>
                    <a:pt x="814" y="1441"/>
                    <a:pt x="774" y="1403"/>
                  </a:cubicBezTo>
                  <a:cubicBezTo>
                    <a:pt x="736" y="1351"/>
                    <a:pt x="710" y="1312"/>
                    <a:pt x="671" y="1261"/>
                  </a:cubicBezTo>
                  <a:cubicBezTo>
                    <a:pt x="671" y="1261"/>
                    <a:pt x="671" y="1248"/>
                    <a:pt x="659" y="1235"/>
                  </a:cubicBezTo>
                  <a:cubicBezTo>
                    <a:pt x="659" y="1235"/>
                    <a:pt x="659" y="1222"/>
                    <a:pt x="645" y="1209"/>
                  </a:cubicBezTo>
                  <a:cubicBezTo>
                    <a:pt x="645" y="1209"/>
                    <a:pt x="645" y="1197"/>
                    <a:pt x="633" y="1183"/>
                  </a:cubicBezTo>
                  <a:lnTo>
                    <a:pt x="774" y="707"/>
                  </a:lnTo>
                  <a:cubicBezTo>
                    <a:pt x="788" y="681"/>
                    <a:pt x="788" y="655"/>
                    <a:pt x="788" y="629"/>
                  </a:cubicBezTo>
                  <a:cubicBezTo>
                    <a:pt x="774" y="616"/>
                    <a:pt x="774" y="590"/>
                    <a:pt x="762" y="578"/>
                  </a:cubicBezTo>
                  <a:cubicBezTo>
                    <a:pt x="749" y="552"/>
                    <a:pt x="736" y="538"/>
                    <a:pt x="710" y="538"/>
                  </a:cubicBezTo>
                  <a:cubicBezTo>
                    <a:pt x="704" y="532"/>
                    <a:pt x="694" y="529"/>
                    <a:pt x="684" y="529"/>
                  </a:cubicBezTo>
                  <a:cubicBezTo>
                    <a:pt x="675" y="529"/>
                    <a:pt x="665" y="532"/>
                    <a:pt x="659" y="538"/>
                  </a:cubicBezTo>
                  <a:lnTo>
                    <a:pt x="633" y="590"/>
                  </a:lnTo>
                  <a:cubicBezTo>
                    <a:pt x="620" y="629"/>
                    <a:pt x="607" y="681"/>
                    <a:pt x="594" y="719"/>
                  </a:cubicBezTo>
                  <a:cubicBezTo>
                    <a:pt x="568" y="771"/>
                    <a:pt x="556" y="822"/>
                    <a:pt x="542" y="861"/>
                  </a:cubicBezTo>
                  <a:cubicBezTo>
                    <a:pt x="517" y="913"/>
                    <a:pt x="504" y="939"/>
                    <a:pt x="504" y="965"/>
                  </a:cubicBezTo>
                  <a:cubicBezTo>
                    <a:pt x="491" y="965"/>
                    <a:pt x="491" y="965"/>
                    <a:pt x="465" y="939"/>
                  </a:cubicBezTo>
                  <a:cubicBezTo>
                    <a:pt x="453" y="913"/>
                    <a:pt x="427" y="887"/>
                    <a:pt x="413" y="861"/>
                  </a:cubicBezTo>
                  <a:cubicBezTo>
                    <a:pt x="388" y="836"/>
                    <a:pt x="375" y="810"/>
                    <a:pt x="349" y="771"/>
                  </a:cubicBezTo>
                  <a:cubicBezTo>
                    <a:pt x="324" y="745"/>
                    <a:pt x="310" y="732"/>
                    <a:pt x="310" y="719"/>
                  </a:cubicBezTo>
                  <a:cubicBezTo>
                    <a:pt x="310" y="707"/>
                    <a:pt x="298" y="707"/>
                    <a:pt x="298" y="693"/>
                  </a:cubicBezTo>
                  <a:cubicBezTo>
                    <a:pt x="284" y="681"/>
                    <a:pt x="284" y="667"/>
                    <a:pt x="298" y="667"/>
                  </a:cubicBezTo>
                  <a:lnTo>
                    <a:pt x="465" y="435"/>
                  </a:lnTo>
                  <a:lnTo>
                    <a:pt x="465" y="423"/>
                  </a:lnTo>
                  <a:lnTo>
                    <a:pt x="659" y="126"/>
                  </a:lnTo>
                  <a:cubicBezTo>
                    <a:pt x="671" y="113"/>
                    <a:pt x="671" y="88"/>
                    <a:pt x="671" y="74"/>
                  </a:cubicBezTo>
                  <a:cubicBezTo>
                    <a:pt x="659" y="62"/>
                    <a:pt x="659" y="48"/>
                    <a:pt x="645" y="36"/>
                  </a:cubicBezTo>
                  <a:cubicBezTo>
                    <a:pt x="645" y="23"/>
                    <a:pt x="633" y="10"/>
                    <a:pt x="620" y="10"/>
                  </a:cubicBezTo>
                  <a:cubicBezTo>
                    <a:pt x="613" y="3"/>
                    <a:pt x="607" y="0"/>
                    <a:pt x="601"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24"/>
            <p:cNvSpPr/>
            <p:nvPr/>
          </p:nvSpPr>
          <p:spPr>
            <a:xfrm>
              <a:off x="3429468" y="4428164"/>
              <a:ext cx="71555" cy="66011"/>
            </a:xfrm>
            <a:custGeom>
              <a:rect b="b" l="l" r="r" t="t"/>
              <a:pathLst>
                <a:path extrusionOk="0" h="1774" w="1923">
                  <a:moveTo>
                    <a:pt x="736" y="174"/>
                  </a:moveTo>
                  <a:cubicBezTo>
                    <a:pt x="749" y="174"/>
                    <a:pt x="762" y="174"/>
                    <a:pt x="762" y="200"/>
                  </a:cubicBezTo>
                  <a:cubicBezTo>
                    <a:pt x="775" y="213"/>
                    <a:pt x="775" y="238"/>
                    <a:pt x="775" y="278"/>
                  </a:cubicBezTo>
                  <a:cubicBezTo>
                    <a:pt x="775" y="303"/>
                    <a:pt x="775" y="342"/>
                    <a:pt x="762" y="381"/>
                  </a:cubicBezTo>
                  <a:cubicBezTo>
                    <a:pt x="762" y="419"/>
                    <a:pt x="749" y="458"/>
                    <a:pt x="736" y="484"/>
                  </a:cubicBezTo>
                  <a:cubicBezTo>
                    <a:pt x="723" y="522"/>
                    <a:pt x="711" y="548"/>
                    <a:pt x="697" y="561"/>
                  </a:cubicBezTo>
                  <a:cubicBezTo>
                    <a:pt x="633" y="651"/>
                    <a:pt x="582" y="729"/>
                    <a:pt x="542" y="780"/>
                  </a:cubicBezTo>
                  <a:cubicBezTo>
                    <a:pt x="504" y="832"/>
                    <a:pt x="478" y="871"/>
                    <a:pt x="465" y="897"/>
                  </a:cubicBezTo>
                  <a:lnTo>
                    <a:pt x="427" y="935"/>
                  </a:lnTo>
                  <a:lnTo>
                    <a:pt x="413" y="948"/>
                  </a:lnTo>
                  <a:cubicBezTo>
                    <a:pt x="388" y="909"/>
                    <a:pt x="375" y="883"/>
                    <a:pt x="362" y="845"/>
                  </a:cubicBezTo>
                  <a:cubicBezTo>
                    <a:pt x="349" y="819"/>
                    <a:pt x="336" y="780"/>
                    <a:pt x="324" y="742"/>
                  </a:cubicBezTo>
                  <a:lnTo>
                    <a:pt x="310" y="703"/>
                  </a:lnTo>
                  <a:cubicBezTo>
                    <a:pt x="349" y="613"/>
                    <a:pt x="401" y="522"/>
                    <a:pt x="439" y="471"/>
                  </a:cubicBezTo>
                  <a:cubicBezTo>
                    <a:pt x="478" y="407"/>
                    <a:pt x="504" y="355"/>
                    <a:pt x="542" y="316"/>
                  </a:cubicBezTo>
                  <a:cubicBezTo>
                    <a:pt x="568" y="278"/>
                    <a:pt x="607" y="252"/>
                    <a:pt x="633" y="238"/>
                  </a:cubicBezTo>
                  <a:cubicBezTo>
                    <a:pt x="659" y="213"/>
                    <a:pt x="671" y="200"/>
                    <a:pt x="697" y="200"/>
                  </a:cubicBezTo>
                  <a:cubicBezTo>
                    <a:pt x="711" y="187"/>
                    <a:pt x="723" y="187"/>
                    <a:pt x="736" y="174"/>
                  </a:cubicBezTo>
                  <a:close/>
                  <a:moveTo>
                    <a:pt x="779" y="1"/>
                  </a:moveTo>
                  <a:cubicBezTo>
                    <a:pt x="757" y="1"/>
                    <a:pt x="740" y="6"/>
                    <a:pt x="723" y="6"/>
                  </a:cubicBezTo>
                  <a:cubicBezTo>
                    <a:pt x="697" y="20"/>
                    <a:pt x="671" y="20"/>
                    <a:pt x="646" y="32"/>
                  </a:cubicBezTo>
                  <a:cubicBezTo>
                    <a:pt x="582" y="45"/>
                    <a:pt x="530" y="84"/>
                    <a:pt x="478" y="123"/>
                  </a:cubicBezTo>
                  <a:cubicBezTo>
                    <a:pt x="427" y="161"/>
                    <a:pt x="375" y="213"/>
                    <a:pt x="336" y="264"/>
                  </a:cubicBezTo>
                  <a:lnTo>
                    <a:pt x="324" y="264"/>
                  </a:lnTo>
                  <a:lnTo>
                    <a:pt x="221" y="471"/>
                  </a:lnTo>
                  <a:cubicBezTo>
                    <a:pt x="207" y="471"/>
                    <a:pt x="207" y="471"/>
                    <a:pt x="195" y="458"/>
                  </a:cubicBezTo>
                  <a:cubicBezTo>
                    <a:pt x="195" y="445"/>
                    <a:pt x="181" y="419"/>
                    <a:pt x="169" y="407"/>
                  </a:cubicBezTo>
                  <a:cubicBezTo>
                    <a:pt x="156" y="393"/>
                    <a:pt x="143" y="393"/>
                    <a:pt x="130" y="381"/>
                  </a:cubicBezTo>
                  <a:cubicBezTo>
                    <a:pt x="104" y="381"/>
                    <a:pt x="78" y="381"/>
                    <a:pt x="52" y="393"/>
                  </a:cubicBezTo>
                  <a:cubicBezTo>
                    <a:pt x="40" y="393"/>
                    <a:pt x="27" y="393"/>
                    <a:pt x="27" y="407"/>
                  </a:cubicBezTo>
                  <a:cubicBezTo>
                    <a:pt x="14" y="407"/>
                    <a:pt x="14" y="419"/>
                    <a:pt x="1" y="419"/>
                  </a:cubicBezTo>
                  <a:lnTo>
                    <a:pt x="1" y="445"/>
                  </a:lnTo>
                  <a:lnTo>
                    <a:pt x="1" y="484"/>
                  </a:lnTo>
                  <a:lnTo>
                    <a:pt x="1" y="496"/>
                  </a:lnTo>
                  <a:cubicBezTo>
                    <a:pt x="1" y="496"/>
                    <a:pt x="14" y="510"/>
                    <a:pt x="14" y="536"/>
                  </a:cubicBezTo>
                  <a:cubicBezTo>
                    <a:pt x="27" y="561"/>
                    <a:pt x="40" y="574"/>
                    <a:pt x="40" y="600"/>
                  </a:cubicBezTo>
                  <a:cubicBezTo>
                    <a:pt x="52" y="625"/>
                    <a:pt x="66" y="639"/>
                    <a:pt x="78" y="665"/>
                  </a:cubicBezTo>
                  <a:cubicBezTo>
                    <a:pt x="78" y="677"/>
                    <a:pt x="92" y="690"/>
                    <a:pt x="92" y="703"/>
                  </a:cubicBezTo>
                  <a:cubicBezTo>
                    <a:pt x="92" y="716"/>
                    <a:pt x="104" y="742"/>
                    <a:pt x="92" y="754"/>
                  </a:cubicBezTo>
                  <a:cubicBezTo>
                    <a:pt x="92" y="768"/>
                    <a:pt x="92" y="780"/>
                    <a:pt x="78" y="794"/>
                  </a:cubicBezTo>
                  <a:cubicBezTo>
                    <a:pt x="78" y="806"/>
                    <a:pt x="78" y="832"/>
                    <a:pt x="66" y="845"/>
                  </a:cubicBezTo>
                  <a:cubicBezTo>
                    <a:pt x="66" y="857"/>
                    <a:pt x="66" y="871"/>
                    <a:pt x="78" y="897"/>
                  </a:cubicBezTo>
                  <a:cubicBezTo>
                    <a:pt x="78" y="909"/>
                    <a:pt x="92" y="922"/>
                    <a:pt x="104" y="935"/>
                  </a:cubicBezTo>
                  <a:cubicBezTo>
                    <a:pt x="117" y="948"/>
                    <a:pt x="130" y="948"/>
                    <a:pt x="143" y="948"/>
                  </a:cubicBezTo>
                  <a:lnTo>
                    <a:pt x="169" y="948"/>
                  </a:lnTo>
                  <a:cubicBezTo>
                    <a:pt x="181" y="948"/>
                    <a:pt x="195" y="948"/>
                    <a:pt x="195" y="961"/>
                  </a:cubicBezTo>
                  <a:cubicBezTo>
                    <a:pt x="207" y="986"/>
                    <a:pt x="221" y="1012"/>
                    <a:pt x="233" y="1051"/>
                  </a:cubicBezTo>
                  <a:cubicBezTo>
                    <a:pt x="246" y="1077"/>
                    <a:pt x="259" y="1103"/>
                    <a:pt x="272" y="1141"/>
                  </a:cubicBezTo>
                  <a:cubicBezTo>
                    <a:pt x="284" y="1155"/>
                    <a:pt x="284" y="1167"/>
                    <a:pt x="284" y="1180"/>
                  </a:cubicBezTo>
                  <a:lnTo>
                    <a:pt x="284" y="1219"/>
                  </a:lnTo>
                  <a:cubicBezTo>
                    <a:pt x="298" y="1232"/>
                    <a:pt x="310" y="1244"/>
                    <a:pt x="310" y="1258"/>
                  </a:cubicBezTo>
                  <a:lnTo>
                    <a:pt x="349" y="1296"/>
                  </a:lnTo>
                  <a:lnTo>
                    <a:pt x="556" y="1722"/>
                  </a:lnTo>
                  <a:cubicBezTo>
                    <a:pt x="556" y="1734"/>
                    <a:pt x="568" y="1748"/>
                    <a:pt x="582" y="1748"/>
                  </a:cubicBezTo>
                  <a:cubicBezTo>
                    <a:pt x="594" y="1760"/>
                    <a:pt x="607" y="1760"/>
                    <a:pt x="620" y="1760"/>
                  </a:cubicBezTo>
                  <a:cubicBezTo>
                    <a:pt x="633" y="1774"/>
                    <a:pt x="646" y="1774"/>
                    <a:pt x="659" y="1774"/>
                  </a:cubicBezTo>
                  <a:cubicBezTo>
                    <a:pt x="671" y="1774"/>
                    <a:pt x="685" y="1760"/>
                    <a:pt x="697" y="1760"/>
                  </a:cubicBezTo>
                  <a:cubicBezTo>
                    <a:pt x="711" y="1760"/>
                    <a:pt x="723" y="1748"/>
                    <a:pt x="723" y="1734"/>
                  </a:cubicBezTo>
                  <a:cubicBezTo>
                    <a:pt x="736" y="1722"/>
                    <a:pt x="736" y="1722"/>
                    <a:pt x="736" y="1696"/>
                  </a:cubicBezTo>
                  <a:lnTo>
                    <a:pt x="736" y="1657"/>
                  </a:lnTo>
                  <a:cubicBezTo>
                    <a:pt x="736" y="1645"/>
                    <a:pt x="736" y="1631"/>
                    <a:pt x="723" y="1631"/>
                  </a:cubicBezTo>
                  <a:cubicBezTo>
                    <a:pt x="711" y="1567"/>
                    <a:pt x="685" y="1516"/>
                    <a:pt x="646" y="1464"/>
                  </a:cubicBezTo>
                  <a:cubicBezTo>
                    <a:pt x="620" y="1413"/>
                    <a:pt x="594" y="1361"/>
                    <a:pt x="582" y="1309"/>
                  </a:cubicBezTo>
                  <a:cubicBezTo>
                    <a:pt x="568" y="1309"/>
                    <a:pt x="568" y="1296"/>
                    <a:pt x="568" y="1296"/>
                  </a:cubicBezTo>
                  <a:lnTo>
                    <a:pt x="582" y="1284"/>
                  </a:lnTo>
                  <a:cubicBezTo>
                    <a:pt x="723" y="1232"/>
                    <a:pt x="840" y="1193"/>
                    <a:pt x="943" y="1155"/>
                  </a:cubicBezTo>
                  <a:cubicBezTo>
                    <a:pt x="1058" y="1115"/>
                    <a:pt x="1149" y="1090"/>
                    <a:pt x="1226" y="1064"/>
                  </a:cubicBezTo>
                  <a:cubicBezTo>
                    <a:pt x="1304" y="1038"/>
                    <a:pt x="1381" y="1012"/>
                    <a:pt x="1433" y="1000"/>
                  </a:cubicBezTo>
                  <a:cubicBezTo>
                    <a:pt x="1497" y="986"/>
                    <a:pt x="1548" y="974"/>
                    <a:pt x="1600" y="961"/>
                  </a:cubicBezTo>
                  <a:cubicBezTo>
                    <a:pt x="1639" y="948"/>
                    <a:pt x="1677" y="948"/>
                    <a:pt x="1717" y="935"/>
                  </a:cubicBezTo>
                  <a:cubicBezTo>
                    <a:pt x="1742" y="935"/>
                    <a:pt x="1781" y="922"/>
                    <a:pt x="1806" y="909"/>
                  </a:cubicBezTo>
                  <a:lnTo>
                    <a:pt x="1846" y="897"/>
                  </a:lnTo>
                  <a:lnTo>
                    <a:pt x="1884" y="883"/>
                  </a:lnTo>
                  <a:cubicBezTo>
                    <a:pt x="1884" y="871"/>
                    <a:pt x="1897" y="871"/>
                    <a:pt x="1897" y="857"/>
                  </a:cubicBezTo>
                  <a:cubicBezTo>
                    <a:pt x="1910" y="857"/>
                    <a:pt x="1910" y="845"/>
                    <a:pt x="1910" y="845"/>
                  </a:cubicBezTo>
                  <a:cubicBezTo>
                    <a:pt x="1910" y="832"/>
                    <a:pt x="1923" y="819"/>
                    <a:pt x="1923" y="819"/>
                  </a:cubicBezTo>
                  <a:cubicBezTo>
                    <a:pt x="1923" y="806"/>
                    <a:pt x="1923" y="794"/>
                    <a:pt x="1910" y="780"/>
                  </a:cubicBezTo>
                  <a:cubicBezTo>
                    <a:pt x="1897" y="754"/>
                    <a:pt x="1884" y="742"/>
                    <a:pt x="1858" y="729"/>
                  </a:cubicBezTo>
                  <a:lnTo>
                    <a:pt x="1794" y="729"/>
                  </a:lnTo>
                  <a:cubicBezTo>
                    <a:pt x="1768" y="729"/>
                    <a:pt x="1742" y="742"/>
                    <a:pt x="1717" y="754"/>
                  </a:cubicBezTo>
                  <a:cubicBezTo>
                    <a:pt x="1677" y="754"/>
                    <a:pt x="1665" y="768"/>
                    <a:pt x="1652" y="768"/>
                  </a:cubicBezTo>
                  <a:lnTo>
                    <a:pt x="542" y="1103"/>
                  </a:lnTo>
                  <a:cubicBezTo>
                    <a:pt x="671" y="909"/>
                    <a:pt x="762" y="754"/>
                    <a:pt x="826" y="651"/>
                  </a:cubicBezTo>
                  <a:cubicBezTo>
                    <a:pt x="891" y="561"/>
                    <a:pt x="917" y="496"/>
                    <a:pt x="929" y="471"/>
                  </a:cubicBezTo>
                  <a:cubicBezTo>
                    <a:pt x="943" y="445"/>
                    <a:pt x="943" y="419"/>
                    <a:pt x="955" y="381"/>
                  </a:cubicBezTo>
                  <a:cubicBezTo>
                    <a:pt x="955" y="355"/>
                    <a:pt x="969" y="316"/>
                    <a:pt x="969" y="278"/>
                  </a:cubicBezTo>
                  <a:cubicBezTo>
                    <a:pt x="969" y="252"/>
                    <a:pt x="969" y="213"/>
                    <a:pt x="955" y="174"/>
                  </a:cubicBezTo>
                  <a:cubicBezTo>
                    <a:pt x="955" y="149"/>
                    <a:pt x="955" y="109"/>
                    <a:pt x="943" y="84"/>
                  </a:cubicBezTo>
                  <a:cubicBezTo>
                    <a:pt x="929" y="58"/>
                    <a:pt x="917" y="32"/>
                    <a:pt x="891" y="20"/>
                  </a:cubicBezTo>
                  <a:cubicBezTo>
                    <a:pt x="865" y="6"/>
                    <a:pt x="840" y="6"/>
                    <a:pt x="814" y="6"/>
                  </a:cubicBezTo>
                  <a:cubicBezTo>
                    <a:pt x="801" y="2"/>
                    <a:pt x="789" y="1"/>
                    <a:pt x="779"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24"/>
            <p:cNvSpPr/>
            <p:nvPr/>
          </p:nvSpPr>
          <p:spPr>
            <a:xfrm>
              <a:off x="3500054" y="4414955"/>
              <a:ext cx="28801" cy="58903"/>
            </a:xfrm>
            <a:custGeom>
              <a:rect b="b" l="l" r="r" t="t"/>
              <a:pathLst>
                <a:path extrusionOk="0" h="1583" w="774">
                  <a:moveTo>
                    <a:pt x="284" y="168"/>
                  </a:moveTo>
                  <a:cubicBezTo>
                    <a:pt x="296" y="168"/>
                    <a:pt x="322" y="194"/>
                    <a:pt x="335" y="232"/>
                  </a:cubicBezTo>
                  <a:cubicBezTo>
                    <a:pt x="361" y="272"/>
                    <a:pt x="374" y="310"/>
                    <a:pt x="399" y="361"/>
                  </a:cubicBezTo>
                  <a:cubicBezTo>
                    <a:pt x="413" y="400"/>
                    <a:pt x="439" y="464"/>
                    <a:pt x="451" y="516"/>
                  </a:cubicBezTo>
                  <a:cubicBezTo>
                    <a:pt x="477" y="568"/>
                    <a:pt x="490" y="633"/>
                    <a:pt x="503" y="684"/>
                  </a:cubicBezTo>
                  <a:cubicBezTo>
                    <a:pt x="516" y="736"/>
                    <a:pt x="528" y="774"/>
                    <a:pt x="542" y="813"/>
                  </a:cubicBezTo>
                  <a:cubicBezTo>
                    <a:pt x="554" y="865"/>
                    <a:pt x="554" y="891"/>
                    <a:pt x="568" y="916"/>
                  </a:cubicBezTo>
                  <a:cubicBezTo>
                    <a:pt x="580" y="994"/>
                    <a:pt x="593" y="1084"/>
                    <a:pt x="580" y="1161"/>
                  </a:cubicBezTo>
                  <a:cubicBezTo>
                    <a:pt x="580" y="1252"/>
                    <a:pt x="554" y="1329"/>
                    <a:pt x="503" y="1393"/>
                  </a:cubicBezTo>
                  <a:lnTo>
                    <a:pt x="477" y="1393"/>
                  </a:lnTo>
                  <a:cubicBezTo>
                    <a:pt x="469" y="1397"/>
                    <a:pt x="463" y="1399"/>
                    <a:pt x="457" y="1399"/>
                  </a:cubicBezTo>
                  <a:cubicBezTo>
                    <a:pt x="444" y="1399"/>
                    <a:pt x="435" y="1389"/>
                    <a:pt x="425" y="1381"/>
                  </a:cubicBezTo>
                  <a:cubicBezTo>
                    <a:pt x="399" y="1367"/>
                    <a:pt x="387" y="1355"/>
                    <a:pt x="387" y="1341"/>
                  </a:cubicBezTo>
                  <a:cubicBezTo>
                    <a:pt x="322" y="1200"/>
                    <a:pt x="284" y="1084"/>
                    <a:pt x="258" y="955"/>
                  </a:cubicBezTo>
                  <a:cubicBezTo>
                    <a:pt x="232" y="839"/>
                    <a:pt x="219" y="736"/>
                    <a:pt x="206" y="633"/>
                  </a:cubicBezTo>
                  <a:cubicBezTo>
                    <a:pt x="206" y="529"/>
                    <a:pt x="206" y="439"/>
                    <a:pt x="219" y="375"/>
                  </a:cubicBezTo>
                  <a:cubicBezTo>
                    <a:pt x="232" y="297"/>
                    <a:pt x="245" y="232"/>
                    <a:pt x="270" y="181"/>
                  </a:cubicBezTo>
                  <a:lnTo>
                    <a:pt x="270" y="168"/>
                  </a:lnTo>
                  <a:close/>
                  <a:moveTo>
                    <a:pt x="232" y="0"/>
                  </a:moveTo>
                  <a:cubicBezTo>
                    <a:pt x="167" y="26"/>
                    <a:pt x="116" y="39"/>
                    <a:pt x="78" y="65"/>
                  </a:cubicBezTo>
                  <a:cubicBezTo>
                    <a:pt x="52" y="91"/>
                    <a:pt x="38" y="129"/>
                    <a:pt x="38" y="168"/>
                  </a:cubicBezTo>
                  <a:cubicBezTo>
                    <a:pt x="13" y="220"/>
                    <a:pt x="13" y="284"/>
                    <a:pt x="0" y="361"/>
                  </a:cubicBezTo>
                  <a:cubicBezTo>
                    <a:pt x="0" y="426"/>
                    <a:pt x="0" y="504"/>
                    <a:pt x="13" y="581"/>
                  </a:cubicBezTo>
                  <a:cubicBezTo>
                    <a:pt x="13" y="658"/>
                    <a:pt x="26" y="722"/>
                    <a:pt x="38" y="800"/>
                  </a:cubicBezTo>
                  <a:cubicBezTo>
                    <a:pt x="52" y="877"/>
                    <a:pt x="64" y="942"/>
                    <a:pt x="78" y="994"/>
                  </a:cubicBezTo>
                  <a:cubicBezTo>
                    <a:pt x="90" y="1058"/>
                    <a:pt x="90" y="1109"/>
                    <a:pt x="103" y="1149"/>
                  </a:cubicBezTo>
                  <a:cubicBezTo>
                    <a:pt x="116" y="1187"/>
                    <a:pt x="116" y="1212"/>
                    <a:pt x="116" y="1226"/>
                  </a:cubicBezTo>
                  <a:cubicBezTo>
                    <a:pt x="129" y="1264"/>
                    <a:pt x="141" y="1316"/>
                    <a:pt x="167" y="1355"/>
                  </a:cubicBezTo>
                  <a:cubicBezTo>
                    <a:pt x="193" y="1406"/>
                    <a:pt x="219" y="1445"/>
                    <a:pt x="258" y="1484"/>
                  </a:cubicBezTo>
                  <a:cubicBezTo>
                    <a:pt x="296" y="1522"/>
                    <a:pt x="335" y="1548"/>
                    <a:pt x="387" y="1561"/>
                  </a:cubicBezTo>
                  <a:cubicBezTo>
                    <a:pt x="409" y="1576"/>
                    <a:pt x="436" y="1582"/>
                    <a:pt x="465" y="1582"/>
                  </a:cubicBezTo>
                  <a:cubicBezTo>
                    <a:pt x="485" y="1582"/>
                    <a:pt x="507" y="1579"/>
                    <a:pt x="528" y="1574"/>
                  </a:cubicBezTo>
                  <a:cubicBezTo>
                    <a:pt x="593" y="1561"/>
                    <a:pt x="632" y="1535"/>
                    <a:pt x="671" y="1484"/>
                  </a:cubicBezTo>
                  <a:cubicBezTo>
                    <a:pt x="709" y="1432"/>
                    <a:pt x="735" y="1381"/>
                    <a:pt x="748" y="1316"/>
                  </a:cubicBezTo>
                  <a:cubicBezTo>
                    <a:pt x="761" y="1252"/>
                    <a:pt x="774" y="1187"/>
                    <a:pt x="774" y="1109"/>
                  </a:cubicBezTo>
                  <a:cubicBezTo>
                    <a:pt x="774" y="1045"/>
                    <a:pt x="761" y="994"/>
                    <a:pt x="761" y="942"/>
                  </a:cubicBezTo>
                  <a:cubicBezTo>
                    <a:pt x="748" y="916"/>
                    <a:pt x="735" y="865"/>
                    <a:pt x="722" y="800"/>
                  </a:cubicBezTo>
                  <a:lnTo>
                    <a:pt x="683" y="607"/>
                  </a:lnTo>
                  <a:cubicBezTo>
                    <a:pt x="671" y="542"/>
                    <a:pt x="645" y="478"/>
                    <a:pt x="632" y="413"/>
                  </a:cubicBezTo>
                  <a:cubicBezTo>
                    <a:pt x="619" y="349"/>
                    <a:pt x="593" y="310"/>
                    <a:pt x="580" y="284"/>
                  </a:cubicBezTo>
                  <a:lnTo>
                    <a:pt x="580" y="272"/>
                  </a:lnTo>
                  <a:cubicBezTo>
                    <a:pt x="554" y="246"/>
                    <a:pt x="542" y="207"/>
                    <a:pt x="516" y="168"/>
                  </a:cubicBezTo>
                  <a:cubicBezTo>
                    <a:pt x="490" y="143"/>
                    <a:pt x="464" y="103"/>
                    <a:pt x="439" y="78"/>
                  </a:cubicBezTo>
                  <a:cubicBezTo>
                    <a:pt x="413" y="52"/>
                    <a:pt x="374" y="26"/>
                    <a:pt x="348" y="14"/>
                  </a:cubicBezTo>
                  <a:cubicBezTo>
                    <a:pt x="310" y="0"/>
                    <a:pt x="270" y="0"/>
                    <a:pt x="232"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24"/>
            <p:cNvSpPr/>
            <p:nvPr/>
          </p:nvSpPr>
          <p:spPr>
            <a:xfrm>
              <a:off x="3569152" y="4401522"/>
              <a:ext cx="34084" cy="64820"/>
            </a:xfrm>
            <a:custGeom>
              <a:rect b="b" l="l" r="r" t="t"/>
              <a:pathLst>
                <a:path extrusionOk="0" h="1742" w="916">
                  <a:moveTo>
                    <a:pt x="800" y="0"/>
                  </a:moveTo>
                  <a:cubicBezTo>
                    <a:pt x="786" y="0"/>
                    <a:pt x="761" y="13"/>
                    <a:pt x="723" y="26"/>
                  </a:cubicBezTo>
                  <a:cubicBezTo>
                    <a:pt x="683" y="39"/>
                    <a:pt x="619" y="65"/>
                    <a:pt x="554" y="91"/>
                  </a:cubicBezTo>
                  <a:cubicBezTo>
                    <a:pt x="477" y="129"/>
                    <a:pt x="374" y="181"/>
                    <a:pt x="232" y="232"/>
                  </a:cubicBezTo>
                  <a:lnTo>
                    <a:pt x="219" y="246"/>
                  </a:lnTo>
                  <a:lnTo>
                    <a:pt x="193" y="246"/>
                  </a:lnTo>
                  <a:cubicBezTo>
                    <a:pt x="181" y="246"/>
                    <a:pt x="167" y="246"/>
                    <a:pt x="167" y="232"/>
                  </a:cubicBezTo>
                  <a:cubicBezTo>
                    <a:pt x="155" y="220"/>
                    <a:pt x="142" y="220"/>
                    <a:pt x="129" y="220"/>
                  </a:cubicBezTo>
                  <a:cubicBezTo>
                    <a:pt x="78" y="220"/>
                    <a:pt x="52" y="232"/>
                    <a:pt x="26" y="258"/>
                  </a:cubicBezTo>
                  <a:cubicBezTo>
                    <a:pt x="0" y="271"/>
                    <a:pt x="0" y="310"/>
                    <a:pt x="0" y="361"/>
                  </a:cubicBezTo>
                  <a:cubicBezTo>
                    <a:pt x="0" y="387"/>
                    <a:pt x="0" y="413"/>
                    <a:pt x="13" y="439"/>
                  </a:cubicBezTo>
                  <a:cubicBezTo>
                    <a:pt x="26" y="452"/>
                    <a:pt x="38" y="478"/>
                    <a:pt x="38" y="504"/>
                  </a:cubicBezTo>
                  <a:cubicBezTo>
                    <a:pt x="38" y="516"/>
                    <a:pt x="38" y="542"/>
                    <a:pt x="52" y="581"/>
                  </a:cubicBezTo>
                  <a:cubicBezTo>
                    <a:pt x="52" y="619"/>
                    <a:pt x="52" y="658"/>
                    <a:pt x="64" y="710"/>
                  </a:cubicBezTo>
                  <a:cubicBezTo>
                    <a:pt x="64" y="748"/>
                    <a:pt x="64" y="787"/>
                    <a:pt x="78" y="825"/>
                  </a:cubicBezTo>
                  <a:lnTo>
                    <a:pt x="78" y="903"/>
                  </a:lnTo>
                  <a:lnTo>
                    <a:pt x="78" y="942"/>
                  </a:lnTo>
                  <a:cubicBezTo>
                    <a:pt x="78" y="954"/>
                    <a:pt x="78" y="968"/>
                    <a:pt x="64" y="980"/>
                  </a:cubicBezTo>
                  <a:cubicBezTo>
                    <a:pt x="64" y="994"/>
                    <a:pt x="64" y="1006"/>
                    <a:pt x="52" y="1006"/>
                  </a:cubicBezTo>
                  <a:cubicBezTo>
                    <a:pt x="52" y="1019"/>
                    <a:pt x="38" y="1032"/>
                    <a:pt x="38" y="1045"/>
                  </a:cubicBezTo>
                  <a:cubicBezTo>
                    <a:pt x="38" y="1045"/>
                    <a:pt x="26" y="1058"/>
                    <a:pt x="26" y="1071"/>
                  </a:cubicBezTo>
                  <a:cubicBezTo>
                    <a:pt x="26" y="1083"/>
                    <a:pt x="38" y="1097"/>
                    <a:pt x="38" y="1109"/>
                  </a:cubicBezTo>
                  <a:lnTo>
                    <a:pt x="52" y="1123"/>
                  </a:lnTo>
                  <a:cubicBezTo>
                    <a:pt x="64" y="1135"/>
                    <a:pt x="64" y="1135"/>
                    <a:pt x="78" y="1135"/>
                  </a:cubicBezTo>
                  <a:lnTo>
                    <a:pt x="78" y="1148"/>
                  </a:lnTo>
                  <a:cubicBezTo>
                    <a:pt x="90" y="1187"/>
                    <a:pt x="90" y="1212"/>
                    <a:pt x="90" y="1238"/>
                  </a:cubicBezTo>
                  <a:lnTo>
                    <a:pt x="90" y="1329"/>
                  </a:lnTo>
                  <a:cubicBezTo>
                    <a:pt x="103" y="1393"/>
                    <a:pt x="103" y="1458"/>
                    <a:pt x="116" y="1510"/>
                  </a:cubicBezTo>
                  <a:cubicBezTo>
                    <a:pt x="129" y="1573"/>
                    <a:pt x="142" y="1625"/>
                    <a:pt x="155" y="1690"/>
                  </a:cubicBezTo>
                  <a:cubicBezTo>
                    <a:pt x="167" y="1716"/>
                    <a:pt x="181" y="1728"/>
                    <a:pt x="193" y="1742"/>
                  </a:cubicBezTo>
                  <a:lnTo>
                    <a:pt x="245" y="1742"/>
                  </a:lnTo>
                  <a:cubicBezTo>
                    <a:pt x="296" y="1742"/>
                    <a:pt x="348" y="1728"/>
                    <a:pt x="387" y="1690"/>
                  </a:cubicBezTo>
                  <a:cubicBezTo>
                    <a:pt x="425" y="1664"/>
                    <a:pt x="465" y="1625"/>
                    <a:pt x="503" y="1573"/>
                  </a:cubicBezTo>
                  <a:cubicBezTo>
                    <a:pt x="542" y="1522"/>
                    <a:pt x="580" y="1484"/>
                    <a:pt x="606" y="1432"/>
                  </a:cubicBezTo>
                  <a:cubicBezTo>
                    <a:pt x="632" y="1381"/>
                    <a:pt x="658" y="1329"/>
                    <a:pt x="683" y="1303"/>
                  </a:cubicBezTo>
                  <a:cubicBezTo>
                    <a:pt x="697" y="1277"/>
                    <a:pt x="723" y="1252"/>
                    <a:pt x="748" y="1226"/>
                  </a:cubicBezTo>
                  <a:cubicBezTo>
                    <a:pt x="774" y="1187"/>
                    <a:pt x="800" y="1161"/>
                    <a:pt x="826" y="1123"/>
                  </a:cubicBezTo>
                  <a:cubicBezTo>
                    <a:pt x="851" y="1083"/>
                    <a:pt x="877" y="1058"/>
                    <a:pt x="890" y="1019"/>
                  </a:cubicBezTo>
                  <a:cubicBezTo>
                    <a:pt x="915" y="994"/>
                    <a:pt x="915" y="968"/>
                    <a:pt x="915" y="954"/>
                  </a:cubicBezTo>
                  <a:cubicBezTo>
                    <a:pt x="915" y="942"/>
                    <a:pt x="915" y="929"/>
                    <a:pt x="903" y="903"/>
                  </a:cubicBezTo>
                  <a:cubicBezTo>
                    <a:pt x="890" y="890"/>
                    <a:pt x="877" y="890"/>
                    <a:pt x="864" y="877"/>
                  </a:cubicBezTo>
                  <a:lnTo>
                    <a:pt x="838" y="877"/>
                  </a:lnTo>
                  <a:cubicBezTo>
                    <a:pt x="826" y="877"/>
                    <a:pt x="812" y="877"/>
                    <a:pt x="800" y="890"/>
                  </a:cubicBezTo>
                  <a:lnTo>
                    <a:pt x="786" y="903"/>
                  </a:lnTo>
                  <a:lnTo>
                    <a:pt x="761" y="929"/>
                  </a:lnTo>
                  <a:cubicBezTo>
                    <a:pt x="683" y="1032"/>
                    <a:pt x="619" y="1109"/>
                    <a:pt x="580" y="1161"/>
                  </a:cubicBezTo>
                  <a:cubicBezTo>
                    <a:pt x="529" y="1226"/>
                    <a:pt x="490" y="1277"/>
                    <a:pt x="465" y="1316"/>
                  </a:cubicBezTo>
                  <a:cubicBezTo>
                    <a:pt x="439" y="1355"/>
                    <a:pt x="413" y="1381"/>
                    <a:pt x="400" y="1393"/>
                  </a:cubicBezTo>
                  <a:cubicBezTo>
                    <a:pt x="400" y="1406"/>
                    <a:pt x="387" y="1419"/>
                    <a:pt x="387" y="1432"/>
                  </a:cubicBezTo>
                  <a:cubicBezTo>
                    <a:pt x="374" y="1432"/>
                    <a:pt x="374" y="1445"/>
                    <a:pt x="361" y="1458"/>
                  </a:cubicBezTo>
                  <a:lnTo>
                    <a:pt x="336" y="1484"/>
                  </a:lnTo>
                  <a:lnTo>
                    <a:pt x="322" y="1484"/>
                  </a:lnTo>
                  <a:cubicBezTo>
                    <a:pt x="322" y="1419"/>
                    <a:pt x="322" y="1367"/>
                    <a:pt x="310" y="1303"/>
                  </a:cubicBezTo>
                  <a:cubicBezTo>
                    <a:pt x="296" y="1252"/>
                    <a:pt x="296" y="1200"/>
                    <a:pt x="296" y="1135"/>
                  </a:cubicBezTo>
                  <a:lnTo>
                    <a:pt x="296" y="1109"/>
                  </a:lnTo>
                  <a:lnTo>
                    <a:pt x="296" y="1083"/>
                  </a:lnTo>
                  <a:lnTo>
                    <a:pt x="296" y="1045"/>
                  </a:lnTo>
                  <a:lnTo>
                    <a:pt x="658" y="696"/>
                  </a:lnTo>
                  <a:cubicBezTo>
                    <a:pt x="683" y="684"/>
                    <a:pt x="697" y="671"/>
                    <a:pt x="697" y="645"/>
                  </a:cubicBezTo>
                  <a:cubicBezTo>
                    <a:pt x="709" y="619"/>
                    <a:pt x="709" y="607"/>
                    <a:pt x="709" y="581"/>
                  </a:cubicBezTo>
                  <a:cubicBezTo>
                    <a:pt x="709" y="568"/>
                    <a:pt x="697" y="542"/>
                    <a:pt x="683" y="529"/>
                  </a:cubicBezTo>
                  <a:cubicBezTo>
                    <a:pt x="671" y="504"/>
                    <a:pt x="658" y="504"/>
                    <a:pt x="632" y="504"/>
                  </a:cubicBezTo>
                  <a:lnTo>
                    <a:pt x="594" y="542"/>
                  </a:lnTo>
                  <a:cubicBezTo>
                    <a:pt x="554" y="568"/>
                    <a:pt x="529" y="593"/>
                    <a:pt x="490" y="633"/>
                  </a:cubicBezTo>
                  <a:cubicBezTo>
                    <a:pt x="451" y="658"/>
                    <a:pt x="413" y="696"/>
                    <a:pt x="374" y="722"/>
                  </a:cubicBezTo>
                  <a:cubicBezTo>
                    <a:pt x="336" y="761"/>
                    <a:pt x="310" y="774"/>
                    <a:pt x="284" y="787"/>
                  </a:cubicBezTo>
                  <a:lnTo>
                    <a:pt x="284" y="800"/>
                  </a:lnTo>
                  <a:cubicBezTo>
                    <a:pt x="284" y="800"/>
                    <a:pt x="284" y="774"/>
                    <a:pt x="271" y="748"/>
                  </a:cubicBezTo>
                  <a:cubicBezTo>
                    <a:pt x="271" y="722"/>
                    <a:pt x="271" y="696"/>
                    <a:pt x="258" y="658"/>
                  </a:cubicBezTo>
                  <a:cubicBezTo>
                    <a:pt x="258" y="619"/>
                    <a:pt x="258" y="581"/>
                    <a:pt x="245" y="555"/>
                  </a:cubicBezTo>
                  <a:lnTo>
                    <a:pt x="245" y="478"/>
                  </a:lnTo>
                  <a:lnTo>
                    <a:pt x="245" y="452"/>
                  </a:lnTo>
                  <a:cubicBezTo>
                    <a:pt x="245" y="439"/>
                    <a:pt x="258" y="426"/>
                    <a:pt x="258" y="426"/>
                  </a:cubicBezTo>
                  <a:lnTo>
                    <a:pt x="529" y="310"/>
                  </a:lnTo>
                  <a:lnTo>
                    <a:pt x="529" y="297"/>
                  </a:lnTo>
                  <a:lnTo>
                    <a:pt x="838" y="142"/>
                  </a:lnTo>
                  <a:cubicBezTo>
                    <a:pt x="864" y="129"/>
                    <a:pt x="877" y="117"/>
                    <a:pt x="877" y="103"/>
                  </a:cubicBezTo>
                  <a:lnTo>
                    <a:pt x="877" y="52"/>
                  </a:lnTo>
                  <a:cubicBezTo>
                    <a:pt x="877" y="39"/>
                    <a:pt x="877" y="26"/>
                    <a:pt x="864" y="13"/>
                  </a:cubicBezTo>
                  <a:cubicBezTo>
                    <a:pt x="864" y="13"/>
                    <a:pt x="851" y="0"/>
                    <a:pt x="826"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24"/>
            <p:cNvSpPr/>
            <p:nvPr/>
          </p:nvSpPr>
          <p:spPr>
            <a:xfrm>
              <a:off x="3607552" y="4402973"/>
              <a:ext cx="47517" cy="62885"/>
            </a:xfrm>
            <a:custGeom>
              <a:rect b="b" l="l" r="r" t="t"/>
              <a:pathLst>
                <a:path extrusionOk="0" h="1690" w="1277">
                  <a:moveTo>
                    <a:pt x="1083" y="0"/>
                  </a:moveTo>
                  <a:cubicBezTo>
                    <a:pt x="1058" y="13"/>
                    <a:pt x="1032" y="26"/>
                    <a:pt x="1018" y="52"/>
                  </a:cubicBezTo>
                  <a:lnTo>
                    <a:pt x="980" y="129"/>
                  </a:lnTo>
                  <a:cubicBezTo>
                    <a:pt x="967" y="155"/>
                    <a:pt x="954" y="181"/>
                    <a:pt x="954" y="207"/>
                  </a:cubicBezTo>
                  <a:lnTo>
                    <a:pt x="915" y="284"/>
                  </a:lnTo>
                  <a:lnTo>
                    <a:pt x="645" y="980"/>
                  </a:lnTo>
                  <a:lnTo>
                    <a:pt x="631" y="993"/>
                  </a:lnTo>
                  <a:lnTo>
                    <a:pt x="619" y="993"/>
                  </a:lnTo>
                  <a:cubicBezTo>
                    <a:pt x="619" y="980"/>
                    <a:pt x="619" y="967"/>
                    <a:pt x="606" y="955"/>
                  </a:cubicBezTo>
                  <a:cubicBezTo>
                    <a:pt x="593" y="941"/>
                    <a:pt x="593" y="929"/>
                    <a:pt x="593" y="915"/>
                  </a:cubicBezTo>
                  <a:lnTo>
                    <a:pt x="310" y="232"/>
                  </a:lnTo>
                  <a:cubicBezTo>
                    <a:pt x="296" y="207"/>
                    <a:pt x="284" y="181"/>
                    <a:pt x="258" y="167"/>
                  </a:cubicBezTo>
                  <a:cubicBezTo>
                    <a:pt x="245" y="142"/>
                    <a:pt x="219" y="142"/>
                    <a:pt x="193" y="129"/>
                  </a:cubicBezTo>
                  <a:cubicBezTo>
                    <a:pt x="167" y="129"/>
                    <a:pt x="141" y="142"/>
                    <a:pt x="129" y="155"/>
                  </a:cubicBezTo>
                  <a:cubicBezTo>
                    <a:pt x="116" y="167"/>
                    <a:pt x="103" y="181"/>
                    <a:pt x="90" y="207"/>
                  </a:cubicBezTo>
                  <a:lnTo>
                    <a:pt x="90" y="284"/>
                  </a:lnTo>
                  <a:cubicBezTo>
                    <a:pt x="90" y="310"/>
                    <a:pt x="77" y="348"/>
                    <a:pt x="77" y="374"/>
                  </a:cubicBezTo>
                  <a:cubicBezTo>
                    <a:pt x="77" y="413"/>
                    <a:pt x="64" y="451"/>
                    <a:pt x="64" y="490"/>
                  </a:cubicBezTo>
                  <a:lnTo>
                    <a:pt x="64" y="554"/>
                  </a:lnTo>
                  <a:cubicBezTo>
                    <a:pt x="52" y="735"/>
                    <a:pt x="38" y="903"/>
                    <a:pt x="26" y="1084"/>
                  </a:cubicBezTo>
                  <a:cubicBezTo>
                    <a:pt x="12" y="1264"/>
                    <a:pt x="0" y="1431"/>
                    <a:pt x="0" y="1612"/>
                  </a:cubicBezTo>
                  <a:cubicBezTo>
                    <a:pt x="0" y="1638"/>
                    <a:pt x="12" y="1663"/>
                    <a:pt x="26" y="1677"/>
                  </a:cubicBezTo>
                  <a:cubicBezTo>
                    <a:pt x="52" y="1689"/>
                    <a:pt x="64" y="1689"/>
                    <a:pt x="103" y="1689"/>
                  </a:cubicBezTo>
                  <a:cubicBezTo>
                    <a:pt x="116" y="1689"/>
                    <a:pt x="141" y="1689"/>
                    <a:pt x="155" y="1677"/>
                  </a:cubicBezTo>
                  <a:cubicBezTo>
                    <a:pt x="167" y="1663"/>
                    <a:pt x="181" y="1651"/>
                    <a:pt x="181" y="1625"/>
                  </a:cubicBezTo>
                  <a:cubicBezTo>
                    <a:pt x="181" y="1625"/>
                    <a:pt x="181" y="1612"/>
                    <a:pt x="193" y="1586"/>
                  </a:cubicBezTo>
                  <a:lnTo>
                    <a:pt x="193" y="1522"/>
                  </a:lnTo>
                  <a:cubicBezTo>
                    <a:pt x="193" y="1496"/>
                    <a:pt x="193" y="1483"/>
                    <a:pt x="206" y="1457"/>
                  </a:cubicBezTo>
                  <a:lnTo>
                    <a:pt x="206" y="1419"/>
                  </a:lnTo>
                  <a:cubicBezTo>
                    <a:pt x="219" y="1316"/>
                    <a:pt x="219" y="1225"/>
                    <a:pt x="219" y="1135"/>
                  </a:cubicBezTo>
                  <a:cubicBezTo>
                    <a:pt x="232" y="1044"/>
                    <a:pt x="232" y="941"/>
                    <a:pt x="245" y="851"/>
                  </a:cubicBezTo>
                  <a:lnTo>
                    <a:pt x="258" y="645"/>
                  </a:lnTo>
                  <a:lnTo>
                    <a:pt x="296" y="748"/>
                  </a:lnTo>
                  <a:lnTo>
                    <a:pt x="568" y="1251"/>
                  </a:lnTo>
                  <a:cubicBezTo>
                    <a:pt x="568" y="1264"/>
                    <a:pt x="568" y="1277"/>
                    <a:pt x="580" y="1290"/>
                  </a:cubicBezTo>
                  <a:lnTo>
                    <a:pt x="606" y="1316"/>
                  </a:lnTo>
                  <a:lnTo>
                    <a:pt x="631" y="1342"/>
                  </a:lnTo>
                  <a:lnTo>
                    <a:pt x="671" y="1342"/>
                  </a:lnTo>
                  <a:cubicBezTo>
                    <a:pt x="683" y="1342"/>
                    <a:pt x="709" y="1342"/>
                    <a:pt x="722" y="1328"/>
                  </a:cubicBezTo>
                  <a:lnTo>
                    <a:pt x="760" y="1290"/>
                  </a:lnTo>
                  <a:cubicBezTo>
                    <a:pt x="760" y="1264"/>
                    <a:pt x="774" y="1251"/>
                    <a:pt x="774" y="1225"/>
                  </a:cubicBezTo>
                  <a:cubicBezTo>
                    <a:pt x="774" y="1213"/>
                    <a:pt x="774" y="1187"/>
                    <a:pt x="786" y="1173"/>
                  </a:cubicBezTo>
                  <a:lnTo>
                    <a:pt x="1006" y="490"/>
                  </a:lnTo>
                  <a:lnTo>
                    <a:pt x="1032" y="477"/>
                  </a:lnTo>
                  <a:lnTo>
                    <a:pt x="1032" y="580"/>
                  </a:lnTo>
                  <a:lnTo>
                    <a:pt x="1032" y="671"/>
                  </a:lnTo>
                  <a:lnTo>
                    <a:pt x="1032" y="774"/>
                  </a:lnTo>
                  <a:cubicBezTo>
                    <a:pt x="1018" y="812"/>
                    <a:pt x="1018" y="838"/>
                    <a:pt x="1018" y="864"/>
                  </a:cubicBezTo>
                  <a:lnTo>
                    <a:pt x="1018" y="890"/>
                  </a:lnTo>
                  <a:lnTo>
                    <a:pt x="1044" y="1445"/>
                  </a:lnTo>
                  <a:lnTo>
                    <a:pt x="1070" y="1574"/>
                  </a:lnTo>
                  <a:lnTo>
                    <a:pt x="1096" y="1599"/>
                  </a:lnTo>
                  <a:cubicBezTo>
                    <a:pt x="1109" y="1612"/>
                    <a:pt x="1109" y="1625"/>
                    <a:pt x="1122" y="1625"/>
                  </a:cubicBezTo>
                  <a:lnTo>
                    <a:pt x="1135" y="1625"/>
                  </a:lnTo>
                  <a:cubicBezTo>
                    <a:pt x="1147" y="1638"/>
                    <a:pt x="1147" y="1638"/>
                    <a:pt x="1161" y="1638"/>
                  </a:cubicBezTo>
                  <a:cubicBezTo>
                    <a:pt x="1199" y="1638"/>
                    <a:pt x="1225" y="1625"/>
                    <a:pt x="1238" y="1612"/>
                  </a:cubicBezTo>
                  <a:cubicBezTo>
                    <a:pt x="1251" y="1586"/>
                    <a:pt x="1264" y="1560"/>
                    <a:pt x="1276" y="1522"/>
                  </a:cubicBezTo>
                  <a:cubicBezTo>
                    <a:pt x="1264" y="1522"/>
                    <a:pt x="1264" y="1509"/>
                    <a:pt x="1264" y="1496"/>
                  </a:cubicBezTo>
                  <a:cubicBezTo>
                    <a:pt x="1264" y="1483"/>
                    <a:pt x="1251" y="1457"/>
                    <a:pt x="1251" y="1445"/>
                  </a:cubicBezTo>
                  <a:cubicBezTo>
                    <a:pt x="1251" y="1419"/>
                    <a:pt x="1238" y="1406"/>
                    <a:pt x="1238" y="1393"/>
                  </a:cubicBezTo>
                  <a:lnTo>
                    <a:pt x="1238" y="1354"/>
                  </a:lnTo>
                  <a:cubicBezTo>
                    <a:pt x="1238" y="1342"/>
                    <a:pt x="1225" y="1316"/>
                    <a:pt x="1225" y="1277"/>
                  </a:cubicBezTo>
                  <a:lnTo>
                    <a:pt x="1225" y="1173"/>
                  </a:lnTo>
                  <a:cubicBezTo>
                    <a:pt x="1225" y="1135"/>
                    <a:pt x="1212" y="1096"/>
                    <a:pt x="1212" y="1070"/>
                  </a:cubicBezTo>
                  <a:lnTo>
                    <a:pt x="1212" y="993"/>
                  </a:lnTo>
                  <a:lnTo>
                    <a:pt x="1212" y="980"/>
                  </a:lnTo>
                  <a:lnTo>
                    <a:pt x="1212" y="915"/>
                  </a:lnTo>
                  <a:lnTo>
                    <a:pt x="1212" y="812"/>
                  </a:lnTo>
                  <a:cubicBezTo>
                    <a:pt x="1225" y="761"/>
                    <a:pt x="1225" y="722"/>
                    <a:pt x="1225" y="671"/>
                  </a:cubicBezTo>
                  <a:lnTo>
                    <a:pt x="1225" y="529"/>
                  </a:lnTo>
                  <a:lnTo>
                    <a:pt x="1225" y="425"/>
                  </a:lnTo>
                  <a:lnTo>
                    <a:pt x="1225" y="361"/>
                  </a:lnTo>
                  <a:cubicBezTo>
                    <a:pt x="1225" y="322"/>
                    <a:pt x="1225" y="296"/>
                    <a:pt x="1238" y="258"/>
                  </a:cubicBezTo>
                  <a:lnTo>
                    <a:pt x="1238" y="142"/>
                  </a:lnTo>
                  <a:cubicBezTo>
                    <a:pt x="1225" y="103"/>
                    <a:pt x="1212" y="78"/>
                    <a:pt x="1199" y="52"/>
                  </a:cubicBezTo>
                  <a:cubicBezTo>
                    <a:pt x="1173" y="26"/>
                    <a:pt x="1147" y="0"/>
                    <a:pt x="1109"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24"/>
            <p:cNvSpPr/>
            <p:nvPr/>
          </p:nvSpPr>
          <p:spPr>
            <a:xfrm>
              <a:off x="3658863" y="4419755"/>
              <a:ext cx="13024" cy="52243"/>
            </a:xfrm>
            <a:custGeom>
              <a:rect b="b" l="l" r="r" t="t"/>
              <a:pathLst>
                <a:path extrusionOk="0" h="1404" w="350">
                  <a:moveTo>
                    <a:pt x="258" y="0"/>
                  </a:moveTo>
                  <a:cubicBezTo>
                    <a:pt x="233" y="0"/>
                    <a:pt x="220" y="0"/>
                    <a:pt x="207" y="14"/>
                  </a:cubicBezTo>
                  <a:cubicBezTo>
                    <a:pt x="207" y="14"/>
                    <a:pt x="181" y="26"/>
                    <a:pt x="169" y="39"/>
                  </a:cubicBezTo>
                  <a:lnTo>
                    <a:pt x="143" y="181"/>
                  </a:lnTo>
                  <a:lnTo>
                    <a:pt x="117" y="323"/>
                  </a:lnTo>
                  <a:cubicBezTo>
                    <a:pt x="117" y="335"/>
                    <a:pt x="117" y="361"/>
                    <a:pt x="104" y="400"/>
                  </a:cubicBezTo>
                  <a:cubicBezTo>
                    <a:pt x="104" y="452"/>
                    <a:pt x="104" y="490"/>
                    <a:pt x="91" y="542"/>
                  </a:cubicBezTo>
                  <a:cubicBezTo>
                    <a:pt x="91" y="607"/>
                    <a:pt x="78" y="658"/>
                    <a:pt x="78" y="722"/>
                  </a:cubicBezTo>
                  <a:cubicBezTo>
                    <a:pt x="66" y="787"/>
                    <a:pt x="52" y="839"/>
                    <a:pt x="52" y="891"/>
                  </a:cubicBezTo>
                  <a:cubicBezTo>
                    <a:pt x="40" y="955"/>
                    <a:pt x="40" y="994"/>
                    <a:pt x="26" y="1045"/>
                  </a:cubicBezTo>
                  <a:lnTo>
                    <a:pt x="26" y="1123"/>
                  </a:lnTo>
                  <a:cubicBezTo>
                    <a:pt x="14" y="1135"/>
                    <a:pt x="14" y="1161"/>
                    <a:pt x="14" y="1187"/>
                  </a:cubicBezTo>
                  <a:cubicBezTo>
                    <a:pt x="14" y="1212"/>
                    <a:pt x="1" y="1252"/>
                    <a:pt x="14" y="1277"/>
                  </a:cubicBezTo>
                  <a:cubicBezTo>
                    <a:pt x="14" y="1303"/>
                    <a:pt x="14" y="1329"/>
                    <a:pt x="26" y="1355"/>
                  </a:cubicBezTo>
                  <a:cubicBezTo>
                    <a:pt x="40" y="1381"/>
                    <a:pt x="66" y="1393"/>
                    <a:pt x="91" y="1393"/>
                  </a:cubicBezTo>
                  <a:cubicBezTo>
                    <a:pt x="110" y="1400"/>
                    <a:pt x="126" y="1403"/>
                    <a:pt x="139" y="1403"/>
                  </a:cubicBezTo>
                  <a:cubicBezTo>
                    <a:pt x="152" y="1403"/>
                    <a:pt x="162" y="1400"/>
                    <a:pt x="169" y="1393"/>
                  </a:cubicBezTo>
                  <a:cubicBezTo>
                    <a:pt x="181" y="1381"/>
                    <a:pt x="194" y="1355"/>
                    <a:pt x="207" y="1316"/>
                  </a:cubicBezTo>
                  <a:cubicBezTo>
                    <a:pt x="220" y="1212"/>
                    <a:pt x="233" y="1097"/>
                    <a:pt x="246" y="980"/>
                  </a:cubicBezTo>
                  <a:cubicBezTo>
                    <a:pt x="246" y="865"/>
                    <a:pt x="258" y="748"/>
                    <a:pt x="272" y="645"/>
                  </a:cubicBezTo>
                  <a:cubicBezTo>
                    <a:pt x="272" y="607"/>
                    <a:pt x="284" y="555"/>
                    <a:pt x="284" y="516"/>
                  </a:cubicBezTo>
                  <a:cubicBezTo>
                    <a:pt x="298" y="464"/>
                    <a:pt x="310" y="426"/>
                    <a:pt x="310" y="375"/>
                  </a:cubicBezTo>
                  <a:cubicBezTo>
                    <a:pt x="323" y="335"/>
                    <a:pt x="336" y="284"/>
                    <a:pt x="336" y="246"/>
                  </a:cubicBezTo>
                  <a:cubicBezTo>
                    <a:pt x="349" y="194"/>
                    <a:pt x="349" y="155"/>
                    <a:pt x="349" y="103"/>
                  </a:cubicBezTo>
                  <a:cubicBezTo>
                    <a:pt x="349" y="78"/>
                    <a:pt x="349" y="65"/>
                    <a:pt x="323" y="39"/>
                  </a:cubicBezTo>
                  <a:cubicBezTo>
                    <a:pt x="310" y="26"/>
                    <a:pt x="284" y="14"/>
                    <a:pt x="258"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24"/>
            <p:cNvSpPr/>
            <p:nvPr/>
          </p:nvSpPr>
          <p:spPr>
            <a:xfrm>
              <a:off x="3676129" y="4431773"/>
              <a:ext cx="41824" cy="45471"/>
            </a:xfrm>
            <a:custGeom>
              <a:rect b="b" l="l" r="r" t="t"/>
              <a:pathLst>
                <a:path extrusionOk="0" h="1222" w="1124">
                  <a:moveTo>
                    <a:pt x="413" y="0"/>
                  </a:moveTo>
                  <a:cubicBezTo>
                    <a:pt x="362" y="12"/>
                    <a:pt x="324" y="26"/>
                    <a:pt x="272" y="38"/>
                  </a:cubicBezTo>
                  <a:cubicBezTo>
                    <a:pt x="221" y="52"/>
                    <a:pt x="181" y="64"/>
                    <a:pt x="156" y="90"/>
                  </a:cubicBezTo>
                  <a:cubicBezTo>
                    <a:pt x="143" y="90"/>
                    <a:pt x="130" y="103"/>
                    <a:pt x="117" y="116"/>
                  </a:cubicBezTo>
                  <a:cubicBezTo>
                    <a:pt x="104" y="129"/>
                    <a:pt x="92" y="141"/>
                    <a:pt x="78" y="167"/>
                  </a:cubicBezTo>
                  <a:lnTo>
                    <a:pt x="40" y="206"/>
                  </a:lnTo>
                  <a:cubicBezTo>
                    <a:pt x="27" y="232"/>
                    <a:pt x="14" y="245"/>
                    <a:pt x="14" y="258"/>
                  </a:cubicBezTo>
                  <a:cubicBezTo>
                    <a:pt x="1" y="296"/>
                    <a:pt x="1" y="335"/>
                    <a:pt x="14" y="361"/>
                  </a:cubicBezTo>
                  <a:cubicBezTo>
                    <a:pt x="27" y="399"/>
                    <a:pt x="66" y="439"/>
                    <a:pt x="130" y="477"/>
                  </a:cubicBezTo>
                  <a:cubicBezTo>
                    <a:pt x="181" y="516"/>
                    <a:pt x="272" y="554"/>
                    <a:pt x="388" y="606"/>
                  </a:cubicBezTo>
                  <a:cubicBezTo>
                    <a:pt x="504" y="657"/>
                    <a:pt x="659" y="722"/>
                    <a:pt x="852" y="800"/>
                  </a:cubicBezTo>
                  <a:cubicBezTo>
                    <a:pt x="852" y="812"/>
                    <a:pt x="865" y="812"/>
                    <a:pt x="878" y="825"/>
                  </a:cubicBezTo>
                  <a:cubicBezTo>
                    <a:pt x="891" y="825"/>
                    <a:pt x="904" y="838"/>
                    <a:pt x="917" y="838"/>
                  </a:cubicBezTo>
                  <a:lnTo>
                    <a:pt x="917" y="851"/>
                  </a:lnTo>
                  <a:cubicBezTo>
                    <a:pt x="917" y="877"/>
                    <a:pt x="904" y="889"/>
                    <a:pt x="878" y="903"/>
                  </a:cubicBezTo>
                  <a:cubicBezTo>
                    <a:pt x="840" y="915"/>
                    <a:pt x="814" y="929"/>
                    <a:pt x="775" y="941"/>
                  </a:cubicBezTo>
                  <a:cubicBezTo>
                    <a:pt x="736" y="954"/>
                    <a:pt x="711" y="967"/>
                    <a:pt x="671" y="980"/>
                  </a:cubicBezTo>
                  <a:cubicBezTo>
                    <a:pt x="633" y="993"/>
                    <a:pt x="607" y="993"/>
                    <a:pt x="582" y="1006"/>
                  </a:cubicBezTo>
                  <a:cubicBezTo>
                    <a:pt x="542" y="1018"/>
                    <a:pt x="517" y="1018"/>
                    <a:pt x="478" y="1032"/>
                  </a:cubicBezTo>
                  <a:lnTo>
                    <a:pt x="375" y="1032"/>
                  </a:lnTo>
                  <a:cubicBezTo>
                    <a:pt x="336" y="1032"/>
                    <a:pt x="310" y="1032"/>
                    <a:pt x="272" y="1044"/>
                  </a:cubicBezTo>
                  <a:cubicBezTo>
                    <a:pt x="233" y="1058"/>
                    <a:pt x="207" y="1070"/>
                    <a:pt x="169" y="1096"/>
                  </a:cubicBezTo>
                  <a:cubicBezTo>
                    <a:pt x="156" y="1122"/>
                    <a:pt x="169" y="1147"/>
                    <a:pt x="181" y="1161"/>
                  </a:cubicBezTo>
                  <a:cubicBezTo>
                    <a:pt x="195" y="1187"/>
                    <a:pt x="207" y="1199"/>
                    <a:pt x="233" y="1212"/>
                  </a:cubicBezTo>
                  <a:cubicBezTo>
                    <a:pt x="265" y="1219"/>
                    <a:pt x="298" y="1222"/>
                    <a:pt x="331" y="1222"/>
                  </a:cubicBezTo>
                  <a:cubicBezTo>
                    <a:pt x="365" y="1222"/>
                    <a:pt x="401" y="1219"/>
                    <a:pt x="439" y="1212"/>
                  </a:cubicBezTo>
                  <a:cubicBezTo>
                    <a:pt x="504" y="1199"/>
                    <a:pt x="582" y="1187"/>
                    <a:pt x="659" y="1173"/>
                  </a:cubicBezTo>
                  <a:cubicBezTo>
                    <a:pt x="723" y="1147"/>
                    <a:pt x="800" y="1122"/>
                    <a:pt x="865" y="1083"/>
                  </a:cubicBezTo>
                  <a:cubicBezTo>
                    <a:pt x="929" y="1058"/>
                    <a:pt x="994" y="1032"/>
                    <a:pt x="1033" y="993"/>
                  </a:cubicBezTo>
                  <a:cubicBezTo>
                    <a:pt x="1058" y="980"/>
                    <a:pt x="1072" y="967"/>
                    <a:pt x="1084" y="954"/>
                  </a:cubicBezTo>
                  <a:cubicBezTo>
                    <a:pt x="1098" y="929"/>
                    <a:pt x="1110" y="903"/>
                    <a:pt x="1110" y="889"/>
                  </a:cubicBezTo>
                  <a:cubicBezTo>
                    <a:pt x="1123" y="851"/>
                    <a:pt x="1110" y="800"/>
                    <a:pt x="1072" y="760"/>
                  </a:cubicBezTo>
                  <a:cubicBezTo>
                    <a:pt x="1033" y="722"/>
                    <a:pt x="981" y="697"/>
                    <a:pt x="917" y="657"/>
                  </a:cubicBezTo>
                  <a:cubicBezTo>
                    <a:pt x="852" y="619"/>
                    <a:pt x="788" y="593"/>
                    <a:pt x="711" y="554"/>
                  </a:cubicBezTo>
                  <a:lnTo>
                    <a:pt x="478" y="477"/>
                  </a:lnTo>
                  <a:cubicBezTo>
                    <a:pt x="413" y="439"/>
                    <a:pt x="350" y="413"/>
                    <a:pt x="298" y="387"/>
                  </a:cubicBezTo>
                  <a:cubicBezTo>
                    <a:pt x="246" y="361"/>
                    <a:pt x="221" y="335"/>
                    <a:pt x="207" y="310"/>
                  </a:cubicBezTo>
                  <a:cubicBezTo>
                    <a:pt x="221" y="284"/>
                    <a:pt x="233" y="258"/>
                    <a:pt x="259" y="245"/>
                  </a:cubicBezTo>
                  <a:cubicBezTo>
                    <a:pt x="272" y="232"/>
                    <a:pt x="310" y="219"/>
                    <a:pt x="350" y="206"/>
                  </a:cubicBezTo>
                  <a:cubicBezTo>
                    <a:pt x="375" y="206"/>
                    <a:pt x="427" y="193"/>
                    <a:pt x="465" y="193"/>
                  </a:cubicBezTo>
                  <a:cubicBezTo>
                    <a:pt x="517" y="181"/>
                    <a:pt x="568" y="181"/>
                    <a:pt x="620" y="167"/>
                  </a:cubicBezTo>
                  <a:lnTo>
                    <a:pt x="840" y="167"/>
                  </a:lnTo>
                  <a:cubicBezTo>
                    <a:pt x="865" y="167"/>
                    <a:pt x="878" y="167"/>
                    <a:pt x="904" y="181"/>
                  </a:cubicBezTo>
                  <a:cubicBezTo>
                    <a:pt x="929" y="181"/>
                    <a:pt x="943" y="181"/>
                    <a:pt x="955" y="167"/>
                  </a:cubicBezTo>
                  <a:cubicBezTo>
                    <a:pt x="981" y="167"/>
                    <a:pt x="994" y="167"/>
                    <a:pt x="1007" y="155"/>
                  </a:cubicBezTo>
                  <a:cubicBezTo>
                    <a:pt x="1020" y="141"/>
                    <a:pt x="1033" y="129"/>
                    <a:pt x="1046" y="103"/>
                  </a:cubicBezTo>
                  <a:cubicBezTo>
                    <a:pt x="1046" y="77"/>
                    <a:pt x="1046" y="64"/>
                    <a:pt x="1033" y="38"/>
                  </a:cubicBezTo>
                  <a:lnTo>
                    <a:pt x="994" y="0"/>
                  </a:ln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24"/>
            <p:cNvSpPr/>
            <p:nvPr/>
          </p:nvSpPr>
          <p:spPr>
            <a:xfrm>
              <a:off x="3725580" y="4449038"/>
              <a:ext cx="39852" cy="44652"/>
            </a:xfrm>
            <a:custGeom>
              <a:rect b="b" l="l" r="r" t="t"/>
              <a:pathLst>
                <a:path extrusionOk="0" h="1200" w="1071">
                  <a:moveTo>
                    <a:pt x="310" y="0"/>
                  </a:moveTo>
                  <a:cubicBezTo>
                    <a:pt x="271" y="13"/>
                    <a:pt x="219" y="26"/>
                    <a:pt x="181" y="39"/>
                  </a:cubicBezTo>
                  <a:cubicBezTo>
                    <a:pt x="181" y="39"/>
                    <a:pt x="168" y="52"/>
                    <a:pt x="142" y="64"/>
                  </a:cubicBezTo>
                  <a:lnTo>
                    <a:pt x="104" y="104"/>
                  </a:lnTo>
                  <a:cubicBezTo>
                    <a:pt x="78" y="116"/>
                    <a:pt x="65" y="129"/>
                    <a:pt x="52" y="142"/>
                  </a:cubicBezTo>
                  <a:cubicBezTo>
                    <a:pt x="39" y="155"/>
                    <a:pt x="26" y="168"/>
                    <a:pt x="26" y="181"/>
                  </a:cubicBezTo>
                  <a:cubicBezTo>
                    <a:pt x="1" y="219"/>
                    <a:pt x="1" y="258"/>
                    <a:pt x="1" y="284"/>
                  </a:cubicBezTo>
                  <a:cubicBezTo>
                    <a:pt x="13" y="322"/>
                    <a:pt x="39" y="361"/>
                    <a:pt x="90" y="413"/>
                  </a:cubicBezTo>
                  <a:cubicBezTo>
                    <a:pt x="142" y="465"/>
                    <a:pt x="233" y="516"/>
                    <a:pt x="336" y="594"/>
                  </a:cubicBezTo>
                  <a:cubicBezTo>
                    <a:pt x="439" y="671"/>
                    <a:pt x="581" y="761"/>
                    <a:pt x="749" y="864"/>
                  </a:cubicBezTo>
                  <a:cubicBezTo>
                    <a:pt x="749" y="877"/>
                    <a:pt x="761" y="877"/>
                    <a:pt x="775" y="890"/>
                  </a:cubicBezTo>
                  <a:lnTo>
                    <a:pt x="800" y="916"/>
                  </a:lnTo>
                  <a:lnTo>
                    <a:pt x="800" y="929"/>
                  </a:lnTo>
                  <a:lnTo>
                    <a:pt x="813" y="929"/>
                  </a:lnTo>
                  <a:cubicBezTo>
                    <a:pt x="800" y="941"/>
                    <a:pt x="787" y="955"/>
                    <a:pt x="749" y="967"/>
                  </a:cubicBezTo>
                  <a:cubicBezTo>
                    <a:pt x="723" y="981"/>
                    <a:pt x="684" y="993"/>
                    <a:pt x="646" y="993"/>
                  </a:cubicBezTo>
                  <a:cubicBezTo>
                    <a:pt x="606" y="1006"/>
                    <a:pt x="581" y="1006"/>
                    <a:pt x="542" y="1006"/>
                  </a:cubicBezTo>
                  <a:cubicBezTo>
                    <a:pt x="503" y="1019"/>
                    <a:pt x="477" y="1019"/>
                    <a:pt x="452" y="1019"/>
                  </a:cubicBezTo>
                  <a:lnTo>
                    <a:pt x="348" y="1019"/>
                  </a:lnTo>
                  <a:cubicBezTo>
                    <a:pt x="310" y="1019"/>
                    <a:pt x="271" y="1006"/>
                    <a:pt x="245" y="1006"/>
                  </a:cubicBezTo>
                  <a:lnTo>
                    <a:pt x="130" y="1006"/>
                  </a:lnTo>
                  <a:cubicBezTo>
                    <a:pt x="104" y="1006"/>
                    <a:pt x="65" y="1019"/>
                    <a:pt x="26" y="1032"/>
                  </a:cubicBezTo>
                  <a:cubicBezTo>
                    <a:pt x="13" y="1058"/>
                    <a:pt x="13" y="1084"/>
                    <a:pt x="26" y="1109"/>
                  </a:cubicBezTo>
                  <a:cubicBezTo>
                    <a:pt x="26" y="1122"/>
                    <a:pt x="52" y="1148"/>
                    <a:pt x="65" y="1161"/>
                  </a:cubicBezTo>
                  <a:cubicBezTo>
                    <a:pt x="130" y="1173"/>
                    <a:pt x="194" y="1199"/>
                    <a:pt x="271" y="1199"/>
                  </a:cubicBezTo>
                  <a:cubicBezTo>
                    <a:pt x="348" y="1199"/>
                    <a:pt x="413" y="1199"/>
                    <a:pt x="491" y="1187"/>
                  </a:cubicBezTo>
                  <a:cubicBezTo>
                    <a:pt x="568" y="1187"/>
                    <a:pt x="646" y="1173"/>
                    <a:pt x="710" y="1148"/>
                  </a:cubicBezTo>
                  <a:cubicBezTo>
                    <a:pt x="787" y="1135"/>
                    <a:pt x="838" y="1109"/>
                    <a:pt x="903" y="1084"/>
                  </a:cubicBezTo>
                  <a:cubicBezTo>
                    <a:pt x="916" y="1084"/>
                    <a:pt x="929" y="1070"/>
                    <a:pt x="955" y="1058"/>
                  </a:cubicBezTo>
                  <a:cubicBezTo>
                    <a:pt x="967" y="1032"/>
                    <a:pt x="981" y="1019"/>
                    <a:pt x="993" y="1006"/>
                  </a:cubicBezTo>
                  <a:cubicBezTo>
                    <a:pt x="1007" y="955"/>
                    <a:pt x="1007" y="916"/>
                    <a:pt x="967" y="864"/>
                  </a:cubicBezTo>
                  <a:cubicBezTo>
                    <a:pt x="942" y="826"/>
                    <a:pt x="903" y="774"/>
                    <a:pt x="838" y="735"/>
                  </a:cubicBezTo>
                  <a:cubicBezTo>
                    <a:pt x="787" y="683"/>
                    <a:pt x="723" y="645"/>
                    <a:pt x="646" y="606"/>
                  </a:cubicBezTo>
                  <a:cubicBezTo>
                    <a:pt x="581" y="554"/>
                    <a:pt x="517" y="516"/>
                    <a:pt x="439" y="477"/>
                  </a:cubicBezTo>
                  <a:cubicBezTo>
                    <a:pt x="374" y="439"/>
                    <a:pt x="323" y="400"/>
                    <a:pt x="284" y="361"/>
                  </a:cubicBezTo>
                  <a:cubicBezTo>
                    <a:pt x="233" y="322"/>
                    <a:pt x="207" y="296"/>
                    <a:pt x="207" y="271"/>
                  </a:cubicBezTo>
                  <a:cubicBezTo>
                    <a:pt x="219" y="245"/>
                    <a:pt x="233" y="233"/>
                    <a:pt x="259" y="219"/>
                  </a:cubicBezTo>
                  <a:cubicBezTo>
                    <a:pt x="284" y="207"/>
                    <a:pt x="323" y="193"/>
                    <a:pt x="362" y="193"/>
                  </a:cubicBezTo>
                  <a:lnTo>
                    <a:pt x="477" y="193"/>
                  </a:lnTo>
                  <a:cubicBezTo>
                    <a:pt x="529" y="193"/>
                    <a:pt x="581" y="193"/>
                    <a:pt x="632" y="207"/>
                  </a:cubicBezTo>
                  <a:lnTo>
                    <a:pt x="671" y="207"/>
                  </a:lnTo>
                  <a:cubicBezTo>
                    <a:pt x="684" y="207"/>
                    <a:pt x="710" y="219"/>
                    <a:pt x="723" y="219"/>
                  </a:cubicBezTo>
                  <a:cubicBezTo>
                    <a:pt x="749" y="219"/>
                    <a:pt x="775" y="233"/>
                    <a:pt x="800" y="233"/>
                  </a:cubicBezTo>
                  <a:cubicBezTo>
                    <a:pt x="826" y="233"/>
                    <a:pt x="838" y="245"/>
                    <a:pt x="852" y="245"/>
                  </a:cubicBezTo>
                  <a:cubicBezTo>
                    <a:pt x="864" y="245"/>
                    <a:pt x="890" y="258"/>
                    <a:pt x="916" y="258"/>
                  </a:cubicBezTo>
                  <a:cubicBezTo>
                    <a:pt x="929" y="258"/>
                    <a:pt x="955" y="271"/>
                    <a:pt x="967" y="271"/>
                  </a:cubicBezTo>
                  <a:cubicBezTo>
                    <a:pt x="993" y="271"/>
                    <a:pt x="1007" y="271"/>
                    <a:pt x="1019" y="258"/>
                  </a:cubicBezTo>
                  <a:cubicBezTo>
                    <a:pt x="1032" y="245"/>
                    <a:pt x="1045" y="233"/>
                    <a:pt x="1058" y="207"/>
                  </a:cubicBezTo>
                  <a:cubicBezTo>
                    <a:pt x="1071" y="193"/>
                    <a:pt x="1071" y="168"/>
                    <a:pt x="1071" y="155"/>
                  </a:cubicBezTo>
                  <a:cubicBezTo>
                    <a:pt x="1058" y="129"/>
                    <a:pt x="1045" y="116"/>
                    <a:pt x="1032" y="104"/>
                  </a:cubicBezTo>
                  <a:cubicBezTo>
                    <a:pt x="981" y="90"/>
                    <a:pt x="942" y="78"/>
                    <a:pt x="890" y="78"/>
                  </a:cubicBezTo>
                  <a:cubicBezTo>
                    <a:pt x="838" y="78"/>
                    <a:pt x="800" y="64"/>
                    <a:pt x="749" y="52"/>
                  </a:cubicBezTo>
                  <a:cubicBezTo>
                    <a:pt x="710" y="39"/>
                    <a:pt x="671" y="26"/>
                    <a:pt x="620" y="26"/>
                  </a:cubicBezTo>
                  <a:cubicBezTo>
                    <a:pt x="568" y="13"/>
                    <a:pt x="517" y="13"/>
                    <a:pt x="465"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24"/>
            <p:cNvSpPr/>
            <p:nvPr/>
          </p:nvSpPr>
          <p:spPr>
            <a:xfrm>
              <a:off x="3758212" y="4463699"/>
              <a:ext cx="29805" cy="46810"/>
            </a:xfrm>
            <a:custGeom>
              <a:rect b="b" l="l" r="r" t="t"/>
              <a:pathLst>
                <a:path extrusionOk="0" h="1258" w="801">
                  <a:moveTo>
                    <a:pt x="684" y="0"/>
                  </a:moveTo>
                  <a:cubicBezTo>
                    <a:pt x="674" y="0"/>
                    <a:pt x="663" y="6"/>
                    <a:pt x="646" y="6"/>
                  </a:cubicBezTo>
                  <a:lnTo>
                    <a:pt x="568" y="135"/>
                  </a:lnTo>
                  <a:lnTo>
                    <a:pt x="491" y="251"/>
                  </a:lnTo>
                  <a:cubicBezTo>
                    <a:pt x="477" y="264"/>
                    <a:pt x="465" y="289"/>
                    <a:pt x="439" y="329"/>
                  </a:cubicBezTo>
                  <a:cubicBezTo>
                    <a:pt x="426" y="367"/>
                    <a:pt x="400" y="406"/>
                    <a:pt x="374" y="444"/>
                  </a:cubicBezTo>
                  <a:cubicBezTo>
                    <a:pt x="348" y="496"/>
                    <a:pt x="310" y="547"/>
                    <a:pt x="284" y="599"/>
                  </a:cubicBezTo>
                  <a:cubicBezTo>
                    <a:pt x="259" y="650"/>
                    <a:pt x="219" y="702"/>
                    <a:pt x="194" y="754"/>
                  </a:cubicBezTo>
                  <a:cubicBezTo>
                    <a:pt x="168" y="805"/>
                    <a:pt x="142" y="844"/>
                    <a:pt x="130" y="883"/>
                  </a:cubicBezTo>
                  <a:cubicBezTo>
                    <a:pt x="104" y="908"/>
                    <a:pt x="90" y="934"/>
                    <a:pt x="78" y="948"/>
                  </a:cubicBezTo>
                  <a:cubicBezTo>
                    <a:pt x="78" y="960"/>
                    <a:pt x="65" y="986"/>
                    <a:pt x="39" y="1012"/>
                  </a:cubicBezTo>
                  <a:cubicBezTo>
                    <a:pt x="26" y="1037"/>
                    <a:pt x="13" y="1063"/>
                    <a:pt x="13" y="1089"/>
                  </a:cubicBezTo>
                  <a:cubicBezTo>
                    <a:pt x="1" y="1115"/>
                    <a:pt x="1" y="1141"/>
                    <a:pt x="1" y="1166"/>
                  </a:cubicBezTo>
                  <a:cubicBezTo>
                    <a:pt x="1" y="1192"/>
                    <a:pt x="13" y="1218"/>
                    <a:pt x="39" y="1231"/>
                  </a:cubicBezTo>
                  <a:cubicBezTo>
                    <a:pt x="65" y="1257"/>
                    <a:pt x="90" y="1257"/>
                    <a:pt x="116" y="1257"/>
                  </a:cubicBezTo>
                  <a:cubicBezTo>
                    <a:pt x="130" y="1244"/>
                    <a:pt x="155" y="1231"/>
                    <a:pt x="168" y="1206"/>
                  </a:cubicBezTo>
                  <a:cubicBezTo>
                    <a:pt x="233" y="1115"/>
                    <a:pt x="284" y="1012"/>
                    <a:pt x="336" y="908"/>
                  </a:cubicBezTo>
                  <a:cubicBezTo>
                    <a:pt x="388" y="805"/>
                    <a:pt x="439" y="702"/>
                    <a:pt x="503" y="612"/>
                  </a:cubicBezTo>
                  <a:cubicBezTo>
                    <a:pt x="517" y="573"/>
                    <a:pt x="542" y="535"/>
                    <a:pt x="568" y="496"/>
                  </a:cubicBezTo>
                  <a:lnTo>
                    <a:pt x="646" y="380"/>
                  </a:lnTo>
                  <a:lnTo>
                    <a:pt x="723" y="264"/>
                  </a:lnTo>
                  <a:cubicBezTo>
                    <a:pt x="749" y="225"/>
                    <a:pt x="761" y="186"/>
                    <a:pt x="787" y="148"/>
                  </a:cubicBezTo>
                  <a:cubicBezTo>
                    <a:pt x="800" y="122"/>
                    <a:pt x="800" y="96"/>
                    <a:pt x="787" y="71"/>
                  </a:cubicBezTo>
                  <a:cubicBezTo>
                    <a:pt x="775" y="57"/>
                    <a:pt x="761" y="31"/>
                    <a:pt x="735" y="19"/>
                  </a:cubicBezTo>
                  <a:cubicBezTo>
                    <a:pt x="723" y="6"/>
                    <a:pt x="710" y="6"/>
                    <a:pt x="697" y="6"/>
                  </a:cubicBezTo>
                  <a:cubicBezTo>
                    <a:pt x="693" y="2"/>
                    <a:pt x="688" y="0"/>
                    <a:pt x="684"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24"/>
            <p:cNvSpPr/>
            <p:nvPr/>
          </p:nvSpPr>
          <p:spPr>
            <a:xfrm>
              <a:off x="3770715" y="4471401"/>
              <a:ext cx="44168" cy="51089"/>
            </a:xfrm>
            <a:custGeom>
              <a:rect b="b" l="l" r="r" t="t"/>
              <a:pathLst>
                <a:path extrusionOk="0" h="1373" w="1187">
                  <a:moveTo>
                    <a:pt x="1018" y="225"/>
                  </a:moveTo>
                  <a:cubicBezTo>
                    <a:pt x="1032" y="237"/>
                    <a:pt x="1018" y="276"/>
                    <a:pt x="1006" y="315"/>
                  </a:cubicBezTo>
                  <a:cubicBezTo>
                    <a:pt x="993" y="354"/>
                    <a:pt x="980" y="392"/>
                    <a:pt x="954" y="431"/>
                  </a:cubicBezTo>
                  <a:cubicBezTo>
                    <a:pt x="929" y="483"/>
                    <a:pt x="903" y="534"/>
                    <a:pt x="864" y="586"/>
                  </a:cubicBezTo>
                  <a:cubicBezTo>
                    <a:pt x="838" y="637"/>
                    <a:pt x="800" y="676"/>
                    <a:pt x="774" y="727"/>
                  </a:cubicBezTo>
                  <a:lnTo>
                    <a:pt x="696" y="844"/>
                  </a:lnTo>
                  <a:cubicBezTo>
                    <a:pt x="671" y="882"/>
                    <a:pt x="645" y="908"/>
                    <a:pt x="631" y="921"/>
                  </a:cubicBezTo>
                  <a:cubicBezTo>
                    <a:pt x="580" y="985"/>
                    <a:pt x="516" y="1050"/>
                    <a:pt x="451" y="1088"/>
                  </a:cubicBezTo>
                  <a:cubicBezTo>
                    <a:pt x="387" y="1140"/>
                    <a:pt x="310" y="1166"/>
                    <a:pt x="219" y="1179"/>
                  </a:cubicBezTo>
                  <a:lnTo>
                    <a:pt x="206" y="1166"/>
                  </a:lnTo>
                  <a:cubicBezTo>
                    <a:pt x="193" y="1153"/>
                    <a:pt x="181" y="1128"/>
                    <a:pt x="181" y="1114"/>
                  </a:cubicBezTo>
                  <a:cubicBezTo>
                    <a:pt x="181" y="1088"/>
                    <a:pt x="181" y="1063"/>
                    <a:pt x="193" y="1050"/>
                  </a:cubicBezTo>
                  <a:cubicBezTo>
                    <a:pt x="258" y="921"/>
                    <a:pt x="322" y="805"/>
                    <a:pt x="399" y="715"/>
                  </a:cubicBezTo>
                  <a:cubicBezTo>
                    <a:pt x="477" y="612"/>
                    <a:pt x="554" y="534"/>
                    <a:pt x="619" y="469"/>
                  </a:cubicBezTo>
                  <a:cubicBezTo>
                    <a:pt x="696" y="392"/>
                    <a:pt x="760" y="340"/>
                    <a:pt x="825" y="302"/>
                  </a:cubicBezTo>
                  <a:cubicBezTo>
                    <a:pt x="889" y="263"/>
                    <a:pt x="954" y="237"/>
                    <a:pt x="1006" y="225"/>
                  </a:cubicBezTo>
                  <a:close/>
                  <a:moveTo>
                    <a:pt x="949" y="0"/>
                  </a:moveTo>
                  <a:cubicBezTo>
                    <a:pt x="921" y="0"/>
                    <a:pt x="892" y="12"/>
                    <a:pt x="864" y="31"/>
                  </a:cubicBezTo>
                  <a:cubicBezTo>
                    <a:pt x="812" y="57"/>
                    <a:pt x="760" y="82"/>
                    <a:pt x="696" y="134"/>
                  </a:cubicBezTo>
                  <a:cubicBezTo>
                    <a:pt x="645" y="173"/>
                    <a:pt x="593" y="225"/>
                    <a:pt x="528" y="276"/>
                  </a:cubicBezTo>
                  <a:cubicBezTo>
                    <a:pt x="477" y="328"/>
                    <a:pt x="425" y="392"/>
                    <a:pt x="387" y="443"/>
                  </a:cubicBezTo>
                  <a:cubicBezTo>
                    <a:pt x="335" y="495"/>
                    <a:pt x="296" y="547"/>
                    <a:pt x="258" y="598"/>
                  </a:cubicBezTo>
                  <a:cubicBezTo>
                    <a:pt x="219" y="650"/>
                    <a:pt x="181" y="689"/>
                    <a:pt x="155" y="715"/>
                  </a:cubicBezTo>
                  <a:cubicBezTo>
                    <a:pt x="129" y="753"/>
                    <a:pt x="116" y="779"/>
                    <a:pt x="103" y="779"/>
                  </a:cubicBezTo>
                  <a:cubicBezTo>
                    <a:pt x="77" y="818"/>
                    <a:pt x="52" y="856"/>
                    <a:pt x="38" y="908"/>
                  </a:cubicBezTo>
                  <a:cubicBezTo>
                    <a:pt x="12" y="947"/>
                    <a:pt x="0" y="999"/>
                    <a:pt x="0" y="1050"/>
                  </a:cubicBezTo>
                  <a:cubicBezTo>
                    <a:pt x="0" y="1102"/>
                    <a:pt x="0" y="1153"/>
                    <a:pt x="12" y="1192"/>
                  </a:cubicBezTo>
                  <a:cubicBezTo>
                    <a:pt x="26" y="1243"/>
                    <a:pt x="64" y="1282"/>
                    <a:pt x="103" y="1320"/>
                  </a:cubicBezTo>
                  <a:cubicBezTo>
                    <a:pt x="155" y="1360"/>
                    <a:pt x="206" y="1372"/>
                    <a:pt x="270" y="1372"/>
                  </a:cubicBezTo>
                  <a:cubicBezTo>
                    <a:pt x="322" y="1360"/>
                    <a:pt x="387" y="1346"/>
                    <a:pt x="451" y="1320"/>
                  </a:cubicBezTo>
                  <a:cubicBezTo>
                    <a:pt x="502" y="1282"/>
                    <a:pt x="554" y="1257"/>
                    <a:pt x="606" y="1205"/>
                  </a:cubicBezTo>
                  <a:cubicBezTo>
                    <a:pt x="657" y="1166"/>
                    <a:pt x="696" y="1128"/>
                    <a:pt x="735" y="1088"/>
                  </a:cubicBezTo>
                  <a:cubicBezTo>
                    <a:pt x="748" y="1063"/>
                    <a:pt x="786" y="1024"/>
                    <a:pt x="825" y="973"/>
                  </a:cubicBezTo>
                  <a:lnTo>
                    <a:pt x="941" y="818"/>
                  </a:lnTo>
                  <a:cubicBezTo>
                    <a:pt x="980" y="753"/>
                    <a:pt x="1018" y="701"/>
                    <a:pt x="1058" y="650"/>
                  </a:cubicBezTo>
                  <a:cubicBezTo>
                    <a:pt x="1096" y="598"/>
                    <a:pt x="1122" y="560"/>
                    <a:pt x="1135" y="521"/>
                  </a:cubicBezTo>
                  <a:lnTo>
                    <a:pt x="1135" y="508"/>
                  </a:lnTo>
                  <a:cubicBezTo>
                    <a:pt x="1147" y="483"/>
                    <a:pt x="1161" y="443"/>
                    <a:pt x="1161" y="405"/>
                  </a:cubicBezTo>
                  <a:cubicBezTo>
                    <a:pt x="1173" y="366"/>
                    <a:pt x="1187" y="328"/>
                    <a:pt x="1187" y="289"/>
                  </a:cubicBezTo>
                  <a:cubicBezTo>
                    <a:pt x="1187" y="251"/>
                    <a:pt x="1187" y="211"/>
                    <a:pt x="1173" y="173"/>
                  </a:cubicBezTo>
                  <a:cubicBezTo>
                    <a:pt x="1173" y="134"/>
                    <a:pt x="1147" y="108"/>
                    <a:pt x="1109" y="82"/>
                  </a:cubicBezTo>
                  <a:cubicBezTo>
                    <a:pt x="1058" y="44"/>
                    <a:pt x="1018" y="18"/>
                    <a:pt x="980" y="5"/>
                  </a:cubicBezTo>
                  <a:cubicBezTo>
                    <a:pt x="970" y="2"/>
                    <a:pt x="959" y="0"/>
                    <a:pt x="949"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24"/>
            <p:cNvSpPr/>
            <p:nvPr/>
          </p:nvSpPr>
          <p:spPr>
            <a:xfrm>
              <a:off x="3787980" y="4492685"/>
              <a:ext cx="67685" cy="57155"/>
            </a:xfrm>
            <a:custGeom>
              <a:rect b="b" l="l" r="r" t="t"/>
              <a:pathLst>
                <a:path extrusionOk="0" h="1536" w="1819">
                  <a:moveTo>
                    <a:pt x="1058" y="0"/>
                  </a:moveTo>
                  <a:cubicBezTo>
                    <a:pt x="993" y="78"/>
                    <a:pt x="915" y="143"/>
                    <a:pt x="838" y="207"/>
                  </a:cubicBezTo>
                  <a:cubicBezTo>
                    <a:pt x="774" y="272"/>
                    <a:pt x="697" y="336"/>
                    <a:pt x="619" y="401"/>
                  </a:cubicBezTo>
                  <a:cubicBezTo>
                    <a:pt x="542" y="465"/>
                    <a:pt x="465" y="530"/>
                    <a:pt x="400" y="594"/>
                  </a:cubicBezTo>
                  <a:cubicBezTo>
                    <a:pt x="322" y="659"/>
                    <a:pt x="245" y="723"/>
                    <a:pt x="181" y="788"/>
                  </a:cubicBezTo>
                  <a:lnTo>
                    <a:pt x="26" y="929"/>
                  </a:lnTo>
                  <a:cubicBezTo>
                    <a:pt x="13" y="955"/>
                    <a:pt x="0" y="981"/>
                    <a:pt x="0" y="1006"/>
                  </a:cubicBezTo>
                  <a:cubicBezTo>
                    <a:pt x="0" y="1032"/>
                    <a:pt x="13" y="1058"/>
                    <a:pt x="38" y="1084"/>
                  </a:cubicBezTo>
                  <a:cubicBezTo>
                    <a:pt x="52" y="1097"/>
                    <a:pt x="64" y="1097"/>
                    <a:pt x="90" y="1097"/>
                  </a:cubicBezTo>
                  <a:cubicBezTo>
                    <a:pt x="98" y="1101"/>
                    <a:pt x="104" y="1102"/>
                    <a:pt x="110" y="1102"/>
                  </a:cubicBezTo>
                  <a:cubicBezTo>
                    <a:pt x="124" y="1102"/>
                    <a:pt x="133" y="1093"/>
                    <a:pt x="142" y="1084"/>
                  </a:cubicBezTo>
                  <a:lnTo>
                    <a:pt x="490" y="774"/>
                  </a:lnTo>
                  <a:cubicBezTo>
                    <a:pt x="606" y="671"/>
                    <a:pt x="723" y="581"/>
                    <a:pt x="838" y="478"/>
                  </a:cubicBezTo>
                  <a:lnTo>
                    <a:pt x="838" y="491"/>
                  </a:lnTo>
                  <a:cubicBezTo>
                    <a:pt x="838" y="491"/>
                    <a:pt x="838" y="504"/>
                    <a:pt x="826" y="530"/>
                  </a:cubicBezTo>
                  <a:cubicBezTo>
                    <a:pt x="826" y="542"/>
                    <a:pt x="826" y="568"/>
                    <a:pt x="812" y="594"/>
                  </a:cubicBezTo>
                  <a:cubicBezTo>
                    <a:pt x="812" y="620"/>
                    <a:pt x="800" y="645"/>
                    <a:pt x="800" y="671"/>
                  </a:cubicBezTo>
                  <a:cubicBezTo>
                    <a:pt x="787" y="697"/>
                    <a:pt x="787" y="710"/>
                    <a:pt x="787" y="736"/>
                  </a:cubicBezTo>
                  <a:cubicBezTo>
                    <a:pt x="787" y="736"/>
                    <a:pt x="774" y="736"/>
                    <a:pt x="774" y="748"/>
                  </a:cubicBezTo>
                  <a:lnTo>
                    <a:pt x="632" y="1407"/>
                  </a:lnTo>
                  <a:lnTo>
                    <a:pt x="632" y="1433"/>
                  </a:lnTo>
                  <a:lnTo>
                    <a:pt x="632" y="1458"/>
                  </a:lnTo>
                  <a:cubicBezTo>
                    <a:pt x="645" y="1471"/>
                    <a:pt x="645" y="1471"/>
                    <a:pt x="645" y="1484"/>
                  </a:cubicBezTo>
                  <a:cubicBezTo>
                    <a:pt x="645" y="1497"/>
                    <a:pt x="645" y="1497"/>
                    <a:pt x="658" y="1497"/>
                  </a:cubicBezTo>
                  <a:cubicBezTo>
                    <a:pt x="671" y="1522"/>
                    <a:pt x="709" y="1536"/>
                    <a:pt x="735" y="1536"/>
                  </a:cubicBezTo>
                  <a:cubicBezTo>
                    <a:pt x="761" y="1536"/>
                    <a:pt x="787" y="1536"/>
                    <a:pt x="812" y="1510"/>
                  </a:cubicBezTo>
                  <a:cubicBezTo>
                    <a:pt x="826" y="1497"/>
                    <a:pt x="838" y="1484"/>
                    <a:pt x="838" y="1458"/>
                  </a:cubicBezTo>
                  <a:cubicBezTo>
                    <a:pt x="852" y="1419"/>
                    <a:pt x="864" y="1407"/>
                    <a:pt x="877" y="1393"/>
                  </a:cubicBezTo>
                  <a:lnTo>
                    <a:pt x="1213" y="981"/>
                  </a:lnTo>
                  <a:lnTo>
                    <a:pt x="1238" y="942"/>
                  </a:lnTo>
                  <a:lnTo>
                    <a:pt x="1431" y="748"/>
                  </a:lnTo>
                  <a:cubicBezTo>
                    <a:pt x="1483" y="697"/>
                    <a:pt x="1535" y="645"/>
                    <a:pt x="1560" y="607"/>
                  </a:cubicBezTo>
                  <a:lnTo>
                    <a:pt x="1638" y="530"/>
                  </a:lnTo>
                  <a:cubicBezTo>
                    <a:pt x="1663" y="504"/>
                    <a:pt x="1677" y="491"/>
                    <a:pt x="1677" y="478"/>
                  </a:cubicBezTo>
                  <a:lnTo>
                    <a:pt x="1703" y="452"/>
                  </a:lnTo>
                  <a:cubicBezTo>
                    <a:pt x="1715" y="427"/>
                    <a:pt x="1728" y="413"/>
                    <a:pt x="1754" y="401"/>
                  </a:cubicBezTo>
                  <a:cubicBezTo>
                    <a:pt x="1767" y="387"/>
                    <a:pt x="1780" y="362"/>
                    <a:pt x="1792" y="349"/>
                  </a:cubicBezTo>
                  <a:cubicBezTo>
                    <a:pt x="1806" y="323"/>
                    <a:pt x="1818" y="310"/>
                    <a:pt x="1818" y="284"/>
                  </a:cubicBezTo>
                  <a:cubicBezTo>
                    <a:pt x="1818" y="272"/>
                    <a:pt x="1806" y="246"/>
                    <a:pt x="1792" y="220"/>
                  </a:cubicBezTo>
                  <a:cubicBezTo>
                    <a:pt x="1767" y="207"/>
                    <a:pt x="1741" y="194"/>
                    <a:pt x="1715" y="194"/>
                  </a:cubicBezTo>
                  <a:lnTo>
                    <a:pt x="1638" y="284"/>
                  </a:lnTo>
                  <a:cubicBezTo>
                    <a:pt x="1509" y="401"/>
                    <a:pt x="1380" y="516"/>
                    <a:pt x="1264" y="645"/>
                  </a:cubicBezTo>
                  <a:cubicBezTo>
                    <a:pt x="1135" y="774"/>
                    <a:pt x="1019" y="903"/>
                    <a:pt x="915" y="1046"/>
                  </a:cubicBezTo>
                  <a:lnTo>
                    <a:pt x="915" y="1032"/>
                  </a:lnTo>
                  <a:cubicBezTo>
                    <a:pt x="903" y="1032"/>
                    <a:pt x="903" y="1032"/>
                    <a:pt x="903" y="1020"/>
                  </a:cubicBezTo>
                  <a:lnTo>
                    <a:pt x="955" y="774"/>
                  </a:lnTo>
                  <a:lnTo>
                    <a:pt x="967" y="762"/>
                  </a:lnTo>
                  <a:cubicBezTo>
                    <a:pt x="967" y="723"/>
                    <a:pt x="980" y="697"/>
                    <a:pt x="980" y="671"/>
                  </a:cubicBezTo>
                  <a:cubicBezTo>
                    <a:pt x="993" y="645"/>
                    <a:pt x="993" y="620"/>
                    <a:pt x="1006" y="594"/>
                  </a:cubicBezTo>
                  <a:cubicBezTo>
                    <a:pt x="1006" y="568"/>
                    <a:pt x="1019" y="542"/>
                    <a:pt x="1019" y="530"/>
                  </a:cubicBezTo>
                  <a:lnTo>
                    <a:pt x="1019" y="516"/>
                  </a:lnTo>
                  <a:lnTo>
                    <a:pt x="1032" y="504"/>
                  </a:lnTo>
                  <a:cubicBezTo>
                    <a:pt x="1032" y="465"/>
                    <a:pt x="1044" y="427"/>
                    <a:pt x="1058" y="387"/>
                  </a:cubicBezTo>
                  <a:cubicBezTo>
                    <a:pt x="1058" y="349"/>
                    <a:pt x="1070" y="310"/>
                    <a:pt x="1084" y="272"/>
                  </a:cubicBezTo>
                  <a:cubicBezTo>
                    <a:pt x="1096" y="246"/>
                    <a:pt x="1122" y="233"/>
                    <a:pt x="1135" y="207"/>
                  </a:cubicBezTo>
                  <a:cubicBezTo>
                    <a:pt x="1148" y="194"/>
                    <a:pt x="1161" y="169"/>
                    <a:pt x="1173" y="155"/>
                  </a:cubicBezTo>
                  <a:cubicBezTo>
                    <a:pt x="1187" y="129"/>
                    <a:pt x="1187" y="117"/>
                    <a:pt x="1187" y="91"/>
                  </a:cubicBezTo>
                  <a:cubicBezTo>
                    <a:pt x="1187" y="65"/>
                    <a:pt x="1173" y="52"/>
                    <a:pt x="1148" y="26"/>
                  </a:cubicBezTo>
                  <a:cubicBezTo>
                    <a:pt x="1135" y="14"/>
                    <a:pt x="1122" y="0"/>
                    <a:pt x="1109"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24"/>
            <p:cNvSpPr/>
            <p:nvPr/>
          </p:nvSpPr>
          <p:spPr>
            <a:xfrm>
              <a:off x="3551887" y="4581726"/>
              <a:ext cx="87369" cy="107797"/>
            </a:xfrm>
            <a:custGeom>
              <a:rect b="b" l="l" r="r" t="t"/>
              <a:pathLst>
                <a:path extrusionOk="0" h="2897" w="2348">
                  <a:moveTo>
                    <a:pt x="1670" y="0"/>
                  </a:moveTo>
                  <a:cubicBezTo>
                    <a:pt x="1641" y="0"/>
                    <a:pt x="1611" y="10"/>
                    <a:pt x="1586" y="32"/>
                  </a:cubicBezTo>
                  <a:lnTo>
                    <a:pt x="77" y="1593"/>
                  </a:lnTo>
                  <a:cubicBezTo>
                    <a:pt x="0" y="1671"/>
                    <a:pt x="52" y="1812"/>
                    <a:pt x="167" y="1812"/>
                  </a:cubicBezTo>
                  <a:lnTo>
                    <a:pt x="929" y="1812"/>
                  </a:lnTo>
                  <a:cubicBezTo>
                    <a:pt x="1032" y="1812"/>
                    <a:pt x="1096" y="1915"/>
                    <a:pt x="1058" y="2006"/>
                  </a:cubicBezTo>
                  <a:lnTo>
                    <a:pt x="812" y="2715"/>
                  </a:lnTo>
                  <a:cubicBezTo>
                    <a:pt x="765" y="2809"/>
                    <a:pt x="842" y="2897"/>
                    <a:pt x="927" y="2897"/>
                  </a:cubicBezTo>
                  <a:cubicBezTo>
                    <a:pt x="958" y="2897"/>
                    <a:pt x="991" y="2885"/>
                    <a:pt x="1018" y="2857"/>
                  </a:cubicBezTo>
                  <a:lnTo>
                    <a:pt x="2256" y="1490"/>
                  </a:lnTo>
                  <a:cubicBezTo>
                    <a:pt x="2347" y="1413"/>
                    <a:pt x="2282" y="1270"/>
                    <a:pt x="2167" y="1270"/>
                  </a:cubicBezTo>
                  <a:lnTo>
                    <a:pt x="1496" y="1270"/>
                  </a:lnTo>
                  <a:cubicBezTo>
                    <a:pt x="1405" y="1270"/>
                    <a:pt x="1341" y="1167"/>
                    <a:pt x="1379" y="1077"/>
                  </a:cubicBezTo>
                  <a:lnTo>
                    <a:pt x="1792" y="187"/>
                  </a:lnTo>
                  <a:cubicBezTo>
                    <a:pt x="1841" y="90"/>
                    <a:pt x="1758" y="0"/>
                    <a:pt x="1670"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24"/>
            <p:cNvSpPr/>
            <p:nvPr/>
          </p:nvSpPr>
          <p:spPr>
            <a:xfrm>
              <a:off x="3306156" y="4885205"/>
              <a:ext cx="567750" cy="38438"/>
            </a:xfrm>
            <a:custGeom>
              <a:rect b="b" l="l" r="r" t="t"/>
              <a:pathLst>
                <a:path extrusionOk="0" h="1033" w="15258">
                  <a:moveTo>
                    <a:pt x="237" y="0"/>
                  </a:moveTo>
                  <a:cubicBezTo>
                    <a:pt x="130" y="0"/>
                    <a:pt x="38" y="86"/>
                    <a:pt x="27" y="195"/>
                  </a:cubicBezTo>
                  <a:cubicBezTo>
                    <a:pt x="1" y="324"/>
                    <a:pt x="91" y="440"/>
                    <a:pt x="219" y="453"/>
                  </a:cubicBezTo>
                  <a:cubicBezTo>
                    <a:pt x="1458" y="594"/>
                    <a:pt x="2696" y="698"/>
                    <a:pt x="3934" y="788"/>
                  </a:cubicBezTo>
                  <a:cubicBezTo>
                    <a:pt x="5172" y="878"/>
                    <a:pt x="6410" y="943"/>
                    <a:pt x="7648" y="995"/>
                  </a:cubicBezTo>
                  <a:cubicBezTo>
                    <a:pt x="8172" y="1022"/>
                    <a:pt x="8694" y="1033"/>
                    <a:pt x="9215" y="1033"/>
                  </a:cubicBezTo>
                  <a:cubicBezTo>
                    <a:pt x="9939" y="1033"/>
                    <a:pt x="10662" y="1011"/>
                    <a:pt x="11388" y="981"/>
                  </a:cubicBezTo>
                  <a:cubicBezTo>
                    <a:pt x="12626" y="930"/>
                    <a:pt x="13864" y="827"/>
                    <a:pt x="15103" y="659"/>
                  </a:cubicBezTo>
                  <a:cubicBezTo>
                    <a:pt x="15193" y="646"/>
                    <a:pt x="15257" y="569"/>
                    <a:pt x="15257" y="479"/>
                  </a:cubicBezTo>
                  <a:cubicBezTo>
                    <a:pt x="15257" y="388"/>
                    <a:pt x="15180" y="298"/>
                    <a:pt x="15090" y="298"/>
                  </a:cubicBezTo>
                  <a:lnTo>
                    <a:pt x="15077" y="298"/>
                  </a:lnTo>
                  <a:cubicBezTo>
                    <a:pt x="13839" y="285"/>
                    <a:pt x="12614" y="273"/>
                    <a:pt x="11376" y="247"/>
                  </a:cubicBezTo>
                  <a:lnTo>
                    <a:pt x="9519" y="221"/>
                  </a:lnTo>
                  <a:cubicBezTo>
                    <a:pt x="9209" y="208"/>
                    <a:pt x="8912" y="208"/>
                    <a:pt x="8603" y="208"/>
                  </a:cubicBezTo>
                  <a:cubicBezTo>
                    <a:pt x="8448" y="201"/>
                    <a:pt x="8293" y="201"/>
                    <a:pt x="8138" y="201"/>
                  </a:cubicBezTo>
                  <a:cubicBezTo>
                    <a:pt x="7983" y="201"/>
                    <a:pt x="7829" y="201"/>
                    <a:pt x="7674" y="195"/>
                  </a:cubicBezTo>
                  <a:cubicBezTo>
                    <a:pt x="6436" y="195"/>
                    <a:pt x="5198" y="182"/>
                    <a:pt x="3960" y="144"/>
                  </a:cubicBezTo>
                  <a:cubicBezTo>
                    <a:pt x="3341" y="118"/>
                    <a:pt x="2722" y="104"/>
                    <a:pt x="2116" y="79"/>
                  </a:cubicBezTo>
                  <a:lnTo>
                    <a:pt x="259" y="1"/>
                  </a:lnTo>
                  <a:cubicBezTo>
                    <a:pt x="251" y="0"/>
                    <a:pt x="244" y="0"/>
                    <a:pt x="23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24"/>
            <p:cNvSpPr/>
            <p:nvPr/>
          </p:nvSpPr>
          <p:spPr>
            <a:xfrm>
              <a:off x="3846510" y="4635606"/>
              <a:ext cx="121267" cy="137268"/>
            </a:xfrm>
            <a:custGeom>
              <a:rect b="b" l="l" r="r" t="t"/>
              <a:pathLst>
                <a:path extrusionOk="0" h="3689" w="3259">
                  <a:moveTo>
                    <a:pt x="1898" y="1"/>
                  </a:moveTo>
                  <a:cubicBezTo>
                    <a:pt x="1710" y="1"/>
                    <a:pt x="1503" y="67"/>
                    <a:pt x="1290" y="209"/>
                  </a:cubicBezTo>
                  <a:cubicBezTo>
                    <a:pt x="1" y="1060"/>
                    <a:pt x="1110" y="2260"/>
                    <a:pt x="1406" y="2789"/>
                  </a:cubicBezTo>
                  <a:cubicBezTo>
                    <a:pt x="1574" y="3086"/>
                    <a:pt x="1509" y="3292"/>
                    <a:pt x="1535" y="3576"/>
                  </a:cubicBezTo>
                  <a:cubicBezTo>
                    <a:pt x="1543" y="3649"/>
                    <a:pt x="1603" y="3688"/>
                    <a:pt x="1669" y="3688"/>
                  </a:cubicBezTo>
                  <a:cubicBezTo>
                    <a:pt x="1719" y="3688"/>
                    <a:pt x="1773" y="3665"/>
                    <a:pt x="1806" y="3614"/>
                  </a:cubicBezTo>
                  <a:cubicBezTo>
                    <a:pt x="3259" y="1542"/>
                    <a:pt x="2801" y="1"/>
                    <a:pt x="189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24"/>
            <p:cNvSpPr/>
            <p:nvPr/>
          </p:nvSpPr>
          <p:spPr>
            <a:xfrm>
              <a:off x="3902175" y="4651531"/>
              <a:ext cx="20205" cy="91425"/>
            </a:xfrm>
            <a:custGeom>
              <a:rect b="b" l="l" r="r" t="t"/>
              <a:pathLst>
                <a:path extrusionOk="0" h="2457" w="543">
                  <a:moveTo>
                    <a:pt x="13" y="1"/>
                  </a:moveTo>
                  <a:cubicBezTo>
                    <a:pt x="1" y="1"/>
                    <a:pt x="1" y="13"/>
                    <a:pt x="1" y="27"/>
                  </a:cubicBezTo>
                  <a:cubicBezTo>
                    <a:pt x="27" y="245"/>
                    <a:pt x="78" y="439"/>
                    <a:pt x="130" y="632"/>
                  </a:cubicBezTo>
                  <a:cubicBezTo>
                    <a:pt x="181" y="826"/>
                    <a:pt x="233" y="1019"/>
                    <a:pt x="271" y="1226"/>
                  </a:cubicBezTo>
                  <a:cubicBezTo>
                    <a:pt x="297" y="1316"/>
                    <a:pt x="310" y="1420"/>
                    <a:pt x="323" y="1523"/>
                  </a:cubicBezTo>
                  <a:cubicBezTo>
                    <a:pt x="323" y="1574"/>
                    <a:pt x="336" y="1612"/>
                    <a:pt x="336" y="1664"/>
                  </a:cubicBezTo>
                  <a:lnTo>
                    <a:pt x="348" y="1741"/>
                  </a:lnTo>
                  <a:lnTo>
                    <a:pt x="348" y="1819"/>
                  </a:lnTo>
                  <a:cubicBezTo>
                    <a:pt x="374" y="2025"/>
                    <a:pt x="374" y="2219"/>
                    <a:pt x="374" y="2438"/>
                  </a:cubicBezTo>
                  <a:cubicBezTo>
                    <a:pt x="374" y="2438"/>
                    <a:pt x="388" y="2451"/>
                    <a:pt x="400" y="2451"/>
                  </a:cubicBezTo>
                  <a:cubicBezTo>
                    <a:pt x="404" y="2455"/>
                    <a:pt x="408" y="2456"/>
                    <a:pt x="411" y="2456"/>
                  </a:cubicBezTo>
                  <a:cubicBezTo>
                    <a:pt x="420" y="2456"/>
                    <a:pt x="426" y="2447"/>
                    <a:pt x="426" y="2438"/>
                  </a:cubicBezTo>
                  <a:lnTo>
                    <a:pt x="465" y="2283"/>
                  </a:lnTo>
                  <a:lnTo>
                    <a:pt x="491" y="2206"/>
                  </a:lnTo>
                  <a:cubicBezTo>
                    <a:pt x="491" y="2180"/>
                    <a:pt x="491" y="2154"/>
                    <a:pt x="503" y="2128"/>
                  </a:cubicBezTo>
                  <a:cubicBezTo>
                    <a:pt x="503" y="2077"/>
                    <a:pt x="517" y="2025"/>
                    <a:pt x="529" y="1974"/>
                  </a:cubicBezTo>
                  <a:lnTo>
                    <a:pt x="529" y="1819"/>
                  </a:lnTo>
                  <a:cubicBezTo>
                    <a:pt x="542" y="1793"/>
                    <a:pt x="542" y="1767"/>
                    <a:pt x="542" y="1741"/>
                  </a:cubicBezTo>
                  <a:lnTo>
                    <a:pt x="542" y="1652"/>
                  </a:lnTo>
                  <a:lnTo>
                    <a:pt x="542" y="1497"/>
                  </a:lnTo>
                  <a:lnTo>
                    <a:pt x="503" y="1187"/>
                  </a:lnTo>
                  <a:cubicBezTo>
                    <a:pt x="503" y="1122"/>
                    <a:pt x="491" y="1071"/>
                    <a:pt x="477" y="1019"/>
                  </a:cubicBezTo>
                  <a:cubicBezTo>
                    <a:pt x="465" y="968"/>
                    <a:pt x="465" y="916"/>
                    <a:pt x="452" y="864"/>
                  </a:cubicBezTo>
                  <a:lnTo>
                    <a:pt x="413" y="710"/>
                  </a:lnTo>
                  <a:cubicBezTo>
                    <a:pt x="388" y="658"/>
                    <a:pt x="374" y="607"/>
                    <a:pt x="362" y="568"/>
                  </a:cubicBezTo>
                  <a:cubicBezTo>
                    <a:pt x="336" y="517"/>
                    <a:pt x="323" y="465"/>
                    <a:pt x="297" y="414"/>
                  </a:cubicBezTo>
                  <a:cubicBezTo>
                    <a:pt x="271" y="362"/>
                    <a:pt x="245" y="323"/>
                    <a:pt x="220" y="271"/>
                  </a:cubicBezTo>
                  <a:cubicBezTo>
                    <a:pt x="168" y="181"/>
                    <a:pt x="116" y="91"/>
                    <a:pt x="39" y="13"/>
                  </a:cubicBezTo>
                  <a:cubicBezTo>
                    <a:pt x="39" y="1"/>
                    <a:pt x="27" y="1"/>
                    <a:pt x="1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24"/>
            <p:cNvSpPr/>
            <p:nvPr/>
          </p:nvSpPr>
          <p:spPr>
            <a:xfrm>
              <a:off x="3889710" y="4666750"/>
              <a:ext cx="44168" cy="30401"/>
            </a:xfrm>
            <a:custGeom>
              <a:rect b="b" l="l" r="r" t="t"/>
              <a:pathLst>
                <a:path extrusionOk="0" h="817" w="1187">
                  <a:moveTo>
                    <a:pt x="552" y="1"/>
                  </a:moveTo>
                  <a:cubicBezTo>
                    <a:pt x="511" y="1"/>
                    <a:pt x="472" y="24"/>
                    <a:pt x="451" y="56"/>
                  </a:cubicBezTo>
                  <a:lnTo>
                    <a:pt x="451" y="69"/>
                  </a:lnTo>
                  <a:cubicBezTo>
                    <a:pt x="426" y="120"/>
                    <a:pt x="400" y="198"/>
                    <a:pt x="374" y="249"/>
                  </a:cubicBezTo>
                  <a:cubicBezTo>
                    <a:pt x="336" y="314"/>
                    <a:pt x="310" y="378"/>
                    <a:pt x="271" y="443"/>
                  </a:cubicBezTo>
                  <a:cubicBezTo>
                    <a:pt x="233" y="507"/>
                    <a:pt x="193" y="559"/>
                    <a:pt x="155" y="610"/>
                  </a:cubicBezTo>
                  <a:cubicBezTo>
                    <a:pt x="104" y="675"/>
                    <a:pt x="64" y="727"/>
                    <a:pt x="13" y="778"/>
                  </a:cubicBezTo>
                  <a:cubicBezTo>
                    <a:pt x="0" y="778"/>
                    <a:pt x="0" y="791"/>
                    <a:pt x="0" y="804"/>
                  </a:cubicBezTo>
                  <a:cubicBezTo>
                    <a:pt x="13" y="817"/>
                    <a:pt x="26" y="817"/>
                    <a:pt x="39" y="817"/>
                  </a:cubicBezTo>
                  <a:cubicBezTo>
                    <a:pt x="104" y="778"/>
                    <a:pt x="155" y="727"/>
                    <a:pt x="219" y="675"/>
                  </a:cubicBezTo>
                  <a:lnTo>
                    <a:pt x="374" y="520"/>
                  </a:lnTo>
                  <a:cubicBezTo>
                    <a:pt x="426" y="469"/>
                    <a:pt x="477" y="404"/>
                    <a:pt x="529" y="352"/>
                  </a:cubicBezTo>
                  <a:cubicBezTo>
                    <a:pt x="554" y="311"/>
                    <a:pt x="585" y="275"/>
                    <a:pt x="613" y="233"/>
                  </a:cubicBezTo>
                  <a:lnTo>
                    <a:pt x="613" y="233"/>
                  </a:lnTo>
                  <a:cubicBezTo>
                    <a:pt x="642" y="240"/>
                    <a:pt x="671" y="250"/>
                    <a:pt x="697" y="263"/>
                  </a:cubicBezTo>
                  <a:cubicBezTo>
                    <a:pt x="748" y="275"/>
                    <a:pt x="800" y="301"/>
                    <a:pt x="852" y="340"/>
                  </a:cubicBezTo>
                  <a:cubicBezTo>
                    <a:pt x="903" y="366"/>
                    <a:pt x="955" y="404"/>
                    <a:pt x="1006" y="443"/>
                  </a:cubicBezTo>
                  <a:cubicBezTo>
                    <a:pt x="1058" y="481"/>
                    <a:pt x="1096" y="520"/>
                    <a:pt x="1148" y="572"/>
                  </a:cubicBezTo>
                  <a:cubicBezTo>
                    <a:pt x="1148" y="572"/>
                    <a:pt x="1154" y="578"/>
                    <a:pt x="1161" y="578"/>
                  </a:cubicBezTo>
                  <a:cubicBezTo>
                    <a:pt x="1165" y="578"/>
                    <a:pt x="1169" y="576"/>
                    <a:pt x="1174" y="572"/>
                  </a:cubicBezTo>
                  <a:cubicBezTo>
                    <a:pt x="1187" y="572"/>
                    <a:pt x="1187" y="559"/>
                    <a:pt x="1187" y="546"/>
                  </a:cubicBezTo>
                  <a:cubicBezTo>
                    <a:pt x="1148" y="481"/>
                    <a:pt x="1110" y="430"/>
                    <a:pt x="1070" y="378"/>
                  </a:cubicBezTo>
                  <a:cubicBezTo>
                    <a:pt x="1032" y="326"/>
                    <a:pt x="993" y="275"/>
                    <a:pt x="941" y="223"/>
                  </a:cubicBezTo>
                  <a:cubicBezTo>
                    <a:pt x="890" y="185"/>
                    <a:pt x="838" y="134"/>
                    <a:pt x="774" y="94"/>
                  </a:cubicBezTo>
                  <a:cubicBezTo>
                    <a:pt x="723" y="56"/>
                    <a:pt x="645" y="30"/>
                    <a:pt x="580" y="5"/>
                  </a:cubicBezTo>
                  <a:cubicBezTo>
                    <a:pt x="571" y="2"/>
                    <a:pt x="562" y="1"/>
                    <a:pt x="552"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24"/>
            <p:cNvSpPr/>
            <p:nvPr/>
          </p:nvSpPr>
          <p:spPr>
            <a:xfrm>
              <a:off x="3899757" y="4704629"/>
              <a:ext cx="32224" cy="19907"/>
            </a:xfrm>
            <a:custGeom>
              <a:rect b="b" l="l" r="r" t="t"/>
              <a:pathLst>
                <a:path extrusionOk="0" h="535" w="866">
                  <a:moveTo>
                    <a:pt x="492" y="0"/>
                  </a:moveTo>
                  <a:cubicBezTo>
                    <a:pt x="455" y="0"/>
                    <a:pt x="421" y="15"/>
                    <a:pt x="401" y="44"/>
                  </a:cubicBezTo>
                  <a:cubicBezTo>
                    <a:pt x="375" y="82"/>
                    <a:pt x="350" y="134"/>
                    <a:pt x="324" y="173"/>
                  </a:cubicBezTo>
                  <a:cubicBezTo>
                    <a:pt x="298" y="211"/>
                    <a:pt x="272" y="250"/>
                    <a:pt x="233" y="289"/>
                  </a:cubicBezTo>
                  <a:cubicBezTo>
                    <a:pt x="169" y="354"/>
                    <a:pt x="104" y="431"/>
                    <a:pt x="14" y="483"/>
                  </a:cubicBezTo>
                  <a:cubicBezTo>
                    <a:pt x="14" y="483"/>
                    <a:pt x="1" y="495"/>
                    <a:pt x="14" y="508"/>
                  </a:cubicBezTo>
                  <a:cubicBezTo>
                    <a:pt x="14" y="517"/>
                    <a:pt x="20" y="526"/>
                    <a:pt x="29" y="526"/>
                  </a:cubicBezTo>
                  <a:cubicBezTo>
                    <a:pt x="32" y="526"/>
                    <a:pt x="36" y="525"/>
                    <a:pt x="40" y="521"/>
                  </a:cubicBezTo>
                  <a:cubicBezTo>
                    <a:pt x="143" y="495"/>
                    <a:pt x="233" y="443"/>
                    <a:pt x="324" y="392"/>
                  </a:cubicBezTo>
                  <a:cubicBezTo>
                    <a:pt x="362" y="354"/>
                    <a:pt x="413" y="328"/>
                    <a:pt x="453" y="289"/>
                  </a:cubicBezTo>
                  <a:cubicBezTo>
                    <a:pt x="472" y="276"/>
                    <a:pt x="492" y="259"/>
                    <a:pt x="513" y="241"/>
                  </a:cubicBezTo>
                  <a:lnTo>
                    <a:pt x="513" y="241"/>
                  </a:lnTo>
                  <a:cubicBezTo>
                    <a:pt x="524" y="247"/>
                    <a:pt x="534" y="254"/>
                    <a:pt x="542" y="263"/>
                  </a:cubicBezTo>
                  <a:cubicBezTo>
                    <a:pt x="582" y="276"/>
                    <a:pt x="620" y="302"/>
                    <a:pt x="646" y="328"/>
                  </a:cubicBezTo>
                  <a:cubicBezTo>
                    <a:pt x="711" y="379"/>
                    <a:pt x="775" y="443"/>
                    <a:pt x="814" y="521"/>
                  </a:cubicBezTo>
                  <a:cubicBezTo>
                    <a:pt x="826" y="521"/>
                    <a:pt x="840" y="534"/>
                    <a:pt x="840" y="534"/>
                  </a:cubicBezTo>
                  <a:cubicBezTo>
                    <a:pt x="852" y="521"/>
                    <a:pt x="865" y="508"/>
                    <a:pt x="865" y="495"/>
                  </a:cubicBezTo>
                  <a:cubicBezTo>
                    <a:pt x="852" y="457"/>
                    <a:pt x="840" y="405"/>
                    <a:pt x="814" y="366"/>
                  </a:cubicBezTo>
                  <a:cubicBezTo>
                    <a:pt x="800" y="328"/>
                    <a:pt x="775" y="276"/>
                    <a:pt x="749" y="237"/>
                  </a:cubicBezTo>
                  <a:cubicBezTo>
                    <a:pt x="697" y="160"/>
                    <a:pt x="633" y="70"/>
                    <a:pt x="530" y="18"/>
                  </a:cubicBezTo>
                  <a:lnTo>
                    <a:pt x="530" y="5"/>
                  </a:lnTo>
                  <a:cubicBezTo>
                    <a:pt x="517" y="2"/>
                    <a:pt x="505" y="0"/>
                    <a:pt x="492"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24"/>
            <p:cNvSpPr/>
            <p:nvPr/>
          </p:nvSpPr>
          <p:spPr>
            <a:xfrm>
              <a:off x="3215589" y="4639029"/>
              <a:ext cx="121788" cy="137417"/>
            </a:xfrm>
            <a:custGeom>
              <a:rect b="b" l="l" r="r" t="t"/>
              <a:pathLst>
                <a:path extrusionOk="0" h="3693" w="3273">
                  <a:moveTo>
                    <a:pt x="1366" y="0"/>
                  </a:moveTo>
                  <a:cubicBezTo>
                    <a:pt x="461" y="0"/>
                    <a:pt x="1" y="1549"/>
                    <a:pt x="1455" y="3613"/>
                  </a:cubicBezTo>
                  <a:cubicBezTo>
                    <a:pt x="1490" y="3666"/>
                    <a:pt x="1548" y="3692"/>
                    <a:pt x="1601" y="3692"/>
                  </a:cubicBezTo>
                  <a:cubicBezTo>
                    <a:pt x="1663" y="3692"/>
                    <a:pt x="1718" y="3656"/>
                    <a:pt x="1725" y="3587"/>
                  </a:cubicBezTo>
                  <a:cubicBezTo>
                    <a:pt x="1751" y="3303"/>
                    <a:pt x="1687" y="3097"/>
                    <a:pt x="1854" y="2787"/>
                  </a:cubicBezTo>
                  <a:cubicBezTo>
                    <a:pt x="2151" y="2258"/>
                    <a:pt x="3273" y="1071"/>
                    <a:pt x="1970" y="208"/>
                  </a:cubicBezTo>
                  <a:cubicBezTo>
                    <a:pt x="1758" y="67"/>
                    <a:pt x="1553" y="0"/>
                    <a:pt x="136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24"/>
            <p:cNvSpPr/>
            <p:nvPr/>
          </p:nvSpPr>
          <p:spPr>
            <a:xfrm>
              <a:off x="3261058" y="4654880"/>
              <a:ext cx="20205" cy="91723"/>
            </a:xfrm>
            <a:custGeom>
              <a:rect b="b" l="l" r="r" t="t"/>
              <a:pathLst>
                <a:path extrusionOk="0" h="2465" w="543">
                  <a:moveTo>
                    <a:pt x="529" y="1"/>
                  </a:moveTo>
                  <a:cubicBezTo>
                    <a:pt x="516" y="1"/>
                    <a:pt x="503" y="14"/>
                    <a:pt x="503" y="14"/>
                  </a:cubicBezTo>
                  <a:cubicBezTo>
                    <a:pt x="426" y="91"/>
                    <a:pt x="374" y="181"/>
                    <a:pt x="322" y="272"/>
                  </a:cubicBezTo>
                  <a:cubicBezTo>
                    <a:pt x="297" y="324"/>
                    <a:pt x="271" y="375"/>
                    <a:pt x="245" y="413"/>
                  </a:cubicBezTo>
                  <a:cubicBezTo>
                    <a:pt x="219" y="465"/>
                    <a:pt x="207" y="517"/>
                    <a:pt x="181" y="568"/>
                  </a:cubicBezTo>
                  <a:lnTo>
                    <a:pt x="142" y="723"/>
                  </a:lnTo>
                  <a:cubicBezTo>
                    <a:pt x="116" y="774"/>
                    <a:pt x="104" y="826"/>
                    <a:pt x="90" y="878"/>
                  </a:cubicBezTo>
                  <a:cubicBezTo>
                    <a:pt x="78" y="929"/>
                    <a:pt x="78" y="981"/>
                    <a:pt x="64" y="1032"/>
                  </a:cubicBezTo>
                  <a:cubicBezTo>
                    <a:pt x="52" y="1084"/>
                    <a:pt x="39" y="1136"/>
                    <a:pt x="39" y="1187"/>
                  </a:cubicBezTo>
                  <a:lnTo>
                    <a:pt x="0" y="1497"/>
                  </a:lnTo>
                  <a:lnTo>
                    <a:pt x="0" y="1665"/>
                  </a:lnTo>
                  <a:lnTo>
                    <a:pt x="0" y="1742"/>
                  </a:lnTo>
                  <a:cubicBezTo>
                    <a:pt x="0" y="1768"/>
                    <a:pt x="0" y="1794"/>
                    <a:pt x="13" y="1820"/>
                  </a:cubicBezTo>
                  <a:lnTo>
                    <a:pt x="26" y="1974"/>
                  </a:lnTo>
                  <a:cubicBezTo>
                    <a:pt x="26" y="2038"/>
                    <a:pt x="39" y="2090"/>
                    <a:pt x="39" y="2142"/>
                  </a:cubicBezTo>
                  <a:cubicBezTo>
                    <a:pt x="52" y="2167"/>
                    <a:pt x="52" y="2193"/>
                    <a:pt x="52" y="2219"/>
                  </a:cubicBezTo>
                  <a:lnTo>
                    <a:pt x="78" y="2296"/>
                  </a:lnTo>
                  <a:lnTo>
                    <a:pt x="116" y="2451"/>
                  </a:lnTo>
                  <a:cubicBezTo>
                    <a:pt x="116" y="2464"/>
                    <a:pt x="129" y="2464"/>
                    <a:pt x="142" y="2464"/>
                  </a:cubicBezTo>
                  <a:cubicBezTo>
                    <a:pt x="155" y="2464"/>
                    <a:pt x="168" y="2451"/>
                    <a:pt x="168" y="2439"/>
                  </a:cubicBezTo>
                  <a:cubicBezTo>
                    <a:pt x="168" y="2232"/>
                    <a:pt x="168" y="2026"/>
                    <a:pt x="193" y="1820"/>
                  </a:cubicBezTo>
                  <a:lnTo>
                    <a:pt x="193" y="1755"/>
                  </a:lnTo>
                  <a:lnTo>
                    <a:pt x="207" y="1677"/>
                  </a:lnTo>
                  <a:cubicBezTo>
                    <a:pt x="207" y="1626"/>
                    <a:pt x="219" y="1574"/>
                    <a:pt x="219" y="1522"/>
                  </a:cubicBezTo>
                  <a:cubicBezTo>
                    <a:pt x="233" y="1419"/>
                    <a:pt x="258" y="1330"/>
                    <a:pt x="271" y="1226"/>
                  </a:cubicBezTo>
                  <a:cubicBezTo>
                    <a:pt x="310" y="1032"/>
                    <a:pt x="362" y="839"/>
                    <a:pt x="413" y="633"/>
                  </a:cubicBezTo>
                  <a:cubicBezTo>
                    <a:pt x="465" y="439"/>
                    <a:pt x="516" y="246"/>
                    <a:pt x="542" y="40"/>
                  </a:cubicBezTo>
                  <a:cubicBezTo>
                    <a:pt x="542" y="26"/>
                    <a:pt x="542" y="14"/>
                    <a:pt x="52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24"/>
            <p:cNvSpPr/>
            <p:nvPr/>
          </p:nvSpPr>
          <p:spPr>
            <a:xfrm>
              <a:off x="3249524" y="4670136"/>
              <a:ext cx="44205" cy="30587"/>
            </a:xfrm>
            <a:custGeom>
              <a:rect b="b" l="l" r="r" t="t"/>
              <a:pathLst>
                <a:path extrusionOk="0" h="822" w="1188">
                  <a:moveTo>
                    <a:pt x="632" y="0"/>
                  </a:moveTo>
                  <a:cubicBezTo>
                    <a:pt x="624" y="0"/>
                    <a:pt x="615" y="1"/>
                    <a:pt x="607" y="3"/>
                  </a:cubicBezTo>
                  <a:cubicBezTo>
                    <a:pt x="543" y="29"/>
                    <a:pt x="478" y="68"/>
                    <a:pt x="414" y="107"/>
                  </a:cubicBezTo>
                  <a:cubicBezTo>
                    <a:pt x="349" y="146"/>
                    <a:pt x="297" y="184"/>
                    <a:pt x="245" y="235"/>
                  </a:cubicBezTo>
                  <a:cubicBezTo>
                    <a:pt x="207" y="275"/>
                    <a:pt x="156" y="326"/>
                    <a:pt x="116" y="378"/>
                  </a:cubicBezTo>
                  <a:cubicBezTo>
                    <a:pt x="78" y="429"/>
                    <a:pt x="39" y="493"/>
                    <a:pt x="1" y="545"/>
                  </a:cubicBezTo>
                  <a:cubicBezTo>
                    <a:pt x="1" y="558"/>
                    <a:pt x="1" y="571"/>
                    <a:pt x="13" y="584"/>
                  </a:cubicBezTo>
                  <a:cubicBezTo>
                    <a:pt x="27" y="584"/>
                    <a:pt x="39" y="584"/>
                    <a:pt x="39" y="571"/>
                  </a:cubicBezTo>
                  <a:cubicBezTo>
                    <a:pt x="91" y="533"/>
                    <a:pt x="130" y="481"/>
                    <a:pt x="181" y="442"/>
                  </a:cubicBezTo>
                  <a:cubicBezTo>
                    <a:pt x="233" y="404"/>
                    <a:pt x="285" y="364"/>
                    <a:pt x="336" y="339"/>
                  </a:cubicBezTo>
                  <a:lnTo>
                    <a:pt x="491" y="261"/>
                  </a:lnTo>
                  <a:cubicBezTo>
                    <a:pt x="519" y="255"/>
                    <a:pt x="550" y="248"/>
                    <a:pt x="581" y="241"/>
                  </a:cubicBezTo>
                  <a:lnTo>
                    <a:pt x="581" y="241"/>
                  </a:lnTo>
                  <a:cubicBezTo>
                    <a:pt x="609" y="281"/>
                    <a:pt x="634" y="319"/>
                    <a:pt x="658" y="352"/>
                  </a:cubicBezTo>
                  <a:cubicBezTo>
                    <a:pt x="710" y="416"/>
                    <a:pt x="761" y="468"/>
                    <a:pt x="813" y="533"/>
                  </a:cubicBezTo>
                  <a:lnTo>
                    <a:pt x="968" y="687"/>
                  </a:lnTo>
                  <a:cubicBezTo>
                    <a:pt x="1033" y="726"/>
                    <a:pt x="1084" y="777"/>
                    <a:pt x="1148" y="816"/>
                  </a:cubicBezTo>
                  <a:cubicBezTo>
                    <a:pt x="1153" y="820"/>
                    <a:pt x="1157" y="822"/>
                    <a:pt x="1161" y="822"/>
                  </a:cubicBezTo>
                  <a:cubicBezTo>
                    <a:pt x="1170" y="822"/>
                    <a:pt x="1178" y="816"/>
                    <a:pt x="1187" y="816"/>
                  </a:cubicBezTo>
                  <a:cubicBezTo>
                    <a:pt x="1187" y="803"/>
                    <a:pt x="1187" y="791"/>
                    <a:pt x="1174" y="777"/>
                  </a:cubicBezTo>
                  <a:cubicBezTo>
                    <a:pt x="1122" y="726"/>
                    <a:pt x="1084" y="674"/>
                    <a:pt x="1033" y="622"/>
                  </a:cubicBezTo>
                  <a:cubicBezTo>
                    <a:pt x="993" y="558"/>
                    <a:pt x="955" y="507"/>
                    <a:pt x="916" y="442"/>
                  </a:cubicBezTo>
                  <a:cubicBezTo>
                    <a:pt x="878" y="378"/>
                    <a:pt x="852" y="326"/>
                    <a:pt x="813" y="261"/>
                  </a:cubicBezTo>
                  <a:lnTo>
                    <a:pt x="736" y="68"/>
                  </a:lnTo>
                  <a:cubicBezTo>
                    <a:pt x="714" y="25"/>
                    <a:pt x="675" y="0"/>
                    <a:pt x="632"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24"/>
            <p:cNvSpPr/>
            <p:nvPr/>
          </p:nvSpPr>
          <p:spPr>
            <a:xfrm>
              <a:off x="3251458" y="4708164"/>
              <a:ext cx="32187" cy="19684"/>
            </a:xfrm>
            <a:custGeom>
              <a:rect b="b" l="l" r="r" t="t"/>
              <a:pathLst>
                <a:path extrusionOk="0" h="529" w="865">
                  <a:moveTo>
                    <a:pt x="386" y="0"/>
                  </a:moveTo>
                  <a:cubicBezTo>
                    <a:pt x="370" y="0"/>
                    <a:pt x="353" y="5"/>
                    <a:pt x="336" y="13"/>
                  </a:cubicBezTo>
                  <a:cubicBezTo>
                    <a:pt x="233" y="78"/>
                    <a:pt x="168" y="155"/>
                    <a:pt x="116" y="233"/>
                  </a:cubicBezTo>
                  <a:cubicBezTo>
                    <a:pt x="90" y="284"/>
                    <a:pt x="64" y="323"/>
                    <a:pt x="52" y="362"/>
                  </a:cubicBezTo>
                  <a:cubicBezTo>
                    <a:pt x="39" y="413"/>
                    <a:pt x="13" y="452"/>
                    <a:pt x="1" y="503"/>
                  </a:cubicBezTo>
                  <a:cubicBezTo>
                    <a:pt x="1" y="517"/>
                    <a:pt x="13" y="529"/>
                    <a:pt x="26" y="529"/>
                  </a:cubicBezTo>
                  <a:cubicBezTo>
                    <a:pt x="26" y="529"/>
                    <a:pt x="39" y="529"/>
                    <a:pt x="52" y="517"/>
                  </a:cubicBezTo>
                  <a:cubicBezTo>
                    <a:pt x="104" y="439"/>
                    <a:pt x="155" y="374"/>
                    <a:pt x="219" y="323"/>
                  </a:cubicBezTo>
                  <a:cubicBezTo>
                    <a:pt x="258" y="297"/>
                    <a:pt x="284" y="271"/>
                    <a:pt x="322" y="259"/>
                  </a:cubicBezTo>
                  <a:cubicBezTo>
                    <a:pt x="332" y="254"/>
                    <a:pt x="342" y="249"/>
                    <a:pt x="354" y="245"/>
                  </a:cubicBezTo>
                  <a:lnTo>
                    <a:pt x="354" y="245"/>
                  </a:lnTo>
                  <a:cubicBezTo>
                    <a:pt x="375" y="262"/>
                    <a:pt x="394" y="278"/>
                    <a:pt x="413" y="297"/>
                  </a:cubicBezTo>
                  <a:cubicBezTo>
                    <a:pt x="451" y="323"/>
                    <a:pt x="503" y="362"/>
                    <a:pt x="542" y="388"/>
                  </a:cubicBezTo>
                  <a:cubicBezTo>
                    <a:pt x="632" y="439"/>
                    <a:pt x="723" y="491"/>
                    <a:pt x="826" y="529"/>
                  </a:cubicBezTo>
                  <a:cubicBezTo>
                    <a:pt x="838" y="529"/>
                    <a:pt x="852" y="517"/>
                    <a:pt x="852" y="503"/>
                  </a:cubicBezTo>
                  <a:cubicBezTo>
                    <a:pt x="864" y="503"/>
                    <a:pt x="852" y="491"/>
                    <a:pt x="852" y="477"/>
                  </a:cubicBezTo>
                  <a:cubicBezTo>
                    <a:pt x="761" y="426"/>
                    <a:pt x="697" y="362"/>
                    <a:pt x="632" y="284"/>
                  </a:cubicBezTo>
                  <a:cubicBezTo>
                    <a:pt x="594" y="245"/>
                    <a:pt x="568" y="207"/>
                    <a:pt x="542" y="168"/>
                  </a:cubicBezTo>
                  <a:lnTo>
                    <a:pt x="465" y="52"/>
                  </a:lnTo>
                  <a:cubicBezTo>
                    <a:pt x="448" y="18"/>
                    <a:pt x="419" y="0"/>
                    <a:pt x="386"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6" name="Google Shape;6126;p124"/>
          <p:cNvGrpSpPr/>
          <p:nvPr/>
        </p:nvGrpSpPr>
        <p:grpSpPr>
          <a:xfrm>
            <a:off x="4029563" y="3248454"/>
            <a:ext cx="1391569" cy="1342263"/>
            <a:chOff x="4013506" y="4331457"/>
            <a:chExt cx="720348" cy="694897"/>
          </a:xfrm>
        </p:grpSpPr>
        <p:sp>
          <p:nvSpPr>
            <p:cNvPr id="6127" name="Google Shape;6127;p124"/>
            <p:cNvSpPr/>
            <p:nvPr/>
          </p:nvSpPr>
          <p:spPr>
            <a:xfrm>
              <a:off x="4013506" y="4331457"/>
              <a:ext cx="720348" cy="694897"/>
            </a:xfrm>
            <a:custGeom>
              <a:rect b="b" l="l" r="r" t="t"/>
              <a:pathLst>
                <a:path extrusionOk="0" h="18675" w="19359">
                  <a:moveTo>
                    <a:pt x="9429" y="1"/>
                  </a:moveTo>
                  <a:cubicBezTo>
                    <a:pt x="9094" y="1"/>
                    <a:pt x="8783" y="106"/>
                    <a:pt x="8525" y="310"/>
                  </a:cubicBezTo>
                  <a:cubicBezTo>
                    <a:pt x="8396" y="413"/>
                    <a:pt x="8293" y="529"/>
                    <a:pt x="8203" y="658"/>
                  </a:cubicBezTo>
                  <a:cubicBezTo>
                    <a:pt x="7974" y="533"/>
                    <a:pt x="7761" y="467"/>
                    <a:pt x="7558" y="467"/>
                  </a:cubicBezTo>
                  <a:cubicBezTo>
                    <a:pt x="7510" y="467"/>
                    <a:pt x="7463" y="470"/>
                    <a:pt x="7416" y="478"/>
                  </a:cubicBezTo>
                  <a:cubicBezTo>
                    <a:pt x="7107" y="516"/>
                    <a:pt x="6836" y="710"/>
                    <a:pt x="6694" y="1006"/>
                  </a:cubicBezTo>
                  <a:cubicBezTo>
                    <a:pt x="6501" y="1367"/>
                    <a:pt x="6488" y="1742"/>
                    <a:pt x="6539" y="2064"/>
                  </a:cubicBezTo>
                  <a:cubicBezTo>
                    <a:pt x="6243" y="2206"/>
                    <a:pt x="6023" y="2387"/>
                    <a:pt x="5882" y="2619"/>
                  </a:cubicBezTo>
                  <a:cubicBezTo>
                    <a:pt x="5868" y="2657"/>
                    <a:pt x="5843" y="2696"/>
                    <a:pt x="5830" y="2734"/>
                  </a:cubicBezTo>
                  <a:cubicBezTo>
                    <a:pt x="5635" y="2680"/>
                    <a:pt x="5440" y="2658"/>
                    <a:pt x="5253" y="2658"/>
                  </a:cubicBezTo>
                  <a:cubicBezTo>
                    <a:pt x="5132" y="2658"/>
                    <a:pt x="5014" y="2668"/>
                    <a:pt x="4902" y="2683"/>
                  </a:cubicBezTo>
                  <a:cubicBezTo>
                    <a:pt x="4708" y="2335"/>
                    <a:pt x="4424" y="2064"/>
                    <a:pt x="4063" y="1871"/>
                  </a:cubicBezTo>
                  <a:cubicBezTo>
                    <a:pt x="3702" y="1664"/>
                    <a:pt x="3251" y="1561"/>
                    <a:pt x="2773" y="1561"/>
                  </a:cubicBezTo>
                  <a:cubicBezTo>
                    <a:pt x="2335" y="1561"/>
                    <a:pt x="1884" y="1651"/>
                    <a:pt x="1471" y="1806"/>
                  </a:cubicBezTo>
                  <a:cubicBezTo>
                    <a:pt x="904" y="2038"/>
                    <a:pt x="684" y="2425"/>
                    <a:pt x="607" y="2722"/>
                  </a:cubicBezTo>
                  <a:cubicBezTo>
                    <a:pt x="465" y="3199"/>
                    <a:pt x="607" y="3702"/>
                    <a:pt x="787" y="4089"/>
                  </a:cubicBezTo>
                  <a:lnTo>
                    <a:pt x="749" y="4127"/>
                  </a:lnTo>
                  <a:cubicBezTo>
                    <a:pt x="233" y="4566"/>
                    <a:pt x="1" y="5159"/>
                    <a:pt x="91" y="5791"/>
                  </a:cubicBezTo>
                  <a:cubicBezTo>
                    <a:pt x="168" y="6385"/>
                    <a:pt x="465" y="6720"/>
                    <a:pt x="710" y="6887"/>
                  </a:cubicBezTo>
                  <a:cubicBezTo>
                    <a:pt x="864" y="6990"/>
                    <a:pt x="1019" y="7068"/>
                    <a:pt x="1174" y="7107"/>
                  </a:cubicBezTo>
                  <a:cubicBezTo>
                    <a:pt x="1213" y="7545"/>
                    <a:pt x="1380" y="7945"/>
                    <a:pt x="1677" y="8280"/>
                  </a:cubicBezTo>
                  <a:cubicBezTo>
                    <a:pt x="1703" y="8293"/>
                    <a:pt x="1716" y="8319"/>
                    <a:pt x="1741" y="8332"/>
                  </a:cubicBezTo>
                  <a:cubicBezTo>
                    <a:pt x="1741" y="8383"/>
                    <a:pt x="1755" y="8422"/>
                    <a:pt x="1781" y="8460"/>
                  </a:cubicBezTo>
                  <a:cubicBezTo>
                    <a:pt x="2051" y="9080"/>
                    <a:pt x="2322" y="9660"/>
                    <a:pt x="2554" y="10228"/>
                  </a:cubicBezTo>
                  <a:cubicBezTo>
                    <a:pt x="2360" y="10240"/>
                    <a:pt x="2168" y="10279"/>
                    <a:pt x="1974" y="10357"/>
                  </a:cubicBezTo>
                  <a:cubicBezTo>
                    <a:pt x="1484" y="10550"/>
                    <a:pt x="1097" y="10937"/>
                    <a:pt x="890" y="11414"/>
                  </a:cubicBezTo>
                  <a:cubicBezTo>
                    <a:pt x="684" y="11905"/>
                    <a:pt x="672" y="12433"/>
                    <a:pt x="852" y="12923"/>
                  </a:cubicBezTo>
                  <a:cubicBezTo>
                    <a:pt x="916" y="13129"/>
                    <a:pt x="1122" y="13748"/>
                    <a:pt x="2529" y="15270"/>
                  </a:cubicBezTo>
                  <a:cubicBezTo>
                    <a:pt x="4592" y="17502"/>
                    <a:pt x="7236" y="18675"/>
                    <a:pt x="10189" y="18675"/>
                  </a:cubicBezTo>
                  <a:cubicBezTo>
                    <a:pt x="11672" y="18675"/>
                    <a:pt x="13065" y="18379"/>
                    <a:pt x="14329" y="17786"/>
                  </a:cubicBezTo>
                  <a:cubicBezTo>
                    <a:pt x="15593" y="17192"/>
                    <a:pt x="16702" y="16315"/>
                    <a:pt x="17630" y="15180"/>
                  </a:cubicBezTo>
                  <a:cubicBezTo>
                    <a:pt x="18482" y="14123"/>
                    <a:pt x="19049" y="13207"/>
                    <a:pt x="19217" y="12601"/>
                  </a:cubicBezTo>
                  <a:cubicBezTo>
                    <a:pt x="19359" y="12097"/>
                    <a:pt x="19307" y="11556"/>
                    <a:pt x="19049" y="11091"/>
                  </a:cubicBezTo>
                  <a:cubicBezTo>
                    <a:pt x="18791" y="10627"/>
                    <a:pt x="18379" y="10292"/>
                    <a:pt x="17863" y="10137"/>
                  </a:cubicBezTo>
                  <a:cubicBezTo>
                    <a:pt x="17696" y="10099"/>
                    <a:pt x="17527" y="10060"/>
                    <a:pt x="17360" y="10060"/>
                  </a:cubicBezTo>
                  <a:cubicBezTo>
                    <a:pt x="17347" y="9970"/>
                    <a:pt x="17347" y="9905"/>
                    <a:pt x="17334" y="9841"/>
                  </a:cubicBezTo>
                  <a:cubicBezTo>
                    <a:pt x="17269" y="9196"/>
                    <a:pt x="17115" y="7881"/>
                    <a:pt x="16934" y="7042"/>
                  </a:cubicBezTo>
                  <a:cubicBezTo>
                    <a:pt x="17051" y="6926"/>
                    <a:pt x="17140" y="6784"/>
                    <a:pt x="17180" y="6629"/>
                  </a:cubicBezTo>
                  <a:lnTo>
                    <a:pt x="17295" y="6191"/>
                  </a:lnTo>
                  <a:cubicBezTo>
                    <a:pt x="17398" y="5817"/>
                    <a:pt x="17231" y="5417"/>
                    <a:pt x="16896" y="5236"/>
                  </a:cubicBezTo>
                  <a:cubicBezTo>
                    <a:pt x="16263" y="4875"/>
                    <a:pt x="15670" y="4760"/>
                    <a:pt x="15283" y="4734"/>
                  </a:cubicBezTo>
                  <a:cubicBezTo>
                    <a:pt x="15257" y="4476"/>
                    <a:pt x="15168" y="4230"/>
                    <a:pt x="14987" y="4037"/>
                  </a:cubicBezTo>
                  <a:cubicBezTo>
                    <a:pt x="14793" y="3818"/>
                    <a:pt x="14549" y="3714"/>
                    <a:pt x="14329" y="3663"/>
                  </a:cubicBezTo>
                  <a:cubicBezTo>
                    <a:pt x="14239" y="3560"/>
                    <a:pt x="14136" y="3482"/>
                    <a:pt x="14019" y="3431"/>
                  </a:cubicBezTo>
                  <a:cubicBezTo>
                    <a:pt x="13883" y="3367"/>
                    <a:pt x="13740" y="3340"/>
                    <a:pt x="13596" y="3340"/>
                  </a:cubicBezTo>
                  <a:cubicBezTo>
                    <a:pt x="13333" y="3340"/>
                    <a:pt x="13067" y="3430"/>
                    <a:pt x="12833" y="3547"/>
                  </a:cubicBezTo>
                  <a:cubicBezTo>
                    <a:pt x="12781" y="3353"/>
                    <a:pt x="12704" y="3212"/>
                    <a:pt x="12614" y="3095"/>
                  </a:cubicBezTo>
                  <a:cubicBezTo>
                    <a:pt x="12717" y="2966"/>
                    <a:pt x="12807" y="2825"/>
                    <a:pt x="12859" y="2657"/>
                  </a:cubicBezTo>
                  <a:cubicBezTo>
                    <a:pt x="12936" y="2412"/>
                    <a:pt x="12988" y="1948"/>
                    <a:pt x="12588" y="1432"/>
                  </a:cubicBezTo>
                  <a:cubicBezTo>
                    <a:pt x="12330" y="1083"/>
                    <a:pt x="11982" y="890"/>
                    <a:pt x="11569" y="851"/>
                  </a:cubicBezTo>
                  <a:cubicBezTo>
                    <a:pt x="11508" y="845"/>
                    <a:pt x="11447" y="842"/>
                    <a:pt x="11386" y="842"/>
                  </a:cubicBezTo>
                  <a:cubicBezTo>
                    <a:pt x="11189" y="842"/>
                    <a:pt x="10992" y="876"/>
                    <a:pt x="10795" y="954"/>
                  </a:cubicBezTo>
                  <a:cubicBezTo>
                    <a:pt x="10744" y="825"/>
                    <a:pt x="10692" y="697"/>
                    <a:pt x="10602" y="593"/>
                  </a:cubicBezTo>
                  <a:cubicBezTo>
                    <a:pt x="10382" y="271"/>
                    <a:pt x="10047" y="65"/>
                    <a:pt x="9634" y="13"/>
                  </a:cubicBezTo>
                  <a:cubicBezTo>
                    <a:pt x="9565" y="5"/>
                    <a:pt x="9497" y="1"/>
                    <a:pt x="94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24"/>
            <p:cNvSpPr/>
            <p:nvPr/>
          </p:nvSpPr>
          <p:spPr>
            <a:xfrm>
              <a:off x="4037022" y="4414917"/>
              <a:ext cx="230888" cy="259205"/>
            </a:xfrm>
            <a:custGeom>
              <a:rect b="b" l="l" r="r" t="t"/>
              <a:pathLst>
                <a:path extrusionOk="0" h="6966" w="6205">
                  <a:moveTo>
                    <a:pt x="2137" y="1"/>
                  </a:moveTo>
                  <a:cubicBezTo>
                    <a:pt x="1785" y="1"/>
                    <a:pt x="1420" y="73"/>
                    <a:pt x="1084" y="208"/>
                  </a:cubicBezTo>
                  <a:cubicBezTo>
                    <a:pt x="0" y="634"/>
                    <a:pt x="1097" y="2090"/>
                    <a:pt x="1097" y="2090"/>
                  </a:cubicBezTo>
                  <a:cubicBezTo>
                    <a:pt x="1097" y="2090"/>
                    <a:pt x="0" y="2477"/>
                    <a:pt x="129" y="3458"/>
                  </a:cubicBezTo>
                  <a:cubicBezTo>
                    <a:pt x="229" y="4147"/>
                    <a:pt x="763" y="4249"/>
                    <a:pt x="1071" y="4249"/>
                  </a:cubicBezTo>
                  <a:cubicBezTo>
                    <a:pt x="1201" y="4249"/>
                    <a:pt x="1290" y="4231"/>
                    <a:pt x="1290" y="4231"/>
                  </a:cubicBezTo>
                  <a:lnTo>
                    <a:pt x="1290" y="4231"/>
                  </a:lnTo>
                  <a:cubicBezTo>
                    <a:pt x="929" y="5495"/>
                    <a:pt x="2103" y="5973"/>
                    <a:pt x="2103" y="5973"/>
                  </a:cubicBezTo>
                  <a:cubicBezTo>
                    <a:pt x="2744" y="6699"/>
                    <a:pt x="3326" y="6966"/>
                    <a:pt x="3835" y="6966"/>
                  </a:cubicBezTo>
                  <a:cubicBezTo>
                    <a:pt x="5265" y="6966"/>
                    <a:pt x="6127" y="4864"/>
                    <a:pt x="6127" y="4864"/>
                  </a:cubicBezTo>
                  <a:cubicBezTo>
                    <a:pt x="6127" y="4864"/>
                    <a:pt x="6204" y="4632"/>
                    <a:pt x="6153" y="3819"/>
                  </a:cubicBezTo>
                  <a:cubicBezTo>
                    <a:pt x="6126" y="3393"/>
                    <a:pt x="5828" y="3290"/>
                    <a:pt x="5546" y="3290"/>
                  </a:cubicBezTo>
                  <a:cubicBezTo>
                    <a:pt x="5281" y="3290"/>
                    <a:pt x="5030" y="3380"/>
                    <a:pt x="5030" y="3380"/>
                  </a:cubicBezTo>
                  <a:cubicBezTo>
                    <a:pt x="5030" y="3380"/>
                    <a:pt x="5585" y="2710"/>
                    <a:pt x="5469" y="1717"/>
                  </a:cubicBezTo>
                  <a:cubicBezTo>
                    <a:pt x="5412" y="1226"/>
                    <a:pt x="5021" y="1101"/>
                    <a:pt x="4636" y="1101"/>
                  </a:cubicBezTo>
                  <a:cubicBezTo>
                    <a:pt x="4231" y="1101"/>
                    <a:pt x="3831" y="1239"/>
                    <a:pt x="3831" y="1239"/>
                  </a:cubicBezTo>
                  <a:cubicBezTo>
                    <a:pt x="3661" y="372"/>
                    <a:pt x="2933" y="1"/>
                    <a:pt x="2137"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24"/>
            <p:cNvSpPr/>
            <p:nvPr/>
          </p:nvSpPr>
          <p:spPr>
            <a:xfrm>
              <a:off x="4130120" y="4477094"/>
              <a:ext cx="73490" cy="195241"/>
            </a:xfrm>
            <a:custGeom>
              <a:rect b="b" l="l" r="r" t="t"/>
              <a:pathLst>
                <a:path extrusionOk="0" h="5247" w="1975">
                  <a:moveTo>
                    <a:pt x="59" y="1"/>
                  </a:moveTo>
                  <a:cubicBezTo>
                    <a:pt x="46" y="1"/>
                    <a:pt x="33" y="7"/>
                    <a:pt x="26" y="20"/>
                  </a:cubicBezTo>
                  <a:cubicBezTo>
                    <a:pt x="0" y="33"/>
                    <a:pt x="0" y="58"/>
                    <a:pt x="14" y="84"/>
                  </a:cubicBezTo>
                  <a:cubicBezTo>
                    <a:pt x="220" y="497"/>
                    <a:pt x="439" y="897"/>
                    <a:pt x="607" y="1310"/>
                  </a:cubicBezTo>
                  <a:lnTo>
                    <a:pt x="671" y="1465"/>
                  </a:lnTo>
                  <a:lnTo>
                    <a:pt x="736" y="1632"/>
                  </a:lnTo>
                  <a:lnTo>
                    <a:pt x="852" y="1941"/>
                  </a:lnTo>
                  <a:cubicBezTo>
                    <a:pt x="929" y="2161"/>
                    <a:pt x="1006" y="2367"/>
                    <a:pt x="1071" y="2586"/>
                  </a:cubicBezTo>
                  <a:cubicBezTo>
                    <a:pt x="1200" y="3012"/>
                    <a:pt x="1303" y="3451"/>
                    <a:pt x="1407" y="3876"/>
                  </a:cubicBezTo>
                  <a:cubicBezTo>
                    <a:pt x="1510" y="4314"/>
                    <a:pt x="1625" y="4753"/>
                    <a:pt x="1780" y="5205"/>
                  </a:cubicBezTo>
                  <a:cubicBezTo>
                    <a:pt x="1780" y="5226"/>
                    <a:pt x="1806" y="5247"/>
                    <a:pt x="1829" y="5247"/>
                  </a:cubicBezTo>
                  <a:cubicBezTo>
                    <a:pt x="1835" y="5247"/>
                    <a:pt x="1840" y="5245"/>
                    <a:pt x="1845" y="5243"/>
                  </a:cubicBezTo>
                  <a:lnTo>
                    <a:pt x="1883" y="5205"/>
                  </a:lnTo>
                  <a:cubicBezTo>
                    <a:pt x="1948" y="4973"/>
                    <a:pt x="1961" y="4727"/>
                    <a:pt x="1974" y="4495"/>
                  </a:cubicBezTo>
                  <a:cubicBezTo>
                    <a:pt x="1974" y="4379"/>
                    <a:pt x="1961" y="4250"/>
                    <a:pt x="1961" y="4134"/>
                  </a:cubicBezTo>
                  <a:lnTo>
                    <a:pt x="1922" y="3786"/>
                  </a:lnTo>
                  <a:cubicBezTo>
                    <a:pt x="1909" y="3670"/>
                    <a:pt x="1883" y="3554"/>
                    <a:pt x="1871" y="3437"/>
                  </a:cubicBezTo>
                  <a:cubicBezTo>
                    <a:pt x="1845" y="3322"/>
                    <a:pt x="1806" y="3205"/>
                    <a:pt x="1780" y="3090"/>
                  </a:cubicBezTo>
                  <a:cubicBezTo>
                    <a:pt x="1754" y="2973"/>
                    <a:pt x="1716" y="2858"/>
                    <a:pt x="1677" y="2754"/>
                  </a:cubicBezTo>
                  <a:cubicBezTo>
                    <a:pt x="1651" y="2638"/>
                    <a:pt x="1613" y="2522"/>
                    <a:pt x="1574" y="2419"/>
                  </a:cubicBezTo>
                  <a:cubicBezTo>
                    <a:pt x="1496" y="2187"/>
                    <a:pt x="1393" y="1967"/>
                    <a:pt x="1303" y="1761"/>
                  </a:cubicBezTo>
                  <a:cubicBezTo>
                    <a:pt x="1252" y="1645"/>
                    <a:pt x="1200" y="1542"/>
                    <a:pt x="1135" y="1439"/>
                  </a:cubicBezTo>
                  <a:lnTo>
                    <a:pt x="1058" y="1284"/>
                  </a:lnTo>
                  <a:cubicBezTo>
                    <a:pt x="1032" y="1232"/>
                    <a:pt x="994" y="1181"/>
                    <a:pt x="968" y="1129"/>
                  </a:cubicBezTo>
                  <a:lnTo>
                    <a:pt x="774" y="832"/>
                  </a:lnTo>
                  <a:cubicBezTo>
                    <a:pt x="710" y="729"/>
                    <a:pt x="633" y="639"/>
                    <a:pt x="568" y="548"/>
                  </a:cubicBezTo>
                  <a:cubicBezTo>
                    <a:pt x="530" y="497"/>
                    <a:pt x="490" y="459"/>
                    <a:pt x="452" y="407"/>
                  </a:cubicBezTo>
                  <a:lnTo>
                    <a:pt x="336" y="278"/>
                  </a:lnTo>
                  <a:cubicBezTo>
                    <a:pt x="258" y="187"/>
                    <a:pt x="181" y="98"/>
                    <a:pt x="91" y="20"/>
                  </a:cubicBezTo>
                  <a:cubicBezTo>
                    <a:pt x="84" y="7"/>
                    <a:pt x="72" y="1"/>
                    <a:pt x="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24"/>
            <p:cNvSpPr/>
            <p:nvPr/>
          </p:nvSpPr>
          <p:spPr>
            <a:xfrm>
              <a:off x="4125803" y="4568517"/>
              <a:ext cx="96969" cy="67387"/>
            </a:xfrm>
            <a:custGeom>
              <a:rect b="b" l="l" r="r" t="t"/>
              <a:pathLst>
                <a:path extrusionOk="0" h="1811" w="2606">
                  <a:moveTo>
                    <a:pt x="2554" y="0"/>
                  </a:moveTo>
                  <a:cubicBezTo>
                    <a:pt x="2529" y="0"/>
                    <a:pt x="2503" y="14"/>
                    <a:pt x="2503" y="39"/>
                  </a:cubicBezTo>
                  <a:lnTo>
                    <a:pt x="2489" y="39"/>
                  </a:lnTo>
                  <a:cubicBezTo>
                    <a:pt x="2464" y="168"/>
                    <a:pt x="2412" y="310"/>
                    <a:pt x="2360" y="426"/>
                  </a:cubicBezTo>
                  <a:cubicBezTo>
                    <a:pt x="2309" y="555"/>
                    <a:pt x="2245" y="684"/>
                    <a:pt x="2167" y="800"/>
                  </a:cubicBezTo>
                  <a:cubicBezTo>
                    <a:pt x="2102" y="916"/>
                    <a:pt x="2025" y="1020"/>
                    <a:pt x="1935" y="1123"/>
                  </a:cubicBezTo>
                  <a:cubicBezTo>
                    <a:pt x="1889" y="1169"/>
                    <a:pt x="1843" y="1211"/>
                    <a:pt x="1795" y="1251"/>
                  </a:cubicBezTo>
                  <a:lnTo>
                    <a:pt x="1795" y="1251"/>
                  </a:lnTo>
                  <a:cubicBezTo>
                    <a:pt x="1700" y="1202"/>
                    <a:pt x="1607" y="1158"/>
                    <a:pt x="1509" y="1109"/>
                  </a:cubicBezTo>
                  <a:cubicBezTo>
                    <a:pt x="1354" y="1045"/>
                    <a:pt x="1200" y="980"/>
                    <a:pt x="1033" y="929"/>
                  </a:cubicBezTo>
                  <a:cubicBezTo>
                    <a:pt x="878" y="877"/>
                    <a:pt x="723" y="826"/>
                    <a:pt x="555" y="787"/>
                  </a:cubicBezTo>
                  <a:cubicBezTo>
                    <a:pt x="400" y="748"/>
                    <a:pt x="233" y="722"/>
                    <a:pt x="65" y="710"/>
                  </a:cubicBezTo>
                  <a:cubicBezTo>
                    <a:pt x="39" y="710"/>
                    <a:pt x="13" y="736"/>
                    <a:pt x="13" y="762"/>
                  </a:cubicBezTo>
                  <a:cubicBezTo>
                    <a:pt x="1" y="787"/>
                    <a:pt x="27" y="813"/>
                    <a:pt x="39" y="813"/>
                  </a:cubicBezTo>
                  <a:lnTo>
                    <a:pt x="52" y="813"/>
                  </a:lnTo>
                  <a:cubicBezTo>
                    <a:pt x="194" y="865"/>
                    <a:pt x="348" y="916"/>
                    <a:pt x="491" y="980"/>
                  </a:cubicBezTo>
                  <a:cubicBezTo>
                    <a:pt x="632" y="1045"/>
                    <a:pt x="775" y="1123"/>
                    <a:pt x="916" y="1200"/>
                  </a:cubicBezTo>
                  <a:cubicBezTo>
                    <a:pt x="1045" y="1290"/>
                    <a:pt x="1174" y="1367"/>
                    <a:pt x="1303" y="1458"/>
                  </a:cubicBezTo>
                  <a:cubicBezTo>
                    <a:pt x="1432" y="1548"/>
                    <a:pt x="1561" y="1651"/>
                    <a:pt x="1664" y="1754"/>
                  </a:cubicBezTo>
                  <a:lnTo>
                    <a:pt x="1677" y="1754"/>
                  </a:lnTo>
                  <a:cubicBezTo>
                    <a:pt x="1715" y="1791"/>
                    <a:pt x="1767" y="1811"/>
                    <a:pt x="1819" y="1811"/>
                  </a:cubicBezTo>
                  <a:cubicBezTo>
                    <a:pt x="1876" y="1811"/>
                    <a:pt x="1933" y="1788"/>
                    <a:pt x="1973" y="1742"/>
                  </a:cubicBezTo>
                  <a:cubicBezTo>
                    <a:pt x="2090" y="1625"/>
                    <a:pt x="2193" y="1484"/>
                    <a:pt x="2271" y="1355"/>
                  </a:cubicBezTo>
                  <a:cubicBezTo>
                    <a:pt x="2335" y="1213"/>
                    <a:pt x="2400" y="1071"/>
                    <a:pt x="2451" y="929"/>
                  </a:cubicBezTo>
                  <a:cubicBezTo>
                    <a:pt x="2489" y="774"/>
                    <a:pt x="2529" y="633"/>
                    <a:pt x="2554" y="490"/>
                  </a:cubicBezTo>
                  <a:cubicBezTo>
                    <a:pt x="2580" y="349"/>
                    <a:pt x="2593" y="194"/>
                    <a:pt x="2606" y="52"/>
                  </a:cubicBezTo>
                  <a:cubicBezTo>
                    <a:pt x="2606" y="26"/>
                    <a:pt x="2580" y="0"/>
                    <a:pt x="255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24"/>
            <p:cNvSpPr/>
            <p:nvPr/>
          </p:nvSpPr>
          <p:spPr>
            <a:xfrm>
              <a:off x="4118138" y="4499420"/>
              <a:ext cx="64783" cy="53657"/>
            </a:xfrm>
            <a:custGeom>
              <a:rect b="b" l="l" r="r" t="t"/>
              <a:pathLst>
                <a:path extrusionOk="0" h="1442" w="1741">
                  <a:moveTo>
                    <a:pt x="1625" y="0"/>
                  </a:moveTo>
                  <a:cubicBezTo>
                    <a:pt x="1600" y="13"/>
                    <a:pt x="1586" y="26"/>
                    <a:pt x="1586" y="52"/>
                  </a:cubicBezTo>
                  <a:cubicBezTo>
                    <a:pt x="1560" y="246"/>
                    <a:pt x="1509" y="439"/>
                    <a:pt x="1445" y="607"/>
                  </a:cubicBezTo>
                  <a:cubicBezTo>
                    <a:pt x="1406" y="696"/>
                    <a:pt x="1367" y="774"/>
                    <a:pt x="1316" y="851"/>
                  </a:cubicBezTo>
                  <a:cubicBezTo>
                    <a:pt x="1304" y="870"/>
                    <a:pt x="1291" y="889"/>
                    <a:pt x="1276" y="907"/>
                  </a:cubicBezTo>
                  <a:lnTo>
                    <a:pt x="1276" y="907"/>
                  </a:lnTo>
                  <a:cubicBezTo>
                    <a:pt x="1215" y="894"/>
                    <a:pt x="1156" y="884"/>
                    <a:pt x="1096" y="877"/>
                  </a:cubicBezTo>
                  <a:cubicBezTo>
                    <a:pt x="981" y="851"/>
                    <a:pt x="864" y="839"/>
                    <a:pt x="748" y="825"/>
                  </a:cubicBezTo>
                  <a:cubicBezTo>
                    <a:pt x="664" y="821"/>
                    <a:pt x="578" y="818"/>
                    <a:pt x="492" y="818"/>
                  </a:cubicBezTo>
                  <a:cubicBezTo>
                    <a:pt x="340" y="818"/>
                    <a:pt x="186" y="827"/>
                    <a:pt x="39" y="851"/>
                  </a:cubicBezTo>
                  <a:cubicBezTo>
                    <a:pt x="13" y="851"/>
                    <a:pt x="0" y="890"/>
                    <a:pt x="0" y="916"/>
                  </a:cubicBezTo>
                  <a:cubicBezTo>
                    <a:pt x="0" y="942"/>
                    <a:pt x="26" y="954"/>
                    <a:pt x="52" y="954"/>
                  </a:cubicBezTo>
                  <a:cubicBezTo>
                    <a:pt x="271" y="980"/>
                    <a:pt x="477" y="1045"/>
                    <a:pt x="683" y="1123"/>
                  </a:cubicBezTo>
                  <a:cubicBezTo>
                    <a:pt x="787" y="1161"/>
                    <a:pt x="877" y="1212"/>
                    <a:pt x="981" y="1252"/>
                  </a:cubicBezTo>
                  <a:cubicBezTo>
                    <a:pt x="1070" y="1303"/>
                    <a:pt x="1174" y="1355"/>
                    <a:pt x="1251" y="1406"/>
                  </a:cubicBezTo>
                  <a:cubicBezTo>
                    <a:pt x="1285" y="1430"/>
                    <a:pt x="1325" y="1442"/>
                    <a:pt x="1364" y="1442"/>
                  </a:cubicBezTo>
                  <a:cubicBezTo>
                    <a:pt x="1430" y="1442"/>
                    <a:pt x="1495" y="1411"/>
                    <a:pt x="1535" y="1355"/>
                  </a:cubicBezTo>
                  <a:lnTo>
                    <a:pt x="1548" y="1341"/>
                  </a:lnTo>
                  <a:cubicBezTo>
                    <a:pt x="1677" y="1123"/>
                    <a:pt x="1729" y="890"/>
                    <a:pt x="1741" y="671"/>
                  </a:cubicBezTo>
                  <a:cubicBezTo>
                    <a:pt x="1741" y="567"/>
                    <a:pt x="1741" y="464"/>
                    <a:pt x="1729" y="349"/>
                  </a:cubicBezTo>
                  <a:cubicBezTo>
                    <a:pt x="1729" y="246"/>
                    <a:pt x="1715" y="142"/>
                    <a:pt x="1689" y="39"/>
                  </a:cubicBezTo>
                  <a:cubicBezTo>
                    <a:pt x="1677" y="13"/>
                    <a:pt x="1651" y="0"/>
                    <a:pt x="162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24"/>
            <p:cNvSpPr/>
            <p:nvPr/>
          </p:nvSpPr>
          <p:spPr>
            <a:xfrm>
              <a:off x="4298566" y="4479141"/>
              <a:ext cx="261065" cy="208711"/>
            </a:xfrm>
            <a:custGeom>
              <a:rect b="b" l="l" r="r" t="t"/>
              <a:pathLst>
                <a:path extrusionOk="0" h="5609" w="7016">
                  <a:moveTo>
                    <a:pt x="2650" y="1"/>
                  </a:moveTo>
                  <a:cubicBezTo>
                    <a:pt x="2223" y="1"/>
                    <a:pt x="1884" y="894"/>
                    <a:pt x="1884" y="894"/>
                  </a:cubicBezTo>
                  <a:cubicBezTo>
                    <a:pt x="1777" y="769"/>
                    <a:pt x="1667" y="715"/>
                    <a:pt x="1555" y="715"/>
                  </a:cubicBezTo>
                  <a:cubicBezTo>
                    <a:pt x="809" y="715"/>
                    <a:pt x="1" y="3112"/>
                    <a:pt x="1" y="3112"/>
                  </a:cubicBezTo>
                  <a:cubicBezTo>
                    <a:pt x="763" y="4960"/>
                    <a:pt x="1630" y="5608"/>
                    <a:pt x="2471" y="5608"/>
                  </a:cubicBezTo>
                  <a:cubicBezTo>
                    <a:pt x="4447" y="5608"/>
                    <a:pt x="6281" y="2029"/>
                    <a:pt x="6281" y="2029"/>
                  </a:cubicBezTo>
                  <a:cubicBezTo>
                    <a:pt x="6281" y="2029"/>
                    <a:pt x="6810" y="1668"/>
                    <a:pt x="6926" y="971"/>
                  </a:cubicBezTo>
                  <a:cubicBezTo>
                    <a:pt x="7016" y="365"/>
                    <a:pt x="6392" y="325"/>
                    <a:pt x="6229" y="325"/>
                  </a:cubicBezTo>
                  <a:cubicBezTo>
                    <a:pt x="6205" y="325"/>
                    <a:pt x="6191" y="326"/>
                    <a:pt x="6191" y="326"/>
                  </a:cubicBezTo>
                  <a:cubicBezTo>
                    <a:pt x="6185" y="128"/>
                    <a:pt x="6084" y="54"/>
                    <a:pt x="5937" y="54"/>
                  </a:cubicBezTo>
                  <a:cubicBezTo>
                    <a:pt x="5513" y="54"/>
                    <a:pt x="4708" y="674"/>
                    <a:pt x="4708" y="674"/>
                  </a:cubicBezTo>
                  <a:cubicBezTo>
                    <a:pt x="4389" y="308"/>
                    <a:pt x="4015" y="210"/>
                    <a:pt x="3706" y="210"/>
                  </a:cubicBezTo>
                  <a:cubicBezTo>
                    <a:pt x="3351" y="210"/>
                    <a:pt x="3083" y="339"/>
                    <a:pt x="3083" y="339"/>
                  </a:cubicBezTo>
                  <a:cubicBezTo>
                    <a:pt x="2935" y="94"/>
                    <a:pt x="2788" y="1"/>
                    <a:pt x="2650"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24"/>
            <p:cNvSpPr/>
            <p:nvPr/>
          </p:nvSpPr>
          <p:spPr>
            <a:xfrm>
              <a:off x="4243869" y="4356982"/>
              <a:ext cx="241902" cy="305606"/>
            </a:xfrm>
            <a:custGeom>
              <a:rect b="b" l="l" r="r" t="t"/>
              <a:pathLst>
                <a:path extrusionOk="0" h="8213" w="6501">
                  <a:moveTo>
                    <a:pt x="3221" y="1"/>
                  </a:moveTo>
                  <a:cubicBezTo>
                    <a:pt x="2427" y="1"/>
                    <a:pt x="2334" y="1094"/>
                    <a:pt x="2334" y="1094"/>
                  </a:cubicBezTo>
                  <a:cubicBezTo>
                    <a:pt x="2334" y="1094"/>
                    <a:pt x="1750" y="469"/>
                    <a:pt x="1364" y="469"/>
                  </a:cubicBezTo>
                  <a:cubicBezTo>
                    <a:pt x="1259" y="469"/>
                    <a:pt x="1170" y="515"/>
                    <a:pt x="1110" y="630"/>
                  </a:cubicBezTo>
                  <a:cubicBezTo>
                    <a:pt x="838" y="1171"/>
                    <a:pt x="1199" y="1830"/>
                    <a:pt x="1199" y="1830"/>
                  </a:cubicBezTo>
                  <a:cubicBezTo>
                    <a:pt x="1199" y="1830"/>
                    <a:pt x="0" y="1997"/>
                    <a:pt x="258" y="2719"/>
                  </a:cubicBezTo>
                  <a:cubicBezTo>
                    <a:pt x="384" y="3064"/>
                    <a:pt x="668" y="3153"/>
                    <a:pt x="927" y="3153"/>
                  </a:cubicBezTo>
                  <a:cubicBezTo>
                    <a:pt x="1200" y="3153"/>
                    <a:pt x="1445" y="3054"/>
                    <a:pt x="1445" y="3054"/>
                  </a:cubicBezTo>
                  <a:lnTo>
                    <a:pt x="1445" y="3054"/>
                  </a:lnTo>
                  <a:cubicBezTo>
                    <a:pt x="1445" y="3054"/>
                    <a:pt x="1574" y="5118"/>
                    <a:pt x="387" y="7504"/>
                  </a:cubicBezTo>
                  <a:lnTo>
                    <a:pt x="2102" y="8213"/>
                  </a:lnTo>
                  <a:cubicBezTo>
                    <a:pt x="2102" y="8213"/>
                    <a:pt x="1574" y="3712"/>
                    <a:pt x="2928" y="3222"/>
                  </a:cubicBezTo>
                  <a:cubicBezTo>
                    <a:pt x="3119" y="3152"/>
                    <a:pt x="3263" y="3122"/>
                    <a:pt x="3372" y="3122"/>
                  </a:cubicBezTo>
                  <a:cubicBezTo>
                    <a:pt x="4024" y="3122"/>
                    <a:pt x="3381" y="4225"/>
                    <a:pt x="3856" y="4512"/>
                  </a:cubicBezTo>
                  <a:cubicBezTo>
                    <a:pt x="4019" y="4614"/>
                    <a:pt x="4170" y="4668"/>
                    <a:pt x="4302" y="4668"/>
                  </a:cubicBezTo>
                  <a:cubicBezTo>
                    <a:pt x="4618" y="4668"/>
                    <a:pt x="4824" y="4360"/>
                    <a:pt x="4824" y="3687"/>
                  </a:cubicBezTo>
                  <a:cubicBezTo>
                    <a:pt x="4824" y="3687"/>
                    <a:pt x="5283" y="4270"/>
                    <a:pt x="5641" y="4270"/>
                  </a:cubicBezTo>
                  <a:cubicBezTo>
                    <a:pt x="5812" y="4270"/>
                    <a:pt x="5960" y="4135"/>
                    <a:pt x="6023" y="3738"/>
                  </a:cubicBezTo>
                  <a:cubicBezTo>
                    <a:pt x="6217" y="2513"/>
                    <a:pt x="5185" y="2423"/>
                    <a:pt x="5185" y="2423"/>
                  </a:cubicBezTo>
                  <a:cubicBezTo>
                    <a:pt x="5185" y="2423"/>
                    <a:pt x="6500" y="1997"/>
                    <a:pt x="5856" y="1159"/>
                  </a:cubicBezTo>
                  <a:cubicBezTo>
                    <a:pt x="5676" y="925"/>
                    <a:pt x="5450" y="840"/>
                    <a:pt x="5219" y="840"/>
                  </a:cubicBezTo>
                  <a:cubicBezTo>
                    <a:pt x="4622" y="840"/>
                    <a:pt x="3985" y="1403"/>
                    <a:pt x="3985" y="1403"/>
                  </a:cubicBezTo>
                  <a:cubicBezTo>
                    <a:pt x="3985" y="1403"/>
                    <a:pt x="4269" y="127"/>
                    <a:pt x="3354" y="11"/>
                  </a:cubicBezTo>
                  <a:cubicBezTo>
                    <a:pt x="3307" y="4"/>
                    <a:pt x="3263" y="1"/>
                    <a:pt x="322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24"/>
            <p:cNvSpPr/>
            <p:nvPr/>
          </p:nvSpPr>
          <p:spPr>
            <a:xfrm>
              <a:off x="4247850" y="4467717"/>
              <a:ext cx="53136" cy="76355"/>
            </a:xfrm>
            <a:custGeom>
              <a:rect b="b" l="l" r="r" t="t"/>
              <a:pathLst>
                <a:path extrusionOk="0" h="2052" w="1428">
                  <a:moveTo>
                    <a:pt x="692" y="1"/>
                  </a:moveTo>
                  <a:cubicBezTo>
                    <a:pt x="1" y="1"/>
                    <a:pt x="344" y="2052"/>
                    <a:pt x="344" y="2052"/>
                  </a:cubicBezTo>
                  <a:lnTo>
                    <a:pt x="783" y="1897"/>
                  </a:lnTo>
                  <a:cubicBezTo>
                    <a:pt x="370" y="800"/>
                    <a:pt x="1428" y="14"/>
                    <a:pt x="705" y="1"/>
                  </a:cubicBezTo>
                  <a:cubicBezTo>
                    <a:pt x="701" y="1"/>
                    <a:pt x="697" y="1"/>
                    <a:pt x="692"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24"/>
            <p:cNvSpPr/>
            <p:nvPr/>
          </p:nvSpPr>
          <p:spPr>
            <a:xfrm>
              <a:off x="4189022" y="4516201"/>
              <a:ext cx="166217" cy="150403"/>
            </a:xfrm>
            <a:custGeom>
              <a:rect b="b" l="l" r="r" t="t"/>
              <a:pathLst>
                <a:path extrusionOk="0" h="4042" w="4467">
                  <a:moveTo>
                    <a:pt x="3019" y="0"/>
                  </a:moveTo>
                  <a:cubicBezTo>
                    <a:pt x="2761" y="0"/>
                    <a:pt x="2466" y="72"/>
                    <a:pt x="2132" y="233"/>
                  </a:cubicBezTo>
                  <a:cubicBezTo>
                    <a:pt x="1890" y="182"/>
                    <a:pt x="1674" y="158"/>
                    <a:pt x="1480" y="158"/>
                  </a:cubicBezTo>
                  <a:cubicBezTo>
                    <a:pt x="349" y="158"/>
                    <a:pt x="0" y="976"/>
                    <a:pt x="56" y="1999"/>
                  </a:cubicBezTo>
                  <a:cubicBezTo>
                    <a:pt x="117" y="3140"/>
                    <a:pt x="1072" y="4042"/>
                    <a:pt x="2212" y="4042"/>
                  </a:cubicBezTo>
                  <a:cubicBezTo>
                    <a:pt x="2258" y="4042"/>
                    <a:pt x="2305" y="4040"/>
                    <a:pt x="2351" y="4037"/>
                  </a:cubicBezTo>
                  <a:cubicBezTo>
                    <a:pt x="3538" y="3973"/>
                    <a:pt x="4467" y="2954"/>
                    <a:pt x="4389" y="1755"/>
                  </a:cubicBezTo>
                  <a:cubicBezTo>
                    <a:pt x="4339" y="827"/>
                    <a:pt x="3896" y="0"/>
                    <a:pt x="301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24"/>
            <p:cNvSpPr/>
            <p:nvPr/>
          </p:nvSpPr>
          <p:spPr>
            <a:xfrm>
              <a:off x="4334548" y="4534471"/>
              <a:ext cx="92169" cy="120449"/>
            </a:xfrm>
            <a:custGeom>
              <a:rect b="b" l="l" r="r" t="t"/>
              <a:pathLst>
                <a:path extrusionOk="0" h="3237" w="2477">
                  <a:moveTo>
                    <a:pt x="1239" y="0"/>
                  </a:moveTo>
                  <a:cubicBezTo>
                    <a:pt x="556" y="0"/>
                    <a:pt x="0" y="1302"/>
                    <a:pt x="0" y="1986"/>
                  </a:cubicBezTo>
                  <a:cubicBezTo>
                    <a:pt x="0" y="2669"/>
                    <a:pt x="556" y="3237"/>
                    <a:pt x="1239" y="3237"/>
                  </a:cubicBezTo>
                  <a:cubicBezTo>
                    <a:pt x="1923" y="3237"/>
                    <a:pt x="2477" y="2683"/>
                    <a:pt x="2477" y="1999"/>
                  </a:cubicBezTo>
                  <a:cubicBezTo>
                    <a:pt x="2477" y="1302"/>
                    <a:pt x="1923" y="0"/>
                    <a:pt x="123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24"/>
            <p:cNvSpPr/>
            <p:nvPr/>
          </p:nvSpPr>
          <p:spPr>
            <a:xfrm>
              <a:off x="4424780" y="4524610"/>
              <a:ext cx="102700" cy="118514"/>
            </a:xfrm>
            <a:custGeom>
              <a:rect b="b" l="l" r="r" t="t"/>
              <a:pathLst>
                <a:path extrusionOk="0" h="3185" w="2760">
                  <a:moveTo>
                    <a:pt x="998" y="0"/>
                  </a:moveTo>
                  <a:cubicBezTo>
                    <a:pt x="948" y="0"/>
                    <a:pt x="899" y="6"/>
                    <a:pt x="851" y="19"/>
                  </a:cubicBezTo>
                  <a:cubicBezTo>
                    <a:pt x="194" y="200"/>
                    <a:pt x="0" y="1619"/>
                    <a:pt x="181" y="2277"/>
                  </a:cubicBezTo>
                  <a:cubicBezTo>
                    <a:pt x="331" y="2825"/>
                    <a:pt x="832" y="3185"/>
                    <a:pt x="1382" y="3185"/>
                  </a:cubicBezTo>
                  <a:cubicBezTo>
                    <a:pt x="1492" y="3185"/>
                    <a:pt x="1604" y="3171"/>
                    <a:pt x="1716" y="3141"/>
                  </a:cubicBezTo>
                  <a:cubicBezTo>
                    <a:pt x="2373" y="2960"/>
                    <a:pt x="2760" y="2277"/>
                    <a:pt x="2579" y="1619"/>
                  </a:cubicBezTo>
                  <a:cubicBezTo>
                    <a:pt x="2412" y="1009"/>
                    <a:pt x="1635" y="0"/>
                    <a:pt x="998"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24"/>
            <p:cNvSpPr/>
            <p:nvPr/>
          </p:nvSpPr>
          <p:spPr>
            <a:xfrm>
              <a:off x="4103254" y="4560368"/>
              <a:ext cx="427617" cy="381737"/>
            </a:xfrm>
            <a:custGeom>
              <a:rect b="b" l="l" r="r" t="t"/>
              <a:pathLst>
                <a:path extrusionOk="0" h="10259" w="11492">
                  <a:moveTo>
                    <a:pt x="11492" y="0"/>
                  </a:moveTo>
                  <a:cubicBezTo>
                    <a:pt x="10705" y="245"/>
                    <a:pt x="9441" y="1471"/>
                    <a:pt x="9441" y="1471"/>
                  </a:cubicBezTo>
                  <a:cubicBezTo>
                    <a:pt x="8847" y="1045"/>
                    <a:pt x="7635" y="451"/>
                    <a:pt x="7635" y="451"/>
                  </a:cubicBezTo>
                  <a:cubicBezTo>
                    <a:pt x="6810" y="787"/>
                    <a:pt x="5895" y="1883"/>
                    <a:pt x="5895" y="1883"/>
                  </a:cubicBezTo>
                  <a:cubicBezTo>
                    <a:pt x="5443" y="1535"/>
                    <a:pt x="4179" y="864"/>
                    <a:pt x="4179" y="864"/>
                  </a:cubicBezTo>
                  <a:cubicBezTo>
                    <a:pt x="3444" y="1187"/>
                    <a:pt x="2296" y="2580"/>
                    <a:pt x="2296" y="2580"/>
                  </a:cubicBezTo>
                  <a:cubicBezTo>
                    <a:pt x="1522" y="2128"/>
                    <a:pt x="0" y="2025"/>
                    <a:pt x="0" y="2025"/>
                  </a:cubicBezTo>
                  <a:lnTo>
                    <a:pt x="0" y="2025"/>
                  </a:lnTo>
                  <a:cubicBezTo>
                    <a:pt x="2670" y="7957"/>
                    <a:pt x="2980" y="9673"/>
                    <a:pt x="2980" y="9673"/>
                  </a:cubicBezTo>
                  <a:cubicBezTo>
                    <a:pt x="4025" y="10098"/>
                    <a:pt x="5033" y="10259"/>
                    <a:pt x="5958" y="10259"/>
                  </a:cubicBezTo>
                  <a:cubicBezTo>
                    <a:pt x="8826" y="10259"/>
                    <a:pt x="10911" y="8719"/>
                    <a:pt x="10911" y="8719"/>
                  </a:cubicBezTo>
                  <a:cubicBezTo>
                    <a:pt x="10885" y="5185"/>
                    <a:pt x="11492" y="1"/>
                    <a:pt x="1149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24"/>
            <p:cNvSpPr/>
            <p:nvPr/>
          </p:nvSpPr>
          <p:spPr>
            <a:xfrm>
              <a:off x="4239924" y="4663438"/>
              <a:ext cx="192562" cy="210274"/>
            </a:xfrm>
            <a:custGeom>
              <a:rect b="b" l="l" r="r" t="t"/>
              <a:pathLst>
                <a:path extrusionOk="0" h="5651" w="5175">
                  <a:moveTo>
                    <a:pt x="4274" y="0"/>
                  </a:moveTo>
                  <a:cubicBezTo>
                    <a:pt x="4223" y="0"/>
                    <a:pt x="4168" y="13"/>
                    <a:pt x="4117" y="42"/>
                  </a:cubicBezTo>
                  <a:cubicBezTo>
                    <a:pt x="0" y="2531"/>
                    <a:pt x="114" y="5650"/>
                    <a:pt x="2199" y="5650"/>
                  </a:cubicBezTo>
                  <a:cubicBezTo>
                    <a:pt x="2328" y="5650"/>
                    <a:pt x="2465" y="5638"/>
                    <a:pt x="2608" y="5613"/>
                  </a:cubicBezTo>
                  <a:cubicBezTo>
                    <a:pt x="5174" y="5175"/>
                    <a:pt x="4272" y="2596"/>
                    <a:pt x="4182" y="1576"/>
                  </a:cubicBezTo>
                  <a:cubicBezTo>
                    <a:pt x="4117" y="996"/>
                    <a:pt x="4362" y="725"/>
                    <a:pt x="4517" y="274"/>
                  </a:cubicBezTo>
                  <a:cubicBezTo>
                    <a:pt x="4565" y="119"/>
                    <a:pt x="4431" y="0"/>
                    <a:pt x="4274"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24"/>
            <p:cNvSpPr/>
            <p:nvPr/>
          </p:nvSpPr>
          <p:spPr>
            <a:xfrm>
              <a:off x="4324501" y="4703959"/>
              <a:ext cx="46550" cy="150142"/>
            </a:xfrm>
            <a:custGeom>
              <a:rect b="b" l="l" r="r" t="t"/>
              <a:pathLst>
                <a:path extrusionOk="0" h="4035" w="1251">
                  <a:moveTo>
                    <a:pt x="1199" y="0"/>
                  </a:moveTo>
                  <a:cubicBezTo>
                    <a:pt x="1190" y="0"/>
                    <a:pt x="1180" y="4"/>
                    <a:pt x="1173" y="11"/>
                  </a:cubicBezTo>
                  <a:cubicBezTo>
                    <a:pt x="1109" y="88"/>
                    <a:pt x="1058" y="152"/>
                    <a:pt x="1006" y="217"/>
                  </a:cubicBezTo>
                  <a:lnTo>
                    <a:pt x="929" y="332"/>
                  </a:lnTo>
                  <a:cubicBezTo>
                    <a:pt x="903" y="358"/>
                    <a:pt x="877" y="397"/>
                    <a:pt x="851" y="436"/>
                  </a:cubicBezTo>
                  <a:cubicBezTo>
                    <a:pt x="800" y="513"/>
                    <a:pt x="748" y="590"/>
                    <a:pt x="709" y="668"/>
                  </a:cubicBezTo>
                  <a:lnTo>
                    <a:pt x="580" y="900"/>
                  </a:lnTo>
                  <a:cubicBezTo>
                    <a:pt x="554" y="939"/>
                    <a:pt x="542" y="977"/>
                    <a:pt x="516" y="1017"/>
                  </a:cubicBezTo>
                  <a:lnTo>
                    <a:pt x="464" y="1145"/>
                  </a:lnTo>
                  <a:cubicBezTo>
                    <a:pt x="425" y="1223"/>
                    <a:pt x="399" y="1300"/>
                    <a:pt x="361" y="1390"/>
                  </a:cubicBezTo>
                  <a:cubicBezTo>
                    <a:pt x="296" y="1558"/>
                    <a:pt x="245" y="1725"/>
                    <a:pt x="193" y="1894"/>
                  </a:cubicBezTo>
                  <a:cubicBezTo>
                    <a:pt x="167" y="1983"/>
                    <a:pt x="141" y="2061"/>
                    <a:pt x="129" y="2151"/>
                  </a:cubicBezTo>
                  <a:cubicBezTo>
                    <a:pt x="103" y="2241"/>
                    <a:pt x="90" y="2319"/>
                    <a:pt x="77" y="2409"/>
                  </a:cubicBezTo>
                  <a:cubicBezTo>
                    <a:pt x="52" y="2499"/>
                    <a:pt x="38" y="2590"/>
                    <a:pt x="26" y="2680"/>
                  </a:cubicBezTo>
                  <a:cubicBezTo>
                    <a:pt x="12" y="2770"/>
                    <a:pt x="12" y="2848"/>
                    <a:pt x="0" y="2938"/>
                  </a:cubicBezTo>
                  <a:lnTo>
                    <a:pt x="0" y="3209"/>
                  </a:lnTo>
                  <a:cubicBezTo>
                    <a:pt x="0" y="3299"/>
                    <a:pt x="0" y="3390"/>
                    <a:pt x="12" y="3479"/>
                  </a:cubicBezTo>
                  <a:cubicBezTo>
                    <a:pt x="26" y="3647"/>
                    <a:pt x="52" y="3828"/>
                    <a:pt x="116" y="4009"/>
                  </a:cubicBezTo>
                  <a:cubicBezTo>
                    <a:pt x="116" y="4021"/>
                    <a:pt x="129" y="4034"/>
                    <a:pt x="141" y="4034"/>
                  </a:cubicBezTo>
                  <a:cubicBezTo>
                    <a:pt x="167" y="4034"/>
                    <a:pt x="193" y="4021"/>
                    <a:pt x="193" y="3995"/>
                  </a:cubicBezTo>
                  <a:cubicBezTo>
                    <a:pt x="284" y="3660"/>
                    <a:pt x="335" y="3325"/>
                    <a:pt x="399" y="2989"/>
                  </a:cubicBezTo>
                  <a:cubicBezTo>
                    <a:pt x="451" y="2654"/>
                    <a:pt x="503" y="2319"/>
                    <a:pt x="580" y="1997"/>
                  </a:cubicBezTo>
                  <a:cubicBezTo>
                    <a:pt x="619" y="1829"/>
                    <a:pt x="671" y="1661"/>
                    <a:pt x="709" y="1507"/>
                  </a:cubicBezTo>
                  <a:cubicBezTo>
                    <a:pt x="735" y="1416"/>
                    <a:pt x="761" y="1338"/>
                    <a:pt x="786" y="1261"/>
                  </a:cubicBezTo>
                  <a:lnTo>
                    <a:pt x="812" y="1132"/>
                  </a:lnTo>
                  <a:lnTo>
                    <a:pt x="864" y="1017"/>
                  </a:lnTo>
                  <a:cubicBezTo>
                    <a:pt x="967" y="694"/>
                    <a:pt x="1109" y="384"/>
                    <a:pt x="1238" y="62"/>
                  </a:cubicBezTo>
                  <a:cubicBezTo>
                    <a:pt x="1251" y="36"/>
                    <a:pt x="1238" y="23"/>
                    <a:pt x="1225" y="11"/>
                  </a:cubicBezTo>
                  <a:cubicBezTo>
                    <a:pt x="1219" y="4"/>
                    <a:pt x="1209" y="0"/>
                    <a:pt x="119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24"/>
            <p:cNvSpPr/>
            <p:nvPr/>
          </p:nvSpPr>
          <p:spPr>
            <a:xfrm>
              <a:off x="4306269" y="4777261"/>
              <a:ext cx="73936" cy="49340"/>
            </a:xfrm>
            <a:custGeom>
              <a:rect b="b" l="l" r="r" t="t"/>
              <a:pathLst>
                <a:path extrusionOk="0" h="1326" w="1987">
                  <a:moveTo>
                    <a:pt x="38" y="1"/>
                  </a:moveTo>
                  <a:cubicBezTo>
                    <a:pt x="12" y="1"/>
                    <a:pt x="0" y="27"/>
                    <a:pt x="0" y="39"/>
                  </a:cubicBezTo>
                  <a:cubicBezTo>
                    <a:pt x="12" y="156"/>
                    <a:pt x="38" y="259"/>
                    <a:pt x="64" y="374"/>
                  </a:cubicBezTo>
                  <a:cubicBezTo>
                    <a:pt x="90" y="478"/>
                    <a:pt x="129" y="581"/>
                    <a:pt x="167" y="697"/>
                  </a:cubicBezTo>
                  <a:cubicBezTo>
                    <a:pt x="206" y="800"/>
                    <a:pt x="258" y="904"/>
                    <a:pt x="322" y="1007"/>
                  </a:cubicBezTo>
                  <a:cubicBezTo>
                    <a:pt x="387" y="1097"/>
                    <a:pt x="477" y="1200"/>
                    <a:pt x="567" y="1277"/>
                  </a:cubicBezTo>
                  <a:cubicBezTo>
                    <a:pt x="599" y="1310"/>
                    <a:pt x="641" y="1326"/>
                    <a:pt x="683" y="1326"/>
                  </a:cubicBezTo>
                  <a:cubicBezTo>
                    <a:pt x="725" y="1326"/>
                    <a:pt x="767" y="1310"/>
                    <a:pt x="800" y="1277"/>
                  </a:cubicBezTo>
                  <a:lnTo>
                    <a:pt x="800" y="1265"/>
                  </a:lnTo>
                  <a:cubicBezTo>
                    <a:pt x="877" y="1187"/>
                    <a:pt x="967" y="1110"/>
                    <a:pt x="1058" y="1033"/>
                  </a:cubicBezTo>
                  <a:cubicBezTo>
                    <a:pt x="1147" y="955"/>
                    <a:pt x="1238" y="890"/>
                    <a:pt x="1341" y="813"/>
                  </a:cubicBezTo>
                  <a:cubicBezTo>
                    <a:pt x="1431" y="749"/>
                    <a:pt x="1534" y="684"/>
                    <a:pt x="1637" y="632"/>
                  </a:cubicBezTo>
                  <a:cubicBezTo>
                    <a:pt x="1741" y="568"/>
                    <a:pt x="1844" y="529"/>
                    <a:pt x="1960" y="478"/>
                  </a:cubicBezTo>
                  <a:cubicBezTo>
                    <a:pt x="1986" y="478"/>
                    <a:pt x="1986" y="452"/>
                    <a:pt x="1986" y="439"/>
                  </a:cubicBezTo>
                  <a:cubicBezTo>
                    <a:pt x="1986" y="414"/>
                    <a:pt x="1960" y="400"/>
                    <a:pt x="1947" y="400"/>
                  </a:cubicBezTo>
                  <a:cubicBezTo>
                    <a:pt x="1818" y="426"/>
                    <a:pt x="1702" y="452"/>
                    <a:pt x="1573" y="491"/>
                  </a:cubicBezTo>
                  <a:cubicBezTo>
                    <a:pt x="1457" y="529"/>
                    <a:pt x="1341" y="568"/>
                    <a:pt x="1225" y="620"/>
                  </a:cubicBezTo>
                  <a:cubicBezTo>
                    <a:pt x="1109" y="672"/>
                    <a:pt x="993" y="723"/>
                    <a:pt x="889" y="787"/>
                  </a:cubicBezTo>
                  <a:cubicBezTo>
                    <a:pt x="815" y="820"/>
                    <a:pt x="746" y="859"/>
                    <a:pt x="675" y="903"/>
                  </a:cubicBezTo>
                  <a:lnTo>
                    <a:pt x="675" y="903"/>
                  </a:lnTo>
                  <a:cubicBezTo>
                    <a:pt x="634" y="877"/>
                    <a:pt x="594" y="847"/>
                    <a:pt x="554" y="813"/>
                  </a:cubicBezTo>
                  <a:cubicBezTo>
                    <a:pt x="490" y="735"/>
                    <a:pt x="425" y="672"/>
                    <a:pt x="361" y="581"/>
                  </a:cubicBezTo>
                  <a:cubicBezTo>
                    <a:pt x="310" y="503"/>
                    <a:pt x="258" y="414"/>
                    <a:pt x="206" y="323"/>
                  </a:cubicBezTo>
                  <a:cubicBezTo>
                    <a:pt x="155" y="220"/>
                    <a:pt x="116" y="130"/>
                    <a:pt x="77" y="27"/>
                  </a:cubicBezTo>
                  <a:cubicBezTo>
                    <a:pt x="77" y="13"/>
                    <a:pt x="64" y="1"/>
                    <a:pt x="3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24"/>
            <p:cNvSpPr/>
            <p:nvPr/>
          </p:nvSpPr>
          <p:spPr>
            <a:xfrm>
              <a:off x="4333134" y="4723382"/>
              <a:ext cx="49936" cy="39740"/>
            </a:xfrm>
            <a:custGeom>
              <a:rect b="b" l="l" r="r" t="t"/>
              <a:pathLst>
                <a:path extrusionOk="0" h="1068" w="1342">
                  <a:moveTo>
                    <a:pt x="56" y="1"/>
                  </a:moveTo>
                  <a:cubicBezTo>
                    <a:pt x="43" y="1"/>
                    <a:pt x="26" y="19"/>
                    <a:pt x="26" y="30"/>
                  </a:cubicBezTo>
                  <a:cubicBezTo>
                    <a:pt x="13" y="108"/>
                    <a:pt x="0" y="185"/>
                    <a:pt x="0" y="262"/>
                  </a:cubicBezTo>
                  <a:cubicBezTo>
                    <a:pt x="0" y="352"/>
                    <a:pt x="0" y="430"/>
                    <a:pt x="13" y="507"/>
                  </a:cubicBezTo>
                  <a:cubicBezTo>
                    <a:pt x="38" y="662"/>
                    <a:pt x="90" y="842"/>
                    <a:pt x="193" y="997"/>
                  </a:cubicBezTo>
                  <a:lnTo>
                    <a:pt x="207" y="1010"/>
                  </a:lnTo>
                  <a:cubicBezTo>
                    <a:pt x="237" y="1048"/>
                    <a:pt x="284" y="1068"/>
                    <a:pt x="332" y="1068"/>
                  </a:cubicBezTo>
                  <a:cubicBezTo>
                    <a:pt x="365" y="1068"/>
                    <a:pt x="399" y="1058"/>
                    <a:pt x="425" y="1036"/>
                  </a:cubicBezTo>
                  <a:cubicBezTo>
                    <a:pt x="477" y="985"/>
                    <a:pt x="554" y="945"/>
                    <a:pt x="619" y="907"/>
                  </a:cubicBezTo>
                  <a:cubicBezTo>
                    <a:pt x="697" y="856"/>
                    <a:pt x="761" y="816"/>
                    <a:pt x="838" y="791"/>
                  </a:cubicBezTo>
                  <a:cubicBezTo>
                    <a:pt x="980" y="713"/>
                    <a:pt x="1135" y="662"/>
                    <a:pt x="1302" y="636"/>
                  </a:cubicBezTo>
                  <a:lnTo>
                    <a:pt x="1302" y="623"/>
                  </a:lnTo>
                  <a:cubicBezTo>
                    <a:pt x="1316" y="623"/>
                    <a:pt x="1328" y="610"/>
                    <a:pt x="1342" y="598"/>
                  </a:cubicBezTo>
                  <a:cubicBezTo>
                    <a:pt x="1342" y="572"/>
                    <a:pt x="1316" y="546"/>
                    <a:pt x="1302" y="546"/>
                  </a:cubicBezTo>
                  <a:cubicBezTo>
                    <a:pt x="1254" y="542"/>
                    <a:pt x="1205" y="541"/>
                    <a:pt x="1157" y="541"/>
                  </a:cubicBezTo>
                  <a:cubicBezTo>
                    <a:pt x="1025" y="541"/>
                    <a:pt x="896" y="553"/>
                    <a:pt x="774" y="572"/>
                  </a:cubicBezTo>
                  <a:cubicBezTo>
                    <a:pt x="683" y="584"/>
                    <a:pt x="594" y="598"/>
                    <a:pt x="503" y="623"/>
                  </a:cubicBezTo>
                  <a:cubicBezTo>
                    <a:pt x="465" y="636"/>
                    <a:pt x="424" y="645"/>
                    <a:pt x="382" y="656"/>
                  </a:cubicBezTo>
                  <a:lnTo>
                    <a:pt x="382" y="656"/>
                  </a:lnTo>
                  <a:cubicBezTo>
                    <a:pt x="367" y="642"/>
                    <a:pt x="352" y="627"/>
                    <a:pt x="336" y="610"/>
                  </a:cubicBezTo>
                  <a:cubicBezTo>
                    <a:pt x="296" y="558"/>
                    <a:pt x="271" y="507"/>
                    <a:pt x="232" y="443"/>
                  </a:cubicBezTo>
                  <a:cubicBezTo>
                    <a:pt x="181" y="314"/>
                    <a:pt x="129" y="172"/>
                    <a:pt x="103" y="30"/>
                  </a:cubicBezTo>
                  <a:cubicBezTo>
                    <a:pt x="103" y="17"/>
                    <a:pt x="90" y="4"/>
                    <a:pt x="64" y="4"/>
                  </a:cubicBezTo>
                  <a:cubicBezTo>
                    <a:pt x="62" y="2"/>
                    <a:pt x="59" y="1"/>
                    <a:pt x="5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24"/>
            <p:cNvSpPr/>
            <p:nvPr/>
          </p:nvSpPr>
          <p:spPr>
            <a:xfrm>
              <a:off x="4425264" y="4565578"/>
              <a:ext cx="213585" cy="348472"/>
            </a:xfrm>
            <a:custGeom>
              <a:rect b="b" l="l" r="r" t="t"/>
              <a:pathLst>
                <a:path extrusionOk="0" h="9365" w="5740">
                  <a:moveTo>
                    <a:pt x="4089" y="0"/>
                  </a:moveTo>
                  <a:cubicBezTo>
                    <a:pt x="3728" y="0"/>
                    <a:pt x="1144" y="3084"/>
                    <a:pt x="852" y="4155"/>
                  </a:cubicBezTo>
                  <a:lnTo>
                    <a:pt x="26" y="7547"/>
                  </a:lnTo>
                  <a:cubicBezTo>
                    <a:pt x="0" y="7650"/>
                    <a:pt x="26" y="7766"/>
                    <a:pt x="90" y="7869"/>
                  </a:cubicBezTo>
                  <a:cubicBezTo>
                    <a:pt x="888" y="9051"/>
                    <a:pt x="1941" y="9364"/>
                    <a:pt x="2836" y="9364"/>
                  </a:cubicBezTo>
                  <a:cubicBezTo>
                    <a:pt x="3561" y="9364"/>
                    <a:pt x="4181" y="9159"/>
                    <a:pt x="4475" y="9043"/>
                  </a:cubicBezTo>
                  <a:cubicBezTo>
                    <a:pt x="4592" y="8992"/>
                    <a:pt x="4669" y="8901"/>
                    <a:pt x="4707" y="8772"/>
                  </a:cubicBezTo>
                  <a:lnTo>
                    <a:pt x="5598" y="5702"/>
                  </a:lnTo>
                  <a:cubicBezTo>
                    <a:pt x="5739" y="5161"/>
                    <a:pt x="5610" y="3833"/>
                    <a:pt x="5584" y="3613"/>
                  </a:cubicBezTo>
                  <a:cubicBezTo>
                    <a:pt x="5495" y="2607"/>
                    <a:pt x="5185" y="299"/>
                    <a:pt x="4939" y="234"/>
                  </a:cubicBezTo>
                  <a:lnTo>
                    <a:pt x="4102" y="2"/>
                  </a:lnTo>
                  <a:cubicBezTo>
                    <a:pt x="4098" y="1"/>
                    <a:pt x="4094" y="0"/>
                    <a:pt x="4089"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24"/>
            <p:cNvSpPr/>
            <p:nvPr/>
          </p:nvSpPr>
          <p:spPr>
            <a:xfrm>
              <a:off x="4442045" y="4654880"/>
              <a:ext cx="184301" cy="235279"/>
            </a:xfrm>
            <a:custGeom>
              <a:rect b="b" l="l" r="r" t="t"/>
              <a:pathLst>
                <a:path extrusionOk="0" h="6323" w="4953">
                  <a:moveTo>
                    <a:pt x="2129" y="1"/>
                  </a:moveTo>
                  <a:cubicBezTo>
                    <a:pt x="1961" y="1"/>
                    <a:pt x="1806" y="78"/>
                    <a:pt x="1703" y="207"/>
                  </a:cubicBezTo>
                  <a:cubicBezTo>
                    <a:pt x="1226" y="839"/>
                    <a:pt x="826" y="1459"/>
                    <a:pt x="736" y="1820"/>
                  </a:cubicBezTo>
                  <a:lnTo>
                    <a:pt x="26" y="4747"/>
                  </a:lnTo>
                  <a:cubicBezTo>
                    <a:pt x="0" y="4850"/>
                    <a:pt x="14" y="4953"/>
                    <a:pt x="65" y="5030"/>
                  </a:cubicBezTo>
                  <a:cubicBezTo>
                    <a:pt x="758" y="6052"/>
                    <a:pt x="1673" y="6322"/>
                    <a:pt x="2448" y="6322"/>
                  </a:cubicBezTo>
                  <a:cubicBezTo>
                    <a:pt x="3071" y="6322"/>
                    <a:pt x="3604" y="6147"/>
                    <a:pt x="3857" y="6050"/>
                  </a:cubicBezTo>
                  <a:cubicBezTo>
                    <a:pt x="3960" y="6011"/>
                    <a:pt x="4038" y="5921"/>
                    <a:pt x="4063" y="5818"/>
                  </a:cubicBezTo>
                  <a:lnTo>
                    <a:pt x="4824" y="3161"/>
                  </a:lnTo>
                  <a:cubicBezTo>
                    <a:pt x="4953" y="2697"/>
                    <a:pt x="4837" y="1548"/>
                    <a:pt x="4824" y="1368"/>
                  </a:cubicBezTo>
                  <a:cubicBezTo>
                    <a:pt x="4798" y="1123"/>
                    <a:pt x="4760" y="800"/>
                    <a:pt x="4721" y="453"/>
                  </a:cubicBezTo>
                  <a:cubicBezTo>
                    <a:pt x="4682" y="195"/>
                    <a:pt x="4463" y="1"/>
                    <a:pt x="41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24"/>
            <p:cNvSpPr/>
            <p:nvPr/>
          </p:nvSpPr>
          <p:spPr>
            <a:xfrm>
              <a:off x="4562976" y="4556015"/>
              <a:ext cx="59536" cy="31740"/>
            </a:xfrm>
            <a:custGeom>
              <a:rect b="b" l="l" r="r" t="t"/>
              <a:pathLst>
                <a:path extrusionOk="0" h="853" w="1600">
                  <a:moveTo>
                    <a:pt x="155" y="1"/>
                  </a:moveTo>
                  <a:cubicBezTo>
                    <a:pt x="143" y="1"/>
                    <a:pt x="117" y="1"/>
                    <a:pt x="117" y="27"/>
                  </a:cubicBezTo>
                  <a:lnTo>
                    <a:pt x="14" y="439"/>
                  </a:lnTo>
                  <a:cubicBezTo>
                    <a:pt x="0" y="453"/>
                    <a:pt x="14" y="465"/>
                    <a:pt x="26" y="479"/>
                  </a:cubicBezTo>
                  <a:lnTo>
                    <a:pt x="1445" y="852"/>
                  </a:lnTo>
                  <a:cubicBezTo>
                    <a:pt x="1471" y="852"/>
                    <a:pt x="1484" y="852"/>
                    <a:pt x="1484" y="826"/>
                  </a:cubicBezTo>
                  <a:lnTo>
                    <a:pt x="1600" y="414"/>
                  </a:lnTo>
                  <a:cubicBezTo>
                    <a:pt x="1600" y="401"/>
                    <a:pt x="1587" y="388"/>
                    <a:pt x="1574" y="375"/>
                  </a:cubicBezTo>
                  <a:lnTo>
                    <a:pt x="155" y="1"/>
                  </a:ln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24"/>
            <p:cNvSpPr/>
            <p:nvPr/>
          </p:nvSpPr>
          <p:spPr>
            <a:xfrm>
              <a:off x="4561562" y="4532982"/>
              <a:ext cx="71518" cy="43945"/>
            </a:xfrm>
            <a:custGeom>
              <a:rect b="b" l="l" r="r" t="t"/>
              <a:pathLst>
                <a:path extrusionOk="0" h="1181" w="1922">
                  <a:moveTo>
                    <a:pt x="296" y="1"/>
                  </a:moveTo>
                  <a:cubicBezTo>
                    <a:pt x="232" y="1"/>
                    <a:pt x="167" y="52"/>
                    <a:pt x="142" y="130"/>
                  </a:cubicBezTo>
                  <a:lnTo>
                    <a:pt x="26" y="568"/>
                  </a:lnTo>
                  <a:cubicBezTo>
                    <a:pt x="0" y="659"/>
                    <a:pt x="52" y="775"/>
                    <a:pt x="155" y="800"/>
                  </a:cubicBezTo>
                  <a:lnTo>
                    <a:pt x="1560" y="1175"/>
                  </a:lnTo>
                  <a:cubicBezTo>
                    <a:pt x="1576" y="1179"/>
                    <a:pt x="1591" y="1181"/>
                    <a:pt x="1605" y="1181"/>
                  </a:cubicBezTo>
                  <a:cubicBezTo>
                    <a:pt x="1689" y="1181"/>
                    <a:pt x="1758" y="1120"/>
                    <a:pt x="1780" y="1033"/>
                  </a:cubicBezTo>
                  <a:lnTo>
                    <a:pt x="1896" y="594"/>
                  </a:lnTo>
                  <a:cubicBezTo>
                    <a:pt x="1921" y="530"/>
                    <a:pt x="1896" y="453"/>
                    <a:pt x="1832" y="414"/>
                  </a:cubicBezTo>
                  <a:cubicBezTo>
                    <a:pt x="1161" y="27"/>
                    <a:pt x="542" y="1"/>
                    <a:pt x="296" y="1"/>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24"/>
            <p:cNvSpPr/>
            <p:nvPr/>
          </p:nvSpPr>
          <p:spPr>
            <a:xfrm>
              <a:off x="4454511" y="4742731"/>
              <a:ext cx="52764" cy="76801"/>
            </a:xfrm>
            <a:custGeom>
              <a:rect b="b" l="l" r="r" t="t"/>
              <a:pathLst>
                <a:path extrusionOk="0" h="2064" w="1418">
                  <a:moveTo>
                    <a:pt x="717" y="0"/>
                  </a:moveTo>
                  <a:cubicBezTo>
                    <a:pt x="715" y="0"/>
                    <a:pt x="713" y="0"/>
                    <a:pt x="711" y="0"/>
                  </a:cubicBezTo>
                  <a:cubicBezTo>
                    <a:pt x="1" y="13"/>
                    <a:pt x="1046" y="800"/>
                    <a:pt x="633" y="1909"/>
                  </a:cubicBezTo>
                  <a:lnTo>
                    <a:pt x="1072" y="2064"/>
                  </a:lnTo>
                  <a:cubicBezTo>
                    <a:pt x="1072" y="2064"/>
                    <a:pt x="1417" y="0"/>
                    <a:pt x="717" y="0"/>
                  </a:cubicBezTo>
                  <a:close/>
                </a:path>
              </a:pathLst>
            </a:custGeom>
            <a:solidFill>
              <a:srgbClr val="4A82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24"/>
            <p:cNvSpPr/>
            <p:nvPr/>
          </p:nvSpPr>
          <p:spPr>
            <a:xfrm>
              <a:off x="4400297" y="4791661"/>
              <a:ext cx="165733" cy="150366"/>
            </a:xfrm>
            <a:custGeom>
              <a:rect b="b" l="l" r="r" t="t"/>
              <a:pathLst>
                <a:path extrusionOk="0" h="4041" w="4454">
                  <a:moveTo>
                    <a:pt x="1435" y="0"/>
                  </a:moveTo>
                  <a:cubicBezTo>
                    <a:pt x="558" y="0"/>
                    <a:pt x="115" y="827"/>
                    <a:pt x="65" y="1755"/>
                  </a:cubicBezTo>
                  <a:cubicBezTo>
                    <a:pt x="1" y="2941"/>
                    <a:pt x="916" y="3973"/>
                    <a:pt x="2116" y="4037"/>
                  </a:cubicBezTo>
                  <a:cubicBezTo>
                    <a:pt x="2156" y="4039"/>
                    <a:pt x="2196" y="4040"/>
                    <a:pt x="2236" y="4040"/>
                  </a:cubicBezTo>
                  <a:cubicBezTo>
                    <a:pt x="3382" y="4040"/>
                    <a:pt x="4336" y="3146"/>
                    <a:pt x="4398" y="1987"/>
                  </a:cubicBezTo>
                  <a:cubicBezTo>
                    <a:pt x="4453" y="967"/>
                    <a:pt x="4117" y="153"/>
                    <a:pt x="2994" y="153"/>
                  </a:cubicBezTo>
                  <a:cubicBezTo>
                    <a:pt x="2795" y="153"/>
                    <a:pt x="2572" y="179"/>
                    <a:pt x="2322" y="233"/>
                  </a:cubicBezTo>
                  <a:cubicBezTo>
                    <a:pt x="1988" y="72"/>
                    <a:pt x="1693" y="0"/>
                    <a:pt x="1435"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24"/>
            <p:cNvSpPr/>
            <p:nvPr/>
          </p:nvSpPr>
          <p:spPr>
            <a:xfrm>
              <a:off x="4059571" y="4731308"/>
              <a:ext cx="651770" cy="269624"/>
            </a:xfrm>
            <a:custGeom>
              <a:rect b="b" l="l" r="r" t="t"/>
              <a:pathLst>
                <a:path extrusionOk="0" h="7246" w="17516">
                  <a:moveTo>
                    <a:pt x="16081" y="0"/>
                  </a:moveTo>
                  <a:cubicBezTo>
                    <a:pt x="15516" y="0"/>
                    <a:pt x="14990" y="372"/>
                    <a:pt x="14819" y="939"/>
                  </a:cubicBezTo>
                  <a:cubicBezTo>
                    <a:pt x="14807" y="990"/>
                    <a:pt x="13156" y="4641"/>
                    <a:pt x="8951" y="4641"/>
                  </a:cubicBezTo>
                  <a:cubicBezTo>
                    <a:pt x="4799" y="4641"/>
                    <a:pt x="2773" y="1184"/>
                    <a:pt x="2684" y="978"/>
                  </a:cubicBezTo>
                  <a:cubicBezTo>
                    <a:pt x="2477" y="468"/>
                    <a:pt x="1996" y="160"/>
                    <a:pt x="1483" y="160"/>
                  </a:cubicBezTo>
                  <a:cubicBezTo>
                    <a:pt x="1320" y="160"/>
                    <a:pt x="1155" y="191"/>
                    <a:pt x="994" y="256"/>
                  </a:cubicBezTo>
                  <a:cubicBezTo>
                    <a:pt x="323" y="514"/>
                    <a:pt x="1" y="1274"/>
                    <a:pt x="271" y="1945"/>
                  </a:cubicBezTo>
                  <a:cubicBezTo>
                    <a:pt x="297" y="2010"/>
                    <a:pt x="362" y="2512"/>
                    <a:pt x="1793" y="4060"/>
                  </a:cubicBezTo>
                  <a:cubicBezTo>
                    <a:pt x="3728" y="6137"/>
                    <a:pt x="6192" y="7246"/>
                    <a:pt x="8951" y="7246"/>
                  </a:cubicBezTo>
                  <a:cubicBezTo>
                    <a:pt x="11737" y="7246"/>
                    <a:pt x="14123" y="6123"/>
                    <a:pt x="15851" y="3996"/>
                  </a:cubicBezTo>
                  <a:cubicBezTo>
                    <a:pt x="17141" y="2422"/>
                    <a:pt x="17295" y="1738"/>
                    <a:pt x="17321" y="1674"/>
                  </a:cubicBezTo>
                  <a:cubicBezTo>
                    <a:pt x="17515" y="978"/>
                    <a:pt x="17128" y="256"/>
                    <a:pt x="16432" y="49"/>
                  </a:cubicBezTo>
                  <a:cubicBezTo>
                    <a:pt x="16315" y="16"/>
                    <a:pt x="16197" y="0"/>
                    <a:pt x="16081"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24"/>
            <p:cNvSpPr/>
            <p:nvPr/>
          </p:nvSpPr>
          <p:spPr>
            <a:xfrm>
              <a:off x="4125803" y="4823810"/>
              <a:ext cx="53806" cy="44689"/>
            </a:xfrm>
            <a:custGeom>
              <a:rect b="b" l="l" r="r" t="t"/>
              <a:pathLst>
                <a:path extrusionOk="0" h="1201" w="1446">
                  <a:moveTo>
                    <a:pt x="864" y="0"/>
                  </a:moveTo>
                  <a:cubicBezTo>
                    <a:pt x="800" y="52"/>
                    <a:pt x="749" y="104"/>
                    <a:pt x="684" y="155"/>
                  </a:cubicBezTo>
                  <a:cubicBezTo>
                    <a:pt x="632" y="207"/>
                    <a:pt x="568" y="246"/>
                    <a:pt x="503" y="298"/>
                  </a:cubicBezTo>
                  <a:cubicBezTo>
                    <a:pt x="439" y="349"/>
                    <a:pt x="388" y="387"/>
                    <a:pt x="323" y="439"/>
                  </a:cubicBezTo>
                  <a:cubicBezTo>
                    <a:pt x="259" y="490"/>
                    <a:pt x="207" y="542"/>
                    <a:pt x="142" y="581"/>
                  </a:cubicBezTo>
                  <a:lnTo>
                    <a:pt x="27" y="697"/>
                  </a:lnTo>
                  <a:cubicBezTo>
                    <a:pt x="13" y="710"/>
                    <a:pt x="1" y="736"/>
                    <a:pt x="1" y="748"/>
                  </a:cubicBezTo>
                  <a:cubicBezTo>
                    <a:pt x="1" y="774"/>
                    <a:pt x="13" y="788"/>
                    <a:pt x="27" y="813"/>
                  </a:cubicBezTo>
                  <a:cubicBezTo>
                    <a:pt x="39" y="826"/>
                    <a:pt x="52" y="826"/>
                    <a:pt x="65" y="826"/>
                  </a:cubicBezTo>
                  <a:cubicBezTo>
                    <a:pt x="73" y="830"/>
                    <a:pt x="81" y="832"/>
                    <a:pt x="87" y="832"/>
                  </a:cubicBezTo>
                  <a:cubicBezTo>
                    <a:pt x="99" y="832"/>
                    <a:pt x="108" y="826"/>
                    <a:pt x="116" y="826"/>
                  </a:cubicBezTo>
                  <a:cubicBezTo>
                    <a:pt x="207" y="748"/>
                    <a:pt x="297" y="659"/>
                    <a:pt x="388" y="594"/>
                  </a:cubicBezTo>
                  <a:cubicBezTo>
                    <a:pt x="477" y="516"/>
                    <a:pt x="581" y="439"/>
                    <a:pt x="671" y="361"/>
                  </a:cubicBezTo>
                  <a:lnTo>
                    <a:pt x="671" y="375"/>
                  </a:lnTo>
                  <a:lnTo>
                    <a:pt x="671" y="401"/>
                  </a:lnTo>
                  <a:cubicBezTo>
                    <a:pt x="658" y="413"/>
                    <a:pt x="658" y="439"/>
                    <a:pt x="646" y="452"/>
                  </a:cubicBezTo>
                  <a:cubicBezTo>
                    <a:pt x="646" y="478"/>
                    <a:pt x="646" y="490"/>
                    <a:pt x="632" y="516"/>
                  </a:cubicBezTo>
                  <a:cubicBezTo>
                    <a:pt x="632" y="530"/>
                    <a:pt x="632" y="555"/>
                    <a:pt x="620" y="568"/>
                  </a:cubicBezTo>
                  <a:lnTo>
                    <a:pt x="620" y="581"/>
                  </a:lnTo>
                  <a:lnTo>
                    <a:pt x="491" y="1084"/>
                  </a:lnTo>
                  <a:lnTo>
                    <a:pt x="491" y="1110"/>
                  </a:lnTo>
                  <a:lnTo>
                    <a:pt x="491" y="1123"/>
                  </a:lnTo>
                  <a:lnTo>
                    <a:pt x="491" y="1149"/>
                  </a:lnTo>
                  <a:cubicBezTo>
                    <a:pt x="491" y="1161"/>
                    <a:pt x="491" y="1161"/>
                    <a:pt x="503" y="1161"/>
                  </a:cubicBezTo>
                  <a:cubicBezTo>
                    <a:pt x="517" y="1187"/>
                    <a:pt x="542" y="1200"/>
                    <a:pt x="555" y="1200"/>
                  </a:cubicBezTo>
                  <a:cubicBezTo>
                    <a:pt x="581" y="1200"/>
                    <a:pt x="606" y="1187"/>
                    <a:pt x="620" y="1175"/>
                  </a:cubicBezTo>
                  <a:cubicBezTo>
                    <a:pt x="632" y="1161"/>
                    <a:pt x="646" y="1149"/>
                    <a:pt x="646" y="1123"/>
                  </a:cubicBezTo>
                  <a:cubicBezTo>
                    <a:pt x="658" y="1110"/>
                    <a:pt x="671" y="1097"/>
                    <a:pt x="671" y="1084"/>
                  </a:cubicBezTo>
                  <a:lnTo>
                    <a:pt x="955" y="762"/>
                  </a:lnTo>
                  <a:lnTo>
                    <a:pt x="981" y="748"/>
                  </a:lnTo>
                  <a:cubicBezTo>
                    <a:pt x="1033" y="684"/>
                    <a:pt x="1084" y="633"/>
                    <a:pt x="1136" y="594"/>
                  </a:cubicBezTo>
                  <a:lnTo>
                    <a:pt x="1239" y="490"/>
                  </a:lnTo>
                  <a:lnTo>
                    <a:pt x="1303" y="426"/>
                  </a:lnTo>
                  <a:cubicBezTo>
                    <a:pt x="1316" y="413"/>
                    <a:pt x="1329" y="401"/>
                    <a:pt x="1329" y="387"/>
                  </a:cubicBezTo>
                  <a:lnTo>
                    <a:pt x="1342" y="375"/>
                  </a:lnTo>
                  <a:cubicBezTo>
                    <a:pt x="1354" y="375"/>
                    <a:pt x="1354" y="361"/>
                    <a:pt x="1354" y="361"/>
                  </a:cubicBezTo>
                  <a:cubicBezTo>
                    <a:pt x="1368" y="349"/>
                    <a:pt x="1380" y="349"/>
                    <a:pt x="1394" y="336"/>
                  </a:cubicBezTo>
                  <a:cubicBezTo>
                    <a:pt x="1406" y="323"/>
                    <a:pt x="1419" y="310"/>
                    <a:pt x="1432" y="284"/>
                  </a:cubicBezTo>
                  <a:cubicBezTo>
                    <a:pt x="1445" y="272"/>
                    <a:pt x="1445" y="258"/>
                    <a:pt x="1445" y="246"/>
                  </a:cubicBezTo>
                  <a:cubicBezTo>
                    <a:pt x="1445" y="233"/>
                    <a:pt x="1445" y="207"/>
                    <a:pt x="1419" y="194"/>
                  </a:cubicBezTo>
                  <a:cubicBezTo>
                    <a:pt x="1406" y="181"/>
                    <a:pt x="1394" y="169"/>
                    <a:pt x="1368" y="169"/>
                  </a:cubicBezTo>
                  <a:lnTo>
                    <a:pt x="1303" y="233"/>
                  </a:lnTo>
                  <a:cubicBezTo>
                    <a:pt x="1200" y="323"/>
                    <a:pt x="1096" y="413"/>
                    <a:pt x="993" y="516"/>
                  </a:cubicBezTo>
                  <a:cubicBezTo>
                    <a:pt x="904" y="607"/>
                    <a:pt x="813" y="710"/>
                    <a:pt x="723" y="813"/>
                  </a:cubicBezTo>
                  <a:lnTo>
                    <a:pt x="710" y="800"/>
                  </a:lnTo>
                  <a:lnTo>
                    <a:pt x="710" y="788"/>
                  </a:lnTo>
                  <a:lnTo>
                    <a:pt x="761" y="607"/>
                  </a:lnTo>
                  <a:lnTo>
                    <a:pt x="761" y="594"/>
                  </a:lnTo>
                  <a:cubicBezTo>
                    <a:pt x="775" y="568"/>
                    <a:pt x="775" y="542"/>
                    <a:pt x="787" y="516"/>
                  </a:cubicBezTo>
                  <a:cubicBezTo>
                    <a:pt x="787" y="504"/>
                    <a:pt x="800" y="478"/>
                    <a:pt x="800" y="465"/>
                  </a:cubicBezTo>
                  <a:cubicBezTo>
                    <a:pt x="800" y="439"/>
                    <a:pt x="813" y="426"/>
                    <a:pt x="813" y="413"/>
                  </a:cubicBezTo>
                  <a:lnTo>
                    <a:pt x="813" y="401"/>
                  </a:lnTo>
                  <a:lnTo>
                    <a:pt x="826" y="387"/>
                  </a:lnTo>
                  <a:cubicBezTo>
                    <a:pt x="826" y="361"/>
                    <a:pt x="839" y="336"/>
                    <a:pt x="839" y="298"/>
                  </a:cubicBezTo>
                  <a:cubicBezTo>
                    <a:pt x="852" y="272"/>
                    <a:pt x="864" y="233"/>
                    <a:pt x="864" y="207"/>
                  </a:cubicBezTo>
                  <a:cubicBezTo>
                    <a:pt x="890" y="194"/>
                    <a:pt x="904" y="181"/>
                    <a:pt x="916" y="169"/>
                  </a:cubicBezTo>
                  <a:cubicBezTo>
                    <a:pt x="929" y="155"/>
                    <a:pt x="942" y="143"/>
                    <a:pt x="942" y="117"/>
                  </a:cubicBezTo>
                  <a:cubicBezTo>
                    <a:pt x="955" y="104"/>
                    <a:pt x="955" y="91"/>
                    <a:pt x="955" y="78"/>
                  </a:cubicBezTo>
                  <a:cubicBezTo>
                    <a:pt x="955" y="52"/>
                    <a:pt x="942" y="40"/>
                    <a:pt x="929" y="14"/>
                  </a:cubicBezTo>
                  <a:cubicBezTo>
                    <a:pt x="916" y="14"/>
                    <a:pt x="904" y="0"/>
                    <a:pt x="9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24"/>
            <p:cNvSpPr/>
            <p:nvPr/>
          </p:nvSpPr>
          <p:spPr>
            <a:xfrm>
              <a:off x="4148352" y="4844461"/>
              <a:ext cx="44168" cy="45731"/>
            </a:xfrm>
            <a:custGeom>
              <a:rect b="b" l="l" r="r" t="t"/>
              <a:pathLst>
                <a:path extrusionOk="0" h="1229" w="1187">
                  <a:moveTo>
                    <a:pt x="942" y="219"/>
                  </a:moveTo>
                  <a:lnTo>
                    <a:pt x="942" y="233"/>
                  </a:lnTo>
                  <a:lnTo>
                    <a:pt x="736" y="709"/>
                  </a:lnTo>
                  <a:lnTo>
                    <a:pt x="684" y="709"/>
                  </a:lnTo>
                  <a:cubicBezTo>
                    <a:pt x="671" y="709"/>
                    <a:pt x="671" y="709"/>
                    <a:pt x="671" y="697"/>
                  </a:cubicBezTo>
                  <a:cubicBezTo>
                    <a:pt x="633" y="697"/>
                    <a:pt x="594" y="683"/>
                    <a:pt x="542" y="683"/>
                  </a:cubicBezTo>
                  <a:cubicBezTo>
                    <a:pt x="504" y="671"/>
                    <a:pt x="465" y="671"/>
                    <a:pt x="427" y="645"/>
                  </a:cubicBezTo>
                  <a:lnTo>
                    <a:pt x="452" y="620"/>
                  </a:lnTo>
                  <a:cubicBezTo>
                    <a:pt x="516" y="555"/>
                    <a:pt x="581" y="516"/>
                    <a:pt x="633" y="465"/>
                  </a:cubicBezTo>
                  <a:cubicBezTo>
                    <a:pt x="697" y="413"/>
                    <a:pt x="748" y="374"/>
                    <a:pt x="788" y="336"/>
                  </a:cubicBezTo>
                  <a:cubicBezTo>
                    <a:pt x="826" y="310"/>
                    <a:pt x="865" y="271"/>
                    <a:pt x="891" y="258"/>
                  </a:cubicBezTo>
                  <a:cubicBezTo>
                    <a:pt x="917" y="233"/>
                    <a:pt x="942" y="219"/>
                    <a:pt x="942" y="219"/>
                  </a:cubicBezTo>
                  <a:close/>
                  <a:moveTo>
                    <a:pt x="1020" y="0"/>
                  </a:moveTo>
                  <a:cubicBezTo>
                    <a:pt x="994" y="13"/>
                    <a:pt x="981" y="26"/>
                    <a:pt x="955" y="39"/>
                  </a:cubicBezTo>
                  <a:lnTo>
                    <a:pt x="504" y="413"/>
                  </a:lnTo>
                  <a:lnTo>
                    <a:pt x="490" y="413"/>
                  </a:lnTo>
                  <a:cubicBezTo>
                    <a:pt x="490" y="426"/>
                    <a:pt x="478" y="426"/>
                    <a:pt x="478" y="439"/>
                  </a:cubicBezTo>
                  <a:cubicBezTo>
                    <a:pt x="465" y="439"/>
                    <a:pt x="452" y="451"/>
                    <a:pt x="439" y="465"/>
                  </a:cubicBezTo>
                  <a:cubicBezTo>
                    <a:pt x="427" y="465"/>
                    <a:pt x="413" y="477"/>
                    <a:pt x="413" y="491"/>
                  </a:cubicBezTo>
                  <a:cubicBezTo>
                    <a:pt x="401" y="491"/>
                    <a:pt x="387" y="503"/>
                    <a:pt x="387" y="503"/>
                  </a:cubicBezTo>
                  <a:cubicBezTo>
                    <a:pt x="336" y="555"/>
                    <a:pt x="272" y="606"/>
                    <a:pt x="220" y="645"/>
                  </a:cubicBezTo>
                  <a:cubicBezTo>
                    <a:pt x="155" y="697"/>
                    <a:pt x="104" y="748"/>
                    <a:pt x="52" y="800"/>
                  </a:cubicBezTo>
                  <a:lnTo>
                    <a:pt x="26" y="826"/>
                  </a:lnTo>
                  <a:cubicBezTo>
                    <a:pt x="14" y="838"/>
                    <a:pt x="14" y="852"/>
                    <a:pt x="0" y="852"/>
                  </a:cubicBezTo>
                  <a:lnTo>
                    <a:pt x="0" y="890"/>
                  </a:lnTo>
                  <a:cubicBezTo>
                    <a:pt x="0" y="903"/>
                    <a:pt x="0" y="916"/>
                    <a:pt x="14" y="929"/>
                  </a:cubicBezTo>
                  <a:cubicBezTo>
                    <a:pt x="26" y="941"/>
                    <a:pt x="40" y="941"/>
                    <a:pt x="52" y="955"/>
                  </a:cubicBezTo>
                  <a:cubicBezTo>
                    <a:pt x="65" y="955"/>
                    <a:pt x="78" y="955"/>
                    <a:pt x="91" y="941"/>
                  </a:cubicBezTo>
                  <a:cubicBezTo>
                    <a:pt x="129" y="916"/>
                    <a:pt x="155" y="877"/>
                    <a:pt x="194" y="852"/>
                  </a:cubicBezTo>
                  <a:cubicBezTo>
                    <a:pt x="220" y="812"/>
                    <a:pt x="258" y="787"/>
                    <a:pt x="298" y="761"/>
                  </a:cubicBezTo>
                  <a:cubicBezTo>
                    <a:pt x="349" y="774"/>
                    <a:pt x="413" y="800"/>
                    <a:pt x="478" y="812"/>
                  </a:cubicBezTo>
                  <a:cubicBezTo>
                    <a:pt x="542" y="812"/>
                    <a:pt x="607" y="826"/>
                    <a:pt x="659" y="838"/>
                  </a:cubicBezTo>
                  <a:lnTo>
                    <a:pt x="671" y="852"/>
                  </a:lnTo>
                  <a:lnTo>
                    <a:pt x="581" y="1122"/>
                  </a:lnTo>
                  <a:lnTo>
                    <a:pt x="581" y="1174"/>
                  </a:lnTo>
                  <a:cubicBezTo>
                    <a:pt x="594" y="1187"/>
                    <a:pt x="607" y="1199"/>
                    <a:pt x="619" y="1199"/>
                  </a:cubicBezTo>
                  <a:cubicBezTo>
                    <a:pt x="632" y="1219"/>
                    <a:pt x="649" y="1229"/>
                    <a:pt x="665" y="1229"/>
                  </a:cubicBezTo>
                  <a:cubicBezTo>
                    <a:pt x="681" y="1229"/>
                    <a:pt x="697" y="1219"/>
                    <a:pt x="710" y="1199"/>
                  </a:cubicBezTo>
                  <a:cubicBezTo>
                    <a:pt x="723" y="1187"/>
                    <a:pt x="723" y="1174"/>
                    <a:pt x="723" y="1161"/>
                  </a:cubicBezTo>
                  <a:cubicBezTo>
                    <a:pt x="736" y="1135"/>
                    <a:pt x="736" y="1110"/>
                    <a:pt x="748" y="1096"/>
                  </a:cubicBezTo>
                  <a:cubicBezTo>
                    <a:pt x="762" y="1070"/>
                    <a:pt x="762" y="1045"/>
                    <a:pt x="774" y="1032"/>
                  </a:cubicBezTo>
                  <a:cubicBezTo>
                    <a:pt x="774" y="1006"/>
                    <a:pt x="788" y="993"/>
                    <a:pt x="788" y="981"/>
                  </a:cubicBezTo>
                  <a:cubicBezTo>
                    <a:pt x="788" y="967"/>
                    <a:pt x="800" y="955"/>
                    <a:pt x="800" y="929"/>
                  </a:cubicBezTo>
                  <a:cubicBezTo>
                    <a:pt x="813" y="903"/>
                    <a:pt x="813" y="890"/>
                    <a:pt x="826" y="890"/>
                  </a:cubicBezTo>
                  <a:cubicBezTo>
                    <a:pt x="826" y="877"/>
                    <a:pt x="826" y="877"/>
                    <a:pt x="839" y="877"/>
                  </a:cubicBezTo>
                  <a:lnTo>
                    <a:pt x="1046" y="941"/>
                  </a:lnTo>
                  <a:cubicBezTo>
                    <a:pt x="1046" y="941"/>
                    <a:pt x="1051" y="936"/>
                    <a:pt x="1059" y="936"/>
                  </a:cubicBezTo>
                  <a:cubicBezTo>
                    <a:pt x="1063" y="936"/>
                    <a:pt x="1067" y="937"/>
                    <a:pt x="1071" y="941"/>
                  </a:cubicBezTo>
                  <a:lnTo>
                    <a:pt x="1110" y="941"/>
                  </a:lnTo>
                  <a:cubicBezTo>
                    <a:pt x="1123" y="941"/>
                    <a:pt x="1135" y="929"/>
                    <a:pt x="1135" y="929"/>
                  </a:cubicBezTo>
                  <a:cubicBezTo>
                    <a:pt x="1149" y="929"/>
                    <a:pt x="1161" y="929"/>
                    <a:pt x="1175" y="916"/>
                  </a:cubicBezTo>
                  <a:cubicBezTo>
                    <a:pt x="1175" y="903"/>
                    <a:pt x="1187" y="903"/>
                    <a:pt x="1187" y="890"/>
                  </a:cubicBezTo>
                  <a:cubicBezTo>
                    <a:pt x="1187" y="877"/>
                    <a:pt x="1187" y="864"/>
                    <a:pt x="1175" y="852"/>
                  </a:cubicBezTo>
                  <a:lnTo>
                    <a:pt x="1149" y="852"/>
                  </a:lnTo>
                  <a:cubicBezTo>
                    <a:pt x="1135" y="838"/>
                    <a:pt x="1123" y="838"/>
                    <a:pt x="1097" y="826"/>
                  </a:cubicBezTo>
                  <a:cubicBezTo>
                    <a:pt x="1071" y="826"/>
                    <a:pt x="1046" y="812"/>
                    <a:pt x="1020" y="800"/>
                  </a:cubicBezTo>
                  <a:cubicBezTo>
                    <a:pt x="981" y="787"/>
                    <a:pt x="955" y="787"/>
                    <a:pt x="929" y="774"/>
                  </a:cubicBezTo>
                  <a:cubicBezTo>
                    <a:pt x="903" y="761"/>
                    <a:pt x="891" y="761"/>
                    <a:pt x="877" y="761"/>
                  </a:cubicBezTo>
                  <a:lnTo>
                    <a:pt x="877" y="748"/>
                  </a:lnTo>
                  <a:lnTo>
                    <a:pt x="968" y="568"/>
                  </a:lnTo>
                  <a:cubicBezTo>
                    <a:pt x="994" y="516"/>
                    <a:pt x="1006" y="477"/>
                    <a:pt x="1032" y="439"/>
                  </a:cubicBezTo>
                  <a:cubicBezTo>
                    <a:pt x="1046" y="400"/>
                    <a:pt x="1058" y="374"/>
                    <a:pt x="1058" y="348"/>
                  </a:cubicBezTo>
                  <a:cubicBezTo>
                    <a:pt x="1071" y="322"/>
                    <a:pt x="1084" y="297"/>
                    <a:pt x="1084" y="284"/>
                  </a:cubicBezTo>
                  <a:cubicBezTo>
                    <a:pt x="1097" y="271"/>
                    <a:pt x="1110" y="245"/>
                    <a:pt x="1110" y="219"/>
                  </a:cubicBezTo>
                  <a:cubicBezTo>
                    <a:pt x="1123" y="193"/>
                    <a:pt x="1123" y="181"/>
                    <a:pt x="1135" y="155"/>
                  </a:cubicBezTo>
                  <a:cubicBezTo>
                    <a:pt x="1135" y="129"/>
                    <a:pt x="1135" y="104"/>
                    <a:pt x="1123" y="90"/>
                  </a:cubicBezTo>
                  <a:cubicBezTo>
                    <a:pt x="1123" y="64"/>
                    <a:pt x="1097" y="39"/>
                    <a:pt x="1084" y="26"/>
                  </a:cubicBezTo>
                  <a:cubicBezTo>
                    <a:pt x="1058" y="0"/>
                    <a:pt x="1032" y="0"/>
                    <a:pt x="10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24"/>
            <p:cNvSpPr/>
            <p:nvPr/>
          </p:nvSpPr>
          <p:spPr>
            <a:xfrm>
              <a:off x="4189617" y="4874229"/>
              <a:ext cx="40336" cy="42233"/>
            </a:xfrm>
            <a:custGeom>
              <a:rect b="b" l="l" r="r" t="t"/>
              <a:pathLst>
                <a:path extrusionOk="0" h="1135" w="1084">
                  <a:moveTo>
                    <a:pt x="220" y="0"/>
                  </a:moveTo>
                  <a:cubicBezTo>
                    <a:pt x="207" y="12"/>
                    <a:pt x="195" y="12"/>
                    <a:pt x="195" y="26"/>
                  </a:cubicBezTo>
                  <a:cubicBezTo>
                    <a:pt x="181" y="38"/>
                    <a:pt x="181" y="64"/>
                    <a:pt x="181" y="77"/>
                  </a:cubicBezTo>
                  <a:cubicBezTo>
                    <a:pt x="181" y="103"/>
                    <a:pt x="195" y="129"/>
                    <a:pt x="207" y="129"/>
                  </a:cubicBezTo>
                  <a:lnTo>
                    <a:pt x="233" y="155"/>
                  </a:lnTo>
                  <a:cubicBezTo>
                    <a:pt x="239" y="161"/>
                    <a:pt x="246" y="164"/>
                    <a:pt x="252" y="164"/>
                  </a:cubicBezTo>
                  <a:cubicBezTo>
                    <a:pt x="259" y="164"/>
                    <a:pt x="265" y="161"/>
                    <a:pt x="272" y="155"/>
                  </a:cubicBezTo>
                  <a:lnTo>
                    <a:pt x="478" y="245"/>
                  </a:lnTo>
                  <a:lnTo>
                    <a:pt x="491" y="245"/>
                  </a:lnTo>
                  <a:cubicBezTo>
                    <a:pt x="478" y="270"/>
                    <a:pt x="465" y="284"/>
                    <a:pt x="465" y="296"/>
                  </a:cubicBezTo>
                  <a:cubicBezTo>
                    <a:pt x="452" y="310"/>
                    <a:pt x="452" y="322"/>
                    <a:pt x="439" y="335"/>
                  </a:cubicBezTo>
                  <a:cubicBezTo>
                    <a:pt x="427" y="348"/>
                    <a:pt x="427" y="361"/>
                    <a:pt x="427" y="374"/>
                  </a:cubicBezTo>
                  <a:lnTo>
                    <a:pt x="413" y="374"/>
                  </a:lnTo>
                  <a:lnTo>
                    <a:pt x="14" y="1018"/>
                  </a:lnTo>
                  <a:cubicBezTo>
                    <a:pt x="1" y="1032"/>
                    <a:pt x="1" y="1044"/>
                    <a:pt x="14" y="1070"/>
                  </a:cubicBezTo>
                  <a:cubicBezTo>
                    <a:pt x="14" y="1083"/>
                    <a:pt x="26" y="1109"/>
                    <a:pt x="40" y="1109"/>
                  </a:cubicBezTo>
                  <a:cubicBezTo>
                    <a:pt x="52" y="1122"/>
                    <a:pt x="66" y="1135"/>
                    <a:pt x="78" y="1135"/>
                  </a:cubicBezTo>
                  <a:cubicBezTo>
                    <a:pt x="91" y="1135"/>
                    <a:pt x="104" y="1122"/>
                    <a:pt x="117" y="1122"/>
                  </a:cubicBezTo>
                  <a:cubicBezTo>
                    <a:pt x="130" y="1109"/>
                    <a:pt x="130" y="1096"/>
                    <a:pt x="143" y="1083"/>
                  </a:cubicBezTo>
                  <a:cubicBezTo>
                    <a:pt x="155" y="1083"/>
                    <a:pt x="169" y="1070"/>
                    <a:pt x="169" y="1058"/>
                  </a:cubicBezTo>
                  <a:lnTo>
                    <a:pt x="195" y="1018"/>
                  </a:lnTo>
                  <a:lnTo>
                    <a:pt x="504" y="516"/>
                  </a:lnTo>
                  <a:cubicBezTo>
                    <a:pt x="530" y="490"/>
                    <a:pt x="542" y="464"/>
                    <a:pt x="568" y="425"/>
                  </a:cubicBezTo>
                  <a:cubicBezTo>
                    <a:pt x="581" y="387"/>
                    <a:pt x="607" y="361"/>
                    <a:pt x="633" y="335"/>
                  </a:cubicBezTo>
                  <a:lnTo>
                    <a:pt x="633" y="322"/>
                  </a:lnTo>
                  <a:lnTo>
                    <a:pt x="981" y="464"/>
                  </a:lnTo>
                  <a:cubicBezTo>
                    <a:pt x="990" y="464"/>
                    <a:pt x="998" y="470"/>
                    <a:pt x="1007" y="470"/>
                  </a:cubicBezTo>
                  <a:cubicBezTo>
                    <a:pt x="1011" y="470"/>
                    <a:pt x="1015" y="468"/>
                    <a:pt x="1020" y="464"/>
                  </a:cubicBezTo>
                  <a:cubicBezTo>
                    <a:pt x="1046" y="464"/>
                    <a:pt x="1058" y="464"/>
                    <a:pt x="1058" y="451"/>
                  </a:cubicBezTo>
                  <a:cubicBezTo>
                    <a:pt x="1084" y="425"/>
                    <a:pt x="1084" y="399"/>
                    <a:pt x="1072" y="374"/>
                  </a:cubicBezTo>
                  <a:cubicBezTo>
                    <a:pt x="1058" y="361"/>
                    <a:pt x="1046" y="335"/>
                    <a:pt x="1032" y="322"/>
                  </a:cubicBezTo>
                  <a:cubicBezTo>
                    <a:pt x="1020" y="310"/>
                    <a:pt x="1007" y="310"/>
                    <a:pt x="994" y="310"/>
                  </a:cubicBezTo>
                  <a:cubicBezTo>
                    <a:pt x="994" y="310"/>
                    <a:pt x="981" y="296"/>
                    <a:pt x="968" y="296"/>
                  </a:cubicBezTo>
                  <a:cubicBezTo>
                    <a:pt x="955" y="296"/>
                    <a:pt x="943" y="284"/>
                    <a:pt x="917" y="270"/>
                  </a:cubicBezTo>
                  <a:lnTo>
                    <a:pt x="839" y="232"/>
                  </a:lnTo>
                  <a:cubicBezTo>
                    <a:pt x="814" y="219"/>
                    <a:pt x="788" y="206"/>
                    <a:pt x="762" y="206"/>
                  </a:cubicBezTo>
                  <a:lnTo>
                    <a:pt x="710" y="181"/>
                  </a:lnTo>
                  <a:cubicBezTo>
                    <a:pt x="697" y="167"/>
                    <a:pt x="685" y="155"/>
                    <a:pt x="685" y="129"/>
                  </a:cubicBezTo>
                  <a:cubicBezTo>
                    <a:pt x="685" y="116"/>
                    <a:pt x="671" y="103"/>
                    <a:pt x="659" y="103"/>
                  </a:cubicBezTo>
                  <a:cubicBezTo>
                    <a:pt x="645" y="90"/>
                    <a:pt x="633" y="90"/>
                    <a:pt x="607" y="90"/>
                  </a:cubicBezTo>
                  <a:cubicBezTo>
                    <a:pt x="594" y="90"/>
                    <a:pt x="581" y="103"/>
                    <a:pt x="568" y="103"/>
                  </a:cubicBezTo>
                  <a:lnTo>
                    <a:pt x="27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24"/>
            <p:cNvSpPr/>
            <p:nvPr/>
          </p:nvSpPr>
          <p:spPr>
            <a:xfrm>
              <a:off x="4207403" y="4899159"/>
              <a:ext cx="35982" cy="47071"/>
            </a:xfrm>
            <a:custGeom>
              <a:rect b="b" l="l" r="r" t="t"/>
              <a:pathLst>
                <a:path extrusionOk="0" h="1265" w="967">
                  <a:moveTo>
                    <a:pt x="451" y="1"/>
                  </a:moveTo>
                  <a:cubicBezTo>
                    <a:pt x="439" y="1"/>
                    <a:pt x="425" y="1"/>
                    <a:pt x="413" y="13"/>
                  </a:cubicBezTo>
                  <a:cubicBezTo>
                    <a:pt x="400" y="13"/>
                    <a:pt x="387" y="27"/>
                    <a:pt x="374" y="27"/>
                  </a:cubicBezTo>
                  <a:cubicBezTo>
                    <a:pt x="374" y="39"/>
                    <a:pt x="361" y="52"/>
                    <a:pt x="361" y="65"/>
                  </a:cubicBezTo>
                  <a:cubicBezTo>
                    <a:pt x="361" y="78"/>
                    <a:pt x="348" y="90"/>
                    <a:pt x="336" y="104"/>
                  </a:cubicBezTo>
                  <a:cubicBezTo>
                    <a:pt x="322" y="116"/>
                    <a:pt x="310" y="142"/>
                    <a:pt x="296" y="155"/>
                  </a:cubicBezTo>
                  <a:cubicBezTo>
                    <a:pt x="284" y="181"/>
                    <a:pt x="258" y="194"/>
                    <a:pt x="245" y="219"/>
                  </a:cubicBezTo>
                  <a:cubicBezTo>
                    <a:pt x="232" y="245"/>
                    <a:pt x="207" y="271"/>
                    <a:pt x="193" y="284"/>
                  </a:cubicBezTo>
                  <a:cubicBezTo>
                    <a:pt x="181" y="310"/>
                    <a:pt x="167" y="323"/>
                    <a:pt x="155" y="336"/>
                  </a:cubicBezTo>
                  <a:cubicBezTo>
                    <a:pt x="142" y="362"/>
                    <a:pt x="129" y="374"/>
                    <a:pt x="129" y="374"/>
                  </a:cubicBezTo>
                  <a:lnTo>
                    <a:pt x="103" y="413"/>
                  </a:lnTo>
                  <a:cubicBezTo>
                    <a:pt x="78" y="452"/>
                    <a:pt x="64" y="477"/>
                    <a:pt x="52" y="517"/>
                  </a:cubicBezTo>
                  <a:cubicBezTo>
                    <a:pt x="26" y="555"/>
                    <a:pt x="13" y="594"/>
                    <a:pt x="13" y="632"/>
                  </a:cubicBezTo>
                  <a:cubicBezTo>
                    <a:pt x="0" y="671"/>
                    <a:pt x="0" y="710"/>
                    <a:pt x="13" y="735"/>
                  </a:cubicBezTo>
                  <a:cubicBezTo>
                    <a:pt x="13" y="775"/>
                    <a:pt x="38" y="800"/>
                    <a:pt x="78" y="826"/>
                  </a:cubicBezTo>
                  <a:cubicBezTo>
                    <a:pt x="103" y="839"/>
                    <a:pt x="142" y="852"/>
                    <a:pt x="167" y="852"/>
                  </a:cubicBezTo>
                  <a:cubicBezTo>
                    <a:pt x="207" y="852"/>
                    <a:pt x="245" y="839"/>
                    <a:pt x="284" y="826"/>
                  </a:cubicBezTo>
                  <a:cubicBezTo>
                    <a:pt x="322" y="813"/>
                    <a:pt x="348" y="800"/>
                    <a:pt x="387" y="787"/>
                  </a:cubicBezTo>
                  <a:cubicBezTo>
                    <a:pt x="425" y="761"/>
                    <a:pt x="451" y="749"/>
                    <a:pt x="477" y="735"/>
                  </a:cubicBezTo>
                  <a:lnTo>
                    <a:pt x="477" y="735"/>
                  </a:lnTo>
                  <a:cubicBezTo>
                    <a:pt x="477" y="749"/>
                    <a:pt x="465" y="775"/>
                    <a:pt x="451" y="800"/>
                  </a:cubicBezTo>
                  <a:cubicBezTo>
                    <a:pt x="439" y="826"/>
                    <a:pt x="425" y="864"/>
                    <a:pt x="413" y="890"/>
                  </a:cubicBezTo>
                  <a:cubicBezTo>
                    <a:pt x="387" y="929"/>
                    <a:pt x="374" y="967"/>
                    <a:pt x="361" y="1007"/>
                  </a:cubicBezTo>
                  <a:cubicBezTo>
                    <a:pt x="336" y="1045"/>
                    <a:pt x="322" y="1084"/>
                    <a:pt x="322" y="1110"/>
                  </a:cubicBezTo>
                  <a:cubicBezTo>
                    <a:pt x="310" y="1148"/>
                    <a:pt x="296" y="1174"/>
                    <a:pt x="310" y="1200"/>
                  </a:cubicBezTo>
                  <a:cubicBezTo>
                    <a:pt x="310" y="1225"/>
                    <a:pt x="310" y="1239"/>
                    <a:pt x="336" y="1251"/>
                  </a:cubicBezTo>
                  <a:cubicBezTo>
                    <a:pt x="349" y="1260"/>
                    <a:pt x="363" y="1265"/>
                    <a:pt x="376" y="1265"/>
                  </a:cubicBezTo>
                  <a:cubicBezTo>
                    <a:pt x="400" y="1265"/>
                    <a:pt x="422" y="1251"/>
                    <a:pt x="439" y="1225"/>
                  </a:cubicBezTo>
                  <a:lnTo>
                    <a:pt x="451" y="1213"/>
                  </a:lnTo>
                  <a:cubicBezTo>
                    <a:pt x="451" y="1200"/>
                    <a:pt x="451" y="1187"/>
                    <a:pt x="465" y="1174"/>
                  </a:cubicBezTo>
                  <a:cubicBezTo>
                    <a:pt x="465" y="1161"/>
                    <a:pt x="477" y="1136"/>
                    <a:pt x="490" y="1110"/>
                  </a:cubicBezTo>
                  <a:cubicBezTo>
                    <a:pt x="490" y="1096"/>
                    <a:pt x="503" y="1071"/>
                    <a:pt x="503" y="1058"/>
                  </a:cubicBezTo>
                  <a:cubicBezTo>
                    <a:pt x="516" y="1032"/>
                    <a:pt x="516" y="1032"/>
                    <a:pt x="529" y="1019"/>
                  </a:cubicBezTo>
                  <a:cubicBezTo>
                    <a:pt x="542" y="967"/>
                    <a:pt x="568" y="916"/>
                    <a:pt x="594" y="864"/>
                  </a:cubicBezTo>
                  <a:lnTo>
                    <a:pt x="671" y="710"/>
                  </a:lnTo>
                  <a:lnTo>
                    <a:pt x="955" y="233"/>
                  </a:lnTo>
                  <a:cubicBezTo>
                    <a:pt x="955" y="233"/>
                    <a:pt x="967" y="219"/>
                    <a:pt x="955" y="207"/>
                  </a:cubicBezTo>
                  <a:cubicBezTo>
                    <a:pt x="955" y="207"/>
                    <a:pt x="955" y="194"/>
                    <a:pt x="941" y="181"/>
                  </a:cubicBezTo>
                  <a:cubicBezTo>
                    <a:pt x="941" y="168"/>
                    <a:pt x="941" y="155"/>
                    <a:pt x="929" y="155"/>
                  </a:cubicBezTo>
                  <a:cubicBezTo>
                    <a:pt x="929" y="142"/>
                    <a:pt x="915" y="142"/>
                    <a:pt x="915" y="130"/>
                  </a:cubicBezTo>
                  <a:lnTo>
                    <a:pt x="877" y="130"/>
                  </a:lnTo>
                  <a:cubicBezTo>
                    <a:pt x="864" y="130"/>
                    <a:pt x="851" y="130"/>
                    <a:pt x="838" y="142"/>
                  </a:cubicBezTo>
                  <a:cubicBezTo>
                    <a:pt x="800" y="207"/>
                    <a:pt x="748" y="271"/>
                    <a:pt x="709" y="348"/>
                  </a:cubicBezTo>
                  <a:cubicBezTo>
                    <a:pt x="657" y="413"/>
                    <a:pt x="619" y="491"/>
                    <a:pt x="568" y="555"/>
                  </a:cubicBezTo>
                  <a:cubicBezTo>
                    <a:pt x="568" y="568"/>
                    <a:pt x="568" y="568"/>
                    <a:pt x="554" y="568"/>
                  </a:cubicBezTo>
                  <a:cubicBezTo>
                    <a:pt x="554" y="581"/>
                    <a:pt x="542" y="581"/>
                    <a:pt x="542" y="581"/>
                  </a:cubicBezTo>
                  <a:cubicBezTo>
                    <a:pt x="465" y="632"/>
                    <a:pt x="413" y="658"/>
                    <a:pt x="361" y="671"/>
                  </a:cubicBezTo>
                  <a:cubicBezTo>
                    <a:pt x="322" y="697"/>
                    <a:pt x="284" y="710"/>
                    <a:pt x="258" y="723"/>
                  </a:cubicBezTo>
                  <a:lnTo>
                    <a:pt x="193" y="723"/>
                  </a:lnTo>
                  <a:cubicBezTo>
                    <a:pt x="181" y="723"/>
                    <a:pt x="167" y="710"/>
                    <a:pt x="155" y="697"/>
                  </a:cubicBezTo>
                  <a:lnTo>
                    <a:pt x="155" y="658"/>
                  </a:lnTo>
                  <a:cubicBezTo>
                    <a:pt x="155" y="632"/>
                    <a:pt x="167" y="606"/>
                    <a:pt x="193" y="568"/>
                  </a:cubicBezTo>
                  <a:cubicBezTo>
                    <a:pt x="219" y="529"/>
                    <a:pt x="258" y="477"/>
                    <a:pt x="296" y="413"/>
                  </a:cubicBezTo>
                  <a:cubicBezTo>
                    <a:pt x="348" y="348"/>
                    <a:pt x="413" y="259"/>
                    <a:pt x="490" y="155"/>
                  </a:cubicBezTo>
                  <a:lnTo>
                    <a:pt x="529" y="90"/>
                  </a:lnTo>
                  <a:cubicBezTo>
                    <a:pt x="542" y="90"/>
                    <a:pt x="542" y="90"/>
                    <a:pt x="529" y="78"/>
                  </a:cubicBezTo>
                  <a:cubicBezTo>
                    <a:pt x="529" y="65"/>
                    <a:pt x="529" y="65"/>
                    <a:pt x="516" y="52"/>
                  </a:cubicBezTo>
                  <a:cubicBezTo>
                    <a:pt x="516" y="39"/>
                    <a:pt x="503" y="27"/>
                    <a:pt x="503" y="27"/>
                  </a:cubicBezTo>
                  <a:lnTo>
                    <a:pt x="490" y="13"/>
                  </a:lnTo>
                  <a:cubicBezTo>
                    <a:pt x="477" y="1"/>
                    <a:pt x="465" y="1"/>
                    <a:pt x="4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24"/>
            <p:cNvSpPr/>
            <p:nvPr/>
          </p:nvSpPr>
          <p:spPr>
            <a:xfrm>
              <a:off x="4238101" y="4903959"/>
              <a:ext cx="48038" cy="47517"/>
            </a:xfrm>
            <a:custGeom>
              <a:rect b="b" l="l" r="r" t="t"/>
              <a:pathLst>
                <a:path extrusionOk="0" h="1277" w="1291">
                  <a:moveTo>
                    <a:pt x="852" y="233"/>
                  </a:moveTo>
                  <a:cubicBezTo>
                    <a:pt x="878" y="233"/>
                    <a:pt x="890" y="245"/>
                    <a:pt x="916" y="245"/>
                  </a:cubicBezTo>
                  <a:cubicBezTo>
                    <a:pt x="916" y="259"/>
                    <a:pt x="929" y="259"/>
                    <a:pt x="942" y="259"/>
                  </a:cubicBezTo>
                  <a:cubicBezTo>
                    <a:pt x="955" y="271"/>
                    <a:pt x="955" y="271"/>
                    <a:pt x="942" y="284"/>
                  </a:cubicBezTo>
                  <a:cubicBezTo>
                    <a:pt x="942" y="297"/>
                    <a:pt x="929" y="323"/>
                    <a:pt x="916" y="336"/>
                  </a:cubicBezTo>
                  <a:cubicBezTo>
                    <a:pt x="890" y="348"/>
                    <a:pt x="864" y="374"/>
                    <a:pt x="852" y="388"/>
                  </a:cubicBezTo>
                  <a:cubicBezTo>
                    <a:pt x="826" y="400"/>
                    <a:pt x="800" y="426"/>
                    <a:pt x="774" y="439"/>
                  </a:cubicBezTo>
                  <a:cubicBezTo>
                    <a:pt x="749" y="452"/>
                    <a:pt x="723" y="452"/>
                    <a:pt x="709" y="452"/>
                  </a:cubicBezTo>
                  <a:cubicBezTo>
                    <a:pt x="620" y="477"/>
                    <a:pt x="555" y="491"/>
                    <a:pt x="503" y="503"/>
                  </a:cubicBezTo>
                  <a:cubicBezTo>
                    <a:pt x="452" y="503"/>
                    <a:pt x="413" y="517"/>
                    <a:pt x="400" y="517"/>
                  </a:cubicBezTo>
                  <a:cubicBezTo>
                    <a:pt x="374" y="529"/>
                    <a:pt x="362" y="529"/>
                    <a:pt x="348" y="529"/>
                  </a:cubicBezTo>
                  <a:lnTo>
                    <a:pt x="336" y="529"/>
                  </a:lnTo>
                  <a:cubicBezTo>
                    <a:pt x="348" y="491"/>
                    <a:pt x="362" y="465"/>
                    <a:pt x="362" y="439"/>
                  </a:cubicBezTo>
                  <a:lnTo>
                    <a:pt x="400" y="362"/>
                  </a:lnTo>
                  <a:lnTo>
                    <a:pt x="413" y="323"/>
                  </a:lnTo>
                  <a:cubicBezTo>
                    <a:pt x="491" y="297"/>
                    <a:pt x="555" y="271"/>
                    <a:pt x="620" y="259"/>
                  </a:cubicBezTo>
                  <a:cubicBezTo>
                    <a:pt x="671" y="245"/>
                    <a:pt x="709" y="233"/>
                    <a:pt x="749" y="233"/>
                  </a:cubicBezTo>
                  <a:close/>
                  <a:moveTo>
                    <a:pt x="388" y="1"/>
                  </a:moveTo>
                  <a:cubicBezTo>
                    <a:pt x="388" y="1"/>
                    <a:pt x="388" y="13"/>
                    <a:pt x="374" y="13"/>
                  </a:cubicBezTo>
                  <a:cubicBezTo>
                    <a:pt x="374" y="26"/>
                    <a:pt x="362" y="26"/>
                    <a:pt x="348" y="39"/>
                  </a:cubicBezTo>
                  <a:cubicBezTo>
                    <a:pt x="348" y="52"/>
                    <a:pt x="348" y="65"/>
                    <a:pt x="336" y="78"/>
                  </a:cubicBezTo>
                  <a:cubicBezTo>
                    <a:pt x="336" y="90"/>
                    <a:pt x="323" y="104"/>
                    <a:pt x="323" y="130"/>
                  </a:cubicBezTo>
                  <a:cubicBezTo>
                    <a:pt x="310" y="142"/>
                    <a:pt x="310" y="155"/>
                    <a:pt x="297" y="181"/>
                  </a:cubicBezTo>
                  <a:cubicBezTo>
                    <a:pt x="297" y="194"/>
                    <a:pt x="297" y="207"/>
                    <a:pt x="284" y="207"/>
                  </a:cubicBezTo>
                  <a:cubicBezTo>
                    <a:pt x="284" y="219"/>
                    <a:pt x="271" y="233"/>
                    <a:pt x="259" y="245"/>
                  </a:cubicBezTo>
                  <a:cubicBezTo>
                    <a:pt x="259" y="245"/>
                    <a:pt x="245" y="259"/>
                    <a:pt x="233" y="259"/>
                  </a:cubicBezTo>
                  <a:cubicBezTo>
                    <a:pt x="219" y="271"/>
                    <a:pt x="207" y="271"/>
                    <a:pt x="207" y="284"/>
                  </a:cubicBezTo>
                  <a:cubicBezTo>
                    <a:pt x="194" y="284"/>
                    <a:pt x="181" y="297"/>
                    <a:pt x="181" y="310"/>
                  </a:cubicBezTo>
                  <a:cubicBezTo>
                    <a:pt x="168" y="323"/>
                    <a:pt x="168" y="336"/>
                    <a:pt x="168" y="348"/>
                  </a:cubicBezTo>
                  <a:cubicBezTo>
                    <a:pt x="168" y="362"/>
                    <a:pt x="181" y="374"/>
                    <a:pt x="181" y="374"/>
                  </a:cubicBezTo>
                  <a:lnTo>
                    <a:pt x="207" y="400"/>
                  </a:lnTo>
                  <a:lnTo>
                    <a:pt x="207" y="413"/>
                  </a:lnTo>
                  <a:cubicBezTo>
                    <a:pt x="207" y="439"/>
                    <a:pt x="194" y="465"/>
                    <a:pt x="194" y="491"/>
                  </a:cubicBezTo>
                  <a:cubicBezTo>
                    <a:pt x="181" y="503"/>
                    <a:pt x="168" y="529"/>
                    <a:pt x="155" y="555"/>
                  </a:cubicBezTo>
                  <a:cubicBezTo>
                    <a:pt x="155" y="568"/>
                    <a:pt x="155" y="581"/>
                    <a:pt x="142" y="581"/>
                  </a:cubicBezTo>
                  <a:cubicBezTo>
                    <a:pt x="142" y="594"/>
                    <a:pt x="130" y="606"/>
                    <a:pt x="130" y="606"/>
                  </a:cubicBezTo>
                  <a:cubicBezTo>
                    <a:pt x="116" y="620"/>
                    <a:pt x="116" y="632"/>
                    <a:pt x="116" y="646"/>
                  </a:cubicBezTo>
                  <a:lnTo>
                    <a:pt x="116" y="684"/>
                  </a:lnTo>
                  <a:lnTo>
                    <a:pt x="1" y="1045"/>
                  </a:lnTo>
                  <a:lnTo>
                    <a:pt x="1" y="1071"/>
                  </a:lnTo>
                  <a:cubicBezTo>
                    <a:pt x="13" y="1084"/>
                    <a:pt x="13" y="1096"/>
                    <a:pt x="13" y="1096"/>
                  </a:cubicBezTo>
                  <a:lnTo>
                    <a:pt x="39" y="1122"/>
                  </a:lnTo>
                  <a:cubicBezTo>
                    <a:pt x="52" y="1136"/>
                    <a:pt x="52" y="1136"/>
                    <a:pt x="65" y="1136"/>
                  </a:cubicBezTo>
                  <a:cubicBezTo>
                    <a:pt x="78" y="1148"/>
                    <a:pt x="78" y="1148"/>
                    <a:pt x="90" y="1148"/>
                  </a:cubicBezTo>
                  <a:cubicBezTo>
                    <a:pt x="104" y="1136"/>
                    <a:pt x="116" y="1136"/>
                    <a:pt x="116" y="1136"/>
                  </a:cubicBezTo>
                  <a:cubicBezTo>
                    <a:pt x="130" y="1122"/>
                    <a:pt x="130" y="1110"/>
                    <a:pt x="142" y="1110"/>
                  </a:cubicBezTo>
                  <a:cubicBezTo>
                    <a:pt x="142" y="1096"/>
                    <a:pt x="155" y="1084"/>
                    <a:pt x="155" y="1084"/>
                  </a:cubicBezTo>
                  <a:cubicBezTo>
                    <a:pt x="168" y="1032"/>
                    <a:pt x="181" y="993"/>
                    <a:pt x="194" y="955"/>
                  </a:cubicBezTo>
                  <a:cubicBezTo>
                    <a:pt x="207" y="903"/>
                    <a:pt x="219" y="864"/>
                    <a:pt x="245" y="813"/>
                  </a:cubicBezTo>
                  <a:cubicBezTo>
                    <a:pt x="245" y="800"/>
                    <a:pt x="245" y="800"/>
                    <a:pt x="259" y="800"/>
                  </a:cubicBezTo>
                  <a:cubicBezTo>
                    <a:pt x="362" y="852"/>
                    <a:pt x="452" y="890"/>
                    <a:pt x="529" y="929"/>
                  </a:cubicBezTo>
                  <a:cubicBezTo>
                    <a:pt x="620" y="967"/>
                    <a:pt x="684" y="993"/>
                    <a:pt x="749" y="1032"/>
                  </a:cubicBezTo>
                  <a:lnTo>
                    <a:pt x="903" y="1110"/>
                  </a:lnTo>
                  <a:cubicBezTo>
                    <a:pt x="942" y="1136"/>
                    <a:pt x="981" y="1148"/>
                    <a:pt x="1007" y="1174"/>
                  </a:cubicBezTo>
                  <a:lnTo>
                    <a:pt x="1084" y="1213"/>
                  </a:lnTo>
                  <a:cubicBezTo>
                    <a:pt x="1110" y="1239"/>
                    <a:pt x="1136" y="1251"/>
                    <a:pt x="1161" y="1251"/>
                  </a:cubicBezTo>
                  <a:lnTo>
                    <a:pt x="1187" y="1265"/>
                  </a:lnTo>
                  <a:lnTo>
                    <a:pt x="1213" y="1277"/>
                  </a:lnTo>
                  <a:lnTo>
                    <a:pt x="1239" y="1277"/>
                  </a:lnTo>
                  <a:cubicBezTo>
                    <a:pt x="1239" y="1277"/>
                    <a:pt x="1251" y="1277"/>
                    <a:pt x="1251" y="1265"/>
                  </a:cubicBezTo>
                  <a:lnTo>
                    <a:pt x="1265" y="1265"/>
                  </a:lnTo>
                  <a:lnTo>
                    <a:pt x="1290" y="1239"/>
                  </a:lnTo>
                  <a:lnTo>
                    <a:pt x="1290" y="1187"/>
                  </a:lnTo>
                  <a:cubicBezTo>
                    <a:pt x="1277" y="1161"/>
                    <a:pt x="1265" y="1148"/>
                    <a:pt x="1239" y="1136"/>
                  </a:cubicBezTo>
                  <a:cubicBezTo>
                    <a:pt x="1225" y="1136"/>
                    <a:pt x="1213" y="1122"/>
                    <a:pt x="1187" y="1110"/>
                  </a:cubicBezTo>
                  <a:cubicBezTo>
                    <a:pt x="1161" y="1096"/>
                    <a:pt x="1148" y="1096"/>
                    <a:pt x="1136" y="1084"/>
                  </a:cubicBezTo>
                  <a:lnTo>
                    <a:pt x="336" y="684"/>
                  </a:lnTo>
                  <a:cubicBezTo>
                    <a:pt x="517" y="632"/>
                    <a:pt x="645" y="606"/>
                    <a:pt x="735" y="581"/>
                  </a:cubicBezTo>
                  <a:cubicBezTo>
                    <a:pt x="826" y="555"/>
                    <a:pt x="878" y="542"/>
                    <a:pt x="890" y="529"/>
                  </a:cubicBezTo>
                  <a:cubicBezTo>
                    <a:pt x="903" y="517"/>
                    <a:pt x="929" y="517"/>
                    <a:pt x="955" y="491"/>
                  </a:cubicBezTo>
                  <a:cubicBezTo>
                    <a:pt x="967" y="477"/>
                    <a:pt x="993" y="465"/>
                    <a:pt x="1019" y="439"/>
                  </a:cubicBezTo>
                  <a:cubicBezTo>
                    <a:pt x="1032" y="426"/>
                    <a:pt x="1058" y="400"/>
                    <a:pt x="1071" y="374"/>
                  </a:cubicBezTo>
                  <a:cubicBezTo>
                    <a:pt x="1084" y="362"/>
                    <a:pt x="1096" y="336"/>
                    <a:pt x="1110" y="310"/>
                  </a:cubicBezTo>
                  <a:cubicBezTo>
                    <a:pt x="1122" y="297"/>
                    <a:pt x="1122" y="271"/>
                    <a:pt x="1110" y="245"/>
                  </a:cubicBezTo>
                  <a:cubicBezTo>
                    <a:pt x="1096" y="233"/>
                    <a:pt x="1096" y="219"/>
                    <a:pt x="1071" y="194"/>
                  </a:cubicBezTo>
                  <a:cubicBezTo>
                    <a:pt x="1058" y="181"/>
                    <a:pt x="1045" y="168"/>
                    <a:pt x="1019" y="155"/>
                  </a:cubicBezTo>
                  <a:cubicBezTo>
                    <a:pt x="1007" y="142"/>
                    <a:pt x="981" y="130"/>
                    <a:pt x="967" y="130"/>
                  </a:cubicBezTo>
                  <a:cubicBezTo>
                    <a:pt x="916" y="104"/>
                    <a:pt x="864" y="90"/>
                    <a:pt x="813" y="90"/>
                  </a:cubicBezTo>
                  <a:cubicBezTo>
                    <a:pt x="800" y="86"/>
                    <a:pt x="786" y="85"/>
                    <a:pt x="770" y="85"/>
                  </a:cubicBezTo>
                  <a:cubicBezTo>
                    <a:pt x="740" y="85"/>
                    <a:pt x="706" y="90"/>
                    <a:pt x="671" y="90"/>
                  </a:cubicBezTo>
                  <a:lnTo>
                    <a:pt x="658" y="90"/>
                  </a:lnTo>
                  <a:lnTo>
                    <a:pt x="491" y="142"/>
                  </a:lnTo>
                  <a:cubicBezTo>
                    <a:pt x="477" y="142"/>
                    <a:pt x="477" y="142"/>
                    <a:pt x="491" y="130"/>
                  </a:cubicBezTo>
                  <a:lnTo>
                    <a:pt x="491" y="90"/>
                  </a:lnTo>
                  <a:cubicBezTo>
                    <a:pt x="491" y="78"/>
                    <a:pt x="491" y="65"/>
                    <a:pt x="477" y="52"/>
                  </a:cubicBezTo>
                  <a:cubicBezTo>
                    <a:pt x="477" y="26"/>
                    <a:pt x="452" y="26"/>
                    <a:pt x="439" y="13"/>
                  </a:cubicBezTo>
                  <a:cubicBezTo>
                    <a:pt x="426" y="1"/>
                    <a:pt x="413" y="1"/>
                    <a:pt x="4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24"/>
            <p:cNvSpPr/>
            <p:nvPr/>
          </p:nvSpPr>
          <p:spPr>
            <a:xfrm>
              <a:off x="4288483" y="4916461"/>
              <a:ext cx="38922" cy="48968"/>
            </a:xfrm>
            <a:custGeom>
              <a:rect b="b" l="l" r="r" t="t"/>
              <a:pathLst>
                <a:path extrusionOk="0" h="1316" w="1046">
                  <a:moveTo>
                    <a:pt x="504" y="232"/>
                  </a:moveTo>
                  <a:lnTo>
                    <a:pt x="504" y="245"/>
                  </a:lnTo>
                  <a:lnTo>
                    <a:pt x="555" y="760"/>
                  </a:lnTo>
                  <a:lnTo>
                    <a:pt x="555" y="774"/>
                  </a:lnTo>
                  <a:cubicBezTo>
                    <a:pt x="542" y="786"/>
                    <a:pt x="542" y="786"/>
                    <a:pt x="530" y="786"/>
                  </a:cubicBezTo>
                  <a:cubicBezTo>
                    <a:pt x="530" y="786"/>
                    <a:pt x="516" y="786"/>
                    <a:pt x="516" y="800"/>
                  </a:cubicBezTo>
                  <a:lnTo>
                    <a:pt x="504" y="800"/>
                  </a:lnTo>
                  <a:lnTo>
                    <a:pt x="387" y="838"/>
                  </a:lnTo>
                  <a:cubicBezTo>
                    <a:pt x="336" y="851"/>
                    <a:pt x="297" y="864"/>
                    <a:pt x="258" y="877"/>
                  </a:cubicBezTo>
                  <a:lnTo>
                    <a:pt x="272" y="825"/>
                  </a:lnTo>
                  <a:cubicBezTo>
                    <a:pt x="297" y="748"/>
                    <a:pt x="323" y="671"/>
                    <a:pt x="349" y="606"/>
                  </a:cubicBezTo>
                  <a:cubicBezTo>
                    <a:pt x="375" y="542"/>
                    <a:pt x="401" y="477"/>
                    <a:pt x="426" y="425"/>
                  </a:cubicBezTo>
                  <a:cubicBezTo>
                    <a:pt x="439" y="374"/>
                    <a:pt x="452" y="322"/>
                    <a:pt x="465" y="296"/>
                  </a:cubicBezTo>
                  <a:cubicBezTo>
                    <a:pt x="490" y="258"/>
                    <a:pt x="490" y="245"/>
                    <a:pt x="504" y="232"/>
                  </a:cubicBezTo>
                  <a:close/>
                  <a:moveTo>
                    <a:pt x="516" y="0"/>
                  </a:moveTo>
                  <a:cubicBezTo>
                    <a:pt x="490" y="0"/>
                    <a:pt x="465" y="0"/>
                    <a:pt x="452" y="12"/>
                  </a:cubicBezTo>
                  <a:cubicBezTo>
                    <a:pt x="439" y="38"/>
                    <a:pt x="426" y="52"/>
                    <a:pt x="426" y="77"/>
                  </a:cubicBezTo>
                  <a:lnTo>
                    <a:pt x="207" y="631"/>
                  </a:lnTo>
                  <a:cubicBezTo>
                    <a:pt x="207" y="645"/>
                    <a:pt x="194" y="645"/>
                    <a:pt x="194" y="657"/>
                  </a:cubicBezTo>
                  <a:cubicBezTo>
                    <a:pt x="194" y="671"/>
                    <a:pt x="181" y="683"/>
                    <a:pt x="181" y="696"/>
                  </a:cubicBezTo>
                  <a:cubicBezTo>
                    <a:pt x="168" y="709"/>
                    <a:pt x="168" y="722"/>
                    <a:pt x="168" y="735"/>
                  </a:cubicBezTo>
                  <a:cubicBezTo>
                    <a:pt x="155" y="748"/>
                    <a:pt x="155" y="760"/>
                    <a:pt x="155" y="760"/>
                  </a:cubicBezTo>
                  <a:cubicBezTo>
                    <a:pt x="129" y="838"/>
                    <a:pt x="103" y="903"/>
                    <a:pt x="78" y="967"/>
                  </a:cubicBezTo>
                  <a:cubicBezTo>
                    <a:pt x="52" y="1044"/>
                    <a:pt x="26" y="1109"/>
                    <a:pt x="14" y="1187"/>
                  </a:cubicBezTo>
                  <a:cubicBezTo>
                    <a:pt x="14" y="1199"/>
                    <a:pt x="0" y="1212"/>
                    <a:pt x="0" y="1225"/>
                  </a:cubicBezTo>
                  <a:lnTo>
                    <a:pt x="0" y="1264"/>
                  </a:lnTo>
                  <a:cubicBezTo>
                    <a:pt x="0" y="1276"/>
                    <a:pt x="0" y="1290"/>
                    <a:pt x="14" y="1290"/>
                  </a:cubicBezTo>
                  <a:cubicBezTo>
                    <a:pt x="14" y="1302"/>
                    <a:pt x="26" y="1315"/>
                    <a:pt x="40" y="1315"/>
                  </a:cubicBezTo>
                  <a:lnTo>
                    <a:pt x="91" y="1315"/>
                  </a:lnTo>
                  <a:cubicBezTo>
                    <a:pt x="103" y="1315"/>
                    <a:pt x="103" y="1302"/>
                    <a:pt x="129" y="1290"/>
                  </a:cubicBezTo>
                  <a:cubicBezTo>
                    <a:pt x="129" y="1250"/>
                    <a:pt x="143" y="1199"/>
                    <a:pt x="155" y="1161"/>
                  </a:cubicBezTo>
                  <a:cubicBezTo>
                    <a:pt x="168" y="1109"/>
                    <a:pt x="181" y="1070"/>
                    <a:pt x="207" y="1032"/>
                  </a:cubicBezTo>
                  <a:cubicBezTo>
                    <a:pt x="258" y="1018"/>
                    <a:pt x="323" y="1006"/>
                    <a:pt x="387" y="980"/>
                  </a:cubicBezTo>
                  <a:cubicBezTo>
                    <a:pt x="452" y="954"/>
                    <a:pt x="504" y="941"/>
                    <a:pt x="555" y="915"/>
                  </a:cubicBezTo>
                  <a:lnTo>
                    <a:pt x="581" y="915"/>
                  </a:lnTo>
                  <a:lnTo>
                    <a:pt x="633" y="1212"/>
                  </a:lnTo>
                  <a:cubicBezTo>
                    <a:pt x="633" y="1225"/>
                    <a:pt x="645" y="1238"/>
                    <a:pt x="659" y="1238"/>
                  </a:cubicBezTo>
                  <a:cubicBezTo>
                    <a:pt x="671" y="1250"/>
                    <a:pt x="684" y="1250"/>
                    <a:pt x="697" y="1264"/>
                  </a:cubicBezTo>
                  <a:cubicBezTo>
                    <a:pt x="748" y="1264"/>
                    <a:pt x="774" y="1250"/>
                    <a:pt x="788" y="1212"/>
                  </a:cubicBezTo>
                  <a:lnTo>
                    <a:pt x="788" y="1199"/>
                  </a:lnTo>
                  <a:cubicBezTo>
                    <a:pt x="788" y="1199"/>
                    <a:pt x="774" y="1187"/>
                    <a:pt x="774" y="1161"/>
                  </a:cubicBezTo>
                  <a:cubicBezTo>
                    <a:pt x="774" y="1135"/>
                    <a:pt x="762" y="1122"/>
                    <a:pt x="762" y="1096"/>
                  </a:cubicBezTo>
                  <a:cubicBezTo>
                    <a:pt x="762" y="1070"/>
                    <a:pt x="748" y="1044"/>
                    <a:pt x="748" y="1032"/>
                  </a:cubicBezTo>
                  <a:cubicBezTo>
                    <a:pt x="748" y="1006"/>
                    <a:pt x="748" y="993"/>
                    <a:pt x="736" y="980"/>
                  </a:cubicBezTo>
                  <a:cubicBezTo>
                    <a:pt x="736" y="967"/>
                    <a:pt x="736" y="954"/>
                    <a:pt x="723" y="929"/>
                  </a:cubicBezTo>
                  <a:lnTo>
                    <a:pt x="723" y="877"/>
                  </a:lnTo>
                  <a:cubicBezTo>
                    <a:pt x="723" y="877"/>
                    <a:pt x="723" y="864"/>
                    <a:pt x="736" y="864"/>
                  </a:cubicBezTo>
                  <a:lnTo>
                    <a:pt x="942" y="812"/>
                  </a:lnTo>
                  <a:cubicBezTo>
                    <a:pt x="942" y="812"/>
                    <a:pt x="955" y="800"/>
                    <a:pt x="968" y="800"/>
                  </a:cubicBezTo>
                  <a:cubicBezTo>
                    <a:pt x="980" y="800"/>
                    <a:pt x="980" y="786"/>
                    <a:pt x="994" y="786"/>
                  </a:cubicBezTo>
                  <a:cubicBezTo>
                    <a:pt x="1006" y="774"/>
                    <a:pt x="1020" y="774"/>
                    <a:pt x="1020" y="760"/>
                  </a:cubicBezTo>
                  <a:cubicBezTo>
                    <a:pt x="1032" y="748"/>
                    <a:pt x="1032" y="735"/>
                    <a:pt x="1045" y="722"/>
                  </a:cubicBezTo>
                  <a:cubicBezTo>
                    <a:pt x="1045" y="722"/>
                    <a:pt x="1045" y="709"/>
                    <a:pt x="1032" y="696"/>
                  </a:cubicBezTo>
                  <a:cubicBezTo>
                    <a:pt x="1032" y="683"/>
                    <a:pt x="1032" y="683"/>
                    <a:pt x="1020" y="683"/>
                  </a:cubicBezTo>
                  <a:lnTo>
                    <a:pt x="980" y="683"/>
                  </a:lnTo>
                  <a:cubicBezTo>
                    <a:pt x="980" y="683"/>
                    <a:pt x="955" y="683"/>
                    <a:pt x="929" y="696"/>
                  </a:cubicBezTo>
                  <a:cubicBezTo>
                    <a:pt x="903" y="696"/>
                    <a:pt x="877" y="709"/>
                    <a:pt x="852" y="709"/>
                  </a:cubicBezTo>
                  <a:cubicBezTo>
                    <a:pt x="826" y="709"/>
                    <a:pt x="788" y="722"/>
                    <a:pt x="762" y="722"/>
                  </a:cubicBezTo>
                  <a:cubicBezTo>
                    <a:pt x="736" y="735"/>
                    <a:pt x="723" y="735"/>
                    <a:pt x="710" y="735"/>
                  </a:cubicBezTo>
                  <a:lnTo>
                    <a:pt x="710" y="722"/>
                  </a:lnTo>
                  <a:cubicBezTo>
                    <a:pt x="697" y="645"/>
                    <a:pt x="697" y="580"/>
                    <a:pt x="697" y="528"/>
                  </a:cubicBezTo>
                  <a:cubicBezTo>
                    <a:pt x="684" y="477"/>
                    <a:pt x="684" y="425"/>
                    <a:pt x="671" y="387"/>
                  </a:cubicBezTo>
                  <a:lnTo>
                    <a:pt x="671" y="296"/>
                  </a:lnTo>
                  <a:cubicBezTo>
                    <a:pt x="659" y="270"/>
                    <a:pt x="659" y="245"/>
                    <a:pt x="659" y="219"/>
                  </a:cubicBezTo>
                  <a:cubicBezTo>
                    <a:pt x="659" y="206"/>
                    <a:pt x="645" y="181"/>
                    <a:pt x="645" y="155"/>
                  </a:cubicBezTo>
                  <a:cubicBezTo>
                    <a:pt x="645" y="129"/>
                    <a:pt x="633" y="116"/>
                    <a:pt x="633" y="90"/>
                  </a:cubicBezTo>
                  <a:cubicBezTo>
                    <a:pt x="619" y="64"/>
                    <a:pt x="607" y="52"/>
                    <a:pt x="594" y="38"/>
                  </a:cubicBezTo>
                  <a:cubicBezTo>
                    <a:pt x="568" y="12"/>
                    <a:pt x="542" y="0"/>
                    <a:pt x="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24"/>
            <p:cNvSpPr/>
            <p:nvPr/>
          </p:nvSpPr>
          <p:spPr>
            <a:xfrm>
              <a:off x="4327366" y="4926991"/>
              <a:ext cx="29284" cy="47554"/>
            </a:xfrm>
            <a:custGeom>
              <a:rect b="b" l="l" r="r" t="t"/>
              <a:pathLst>
                <a:path extrusionOk="0" h="1278" w="787">
                  <a:moveTo>
                    <a:pt x="193" y="1"/>
                  </a:moveTo>
                  <a:cubicBezTo>
                    <a:pt x="181" y="1"/>
                    <a:pt x="155" y="1"/>
                    <a:pt x="155" y="13"/>
                  </a:cubicBezTo>
                  <a:cubicBezTo>
                    <a:pt x="142" y="27"/>
                    <a:pt x="129" y="39"/>
                    <a:pt x="129" y="65"/>
                  </a:cubicBezTo>
                  <a:cubicBezTo>
                    <a:pt x="116" y="116"/>
                    <a:pt x="116" y="168"/>
                    <a:pt x="116" y="233"/>
                  </a:cubicBezTo>
                  <a:cubicBezTo>
                    <a:pt x="116" y="284"/>
                    <a:pt x="104" y="348"/>
                    <a:pt x="104" y="400"/>
                  </a:cubicBezTo>
                  <a:cubicBezTo>
                    <a:pt x="90" y="491"/>
                    <a:pt x="78" y="594"/>
                    <a:pt x="64" y="684"/>
                  </a:cubicBezTo>
                  <a:cubicBezTo>
                    <a:pt x="39" y="775"/>
                    <a:pt x="26" y="878"/>
                    <a:pt x="13" y="967"/>
                  </a:cubicBezTo>
                  <a:cubicBezTo>
                    <a:pt x="13" y="993"/>
                    <a:pt x="13" y="1019"/>
                    <a:pt x="0" y="1045"/>
                  </a:cubicBezTo>
                  <a:lnTo>
                    <a:pt x="0" y="1148"/>
                  </a:lnTo>
                  <a:cubicBezTo>
                    <a:pt x="0" y="1174"/>
                    <a:pt x="0" y="1200"/>
                    <a:pt x="13" y="1225"/>
                  </a:cubicBezTo>
                  <a:cubicBezTo>
                    <a:pt x="39" y="1251"/>
                    <a:pt x="52" y="1265"/>
                    <a:pt x="90" y="1277"/>
                  </a:cubicBezTo>
                  <a:lnTo>
                    <a:pt x="104" y="1277"/>
                  </a:lnTo>
                  <a:cubicBezTo>
                    <a:pt x="168" y="1251"/>
                    <a:pt x="219" y="1239"/>
                    <a:pt x="284" y="1213"/>
                  </a:cubicBezTo>
                  <a:cubicBezTo>
                    <a:pt x="336" y="1187"/>
                    <a:pt x="387" y="1174"/>
                    <a:pt x="451" y="1161"/>
                  </a:cubicBezTo>
                  <a:lnTo>
                    <a:pt x="465" y="1148"/>
                  </a:lnTo>
                  <a:cubicBezTo>
                    <a:pt x="516" y="1148"/>
                    <a:pt x="555" y="1136"/>
                    <a:pt x="594" y="1122"/>
                  </a:cubicBezTo>
                  <a:cubicBezTo>
                    <a:pt x="645" y="1110"/>
                    <a:pt x="684" y="1096"/>
                    <a:pt x="735" y="1084"/>
                  </a:cubicBezTo>
                  <a:cubicBezTo>
                    <a:pt x="761" y="1071"/>
                    <a:pt x="787" y="1045"/>
                    <a:pt x="787" y="1019"/>
                  </a:cubicBezTo>
                  <a:cubicBezTo>
                    <a:pt x="787" y="1007"/>
                    <a:pt x="787" y="993"/>
                    <a:pt x="774" y="993"/>
                  </a:cubicBezTo>
                  <a:cubicBezTo>
                    <a:pt x="774" y="981"/>
                    <a:pt x="761" y="981"/>
                    <a:pt x="761" y="967"/>
                  </a:cubicBezTo>
                  <a:lnTo>
                    <a:pt x="723" y="967"/>
                  </a:lnTo>
                  <a:lnTo>
                    <a:pt x="709" y="955"/>
                  </a:lnTo>
                  <a:lnTo>
                    <a:pt x="684" y="955"/>
                  </a:lnTo>
                  <a:cubicBezTo>
                    <a:pt x="671" y="955"/>
                    <a:pt x="658" y="955"/>
                    <a:pt x="645" y="967"/>
                  </a:cubicBezTo>
                  <a:lnTo>
                    <a:pt x="181" y="1084"/>
                  </a:lnTo>
                  <a:lnTo>
                    <a:pt x="168" y="1084"/>
                  </a:lnTo>
                  <a:lnTo>
                    <a:pt x="168" y="1071"/>
                  </a:lnTo>
                  <a:lnTo>
                    <a:pt x="168" y="1045"/>
                  </a:lnTo>
                  <a:lnTo>
                    <a:pt x="181" y="967"/>
                  </a:lnTo>
                  <a:cubicBezTo>
                    <a:pt x="193" y="878"/>
                    <a:pt x="207" y="800"/>
                    <a:pt x="219" y="723"/>
                  </a:cubicBezTo>
                  <a:cubicBezTo>
                    <a:pt x="233" y="646"/>
                    <a:pt x="233" y="568"/>
                    <a:pt x="245" y="477"/>
                  </a:cubicBezTo>
                  <a:lnTo>
                    <a:pt x="258" y="426"/>
                  </a:lnTo>
                  <a:lnTo>
                    <a:pt x="258" y="388"/>
                  </a:lnTo>
                  <a:cubicBezTo>
                    <a:pt x="258" y="362"/>
                    <a:pt x="258" y="336"/>
                    <a:pt x="271" y="323"/>
                  </a:cubicBezTo>
                  <a:lnTo>
                    <a:pt x="271" y="259"/>
                  </a:lnTo>
                  <a:lnTo>
                    <a:pt x="271" y="219"/>
                  </a:lnTo>
                  <a:cubicBezTo>
                    <a:pt x="284" y="194"/>
                    <a:pt x="284" y="168"/>
                    <a:pt x="284" y="142"/>
                  </a:cubicBezTo>
                  <a:lnTo>
                    <a:pt x="284" y="78"/>
                  </a:lnTo>
                  <a:cubicBezTo>
                    <a:pt x="284" y="65"/>
                    <a:pt x="271" y="52"/>
                    <a:pt x="258" y="27"/>
                  </a:cubicBezTo>
                  <a:cubicBezTo>
                    <a:pt x="245" y="13"/>
                    <a:pt x="219" y="13"/>
                    <a:pt x="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24"/>
            <p:cNvSpPr/>
            <p:nvPr/>
          </p:nvSpPr>
          <p:spPr>
            <a:xfrm>
              <a:off x="4389245" y="4925094"/>
              <a:ext cx="37024" cy="52801"/>
            </a:xfrm>
            <a:custGeom>
              <a:rect b="b" l="l" r="r" t="t"/>
              <a:pathLst>
                <a:path extrusionOk="0" h="1419" w="995">
                  <a:moveTo>
                    <a:pt x="749" y="116"/>
                  </a:moveTo>
                  <a:cubicBezTo>
                    <a:pt x="762" y="116"/>
                    <a:pt x="774" y="116"/>
                    <a:pt x="788" y="129"/>
                  </a:cubicBezTo>
                  <a:cubicBezTo>
                    <a:pt x="800" y="129"/>
                    <a:pt x="814" y="129"/>
                    <a:pt x="826" y="142"/>
                  </a:cubicBezTo>
                  <a:cubicBezTo>
                    <a:pt x="839" y="142"/>
                    <a:pt x="839" y="155"/>
                    <a:pt x="839" y="167"/>
                  </a:cubicBezTo>
                  <a:cubicBezTo>
                    <a:pt x="852" y="181"/>
                    <a:pt x="839" y="207"/>
                    <a:pt x="839" y="232"/>
                  </a:cubicBezTo>
                  <a:cubicBezTo>
                    <a:pt x="826" y="258"/>
                    <a:pt x="814" y="270"/>
                    <a:pt x="800" y="296"/>
                  </a:cubicBezTo>
                  <a:cubicBezTo>
                    <a:pt x="800" y="322"/>
                    <a:pt x="788" y="335"/>
                    <a:pt x="762" y="361"/>
                  </a:cubicBezTo>
                  <a:lnTo>
                    <a:pt x="723" y="399"/>
                  </a:lnTo>
                  <a:lnTo>
                    <a:pt x="401" y="683"/>
                  </a:lnTo>
                  <a:lnTo>
                    <a:pt x="388" y="671"/>
                  </a:lnTo>
                  <a:lnTo>
                    <a:pt x="362" y="322"/>
                  </a:lnTo>
                  <a:cubicBezTo>
                    <a:pt x="362" y="310"/>
                    <a:pt x="375" y="310"/>
                    <a:pt x="375" y="310"/>
                  </a:cubicBezTo>
                  <a:cubicBezTo>
                    <a:pt x="375" y="296"/>
                    <a:pt x="388" y="296"/>
                    <a:pt x="401" y="284"/>
                  </a:cubicBezTo>
                  <a:lnTo>
                    <a:pt x="413" y="270"/>
                  </a:lnTo>
                  <a:cubicBezTo>
                    <a:pt x="427" y="270"/>
                    <a:pt x="427" y="258"/>
                    <a:pt x="427" y="258"/>
                  </a:cubicBezTo>
                  <a:cubicBezTo>
                    <a:pt x="465" y="232"/>
                    <a:pt x="517" y="193"/>
                    <a:pt x="556" y="167"/>
                  </a:cubicBezTo>
                  <a:cubicBezTo>
                    <a:pt x="607" y="142"/>
                    <a:pt x="659" y="129"/>
                    <a:pt x="711" y="129"/>
                  </a:cubicBezTo>
                  <a:cubicBezTo>
                    <a:pt x="723" y="129"/>
                    <a:pt x="736" y="116"/>
                    <a:pt x="749" y="116"/>
                  </a:cubicBezTo>
                  <a:close/>
                  <a:moveTo>
                    <a:pt x="697" y="0"/>
                  </a:moveTo>
                  <a:cubicBezTo>
                    <a:pt x="633" y="0"/>
                    <a:pt x="594" y="13"/>
                    <a:pt x="542" y="26"/>
                  </a:cubicBezTo>
                  <a:cubicBezTo>
                    <a:pt x="504" y="52"/>
                    <a:pt x="453" y="64"/>
                    <a:pt x="413" y="103"/>
                  </a:cubicBezTo>
                  <a:cubicBezTo>
                    <a:pt x="401" y="103"/>
                    <a:pt x="388" y="116"/>
                    <a:pt x="388" y="129"/>
                  </a:cubicBezTo>
                  <a:cubicBezTo>
                    <a:pt x="375" y="129"/>
                    <a:pt x="362" y="142"/>
                    <a:pt x="349" y="142"/>
                  </a:cubicBezTo>
                  <a:cubicBezTo>
                    <a:pt x="336" y="142"/>
                    <a:pt x="324" y="142"/>
                    <a:pt x="310" y="129"/>
                  </a:cubicBezTo>
                  <a:cubicBezTo>
                    <a:pt x="298" y="116"/>
                    <a:pt x="272" y="116"/>
                    <a:pt x="259" y="116"/>
                  </a:cubicBezTo>
                  <a:cubicBezTo>
                    <a:pt x="246" y="116"/>
                    <a:pt x="246" y="129"/>
                    <a:pt x="220" y="129"/>
                  </a:cubicBezTo>
                  <a:cubicBezTo>
                    <a:pt x="207" y="142"/>
                    <a:pt x="207" y="155"/>
                    <a:pt x="207" y="167"/>
                  </a:cubicBezTo>
                  <a:lnTo>
                    <a:pt x="207" y="270"/>
                  </a:lnTo>
                  <a:lnTo>
                    <a:pt x="14" y="464"/>
                  </a:lnTo>
                  <a:lnTo>
                    <a:pt x="14" y="477"/>
                  </a:lnTo>
                  <a:lnTo>
                    <a:pt x="1" y="477"/>
                  </a:lnTo>
                  <a:lnTo>
                    <a:pt x="1" y="490"/>
                  </a:lnTo>
                  <a:cubicBezTo>
                    <a:pt x="1" y="516"/>
                    <a:pt x="14" y="528"/>
                    <a:pt x="40" y="542"/>
                  </a:cubicBezTo>
                  <a:cubicBezTo>
                    <a:pt x="52" y="554"/>
                    <a:pt x="78" y="554"/>
                    <a:pt x="91" y="554"/>
                  </a:cubicBezTo>
                  <a:cubicBezTo>
                    <a:pt x="117" y="554"/>
                    <a:pt x="143" y="542"/>
                    <a:pt x="169" y="528"/>
                  </a:cubicBezTo>
                  <a:cubicBezTo>
                    <a:pt x="181" y="503"/>
                    <a:pt x="195" y="477"/>
                    <a:pt x="207" y="464"/>
                  </a:cubicBezTo>
                  <a:lnTo>
                    <a:pt x="220" y="464"/>
                  </a:lnTo>
                  <a:lnTo>
                    <a:pt x="246" y="826"/>
                  </a:lnTo>
                  <a:lnTo>
                    <a:pt x="233" y="838"/>
                  </a:lnTo>
                  <a:lnTo>
                    <a:pt x="246" y="851"/>
                  </a:lnTo>
                  <a:lnTo>
                    <a:pt x="246" y="877"/>
                  </a:lnTo>
                  <a:cubicBezTo>
                    <a:pt x="246" y="890"/>
                    <a:pt x="246" y="903"/>
                    <a:pt x="259" y="903"/>
                  </a:cubicBezTo>
                  <a:lnTo>
                    <a:pt x="259" y="980"/>
                  </a:lnTo>
                  <a:cubicBezTo>
                    <a:pt x="272" y="1006"/>
                    <a:pt x="272" y="1032"/>
                    <a:pt x="272" y="1058"/>
                  </a:cubicBezTo>
                  <a:lnTo>
                    <a:pt x="324" y="1354"/>
                  </a:lnTo>
                  <a:cubicBezTo>
                    <a:pt x="336" y="1380"/>
                    <a:pt x="349" y="1393"/>
                    <a:pt x="362" y="1405"/>
                  </a:cubicBezTo>
                  <a:cubicBezTo>
                    <a:pt x="388" y="1419"/>
                    <a:pt x="401" y="1419"/>
                    <a:pt x="427" y="1419"/>
                  </a:cubicBezTo>
                  <a:cubicBezTo>
                    <a:pt x="439" y="1419"/>
                    <a:pt x="465" y="1405"/>
                    <a:pt x="465" y="1393"/>
                  </a:cubicBezTo>
                  <a:cubicBezTo>
                    <a:pt x="478" y="1380"/>
                    <a:pt x="478" y="1367"/>
                    <a:pt x="478" y="1341"/>
                  </a:cubicBezTo>
                  <a:cubicBezTo>
                    <a:pt x="478" y="1302"/>
                    <a:pt x="478" y="1264"/>
                    <a:pt x="465" y="1238"/>
                  </a:cubicBezTo>
                  <a:cubicBezTo>
                    <a:pt x="465" y="1199"/>
                    <a:pt x="453" y="1161"/>
                    <a:pt x="453" y="1122"/>
                  </a:cubicBezTo>
                  <a:cubicBezTo>
                    <a:pt x="439" y="1083"/>
                    <a:pt x="427" y="1058"/>
                    <a:pt x="427" y="1018"/>
                  </a:cubicBezTo>
                  <a:cubicBezTo>
                    <a:pt x="413" y="980"/>
                    <a:pt x="413" y="941"/>
                    <a:pt x="413" y="915"/>
                  </a:cubicBezTo>
                  <a:lnTo>
                    <a:pt x="413" y="890"/>
                  </a:lnTo>
                  <a:lnTo>
                    <a:pt x="413" y="851"/>
                  </a:lnTo>
                  <a:lnTo>
                    <a:pt x="594" y="722"/>
                  </a:lnTo>
                  <a:lnTo>
                    <a:pt x="594" y="709"/>
                  </a:lnTo>
                  <a:cubicBezTo>
                    <a:pt x="659" y="671"/>
                    <a:pt x="697" y="619"/>
                    <a:pt x="749" y="580"/>
                  </a:cubicBezTo>
                  <a:cubicBezTo>
                    <a:pt x="788" y="542"/>
                    <a:pt x="839" y="490"/>
                    <a:pt x="878" y="439"/>
                  </a:cubicBezTo>
                  <a:cubicBezTo>
                    <a:pt x="917" y="399"/>
                    <a:pt x="955" y="348"/>
                    <a:pt x="968" y="296"/>
                  </a:cubicBezTo>
                  <a:cubicBezTo>
                    <a:pt x="994" y="245"/>
                    <a:pt x="994" y="193"/>
                    <a:pt x="994" y="129"/>
                  </a:cubicBezTo>
                  <a:cubicBezTo>
                    <a:pt x="994" y="103"/>
                    <a:pt x="981" y="78"/>
                    <a:pt x="955" y="52"/>
                  </a:cubicBezTo>
                  <a:lnTo>
                    <a:pt x="878" y="13"/>
                  </a:lnTo>
                  <a:cubicBezTo>
                    <a:pt x="839" y="0"/>
                    <a:pt x="814" y="0"/>
                    <a:pt x="7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24"/>
            <p:cNvSpPr/>
            <p:nvPr/>
          </p:nvSpPr>
          <p:spPr>
            <a:xfrm>
              <a:off x="4427199" y="4924126"/>
              <a:ext cx="53768" cy="50420"/>
            </a:xfrm>
            <a:custGeom>
              <a:rect b="b" l="l" r="r" t="t"/>
              <a:pathLst>
                <a:path extrusionOk="0" h="1355" w="1445">
                  <a:moveTo>
                    <a:pt x="606" y="129"/>
                  </a:moveTo>
                  <a:cubicBezTo>
                    <a:pt x="619" y="129"/>
                    <a:pt x="619" y="142"/>
                    <a:pt x="619" y="155"/>
                  </a:cubicBezTo>
                  <a:cubicBezTo>
                    <a:pt x="631" y="168"/>
                    <a:pt x="631" y="181"/>
                    <a:pt x="619" y="207"/>
                  </a:cubicBezTo>
                  <a:cubicBezTo>
                    <a:pt x="619" y="233"/>
                    <a:pt x="606" y="258"/>
                    <a:pt x="606" y="296"/>
                  </a:cubicBezTo>
                  <a:lnTo>
                    <a:pt x="568" y="374"/>
                  </a:lnTo>
                  <a:cubicBezTo>
                    <a:pt x="554" y="400"/>
                    <a:pt x="542" y="413"/>
                    <a:pt x="528" y="425"/>
                  </a:cubicBezTo>
                  <a:cubicBezTo>
                    <a:pt x="464" y="490"/>
                    <a:pt x="413" y="542"/>
                    <a:pt x="387" y="580"/>
                  </a:cubicBezTo>
                  <a:lnTo>
                    <a:pt x="310" y="658"/>
                  </a:lnTo>
                  <a:cubicBezTo>
                    <a:pt x="284" y="671"/>
                    <a:pt x="284" y="683"/>
                    <a:pt x="270" y="683"/>
                  </a:cubicBezTo>
                  <a:lnTo>
                    <a:pt x="270" y="697"/>
                  </a:lnTo>
                  <a:lnTo>
                    <a:pt x="258" y="697"/>
                  </a:lnTo>
                  <a:cubicBezTo>
                    <a:pt x="258" y="658"/>
                    <a:pt x="245" y="632"/>
                    <a:pt x="232" y="606"/>
                  </a:cubicBezTo>
                  <a:cubicBezTo>
                    <a:pt x="232" y="580"/>
                    <a:pt x="219" y="554"/>
                    <a:pt x="219" y="529"/>
                  </a:cubicBezTo>
                  <a:lnTo>
                    <a:pt x="206" y="490"/>
                  </a:lnTo>
                  <a:cubicBezTo>
                    <a:pt x="258" y="425"/>
                    <a:pt x="296" y="361"/>
                    <a:pt x="335" y="322"/>
                  </a:cubicBezTo>
                  <a:lnTo>
                    <a:pt x="439" y="219"/>
                  </a:lnTo>
                  <a:cubicBezTo>
                    <a:pt x="464" y="193"/>
                    <a:pt x="490" y="168"/>
                    <a:pt x="516" y="168"/>
                  </a:cubicBezTo>
                  <a:cubicBezTo>
                    <a:pt x="528" y="155"/>
                    <a:pt x="554" y="142"/>
                    <a:pt x="568" y="142"/>
                  </a:cubicBezTo>
                  <a:cubicBezTo>
                    <a:pt x="580" y="142"/>
                    <a:pt x="593" y="142"/>
                    <a:pt x="606" y="129"/>
                  </a:cubicBezTo>
                  <a:close/>
                  <a:moveTo>
                    <a:pt x="554" y="0"/>
                  </a:moveTo>
                  <a:cubicBezTo>
                    <a:pt x="503" y="13"/>
                    <a:pt x="451" y="39"/>
                    <a:pt x="399" y="64"/>
                  </a:cubicBezTo>
                  <a:cubicBezTo>
                    <a:pt x="361" y="90"/>
                    <a:pt x="322" y="116"/>
                    <a:pt x="284" y="155"/>
                  </a:cubicBezTo>
                  <a:lnTo>
                    <a:pt x="270" y="155"/>
                  </a:lnTo>
                  <a:lnTo>
                    <a:pt x="167" y="296"/>
                  </a:lnTo>
                  <a:cubicBezTo>
                    <a:pt x="167" y="296"/>
                    <a:pt x="155" y="296"/>
                    <a:pt x="155" y="284"/>
                  </a:cubicBezTo>
                  <a:cubicBezTo>
                    <a:pt x="155" y="271"/>
                    <a:pt x="141" y="258"/>
                    <a:pt x="141" y="245"/>
                  </a:cubicBezTo>
                  <a:cubicBezTo>
                    <a:pt x="129" y="233"/>
                    <a:pt x="116" y="233"/>
                    <a:pt x="103" y="219"/>
                  </a:cubicBezTo>
                  <a:lnTo>
                    <a:pt x="52" y="219"/>
                  </a:lnTo>
                  <a:cubicBezTo>
                    <a:pt x="38" y="219"/>
                    <a:pt x="26" y="219"/>
                    <a:pt x="26" y="233"/>
                  </a:cubicBezTo>
                  <a:lnTo>
                    <a:pt x="12" y="233"/>
                  </a:lnTo>
                  <a:cubicBezTo>
                    <a:pt x="0" y="245"/>
                    <a:pt x="0" y="245"/>
                    <a:pt x="0" y="258"/>
                  </a:cubicBezTo>
                  <a:lnTo>
                    <a:pt x="0" y="284"/>
                  </a:lnTo>
                  <a:lnTo>
                    <a:pt x="0" y="296"/>
                  </a:lnTo>
                  <a:lnTo>
                    <a:pt x="0" y="322"/>
                  </a:lnTo>
                  <a:cubicBezTo>
                    <a:pt x="12" y="348"/>
                    <a:pt x="12" y="361"/>
                    <a:pt x="12" y="374"/>
                  </a:cubicBezTo>
                  <a:cubicBezTo>
                    <a:pt x="26" y="400"/>
                    <a:pt x="26" y="413"/>
                    <a:pt x="38" y="425"/>
                  </a:cubicBezTo>
                  <a:lnTo>
                    <a:pt x="38" y="465"/>
                  </a:lnTo>
                  <a:cubicBezTo>
                    <a:pt x="52" y="477"/>
                    <a:pt x="38" y="490"/>
                    <a:pt x="38" y="503"/>
                  </a:cubicBezTo>
                  <a:cubicBezTo>
                    <a:pt x="38" y="516"/>
                    <a:pt x="26" y="529"/>
                    <a:pt x="26" y="542"/>
                  </a:cubicBezTo>
                  <a:cubicBezTo>
                    <a:pt x="26" y="554"/>
                    <a:pt x="12" y="568"/>
                    <a:pt x="12" y="568"/>
                  </a:cubicBezTo>
                  <a:cubicBezTo>
                    <a:pt x="0" y="580"/>
                    <a:pt x="0" y="594"/>
                    <a:pt x="12" y="619"/>
                  </a:cubicBezTo>
                  <a:cubicBezTo>
                    <a:pt x="12" y="632"/>
                    <a:pt x="12" y="645"/>
                    <a:pt x="26" y="645"/>
                  </a:cubicBezTo>
                  <a:cubicBezTo>
                    <a:pt x="38" y="658"/>
                    <a:pt x="38" y="658"/>
                    <a:pt x="52" y="658"/>
                  </a:cubicBezTo>
                  <a:cubicBezTo>
                    <a:pt x="64" y="671"/>
                    <a:pt x="77" y="671"/>
                    <a:pt x="77" y="671"/>
                  </a:cubicBezTo>
                  <a:lnTo>
                    <a:pt x="90" y="671"/>
                  </a:lnTo>
                  <a:cubicBezTo>
                    <a:pt x="103" y="697"/>
                    <a:pt x="116" y="723"/>
                    <a:pt x="116" y="748"/>
                  </a:cubicBezTo>
                  <a:cubicBezTo>
                    <a:pt x="129" y="774"/>
                    <a:pt x="129" y="800"/>
                    <a:pt x="141" y="826"/>
                  </a:cubicBezTo>
                  <a:lnTo>
                    <a:pt x="141" y="852"/>
                  </a:lnTo>
                  <a:lnTo>
                    <a:pt x="141" y="890"/>
                  </a:lnTo>
                  <a:cubicBezTo>
                    <a:pt x="141" y="903"/>
                    <a:pt x="141" y="916"/>
                    <a:pt x="155" y="916"/>
                  </a:cubicBezTo>
                  <a:cubicBezTo>
                    <a:pt x="155" y="929"/>
                    <a:pt x="167" y="941"/>
                    <a:pt x="181" y="955"/>
                  </a:cubicBezTo>
                  <a:lnTo>
                    <a:pt x="284" y="1316"/>
                  </a:lnTo>
                  <a:lnTo>
                    <a:pt x="310" y="1342"/>
                  </a:lnTo>
                  <a:cubicBezTo>
                    <a:pt x="310" y="1342"/>
                    <a:pt x="322" y="1342"/>
                    <a:pt x="335" y="1354"/>
                  </a:cubicBezTo>
                  <a:lnTo>
                    <a:pt x="387" y="1354"/>
                  </a:lnTo>
                  <a:cubicBezTo>
                    <a:pt x="399" y="1354"/>
                    <a:pt x="413" y="1354"/>
                    <a:pt x="413" y="1342"/>
                  </a:cubicBezTo>
                  <a:lnTo>
                    <a:pt x="439" y="1316"/>
                  </a:lnTo>
                  <a:lnTo>
                    <a:pt x="439" y="1290"/>
                  </a:lnTo>
                  <a:lnTo>
                    <a:pt x="439" y="1251"/>
                  </a:lnTo>
                  <a:cubicBezTo>
                    <a:pt x="425" y="1213"/>
                    <a:pt x="413" y="1161"/>
                    <a:pt x="387" y="1122"/>
                  </a:cubicBezTo>
                  <a:cubicBezTo>
                    <a:pt x="374" y="1084"/>
                    <a:pt x="361" y="1032"/>
                    <a:pt x="348" y="993"/>
                  </a:cubicBezTo>
                  <a:lnTo>
                    <a:pt x="348" y="981"/>
                  </a:lnTo>
                  <a:cubicBezTo>
                    <a:pt x="348" y="981"/>
                    <a:pt x="348" y="967"/>
                    <a:pt x="361" y="967"/>
                  </a:cubicBezTo>
                  <a:cubicBezTo>
                    <a:pt x="464" y="955"/>
                    <a:pt x="568" y="929"/>
                    <a:pt x="657" y="916"/>
                  </a:cubicBezTo>
                  <a:cubicBezTo>
                    <a:pt x="748" y="903"/>
                    <a:pt x="825" y="877"/>
                    <a:pt x="889" y="877"/>
                  </a:cubicBezTo>
                  <a:cubicBezTo>
                    <a:pt x="954" y="864"/>
                    <a:pt x="1006" y="852"/>
                    <a:pt x="1058" y="852"/>
                  </a:cubicBezTo>
                  <a:cubicBezTo>
                    <a:pt x="1109" y="852"/>
                    <a:pt x="1147" y="838"/>
                    <a:pt x="1187" y="838"/>
                  </a:cubicBezTo>
                  <a:cubicBezTo>
                    <a:pt x="1212" y="838"/>
                    <a:pt x="1251" y="838"/>
                    <a:pt x="1276" y="826"/>
                  </a:cubicBezTo>
                  <a:lnTo>
                    <a:pt x="1354" y="826"/>
                  </a:lnTo>
                  <a:lnTo>
                    <a:pt x="1380" y="812"/>
                  </a:lnTo>
                  <a:lnTo>
                    <a:pt x="1419" y="812"/>
                  </a:lnTo>
                  <a:cubicBezTo>
                    <a:pt x="1419" y="800"/>
                    <a:pt x="1419" y="800"/>
                    <a:pt x="1431" y="787"/>
                  </a:cubicBezTo>
                  <a:lnTo>
                    <a:pt x="1445" y="774"/>
                  </a:lnTo>
                  <a:lnTo>
                    <a:pt x="1445" y="761"/>
                  </a:lnTo>
                  <a:lnTo>
                    <a:pt x="1445" y="735"/>
                  </a:lnTo>
                  <a:cubicBezTo>
                    <a:pt x="1445" y="709"/>
                    <a:pt x="1431" y="697"/>
                    <a:pt x="1419" y="683"/>
                  </a:cubicBezTo>
                  <a:lnTo>
                    <a:pt x="1290" y="683"/>
                  </a:lnTo>
                  <a:cubicBezTo>
                    <a:pt x="1276" y="697"/>
                    <a:pt x="1251" y="697"/>
                    <a:pt x="1238" y="697"/>
                  </a:cubicBezTo>
                  <a:lnTo>
                    <a:pt x="348" y="826"/>
                  </a:lnTo>
                  <a:cubicBezTo>
                    <a:pt x="464" y="683"/>
                    <a:pt x="554" y="580"/>
                    <a:pt x="619" y="516"/>
                  </a:cubicBezTo>
                  <a:cubicBezTo>
                    <a:pt x="683" y="439"/>
                    <a:pt x="709" y="400"/>
                    <a:pt x="709" y="387"/>
                  </a:cubicBezTo>
                  <a:cubicBezTo>
                    <a:pt x="722" y="361"/>
                    <a:pt x="735" y="348"/>
                    <a:pt x="748" y="322"/>
                  </a:cubicBezTo>
                  <a:cubicBezTo>
                    <a:pt x="760" y="296"/>
                    <a:pt x="760" y="271"/>
                    <a:pt x="774" y="233"/>
                  </a:cubicBezTo>
                  <a:lnTo>
                    <a:pt x="774" y="155"/>
                  </a:lnTo>
                  <a:lnTo>
                    <a:pt x="774" y="78"/>
                  </a:lnTo>
                  <a:cubicBezTo>
                    <a:pt x="760" y="52"/>
                    <a:pt x="760" y="39"/>
                    <a:pt x="735" y="26"/>
                  </a:cubicBezTo>
                  <a:cubicBezTo>
                    <a:pt x="722" y="13"/>
                    <a:pt x="696" y="13"/>
                    <a:pt x="6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24"/>
            <p:cNvSpPr/>
            <p:nvPr/>
          </p:nvSpPr>
          <p:spPr>
            <a:xfrm>
              <a:off x="4478511" y="4914787"/>
              <a:ext cx="25935" cy="45061"/>
            </a:xfrm>
            <a:custGeom>
              <a:rect b="b" l="l" r="r" t="t"/>
              <a:pathLst>
                <a:path extrusionOk="0" h="1211" w="697">
                  <a:moveTo>
                    <a:pt x="194" y="135"/>
                  </a:moveTo>
                  <a:cubicBezTo>
                    <a:pt x="220" y="135"/>
                    <a:pt x="233" y="148"/>
                    <a:pt x="258" y="174"/>
                  </a:cubicBezTo>
                  <a:cubicBezTo>
                    <a:pt x="272" y="200"/>
                    <a:pt x="298" y="226"/>
                    <a:pt x="310" y="264"/>
                  </a:cubicBezTo>
                  <a:cubicBezTo>
                    <a:pt x="336" y="303"/>
                    <a:pt x="362" y="341"/>
                    <a:pt x="375" y="380"/>
                  </a:cubicBezTo>
                  <a:cubicBezTo>
                    <a:pt x="401" y="419"/>
                    <a:pt x="413" y="470"/>
                    <a:pt x="439" y="509"/>
                  </a:cubicBezTo>
                  <a:cubicBezTo>
                    <a:pt x="452" y="547"/>
                    <a:pt x="465" y="573"/>
                    <a:pt x="478" y="612"/>
                  </a:cubicBezTo>
                  <a:cubicBezTo>
                    <a:pt x="491" y="638"/>
                    <a:pt x="504" y="664"/>
                    <a:pt x="504" y="676"/>
                  </a:cubicBezTo>
                  <a:cubicBezTo>
                    <a:pt x="530" y="741"/>
                    <a:pt x="542" y="805"/>
                    <a:pt x="556" y="870"/>
                  </a:cubicBezTo>
                  <a:cubicBezTo>
                    <a:pt x="556" y="934"/>
                    <a:pt x="542" y="999"/>
                    <a:pt x="504" y="1063"/>
                  </a:cubicBezTo>
                  <a:lnTo>
                    <a:pt x="491" y="1063"/>
                  </a:lnTo>
                  <a:cubicBezTo>
                    <a:pt x="486" y="1068"/>
                    <a:pt x="482" y="1069"/>
                    <a:pt x="478" y="1069"/>
                  </a:cubicBezTo>
                  <a:cubicBezTo>
                    <a:pt x="469" y="1069"/>
                    <a:pt x="461" y="1063"/>
                    <a:pt x="452" y="1063"/>
                  </a:cubicBezTo>
                  <a:cubicBezTo>
                    <a:pt x="427" y="1051"/>
                    <a:pt x="427" y="1038"/>
                    <a:pt x="413" y="1025"/>
                  </a:cubicBezTo>
                  <a:cubicBezTo>
                    <a:pt x="362" y="934"/>
                    <a:pt x="310" y="845"/>
                    <a:pt x="272" y="754"/>
                  </a:cubicBezTo>
                  <a:cubicBezTo>
                    <a:pt x="246" y="664"/>
                    <a:pt x="220" y="573"/>
                    <a:pt x="194" y="496"/>
                  </a:cubicBezTo>
                  <a:cubicBezTo>
                    <a:pt x="181" y="419"/>
                    <a:pt x="169" y="355"/>
                    <a:pt x="169" y="303"/>
                  </a:cubicBezTo>
                  <a:cubicBezTo>
                    <a:pt x="181" y="238"/>
                    <a:pt x="181" y="186"/>
                    <a:pt x="194" y="148"/>
                  </a:cubicBezTo>
                  <a:lnTo>
                    <a:pt x="194" y="135"/>
                  </a:lnTo>
                  <a:close/>
                  <a:moveTo>
                    <a:pt x="208" y="1"/>
                  </a:moveTo>
                  <a:cubicBezTo>
                    <a:pt x="186" y="1"/>
                    <a:pt x="161" y="10"/>
                    <a:pt x="143" y="19"/>
                  </a:cubicBezTo>
                  <a:cubicBezTo>
                    <a:pt x="91" y="32"/>
                    <a:pt x="52" y="57"/>
                    <a:pt x="40" y="71"/>
                  </a:cubicBezTo>
                  <a:cubicBezTo>
                    <a:pt x="14" y="97"/>
                    <a:pt x="1" y="122"/>
                    <a:pt x="1" y="161"/>
                  </a:cubicBezTo>
                  <a:cubicBezTo>
                    <a:pt x="1" y="212"/>
                    <a:pt x="1" y="251"/>
                    <a:pt x="14" y="315"/>
                  </a:cubicBezTo>
                  <a:cubicBezTo>
                    <a:pt x="14" y="367"/>
                    <a:pt x="26" y="432"/>
                    <a:pt x="40" y="484"/>
                  </a:cubicBezTo>
                  <a:cubicBezTo>
                    <a:pt x="52" y="535"/>
                    <a:pt x="66" y="599"/>
                    <a:pt x="91" y="651"/>
                  </a:cubicBezTo>
                  <a:lnTo>
                    <a:pt x="129" y="805"/>
                  </a:lnTo>
                  <a:cubicBezTo>
                    <a:pt x="155" y="845"/>
                    <a:pt x="169" y="883"/>
                    <a:pt x="181" y="922"/>
                  </a:cubicBezTo>
                  <a:cubicBezTo>
                    <a:pt x="194" y="948"/>
                    <a:pt x="194" y="960"/>
                    <a:pt x="194" y="974"/>
                  </a:cubicBezTo>
                  <a:cubicBezTo>
                    <a:pt x="207" y="999"/>
                    <a:pt x="233" y="1038"/>
                    <a:pt x="258" y="1077"/>
                  </a:cubicBezTo>
                  <a:cubicBezTo>
                    <a:pt x="272" y="1103"/>
                    <a:pt x="310" y="1128"/>
                    <a:pt x="336" y="1154"/>
                  </a:cubicBezTo>
                  <a:cubicBezTo>
                    <a:pt x="375" y="1180"/>
                    <a:pt x="401" y="1192"/>
                    <a:pt x="439" y="1206"/>
                  </a:cubicBezTo>
                  <a:cubicBezTo>
                    <a:pt x="450" y="1209"/>
                    <a:pt x="462" y="1211"/>
                    <a:pt x="473" y="1211"/>
                  </a:cubicBezTo>
                  <a:cubicBezTo>
                    <a:pt x="500" y="1211"/>
                    <a:pt x="528" y="1202"/>
                    <a:pt x="556" y="1192"/>
                  </a:cubicBezTo>
                  <a:cubicBezTo>
                    <a:pt x="607" y="1180"/>
                    <a:pt x="633" y="1154"/>
                    <a:pt x="659" y="1103"/>
                  </a:cubicBezTo>
                  <a:cubicBezTo>
                    <a:pt x="685" y="1063"/>
                    <a:pt x="697" y="1012"/>
                    <a:pt x="697" y="960"/>
                  </a:cubicBezTo>
                  <a:lnTo>
                    <a:pt x="697" y="805"/>
                  </a:lnTo>
                  <a:cubicBezTo>
                    <a:pt x="685" y="754"/>
                    <a:pt x="671" y="716"/>
                    <a:pt x="659" y="676"/>
                  </a:cubicBezTo>
                  <a:cubicBezTo>
                    <a:pt x="645" y="651"/>
                    <a:pt x="633" y="625"/>
                    <a:pt x="620" y="573"/>
                  </a:cubicBezTo>
                  <a:cubicBezTo>
                    <a:pt x="607" y="522"/>
                    <a:pt x="581" y="470"/>
                    <a:pt x="568" y="432"/>
                  </a:cubicBezTo>
                  <a:cubicBezTo>
                    <a:pt x="542" y="380"/>
                    <a:pt x="516" y="329"/>
                    <a:pt x="504" y="277"/>
                  </a:cubicBezTo>
                  <a:cubicBezTo>
                    <a:pt x="478" y="238"/>
                    <a:pt x="465" y="200"/>
                    <a:pt x="439" y="186"/>
                  </a:cubicBezTo>
                  <a:lnTo>
                    <a:pt x="439" y="174"/>
                  </a:lnTo>
                  <a:lnTo>
                    <a:pt x="375" y="109"/>
                  </a:lnTo>
                  <a:cubicBezTo>
                    <a:pt x="362" y="83"/>
                    <a:pt x="336" y="71"/>
                    <a:pt x="310" y="45"/>
                  </a:cubicBezTo>
                  <a:lnTo>
                    <a:pt x="233" y="6"/>
                  </a:lnTo>
                  <a:cubicBezTo>
                    <a:pt x="225" y="2"/>
                    <a:pt x="217" y="1"/>
                    <a:pt x="2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24"/>
            <p:cNvSpPr/>
            <p:nvPr/>
          </p:nvSpPr>
          <p:spPr>
            <a:xfrm>
              <a:off x="4498678" y="4904926"/>
              <a:ext cx="36019" cy="44168"/>
            </a:xfrm>
            <a:custGeom>
              <a:rect b="b" l="l" r="r" t="t"/>
              <a:pathLst>
                <a:path extrusionOk="0" h="1187" w="968">
                  <a:moveTo>
                    <a:pt x="560" y="133"/>
                  </a:moveTo>
                  <a:cubicBezTo>
                    <a:pt x="578" y="133"/>
                    <a:pt x="594" y="136"/>
                    <a:pt x="607" y="142"/>
                  </a:cubicBezTo>
                  <a:cubicBezTo>
                    <a:pt x="645" y="142"/>
                    <a:pt x="671" y="155"/>
                    <a:pt x="710" y="181"/>
                  </a:cubicBezTo>
                  <a:cubicBezTo>
                    <a:pt x="736" y="193"/>
                    <a:pt x="762" y="233"/>
                    <a:pt x="774" y="271"/>
                  </a:cubicBezTo>
                  <a:cubicBezTo>
                    <a:pt x="800" y="310"/>
                    <a:pt x="813" y="348"/>
                    <a:pt x="813" y="400"/>
                  </a:cubicBezTo>
                  <a:lnTo>
                    <a:pt x="813" y="529"/>
                  </a:lnTo>
                  <a:cubicBezTo>
                    <a:pt x="800" y="580"/>
                    <a:pt x="787" y="620"/>
                    <a:pt x="774" y="671"/>
                  </a:cubicBezTo>
                  <a:cubicBezTo>
                    <a:pt x="762" y="709"/>
                    <a:pt x="748" y="749"/>
                    <a:pt x="736" y="800"/>
                  </a:cubicBezTo>
                  <a:cubicBezTo>
                    <a:pt x="736" y="800"/>
                    <a:pt x="736" y="812"/>
                    <a:pt x="722" y="826"/>
                  </a:cubicBezTo>
                  <a:cubicBezTo>
                    <a:pt x="722" y="838"/>
                    <a:pt x="722" y="852"/>
                    <a:pt x="710" y="864"/>
                  </a:cubicBezTo>
                  <a:cubicBezTo>
                    <a:pt x="710" y="877"/>
                    <a:pt x="697" y="890"/>
                    <a:pt x="697" y="903"/>
                  </a:cubicBezTo>
                  <a:lnTo>
                    <a:pt x="697" y="916"/>
                  </a:lnTo>
                  <a:lnTo>
                    <a:pt x="684" y="929"/>
                  </a:lnTo>
                  <a:lnTo>
                    <a:pt x="336" y="233"/>
                  </a:lnTo>
                  <a:cubicBezTo>
                    <a:pt x="349" y="219"/>
                    <a:pt x="349" y="207"/>
                    <a:pt x="375" y="193"/>
                  </a:cubicBezTo>
                  <a:cubicBezTo>
                    <a:pt x="387" y="193"/>
                    <a:pt x="401" y="181"/>
                    <a:pt x="401" y="181"/>
                  </a:cubicBezTo>
                  <a:cubicBezTo>
                    <a:pt x="439" y="168"/>
                    <a:pt x="478" y="155"/>
                    <a:pt x="504" y="142"/>
                  </a:cubicBezTo>
                  <a:cubicBezTo>
                    <a:pt x="523" y="136"/>
                    <a:pt x="542" y="133"/>
                    <a:pt x="560" y="133"/>
                  </a:cubicBezTo>
                  <a:close/>
                  <a:moveTo>
                    <a:pt x="619" y="0"/>
                  </a:moveTo>
                  <a:cubicBezTo>
                    <a:pt x="568" y="0"/>
                    <a:pt x="504" y="13"/>
                    <a:pt x="452" y="26"/>
                  </a:cubicBezTo>
                  <a:cubicBezTo>
                    <a:pt x="387" y="52"/>
                    <a:pt x="336" y="78"/>
                    <a:pt x="284" y="104"/>
                  </a:cubicBezTo>
                  <a:cubicBezTo>
                    <a:pt x="272" y="90"/>
                    <a:pt x="272" y="78"/>
                    <a:pt x="258" y="78"/>
                  </a:cubicBezTo>
                  <a:cubicBezTo>
                    <a:pt x="246" y="64"/>
                    <a:pt x="232" y="64"/>
                    <a:pt x="220" y="64"/>
                  </a:cubicBezTo>
                  <a:lnTo>
                    <a:pt x="194" y="64"/>
                  </a:lnTo>
                  <a:cubicBezTo>
                    <a:pt x="181" y="64"/>
                    <a:pt x="168" y="64"/>
                    <a:pt x="155" y="78"/>
                  </a:cubicBezTo>
                  <a:cubicBezTo>
                    <a:pt x="129" y="90"/>
                    <a:pt x="103" y="116"/>
                    <a:pt x="117" y="129"/>
                  </a:cubicBezTo>
                  <a:cubicBezTo>
                    <a:pt x="117" y="155"/>
                    <a:pt x="129" y="181"/>
                    <a:pt x="143" y="207"/>
                  </a:cubicBezTo>
                  <a:lnTo>
                    <a:pt x="143" y="219"/>
                  </a:lnTo>
                  <a:lnTo>
                    <a:pt x="14" y="387"/>
                  </a:lnTo>
                  <a:lnTo>
                    <a:pt x="14" y="413"/>
                  </a:lnTo>
                  <a:cubicBezTo>
                    <a:pt x="14" y="413"/>
                    <a:pt x="14" y="426"/>
                    <a:pt x="0" y="439"/>
                  </a:cubicBezTo>
                  <a:lnTo>
                    <a:pt x="26" y="477"/>
                  </a:lnTo>
                  <a:cubicBezTo>
                    <a:pt x="39" y="491"/>
                    <a:pt x="39" y="491"/>
                    <a:pt x="52" y="491"/>
                  </a:cubicBezTo>
                  <a:lnTo>
                    <a:pt x="78" y="491"/>
                  </a:lnTo>
                  <a:lnTo>
                    <a:pt x="103" y="477"/>
                  </a:lnTo>
                  <a:cubicBezTo>
                    <a:pt x="117" y="465"/>
                    <a:pt x="129" y="465"/>
                    <a:pt x="129" y="451"/>
                  </a:cubicBezTo>
                  <a:lnTo>
                    <a:pt x="168" y="413"/>
                  </a:lnTo>
                  <a:cubicBezTo>
                    <a:pt x="168" y="400"/>
                    <a:pt x="181" y="387"/>
                    <a:pt x="181" y="374"/>
                  </a:cubicBezTo>
                  <a:cubicBezTo>
                    <a:pt x="194" y="374"/>
                    <a:pt x="207" y="362"/>
                    <a:pt x="220" y="362"/>
                  </a:cubicBezTo>
                  <a:cubicBezTo>
                    <a:pt x="272" y="465"/>
                    <a:pt x="310" y="568"/>
                    <a:pt x="361" y="658"/>
                  </a:cubicBezTo>
                  <a:lnTo>
                    <a:pt x="516" y="967"/>
                  </a:lnTo>
                  <a:cubicBezTo>
                    <a:pt x="529" y="993"/>
                    <a:pt x="542" y="1006"/>
                    <a:pt x="542" y="1032"/>
                  </a:cubicBezTo>
                  <a:lnTo>
                    <a:pt x="593" y="1084"/>
                  </a:lnTo>
                  <a:lnTo>
                    <a:pt x="619" y="1084"/>
                  </a:lnTo>
                  <a:lnTo>
                    <a:pt x="619" y="1122"/>
                  </a:lnTo>
                  <a:lnTo>
                    <a:pt x="619" y="1148"/>
                  </a:lnTo>
                  <a:lnTo>
                    <a:pt x="658" y="1187"/>
                  </a:lnTo>
                  <a:cubicBezTo>
                    <a:pt x="671" y="1187"/>
                    <a:pt x="684" y="1187"/>
                    <a:pt x="710" y="1174"/>
                  </a:cubicBezTo>
                  <a:lnTo>
                    <a:pt x="748" y="1135"/>
                  </a:lnTo>
                  <a:lnTo>
                    <a:pt x="774" y="1084"/>
                  </a:lnTo>
                  <a:lnTo>
                    <a:pt x="929" y="606"/>
                  </a:lnTo>
                  <a:cubicBezTo>
                    <a:pt x="955" y="542"/>
                    <a:pt x="968" y="465"/>
                    <a:pt x="955" y="387"/>
                  </a:cubicBezTo>
                  <a:cubicBezTo>
                    <a:pt x="942" y="322"/>
                    <a:pt x="929" y="245"/>
                    <a:pt x="891" y="181"/>
                  </a:cubicBezTo>
                  <a:cubicBezTo>
                    <a:pt x="865" y="116"/>
                    <a:pt x="813" y="64"/>
                    <a:pt x="774" y="39"/>
                  </a:cubicBezTo>
                  <a:cubicBezTo>
                    <a:pt x="722" y="13"/>
                    <a:pt x="671" y="0"/>
                    <a:pt x="6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24"/>
            <p:cNvSpPr/>
            <p:nvPr/>
          </p:nvSpPr>
          <p:spPr>
            <a:xfrm>
              <a:off x="4536594" y="4890973"/>
              <a:ext cx="42271" cy="40857"/>
            </a:xfrm>
            <a:custGeom>
              <a:rect b="b" l="l" r="r" t="t"/>
              <a:pathLst>
                <a:path extrusionOk="0" h="1098" w="1136">
                  <a:moveTo>
                    <a:pt x="374" y="1"/>
                  </a:moveTo>
                  <a:cubicBezTo>
                    <a:pt x="362" y="1"/>
                    <a:pt x="362" y="1"/>
                    <a:pt x="348" y="14"/>
                  </a:cubicBezTo>
                  <a:lnTo>
                    <a:pt x="322" y="14"/>
                  </a:lnTo>
                  <a:cubicBezTo>
                    <a:pt x="310" y="27"/>
                    <a:pt x="310" y="40"/>
                    <a:pt x="297" y="53"/>
                  </a:cubicBezTo>
                  <a:lnTo>
                    <a:pt x="297" y="92"/>
                  </a:lnTo>
                  <a:cubicBezTo>
                    <a:pt x="336" y="156"/>
                    <a:pt x="387" y="233"/>
                    <a:pt x="426" y="298"/>
                  </a:cubicBezTo>
                  <a:cubicBezTo>
                    <a:pt x="477" y="375"/>
                    <a:pt x="516" y="439"/>
                    <a:pt x="568" y="504"/>
                  </a:cubicBezTo>
                  <a:lnTo>
                    <a:pt x="568" y="530"/>
                  </a:lnTo>
                  <a:lnTo>
                    <a:pt x="580" y="543"/>
                  </a:lnTo>
                  <a:lnTo>
                    <a:pt x="580" y="749"/>
                  </a:lnTo>
                  <a:lnTo>
                    <a:pt x="580" y="866"/>
                  </a:lnTo>
                  <a:lnTo>
                    <a:pt x="555" y="917"/>
                  </a:lnTo>
                  <a:cubicBezTo>
                    <a:pt x="542" y="930"/>
                    <a:pt x="529" y="943"/>
                    <a:pt x="516" y="943"/>
                  </a:cubicBezTo>
                  <a:cubicBezTo>
                    <a:pt x="503" y="943"/>
                    <a:pt x="491" y="930"/>
                    <a:pt x="477" y="930"/>
                  </a:cubicBezTo>
                  <a:cubicBezTo>
                    <a:pt x="465" y="917"/>
                    <a:pt x="439" y="891"/>
                    <a:pt x="413" y="852"/>
                  </a:cubicBezTo>
                  <a:cubicBezTo>
                    <a:pt x="387" y="814"/>
                    <a:pt x="362" y="762"/>
                    <a:pt x="322" y="697"/>
                  </a:cubicBezTo>
                  <a:cubicBezTo>
                    <a:pt x="284" y="620"/>
                    <a:pt x="233" y="530"/>
                    <a:pt x="168" y="401"/>
                  </a:cubicBezTo>
                  <a:lnTo>
                    <a:pt x="130" y="350"/>
                  </a:lnTo>
                  <a:cubicBezTo>
                    <a:pt x="130" y="336"/>
                    <a:pt x="116" y="336"/>
                    <a:pt x="116" y="336"/>
                  </a:cubicBezTo>
                  <a:lnTo>
                    <a:pt x="78" y="336"/>
                  </a:lnTo>
                  <a:cubicBezTo>
                    <a:pt x="65" y="336"/>
                    <a:pt x="65" y="350"/>
                    <a:pt x="52" y="350"/>
                  </a:cubicBezTo>
                  <a:lnTo>
                    <a:pt x="26" y="350"/>
                  </a:lnTo>
                  <a:cubicBezTo>
                    <a:pt x="13" y="362"/>
                    <a:pt x="13" y="375"/>
                    <a:pt x="1" y="388"/>
                  </a:cubicBezTo>
                  <a:lnTo>
                    <a:pt x="1" y="427"/>
                  </a:lnTo>
                  <a:lnTo>
                    <a:pt x="1" y="465"/>
                  </a:lnTo>
                  <a:cubicBezTo>
                    <a:pt x="13" y="465"/>
                    <a:pt x="26" y="479"/>
                    <a:pt x="26" y="491"/>
                  </a:cubicBezTo>
                  <a:cubicBezTo>
                    <a:pt x="39" y="491"/>
                    <a:pt x="39" y="517"/>
                    <a:pt x="52" y="530"/>
                  </a:cubicBezTo>
                  <a:cubicBezTo>
                    <a:pt x="65" y="543"/>
                    <a:pt x="78" y="568"/>
                    <a:pt x="78" y="594"/>
                  </a:cubicBezTo>
                  <a:cubicBezTo>
                    <a:pt x="90" y="608"/>
                    <a:pt x="104" y="633"/>
                    <a:pt x="116" y="659"/>
                  </a:cubicBezTo>
                  <a:lnTo>
                    <a:pt x="155" y="737"/>
                  </a:lnTo>
                  <a:cubicBezTo>
                    <a:pt x="168" y="762"/>
                    <a:pt x="181" y="775"/>
                    <a:pt x="193" y="801"/>
                  </a:cubicBezTo>
                  <a:cubicBezTo>
                    <a:pt x="193" y="814"/>
                    <a:pt x="207" y="826"/>
                    <a:pt x="207" y="840"/>
                  </a:cubicBezTo>
                  <a:lnTo>
                    <a:pt x="233" y="878"/>
                  </a:lnTo>
                  <a:cubicBezTo>
                    <a:pt x="258" y="904"/>
                    <a:pt x="284" y="930"/>
                    <a:pt x="310" y="969"/>
                  </a:cubicBezTo>
                  <a:lnTo>
                    <a:pt x="387" y="1046"/>
                  </a:lnTo>
                  <a:cubicBezTo>
                    <a:pt x="426" y="1072"/>
                    <a:pt x="451" y="1084"/>
                    <a:pt x="491" y="1098"/>
                  </a:cubicBezTo>
                  <a:cubicBezTo>
                    <a:pt x="529" y="1098"/>
                    <a:pt x="555" y="1098"/>
                    <a:pt x="594" y="1072"/>
                  </a:cubicBezTo>
                  <a:cubicBezTo>
                    <a:pt x="620" y="1046"/>
                    <a:pt x="645" y="1020"/>
                    <a:pt x="658" y="995"/>
                  </a:cubicBezTo>
                  <a:cubicBezTo>
                    <a:pt x="671" y="955"/>
                    <a:pt x="684" y="917"/>
                    <a:pt x="684" y="878"/>
                  </a:cubicBezTo>
                  <a:cubicBezTo>
                    <a:pt x="684" y="840"/>
                    <a:pt x="697" y="814"/>
                    <a:pt x="684" y="775"/>
                  </a:cubicBezTo>
                  <a:lnTo>
                    <a:pt x="684" y="672"/>
                  </a:lnTo>
                  <a:cubicBezTo>
                    <a:pt x="697" y="672"/>
                    <a:pt x="709" y="697"/>
                    <a:pt x="735" y="723"/>
                  </a:cubicBezTo>
                  <a:cubicBezTo>
                    <a:pt x="749" y="737"/>
                    <a:pt x="774" y="775"/>
                    <a:pt x="800" y="801"/>
                  </a:cubicBezTo>
                  <a:cubicBezTo>
                    <a:pt x="826" y="826"/>
                    <a:pt x="852" y="866"/>
                    <a:pt x="878" y="891"/>
                  </a:cubicBezTo>
                  <a:cubicBezTo>
                    <a:pt x="903" y="930"/>
                    <a:pt x="929" y="955"/>
                    <a:pt x="955" y="969"/>
                  </a:cubicBezTo>
                  <a:cubicBezTo>
                    <a:pt x="981" y="995"/>
                    <a:pt x="1007" y="1007"/>
                    <a:pt x="1032" y="1020"/>
                  </a:cubicBezTo>
                  <a:cubicBezTo>
                    <a:pt x="1045" y="1027"/>
                    <a:pt x="1055" y="1030"/>
                    <a:pt x="1064" y="1030"/>
                  </a:cubicBezTo>
                  <a:cubicBezTo>
                    <a:pt x="1074" y="1030"/>
                    <a:pt x="1083" y="1027"/>
                    <a:pt x="1096" y="1020"/>
                  </a:cubicBezTo>
                  <a:cubicBezTo>
                    <a:pt x="1135" y="981"/>
                    <a:pt x="1135" y="955"/>
                    <a:pt x="1110" y="917"/>
                  </a:cubicBezTo>
                  <a:lnTo>
                    <a:pt x="1096" y="891"/>
                  </a:lnTo>
                  <a:lnTo>
                    <a:pt x="1070" y="866"/>
                  </a:lnTo>
                  <a:lnTo>
                    <a:pt x="1032" y="826"/>
                  </a:lnTo>
                  <a:cubicBezTo>
                    <a:pt x="1019" y="801"/>
                    <a:pt x="1007" y="788"/>
                    <a:pt x="993" y="775"/>
                  </a:cubicBezTo>
                  <a:lnTo>
                    <a:pt x="967" y="749"/>
                  </a:lnTo>
                  <a:cubicBezTo>
                    <a:pt x="929" y="697"/>
                    <a:pt x="890" y="659"/>
                    <a:pt x="852" y="620"/>
                  </a:cubicBezTo>
                  <a:cubicBezTo>
                    <a:pt x="813" y="568"/>
                    <a:pt x="774" y="530"/>
                    <a:pt x="735" y="491"/>
                  </a:cubicBezTo>
                  <a:lnTo>
                    <a:pt x="439" y="27"/>
                  </a:lnTo>
                  <a:cubicBezTo>
                    <a:pt x="426" y="14"/>
                    <a:pt x="426" y="14"/>
                    <a:pt x="413" y="14"/>
                  </a:cubicBezTo>
                  <a:cubicBezTo>
                    <a:pt x="400" y="14"/>
                    <a:pt x="387" y="1"/>
                    <a:pt x="3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24"/>
            <p:cNvSpPr/>
            <p:nvPr/>
          </p:nvSpPr>
          <p:spPr>
            <a:xfrm>
              <a:off x="4557729" y="4871326"/>
              <a:ext cx="30252" cy="42047"/>
            </a:xfrm>
            <a:custGeom>
              <a:rect b="b" l="l" r="r" t="t"/>
              <a:pathLst>
                <a:path extrusionOk="0" h="1130" w="813">
                  <a:moveTo>
                    <a:pt x="245" y="1"/>
                  </a:moveTo>
                  <a:cubicBezTo>
                    <a:pt x="219" y="1"/>
                    <a:pt x="206" y="1"/>
                    <a:pt x="181" y="13"/>
                  </a:cubicBezTo>
                  <a:cubicBezTo>
                    <a:pt x="167" y="13"/>
                    <a:pt x="155" y="26"/>
                    <a:pt x="129" y="26"/>
                  </a:cubicBezTo>
                  <a:lnTo>
                    <a:pt x="90" y="65"/>
                  </a:lnTo>
                  <a:cubicBezTo>
                    <a:pt x="38" y="104"/>
                    <a:pt x="26" y="142"/>
                    <a:pt x="12" y="181"/>
                  </a:cubicBezTo>
                  <a:cubicBezTo>
                    <a:pt x="0" y="219"/>
                    <a:pt x="0" y="259"/>
                    <a:pt x="12" y="310"/>
                  </a:cubicBezTo>
                  <a:cubicBezTo>
                    <a:pt x="26" y="348"/>
                    <a:pt x="38" y="388"/>
                    <a:pt x="52" y="439"/>
                  </a:cubicBezTo>
                  <a:cubicBezTo>
                    <a:pt x="77" y="477"/>
                    <a:pt x="90" y="517"/>
                    <a:pt x="103" y="555"/>
                  </a:cubicBezTo>
                  <a:cubicBezTo>
                    <a:pt x="116" y="555"/>
                    <a:pt x="129" y="581"/>
                    <a:pt x="141" y="606"/>
                  </a:cubicBezTo>
                  <a:cubicBezTo>
                    <a:pt x="167" y="632"/>
                    <a:pt x="193" y="684"/>
                    <a:pt x="219" y="735"/>
                  </a:cubicBezTo>
                  <a:cubicBezTo>
                    <a:pt x="258" y="800"/>
                    <a:pt x="310" y="878"/>
                    <a:pt x="387" y="981"/>
                  </a:cubicBezTo>
                  <a:lnTo>
                    <a:pt x="413" y="1019"/>
                  </a:lnTo>
                  <a:cubicBezTo>
                    <a:pt x="451" y="1058"/>
                    <a:pt x="490" y="1096"/>
                    <a:pt x="528" y="1110"/>
                  </a:cubicBezTo>
                  <a:cubicBezTo>
                    <a:pt x="548" y="1123"/>
                    <a:pt x="571" y="1129"/>
                    <a:pt x="595" y="1129"/>
                  </a:cubicBezTo>
                  <a:cubicBezTo>
                    <a:pt x="619" y="1129"/>
                    <a:pt x="645" y="1123"/>
                    <a:pt x="671" y="1110"/>
                  </a:cubicBezTo>
                  <a:lnTo>
                    <a:pt x="683" y="1110"/>
                  </a:lnTo>
                  <a:cubicBezTo>
                    <a:pt x="735" y="1071"/>
                    <a:pt x="760" y="1019"/>
                    <a:pt x="786" y="967"/>
                  </a:cubicBezTo>
                  <a:cubicBezTo>
                    <a:pt x="800" y="916"/>
                    <a:pt x="812" y="864"/>
                    <a:pt x="812" y="800"/>
                  </a:cubicBezTo>
                  <a:cubicBezTo>
                    <a:pt x="812" y="710"/>
                    <a:pt x="800" y="620"/>
                    <a:pt x="800" y="529"/>
                  </a:cubicBezTo>
                  <a:cubicBezTo>
                    <a:pt x="786" y="439"/>
                    <a:pt x="760" y="348"/>
                    <a:pt x="735" y="259"/>
                  </a:cubicBezTo>
                  <a:lnTo>
                    <a:pt x="722" y="245"/>
                  </a:lnTo>
                  <a:cubicBezTo>
                    <a:pt x="709" y="233"/>
                    <a:pt x="696" y="233"/>
                    <a:pt x="671" y="219"/>
                  </a:cubicBezTo>
                  <a:cubicBezTo>
                    <a:pt x="657" y="219"/>
                    <a:pt x="631" y="233"/>
                    <a:pt x="619" y="245"/>
                  </a:cubicBezTo>
                  <a:cubicBezTo>
                    <a:pt x="606" y="259"/>
                    <a:pt x="593" y="271"/>
                    <a:pt x="593" y="284"/>
                  </a:cubicBezTo>
                  <a:cubicBezTo>
                    <a:pt x="580" y="297"/>
                    <a:pt x="593" y="310"/>
                    <a:pt x="593" y="336"/>
                  </a:cubicBezTo>
                  <a:cubicBezTo>
                    <a:pt x="593" y="348"/>
                    <a:pt x="606" y="362"/>
                    <a:pt x="619" y="374"/>
                  </a:cubicBezTo>
                  <a:cubicBezTo>
                    <a:pt x="619" y="388"/>
                    <a:pt x="631" y="413"/>
                    <a:pt x="631" y="426"/>
                  </a:cubicBezTo>
                  <a:cubicBezTo>
                    <a:pt x="631" y="426"/>
                    <a:pt x="631" y="439"/>
                    <a:pt x="645" y="452"/>
                  </a:cubicBezTo>
                  <a:lnTo>
                    <a:pt x="645" y="491"/>
                  </a:lnTo>
                  <a:cubicBezTo>
                    <a:pt x="645" y="503"/>
                    <a:pt x="657" y="503"/>
                    <a:pt x="657" y="517"/>
                  </a:cubicBezTo>
                  <a:lnTo>
                    <a:pt x="657" y="542"/>
                  </a:lnTo>
                  <a:cubicBezTo>
                    <a:pt x="671" y="606"/>
                    <a:pt x="671" y="684"/>
                    <a:pt x="671" y="749"/>
                  </a:cubicBezTo>
                  <a:cubicBezTo>
                    <a:pt x="671" y="813"/>
                    <a:pt x="657" y="890"/>
                    <a:pt x="645" y="955"/>
                  </a:cubicBezTo>
                  <a:cubicBezTo>
                    <a:pt x="631" y="967"/>
                    <a:pt x="631" y="967"/>
                    <a:pt x="631" y="981"/>
                  </a:cubicBezTo>
                  <a:lnTo>
                    <a:pt x="593" y="981"/>
                  </a:lnTo>
                  <a:cubicBezTo>
                    <a:pt x="593" y="981"/>
                    <a:pt x="580" y="967"/>
                    <a:pt x="567" y="967"/>
                  </a:cubicBezTo>
                  <a:lnTo>
                    <a:pt x="542" y="942"/>
                  </a:lnTo>
                  <a:cubicBezTo>
                    <a:pt x="528" y="929"/>
                    <a:pt x="528" y="916"/>
                    <a:pt x="516" y="916"/>
                  </a:cubicBezTo>
                  <a:cubicBezTo>
                    <a:pt x="516" y="903"/>
                    <a:pt x="516" y="903"/>
                    <a:pt x="502" y="890"/>
                  </a:cubicBezTo>
                  <a:lnTo>
                    <a:pt x="490" y="878"/>
                  </a:lnTo>
                  <a:lnTo>
                    <a:pt x="181" y="362"/>
                  </a:lnTo>
                  <a:cubicBezTo>
                    <a:pt x="167" y="348"/>
                    <a:pt x="155" y="323"/>
                    <a:pt x="155" y="310"/>
                  </a:cubicBezTo>
                  <a:cubicBezTo>
                    <a:pt x="141" y="284"/>
                    <a:pt x="141" y="271"/>
                    <a:pt x="141" y="245"/>
                  </a:cubicBezTo>
                  <a:cubicBezTo>
                    <a:pt x="129" y="233"/>
                    <a:pt x="129" y="219"/>
                    <a:pt x="141" y="194"/>
                  </a:cubicBezTo>
                  <a:cubicBezTo>
                    <a:pt x="141" y="181"/>
                    <a:pt x="155" y="168"/>
                    <a:pt x="167" y="155"/>
                  </a:cubicBezTo>
                  <a:cubicBezTo>
                    <a:pt x="181" y="142"/>
                    <a:pt x="193" y="130"/>
                    <a:pt x="219" y="130"/>
                  </a:cubicBezTo>
                  <a:lnTo>
                    <a:pt x="296" y="130"/>
                  </a:lnTo>
                  <a:cubicBezTo>
                    <a:pt x="310" y="130"/>
                    <a:pt x="322" y="130"/>
                    <a:pt x="335" y="116"/>
                  </a:cubicBezTo>
                  <a:cubicBezTo>
                    <a:pt x="361" y="104"/>
                    <a:pt x="361" y="78"/>
                    <a:pt x="361" y="65"/>
                  </a:cubicBezTo>
                  <a:cubicBezTo>
                    <a:pt x="361" y="52"/>
                    <a:pt x="361" y="26"/>
                    <a:pt x="348" y="13"/>
                  </a:cubicBezTo>
                  <a:cubicBezTo>
                    <a:pt x="335" y="13"/>
                    <a:pt x="335" y="1"/>
                    <a:pt x="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24"/>
            <p:cNvSpPr/>
            <p:nvPr/>
          </p:nvSpPr>
          <p:spPr>
            <a:xfrm>
              <a:off x="4577376" y="4839177"/>
              <a:ext cx="41303" cy="42457"/>
            </a:xfrm>
            <a:custGeom>
              <a:rect b="b" l="l" r="r" t="t"/>
              <a:pathLst>
                <a:path extrusionOk="0" h="1141" w="1110">
                  <a:moveTo>
                    <a:pt x="490" y="0"/>
                  </a:moveTo>
                  <a:cubicBezTo>
                    <a:pt x="465" y="13"/>
                    <a:pt x="439" y="26"/>
                    <a:pt x="426" y="39"/>
                  </a:cubicBezTo>
                  <a:cubicBezTo>
                    <a:pt x="413" y="52"/>
                    <a:pt x="413" y="65"/>
                    <a:pt x="401" y="65"/>
                  </a:cubicBezTo>
                  <a:cubicBezTo>
                    <a:pt x="401" y="77"/>
                    <a:pt x="401" y="91"/>
                    <a:pt x="387" y="103"/>
                  </a:cubicBezTo>
                  <a:cubicBezTo>
                    <a:pt x="387" y="103"/>
                    <a:pt x="375" y="117"/>
                    <a:pt x="361" y="142"/>
                  </a:cubicBezTo>
                  <a:cubicBezTo>
                    <a:pt x="349" y="168"/>
                    <a:pt x="336" y="194"/>
                    <a:pt x="310" y="220"/>
                  </a:cubicBezTo>
                  <a:lnTo>
                    <a:pt x="272" y="297"/>
                  </a:lnTo>
                  <a:cubicBezTo>
                    <a:pt x="258" y="310"/>
                    <a:pt x="246" y="335"/>
                    <a:pt x="232" y="335"/>
                  </a:cubicBezTo>
                  <a:cubicBezTo>
                    <a:pt x="220" y="349"/>
                    <a:pt x="207" y="349"/>
                    <a:pt x="194" y="349"/>
                  </a:cubicBezTo>
                  <a:cubicBezTo>
                    <a:pt x="181" y="361"/>
                    <a:pt x="168" y="361"/>
                    <a:pt x="155" y="375"/>
                  </a:cubicBezTo>
                  <a:cubicBezTo>
                    <a:pt x="143" y="387"/>
                    <a:pt x="143" y="400"/>
                    <a:pt x="143" y="426"/>
                  </a:cubicBezTo>
                  <a:cubicBezTo>
                    <a:pt x="143" y="439"/>
                    <a:pt x="155" y="452"/>
                    <a:pt x="155" y="464"/>
                  </a:cubicBezTo>
                  <a:lnTo>
                    <a:pt x="14" y="748"/>
                  </a:lnTo>
                  <a:cubicBezTo>
                    <a:pt x="0" y="762"/>
                    <a:pt x="0" y="774"/>
                    <a:pt x="14" y="800"/>
                  </a:cubicBezTo>
                  <a:cubicBezTo>
                    <a:pt x="14" y="813"/>
                    <a:pt x="14" y="825"/>
                    <a:pt x="26" y="839"/>
                  </a:cubicBezTo>
                  <a:cubicBezTo>
                    <a:pt x="39" y="851"/>
                    <a:pt x="65" y="851"/>
                    <a:pt x="78" y="851"/>
                  </a:cubicBezTo>
                  <a:cubicBezTo>
                    <a:pt x="103" y="851"/>
                    <a:pt x="129" y="839"/>
                    <a:pt x="143" y="825"/>
                  </a:cubicBezTo>
                  <a:cubicBezTo>
                    <a:pt x="143" y="825"/>
                    <a:pt x="155" y="813"/>
                    <a:pt x="155" y="800"/>
                  </a:cubicBezTo>
                  <a:cubicBezTo>
                    <a:pt x="168" y="800"/>
                    <a:pt x="168" y="787"/>
                    <a:pt x="168" y="774"/>
                  </a:cubicBezTo>
                  <a:lnTo>
                    <a:pt x="272" y="568"/>
                  </a:lnTo>
                  <a:lnTo>
                    <a:pt x="284" y="568"/>
                  </a:lnTo>
                  <a:cubicBezTo>
                    <a:pt x="297" y="581"/>
                    <a:pt x="310" y="581"/>
                    <a:pt x="323" y="593"/>
                  </a:cubicBezTo>
                  <a:cubicBezTo>
                    <a:pt x="336" y="607"/>
                    <a:pt x="349" y="607"/>
                    <a:pt x="361" y="619"/>
                  </a:cubicBezTo>
                  <a:cubicBezTo>
                    <a:pt x="375" y="633"/>
                    <a:pt x="387" y="645"/>
                    <a:pt x="401" y="645"/>
                  </a:cubicBezTo>
                  <a:lnTo>
                    <a:pt x="401" y="658"/>
                  </a:lnTo>
                  <a:lnTo>
                    <a:pt x="994" y="1123"/>
                  </a:lnTo>
                  <a:cubicBezTo>
                    <a:pt x="1003" y="1131"/>
                    <a:pt x="1012" y="1141"/>
                    <a:pt x="1026" y="1141"/>
                  </a:cubicBezTo>
                  <a:cubicBezTo>
                    <a:pt x="1031" y="1141"/>
                    <a:pt x="1038" y="1139"/>
                    <a:pt x="1045" y="1135"/>
                  </a:cubicBezTo>
                  <a:cubicBezTo>
                    <a:pt x="1058" y="1135"/>
                    <a:pt x="1071" y="1135"/>
                    <a:pt x="1084" y="1123"/>
                  </a:cubicBezTo>
                  <a:cubicBezTo>
                    <a:pt x="1097" y="1109"/>
                    <a:pt x="1109" y="1097"/>
                    <a:pt x="1109" y="1083"/>
                  </a:cubicBezTo>
                  <a:cubicBezTo>
                    <a:pt x="1109" y="1071"/>
                    <a:pt x="1109" y="1058"/>
                    <a:pt x="1097" y="1045"/>
                  </a:cubicBezTo>
                  <a:cubicBezTo>
                    <a:pt x="1097" y="1032"/>
                    <a:pt x="1084" y="1019"/>
                    <a:pt x="1071" y="1006"/>
                  </a:cubicBezTo>
                  <a:cubicBezTo>
                    <a:pt x="1071" y="994"/>
                    <a:pt x="1058" y="980"/>
                    <a:pt x="1045" y="968"/>
                  </a:cubicBezTo>
                  <a:lnTo>
                    <a:pt x="1020" y="942"/>
                  </a:lnTo>
                  <a:lnTo>
                    <a:pt x="555" y="581"/>
                  </a:lnTo>
                  <a:cubicBezTo>
                    <a:pt x="530" y="555"/>
                    <a:pt x="504" y="529"/>
                    <a:pt x="465" y="504"/>
                  </a:cubicBezTo>
                  <a:cubicBezTo>
                    <a:pt x="439" y="490"/>
                    <a:pt x="413" y="464"/>
                    <a:pt x="387" y="439"/>
                  </a:cubicBezTo>
                  <a:lnTo>
                    <a:pt x="375" y="426"/>
                  </a:lnTo>
                  <a:lnTo>
                    <a:pt x="555" y="103"/>
                  </a:lnTo>
                  <a:cubicBezTo>
                    <a:pt x="568" y="91"/>
                    <a:pt x="568" y="77"/>
                    <a:pt x="568" y="65"/>
                  </a:cubicBezTo>
                  <a:cubicBezTo>
                    <a:pt x="568" y="39"/>
                    <a:pt x="568" y="26"/>
                    <a:pt x="555" y="13"/>
                  </a:cubicBezTo>
                  <a:cubicBezTo>
                    <a:pt x="530" y="0"/>
                    <a:pt x="516" y="0"/>
                    <a:pt x="4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24"/>
            <p:cNvSpPr/>
            <p:nvPr/>
          </p:nvSpPr>
          <p:spPr>
            <a:xfrm>
              <a:off x="4605692" y="4824294"/>
              <a:ext cx="35052" cy="35759"/>
            </a:xfrm>
            <a:custGeom>
              <a:rect b="b" l="l" r="r" t="t"/>
              <a:pathLst>
                <a:path extrusionOk="0" h="961" w="942">
                  <a:moveTo>
                    <a:pt x="233" y="1"/>
                  </a:moveTo>
                  <a:cubicBezTo>
                    <a:pt x="219" y="1"/>
                    <a:pt x="207" y="13"/>
                    <a:pt x="194" y="27"/>
                  </a:cubicBezTo>
                  <a:cubicBezTo>
                    <a:pt x="181" y="52"/>
                    <a:pt x="168" y="91"/>
                    <a:pt x="155" y="130"/>
                  </a:cubicBezTo>
                  <a:cubicBezTo>
                    <a:pt x="142" y="156"/>
                    <a:pt x="130" y="194"/>
                    <a:pt x="104" y="220"/>
                  </a:cubicBezTo>
                  <a:cubicBezTo>
                    <a:pt x="90" y="259"/>
                    <a:pt x="78" y="285"/>
                    <a:pt x="65" y="323"/>
                  </a:cubicBezTo>
                  <a:lnTo>
                    <a:pt x="27" y="439"/>
                  </a:lnTo>
                  <a:cubicBezTo>
                    <a:pt x="13" y="477"/>
                    <a:pt x="1" y="517"/>
                    <a:pt x="1" y="555"/>
                  </a:cubicBezTo>
                  <a:lnTo>
                    <a:pt x="1" y="658"/>
                  </a:lnTo>
                  <a:cubicBezTo>
                    <a:pt x="1" y="671"/>
                    <a:pt x="13" y="671"/>
                    <a:pt x="13" y="697"/>
                  </a:cubicBezTo>
                  <a:cubicBezTo>
                    <a:pt x="27" y="710"/>
                    <a:pt x="27" y="723"/>
                    <a:pt x="39" y="735"/>
                  </a:cubicBezTo>
                  <a:cubicBezTo>
                    <a:pt x="39" y="749"/>
                    <a:pt x="52" y="761"/>
                    <a:pt x="65" y="775"/>
                  </a:cubicBezTo>
                  <a:cubicBezTo>
                    <a:pt x="65" y="787"/>
                    <a:pt x="78" y="800"/>
                    <a:pt x="90" y="813"/>
                  </a:cubicBezTo>
                  <a:cubicBezTo>
                    <a:pt x="116" y="826"/>
                    <a:pt x="142" y="839"/>
                    <a:pt x="168" y="839"/>
                  </a:cubicBezTo>
                  <a:cubicBezTo>
                    <a:pt x="194" y="839"/>
                    <a:pt x="233" y="826"/>
                    <a:pt x="271" y="787"/>
                  </a:cubicBezTo>
                  <a:cubicBezTo>
                    <a:pt x="323" y="761"/>
                    <a:pt x="388" y="710"/>
                    <a:pt x="452" y="632"/>
                  </a:cubicBezTo>
                  <a:cubicBezTo>
                    <a:pt x="529" y="568"/>
                    <a:pt x="620" y="477"/>
                    <a:pt x="735" y="362"/>
                  </a:cubicBezTo>
                  <a:cubicBezTo>
                    <a:pt x="735" y="362"/>
                    <a:pt x="749" y="362"/>
                    <a:pt x="761" y="348"/>
                  </a:cubicBezTo>
                  <a:cubicBezTo>
                    <a:pt x="761" y="336"/>
                    <a:pt x="775" y="336"/>
                    <a:pt x="787" y="336"/>
                  </a:cubicBezTo>
                  <a:lnTo>
                    <a:pt x="787" y="323"/>
                  </a:lnTo>
                  <a:cubicBezTo>
                    <a:pt x="800" y="336"/>
                    <a:pt x="813" y="348"/>
                    <a:pt x="813" y="374"/>
                  </a:cubicBezTo>
                  <a:lnTo>
                    <a:pt x="813" y="465"/>
                  </a:lnTo>
                  <a:lnTo>
                    <a:pt x="813" y="555"/>
                  </a:lnTo>
                  <a:cubicBezTo>
                    <a:pt x="800" y="581"/>
                    <a:pt x="800" y="606"/>
                    <a:pt x="800" y="620"/>
                  </a:cubicBezTo>
                  <a:cubicBezTo>
                    <a:pt x="800" y="646"/>
                    <a:pt x="787" y="671"/>
                    <a:pt x="787" y="697"/>
                  </a:cubicBezTo>
                  <a:lnTo>
                    <a:pt x="749" y="775"/>
                  </a:lnTo>
                  <a:cubicBezTo>
                    <a:pt x="749" y="800"/>
                    <a:pt x="735" y="826"/>
                    <a:pt x="735" y="852"/>
                  </a:cubicBezTo>
                  <a:lnTo>
                    <a:pt x="735" y="955"/>
                  </a:lnTo>
                  <a:cubicBezTo>
                    <a:pt x="753" y="955"/>
                    <a:pt x="764" y="961"/>
                    <a:pt x="774" y="961"/>
                  </a:cubicBezTo>
                  <a:cubicBezTo>
                    <a:pt x="779" y="961"/>
                    <a:pt x="783" y="959"/>
                    <a:pt x="787" y="955"/>
                  </a:cubicBezTo>
                  <a:cubicBezTo>
                    <a:pt x="813" y="955"/>
                    <a:pt x="826" y="942"/>
                    <a:pt x="839" y="929"/>
                  </a:cubicBezTo>
                  <a:cubicBezTo>
                    <a:pt x="864" y="890"/>
                    <a:pt x="890" y="839"/>
                    <a:pt x="904" y="787"/>
                  </a:cubicBezTo>
                  <a:cubicBezTo>
                    <a:pt x="916" y="735"/>
                    <a:pt x="929" y="671"/>
                    <a:pt x="942" y="620"/>
                  </a:cubicBezTo>
                  <a:lnTo>
                    <a:pt x="942" y="439"/>
                  </a:lnTo>
                  <a:cubicBezTo>
                    <a:pt x="942" y="388"/>
                    <a:pt x="942" y="336"/>
                    <a:pt x="929" y="285"/>
                  </a:cubicBezTo>
                  <a:cubicBezTo>
                    <a:pt x="929" y="271"/>
                    <a:pt x="916" y="259"/>
                    <a:pt x="904" y="245"/>
                  </a:cubicBezTo>
                  <a:cubicBezTo>
                    <a:pt x="904" y="220"/>
                    <a:pt x="890" y="207"/>
                    <a:pt x="878" y="207"/>
                  </a:cubicBezTo>
                  <a:cubicBezTo>
                    <a:pt x="862" y="192"/>
                    <a:pt x="843" y="186"/>
                    <a:pt x="821" y="186"/>
                  </a:cubicBezTo>
                  <a:cubicBezTo>
                    <a:pt x="806" y="186"/>
                    <a:pt x="790" y="189"/>
                    <a:pt x="775" y="194"/>
                  </a:cubicBezTo>
                  <a:cubicBezTo>
                    <a:pt x="735" y="207"/>
                    <a:pt x="697" y="233"/>
                    <a:pt x="646" y="271"/>
                  </a:cubicBezTo>
                  <a:cubicBezTo>
                    <a:pt x="606" y="310"/>
                    <a:pt x="555" y="348"/>
                    <a:pt x="517" y="400"/>
                  </a:cubicBezTo>
                  <a:cubicBezTo>
                    <a:pt x="465" y="439"/>
                    <a:pt x="426" y="491"/>
                    <a:pt x="388" y="529"/>
                  </a:cubicBezTo>
                  <a:cubicBezTo>
                    <a:pt x="336" y="568"/>
                    <a:pt x="297" y="606"/>
                    <a:pt x="271" y="632"/>
                  </a:cubicBezTo>
                  <a:cubicBezTo>
                    <a:pt x="233" y="671"/>
                    <a:pt x="207" y="684"/>
                    <a:pt x="181" y="684"/>
                  </a:cubicBezTo>
                  <a:cubicBezTo>
                    <a:pt x="168" y="671"/>
                    <a:pt x="155" y="646"/>
                    <a:pt x="155" y="632"/>
                  </a:cubicBezTo>
                  <a:cubicBezTo>
                    <a:pt x="142" y="606"/>
                    <a:pt x="142" y="581"/>
                    <a:pt x="155" y="555"/>
                  </a:cubicBezTo>
                  <a:cubicBezTo>
                    <a:pt x="155" y="529"/>
                    <a:pt x="168" y="491"/>
                    <a:pt x="168" y="452"/>
                  </a:cubicBezTo>
                  <a:lnTo>
                    <a:pt x="207" y="336"/>
                  </a:lnTo>
                  <a:cubicBezTo>
                    <a:pt x="207" y="336"/>
                    <a:pt x="207" y="323"/>
                    <a:pt x="219" y="310"/>
                  </a:cubicBezTo>
                  <a:cubicBezTo>
                    <a:pt x="219" y="297"/>
                    <a:pt x="219" y="285"/>
                    <a:pt x="233" y="271"/>
                  </a:cubicBezTo>
                  <a:cubicBezTo>
                    <a:pt x="245" y="259"/>
                    <a:pt x="245" y="233"/>
                    <a:pt x="259" y="220"/>
                  </a:cubicBezTo>
                  <a:cubicBezTo>
                    <a:pt x="259" y="207"/>
                    <a:pt x="271" y="194"/>
                    <a:pt x="271" y="181"/>
                  </a:cubicBezTo>
                  <a:cubicBezTo>
                    <a:pt x="284" y="168"/>
                    <a:pt x="284" y="156"/>
                    <a:pt x="297" y="142"/>
                  </a:cubicBezTo>
                  <a:cubicBezTo>
                    <a:pt x="297" y="116"/>
                    <a:pt x="310" y="104"/>
                    <a:pt x="310" y="91"/>
                  </a:cubicBezTo>
                  <a:lnTo>
                    <a:pt x="310" y="52"/>
                  </a:lnTo>
                  <a:cubicBezTo>
                    <a:pt x="310" y="39"/>
                    <a:pt x="297" y="27"/>
                    <a:pt x="284" y="13"/>
                  </a:cubicBezTo>
                  <a:cubicBezTo>
                    <a:pt x="271" y="1"/>
                    <a:pt x="25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5" name="Google Shape;6165;p124"/>
          <p:cNvGrpSpPr/>
          <p:nvPr/>
        </p:nvGrpSpPr>
        <p:grpSpPr>
          <a:xfrm>
            <a:off x="6319008" y="1834324"/>
            <a:ext cx="1213660" cy="1250478"/>
            <a:chOff x="5887442" y="3642825"/>
            <a:chExt cx="628254" cy="647380"/>
          </a:xfrm>
        </p:grpSpPr>
        <p:sp>
          <p:nvSpPr>
            <p:cNvPr id="6166" name="Google Shape;6166;p124"/>
            <p:cNvSpPr/>
            <p:nvPr/>
          </p:nvSpPr>
          <p:spPr>
            <a:xfrm>
              <a:off x="5887442" y="3642825"/>
              <a:ext cx="628254" cy="647380"/>
            </a:xfrm>
            <a:custGeom>
              <a:rect b="b" l="l" r="r" t="t"/>
              <a:pathLst>
                <a:path extrusionOk="0" h="17398" w="16884">
                  <a:moveTo>
                    <a:pt x="2465" y="6900"/>
                  </a:moveTo>
                  <a:lnTo>
                    <a:pt x="2451" y="6913"/>
                  </a:lnTo>
                  <a:lnTo>
                    <a:pt x="2426" y="6926"/>
                  </a:lnTo>
                  <a:cubicBezTo>
                    <a:pt x="2439" y="6913"/>
                    <a:pt x="2451" y="6913"/>
                    <a:pt x="2451" y="6900"/>
                  </a:cubicBezTo>
                  <a:close/>
                  <a:moveTo>
                    <a:pt x="13737" y="6526"/>
                  </a:moveTo>
                  <a:cubicBezTo>
                    <a:pt x="13917" y="6668"/>
                    <a:pt x="14110" y="6797"/>
                    <a:pt x="14291" y="6900"/>
                  </a:cubicBezTo>
                  <a:cubicBezTo>
                    <a:pt x="14407" y="7016"/>
                    <a:pt x="14562" y="7080"/>
                    <a:pt x="14729" y="7094"/>
                  </a:cubicBezTo>
                  <a:lnTo>
                    <a:pt x="14846" y="7132"/>
                  </a:lnTo>
                  <a:cubicBezTo>
                    <a:pt x="14678" y="7145"/>
                    <a:pt x="14523" y="7209"/>
                    <a:pt x="14407" y="7326"/>
                  </a:cubicBezTo>
                  <a:cubicBezTo>
                    <a:pt x="14162" y="7467"/>
                    <a:pt x="13904" y="7648"/>
                    <a:pt x="13672" y="7868"/>
                  </a:cubicBezTo>
                  <a:lnTo>
                    <a:pt x="13634" y="7906"/>
                  </a:lnTo>
                  <a:cubicBezTo>
                    <a:pt x="13608" y="7919"/>
                    <a:pt x="13594" y="7932"/>
                    <a:pt x="13569" y="7945"/>
                  </a:cubicBezTo>
                  <a:cubicBezTo>
                    <a:pt x="13672" y="7467"/>
                    <a:pt x="13723" y="6977"/>
                    <a:pt x="13737" y="6526"/>
                  </a:cubicBezTo>
                  <a:close/>
                  <a:moveTo>
                    <a:pt x="4386" y="8215"/>
                  </a:moveTo>
                  <a:cubicBezTo>
                    <a:pt x="4489" y="8358"/>
                    <a:pt x="4606" y="8487"/>
                    <a:pt x="4721" y="8602"/>
                  </a:cubicBezTo>
                  <a:cubicBezTo>
                    <a:pt x="4657" y="8654"/>
                    <a:pt x="4580" y="8705"/>
                    <a:pt x="4515" y="8757"/>
                  </a:cubicBezTo>
                  <a:cubicBezTo>
                    <a:pt x="4503" y="8770"/>
                    <a:pt x="4489" y="8770"/>
                    <a:pt x="4477" y="8783"/>
                  </a:cubicBezTo>
                  <a:lnTo>
                    <a:pt x="4463" y="8783"/>
                  </a:lnTo>
                  <a:cubicBezTo>
                    <a:pt x="4334" y="8860"/>
                    <a:pt x="4219" y="8977"/>
                    <a:pt x="4167" y="9118"/>
                  </a:cubicBezTo>
                  <a:cubicBezTo>
                    <a:pt x="4116" y="9183"/>
                    <a:pt x="4076" y="9247"/>
                    <a:pt x="4038" y="9312"/>
                  </a:cubicBezTo>
                  <a:cubicBezTo>
                    <a:pt x="4012" y="9183"/>
                    <a:pt x="3961" y="9054"/>
                    <a:pt x="3883" y="8963"/>
                  </a:cubicBezTo>
                  <a:cubicBezTo>
                    <a:pt x="3858" y="8899"/>
                    <a:pt x="3832" y="8834"/>
                    <a:pt x="3793" y="8783"/>
                  </a:cubicBezTo>
                  <a:cubicBezTo>
                    <a:pt x="3818" y="8731"/>
                    <a:pt x="3844" y="8667"/>
                    <a:pt x="3858" y="8602"/>
                  </a:cubicBezTo>
                  <a:lnTo>
                    <a:pt x="3896" y="8358"/>
                  </a:lnTo>
                  <a:lnTo>
                    <a:pt x="4141" y="8318"/>
                  </a:lnTo>
                  <a:cubicBezTo>
                    <a:pt x="4231" y="8293"/>
                    <a:pt x="4309" y="8267"/>
                    <a:pt x="4386" y="8215"/>
                  </a:cubicBezTo>
                  <a:close/>
                  <a:moveTo>
                    <a:pt x="3497" y="10808"/>
                  </a:moveTo>
                  <a:cubicBezTo>
                    <a:pt x="3483" y="10911"/>
                    <a:pt x="3471" y="11001"/>
                    <a:pt x="3471" y="11092"/>
                  </a:cubicBezTo>
                  <a:cubicBezTo>
                    <a:pt x="3393" y="11014"/>
                    <a:pt x="3303" y="10963"/>
                    <a:pt x="3199" y="10924"/>
                  </a:cubicBezTo>
                  <a:cubicBezTo>
                    <a:pt x="3187" y="10911"/>
                    <a:pt x="3174" y="10911"/>
                    <a:pt x="3148" y="10898"/>
                  </a:cubicBezTo>
                  <a:cubicBezTo>
                    <a:pt x="3135" y="10898"/>
                    <a:pt x="3122" y="10885"/>
                    <a:pt x="3096" y="10872"/>
                  </a:cubicBezTo>
                  <a:cubicBezTo>
                    <a:pt x="3199" y="10860"/>
                    <a:pt x="3290" y="10846"/>
                    <a:pt x="3368" y="10834"/>
                  </a:cubicBezTo>
                  <a:cubicBezTo>
                    <a:pt x="3406" y="10834"/>
                    <a:pt x="3457" y="10820"/>
                    <a:pt x="3497" y="10808"/>
                  </a:cubicBezTo>
                  <a:close/>
                  <a:moveTo>
                    <a:pt x="13247" y="10808"/>
                  </a:moveTo>
                  <a:lnTo>
                    <a:pt x="13247" y="10808"/>
                  </a:lnTo>
                  <a:cubicBezTo>
                    <a:pt x="13298" y="10820"/>
                    <a:pt x="13336" y="10834"/>
                    <a:pt x="13376" y="10834"/>
                  </a:cubicBezTo>
                  <a:cubicBezTo>
                    <a:pt x="13453" y="10846"/>
                    <a:pt x="13543" y="10860"/>
                    <a:pt x="13646" y="10872"/>
                  </a:cubicBezTo>
                  <a:cubicBezTo>
                    <a:pt x="13634" y="10885"/>
                    <a:pt x="13608" y="10898"/>
                    <a:pt x="13594" y="10898"/>
                  </a:cubicBezTo>
                  <a:cubicBezTo>
                    <a:pt x="13582" y="10911"/>
                    <a:pt x="13556" y="10911"/>
                    <a:pt x="13543" y="10924"/>
                  </a:cubicBezTo>
                  <a:cubicBezTo>
                    <a:pt x="13440" y="10963"/>
                    <a:pt x="13350" y="11014"/>
                    <a:pt x="13285" y="11092"/>
                  </a:cubicBezTo>
                  <a:cubicBezTo>
                    <a:pt x="13272" y="11001"/>
                    <a:pt x="13272" y="10911"/>
                    <a:pt x="13247" y="10808"/>
                  </a:cubicBezTo>
                  <a:close/>
                  <a:moveTo>
                    <a:pt x="6114" y="12072"/>
                  </a:moveTo>
                  <a:cubicBezTo>
                    <a:pt x="6114" y="12072"/>
                    <a:pt x="6128" y="12084"/>
                    <a:pt x="6140" y="12084"/>
                  </a:cubicBezTo>
                  <a:cubicBezTo>
                    <a:pt x="6153" y="12188"/>
                    <a:pt x="6205" y="12278"/>
                    <a:pt x="6269" y="12356"/>
                  </a:cubicBezTo>
                  <a:cubicBezTo>
                    <a:pt x="6269" y="12368"/>
                    <a:pt x="6269" y="12368"/>
                    <a:pt x="6282" y="12368"/>
                  </a:cubicBezTo>
                  <a:cubicBezTo>
                    <a:pt x="6257" y="12639"/>
                    <a:pt x="6385" y="12884"/>
                    <a:pt x="6592" y="13026"/>
                  </a:cubicBezTo>
                  <a:cubicBezTo>
                    <a:pt x="6592" y="13090"/>
                    <a:pt x="6618" y="13142"/>
                    <a:pt x="6630" y="13207"/>
                  </a:cubicBezTo>
                  <a:cubicBezTo>
                    <a:pt x="6578" y="13439"/>
                    <a:pt x="6643" y="13671"/>
                    <a:pt x="6811" y="13838"/>
                  </a:cubicBezTo>
                  <a:lnTo>
                    <a:pt x="7237" y="14303"/>
                  </a:lnTo>
                  <a:cubicBezTo>
                    <a:pt x="7213" y="14299"/>
                    <a:pt x="7187" y="14298"/>
                    <a:pt x="7162" y="14298"/>
                  </a:cubicBezTo>
                  <a:cubicBezTo>
                    <a:pt x="7092" y="14298"/>
                    <a:pt x="7019" y="14310"/>
                    <a:pt x="6953" y="14328"/>
                  </a:cubicBezTo>
                  <a:cubicBezTo>
                    <a:pt x="6927" y="14342"/>
                    <a:pt x="6888" y="14354"/>
                    <a:pt x="6850" y="14368"/>
                  </a:cubicBezTo>
                  <a:cubicBezTo>
                    <a:pt x="6798" y="14328"/>
                    <a:pt x="6747" y="14290"/>
                    <a:pt x="6682" y="14264"/>
                  </a:cubicBezTo>
                  <a:cubicBezTo>
                    <a:pt x="6630" y="14239"/>
                    <a:pt x="6566" y="14213"/>
                    <a:pt x="6501" y="14187"/>
                  </a:cubicBezTo>
                  <a:cubicBezTo>
                    <a:pt x="6475" y="14174"/>
                    <a:pt x="6437" y="14174"/>
                    <a:pt x="6398" y="14161"/>
                  </a:cubicBezTo>
                  <a:cubicBezTo>
                    <a:pt x="6360" y="14071"/>
                    <a:pt x="6308" y="13981"/>
                    <a:pt x="6217" y="13903"/>
                  </a:cubicBezTo>
                  <a:cubicBezTo>
                    <a:pt x="6140" y="13826"/>
                    <a:pt x="6050" y="13774"/>
                    <a:pt x="5959" y="13735"/>
                  </a:cubicBezTo>
                  <a:cubicBezTo>
                    <a:pt x="5870" y="13709"/>
                    <a:pt x="5779" y="13697"/>
                    <a:pt x="5715" y="13684"/>
                  </a:cubicBezTo>
                  <a:cubicBezTo>
                    <a:pt x="5663" y="13671"/>
                    <a:pt x="5586" y="13671"/>
                    <a:pt x="5495" y="13658"/>
                  </a:cubicBezTo>
                  <a:cubicBezTo>
                    <a:pt x="5457" y="13658"/>
                    <a:pt x="5392" y="13658"/>
                    <a:pt x="5328" y="13645"/>
                  </a:cubicBezTo>
                  <a:cubicBezTo>
                    <a:pt x="5178" y="13567"/>
                    <a:pt x="5044" y="13539"/>
                    <a:pt x="4928" y="13539"/>
                  </a:cubicBezTo>
                  <a:cubicBezTo>
                    <a:pt x="4834" y="13539"/>
                    <a:pt x="4752" y="13557"/>
                    <a:pt x="4683" y="13580"/>
                  </a:cubicBezTo>
                  <a:cubicBezTo>
                    <a:pt x="4709" y="13439"/>
                    <a:pt x="4683" y="13297"/>
                    <a:pt x="4618" y="13181"/>
                  </a:cubicBezTo>
                  <a:lnTo>
                    <a:pt x="4618" y="13168"/>
                  </a:lnTo>
                  <a:cubicBezTo>
                    <a:pt x="4760" y="13168"/>
                    <a:pt x="4902" y="13116"/>
                    <a:pt x="5005" y="13052"/>
                  </a:cubicBezTo>
                  <a:cubicBezTo>
                    <a:pt x="5251" y="12949"/>
                    <a:pt x="5598" y="12743"/>
                    <a:pt x="5908" y="12330"/>
                  </a:cubicBezTo>
                  <a:cubicBezTo>
                    <a:pt x="5999" y="12265"/>
                    <a:pt x="6063" y="12175"/>
                    <a:pt x="6114" y="12072"/>
                  </a:cubicBezTo>
                  <a:close/>
                  <a:moveTo>
                    <a:pt x="10783" y="12291"/>
                  </a:moveTo>
                  <a:cubicBezTo>
                    <a:pt x="10796" y="12304"/>
                    <a:pt x="10822" y="12317"/>
                    <a:pt x="10834" y="12330"/>
                  </a:cubicBezTo>
                  <a:cubicBezTo>
                    <a:pt x="11144" y="12743"/>
                    <a:pt x="11493" y="12949"/>
                    <a:pt x="11737" y="13052"/>
                  </a:cubicBezTo>
                  <a:cubicBezTo>
                    <a:pt x="11840" y="13116"/>
                    <a:pt x="11983" y="13168"/>
                    <a:pt x="12124" y="13168"/>
                  </a:cubicBezTo>
                  <a:lnTo>
                    <a:pt x="12124" y="13181"/>
                  </a:lnTo>
                  <a:cubicBezTo>
                    <a:pt x="12098" y="13219"/>
                    <a:pt x="12086" y="13259"/>
                    <a:pt x="12073" y="13297"/>
                  </a:cubicBezTo>
                  <a:cubicBezTo>
                    <a:pt x="12060" y="13362"/>
                    <a:pt x="12047" y="13439"/>
                    <a:pt x="12047" y="13503"/>
                  </a:cubicBezTo>
                  <a:cubicBezTo>
                    <a:pt x="12034" y="13503"/>
                    <a:pt x="12021" y="13491"/>
                    <a:pt x="12009" y="13491"/>
                  </a:cubicBezTo>
                  <a:cubicBezTo>
                    <a:pt x="11950" y="13475"/>
                    <a:pt x="11878" y="13463"/>
                    <a:pt x="11798" y="13463"/>
                  </a:cubicBezTo>
                  <a:cubicBezTo>
                    <a:pt x="11684" y="13463"/>
                    <a:pt x="11552" y="13487"/>
                    <a:pt x="11415" y="13555"/>
                  </a:cubicBezTo>
                  <a:cubicBezTo>
                    <a:pt x="11338" y="13594"/>
                    <a:pt x="11273" y="13645"/>
                    <a:pt x="11209" y="13697"/>
                  </a:cubicBezTo>
                  <a:cubicBezTo>
                    <a:pt x="11080" y="13826"/>
                    <a:pt x="11003" y="13981"/>
                    <a:pt x="10989" y="14148"/>
                  </a:cubicBezTo>
                  <a:lnTo>
                    <a:pt x="10912" y="14187"/>
                  </a:lnTo>
                  <a:cubicBezTo>
                    <a:pt x="10899" y="14187"/>
                    <a:pt x="10886" y="14199"/>
                    <a:pt x="10874" y="14199"/>
                  </a:cubicBezTo>
                  <a:cubicBezTo>
                    <a:pt x="10811" y="14185"/>
                    <a:pt x="10748" y="14178"/>
                    <a:pt x="10685" y="14178"/>
                  </a:cubicBezTo>
                  <a:cubicBezTo>
                    <a:pt x="10580" y="14178"/>
                    <a:pt x="10475" y="14198"/>
                    <a:pt x="10370" y="14239"/>
                  </a:cubicBezTo>
                  <a:cubicBezTo>
                    <a:pt x="10293" y="14277"/>
                    <a:pt x="10203" y="14328"/>
                    <a:pt x="10112" y="14380"/>
                  </a:cubicBezTo>
                  <a:cubicBezTo>
                    <a:pt x="10048" y="14432"/>
                    <a:pt x="9983" y="14483"/>
                    <a:pt x="9932" y="14548"/>
                  </a:cubicBezTo>
                  <a:cubicBezTo>
                    <a:pt x="9880" y="14497"/>
                    <a:pt x="9816" y="14457"/>
                    <a:pt x="9751" y="14419"/>
                  </a:cubicBezTo>
                  <a:cubicBezTo>
                    <a:pt x="9634" y="14350"/>
                    <a:pt x="9495" y="14319"/>
                    <a:pt x="9356" y="14319"/>
                  </a:cubicBezTo>
                  <a:cubicBezTo>
                    <a:pt x="9311" y="14319"/>
                    <a:pt x="9267" y="14322"/>
                    <a:pt x="9223" y="14328"/>
                  </a:cubicBezTo>
                  <a:lnTo>
                    <a:pt x="9184" y="14328"/>
                  </a:lnTo>
                  <a:cubicBezTo>
                    <a:pt x="9029" y="14368"/>
                    <a:pt x="8900" y="14406"/>
                    <a:pt x="8784" y="14483"/>
                  </a:cubicBezTo>
                  <a:cubicBezTo>
                    <a:pt x="8694" y="14535"/>
                    <a:pt x="8616" y="14612"/>
                    <a:pt x="8565" y="14703"/>
                  </a:cubicBezTo>
                  <a:cubicBezTo>
                    <a:pt x="8526" y="14651"/>
                    <a:pt x="8475" y="14600"/>
                    <a:pt x="8423" y="14548"/>
                  </a:cubicBezTo>
                  <a:cubicBezTo>
                    <a:pt x="8410" y="14535"/>
                    <a:pt x="8384" y="14509"/>
                    <a:pt x="8358" y="14497"/>
                  </a:cubicBezTo>
                  <a:cubicBezTo>
                    <a:pt x="9132" y="14328"/>
                    <a:pt x="9790" y="13890"/>
                    <a:pt x="10280" y="13219"/>
                  </a:cubicBezTo>
                  <a:cubicBezTo>
                    <a:pt x="10499" y="12923"/>
                    <a:pt x="10654" y="12600"/>
                    <a:pt x="10783" y="12291"/>
                  </a:cubicBezTo>
                  <a:close/>
                  <a:moveTo>
                    <a:pt x="8372" y="0"/>
                  </a:moveTo>
                  <a:cubicBezTo>
                    <a:pt x="8255" y="0"/>
                    <a:pt x="8126" y="0"/>
                    <a:pt x="8010" y="13"/>
                  </a:cubicBezTo>
                  <a:cubicBezTo>
                    <a:pt x="7030" y="78"/>
                    <a:pt x="6128" y="426"/>
                    <a:pt x="5380" y="981"/>
                  </a:cubicBezTo>
                  <a:cubicBezTo>
                    <a:pt x="5302" y="941"/>
                    <a:pt x="5225" y="903"/>
                    <a:pt x="5147" y="890"/>
                  </a:cubicBezTo>
                  <a:lnTo>
                    <a:pt x="5082" y="877"/>
                  </a:lnTo>
                  <a:lnTo>
                    <a:pt x="5070" y="812"/>
                  </a:lnTo>
                  <a:cubicBezTo>
                    <a:pt x="5005" y="491"/>
                    <a:pt x="4721" y="258"/>
                    <a:pt x="4399" y="258"/>
                  </a:cubicBezTo>
                  <a:cubicBezTo>
                    <a:pt x="4064" y="258"/>
                    <a:pt x="3780" y="491"/>
                    <a:pt x="3715" y="812"/>
                  </a:cubicBezTo>
                  <a:lnTo>
                    <a:pt x="3703" y="877"/>
                  </a:lnTo>
                  <a:lnTo>
                    <a:pt x="3651" y="890"/>
                  </a:lnTo>
                  <a:cubicBezTo>
                    <a:pt x="3393" y="941"/>
                    <a:pt x="3187" y="1122"/>
                    <a:pt x="3110" y="1354"/>
                  </a:cubicBezTo>
                  <a:cubicBezTo>
                    <a:pt x="2916" y="1445"/>
                    <a:pt x="2774" y="1625"/>
                    <a:pt x="2735" y="1844"/>
                  </a:cubicBezTo>
                  <a:lnTo>
                    <a:pt x="2684" y="2090"/>
                  </a:lnTo>
                  <a:lnTo>
                    <a:pt x="2439" y="2141"/>
                  </a:lnTo>
                  <a:cubicBezTo>
                    <a:pt x="2116" y="2193"/>
                    <a:pt x="1884" y="2489"/>
                    <a:pt x="1884" y="2812"/>
                  </a:cubicBezTo>
                  <a:cubicBezTo>
                    <a:pt x="1884" y="3122"/>
                    <a:pt x="2078" y="3379"/>
                    <a:pt x="2362" y="3469"/>
                  </a:cubicBezTo>
                  <a:cubicBezTo>
                    <a:pt x="2116" y="3547"/>
                    <a:pt x="1872" y="3676"/>
                    <a:pt x="1639" y="3830"/>
                  </a:cubicBezTo>
                  <a:cubicBezTo>
                    <a:pt x="1523" y="3870"/>
                    <a:pt x="1420" y="3934"/>
                    <a:pt x="1342" y="4011"/>
                  </a:cubicBezTo>
                  <a:cubicBezTo>
                    <a:pt x="1316" y="4050"/>
                    <a:pt x="1291" y="4076"/>
                    <a:pt x="1265" y="4114"/>
                  </a:cubicBezTo>
                  <a:cubicBezTo>
                    <a:pt x="1252" y="4127"/>
                    <a:pt x="1239" y="4140"/>
                    <a:pt x="1213" y="4153"/>
                  </a:cubicBezTo>
                  <a:cubicBezTo>
                    <a:pt x="969" y="4360"/>
                    <a:pt x="762" y="4592"/>
                    <a:pt x="594" y="4824"/>
                  </a:cubicBezTo>
                  <a:cubicBezTo>
                    <a:pt x="479" y="4927"/>
                    <a:pt x="388" y="5068"/>
                    <a:pt x="362" y="5237"/>
                  </a:cubicBezTo>
                  <a:cubicBezTo>
                    <a:pt x="130" y="5701"/>
                    <a:pt x="118" y="6114"/>
                    <a:pt x="143" y="6372"/>
                  </a:cubicBezTo>
                  <a:lnTo>
                    <a:pt x="143" y="6410"/>
                  </a:lnTo>
                  <a:cubicBezTo>
                    <a:pt x="130" y="6604"/>
                    <a:pt x="195" y="6784"/>
                    <a:pt x="324" y="6939"/>
                  </a:cubicBezTo>
                  <a:cubicBezTo>
                    <a:pt x="388" y="6991"/>
                    <a:pt x="453" y="7042"/>
                    <a:pt x="517" y="7080"/>
                  </a:cubicBezTo>
                  <a:cubicBezTo>
                    <a:pt x="401" y="7120"/>
                    <a:pt x="298" y="7197"/>
                    <a:pt x="207" y="7287"/>
                  </a:cubicBezTo>
                  <a:cubicBezTo>
                    <a:pt x="78" y="7429"/>
                    <a:pt x="14" y="7610"/>
                    <a:pt x="27" y="7803"/>
                  </a:cubicBezTo>
                  <a:lnTo>
                    <a:pt x="27" y="7842"/>
                  </a:lnTo>
                  <a:cubicBezTo>
                    <a:pt x="1" y="8100"/>
                    <a:pt x="14" y="8512"/>
                    <a:pt x="233" y="8977"/>
                  </a:cubicBezTo>
                  <a:cubicBezTo>
                    <a:pt x="259" y="9144"/>
                    <a:pt x="350" y="9286"/>
                    <a:pt x="465" y="9402"/>
                  </a:cubicBezTo>
                  <a:cubicBezTo>
                    <a:pt x="633" y="9634"/>
                    <a:pt x="840" y="9854"/>
                    <a:pt x="1084" y="10072"/>
                  </a:cubicBezTo>
                  <a:cubicBezTo>
                    <a:pt x="1098" y="10086"/>
                    <a:pt x="1124" y="10098"/>
                    <a:pt x="1136" y="10112"/>
                  </a:cubicBezTo>
                  <a:cubicBezTo>
                    <a:pt x="1162" y="10150"/>
                    <a:pt x="1187" y="10176"/>
                    <a:pt x="1213" y="10201"/>
                  </a:cubicBezTo>
                  <a:cubicBezTo>
                    <a:pt x="1291" y="10292"/>
                    <a:pt x="1394" y="10356"/>
                    <a:pt x="1497" y="10395"/>
                  </a:cubicBezTo>
                  <a:cubicBezTo>
                    <a:pt x="1678" y="10511"/>
                    <a:pt x="1858" y="10602"/>
                    <a:pt x="2039" y="10679"/>
                  </a:cubicBezTo>
                  <a:cubicBezTo>
                    <a:pt x="2026" y="10692"/>
                    <a:pt x="2013" y="10692"/>
                    <a:pt x="2013" y="10692"/>
                  </a:cubicBezTo>
                  <a:cubicBezTo>
                    <a:pt x="1832" y="10769"/>
                    <a:pt x="1703" y="10911"/>
                    <a:pt x="1626" y="11092"/>
                  </a:cubicBezTo>
                  <a:lnTo>
                    <a:pt x="1626" y="11104"/>
                  </a:lnTo>
                  <a:cubicBezTo>
                    <a:pt x="1536" y="11247"/>
                    <a:pt x="1445" y="11427"/>
                    <a:pt x="1394" y="11685"/>
                  </a:cubicBezTo>
                  <a:cubicBezTo>
                    <a:pt x="1381" y="11697"/>
                    <a:pt x="1368" y="11711"/>
                    <a:pt x="1368" y="11723"/>
                  </a:cubicBezTo>
                  <a:cubicBezTo>
                    <a:pt x="1304" y="11866"/>
                    <a:pt x="1291" y="12033"/>
                    <a:pt x="1330" y="12175"/>
                  </a:cubicBezTo>
                  <a:cubicBezTo>
                    <a:pt x="1330" y="12446"/>
                    <a:pt x="1368" y="12717"/>
                    <a:pt x="1459" y="13013"/>
                  </a:cubicBezTo>
                  <a:cubicBezTo>
                    <a:pt x="1459" y="13130"/>
                    <a:pt x="1485" y="13245"/>
                    <a:pt x="1536" y="13348"/>
                  </a:cubicBezTo>
                  <a:cubicBezTo>
                    <a:pt x="1562" y="13388"/>
                    <a:pt x="1574" y="13413"/>
                    <a:pt x="1600" y="13451"/>
                  </a:cubicBezTo>
                  <a:cubicBezTo>
                    <a:pt x="1614" y="13465"/>
                    <a:pt x="1614" y="13491"/>
                    <a:pt x="1626" y="13503"/>
                  </a:cubicBezTo>
                  <a:cubicBezTo>
                    <a:pt x="1755" y="13800"/>
                    <a:pt x="1897" y="14071"/>
                    <a:pt x="2078" y="14303"/>
                  </a:cubicBezTo>
                  <a:cubicBezTo>
                    <a:pt x="2129" y="14457"/>
                    <a:pt x="2245" y="14586"/>
                    <a:pt x="2387" y="14664"/>
                  </a:cubicBezTo>
                  <a:cubicBezTo>
                    <a:pt x="2774" y="15013"/>
                    <a:pt x="3148" y="15154"/>
                    <a:pt x="3406" y="15205"/>
                  </a:cubicBezTo>
                  <a:cubicBezTo>
                    <a:pt x="3497" y="15245"/>
                    <a:pt x="3586" y="15270"/>
                    <a:pt x="3677" y="15270"/>
                  </a:cubicBezTo>
                  <a:cubicBezTo>
                    <a:pt x="3664" y="15322"/>
                    <a:pt x="3651" y="15374"/>
                    <a:pt x="3638" y="15438"/>
                  </a:cubicBezTo>
                  <a:cubicBezTo>
                    <a:pt x="3612" y="15528"/>
                    <a:pt x="3612" y="15618"/>
                    <a:pt x="3626" y="15709"/>
                  </a:cubicBezTo>
                  <a:cubicBezTo>
                    <a:pt x="3638" y="15799"/>
                    <a:pt x="3664" y="15876"/>
                    <a:pt x="3703" y="15941"/>
                  </a:cubicBezTo>
                  <a:cubicBezTo>
                    <a:pt x="3741" y="16044"/>
                    <a:pt x="3844" y="16199"/>
                    <a:pt x="4038" y="16302"/>
                  </a:cubicBezTo>
                  <a:lnTo>
                    <a:pt x="4051" y="16302"/>
                  </a:lnTo>
                  <a:cubicBezTo>
                    <a:pt x="4180" y="16366"/>
                    <a:pt x="4322" y="16405"/>
                    <a:pt x="4463" y="16405"/>
                  </a:cubicBezTo>
                  <a:cubicBezTo>
                    <a:pt x="4515" y="16405"/>
                    <a:pt x="4566" y="16392"/>
                    <a:pt x="4618" y="16392"/>
                  </a:cubicBezTo>
                  <a:cubicBezTo>
                    <a:pt x="4683" y="16380"/>
                    <a:pt x="4747" y="16366"/>
                    <a:pt x="4812" y="16340"/>
                  </a:cubicBezTo>
                  <a:cubicBezTo>
                    <a:pt x="4864" y="16483"/>
                    <a:pt x="4953" y="16638"/>
                    <a:pt x="5134" y="16767"/>
                  </a:cubicBezTo>
                  <a:cubicBezTo>
                    <a:pt x="5199" y="16818"/>
                    <a:pt x="5263" y="16856"/>
                    <a:pt x="5340" y="16882"/>
                  </a:cubicBezTo>
                  <a:lnTo>
                    <a:pt x="5354" y="16882"/>
                  </a:lnTo>
                  <a:lnTo>
                    <a:pt x="5366" y="16895"/>
                  </a:lnTo>
                  <a:cubicBezTo>
                    <a:pt x="5469" y="16921"/>
                    <a:pt x="5586" y="16947"/>
                    <a:pt x="5701" y="16947"/>
                  </a:cubicBezTo>
                  <a:cubicBezTo>
                    <a:pt x="5779" y="16947"/>
                    <a:pt x="5856" y="16934"/>
                    <a:pt x="5934" y="16921"/>
                  </a:cubicBezTo>
                  <a:cubicBezTo>
                    <a:pt x="6037" y="16895"/>
                    <a:pt x="6140" y="16870"/>
                    <a:pt x="6231" y="16818"/>
                  </a:cubicBezTo>
                  <a:cubicBezTo>
                    <a:pt x="6282" y="16908"/>
                    <a:pt x="6346" y="16973"/>
                    <a:pt x="6411" y="17050"/>
                  </a:cubicBezTo>
                  <a:cubicBezTo>
                    <a:pt x="6553" y="17166"/>
                    <a:pt x="6721" y="17257"/>
                    <a:pt x="6901" y="17282"/>
                  </a:cubicBezTo>
                  <a:cubicBezTo>
                    <a:pt x="6953" y="17295"/>
                    <a:pt x="7005" y="17295"/>
                    <a:pt x="7056" y="17295"/>
                  </a:cubicBezTo>
                  <a:cubicBezTo>
                    <a:pt x="7185" y="17295"/>
                    <a:pt x="7314" y="17269"/>
                    <a:pt x="7430" y="17217"/>
                  </a:cubicBezTo>
                  <a:cubicBezTo>
                    <a:pt x="7572" y="17334"/>
                    <a:pt x="7739" y="17398"/>
                    <a:pt x="7933" y="17398"/>
                  </a:cubicBezTo>
                  <a:lnTo>
                    <a:pt x="7971" y="17398"/>
                  </a:lnTo>
                  <a:cubicBezTo>
                    <a:pt x="8062" y="17398"/>
                    <a:pt x="8152" y="17372"/>
                    <a:pt x="8243" y="17334"/>
                  </a:cubicBezTo>
                  <a:cubicBezTo>
                    <a:pt x="8346" y="17295"/>
                    <a:pt x="8436" y="17243"/>
                    <a:pt x="8526" y="17192"/>
                  </a:cubicBezTo>
                  <a:cubicBezTo>
                    <a:pt x="8539" y="17192"/>
                    <a:pt x="8552" y="17179"/>
                    <a:pt x="8565" y="17179"/>
                  </a:cubicBezTo>
                  <a:cubicBezTo>
                    <a:pt x="8604" y="17166"/>
                    <a:pt x="8642" y="17153"/>
                    <a:pt x="8668" y="17140"/>
                  </a:cubicBezTo>
                  <a:cubicBezTo>
                    <a:pt x="8733" y="17128"/>
                    <a:pt x="8784" y="17102"/>
                    <a:pt x="8836" y="17088"/>
                  </a:cubicBezTo>
                  <a:cubicBezTo>
                    <a:pt x="8913" y="17140"/>
                    <a:pt x="8991" y="17192"/>
                    <a:pt x="9068" y="17231"/>
                  </a:cubicBezTo>
                  <a:cubicBezTo>
                    <a:pt x="9197" y="17295"/>
                    <a:pt x="9338" y="17334"/>
                    <a:pt x="9481" y="17334"/>
                  </a:cubicBezTo>
                  <a:cubicBezTo>
                    <a:pt x="9519" y="17334"/>
                    <a:pt x="9571" y="17321"/>
                    <a:pt x="9610" y="17321"/>
                  </a:cubicBezTo>
                  <a:cubicBezTo>
                    <a:pt x="9842" y="17282"/>
                    <a:pt x="10048" y="17166"/>
                    <a:pt x="10203" y="16999"/>
                  </a:cubicBezTo>
                  <a:cubicBezTo>
                    <a:pt x="10280" y="17024"/>
                    <a:pt x="10358" y="17037"/>
                    <a:pt x="10435" y="17050"/>
                  </a:cubicBezTo>
                  <a:cubicBezTo>
                    <a:pt x="10466" y="17054"/>
                    <a:pt x="10498" y="17055"/>
                    <a:pt x="10530" y="17055"/>
                  </a:cubicBezTo>
                  <a:cubicBezTo>
                    <a:pt x="10618" y="17055"/>
                    <a:pt x="10711" y="17043"/>
                    <a:pt x="10796" y="17024"/>
                  </a:cubicBezTo>
                  <a:cubicBezTo>
                    <a:pt x="10860" y="17076"/>
                    <a:pt x="10938" y="17128"/>
                    <a:pt x="11015" y="17153"/>
                  </a:cubicBezTo>
                  <a:cubicBezTo>
                    <a:pt x="11106" y="17179"/>
                    <a:pt x="11196" y="17192"/>
                    <a:pt x="11286" y="17192"/>
                  </a:cubicBezTo>
                  <a:cubicBezTo>
                    <a:pt x="11364" y="17192"/>
                    <a:pt x="11441" y="17179"/>
                    <a:pt x="11518" y="17166"/>
                  </a:cubicBezTo>
                  <a:cubicBezTo>
                    <a:pt x="11751" y="17088"/>
                    <a:pt x="11931" y="16921"/>
                    <a:pt x="12009" y="16702"/>
                  </a:cubicBezTo>
                  <a:cubicBezTo>
                    <a:pt x="12034" y="16624"/>
                    <a:pt x="12060" y="16547"/>
                    <a:pt x="12060" y="16457"/>
                  </a:cubicBezTo>
                  <a:cubicBezTo>
                    <a:pt x="12112" y="16483"/>
                    <a:pt x="12163" y="16495"/>
                    <a:pt x="12227" y="16495"/>
                  </a:cubicBezTo>
                  <a:cubicBezTo>
                    <a:pt x="12253" y="16509"/>
                    <a:pt x="12292" y="16509"/>
                    <a:pt x="12330" y="16509"/>
                  </a:cubicBezTo>
                  <a:cubicBezTo>
                    <a:pt x="12459" y="16509"/>
                    <a:pt x="12588" y="16469"/>
                    <a:pt x="12717" y="16405"/>
                  </a:cubicBezTo>
                  <a:cubicBezTo>
                    <a:pt x="12886" y="16315"/>
                    <a:pt x="13027" y="16173"/>
                    <a:pt x="13078" y="15979"/>
                  </a:cubicBezTo>
                  <a:cubicBezTo>
                    <a:pt x="13130" y="15864"/>
                    <a:pt x="13143" y="15721"/>
                    <a:pt x="13118" y="15592"/>
                  </a:cubicBezTo>
                  <a:cubicBezTo>
                    <a:pt x="13104" y="15489"/>
                    <a:pt x="13066" y="15386"/>
                    <a:pt x="13015" y="15296"/>
                  </a:cubicBezTo>
                  <a:cubicBezTo>
                    <a:pt x="13015" y="15296"/>
                    <a:pt x="13015" y="15283"/>
                    <a:pt x="13001" y="15270"/>
                  </a:cubicBezTo>
                  <a:lnTo>
                    <a:pt x="13040" y="15270"/>
                  </a:lnTo>
                  <a:cubicBezTo>
                    <a:pt x="13143" y="15270"/>
                    <a:pt x="13247" y="15257"/>
                    <a:pt x="13336" y="15205"/>
                  </a:cubicBezTo>
                  <a:cubicBezTo>
                    <a:pt x="13594" y="15154"/>
                    <a:pt x="13969" y="15013"/>
                    <a:pt x="14356" y="14664"/>
                  </a:cubicBezTo>
                  <a:cubicBezTo>
                    <a:pt x="14459" y="14600"/>
                    <a:pt x="14549" y="14522"/>
                    <a:pt x="14614" y="14419"/>
                  </a:cubicBezTo>
                  <a:cubicBezTo>
                    <a:pt x="14640" y="14380"/>
                    <a:pt x="14652" y="14342"/>
                    <a:pt x="14678" y="14303"/>
                  </a:cubicBezTo>
                  <a:cubicBezTo>
                    <a:pt x="14846" y="14071"/>
                    <a:pt x="15001" y="13800"/>
                    <a:pt x="15116" y="13503"/>
                  </a:cubicBezTo>
                  <a:cubicBezTo>
                    <a:pt x="15130" y="13491"/>
                    <a:pt x="15130" y="13465"/>
                    <a:pt x="15142" y="13451"/>
                  </a:cubicBezTo>
                  <a:cubicBezTo>
                    <a:pt x="15168" y="13413"/>
                    <a:pt x="15194" y="13388"/>
                    <a:pt x="15207" y="13348"/>
                  </a:cubicBezTo>
                  <a:cubicBezTo>
                    <a:pt x="15259" y="13245"/>
                    <a:pt x="15297" y="13130"/>
                    <a:pt x="15297" y="13013"/>
                  </a:cubicBezTo>
                  <a:cubicBezTo>
                    <a:pt x="15362" y="12768"/>
                    <a:pt x="15400" y="12536"/>
                    <a:pt x="15413" y="12304"/>
                  </a:cubicBezTo>
                  <a:cubicBezTo>
                    <a:pt x="15723" y="12278"/>
                    <a:pt x="15981" y="12046"/>
                    <a:pt x="16032" y="11737"/>
                  </a:cubicBezTo>
                  <a:lnTo>
                    <a:pt x="16071" y="11491"/>
                  </a:lnTo>
                  <a:lnTo>
                    <a:pt x="16316" y="11453"/>
                  </a:lnTo>
                  <a:cubicBezTo>
                    <a:pt x="16651" y="11388"/>
                    <a:pt x="16884" y="11104"/>
                    <a:pt x="16884" y="10769"/>
                  </a:cubicBezTo>
                  <a:cubicBezTo>
                    <a:pt x="16884" y="10447"/>
                    <a:pt x="16651" y="10163"/>
                    <a:pt x="16316" y="10098"/>
                  </a:cubicBezTo>
                  <a:lnTo>
                    <a:pt x="16071" y="10047"/>
                  </a:lnTo>
                  <a:lnTo>
                    <a:pt x="16032" y="9802"/>
                  </a:lnTo>
                  <a:cubicBezTo>
                    <a:pt x="16032" y="9776"/>
                    <a:pt x="16019" y="9751"/>
                    <a:pt x="16007" y="9725"/>
                  </a:cubicBezTo>
                  <a:cubicBezTo>
                    <a:pt x="16110" y="9622"/>
                    <a:pt x="16200" y="9505"/>
                    <a:pt x="16277" y="9402"/>
                  </a:cubicBezTo>
                  <a:cubicBezTo>
                    <a:pt x="16394" y="9286"/>
                    <a:pt x="16483" y="9144"/>
                    <a:pt x="16509" y="8977"/>
                  </a:cubicBezTo>
                  <a:cubicBezTo>
                    <a:pt x="16729" y="8512"/>
                    <a:pt x="16741" y="8100"/>
                    <a:pt x="16715" y="7842"/>
                  </a:cubicBezTo>
                  <a:lnTo>
                    <a:pt x="16715" y="7803"/>
                  </a:lnTo>
                  <a:cubicBezTo>
                    <a:pt x="16729" y="7610"/>
                    <a:pt x="16664" y="7429"/>
                    <a:pt x="16535" y="7287"/>
                  </a:cubicBezTo>
                  <a:cubicBezTo>
                    <a:pt x="16457" y="7197"/>
                    <a:pt x="16342" y="7120"/>
                    <a:pt x="16225" y="7080"/>
                  </a:cubicBezTo>
                  <a:cubicBezTo>
                    <a:pt x="16303" y="7042"/>
                    <a:pt x="16368" y="6991"/>
                    <a:pt x="16419" y="6939"/>
                  </a:cubicBezTo>
                  <a:cubicBezTo>
                    <a:pt x="16548" y="6784"/>
                    <a:pt x="16612" y="6604"/>
                    <a:pt x="16600" y="6410"/>
                  </a:cubicBezTo>
                  <a:lnTo>
                    <a:pt x="16600" y="6372"/>
                  </a:lnTo>
                  <a:cubicBezTo>
                    <a:pt x="16626" y="6114"/>
                    <a:pt x="16612" y="5701"/>
                    <a:pt x="16394" y="5237"/>
                  </a:cubicBezTo>
                  <a:cubicBezTo>
                    <a:pt x="16354" y="5068"/>
                    <a:pt x="16265" y="4927"/>
                    <a:pt x="16148" y="4824"/>
                  </a:cubicBezTo>
                  <a:cubicBezTo>
                    <a:pt x="15981" y="4592"/>
                    <a:pt x="15774" y="4360"/>
                    <a:pt x="15529" y="4153"/>
                  </a:cubicBezTo>
                  <a:cubicBezTo>
                    <a:pt x="15517" y="4140"/>
                    <a:pt x="15491" y="4127"/>
                    <a:pt x="15477" y="4114"/>
                  </a:cubicBezTo>
                  <a:cubicBezTo>
                    <a:pt x="15452" y="4076"/>
                    <a:pt x="15426" y="4050"/>
                    <a:pt x="15400" y="4011"/>
                  </a:cubicBezTo>
                  <a:cubicBezTo>
                    <a:pt x="15323" y="3934"/>
                    <a:pt x="15219" y="3870"/>
                    <a:pt x="15116" y="3830"/>
                  </a:cubicBezTo>
                  <a:cubicBezTo>
                    <a:pt x="14858" y="3663"/>
                    <a:pt x="14614" y="3547"/>
                    <a:pt x="14356" y="3457"/>
                  </a:cubicBezTo>
                  <a:cubicBezTo>
                    <a:pt x="14253" y="3392"/>
                    <a:pt x="14136" y="3354"/>
                    <a:pt x="14007" y="3354"/>
                  </a:cubicBezTo>
                  <a:cubicBezTo>
                    <a:pt x="14033" y="3302"/>
                    <a:pt x="14059" y="3237"/>
                    <a:pt x="14072" y="3173"/>
                  </a:cubicBezTo>
                  <a:lnTo>
                    <a:pt x="14072" y="3108"/>
                  </a:lnTo>
                  <a:lnTo>
                    <a:pt x="14136" y="3108"/>
                  </a:lnTo>
                  <a:cubicBezTo>
                    <a:pt x="14459" y="3044"/>
                    <a:pt x="14704" y="2760"/>
                    <a:pt x="14704" y="2425"/>
                  </a:cubicBezTo>
                  <a:cubicBezTo>
                    <a:pt x="14704" y="2090"/>
                    <a:pt x="14459" y="1806"/>
                    <a:pt x="14136" y="1754"/>
                  </a:cubicBezTo>
                  <a:lnTo>
                    <a:pt x="14072" y="1741"/>
                  </a:lnTo>
                  <a:lnTo>
                    <a:pt x="14072" y="1677"/>
                  </a:lnTo>
                  <a:cubicBezTo>
                    <a:pt x="14007" y="1354"/>
                    <a:pt x="13723" y="1110"/>
                    <a:pt x="13388" y="1110"/>
                  </a:cubicBezTo>
                  <a:cubicBezTo>
                    <a:pt x="13362" y="1110"/>
                    <a:pt x="13336" y="1110"/>
                    <a:pt x="13311" y="1122"/>
                  </a:cubicBezTo>
                  <a:cubicBezTo>
                    <a:pt x="13207" y="1006"/>
                    <a:pt x="13066" y="916"/>
                    <a:pt x="12911" y="890"/>
                  </a:cubicBezTo>
                  <a:lnTo>
                    <a:pt x="12666" y="852"/>
                  </a:lnTo>
                  <a:lnTo>
                    <a:pt x="12614" y="594"/>
                  </a:lnTo>
                  <a:cubicBezTo>
                    <a:pt x="12550" y="271"/>
                    <a:pt x="12266" y="39"/>
                    <a:pt x="11944" y="39"/>
                  </a:cubicBezTo>
                  <a:cubicBezTo>
                    <a:pt x="11608" y="39"/>
                    <a:pt x="11325" y="271"/>
                    <a:pt x="11261" y="594"/>
                  </a:cubicBezTo>
                  <a:lnTo>
                    <a:pt x="11221" y="852"/>
                  </a:lnTo>
                  <a:lnTo>
                    <a:pt x="11183" y="852"/>
                  </a:lnTo>
                  <a:cubicBezTo>
                    <a:pt x="10370" y="310"/>
                    <a:pt x="9403" y="0"/>
                    <a:pt x="83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24"/>
            <p:cNvSpPr/>
            <p:nvPr/>
          </p:nvSpPr>
          <p:spPr>
            <a:xfrm>
              <a:off x="6047740" y="4172276"/>
              <a:ext cx="54289" cy="55257"/>
            </a:xfrm>
            <a:custGeom>
              <a:rect b="b" l="l" r="r" t="t"/>
              <a:pathLst>
                <a:path extrusionOk="0" h="1485" w="1459">
                  <a:moveTo>
                    <a:pt x="630" y="1"/>
                  </a:moveTo>
                  <a:cubicBezTo>
                    <a:pt x="614" y="1"/>
                    <a:pt x="597" y="4"/>
                    <a:pt x="581" y="10"/>
                  </a:cubicBezTo>
                  <a:cubicBezTo>
                    <a:pt x="556" y="10"/>
                    <a:pt x="530" y="35"/>
                    <a:pt x="504" y="87"/>
                  </a:cubicBezTo>
                  <a:cubicBezTo>
                    <a:pt x="491" y="113"/>
                    <a:pt x="491" y="139"/>
                    <a:pt x="491" y="164"/>
                  </a:cubicBezTo>
                  <a:cubicBezTo>
                    <a:pt x="491" y="190"/>
                    <a:pt x="491" y="216"/>
                    <a:pt x="478" y="242"/>
                  </a:cubicBezTo>
                  <a:cubicBezTo>
                    <a:pt x="465" y="254"/>
                    <a:pt x="465" y="280"/>
                    <a:pt x="439" y="306"/>
                  </a:cubicBezTo>
                  <a:cubicBezTo>
                    <a:pt x="427" y="345"/>
                    <a:pt x="413" y="383"/>
                    <a:pt x="387" y="422"/>
                  </a:cubicBezTo>
                  <a:cubicBezTo>
                    <a:pt x="375" y="474"/>
                    <a:pt x="362" y="512"/>
                    <a:pt x="349" y="538"/>
                  </a:cubicBezTo>
                  <a:cubicBezTo>
                    <a:pt x="323" y="577"/>
                    <a:pt x="323" y="603"/>
                    <a:pt x="310" y="615"/>
                  </a:cubicBezTo>
                  <a:lnTo>
                    <a:pt x="298" y="655"/>
                  </a:lnTo>
                  <a:cubicBezTo>
                    <a:pt x="284" y="667"/>
                    <a:pt x="284" y="680"/>
                    <a:pt x="272" y="680"/>
                  </a:cubicBezTo>
                  <a:cubicBezTo>
                    <a:pt x="258" y="693"/>
                    <a:pt x="246" y="693"/>
                    <a:pt x="233" y="706"/>
                  </a:cubicBezTo>
                  <a:cubicBezTo>
                    <a:pt x="233" y="706"/>
                    <a:pt x="220" y="706"/>
                    <a:pt x="207" y="719"/>
                  </a:cubicBezTo>
                  <a:lnTo>
                    <a:pt x="181" y="744"/>
                  </a:lnTo>
                  <a:lnTo>
                    <a:pt x="181" y="784"/>
                  </a:lnTo>
                  <a:lnTo>
                    <a:pt x="181" y="809"/>
                  </a:lnTo>
                  <a:lnTo>
                    <a:pt x="195" y="822"/>
                  </a:lnTo>
                  <a:lnTo>
                    <a:pt x="195" y="835"/>
                  </a:lnTo>
                  <a:cubicBezTo>
                    <a:pt x="195" y="873"/>
                    <a:pt x="181" y="899"/>
                    <a:pt x="169" y="925"/>
                  </a:cubicBezTo>
                  <a:cubicBezTo>
                    <a:pt x="155" y="951"/>
                    <a:pt x="130" y="976"/>
                    <a:pt x="117" y="1016"/>
                  </a:cubicBezTo>
                  <a:cubicBezTo>
                    <a:pt x="91" y="1067"/>
                    <a:pt x="66" y="1131"/>
                    <a:pt x="52" y="1183"/>
                  </a:cubicBezTo>
                  <a:cubicBezTo>
                    <a:pt x="26" y="1234"/>
                    <a:pt x="14" y="1299"/>
                    <a:pt x="1" y="1363"/>
                  </a:cubicBezTo>
                  <a:cubicBezTo>
                    <a:pt x="1" y="1389"/>
                    <a:pt x="1" y="1415"/>
                    <a:pt x="14" y="1428"/>
                  </a:cubicBezTo>
                  <a:cubicBezTo>
                    <a:pt x="14" y="1441"/>
                    <a:pt x="26" y="1441"/>
                    <a:pt x="52" y="1454"/>
                  </a:cubicBezTo>
                  <a:cubicBezTo>
                    <a:pt x="90" y="1473"/>
                    <a:pt x="121" y="1485"/>
                    <a:pt x="160" y="1485"/>
                  </a:cubicBezTo>
                  <a:cubicBezTo>
                    <a:pt x="175" y="1485"/>
                    <a:pt x="190" y="1483"/>
                    <a:pt x="207" y="1480"/>
                  </a:cubicBezTo>
                  <a:cubicBezTo>
                    <a:pt x="258" y="1467"/>
                    <a:pt x="310" y="1454"/>
                    <a:pt x="375" y="1428"/>
                  </a:cubicBezTo>
                  <a:lnTo>
                    <a:pt x="530" y="1351"/>
                  </a:lnTo>
                  <a:cubicBezTo>
                    <a:pt x="581" y="1312"/>
                    <a:pt x="633" y="1286"/>
                    <a:pt x="659" y="1274"/>
                  </a:cubicBezTo>
                  <a:cubicBezTo>
                    <a:pt x="685" y="1260"/>
                    <a:pt x="723" y="1248"/>
                    <a:pt x="762" y="1234"/>
                  </a:cubicBezTo>
                  <a:cubicBezTo>
                    <a:pt x="800" y="1209"/>
                    <a:pt x="839" y="1196"/>
                    <a:pt x="878" y="1183"/>
                  </a:cubicBezTo>
                  <a:cubicBezTo>
                    <a:pt x="917" y="1157"/>
                    <a:pt x="955" y="1145"/>
                    <a:pt x="981" y="1119"/>
                  </a:cubicBezTo>
                  <a:cubicBezTo>
                    <a:pt x="1020" y="1105"/>
                    <a:pt x="1046" y="1093"/>
                    <a:pt x="1046" y="1067"/>
                  </a:cubicBezTo>
                  <a:cubicBezTo>
                    <a:pt x="1058" y="1054"/>
                    <a:pt x="1058" y="1041"/>
                    <a:pt x="1046" y="1028"/>
                  </a:cubicBezTo>
                  <a:cubicBezTo>
                    <a:pt x="1046" y="1002"/>
                    <a:pt x="1046" y="990"/>
                    <a:pt x="1032" y="990"/>
                  </a:cubicBezTo>
                  <a:cubicBezTo>
                    <a:pt x="1032" y="976"/>
                    <a:pt x="1020" y="976"/>
                    <a:pt x="1007" y="964"/>
                  </a:cubicBezTo>
                  <a:cubicBezTo>
                    <a:pt x="994" y="951"/>
                    <a:pt x="981" y="951"/>
                    <a:pt x="981" y="951"/>
                  </a:cubicBezTo>
                  <a:cubicBezTo>
                    <a:pt x="981" y="951"/>
                    <a:pt x="968" y="951"/>
                    <a:pt x="943" y="964"/>
                  </a:cubicBezTo>
                  <a:cubicBezTo>
                    <a:pt x="929" y="964"/>
                    <a:pt x="917" y="976"/>
                    <a:pt x="903" y="976"/>
                  </a:cubicBezTo>
                  <a:cubicBezTo>
                    <a:pt x="800" y="1028"/>
                    <a:pt x="710" y="1067"/>
                    <a:pt x="633" y="1093"/>
                  </a:cubicBezTo>
                  <a:cubicBezTo>
                    <a:pt x="556" y="1131"/>
                    <a:pt x="504" y="1157"/>
                    <a:pt x="465" y="1170"/>
                  </a:cubicBezTo>
                  <a:lnTo>
                    <a:pt x="362" y="1222"/>
                  </a:lnTo>
                  <a:cubicBezTo>
                    <a:pt x="349" y="1222"/>
                    <a:pt x="336" y="1234"/>
                    <a:pt x="336" y="1234"/>
                  </a:cubicBezTo>
                  <a:cubicBezTo>
                    <a:pt x="323" y="1248"/>
                    <a:pt x="310" y="1248"/>
                    <a:pt x="284" y="1248"/>
                  </a:cubicBezTo>
                  <a:cubicBezTo>
                    <a:pt x="272" y="1260"/>
                    <a:pt x="258" y="1260"/>
                    <a:pt x="258" y="1260"/>
                  </a:cubicBezTo>
                  <a:cubicBezTo>
                    <a:pt x="284" y="1196"/>
                    <a:pt x="298" y="1145"/>
                    <a:pt x="323" y="1093"/>
                  </a:cubicBezTo>
                  <a:cubicBezTo>
                    <a:pt x="336" y="1041"/>
                    <a:pt x="362" y="990"/>
                    <a:pt x="387" y="925"/>
                  </a:cubicBezTo>
                  <a:cubicBezTo>
                    <a:pt x="401" y="925"/>
                    <a:pt x="401" y="912"/>
                    <a:pt x="401" y="912"/>
                  </a:cubicBezTo>
                  <a:cubicBezTo>
                    <a:pt x="413" y="899"/>
                    <a:pt x="413" y="887"/>
                    <a:pt x="413" y="887"/>
                  </a:cubicBezTo>
                  <a:cubicBezTo>
                    <a:pt x="427" y="873"/>
                    <a:pt x="427" y="861"/>
                    <a:pt x="439" y="847"/>
                  </a:cubicBezTo>
                  <a:lnTo>
                    <a:pt x="943" y="719"/>
                  </a:lnTo>
                  <a:cubicBezTo>
                    <a:pt x="955" y="719"/>
                    <a:pt x="981" y="706"/>
                    <a:pt x="994" y="693"/>
                  </a:cubicBezTo>
                  <a:cubicBezTo>
                    <a:pt x="1020" y="667"/>
                    <a:pt x="1032" y="655"/>
                    <a:pt x="1046" y="629"/>
                  </a:cubicBezTo>
                  <a:lnTo>
                    <a:pt x="1046" y="577"/>
                  </a:lnTo>
                  <a:cubicBezTo>
                    <a:pt x="1046" y="551"/>
                    <a:pt x="1032" y="538"/>
                    <a:pt x="1020" y="526"/>
                  </a:cubicBezTo>
                  <a:cubicBezTo>
                    <a:pt x="1007" y="526"/>
                    <a:pt x="994" y="526"/>
                    <a:pt x="955" y="538"/>
                  </a:cubicBezTo>
                  <a:cubicBezTo>
                    <a:pt x="917" y="551"/>
                    <a:pt x="865" y="551"/>
                    <a:pt x="814" y="564"/>
                  </a:cubicBezTo>
                  <a:cubicBezTo>
                    <a:pt x="762" y="577"/>
                    <a:pt x="710" y="590"/>
                    <a:pt x="671" y="603"/>
                  </a:cubicBezTo>
                  <a:cubicBezTo>
                    <a:pt x="620" y="603"/>
                    <a:pt x="581" y="615"/>
                    <a:pt x="556" y="615"/>
                  </a:cubicBezTo>
                  <a:cubicBezTo>
                    <a:pt x="556" y="615"/>
                    <a:pt x="556" y="603"/>
                    <a:pt x="568" y="577"/>
                  </a:cubicBezTo>
                  <a:cubicBezTo>
                    <a:pt x="568" y="551"/>
                    <a:pt x="581" y="512"/>
                    <a:pt x="594" y="486"/>
                  </a:cubicBezTo>
                  <a:cubicBezTo>
                    <a:pt x="620" y="448"/>
                    <a:pt x="633" y="409"/>
                    <a:pt x="645" y="383"/>
                  </a:cubicBezTo>
                  <a:cubicBezTo>
                    <a:pt x="659" y="357"/>
                    <a:pt x="659" y="332"/>
                    <a:pt x="671" y="319"/>
                  </a:cubicBezTo>
                  <a:cubicBezTo>
                    <a:pt x="671" y="306"/>
                    <a:pt x="685" y="306"/>
                    <a:pt x="685" y="293"/>
                  </a:cubicBezTo>
                  <a:cubicBezTo>
                    <a:pt x="697" y="280"/>
                    <a:pt x="697" y="280"/>
                    <a:pt x="710" y="280"/>
                  </a:cubicBezTo>
                  <a:lnTo>
                    <a:pt x="1007" y="293"/>
                  </a:lnTo>
                  <a:lnTo>
                    <a:pt x="1020" y="293"/>
                  </a:lnTo>
                  <a:lnTo>
                    <a:pt x="1381" y="306"/>
                  </a:lnTo>
                  <a:cubicBezTo>
                    <a:pt x="1393" y="306"/>
                    <a:pt x="1407" y="306"/>
                    <a:pt x="1419" y="293"/>
                  </a:cubicBezTo>
                  <a:cubicBezTo>
                    <a:pt x="1433" y="280"/>
                    <a:pt x="1445" y="268"/>
                    <a:pt x="1458" y="242"/>
                  </a:cubicBezTo>
                  <a:lnTo>
                    <a:pt x="1458" y="203"/>
                  </a:lnTo>
                  <a:cubicBezTo>
                    <a:pt x="1458" y="190"/>
                    <a:pt x="1445" y="190"/>
                    <a:pt x="1433" y="177"/>
                  </a:cubicBezTo>
                  <a:cubicBezTo>
                    <a:pt x="1433" y="164"/>
                    <a:pt x="1419" y="151"/>
                    <a:pt x="1407" y="151"/>
                  </a:cubicBezTo>
                  <a:cubicBezTo>
                    <a:pt x="1393" y="151"/>
                    <a:pt x="1368" y="139"/>
                    <a:pt x="1316" y="139"/>
                  </a:cubicBezTo>
                  <a:cubicBezTo>
                    <a:pt x="1278" y="125"/>
                    <a:pt x="1213" y="125"/>
                    <a:pt x="1135" y="125"/>
                  </a:cubicBezTo>
                  <a:cubicBezTo>
                    <a:pt x="1046" y="113"/>
                    <a:pt x="929" y="99"/>
                    <a:pt x="788" y="87"/>
                  </a:cubicBezTo>
                  <a:lnTo>
                    <a:pt x="749" y="87"/>
                  </a:lnTo>
                  <a:lnTo>
                    <a:pt x="736" y="74"/>
                  </a:lnTo>
                  <a:cubicBezTo>
                    <a:pt x="723" y="74"/>
                    <a:pt x="723" y="61"/>
                    <a:pt x="723" y="48"/>
                  </a:cubicBezTo>
                  <a:cubicBezTo>
                    <a:pt x="723" y="35"/>
                    <a:pt x="710" y="35"/>
                    <a:pt x="697" y="22"/>
                  </a:cubicBezTo>
                  <a:cubicBezTo>
                    <a:pt x="675" y="7"/>
                    <a:pt x="652" y="1"/>
                    <a:pt x="630"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24"/>
            <p:cNvSpPr/>
            <p:nvPr/>
          </p:nvSpPr>
          <p:spPr>
            <a:xfrm>
              <a:off x="6089972" y="4194415"/>
              <a:ext cx="41303" cy="53396"/>
            </a:xfrm>
            <a:custGeom>
              <a:rect b="b" l="l" r="r" t="t"/>
              <a:pathLst>
                <a:path extrusionOk="0" h="1435" w="1110">
                  <a:moveTo>
                    <a:pt x="763" y="1"/>
                  </a:moveTo>
                  <a:cubicBezTo>
                    <a:pt x="736" y="1"/>
                    <a:pt x="710" y="7"/>
                    <a:pt x="685" y="20"/>
                  </a:cubicBezTo>
                  <a:cubicBezTo>
                    <a:pt x="633" y="34"/>
                    <a:pt x="581" y="72"/>
                    <a:pt x="542" y="111"/>
                  </a:cubicBezTo>
                  <a:cubicBezTo>
                    <a:pt x="504" y="149"/>
                    <a:pt x="465" y="189"/>
                    <a:pt x="427" y="240"/>
                  </a:cubicBezTo>
                  <a:cubicBezTo>
                    <a:pt x="401" y="292"/>
                    <a:pt x="362" y="343"/>
                    <a:pt x="336" y="381"/>
                  </a:cubicBezTo>
                  <a:cubicBezTo>
                    <a:pt x="336" y="395"/>
                    <a:pt x="323" y="421"/>
                    <a:pt x="298" y="472"/>
                  </a:cubicBezTo>
                  <a:cubicBezTo>
                    <a:pt x="284" y="510"/>
                    <a:pt x="246" y="562"/>
                    <a:pt x="220" y="639"/>
                  </a:cubicBezTo>
                  <a:cubicBezTo>
                    <a:pt x="181" y="730"/>
                    <a:pt x="117" y="846"/>
                    <a:pt x="52" y="988"/>
                  </a:cubicBezTo>
                  <a:lnTo>
                    <a:pt x="40" y="1052"/>
                  </a:lnTo>
                  <a:cubicBezTo>
                    <a:pt x="14" y="1117"/>
                    <a:pt x="0" y="1181"/>
                    <a:pt x="14" y="1246"/>
                  </a:cubicBezTo>
                  <a:cubicBezTo>
                    <a:pt x="14" y="1298"/>
                    <a:pt x="52" y="1362"/>
                    <a:pt x="117" y="1401"/>
                  </a:cubicBezTo>
                  <a:lnTo>
                    <a:pt x="129" y="1413"/>
                  </a:lnTo>
                  <a:cubicBezTo>
                    <a:pt x="175" y="1428"/>
                    <a:pt x="217" y="1435"/>
                    <a:pt x="259" y="1435"/>
                  </a:cubicBezTo>
                  <a:cubicBezTo>
                    <a:pt x="288" y="1435"/>
                    <a:pt x="318" y="1432"/>
                    <a:pt x="349" y="1427"/>
                  </a:cubicBezTo>
                  <a:cubicBezTo>
                    <a:pt x="413" y="1413"/>
                    <a:pt x="491" y="1387"/>
                    <a:pt x="556" y="1336"/>
                  </a:cubicBezTo>
                  <a:cubicBezTo>
                    <a:pt x="659" y="1272"/>
                    <a:pt x="762" y="1194"/>
                    <a:pt x="852" y="1129"/>
                  </a:cubicBezTo>
                  <a:cubicBezTo>
                    <a:pt x="942" y="1052"/>
                    <a:pt x="1020" y="962"/>
                    <a:pt x="1097" y="859"/>
                  </a:cubicBezTo>
                  <a:cubicBezTo>
                    <a:pt x="1110" y="833"/>
                    <a:pt x="1110" y="808"/>
                    <a:pt x="1097" y="782"/>
                  </a:cubicBezTo>
                  <a:cubicBezTo>
                    <a:pt x="1084" y="756"/>
                    <a:pt x="1058" y="743"/>
                    <a:pt x="1032" y="730"/>
                  </a:cubicBezTo>
                  <a:cubicBezTo>
                    <a:pt x="1019" y="723"/>
                    <a:pt x="1006" y="720"/>
                    <a:pt x="995" y="720"/>
                  </a:cubicBezTo>
                  <a:cubicBezTo>
                    <a:pt x="984" y="720"/>
                    <a:pt x="974" y="723"/>
                    <a:pt x="968" y="730"/>
                  </a:cubicBezTo>
                  <a:cubicBezTo>
                    <a:pt x="955" y="730"/>
                    <a:pt x="929" y="743"/>
                    <a:pt x="917" y="768"/>
                  </a:cubicBezTo>
                  <a:cubicBezTo>
                    <a:pt x="903" y="782"/>
                    <a:pt x="891" y="794"/>
                    <a:pt x="877" y="820"/>
                  </a:cubicBezTo>
                  <a:cubicBezTo>
                    <a:pt x="877" y="846"/>
                    <a:pt x="852" y="859"/>
                    <a:pt x="839" y="872"/>
                  </a:cubicBezTo>
                  <a:cubicBezTo>
                    <a:pt x="839" y="885"/>
                    <a:pt x="826" y="885"/>
                    <a:pt x="814" y="897"/>
                  </a:cubicBezTo>
                  <a:cubicBezTo>
                    <a:pt x="814" y="911"/>
                    <a:pt x="800" y="923"/>
                    <a:pt x="788" y="937"/>
                  </a:cubicBezTo>
                  <a:cubicBezTo>
                    <a:pt x="774" y="949"/>
                    <a:pt x="762" y="949"/>
                    <a:pt x="749" y="962"/>
                  </a:cubicBezTo>
                  <a:cubicBezTo>
                    <a:pt x="736" y="975"/>
                    <a:pt x="736" y="975"/>
                    <a:pt x="736" y="988"/>
                  </a:cubicBezTo>
                  <a:cubicBezTo>
                    <a:pt x="659" y="1040"/>
                    <a:pt x="581" y="1091"/>
                    <a:pt x="516" y="1143"/>
                  </a:cubicBezTo>
                  <a:cubicBezTo>
                    <a:pt x="439" y="1194"/>
                    <a:pt x="349" y="1233"/>
                    <a:pt x="258" y="1258"/>
                  </a:cubicBezTo>
                  <a:lnTo>
                    <a:pt x="233" y="1258"/>
                  </a:lnTo>
                  <a:cubicBezTo>
                    <a:pt x="220" y="1258"/>
                    <a:pt x="207" y="1246"/>
                    <a:pt x="207" y="1233"/>
                  </a:cubicBezTo>
                  <a:cubicBezTo>
                    <a:pt x="194" y="1220"/>
                    <a:pt x="194" y="1194"/>
                    <a:pt x="207" y="1181"/>
                  </a:cubicBezTo>
                  <a:lnTo>
                    <a:pt x="207" y="1129"/>
                  </a:lnTo>
                  <a:cubicBezTo>
                    <a:pt x="220" y="1117"/>
                    <a:pt x="220" y="1104"/>
                    <a:pt x="220" y="1091"/>
                  </a:cubicBezTo>
                  <a:cubicBezTo>
                    <a:pt x="233" y="1078"/>
                    <a:pt x="233" y="1078"/>
                    <a:pt x="233" y="1066"/>
                  </a:cubicBezTo>
                  <a:cubicBezTo>
                    <a:pt x="246" y="1052"/>
                    <a:pt x="246" y="1040"/>
                    <a:pt x="246" y="1040"/>
                  </a:cubicBezTo>
                  <a:lnTo>
                    <a:pt x="594" y="330"/>
                  </a:lnTo>
                  <a:cubicBezTo>
                    <a:pt x="607" y="304"/>
                    <a:pt x="620" y="292"/>
                    <a:pt x="633" y="266"/>
                  </a:cubicBezTo>
                  <a:cubicBezTo>
                    <a:pt x="645" y="240"/>
                    <a:pt x="671" y="227"/>
                    <a:pt x="685" y="201"/>
                  </a:cubicBezTo>
                  <a:cubicBezTo>
                    <a:pt x="710" y="189"/>
                    <a:pt x="723" y="175"/>
                    <a:pt x="749" y="175"/>
                  </a:cubicBezTo>
                  <a:cubicBezTo>
                    <a:pt x="761" y="169"/>
                    <a:pt x="774" y="166"/>
                    <a:pt x="787" y="166"/>
                  </a:cubicBezTo>
                  <a:cubicBezTo>
                    <a:pt x="800" y="166"/>
                    <a:pt x="813" y="169"/>
                    <a:pt x="826" y="175"/>
                  </a:cubicBezTo>
                  <a:cubicBezTo>
                    <a:pt x="839" y="175"/>
                    <a:pt x="865" y="189"/>
                    <a:pt x="877" y="201"/>
                  </a:cubicBezTo>
                  <a:cubicBezTo>
                    <a:pt x="891" y="214"/>
                    <a:pt x="891" y="240"/>
                    <a:pt x="903" y="252"/>
                  </a:cubicBezTo>
                  <a:cubicBezTo>
                    <a:pt x="917" y="266"/>
                    <a:pt x="929" y="292"/>
                    <a:pt x="929" y="304"/>
                  </a:cubicBezTo>
                  <a:cubicBezTo>
                    <a:pt x="942" y="317"/>
                    <a:pt x="955" y="330"/>
                    <a:pt x="981" y="330"/>
                  </a:cubicBezTo>
                  <a:cubicBezTo>
                    <a:pt x="994" y="337"/>
                    <a:pt x="1006" y="340"/>
                    <a:pt x="1019" y="340"/>
                  </a:cubicBezTo>
                  <a:cubicBezTo>
                    <a:pt x="1032" y="340"/>
                    <a:pt x="1045" y="337"/>
                    <a:pt x="1058" y="330"/>
                  </a:cubicBezTo>
                  <a:cubicBezTo>
                    <a:pt x="1071" y="317"/>
                    <a:pt x="1084" y="292"/>
                    <a:pt x="1097" y="278"/>
                  </a:cubicBezTo>
                  <a:lnTo>
                    <a:pt x="1097" y="240"/>
                  </a:lnTo>
                  <a:cubicBezTo>
                    <a:pt x="1097" y="240"/>
                    <a:pt x="1097" y="227"/>
                    <a:pt x="1084" y="214"/>
                  </a:cubicBezTo>
                  <a:cubicBezTo>
                    <a:pt x="1058" y="189"/>
                    <a:pt x="1046" y="163"/>
                    <a:pt x="1032" y="149"/>
                  </a:cubicBezTo>
                  <a:cubicBezTo>
                    <a:pt x="1020" y="124"/>
                    <a:pt x="1006" y="111"/>
                    <a:pt x="981" y="85"/>
                  </a:cubicBezTo>
                  <a:cubicBezTo>
                    <a:pt x="968" y="72"/>
                    <a:pt x="942" y="60"/>
                    <a:pt x="929" y="46"/>
                  </a:cubicBezTo>
                  <a:cubicBezTo>
                    <a:pt x="903" y="34"/>
                    <a:pt x="877" y="34"/>
                    <a:pt x="852" y="20"/>
                  </a:cubicBezTo>
                  <a:cubicBezTo>
                    <a:pt x="820" y="7"/>
                    <a:pt x="791" y="1"/>
                    <a:pt x="76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24"/>
            <p:cNvSpPr/>
            <p:nvPr/>
          </p:nvSpPr>
          <p:spPr>
            <a:xfrm>
              <a:off x="6138456" y="4200443"/>
              <a:ext cx="29805" cy="60503"/>
            </a:xfrm>
            <a:custGeom>
              <a:rect b="b" l="l" r="r" t="t"/>
              <a:pathLst>
                <a:path extrusionOk="0" h="1626" w="801">
                  <a:moveTo>
                    <a:pt x="542" y="168"/>
                  </a:moveTo>
                  <a:cubicBezTo>
                    <a:pt x="568" y="194"/>
                    <a:pt x="568" y="219"/>
                    <a:pt x="580" y="259"/>
                  </a:cubicBezTo>
                  <a:cubicBezTo>
                    <a:pt x="580" y="297"/>
                    <a:pt x="594" y="348"/>
                    <a:pt x="594" y="400"/>
                  </a:cubicBezTo>
                  <a:lnTo>
                    <a:pt x="594" y="581"/>
                  </a:lnTo>
                  <a:cubicBezTo>
                    <a:pt x="580" y="632"/>
                    <a:pt x="580" y="697"/>
                    <a:pt x="580" y="749"/>
                  </a:cubicBezTo>
                  <a:cubicBezTo>
                    <a:pt x="568" y="800"/>
                    <a:pt x="568" y="852"/>
                    <a:pt x="555" y="904"/>
                  </a:cubicBezTo>
                  <a:cubicBezTo>
                    <a:pt x="555" y="942"/>
                    <a:pt x="555" y="981"/>
                    <a:pt x="542" y="993"/>
                  </a:cubicBezTo>
                  <a:cubicBezTo>
                    <a:pt x="529" y="1084"/>
                    <a:pt x="503" y="1174"/>
                    <a:pt x="477" y="1239"/>
                  </a:cubicBezTo>
                  <a:cubicBezTo>
                    <a:pt x="439" y="1316"/>
                    <a:pt x="388" y="1380"/>
                    <a:pt x="310" y="1432"/>
                  </a:cubicBezTo>
                  <a:lnTo>
                    <a:pt x="284" y="1432"/>
                  </a:lnTo>
                  <a:cubicBezTo>
                    <a:pt x="271" y="1432"/>
                    <a:pt x="245" y="1419"/>
                    <a:pt x="233" y="1394"/>
                  </a:cubicBezTo>
                  <a:cubicBezTo>
                    <a:pt x="219" y="1380"/>
                    <a:pt x="219" y="1354"/>
                    <a:pt x="219" y="1342"/>
                  </a:cubicBezTo>
                  <a:cubicBezTo>
                    <a:pt x="207" y="1187"/>
                    <a:pt x="219" y="1058"/>
                    <a:pt x="233" y="929"/>
                  </a:cubicBezTo>
                  <a:cubicBezTo>
                    <a:pt x="259" y="800"/>
                    <a:pt x="284" y="697"/>
                    <a:pt x="310" y="594"/>
                  </a:cubicBezTo>
                  <a:cubicBezTo>
                    <a:pt x="336" y="503"/>
                    <a:pt x="374" y="413"/>
                    <a:pt x="413" y="348"/>
                  </a:cubicBezTo>
                  <a:cubicBezTo>
                    <a:pt x="451" y="284"/>
                    <a:pt x="491" y="233"/>
                    <a:pt x="529" y="194"/>
                  </a:cubicBezTo>
                  <a:lnTo>
                    <a:pt x="542" y="181"/>
                  </a:lnTo>
                  <a:lnTo>
                    <a:pt x="542" y="168"/>
                  </a:lnTo>
                  <a:close/>
                  <a:moveTo>
                    <a:pt x="555" y="1"/>
                  </a:moveTo>
                  <a:cubicBezTo>
                    <a:pt x="491" y="1"/>
                    <a:pt x="439" y="1"/>
                    <a:pt x="400" y="13"/>
                  </a:cubicBezTo>
                  <a:cubicBezTo>
                    <a:pt x="348" y="13"/>
                    <a:pt x="323" y="52"/>
                    <a:pt x="310" y="90"/>
                  </a:cubicBezTo>
                  <a:cubicBezTo>
                    <a:pt x="271" y="130"/>
                    <a:pt x="245" y="194"/>
                    <a:pt x="207" y="259"/>
                  </a:cubicBezTo>
                  <a:cubicBezTo>
                    <a:pt x="181" y="323"/>
                    <a:pt x="155" y="400"/>
                    <a:pt x="142" y="477"/>
                  </a:cubicBezTo>
                  <a:cubicBezTo>
                    <a:pt x="116" y="555"/>
                    <a:pt x="104" y="620"/>
                    <a:pt x="78" y="697"/>
                  </a:cubicBezTo>
                  <a:cubicBezTo>
                    <a:pt x="65" y="775"/>
                    <a:pt x="52" y="839"/>
                    <a:pt x="52" y="904"/>
                  </a:cubicBezTo>
                  <a:cubicBezTo>
                    <a:pt x="39" y="967"/>
                    <a:pt x="26" y="1019"/>
                    <a:pt x="26" y="1058"/>
                  </a:cubicBezTo>
                  <a:cubicBezTo>
                    <a:pt x="13" y="1096"/>
                    <a:pt x="13" y="1122"/>
                    <a:pt x="13" y="1136"/>
                  </a:cubicBezTo>
                  <a:cubicBezTo>
                    <a:pt x="1" y="1187"/>
                    <a:pt x="1" y="1225"/>
                    <a:pt x="13" y="1277"/>
                  </a:cubicBezTo>
                  <a:cubicBezTo>
                    <a:pt x="13" y="1329"/>
                    <a:pt x="26" y="1380"/>
                    <a:pt x="52" y="1432"/>
                  </a:cubicBezTo>
                  <a:cubicBezTo>
                    <a:pt x="65" y="1483"/>
                    <a:pt x="104" y="1523"/>
                    <a:pt x="142" y="1561"/>
                  </a:cubicBezTo>
                  <a:cubicBezTo>
                    <a:pt x="168" y="1587"/>
                    <a:pt x="219" y="1612"/>
                    <a:pt x="271" y="1626"/>
                  </a:cubicBezTo>
                  <a:cubicBezTo>
                    <a:pt x="336" y="1626"/>
                    <a:pt x="388" y="1612"/>
                    <a:pt x="439" y="1587"/>
                  </a:cubicBezTo>
                  <a:cubicBezTo>
                    <a:pt x="491" y="1548"/>
                    <a:pt x="542" y="1497"/>
                    <a:pt x="580" y="1445"/>
                  </a:cubicBezTo>
                  <a:cubicBezTo>
                    <a:pt x="620" y="1394"/>
                    <a:pt x="645" y="1329"/>
                    <a:pt x="671" y="1265"/>
                  </a:cubicBezTo>
                  <a:cubicBezTo>
                    <a:pt x="697" y="1200"/>
                    <a:pt x="709" y="1148"/>
                    <a:pt x="723" y="1096"/>
                  </a:cubicBezTo>
                  <a:cubicBezTo>
                    <a:pt x="723" y="1058"/>
                    <a:pt x="735" y="1019"/>
                    <a:pt x="749" y="955"/>
                  </a:cubicBezTo>
                  <a:cubicBezTo>
                    <a:pt x="749" y="890"/>
                    <a:pt x="761" y="813"/>
                    <a:pt x="774" y="749"/>
                  </a:cubicBezTo>
                  <a:cubicBezTo>
                    <a:pt x="787" y="671"/>
                    <a:pt x="787" y="606"/>
                    <a:pt x="800" y="542"/>
                  </a:cubicBezTo>
                  <a:cubicBezTo>
                    <a:pt x="800" y="477"/>
                    <a:pt x="800" y="426"/>
                    <a:pt x="787" y="400"/>
                  </a:cubicBezTo>
                  <a:lnTo>
                    <a:pt x="800" y="388"/>
                  </a:lnTo>
                  <a:lnTo>
                    <a:pt x="761" y="271"/>
                  </a:lnTo>
                  <a:cubicBezTo>
                    <a:pt x="761" y="233"/>
                    <a:pt x="749" y="194"/>
                    <a:pt x="723" y="155"/>
                  </a:cubicBezTo>
                  <a:cubicBezTo>
                    <a:pt x="709" y="116"/>
                    <a:pt x="684" y="78"/>
                    <a:pt x="658" y="52"/>
                  </a:cubicBezTo>
                  <a:cubicBezTo>
                    <a:pt x="632" y="27"/>
                    <a:pt x="606" y="13"/>
                    <a:pt x="55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24"/>
            <p:cNvSpPr/>
            <p:nvPr/>
          </p:nvSpPr>
          <p:spPr>
            <a:xfrm>
              <a:off x="6177824" y="4202824"/>
              <a:ext cx="37470" cy="61955"/>
            </a:xfrm>
            <a:custGeom>
              <a:rect b="b" l="l" r="r" t="t"/>
              <a:pathLst>
                <a:path extrusionOk="0" h="1665" w="1007">
                  <a:moveTo>
                    <a:pt x="90" y="1"/>
                  </a:moveTo>
                  <a:cubicBezTo>
                    <a:pt x="64" y="1"/>
                    <a:pt x="52" y="1"/>
                    <a:pt x="26" y="26"/>
                  </a:cubicBezTo>
                  <a:cubicBezTo>
                    <a:pt x="13" y="40"/>
                    <a:pt x="13" y="52"/>
                    <a:pt x="13" y="78"/>
                  </a:cubicBezTo>
                  <a:lnTo>
                    <a:pt x="13" y="298"/>
                  </a:lnTo>
                  <a:cubicBezTo>
                    <a:pt x="26" y="375"/>
                    <a:pt x="26" y="453"/>
                    <a:pt x="26" y="517"/>
                  </a:cubicBezTo>
                  <a:cubicBezTo>
                    <a:pt x="26" y="646"/>
                    <a:pt x="13" y="775"/>
                    <a:pt x="13" y="903"/>
                  </a:cubicBezTo>
                  <a:cubicBezTo>
                    <a:pt x="13" y="1020"/>
                    <a:pt x="0" y="1149"/>
                    <a:pt x="0" y="1278"/>
                  </a:cubicBezTo>
                  <a:lnTo>
                    <a:pt x="0" y="1381"/>
                  </a:lnTo>
                  <a:lnTo>
                    <a:pt x="0" y="1510"/>
                  </a:lnTo>
                  <a:cubicBezTo>
                    <a:pt x="13" y="1548"/>
                    <a:pt x="26" y="1588"/>
                    <a:pt x="38" y="1613"/>
                  </a:cubicBezTo>
                  <a:cubicBezTo>
                    <a:pt x="64" y="1639"/>
                    <a:pt x="90" y="1665"/>
                    <a:pt x="141" y="1665"/>
                  </a:cubicBezTo>
                  <a:lnTo>
                    <a:pt x="167" y="1665"/>
                  </a:lnTo>
                  <a:cubicBezTo>
                    <a:pt x="232" y="1626"/>
                    <a:pt x="310" y="1588"/>
                    <a:pt x="374" y="1548"/>
                  </a:cubicBezTo>
                  <a:cubicBezTo>
                    <a:pt x="439" y="1510"/>
                    <a:pt x="516" y="1484"/>
                    <a:pt x="593" y="1459"/>
                  </a:cubicBezTo>
                  <a:lnTo>
                    <a:pt x="606" y="1445"/>
                  </a:lnTo>
                  <a:cubicBezTo>
                    <a:pt x="671" y="1433"/>
                    <a:pt x="722" y="1419"/>
                    <a:pt x="786" y="1394"/>
                  </a:cubicBezTo>
                  <a:lnTo>
                    <a:pt x="941" y="1316"/>
                  </a:lnTo>
                  <a:cubicBezTo>
                    <a:pt x="980" y="1290"/>
                    <a:pt x="1006" y="1265"/>
                    <a:pt x="1006" y="1226"/>
                  </a:cubicBezTo>
                  <a:cubicBezTo>
                    <a:pt x="1006" y="1213"/>
                    <a:pt x="1006" y="1201"/>
                    <a:pt x="993" y="1187"/>
                  </a:cubicBezTo>
                  <a:cubicBezTo>
                    <a:pt x="980" y="1187"/>
                    <a:pt x="980" y="1175"/>
                    <a:pt x="967" y="1175"/>
                  </a:cubicBezTo>
                  <a:cubicBezTo>
                    <a:pt x="955" y="1175"/>
                    <a:pt x="941" y="1161"/>
                    <a:pt x="929" y="1161"/>
                  </a:cubicBezTo>
                  <a:lnTo>
                    <a:pt x="864" y="1161"/>
                  </a:lnTo>
                  <a:cubicBezTo>
                    <a:pt x="851" y="1161"/>
                    <a:pt x="838" y="1175"/>
                    <a:pt x="826" y="1187"/>
                  </a:cubicBezTo>
                  <a:lnTo>
                    <a:pt x="232" y="1407"/>
                  </a:lnTo>
                  <a:lnTo>
                    <a:pt x="219" y="1407"/>
                  </a:lnTo>
                  <a:cubicBezTo>
                    <a:pt x="219" y="1407"/>
                    <a:pt x="219" y="1394"/>
                    <a:pt x="206" y="1381"/>
                  </a:cubicBezTo>
                  <a:lnTo>
                    <a:pt x="206" y="1342"/>
                  </a:lnTo>
                  <a:lnTo>
                    <a:pt x="206" y="1239"/>
                  </a:lnTo>
                  <a:cubicBezTo>
                    <a:pt x="206" y="1136"/>
                    <a:pt x="219" y="1032"/>
                    <a:pt x="219" y="929"/>
                  </a:cubicBezTo>
                  <a:cubicBezTo>
                    <a:pt x="219" y="826"/>
                    <a:pt x="232" y="711"/>
                    <a:pt x="232" y="607"/>
                  </a:cubicBezTo>
                  <a:lnTo>
                    <a:pt x="232" y="530"/>
                  </a:lnTo>
                  <a:lnTo>
                    <a:pt x="232" y="478"/>
                  </a:lnTo>
                  <a:lnTo>
                    <a:pt x="232" y="388"/>
                  </a:lnTo>
                  <a:lnTo>
                    <a:pt x="232" y="310"/>
                  </a:lnTo>
                  <a:lnTo>
                    <a:pt x="232" y="259"/>
                  </a:lnTo>
                  <a:lnTo>
                    <a:pt x="232" y="169"/>
                  </a:lnTo>
                  <a:cubicBezTo>
                    <a:pt x="232" y="143"/>
                    <a:pt x="219" y="104"/>
                    <a:pt x="219" y="91"/>
                  </a:cubicBezTo>
                  <a:cubicBezTo>
                    <a:pt x="206" y="66"/>
                    <a:pt x="193" y="40"/>
                    <a:pt x="181" y="26"/>
                  </a:cubicBezTo>
                  <a:cubicBezTo>
                    <a:pt x="155" y="1"/>
                    <a:pt x="129" y="1"/>
                    <a:pt x="90"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24"/>
            <p:cNvSpPr/>
            <p:nvPr/>
          </p:nvSpPr>
          <p:spPr>
            <a:xfrm>
              <a:off x="6224335" y="4201187"/>
              <a:ext cx="27870" cy="60913"/>
            </a:xfrm>
            <a:custGeom>
              <a:rect b="b" l="l" r="r" t="t"/>
              <a:pathLst>
                <a:path extrusionOk="0" h="1637" w="749">
                  <a:moveTo>
                    <a:pt x="298" y="174"/>
                  </a:moveTo>
                  <a:cubicBezTo>
                    <a:pt x="324" y="187"/>
                    <a:pt x="336" y="213"/>
                    <a:pt x="362" y="239"/>
                  </a:cubicBezTo>
                  <a:cubicBezTo>
                    <a:pt x="375" y="277"/>
                    <a:pt x="388" y="328"/>
                    <a:pt x="413" y="380"/>
                  </a:cubicBezTo>
                  <a:cubicBezTo>
                    <a:pt x="427" y="432"/>
                    <a:pt x="439" y="483"/>
                    <a:pt x="465" y="548"/>
                  </a:cubicBezTo>
                  <a:cubicBezTo>
                    <a:pt x="478" y="600"/>
                    <a:pt x="491" y="651"/>
                    <a:pt x="504" y="715"/>
                  </a:cubicBezTo>
                  <a:cubicBezTo>
                    <a:pt x="517" y="767"/>
                    <a:pt x="517" y="819"/>
                    <a:pt x="530" y="858"/>
                  </a:cubicBezTo>
                  <a:cubicBezTo>
                    <a:pt x="530" y="896"/>
                    <a:pt x="542" y="935"/>
                    <a:pt x="542" y="961"/>
                  </a:cubicBezTo>
                  <a:cubicBezTo>
                    <a:pt x="556" y="1038"/>
                    <a:pt x="556" y="1128"/>
                    <a:pt x="542" y="1219"/>
                  </a:cubicBezTo>
                  <a:cubicBezTo>
                    <a:pt x="542" y="1296"/>
                    <a:pt x="504" y="1374"/>
                    <a:pt x="439" y="1451"/>
                  </a:cubicBezTo>
                  <a:lnTo>
                    <a:pt x="427" y="1451"/>
                  </a:lnTo>
                  <a:cubicBezTo>
                    <a:pt x="401" y="1451"/>
                    <a:pt x="388" y="1438"/>
                    <a:pt x="362" y="1425"/>
                  </a:cubicBezTo>
                  <a:cubicBezTo>
                    <a:pt x="349" y="1412"/>
                    <a:pt x="336" y="1399"/>
                    <a:pt x="336" y="1374"/>
                  </a:cubicBezTo>
                  <a:cubicBezTo>
                    <a:pt x="284" y="1231"/>
                    <a:pt x="246" y="1102"/>
                    <a:pt x="233" y="987"/>
                  </a:cubicBezTo>
                  <a:cubicBezTo>
                    <a:pt x="207" y="858"/>
                    <a:pt x="195" y="741"/>
                    <a:pt x="195" y="638"/>
                  </a:cubicBezTo>
                  <a:cubicBezTo>
                    <a:pt x="195" y="548"/>
                    <a:pt x="207" y="457"/>
                    <a:pt x="220" y="380"/>
                  </a:cubicBezTo>
                  <a:cubicBezTo>
                    <a:pt x="246" y="303"/>
                    <a:pt x="259" y="239"/>
                    <a:pt x="298" y="187"/>
                  </a:cubicBezTo>
                  <a:lnTo>
                    <a:pt x="298" y="174"/>
                  </a:lnTo>
                  <a:close/>
                  <a:moveTo>
                    <a:pt x="293" y="1"/>
                  </a:moveTo>
                  <a:cubicBezTo>
                    <a:pt x="282" y="1"/>
                    <a:pt x="270" y="3"/>
                    <a:pt x="259" y="7"/>
                  </a:cubicBezTo>
                  <a:cubicBezTo>
                    <a:pt x="195" y="19"/>
                    <a:pt x="143" y="32"/>
                    <a:pt x="104" y="58"/>
                  </a:cubicBezTo>
                  <a:cubicBezTo>
                    <a:pt x="66" y="84"/>
                    <a:pt x="52" y="110"/>
                    <a:pt x="52" y="161"/>
                  </a:cubicBezTo>
                  <a:cubicBezTo>
                    <a:pt x="26" y="213"/>
                    <a:pt x="14" y="277"/>
                    <a:pt x="1" y="354"/>
                  </a:cubicBezTo>
                  <a:lnTo>
                    <a:pt x="1" y="574"/>
                  </a:lnTo>
                  <a:cubicBezTo>
                    <a:pt x="1" y="651"/>
                    <a:pt x="1" y="729"/>
                    <a:pt x="14" y="806"/>
                  </a:cubicBezTo>
                  <a:cubicBezTo>
                    <a:pt x="26" y="884"/>
                    <a:pt x="26" y="947"/>
                    <a:pt x="40" y="1012"/>
                  </a:cubicBezTo>
                  <a:cubicBezTo>
                    <a:pt x="40" y="1076"/>
                    <a:pt x="52" y="1128"/>
                    <a:pt x="66" y="1167"/>
                  </a:cubicBezTo>
                  <a:lnTo>
                    <a:pt x="66" y="1245"/>
                  </a:lnTo>
                  <a:cubicBezTo>
                    <a:pt x="78" y="1296"/>
                    <a:pt x="91" y="1334"/>
                    <a:pt x="117" y="1386"/>
                  </a:cubicBezTo>
                  <a:cubicBezTo>
                    <a:pt x="130" y="1438"/>
                    <a:pt x="169" y="1477"/>
                    <a:pt x="195" y="1515"/>
                  </a:cubicBezTo>
                  <a:cubicBezTo>
                    <a:pt x="233" y="1554"/>
                    <a:pt x="272" y="1592"/>
                    <a:pt x="324" y="1606"/>
                  </a:cubicBezTo>
                  <a:cubicBezTo>
                    <a:pt x="352" y="1625"/>
                    <a:pt x="387" y="1636"/>
                    <a:pt x="424" y="1636"/>
                  </a:cubicBezTo>
                  <a:cubicBezTo>
                    <a:pt x="437" y="1636"/>
                    <a:pt x="451" y="1635"/>
                    <a:pt x="465" y="1632"/>
                  </a:cubicBezTo>
                  <a:cubicBezTo>
                    <a:pt x="530" y="1618"/>
                    <a:pt x="582" y="1592"/>
                    <a:pt x="620" y="1541"/>
                  </a:cubicBezTo>
                  <a:cubicBezTo>
                    <a:pt x="659" y="1503"/>
                    <a:pt x="685" y="1438"/>
                    <a:pt x="710" y="1374"/>
                  </a:cubicBezTo>
                  <a:lnTo>
                    <a:pt x="749" y="1180"/>
                  </a:lnTo>
                  <a:cubicBezTo>
                    <a:pt x="749" y="1102"/>
                    <a:pt x="749" y="1051"/>
                    <a:pt x="736" y="999"/>
                  </a:cubicBezTo>
                  <a:cubicBezTo>
                    <a:pt x="736" y="961"/>
                    <a:pt x="723" y="922"/>
                    <a:pt x="723" y="844"/>
                  </a:cubicBezTo>
                  <a:lnTo>
                    <a:pt x="685" y="651"/>
                  </a:lnTo>
                  <a:cubicBezTo>
                    <a:pt x="671" y="574"/>
                    <a:pt x="659" y="509"/>
                    <a:pt x="645" y="445"/>
                  </a:cubicBezTo>
                  <a:cubicBezTo>
                    <a:pt x="633" y="380"/>
                    <a:pt x="620" y="342"/>
                    <a:pt x="594" y="303"/>
                  </a:cubicBezTo>
                  <a:lnTo>
                    <a:pt x="594" y="290"/>
                  </a:lnTo>
                  <a:cubicBezTo>
                    <a:pt x="582" y="264"/>
                    <a:pt x="556" y="239"/>
                    <a:pt x="542" y="199"/>
                  </a:cubicBezTo>
                  <a:cubicBezTo>
                    <a:pt x="517" y="161"/>
                    <a:pt x="491" y="122"/>
                    <a:pt x="465" y="96"/>
                  </a:cubicBezTo>
                  <a:cubicBezTo>
                    <a:pt x="439" y="70"/>
                    <a:pt x="413" y="45"/>
                    <a:pt x="375" y="19"/>
                  </a:cubicBezTo>
                  <a:cubicBezTo>
                    <a:pt x="348" y="10"/>
                    <a:pt x="320" y="1"/>
                    <a:pt x="29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24"/>
            <p:cNvSpPr/>
            <p:nvPr/>
          </p:nvSpPr>
          <p:spPr>
            <a:xfrm>
              <a:off x="6264186" y="4196127"/>
              <a:ext cx="46587" cy="60987"/>
            </a:xfrm>
            <a:custGeom>
              <a:rect b="b" l="l" r="r" t="t"/>
              <a:pathLst>
                <a:path extrusionOk="0" h="1639" w="1252">
                  <a:moveTo>
                    <a:pt x="580" y="0"/>
                  </a:moveTo>
                  <a:cubicBezTo>
                    <a:pt x="555" y="0"/>
                    <a:pt x="542" y="0"/>
                    <a:pt x="516" y="14"/>
                  </a:cubicBezTo>
                  <a:cubicBezTo>
                    <a:pt x="477" y="26"/>
                    <a:pt x="426" y="52"/>
                    <a:pt x="374" y="78"/>
                  </a:cubicBezTo>
                  <a:cubicBezTo>
                    <a:pt x="336" y="117"/>
                    <a:pt x="297" y="155"/>
                    <a:pt x="271" y="206"/>
                  </a:cubicBezTo>
                  <a:lnTo>
                    <a:pt x="104" y="555"/>
                  </a:lnTo>
                  <a:cubicBezTo>
                    <a:pt x="90" y="555"/>
                    <a:pt x="90" y="568"/>
                    <a:pt x="90" y="593"/>
                  </a:cubicBezTo>
                  <a:cubicBezTo>
                    <a:pt x="78" y="619"/>
                    <a:pt x="65" y="645"/>
                    <a:pt x="65" y="671"/>
                  </a:cubicBezTo>
                  <a:cubicBezTo>
                    <a:pt x="52" y="697"/>
                    <a:pt x="52" y="722"/>
                    <a:pt x="39" y="748"/>
                  </a:cubicBezTo>
                  <a:cubicBezTo>
                    <a:pt x="39" y="774"/>
                    <a:pt x="26" y="787"/>
                    <a:pt x="26" y="800"/>
                  </a:cubicBezTo>
                  <a:cubicBezTo>
                    <a:pt x="13" y="865"/>
                    <a:pt x="1" y="942"/>
                    <a:pt x="1" y="1020"/>
                  </a:cubicBezTo>
                  <a:cubicBezTo>
                    <a:pt x="1" y="1097"/>
                    <a:pt x="13" y="1161"/>
                    <a:pt x="39" y="1238"/>
                  </a:cubicBezTo>
                  <a:cubicBezTo>
                    <a:pt x="52" y="1277"/>
                    <a:pt x="78" y="1329"/>
                    <a:pt x="116" y="1367"/>
                  </a:cubicBezTo>
                  <a:cubicBezTo>
                    <a:pt x="155" y="1393"/>
                    <a:pt x="194" y="1432"/>
                    <a:pt x="245" y="1445"/>
                  </a:cubicBezTo>
                  <a:cubicBezTo>
                    <a:pt x="284" y="1470"/>
                    <a:pt x="336" y="1484"/>
                    <a:pt x="388" y="1496"/>
                  </a:cubicBezTo>
                  <a:cubicBezTo>
                    <a:pt x="439" y="1496"/>
                    <a:pt x="491" y="1496"/>
                    <a:pt x="542" y="1484"/>
                  </a:cubicBezTo>
                  <a:cubicBezTo>
                    <a:pt x="594" y="1458"/>
                    <a:pt x="645" y="1432"/>
                    <a:pt x="671" y="1381"/>
                  </a:cubicBezTo>
                  <a:cubicBezTo>
                    <a:pt x="709" y="1341"/>
                    <a:pt x="735" y="1290"/>
                    <a:pt x="761" y="1238"/>
                  </a:cubicBezTo>
                  <a:cubicBezTo>
                    <a:pt x="761" y="1226"/>
                    <a:pt x="761" y="1200"/>
                    <a:pt x="774" y="1187"/>
                  </a:cubicBezTo>
                  <a:lnTo>
                    <a:pt x="774" y="1123"/>
                  </a:lnTo>
                  <a:cubicBezTo>
                    <a:pt x="774" y="1097"/>
                    <a:pt x="774" y="1083"/>
                    <a:pt x="787" y="1058"/>
                  </a:cubicBezTo>
                  <a:cubicBezTo>
                    <a:pt x="787" y="1045"/>
                    <a:pt x="800" y="1020"/>
                    <a:pt x="813" y="1020"/>
                  </a:cubicBezTo>
                  <a:cubicBezTo>
                    <a:pt x="838" y="1109"/>
                    <a:pt x="878" y="1200"/>
                    <a:pt x="916" y="1303"/>
                  </a:cubicBezTo>
                  <a:cubicBezTo>
                    <a:pt x="967" y="1406"/>
                    <a:pt x="1007" y="1496"/>
                    <a:pt x="1058" y="1587"/>
                  </a:cubicBezTo>
                  <a:cubicBezTo>
                    <a:pt x="1071" y="1613"/>
                    <a:pt x="1096" y="1625"/>
                    <a:pt x="1122" y="1625"/>
                  </a:cubicBezTo>
                  <a:cubicBezTo>
                    <a:pt x="1148" y="1639"/>
                    <a:pt x="1174" y="1639"/>
                    <a:pt x="1200" y="1639"/>
                  </a:cubicBezTo>
                  <a:cubicBezTo>
                    <a:pt x="1213" y="1625"/>
                    <a:pt x="1239" y="1613"/>
                    <a:pt x="1239" y="1587"/>
                  </a:cubicBezTo>
                  <a:cubicBezTo>
                    <a:pt x="1251" y="1561"/>
                    <a:pt x="1251" y="1535"/>
                    <a:pt x="1251" y="1510"/>
                  </a:cubicBezTo>
                  <a:cubicBezTo>
                    <a:pt x="1239" y="1510"/>
                    <a:pt x="1239" y="1496"/>
                    <a:pt x="1239" y="1484"/>
                  </a:cubicBezTo>
                  <a:cubicBezTo>
                    <a:pt x="1225" y="1470"/>
                    <a:pt x="1213" y="1458"/>
                    <a:pt x="1213" y="1445"/>
                  </a:cubicBezTo>
                  <a:cubicBezTo>
                    <a:pt x="1200" y="1432"/>
                    <a:pt x="1200" y="1419"/>
                    <a:pt x="1187" y="1406"/>
                  </a:cubicBezTo>
                  <a:lnTo>
                    <a:pt x="1174" y="1393"/>
                  </a:lnTo>
                  <a:cubicBezTo>
                    <a:pt x="1136" y="1316"/>
                    <a:pt x="1110" y="1252"/>
                    <a:pt x="1084" y="1174"/>
                  </a:cubicBezTo>
                  <a:cubicBezTo>
                    <a:pt x="1045" y="1097"/>
                    <a:pt x="1019" y="1020"/>
                    <a:pt x="1007" y="942"/>
                  </a:cubicBezTo>
                  <a:cubicBezTo>
                    <a:pt x="981" y="877"/>
                    <a:pt x="967" y="813"/>
                    <a:pt x="955" y="748"/>
                  </a:cubicBezTo>
                  <a:cubicBezTo>
                    <a:pt x="942" y="684"/>
                    <a:pt x="929" y="619"/>
                    <a:pt x="903" y="555"/>
                  </a:cubicBezTo>
                  <a:cubicBezTo>
                    <a:pt x="929" y="529"/>
                    <a:pt x="942" y="504"/>
                    <a:pt x="955" y="490"/>
                  </a:cubicBezTo>
                  <a:cubicBezTo>
                    <a:pt x="981" y="464"/>
                    <a:pt x="981" y="439"/>
                    <a:pt x="967" y="413"/>
                  </a:cubicBezTo>
                  <a:cubicBezTo>
                    <a:pt x="967" y="400"/>
                    <a:pt x="955" y="400"/>
                    <a:pt x="955" y="400"/>
                  </a:cubicBezTo>
                  <a:cubicBezTo>
                    <a:pt x="942" y="387"/>
                    <a:pt x="942" y="387"/>
                    <a:pt x="929" y="387"/>
                  </a:cubicBezTo>
                  <a:lnTo>
                    <a:pt x="878" y="387"/>
                  </a:lnTo>
                  <a:lnTo>
                    <a:pt x="800" y="426"/>
                  </a:lnTo>
                  <a:cubicBezTo>
                    <a:pt x="787" y="439"/>
                    <a:pt x="761" y="452"/>
                    <a:pt x="735" y="478"/>
                  </a:cubicBezTo>
                  <a:cubicBezTo>
                    <a:pt x="709" y="490"/>
                    <a:pt x="697" y="516"/>
                    <a:pt x="671" y="529"/>
                  </a:cubicBezTo>
                  <a:cubicBezTo>
                    <a:pt x="645" y="542"/>
                    <a:pt x="632" y="555"/>
                    <a:pt x="620" y="568"/>
                  </a:cubicBezTo>
                  <a:cubicBezTo>
                    <a:pt x="594" y="581"/>
                    <a:pt x="580" y="593"/>
                    <a:pt x="555" y="607"/>
                  </a:cubicBezTo>
                  <a:cubicBezTo>
                    <a:pt x="529" y="619"/>
                    <a:pt x="503" y="633"/>
                    <a:pt x="491" y="633"/>
                  </a:cubicBezTo>
                  <a:cubicBezTo>
                    <a:pt x="465" y="645"/>
                    <a:pt x="439" y="658"/>
                    <a:pt x="426" y="671"/>
                  </a:cubicBezTo>
                  <a:cubicBezTo>
                    <a:pt x="400" y="684"/>
                    <a:pt x="388" y="697"/>
                    <a:pt x="374" y="710"/>
                  </a:cubicBezTo>
                  <a:lnTo>
                    <a:pt x="374" y="736"/>
                  </a:lnTo>
                  <a:cubicBezTo>
                    <a:pt x="374" y="748"/>
                    <a:pt x="374" y="762"/>
                    <a:pt x="388" y="774"/>
                  </a:cubicBezTo>
                  <a:cubicBezTo>
                    <a:pt x="388" y="787"/>
                    <a:pt x="400" y="800"/>
                    <a:pt x="413" y="813"/>
                  </a:cubicBezTo>
                  <a:cubicBezTo>
                    <a:pt x="426" y="813"/>
                    <a:pt x="439" y="826"/>
                    <a:pt x="451" y="826"/>
                  </a:cubicBezTo>
                  <a:lnTo>
                    <a:pt x="503" y="826"/>
                  </a:lnTo>
                  <a:cubicBezTo>
                    <a:pt x="529" y="813"/>
                    <a:pt x="542" y="813"/>
                    <a:pt x="555" y="813"/>
                  </a:cubicBezTo>
                  <a:cubicBezTo>
                    <a:pt x="580" y="800"/>
                    <a:pt x="606" y="800"/>
                    <a:pt x="620" y="787"/>
                  </a:cubicBezTo>
                  <a:cubicBezTo>
                    <a:pt x="645" y="774"/>
                    <a:pt x="658" y="762"/>
                    <a:pt x="684" y="748"/>
                  </a:cubicBezTo>
                  <a:lnTo>
                    <a:pt x="684" y="762"/>
                  </a:lnTo>
                  <a:lnTo>
                    <a:pt x="684" y="774"/>
                  </a:lnTo>
                  <a:cubicBezTo>
                    <a:pt x="684" y="800"/>
                    <a:pt x="684" y="813"/>
                    <a:pt x="671" y="826"/>
                  </a:cubicBezTo>
                  <a:lnTo>
                    <a:pt x="671" y="877"/>
                  </a:lnTo>
                  <a:cubicBezTo>
                    <a:pt x="658" y="891"/>
                    <a:pt x="658" y="903"/>
                    <a:pt x="658" y="916"/>
                  </a:cubicBezTo>
                  <a:cubicBezTo>
                    <a:pt x="658" y="929"/>
                    <a:pt x="645" y="955"/>
                    <a:pt x="645" y="980"/>
                  </a:cubicBezTo>
                  <a:cubicBezTo>
                    <a:pt x="632" y="1006"/>
                    <a:pt x="632" y="1032"/>
                    <a:pt x="620" y="1071"/>
                  </a:cubicBezTo>
                  <a:cubicBezTo>
                    <a:pt x="606" y="1097"/>
                    <a:pt x="606" y="1123"/>
                    <a:pt x="594" y="1161"/>
                  </a:cubicBezTo>
                  <a:cubicBezTo>
                    <a:pt x="580" y="1187"/>
                    <a:pt x="580" y="1200"/>
                    <a:pt x="580" y="1212"/>
                  </a:cubicBezTo>
                  <a:cubicBezTo>
                    <a:pt x="568" y="1238"/>
                    <a:pt x="555" y="1264"/>
                    <a:pt x="542" y="1277"/>
                  </a:cubicBezTo>
                  <a:cubicBezTo>
                    <a:pt x="516" y="1303"/>
                    <a:pt x="503" y="1316"/>
                    <a:pt x="477" y="1329"/>
                  </a:cubicBezTo>
                  <a:cubicBezTo>
                    <a:pt x="466" y="1333"/>
                    <a:pt x="454" y="1334"/>
                    <a:pt x="441" y="1334"/>
                  </a:cubicBezTo>
                  <a:cubicBezTo>
                    <a:pt x="410" y="1334"/>
                    <a:pt x="376" y="1325"/>
                    <a:pt x="348" y="1316"/>
                  </a:cubicBezTo>
                  <a:cubicBezTo>
                    <a:pt x="310" y="1290"/>
                    <a:pt x="271" y="1264"/>
                    <a:pt x="245" y="1226"/>
                  </a:cubicBezTo>
                  <a:cubicBezTo>
                    <a:pt x="245" y="1226"/>
                    <a:pt x="245" y="1212"/>
                    <a:pt x="233" y="1200"/>
                  </a:cubicBezTo>
                  <a:cubicBezTo>
                    <a:pt x="233" y="1187"/>
                    <a:pt x="219" y="1174"/>
                    <a:pt x="219" y="1174"/>
                  </a:cubicBezTo>
                  <a:cubicBezTo>
                    <a:pt x="207" y="1109"/>
                    <a:pt x="194" y="1058"/>
                    <a:pt x="194" y="994"/>
                  </a:cubicBezTo>
                  <a:cubicBezTo>
                    <a:pt x="207" y="942"/>
                    <a:pt x="207" y="877"/>
                    <a:pt x="207" y="826"/>
                  </a:cubicBezTo>
                  <a:cubicBezTo>
                    <a:pt x="233" y="710"/>
                    <a:pt x="259" y="607"/>
                    <a:pt x="310" y="504"/>
                  </a:cubicBezTo>
                  <a:cubicBezTo>
                    <a:pt x="348" y="400"/>
                    <a:pt x="400" y="297"/>
                    <a:pt x="465" y="206"/>
                  </a:cubicBezTo>
                  <a:cubicBezTo>
                    <a:pt x="465" y="194"/>
                    <a:pt x="491" y="181"/>
                    <a:pt x="503" y="168"/>
                  </a:cubicBezTo>
                  <a:cubicBezTo>
                    <a:pt x="529" y="155"/>
                    <a:pt x="542" y="143"/>
                    <a:pt x="568" y="129"/>
                  </a:cubicBezTo>
                  <a:lnTo>
                    <a:pt x="606" y="91"/>
                  </a:lnTo>
                  <a:cubicBezTo>
                    <a:pt x="620" y="78"/>
                    <a:pt x="620" y="65"/>
                    <a:pt x="620" y="39"/>
                  </a:cubicBezTo>
                  <a:cubicBezTo>
                    <a:pt x="606" y="14"/>
                    <a:pt x="594" y="0"/>
                    <a:pt x="58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24"/>
            <p:cNvSpPr/>
            <p:nvPr/>
          </p:nvSpPr>
          <p:spPr>
            <a:xfrm>
              <a:off x="6302586" y="4169224"/>
              <a:ext cx="48038" cy="62178"/>
            </a:xfrm>
            <a:custGeom>
              <a:rect b="b" l="l" r="r" t="t"/>
              <a:pathLst>
                <a:path extrusionOk="0" h="1671" w="1291">
                  <a:moveTo>
                    <a:pt x="671" y="1"/>
                  </a:moveTo>
                  <a:cubicBezTo>
                    <a:pt x="645" y="1"/>
                    <a:pt x="606" y="1"/>
                    <a:pt x="568" y="27"/>
                  </a:cubicBezTo>
                  <a:cubicBezTo>
                    <a:pt x="554" y="27"/>
                    <a:pt x="542" y="40"/>
                    <a:pt x="529" y="52"/>
                  </a:cubicBezTo>
                  <a:cubicBezTo>
                    <a:pt x="516" y="66"/>
                    <a:pt x="516" y="78"/>
                    <a:pt x="516" y="92"/>
                  </a:cubicBezTo>
                  <a:lnTo>
                    <a:pt x="735" y="737"/>
                  </a:lnTo>
                  <a:lnTo>
                    <a:pt x="735" y="762"/>
                  </a:lnTo>
                  <a:cubicBezTo>
                    <a:pt x="645" y="762"/>
                    <a:pt x="554" y="737"/>
                    <a:pt x="451" y="723"/>
                  </a:cubicBezTo>
                  <a:cubicBezTo>
                    <a:pt x="348" y="697"/>
                    <a:pt x="258" y="659"/>
                    <a:pt x="168" y="633"/>
                  </a:cubicBezTo>
                  <a:cubicBezTo>
                    <a:pt x="161" y="627"/>
                    <a:pt x="152" y="623"/>
                    <a:pt x="142" y="623"/>
                  </a:cubicBezTo>
                  <a:cubicBezTo>
                    <a:pt x="132" y="623"/>
                    <a:pt x="123" y="627"/>
                    <a:pt x="116" y="633"/>
                  </a:cubicBezTo>
                  <a:cubicBezTo>
                    <a:pt x="104" y="633"/>
                    <a:pt x="78" y="646"/>
                    <a:pt x="64" y="646"/>
                  </a:cubicBezTo>
                  <a:cubicBezTo>
                    <a:pt x="39" y="659"/>
                    <a:pt x="26" y="672"/>
                    <a:pt x="13" y="697"/>
                  </a:cubicBezTo>
                  <a:cubicBezTo>
                    <a:pt x="0" y="711"/>
                    <a:pt x="0" y="737"/>
                    <a:pt x="13" y="762"/>
                  </a:cubicBezTo>
                  <a:lnTo>
                    <a:pt x="52" y="801"/>
                  </a:lnTo>
                  <a:cubicBezTo>
                    <a:pt x="64" y="814"/>
                    <a:pt x="90" y="826"/>
                    <a:pt x="104" y="826"/>
                  </a:cubicBezTo>
                  <a:cubicBezTo>
                    <a:pt x="116" y="826"/>
                    <a:pt x="142" y="840"/>
                    <a:pt x="168" y="840"/>
                  </a:cubicBezTo>
                  <a:cubicBezTo>
                    <a:pt x="193" y="852"/>
                    <a:pt x="219" y="866"/>
                    <a:pt x="258" y="866"/>
                  </a:cubicBezTo>
                  <a:cubicBezTo>
                    <a:pt x="284" y="878"/>
                    <a:pt x="322" y="891"/>
                    <a:pt x="348" y="891"/>
                  </a:cubicBezTo>
                  <a:cubicBezTo>
                    <a:pt x="374" y="904"/>
                    <a:pt x="387" y="904"/>
                    <a:pt x="400" y="904"/>
                  </a:cubicBezTo>
                  <a:cubicBezTo>
                    <a:pt x="425" y="904"/>
                    <a:pt x="451" y="917"/>
                    <a:pt x="490" y="917"/>
                  </a:cubicBezTo>
                  <a:cubicBezTo>
                    <a:pt x="529" y="929"/>
                    <a:pt x="568" y="929"/>
                    <a:pt x="606" y="943"/>
                  </a:cubicBezTo>
                  <a:cubicBezTo>
                    <a:pt x="645" y="943"/>
                    <a:pt x="683" y="955"/>
                    <a:pt x="723" y="955"/>
                  </a:cubicBezTo>
                  <a:lnTo>
                    <a:pt x="826" y="955"/>
                  </a:lnTo>
                  <a:lnTo>
                    <a:pt x="838" y="994"/>
                  </a:lnTo>
                  <a:cubicBezTo>
                    <a:pt x="864" y="1058"/>
                    <a:pt x="903" y="1123"/>
                    <a:pt x="916" y="1201"/>
                  </a:cubicBezTo>
                  <a:cubicBezTo>
                    <a:pt x="941" y="1265"/>
                    <a:pt x="967" y="1342"/>
                    <a:pt x="993" y="1407"/>
                  </a:cubicBezTo>
                  <a:cubicBezTo>
                    <a:pt x="993" y="1420"/>
                    <a:pt x="1006" y="1433"/>
                    <a:pt x="1006" y="1445"/>
                  </a:cubicBezTo>
                  <a:cubicBezTo>
                    <a:pt x="1019" y="1471"/>
                    <a:pt x="1032" y="1497"/>
                    <a:pt x="1032" y="1523"/>
                  </a:cubicBezTo>
                  <a:cubicBezTo>
                    <a:pt x="1044" y="1549"/>
                    <a:pt x="1044" y="1562"/>
                    <a:pt x="1058" y="1588"/>
                  </a:cubicBezTo>
                  <a:cubicBezTo>
                    <a:pt x="1070" y="1614"/>
                    <a:pt x="1070" y="1626"/>
                    <a:pt x="1070" y="1626"/>
                  </a:cubicBezTo>
                  <a:cubicBezTo>
                    <a:pt x="1096" y="1652"/>
                    <a:pt x="1122" y="1665"/>
                    <a:pt x="1148" y="1665"/>
                  </a:cubicBezTo>
                  <a:cubicBezTo>
                    <a:pt x="1159" y="1669"/>
                    <a:pt x="1169" y="1670"/>
                    <a:pt x="1179" y="1670"/>
                  </a:cubicBezTo>
                  <a:cubicBezTo>
                    <a:pt x="1202" y="1670"/>
                    <a:pt x="1220" y="1661"/>
                    <a:pt x="1238" y="1652"/>
                  </a:cubicBezTo>
                  <a:cubicBezTo>
                    <a:pt x="1264" y="1639"/>
                    <a:pt x="1277" y="1626"/>
                    <a:pt x="1277" y="1614"/>
                  </a:cubicBezTo>
                  <a:cubicBezTo>
                    <a:pt x="1290" y="1588"/>
                    <a:pt x="1290" y="1574"/>
                    <a:pt x="1277" y="1549"/>
                  </a:cubicBezTo>
                  <a:cubicBezTo>
                    <a:pt x="1277" y="1536"/>
                    <a:pt x="1277" y="1510"/>
                    <a:pt x="1264" y="1497"/>
                  </a:cubicBezTo>
                  <a:cubicBezTo>
                    <a:pt x="1251" y="1471"/>
                    <a:pt x="1238" y="1459"/>
                    <a:pt x="1238" y="1445"/>
                  </a:cubicBezTo>
                  <a:cubicBezTo>
                    <a:pt x="1213" y="1381"/>
                    <a:pt x="1187" y="1304"/>
                    <a:pt x="1148" y="1227"/>
                  </a:cubicBezTo>
                  <a:cubicBezTo>
                    <a:pt x="1122" y="1136"/>
                    <a:pt x="1096" y="1058"/>
                    <a:pt x="1058" y="969"/>
                  </a:cubicBezTo>
                  <a:cubicBezTo>
                    <a:pt x="1019" y="878"/>
                    <a:pt x="993" y="788"/>
                    <a:pt x="955" y="697"/>
                  </a:cubicBezTo>
                  <a:cubicBezTo>
                    <a:pt x="929" y="608"/>
                    <a:pt x="890" y="530"/>
                    <a:pt x="864" y="453"/>
                  </a:cubicBezTo>
                  <a:cubicBezTo>
                    <a:pt x="838" y="388"/>
                    <a:pt x="812" y="324"/>
                    <a:pt x="800" y="272"/>
                  </a:cubicBezTo>
                  <a:cubicBezTo>
                    <a:pt x="774" y="207"/>
                    <a:pt x="774" y="181"/>
                    <a:pt x="761" y="156"/>
                  </a:cubicBezTo>
                  <a:lnTo>
                    <a:pt x="761" y="143"/>
                  </a:lnTo>
                  <a:cubicBezTo>
                    <a:pt x="761" y="130"/>
                    <a:pt x="761" y="130"/>
                    <a:pt x="748" y="117"/>
                  </a:cubicBezTo>
                  <a:lnTo>
                    <a:pt x="748" y="92"/>
                  </a:lnTo>
                  <a:lnTo>
                    <a:pt x="748" y="78"/>
                  </a:lnTo>
                  <a:cubicBezTo>
                    <a:pt x="723" y="40"/>
                    <a:pt x="697" y="14"/>
                    <a:pt x="671"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24"/>
            <p:cNvSpPr/>
            <p:nvPr/>
          </p:nvSpPr>
          <p:spPr>
            <a:xfrm>
              <a:off x="6031442" y="3668239"/>
              <a:ext cx="329718" cy="339355"/>
            </a:xfrm>
            <a:custGeom>
              <a:rect b="b" l="l" r="r" t="t"/>
              <a:pathLst>
                <a:path extrusionOk="0" h="9120" w="8861">
                  <a:moveTo>
                    <a:pt x="4502" y="0"/>
                  </a:moveTo>
                  <a:cubicBezTo>
                    <a:pt x="4398" y="0"/>
                    <a:pt x="4295" y="14"/>
                    <a:pt x="4192" y="14"/>
                  </a:cubicBezTo>
                  <a:cubicBezTo>
                    <a:pt x="2038" y="169"/>
                    <a:pt x="284" y="1897"/>
                    <a:pt x="129" y="4050"/>
                  </a:cubicBezTo>
                  <a:cubicBezTo>
                    <a:pt x="0" y="5714"/>
                    <a:pt x="813" y="7288"/>
                    <a:pt x="2232" y="8151"/>
                  </a:cubicBezTo>
                  <a:cubicBezTo>
                    <a:pt x="2362" y="8227"/>
                    <a:pt x="2473" y="8329"/>
                    <a:pt x="2559" y="8450"/>
                  </a:cubicBezTo>
                  <a:lnTo>
                    <a:pt x="2559" y="8450"/>
                  </a:lnTo>
                  <a:cubicBezTo>
                    <a:pt x="2558" y="8449"/>
                    <a:pt x="2556" y="8449"/>
                    <a:pt x="2554" y="8449"/>
                  </a:cubicBezTo>
                  <a:lnTo>
                    <a:pt x="2554" y="8449"/>
                  </a:lnTo>
                  <a:cubicBezTo>
                    <a:pt x="2686" y="8628"/>
                    <a:pt x="2762" y="8842"/>
                    <a:pt x="2772" y="9069"/>
                  </a:cubicBezTo>
                  <a:lnTo>
                    <a:pt x="2772" y="9069"/>
                  </a:lnTo>
                  <a:cubicBezTo>
                    <a:pt x="2762" y="8842"/>
                    <a:pt x="2687" y="8626"/>
                    <a:pt x="2559" y="8450"/>
                  </a:cubicBezTo>
                  <a:lnTo>
                    <a:pt x="2559" y="8450"/>
                  </a:lnTo>
                  <a:cubicBezTo>
                    <a:pt x="2700" y="8475"/>
                    <a:pt x="2853" y="8487"/>
                    <a:pt x="3018" y="8487"/>
                  </a:cubicBezTo>
                  <a:cubicBezTo>
                    <a:pt x="2889" y="8216"/>
                    <a:pt x="2696" y="7984"/>
                    <a:pt x="2425" y="7829"/>
                  </a:cubicBezTo>
                  <a:cubicBezTo>
                    <a:pt x="1187" y="7081"/>
                    <a:pt x="387" y="5663"/>
                    <a:pt x="504" y="4089"/>
                  </a:cubicBezTo>
                  <a:cubicBezTo>
                    <a:pt x="645" y="2116"/>
                    <a:pt x="2244" y="530"/>
                    <a:pt x="4218" y="387"/>
                  </a:cubicBezTo>
                  <a:lnTo>
                    <a:pt x="4502" y="387"/>
                  </a:lnTo>
                  <a:cubicBezTo>
                    <a:pt x="6720" y="387"/>
                    <a:pt x="8512" y="2181"/>
                    <a:pt x="8512" y="4399"/>
                  </a:cubicBezTo>
                  <a:cubicBezTo>
                    <a:pt x="8512" y="4502"/>
                    <a:pt x="8512" y="4618"/>
                    <a:pt x="8500" y="4734"/>
                  </a:cubicBezTo>
                  <a:cubicBezTo>
                    <a:pt x="8641" y="4437"/>
                    <a:pt x="8758" y="4127"/>
                    <a:pt x="8861" y="3831"/>
                  </a:cubicBezTo>
                  <a:cubicBezTo>
                    <a:pt x="8577" y="1677"/>
                    <a:pt x="6732" y="0"/>
                    <a:pt x="4502" y="0"/>
                  </a:cubicBezTo>
                  <a:close/>
                  <a:moveTo>
                    <a:pt x="2772" y="9069"/>
                  </a:moveTo>
                  <a:cubicBezTo>
                    <a:pt x="2773" y="9086"/>
                    <a:pt x="2773" y="9102"/>
                    <a:pt x="2773" y="9119"/>
                  </a:cubicBezTo>
                  <a:cubicBezTo>
                    <a:pt x="2773" y="9102"/>
                    <a:pt x="2773" y="9086"/>
                    <a:pt x="2772" y="9069"/>
                  </a:cubicBezTo>
                  <a:close/>
                </a:path>
              </a:pathLst>
            </a:custGeom>
            <a:solidFill>
              <a:srgbClr val="ECF4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24"/>
            <p:cNvSpPr/>
            <p:nvPr/>
          </p:nvSpPr>
          <p:spPr>
            <a:xfrm>
              <a:off x="6045805" y="3682304"/>
              <a:ext cx="302406" cy="347355"/>
            </a:xfrm>
            <a:custGeom>
              <a:rect b="b" l="l" r="r" t="t"/>
              <a:pathLst>
                <a:path extrusionOk="0" h="9335" w="8127">
                  <a:moveTo>
                    <a:pt x="4107" y="0"/>
                  </a:moveTo>
                  <a:cubicBezTo>
                    <a:pt x="4016" y="0"/>
                    <a:pt x="3924" y="3"/>
                    <a:pt x="3832" y="9"/>
                  </a:cubicBezTo>
                  <a:cubicBezTo>
                    <a:pt x="1858" y="152"/>
                    <a:pt x="259" y="1738"/>
                    <a:pt x="118" y="3711"/>
                  </a:cubicBezTo>
                  <a:cubicBezTo>
                    <a:pt x="1" y="5285"/>
                    <a:pt x="801" y="6703"/>
                    <a:pt x="2039" y="7451"/>
                  </a:cubicBezTo>
                  <a:cubicBezTo>
                    <a:pt x="2491" y="7722"/>
                    <a:pt x="2761" y="8212"/>
                    <a:pt x="2761" y="8741"/>
                  </a:cubicBezTo>
                  <a:lnTo>
                    <a:pt x="2761" y="9334"/>
                  </a:lnTo>
                  <a:lnTo>
                    <a:pt x="5469" y="9334"/>
                  </a:lnTo>
                  <a:lnTo>
                    <a:pt x="5469" y="8741"/>
                  </a:lnTo>
                  <a:cubicBezTo>
                    <a:pt x="5469" y="8199"/>
                    <a:pt x="5753" y="7709"/>
                    <a:pt x="6217" y="7438"/>
                  </a:cubicBezTo>
                  <a:cubicBezTo>
                    <a:pt x="7366" y="6729"/>
                    <a:pt x="8126" y="5465"/>
                    <a:pt x="8126" y="4021"/>
                  </a:cubicBezTo>
                  <a:cubicBezTo>
                    <a:pt x="8126" y="1791"/>
                    <a:pt x="6329" y="0"/>
                    <a:pt x="410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24"/>
            <p:cNvSpPr/>
            <p:nvPr/>
          </p:nvSpPr>
          <p:spPr>
            <a:xfrm>
              <a:off x="6118289" y="3870583"/>
              <a:ext cx="163203" cy="191185"/>
            </a:xfrm>
            <a:custGeom>
              <a:rect b="b" l="l" r="r" t="t"/>
              <a:pathLst>
                <a:path extrusionOk="0" h="5138" w="4386">
                  <a:moveTo>
                    <a:pt x="672" y="122"/>
                  </a:moveTo>
                  <a:cubicBezTo>
                    <a:pt x="736" y="122"/>
                    <a:pt x="787" y="147"/>
                    <a:pt x="852" y="186"/>
                  </a:cubicBezTo>
                  <a:cubicBezTo>
                    <a:pt x="1162" y="405"/>
                    <a:pt x="1380" y="1102"/>
                    <a:pt x="1535" y="1901"/>
                  </a:cubicBezTo>
                  <a:cubicBezTo>
                    <a:pt x="736" y="1656"/>
                    <a:pt x="207" y="1102"/>
                    <a:pt x="156" y="689"/>
                  </a:cubicBezTo>
                  <a:cubicBezTo>
                    <a:pt x="130" y="431"/>
                    <a:pt x="271" y="237"/>
                    <a:pt x="568" y="147"/>
                  </a:cubicBezTo>
                  <a:cubicBezTo>
                    <a:pt x="607" y="134"/>
                    <a:pt x="632" y="122"/>
                    <a:pt x="672" y="122"/>
                  </a:cubicBezTo>
                  <a:close/>
                  <a:moveTo>
                    <a:pt x="3715" y="276"/>
                  </a:moveTo>
                  <a:cubicBezTo>
                    <a:pt x="3882" y="276"/>
                    <a:pt x="4025" y="366"/>
                    <a:pt x="4115" y="521"/>
                  </a:cubicBezTo>
                  <a:cubicBezTo>
                    <a:pt x="4257" y="766"/>
                    <a:pt x="4244" y="1050"/>
                    <a:pt x="4089" y="1308"/>
                  </a:cubicBezTo>
                  <a:cubicBezTo>
                    <a:pt x="3857" y="1682"/>
                    <a:pt x="3380" y="1927"/>
                    <a:pt x="2761" y="1991"/>
                  </a:cubicBezTo>
                  <a:lnTo>
                    <a:pt x="2761" y="1747"/>
                  </a:lnTo>
                  <a:cubicBezTo>
                    <a:pt x="2747" y="947"/>
                    <a:pt x="3160" y="405"/>
                    <a:pt x="3573" y="302"/>
                  </a:cubicBezTo>
                  <a:cubicBezTo>
                    <a:pt x="3612" y="289"/>
                    <a:pt x="3664" y="276"/>
                    <a:pt x="3715" y="276"/>
                  </a:cubicBezTo>
                  <a:close/>
                  <a:moveTo>
                    <a:pt x="663" y="0"/>
                  </a:moveTo>
                  <a:cubicBezTo>
                    <a:pt x="623" y="0"/>
                    <a:pt x="583" y="6"/>
                    <a:pt x="543" y="18"/>
                  </a:cubicBezTo>
                  <a:cubicBezTo>
                    <a:pt x="181" y="134"/>
                    <a:pt x="1" y="380"/>
                    <a:pt x="39" y="701"/>
                  </a:cubicBezTo>
                  <a:cubicBezTo>
                    <a:pt x="104" y="1217"/>
                    <a:pt x="710" y="1798"/>
                    <a:pt x="1561" y="2030"/>
                  </a:cubicBezTo>
                  <a:cubicBezTo>
                    <a:pt x="1819" y="3423"/>
                    <a:pt x="1884" y="5048"/>
                    <a:pt x="1896" y="5074"/>
                  </a:cubicBezTo>
                  <a:cubicBezTo>
                    <a:pt x="1896" y="5112"/>
                    <a:pt x="1922" y="5138"/>
                    <a:pt x="1948" y="5138"/>
                  </a:cubicBezTo>
                  <a:lnTo>
                    <a:pt x="1961" y="5138"/>
                  </a:lnTo>
                  <a:cubicBezTo>
                    <a:pt x="1987" y="5138"/>
                    <a:pt x="2013" y="5112"/>
                    <a:pt x="2013" y="5074"/>
                  </a:cubicBezTo>
                  <a:cubicBezTo>
                    <a:pt x="2013" y="4971"/>
                    <a:pt x="1935" y="3423"/>
                    <a:pt x="1690" y="2069"/>
                  </a:cubicBezTo>
                  <a:lnTo>
                    <a:pt x="1690" y="2069"/>
                  </a:lnTo>
                  <a:cubicBezTo>
                    <a:pt x="1845" y="2108"/>
                    <a:pt x="2013" y="2120"/>
                    <a:pt x="2180" y="2134"/>
                  </a:cubicBezTo>
                  <a:cubicBezTo>
                    <a:pt x="2257" y="2140"/>
                    <a:pt x="2335" y="2143"/>
                    <a:pt x="2412" y="2143"/>
                  </a:cubicBezTo>
                  <a:cubicBezTo>
                    <a:pt x="2490" y="2143"/>
                    <a:pt x="2567" y="2140"/>
                    <a:pt x="2644" y="2134"/>
                  </a:cubicBezTo>
                  <a:lnTo>
                    <a:pt x="2644" y="2134"/>
                  </a:lnTo>
                  <a:cubicBezTo>
                    <a:pt x="2632" y="3423"/>
                    <a:pt x="2555" y="5009"/>
                    <a:pt x="2555" y="5022"/>
                  </a:cubicBezTo>
                  <a:cubicBezTo>
                    <a:pt x="2555" y="5061"/>
                    <a:pt x="2580" y="5086"/>
                    <a:pt x="2618" y="5100"/>
                  </a:cubicBezTo>
                  <a:cubicBezTo>
                    <a:pt x="2644" y="5100"/>
                    <a:pt x="2683" y="5074"/>
                    <a:pt x="2683" y="5035"/>
                  </a:cubicBezTo>
                  <a:cubicBezTo>
                    <a:pt x="2683" y="5022"/>
                    <a:pt x="2761" y="3410"/>
                    <a:pt x="2761" y="2120"/>
                  </a:cubicBezTo>
                  <a:cubicBezTo>
                    <a:pt x="3432" y="2043"/>
                    <a:pt x="3947" y="1785"/>
                    <a:pt x="4192" y="1372"/>
                  </a:cubicBezTo>
                  <a:cubicBezTo>
                    <a:pt x="4386" y="1076"/>
                    <a:pt x="4386" y="741"/>
                    <a:pt x="4231" y="469"/>
                  </a:cubicBezTo>
                  <a:cubicBezTo>
                    <a:pt x="4108" y="265"/>
                    <a:pt x="3920" y="149"/>
                    <a:pt x="3706" y="149"/>
                  </a:cubicBezTo>
                  <a:cubicBezTo>
                    <a:pt x="3651" y="149"/>
                    <a:pt x="3593" y="157"/>
                    <a:pt x="3535" y="173"/>
                  </a:cubicBezTo>
                  <a:cubicBezTo>
                    <a:pt x="3083" y="302"/>
                    <a:pt x="2632" y="882"/>
                    <a:pt x="2632" y="1759"/>
                  </a:cubicBezTo>
                  <a:cubicBezTo>
                    <a:pt x="2644" y="1836"/>
                    <a:pt x="2644" y="1914"/>
                    <a:pt x="2644" y="2005"/>
                  </a:cubicBezTo>
                  <a:cubicBezTo>
                    <a:pt x="2567" y="2011"/>
                    <a:pt x="2493" y="2014"/>
                    <a:pt x="2417" y="2014"/>
                  </a:cubicBezTo>
                  <a:cubicBezTo>
                    <a:pt x="2341" y="2014"/>
                    <a:pt x="2264" y="2011"/>
                    <a:pt x="2180" y="2005"/>
                  </a:cubicBezTo>
                  <a:cubicBezTo>
                    <a:pt x="1999" y="2005"/>
                    <a:pt x="1832" y="1979"/>
                    <a:pt x="1664" y="1940"/>
                  </a:cubicBezTo>
                  <a:cubicBezTo>
                    <a:pt x="1497" y="1076"/>
                    <a:pt x="1265" y="328"/>
                    <a:pt x="916" y="82"/>
                  </a:cubicBezTo>
                  <a:cubicBezTo>
                    <a:pt x="837" y="29"/>
                    <a:pt x="751" y="0"/>
                    <a:pt x="663"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24"/>
            <p:cNvSpPr/>
            <p:nvPr/>
          </p:nvSpPr>
          <p:spPr>
            <a:xfrm>
              <a:off x="6126437" y="3810787"/>
              <a:ext cx="235688" cy="232749"/>
            </a:xfrm>
            <a:custGeom>
              <a:rect b="b" l="l" r="r" t="t"/>
              <a:pathLst>
                <a:path extrusionOk="0" h="6255" w="6334">
                  <a:moveTo>
                    <a:pt x="1" y="4618"/>
                  </a:moveTo>
                  <a:lnTo>
                    <a:pt x="1" y="4618"/>
                  </a:lnTo>
                  <a:cubicBezTo>
                    <a:pt x="143" y="4810"/>
                    <a:pt x="220" y="5043"/>
                    <a:pt x="220" y="5288"/>
                  </a:cubicBezTo>
                  <a:lnTo>
                    <a:pt x="220" y="6255"/>
                  </a:lnTo>
                  <a:lnTo>
                    <a:pt x="1651" y="6255"/>
                  </a:lnTo>
                  <a:cubicBezTo>
                    <a:pt x="1639" y="6152"/>
                    <a:pt x="1626" y="6023"/>
                    <a:pt x="1613" y="5881"/>
                  </a:cubicBezTo>
                  <a:lnTo>
                    <a:pt x="594" y="5881"/>
                  </a:lnTo>
                  <a:lnTo>
                    <a:pt x="594" y="5288"/>
                  </a:lnTo>
                  <a:cubicBezTo>
                    <a:pt x="594" y="5068"/>
                    <a:pt x="542" y="4850"/>
                    <a:pt x="465" y="4656"/>
                  </a:cubicBezTo>
                  <a:cubicBezTo>
                    <a:pt x="298" y="4656"/>
                    <a:pt x="143" y="4643"/>
                    <a:pt x="1" y="4618"/>
                  </a:cubicBezTo>
                  <a:close/>
                  <a:moveTo>
                    <a:pt x="1742" y="5881"/>
                  </a:moveTo>
                  <a:cubicBezTo>
                    <a:pt x="1755" y="6023"/>
                    <a:pt x="1768" y="6152"/>
                    <a:pt x="1768" y="6255"/>
                  </a:cubicBezTo>
                  <a:lnTo>
                    <a:pt x="2348" y="6255"/>
                  </a:lnTo>
                  <a:cubicBezTo>
                    <a:pt x="2361" y="6152"/>
                    <a:pt x="2361" y="6023"/>
                    <a:pt x="2361" y="5881"/>
                  </a:cubicBezTo>
                  <a:close/>
                  <a:moveTo>
                    <a:pt x="6308" y="0"/>
                  </a:moveTo>
                  <a:cubicBezTo>
                    <a:pt x="6205" y="296"/>
                    <a:pt x="6088" y="606"/>
                    <a:pt x="5947" y="903"/>
                  </a:cubicBezTo>
                  <a:cubicBezTo>
                    <a:pt x="5843" y="2205"/>
                    <a:pt x="5108" y="3328"/>
                    <a:pt x="4050" y="3985"/>
                  </a:cubicBezTo>
                  <a:cubicBezTo>
                    <a:pt x="3586" y="4256"/>
                    <a:pt x="3302" y="4746"/>
                    <a:pt x="3302" y="5288"/>
                  </a:cubicBezTo>
                  <a:lnTo>
                    <a:pt x="3302" y="5881"/>
                  </a:lnTo>
                  <a:lnTo>
                    <a:pt x="2490" y="5881"/>
                  </a:lnTo>
                  <a:cubicBezTo>
                    <a:pt x="2490" y="6023"/>
                    <a:pt x="2477" y="6152"/>
                    <a:pt x="2477" y="6255"/>
                  </a:cubicBezTo>
                  <a:lnTo>
                    <a:pt x="3689" y="6255"/>
                  </a:lnTo>
                  <a:lnTo>
                    <a:pt x="3689" y="5288"/>
                  </a:lnTo>
                  <a:cubicBezTo>
                    <a:pt x="3689" y="4888"/>
                    <a:pt x="3896" y="4514"/>
                    <a:pt x="4244" y="4308"/>
                  </a:cubicBezTo>
                  <a:cubicBezTo>
                    <a:pt x="5560" y="3495"/>
                    <a:pt x="6334" y="2102"/>
                    <a:pt x="6334" y="568"/>
                  </a:cubicBezTo>
                  <a:cubicBezTo>
                    <a:pt x="6334" y="374"/>
                    <a:pt x="6320" y="181"/>
                    <a:pt x="6308" y="0"/>
                  </a:cubicBezTo>
                  <a:close/>
                </a:path>
              </a:pathLst>
            </a:custGeom>
            <a:solidFill>
              <a:srgbClr val="D4DB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24"/>
            <p:cNvSpPr/>
            <p:nvPr/>
          </p:nvSpPr>
          <p:spPr>
            <a:xfrm>
              <a:off x="6143703" y="3844387"/>
              <a:ext cx="204022" cy="185269"/>
            </a:xfrm>
            <a:custGeom>
              <a:rect b="b" l="l" r="r" t="t"/>
              <a:pathLst>
                <a:path extrusionOk="0" h="4979" w="5483">
                  <a:moveTo>
                    <a:pt x="1020" y="3701"/>
                  </a:moveTo>
                  <a:cubicBezTo>
                    <a:pt x="723" y="3740"/>
                    <a:pt x="453" y="3766"/>
                    <a:pt x="207" y="3766"/>
                  </a:cubicBezTo>
                  <a:cubicBezTo>
                    <a:pt x="130" y="3766"/>
                    <a:pt x="66" y="3753"/>
                    <a:pt x="1" y="3753"/>
                  </a:cubicBezTo>
                  <a:cubicBezTo>
                    <a:pt x="78" y="3947"/>
                    <a:pt x="130" y="4165"/>
                    <a:pt x="130" y="4385"/>
                  </a:cubicBezTo>
                  <a:lnTo>
                    <a:pt x="130" y="4978"/>
                  </a:lnTo>
                  <a:lnTo>
                    <a:pt x="1149" y="4978"/>
                  </a:lnTo>
                  <a:cubicBezTo>
                    <a:pt x="1123" y="4617"/>
                    <a:pt x="1084" y="4165"/>
                    <a:pt x="1020" y="3701"/>
                  </a:cubicBezTo>
                  <a:close/>
                  <a:moveTo>
                    <a:pt x="1949" y="3495"/>
                  </a:moveTo>
                  <a:lnTo>
                    <a:pt x="1949" y="3495"/>
                  </a:lnTo>
                  <a:cubicBezTo>
                    <a:pt x="1846" y="3534"/>
                    <a:pt x="1743" y="3560"/>
                    <a:pt x="1639" y="3586"/>
                  </a:cubicBezTo>
                  <a:cubicBezTo>
                    <a:pt x="1471" y="3624"/>
                    <a:pt x="1304" y="3663"/>
                    <a:pt x="1149" y="3689"/>
                  </a:cubicBezTo>
                  <a:cubicBezTo>
                    <a:pt x="1213" y="4165"/>
                    <a:pt x="1252" y="4617"/>
                    <a:pt x="1278" y="4978"/>
                  </a:cubicBezTo>
                  <a:lnTo>
                    <a:pt x="1897" y="4978"/>
                  </a:lnTo>
                  <a:cubicBezTo>
                    <a:pt x="1923" y="4566"/>
                    <a:pt x="1935" y="4036"/>
                    <a:pt x="1949" y="3495"/>
                  </a:cubicBezTo>
                  <a:close/>
                  <a:moveTo>
                    <a:pt x="5483" y="0"/>
                  </a:moveTo>
                  <a:lnTo>
                    <a:pt x="5483" y="0"/>
                  </a:lnTo>
                  <a:cubicBezTo>
                    <a:pt x="4760" y="1534"/>
                    <a:pt x="3471" y="2941"/>
                    <a:pt x="2078" y="3457"/>
                  </a:cubicBezTo>
                  <a:cubicBezTo>
                    <a:pt x="2064" y="4011"/>
                    <a:pt x="2052" y="4552"/>
                    <a:pt x="2026" y="4978"/>
                  </a:cubicBezTo>
                  <a:lnTo>
                    <a:pt x="2838" y="4978"/>
                  </a:lnTo>
                  <a:lnTo>
                    <a:pt x="2838" y="4385"/>
                  </a:lnTo>
                  <a:cubicBezTo>
                    <a:pt x="2838" y="3843"/>
                    <a:pt x="3122" y="3353"/>
                    <a:pt x="3586" y="3082"/>
                  </a:cubicBezTo>
                  <a:cubicBezTo>
                    <a:pt x="4644" y="2425"/>
                    <a:pt x="5379" y="1302"/>
                    <a:pt x="5483" y="0"/>
                  </a:cubicBezTo>
                  <a:close/>
                </a:path>
              </a:pathLst>
            </a:custGeom>
            <a:solidFill>
              <a:srgbClr val="8EB5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24"/>
            <p:cNvSpPr/>
            <p:nvPr/>
          </p:nvSpPr>
          <p:spPr>
            <a:xfrm>
              <a:off x="6181656" y="3972983"/>
              <a:ext cx="39368" cy="70550"/>
            </a:xfrm>
            <a:custGeom>
              <a:rect b="b" l="l" r="r" t="t"/>
              <a:pathLst>
                <a:path extrusionOk="0" h="1896" w="1058">
                  <a:moveTo>
                    <a:pt x="129" y="233"/>
                  </a:moveTo>
                  <a:cubicBezTo>
                    <a:pt x="90" y="233"/>
                    <a:pt x="52" y="245"/>
                    <a:pt x="0" y="245"/>
                  </a:cubicBezTo>
                  <a:cubicBezTo>
                    <a:pt x="64" y="709"/>
                    <a:pt x="103" y="1161"/>
                    <a:pt x="129" y="1522"/>
                  </a:cubicBezTo>
                  <a:cubicBezTo>
                    <a:pt x="142" y="1664"/>
                    <a:pt x="155" y="1793"/>
                    <a:pt x="167" y="1896"/>
                  </a:cubicBezTo>
                  <a:lnTo>
                    <a:pt x="284" y="1896"/>
                  </a:lnTo>
                  <a:cubicBezTo>
                    <a:pt x="284" y="1793"/>
                    <a:pt x="271" y="1664"/>
                    <a:pt x="258" y="1522"/>
                  </a:cubicBezTo>
                  <a:cubicBezTo>
                    <a:pt x="232" y="1161"/>
                    <a:pt x="193" y="709"/>
                    <a:pt x="129" y="233"/>
                  </a:cubicBezTo>
                  <a:close/>
                  <a:moveTo>
                    <a:pt x="1058" y="1"/>
                  </a:moveTo>
                  <a:lnTo>
                    <a:pt x="1058" y="1"/>
                  </a:lnTo>
                  <a:cubicBezTo>
                    <a:pt x="1019" y="13"/>
                    <a:pt x="967" y="26"/>
                    <a:pt x="929" y="39"/>
                  </a:cubicBezTo>
                  <a:cubicBezTo>
                    <a:pt x="915" y="580"/>
                    <a:pt x="903" y="1110"/>
                    <a:pt x="877" y="1522"/>
                  </a:cubicBezTo>
                  <a:cubicBezTo>
                    <a:pt x="877" y="1664"/>
                    <a:pt x="877" y="1793"/>
                    <a:pt x="864" y="1896"/>
                  </a:cubicBezTo>
                  <a:lnTo>
                    <a:pt x="993" y="1896"/>
                  </a:lnTo>
                  <a:cubicBezTo>
                    <a:pt x="993" y="1793"/>
                    <a:pt x="1006" y="1664"/>
                    <a:pt x="1006" y="1522"/>
                  </a:cubicBezTo>
                  <a:cubicBezTo>
                    <a:pt x="1032" y="1096"/>
                    <a:pt x="1044" y="555"/>
                    <a:pt x="1058" y="1"/>
                  </a:cubicBezTo>
                  <a:close/>
                </a:path>
              </a:pathLst>
            </a:custGeom>
            <a:solidFill>
              <a:srgbClr val="8EB5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24"/>
            <p:cNvSpPr/>
            <p:nvPr/>
          </p:nvSpPr>
          <p:spPr>
            <a:xfrm>
              <a:off x="6132205" y="4049783"/>
              <a:ext cx="134403" cy="94551"/>
            </a:xfrm>
            <a:custGeom>
              <a:rect b="b" l="l" r="r" t="t"/>
              <a:pathLst>
                <a:path extrusionOk="0" h="2541" w="3612">
                  <a:moveTo>
                    <a:pt x="233" y="0"/>
                  </a:moveTo>
                  <a:cubicBezTo>
                    <a:pt x="233" y="0"/>
                    <a:pt x="0" y="1818"/>
                    <a:pt x="1510" y="2540"/>
                  </a:cubicBezTo>
                  <a:lnTo>
                    <a:pt x="2103" y="2540"/>
                  </a:lnTo>
                  <a:cubicBezTo>
                    <a:pt x="3612" y="1818"/>
                    <a:pt x="3393" y="0"/>
                    <a:pt x="3393"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24"/>
            <p:cNvSpPr/>
            <p:nvPr/>
          </p:nvSpPr>
          <p:spPr>
            <a:xfrm>
              <a:off x="6139424" y="4048629"/>
              <a:ext cx="120449" cy="17005"/>
            </a:xfrm>
            <a:custGeom>
              <a:rect b="b" l="l" r="r" t="t"/>
              <a:pathLst>
                <a:path extrusionOk="0" h="457" w="3237">
                  <a:moveTo>
                    <a:pt x="16" y="0"/>
                  </a:moveTo>
                  <a:cubicBezTo>
                    <a:pt x="7" y="0"/>
                    <a:pt x="0" y="12"/>
                    <a:pt x="0" y="31"/>
                  </a:cubicBezTo>
                  <a:cubicBezTo>
                    <a:pt x="0" y="43"/>
                    <a:pt x="0" y="57"/>
                    <a:pt x="26" y="57"/>
                  </a:cubicBezTo>
                  <a:lnTo>
                    <a:pt x="3199" y="456"/>
                  </a:lnTo>
                  <a:cubicBezTo>
                    <a:pt x="3225" y="456"/>
                    <a:pt x="3237" y="444"/>
                    <a:pt x="3237" y="430"/>
                  </a:cubicBezTo>
                  <a:cubicBezTo>
                    <a:pt x="3237" y="405"/>
                    <a:pt x="3225" y="392"/>
                    <a:pt x="3211" y="392"/>
                  </a:cubicBezTo>
                  <a:lnTo>
                    <a:pt x="26" y="5"/>
                  </a:lnTo>
                  <a:cubicBezTo>
                    <a:pt x="23" y="2"/>
                    <a:pt x="19" y="0"/>
                    <a:pt x="16"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24"/>
            <p:cNvSpPr/>
            <p:nvPr/>
          </p:nvSpPr>
          <p:spPr>
            <a:xfrm>
              <a:off x="6139424" y="4066527"/>
              <a:ext cx="120449" cy="17340"/>
            </a:xfrm>
            <a:custGeom>
              <a:rect b="b" l="l" r="r" t="t"/>
              <a:pathLst>
                <a:path extrusionOk="0" h="466" w="3237">
                  <a:moveTo>
                    <a:pt x="26" y="1"/>
                  </a:moveTo>
                  <a:cubicBezTo>
                    <a:pt x="13" y="1"/>
                    <a:pt x="0" y="14"/>
                    <a:pt x="0" y="40"/>
                  </a:cubicBezTo>
                  <a:cubicBezTo>
                    <a:pt x="0" y="53"/>
                    <a:pt x="0" y="66"/>
                    <a:pt x="26" y="66"/>
                  </a:cubicBezTo>
                  <a:lnTo>
                    <a:pt x="3199" y="465"/>
                  </a:lnTo>
                  <a:cubicBezTo>
                    <a:pt x="3225" y="465"/>
                    <a:pt x="3237" y="453"/>
                    <a:pt x="3237" y="439"/>
                  </a:cubicBezTo>
                  <a:cubicBezTo>
                    <a:pt x="3237" y="414"/>
                    <a:pt x="3225" y="401"/>
                    <a:pt x="3211" y="401"/>
                  </a:cubicBezTo>
                  <a:lnTo>
                    <a:pt x="26"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24"/>
            <p:cNvSpPr/>
            <p:nvPr/>
          </p:nvSpPr>
          <p:spPr>
            <a:xfrm>
              <a:off x="6140391" y="4085280"/>
              <a:ext cx="113751" cy="15851"/>
            </a:xfrm>
            <a:custGeom>
              <a:rect b="b" l="l" r="r" t="t"/>
              <a:pathLst>
                <a:path extrusionOk="0" h="426" w="3057">
                  <a:moveTo>
                    <a:pt x="38" y="0"/>
                  </a:moveTo>
                  <a:cubicBezTo>
                    <a:pt x="26" y="0"/>
                    <a:pt x="13" y="13"/>
                    <a:pt x="13" y="26"/>
                  </a:cubicBezTo>
                  <a:cubicBezTo>
                    <a:pt x="0" y="39"/>
                    <a:pt x="13" y="52"/>
                    <a:pt x="38" y="64"/>
                  </a:cubicBezTo>
                  <a:lnTo>
                    <a:pt x="3018" y="426"/>
                  </a:lnTo>
                  <a:lnTo>
                    <a:pt x="3030" y="426"/>
                  </a:lnTo>
                  <a:cubicBezTo>
                    <a:pt x="3044" y="426"/>
                    <a:pt x="3056" y="413"/>
                    <a:pt x="3056" y="400"/>
                  </a:cubicBezTo>
                  <a:cubicBezTo>
                    <a:pt x="3056" y="387"/>
                    <a:pt x="3044" y="374"/>
                    <a:pt x="3030" y="362"/>
                  </a:cubicBezTo>
                  <a:lnTo>
                    <a:pt x="38"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24"/>
            <p:cNvSpPr/>
            <p:nvPr/>
          </p:nvSpPr>
          <p:spPr>
            <a:xfrm>
              <a:off x="6146605" y="4103959"/>
              <a:ext cx="99834" cy="14437"/>
            </a:xfrm>
            <a:custGeom>
              <a:rect b="b" l="l" r="r" t="t"/>
              <a:pathLst>
                <a:path extrusionOk="0" h="388" w="2683">
                  <a:moveTo>
                    <a:pt x="40" y="1"/>
                  </a:moveTo>
                  <a:cubicBezTo>
                    <a:pt x="14" y="1"/>
                    <a:pt x="0" y="14"/>
                    <a:pt x="0" y="27"/>
                  </a:cubicBezTo>
                  <a:cubicBezTo>
                    <a:pt x="0" y="53"/>
                    <a:pt x="14" y="66"/>
                    <a:pt x="26" y="66"/>
                  </a:cubicBezTo>
                  <a:lnTo>
                    <a:pt x="2645" y="388"/>
                  </a:lnTo>
                  <a:cubicBezTo>
                    <a:pt x="2657" y="388"/>
                    <a:pt x="2671" y="375"/>
                    <a:pt x="2671" y="362"/>
                  </a:cubicBezTo>
                  <a:cubicBezTo>
                    <a:pt x="2683" y="350"/>
                    <a:pt x="2671" y="324"/>
                    <a:pt x="2645" y="324"/>
                  </a:cubicBezTo>
                  <a:lnTo>
                    <a:pt x="40"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24"/>
            <p:cNvSpPr/>
            <p:nvPr/>
          </p:nvSpPr>
          <p:spPr>
            <a:xfrm>
              <a:off x="6158103" y="4123680"/>
              <a:ext cx="74457" cy="11535"/>
            </a:xfrm>
            <a:custGeom>
              <a:rect b="b" l="l" r="r" t="t"/>
              <a:pathLst>
                <a:path extrusionOk="0" h="310" w="2001">
                  <a:moveTo>
                    <a:pt x="40" y="0"/>
                  </a:moveTo>
                  <a:cubicBezTo>
                    <a:pt x="14" y="0"/>
                    <a:pt x="1" y="13"/>
                    <a:pt x="1" y="26"/>
                  </a:cubicBezTo>
                  <a:cubicBezTo>
                    <a:pt x="1" y="52"/>
                    <a:pt x="14" y="64"/>
                    <a:pt x="27" y="64"/>
                  </a:cubicBezTo>
                  <a:lnTo>
                    <a:pt x="1961" y="310"/>
                  </a:lnTo>
                  <a:lnTo>
                    <a:pt x="1975" y="310"/>
                  </a:lnTo>
                  <a:cubicBezTo>
                    <a:pt x="1987" y="310"/>
                    <a:pt x="2000" y="296"/>
                    <a:pt x="2000" y="271"/>
                  </a:cubicBezTo>
                  <a:cubicBezTo>
                    <a:pt x="2000" y="258"/>
                    <a:pt x="1987" y="245"/>
                    <a:pt x="1975" y="245"/>
                  </a:cubicBezTo>
                  <a:lnTo>
                    <a:pt x="40"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24"/>
            <p:cNvSpPr/>
            <p:nvPr/>
          </p:nvSpPr>
          <p:spPr>
            <a:xfrm>
              <a:off x="6140391" y="4049783"/>
              <a:ext cx="118551" cy="31182"/>
            </a:xfrm>
            <a:custGeom>
              <a:rect b="b" l="l" r="r" t="t"/>
              <a:pathLst>
                <a:path extrusionOk="0" h="838" w="3186">
                  <a:moveTo>
                    <a:pt x="0" y="26"/>
                  </a:moveTo>
                  <a:lnTo>
                    <a:pt x="0" y="116"/>
                  </a:lnTo>
                  <a:lnTo>
                    <a:pt x="915" y="141"/>
                  </a:lnTo>
                  <a:lnTo>
                    <a:pt x="0" y="26"/>
                  </a:lnTo>
                  <a:close/>
                  <a:moveTo>
                    <a:pt x="258" y="0"/>
                  </a:moveTo>
                  <a:lnTo>
                    <a:pt x="1574" y="167"/>
                  </a:lnTo>
                  <a:lnTo>
                    <a:pt x="2515" y="193"/>
                  </a:lnTo>
                  <a:cubicBezTo>
                    <a:pt x="2502" y="219"/>
                    <a:pt x="2502" y="245"/>
                    <a:pt x="2489" y="270"/>
                  </a:cubicBezTo>
                  <a:lnTo>
                    <a:pt x="3185" y="361"/>
                  </a:lnTo>
                  <a:lnTo>
                    <a:pt x="3185" y="245"/>
                  </a:lnTo>
                  <a:cubicBezTo>
                    <a:pt x="3185" y="90"/>
                    <a:pt x="3173" y="0"/>
                    <a:pt x="3173" y="0"/>
                  </a:cubicBezTo>
                  <a:close/>
                  <a:moveTo>
                    <a:pt x="2476" y="335"/>
                  </a:moveTo>
                  <a:cubicBezTo>
                    <a:pt x="2451" y="490"/>
                    <a:pt x="2411" y="619"/>
                    <a:pt x="2360" y="748"/>
                  </a:cubicBezTo>
                  <a:lnTo>
                    <a:pt x="3134" y="838"/>
                  </a:lnTo>
                  <a:cubicBezTo>
                    <a:pt x="3159" y="697"/>
                    <a:pt x="3173" y="542"/>
                    <a:pt x="3173" y="425"/>
                  </a:cubicBezTo>
                  <a:lnTo>
                    <a:pt x="2476" y="335"/>
                  </a:lnTo>
                  <a:close/>
                </a:path>
              </a:pathLst>
            </a:custGeom>
            <a:solidFill>
              <a:srgbClr val="8EB5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24"/>
            <p:cNvSpPr/>
            <p:nvPr/>
          </p:nvSpPr>
          <p:spPr>
            <a:xfrm>
              <a:off x="6140391" y="4049783"/>
              <a:ext cx="118551" cy="15851"/>
            </a:xfrm>
            <a:custGeom>
              <a:rect b="b" l="l" r="r" t="t"/>
              <a:pathLst>
                <a:path extrusionOk="0" h="426" w="3186">
                  <a:moveTo>
                    <a:pt x="13" y="0"/>
                  </a:moveTo>
                  <a:cubicBezTo>
                    <a:pt x="13" y="0"/>
                    <a:pt x="0" y="12"/>
                    <a:pt x="0" y="26"/>
                  </a:cubicBezTo>
                  <a:lnTo>
                    <a:pt x="915" y="141"/>
                  </a:lnTo>
                  <a:lnTo>
                    <a:pt x="1574" y="167"/>
                  </a:lnTo>
                  <a:lnTo>
                    <a:pt x="1574" y="167"/>
                  </a:lnTo>
                  <a:lnTo>
                    <a:pt x="258" y="0"/>
                  </a:lnTo>
                  <a:close/>
                  <a:moveTo>
                    <a:pt x="2489" y="270"/>
                  </a:moveTo>
                  <a:cubicBezTo>
                    <a:pt x="2489" y="296"/>
                    <a:pt x="2489" y="322"/>
                    <a:pt x="2476" y="335"/>
                  </a:cubicBezTo>
                  <a:lnTo>
                    <a:pt x="3173" y="425"/>
                  </a:lnTo>
                  <a:cubicBezTo>
                    <a:pt x="3185" y="399"/>
                    <a:pt x="3185" y="387"/>
                    <a:pt x="3185" y="361"/>
                  </a:cubicBezTo>
                  <a:lnTo>
                    <a:pt x="2489" y="270"/>
                  </a:lnTo>
                  <a:close/>
                </a:path>
              </a:pathLst>
            </a:custGeom>
            <a:solidFill>
              <a:srgbClr val="047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24"/>
            <p:cNvSpPr/>
            <p:nvPr/>
          </p:nvSpPr>
          <p:spPr>
            <a:xfrm>
              <a:off x="6188838" y="4079997"/>
              <a:ext cx="67722" cy="52354"/>
            </a:xfrm>
            <a:custGeom>
              <a:rect b="b" l="l" r="r" t="t"/>
              <a:pathLst>
                <a:path extrusionOk="0" h="1407" w="1820">
                  <a:moveTo>
                    <a:pt x="1045" y="0"/>
                  </a:moveTo>
                  <a:cubicBezTo>
                    <a:pt x="980" y="142"/>
                    <a:pt x="916" y="271"/>
                    <a:pt x="839" y="400"/>
                  </a:cubicBezTo>
                  <a:lnTo>
                    <a:pt x="1690" y="504"/>
                  </a:lnTo>
                  <a:cubicBezTo>
                    <a:pt x="1742" y="361"/>
                    <a:pt x="1780" y="220"/>
                    <a:pt x="1819" y="91"/>
                  </a:cubicBezTo>
                  <a:lnTo>
                    <a:pt x="1045" y="0"/>
                  </a:lnTo>
                  <a:close/>
                  <a:moveTo>
                    <a:pt x="813" y="464"/>
                  </a:moveTo>
                  <a:cubicBezTo>
                    <a:pt x="710" y="607"/>
                    <a:pt x="619" y="736"/>
                    <a:pt x="504" y="851"/>
                  </a:cubicBezTo>
                  <a:lnTo>
                    <a:pt x="1458" y="968"/>
                  </a:lnTo>
                  <a:cubicBezTo>
                    <a:pt x="1548" y="839"/>
                    <a:pt x="1613" y="697"/>
                    <a:pt x="1664" y="568"/>
                  </a:cubicBezTo>
                  <a:lnTo>
                    <a:pt x="813" y="464"/>
                  </a:lnTo>
                  <a:close/>
                  <a:moveTo>
                    <a:pt x="452" y="903"/>
                  </a:moveTo>
                  <a:cubicBezTo>
                    <a:pt x="310" y="1058"/>
                    <a:pt x="143" y="1174"/>
                    <a:pt x="0" y="1277"/>
                  </a:cubicBezTo>
                  <a:lnTo>
                    <a:pt x="1084" y="1406"/>
                  </a:lnTo>
                  <a:cubicBezTo>
                    <a:pt x="1213" y="1290"/>
                    <a:pt x="1329" y="1161"/>
                    <a:pt x="1419" y="1019"/>
                  </a:cubicBezTo>
                  <a:lnTo>
                    <a:pt x="452" y="903"/>
                  </a:lnTo>
                  <a:close/>
                </a:path>
              </a:pathLst>
            </a:custGeom>
            <a:solidFill>
              <a:srgbClr val="8EB5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24"/>
            <p:cNvSpPr/>
            <p:nvPr/>
          </p:nvSpPr>
          <p:spPr>
            <a:xfrm>
              <a:off x="6227721" y="4077615"/>
              <a:ext cx="29284" cy="5768"/>
            </a:xfrm>
            <a:custGeom>
              <a:rect b="b" l="l" r="r" t="t"/>
              <a:pathLst>
                <a:path extrusionOk="0" h="155" w="787">
                  <a:moveTo>
                    <a:pt x="13" y="0"/>
                  </a:moveTo>
                  <a:cubicBezTo>
                    <a:pt x="13" y="26"/>
                    <a:pt x="0" y="38"/>
                    <a:pt x="0" y="64"/>
                  </a:cubicBezTo>
                  <a:lnTo>
                    <a:pt x="774" y="155"/>
                  </a:lnTo>
                  <a:cubicBezTo>
                    <a:pt x="774" y="141"/>
                    <a:pt x="774" y="116"/>
                    <a:pt x="787" y="90"/>
                  </a:cubicBezTo>
                  <a:lnTo>
                    <a:pt x="13" y="0"/>
                  </a:lnTo>
                  <a:close/>
                </a:path>
              </a:pathLst>
            </a:custGeom>
            <a:solidFill>
              <a:srgbClr val="047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24"/>
            <p:cNvSpPr/>
            <p:nvPr/>
          </p:nvSpPr>
          <p:spPr>
            <a:xfrm>
              <a:off x="6219089" y="4094880"/>
              <a:ext cx="32670" cy="6251"/>
            </a:xfrm>
            <a:custGeom>
              <a:rect b="b" l="l" r="r" t="t"/>
              <a:pathLst>
                <a:path extrusionOk="0" h="168" w="878">
                  <a:moveTo>
                    <a:pt x="26" y="0"/>
                  </a:moveTo>
                  <a:cubicBezTo>
                    <a:pt x="13" y="13"/>
                    <a:pt x="13" y="39"/>
                    <a:pt x="0" y="64"/>
                  </a:cubicBezTo>
                  <a:lnTo>
                    <a:pt x="851" y="168"/>
                  </a:lnTo>
                  <a:cubicBezTo>
                    <a:pt x="864" y="142"/>
                    <a:pt x="877" y="129"/>
                    <a:pt x="877" y="104"/>
                  </a:cubicBezTo>
                  <a:lnTo>
                    <a:pt x="26" y="0"/>
                  </a:lnTo>
                  <a:close/>
                </a:path>
              </a:pathLst>
            </a:custGeom>
            <a:solidFill>
              <a:srgbClr val="047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24"/>
            <p:cNvSpPr/>
            <p:nvPr/>
          </p:nvSpPr>
          <p:spPr>
            <a:xfrm>
              <a:off x="6205656" y="4111662"/>
              <a:ext cx="37470" cy="6288"/>
            </a:xfrm>
            <a:custGeom>
              <a:rect b="b" l="l" r="r" t="t"/>
              <a:pathLst>
                <a:path extrusionOk="0" h="169" w="1007">
                  <a:moveTo>
                    <a:pt x="52" y="0"/>
                  </a:moveTo>
                  <a:cubicBezTo>
                    <a:pt x="38" y="14"/>
                    <a:pt x="26" y="39"/>
                    <a:pt x="0" y="52"/>
                  </a:cubicBezTo>
                  <a:lnTo>
                    <a:pt x="967" y="168"/>
                  </a:lnTo>
                  <a:cubicBezTo>
                    <a:pt x="980" y="155"/>
                    <a:pt x="993" y="129"/>
                    <a:pt x="1006" y="117"/>
                  </a:cubicBezTo>
                  <a:lnTo>
                    <a:pt x="52" y="0"/>
                  </a:lnTo>
                  <a:close/>
                </a:path>
              </a:pathLst>
            </a:custGeom>
            <a:solidFill>
              <a:srgbClr val="047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24"/>
            <p:cNvSpPr/>
            <p:nvPr/>
          </p:nvSpPr>
          <p:spPr>
            <a:xfrm>
              <a:off x="6173954" y="4129411"/>
              <a:ext cx="52354" cy="14921"/>
            </a:xfrm>
            <a:custGeom>
              <a:rect b="b" l="l" r="r" t="t"/>
              <a:pathLst>
                <a:path extrusionOk="0" h="401" w="1407">
                  <a:moveTo>
                    <a:pt x="310" y="1"/>
                  </a:moveTo>
                  <a:cubicBezTo>
                    <a:pt x="194" y="65"/>
                    <a:pt x="91" y="117"/>
                    <a:pt x="1" y="156"/>
                  </a:cubicBezTo>
                  <a:cubicBezTo>
                    <a:pt x="117" y="246"/>
                    <a:pt x="245" y="336"/>
                    <a:pt x="388" y="400"/>
                  </a:cubicBezTo>
                  <a:lnTo>
                    <a:pt x="981" y="400"/>
                  </a:lnTo>
                  <a:cubicBezTo>
                    <a:pt x="1148" y="323"/>
                    <a:pt x="1291" y="233"/>
                    <a:pt x="1406" y="130"/>
                  </a:cubicBezTo>
                  <a:lnTo>
                    <a:pt x="310" y="1"/>
                  </a:lnTo>
                  <a:close/>
                </a:path>
              </a:pathLst>
            </a:custGeom>
            <a:solidFill>
              <a:srgbClr val="8EB5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24"/>
            <p:cNvSpPr/>
            <p:nvPr/>
          </p:nvSpPr>
          <p:spPr>
            <a:xfrm>
              <a:off x="6185489" y="4127513"/>
              <a:ext cx="43685" cy="6735"/>
            </a:xfrm>
            <a:custGeom>
              <a:rect b="b" l="l" r="r" t="t"/>
              <a:pathLst>
                <a:path extrusionOk="0" h="181" w="1174">
                  <a:moveTo>
                    <a:pt x="90" y="0"/>
                  </a:moveTo>
                  <a:cubicBezTo>
                    <a:pt x="64" y="13"/>
                    <a:pt x="26" y="26"/>
                    <a:pt x="0" y="52"/>
                  </a:cubicBezTo>
                  <a:lnTo>
                    <a:pt x="1096" y="181"/>
                  </a:lnTo>
                  <a:cubicBezTo>
                    <a:pt x="1122" y="168"/>
                    <a:pt x="1148" y="142"/>
                    <a:pt x="1174" y="129"/>
                  </a:cubicBezTo>
                  <a:lnTo>
                    <a:pt x="90" y="0"/>
                  </a:lnTo>
                  <a:close/>
                </a:path>
              </a:pathLst>
            </a:custGeom>
            <a:solidFill>
              <a:srgbClr val="047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24"/>
            <p:cNvSpPr/>
            <p:nvPr/>
          </p:nvSpPr>
          <p:spPr>
            <a:xfrm>
              <a:off x="6097191" y="3700871"/>
              <a:ext cx="76318" cy="58569"/>
            </a:xfrm>
            <a:custGeom>
              <a:rect b="b" l="l" r="r" t="t"/>
              <a:pathLst>
                <a:path extrusionOk="0" h="1574" w="2051">
                  <a:moveTo>
                    <a:pt x="1741" y="0"/>
                  </a:moveTo>
                  <a:cubicBezTo>
                    <a:pt x="1638" y="0"/>
                    <a:pt x="1522" y="40"/>
                    <a:pt x="1432" y="65"/>
                  </a:cubicBezTo>
                  <a:cubicBezTo>
                    <a:pt x="1187" y="155"/>
                    <a:pt x="955" y="298"/>
                    <a:pt x="735" y="452"/>
                  </a:cubicBezTo>
                  <a:cubicBezTo>
                    <a:pt x="658" y="516"/>
                    <a:pt x="568" y="581"/>
                    <a:pt x="491" y="645"/>
                  </a:cubicBezTo>
                  <a:cubicBezTo>
                    <a:pt x="465" y="659"/>
                    <a:pt x="451" y="671"/>
                    <a:pt x="426" y="685"/>
                  </a:cubicBezTo>
                  <a:cubicBezTo>
                    <a:pt x="258" y="826"/>
                    <a:pt x="78" y="994"/>
                    <a:pt x="26" y="1213"/>
                  </a:cubicBezTo>
                  <a:cubicBezTo>
                    <a:pt x="0" y="1316"/>
                    <a:pt x="13" y="1433"/>
                    <a:pt x="104" y="1510"/>
                  </a:cubicBezTo>
                  <a:cubicBezTo>
                    <a:pt x="168" y="1548"/>
                    <a:pt x="245" y="1574"/>
                    <a:pt x="310" y="1574"/>
                  </a:cubicBezTo>
                  <a:cubicBezTo>
                    <a:pt x="336" y="1574"/>
                    <a:pt x="374" y="1574"/>
                    <a:pt x="400" y="1562"/>
                  </a:cubicBezTo>
                  <a:cubicBezTo>
                    <a:pt x="645" y="1522"/>
                    <a:pt x="890" y="1381"/>
                    <a:pt x="1096" y="1264"/>
                  </a:cubicBezTo>
                  <a:cubicBezTo>
                    <a:pt x="1303" y="1135"/>
                    <a:pt x="1522" y="981"/>
                    <a:pt x="1703" y="813"/>
                  </a:cubicBezTo>
                  <a:cubicBezTo>
                    <a:pt x="1844" y="671"/>
                    <a:pt x="2051" y="439"/>
                    <a:pt x="2025" y="220"/>
                  </a:cubicBezTo>
                  <a:cubicBezTo>
                    <a:pt x="1999" y="52"/>
                    <a:pt x="1883" y="0"/>
                    <a:pt x="1741" y="0"/>
                  </a:cubicBezTo>
                  <a:close/>
                </a:path>
              </a:pathLst>
            </a:custGeom>
            <a:solidFill>
              <a:srgbClr val="CFE4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24"/>
            <p:cNvSpPr/>
            <p:nvPr/>
          </p:nvSpPr>
          <p:spPr>
            <a:xfrm>
              <a:off x="6070772" y="3758955"/>
              <a:ext cx="23070" cy="22586"/>
            </a:xfrm>
            <a:custGeom>
              <a:rect b="b" l="l" r="r" t="t"/>
              <a:pathLst>
                <a:path extrusionOk="0" h="607" w="620">
                  <a:moveTo>
                    <a:pt x="413" y="1"/>
                  </a:moveTo>
                  <a:cubicBezTo>
                    <a:pt x="336" y="1"/>
                    <a:pt x="259" y="26"/>
                    <a:pt x="195" y="78"/>
                  </a:cubicBezTo>
                  <a:cubicBezTo>
                    <a:pt x="117" y="129"/>
                    <a:pt x="52" y="207"/>
                    <a:pt x="26" y="297"/>
                  </a:cubicBezTo>
                  <a:cubicBezTo>
                    <a:pt x="1" y="348"/>
                    <a:pt x="1" y="413"/>
                    <a:pt x="14" y="465"/>
                  </a:cubicBezTo>
                  <a:cubicBezTo>
                    <a:pt x="26" y="542"/>
                    <a:pt x="78" y="594"/>
                    <a:pt x="155" y="606"/>
                  </a:cubicBezTo>
                  <a:lnTo>
                    <a:pt x="220" y="606"/>
                  </a:lnTo>
                  <a:cubicBezTo>
                    <a:pt x="298" y="606"/>
                    <a:pt x="375" y="568"/>
                    <a:pt x="427" y="516"/>
                  </a:cubicBezTo>
                  <a:cubicBezTo>
                    <a:pt x="491" y="465"/>
                    <a:pt x="542" y="387"/>
                    <a:pt x="581" y="310"/>
                  </a:cubicBezTo>
                  <a:cubicBezTo>
                    <a:pt x="607" y="271"/>
                    <a:pt x="620" y="219"/>
                    <a:pt x="620" y="168"/>
                  </a:cubicBezTo>
                  <a:cubicBezTo>
                    <a:pt x="620" y="90"/>
                    <a:pt x="556" y="39"/>
                    <a:pt x="491" y="13"/>
                  </a:cubicBezTo>
                  <a:cubicBezTo>
                    <a:pt x="465" y="1"/>
                    <a:pt x="439" y="1"/>
                    <a:pt x="413" y="1"/>
                  </a:cubicBezTo>
                  <a:close/>
                </a:path>
              </a:pathLst>
            </a:custGeom>
            <a:solidFill>
              <a:srgbClr val="CFE4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24"/>
            <p:cNvSpPr/>
            <p:nvPr/>
          </p:nvSpPr>
          <p:spPr>
            <a:xfrm>
              <a:off x="6119740" y="4021950"/>
              <a:ext cx="159333" cy="29768"/>
            </a:xfrm>
            <a:custGeom>
              <a:rect b="b" l="l" r="r" t="t"/>
              <a:pathLst>
                <a:path extrusionOk="0" h="800" w="4282">
                  <a:moveTo>
                    <a:pt x="400" y="0"/>
                  </a:moveTo>
                  <a:cubicBezTo>
                    <a:pt x="181" y="0"/>
                    <a:pt x="0" y="181"/>
                    <a:pt x="0" y="399"/>
                  </a:cubicBezTo>
                  <a:cubicBezTo>
                    <a:pt x="0" y="619"/>
                    <a:pt x="181" y="800"/>
                    <a:pt x="400" y="800"/>
                  </a:cubicBezTo>
                  <a:lnTo>
                    <a:pt x="3883" y="800"/>
                  </a:lnTo>
                  <a:cubicBezTo>
                    <a:pt x="4101" y="800"/>
                    <a:pt x="4282" y="619"/>
                    <a:pt x="4282" y="399"/>
                  </a:cubicBezTo>
                  <a:cubicBezTo>
                    <a:pt x="4282" y="181"/>
                    <a:pt x="4101" y="0"/>
                    <a:pt x="3883"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24"/>
            <p:cNvSpPr/>
            <p:nvPr/>
          </p:nvSpPr>
          <p:spPr>
            <a:xfrm>
              <a:off x="6349619" y="4065113"/>
              <a:ext cx="97937" cy="119519"/>
            </a:xfrm>
            <a:custGeom>
              <a:rect b="b" l="l" r="r" t="t"/>
              <a:pathLst>
                <a:path extrusionOk="0" h="3212" w="2632">
                  <a:moveTo>
                    <a:pt x="2006" y="0"/>
                  </a:moveTo>
                  <a:cubicBezTo>
                    <a:pt x="1882" y="0"/>
                    <a:pt x="1169" y="54"/>
                    <a:pt x="606" y="1251"/>
                  </a:cubicBezTo>
                  <a:cubicBezTo>
                    <a:pt x="0" y="2580"/>
                    <a:pt x="619" y="3212"/>
                    <a:pt x="619" y="3212"/>
                  </a:cubicBezTo>
                  <a:cubicBezTo>
                    <a:pt x="619" y="3212"/>
                    <a:pt x="621" y="3212"/>
                    <a:pt x="623" y="3212"/>
                  </a:cubicBezTo>
                  <a:cubicBezTo>
                    <a:pt x="685" y="3212"/>
                    <a:pt x="1529" y="3188"/>
                    <a:pt x="2064" y="1896"/>
                  </a:cubicBezTo>
                  <a:cubicBezTo>
                    <a:pt x="2631" y="542"/>
                    <a:pt x="2025" y="1"/>
                    <a:pt x="2025" y="1"/>
                  </a:cubicBezTo>
                  <a:cubicBezTo>
                    <a:pt x="2025" y="1"/>
                    <a:pt x="2018" y="0"/>
                    <a:pt x="2006"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24"/>
            <p:cNvSpPr/>
            <p:nvPr/>
          </p:nvSpPr>
          <p:spPr>
            <a:xfrm>
              <a:off x="6371200" y="4064145"/>
              <a:ext cx="55220" cy="121453"/>
            </a:xfrm>
            <a:custGeom>
              <a:rect b="b" l="l" r="r" t="t"/>
              <a:pathLst>
                <a:path extrusionOk="0" h="3264" w="1484">
                  <a:moveTo>
                    <a:pt x="1458" y="1"/>
                  </a:moveTo>
                  <a:cubicBezTo>
                    <a:pt x="1445" y="1"/>
                    <a:pt x="1419" y="1"/>
                    <a:pt x="1419" y="13"/>
                  </a:cubicBezTo>
                  <a:lnTo>
                    <a:pt x="14" y="3225"/>
                  </a:lnTo>
                  <a:cubicBezTo>
                    <a:pt x="0" y="3238"/>
                    <a:pt x="14" y="3251"/>
                    <a:pt x="26" y="3263"/>
                  </a:cubicBezTo>
                  <a:lnTo>
                    <a:pt x="39" y="3263"/>
                  </a:lnTo>
                  <a:cubicBezTo>
                    <a:pt x="52" y="3263"/>
                    <a:pt x="65" y="3263"/>
                    <a:pt x="65" y="3251"/>
                  </a:cubicBezTo>
                  <a:lnTo>
                    <a:pt x="1470" y="39"/>
                  </a:lnTo>
                  <a:cubicBezTo>
                    <a:pt x="1484" y="27"/>
                    <a:pt x="1470" y="13"/>
                    <a:pt x="145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24"/>
            <p:cNvSpPr/>
            <p:nvPr/>
          </p:nvSpPr>
          <p:spPr>
            <a:xfrm>
              <a:off x="6399033" y="4073076"/>
              <a:ext cx="37470" cy="28056"/>
            </a:xfrm>
            <a:custGeom>
              <a:rect b="b" l="l" r="r" t="t"/>
              <a:pathLst>
                <a:path extrusionOk="0" h="754" w="1007">
                  <a:moveTo>
                    <a:pt x="40" y="0"/>
                  </a:moveTo>
                  <a:cubicBezTo>
                    <a:pt x="35" y="0"/>
                    <a:pt x="30" y="2"/>
                    <a:pt x="26" y="6"/>
                  </a:cubicBezTo>
                  <a:cubicBezTo>
                    <a:pt x="14" y="6"/>
                    <a:pt x="0" y="31"/>
                    <a:pt x="14" y="45"/>
                  </a:cubicBezTo>
                  <a:lnTo>
                    <a:pt x="258" y="741"/>
                  </a:lnTo>
                  <a:lnTo>
                    <a:pt x="271" y="754"/>
                  </a:lnTo>
                  <a:lnTo>
                    <a:pt x="297" y="754"/>
                  </a:lnTo>
                  <a:lnTo>
                    <a:pt x="980" y="470"/>
                  </a:lnTo>
                  <a:cubicBezTo>
                    <a:pt x="994" y="457"/>
                    <a:pt x="1006" y="444"/>
                    <a:pt x="994" y="432"/>
                  </a:cubicBezTo>
                  <a:cubicBezTo>
                    <a:pt x="994" y="406"/>
                    <a:pt x="968" y="406"/>
                    <a:pt x="955" y="406"/>
                  </a:cubicBezTo>
                  <a:lnTo>
                    <a:pt x="310" y="690"/>
                  </a:lnTo>
                  <a:lnTo>
                    <a:pt x="65" y="19"/>
                  </a:lnTo>
                  <a:cubicBezTo>
                    <a:pt x="65" y="9"/>
                    <a:pt x="52" y="0"/>
                    <a:pt x="4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24"/>
            <p:cNvSpPr/>
            <p:nvPr/>
          </p:nvSpPr>
          <p:spPr>
            <a:xfrm>
              <a:off x="6375033" y="4102359"/>
              <a:ext cx="56187" cy="37173"/>
            </a:xfrm>
            <a:custGeom>
              <a:rect b="b" l="l" r="r" t="t"/>
              <a:pathLst>
                <a:path extrusionOk="0" h="999" w="1510">
                  <a:moveTo>
                    <a:pt x="38" y="0"/>
                  </a:moveTo>
                  <a:cubicBezTo>
                    <a:pt x="34" y="0"/>
                    <a:pt x="30" y="2"/>
                    <a:pt x="26" y="6"/>
                  </a:cubicBezTo>
                  <a:cubicBezTo>
                    <a:pt x="14" y="6"/>
                    <a:pt x="0" y="32"/>
                    <a:pt x="14" y="44"/>
                  </a:cubicBezTo>
                  <a:lnTo>
                    <a:pt x="452" y="986"/>
                  </a:lnTo>
                  <a:cubicBezTo>
                    <a:pt x="452" y="998"/>
                    <a:pt x="465" y="998"/>
                    <a:pt x="478" y="998"/>
                  </a:cubicBezTo>
                  <a:lnTo>
                    <a:pt x="490" y="998"/>
                  </a:lnTo>
                  <a:lnTo>
                    <a:pt x="1484" y="689"/>
                  </a:lnTo>
                  <a:cubicBezTo>
                    <a:pt x="1496" y="689"/>
                    <a:pt x="1510" y="663"/>
                    <a:pt x="1496" y="651"/>
                  </a:cubicBezTo>
                  <a:cubicBezTo>
                    <a:pt x="1496" y="641"/>
                    <a:pt x="1483" y="632"/>
                    <a:pt x="1471" y="632"/>
                  </a:cubicBezTo>
                  <a:cubicBezTo>
                    <a:pt x="1466" y="632"/>
                    <a:pt x="1462" y="634"/>
                    <a:pt x="1458" y="637"/>
                  </a:cubicBezTo>
                  <a:lnTo>
                    <a:pt x="490" y="934"/>
                  </a:lnTo>
                  <a:lnTo>
                    <a:pt x="65" y="18"/>
                  </a:lnTo>
                  <a:cubicBezTo>
                    <a:pt x="56" y="9"/>
                    <a:pt x="47" y="0"/>
                    <a:pt x="38"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24"/>
            <p:cNvSpPr/>
            <p:nvPr/>
          </p:nvSpPr>
          <p:spPr>
            <a:xfrm>
              <a:off x="6361117" y="4143476"/>
              <a:ext cx="49006" cy="29173"/>
            </a:xfrm>
            <a:custGeom>
              <a:rect b="b" l="l" r="r" t="t"/>
              <a:pathLst>
                <a:path extrusionOk="0" h="784" w="1317">
                  <a:moveTo>
                    <a:pt x="46" y="1"/>
                  </a:moveTo>
                  <a:cubicBezTo>
                    <a:pt x="39" y="1"/>
                    <a:pt x="32" y="4"/>
                    <a:pt x="27" y="10"/>
                  </a:cubicBezTo>
                  <a:cubicBezTo>
                    <a:pt x="13" y="10"/>
                    <a:pt x="1" y="36"/>
                    <a:pt x="13" y="48"/>
                  </a:cubicBezTo>
                  <a:lnTo>
                    <a:pt x="439" y="770"/>
                  </a:lnTo>
                  <a:cubicBezTo>
                    <a:pt x="439" y="784"/>
                    <a:pt x="452" y="784"/>
                    <a:pt x="465" y="784"/>
                  </a:cubicBezTo>
                  <a:lnTo>
                    <a:pt x="1290" y="603"/>
                  </a:lnTo>
                  <a:cubicBezTo>
                    <a:pt x="1303" y="603"/>
                    <a:pt x="1316" y="590"/>
                    <a:pt x="1303" y="564"/>
                  </a:cubicBezTo>
                  <a:cubicBezTo>
                    <a:pt x="1303" y="555"/>
                    <a:pt x="1297" y="546"/>
                    <a:pt x="1284" y="546"/>
                  </a:cubicBezTo>
                  <a:cubicBezTo>
                    <a:pt x="1279" y="546"/>
                    <a:pt x="1272" y="548"/>
                    <a:pt x="1265" y="552"/>
                  </a:cubicBezTo>
                  <a:lnTo>
                    <a:pt x="477" y="719"/>
                  </a:lnTo>
                  <a:lnTo>
                    <a:pt x="65" y="22"/>
                  </a:lnTo>
                  <a:cubicBezTo>
                    <a:pt x="65" y="7"/>
                    <a:pt x="56" y="1"/>
                    <a:pt x="4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24"/>
            <p:cNvSpPr/>
            <p:nvPr/>
          </p:nvSpPr>
          <p:spPr>
            <a:xfrm>
              <a:off x="6282903" y="3979718"/>
              <a:ext cx="83536" cy="126700"/>
            </a:xfrm>
            <a:custGeom>
              <a:rect b="b" l="l" r="r" t="t"/>
              <a:pathLst>
                <a:path extrusionOk="0" h="3405" w="2245">
                  <a:moveTo>
                    <a:pt x="684" y="0"/>
                  </a:moveTo>
                  <a:cubicBezTo>
                    <a:pt x="684" y="0"/>
                    <a:pt x="0" y="425"/>
                    <a:pt x="323" y="1857"/>
                  </a:cubicBezTo>
                  <a:cubicBezTo>
                    <a:pt x="645" y="3276"/>
                    <a:pt x="1522" y="3405"/>
                    <a:pt x="1522" y="3405"/>
                  </a:cubicBezTo>
                  <a:cubicBezTo>
                    <a:pt x="1522" y="3405"/>
                    <a:pt x="2244" y="2889"/>
                    <a:pt x="1871" y="1470"/>
                  </a:cubicBezTo>
                  <a:cubicBezTo>
                    <a:pt x="1496" y="64"/>
                    <a:pt x="684" y="0"/>
                    <a:pt x="684"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24"/>
            <p:cNvSpPr/>
            <p:nvPr/>
          </p:nvSpPr>
          <p:spPr>
            <a:xfrm>
              <a:off x="6306866" y="3978527"/>
              <a:ext cx="33638" cy="128858"/>
            </a:xfrm>
            <a:custGeom>
              <a:rect b="b" l="l" r="r" t="t"/>
              <a:pathLst>
                <a:path extrusionOk="0" h="3463" w="904">
                  <a:moveTo>
                    <a:pt x="51" y="1"/>
                  </a:moveTo>
                  <a:cubicBezTo>
                    <a:pt x="48" y="1"/>
                    <a:pt x="44" y="2"/>
                    <a:pt x="40" y="6"/>
                  </a:cubicBezTo>
                  <a:cubicBezTo>
                    <a:pt x="14" y="6"/>
                    <a:pt x="1" y="19"/>
                    <a:pt x="14" y="44"/>
                  </a:cubicBezTo>
                  <a:lnTo>
                    <a:pt x="840" y="3437"/>
                  </a:lnTo>
                  <a:cubicBezTo>
                    <a:pt x="852" y="3449"/>
                    <a:pt x="866" y="3463"/>
                    <a:pt x="878" y="3463"/>
                  </a:cubicBezTo>
                  <a:cubicBezTo>
                    <a:pt x="904" y="3463"/>
                    <a:pt x="904" y="3437"/>
                    <a:pt x="904" y="3424"/>
                  </a:cubicBezTo>
                  <a:lnTo>
                    <a:pt x="78" y="19"/>
                  </a:lnTo>
                  <a:cubicBezTo>
                    <a:pt x="70" y="10"/>
                    <a:pt x="60" y="1"/>
                    <a:pt x="51"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24"/>
            <p:cNvSpPr/>
            <p:nvPr/>
          </p:nvSpPr>
          <p:spPr>
            <a:xfrm>
              <a:off x="6292986" y="3991699"/>
              <a:ext cx="39368" cy="25935"/>
            </a:xfrm>
            <a:custGeom>
              <a:rect b="b" l="l" r="r" t="t"/>
              <a:pathLst>
                <a:path extrusionOk="0" h="697" w="1058">
                  <a:moveTo>
                    <a:pt x="1045" y="0"/>
                  </a:moveTo>
                  <a:cubicBezTo>
                    <a:pt x="1019" y="0"/>
                    <a:pt x="1006" y="0"/>
                    <a:pt x="993" y="13"/>
                  </a:cubicBezTo>
                  <a:lnTo>
                    <a:pt x="645" y="632"/>
                  </a:lnTo>
                  <a:lnTo>
                    <a:pt x="52" y="246"/>
                  </a:lnTo>
                  <a:cubicBezTo>
                    <a:pt x="48" y="242"/>
                    <a:pt x="44" y="240"/>
                    <a:pt x="40" y="240"/>
                  </a:cubicBezTo>
                  <a:cubicBezTo>
                    <a:pt x="31" y="240"/>
                    <a:pt x="22" y="249"/>
                    <a:pt x="13" y="258"/>
                  </a:cubicBezTo>
                  <a:cubicBezTo>
                    <a:pt x="0" y="271"/>
                    <a:pt x="13" y="284"/>
                    <a:pt x="26" y="297"/>
                  </a:cubicBezTo>
                  <a:lnTo>
                    <a:pt x="645" y="696"/>
                  </a:lnTo>
                  <a:lnTo>
                    <a:pt x="671" y="696"/>
                  </a:lnTo>
                  <a:cubicBezTo>
                    <a:pt x="671" y="696"/>
                    <a:pt x="683" y="696"/>
                    <a:pt x="683" y="684"/>
                  </a:cubicBezTo>
                  <a:lnTo>
                    <a:pt x="1045" y="52"/>
                  </a:lnTo>
                  <a:cubicBezTo>
                    <a:pt x="1058" y="26"/>
                    <a:pt x="1058" y="13"/>
                    <a:pt x="1045"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24"/>
            <p:cNvSpPr/>
            <p:nvPr/>
          </p:nvSpPr>
          <p:spPr>
            <a:xfrm>
              <a:off x="6292019" y="4024592"/>
              <a:ext cx="59052" cy="33861"/>
            </a:xfrm>
            <a:custGeom>
              <a:rect b="b" l="l" r="r" t="t"/>
              <a:pathLst>
                <a:path extrusionOk="0" h="910" w="1587">
                  <a:moveTo>
                    <a:pt x="1554" y="1"/>
                  </a:moveTo>
                  <a:cubicBezTo>
                    <a:pt x="1540" y="1"/>
                    <a:pt x="1531" y="10"/>
                    <a:pt x="1522" y="19"/>
                  </a:cubicBezTo>
                  <a:lnTo>
                    <a:pt x="942" y="844"/>
                  </a:lnTo>
                  <a:lnTo>
                    <a:pt x="39" y="380"/>
                  </a:lnTo>
                  <a:cubicBezTo>
                    <a:pt x="35" y="376"/>
                    <a:pt x="32" y="375"/>
                    <a:pt x="28" y="375"/>
                  </a:cubicBezTo>
                  <a:cubicBezTo>
                    <a:pt x="19" y="375"/>
                    <a:pt x="9" y="384"/>
                    <a:pt x="1" y="393"/>
                  </a:cubicBezTo>
                  <a:cubicBezTo>
                    <a:pt x="1" y="406"/>
                    <a:pt x="1" y="432"/>
                    <a:pt x="13" y="432"/>
                  </a:cubicBezTo>
                  <a:lnTo>
                    <a:pt x="942" y="909"/>
                  </a:lnTo>
                  <a:lnTo>
                    <a:pt x="955" y="909"/>
                  </a:lnTo>
                  <a:cubicBezTo>
                    <a:pt x="967" y="909"/>
                    <a:pt x="967" y="909"/>
                    <a:pt x="981" y="896"/>
                  </a:cubicBezTo>
                  <a:lnTo>
                    <a:pt x="1574" y="58"/>
                  </a:lnTo>
                  <a:cubicBezTo>
                    <a:pt x="1586" y="45"/>
                    <a:pt x="1586" y="19"/>
                    <a:pt x="1574" y="6"/>
                  </a:cubicBezTo>
                  <a:cubicBezTo>
                    <a:pt x="1566" y="2"/>
                    <a:pt x="1560" y="1"/>
                    <a:pt x="1554"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24"/>
            <p:cNvSpPr/>
            <p:nvPr/>
          </p:nvSpPr>
          <p:spPr>
            <a:xfrm>
              <a:off x="6305935" y="4067643"/>
              <a:ext cx="51387" cy="26307"/>
            </a:xfrm>
            <a:custGeom>
              <a:rect b="b" l="l" r="r" t="t"/>
              <a:pathLst>
                <a:path extrusionOk="0" h="707" w="1381">
                  <a:moveTo>
                    <a:pt x="1343" y="0"/>
                  </a:moveTo>
                  <a:cubicBezTo>
                    <a:pt x="1335" y="0"/>
                    <a:pt x="1329" y="3"/>
                    <a:pt x="1329" y="10"/>
                  </a:cubicBezTo>
                  <a:lnTo>
                    <a:pt x="800" y="629"/>
                  </a:lnTo>
                  <a:lnTo>
                    <a:pt x="52" y="320"/>
                  </a:lnTo>
                  <a:cubicBezTo>
                    <a:pt x="26" y="320"/>
                    <a:pt x="14" y="320"/>
                    <a:pt x="14" y="345"/>
                  </a:cubicBezTo>
                  <a:cubicBezTo>
                    <a:pt x="0" y="358"/>
                    <a:pt x="14" y="371"/>
                    <a:pt x="26" y="384"/>
                  </a:cubicBezTo>
                  <a:lnTo>
                    <a:pt x="800" y="707"/>
                  </a:lnTo>
                  <a:lnTo>
                    <a:pt x="813" y="707"/>
                  </a:lnTo>
                  <a:cubicBezTo>
                    <a:pt x="813" y="707"/>
                    <a:pt x="826" y="707"/>
                    <a:pt x="839" y="693"/>
                  </a:cubicBezTo>
                  <a:lnTo>
                    <a:pt x="1367" y="48"/>
                  </a:lnTo>
                  <a:cubicBezTo>
                    <a:pt x="1381" y="36"/>
                    <a:pt x="1381" y="23"/>
                    <a:pt x="1367" y="10"/>
                  </a:cubicBezTo>
                  <a:cubicBezTo>
                    <a:pt x="1361" y="3"/>
                    <a:pt x="1351" y="0"/>
                    <a:pt x="1343"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24"/>
            <p:cNvSpPr/>
            <p:nvPr/>
          </p:nvSpPr>
          <p:spPr>
            <a:xfrm>
              <a:off x="6374066" y="3928964"/>
              <a:ext cx="120002" cy="93211"/>
            </a:xfrm>
            <a:custGeom>
              <a:rect b="b" l="l" r="r" t="t"/>
              <a:pathLst>
                <a:path extrusionOk="0" h="2505" w="3225">
                  <a:moveTo>
                    <a:pt x="2513" y="0"/>
                  </a:moveTo>
                  <a:cubicBezTo>
                    <a:pt x="2176" y="0"/>
                    <a:pt x="1660" y="122"/>
                    <a:pt x="1058" y="680"/>
                  </a:cubicBezTo>
                  <a:cubicBezTo>
                    <a:pt x="0" y="1686"/>
                    <a:pt x="323" y="2422"/>
                    <a:pt x="323" y="2422"/>
                  </a:cubicBezTo>
                  <a:cubicBezTo>
                    <a:pt x="323" y="2422"/>
                    <a:pt x="471" y="2505"/>
                    <a:pt x="734" y="2505"/>
                  </a:cubicBezTo>
                  <a:cubicBezTo>
                    <a:pt x="1050" y="2505"/>
                    <a:pt x="1532" y="2386"/>
                    <a:pt x="2129" y="1867"/>
                  </a:cubicBezTo>
                  <a:cubicBezTo>
                    <a:pt x="3225" y="912"/>
                    <a:pt x="2929" y="74"/>
                    <a:pt x="2929" y="74"/>
                  </a:cubicBezTo>
                  <a:cubicBezTo>
                    <a:pt x="2929" y="74"/>
                    <a:pt x="2775" y="0"/>
                    <a:pt x="2513"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24"/>
            <p:cNvSpPr/>
            <p:nvPr/>
          </p:nvSpPr>
          <p:spPr>
            <a:xfrm>
              <a:off x="6384633" y="3930378"/>
              <a:ext cx="99388" cy="89676"/>
            </a:xfrm>
            <a:custGeom>
              <a:rect b="b" l="l" r="r" t="t"/>
              <a:pathLst>
                <a:path extrusionOk="0" h="2410" w="2671">
                  <a:moveTo>
                    <a:pt x="2638" y="1"/>
                  </a:moveTo>
                  <a:cubicBezTo>
                    <a:pt x="2631" y="1"/>
                    <a:pt x="2625" y="4"/>
                    <a:pt x="2619" y="11"/>
                  </a:cubicBezTo>
                  <a:lnTo>
                    <a:pt x="14" y="2358"/>
                  </a:lnTo>
                  <a:cubicBezTo>
                    <a:pt x="0" y="2370"/>
                    <a:pt x="0" y="2396"/>
                    <a:pt x="14" y="2409"/>
                  </a:cubicBezTo>
                  <a:lnTo>
                    <a:pt x="65" y="2409"/>
                  </a:lnTo>
                  <a:lnTo>
                    <a:pt x="2657" y="62"/>
                  </a:lnTo>
                  <a:cubicBezTo>
                    <a:pt x="2670" y="49"/>
                    <a:pt x="2670" y="23"/>
                    <a:pt x="2657" y="11"/>
                  </a:cubicBezTo>
                  <a:cubicBezTo>
                    <a:pt x="2651" y="4"/>
                    <a:pt x="2644" y="1"/>
                    <a:pt x="263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24"/>
            <p:cNvSpPr/>
            <p:nvPr/>
          </p:nvSpPr>
          <p:spPr>
            <a:xfrm>
              <a:off x="6385600" y="3991699"/>
              <a:ext cx="29768" cy="30289"/>
            </a:xfrm>
            <a:custGeom>
              <a:rect b="b" l="l" r="r" t="t"/>
              <a:pathLst>
                <a:path extrusionOk="0" h="814" w="800">
                  <a:moveTo>
                    <a:pt x="39" y="0"/>
                  </a:moveTo>
                  <a:cubicBezTo>
                    <a:pt x="26" y="0"/>
                    <a:pt x="0" y="13"/>
                    <a:pt x="0" y="26"/>
                  </a:cubicBezTo>
                  <a:cubicBezTo>
                    <a:pt x="0" y="52"/>
                    <a:pt x="13" y="65"/>
                    <a:pt x="39" y="65"/>
                  </a:cubicBezTo>
                  <a:lnTo>
                    <a:pt x="736" y="77"/>
                  </a:lnTo>
                  <a:lnTo>
                    <a:pt x="684" y="787"/>
                  </a:lnTo>
                  <a:cubicBezTo>
                    <a:pt x="684" y="800"/>
                    <a:pt x="696" y="813"/>
                    <a:pt x="710" y="813"/>
                  </a:cubicBezTo>
                  <a:cubicBezTo>
                    <a:pt x="736" y="813"/>
                    <a:pt x="748" y="800"/>
                    <a:pt x="748" y="787"/>
                  </a:cubicBezTo>
                  <a:lnTo>
                    <a:pt x="800" y="52"/>
                  </a:lnTo>
                  <a:lnTo>
                    <a:pt x="800" y="26"/>
                  </a:lnTo>
                  <a:cubicBezTo>
                    <a:pt x="787" y="26"/>
                    <a:pt x="787" y="13"/>
                    <a:pt x="774" y="13"/>
                  </a:cubicBezTo>
                  <a:lnTo>
                    <a:pt x="39"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24"/>
            <p:cNvSpPr/>
            <p:nvPr/>
          </p:nvSpPr>
          <p:spPr>
            <a:xfrm>
              <a:off x="6405731" y="3959550"/>
              <a:ext cx="41824" cy="45619"/>
            </a:xfrm>
            <a:custGeom>
              <a:rect b="b" l="l" r="r" t="t"/>
              <a:pathLst>
                <a:path extrusionOk="0" h="1226" w="1124">
                  <a:moveTo>
                    <a:pt x="40" y="0"/>
                  </a:moveTo>
                  <a:cubicBezTo>
                    <a:pt x="26" y="0"/>
                    <a:pt x="14" y="13"/>
                    <a:pt x="14" y="26"/>
                  </a:cubicBezTo>
                  <a:cubicBezTo>
                    <a:pt x="1" y="52"/>
                    <a:pt x="14" y="64"/>
                    <a:pt x="40" y="64"/>
                  </a:cubicBezTo>
                  <a:lnTo>
                    <a:pt x="1032" y="181"/>
                  </a:lnTo>
                  <a:lnTo>
                    <a:pt x="1058" y="1199"/>
                  </a:lnTo>
                  <a:cubicBezTo>
                    <a:pt x="1058" y="1213"/>
                    <a:pt x="1072" y="1225"/>
                    <a:pt x="1084" y="1225"/>
                  </a:cubicBezTo>
                  <a:cubicBezTo>
                    <a:pt x="1110" y="1225"/>
                    <a:pt x="1123" y="1213"/>
                    <a:pt x="1123" y="1199"/>
                  </a:cubicBezTo>
                  <a:lnTo>
                    <a:pt x="1097" y="155"/>
                  </a:lnTo>
                  <a:cubicBezTo>
                    <a:pt x="1097" y="142"/>
                    <a:pt x="1084" y="129"/>
                    <a:pt x="1072" y="129"/>
                  </a:cubicBezTo>
                  <a:lnTo>
                    <a:pt x="40"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24"/>
            <p:cNvSpPr/>
            <p:nvPr/>
          </p:nvSpPr>
          <p:spPr>
            <a:xfrm>
              <a:off x="6440782" y="3933653"/>
              <a:ext cx="36019" cy="39815"/>
            </a:xfrm>
            <a:custGeom>
              <a:rect b="b" l="l" r="r" t="t"/>
              <a:pathLst>
                <a:path extrusionOk="0" h="1070" w="968">
                  <a:moveTo>
                    <a:pt x="39" y="0"/>
                  </a:moveTo>
                  <a:cubicBezTo>
                    <a:pt x="13" y="0"/>
                    <a:pt x="1" y="12"/>
                    <a:pt x="1" y="26"/>
                  </a:cubicBezTo>
                  <a:cubicBezTo>
                    <a:pt x="1" y="38"/>
                    <a:pt x="13" y="64"/>
                    <a:pt x="26" y="64"/>
                  </a:cubicBezTo>
                  <a:lnTo>
                    <a:pt x="826" y="232"/>
                  </a:lnTo>
                  <a:lnTo>
                    <a:pt x="903" y="1032"/>
                  </a:lnTo>
                  <a:cubicBezTo>
                    <a:pt x="903" y="1058"/>
                    <a:pt x="916" y="1070"/>
                    <a:pt x="929" y="1070"/>
                  </a:cubicBezTo>
                  <a:lnTo>
                    <a:pt x="942" y="1070"/>
                  </a:lnTo>
                  <a:cubicBezTo>
                    <a:pt x="955" y="1070"/>
                    <a:pt x="967" y="1044"/>
                    <a:pt x="967" y="1032"/>
                  </a:cubicBezTo>
                  <a:lnTo>
                    <a:pt x="878" y="193"/>
                  </a:lnTo>
                  <a:cubicBezTo>
                    <a:pt x="878" y="181"/>
                    <a:pt x="878" y="167"/>
                    <a:pt x="852" y="167"/>
                  </a:cubicBezTo>
                  <a:lnTo>
                    <a:pt x="39"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24"/>
            <p:cNvSpPr/>
            <p:nvPr/>
          </p:nvSpPr>
          <p:spPr>
            <a:xfrm>
              <a:off x="6369266" y="3793225"/>
              <a:ext cx="120523" cy="92541"/>
            </a:xfrm>
            <a:custGeom>
              <a:rect b="b" l="l" r="r" t="t"/>
              <a:pathLst>
                <a:path extrusionOk="0" h="2487" w="3239">
                  <a:moveTo>
                    <a:pt x="737" y="1"/>
                  </a:moveTo>
                  <a:cubicBezTo>
                    <a:pt x="470" y="1"/>
                    <a:pt x="323" y="85"/>
                    <a:pt x="323" y="85"/>
                  </a:cubicBezTo>
                  <a:cubicBezTo>
                    <a:pt x="323" y="85"/>
                    <a:pt x="1" y="820"/>
                    <a:pt x="1071" y="1814"/>
                  </a:cubicBezTo>
                  <a:cubicBezTo>
                    <a:pt x="1664" y="2364"/>
                    <a:pt x="2170" y="2486"/>
                    <a:pt x="2504" y="2486"/>
                  </a:cubicBezTo>
                  <a:cubicBezTo>
                    <a:pt x="2772" y="2486"/>
                    <a:pt x="2929" y="2407"/>
                    <a:pt x="2929" y="2407"/>
                  </a:cubicBezTo>
                  <a:cubicBezTo>
                    <a:pt x="2929" y="2407"/>
                    <a:pt x="3238" y="1582"/>
                    <a:pt x="2129" y="627"/>
                  </a:cubicBezTo>
                  <a:cubicBezTo>
                    <a:pt x="1529" y="118"/>
                    <a:pt x="1051" y="1"/>
                    <a:pt x="737"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24"/>
            <p:cNvSpPr/>
            <p:nvPr/>
          </p:nvSpPr>
          <p:spPr>
            <a:xfrm>
              <a:off x="6379833" y="3795048"/>
              <a:ext cx="99834" cy="89192"/>
            </a:xfrm>
            <a:custGeom>
              <a:rect b="b" l="l" r="r" t="t"/>
              <a:pathLst>
                <a:path extrusionOk="0" h="2397" w="2683">
                  <a:moveTo>
                    <a:pt x="39" y="1"/>
                  </a:moveTo>
                  <a:cubicBezTo>
                    <a:pt x="29" y="1"/>
                    <a:pt x="20" y="4"/>
                    <a:pt x="14" y="11"/>
                  </a:cubicBezTo>
                  <a:cubicBezTo>
                    <a:pt x="0" y="23"/>
                    <a:pt x="0" y="49"/>
                    <a:pt x="14" y="49"/>
                  </a:cubicBezTo>
                  <a:lnTo>
                    <a:pt x="2631" y="2384"/>
                  </a:lnTo>
                  <a:cubicBezTo>
                    <a:pt x="2631" y="2396"/>
                    <a:pt x="2645" y="2396"/>
                    <a:pt x="2645" y="2396"/>
                  </a:cubicBezTo>
                  <a:cubicBezTo>
                    <a:pt x="2657" y="2396"/>
                    <a:pt x="2670" y="2396"/>
                    <a:pt x="2670" y="2384"/>
                  </a:cubicBezTo>
                  <a:cubicBezTo>
                    <a:pt x="2683" y="2370"/>
                    <a:pt x="2683" y="2345"/>
                    <a:pt x="2670" y="2345"/>
                  </a:cubicBezTo>
                  <a:lnTo>
                    <a:pt x="65" y="11"/>
                  </a:lnTo>
                  <a:cubicBezTo>
                    <a:pt x="59" y="4"/>
                    <a:pt x="49" y="1"/>
                    <a:pt x="3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24"/>
            <p:cNvSpPr/>
            <p:nvPr/>
          </p:nvSpPr>
          <p:spPr>
            <a:xfrm>
              <a:off x="6380800" y="3793001"/>
              <a:ext cx="29768" cy="30773"/>
            </a:xfrm>
            <a:custGeom>
              <a:rect b="b" l="l" r="r" t="t"/>
              <a:pathLst>
                <a:path extrusionOk="0" h="827" w="800">
                  <a:moveTo>
                    <a:pt x="710" y="1"/>
                  </a:moveTo>
                  <a:cubicBezTo>
                    <a:pt x="696" y="1"/>
                    <a:pt x="684" y="14"/>
                    <a:pt x="684" y="40"/>
                  </a:cubicBezTo>
                  <a:lnTo>
                    <a:pt x="736" y="736"/>
                  </a:lnTo>
                  <a:lnTo>
                    <a:pt x="39" y="762"/>
                  </a:lnTo>
                  <a:cubicBezTo>
                    <a:pt x="26" y="762"/>
                    <a:pt x="0" y="774"/>
                    <a:pt x="13" y="788"/>
                  </a:cubicBezTo>
                  <a:cubicBezTo>
                    <a:pt x="13" y="814"/>
                    <a:pt x="26" y="826"/>
                    <a:pt x="39" y="826"/>
                  </a:cubicBezTo>
                  <a:lnTo>
                    <a:pt x="774" y="800"/>
                  </a:lnTo>
                  <a:cubicBezTo>
                    <a:pt x="787" y="800"/>
                    <a:pt x="787" y="800"/>
                    <a:pt x="800" y="788"/>
                  </a:cubicBezTo>
                  <a:lnTo>
                    <a:pt x="800" y="762"/>
                  </a:lnTo>
                  <a:lnTo>
                    <a:pt x="748" y="26"/>
                  </a:lnTo>
                  <a:cubicBezTo>
                    <a:pt x="748" y="14"/>
                    <a:pt x="736" y="1"/>
                    <a:pt x="710"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24"/>
            <p:cNvSpPr/>
            <p:nvPr/>
          </p:nvSpPr>
          <p:spPr>
            <a:xfrm>
              <a:off x="6401452" y="3809820"/>
              <a:ext cx="41303" cy="45619"/>
            </a:xfrm>
            <a:custGeom>
              <a:rect b="b" l="l" r="r" t="t"/>
              <a:pathLst>
                <a:path extrusionOk="0" h="1226" w="1110">
                  <a:moveTo>
                    <a:pt x="1070" y="1"/>
                  </a:moveTo>
                  <a:cubicBezTo>
                    <a:pt x="1058" y="1"/>
                    <a:pt x="1044" y="13"/>
                    <a:pt x="1044" y="26"/>
                  </a:cubicBezTo>
                  <a:lnTo>
                    <a:pt x="1032" y="1032"/>
                  </a:lnTo>
                  <a:lnTo>
                    <a:pt x="26" y="1161"/>
                  </a:lnTo>
                  <a:cubicBezTo>
                    <a:pt x="13" y="1161"/>
                    <a:pt x="0" y="1187"/>
                    <a:pt x="0" y="1199"/>
                  </a:cubicBezTo>
                  <a:cubicBezTo>
                    <a:pt x="0" y="1213"/>
                    <a:pt x="13" y="1225"/>
                    <a:pt x="26" y="1225"/>
                  </a:cubicBezTo>
                  <a:lnTo>
                    <a:pt x="38" y="1225"/>
                  </a:lnTo>
                  <a:lnTo>
                    <a:pt x="1058" y="1096"/>
                  </a:lnTo>
                  <a:cubicBezTo>
                    <a:pt x="1083" y="1096"/>
                    <a:pt x="1096" y="1084"/>
                    <a:pt x="1096" y="1071"/>
                  </a:cubicBezTo>
                  <a:lnTo>
                    <a:pt x="1109" y="26"/>
                  </a:lnTo>
                  <a:cubicBezTo>
                    <a:pt x="1109" y="13"/>
                    <a:pt x="1096" y="1"/>
                    <a:pt x="1070"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24"/>
            <p:cNvSpPr/>
            <p:nvPr/>
          </p:nvSpPr>
          <p:spPr>
            <a:xfrm>
              <a:off x="6435982" y="3841485"/>
              <a:ext cx="36019" cy="39852"/>
            </a:xfrm>
            <a:custGeom>
              <a:rect b="b" l="l" r="r" t="t"/>
              <a:pathLst>
                <a:path extrusionOk="0" h="1071" w="968">
                  <a:moveTo>
                    <a:pt x="942" y="1"/>
                  </a:moveTo>
                  <a:cubicBezTo>
                    <a:pt x="929" y="1"/>
                    <a:pt x="916" y="13"/>
                    <a:pt x="903" y="27"/>
                  </a:cubicBezTo>
                  <a:lnTo>
                    <a:pt x="826" y="839"/>
                  </a:lnTo>
                  <a:lnTo>
                    <a:pt x="39" y="1007"/>
                  </a:lnTo>
                  <a:cubicBezTo>
                    <a:pt x="13" y="1007"/>
                    <a:pt x="1" y="1033"/>
                    <a:pt x="13" y="1045"/>
                  </a:cubicBezTo>
                  <a:cubicBezTo>
                    <a:pt x="13" y="1058"/>
                    <a:pt x="27" y="1071"/>
                    <a:pt x="39" y="1071"/>
                  </a:cubicBezTo>
                  <a:lnTo>
                    <a:pt x="52" y="1071"/>
                  </a:lnTo>
                  <a:lnTo>
                    <a:pt x="864" y="890"/>
                  </a:lnTo>
                  <a:cubicBezTo>
                    <a:pt x="878" y="890"/>
                    <a:pt x="890" y="878"/>
                    <a:pt x="890" y="864"/>
                  </a:cubicBezTo>
                  <a:lnTo>
                    <a:pt x="967" y="39"/>
                  </a:lnTo>
                  <a:cubicBezTo>
                    <a:pt x="967" y="13"/>
                    <a:pt x="955" y="1"/>
                    <a:pt x="942"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24"/>
            <p:cNvSpPr/>
            <p:nvPr/>
          </p:nvSpPr>
          <p:spPr>
            <a:xfrm>
              <a:off x="5950809" y="4065113"/>
              <a:ext cx="97453" cy="119519"/>
            </a:xfrm>
            <a:custGeom>
              <a:rect b="b" l="l" r="r" t="t"/>
              <a:pathLst>
                <a:path extrusionOk="0" h="3212" w="2619">
                  <a:moveTo>
                    <a:pt x="612" y="0"/>
                  </a:moveTo>
                  <a:cubicBezTo>
                    <a:pt x="600" y="0"/>
                    <a:pt x="594" y="1"/>
                    <a:pt x="594" y="1"/>
                  </a:cubicBezTo>
                  <a:cubicBezTo>
                    <a:pt x="594" y="1"/>
                    <a:pt x="0" y="542"/>
                    <a:pt x="555" y="1896"/>
                  </a:cubicBezTo>
                  <a:cubicBezTo>
                    <a:pt x="1102" y="3188"/>
                    <a:pt x="1935" y="3212"/>
                    <a:pt x="1996" y="3212"/>
                  </a:cubicBezTo>
                  <a:cubicBezTo>
                    <a:pt x="1999" y="3212"/>
                    <a:pt x="2000" y="3212"/>
                    <a:pt x="2000" y="3212"/>
                  </a:cubicBezTo>
                  <a:cubicBezTo>
                    <a:pt x="2000" y="3212"/>
                    <a:pt x="2619" y="2580"/>
                    <a:pt x="2012" y="1251"/>
                  </a:cubicBezTo>
                  <a:cubicBezTo>
                    <a:pt x="1449" y="54"/>
                    <a:pt x="736" y="0"/>
                    <a:pt x="612"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24"/>
            <p:cNvSpPr/>
            <p:nvPr/>
          </p:nvSpPr>
          <p:spPr>
            <a:xfrm>
              <a:off x="5971461" y="4064145"/>
              <a:ext cx="55220" cy="121453"/>
            </a:xfrm>
            <a:custGeom>
              <a:rect b="b" l="l" r="r" t="t"/>
              <a:pathLst>
                <a:path extrusionOk="0" h="3264" w="1484">
                  <a:moveTo>
                    <a:pt x="26" y="1"/>
                  </a:moveTo>
                  <a:cubicBezTo>
                    <a:pt x="13" y="13"/>
                    <a:pt x="0" y="27"/>
                    <a:pt x="13" y="39"/>
                  </a:cubicBezTo>
                  <a:lnTo>
                    <a:pt x="1419" y="3251"/>
                  </a:lnTo>
                  <a:cubicBezTo>
                    <a:pt x="1419" y="3263"/>
                    <a:pt x="1432" y="3263"/>
                    <a:pt x="1445" y="3263"/>
                  </a:cubicBezTo>
                  <a:lnTo>
                    <a:pt x="1457" y="3263"/>
                  </a:lnTo>
                  <a:cubicBezTo>
                    <a:pt x="1483" y="3251"/>
                    <a:pt x="1483" y="3238"/>
                    <a:pt x="1483" y="3225"/>
                  </a:cubicBezTo>
                  <a:lnTo>
                    <a:pt x="64" y="13"/>
                  </a:lnTo>
                  <a:cubicBezTo>
                    <a:pt x="64" y="1"/>
                    <a:pt x="39" y="1"/>
                    <a:pt x="2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24"/>
            <p:cNvSpPr/>
            <p:nvPr/>
          </p:nvSpPr>
          <p:spPr>
            <a:xfrm>
              <a:off x="5961861" y="4073076"/>
              <a:ext cx="36987" cy="28056"/>
            </a:xfrm>
            <a:custGeom>
              <a:rect b="b" l="l" r="r" t="t"/>
              <a:pathLst>
                <a:path extrusionOk="0" h="754" w="994">
                  <a:moveTo>
                    <a:pt x="954" y="0"/>
                  </a:moveTo>
                  <a:cubicBezTo>
                    <a:pt x="942" y="0"/>
                    <a:pt x="929" y="9"/>
                    <a:pt x="929" y="19"/>
                  </a:cubicBezTo>
                  <a:lnTo>
                    <a:pt x="697" y="690"/>
                  </a:lnTo>
                  <a:lnTo>
                    <a:pt x="39" y="406"/>
                  </a:lnTo>
                  <a:cubicBezTo>
                    <a:pt x="26" y="406"/>
                    <a:pt x="13" y="406"/>
                    <a:pt x="1" y="432"/>
                  </a:cubicBezTo>
                  <a:cubicBezTo>
                    <a:pt x="1" y="444"/>
                    <a:pt x="1" y="457"/>
                    <a:pt x="13" y="470"/>
                  </a:cubicBezTo>
                  <a:lnTo>
                    <a:pt x="697" y="754"/>
                  </a:lnTo>
                  <a:lnTo>
                    <a:pt x="723" y="754"/>
                  </a:lnTo>
                  <a:cubicBezTo>
                    <a:pt x="735" y="754"/>
                    <a:pt x="735" y="741"/>
                    <a:pt x="735" y="741"/>
                  </a:cubicBezTo>
                  <a:lnTo>
                    <a:pt x="993" y="45"/>
                  </a:lnTo>
                  <a:cubicBezTo>
                    <a:pt x="993" y="31"/>
                    <a:pt x="981" y="6"/>
                    <a:pt x="967" y="6"/>
                  </a:cubicBezTo>
                  <a:cubicBezTo>
                    <a:pt x="964" y="2"/>
                    <a:pt x="959" y="0"/>
                    <a:pt x="954"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24"/>
            <p:cNvSpPr/>
            <p:nvPr/>
          </p:nvSpPr>
          <p:spPr>
            <a:xfrm>
              <a:off x="5967107" y="4102359"/>
              <a:ext cx="55703" cy="37173"/>
            </a:xfrm>
            <a:custGeom>
              <a:rect b="b" l="l" r="r" t="t"/>
              <a:pathLst>
                <a:path extrusionOk="0" h="999" w="1497">
                  <a:moveTo>
                    <a:pt x="1460" y="0"/>
                  </a:moveTo>
                  <a:cubicBezTo>
                    <a:pt x="1451" y="0"/>
                    <a:pt x="1442" y="9"/>
                    <a:pt x="1433" y="18"/>
                  </a:cubicBezTo>
                  <a:lnTo>
                    <a:pt x="1007" y="934"/>
                  </a:lnTo>
                  <a:lnTo>
                    <a:pt x="40" y="637"/>
                  </a:lnTo>
                  <a:cubicBezTo>
                    <a:pt x="36" y="634"/>
                    <a:pt x="31" y="632"/>
                    <a:pt x="26" y="632"/>
                  </a:cubicBezTo>
                  <a:cubicBezTo>
                    <a:pt x="14" y="632"/>
                    <a:pt x="1" y="641"/>
                    <a:pt x="1" y="651"/>
                  </a:cubicBezTo>
                  <a:cubicBezTo>
                    <a:pt x="1" y="663"/>
                    <a:pt x="1" y="689"/>
                    <a:pt x="27" y="689"/>
                  </a:cubicBezTo>
                  <a:lnTo>
                    <a:pt x="1007" y="998"/>
                  </a:lnTo>
                  <a:lnTo>
                    <a:pt x="1020" y="998"/>
                  </a:lnTo>
                  <a:cubicBezTo>
                    <a:pt x="1033" y="998"/>
                    <a:pt x="1046" y="998"/>
                    <a:pt x="1046" y="986"/>
                  </a:cubicBezTo>
                  <a:lnTo>
                    <a:pt x="1497" y="44"/>
                  </a:lnTo>
                  <a:cubicBezTo>
                    <a:pt x="1497" y="32"/>
                    <a:pt x="1497" y="6"/>
                    <a:pt x="1471" y="6"/>
                  </a:cubicBezTo>
                  <a:cubicBezTo>
                    <a:pt x="1467" y="2"/>
                    <a:pt x="1464" y="0"/>
                    <a:pt x="146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24"/>
            <p:cNvSpPr/>
            <p:nvPr/>
          </p:nvSpPr>
          <p:spPr>
            <a:xfrm>
              <a:off x="5988242" y="4143476"/>
              <a:ext cx="48522" cy="29173"/>
            </a:xfrm>
            <a:custGeom>
              <a:rect b="b" l="l" r="r" t="t"/>
              <a:pathLst>
                <a:path extrusionOk="0" h="784" w="1304">
                  <a:moveTo>
                    <a:pt x="1261" y="1"/>
                  </a:moveTo>
                  <a:cubicBezTo>
                    <a:pt x="1254" y="1"/>
                    <a:pt x="1246" y="7"/>
                    <a:pt x="1238" y="22"/>
                  </a:cubicBezTo>
                  <a:lnTo>
                    <a:pt x="826" y="719"/>
                  </a:lnTo>
                  <a:lnTo>
                    <a:pt x="40" y="552"/>
                  </a:lnTo>
                  <a:cubicBezTo>
                    <a:pt x="32" y="548"/>
                    <a:pt x="25" y="546"/>
                    <a:pt x="20" y="546"/>
                  </a:cubicBezTo>
                  <a:cubicBezTo>
                    <a:pt x="7" y="546"/>
                    <a:pt x="0" y="555"/>
                    <a:pt x="0" y="564"/>
                  </a:cubicBezTo>
                  <a:cubicBezTo>
                    <a:pt x="0" y="590"/>
                    <a:pt x="0" y="603"/>
                    <a:pt x="26" y="603"/>
                  </a:cubicBezTo>
                  <a:lnTo>
                    <a:pt x="839" y="784"/>
                  </a:lnTo>
                  <a:lnTo>
                    <a:pt x="852" y="784"/>
                  </a:lnTo>
                  <a:cubicBezTo>
                    <a:pt x="852" y="784"/>
                    <a:pt x="865" y="784"/>
                    <a:pt x="877" y="770"/>
                  </a:cubicBezTo>
                  <a:lnTo>
                    <a:pt x="1290" y="48"/>
                  </a:lnTo>
                  <a:cubicBezTo>
                    <a:pt x="1303" y="36"/>
                    <a:pt x="1290" y="10"/>
                    <a:pt x="1278" y="10"/>
                  </a:cubicBezTo>
                  <a:cubicBezTo>
                    <a:pt x="1272" y="4"/>
                    <a:pt x="1267" y="1"/>
                    <a:pt x="1261"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24"/>
            <p:cNvSpPr/>
            <p:nvPr/>
          </p:nvSpPr>
          <p:spPr>
            <a:xfrm>
              <a:off x="6031926" y="3979718"/>
              <a:ext cx="83053" cy="126700"/>
            </a:xfrm>
            <a:custGeom>
              <a:rect b="b" l="l" r="r" t="t"/>
              <a:pathLst>
                <a:path extrusionOk="0" h="3405" w="2232">
                  <a:moveTo>
                    <a:pt x="1548" y="0"/>
                  </a:moveTo>
                  <a:cubicBezTo>
                    <a:pt x="1548" y="0"/>
                    <a:pt x="748" y="64"/>
                    <a:pt x="374" y="1470"/>
                  </a:cubicBezTo>
                  <a:cubicBezTo>
                    <a:pt x="0" y="2889"/>
                    <a:pt x="723" y="3405"/>
                    <a:pt x="723" y="3405"/>
                  </a:cubicBezTo>
                  <a:cubicBezTo>
                    <a:pt x="723" y="3405"/>
                    <a:pt x="1600" y="3276"/>
                    <a:pt x="1909" y="1857"/>
                  </a:cubicBezTo>
                  <a:cubicBezTo>
                    <a:pt x="2231" y="425"/>
                    <a:pt x="1548" y="0"/>
                    <a:pt x="1548"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24"/>
            <p:cNvSpPr/>
            <p:nvPr/>
          </p:nvSpPr>
          <p:spPr>
            <a:xfrm>
              <a:off x="6057340" y="3978527"/>
              <a:ext cx="33638" cy="128858"/>
            </a:xfrm>
            <a:custGeom>
              <a:rect b="b" l="l" r="r" t="t"/>
              <a:pathLst>
                <a:path extrusionOk="0" h="3463" w="904">
                  <a:moveTo>
                    <a:pt x="858" y="1"/>
                  </a:moveTo>
                  <a:cubicBezTo>
                    <a:pt x="845" y="1"/>
                    <a:pt x="839" y="10"/>
                    <a:pt x="839" y="19"/>
                  </a:cubicBezTo>
                  <a:lnTo>
                    <a:pt x="0" y="3424"/>
                  </a:lnTo>
                  <a:cubicBezTo>
                    <a:pt x="0" y="3437"/>
                    <a:pt x="14" y="3463"/>
                    <a:pt x="26" y="3463"/>
                  </a:cubicBezTo>
                  <a:lnTo>
                    <a:pt x="40" y="3463"/>
                  </a:lnTo>
                  <a:cubicBezTo>
                    <a:pt x="52" y="3463"/>
                    <a:pt x="65" y="3449"/>
                    <a:pt x="65" y="3437"/>
                  </a:cubicBezTo>
                  <a:lnTo>
                    <a:pt x="891" y="44"/>
                  </a:lnTo>
                  <a:cubicBezTo>
                    <a:pt x="903" y="19"/>
                    <a:pt x="891" y="6"/>
                    <a:pt x="877" y="6"/>
                  </a:cubicBezTo>
                  <a:cubicBezTo>
                    <a:pt x="870" y="2"/>
                    <a:pt x="863" y="1"/>
                    <a:pt x="85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24"/>
            <p:cNvSpPr/>
            <p:nvPr/>
          </p:nvSpPr>
          <p:spPr>
            <a:xfrm>
              <a:off x="6065526" y="3991699"/>
              <a:ext cx="39368" cy="25935"/>
            </a:xfrm>
            <a:custGeom>
              <a:rect b="b" l="l" r="r" t="t"/>
              <a:pathLst>
                <a:path extrusionOk="0" h="697" w="1058">
                  <a:moveTo>
                    <a:pt x="26" y="0"/>
                  </a:moveTo>
                  <a:cubicBezTo>
                    <a:pt x="13" y="13"/>
                    <a:pt x="0" y="26"/>
                    <a:pt x="13" y="52"/>
                  </a:cubicBezTo>
                  <a:lnTo>
                    <a:pt x="374" y="684"/>
                  </a:lnTo>
                  <a:cubicBezTo>
                    <a:pt x="374" y="696"/>
                    <a:pt x="387" y="696"/>
                    <a:pt x="400" y="696"/>
                  </a:cubicBezTo>
                  <a:lnTo>
                    <a:pt x="425" y="696"/>
                  </a:lnTo>
                  <a:lnTo>
                    <a:pt x="1044" y="297"/>
                  </a:lnTo>
                  <a:cubicBezTo>
                    <a:pt x="1058" y="284"/>
                    <a:pt x="1058" y="271"/>
                    <a:pt x="1044" y="258"/>
                  </a:cubicBezTo>
                  <a:cubicBezTo>
                    <a:pt x="1044" y="249"/>
                    <a:pt x="1032" y="240"/>
                    <a:pt x="1020" y="240"/>
                  </a:cubicBezTo>
                  <a:cubicBezTo>
                    <a:pt x="1015" y="240"/>
                    <a:pt x="1010" y="242"/>
                    <a:pt x="1006" y="246"/>
                  </a:cubicBezTo>
                  <a:lnTo>
                    <a:pt x="413" y="632"/>
                  </a:lnTo>
                  <a:lnTo>
                    <a:pt x="64" y="13"/>
                  </a:lnTo>
                  <a:cubicBezTo>
                    <a:pt x="52" y="0"/>
                    <a:pt x="38" y="0"/>
                    <a:pt x="26"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24"/>
            <p:cNvSpPr/>
            <p:nvPr/>
          </p:nvSpPr>
          <p:spPr>
            <a:xfrm>
              <a:off x="6046772" y="4024592"/>
              <a:ext cx="59536" cy="33861"/>
            </a:xfrm>
            <a:custGeom>
              <a:rect b="b" l="l" r="r" t="t"/>
              <a:pathLst>
                <a:path extrusionOk="0" h="910" w="1600">
                  <a:moveTo>
                    <a:pt x="38" y="1"/>
                  </a:moveTo>
                  <a:cubicBezTo>
                    <a:pt x="34" y="1"/>
                    <a:pt x="31" y="2"/>
                    <a:pt x="27" y="6"/>
                  </a:cubicBezTo>
                  <a:cubicBezTo>
                    <a:pt x="14" y="19"/>
                    <a:pt x="1" y="45"/>
                    <a:pt x="14" y="58"/>
                  </a:cubicBezTo>
                  <a:lnTo>
                    <a:pt x="607" y="896"/>
                  </a:lnTo>
                  <a:cubicBezTo>
                    <a:pt x="620" y="909"/>
                    <a:pt x="633" y="909"/>
                    <a:pt x="633" y="909"/>
                  </a:cubicBezTo>
                  <a:lnTo>
                    <a:pt x="659" y="909"/>
                  </a:lnTo>
                  <a:lnTo>
                    <a:pt x="1574" y="432"/>
                  </a:lnTo>
                  <a:cubicBezTo>
                    <a:pt x="1588" y="432"/>
                    <a:pt x="1600" y="406"/>
                    <a:pt x="1588" y="393"/>
                  </a:cubicBezTo>
                  <a:cubicBezTo>
                    <a:pt x="1578" y="384"/>
                    <a:pt x="1569" y="375"/>
                    <a:pt x="1560" y="375"/>
                  </a:cubicBezTo>
                  <a:cubicBezTo>
                    <a:pt x="1556" y="375"/>
                    <a:pt x="1552" y="376"/>
                    <a:pt x="1548" y="380"/>
                  </a:cubicBezTo>
                  <a:lnTo>
                    <a:pt x="646" y="844"/>
                  </a:lnTo>
                  <a:lnTo>
                    <a:pt x="66" y="19"/>
                  </a:lnTo>
                  <a:cubicBezTo>
                    <a:pt x="56" y="10"/>
                    <a:pt x="47" y="1"/>
                    <a:pt x="3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24"/>
            <p:cNvSpPr/>
            <p:nvPr/>
          </p:nvSpPr>
          <p:spPr>
            <a:xfrm>
              <a:off x="6040558" y="4067643"/>
              <a:ext cx="51387" cy="26307"/>
            </a:xfrm>
            <a:custGeom>
              <a:rect b="b" l="l" r="r" t="t"/>
              <a:pathLst>
                <a:path extrusionOk="0" h="707" w="1381">
                  <a:moveTo>
                    <a:pt x="39" y="0"/>
                  </a:moveTo>
                  <a:cubicBezTo>
                    <a:pt x="30" y="0"/>
                    <a:pt x="20" y="3"/>
                    <a:pt x="13" y="10"/>
                  </a:cubicBezTo>
                  <a:cubicBezTo>
                    <a:pt x="1" y="23"/>
                    <a:pt x="1" y="36"/>
                    <a:pt x="13" y="48"/>
                  </a:cubicBezTo>
                  <a:lnTo>
                    <a:pt x="555" y="693"/>
                  </a:lnTo>
                  <a:cubicBezTo>
                    <a:pt x="555" y="707"/>
                    <a:pt x="568" y="707"/>
                    <a:pt x="568" y="707"/>
                  </a:cubicBezTo>
                  <a:lnTo>
                    <a:pt x="580" y="707"/>
                  </a:lnTo>
                  <a:lnTo>
                    <a:pt x="1354" y="384"/>
                  </a:lnTo>
                  <a:cubicBezTo>
                    <a:pt x="1380" y="371"/>
                    <a:pt x="1380" y="358"/>
                    <a:pt x="1380" y="345"/>
                  </a:cubicBezTo>
                  <a:cubicBezTo>
                    <a:pt x="1368" y="320"/>
                    <a:pt x="1354" y="320"/>
                    <a:pt x="1342" y="320"/>
                  </a:cubicBezTo>
                  <a:lnTo>
                    <a:pt x="580" y="629"/>
                  </a:lnTo>
                  <a:lnTo>
                    <a:pt x="65" y="10"/>
                  </a:lnTo>
                  <a:cubicBezTo>
                    <a:pt x="58" y="3"/>
                    <a:pt x="49" y="0"/>
                    <a:pt x="3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24"/>
            <p:cNvSpPr/>
            <p:nvPr/>
          </p:nvSpPr>
          <p:spPr>
            <a:xfrm>
              <a:off x="5903777" y="3928964"/>
              <a:ext cx="120002" cy="93211"/>
            </a:xfrm>
            <a:custGeom>
              <a:rect b="b" l="l" r="r" t="t"/>
              <a:pathLst>
                <a:path extrusionOk="0" h="2505" w="3225">
                  <a:moveTo>
                    <a:pt x="721" y="0"/>
                  </a:moveTo>
                  <a:cubicBezTo>
                    <a:pt x="461" y="0"/>
                    <a:pt x="310" y="74"/>
                    <a:pt x="310" y="74"/>
                  </a:cubicBezTo>
                  <a:cubicBezTo>
                    <a:pt x="310" y="74"/>
                    <a:pt x="0" y="912"/>
                    <a:pt x="1097" y="1867"/>
                  </a:cubicBezTo>
                  <a:cubicBezTo>
                    <a:pt x="1701" y="2386"/>
                    <a:pt x="2183" y="2505"/>
                    <a:pt x="2496" y="2505"/>
                  </a:cubicBezTo>
                  <a:cubicBezTo>
                    <a:pt x="2758" y="2505"/>
                    <a:pt x="2903" y="2422"/>
                    <a:pt x="2903" y="2422"/>
                  </a:cubicBezTo>
                  <a:cubicBezTo>
                    <a:pt x="2903" y="2422"/>
                    <a:pt x="3225" y="1686"/>
                    <a:pt x="2167" y="680"/>
                  </a:cubicBezTo>
                  <a:cubicBezTo>
                    <a:pt x="1566" y="122"/>
                    <a:pt x="1054" y="0"/>
                    <a:pt x="721"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24"/>
            <p:cNvSpPr/>
            <p:nvPr/>
          </p:nvSpPr>
          <p:spPr>
            <a:xfrm>
              <a:off x="5913861" y="3930378"/>
              <a:ext cx="99351" cy="89676"/>
            </a:xfrm>
            <a:custGeom>
              <a:rect b="b" l="l" r="r" t="t"/>
              <a:pathLst>
                <a:path extrusionOk="0" h="2410" w="2670">
                  <a:moveTo>
                    <a:pt x="33" y="1"/>
                  </a:moveTo>
                  <a:cubicBezTo>
                    <a:pt x="26" y="1"/>
                    <a:pt x="20" y="4"/>
                    <a:pt x="13" y="11"/>
                  </a:cubicBezTo>
                  <a:cubicBezTo>
                    <a:pt x="1" y="23"/>
                    <a:pt x="1" y="49"/>
                    <a:pt x="13" y="62"/>
                  </a:cubicBezTo>
                  <a:lnTo>
                    <a:pt x="2606" y="2409"/>
                  </a:lnTo>
                  <a:lnTo>
                    <a:pt x="2658" y="2409"/>
                  </a:lnTo>
                  <a:cubicBezTo>
                    <a:pt x="2670" y="2396"/>
                    <a:pt x="2670" y="2370"/>
                    <a:pt x="2658" y="2358"/>
                  </a:cubicBezTo>
                  <a:lnTo>
                    <a:pt x="52" y="11"/>
                  </a:lnTo>
                  <a:cubicBezTo>
                    <a:pt x="46" y="4"/>
                    <a:pt x="39" y="1"/>
                    <a:pt x="33"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24"/>
            <p:cNvSpPr/>
            <p:nvPr/>
          </p:nvSpPr>
          <p:spPr>
            <a:xfrm>
              <a:off x="5982475" y="3991699"/>
              <a:ext cx="29805" cy="30289"/>
            </a:xfrm>
            <a:custGeom>
              <a:rect b="b" l="l" r="r" t="t"/>
              <a:pathLst>
                <a:path extrusionOk="0" h="814" w="801">
                  <a:moveTo>
                    <a:pt x="762" y="0"/>
                  </a:moveTo>
                  <a:lnTo>
                    <a:pt x="26" y="13"/>
                  </a:lnTo>
                  <a:lnTo>
                    <a:pt x="14" y="26"/>
                  </a:lnTo>
                  <a:cubicBezTo>
                    <a:pt x="1" y="39"/>
                    <a:pt x="1" y="39"/>
                    <a:pt x="1" y="52"/>
                  </a:cubicBezTo>
                  <a:lnTo>
                    <a:pt x="52" y="787"/>
                  </a:lnTo>
                  <a:cubicBezTo>
                    <a:pt x="52" y="800"/>
                    <a:pt x="66" y="813"/>
                    <a:pt x="91" y="813"/>
                  </a:cubicBezTo>
                  <a:cubicBezTo>
                    <a:pt x="104" y="813"/>
                    <a:pt x="117" y="800"/>
                    <a:pt x="117" y="787"/>
                  </a:cubicBezTo>
                  <a:lnTo>
                    <a:pt x="66" y="77"/>
                  </a:lnTo>
                  <a:lnTo>
                    <a:pt x="762" y="65"/>
                  </a:lnTo>
                  <a:cubicBezTo>
                    <a:pt x="788" y="65"/>
                    <a:pt x="800" y="52"/>
                    <a:pt x="800" y="26"/>
                  </a:cubicBezTo>
                  <a:cubicBezTo>
                    <a:pt x="800" y="13"/>
                    <a:pt x="788" y="0"/>
                    <a:pt x="762"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24"/>
            <p:cNvSpPr/>
            <p:nvPr/>
          </p:nvSpPr>
          <p:spPr>
            <a:xfrm>
              <a:off x="5950326" y="3959550"/>
              <a:ext cx="41787" cy="45619"/>
            </a:xfrm>
            <a:custGeom>
              <a:rect b="b" l="l" r="r" t="t"/>
              <a:pathLst>
                <a:path extrusionOk="0" h="1226" w="1123">
                  <a:moveTo>
                    <a:pt x="1084" y="0"/>
                  </a:moveTo>
                  <a:lnTo>
                    <a:pt x="53" y="129"/>
                  </a:lnTo>
                  <a:cubicBezTo>
                    <a:pt x="39" y="129"/>
                    <a:pt x="27" y="142"/>
                    <a:pt x="27" y="155"/>
                  </a:cubicBezTo>
                  <a:lnTo>
                    <a:pt x="13" y="1199"/>
                  </a:lnTo>
                  <a:cubicBezTo>
                    <a:pt x="1" y="1213"/>
                    <a:pt x="27" y="1225"/>
                    <a:pt x="39" y="1225"/>
                  </a:cubicBezTo>
                  <a:cubicBezTo>
                    <a:pt x="53" y="1225"/>
                    <a:pt x="65" y="1213"/>
                    <a:pt x="65" y="1199"/>
                  </a:cubicBezTo>
                  <a:lnTo>
                    <a:pt x="91" y="181"/>
                  </a:lnTo>
                  <a:lnTo>
                    <a:pt x="1084" y="64"/>
                  </a:lnTo>
                  <a:cubicBezTo>
                    <a:pt x="1110" y="64"/>
                    <a:pt x="1123" y="52"/>
                    <a:pt x="1123" y="26"/>
                  </a:cubicBezTo>
                  <a:cubicBezTo>
                    <a:pt x="1110" y="13"/>
                    <a:pt x="1097" y="0"/>
                    <a:pt x="1084"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24"/>
            <p:cNvSpPr/>
            <p:nvPr/>
          </p:nvSpPr>
          <p:spPr>
            <a:xfrm>
              <a:off x="5921042" y="3933653"/>
              <a:ext cx="36503" cy="39815"/>
            </a:xfrm>
            <a:custGeom>
              <a:rect b="b" l="l" r="r" t="t"/>
              <a:pathLst>
                <a:path extrusionOk="0" h="1070" w="981">
                  <a:moveTo>
                    <a:pt x="929" y="0"/>
                  </a:moveTo>
                  <a:lnTo>
                    <a:pt x="117" y="167"/>
                  </a:lnTo>
                  <a:cubicBezTo>
                    <a:pt x="104" y="167"/>
                    <a:pt x="92" y="181"/>
                    <a:pt x="92" y="193"/>
                  </a:cubicBezTo>
                  <a:lnTo>
                    <a:pt x="1" y="1032"/>
                  </a:lnTo>
                  <a:cubicBezTo>
                    <a:pt x="1" y="1044"/>
                    <a:pt x="14" y="1070"/>
                    <a:pt x="27" y="1070"/>
                  </a:cubicBezTo>
                  <a:lnTo>
                    <a:pt x="40" y="1070"/>
                  </a:lnTo>
                  <a:cubicBezTo>
                    <a:pt x="52" y="1070"/>
                    <a:pt x="66" y="1058"/>
                    <a:pt x="66" y="1032"/>
                  </a:cubicBezTo>
                  <a:lnTo>
                    <a:pt x="143" y="232"/>
                  </a:lnTo>
                  <a:lnTo>
                    <a:pt x="943" y="64"/>
                  </a:lnTo>
                  <a:cubicBezTo>
                    <a:pt x="969" y="64"/>
                    <a:pt x="981" y="38"/>
                    <a:pt x="969" y="26"/>
                  </a:cubicBezTo>
                  <a:cubicBezTo>
                    <a:pt x="969" y="12"/>
                    <a:pt x="955" y="0"/>
                    <a:pt x="92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24"/>
            <p:cNvSpPr/>
            <p:nvPr/>
          </p:nvSpPr>
          <p:spPr>
            <a:xfrm>
              <a:off x="5908130" y="3793225"/>
              <a:ext cx="120449" cy="92541"/>
            </a:xfrm>
            <a:custGeom>
              <a:rect b="b" l="l" r="r" t="t"/>
              <a:pathLst>
                <a:path extrusionOk="0" h="2487" w="3237">
                  <a:moveTo>
                    <a:pt x="2501" y="1"/>
                  </a:moveTo>
                  <a:cubicBezTo>
                    <a:pt x="2188" y="1"/>
                    <a:pt x="1709" y="118"/>
                    <a:pt x="1109" y="627"/>
                  </a:cubicBezTo>
                  <a:cubicBezTo>
                    <a:pt x="0" y="1582"/>
                    <a:pt x="310" y="2407"/>
                    <a:pt x="310" y="2407"/>
                  </a:cubicBezTo>
                  <a:cubicBezTo>
                    <a:pt x="310" y="2407"/>
                    <a:pt x="466" y="2486"/>
                    <a:pt x="734" y="2486"/>
                  </a:cubicBezTo>
                  <a:cubicBezTo>
                    <a:pt x="1067" y="2486"/>
                    <a:pt x="1573" y="2364"/>
                    <a:pt x="2167" y="1814"/>
                  </a:cubicBezTo>
                  <a:cubicBezTo>
                    <a:pt x="3237" y="820"/>
                    <a:pt x="2915" y="85"/>
                    <a:pt x="2915" y="85"/>
                  </a:cubicBezTo>
                  <a:cubicBezTo>
                    <a:pt x="2915" y="85"/>
                    <a:pt x="2768" y="1"/>
                    <a:pt x="2501"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24"/>
            <p:cNvSpPr/>
            <p:nvPr/>
          </p:nvSpPr>
          <p:spPr>
            <a:xfrm>
              <a:off x="5918177" y="3795048"/>
              <a:ext cx="99834" cy="89192"/>
            </a:xfrm>
            <a:custGeom>
              <a:rect b="b" l="l" r="r" t="t"/>
              <a:pathLst>
                <a:path extrusionOk="0" h="2397" w="2683">
                  <a:moveTo>
                    <a:pt x="2651" y="1"/>
                  </a:moveTo>
                  <a:cubicBezTo>
                    <a:pt x="2645" y="1"/>
                    <a:pt x="2638" y="4"/>
                    <a:pt x="2631" y="11"/>
                  </a:cubicBezTo>
                  <a:lnTo>
                    <a:pt x="14" y="2345"/>
                  </a:lnTo>
                  <a:cubicBezTo>
                    <a:pt x="0" y="2345"/>
                    <a:pt x="0" y="2370"/>
                    <a:pt x="14" y="2384"/>
                  </a:cubicBezTo>
                  <a:cubicBezTo>
                    <a:pt x="26" y="2396"/>
                    <a:pt x="26" y="2396"/>
                    <a:pt x="40" y="2396"/>
                  </a:cubicBezTo>
                  <a:cubicBezTo>
                    <a:pt x="40" y="2396"/>
                    <a:pt x="52" y="2396"/>
                    <a:pt x="52" y="2384"/>
                  </a:cubicBezTo>
                  <a:lnTo>
                    <a:pt x="2671" y="49"/>
                  </a:lnTo>
                  <a:cubicBezTo>
                    <a:pt x="2683" y="49"/>
                    <a:pt x="2683" y="23"/>
                    <a:pt x="2671" y="11"/>
                  </a:cubicBezTo>
                  <a:cubicBezTo>
                    <a:pt x="2664" y="4"/>
                    <a:pt x="2657" y="1"/>
                    <a:pt x="2651"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24"/>
            <p:cNvSpPr/>
            <p:nvPr/>
          </p:nvSpPr>
          <p:spPr>
            <a:xfrm>
              <a:off x="5987275" y="3793001"/>
              <a:ext cx="29805" cy="30773"/>
            </a:xfrm>
            <a:custGeom>
              <a:rect b="b" l="l" r="r" t="t"/>
              <a:pathLst>
                <a:path extrusionOk="0" h="827" w="801">
                  <a:moveTo>
                    <a:pt x="91" y="1"/>
                  </a:moveTo>
                  <a:cubicBezTo>
                    <a:pt x="78" y="1"/>
                    <a:pt x="66" y="14"/>
                    <a:pt x="66" y="26"/>
                  </a:cubicBezTo>
                  <a:lnTo>
                    <a:pt x="1" y="762"/>
                  </a:lnTo>
                  <a:lnTo>
                    <a:pt x="1" y="788"/>
                  </a:lnTo>
                  <a:cubicBezTo>
                    <a:pt x="14" y="800"/>
                    <a:pt x="14" y="800"/>
                    <a:pt x="26" y="800"/>
                  </a:cubicBezTo>
                  <a:lnTo>
                    <a:pt x="762" y="826"/>
                  </a:lnTo>
                  <a:cubicBezTo>
                    <a:pt x="788" y="826"/>
                    <a:pt x="800" y="814"/>
                    <a:pt x="800" y="788"/>
                  </a:cubicBezTo>
                  <a:cubicBezTo>
                    <a:pt x="800" y="774"/>
                    <a:pt x="788" y="762"/>
                    <a:pt x="762" y="762"/>
                  </a:cubicBezTo>
                  <a:lnTo>
                    <a:pt x="66" y="736"/>
                  </a:lnTo>
                  <a:lnTo>
                    <a:pt x="117" y="40"/>
                  </a:lnTo>
                  <a:cubicBezTo>
                    <a:pt x="117" y="14"/>
                    <a:pt x="104" y="1"/>
                    <a:pt x="91"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24"/>
            <p:cNvSpPr/>
            <p:nvPr/>
          </p:nvSpPr>
          <p:spPr>
            <a:xfrm>
              <a:off x="5955609" y="3809820"/>
              <a:ext cx="40857" cy="45619"/>
            </a:xfrm>
            <a:custGeom>
              <a:rect b="b" l="l" r="r" t="t"/>
              <a:pathLst>
                <a:path extrusionOk="0" h="1226" w="1098">
                  <a:moveTo>
                    <a:pt x="26" y="1"/>
                  </a:moveTo>
                  <a:cubicBezTo>
                    <a:pt x="14" y="1"/>
                    <a:pt x="0" y="13"/>
                    <a:pt x="0" y="26"/>
                  </a:cubicBezTo>
                  <a:lnTo>
                    <a:pt x="14" y="1071"/>
                  </a:lnTo>
                  <a:cubicBezTo>
                    <a:pt x="14" y="1084"/>
                    <a:pt x="26" y="1096"/>
                    <a:pt x="40" y="1096"/>
                  </a:cubicBezTo>
                  <a:lnTo>
                    <a:pt x="1058" y="1225"/>
                  </a:lnTo>
                  <a:lnTo>
                    <a:pt x="1071" y="1225"/>
                  </a:lnTo>
                  <a:cubicBezTo>
                    <a:pt x="1084" y="1225"/>
                    <a:pt x="1097" y="1213"/>
                    <a:pt x="1097" y="1199"/>
                  </a:cubicBezTo>
                  <a:cubicBezTo>
                    <a:pt x="1097" y="1187"/>
                    <a:pt x="1084" y="1161"/>
                    <a:pt x="1071" y="1161"/>
                  </a:cubicBezTo>
                  <a:lnTo>
                    <a:pt x="65" y="1032"/>
                  </a:lnTo>
                  <a:lnTo>
                    <a:pt x="52" y="26"/>
                  </a:lnTo>
                  <a:cubicBezTo>
                    <a:pt x="52" y="13"/>
                    <a:pt x="40" y="1"/>
                    <a:pt x="2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24"/>
            <p:cNvSpPr/>
            <p:nvPr/>
          </p:nvSpPr>
          <p:spPr>
            <a:xfrm>
              <a:off x="5925842" y="3841485"/>
              <a:ext cx="36056" cy="39852"/>
            </a:xfrm>
            <a:custGeom>
              <a:rect b="b" l="l" r="r" t="t"/>
              <a:pathLst>
                <a:path extrusionOk="0" h="1071" w="969">
                  <a:moveTo>
                    <a:pt x="27" y="1"/>
                  </a:moveTo>
                  <a:cubicBezTo>
                    <a:pt x="14" y="1"/>
                    <a:pt x="1" y="13"/>
                    <a:pt x="1" y="39"/>
                  </a:cubicBezTo>
                  <a:lnTo>
                    <a:pt x="78" y="864"/>
                  </a:lnTo>
                  <a:cubicBezTo>
                    <a:pt x="78" y="878"/>
                    <a:pt x="92" y="890"/>
                    <a:pt x="104" y="890"/>
                  </a:cubicBezTo>
                  <a:lnTo>
                    <a:pt x="929" y="1071"/>
                  </a:lnTo>
                  <a:cubicBezTo>
                    <a:pt x="943" y="1071"/>
                    <a:pt x="955" y="1058"/>
                    <a:pt x="969" y="1045"/>
                  </a:cubicBezTo>
                  <a:cubicBezTo>
                    <a:pt x="969" y="1033"/>
                    <a:pt x="955" y="1007"/>
                    <a:pt x="943" y="1007"/>
                  </a:cubicBezTo>
                  <a:lnTo>
                    <a:pt x="143" y="839"/>
                  </a:lnTo>
                  <a:lnTo>
                    <a:pt x="66" y="27"/>
                  </a:lnTo>
                  <a:cubicBezTo>
                    <a:pt x="66" y="13"/>
                    <a:pt x="52" y="1"/>
                    <a:pt x="27"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24"/>
            <p:cNvSpPr/>
            <p:nvPr/>
          </p:nvSpPr>
          <p:spPr>
            <a:xfrm>
              <a:off x="6427349" y="4012350"/>
              <a:ext cx="62885" cy="62885"/>
            </a:xfrm>
            <a:custGeom>
              <a:rect b="b" l="l" r="r" t="t"/>
              <a:pathLst>
                <a:path extrusionOk="0" h="1690" w="1690">
                  <a:moveTo>
                    <a:pt x="838" y="0"/>
                  </a:moveTo>
                  <a:lnTo>
                    <a:pt x="787" y="310"/>
                  </a:lnTo>
                  <a:cubicBezTo>
                    <a:pt x="749" y="554"/>
                    <a:pt x="555" y="748"/>
                    <a:pt x="310" y="786"/>
                  </a:cubicBezTo>
                  <a:lnTo>
                    <a:pt x="1" y="838"/>
                  </a:lnTo>
                  <a:lnTo>
                    <a:pt x="310" y="903"/>
                  </a:lnTo>
                  <a:cubicBezTo>
                    <a:pt x="555" y="941"/>
                    <a:pt x="749" y="1135"/>
                    <a:pt x="787" y="1367"/>
                  </a:cubicBezTo>
                  <a:lnTo>
                    <a:pt x="838" y="1689"/>
                  </a:lnTo>
                  <a:lnTo>
                    <a:pt x="903" y="1367"/>
                  </a:lnTo>
                  <a:cubicBezTo>
                    <a:pt x="942" y="1135"/>
                    <a:pt x="1135" y="941"/>
                    <a:pt x="1368" y="903"/>
                  </a:cubicBezTo>
                  <a:lnTo>
                    <a:pt x="1690" y="838"/>
                  </a:lnTo>
                  <a:lnTo>
                    <a:pt x="1368" y="786"/>
                  </a:lnTo>
                  <a:cubicBezTo>
                    <a:pt x="1135" y="748"/>
                    <a:pt x="942" y="554"/>
                    <a:pt x="903" y="310"/>
                  </a:cubicBezTo>
                  <a:lnTo>
                    <a:pt x="838"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24"/>
            <p:cNvSpPr/>
            <p:nvPr/>
          </p:nvSpPr>
          <p:spPr>
            <a:xfrm>
              <a:off x="6323200" y="3940350"/>
              <a:ext cx="46587" cy="46587"/>
            </a:xfrm>
            <a:custGeom>
              <a:rect b="b" l="l" r="r" t="t"/>
              <a:pathLst>
                <a:path extrusionOk="0" h="1252" w="1252">
                  <a:moveTo>
                    <a:pt x="619" y="1"/>
                  </a:moveTo>
                  <a:lnTo>
                    <a:pt x="581" y="233"/>
                  </a:lnTo>
                  <a:cubicBezTo>
                    <a:pt x="555" y="413"/>
                    <a:pt x="413" y="555"/>
                    <a:pt x="233" y="580"/>
                  </a:cubicBezTo>
                  <a:lnTo>
                    <a:pt x="0" y="632"/>
                  </a:lnTo>
                  <a:lnTo>
                    <a:pt x="233" y="671"/>
                  </a:lnTo>
                  <a:cubicBezTo>
                    <a:pt x="413" y="697"/>
                    <a:pt x="555" y="838"/>
                    <a:pt x="581" y="1019"/>
                  </a:cubicBezTo>
                  <a:lnTo>
                    <a:pt x="619" y="1251"/>
                  </a:lnTo>
                  <a:lnTo>
                    <a:pt x="671" y="1019"/>
                  </a:lnTo>
                  <a:cubicBezTo>
                    <a:pt x="697" y="838"/>
                    <a:pt x="839" y="697"/>
                    <a:pt x="1020" y="671"/>
                  </a:cubicBezTo>
                  <a:lnTo>
                    <a:pt x="1252" y="632"/>
                  </a:lnTo>
                  <a:lnTo>
                    <a:pt x="1020" y="580"/>
                  </a:lnTo>
                  <a:cubicBezTo>
                    <a:pt x="839" y="555"/>
                    <a:pt x="697" y="413"/>
                    <a:pt x="671" y="233"/>
                  </a:cubicBezTo>
                  <a:lnTo>
                    <a:pt x="619"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24"/>
            <p:cNvSpPr/>
            <p:nvPr/>
          </p:nvSpPr>
          <p:spPr>
            <a:xfrm>
              <a:off x="5974326" y="3895699"/>
              <a:ext cx="62885" cy="62922"/>
            </a:xfrm>
            <a:custGeom>
              <a:rect b="b" l="l" r="r" t="t"/>
              <a:pathLst>
                <a:path extrusionOk="0" h="1691" w="1690">
                  <a:moveTo>
                    <a:pt x="839" y="1"/>
                  </a:moveTo>
                  <a:lnTo>
                    <a:pt x="787" y="310"/>
                  </a:lnTo>
                  <a:cubicBezTo>
                    <a:pt x="749" y="556"/>
                    <a:pt x="555" y="736"/>
                    <a:pt x="310" y="788"/>
                  </a:cubicBezTo>
                  <a:lnTo>
                    <a:pt x="1" y="839"/>
                  </a:lnTo>
                  <a:lnTo>
                    <a:pt x="310" y="903"/>
                  </a:lnTo>
                  <a:cubicBezTo>
                    <a:pt x="555" y="943"/>
                    <a:pt x="749" y="1136"/>
                    <a:pt x="787" y="1368"/>
                  </a:cubicBezTo>
                  <a:lnTo>
                    <a:pt x="839" y="1691"/>
                  </a:lnTo>
                  <a:lnTo>
                    <a:pt x="904" y="1368"/>
                  </a:lnTo>
                  <a:cubicBezTo>
                    <a:pt x="942" y="1136"/>
                    <a:pt x="1136" y="943"/>
                    <a:pt x="1368" y="903"/>
                  </a:cubicBezTo>
                  <a:lnTo>
                    <a:pt x="1690" y="839"/>
                  </a:lnTo>
                  <a:lnTo>
                    <a:pt x="1368" y="788"/>
                  </a:lnTo>
                  <a:cubicBezTo>
                    <a:pt x="1136" y="736"/>
                    <a:pt x="942" y="556"/>
                    <a:pt x="904" y="310"/>
                  </a:cubicBezTo>
                  <a:lnTo>
                    <a:pt x="839"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24"/>
            <p:cNvSpPr/>
            <p:nvPr/>
          </p:nvSpPr>
          <p:spPr>
            <a:xfrm>
              <a:off x="6362531" y="3710025"/>
              <a:ext cx="46624" cy="46550"/>
            </a:xfrm>
            <a:custGeom>
              <a:rect b="b" l="l" r="r" t="t"/>
              <a:pathLst>
                <a:path extrusionOk="0" h="1251" w="1253">
                  <a:moveTo>
                    <a:pt x="620" y="0"/>
                  </a:moveTo>
                  <a:lnTo>
                    <a:pt x="582" y="232"/>
                  </a:lnTo>
                  <a:cubicBezTo>
                    <a:pt x="543" y="413"/>
                    <a:pt x="414" y="542"/>
                    <a:pt x="233" y="580"/>
                  </a:cubicBezTo>
                  <a:lnTo>
                    <a:pt x="1" y="619"/>
                  </a:lnTo>
                  <a:lnTo>
                    <a:pt x="233" y="657"/>
                  </a:lnTo>
                  <a:cubicBezTo>
                    <a:pt x="414" y="696"/>
                    <a:pt x="543" y="838"/>
                    <a:pt x="582" y="1018"/>
                  </a:cubicBezTo>
                  <a:lnTo>
                    <a:pt x="620" y="1251"/>
                  </a:lnTo>
                  <a:lnTo>
                    <a:pt x="659" y="1018"/>
                  </a:lnTo>
                  <a:cubicBezTo>
                    <a:pt x="697" y="838"/>
                    <a:pt x="840" y="696"/>
                    <a:pt x="1007" y="657"/>
                  </a:cubicBezTo>
                  <a:lnTo>
                    <a:pt x="1252" y="619"/>
                  </a:lnTo>
                  <a:lnTo>
                    <a:pt x="1007" y="580"/>
                  </a:lnTo>
                  <a:cubicBezTo>
                    <a:pt x="840" y="542"/>
                    <a:pt x="697" y="413"/>
                    <a:pt x="659" y="232"/>
                  </a:cubicBezTo>
                  <a:lnTo>
                    <a:pt x="620"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24"/>
            <p:cNvSpPr/>
            <p:nvPr/>
          </p:nvSpPr>
          <p:spPr>
            <a:xfrm>
              <a:off x="5982958" y="3716239"/>
              <a:ext cx="62885" cy="62922"/>
            </a:xfrm>
            <a:custGeom>
              <a:rect b="b" l="l" r="r" t="t"/>
              <a:pathLst>
                <a:path extrusionOk="0" h="1691" w="1690">
                  <a:moveTo>
                    <a:pt x="839" y="0"/>
                  </a:moveTo>
                  <a:lnTo>
                    <a:pt x="787" y="310"/>
                  </a:lnTo>
                  <a:cubicBezTo>
                    <a:pt x="749" y="555"/>
                    <a:pt x="555" y="736"/>
                    <a:pt x="311" y="787"/>
                  </a:cubicBezTo>
                  <a:lnTo>
                    <a:pt x="1" y="839"/>
                  </a:lnTo>
                  <a:lnTo>
                    <a:pt x="311" y="903"/>
                  </a:lnTo>
                  <a:cubicBezTo>
                    <a:pt x="555" y="942"/>
                    <a:pt x="749" y="1135"/>
                    <a:pt x="787" y="1367"/>
                  </a:cubicBezTo>
                  <a:lnTo>
                    <a:pt x="839" y="1690"/>
                  </a:lnTo>
                  <a:lnTo>
                    <a:pt x="904" y="1367"/>
                  </a:lnTo>
                  <a:cubicBezTo>
                    <a:pt x="942" y="1135"/>
                    <a:pt x="1136" y="942"/>
                    <a:pt x="1368" y="903"/>
                  </a:cubicBezTo>
                  <a:lnTo>
                    <a:pt x="1690" y="839"/>
                  </a:lnTo>
                  <a:lnTo>
                    <a:pt x="1368" y="787"/>
                  </a:lnTo>
                  <a:cubicBezTo>
                    <a:pt x="1136" y="736"/>
                    <a:pt x="942" y="555"/>
                    <a:pt x="904" y="310"/>
                  </a:cubicBezTo>
                  <a:lnTo>
                    <a:pt x="839"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24"/>
            <p:cNvSpPr/>
            <p:nvPr/>
          </p:nvSpPr>
          <p:spPr>
            <a:xfrm>
              <a:off x="6027572" y="3677839"/>
              <a:ext cx="46624" cy="46587"/>
            </a:xfrm>
            <a:custGeom>
              <a:rect b="b" l="l" r="r" t="t"/>
              <a:pathLst>
                <a:path extrusionOk="0" h="1252" w="1253">
                  <a:moveTo>
                    <a:pt x="633" y="0"/>
                  </a:moveTo>
                  <a:lnTo>
                    <a:pt x="582" y="233"/>
                  </a:lnTo>
                  <a:cubicBezTo>
                    <a:pt x="556" y="413"/>
                    <a:pt x="414" y="555"/>
                    <a:pt x="233" y="581"/>
                  </a:cubicBezTo>
                  <a:lnTo>
                    <a:pt x="1" y="619"/>
                  </a:lnTo>
                  <a:lnTo>
                    <a:pt x="233" y="671"/>
                  </a:lnTo>
                  <a:cubicBezTo>
                    <a:pt x="414" y="697"/>
                    <a:pt x="556" y="839"/>
                    <a:pt x="582" y="1020"/>
                  </a:cubicBezTo>
                  <a:lnTo>
                    <a:pt x="633" y="1252"/>
                  </a:lnTo>
                  <a:lnTo>
                    <a:pt x="672" y="1020"/>
                  </a:lnTo>
                  <a:cubicBezTo>
                    <a:pt x="697" y="839"/>
                    <a:pt x="840" y="697"/>
                    <a:pt x="1020" y="671"/>
                  </a:cubicBezTo>
                  <a:lnTo>
                    <a:pt x="1252" y="619"/>
                  </a:lnTo>
                  <a:lnTo>
                    <a:pt x="1020" y="581"/>
                  </a:lnTo>
                  <a:cubicBezTo>
                    <a:pt x="840" y="555"/>
                    <a:pt x="697" y="413"/>
                    <a:pt x="672" y="233"/>
                  </a:cubicBezTo>
                  <a:lnTo>
                    <a:pt x="633"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24"/>
            <p:cNvSpPr/>
            <p:nvPr/>
          </p:nvSpPr>
          <p:spPr>
            <a:xfrm>
              <a:off x="6300168" y="3669690"/>
              <a:ext cx="62922" cy="62885"/>
            </a:xfrm>
            <a:custGeom>
              <a:rect b="b" l="l" r="r" t="t"/>
              <a:pathLst>
                <a:path extrusionOk="0" h="1690" w="1691">
                  <a:moveTo>
                    <a:pt x="852" y="1"/>
                  </a:moveTo>
                  <a:lnTo>
                    <a:pt x="788" y="310"/>
                  </a:lnTo>
                  <a:cubicBezTo>
                    <a:pt x="748" y="555"/>
                    <a:pt x="555" y="749"/>
                    <a:pt x="323" y="787"/>
                  </a:cubicBezTo>
                  <a:lnTo>
                    <a:pt x="0" y="838"/>
                  </a:lnTo>
                  <a:lnTo>
                    <a:pt x="323" y="903"/>
                  </a:lnTo>
                  <a:cubicBezTo>
                    <a:pt x="555" y="942"/>
                    <a:pt x="748" y="1136"/>
                    <a:pt x="788" y="1368"/>
                  </a:cubicBezTo>
                  <a:lnTo>
                    <a:pt x="852" y="1690"/>
                  </a:lnTo>
                  <a:lnTo>
                    <a:pt x="903" y="1368"/>
                  </a:lnTo>
                  <a:cubicBezTo>
                    <a:pt x="942" y="1136"/>
                    <a:pt x="1135" y="942"/>
                    <a:pt x="1381" y="903"/>
                  </a:cubicBezTo>
                  <a:lnTo>
                    <a:pt x="1690" y="838"/>
                  </a:lnTo>
                  <a:lnTo>
                    <a:pt x="1381" y="787"/>
                  </a:lnTo>
                  <a:cubicBezTo>
                    <a:pt x="1135" y="749"/>
                    <a:pt x="942" y="555"/>
                    <a:pt x="903" y="310"/>
                  </a:cubicBezTo>
                  <a:lnTo>
                    <a:pt x="852"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4" name="Google Shape;6244;p124"/>
          <p:cNvGrpSpPr/>
          <p:nvPr/>
        </p:nvGrpSpPr>
        <p:grpSpPr>
          <a:xfrm>
            <a:off x="6345460" y="3333141"/>
            <a:ext cx="1160755" cy="1269094"/>
            <a:chOff x="5898530" y="4413503"/>
            <a:chExt cx="600867" cy="657017"/>
          </a:xfrm>
        </p:grpSpPr>
        <p:sp>
          <p:nvSpPr>
            <p:cNvPr id="6245" name="Google Shape;6245;p124"/>
            <p:cNvSpPr/>
            <p:nvPr/>
          </p:nvSpPr>
          <p:spPr>
            <a:xfrm>
              <a:off x="5898530" y="4413503"/>
              <a:ext cx="600867" cy="657017"/>
            </a:xfrm>
            <a:custGeom>
              <a:rect b="b" l="l" r="r" t="t"/>
              <a:pathLst>
                <a:path extrusionOk="0" h="17657" w="16148">
                  <a:moveTo>
                    <a:pt x="5326" y="3238"/>
                  </a:moveTo>
                  <a:lnTo>
                    <a:pt x="5326" y="3238"/>
                  </a:lnTo>
                  <a:cubicBezTo>
                    <a:pt x="5185" y="3444"/>
                    <a:pt x="5094" y="3676"/>
                    <a:pt x="5056" y="3934"/>
                  </a:cubicBezTo>
                  <a:cubicBezTo>
                    <a:pt x="4913" y="3805"/>
                    <a:pt x="4759" y="3702"/>
                    <a:pt x="4591" y="3625"/>
                  </a:cubicBezTo>
                  <a:lnTo>
                    <a:pt x="4604" y="3599"/>
                  </a:lnTo>
                  <a:lnTo>
                    <a:pt x="4849" y="3561"/>
                  </a:lnTo>
                  <a:cubicBezTo>
                    <a:pt x="5042" y="3521"/>
                    <a:pt x="5197" y="3406"/>
                    <a:pt x="5300" y="3251"/>
                  </a:cubicBezTo>
                  <a:cubicBezTo>
                    <a:pt x="5314" y="3251"/>
                    <a:pt x="5314" y="3251"/>
                    <a:pt x="5326" y="3238"/>
                  </a:cubicBezTo>
                  <a:close/>
                  <a:moveTo>
                    <a:pt x="10988" y="3444"/>
                  </a:moveTo>
                  <a:lnTo>
                    <a:pt x="10988" y="3444"/>
                  </a:lnTo>
                  <a:cubicBezTo>
                    <a:pt x="11066" y="3470"/>
                    <a:pt x="11155" y="3496"/>
                    <a:pt x="11246" y="3496"/>
                  </a:cubicBezTo>
                  <a:cubicBezTo>
                    <a:pt x="11324" y="3496"/>
                    <a:pt x="11388" y="3483"/>
                    <a:pt x="11465" y="3457"/>
                  </a:cubicBezTo>
                  <a:cubicBezTo>
                    <a:pt x="11517" y="3483"/>
                    <a:pt x="11568" y="3496"/>
                    <a:pt x="11633" y="3509"/>
                  </a:cubicBezTo>
                  <a:lnTo>
                    <a:pt x="11826" y="3547"/>
                  </a:lnTo>
                  <a:cubicBezTo>
                    <a:pt x="11568" y="3625"/>
                    <a:pt x="11336" y="3753"/>
                    <a:pt x="11143" y="3934"/>
                  </a:cubicBezTo>
                  <a:cubicBezTo>
                    <a:pt x="11104" y="3753"/>
                    <a:pt x="11052" y="3599"/>
                    <a:pt x="10988" y="3444"/>
                  </a:cubicBezTo>
                  <a:close/>
                  <a:moveTo>
                    <a:pt x="6655" y="8436"/>
                  </a:moveTo>
                  <a:cubicBezTo>
                    <a:pt x="6899" y="8616"/>
                    <a:pt x="7119" y="8758"/>
                    <a:pt x="7286" y="8848"/>
                  </a:cubicBezTo>
                  <a:lnTo>
                    <a:pt x="7286" y="9983"/>
                  </a:lnTo>
                  <a:cubicBezTo>
                    <a:pt x="6822" y="10021"/>
                    <a:pt x="6358" y="10073"/>
                    <a:pt x="5907" y="10164"/>
                  </a:cubicBezTo>
                  <a:cubicBezTo>
                    <a:pt x="6358" y="9660"/>
                    <a:pt x="6616" y="9144"/>
                    <a:pt x="6655" y="8616"/>
                  </a:cubicBezTo>
                  <a:lnTo>
                    <a:pt x="6655" y="8436"/>
                  </a:lnTo>
                  <a:close/>
                  <a:moveTo>
                    <a:pt x="9530" y="8436"/>
                  </a:moveTo>
                  <a:cubicBezTo>
                    <a:pt x="9530" y="8500"/>
                    <a:pt x="9544" y="8551"/>
                    <a:pt x="9544" y="8616"/>
                  </a:cubicBezTo>
                  <a:cubicBezTo>
                    <a:pt x="9582" y="9144"/>
                    <a:pt x="9828" y="9660"/>
                    <a:pt x="10278" y="10164"/>
                  </a:cubicBezTo>
                  <a:cubicBezTo>
                    <a:pt x="9828" y="10073"/>
                    <a:pt x="9376" y="10021"/>
                    <a:pt x="8911" y="9983"/>
                  </a:cubicBezTo>
                  <a:lnTo>
                    <a:pt x="8911" y="8848"/>
                  </a:lnTo>
                  <a:cubicBezTo>
                    <a:pt x="9066" y="8758"/>
                    <a:pt x="9298" y="8616"/>
                    <a:pt x="9530" y="8436"/>
                  </a:cubicBezTo>
                  <a:close/>
                  <a:moveTo>
                    <a:pt x="8099" y="1"/>
                  </a:moveTo>
                  <a:cubicBezTo>
                    <a:pt x="7467" y="1"/>
                    <a:pt x="6913" y="259"/>
                    <a:pt x="6552" y="736"/>
                  </a:cubicBezTo>
                  <a:cubicBezTo>
                    <a:pt x="6345" y="981"/>
                    <a:pt x="6203" y="1291"/>
                    <a:pt x="6139" y="1652"/>
                  </a:cubicBezTo>
                  <a:cubicBezTo>
                    <a:pt x="6036" y="1497"/>
                    <a:pt x="5881" y="1394"/>
                    <a:pt x="5701" y="1355"/>
                  </a:cubicBezTo>
                  <a:lnTo>
                    <a:pt x="5636" y="1355"/>
                  </a:lnTo>
                  <a:lnTo>
                    <a:pt x="5623" y="1291"/>
                  </a:lnTo>
                  <a:cubicBezTo>
                    <a:pt x="5572" y="968"/>
                    <a:pt x="5288" y="723"/>
                    <a:pt x="4953" y="723"/>
                  </a:cubicBezTo>
                  <a:cubicBezTo>
                    <a:pt x="4617" y="723"/>
                    <a:pt x="4333" y="968"/>
                    <a:pt x="4268" y="1291"/>
                  </a:cubicBezTo>
                  <a:lnTo>
                    <a:pt x="4256" y="1355"/>
                  </a:lnTo>
                  <a:lnTo>
                    <a:pt x="4205" y="1355"/>
                  </a:lnTo>
                  <a:cubicBezTo>
                    <a:pt x="4165" y="1368"/>
                    <a:pt x="4127" y="1380"/>
                    <a:pt x="4101" y="1394"/>
                  </a:cubicBezTo>
                  <a:cubicBezTo>
                    <a:pt x="4024" y="1368"/>
                    <a:pt x="3959" y="1355"/>
                    <a:pt x="3882" y="1355"/>
                  </a:cubicBezTo>
                  <a:cubicBezTo>
                    <a:pt x="3546" y="1355"/>
                    <a:pt x="3263" y="1587"/>
                    <a:pt x="3199" y="1910"/>
                  </a:cubicBezTo>
                  <a:lnTo>
                    <a:pt x="3159" y="2154"/>
                  </a:lnTo>
                  <a:lnTo>
                    <a:pt x="2915" y="2206"/>
                  </a:lnTo>
                  <a:cubicBezTo>
                    <a:pt x="2580" y="2271"/>
                    <a:pt x="2347" y="2555"/>
                    <a:pt x="2347" y="2876"/>
                  </a:cubicBezTo>
                  <a:cubicBezTo>
                    <a:pt x="2347" y="3212"/>
                    <a:pt x="2580" y="3496"/>
                    <a:pt x="2915" y="3561"/>
                  </a:cubicBezTo>
                  <a:lnTo>
                    <a:pt x="3134" y="3599"/>
                  </a:lnTo>
                  <a:cubicBezTo>
                    <a:pt x="2850" y="3715"/>
                    <a:pt x="2618" y="3882"/>
                    <a:pt x="2425" y="4128"/>
                  </a:cubicBezTo>
                  <a:cubicBezTo>
                    <a:pt x="2231" y="4373"/>
                    <a:pt x="2102" y="4670"/>
                    <a:pt x="2038" y="5005"/>
                  </a:cubicBezTo>
                  <a:cubicBezTo>
                    <a:pt x="1844" y="5146"/>
                    <a:pt x="1689" y="5327"/>
                    <a:pt x="1574" y="5533"/>
                  </a:cubicBezTo>
                  <a:cubicBezTo>
                    <a:pt x="1457" y="5765"/>
                    <a:pt x="1393" y="6011"/>
                    <a:pt x="1380" y="6269"/>
                  </a:cubicBezTo>
                  <a:cubicBezTo>
                    <a:pt x="1238" y="6488"/>
                    <a:pt x="1135" y="6733"/>
                    <a:pt x="1109" y="7017"/>
                  </a:cubicBezTo>
                  <a:cubicBezTo>
                    <a:pt x="1096" y="7210"/>
                    <a:pt x="1109" y="7416"/>
                    <a:pt x="1173" y="7648"/>
                  </a:cubicBezTo>
                  <a:cubicBezTo>
                    <a:pt x="1032" y="7920"/>
                    <a:pt x="980" y="8242"/>
                    <a:pt x="1006" y="8616"/>
                  </a:cubicBezTo>
                  <a:cubicBezTo>
                    <a:pt x="1018" y="8886"/>
                    <a:pt x="1096" y="9144"/>
                    <a:pt x="1225" y="9416"/>
                  </a:cubicBezTo>
                  <a:cubicBezTo>
                    <a:pt x="1032" y="9506"/>
                    <a:pt x="889" y="9686"/>
                    <a:pt x="851" y="9906"/>
                  </a:cubicBezTo>
                  <a:lnTo>
                    <a:pt x="812" y="10150"/>
                  </a:lnTo>
                  <a:lnTo>
                    <a:pt x="568" y="10190"/>
                  </a:lnTo>
                  <a:cubicBezTo>
                    <a:pt x="232" y="10254"/>
                    <a:pt x="0" y="10537"/>
                    <a:pt x="0" y="10873"/>
                  </a:cubicBezTo>
                  <a:cubicBezTo>
                    <a:pt x="0" y="11196"/>
                    <a:pt x="232" y="11492"/>
                    <a:pt x="568" y="11543"/>
                  </a:cubicBezTo>
                  <a:lnTo>
                    <a:pt x="812" y="11595"/>
                  </a:lnTo>
                  <a:lnTo>
                    <a:pt x="851" y="11840"/>
                  </a:lnTo>
                  <a:cubicBezTo>
                    <a:pt x="864" y="11918"/>
                    <a:pt x="903" y="12008"/>
                    <a:pt x="941" y="12073"/>
                  </a:cubicBezTo>
                  <a:lnTo>
                    <a:pt x="761" y="12202"/>
                  </a:lnTo>
                  <a:cubicBezTo>
                    <a:pt x="477" y="12369"/>
                    <a:pt x="361" y="12730"/>
                    <a:pt x="477" y="13027"/>
                  </a:cubicBezTo>
                  <a:cubicBezTo>
                    <a:pt x="503" y="13079"/>
                    <a:pt x="967" y="14226"/>
                    <a:pt x="2141" y="15374"/>
                  </a:cubicBezTo>
                  <a:cubicBezTo>
                    <a:pt x="2824" y="16031"/>
                    <a:pt x="3611" y="16573"/>
                    <a:pt x="4488" y="16948"/>
                  </a:cubicBezTo>
                  <a:cubicBezTo>
                    <a:pt x="5572" y="17424"/>
                    <a:pt x="6784" y="17656"/>
                    <a:pt x="8099" y="17656"/>
                  </a:cubicBezTo>
                  <a:cubicBezTo>
                    <a:pt x="9415" y="17656"/>
                    <a:pt x="10614" y="17412"/>
                    <a:pt x="11685" y="16896"/>
                  </a:cubicBezTo>
                  <a:cubicBezTo>
                    <a:pt x="12548" y="16496"/>
                    <a:pt x="13310" y="15928"/>
                    <a:pt x="13967" y="15219"/>
                  </a:cubicBezTo>
                  <a:cubicBezTo>
                    <a:pt x="15076" y="14007"/>
                    <a:pt x="15463" y="12781"/>
                    <a:pt x="15476" y="12730"/>
                  </a:cubicBezTo>
                  <a:cubicBezTo>
                    <a:pt x="15580" y="12434"/>
                    <a:pt x="15463" y="12111"/>
                    <a:pt x="15193" y="11944"/>
                  </a:cubicBezTo>
                  <a:lnTo>
                    <a:pt x="14999" y="11827"/>
                  </a:lnTo>
                  <a:lnTo>
                    <a:pt x="15231" y="11775"/>
                  </a:lnTo>
                  <a:cubicBezTo>
                    <a:pt x="15566" y="11724"/>
                    <a:pt x="15798" y="11440"/>
                    <a:pt x="15798" y="11105"/>
                  </a:cubicBezTo>
                  <a:cubicBezTo>
                    <a:pt x="15798" y="10873"/>
                    <a:pt x="15683" y="10666"/>
                    <a:pt x="15502" y="10537"/>
                  </a:cubicBezTo>
                  <a:cubicBezTo>
                    <a:pt x="15502" y="10525"/>
                    <a:pt x="15515" y="10511"/>
                    <a:pt x="15515" y="10486"/>
                  </a:cubicBezTo>
                  <a:lnTo>
                    <a:pt x="15528" y="10434"/>
                  </a:lnTo>
                  <a:lnTo>
                    <a:pt x="15580" y="10422"/>
                  </a:lnTo>
                  <a:cubicBezTo>
                    <a:pt x="15915" y="10357"/>
                    <a:pt x="16147" y="10073"/>
                    <a:pt x="16147" y="9738"/>
                  </a:cubicBezTo>
                  <a:cubicBezTo>
                    <a:pt x="16147" y="9416"/>
                    <a:pt x="15915" y="9132"/>
                    <a:pt x="15580" y="9067"/>
                  </a:cubicBezTo>
                  <a:lnTo>
                    <a:pt x="15528" y="9055"/>
                  </a:lnTo>
                  <a:lnTo>
                    <a:pt x="15515" y="8990"/>
                  </a:lnTo>
                  <a:cubicBezTo>
                    <a:pt x="15476" y="8797"/>
                    <a:pt x="15360" y="8629"/>
                    <a:pt x="15193" y="8525"/>
                  </a:cubicBezTo>
                  <a:cubicBezTo>
                    <a:pt x="15205" y="8190"/>
                    <a:pt x="15154" y="7894"/>
                    <a:pt x="15025" y="7648"/>
                  </a:cubicBezTo>
                  <a:cubicBezTo>
                    <a:pt x="15076" y="7416"/>
                    <a:pt x="15102" y="7210"/>
                    <a:pt x="15076" y="7017"/>
                  </a:cubicBezTo>
                  <a:cubicBezTo>
                    <a:pt x="15050" y="6733"/>
                    <a:pt x="14961" y="6488"/>
                    <a:pt x="14818" y="6269"/>
                  </a:cubicBezTo>
                  <a:cubicBezTo>
                    <a:pt x="14806" y="6011"/>
                    <a:pt x="14741" y="5765"/>
                    <a:pt x="14625" y="5533"/>
                  </a:cubicBezTo>
                  <a:cubicBezTo>
                    <a:pt x="14509" y="5327"/>
                    <a:pt x="14342" y="5146"/>
                    <a:pt x="14148" y="5005"/>
                  </a:cubicBezTo>
                  <a:cubicBezTo>
                    <a:pt x="14084" y="4670"/>
                    <a:pt x="13967" y="4373"/>
                    <a:pt x="13774" y="4128"/>
                  </a:cubicBezTo>
                  <a:cubicBezTo>
                    <a:pt x="13632" y="3960"/>
                    <a:pt x="13477" y="3818"/>
                    <a:pt x="13284" y="3702"/>
                  </a:cubicBezTo>
                  <a:lnTo>
                    <a:pt x="13322" y="3561"/>
                  </a:lnTo>
                  <a:lnTo>
                    <a:pt x="13568" y="3509"/>
                  </a:lnTo>
                  <a:cubicBezTo>
                    <a:pt x="13890" y="3444"/>
                    <a:pt x="14122" y="3160"/>
                    <a:pt x="14122" y="2838"/>
                  </a:cubicBezTo>
                  <a:cubicBezTo>
                    <a:pt x="14122" y="2503"/>
                    <a:pt x="13890" y="2219"/>
                    <a:pt x="13568" y="2154"/>
                  </a:cubicBezTo>
                  <a:lnTo>
                    <a:pt x="13322" y="2116"/>
                  </a:lnTo>
                  <a:lnTo>
                    <a:pt x="13271" y="1871"/>
                  </a:lnTo>
                  <a:cubicBezTo>
                    <a:pt x="13207" y="1535"/>
                    <a:pt x="12923" y="1303"/>
                    <a:pt x="12600" y="1303"/>
                  </a:cubicBezTo>
                  <a:cubicBezTo>
                    <a:pt x="12394" y="1303"/>
                    <a:pt x="12213" y="1380"/>
                    <a:pt x="12084" y="1523"/>
                  </a:cubicBezTo>
                  <a:cubicBezTo>
                    <a:pt x="12058" y="1509"/>
                    <a:pt x="12020" y="1509"/>
                    <a:pt x="11994" y="1497"/>
                  </a:cubicBezTo>
                  <a:lnTo>
                    <a:pt x="11929" y="1497"/>
                  </a:lnTo>
                  <a:lnTo>
                    <a:pt x="11917" y="1432"/>
                  </a:lnTo>
                  <a:cubicBezTo>
                    <a:pt x="11865" y="1097"/>
                    <a:pt x="11582" y="865"/>
                    <a:pt x="11246" y="865"/>
                  </a:cubicBezTo>
                  <a:cubicBezTo>
                    <a:pt x="10911" y="865"/>
                    <a:pt x="10627" y="1097"/>
                    <a:pt x="10576" y="1432"/>
                  </a:cubicBezTo>
                  <a:lnTo>
                    <a:pt x="10562" y="1497"/>
                  </a:lnTo>
                  <a:lnTo>
                    <a:pt x="10498" y="1497"/>
                  </a:lnTo>
                  <a:cubicBezTo>
                    <a:pt x="10330" y="1535"/>
                    <a:pt x="10175" y="1626"/>
                    <a:pt x="10086" y="1755"/>
                  </a:cubicBezTo>
                  <a:lnTo>
                    <a:pt x="10072" y="1755"/>
                  </a:lnTo>
                  <a:cubicBezTo>
                    <a:pt x="10008" y="1355"/>
                    <a:pt x="9866" y="1007"/>
                    <a:pt x="9647" y="736"/>
                  </a:cubicBezTo>
                  <a:cubicBezTo>
                    <a:pt x="9273" y="259"/>
                    <a:pt x="8731" y="1"/>
                    <a:pt x="80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24"/>
            <p:cNvSpPr/>
            <p:nvPr/>
          </p:nvSpPr>
          <p:spPr>
            <a:xfrm>
              <a:off x="6398066" y="4795010"/>
              <a:ext cx="62922" cy="62922"/>
            </a:xfrm>
            <a:custGeom>
              <a:rect b="b" l="l" r="r" t="t"/>
              <a:pathLst>
                <a:path extrusionOk="0" h="1691" w="1691">
                  <a:moveTo>
                    <a:pt x="839" y="1"/>
                  </a:moveTo>
                  <a:lnTo>
                    <a:pt x="788" y="323"/>
                  </a:lnTo>
                  <a:cubicBezTo>
                    <a:pt x="736" y="556"/>
                    <a:pt x="555" y="749"/>
                    <a:pt x="310" y="788"/>
                  </a:cubicBezTo>
                  <a:lnTo>
                    <a:pt x="0" y="852"/>
                  </a:lnTo>
                  <a:lnTo>
                    <a:pt x="310" y="903"/>
                  </a:lnTo>
                  <a:cubicBezTo>
                    <a:pt x="555" y="955"/>
                    <a:pt x="736" y="1135"/>
                    <a:pt x="788" y="1381"/>
                  </a:cubicBezTo>
                  <a:lnTo>
                    <a:pt x="839" y="1691"/>
                  </a:lnTo>
                  <a:lnTo>
                    <a:pt x="903" y="1381"/>
                  </a:lnTo>
                  <a:cubicBezTo>
                    <a:pt x="942" y="1135"/>
                    <a:pt x="1135" y="955"/>
                    <a:pt x="1367" y="903"/>
                  </a:cubicBezTo>
                  <a:lnTo>
                    <a:pt x="1690" y="852"/>
                  </a:lnTo>
                  <a:lnTo>
                    <a:pt x="1367" y="788"/>
                  </a:lnTo>
                  <a:cubicBezTo>
                    <a:pt x="1135" y="749"/>
                    <a:pt x="942" y="556"/>
                    <a:pt x="903" y="323"/>
                  </a:cubicBezTo>
                  <a:lnTo>
                    <a:pt x="839"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24"/>
            <p:cNvSpPr/>
            <p:nvPr/>
          </p:nvSpPr>
          <p:spPr>
            <a:xfrm>
              <a:off x="6427349" y="4752778"/>
              <a:ext cx="46587" cy="46624"/>
            </a:xfrm>
            <a:custGeom>
              <a:rect b="b" l="l" r="r" t="t"/>
              <a:pathLst>
                <a:path extrusionOk="0" h="1253" w="1252">
                  <a:moveTo>
                    <a:pt x="620" y="1"/>
                  </a:moveTo>
                  <a:lnTo>
                    <a:pt x="580" y="233"/>
                  </a:lnTo>
                  <a:cubicBezTo>
                    <a:pt x="555" y="413"/>
                    <a:pt x="413" y="556"/>
                    <a:pt x="233" y="582"/>
                  </a:cubicBezTo>
                  <a:lnTo>
                    <a:pt x="1" y="620"/>
                  </a:lnTo>
                  <a:lnTo>
                    <a:pt x="233" y="671"/>
                  </a:lnTo>
                  <a:cubicBezTo>
                    <a:pt x="413" y="697"/>
                    <a:pt x="555" y="839"/>
                    <a:pt x="580" y="1020"/>
                  </a:cubicBezTo>
                  <a:lnTo>
                    <a:pt x="620" y="1252"/>
                  </a:lnTo>
                  <a:lnTo>
                    <a:pt x="671" y="1020"/>
                  </a:lnTo>
                  <a:cubicBezTo>
                    <a:pt x="697" y="839"/>
                    <a:pt x="838" y="697"/>
                    <a:pt x="1019" y="671"/>
                  </a:cubicBezTo>
                  <a:lnTo>
                    <a:pt x="1251" y="620"/>
                  </a:lnTo>
                  <a:lnTo>
                    <a:pt x="1019" y="582"/>
                  </a:lnTo>
                  <a:cubicBezTo>
                    <a:pt x="838" y="556"/>
                    <a:pt x="697" y="413"/>
                    <a:pt x="671" y="233"/>
                  </a:cubicBezTo>
                  <a:lnTo>
                    <a:pt x="620"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24"/>
            <p:cNvSpPr/>
            <p:nvPr/>
          </p:nvSpPr>
          <p:spPr>
            <a:xfrm>
              <a:off x="5923944" y="4786378"/>
              <a:ext cx="62922" cy="62922"/>
            </a:xfrm>
            <a:custGeom>
              <a:rect b="b" l="l" r="r" t="t"/>
              <a:pathLst>
                <a:path extrusionOk="0" h="1691" w="1691">
                  <a:moveTo>
                    <a:pt x="851" y="0"/>
                  </a:moveTo>
                  <a:lnTo>
                    <a:pt x="787" y="323"/>
                  </a:lnTo>
                  <a:cubicBezTo>
                    <a:pt x="748" y="555"/>
                    <a:pt x="555" y="748"/>
                    <a:pt x="323" y="788"/>
                  </a:cubicBezTo>
                  <a:lnTo>
                    <a:pt x="0" y="852"/>
                  </a:lnTo>
                  <a:lnTo>
                    <a:pt x="323" y="903"/>
                  </a:lnTo>
                  <a:cubicBezTo>
                    <a:pt x="555" y="942"/>
                    <a:pt x="748" y="1135"/>
                    <a:pt x="787" y="1381"/>
                  </a:cubicBezTo>
                  <a:lnTo>
                    <a:pt x="851" y="1690"/>
                  </a:lnTo>
                  <a:lnTo>
                    <a:pt x="903" y="1381"/>
                  </a:lnTo>
                  <a:cubicBezTo>
                    <a:pt x="955" y="1135"/>
                    <a:pt x="1135" y="942"/>
                    <a:pt x="1381" y="903"/>
                  </a:cubicBezTo>
                  <a:lnTo>
                    <a:pt x="1690" y="852"/>
                  </a:lnTo>
                  <a:lnTo>
                    <a:pt x="1381" y="788"/>
                  </a:lnTo>
                  <a:cubicBezTo>
                    <a:pt x="1135" y="748"/>
                    <a:pt x="955" y="555"/>
                    <a:pt x="903" y="323"/>
                  </a:cubicBezTo>
                  <a:lnTo>
                    <a:pt x="851"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24"/>
            <p:cNvSpPr/>
            <p:nvPr/>
          </p:nvSpPr>
          <p:spPr>
            <a:xfrm>
              <a:off x="6293433" y="4471103"/>
              <a:ext cx="46624" cy="46587"/>
            </a:xfrm>
            <a:custGeom>
              <a:rect b="b" l="l" r="r" t="t"/>
              <a:pathLst>
                <a:path extrusionOk="0" h="1252" w="1253">
                  <a:moveTo>
                    <a:pt x="633" y="1"/>
                  </a:moveTo>
                  <a:lnTo>
                    <a:pt x="594" y="233"/>
                  </a:lnTo>
                  <a:cubicBezTo>
                    <a:pt x="556" y="413"/>
                    <a:pt x="414" y="555"/>
                    <a:pt x="246" y="594"/>
                  </a:cubicBezTo>
                  <a:lnTo>
                    <a:pt x="1" y="632"/>
                  </a:lnTo>
                  <a:lnTo>
                    <a:pt x="246" y="671"/>
                  </a:lnTo>
                  <a:cubicBezTo>
                    <a:pt x="414" y="709"/>
                    <a:pt x="556" y="838"/>
                    <a:pt x="594" y="1019"/>
                  </a:cubicBezTo>
                  <a:lnTo>
                    <a:pt x="633" y="1251"/>
                  </a:lnTo>
                  <a:lnTo>
                    <a:pt x="671" y="1019"/>
                  </a:lnTo>
                  <a:cubicBezTo>
                    <a:pt x="711" y="838"/>
                    <a:pt x="852" y="709"/>
                    <a:pt x="1020" y="671"/>
                  </a:cubicBezTo>
                  <a:lnTo>
                    <a:pt x="1252" y="632"/>
                  </a:lnTo>
                  <a:lnTo>
                    <a:pt x="1020" y="594"/>
                  </a:lnTo>
                  <a:cubicBezTo>
                    <a:pt x="852" y="555"/>
                    <a:pt x="711" y="413"/>
                    <a:pt x="671" y="233"/>
                  </a:cubicBezTo>
                  <a:lnTo>
                    <a:pt x="633"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24"/>
            <p:cNvSpPr/>
            <p:nvPr/>
          </p:nvSpPr>
          <p:spPr>
            <a:xfrm>
              <a:off x="6011275" y="4489336"/>
              <a:ext cx="62922" cy="62885"/>
            </a:xfrm>
            <a:custGeom>
              <a:rect b="b" l="l" r="r" t="t"/>
              <a:pathLst>
                <a:path extrusionOk="0" h="1690" w="1691">
                  <a:moveTo>
                    <a:pt x="852" y="1"/>
                  </a:moveTo>
                  <a:lnTo>
                    <a:pt x="788" y="310"/>
                  </a:lnTo>
                  <a:cubicBezTo>
                    <a:pt x="748" y="555"/>
                    <a:pt x="555" y="749"/>
                    <a:pt x="323" y="787"/>
                  </a:cubicBezTo>
                  <a:lnTo>
                    <a:pt x="0" y="838"/>
                  </a:lnTo>
                  <a:lnTo>
                    <a:pt x="323" y="903"/>
                  </a:lnTo>
                  <a:cubicBezTo>
                    <a:pt x="555" y="942"/>
                    <a:pt x="748" y="1136"/>
                    <a:pt x="788" y="1368"/>
                  </a:cubicBezTo>
                  <a:lnTo>
                    <a:pt x="852" y="1690"/>
                  </a:lnTo>
                  <a:lnTo>
                    <a:pt x="903" y="1368"/>
                  </a:lnTo>
                  <a:cubicBezTo>
                    <a:pt x="942" y="1136"/>
                    <a:pt x="1135" y="942"/>
                    <a:pt x="1381" y="903"/>
                  </a:cubicBezTo>
                  <a:lnTo>
                    <a:pt x="1690" y="838"/>
                  </a:lnTo>
                  <a:lnTo>
                    <a:pt x="1381" y="787"/>
                  </a:lnTo>
                  <a:cubicBezTo>
                    <a:pt x="1135" y="749"/>
                    <a:pt x="942" y="555"/>
                    <a:pt x="903" y="310"/>
                  </a:cubicBezTo>
                  <a:lnTo>
                    <a:pt x="852"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24"/>
            <p:cNvSpPr/>
            <p:nvPr/>
          </p:nvSpPr>
          <p:spPr>
            <a:xfrm>
              <a:off x="6059275" y="4465820"/>
              <a:ext cx="46587" cy="46587"/>
            </a:xfrm>
            <a:custGeom>
              <a:rect b="b" l="l" r="r" t="t"/>
              <a:pathLst>
                <a:path extrusionOk="0" h="1252" w="1252">
                  <a:moveTo>
                    <a:pt x="633" y="0"/>
                  </a:moveTo>
                  <a:lnTo>
                    <a:pt x="581" y="246"/>
                  </a:lnTo>
                  <a:cubicBezTo>
                    <a:pt x="555" y="413"/>
                    <a:pt x="413" y="555"/>
                    <a:pt x="232" y="593"/>
                  </a:cubicBezTo>
                  <a:lnTo>
                    <a:pt x="0" y="633"/>
                  </a:lnTo>
                  <a:lnTo>
                    <a:pt x="232" y="671"/>
                  </a:lnTo>
                  <a:cubicBezTo>
                    <a:pt x="413" y="710"/>
                    <a:pt x="555" y="851"/>
                    <a:pt x="581" y="1020"/>
                  </a:cubicBezTo>
                  <a:lnTo>
                    <a:pt x="633" y="1252"/>
                  </a:lnTo>
                  <a:lnTo>
                    <a:pt x="671" y="1020"/>
                  </a:lnTo>
                  <a:cubicBezTo>
                    <a:pt x="710" y="851"/>
                    <a:pt x="839" y="710"/>
                    <a:pt x="1019" y="671"/>
                  </a:cubicBezTo>
                  <a:lnTo>
                    <a:pt x="1252" y="633"/>
                  </a:lnTo>
                  <a:lnTo>
                    <a:pt x="1019" y="593"/>
                  </a:lnTo>
                  <a:cubicBezTo>
                    <a:pt x="839" y="555"/>
                    <a:pt x="710" y="413"/>
                    <a:pt x="671" y="246"/>
                  </a:cubicBezTo>
                  <a:lnTo>
                    <a:pt x="633"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24"/>
            <p:cNvSpPr/>
            <p:nvPr/>
          </p:nvSpPr>
          <p:spPr>
            <a:xfrm>
              <a:off x="6335666" y="4487438"/>
              <a:ext cx="62922" cy="62885"/>
            </a:xfrm>
            <a:custGeom>
              <a:rect b="b" l="l" r="r" t="t"/>
              <a:pathLst>
                <a:path extrusionOk="0" h="1690" w="1691">
                  <a:moveTo>
                    <a:pt x="852" y="0"/>
                  </a:moveTo>
                  <a:lnTo>
                    <a:pt x="788" y="322"/>
                  </a:lnTo>
                  <a:cubicBezTo>
                    <a:pt x="749" y="554"/>
                    <a:pt x="556" y="748"/>
                    <a:pt x="324" y="786"/>
                  </a:cubicBezTo>
                  <a:lnTo>
                    <a:pt x="1" y="851"/>
                  </a:lnTo>
                  <a:lnTo>
                    <a:pt x="324" y="903"/>
                  </a:lnTo>
                  <a:cubicBezTo>
                    <a:pt x="556" y="941"/>
                    <a:pt x="749" y="1135"/>
                    <a:pt x="788" y="1380"/>
                  </a:cubicBezTo>
                  <a:lnTo>
                    <a:pt x="852" y="1689"/>
                  </a:lnTo>
                  <a:lnTo>
                    <a:pt x="904" y="1380"/>
                  </a:lnTo>
                  <a:cubicBezTo>
                    <a:pt x="943" y="1135"/>
                    <a:pt x="1136" y="941"/>
                    <a:pt x="1381" y="903"/>
                  </a:cubicBezTo>
                  <a:lnTo>
                    <a:pt x="1691" y="851"/>
                  </a:lnTo>
                  <a:lnTo>
                    <a:pt x="1381" y="786"/>
                  </a:lnTo>
                  <a:cubicBezTo>
                    <a:pt x="1136" y="748"/>
                    <a:pt x="943" y="554"/>
                    <a:pt x="904" y="322"/>
                  </a:cubicBezTo>
                  <a:lnTo>
                    <a:pt x="852"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24"/>
            <p:cNvSpPr/>
            <p:nvPr/>
          </p:nvSpPr>
          <p:spPr>
            <a:xfrm>
              <a:off x="6105824" y="4438954"/>
              <a:ext cx="187650" cy="291801"/>
            </a:xfrm>
            <a:custGeom>
              <a:rect b="b" l="l" r="r" t="t"/>
              <a:pathLst>
                <a:path extrusionOk="0" h="7842" w="5043">
                  <a:moveTo>
                    <a:pt x="2528" y="0"/>
                  </a:moveTo>
                  <a:cubicBezTo>
                    <a:pt x="1999" y="0"/>
                    <a:pt x="1690" y="258"/>
                    <a:pt x="1522" y="478"/>
                  </a:cubicBezTo>
                  <a:cubicBezTo>
                    <a:pt x="1277" y="774"/>
                    <a:pt x="1213" y="1161"/>
                    <a:pt x="1200" y="1509"/>
                  </a:cubicBezTo>
                  <a:cubicBezTo>
                    <a:pt x="942" y="1587"/>
                    <a:pt x="735" y="1767"/>
                    <a:pt x="606" y="2000"/>
                  </a:cubicBezTo>
                  <a:cubicBezTo>
                    <a:pt x="465" y="2244"/>
                    <a:pt x="451" y="2515"/>
                    <a:pt x="491" y="2760"/>
                  </a:cubicBezTo>
                  <a:cubicBezTo>
                    <a:pt x="310" y="2915"/>
                    <a:pt x="181" y="3147"/>
                    <a:pt x="155" y="3418"/>
                  </a:cubicBezTo>
                  <a:cubicBezTo>
                    <a:pt x="130" y="3663"/>
                    <a:pt x="207" y="3934"/>
                    <a:pt x="323" y="4204"/>
                  </a:cubicBezTo>
                  <a:lnTo>
                    <a:pt x="284" y="4244"/>
                  </a:lnTo>
                  <a:cubicBezTo>
                    <a:pt x="90" y="4450"/>
                    <a:pt x="1" y="4760"/>
                    <a:pt x="26" y="5146"/>
                  </a:cubicBezTo>
                  <a:cubicBezTo>
                    <a:pt x="130" y="6436"/>
                    <a:pt x="1870" y="7468"/>
                    <a:pt x="2219" y="7661"/>
                  </a:cubicBezTo>
                  <a:lnTo>
                    <a:pt x="2528" y="7841"/>
                  </a:lnTo>
                  <a:lnTo>
                    <a:pt x="2838" y="7661"/>
                  </a:lnTo>
                  <a:cubicBezTo>
                    <a:pt x="3186" y="7468"/>
                    <a:pt x="4927" y="6436"/>
                    <a:pt x="5017" y="5146"/>
                  </a:cubicBezTo>
                  <a:cubicBezTo>
                    <a:pt x="5043" y="4760"/>
                    <a:pt x="4965" y="4450"/>
                    <a:pt x="4772" y="4244"/>
                  </a:cubicBezTo>
                  <a:lnTo>
                    <a:pt x="4733" y="4204"/>
                  </a:lnTo>
                  <a:cubicBezTo>
                    <a:pt x="4850" y="3934"/>
                    <a:pt x="4927" y="3663"/>
                    <a:pt x="4901" y="3418"/>
                  </a:cubicBezTo>
                  <a:cubicBezTo>
                    <a:pt x="4862" y="3147"/>
                    <a:pt x="4747" y="2915"/>
                    <a:pt x="4566" y="2760"/>
                  </a:cubicBezTo>
                  <a:cubicBezTo>
                    <a:pt x="4604" y="2515"/>
                    <a:pt x="4579" y="2244"/>
                    <a:pt x="4450" y="2000"/>
                  </a:cubicBezTo>
                  <a:cubicBezTo>
                    <a:pt x="4321" y="1767"/>
                    <a:pt x="4114" y="1587"/>
                    <a:pt x="3856" y="1509"/>
                  </a:cubicBezTo>
                  <a:cubicBezTo>
                    <a:pt x="3844" y="1161"/>
                    <a:pt x="3767" y="774"/>
                    <a:pt x="3534" y="478"/>
                  </a:cubicBezTo>
                  <a:cubicBezTo>
                    <a:pt x="3366" y="258"/>
                    <a:pt x="3057" y="0"/>
                    <a:pt x="252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24"/>
            <p:cNvSpPr/>
            <p:nvPr/>
          </p:nvSpPr>
          <p:spPr>
            <a:xfrm>
              <a:off x="6129191" y="4462471"/>
              <a:ext cx="140951" cy="241418"/>
            </a:xfrm>
            <a:custGeom>
              <a:rect b="b" l="l" r="r" t="t"/>
              <a:pathLst>
                <a:path extrusionOk="0" h="6488" w="3788">
                  <a:moveTo>
                    <a:pt x="1900" y="0"/>
                  </a:moveTo>
                  <a:cubicBezTo>
                    <a:pt x="907" y="0"/>
                    <a:pt x="1268" y="1471"/>
                    <a:pt x="1268" y="1471"/>
                  </a:cubicBezTo>
                  <a:cubicBezTo>
                    <a:pt x="1268" y="1471"/>
                    <a:pt x="1145" y="1436"/>
                    <a:pt x="996" y="1436"/>
                  </a:cubicBezTo>
                  <a:cubicBezTo>
                    <a:pt x="829" y="1436"/>
                    <a:pt x="629" y="1480"/>
                    <a:pt x="533" y="1664"/>
                  </a:cubicBezTo>
                  <a:cubicBezTo>
                    <a:pt x="339" y="2012"/>
                    <a:pt x="688" y="2541"/>
                    <a:pt x="688" y="2541"/>
                  </a:cubicBezTo>
                  <a:cubicBezTo>
                    <a:pt x="688" y="2541"/>
                    <a:pt x="615" y="2520"/>
                    <a:pt x="524" y="2520"/>
                  </a:cubicBezTo>
                  <a:cubicBezTo>
                    <a:pt x="377" y="2520"/>
                    <a:pt x="183" y="2573"/>
                    <a:pt x="159" y="2850"/>
                  </a:cubicBezTo>
                  <a:cubicBezTo>
                    <a:pt x="107" y="3314"/>
                    <a:pt x="907" y="4282"/>
                    <a:pt x="907" y="4282"/>
                  </a:cubicBezTo>
                  <a:cubicBezTo>
                    <a:pt x="907" y="4282"/>
                    <a:pt x="543" y="3972"/>
                    <a:pt x="282" y="3972"/>
                  </a:cubicBezTo>
                  <a:cubicBezTo>
                    <a:pt x="121" y="3972"/>
                    <a:pt x="0" y="4091"/>
                    <a:pt x="30" y="4475"/>
                  </a:cubicBezTo>
                  <a:cubicBezTo>
                    <a:pt x="107" y="5481"/>
                    <a:pt x="1900" y="6487"/>
                    <a:pt x="1900" y="6487"/>
                  </a:cubicBezTo>
                  <a:cubicBezTo>
                    <a:pt x="1900" y="6487"/>
                    <a:pt x="3693" y="5481"/>
                    <a:pt x="3758" y="4475"/>
                  </a:cubicBezTo>
                  <a:cubicBezTo>
                    <a:pt x="3787" y="4091"/>
                    <a:pt x="3668" y="3972"/>
                    <a:pt x="3509" y="3972"/>
                  </a:cubicBezTo>
                  <a:cubicBezTo>
                    <a:pt x="3252" y="3972"/>
                    <a:pt x="2893" y="4282"/>
                    <a:pt x="2893" y="4282"/>
                  </a:cubicBezTo>
                  <a:cubicBezTo>
                    <a:pt x="2893" y="4282"/>
                    <a:pt x="3693" y="3314"/>
                    <a:pt x="3641" y="2850"/>
                  </a:cubicBezTo>
                  <a:cubicBezTo>
                    <a:pt x="3609" y="2573"/>
                    <a:pt x="3417" y="2520"/>
                    <a:pt x="3273" y="2520"/>
                  </a:cubicBezTo>
                  <a:cubicBezTo>
                    <a:pt x="3184" y="2520"/>
                    <a:pt x="3113" y="2541"/>
                    <a:pt x="3113" y="2541"/>
                  </a:cubicBezTo>
                  <a:cubicBezTo>
                    <a:pt x="3113" y="2541"/>
                    <a:pt x="3448" y="2012"/>
                    <a:pt x="3267" y="1664"/>
                  </a:cubicBezTo>
                  <a:cubicBezTo>
                    <a:pt x="3165" y="1480"/>
                    <a:pt x="2965" y="1436"/>
                    <a:pt x="2799" y="1436"/>
                  </a:cubicBezTo>
                  <a:cubicBezTo>
                    <a:pt x="2652" y="1436"/>
                    <a:pt x="2532" y="1471"/>
                    <a:pt x="2532" y="1471"/>
                  </a:cubicBezTo>
                  <a:cubicBezTo>
                    <a:pt x="2532" y="1471"/>
                    <a:pt x="2881" y="0"/>
                    <a:pt x="1900"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24"/>
            <p:cNvSpPr/>
            <p:nvPr/>
          </p:nvSpPr>
          <p:spPr>
            <a:xfrm>
              <a:off x="6195089" y="4510917"/>
              <a:ext cx="9637" cy="335523"/>
            </a:xfrm>
            <a:custGeom>
              <a:rect b="b" l="l" r="r" t="t"/>
              <a:pathLst>
                <a:path extrusionOk="0" h="9017" w="259">
                  <a:moveTo>
                    <a:pt x="129" y="1"/>
                  </a:moveTo>
                  <a:cubicBezTo>
                    <a:pt x="52" y="1"/>
                    <a:pt x="0" y="52"/>
                    <a:pt x="0" y="130"/>
                  </a:cubicBezTo>
                  <a:lnTo>
                    <a:pt x="0" y="8887"/>
                  </a:lnTo>
                  <a:cubicBezTo>
                    <a:pt x="0" y="8964"/>
                    <a:pt x="52" y="9016"/>
                    <a:pt x="129" y="9016"/>
                  </a:cubicBezTo>
                  <a:cubicBezTo>
                    <a:pt x="193" y="9016"/>
                    <a:pt x="258" y="8964"/>
                    <a:pt x="258" y="8887"/>
                  </a:cubicBezTo>
                  <a:lnTo>
                    <a:pt x="258" y="130"/>
                  </a:lnTo>
                  <a:cubicBezTo>
                    <a:pt x="258" y="52"/>
                    <a:pt x="193" y="1"/>
                    <a:pt x="12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24"/>
            <p:cNvSpPr/>
            <p:nvPr/>
          </p:nvSpPr>
          <p:spPr>
            <a:xfrm>
              <a:off x="6143703" y="4625075"/>
              <a:ext cx="109956" cy="61508"/>
            </a:xfrm>
            <a:custGeom>
              <a:rect b="b" l="l" r="r" t="t"/>
              <a:pathLst>
                <a:path extrusionOk="0" h="1653" w="2955">
                  <a:moveTo>
                    <a:pt x="136" y="1"/>
                  </a:moveTo>
                  <a:cubicBezTo>
                    <a:pt x="106" y="1"/>
                    <a:pt x="76" y="10"/>
                    <a:pt x="53" y="28"/>
                  </a:cubicBezTo>
                  <a:cubicBezTo>
                    <a:pt x="1" y="79"/>
                    <a:pt x="1" y="157"/>
                    <a:pt x="53" y="208"/>
                  </a:cubicBezTo>
                  <a:lnTo>
                    <a:pt x="1420" y="1615"/>
                  </a:lnTo>
                  <a:cubicBezTo>
                    <a:pt x="1445" y="1640"/>
                    <a:pt x="1471" y="1653"/>
                    <a:pt x="1510" y="1653"/>
                  </a:cubicBezTo>
                  <a:cubicBezTo>
                    <a:pt x="1549" y="1653"/>
                    <a:pt x="1574" y="1640"/>
                    <a:pt x="1600" y="1615"/>
                  </a:cubicBezTo>
                  <a:lnTo>
                    <a:pt x="2903" y="208"/>
                  </a:lnTo>
                  <a:cubicBezTo>
                    <a:pt x="2955" y="157"/>
                    <a:pt x="2955" y="79"/>
                    <a:pt x="2903" y="28"/>
                  </a:cubicBezTo>
                  <a:cubicBezTo>
                    <a:pt x="2879" y="10"/>
                    <a:pt x="2850" y="1"/>
                    <a:pt x="2820" y="1"/>
                  </a:cubicBezTo>
                  <a:cubicBezTo>
                    <a:pt x="2786" y="1"/>
                    <a:pt x="2750" y="14"/>
                    <a:pt x="2723" y="41"/>
                  </a:cubicBezTo>
                  <a:lnTo>
                    <a:pt x="1510" y="1343"/>
                  </a:lnTo>
                  <a:lnTo>
                    <a:pt x="233" y="41"/>
                  </a:lnTo>
                  <a:cubicBezTo>
                    <a:pt x="205" y="14"/>
                    <a:pt x="170" y="1"/>
                    <a:pt x="13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24"/>
            <p:cNvSpPr/>
            <p:nvPr/>
          </p:nvSpPr>
          <p:spPr>
            <a:xfrm>
              <a:off x="6155237" y="4578601"/>
              <a:ext cx="85955" cy="49936"/>
            </a:xfrm>
            <a:custGeom>
              <a:rect b="b" l="l" r="r" t="t"/>
              <a:pathLst>
                <a:path extrusionOk="0" h="1342" w="2310">
                  <a:moveTo>
                    <a:pt x="136" y="0"/>
                  </a:moveTo>
                  <a:cubicBezTo>
                    <a:pt x="104" y="0"/>
                    <a:pt x="72" y="13"/>
                    <a:pt x="52" y="39"/>
                  </a:cubicBezTo>
                  <a:cubicBezTo>
                    <a:pt x="0" y="78"/>
                    <a:pt x="0" y="168"/>
                    <a:pt x="40" y="207"/>
                  </a:cubicBezTo>
                  <a:lnTo>
                    <a:pt x="1110" y="1303"/>
                  </a:lnTo>
                  <a:cubicBezTo>
                    <a:pt x="1135" y="1328"/>
                    <a:pt x="1161" y="1342"/>
                    <a:pt x="1200" y="1342"/>
                  </a:cubicBezTo>
                  <a:cubicBezTo>
                    <a:pt x="1239" y="1342"/>
                    <a:pt x="1264" y="1316"/>
                    <a:pt x="1290" y="1303"/>
                  </a:cubicBezTo>
                  <a:lnTo>
                    <a:pt x="2258" y="258"/>
                  </a:lnTo>
                  <a:cubicBezTo>
                    <a:pt x="2310" y="207"/>
                    <a:pt x="2310" y="130"/>
                    <a:pt x="2258" y="78"/>
                  </a:cubicBezTo>
                  <a:cubicBezTo>
                    <a:pt x="2234" y="54"/>
                    <a:pt x="2204" y="44"/>
                    <a:pt x="2174" y="44"/>
                  </a:cubicBezTo>
                  <a:cubicBezTo>
                    <a:pt x="2140" y="44"/>
                    <a:pt x="2105" y="57"/>
                    <a:pt x="2077" y="78"/>
                  </a:cubicBezTo>
                  <a:lnTo>
                    <a:pt x="1200" y="1032"/>
                  </a:lnTo>
                  <a:lnTo>
                    <a:pt x="220" y="39"/>
                  </a:lnTo>
                  <a:cubicBezTo>
                    <a:pt x="201" y="13"/>
                    <a:pt x="168" y="0"/>
                    <a:pt x="136"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24"/>
            <p:cNvSpPr/>
            <p:nvPr/>
          </p:nvSpPr>
          <p:spPr>
            <a:xfrm>
              <a:off x="6173024" y="4542099"/>
              <a:ext cx="53285" cy="32187"/>
            </a:xfrm>
            <a:custGeom>
              <a:rect b="b" l="l" r="r" t="t"/>
              <a:pathLst>
                <a:path extrusionOk="0" h="865" w="1432">
                  <a:moveTo>
                    <a:pt x="1289" y="1"/>
                  </a:moveTo>
                  <a:cubicBezTo>
                    <a:pt x="1257" y="1"/>
                    <a:pt x="1225" y="14"/>
                    <a:pt x="1199" y="40"/>
                  </a:cubicBezTo>
                  <a:lnTo>
                    <a:pt x="722" y="555"/>
                  </a:lnTo>
                  <a:lnTo>
                    <a:pt x="219" y="53"/>
                  </a:lnTo>
                  <a:cubicBezTo>
                    <a:pt x="193" y="27"/>
                    <a:pt x="161" y="14"/>
                    <a:pt x="129" y="14"/>
                  </a:cubicBezTo>
                  <a:cubicBezTo>
                    <a:pt x="96" y="14"/>
                    <a:pt x="64" y="27"/>
                    <a:pt x="38" y="53"/>
                  </a:cubicBezTo>
                  <a:cubicBezTo>
                    <a:pt x="0" y="91"/>
                    <a:pt x="0" y="182"/>
                    <a:pt x="38" y="220"/>
                  </a:cubicBezTo>
                  <a:lnTo>
                    <a:pt x="632" y="827"/>
                  </a:lnTo>
                  <a:cubicBezTo>
                    <a:pt x="657" y="853"/>
                    <a:pt x="683" y="865"/>
                    <a:pt x="722" y="865"/>
                  </a:cubicBezTo>
                  <a:cubicBezTo>
                    <a:pt x="761" y="865"/>
                    <a:pt x="786" y="853"/>
                    <a:pt x="812" y="827"/>
                  </a:cubicBezTo>
                  <a:lnTo>
                    <a:pt x="1380" y="220"/>
                  </a:lnTo>
                  <a:cubicBezTo>
                    <a:pt x="1431" y="169"/>
                    <a:pt x="1431" y="79"/>
                    <a:pt x="1380" y="40"/>
                  </a:cubicBezTo>
                  <a:cubicBezTo>
                    <a:pt x="1354" y="14"/>
                    <a:pt x="1322" y="1"/>
                    <a:pt x="128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24"/>
            <p:cNvSpPr/>
            <p:nvPr/>
          </p:nvSpPr>
          <p:spPr>
            <a:xfrm>
              <a:off x="6278103" y="4568033"/>
              <a:ext cx="160822" cy="250051"/>
            </a:xfrm>
            <a:custGeom>
              <a:rect b="b" l="l" r="r" t="t"/>
              <a:pathLst>
                <a:path extrusionOk="0" h="6720" w="4322">
                  <a:moveTo>
                    <a:pt x="2167" y="1"/>
                  </a:moveTo>
                  <a:cubicBezTo>
                    <a:pt x="1716" y="1"/>
                    <a:pt x="1445" y="220"/>
                    <a:pt x="1303" y="400"/>
                  </a:cubicBezTo>
                  <a:cubicBezTo>
                    <a:pt x="1097" y="658"/>
                    <a:pt x="1032" y="993"/>
                    <a:pt x="1032" y="1291"/>
                  </a:cubicBezTo>
                  <a:cubicBezTo>
                    <a:pt x="800" y="1368"/>
                    <a:pt x="633" y="1509"/>
                    <a:pt x="516" y="1716"/>
                  </a:cubicBezTo>
                  <a:cubicBezTo>
                    <a:pt x="400" y="1922"/>
                    <a:pt x="387" y="2154"/>
                    <a:pt x="413" y="2360"/>
                  </a:cubicBezTo>
                  <a:cubicBezTo>
                    <a:pt x="258" y="2489"/>
                    <a:pt x="155" y="2696"/>
                    <a:pt x="129" y="2928"/>
                  </a:cubicBezTo>
                  <a:cubicBezTo>
                    <a:pt x="117" y="3134"/>
                    <a:pt x="168" y="3366"/>
                    <a:pt x="271" y="3599"/>
                  </a:cubicBezTo>
                  <a:cubicBezTo>
                    <a:pt x="258" y="3612"/>
                    <a:pt x="258" y="3624"/>
                    <a:pt x="246" y="3638"/>
                  </a:cubicBezTo>
                  <a:cubicBezTo>
                    <a:pt x="77" y="3818"/>
                    <a:pt x="0" y="4076"/>
                    <a:pt x="26" y="4412"/>
                  </a:cubicBezTo>
                  <a:cubicBezTo>
                    <a:pt x="103" y="5521"/>
                    <a:pt x="1599" y="6398"/>
                    <a:pt x="1896" y="6565"/>
                  </a:cubicBezTo>
                  <a:lnTo>
                    <a:pt x="2167" y="6720"/>
                  </a:lnTo>
                  <a:lnTo>
                    <a:pt x="2425" y="6565"/>
                  </a:lnTo>
                  <a:cubicBezTo>
                    <a:pt x="2722" y="6398"/>
                    <a:pt x="4218" y="5521"/>
                    <a:pt x="4308" y="4412"/>
                  </a:cubicBezTo>
                  <a:cubicBezTo>
                    <a:pt x="4321" y="4076"/>
                    <a:pt x="4256" y="3818"/>
                    <a:pt x="4089" y="3638"/>
                  </a:cubicBezTo>
                  <a:lnTo>
                    <a:pt x="4050" y="3599"/>
                  </a:lnTo>
                  <a:cubicBezTo>
                    <a:pt x="4153" y="3366"/>
                    <a:pt x="4218" y="3134"/>
                    <a:pt x="4192" y="2928"/>
                  </a:cubicBezTo>
                  <a:cubicBezTo>
                    <a:pt x="4166" y="2696"/>
                    <a:pt x="4063" y="2489"/>
                    <a:pt x="3908" y="2360"/>
                  </a:cubicBezTo>
                  <a:cubicBezTo>
                    <a:pt x="3947" y="2154"/>
                    <a:pt x="3934" y="1922"/>
                    <a:pt x="3818" y="1716"/>
                  </a:cubicBezTo>
                  <a:cubicBezTo>
                    <a:pt x="3702" y="1509"/>
                    <a:pt x="3521" y="1368"/>
                    <a:pt x="3302" y="1291"/>
                  </a:cubicBezTo>
                  <a:cubicBezTo>
                    <a:pt x="3289" y="993"/>
                    <a:pt x="3238" y="658"/>
                    <a:pt x="3031" y="400"/>
                  </a:cubicBezTo>
                  <a:cubicBezTo>
                    <a:pt x="2889" y="220"/>
                    <a:pt x="2619" y="1"/>
                    <a:pt x="216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24"/>
            <p:cNvSpPr/>
            <p:nvPr/>
          </p:nvSpPr>
          <p:spPr>
            <a:xfrm>
              <a:off x="6298307" y="4588201"/>
              <a:ext cx="120858" cy="206850"/>
            </a:xfrm>
            <a:custGeom>
              <a:rect b="b" l="l" r="r" t="t"/>
              <a:pathLst>
                <a:path extrusionOk="0" h="5559" w="3248">
                  <a:moveTo>
                    <a:pt x="1624" y="0"/>
                  </a:moveTo>
                  <a:cubicBezTo>
                    <a:pt x="773" y="0"/>
                    <a:pt x="1082" y="1251"/>
                    <a:pt x="1082" y="1251"/>
                  </a:cubicBezTo>
                  <a:cubicBezTo>
                    <a:pt x="1082" y="1251"/>
                    <a:pt x="979" y="1223"/>
                    <a:pt x="853" y="1223"/>
                  </a:cubicBezTo>
                  <a:cubicBezTo>
                    <a:pt x="709" y="1223"/>
                    <a:pt x="534" y="1260"/>
                    <a:pt x="451" y="1419"/>
                  </a:cubicBezTo>
                  <a:cubicBezTo>
                    <a:pt x="283" y="1715"/>
                    <a:pt x="580" y="2180"/>
                    <a:pt x="580" y="2180"/>
                  </a:cubicBezTo>
                  <a:cubicBezTo>
                    <a:pt x="580" y="2180"/>
                    <a:pt x="514" y="2159"/>
                    <a:pt x="432" y="2159"/>
                  </a:cubicBezTo>
                  <a:cubicBezTo>
                    <a:pt x="309" y="2159"/>
                    <a:pt x="151" y="2205"/>
                    <a:pt x="128" y="2437"/>
                  </a:cubicBezTo>
                  <a:cubicBezTo>
                    <a:pt x="90" y="2838"/>
                    <a:pt x="773" y="3676"/>
                    <a:pt x="773" y="3676"/>
                  </a:cubicBezTo>
                  <a:cubicBezTo>
                    <a:pt x="773" y="3676"/>
                    <a:pt x="459" y="3402"/>
                    <a:pt x="237" y="3402"/>
                  </a:cubicBezTo>
                  <a:cubicBezTo>
                    <a:pt x="102" y="3402"/>
                    <a:pt x="0" y="3503"/>
                    <a:pt x="25" y="3830"/>
                  </a:cubicBezTo>
                  <a:cubicBezTo>
                    <a:pt x="90" y="4695"/>
                    <a:pt x="1624" y="5559"/>
                    <a:pt x="1624" y="5559"/>
                  </a:cubicBezTo>
                  <a:cubicBezTo>
                    <a:pt x="1624" y="5559"/>
                    <a:pt x="3159" y="4695"/>
                    <a:pt x="3223" y="3830"/>
                  </a:cubicBezTo>
                  <a:cubicBezTo>
                    <a:pt x="3248" y="3503"/>
                    <a:pt x="3146" y="3402"/>
                    <a:pt x="3011" y="3402"/>
                  </a:cubicBezTo>
                  <a:cubicBezTo>
                    <a:pt x="2789" y="3402"/>
                    <a:pt x="2475" y="3676"/>
                    <a:pt x="2475" y="3676"/>
                  </a:cubicBezTo>
                  <a:cubicBezTo>
                    <a:pt x="2475" y="3676"/>
                    <a:pt x="3159" y="2838"/>
                    <a:pt x="3120" y="2437"/>
                  </a:cubicBezTo>
                  <a:cubicBezTo>
                    <a:pt x="3097" y="2205"/>
                    <a:pt x="2934" y="2159"/>
                    <a:pt x="2808" y="2159"/>
                  </a:cubicBezTo>
                  <a:cubicBezTo>
                    <a:pt x="2724" y="2159"/>
                    <a:pt x="2656" y="2180"/>
                    <a:pt x="2656" y="2180"/>
                  </a:cubicBezTo>
                  <a:cubicBezTo>
                    <a:pt x="2656" y="2180"/>
                    <a:pt x="2953" y="1715"/>
                    <a:pt x="2798" y="1419"/>
                  </a:cubicBezTo>
                  <a:cubicBezTo>
                    <a:pt x="2708" y="1260"/>
                    <a:pt x="2533" y="1223"/>
                    <a:pt x="2390" y="1223"/>
                  </a:cubicBezTo>
                  <a:cubicBezTo>
                    <a:pt x="2266" y="1223"/>
                    <a:pt x="2165" y="1251"/>
                    <a:pt x="2165" y="1251"/>
                  </a:cubicBezTo>
                  <a:cubicBezTo>
                    <a:pt x="2165" y="1251"/>
                    <a:pt x="2475" y="0"/>
                    <a:pt x="1624"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24"/>
            <p:cNvSpPr/>
            <p:nvPr/>
          </p:nvSpPr>
          <p:spPr>
            <a:xfrm>
              <a:off x="6353898" y="4628982"/>
              <a:ext cx="9637" cy="288936"/>
            </a:xfrm>
            <a:custGeom>
              <a:rect b="b" l="l" r="r" t="t"/>
              <a:pathLst>
                <a:path extrusionOk="0" h="7765" w="259">
                  <a:moveTo>
                    <a:pt x="130" y="0"/>
                  </a:moveTo>
                  <a:cubicBezTo>
                    <a:pt x="52" y="0"/>
                    <a:pt x="1" y="52"/>
                    <a:pt x="1" y="129"/>
                  </a:cubicBezTo>
                  <a:lnTo>
                    <a:pt x="1" y="7635"/>
                  </a:lnTo>
                  <a:cubicBezTo>
                    <a:pt x="1" y="7700"/>
                    <a:pt x="52" y="7764"/>
                    <a:pt x="130" y="7764"/>
                  </a:cubicBezTo>
                  <a:cubicBezTo>
                    <a:pt x="195" y="7764"/>
                    <a:pt x="259" y="7700"/>
                    <a:pt x="259" y="7635"/>
                  </a:cubicBezTo>
                  <a:lnTo>
                    <a:pt x="259" y="129"/>
                  </a:lnTo>
                  <a:cubicBezTo>
                    <a:pt x="259" y="52"/>
                    <a:pt x="195" y="0"/>
                    <a:pt x="13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24"/>
            <p:cNvSpPr/>
            <p:nvPr/>
          </p:nvSpPr>
          <p:spPr>
            <a:xfrm>
              <a:off x="6309768" y="4726805"/>
              <a:ext cx="96002" cy="53843"/>
            </a:xfrm>
            <a:custGeom>
              <a:rect b="b" l="l" r="r" t="t"/>
              <a:pathLst>
                <a:path extrusionOk="0" h="1447" w="2580">
                  <a:moveTo>
                    <a:pt x="135" y="1"/>
                  </a:moveTo>
                  <a:cubicBezTo>
                    <a:pt x="105" y="1"/>
                    <a:pt x="76" y="10"/>
                    <a:pt x="52" y="28"/>
                  </a:cubicBezTo>
                  <a:cubicBezTo>
                    <a:pt x="0" y="80"/>
                    <a:pt x="0" y="157"/>
                    <a:pt x="52" y="209"/>
                  </a:cubicBezTo>
                  <a:lnTo>
                    <a:pt x="1226" y="1408"/>
                  </a:lnTo>
                  <a:cubicBezTo>
                    <a:pt x="1252" y="1434"/>
                    <a:pt x="1278" y="1447"/>
                    <a:pt x="1316" y="1447"/>
                  </a:cubicBezTo>
                  <a:cubicBezTo>
                    <a:pt x="1355" y="1447"/>
                    <a:pt x="1381" y="1434"/>
                    <a:pt x="1407" y="1408"/>
                  </a:cubicBezTo>
                  <a:lnTo>
                    <a:pt x="2528" y="209"/>
                  </a:lnTo>
                  <a:cubicBezTo>
                    <a:pt x="2580" y="157"/>
                    <a:pt x="2567" y="80"/>
                    <a:pt x="2516" y="28"/>
                  </a:cubicBezTo>
                  <a:cubicBezTo>
                    <a:pt x="2498" y="10"/>
                    <a:pt x="2469" y="1"/>
                    <a:pt x="2439" y="1"/>
                  </a:cubicBezTo>
                  <a:cubicBezTo>
                    <a:pt x="2404" y="1"/>
                    <a:pt x="2369" y="14"/>
                    <a:pt x="2348" y="41"/>
                  </a:cubicBezTo>
                  <a:lnTo>
                    <a:pt x="1316" y="1137"/>
                  </a:lnTo>
                  <a:lnTo>
                    <a:pt x="232" y="41"/>
                  </a:lnTo>
                  <a:cubicBezTo>
                    <a:pt x="205" y="14"/>
                    <a:pt x="170" y="1"/>
                    <a:pt x="13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24"/>
            <p:cNvSpPr/>
            <p:nvPr/>
          </p:nvSpPr>
          <p:spPr>
            <a:xfrm>
              <a:off x="6319852" y="4686992"/>
              <a:ext cx="74904" cy="43759"/>
            </a:xfrm>
            <a:custGeom>
              <a:rect b="b" l="l" r="r" t="t"/>
              <a:pathLst>
                <a:path extrusionOk="0" h="1176" w="2013">
                  <a:moveTo>
                    <a:pt x="122" y="0"/>
                  </a:moveTo>
                  <a:cubicBezTo>
                    <a:pt x="92" y="0"/>
                    <a:pt x="63" y="10"/>
                    <a:pt x="39" y="28"/>
                  </a:cubicBezTo>
                  <a:cubicBezTo>
                    <a:pt x="1" y="80"/>
                    <a:pt x="1" y="157"/>
                    <a:pt x="39" y="209"/>
                  </a:cubicBezTo>
                  <a:lnTo>
                    <a:pt x="955" y="1137"/>
                  </a:lnTo>
                  <a:cubicBezTo>
                    <a:pt x="981" y="1163"/>
                    <a:pt x="1007" y="1175"/>
                    <a:pt x="1045" y="1175"/>
                  </a:cubicBezTo>
                  <a:cubicBezTo>
                    <a:pt x="1084" y="1175"/>
                    <a:pt x="1110" y="1163"/>
                    <a:pt x="1136" y="1137"/>
                  </a:cubicBezTo>
                  <a:lnTo>
                    <a:pt x="1973" y="247"/>
                  </a:lnTo>
                  <a:cubicBezTo>
                    <a:pt x="2013" y="195"/>
                    <a:pt x="2013" y="118"/>
                    <a:pt x="1961" y="66"/>
                  </a:cubicBezTo>
                  <a:cubicBezTo>
                    <a:pt x="1937" y="49"/>
                    <a:pt x="1908" y="39"/>
                    <a:pt x="1878" y="39"/>
                  </a:cubicBezTo>
                  <a:cubicBezTo>
                    <a:pt x="1843" y="39"/>
                    <a:pt x="1808" y="52"/>
                    <a:pt x="1780" y="80"/>
                  </a:cubicBezTo>
                  <a:lnTo>
                    <a:pt x="1045" y="879"/>
                  </a:lnTo>
                  <a:lnTo>
                    <a:pt x="219" y="40"/>
                  </a:lnTo>
                  <a:cubicBezTo>
                    <a:pt x="192" y="13"/>
                    <a:pt x="157" y="0"/>
                    <a:pt x="122"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24"/>
            <p:cNvSpPr/>
            <p:nvPr/>
          </p:nvSpPr>
          <p:spPr>
            <a:xfrm>
              <a:off x="6334698" y="4655810"/>
              <a:ext cx="47592" cy="28875"/>
            </a:xfrm>
            <a:custGeom>
              <a:rect b="b" l="l" r="r" t="t"/>
              <a:pathLst>
                <a:path extrusionOk="0" h="776" w="1279">
                  <a:moveTo>
                    <a:pt x="1132" y="0"/>
                  </a:moveTo>
                  <a:cubicBezTo>
                    <a:pt x="1098" y="0"/>
                    <a:pt x="1067" y="13"/>
                    <a:pt x="1046" y="41"/>
                  </a:cubicBezTo>
                  <a:lnTo>
                    <a:pt x="646" y="466"/>
                  </a:lnTo>
                  <a:lnTo>
                    <a:pt x="233" y="41"/>
                  </a:lnTo>
                  <a:cubicBezTo>
                    <a:pt x="207" y="15"/>
                    <a:pt x="175" y="2"/>
                    <a:pt x="143" y="2"/>
                  </a:cubicBezTo>
                  <a:cubicBezTo>
                    <a:pt x="111" y="2"/>
                    <a:pt x="78" y="15"/>
                    <a:pt x="53" y="41"/>
                  </a:cubicBezTo>
                  <a:cubicBezTo>
                    <a:pt x="1" y="92"/>
                    <a:pt x="1" y="170"/>
                    <a:pt x="53" y="221"/>
                  </a:cubicBezTo>
                  <a:lnTo>
                    <a:pt x="556" y="737"/>
                  </a:lnTo>
                  <a:cubicBezTo>
                    <a:pt x="582" y="763"/>
                    <a:pt x="608" y="775"/>
                    <a:pt x="646" y="775"/>
                  </a:cubicBezTo>
                  <a:cubicBezTo>
                    <a:pt x="685" y="775"/>
                    <a:pt x="711" y="763"/>
                    <a:pt x="737" y="737"/>
                  </a:cubicBezTo>
                  <a:lnTo>
                    <a:pt x="1227" y="208"/>
                  </a:lnTo>
                  <a:cubicBezTo>
                    <a:pt x="1278" y="156"/>
                    <a:pt x="1265" y="79"/>
                    <a:pt x="1213" y="27"/>
                  </a:cubicBezTo>
                  <a:cubicBezTo>
                    <a:pt x="1189" y="10"/>
                    <a:pt x="1160" y="0"/>
                    <a:pt x="1132"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24"/>
            <p:cNvSpPr/>
            <p:nvPr/>
          </p:nvSpPr>
          <p:spPr>
            <a:xfrm>
              <a:off x="5960409" y="4568033"/>
              <a:ext cx="160822" cy="250051"/>
            </a:xfrm>
            <a:custGeom>
              <a:rect b="b" l="l" r="r" t="t"/>
              <a:pathLst>
                <a:path extrusionOk="0" h="6720" w="4322">
                  <a:moveTo>
                    <a:pt x="2167" y="1"/>
                  </a:moveTo>
                  <a:cubicBezTo>
                    <a:pt x="1703" y="1"/>
                    <a:pt x="1445" y="220"/>
                    <a:pt x="1303" y="400"/>
                  </a:cubicBezTo>
                  <a:cubicBezTo>
                    <a:pt x="1097" y="658"/>
                    <a:pt x="1032" y="993"/>
                    <a:pt x="1032" y="1291"/>
                  </a:cubicBezTo>
                  <a:cubicBezTo>
                    <a:pt x="800" y="1368"/>
                    <a:pt x="619" y="1509"/>
                    <a:pt x="516" y="1716"/>
                  </a:cubicBezTo>
                  <a:cubicBezTo>
                    <a:pt x="401" y="1922"/>
                    <a:pt x="387" y="2154"/>
                    <a:pt x="413" y="2360"/>
                  </a:cubicBezTo>
                  <a:cubicBezTo>
                    <a:pt x="258" y="2489"/>
                    <a:pt x="155" y="2696"/>
                    <a:pt x="129" y="2928"/>
                  </a:cubicBezTo>
                  <a:cubicBezTo>
                    <a:pt x="117" y="3134"/>
                    <a:pt x="168" y="3366"/>
                    <a:pt x="272" y="3599"/>
                  </a:cubicBezTo>
                  <a:cubicBezTo>
                    <a:pt x="258" y="3612"/>
                    <a:pt x="258" y="3624"/>
                    <a:pt x="246" y="3638"/>
                  </a:cubicBezTo>
                  <a:cubicBezTo>
                    <a:pt x="78" y="3818"/>
                    <a:pt x="0" y="4076"/>
                    <a:pt x="26" y="4412"/>
                  </a:cubicBezTo>
                  <a:cubicBezTo>
                    <a:pt x="103" y="5521"/>
                    <a:pt x="1600" y="6398"/>
                    <a:pt x="1897" y="6565"/>
                  </a:cubicBezTo>
                  <a:lnTo>
                    <a:pt x="2167" y="6720"/>
                  </a:lnTo>
                  <a:lnTo>
                    <a:pt x="2425" y="6565"/>
                  </a:lnTo>
                  <a:cubicBezTo>
                    <a:pt x="2722" y="6398"/>
                    <a:pt x="4218" y="5521"/>
                    <a:pt x="4296" y="4412"/>
                  </a:cubicBezTo>
                  <a:cubicBezTo>
                    <a:pt x="4321" y="4076"/>
                    <a:pt x="4256" y="3818"/>
                    <a:pt x="4089" y="3638"/>
                  </a:cubicBezTo>
                  <a:lnTo>
                    <a:pt x="4050" y="3599"/>
                  </a:lnTo>
                  <a:cubicBezTo>
                    <a:pt x="4153" y="3366"/>
                    <a:pt x="4218" y="3134"/>
                    <a:pt x="4192" y="2928"/>
                  </a:cubicBezTo>
                  <a:cubicBezTo>
                    <a:pt x="4167" y="2696"/>
                    <a:pt x="4063" y="2489"/>
                    <a:pt x="3909" y="2360"/>
                  </a:cubicBezTo>
                  <a:cubicBezTo>
                    <a:pt x="3947" y="2154"/>
                    <a:pt x="3934" y="1922"/>
                    <a:pt x="3818" y="1716"/>
                  </a:cubicBezTo>
                  <a:cubicBezTo>
                    <a:pt x="3702" y="1509"/>
                    <a:pt x="3522" y="1368"/>
                    <a:pt x="3302" y="1291"/>
                  </a:cubicBezTo>
                  <a:cubicBezTo>
                    <a:pt x="3290" y="993"/>
                    <a:pt x="3238" y="658"/>
                    <a:pt x="3032" y="400"/>
                  </a:cubicBezTo>
                  <a:cubicBezTo>
                    <a:pt x="2889" y="220"/>
                    <a:pt x="2619" y="1"/>
                    <a:pt x="2167"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24"/>
            <p:cNvSpPr/>
            <p:nvPr/>
          </p:nvSpPr>
          <p:spPr>
            <a:xfrm>
              <a:off x="5980614" y="4588201"/>
              <a:ext cx="120858" cy="206850"/>
            </a:xfrm>
            <a:custGeom>
              <a:rect b="b" l="l" r="r" t="t"/>
              <a:pathLst>
                <a:path extrusionOk="0" h="5559" w="3248">
                  <a:moveTo>
                    <a:pt x="1624" y="0"/>
                  </a:moveTo>
                  <a:cubicBezTo>
                    <a:pt x="773" y="0"/>
                    <a:pt x="1082" y="1251"/>
                    <a:pt x="1082" y="1251"/>
                  </a:cubicBezTo>
                  <a:cubicBezTo>
                    <a:pt x="1082" y="1251"/>
                    <a:pt x="979" y="1223"/>
                    <a:pt x="854" y="1223"/>
                  </a:cubicBezTo>
                  <a:cubicBezTo>
                    <a:pt x="709" y="1223"/>
                    <a:pt x="534" y="1260"/>
                    <a:pt x="451" y="1419"/>
                  </a:cubicBezTo>
                  <a:cubicBezTo>
                    <a:pt x="283" y="1715"/>
                    <a:pt x="580" y="2180"/>
                    <a:pt x="580" y="2180"/>
                  </a:cubicBezTo>
                  <a:cubicBezTo>
                    <a:pt x="580" y="2180"/>
                    <a:pt x="514" y="2159"/>
                    <a:pt x="432" y="2159"/>
                  </a:cubicBezTo>
                  <a:cubicBezTo>
                    <a:pt x="309" y="2159"/>
                    <a:pt x="151" y="2205"/>
                    <a:pt x="128" y="2437"/>
                  </a:cubicBezTo>
                  <a:cubicBezTo>
                    <a:pt x="90" y="2838"/>
                    <a:pt x="773" y="3676"/>
                    <a:pt x="773" y="3676"/>
                  </a:cubicBezTo>
                  <a:cubicBezTo>
                    <a:pt x="773" y="3676"/>
                    <a:pt x="459" y="3402"/>
                    <a:pt x="237" y="3402"/>
                  </a:cubicBezTo>
                  <a:cubicBezTo>
                    <a:pt x="102" y="3402"/>
                    <a:pt x="1" y="3503"/>
                    <a:pt x="25" y="3830"/>
                  </a:cubicBezTo>
                  <a:cubicBezTo>
                    <a:pt x="90" y="4695"/>
                    <a:pt x="1624" y="5559"/>
                    <a:pt x="1624" y="5559"/>
                  </a:cubicBezTo>
                  <a:cubicBezTo>
                    <a:pt x="1624" y="5559"/>
                    <a:pt x="3159" y="4695"/>
                    <a:pt x="3223" y="3830"/>
                  </a:cubicBezTo>
                  <a:cubicBezTo>
                    <a:pt x="3248" y="3503"/>
                    <a:pt x="3147" y="3402"/>
                    <a:pt x="3011" y="3402"/>
                  </a:cubicBezTo>
                  <a:cubicBezTo>
                    <a:pt x="2789" y="3402"/>
                    <a:pt x="2475" y="3676"/>
                    <a:pt x="2475" y="3676"/>
                  </a:cubicBezTo>
                  <a:cubicBezTo>
                    <a:pt x="2475" y="3676"/>
                    <a:pt x="3159" y="2838"/>
                    <a:pt x="3120" y="2437"/>
                  </a:cubicBezTo>
                  <a:cubicBezTo>
                    <a:pt x="3097" y="2205"/>
                    <a:pt x="2935" y="2159"/>
                    <a:pt x="2808" y="2159"/>
                  </a:cubicBezTo>
                  <a:cubicBezTo>
                    <a:pt x="2724" y="2159"/>
                    <a:pt x="2656" y="2180"/>
                    <a:pt x="2656" y="2180"/>
                  </a:cubicBezTo>
                  <a:cubicBezTo>
                    <a:pt x="2656" y="2180"/>
                    <a:pt x="2953" y="1715"/>
                    <a:pt x="2798" y="1419"/>
                  </a:cubicBezTo>
                  <a:cubicBezTo>
                    <a:pt x="2708" y="1260"/>
                    <a:pt x="2533" y="1223"/>
                    <a:pt x="2390" y="1223"/>
                  </a:cubicBezTo>
                  <a:cubicBezTo>
                    <a:pt x="2266" y="1223"/>
                    <a:pt x="2166" y="1251"/>
                    <a:pt x="2166" y="1251"/>
                  </a:cubicBezTo>
                  <a:cubicBezTo>
                    <a:pt x="2166" y="1251"/>
                    <a:pt x="2463" y="0"/>
                    <a:pt x="1624"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24"/>
            <p:cNvSpPr/>
            <p:nvPr/>
          </p:nvSpPr>
          <p:spPr>
            <a:xfrm>
              <a:off x="6036242" y="4628982"/>
              <a:ext cx="9600" cy="288936"/>
            </a:xfrm>
            <a:custGeom>
              <a:rect b="b" l="l" r="r" t="t"/>
              <a:pathLst>
                <a:path extrusionOk="0" h="7765" w="258">
                  <a:moveTo>
                    <a:pt x="129" y="0"/>
                  </a:moveTo>
                  <a:cubicBezTo>
                    <a:pt x="52" y="0"/>
                    <a:pt x="0" y="52"/>
                    <a:pt x="0" y="129"/>
                  </a:cubicBezTo>
                  <a:lnTo>
                    <a:pt x="0" y="7635"/>
                  </a:lnTo>
                  <a:cubicBezTo>
                    <a:pt x="0" y="7700"/>
                    <a:pt x="52" y="7764"/>
                    <a:pt x="129" y="7764"/>
                  </a:cubicBezTo>
                  <a:cubicBezTo>
                    <a:pt x="194" y="7764"/>
                    <a:pt x="258" y="7700"/>
                    <a:pt x="258" y="7635"/>
                  </a:cubicBezTo>
                  <a:lnTo>
                    <a:pt x="258" y="129"/>
                  </a:lnTo>
                  <a:cubicBezTo>
                    <a:pt x="258" y="52"/>
                    <a:pt x="194" y="0"/>
                    <a:pt x="12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24"/>
            <p:cNvSpPr/>
            <p:nvPr/>
          </p:nvSpPr>
          <p:spPr>
            <a:xfrm>
              <a:off x="5992075" y="4726805"/>
              <a:ext cx="96002" cy="53843"/>
            </a:xfrm>
            <a:custGeom>
              <a:rect b="b" l="l" r="r" t="t"/>
              <a:pathLst>
                <a:path extrusionOk="0" h="1447" w="2580">
                  <a:moveTo>
                    <a:pt x="135" y="1"/>
                  </a:moveTo>
                  <a:cubicBezTo>
                    <a:pt x="105" y="1"/>
                    <a:pt x="76" y="10"/>
                    <a:pt x="52" y="28"/>
                  </a:cubicBezTo>
                  <a:cubicBezTo>
                    <a:pt x="1" y="80"/>
                    <a:pt x="1" y="157"/>
                    <a:pt x="52" y="209"/>
                  </a:cubicBezTo>
                  <a:lnTo>
                    <a:pt x="1226" y="1408"/>
                  </a:lnTo>
                  <a:cubicBezTo>
                    <a:pt x="1252" y="1434"/>
                    <a:pt x="1278" y="1447"/>
                    <a:pt x="1316" y="1447"/>
                  </a:cubicBezTo>
                  <a:cubicBezTo>
                    <a:pt x="1355" y="1447"/>
                    <a:pt x="1381" y="1434"/>
                    <a:pt x="1407" y="1408"/>
                  </a:cubicBezTo>
                  <a:lnTo>
                    <a:pt x="2528" y="209"/>
                  </a:lnTo>
                  <a:cubicBezTo>
                    <a:pt x="2580" y="157"/>
                    <a:pt x="2568" y="80"/>
                    <a:pt x="2516" y="28"/>
                  </a:cubicBezTo>
                  <a:cubicBezTo>
                    <a:pt x="2492" y="10"/>
                    <a:pt x="2463" y="1"/>
                    <a:pt x="2434" y="1"/>
                  </a:cubicBezTo>
                  <a:cubicBezTo>
                    <a:pt x="2401" y="1"/>
                    <a:pt x="2369" y="14"/>
                    <a:pt x="2348" y="41"/>
                  </a:cubicBezTo>
                  <a:lnTo>
                    <a:pt x="1316" y="1137"/>
                  </a:lnTo>
                  <a:lnTo>
                    <a:pt x="233" y="41"/>
                  </a:lnTo>
                  <a:cubicBezTo>
                    <a:pt x="205" y="14"/>
                    <a:pt x="170" y="1"/>
                    <a:pt x="13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24"/>
            <p:cNvSpPr/>
            <p:nvPr/>
          </p:nvSpPr>
          <p:spPr>
            <a:xfrm>
              <a:off x="6001675" y="4686992"/>
              <a:ext cx="75387" cy="43759"/>
            </a:xfrm>
            <a:custGeom>
              <a:rect b="b" l="l" r="r" t="t"/>
              <a:pathLst>
                <a:path extrusionOk="0" h="1176" w="2026">
                  <a:moveTo>
                    <a:pt x="136" y="0"/>
                  </a:moveTo>
                  <a:cubicBezTo>
                    <a:pt x="106" y="0"/>
                    <a:pt x="76" y="10"/>
                    <a:pt x="52" y="28"/>
                  </a:cubicBezTo>
                  <a:cubicBezTo>
                    <a:pt x="14" y="80"/>
                    <a:pt x="0" y="157"/>
                    <a:pt x="52" y="209"/>
                  </a:cubicBezTo>
                  <a:lnTo>
                    <a:pt x="968" y="1137"/>
                  </a:lnTo>
                  <a:cubicBezTo>
                    <a:pt x="994" y="1163"/>
                    <a:pt x="1020" y="1175"/>
                    <a:pt x="1058" y="1175"/>
                  </a:cubicBezTo>
                  <a:cubicBezTo>
                    <a:pt x="1097" y="1175"/>
                    <a:pt x="1123" y="1163"/>
                    <a:pt x="1149" y="1137"/>
                  </a:cubicBezTo>
                  <a:lnTo>
                    <a:pt x="1987" y="247"/>
                  </a:lnTo>
                  <a:cubicBezTo>
                    <a:pt x="2026" y="195"/>
                    <a:pt x="2026" y="118"/>
                    <a:pt x="1974" y="66"/>
                  </a:cubicBezTo>
                  <a:cubicBezTo>
                    <a:pt x="1950" y="49"/>
                    <a:pt x="1921" y="39"/>
                    <a:pt x="1891" y="39"/>
                  </a:cubicBezTo>
                  <a:cubicBezTo>
                    <a:pt x="1857" y="39"/>
                    <a:pt x="1821" y="52"/>
                    <a:pt x="1794" y="80"/>
                  </a:cubicBezTo>
                  <a:lnTo>
                    <a:pt x="1058" y="879"/>
                  </a:lnTo>
                  <a:lnTo>
                    <a:pt x="233" y="40"/>
                  </a:lnTo>
                  <a:cubicBezTo>
                    <a:pt x="205" y="13"/>
                    <a:pt x="170" y="0"/>
                    <a:pt x="136"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24"/>
            <p:cNvSpPr/>
            <p:nvPr/>
          </p:nvSpPr>
          <p:spPr>
            <a:xfrm>
              <a:off x="6017042" y="4655810"/>
              <a:ext cx="47554" cy="28875"/>
            </a:xfrm>
            <a:custGeom>
              <a:rect b="b" l="l" r="r" t="t"/>
              <a:pathLst>
                <a:path extrusionOk="0" h="776" w="1278">
                  <a:moveTo>
                    <a:pt x="1131" y="0"/>
                  </a:moveTo>
                  <a:cubicBezTo>
                    <a:pt x="1098" y="0"/>
                    <a:pt x="1066" y="13"/>
                    <a:pt x="1045" y="41"/>
                  </a:cubicBezTo>
                  <a:lnTo>
                    <a:pt x="645" y="466"/>
                  </a:lnTo>
                  <a:lnTo>
                    <a:pt x="232" y="41"/>
                  </a:lnTo>
                  <a:cubicBezTo>
                    <a:pt x="207" y="15"/>
                    <a:pt x="174" y="2"/>
                    <a:pt x="142" y="2"/>
                  </a:cubicBezTo>
                  <a:cubicBezTo>
                    <a:pt x="110" y="2"/>
                    <a:pt x="78" y="15"/>
                    <a:pt x="52" y="41"/>
                  </a:cubicBezTo>
                  <a:cubicBezTo>
                    <a:pt x="0" y="92"/>
                    <a:pt x="0" y="170"/>
                    <a:pt x="52" y="221"/>
                  </a:cubicBezTo>
                  <a:lnTo>
                    <a:pt x="555" y="737"/>
                  </a:lnTo>
                  <a:cubicBezTo>
                    <a:pt x="581" y="763"/>
                    <a:pt x="607" y="775"/>
                    <a:pt x="645" y="775"/>
                  </a:cubicBezTo>
                  <a:cubicBezTo>
                    <a:pt x="684" y="775"/>
                    <a:pt x="710" y="763"/>
                    <a:pt x="736" y="737"/>
                  </a:cubicBezTo>
                  <a:lnTo>
                    <a:pt x="1226" y="208"/>
                  </a:lnTo>
                  <a:cubicBezTo>
                    <a:pt x="1277" y="156"/>
                    <a:pt x="1264" y="79"/>
                    <a:pt x="1212" y="27"/>
                  </a:cubicBezTo>
                  <a:cubicBezTo>
                    <a:pt x="1189" y="10"/>
                    <a:pt x="1159" y="0"/>
                    <a:pt x="1131"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24"/>
            <p:cNvSpPr/>
            <p:nvPr/>
          </p:nvSpPr>
          <p:spPr>
            <a:xfrm>
              <a:off x="5964726" y="4809410"/>
              <a:ext cx="469851" cy="220804"/>
            </a:xfrm>
            <a:custGeom>
              <a:rect b="b" l="l" r="r" t="t"/>
              <a:pathLst>
                <a:path extrusionOk="0" h="5934" w="12627">
                  <a:moveTo>
                    <a:pt x="6320" y="0"/>
                  </a:moveTo>
                  <a:cubicBezTo>
                    <a:pt x="2400" y="0"/>
                    <a:pt x="1" y="2103"/>
                    <a:pt x="1" y="2103"/>
                  </a:cubicBezTo>
                  <a:cubicBezTo>
                    <a:pt x="632" y="3780"/>
                    <a:pt x="2890" y="5933"/>
                    <a:pt x="6320" y="5933"/>
                  </a:cubicBezTo>
                  <a:cubicBezTo>
                    <a:pt x="9738" y="5933"/>
                    <a:pt x="11995" y="3780"/>
                    <a:pt x="12627" y="2103"/>
                  </a:cubicBezTo>
                  <a:cubicBezTo>
                    <a:pt x="12627" y="2103"/>
                    <a:pt x="10241" y="0"/>
                    <a:pt x="6320" y="0"/>
                  </a:cubicBezTo>
                  <a:close/>
                </a:path>
              </a:pathLst>
            </a:custGeom>
            <a:solidFill>
              <a:srgbClr val="5B7E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24"/>
            <p:cNvSpPr/>
            <p:nvPr/>
          </p:nvSpPr>
          <p:spPr>
            <a:xfrm>
              <a:off x="5964726" y="4868461"/>
              <a:ext cx="469851" cy="161752"/>
            </a:xfrm>
            <a:custGeom>
              <a:rect b="b" l="l" r="r" t="t"/>
              <a:pathLst>
                <a:path extrusionOk="0" h="4347" w="12627">
                  <a:moveTo>
                    <a:pt x="736" y="0"/>
                  </a:moveTo>
                  <a:cubicBezTo>
                    <a:pt x="259" y="296"/>
                    <a:pt x="1" y="516"/>
                    <a:pt x="1" y="516"/>
                  </a:cubicBezTo>
                  <a:cubicBezTo>
                    <a:pt x="632" y="2193"/>
                    <a:pt x="2890" y="4346"/>
                    <a:pt x="6320" y="4346"/>
                  </a:cubicBezTo>
                  <a:cubicBezTo>
                    <a:pt x="9738" y="4346"/>
                    <a:pt x="11995" y="2193"/>
                    <a:pt x="12627" y="516"/>
                  </a:cubicBezTo>
                  <a:cubicBezTo>
                    <a:pt x="12627" y="516"/>
                    <a:pt x="12394" y="322"/>
                    <a:pt x="11969" y="38"/>
                  </a:cubicBezTo>
                  <a:cubicBezTo>
                    <a:pt x="11479" y="554"/>
                    <a:pt x="10009" y="1612"/>
                    <a:pt x="6269" y="1612"/>
                  </a:cubicBezTo>
                  <a:cubicBezTo>
                    <a:pt x="2412" y="1612"/>
                    <a:pt x="1122" y="490"/>
                    <a:pt x="736" y="0"/>
                  </a:cubicBezTo>
                  <a:close/>
                </a:path>
              </a:pathLst>
            </a:custGeom>
            <a:solidFill>
              <a:srgbClr val="5271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24"/>
            <p:cNvSpPr/>
            <p:nvPr/>
          </p:nvSpPr>
          <p:spPr>
            <a:xfrm>
              <a:off x="6173024" y="4836573"/>
              <a:ext cx="39852" cy="61657"/>
            </a:xfrm>
            <a:custGeom>
              <a:rect b="b" l="l" r="r" t="t"/>
              <a:pathLst>
                <a:path extrusionOk="0" h="1657" w="1071">
                  <a:moveTo>
                    <a:pt x="796" y="0"/>
                  </a:moveTo>
                  <a:cubicBezTo>
                    <a:pt x="790" y="0"/>
                    <a:pt x="783" y="2"/>
                    <a:pt x="774" y="6"/>
                  </a:cubicBezTo>
                  <a:cubicBezTo>
                    <a:pt x="722" y="6"/>
                    <a:pt x="683" y="18"/>
                    <a:pt x="632" y="32"/>
                  </a:cubicBezTo>
                  <a:cubicBezTo>
                    <a:pt x="580" y="44"/>
                    <a:pt x="528" y="70"/>
                    <a:pt x="503" y="109"/>
                  </a:cubicBezTo>
                  <a:lnTo>
                    <a:pt x="245" y="380"/>
                  </a:lnTo>
                  <a:lnTo>
                    <a:pt x="219" y="405"/>
                  </a:lnTo>
                  <a:cubicBezTo>
                    <a:pt x="207" y="431"/>
                    <a:pt x="193" y="445"/>
                    <a:pt x="181" y="470"/>
                  </a:cubicBezTo>
                  <a:cubicBezTo>
                    <a:pt x="167" y="483"/>
                    <a:pt x="155" y="509"/>
                    <a:pt x="142" y="534"/>
                  </a:cubicBezTo>
                  <a:cubicBezTo>
                    <a:pt x="129" y="548"/>
                    <a:pt x="116" y="574"/>
                    <a:pt x="103" y="574"/>
                  </a:cubicBezTo>
                  <a:lnTo>
                    <a:pt x="26" y="767"/>
                  </a:lnTo>
                  <a:cubicBezTo>
                    <a:pt x="13" y="844"/>
                    <a:pt x="0" y="909"/>
                    <a:pt x="0" y="973"/>
                  </a:cubicBezTo>
                  <a:cubicBezTo>
                    <a:pt x="0" y="1024"/>
                    <a:pt x="13" y="1064"/>
                    <a:pt x="26" y="1115"/>
                  </a:cubicBezTo>
                  <a:cubicBezTo>
                    <a:pt x="52" y="1153"/>
                    <a:pt x="78" y="1193"/>
                    <a:pt x="116" y="1231"/>
                  </a:cubicBezTo>
                  <a:cubicBezTo>
                    <a:pt x="155" y="1257"/>
                    <a:pt x="193" y="1282"/>
                    <a:pt x="245" y="1308"/>
                  </a:cubicBezTo>
                  <a:cubicBezTo>
                    <a:pt x="284" y="1322"/>
                    <a:pt x="335" y="1334"/>
                    <a:pt x="387" y="1334"/>
                  </a:cubicBezTo>
                  <a:cubicBezTo>
                    <a:pt x="439" y="1334"/>
                    <a:pt x="490" y="1322"/>
                    <a:pt x="528" y="1282"/>
                  </a:cubicBezTo>
                  <a:cubicBezTo>
                    <a:pt x="568" y="1257"/>
                    <a:pt x="606" y="1218"/>
                    <a:pt x="645" y="1179"/>
                  </a:cubicBezTo>
                  <a:cubicBezTo>
                    <a:pt x="657" y="1167"/>
                    <a:pt x="671" y="1153"/>
                    <a:pt x="671" y="1128"/>
                  </a:cubicBezTo>
                  <a:cubicBezTo>
                    <a:pt x="683" y="1115"/>
                    <a:pt x="683" y="1089"/>
                    <a:pt x="697" y="1076"/>
                  </a:cubicBezTo>
                  <a:cubicBezTo>
                    <a:pt x="697" y="1064"/>
                    <a:pt x="709" y="1038"/>
                    <a:pt x="722" y="1024"/>
                  </a:cubicBezTo>
                  <a:cubicBezTo>
                    <a:pt x="735" y="1012"/>
                    <a:pt x="735" y="999"/>
                    <a:pt x="761" y="986"/>
                  </a:cubicBezTo>
                  <a:cubicBezTo>
                    <a:pt x="761" y="1076"/>
                    <a:pt x="761" y="1179"/>
                    <a:pt x="774" y="1282"/>
                  </a:cubicBezTo>
                  <a:cubicBezTo>
                    <a:pt x="786" y="1386"/>
                    <a:pt x="800" y="1489"/>
                    <a:pt x="826" y="1580"/>
                  </a:cubicBezTo>
                  <a:cubicBezTo>
                    <a:pt x="826" y="1605"/>
                    <a:pt x="838" y="1618"/>
                    <a:pt x="864" y="1631"/>
                  </a:cubicBezTo>
                  <a:cubicBezTo>
                    <a:pt x="890" y="1657"/>
                    <a:pt x="903" y="1657"/>
                    <a:pt x="929" y="1657"/>
                  </a:cubicBezTo>
                  <a:cubicBezTo>
                    <a:pt x="955" y="1657"/>
                    <a:pt x="967" y="1644"/>
                    <a:pt x="980" y="1631"/>
                  </a:cubicBezTo>
                  <a:cubicBezTo>
                    <a:pt x="1006" y="1605"/>
                    <a:pt x="1006" y="1592"/>
                    <a:pt x="1006" y="1566"/>
                  </a:cubicBezTo>
                  <a:lnTo>
                    <a:pt x="1006" y="1554"/>
                  </a:lnTo>
                  <a:lnTo>
                    <a:pt x="1006" y="1540"/>
                  </a:lnTo>
                  <a:cubicBezTo>
                    <a:pt x="1006" y="1528"/>
                    <a:pt x="1006" y="1515"/>
                    <a:pt x="993" y="1502"/>
                  </a:cubicBezTo>
                  <a:cubicBezTo>
                    <a:pt x="993" y="1489"/>
                    <a:pt x="993" y="1463"/>
                    <a:pt x="980" y="1451"/>
                  </a:cubicBezTo>
                  <a:lnTo>
                    <a:pt x="980" y="1437"/>
                  </a:lnTo>
                  <a:cubicBezTo>
                    <a:pt x="967" y="1360"/>
                    <a:pt x="955" y="1282"/>
                    <a:pt x="955" y="1205"/>
                  </a:cubicBezTo>
                  <a:lnTo>
                    <a:pt x="955" y="973"/>
                  </a:lnTo>
                  <a:cubicBezTo>
                    <a:pt x="955" y="921"/>
                    <a:pt x="955" y="857"/>
                    <a:pt x="967" y="792"/>
                  </a:cubicBezTo>
                  <a:lnTo>
                    <a:pt x="967" y="612"/>
                  </a:lnTo>
                  <a:cubicBezTo>
                    <a:pt x="993" y="586"/>
                    <a:pt x="1019" y="574"/>
                    <a:pt x="1044" y="560"/>
                  </a:cubicBezTo>
                  <a:cubicBezTo>
                    <a:pt x="1058" y="548"/>
                    <a:pt x="1070" y="522"/>
                    <a:pt x="1070" y="483"/>
                  </a:cubicBezTo>
                  <a:lnTo>
                    <a:pt x="1058" y="470"/>
                  </a:lnTo>
                  <a:cubicBezTo>
                    <a:pt x="1058" y="470"/>
                    <a:pt x="1044" y="457"/>
                    <a:pt x="1032" y="457"/>
                  </a:cubicBezTo>
                  <a:cubicBezTo>
                    <a:pt x="1032" y="457"/>
                    <a:pt x="1019" y="445"/>
                    <a:pt x="1006" y="445"/>
                  </a:cubicBezTo>
                  <a:lnTo>
                    <a:pt x="993" y="445"/>
                  </a:lnTo>
                  <a:cubicBezTo>
                    <a:pt x="967" y="445"/>
                    <a:pt x="941" y="445"/>
                    <a:pt x="915" y="457"/>
                  </a:cubicBezTo>
                  <a:cubicBezTo>
                    <a:pt x="890" y="470"/>
                    <a:pt x="864" y="470"/>
                    <a:pt x="838" y="483"/>
                  </a:cubicBezTo>
                  <a:cubicBezTo>
                    <a:pt x="812" y="496"/>
                    <a:pt x="786" y="509"/>
                    <a:pt x="761" y="509"/>
                  </a:cubicBezTo>
                  <a:cubicBezTo>
                    <a:pt x="748" y="522"/>
                    <a:pt x="722" y="534"/>
                    <a:pt x="709" y="534"/>
                  </a:cubicBezTo>
                  <a:cubicBezTo>
                    <a:pt x="683" y="548"/>
                    <a:pt x="657" y="548"/>
                    <a:pt x="645" y="560"/>
                  </a:cubicBezTo>
                  <a:lnTo>
                    <a:pt x="568" y="560"/>
                  </a:lnTo>
                  <a:cubicBezTo>
                    <a:pt x="542" y="560"/>
                    <a:pt x="516" y="574"/>
                    <a:pt x="503" y="574"/>
                  </a:cubicBezTo>
                  <a:cubicBezTo>
                    <a:pt x="477" y="574"/>
                    <a:pt x="464" y="586"/>
                    <a:pt x="451" y="599"/>
                  </a:cubicBezTo>
                  <a:cubicBezTo>
                    <a:pt x="451" y="599"/>
                    <a:pt x="439" y="612"/>
                    <a:pt x="439" y="625"/>
                  </a:cubicBezTo>
                  <a:lnTo>
                    <a:pt x="439" y="651"/>
                  </a:lnTo>
                  <a:cubicBezTo>
                    <a:pt x="439" y="663"/>
                    <a:pt x="439" y="689"/>
                    <a:pt x="451" y="689"/>
                  </a:cubicBezTo>
                  <a:cubicBezTo>
                    <a:pt x="464" y="703"/>
                    <a:pt x="477" y="715"/>
                    <a:pt x="490" y="715"/>
                  </a:cubicBezTo>
                  <a:cubicBezTo>
                    <a:pt x="503" y="728"/>
                    <a:pt x="516" y="728"/>
                    <a:pt x="542" y="728"/>
                  </a:cubicBezTo>
                  <a:cubicBezTo>
                    <a:pt x="554" y="741"/>
                    <a:pt x="568" y="741"/>
                    <a:pt x="580" y="741"/>
                  </a:cubicBezTo>
                  <a:cubicBezTo>
                    <a:pt x="606" y="741"/>
                    <a:pt x="632" y="741"/>
                    <a:pt x="645" y="728"/>
                  </a:cubicBezTo>
                  <a:cubicBezTo>
                    <a:pt x="671" y="728"/>
                    <a:pt x="697" y="728"/>
                    <a:pt x="709" y="715"/>
                  </a:cubicBezTo>
                  <a:lnTo>
                    <a:pt x="709" y="728"/>
                  </a:lnTo>
                  <a:lnTo>
                    <a:pt x="709" y="741"/>
                  </a:lnTo>
                  <a:cubicBezTo>
                    <a:pt x="697" y="754"/>
                    <a:pt x="697" y="767"/>
                    <a:pt x="683" y="780"/>
                  </a:cubicBezTo>
                  <a:cubicBezTo>
                    <a:pt x="683" y="792"/>
                    <a:pt x="671" y="806"/>
                    <a:pt x="671" y="832"/>
                  </a:cubicBezTo>
                  <a:lnTo>
                    <a:pt x="645" y="857"/>
                  </a:lnTo>
                  <a:cubicBezTo>
                    <a:pt x="645" y="870"/>
                    <a:pt x="632" y="883"/>
                    <a:pt x="619" y="909"/>
                  </a:cubicBezTo>
                  <a:cubicBezTo>
                    <a:pt x="606" y="935"/>
                    <a:pt x="580" y="960"/>
                    <a:pt x="568" y="986"/>
                  </a:cubicBezTo>
                  <a:lnTo>
                    <a:pt x="528" y="1064"/>
                  </a:lnTo>
                  <a:lnTo>
                    <a:pt x="490" y="1102"/>
                  </a:lnTo>
                  <a:cubicBezTo>
                    <a:pt x="477" y="1128"/>
                    <a:pt x="464" y="1141"/>
                    <a:pt x="439" y="1153"/>
                  </a:cubicBezTo>
                  <a:cubicBezTo>
                    <a:pt x="413" y="1167"/>
                    <a:pt x="387" y="1179"/>
                    <a:pt x="374" y="1179"/>
                  </a:cubicBezTo>
                  <a:cubicBezTo>
                    <a:pt x="322" y="1179"/>
                    <a:pt x="284" y="1167"/>
                    <a:pt x="258" y="1128"/>
                  </a:cubicBezTo>
                  <a:cubicBezTo>
                    <a:pt x="219" y="1102"/>
                    <a:pt x="207" y="1064"/>
                    <a:pt x="181" y="1024"/>
                  </a:cubicBezTo>
                  <a:lnTo>
                    <a:pt x="181" y="999"/>
                  </a:lnTo>
                  <a:lnTo>
                    <a:pt x="181" y="973"/>
                  </a:lnTo>
                  <a:cubicBezTo>
                    <a:pt x="181" y="909"/>
                    <a:pt x="193" y="857"/>
                    <a:pt x="207" y="806"/>
                  </a:cubicBezTo>
                  <a:cubicBezTo>
                    <a:pt x="232" y="754"/>
                    <a:pt x="245" y="703"/>
                    <a:pt x="270" y="651"/>
                  </a:cubicBezTo>
                  <a:cubicBezTo>
                    <a:pt x="322" y="560"/>
                    <a:pt x="374" y="470"/>
                    <a:pt x="439" y="393"/>
                  </a:cubicBezTo>
                  <a:cubicBezTo>
                    <a:pt x="516" y="302"/>
                    <a:pt x="580" y="238"/>
                    <a:pt x="671" y="161"/>
                  </a:cubicBezTo>
                  <a:cubicBezTo>
                    <a:pt x="683" y="161"/>
                    <a:pt x="697" y="147"/>
                    <a:pt x="722" y="147"/>
                  </a:cubicBezTo>
                  <a:cubicBezTo>
                    <a:pt x="735" y="135"/>
                    <a:pt x="761" y="135"/>
                    <a:pt x="786" y="122"/>
                  </a:cubicBezTo>
                  <a:cubicBezTo>
                    <a:pt x="800" y="122"/>
                    <a:pt x="812" y="109"/>
                    <a:pt x="838" y="109"/>
                  </a:cubicBezTo>
                  <a:cubicBezTo>
                    <a:pt x="851" y="96"/>
                    <a:pt x="851" y="83"/>
                    <a:pt x="851" y="58"/>
                  </a:cubicBezTo>
                  <a:cubicBezTo>
                    <a:pt x="851" y="32"/>
                    <a:pt x="851" y="18"/>
                    <a:pt x="826" y="6"/>
                  </a:cubicBezTo>
                  <a:cubicBezTo>
                    <a:pt x="817" y="6"/>
                    <a:pt x="808" y="0"/>
                    <a:pt x="79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24"/>
            <p:cNvSpPr/>
            <p:nvPr/>
          </p:nvSpPr>
          <p:spPr>
            <a:xfrm>
              <a:off x="6220986" y="4830061"/>
              <a:ext cx="24521" cy="57638"/>
            </a:xfrm>
            <a:custGeom>
              <a:rect b="b" l="l" r="r" t="t"/>
              <a:pathLst>
                <a:path extrusionOk="0" h="1549" w="659">
                  <a:moveTo>
                    <a:pt x="362" y="168"/>
                  </a:moveTo>
                  <a:cubicBezTo>
                    <a:pt x="374" y="181"/>
                    <a:pt x="388" y="207"/>
                    <a:pt x="400" y="245"/>
                  </a:cubicBezTo>
                  <a:cubicBezTo>
                    <a:pt x="414" y="271"/>
                    <a:pt x="426" y="322"/>
                    <a:pt x="439" y="374"/>
                  </a:cubicBezTo>
                  <a:cubicBezTo>
                    <a:pt x="439" y="426"/>
                    <a:pt x="452" y="477"/>
                    <a:pt x="452" y="529"/>
                  </a:cubicBezTo>
                  <a:cubicBezTo>
                    <a:pt x="465" y="594"/>
                    <a:pt x="465" y="645"/>
                    <a:pt x="478" y="697"/>
                  </a:cubicBezTo>
                  <a:lnTo>
                    <a:pt x="478" y="838"/>
                  </a:lnTo>
                  <a:lnTo>
                    <a:pt x="478" y="929"/>
                  </a:lnTo>
                  <a:cubicBezTo>
                    <a:pt x="478" y="1019"/>
                    <a:pt x="478" y="1096"/>
                    <a:pt x="452" y="1174"/>
                  </a:cubicBezTo>
                  <a:cubicBezTo>
                    <a:pt x="426" y="1251"/>
                    <a:pt x="388" y="1316"/>
                    <a:pt x="323" y="1380"/>
                  </a:cubicBezTo>
                  <a:lnTo>
                    <a:pt x="310" y="1380"/>
                  </a:lnTo>
                  <a:cubicBezTo>
                    <a:pt x="285" y="1380"/>
                    <a:pt x="271" y="1368"/>
                    <a:pt x="259" y="1354"/>
                  </a:cubicBezTo>
                  <a:cubicBezTo>
                    <a:pt x="233" y="1328"/>
                    <a:pt x="233" y="1316"/>
                    <a:pt x="233" y="1303"/>
                  </a:cubicBezTo>
                  <a:cubicBezTo>
                    <a:pt x="194" y="1161"/>
                    <a:pt x="181" y="1032"/>
                    <a:pt x="181" y="916"/>
                  </a:cubicBezTo>
                  <a:cubicBezTo>
                    <a:pt x="181" y="800"/>
                    <a:pt x="181" y="684"/>
                    <a:pt x="194" y="594"/>
                  </a:cubicBezTo>
                  <a:cubicBezTo>
                    <a:pt x="207" y="503"/>
                    <a:pt x="233" y="413"/>
                    <a:pt x="259" y="348"/>
                  </a:cubicBezTo>
                  <a:cubicBezTo>
                    <a:pt x="285" y="271"/>
                    <a:pt x="310" y="219"/>
                    <a:pt x="349" y="181"/>
                  </a:cubicBezTo>
                  <a:lnTo>
                    <a:pt x="349" y="168"/>
                  </a:lnTo>
                  <a:close/>
                  <a:moveTo>
                    <a:pt x="336" y="1"/>
                  </a:moveTo>
                  <a:cubicBezTo>
                    <a:pt x="271" y="1"/>
                    <a:pt x="220" y="13"/>
                    <a:pt x="194" y="26"/>
                  </a:cubicBezTo>
                  <a:cubicBezTo>
                    <a:pt x="156" y="52"/>
                    <a:pt x="130" y="78"/>
                    <a:pt x="116" y="116"/>
                  </a:cubicBezTo>
                  <a:cubicBezTo>
                    <a:pt x="91" y="168"/>
                    <a:pt x="78" y="233"/>
                    <a:pt x="52" y="297"/>
                  </a:cubicBezTo>
                  <a:cubicBezTo>
                    <a:pt x="39" y="362"/>
                    <a:pt x="27" y="426"/>
                    <a:pt x="27" y="503"/>
                  </a:cubicBezTo>
                  <a:cubicBezTo>
                    <a:pt x="13" y="580"/>
                    <a:pt x="1" y="645"/>
                    <a:pt x="1" y="723"/>
                  </a:cubicBezTo>
                  <a:lnTo>
                    <a:pt x="1" y="916"/>
                  </a:lnTo>
                  <a:lnTo>
                    <a:pt x="1" y="1070"/>
                  </a:lnTo>
                  <a:lnTo>
                    <a:pt x="1" y="1148"/>
                  </a:lnTo>
                  <a:cubicBezTo>
                    <a:pt x="1" y="1187"/>
                    <a:pt x="13" y="1225"/>
                    <a:pt x="27" y="1277"/>
                  </a:cubicBezTo>
                  <a:cubicBezTo>
                    <a:pt x="39" y="1328"/>
                    <a:pt x="52" y="1368"/>
                    <a:pt x="78" y="1419"/>
                  </a:cubicBezTo>
                  <a:cubicBezTo>
                    <a:pt x="116" y="1457"/>
                    <a:pt x="142" y="1483"/>
                    <a:pt x="181" y="1509"/>
                  </a:cubicBezTo>
                  <a:cubicBezTo>
                    <a:pt x="220" y="1535"/>
                    <a:pt x="271" y="1548"/>
                    <a:pt x="323" y="1548"/>
                  </a:cubicBezTo>
                  <a:cubicBezTo>
                    <a:pt x="374" y="1548"/>
                    <a:pt x="426" y="1535"/>
                    <a:pt x="478" y="1497"/>
                  </a:cubicBezTo>
                  <a:cubicBezTo>
                    <a:pt x="517" y="1457"/>
                    <a:pt x="555" y="1406"/>
                    <a:pt x="581" y="1342"/>
                  </a:cubicBezTo>
                  <a:cubicBezTo>
                    <a:pt x="607" y="1290"/>
                    <a:pt x="632" y="1225"/>
                    <a:pt x="646" y="1161"/>
                  </a:cubicBezTo>
                  <a:cubicBezTo>
                    <a:pt x="658" y="1096"/>
                    <a:pt x="658" y="1045"/>
                    <a:pt x="658" y="993"/>
                  </a:cubicBezTo>
                  <a:lnTo>
                    <a:pt x="658" y="852"/>
                  </a:lnTo>
                  <a:lnTo>
                    <a:pt x="658" y="658"/>
                  </a:lnTo>
                  <a:cubicBezTo>
                    <a:pt x="658" y="594"/>
                    <a:pt x="646" y="529"/>
                    <a:pt x="646" y="465"/>
                  </a:cubicBezTo>
                  <a:cubicBezTo>
                    <a:pt x="632" y="413"/>
                    <a:pt x="632" y="362"/>
                    <a:pt x="620" y="336"/>
                  </a:cubicBezTo>
                  <a:lnTo>
                    <a:pt x="620" y="322"/>
                  </a:lnTo>
                  <a:cubicBezTo>
                    <a:pt x="607" y="284"/>
                    <a:pt x="594" y="258"/>
                    <a:pt x="581" y="219"/>
                  </a:cubicBezTo>
                  <a:cubicBezTo>
                    <a:pt x="568" y="181"/>
                    <a:pt x="543" y="142"/>
                    <a:pt x="529" y="116"/>
                  </a:cubicBezTo>
                  <a:cubicBezTo>
                    <a:pt x="503" y="78"/>
                    <a:pt x="478" y="52"/>
                    <a:pt x="452" y="39"/>
                  </a:cubicBezTo>
                  <a:cubicBezTo>
                    <a:pt x="414" y="13"/>
                    <a:pt x="388" y="1"/>
                    <a:pt x="33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24"/>
            <p:cNvSpPr/>
            <p:nvPr/>
          </p:nvSpPr>
          <p:spPr>
            <a:xfrm>
              <a:off x="6091423" y="4913075"/>
              <a:ext cx="39852" cy="61955"/>
            </a:xfrm>
            <a:custGeom>
              <a:rect b="b" l="l" r="r" t="t"/>
              <a:pathLst>
                <a:path extrusionOk="0" h="1665" w="1071">
                  <a:moveTo>
                    <a:pt x="775" y="0"/>
                  </a:moveTo>
                  <a:cubicBezTo>
                    <a:pt x="735" y="0"/>
                    <a:pt x="684" y="14"/>
                    <a:pt x="632" y="26"/>
                  </a:cubicBezTo>
                  <a:cubicBezTo>
                    <a:pt x="581" y="39"/>
                    <a:pt x="542" y="65"/>
                    <a:pt x="503" y="103"/>
                  </a:cubicBezTo>
                  <a:lnTo>
                    <a:pt x="259" y="375"/>
                  </a:lnTo>
                  <a:cubicBezTo>
                    <a:pt x="245" y="375"/>
                    <a:pt x="245" y="387"/>
                    <a:pt x="233" y="413"/>
                  </a:cubicBezTo>
                  <a:lnTo>
                    <a:pt x="181" y="465"/>
                  </a:lnTo>
                  <a:cubicBezTo>
                    <a:pt x="168" y="490"/>
                    <a:pt x="155" y="504"/>
                    <a:pt x="142" y="530"/>
                  </a:cubicBezTo>
                  <a:cubicBezTo>
                    <a:pt x="130" y="555"/>
                    <a:pt x="116" y="568"/>
                    <a:pt x="116" y="581"/>
                  </a:cubicBezTo>
                  <a:cubicBezTo>
                    <a:pt x="90" y="633"/>
                    <a:pt x="52" y="697"/>
                    <a:pt x="39" y="774"/>
                  </a:cubicBezTo>
                  <a:cubicBezTo>
                    <a:pt x="13" y="839"/>
                    <a:pt x="1" y="903"/>
                    <a:pt x="1" y="968"/>
                  </a:cubicBezTo>
                  <a:cubicBezTo>
                    <a:pt x="1" y="1020"/>
                    <a:pt x="13" y="1071"/>
                    <a:pt x="39" y="1109"/>
                  </a:cubicBezTo>
                  <a:cubicBezTo>
                    <a:pt x="65" y="1149"/>
                    <a:pt x="90" y="1187"/>
                    <a:pt x="130" y="1226"/>
                  </a:cubicBezTo>
                  <a:cubicBezTo>
                    <a:pt x="168" y="1264"/>
                    <a:pt x="207" y="1290"/>
                    <a:pt x="245" y="1303"/>
                  </a:cubicBezTo>
                  <a:cubicBezTo>
                    <a:pt x="297" y="1329"/>
                    <a:pt x="336" y="1341"/>
                    <a:pt x="388" y="1341"/>
                  </a:cubicBezTo>
                  <a:cubicBezTo>
                    <a:pt x="439" y="1341"/>
                    <a:pt x="491" y="1316"/>
                    <a:pt x="542" y="1290"/>
                  </a:cubicBezTo>
                  <a:lnTo>
                    <a:pt x="658" y="1174"/>
                  </a:lnTo>
                  <a:cubicBezTo>
                    <a:pt x="658" y="1161"/>
                    <a:pt x="671" y="1149"/>
                    <a:pt x="684" y="1135"/>
                  </a:cubicBezTo>
                  <a:cubicBezTo>
                    <a:pt x="684" y="1109"/>
                    <a:pt x="697" y="1097"/>
                    <a:pt x="697" y="1071"/>
                  </a:cubicBezTo>
                  <a:cubicBezTo>
                    <a:pt x="710" y="1058"/>
                    <a:pt x="723" y="1045"/>
                    <a:pt x="723" y="1020"/>
                  </a:cubicBezTo>
                  <a:cubicBezTo>
                    <a:pt x="735" y="1006"/>
                    <a:pt x="749" y="994"/>
                    <a:pt x="761" y="994"/>
                  </a:cubicBezTo>
                  <a:cubicBezTo>
                    <a:pt x="761" y="1084"/>
                    <a:pt x="775" y="1174"/>
                    <a:pt x="787" y="1278"/>
                  </a:cubicBezTo>
                  <a:cubicBezTo>
                    <a:pt x="787" y="1393"/>
                    <a:pt x="813" y="1484"/>
                    <a:pt x="826" y="1574"/>
                  </a:cubicBezTo>
                  <a:cubicBezTo>
                    <a:pt x="838" y="1599"/>
                    <a:pt x="852" y="1625"/>
                    <a:pt x="864" y="1639"/>
                  </a:cubicBezTo>
                  <a:cubicBezTo>
                    <a:pt x="890" y="1651"/>
                    <a:pt x="916" y="1664"/>
                    <a:pt x="942" y="1664"/>
                  </a:cubicBezTo>
                  <a:cubicBezTo>
                    <a:pt x="955" y="1664"/>
                    <a:pt x="981" y="1651"/>
                    <a:pt x="993" y="1625"/>
                  </a:cubicBezTo>
                  <a:cubicBezTo>
                    <a:pt x="1007" y="1613"/>
                    <a:pt x="1019" y="1587"/>
                    <a:pt x="1019" y="1561"/>
                  </a:cubicBezTo>
                  <a:lnTo>
                    <a:pt x="1019" y="1535"/>
                  </a:lnTo>
                  <a:cubicBezTo>
                    <a:pt x="1007" y="1522"/>
                    <a:pt x="1007" y="1510"/>
                    <a:pt x="1007" y="1496"/>
                  </a:cubicBezTo>
                  <a:cubicBezTo>
                    <a:pt x="993" y="1484"/>
                    <a:pt x="993" y="1470"/>
                    <a:pt x="993" y="1458"/>
                  </a:cubicBezTo>
                  <a:cubicBezTo>
                    <a:pt x="993" y="1445"/>
                    <a:pt x="981" y="1432"/>
                    <a:pt x="981" y="1432"/>
                  </a:cubicBezTo>
                  <a:cubicBezTo>
                    <a:pt x="967" y="1355"/>
                    <a:pt x="967" y="1278"/>
                    <a:pt x="967" y="1200"/>
                  </a:cubicBezTo>
                  <a:cubicBezTo>
                    <a:pt x="955" y="1123"/>
                    <a:pt x="955" y="1058"/>
                    <a:pt x="955" y="980"/>
                  </a:cubicBezTo>
                  <a:cubicBezTo>
                    <a:pt x="955" y="916"/>
                    <a:pt x="967" y="851"/>
                    <a:pt x="967" y="787"/>
                  </a:cubicBezTo>
                  <a:cubicBezTo>
                    <a:pt x="981" y="736"/>
                    <a:pt x="981" y="671"/>
                    <a:pt x="981" y="607"/>
                  </a:cubicBezTo>
                  <a:cubicBezTo>
                    <a:pt x="1007" y="593"/>
                    <a:pt x="1032" y="568"/>
                    <a:pt x="1045" y="555"/>
                  </a:cubicBezTo>
                  <a:cubicBezTo>
                    <a:pt x="1071" y="542"/>
                    <a:pt x="1071" y="516"/>
                    <a:pt x="1071" y="490"/>
                  </a:cubicBezTo>
                  <a:lnTo>
                    <a:pt x="1071" y="478"/>
                  </a:lnTo>
                  <a:lnTo>
                    <a:pt x="1045" y="452"/>
                  </a:lnTo>
                  <a:lnTo>
                    <a:pt x="1019" y="452"/>
                  </a:lnTo>
                  <a:cubicBezTo>
                    <a:pt x="1007" y="439"/>
                    <a:pt x="1007" y="439"/>
                    <a:pt x="993" y="439"/>
                  </a:cubicBezTo>
                  <a:cubicBezTo>
                    <a:pt x="981" y="439"/>
                    <a:pt x="955" y="452"/>
                    <a:pt x="929" y="452"/>
                  </a:cubicBezTo>
                  <a:cubicBezTo>
                    <a:pt x="903" y="465"/>
                    <a:pt x="878" y="478"/>
                    <a:pt x="852" y="478"/>
                  </a:cubicBezTo>
                  <a:lnTo>
                    <a:pt x="775" y="516"/>
                  </a:lnTo>
                  <a:cubicBezTo>
                    <a:pt x="749" y="530"/>
                    <a:pt x="735" y="530"/>
                    <a:pt x="710" y="542"/>
                  </a:cubicBezTo>
                  <a:cubicBezTo>
                    <a:pt x="697" y="542"/>
                    <a:pt x="671" y="555"/>
                    <a:pt x="646" y="555"/>
                  </a:cubicBezTo>
                  <a:lnTo>
                    <a:pt x="581" y="555"/>
                  </a:lnTo>
                  <a:cubicBezTo>
                    <a:pt x="555" y="568"/>
                    <a:pt x="529" y="568"/>
                    <a:pt x="503" y="568"/>
                  </a:cubicBezTo>
                  <a:cubicBezTo>
                    <a:pt x="491" y="581"/>
                    <a:pt x="465" y="581"/>
                    <a:pt x="452" y="593"/>
                  </a:cubicBezTo>
                  <a:lnTo>
                    <a:pt x="452" y="619"/>
                  </a:lnTo>
                  <a:lnTo>
                    <a:pt x="452" y="645"/>
                  </a:lnTo>
                  <a:cubicBezTo>
                    <a:pt x="452" y="671"/>
                    <a:pt x="452" y="684"/>
                    <a:pt x="465" y="697"/>
                  </a:cubicBezTo>
                  <a:cubicBezTo>
                    <a:pt x="465" y="710"/>
                    <a:pt x="477" y="710"/>
                    <a:pt x="503" y="722"/>
                  </a:cubicBezTo>
                  <a:cubicBezTo>
                    <a:pt x="517" y="722"/>
                    <a:pt x="529" y="736"/>
                    <a:pt x="542" y="736"/>
                  </a:cubicBezTo>
                  <a:lnTo>
                    <a:pt x="658" y="736"/>
                  </a:lnTo>
                  <a:cubicBezTo>
                    <a:pt x="684" y="722"/>
                    <a:pt x="697" y="722"/>
                    <a:pt x="723" y="710"/>
                  </a:cubicBezTo>
                  <a:lnTo>
                    <a:pt x="723" y="722"/>
                  </a:lnTo>
                  <a:cubicBezTo>
                    <a:pt x="723" y="722"/>
                    <a:pt x="723" y="736"/>
                    <a:pt x="710" y="748"/>
                  </a:cubicBezTo>
                  <a:cubicBezTo>
                    <a:pt x="710" y="762"/>
                    <a:pt x="697" y="774"/>
                    <a:pt x="697" y="787"/>
                  </a:cubicBezTo>
                  <a:cubicBezTo>
                    <a:pt x="684" y="800"/>
                    <a:pt x="684" y="813"/>
                    <a:pt x="671" y="826"/>
                  </a:cubicBezTo>
                  <a:cubicBezTo>
                    <a:pt x="658" y="839"/>
                    <a:pt x="658" y="851"/>
                    <a:pt x="658" y="865"/>
                  </a:cubicBezTo>
                  <a:cubicBezTo>
                    <a:pt x="646" y="865"/>
                    <a:pt x="632" y="891"/>
                    <a:pt x="620" y="916"/>
                  </a:cubicBezTo>
                  <a:cubicBezTo>
                    <a:pt x="606" y="929"/>
                    <a:pt x="594" y="955"/>
                    <a:pt x="581" y="980"/>
                  </a:cubicBezTo>
                  <a:cubicBezTo>
                    <a:pt x="555" y="1006"/>
                    <a:pt x="542" y="1032"/>
                    <a:pt x="529" y="1058"/>
                  </a:cubicBezTo>
                  <a:cubicBezTo>
                    <a:pt x="517" y="1084"/>
                    <a:pt x="503" y="1097"/>
                    <a:pt x="503" y="1109"/>
                  </a:cubicBezTo>
                  <a:cubicBezTo>
                    <a:pt x="491" y="1123"/>
                    <a:pt x="465" y="1149"/>
                    <a:pt x="439" y="1161"/>
                  </a:cubicBezTo>
                  <a:cubicBezTo>
                    <a:pt x="426" y="1174"/>
                    <a:pt x="400" y="1174"/>
                    <a:pt x="374" y="1174"/>
                  </a:cubicBezTo>
                  <a:cubicBezTo>
                    <a:pt x="336" y="1174"/>
                    <a:pt x="297" y="1161"/>
                    <a:pt x="259" y="1135"/>
                  </a:cubicBezTo>
                  <a:cubicBezTo>
                    <a:pt x="233" y="1097"/>
                    <a:pt x="207" y="1071"/>
                    <a:pt x="194" y="1032"/>
                  </a:cubicBezTo>
                  <a:lnTo>
                    <a:pt x="194" y="994"/>
                  </a:lnTo>
                  <a:lnTo>
                    <a:pt x="194" y="968"/>
                  </a:lnTo>
                  <a:cubicBezTo>
                    <a:pt x="194" y="903"/>
                    <a:pt x="194" y="851"/>
                    <a:pt x="219" y="800"/>
                  </a:cubicBezTo>
                  <a:cubicBezTo>
                    <a:pt x="233" y="748"/>
                    <a:pt x="259" y="697"/>
                    <a:pt x="271" y="645"/>
                  </a:cubicBezTo>
                  <a:cubicBezTo>
                    <a:pt x="323" y="555"/>
                    <a:pt x="388" y="478"/>
                    <a:pt x="452" y="387"/>
                  </a:cubicBezTo>
                  <a:cubicBezTo>
                    <a:pt x="517" y="310"/>
                    <a:pt x="594" y="232"/>
                    <a:pt x="671" y="168"/>
                  </a:cubicBezTo>
                  <a:cubicBezTo>
                    <a:pt x="684" y="155"/>
                    <a:pt x="697" y="155"/>
                    <a:pt x="723" y="143"/>
                  </a:cubicBezTo>
                  <a:cubicBezTo>
                    <a:pt x="749" y="143"/>
                    <a:pt x="761" y="129"/>
                    <a:pt x="787" y="129"/>
                  </a:cubicBezTo>
                  <a:cubicBezTo>
                    <a:pt x="813" y="117"/>
                    <a:pt x="826" y="117"/>
                    <a:pt x="838" y="103"/>
                  </a:cubicBezTo>
                  <a:cubicBezTo>
                    <a:pt x="852" y="91"/>
                    <a:pt x="864" y="78"/>
                    <a:pt x="864" y="65"/>
                  </a:cubicBezTo>
                  <a:cubicBezTo>
                    <a:pt x="864" y="39"/>
                    <a:pt x="852" y="26"/>
                    <a:pt x="838" y="14"/>
                  </a:cubicBezTo>
                  <a:cubicBezTo>
                    <a:pt x="826" y="0"/>
                    <a:pt x="800" y="0"/>
                    <a:pt x="775"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24"/>
            <p:cNvSpPr/>
            <p:nvPr/>
          </p:nvSpPr>
          <p:spPr>
            <a:xfrm>
              <a:off x="6139870" y="4904926"/>
              <a:ext cx="63890" cy="59536"/>
            </a:xfrm>
            <a:custGeom>
              <a:rect b="b" l="l" r="r" t="t"/>
              <a:pathLst>
                <a:path extrusionOk="0" h="1600" w="1717">
                  <a:moveTo>
                    <a:pt x="840" y="168"/>
                  </a:moveTo>
                  <a:cubicBezTo>
                    <a:pt x="865" y="168"/>
                    <a:pt x="865" y="181"/>
                    <a:pt x="865" y="193"/>
                  </a:cubicBezTo>
                  <a:cubicBezTo>
                    <a:pt x="865" y="219"/>
                    <a:pt x="865" y="245"/>
                    <a:pt x="852" y="271"/>
                  </a:cubicBezTo>
                  <a:cubicBezTo>
                    <a:pt x="840" y="297"/>
                    <a:pt x="826" y="336"/>
                    <a:pt x="800" y="362"/>
                  </a:cubicBezTo>
                  <a:cubicBezTo>
                    <a:pt x="788" y="400"/>
                    <a:pt x="762" y="426"/>
                    <a:pt x="736" y="451"/>
                  </a:cubicBezTo>
                  <a:cubicBezTo>
                    <a:pt x="723" y="477"/>
                    <a:pt x="697" y="491"/>
                    <a:pt x="685" y="503"/>
                  </a:cubicBezTo>
                  <a:cubicBezTo>
                    <a:pt x="594" y="568"/>
                    <a:pt x="517" y="620"/>
                    <a:pt x="465" y="658"/>
                  </a:cubicBezTo>
                  <a:cubicBezTo>
                    <a:pt x="413" y="684"/>
                    <a:pt x="375" y="709"/>
                    <a:pt x="350" y="735"/>
                  </a:cubicBezTo>
                  <a:cubicBezTo>
                    <a:pt x="324" y="749"/>
                    <a:pt x="310" y="761"/>
                    <a:pt x="310" y="761"/>
                  </a:cubicBezTo>
                  <a:lnTo>
                    <a:pt x="285" y="761"/>
                  </a:lnTo>
                  <a:lnTo>
                    <a:pt x="285" y="658"/>
                  </a:lnTo>
                  <a:cubicBezTo>
                    <a:pt x="272" y="620"/>
                    <a:pt x="272" y="580"/>
                    <a:pt x="272" y="542"/>
                  </a:cubicBezTo>
                  <a:lnTo>
                    <a:pt x="272" y="503"/>
                  </a:lnTo>
                  <a:cubicBezTo>
                    <a:pt x="350" y="439"/>
                    <a:pt x="413" y="374"/>
                    <a:pt x="478" y="336"/>
                  </a:cubicBezTo>
                  <a:cubicBezTo>
                    <a:pt x="530" y="284"/>
                    <a:pt x="582" y="258"/>
                    <a:pt x="620" y="233"/>
                  </a:cubicBezTo>
                  <a:cubicBezTo>
                    <a:pt x="659" y="207"/>
                    <a:pt x="697" y="193"/>
                    <a:pt x="723" y="181"/>
                  </a:cubicBezTo>
                  <a:cubicBezTo>
                    <a:pt x="762" y="181"/>
                    <a:pt x="788" y="168"/>
                    <a:pt x="800" y="168"/>
                  </a:cubicBezTo>
                  <a:close/>
                  <a:moveTo>
                    <a:pt x="814" y="0"/>
                  </a:moveTo>
                  <a:cubicBezTo>
                    <a:pt x="749" y="0"/>
                    <a:pt x="685" y="13"/>
                    <a:pt x="620" y="39"/>
                  </a:cubicBezTo>
                  <a:cubicBezTo>
                    <a:pt x="568" y="52"/>
                    <a:pt x="504" y="78"/>
                    <a:pt x="453" y="116"/>
                  </a:cubicBezTo>
                  <a:lnTo>
                    <a:pt x="439" y="116"/>
                  </a:lnTo>
                  <a:lnTo>
                    <a:pt x="272" y="258"/>
                  </a:lnTo>
                  <a:lnTo>
                    <a:pt x="259" y="245"/>
                  </a:lnTo>
                  <a:lnTo>
                    <a:pt x="259" y="193"/>
                  </a:lnTo>
                  <a:lnTo>
                    <a:pt x="221" y="155"/>
                  </a:lnTo>
                  <a:cubicBezTo>
                    <a:pt x="207" y="142"/>
                    <a:pt x="181" y="129"/>
                    <a:pt x="143" y="129"/>
                  </a:cubicBezTo>
                  <a:cubicBezTo>
                    <a:pt x="130" y="129"/>
                    <a:pt x="130" y="129"/>
                    <a:pt x="117" y="142"/>
                  </a:cubicBezTo>
                  <a:lnTo>
                    <a:pt x="104" y="142"/>
                  </a:lnTo>
                  <a:cubicBezTo>
                    <a:pt x="92" y="155"/>
                    <a:pt x="92" y="155"/>
                    <a:pt x="92" y="168"/>
                  </a:cubicBezTo>
                  <a:cubicBezTo>
                    <a:pt x="78" y="181"/>
                    <a:pt x="78" y="193"/>
                    <a:pt x="66" y="207"/>
                  </a:cubicBezTo>
                  <a:cubicBezTo>
                    <a:pt x="66" y="219"/>
                    <a:pt x="78" y="233"/>
                    <a:pt x="78" y="258"/>
                  </a:cubicBezTo>
                  <a:lnTo>
                    <a:pt x="78" y="322"/>
                  </a:lnTo>
                  <a:lnTo>
                    <a:pt x="78" y="387"/>
                  </a:lnTo>
                  <a:lnTo>
                    <a:pt x="78" y="426"/>
                  </a:lnTo>
                  <a:cubicBezTo>
                    <a:pt x="78" y="451"/>
                    <a:pt x="78" y="465"/>
                    <a:pt x="66" y="477"/>
                  </a:cubicBezTo>
                  <a:cubicBezTo>
                    <a:pt x="66" y="491"/>
                    <a:pt x="52" y="503"/>
                    <a:pt x="40" y="516"/>
                  </a:cubicBezTo>
                  <a:cubicBezTo>
                    <a:pt x="27" y="529"/>
                    <a:pt x="27" y="542"/>
                    <a:pt x="14" y="555"/>
                  </a:cubicBezTo>
                  <a:cubicBezTo>
                    <a:pt x="1" y="568"/>
                    <a:pt x="1" y="580"/>
                    <a:pt x="1" y="594"/>
                  </a:cubicBezTo>
                  <a:cubicBezTo>
                    <a:pt x="1" y="620"/>
                    <a:pt x="1" y="632"/>
                    <a:pt x="14" y="645"/>
                  </a:cubicBezTo>
                  <a:cubicBezTo>
                    <a:pt x="27" y="658"/>
                    <a:pt x="27" y="671"/>
                    <a:pt x="40" y="671"/>
                  </a:cubicBezTo>
                  <a:cubicBezTo>
                    <a:pt x="52" y="671"/>
                    <a:pt x="66" y="684"/>
                    <a:pt x="78" y="684"/>
                  </a:cubicBezTo>
                  <a:cubicBezTo>
                    <a:pt x="78" y="684"/>
                    <a:pt x="92" y="684"/>
                    <a:pt x="92" y="697"/>
                  </a:cubicBezTo>
                  <a:cubicBezTo>
                    <a:pt x="92" y="735"/>
                    <a:pt x="92" y="761"/>
                    <a:pt x="104" y="787"/>
                  </a:cubicBezTo>
                  <a:lnTo>
                    <a:pt x="104" y="890"/>
                  </a:lnTo>
                  <a:cubicBezTo>
                    <a:pt x="104" y="903"/>
                    <a:pt x="104" y="916"/>
                    <a:pt x="92" y="929"/>
                  </a:cubicBezTo>
                  <a:lnTo>
                    <a:pt x="92" y="967"/>
                  </a:lnTo>
                  <a:cubicBezTo>
                    <a:pt x="92" y="981"/>
                    <a:pt x="92" y="993"/>
                    <a:pt x="104" y="1006"/>
                  </a:cubicBezTo>
                  <a:cubicBezTo>
                    <a:pt x="104" y="1019"/>
                    <a:pt x="117" y="1032"/>
                    <a:pt x="117" y="1058"/>
                  </a:cubicBezTo>
                  <a:lnTo>
                    <a:pt x="156" y="1522"/>
                  </a:lnTo>
                  <a:cubicBezTo>
                    <a:pt x="156" y="1535"/>
                    <a:pt x="169" y="1535"/>
                    <a:pt x="169" y="1548"/>
                  </a:cubicBezTo>
                  <a:cubicBezTo>
                    <a:pt x="181" y="1560"/>
                    <a:pt x="195" y="1574"/>
                    <a:pt x="207" y="1574"/>
                  </a:cubicBezTo>
                  <a:cubicBezTo>
                    <a:pt x="221" y="1586"/>
                    <a:pt x="233" y="1586"/>
                    <a:pt x="246" y="1600"/>
                  </a:cubicBezTo>
                  <a:lnTo>
                    <a:pt x="272" y="1600"/>
                  </a:lnTo>
                  <a:cubicBezTo>
                    <a:pt x="285" y="1600"/>
                    <a:pt x="298" y="1600"/>
                    <a:pt x="310" y="1586"/>
                  </a:cubicBezTo>
                  <a:lnTo>
                    <a:pt x="336" y="1560"/>
                  </a:lnTo>
                  <a:cubicBezTo>
                    <a:pt x="336" y="1548"/>
                    <a:pt x="336" y="1535"/>
                    <a:pt x="350" y="1522"/>
                  </a:cubicBezTo>
                  <a:lnTo>
                    <a:pt x="350" y="1483"/>
                  </a:lnTo>
                  <a:cubicBezTo>
                    <a:pt x="350" y="1432"/>
                    <a:pt x="350" y="1368"/>
                    <a:pt x="336" y="1316"/>
                  </a:cubicBezTo>
                  <a:cubicBezTo>
                    <a:pt x="324" y="1264"/>
                    <a:pt x="324" y="1199"/>
                    <a:pt x="324" y="1148"/>
                  </a:cubicBezTo>
                  <a:lnTo>
                    <a:pt x="324" y="1135"/>
                  </a:lnTo>
                  <a:lnTo>
                    <a:pt x="324" y="1122"/>
                  </a:lnTo>
                  <a:cubicBezTo>
                    <a:pt x="465" y="1122"/>
                    <a:pt x="594" y="1122"/>
                    <a:pt x="711" y="1135"/>
                  </a:cubicBezTo>
                  <a:lnTo>
                    <a:pt x="994" y="1135"/>
                  </a:lnTo>
                  <a:cubicBezTo>
                    <a:pt x="1072" y="1148"/>
                    <a:pt x="1149" y="1148"/>
                    <a:pt x="1201" y="1161"/>
                  </a:cubicBezTo>
                  <a:cubicBezTo>
                    <a:pt x="1265" y="1161"/>
                    <a:pt x="1316" y="1174"/>
                    <a:pt x="1355" y="1174"/>
                  </a:cubicBezTo>
                  <a:cubicBezTo>
                    <a:pt x="1407" y="1187"/>
                    <a:pt x="1445" y="1187"/>
                    <a:pt x="1471" y="1187"/>
                  </a:cubicBezTo>
                  <a:cubicBezTo>
                    <a:pt x="1510" y="1199"/>
                    <a:pt x="1548" y="1199"/>
                    <a:pt x="1574" y="1199"/>
                  </a:cubicBezTo>
                  <a:lnTo>
                    <a:pt x="1652" y="1199"/>
                  </a:lnTo>
                  <a:cubicBezTo>
                    <a:pt x="1665" y="1199"/>
                    <a:pt x="1665" y="1187"/>
                    <a:pt x="1677" y="1187"/>
                  </a:cubicBezTo>
                  <a:lnTo>
                    <a:pt x="1691" y="1174"/>
                  </a:lnTo>
                  <a:cubicBezTo>
                    <a:pt x="1691" y="1161"/>
                    <a:pt x="1703" y="1161"/>
                    <a:pt x="1703" y="1148"/>
                  </a:cubicBezTo>
                  <a:cubicBezTo>
                    <a:pt x="1703" y="1135"/>
                    <a:pt x="1717" y="1135"/>
                    <a:pt x="1717" y="1110"/>
                  </a:cubicBezTo>
                  <a:cubicBezTo>
                    <a:pt x="1717" y="1084"/>
                    <a:pt x="1703" y="1070"/>
                    <a:pt x="1677" y="1058"/>
                  </a:cubicBezTo>
                  <a:cubicBezTo>
                    <a:pt x="1665" y="1045"/>
                    <a:pt x="1639" y="1032"/>
                    <a:pt x="1613" y="1032"/>
                  </a:cubicBezTo>
                  <a:cubicBezTo>
                    <a:pt x="1588" y="1019"/>
                    <a:pt x="1562" y="1019"/>
                    <a:pt x="1536" y="1019"/>
                  </a:cubicBezTo>
                  <a:lnTo>
                    <a:pt x="1471" y="1019"/>
                  </a:lnTo>
                  <a:lnTo>
                    <a:pt x="362" y="955"/>
                  </a:lnTo>
                  <a:cubicBezTo>
                    <a:pt x="542" y="812"/>
                    <a:pt x="671" y="709"/>
                    <a:pt x="762" y="632"/>
                  </a:cubicBezTo>
                  <a:cubicBezTo>
                    <a:pt x="852" y="568"/>
                    <a:pt x="904" y="529"/>
                    <a:pt x="917" y="503"/>
                  </a:cubicBezTo>
                  <a:cubicBezTo>
                    <a:pt x="929" y="491"/>
                    <a:pt x="955" y="465"/>
                    <a:pt x="969" y="439"/>
                  </a:cubicBezTo>
                  <a:cubicBezTo>
                    <a:pt x="994" y="400"/>
                    <a:pt x="1007" y="374"/>
                    <a:pt x="1020" y="348"/>
                  </a:cubicBezTo>
                  <a:cubicBezTo>
                    <a:pt x="1033" y="310"/>
                    <a:pt x="1046" y="284"/>
                    <a:pt x="1046" y="245"/>
                  </a:cubicBezTo>
                  <a:cubicBezTo>
                    <a:pt x="1058" y="219"/>
                    <a:pt x="1058" y="181"/>
                    <a:pt x="1058" y="155"/>
                  </a:cubicBezTo>
                  <a:cubicBezTo>
                    <a:pt x="1058" y="129"/>
                    <a:pt x="1058" y="104"/>
                    <a:pt x="1033" y="78"/>
                  </a:cubicBezTo>
                  <a:cubicBezTo>
                    <a:pt x="1020" y="64"/>
                    <a:pt x="994" y="52"/>
                    <a:pt x="969" y="39"/>
                  </a:cubicBezTo>
                  <a:cubicBezTo>
                    <a:pt x="943" y="26"/>
                    <a:pt x="917" y="13"/>
                    <a:pt x="891" y="13"/>
                  </a:cubicBezTo>
                  <a:cubicBezTo>
                    <a:pt x="865" y="13"/>
                    <a:pt x="840" y="0"/>
                    <a:pt x="81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24"/>
            <p:cNvSpPr/>
            <p:nvPr/>
          </p:nvSpPr>
          <p:spPr>
            <a:xfrm>
              <a:off x="6210456" y="4901540"/>
              <a:ext cx="33117" cy="62922"/>
            </a:xfrm>
            <a:custGeom>
              <a:rect b="b" l="l" r="r" t="t"/>
              <a:pathLst>
                <a:path extrusionOk="0" h="1691" w="890">
                  <a:moveTo>
                    <a:pt x="786" y="1"/>
                  </a:moveTo>
                  <a:cubicBezTo>
                    <a:pt x="774" y="1"/>
                    <a:pt x="748" y="14"/>
                    <a:pt x="709" y="26"/>
                  </a:cubicBezTo>
                  <a:cubicBezTo>
                    <a:pt x="671" y="40"/>
                    <a:pt x="619" y="66"/>
                    <a:pt x="542" y="91"/>
                  </a:cubicBezTo>
                  <a:cubicBezTo>
                    <a:pt x="477" y="130"/>
                    <a:pt x="374" y="169"/>
                    <a:pt x="245" y="220"/>
                  </a:cubicBezTo>
                  <a:cubicBezTo>
                    <a:pt x="245" y="220"/>
                    <a:pt x="232" y="233"/>
                    <a:pt x="219" y="233"/>
                  </a:cubicBezTo>
                  <a:lnTo>
                    <a:pt x="193" y="233"/>
                  </a:lnTo>
                  <a:cubicBezTo>
                    <a:pt x="181" y="233"/>
                    <a:pt x="181" y="233"/>
                    <a:pt x="167" y="220"/>
                  </a:cubicBezTo>
                  <a:cubicBezTo>
                    <a:pt x="167" y="207"/>
                    <a:pt x="155" y="207"/>
                    <a:pt x="141" y="207"/>
                  </a:cubicBezTo>
                  <a:cubicBezTo>
                    <a:pt x="90" y="207"/>
                    <a:pt x="52" y="220"/>
                    <a:pt x="38" y="233"/>
                  </a:cubicBezTo>
                  <a:cubicBezTo>
                    <a:pt x="13" y="259"/>
                    <a:pt x="0" y="298"/>
                    <a:pt x="0" y="336"/>
                  </a:cubicBezTo>
                  <a:cubicBezTo>
                    <a:pt x="0" y="362"/>
                    <a:pt x="13" y="388"/>
                    <a:pt x="26" y="413"/>
                  </a:cubicBezTo>
                  <a:cubicBezTo>
                    <a:pt x="38" y="427"/>
                    <a:pt x="38" y="453"/>
                    <a:pt x="38" y="478"/>
                  </a:cubicBezTo>
                  <a:cubicBezTo>
                    <a:pt x="52" y="491"/>
                    <a:pt x="52" y="517"/>
                    <a:pt x="52" y="556"/>
                  </a:cubicBezTo>
                  <a:cubicBezTo>
                    <a:pt x="52" y="594"/>
                    <a:pt x="52" y="633"/>
                    <a:pt x="64" y="671"/>
                  </a:cubicBezTo>
                  <a:lnTo>
                    <a:pt x="64" y="800"/>
                  </a:lnTo>
                  <a:cubicBezTo>
                    <a:pt x="64" y="826"/>
                    <a:pt x="78" y="865"/>
                    <a:pt x="78" y="878"/>
                  </a:cubicBezTo>
                  <a:lnTo>
                    <a:pt x="78" y="903"/>
                  </a:lnTo>
                  <a:cubicBezTo>
                    <a:pt x="78" y="917"/>
                    <a:pt x="64" y="929"/>
                    <a:pt x="64" y="943"/>
                  </a:cubicBezTo>
                  <a:cubicBezTo>
                    <a:pt x="64" y="955"/>
                    <a:pt x="52" y="968"/>
                    <a:pt x="52" y="968"/>
                  </a:cubicBezTo>
                  <a:cubicBezTo>
                    <a:pt x="38" y="981"/>
                    <a:pt x="38" y="994"/>
                    <a:pt x="26" y="994"/>
                  </a:cubicBezTo>
                  <a:lnTo>
                    <a:pt x="26" y="1032"/>
                  </a:lnTo>
                  <a:lnTo>
                    <a:pt x="26" y="1072"/>
                  </a:lnTo>
                  <a:cubicBezTo>
                    <a:pt x="38" y="1072"/>
                    <a:pt x="38" y="1084"/>
                    <a:pt x="52" y="1084"/>
                  </a:cubicBezTo>
                  <a:cubicBezTo>
                    <a:pt x="52" y="1084"/>
                    <a:pt x="52" y="1097"/>
                    <a:pt x="64" y="1097"/>
                  </a:cubicBezTo>
                  <a:lnTo>
                    <a:pt x="78" y="1110"/>
                  </a:lnTo>
                  <a:lnTo>
                    <a:pt x="78" y="1187"/>
                  </a:lnTo>
                  <a:lnTo>
                    <a:pt x="78" y="1290"/>
                  </a:lnTo>
                  <a:cubicBezTo>
                    <a:pt x="90" y="1342"/>
                    <a:pt x="90" y="1407"/>
                    <a:pt x="103" y="1459"/>
                  </a:cubicBezTo>
                  <a:cubicBezTo>
                    <a:pt x="103" y="1510"/>
                    <a:pt x="116" y="1574"/>
                    <a:pt x="129" y="1639"/>
                  </a:cubicBezTo>
                  <a:cubicBezTo>
                    <a:pt x="155" y="1651"/>
                    <a:pt x="155" y="1665"/>
                    <a:pt x="167" y="1677"/>
                  </a:cubicBezTo>
                  <a:cubicBezTo>
                    <a:pt x="181" y="1691"/>
                    <a:pt x="193" y="1691"/>
                    <a:pt x="219" y="1691"/>
                  </a:cubicBezTo>
                  <a:cubicBezTo>
                    <a:pt x="270" y="1691"/>
                    <a:pt x="310" y="1677"/>
                    <a:pt x="361" y="1639"/>
                  </a:cubicBezTo>
                  <a:cubicBezTo>
                    <a:pt x="399" y="1613"/>
                    <a:pt x="439" y="1574"/>
                    <a:pt x="477" y="1523"/>
                  </a:cubicBezTo>
                  <a:cubicBezTo>
                    <a:pt x="516" y="1484"/>
                    <a:pt x="542" y="1433"/>
                    <a:pt x="568" y="1394"/>
                  </a:cubicBezTo>
                  <a:cubicBezTo>
                    <a:pt x="606" y="1342"/>
                    <a:pt x="632" y="1304"/>
                    <a:pt x="657" y="1265"/>
                  </a:cubicBezTo>
                  <a:cubicBezTo>
                    <a:pt x="671" y="1252"/>
                    <a:pt x="683" y="1226"/>
                    <a:pt x="709" y="1187"/>
                  </a:cubicBezTo>
                  <a:cubicBezTo>
                    <a:pt x="735" y="1161"/>
                    <a:pt x="761" y="1136"/>
                    <a:pt x="786" y="1097"/>
                  </a:cubicBezTo>
                  <a:cubicBezTo>
                    <a:pt x="812" y="1058"/>
                    <a:pt x="838" y="1032"/>
                    <a:pt x="864" y="1007"/>
                  </a:cubicBezTo>
                  <a:cubicBezTo>
                    <a:pt x="877" y="968"/>
                    <a:pt x="890" y="943"/>
                    <a:pt x="890" y="929"/>
                  </a:cubicBezTo>
                  <a:cubicBezTo>
                    <a:pt x="890" y="917"/>
                    <a:pt x="877" y="903"/>
                    <a:pt x="864" y="891"/>
                  </a:cubicBezTo>
                  <a:cubicBezTo>
                    <a:pt x="851" y="878"/>
                    <a:pt x="851" y="865"/>
                    <a:pt x="838" y="865"/>
                  </a:cubicBezTo>
                  <a:lnTo>
                    <a:pt x="812" y="865"/>
                  </a:lnTo>
                  <a:cubicBezTo>
                    <a:pt x="808" y="861"/>
                    <a:pt x="804" y="859"/>
                    <a:pt x="799" y="859"/>
                  </a:cubicBezTo>
                  <a:cubicBezTo>
                    <a:pt x="791" y="859"/>
                    <a:pt x="782" y="865"/>
                    <a:pt x="774" y="865"/>
                  </a:cubicBezTo>
                  <a:lnTo>
                    <a:pt x="761" y="878"/>
                  </a:lnTo>
                  <a:cubicBezTo>
                    <a:pt x="748" y="891"/>
                    <a:pt x="735" y="903"/>
                    <a:pt x="735" y="917"/>
                  </a:cubicBezTo>
                  <a:cubicBezTo>
                    <a:pt x="657" y="1007"/>
                    <a:pt x="593" y="1072"/>
                    <a:pt x="554" y="1136"/>
                  </a:cubicBezTo>
                  <a:cubicBezTo>
                    <a:pt x="503" y="1187"/>
                    <a:pt x="464" y="1239"/>
                    <a:pt x="439" y="1278"/>
                  </a:cubicBezTo>
                  <a:cubicBezTo>
                    <a:pt x="413" y="1316"/>
                    <a:pt x="387" y="1342"/>
                    <a:pt x="387" y="1355"/>
                  </a:cubicBezTo>
                  <a:lnTo>
                    <a:pt x="361" y="1381"/>
                  </a:lnTo>
                  <a:cubicBezTo>
                    <a:pt x="348" y="1394"/>
                    <a:pt x="348" y="1407"/>
                    <a:pt x="335" y="1419"/>
                  </a:cubicBezTo>
                  <a:cubicBezTo>
                    <a:pt x="322" y="1419"/>
                    <a:pt x="310" y="1433"/>
                    <a:pt x="310" y="1433"/>
                  </a:cubicBezTo>
                  <a:lnTo>
                    <a:pt x="296" y="1433"/>
                  </a:lnTo>
                  <a:cubicBezTo>
                    <a:pt x="296" y="1381"/>
                    <a:pt x="296" y="1316"/>
                    <a:pt x="284" y="1265"/>
                  </a:cubicBezTo>
                  <a:cubicBezTo>
                    <a:pt x="284" y="1213"/>
                    <a:pt x="270" y="1161"/>
                    <a:pt x="270" y="1097"/>
                  </a:cubicBezTo>
                  <a:lnTo>
                    <a:pt x="270" y="1072"/>
                  </a:lnTo>
                  <a:cubicBezTo>
                    <a:pt x="270" y="1072"/>
                    <a:pt x="284" y="1058"/>
                    <a:pt x="284" y="1046"/>
                  </a:cubicBezTo>
                  <a:lnTo>
                    <a:pt x="284" y="1007"/>
                  </a:lnTo>
                  <a:lnTo>
                    <a:pt x="645" y="685"/>
                  </a:lnTo>
                  <a:cubicBezTo>
                    <a:pt x="657" y="671"/>
                    <a:pt x="671" y="659"/>
                    <a:pt x="683" y="633"/>
                  </a:cubicBezTo>
                  <a:cubicBezTo>
                    <a:pt x="683" y="607"/>
                    <a:pt x="697" y="594"/>
                    <a:pt x="697" y="568"/>
                  </a:cubicBezTo>
                  <a:cubicBezTo>
                    <a:pt x="697" y="556"/>
                    <a:pt x="683" y="530"/>
                    <a:pt x="671" y="517"/>
                  </a:cubicBezTo>
                  <a:cubicBezTo>
                    <a:pt x="657" y="504"/>
                    <a:pt x="645" y="491"/>
                    <a:pt x="619" y="491"/>
                  </a:cubicBezTo>
                  <a:lnTo>
                    <a:pt x="580" y="530"/>
                  </a:lnTo>
                  <a:cubicBezTo>
                    <a:pt x="542" y="556"/>
                    <a:pt x="516" y="582"/>
                    <a:pt x="477" y="607"/>
                  </a:cubicBezTo>
                  <a:cubicBezTo>
                    <a:pt x="439" y="646"/>
                    <a:pt x="399" y="671"/>
                    <a:pt x="361" y="697"/>
                  </a:cubicBezTo>
                  <a:cubicBezTo>
                    <a:pt x="322" y="736"/>
                    <a:pt x="296" y="749"/>
                    <a:pt x="284" y="762"/>
                  </a:cubicBezTo>
                  <a:lnTo>
                    <a:pt x="270" y="762"/>
                  </a:lnTo>
                  <a:lnTo>
                    <a:pt x="270" y="723"/>
                  </a:lnTo>
                  <a:cubicBezTo>
                    <a:pt x="258" y="697"/>
                    <a:pt x="258" y="671"/>
                    <a:pt x="258" y="633"/>
                  </a:cubicBezTo>
                  <a:cubicBezTo>
                    <a:pt x="258" y="594"/>
                    <a:pt x="245" y="568"/>
                    <a:pt x="245" y="530"/>
                  </a:cubicBezTo>
                  <a:lnTo>
                    <a:pt x="245" y="465"/>
                  </a:lnTo>
                  <a:lnTo>
                    <a:pt x="245" y="439"/>
                  </a:lnTo>
                  <a:cubicBezTo>
                    <a:pt x="245" y="427"/>
                    <a:pt x="245" y="413"/>
                    <a:pt x="258" y="413"/>
                  </a:cubicBezTo>
                  <a:lnTo>
                    <a:pt x="516" y="298"/>
                  </a:lnTo>
                  <a:lnTo>
                    <a:pt x="528" y="298"/>
                  </a:lnTo>
                  <a:lnTo>
                    <a:pt x="826" y="143"/>
                  </a:lnTo>
                  <a:cubicBezTo>
                    <a:pt x="851" y="143"/>
                    <a:pt x="864" y="130"/>
                    <a:pt x="864" y="117"/>
                  </a:cubicBezTo>
                  <a:lnTo>
                    <a:pt x="864" y="66"/>
                  </a:lnTo>
                  <a:lnTo>
                    <a:pt x="864" y="26"/>
                  </a:lnTo>
                  <a:cubicBezTo>
                    <a:pt x="851" y="14"/>
                    <a:pt x="838" y="14"/>
                    <a:pt x="826" y="14"/>
                  </a:cubicBezTo>
                  <a:cubicBezTo>
                    <a:pt x="812" y="1"/>
                    <a:pt x="800" y="1"/>
                    <a:pt x="786"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24"/>
            <p:cNvSpPr/>
            <p:nvPr/>
          </p:nvSpPr>
          <p:spPr>
            <a:xfrm>
              <a:off x="6251721" y="4901540"/>
              <a:ext cx="32670" cy="62922"/>
            </a:xfrm>
            <a:custGeom>
              <a:rect b="b" l="l" r="r" t="t"/>
              <a:pathLst>
                <a:path extrusionOk="0" h="1691" w="878">
                  <a:moveTo>
                    <a:pt x="774" y="1"/>
                  </a:moveTo>
                  <a:cubicBezTo>
                    <a:pt x="761" y="1"/>
                    <a:pt x="735" y="14"/>
                    <a:pt x="697" y="26"/>
                  </a:cubicBezTo>
                  <a:cubicBezTo>
                    <a:pt x="671" y="40"/>
                    <a:pt x="606" y="66"/>
                    <a:pt x="542" y="91"/>
                  </a:cubicBezTo>
                  <a:cubicBezTo>
                    <a:pt x="465" y="130"/>
                    <a:pt x="361" y="169"/>
                    <a:pt x="232" y="220"/>
                  </a:cubicBezTo>
                  <a:lnTo>
                    <a:pt x="219" y="233"/>
                  </a:lnTo>
                  <a:lnTo>
                    <a:pt x="181" y="233"/>
                  </a:lnTo>
                  <a:cubicBezTo>
                    <a:pt x="181" y="233"/>
                    <a:pt x="167" y="233"/>
                    <a:pt x="155" y="220"/>
                  </a:cubicBezTo>
                  <a:cubicBezTo>
                    <a:pt x="155" y="207"/>
                    <a:pt x="142" y="207"/>
                    <a:pt x="129" y="207"/>
                  </a:cubicBezTo>
                  <a:cubicBezTo>
                    <a:pt x="78" y="207"/>
                    <a:pt x="52" y="220"/>
                    <a:pt x="26" y="233"/>
                  </a:cubicBezTo>
                  <a:cubicBezTo>
                    <a:pt x="0" y="259"/>
                    <a:pt x="0" y="298"/>
                    <a:pt x="0" y="336"/>
                  </a:cubicBezTo>
                  <a:cubicBezTo>
                    <a:pt x="0" y="362"/>
                    <a:pt x="0" y="388"/>
                    <a:pt x="13" y="413"/>
                  </a:cubicBezTo>
                  <a:cubicBezTo>
                    <a:pt x="26" y="427"/>
                    <a:pt x="38" y="453"/>
                    <a:pt x="38" y="478"/>
                  </a:cubicBezTo>
                  <a:lnTo>
                    <a:pt x="38" y="556"/>
                  </a:lnTo>
                  <a:cubicBezTo>
                    <a:pt x="38" y="594"/>
                    <a:pt x="52" y="633"/>
                    <a:pt x="52" y="671"/>
                  </a:cubicBezTo>
                  <a:cubicBezTo>
                    <a:pt x="52" y="723"/>
                    <a:pt x="52" y="762"/>
                    <a:pt x="64" y="800"/>
                  </a:cubicBezTo>
                  <a:lnTo>
                    <a:pt x="64" y="878"/>
                  </a:lnTo>
                  <a:lnTo>
                    <a:pt x="64" y="903"/>
                  </a:lnTo>
                  <a:cubicBezTo>
                    <a:pt x="64" y="917"/>
                    <a:pt x="64" y="929"/>
                    <a:pt x="52" y="943"/>
                  </a:cubicBezTo>
                  <a:cubicBezTo>
                    <a:pt x="52" y="955"/>
                    <a:pt x="38" y="968"/>
                    <a:pt x="38" y="968"/>
                  </a:cubicBezTo>
                  <a:cubicBezTo>
                    <a:pt x="38" y="981"/>
                    <a:pt x="26" y="994"/>
                    <a:pt x="26" y="994"/>
                  </a:cubicBezTo>
                  <a:cubicBezTo>
                    <a:pt x="13" y="1007"/>
                    <a:pt x="13" y="1020"/>
                    <a:pt x="13" y="1032"/>
                  </a:cubicBezTo>
                  <a:cubicBezTo>
                    <a:pt x="13" y="1046"/>
                    <a:pt x="13" y="1058"/>
                    <a:pt x="26" y="1072"/>
                  </a:cubicBezTo>
                  <a:cubicBezTo>
                    <a:pt x="26" y="1072"/>
                    <a:pt x="26" y="1084"/>
                    <a:pt x="38" y="1084"/>
                  </a:cubicBezTo>
                  <a:lnTo>
                    <a:pt x="52" y="1097"/>
                  </a:lnTo>
                  <a:cubicBezTo>
                    <a:pt x="64" y="1097"/>
                    <a:pt x="64" y="1097"/>
                    <a:pt x="64" y="1110"/>
                  </a:cubicBezTo>
                  <a:cubicBezTo>
                    <a:pt x="78" y="1136"/>
                    <a:pt x="78" y="1175"/>
                    <a:pt x="78" y="1187"/>
                  </a:cubicBezTo>
                  <a:lnTo>
                    <a:pt x="78" y="1290"/>
                  </a:lnTo>
                  <a:cubicBezTo>
                    <a:pt x="78" y="1342"/>
                    <a:pt x="78" y="1407"/>
                    <a:pt x="90" y="1459"/>
                  </a:cubicBezTo>
                  <a:cubicBezTo>
                    <a:pt x="103" y="1510"/>
                    <a:pt x="103" y="1574"/>
                    <a:pt x="129" y="1639"/>
                  </a:cubicBezTo>
                  <a:lnTo>
                    <a:pt x="167" y="1677"/>
                  </a:lnTo>
                  <a:cubicBezTo>
                    <a:pt x="167" y="1691"/>
                    <a:pt x="193" y="1691"/>
                    <a:pt x="207" y="1691"/>
                  </a:cubicBezTo>
                  <a:cubicBezTo>
                    <a:pt x="258" y="1691"/>
                    <a:pt x="310" y="1677"/>
                    <a:pt x="348" y="1639"/>
                  </a:cubicBezTo>
                  <a:cubicBezTo>
                    <a:pt x="387" y="1613"/>
                    <a:pt x="425" y="1574"/>
                    <a:pt x="465" y="1523"/>
                  </a:cubicBezTo>
                  <a:cubicBezTo>
                    <a:pt x="503" y="1484"/>
                    <a:pt x="529" y="1433"/>
                    <a:pt x="568" y="1394"/>
                  </a:cubicBezTo>
                  <a:cubicBezTo>
                    <a:pt x="594" y="1342"/>
                    <a:pt x="619" y="1304"/>
                    <a:pt x="645" y="1265"/>
                  </a:cubicBezTo>
                  <a:cubicBezTo>
                    <a:pt x="658" y="1252"/>
                    <a:pt x="671" y="1226"/>
                    <a:pt x="697" y="1187"/>
                  </a:cubicBezTo>
                  <a:cubicBezTo>
                    <a:pt x="735" y="1161"/>
                    <a:pt x="761" y="1136"/>
                    <a:pt x="786" y="1097"/>
                  </a:cubicBezTo>
                  <a:cubicBezTo>
                    <a:pt x="812" y="1058"/>
                    <a:pt x="826" y="1032"/>
                    <a:pt x="851" y="1007"/>
                  </a:cubicBezTo>
                  <a:cubicBezTo>
                    <a:pt x="864" y="968"/>
                    <a:pt x="877" y="943"/>
                    <a:pt x="877" y="929"/>
                  </a:cubicBezTo>
                  <a:cubicBezTo>
                    <a:pt x="877" y="917"/>
                    <a:pt x="877" y="903"/>
                    <a:pt x="864" y="891"/>
                  </a:cubicBezTo>
                  <a:cubicBezTo>
                    <a:pt x="851" y="878"/>
                    <a:pt x="838" y="865"/>
                    <a:pt x="826" y="865"/>
                  </a:cubicBezTo>
                  <a:lnTo>
                    <a:pt x="800" y="865"/>
                  </a:lnTo>
                  <a:cubicBezTo>
                    <a:pt x="795" y="861"/>
                    <a:pt x="791" y="859"/>
                    <a:pt x="787" y="859"/>
                  </a:cubicBezTo>
                  <a:cubicBezTo>
                    <a:pt x="780" y="859"/>
                    <a:pt x="774" y="865"/>
                    <a:pt x="774" y="865"/>
                  </a:cubicBezTo>
                  <a:cubicBezTo>
                    <a:pt x="761" y="865"/>
                    <a:pt x="761" y="865"/>
                    <a:pt x="748" y="878"/>
                  </a:cubicBezTo>
                  <a:cubicBezTo>
                    <a:pt x="735" y="891"/>
                    <a:pt x="723" y="903"/>
                    <a:pt x="723" y="917"/>
                  </a:cubicBezTo>
                  <a:cubicBezTo>
                    <a:pt x="645" y="1007"/>
                    <a:pt x="594" y="1072"/>
                    <a:pt x="542" y="1136"/>
                  </a:cubicBezTo>
                  <a:cubicBezTo>
                    <a:pt x="490" y="1187"/>
                    <a:pt x="465" y="1239"/>
                    <a:pt x="425" y="1278"/>
                  </a:cubicBezTo>
                  <a:cubicBezTo>
                    <a:pt x="400" y="1316"/>
                    <a:pt x="387" y="1342"/>
                    <a:pt x="374" y="1355"/>
                  </a:cubicBezTo>
                  <a:lnTo>
                    <a:pt x="348" y="1381"/>
                  </a:lnTo>
                  <a:cubicBezTo>
                    <a:pt x="348" y="1394"/>
                    <a:pt x="336" y="1407"/>
                    <a:pt x="322" y="1419"/>
                  </a:cubicBezTo>
                  <a:cubicBezTo>
                    <a:pt x="310" y="1419"/>
                    <a:pt x="296" y="1433"/>
                    <a:pt x="296" y="1433"/>
                  </a:cubicBezTo>
                  <a:cubicBezTo>
                    <a:pt x="296" y="1381"/>
                    <a:pt x="284" y="1316"/>
                    <a:pt x="284" y="1265"/>
                  </a:cubicBezTo>
                  <a:cubicBezTo>
                    <a:pt x="271" y="1213"/>
                    <a:pt x="271" y="1161"/>
                    <a:pt x="271" y="1097"/>
                  </a:cubicBezTo>
                  <a:lnTo>
                    <a:pt x="271" y="1072"/>
                  </a:lnTo>
                  <a:lnTo>
                    <a:pt x="271" y="1046"/>
                  </a:lnTo>
                  <a:lnTo>
                    <a:pt x="271" y="1007"/>
                  </a:lnTo>
                  <a:lnTo>
                    <a:pt x="632" y="685"/>
                  </a:lnTo>
                  <a:cubicBezTo>
                    <a:pt x="645" y="671"/>
                    <a:pt x="658" y="659"/>
                    <a:pt x="671" y="633"/>
                  </a:cubicBezTo>
                  <a:cubicBezTo>
                    <a:pt x="683" y="607"/>
                    <a:pt x="683" y="594"/>
                    <a:pt x="683" y="568"/>
                  </a:cubicBezTo>
                  <a:cubicBezTo>
                    <a:pt x="683" y="556"/>
                    <a:pt x="671" y="530"/>
                    <a:pt x="658" y="517"/>
                  </a:cubicBezTo>
                  <a:cubicBezTo>
                    <a:pt x="645" y="504"/>
                    <a:pt x="632" y="491"/>
                    <a:pt x="619" y="491"/>
                  </a:cubicBezTo>
                  <a:cubicBezTo>
                    <a:pt x="619" y="491"/>
                    <a:pt x="594" y="504"/>
                    <a:pt x="568" y="530"/>
                  </a:cubicBezTo>
                  <a:cubicBezTo>
                    <a:pt x="542" y="556"/>
                    <a:pt x="503" y="582"/>
                    <a:pt x="465" y="607"/>
                  </a:cubicBezTo>
                  <a:cubicBezTo>
                    <a:pt x="425" y="646"/>
                    <a:pt x="387" y="671"/>
                    <a:pt x="348" y="697"/>
                  </a:cubicBezTo>
                  <a:cubicBezTo>
                    <a:pt x="310" y="736"/>
                    <a:pt x="284" y="749"/>
                    <a:pt x="271" y="762"/>
                  </a:cubicBezTo>
                  <a:cubicBezTo>
                    <a:pt x="258" y="762"/>
                    <a:pt x="258" y="749"/>
                    <a:pt x="258" y="723"/>
                  </a:cubicBezTo>
                  <a:cubicBezTo>
                    <a:pt x="258" y="697"/>
                    <a:pt x="245" y="671"/>
                    <a:pt x="245" y="633"/>
                  </a:cubicBezTo>
                  <a:cubicBezTo>
                    <a:pt x="245" y="594"/>
                    <a:pt x="245" y="568"/>
                    <a:pt x="232" y="530"/>
                  </a:cubicBezTo>
                  <a:lnTo>
                    <a:pt x="232" y="465"/>
                  </a:lnTo>
                  <a:lnTo>
                    <a:pt x="232" y="439"/>
                  </a:lnTo>
                  <a:cubicBezTo>
                    <a:pt x="232" y="427"/>
                    <a:pt x="245" y="413"/>
                    <a:pt x="258" y="413"/>
                  </a:cubicBezTo>
                  <a:lnTo>
                    <a:pt x="503" y="298"/>
                  </a:lnTo>
                  <a:lnTo>
                    <a:pt x="516" y="298"/>
                  </a:lnTo>
                  <a:lnTo>
                    <a:pt x="826" y="143"/>
                  </a:lnTo>
                  <a:cubicBezTo>
                    <a:pt x="838" y="143"/>
                    <a:pt x="851" y="130"/>
                    <a:pt x="851" y="117"/>
                  </a:cubicBezTo>
                  <a:cubicBezTo>
                    <a:pt x="864" y="91"/>
                    <a:pt x="864" y="78"/>
                    <a:pt x="864" y="66"/>
                  </a:cubicBezTo>
                  <a:cubicBezTo>
                    <a:pt x="864" y="52"/>
                    <a:pt x="851" y="40"/>
                    <a:pt x="851" y="26"/>
                  </a:cubicBezTo>
                  <a:cubicBezTo>
                    <a:pt x="838" y="14"/>
                    <a:pt x="826" y="14"/>
                    <a:pt x="812" y="14"/>
                  </a:cubicBezTo>
                  <a:cubicBezTo>
                    <a:pt x="800" y="1"/>
                    <a:pt x="786" y="1"/>
                    <a:pt x="774"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24"/>
            <p:cNvSpPr/>
            <p:nvPr/>
          </p:nvSpPr>
          <p:spPr>
            <a:xfrm>
              <a:off x="6292503" y="4897261"/>
              <a:ext cx="34568" cy="67201"/>
            </a:xfrm>
            <a:custGeom>
              <a:rect b="b" l="l" r="r" t="t"/>
              <a:pathLst>
                <a:path extrusionOk="0" h="1806" w="929">
                  <a:moveTo>
                    <a:pt x="658" y="0"/>
                  </a:moveTo>
                  <a:cubicBezTo>
                    <a:pt x="632" y="0"/>
                    <a:pt x="607" y="13"/>
                    <a:pt x="593" y="26"/>
                  </a:cubicBezTo>
                  <a:lnTo>
                    <a:pt x="593" y="141"/>
                  </a:lnTo>
                  <a:cubicBezTo>
                    <a:pt x="593" y="310"/>
                    <a:pt x="607" y="477"/>
                    <a:pt x="619" y="645"/>
                  </a:cubicBezTo>
                  <a:cubicBezTo>
                    <a:pt x="632" y="826"/>
                    <a:pt x="645" y="993"/>
                    <a:pt x="671" y="1161"/>
                  </a:cubicBezTo>
                  <a:lnTo>
                    <a:pt x="658" y="1161"/>
                  </a:lnTo>
                  <a:cubicBezTo>
                    <a:pt x="658" y="1161"/>
                    <a:pt x="658" y="1147"/>
                    <a:pt x="645" y="1147"/>
                  </a:cubicBezTo>
                  <a:lnTo>
                    <a:pt x="516" y="955"/>
                  </a:lnTo>
                  <a:lnTo>
                    <a:pt x="504" y="941"/>
                  </a:lnTo>
                  <a:cubicBezTo>
                    <a:pt x="478" y="903"/>
                    <a:pt x="464" y="877"/>
                    <a:pt x="452" y="864"/>
                  </a:cubicBezTo>
                  <a:cubicBezTo>
                    <a:pt x="439" y="838"/>
                    <a:pt x="426" y="812"/>
                    <a:pt x="413" y="800"/>
                  </a:cubicBezTo>
                  <a:cubicBezTo>
                    <a:pt x="387" y="774"/>
                    <a:pt x="387" y="761"/>
                    <a:pt x="375" y="735"/>
                  </a:cubicBezTo>
                  <a:lnTo>
                    <a:pt x="361" y="735"/>
                  </a:lnTo>
                  <a:lnTo>
                    <a:pt x="361" y="722"/>
                  </a:lnTo>
                  <a:cubicBezTo>
                    <a:pt x="349" y="683"/>
                    <a:pt x="323" y="657"/>
                    <a:pt x="297" y="619"/>
                  </a:cubicBezTo>
                  <a:cubicBezTo>
                    <a:pt x="271" y="593"/>
                    <a:pt x="246" y="554"/>
                    <a:pt x="232" y="528"/>
                  </a:cubicBezTo>
                  <a:cubicBezTo>
                    <a:pt x="232" y="503"/>
                    <a:pt x="220" y="477"/>
                    <a:pt x="220" y="451"/>
                  </a:cubicBezTo>
                  <a:cubicBezTo>
                    <a:pt x="220" y="425"/>
                    <a:pt x="220" y="399"/>
                    <a:pt x="206" y="387"/>
                  </a:cubicBezTo>
                  <a:cubicBezTo>
                    <a:pt x="206" y="361"/>
                    <a:pt x="194" y="348"/>
                    <a:pt x="168" y="335"/>
                  </a:cubicBezTo>
                  <a:cubicBezTo>
                    <a:pt x="155" y="322"/>
                    <a:pt x="129" y="322"/>
                    <a:pt x="103" y="322"/>
                  </a:cubicBezTo>
                  <a:cubicBezTo>
                    <a:pt x="77" y="322"/>
                    <a:pt x="65" y="322"/>
                    <a:pt x="52" y="335"/>
                  </a:cubicBezTo>
                  <a:cubicBezTo>
                    <a:pt x="39" y="335"/>
                    <a:pt x="39" y="348"/>
                    <a:pt x="26" y="374"/>
                  </a:cubicBezTo>
                  <a:lnTo>
                    <a:pt x="26" y="657"/>
                  </a:lnTo>
                  <a:cubicBezTo>
                    <a:pt x="26" y="748"/>
                    <a:pt x="26" y="851"/>
                    <a:pt x="13" y="941"/>
                  </a:cubicBezTo>
                  <a:cubicBezTo>
                    <a:pt x="13" y="1032"/>
                    <a:pt x="13" y="1135"/>
                    <a:pt x="0" y="1225"/>
                  </a:cubicBezTo>
                  <a:lnTo>
                    <a:pt x="0" y="1509"/>
                  </a:lnTo>
                  <a:lnTo>
                    <a:pt x="0" y="1715"/>
                  </a:lnTo>
                  <a:cubicBezTo>
                    <a:pt x="13" y="1741"/>
                    <a:pt x="26" y="1766"/>
                    <a:pt x="52" y="1780"/>
                  </a:cubicBezTo>
                  <a:cubicBezTo>
                    <a:pt x="65" y="1792"/>
                    <a:pt x="91" y="1806"/>
                    <a:pt x="117" y="1806"/>
                  </a:cubicBezTo>
                  <a:cubicBezTo>
                    <a:pt x="129" y="1806"/>
                    <a:pt x="155" y="1792"/>
                    <a:pt x="168" y="1780"/>
                  </a:cubicBezTo>
                  <a:cubicBezTo>
                    <a:pt x="181" y="1766"/>
                    <a:pt x="194" y="1754"/>
                    <a:pt x="194" y="1728"/>
                  </a:cubicBezTo>
                  <a:lnTo>
                    <a:pt x="194" y="1290"/>
                  </a:lnTo>
                  <a:cubicBezTo>
                    <a:pt x="206" y="1135"/>
                    <a:pt x="206" y="993"/>
                    <a:pt x="220" y="838"/>
                  </a:cubicBezTo>
                  <a:lnTo>
                    <a:pt x="232" y="851"/>
                  </a:lnTo>
                  <a:cubicBezTo>
                    <a:pt x="232" y="851"/>
                    <a:pt x="232" y="864"/>
                    <a:pt x="246" y="877"/>
                  </a:cubicBezTo>
                  <a:cubicBezTo>
                    <a:pt x="258" y="890"/>
                    <a:pt x="271" y="903"/>
                    <a:pt x="284" y="929"/>
                  </a:cubicBezTo>
                  <a:cubicBezTo>
                    <a:pt x="297" y="955"/>
                    <a:pt x="310" y="967"/>
                    <a:pt x="323" y="993"/>
                  </a:cubicBezTo>
                  <a:cubicBezTo>
                    <a:pt x="335" y="1018"/>
                    <a:pt x="349" y="1032"/>
                    <a:pt x="361" y="1044"/>
                  </a:cubicBezTo>
                  <a:lnTo>
                    <a:pt x="361" y="1058"/>
                  </a:lnTo>
                  <a:cubicBezTo>
                    <a:pt x="375" y="1058"/>
                    <a:pt x="375" y="1070"/>
                    <a:pt x="375" y="1070"/>
                  </a:cubicBezTo>
                  <a:lnTo>
                    <a:pt x="748" y="1599"/>
                  </a:lnTo>
                  <a:cubicBezTo>
                    <a:pt x="748" y="1599"/>
                    <a:pt x="748" y="1612"/>
                    <a:pt x="761" y="1612"/>
                  </a:cubicBezTo>
                  <a:cubicBezTo>
                    <a:pt x="774" y="1612"/>
                    <a:pt x="774" y="1625"/>
                    <a:pt x="787" y="1625"/>
                  </a:cubicBezTo>
                  <a:cubicBezTo>
                    <a:pt x="787" y="1625"/>
                    <a:pt x="800" y="1638"/>
                    <a:pt x="813" y="1638"/>
                  </a:cubicBezTo>
                  <a:lnTo>
                    <a:pt x="825" y="1651"/>
                  </a:lnTo>
                  <a:cubicBezTo>
                    <a:pt x="865" y="1651"/>
                    <a:pt x="890" y="1638"/>
                    <a:pt x="903" y="1612"/>
                  </a:cubicBezTo>
                  <a:cubicBezTo>
                    <a:pt x="929" y="1599"/>
                    <a:pt x="929" y="1574"/>
                    <a:pt x="929" y="1534"/>
                  </a:cubicBezTo>
                  <a:cubicBezTo>
                    <a:pt x="929" y="1522"/>
                    <a:pt x="929" y="1496"/>
                    <a:pt x="916" y="1470"/>
                  </a:cubicBezTo>
                  <a:cubicBezTo>
                    <a:pt x="903" y="1445"/>
                    <a:pt x="890" y="1431"/>
                    <a:pt x="890" y="1419"/>
                  </a:cubicBezTo>
                  <a:lnTo>
                    <a:pt x="813" y="903"/>
                  </a:lnTo>
                  <a:lnTo>
                    <a:pt x="813" y="864"/>
                  </a:lnTo>
                  <a:cubicBezTo>
                    <a:pt x="813" y="748"/>
                    <a:pt x="800" y="671"/>
                    <a:pt x="800" y="593"/>
                  </a:cubicBezTo>
                  <a:cubicBezTo>
                    <a:pt x="800" y="516"/>
                    <a:pt x="787" y="464"/>
                    <a:pt x="787" y="413"/>
                  </a:cubicBezTo>
                  <a:cubicBezTo>
                    <a:pt x="787" y="361"/>
                    <a:pt x="787" y="322"/>
                    <a:pt x="774" y="296"/>
                  </a:cubicBezTo>
                  <a:lnTo>
                    <a:pt x="774" y="232"/>
                  </a:lnTo>
                  <a:cubicBezTo>
                    <a:pt x="774" y="219"/>
                    <a:pt x="774" y="219"/>
                    <a:pt x="761" y="206"/>
                  </a:cubicBezTo>
                  <a:lnTo>
                    <a:pt x="761" y="141"/>
                  </a:lnTo>
                  <a:lnTo>
                    <a:pt x="761" y="64"/>
                  </a:lnTo>
                  <a:cubicBezTo>
                    <a:pt x="748" y="52"/>
                    <a:pt x="736" y="26"/>
                    <a:pt x="722" y="13"/>
                  </a:cubicBezTo>
                  <a:cubicBezTo>
                    <a:pt x="710" y="0"/>
                    <a:pt x="696" y="0"/>
                    <a:pt x="65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24"/>
            <p:cNvSpPr/>
            <p:nvPr/>
          </p:nvSpPr>
          <p:spPr>
            <a:xfrm>
              <a:off x="6272335" y="4851643"/>
              <a:ext cx="12503" cy="12503"/>
            </a:xfrm>
            <a:custGeom>
              <a:rect b="b" l="l" r="r" t="t"/>
              <a:pathLst>
                <a:path extrusionOk="0" h="336" w="336">
                  <a:moveTo>
                    <a:pt x="169" y="0"/>
                  </a:moveTo>
                  <a:cubicBezTo>
                    <a:pt x="78" y="0"/>
                    <a:pt x="0" y="78"/>
                    <a:pt x="0" y="169"/>
                  </a:cubicBezTo>
                  <a:cubicBezTo>
                    <a:pt x="0" y="258"/>
                    <a:pt x="78" y="336"/>
                    <a:pt x="169" y="336"/>
                  </a:cubicBezTo>
                  <a:cubicBezTo>
                    <a:pt x="258" y="336"/>
                    <a:pt x="336" y="258"/>
                    <a:pt x="336" y="169"/>
                  </a:cubicBezTo>
                  <a:cubicBezTo>
                    <a:pt x="336" y="78"/>
                    <a:pt x="258" y="0"/>
                    <a:pt x="16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24"/>
            <p:cNvSpPr/>
            <p:nvPr/>
          </p:nvSpPr>
          <p:spPr>
            <a:xfrm>
              <a:off x="6138903" y="4851643"/>
              <a:ext cx="12056" cy="12503"/>
            </a:xfrm>
            <a:custGeom>
              <a:rect b="b" l="l" r="r" t="t"/>
              <a:pathLst>
                <a:path extrusionOk="0" h="336" w="324">
                  <a:moveTo>
                    <a:pt x="156" y="0"/>
                  </a:moveTo>
                  <a:cubicBezTo>
                    <a:pt x="66" y="0"/>
                    <a:pt x="1" y="78"/>
                    <a:pt x="1" y="169"/>
                  </a:cubicBezTo>
                  <a:cubicBezTo>
                    <a:pt x="1" y="258"/>
                    <a:pt x="66" y="336"/>
                    <a:pt x="156" y="336"/>
                  </a:cubicBezTo>
                  <a:cubicBezTo>
                    <a:pt x="247" y="336"/>
                    <a:pt x="324" y="258"/>
                    <a:pt x="324" y="169"/>
                  </a:cubicBezTo>
                  <a:cubicBezTo>
                    <a:pt x="324" y="78"/>
                    <a:pt x="247" y="0"/>
                    <a:pt x="15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124"/>
          <p:cNvGrpSpPr/>
          <p:nvPr/>
        </p:nvGrpSpPr>
        <p:grpSpPr>
          <a:xfrm>
            <a:off x="3974927" y="1823064"/>
            <a:ext cx="1243276" cy="1272831"/>
            <a:chOff x="6578494" y="4412536"/>
            <a:chExt cx="643584" cy="658952"/>
          </a:xfrm>
        </p:grpSpPr>
        <p:sp>
          <p:nvSpPr>
            <p:cNvPr id="6283" name="Google Shape;6283;p124"/>
            <p:cNvSpPr/>
            <p:nvPr/>
          </p:nvSpPr>
          <p:spPr>
            <a:xfrm>
              <a:off x="6578494" y="4412536"/>
              <a:ext cx="643584" cy="658952"/>
            </a:xfrm>
            <a:custGeom>
              <a:rect b="b" l="l" r="r" t="t"/>
              <a:pathLst>
                <a:path extrusionOk="0" h="17709" w="17296">
                  <a:moveTo>
                    <a:pt x="12717" y="3948"/>
                  </a:moveTo>
                  <a:cubicBezTo>
                    <a:pt x="12808" y="4025"/>
                    <a:pt x="12923" y="4089"/>
                    <a:pt x="13066" y="4115"/>
                  </a:cubicBezTo>
                  <a:lnTo>
                    <a:pt x="13310" y="4166"/>
                  </a:lnTo>
                  <a:lnTo>
                    <a:pt x="13349" y="4412"/>
                  </a:lnTo>
                  <a:cubicBezTo>
                    <a:pt x="13362" y="4438"/>
                    <a:pt x="13362" y="4476"/>
                    <a:pt x="13375" y="4515"/>
                  </a:cubicBezTo>
                  <a:cubicBezTo>
                    <a:pt x="12949" y="4618"/>
                    <a:pt x="12653" y="4811"/>
                    <a:pt x="12485" y="4979"/>
                  </a:cubicBezTo>
                  <a:cubicBezTo>
                    <a:pt x="12472" y="4979"/>
                    <a:pt x="12459" y="4992"/>
                    <a:pt x="12447" y="4992"/>
                  </a:cubicBezTo>
                  <a:cubicBezTo>
                    <a:pt x="12369" y="5043"/>
                    <a:pt x="12304" y="5121"/>
                    <a:pt x="12240" y="5198"/>
                  </a:cubicBezTo>
                  <a:cubicBezTo>
                    <a:pt x="12201" y="5160"/>
                    <a:pt x="12150" y="5121"/>
                    <a:pt x="12098" y="5083"/>
                  </a:cubicBezTo>
                  <a:cubicBezTo>
                    <a:pt x="12000" y="5029"/>
                    <a:pt x="11883" y="5000"/>
                    <a:pt x="11765" y="5000"/>
                  </a:cubicBezTo>
                  <a:cubicBezTo>
                    <a:pt x="11712" y="5000"/>
                    <a:pt x="11660" y="5006"/>
                    <a:pt x="11608" y="5018"/>
                  </a:cubicBezTo>
                  <a:lnTo>
                    <a:pt x="11518" y="4863"/>
                  </a:lnTo>
                  <a:cubicBezTo>
                    <a:pt x="11763" y="4785"/>
                    <a:pt x="12098" y="4631"/>
                    <a:pt x="12421" y="4283"/>
                  </a:cubicBezTo>
                  <a:cubicBezTo>
                    <a:pt x="12524" y="4231"/>
                    <a:pt x="12614" y="4141"/>
                    <a:pt x="12665" y="4037"/>
                  </a:cubicBezTo>
                  <a:cubicBezTo>
                    <a:pt x="12691" y="3999"/>
                    <a:pt x="12705" y="3973"/>
                    <a:pt x="12717" y="3948"/>
                  </a:cubicBezTo>
                  <a:close/>
                  <a:moveTo>
                    <a:pt x="9209" y="5121"/>
                  </a:moveTo>
                  <a:lnTo>
                    <a:pt x="9751" y="6063"/>
                  </a:lnTo>
                  <a:cubicBezTo>
                    <a:pt x="9635" y="6166"/>
                    <a:pt x="9558" y="6295"/>
                    <a:pt x="9532" y="6436"/>
                  </a:cubicBezTo>
                  <a:cubicBezTo>
                    <a:pt x="9377" y="6475"/>
                    <a:pt x="9248" y="6553"/>
                    <a:pt x="9157" y="6668"/>
                  </a:cubicBezTo>
                  <a:cubicBezTo>
                    <a:pt x="9016" y="6759"/>
                    <a:pt x="8874" y="6875"/>
                    <a:pt x="8745" y="7004"/>
                  </a:cubicBezTo>
                  <a:cubicBezTo>
                    <a:pt x="8629" y="6849"/>
                    <a:pt x="8513" y="6720"/>
                    <a:pt x="8384" y="6604"/>
                  </a:cubicBezTo>
                  <a:cubicBezTo>
                    <a:pt x="8320" y="6501"/>
                    <a:pt x="8229" y="6424"/>
                    <a:pt x="8113" y="6359"/>
                  </a:cubicBezTo>
                  <a:cubicBezTo>
                    <a:pt x="8216" y="6256"/>
                    <a:pt x="8332" y="6127"/>
                    <a:pt x="8435" y="6011"/>
                  </a:cubicBezTo>
                  <a:cubicBezTo>
                    <a:pt x="8758" y="5662"/>
                    <a:pt x="9016" y="5366"/>
                    <a:pt x="9209" y="5121"/>
                  </a:cubicBezTo>
                  <a:close/>
                  <a:moveTo>
                    <a:pt x="12447" y="6372"/>
                  </a:moveTo>
                  <a:cubicBezTo>
                    <a:pt x="12576" y="6539"/>
                    <a:pt x="12743" y="6733"/>
                    <a:pt x="12988" y="6914"/>
                  </a:cubicBezTo>
                  <a:cubicBezTo>
                    <a:pt x="13066" y="6991"/>
                    <a:pt x="13143" y="7055"/>
                    <a:pt x="13246" y="7107"/>
                  </a:cubicBezTo>
                  <a:cubicBezTo>
                    <a:pt x="13233" y="7120"/>
                    <a:pt x="13233" y="7146"/>
                    <a:pt x="13233" y="7172"/>
                  </a:cubicBezTo>
                  <a:lnTo>
                    <a:pt x="13220" y="7236"/>
                  </a:lnTo>
                  <a:lnTo>
                    <a:pt x="13155" y="7249"/>
                  </a:lnTo>
                  <a:cubicBezTo>
                    <a:pt x="13117" y="7249"/>
                    <a:pt x="13078" y="7262"/>
                    <a:pt x="13052" y="7275"/>
                  </a:cubicBezTo>
                  <a:cubicBezTo>
                    <a:pt x="12914" y="7147"/>
                    <a:pt x="12739" y="7071"/>
                    <a:pt x="12558" y="7071"/>
                  </a:cubicBezTo>
                  <a:cubicBezTo>
                    <a:pt x="12521" y="7071"/>
                    <a:pt x="12484" y="7075"/>
                    <a:pt x="12447" y="7081"/>
                  </a:cubicBezTo>
                  <a:lnTo>
                    <a:pt x="12447" y="6372"/>
                  </a:lnTo>
                  <a:close/>
                  <a:moveTo>
                    <a:pt x="3367" y="5960"/>
                  </a:moveTo>
                  <a:cubicBezTo>
                    <a:pt x="3419" y="6024"/>
                    <a:pt x="3496" y="6075"/>
                    <a:pt x="3574" y="6127"/>
                  </a:cubicBezTo>
                  <a:cubicBezTo>
                    <a:pt x="3947" y="6488"/>
                    <a:pt x="4322" y="6630"/>
                    <a:pt x="4580" y="6682"/>
                  </a:cubicBezTo>
                  <a:cubicBezTo>
                    <a:pt x="4669" y="6720"/>
                    <a:pt x="4772" y="6746"/>
                    <a:pt x="4889" y="6746"/>
                  </a:cubicBezTo>
                  <a:cubicBezTo>
                    <a:pt x="4941" y="6746"/>
                    <a:pt x="5005" y="6733"/>
                    <a:pt x="5056" y="6720"/>
                  </a:cubicBezTo>
                  <a:lnTo>
                    <a:pt x="5056" y="6720"/>
                  </a:lnTo>
                  <a:lnTo>
                    <a:pt x="3947" y="7365"/>
                  </a:lnTo>
                  <a:cubicBezTo>
                    <a:pt x="3909" y="7391"/>
                    <a:pt x="3870" y="7416"/>
                    <a:pt x="3844" y="7442"/>
                  </a:cubicBezTo>
                  <a:cubicBezTo>
                    <a:pt x="3806" y="7352"/>
                    <a:pt x="3754" y="7262"/>
                    <a:pt x="3677" y="7198"/>
                  </a:cubicBezTo>
                  <a:cubicBezTo>
                    <a:pt x="3534" y="7055"/>
                    <a:pt x="3341" y="6991"/>
                    <a:pt x="3161" y="6991"/>
                  </a:cubicBezTo>
                  <a:lnTo>
                    <a:pt x="3135" y="6991"/>
                  </a:lnTo>
                  <a:cubicBezTo>
                    <a:pt x="3065" y="6980"/>
                    <a:pt x="2985" y="6973"/>
                    <a:pt x="2894" y="6973"/>
                  </a:cubicBezTo>
                  <a:cubicBezTo>
                    <a:pt x="2784" y="6973"/>
                    <a:pt x="2658" y="6983"/>
                    <a:pt x="2516" y="7004"/>
                  </a:cubicBezTo>
                  <a:lnTo>
                    <a:pt x="2490" y="7004"/>
                  </a:lnTo>
                  <a:cubicBezTo>
                    <a:pt x="2503" y="6978"/>
                    <a:pt x="2503" y="6940"/>
                    <a:pt x="2516" y="6914"/>
                  </a:cubicBezTo>
                  <a:lnTo>
                    <a:pt x="2554" y="6668"/>
                  </a:lnTo>
                  <a:lnTo>
                    <a:pt x="2800" y="6617"/>
                  </a:lnTo>
                  <a:cubicBezTo>
                    <a:pt x="3122" y="6565"/>
                    <a:pt x="3367" y="6281"/>
                    <a:pt x="3367" y="5960"/>
                  </a:cubicBezTo>
                  <a:close/>
                  <a:moveTo>
                    <a:pt x="15296" y="7507"/>
                  </a:moveTo>
                  <a:cubicBezTo>
                    <a:pt x="15245" y="7533"/>
                    <a:pt x="15207" y="7585"/>
                    <a:pt x="15155" y="7623"/>
                  </a:cubicBezTo>
                  <a:lnTo>
                    <a:pt x="15078" y="7507"/>
                  </a:lnTo>
                  <a:close/>
                  <a:moveTo>
                    <a:pt x="14304" y="9106"/>
                  </a:moveTo>
                  <a:cubicBezTo>
                    <a:pt x="14304" y="9132"/>
                    <a:pt x="14304" y="9158"/>
                    <a:pt x="14290" y="9184"/>
                  </a:cubicBezTo>
                  <a:lnTo>
                    <a:pt x="14265" y="9132"/>
                  </a:lnTo>
                  <a:cubicBezTo>
                    <a:pt x="14278" y="9119"/>
                    <a:pt x="14290" y="9119"/>
                    <a:pt x="14304" y="9106"/>
                  </a:cubicBezTo>
                  <a:close/>
                  <a:moveTo>
                    <a:pt x="6514" y="9055"/>
                  </a:moveTo>
                  <a:cubicBezTo>
                    <a:pt x="6630" y="9299"/>
                    <a:pt x="6759" y="9519"/>
                    <a:pt x="6901" y="9712"/>
                  </a:cubicBezTo>
                  <a:cubicBezTo>
                    <a:pt x="6953" y="9854"/>
                    <a:pt x="7068" y="9983"/>
                    <a:pt x="7211" y="10061"/>
                  </a:cubicBezTo>
                  <a:cubicBezTo>
                    <a:pt x="7249" y="10099"/>
                    <a:pt x="7274" y="10125"/>
                    <a:pt x="7314" y="10151"/>
                  </a:cubicBezTo>
                  <a:cubicBezTo>
                    <a:pt x="7017" y="10345"/>
                    <a:pt x="6836" y="10577"/>
                    <a:pt x="6733" y="10783"/>
                  </a:cubicBezTo>
                  <a:cubicBezTo>
                    <a:pt x="6578" y="10744"/>
                    <a:pt x="6411" y="10706"/>
                    <a:pt x="6243" y="10666"/>
                  </a:cubicBezTo>
                  <a:cubicBezTo>
                    <a:pt x="5766" y="10563"/>
                    <a:pt x="5392" y="10499"/>
                    <a:pt x="5082" y="10448"/>
                  </a:cubicBezTo>
                  <a:lnTo>
                    <a:pt x="5624" y="9506"/>
                  </a:lnTo>
                  <a:cubicBezTo>
                    <a:pt x="5702" y="9532"/>
                    <a:pt x="5782" y="9545"/>
                    <a:pt x="5862" y="9545"/>
                  </a:cubicBezTo>
                  <a:cubicBezTo>
                    <a:pt x="5980" y="9545"/>
                    <a:pt x="6097" y="9516"/>
                    <a:pt x="6205" y="9454"/>
                  </a:cubicBezTo>
                  <a:cubicBezTo>
                    <a:pt x="6359" y="9364"/>
                    <a:pt x="6462" y="9222"/>
                    <a:pt x="6514" y="9055"/>
                  </a:cubicBezTo>
                  <a:close/>
                  <a:moveTo>
                    <a:pt x="11002" y="8745"/>
                  </a:moveTo>
                  <a:cubicBezTo>
                    <a:pt x="11080" y="9055"/>
                    <a:pt x="11247" y="9635"/>
                    <a:pt x="11441" y="10241"/>
                  </a:cubicBezTo>
                  <a:cubicBezTo>
                    <a:pt x="11582" y="10692"/>
                    <a:pt x="11711" y="11053"/>
                    <a:pt x="11814" y="11337"/>
                  </a:cubicBezTo>
                  <a:lnTo>
                    <a:pt x="10731" y="11337"/>
                  </a:lnTo>
                  <a:cubicBezTo>
                    <a:pt x="10705" y="11196"/>
                    <a:pt x="10628" y="11067"/>
                    <a:pt x="10525" y="10964"/>
                  </a:cubicBezTo>
                  <a:cubicBezTo>
                    <a:pt x="10461" y="10744"/>
                    <a:pt x="10280" y="10434"/>
                    <a:pt x="9945" y="10202"/>
                  </a:cubicBezTo>
                  <a:cubicBezTo>
                    <a:pt x="10048" y="10138"/>
                    <a:pt x="10138" y="10047"/>
                    <a:pt x="10203" y="9944"/>
                  </a:cubicBezTo>
                  <a:cubicBezTo>
                    <a:pt x="10396" y="9738"/>
                    <a:pt x="10590" y="9493"/>
                    <a:pt x="10757" y="9222"/>
                  </a:cubicBezTo>
                  <a:cubicBezTo>
                    <a:pt x="10757" y="9196"/>
                    <a:pt x="10770" y="9184"/>
                    <a:pt x="10782" y="9158"/>
                  </a:cubicBezTo>
                  <a:cubicBezTo>
                    <a:pt x="10899" y="9055"/>
                    <a:pt x="10963" y="8912"/>
                    <a:pt x="10989" y="8758"/>
                  </a:cubicBezTo>
                  <a:cubicBezTo>
                    <a:pt x="10989" y="8745"/>
                    <a:pt x="10989" y="8745"/>
                    <a:pt x="11002" y="8745"/>
                  </a:cubicBezTo>
                  <a:close/>
                  <a:moveTo>
                    <a:pt x="8461" y="13143"/>
                  </a:moveTo>
                  <a:lnTo>
                    <a:pt x="9713" y="13878"/>
                  </a:lnTo>
                  <a:cubicBezTo>
                    <a:pt x="9828" y="13930"/>
                    <a:pt x="9945" y="13968"/>
                    <a:pt x="10060" y="13968"/>
                  </a:cubicBezTo>
                  <a:cubicBezTo>
                    <a:pt x="10177" y="13968"/>
                    <a:pt x="10292" y="13930"/>
                    <a:pt x="10409" y="13878"/>
                  </a:cubicBezTo>
                  <a:cubicBezTo>
                    <a:pt x="10564" y="13788"/>
                    <a:pt x="10667" y="13633"/>
                    <a:pt x="10718" y="13478"/>
                  </a:cubicBezTo>
                  <a:lnTo>
                    <a:pt x="12576" y="13478"/>
                  </a:lnTo>
                  <a:lnTo>
                    <a:pt x="12562" y="13543"/>
                  </a:lnTo>
                  <a:lnTo>
                    <a:pt x="12304" y="13581"/>
                  </a:lnTo>
                  <a:cubicBezTo>
                    <a:pt x="12124" y="13620"/>
                    <a:pt x="11969" y="13724"/>
                    <a:pt x="11866" y="13878"/>
                  </a:cubicBezTo>
                  <a:cubicBezTo>
                    <a:pt x="11776" y="13891"/>
                    <a:pt x="11699" y="13930"/>
                    <a:pt x="11621" y="13982"/>
                  </a:cubicBezTo>
                  <a:cubicBezTo>
                    <a:pt x="11544" y="14033"/>
                    <a:pt x="11492" y="14085"/>
                    <a:pt x="11441" y="14136"/>
                  </a:cubicBezTo>
                  <a:cubicBezTo>
                    <a:pt x="11415" y="14174"/>
                    <a:pt x="11376" y="14226"/>
                    <a:pt x="11312" y="14278"/>
                  </a:cubicBezTo>
                  <a:lnTo>
                    <a:pt x="11298" y="14303"/>
                  </a:lnTo>
                  <a:cubicBezTo>
                    <a:pt x="11286" y="14317"/>
                    <a:pt x="11260" y="14343"/>
                    <a:pt x="11247" y="14368"/>
                  </a:cubicBezTo>
                  <a:cubicBezTo>
                    <a:pt x="11092" y="14446"/>
                    <a:pt x="10989" y="14549"/>
                    <a:pt x="10925" y="14639"/>
                  </a:cubicBezTo>
                  <a:cubicBezTo>
                    <a:pt x="10911" y="14639"/>
                    <a:pt x="10899" y="14626"/>
                    <a:pt x="10886" y="14626"/>
                  </a:cubicBezTo>
                  <a:cubicBezTo>
                    <a:pt x="10809" y="14596"/>
                    <a:pt x="10710" y="14569"/>
                    <a:pt x="10593" y="14569"/>
                  </a:cubicBezTo>
                  <a:cubicBezTo>
                    <a:pt x="10513" y="14569"/>
                    <a:pt x="10426" y="14582"/>
                    <a:pt x="10332" y="14613"/>
                  </a:cubicBezTo>
                  <a:cubicBezTo>
                    <a:pt x="10215" y="14652"/>
                    <a:pt x="10112" y="14716"/>
                    <a:pt x="10034" y="14807"/>
                  </a:cubicBezTo>
                  <a:lnTo>
                    <a:pt x="10022" y="14807"/>
                  </a:lnTo>
                  <a:cubicBezTo>
                    <a:pt x="9957" y="14807"/>
                    <a:pt x="9893" y="14807"/>
                    <a:pt x="9828" y="14819"/>
                  </a:cubicBezTo>
                  <a:cubicBezTo>
                    <a:pt x="9764" y="14833"/>
                    <a:pt x="9687" y="14858"/>
                    <a:pt x="9622" y="14884"/>
                  </a:cubicBezTo>
                  <a:cubicBezTo>
                    <a:pt x="9519" y="14845"/>
                    <a:pt x="9390" y="14819"/>
                    <a:pt x="9261" y="14819"/>
                  </a:cubicBezTo>
                  <a:cubicBezTo>
                    <a:pt x="9183" y="14819"/>
                    <a:pt x="9106" y="14845"/>
                    <a:pt x="9028" y="14871"/>
                  </a:cubicBezTo>
                  <a:cubicBezTo>
                    <a:pt x="8887" y="14910"/>
                    <a:pt x="8758" y="15013"/>
                    <a:pt x="8681" y="15129"/>
                  </a:cubicBezTo>
                  <a:lnTo>
                    <a:pt x="8655" y="15129"/>
                  </a:lnTo>
                  <a:cubicBezTo>
                    <a:pt x="8616" y="15091"/>
                    <a:pt x="8564" y="15051"/>
                    <a:pt x="8513" y="15026"/>
                  </a:cubicBezTo>
                  <a:cubicBezTo>
                    <a:pt x="8449" y="14987"/>
                    <a:pt x="8371" y="14948"/>
                    <a:pt x="8294" y="14936"/>
                  </a:cubicBezTo>
                  <a:lnTo>
                    <a:pt x="8100" y="14897"/>
                  </a:lnTo>
                  <a:lnTo>
                    <a:pt x="8036" y="14897"/>
                  </a:lnTo>
                  <a:cubicBezTo>
                    <a:pt x="7984" y="14833"/>
                    <a:pt x="7907" y="14768"/>
                    <a:pt x="7830" y="14730"/>
                  </a:cubicBezTo>
                  <a:cubicBezTo>
                    <a:pt x="7739" y="14678"/>
                    <a:pt x="7636" y="14639"/>
                    <a:pt x="7532" y="14626"/>
                  </a:cubicBezTo>
                  <a:cubicBezTo>
                    <a:pt x="7443" y="14626"/>
                    <a:pt x="7365" y="14626"/>
                    <a:pt x="7300" y="14639"/>
                  </a:cubicBezTo>
                  <a:cubicBezTo>
                    <a:pt x="7249" y="14639"/>
                    <a:pt x="7197" y="14652"/>
                    <a:pt x="7107" y="14665"/>
                  </a:cubicBezTo>
                  <a:cubicBezTo>
                    <a:pt x="7082" y="14678"/>
                    <a:pt x="7042" y="14678"/>
                    <a:pt x="6991" y="14690"/>
                  </a:cubicBezTo>
                  <a:cubicBezTo>
                    <a:pt x="6916" y="14675"/>
                    <a:pt x="6845" y="14669"/>
                    <a:pt x="6779" y="14669"/>
                  </a:cubicBezTo>
                  <a:cubicBezTo>
                    <a:pt x="6732" y="14669"/>
                    <a:pt x="6686" y="14672"/>
                    <a:pt x="6643" y="14678"/>
                  </a:cubicBezTo>
                  <a:cubicBezTo>
                    <a:pt x="6617" y="14626"/>
                    <a:pt x="6578" y="14587"/>
                    <a:pt x="6540" y="14536"/>
                  </a:cubicBezTo>
                  <a:cubicBezTo>
                    <a:pt x="6488" y="14472"/>
                    <a:pt x="6423" y="14420"/>
                    <a:pt x="6346" y="14368"/>
                  </a:cubicBezTo>
                  <a:cubicBezTo>
                    <a:pt x="6294" y="14343"/>
                    <a:pt x="6243" y="14303"/>
                    <a:pt x="6191" y="14291"/>
                  </a:cubicBezTo>
                  <a:cubicBezTo>
                    <a:pt x="6076" y="14239"/>
                    <a:pt x="5947" y="14200"/>
                    <a:pt x="5818" y="14188"/>
                  </a:cubicBezTo>
                  <a:cubicBezTo>
                    <a:pt x="5766" y="14188"/>
                    <a:pt x="5714" y="14174"/>
                    <a:pt x="5649" y="14174"/>
                  </a:cubicBezTo>
                  <a:cubicBezTo>
                    <a:pt x="5637" y="14174"/>
                    <a:pt x="5611" y="14162"/>
                    <a:pt x="5598" y="14149"/>
                  </a:cubicBezTo>
                  <a:cubicBezTo>
                    <a:pt x="5520" y="14123"/>
                    <a:pt x="5443" y="14097"/>
                    <a:pt x="5379" y="14085"/>
                  </a:cubicBezTo>
                  <a:lnTo>
                    <a:pt x="5366" y="14085"/>
                  </a:lnTo>
                  <a:cubicBezTo>
                    <a:pt x="5340" y="14081"/>
                    <a:pt x="5313" y="14080"/>
                    <a:pt x="5285" y="14080"/>
                  </a:cubicBezTo>
                  <a:cubicBezTo>
                    <a:pt x="5204" y="14080"/>
                    <a:pt x="5118" y="14094"/>
                    <a:pt x="5030" y="14123"/>
                  </a:cubicBezTo>
                  <a:cubicBezTo>
                    <a:pt x="5005" y="13956"/>
                    <a:pt x="4915" y="13813"/>
                    <a:pt x="4772" y="13710"/>
                  </a:cubicBezTo>
                  <a:lnTo>
                    <a:pt x="7855" y="13569"/>
                  </a:lnTo>
                  <a:cubicBezTo>
                    <a:pt x="8126" y="13555"/>
                    <a:pt x="8358" y="13388"/>
                    <a:pt x="8461" y="13143"/>
                  </a:cubicBezTo>
                  <a:close/>
                  <a:moveTo>
                    <a:pt x="7239" y="0"/>
                  </a:moveTo>
                  <a:cubicBezTo>
                    <a:pt x="7196" y="0"/>
                    <a:pt x="7153" y="4"/>
                    <a:pt x="7107" y="14"/>
                  </a:cubicBezTo>
                  <a:cubicBezTo>
                    <a:pt x="7068" y="14"/>
                    <a:pt x="7030" y="27"/>
                    <a:pt x="6978" y="39"/>
                  </a:cubicBezTo>
                  <a:cubicBezTo>
                    <a:pt x="6695" y="65"/>
                    <a:pt x="6397" y="130"/>
                    <a:pt x="6088" y="233"/>
                  </a:cubicBezTo>
                  <a:cubicBezTo>
                    <a:pt x="6076" y="246"/>
                    <a:pt x="6050" y="259"/>
                    <a:pt x="6036" y="259"/>
                  </a:cubicBezTo>
                  <a:cubicBezTo>
                    <a:pt x="5998" y="259"/>
                    <a:pt x="5959" y="272"/>
                    <a:pt x="5907" y="272"/>
                  </a:cubicBezTo>
                  <a:cubicBezTo>
                    <a:pt x="5804" y="311"/>
                    <a:pt x="5701" y="362"/>
                    <a:pt x="5611" y="440"/>
                  </a:cubicBezTo>
                  <a:cubicBezTo>
                    <a:pt x="5340" y="569"/>
                    <a:pt x="5095" y="723"/>
                    <a:pt x="4901" y="904"/>
                  </a:cubicBezTo>
                  <a:cubicBezTo>
                    <a:pt x="4772" y="968"/>
                    <a:pt x="4657" y="1085"/>
                    <a:pt x="4592" y="1226"/>
                  </a:cubicBezTo>
                  <a:cubicBezTo>
                    <a:pt x="4580" y="1239"/>
                    <a:pt x="4580" y="1265"/>
                    <a:pt x="4566" y="1277"/>
                  </a:cubicBezTo>
                  <a:cubicBezTo>
                    <a:pt x="4425" y="1484"/>
                    <a:pt x="4334" y="1678"/>
                    <a:pt x="4296" y="1833"/>
                  </a:cubicBezTo>
                  <a:cubicBezTo>
                    <a:pt x="4218" y="1974"/>
                    <a:pt x="4193" y="2142"/>
                    <a:pt x="4218" y="2297"/>
                  </a:cubicBezTo>
                  <a:cubicBezTo>
                    <a:pt x="4050" y="2219"/>
                    <a:pt x="3895" y="2180"/>
                    <a:pt x="3767" y="2154"/>
                  </a:cubicBezTo>
                  <a:lnTo>
                    <a:pt x="3754" y="2142"/>
                  </a:lnTo>
                  <a:cubicBezTo>
                    <a:pt x="3668" y="2111"/>
                    <a:pt x="3578" y="2095"/>
                    <a:pt x="3490" y="2095"/>
                  </a:cubicBezTo>
                  <a:cubicBezTo>
                    <a:pt x="3394" y="2095"/>
                    <a:pt x="3300" y="2114"/>
                    <a:pt x="3212" y="2154"/>
                  </a:cubicBezTo>
                  <a:cubicBezTo>
                    <a:pt x="3032" y="2232"/>
                    <a:pt x="2890" y="2374"/>
                    <a:pt x="2826" y="2555"/>
                  </a:cubicBezTo>
                  <a:lnTo>
                    <a:pt x="2812" y="2567"/>
                  </a:lnTo>
                  <a:cubicBezTo>
                    <a:pt x="2735" y="2696"/>
                    <a:pt x="2645" y="2890"/>
                    <a:pt x="2580" y="3135"/>
                  </a:cubicBezTo>
                  <a:cubicBezTo>
                    <a:pt x="2568" y="3148"/>
                    <a:pt x="2568" y="3160"/>
                    <a:pt x="2554" y="3186"/>
                  </a:cubicBezTo>
                  <a:cubicBezTo>
                    <a:pt x="2503" y="3329"/>
                    <a:pt x="2490" y="3483"/>
                    <a:pt x="2528" y="3638"/>
                  </a:cubicBezTo>
                  <a:cubicBezTo>
                    <a:pt x="2516" y="3896"/>
                    <a:pt x="2554" y="4180"/>
                    <a:pt x="2645" y="4476"/>
                  </a:cubicBezTo>
                  <a:cubicBezTo>
                    <a:pt x="2645" y="4631"/>
                    <a:pt x="2697" y="4785"/>
                    <a:pt x="2786" y="4902"/>
                  </a:cubicBezTo>
                  <a:cubicBezTo>
                    <a:pt x="2800" y="4928"/>
                    <a:pt x="2800" y="4940"/>
                    <a:pt x="2812" y="4966"/>
                  </a:cubicBezTo>
                  <a:cubicBezTo>
                    <a:pt x="2864" y="5095"/>
                    <a:pt x="2915" y="5212"/>
                    <a:pt x="2980" y="5327"/>
                  </a:cubicBezTo>
                  <a:cubicBezTo>
                    <a:pt x="2915" y="5301"/>
                    <a:pt x="2864" y="5276"/>
                    <a:pt x="2800" y="5263"/>
                  </a:cubicBezTo>
                  <a:lnTo>
                    <a:pt x="2554" y="5224"/>
                  </a:lnTo>
                  <a:lnTo>
                    <a:pt x="2516" y="4979"/>
                  </a:lnTo>
                  <a:cubicBezTo>
                    <a:pt x="2451" y="4644"/>
                    <a:pt x="2167" y="4412"/>
                    <a:pt x="1832" y="4412"/>
                  </a:cubicBezTo>
                  <a:cubicBezTo>
                    <a:pt x="1497" y="4412"/>
                    <a:pt x="1213" y="4644"/>
                    <a:pt x="1161" y="4979"/>
                  </a:cubicBezTo>
                  <a:lnTo>
                    <a:pt x="1110" y="5224"/>
                  </a:lnTo>
                  <a:lnTo>
                    <a:pt x="865" y="5263"/>
                  </a:lnTo>
                  <a:cubicBezTo>
                    <a:pt x="542" y="5327"/>
                    <a:pt x="298" y="5611"/>
                    <a:pt x="298" y="5946"/>
                  </a:cubicBezTo>
                  <a:cubicBezTo>
                    <a:pt x="298" y="6269"/>
                    <a:pt x="542" y="6565"/>
                    <a:pt x="865" y="6617"/>
                  </a:cubicBezTo>
                  <a:lnTo>
                    <a:pt x="1110" y="6668"/>
                  </a:lnTo>
                  <a:lnTo>
                    <a:pt x="1161" y="6914"/>
                  </a:lnTo>
                  <a:cubicBezTo>
                    <a:pt x="1201" y="7146"/>
                    <a:pt x="1355" y="7327"/>
                    <a:pt x="1562" y="7416"/>
                  </a:cubicBezTo>
                  <a:cubicBezTo>
                    <a:pt x="1471" y="7468"/>
                    <a:pt x="1393" y="7533"/>
                    <a:pt x="1316" y="7597"/>
                  </a:cubicBezTo>
                  <a:cubicBezTo>
                    <a:pt x="1175" y="7649"/>
                    <a:pt x="1058" y="7765"/>
                    <a:pt x="981" y="7894"/>
                  </a:cubicBezTo>
                  <a:cubicBezTo>
                    <a:pt x="968" y="7907"/>
                    <a:pt x="955" y="7932"/>
                    <a:pt x="929" y="7946"/>
                  </a:cubicBezTo>
                  <a:cubicBezTo>
                    <a:pt x="710" y="8178"/>
                    <a:pt x="516" y="8422"/>
                    <a:pt x="375" y="8668"/>
                  </a:cubicBezTo>
                  <a:cubicBezTo>
                    <a:pt x="349" y="8694"/>
                    <a:pt x="324" y="8732"/>
                    <a:pt x="298" y="8758"/>
                  </a:cubicBezTo>
                  <a:cubicBezTo>
                    <a:pt x="220" y="8861"/>
                    <a:pt x="181" y="8977"/>
                    <a:pt x="169" y="9106"/>
                  </a:cubicBezTo>
                  <a:cubicBezTo>
                    <a:pt x="1" y="9597"/>
                    <a:pt x="14" y="9996"/>
                    <a:pt x="66" y="10254"/>
                  </a:cubicBezTo>
                  <a:cubicBezTo>
                    <a:pt x="66" y="10448"/>
                    <a:pt x="143" y="10654"/>
                    <a:pt x="298" y="10795"/>
                  </a:cubicBezTo>
                  <a:cubicBezTo>
                    <a:pt x="427" y="10924"/>
                    <a:pt x="607" y="10989"/>
                    <a:pt x="788" y="10989"/>
                  </a:cubicBezTo>
                  <a:lnTo>
                    <a:pt x="852" y="10989"/>
                  </a:lnTo>
                  <a:cubicBezTo>
                    <a:pt x="917" y="10989"/>
                    <a:pt x="1007" y="11002"/>
                    <a:pt x="1097" y="11002"/>
                  </a:cubicBezTo>
                  <a:cubicBezTo>
                    <a:pt x="1342" y="11002"/>
                    <a:pt x="1651" y="10950"/>
                    <a:pt x="1987" y="10809"/>
                  </a:cubicBezTo>
                  <a:cubicBezTo>
                    <a:pt x="2155" y="10783"/>
                    <a:pt x="2310" y="10692"/>
                    <a:pt x="2413" y="10577"/>
                  </a:cubicBezTo>
                  <a:cubicBezTo>
                    <a:pt x="2503" y="10512"/>
                    <a:pt x="2580" y="10448"/>
                    <a:pt x="2671" y="10383"/>
                  </a:cubicBezTo>
                  <a:lnTo>
                    <a:pt x="2671" y="10383"/>
                  </a:lnTo>
                  <a:lnTo>
                    <a:pt x="2632" y="10448"/>
                  </a:lnTo>
                  <a:cubicBezTo>
                    <a:pt x="2593" y="10512"/>
                    <a:pt x="2568" y="10577"/>
                    <a:pt x="2528" y="10641"/>
                  </a:cubicBezTo>
                  <a:cubicBezTo>
                    <a:pt x="2425" y="10860"/>
                    <a:pt x="2374" y="11105"/>
                    <a:pt x="2361" y="11351"/>
                  </a:cubicBezTo>
                  <a:lnTo>
                    <a:pt x="2361" y="11376"/>
                  </a:lnTo>
                  <a:lnTo>
                    <a:pt x="2361" y="11389"/>
                  </a:lnTo>
                  <a:lnTo>
                    <a:pt x="2361" y="11505"/>
                  </a:lnTo>
                  <a:cubicBezTo>
                    <a:pt x="2296" y="11479"/>
                    <a:pt x="2245" y="11479"/>
                    <a:pt x="2181" y="11479"/>
                  </a:cubicBezTo>
                  <a:cubicBezTo>
                    <a:pt x="1845" y="11479"/>
                    <a:pt x="1562" y="11712"/>
                    <a:pt x="1497" y="12034"/>
                  </a:cubicBezTo>
                  <a:lnTo>
                    <a:pt x="1484" y="12099"/>
                  </a:lnTo>
                  <a:lnTo>
                    <a:pt x="1433" y="12111"/>
                  </a:lnTo>
                  <a:cubicBezTo>
                    <a:pt x="1097" y="12163"/>
                    <a:pt x="865" y="12460"/>
                    <a:pt x="865" y="12782"/>
                  </a:cubicBezTo>
                  <a:cubicBezTo>
                    <a:pt x="865" y="13117"/>
                    <a:pt x="1097" y="13401"/>
                    <a:pt x="1433" y="13466"/>
                  </a:cubicBezTo>
                  <a:lnTo>
                    <a:pt x="1484" y="13478"/>
                  </a:lnTo>
                  <a:lnTo>
                    <a:pt x="1497" y="13530"/>
                  </a:lnTo>
                  <a:cubicBezTo>
                    <a:pt x="1548" y="13801"/>
                    <a:pt x="1755" y="14020"/>
                    <a:pt x="2013" y="14085"/>
                  </a:cubicBezTo>
                  <a:cubicBezTo>
                    <a:pt x="2000" y="14136"/>
                    <a:pt x="1987" y="14200"/>
                    <a:pt x="1987" y="14265"/>
                  </a:cubicBezTo>
                  <a:cubicBezTo>
                    <a:pt x="1987" y="14601"/>
                    <a:pt x="2219" y="14884"/>
                    <a:pt x="2554" y="14936"/>
                  </a:cubicBezTo>
                  <a:lnTo>
                    <a:pt x="2800" y="14987"/>
                  </a:lnTo>
                  <a:lnTo>
                    <a:pt x="2838" y="15232"/>
                  </a:lnTo>
                  <a:cubicBezTo>
                    <a:pt x="2903" y="15555"/>
                    <a:pt x="3187" y="15799"/>
                    <a:pt x="3522" y="15799"/>
                  </a:cubicBezTo>
                  <a:cubicBezTo>
                    <a:pt x="3844" y="15799"/>
                    <a:pt x="4141" y="15555"/>
                    <a:pt x="4193" y="15232"/>
                  </a:cubicBezTo>
                  <a:lnTo>
                    <a:pt x="4244" y="14987"/>
                  </a:lnTo>
                  <a:lnTo>
                    <a:pt x="4347" y="14962"/>
                  </a:lnTo>
                  <a:lnTo>
                    <a:pt x="4347" y="14962"/>
                  </a:lnTo>
                  <a:cubicBezTo>
                    <a:pt x="4334" y="15039"/>
                    <a:pt x="4322" y="15116"/>
                    <a:pt x="4334" y="15180"/>
                  </a:cubicBezTo>
                  <a:cubicBezTo>
                    <a:pt x="4296" y="15258"/>
                    <a:pt x="4282" y="15335"/>
                    <a:pt x="4270" y="15413"/>
                  </a:cubicBezTo>
                  <a:lnTo>
                    <a:pt x="4167" y="15710"/>
                  </a:lnTo>
                  <a:lnTo>
                    <a:pt x="4167" y="15735"/>
                  </a:lnTo>
                  <a:cubicBezTo>
                    <a:pt x="4115" y="15890"/>
                    <a:pt x="4115" y="16057"/>
                    <a:pt x="4179" y="16212"/>
                  </a:cubicBezTo>
                  <a:lnTo>
                    <a:pt x="4257" y="16367"/>
                  </a:lnTo>
                  <a:cubicBezTo>
                    <a:pt x="4296" y="16432"/>
                    <a:pt x="4347" y="16496"/>
                    <a:pt x="4411" y="16547"/>
                  </a:cubicBezTo>
                  <a:cubicBezTo>
                    <a:pt x="4476" y="16599"/>
                    <a:pt x="4540" y="16638"/>
                    <a:pt x="4605" y="16664"/>
                  </a:cubicBezTo>
                  <a:cubicBezTo>
                    <a:pt x="4705" y="16710"/>
                    <a:pt x="4810" y="16733"/>
                    <a:pt x="4911" y="16733"/>
                  </a:cubicBezTo>
                  <a:cubicBezTo>
                    <a:pt x="4979" y="16733"/>
                    <a:pt x="5046" y="16723"/>
                    <a:pt x="5108" y="16702"/>
                  </a:cubicBezTo>
                  <a:cubicBezTo>
                    <a:pt x="5211" y="16676"/>
                    <a:pt x="5302" y="16625"/>
                    <a:pt x="5379" y="16573"/>
                  </a:cubicBezTo>
                  <a:lnTo>
                    <a:pt x="5379" y="16561"/>
                  </a:lnTo>
                  <a:cubicBezTo>
                    <a:pt x="5417" y="16573"/>
                    <a:pt x="5457" y="16599"/>
                    <a:pt x="5482" y="16612"/>
                  </a:cubicBezTo>
                  <a:cubicBezTo>
                    <a:pt x="5520" y="16638"/>
                    <a:pt x="5546" y="16651"/>
                    <a:pt x="5572" y="16676"/>
                  </a:cubicBezTo>
                  <a:lnTo>
                    <a:pt x="5663" y="16728"/>
                  </a:lnTo>
                  <a:cubicBezTo>
                    <a:pt x="5701" y="16741"/>
                    <a:pt x="5740" y="16767"/>
                    <a:pt x="5766" y="16780"/>
                  </a:cubicBezTo>
                  <a:cubicBezTo>
                    <a:pt x="5792" y="16793"/>
                    <a:pt x="5804" y="16805"/>
                    <a:pt x="5830" y="16819"/>
                  </a:cubicBezTo>
                  <a:lnTo>
                    <a:pt x="5895" y="16845"/>
                  </a:lnTo>
                  <a:lnTo>
                    <a:pt x="5907" y="16845"/>
                  </a:lnTo>
                  <a:cubicBezTo>
                    <a:pt x="5907" y="16870"/>
                    <a:pt x="5921" y="16883"/>
                    <a:pt x="5921" y="16909"/>
                  </a:cubicBezTo>
                  <a:cubicBezTo>
                    <a:pt x="5959" y="16986"/>
                    <a:pt x="5998" y="17051"/>
                    <a:pt x="6050" y="17103"/>
                  </a:cubicBezTo>
                  <a:cubicBezTo>
                    <a:pt x="6127" y="17192"/>
                    <a:pt x="6256" y="17309"/>
                    <a:pt x="6462" y="17361"/>
                  </a:cubicBezTo>
                  <a:cubicBezTo>
                    <a:pt x="6526" y="17373"/>
                    <a:pt x="6591" y="17373"/>
                    <a:pt x="6655" y="17373"/>
                  </a:cubicBezTo>
                  <a:cubicBezTo>
                    <a:pt x="6784" y="17373"/>
                    <a:pt x="6913" y="17347"/>
                    <a:pt x="7030" y="17296"/>
                  </a:cubicBezTo>
                  <a:cubicBezTo>
                    <a:pt x="7042" y="17296"/>
                    <a:pt x="7068" y="17283"/>
                    <a:pt x="7094" y="17270"/>
                  </a:cubicBezTo>
                  <a:cubicBezTo>
                    <a:pt x="7171" y="17361"/>
                    <a:pt x="7274" y="17450"/>
                    <a:pt x="7391" y="17502"/>
                  </a:cubicBezTo>
                  <a:cubicBezTo>
                    <a:pt x="7468" y="17541"/>
                    <a:pt x="7546" y="17567"/>
                    <a:pt x="7636" y="17567"/>
                  </a:cubicBezTo>
                  <a:lnTo>
                    <a:pt x="7649" y="17567"/>
                  </a:lnTo>
                  <a:cubicBezTo>
                    <a:pt x="7675" y="17579"/>
                    <a:pt x="7713" y="17579"/>
                    <a:pt x="7739" y="17579"/>
                  </a:cubicBezTo>
                  <a:cubicBezTo>
                    <a:pt x="7894" y="17579"/>
                    <a:pt x="8036" y="17541"/>
                    <a:pt x="8177" y="17476"/>
                  </a:cubicBezTo>
                  <a:cubicBezTo>
                    <a:pt x="8294" y="17424"/>
                    <a:pt x="8397" y="17361"/>
                    <a:pt x="8500" y="17270"/>
                  </a:cubicBezTo>
                  <a:cubicBezTo>
                    <a:pt x="8564" y="17399"/>
                    <a:pt x="8667" y="17502"/>
                    <a:pt x="8784" y="17579"/>
                  </a:cubicBezTo>
                  <a:cubicBezTo>
                    <a:pt x="8913" y="17657"/>
                    <a:pt x="9068" y="17708"/>
                    <a:pt x="9222" y="17708"/>
                  </a:cubicBezTo>
                  <a:lnTo>
                    <a:pt x="9261" y="17708"/>
                  </a:lnTo>
                  <a:cubicBezTo>
                    <a:pt x="9441" y="17696"/>
                    <a:pt x="9609" y="17618"/>
                    <a:pt x="9738" y="17502"/>
                  </a:cubicBezTo>
                  <a:cubicBezTo>
                    <a:pt x="9776" y="17502"/>
                    <a:pt x="9816" y="17515"/>
                    <a:pt x="9841" y="17515"/>
                  </a:cubicBezTo>
                  <a:cubicBezTo>
                    <a:pt x="9893" y="17528"/>
                    <a:pt x="9931" y="17528"/>
                    <a:pt x="9970" y="17528"/>
                  </a:cubicBezTo>
                  <a:cubicBezTo>
                    <a:pt x="10009" y="17528"/>
                    <a:pt x="10048" y="17528"/>
                    <a:pt x="10086" y="17515"/>
                  </a:cubicBezTo>
                  <a:lnTo>
                    <a:pt x="10099" y="17515"/>
                  </a:lnTo>
                  <a:cubicBezTo>
                    <a:pt x="10292" y="17489"/>
                    <a:pt x="10447" y="17412"/>
                    <a:pt x="10590" y="17296"/>
                  </a:cubicBezTo>
                  <a:cubicBezTo>
                    <a:pt x="10628" y="17270"/>
                    <a:pt x="10653" y="17232"/>
                    <a:pt x="10679" y="17206"/>
                  </a:cubicBezTo>
                  <a:cubicBezTo>
                    <a:pt x="10796" y="17257"/>
                    <a:pt x="10911" y="17296"/>
                    <a:pt x="11028" y="17296"/>
                  </a:cubicBezTo>
                  <a:cubicBezTo>
                    <a:pt x="11118" y="17296"/>
                    <a:pt x="11209" y="17270"/>
                    <a:pt x="11298" y="17244"/>
                  </a:cubicBezTo>
                  <a:lnTo>
                    <a:pt x="11312" y="17244"/>
                  </a:lnTo>
                  <a:cubicBezTo>
                    <a:pt x="11402" y="17206"/>
                    <a:pt x="11492" y="17154"/>
                    <a:pt x="11570" y="17089"/>
                  </a:cubicBezTo>
                  <a:cubicBezTo>
                    <a:pt x="11634" y="17025"/>
                    <a:pt x="11699" y="16948"/>
                    <a:pt x="11763" y="16883"/>
                  </a:cubicBezTo>
                  <a:lnTo>
                    <a:pt x="11776" y="16870"/>
                  </a:lnTo>
                  <a:cubicBezTo>
                    <a:pt x="11802" y="16857"/>
                    <a:pt x="11828" y="16831"/>
                    <a:pt x="11840" y="16819"/>
                  </a:cubicBezTo>
                  <a:cubicBezTo>
                    <a:pt x="11866" y="16805"/>
                    <a:pt x="11879" y="16793"/>
                    <a:pt x="11892" y="16780"/>
                  </a:cubicBezTo>
                  <a:cubicBezTo>
                    <a:pt x="11943" y="16805"/>
                    <a:pt x="11995" y="16819"/>
                    <a:pt x="12060" y="16831"/>
                  </a:cubicBezTo>
                  <a:cubicBezTo>
                    <a:pt x="12098" y="16845"/>
                    <a:pt x="12137" y="16845"/>
                    <a:pt x="12189" y="16845"/>
                  </a:cubicBezTo>
                  <a:cubicBezTo>
                    <a:pt x="12292" y="16845"/>
                    <a:pt x="12407" y="16831"/>
                    <a:pt x="12536" y="16767"/>
                  </a:cubicBezTo>
                  <a:cubicBezTo>
                    <a:pt x="12717" y="16676"/>
                    <a:pt x="12846" y="16535"/>
                    <a:pt x="12937" y="16367"/>
                  </a:cubicBezTo>
                  <a:cubicBezTo>
                    <a:pt x="12988" y="16264"/>
                    <a:pt x="13014" y="16161"/>
                    <a:pt x="13040" y="16057"/>
                  </a:cubicBezTo>
                  <a:lnTo>
                    <a:pt x="13078" y="15825"/>
                  </a:lnTo>
                  <a:lnTo>
                    <a:pt x="13078" y="15761"/>
                  </a:lnTo>
                  <a:cubicBezTo>
                    <a:pt x="13143" y="15787"/>
                    <a:pt x="13207" y="15799"/>
                    <a:pt x="13272" y="15799"/>
                  </a:cubicBezTo>
                  <a:cubicBezTo>
                    <a:pt x="13607" y="15799"/>
                    <a:pt x="13891" y="15555"/>
                    <a:pt x="13955" y="15232"/>
                  </a:cubicBezTo>
                  <a:lnTo>
                    <a:pt x="13994" y="14987"/>
                  </a:lnTo>
                  <a:lnTo>
                    <a:pt x="14239" y="14936"/>
                  </a:lnTo>
                  <a:cubicBezTo>
                    <a:pt x="14471" y="14897"/>
                    <a:pt x="14665" y="14742"/>
                    <a:pt x="14755" y="14536"/>
                  </a:cubicBezTo>
                  <a:cubicBezTo>
                    <a:pt x="14987" y="14458"/>
                    <a:pt x="15155" y="14265"/>
                    <a:pt x="15207" y="14007"/>
                  </a:cubicBezTo>
                  <a:lnTo>
                    <a:pt x="15219" y="13956"/>
                  </a:lnTo>
                  <a:lnTo>
                    <a:pt x="15271" y="13942"/>
                  </a:lnTo>
                  <a:cubicBezTo>
                    <a:pt x="15606" y="13878"/>
                    <a:pt x="15838" y="13595"/>
                    <a:pt x="15838" y="13259"/>
                  </a:cubicBezTo>
                  <a:cubicBezTo>
                    <a:pt x="15838" y="12936"/>
                    <a:pt x="15606" y="12640"/>
                    <a:pt x="15271" y="12589"/>
                  </a:cubicBezTo>
                  <a:lnTo>
                    <a:pt x="15219" y="12575"/>
                  </a:lnTo>
                  <a:lnTo>
                    <a:pt x="15207" y="12511"/>
                  </a:lnTo>
                  <a:cubicBezTo>
                    <a:pt x="15193" y="12434"/>
                    <a:pt x="15167" y="12369"/>
                    <a:pt x="15129" y="12305"/>
                  </a:cubicBezTo>
                  <a:cubicBezTo>
                    <a:pt x="15181" y="12228"/>
                    <a:pt x="15232" y="12150"/>
                    <a:pt x="15258" y="12059"/>
                  </a:cubicBezTo>
                  <a:cubicBezTo>
                    <a:pt x="15296" y="12085"/>
                    <a:pt x="15348" y="12085"/>
                    <a:pt x="15387" y="12099"/>
                  </a:cubicBezTo>
                  <a:lnTo>
                    <a:pt x="15413" y="12099"/>
                  </a:lnTo>
                  <a:cubicBezTo>
                    <a:pt x="15439" y="12099"/>
                    <a:pt x="15465" y="12111"/>
                    <a:pt x="15490" y="12111"/>
                  </a:cubicBezTo>
                  <a:cubicBezTo>
                    <a:pt x="15671" y="12111"/>
                    <a:pt x="15826" y="12047"/>
                    <a:pt x="15955" y="11944"/>
                  </a:cubicBezTo>
                  <a:cubicBezTo>
                    <a:pt x="16187" y="11815"/>
                    <a:pt x="16522" y="11583"/>
                    <a:pt x="16792" y="11131"/>
                  </a:cubicBezTo>
                  <a:cubicBezTo>
                    <a:pt x="16909" y="11015"/>
                    <a:pt x="16986" y="10860"/>
                    <a:pt x="16999" y="10706"/>
                  </a:cubicBezTo>
                  <a:cubicBezTo>
                    <a:pt x="17102" y="10434"/>
                    <a:pt x="17179" y="10138"/>
                    <a:pt x="17219" y="9815"/>
                  </a:cubicBezTo>
                  <a:cubicBezTo>
                    <a:pt x="17219" y="9789"/>
                    <a:pt x="17219" y="9777"/>
                    <a:pt x="17231" y="9751"/>
                  </a:cubicBezTo>
                  <a:cubicBezTo>
                    <a:pt x="17283" y="9609"/>
                    <a:pt x="17296" y="9454"/>
                    <a:pt x="17257" y="9299"/>
                  </a:cubicBezTo>
                  <a:cubicBezTo>
                    <a:pt x="17257" y="8990"/>
                    <a:pt x="17219" y="8706"/>
                    <a:pt x="17141" y="8462"/>
                  </a:cubicBezTo>
                  <a:cubicBezTo>
                    <a:pt x="17141" y="8307"/>
                    <a:pt x="17090" y="8152"/>
                    <a:pt x="16986" y="8035"/>
                  </a:cubicBezTo>
                  <a:lnTo>
                    <a:pt x="16986" y="8023"/>
                  </a:lnTo>
                  <a:lnTo>
                    <a:pt x="16961" y="7997"/>
                  </a:lnTo>
                  <a:cubicBezTo>
                    <a:pt x="16832" y="7765"/>
                    <a:pt x="16703" y="7610"/>
                    <a:pt x="16574" y="7507"/>
                  </a:cubicBezTo>
                  <a:cubicBezTo>
                    <a:pt x="16496" y="7391"/>
                    <a:pt x="16380" y="7301"/>
                    <a:pt x="16238" y="7249"/>
                  </a:cubicBezTo>
                  <a:cubicBezTo>
                    <a:pt x="16406" y="7146"/>
                    <a:pt x="16534" y="7043"/>
                    <a:pt x="16638" y="6952"/>
                  </a:cubicBezTo>
                  <a:cubicBezTo>
                    <a:pt x="16792" y="6862"/>
                    <a:pt x="16921" y="6694"/>
                    <a:pt x="16961" y="6501"/>
                  </a:cubicBezTo>
                  <a:cubicBezTo>
                    <a:pt x="16999" y="6321"/>
                    <a:pt x="16961" y="6114"/>
                    <a:pt x="16857" y="5960"/>
                  </a:cubicBezTo>
                  <a:lnTo>
                    <a:pt x="16857" y="5946"/>
                  </a:lnTo>
                  <a:cubicBezTo>
                    <a:pt x="16792" y="5791"/>
                    <a:pt x="16689" y="5611"/>
                    <a:pt x="16522" y="5418"/>
                  </a:cubicBezTo>
                  <a:cubicBezTo>
                    <a:pt x="16522" y="5405"/>
                    <a:pt x="16509" y="5392"/>
                    <a:pt x="16509" y="5379"/>
                  </a:cubicBezTo>
                  <a:cubicBezTo>
                    <a:pt x="16419" y="5237"/>
                    <a:pt x="16302" y="5134"/>
                    <a:pt x="16161" y="5083"/>
                  </a:cubicBezTo>
                  <a:cubicBezTo>
                    <a:pt x="15941" y="4928"/>
                    <a:pt x="15697" y="4799"/>
                    <a:pt x="15413" y="4682"/>
                  </a:cubicBezTo>
                  <a:cubicBezTo>
                    <a:pt x="15322" y="4618"/>
                    <a:pt x="15207" y="4579"/>
                    <a:pt x="15090" y="4553"/>
                  </a:cubicBezTo>
                  <a:lnTo>
                    <a:pt x="14974" y="4553"/>
                  </a:lnTo>
                  <a:cubicBezTo>
                    <a:pt x="14949" y="4541"/>
                    <a:pt x="14935" y="4541"/>
                    <a:pt x="14909" y="4541"/>
                  </a:cubicBezTo>
                  <a:cubicBezTo>
                    <a:pt x="14832" y="4515"/>
                    <a:pt x="14755" y="4502"/>
                    <a:pt x="14691" y="4489"/>
                  </a:cubicBezTo>
                  <a:cubicBezTo>
                    <a:pt x="14691" y="4464"/>
                    <a:pt x="14703" y="4438"/>
                    <a:pt x="14703" y="4412"/>
                  </a:cubicBezTo>
                  <a:lnTo>
                    <a:pt x="14755" y="4166"/>
                  </a:lnTo>
                  <a:lnTo>
                    <a:pt x="15000" y="4115"/>
                  </a:lnTo>
                  <a:cubicBezTo>
                    <a:pt x="15322" y="4063"/>
                    <a:pt x="15554" y="3767"/>
                    <a:pt x="15554" y="3444"/>
                  </a:cubicBezTo>
                  <a:cubicBezTo>
                    <a:pt x="15554" y="3109"/>
                    <a:pt x="15322" y="2825"/>
                    <a:pt x="15000" y="2761"/>
                  </a:cubicBezTo>
                  <a:lnTo>
                    <a:pt x="14755" y="2722"/>
                  </a:lnTo>
                  <a:lnTo>
                    <a:pt x="14703" y="2477"/>
                  </a:lnTo>
                  <a:cubicBezTo>
                    <a:pt x="14639" y="2142"/>
                    <a:pt x="14355" y="1910"/>
                    <a:pt x="14032" y="1910"/>
                  </a:cubicBezTo>
                  <a:cubicBezTo>
                    <a:pt x="13697" y="1910"/>
                    <a:pt x="13413" y="2142"/>
                    <a:pt x="13349" y="2477"/>
                  </a:cubicBezTo>
                  <a:lnTo>
                    <a:pt x="13310" y="2722"/>
                  </a:lnTo>
                  <a:lnTo>
                    <a:pt x="13272" y="2722"/>
                  </a:lnTo>
                  <a:lnTo>
                    <a:pt x="13272" y="2593"/>
                  </a:lnTo>
                  <a:cubicBezTo>
                    <a:pt x="13336" y="2297"/>
                    <a:pt x="13362" y="2013"/>
                    <a:pt x="13349" y="1755"/>
                  </a:cubicBezTo>
                  <a:cubicBezTo>
                    <a:pt x="13375" y="1600"/>
                    <a:pt x="13362" y="1446"/>
                    <a:pt x="13298" y="1303"/>
                  </a:cubicBezTo>
                  <a:cubicBezTo>
                    <a:pt x="13284" y="1291"/>
                    <a:pt x="13272" y="1277"/>
                    <a:pt x="13272" y="1265"/>
                  </a:cubicBezTo>
                  <a:cubicBezTo>
                    <a:pt x="13195" y="1020"/>
                    <a:pt x="13092" y="827"/>
                    <a:pt x="13001" y="698"/>
                  </a:cubicBezTo>
                  <a:lnTo>
                    <a:pt x="13001" y="684"/>
                  </a:lnTo>
                  <a:cubicBezTo>
                    <a:pt x="12923" y="504"/>
                    <a:pt x="12782" y="375"/>
                    <a:pt x="12601" y="311"/>
                  </a:cubicBezTo>
                  <a:cubicBezTo>
                    <a:pt x="12515" y="280"/>
                    <a:pt x="12426" y="263"/>
                    <a:pt x="12336" y="263"/>
                  </a:cubicBezTo>
                  <a:cubicBezTo>
                    <a:pt x="12238" y="263"/>
                    <a:pt x="12141" y="283"/>
                    <a:pt x="12046" y="323"/>
                  </a:cubicBezTo>
                  <a:cubicBezTo>
                    <a:pt x="12046" y="323"/>
                    <a:pt x="12034" y="323"/>
                    <a:pt x="12034" y="337"/>
                  </a:cubicBezTo>
                  <a:cubicBezTo>
                    <a:pt x="11879" y="362"/>
                    <a:pt x="11685" y="440"/>
                    <a:pt x="11467" y="581"/>
                  </a:cubicBezTo>
                  <a:cubicBezTo>
                    <a:pt x="11453" y="581"/>
                    <a:pt x="11427" y="594"/>
                    <a:pt x="11415" y="594"/>
                  </a:cubicBezTo>
                  <a:cubicBezTo>
                    <a:pt x="11273" y="658"/>
                    <a:pt x="11157" y="762"/>
                    <a:pt x="11080" y="891"/>
                  </a:cubicBezTo>
                  <a:cubicBezTo>
                    <a:pt x="10886" y="1085"/>
                    <a:pt x="10718" y="1317"/>
                    <a:pt x="10576" y="1575"/>
                  </a:cubicBezTo>
                  <a:cubicBezTo>
                    <a:pt x="10461" y="1690"/>
                    <a:pt x="10396" y="1833"/>
                    <a:pt x="10383" y="1987"/>
                  </a:cubicBezTo>
                  <a:cubicBezTo>
                    <a:pt x="10370" y="2013"/>
                    <a:pt x="10357" y="2025"/>
                    <a:pt x="10357" y="2051"/>
                  </a:cubicBezTo>
                  <a:cubicBezTo>
                    <a:pt x="10280" y="2245"/>
                    <a:pt x="10215" y="2438"/>
                    <a:pt x="10163" y="2632"/>
                  </a:cubicBezTo>
                  <a:cubicBezTo>
                    <a:pt x="9841" y="2283"/>
                    <a:pt x="9403" y="2065"/>
                    <a:pt x="8913" y="2013"/>
                  </a:cubicBezTo>
                  <a:lnTo>
                    <a:pt x="8681" y="1897"/>
                  </a:lnTo>
                  <a:cubicBezTo>
                    <a:pt x="8784" y="1729"/>
                    <a:pt x="8848" y="1575"/>
                    <a:pt x="8887" y="1458"/>
                  </a:cubicBezTo>
                  <a:cubicBezTo>
                    <a:pt x="8977" y="1291"/>
                    <a:pt x="9016" y="1085"/>
                    <a:pt x="8951" y="878"/>
                  </a:cubicBezTo>
                  <a:lnTo>
                    <a:pt x="8939" y="878"/>
                  </a:lnTo>
                  <a:cubicBezTo>
                    <a:pt x="8887" y="698"/>
                    <a:pt x="8758" y="543"/>
                    <a:pt x="8590" y="452"/>
                  </a:cubicBezTo>
                  <a:cubicBezTo>
                    <a:pt x="8578" y="452"/>
                    <a:pt x="8564" y="440"/>
                    <a:pt x="8552" y="440"/>
                  </a:cubicBezTo>
                  <a:cubicBezTo>
                    <a:pt x="8345" y="285"/>
                    <a:pt x="7984" y="91"/>
                    <a:pt x="7468" y="39"/>
                  </a:cubicBezTo>
                  <a:cubicBezTo>
                    <a:pt x="7393" y="15"/>
                    <a:pt x="7318" y="0"/>
                    <a:pt x="7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24"/>
            <p:cNvSpPr/>
            <p:nvPr/>
          </p:nvSpPr>
          <p:spPr>
            <a:xfrm>
              <a:off x="6798773" y="4512852"/>
              <a:ext cx="207371" cy="144970"/>
            </a:xfrm>
            <a:custGeom>
              <a:rect b="b" l="l" r="r" t="t"/>
              <a:pathLst>
                <a:path extrusionOk="0" h="3896" w="5573">
                  <a:moveTo>
                    <a:pt x="2787" y="0"/>
                  </a:moveTo>
                  <a:cubicBezTo>
                    <a:pt x="2322" y="0"/>
                    <a:pt x="1896" y="246"/>
                    <a:pt x="1664" y="645"/>
                  </a:cubicBezTo>
                  <a:lnTo>
                    <a:pt x="1" y="3508"/>
                  </a:lnTo>
                  <a:lnTo>
                    <a:pt x="658" y="3895"/>
                  </a:lnTo>
                  <a:lnTo>
                    <a:pt x="2309" y="1032"/>
                  </a:lnTo>
                  <a:cubicBezTo>
                    <a:pt x="2412" y="851"/>
                    <a:pt x="2593" y="748"/>
                    <a:pt x="2787" y="748"/>
                  </a:cubicBezTo>
                  <a:cubicBezTo>
                    <a:pt x="2993" y="748"/>
                    <a:pt x="3173" y="851"/>
                    <a:pt x="3277" y="1032"/>
                  </a:cubicBezTo>
                  <a:lnTo>
                    <a:pt x="4927" y="3895"/>
                  </a:lnTo>
                  <a:lnTo>
                    <a:pt x="5572" y="3508"/>
                  </a:lnTo>
                  <a:lnTo>
                    <a:pt x="3921" y="645"/>
                  </a:lnTo>
                  <a:cubicBezTo>
                    <a:pt x="3689" y="246"/>
                    <a:pt x="3263" y="0"/>
                    <a:pt x="2787"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24"/>
            <p:cNvSpPr/>
            <p:nvPr/>
          </p:nvSpPr>
          <p:spPr>
            <a:xfrm>
              <a:off x="6798773" y="4512852"/>
              <a:ext cx="207371" cy="144970"/>
            </a:xfrm>
            <a:custGeom>
              <a:rect b="b" l="l" r="r" t="t"/>
              <a:pathLst>
                <a:path extrusionOk="0" h="3896" w="5573">
                  <a:moveTo>
                    <a:pt x="2787" y="0"/>
                  </a:moveTo>
                  <a:cubicBezTo>
                    <a:pt x="2322" y="0"/>
                    <a:pt x="1896" y="246"/>
                    <a:pt x="1664" y="645"/>
                  </a:cubicBezTo>
                  <a:lnTo>
                    <a:pt x="1" y="3508"/>
                  </a:lnTo>
                  <a:lnTo>
                    <a:pt x="658" y="3895"/>
                  </a:lnTo>
                  <a:lnTo>
                    <a:pt x="2309" y="1032"/>
                  </a:lnTo>
                  <a:cubicBezTo>
                    <a:pt x="2412" y="851"/>
                    <a:pt x="2593" y="748"/>
                    <a:pt x="2787" y="748"/>
                  </a:cubicBezTo>
                  <a:cubicBezTo>
                    <a:pt x="2993" y="748"/>
                    <a:pt x="3173" y="851"/>
                    <a:pt x="3277" y="1032"/>
                  </a:cubicBezTo>
                  <a:lnTo>
                    <a:pt x="4927" y="3895"/>
                  </a:lnTo>
                  <a:lnTo>
                    <a:pt x="5572" y="3508"/>
                  </a:lnTo>
                  <a:lnTo>
                    <a:pt x="3921" y="645"/>
                  </a:lnTo>
                  <a:cubicBezTo>
                    <a:pt x="3689" y="246"/>
                    <a:pt x="3263" y="0"/>
                    <a:pt x="2787"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24"/>
            <p:cNvSpPr/>
            <p:nvPr/>
          </p:nvSpPr>
          <p:spPr>
            <a:xfrm>
              <a:off x="6791554" y="4512852"/>
              <a:ext cx="138756" cy="153603"/>
            </a:xfrm>
            <a:custGeom>
              <a:rect b="b" l="l" r="r" t="t"/>
              <a:pathLst>
                <a:path extrusionOk="0" h="4128" w="3729">
                  <a:moveTo>
                    <a:pt x="2026" y="0"/>
                  </a:moveTo>
                  <a:lnTo>
                    <a:pt x="1536" y="607"/>
                  </a:lnTo>
                  <a:lnTo>
                    <a:pt x="1" y="3573"/>
                  </a:lnTo>
                  <a:lnTo>
                    <a:pt x="969" y="4127"/>
                  </a:lnTo>
                  <a:cubicBezTo>
                    <a:pt x="969" y="4127"/>
                    <a:pt x="3729" y="1432"/>
                    <a:pt x="3471" y="1032"/>
                  </a:cubicBezTo>
                  <a:cubicBezTo>
                    <a:pt x="3213" y="633"/>
                    <a:pt x="2981" y="0"/>
                    <a:pt x="2026"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24"/>
            <p:cNvSpPr/>
            <p:nvPr/>
          </p:nvSpPr>
          <p:spPr>
            <a:xfrm>
              <a:off x="6877954" y="4515717"/>
              <a:ext cx="41787" cy="34122"/>
            </a:xfrm>
            <a:custGeom>
              <a:rect b="b" l="l" r="r" t="t"/>
              <a:pathLst>
                <a:path extrusionOk="0" h="917" w="1123">
                  <a:moveTo>
                    <a:pt x="220" y="1"/>
                  </a:moveTo>
                  <a:lnTo>
                    <a:pt x="103" y="40"/>
                  </a:lnTo>
                  <a:cubicBezTo>
                    <a:pt x="65" y="66"/>
                    <a:pt x="26" y="78"/>
                    <a:pt x="0" y="104"/>
                  </a:cubicBezTo>
                  <a:cubicBezTo>
                    <a:pt x="155" y="155"/>
                    <a:pt x="349" y="258"/>
                    <a:pt x="478" y="427"/>
                  </a:cubicBezTo>
                  <a:cubicBezTo>
                    <a:pt x="568" y="516"/>
                    <a:pt x="633" y="594"/>
                    <a:pt x="671" y="671"/>
                  </a:cubicBezTo>
                  <a:cubicBezTo>
                    <a:pt x="851" y="671"/>
                    <a:pt x="1020" y="762"/>
                    <a:pt x="1123" y="917"/>
                  </a:cubicBezTo>
                  <a:cubicBezTo>
                    <a:pt x="929" y="594"/>
                    <a:pt x="736" y="169"/>
                    <a:pt x="220" y="1"/>
                  </a:cubicBezTo>
                  <a:close/>
                </a:path>
              </a:pathLst>
            </a:custGeom>
            <a:solidFill>
              <a:srgbClr val="8EB5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24"/>
            <p:cNvSpPr/>
            <p:nvPr/>
          </p:nvSpPr>
          <p:spPr>
            <a:xfrm>
              <a:off x="6958103" y="4624182"/>
              <a:ext cx="58085" cy="67201"/>
            </a:xfrm>
            <a:custGeom>
              <a:rect b="b" l="l" r="r" t="t"/>
              <a:pathLst>
                <a:path extrusionOk="0" h="1806" w="1561">
                  <a:moveTo>
                    <a:pt x="1561" y="0"/>
                  </a:moveTo>
                  <a:lnTo>
                    <a:pt x="1" y="903"/>
                  </a:lnTo>
                  <a:lnTo>
                    <a:pt x="1561" y="1806"/>
                  </a:lnTo>
                  <a:lnTo>
                    <a:pt x="1561"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24"/>
            <p:cNvSpPr/>
            <p:nvPr/>
          </p:nvSpPr>
          <p:spPr>
            <a:xfrm>
              <a:off x="6689824" y="4707680"/>
              <a:ext cx="173771" cy="179501"/>
            </a:xfrm>
            <a:custGeom>
              <a:rect b="b" l="l" r="r" t="t"/>
              <a:pathLst>
                <a:path extrusionOk="0" h="4824" w="4670">
                  <a:moveTo>
                    <a:pt x="1884" y="0"/>
                  </a:moveTo>
                  <a:lnTo>
                    <a:pt x="233" y="2851"/>
                  </a:lnTo>
                  <a:cubicBezTo>
                    <a:pt x="1" y="3264"/>
                    <a:pt x="1" y="3754"/>
                    <a:pt x="233" y="4167"/>
                  </a:cubicBezTo>
                  <a:cubicBezTo>
                    <a:pt x="465" y="4579"/>
                    <a:pt x="891" y="4824"/>
                    <a:pt x="1368" y="4824"/>
                  </a:cubicBezTo>
                  <a:lnTo>
                    <a:pt x="4669" y="4824"/>
                  </a:lnTo>
                  <a:lnTo>
                    <a:pt x="4669" y="4063"/>
                  </a:lnTo>
                  <a:lnTo>
                    <a:pt x="1368" y="4063"/>
                  </a:lnTo>
                  <a:cubicBezTo>
                    <a:pt x="1161" y="4063"/>
                    <a:pt x="994" y="3960"/>
                    <a:pt x="891" y="3792"/>
                  </a:cubicBezTo>
                  <a:cubicBezTo>
                    <a:pt x="788" y="3611"/>
                    <a:pt x="788" y="3405"/>
                    <a:pt x="891" y="3238"/>
                  </a:cubicBezTo>
                  <a:lnTo>
                    <a:pt x="2542" y="375"/>
                  </a:lnTo>
                  <a:lnTo>
                    <a:pt x="1884"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24"/>
            <p:cNvSpPr/>
            <p:nvPr/>
          </p:nvSpPr>
          <p:spPr>
            <a:xfrm>
              <a:off x="6689824" y="4707680"/>
              <a:ext cx="173771" cy="179501"/>
            </a:xfrm>
            <a:custGeom>
              <a:rect b="b" l="l" r="r" t="t"/>
              <a:pathLst>
                <a:path extrusionOk="0" h="4824" w="4670">
                  <a:moveTo>
                    <a:pt x="1884" y="0"/>
                  </a:moveTo>
                  <a:lnTo>
                    <a:pt x="233" y="2851"/>
                  </a:lnTo>
                  <a:cubicBezTo>
                    <a:pt x="1" y="3264"/>
                    <a:pt x="1" y="3754"/>
                    <a:pt x="233" y="4167"/>
                  </a:cubicBezTo>
                  <a:cubicBezTo>
                    <a:pt x="465" y="4579"/>
                    <a:pt x="891" y="4824"/>
                    <a:pt x="1368" y="4824"/>
                  </a:cubicBezTo>
                  <a:lnTo>
                    <a:pt x="4669" y="4824"/>
                  </a:lnTo>
                  <a:lnTo>
                    <a:pt x="4669" y="4063"/>
                  </a:lnTo>
                  <a:lnTo>
                    <a:pt x="1368" y="4063"/>
                  </a:lnTo>
                  <a:cubicBezTo>
                    <a:pt x="1161" y="4063"/>
                    <a:pt x="994" y="3960"/>
                    <a:pt x="891" y="3792"/>
                  </a:cubicBezTo>
                  <a:cubicBezTo>
                    <a:pt x="788" y="3611"/>
                    <a:pt x="788" y="3405"/>
                    <a:pt x="891" y="3238"/>
                  </a:cubicBezTo>
                  <a:lnTo>
                    <a:pt x="2542" y="375"/>
                  </a:lnTo>
                  <a:lnTo>
                    <a:pt x="1884"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24"/>
            <p:cNvSpPr/>
            <p:nvPr/>
          </p:nvSpPr>
          <p:spPr>
            <a:xfrm>
              <a:off x="6698457" y="4824257"/>
              <a:ext cx="170906" cy="73490"/>
            </a:xfrm>
            <a:custGeom>
              <a:rect b="b" l="l" r="r" t="t"/>
              <a:pathLst>
                <a:path extrusionOk="0" h="1975" w="4593">
                  <a:moveTo>
                    <a:pt x="1049" y="1"/>
                  </a:moveTo>
                  <a:cubicBezTo>
                    <a:pt x="839" y="1"/>
                    <a:pt x="697" y="31"/>
                    <a:pt x="659" y="105"/>
                  </a:cubicBezTo>
                  <a:cubicBezTo>
                    <a:pt x="439" y="530"/>
                    <a:pt x="1" y="1034"/>
                    <a:pt x="479" y="1859"/>
                  </a:cubicBezTo>
                  <a:lnTo>
                    <a:pt x="1265" y="1975"/>
                  </a:lnTo>
                  <a:lnTo>
                    <a:pt x="4592" y="1820"/>
                  </a:lnTo>
                  <a:lnTo>
                    <a:pt x="4592" y="698"/>
                  </a:lnTo>
                  <a:cubicBezTo>
                    <a:pt x="4592" y="698"/>
                    <a:pt x="2051" y="1"/>
                    <a:pt x="104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24"/>
            <p:cNvSpPr/>
            <p:nvPr/>
          </p:nvSpPr>
          <p:spPr>
            <a:xfrm>
              <a:off x="6708057" y="4829577"/>
              <a:ext cx="14437" cy="51387"/>
            </a:xfrm>
            <a:custGeom>
              <a:rect b="b" l="l" r="r" t="t"/>
              <a:pathLst>
                <a:path extrusionOk="0" h="1381" w="388">
                  <a:moveTo>
                    <a:pt x="375" y="0"/>
                  </a:moveTo>
                  <a:cubicBezTo>
                    <a:pt x="233" y="271"/>
                    <a:pt x="14" y="581"/>
                    <a:pt x="1" y="994"/>
                  </a:cubicBezTo>
                  <a:cubicBezTo>
                    <a:pt x="1" y="1071"/>
                    <a:pt x="14" y="1148"/>
                    <a:pt x="27" y="1238"/>
                  </a:cubicBezTo>
                  <a:cubicBezTo>
                    <a:pt x="92" y="1290"/>
                    <a:pt x="169" y="1341"/>
                    <a:pt x="233" y="1381"/>
                  </a:cubicBezTo>
                  <a:cubicBezTo>
                    <a:pt x="207" y="1212"/>
                    <a:pt x="195" y="994"/>
                    <a:pt x="272" y="800"/>
                  </a:cubicBezTo>
                  <a:cubicBezTo>
                    <a:pt x="310" y="684"/>
                    <a:pt x="350" y="581"/>
                    <a:pt x="388" y="504"/>
                  </a:cubicBezTo>
                  <a:cubicBezTo>
                    <a:pt x="375" y="478"/>
                    <a:pt x="362" y="452"/>
                    <a:pt x="350" y="413"/>
                  </a:cubicBezTo>
                  <a:cubicBezTo>
                    <a:pt x="336" y="361"/>
                    <a:pt x="324" y="297"/>
                    <a:pt x="324" y="232"/>
                  </a:cubicBezTo>
                  <a:cubicBezTo>
                    <a:pt x="324" y="155"/>
                    <a:pt x="336" y="78"/>
                    <a:pt x="375" y="0"/>
                  </a:cubicBezTo>
                  <a:close/>
                </a:path>
              </a:pathLst>
            </a:custGeom>
            <a:solidFill>
              <a:srgbClr val="8EB5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24"/>
            <p:cNvSpPr/>
            <p:nvPr/>
          </p:nvSpPr>
          <p:spPr>
            <a:xfrm>
              <a:off x="6738308" y="4675047"/>
              <a:ext cx="58085" cy="67201"/>
            </a:xfrm>
            <a:custGeom>
              <a:rect b="b" l="l" r="r" t="t"/>
              <a:pathLst>
                <a:path extrusionOk="0" h="1806" w="1561">
                  <a:moveTo>
                    <a:pt x="1561" y="0"/>
                  </a:moveTo>
                  <a:lnTo>
                    <a:pt x="1" y="903"/>
                  </a:lnTo>
                  <a:lnTo>
                    <a:pt x="1561" y="1806"/>
                  </a:lnTo>
                  <a:lnTo>
                    <a:pt x="1561"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24"/>
            <p:cNvSpPr/>
            <p:nvPr/>
          </p:nvSpPr>
          <p:spPr>
            <a:xfrm>
              <a:off x="6940838" y="4708647"/>
              <a:ext cx="173733" cy="179501"/>
            </a:xfrm>
            <a:custGeom>
              <a:rect b="b" l="l" r="r" t="t"/>
              <a:pathLst>
                <a:path extrusionOk="0" h="4824" w="4669">
                  <a:moveTo>
                    <a:pt x="2786" y="0"/>
                  </a:moveTo>
                  <a:lnTo>
                    <a:pt x="2128" y="375"/>
                  </a:lnTo>
                  <a:lnTo>
                    <a:pt x="3779" y="3238"/>
                  </a:lnTo>
                  <a:cubicBezTo>
                    <a:pt x="3882" y="3418"/>
                    <a:pt x="3882" y="3625"/>
                    <a:pt x="3779" y="3792"/>
                  </a:cubicBezTo>
                  <a:cubicBezTo>
                    <a:pt x="3689" y="3972"/>
                    <a:pt x="3508" y="4076"/>
                    <a:pt x="3302" y="4076"/>
                  </a:cubicBezTo>
                  <a:lnTo>
                    <a:pt x="0" y="4076"/>
                  </a:lnTo>
                  <a:lnTo>
                    <a:pt x="0" y="4824"/>
                  </a:lnTo>
                  <a:lnTo>
                    <a:pt x="3302" y="4824"/>
                  </a:lnTo>
                  <a:cubicBezTo>
                    <a:pt x="3779" y="4824"/>
                    <a:pt x="4205" y="4579"/>
                    <a:pt x="4437" y="4166"/>
                  </a:cubicBezTo>
                  <a:cubicBezTo>
                    <a:pt x="4669" y="3766"/>
                    <a:pt x="4669" y="3276"/>
                    <a:pt x="4437" y="2863"/>
                  </a:cubicBezTo>
                  <a:lnTo>
                    <a:pt x="2786"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24"/>
            <p:cNvSpPr/>
            <p:nvPr/>
          </p:nvSpPr>
          <p:spPr>
            <a:xfrm>
              <a:off x="6940838" y="4708647"/>
              <a:ext cx="173733" cy="179501"/>
            </a:xfrm>
            <a:custGeom>
              <a:rect b="b" l="l" r="r" t="t"/>
              <a:pathLst>
                <a:path extrusionOk="0" h="4824" w="4669">
                  <a:moveTo>
                    <a:pt x="2786" y="0"/>
                  </a:moveTo>
                  <a:lnTo>
                    <a:pt x="2128" y="375"/>
                  </a:lnTo>
                  <a:lnTo>
                    <a:pt x="3779" y="3238"/>
                  </a:lnTo>
                  <a:cubicBezTo>
                    <a:pt x="3882" y="3418"/>
                    <a:pt x="3882" y="3625"/>
                    <a:pt x="3779" y="3792"/>
                  </a:cubicBezTo>
                  <a:cubicBezTo>
                    <a:pt x="3689" y="3972"/>
                    <a:pt x="3508" y="4076"/>
                    <a:pt x="3302" y="4076"/>
                  </a:cubicBezTo>
                  <a:lnTo>
                    <a:pt x="0" y="4076"/>
                  </a:lnTo>
                  <a:lnTo>
                    <a:pt x="0" y="4824"/>
                  </a:lnTo>
                  <a:lnTo>
                    <a:pt x="3302" y="4824"/>
                  </a:lnTo>
                  <a:cubicBezTo>
                    <a:pt x="3779" y="4824"/>
                    <a:pt x="4205" y="4579"/>
                    <a:pt x="4437" y="4166"/>
                  </a:cubicBezTo>
                  <a:cubicBezTo>
                    <a:pt x="4669" y="3766"/>
                    <a:pt x="4669" y="3276"/>
                    <a:pt x="4437" y="2863"/>
                  </a:cubicBezTo>
                  <a:lnTo>
                    <a:pt x="2786"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24"/>
            <p:cNvSpPr/>
            <p:nvPr/>
          </p:nvSpPr>
          <p:spPr>
            <a:xfrm>
              <a:off x="7009936" y="4701466"/>
              <a:ext cx="113751" cy="162236"/>
            </a:xfrm>
            <a:custGeom>
              <a:rect b="b" l="l" r="r" t="t"/>
              <a:pathLst>
                <a:path extrusionOk="0" h="4360" w="3057">
                  <a:moveTo>
                    <a:pt x="967" y="0"/>
                  </a:moveTo>
                  <a:lnTo>
                    <a:pt x="0" y="554"/>
                  </a:lnTo>
                  <a:cubicBezTo>
                    <a:pt x="0" y="554"/>
                    <a:pt x="961" y="4269"/>
                    <a:pt x="1440" y="4269"/>
                  </a:cubicBezTo>
                  <a:cubicBezTo>
                    <a:pt x="1442" y="4269"/>
                    <a:pt x="1443" y="4269"/>
                    <a:pt x="1445" y="4269"/>
                  </a:cubicBezTo>
                  <a:cubicBezTo>
                    <a:pt x="1922" y="4243"/>
                    <a:pt x="2580" y="4359"/>
                    <a:pt x="3057" y="3534"/>
                  </a:cubicBezTo>
                  <a:lnTo>
                    <a:pt x="2773" y="2798"/>
                  </a:lnTo>
                  <a:lnTo>
                    <a:pt x="967" y="0"/>
                  </a:ln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24"/>
            <p:cNvSpPr/>
            <p:nvPr/>
          </p:nvSpPr>
          <p:spPr>
            <a:xfrm>
              <a:off x="7065601" y="4839177"/>
              <a:ext cx="47071" cy="20763"/>
            </a:xfrm>
            <a:custGeom>
              <a:rect b="b" l="l" r="r" t="t"/>
              <a:pathLst>
                <a:path extrusionOk="0" h="558" w="1265">
                  <a:moveTo>
                    <a:pt x="1264" y="0"/>
                  </a:moveTo>
                  <a:cubicBezTo>
                    <a:pt x="1135" y="103"/>
                    <a:pt x="955" y="220"/>
                    <a:pt x="735" y="258"/>
                  </a:cubicBezTo>
                  <a:cubicBezTo>
                    <a:pt x="620" y="284"/>
                    <a:pt x="516" y="297"/>
                    <a:pt x="426" y="297"/>
                  </a:cubicBezTo>
                  <a:cubicBezTo>
                    <a:pt x="374" y="387"/>
                    <a:pt x="297" y="452"/>
                    <a:pt x="207" y="504"/>
                  </a:cubicBezTo>
                  <a:cubicBezTo>
                    <a:pt x="142" y="529"/>
                    <a:pt x="78" y="555"/>
                    <a:pt x="1" y="555"/>
                  </a:cubicBezTo>
                  <a:cubicBezTo>
                    <a:pt x="81" y="555"/>
                    <a:pt x="167" y="558"/>
                    <a:pt x="256" y="558"/>
                  </a:cubicBezTo>
                  <a:cubicBezTo>
                    <a:pt x="570" y="558"/>
                    <a:pt x="927" y="527"/>
                    <a:pt x="1239" y="246"/>
                  </a:cubicBezTo>
                  <a:cubicBezTo>
                    <a:pt x="1251" y="168"/>
                    <a:pt x="1264" y="91"/>
                    <a:pt x="1264" y="13"/>
                  </a:cubicBezTo>
                  <a:lnTo>
                    <a:pt x="1264" y="0"/>
                  </a:lnTo>
                  <a:close/>
                </a:path>
              </a:pathLst>
            </a:custGeom>
            <a:solidFill>
              <a:srgbClr val="8EB5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24"/>
            <p:cNvSpPr/>
            <p:nvPr/>
          </p:nvSpPr>
          <p:spPr>
            <a:xfrm>
              <a:off x="6894773" y="4839661"/>
              <a:ext cx="58085" cy="66718"/>
            </a:xfrm>
            <a:custGeom>
              <a:rect b="b" l="l" r="r" t="t"/>
              <a:pathLst>
                <a:path extrusionOk="0" h="1793" w="1561">
                  <a:moveTo>
                    <a:pt x="1560" y="0"/>
                  </a:moveTo>
                  <a:lnTo>
                    <a:pt x="0" y="903"/>
                  </a:lnTo>
                  <a:lnTo>
                    <a:pt x="1560" y="1793"/>
                  </a:lnTo>
                  <a:lnTo>
                    <a:pt x="1560" y="0"/>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24"/>
            <p:cNvSpPr/>
            <p:nvPr/>
          </p:nvSpPr>
          <p:spPr>
            <a:xfrm>
              <a:off x="6821322" y="4663996"/>
              <a:ext cx="97490" cy="119072"/>
            </a:xfrm>
            <a:custGeom>
              <a:rect b="b" l="l" r="r" t="t"/>
              <a:pathLst>
                <a:path extrusionOk="0" h="3200" w="2620">
                  <a:moveTo>
                    <a:pt x="619" y="0"/>
                  </a:moveTo>
                  <a:cubicBezTo>
                    <a:pt x="603" y="0"/>
                    <a:pt x="594" y="1"/>
                    <a:pt x="594" y="1"/>
                  </a:cubicBezTo>
                  <a:cubicBezTo>
                    <a:pt x="594" y="1"/>
                    <a:pt x="0" y="543"/>
                    <a:pt x="556" y="1884"/>
                  </a:cubicBezTo>
                  <a:cubicBezTo>
                    <a:pt x="1102" y="3176"/>
                    <a:pt x="1935" y="3200"/>
                    <a:pt x="1996" y="3200"/>
                  </a:cubicBezTo>
                  <a:cubicBezTo>
                    <a:pt x="1999" y="3200"/>
                    <a:pt x="2000" y="3200"/>
                    <a:pt x="2000" y="3200"/>
                  </a:cubicBezTo>
                  <a:cubicBezTo>
                    <a:pt x="2000" y="3200"/>
                    <a:pt x="2619" y="2567"/>
                    <a:pt x="2012" y="1239"/>
                  </a:cubicBezTo>
                  <a:cubicBezTo>
                    <a:pt x="1458" y="62"/>
                    <a:pt x="760" y="0"/>
                    <a:pt x="619"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24"/>
            <p:cNvSpPr/>
            <p:nvPr/>
          </p:nvSpPr>
          <p:spPr>
            <a:xfrm>
              <a:off x="6841973" y="4662843"/>
              <a:ext cx="55220" cy="121639"/>
            </a:xfrm>
            <a:custGeom>
              <a:rect b="b" l="l" r="r" t="t"/>
              <a:pathLst>
                <a:path extrusionOk="0" h="3269" w="1484">
                  <a:moveTo>
                    <a:pt x="40" y="1"/>
                  </a:moveTo>
                  <a:cubicBezTo>
                    <a:pt x="35" y="1"/>
                    <a:pt x="30" y="2"/>
                    <a:pt x="26" y="6"/>
                  </a:cubicBezTo>
                  <a:cubicBezTo>
                    <a:pt x="13" y="6"/>
                    <a:pt x="1" y="32"/>
                    <a:pt x="13" y="45"/>
                  </a:cubicBezTo>
                  <a:lnTo>
                    <a:pt x="1419" y="3243"/>
                  </a:lnTo>
                  <a:cubicBezTo>
                    <a:pt x="1419" y="3256"/>
                    <a:pt x="1432" y="3269"/>
                    <a:pt x="1445" y="3269"/>
                  </a:cubicBezTo>
                  <a:cubicBezTo>
                    <a:pt x="1457" y="3269"/>
                    <a:pt x="1457" y="3269"/>
                    <a:pt x="1457" y="3256"/>
                  </a:cubicBezTo>
                  <a:cubicBezTo>
                    <a:pt x="1483" y="3256"/>
                    <a:pt x="1483" y="3231"/>
                    <a:pt x="1483" y="3217"/>
                  </a:cubicBezTo>
                  <a:lnTo>
                    <a:pt x="65" y="19"/>
                  </a:lnTo>
                  <a:cubicBezTo>
                    <a:pt x="65" y="10"/>
                    <a:pt x="52" y="1"/>
                    <a:pt x="40"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24"/>
            <p:cNvSpPr/>
            <p:nvPr/>
          </p:nvSpPr>
          <p:spPr>
            <a:xfrm>
              <a:off x="6832373" y="4671699"/>
              <a:ext cx="36987" cy="28317"/>
            </a:xfrm>
            <a:custGeom>
              <a:rect b="b" l="l" r="r" t="t"/>
              <a:pathLst>
                <a:path extrusionOk="0" h="761" w="994">
                  <a:moveTo>
                    <a:pt x="967" y="1"/>
                  </a:moveTo>
                  <a:cubicBezTo>
                    <a:pt x="955" y="1"/>
                    <a:pt x="929" y="1"/>
                    <a:pt x="929" y="26"/>
                  </a:cubicBezTo>
                  <a:lnTo>
                    <a:pt x="684" y="684"/>
                  </a:lnTo>
                  <a:lnTo>
                    <a:pt x="39" y="413"/>
                  </a:lnTo>
                  <a:cubicBezTo>
                    <a:pt x="35" y="409"/>
                    <a:pt x="31" y="408"/>
                    <a:pt x="28" y="408"/>
                  </a:cubicBezTo>
                  <a:cubicBezTo>
                    <a:pt x="19" y="408"/>
                    <a:pt x="9" y="417"/>
                    <a:pt x="1" y="426"/>
                  </a:cubicBezTo>
                  <a:cubicBezTo>
                    <a:pt x="1" y="439"/>
                    <a:pt x="1" y="465"/>
                    <a:pt x="13" y="465"/>
                  </a:cubicBezTo>
                  <a:lnTo>
                    <a:pt x="697" y="761"/>
                  </a:lnTo>
                  <a:lnTo>
                    <a:pt x="723" y="761"/>
                  </a:lnTo>
                  <a:cubicBezTo>
                    <a:pt x="735" y="749"/>
                    <a:pt x="735" y="749"/>
                    <a:pt x="735" y="735"/>
                  </a:cubicBezTo>
                  <a:lnTo>
                    <a:pt x="981" y="39"/>
                  </a:lnTo>
                  <a:cubicBezTo>
                    <a:pt x="993" y="26"/>
                    <a:pt x="981" y="13"/>
                    <a:pt x="967"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24"/>
            <p:cNvSpPr/>
            <p:nvPr/>
          </p:nvSpPr>
          <p:spPr>
            <a:xfrm>
              <a:off x="6837619" y="4700945"/>
              <a:ext cx="55703" cy="37470"/>
            </a:xfrm>
            <a:custGeom>
              <a:rect b="b" l="l" r="r" t="t"/>
              <a:pathLst>
                <a:path extrusionOk="0" h="1007" w="1497">
                  <a:moveTo>
                    <a:pt x="1471" y="1"/>
                  </a:moveTo>
                  <a:cubicBezTo>
                    <a:pt x="1459" y="1"/>
                    <a:pt x="1445" y="1"/>
                    <a:pt x="1433" y="27"/>
                  </a:cubicBezTo>
                  <a:lnTo>
                    <a:pt x="1007" y="929"/>
                  </a:lnTo>
                  <a:lnTo>
                    <a:pt x="40" y="633"/>
                  </a:lnTo>
                  <a:cubicBezTo>
                    <a:pt x="27" y="633"/>
                    <a:pt x="1" y="633"/>
                    <a:pt x="1" y="659"/>
                  </a:cubicBezTo>
                  <a:cubicBezTo>
                    <a:pt x="1" y="671"/>
                    <a:pt x="1" y="685"/>
                    <a:pt x="27" y="697"/>
                  </a:cubicBezTo>
                  <a:lnTo>
                    <a:pt x="1007" y="1007"/>
                  </a:lnTo>
                  <a:lnTo>
                    <a:pt x="1020" y="1007"/>
                  </a:lnTo>
                  <a:cubicBezTo>
                    <a:pt x="1033" y="1007"/>
                    <a:pt x="1046" y="994"/>
                    <a:pt x="1046" y="981"/>
                  </a:cubicBezTo>
                  <a:lnTo>
                    <a:pt x="1497" y="52"/>
                  </a:lnTo>
                  <a:cubicBezTo>
                    <a:pt x="1497" y="27"/>
                    <a:pt x="1497" y="14"/>
                    <a:pt x="1471"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24"/>
            <p:cNvSpPr/>
            <p:nvPr/>
          </p:nvSpPr>
          <p:spPr>
            <a:xfrm>
              <a:off x="6858754" y="4742024"/>
              <a:ext cx="48522" cy="29545"/>
            </a:xfrm>
            <a:custGeom>
              <a:rect b="b" l="l" r="r" t="t"/>
              <a:pathLst>
                <a:path extrusionOk="0" h="794" w="1304">
                  <a:moveTo>
                    <a:pt x="1266" y="1"/>
                  </a:moveTo>
                  <a:cubicBezTo>
                    <a:pt x="1257" y="1"/>
                    <a:pt x="1248" y="10"/>
                    <a:pt x="1239" y="19"/>
                  </a:cubicBezTo>
                  <a:lnTo>
                    <a:pt x="826" y="728"/>
                  </a:lnTo>
                  <a:lnTo>
                    <a:pt x="40" y="548"/>
                  </a:lnTo>
                  <a:cubicBezTo>
                    <a:pt x="14" y="548"/>
                    <a:pt x="0" y="561"/>
                    <a:pt x="0" y="573"/>
                  </a:cubicBezTo>
                  <a:cubicBezTo>
                    <a:pt x="0" y="587"/>
                    <a:pt x="0" y="599"/>
                    <a:pt x="26" y="613"/>
                  </a:cubicBezTo>
                  <a:lnTo>
                    <a:pt x="839" y="793"/>
                  </a:lnTo>
                  <a:lnTo>
                    <a:pt x="852" y="793"/>
                  </a:lnTo>
                  <a:cubicBezTo>
                    <a:pt x="852" y="793"/>
                    <a:pt x="865" y="780"/>
                    <a:pt x="877" y="780"/>
                  </a:cubicBezTo>
                  <a:lnTo>
                    <a:pt x="1290" y="45"/>
                  </a:lnTo>
                  <a:cubicBezTo>
                    <a:pt x="1304" y="32"/>
                    <a:pt x="1290" y="19"/>
                    <a:pt x="1278" y="6"/>
                  </a:cubicBezTo>
                  <a:cubicBezTo>
                    <a:pt x="1274" y="2"/>
                    <a:pt x="1270" y="1"/>
                    <a:pt x="1266"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24"/>
            <p:cNvSpPr/>
            <p:nvPr/>
          </p:nvSpPr>
          <p:spPr>
            <a:xfrm>
              <a:off x="6894252" y="4768145"/>
              <a:ext cx="4391" cy="40336"/>
            </a:xfrm>
            <a:custGeom>
              <a:rect b="b" l="l" r="r" t="t"/>
              <a:pathLst>
                <a:path extrusionOk="0" h="1084" w="118">
                  <a:moveTo>
                    <a:pt x="52" y="0"/>
                  </a:moveTo>
                  <a:cubicBezTo>
                    <a:pt x="27" y="0"/>
                    <a:pt x="1" y="26"/>
                    <a:pt x="1" y="65"/>
                  </a:cubicBezTo>
                  <a:lnTo>
                    <a:pt x="1" y="1020"/>
                  </a:lnTo>
                  <a:cubicBezTo>
                    <a:pt x="1" y="1058"/>
                    <a:pt x="27" y="1084"/>
                    <a:pt x="52" y="1084"/>
                  </a:cubicBezTo>
                  <a:cubicBezTo>
                    <a:pt x="92" y="1084"/>
                    <a:pt x="117" y="1058"/>
                    <a:pt x="117" y="1020"/>
                  </a:cubicBezTo>
                  <a:lnTo>
                    <a:pt x="117" y="65"/>
                  </a:lnTo>
                  <a:cubicBezTo>
                    <a:pt x="117" y="26"/>
                    <a:pt x="92" y="0"/>
                    <a:pt x="52"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24"/>
            <p:cNvSpPr/>
            <p:nvPr/>
          </p:nvSpPr>
          <p:spPr>
            <a:xfrm>
              <a:off x="6851089" y="4803196"/>
              <a:ext cx="94588" cy="24484"/>
            </a:xfrm>
            <a:custGeom>
              <a:rect b="b" l="l" r="r" t="t"/>
              <a:pathLst>
                <a:path extrusionOk="0" h="658" w="2542">
                  <a:moveTo>
                    <a:pt x="1264" y="0"/>
                  </a:moveTo>
                  <a:cubicBezTo>
                    <a:pt x="181" y="0"/>
                    <a:pt x="0" y="658"/>
                    <a:pt x="0" y="658"/>
                  </a:cubicBezTo>
                  <a:lnTo>
                    <a:pt x="2541" y="658"/>
                  </a:lnTo>
                  <a:cubicBezTo>
                    <a:pt x="2541" y="658"/>
                    <a:pt x="2361" y="0"/>
                    <a:pt x="1264" y="0"/>
                  </a:cubicBezTo>
                  <a:close/>
                </a:path>
              </a:pathLst>
            </a:custGeom>
            <a:solidFill>
              <a:srgbClr val="5B7E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24"/>
            <p:cNvSpPr/>
            <p:nvPr/>
          </p:nvSpPr>
          <p:spPr>
            <a:xfrm>
              <a:off x="6876987" y="4672294"/>
              <a:ext cx="107090" cy="111481"/>
            </a:xfrm>
            <a:custGeom>
              <a:rect b="b" l="l" r="r" t="t"/>
              <a:pathLst>
                <a:path extrusionOk="0" h="2996" w="2878">
                  <a:moveTo>
                    <a:pt x="2248" y="1"/>
                  </a:moveTo>
                  <a:cubicBezTo>
                    <a:pt x="2003" y="1"/>
                    <a:pt x="1395" y="109"/>
                    <a:pt x="788" y="1054"/>
                  </a:cubicBezTo>
                  <a:cubicBezTo>
                    <a:pt x="0" y="2280"/>
                    <a:pt x="516" y="2989"/>
                    <a:pt x="516" y="2989"/>
                  </a:cubicBezTo>
                  <a:cubicBezTo>
                    <a:pt x="516" y="2989"/>
                    <a:pt x="550" y="2995"/>
                    <a:pt x="611" y="2995"/>
                  </a:cubicBezTo>
                  <a:cubicBezTo>
                    <a:pt x="856" y="2995"/>
                    <a:pt x="1541" y="2895"/>
                    <a:pt x="2141" y="1880"/>
                  </a:cubicBezTo>
                  <a:cubicBezTo>
                    <a:pt x="2877" y="629"/>
                    <a:pt x="2361" y="10"/>
                    <a:pt x="2361" y="10"/>
                  </a:cubicBezTo>
                  <a:cubicBezTo>
                    <a:pt x="2361" y="10"/>
                    <a:pt x="2320" y="1"/>
                    <a:pt x="2248"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24"/>
            <p:cNvSpPr/>
            <p:nvPr/>
          </p:nvSpPr>
          <p:spPr>
            <a:xfrm>
              <a:off x="6895219" y="4671475"/>
              <a:ext cx="71071" cy="113007"/>
            </a:xfrm>
            <a:custGeom>
              <a:rect b="b" l="l" r="r" t="t"/>
              <a:pathLst>
                <a:path extrusionOk="0" h="3037" w="1910">
                  <a:moveTo>
                    <a:pt x="1872" y="1"/>
                  </a:moveTo>
                  <a:cubicBezTo>
                    <a:pt x="1863" y="1"/>
                    <a:pt x="1854" y="10"/>
                    <a:pt x="1845" y="19"/>
                  </a:cubicBezTo>
                  <a:lnTo>
                    <a:pt x="1" y="2999"/>
                  </a:lnTo>
                  <a:cubicBezTo>
                    <a:pt x="1" y="3011"/>
                    <a:pt x="1" y="3024"/>
                    <a:pt x="14" y="3037"/>
                  </a:cubicBezTo>
                  <a:lnTo>
                    <a:pt x="26" y="3037"/>
                  </a:lnTo>
                  <a:cubicBezTo>
                    <a:pt x="40" y="3037"/>
                    <a:pt x="52" y="3037"/>
                    <a:pt x="66" y="3024"/>
                  </a:cubicBezTo>
                  <a:lnTo>
                    <a:pt x="1897" y="45"/>
                  </a:lnTo>
                  <a:cubicBezTo>
                    <a:pt x="1909" y="32"/>
                    <a:pt x="1897" y="19"/>
                    <a:pt x="1884" y="7"/>
                  </a:cubicBezTo>
                  <a:cubicBezTo>
                    <a:pt x="1880" y="3"/>
                    <a:pt x="1876" y="1"/>
                    <a:pt x="1872"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24"/>
            <p:cNvSpPr/>
            <p:nvPr/>
          </p:nvSpPr>
          <p:spPr>
            <a:xfrm>
              <a:off x="6937936" y="4676945"/>
              <a:ext cx="34605" cy="29359"/>
            </a:xfrm>
            <a:custGeom>
              <a:rect b="b" l="l" r="r" t="t"/>
              <a:pathLst>
                <a:path extrusionOk="0" h="789" w="930">
                  <a:moveTo>
                    <a:pt x="27" y="1"/>
                  </a:moveTo>
                  <a:cubicBezTo>
                    <a:pt x="13" y="1"/>
                    <a:pt x="1" y="27"/>
                    <a:pt x="1" y="40"/>
                  </a:cubicBezTo>
                  <a:lnTo>
                    <a:pt x="156" y="762"/>
                  </a:lnTo>
                  <a:cubicBezTo>
                    <a:pt x="156" y="775"/>
                    <a:pt x="168" y="775"/>
                    <a:pt x="168" y="788"/>
                  </a:cubicBezTo>
                  <a:lnTo>
                    <a:pt x="194" y="788"/>
                  </a:lnTo>
                  <a:lnTo>
                    <a:pt x="904" y="594"/>
                  </a:lnTo>
                  <a:cubicBezTo>
                    <a:pt x="916" y="594"/>
                    <a:pt x="930" y="568"/>
                    <a:pt x="930" y="556"/>
                  </a:cubicBezTo>
                  <a:cubicBezTo>
                    <a:pt x="930" y="543"/>
                    <a:pt x="904" y="530"/>
                    <a:pt x="890" y="530"/>
                  </a:cubicBezTo>
                  <a:lnTo>
                    <a:pt x="207" y="711"/>
                  </a:lnTo>
                  <a:lnTo>
                    <a:pt x="65" y="27"/>
                  </a:lnTo>
                  <a:cubicBezTo>
                    <a:pt x="65" y="14"/>
                    <a:pt x="53" y="1"/>
                    <a:pt x="27"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24"/>
            <p:cNvSpPr/>
            <p:nvPr/>
          </p:nvSpPr>
          <p:spPr>
            <a:xfrm>
              <a:off x="6910103" y="4702694"/>
              <a:ext cx="51871" cy="39108"/>
            </a:xfrm>
            <a:custGeom>
              <a:rect b="b" l="l" r="r" t="t"/>
              <a:pathLst>
                <a:path extrusionOk="0" h="1051" w="1394">
                  <a:moveTo>
                    <a:pt x="40" y="0"/>
                  </a:moveTo>
                  <a:cubicBezTo>
                    <a:pt x="35" y="0"/>
                    <a:pt x="30" y="2"/>
                    <a:pt x="27" y="5"/>
                  </a:cubicBezTo>
                  <a:cubicBezTo>
                    <a:pt x="13" y="5"/>
                    <a:pt x="1" y="31"/>
                    <a:pt x="1" y="45"/>
                  </a:cubicBezTo>
                  <a:lnTo>
                    <a:pt x="310" y="1025"/>
                  </a:lnTo>
                  <a:cubicBezTo>
                    <a:pt x="323" y="1051"/>
                    <a:pt x="323" y="1051"/>
                    <a:pt x="349" y="1051"/>
                  </a:cubicBezTo>
                  <a:lnTo>
                    <a:pt x="1368" y="882"/>
                  </a:lnTo>
                  <a:cubicBezTo>
                    <a:pt x="1394" y="882"/>
                    <a:pt x="1394" y="870"/>
                    <a:pt x="1394" y="844"/>
                  </a:cubicBezTo>
                  <a:cubicBezTo>
                    <a:pt x="1394" y="831"/>
                    <a:pt x="1380" y="818"/>
                    <a:pt x="1355" y="818"/>
                  </a:cubicBezTo>
                  <a:lnTo>
                    <a:pt x="362" y="986"/>
                  </a:lnTo>
                  <a:lnTo>
                    <a:pt x="65" y="19"/>
                  </a:lnTo>
                  <a:cubicBezTo>
                    <a:pt x="65" y="9"/>
                    <a:pt x="52" y="0"/>
                    <a:pt x="40"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24"/>
            <p:cNvSpPr/>
            <p:nvPr/>
          </p:nvSpPr>
          <p:spPr>
            <a:xfrm>
              <a:off x="6890940" y="4741540"/>
              <a:ext cx="45136" cy="31442"/>
            </a:xfrm>
            <a:custGeom>
              <a:rect b="b" l="l" r="r" t="t"/>
              <a:pathLst>
                <a:path extrusionOk="0" h="845" w="1213">
                  <a:moveTo>
                    <a:pt x="37" y="1"/>
                  </a:moveTo>
                  <a:cubicBezTo>
                    <a:pt x="33" y="1"/>
                    <a:pt x="29" y="3"/>
                    <a:pt x="26" y="7"/>
                  </a:cubicBezTo>
                  <a:cubicBezTo>
                    <a:pt x="0" y="7"/>
                    <a:pt x="0" y="32"/>
                    <a:pt x="0" y="45"/>
                  </a:cubicBezTo>
                  <a:lnTo>
                    <a:pt x="322" y="819"/>
                  </a:lnTo>
                  <a:cubicBezTo>
                    <a:pt x="322" y="832"/>
                    <a:pt x="335" y="844"/>
                    <a:pt x="348" y="844"/>
                  </a:cubicBezTo>
                  <a:lnTo>
                    <a:pt x="1187" y="767"/>
                  </a:lnTo>
                  <a:cubicBezTo>
                    <a:pt x="1199" y="767"/>
                    <a:pt x="1212" y="755"/>
                    <a:pt x="1212" y="741"/>
                  </a:cubicBezTo>
                  <a:cubicBezTo>
                    <a:pt x="1212" y="722"/>
                    <a:pt x="1205" y="710"/>
                    <a:pt x="1191" y="710"/>
                  </a:cubicBezTo>
                  <a:cubicBezTo>
                    <a:pt x="1186" y="710"/>
                    <a:pt x="1180" y="712"/>
                    <a:pt x="1173" y="715"/>
                  </a:cubicBezTo>
                  <a:lnTo>
                    <a:pt x="361" y="780"/>
                  </a:lnTo>
                  <a:lnTo>
                    <a:pt x="64" y="19"/>
                  </a:lnTo>
                  <a:cubicBezTo>
                    <a:pt x="55" y="10"/>
                    <a:pt x="46" y="1"/>
                    <a:pt x="37"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24"/>
            <p:cNvSpPr/>
            <p:nvPr/>
          </p:nvSpPr>
          <p:spPr>
            <a:xfrm>
              <a:off x="7041117" y="4911661"/>
              <a:ext cx="62922" cy="62885"/>
            </a:xfrm>
            <a:custGeom>
              <a:rect b="b" l="l" r="r" t="t"/>
              <a:pathLst>
                <a:path extrusionOk="0" h="1690" w="1691">
                  <a:moveTo>
                    <a:pt x="839" y="0"/>
                  </a:moveTo>
                  <a:lnTo>
                    <a:pt x="787" y="322"/>
                  </a:lnTo>
                  <a:cubicBezTo>
                    <a:pt x="748" y="554"/>
                    <a:pt x="555" y="748"/>
                    <a:pt x="310" y="786"/>
                  </a:cubicBezTo>
                  <a:lnTo>
                    <a:pt x="0" y="851"/>
                  </a:lnTo>
                  <a:lnTo>
                    <a:pt x="310" y="903"/>
                  </a:lnTo>
                  <a:cubicBezTo>
                    <a:pt x="555" y="954"/>
                    <a:pt x="748" y="1135"/>
                    <a:pt x="787" y="1379"/>
                  </a:cubicBezTo>
                  <a:lnTo>
                    <a:pt x="839" y="1689"/>
                  </a:lnTo>
                  <a:lnTo>
                    <a:pt x="903" y="1379"/>
                  </a:lnTo>
                  <a:cubicBezTo>
                    <a:pt x="942" y="1135"/>
                    <a:pt x="1135" y="954"/>
                    <a:pt x="1367" y="903"/>
                  </a:cubicBezTo>
                  <a:lnTo>
                    <a:pt x="1690" y="851"/>
                  </a:lnTo>
                  <a:lnTo>
                    <a:pt x="1367" y="786"/>
                  </a:lnTo>
                  <a:cubicBezTo>
                    <a:pt x="1135" y="748"/>
                    <a:pt x="942" y="554"/>
                    <a:pt x="903" y="322"/>
                  </a:cubicBezTo>
                  <a:lnTo>
                    <a:pt x="839"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24"/>
            <p:cNvSpPr/>
            <p:nvPr/>
          </p:nvSpPr>
          <p:spPr>
            <a:xfrm>
              <a:off x="7095815" y="4882861"/>
              <a:ext cx="46624" cy="46550"/>
            </a:xfrm>
            <a:custGeom>
              <a:rect b="b" l="l" r="r" t="t"/>
              <a:pathLst>
                <a:path extrusionOk="0" h="1251" w="1253">
                  <a:moveTo>
                    <a:pt x="620" y="0"/>
                  </a:moveTo>
                  <a:lnTo>
                    <a:pt x="581" y="232"/>
                  </a:lnTo>
                  <a:cubicBezTo>
                    <a:pt x="556" y="413"/>
                    <a:pt x="413" y="554"/>
                    <a:pt x="233" y="580"/>
                  </a:cubicBezTo>
                  <a:lnTo>
                    <a:pt x="1" y="619"/>
                  </a:lnTo>
                  <a:lnTo>
                    <a:pt x="233" y="671"/>
                  </a:lnTo>
                  <a:cubicBezTo>
                    <a:pt x="413" y="697"/>
                    <a:pt x="556" y="838"/>
                    <a:pt x="581" y="1019"/>
                  </a:cubicBezTo>
                  <a:lnTo>
                    <a:pt x="620" y="1251"/>
                  </a:lnTo>
                  <a:lnTo>
                    <a:pt x="671" y="1019"/>
                  </a:lnTo>
                  <a:cubicBezTo>
                    <a:pt x="697" y="838"/>
                    <a:pt x="839" y="697"/>
                    <a:pt x="1020" y="671"/>
                  </a:cubicBezTo>
                  <a:lnTo>
                    <a:pt x="1252" y="619"/>
                  </a:lnTo>
                  <a:lnTo>
                    <a:pt x="1020" y="580"/>
                  </a:lnTo>
                  <a:cubicBezTo>
                    <a:pt x="839" y="554"/>
                    <a:pt x="697" y="413"/>
                    <a:pt x="671" y="232"/>
                  </a:cubicBezTo>
                  <a:lnTo>
                    <a:pt x="620"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24"/>
            <p:cNvSpPr/>
            <p:nvPr/>
          </p:nvSpPr>
          <p:spPr>
            <a:xfrm>
              <a:off x="6677843" y="4911661"/>
              <a:ext cx="62885" cy="62885"/>
            </a:xfrm>
            <a:custGeom>
              <a:rect b="b" l="l" r="r" t="t"/>
              <a:pathLst>
                <a:path extrusionOk="0" h="1690" w="1690">
                  <a:moveTo>
                    <a:pt x="852" y="0"/>
                  </a:moveTo>
                  <a:lnTo>
                    <a:pt x="787" y="322"/>
                  </a:lnTo>
                  <a:cubicBezTo>
                    <a:pt x="749" y="554"/>
                    <a:pt x="555" y="748"/>
                    <a:pt x="323" y="786"/>
                  </a:cubicBezTo>
                  <a:lnTo>
                    <a:pt x="1" y="851"/>
                  </a:lnTo>
                  <a:lnTo>
                    <a:pt x="323" y="903"/>
                  </a:lnTo>
                  <a:cubicBezTo>
                    <a:pt x="555" y="954"/>
                    <a:pt x="749" y="1135"/>
                    <a:pt x="787" y="1379"/>
                  </a:cubicBezTo>
                  <a:lnTo>
                    <a:pt x="852" y="1689"/>
                  </a:lnTo>
                  <a:lnTo>
                    <a:pt x="904" y="1379"/>
                  </a:lnTo>
                  <a:cubicBezTo>
                    <a:pt x="955" y="1135"/>
                    <a:pt x="1136" y="954"/>
                    <a:pt x="1380" y="903"/>
                  </a:cubicBezTo>
                  <a:lnTo>
                    <a:pt x="1690" y="851"/>
                  </a:lnTo>
                  <a:lnTo>
                    <a:pt x="1380" y="786"/>
                  </a:lnTo>
                  <a:cubicBezTo>
                    <a:pt x="1136" y="748"/>
                    <a:pt x="955" y="554"/>
                    <a:pt x="904" y="322"/>
                  </a:cubicBezTo>
                  <a:lnTo>
                    <a:pt x="852"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24"/>
            <p:cNvSpPr/>
            <p:nvPr/>
          </p:nvSpPr>
          <p:spPr>
            <a:xfrm>
              <a:off x="7072336" y="4684164"/>
              <a:ext cx="46550" cy="46587"/>
            </a:xfrm>
            <a:custGeom>
              <a:rect b="b" l="l" r="r" t="t"/>
              <a:pathLst>
                <a:path extrusionOk="0" h="1252" w="1251">
                  <a:moveTo>
                    <a:pt x="632" y="1"/>
                  </a:moveTo>
                  <a:lnTo>
                    <a:pt x="593" y="233"/>
                  </a:lnTo>
                  <a:cubicBezTo>
                    <a:pt x="554" y="414"/>
                    <a:pt x="413" y="543"/>
                    <a:pt x="245" y="581"/>
                  </a:cubicBezTo>
                  <a:lnTo>
                    <a:pt x="0" y="620"/>
                  </a:lnTo>
                  <a:lnTo>
                    <a:pt x="245" y="658"/>
                  </a:lnTo>
                  <a:cubicBezTo>
                    <a:pt x="413" y="697"/>
                    <a:pt x="554" y="839"/>
                    <a:pt x="593" y="1019"/>
                  </a:cubicBezTo>
                  <a:lnTo>
                    <a:pt x="632" y="1251"/>
                  </a:lnTo>
                  <a:lnTo>
                    <a:pt x="671" y="1019"/>
                  </a:lnTo>
                  <a:cubicBezTo>
                    <a:pt x="709" y="839"/>
                    <a:pt x="851" y="697"/>
                    <a:pt x="1018" y="658"/>
                  </a:cubicBezTo>
                  <a:lnTo>
                    <a:pt x="1251" y="620"/>
                  </a:lnTo>
                  <a:lnTo>
                    <a:pt x="1018" y="581"/>
                  </a:lnTo>
                  <a:cubicBezTo>
                    <a:pt x="851" y="543"/>
                    <a:pt x="709" y="414"/>
                    <a:pt x="671" y="233"/>
                  </a:cubicBezTo>
                  <a:lnTo>
                    <a:pt x="632"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24"/>
            <p:cNvSpPr/>
            <p:nvPr/>
          </p:nvSpPr>
          <p:spPr>
            <a:xfrm>
              <a:off x="6615480" y="4602080"/>
              <a:ext cx="62885" cy="62922"/>
            </a:xfrm>
            <a:custGeom>
              <a:rect b="b" l="l" r="r" t="t"/>
              <a:pathLst>
                <a:path extrusionOk="0" h="1691" w="1690">
                  <a:moveTo>
                    <a:pt x="838" y="1"/>
                  </a:moveTo>
                  <a:lnTo>
                    <a:pt x="786" y="324"/>
                  </a:lnTo>
                  <a:cubicBezTo>
                    <a:pt x="735" y="556"/>
                    <a:pt x="554" y="749"/>
                    <a:pt x="310" y="788"/>
                  </a:cubicBezTo>
                  <a:lnTo>
                    <a:pt x="0" y="852"/>
                  </a:lnTo>
                  <a:lnTo>
                    <a:pt x="310" y="904"/>
                  </a:lnTo>
                  <a:cubicBezTo>
                    <a:pt x="554" y="943"/>
                    <a:pt x="735" y="1136"/>
                    <a:pt x="786" y="1381"/>
                  </a:cubicBezTo>
                  <a:lnTo>
                    <a:pt x="838" y="1691"/>
                  </a:lnTo>
                  <a:lnTo>
                    <a:pt x="903" y="1381"/>
                  </a:lnTo>
                  <a:cubicBezTo>
                    <a:pt x="941" y="1136"/>
                    <a:pt x="1135" y="943"/>
                    <a:pt x="1367" y="904"/>
                  </a:cubicBezTo>
                  <a:lnTo>
                    <a:pt x="1689" y="852"/>
                  </a:lnTo>
                  <a:lnTo>
                    <a:pt x="1367" y="788"/>
                  </a:lnTo>
                  <a:cubicBezTo>
                    <a:pt x="1135" y="749"/>
                    <a:pt x="941" y="556"/>
                    <a:pt x="903" y="324"/>
                  </a:cubicBezTo>
                  <a:lnTo>
                    <a:pt x="838"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24"/>
            <p:cNvSpPr/>
            <p:nvPr/>
          </p:nvSpPr>
          <p:spPr>
            <a:xfrm>
              <a:off x="6778122" y="4521485"/>
              <a:ext cx="46624" cy="46587"/>
            </a:xfrm>
            <a:custGeom>
              <a:rect b="b" l="l" r="r" t="t"/>
              <a:pathLst>
                <a:path extrusionOk="0" h="1252" w="1253">
                  <a:moveTo>
                    <a:pt x="620" y="0"/>
                  </a:moveTo>
                  <a:lnTo>
                    <a:pt x="582" y="232"/>
                  </a:lnTo>
                  <a:cubicBezTo>
                    <a:pt x="556" y="413"/>
                    <a:pt x="413" y="555"/>
                    <a:pt x="233" y="581"/>
                  </a:cubicBezTo>
                  <a:lnTo>
                    <a:pt x="1" y="619"/>
                  </a:lnTo>
                  <a:lnTo>
                    <a:pt x="233" y="671"/>
                  </a:lnTo>
                  <a:cubicBezTo>
                    <a:pt x="413" y="697"/>
                    <a:pt x="556" y="839"/>
                    <a:pt x="582" y="1020"/>
                  </a:cubicBezTo>
                  <a:lnTo>
                    <a:pt x="620" y="1252"/>
                  </a:lnTo>
                  <a:lnTo>
                    <a:pt x="671" y="1020"/>
                  </a:lnTo>
                  <a:cubicBezTo>
                    <a:pt x="697" y="839"/>
                    <a:pt x="840" y="697"/>
                    <a:pt x="1020" y="671"/>
                  </a:cubicBezTo>
                  <a:lnTo>
                    <a:pt x="1252" y="619"/>
                  </a:lnTo>
                  <a:lnTo>
                    <a:pt x="1020" y="581"/>
                  </a:lnTo>
                  <a:cubicBezTo>
                    <a:pt x="840" y="555"/>
                    <a:pt x="697" y="413"/>
                    <a:pt x="671" y="232"/>
                  </a:cubicBezTo>
                  <a:lnTo>
                    <a:pt x="620" y="0"/>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24"/>
            <p:cNvSpPr/>
            <p:nvPr/>
          </p:nvSpPr>
          <p:spPr>
            <a:xfrm>
              <a:off x="7068950" y="4508982"/>
              <a:ext cx="62922" cy="62922"/>
            </a:xfrm>
            <a:custGeom>
              <a:rect b="b" l="l" r="r" t="t"/>
              <a:pathLst>
                <a:path extrusionOk="0" h="1691" w="1691">
                  <a:moveTo>
                    <a:pt x="851" y="1"/>
                  </a:moveTo>
                  <a:lnTo>
                    <a:pt x="788" y="324"/>
                  </a:lnTo>
                  <a:cubicBezTo>
                    <a:pt x="748" y="556"/>
                    <a:pt x="555" y="749"/>
                    <a:pt x="323" y="788"/>
                  </a:cubicBezTo>
                  <a:lnTo>
                    <a:pt x="0" y="852"/>
                  </a:lnTo>
                  <a:lnTo>
                    <a:pt x="323" y="904"/>
                  </a:lnTo>
                  <a:cubicBezTo>
                    <a:pt x="555" y="955"/>
                    <a:pt x="748" y="1136"/>
                    <a:pt x="788" y="1381"/>
                  </a:cubicBezTo>
                  <a:lnTo>
                    <a:pt x="851" y="1691"/>
                  </a:lnTo>
                  <a:lnTo>
                    <a:pt x="903" y="1381"/>
                  </a:lnTo>
                  <a:cubicBezTo>
                    <a:pt x="942" y="1136"/>
                    <a:pt x="1135" y="955"/>
                    <a:pt x="1381" y="904"/>
                  </a:cubicBezTo>
                  <a:lnTo>
                    <a:pt x="1690" y="852"/>
                  </a:lnTo>
                  <a:lnTo>
                    <a:pt x="1381" y="788"/>
                  </a:lnTo>
                  <a:cubicBezTo>
                    <a:pt x="1135" y="749"/>
                    <a:pt x="942" y="556"/>
                    <a:pt x="903" y="324"/>
                  </a:cubicBezTo>
                  <a:lnTo>
                    <a:pt x="851"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24"/>
            <p:cNvSpPr/>
            <p:nvPr/>
          </p:nvSpPr>
          <p:spPr>
            <a:xfrm>
              <a:off x="6636094" y="4865075"/>
              <a:ext cx="46587" cy="46624"/>
            </a:xfrm>
            <a:custGeom>
              <a:rect b="b" l="l" r="r" t="t"/>
              <a:pathLst>
                <a:path extrusionOk="0" h="1253" w="1252">
                  <a:moveTo>
                    <a:pt x="633" y="1"/>
                  </a:moveTo>
                  <a:lnTo>
                    <a:pt x="581" y="233"/>
                  </a:lnTo>
                  <a:cubicBezTo>
                    <a:pt x="555" y="413"/>
                    <a:pt x="413" y="556"/>
                    <a:pt x="232" y="581"/>
                  </a:cubicBezTo>
                  <a:lnTo>
                    <a:pt x="0" y="620"/>
                  </a:lnTo>
                  <a:lnTo>
                    <a:pt x="232" y="671"/>
                  </a:lnTo>
                  <a:cubicBezTo>
                    <a:pt x="413" y="697"/>
                    <a:pt x="555" y="839"/>
                    <a:pt x="581" y="1020"/>
                  </a:cubicBezTo>
                  <a:lnTo>
                    <a:pt x="633" y="1252"/>
                  </a:lnTo>
                  <a:lnTo>
                    <a:pt x="671" y="1020"/>
                  </a:lnTo>
                  <a:cubicBezTo>
                    <a:pt x="697" y="839"/>
                    <a:pt x="839" y="697"/>
                    <a:pt x="1020" y="671"/>
                  </a:cubicBezTo>
                  <a:lnTo>
                    <a:pt x="1252" y="620"/>
                  </a:lnTo>
                  <a:lnTo>
                    <a:pt x="1020" y="581"/>
                  </a:lnTo>
                  <a:cubicBezTo>
                    <a:pt x="839" y="556"/>
                    <a:pt x="697" y="413"/>
                    <a:pt x="671" y="233"/>
                  </a:cubicBezTo>
                  <a:lnTo>
                    <a:pt x="633" y="1"/>
                  </a:ln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24"/>
            <p:cNvSpPr/>
            <p:nvPr/>
          </p:nvSpPr>
          <p:spPr>
            <a:xfrm>
              <a:off x="6757508" y="4962005"/>
              <a:ext cx="53806" cy="53806"/>
            </a:xfrm>
            <a:custGeom>
              <a:rect b="b" l="l" r="r" t="t"/>
              <a:pathLst>
                <a:path extrusionOk="0" h="1446" w="1446">
                  <a:moveTo>
                    <a:pt x="921" y="262"/>
                  </a:moveTo>
                  <a:cubicBezTo>
                    <a:pt x="939" y="262"/>
                    <a:pt x="955" y="265"/>
                    <a:pt x="967" y="272"/>
                  </a:cubicBezTo>
                  <a:cubicBezTo>
                    <a:pt x="993" y="272"/>
                    <a:pt x="1019" y="272"/>
                    <a:pt x="1032" y="284"/>
                  </a:cubicBezTo>
                  <a:cubicBezTo>
                    <a:pt x="1045" y="284"/>
                    <a:pt x="1058" y="298"/>
                    <a:pt x="1071" y="298"/>
                  </a:cubicBezTo>
                  <a:cubicBezTo>
                    <a:pt x="1084" y="310"/>
                    <a:pt x="1084" y="310"/>
                    <a:pt x="1071" y="324"/>
                  </a:cubicBezTo>
                  <a:cubicBezTo>
                    <a:pt x="1071" y="349"/>
                    <a:pt x="1058" y="362"/>
                    <a:pt x="1032" y="388"/>
                  </a:cubicBezTo>
                  <a:cubicBezTo>
                    <a:pt x="1007" y="401"/>
                    <a:pt x="993" y="427"/>
                    <a:pt x="967" y="439"/>
                  </a:cubicBezTo>
                  <a:cubicBezTo>
                    <a:pt x="929" y="465"/>
                    <a:pt x="903" y="478"/>
                    <a:pt x="878" y="491"/>
                  </a:cubicBezTo>
                  <a:cubicBezTo>
                    <a:pt x="852" y="504"/>
                    <a:pt x="826" y="517"/>
                    <a:pt x="813" y="517"/>
                  </a:cubicBezTo>
                  <a:cubicBezTo>
                    <a:pt x="709" y="530"/>
                    <a:pt x="632" y="556"/>
                    <a:pt x="581" y="556"/>
                  </a:cubicBezTo>
                  <a:cubicBezTo>
                    <a:pt x="517" y="568"/>
                    <a:pt x="477" y="582"/>
                    <a:pt x="452" y="582"/>
                  </a:cubicBezTo>
                  <a:cubicBezTo>
                    <a:pt x="426" y="582"/>
                    <a:pt x="413" y="594"/>
                    <a:pt x="400" y="594"/>
                  </a:cubicBezTo>
                  <a:lnTo>
                    <a:pt x="388" y="582"/>
                  </a:lnTo>
                  <a:cubicBezTo>
                    <a:pt x="400" y="556"/>
                    <a:pt x="413" y="517"/>
                    <a:pt x="426" y="491"/>
                  </a:cubicBezTo>
                  <a:cubicBezTo>
                    <a:pt x="439" y="465"/>
                    <a:pt x="452" y="427"/>
                    <a:pt x="465" y="401"/>
                  </a:cubicBezTo>
                  <a:lnTo>
                    <a:pt x="477" y="375"/>
                  </a:lnTo>
                  <a:cubicBezTo>
                    <a:pt x="568" y="336"/>
                    <a:pt x="646" y="310"/>
                    <a:pt x="697" y="298"/>
                  </a:cubicBezTo>
                  <a:cubicBezTo>
                    <a:pt x="761" y="284"/>
                    <a:pt x="813" y="272"/>
                    <a:pt x="864" y="272"/>
                  </a:cubicBezTo>
                  <a:cubicBezTo>
                    <a:pt x="884" y="265"/>
                    <a:pt x="903" y="262"/>
                    <a:pt x="921" y="262"/>
                  </a:cubicBezTo>
                  <a:close/>
                  <a:moveTo>
                    <a:pt x="465" y="1"/>
                  </a:moveTo>
                  <a:cubicBezTo>
                    <a:pt x="452" y="14"/>
                    <a:pt x="452" y="14"/>
                    <a:pt x="439" y="14"/>
                  </a:cubicBezTo>
                  <a:cubicBezTo>
                    <a:pt x="439" y="26"/>
                    <a:pt x="426" y="26"/>
                    <a:pt x="413" y="40"/>
                  </a:cubicBezTo>
                  <a:lnTo>
                    <a:pt x="413" y="52"/>
                  </a:lnTo>
                  <a:cubicBezTo>
                    <a:pt x="413" y="52"/>
                    <a:pt x="400" y="66"/>
                    <a:pt x="400" y="91"/>
                  </a:cubicBezTo>
                  <a:cubicBezTo>
                    <a:pt x="388" y="104"/>
                    <a:pt x="388" y="117"/>
                    <a:pt x="374" y="143"/>
                  </a:cubicBezTo>
                  <a:cubicBezTo>
                    <a:pt x="374" y="155"/>
                    <a:pt x="362" y="181"/>
                    <a:pt x="348" y="195"/>
                  </a:cubicBezTo>
                  <a:cubicBezTo>
                    <a:pt x="348" y="220"/>
                    <a:pt x="348" y="233"/>
                    <a:pt x="336" y="233"/>
                  </a:cubicBezTo>
                  <a:cubicBezTo>
                    <a:pt x="336" y="246"/>
                    <a:pt x="323" y="259"/>
                    <a:pt x="310" y="272"/>
                  </a:cubicBezTo>
                  <a:cubicBezTo>
                    <a:pt x="297" y="272"/>
                    <a:pt x="284" y="284"/>
                    <a:pt x="271" y="284"/>
                  </a:cubicBezTo>
                  <a:cubicBezTo>
                    <a:pt x="271" y="298"/>
                    <a:pt x="259" y="298"/>
                    <a:pt x="245" y="310"/>
                  </a:cubicBezTo>
                  <a:cubicBezTo>
                    <a:pt x="233" y="324"/>
                    <a:pt x="219" y="336"/>
                    <a:pt x="219" y="349"/>
                  </a:cubicBezTo>
                  <a:cubicBezTo>
                    <a:pt x="207" y="362"/>
                    <a:pt x="207" y="375"/>
                    <a:pt x="207" y="388"/>
                  </a:cubicBezTo>
                  <a:cubicBezTo>
                    <a:pt x="207" y="401"/>
                    <a:pt x="219" y="413"/>
                    <a:pt x="219" y="413"/>
                  </a:cubicBezTo>
                  <a:cubicBezTo>
                    <a:pt x="233" y="427"/>
                    <a:pt x="233" y="439"/>
                    <a:pt x="245" y="439"/>
                  </a:cubicBezTo>
                  <a:cubicBezTo>
                    <a:pt x="245" y="453"/>
                    <a:pt x="259" y="453"/>
                    <a:pt x="259" y="453"/>
                  </a:cubicBezTo>
                  <a:cubicBezTo>
                    <a:pt x="245" y="491"/>
                    <a:pt x="233" y="517"/>
                    <a:pt x="219" y="542"/>
                  </a:cubicBezTo>
                  <a:cubicBezTo>
                    <a:pt x="219" y="568"/>
                    <a:pt x="207" y="594"/>
                    <a:pt x="194" y="620"/>
                  </a:cubicBezTo>
                  <a:cubicBezTo>
                    <a:pt x="181" y="633"/>
                    <a:pt x="181" y="646"/>
                    <a:pt x="168" y="646"/>
                  </a:cubicBezTo>
                  <a:cubicBezTo>
                    <a:pt x="168" y="659"/>
                    <a:pt x="155" y="671"/>
                    <a:pt x="155" y="685"/>
                  </a:cubicBezTo>
                  <a:cubicBezTo>
                    <a:pt x="142" y="697"/>
                    <a:pt x="142" y="711"/>
                    <a:pt x="142" y="723"/>
                  </a:cubicBezTo>
                  <a:lnTo>
                    <a:pt x="142" y="775"/>
                  </a:lnTo>
                  <a:lnTo>
                    <a:pt x="13" y="1161"/>
                  </a:lnTo>
                  <a:cubicBezTo>
                    <a:pt x="1" y="1175"/>
                    <a:pt x="1" y="1187"/>
                    <a:pt x="13" y="1201"/>
                  </a:cubicBezTo>
                  <a:cubicBezTo>
                    <a:pt x="13" y="1213"/>
                    <a:pt x="26" y="1213"/>
                    <a:pt x="26" y="1226"/>
                  </a:cubicBezTo>
                  <a:cubicBezTo>
                    <a:pt x="39" y="1239"/>
                    <a:pt x="39" y="1252"/>
                    <a:pt x="52" y="1252"/>
                  </a:cubicBezTo>
                  <a:lnTo>
                    <a:pt x="78" y="1278"/>
                  </a:lnTo>
                  <a:lnTo>
                    <a:pt x="104" y="1278"/>
                  </a:lnTo>
                  <a:cubicBezTo>
                    <a:pt x="116" y="1278"/>
                    <a:pt x="130" y="1265"/>
                    <a:pt x="142" y="1265"/>
                  </a:cubicBezTo>
                  <a:cubicBezTo>
                    <a:pt x="142" y="1252"/>
                    <a:pt x="155" y="1239"/>
                    <a:pt x="168" y="1239"/>
                  </a:cubicBezTo>
                  <a:cubicBezTo>
                    <a:pt x="168" y="1226"/>
                    <a:pt x="168" y="1213"/>
                    <a:pt x="181" y="1201"/>
                  </a:cubicBezTo>
                  <a:cubicBezTo>
                    <a:pt x="194" y="1161"/>
                    <a:pt x="219" y="1110"/>
                    <a:pt x="233" y="1058"/>
                  </a:cubicBezTo>
                  <a:cubicBezTo>
                    <a:pt x="245" y="1007"/>
                    <a:pt x="259" y="955"/>
                    <a:pt x="271" y="917"/>
                  </a:cubicBezTo>
                  <a:lnTo>
                    <a:pt x="284" y="903"/>
                  </a:lnTo>
                  <a:lnTo>
                    <a:pt x="297" y="903"/>
                  </a:lnTo>
                  <a:cubicBezTo>
                    <a:pt x="413" y="955"/>
                    <a:pt x="517" y="994"/>
                    <a:pt x="606" y="1046"/>
                  </a:cubicBezTo>
                  <a:cubicBezTo>
                    <a:pt x="697" y="1084"/>
                    <a:pt x="774" y="1123"/>
                    <a:pt x="838" y="1161"/>
                  </a:cubicBezTo>
                  <a:cubicBezTo>
                    <a:pt x="903" y="1187"/>
                    <a:pt x="967" y="1226"/>
                    <a:pt x="1007" y="1252"/>
                  </a:cubicBezTo>
                  <a:cubicBezTo>
                    <a:pt x="1058" y="1278"/>
                    <a:pt x="1096" y="1290"/>
                    <a:pt x="1136" y="1316"/>
                  </a:cubicBezTo>
                  <a:cubicBezTo>
                    <a:pt x="1161" y="1342"/>
                    <a:pt x="1200" y="1355"/>
                    <a:pt x="1225" y="1368"/>
                  </a:cubicBezTo>
                  <a:cubicBezTo>
                    <a:pt x="1251" y="1394"/>
                    <a:pt x="1265" y="1407"/>
                    <a:pt x="1290" y="1419"/>
                  </a:cubicBezTo>
                  <a:lnTo>
                    <a:pt x="1329" y="1433"/>
                  </a:lnTo>
                  <a:lnTo>
                    <a:pt x="1354" y="1445"/>
                  </a:lnTo>
                  <a:lnTo>
                    <a:pt x="1380" y="1445"/>
                  </a:lnTo>
                  <a:cubicBezTo>
                    <a:pt x="1394" y="1433"/>
                    <a:pt x="1394" y="1433"/>
                    <a:pt x="1406" y="1433"/>
                  </a:cubicBezTo>
                  <a:cubicBezTo>
                    <a:pt x="1406" y="1433"/>
                    <a:pt x="1419" y="1433"/>
                    <a:pt x="1419" y="1419"/>
                  </a:cubicBezTo>
                  <a:cubicBezTo>
                    <a:pt x="1432" y="1419"/>
                    <a:pt x="1432" y="1407"/>
                    <a:pt x="1445" y="1394"/>
                  </a:cubicBezTo>
                  <a:lnTo>
                    <a:pt x="1445" y="1342"/>
                  </a:lnTo>
                  <a:cubicBezTo>
                    <a:pt x="1432" y="1316"/>
                    <a:pt x="1419" y="1304"/>
                    <a:pt x="1394" y="1290"/>
                  </a:cubicBezTo>
                  <a:cubicBezTo>
                    <a:pt x="1380" y="1278"/>
                    <a:pt x="1354" y="1265"/>
                    <a:pt x="1329" y="1252"/>
                  </a:cubicBezTo>
                  <a:cubicBezTo>
                    <a:pt x="1316" y="1239"/>
                    <a:pt x="1290" y="1239"/>
                    <a:pt x="1277" y="1226"/>
                  </a:cubicBezTo>
                  <a:lnTo>
                    <a:pt x="388" y="762"/>
                  </a:lnTo>
                  <a:cubicBezTo>
                    <a:pt x="581" y="711"/>
                    <a:pt x="735" y="685"/>
                    <a:pt x="838" y="659"/>
                  </a:cubicBezTo>
                  <a:cubicBezTo>
                    <a:pt x="929" y="633"/>
                    <a:pt x="993" y="607"/>
                    <a:pt x="1007" y="607"/>
                  </a:cubicBezTo>
                  <a:cubicBezTo>
                    <a:pt x="1032" y="594"/>
                    <a:pt x="1058" y="582"/>
                    <a:pt x="1084" y="556"/>
                  </a:cubicBezTo>
                  <a:cubicBezTo>
                    <a:pt x="1110" y="542"/>
                    <a:pt x="1122" y="530"/>
                    <a:pt x="1148" y="504"/>
                  </a:cubicBezTo>
                  <a:lnTo>
                    <a:pt x="1213" y="439"/>
                  </a:lnTo>
                  <a:lnTo>
                    <a:pt x="1251" y="362"/>
                  </a:lnTo>
                  <a:cubicBezTo>
                    <a:pt x="1265" y="336"/>
                    <a:pt x="1265" y="310"/>
                    <a:pt x="1265" y="298"/>
                  </a:cubicBezTo>
                  <a:cubicBezTo>
                    <a:pt x="1251" y="272"/>
                    <a:pt x="1239" y="246"/>
                    <a:pt x="1225" y="233"/>
                  </a:cubicBezTo>
                  <a:cubicBezTo>
                    <a:pt x="1200" y="207"/>
                    <a:pt x="1187" y="195"/>
                    <a:pt x="1161" y="181"/>
                  </a:cubicBezTo>
                  <a:cubicBezTo>
                    <a:pt x="1136" y="169"/>
                    <a:pt x="1122" y="155"/>
                    <a:pt x="1110" y="155"/>
                  </a:cubicBezTo>
                  <a:cubicBezTo>
                    <a:pt x="1045" y="130"/>
                    <a:pt x="993" y="104"/>
                    <a:pt x="942" y="104"/>
                  </a:cubicBezTo>
                  <a:lnTo>
                    <a:pt x="761" y="104"/>
                  </a:lnTo>
                  <a:lnTo>
                    <a:pt x="568" y="169"/>
                  </a:lnTo>
                  <a:cubicBezTo>
                    <a:pt x="555" y="169"/>
                    <a:pt x="555" y="155"/>
                    <a:pt x="568" y="143"/>
                  </a:cubicBezTo>
                  <a:lnTo>
                    <a:pt x="568" y="104"/>
                  </a:lnTo>
                  <a:cubicBezTo>
                    <a:pt x="568" y="91"/>
                    <a:pt x="568" y="66"/>
                    <a:pt x="555" y="52"/>
                  </a:cubicBezTo>
                  <a:cubicBezTo>
                    <a:pt x="555" y="40"/>
                    <a:pt x="529" y="26"/>
                    <a:pt x="503" y="14"/>
                  </a:cubicBezTo>
                  <a:cubicBezTo>
                    <a:pt x="491" y="14"/>
                    <a:pt x="491" y="1"/>
                    <a:pt x="477"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24"/>
            <p:cNvSpPr/>
            <p:nvPr/>
          </p:nvSpPr>
          <p:spPr>
            <a:xfrm>
              <a:off x="6822289" y="4982173"/>
              <a:ext cx="36056" cy="51387"/>
            </a:xfrm>
            <a:custGeom>
              <a:rect b="b" l="l" r="r" t="t"/>
              <a:pathLst>
                <a:path extrusionOk="0" h="1381" w="969">
                  <a:moveTo>
                    <a:pt x="903" y="0"/>
                  </a:moveTo>
                  <a:cubicBezTo>
                    <a:pt x="903" y="0"/>
                    <a:pt x="877" y="0"/>
                    <a:pt x="839" y="14"/>
                  </a:cubicBezTo>
                  <a:cubicBezTo>
                    <a:pt x="800" y="14"/>
                    <a:pt x="748" y="26"/>
                    <a:pt x="684" y="40"/>
                  </a:cubicBezTo>
                  <a:cubicBezTo>
                    <a:pt x="607" y="52"/>
                    <a:pt x="504" y="65"/>
                    <a:pt x="387" y="91"/>
                  </a:cubicBezTo>
                  <a:lnTo>
                    <a:pt x="336" y="91"/>
                  </a:lnTo>
                  <a:cubicBezTo>
                    <a:pt x="336" y="91"/>
                    <a:pt x="323" y="78"/>
                    <a:pt x="323" y="65"/>
                  </a:cubicBezTo>
                  <a:cubicBezTo>
                    <a:pt x="310" y="65"/>
                    <a:pt x="310" y="52"/>
                    <a:pt x="297" y="52"/>
                  </a:cubicBezTo>
                  <a:cubicBezTo>
                    <a:pt x="278" y="46"/>
                    <a:pt x="258" y="43"/>
                    <a:pt x="241" y="43"/>
                  </a:cubicBezTo>
                  <a:cubicBezTo>
                    <a:pt x="223" y="43"/>
                    <a:pt x="207" y="46"/>
                    <a:pt x="194" y="52"/>
                  </a:cubicBezTo>
                  <a:cubicBezTo>
                    <a:pt x="181" y="65"/>
                    <a:pt x="155" y="104"/>
                    <a:pt x="155" y="143"/>
                  </a:cubicBezTo>
                  <a:cubicBezTo>
                    <a:pt x="143" y="169"/>
                    <a:pt x="143" y="194"/>
                    <a:pt x="155" y="207"/>
                  </a:cubicBezTo>
                  <a:lnTo>
                    <a:pt x="155" y="272"/>
                  </a:lnTo>
                  <a:cubicBezTo>
                    <a:pt x="155" y="284"/>
                    <a:pt x="155" y="310"/>
                    <a:pt x="143" y="349"/>
                  </a:cubicBezTo>
                  <a:cubicBezTo>
                    <a:pt x="143" y="375"/>
                    <a:pt x="129" y="413"/>
                    <a:pt x="129" y="452"/>
                  </a:cubicBezTo>
                  <a:cubicBezTo>
                    <a:pt x="129" y="490"/>
                    <a:pt x="117" y="516"/>
                    <a:pt x="117" y="555"/>
                  </a:cubicBezTo>
                  <a:cubicBezTo>
                    <a:pt x="103" y="594"/>
                    <a:pt x="103" y="607"/>
                    <a:pt x="103" y="633"/>
                  </a:cubicBezTo>
                  <a:lnTo>
                    <a:pt x="91" y="659"/>
                  </a:lnTo>
                  <a:cubicBezTo>
                    <a:pt x="91" y="671"/>
                    <a:pt x="91" y="684"/>
                    <a:pt x="78" y="684"/>
                  </a:cubicBezTo>
                  <a:cubicBezTo>
                    <a:pt x="78" y="697"/>
                    <a:pt x="65" y="697"/>
                    <a:pt x="65" y="710"/>
                  </a:cubicBezTo>
                  <a:cubicBezTo>
                    <a:pt x="52" y="710"/>
                    <a:pt x="52" y="723"/>
                    <a:pt x="39" y="723"/>
                  </a:cubicBezTo>
                  <a:cubicBezTo>
                    <a:pt x="39" y="736"/>
                    <a:pt x="26" y="748"/>
                    <a:pt x="26" y="762"/>
                  </a:cubicBezTo>
                  <a:lnTo>
                    <a:pt x="26" y="788"/>
                  </a:lnTo>
                  <a:cubicBezTo>
                    <a:pt x="26" y="800"/>
                    <a:pt x="26" y="800"/>
                    <a:pt x="39" y="800"/>
                  </a:cubicBezTo>
                  <a:cubicBezTo>
                    <a:pt x="39" y="813"/>
                    <a:pt x="39" y="813"/>
                    <a:pt x="52" y="813"/>
                  </a:cubicBezTo>
                  <a:lnTo>
                    <a:pt x="52" y="839"/>
                  </a:lnTo>
                  <a:cubicBezTo>
                    <a:pt x="52" y="865"/>
                    <a:pt x="52" y="891"/>
                    <a:pt x="39" y="917"/>
                  </a:cubicBezTo>
                  <a:cubicBezTo>
                    <a:pt x="39" y="929"/>
                    <a:pt x="26" y="955"/>
                    <a:pt x="26" y="994"/>
                  </a:cubicBezTo>
                  <a:cubicBezTo>
                    <a:pt x="14" y="1046"/>
                    <a:pt x="14" y="1097"/>
                    <a:pt x="0" y="1149"/>
                  </a:cubicBezTo>
                  <a:lnTo>
                    <a:pt x="0" y="1316"/>
                  </a:lnTo>
                  <a:cubicBezTo>
                    <a:pt x="14" y="1329"/>
                    <a:pt x="14" y="1342"/>
                    <a:pt x="26" y="1355"/>
                  </a:cubicBezTo>
                  <a:cubicBezTo>
                    <a:pt x="39" y="1367"/>
                    <a:pt x="52" y="1367"/>
                    <a:pt x="65" y="1381"/>
                  </a:cubicBezTo>
                  <a:cubicBezTo>
                    <a:pt x="103" y="1381"/>
                    <a:pt x="155" y="1381"/>
                    <a:pt x="194" y="1367"/>
                  </a:cubicBezTo>
                  <a:cubicBezTo>
                    <a:pt x="246" y="1342"/>
                    <a:pt x="284" y="1316"/>
                    <a:pt x="323" y="1290"/>
                  </a:cubicBezTo>
                  <a:cubicBezTo>
                    <a:pt x="361" y="1252"/>
                    <a:pt x="401" y="1213"/>
                    <a:pt x="439" y="1187"/>
                  </a:cubicBezTo>
                  <a:cubicBezTo>
                    <a:pt x="478" y="1149"/>
                    <a:pt x="504" y="1110"/>
                    <a:pt x="530" y="1084"/>
                  </a:cubicBezTo>
                  <a:cubicBezTo>
                    <a:pt x="555" y="1071"/>
                    <a:pt x="568" y="1058"/>
                    <a:pt x="607" y="1032"/>
                  </a:cubicBezTo>
                  <a:cubicBezTo>
                    <a:pt x="633" y="1020"/>
                    <a:pt x="659" y="994"/>
                    <a:pt x="684" y="968"/>
                  </a:cubicBezTo>
                  <a:cubicBezTo>
                    <a:pt x="722" y="942"/>
                    <a:pt x="748" y="929"/>
                    <a:pt x="774" y="903"/>
                  </a:cubicBezTo>
                  <a:cubicBezTo>
                    <a:pt x="787" y="877"/>
                    <a:pt x="800" y="852"/>
                    <a:pt x="813" y="839"/>
                  </a:cubicBezTo>
                  <a:cubicBezTo>
                    <a:pt x="813" y="826"/>
                    <a:pt x="813" y="813"/>
                    <a:pt x="800" y="800"/>
                  </a:cubicBezTo>
                  <a:cubicBezTo>
                    <a:pt x="787" y="788"/>
                    <a:pt x="787" y="774"/>
                    <a:pt x="774" y="774"/>
                  </a:cubicBezTo>
                  <a:cubicBezTo>
                    <a:pt x="774" y="774"/>
                    <a:pt x="762" y="762"/>
                    <a:pt x="748" y="762"/>
                  </a:cubicBezTo>
                  <a:lnTo>
                    <a:pt x="722" y="762"/>
                  </a:lnTo>
                  <a:lnTo>
                    <a:pt x="710" y="774"/>
                  </a:lnTo>
                  <a:cubicBezTo>
                    <a:pt x="697" y="788"/>
                    <a:pt x="684" y="788"/>
                    <a:pt x="671" y="788"/>
                  </a:cubicBezTo>
                  <a:cubicBezTo>
                    <a:pt x="594" y="852"/>
                    <a:pt x="530" y="917"/>
                    <a:pt x="478" y="955"/>
                  </a:cubicBezTo>
                  <a:cubicBezTo>
                    <a:pt x="413" y="994"/>
                    <a:pt x="375" y="1032"/>
                    <a:pt x="349" y="1058"/>
                  </a:cubicBezTo>
                  <a:cubicBezTo>
                    <a:pt x="310" y="1084"/>
                    <a:pt x="284" y="1097"/>
                    <a:pt x="272" y="1110"/>
                  </a:cubicBezTo>
                  <a:cubicBezTo>
                    <a:pt x="258" y="1123"/>
                    <a:pt x="258" y="1135"/>
                    <a:pt x="246" y="1135"/>
                  </a:cubicBezTo>
                  <a:cubicBezTo>
                    <a:pt x="246" y="1135"/>
                    <a:pt x="232" y="1149"/>
                    <a:pt x="220" y="1149"/>
                  </a:cubicBezTo>
                  <a:cubicBezTo>
                    <a:pt x="207" y="1161"/>
                    <a:pt x="194" y="1161"/>
                    <a:pt x="194" y="1161"/>
                  </a:cubicBezTo>
                  <a:cubicBezTo>
                    <a:pt x="207" y="1110"/>
                    <a:pt x="207" y="1071"/>
                    <a:pt x="207" y="1020"/>
                  </a:cubicBezTo>
                  <a:cubicBezTo>
                    <a:pt x="220" y="968"/>
                    <a:pt x="220" y="917"/>
                    <a:pt x="232" y="865"/>
                  </a:cubicBezTo>
                  <a:cubicBezTo>
                    <a:pt x="232" y="865"/>
                    <a:pt x="246" y="852"/>
                    <a:pt x="246" y="839"/>
                  </a:cubicBezTo>
                  <a:lnTo>
                    <a:pt x="246" y="826"/>
                  </a:lnTo>
                  <a:cubicBezTo>
                    <a:pt x="246" y="813"/>
                    <a:pt x="258" y="800"/>
                    <a:pt x="258" y="788"/>
                  </a:cubicBezTo>
                  <a:lnTo>
                    <a:pt x="645" y="581"/>
                  </a:lnTo>
                  <a:lnTo>
                    <a:pt x="684" y="542"/>
                  </a:lnTo>
                  <a:cubicBezTo>
                    <a:pt x="697" y="516"/>
                    <a:pt x="710" y="504"/>
                    <a:pt x="710" y="478"/>
                  </a:cubicBezTo>
                  <a:cubicBezTo>
                    <a:pt x="710" y="465"/>
                    <a:pt x="710" y="452"/>
                    <a:pt x="697" y="426"/>
                  </a:cubicBezTo>
                  <a:cubicBezTo>
                    <a:pt x="697" y="413"/>
                    <a:pt x="684" y="401"/>
                    <a:pt x="671" y="401"/>
                  </a:cubicBezTo>
                  <a:cubicBezTo>
                    <a:pt x="659" y="401"/>
                    <a:pt x="645" y="413"/>
                    <a:pt x="619" y="426"/>
                  </a:cubicBezTo>
                  <a:cubicBezTo>
                    <a:pt x="581" y="439"/>
                    <a:pt x="555" y="452"/>
                    <a:pt x="516" y="478"/>
                  </a:cubicBezTo>
                  <a:cubicBezTo>
                    <a:pt x="465" y="490"/>
                    <a:pt x="426" y="516"/>
                    <a:pt x="387" y="530"/>
                  </a:cubicBezTo>
                  <a:cubicBezTo>
                    <a:pt x="349" y="555"/>
                    <a:pt x="323" y="568"/>
                    <a:pt x="310" y="568"/>
                  </a:cubicBezTo>
                  <a:lnTo>
                    <a:pt x="297" y="568"/>
                  </a:lnTo>
                  <a:lnTo>
                    <a:pt x="297" y="530"/>
                  </a:lnTo>
                  <a:cubicBezTo>
                    <a:pt x="310" y="516"/>
                    <a:pt x="310" y="478"/>
                    <a:pt x="310" y="452"/>
                  </a:cubicBezTo>
                  <a:cubicBezTo>
                    <a:pt x="323" y="426"/>
                    <a:pt x="323" y="387"/>
                    <a:pt x="323" y="361"/>
                  </a:cubicBezTo>
                  <a:cubicBezTo>
                    <a:pt x="323" y="336"/>
                    <a:pt x="336" y="310"/>
                    <a:pt x="336" y="298"/>
                  </a:cubicBezTo>
                  <a:cubicBezTo>
                    <a:pt x="336" y="298"/>
                    <a:pt x="336" y="284"/>
                    <a:pt x="349" y="272"/>
                  </a:cubicBezTo>
                  <a:cubicBezTo>
                    <a:pt x="349" y="258"/>
                    <a:pt x="349" y="258"/>
                    <a:pt x="361" y="258"/>
                  </a:cubicBezTo>
                  <a:lnTo>
                    <a:pt x="607" y="207"/>
                  </a:lnTo>
                  <a:lnTo>
                    <a:pt x="619" y="207"/>
                  </a:lnTo>
                  <a:lnTo>
                    <a:pt x="916" y="143"/>
                  </a:lnTo>
                  <a:cubicBezTo>
                    <a:pt x="929" y="129"/>
                    <a:pt x="942" y="129"/>
                    <a:pt x="955" y="117"/>
                  </a:cubicBezTo>
                  <a:cubicBezTo>
                    <a:pt x="955" y="104"/>
                    <a:pt x="968" y="91"/>
                    <a:pt x="968" y="78"/>
                  </a:cubicBezTo>
                  <a:lnTo>
                    <a:pt x="968" y="40"/>
                  </a:lnTo>
                  <a:cubicBezTo>
                    <a:pt x="968" y="26"/>
                    <a:pt x="955" y="26"/>
                    <a:pt x="942" y="14"/>
                  </a:cubicBezTo>
                  <a:cubicBezTo>
                    <a:pt x="929" y="14"/>
                    <a:pt x="916" y="0"/>
                    <a:pt x="903"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24"/>
            <p:cNvSpPr/>
            <p:nvPr/>
          </p:nvSpPr>
          <p:spPr>
            <a:xfrm>
              <a:off x="6859722" y="4992554"/>
              <a:ext cx="31703" cy="48410"/>
            </a:xfrm>
            <a:custGeom>
              <a:rect b="b" l="l" r="r" t="t"/>
              <a:pathLst>
                <a:path extrusionOk="0" h="1301" w="852">
                  <a:moveTo>
                    <a:pt x="444" y="0"/>
                  </a:moveTo>
                  <a:cubicBezTo>
                    <a:pt x="406" y="0"/>
                    <a:pt x="377" y="12"/>
                    <a:pt x="349" y="31"/>
                  </a:cubicBezTo>
                  <a:cubicBezTo>
                    <a:pt x="310" y="57"/>
                    <a:pt x="272" y="96"/>
                    <a:pt x="246" y="134"/>
                  </a:cubicBezTo>
                  <a:cubicBezTo>
                    <a:pt x="220" y="173"/>
                    <a:pt x="194" y="225"/>
                    <a:pt x="181" y="263"/>
                  </a:cubicBezTo>
                  <a:cubicBezTo>
                    <a:pt x="155" y="315"/>
                    <a:pt x="143" y="366"/>
                    <a:pt x="129" y="405"/>
                  </a:cubicBezTo>
                  <a:cubicBezTo>
                    <a:pt x="129" y="405"/>
                    <a:pt x="117" y="431"/>
                    <a:pt x="103" y="483"/>
                  </a:cubicBezTo>
                  <a:cubicBezTo>
                    <a:pt x="103" y="509"/>
                    <a:pt x="91" y="573"/>
                    <a:pt x="78" y="638"/>
                  </a:cubicBezTo>
                  <a:cubicBezTo>
                    <a:pt x="52" y="715"/>
                    <a:pt x="39" y="818"/>
                    <a:pt x="0" y="959"/>
                  </a:cubicBezTo>
                  <a:lnTo>
                    <a:pt x="0" y="1011"/>
                  </a:lnTo>
                  <a:cubicBezTo>
                    <a:pt x="0" y="1076"/>
                    <a:pt x="0" y="1128"/>
                    <a:pt x="14" y="1179"/>
                  </a:cubicBezTo>
                  <a:cubicBezTo>
                    <a:pt x="39" y="1231"/>
                    <a:pt x="78" y="1269"/>
                    <a:pt x="129" y="1295"/>
                  </a:cubicBezTo>
                  <a:lnTo>
                    <a:pt x="143" y="1295"/>
                  </a:lnTo>
                  <a:cubicBezTo>
                    <a:pt x="160" y="1298"/>
                    <a:pt x="177" y="1300"/>
                    <a:pt x="195" y="1300"/>
                  </a:cubicBezTo>
                  <a:cubicBezTo>
                    <a:pt x="242" y="1300"/>
                    <a:pt x="289" y="1288"/>
                    <a:pt x="336" y="1269"/>
                  </a:cubicBezTo>
                  <a:cubicBezTo>
                    <a:pt x="387" y="1243"/>
                    <a:pt x="439" y="1205"/>
                    <a:pt x="490" y="1153"/>
                  </a:cubicBezTo>
                  <a:cubicBezTo>
                    <a:pt x="568" y="1076"/>
                    <a:pt x="633" y="999"/>
                    <a:pt x="697" y="921"/>
                  </a:cubicBezTo>
                  <a:cubicBezTo>
                    <a:pt x="762" y="844"/>
                    <a:pt x="813" y="753"/>
                    <a:pt x="851" y="650"/>
                  </a:cubicBezTo>
                  <a:cubicBezTo>
                    <a:pt x="851" y="624"/>
                    <a:pt x="851" y="612"/>
                    <a:pt x="826" y="586"/>
                  </a:cubicBezTo>
                  <a:cubicBezTo>
                    <a:pt x="813" y="573"/>
                    <a:pt x="800" y="560"/>
                    <a:pt x="774" y="560"/>
                  </a:cubicBezTo>
                  <a:cubicBezTo>
                    <a:pt x="748" y="560"/>
                    <a:pt x="736" y="560"/>
                    <a:pt x="722" y="573"/>
                  </a:cubicBezTo>
                  <a:lnTo>
                    <a:pt x="684" y="612"/>
                  </a:lnTo>
                  <a:cubicBezTo>
                    <a:pt x="684" y="624"/>
                    <a:pt x="671" y="638"/>
                    <a:pt x="671" y="663"/>
                  </a:cubicBezTo>
                  <a:cubicBezTo>
                    <a:pt x="658" y="676"/>
                    <a:pt x="645" y="702"/>
                    <a:pt x="645" y="715"/>
                  </a:cubicBezTo>
                  <a:cubicBezTo>
                    <a:pt x="633" y="727"/>
                    <a:pt x="633" y="727"/>
                    <a:pt x="633" y="741"/>
                  </a:cubicBezTo>
                  <a:cubicBezTo>
                    <a:pt x="619" y="753"/>
                    <a:pt x="607" y="767"/>
                    <a:pt x="607" y="779"/>
                  </a:cubicBezTo>
                  <a:lnTo>
                    <a:pt x="581" y="805"/>
                  </a:lnTo>
                  <a:cubicBezTo>
                    <a:pt x="581" y="818"/>
                    <a:pt x="568" y="818"/>
                    <a:pt x="568" y="831"/>
                  </a:cubicBezTo>
                  <a:cubicBezTo>
                    <a:pt x="516" y="896"/>
                    <a:pt x="464" y="947"/>
                    <a:pt x="413" y="999"/>
                  </a:cubicBezTo>
                  <a:cubicBezTo>
                    <a:pt x="361" y="1063"/>
                    <a:pt x="297" y="1102"/>
                    <a:pt x="232" y="1140"/>
                  </a:cubicBezTo>
                  <a:cubicBezTo>
                    <a:pt x="220" y="1153"/>
                    <a:pt x="220" y="1153"/>
                    <a:pt x="207" y="1153"/>
                  </a:cubicBezTo>
                  <a:cubicBezTo>
                    <a:pt x="194" y="1153"/>
                    <a:pt x="181" y="1140"/>
                    <a:pt x="181" y="1128"/>
                  </a:cubicBezTo>
                  <a:cubicBezTo>
                    <a:pt x="168" y="1128"/>
                    <a:pt x="168" y="1114"/>
                    <a:pt x="168" y="1088"/>
                  </a:cubicBezTo>
                  <a:lnTo>
                    <a:pt x="168" y="1050"/>
                  </a:lnTo>
                  <a:lnTo>
                    <a:pt x="168" y="1011"/>
                  </a:lnTo>
                  <a:lnTo>
                    <a:pt x="168" y="985"/>
                  </a:lnTo>
                  <a:lnTo>
                    <a:pt x="168" y="973"/>
                  </a:lnTo>
                  <a:lnTo>
                    <a:pt x="336" y="302"/>
                  </a:lnTo>
                  <a:cubicBezTo>
                    <a:pt x="336" y="289"/>
                    <a:pt x="349" y="263"/>
                    <a:pt x="349" y="251"/>
                  </a:cubicBezTo>
                  <a:cubicBezTo>
                    <a:pt x="361" y="225"/>
                    <a:pt x="375" y="199"/>
                    <a:pt x="387" y="186"/>
                  </a:cubicBezTo>
                  <a:lnTo>
                    <a:pt x="426" y="147"/>
                  </a:lnTo>
                  <a:cubicBezTo>
                    <a:pt x="452" y="134"/>
                    <a:pt x="464" y="134"/>
                    <a:pt x="490" y="134"/>
                  </a:cubicBezTo>
                  <a:cubicBezTo>
                    <a:pt x="516" y="134"/>
                    <a:pt x="529" y="147"/>
                    <a:pt x="542" y="147"/>
                  </a:cubicBezTo>
                  <a:lnTo>
                    <a:pt x="581" y="186"/>
                  </a:lnTo>
                  <a:cubicBezTo>
                    <a:pt x="581" y="199"/>
                    <a:pt x="593" y="211"/>
                    <a:pt x="607" y="225"/>
                  </a:cubicBezTo>
                  <a:cubicBezTo>
                    <a:pt x="619" y="237"/>
                    <a:pt x="633" y="237"/>
                    <a:pt x="658" y="237"/>
                  </a:cubicBezTo>
                  <a:cubicBezTo>
                    <a:pt x="684" y="237"/>
                    <a:pt x="697" y="237"/>
                    <a:pt x="710" y="225"/>
                  </a:cubicBezTo>
                  <a:cubicBezTo>
                    <a:pt x="722" y="199"/>
                    <a:pt x="736" y="186"/>
                    <a:pt x="736" y="173"/>
                  </a:cubicBezTo>
                  <a:lnTo>
                    <a:pt x="736" y="147"/>
                  </a:lnTo>
                  <a:cubicBezTo>
                    <a:pt x="736" y="134"/>
                    <a:pt x="722" y="134"/>
                    <a:pt x="710" y="122"/>
                  </a:cubicBezTo>
                  <a:cubicBezTo>
                    <a:pt x="697" y="96"/>
                    <a:pt x="684" y="82"/>
                    <a:pt x="658" y="70"/>
                  </a:cubicBezTo>
                  <a:cubicBezTo>
                    <a:pt x="645" y="57"/>
                    <a:pt x="633" y="44"/>
                    <a:pt x="607" y="31"/>
                  </a:cubicBezTo>
                  <a:cubicBezTo>
                    <a:pt x="593" y="19"/>
                    <a:pt x="581" y="19"/>
                    <a:pt x="555" y="5"/>
                  </a:cubicBezTo>
                  <a:lnTo>
                    <a:pt x="490" y="5"/>
                  </a:lnTo>
                  <a:cubicBezTo>
                    <a:pt x="473" y="2"/>
                    <a:pt x="458" y="0"/>
                    <a:pt x="444"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24"/>
            <p:cNvSpPr/>
            <p:nvPr/>
          </p:nvSpPr>
          <p:spPr>
            <a:xfrm>
              <a:off x="6898085" y="4989652"/>
              <a:ext cx="30289" cy="55889"/>
            </a:xfrm>
            <a:custGeom>
              <a:rect b="b" l="l" r="r" t="t"/>
              <a:pathLst>
                <a:path extrusionOk="0" h="1502" w="814">
                  <a:moveTo>
                    <a:pt x="728" y="1"/>
                  </a:moveTo>
                  <a:cubicBezTo>
                    <a:pt x="719" y="1"/>
                    <a:pt x="709" y="2"/>
                    <a:pt x="697" y="6"/>
                  </a:cubicBezTo>
                  <a:lnTo>
                    <a:pt x="659" y="6"/>
                  </a:lnTo>
                  <a:cubicBezTo>
                    <a:pt x="646" y="19"/>
                    <a:pt x="633" y="19"/>
                    <a:pt x="633" y="45"/>
                  </a:cubicBezTo>
                  <a:lnTo>
                    <a:pt x="582" y="612"/>
                  </a:lnTo>
                  <a:lnTo>
                    <a:pt x="568" y="638"/>
                  </a:lnTo>
                  <a:cubicBezTo>
                    <a:pt x="504" y="599"/>
                    <a:pt x="427" y="547"/>
                    <a:pt x="362" y="496"/>
                  </a:cubicBezTo>
                  <a:cubicBezTo>
                    <a:pt x="285" y="444"/>
                    <a:pt x="233" y="380"/>
                    <a:pt x="169" y="329"/>
                  </a:cubicBezTo>
                  <a:cubicBezTo>
                    <a:pt x="156" y="315"/>
                    <a:pt x="143" y="315"/>
                    <a:pt x="130" y="303"/>
                  </a:cubicBezTo>
                  <a:lnTo>
                    <a:pt x="92" y="303"/>
                  </a:lnTo>
                  <a:cubicBezTo>
                    <a:pt x="66" y="303"/>
                    <a:pt x="53" y="315"/>
                    <a:pt x="27" y="329"/>
                  </a:cubicBezTo>
                  <a:cubicBezTo>
                    <a:pt x="14" y="329"/>
                    <a:pt x="1" y="354"/>
                    <a:pt x="1" y="380"/>
                  </a:cubicBezTo>
                  <a:cubicBezTo>
                    <a:pt x="1" y="393"/>
                    <a:pt x="14" y="406"/>
                    <a:pt x="27" y="418"/>
                  </a:cubicBezTo>
                  <a:cubicBezTo>
                    <a:pt x="27" y="432"/>
                    <a:pt x="40" y="444"/>
                    <a:pt x="53" y="458"/>
                  </a:cubicBezTo>
                  <a:cubicBezTo>
                    <a:pt x="66" y="470"/>
                    <a:pt x="78" y="470"/>
                    <a:pt x="92" y="496"/>
                  </a:cubicBezTo>
                  <a:cubicBezTo>
                    <a:pt x="118" y="509"/>
                    <a:pt x="130" y="522"/>
                    <a:pt x="156" y="547"/>
                  </a:cubicBezTo>
                  <a:cubicBezTo>
                    <a:pt x="182" y="561"/>
                    <a:pt x="195" y="573"/>
                    <a:pt x="221" y="599"/>
                  </a:cubicBezTo>
                  <a:cubicBezTo>
                    <a:pt x="233" y="612"/>
                    <a:pt x="247" y="625"/>
                    <a:pt x="259" y="625"/>
                  </a:cubicBezTo>
                  <a:cubicBezTo>
                    <a:pt x="272" y="638"/>
                    <a:pt x="298" y="651"/>
                    <a:pt x="324" y="676"/>
                  </a:cubicBezTo>
                  <a:cubicBezTo>
                    <a:pt x="350" y="690"/>
                    <a:pt x="375" y="716"/>
                    <a:pt x="401" y="728"/>
                  </a:cubicBezTo>
                  <a:cubicBezTo>
                    <a:pt x="439" y="741"/>
                    <a:pt x="453" y="767"/>
                    <a:pt x="479" y="780"/>
                  </a:cubicBezTo>
                  <a:cubicBezTo>
                    <a:pt x="504" y="793"/>
                    <a:pt x="517" y="793"/>
                    <a:pt x="530" y="805"/>
                  </a:cubicBezTo>
                  <a:lnTo>
                    <a:pt x="556" y="819"/>
                  </a:lnTo>
                  <a:lnTo>
                    <a:pt x="556" y="845"/>
                  </a:lnTo>
                  <a:cubicBezTo>
                    <a:pt x="568" y="909"/>
                    <a:pt x="556" y="974"/>
                    <a:pt x="556" y="1037"/>
                  </a:cubicBezTo>
                  <a:cubicBezTo>
                    <a:pt x="543" y="1102"/>
                    <a:pt x="543" y="1166"/>
                    <a:pt x="543" y="1231"/>
                  </a:cubicBezTo>
                  <a:cubicBezTo>
                    <a:pt x="530" y="1231"/>
                    <a:pt x="530" y="1244"/>
                    <a:pt x="530" y="1270"/>
                  </a:cubicBezTo>
                  <a:lnTo>
                    <a:pt x="530" y="1335"/>
                  </a:lnTo>
                  <a:cubicBezTo>
                    <a:pt x="517" y="1347"/>
                    <a:pt x="517" y="1373"/>
                    <a:pt x="517" y="1386"/>
                  </a:cubicBezTo>
                  <a:lnTo>
                    <a:pt x="517" y="1438"/>
                  </a:lnTo>
                  <a:cubicBezTo>
                    <a:pt x="530" y="1450"/>
                    <a:pt x="543" y="1476"/>
                    <a:pt x="568" y="1489"/>
                  </a:cubicBezTo>
                  <a:cubicBezTo>
                    <a:pt x="582" y="1502"/>
                    <a:pt x="608" y="1502"/>
                    <a:pt x="633" y="1502"/>
                  </a:cubicBezTo>
                  <a:cubicBezTo>
                    <a:pt x="659" y="1502"/>
                    <a:pt x="672" y="1502"/>
                    <a:pt x="685" y="1489"/>
                  </a:cubicBezTo>
                  <a:cubicBezTo>
                    <a:pt x="697" y="1476"/>
                    <a:pt x="697" y="1464"/>
                    <a:pt x="711" y="1438"/>
                  </a:cubicBezTo>
                  <a:lnTo>
                    <a:pt x="711" y="1386"/>
                  </a:lnTo>
                  <a:lnTo>
                    <a:pt x="711" y="1347"/>
                  </a:lnTo>
                  <a:cubicBezTo>
                    <a:pt x="711" y="1283"/>
                    <a:pt x="723" y="1218"/>
                    <a:pt x="723" y="1141"/>
                  </a:cubicBezTo>
                  <a:cubicBezTo>
                    <a:pt x="737" y="1063"/>
                    <a:pt x="737" y="986"/>
                    <a:pt x="749" y="909"/>
                  </a:cubicBezTo>
                  <a:cubicBezTo>
                    <a:pt x="749" y="831"/>
                    <a:pt x="749" y="741"/>
                    <a:pt x="762" y="664"/>
                  </a:cubicBezTo>
                  <a:cubicBezTo>
                    <a:pt x="762" y="587"/>
                    <a:pt x="775" y="509"/>
                    <a:pt x="775" y="444"/>
                  </a:cubicBezTo>
                  <a:cubicBezTo>
                    <a:pt x="788" y="380"/>
                    <a:pt x="788" y="315"/>
                    <a:pt x="788" y="277"/>
                  </a:cubicBezTo>
                  <a:cubicBezTo>
                    <a:pt x="801" y="225"/>
                    <a:pt x="801" y="186"/>
                    <a:pt x="801" y="174"/>
                  </a:cubicBezTo>
                  <a:lnTo>
                    <a:pt x="814" y="160"/>
                  </a:lnTo>
                  <a:lnTo>
                    <a:pt x="814" y="148"/>
                  </a:lnTo>
                  <a:lnTo>
                    <a:pt x="814" y="122"/>
                  </a:lnTo>
                  <a:lnTo>
                    <a:pt x="814" y="109"/>
                  </a:lnTo>
                  <a:cubicBezTo>
                    <a:pt x="814" y="71"/>
                    <a:pt x="801" y="45"/>
                    <a:pt x="788" y="19"/>
                  </a:cubicBezTo>
                  <a:cubicBezTo>
                    <a:pt x="770" y="10"/>
                    <a:pt x="752" y="1"/>
                    <a:pt x="72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24"/>
            <p:cNvSpPr/>
            <p:nvPr/>
          </p:nvSpPr>
          <p:spPr>
            <a:xfrm>
              <a:off x="6939871" y="4988870"/>
              <a:ext cx="28838" cy="50457"/>
            </a:xfrm>
            <a:custGeom>
              <a:rect b="b" l="l" r="r" t="t"/>
              <a:pathLst>
                <a:path extrusionOk="0" h="1356" w="775">
                  <a:moveTo>
                    <a:pt x="310" y="1"/>
                  </a:moveTo>
                  <a:cubicBezTo>
                    <a:pt x="297" y="1"/>
                    <a:pt x="271" y="1"/>
                    <a:pt x="245" y="14"/>
                  </a:cubicBezTo>
                  <a:cubicBezTo>
                    <a:pt x="193" y="27"/>
                    <a:pt x="142" y="40"/>
                    <a:pt x="116" y="78"/>
                  </a:cubicBezTo>
                  <a:cubicBezTo>
                    <a:pt x="90" y="118"/>
                    <a:pt x="64" y="156"/>
                    <a:pt x="52" y="207"/>
                  </a:cubicBezTo>
                  <a:cubicBezTo>
                    <a:pt x="26" y="246"/>
                    <a:pt x="26" y="298"/>
                    <a:pt x="13" y="350"/>
                  </a:cubicBezTo>
                  <a:cubicBezTo>
                    <a:pt x="13" y="401"/>
                    <a:pt x="13" y="453"/>
                    <a:pt x="1" y="504"/>
                  </a:cubicBezTo>
                  <a:cubicBezTo>
                    <a:pt x="1" y="504"/>
                    <a:pt x="13" y="530"/>
                    <a:pt x="13" y="568"/>
                  </a:cubicBezTo>
                  <a:cubicBezTo>
                    <a:pt x="13" y="608"/>
                    <a:pt x="13" y="672"/>
                    <a:pt x="26" y="737"/>
                  </a:cubicBezTo>
                  <a:cubicBezTo>
                    <a:pt x="26" y="814"/>
                    <a:pt x="26" y="930"/>
                    <a:pt x="39" y="1072"/>
                  </a:cubicBezTo>
                  <a:lnTo>
                    <a:pt x="52" y="1123"/>
                  </a:lnTo>
                  <a:cubicBezTo>
                    <a:pt x="64" y="1175"/>
                    <a:pt x="78" y="1227"/>
                    <a:pt x="116" y="1278"/>
                  </a:cubicBezTo>
                  <a:cubicBezTo>
                    <a:pt x="142" y="1316"/>
                    <a:pt x="193" y="1342"/>
                    <a:pt x="258" y="1356"/>
                  </a:cubicBezTo>
                  <a:lnTo>
                    <a:pt x="271" y="1356"/>
                  </a:lnTo>
                  <a:cubicBezTo>
                    <a:pt x="336" y="1342"/>
                    <a:pt x="387" y="1316"/>
                    <a:pt x="439" y="1278"/>
                  </a:cubicBezTo>
                  <a:cubicBezTo>
                    <a:pt x="491" y="1239"/>
                    <a:pt x="529" y="1187"/>
                    <a:pt x="555" y="1123"/>
                  </a:cubicBezTo>
                  <a:cubicBezTo>
                    <a:pt x="606" y="1033"/>
                    <a:pt x="658" y="943"/>
                    <a:pt x="697" y="840"/>
                  </a:cubicBezTo>
                  <a:cubicBezTo>
                    <a:pt x="735" y="749"/>
                    <a:pt x="761" y="646"/>
                    <a:pt x="774" y="543"/>
                  </a:cubicBezTo>
                  <a:cubicBezTo>
                    <a:pt x="774" y="517"/>
                    <a:pt x="761" y="504"/>
                    <a:pt x="735" y="491"/>
                  </a:cubicBezTo>
                  <a:cubicBezTo>
                    <a:pt x="717" y="482"/>
                    <a:pt x="705" y="473"/>
                    <a:pt x="691" y="473"/>
                  </a:cubicBezTo>
                  <a:cubicBezTo>
                    <a:pt x="685" y="473"/>
                    <a:pt x="679" y="475"/>
                    <a:pt x="671" y="479"/>
                  </a:cubicBezTo>
                  <a:cubicBezTo>
                    <a:pt x="645" y="479"/>
                    <a:pt x="632" y="491"/>
                    <a:pt x="620" y="504"/>
                  </a:cubicBezTo>
                  <a:cubicBezTo>
                    <a:pt x="606" y="517"/>
                    <a:pt x="606" y="530"/>
                    <a:pt x="606" y="543"/>
                  </a:cubicBezTo>
                  <a:cubicBezTo>
                    <a:pt x="594" y="556"/>
                    <a:pt x="594" y="582"/>
                    <a:pt x="594" y="608"/>
                  </a:cubicBezTo>
                  <a:cubicBezTo>
                    <a:pt x="594" y="620"/>
                    <a:pt x="594" y="646"/>
                    <a:pt x="580" y="659"/>
                  </a:cubicBezTo>
                  <a:lnTo>
                    <a:pt x="580" y="685"/>
                  </a:lnTo>
                  <a:cubicBezTo>
                    <a:pt x="580" y="697"/>
                    <a:pt x="568" y="711"/>
                    <a:pt x="568" y="723"/>
                  </a:cubicBezTo>
                  <a:cubicBezTo>
                    <a:pt x="568" y="737"/>
                    <a:pt x="555" y="749"/>
                    <a:pt x="555" y="762"/>
                  </a:cubicBezTo>
                  <a:cubicBezTo>
                    <a:pt x="555" y="775"/>
                    <a:pt x="555" y="788"/>
                    <a:pt x="542" y="788"/>
                  </a:cubicBezTo>
                  <a:cubicBezTo>
                    <a:pt x="516" y="866"/>
                    <a:pt x="491" y="930"/>
                    <a:pt x="451" y="995"/>
                  </a:cubicBezTo>
                  <a:cubicBezTo>
                    <a:pt x="413" y="1058"/>
                    <a:pt x="362" y="1123"/>
                    <a:pt x="310" y="1187"/>
                  </a:cubicBezTo>
                  <a:cubicBezTo>
                    <a:pt x="297" y="1187"/>
                    <a:pt x="297" y="1201"/>
                    <a:pt x="284" y="1201"/>
                  </a:cubicBezTo>
                  <a:cubicBezTo>
                    <a:pt x="271" y="1201"/>
                    <a:pt x="258" y="1201"/>
                    <a:pt x="245" y="1187"/>
                  </a:cubicBezTo>
                  <a:cubicBezTo>
                    <a:pt x="245" y="1175"/>
                    <a:pt x="233" y="1162"/>
                    <a:pt x="233" y="1149"/>
                  </a:cubicBezTo>
                  <a:cubicBezTo>
                    <a:pt x="219" y="1136"/>
                    <a:pt x="219" y="1123"/>
                    <a:pt x="219" y="1110"/>
                  </a:cubicBezTo>
                  <a:cubicBezTo>
                    <a:pt x="219" y="1098"/>
                    <a:pt x="207" y="1084"/>
                    <a:pt x="207" y="1072"/>
                  </a:cubicBezTo>
                  <a:lnTo>
                    <a:pt x="207" y="1046"/>
                  </a:lnTo>
                  <a:lnTo>
                    <a:pt x="207" y="1033"/>
                  </a:lnTo>
                  <a:lnTo>
                    <a:pt x="181" y="350"/>
                  </a:lnTo>
                  <a:lnTo>
                    <a:pt x="181" y="285"/>
                  </a:lnTo>
                  <a:cubicBezTo>
                    <a:pt x="181" y="259"/>
                    <a:pt x="181" y="246"/>
                    <a:pt x="193" y="221"/>
                  </a:cubicBezTo>
                  <a:cubicBezTo>
                    <a:pt x="207" y="195"/>
                    <a:pt x="219" y="181"/>
                    <a:pt x="233" y="169"/>
                  </a:cubicBezTo>
                  <a:cubicBezTo>
                    <a:pt x="245" y="156"/>
                    <a:pt x="258" y="143"/>
                    <a:pt x="284" y="143"/>
                  </a:cubicBezTo>
                  <a:cubicBezTo>
                    <a:pt x="297" y="137"/>
                    <a:pt x="307" y="133"/>
                    <a:pt x="315" y="133"/>
                  </a:cubicBezTo>
                  <a:cubicBezTo>
                    <a:pt x="323" y="133"/>
                    <a:pt x="329" y="137"/>
                    <a:pt x="336" y="143"/>
                  </a:cubicBezTo>
                  <a:cubicBezTo>
                    <a:pt x="348" y="156"/>
                    <a:pt x="362" y="156"/>
                    <a:pt x="374" y="169"/>
                  </a:cubicBezTo>
                  <a:cubicBezTo>
                    <a:pt x="400" y="181"/>
                    <a:pt x="413" y="181"/>
                    <a:pt x="426" y="195"/>
                  </a:cubicBezTo>
                  <a:lnTo>
                    <a:pt x="477" y="195"/>
                  </a:lnTo>
                  <a:cubicBezTo>
                    <a:pt x="491" y="195"/>
                    <a:pt x="516" y="181"/>
                    <a:pt x="516" y="156"/>
                  </a:cubicBezTo>
                  <a:cubicBezTo>
                    <a:pt x="529" y="143"/>
                    <a:pt x="529" y="130"/>
                    <a:pt x="529" y="104"/>
                  </a:cubicBezTo>
                  <a:lnTo>
                    <a:pt x="529" y="78"/>
                  </a:lnTo>
                  <a:cubicBezTo>
                    <a:pt x="516" y="78"/>
                    <a:pt x="516" y="78"/>
                    <a:pt x="491" y="66"/>
                  </a:cubicBezTo>
                  <a:cubicBezTo>
                    <a:pt x="477" y="53"/>
                    <a:pt x="451" y="40"/>
                    <a:pt x="426" y="27"/>
                  </a:cubicBezTo>
                  <a:cubicBezTo>
                    <a:pt x="413" y="27"/>
                    <a:pt x="387" y="14"/>
                    <a:pt x="374" y="14"/>
                  </a:cubicBezTo>
                  <a:cubicBezTo>
                    <a:pt x="348" y="1"/>
                    <a:pt x="336" y="1"/>
                    <a:pt x="310"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24"/>
            <p:cNvSpPr/>
            <p:nvPr/>
          </p:nvSpPr>
          <p:spPr>
            <a:xfrm>
              <a:off x="6969638" y="4980238"/>
              <a:ext cx="42717" cy="50159"/>
            </a:xfrm>
            <a:custGeom>
              <a:rect b="b" l="l" r="r" t="t"/>
              <a:pathLst>
                <a:path extrusionOk="0" h="1348" w="1148">
                  <a:moveTo>
                    <a:pt x="116" y="1"/>
                  </a:moveTo>
                  <a:cubicBezTo>
                    <a:pt x="103" y="1"/>
                    <a:pt x="78" y="1"/>
                    <a:pt x="38" y="14"/>
                  </a:cubicBezTo>
                  <a:cubicBezTo>
                    <a:pt x="26" y="14"/>
                    <a:pt x="13" y="27"/>
                    <a:pt x="0" y="52"/>
                  </a:cubicBezTo>
                  <a:lnTo>
                    <a:pt x="0" y="104"/>
                  </a:lnTo>
                  <a:cubicBezTo>
                    <a:pt x="26" y="156"/>
                    <a:pt x="52" y="221"/>
                    <a:pt x="78" y="272"/>
                  </a:cubicBezTo>
                  <a:cubicBezTo>
                    <a:pt x="103" y="336"/>
                    <a:pt x="129" y="388"/>
                    <a:pt x="141" y="453"/>
                  </a:cubicBezTo>
                  <a:cubicBezTo>
                    <a:pt x="181" y="556"/>
                    <a:pt x="206" y="659"/>
                    <a:pt x="245" y="762"/>
                  </a:cubicBezTo>
                  <a:cubicBezTo>
                    <a:pt x="270" y="865"/>
                    <a:pt x="310" y="969"/>
                    <a:pt x="335" y="1072"/>
                  </a:cubicBezTo>
                  <a:cubicBezTo>
                    <a:pt x="348" y="1084"/>
                    <a:pt x="361" y="1123"/>
                    <a:pt x="374" y="1149"/>
                  </a:cubicBezTo>
                  <a:cubicBezTo>
                    <a:pt x="374" y="1187"/>
                    <a:pt x="387" y="1227"/>
                    <a:pt x="413" y="1252"/>
                  </a:cubicBezTo>
                  <a:cubicBezTo>
                    <a:pt x="425" y="1290"/>
                    <a:pt x="451" y="1304"/>
                    <a:pt x="477" y="1330"/>
                  </a:cubicBezTo>
                  <a:cubicBezTo>
                    <a:pt x="486" y="1338"/>
                    <a:pt x="508" y="1348"/>
                    <a:pt x="534" y="1348"/>
                  </a:cubicBezTo>
                  <a:cubicBezTo>
                    <a:pt x="545" y="1348"/>
                    <a:pt x="556" y="1346"/>
                    <a:pt x="568" y="1342"/>
                  </a:cubicBezTo>
                  <a:lnTo>
                    <a:pt x="580" y="1330"/>
                  </a:lnTo>
                  <a:cubicBezTo>
                    <a:pt x="632" y="1278"/>
                    <a:pt x="683" y="1239"/>
                    <a:pt x="722" y="1175"/>
                  </a:cubicBezTo>
                  <a:cubicBezTo>
                    <a:pt x="761" y="1123"/>
                    <a:pt x="812" y="1084"/>
                    <a:pt x="877" y="1046"/>
                  </a:cubicBezTo>
                  <a:lnTo>
                    <a:pt x="877" y="1033"/>
                  </a:lnTo>
                  <a:cubicBezTo>
                    <a:pt x="929" y="1007"/>
                    <a:pt x="967" y="969"/>
                    <a:pt x="1006" y="943"/>
                  </a:cubicBezTo>
                  <a:lnTo>
                    <a:pt x="1109" y="840"/>
                  </a:lnTo>
                  <a:cubicBezTo>
                    <a:pt x="1135" y="800"/>
                    <a:pt x="1147" y="762"/>
                    <a:pt x="1135" y="736"/>
                  </a:cubicBezTo>
                  <a:cubicBezTo>
                    <a:pt x="1135" y="723"/>
                    <a:pt x="1122" y="711"/>
                    <a:pt x="1122" y="711"/>
                  </a:cubicBezTo>
                  <a:lnTo>
                    <a:pt x="1058" y="711"/>
                  </a:lnTo>
                  <a:cubicBezTo>
                    <a:pt x="1044" y="711"/>
                    <a:pt x="1032" y="723"/>
                    <a:pt x="1032" y="723"/>
                  </a:cubicBezTo>
                  <a:cubicBezTo>
                    <a:pt x="1018" y="723"/>
                    <a:pt x="1006" y="723"/>
                    <a:pt x="993" y="736"/>
                  </a:cubicBezTo>
                  <a:cubicBezTo>
                    <a:pt x="993" y="736"/>
                    <a:pt x="980" y="736"/>
                    <a:pt x="980" y="749"/>
                  </a:cubicBezTo>
                  <a:lnTo>
                    <a:pt x="568" y="1098"/>
                  </a:lnTo>
                  <a:lnTo>
                    <a:pt x="554" y="1110"/>
                  </a:lnTo>
                  <a:lnTo>
                    <a:pt x="542" y="1098"/>
                  </a:lnTo>
                  <a:cubicBezTo>
                    <a:pt x="542" y="1084"/>
                    <a:pt x="528" y="1072"/>
                    <a:pt x="528" y="1072"/>
                  </a:cubicBezTo>
                  <a:lnTo>
                    <a:pt x="503" y="981"/>
                  </a:lnTo>
                  <a:cubicBezTo>
                    <a:pt x="477" y="891"/>
                    <a:pt x="439" y="814"/>
                    <a:pt x="413" y="723"/>
                  </a:cubicBezTo>
                  <a:cubicBezTo>
                    <a:pt x="387" y="633"/>
                    <a:pt x="361" y="556"/>
                    <a:pt x="335" y="465"/>
                  </a:cubicBezTo>
                  <a:lnTo>
                    <a:pt x="310" y="401"/>
                  </a:lnTo>
                  <a:cubicBezTo>
                    <a:pt x="310" y="388"/>
                    <a:pt x="310" y="375"/>
                    <a:pt x="296" y="362"/>
                  </a:cubicBezTo>
                  <a:cubicBezTo>
                    <a:pt x="284" y="336"/>
                    <a:pt x="284" y="310"/>
                    <a:pt x="270" y="285"/>
                  </a:cubicBezTo>
                  <a:cubicBezTo>
                    <a:pt x="258" y="272"/>
                    <a:pt x="258" y="246"/>
                    <a:pt x="245" y="221"/>
                  </a:cubicBezTo>
                  <a:cubicBezTo>
                    <a:pt x="232" y="207"/>
                    <a:pt x="232" y="195"/>
                    <a:pt x="232" y="181"/>
                  </a:cubicBezTo>
                  <a:cubicBezTo>
                    <a:pt x="219" y="156"/>
                    <a:pt x="219" y="130"/>
                    <a:pt x="206" y="104"/>
                  </a:cubicBezTo>
                  <a:cubicBezTo>
                    <a:pt x="193" y="78"/>
                    <a:pt x="181" y="66"/>
                    <a:pt x="167" y="40"/>
                  </a:cubicBezTo>
                  <a:cubicBezTo>
                    <a:pt x="155" y="27"/>
                    <a:pt x="141" y="14"/>
                    <a:pt x="11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24"/>
            <p:cNvSpPr/>
            <p:nvPr/>
          </p:nvSpPr>
          <p:spPr>
            <a:xfrm>
              <a:off x="7005582" y="4953484"/>
              <a:ext cx="37024" cy="60392"/>
            </a:xfrm>
            <a:custGeom>
              <a:rect b="b" l="l" r="r" t="t"/>
              <a:pathLst>
                <a:path extrusionOk="0" h="1623" w="995">
                  <a:moveTo>
                    <a:pt x="575" y="1"/>
                  </a:moveTo>
                  <a:cubicBezTo>
                    <a:pt x="569" y="1"/>
                    <a:pt x="562" y="4"/>
                    <a:pt x="556" y="11"/>
                  </a:cubicBezTo>
                  <a:cubicBezTo>
                    <a:pt x="543" y="11"/>
                    <a:pt x="530" y="11"/>
                    <a:pt x="517" y="23"/>
                  </a:cubicBezTo>
                  <a:cubicBezTo>
                    <a:pt x="517" y="23"/>
                    <a:pt x="491" y="37"/>
                    <a:pt x="465" y="63"/>
                  </a:cubicBezTo>
                  <a:cubicBezTo>
                    <a:pt x="453" y="88"/>
                    <a:pt x="414" y="140"/>
                    <a:pt x="362" y="192"/>
                  </a:cubicBezTo>
                  <a:cubicBezTo>
                    <a:pt x="324" y="243"/>
                    <a:pt x="259" y="320"/>
                    <a:pt x="169" y="424"/>
                  </a:cubicBezTo>
                  <a:lnTo>
                    <a:pt x="156" y="424"/>
                  </a:lnTo>
                  <a:cubicBezTo>
                    <a:pt x="156" y="436"/>
                    <a:pt x="143" y="436"/>
                    <a:pt x="143" y="436"/>
                  </a:cubicBezTo>
                  <a:lnTo>
                    <a:pt x="143" y="449"/>
                  </a:lnTo>
                  <a:lnTo>
                    <a:pt x="117" y="449"/>
                  </a:lnTo>
                  <a:cubicBezTo>
                    <a:pt x="111" y="443"/>
                    <a:pt x="104" y="439"/>
                    <a:pt x="98" y="439"/>
                  </a:cubicBezTo>
                  <a:cubicBezTo>
                    <a:pt x="91" y="439"/>
                    <a:pt x="85" y="443"/>
                    <a:pt x="78" y="449"/>
                  </a:cubicBezTo>
                  <a:cubicBezTo>
                    <a:pt x="40" y="462"/>
                    <a:pt x="14" y="488"/>
                    <a:pt x="14" y="513"/>
                  </a:cubicBezTo>
                  <a:cubicBezTo>
                    <a:pt x="1" y="539"/>
                    <a:pt x="14" y="565"/>
                    <a:pt x="27" y="604"/>
                  </a:cubicBezTo>
                  <a:cubicBezTo>
                    <a:pt x="40" y="630"/>
                    <a:pt x="52" y="642"/>
                    <a:pt x="66" y="656"/>
                  </a:cubicBezTo>
                  <a:cubicBezTo>
                    <a:pt x="92" y="668"/>
                    <a:pt x="104" y="682"/>
                    <a:pt x="117" y="707"/>
                  </a:cubicBezTo>
                  <a:cubicBezTo>
                    <a:pt x="130" y="720"/>
                    <a:pt x="130" y="733"/>
                    <a:pt x="156" y="771"/>
                  </a:cubicBezTo>
                  <a:cubicBezTo>
                    <a:pt x="169" y="797"/>
                    <a:pt x="195" y="823"/>
                    <a:pt x="207" y="862"/>
                  </a:cubicBezTo>
                  <a:cubicBezTo>
                    <a:pt x="233" y="888"/>
                    <a:pt x="246" y="926"/>
                    <a:pt x="259" y="952"/>
                  </a:cubicBezTo>
                  <a:cubicBezTo>
                    <a:pt x="285" y="978"/>
                    <a:pt x="298" y="1004"/>
                    <a:pt x="298" y="1017"/>
                  </a:cubicBezTo>
                  <a:lnTo>
                    <a:pt x="310" y="1043"/>
                  </a:lnTo>
                  <a:cubicBezTo>
                    <a:pt x="324" y="1055"/>
                    <a:pt x="324" y="1069"/>
                    <a:pt x="324" y="1069"/>
                  </a:cubicBezTo>
                  <a:lnTo>
                    <a:pt x="324" y="1107"/>
                  </a:lnTo>
                  <a:lnTo>
                    <a:pt x="324" y="1132"/>
                  </a:lnTo>
                  <a:lnTo>
                    <a:pt x="324" y="1158"/>
                  </a:lnTo>
                  <a:cubicBezTo>
                    <a:pt x="336" y="1172"/>
                    <a:pt x="336" y="1184"/>
                    <a:pt x="350" y="1184"/>
                  </a:cubicBezTo>
                  <a:cubicBezTo>
                    <a:pt x="350" y="1184"/>
                    <a:pt x="362" y="1184"/>
                    <a:pt x="362" y="1197"/>
                  </a:cubicBezTo>
                  <a:lnTo>
                    <a:pt x="401" y="1197"/>
                  </a:lnTo>
                  <a:cubicBezTo>
                    <a:pt x="414" y="1223"/>
                    <a:pt x="427" y="1249"/>
                    <a:pt x="439" y="1261"/>
                  </a:cubicBezTo>
                  <a:lnTo>
                    <a:pt x="479" y="1339"/>
                  </a:lnTo>
                  <a:cubicBezTo>
                    <a:pt x="504" y="1390"/>
                    <a:pt x="530" y="1430"/>
                    <a:pt x="556" y="1481"/>
                  </a:cubicBezTo>
                  <a:cubicBezTo>
                    <a:pt x="594" y="1519"/>
                    <a:pt x="620" y="1559"/>
                    <a:pt x="659" y="1597"/>
                  </a:cubicBezTo>
                  <a:cubicBezTo>
                    <a:pt x="685" y="1610"/>
                    <a:pt x="697" y="1623"/>
                    <a:pt x="711" y="1623"/>
                  </a:cubicBezTo>
                  <a:cubicBezTo>
                    <a:pt x="723" y="1623"/>
                    <a:pt x="737" y="1623"/>
                    <a:pt x="749" y="1610"/>
                  </a:cubicBezTo>
                  <a:cubicBezTo>
                    <a:pt x="788" y="1597"/>
                    <a:pt x="826" y="1559"/>
                    <a:pt x="840" y="1519"/>
                  </a:cubicBezTo>
                  <a:cubicBezTo>
                    <a:pt x="865" y="1468"/>
                    <a:pt x="878" y="1430"/>
                    <a:pt x="891" y="1378"/>
                  </a:cubicBezTo>
                  <a:cubicBezTo>
                    <a:pt x="904" y="1326"/>
                    <a:pt x="904" y="1275"/>
                    <a:pt x="917" y="1223"/>
                  </a:cubicBezTo>
                  <a:cubicBezTo>
                    <a:pt x="917" y="1172"/>
                    <a:pt x="917" y="1132"/>
                    <a:pt x="929" y="1094"/>
                  </a:cubicBezTo>
                  <a:cubicBezTo>
                    <a:pt x="929" y="1069"/>
                    <a:pt x="943" y="1043"/>
                    <a:pt x="943" y="1004"/>
                  </a:cubicBezTo>
                  <a:cubicBezTo>
                    <a:pt x="955" y="978"/>
                    <a:pt x="969" y="940"/>
                    <a:pt x="969" y="900"/>
                  </a:cubicBezTo>
                  <a:cubicBezTo>
                    <a:pt x="981" y="862"/>
                    <a:pt x="981" y="823"/>
                    <a:pt x="994" y="797"/>
                  </a:cubicBezTo>
                  <a:cubicBezTo>
                    <a:pt x="994" y="759"/>
                    <a:pt x="994" y="746"/>
                    <a:pt x="981" y="720"/>
                  </a:cubicBezTo>
                  <a:lnTo>
                    <a:pt x="955" y="694"/>
                  </a:lnTo>
                  <a:lnTo>
                    <a:pt x="891" y="694"/>
                  </a:lnTo>
                  <a:cubicBezTo>
                    <a:pt x="878" y="707"/>
                    <a:pt x="865" y="707"/>
                    <a:pt x="865" y="720"/>
                  </a:cubicBezTo>
                  <a:lnTo>
                    <a:pt x="852" y="746"/>
                  </a:lnTo>
                  <a:lnTo>
                    <a:pt x="852" y="771"/>
                  </a:lnTo>
                  <a:cubicBezTo>
                    <a:pt x="826" y="875"/>
                    <a:pt x="800" y="965"/>
                    <a:pt x="788" y="1029"/>
                  </a:cubicBezTo>
                  <a:cubicBezTo>
                    <a:pt x="775" y="1094"/>
                    <a:pt x="762" y="1146"/>
                    <a:pt x="762" y="1184"/>
                  </a:cubicBezTo>
                  <a:cubicBezTo>
                    <a:pt x="749" y="1223"/>
                    <a:pt x="749" y="1261"/>
                    <a:pt x="749" y="1275"/>
                  </a:cubicBezTo>
                  <a:cubicBezTo>
                    <a:pt x="737" y="1287"/>
                    <a:pt x="737" y="1301"/>
                    <a:pt x="737" y="1301"/>
                  </a:cubicBezTo>
                  <a:cubicBezTo>
                    <a:pt x="737" y="1313"/>
                    <a:pt x="737" y="1326"/>
                    <a:pt x="723" y="1339"/>
                  </a:cubicBezTo>
                  <a:lnTo>
                    <a:pt x="723" y="1365"/>
                  </a:lnTo>
                  <a:lnTo>
                    <a:pt x="711" y="1365"/>
                  </a:lnTo>
                  <a:cubicBezTo>
                    <a:pt x="685" y="1326"/>
                    <a:pt x="659" y="1287"/>
                    <a:pt x="633" y="1236"/>
                  </a:cubicBezTo>
                  <a:cubicBezTo>
                    <a:pt x="608" y="1197"/>
                    <a:pt x="582" y="1158"/>
                    <a:pt x="556" y="1107"/>
                  </a:cubicBezTo>
                  <a:cubicBezTo>
                    <a:pt x="556" y="1107"/>
                    <a:pt x="556" y="1094"/>
                    <a:pt x="543" y="1094"/>
                  </a:cubicBezTo>
                  <a:cubicBezTo>
                    <a:pt x="543" y="1081"/>
                    <a:pt x="543" y="1081"/>
                    <a:pt x="530" y="1069"/>
                  </a:cubicBezTo>
                  <a:cubicBezTo>
                    <a:pt x="530" y="1055"/>
                    <a:pt x="530" y="1055"/>
                    <a:pt x="517" y="1043"/>
                  </a:cubicBezTo>
                  <a:lnTo>
                    <a:pt x="685" y="630"/>
                  </a:lnTo>
                  <a:cubicBezTo>
                    <a:pt x="697" y="617"/>
                    <a:pt x="697" y="591"/>
                    <a:pt x="697" y="565"/>
                  </a:cubicBezTo>
                  <a:cubicBezTo>
                    <a:pt x="685" y="553"/>
                    <a:pt x="685" y="527"/>
                    <a:pt x="672" y="513"/>
                  </a:cubicBezTo>
                  <a:cubicBezTo>
                    <a:pt x="672" y="501"/>
                    <a:pt x="659" y="488"/>
                    <a:pt x="633" y="475"/>
                  </a:cubicBezTo>
                  <a:lnTo>
                    <a:pt x="594" y="475"/>
                  </a:lnTo>
                  <a:cubicBezTo>
                    <a:pt x="582" y="475"/>
                    <a:pt x="582" y="488"/>
                    <a:pt x="568" y="527"/>
                  </a:cubicBezTo>
                  <a:cubicBezTo>
                    <a:pt x="556" y="553"/>
                    <a:pt x="530" y="591"/>
                    <a:pt x="517" y="630"/>
                  </a:cubicBezTo>
                  <a:cubicBezTo>
                    <a:pt x="504" y="668"/>
                    <a:pt x="479" y="720"/>
                    <a:pt x="465" y="759"/>
                  </a:cubicBezTo>
                  <a:cubicBezTo>
                    <a:pt x="439" y="797"/>
                    <a:pt x="427" y="823"/>
                    <a:pt x="427" y="836"/>
                  </a:cubicBezTo>
                  <a:lnTo>
                    <a:pt x="414" y="849"/>
                  </a:lnTo>
                  <a:cubicBezTo>
                    <a:pt x="414" y="849"/>
                    <a:pt x="414" y="836"/>
                    <a:pt x="401" y="811"/>
                  </a:cubicBezTo>
                  <a:cubicBezTo>
                    <a:pt x="388" y="797"/>
                    <a:pt x="362" y="771"/>
                    <a:pt x="350" y="746"/>
                  </a:cubicBezTo>
                  <a:cubicBezTo>
                    <a:pt x="336" y="720"/>
                    <a:pt x="310" y="694"/>
                    <a:pt x="298" y="668"/>
                  </a:cubicBezTo>
                  <a:lnTo>
                    <a:pt x="272" y="617"/>
                  </a:lnTo>
                  <a:cubicBezTo>
                    <a:pt x="272" y="604"/>
                    <a:pt x="259" y="591"/>
                    <a:pt x="259" y="591"/>
                  </a:cubicBezTo>
                  <a:lnTo>
                    <a:pt x="259" y="565"/>
                  </a:lnTo>
                  <a:lnTo>
                    <a:pt x="427" y="372"/>
                  </a:lnTo>
                  <a:lnTo>
                    <a:pt x="427" y="359"/>
                  </a:lnTo>
                  <a:lnTo>
                    <a:pt x="620" y="114"/>
                  </a:lnTo>
                  <a:cubicBezTo>
                    <a:pt x="620" y="101"/>
                    <a:pt x="633" y="88"/>
                    <a:pt x="633" y="75"/>
                  </a:cubicBezTo>
                  <a:cubicBezTo>
                    <a:pt x="620" y="63"/>
                    <a:pt x="620" y="49"/>
                    <a:pt x="620" y="37"/>
                  </a:cubicBezTo>
                  <a:lnTo>
                    <a:pt x="594" y="11"/>
                  </a:lnTo>
                  <a:cubicBezTo>
                    <a:pt x="588" y="4"/>
                    <a:pt x="582" y="1"/>
                    <a:pt x="57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24"/>
            <p:cNvSpPr/>
            <p:nvPr/>
          </p:nvSpPr>
          <p:spPr>
            <a:xfrm>
              <a:off x="7056001" y="4602936"/>
              <a:ext cx="127184" cy="63666"/>
            </a:xfrm>
            <a:custGeom>
              <a:rect b="b" l="l" r="r" t="t"/>
              <a:pathLst>
                <a:path extrusionOk="0" h="1711" w="3418">
                  <a:moveTo>
                    <a:pt x="1204" y="1"/>
                  </a:moveTo>
                  <a:cubicBezTo>
                    <a:pt x="329" y="1"/>
                    <a:pt x="1" y="481"/>
                    <a:pt x="1" y="481"/>
                  </a:cubicBezTo>
                  <a:cubicBezTo>
                    <a:pt x="1" y="481"/>
                    <a:pt x="155" y="1358"/>
                    <a:pt x="1586" y="1642"/>
                  </a:cubicBezTo>
                  <a:cubicBezTo>
                    <a:pt x="1826" y="1690"/>
                    <a:pt x="2038" y="1710"/>
                    <a:pt x="2223" y="1710"/>
                  </a:cubicBezTo>
                  <a:cubicBezTo>
                    <a:pt x="3133" y="1710"/>
                    <a:pt x="3418" y="1229"/>
                    <a:pt x="3418" y="1229"/>
                  </a:cubicBezTo>
                  <a:cubicBezTo>
                    <a:pt x="3418" y="1229"/>
                    <a:pt x="3340" y="430"/>
                    <a:pt x="1922" y="95"/>
                  </a:cubicBezTo>
                  <a:cubicBezTo>
                    <a:pt x="1650" y="28"/>
                    <a:pt x="1412" y="1"/>
                    <a:pt x="1204"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24"/>
            <p:cNvSpPr/>
            <p:nvPr/>
          </p:nvSpPr>
          <p:spPr>
            <a:xfrm>
              <a:off x="7055034" y="4619866"/>
              <a:ext cx="129602" cy="29805"/>
            </a:xfrm>
            <a:custGeom>
              <a:rect b="b" l="l" r="r" t="t"/>
              <a:pathLst>
                <a:path extrusionOk="0" h="801" w="3483">
                  <a:moveTo>
                    <a:pt x="39" y="1"/>
                  </a:moveTo>
                  <a:cubicBezTo>
                    <a:pt x="13" y="1"/>
                    <a:pt x="1" y="1"/>
                    <a:pt x="1" y="26"/>
                  </a:cubicBezTo>
                  <a:cubicBezTo>
                    <a:pt x="1" y="39"/>
                    <a:pt x="1" y="52"/>
                    <a:pt x="27" y="65"/>
                  </a:cubicBezTo>
                  <a:lnTo>
                    <a:pt x="3444" y="800"/>
                  </a:lnTo>
                  <a:cubicBezTo>
                    <a:pt x="3457" y="800"/>
                    <a:pt x="3483" y="800"/>
                    <a:pt x="3483" y="787"/>
                  </a:cubicBezTo>
                  <a:cubicBezTo>
                    <a:pt x="3483" y="761"/>
                    <a:pt x="3470" y="749"/>
                    <a:pt x="3457" y="749"/>
                  </a:cubicBezTo>
                  <a:lnTo>
                    <a:pt x="39"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24"/>
            <p:cNvSpPr/>
            <p:nvPr/>
          </p:nvSpPr>
          <p:spPr>
            <a:xfrm>
              <a:off x="7144745" y="4625261"/>
              <a:ext cx="26456" cy="39257"/>
            </a:xfrm>
            <a:custGeom>
              <a:rect b="b" l="l" r="r" t="t"/>
              <a:pathLst>
                <a:path extrusionOk="0" h="1055" w="711">
                  <a:moveTo>
                    <a:pt x="678" y="0"/>
                  </a:moveTo>
                  <a:cubicBezTo>
                    <a:pt x="672" y="0"/>
                    <a:pt x="665" y="4"/>
                    <a:pt x="659" y="10"/>
                  </a:cubicBezTo>
                  <a:lnTo>
                    <a:pt x="27" y="384"/>
                  </a:lnTo>
                  <a:cubicBezTo>
                    <a:pt x="14" y="384"/>
                    <a:pt x="14" y="397"/>
                    <a:pt x="14" y="410"/>
                  </a:cubicBezTo>
                  <a:cubicBezTo>
                    <a:pt x="1" y="410"/>
                    <a:pt x="14" y="423"/>
                    <a:pt x="14" y="436"/>
                  </a:cubicBezTo>
                  <a:lnTo>
                    <a:pt x="427" y="1042"/>
                  </a:lnTo>
                  <a:cubicBezTo>
                    <a:pt x="439" y="1042"/>
                    <a:pt x="439" y="1055"/>
                    <a:pt x="453" y="1055"/>
                  </a:cubicBezTo>
                  <a:cubicBezTo>
                    <a:pt x="465" y="1055"/>
                    <a:pt x="465" y="1055"/>
                    <a:pt x="465" y="1042"/>
                  </a:cubicBezTo>
                  <a:cubicBezTo>
                    <a:pt x="491" y="1042"/>
                    <a:pt x="491" y="1016"/>
                    <a:pt x="479" y="1003"/>
                  </a:cubicBezTo>
                  <a:lnTo>
                    <a:pt x="78" y="423"/>
                  </a:lnTo>
                  <a:lnTo>
                    <a:pt x="685" y="62"/>
                  </a:lnTo>
                  <a:cubicBezTo>
                    <a:pt x="697" y="49"/>
                    <a:pt x="711" y="36"/>
                    <a:pt x="697" y="10"/>
                  </a:cubicBezTo>
                  <a:cubicBezTo>
                    <a:pt x="691" y="4"/>
                    <a:pt x="685" y="0"/>
                    <a:pt x="678"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24"/>
            <p:cNvSpPr/>
            <p:nvPr/>
          </p:nvSpPr>
          <p:spPr>
            <a:xfrm>
              <a:off x="7104001" y="4607513"/>
              <a:ext cx="33638" cy="58941"/>
            </a:xfrm>
            <a:custGeom>
              <a:rect b="b" l="l" r="r" t="t"/>
              <a:pathLst>
                <a:path extrusionOk="0" h="1584" w="904">
                  <a:moveTo>
                    <a:pt x="871" y="0"/>
                  </a:moveTo>
                  <a:cubicBezTo>
                    <a:pt x="864" y="0"/>
                    <a:pt x="858" y="4"/>
                    <a:pt x="851" y="10"/>
                  </a:cubicBezTo>
                  <a:lnTo>
                    <a:pt x="13" y="629"/>
                  </a:lnTo>
                  <a:cubicBezTo>
                    <a:pt x="0" y="629"/>
                    <a:pt x="0" y="655"/>
                    <a:pt x="13" y="668"/>
                  </a:cubicBezTo>
                  <a:lnTo>
                    <a:pt x="503" y="1571"/>
                  </a:lnTo>
                  <a:cubicBezTo>
                    <a:pt x="516" y="1583"/>
                    <a:pt x="516" y="1583"/>
                    <a:pt x="529" y="1583"/>
                  </a:cubicBezTo>
                  <a:lnTo>
                    <a:pt x="542" y="1583"/>
                  </a:lnTo>
                  <a:cubicBezTo>
                    <a:pt x="568" y="1583"/>
                    <a:pt x="568" y="1557"/>
                    <a:pt x="554" y="1545"/>
                  </a:cubicBezTo>
                  <a:lnTo>
                    <a:pt x="78" y="655"/>
                  </a:lnTo>
                  <a:lnTo>
                    <a:pt x="877" y="61"/>
                  </a:lnTo>
                  <a:cubicBezTo>
                    <a:pt x="903" y="49"/>
                    <a:pt x="903" y="23"/>
                    <a:pt x="890" y="10"/>
                  </a:cubicBezTo>
                  <a:cubicBezTo>
                    <a:pt x="883" y="4"/>
                    <a:pt x="877" y="0"/>
                    <a:pt x="871"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24"/>
            <p:cNvSpPr/>
            <p:nvPr/>
          </p:nvSpPr>
          <p:spPr>
            <a:xfrm>
              <a:off x="7068466" y="4602229"/>
              <a:ext cx="25973" cy="51275"/>
            </a:xfrm>
            <a:custGeom>
              <a:rect b="b" l="l" r="r" t="t"/>
              <a:pathLst>
                <a:path extrusionOk="0" h="1378" w="698">
                  <a:moveTo>
                    <a:pt x="665" y="0"/>
                  </a:moveTo>
                  <a:cubicBezTo>
                    <a:pt x="658" y="0"/>
                    <a:pt x="652" y="4"/>
                    <a:pt x="646" y="10"/>
                  </a:cubicBezTo>
                  <a:lnTo>
                    <a:pt x="13" y="564"/>
                  </a:lnTo>
                  <a:cubicBezTo>
                    <a:pt x="1" y="564"/>
                    <a:pt x="1" y="578"/>
                    <a:pt x="1" y="590"/>
                  </a:cubicBezTo>
                  <a:lnTo>
                    <a:pt x="349" y="1364"/>
                  </a:lnTo>
                  <a:cubicBezTo>
                    <a:pt x="349" y="1377"/>
                    <a:pt x="362" y="1377"/>
                    <a:pt x="374" y="1377"/>
                  </a:cubicBezTo>
                  <a:lnTo>
                    <a:pt x="388" y="1377"/>
                  </a:lnTo>
                  <a:cubicBezTo>
                    <a:pt x="400" y="1364"/>
                    <a:pt x="414" y="1352"/>
                    <a:pt x="400" y="1338"/>
                  </a:cubicBezTo>
                  <a:lnTo>
                    <a:pt x="78" y="590"/>
                  </a:lnTo>
                  <a:lnTo>
                    <a:pt x="684" y="49"/>
                  </a:lnTo>
                  <a:cubicBezTo>
                    <a:pt x="697" y="36"/>
                    <a:pt x="697" y="23"/>
                    <a:pt x="684" y="10"/>
                  </a:cubicBezTo>
                  <a:cubicBezTo>
                    <a:pt x="678" y="4"/>
                    <a:pt x="671" y="0"/>
                    <a:pt x="665"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24"/>
            <p:cNvSpPr/>
            <p:nvPr/>
          </p:nvSpPr>
          <p:spPr>
            <a:xfrm>
              <a:off x="6593861" y="4697633"/>
              <a:ext cx="117137" cy="98607"/>
            </a:xfrm>
            <a:custGeom>
              <a:rect b="b" l="l" r="r" t="t"/>
              <a:pathLst>
                <a:path extrusionOk="0" h="2650" w="3148">
                  <a:moveTo>
                    <a:pt x="2454" y="0"/>
                  </a:moveTo>
                  <a:cubicBezTo>
                    <a:pt x="2150" y="0"/>
                    <a:pt x="1640" y="125"/>
                    <a:pt x="1020" y="760"/>
                  </a:cubicBezTo>
                  <a:cubicBezTo>
                    <a:pt x="0" y="1806"/>
                    <a:pt x="375" y="2605"/>
                    <a:pt x="375" y="2605"/>
                  </a:cubicBezTo>
                  <a:cubicBezTo>
                    <a:pt x="375" y="2605"/>
                    <a:pt x="490" y="2650"/>
                    <a:pt x="684" y="2650"/>
                  </a:cubicBezTo>
                  <a:cubicBezTo>
                    <a:pt x="1012" y="2650"/>
                    <a:pt x="1566" y="2523"/>
                    <a:pt x="2180" y="1844"/>
                  </a:cubicBezTo>
                  <a:cubicBezTo>
                    <a:pt x="3147" y="760"/>
                    <a:pt x="2760" y="52"/>
                    <a:pt x="2760" y="52"/>
                  </a:cubicBezTo>
                  <a:cubicBezTo>
                    <a:pt x="2760" y="52"/>
                    <a:pt x="2650" y="0"/>
                    <a:pt x="2454"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24"/>
            <p:cNvSpPr/>
            <p:nvPr/>
          </p:nvSpPr>
          <p:spPr>
            <a:xfrm>
              <a:off x="6606326" y="4698192"/>
              <a:ext cx="91723" cy="97825"/>
            </a:xfrm>
            <a:custGeom>
              <a:rect b="b" l="l" r="r" t="t"/>
              <a:pathLst>
                <a:path extrusionOk="0" h="2629" w="2465">
                  <a:moveTo>
                    <a:pt x="2432" y="1"/>
                  </a:moveTo>
                  <a:cubicBezTo>
                    <a:pt x="2426" y="1"/>
                    <a:pt x="2419" y="4"/>
                    <a:pt x="2413" y="11"/>
                  </a:cubicBezTo>
                  <a:lnTo>
                    <a:pt x="14" y="2564"/>
                  </a:lnTo>
                  <a:cubicBezTo>
                    <a:pt x="1" y="2577"/>
                    <a:pt x="1" y="2603"/>
                    <a:pt x="14" y="2616"/>
                  </a:cubicBezTo>
                  <a:cubicBezTo>
                    <a:pt x="26" y="2616"/>
                    <a:pt x="26" y="2628"/>
                    <a:pt x="40" y="2628"/>
                  </a:cubicBezTo>
                  <a:cubicBezTo>
                    <a:pt x="52" y="2628"/>
                    <a:pt x="52" y="2616"/>
                    <a:pt x="66" y="2616"/>
                  </a:cubicBezTo>
                  <a:lnTo>
                    <a:pt x="2451" y="62"/>
                  </a:lnTo>
                  <a:cubicBezTo>
                    <a:pt x="2464" y="49"/>
                    <a:pt x="2464" y="23"/>
                    <a:pt x="2451" y="11"/>
                  </a:cubicBezTo>
                  <a:cubicBezTo>
                    <a:pt x="2445" y="4"/>
                    <a:pt x="2438" y="1"/>
                    <a:pt x="2432"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24"/>
            <p:cNvSpPr/>
            <p:nvPr/>
          </p:nvSpPr>
          <p:spPr>
            <a:xfrm>
              <a:off x="6669210" y="4698564"/>
              <a:ext cx="30252" cy="29805"/>
            </a:xfrm>
            <a:custGeom>
              <a:rect b="b" l="l" r="r" t="t"/>
              <a:pathLst>
                <a:path extrusionOk="0" h="801" w="813">
                  <a:moveTo>
                    <a:pt x="39" y="1"/>
                  </a:moveTo>
                  <a:cubicBezTo>
                    <a:pt x="26" y="1"/>
                    <a:pt x="1" y="27"/>
                    <a:pt x="1" y="39"/>
                  </a:cubicBezTo>
                  <a:lnTo>
                    <a:pt x="13" y="775"/>
                  </a:lnTo>
                  <a:cubicBezTo>
                    <a:pt x="13" y="787"/>
                    <a:pt x="13" y="787"/>
                    <a:pt x="26" y="800"/>
                  </a:cubicBezTo>
                  <a:lnTo>
                    <a:pt x="39" y="800"/>
                  </a:lnTo>
                  <a:lnTo>
                    <a:pt x="774" y="761"/>
                  </a:lnTo>
                  <a:cubicBezTo>
                    <a:pt x="800" y="761"/>
                    <a:pt x="813" y="749"/>
                    <a:pt x="813" y="723"/>
                  </a:cubicBezTo>
                  <a:cubicBezTo>
                    <a:pt x="813" y="710"/>
                    <a:pt x="787" y="697"/>
                    <a:pt x="774" y="697"/>
                  </a:cubicBezTo>
                  <a:lnTo>
                    <a:pt x="78" y="735"/>
                  </a:lnTo>
                  <a:lnTo>
                    <a:pt x="65" y="39"/>
                  </a:lnTo>
                  <a:cubicBezTo>
                    <a:pt x="65" y="13"/>
                    <a:pt x="52" y="1"/>
                    <a:pt x="39"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24"/>
            <p:cNvSpPr/>
            <p:nvPr/>
          </p:nvSpPr>
          <p:spPr>
            <a:xfrm>
              <a:off x="6637061" y="4718247"/>
              <a:ext cx="44652" cy="42233"/>
            </a:xfrm>
            <a:custGeom>
              <a:rect b="b" l="l" r="r" t="t"/>
              <a:pathLst>
                <a:path extrusionOk="0" h="1135" w="1200">
                  <a:moveTo>
                    <a:pt x="26" y="0"/>
                  </a:moveTo>
                  <a:cubicBezTo>
                    <a:pt x="13" y="0"/>
                    <a:pt x="0" y="26"/>
                    <a:pt x="0" y="39"/>
                  </a:cubicBezTo>
                  <a:lnTo>
                    <a:pt x="103" y="1071"/>
                  </a:lnTo>
                  <a:cubicBezTo>
                    <a:pt x="103" y="1083"/>
                    <a:pt x="117" y="1097"/>
                    <a:pt x="129" y="1097"/>
                  </a:cubicBezTo>
                  <a:lnTo>
                    <a:pt x="1174" y="1135"/>
                  </a:lnTo>
                  <a:cubicBezTo>
                    <a:pt x="1187" y="1135"/>
                    <a:pt x="1200" y="1123"/>
                    <a:pt x="1200" y="1109"/>
                  </a:cubicBezTo>
                  <a:cubicBezTo>
                    <a:pt x="1200" y="1083"/>
                    <a:pt x="1187" y="1071"/>
                    <a:pt x="1174" y="1071"/>
                  </a:cubicBezTo>
                  <a:lnTo>
                    <a:pt x="168" y="1032"/>
                  </a:lnTo>
                  <a:lnTo>
                    <a:pt x="65" y="39"/>
                  </a:lnTo>
                  <a:cubicBezTo>
                    <a:pt x="65" y="13"/>
                    <a:pt x="39" y="0"/>
                    <a:pt x="26"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24"/>
            <p:cNvSpPr/>
            <p:nvPr/>
          </p:nvSpPr>
          <p:spPr>
            <a:xfrm>
              <a:off x="6610159" y="4752591"/>
              <a:ext cx="39405" cy="36689"/>
            </a:xfrm>
            <a:custGeom>
              <a:rect b="b" l="l" r="r" t="t"/>
              <a:pathLst>
                <a:path extrusionOk="0" h="986" w="1059">
                  <a:moveTo>
                    <a:pt x="45" y="1"/>
                  </a:moveTo>
                  <a:cubicBezTo>
                    <a:pt x="39" y="1"/>
                    <a:pt x="33" y="2"/>
                    <a:pt x="27" y="6"/>
                  </a:cubicBezTo>
                  <a:cubicBezTo>
                    <a:pt x="14" y="6"/>
                    <a:pt x="1" y="19"/>
                    <a:pt x="14" y="45"/>
                  </a:cubicBezTo>
                  <a:lnTo>
                    <a:pt x="156" y="857"/>
                  </a:lnTo>
                  <a:cubicBezTo>
                    <a:pt x="169" y="870"/>
                    <a:pt x="169" y="883"/>
                    <a:pt x="195" y="883"/>
                  </a:cubicBezTo>
                  <a:lnTo>
                    <a:pt x="1020" y="986"/>
                  </a:lnTo>
                  <a:cubicBezTo>
                    <a:pt x="1046" y="986"/>
                    <a:pt x="1058" y="973"/>
                    <a:pt x="1058" y="960"/>
                  </a:cubicBezTo>
                  <a:cubicBezTo>
                    <a:pt x="1058" y="948"/>
                    <a:pt x="1046" y="922"/>
                    <a:pt x="1033" y="922"/>
                  </a:cubicBezTo>
                  <a:lnTo>
                    <a:pt x="221" y="831"/>
                  </a:lnTo>
                  <a:lnTo>
                    <a:pt x="66" y="31"/>
                  </a:lnTo>
                  <a:cubicBezTo>
                    <a:pt x="66" y="12"/>
                    <a:pt x="59" y="1"/>
                    <a:pt x="45"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24"/>
            <p:cNvSpPr/>
            <p:nvPr/>
          </p:nvSpPr>
          <p:spPr>
            <a:xfrm>
              <a:off x="6761824" y="4439364"/>
              <a:ext cx="123835" cy="67834"/>
            </a:xfrm>
            <a:custGeom>
              <a:rect b="b" l="l" r="r" t="t"/>
              <a:pathLst>
                <a:path extrusionOk="0" h="1823" w="3328">
                  <a:moveTo>
                    <a:pt x="2298" y="1"/>
                  </a:moveTo>
                  <a:cubicBezTo>
                    <a:pt x="2047" y="1"/>
                    <a:pt x="1747" y="46"/>
                    <a:pt x="1393" y="170"/>
                  </a:cubicBezTo>
                  <a:cubicBezTo>
                    <a:pt x="14" y="647"/>
                    <a:pt x="0" y="1447"/>
                    <a:pt x="0" y="1447"/>
                  </a:cubicBezTo>
                  <a:cubicBezTo>
                    <a:pt x="0" y="1447"/>
                    <a:pt x="273" y="1822"/>
                    <a:pt x="1007" y="1822"/>
                  </a:cubicBezTo>
                  <a:cubicBezTo>
                    <a:pt x="1245" y="1822"/>
                    <a:pt x="1530" y="1783"/>
                    <a:pt x="1871" y="1679"/>
                  </a:cubicBezTo>
                  <a:cubicBezTo>
                    <a:pt x="3276" y="1266"/>
                    <a:pt x="3328" y="376"/>
                    <a:pt x="3328" y="376"/>
                  </a:cubicBezTo>
                  <a:cubicBezTo>
                    <a:pt x="3328" y="376"/>
                    <a:pt x="3016" y="1"/>
                    <a:pt x="2298"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24"/>
            <p:cNvSpPr/>
            <p:nvPr/>
          </p:nvSpPr>
          <p:spPr>
            <a:xfrm>
              <a:off x="6760410" y="4452201"/>
              <a:ext cx="126700" cy="42457"/>
            </a:xfrm>
            <a:custGeom>
              <a:rect b="b" l="l" r="r" t="t"/>
              <a:pathLst>
                <a:path extrusionOk="0" h="1141" w="3405">
                  <a:moveTo>
                    <a:pt x="3377" y="0"/>
                  </a:moveTo>
                  <a:cubicBezTo>
                    <a:pt x="3373" y="0"/>
                    <a:pt x="3370" y="2"/>
                    <a:pt x="3366" y="5"/>
                  </a:cubicBezTo>
                  <a:lnTo>
                    <a:pt x="26" y="1076"/>
                  </a:lnTo>
                  <a:cubicBezTo>
                    <a:pt x="12" y="1076"/>
                    <a:pt x="0" y="1102"/>
                    <a:pt x="12" y="1114"/>
                  </a:cubicBezTo>
                  <a:cubicBezTo>
                    <a:pt x="12" y="1128"/>
                    <a:pt x="26" y="1140"/>
                    <a:pt x="38" y="1140"/>
                  </a:cubicBezTo>
                  <a:lnTo>
                    <a:pt x="52" y="1140"/>
                  </a:lnTo>
                  <a:lnTo>
                    <a:pt x="3379" y="57"/>
                  </a:lnTo>
                  <a:cubicBezTo>
                    <a:pt x="3391" y="57"/>
                    <a:pt x="3405" y="44"/>
                    <a:pt x="3405" y="19"/>
                  </a:cubicBezTo>
                  <a:cubicBezTo>
                    <a:pt x="3395" y="9"/>
                    <a:pt x="3386" y="0"/>
                    <a:pt x="3377"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24"/>
            <p:cNvSpPr/>
            <p:nvPr/>
          </p:nvSpPr>
          <p:spPr>
            <a:xfrm>
              <a:off x="6771908" y="4468685"/>
              <a:ext cx="27387" cy="37954"/>
            </a:xfrm>
            <a:custGeom>
              <a:rect b="b" l="l" r="r" t="t"/>
              <a:pathLst>
                <a:path extrusionOk="0" h="1020" w="736">
                  <a:moveTo>
                    <a:pt x="52" y="1"/>
                  </a:moveTo>
                  <a:cubicBezTo>
                    <a:pt x="39" y="1"/>
                    <a:pt x="13" y="1"/>
                    <a:pt x="13" y="14"/>
                  </a:cubicBezTo>
                  <a:cubicBezTo>
                    <a:pt x="1" y="26"/>
                    <a:pt x="13" y="52"/>
                    <a:pt x="26" y="66"/>
                  </a:cubicBezTo>
                  <a:lnTo>
                    <a:pt x="658" y="362"/>
                  </a:lnTo>
                  <a:lnTo>
                    <a:pt x="322" y="981"/>
                  </a:lnTo>
                  <a:cubicBezTo>
                    <a:pt x="310" y="994"/>
                    <a:pt x="322" y="1020"/>
                    <a:pt x="336" y="1020"/>
                  </a:cubicBezTo>
                  <a:lnTo>
                    <a:pt x="348" y="1020"/>
                  </a:lnTo>
                  <a:cubicBezTo>
                    <a:pt x="362" y="1020"/>
                    <a:pt x="374" y="1020"/>
                    <a:pt x="374" y="1007"/>
                  </a:cubicBezTo>
                  <a:lnTo>
                    <a:pt x="735" y="362"/>
                  </a:lnTo>
                  <a:lnTo>
                    <a:pt x="735" y="336"/>
                  </a:lnTo>
                  <a:lnTo>
                    <a:pt x="723" y="324"/>
                  </a:lnTo>
                  <a:lnTo>
                    <a:pt x="52" y="1"/>
                  </a:ln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24"/>
            <p:cNvSpPr/>
            <p:nvPr/>
          </p:nvSpPr>
          <p:spPr>
            <a:xfrm>
              <a:off x="6803573" y="4447699"/>
              <a:ext cx="35573" cy="58010"/>
            </a:xfrm>
            <a:custGeom>
              <a:rect b="b" l="l" r="r" t="t"/>
              <a:pathLst>
                <a:path extrusionOk="0" h="1559" w="956">
                  <a:moveTo>
                    <a:pt x="28" y="1"/>
                  </a:moveTo>
                  <a:cubicBezTo>
                    <a:pt x="20" y="1"/>
                    <a:pt x="13" y="4"/>
                    <a:pt x="13" y="11"/>
                  </a:cubicBezTo>
                  <a:cubicBezTo>
                    <a:pt x="1" y="36"/>
                    <a:pt x="1" y="49"/>
                    <a:pt x="27" y="62"/>
                  </a:cubicBezTo>
                  <a:lnTo>
                    <a:pt x="890" y="578"/>
                  </a:lnTo>
                  <a:lnTo>
                    <a:pt x="491" y="1507"/>
                  </a:lnTo>
                  <a:cubicBezTo>
                    <a:pt x="477" y="1519"/>
                    <a:pt x="491" y="1545"/>
                    <a:pt x="503" y="1545"/>
                  </a:cubicBezTo>
                  <a:lnTo>
                    <a:pt x="517" y="1558"/>
                  </a:lnTo>
                  <a:cubicBezTo>
                    <a:pt x="529" y="1558"/>
                    <a:pt x="542" y="1545"/>
                    <a:pt x="542" y="1532"/>
                  </a:cubicBezTo>
                  <a:lnTo>
                    <a:pt x="955" y="578"/>
                  </a:lnTo>
                  <a:cubicBezTo>
                    <a:pt x="955" y="565"/>
                    <a:pt x="955" y="552"/>
                    <a:pt x="942" y="539"/>
                  </a:cubicBezTo>
                  <a:lnTo>
                    <a:pt x="52" y="11"/>
                  </a:lnTo>
                  <a:cubicBezTo>
                    <a:pt x="46" y="4"/>
                    <a:pt x="36" y="1"/>
                    <a:pt x="28"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24"/>
            <p:cNvSpPr/>
            <p:nvPr/>
          </p:nvSpPr>
          <p:spPr>
            <a:xfrm>
              <a:off x="6845805" y="4438136"/>
              <a:ext cx="27870" cy="50271"/>
            </a:xfrm>
            <a:custGeom>
              <a:rect b="b" l="l" r="r" t="t"/>
              <a:pathLst>
                <a:path extrusionOk="0" h="1351" w="749">
                  <a:moveTo>
                    <a:pt x="36" y="1"/>
                  </a:moveTo>
                  <a:cubicBezTo>
                    <a:pt x="28" y="1"/>
                    <a:pt x="21" y="7"/>
                    <a:pt x="13" y="22"/>
                  </a:cubicBezTo>
                  <a:cubicBezTo>
                    <a:pt x="1" y="35"/>
                    <a:pt x="13" y="48"/>
                    <a:pt x="27" y="61"/>
                  </a:cubicBezTo>
                  <a:lnTo>
                    <a:pt x="684" y="538"/>
                  </a:lnTo>
                  <a:lnTo>
                    <a:pt x="426" y="1312"/>
                  </a:lnTo>
                  <a:cubicBezTo>
                    <a:pt x="413" y="1325"/>
                    <a:pt x="426" y="1337"/>
                    <a:pt x="439" y="1351"/>
                  </a:cubicBezTo>
                  <a:lnTo>
                    <a:pt x="452" y="1351"/>
                  </a:lnTo>
                  <a:cubicBezTo>
                    <a:pt x="465" y="1351"/>
                    <a:pt x="477" y="1337"/>
                    <a:pt x="477" y="1325"/>
                  </a:cubicBezTo>
                  <a:lnTo>
                    <a:pt x="749" y="538"/>
                  </a:lnTo>
                  <a:cubicBezTo>
                    <a:pt x="749" y="526"/>
                    <a:pt x="749" y="512"/>
                    <a:pt x="735" y="500"/>
                  </a:cubicBezTo>
                  <a:lnTo>
                    <a:pt x="52" y="10"/>
                  </a:lnTo>
                  <a:cubicBezTo>
                    <a:pt x="47" y="4"/>
                    <a:pt x="41" y="1"/>
                    <a:pt x="3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24"/>
            <p:cNvSpPr/>
            <p:nvPr/>
          </p:nvSpPr>
          <p:spPr>
            <a:xfrm>
              <a:off x="6967220" y="4449038"/>
              <a:ext cx="94067" cy="121937"/>
            </a:xfrm>
            <a:custGeom>
              <a:rect b="b" l="l" r="r" t="t"/>
              <a:pathLst>
                <a:path extrusionOk="0" h="3277" w="2528">
                  <a:moveTo>
                    <a:pt x="1889" y="0"/>
                  </a:moveTo>
                  <a:cubicBezTo>
                    <a:pt x="1808" y="0"/>
                    <a:pt x="1054" y="35"/>
                    <a:pt x="542" y="1316"/>
                  </a:cubicBezTo>
                  <a:cubicBezTo>
                    <a:pt x="0" y="2670"/>
                    <a:pt x="658" y="3276"/>
                    <a:pt x="658" y="3276"/>
                  </a:cubicBezTo>
                  <a:cubicBezTo>
                    <a:pt x="658" y="3276"/>
                    <a:pt x="1548" y="3250"/>
                    <a:pt x="2038" y="1883"/>
                  </a:cubicBezTo>
                  <a:cubicBezTo>
                    <a:pt x="2528" y="516"/>
                    <a:pt x="1896" y="0"/>
                    <a:pt x="1896" y="0"/>
                  </a:cubicBezTo>
                  <a:cubicBezTo>
                    <a:pt x="1896" y="0"/>
                    <a:pt x="1894" y="0"/>
                    <a:pt x="1889"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24"/>
            <p:cNvSpPr/>
            <p:nvPr/>
          </p:nvSpPr>
          <p:spPr>
            <a:xfrm>
              <a:off x="6990252" y="4447848"/>
              <a:ext cx="48968" cy="124058"/>
            </a:xfrm>
            <a:custGeom>
              <a:rect b="b" l="l" r="r" t="t"/>
              <a:pathLst>
                <a:path extrusionOk="0" h="3334" w="1316">
                  <a:moveTo>
                    <a:pt x="1276" y="1"/>
                  </a:moveTo>
                  <a:cubicBezTo>
                    <a:pt x="1265" y="1"/>
                    <a:pt x="1252" y="10"/>
                    <a:pt x="1252" y="19"/>
                  </a:cubicBezTo>
                  <a:lnTo>
                    <a:pt x="14" y="3295"/>
                  </a:lnTo>
                  <a:cubicBezTo>
                    <a:pt x="0" y="3308"/>
                    <a:pt x="14" y="3334"/>
                    <a:pt x="26" y="3334"/>
                  </a:cubicBezTo>
                  <a:lnTo>
                    <a:pt x="39" y="3334"/>
                  </a:lnTo>
                  <a:cubicBezTo>
                    <a:pt x="52" y="3334"/>
                    <a:pt x="65" y="3334"/>
                    <a:pt x="65" y="3321"/>
                  </a:cubicBezTo>
                  <a:lnTo>
                    <a:pt x="1303" y="45"/>
                  </a:lnTo>
                  <a:cubicBezTo>
                    <a:pt x="1316" y="32"/>
                    <a:pt x="1303" y="7"/>
                    <a:pt x="1290" y="7"/>
                  </a:cubicBezTo>
                  <a:cubicBezTo>
                    <a:pt x="1286" y="3"/>
                    <a:pt x="1281" y="1"/>
                    <a:pt x="127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24"/>
            <p:cNvSpPr/>
            <p:nvPr/>
          </p:nvSpPr>
          <p:spPr>
            <a:xfrm>
              <a:off x="7012317" y="4458117"/>
              <a:ext cx="37954" cy="27424"/>
            </a:xfrm>
            <a:custGeom>
              <a:rect b="b" l="l" r="r" t="t"/>
              <a:pathLst>
                <a:path extrusionOk="0" h="737" w="1020">
                  <a:moveTo>
                    <a:pt x="26" y="1"/>
                  </a:moveTo>
                  <a:cubicBezTo>
                    <a:pt x="14" y="14"/>
                    <a:pt x="0" y="27"/>
                    <a:pt x="14" y="40"/>
                  </a:cubicBezTo>
                  <a:lnTo>
                    <a:pt x="298" y="723"/>
                  </a:lnTo>
                  <a:cubicBezTo>
                    <a:pt x="298" y="737"/>
                    <a:pt x="298" y="737"/>
                    <a:pt x="310" y="737"/>
                  </a:cubicBezTo>
                  <a:lnTo>
                    <a:pt x="336" y="737"/>
                  </a:lnTo>
                  <a:lnTo>
                    <a:pt x="994" y="414"/>
                  </a:lnTo>
                  <a:cubicBezTo>
                    <a:pt x="1020" y="414"/>
                    <a:pt x="1020" y="388"/>
                    <a:pt x="1020" y="375"/>
                  </a:cubicBezTo>
                  <a:cubicBezTo>
                    <a:pt x="1010" y="366"/>
                    <a:pt x="995" y="357"/>
                    <a:pt x="982" y="357"/>
                  </a:cubicBezTo>
                  <a:cubicBezTo>
                    <a:pt x="977" y="357"/>
                    <a:pt x="972" y="358"/>
                    <a:pt x="968" y="362"/>
                  </a:cubicBezTo>
                  <a:lnTo>
                    <a:pt x="336" y="672"/>
                  </a:lnTo>
                  <a:lnTo>
                    <a:pt x="65" y="14"/>
                  </a:lnTo>
                  <a:cubicBezTo>
                    <a:pt x="65" y="1"/>
                    <a:pt x="40" y="1"/>
                    <a:pt x="26"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24"/>
            <p:cNvSpPr/>
            <p:nvPr/>
          </p:nvSpPr>
          <p:spPr>
            <a:xfrm>
              <a:off x="6989768" y="4488666"/>
              <a:ext cx="57155" cy="36243"/>
            </a:xfrm>
            <a:custGeom>
              <a:rect b="b" l="l" r="r" t="t"/>
              <a:pathLst>
                <a:path extrusionOk="0" h="974" w="1536">
                  <a:moveTo>
                    <a:pt x="38" y="0"/>
                  </a:moveTo>
                  <a:cubicBezTo>
                    <a:pt x="34" y="0"/>
                    <a:pt x="30" y="2"/>
                    <a:pt x="27" y="5"/>
                  </a:cubicBezTo>
                  <a:cubicBezTo>
                    <a:pt x="13" y="19"/>
                    <a:pt x="1" y="31"/>
                    <a:pt x="13" y="44"/>
                  </a:cubicBezTo>
                  <a:lnTo>
                    <a:pt x="503" y="960"/>
                  </a:lnTo>
                  <a:cubicBezTo>
                    <a:pt x="503" y="973"/>
                    <a:pt x="517" y="973"/>
                    <a:pt x="529" y="973"/>
                  </a:cubicBezTo>
                  <a:lnTo>
                    <a:pt x="542" y="973"/>
                  </a:lnTo>
                  <a:lnTo>
                    <a:pt x="1509" y="612"/>
                  </a:lnTo>
                  <a:cubicBezTo>
                    <a:pt x="1523" y="612"/>
                    <a:pt x="1535" y="586"/>
                    <a:pt x="1535" y="573"/>
                  </a:cubicBezTo>
                  <a:cubicBezTo>
                    <a:pt x="1526" y="564"/>
                    <a:pt x="1517" y="555"/>
                    <a:pt x="1508" y="555"/>
                  </a:cubicBezTo>
                  <a:cubicBezTo>
                    <a:pt x="1504" y="555"/>
                    <a:pt x="1501" y="556"/>
                    <a:pt x="1497" y="560"/>
                  </a:cubicBezTo>
                  <a:lnTo>
                    <a:pt x="542" y="908"/>
                  </a:lnTo>
                  <a:lnTo>
                    <a:pt x="65" y="19"/>
                  </a:lnTo>
                  <a:cubicBezTo>
                    <a:pt x="56" y="9"/>
                    <a:pt x="47" y="0"/>
                    <a:pt x="38"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24"/>
            <p:cNvSpPr/>
            <p:nvPr/>
          </p:nvSpPr>
          <p:spPr>
            <a:xfrm>
              <a:off x="6978271" y="4530415"/>
              <a:ext cx="49936" cy="28540"/>
            </a:xfrm>
            <a:custGeom>
              <a:rect b="b" l="l" r="r" t="t"/>
              <a:pathLst>
                <a:path extrusionOk="0" h="767" w="1342">
                  <a:moveTo>
                    <a:pt x="37" y="0"/>
                  </a:moveTo>
                  <a:cubicBezTo>
                    <a:pt x="33" y="0"/>
                    <a:pt x="30" y="2"/>
                    <a:pt x="26" y="6"/>
                  </a:cubicBezTo>
                  <a:cubicBezTo>
                    <a:pt x="0" y="18"/>
                    <a:pt x="0" y="32"/>
                    <a:pt x="13" y="44"/>
                  </a:cubicBezTo>
                  <a:lnTo>
                    <a:pt x="465" y="754"/>
                  </a:lnTo>
                  <a:cubicBezTo>
                    <a:pt x="477" y="766"/>
                    <a:pt x="477" y="766"/>
                    <a:pt x="490" y="766"/>
                  </a:cubicBezTo>
                  <a:lnTo>
                    <a:pt x="503" y="766"/>
                  </a:lnTo>
                  <a:lnTo>
                    <a:pt x="1302" y="534"/>
                  </a:lnTo>
                  <a:cubicBezTo>
                    <a:pt x="1328" y="534"/>
                    <a:pt x="1342" y="522"/>
                    <a:pt x="1328" y="496"/>
                  </a:cubicBezTo>
                  <a:cubicBezTo>
                    <a:pt x="1328" y="486"/>
                    <a:pt x="1315" y="477"/>
                    <a:pt x="1303" y="477"/>
                  </a:cubicBezTo>
                  <a:cubicBezTo>
                    <a:pt x="1298" y="477"/>
                    <a:pt x="1294" y="479"/>
                    <a:pt x="1290" y="483"/>
                  </a:cubicBezTo>
                  <a:lnTo>
                    <a:pt x="503" y="702"/>
                  </a:lnTo>
                  <a:lnTo>
                    <a:pt x="64" y="18"/>
                  </a:lnTo>
                  <a:cubicBezTo>
                    <a:pt x="56" y="9"/>
                    <a:pt x="46" y="0"/>
                    <a:pt x="37"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24"/>
            <p:cNvSpPr/>
            <p:nvPr/>
          </p:nvSpPr>
          <p:spPr>
            <a:xfrm>
              <a:off x="6685991" y="4517168"/>
              <a:ext cx="97490" cy="119519"/>
            </a:xfrm>
            <a:custGeom>
              <a:rect b="b" l="l" r="r" t="t"/>
              <a:pathLst>
                <a:path extrusionOk="0" h="3212" w="2620">
                  <a:moveTo>
                    <a:pt x="626" y="0"/>
                  </a:moveTo>
                  <a:cubicBezTo>
                    <a:pt x="614" y="0"/>
                    <a:pt x="607" y="1"/>
                    <a:pt x="607" y="1"/>
                  </a:cubicBezTo>
                  <a:cubicBezTo>
                    <a:pt x="607" y="1"/>
                    <a:pt x="1" y="542"/>
                    <a:pt x="556" y="1896"/>
                  </a:cubicBezTo>
                  <a:cubicBezTo>
                    <a:pt x="1089" y="3188"/>
                    <a:pt x="1935" y="3212"/>
                    <a:pt x="1996" y="3212"/>
                  </a:cubicBezTo>
                  <a:cubicBezTo>
                    <a:pt x="1999" y="3212"/>
                    <a:pt x="2000" y="3212"/>
                    <a:pt x="2000" y="3212"/>
                  </a:cubicBezTo>
                  <a:cubicBezTo>
                    <a:pt x="2000" y="3212"/>
                    <a:pt x="2619" y="2580"/>
                    <a:pt x="2012" y="1265"/>
                  </a:cubicBezTo>
                  <a:cubicBezTo>
                    <a:pt x="1461" y="54"/>
                    <a:pt x="748" y="0"/>
                    <a:pt x="626" y="0"/>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24"/>
            <p:cNvSpPr/>
            <p:nvPr/>
          </p:nvSpPr>
          <p:spPr>
            <a:xfrm>
              <a:off x="6707089" y="4516015"/>
              <a:ext cx="54289" cy="122123"/>
            </a:xfrm>
            <a:custGeom>
              <a:rect b="b" l="l" r="r" t="t"/>
              <a:pathLst>
                <a:path extrusionOk="0" h="3282" w="1459">
                  <a:moveTo>
                    <a:pt x="38" y="0"/>
                  </a:moveTo>
                  <a:cubicBezTo>
                    <a:pt x="35" y="0"/>
                    <a:pt x="31" y="2"/>
                    <a:pt x="27" y="6"/>
                  </a:cubicBezTo>
                  <a:cubicBezTo>
                    <a:pt x="14" y="18"/>
                    <a:pt x="1" y="32"/>
                    <a:pt x="1" y="44"/>
                  </a:cubicBezTo>
                  <a:lnTo>
                    <a:pt x="1394" y="3256"/>
                  </a:lnTo>
                  <a:cubicBezTo>
                    <a:pt x="1407" y="3268"/>
                    <a:pt x="1420" y="3282"/>
                    <a:pt x="1433" y="3282"/>
                  </a:cubicBezTo>
                  <a:lnTo>
                    <a:pt x="1445" y="3268"/>
                  </a:lnTo>
                  <a:cubicBezTo>
                    <a:pt x="1459" y="3268"/>
                    <a:pt x="1459" y="3243"/>
                    <a:pt x="1459" y="3230"/>
                  </a:cubicBezTo>
                  <a:lnTo>
                    <a:pt x="66" y="18"/>
                  </a:lnTo>
                  <a:cubicBezTo>
                    <a:pt x="57" y="10"/>
                    <a:pt x="48" y="0"/>
                    <a:pt x="38"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24"/>
            <p:cNvSpPr/>
            <p:nvPr/>
          </p:nvSpPr>
          <p:spPr>
            <a:xfrm>
              <a:off x="6697043" y="4525131"/>
              <a:ext cx="37470" cy="28056"/>
            </a:xfrm>
            <a:custGeom>
              <a:rect b="b" l="l" r="r" t="t"/>
              <a:pathLst>
                <a:path extrusionOk="0" h="754" w="1007">
                  <a:moveTo>
                    <a:pt x="961" y="0"/>
                  </a:moveTo>
                  <a:cubicBezTo>
                    <a:pt x="947" y="0"/>
                    <a:pt x="938" y="9"/>
                    <a:pt x="929" y="19"/>
                  </a:cubicBezTo>
                  <a:lnTo>
                    <a:pt x="697" y="690"/>
                  </a:lnTo>
                  <a:lnTo>
                    <a:pt x="52" y="406"/>
                  </a:lnTo>
                  <a:cubicBezTo>
                    <a:pt x="26" y="406"/>
                    <a:pt x="13" y="406"/>
                    <a:pt x="1" y="432"/>
                  </a:cubicBezTo>
                  <a:cubicBezTo>
                    <a:pt x="1" y="444"/>
                    <a:pt x="13" y="457"/>
                    <a:pt x="26" y="470"/>
                  </a:cubicBezTo>
                  <a:lnTo>
                    <a:pt x="697" y="753"/>
                  </a:lnTo>
                  <a:lnTo>
                    <a:pt x="723" y="753"/>
                  </a:lnTo>
                  <a:cubicBezTo>
                    <a:pt x="735" y="753"/>
                    <a:pt x="735" y="741"/>
                    <a:pt x="749" y="741"/>
                  </a:cubicBezTo>
                  <a:lnTo>
                    <a:pt x="993" y="45"/>
                  </a:lnTo>
                  <a:cubicBezTo>
                    <a:pt x="1007" y="31"/>
                    <a:pt x="993" y="5"/>
                    <a:pt x="981" y="5"/>
                  </a:cubicBezTo>
                  <a:cubicBezTo>
                    <a:pt x="973" y="2"/>
                    <a:pt x="967" y="0"/>
                    <a:pt x="961"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24"/>
            <p:cNvSpPr/>
            <p:nvPr/>
          </p:nvSpPr>
          <p:spPr>
            <a:xfrm>
              <a:off x="6702326" y="4554601"/>
              <a:ext cx="55703" cy="36987"/>
            </a:xfrm>
            <a:custGeom>
              <a:rect b="b" l="l" r="r" t="t"/>
              <a:pathLst>
                <a:path extrusionOk="0" h="994" w="1497">
                  <a:moveTo>
                    <a:pt x="1484" y="1"/>
                  </a:moveTo>
                  <a:cubicBezTo>
                    <a:pt x="1470" y="1"/>
                    <a:pt x="1444" y="1"/>
                    <a:pt x="1432" y="26"/>
                  </a:cubicBezTo>
                  <a:lnTo>
                    <a:pt x="1006" y="929"/>
                  </a:lnTo>
                  <a:lnTo>
                    <a:pt x="39" y="620"/>
                  </a:lnTo>
                  <a:cubicBezTo>
                    <a:pt x="26" y="620"/>
                    <a:pt x="0" y="632"/>
                    <a:pt x="0" y="646"/>
                  </a:cubicBezTo>
                  <a:cubicBezTo>
                    <a:pt x="0" y="658"/>
                    <a:pt x="0" y="684"/>
                    <a:pt x="26" y="684"/>
                  </a:cubicBezTo>
                  <a:lnTo>
                    <a:pt x="1006" y="993"/>
                  </a:lnTo>
                  <a:lnTo>
                    <a:pt x="1019" y="993"/>
                  </a:lnTo>
                  <a:cubicBezTo>
                    <a:pt x="1032" y="993"/>
                    <a:pt x="1045" y="993"/>
                    <a:pt x="1045" y="981"/>
                  </a:cubicBezTo>
                  <a:lnTo>
                    <a:pt x="1496" y="52"/>
                  </a:lnTo>
                  <a:cubicBezTo>
                    <a:pt x="1496" y="26"/>
                    <a:pt x="1496" y="13"/>
                    <a:pt x="1484"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24"/>
            <p:cNvSpPr/>
            <p:nvPr/>
          </p:nvSpPr>
          <p:spPr>
            <a:xfrm>
              <a:off x="6722977" y="4595866"/>
              <a:ext cx="48968" cy="29321"/>
            </a:xfrm>
            <a:custGeom>
              <a:rect b="b" l="l" r="r" t="t"/>
              <a:pathLst>
                <a:path extrusionOk="0" h="788" w="1316">
                  <a:moveTo>
                    <a:pt x="1290" y="1"/>
                  </a:moveTo>
                  <a:cubicBezTo>
                    <a:pt x="1276" y="1"/>
                    <a:pt x="1251" y="1"/>
                    <a:pt x="1251" y="13"/>
                  </a:cubicBezTo>
                  <a:lnTo>
                    <a:pt x="838" y="723"/>
                  </a:lnTo>
                  <a:lnTo>
                    <a:pt x="38" y="543"/>
                  </a:lnTo>
                  <a:cubicBezTo>
                    <a:pt x="35" y="539"/>
                    <a:pt x="31" y="537"/>
                    <a:pt x="27" y="537"/>
                  </a:cubicBezTo>
                  <a:cubicBezTo>
                    <a:pt x="18" y="537"/>
                    <a:pt x="9" y="546"/>
                    <a:pt x="0" y="555"/>
                  </a:cubicBezTo>
                  <a:cubicBezTo>
                    <a:pt x="0" y="581"/>
                    <a:pt x="12" y="594"/>
                    <a:pt x="26" y="594"/>
                  </a:cubicBezTo>
                  <a:lnTo>
                    <a:pt x="851" y="787"/>
                  </a:lnTo>
                  <a:cubicBezTo>
                    <a:pt x="864" y="787"/>
                    <a:pt x="877" y="775"/>
                    <a:pt x="877" y="775"/>
                  </a:cubicBezTo>
                  <a:lnTo>
                    <a:pt x="1302" y="52"/>
                  </a:lnTo>
                  <a:cubicBezTo>
                    <a:pt x="1316" y="27"/>
                    <a:pt x="1302" y="13"/>
                    <a:pt x="1290"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24"/>
            <p:cNvSpPr/>
            <p:nvPr/>
          </p:nvSpPr>
          <p:spPr>
            <a:xfrm>
              <a:off x="7126513" y="4707196"/>
              <a:ext cx="73973" cy="129119"/>
            </a:xfrm>
            <a:custGeom>
              <a:rect b="b" l="l" r="r" t="t"/>
              <a:pathLst>
                <a:path extrusionOk="0" h="3470" w="1988">
                  <a:moveTo>
                    <a:pt x="1265" y="1"/>
                  </a:moveTo>
                  <a:cubicBezTo>
                    <a:pt x="1265" y="1"/>
                    <a:pt x="465" y="142"/>
                    <a:pt x="233" y="1587"/>
                  </a:cubicBezTo>
                  <a:cubicBezTo>
                    <a:pt x="1" y="3019"/>
                    <a:pt x="762" y="3470"/>
                    <a:pt x="762" y="3470"/>
                  </a:cubicBezTo>
                  <a:cubicBezTo>
                    <a:pt x="762" y="3470"/>
                    <a:pt x="1626" y="3263"/>
                    <a:pt x="1806" y="1807"/>
                  </a:cubicBezTo>
                  <a:cubicBezTo>
                    <a:pt x="1987" y="362"/>
                    <a:pt x="1265" y="1"/>
                    <a:pt x="1265" y="1"/>
                  </a:cubicBezTo>
                  <a:close/>
                </a:path>
              </a:pathLst>
            </a:custGeom>
            <a:solidFill>
              <a:srgbClr val="81A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24"/>
            <p:cNvSpPr/>
            <p:nvPr/>
          </p:nvSpPr>
          <p:spPr>
            <a:xfrm>
              <a:off x="7153899" y="4706266"/>
              <a:ext cx="21172" cy="131016"/>
            </a:xfrm>
            <a:custGeom>
              <a:rect b="b" l="l" r="r" t="t"/>
              <a:pathLst>
                <a:path extrusionOk="0" h="3521" w="569">
                  <a:moveTo>
                    <a:pt x="529" y="0"/>
                  </a:moveTo>
                  <a:cubicBezTo>
                    <a:pt x="516" y="0"/>
                    <a:pt x="503" y="13"/>
                    <a:pt x="503" y="26"/>
                  </a:cubicBezTo>
                  <a:lnTo>
                    <a:pt x="1" y="3482"/>
                  </a:lnTo>
                  <a:cubicBezTo>
                    <a:pt x="1" y="3508"/>
                    <a:pt x="13" y="3520"/>
                    <a:pt x="26" y="3520"/>
                  </a:cubicBezTo>
                  <a:cubicBezTo>
                    <a:pt x="52" y="3520"/>
                    <a:pt x="65" y="3508"/>
                    <a:pt x="65" y="3495"/>
                  </a:cubicBezTo>
                  <a:lnTo>
                    <a:pt x="555" y="38"/>
                  </a:lnTo>
                  <a:cubicBezTo>
                    <a:pt x="568" y="13"/>
                    <a:pt x="555" y="0"/>
                    <a:pt x="52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24"/>
            <p:cNvSpPr/>
            <p:nvPr/>
          </p:nvSpPr>
          <p:spPr>
            <a:xfrm>
              <a:off x="7151034" y="4721261"/>
              <a:ext cx="39852" cy="24856"/>
            </a:xfrm>
            <a:custGeom>
              <a:rect b="b" l="l" r="r" t="t"/>
              <a:pathLst>
                <a:path extrusionOk="0" h="668" w="1071">
                  <a:moveTo>
                    <a:pt x="34" y="1"/>
                  </a:moveTo>
                  <a:cubicBezTo>
                    <a:pt x="26" y="1"/>
                    <a:pt x="18" y="4"/>
                    <a:pt x="13" y="10"/>
                  </a:cubicBezTo>
                  <a:cubicBezTo>
                    <a:pt x="0" y="22"/>
                    <a:pt x="0" y="36"/>
                    <a:pt x="13" y="48"/>
                  </a:cubicBezTo>
                  <a:lnTo>
                    <a:pt x="439" y="655"/>
                  </a:lnTo>
                  <a:cubicBezTo>
                    <a:pt x="439" y="667"/>
                    <a:pt x="451" y="667"/>
                    <a:pt x="451" y="667"/>
                  </a:cubicBezTo>
                  <a:lnTo>
                    <a:pt x="464" y="667"/>
                  </a:lnTo>
                  <a:cubicBezTo>
                    <a:pt x="464" y="667"/>
                    <a:pt x="477" y="667"/>
                    <a:pt x="477" y="655"/>
                  </a:cubicBezTo>
                  <a:lnTo>
                    <a:pt x="1058" y="203"/>
                  </a:lnTo>
                  <a:cubicBezTo>
                    <a:pt x="1070" y="190"/>
                    <a:pt x="1070" y="177"/>
                    <a:pt x="1058" y="165"/>
                  </a:cubicBezTo>
                  <a:cubicBezTo>
                    <a:pt x="1058" y="155"/>
                    <a:pt x="1045" y="146"/>
                    <a:pt x="1032" y="146"/>
                  </a:cubicBezTo>
                  <a:cubicBezTo>
                    <a:pt x="1027" y="146"/>
                    <a:pt x="1022" y="148"/>
                    <a:pt x="1019" y="151"/>
                  </a:cubicBezTo>
                  <a:lnTo>
                    <a:pt x="464" y="590"/>
                  </a:lnTo>
                  <a:lnTo>
                    <a:pt x="64" y="22"/>
                  </a:lnTo>
                  <a:cubicBezTo>
                    <a:pt x="57" y="7"/>
                    <a:pt x="45" y="1"/>
                    <a:pt x="34" y="1"/>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24"/>
            <p:cNvSpPr/>
            <p:nvPr/>
          </p:nvSpPr>
          <p:spPr>
            <a:xfrm>
              <a:off x="7135666" y="4756164"/>
              <a:ext cx="60503" cy="31219"/>
            </a:xfrm>
            <a:custGeom>
              <a:rect b="b" l="l" r="r" t="t"/>
              <a:pathLst>
                <a:path extrusionOk="0" h="839" w="1626">
                  <a:moveTo>
                    <a:pt x="13" y="0"/>
                  </a:moveTo>
                  <a:cubicBezTo>
                    <a:pt x="0" y="13"/>
                    <a:pt x="0" y="39"/>
                    <a:pt x="13" y="52"/>
                  </a:cubicBezTo>
                  <a:lnTo>
                    <a:pt x="683" y="838"/>
                  </a:lnTo>
                  <a:lnTo>
                    <a:pt x="735" y="838"/>
                  </a:lnTo>
                  <a:lnTo>
                    <a:pt x="1600" y="284"/>
                  </a:lnTo>
                  <a:cubicBezTo>
                    <a:pt x="1612" y="271"/>
                    <a:pt x="1625" y="245"/>
                    <a:pt x="1612" y="233"/>
                  </a:cubicBezTo>
                  <a:cubicBezTo>
                    <a:pt x="1600" y="219"/>
                    <a:pt x="1586" y="219"/>
                    <a:pt x="1560" y="219"/>
                  </a:cubicBezTo>
                  <a:lnTo>
                    <a:pt x="723" y="774"/>
                  </a:lnTo>
                  <a:lnTo>
                    <a:pt x="64" y="13"/>
                  </a:lnTo>
                  <a:cubicBezTo>
                    <a:pt x="52" y="0"/>
                    <a:pt x="26" y="0"/>
                    <a:pt x="13"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24"/>
            <p:cNvSpPr/>
            <p:nvPr/>
          </p:nvSpPr>
          <p:spPr>
            <a:xfrm>
              <a:off x="7133248" y="4799475"/>
              <a:ext cx="52838" cy="23889"/>
            </a:xfrm>
            <a:custGeom>
              <a:rect b="b" l="l" r="r" t="t"/>
              <a:pathLst>
                <a:path extrusionOk="0" h="642" w="1420">
                  <a:moveTo>
                    <a:pt x="39" y="0"/>
                  </a:moveTo>
                  <a:cubicBezTo>
                    <a:pt x="30" y="0"/>
                    <a:pt x="20" y="3"/>
                    <a:pt x="14" y="10"/>
                  </a:cubicBezTo>
                  <a:cubicBezTo>
                    <a:pt x="0" y="23"/>
                    <a:pt x="0" y="35"/>
                    <a:pt x="14" y="49"/>
                  </a:cubicBezTo>
                  <a:lnTo>
                    <a:pt x="620" y="642"/>
                  </a:lnTo>
                  <a:lnTo>
                    <a:pt x="659" y="642"/>
                  </a:lnTo>
                  <a:lnTo>
                    <a:pt x="1393" y="255"/>
                  </a:lnTo>
                  <a:cubicBezTo>
                    <a:pt x="1407" y="242"/>
                    <a:pt x="1419" y="216"/>
                    <a:pt x="1407" y="203"/>
                  </a:cubicBezTo>
                  <a:cubicBezTo>
                    <a:pt x="1393" y="190"/>
                    <a:pt x="1381" y="190"/>
                    <a:pt x="1368" y="190"/>
                  </a:cubicBezTo>
                  <a:lnTo>
                    <a:pt x="645" y="577"/>
                  </a:lnTo>
                  <a:lnTo>
                    <a:pt x="65" y="10"/>
                  </a:lnTo>
                  <a:cubicBezTo>
                    <a:pt x="59" y="3"/>
                    <a:pt x="49" y="0"/>
                    <a:pt x="39" y="0"/>
                  </a:cubicBezTo>
                  <a:close/>
                </a:path>
              </a:pathLst>
            </a:custGeom>
            <a:solidFill>
              <a:srgbClr val="057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6" name="Google Shape;6356;p124"/>
          <p:cNvSpPr txBox="1"/>
          <p:nvPr>
            <p:ph idx="1" type="subTitle"/>
          </p:nvPr>
        </p:nvSpPr>
        <p:spPr>
          <a:xfrm>
            <a:off x="720250" y="1322300"/>
            <a:ext cx="7703700" cy="3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Here’s an assortment of alternative resources whose style fits the one of this template:</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0" name="Shape 6360"/>
        <p:cNvGrpSpPr/>
        <p:nvPr/>
      </p:nvGrpSpPr>
      <p:grpSpPr>
        <a:xfrm>
          <a:off x="0" y="0"/>
          <a:ext cx="0" cy="0"/>
          <a:chOff x="0" y="0"/>
          <a:chExt cx="0" cy="0"/>
        </a:xfrm>
      </p:grpSpPr>
      <p:sp>
        <p:nvSpPr>
          <p:cNvPr id="6361" name="Google Shape;6361;p125"/>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 of this presentation</a:t>
            </a:r>
            <a:endParaRPr/>
          </a:p>
        </p:txBody>
      </p:sp>
      <p:sp>
        <p:nvSpPr>
          <p:cNvPr id="6362" name="Google Shape;6362;p125"/>
          <p:cNvSpPr txBox="1"/>
          <p:nvPr>
            <p:ph idx="1" type="body"/>
          </p:nvPr>
        </p:nvSpPr>
        <p:spPr>
          <a:xfrm>
            <a:off x="4990225" y="2268075"/>
            <a:ext cx="3444900" cy="2187000"/>
          </a:xfrm>
          <a:prstGeom prst="rect">
            <a:avLst/>
          </a:prstGeom>
        </p:spPr>
        <p:txBody>
          <a:bodyPr anchorCtr="0" anchor="b" bIns="91425" lIns="91425" spcFirstLastPara="1" rIns="91425" wrap="square" tIns="91425">
            <a:noAutofit/>
          </a:bodyPr>
          <a:lstStyle/>
          <a:p>
            <a:pPr indent="-304800" lvl="0" marL="457200" rtl="0" algn="l">
              <a:spcBef>
                <a:spcPts val="0"/>
              </a:spcBef>
              <a:spcAft>
                <a:spcPts val="0"/>
              </a:spcAft>
              <a:buSzPts val="1200"/>
              <a:buChar char="●"/>
            </a:pPr>
            <a:r>
              <a:rPr lang="en">
                <a:solidFill>
                  <a:schemeClr val="hlink"/>
                </a:solidFill>
                <a:uFill>
                  <a:noFill/>
                </a:uFill>
                <a:hlinkClick r:id="rId3"/>
              </a:rPr>
              <a:t>Group of people holding nameplate in hands</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4"/>
              </a:rPr>
              <a:t>Empty plastic water bottles and plastic bag on sand </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5"/>
              </a:rPr>
              <a:t>Close-up of tree trunks covered in snow </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6"/>
              </a:rPr>
              <a:t>Close-up cows walking on dirt road</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7"/>
              </a:rPr>
              <a:t>Crane over building </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8"/>
              </a:rPr>
              <a:t>Eco friendly recycling concept</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9"/>
              </a:rPr>
              <a:t>Group of volunteers collecting garbage</a:t>
            </a:r>
            <a:endParaRPr/>
          </a:p>
        </p:txBody>
      </p:sp>
      <p:sp>
        <p:nvSpPr>
          <p:cNvPr id="6363" name="Google Shape;6363;p125"/>
          <p:cNvSpPr txBox="1"/>
          <p:nvPr>
            <p:ph idx="2" type="body"/>
          </p:nvPr>
        </p:nvSpPr>
        <p:spPr>
          <a:xfrm>
            <a:off x="717350" y="2268075"/>
            <a:ext cx="4349700" cy="2187000"/>
          </a:xfrm>
          <a:prstGeom prst="rect">
            <a:avLst/>
          </a:prstGeom>
        </p:spPr>
        <p:txBody>
          <a:bodyPr anchorCtr="0" anchor="b" bIns="91425" lIns="91425" spcFirstLastPara="1" rIns="91425" wrap="square" tIns="91425">
            <a:noAutofit/>
          </a:bodyPr>
          <a:lstStyle/>
          <a:p>
            <a:pPr indent="0" lvl="0" marL="457200" rtl="0" algn="l">
              <a:spcBef>
                <a:spcPts val="0"/>
              </a:spcBef>
              <a:spcAft>
                <a:spcPts val="0"/>
              </a:spcAft>
              <a:buNone/>
            </a:pPr>
            <a:r>
              <a:t/>
            </a:r>
            <a:endParaRPr/>
          </a:p>
          <a:p>
            <a:pPr indent="-304800" lvl="0" marL="457200" rtl="0" algn="l">
              <a:spcBef>
                <a:spcPts val="0"/>
              </a:spcBef>
              <a:spcAft>
                <a:spcPts val="0"/>
              </a:spcAft>
              <a:buSzPts val="1200"/>
              <a:buChar char="●"/>
            </a:pPr>
            <a:r>
              <a:rPr lang="en">
                <a:solidFill>
                  <a:schemeClr val="hlink"/>
                </a:solidFill>
                <a:uFill>
                  <a:noFill/>
                </a:uFill>
                <a:hlinkClick r:id="rId10"/>
              </a:rPr>
              <a:t>Save the earth hand drawn ecology badges</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11"/>
              </a:rPr>
              <a:t>Hand drawn ecology badges and stickers </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12"/>
              </a:rPr>
              <a:t>Hand drawn ecology badges pack</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13"/>
              </a:rPr>
              <a:t>Hand drawn ecology badges with tree and whale</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14"/>
              </a:rPr>
              <a:t>Hand drawn ecology badges </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15"/>
              </a:rPr>
              <a:t>Hand drawn ecology badges collection</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16"/>
              </a:rPr>
              <a:t>Mother earth day stickers collection</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17"/>
              </a:rPr>
              <a:t>Hand drawn ecology badges</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18"/>
              </a:rPr>
              <a:t>Drawing of ecology badges collection </a:t>
            </a:r>
            <a:endParaRPr>
              <a:solidFill>
                <a:srgbClr val="374957"/>
              </a:solidFill>
            </a:endParaRPr>
          </a:p>
          <a:p>
            <a:pPr indent="-304800" lvl="0" marL="457200" rtl="0" algn="l">
              <a:spcBef>
                <a:spcPts val="0"/>
              </a:spcBef>
              <a:spcAft>
                <a:spcPts val="0"/>
              </a:spcAft>
              <a:buSzPts val="1200"/>
              <a:buChar char="●"/>
            </a:pPr>
            <a:r>
              <a:rPr lang="en">
                <a:solidFill>
                  <a:schemeClr val="hlink"/>
                </a:solidFill>
                <a:uFill>
                  <a:noFill/>
                </a:uFill>
                <a:hlinkClick r:id="rId19"/>
              </a:rPr>
              <a:t>Business growth concept with plants and graph</a:t>
            </a:r>
            <a:endParaRPr/>
          </a:p>
        </p:txBody>
      </p:sp>
      <p:sp>
        <p:nvSpPr>
          <p:cNvPr id="6364" name="Google Shape;6364;p125"/>
          <p:cNvSpPr txBox="1"/>
          <p:nvPr>
            <p:ph idx="4294967295" type="subTitle"/>
          </p:nvPr>
        </p:nvSpPr>
        <p:spPr>
          <a:xfrm flipH="1">
            <a:off x="717350" y="1446475"/>
            <a:ext cx="7709400" cy="39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dk1"/>
                </a:solidFill>
              </a:rPr>
              <a:t>Did you like the resources on this template? Get them for free at our other websites</a:t>
            </a:r>
            <a:endParaRPr>
              <a:solidFill>
                <a:schemeClr val="dk1"/>
              </a:solidFill>
            </a:endParaRPr>
          </a:p>
        </p:txBody>
      </p:sp>
      <p:sp>
        <p:nvSpPr>
          <p:cNvPr id="6365" name="Google Shape;6365;p125"/>
          <p:cNvSpPr txBox="1"/>
          <p:nvPr>
            <p:ph type="title"/>
          </p:nvPr>
        </p:nvSpPr>
        <p:spPr>
          <a:xfrm>
            <a:off x="819000" y="1955850"/>
            <a:ext cx="1876200" cy="423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Vectors:</a:t>
            </a:r>
            <a:endParaRPr sz="2000"/>
          </a:p>
        </p:txBody>
      </p:sp>
      <p:sp>
        <p:nvSpPr>
          <p:cNvPr id="6366" name="Google Shape;6366;p125"/>
          <p:cNvSpPr txBox="1"/>
          <p:nvPr>
            <p:ph type="title"/>
          </p:nvPr>
        </p:nvSpPr>
        <p:spPr>
          <a:xfrm>
            <a:off x="5064175" y="1955850"/>
            <a:ext cx="1876200" cy="423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000"/>
              <a:t>Photos:</a:t>
            </a:r>
            <a:endParaRPr sz="2000"/>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0" name="Shape 6370"/>
        <p:cNvGrpSpPr/>
        <p:nvPr/>
      </p:nvGrpSpPr>
      <p:grpSpPr>
        <a:xfrm>
          <a:off x="0" y="0"/>
          <a:ext cx="0" cy="0"/>
          <a:chOff x="0" y="0"/>
          <a:chExt cx="0" cy="0"/>
        </a:xfrm>
      </p:grpSpPr>
      <p:sp>
        <p:nvSpPr>
          <p:cNvPr id="6371" name="Google Shape;6371;p126"/>
          <p:cNvSpPr txBox="1"/>
          <p:nvPr>
            <p:ph idx="1" type="body"/>
          </p:nvPr>
        </p:nvSpPr>
        <p:spPr>
          <a:xfrm>
            <a:off x="819000" y="1285350"/>
            <a:ext cx="7506000" cy="330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000"/>
              </a:spcBef>
              <a:spcAft>
                <a:spcPts val="0"/>
              </a:spcAft>
              <a:buNone/>
            </a:pPr>
            <a:r>
              <a:rPr lang="en" sz="1600">
                <a:solidFill>
                  <a:schemeClr val="dk2"/>
                </a:solidFill>
                <a:latin typeface="Lilita One"/>
                <a:ea typeface="Lilita One"/>
                <a:cs typeface="Lilita One"/>
                <a:sym typeface="Lilita One"/>
              </a:rPr>
              <a:t>Photos</a:t>
            </a:r>
            <a:endParaRPr/>
          </a:p>
          <a:p>
            <a:pPr indent="-304800" lvl="0" marL="457200" rtl="0" algn="l">
              <a:spcBef>
                <a:spcPts val="0"/>
              </a:spcBef>
              <a:spcAft>
                <a:spcPts val="0"/>
              </a:spcAft>
              <a:buSzPts val="1200"/>
              <a:buChar char="●"/>
            </a:pPr>
            <a:r>
              <a:rPr lang="en" sz="1000">
                <a:solidFill>
                  <a:schemeClr val="hlink"/>
                </a:solidFill>
                <a:uFill>
                  <a:noFill/>
                </a:uFill>
                <a:hlinkClick r:id="rId3"/>
              </a:rPr>
              <a:t>Hand drawn flat design ecology labels</a:t>
            </a:r>
            <a:endParaRPr sz="1000"/>
          </a:p>
          <a:p>
            <a:pPr indent="-304800" lvl="0" marL="457200" rtl="0" algn="l">
              <a:spcBef>
                <a:spcPts val="0"/>
              </a:spcBef>
              <a:spcAft>
                <a:spcPts val="0"/>
              </a:spcAft>
              <a:buSzPts val="1200"/>
              <a:buChar char="●"/>
            </a:pPr>
            <a:r>
              <a:rPr lang="en" sz="1000">
                <a:solidFill>
                  <a:schemeClr val="hlink"/>
                </a:solidFill>
                <a:uFill>
                  <a:noFill/>
                </a:uFill>
                <a:hlinkClick r:id="rId4"/>
              </a:rPr>
              <a:t>Hand drawn ecology badges and stickers</a:t>
            </a:r>
            <a:endParaRPr sz="1000"/>
          </a:p>
          <a:p>
            <a:pPr indent="-304800" lvl="0" marL="457200" rtl="0" algn="l">
              <a:spcBef>
                <a:spcPts val="0"/>
              </a:spcBef>
              <a:spcAft>
                <a:spcPts val="0"/>
              </a:spcAft>
              <a:buSzPts val="1200"/>
              <a:buChar char="●"/>
            </a:pPr>
            <a:r>
              <a:rPr lang="en" sz="1000">
                <a:solidFill>
                  <a:schemeClr val="hlink"/>
                </a:solidFill>
                <a:uFill>
                  <a:noFill/>
                </a:uFill>
                <a:hlinkClick r:id="rId5"/>
              </a:rPr>
              <a:t>Flat design eco concept badge pack</a:t>
            </a:r>
            <a:endParaRPr sz="1000"/>
          </a:p>
          <a:p>
            <a:pPr indent="-304800" lvl="0" marL="457200" rtl="0" algn="l">
              <a:spcBef>
                <a:spcPts val="0"/>
              </a:spcBef>
              <a:spcAft>
                <a:spcPts val="0"/>
              </a:spcAft>
              <a:buSzPts val="1200"/>
              <a:buChar char="●"/>
            </a:pPr>
            <a:r>
              <a:rPr lang="en" sz="1000">
                <a:solidFill>
                  <a:schemeClr val="hlink"/>
                </a:solidFill>
                <a:uFill>
                  <a:noFill/>
                </a:uFill>
                <a:hlinkClick r:id="rId6"/>
              </a:rPr>
              <a:t>Hand drawn eco friendly label collection</a:t>
            </a:r>
            <a:endParaRPr sz="1000"/>
          </a:p>
          <a:p>
            <a:pPr indent="-304800" lvl="0" marL="457200" rtl="0" algn="l">
              <a:spcBef>
                <a:spcPts val="0"/>
              </a:spcBef>
              <a:spcAft>
                <a:spcPts val="0"/>
              </a:spcAft>
              <a:buSzPts val="1200"/>
              <a:buChar char="●"/>
            </a:pPr>
            <a:r>
              <a:rPr lang="en" sz="1000">
                <a:solidFill>
                  <a:schemeClr val="hlink"/>
                </a:solidFill>
                <a:uFill>
                  <a:noFill/>
                </a:uFill>
                <a:hlinkClick r:id="rId7"/>
              </a:rPr>
              <a:t>Hand drawn eco friendly labels</a:t>
            </a:r>
            <a:endParaRPr sz="1000"/>
          </a:p>
          <a:p>
            <a:pPr indent="0" lvl="0" marL="0" rtl="0" algn="l">
              <a:spcBef>
                <a:spcPts val="0"/>
              </a:spcBef>
              <a:spcAft>
                <a:spcPts val="0"/>
              </a:spcAft>
              <a:buNone/>
            </a:pPr>
            <a:r>
              <a:t/>
            </a:r>
            <a:endParaRPr/>
          </a:p>
          <a:p>
            <a:pPr indent="0" lvl="0" marL="0" rtl="0" algn="l">
              <a:spcBef>
                <a:spcPts val="0"/>
              </a:spcBef>
              <a:spcAft>
                <a:spcPts val="0"/>
              </a:spcAft>
              <a:buNone/>
            </a:pPr>
            <a:r>
              <a:rPr lang="en" sz="1600">
                <a:solidFill>
                  <a:schemeClr val="dk2"/>
                </a:solidFill>
                <a:latin typeface="Lilita One"/>
                <a:ea typeface="Lilita One"/>
                <a:cs typeface="Lilita One"/>
                <a:sym typeface="Lilita One"/>
              </a:rPr>
              <a:t>Icons</a:t>
            </a:r>
            <a:endParaRPr/>
          </a:p>
          <a:p>
            <a:pPr indent="-304800" lvl="0" marL="457200" rtl="0" algn="l">
              <a:spcBef>
                <a:spcPts val="0"/>
              </a:spcBef>
              <a:spcAft>
                <a:spcPts val="0"/>
              </a:spcAft>
              <a:buSzPts val="1200"/>
              <a:buChar char="●"/>
            </a:pPr>
            <a:r>
              <a:rPr lang="en" sz="1000">
                <a:solidFill>
                  <a:schemeClr val="hlink"/>
                </a:solidFill>
                <a:uFill>
                  <a:noFill/>
                </a:uFill>
                <a:hlinkClick r:id="rId8"/>
              </a:rPr>
              <a:t>Climate Change Icon Pack</a:t>
            </a:r>
            <a:endParaRPr sz="1000"/>
          </a:p>
          <a:p>
            <a:pPr indent="0" lvl="0" marL="0" rtl="0" algn="l">
              <a:spcBef>
                <a:spcPts val="0"/>
              </a:spcBef>
              <a:spcAft>
                <a:spcPts val="0"/>
              </a:spcAft>
              <a:buNone/>
            </a:pPr>
            <a:r>
              <a:t/>
            </a:r>
            <a:endParaRPr/>
          </a:p>
          <a:p>
            <a:pPr indent="0" lvl="0" marL="0" rtl="0" algn="l">
              <a:spcBef>
                <a:spcPts val="0"/>
              </a:spcBef>
              <a:spcAft>
                <a:spcPts val="0"/>
              </a:spcAft>
              <a:buNone/>
            </a:pPr>
            <a:r>
              <a:rPr lang="en" sz="1600">
                <a:solidFill>
                  <a:schemeClr val="dk2"/>
                </a:solidFill>
                <a:latin typeface="Lilita One"/>
                <a:ea typeface="Lilita One"/>
                <a:cs typeface="Lilita One"/>
                <a:sym typeface="Lilita One"/>
              </a:rPr>
              <a:t>Photos</a:t>
            </a:r>
            <a:endParaRPr sz="1600">
              <a:solidFill>
                <a:schemeClr val="dk2"/>
              </a:solidFill>
              <a:latin typeface="Lilita One"/>
              <a:ea typeface="Lilita One"/>
              <a:cs typeface="Lilita One"/>
              <a:sym typeface="Lilita One"/>
            </a:endParaRPr>
          </a:p>
          <a:p>
            <a:pPr indent="-304800" lvl="0" marL="457200" rtl="0" algn="l">
              <a:spcBef>
                <a:spcPts val="0"/>
              </a:spcBef>
              <a:spcAft>
                <a:spcPts val="0"/>
              </a:spcAft>
              <a:buSzPts val="1200"/>
              <a:buChar char="●"/>
            </a:pPr>
            <a:r>
              <a:rPr lang="en" sz="1000">
                <a:solidFill>
                  <a:schemeClr val="hlink"/>
                </a:solidFill>
                <a:uFill>
                  <a:noFill/>
                </a:uFill>
                <a:hlinkClick r:id="rId9"/>
              </a:rPr>
              <a:t>People holding an earth miniature</a:t>
            </a:r>
            <a:endParaRPr sz="1000"/>
          </a:p>
          <a:p>
            <a:pPr indent="-304800" lvl="0" marL="457200" rtl="0" algn="l">
              <a:spcBef>
                <a:spcPts val="0"/>
              </a:spcBef>
              <a:spcAft>
                <a:spcPts val="0"/>
              </a:spcAft>
              <a:buSzPts val="1200"/>
              <a:buChar char="●"/>
            </a:pPr>
            <a:r>
              <a:rPr lang="en" sz="1000">
                <a:solidFill>
                  <a:schemeClr val="hlink"/>
                </a:solidFill>
                <a:uFill>
                  <a:noFill/>
                </a:uFill>
                <a:hlinkClick r:id="rId10"/>
              </a:rPr>
              <a:t>Rescue team making discussion on recycle wooden desk</a:t>
            </a:r>
            <a:endParaRPr sz="1000"/>
          </a:p>
          <a:p>
            <a:pPr indent="-304800" lvl="0" marL="457200" rtl="0" algn="l">
              <a:spcBef>
                <a:spcPts val="0"/>
              </a:spcBef>
              <a:spcAft>
                <a:spcPts val="0"/>
              </a:spcAft>
              <a:buSzPts val="1200"/>
              <a:buChar char="●"/>
            </a:pPr>
            <a:r>
              <a:rPr lang="en" sz="1000">
                <a:solidFill>
                  <a:schemeClr val="hlink"/>
                </a:solidFill>
                <a:uFill>
                  <a:noFill/>
                </a:uFill>
                <a:hlinkClick r:id="rId11"/>
              </a:rPr>
              <a:t>Non eco friendly plastic objects arrangement</a:t>
            </a:r>
            <a:endParaRPr sz="1000"/>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6372" name="Google Shape;6372;p126"/>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Premium resources</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76" name="Shape 6376"/>
        <p:cNvGrpSpPr/>
        <p:nvPr/>
      </p:nvGrpSpPr>
      <p:grpSpPr>
        <a:xfrm>
          <a:off x="0" y="0"/>
          <a:ext cx="0" cy="0"/>
          <a:chOff x="0" y="0"/>
          <a:chExt cx="0" cy="0"/>
        </a:xfrm>
      </p:grpSpPr>
      <p:cxnSp>
        <p:nvCxnSpPr>
          <p:cNvPr id="6377" name="Google Shape;6377;p127"/>
          <p:cNvCxnSpPr>
            <a:stCxn id="6378" idx="4"/>
            <a:endCxn id="6379" idx="0"/>
          </p:cNvCxnSpPr>
          <p:nvPr/>
        </p:nvCxnSpPr>
        <p:spPr>
          <a:xfrm>
            <a:off x="3588533" y="2019163"/>
            <a:ext cx="0" cy="423600"/>
          </a:xfrm>
          <a:prstGeom prst="straightConnector1">
            <a:avLst/>
          </a:prstGeom>
          <a:noFill/>
          <a:ln cap="flat" cmpd="sng" w="19050">
            <a:solidFill>
              <a:schemeClr val="lt2"/>
            </a:solidFill>
            <a:prstDash val="solid"/>
            <a:round/>
            <a:headEnd len="med" w="med" type="none"/>
            <a:tailEnd len="med" w="med" type="none"/>
          </a:ln>
          <a:effectLst>
            <a:outerShdw blurRad="57150" rotWithShape="0" algn="bl" dir="5400000" dist="19050">
              <a:srgbClr val="000000">
                <a:alpha val="50000"/>
              </a:srgbClr>
            </a:outerShdw>
          </a:effectLst>
        </p:spPr>
      </p:cxnSp>
      <p:cxnSp>
        <p:nvCxnSpPr>
          <p:cNvPr id="6380" name="Google Shape;6380;p127"/>
          <p:cNvCxnSpPr>
            <a:stCxn id="6379" idx="4"/>
            <a:endCxn id="6381" idx="0"/>
          </p:cNvCxnSpPr>
          <p:nvPr/>
        </p:nvCxnSpPr>
        <p:spPr>
          <a:xfrm>
            <a:off x="3588469" y="2761525"/>
            <a:ext cx="0" cy="454500"/>
          </a:xfrm>
          <a:prstGeom prst="straightConnector1">
            <a:avLst/>
          </a:prstGeom>
          <a:noFill/>
          <a:ln cap="flat" cmpd="sng" w="19050">
            <a:solidFill>
              <a:schemeClr val="lt2"/>
            </a:solidFill>
            <a:prstDash val="solid"/>
            <a:round/>
            <a:headEnd len="med" w="med" type="none"/>
            <a:tailEnd len="med" w="med" type="none"/>
          </a:ln>
          <a:effectLst>
            <a:outerShdw blurRad="57150" rotWithShape="0" algn="bl" dir="5400000" dist="19050">
              <a:srgbClr val="000000">
                <a:alpha val="50000"/>
              </a:srgbClr>
            </a:outerShdw>
          </a:effectLst>
        </p:spPr>
      </p:cxnSp>
      <p:cxnSp>
        <p:nvCxnSpPr>
          <p:cNvPr id="6382" name="Google Shape;6382;p127"/>
          <p:cNvCxnSpPr>
            <a:stCxn id="6381" idx="4"/>
            <a:endCxn id="6383" idx="0"/>
          </p:cNvCxnSpPr>
          <p:nvPr/>
        </p:nvCxnSpPr>
        <p:spPr>
          <a:xfrm>
            <a:off x="3588531" y="3509938"/>
            <a:ext cx="0" cy="436200"/>
          </a:xfrm>
          <a:prstGeom prst="straightConnector1">
            <a:avLst/>
          </a:prstGeom>
          <a:noFill/>
          <a:ln cap="flat" cmpd="sng" w="19050">
            <a:solidFill>
              <a:schemeClr val="lt2"/>
            </a:solidFill>
            <a:prstDash val="solid"/>
            <a:round/>
            <a:headEnd len="med" w="med" type="none"/>
            <a:tailEnd len="med" w="med" type="none"/>
          </a:ln>
          <a:effectLst>
            <a:outerShdw blurRad="57150" rotWithShape="0" algn="bl" dir="5400000" dist="19050">
              <a:srgbClr val="000000">
                <a:alpha val="50000"/>
              </a:srgbClr>
            </a:outerShdw>
          </a:effectLst>
        </p:spPr>
      </p:cxnSp>
      <p:sp>
        <p:nvSpPr>
          <p:cNvPr id="6378" name="Google Shape;6378;p127"/>
          <p:cNvSpPr/>
          <p:nvPr/>
        </p:nvSpPr>
        <p:spPr>
          <a:xfrm>
            <a:off x="3410783" y="1663663"/>
            <a:ext cx="355500" cy="35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27"/>
          <p:cNvSpPr/>
          <p:nvPr/>
        </p:nvSpPr>
        <p:spPr>
          <a:xfrm>
            <a:off x="3429019" y="2442625"/>
            <a:ext cx="318900" cy="3189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27"/>
          <p:cNvSpPr/>
          <p:nvPr/>
        </p:nvSpPr>
        <p:spPr>
          <a:xfrm>
            <a:off x="3441531" y="3215938"/>
            <a:ext cx="294000" cy="2940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27"/>
          <p:cNvSpPr/>
          <p:nvPr/>
        </p:nvSpPr>
        <p:spPr>
          <a:xfrm>
            <a:off x="3410775" y="3945988"/>
            <a:ext cx="355500" cy="3555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27"/>
          <p:cNvSpPr/>
          <p:nvPr/>
        </p:nvSpPr>
        <p:spPr>
          <a:xfrm>
            <a:off x="769425" y="2698875"/>
            <a:ext cx="1576200" cy="74100"/>
          </a:xfrm>
          <a:prstGeom prst="roundRect">
            <a:avLst>
              <a:gd fmla="val 50000" name="adj"/>
            </a:avLst>
          </a:pr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27"/>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infographics</a:t>
            </a:r>
            <a:endParaRPr/>
          </a:p>
        </p:txBody>
      </p:sp>
      <p:sp>
        <p:nvSpPr>
          <p:cNvPr id="6386" name="Google Shape;6386;p127"/>
          <p:cNvSpPr/>
          <p:nvPr/>
        </p:nvSpPr>
        <p:spPr>
          <a:xfrm rot="-3600103">
            <a:off x="968418" y="2626208"/>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27"/>
          <p:cNvSpPr/>
          <p:nvPr/>
        </p:nvSpPr>
        <p:spPr>
          <a:xfrm>
            <a:off x="2345572" y="2528700"/>
            <a:ext cx="690600" cy="355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20%</a:t>
            </a:r>
            <a:endParaRPr sz="2000">
              <a:solidFill>
                <a:schemeClr val="dk2"/>
              </a:solidFill>
              <a:latin typeface="Lilita One"/>
              <a:ea typeface="Lilita One"/>
              <a:cs typeface="Lilita One"/>
              <a:sym typeface="Lilita One"/>
            </a:endParaRPr>
          </a:p>
        </p:txBody>
      </p:sp>
      <p:sp>
        <p:nvSpPr>
          <p:cNvPr id="6388" name="Google Shape;6388;p127"/>
          <p:cNvSpPr/>
          <p:nvPr/>
        </p:nvSpPr>
        <p:spPr>
          <a:xfrm>
            <a:off x="769425" y="4242726"/>
            <a:ext cx="1576200" cy="74100"/>
          </a:xfrm>
          <a:prstGeom prst="roundRect">
            <a:avLst>
              <a:gd fmla="val 50000" name="adj"/>
            </a:avLst>
          </a:pr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27"/>
          <p:cNvSpPr/>
          <p:nvPr/>
        </p:nvSpPr>
        <p:spPr>
          <a:xfrm rot="-3600103">
            <a:off x="1916193" y="4170059"/>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27"/>
          <p:cNvSpPr/>
          <p:nvPr/>
        </p:nvSpPr>
        <p:spPr>
          <a:xfrm>
            <a:off x="2311375" y="4072550"/>
            <a:ext cx="724800" cy="355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8</a:t>
            </a:r>
            <a:r>
              <a:rPr lang="en" sz="2000">
                <a:solidFill>
                  <a:schemeClr val="dk2"/>
                </a:solidFill>
                <a:latin typeface="Lilita One"/>
                <a:ea typeface="Lilita One"/>
                <a:cs typeface="Lilita One"/>
                <a:sym typeface="Lilita One"/>
              </a:rPr>
              <a:t>0%</a:t>
            </a:r>
            <a:endParaRPr sz="2000">
              <a:solidFill>
                <a:schemeClr val="dk2"/>
              </a:solidFill>
              <a:latin typeface="Lilita One"/>
              <a:ea typeface="Lilita One"/>
              <a:cs typeface="Lilita One"/>
              <a:sym typeface="Lilita One"/>
            </a:endParaRPr>
          </a:p>
        </p:txBody>
      </p:sp>
      <p:grpSp>
        <p:nvGrpSpPr>
          <p:cNvPr id="6391" name="Google Shape;6391;p127"/>
          <p:cNvGrpSpPr/>
          <p:nvPr/>
        </p:nvGrpSpPr>
        <p:grpSpPr>
          <a:xfrm>
            <a:off x="3380242" y="1635112"/>
            <a:ext cx="416548" cy="412606"/>
            <a:chOff x="4050317" y="4153575"/>
            <a:chExt cx="416548" cy="412606"/>
          </a:xfrm>
        </p:grpSpPr>
        <p:sp>
          <p:nvSpPr>
            <p:cNvPr id="6392" name="Google Shape;6392;p127"/>
            <p:cNvSpPr/>
            <p:nvPr/>
          </p:nvSpPr>
          <p:spPr>
            <a:xfrm>
              <a:off x="4050317" y="4153575"/>
              <a:ext cx="416548" cy="412606"/>
            </a:xfrm>
            <a:custGeom>
              <a:rect b="b" l="l" r="r" t="t"/>
              <a:pathLst>
                <a:path extrusionOk="0" h="9838" w="9932">
                  <a:moveTo>
                    <a:pt x="7481" y="4873"/>
                  </a:moveTo>
                  <a:lnTo>
                    <a:pt x="7481" y="4873"/>
                  </a:lnTo>
                  <a:cubicBezTo>
                    <a:pt x="7455" y="4950"/>
                    <a:pt x="7442" y="5028"/>
                    <a:pt x="7442" y="5105"/>
                  </a:cubicBezTo>
                  <a:lnTo>
                    <a:pt x="7442" y="5143"/>
                  </a:lnTo>
                  <a:cubicBezTo>
                    <a:pt x="7442" y="5131"/>
                    <a:pt x="7429" y="5131"/>
                    <a:pt x="7429" y="5118"/>
                  </a:cubicBezTo>
                  <a:lnTo>
                    <a:pt x="7326" y="5002"/>
                  </a:lnTo>
                  <a:cubicBezTo>
                    <a:pt x="7378" y="4963"/>
                    <a:pt x="7429" y="4925"/>
                    <a:pt x="7481" y="4873"/>
                  </a:cubicBezTo>
                  <a:close/>
                  <a:moveTo>
                    <a:pt x="4769" y="1"/>
                  </a:moveTo>
                  <a:cubicBezTo>
                    <a:pt x="4679" y="1"/>
                    <a:pt x="4588" y="17"/>
                    <a:pt x="4501" y="50"/>
                  </a:cubicBezTo>
                  <a:lnTo>
                    <a:pt x="2606" y="772"/>
                  </a:lnTo>
                  <a:cubicBezTo>
                    <a:pt x="2451" y="836"/>
                    <a:pt x="2322" y="952"/>
                    <a:pt x="2231" y="1094"/>
                  </a:cubicBezTo>
                  <a:lnTo>
                    <a:pt x="1368" y="2461"/>
                  </a:lnTo>
                  <a:cubicBezTo>
                    <a:pt x="1290" y="2590"/>
                    <a:pt x="1251" y="2732"/>
                    <a:pt x="1251" y="2873"/>
                  </a:cubicBezTo>
                  <a:lnTo>
                    <a:pt x="1251" y="4925"/>
                  </a:lnTo>
                  <a:lnTo>
                    <a:pt x="477" y="6485"/>
                  </a:lnTo>
                  <a:cubicBezTo>
                    <a:pt x="439" y="6550"/>
                    <a:pt x="413" y="6627"/>
                    <a:pt x="400" y="6704"/>
                  </a:cubicBezTo>
                  <a:lnTo>
                    <a:pt x="39" y="8948"/>
                  </a:lnTo>
                  <a:cubicBezTo>
                    <a:pt x="1" y="9167"/>
                    <a:pt x="64" y="9399"/>
                    <a:pt x="219" y="9568"/>
                  </a:cubicBezTo>
                  <a:cubicBezTo>
                    <a:pt x="362" y="9735"/>
                    <a:pt x="580" y="9838"/>
                    <a:pt x="800" y="9838"/>
                  </a:cubicBezTo>
                  <a:lnTo>
                    <a:pt x="9092" y="9838"/>
                  </a:lnTo>
                  <a:cubicBezTo>
                    <a:pt x="9415" y="9838"/>
                    <a:pt x="9699" y="9645"/>
                    <a:pt x="9815" y="9348"/>
                  </a:cubicBezTo>
                  <a:cubicBezTo>
                    <a:pt x="9931" y="9052"/>
                    <a:pt x="9840" y="8703"/>
                    <a:pt x="9608" y="8497"/>
                  </a:cubicBezTo>
                  <a:lnTo>
                    <a:pt x="7893" y="6937"/>
                  </a:lnTo>
                  <a:lnTo>
                    <a:pt x="7868" y="6833"/>
                  </a:lnTo>
                  <a:lnTo>
                    <a:pt x="7868" y="6833"/>
                  </a:lnTo>
                  <a:cubicBezTo>
                    <a:pt x="7983" y="6885"/>
                    <a:pt x="8100" y="6911"/>
                    <a:pt x="8215" y="6911"/>
                  </a:cubicBezTo>
                  <a:cubicBezTo>
                    <a:pt x="8319" y="6911"/>
                    <a:pt x="8409" y="6897"/>
                    <a:pt x="8499" y="6859"/>
                  </a:cubicBezTo>
                  <a:lnTo>
                    <a:pt x="9364" y="6510"/>
                  </a:lnTo>
                  <a:cubicBezTo>
                    <a:pt x="9660" y="6395"/>
                    <a:pt x="9854" y="6111"/>
                    <a:pt x="9854" y="5802"/>
                  </a:cubicBezTo>
                  <a:lnTo>
                    <a:pt x="9854" y="5286"/>
                  </a:lnTo>
                  <a:cubicBezTo>
                    <a:pt x="9854" y="4989"/>
                    <a:pt x="9686" y="4731"/>
                    <a:pt x="9428" y="4589"/>
                  </a:cubicBezTo>
                  <a:cubicBezTo>
                    <a:pt x="9673" y="4460"/>
                    <a:pt x="9854" y="4202"/>
                    <a:pt x="9854" y="3905"/>
                  </a:cubicBezTo>
                  <a:lnTo>
                    <a:pt x="9854" y="2873"/>
                  </a:lnTo>
                  <a:cubicBezTo>
                    <a:pt x="9854" y="2552"/>
                    <a:pt x="9660" y="2280"/>
                    <a:pt x="9364" y="2151"/>
                  </a:cubicBezTo>
                  <a:lnTo>
                    <a:pt x="8499" y="1816"/>
                  </a:lnTo>
                  <a:cubicBezTo>
                    <a:pt x="8406" y="1779"/>
                    <a:pt x="8308" y="1761"/>
                    <a:pt x="8212" y="1761"/>
                  </a:cubicBezTo>
                  <a:cubicBezTo>
                    <a:pt x="7975" y="1761"/>
                    <a:pt x="7743" y="1869"/>
                    <a:pt x="7596" y="2062"/>
                  </a:cubicBezTo>
                  <a:lnTo>
                    <a:pt x="7416" y="2319"/>
                  </a:lnTo>
                  <a:cubicBezTo>
                    <a:pt x="7378" y="2177"/>
                    <a:pt x="7300" y="2062"/>
                    <a:pt x="7197" y="1958"/>
                  </a:cubicBezTo>
                  <a:lnTo>
                    <a:pt x="5301" y="204"/>
                  </a:lnTo>
                  <a:cubicBezTo>
                    <a:pt x="5152" y="72"/>
                    <a:pt x="4961" y="1"/>
                    <a:pt x="476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27"/>
            <p:cNvSpPr/>
            <p:nvPr/>
          </p:nvSpPr>
          <p:spPr>
            <a:xfrm>
              <a:off x="4073048" y="4175425"/>
              <a:ext cx="370540" cy="369114"/>
            </a:xfrm>
            <a:custGeom>
              <a:rect b="b" l="l" r="r" t="t"/>
              <a:pathLst>
                <a:path extrusionOk="0" h="8801" w="8835">
                  <a:moveTo>
                    <a:pt x="4230" y="0"/>
                  </a:moveTo>
                  <a:cubicBezTo>
                    <a:pt x="4199" y="0"/>
                    <a:pt x="4169" y="6"/>
                    <a:pt x="4140" y="19"/>
                  </a:cubicBezTo>
                  <a:lnTo>
                    <a:pt x="2257" y="741"/>
                  </a:lnTo>
                  <a:cubicBezTo>
                    <a:pt x="2193" y="753"/>
                    <a:pt x="2153" y="792"/>
                    <a:pt x="2128" y="844"/>
                  </a:cubicBezTo>
                  <a:lnTo>
                    <a:pt x="1264" y="2211"/>
                  </a:lnTo>
                  <a:cubicBezTo>
                    <a:pt x="1238" y="2263"/>
                    <a:pt x="1225" y="2301"/>
                    <a:pt x="1225" y="2352"/>
                  </a:cubicBezTo>
                  <a:lnTo>
                    <a:pt x="1225" y="4533"/>
                  </a:lnTo>
                  <a:lnTo>
                    <a:pt x="387" y="6196"/>
                  </a:lnTo>
                  <a:cubicBezTo>
                    <a:pt x="387" y="6222"/>
                    <a:pt x="374" y="6247"/>
                    <a:pt x="374" y="6273"/>
                  </a:cubicBezTo>
                  <a:lnTo>
                    <a:pt x="13" y="8505"/>
                  </a:lnTo>
                  <a:cubicBezTo>
                    <a:pt x="0" y="8582"/>
                    <a:pt x="13" y="8660"/>
                    <a:pt x="64" y="8711"/>
                  </a:cubicBezTo>
                  <a:cubicBezTo>
                    <a:pt x="116" y="8775"/>
                    <a:pt x="181" y="8801"/>
                    <a:pt x="258" y="8801"/>
                  </a:cubicBezTo>
                  <a:lnTo>
                    <a:pt x="8550" y="8801"/>
                  </a:lnTo>
                  <a:cubicBezTo>
                    <a:pt x="8654" y="8801"/>
                    <a:pt x="8757" y="8737"/>
                    <a:pt x="8796" y="8634"/>
                  </a:cubicBezTo>
                  <a:cubicBezTo>
                    <a:pt x="8834" y="8543"/>
                    <a:pt x="8808" y="8427"/>
                    <a:pt x="8719" y="8350"/>
                  </a:cubicBezTo>
                  <a:lnTo>
                    <a:pt x="6874" y="6686"/>
                  </a:lnTo>
                  <a:lnTo>
                    <a:pt x="6552" y="5061"/>
                  </a:lnTo>
                  <a:cubicBezTo>
                    <a:pt x="6538" y="5009"/>
                    <a:pt x="6526" y="4971"/>
                    <a:pt x="6500" y="4932"/>
                  </a:cubicBezTo>
                  <a:lnTo>
                    <a:pt x="5572" y="3862"/>
                  </a:lnTo>
                  <a:lnTo>
                    <a:pt x="6358" y="2120"/>
                  </a:lnTo>
                  <a:cubicBezTo>
                    <a:pt x="6409" y="2017"/>
                    <a:pt x="6384" y="1902"/>
                    <a:pt x="6306" y="1824"/>
                  </a:cubicBezTo>
                  <a:lnTo>
                    <a:pt x="4411" y="70"/>
                  </a:lnTo>
                  <a:cubicBezTo>
                    <a:pt x="4358" y="26"/>
                    <a:pt x="4294" y="0"/>
                    <a:pt x="4230"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27"/>
            <p:cNvSpPr/>
            <p:nvPr/>
          </p:nvSpPr>
          <p:spPr>
            <a:xfrm>
              <a:off x="4137928" y="4450967"/>
              <a:ext cx="48734" cy="46553"/>
            </a:xfrm>
            <a:custGeom>
              <a:rect b="b" l="l" r="r" t="t"/>
              <a:pathLst>
                <a:path extrusionOk="0" h="1110" w="1162">
                  <a:moveTo>
                    <a:pt x="882" y="0"/>
                  </a:moveTo>
                  <a:cubicBezTo>
                    <a:pt x="816" y="0"/>
                    <a:pt x="749" y="26"/>
                    <a:pt x="697" y="78"/>
                  </a:cubicBezTo>
                  <a:lnTo>
                    <a:pt x="104" y="671"/>
                  </a:lnTo>
                  <a:cubicBezTo>
                    <a:pt x="1" y="774"/>
                    <a:pt x="1" y="941"/>
                    <a:pt x="104" y="1044"/>
                  </a:cubicBezTo>
                  <a:cubicBezTo>
                    <a:pt x="142" y="1084"/>
                    <a:pt x="220" y="1109"/>
                    <a:pt x="285" y="1109"/>
                  </a:cubicBezTo>
                  <a:cubicBezTo>
                    <a:pt x="349" y="1109"/>
                    <a:pt x="414" y="1084"/>
                    <a:pt x="465" y="1044"/>
                  </a:cubicBezTo>
                  <a:lnTo>
                    <a:pt x="1058" y="439"/>
                  </a:lnTo>
                  <a:cubicBezTo>
                    <a:pt x="1162" y="336"/>
                    <a:pt x="1162" y="167"/>
                    <a:pt x="1058" y="78"/>
                  </a:cubicBezTo>
                  <a:cubicBezTo>
                    <a:pt x="1013" y="26"/>
                    <a:pt x="948" y="0"/>
                    <a:pt x="882"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27"/>
            <p:cNvSpPr/>
            <p:nvPr/>
          </p:nvSpPr>
          <p:spPr>
            <a:xfrm>
              <a:off x="4361884" y="4248987"/>
              <a:ext cx="80063" cy="79225"/>
            </a:xfrm>
            <a:custGeom>
              <a:rect b="b" l="l" r="r" t="t"/>
              <a:pathLst>
                <a:path extrusionOk="0" h="1889" w="1909">
                  <a:moveTo>
                    <a:pt x="779" y="1"/>
                  </a:moveTo>
                  <a:cubicBezTo>
                    <a:pt x="702" y="1"/>
                    <a:pt x="625" y="33"/>
                    <a:pt x="580" y="96"/>
                  </a:cubicBezTo>
                  <a:lnTo>
                    <a:pt x="64" y="792"/>
                  </a:lnTo>
                  <a:cubicBezTo>
                    <a:pt x="13" y="856"/>
                    <a:pt x="0" y="934"/>
                    <a:pt x="26" y="1011"/>
                  </a:cubicBezTo>
                  <a:lnTo>
                    <a:pt x="193" y="1695"/>
                  </a:lnTo>
                  <a:cubicBezTo>
                    <a:pt x="219" y="1811"/>
                    <a:pt x="322" y="1888"/>
                    <a:pt x="439" y="1888"/>
                  </a:cubicBezTo>
                  <a:lnTo>
                    <a:pt x="1651" y="1888"/>
                  </a:lnTo>
                  <a:cubicBezTo>
                    <a:pt x="1792" y="1888"/>
                    <a:pt x="1909" y="1773"/>
                    <a:pt x="1909" y="1630"/>
                  </a:cubicBezTo>
                  <a:lnTo>
                    <a:pt x="1909" y="598"/>
                  </a:lnTo>
                  <a:cubicBezTo>
                    <a:pt x="1909" y="495"/>
                    <a:pt x="1844" y="406"/>
                    <a:pt x="1741" y="366"/>
                  </a:cubicBezTo>
                  <a:lnTo>
                    <a:pt x="877" y="19"/>
                  </a:lnTo>
                  <a:cubicBezTo>
                    <a:pt x="846" y="7"/>
                    <a:pt x="813" y="1"/>
                    <a:pt x="77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27"/>
            <p:cNvSpPr/>
            <p:nvPr/>
          </p:nvSpPr>
          <p:spPr>
            <a:xfrm>
              <a:off x="4384028" y="4357191"/>
              <a:ext cx="57919" cy="64588"/>
            </a:xfrm>
            <a:custGeom>
              <a:rect b="b" l="l" r="r" t="t"/>
              <a:pathLst>
                <a:path extrusionOk="0" h="1540" w="1381">
                  <a:moveTo>
                    <a:pt x="256" y="0"/>
                  </a:moveTo>
                  <a:cubicBezTo>
                    <a:pt x="197" y="0"/>
                    <a:pt x="140" y="17"/>
                    <a:pt x="91" y="56"/>
                  </a:cubicBezTo>
                  <a:cubicBezTo>
                    <a:pt x="40" y="108"/>
                    <a:pt x="0" y="173"/>
                    <a:pt x="0" y="250"/>
                  </a:cubicBezTo>
                  <a:lnTo>
                    <a:pt x="0" y="1282"/>
                  </a:lnTo>
                  <a:cubicBezTo>
                    <a:pt x="0" y="1372"/>
                    <a:pt x="40" y="1449"/>
                    <a:pt x="117" y="1501"/>
                  </a:cubicBezTo>
                  <a:cubicBezTo>
                    <a:pt x="155" y="1526"/>
                    <a:pt x="207" y="1540"/>
                    <a:pt x="258" y="1540"/>
                  </a:cubicBezTo>
                  <a:cubicBezTo>
                    <a:pt x="298" y="1540"/>
                    <a:pt x="323" y="1540"/>
                    <a:pt x="349" y="1526"/>
                  </a:cubicBezTo>
                  <a:lnTo>
                    <a:pt x="1213" y="1179"/>
                  </a:lnTo>
                  <a:cubicBezTo>
                    <a:pt x="1316" y="1140"/>
                    <a:pt x="1381" y="1050"/>
                    <a:pt x="1381" y="947"/>
                  </a:cubicBezTo>
                  <a:lnTo>
                    <a:pt x="1381" y="431"/>
                  </a:lnTo>
                  <a:cubicBezTo>
                    <a:pt x="1381" y="302"/>
                    <a:pt x="1290" y="199"/>
                    <a:pt x="1175" y="173"/>
                  </a:cubicBezTo>
                  <a:lnTo>
                    <a:pt x="310" y="5"/>
                  </a:lnTo>
                  <a:cubicBezTo>
                    <a:pt x="292" y="2"/>
                    <a:pt x="274" y="0"/>
                    <a:pt x="256"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27"/>
            <p:cNvSpPr/>
            <p:nvPr/>
          </p:nvSpPr>
          <p:spPr>
            <a:xfrm>
              <a:off x="4329926" y="4324394"/>
              <a:ext cx="21683" cy="21683"/>
            </a:xfrm>
            <a:custGeom>
              <a:rect b="b" l="l" r="r" t="t"/>
              <a:pathLst>
                <a:path extrusionOk="0" h="517" w="517">
                  <a:moveTo>
                    <a:pt x="259" y="0"/>
                  </a:moveTo>
                  <a:cubicBezTo>
                    <a:pt x="117" y="0"/>
                    <a:pt x="1" y="116"/>
                    <a:pt x="1" y="258"/>
                  </a:cubicBezTo>
                  <a:cubicBezTo>
                    <a:pt x="1" y="400"/>
                    <a:pt x="117" y="516"/>
                    <a:pt x="259" y="516"/>
                  </a:cubicBezTo>
                  <a:cubicBezTo>
                    <a:pt x="401" y="516"/>
                    <a:pt x="517" y="400"/>
                    <a:pt x="517" y="258"/>
                  </a:cubicBezTo>
                  <a:cubicBezTo>
                    <a:pt x="517" y="116"/>
                    <a:pt x="401" y="0"/>
                    <a:pt x="259" y="0"/>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27"/>
            <p:cNvSpPr/>
            <p:nvPr/>
          </p:nvSpPr>
          <p:spPr>
            <a:xfrm>
              <a:off x="4247222" y="4436331"/>
              <a:ext cx="21641" cy="72011"/>
            </a:xfrm>
            <a:custGeom>
              <a:rect b="b" l="l" r="r" t="t"/>
              <a:pathLst>
                <a:path extrusionOk="0" h="1717" w="516">
                  <a:moveTo>
                    <a:pt x="258" y="1"/>
                  </a:moveTo>
                  <a:cubicBezTo>
                    <a:pt x="116" y="1"/>
                    <a:pt x="0" y="117"/>
                    <a:pt x="0" y="259"/>
                  </a:cubicBezTo>
                  <a:lnTo>
                    <a:pt x="0" y="1458"/>
                  </a:lnTo>
                  <a:cubicBezTo>
                    <a:pt x="0" y="1600"/>
                    <a:pt x="116" y="1716"/>
                    <a:pt x="258" y="1716"/>
                  </a:cubicBezTo>
                  <a:cubicBezTo>
                    <a:pt x="399" y="1716"/>
                    <a:pt x="516" y="1600"/>
                    <a:pt x="516" y="1458"/>
                  </a:cubicBezTo>
                  <a:lnTo>
                    <a:pt x="516" y="259"/>
                  </a:lnTo>
                  <a:cubicBezTo>
                    <a:pt x="516" y="117"/>
                    <a:pt x="399" y="1"/>
                    <a:pt x="258"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27"/>
            <p:cNvSpPr/>
            <p:nvPr/>
          </p:nvSpPr>
          <p:spPr>
            <a:xfrm>
              <a:off x="4246131" y="4375225"/>
              <a:ext cx="48692" cy="46553"/>
            </a:xfrm>
            <a:custGeom>
              <a:rect b="b" l="l" r="r" t="t"/>
              <a:pathLst>
                <a:path extrusionOk="0" h="1110" w="1161">
                  <a:moveTo>
                    <a:pt x="279" y="1"/>
                  </a:moveTo>
                  <a:cubicBezTo>
                    <a:pt x="213" y="1"/>
                    <a:pt x="148" y="27"/>
                    <a:pt x="103" y="78"/>
                  </a:cubicBezTo>
                  <a:cubicBezTo>
                    <a:pt x="0" y="168"/>
                    <a:pt x="0" y="336"/>
                    <a:pt x="103" y="439"/>
                  </a:cubicBezTo>
                  <a:lnTo>
                    <a:pt x="697" y="1045"/>
                  </a:lnTo>
                  <a:cubicBezTo>
                    <a:pt x="748" y="1084"/>
                    <a:pt x="812" y="1110"/>
                    <a:pt x="877" y="1110"/>
                  </a:cubicBezTo>
                  <a:cubicBezTo>
                    <a:pt x="941" y="1110"/>
                    <a:pt x="1019" y="1084"/>
                    <a:pt x="1058" y="1045"/>
                  </a:cubicBezTo>
                  <a:cubicBezTo>
                    <a:pt x="1161" y="942"/>
                    <a:pt x="1161" y="775"/>
                    <a:pt x="1058" y="671"/>
                  </a:cubicBezTo>
                  <a:lnTo>
                    <a:pt x="465" y="78"/>
                  </a:lnTo>
                  <a:cubicBezTo>
                    <a:pt x="413" y="27"/>
                    <a:pt x="345" y="1"/>
                    <a:pt x="279"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27"/>
            <p:cNvSpPr/>
            <p:nvPr/>
          </p:nvSpPr>
          <p:spPr>
            <a:xfrm>
              <a:off x="4202305" y="4256075"/>
              <a:ext cx="67649" cy="93778"/>
            </a:xfrm>
            <a:custGeom>
              <a:rect b="b" l="l" r="r" t="t"/>
              <a:pathLst>
                <a:path extrusionOk="0" h="2236" w="1613">
                  <a:moveTo>
                    <a:pt x="290" y="1"/>
                  </a:moveTo>
                  <a:cubicBezTo>
                    <a:pt x="185" y="1"/>
                    <a:pt x="82" y="70"/>
                    <a:pt x="52" y="172"/>
                  </a:cubicBezTo>
                  <a:cubicBezTo>
                    <a:pt x="0" y="314"/>
                    <a:pt x="77" y="455"/>
                    <a:pt x="206" y="507"/>
                  </a:cubicBezTo>
                  <a:lnTo>
                    <a:pt x="1019" y="778"/>
                  </a:lnTo>
                  <a:lnTo>
                    <a:pt x="736" y="1913"/>
                  </a:lnTo>
                  <a:cubicBezTo>
                    <a:pt x="696" y="2055"/>
                    <a:pt x="774" y="2197"/>
                    <a:pt x="916" y="2235"/>
                  </a:cubicBezTo>
                  <a:lnTo>
                    <a:pt x="980" y="2235"/>
                  </a:lnTo>
                  <a:cubicBezTo>
                    <a:pt x="1097" y="2235"/>
                    <a:pt x="1200" y="2158"/>
                    <a:pt x="1226" y="2042"/>
                  </a:cubicBezTo>
                  <a:lnTo>
                    <a:pt x="1573" y="662"/>
                  </a:lnTo>
                  <a:cubicBezTo>
                    <a:pt x="1613" y="533"/>
                    <a:pt x="1535" y="404"/>
                    <a:pt x="1406" y="352"/>
                  </a:cubicBezTo>
                  <a:lnTo>
                    <a:pt x="375" y="17"/>
                  </a:lnTo>
                  <a:cubicBezTo>
                    <a:pt x="347" y="6"/>
                    <a:pt x="318" y="1"/>
                    <a:pt x="290"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1" name="Google Shape;6401;p127"/>
          <p:cNvGrpSpPr/>
          <p:nvPr/>
        </p:nvGrpSpPr>
        <p:grpSpPr>
          <a:xfrm>
            <a:off x="3382684" y="2396311"/>
            <a:ext cx="411683" cy="411683"/>
            <a:chOff x="4677184" y="4153994"/>
            <a:chExt cx="411683" cy="411683"/>
          </a:xfrm>
        </p:grpSpPr>
        <p:sp>
          <p:nvSpPr>
            <p:cNvPr id="6402" name="Google Shape;6402;p127"/>
            <p:cNvSpPr/>
            <p:nvPr/>
          </p:nvSpPr>
          <p:spPr>
            <a:xfrm>
              <a:off x="4677184" y="4183604"/>
              <a:ext cx="411683" cy="382073"/>
            </a:xfrm>
            <a:custGeom>
              <a:rect b="b" l="l" r="r" t="t"/>
              <a:pathLst>
                <a:path extrusionOk="0" h="9110" w="9816">
                  <a:moveTo>
                    <a:pt x="774" y="2054"/>
                  </a:moveTo>
                  <a:cubicBezTo>
                    <a:pt x="917" y="2054"/>
                    <a:pt x="1032" y="2171"/>
                    <a:pt x="1032" y="2312"/>
                  </a:cubicBezTo>
                  <a:cubicBezTo>
                    <a:pt x="1032" y="2455"/>
                    <a:pt x="917" y="2570"/>
                    <a:pt x="774" y="2570"/>
                  </a:cubicBezTo>
                  <a:cubicBezTo>
                    <a:pt x="633" y="2570"/>
                    <a:pt x="516" y="2455"/>
                    <a:pt x="516" y="2312"/>
                  </a:cubicBezTo>
                  <a:cubicBezTo>
                    <a:pt x="516" y="2171"/>
                    <a:pt x="633" y="2054"/>
                    <a:pt x="774" y="2054"/>
                  </a:cubicBezTo>
                  <a:close/>
                  <a:moveTo>
                    <a:pt x="7752" y="2867"/>
                  </a:moveTo>
                  <a:lnTo>
                    <a:pt x="7752" y="2867"/>
                  </a:lnTo>
                  <a:cubicBezTo>
                    <a:pt x="7804" y="2880"/>
                    <a:pt x="7842" y="2880"/>
                    <a:pt x="7894" y="2880"/>
                  </a:cubicBezTo>
                  <a:lnTo>
                    <a:pt x="7919" y="2880"/>
                  </a:lnTo>
                  <a:cubicBezTo>
                    <a:pt x="7894" y="2906"/>
                    <a:pt x="7868" y="2919"/>
                    <a:pt x="7842" y="2945"/>
                  </a:cubicBezTo>
                  <a:cubicBezTo>
                    <a:pt x="7816" y="2919"/>
                    <a:pt x="7790" y="2893"/>
                    <a:pt x="7752" y="2867"/>
                  </a:cubicBezTo>
                  <a:close/>
                  <a:moveTo>
                    <a:pt x="4205" y="5318"/>
                  </a:moveTo>
                  <a:cubicBezTo>
                    <a:pt x="4128" y="5408"/>
                    <a:pt x="4064" y="5498"/>
                    <a:pt x="3999" y="5602"/>
                  </a:cubicBezTo>
                  <a:cubicBezTo>
                    <a:pt x="3960" y="5498"/>
                    <a:pt x="3883" y="5395"/>
                    <a:pt x="3792" y="5318"/>
                  </a:cubicBezTo>
                  <a:close/>
                  <a:moveTo>
                    <a:pt x="3302" y="5665"/>
                  </a:moveTo>
                  <a:cubicBezTo>
                    <a:pt x="3445" y="5665"/>
                    <a:pt x="3560" y="5782"/>
                    <a:pt x="3560" y="5923"/>
                  </a:cubicBezTo>
                  <a:cubicBezTo>
                    <a:pt x="3560" y="6066"/>
                    <a:pt x="3445" y="6181"/>
                    <a:pt x="3302" y="6181"/>
                  </a:cubicBezTo>
                  <a:cubicBezTo>
                    <a:pt x="3161" y="6181"/>
                    <a:pt x="3044" y="6066"/>
                    <a:pt x="3044" y="5923"/>
                  </a:cubicBezTo>
                  <a:cubicBezTo>
                    <a:pt x="3044" y="5782"/>
                    <a:pt x="3161" y="5665"/>
                    <a:pt x="3302" y="5665"/>
                  </a:cubicBezTo>
                  <a:close/>
                  <a:moveTo>
                    <a:pt x="8100" y="6775"/>
                  </a:moveTo>
                  <a:cubicBezTo>
                    <a:pt x="8242" y="6775"/>
                    <a:pt x="8358" y="6891"/>
                    <a:pt x="8358" y="7033"/>
                  </a:cubicBezTo>
                  <a:cubicBezTo>
                    <a:pt x="8358" y="7175"/>
                    <a:pt x="8242" y="7290"/>
                    <a:pt x="8100" y="7290"/>
                  </a:cubicBezTo>
                  <a:cubicBezTo>
                    <a:pt x="7959" y="7290"/>
                    <a:pt x="7842" y="7175"/>
                    <a:pt x="7842" y="7033"/>
                  </a:cubicBezTo>
                  <a:cubicBezTo>
                    <a:pt x="7842" y="6891"/>
                    <a:pt x="7959" y="6775"/>
                    <a:pt x="8100" y="6775"/>
                  </a:cubicBezTo>
                  <a:close/>
                  <a:moveTo>
                    <a:pt x="7899" y="1"/>
                  </a:moveTo>
                  <a:cubicBezTo>
                    <a:pt x="7765" y="1"/>
                    <a:pt x="7629" y="36"/>
                    <a:pt x="7507" y="107"/>
                  </a:cubicBezTo>
                  <a:cubicBezTo>
                    <a:pt x="7326" y="211"/>
                    <a:pt x="7197" y="378"/>
                    <a:pt x="7145" y="572"/>
                  </a:cubicBezTo>
                  <a:cubicBezTo>
                    <a:pt x="7120" y="636"/>
                    <a:pt x="7120" y="701"/>
                    <a:pt x="7120" y="778"/>
                  </a:cubicBezTo>
                  <a:cubicBezTo>
                    <a:pt x="6888" y="907"/>
                    <a:pt x="6733" y="1152"/>
                    <a:pt x="6733" y="1435"/>
                  </a:cubicBezTo>
                  <a:cubicBezTo>
                    <a:pt x="6733" y="1732"/>
                    <a:pt x="6888" y="1977"/>
                    <a:pt x="7120" y="2106"/>
                  </a:cubicBezTo>
                  <a:cubicBezTo>
                    <a:pt x="7120" y="2183"/>
                    <a:pt x="7120" y="2248"/>
                    <a:pt x="7145" y="2312"/>
                  </a:cubicBezTo>
                  <a:cubicBezTo>
                    <a:pt x="7197" y="2493"/>
                    <a:pt x="7300" y="2648"/>
                    <a:pt x="7468" y="2751"/>
                  </a:cubicBezTo>
                  <a:lnTo>
                    <a:pt x="5663" y="2751"/>
                  </a:lnTo>
                  <a:cubicBezTo>
                    <a:pt x="5689" y="2661"/>
                    <a:pt x="5701" y="2584"/>
                    <a:pt x="5701" y="2493"/>
                  </a:cubicBezTo>
                  <a:cubicBezTo>
                    <a:pt x="5701" y="2068"/>
                    <a:pt x="5353" y="1719"/>
                    <a:pt x="4927" y="1719"/>
                  </a:cubicBezTo>
                  <a:cubicBezTo>
                    <a:pt x="4308" y="1719"/>
                    <a:pt x="3792" y="2157"/>
                    <a:pt x="3663" y="2738"/>
                  </a:cubicBezTo>
                  <a:cubicBezTo>
                    <a:pt x="3393" y="2429"/>
                    <a:pt x="2980" y="2235"/>
                    <a:pt x="2528" y="2235"/>
                  </a:cubicBezTo>
                  <a:cubicBezTo>
                    <a:pt x="2116" y="2235"/>
                    <a:pt x="1755" y="2390"/>
                    <a:pt x="1484" y="2648"/>
                  </a:cubicBezTo>
                  <a:cubicBezTo>
                    <a:pt x="1522" y="2544"/>
                    <a:pt x="1548" y="2429"/>
                    <a:pt x="1548" y="2312"/>
                  </a:cubicBezTo>
                  <a:cubicBezTo>
                    <a:pt x="1548" y="1887"/>
                    <a:pt x="1201" y="1538"/>
                    <a:pt x="774" y="1538"/>
                  </a:cubicBezTo>
                  <a:cubicBezTo>
                    <a:pt x="349" y="1538"/>
                    <a:pt x="1" y="1887"/>
                    <a:pt x="1" y="2312"/>
                  </a:cubicBezTo>
                  <a:cubicBezTo>
                    <a:pt x="1" y="2738"/>
                    <a:pt x="349" y="3086"/>
                    <a:pt x="774" y="3086"/>
                  </a:cubicBezTo>
                  <a:cubicBezTo>
                    <a:pt x="943" y="3086"/>
                    <a:pt x="1097" y="3034"/>
                    <a:pt x="1226" y="2945"/>
                  </a:cubicBezTo>
                  <a:lnTo>
                    <a:pt x="1226" y="2945"/>
                  </a:lnTo>
                  <a:cubicBezTo>
                    <a:pt x="1072" y="3189"/>
                    <a:pt x="981" y="3473"/>
                    <a:pt x="981" y="3770"/>
                  </a:cubicBezTo>
                  <a:cubicBezTo>
                    <a:pt x="981" y="4634"/>
                    <a:pt x="1677" y="5318"/>
                    <a:pt x="2528" y="5318"/>
                  </a:cubicBezTo>
                  <a:lnTo>
                    <a:pt x="2812" y="5318"/>
                  </a:lnTo>
                  <a:cubicBezTo>
                    <a:pt x="2657" y="5447"/>
                    <a:pt x="2568" y="5614"/>
                    <a:pt x="2528" y="5808"/>
                  </a:cubicBezTo>
                  <a:cubicBezTo>
                    <a:pt x="2457" y="5794"/>
                    <a:pt x="2383" y="5783"/>
                    <a:pt x="2306" y="5783"/>
                  </a:cubicBezTo>
                  <a:cubicBezTo>
                    <a:pt x="2244" y="5783"/>
                    <a:pt x="2180" y="5790"/>
                    <a:pt x="2116" y="5808"/>
                  </a:cubicBezTo>
                  <a:cubicBezTo>
                    <a:pt x="2000" y="5846"/>
                    <a:pt x="1897" y="5898"/>
                    <a:pt x="1806" y="5975"/>
                  </a:cubicBezTo>
                  <a:cubicBezTo>
                    <a:pt x="1661" y="5853"/>
                    <a:pt x="1475" y="5785"/>
                    <a:pt x="1286" y="5785"/>
                  </a:cubicBezTo>
                  <a:cubicBezTo>
                    <a:pt x="1156" y="5785"/>
                    <a:pt x="1024" y="5817"/>
                    <a:pt x="903" y="5885"/>
                  </a:cubicBezTo>
                  <a:cubicBezTo>
                    <a:pt x="723" y="5988"/>
                    <a:pt x="594" y="6156"/>
                    <a:pt x="542" y="6362"/>
                  </a:cubicBezTo>
                  <a:cubicBezTo>
                    <a:pt x="516" y="6478"/>
                    <a:pt x="504" y="6594"/>
                    <a:pt x="530" y="6711"/>
                  </a:cubicBezTo>
                  <a:cubicBezTo>
                    <a:pt x="220" y="6814"/>
                    <a:pt x="1" y="7110"/>
                    <a:pt x="1" y="7445"/>
                  </a:cubicBezTo>
                  <a:cubicBezTo>
                    <a:pt x="1" y="7794"/>
                    <a:pt x="220" y="8078"/>
                    <a:pt x="530" y="8181"/>
                  </a:cubicBezTo>
                  <a:cubicBezTo>
                    <a:pt x="504" y="8296"/>
                    <a:pt x="516" y="8425"/>
                    <a:pt x="542" y="8542"/>
                  </a:cubicBezTo>
                  <a:cubicBezTo>
                    <a:pt x="594" y="8735"/>
                    <a:pt x="723" y="8903"/>
                    <a:pt x="903" y="9006"/>
                  </a:cubicBezTo>
                  <a:cubicBezTo>
                    <a:pt x="1020" y="9084"/>
                    <a:pt x="1161" y="9109"/>
                    <a:pt x="1290" y="9109"/>
                  </a:cubicBezTo>
                  <a:cubicBezTo>
                    <a:pt x="1484" y="9109"/>
                    <a:pt x="1665" y="9044"/>
                    <a:pt x="1806" y="8916"/>
                  </a:cubicBezTo>
                  <a:cubicBezTo>
                    <a:pt x="1949" y="9044"/>
                    <a:pt x="2129" y="9109"/>
                    <a:pt x="2322" y="9109"/>
                  </a:cubicBezTo>
                  <a:cubicBezTo>
                    <a:pt x="2451" y="9109"/>
                    <a:pt x="2593" y="9084"/>
                    <a:pt x="2709" y="9006"/>
                  </a:cubicBezTo>
                  <a:cubicBezTo>
                    <a:pt x="2889" y="8903"/>
                    <a:pt x="3018" y="8735"/>
                    <a:pt x="3070" y="8542"/>
                  </a:cubicBezTo>
                  <a:cubicBezTo>
                    <a:pt x="3096" y="8425"/>
                    <a:pt x="3109" y="8296"/>
                    <a:pt x="3083" y="8181"/>
                  </a:cubicBezTo>
                  <a:cubicBezTo>
                    <a:pt x="3380" y="8078"/>
                    <a:pt x="3612" y="7794"/>
                    <a:pt x="3612" y="7445"/>
                  </a:cubicBezTo>
                  <a:cubicBezTo>
                    <a:pt x="3612" y="7110"/>
                    <a:pt x="3380" y="6814"/>
                    <a:pt x="3083" y="6711"/>
                  </a:cubicBezTo>
                  <a:lnTo>
                    <a:pt x="3083" y="6659"/>
                  </a:lnTo>
                  <a:cubicBezTo>
                    <a:pt x="3161" y="6685"/>
                    <a:pt x="3225" y="6697"/>
                    <a:pt x="3302" y="6697"/>
                  </a:cubicBezTo>
                  <a:cubicBezTo>
                    <a:pt x="3496" y="6697"/>
                    <a:pt x="3677" y="6620"/>
                    <a:pt x="3818" y="6491"/>
                  </a:cubicBezTo>
                  <a:cubicBezTo>
                    <a:pt x="3895" y="7278"/>
                    <a:pt x="4554" y="7897"/>
                    <a:pt x="5353" y="7897"/>
                  </a:cubicBezTo>
                  <a:cubicBezTo>
                    <a:pt x="5778" y="7897"/>
                    <a:pt x="6127" y="7548"/>
                    <a:pt x="6127" y="7123"/>
                  </a:cubicBezTo>
                  <a:cubicBezTo>
                    <a:pt x="6127" y="6711"/>
                    <a:pt x="5804" y="6375"/>
                    <a:pt x="5405" y="6350"/>
                  </a:cubicBezTo>
                  <a:lnTo>
                    <a:pt x="7752" y="6350"/>
                  </a:lnTo>
                  <a:cubicBezTo>
                    <a:pt x="7494" y="6478"/>
                    <a:pt x="7326" y="6736"/>
                    <a:pt x="7326" y="7033"/>
                  </a:cubicBezTo>
                  <a:cubicBezTo>
                    <a:pt x="7326" y="7459"/>
                    <a:pt x="7675" y="7806"/>
                    <a:pt x="8100" y="7806"/>
                  </a:cubicBezTo>
                  <a:cubicBezTo>
                    <a:pt x="8526" y="7806"/>
                    <a:pt x="8874" y="7459"/>
                    <a:pt x="8874" y="7033"/>
                  </a:cubicBezTo>
                  <a:cubicBezTo>
                    <a:pt x="8874" y="6736"/>
                    <a:pt x="8707" y="6478"/>
                    <a:pt x="8461" y="6350"/>
                  </a:cubicBezTo>
                  <a:lnTo>
                    <a:pt x="9054" y="6350"/>
                  </a:lnTo>
                  <a:cubicBezTo>
                    <a:pt x="9480" y="6350"/>
                    <a:pt x="9816" y="6001"/>
                    <a:pt x="9816" y="5576"/>
                  </a:cubicBezTo>
                  <a:cubicBezTo>
                    <a:pt x="9816" y="5189"/>
                    <a:pt x="9544" y="4879"/>
                    <a:pt x="9171" y="4814"/>
                  </a:cubicBezTo>
                  <a:cubicBezTo>
                    <a:pt x="9209" y="4737"/>
                    <a:pt x="9222" y="4647"/>
                    <a:pt x="9222" y="4544"/>
                  </a:cubicBezTo>
                  <a:cubicBezTo>
                    <a:pt x="9222" y="4453"/>
                    <a:pt x="9209" y="4363"/>
                    <a:pt x="9171" y="4286"/>
                  </a:cubicBezTo>
                  <a:cubicBezTo>
                    <a:pt x="9544" y="4221"/>
                    <a:pt x="9816" y="3899"/>
                    <a:pt x="9816" y="3525"/>
                  </a:cubicBezTo>
                  <a:cubicBezTo>
                    <a:pt x="9816" y="3112"/>
                    <a:pt x="9506" y="2777"/>
                    <a:pt x="9106" y="2751"/>
                  </a:cubicBezTo>
                  <a:cubicBezTo>
                    <a:pt x="9248" y="2648"/>
                    <a:pt x="9364" y="2493"/>
                    <a:pt x="9403" y="2312"/>
                  </a:cubicBezTo>
                  <a:cubicBezTo>
                    <a:pt x="9429" y="2248"/>
                    <a:pt x="9441" y="2183"/>
                    <a:pt x="9441" y="2106"/>
                  </a:cubicBezTo>
                  <a:cubicBezTo>
                    <a:pt x="9661" y="1977"/>
                    <a:pt x="9816" y="1732"/>
                    <a:pt x="9816" y="1435"/>
                  </a:cubicBezTo>
                  <a:cubicBezTo>
                    <a:pt x="9816" y="1152"/>
                    <a:pt x="9661" y="907"/>
                    <a:pt x="9441" y="778"/>
                  </a:cubicBezTo>
                  <a:cubicBezTo>
                    <a:pt x="9429" y="507"/>
                    <a:pt x="9300" y="249"/>
                    <a:pt x="9054" y="107"/>
                  </a:cubicBezTo>
                  <a:cubicBezTo>
                    <a:pt x="8934" y="39"/>
                    <a:pt x="8802" y="4"/>
                    <a:pt x="8666" y="4"/>
                  </a:cubicBezTo>
                  <a:cubicBezTo>
                    <a:pt x="8599" y="4"/>
                    <a:pt x="8530" y="13"/>
                    <a:pt x="8461" y="30"/>
                  </a:cubicBezTo>
                  <a:cubicBezTo>
                    <a:pt x="8397" y="42"/>
                    <a:pt x="8332" y="68"/>
                    <a:pt x="8280" y="107"/>
                  </a:cubicBezTo>
                  <a:cubicBezTo>
                    <a:pt x="8164" y="36"/>
                    <a:pt x="8032" y="1"/>
                    <a:pt x="7899"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27"/>
            <p:cNvSpPr/>
            <p:nvPr/>
          </p:nvSpPr>
          <p:spPr>
            <a:xfrm>
              <a:off x="4725330" y="4153994"/>
              <a:ext cx="129888" cy="121207"/>
            </a:xfrm>
            <a:custGeom>
              <a:rect b="b" l="l" r="r" t="t"/>
              <a:pathLst>
                <a:path extrusionOk="0" h="2890" w="3097">
                  <a:moveTo>
                    <a:pt x="1163" y="0"/>
                  </a:moveTo>
                  <a:cubicBezTo>
                    <a:pt x="1027" y="0"/>
                    <a:pt x="895" y="35"/>
                    <a:pt x="775" y="104"/>
                  </a:cubicBezTo>
                  <a:cubicBezTo>
                    <a:pt x="529" y="246"/>
                    <a:pt x="388" y="504"/>
                    <a:pt x="388" y="774"/>
                  </a:cubicBezTo>
                  <a:cubicBezTo>
                    <a:pt x="156" y="903"/>
                    <a:pt x="1" y="1161"/>
                    <a:pt x="1" y="1445"/>
                  </a:cubicBezTo>
                  <a:cubicBezTo>
                    <a:pt x="1" y="1729"/>
                    <a:pt x="156" y="1974"/>
                    <a:pt x="388" y="2115"/>
                  </a:cubicBezTo>
                  <a:cubicBezTo>
                    <a:pt x="388" y="2180"/>
                    <a:pt x="400" y="2244"/>
                    <a:pt x="414" y="2309"/>
                  </a:cubicBezTo>
                  <a:cubicBezTo>
                    <a:pt x="465" y="2516"/>
                    <a:pt x="594" y="2683"/>
                    <a:pt x="775" y="2786"/>
                  </a:cubicBezTo>
                  <a:cubicBezTo>
                    <a:pt x="890" y="2851"/>
                    <a:pt x="1033" y="2889"/>
                    <a:pt x="1162" y="2889"/>
                  </a:cubicBezTo>
                  <a:cubicBezTo>
                    <a:pt x="1303" y="2889"/>
                    <a:pt x="1432" y="2851"/>
                    <a:pt x="1549" y="2786"/>
                  </a:cubicBezTo>
                  <a:cubicBezTo>
                    <a:pt x="1664" y="2851"/>
                    <a:pt x="1793" y="2889"/>
                    <a:pt x="1935" y="2889"/>
                  </a:cubicBezTo>
                  <a:cubicBezTo>
                    <a:pt x="2077" y="2889"/>
                    <a:pt x="2206" y="2851"/>
                    <a:pt x="2322" y="2786"/>
                  </a:cubicBezTo>
                  <a:cubicBezTo>
                    <a:pt x="2503" y="2683"/>
                    <a:pt x="2632" y="2516"/>
                    <a:pt x="2683" y="2309"/>
                  </a:cubicBezTo>
                  <a:cubicBezTo>
                    <a:pt x="2696" y="2244"/>
                    <a:pt x="2709" y="2180"/>
                    <a:pt x="2709" y="2115"/>
                  </a:cubicBezTo>
                  <a:cubicBezTo>
                    <a:pt x="2941" y="1974"/>
                    <a:pt x="3096" y="1729"/>
                    <a:pt x="3096" y="1445"/>
                  </a:cubicBezTo>
                  <a:cubicBezTo>
                    <a:pt x="3096" y="1161"/>
                    <a:pt x="2941" y="903"/>
                    <a:pt x="2709" y="774"/>
                  </a:cubicBezTo>
                  <a:cubicBezTo>
                    <a:pt x="2709" y="504"/>
                    <a:pt x="2567" y="246"/>
                    <a:pt x="2322" y="104"/>
                  </a:cubicBezTo>
                  <a:cubicBezTo>
                    <a:pt x="2202" y="35"/>
                    <a:pt x="2070" y="0"/>
                    <a:pt x="1938" y="0"/>
                  </a:cubicBezTo>
                  <a:cubicBezTo>
                    <a:pt x="1872" y="0"/>
                    <a:pt x="1806" y="9"/>
                    <a:pt x="1741" y="26"/>
                  </a:cubicBezTo>
                  <a:cubicBezTo>
                    <a:pt x="1664" y="52"/>
                    <a:pt x="1613" y="78"/>
                    <a:pt x="1549" y="104"/>
                  </a:cubicBezTo>
                  <a:cubicBezTo>
                    <a:pt x="1497" y="78"/>
                    <a:pt x="1432" y="52"/>
                    <a:pt x="1368" y="26"/>
                  </a:cubicBezTo>
                  <a:cubicBezTo>
                    <a:pt x="1299" y="9"/>
                    <a:pt x="1230" y="0"/>
                    <a:pt x="11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27"/>
            <p:cNvSpPr/>
            <p:nvPr/>
          </p:nvSpPr>
          <p:spPr>
            <a:xfrm>
              <a:off x="5006030" y="4467701"/>
              <a:ext cx="21683" cy="21683"/>
            </a:xfrm>
            <a:custGeom>
              <a:rect b="b" l="l" r="r" t="t"/>
              <a:pathLst>
                <a:path extrusionOk="0" h="517" w="517">
                  <a:moveTo>
                    <a:pt x="259" y="1"/>
                  </a:moveTo>
                  <a:cubicBezTo>
                    <a:pt x="118" y="1"/>
                    <a:pt x="1" y="117"/>
                    <a:pt x="1" y="259"/>
                  </a:cubicBezTo>
                  <a:cubicBezTo>
                    <a:pt x="1" y="401"/>
                    <a:pt x="118" y="516"/>
                    <a:pt x="259" y="516"/>
                  </a:cubicBezTo>
                  <a:cubicBezTo>
                    <a:pt x="401" y="516"/>
                    <a:pt x="517" y="401"/>
                    <a:pt x="517" y="259"/>
                  </a:cubicBezTo>
                  <a:cubicBezTo>
                    <a:pt x="517" y="117"/>
                    <a:pt x="401" y="1"/>
                    <a:pt x="2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27"/>
            <p:cNvSpPr/>
            <p:nvPr/>
          </p:nvSpPr>
          <p:spPr>
            <a:xfrm>
              <a:off x="4941695" y="4522894"/>
              <a:ext cx="21683" cy="21138"/>
            </a:xfrm>
            <a:custGeom>
              <a:rect b="b" l="l" r="r" t="t"/>
              <a:pathLst>
                <a:path extrusionOk="0" h="504" w="517">
                  <a:moveTo>
                    <a:pt x="259" y="0"/>
                  </a:moveTo>
                  <a:cubicBezTo>
                    <a:pt x="116" y="0"/>
                    <a:pt x="1" y="103"/>
                    <a:pt x="1" y="246"/>
                  </a:cubicBezTo>
                  <a:cubicBezTo>
                    <a:pt x="1" y="387"/>
                    <a:pt x="116" y="504"/>
                    <a:pt x="259" y="504"/>
                  </a:cubicBezTo>
                  <a:cubicBezTo>
                    <a:pt x="400" y="504"/>
                    <a:pt x="517" y="387"/>
                    <a:pt x="517" y="246"/>
                  </a:cubicBezTo>
                  <a:cubicBezTo>
                    <a:pt x="517" y="103"/>
                    <a:pt x="400" y="0"/>
                    <a:pt x="2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27"/>
            <p:cNvSpPr/>
            <p:nvPr/>
          </p:nvSpPr>
          <p:spPr>
            <a:xfrm>
              <a:off x="4920055" y="4501253"/>
              <a:ext cx="64965" cy="64420"/>
            </a:xfrm>
            <a:custGeom>
              <a:rect b="b" l="l" r="r" t="t"/>
              <a:pathLst>
                <a:path extrusionOk="0" h="1536" w="1549">
                  <a:moveTo>
                    <a:pt x="775" y="504"/>
                  </a:moveTo>
                  <a:cubicBezTo>
                    <a:pt x="916" y="504"/>
                    <a:pt x="1033" y="619"/>
                    <a:pt x="1033" y="762"/>
                  </a:cubicBezTo>
                  <a:cubicBezTo>
                    <a:pt x="1033" y="916"/>
                    <a:pt x="916" y="1032"/>
                    <a:pt x="775" y="1032"/>
                  </a:cubicBezTo>
                  <a:cubicBezTo>
                    <a:pt x="632" y="1032"/>
                    <a:pt x="517" y="916"/>
                    <a:pt x="517" y="762"/>
                  </a:cubicBezTo>
                  <a:cubicBezTo>
                    <a:pt x="517" y="619"/>
                    <a:pt x="632" y="504"/>
                    <a:pt x="775" y="504"/>
                  </a:cubicBezTo>
                  <a:close/>
                  <a:moveTo>
                    <a:pt x="775" y="0"/>
                  </a:moveTo>
                  <a:cubicBezTo>
                    <a:pt x="349" y="0"/>
                    <a:pt x="1" y="336"/>
                    <a:pt x="1" y="762"/>
                  </a:cubicBezTo>
                  <a:cubicBezTo>
                    <a:pt x="1" y="1200"/>
                    <a:pt x="349" y="1535"/>
                    <a:pt x="775" y="1535"/>
                  </a:cubicBezTo>
                  <a:cubicBezTo>
                    <a:pt x="1200" y="1535"/>
                    <a:pt x="1548" y="1200"/>
                    <a:pt x="1548" y="762"/>
                  </a:cubicBezTo>
                  <a:cubicBezTo>
                    <a:pt x="1548" y="336"/>
                    <a:pt x="1200" y="0"/>
                    <a:pt x="775"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27"/>
            <p:cNvSpPr/>
            <p:nvPr/>
          </p:nvSpPr>
          <p:spPr>
            <a:xfrm>
              <a:off x="4804847" y="4421190"/>
              <a:ext cx="21683" cy="21683"/>
            </a:xfrm>
            <a:custGeom>
              <a:rect b="b" l="l" r="r" t="t"/>
              <a:pathLst>
                <a:path extrusionOk="0" h="517" w="517">
                  <a:moveTo>
                    <a:pt x="258" y="0"/>
                  </a:moveTo>
                  <a:cubicBezTo>
                    <a:pt x="117" y="0"/>
                    <a:pt x="0" y="117"/>
                    <a:pt x="0" y="258"/>
                  </a:cubicBezTo>
                  <a:cubicBezTo>
                    <a:pt x="0" y="401"/>
                    <a:pt x="117" y="516"/>
                    <a:pt x="258" y="516"/>
                  </a:cubicBezTo>
                  <a:cubicBezTo>
                    <a:pt x="401" y="516"/>
                    <a:pt x="516" y="401"/>
                    <a:pt x="516" y="258"/>
                  </a:cubicBezTo>
                  <a:cubicBezTo>
                    <a:pt x="516" y="117"/>
                    <a:pt x="401" y="0"/>
                    <a:pt x="2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27"/>
            <p:cNvSpPr/>
            <p:nvPr/>
          </p:nvSpPr>
          <p:spPr>
            <a:xfrm>
              <a:off x="4905460" y="4212416"/>
              <a:ext cx="21641" cy="21683"/>
            </a:xfrm>
            <a:custGeom>
              <a:rect b="b" l="l" r="r" t="t"/>
              <a:pathLst>
                <a:path extrusionOk="0" h="517" w="516">
                  <a:moveTo>
                    <a:pt x="258" y="0"/>
                  </a:moveTo>
                  <a:cubicBezTo>
                    <a:pt x="117" y="0"/>
                    <a:pt x="0" y="117"/>
                    <a:pt x="0" y="258"/>
                  </a:cubicBezTo>
                  <a:cubicBezTo>
                    <a:pt x="0" y="401"/>
                    <a:pt x="117" y="516"/>
                    <a:pt x="258" y="516"/>
                  </a:cubicBezTo>
                  <a:cubicBezTo>
                    <a:pt x="400" y="516"/>
                    <a:pt x="516" y="401"/>
                    <a:pt x="516" y="258"/>
                  </a:cubicBezTo>
                  <a:cubicBezTo>
                    <a:pt x="516" y="117"/>
                    <a:pt x="400" y="0"/>
                    <a:pt x="2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27"/>
            <p:cNvSpPr/>
            <p:nvPr/>
          </p:nvSpPr>
          <p:spPr>
            <a:xfrm>
              <a:off x="4883819" y="4190775"/>
              <a:ext cx="64923" cy="64923"/>
            </a:xfrm>
            <a:custGeom>
              <a:rect b="b" l="l" r="r" t="t"/>
              <a:pathLst>
                <a:path extrusionOk="0" h="1548" w="1548">
                  <a:moveTo>
                    <a:pt x="774" y="516"/>
                  </a:moveTo>
                  <a:cubicBezTo>
                    <a:pt x="916" y="516"/>
                    <a:pt x="1032" y="633"/>
                    <a:pt x="1032" y="774"/>
                  </a:cubicBezTo>
                  <a:cubicBezTo>
                    <a:pt x="1032" y="917"/>
                    <a:pt x="916" y="1032"/>
                    <a:pt x="774" y="1032"/>
                  </a:cubicBezTo>
                  <a:cubicBezTo>
                    <a:pt x="633" y="1032"/>
                    <a:pt x="516" y="917"/>
                    <a:pt x="516" y="774"/>
                  </a:cubicBezTo>
                  <a:cubicBezTo>
                    <a:pt x="516" y="633"/>
                    <a:pt x="633" y="516"/>
                    <a:pt x="774" y="516"/>
                  </a:cubicBezTo>
                  <a:close/>
                  <a:moveTo>
                    <a:pt x="774" y="0"/>
                  </a:moveTo>
                  <a:cubicBezTo>
                    <a:pt x="349" y="0"/>
                    <a:pt x="0" y="349"/>
                    <a:pt x="0" y="774"/>
                  </a:cubicBezTo>
                  <a:cubicBezTo>
                    <a:pt x="0" y="1200"/>
                    <a:pt x="349" y="1548"/>
                    <a:pt x="774" y="1548"/>
                  </a:cubicBezTo>
                  <a:cubicBezTo>
                    <a:pt x="1200" y="1548"/>
                    <a:pt x="1548" y="1200"/>
                    <a:pt x="1548" y="774"/>
                  </a:cubicBezTo>
                  <a:cubicBezTo>
                    <a:pt x="1548" y="349"/>
                    <a:pt x="1200" y="0"/>
                    <a:pt x="7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27"/>
            <p:cNvSpPr/>
            <p:nvPr/>
          </p:nvSpPr>
          <p:spPr>
            <a:xfrm>
              <a:off x="4698825" y="4269747"/>
              <a:ext cx="21683" cy="21683"/>
            </a:xfrm>
            <a:custGeom>
              <a:rect b="b" l="l" r="r" t="t"/>
              <a:pathLst>
                <a:path extrusionOk="0" h="517" w="517">
                  <a:moveTo>
                    <a:pt x="258" y="0"/>
                  </a:moveTo>
                  <a:cubicBezTo>
                    <a:pt x="117" y="0"/>
                    <a:pt x="0" y="117"/>
                    <a:pt x="0" y="258"/>
                  </a:cubicBezTo>
                  <a:cubicBezTo>
                    <a:pt x="0" y="401"/>
                    <a:pt x="117" y="516"/>
                    <a:pt x="258" y="516"/>
                  </a:cubicBezTo>
                  <a:cubicBezTo>
                    <a:pt x="401" y="516"/>
                    <a:pt x="516" y="401"/>
                    <a:pt x="516" y="258"/>
                  </a:cubicBezTo>
                  <a:cubicBezTo>
                    <a:pt x="516" y="117"/>
                    <a:pt x="401" y="0"/>
                    <a:pt x="2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27"/>
            <p:cNvSpPr/>
            <p:nvPr/>
          </p:nvSpPr>
          <p:spPr>
            <a:xfrm>
              <a:off x="4698825" y="4447780"/>
              <a:ext cx="108205" cy="96252"/>
            </a:xfrm>
            <a:custGeom>
              <a:rect b="b" l="l" r="r" t="t"/>
              <a:pathLst>
                <a:path extrusionOk="0" h="2295" w="2580">
                  <a:moveTo>
                    <a:pt x="776" y="0"/>
                  </a:moveTo>
                  <a:cubicBezTo>
                    <a:pt x="732" y="0"/>
                    <a:pt x="687" y="12"/>
                    <a:pt x="645" y="37"/>
                  </a:cubicBezTo>
                  <a:cubicBezTo>
                    <a:pt x="530" y="102"/>
                    <a:pt x="478" y="269"/>
                    <a:pt x="556" y="386"/>
                  </a:cubicBezTo>
                  <a:lnTo>
                    <a:pt x="839" y="888"/>
                  </a:lnTo>
                  <a:lnTo>
                    <a:pt x="258" y="888"/>
                  </a:lnTo>
                  <a:cubicBezTo>
                    <a:pt x="117" y="888"/>
                    <a:pt x="0" y="1005"/>
                    <a:pt x="0" y="1146"/>
                  </a:cubicBezTo>
                  <a:cubicBezTo>
                    <a:pt x="0" y="1289"/>
                    <a:pt x="117" y="1404"/>
                    <a:pt x="258" y="1404"/>
                  </a:cubicBezTo>
                  <a:lnTo>
                    <a:pt x="839" y="1404"/>
                  </a:lnTo>
                  <a:lnTo>
                    <a:pt x="556" y="1908"/>
                  </a:lnTo>
                  <a:cubicBezTo>
                    <a:pt x="478" y="2037"/>
                    <a:pt x="530" y="2191"/>
                    <a:pt x="645" y="2269"/>
                  </a:cubicBezTo>
                  <a:cubicBezTo>
                    <a:pt x="685" y="2295"/>
                    <a:pt x="736" y="2295"/>
                    <a:pt x="774" y="2295"/>
                  </a:cubicBezTo>
                  <a:cubicBezTo>
                    <a:pt x="865" y="2295"/>
                    <a:pt x="955" y="2255"/>
                    <a:pt x="994" y="2166"/>
                  </a:cubicBezTo>
                  <a:lnTo>
                    <a:pt x="1290" y="1662"/>
                  </a:lnTo>
                  <a:lnTo>
                    <a:pt x="1587" y="2166"/>
                  </a:lnTo>
                  <a:cubicBezTo>
                    <a:pt x="1625" y="2255"/>
                    <a:pt x="1716" y="2295"/>
                    <a:pt x="1806" y="2295"/>
                  </a:cubicBezTo>
                  <a:cubicBezTo>
                    <a:pt x="1845" y="2295"/>
                    <a:pt x="1897" y="2295"/>
                    <a:pt x="1935" y="2269"/>
                  </a:cubicBezTo>
                  <a:cubicBezTo>
                    <a:pt x="2052" y="2191"/>
                    <a:pt x="2103" y="2037"/>
                    <a:pt x="2026" y="1908"/>
                  </a:cubicBezTo>
                  <a:lnTo>
                    <a:pt x="1742" y="1404"/>
                  </a:lnTo>
                  <a:lnTo>
                    <a:pt x="2322" y="1404"/>
                  </a:lnTo>
                  <a:cubicBezTo>
                    <a:pt x="2464" y="1404"/>
                    <a:pt x="2580" y="1289"/>
                    <a:pt x="2580" y="1146"/>
                  </a:cubicBezTo>
                  <a:cubicBezTo>
                    <a:pt x="2580" y="1005"/>
                    <a:pt x="2464" y="888"/>
                    <a:pt x="2322" y="888"/>
                  </a:cubicBezTo>
                  <a:lnTo>
                    <a:pt x="1742" y="888"/>
                  </a:lnTo>
                  <a:lnTo>
                    <a:pt x="2026" y="386"/>
                  </a:lnTo>
                  <a:cubicBezTo>
                    <a:pt x="2103" y="269"/>
                    <a:pt x="2052" y="102"/>
                    <a:pt x="1935" y="37"/>
                  </a:cubicBezTo>
                  <a:cubicBezTo>
                    <a:pt x="1893" y="12"/>
                    <a:pt x="1848" y="0"/>
                    <a:pt x="1805" y="0"/>
                  </a:cubicBezTo>
                  <a:cubicBezTo>
                    <a:pt x="1715" y="0"/>
                    <a:pt x="1630" y="49"/>
                    <a:pt x="1587" y="128"/>
                  </a:cubicBezTo>
                  <a:lnTo>
                    <a:pt x="1290" y="630"/>
                  </a:lnTo>
                  <a:lnTo>
                    <a:pt x="994" y="128"/>
                  </a:lnTo>
                  <a:cubicBezTo>
                    <a:pt x="950" y="49"/>
                    <a:pt x="866" y="0"/>
                    <a:pt x="77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27"/>
            <p:cNvSpPr/>
            <p:nvPr/>
          </p:nvSpPr>
          <p:spPr>
            <a:xfrm>
              <a:off x="4981160" y="4205202"/>
              <a:ext cx="86061" cy="77547"/>
            </a:xfrm>
            <a:custGeom>
              <a:rect b="b" l="l" r="r" t="t"/>
              <a:pathLst>
                <a:path extrusionOk="0" h="1849" w="2052">
                  <a:moveTo>
                    <a:pt x="636" y="0"/>
                  </a:moveTo>
                  <a:cubicBezTo>
                    <a:pt x="595" y="0"/>
                    <a:pt x="554" y="10"/>
                    <a:pt x="517" y="31"/>
                  </a:cubicBezTo>
                  <a:cubicBezTo>
                    <a:pt x="388" y="108"/>
                    <a:pt x="349" y="263"/>
                    <a:pt x="413" y="392"/>
                  </a:cubicBezTo>
                  <a:lnTo>
                    <a:pt x="582" y="676"/>
                  </a:lnTo>
                  <a:lnTo>
                    <a:pt x="259" y="676"/>
                  </a:lnTo>
                  <a:cubicBezTo>
                    <a:pt x="117" y="676"/>
                    <a:pt x="1" y="779"/>
                    <a:pt x="1" y="920"/>
                  </a:cubicBezTo>
                  <a:cubicBezTo>
                    <a:pt x="1" y="1075"/>
                    <a:pt x="117" y="1178"/>
                    <a:pt x="259" y="1178"/>
                  </a:cubicBezTo>
                  <a:lnTo>
                    <a:pt x="582" y="1178"/>
                  </a:lnTo>
                  <a:lnTo>
                    <a:pt x="413" y="1462"/>
                  </a:lnTo>
                  <a:cubicBezTo>
                    <a:pt x="349" y="1591"/>
                    <a:pt x="388" y="1746"/>
                    <a:pt x="517" y="1823"/>
                  </a:cubicBezTo>
                  <a:cubicBezTo>
                    <a:pt x="556" y="1836"/>
                    <a:pt x="594" y="1849"/>
                    <a:pt x="646" y="1849"/>
                  </a:cubicBezTo>
                  <a:cubicBezTo>
                    <a:pt x="736" y="1849"/>
                    <a:pt x="814" y="1811"/>
                    <a:pt x="865" y="1720"/>
                  </a:cubicBezTo>
                  <a:lnTo>
                    <a:pt x="1032" y="1436"/>
                  </a:lnTo>
                  <a:lnTo>
                    <a:pt x="1187" y="1720"/>
                  </a:lnTo>
                  <a:cubicBezTo>
                    <a:pt x="1239" y="1811"/>
                    <a:pt x="1330" y="1849"/>
                    <a:pt x="1419" y="1849"/>
                  </a:cubicBezTo>
                  <a:cubicBezTo>
                    <a:pt x="1459" y="1849"/>
                    <a:pt x="1497" y="1836"/>
                    <a:pt x="1548" y="1823"/>
                  </a:cubicBezTo>
                  <a:cubicBezTo>
                    <a:pt x="1665" y="1746"/>
                    <a:pt x="1703" y="1591"/>
                    <a:pt x="1639" y="1462"/>
                  </a:cubicBezTo>
                  <a:lnTo>
                    <a:pt x="1471" y="1178"/>
                  </a:lnTo>
                  <a:lnTo>
                    <a:pt x="1806" y="1178"/>
                  </a:lnTo>
                  <a:cubicBezTo>
                    <a:pt x="1949" y="1178"/>
                    <a:pt x="2052" y="1075"/>
                    <a:pt x="2052" y="920"/>
                  </a:cubicBezTo>
                  <a:cubicBezTo>
                    <a:pt x="2052" y="779"/>
                    <a:pt x="1949" y="676"/>
                    <a:pt x="1806" y="676"/>
                  </a:cubicBezTo>
                  <a:lnTo>
                    <a:pt x="1471" y="676"/>
                  </a:lnTo>
                  <a:lnTo>
                    <a:pt x="1639" y="392"/>
                  </a:lnTo>
                  <a:cubicBezTo>
                    <a:pt x="1703" y="263"/>
                    <a:pt x="1665" y="108"/>
                    <a:pt x="1548" y="31"/>
                  </a:cubicBezTo>
                  <a:cubicBezTo>
                    <a:pt x="1507" y="10"/>
                    <a:pt x="1463" y="0"/>
                    <a:pt x="1420" y="0"/>
                  </a:cubicBezTo>
                  <a:cubicBezTo>
                    <a:pt x="1328" y="0"/>
                    <a:pt x="1240" y="46"/>
                    <a:pt x="1187" y="134"/>
                  </a:cubicBezTo>
                  <a:lnTo>
                    <a:pt x="1032" y="418"/>
                  </a:lnTo>
                  <a:lnTo>
                    <a:pt x="865" y="134"/>
                  </a:lnTo>
                  <a:cubicBezTo>
                    <a:pt x="813" y="46"/>
                    <a:pt x="724" y="0"/>
                    <a:pt x="636"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27"/>
            <p:cNvSpPr/>
            <p:nvPr/>
          </p:nvSpPr>
          <p:spPr>
            <a:xfrm>
              <a:off x="4746971" y="4175719"/>
              <a:ext cx="86606" cy="77841"/>
            </a:xfrm>
            <a:custGeom>
              <a:rect b="b" l="l" r="r" t="t"/>
              <a:pathLst>
                <a:path extrusionOk="0" h="1856" w="2065">
                  <a:moveTo>
                    <a:pt x="648" y="1"/>
                  </a:moveTo>
                  <a:cubicBezTo>
                    <a:pt x="604" y="1"/>
                    <a:pt x="559" y="12"/>
                    <a:pt x="517" y="37"/>
                  </a:cubicBezTo>
                  <a:cubicBezTo>
                    <a:pt x="400" y="101"/>
                    <a:pt x="348" y="256"/>
                    <a:pt x="426" y="385"/>
                  </a:cubicBezTo>
                  <a:lnTo>
                    <a:pt x="594" y="669"/>
                  </a:lnTo>
                  <a:lnTo>
                    <a:pt x="259" y="669"/>
                  </a:lnTo>
                  <a:cubicBezTo>
                    <a:pt x="116" y="669"/>
                    <a:pt x="1" y="785"/>
                    <a:pt x="1" y="927"/>
                  </a:cubicBezTo>
                  <a:cubicBezTo>
                    <a:pt x="1" y="1069"/>
                    <a:pt x="116" y="1185"/>
                    <a:pt x="259" y="1185"/>
                  </a:cubicBezTo>
                  <a:lnTo>
                    <a:pt x="594" y="1185"/>
                  </a:lnTo>
                  <a:lnTo>
                    <a:pt x="426" y="1469"/>
                  </a:lnTo>
                  <a:cubicBezTo>
                    <a:pt x="348" y="1585"/>
                    <a:pt x="400" y="1752"/>
                    <a:pt x="517" y="1817"/>
                  </a:cubicBezTo>
                  <a:cubicBezTo>
                    <a:pt x="555" y="1843"/>
                    <a:pt x="606" y="1855"/>
                    <a:pt x="646" y="1855"/>
                  </a:cubicBezTo>
                  <a:cubicBezTo>
                    <a:pt x="735" y="1855"/>
                    <a:pt x="826" y="1804"/>
                    <a:pt x="878" y="1726"/>
                  </a:cubicBezTo>
                  <a:lnTo>
                    <a:pt x="1033" y="1443"/>
                  </a:lnTo>
                  <a:lnTo>
                    <a:pt x="1200" y="1726"/>
                  </a:lnTo>
                  <a:cubicBezTo>
                    <a:pt x="1251" y="1804"/>
                    <a:pt x="1329" y="1855"/>
                    <a:pt x="1419" y="1855"/>
                  </a:cubicBezTo>
                  <a:cubicBezTo>
                    <a:pt x="1458" y="1855"/>
                    <a:pt x="1509" y="1843"/>
                    <a:pt x="1548" y="1817"/>
                  </a:cubicBezTo>
                  <a:cubicBezTo>
                    <a:pt x="1677" y="1752"/>
                    <a:pt x="1716" y="1585"/>
                    <a:pt x="1638" y="1469"/>
                  </a:cubicBezTo>
                  <a:lnTo>
                    <a:pt x="1483" y="1185"/>
                  </a:lnTo>
                  <a:lnTo>
                    <a:pt x="1806" y="1185"/>
                  </a:lnTo>
                  <a:cubicBezTo>
                    <a:pt x="1948" y="1185"/>
                    <a:pt x="2064" y="1069"/>
                    <a:pt x="2064" y="927"/>
                  </a:cubicBezTo>
                  <a:cubicBezTo>
                    <a:pt x="2064" y="785"/>
                    <a:pt x="1948" y="669"/>
                    <a:pt x="1806" y="669"/>
                  </a:cubicBezTo>
                  <a:lnTo>
                    <a:pt x="1483" y="669"/>
                  </a:lnTo>
                  <a:lnTo>
                    <a:pt x="1638" y="385"/>
                  </a:lnTo>
                  <a:cubicBezTo>
                    <a:pt x="1716" y="256"/>
                    <a:pt x="1677" y="101"/>
                    <a:pt x="1548" y="37"/>
                  </a:cubicBezTo>
                  <a:cubicBezTo>
                    <a:pt x="1510" y="12"/>
                    <a:pt x="1467" y="1"/>
                    <a:pt x="1423" y="1"/>
                  </a:cubicBezTo>
                  <a:cubicBezTo>
                    <a:pt x="1333" y="1"/>
                    <a:pt x="1243" y="49"/>
                    <a:pt x="1200" y="127"/>
                  </a:cubicBezTo>
                  <a:lnTo>
                    <a:pt x="1033" y="411"/>
                  </a:lnTo>
                  <a:lnTo>
                    <a:pt x="878" y="127"/>
                  </a:lnTo>
                  <a:cubicBezTo>
                    <a:pt x="826" y="49"/>
                    <a:pt x="739" y="1"/>
                    <a:pt x="64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27"/>
            <p:cNvSpPr/>
            <p:nvPr/>
          </p:nvSpPr>
          <p:spPr>
            <a:xfrm>
              <a:off x="4955787" y="4363356"/>
              <a:ext cx="86564" cy="21641"/>
            </a:xfrm>
            <a:custGeom>
              <a:rect b="b" l="l" r="r" t="t"/>
              <a:pathLst>
                <a:path extrusionOk="0" h="516" w="2064">
                  <a:moveTo>
                    <a:pt x="258" y="0"/>
                  </a:moveTo>
                  <a:cubicBezTo>
                    <a:pt x="116" y="0"/>
                    <a:pt x="0" y="116"/>
                    <a:pt x="0" y="258"/>
                  </a:cubicBezTo>
                  <a:cubicBezTo>
                    <a:pt x="0" y="399"/>
                    <a:pt x="116" y="516"/>
                    <a:pt x="258" y="516"/>
                  </a:cubicBezTo>
                  <a:lnTo>
                    <a:pt x="1806" y="516"/>
                  </a:lnTo>
                  <a:cubicBezTo>
                    <a:pt x="1947" y="516"/>
                    <a:pt x="2064" y="399"/>
                    <a:pt x="2064" y="258"/>
                  </a:cubicBezTo>
                  <a:cubicBezTo>
                    <a:pt x="2064" y="116"/>
                    <a:pt x="1947" y="0"/>
                    <a:pt x="1806" y="0"/>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27"/>
            <p:cNvSpPr/>
            <p:nvPr/>
          </p:nvSpPr>
          <p:spPr>
            <a:xfrm>
              <a:off x="5016851" y="4320578"/>
              <a:ext cx="50370" cy="21180"/>
            </a:xfrm>
            <a:custGeom>
              <a:rect b="b" l="l" r="r" t="t"/>
              <a:pathLst>
                <a:path extrusionOk="0" h="505" w="1201">
                  <a:moveTo>
                    <a:pt x="259" y="1"/>
                  </a:moveTo>
                  <a:cubicBezTo>
                    <a:pt x="117" y="1"/>
                    <a:pt x="1" y="117"/>
                    <a:pt x="1" y="259"/>
                  </a:cubicBezTo>
                  <a:cubicBezTo>
                    <a:pt x="1" y="401"/>
                    <a:pt x="117" y="504"/>
                    <a:pt x="259" y="504"/>
                  </a:cubicBezTo>
                  <a:lnTo>
                    <a:pt x="955" y="504"/>
                  </a:lnTo>
                  <a:cubicBezTo>
                    <a:pt x="1098" y="504"/>
                    <a:pt x="1201" y="401"/>
                    <a:pt x="1201" y="259"/>
                  </a:cubicBezTo>
                  <a:cubicBezTo>
                    <a:pt x="1201" y="117"/>
                    <a:pt x="1098" y="1"/>
                    <a:pt x="955" y="1"/>
                  </a:cubicBezTo>
                  <a:close/>
                </a:path>
              </a:pathLst>
            </a:custGeom>
            <a:solidFill>
              <a:srgbClr val="2474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27"/>
            <p:cNvSpPr/>
            <p:nvPr/>
          </p:nvSpPr>
          <p:spPr>
            <a:xfrm>
              <a:off x="5006030" y="4467701"/>
              <a:ext cx="21683" cy="21683"/>
            </a:xfrm>
            <a:custGeom>
              <a:rect b="b" l="l" r="r" t="t"/>
              <a:pathLst>
                <a:path extrusionOk="0" h="517" w="517">
                  <a:moveTo>
                    <a:pt x="259" y="1"/>
                  </a:moveTo>
                  <a:cubicBezTo>
                    <a:pt x="118" y="1"/>
                    <a:pt x="1" y="117"/>
                    <a:pt x="1" y="259"/>
                  </a:cubicBezTo>
                  <a:cubicBezTo>
                    <a:pt x="1" y="401"/>
                    <a:pt x="118" y="516"/>
                    <a:pt x="259" y="516"/>
                  </a:cubicBezTo>
                  <a:cubicBezTo>
                    <a:pt x="401" y="516"/>
                    <a:pt x="517" y="401"/>
                    <a:pt x="517" y="259"/>
                  </a:cubicBezTo>
                  <a:cubicBezTo>
                    <a:pt x="517" y="117"/>
                    <a:pt x="401" y="1"/>
                    <a:pt x="259"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27"/>
            <p:cNvSpPr/>
            <p:nvPr/>
          </p:nvSpPr>
          <p:spPr>
            <a:xfrm>
              <a:off x="4941695" y="4522894"/>
              <a:ext cx="21683" cy="21138"/>
            </a:xfrm>
            <a:custGeom>
              <a:rect b="b" l="l" r="r" t="t"/>
              <a:pathLst>
                <a:path extrusionOk="0" h="504" w="517">
                  <a:moveTo>
                    <a:pt x="259" y="0"/>
                  </a:moveTo>
                  <a:cubicBezTo>
                    <a:pt x="116" y="0"/>
                    <a:pt x="1" y="103"/>
                    <a:pt x="1" y="246"/>
                  </a:cubicBezTo>
                  <a:cubicBezTo>
                    <a:pt x="1" y="387"/>
                    <a:pt x="116" y="504"/>
                    <a:pt x="259" y="504"/>
                  </a:cubicBezTo>
                  <a:cubicBezTo>
                    <a:pt x="400" y="504"/>
                    <a:pt x="517" y="387"/>
                    <a:pt x="517" y="246"/>
                  </a:cubicBezTo>
                  <a:cubicBezTo>
                    <a:pt x="517" y="103"/>
                    <a:pt x="400" y="0"/>
                    <a:pt x="259"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27"/>
            <p:cNvSpPr/>
            <p:nvPr/>
          </p:nvSpPr>
          <p:spPr>
            <a:xfrm>
              <a:off x="4804847" y="4421190"/>
              <a:ext cx="21683" cy="21683"/>
            </a:xfrm>
            <a:custGeom>
              <a:rect b="b" l="l" r="r" t="t"/>
              <a:pathLst>
                <a:path extrusionOk="0" h="517" w="517">
                  <a:moveTo>
                    <a:pt x="258" y="0"/>
                  </a:moveTo>
                  <a:cubicBezTo>
                    <a:pt x="117" y="0"/>
                    <a:pt x="0" y="117"/>
                    <a:pt x="0" y="258"/>
                  </a:cubicBezTo>
                  <a:cubicBezTo>
                    <a:pt x="0" y="401"/>
                    <a:pt x="117" y="516"/>
                    <a:pt x="258" y="516"/>
                  </a:cubicBezTo>
                  <a:cubicBezTo>
                    <a:pt x="401" y="516"/>
                    <a:pt x="516" y="401"/>
                    <a:pt x="516" y="258"/>
                  </a:cubicBezTo>
                  <a:cubicBezTo>
                    <a:pt x="516" y="117"/>
                    <a:pt x="401" y="0"/>
                    <a:pt x="25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27"/>
            <p:cNvSpPr/>
            <p:nvPr/>
          </p:nvSpPr>
          <p:spPr>
            <a:xfrm>
              <a:off x="4905460" y="4212416"/>
              <a:ext cx="21641" cy="21683"/>
            </a:xfrm>
            <a:custGeom>
              <a:rect b="b" l="l" r="r" t="t"/>
              <a:pathLst>
                <a:path extrusionOk="0" h="517" w="516">
                  <a:moveTo>
                    <a:pt x="258" y="0"/>
                  </a:moveTo>
                  <a:cubicBezTo>
                    <a:pt x="117" y="0"/>
                    <a:pt x="0" y="117"/>
                    <a:pt x="0" y="258"/>
                  </a:cubicBezTo>
                  <a:cubicBezTo>
                    <a:pt x="0" y="401"/>
                    <a:pt x="117" y="516"/>
                    <a:pt x="258" y="516"/>
                  </a:cubicBezTo>
                  <a:cubicBezTo>
                    <a:pt x="400" y="516"/>
                    <a:pt x="516" y="401"/>
                    <a:pt x="516" y="258"/>
                  </a:cubicBezTo>
                  <a:cubicBezTo>
                    <a:pt x="516" y="117"/>
                    <a:pt x="400" y="0"/>
                    <a:pt x="25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27"/>
            <p:cNvSpPr/>
            <p:nvPr/>
          </p:nvSpPr>
          <p:spPr>
            <a:xfrm>
              <a:off x="4698825" y="4269747"/>
              <a:ext cx="21683" cy="21683"/>
            </a:xfrm>
            <a:custGeom>
              <a:rect b="b" l="l" r="r" t="t"/>
              <a:pathLst>
                <a:path extrusionOk="0" h="517" w="517">
                  <a:moveTo>
                    <a:pt x="258" y="0"/>
                  </a:moveTo>
                  <a:cubicBezTo>
                    <a:pt x="117" y="0"/>
                    <a:pt x="0" y="117"/>
                    <a:pt x="0" y="258"/>
                  </a:cubicBezTo>
                  <a:cubicBezTo>
                    <a:pt x="0" y="401"/>
                    <a:pt x="117" y="516"/>
                    <a:pt x="258" y="516"/>
                  </a:cubicBezTo>
                  <a:cubicBezTo>
                    <a:pt x="401" y="516"/>
                    <a:pt x="516" y="401"/>
                    <a:pt x="516" y="258"/>
                  </a:cubicBezTo>
                  <a:cubicBezTo>
                    <a:pt x="516" y="117"/>
                    <a:pt x="401" y="0"/>
                    <a:pt x="258" y="0"/>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27"/>
            <p:cNvSpPr/>
            <p:nvPr/>
          </p:nvSpPr>
          <p:spPr>
            <a:xfrm>
              <a:off x="4739925" y="4298937"/>
              <a:ext cx="187178" cy="86061"/>
            </a:xfrm>
            <a:custGeom>
              <a:rect b="b" l="l" r="r" t="t"/>
              <a:pathLst>
                <a:path extrusionOk="0" h="2052" w="4463">
                  <a:moveTo>
                    <a:pt x="1032" y="1"/>
                  </a:moveTo>
                  <a:cubicBezTo>
                    <a:pt x="465" y="1"/>
                    <a:pt x="1" y="453"/>
                    <a:pt x="1" y="1020"/>
                  </a:cubicBezTo>
                  <a:cubicBezTo>
                    <a:pt x="1" y="1600"/>
                    <a:pt x="465" y="2052"/>
                    <a:pt x="1032" y="2052"/>
                  </a:cubicBezTo>
                  <a:lnTo>
                    <a:pt x="4205" y="2052"/>
                  </a:lnTo>
                  <a:cubicBezTo>
                    <a:pt x="4347" y="2052"/>
                    <a:pt x="4463" y="1935"/>
                    <a:pt x="4463" y="1794"/>
                  </a:cubicBezTo>
                  <a:cubicBezTo>
                    <a:pt x="4463" y="1652"/>
                    <a:pt x="4347" y="1536"/>
                    <a:pt x="4205" y="1536"/>
                  </a:cubicBezTo>
                  <a:lnTo>
                    <a:pt x="1032" y="1536"/>
                  </a:lnTo>
                  <a:cubicBezTo>
                    <a:pt x="749" y="1536"/>
                    <a:pt x="516" y="1316"/>
                    <a:pt x="516" y="1020"/>
                  </a:cubicBezTo>
                  <a:cubicBezTo>
                    <a:pt x="516" y="736"/>
                    <a:pt x="749" y="517"/>
                    <a:pt x="1032" y="517"/>
                  </a:cubicBezTo>
                  <a:cubicBezTo>
                    <a:pt x="1316" y="517"/>
                    <a:pt x="1548" y="736"/>
                    <a:pt x="1548" y="1020"/>
                  </a:cubicBezTo>
                  <a:cubicBezTo>
                    <a:pt x="1548" y="1175"/>
                    <a:pt x="1665" y="1278"/>
                    <a:pt x="1806" y="1278"/>
                  </a:cubicBezTo>
                  <a:cubicBezTo>
                    <a:pt x="1949" y="1278"/>
                    <a:pt x="2064" y="1175"/>
                    <a:pt x="2064" y="1020"/>
                  </a:cubicBezTo>
                  <a:cubicBezTo>
                    <a:pt x="2064" y="453"/>
                    <a:pt x="1600" y="1"/>
                    <a:pt x="1032"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27"/>
            <p:cNvSpPr/>
            <p:nvPr/>
          </p:nvSpPr>
          <p:spPr>
            <a:xfrm>
              <a:off x="4851358" y="4277296"/>
              <a:ext cx="143896" cy="64462"/>
            </a:xfrm>
            <a:custGeom>
              <a:rect b="b" l="l" r="r" t="t"/>
              <a:pathLst>
                <a:path extrusionOk="0" h="1537" w="3431">
                  <a:moveTo>
                    <a:pt x="774" y="1"/>
                  </a:moveTo>
                  <a:cubicBezTo>
                    <a:pt x="349" y="1"/>
                    <a:pt x="0" y="350"/>
                    <a:pt x="0" y="775"/>
                  </a:cubicBezTo>
                  <a:cubicBezTo>
                    <a:pt x="0" y="1201"/>
                    <a:pt x="349" y="1536"/>
                    <a:pt x="774" y="1536"/>
                  </a:cubicBezTo>
                  <a:lnTo>
                    <a:pt x="3173" y="1536"/>
                  </a:lnTo>
                  <a:cubicBezTo>
                    <a:pt x="3315" y="1536"/>
                    <a:pt x="3431" y="1433"/>
                    <a:pt x="3431" y="1291"/>
                  </a:cubicBezTo>
                  <a:cubicBezTo>
                    <a:pt x="3431" y="1149"/>
                    <a:pt x="3315" y="1033"/>
                    <a:pt x="3173" y="1033"/>
                  </a:cubicBezTo>
                  <a:lnTo>
                    <a:pt x="774" y="1033"/>
                  </a:lnTo>
                  <a:cubicBezTo>
                    <a:pt x="633" y="1033"/>
                    <a:pt x="516" y="917"/>
                    <a:pt x="516" y="775"/>
                  </a:cubicBezTo>
                  <a:cubicBezTo>
                    <a:pt x="516" y="633"/>
                    <a:pt x="633" y="517"/>
                    <a:pt x="774" y="517"/>
                  </a:cubicBezTo>
                  <a:cubicBezTo>
                    <a:pt x="917" y="517"/>
                    <a:pt x="1032" y="401"/>
                    <a:pt x="1032" y="259"/>
                  </a:cubicBezTo>
                  <a:cubicBezTo>
                    <a:pt x="1032" y="117"/>
                    <a:pt x="917" y="1"/>
                    <a:pt x="774"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27"/>
            <p:cNvSpPr/>
            <p:nvPr/>
          </p:nvSpPr>
          <p:spPr>
            <a:xfrm>
              <a:off x="4858907" y="4406595"/>
              <a:ext cx="208316" cy="86606"/>
            </a:xfrm>
            <a:custGeom>
              <a:rect b="b" l="l" r="r" t="t"/>
              <a:pathLst>
                <a:path extrusionOk="0" h="2065" w="4967">
                  <a:moveTo>
                    <a:pt x="1020" y="1"/>
                  </a:moveTo>
                  <a:cubicBezTo>
                    <a:pt x="453" y="1"/>
                    <a:pt x="1" y="465"/>
                    <a:pt x="1" y="1033"/>
                  </a:cubicBezTo>
                  <a:cubicBezTo>
                    <a:pt x="1" y="1600"/>
                    <a:pt x="453" y="2064"/>
                    <a:pt x="1020" y="2064"/>
                  </a:cubicBezTo>
                  <a:cubicBezTo>
                    <a:pt x="1162" y="2064"/>
                    <a:pt x="1278" y="1948"/>
                    <a:pt x="1278" y="1806"/>
                  </a:cubicBezTo>
                  <a:cubicBezTo>
                    <a:pt x="1278" y="1664"/>
                    <a:pt x="1162" y="1548"/>
                    <a:pt x="1020" y="1548"/>
                  </a:cubicBezTo>
                  <a:cubicBezTo>
                    <a:pt x="737" y="1548"/>
                    <a:pt x="504" y="1316"/>
                    <a:pt x="504" y="1033"/>
                  </a:cubicBezTo>
                  <a:cubicBezTo>
                    <a:pt x="504" y="749"/>
                    <a:pt x="737" y="517"/>
                    <a:pt x="1020" y="517"/>
                  </a:cubicBezTo>
                  <a:lnTo>
                    <a:pt x="4721" y="517"/>
                  </a:lnTo>
                  <a:cubicBezTo>
                    <a:pt x="4864" y="517"/>
                    <a:pt x="4967" y="400"/>
                    <a:pt x="4967" y="259"/>
                  </a:cubicBezTo>
                  <a:cubicBezTo>
                    <a:pt x="4967" y="116"/>
                    <a:pt x="4864" y="1"/>
                    <a:pt x="4721"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4" name="Google Shape;6424;p127"/>
          <p:cNvGrpSpPr/>
          <p:nvPr/>
        </p:nvGrpSpPr>
        <p:grpSpPr>
          <a:xfrm>
            <a:off x="3382432" y="3156587"/>
            <a:ext cx="412186" cy="412732"/>
            <a:chOff x="5302457" y="4153449"/>
            <a:chExt cx="412186" cy="412732"/>
          </a:xfrm>
        </p:grpSpPr>
        <p:sp>
          <p:nvSpPr>
            <p:cNvPr id="6425" name="Google Shape;6425;p127"/>
            <p:cNvSpPr/>
            <p:nvPr/>
          </p:nvSpPr>
          <p:spPr>
            <a:xfrm>
              <a:off x="5302457" y="4153449"/>
              <a:ext cx="412186" cy="412732"/>
            </a:xfrm>
            <a:custGeom>
              <a:rect b="b" l="l" r="r" t="t"/>
              <a:pathLst>
                <a:path extrusionOk="0" h="9841" w="9828">
                  <a:moveTo>
                    <a:pt x="3870" y="1"/>
                  </a:moveTo>
                  <a:cubicBezTo>
                    <a:pt x="3444" y="1"/>
                    <a:pt x="3096" y="349"/>
                    <a:pt x="3096" y="775"/>
                  </a:cubicBezTo>
                  <a:lnTo>
                    <a:pt x="3096" y="994"/>
                  </a:lnTo>
                  <a:lnTo>
                    <a:pt x="2993" y="813"/>
                  </a:lnTo>
                  <a:cubicBezTo>
                    <a:pt x="2846" y="563"/>
                    <a:pt x="2584" y="423"/>
                    <a:pt x="2318" y="423"/>
                  </a:cubicBezTo>
                  <a:cubicBezTo>
                    <a:pt x="2187" y="423"/>
                    <a:pt x="2054" y="457"/>
                    <a:pt x="1935" y="529"/>
                  </a:cubicBezTo>
                  <a:cubicBezTo>
                    <a:pt x="1754" y="632"/>
                    <a:pt x="1625" y="801"/>
                    <a:pt x="1574" y="994"/>
                  </a:cubicBezTo>
                  <a:cubicBezTo>
                    <a:pt x="1522" y="1200"/>
                    <a:pt x="1548" y="1406"/>
                    <a:pt x="1651" y="1587"/>
                  </a:cubicBezTo>
                  <a:lnTo>
                    <a:pt x="1754" y="1767"/>
                  </a:lnTo>
                  <a:lnTo>
                    <a:pt x="1574" y="1652"/>
                  </a:lnTo>
                  <a:cubicBezTo>
                    <a:pt x="1453" y="1585"/>
                    <a:pt x="1321" y="1553"/>
                    <a:pt x="1191" y="1553"/>
                  </a:cubicBezTo>
                  <a:cubicBezTo>
                    <a:pt x="919" y="1553"/>
                    <a:pt x="656" y="1691"/>
                    <a:pt x="516" y="1936"/>
                  </a:cubicBezTo>
                  <a:cubicBezTo>
                    <a:pt x="413" y="2116"/>
                    <a:pt x="387" y="2322"/>
                    <a:pt x="439" y="2529"/>
                  </a:cubicBezTo>
                  <a:cubicBezTo>
                    <a:pt x="491" y="2722"/>
                    <a:pt x="620" y="2890"/>
                    <a:pt x="800" y="2993"/>
                  </a:cubicBezTo>
                  <a:lnTo>
                    <a:pt x="981" y="3096"/>
                  </a:lnTo>
                  <a:lnTo>
                    <a:pt x="774" y="3096"/>
                  </a:lnTo>
                  <a:cubicBezTo>
                    <a:pt x="349" y="3096"/>
                    <a:pt x="0" y="3444"/>
                    <a:pt x="0" y="3870"/>
                  </a:cubicBezTo>
                  <a:cubicBezTo>
                    <a:pt x="0" y="4309"/>
                    <a:pt x="349" y="4644"/>
                    <a:pt x="774" y="4644"/>
                  </a:cubicBezTo>
                  <a:lnTo>
                    <a:pt x="981" y="4644"/>
                  </a:lnTo>
                  <a:lnTo>
                    <a:pt x="800" y="4747"/>
                  </a:lnTo>
                  <a:cubicBezTo>
                    <a:pt x="620" y="4850"/>
                    <a:pt x="491" y="5017"/>
                    <a:pt x="439" y="5224"/>
                  </a:cubicBezTo>
                  <a:cubicBezTo>
                    <a:pt x="387" y="5418"/>
                    <a:pt x="413" y="5636"/>
                    <a:pt x="516" y="5805"/>
                  </a:cubicBezTo>
                  <a:cubicBezTo>
                    <a:pt x="581" y="5920"/>
                    <a:pt x="659" y="6011"/>
                    <a:pt x="762" y="6075"/>
                  </a:cubicBezTo>
                  <a:cubicBezTo>
                    <a:pt x="697" y="6140"/>
                    <a:pt x="620" y="6217"/>
                    <a:pt x="556" y="6295"/>
                  </a:cubicBezTo>
                  <a:cubicBezTo>
                    <a:pt x="220" y="6682"/>
                    <a:pt x="26" y="7184"/>
                    <a:pt x="26" y="7688"/>
                  </a:cubicBezTo>
                  <a:cubicBezTo>
                    <a:pt x="26" y="8874"/>
                    <a:pt x="994" y="9841"/>
                    <a:pt x="2181" y="9841"/>
                  </a:cubicBezTo>
                  <a:lnTo>
                    <a:pt x="7687" y="9841"/>
                  </a:lnTo>
                  <a:cubicBezTo>
                    <a:pt x="8874" y="9841"/>
                    <a:pt x="9828" y="8874"/>
                    <a:pt x="9828" y="7688"/>
                  </a:cubicBezTo>
                  <a:cubicBezTo>
                    <a:pt x="9828" y="6785"/>
                    <a:pt x="9260" y="5998"/>
                    <a:pt x="8461" y="5688"/>
                  </a:cubicBezTo>
                  <a:lnTo>
                    <a:pt x="8461" y="5624"/>
                  </a:lnTo>
                  <a:cubicBezTo>
                    <a:pt x="8461" y="4463"/>
                    <a:pt x="7649" y="3470"/>
                    <a:pt x="6552" y="3212"/>
                  </a:cubicBezTo>
                  <a:lnTo>
                    <a:pt x="6629" y="3174"/>
                  </a:lnTo>
                  <a:lnTo>
                    <a:pt x="6927" y="2993"/>
                  </a:lnTo>
                  <a:cubicBezTo>
                    <a:pt x="7300" y="2787"/>
                    <a:pt x="7429" y="2309"/>
                    <a:pt x="7210" y="1936"/>
                  </a:cubicBezTo>
                  <a:cubicBezTo>
                    <a:pt x="7071" y="1691"/>
                    <a:pt x="6807" y="1553"/>
                    <a:pt x="6536" y="1553"/>
                  </a:cubicBezTo>
                  <a:cubicBezTo>
                    <a:pt x="6406" y="1553"/>
                    <a:pt x="6274" y="1585"/>
                    <a:pt x="6153" y="1652"/>
                  </a:cubicBezTo>
                  <a:lnTo>
                    <a:pt x="5985" y="1767"/>
                  </a:lnTo>
                  <a:lnTo>
                    <a:pt x="5985" y="1767"/>
                  </a:lnTo>
                  <a:lnTo>
                    <a:pt x="6088" y="1587"/>
                  </a:lnTo>
                  <a:cubicBezTo>
                    <a:pt x="6191" y="1406"/>
                    <a:pt x="6217" y="1200"/>
                    <a:pt x="6165" y="994"/>
                  </a:cubicBezTo>
                  <a:cubicBezTo>
                    <a:pt x="6101" y="801"/>
                    <a:pt x="5985" y="632"/>
                    <a:pt x="5804" y="529"/>
                  </a:cubicBezTo>
                  <a:cubicBezTo>
                    <a:pt x="5684" y="460"/>
                    <a:pt x="5552" y="421"/>
                    <a:pt x="5416" y="421"/>
                  </a:cubicBezTo>
                  <a:cubicBezTo>
                    <a:pt x="5348" y="421"/>
                    <a:pt x="5280" y="431"/>
                    <a:pt x="5211" y="452"/>
                  </a:cubicBezTo>
                  <a:cubicBezTo>
                    <a:pt x="5018" y="503"/>
                    <a:pt x="4850" y="632"/>
                    <a:pt x="4747" y="813"/>
                  </a:cubicBezTo>
                  <a:lnTo>
                    <a:pt x="4643" y="994"/>
                  </a:lnTo>
                  <a:lnTo>
                    <a:pt x="4643" y="775"/>
                  </a:lnTo>
                  <a:cubicBezTo>
                    <a:pt x="4643" y="349"/>
                    <a:pt x="4296" y="1"/>
                    <a:pt x="3870"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27"/>
            <p:cNvSpPr/>
            <p:nvPr/>
          </p:nvSpPr>
          <p:spPr>
            <a:xfrm>
              <a:off x="5381429" y="4232966"/>
              <a:ext cx="166124" cy="166124"/>
            </a:xfrm>
            <a:custGeom>
              <a:rect b="b" l="l" r="r" t="t"/>
              <a:pathLst>
                <a:path extrusionOk="0" h="3961" w="3961">
                  <a:moveTo>
                    <a:pt x="1987" y="0"/>
                  </a:moveTo>
                  <a:cubicBezTo>
                    <a:pt x="891" y="0"/>
                    <a:pt x="0" y="891"/>
                    <a:pt x="0" y="1974"/>
                  </a:cubicBezTo>
                  <a:cubicBezTo>
                    <a:pt x="0" y="3070"/>
                    <a:pt x="891" y="3960"/>
                    <a:pt x="1987" y="3960"/>
                  </a:cubicBezTo>
                  <a:cubicBezTo>
                    <a:pt x="3070" y="3960"/>
                    <a:pt x="3960" y="3070"/>
                    <a:pt x="3960" y="1974"/>
                  </a:cubicBezTo>
                  <a:cubicBezTo>
                    <a:pt x="3960" y="891"/>
                    <a:pt x="3070" y="0"/>
                    <a:pt x="1987" y="0"/>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27"/>
            <p:cNvSpPr/>
            <p:nvPr/>
          </p:nvSpPr>
          <p:spPr>
            <a:xfrm>
              <a:off x="5324098" y="4304934"/>
              <a:ext cx="35733" cy="21683"/>
            </a:xfrm>
            <a:custGeom>
              <a:rect b="b" l="l" r="r" t="t"/>
              <a:pathLst>
                <a:path extrusionOk="0" h="517" w="852">
                  <a:moveTo>
                    <a:pt x="258" y="0"/>
                  </a:moveTo>
                  <a:cubicBezTo>
                    <a:pt x="117" y="0"/>
                    <a:pt x="0" y="116"/>
                    <a:pt x="0" y="258"/>
                  </a:cubicBezTo>
                  <a:cubicBezTo>
                    <a:pt x="0" y="399"/>
                    <a:pt x="117" y="516"/>
                    <a:pt x="258" y="516"/>
                  </a:cubicBezTo>
                  <a:lnTo>
                    <a:pt x="594" y="516"/>
                  </a:lnTo>
                  <a:cubicBezTo>
                    <a:pt x="736" y="516"/>
                    <a:pt x="852" y="399"/>
                    <a:pt x="852" y="258"/>
                  </a:cubicBezTo>
                  <a:cubicBezTo>
                    <a:pt x="852" y="116"/>
                    <a:pt x="736" y="0"/>
                    <a:pt x="59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27"/>
            <p:cNvSpPr/>
            <p:nvPr/>
          </p:nvSpPr>
          <p:spPr>
            <a:xfrm>
              <a:off x="5552332" y="4240306"/>
              <a:ext cx="36823" cy="28939"/>
            </a:xfrm>
            <a:custGeom>
              <a:rect b="b" l="l" r="r" t="t"/>
              <a:pathLst>
                <a:path extrusionOk="0" h="690" w="878">
                  <a:moveTo>
                    <a:pt x="583" y="1"/>
                  </a:moveTo>
                  <a:cubicBezTo>
                    <a:pt x="539" y="1"/>
                    <a:pt x="495" y="11"/>
                    <a:pt x="453" y="32"/>
                  </a:cubicBezTo>
                  <a:lnTo>
                    <a:pt x="156" y="200"/>
                  </a:lnTo>
                  <a:cubicBezTo>
                    <a:pt x="40" y="277"/>
                    <a:pt x="1" y="432"/>
                    <a:pt x="66" y="561"/>
                  </a:cubicBezTo>
                  <a:cubicBezTo>
                    <a:pt x="117" y="638"/>
                    <a:pt x="195" y="690"/>
                    <a:pt x="285" y="690"/>
                  </a:cubicBezTo>
                  <a:cubicBezTo>
                    <a:pt x="336" y="690"/>
                    <a:pt x="375" y="677"/>
                    <a:pt x="414" y="651"/>
                  </a:cubicBezTo>
                  <a:lnTo>
                    <a:pt x="711" y="484"/>
                  </a:lnTo>
                  <a:cubicBezTo>
                    <a:pt x="840" y="406"/>
                    <a:pt x="878" y="251"/>
                    <a:pt x="814" y="122"/>
                  </a:cubicBezTo>
                  <a:cubicBezTo>
                    <a:pt x="762" y="44"/>
                    <a:pt x="674" y="1"/>
                    <a:pt x="583"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27"/>
            <p:cNvSpPr/>
            <p:nvPr/>
          </p:nvSpPr>
          <p:spPr>
            <a:xfrm>
              <a:off x="5339783" y="4362853"/>
              <a:ext cx="37369" cy="28645"/>
            </a:xfrm>
            <a:custGeom>
              <a:rect b="b" l="l" r="r" t="t"/>
              <a:pathLst>
                <a:path extrusionOk="0" h="683" w="891">
                  <a:moveTo>
                    <a:pt x="590" y="1"/>
                  </a:moveTo>
                  <a:cubicBezTo>
                    <a:pt x="546" y="1"/>
                    <a:pt x="503" y="13"/>
                    <a:pt x="465" y="38"/>
                  </a:cubicBezTo>
                  <a:lnTo>
                    <a:pt x="168" y="205"/>
                  </a:lnTo>
                  <a:cubicBezTo>
                    <a:pt x="39" y="282"/>
                    <a:pt x="1" y="437"/>
                    <a:pt x="65" y="554"/>
                  </a:cubicBezTo>
                  <a:cubicBezTo>
                    <a:pt x="116" y="643"/>
                    <a:pt x="207" y="683"/>
                    <a:pt x="297" y="683"/>
                  </a:cubicBezTo>
                  <a:cubicBezTo>
                    <a:pt x="336" y="683"/>
                    <a:pt x="388" y="683"/>
                    <a:pt x="426" y="657"/>
                  </a:cubicBezTo>
                  <a:lnTo>
                    <a:pt x="723" y="476"/>
                  </a:lnTo>
                  <a:cubicBezTo>
                    <a:pt x="839" y="411"/>
                    <a:pt x="890" y="257"/>
                    <a:pt x="813" y="128"/>
                  </a:cubicBezTo>
                  <a:cubicBezTo>
                    <a:pt x="770" y="50"/>
                    <a:pt x="680" y="1"/>
                    <a:pt x="590"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27"/>
            <p:cNvSpPr/>
            <p:nvPr/>
          </p:nvSpPr>
          <p:spPr>
            <a:xfrm>
              <a:off x="5509638" y="4192746"/>
              <a:ext cx="31916" cy="34307"/>
            </a:xfrm>
            <a:custGeom>
              <a:rect b="b" l="l" r="r" t="t"/>
              <a:pathLst>
                <a:path extrusionOk="0" h="818" w="761">
                  <a:moveTo>
                    <a:pt x="478" y="0"/>
                  </a:moveTo>
                  <a:cubicBezTo>
                    <a:pt x="386" y="0"/>
                    <a:pt x="298" y="46"/>
                    <a:pt x="245" y="134"/>
                  </a:cubicBezTo>
                  <a:lnTo>
                    <a:pt x="78" y="431"/>
                  </a:lnTo>
                  <a:cubicBezTo>
                    <a:pt x="1" y="547"/>
                    <a:pt x="52" y="701"/>
                    <a:pt x="168" y="779"/>
                  </a:cubicBezTo>
                  <a:cubicBezTo>
                    <a:pt x="207" y="805"/>
                    <a:pt x="258" y="818"/>
                    <a:pt x="297" y="818"/>
                  </a:cubicBezTo>
                  <a:cubicBezTo>
                    <a:pt x="387" y="818"/>
                    <a:pt x="477" y="766"/>
                    <a:pt x="529" y="689"/>
                  </a:cubicBezTo>
                  <a:lnTo>
                    <a:pt x="697" y="392"/>
                  </a:lnTo>
                  <a:cubicBezTo>
                    <a:pt x="761" y="263"/>
                    <a:pt x="723" y="108"/>
                    <a:pt x="606" y="31"/>
                  </a:cubicBezTo>
                  <a:cubicBezTo>
                    <a:pt x="565" y="10"/>
                    <a:pt x="521" y="0"/>
                    <a:pt x="478"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27"/>
            <p:cNvSpPr/>
            <p:nvPr/>
          </p:nvSpPr>
          <p:spPr>
            <a:xfrm>
              <a:off x="5453900" y="4175090"/>
              <a:ext cx="21683" cy="36278"/>
            </a:xfrm>
            <a:custGeom>
              <a:rect b="b" l="l" r="r" t="t"/>
              <a:pathLst>
                <a:path extrusionOk="0" h="865" w="517">
                  <a:moveTo>
                    <a:pt x="259" y="1"/>
                  </a:moveTo>
                  <a:cubicBezTo>
                    <a:pt x="117" y="1"/>
                    <a:pt x="1" y="116"/>
                    <a:pt x="1" y="259"/>
                  </a:cubicBezTo>
                  <a:lnTo>
                    <a:pt x="1" y="607"/>
                  </a:lnTo>
                  <a:cubicBezTo>
                    <a:pt x="1" y="749"/>
                    <a:pt x="117" y="864"/>
                    <a:pt x="259" y="864"/>
                  </a:cubicBezTo>
                  <a:cubicBezTo>
                    <a:pt x="401" y="864"/>
                    <a:pt x="516" y="749"/>
                    <a:pt x="516" y="607"/>
                  </a:cubicBezTo>
                  <a:lnTo>
                    <a:pt x="516" y="259"/>
                  </a:lnTo>
                  <a:cubicBezTo>
                    <a:pt x="516" y="116"/>
                    <a:pt x="401" y="1"/>
                    <a:pt x="259"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27"/>
            <p:cNvSpPr/>
            <p:nvPr/>
          </p:nvSpPr>
          <p:spPr>
            <a:xfrm>
              <a:off x="5387385" y="4192746"/>
              <a:ext cx="31958" cy="34307"/>
            </a:xfrm>
            <a:custGeom>
              <a:rect b="b" l="l" r="r" t="t"/>
              <a:pathLst>
                <a:path extrusionOk="0" h="818" w="762">
                  <a:moveTo>
                    <a:pt x="287" y="0"/>
                  </a:moveTo>
                  <a:cubicBezTo>
                    <a:pt x="246" y="0"/>
                    <a:pt x="205" y="10"/>
                    <a:pt x="168" y="31"/>
                  </a:cubicBezTo>
                  <a:cubicBezTo>
                    <a:pt x="39" y="108"/>
                    <a:pt x="1" y="263"/>
                    <a:pt x="65" y="392"/>
                  </a:cubicBezTo>
                  <a:lnTo>
                    <a:pt x="245" y="689"/>
                  </a:lnTo>
                  <a:cubicBezTo>
                    <a:pt x="285" y="766"/>
                    <a:pt x="374" y="818"/>
                    <a:pt x="465" y="818"/>
                  </a:cubicBezTo>
                  <a:cubicBezTo>
                    <a:pt x="503" y="818"/>
                    <a:pt x="555" y="805"/>
                    <a:pt x="594" y="779"/>
                  </a:cubicBezTo>
                  <a:cubicBezTo>
                    <a:pt x="723" y="701"/>
                    <a:pt x="761" y="547"/>
                    <a:pt x="684" y="431"/>
                  </a:cubicBezTo>
                  <a:lnTo>
                    <a:pt x="517" y="134"/>
                  </a:lnTo>
                  <a:cubicBezTo>
                    <a:pt x="464" y="46"/>
                    <a:pt x="375" y="0"/>
                    <a:pt x="287"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27"/>
            <p:cNvSpPr/>
            <p:nvPr/>
          </p:nvSpPr>
          <p:spPr>
            <a:xfrm>
              <a:off x="5339783" y="4240306"/>
              <a:ext cx="37369" cy="28939"/>
            </a:xfrm>
            <a:custGeom>
              <a:rect b="b" l="l" r="r" t="t"/>
              <a:pathLst>
                <a:path extrusionOk="0" h="690" w="891">
                  <a:moveTo>
                    <a:pt x="295" y="1"/>
                  </a:moveTo>
                  <a:cubicBezTo>
                    <a:pt x="204" y="1"/>
                    <a:pt x="117" y="44"/>
                    <a:pt x="65" y="122"/>
                  </a:cubicBezTo>
                  <a:cubicBezTo>
                    <a:pt x="1" y="251"/>
                    <a:pt x="39" y="406"/>
                    <a:pt x="168" y="484"/>
                  </a:cubicBezTo>
                  <a:lnTo>
                    <a:pt x="465" y="651"/>
                  </a:lnTo>
                  <a:cubicBezTo>
                    <a:pt x="503" y="677"/>
                    <a:pt x="543" y="690"/>
                    <a:pt x="594" y="690"/>
                  </a:cubicBezTo>
                  <a:cubicBezTo>
                    <a:pt x="684" y="690"/>
                    <a:pt x="761" y="638"/>
                    <a:pt x="813" y="561"/>
                  </a:cubicBezTo>
                  <a:cubicBezTo>
                    <a:pt x="890" y="432"/>
                    <a:pt x="839" y="277"/>
                    <a:pt x="723" y="200"/>
                  </a:cubicBezTo>
                  <a:lnTo>
                    <a:pt x="426" y="32"/>
                  </a:lnTo>
                  <a:cubicBezTo>
                    <a:pt x="384" y="11"/>
                    <a:pt x="339" y="1"/>
                    <a:pt x="295" y="1"/>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27"/>
            <p:cNvSpPr/>
            <p:nvPr/>
          </p:nvSpPr>
          <p:spPr>
            <a:xfrm>
              <a:off x="5325189" y="4306528"/>
              <a:ext cx="367856" cy="238010"/>
            </a:xfrm>
            <a:custGeom>
              <a:rect b="b" l="l" r="r" t="t"/>
              <a:pathLst>
                <a:path extrusionOk="0" h="5675" w="8771">
                  <a:moveTo>
                    <a:pt x="5417" y="0"/>
                  </a:moveTo>
                  <a:cubicBezTo>
                    <a:pt x="5043" y="0"/>
                    <a:pt x="4669" y="117"/>
                    <a:pt x="4347" y="323"/>
                  </a:cubicBezTo>
                  <a:cubicBezTo>
                    <a:pt x="4127" y="465"/>
                    <a:pt x="3934" y="659"/>
                    <a:pt x="3779" y="877"/>
                  </a:cubicBezTo>
                  <a:cubicBezTo>
                    <a:pt x="3547" y="748"/>
                    <a:pt x="3289" y="684"/>
                    <a:pt x="3018" y="684"/>
                  </a:cubicBezTo>
                  <a:cubicBezTo>
                    <a:pt x="2115" y="684"/>
                    <a:pt x="1381" y="1419"/>
                    <a:pt x="1381" y="2322"/>
                  </a:cubicBezTo>
                  <a:lnTo>
                    <a:pt x="1381" y="2425"/>
                  </a:lnTo>
                  <a:cubicBezTo>
                    <a:pt x="607" y="2554"/>
                    <a:pt x="0" y="3225"/>
                    <a:pt x="0" y="4038"/>
                  </a:cubicBezTo>
                  <a:cubicBezTo>
                    <a:pt x="0" y="4940"/>
                    <a:pt x="736" y="5675"/>
                    <a:pt x="1639" y="5675"/>
                  </a:cubicBezTo>
                  <a:lnTo>
                    <a:pt x="7145" y="5675"/>
                  </a:lnTo>
                  <a:cubicBezTo>
                    <a:pt x="8035" y="5675"/>
                    <a:pt x="8770" y="4940"/>
                    <a:pt x="8770" y="4038"/>
                  </a:cubicBezTo>
                  <a:cubicBezTo>
                    <a:pt x="8770" y="3212"/>
                    <a:pt x="8151" y="2528"/>
                    <a:pt x="7351" y="2425"/>
                  </a:cubicBezTo>
                  <a:cubicBezTo>
                    <a:pt x="7377" y="2284"/>
                    <a:pt x="7403" y="2129"/>
                    <a:pt x="7403" y="1974"/>
                  </a:cubicBezTo>
                  <a:cubicBezTo>
                    <a:pt x="7403" y="891"/>
                    <a:pt x="6514" y="0"/>
                    <a:pt x="5417"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5" name="Google Shape;6435;p127"/>
          <p:cNvGrpSpPr/>
          <p:nvPr/>
        </p:nvGrpSpPr>
        <p:grpSpPr>
          <a:xfrm>
            <a:off x="3382431" y="3917912"/>
            <a:ext cx="412186" cy="412732"/>
            <a:chOff x="5927731" y="4153449"/>
            <a:chExt cx="412186" cy="412732"/>
          </a:xfrm>
        </p:grpSpPr>
        <p:sp>
          <p:nvSpPr>
            <p:cNvPr id="6436" name="Google Shape;6436;p127"/>
            <p:cNvSpPr/>
            <p:nvPr/>
          </p:nvSpPr>
          <p:spPr>
            <a:xfrm>
              <a:off x="5927731" y="4153449"/>
              <a:ext cx="412186" cy="412732"/>
            </a:xfrm>
            <a:custGeom>
              <a:rect b="b" l="l" r="r" t="t"/>
              <a:pathLst>
                <a:path extrusionOk="0" h="9841" w="9828">
                  <a:moveTo>
                    <a:pt x="3818" y="2142"/>
                  </a:moveTo>
                  <a:cubicBezTo>
                    <a:pt x="3831" y="2154"/>
                    <a:pt x="3844" y="2180"/>
                    <a:pt x="3857" y="2206"/>
                  </a:cubicBezTo>
                  <a:cubicBezTo>
                    <a:pt x="3766" y="2245"/>
                    <a:pt x="3689" y="2309"/>
                    <a:pt x="3625" y="2386"/>
                  </a:cubicBezTo>
                  <a:cubicBezTo>
                    <a:pt x="3586" y="2348"/>
                    <a:pt x="3548" y="2297"/>
                    <a:pt x="3496" y="2271"/>
                  </a:cubicBezTo>
                  <a:cubicBezTo>
                    <a:pt x="3611" y="2245"/>
                    <a:pt x="3715" y="2206"/>
                    <a:pt x="3818" y="2142"/>
                  </a:cubicBezTo>
                  <a:close/>
                  <a:moveTo>
                    <a:pt x="5946" y="1"/>
                  </a:moveTo>
                  <a:cubicBezTo>
                    <a:pt x="5675" y="1"/>
                    <a:pt x="5417" y="78"/>
                    <a:pt x="5198" y="207"/>
                  </a:cubicBezTo>
                  <a:cubicBezTo>
                    <a:pt x="5108" y="194"/>
                    <a:pt x="5018" y="182"/>
                    <a:pt x="4915" y="182"/>
                  </a:cubicBezTo>
                  <a:cubicBezTo>
                    <a:pt x="4425" y="182"/>
                    <a:pt x="3998" y="452"/>
                    <a:pt x="3780" y="852"/>
                  </a:cubicBezTo>
                  <a:cubicBezTo>
                    <a:pt x="3663" y="775"/>
                    <a:pt x="3522" y="723"/>
                    <a:pt x="3367" y="723"/>
                  </a:cubicBezTo>
                  <a:lnTo>
                    <a:pt x="2683" y="723"/>
                  </a:lnTo>
                  <a:cubicBezTo>
                    <a:pt x="2064" y="723"/>
                    <a:pt x="1561" y="1226"/>
                    <a:pt x="1561" y="1845"/>
                  </a:cubicBezTo>
                  <a:cubicBezTo>
                    <a:pt x="1561" y="1936"/>
                    <a:pt x="1574" y="2025"/>
                    <a:pt x="1613" y="2103"/>
                  </a:cubicBezTo>
                  <a:cubicBezTo>
                    <a:pt x="1226" y="2128"/>
                    <a:pt x="917" y="2412"/>
                    <a:pt x="877" y="2787"/>
                  </a:cubicBezTo>
                  <a:lnTo>
                    <a:pt x="723" y="4166"/>
                  </a:lnTo>
                  <a:lnTo>
                    <a:pt x="607" y="5211"/>
                  </a:lnTo>
                  <a:cubicBezTo>
                    <a:pt x="258" y="5289"/>
                    <a:pt x="0" y="5598"/>
                    <a:pt x="0" y="5972"/>
                  </a:cubicBezTo>
                  <a:lnTo>
                    <a:pt x="0" y="9067"/>
                  </a:lnTo>
                  <a:cubicBezTo>
                    <a:pt x="0" y="9493"/>
                    <a:pt x="349" y="9841"/>
                    <a:pt x="774" y="9841"/>
                  </a:cubicBezTo>
                  <a:lnTo>
                    <a:pt x="9054" y="9841"/>
                  </a:lnTo>
                  <a:cubicBezTo>
                    <a:pt x="9492" y="9841"/>
                    <a:pt x="9828" y="9493"/>
                    <a:pt x="9828" y="9067"/>
                  </a:cubicBezTo>
                  <a:lnTo>
                    <a:pt x="9828" y="5972"/>
                  </a:lnTo>
                  <a:cubicBezTo>
                    <a:pt x="9828" y="5598"/>
                    <a:pt x="9570" y="5289"/>
                    <a:pt x="9222" y="5211"/>
                  </a:cubicBezTo>
                  <a:lnTo>
                    <a:pt x="9106" y="4166"/>
                  </a:lnTo>
                  <a:lnTo>
                    <a:pt x="8951" y="2787"/>
                  </a:lnTo>
                  <a:cubicBezTo>
                    <a:pt x="8938" y="2709"/>
                    <a:pt x="8925" y="2619"/>
                    <a:pt x="8887" y="2555"/>
                  </a:cubicBezTo>
                  <a:cubicBezTo>
                    <a:pt x="9235" y="2322"/>
                    <a:pt x="9467" y="1922"/>
                    <a:pt x="9467" y="1471"/>
                  </a:cubicBezTo>
                  <a:cubicBezTo>
                    <a:pt x="9467" y="761"/>
                    <a:pt x="8899" y="182"/>
                    <a:pt x="8177" y="182"/>
                  </a:cubicBezTo>
                  <a:cubicBezTo>
                    <a:pt x="7778" y="182"/>
                    <a:pt x="7403" y="374"/>
                    <a:pt x="7171" y="672"/>
                  </a:cubicBezTo>
                  <a:cubicBezTo>
                    <a:pt x="6913" y="271"/>
                    <a:pt x="6462" y="1"/>
                    <a:pt x="5946" y="1"/>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27"/>
            <p:cNvSpPr/>
            <p:nvPr/>
          </p:nvSpPr>
          <p:spPr>
            <a:xfrm>
              <a:off x="5971558" y="4263247"/>
              <a:ext cx="108750" cy="151487"/>
            </a:xfrm>
            <a:custGeom>
              <a:rect b="b" l="l" r="r" t="t"/>
              <a:pathLst>
                <a:path extrusionOk="0" h="3612" w="2593">
                  <a:moveTo>
                    <a:pt x="606" y="1"/>
                  </a:moveTo>
                  <a:cubicBezTo>
                    <a:pt x="477" y="1"/>
                    <a:pt x="362" y="104"/>
                    <a:pt x="348" y="233"/>
                  </a:cubicBezTo>
                  <a:lnTo>
                    <a:pt x="1" y="3328"/>
                  </a:lnTo>
                  <a:cubicBezTo>
                    <a:pt x="1" y="3405"/>
                    <a:pt x="13" y="3470"/>
                    <a:pt x="64" y="3522"/>
                  </a:cubicBezTo>
                  <a:cubicBezTo>
                    <a:pt x="116" y="3586"/>
                    <a:pt x="181" y="3612"/>
                    <a:pt x="258" y="3612"/>
                  </a:cubicBezTo>
                  <a:lnTo>
                    <a:pt x="2322" y="3612"/>
                  </a:lnTo>
                  <a:cubicBezTo>
                    <a:pt x="2399" y="3612"/>
                    <a:pt x="2463" y="3586"/>
                    <a:pt x="2515" y="3522"/>
                  </a:cubicBezTo>
                  <a:cubicBezTo>
                    <a:pt x="2566" y="3470"/>
                    <a:pt x="2592" y="3405"/>
                    <a:pt x="2580" y="3328"/>
                  </a:cubicBezTo>
                  <a:lnTo>
                    <a:pt x="2231" y="233"/>
                  </a:lnTo>
                  <a:cubicBezTo>
                    <a:pt x="2219" y="104"/>
                    <a:pt x="2116" y="1"/>
                    <a:pt x="197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27"/>
            <p:cNvSpPr/>
            <p:nvPr/>
          </p:nvSpPr>
          <p:spPr>
            <a:xfrm>
              <a:off x="6079719" y="4263247"/>
              <a:ext cx="108750" cy="151487"/>
            </a:xfrm>
            <a:custGeom>
              <a:rect b="b" l="l" r="r" t="t"/>
              <a:pathLst>
                <a:path extrusionOk="0" h="3612" w="2593">
                  <a:moveTo>
                    <a:pt x="607" y="1"/>
                  </a:moveTo>
                  <a:cubicBezTo>
                    <a:pt x="478" y="1"/>
                    <a:pt x="362" y="104"/>
                    <a:pt x="349" y="233"/>
                  </a:cubicBezTo>
                  <a:lnTo>
                    <a:pt x="1" y="3328"/>
                  </a:lnTo>
                  <a:cubicBezTo>
                    <a:pt x="1" y="3405"/>
                    <a:pt x="13" y="3470"/>
                    <a:pt x="65" y="3522"/>
                  </a:cubicBezTo>
                  <a:cubicBezTo>
                    <a:pt x="116" y="3586"/>
                    <a:pt x="181" y="3612"/>
                    <a:pt x="259" y="3612"/>
                  </a:cubicBezTo>
                  <a:lnTo>
                    <a:pt x="2322" y="3612"/>
                  </a:lnTo>
                  <a:cubicBezTo>
                    <a:pt x="2400" y="3612"/>
                    <a:pt x="2464" y="3586"/>
                    <a:pt x="2515" y="3522"/>
                  </a:cubicBezTo>
                  <a:cubicBezTo>
                    <a:pt x="2567" y="3470"/>
                    <a:pt x="2593" y="3405"/>
                    <a:pt x="2580" y="3328"/>
                  </a:cubicBezTo>
                  <a:lnTo>
                    <a:pt x="2232" y="233"/>
                  </a:lnTo>
                  <a:cubicBezTo>
                    <a:pt x="2219" y="104"/>
                    <a:pt x="2116" y="1"/>
                    <a:pt x="1974"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27"/>
            <p:cNvSpPr/>
            <p:nvPr/>
          </p:nvSpPr>
          <p:spPr>
            <a:xfrm>
              <a:off x="6187923" y="4263247"/>
              <a:ext cx="108750" cy="151487"/>
            </a:xfrm>
            <a:custGeom>
              <a:rect b="b" l="l" r="r" t="t"/>
              <a:pathLst>
                <a:path extrusionOk="0" h="3612" w="2593">
                  <a:moveTo>
                    <a:pt x="606" y="1"/>
                  </a:moveTo>
                  <a:cubicBezTo>
                    <a:pt x="477" y="1"/>
                    <a:pt x="361" y="104"/>
                    <a:pt x="348" y="233"/>
                  </a:cubicBezTo>
                  <a:lnTo>
                    <a:pt x="0" y="3328"/>
                  </a:lnTo>
                  <a:cubicBezTo>
                    <a:pt x="0" y="3405"/>
                    <a:pt x="13" y="3470"/>
                    <a:pt x="64" y="3522"/>
                  </a:cubicBezTo>
                  <a:cubicBezTo>
                    <a:pt x="116" y="3586"/>
                    <a:pt x="181" y="3612"/>
                    <a:pt x="258" y="3612"/>
                  </a:cubicBezTo>
                  <a:lnTo>
                    <a:pt x="2322" y="3612"/>
                  </a:lnTo>
                  <a:cubicBezTo>
                    <a:pt x="2399" y="3612"/>
                    <a:pt x="2463" y="3586"/>
                    <a:pt x="2515" y="3522"/>
                  </a:cubicBezTo>
                  <a:cubicBezTo>
                    <a:pt x="2566" y="3470"/>
                    <a:pt x="2592" y="3405"/>
                    <a:pt x="2580" y="3328"/>
                  </a:cubicBezTo>
                  <a:lnTo>
                    <a:pt x="2231" y="233"/>
                  </a:lnTo>
                  <a:cubicBezTo>
                    <a:pt x="2219" y="104"/>
                    <a:pt x="2115" y="1"/>
                    <a:pt x="1973"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27"/>
            <p:cNvSpPr/>
            <p:nvPr/>
          </p:nvSpPr>
          <p:spPr>
            <a:xfrm>
              <a:off x="5982378" y="4263247"/>
              <a:ext cx="86564" cy="43324"/>
            </a:xfrm>
            <a:custGeom>
              <a:rect b="b" l="l" r="r" t="t"/>
              <a:pathLst>
                <a:path extrusionOk="0" h="1033" w="2064">
                  <a:moveTo>
                    <a:pt x="348" y="1"/>
                  </a:moveTo>
                  <a:cubicBezTo>
                    <a:pt x="219" y="1"/>
                    <a:pt x="104" y="104"/>
                    <a:pt x="90" y="233"/>
                  </a:cubicBezTo>
                  <a:lnTo>
                    <a:pt x="0" y="1032"/>
                  </a:lnTo>
                  <a:lnTo>
                    <a:pt x="2064" y="1032"/>
                  </a:lnTo>
                  <a:lnTo>
                    <a:pt x="1973" y="233"/>
                  </a:lnTo>
                  <a:cubicBezTo>
                    <a:pt x="1961" y="104"/>
                    <a:pt x="1858" y="1"/>
                    <a:pt x="171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27"/>
            <p:cNvSpPr/>
            <p:nvPr/>
          </p:nvSpPr>
          <p:spPr>
            <a:xfrm>
              <a:off x="5971558" y="4356855"/>
              <a:ext cx="108750" cy="57877"/>
            </a:xfrm>
            <a:custGeom>
              <a:rect b="b" l="l" r="r" t="t"/>
              <a:pathLst>
                <a:path extrusionOk="0" h="1380" w="2593">
                  <a:moveTo>
                    <a:pt x="129" y="0"/>
                  </a:moveTo>
                  <a:lnTo>
                    <a:pt x="1" y="1096"/>
                  </a:lnTo>
                  <a:cubicBezTo>
                    <a:pt x="1" y="1173"/>
                    <a:pt x="13" y="1238"/>
                    <a:pt x="64" y="1290"/>
                  </a:cubicBezTo>
                  <a:cubicBezTo>
                    <a:pt x="116" y="1354"/>
                    <a:pt x="181" y="1380"/>
                    <a:pt x="258" y="1380"/>
                  </a:cubicBezTo>
                  <a:lnTo>
                    <a:pt x="2322" y="1380"/>
                  </a:lnTo>
                  <a:cubicBezTo>
                    <a:pt x="2399" y="1380"/>
                    <a:pt x="2463" y="1354"/>
                    <a:pt x="2515" y="1290"/>
                  </a:cubicBezTo>
                  <a:cubicBezTo>
                    <a:pt x="2566" y="1238"/>
                    <a:pt x="2592" y="1173"/>
                    <a:pt x="2580" y="1096"/>
                  </a:cubicBezTo>
                  <a:lnTo>
                    <a:pt x="2463"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27"/>
            <p:cNvSpPr/>
            <p:nvPr/>
          </p:nvSpPr>
          <p:spPr>
            <a:xfrm>
              <a:off x="6090540" y="4263247"/>
              <a:ext cx="86606" cy="43324"/>
            </a:xfrm>
            <a:custGeom>
              <a:rect b="b" l="l" r="r" t="t"/>
              <a:pathLst>
                <a:path extrusionOk="0" h="1033" w="2065">
                  <a:moveTo>
                    <a:pt x="349" y="1"/>
                  </a:moveTo>
                  <a:cubicBezTo>
                    <a:pt x="220" y="1"/>
                    <a:pt x="104" y="104"/>
                    <a:pt x="91" y="233"/>
                  </a:cubicBezTo>
                  <a:lnTo>
                    <a:pt x="1" y="1032"/>
                  </a:lnTo>
                  <a:lnTo>
                    <a:pt x="2064" y="1032"/>
                  </a:lnTo>
                  <a:lnTo>
                    <a:pt x="1974" y="233"/>
                  </a:lnTo>
                  <a:cubicBezTo>
                    <a:pt x="1961" y="104"/>
                    <a:pt x="1858" y="1"/>
                    <a:pt x="1716"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27"/>
            <p:cNvSpPr/>
            <p:nvPr/>
          </p:nvSpPr>
          <p:spPr>
            <a:xfrm>
              <a:off x="6079719" y="4356855"/>
              <a:ext cx="108750" cy="57877"/>
            </a:xfrm>
            <a:custGeom>
              <a:rect b="b" l="l" r="r" t="t"/>
              <a:pathLst>
                <a:path extrusionOk="0" h="1380" w="2593">
                  <a:moveTo>
                    <a:pt x="130" y="0"/>
                  </a:moveTo>
                  <a:lnTo>
                    <a:pt x="1" y="1096"/>
                  </a:lnTo>
                  <a:cubicBezTo>
                    <a:pt x="1" y="1173"/>
                    <a:pt x="13" y="1238"/>
                    <a:pt x="65" y="1290"/>
                  </a:cubicBezTo>
                  <a:cubicBezTo>
                    <a:pt x="116" y="1354"/>
                    <a:pt x="181" y="1380"/>
                    <a:pt x="259" y="1380"/>
                  </a:cubicBezTo>
                  <a:lnTo>
                    <a:pt x="2322" y="1380"/>
                  </a:lnTo>
                  <a:cubicBezTo>
                    <a:pt x="2400" y="1380"/>
                    <a:pt x="2464" y="1354"/>
                    <a:pt x="2515" y="1290"/>
                  </a:cubicBezTo>
                  <a:cubicBezTo>
                    <a:pt x="2567" y="1238"/>
                    <a:pt x="2593" y="1173"/>
                    <a:pt x="2580" y="1096"/>
                  </a:cubicBezTo>
                  <a:lnTo>
                    <a:pt x="2464"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27"/>
            <p:cNvSpPr/>
            <p:nvPr/>
          </p:nvSpPr>
          <p:spPr>
            <a:xfrm>
              <a:off x="6198743" y="4263247"/>
              <a:ext cx="86564" cy="43324"/>
            </a:xfrm>
            <a:custGeom>
              <a:rect b="b" l="l" r="r" t="t"/>
              <a:pathLst>
                <a:path extrusionOk="0" h="1033" w="2064">
                  <a:moveTo>
                    <a:pt x="348" y="1"/>
                  </a:moveTo>
                  <a:cubicBezTo>
                    <a:pt x="219" y="1"/>
                    <a:pt x="103" y="104"/>
                    <a:pt x="90" y="233"/>
                  </a:cubicBezTo>
                  <a:lnTo>
                    <a:pt x="0" y="1032"/>
                  </a:lnTo>
                  <a:lnTo>
                    <a:pt x="2064" y="1032"/>
                  </a:lnTo>
                  <a:lnTo>
                    <a:pt x="1973" y="233"/>
                  </a:lnTo>
                  <a:cubicBezTo>
                    <a:pt x="1961" y="104"/>
                    <a:pt x="1857" y="1"/>
                    <a:pt x="1715" y="1"/>
                  </a:cubicBez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27"/>
            <p:cNvSpPr/>
            <p:nvPr/>
          </p:nvSpPr>
          <p:spPr>
            <a:xfrm>
              <a:off x="6187923" y="4356855"/>
              <a:ext cx="108750" cy="57877"/>
            </a:xfrm>
            <a:custGeom>
              <a:rect b="b" l="l" r="r" t="t"/>
              <a:pathLst>
                <a:path extrusionOk="0" h="1380" w="2593">
                  <a:moveTo>
                    <a:pt x="129" y="0"/>
                  </a:moveTo>
                  <a:lnTo>
                    <a:pt x="0" y="1096"/>
                  </a:lnTo>
                  <a:cubicBezTo>
                    <a:pt x="0" y="1173"/>
                    <a:pt x="13" y="1238"/>
                    <a:pt x="64" y="1290"/>
                  </a:cubicBezTo>
                  <a:cubicBezTo>
                    <a:pt x="116" y="1354"/>
                    <a:pt x="181" y="1380"/>
                    <a:pt x="258" y="1380"/>
                  </a:cubicBezTo>
                  <a:lnTo>
                    <a:pt x="2322" y="1380"/>
                  </a:lnTo>
                  <a:cubicBezTo>
                    <a:pt x="2399" y="1380"/>
                    <a:pt x="2463" y="1354"/>
                    <a:pt x="2515" y="1290"/>
                  </a:cubicBezTo>
                  <a:cubicBezTo>
                    <a:pt x="2566" y="1238"/>
                    <a:pt x="2592" y="1173"/>
                    <a:pt x="2580" y="1096"/>
                  </a:cubicBezTo>
                  <a:lnTo>
                    <a:pt x="2463"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27"/>
            <p:cNvSpPr/>
            <p:nvPr/>
          </p:nvSpPr>
          <p:spPr>
            <a:xfrm>
              <a:off x="5949372" y="4393049"/>
              <a:ext cx="368904" cy="151487"/>
            </a:xfrm>
            <a:custGeom>
              <a:rect b="b" l="l" r="r" t="t"/>
              <a:pathLst>
                <a:path extrusionOk="0" h="3612" w="8796">
                  <a:moveTo>
                    <a:pt x="258" y="1"/>
                  </a:moveTo>
                  <a:cubicBezTo>
                    <a:pt x="117" y="1"/>
                    <a:pt x="0" y="117"/>
                    <a:pt x="0" y="259"/>
                  </a:cubicBezTo>
                  <a:lnTo>
                    <a:pt x="0" y="3354"/>
                  </a:lnTo>
                  <a:cubicBezTo>
                    <a:pt x="0" y="3496"/>
                    <a:pt x="117" y="3612"/>
                    <a:pt x="258" y="3612"/>
                  </a:cubicBezTo>
                  <a:lnTo>
                    <a:pt x="8538" y="3612"/>
                  </a:lnTo>
                  <a:cubicBezTo>
                    <a:pt x="8680" y="3612"/>
                    <a:pt x="8796" y="3496"/>
                    <a:pt x="8796" y="3354"/>
                  </a:cubicBezTo>
                  <a:lnTo>
                    <a:pt x="8796" y="259"/>
                  </a:lnTo>
                  <a:cubicBezTo>
                    <a:pt x="8796" y="117"/>
                    <a:pt x="8680" y="1"/>
                    <a:pt x="8538" y="1"/>
                  </a:cubicBezTo>
                  <a:close/>
                </a:path>
              </a:pathLst>
            </a:custGeom>
            <a:solidFill>
              <a:srgbClr val="00C8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27"/>
            <p:cNvSpPr/>
            <p:nvPr/>
          </p:nvSpPr>
          <p:spPr>
            <a:xfrm>
              <a:off x="6014839" y="4205412"/>
              <a:ext cx="64923" cy="36236"/>
            </a:xfrm>
            <a:custGeom>
              <a:rect b="b" l="l" r="r" t="t"/>
              <a:pathLst>
                <a:path extrusionOk="0" h="864" w="1548">
                  <a:moveTo>
                    <a:pt x="606" y="0"/>
                  </a:moveTo>
                  <a:cubicBezTo>
                    <a:pt x="271" y="0"/>
                    <a:pt x="0" y="270"/>
                    <a:pt x="0" y="606"/>
                  </a:cubicBezTo>
                  <a:cubicBezTo>
                    <a:pt x="0" y="748"/>
                    <a:pt x="116" y="864"/>
                    <a:pt x="258" y="864"/>
                  </a:cubicBezTo>
                  <a:cubicBezTo>
                    <a:pt x="400" y="864"/>
                    <a:pt x="516" y="748"/>
                    <a:pt x="516" y="606"/>
                  </a:cubicBezTo>
                  <a:cubicBezTo>
                    <a:pt x="516" y="554"/>
                    <a:pt x="554" y="516"/>
                    <a:pt x="606" y="516"/>
                  </a:cubicBezTo>
                  <a:lnTo>
                    <a:pt x="1290" y="516"/>
                  </a:lnTo>
                  <a:cubicBezTo>
                    <a:pt x="1431" y="516"/>
                    <a:pt x="1548" y="399"/>
                    <a:pt x="1548" y="258"/>
                  </a:cubicBezTo>
                  <a:cubicBezTo>
                    <a:pt x="1548" y="116"/>
                    <a:pt x="1431" y="0"/>
                    <a:pt x="1290" y="0"/>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27"/>
            <p:cNvSpPr/>
            <p:nvPr/>
          </p:nvSpPr>
          <p:spPr>
            <a:xfrm>
              <a:off x="5993198" y="4436331"/>
              <a:ext cx="64965" cy="108205"/>
            </a:xfrm>
            <a:custGeom>
              <a:rect b="b" l="l" r="r" t="t"/>
              <a:pathLst>
                <a:path extrusionOk="0" h="2580" w="1549">
                  <a:moveTo>
                    <a:pt x="258" y="1"/>
                  </a:moveTo>
                  <a:cubicBezTo>
                    <a:pt x="116" y="1"/>
                    <a:pt x="0" y="117"/>
                    <a:pt x="0" y="259"/>
                  </a:cubicBezTo>
                  <a:lnTo>
                    <a:pt x="0" y="2580"/>
                  </a:lnTo>
                  <a:lnTo>
                    <a:pt x="1548" y="2580"/>
                  </a:lnTo>
                  <a:lnTo>
                    <a:pt x="1548" y="259"/>
                  </a:lnTo>
                  <a:cubicBezTo>
                    <a:pt x="1548" y="117"/>
                    <a:pt x="1431" y="1"/>
                    <a:pt x="1290"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27"/>
            <p:cNvSpPr/>
            <p:nvPr/>
          </p:nvSpPr>
          <p:spPr>
            <a:xfrm>
              <a:off x="6101360" y="4436331"/>
              <a:ext cx="64965" cy="108205"/>
            </a:xfrm>
            <a:custGeom>
              <a:rect b="b" l="l" r="r" t="t"/>
              <a:pathLst>
                <a:path extrusionOk="0" h="2580" w="1549">
                  <a:moveTo>
                    <a:pt x="259" y="1"/>
                  </a:moveTo>
                  <a:cubicBezTo>
                    <a:pt x="116" y="1"/>
                    <a:pt x="1" y="117"/>
                    <a:pt x="1" y="259"/>
                  </a:cubicBezTo>
                  <a:lnTo>
                    <a:pt x="1" y="2580"/>
                  </a:lnTo>
                  <a:lnTo>
                    <a:pt x="1548" y="2580"/>
                  </a:lnTo>
                  <a:lnTo>
                    <a:pt x="1548" y="259"/>
                  </a:lnTo>
                  <a:cubicBezTo>
                    <a:pt x="1548" y="117"/>
                    <a:pt x="1432" y="1"/>
                    <a:pt x="1290"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27"/>
            <p:cNvSpPr/>
            <p:nvPr/>
          </p:nvSpPr>
          <p:spPr>
            <a:xfrm>
              <a:off x="6209563" y="4436331"/>
              <a:ext cx="64923" cy="108205"/>
            </a:xfrm>
            <a:custGeom>
              <a:rect b="b" l="l" r="r" t="t"/>
              <a:pathLst>
                <a:path extrusionOk="0" h="2580" w="1548">
                  <a:moveTo>
                    <a:pt x="258" y="1"/>
                  </a:moveTo>
                  <a:cubicBezTo>
                    <a:pt x="116" y="1"/>
                    <a:pt x="0" y="117"/>
                    <a:pt x="0" y="259"/>
                  </a:cubicBezTo>
                  <a:lnTo>
                    <a:pt x="0" y="2580"/>
                  </a:lnTo>
                  <a:lnTo>
                    <a:pt x="1548" y="2580"/>
                  </a:lnTo>
                  <a:lnTo>
                    <a:pt x="1548" y="259"/>
                  </a:lnTo>
                  <a:cubicBezTo>
                    <a:pt x="1548" y="117"/>
                    <a:pt x="1431" y="1"/>
                    <a:pt x="1290" y="1"/>
                  </a:cubicBezTo>
                  <a:close/>
                </a:path>
              </a:pathLst>
            </a:custGeom>
            <a:solidFill>
              <a:srgbClr val="FFC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27"/>
            <p:cNvSpPr/>
            <p:nvPr/>
          </p:nvSpPr>
          <p:spPr>
            <a:xfrm>
              <a:off x="6014839" y="4457971"/>
              <a:ext cx="21683" cy="86564"/>
            </a:xfrm>
            <a:custGeom>
              <a:rect b="b" l="l" r="r" t="t"/>
              <a:pathLst>
                <a:path extrusionOk="0" h="2064" w="517">
                  <a:moveTo>
                    <a:pt x="0" y="0"/>
                  </a:moveTo>
                  <a:lnTo>
                    <a:pt x="0" y="2064"/>
                  </a:lnTo>
                  <a:lnTo>
                    <a:pt x="516" y="2064"/>
                  </a:lnTo>
                  <a:lnTo>
                    <a:pt x="516"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27"/>
            <p:cNvSpPr/>
            <p:nvPr/>
          </p:nvSpPr>
          <p:spPr>
            <a:xfrm>
              <a:off x="6231204" y="4457971"/>
              <a:ext cx="21641" cy="86564"/>
            </a:xfrm>
            <a:custGeom>
              <a:rect b="b" l="l" r="r" t="t"/>
              <a:pathLst>
                <a:path extrusionOk="0" h="2064" w="516">
                  <a:moveTo>
                    <a:pt x="0" y="0"/>
                  </a:moveTo>
                  <a:lnTo>
                    <a:pt x="0" y="2064"/>
                  </a:lnTo>
                  <a:lnTo>
                    <a:pt x="516" y="2064"/>
                  </a:lnTo>
                  <a:lnTo>
                    <a:pt x="516"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27"/>
            <p:cNvSpPr/>
            <p:nvPr/>
          </p:nvSpPr>
          <p:spPr>
            <a:xfrm>
              <a:off x="6238208" y="4182681"/>
              <a:ext cx="64923" cy="64965"/>
            </a:xfrm>
            <a:custGeom>
              <a:rect b="b" l="l" r="r" t="t"/>
              <a:pathLst>
                <a:path extrusionOk="0" h="1549" w="1548">
                  <a:moveTo>
                    <a:pt x="774" y="0"/>
                  </a:moveTo>
                  <a:cubicBezTo>
                    <a:pt x="349" y="0"/>
                    <a:pt x="0" y="348"/>
                    <a:pt x="0" y="774"/>
                  </a:cubicBezTo>
                  <a:cubicBezTo>
                    <a:pt x="0" y="1199"/>
                    <a:pt x="349" y="1548"/>
                    <a:pt x="774" y="1548"/>
                  </a:cubicBezTo>
                  <a:cubicBezTo>
                    <a:pt x="1213" y="1548"/>
                    <a:pt x="1548" y="1199"/>
                    <a:pt x="1548" y="774"/>
                  </a:cubicBezTo>
                  <a:cubicBezTo>
                    <a:pt x="1548" y="348"/>
                    <a:pt x="1213" y="0"/>
                    <a:pt x="774" y="0"/>
                  </a:cubicBezTo>
                  <a:close/>
                </a:path>
              </a:pathLst>
            </a:custGeom>
            <a:solidFill>
              <a:srgbClr val="9EC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27"/>
            <p:cNvSpPr/>
            <p:nvPr/>
          </p:nvSpPr>
          <p:spPr>
            <a:xfrm>
              <a:off x="6101360" y="4175090"/>
              <a:ext cx="115251" cy="79560"/>
            </a:xfrm>
            <a:custGeom>
              <a:rect b="b" l="l" r="r" t="t"/>
              <a:pathLst>
                <a:path extrusionOk="0" h="1897" w="2748">
                  <a:moveTo>
                    <a:pt x="1806" y="1"/>
                  </a:moveTo>
                  <a:cubicBezTo>
                    <a:pt x="1561" y="1"/>
                    <a:pt x="1316" y="104"/>
                    <a:pt x="1148" y="271"/>
                  </a:cubicBezTo>
                  <a:cubicBezTo>
                    <a:pt x="1033" y="207"/>
                    <a:pt x="904" y="181"/>
                    <a:pt x="775" y="181"/>
                  </a:cubicBezTo>
                  <a:cubicBezTo>
                    <a:pt x="348" y="181"/>
                    <a:pt x="1" y="529"/>
                    <a:pt x="1" y="955"/>
                  </a:cubicBezTo>
                  <a:cubicBezTo>
                    <a:pt x="1" y="1380"/>
                    <a:pt x="348" y="1729"/>
                    <a:pt x="775" y="1729"/>
                  </a:cubicBezTo>
                  <a:cubicBezTo>
                    <a:pt x="904" y="1729"/>
                    <a:pt x="1033" y="1690"/>
                    <a:pt x="1148" y="1626"/>
                  </a:cubicBezTo>
                  <a:cubicBezTo>
                    <a:pt x="1316" y="1793"/>
                    <a:pt x="1561" y="1896"/>
                    <a:pt x="1806" y="1896"/>
                  </a:cubicBezTo>
                  <a:cubicBezTo>
                    <a:pt x="2335" y="1896"/>
                    <a:pt x="2747" y="1471"/>
                    <a:pt x="2747" y="955"/>
                  </a:cubicBezTo>
                  <a:cubicBezTo>
                    <a:pt x="2747" y="426"/>
                    <a:pt x="2335" y="1"/>
                    <a:pt x="1806" y="1"/>
                  </a:cubicBezTo>
                  <a:close/>
                </a:path>
              </a:pathLst>
            </a:custGeom>
            <a:solidFill>
              <a:srgbClr val="E0EC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27"/>
            <p:cNvSpPr/>
            <p:nvPr/>
          </p:nvSpPr>
          <p:spPr>
            <a:xfrm>
              <a:off x="6123001" y="4457971"/>
              <a:ext cx="21683" cy="86564"/>
            </a:xfrm>
            <a:custGeom>
              <a:rect b="b" l="l" r="r" t="t"/>
              <a:pathLst>
                <a:path extrusionOk="0" h="2064" w="517">
                  <a:moveTo>
                    <a:pt x="1" y="0"/>
                  </a:moveTo>
                  <a:lnTo>
                    <a:pt x="1" y="2064"/>
                  </a:lnTo>
                  <a:lnTo>
                    <a:pt x="517" y="2064"/>
                  </a:lnTo>
                  <a:lnTo>
                    <a:pt x="517" y="0"/>
                  </a:lnTo>
                  <a:close/>
                </a:path>
              </a:pathLst>
            </a:custGeom>
            <a:solidFill>
              <a:srgbClr val="0053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56" name="Google Shape;6456;p127"/>
          <p:cNvSpPr/>
          <p:nvPr/>
        </p:nvSpPr>
        <p:spPr>
          <a:xfrm rot="-3600103">
            <a:off x="7452068" y="18110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27"/>
          <p:cNvSpPr/>
          <p:nvPr/>
        </p:nvSpPr>
        <p:spPr>
          <a:xfrm rot="-3600103">
            <a:off x="7735693" y="18110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27"/>
          <p:cNvSpPr/>
          <p:nvPr/>
        </p:nvSpPr>
        <p:spPr>
          <a:xfrm rot="-3600103">
            <a:off x="8017118" y="1811033"/>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27"/>
          <p:cNvSpPr/>
          <p:nvPr/>
        </p:nvSpPr>
        <p:spPr>
          <a:xfrm rot="-3600103">
            <a:off x="7452068" y="3429421"/>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27"/>
          <p:cNvSpPr/>
          <p:nvPr/>
        </p:nvSpPr>
        <p:spPr>
          <a:xfrm rot="-3600103">
            <a:off x="7735693" y="3429421"/>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27"/>
          <p:cNvSpPr/>
          <p:nvPr/>
        </p:nvSpPr>
        <p:spPr>
          <a:xfrm rot="-3600103">
            <a:off x="8017118" y="3429421"/>
            <a:ext cx="296723" cy="197065"/>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lt1"/>
          </a:solidFill>
          <a:ln cap="flat" cmpd="sng" w="381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27"/>
          <p:cNvSpPr txBox="1"/>
          <p:nvPr/>
        </p:nvSpPr>
        <p:spPr>
          <a:xfrm>
            <a:off x="720339" y="1549175"/>
            <a:ext cx="23421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Mercury</a:t>
            </a:r>
            <a:endParaRPr sz="2000">
              <a:solidFill>
                <a:schemeClr val="dk2"/>
              </a:solidFill>
              <a:latin typeface="Lilita One"/>
              <a:ea typeface="Lilita One"/>
              <a:cs typeface="Lilita One"/>
              <a:sym typeface="Lilita One"/>
            </a:endParaRPr>
          </a:p>
        </p:txBody>
      </p:sp>
      <p:sp>
        <p:nvSpPr>
          <p:cNvPr id="6463" name="Google Shape;6463;p127"/>
          <p:cNvSpPr txBox="1"/>
          <p:nvPr/>
        </p:nvSpPr>
        <p:spPr>
          <a:xfrm>
            <a:off x="720339" y="1926875"/>
            <a:ext cx="2342100" cy="578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Mercury is the closest planet to the Sun</a:t>
            </a:r>
            <a:endParaRPr>
              <a:solidFill>
                <a:schemeClr val="dk1"/>
              </a:solidFill>
              <a:latin typeface="Poppins"/>
              <a:ea typeface="Poppins"/>
              <a:cs typeface="Poppins"/>
              <a:sym typeface="Poppins"/>
            </a:endParaRPr>
          </a:p>
        </p:txBody>
      </p:sp>
      <p:sp>
        <p:nvSpPr>
          <p:cNvPr id="6464" name="Google Shape;6464;p127"/>
          <p:cNvSpPr txBox="1"/>
          <p:nvPr/>
        </p:nvSpPr>
        <p:spPr>
          <a:xfrm>
            <a:off x="720350" y="3129739"/>
            <a:ext cx="23421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Venus</a:t>
            </a:r>
            <a:endParaRPr sz="2000">
              <a:solidFill>
                <a:schemeClr val="dk2"/>
              </a:solidFill>
              <a:latin typeface="Lilita One"/>
              <a:ea typeface="Lilita One"/>
              <a:cs typeface="Lilita One"/>
              <a:sym typeface="Lilita One"/>
            </a:endParaRPr>
          </a:p>
        </p:txBody>
      </p:sp>
      <p:sp>
        <p:nvSpPr>
          <p:cNvPr id="6465" name="Google Shape;6465;p127"/>
          <p:cNvSpPr txBox="1"/>
          <p:nvPr/>
        </p:nvSpPr>
        <p:spPr>
          <a:xfrm>
            <a:off x="720350" y="3507439"/>
            <a:ext cx="2342100" cy="578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It has a beautiful name and it is hot</a:t>
            </a:r>
            <a:endParaRPr>
              <a:solidFill>
                <a:schemeClr val="dk1"/>
              </a:solidFill>
              <a:latin typeface="Poppins"/>
              <a:ea typeface="Poppins"/>
              <a:cs typeface="Poppins"/>
              <a:sym typeface="Poppins"/>
            </a:endParaRPr>
          </a:p>
        </p:txBody>
      </p:sp>
      <p:sp>
        <p:nvSpPr>
          <p:cNvPr id="6466" name="Google Shape;6466;p127"/>
          <p:cNvSpPr txBox="1"/>
          <p:nvPr/>
        </p:nvSpPr>
        <p:spPr>
          <a:xfrm>
            <a:off x="3958714" y="1440990"/>
            <a:ext cx="23421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Mars</a:t>
            </a:r>
            <a:endParaRPr sz="2000">
              <a:solidFill>
                <a:schemeClr val="dk2"/>
              </a:solidFill>
              <a:latin typeface="Lilita One"/>
              <a:ea typeface="Lilita One"/>
              <a:cs typeface="Lilita One"/>
              <a:sym typeface="Lilita One"/>
            </a:endParaRPr>
          </a:p>
        </p:txBody>
      </p:sp>
      <p:sp>
        <p:nvSpPr>
          <p:cNvPr id="6467" name="Google Shape;6467;p127"/>
          <p:cNvSpPr txBox="1"/>
          <p:nvPr/>
        </p:nvSpPr>
        <p:spPr>
          <a:xfrm>
            <a:off x="3958725" y="1818696"/>
            <a:ext cx="2342100" cy="355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Mars is actually cold</a:t>
            </a:r>
            <a:endParaRPr>
              <a:solidFill>
                <a:schemeClr val="dk1"/>
              </a:solidFill>
              <a:latin typeface="Poppins"/>
              <a:ea typeface="Poppins"/>
              <a:cs typeface="Poppins"/>
              <a:sym typeface="Poppins"/>
            </a:endParaRPr>
          </a:p>
        </p:txBody>
      </p:sp>
      <p:sp>
        <p:nvSpPr>
          <p:cNvPr id="6468" name="Google Shape;6468;p127"/>
          <p:cNvSpPr txBox="1"/>
          <p:nvPr/>
        </p:nvSpPr>
        <p:spPr>
          <a:xfrm>
            <a:off x="3958714" y="2207029"/>
            <a:ext cx="23421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Neptune</a:t>
            </a:r>
            <a:endParaRPr sz="2000">
              <a:solidFill>
                <a:schemeClr val="dk2"/>
              </a:solidFill>
              <a:latin typeface="Lilita One"/>
              <a:ea typeface="Lilita One"/>
              <a:cs typeface="Lilita One"/>
              <a:sym typeface="Lilita One"/>
            </a:endParaRPr>
          </a:p>
        </p:txBody>
      </p:sp>
      <p:sp>
        <p:nvSpPr>
          <p:cNvPr id="6469" name="Google Shape;6469;p127"/>
          <p:cNvSpPr txBox="1"/>
          <p:nvPr/>
        </p:nvSpPr>
        <p:spPr>
          <a:xfrm>
            <a:off x="3958725" y="2584736"/>
            <a:ext cx="2342100" cy="355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Neptune is an ice giant</a:t>
            </a:r>
            <a:endParaRPr>
              <a:solidFill>
                <a:schemeClr val="dk1"/>
              </a:solidFill>
              <a:latin typeface="Poppins"/>
              <a:ea typeface="Poppins"/>
              <a:cs typeface="Poppins"/>
              <a:sym typeface="Poppins"/>
            </a:endParaRPr>
          </a:p>
        </p:txBody>
      </p:sp>
      <p:sp>
        <p:nvSpPr>
          <p:cNvPr id="6470" name="Google Shape;6470;p127"/>
          <p:cNvSpPr txBox="1"/>
          <p:nvPr/>
        </p:nvSpPr>
        <p:spPr>
          <a:xfrm>
            <a:off x="3958714" y="2973041"/>
            <a:ext cx="23421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Jupiter</a:t>
            </a:r>
            <a:endParaRPr sz="2000">
              <a:solidFill>
                <a:schemeClr val="dk2"/>
              </a:solidFill>
              <a:latin typeface="Lilita One"/>
              <a:ea typeface="Lilita One"/>
              <a:cs typeface="Lilita One"/>
              <a:sym typeface="Lilita One"/>
            </a:endParaRPr>
          </a:p>
        </p:txBody>
      </p:sp>
      <p:sp>
        <p:nvSpPr>
          <p:cNvPr id="6471" name="Google Shape;6471;p127"/>
          <p:cNvSpPr txBox="1"/>
          <p:nvPr/>
        </p:nvSpPr>
        <p:spPr>
          <a:xfrm>
            <a:off x="3958725" y="3350747"/>
            <a:ext cx="2342100" cy="355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Jupiter is a big planet</a:t>
            </a:r>
            <a:endParaRPr>
              <a:solidFill>
                <a:schemeClr val="dk1"/>
              </a:solidFill>
              <a:latin typeface="Poppins"/>
              <a:ea typeface="Poppins"/>
              <a:cs typeface="Poppins"/>
              <a:sym typeface="Poppins"/>
            </a:endParaRPr>
          </a:p>
        </p:txBody>
      </p:sp>
      <p:sp>
        <p:nvSpPr>
          <p:cNvPr id="6472" name="Google Shape;6472;p127"/>
          <p:cNvSpPr txBox="1"/>
          <p:nvPr/>
        </p:nvSpPr>
        <p:spPr>
          <a:xfrm>
            <a:off x="3958714" y="3739066"/>
            <a:ext cx="23421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Mercury</a:t>
            </a:r>
            <a:endParaRPr sz="2000">
              <a:solidFill>
                <a:schemeClr val="dk2"/>
              </a:solidFill>
              <a:latin typeface="Lilita One"/>
              <a:ea typeface="Lilita One"/>
              <a:cs typeface="Lilita One"/>
              <a:sym typeface="Lilita One"/>
            </a:endParaRPr>
          </a:p>
        </p:txBody>
      </p:sp>
      <p:sp>
        <p:nvSpPr>
          <p:cNvPr id="6473" name="Google Shape;6473;p127"/>
          <p:cNvSpPr txBox="1"/>
          <p:nvPr/>
        </p:nvSpPr>
        <p:spPr>
          <a:xfrm>
            <a:off x="3958725" y="4116772"/>
            <a:ext cx="2342100" cy="355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Mercury is small</a:t>
            </a:r>
            <a:endParaRPr>
              <a:solidFill>
                <a:schemeClr val="dk1"/>
              </a:solidFill>
              <a:latin typeface="Poppins"/>
              <a:ea typeface="Poppins"/>
              <a:cs typeface="Poppins"/>
              <a:sym typeface="Poppins"/>
            </a:endParaRPr>
          </a:p>
        </p:txBody>
      </p:sp>
      <p:sp>
        <p:nvSpPr>
          <p:cNvPr id="6474" name="Google Shape;6474;p127"/>
          <p:cNvSpPr txBox="1"/>
          <p:nvPr/>
        </p:nvSpPr>
        <p:spPr>
          <a:xfrm>
            <a:off x="6378375" y="2132375"/>
            <a:ext cx="13209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Mars</a:t>
            </a:r>
            <a:endParaRPr sz="2000">
              <a:solidFill>
                <a:schemeClr val="dk2"/>
              </a:solidFill>
              <a:latin typeface="Lilita One"/>
              <a:ea typeface="Lilita One"/>
              <a:cs typeface="Lilita One"/>
              <a:sym typeface="Lilita One"/>
            </a:endParaRPr>
          </a:p>
        </p:txBody>
      </p:sp>
      <p:sp>
        <p:nvSpPr>
          <p:cNvPr id="6475" name="Google Shape;6475;p127"/>
          <p:cNvSpPr txBox="1"/>
          <p:nvPr/>
        </p:nvSpPr>
        <p:spPr>
          <a:xfrm>
            <a:off x="6378370" y="2510073"/>
            <a:ext cx="2342100" cy="355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Mars is actually cold</a:t>
            </a:r>
            <a:endParaRPr>
              <a:solidFill>
                <a:schemeClr val="dk1"/>
              </a:solidFill>
              <a:latin typeface="Poppins"/>
              <a:ea typeface="Poppins"/>
              <a:cs typeface="Poppins"/>
              <a:sym typeface="Poppins"/>
            </a:endParaRPr>
          </a:p>
        </p:txBody>
      </p:sp>
      <p:sp>
        <p:nvSpPr>
          <p:cNvPr id="6476" name="Google Shape;6476;p127"/>
          <p:cNvSpPr txBox="1"/>
          <p:nvPr/>
        </p:nvSpPr>
        <p:spPr>
          <a:xfrm>
            <a:off x="6378375" y="3750125"/>
            <a:ext cx="1320900" cy="377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000">
                <a:solidFill>
                  <a:schemeClr val="dk2"/>
                </a:solidFill>
                <a:latin typeface="Lilita One"/>
                <a:ea typeface="Lilita One"/>
                <a:cs typeface="Lilita One"/>
                <a:sym typeface="Lilita One"/>
              </a:rPr>
              <a:t>Jupiter</a:t>
            </a:r>
            <a:endParaRPr sz="2000">
              <a:solidFill>
                <a:schemeClr val="dk2"/>
              </a:solidFill>
              <a:latin typeface="Lilita One"/>
              <a:ea typeface="Lilita One"/>
              <a:cs typeface="Lilita One"/>
              <a:sym typeface="Lilita One"/>
            </a:endParaRPr>
          </a:p>
        </p:txBody>
      </p:sp>
      <p:sp>
        <p:nvSpPr>
          <p:cNvPr id="6477" name="Google Shape;6477;p127"/>
          <p:cNvSpPr txBox="1"/>
          <p:nvPr/>
        </p:nvSpPr>
        <p:spPr>
          <a:xfrm>
            <a:off x="6378370" y="4127835"/>
            <a:ext cx="2342100" cy="355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Poppins"/>
                <a:ea typeface="Poppins"/>
                <a:cs typeface="Poppins"/>
                <a:sym typeface="Poppins"/>
              </a:rPr>
              <a:t>Jupiter is a big planet</a:t>
            </a:r>
            <a:endParaRPr>
              <a:solidFill>
                <a:schemeClr val="dk1"/>
              </a:solidFill>
              <a:latin typeface="Poppins"/>
              <a:ea typeface="Poppins"/>
              <a:cs typeface="Poppins"/>
              <a:sym typeface="Poppins"/>
            </a:endParaRPr>
          </a:p>
        </p:txBody>
      </p:sp>
      <p:sp>
        <p:nvSpPr>
          <p:cNvPr id="6478" name="Google Shape;6478;p127"/>
          <p:cNvSpPr txBox="1"/>
          <p:nvPr/>
        </p:nvSpPr>
        <p:spPr>
          <a:xfrm>
            <a:off x="7699198" y="2132375"/>
            <a:ext cx="724800" cy="377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2/3</a:t>
            </a:r>
            <a:endParaRPr sz="2000">
              <a:solidFill>
                <a:schemeClr val="dk2"/>
              </a:solidFill>
              <a:latin typeface="Lilita One"/>
              <a:ea typeface="Lilita One"/>
              <a:cs typeface="Lilita One"/>
              <a:sym typeface="Lilita One"/>
            </a:endParaRPr>
          </a:p>
        </p:txBody>
      </p:sp>
      <p:sp>
        <p:nvSpPr>
          <p:cNvPr id="6479" name="Google Shape;6479;p127"/>
          <p:cNvSpPr txBox="1"/>
          <p:nvPr/>
        </p:nvSpPr>
        <p:spPr>
          <a:xfrm>
            <a:off x="7699198" y="3750125"/>
            <a:ext cx="724800" cy="377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2000">
                <a:solidFill>
                  <a:schemeClr val="dk2"/>
                </a:solidFill>
                <a:latin typeface="Lilita One"/>
                <a:ea typeface="Lilita One"/>
                <a:cs typeface="Lilita One"/>
                <a:sym typeface="Lilita One"/>
              </a:rPr>
              <a:t>1/3</a:t>
            </a:r>
            <a:endParaRPr sz="2000">
              <a:solidFill>
                <a:schemeClr val="dk2"/>
              </a:solidFill>
              <a:latin typeface="Lilita One"/>
              <a:ea typeface="Lilita One"/>
              <a:cs typeface="Lilita One"/>
              <a:sym typeface="Lilita One"/>
            </a:endParaRPr>
          </a:p>
        </p:txBody>
      </p:sp>
      <p:sp>
        <p:nvSpPr>
          <p:cNvPr id="6480" name="Google Shape;6480;p127"/>
          <p:cNvSpPr txBox="1"/>
          <p:nvPr/>
        </p:nvSpPr>
        <p:spPr>
          <a:xfrm>
            <a:off x="6378375" y="1552375"/>
            <a:ext cx="1124700" cy="578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3700">
                <a:solidFill>
                  <a:schemeClr val="dk2"/>
                </a:solidFill>
                <a:latin typeface="Lilita One"/>
                <a:ea typeface="Lilita One"/>
                <a:cs typeface="Lilita One"/>
                <a:sym typeface="Lilita One"/>
              </a:rPr>
              <a:t>50K</a:t>
            </a:r>
            <a:endParaRPr sz="3700">
              <a:solidFill>
                <a:schemeClr val="dk2"/>
              </a:solidFill>
              <a:latin typeface="Lilita One"/>
              <a:ea typeface="Lilita One"/>
              <a:cs typeface="Lilita One"/>
              <a:sym typeface="Lilita One"/>
            </a:endParaRPr>
          </a:p>
        </p:txBody>
      </p:sp>
      <p:sp>
        <p:nvSpPr>
          <p:cNvPr id="6481" name="Google Shape;6481;p127"/>
          <p:cNvSpPr txBox="1"/>
          <p:nvPr/>
        </p:nvSpPr>
        <p:spPr>
          <a:xfrm>
            <a:off x="6378375" y="3156575"/>
            <a:ext cx="1124700" cy="578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3700">
                <a:solidFill>
                  <a:schemeClr val="dk2"/>
                </a:solidFill>
                <a:latin typeface="Lilita One"/>
                <a:ea typeface="Lilita One"/>
                <a:cs typeface="Lilita One"/>
                <a:sym typeface="Lilita One"/>
              </a:rPr>
              <a:t>70K</a:t>
            </a:r>
            <a:endParaRPr sz="3700">
              <a:solidFill>
                <a:schemeClr val="dk2"/>
              </a:solidFill>
              <a:latin typeface="Lilita One"/>
              <a:ea typeface="Lilita One"/>
              <a:cs typeface="Lilita One"/>
              <a:sym typeface="Lilita One"/>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485" name="Shape 6485"/>
        <p:cNvGrpSpPr/>
        <p:nvPr/>
      </p:nvGrpSpPr>
      <p:grpSpPr>
        <a:xfrm>
          <a:off x="0" y="0"/>
          <a:ext cx="0" cy="0"/>
          <a:chOff x="0" y="0"/>
          <a:chExt cx="0" cy="0"/>
        </a:xfrm>
      </p:grpSpPr>
      <p:sp>
        <p:nvSpPr>
          <p:cNvPr id="6486" name="Google Shape;6486;p128"/>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6487" name="Google Shape;6487;p128"/>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a:t>
            </a:r>
            <a:r>
              <a:rPr b="1" lang="en">
                <a:solidFill>
                  <a:srgbClr val="869FB2"/>
                </a:solidFill>
                <a:latin typeface="Arial"/>
                <a:ea typeface="Arial"/>
                <a:cs typeface="Arial"/>
                <a:sym typeface="Arial"/>
              </a:rPr>
              <a:t> </a:t>
            </a:r>
            <a:r>
              <a:rPr b="1" lang="en" u="sng">
                <a:solidFill>
                  <a:srgbClr val="869FB2"/>
                </a:solidFill>
                <a:latin typeface="Arial"/>
                <a:ea typeface="Arial"/>
                <a:cs typeface="Arial"/>
                <a:sym typeface="Arial"/>
                <a:hlinkClick action="ppaction://hlinksldjump" r:id="rId4">
                  <a:extLst>
                    <a:ext uri="{A12FA001-AC4F-418D-AE19-62706E023703}">
                      <ahyp:hlinkClr val="tx"/>
                    </a:ext>
                  </a:extLst>
                </a:hlinkClick>
              </a:rPr>
              <a:t>Thanks </a:t>
            </a:r>
            <a:r>
              <a:rPr lang="en">
                <a:solidFill>
                  <a:srgbClr val="FFFFFF"/>
                </a:solidFill>
                <a:latin typeface="Arial"/>
                <a:ea typeface="Arial"/>
                <a:cs typeface="Arial"/>
                <a:sym typeface="Arial"/>
              </a:rPr>
              <a:t>slide.</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t/>
            </a:r>
            <a:endParaRPr sz="1000">
              <a:solidFill>
                <a:srgbClr val="FFFFFF"/>
              </a:solidFill>
              <a:latin typeface="Arial"/>
              <a:ea typeface="Arial"/>
              <a:cs typeface="Arial"/>
              <a:sym typeface="Arial"/>
            </a:endParaRPr>
          </a:p>
          <a:p>
            <a:pPr indent="0" lvl="0" marL="0" rtl="0" algn="ctr">
              <a:spcBef>
                <a:spcPts val="0"/>
              </a:spcBef>
              <a:spcAft>
                <a:spcPts val="0"/>
              </a:spcAft>
              <a:buNone/>
            </a:pPr>
            <a:r>
              <a:t/>
            </a:r>
            <a:endParaRPr sz="1000">
              <a:solidFill>
                <a:srgbClr val="435D74"/>
              </a:solidFill>
              <a:latin typeface="Arial"/>
              <a:ea typeface="Arial"/>
              <a:cs typeface="Arial"/>
              <a:sym typeface="Arial"/>
            </a:endParaRPr>
          </a:p>
          <a:p>
            <a:pPr indent="0" lvl="0" marL="0" rtl="0" algn="ctr">
              <a:spcBef>
                <a:spcPts val="0"/>
              </a:spcBef>
              <a:spcAft>
                <a:spcPts val="0"/>
              </a:spcAft>
              <a:buNone/>
            </a:pPr>
            <a:r>
              <a:t/>
            </a:r>
            <a:endParaRPr sz="1300">
              <a:solidFill>
                <a:srgbClr val="435D74"/>
              </a:solidFill>
              <a:latin typeface="Arial"/>
              <a:ea typeface="Arial"/>
              <a:cs typeface="Arial"/>
              <a:sym typeface="Arial"/>
            </a:endParaRPr>
          </a:p>
          <a:p>
            <a:pPr indent="0" lvl="0" marL="0" rtl="0" algn="l">
              <a:spcBef>
                <a:spcPts val="0"/>
              </a:spcBef>
              <a:spcAft>
                <a:spcPts val="0"/>
              </a:spcAft>
              <a:buNone/>
            </a:pPr>
            <a:r>
              <a:t/>
            </a:r>
            <a:endParaRPr sz="1300">
              <a:solidFill>
                <a:srgbClr val="435D74"/>
              </a:solidFill>
              <a:latin typeface="Arial"/>
              <a:ea typeface="Arial"/>
              <a:cs typeface="Arial"/>
              <a:sym typeface="Arial"/>
            </a:endParaRPr>
          </a:p>
        </p:txBody>
      </p:sp>
      <p:sp>
        <p:nvSpPr>
          <p:cNvPr id="6488" name="Google Shape;6488;p12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492" name="Shape 6492"/>
        <p:cNvGrpSpPr/>
        <p:nvPr/>
      </p:nvGrpSpPr>
      <p:grpSpPr>
        <a:xfrm>
          <a:off x="0" y="0"/>
          <a:ext cx="0" cy="0"/>
          <a:chOff x="0" y="0"/>
          <a:chExt cx="0" cy="0"/>
        </a:xfrm>
      </p:grpSpPr>
      <p:sp>
        <p:nvSpPr>
          <p:cNvPr id="6493" name="Google Shape;6493;p129"/>
          <p:cNvSpPr txBox="1"/>
          <p:nvPr>
            <p:ph idx="4294967295"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6494" name="Google Shape;6494;p129"/>
          <p:cNvSpPr txBox="1"/>
          <p:nvPr>
            <p:ph idx="4294967295" type="body"/>
          </p:nvPr>
        </p:nvSpPr>
        <p:spPr>
          <a:xfrm>
            <a:off x="1048350" y="6902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b="1" lang="en" sz="1000" u="sng">
                <a:solidFill>
                  <a:srgbClr val="869FB2"/>
                </a:solidFill>
                <a:latin typeface="Arial"/>
                <a:ea typeface="Arial"/>
                <a:cs typeface="Arial"/>
                <a:sym typeface="Arial"/>
              </a:rPr>
              <a:t>S</a:t>
            </a:r>
            <a:r>
              <a:rPr b="1" lang="en" u="sng">
                <a:solidFill>
                  <a:srgbClr val="869FB2"/>
                </a:solidFill>
                <a:latin typeface="Arial"/>
                <a:ea typeface="Arial"/>
                <a:cs typeface="Arial"/>
                <a:sym typeface="Arial"/>
                <a:hlinkClick r:id="rId3">
                  <a:extLst>
                    <a:ext uri="{A12FA001-AC4F-418D-AE19-62706E023703}">
                      <ahyp:hlinkCl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000">
                <a:solidFill>
                  <a:srgbClr val="869FB2"/>
                </a:solidFill>
                <a:latin typeface="Arial"/>
                <a:ea typeface="Arial"/>
                <a:cs typeface="Arial"/>
                <a:sym typeface="Arial"/>
              </a:rPr>
              <a:t>You are allowed to:</a:t>
            </a:r>
            <a:endParaRPr b="1" sz="1000">
              <a:solidFill>
                <a:srgbClr val="869FB2"/>
              </a:solidFill>
              <a:latin typeface="Arial"/>
              <a:ea typeface="Arial"/>
              <a:cs typeface="Arial"/>
              <a:sym typeface="Aria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000">
                <a:solidFill>
                  <a:srgbClr val="869FB2"/>
                </a:solidFill>
                <a:latin typeface="Arial"/>
                <a:ea typeface="Arial"/>
                <a:cs typeface="Arial"/>
                <a:sym typeface="Arial"/>
              </a:rPr>
              <a:t>You are not allowed to:</a:t>
            </a:r>
            <a:endParaRPr b="1" sz="1000">
              <a:solidFill>
                <a:srgbClr val="869FB2"/>
              </a:solidFill>
              <a:latin typeface="Arial"/>
              <a:ea typeface="Arial"/>
              <a:cs typeface="Arial"/>
              <a:sym typeface="Arial"/>
            </a:endParaRPr>
          </a:p>
          <a:p>
            <a:pPr indent="-292100" lvl="0" marL="457200" rtl="0" algn="l">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indent="-292100" lvl="0" marL="457200" rtl="0" algn="l">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a:p>
            <a:pPr indent="0" lvl="0" marL="0" rtl="0" algn="l">
              <a:spcBef>
                <a:spcPts val="0"/>
              </a:spcBef>
              <a:spcAft>
                <a:spcPts val="0"/>
              </a:spcAft>
              <a:buNone/>
            </a:pPr>
            <a:r>
              <a:t/>
            </a:r>
            <a:endParaRPr sz="1000">
              <a:solidFill>
                <a:srgbClr val="FFFFFF"/>
              </a:solidFill>
              <a:latin typeface="Arial"/>
              <a:ea typeface="Arial"/>
              <a:cs typeface="Arial"/>
              <a:sym typeface="Arial"/>
            </a:endParaRPr>
          </a:p>
        </p:txBody>
      </p:sp>
      <p:sp>
        <p:nvSpPr>
          <p:cNvPr id="6495" name="Google Shape;6495;p129"/>
          <p:cNvSpPr txBox="1"/>
          <p:nvPr>
            <p:ph idx="4294967295" type="body"/>
          </p:nvPr>
        </p:nvSpPr>
        <p:spPr>
          <a:xfrm>
            <a:off x="1048350" y="4314290"/>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rgbClr val="FFFFFF"/>
                </a:solidFill>
                <a:latin typeface="Arial"/>
                <a:ea typeface="Arial"/>
                <a:cs typeface="Arial"/>
                <a:sym typeface="Arial"/>
              </a:rPr>
              <a:t>For more information about editing slides, please read</a:t>
            </a:r>
            <a:r>
              <a:rPr lang="en" sz="9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indent="0" lvl="0" marL="0" rtl="0" algn="ctr">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3" name="Shape 693"/>
        <p:cNvGrpSpPr/>
        <p:nvPr/>
      </p:nvGrpSpPr>
      <p:grpSpPr>
        <a:xfrm>
          <a:off x="0" y="0"/>
          <a:ext cx="0" cy="0"/>
          <a:chOff x="0" y="0"/>
          <a:chExt cx="0" cy="0"/>
        </a:xfrm>
      </p:grpSpPr>
      <p:grpSp>
        <p:nvGrpSpPr>
          <p:cNvPr id="694" name="Google Shape;694;p67"/>
          <p:cNvGrpSpPr/>
          <p:nvPr/>
        </p:nvGrpSpPr>
        <p:grpSpPr>
          <a:xfrm>
            <a:off x="4679842" y="3041679"/>
            <a:ext cx="1173543" cy="1609814"/>
            <a:chOff x="8894067" y="2172658"/>
            <a:chExt cx="1718218" cy="2356975"/>
          </a:xfrm>
        </p:grpSpPr>
        <p:sp>
          <p:nvSpPr>
            <p:cNvPr id="695" name="Google Shape;695;p67"/>
            <p:cNvSpPr/>
            <p:nvPr/>
          </p:nvSpPr>
          <p:spPr>
            <a:xfrm>
              <a:off x="8894067" y="2172658"/>
              <a:ext cx="1718218" cy="2356975"/>
            </a:xfrm>
            <a:custGeom>
              <a:rect b="b" l="l" r="r" t="t"/>
              <a:pathLst>
                <a:path extrusionOk="0" h="90064" w="65656">
                  <a:moveTo>
                    <a:pt x="26913" y="0"/>
                  </a:moveTo>
                  <a:cubicBezTo>
                    <a:pt x="25769" y="0"/>
                    <a:pt x="24621" y="194"/>
                    <a:pt x="23557" y="556"/>
                  </a:cubicBezTo>
                  <a:cubicBezTo>
                    <a:pt x="21733" y="1225"/>
                    <a:pt x="20366" y="2805"/>
                    <a:pt x="20062" y="4720"/>
                  </a:cubicBezTo>
                  <a:cubicBezTo>
                    <a:pt x="19423" y="8459"/>
                    <a:pt x="18572" y="12258"/>
                    <a:pt x="17600" y="15997"/>
                  </a:cubicBezTo>
                  <a:cubicBezTo>
                    <a:pt x="17448" y="16514"/>
                    <a:pt x="17235" y="17091"/>
                    <a:pt x="17052" y="17730"/>
                  </a:cubicBezTo>
                  <a:cubicBezTo>
                    <a:pt x="16597" y="19067"/>
                    <a:pt x="16110" y="20617"/>
                    <a:pt x="15837" y="22289"/>
                  </a:cubicBezTo>
                  <a:cubicBezTo>
                    <a:pt x="15654" y="23566"/>
                    <a:pt x="15411" y="24660"/>
                    <a:pt x="15016" y="25845"/>
                  </a:cubicBezTo>
                  <a:cubicBezTo>
                    <a:pt x="14560" y="27243"/>
                    <a:pt x="14195" y="27760"/>
                    <a:pt x="14043" y="27912"/>
                  </a:cubicBezTo>
                  <a:cubicBezTo>
                    <a:pt x="10913" y="29219"/>
                    <a:pt x="10669" y="32441"/>
                    <a:pt x="10609" y="33809"/>
                  </a:cubicBezTo>
                  <a:cubicBezTo>
                    <a:pt x="10548" y="34599"/>
                    <a:pt x="10517" y="35450"/>
                    <a:pt x="10517" y="35785"/>
                  </a:cubicBezTo>
                  <a:lnTo>
                    <a:pt x="10517" y="35906"/>
                  </a:lnTo>
                  <a:cubicBezTo>
                    <a:pt x="10457" y="37244"/>
                    <a:pt x="10365" y="38551"/>
                    <a:pt x="10213" y="39888"/>
                  </a:cubicBezTo>
                  <a:cubicBezTo>
                    <a:pt x="9909" y="42472"/>
                    <a:pt x="9454" y="45177"/>
                    <a:pt x="8815" y="47821"/>
                  </a:cubicBezTo>
                  <a:cubicBezTo>
                    <a:pt x="7599" y="52928"/>
                    <a:pt x="5684" y="58095"/>
                    <a:pt x="3253" y="63232"/>
                  </a:cubicBezTo>
                  <a:lnTo>
                    <a:pt x="3040" y="63688"/>
                  </a:lnTo>
                  <a:cubicBezTo>
                    <a:pt x="2098" y="65663"/>
                    <a:pt x="1034" y="67882"/>
                    <a:pt x="608" y="70587"/>
                  </a:cubicBezTo>
                  <a:cubicBezTo>
                    <a:pt x="0" y="74721"/>
                    <a:pt x="1399" y="78794"/>
                    <a:pt x="4286" y="81165"/>
                  </a:cubicBezTo>
                  <a:cubicBezTo>
                    <a:pt x="5958" y="82533"/>
                    <a:pt x="7782" y="83141"/>
                    <a:pt x="9180" y="83506"/>
                  </a:cubicBezTo>
                  <a:cubicBezTo>
                    <a:pt x="12615" y="84417"/>
                    <a:pt x="15928" y="84661"/>
                    <a:pt x="19150" y="84873"/>
                  </a:cubicBezTo>
                  <a:cubicBezTo>
                    <a:pt x="20578" y="84995"/>
                    <a:pt x="22007" y="85056"/>
                    <a:pt x="23314" y="85269"/>
                  </a:cubicBezTo>
                  <a:cubicBezTo>
                    <a:pt x="26901" y="85664"/>
                    <a:pt x="30457" y="86515"/>
                    <a:pt x="34226" y="87427"/>
                  </a:cubicBezTo>
                  <a:cubicBezTo>
                    <a:pt x="37235" y="88156"/>
                    <a:pt x="40305" y="88855"/>
                    <a:pt x="43497" y="89402"/>
                  </a:cubicBezTo>
                  <a:cubicBezTo>
                    <a:pt x="45017" y="89676"/>
                    <a:pt x="46567" y="89858"/>
                    <a:pt x="48178" y="89980"/>
                  </a:cubicBezTo>
                  <a:cubicBezTo>
                    <a:pt x="48782" y="90027"/>
                    <a:pt x="49448" y="90063"/>
                    <a:pt x="50152" y="90063"/>
                  </a:cubicBezTo>
                  <a:cubicBezTo>
                    <a:pt x="52634" y="90063"/>
                    <a:pt x="55600" y="89608"/>
                    <a:pt x="58087" y="87548"/>
                  </a:cubicBezTo>
                  <a:cubicBezTo>
                    <a:pt x="60853" y="85269"/>
                    <a:pt x="61825" y="82077"/>
                    <a:pt x="62312" y="79554"/>
                  </a:cubicBezTo>
                  <a:cubicBezTo>
                    <a:pt x="63072" y="76059"/>
                    <a:pt x="63345" y="72442"/>
                    <a:pt x="63193" y="68885"/>
                  </a:cubicBezTo>
                  <a:cubicBezTo>
                    <a:pt x="63072" y="66636"/>
                    <a:pt x="62798" y="64478"/>
                    <a:pt x="62524" y="62381"/>
                  </a:cubicBezTo>
                  <a:cubicBezTo>
                    <a:pt x="62342" y="60952"/>
                    <a:pt x="62160" y="59523"/>
                    <a:pt x="62038" y="58156"/>
                  </a:cubicBezTo>
                  <a:cubicBezTo>
                    <a:pt x="61521" y="51925"/>
                    <a:pt x="62220" y="46241"/>
                    <a:pt x="64287" y="40648"/>
                  </a:cubicBezTo>
                  <a:cubicBezTo>
                    <a:pt x="64561" y="39918"/>
                    <a:pt x="65047" y="38611"/>
                    <a:pt x="64804" y="36879"/>
                  </a:cubicBezTo>
                  <a:cubicBezTo>
                    <a:pt x="64652" y="35663"/>
                    <a:pt x="64257" y="34812"/>
                    <a:pt x="63983" y="34295"/>
                  </a:cubicBezTo>
                  <a:lnTo>
                    <a:pt x="63953" y="34265"/>
                  </a:lnTo>
                  <a:cubicBezTo>
                    <a:pt x="62798" y="31924"/>
                    <a:pt x="62281" y="29128"/>
                    <a:pt x="62585" y="26909"/>
                  </a:cubicBezTo>
                  <a:cubicBezTo>
                    <a:pt x="63102" y="22897"/>
                    <a:pt x="63892" y="18915"/>
                    <a:pt x="64956" y="15055"/>
                  </a:cubicBezTo>
                  <a:cubicBezTo>
                    <a:pt x="65655" y="12502"/>
                    <a:pt x="64348" y="9796"/>
                    <a:pt x="61917" y="8763"/>
                  </a:cubicBezTo>
                  <a:cubicBezTo>
                    <a:pt x="60761" y="8277"/>
                    <a:pt x="59546" y="7942"/>
                    <a:pt x="58330" y="7699"/>
                  </a:cubicBezTo>
                  <a:cubicBezTo>
                    <a:pt x="58035" y="7649"/>
                    <a:pt x="57742" y="7625"/>
                    <a:pt x="57453" y="7625"/>
                  </a:cubicBezTo>
                  <a:cubicBezTo>
                    <a:pt x="54907" y="7625"/>
                    <a:pt x="52654" y="9483"/>
                    <a:pt x="52190" y="12076"/>
                  </a:cubicBezTo>
                  <a:cubicBezTo>
                    <a:pt x="52190" y="12167"/>
                    <a:pt x="52190" y="12198"/>
                    <a:pt x="52159" y="12258"/>
                  </a:cubicBezTo>
                  <a:cubicBezTo>
                    <a:pt x="51734" y="13869"/>
                    <a:pt x="49728" y="20131"/>
                    <a:pt x="49272" y="21316"/>
                  </a:cubicBezTo>
                  <a:cubicBezTo>
                    <a:pt x="48603" y="22806"/>
                    <a:pt x="47327" y="24173"/>
                    <a:pt x="46263" y="24569"/>
                  </a:cubicBezTo>
                  <a:cubicBezTo>
                    <a:pt x="45948" y="24692"/>
                    <a:pt x="45535" y="24753"/>
                    <a:pt x="45026" y="24753"/>
                  </a:cubicBezTo>
                  <a:cubicBezTo>
                    <a:pt x="44404" y="24753"/>
                    <a:pt x="43640" y="24661"/>
                    <a:pt x="42737" y="24477"/>
                  </a:cubicBezTo>
                  <a:cubicBezTo>
                    <a:pt x="39940" y="23869"/>
                    <a:pt x="37539" y="22806"/>
                    <a:pt x="35685" y="21347"/>
                  </a:cubicBezTo>
                  <a:cubicBezTo>
                    <a:pt x="33770" y="19918"/>
                    <a:pt x="32402" y="17973"/>
                    <a:pt x="31886" y="16027"/>
                  </a:cubicBezTo>
                  <a:cubicBezTo>
                    <a:pt x="31764" y="14599"/>
                    <a:pt x="31825" y="9979"/>
                    <a:pt x="32068" y="8003"/>
                  </a:cubicBezTo>
                  <a:cubicBezTo>
                    <a:pt x="32402" y="7395"/>
                    <a:pt x="32676" y="6726"/>
                    <a:pt x="32737" y="5966"/>
                  </a:cubicBezTo>
                  <a:cubicBezTo>
                    <a:pt x="33101" y="3049"/>
                    <a:pt x="31004" y="404"/>
                    <a:pt x="28086" y="70"/>
                  </a:cubicBezTo>
                  <a:cubicBezTo>
                    <a:pt x="27698" y="23"/>
                    <a:pt x="27306" y="0"/>
                    <a:pt x="2691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67"/>
            <p:cNvSpPr/>
            <p:nvPr/>
          </p:nvSpPr>
          <p:spPr>
            <a:xfrm>
              <a:off x="9071500" y="2358375"/>
              <a:ext cx="1358725" cy="1985225"/>
            </a:xfrm>
            <a:custGeom>
              <a:rect b="b" l="l" r="r" t="t"/>
              <a:pathLst>
                <a:path extrusionOk="0" h="79409" w="54349">
                  <a:moveTo>
                    <a:pt x="22002" y="35"/>
                  </a:moveTo>
                  <a:cubicBezTo>
                    <a:pt x="22003" y="35"/>
                    <a:pt x="22005" y="35"/>
                    <a:pt x="22007" y="36"/>
                  </a:cubicBezTo>
                  <a:cubicBezTo>
                    <a:pt x="22005" y="35"/>
                    <a:pt x="22003" y="35"/>
                    <a:pt x="22002" y="35"/>
                  </a:cubicBezTo>
                  <a:close/>
                  <a:moveTo>
                    <a:pt x="21431" y="0"/>
                  </a:moveTo>
                  <a:cubicBezTo>
                    <a:pt x="20887" y="0"/>
                    <a:pt x="20343" y="91"/>
                    <a:pt x="19849" y="248"/>
                  </a:cubicBezTo>
                  <a:cubicBezTo>
                    <a:pt x="19150" y="4200"/>
                    <a:pt x="18329" y="8151"/>
                    <a:pt x="17266" y="12042"/>
                  </a:cubicBezTo>
                  <a:cubicBezTo>
                    <a:pt x="16779" y="13866"/>
                    <a:pt x="15898" y="15811"/>
                    <a:pt x="15624" y="17665"/>
                  </a:cubicBezTo>
                  <a:cubicBezTo>
                    <a:pt x="15381" y="19215"/>
                    <a:pt x="15077" y="20674"/>
                    <a:pt x="14530" y="22133"/>
                  </a:cubicBezTo>
                  <a:cubicBezTo>
                    <a:pt x="13801" y="24322"/>
                    <a:pt x="12737" y="26662"/>
                    <a:pt x="10579" y="27452"/>
                  </a:cubicBezTo>
                  <a:cubicBezTo>
                    <a:pt x="10335" y="27544"/>
                    <a:pt x="10305" y="30492"/>
                    <a:pt x="10275" y="30765"/>
                  </a:cubicBezTo>
                  <a:cubicBezTo>
                    <a:pt x="10183" y="32224"/>
                    <a:pt x="10092" y="33653"/>
                    <a:pt x="9940" y="35142"/>
                  </a:cubicBezTo>
                  <a:cubicBezTo>
                    <a:pt x="9576" y="38030"/>
                    <a:pt x="9089" y="40918"/>
                    <a:pt x="8420" y="43714"/>
                  </a:cubicBezTo>
                  <a:cubicBezTo>
                    <a:pt x="7053" y="49398"/>
                    <a:pt x="4986" y="54900"/>
                    <a:pt x="2493" y="60188"/>
                  </a:cubicBezTo>
                  <a:cubicBezTo>
                    <a:pt x="1581" y="62043"/>
                    <a:pt x="609" y="63927"/>
                    <a:pt x="305" y="65994"/>
                  </a:cubicBezTo>
                  <a:cubicBezTo>
                    <a:pt x="1" y="68030"/>
                    <a:pt x="518" y="70371"/>
                    <a:pt x="2129" y="71678"/>
                  </a:cubicBezTo>
                  <a:cubicBezTo>
                    <a:pt x="2980" y="72377"/>
                    <a:pt x="4013" y="72711"/>
                    <a:pt x="5077" y="73015"/>
                  </a:cubicBezTo>
                  <a:cubicBezTo>
                    <a:pt x="9424" y="74170"/>
                    <a:pt x="13983" y="74079"/>
                    <a:pt x="18481" y="74626"/>
                  </a:cubicBezTo>
                  <a:cubicBezTo>
                    <a:pt x="26810" y="75599"/>
                    <a:pt x="34774" y="78639"/>
                    <a:pt x="43102" y="79338"/>
                  </a:cubicBezTo>
                  <a:cubicBezTo>
                    <a:pt x="43606" y="79381"/>
                    <a:pt x="44122" y="79409"/>
                    <a:pt x="44637" y="79409"/>
                  </a:cubicBezTo>
                  <a:cubicBezTo>
                    <a:pt x="46299" y="79409"/>
                    <a:pt x="47959" y="79119"/>
                    <a:pt x="49212" y="78122"/>
                  </a:cubicBezTo>
                  <a:cubicBezTo>
                    <a:pt x="50671" y="76936"/>
                    <a:pt x="51218" y="74991"/>
                    <a:pt x="51613" y="73167"/>
                  </a:cubicBezTo>
                  <a:cubicBezTo>
                    <a:pt x="52221" y="70097"/>
                    <a:pt x="52494" y="66936"/>
                    <a:pt x="52342" y="63836"/>
                  </a:cubicBezTo>
                  <a:cubicBezTo>
                    <a:pt x="52190" y="60280"/>
                    <a:pt x="51522" y="56845"/>
                    <a:pt x="51218" y="53349"/>
                  </a:cubicBezTo>
                  <a:cubicBezTo>
                    <a:pt x="50671" y="46510"/>
                    <a:pt x="51430" y="40036"/>
                    <a:pt x="53771" y="33592"/>
                  </a:cubicBezTo>
                  <a:cubicBezTo>
                    <a:pt x="53923" y="33167"/>
                    <a:pt x="54075" y="32711"/>
                    <a:pt x="54044" y="32285"/>
                  </a:cubicBezTo>
                  <a:cubicBezTo>
                    <a:pt x="54014" y="31951"/>
                    <a:pt x="53862" y="31647"/>
                    <a:pt x="53710" y="31343"/>
                  </a:cubicBezTo>
                  <a:cubicBezTo>
                    <a:pt x="52190" y="28182"/>
                    <a:pt x="51370" y="24382"/>
                    <a:pt x="51826" y="20917"/>
                  </a:cubicBezTo>
                  <a:cubicBezTo>
                    <a:pt x="52403" y="16662"/>
                    <a:pt x="53254" y="12498"/>
                    <a:pt x="54348" y="8364"/>
                  </a:cubicBezTo>
                  <a:cubicBezTo>
                    <a:pt x="53589" y="7999"/>
                    <a:pt x="52737" y="7786"/>
                    <a:pt x="51947" y="7665"/>
                  </a:cubicBezTo>
                  <a:lnTo>
                    <a:pt x="51947" y="7665"/>
                  </a:lnTo>
                  <a:cubicBezTo>
                    <a:pt x="52130" y="7695"/>
                    <a:pt x="49060" y="17270"/>
                    <a:pt x="48695" y="18121"/>
                  </a:cubicBezTo>
                  <a:cubicBezTo>
                    <a:pt x="47540" y="20674"/>
                    <a:pt x="45351" y="23258"/>
                    <a:pt x="42676" y="24230"/>
                  </a:cubicBezTo>
                  <a:cubicBezTo>
                    <a:pt x="41706" y="24607"/>
                    <a:pt x="40667" y="24756"/>
                    <a:pt x="39611" y="24756"/>
                  </a:cubicBezTo>
                  <a:cubicBezTo>
                    <a:pt x="38451" y="24756"/>
                    <a:pt x="37271" y="24576"/>
                    <a:pt x="36141" y="24322"/>
                  </a:cubicBezTo>
                  <a:cubicBezTo>
                    <a:pt x="32828" y="23592"/>
                    <a:pt x="29637" y="22285"/>
                    <a:pt x="26962" y="20218"/>
                  </a:cubicBezTo>
                  <a:cubicBezTo>
                    <a:pt x="24226" y="18121"/>
                    <a:pt x="22007" y="15081"/>
                    <a:pt x="21187" y="11707"/>
                  </a:cubicBezTo>
                  <a:cubicBezTo>
                    <a:pt x="20915" y="10651"/>
                    <a:pt x="20943" y="34"/>
                    <a:pt x="21985" y="34"/>
                  </a:cubicBezTo>
                  <a:cubicBezTo>
                    <a:pt x="21991" y="34"/>
                    <a:pt x="21996" y="34"/>
                    <a:pt x="22002" y="35"/>
                  </a:cubicBezTo>
                  <a:lnTo>
                    <a:pt x="22002" y="35"/>
                  </a:lnTo>
                  <a:cubicBezTo>
                    <a:pt x="21813" y="12"/>
                    <a:pt x="21622" y="0"/>
                    <a:pt x="214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 name="Google Shape;697;p67"/>
          <p:cNvGrpSpPr/>
          <p:nvPr/>
        </p:nvGrpSpPr>
        <p:grpSpPr>
          <a:xfrm>
            <a:off x="3088164" y="1518762"/>
            <a:ext cx="1589772" cy="1303881"/>
            <a:chOff x="1160950" y="1573038"/>
            <a:chExt cx="1555094" cy="1275439"/>
          </a:xfrm>
        </p:grpSpPr>
        <p:sp>
          <p:nvSpPr>
            <p:cNvPr id="698" name="Google Shape;698;p67"/>
            <p:cNvSpPr/>
            <p:nvPr/>
          </p:nvSpPr>
          <p:spPr>
            <a:xfrm>
              <a:off x="1160950" y="1573038"/>
              <a:ext cx="1555094" cy="1275439"/>
            </a:xfrm>
            <a:custGeom>
              <a:rect b="b" l="l" r="r" t="t"/>
              <a:pathLst>
                <a:path extrusionOk="0" h="41630" w="50762">
                  <a:moveTo>
                    <a:pt x="24320" y="1"/>
                  </a:moveTo>
                  <a:cubicBezTo>
                    <a:pt x="22105" y="1"/>
                    <a:pt x="20273" y="443"/>
                    <a:pt x="18603" y="1185"/>
                  </a:cubicBezTo>
                  <a:cubicBezTo>
                    <a:pt x="6323" y="6474"/>
                    <a:pt x="1" y="18206"/>
                    <a:pt x="6080" y="30821"/>
                  </a:cubicBezTo>
                  <a:cubicBezTo>
                    <a:pt x="6688" y="32067"/>
                    <a:pt x="7387" y="33252"/>
                    <a:pt x="8268" y="34347"/>
                  </a:cubicBezTo>
                  <a:cubicBezTo>
                    <a:pt x="9119" y="35441"/>
                    <a:pt x="10122" y="36413"/>
                    <a:pt x="11247" y="37234"/>
                  </a:cubicBezTo>
                  <a:cubicBezTo>
                    <a:pt x="12372" y="38085"/>
                    <a:pt x="13587" y="38754"/>
                    <a:pt x="14864" y="39301"/>
                  </a:cubicBezTo>
                  <a:cubicBezTo>
                    <a:pt x="18032" y="40641"/>
                    <a:pt x="22110" y="41629"/>
                    <a:pt x="25955" y="41629"/>
                  </a:cubicBezTo>
                  <a:cubicBezTo>
                    <a:pt x="27863" y="41629"/>
                    <a:pt x="29715" y="41386"/>
                    <a:pt x="31369" y="40821"/>
                  </a:cubicBezTo>
                  <a:cubicBezTo>
                    <a:pt x="35472" y="39392"/>
                    <a:pt x="37691" y="36444"/>
                    <a:pt x="40427" y="33374"/>
                  </a:cubicBezTo>
                  <a:cubicBezTo>
                    <a:pt x="41308" y="32340"/>
                    <a:pt x="42099" y="31277"/>
                    <a:pt x="42798" y="30122"/>
                  </a:cubicBezTo>
                  <a:cubicBezTo>
                    <a:pt x="50761" y="17264"/>
                    <a:pt x="39424" y="881"/>
                    <a:pt x="25320" y="30"/>
                  </a:cubicBezTo>
                  <a:cubicBezTo>
                    <a:pt x="24978" y="10"/>
                    <a:pt x="24645" y="1"/>
                    <a:pt x="24320" y="1"/>
                  </a:cubicBezTo>
                  <a:close/>
                </a:path>
              </a:pathLst>
            </a:custGeom>
            <a:solidFill>
              <a:schemeClr val="lt2"/>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 name="Google Shape;699;p67"/>
            <p:cNvGrpSpPr/>
            <p:nvPr/>
          </p:nvGrpSpPr>
          <p:grpSpPr>
            <a:xfrm>
              <a:off x="1304000" y="1690363"/>
              <a:ext cx="1269050" cy="1040750"/>
              <a:chOff x="1927525" y="4712275"/>
              <a:chExt cx="1269050" cy="1040750"/>
            </a:xfrm>
          </p:grpSpPr>
          <p:sp>
            <p:nvSpPr>
              <p:cNvPr id="700" name="Google Shape;700;p67"/>
              <p:cNvSpPr/>
              <p:nvPr/>
            </p:nvSpPr>
            <p:spPr>
              <a:xfrm>
                <a:off x="1927525" y="4712275"/>
                <a:ext cx="1269050" cy="1040750"/>
              </a:xfrm>
              <a:custGeom>
                <a:rect b="b" l="l" r="r" t="t"/>
                <a:pathLst>
                  <a:path extrusionOk="0" h="41630" w="50762">
                    <a:moveTo>
                      <a:pt x="24320" y="1"/>
                    </a:moveTo>
                    <a:cubicBezTo>
                      <a:pt x="22105" y="1"/>
                      <a:pt x="20273" y="443"/>
                      <a:pt x="18603" y="1185"/>
                    </a:cubicBezTo>
                    <a:cubicBezTo>
                      <a:pt x="6323" y="6474"/>
                      <a:pt x="1" y="18206"/>
                      <a:pt x="6080" y="30821"/>
                    </a:cubicBezTo>
                    <a:cubicBezTo>
                      <a:pt x="6688" y="32067"/>
                      <a:pt x="7387" y="33252"/>
                      <a:pt x="8268" y="34347"/>
                    </a:cubicBezTo>
                    <a:cubicBezTo>
                      <a:pt x="9119" y="35441"/>
                      <a:pt x="10122" y="36413"/>
                      <a:pt x="11247" y="37234"/>
                    </a:cubicBezTo>
                    <a:cubicBezTo>
                      <a:pt x="12372" y="38085"/>
                      <a:pt x="13587" y="38754"/>
                      <a:pt x="14864" y="39301"/>
                    </a:cubicBezTo>
                    <a:cubicBezTo>
                      <a:pt x="18032" y="40641"/>
                      <a:pt x="22110" y="41629"/>
                      <a:pt x="25955" y="41629"/>
                    </a:cubicBezTo>
                    <a:cubicBezTo>
                      <a:pt x="27863" y="41629"/>
                      <a:pt x="29715" y="41386"/>
                      <a:pt x="31369" y="40821"/>
                    </a:cubicBezTo>
                    <a:cubicBezTo>
                      <a:pt x="35472" y="39392"/>
                      <a:pt x="37691" y="36444"/>
                      <a:pt x="40427" y="33374"/>
                    </a:cubicBezTo>
                    <a:cubicBezTo>
                      <a:pt x="41308" y="32340"/>
                      <a:pt x="42099" y="31277"/>
                      <a:pt x="42798" y="30122"/>
                    </a:cubicBezTo>
                    <a:cubicBezTo>
                      <a:pt x="50761" y="17264"/>
                      <a:pt x="39424" y="881"/>
                      <a:pt x="25320" y="30"/>
                    </a:cubicBezTo>
                    <a:cubicBezTo>
                      <a:pt x="24978" y="10"/>
                      <a:pt x="24645" y="1"/>
                      <a:pt x="2432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67"/>
              <p:cNvSpPr/>
              <p:nvPr/>
            </p:nvSpPr>
            <p:spPr>
              <a:xfrm>
                <a:off x="2180575" y="4749550"/>
                <a:ext cx="607175" cy="993900"/>
              </a:xfrm>
              <a:custGeom>
                <a:rect b="b" l="l" r="r" t="t"/>
                <a:pathLst>
                  <a:path extrusionOk="0" h="39756" w="24287">
                    <a:moveTo>
                      <a:pt x="9635" y="0"/>
                    </a:moveTo>
                    <a:cubicBezTo>
                      <a:pt x="7368" y="0"/>
                      <a:pt x="4037" y="2494"/>
                      <a:pt x="4438" y="3068"/>
                    </a:cubicBezTo>
                    <a:cubicBezTo>
                      <a:pt x="4864" y="3706"/>
                      <a:pt x="5198" y="4436"/>
                      <a:pt x="5046" y="5196"/>
                    </a:cubicBezTo>
                    <a:cubicBezTo>
                      <a:pt x="4906" y="5756"/>
                      <a:pt x="4335" y="6209"/>
                      <a:pt x="3802" y="6209"/>
                    </a:cubicBezTo>
                    <a:cubicBezTo>
                      <a:pt x="3641" y="6209"/>
                      <a:pt x="3484" y="6168"/>
                      <a:pt x="3344" y="6077"/>
                    </a:cubicBezTo>
                    <a:cubicBezTo>
                      <a:pt x="2679" y="5578"/>
                      <a:pt x="2494" y="4245"/>
                      <a:pt x="1844" y="4245"/>
                    </a:cubicBezTo>
                    <a:cubicBezTo>
                      <a:pt x="1781" y="4245"/>
                      <a:pt x="1714" y="4257"/>
                      <a:pt x="1642" y="4284"/>
                    </a:cubicBezTo>
                    <a:cubicBezTo>
                      <a:pt x="1095" y="4466"/>
                      <a:pt x="1186" y="5317"/>
                      <a:pt x="1520" y="5773"/>
                    </a:cubicBezTo>
                    <a:cubicBezTo>
                      <a:pt x="1854" y="6259"/>
                      <a:pt x="2310" y="6746"/>
                      <a:pt x="2158" y="7293"/>
                    </a:cubicBezTo>
                    <a:cubicBezTo>
                      <a:pt x="2098" y="7627"/>
                      <a:pt x="1794" y="7840"/>
                      <a:pt x="1520" y="8114"/>
                    </a:cubicBezTo>
                    <a:cubicBezTo>
                      <a:pt x="304" y="9329"/>
                      <a:pt x="0" y="11335"/>
                      <a:pt x="760" y="12916"/>
                    </a:cubicBezTo>
                    <a:cubicBezTo>
                      <a:pt x="1064" y="13524"/>
                      <a:pt x="1520" y="14041"/>
                      <a:pt x="1794" y="14649"/>
                    </a:cubicBezTo>
                    <a:cubicBezTo>
                      <a:pt x="2189" y="15652"/>
                      <a:pt x="2006" y="16776"/>
                      <a:pt x="2189" y="17840"/>
                    </a:cubicBezTo>
                    <a:cubicBezTo>
                      <a:pt x="2554" y="19816"/>
                      <a:pt x="4225" y="21488"/>
                      <a:pt x="6201" y="21883"/>
                    </a:cubicBezTo>
                    <a:cubicBezTo>
                      <a:pt x="6657" y="21944"/>
                      <a:pt x="7143" y="21974"/>
                      <a:pt x="7508" y="22217"/>
                    </a:cubicBezTo>
                    <a:cubicBezTo>
                      <a:pt x="8177" y="22582"/>
                      <a:pt x="8359" y="23463"/>
                      <a:pt x="8967" y="23889"/>
                    </a:cubicBezTo>
                    <a:cubicBezTo>
                      <a:pt x="9605" y="24345"/>
                      <a:pt x="10487" y="24193"/>
                      <a:pt x="11277" y="24314"/>
                    </a:cubicBezTo>
                    <a:cubicBezTo>
                      <a:pt x="12067" y="24375"/>
                      <a:pt x="12949" y="25105"/>
                      <a:pt x="12645" y="25834"/>
                    </a:cubicBezTo>
                    <a:cubicBezTo>
                      <a:pt x="12463" y="26320"/>
                      <a:pt x="11824" y="26472"/>
                      <a:pt x="11399" y="26776"/>
                    </a:cubicBezTo>
                    <a:cubicBezTo>
                      <a:pt x="10487" y="27445"/>
                      <a:pt x="10608" y="28934"/>
                      <a:pt x="11308" y="29846"/>
                    </a:cubicBezTo>
                    <a:cubicBezTo>
                      <a:pt x="12007" y="30758"/>
                      <a:pt x="13101" y="31245"/>
                      <a:pt x="14104" y="31822"/>
                    </a:cubicBezTo>
                    <a:cubicBezTo>
                      <a:pt x="15077" y="32400"/>
                      <a:pt x="16110" y="33129"/>
                      <a:pt x="16414" y="34223"/>
                    </a:cubicBezTo>
                    <a:cubicBezTo>
                      <a:pt x="16718" y="35318"/>
                      <a:pt x="15928" y="38388"/>
                      <a:pt x="15654" y="39512"/>
                    </a:cubicBezTo>
                    <a:cubicBezTo>
                      <a:pt x="15612" y="39681"/>
                      <a:pt x="15675" y="39756"/>
                      <a:pt x="15817" y="39756"/>
                    </a:cubicBezTo>
                    <a:cubicBezTo>
                      <a:pt x="16594" y="39756"/>
                      <a:pt x="19735" y="37519"/>
                      <a:pt x="20943" y="36260"/>
                    </a:cubicBezTo>
                    <a:cubicBezTo>
                      <a:pt x="22007" y="35135"/>
                      <a:pt x="23101" y="33950"/>
                      <a:pt x="23679" y="32521"/>
                    </a:cubicBezTo>
                    <a:cubicBezTo>
                      <a:pt x="24287" y="31001"/>
                      <a:pt x="24226" y="29299"/>
                      <a:pt x="24165" y="27658"/>
                    </a:cubicBezTo>
                    <a:cubicBezTo>
                      <a:pt x="21490" y="27202"/>
                      <a:pt x="19788" y="23980"/>
                      <a:pt x="17144" y="23980"/>
                    </a:cubicBezTo>
                    <a:cubicBezTo>
                      <a:pt x="16427" y="23980"/>
                      <a:pt x="15726" y="24213"/>
                      <a:pt x="15052" y="24213"/>
                    </a:cubicBezTo>
                    <a:cubicBezTo>
                      <a:pt x="14782" y="24213"/>
                      <a:pt x="14516" y="24175"/>
                      <a:pt x="14256" y="24071"/>
                    </a:cubicBezTo>
                    <a:cubicBezTo>
                      <a:pt x="13557" y="23858"/>
                      <a:pt x="13071" y="23220"/>
                      <a:pt x="12432" y="22855"/>
                    </a:cubicBezTo>
                    <a:cubicBezTo>
                      <a:pt x="11824" y="22551"/>
                      <a:pt x="11095" y="22551"/>
                      <a:pt x="10396" y="22399"/>
                    </a:cubicBezTo>
                    <a:cubicBezTo>
                      <a:pt x="8086" y="21944"/>
                      <a:pt x="6262" y="19633"/>
                      <a:pt x="6383" y="17263"/>
                    </a:cubicBezTo>
                    <a:cubicBezTo>
                      <a:pt x="6414" y="16715"/>
                      <a:pt x="6596" y="16016"/>
                      <a:pt x="7113" y="15804"/>
                    </a:cubicBezTo>
                    <a:cubicBezTo>
                      <a:pt x="7265" y="15723"/>
                      <a:pt x="7427" y="15693"/>
                      <a:pt x="7595" y="15693"/>
                    </a:cubicBezTo>
                    <a:cubicBezTo>
                      <a:pt x="7999" y="15693"/>
                      <a:pt x="8438" y="15870"/>
                      <a:pt x="8846" y="15956"/>
                    </a:cubicBezTo>
                    <a:cubicBezTo>
                      <a:pt x="9093" y="16010"/>
                      <a:pt x="9345" y="16036"/>
                      <a:pt x="9596" y="16036"/>
                    </a:cubicBezTo>
                    <a:cubicBezTo>
                      <a:pt x="11166" y="16036"/>
                      <a:pt x="12725" y="15017"/>
                      <a:pt x="13222" y="13524"/>
                    </a:cubicBezTo>
                    <a:cubicBezTo>
                      <a:pt x="13435" y="12825"/>
                      <a:pt x="13496" y="12065"/>
                      <a:pt x="13830" y="11457"/>
                    </a:cubicBezTo>
                    <a:cubicBezTo>
                      <a:pt x="14317" y="10576"/>
                      <a:pt x="15350" y="10180"/>
                      <a:pt x="16171" y="9603"/>
                    </a:cubicBezTo>
                    <a:cubicBezTo>
                      <a:pt x="17022" y="9025"/>
                      <a:pt x="17782" y="7962"/>
                      <a:pt x="17326" y="7050"/>
                    </a:cubicBezTo>
                    <a:cubicBezTo>
                      <a:pt x="16566" y="5499"/>
                      <a:pt x="13830" y="6594"/>
                      <a:pt x="12645" y="5317"/>
                    </a:cubicBezTo>
                    <a:cubicBezTo>
                      <a:pt x="11612" y="4132"/>
                      <a:pt x="12797" y="2034"/>
                      <a:pt x="11763" y="819"/>
                    </a:cubicBezTo>
                    <a:cubicBezTo>
                      <a:pt x="11368" y="332"/>
                      <a:pt x="10669" y="150"/>
                      <a:pt x="10031" y="28"/>
                    </a:cubicBezTo>
                    <a:cubicBezTo>
                      <a:pt x="9904" y="9"/>
                      <a:pt x="9771" y="0"/>
                      <a:pt x="96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67"/>
              <p:cNvSpPr/>
              <p:nvPr/>
            </p:nvSpPr>
            <p:spPr>
              <a:xfrm>
                <a:off x="2715525" y="4771525"/>
                <a:ext cx="319200" cy="305500"/>
              </a:xfrm>
              <a:custGeom>
                <a:rect b="b" l="l" r="r" t="t"/>
                <a:pathLst>
                  <a:path extrusionOk="0" h="12220" w="12768">
                    <a:moveTo>
                      <a:pt x="1977" y="0"/>
                    </a:moveTo>
                    <a:lnTo>
                      <a:pt x="1977" y="0"/>
                    </a:lnTo>
                    <a:cubicBezTo>
                      <a:pt x="1" y="2523"/>
                      <a:pt x="974" y="6870"/>
                      <a:pt x="3375" y="9271"/>
                    </a:cubicBezTo>
                    <a:cubicBezTo>
                      <a:pt x="5199" y="11125"/>
                      <a:pt x="8238" y="11581"/>
                      <a:pt x="10700" y="11946"/>
                    </a:cubicBezTo>
                    <a:cubicBezTo>
                      <a:pt x="11399" y="12067"/>
                      <a:pt x="12068" y="12159"/>
                      <a:pt x="12767" y="12219"/>
                    </a:cubicBezTo>
                    <a:cubicBezTo>
                      <a:pt x="10883" y="7083"/>
                      <a:pt x="6931" y="2584"/>
                      <a:pt x="197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3" name="Google Shape;703;p67"/>
          <p:cNvGrpSpPr/>
          <p:nvPr/>
        </p:nvGrpSpPr>
        <p:grpSpPr>
          <a:xfrm>
            <a:off x="3251257" y="3276195"/>
            <a:ext cx="1172372" cy="1352981"/>
            <a:chOff x="1170775" y="6654475"/>
            <a:chExt cx="1075275" cy="1240925"/>
          </a:xfrm>
        </p:grpSpPr>
        <p:sp>
          <p:nvSpPr>
            <p:cNvPr id="704" name="Google Shape;704;p67"/>
            <p:cNvSpPr/>
            <p:nvPr/>
          </p:nvSpPr>
          <p:spPr>
            <a:xfrm>
              <a:off x="1170775" y="6654475"/>
              <a:ext cx="1075275" cy="1240925"/>
            </a:xfrm>
            <a:custGeom>
              <a:rect b="b" l="l" r="r" t="t"/>
              <a:pathLst>
                <a:path extrusionOk="0" h="49637" w="43011">
                  <a:moveTo>
                    <a:pt x="20153" y="0"/>
                  </a:moveTo>
                  <a:cubicBezTo>
                    <a:pt x="19423" y="0"/>
                    <a:pt x="18785" y="213"/>
                    <a:pt x="18056" y="517"/>
                  </a:cubicBezTo>
                  <a:cubicBezTo>
                    <a:pt x="18025" y="456"/>
                    <a:pt x="17934" y="456"/>
                    <a:pt x="17873" y="456"/>
                  </a:cubicBezTo>
                  <a:lnTo>
                    <a:pt x="17812" y="456"/>
                  </a:lnTo>
                  <a:cubicBezTo>
                    <a:pt x="17660" y="426"/>
                    <a:pt x="17508" y="426"/>
                    <a:pt x="17357" y="426"/>
                  </a:cubicBezTo>
                  <a:cubicBezTo>
                    <a:pt x="16080" y="426"/>
                    <a:pt x="15168" y="973"/>
                    <a:pt x="14317" y="1490"/>
                  </a:cubicBezTo>
                  <a:cubicBezTo>
                    <a:pt x="12250" y="1520"/>
                    <a:pt x="11095" y="2949"/>
                    <a:pt x="10609" y="3557"/>
                  </a:cubicBezTo>
                  <a:cubicBezTo>
                    <a:pt x="10031" y="3739"/>
                    <a:pt x="9454" y="4013"/>
                    <a:pt x="8998" y="4377"/>
                  </a:cubicBezTo>
                  <a:cubicBezTo>
                    <a:pt x="8542" y="4772"/>
                    <a:pt x="8329" y="5076"/>
                    <a:pt x="7721" y="5927"/>
                  </a:cubicBezTo>
                  <a:cubicBezTo>
                    <a:pt x="6414" y="6535"/>
                    <a:pt x="5806" y="7690"/>
                    <a:pt x="5502" y="8268"/>
                  </a:cubicBezTo>
                  <a:cubicBezTo>
                    <a:pt x="4104" y="9089"/>
                    <a:pt x="3526" y="10548"/>
                    <a:pt x="3192" y="11459"/>
                  </a:cubicBezTo>
                  <a:cubicBezTo>
                    <a:pt x="2706" y="11946"/>
                    <a:pt x="2280" y="12675"/>
                    <a:pt x="2037" y="13618"/>
                  </a:cubicBezTo>
                  <a:cubicBezTo>
                    <a:pt x="1216" y="14681"/>
                    <a:pt x="1095" y="15958"/>
                    <a:pt x="1064" y="16505"/>
                  </a:cubicBezTo>
                  <a:cubicBezTo>
                    <a:pt x="1034" y="16657"/>
                    <a:pt x="1034" y="16870"/>
                    <a:pt x="1004" y="17083"/>
                  </a:cubicBezTo>
                  <a:cubicBezTo>
                    <a:pt x="1004" y="17265"/>
                    <a:pt x="943" y="17417"/>
                    <a:pt x="943" y="17569"/>
                  </a:cubicBezTo>
                  <a:cubicBezTo>
                    <a:pt x="700" y="18268"/>
                    <a:pt x="487" y="19210"/>
                    <a:pt x="548" y="20335"/>
                  </a:cubicBezTo>
                  <a:cubicBezTo>
                    <a:pt x="305" y="20943"/>
                    <a:pt x="153" y="21672"/>
                    <a:pt x="244" y="22554"/>
                  </a:cubicBezTo>
                  <a:lnTo>
                    <a:pt x="244" y="22767"/>
                  </a:lnTo>
                  <a:lnTo>
                    <a:pt x="244" y="22979"/>
                  </a:lnTo>
                  <a:cubicBezTo>
                    <a:pt x="31" y="23678"/>
                    <a:pt x="1" y="24560"/>
                    <a:pt x="274" y="25563"/>
                  </a:cubicBezTo>
                  <a:cubicBezTo>
                    <a:pt x="274" y="25624"/>
                    <a:pt x="274" y="25685"/>
                    <a:pt x="305" y="25806"/>
                  </a:cubicBezTo>
                  <a:cubicBezTo>
                    <a:pt x="335" y="25989"/>
                    <a:pt x="426" y="26171"/>
                    <a:pt x="457" y="26323"/>
                  </a:cubicBezTo>
                  <a:cubicBezTo>
                    <a:pt x="426" y="27022"/>
                    <a:pt x="548" y="27843"/>
                    <a:pt x="1004" y="28815"/>
                  </a:cubicBezTo>
                  <a:cubicBezTo>
                    <a:pt x="1034" y="28907"/>
                    <a:pt x="1095" y="29028"/>
                    <a:pt x="1156" y="29150"/>
                  </a:cubicBezTo>
                  <a:cubicBezTo>
                    <a:pt x="1216" y="29302"/>
                    <a:pt x="1247" y="29454"/>
                    <a:pt x="1338" y="29575"/>
                  </a:cubicBezTo>
                  <a:cubicBezTo>
                    <a:pt x="1399" y="30031"/>
                    <a:pt x="1551" y="30517"/>
                    <a:pt x="1794" y="31034"/>
                  </a:cubicBezTo>
                  <a:cubicBezTo>
                    <a:pt x="1824" y="31095"/>
                    <a:pt x="1824" y="31125"/>
                    <a:pt x="1855" y="31186"/>
                  </a:cubicBezTo>
                  <a:cubicBezTo>
                    <a:pt x="1915" y="31308"/>
                    <a:pt x="1946" y="31399"/>
                    <a:pt x="1976" y="31460"/>
                  </a:cubicBezTo>
                  <a:cubicBezTo>
                    <a:pt x="2159" y="32676"/>
                    <a:pt x="2979" y="33618"/>
                    <a:pt x="3830" y="34591"/>
                  </a:cubicBezTo>
                  <a:cubicBezTo>
                    <a:pt x="4226" y="35381"/>
                    <a:pt x="4833" y="36019"/>
                    <a:pt x="5320" y="36475"/>
                  </a:cubicBezTo>
                  <a:cubicBezTo>
                    <a:pt x="5624" y="37022"/>
                    <a:pt x="6080" y="37508"/>
                    <a:pt x="6657" y="37964"/>
                  </a:cubicBezTo>
                  <a:cubicBezTo>
                    <a:pt x="6870" y="38147"/>
                    <a:pt x="7265" y="38451"/>
                    <a:pt x="7873" y="39028"/>
                  </a:cubicBezTo>
                  <a:cubicBezTo>
                    <a:pt x="8451" y="39515"/>
                    <a:pt x="8998" y="40244"/>
                    <a:pt x="9454" y="40852"/>
                  </a:cubicBezTo>
                  <a:cubicBezTo>
                    <a:pt x="8785" y="43679"/>
                    <a:pt x="8299" y="45867"/>
                    <a:pt x="10183" y="47691"/>
                  </a:cubicBezTo>
                  <a:cubicBezTo>
                    <a:pt x="11065" y="48512"/>
                    <a:pt x="13071" y="49424"/>
                    <a:pt x="14591" y="49424"/>
                  </a:cubicBezTo>
                  <a:cubicBezTo>
                    <a:pt x="14712" y="49424"/>
                    <a:pt x="14834" y="49424"/>
                    <a:pt x="14925" y="49636"/>
                  </a:cubicBezTo>
                  <a:lnTo>
                    <a:pt x="14986" y="49636"/>
                  </a:lnTo>
                  <a:cubicBezTo>
                    <a:pt x="16232" y="49515"/>
                    <a:pt x="17357" y="48907"/>
                    <a:pt x="18116" y="47904"/>
                  </a:cubicBezTo>
                  <a:cubicBezTo>
                    <a:pt x="18998" y="46779"/>
                    <a:pt x="19089" y="45594"/>
                    <a:pt x="19119" y="44560"/>
                  </a:cubicBezTo>
                  <a:cubicBezTo>
                    <a:pt x="19119" y="44469"/>
                    <a:pt x="19150" y="44287"/>
                    <a:pt x="19150" y="44104"/>
                  </a:cubicBezTo>
                  <a:cubicBezTo>
                    <a:pt x="19484" y="44044"/>
                    <a:pt x="19940" y="43952"/>
                    <a:pt x="20457" y="43922"/>
                  </a:cubicBezTo>
                  <a:cubicBezTo>
                    <a:pt x="20791" y="43892"/>
                    <a:pt x="21126" y="43892"/>
                    <a:pt x="21399" y="43892"/>
                  </a:cubicBezTo>
                  <a:lnTo>
                    <a:pt x="22463" y="43892"/>
                  </a:lnTo>
                  <a:cubicBezTo>
                    <a:pt x="22980" y="43892"/>
                    <a:pt x="23466" y="43770"/>
                    <a:pt x="23983" y="43618"/>
                  </a:cubicBezTo>
                  <a:lnTo>
                    <a:pt x="24104" y="43618"/>
                  </a:lnTo>
                  <a:cubicBezTo>
                    <a:pt x="25016" y="43618"/>
                    <a:pt x="25715" y="43436"/>
                    <a:pt x="26323" y="43162"/>
                  </a:cubicBezTo>
                  <a:cubicBezTo>
                    <a:pt x="27630" y="43010"/>
                    <a:pt x="28846" y="42828"/>
                    <a:pt x="29788" y="42037"/>
                  </a:cubicBezTo>
                  <a:lnTo>
                    <a:pt x="30032" y="41916"/>
                  </a:lnTo>
                  <a:cubicBezTo>
                    <a:pt x="30062" y="41885"/>
                    <a:pt x="30123" y="41885"/>
                    <a:pt x="30184" y="41855"/>
                  </a:cubicBezTo>
                  <a:cubicBezTo>
                    <a:pt x="30700" y="41581"/>
                    <a:pt x="31156" y="41308"/>
                    <a:pt x="31491" y="41004"/>
                  </a:cubicBezTo>
                  <a:cubicBezTo>
                    <a:pt x="31642" y="40974"/>
                    <a:pt x="31764" y="40882"/>
                    <a:pt x="31916" y="40822"/>
                  </a:cubicBezTo>
                  <a:cubicBezTo>
                    <a:pt x="32068" y="40730"/>
                    <a:pt x="32190" y="40700"/>
                    <a:pt x="32250" y="40670"/>
                  </a:cubicBezTo>
                  <a:cubicBezTo>
                    <a:pt x="33223" y="40244"/>
                    <a:pt x="33861" y="39727"/>
                    <a:pt x="34317" y="39150"/>
                  </a:cubicBezTo>
                  <a:cubicBezTo>
                    <a:pt x="34469" y="39059"/>
                    <a:pt x="34621" y="38967"/>
                    <a:pt x="34773" y="38846"/>
                  </a:cubicBezTo>
                  <a:cubicBezTo>
                    <a:pt x="34834" y="38755"/>
                    <a:pt x="34925" y="38724"/>
                    <a:pt x="34956" y="38694"/>
                  </a:cubicBezTo>
                  <a:cubicBezTo>
                    <a:pt x="35867" y="38116"/>
                    <a:pt x="36384" y="37448"/>
                    <a:pt x="36688" y="36779"/>
                  </a:cubicBezTo>
                  <a:cubicBezTo>
                    <a:pt x="36749" y="36718"/>
                    <a:pt x="36810" y="36688"/>
                    <a:pt x="36871" y="36597"/>
                  </a:cubicBezTo>
                  <a:lnTo>
                    <a:pt x="37053" y="36414"/>
                  </a:lnTo>
                  <a:cubicBezTo>
                    <a:pt x="37661" y="35806"/>
                    <a:pt x="38026" y="35198"/>
                    <a:pt x="38269" y="34591"/>
                  </a:cubicBezTo>
                  <a:cubicBezTo>
                    <a:pt x="39059" y="33739"/>
                    <a:pt x="39515" y="32949"/>
                    <a:pt x="39789" y="32220"/>
                  </a:cubicBezTo>
                  <a:cubicBezTo>
                    <a:pt x="39849" y="32128"/>
                    <a:pt x="39971" y="32007"/>
                    <a:pt x="40032" y="31855"/>
                  </a:cubicBezTo>
                  <a:cubicBezTo>
                    <a:pt x="40153" y="31673"/>
                    <a:pt x="40275" y="31521"/>
                    <a:pt x="40396" y="31369"/>
                  </a:cubicBezTo>
                  <a:cubicBezTo>
                    <a:pt x="40731" y="30913"/>
                    <a:pt x="41491" y="29879"/>
                    <a:pt x="41551" y="28542"/>
                  </a:cubicBezTo>
                  <a:cubicBezTo>
                    <a:pt x="42007" y="27660"/>
                    <a:pt x="42159" y="26840"/>
                    <a:pt x="42129" y="26141"/>
                  </a:cubicBezTo>
                  <a:cubicBezTo>
                    <a:pt x="42463" y="25229"/>
                    <a:pt x="43010" y="23800"/>
                    <a:pt x="42524" y="22250"/>
                  </a:cubicBezTo>
                  <a:cubicBezTo>
                    <a:pt x="42676" y="21642"/>
                    <a:pt x="42980" y="20365"/>
                    <a:pt x="42403" y="19058"/>
                  </a:cubicBezTo>
                  <a:cubicBezTo>
                    <a:pt x="42524" y="17995"/>
                    <a:pt x="42555" y="17630"/>
                    <a:pt x="42433" y="16991"/>
                  </a:cubicBezTo>
                  <a:cubicBezTo>
                    <a:pt x="42403" y="16779"/>
                    <a:pt x="42251" y="16080"/>
                    <a:pt x="41795" y="15350"/>
                  </a:cubicBezTo>
                  <a:cubicBezTo>
                    <a:pt x="41825" y="14590"/>
                    <a:pt x="41916" y="12736"/>
                    <a:pt x="40336" y="11368"/>
                  </a:cubicBezTo>
                  <a:cubicBezTo>
                    <a:pt x="40032" y="10335"/>
                    <a:pt x="39667" y="9210"/>
                    <a:pt x="38421" y="8298"/>
                  </a:cubicBezTo>
                  <a:cubicBezTo>
                    <a:pt x="38330" y="8268"/>
                    <a:pt x="38269" y="8177"/>
                    <a:pt x="38178" y="8146"/>
                  </a:cubicBezTo>
                  <a:cubicBezTo>
                    <a:pt x="37813" y="7386"/>
                    <a:pt x="37357" y="6657"/>
                    <a:pt x="36597" y="6140"/>
                  </a:cubicBezTo>
                  <a:cubicBezTo>
                    <a:pt x="36293" y="5897"/>
                    <a:pt x="35928" y="5715"/>
                    <a:pt x="35594" y="5593"/>
                  </a:cubicBezTo>
                  <a:cubicBezTo>
                    <a:pt x="35503" y="5380"/>
                    <a:pt x="35351" y="5168"/>
                    <a:pt x="35168" y="4985"/>
                  </a:cubicBezTo>
                  <a:cubicBezTo>
                    <a:pt x="35260" y="3861"/>
                    <a:pt x="34956" y="2797"/>
                    <a:pt x="34226" y="1915"/>
                  </a:cubicBezTo>
                  <a:cubicBezTo>
                    <a:pt x="33405" y="882"/>
                    <a:pt x="32190" y="304"/>
                    <a:pt x="30822" y="304"/>
                  </a:cubicBezTo>
                  <a:cubicBezTo>
                    <a:pt x="30335" y="304"/>
                    <a:pt x="29940" y="395"/>
                    <a:pt x="29454" y="456"/>
                  </a:cubicBezTo>
                  <a:cubicBezTo>
                    <a:pt x="28846" y="547"/>
                    <a:pt x="28329" y="730"/>
                    <a:pt x="27965" y="882"/>
                  </a:cubicBezTo>
                  <a:cubicBezTo>
                    <a:pt x="27357" y="578"/>
                    <a:pt x="26688" y="426"/>
                    <a:pt x="25989" y="426"/>
                  </a:cubicBezTo>
                  <a:cubicBezTo>
                    <a:pt x="25624" y="426"/>
                    <a:pt x="25259" y="456"/>
                    <a:pt x="24864" y="547"/>
                  </a:cubicBezTo>
                  <a:cubicBezTo>
                    <a:pt x="24560" y="395"/>
                    <a:pt x="24256" y="274"/>
                    <a:pt x="23861" y="213"/>
                  </a:cubicBezTo>
                  <a:cubicBezTo>
                    <a:pt x="23557" y="152"/>
                    <a:pt x="23253" y="122"/>
                    <a:pt x="22949" y="122"/>
                  </a:cubicBezTo>
                  <a:cubicBezTo>
                    <a:pt x="22463" y="122"/>
                    <a:pt x="22037" y="213"/>
                    <a:pt x="21612" y="304"/>
                  </a:cubicBezTo>
                  <a:cubicBezTo>
                    <a:pt x="21308" y="152"/>
                    <a:pt x="20943" y="92"/>
                    <a:pt x="20548" y="31"/>
                  </a:cubicBezTo>
                  <a:cubicBezTo>
                    <a:pt x="20457" y="0"/>
                    <a:pt x="20305" y="0"/>
                    <a:pt x="2015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67"/>
            <p:cNvSpPr/>
            <p:nvPr/>
          </p:nvSpPr>
          <p:spPr>
            <a:xfrm>
              <a:off x="1271075" y="6778275"/>
              <a:ext cx="867075" cy="1030500"/>
            </a:xfrm>
            <a:custGeom>
              <a:rect b="b" l="l" r="r" t="t"/>
              <a:pathLst>
                <a:path extrusionOk="0" h="41220" w="34683">
                  <a:moveTo>
                    <a:pt x="15990" y="1"/>
                  </a:moveTo>
                  <a:cubicBezTo>
                    <a:pt x="15752" y="1"/>
                    <a:pt x="15154" y="313"/>
                    <a:pt x="14834" y="459"/>
                  </a:cubicBezTo>
                  <a:cubicBezTo>
                    <a:pt x="14287" y="732"/>
                    <a:pt x="14044" y="975"/>
                    <a:pt x="13892" y="1127"/>
                  </a:cubicBezTo>
                  <a:cubicBezTo>
                    <a:pt x="13861" y="1097"/>
                    <a:pt x="13800" y="1036"/>
                    <a:pt x="13740" y="975"/>
                  </a:cubicBezTo>
                  <a:cubicBezTo>
                    <a:pt x="13375" y="459"/>
                    <a:pt x="13223" y="398"/>
                    <a:pt x="13193" y="398"/>
                  </a:cubicBezTo>
                  <a:cubicBezTo>
                    <a:pt x="13071" y="398"/>
                    <a:pt x="12980" y="398"/>
                    <a:pt x="12159" y="945"/>
                  </a:cubicBezTo>
                  <a:cubicBezTo>
                    <a:pt x="11612" y="1340"/>
                    <a:pt x="11247" y="1857"/>
                    <a:pt x="11095" y="2100"/>
                  </a:cubicBezTo>
                  <a:cubicBezTo>
                    <a:pt x="11034" y="2009"/>
                    <a:pt x="10913" y="1918"/>
                    <a:pt x="10791" y="1857"/>
                  </a:cubicBezTo>
                  <a:cubicBezTo>
                    <a:pt x="10427" y="1553"/>
                    <a:pt x="10305" y="1492"/>
                    <a:pt x="10153" y="1492"/>
                  </a:cubicBezTo>
                  <a:cubicBezTo>
                    <a:pt x="9971" y="1492"/>
                    <a:pt x="9819" y="1675"/>
                    <a:pt x="9545" y="2009"/>
                  </a:cubicBezTo>
                  <a:cubicBezTo>
                    <a:pt x="9423" y="2161"/>
                    <a:pt x="9302" y="2343"/>
                    <a:pt x="9120" y="2495"/>
                  </a:cubicBezTo>
                  <a:cubicBezTo>
                    <a:pt x="8907" y="2738"/>
                    <a:pt x="8724" y="3042"/>
                    <a:pt x="8572" y="3316"/>
                  </a:cubicBezTo>
                  <a:cubicBezTo>
                    <a:pt x="8451" y="3468"/>
                    <a:pt x="8299" y="3681"/>
                    <a:pt x="8268" y="3772"/>
                  </a:cubicBezTo>
                  <a:cubicBezTo>
                    <a:pt x="8177" y="3711"/>
                    <a:pt x="7964" y="3559"/>
                    <a:pt x="7873" y="3529"/>
                  </a:cubicBezTo>
                  <a:cubicBezTo>
                    <a:pt x="7749" y="3425"/>
                    <a:pt x="7639" y="3364"/>
                    <a:pt x="7544" y="3364"/>
                  </a:cubicBezTo>
                  <a:cubicBezTo>
                    <a:pt x="7498" y="3364"/>
                    <a:pt x="7456" y="3378"/>
                    <a:pt x="7417" y="3407"/>
                  </a:cubicBezTo>
                  <a:cubicBezTo>
                    <a:pt x="7357" y="3468"/>
                    <a:pt x="7265" y="3620"/>
                    <a:pt x="6809" y="4258"/>
                  </a:cubicBezTo>
                  <a:lnTo>
                    <a:pt x="6627" y="4532"/>
                  </a:lnTo>
                  <a:cubicBezTo>
                    <a:pt x="6354" y="4866"/>
                    <a:pt x="6262" y="5292"/>
                    <a:pt x="6141" y="5596"/>
                  </a:cubicBezTo>
                  <a:cubicBezTo>
                    <a:pt x="6080" y="5687"/>
                    <a:pt x="6050" y="5808"/>
                    <a:pt x="6019" y="5900"/>
                  </a:cubicBezTo>
                  <a:cubicBezTo>
                    <a:pt x="5928" y="5839"/>
                    <a:pt x="5867" y="5778"/>
                    <a:pt x="5837" y="5687"/>
                  </a:cubicBezTo>
                  <a:cubicBezTo>
                    <a:pt x="5704" y="5554"/>
                    <a:pt x="5595" y="5468"/>
                    <a:pt x="5469" y="5468"/>
                  </a:cubicBezTo>
                  <a:cubicBezTo>
                    <a:pt x="5450" y="5468"/>
                    <a:pt x="5431" y="5470"/>
                    <a:pt x="5411" y="5474"/>
                  </a:cubicBezTo>
                  <a:cubicBezTo>
                    <a:pt x="5229" y="5474"/>
                    <a:pt x="5107" y="5687"/>
                    <a:pt x="4925" y="6082"/>
                  </a:cubicBezTo>
                  <a:cubicBezTo>
                    <a:pt x="4803" y="6264"/>
                    <a:pt x="4682" y="6507"/>
                    <a:pt x="4560" y="6720"/>
                  </a:cubicBezTo>
                  <a:cubicBezTo>
                    <a:pt x="4378" y="7024"/>
                    <a:pt x="4256" y="7419"/>
                    <a:pt x="4226" y="7632"/>
                  </a:cubicBezTo>
                  <a:cubicBezTo>
                    <a:pt x="4195" y="7754"/>
                    <a:pt x="4165" y="7875"/>
                    <a:pt x="4165" y="7906"/>
                  </a:cubicBezTo>
                  <a:cubicBezTo>
                    <a:pt x="4074" y="7875"/>
                    <a:pt x="3952" y="7784"/>
                    <a:pt x="3891" y="7754"/>
                  </a:cubicBezTo>
                  <a:cubicBezTo>
                    <a:pt x="3766" y="7653"/>
                    <a:pt x="3681" y="7594"/>
                    <a:pt x="3604" y="7594"/>
                  </a:cubicBezTo>
                  <a:cubicBezTo>
                    <a:pt x="3588" y="7594"/>
                    <a:pt x="3573" y="7596"/>
                    <a:pt x="3557" y="7602"/>
                  </a:cubicBezTo>
                  <a:cubicBezTo>
                    <a:pt x="3344" y="7632"/>
                    <a:pt x="3253" y="7784"/>
                    <a:pt x="2828" y="8818"/>
                  </a:cubicBezTo>
                  <a:cubicBezTo>
                    <a:pt x="2584" y="9425"/>
                    <a:pt x="2584" y="9942"/>
                    <a:pt x="2584" y="10246"/>
                  </a:cubicBezTo>
                  <a:cubicBezTo>
                    <a:pt x="2400" y="10167"/>
                    <a:pt x="2284" y="10088"/>
                    <a:pt x="2158" y="10088"/>
                  </a:cubicBezTo>
                  <a:cubicBezTo>
                    <a:pt x="2138" y="10088"/>
                    <a:pt x="2118" y="10090"/>
                    <a:pt x="2098" y="10094"/>
                  </a:cubicBezTo>
                  <a:cubicBezTo>
                    <a:pt x="1916" y="10155"/>
                    <a:pt x="1885" y="10337"/>
                    <a:pt x="1825" y="10489"/>
                  </a:cubicBezTo>
                  <a:cubicBezTo>
                    <a:pt x="1794" y="10611"/>
                    <a:pt x="1794" y="10793"/>
                    <a:pt x="1733" y="11006"/>
                  </a:cubicBezTo>
                  <a:cubicBezTo>
                    <a:pt x="1612" y="11371"/>
                    <a:pt x="1642" y="11705"/>
                    <a:pt x="1642" y="11979"/>
                  </a:cubicBezTo>
                  <a:lnTo>
                    <a:pt x="1642" y="12131"/>
                  </a:lnTo>
                  <a:cubicBezTo>
                    <a:pt x="1612" y="12070"/>
                    <a:pt x="1581" y="12070"/>
                    <a:pt x="1521" y="12039"/>
                  </a:cubicBezTo>
                  <a:cubicBezTo>
                    <a:pt x="1456" y="11996"/>
                    <a:pt x="1376" y="11953"/>
                    <a:pt x="1292" y="11953"/>
                  </a:cubicBezTo>
                  <a:cubicBezTo>
                    <a:pt x="1257" y="11953"/>
                    <a:pt x="1222" y="11961"/>
                    <a:pt x="1186" y="11979"/>
                  </a:cubicBezTo>
                  <a:cubicBezTo>
                    <a:pt x="1034" y="12039"/>
                    <a:pt x="1034" y="12161"/>
                    <a:pt x="973" y="12769"/>
                  </a:cubicBezTo>
                  <a:cubicBezTo>
                    <a:pt x="973" y="12982"/>
                    <a:pt x="913" y="13225"/>
                    <a:pt x="882" y="13498"/>
                  </a:cubicBezTo>
                  <a:cubicBezTo>
                    <a:pt x="852" y="13894"/>
                    <a:pt x="913" y="14350"/>
                    <a:pt x="1004" y="14714"/>
                  </a:cubicBezTo>
                  <a:cubicBezTo>
                    <a:pt x="1034" y="14805"/>
                    <a:pt x="1034" y="14927"/>
                    <a:pt x="1034" y="15018"/>
                  </a:cubicBezTo>
                  <a:cubicBezTo>
                    <a:pt x="1034" y="15018"/>
                    <a:pt x="1004" y="15018"/>
                    <a:pt x="1004" y="14957"/>
                  </a:cubicBezTo>
                  <a:cubicBezTo>
                    <a:pt x="911" y="14911"/>
                    <a:pt x="853" y="14846"/>
                    <a:pt x="776" y="14846"/>
                  </a:cubicBezTo>
                  <a:cubicBezTo>
                    <a:pt x="753" y="14846"/>
                    <a:pt x="728" y="14852"/>
                    <a:pt x="700" y="14866"/>
                  </a:cubicBezTo>
                  <a:cubicBezTo>
                    <a:pt x="578" y="14897"/>
                    <a:pt x="396" y="14927"/>
                    <a:pt x="457" y="16264"/>
                  </a:cubicBezTo>
                  <a:cubicBezTo>
                    <a:pt x="518" y="16690"/>
                    <a:pt x="609" y="17085"/>
                    <a:pt x="730" y="17389"/>
                  </a:cubicBezTo>
                  <a:cubicBezTo>
                    <a:pt x="730" y="17450"/>
                    <a:pt x="761" y="17511"/>
                    <a:pt x="761" y="17541"/>
                  </a:cubicBezTo>
                  <a:lnTo>
                    <a:pt x="730" y="17541"/>
                  </a:lnTo>
                  <a:cubicBezTo>
                    <a:pt x="654" y="17526"/>
                    <a:pt x="586" y="17518"/>
                    <a:pt x="525" y="17518"/>
                  </a:cubicBezTo>
                  <a:cubicBezTo>
                    <a:pt x="464" y="17518"/>
                    <a:pt x="411" y="17526"/>
                    <a:pt x="366" y="17541"/>
                  </a:cubicBezTo>
                  <a:cubicBezTo>
                    <a:pt x="153" y="17632"/>
                    <a:pt x="153" y="17845"/>
                    <a:pt x="153" y="18119"/>
                  </a:cubicBezTo>
                  <a:cubicBezTo>
                    <a:pt x="153" y="18240"/>
                    <a:pt x="153" y="18392"/>
                    <a:pt x="214" y="18575"/>
                  </a:cubicBezTo>
                  <a:cubicBezTo>
                    <a:pt x="214" y="18909"/>
                    <a:pt x="366" y="19334"/>
                    <a:pt x="426" y="19608"/>
                  </a:cubicBezTo>
                  <a:cubicBezTo>
                    <a:pt x="426" y="19669"/>
                    <a:pt x="457" y="19730"/>
                    <a:pt x="518" y="19790"/>
                  </a:cubicBezTo>
                  <a:cubicBezTo>
                    <a:pt x="477" y="19790"/>
                    <a:pt x="436" y="19787"/>
                    <a:pt x="396" y="19787"/>
                  </a:cubicBezTo>
                  <a:cubicBezTo>
                    <a:pt x="315" y="19787"/>
                    <a:pt x="234" y="19800"/>
                    <a:pt x="153" y="19882"/>
                  </a:cubicBezTo>
                  <a:cubicBezTo>
                    <a:pt x="1" y="19973"/>
                    <a:pt x="62" y="20185"/>
                    <a:pt x="122" y="20429"/>
                  </a:cubicBezTo>
                  <a:cubicBezTo>
                    <a:pt x="153" y="20550"/>
                    <a:pt x="214" y="20702"/>
                    <a:pt x="244" y="20885"/>
                  </a:cubicBezTo>
                  <a:cubicBezTo>
                    <a:pt x="305" y="21249"/>
                    <a:pt x="518" y="21644"/>
                    <a:pt x="700" y="22040"/>
                  </a:cubicBezTo>
                  <a:cubicBezTo>
                    <a:pt x="730" y="22100"/>
                    <a:pt x="761" y="22192"/>
                    <a:pt x="761" y="22222"/>
                  </a:cubicBezTo>
                  <a:cubicBezTo>
                    <a:pt x="700" y="22222"/>
                    <a:pt x="609" y="22252"/>
                    <a:pt x="548" y="22313"/>
                  </a:cubicBezTo>
                  <a:cubicBezTo>
                    <a:pt x="366" y="22465"/>
                    <a:pt x="457" y="22678"/>
                    <a:pt x="609" y="23012"/>
                  </a:cubicBezTo>
                  <a:cubicBezTo>
                    <a:pt x="700" y="23164"/>
                    <a:pt x="761" y="23377"/>
                    <a:pt x="882" y="23590"/>
                  </a:cubicBezTo>
                  <a:cubicBezTo>
                    <a:pt x="1034" y="24015"/>
                    <a:pt x="1308" y="24350"/>
                    <a:pt x="1460" y="24532"/>
                  </a:cubicBezTo>
                  <a:cubicBezTo>
                    <a:pt x="1429" y="24532"/>
                    <a:pt x="1369" y="24593"/>
                    <a:pt x="1338" y="24623"/>
                  </a:cubicBezTo>
                  <a:cubicBezTo>
                    <a:pt x="1186" y="24775"/>
                    <a:pt x="1308" y="24958"/>
                    <a:pt x="1429" y="25262"/>
                  </a:cubicBezTo>
                  <a:cubicBezTo>
                    <a:pt x="1460" y="25383"/>
                    <a:pt x="1490" y="25444"/>
                    <a:pt x="1581" y="25565"/>
                  </a:cubicBezTo>
                  <a:cubicBezTo>
                    <a:pt x="1642" y="25809"/>
                    <a:pt x="1825" y="26021"/>
                    <a:pt x="1977" y="26204"/>
                  </a:cubicBezTo>
                  <a:cubicBezTo>
                    <a:pt x="2068" y="26295"/>
                    <a:pt x="2129" y="26356"/>
                    <a:pt x="2189" y="26447"/>
                  </a:cubicBezTo>
                  <a:cubicBezTo>
                    <a:pt x="2098" y="26477"/>
                    <a:pt x="1977" y="26508"/>
                    <a:pt x="1977" y="26629"/>
                  </a:cubicBezTo>
                  <a:cubicBezTo>
                    <a:pt x="1946" y="26781"/>
                    <a:pt x="1977" y="26873"/>
                    <a:pt x="3162" y="28119"/>
                  </a:cubicBezTo>
                  <a:cubicBezTo>
                    <a:pt x="3314" y="28301"/>
                    <a:pt x="3496" y="28483"/>
                    <a:pt x="3648" y="28605"/>
                  </a:cubicBezTo>
                  <a:lnTo>
                    <a:pt x="3557" y="28727"/>
                  </a:lnTo>
                  <a:cubicBezTo>
                    <a:pt x="3466" y="28909"/>
                    <a:pt x="3557" y="29000"/>
                    <a:pt x="4347" y="29639"/>
                  </a:cubicBezTo>
                  <a:cubicBezTo>
                    <a:pt x="4530" y="29790"/>
                    <a:pt x="4773" y="29973"/>
                    <a:pt x="4864" y="30094"/>
                  </a:cubicBezTo>
                  <a:cubicBezTo>
                    <a:pt x="4834" y="30125"/>
                    <a:pt x="4834" y="30155"/>
                    <a:pt x="4803" y="30216"/>
                  </a:cubicBezTo>
                  <a:cubicBezTo>
                    <a:pt x="4773" y="30368"/>
                    <a:pt x="4864" y="30459"/>
                    <a:pt x="5168" y="30702"/>
                  </a:cubicBezTo>
                  <a:cubicBezTo>
                    <a:pt x="5442" y="30915"/>
                    <a:pt x="5898" y="31310"/>
                    <a:pt x="6627" y="31949"/>
                  </a:cubicBezTo>
                  <a:cubicBezTo>
                    <a:pt x="8116" y="33347"/>
                    <a:pt x="9515" y="35474"/>
                    <a:pt x="9575" y="35566"/>
                  </a:cubicBezTo>
                  <a:cubicBezTo>
                    <a:pt x="9819" y="35900"/>
                    <a:pt x="9788" y="36143"/>
                    <a:pt x="9545" y="36964"/>
                  </a:cubicBezTo>
                  <a:cubicBezTo>
                    <a:pt x="9515" y="37116"/>
                    <a:pt x="9484" y="37268"/>
                    <a:pt x="9423" y="37450"/>
                  </a:cubicBezTo>
                  <a:cubicBezTo>
                    <a:pt x="8724" y="40399"/>
                    <a:pt x="8876" y="40490"/>
                    <a:pt x="8968" y="40611"/>
                  </a:cubicBezTo>
                  <a:cubicBezTo>
                    <a:pt x="9120" y="40763"/>
                    <a:pt x="10153" y="41219"/>
                    <a:pt x="10579" y="41219"/>
                  </a:cubicBezTo>
                  <a:lnTo>
                    <a:pt x="10609" y="41219"/>
                  </a:lnTo>
                  <a:cubicBezTo>
                    <a:pt x="10730" y="41219"/>
                    <a:pt x="10791" y="41158"/>
                    <a:pt x="10852" y="41098"/>
                  </a:cubicBezTo>
                  <a:cubicBezTo>
                    <a:pt x="10943" y="40946"/>
                    <a:pt x="10943" y="40702"/>
                    <a:pt x="11004" y="40003"/>
                  </a:cubicBezTo>
                  <a:cubicBezTo>
                    <a:pt x="11034" y="39517"/>
                    <a:pt x="11034" y="38909"/>
                    <a:pt x="11156" y="38423"/>
                  </a:cubicBezTo>
                  <a:lnTo>
                    <a:pt x="11186" y="38180"/>
                  </a:lnTo>
                  <a:cubicBezTo>
                    <a:pt x="11338" y="37359"/>
                    <a:pt x="11460" y="36751"/>
                    <a:pt x="11825" y="36599"/>
                  </a:cubicBezTo>
                  <a:cubicBezTo>
                    <a:pt x="11855" y="36538"/>
                    <a:pt x="11946" y="36538"/>
                    <a:pt x="12007" y="36508"/>
                  </a:cubicBezTo>
                  <a:cubicBezTo>
                    <a:pt x="12615" y="36234"/>
                    <a:pt x="14044" y="35626"/>
                    <a:pt x="16171" y="35535"/>
                  </a:cubicBezTo>
                  <a:cubicBezTo>
                    <a:pt x="16665" y="35494"/>
                    <a:pt x="17054" y="35478"/>
                    <a:pt x="17362" y="35478"/>
                  </a:cubicBezTo>
                  <a:cubicBezTo>
                    <a:pt x="17737" y="35478"/>
                    <a:pt x="17994" y="35502"/>
                    <a:pt x="18177" y="35535"/>
                  </a:cubicBezTo>
                  <a:cubicBezTo>
                    <a:pt x="18264" y="35535"/>
                    <a:pt x="18336" y="35538"/>
                    <a:pt x="18397" y="35538"/>
                  </a:cubicBezTo>
                  <a:cubicBezTo>
                    <a:pt x="18548" y="35538"/>
                    <a:pt x="18629" y="35522"/>
                    <a:pt x="18694" y="35414"/>
                  </a:cubicBezTo>
                  <a:cubicBezTo>
                    <a:pt x="18755" y="35383"/>
                    <a:pt x="18755" y="35292"/>
                    <a:pt x="18755" y="35262"/>
                  </a:cubicBezTo>
                  <a:lnTo>
                    <a:pt x="19424" y="35262"/>
                  </a:lnTo>
                  <a:cubicBezTo>
                    <a:pt x="19723" y="35270"/>
                    <a:pt x="19946" y="35277"/>
                    <a:pt x="20113" y="35277"/>
                  </a:cubicBezTo>
                  <a:cubicBezTo>
                    <a:pt x="20520" y="35277"/>
                    <a:pt x="20588" y="35239"/>
                    <a:pt x="20609" y="35110"/>
                  </a:cubicBezTo>
                  <a:cubicBezTo>
                    <a:pt x="20639" y="35019"/>
                    <a:pt x="20609" y="34988"/>
                    <a:pt x="20609" y="34958"/>
                  </a:cubicBezTo>
                  <a:cubicBezTo>
                    <a:pt x="20791" y="34927"/>
                    <a:pt x="21065" y="34927"/>
                    <a:pt x="21278" y="34867"/>
                  </a:cubicBezTo>
                  <a:cubicBezTo>
                    <a:pt x="23010" y="34715"/>
                    <a:pt x="23041" y="34684"/>
                    <a:pt x="23102" y="34532"/>
                  </a:cubicBezTo>
                  <a:cubicBezTo>
                    <a:pt x="23162" y="34411"/>
                    <a:pt x="23162" y="34319"/>
                    <a:pt x="23071" y="34228"/>
                  </a:cubicBezTo>
                  <a:cubicBezTo>
                    <a:pt x="23162" y="34198"/>
                    <a:pt x="23254" y="34198"/>
                    <a:pt x="23375" y="34167"/>
                  </a:cubicBezTo>
                  <a:cubicBezTo>
                    <a:pt x="23618" y="34107"/>
                    <a:pt x="23922" y="34076"/>
                    <a:pt x="24135" y="33955"/>
                  </a:cubicBezTo>
                  <a:cubicBezTo>
                    <a:pt x="24257" y="33924"/>
                    <a:pt x="24378" y="33863"/>
                    <a:pt x="24439" y="33803"/>
                  </a:cubicBezTo>
                  <a:cubicBezTo>
                    <a:pt x="24743" y="33651"/>
                    <a:pt x="24925" y="33590"/>
                    <a:pt x="24925" y="33408"/>
                  </a:cubicBezTo>
                  <a:cubicBezTo>
                    <a:pt x="24925" y="33347"/>
                    <a:pt x="24895" y="33286"/>
                    <a:pt x="24895" y="33256"/>
                  </a:cubicBezTo>
                  <a:cubicBezTo>
                    <a:pt x="25168" y="33195"/>
                    <a:pt x="25594" y="33104"/>
                    <a:pt x="25959" y="32891"/>
                  </a:cubicBezTo>
                  <a:cubicBezTo>
                    <a:pt x="26202" y="32800"/>
                    <a:pt x="26384" y="32708"/>
                    <a:pt x="26536" y="32648"/>
                  </a:cubicBezTo>
                  <a:cubicBezTo>
                    <a:pt x="26871" y="32496"/>
                    <a:pt x="27114" y="32374"/>
                    <a:pt x="27083" y="32131"/>
                  </a:cubicBezTo>
                  <a:cubicBezTo>
                    <a:pt x="27083" y="32070"/>
                    <a:pt x="26992" y="31979"/>
                    <a:pt x="26962" y="31949"/>
                  </a:cubicBezTo>
                  <a:cubicBezTo>
                    <a:pt x="27023" y="31918"/>
                    <a:pt x="27114" y="31888"/>
                    <a:pt x="27144" y="31888"/>
                  </a:cubicBezTo>
                  <a:cubicBezTo>
                    <a:pt x="27479" y="31736"/>
                    <a:pt x="27934" y="31523"/>
                    <a:pt x="28208" y="31310"/>
                  </a:cubicBezTo>
                  <a:cubicBezTo>
                    <a:pt x="28360" y="31189"/>
                    <a:pt x="28512" y="31128"/>
                    <a:pt x="28603" y="31037"/>
                  </a:cubicBezTo>
                  <a:cubicBezTo>
                    <a:pt x="28816" y="30885"/>
                    <a:pt x="28968" y="30763"/>
                    <a:pt x="28938" y="30581"/>
                  </a:cubicBezTo>
                  <a:cubicBezTo>
                    <a:pt x="28907" y="30459"/>
                    <a:pt x="28816" y="30398"/>
                    <a:pt x="28694" y="30307"/>
                  </a:cubicBezTo>
                  <a:cubicBezTo>
                    <a:pt x="28755" y="30277"/>
                    <a:pt x="28816" y="30246"/>
                    <a:pt x="28846" y="30216"/>
                  </a:cubicBezTo>
                  <a:cubicBezTo>
                    <a:pt x="29120" y="30064"/>
                    <a:pt x="29454" y="29821"/>
                    <a:pt x="29728" y="29547"/>
                  </a:cubicBezTo>
                  <a:cubicBezTo>
                    <a:pt x="29849" y="29395"/>
                    <a:pt x="29971" y="29304"/>
                    <a:pt x="30032" y="29213"/>
                  </a:cubicBezTo>
                  <a:cubicBezTo>
                    <a:pt x="30214" y="29031"/>
                    <a:pt x="30366" y="28879"/>
                    <a:pt x="30275" y="28696"/>
                  </a:cubicBezTo>
                  <a:cubicBezTo>
                    <a:pt x="30214" y="28575"/>
                    <a:pt x="30123" y="28544"/>
                    <a:pt x="29971" y="28423"/>
                  </a:cubicBezTo>
                  <a:cubicBezTo>
                    <a:pt x="29971" y="28423"/>
                    <a:pt x="29910" y="28423"/>
                    <a:pt x="29910" y="28392"/>
                  </a:cubicBezTo>
                  <a:cubicBezTo>
                    <a:pt x="29971" y="28331"/>
                    <a:pt x="30001" y="28331"/>
                    <a:pt x="30032" y="28301"/>
                  </a:cubicBezTo>
                  <a:cubicBezTo>
                    <a:pt x="30305" y="28149"/>
                    <a:pt x="30670" y="27936"/>
                    <a:pt x="30974" y="27632"/>
                  </a:cubicBezTo>
                  <a:cubicBezTo>
                    <a:pt x="31886" y="26660"/>
                    <a:pt x="31825" y="26477"/>
                    <a:pt x="31734" y="26417"/>
                  </a:cubicBezTo>
                  <a:cubicBezTo>
                    <a:pt x="31673" y="26295"/>
                    <a:pt x="31552" y="26295"/>
                    <a:pt x="31430" y="26265"/>
                  </a:cubicBezTo>
                  <a:lnTo>
                    <a:pt x="31400" y="26265"/>
                  </a:lnTo>
                  <a:cubicBezTo>
                    <a:pt x="31491" y="26173"/>
                    <a:pt x="31552" y="26143"/>
                    <a:pt x="31643" y="26052"/>
                  </a:cubicBezTo>
                  <a:cubicBezTo>
                    <a:pt x="31947" y="25839"/>
                    <a:pt x="32281" y="25535"/>
                    <a:pt x="32555" y="25231"/>
                  </a:cubicBezTo>
                  <a:cubicBezTo>
                    <a:pt x="32707" y="24988"/>
                    <a:pt x="32859" y="24806"/>
                    <a:pt x="32950" y="24623"/>
                  </a:cubicBezTo>
                  <a:cubicBezTo>
                    <a:pt x="33314" y="24137"/>
                    <a:pt x="33375" y="24046"/>
                    <a:pt x="33314" y="23894"/>
                  </a:cubicBezTo>
                  <a:cubicBezTo>
                    <a:pt x="33254" y="23772"/>
                    <a:pt x="33163" y="23772"/>
                    <a:pt x="33011" y="23742"/>
                  </a:cubicBezTo>
                  <a:cubicBezTo>
                    <a:pt x="32950" y="23742"/>
                    <a:pt x="32919" y="23711"/>
                    <a:pt x="32859" y="23711"/>
                  </a:cubicBezTo>
                  <a:lnTo>
                    <a:pt x="32950" y="23590"/>
                  </a:lnTo>
                  <a:cubicBezTo>
                    <a:pt x="33163" y="23407"/>
                    <a:pt x="33406" y="23134"/>
                    <a:pt x="33527" y="22830"/>
                  </a:cubicBezTo>
                  <a:cubicBezTo>
                    <a:pt x="33618" y="22617"/>
                    <a:pt x="33710" y="22465"/>
                    <a:pt x="33770" y="22344"/>
                  </a:cubicBezTo>
                  <a:cubicBezTo>
                    <a:pt x="33831" y="22192"/>
                    <a:pt x="33953" y="22040"/>
                    <a:pt x="33831" y="21888"/>
                  </a:cubicBezTo>
                  <a:cubicBezTo>
                    <a:pt x="33770" y="21766"/>
                    <a:pt x="33618" y="21736"/>
                    <a:pt x="33375" y="21705"/>
                  </a:cubicBezTo>
                  <a:cubicBezTo>
                    <a:pt x="33618" y="21462"/>
                    <a:pt x="33922" y="21097"/>
                    <a:pt x="34135" y="20489"/>
                  </a:cubicBezTo>
                  <a:cubicBezTo>
                    <a:pt x="34530" y="19456"/>
                    <a:pt x="34530" y="19274"/>
                    <a:pt x="34409" y="19122"/>
                  </a:cubicBezTo>
                  <a:cubicBezTo>
                    <a:pt x="34470" y="19030"/>
                    <a:pt x="34378" y="19030"/>
                    <a:pt x="34166" y="19000"/>
                  </a:cubicBezTo>
                  <a:cubicBezTo>
                    <a:pt x="34105" y="19000"/>
                    <a:pt x="33983" y="18970"/>
                    <a:pt x="33862" y="18970"/>
                  </a:cubicBezTo>
                  <a:cubicBezTo>
                    <a:pt x="33922" y="18878"/>
                    <a:pt x="33953" y="18818"/>
                    <a:pt x="33983" y="18696"/>
                  </a:cubicBezTo>
                  <a:cubicBezTo>
                    <a:pt x="34105" y="18453"/>
                    <a:pt x="34257" y="18119"/>
                    <a:pt x="34318" y="17754"/>
                  </a:cubicBezTo>
                  <a:cubicBezTo>
                    <a:pt x="34378" y="17480"/>
                    <a:pt x="34439" y="17237"/>
                    <a:pt x="34470" y="17024"/>
                  </a:cubicBezTo>
                  <a:cubicBezTo>
                    <a:pt x="34591" y="16599"/>
                    <a:pt x="34682" y="16356"/>
                    <a:pt x="34530" y="16264"/>
                  </a:cubicBezTo>
                  <a:cubicBezTo>
                    <a:pt x="34449" y="16183"/>
                    <a:pt x="34355" y="16156"/>
                    <a:pt x="34229" y="16156"/>
                  </a:cubicBezTo>
                  <a:cubicBezTo>
                    <a:pt x="34166" y="16156"/>
                    <a:pt x="34095" y="16163"/>
                    <a:pt x="34014" y="16173"/>
                  </a:cubicBezTo>
                  <a:lnTo>
                    <a:pt x="33770" y="16173"/>
                  </a:lnTo>
                  <a:cubicBezTo>
                    <a:pt x="33801" y="16112"/>
                    <a:pt x="33831" y="15991"/>
                    <a:pt x="33862" y="15869"/>
                  </a:cubicBezTo>
                  <a:cubicBezTo>
                    <a:pt x="33983" y="15565"/>
                    <a:pt x="34166" y="15140"/>
                    <a:pt x="34226" y="14745"/>
                  </a:cubicBezTo>
                  <a:lnTo>
                    <a:pt x="34257" y="14441"/>
                  </a:lnTo>
                  <a:cubicBezTo>
                    <a:pt x="34318" y="13650"/>
                    <a:pt x="34378" y="13438"/>
                    <a:pt x="34318" y="13407"/>
                  </a:cubicBezTo>
                  <a:cubicBezTo>
                    <a:pt x="34287" y="13225"/>
                    <a:pt x="34135" y="13225"/>
                    <a:pt x="33862" y="13195"/>
                  </a:cubicBezTo>
                  <a:cubicBezTo>
                    <a:pt x="33770" y="13195"/>
                    <a:pt x="33527" y="13134"/>
                    <a:pt x="33406" y="13103"/>
                  </a:cubicBezTo>
                  <a:cubicBezTo>
                    <a:pt x="33406" y="12982"/>
                    <a:pt x="33466" y="12739"/>
                    <a:pt x="33497" y="12526"/>
                  </a:cubicBezTo>
                  <a:cubicBezTo>
                    <a:pt x="33527" y="12222"/>
                    <a:pt x="33618" y="11857"/>
                    <a:pt x="33558" y="11553"/>
                  </a:cubicBezTo>
                  <a:cubicBezTo>
                    <a:pt x="33558" y="11310"/>
                    <a:pt x="33558" y="11097"/>
                    <a:pt x="33618" y="10915"/>
                  </a:cubicBezTo>
                  <a:cubicBezTo>
                    <a:pt x="33649" y="10459"/>
                    <a:pt x="33649" y="10216"/>
                    <a:pt x="33497" y="10094"/>
                  </a:cubicBezTo>
                  <a:cubicBezTo>
                    <a:pt x="33375" y="10033"/>
                    <a:pt x="33223" y="10003"/>
                    <a:pt x="32767" y="10003"/>
                  </a:cubicBezTo>
                  <a:cubicBezTo>
                    <a:pt x="32646" y="10003"/>
                    <a:pt x="32494" y="10003"/>
                    <a:pt x="32403" y="9942"/>
                  </a:cubicBezTo>
                  <a:cubicBezTo>
                    <a:pt x="32433" y="9638"/>
                    <a:pt x="32555" y="9030"/>
                    <a:pt x="32342" y="8392"/>
                  </a:cubicBezTo>
                  <a:cubicBezTo>
                    <a:pt x="32099" y="7480"/>
                    <a:pt x="32038" y="7419"/>
                    <a:pt x="31947" y="7328"/>
                  </a:cubicBezTo>
                  <a:cubicBezTo>
                    <a:pt x="31916" y="7313"/>
                    <a:pt x="31878" y="7283"/>
                    <a:pt x="31772" y="7283"/>
                  </a:cubicBezTo>
                  <a:cubicBezTo>
                    <a:pt x="31666" y="7283"/>
                    <a:pt x="31491" y="7313"/>
                    <a:pt x="31187" y="7419"/>
                  </a:cubicBezTo>
                  <a:cubicBezTo>
                    <a:pt x="31096" y="7450"/>
                    <a:pt x="31035" y="7450"/>
                    <a:pt x="30944" y="7450"/>
                  </a:cubicBezTo>
                  <a:cubicBezTo>
                    <a:pt x="30944" y="7267"/>
                    <a:pt x="30913" y="6872"/>
                    <a:pt x="30670" y="6295"/>
                  </a:cubicBezTo>
                  <a:cubicBezTo>
                    <a:pt x="30518" y="5930"/>
                    <a:pt x="30275" y="5292"/>
                    <a:pt x="30123" y="5170"/>
                  </a:cubicBezTo>
                  <a:cubicBezTo>
                    <a:pt x="30084" y="5142"/>
                    <a:pt x="30025" y="5130"/>
                    <a:pt x="29957" y="5130"/>
                  </a:cubicBezTo>
                  <a:cubicBezTo>
                    <a:pt x="29655" y="5130"/>
                    <a:pt x="29150" y="5352"/>
                    <a:pt x="29150" y="5352"/>
                  </a:cubicBezTo>
                  <a:lnTo>
                    <a:pt x="29059" y="5383"/>
                  </a:lnTo>
                  <a:lnTo>
                    <a:pt x="28755" y="5535"/>
                  </a:lnTo>
                  <a:lnTo>
                    <a:pt x="28755" y="5474"/>
                  </a:lnTo>
                  <a:cubicBezTo>
                    <a:pt x="28694" y="5231"/>
                    <a:pt x="28603" y="4897"/>
                    <a:pt x="28451" y="4410"/>
                  </a:cubicBezTo>
                  <a:cubicBezTo>
                    <a:pt x="28117" y="3498"/>
                    <a:pt x="28026" y="3377"/>
                    <a:pt x="27904" y="3316"/>
                  </a:cubicBezTo>
                  <a:cubicBezTo>
                    <a:pt x="27893" y="3293"/>
                    <a:pt x="27869" y="3275"/>
                    <a:pt x="27803" y="3275"/>
                  </a:cubicBezTo>
                  <a:cubicBezTo>
                    <a:pt x="27694" y="3275"/>
                    <a:pt x="27468" y="3327"/>
                    <a:pt x="26992" y="3498"/>
                  </a:cubicBezTo>
                  <a:cubicBezTo>
                    <a:pt x="26931" y="3529"/>
                    <a:pt x="26871" y="3559"/>
                    <a:pt x="26810" y="3620"/>
                  </a:cubicBezTo>
                  <a:cubicBezTo>
                    <a:pt x="26810" y="3620"/>
                    <a:pt x="26779" y="3650"/>
                    <a:pt x="26719" y="3650"/>
                  </a:cubicBezTo>
                  <a:cubicBezTo>
                    <a:pt x="26384" y="3194"/>
                    <a:pt x="25959" y="2343"/>
                    <a:pt x="26536" y="1492"/>
                  </a:cubicBezTo>
                  <a:cubicBezTo>
                    <a:pt x="26779" y="1188"/>
                    <a:pt x="27114" y="489"/>
                    <a:pt x="26962" y="276"/>
                  </a:cubicBezTo>
                  <a:cubicBezTo>
                    <a:pt x="26904" y="205"/>
                    <a:pt x="26833" y="173"/>
                    <a:pt x="26707" y="173"/>
                  </a:cubicBezTo>
                  <a:cubicBezTo>
                    <a:pt x="26566" y="173"/>
                    <a:pt x="26356" y="212"/>
                    <a:pt x="26020" y="276"/>
                  </a:cubicBezTo>
                  <a:cubicBezTo>
                    <a:pt x="25655" y="307"/>
                    <a:pt x="25442" y="428"/>
                    <a:pt x="25138" y="580"/>
                  </a:cubicBezTo>
                  <a:cubicBezTo>
                    <a:pt x="24895" y="672"/>
                    <a:pt x="24621" y="793"/>
                    <a:pt x="24287" y="915"/>
                  </a:cubicBezTo>
                  <a:cubicBezTo>
                    <a:pt x="23831" y="1051"/>
                    <a:pt x="23495" y="1069"/>
                    <a:pt x="23240" y="1069"/>
                  </a:cubicBezTo>
                  <a:cubicBezTo>
                    <a:pt x="23155" y="1069"/>
                    <a:pt x="23079" y="1067"/>
                    <a:pt x="23010" y="1067"/>
                  </a:cubicBezTo>
                  <a:lnTo>
                    <a:pt x="22798" y="1067"/>
                  </a:lnTo>
                  <a:cubicBezTo>
                    <a:pt x="22706" y="1067"/>
                    <a:pt x="22585" y="1097"/>
                    <a:pt x="22494" y="1188"/>
                  </a:cubicBezTo>
                  <a:cubicBezTo>
                    <a:pt x="22463" y="915"/>
                    <a:pt x="22159" y="459"/>
                    <a:pt x="22038" y="368"/>
                  </a:cubicBezTo>
                  <a:cubicBezTo>
                    <a:pt x="22004" y="345"/>
                    <a:pt x="21967" y="331"/>
                    <a:pt x="21882" y="331"/>
                  </a:cubicBezTo>
                  <a:cubicBezTo>
                    <a:pt x="21735" y="331"/>
                    <a:pt x="21447" y="374"/>
                    <a:pt x="20791" y="489"/>
                  </a:cubicBezTo>
                  <a:cubicBezTo>
                    <a:pt x="20184" y="611"/>
                    <a:pt x="19758" y="824"/>
                    <a:pt x="19545" y="975"/>
                  </a:cubicBezTo>
                  <a:lnTo>
                    <a:pt x="19545" y="945"/>
                  </a:lnTo>
                  <a:cubicBezTo>
                    <a:pt x="19515" y="884"/>
                    <a:pt x="19515" y="793"/>
                    <a:pt x="19454" y="763"/>
                  </a:cubicBezTo>
                  <a:cubicBezTo>
                    <a:pt x="19089" y="64"/>
                    <a:pt x="18968" y="33"/>
                    <a:pt x="18937" y="33"/>
                  </a:cubicBezTo>
                  <a:cubicBezTo>
                    <a:pt x="18913" y="28"/>
                    <a:pt x="18888" y="25"/>
                    <a:pt x="18862" y="25"/>
                  </a:cubicBezTo>
                  <a:cubicBezTo>
                    <a:pt x="18727" y="25"/>
                    <a:pt x="18530" y="113"/>
                    <a:pt x="17843" y="520"/>
                  </a:cubicBezTo>
                  <a:cubicBezTo>
                    <a:pt x="17387" y="793"/>
                    <a:pt x="17083" y="975"/>
                    <a:pt x="16870" y="1127"/>
                  </a:cubicBezTo>
                  <a:cubicBezTo>
                    <a:pt x="16840" y="1127"/>
                    <a:pt x="16840" y="1158"/>
                    <a:pt x="16810" y="1158"/>
                  </a:cubicBezTo>
                  <a:lnTo>
                    <a:pt x="16658" y="884"/>
                  </a:lnTo>
                  <a:lnTo>
                    <a:pt x="16627" y="763"/>
                  </a:lnTo>
                  <a:cubicBezTo>
                    <a:pt x="16627" y="763"/>
                    <a:pt x="16263" y="3"/>
                    <a:pt x="16019" y="3"/>
                  </a:cubicBezTo>
                  <a:cubicBezTo>
                    <a:pt x="16010" y="2"/>
                    <a:pt x="16000" y="1"/>
                    <a:pt x="159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 name="Google Shape;706;p67"/>
          <p:cNvGrpSpPr/>
          <p:nvPr/>
        </p:nvGrpSpPr>
        <p:grpSpPr>
          <a:xfrm flipH="1">
            <a:off x="4712823" y="1547310"/>
            <a:ext cx="1172372" cy="1352981"/>
            <a:chOff x="1170775" y="6654475"/>
            <a:chExt cx="1075275" cy="1240925"/>
          </a:xfrm>
        </p:grpSpPr>
        <p:sp>
          <p:nvSpPr>
            <p:cNvPr id="707" name="Google Shape;707;p67"/>
            <p:cNvSpPr/>
            <p:nvPr/>
          </p:nvSpPr>
          <p:spPr>
            <a:xfrm>
              <a:off x="1170775" y="6654475"/>
              <a:ext cx="1075275" cy="1240925"/>
            </a:xfrm>
            <a:custGeom>
              <a:rect b="b" l="l" r="r" t="t"/>
              <a:pathLst>
                <a:path extrusionOk="0" h="49637" w="43011">
                  <a:moveTo>
                    <a:pt x="20153" y="0"/>
                  </a:moveTo>
                  <a:cubicBezTo>
                    <a:pt x="19423" y="0"/>
                    <a:pt x="18785" y="213"/>
                    <a:pt x="18056" y="517"/>
                  </a:cubicBezTo>
                  <a:cubicBezTo>
                    <a:pt x="18025" y="456"/>
                    <a:pt x="17934" y="456"/>
                    <a:pt x="17873" y="456"/>
                  </a:cubicBezTo>
                  <a:lnTo>
                    <a:pt x="17812" y="456"/>
                  </a:lnTo>
                  <a:cubicBezTo>
                    <a:pt x="17660" y="426"/>
                    <a:pt x="17508" y="426"/>
                    <a:pt x="17357" y="426"/>
                  </a:cubicBezTo>
                  <a:cubicBezTo>
                    <a:pt x="16080" y="426"/>
                    <a:pt x="15168" y="973"/>
                    <a:pt x="14317" y="1490"/>
                  </a:cubicBezTo>
                  <a:cubicBezTo>
                    <a:pt x="12250" y="1520"/>
                    <a:pt x="11095" y="2949"/>
                    <a:pt x="10609" y="3557"/>
                  </a:cubicBezTo>
                  <a:cubicBezTo>
                    <a:pt x="10031" y="3739"/>
                    <a:pt x="9454" y="4013"/>
                    <a:pt x="8998" y="4377"/>
                  </a:cubicBezTo>
                  <a:cubicBezTo>
                    <a:pt x="8542" y="4772"/>
                    <a:pt x="8329" y="5076"/>
                    <a:pt x="7721" y="5927"/>
                  </a:cubicBezTo>
                  <a:cubicBezTo>
                    <a:pt x="6414" y="6535"/>
                    <a:pt x="5806" y="7690"/>
                    <a:pt x="5502" y="8268"/>
                  </a:cubicBezTo>
                  <a:cubicBezTo>
                    <a:pt x="4104" y="9089"/>
                    <a:pt x="3526" y="10548"/>
                    <a:pt x="3192" y="11459"/>
                  </a:cubicBezTo>
                  <a:cubicBezTo>
                    <a:pt x="2706" y="11946"/>
                    <a:pt x="2280" y="12675"/>
                    <a:pt x="2037" y="13618"/>
                  </a:cubicBezTo>
                  <a:cubicBezTo>
                    <a:pt x="1216" y="14681"/>
                    <a:pt x="1095" y="15958"/>
                    <a:pt x="1064" y="16505"/>
                  </a:cubicBezTo>
                  <a:cubicBezTo>
                    <a:pt x="1034" y="16657"/>
                    <a:pt x="1034" y="16870"/>
                    <a:pt x="1004" y="17083"/>
                  </a:cubicBezTo>
                  <a:cubicBezTo>
                    <a:pt x="1004" y="17265"/>
                    <a:pt x="943" y="17417"/>
                    <a:pt x="943" y="17569"/>
                  </a:cubicBezTo>
                  <a:cubicBezTo>
                    <a:pt x="700" y="18268"/>
                    <a:pt x="487" y="19210"/>
                    <a:pt x="548" y="20335"/>
                  </a:cubicBezTo>
                  <a:cubicBezTo>
                    <a:pt x="305" y="20943"/>
                    <a:pt x="153" y="21672"/>
                    <a:pt x="244" y="22554"/>
                  </a:cubicBezTo>
                  <a:lnTo>
                    <a:pt x="244" y="22767"/>
                  </a:lnTo>
                  <a:lnTo>
                    <a:pt x="244" y="22979"/>
                  </a:lnTo>
                  <a:cubicBezTo>
                    <a:pt x="31" y="23678"/>
                    <a:pt x="1" y="24560"/>
                    <a:pt x="274" y="25563"/>
                  </a:cubicBezTo>
                  <a:cubicBezTo>
                    <a:pt x="274" y="25624"/>
                    <a:pt x="274" y="25685"/>
                    <a:pt x="305" y="25806"/>
                  </a:cubicBezTo>
                  <a:cubicBezTo>
                    <a:pt x="335" y="25989"/>
                    <a:pt x="426" y="26171"/>
                    <a:pt x="457" y="26323"/>
                  </a:cubicBezTo>
                  <a:cubicBezTo>
                    <a:pt x="426" y="27022"/>
                    <a:pt x="548" y="27843"/>
                    <a:pt x="1004" y="28815"/>
                  </a:cubicBezTo>
                  <a:cubicBezTo>
                    <a:pt x="1034" y="28907"/>
                    <a:pt x="1095" y="29028"/>
                    <a:pt x="1156" y="29150"/>
                  </a:cubicBezTo>
                  <a:cubicBezTo>
                    <a:pt x="1216" y="29302"/>
                    <a:pt x="1247" y="29454"/>
                    <a:pt x="1338" y="29575"/>
                  </a:cubicBezTo>
                  <a:cubicBezTo>
                    <a:pt x="1399" y="30031"/>
                    <a:pt x="1551" y="30517"/>
                    <a:pt x="1794" y="31034"/>
                  </a:cubicBezTo>
                  <a:cubicBezTo>
                    <a:pt x="1824" y="31095"/>
                    <a:pt x="1824" y="31125"/>
                    <a:pt x="1855" y="31186"/>
                  </a:cubicBezTo>
                  <a:cubicBezTo>
                    <a:pt x="1915" y="31308"/>
                    <a:pt x="1946" y="31399"/>
                    <a:pt x="1976" y="31460"/>
                  </a:cubicBezTo>
                  <a:cubicBezTo>
                    <a:pt x="2159" y="32676"/>
                    <a:pt x="2979" y="33618"/>
                    <a:pt x="3830" y="34591"/>
                  </a:cubicBezTo>
                  <a:cubicBezTo>
                    <a:pt x="4226" y="35381"/>
                    <a:pt x="4833" y="36019"/>
                    <a:pt x="5320" y="36475"/>
                  </a:cubicBezTo>
                  <a:cubicBezTo>
                    <a:pt x="5624" y="37022"/>
                    <a:pt x="6080" y="37508"/>
                    <a:pt x="6657" y="37964"/>
                  </a:cubicBezTo>
                  <a:cubicBezTo>
                    <a:pt x="6870" y="38147"/>
                    <a:pt x="7265" y="38451"/>
                    <a:pt x="7873" y="39028"/>
                  </a:cubicBezTo>
                  <a:cubicBezTo>
                    <a:pt x="8451" y="39515"/>
                    <a:pt x="8998" y="40244"/>
                    <a:pt x="9454" y="40852"/>
                  </a:cubicBezTo>
                  <a:cubicBezTo>
                    <a:pt x="8785" y="43679"/>
                    <a:pt x="8299" y="45867"/>
                    <a:pt x="10183" y="47691"/>
                  </a:cubicBezTo>
                  <a:cubicBezTo>
                    <a:pt x="11065" y="48512"/>
                    <a:pt x="13071" y="49424"/>
                    <a:pt x="14591" y="49424"/>
                  </a:cubicBezTo>
                  <a:cubicBezTo>
                    <a:pt x="14712" y="49424"/>
                    <a:pt x="14834" y="49424"/>
                    <a:pt x="14925" y="49636"/>
                  </a:cubicBezTo>
                  <a:lnTo>
                    <a:pt x="14986" y="49636"/>
                  </a:lnTo>
                  <a:cubicBezTo>
                    <a:pt x="16232" y="49515"/>
                    <a:pt x="17357" y="48907"/>
                    <a:pt x="18116" y="47904"/>
                  </a:cubicBezTo>
                  <a:cubicBezTo>
                    <a:pt x="18998" y="46779"/>
                    <a:pt x="19089" y="45594"/>
                    <a:pt x="19119" y="44560"/>
                  </a:cubicBezTo>
                  <a:cubicBezTo>
                    <a:pt x="19119" y="44469"/>
                    <a:pt x="19150" y="44287"/>
                    <a:pt x="19150" y="44104"/>
                  </a:cubicBezTo>
                  <a:cubicBezTo>
                    <a:pt x="19484" y="44044"/>
                    <a:pt x="19940" y="43952"/>
                    <a:pt x="20457" y="43922"/>
                  </a:cubicBezTo>
                  <a:cubicBezTo>
                    <a:pt x="20791" y="43892"/>
                    <a:pt x="21126" y="43892"/>
                    <a:pt x="21399" y="43892"/>
                  </a:cubicBezTo>
                  <a:lnTo>
                    <a:pt x="22463" y="43892"/>
                  </a:lnTo>
                  <a:cubicBezTo>
                    <a:pt x="22980" y="43892"/>
                    <a:pt x="23466" y="43770"/>
                    <a:pt x="23983" y="43618"/>
                  </a:cubicBezTo>
                  <a:lnTo>
                    <a:pt x="24104" y="43618"/>
                  </a:lnTo>
                  <a:cubicBezTo>
                    <a:pt x="25016" y="43618"/>
                    <a:pt x="25715" y="43436"/>
                    <a:pt x="26323" y="43162"/>
                  </a:cubicBezTo>
                  <a:cubicBezTo>
                    <a:pt x="27630" y="43010"/>
                    <a:pt x="28846" y="42828"/>
                    <a:pt x="29788" y="42037"/>
                  </a:cubicBezTo>
                  <a:lnTo>
                    <a:pt x="30032" y="41916"/>
                  </a:lnTo>
                  <a:cubicBezTo>
                    <a:pt x="30062" y="41885"/>
                    <a:pt x="30123" y="41885"/>
                    <a:pt x="30184" y="41855"/>
                  </a:cubicBezTo>
                  <a:cubicBezTo>
                    <a:pt x="30700" y="41581"/>
                    <a:pt x="31156" y="41308"/>
                    <a:pt x="31491" y="41004"/>
                  </a:cubicBezTo>
                  <a:cubicBezTo>
                    <a:pt x="31642" y="40974"/>
                    <a:pt x="31764" y="40882"/>
                    <a:pt x="31916" y="40822"/>
                  </a:cubicBezTo>
                  <a:cubicBezTo>
                    <a:pt x="32068" y="40730"/>
                    <a:pt x="32190" y="40700"/>
                    <a:pt x="32250" y="40670"/>
                  </a:cubicBezTo>
                  <a:cubicBezTo>
                    <a:pt x="33223" y="40244"/>
                    <a:pt x="33861" y="39727"/>
                    <a:pt x="34317" y="39150"/>
                  </a:cubicBezTo>
                  <a:cubicBezTo>
                    <a:pt x="34469" y="39059"/>
                    <a:pt x="34621" y="38967"/>
                    <a:pt x="34773" y="38846"/>
                  </a:cubicBezTo>
                  <a:cubicBezTo>
                    <a:pt x="34834" y="38755"/>
                    <a:pt x="34925" y="38724"/>
                    <a:pt x="34956" y="38694"/>
                  </a:cubicBezTo>
                  <a:cubicBezTo>
                    <a:pt x="35867" y="38116"/>
                    <a:pt x="36384" y="37448"/>
                    <a:pt x="36688" y="36779"/>
                  </a:cubicBezTo>
                  <a:cubicBezTo>
                    <a:pt x="36749" y="36718"/>
                    <a:pt x="36810" y="36688"/>
                    <a:pt x="36871" y="36597"/>
                  </a:cubicBezTo>
                  <a:lnTo>
                    <a:pt x="37053" y="36414"/>
                  </a:lnTo>
                  <a:cubicBezTo>
                    <a:pt x="37661" y="35806"/>
                    <a:pt x="38026" y="35198"/>
                    <a:pt x="38269" y="34591"/>
                  </a:cubicBezTo>
                  <a:cubicBezTo>
                    <a:pt x="39059" y="33739"/>
                    <a:pt x="39515" y="32949"/>
                    <a:pt x="39789" y="32220"/>
                  </a:cubicBezTo>
                  <a:cubicBezTo>
                    <a:pt x="39849" y="32128"/>
                    <a:pt x="39971" y="32007"/>
                    <a:pt x="40032" y="31855"/>
                  </a:cubicBezTo>
                  <a:cubicBezTo>
                    <a:pt x="40153" y="31673"/>
                    <a:pt x="40275" y="31521"/>
                    <a:pt x="40396" y="31369"/>
                  </a:cubicBezTo>
                  <a:cubicBezTo>
                    <a:pt x="40731" y="30913"/>
                    <a:pt x="41491" y="29879"/>
                    <a:pt x="41551" y="28542"/>
                  </a:cubicBezTo>
                  <a:cubicBezTo>
                    <a:pt x="42007" y="27660"/>
                    <a:pt x="42159" y="26840"/>
                    <a:pt x="42129" y="26141"/>
                  </a:cubicBezTo>
                  <a:cubicBezTo>
                    <a:pt x="42463" y="25229"/>
                    <a:pt x="43010" y="23800"/>
                    <a:pt x="42524" y="22250"/>
                  </a:cubicBezTo>
                  <a:cubicBezTo>
                    <a:pt x="42676" y="21642"/>
                    <a:pt x="42980" y="20365"/>
                    <a:pt x="42403" y="19058"/>
                  </a:cubicBezTo>
                  <a:cubicBezTo>
                    <a:pt x="42524" y="17995"/>
                    <a:pt x="42555" y="17630"/>
                    <a:pt x="42433" y="16991"/>
                  </a:cubicBezTo>
                  <a:cubicBezTo>
                    <a:pt x="42403" y="16779"/>
                    <a:pt x="42251" y="16080"/>
                    <a:pt x="41795" y="15350"/>
                  </a:cubicBezTo>
                  <a:cubicBezTo>
                    <a:pt x="41825" y="14590"/>
                    <a:pt x="41916" y="12736"/>
                    <a:pt x="40336" y="11368"/>
                  </a:cubicBezTo>
                  <a:cubicBezTo>
                    <a:pt x="40032" y="10335"/>
                    <a:pt x="39667" y="9210"/>
                    <a:pt x="38421" y="8298"/>
                  </a:cubicBezTo>
                  <a:cubicBezTo>
                    <a:pt x="38330" y="8268"/>
                    <a:pt x="38269" y="8177"/>
                    <a:pt x="38178" y="8146"/>
                  </a:cubicBezTo>
                  <a:cubicBezTo>
                    <a:pt x="37813" y="7386"/>
                    <a:pt x="37357" y="6657"/>
                    <a:pt x="36597" y="6140"/>
                  </a:cubicBezTo>
                  <a:cubicBezTo>
                    <a:pt x="36293" y="5897"/>
                    <a:pt x="35928" y="5715"/>
                    <a:pt x="35594" y="5593"/>
                  </a:cubicBezTo>
                  <a:cubicBezTo>
                    <a:pt x="35503" y="5380"/>
                    <a:pt x="35351" y="5168"/>
                    <a:pt x="35168" y="4985"/>
                  </a:cubicBezTo>
                  <a:cubicBezTo>
                    <a:pt x="35260" y="3861"/>
                    <a:pt x="34956" y="2797"/>
                    <a:pt x="34226" y="1915"/>
                  </a:cubicBezTo>
                  <a:cubicBezTo>
                    <a:pt x="33405" y="882"/>
                    <a:pt x="32190" y="304"/>
                    <a:pt x="30822" y="304"/>
                  </a:cubicBezTo>
                  <a:cubicBezTo>
                    <a:pt x="30335" y="304"/>
                    <a:pt x="29940" y="395"/>
                    <a:pt x="29454" y="456"/>
                  </a:cubicBezTo>
                  <a:cubicBezTo>
                    <a:pt x="28846" y="547"/>
                    <a:pt x="28329" y="730"/>
                    <a:pt x="27965" y="882"/>
                  </a:cubicBezTo>
                  <a:cubicBezTo>
                    <a:pt x="27357" y="578"/>
                    <a:pt x="26688" y="426"/>
                    <a:pt x="25989" y="426"/>
                  </a:cubicBezTo>
                  <a:cubicBezTo>
                    <a:pt x="25624" y="426"/>
                    <a:pt x="25259" y="456"/>
                    <a:pt x="24864" y="547"/>
                  </a:cubicBezTo>
                  <a:cubicBezTo>
                    <a:pt x="24560" y="395"/>
                    <a:pt x="24256" y="274"/>
                    <a:pt x="23861" y="213"/>
                  </a:cubicBezTo>
                  <a:cubicBezTo>
                    <a:pt x="23557" y="152"/>
                    <a:pt x="23253" y="122"/>
                    <a:pt x="22949" y="122"/>
                  </a:cubicBezTo>
                  <a:cubicBezTo>
                    <a:pt x="22463" y="122"/>
                    <a:pt x="22037" y="213"/>
                    <a:pt x="21612" y="304"/>
                  </a:cubicBezTo>
                  <a:cubicBezTo>
                    <a:pt x="21308" y="152"/>
                    <a:pt x="20943" y="92"/>
                    <a:pt x="20548" y="31"/>
                  </a:cubicBezTo>
                  <a:cubicBezTo>
                    <a:pt x="20457" y="0"/>
                    <a:pt x="20305" y="0"/>
                    <a:pt x="20153" y="0"/>
                  </a:cubicBezTo>
                  <a:close/>
                </a:path>
              </a:pathLst>
            </a:custGeom>
            <a:solidFill>
              <a:srgbClr val="FFFFFF"/>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67"/>
            <p:cNvSpPr/>
            <p:nvPr/>
          </p:nvSpPr>
          <p:spPr>
            <a:xfrm>
              <a:off x="1271075" y="6778275"/>
              <a:ext cx="867075" cy="1030500"/>
            </a:xfrm>
            <a:custGeom>
              <a:rect b="b" l="l" r="r" t="t"/>
              <a:pathLst>
                <a:path extrusionOk="0" h="41220" w="34683">
                  <a:moveTo>
                    <a:pt x="15990" y="1"/>
                  </a:moveTo>
                  <a:cubicBezTo>
                    <a:pt x="15752" y="1"/>
                    <a:pt x="15154" y="313"/>
                    <a:pt x="14834" y="459"/>
                  </a:cubicBezTo>
                  <a:cubicBezTo>
                    <a:pt x="14287" y="732"/>
                    <a:pt x="14044" y="975"/>
                    <a:pt x="13892" y="1127"/>
                  </a:cubicBezTo>
                  <a:cubicBezTo>
                    <a:pt x="13861" y="1097"/>
                    <a:pt x="13800" y="1036"/>
                    <a:pt x="13740" y="975"/>
                  </a:cubicBezTo>
                  <a:cubicBezTo>
                    <a:pt x="13375" y="459"/>
                    <a:pt x="13223" y="398"/>
                    <a:pt x="13193" y="398"/>
                  </a:cubicBezTo>
                  <a:cubicBezTo>
                    <a:pt x="13071" y="398"/>
                    <a:pt x="12980" y="398"/>
                    <a:pt x="12159" y="945"/>
                  </a:cubicBezTo>
                  <a:cubicBezTo>
                    <a:pt x="11612" y="1340"/>
                    <a:pt x="11247" y="1857"/>
                    <a:pt x="11095" y="2100"/>
                  </a:cubicBezTo>
                  <a:cubicBezTo>
                    <a:pt x="11034" y="2009"/>
                    <a:pt x="10913" y="1918"/>
                    <a:pt x="10791" y="1857"/>
                  </a:cubicBezTo>
                  <a:cubicBezTo>
                    <a:pt x="10427" y="1553"/>
                    <a:pt x="10305" y="1492"/>
                    <a:pt x="10153" y="1492"/>
                  </a:cubicBezTo>
                  <a:cubicBezTo>
                    <a:pt x="9971" y="1492"/>
                    <a:pt x="9819" y="1675"/>
                    <a:pt x="9545" y="2009"/>
                  </a:cubicBezTo>
                  <a:cubicBezTo>
                    <a:pt x="9423" y="2161"/>
                    <a:pt x="9302" y="2343"/>
                    <a:pt x="9120" y="2495"/>
                  </a:cubicBezTo>
                  <a:cubicBezTo>
                    <a:pt x="8907" y="2738"/>
                    <a:pt x="8724" y="3042"/>
                    <a:pt x="8572" y="3316"/>
                  </a:cubicBezTo>
                  <a:cubicBezTo>
                    <a:pt x="8451" y="3468"/>
                    <a:pt x="8299" y="3681"/>
                    <a:pt x="8268" y="3772"/>
                  </a:cubicBezTo>
                  <a:cubicBezTo>
                    <a:pt x="8177" y="3711"/>
                    <a:pt x="7964" y="3559"/>
                    <a:pt x="7873" y="3529"/>
                  </a:cubicBezTo>
                  <a:cubicBezTo>
                    <a:pt x="7749" y="3425"/>
                    <a:pt x="7639" y="3364"/>
                    <a:pt x="7544" y="3364"/>
                  </a:cubicBezTo>
                  <a:cubicBezTo>
                    <a:pt x="7498" y="3364"/>
                    <a:pt x="7456" y="3378"/>
                    <a:pt x="7417" y="3407"/>
                  </a:cubicBezTo>
                  <a:cubicBezTo>
                    <a:pt x="7357" y="3468"/>
                    <a:pt x="7265" y="3620"/>
                    <a:pt x="6809" y="4258"/>
                  </a:cubicBezTo>
                  <a:lnTo>
                    <a:pt x="6627" y="4532"/>
                  </a:lnTo>
                  <a:cubicBezTo>
                    <a:pt x="6354" y="4866"/>
                    <a:pt x="6262" y="5292"/>
                    <a:pt x="6141" y="5596"/>
                  </a:cubicBezTo>
                  <a:cubicBezTo>
                    <a:pt x="6080" y="5687"/>
                    <a:pt x="6050" y="5808"/>
                    <a:pt x="6019" y="5900"/>
                  </a:cubicBezTo>
                  <a:cubicBezTo>
                    <a:pt x="5928" y="5839"/>
                    <a:pt x="5867" y="5778"/>
                    <a:pt x="5837" y="5687"/>
                  </a:cubicBezTo>
                  <a:cubicBezTo>
                    <a:pt x="5704" y="5554"/>
                    <a:pt x="5595" y="5468"/>
                    <a:pt x="5469" y="5468"/>
                  </a:cubicBezTo>
                  <a:cubicBezTo>
                    <a:pt x="5450" y="5468"/>
                    <a:pt x="5431" y="5470"/>
                    <a:pt x="5411" y="5474"/>
                  </a:cubicBezTo>
                  <a:cubicBezTo>
                    <a:pt x="5229" y="5474"/>
                    <a:pt x="5107" y="5687"/>
                    <a:pt x="4925" y="6082"/>
                  </a:cubicBezTo>
                  <a:cubicBezTo>
                    <a:pt x="4803" y="6264"/>
                    <a:pt x="4682" y="6507"/>
                    <a:pt x="4560" y="6720"/>
                  </a:cubicBezTo>
                  <a:cubicBezTo>
                    <a:pt x="4378" y="7024"/>
                    <a:pt x="4256" y="7419"/>
                    <a:pt x="4226" y="7632"/>
                  </a:cubicBezTo>
                  <a:cubicBezTo>
                    <a:pt x="4195" y="7754"/>
                    <a:pt x="4165" y="7875"/>
                    <a:pt x="4165" y="7906"/>
                  </a:cubicBezTo>
                  <a:cubicBezTo>
                    <a:pt x="4074" y="7875"/>
                    <a:pt x="3952" y="7784"/>
                    <a:pt x="3891" y="7754"/>
                  </a:cubicBezTo>
                  <a:cubicBezTo>
                    <a:pt x="3766" y="7653"/>
                    <a:pt x="3681" y="7594"/>
                    <a:pt x="3604" y="7594"/>
                  </a:cubicBezTo>
                  <a:cubicBezTo>
                    <a:pt x="3588" y="7594"/>
                    <a:pt x="3573" y="7596"/>
                    <a:pt x="3557" y="7602"/>
                  </a:cubicBezTo>
                  <a:cubicBezTo>
                    <a:pt x="3344" y="7632"/>
                    <a:pt x="3253" y="7784"/>
                    <a:pt x="2828" y="8818"/>
                  </a:cubicBezTo>
                  <a:cubicBezTo>
                    <a:pt x="2584" y="9425"/>
                    <a:pt x="2584" y="9942"/>
                    <a:pt x="2584" y="10246"/>
                  </a:cubicBezTo>
                  <a:cubicBezTo>
                    <a:pt x="2400" y="10167"/>
                    <a:pt x="2284" y="10088"/>
                    <a:pt x="2158" y="10088"/>
                  </a:cubicBezTo>
                  <a:cubicBezTo>
                    <a:pt x="2138" y="10088"/>
                    <a:pt x="2118" y="10090"/>
                    <a:pt x="2098" y="10094"/>
                  </a:cubicBezTo>
                  <a:cubicBezTo>
                    <a:pt x="1916" y="10155"/>
                    <a:pt x="1885" y="10337"/>
                    <a:pt x="1825" y="10489"/>
                  </a:cubicBezTo>
                  <a:cubicBezTo>
                    <a:pt x="1794" y="10611"/>
                    <a:pt x="1794" y="10793"/>
                    <a:pt x="1733" y="11006"/>
                  </a:cubicBezTo>
                  <a:cubicBezTo>
                    <a:pt x="1612" y="11371"/>
                    <a:pt x="1642" y="11705"/>
                    <a:pt x="1642" y="11979"/>
                  </a:cubicBezTo>
                  <a:lnTo>
                    <a:pt x="1642" y="12131"/>
                  </a:lnTo>
                  <a:cubicBezTo>
                    <a:pt x="1612" y="12070"/>
                    <a:pt x="1581" y="12070"/>
                    <a:pt x="1521" y="12039"/>
                  </a:cubicBezTo>
                  <a:cubicBezTo>
                    <a:pt x="1456" y="11996"/>
                    <a:pt x="1376" y="11953"/>
                    <a:pt x="1292" y="11953"/>
                  </a:cubicBezTo>
                  <a:cubicBezTo>
                    <a:pt x="1257" y="11953"/>
                    <a:pt x="1222" y="11961"/>
                    <a:pt x="1186" y="11979"/>
                  </a:cubicBezTo>
                  <a:cubicBezTo>
                    <a:pt x="1034" y="12039"/>
                    <a:pt x="1034" y="12161"/>
                    <a:pt x="973" y="12769"/>
                  </a:cubicBezTo>
                  <a:cubicBezTo>
                    <a:pt x="973" y="12982"/>
                    <a:pt x="913" y="13225"/>
                    <a:pt x="882" y="13498"/>
                  </a:cubicBezTo>
                  <a:cubicBezTo>
                    <a:pt x="852" y="13894"/>
                    <a:pt x="913" y="14350"/>
                    <a:pt x="1004" y="14714"/>
                  </a:cubicBezTo>
                  <a:cubicBezTo>
                    <a:pt x="1034" y="14805"/>
                    <a:pt x="1034" y="14927"/>
                    <a:pt x="1034" y="15018"/>
                  </a:cubicBezTo>
                  <a:cubicBezTo>
                    <a:pt x="1034" y="15018"/>
                    <a:pt x="1004" y="15018"/>
                    <a:pt x="1004" y="14957"/>
                  </a:cubicBezTo>
                  <a:cubicBezTo>
                    <a:pt x="911" y="14911"/>
                    <a:pt x="853" y="14846"/>
                    <a:pt x="776" y="14846"/>
                  </a:cubicBezTo>
                  <a:cubicBezTo>
                    <a:pt x="753" y="14846"/>
                    <a:pt x="728" y="14852"/>
                    <a:pt x="700" y="14866"/>
                  </a:cubicBezTo>
                  <a:cubicBezTo>
                    <a:pt x="578" y="14897"/>
                    <a:pt x="396" y="14927"/>
                    <a:pt x="457" y="16264"/>
                  </a:cubicBezTo>
                  <a:cubicBezTo>
                    <a:pt x="518" y="16690"/>
                    <a:pt x="609" y="17085"/>
                    <a:pt x="730" y="17389"/>
                  </a:cubicBezTo>
                  <a:cubicBezTo>
                    <a:pt x="730" y="17450"/>
                    <a:pt x="761" y="17511"/>
                    <a:pt x="761" y="17541"/>
                  </a:cubicBezTo>
                  <a:lnTo>
                    <a:pt x="730" y="17541"/>
                  </a:lnTo>
                  <a:cubicBezTo>
                    <a:pt x="654" y="17526"/>
                    <a:pt x="586" y="17518"/>
                    <a:pt x="525" y="17518"/>
                  </a:cubicBezTo>
                  <a:cubicBezTo>
                    <a:pt x="464" y="17518"/>
                    <a:pt x="411" y="17526"/>
                    <a:pt x="366" y="17541"/>
                  </a:cubicBezTo>
                  <a:cubicBezTo>
                    <a:pt x="153" y="17632"/>
                    <a:pt x="153" y="17845"/>
                    <a:pt x="153" y="18119"/>
                  </a:cubicBezTo>
                  <a:cubicBezTo>
                    <a:pt x="153" y="18240"/>
                    <a:pt x="153" y="18392"/>
                    <a:pt x="214" y="18575"/>
                  </a:cubicBezTo>
                  <a:cubicBezTo>
                    <a:pt x="214" y="18909"/>
                    <a:pt x="366" y="19334"/>
                    <a:pt x="426" y="19608"/>
                  </a:cubicBezTo>
                  <a:cubicBezTo>
                    <a:pt x="426" y="19669"/>
                    <a:pt x="457" y="19730"/>
                    <a:pt x="518" y="19790"/>
                  </a:cubicBezTo>
                  <a:cubicBezTo>
                    <a:pt x="477" y="19790"/>
                    <a:pt x="436" y="19787"/>
                    <a:pt x="396" y="19787"/>
                  </a:cubicBezTo>
                  <a:cubicBezTo>
                    <a:pt x="315" y="19787"/>
                    <a:pt x="234" y="19800"/>
                    <a:pt x="153" y="19882"/>
                  </a:cubicBezTo>
                  <a:cubicBezTo>
                    <a:pt x="1" y="19973"/>
                    <a:pt x="62" y="20185"/>
                    <a:pt x="122" y="20429"/>
                  </a:cubicBezTo>
                  <a:cubicBezTo>
                    <a:pt x="153" y="20550"/>
                    <a:pt x="214" y="20702"/>
                    <a:pt x="244" y="20885"/>
                  </a:cubicBezTo>
                  <a:cubicBezTo>
                    <a:pt x="305" y="21249"/>
                    <a:pt x="518" y="21644"/>
                    <a:pt x="700" y="22040"/>
                  </a:cubicBezTo>
                  <a:cubicBezTo>
                    <a:pt x="730" y="22100"/>
                    <a:pt x="761" y="22192"/>
                    <a:pt x="761" y="22222"/>
                  </a:cubicBezTo>
                  <a:cubicBezTo>
                    <a:pt x="700" y="22222"/>
                    <a:pt x="609" y="22252"/>
                    <a:pt x="548" y="22313"/>
                  </a:cubicBezTo>
                  <a:cubicBezTo>
                    <a:pt x="366" y="22465"/>
                    <a:pt x="457" y="22678"/>
                    <a:pt x="609" y="23012"/>
                  </a:cubicBezTo>
                  <a:cubicBezTo>
                    <a:pt x="700" y="23164"/>
                    <a:pt x="761" y="23377"/>
                    <a:pt x="882" y="23590"/>
                  </a:cubicBezTo>
                  <a:cubicBezTo>
                    <a:pt x="1034" y="24015"/>
                    <a:pt x="1308" y="24350"/>
                    <a:pt x="1460" y="24532"/>
                  </a:cubicBezTo>
                  <a:cubicBezTo>
                    <a:pt x="1429" y="24532"/>
                    <a:pt x="1369" y="24593"/>
                    <a:pt x="1338" y="24623"/>
                  </a:cubicBezTo>
                  <a:cubicBezTo>
                    <a:pt x="1186" y="24775"/>
                    <a:pt x="1308" y="24958"/>
                    <a:pt x="1429" y="25262"/>
                  </a:cubicBezTo>
                  <a:cubicBezTo>
                    <a:pt x="1460" y="25383"/>
                    <a:pt x="1490" y="25444"/>
                    <a:pt x="1581" y="25565"/>
                  </a:cubicBezTo>
                  <a:cubicBezTo>
                    <a:pt x="1642" y="25809"/>
                    <a:pt x="1825" y="26021"/>
                    <a:pt x="1977" y="26204"/>
                  </a:cubicBezTo>
                  <a:cubicBezTo>
                    <a:pt x="2068" y="26295"/>
                    <a:pt x="2129" y="26356"/>
                    <a:pt x="2189" y="26447"/>
                  </a:cubicBezTo>
                  <a:cubicBezTo>
                    <a:pt x="2098" y="26477"/>
                    <a:pt x="1977" y="26508"/>
                    <a:pt x="1977" y="26629"/>
                  </a:cubicBezTo>
                  <a:cubicBezTo>
                    <a:pt x="1946" y="26781"/>
                    <a:pt x="1977" y="26873"/>
                    <a:pt x="3162" y="28119"/>
                  </a:cubicBezTo>
                  <a:cubicBezTo>
                    <a:pt x="3314" y="28301"/>
                    <a:pt x="3496" y="28483"/>
                    <a:pt x="3648" y="28605"/>
                  </a:cubicBezTo>
                  <a:lnTo>
                    <a:pt x="3557" y="28727"/>
                  </a:lnTo>
                  <a:cubicBezTo>
                    <a:pt x="3466" y="28909"/>
                    <a:pt x="3557" y="29000"/>
                    <a:pt x="4347" y="29639"/>
                  </a:cubicBezTo>
                  <a:cubicBezTo>
                    <a:pt x="4530" y="29790"/>
                    <a:pt x="4773" y="29973"/>
                    <a:pt x="4864" y="30094"/>
                  </a:cubicBezTo>
                  <a:cubicBezTo>
                    <a:pt x="4834" y="30125"/>
                    <a:pt x="4834" y="30155"/>
                    <a:pt x="4803" y="30216"/>
                  </a:cubicBezTo>
                  <a:cubicBezTo>
                    <a:pt x="4773" y="30368"/>
                    <a:pt x="4864" y="30459"/>
                    <a:pt x="5168" y="30702"/>
                  </a:cubicBezTo>
                  <a:cubicBezTo>
                    <a:pt x="5442" y="30915"/>
                    <a:pt x="5898" y="31310"/>
                    <a:pt x="6627" y="31949"/>
                  </a:cubicBezTo>
                  <a:cubicBezTo>
                    <a:pt x="8116" y="33347"/>
                    <a:pt x="9515" y="35474"/>
                    <a:pt x="9575" y="35566"/>
                  </a:cubicBezTo>
                  <a:cubicBezTo>
                    <a:pt x="9819" y="35900"/>
                    <a:pt x="9788" y="36143"/>
                    <a:pt x="9545" y="36964"/>
                  </a:cubicBezTo>
                  <a:cubicBezTo>
                    <a:pt x="9515" y="37116"/>
                    <a:pt x="9484" y="37268"/>
                    <a:pt x="9423" y="37450"/>
                  </a:cubicBezTo>
                  <a:cubicBezTo>
                    <a:pt x="8724" y="40399"/>
                    <a:pt x="8876" y="40490"/>
                    <a:pt x="8968" y="40611"/>
                  </a:cubicBezTo>
                  <a:cubicBezTo>
                    <a:pt x="9120" y="40763"/>
                    <a:pt x="10153" y="41219"/>
                    <a:pt x="10579" y="41219"/>
                  </a:cubicBezTo>
                  <a:lnTo>
                    <a:pt x="10609" y="41219"/>
                  </a:lnTo>
                  <a:cubicBezTo>
                    <a:pt x="10730" y="41219"/>
                    <a:pt x="10791" y="41158"/>
                    <a:pt x="10852" y="41098"/>
                  </a:cubicBezTo>
                  <a:cubicBezTo>
                    <a:pt x="10943" y="40946"/>
                    <a:pt x="10943" y="40702"/>
                    <a:pt x="11004" y="40003"/>
                  </a:cubicBezTo>
                  <a:cubicBezTo>
                    <a:pt x="11034" y="39517"/>
                    <a:pt x="11034" y="38909"/>
                    <a:pt x="11156" y="38423"/>
                  </a:cubicBezTo>
                  <a:lnTo>
                    <a:pt x="11186" y="38180"/>
                  </a:lnTo>
                  <a:cubicBezTo>
                    <a:pt x="11338" y="37359"/>
                    <a:pt x="11460" y="36751"/>
                    <a:pt x="11825" y="36599"/>
                  </a:cubicBezTo>
                  <a:cubicBezTo>
                    <a:pt x="11855" y="36538"/>
                    <a:pt x="11946" y="36538"/>
                    <a:pt x="12007" y="36508"/>
                  </a:cubicBezTo>
                  <a:cubicBezTo>
                    <a:pt x="12615" y="36234"/>
                    <a:pt x="14044" y="35626"/>
                    <a:pt x="16171" y="35535"/>
                  </a:cubicBezTo>
                  <a:cubicBezTo>
                    <a:pt x="16665" y="35494"/>
                    <a:pt x="17054" y="35478"/>
                    <a:pt x="17362" y="35478"/>
                  </a:cubicBezTo>
                  <a:cubicBezTo>
                    <a:pt x="17737" y="35478"/>
                    <a:pt x="17994" y="35502"/>
                    <a:pt x="18177" y="35535"/>
                  </a:cubicBezTo>
                  <a:cubicBezTo>
                    <a:pt x="18264" y="35535"/>
                    <a:pt x="18336" y="35538"/>
                    <a:pt x="18397" y="35538"/>
                  </a:cubicBezTo>
                  <a:cubicBezTo>
                    <a:pt x="18548" y="35538"/>
                    <a:pt x="18629" y="35522"/>
                    <a:pt x="18694" y="35414"/>
                  </a:cubicBezTo>
                  <a:cubicBezTo>
                    <a:pt x="18755" y="35383"/>
                    <a:pt x="18755" y="35292"/>
                    <a:pt x="18755" y="35262"/>
                  </a:cubicBezTo>
                  <a:lnTo>
                    <a:pt x="19424" y="35262"/>
                  </a:lnTo>
                  <a:cubicBezTo>
                    <a:pt x="19723" y="35270"/>
                    <a:pt x="19946" y="35277"/>
                    <a:pt x="20113" y="35277"/>
                  </a:cubicBezTo>
                  <a:cubicBezTo>
                    <a:pt x="20520" y="35277"/>
                    <a:pt x="20588" y="35239"/>
                    <a:pt x="20609" y="35110"/>
                  </a:cubicBezTo>
                  <a:cubicBezTo>
                    <a:pt x="20639" y="35019"/>
                    <a:pt x="20609" y="34988"/>
                    <a:pt x="20609" y="34958"/>
                  </a:cubicBezTo>
                  <a:cubicBezTo>
                    <a:pt x="20791" y="34927"/>
                    <a:pt x="21065" y="34927"/>
                    <a:pt x="21278" y="34867"/>
                  </a:cubicBezTo>
                  <a:cubicBezTo>
                    <a:pt x="23010" y="34715"/>
                    <a:pt x="23041" y="34684"/>
                    <a:pt x="23102" y="34532"/>
                  </a:cubicBezTo>
                  <a:cubicBezTo>
                    <a:pt x="23162" y="34411"/>
                    <a:pt x="23162" y="34319"/>
                    <a:pt x="23071" y="34228"/>
                  </a:cubicBezTo>
                  <a:cubicBezTo>
                    <a:pt x="23162" y="34198"/>
                    <a:pt x="23254" y="34198"/>
                    <a:pt x="23375" y="34167"/>
                  </a:cubicBezTo>
                  <a:cubicBezTo>
                    <a:pt x="23618" y="34107"/>
                    <a:pt x="23922" y="34076"/>
                    <a:pt x="24135" y="33955"/>
                  </a:cubicBezTo>
                  <a:cubicBezTo>
                    <a:pt x="24257" y="33924"/>
                    <a:pt x="24378" y="33863"/>
                    <a:pt x="24439" y="33803"/>
                  </a:cubicBezTo>
                  <a:cubicBezTo>
                    <a:pt x="24743" y="33651"/>
                    <a:pt x="24925" y="33590"/>
                    <a:pt x="24925" y="33408"/>
                  </a:cubicBezTo>
                  <a:cubicBezTo>
                    <a:pt x="24925" y="33347"/>
                    <a:pt x="24895" y="33286"/>
                    <a:pt x="24895" y="33256"/>
                  </a:cubicBezTo>
                  <a:cubicBezTo>
                    <a:pt x="25168" y="33195"/>
                    <a:pt x="25594" y="33104"/>
                    <a:pt x="25959" y="32891"/>
                  </a:cubicBezTo>
                  <a:cubicBezTo>
                    <a:pt x="26202" y="32800"/>
                    <a:pt x="26384" y="32708"/>
                    <a:pt x="26536" y="32648"/>
                  </a:cubicBezTo>
                  <a:cubicBezTo>
                    <a:pt x="26871" y="32496"/>
                    <a:pt x="27114" y="32374"/>
                    <a:pt x="27083" y="32131"/>
                  </a:cubicBezTo>
                  <a:cubicBezTo>
                    <a:pt x="27083" y="32070"/>
                    <a:pt x="26992" y="31979"/>
                    <a:pt x="26962" y="31949"/>
                  </a:cubicBezTo>
                  <a:cubicBezTo>
                    <a:pt x="27023" y="31918"/>
                    <a:pt x="27114" y="31888"/>
                    <a:pt x="27144" y="31888"/>
                  </a:cubicBezTo>
                  <a:cubicBezTo>
                    <a:pt x="27479" y="31736"/>
                    <a:pt x="27934" y="31523"/>
                    <a:pt x="28208" y="31310"/>
                  </a:cubicBezTo>
                  <a:cubicBezTo>
                    <a:pt x="28360" y="31189"/>
                    <a:pt x="28512" y="31128"/>
                    <a:pt x="28603" y="31037"/>
                  </a:cubicBezTo>
                  <a:cubicBezTo>
                    <a:pt x="28816" y="30885"/>
                    <a:pt x="28968" y="30763"/>
                    <a:pt x="28938" y="30581"/>
                  </a:cubicBezTo>
                  <a:cubicBezTo>
                    <a:pt x="28907" y="30459"/>
                    <a:pt x="28816" y="30398"/>
                    <a:pt x="28694" y="30307"/>
                  </a:cubicBezTo>
                  <a:cubicBezTo>
                    <a:pt x="28755" y="30277"/>
                    <a:pt x="28816" y="30246"/>
                    <a:pt x="28846" y="30216"/>
                  </a:cubicBezTo>
                  <a:cubicBezTo>
                    <a:pt x="29120" y="30064"/>
                    <a:pt x="29454" y="29821"/>
                    <a:pt x="29728" y="29547"/>
                  </a:cubicBezTo>
                  <a:cubicBezTo>
                    <a:pt x="29849" y="29395"/>
                    <a:pt x="29971" y="29304"/>
                    <a:pt x="30032" y="29213"/>
                  </a:cubicBezTo>
                  <a:cubicBezTo>
                    <a:pt x="30214" y="29031"/>
                    <a:pt x="30366" y="28879"/>
                    <a:pt x="30275" y="28696"/>
                  </a:cubicBezTo>
                  <a:cubicBezTo>
                    <a:pt x="30214" y="28575"/>
                    <a:pt x="30123" y="28544"/>
                    <a:pt x="29971" y="28423"/>
                  </a:cubicBezTo>
                  <a:cubicBezTo>
                    <a:pt x="29971" y="28423"/>
                    <a:pt x="29910" y="28423"/>
                    <a:pt x="29910" y="28392"/>
                  </a:cubicBezTo>
                  <a:cubicBezTo>
                    <a:pt x="29971" y="28331"/>
                    <a:pt x="30001" y="28331"/>
                    <a:pt x="30032" y="28301"/>
                  </a:cubicBezTo>
                  <a:cubicBezTo>
                    <a:pt x="30305" y="28149"/>
                    <a:pt x="30670" y="27936"/>
                    <a:pt x="30974" y="27632"/>
                  </a:cubicBezTo>
                  <a:cubicBezTo>
                    <a:pt x="31886" y="26660"/>
                    <a:pt x="31825" y="26477"/>
                    <a:pt x="31734" y="26417"/>
                  </a:cubicBezTo>
                  <a:cubicBezTo>
                    <a:pt x="31673" y="26295"/>
                    <a:pt x="31552" y="26295"/>
                    <a:pt x="31430" y="26265"/>
                  </a:cubicBezTo>
                  <a:lnTo>
                    <a:pt x="31400" y="26265"/>
                  </a:lnTo>
                  <a:cubicBezTo>
                    <a:pt x="31491" y="26173"/>
                    <a:pt x="31552" y="26143"/>
                    <a:pt x="31643" y="26052"/>
                  </a:cubicBezTo>
                  <a:cubicBezTo>
                    <a:pt x="31947" y="25839"/>
                    <a:pt x="32281" y="25535"/>
                    <a:pt x="32555" y="25231"/>
                  </a:cubicBezTo>
                  <a:cubicBezTo>
                    <a:pt x="32707" y="24988"/>
                    <a:pt x="32859" y="24806"/>
                    <a:pt x="32950" y="24623"/>
                  </a:cubicBezTo>
                  <a:cubicBezTo>
                    <a:pt x="33314" y="24137"/>
                    <a:pt x="33375" y="24046"/>
                    <a:pt x="33314" y="23894"/>
                  </a:cubicBezTo>
                  <a:cubicBezTo>
                    <a:pt x="33254" y="23772"/>
                    <a:pt x="33163" y="23772"/>
                    <a:pt x="33011" y="23742"/>
                  </a:cubicBezTo>
                  <a:cubicBezTo>
                    <a:pt x="32950" y="23742"/>
                    <a:pt x="32919" y="23711"/>
                    <a:pt x="32859" y="23711"/>
                  </a:cubicBezTo>
                  <a:lnTo>
                    <a:pt x="32950" y="23590"/>
                  </a:lnTo>
                  <a:cubicBezTo>
                    <a:pt x="33163" y="23407"/>
                    <a:pt x="33406" y="23134"/>
                    <a:pt x="33527" y="22830"/>
                  </a:cubicBezTo>
                  <a:cubicBezTo>
                    <a:pt x="33618" y="22617"/>
                    <a:pt x="33710" y="22465"/>
                    <a:pt x="33770" y="22344"/>
                  </a:cubicBezTo>
                  <a:cubicBezTo>
                    <a:pt x="33831" y="22192"/>
                    <a:pt x="33953" y="22040"/>
                    <a:pt x="33831" y="21888"/>
                  </a:cubicBezTo>
                  <a:cubicBezTo>
                    <a:pt x="33770" y="21766"/>
                    <a:pt x="33618" y="21736"/>
                    <a:pt x="33375" y="21705"/>
                  </a:cubicBezTo>
                  <a:cubicBezTo>
                    <a:pt x="33618" y="21462"/>
                    <a:pt x="33922" y="21097"/>
                    <a:pt x="34135" y="20489"/>
                  </a:cubicBezTo>
                  <a:cubicBezTo>
                    <a:pt x="34530" y="19456"/>
                    <a:pt x="34530" y="19274"/>
                    <a:pt x="34409" y="19122"/>
                  </a:cubicBezTo>
                  <a:cubicBezTo>
                    <a:pt x="34470" y="19030"/>
                    <a:pt x="34378" y="19030"/>
                    <a:pt x="34166" y="19000"/>
                  </a:cubicBezTo>
                  <a:cubicBezTo>
                    <a:pt x="34105" y="19000"/>
                    <a:pt x="33983" y="18970"/>
                    <a:pt x="33862" y="18970"/>
                  </a:cubicBezTo>
                  <a:cubicBezTo>
                    <a:pt x="33922" y="18878"/>
                    <a:pt x="33953" y="18818"/>
                    <a:pt x="33983" y="18696"/>
                  </a:cubicBezTo>
                  <a:cubicBezTo>
                    <a:pt x="34105" y="18453"/>
                    <a:pt x="34257" y="18119"/>
                    <a:pt x="34318" y="17754"/>
                  </a:cubicBezTo>
                  <a:cubicBezTo>
                    <a:pt x="34378" y="17480"/>
                    <a:pt x="34439" y="17237"/>
                    <a:pt x="34470" y="17024"/>
                  </a:cubicBezTo>
                  <a:cubicBezTo>
                    <a:pt x="34591" y="16599"/>
                    <a:pt x="34682" y="16356"/>
                    <a:pt x="34530" y="16264"/>
                  </a:cubicBezTo>
                  <a:cubicBezTo>
                    <a:pt x="34449" y="16183"/>
                    <a:pt x="34355" y="16156"/>
                    <a:pt x="34229" y="16156"/>
                  </a:cubicBezTo>
                  <a:cubicBezTo>
                    <a:pt x="34166" y="16156"/>
                    <a:pt x="34095" y="16163"/>
                    <a:pt x="34014" y="16173"/>
                  </a:cubicBezTo>
                  <a:lnTo>
                    <a:pt x="33770" y="16173"/>
                  </a:lnTo>
                  <a:cubicBezTo>
                    <a:pt x="33801" y="16112"/>
                    <a:pt x="33831" y="15991"/>
                    <a:pt x="33862" y="15869"/>
                  </a:cubicBezTo>
                  <a:cubicBezTo>
                    <a:pt x="33983" y="15565"/>
                    <a:pt x="34166" y="15140"/>
                    <a:pt x="34226" y="14745"/>
                  </a:cubicBezTo>
                  <a:lnTo>
                    <a:pt x="34257" y="14441"/>
                  </a:lnTo>
                  <a:cubicBezTo>
                    <a:pt x="34318" y="13650"/>
                    <a:pt x="34378" y="13438"/>
                    <a:pt x="34318" y="13407"/>
                  </a:cubicBezTo>
                  <a:cubicBezTo>
                    <a:pt x="34287" y="13225"/>
                    <a:pt x="34135" y="13225"/>
                    <a:pt x="33862" y="13195"/>
                  </a:cubicBezTo>
                  <a:cubicBezTo>
                    <a:pt x="33770" y="13195"/>
                    <a:pt x="33527" y="13134"/>
                    <a:pt x="33406" y="13103"/>
                  </a:cubicBezTo>
                  <a:cubicBezTo>
                    <a:pt x="33406" y="12982"/>
                    <a:pt x="33466" y="12739"/>
                    <a:pt x="33497" y="12526"/>
                  </a:cubicBezTo>
                  <a:cubicBezTo>
                    <a:pt x="33527" y="12222"/>
                    <a:pt x="33618" y="11857"/>
                    <a:pt x="33558" y="11553"/>
                  </a:cubicBezTo>
                  <a:cubicBezTo>
                    <a:pt x="33558" y="11310"/>
                    <a:pt x="33558" y="11097"/>
                    <a:pt x="33618" y="10915"/>
                  </a:cubicBezTo>
                  <a:cubicBezTo>
                    <a:pt x="33649" y="10459"/>
                    <a:pt x="33649" y="10216"/>
                    <a:pt x="33497" y="10094"/>
                  </a:cubicBezTo>
                  <a:cubicBezTo>
                    <a:pt x="33375" y="10033"/>
                    <a:pt x="33223" y="10003"/>
                    <a:pt x="32767" y="10003"/>
                  </a:cubicBezTo>
                  <a:cubicBezTo>
                    <a:pt x="32646" y="10003"/>
                    <a:pt x="32494" y="10003"/>
                    <a:pt x="32403" y="9942"/>
                  </a:cubicBezTo>
                  <a:cubicBezTo>
                    <a:pt x="32433" y="9638"/>
                    <a:pt x="32555" y="9030"/>
                    <a:pt x="32342" y="8392"/>
                  </a:cubicBezTo>
                  <a:cubicBezTo>
                    <a:pt x="32099" y="7480"/>
                    <a:pt x="32038" y="7419"/>
                    <a:pt x="31947" y="7328"/>
                  </a:cubicBezTo>
                  <a:cubicBezTo>
                    <a:pt x="31916" y="7313"/>
                    <a:pt x="31878" y="7283"/>
                    <a:pt x="31772" y="7283"/>
                  </a:cubicBezTo>
                  <a:cubicBezTo>
                    <a:pt x="31666" y="7283"/>
                    <a:pt x="31491" y="7313"/>
                    <a:pt x="31187" y="7419"/>
                  </a:cubicBezTo>
                  <a:cubicBezTo>
                    <a:pt x="31096" y="7450"/>
                    <a:pt x="31035" y="7450"/>
                    <a:pt x="30944" y="7450"/>
                  </a:cubicBezTo>
                  <a:cubicBezTo>
                    <a:pt x="30944" y="7267"/>
                    <a:pt x="30913" y="6872"/>
                    <a:pt x="30670" y="6295"/>
                  </a:cubicBezTo>
                  <a:cubicBezTo>
                    <a:pt x="30518" y="5930"/>
                    <a:pt x="30275" y="5292"/>
                    <a:pt x="30123" y="5170"/>
                  </a:cubicBezTo>
                  <a:cubicBezTo>
                    <a:pt x="30084" y="5142"/>
                    <a:pt x="30025" y="5130"/>
                    <a:pt x="29957" y="5130"/>
                  </a:cubicBezTo>
                  <a:cubicBezTo>
                    <a:pt x="29655" y="5130"/>
                    <a:pt x="29150" y="5352"/>
                    <a:pt x="29150" y="5352"/>
                  </a:cubicBezTo>
                  <a:lnTo>
                    <a:pt x="29059" y="5383"/>
                  </a:lnTo>
                  <a:lnTo>
                    <a:pt x="28755" y="5535"/>
                  </a:lnTo>
                  <a:lnTo>
                    <a:pt x="28755" y="5474"/>
                  </a:lnTo>
                  <a:cubicBezTo>
                    <a:pt x="28694" y="5231"/>
                    <a:pt x="28603" y="4897"/>
                    <a:pt x="28451" y="4410"/>
                  </a:cubicBezTo>
                  <a:cubicBezTo>
                    <a:pt x="28117" y="3498"/>
                    <a:pt x="28026" y="3377"/>
                    <a:pt x="27904" y="3316"/>
                  </a:cubicBezTo>
                  <a:cubicBezTo>
                    <a:pt x="27893" y="3293"/>
                    <a:pt x="27869" y="3275"/>
                    <a:pt x="27803" y="3275"/>
                  </a:cubicBezTo>
                  <a:cubicBezTo>
                    <a:pt x="27694" y="3275"/>
                    <a:pt x="27468" y="3327"/>
                    <a:pt x="26992" y="3498"/>
                  </a:cubicBezTo>
                  <a:cubicBezTo>
                    <a:pt x="26931" y="3529"/>
                    <a:pt x="26871" y="3559"/>
                    <a:pt x="26810" y="3620"/>
                  </a:cubicBezTo>
                  <a:cubicBezTo>
                    <a:pt x="26810" y="3620"/>
                    <a:pt x="26779" y="3650"/>
                    <a:pt x="26719" y="3650"/>
                  </a:cubicBezTo>
                  <a:cubicBezTo>
                    <a:pt x="26384" y="3194"/>
                    <a:pt x="25959" y="2343"/>
                    <a:pt x="26536" y="1492"/>
                  </a:cubicBezTo>
                  <a:cubicBezTo>
                    <a:pt x="26779" y="1188"/>
                    <a:pt x="27114" y="489"/>
                    <a:pt x="26962" y="276"/>
                  </a:cubicBezTo>
                  <a:cubicBezTo>
                    <a:pt x="26904" y="205"/>
                    <a:pt x="26833" y="173"/>
                    <a:pt x="26707" y="173"/>
                  </a:cubicBezTo>
                  <a:cubicBezTo>
                    <a:pt x="26566" y="173"/>
                    <a:pt x="26356" y="212"/>
                    <a:pt x="26020" y="276"/>
                  </a:cubicBezTo>
                  <a:cubicBezTo>
                    <a:pt x="25655" y="307"/>
                    <a:pt x="25442" y="428"/>
                    <a:pt x="25138" y="580"/>
                  </a:cubicBezTo>
                  <a:cubicBezTo>
                    <a:pt x="24895" y="672"/>
                    <a:pt x="24621" y="793"/>
                    <a:pt x="24287" y="915"/>
                  </a:cubicBezTo>
                  <a:cubicBezTo>
                    <a:pt x="23831" y="1051"/>
                    <a:pt x="23495" y="1069"/>
                    <a:pt x="23240" y="1069"/>
                  </a:cubicBezTo>
                  <a:cubicBezTo>
                    <a:pt x="23155" y="1069"/>
                    <a:pt x="23079" y="1067"/>
                    <a:pt x="23010" y="1067"/>
                  </a:cubicBezTo>
                  <a:lnTo>
                    <a:pt x="22798" y="1067"/>
                  </a:lnTo>
                  <a:cubicBezTo>
                    <a:pt x="22706" y="1067"/>
                    <a:pt x="22585" y="1097"/>
                    <a:pt x="22494" y="1188"/>
                  </a:cubicBezTo>
                  <a:cubicBezTo>
                    <a:pt x="22463" y="915"/>
                    <a:pt x="22159" y="459"/>
                    <a:pt x="22038" y="368"/>
                  </a:cubicBezTo>
                  <a:cubicBezTo>
                    <a:pt x="22004" y="345"/>
                    <a:pt x="21967" y="331"/>
                    <a:pt x="21882" y="331"/>
                  </a:cubicBezTo>
                  <a:cubicBezTo>
                    <a:pt x="21735" y="331"/>
                    <a:pt x="21447" y="374"/>
                    <a:pt x="20791" y="489"/>
                  </a:cubicBezTo>
                  <a:cubicBezTo>
                    <a:pt x="20184" y="611"/>
                    <a:pt x="19758" y="824"/>
                    <a:pt x="19545" y="975"/>
                  </a:cubicBezTo>
                  <a:lnTo>
                    <a:pt x="19545" y="945"/>
                  </a:lnTo>
                  <a:cubicBezTo>
                    <a:pt x="19515" y="884"/>
                    <a:pt x="19515" y="793"/>
                    <a:pt x="19454" y="763"/>
                  </a:cubicBezTo>
                  <a:cubicBezTo>
                    <a:pt x="19089" y="64"/>
                    <a:pt x="18968" y="33"/>
                    <a:pt x="18937" y="33"/>
                  </a:cubicBezTo>
                  <a:cubicBezTo>
                    <a:pt x="18913" y="28"/>
                    <a:pt x="18888" y="25"/>
                    <a:pt x="18862" y="25"/>
                  </a:cubicBezTo>
                  <a:cubicBezTo>
                    <a:pt x="18727" y="25"/>
                    <a:pt x="18530" y="113"/>
                    <a:pt x="17843" y="520"/>
                  </a:cubicBezTo>
                  <a:cubicBezTo>
                    <a:pt x="17387" y="793"/>
                    <a:pt x="17083" y="975"/>
                    <a:pt x="16870" y="1127"/>
                  </a:cubicBezTo>
                  <a:cubicBezTo>
                    <a:pt x="16840" y="1127"/>
                    <a:pt x="16840" y="1158"/>
                    <a:pt x="16810" y="1158"/>
                  </a:cubicBezTo>
                  <a:lnTo>
                    <a:pt x="16658" y="884"/>
                  </a:lnTo>
                  <a:lnTo>
                    <a:pt x="16627" y="763"/>
                  </a:lnTo>
                  <a:cubicBezTo>
                    <a:pt x="16627" y="763"/>
                    <a:pt x="16263" y="3"/>
                    <a:pt x="16019" y="3"/>
                  </a:cubicBezTo>
                  <a:cubicBezTo>
                    <a:pt x="16010" y="2"/>
                    <a:pt x="16000" y="1"/>
                    <a:pt x="159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 name="Google Shape;709;p67"/>
          <p:cNvSpPr txBox="1"/>
          <p:nvPr>
            <p:ph type="title"/>
          </p:nvPr>
        </p:nvSpPr>
        <p:spPr>
          <a:xfrm>
            <a:off x="819000" y="688949"/>
            <a:ext cx="7506000" cy="578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710" name="Google Shape;710;p67">
            <a:hlinkClick action="ppaction://hlinksldjump" r:id="rId3"/>
          </p:cNvPr>
          <p:cNvSpPr txBox="1"/>
          <p:nvPr>
            <p:ph idx="2" type="title"/>
          </p:nvPr>
        </p:nvSpPr>
        <p:spPr>
          <a:xfrm>
            <a:off x="4770175" y="1782175"/>
            <a:ext cx="1072500" cy="78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endParaRPr/>
          </a:p>
        </p:txBody>
      </p:sp>
      <p:sp>
        <p:nvSpPr>
          <p:cNvPr id="711" name="Google Shape;711;p67"/>
          <p:cNvSpPr txBox="1"/>
          <p:nvPr>
            <p:ph idx="1" type="subTitle"/>
          </p:nvPr>
        </p:nvSpPr>
        <p:spPr>
          <a:xfrm>
            <a:off x="5939975" y="2196175"/>
            <a:ext cx="2295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 here</a:t>
            </a:r>
            <a:endParaRPr/>
          </a:p>
        </p:txBody>
      </p:sp>
      <p:sp>
        <p:nvSpPr>
          <p:cNvPr id="712" name="Google Shape;712;p67"/>
          <p:cNvSpPr txBox="1"/>
          <p:nvPr>
            <p:ph idx="3" type="title"/>
          </p:nvPr>
        </p:nvSpPr>
        <p:spPr>
          <a:xfrm>
            <a:off x="5940241" y="1782175"/>
            <a:ext cx="2483700" cy="414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Recommendations</a:t>
            </a:r>
            <a:endParaRPr/>
          </a:p>
        </p:txBody>
      </p:sp>
      <p:sp>
        <p:nvSpPr>
          <p:cNvPr id="713" name="Google Shape;713;p67">
            <a:hlinkClick action="ppaction://hlinksldjump" r:id="rId4"/>
          </p:cNvPr>
          <p:cNvSpPr txBox="1"/>
          <p:nvPr>
            <p:ph idx="4" type="title"/>
          </p:nvPr>
        </p:nvSpPr>
        <p:spPr>
          <a:xfrm>
            <a:off x="4770175" y="3527400"/>
            <a:ext cx="1072500" cy="78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a:t>
            </a:r>
            <a:endParaRPr/>
          </a:p>
        </p:txBody>
      </p:sp>
      <p:sp>
        <p:nvSpPr>
          <p:cNvPr id="714" name="Google Shape;714;p67"/>
          <p:cNvSpPr txBox="1"/>
          <p:nvPr>
            <p:ph idx="5" type="subTitle"/>
          </p:nvPr>
        </p:nvSpPr>
        <p:spPr>
          <a:xfrm>
            <a:off x="5939975" y="3941425"/>
            <a:ext cx="2295000" cy="44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Describe the topic of the section here</a:t>
            </a:r>
            <a:endParaRPr/>
          </a:p>
        </p:txBody>
      </p:sp>
      <p:sp>
        <p:nvSpPr>
          <p:cNvPr id="715" name="Google Shape;715;p67"/>
          <p:cNvSpPr txBox="1"/>
          <p:nvPr>
            <p:ph idx="6" type="title"/>
          </p:nvPr>
        </p:nvSpPr>
        <p:spPr>
          <a:xfrm>
            <a:off x="5940241" y="3527425"/>
            <a:ext cx="2483700" cy="414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Next steps</a:t>
            </a:r>
            <a:endParaRPr/>
          </a:p>
        </p:txBody>
      </p:sp>
      <p:sp>
        <p:nvSpPr>
          <p:cNvPr id="716" name="Google Shape;716;p67">
            <a:hlinkClick action="ppaction://hlinksldjump" r:id="rId5"/>
          </p:cNvPr>
          <p:cNvSpPr txBox="1"/>
          <p:nvPr>
            <p:ph idx="7" type="title"/>
          </p:nvPr>
        </p:nvSpPr>
        <p:spPr>
          <a:xfrm>
            <a:off x="3301200" y="1782175"/>
            <a:ext cx="1072500" cy="78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a:t>
            </a:r>
            <a:endParaRPr/>
          </a:p>
        </p:txBody>
      </p:sp>
      <p:sp>
        <p:nvSpPr>
          <p:cNvPr id="717" name="Google Shape;717;p67"/>
          <p:cNvSpPr txBox="1"/>
          <p:nvPr>
            <p:ph idx="8" type="subTitle"/>
          </p:nvPr>
        </p:nvSpPr>
        <p:spPr>
          <a:xfrm>
            <a:off x="908675" y="2196175"/>
            <a:ext cx="2295000" cy="446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Describe the topic of the section here</a:t>
            </a:r>
            <a:endParaRPr/>
          </a:p>
        </p:txBody>
      </p:sp>
      <p:sp>
        <p:nvSpPr>
          <p:cNvPr id="718" name="Google Shape;718;p67"/>
          <p:cNvSpPr txBox="1"/>
          <p:nvPr>
            <p:ph idx="9" type="title"/>
          </p:nvPr>
        </p:nvSpPr>
        <p:spPr>
          <a:xfrm>
            <a:off x="720267" y="1782175"/>
            <a:ext cx="2483400" cy="414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What is it?</a:t>
            </a:r>
            <a:endParaRPr/>
          </a:p>
        </p:txBody>
      </p:sp>
      <p:sp>
        <p:nvSpPr>
          <p:cNvPr id="719" name="Google Shape;719;p67">
            <a:hlinkClick action="ppaction://hlinksldjump" r:id="rId6"/>
          </p:cNvPr>
          <p:cNvSpPr txBox="1"/>
          <p:nvPr>
            <p:ph idx="13" type="title"/>
          </p:nvPr>
        </p:nvSpPr>
        <p:spPr>
          <a:xfrm>
            <a:off x="3301200" y="3527400"/>
            <a:ext cx="1072500" cy="78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a:t>
            </a:r>
            <a:endParaRPr/>
          </a:p>
        </p:txBody>
      </p:sp>
      <p:sp>
        <p:nvSpPr>
          <p:cNvPr id="720" name="Google Shape;720;p67"/>
          <p:cNvSpPr txBox="1"/>
          <p:nvPr>
            <p:ph idx="14" type="subTitle"/>
          </p:nvPr>
        </p:nvSpPr>
        <p:spPr>
          <a:xfrm>
            <a:off x="908675" y="3941425"/>
            <a:ext cx="2295000" cy="4464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Describe the topic of the section here</a:t>
            </a:r>
            <a:endParaRPr/>
          </a:p>
        </p:txBody>
      </p:sp>
      <p:sp>
        <p:nvSpPr>
          <p:cNvPr id="721" name="Google Shape;721;p67"/>
          <p:cNvSpPr txBox="1"/>
          <p:nvPr>
            <p:ph idx="15" type="title"/>
          </p:nvPr>
        </p:nvSpPr>
        <p:spPr>
          <a:xfrm>
            <a:off x="720267" y="3527425"/>
            <a:ext cx="2483400" cy="414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Practices</a:t>
            </a:r>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3" presetSubtype="16">
                                  <p:stCondLst>
                                    <p:cond delay="0"/>
                                  </p:stCondLst>
                                  <p:childTnLst>
                                    <p:set>
                                      <p:cBhvr>
                                        <p:cTn dur="1" fill="hold">
                                          <p:stCondLst>
                                            <p:cond delay="0"/>
                                          </p:stCondLst>
                                        </p:cTn>
                                        <p:tgtEl>
                                          <p:spTgt spid="697"/>
                                        </p:tgtEl>
                                        <p:attrNameLst>
                                          <p:attrName>style.visibility</p:attrName>
                                        </p:attrNameLst>
                                      </p:cBhvr>
                                      <p:to>
                                        <p:strVal val="visible"/>
                                      </p:to>
                                    </p:set>
                                    <p:anim calcmode="lin" valueType="num">
                                      <p:cBhvr additive="base">
                                        <p:cTn dur="500"/>
                                        <p:tgtEl>
                                          <p:spTgt spid="697"/>
                                        </p:tgtEl>
                                        <p:attrNameLst>
                                          <p:attrName>ppt_w</p:attrName>
                                        </p:attrNameLst>
                                      </p:cBhvr>
                                      <p:tavLst>
                                        <p:tav fmla="" tm="0">
                                          <p:val>
                                            <p:strVal val="0"/>
                                          </p:val>
                                        </p:tav>
                                        <p:tav fmla="" tm="100000">
                                          <p:val>
                                            <p:strVal val="#ppt_w"/>
                                          </p:val>
                                        </p:tav>
                                      </p:tavLst>
                                    </p:anim>
                                    <p:anim calcmode="lin" valueType="num">
                                      <p:cBhvr additive="base">
                                        <p:cTn dur="500"/>
                                        <p:tgtEl>
                                          <p:spTgt spid="697"/>
                                        </p:tgtEl>
                                        <p:attrNameLst>
                                          <p:attrName>ppt_h</p:attrName>
                                        </p:attrNameLst>
                                      </p:cBhvr>
                                      <p:tavLst>
                                        <p:tav fmla="" tm="0">
                                          <p:val>
                                            <p:strVal val="0"/>
                                          </p:val>
                                        </p:tav>
                                        <p:tav fmla="" tm="100000">
                                          <p:val>
                                            <p:strVal val="#ppt_h"/>
                                          </p:val>
                                        </p:tav>
                                      </p:tavLst>
                                    </p:anim>
                                  </p:childTnLst>
                                </p:cTn>
                              </p:par>
                            </p:childTnLst>
                          </p:cTn>
                        </p:par>
                        <p:par>
                          <p:cTn fill="hold">
                            <p:stCondLst>
                              <p:cond delay="500"/>
                            </p:stCondLst>
                            <p:childTnLst>
                              <p:par>
                                <p:cTn fill="hold" nodeType="afterEffect" presetClass="entr" presetID="23" presetSubtype="16">
                                  <p:stCondLst>
                                    <p:cond delay="0"/>
                                  </p:stCondLst>
                                  <p:childTnLst>
                                    <p:set>
                                      <p:cBhvr>
                                        <p:cTn dur="1" fill="hold">
                                          <p:stCondLst>
                                            <p:cond delay="0"/>
                                          </p:stCondLst>
                                        </p:cTn>
                                        <p:tgtEl>
                                          <p:spTgt spid="706"/>
                                        </p:tgtEl>
                                        <p:attrNameLst>
                                          <p:attrName>style.visibility</p:attrName>
                                        </p:attrNameLst>
                                      </p:cBhvr>
                                      <p:to>
                                        <p:strVal val="visible"/>
                                      </p:to>
                                    </p:set>
                                    <p:anim calcmode="lin" valueType="num">
                                      <p:cBhvr additive="base">
                                        <p:cTn dur="500"/>
                                        <p:tgtEl>
                                          <p:spTgt spid="706"/>
                                        </p:tgtEl>
                                        <p:attrNameLst>
                                          <p:attrName>ppt_w</p:attrName>
                                        </p:attrNameLst>
                                      </p:cBhvr>
                                      <p:tavLst>
                                        <p:tav fmla="" tm="0">
                                          <p:val>
                                            <p:strVal val="0"/>
                                          </p:val>
                                        </p:tav>
                                        <p:tav fmla="" tm="100000">
                                          <p:val>
                                            <p:strVal val="#ppt_w"/>
                                          </p:val>
                                        </p:tav>
                                      </p:tavLst>
                                    </p:anim>
                                    <p:anim calcmode="lin" valueType="num">
                                      <p:cBhvr additive="base">
                                        <p:cTn dur="500"/>
                                        <p:tgtEl>
                                          <p:spTgt spid="706"/>
                                        </p:tgtEl>
                                        <p:attrNameLst>
                                          <p:attrName>ppt_h</p:attrName>
                                        </p:attrNameLst>
                                      </p:cBhvr>
                                      <p:tavLst>
                                        <p:tav fmla="" tm="0">
                                          <p:val>
                                            <p:strVal val="0"/>
                                          </p:val>
                                        </p:tav>
                                        <p:tav fmla="" tm="100000">
                                          <p:val>
                                            <p:strVal val="#ppt_h"/>
                                          </p:val>
                                        </p:tav>
                                      </p:tavLst>
                                    </p:anim>
                                  </p:childTnLst>
                                </p:cTn>
                              </p:par>
                            </p:childTnLst>
                          </p:cTn>
                        </p:par>
                        <p:par>
                          <p:cTn fill="hold">
                            <p:stCondLst>
                              <p:cond delay="1000"/>
                            </p:stCondLst>
                            <p:childTnLst>
                              <p:par>
                                <p:cTn fill="hold" nodeType="afterEffect" presetClass="entr" presetID="23" presetSubtype="16">
                                  <p:stCondLst>
                                    <p:cond delay="0"/>
                                  </p:stCondLst>
                                  <p:childTnLst>
                                    <p:set>
                                      <p:cBhvr>
                                        <p:cTn dur="1" fill="hold">
                                          <p:stCondLst>
                                            <p:cond delay="0"/>
                                          </p:stCondLst>
                                        </p:cTn>
                                        <p:tgtEl>
                                          <p:spTgt spid="703"/>
                                        </p:tgtEl>
                                        <p:attrNameLst>
                                          <p:attrName>style.visibility</p:attrName>
                                        </p:attrNameLst>
                                      </p:cBhvr>
                                      <p:to>
                                        <p:strVal val="visible"/>
                                      </p:to>
                                    </p:set>
                                    <p:anim calcmode="lin" valueType="num">
                                      <p:cBhvr additive="base">
                                        <p:cTn dur="500"/>
                                        <p:tgtEl>
                                          <p:spTgt spid="703"/>
                                        </p:tgtEl>
                                        <p:attrNameLst>
                                          <p:attrName>ppt_w</p:attrName>
                                        </p:attrNameLst>
                                      </p:cBhvr>
                                      <p:tavLst>
                                        <p:tav fmla="" tm="0">
                                          <p:val>
                                            <p:strVal val="0"/>
                                          </p:val>
                                        </p:tav>
                                        <p:tav fmla="" tm="100000">
                                          <p:val>
                                            <p:strVal val="#ppt_w"/>
                                          </p:val>
                                        </p:tav>
                                      </p:tavLst>
                                    </p:anim>
                                    <p:anim calcmode="lin" valueType="num">
                                      <p:cBhvr additive="base">
                                        <p:cTn dur="500"/>
                                        <p:tgtEl>
                                          <p:spTgt spid="703"/>
                                        </p:tgtEl>
                                        <p:attrNameLst>
                                          <p:attrName>ppt_h</p:attrName>
                                        </p:attrNameLst>
                                      </p:cBhvr>
                                      <p:tavLst>
                                        <p:tav fmla="" tm="0">
                                          <p:val>
                                            <p:strVal val="0"/>
                                          </p:val>
                                        </p:tav>
                                        <p:tav fmla="" tm="100000">
                                          <p:val>
                                            <p:strVal val="#ppt_h"/>
                                          </p:val>
                                        </p:tav>
                                      </p:tavLst>
                                    </p:anim>
                                  </p:childTnLst>
                                </p:cTn>
                              </p:par>
                            </p:childTnLst>
                          </p:cTn>
                        </p:par>
                        <p:par>
                          <p:cTn fill="hold">
                            <p:stCondLst>
                              <p:cond delay="1500"/>
                            </p:stCondLst>
                            <p:childTnLst>
                              <p:par>
                                <p:cTn fill="hold" nodeType="afterEffect" presetClass="entr" presetID="23" presetSubtype="16">
                                  <p:stCondLst>
                                    <p:cond delay="0"/>
                                  </p:stCondLst>
                                  <p:childTnLst>
                                    <p:set>
                                      <p:cBhvr>
                                        <p:cTn dur="1" fill="hold">
                                          <p:stCondLst>
                                            <p:cond delay="0"/>
                                          </p:stCondLst>
                                        </p:cTn>
                                        <p:tgtEl>
                                          <p:spTgt spid="694"/>
                                        </p:tgtEl>
                                        <p:attrNameLst>
                                          <p:attrName>style.visibility</p:attrName>
                                        </p:attrNameLst>
                                      </p:cBhvr>
                                      <p:to>
                                        <p:strVal val="visible"/>
                                      </p:to>
                                    </p:set>
                                    <p:anim calcmode="lin" valueType="num">
                                      <p:cBhvr additive="base">
                                        <p:cTn dur="500"/>
                                        <p:tgtEl>
                                          <p:spTgt spid="694"/>
                                        </p:tgtEl>
                                        <p:attrNameLst>
                                          <p:attrName>ppt_w</p:attrName>
                                        </p:attrNameLst>
                                      </p:cBhvr>
                                      <p:tavLst>
                                        <p:tav fmla="" tm="0">
                                          <p:val>
                                            <p:strVal val="0"/>
                                          </p:val>
                                        </p:tav>
                                        <p:tav fmla="" tm="100000">
                                          <p:val>
                                            <p:strVal val="#ppt_w"/>
                                          </p:val>
                                        </p:tav>
                                      </p:tavLst>
                                    </p:anim>
                                    <p:anim calcmode="lin" valueType="num">
                                      <p:cBhvr additive="base">
                                        <p:cTn dur="500"/>
                                        <p:tgtEl>
                                          <p:spTgt spid="694"/>
                                        </p:tgtEl>
                                        <p:attrNameLst>
                                          <p:attrName>ppt_h</p:attrName>
                                        </p:attrNameLst>
                                      </p:cBhvr>
                                      <p:tavLst>
                                        <p:tav fmla="" tm="0">
                                          <p:val>
                                            <p:strVal val="0"/>
                                          </p:val>
                                        </p:tav>
                                        <p:tav fmla="" tm="100000">
                                          <p:val>
                                            <p:strVal val="#ppt_h"/>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499" name="Shape 6499"/>
        <p:cNvGrpSpPr/>
        <p:nvPr/>
      </p:nvGrpSpPr>
      <p:grpSpPr>
        <a:xfrm>
          <a:off x="0" y="0"/>
          <a:ext cx="0" cy="0"/>
          <a:chOff x="0" y="0"/>
          <a:chExt cx="0" cy="0"/>
        </a:xfrm>
      </p:grpSpPr>
      <p:sp>
        <p:nvSpPr>
          <p:cNvPr id="6500" name="Google Shape;6500;p130"/>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6501" name="Google Shape;6501;p130"/>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6502" name="Google Shape;6502;p130"/>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Lilita One</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https://fonts.google.com/specimen/Lilita+One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Poppins</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https://fonts.google.com/specimen/Poppin</a:t>
            </a:r>
            <a:r>
              <a:rPr lang="en">
                <a:solidFill>
                  <a:schemeClr val="lt1"/>
                </a:solidFill>
                <a:latin typeface="Arial"/>
                <a:ea typeface="Arial"/>
                <a:cs typeface="Arial"/>
                <a:sym typeface="Arial"/>
              </a:rPr>
              <a:t>s)</a:t>
            </a:r>
            <a:endParaRPr>
              <a:solidFill>
                <a:schemeClr val="lt1"/>
              </a:solidFill>
              <a:latin typeface="Arial"/>
              <a:ea typeface="Arial"/>
              <a:cs typeface="Arial"/>
              <a:sym typeface="Arial"/>
            </a:endParaRPr>
          </a:p>
        </p:txBody>
      </p:sp>
      <p:grpSp>
        <p:nvGrpSpPr>
          <p:cNvPr id="6503" name="Google Shape;6503;p130"/>
          <p:cNvGrpSpPr/>
          <p:nvPr/>
        </p:nvGrpSpPr>
        <p:grpSpPr>
          <a:xfrm>
            <a:off x="990800" y="3498875"/>
            <a:ext cx="7162375" cy="754200"/>
            <a:chOff x="990800" y="3498875"/>
            <a:chExt cx="7162375" cy="754200"/>
          </a:xfrm>
        </p:grpSpPr>
        <p:sp>
          <p:nvSpPr>
            <p:cNvPr id="6504" name="Google Shape;6504;p130"/>
            <p:cNvSpPr/>
            <p:nvPr/>
          </p:nvSpPr>
          <p:spPr>
            <a:xfrm>
              <a:off x="2052625" y="3498875"/>
              <a:ext cx="791400" cy="754200"/>
            </a:xfrm>
            <a:prstGeom prst="roundRect">
              <a:avLst>
                <a:gd fmla="val 16667" name="adj"/>
              </a:avLst>
            </a:prstGeom>
            <a:solidFill>
              <a:srgbClr val="E0ECB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30"/>
            <p:cNvSpPr/>
            <p:nvPr/>
          </p:nvSpPr>
          <p:spPr>
            <a:xfrm>
              <a:off x="3114445" y="3498875"/>
              <a:ext cx="791400" cy="754200"/>
            </a:xfrm>
            <a:prstGeom prst="roundRect">
              <a:avLst>
                <a:gd fmla="val 16667" name="adj"/>
              </a:avLst>
            </a:prstGeom>
            <a:solidFill>
              <a:srgbClr val="00536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30"/>
            <p:cNvSpPr/>
            <p:nvPr/>
          </p:nvSpPr>
          <p:spPr>
            <a:xfrm>
              <a:off x="990800" y="3498875"/>
              <a:ext cx="791400" cy="754200"/>
            </a:xfrm>
            <a:prstGeom prst="roundRect">
              <a:avLst>
                <a:gd fmla="val 16667" name="adj"/>
              </a:avLst>
            </a:prstGeom>
            <a:solidFill>
              <a:srgbClr val="057D3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30"/>
            <p:cNvSpPr txBox="1"/>
            <p:nvPr/>
          </p:nvSpPr>
          <p:spPr>
            <a:xfrm>
              <a:off x="20526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0000"/>
                  </a:solidFill>
                </a:rPr>
                <a:t>#</a:t>
              </a:r>
              <a:r>
                <a:rPr lang="en" sz="1000"/>
                <a:t>e0ecbf</a:t>
              </a:r>
              <a:endParaRPr sz="1000">
                <a:solidFill>
                  <a:srgbClr val="000000"/>
                </a:solidFill>
              </a:endParaRPr>
            </a:p>
          </p:txBody>
        </p:sp>
        <p:sp>
          <p:nvSpPr>
            <p:cNvPr id="6508" name="Google Shape;6508;p130"/>
            <p:cNvSpPr txBox="1"/>
            <p:nvPr/>
          </p:nvSpPr>
          <p:spPr>
            <a:xfrm>
              <a:off x="31144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#005364</a:t>
              </a:r>
              <a:endParaRPr sz="1000">
                <a:solidFill>
                  <a:srgbClr val="FFFFFF"/>
                </a:solidFill>
              </a:endParaRPr>
            </a:p>
          </p:txBody>
        </p:sp>
        <p:sp>
          <p:nvSpPr>
            <p:cNvPr id="6509" name="Google Shape;6509;p130"/>
            <p:cNvSpPr txBox="1"/>
            <p:nvPr/>
          </p:nvSpPr>
          <p:spPr>
            <a:xfrm>
              <a:off x="9908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0000"/>
                  </a:solidFill>
                </a:rPr>
                <a:t>#</a:t>
              </a:r>
              <a:r>
                <a:rPr lang="en" sz="1000"/>
                <a:t>057d3a</a:t>
              </a:r>
              <a:endParaRPr sz="1000">
                <a:solidFill>
                  <a:srgbClr val="000000"/>
                </a:solidFill>
              </a:endParaRPr>
            </a:p>
          </p:txBody>
        </p:sp>
        <p:sp>
          <p:nvSpPr>
            <p:cNvPr id="6510" name="Google Shape;6510;p130"/>
            <p:cNvSpPr/>
            <p:nvPr/>
          </p:nvSpPr>
          <p:spPr>
            <a:xfrm>
              <a:off x="5238100" y="3498875"/>
              <a:ext cx="791400" cy="754200"/>
            </a:xfrm>
            <a:prstGeom prst="roundRect">
              <a:avLst>
                <a:gd fmla="val 16667" name="adj"/>
              </a:avLst>
            </a:prstGeom>
            <a:solidFill>
              <a:srgbClr val="00C8C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30"/>
            <p:cNvSpPr/>
            <p:nvPr/>
          </p:nvSpPr>
          <p:spPr>
            <a:xfrm>
              <a:off x="6299920" y="3498875"/>
              <a:ext cx="791400" cy="754200"/>
            </a:xfrm>
            <a:prstGeom prst="roundRect">
              <a:avLst>
                <a:gd fmla="val 16667" name="adj"/>
              </a:avLst>
            </a:prstGeom>
            <a:solidFill>
              <a:srgbClr val="24749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30"/>
            <p:cNvSpPr/>
            <p:nvPr/>
          </p:nvSpPr>
          <p:spPr>
            <a:xfrm>
              <a:off x="4176275" y="3498875"/>
              <a:ext cx="791400" cy="754200"/>
            </a:xfrm>
            <a:prstGeom prst="roundRect">
              <a:avLst>
                <a:gd fmla="val 16667" name="adj"/>
              </a:avLst>
            </a:prstGeom>
            <a:solidFill>
              <a:srgbClr val="9EC96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30"/>
            <p:cNvSpPr txBox="1"/>
            <p:nvPr/>
          </p:nvSpPr>
          <p:spPr>
            <a:xfrm>
              <a:off x="52381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0000"/>
                  </a:solidFill>
                </a:rPr>
                <a:t>#</a:t>
              </a:r>
              <a:r>
                <a:rPr lang="en" sz="1000"/>
                <a:t>00c8ce</a:t>
              </a:r>
              <a:endParaRPr sz="1000">
                <a:solidFill>
                  <a:srgbClr val="000000"/>
                </a:solidFill>
              </a:endParaRPr>
            </a:p>
          </p:txBody>
        </p:sp>
        <p:sp>
          <p:nvSpPr>
            <p:cNvPr id="6514" name="Google Shape;6514;p130"/>
            <p:cNvSpPr txBox="1"/>
            <p:nvPr/>
          </p:nvSpPr>
          <p:spPr>
            <a:xfrm>
              <a:off x="62999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#24749d</a:t>
              </a:r>
              <a:endParaRPr sz="1000">
                <a:solidFill>
                  <a:srgbClr val="FFFFFF"/>
                </a:solidFill>
              </a:endParaRPr>
            </a:p>
          </p:txBody>
        </p:sp>
        <p:sp>
          <p:nvSpPr>
            <p:cNvPr id="6515" name="Google Shape;6515;p130"/>
            <p:cNvSpPr txBox="1"/>
            <p:nvPr/>
          </p:nvSpPr>
          <p:spPr>
            <a:xfrm>
              <a:off x="41762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000000"/>
                  </a:solidFill>
                </a:rPr>
                <a:t>#</a:t>
              </a:r>
              <a:r>
                <a:rPr lang="en" sz="1000"/>
                <a:t>9ec96e</a:t>
              </a:r>
              <a:endParaRPr sz="1000">
                <a:solidFill>
                  <a:srgbClr val="000000"/>
                </a:solidFill>
              </a:endParaRPr>
            </a:p>
          </p:txBody>
        </p:sp>
        <p:sp>
          <p:nvSpPr>
            <p:cNvPr id="6516" name="Google Shape;6516;p130"/>
            <p:cNvSpPr/>
            <p:nvPr/>
          </p:nvSpPr>
          <p:spPr>
            <a:xfrm>
              <a:off x="7361770" y="3498875"/>
              <a:ext cx="791400" cy="754200"/>
            </a:xfrm>
            <a:prstGeom prst="roundRect">
              <a:avLst>
                <a:gd fmla="val 16667" name="adj"/>
              </a:avLst>
            </a:prstGeom>
            <a:solidFill>
              <a:srgbClr val="FFCEB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30"/>
            <p:cNvSpPr txBox="1"/>
            <p:nvPr/>
          </p:nvSpPr>
          <p:spPr>
            <a:xfrm>
              <a:off x="73617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#ffcebb</a:t>
              </a:r>
              <a:endParaRPr sz="1000">
                <a:solidFill>
                  <a:srgbClr val="FFFFFF"/>
                </a:solidFill>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521" name="Shape 6521"/>
        <p:cNvGrpSpPr/>
        <p:nvPr/>
      </p:nvGrpSpPr>
      <p:grpSpPr>
        <a:xfrm>
          <a:off x="0" y="0"/>
          <a:ext cx="0" cy="0"/>
          <a:chOff x="0" y="0"/>
          <a:chExt cx="0" cy="0"/>
        </a:xfrm>
      </p:grpSpPr>
      <p:sp>
        <p:nvSpPr>
          <p:cNvPr id="6522" name="Google Shape;6522;p131"/>
          <p:cNvSpPr txBox="1"/>
          <p:nvPr/>
        </p:nvSpPr>
        <p:spPr>
          <a:xfrm>
            <a:off x="1068100" y="66640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
        <p:nvSpPr>
          <p:cNvPr id="6523" name="Google Shape;6523;p131"/>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6524" name="Google Shape;6524;p131"/>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6525" name="Google Shape;6525;p131"/>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6526" name="Google Shape;6526;p131"/>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6527" name="Google Shape;6527;p131"/>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6528" name="Google Shape;6528;p131"/>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6529" name="Google Shape;6529;p131"/>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6530" name="Google Shape;6530;p131"/>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6531" name="Google Shape;6531;p131"/>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6532" name="Google Shape;6532;p131"/>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6533" name="Google Shape;6533;p131"/>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537" name="Shape 6537"/>
        <p:cNvGrpSpPr/>
        <p:nvPr/>
      </p:nvGrpSpPr>
      <p:grpSpPr>
        <a:xfrm>
          <a:off x="0" y="0"/>
          <a:ext cx="0" cy="0"/>
          <a:chOff x="0" y="0"/>
          <a:chExt cx="0" cy="0"/>
        </a:xfrm>
      </p:grpSpPr>
      <p:sp>
        <p:nvSpPr>
          <p:cNvPr id="6538" name="Google Shape;6538;p132"/>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6539" name="Google Shape;6539;p132"/>
          <p:cNvGrpSpPr/>
          <p:nvPr/>
        </p:nvGrpSpPr>
        <p:grpSpPr>
          <a:xfrm>
            <a:off x="5156078" y="3085736"/>
            <a:ext cx="474294" cy="551291"/>
            <a:chOff x="4727025" y="1332775"/>
            <a:chExt cx="59900" cy="69625"/>
          </a:xfrm>
        </p:grpSpPr>
        <p:sp>
          <p:nvSpPr>
            <p:cNvPr id="6540" name="Google Shape;6540;p132"/>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32"/>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2" name="Google Shape;6542;p132"/>
          <p:cNvGrpSpPr/>
          <p:nvPr/>
        </p:nvGrpSpPr>
        <p:grpSpPr>
          <a:xfrm>
            <a:off x="5769734" y="2314340"/>
            <a:ext cx="555653" cy="557031"/>
            <a:chOff x="4820425" y="1329900"/>
            <a:chExt cx="70175" cy="70350"/>
          </a:xfrm>
        </p:grpSpPr>
        <p:sp>
          <p:nvSpPr>
            <p:cNvPr id="6543" name="Google Shape;6543;p132"/>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32"/>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32"/>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32"/>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7" name="Google Shape;6547;p132"/>
          <p:cNvGrpSpPr/>
          <p:nvPr/>
        </p:nvGrpSpPr>
        <p:grpSpPr>
          <a:xfrm>
            <a:off x="6396103" y="2318845"/>
            <a:ext cx="582574" cy="533871"/>
            <a:chOff x="4903200" y="1331525"/>
            <a:chExt cx="73575" cy="67425"/>
          </a:xfrm>
        </p:grpSpPr>
        <p:sp>
          <p:nvSpPr>
            <p:cNvPr id="6548" name="Google Shape;6548;p132"/>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32"/>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0" name="Google Shape;6550;p132"/>
          <p:cNvGrpSpPr/>
          <p:nvPr/>
        </p:nvGrpSpPr>
        <p:grpSpPr>
          <a:xfrm>
            <a:off x="5755581" y="3078709"/>
            <a:ext cx="583960" cy="565345"/>
            <a:chOff x="4815575" y="1416800"/>
            <a:chExt cx="73750" cy="71400"/>
          </a:xfrm>
        </p:grpSpPr>
        <p:sp>
          <p:nvSpPr>
            <p:cNvPr id="6551" name="Google Shape;6551;p132"/>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32"/>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32"/>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4" name="Google Shape;6554;p132"/>
          <p:cNvGrpSpPr/>
          <p:nvPr/>
        </p:nvGrpSpPr>
        <p:grpSpPr>
          <a:xfrm>
            <a:off x="6390362" y="3108896"/>
            <a:ext cx="589898" cy="504970"/>
            <a:chOff x="4902475" y="1418875"/>
            <a:chExt cx="74500" cy="63775"/>
          </a:xfrm>
        </p:grpSpPr>
        <p:sp>
          <p:nvSpPr>
            <p:cNvPr id="6555" name="Google Shape;6555;p132"/>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32"/>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132"/>
          <p:cNvGrpSpPr/>
          <p:nvPr/>
        </p:nvGrpSpPr>
        <p:grpSpPr>
          <a:xfrm>
            <a:off x="5765577" y="3826000"/>
            <a:ext cx="563967" cy="567127"/>
            <a:chOff x="4818100" y="1507675"/>
            <a:chExt cx="71225" cy="71625"/>
          </a:xfrm>
        </p:grpSpPr>
        <p:sp>
          <p:nvSpPr>
            <p:cNvPr id="6558" name="Google Shape;6558;p132"/>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32"/>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32"/>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32"/>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2" name="Google Shape;6562;p132"/>
          <p:cNvGrpSpPr/>
          <p:nvPr/>
        </p:nvGrpSpPr>
        <p:grpSpPr>
          <a:xfrm>
            <a:off x="5079075" y="3829461"/>
            <a:ext cx="628301" cy="588505"/>
            <a:chOff x="4721450" y="1509475"/>
            <a:chExt cx="79350" cy="74325"/>
          </a:xfrm>
        </p:grpSpPr>
        <p:sp>
          <p:nvSpPr>
            <p:cNvPr id="6563" name="Google Shape;6563;p132"/>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32"/>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32"/>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32"/>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7" name="Google Shape;6567;p132"/>
          <p:cNvGrpSpPr/>
          <p:nvPr/>
        </p:nvGrpSpPr>
        <p:grpSpPr>
          <a:xfrm>
            <a:off x="6424608" y="3814027"/>
            <a:ext cx="557038" cy="562772"/>
            <a:chOff x="4906800" y="1507500"/>
            <a:chExt cx="70350" cy="71075"/>
          </a:xfrm>
        </p:grpSpPr>
        <p:sp>
          <p:nvSpPr>
            <p:cNvPr id="6568" name="Google Shape;6568;p132"/>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32"/>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32"/>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32"/>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32"/>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3" name="Google Shape;6573;p132"/>
          <p:cNvGrpSpPr/>
          <p:nvPr/>
        </p:nvGrpSpPr>
        <p:grpSpPr>
          <a:xfrm>
            <a:off x="4462216" y="2340963"/>
            <a:ext cx="517934" cy="517934"/>
            <a:chOff x="3736598" y="2170606"/>
            <a:chExt cx="404889" cy="404889"/>
          </a:xfrm>
        </p:grpSpPr>
        <p:sp>
          <p:nvSpPr>
            <p:cNvPr id="6574" name="Google Shape;6574;p132"/>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32"/>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32"/>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32"/>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8" name="Google Shape;6578;p132"/>
          <p:cNvGrpSpPr/>
          <p:nvPr/>
        </p:nvGrpSpPr>
        <p:grpSpPr>
          <a:xfrm>
            <a:off x="3729277" y="2341061"/>
            <a:ext cx="586986" cy="517740"/>
            <a:chOff x="3161917" y="2170682"/>
            <a:chExt cx="458870" cy="404737"/>
          </a:xfrm>
        </p:grpSpPr>
        <p:sp>
          <p:nvSpPr>
            <p:cNvPr id="6579" name="Google Shape;6579;p132"/>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32"/>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32"/>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2" name="Google Shape;6582;p132"/>
          <p:cNvGrpSpPr/>
          <p:nvPr/>
        </p:nvGrpSpPr>
        <p:grpSpPr>
          <a:xfrm>
            <a:off x="3752299" y="3102400"/>
            <a:ext cx="540943" cy="517963"/>
            <a:chOff x="3179914" y="2889488"/>
            <a:chExt cx="422876" cy="404911"/>
          </a:xfrm>
        </p:grpSpPr>
        <p:sp>
          <p:nvSpPr>
            <p:cNvPr id="6583" name="Google Shape;6583;p132"/>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32"/>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32"/>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132"/>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132"/>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132"/>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9" name="Google Shape;6589;p132"/>
          <p:cNvGrpSpPr/>
          <p:nvPr/>
        </p:nvGrpSpPr>
        <p:grpSpPr>
          <a:xfrm>
            <a:off x="4453093" y="3102358"/>
            <a:ext cx="536180" cy="518047"/>
            <a:chOff x="3729467" y="2889422"/>
            <a:chExt cx="419153" cy="404977"/>
          </a:xfrm>
        </p:grpSpPr>
        <p:sp>
          <p:nvSpPr>
            <p:cNvPr id="6590" name="Google Shape;6590;p132"/>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132"/>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132"/>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132"/>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132"/>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132"/>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132"/>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7" name="Google Shape;6597;p132"/>
          <p:cNvGrpSpPr/>
          <p:nvPr/>
        </p:nvGrpSpPr>
        <p:grpSpPr>
          <a:xfrm>
            <a:off x="1990126" y="3445787"/>
            <a:ext cx="965351" cy="134611"/>
            <a:chOff x="4411970" y="2962952"/>
            <a:chExt cx="706544" cy="104212"/>
          </a:xfrm>
        </p:grpSpPr>
        <p:sp>
          <p:nvSpPr>
            <p:cNvPr id="6598" name="Google Shape;6598;p132"/>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132"/>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132"/>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132"/>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2" name="Google Shape;6602;p132"/>
          <p:cNvGrpSpPr/>
          <p:nvPr/>
        </p:nvGrpSpPr>
        <p:grpSpPr>
          <a:xfrm>
            <a:off x="1990126" y="3041077"/>
            <a:ext cx="960158" cy="289172"/>
            <a:chOff x="4411970" y="2726085"/>
            <a:chExt cx="643107" cy="193659"/>
          </a:xfrm>
        </p:grpSpPr>
        <p:sp>
          <p:nvSpPr>
            <p:cNvPr id="6603" name="Google Shape;6603;p132"/>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132"/>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132"/>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6" name="Google Shape;6606;p132"/>
          <p:cNvGrpSpPr/>
          <p:nvPr/>
        </p:nvGrpSpPr>
        <p:grpSpPr>
          <a:xfrm>
            <a:off x="998624" y="3295400"/>
            <a:ext cx="811503" cy="252584"/>
            <a:chOff x="4411970" y="4340222"/>
            <a:chExt cx="779467" cy="242683"/>
          </a:xfrm>
        </p:grpSpPr>
        <p:sp>
          <p:nvSpPr>
            <p:cNvPr id="6607" name="Google Shape;6607;p132"/>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32"/>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32"/>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0" name="Google Shape;6610;p132"/>
          <p:cNvGrpSpPr/>
          <p:nvPr/>
        </p:nvGrpSpPr>
        <p:grpSpPr>
          <a:xfrm>
            <a:off x="1990126" y="2709308"/>
            <a:ext cx="965160" cy="216230"/>
            <a:chOff x="4411970" y="2468674"/>
            <a:chExt cx="747317" cy="167425"/>
          </a:xfrm>
        </p:grpSpPr>
        <p:sp>
          <p:nvSpPr>
            <p:cNvPr id="6611" name="Google Shape;6611;p132"/>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132"/>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3" name="Google Shape;6613;p132"/>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14" name="Google Shape;6614;p132"/>
          <p:cNvGrpSpPr/>
          <p:nvPr/>
        </p:nvGrpSpPr>
        <p:grpSpPr>
          <a:xfrm>
            <a:off x="997692" y="2334687"/>
            <a:ext cx="1959041" cy="208784"/>
            <a:chOff x="6336019" y="3733725"/>
            <a:chExt cx="2566206" cy="351310"/>
          </a:xfrm>
        </p:grpSpPr>
        <p:sp>
          <p:nvSpPr>
            <p:cNvPr id="6615" name="Google Shape;6615;p132"/>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32"/>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32"/>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32"/>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9" name="Google Shape;6619;p132"/>
          <p:cNvGrpSpPr/>
          <p:nvPr/>
        </p:nvGrpSpPr>
        <p:grpSpPr>
          <a:xfrm>
            <a:off x="1990126" y="3950602"/>
            <a:ext cx="946551" cy="153200"/>
            <a:chOff x="4404545" y="3301592"/>
            <a:chExt cx="782403" cy="129272"/>
          </a:xfrm>
        </p:grpSpPr>
        <p:sp>
          <p:nvSpPr>
            <p:cNvPr id="6620" name="Google Shape;6620;p132"/>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32"/>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2" name="Google Shape;6622;p132"/>
          <p:cNvGrpSpPr/>
          <p:nvPr/>
        </p:nvGrpSpPr>
        <p:grpSpPr>
          <a:xfrm>
            <a:off x="1990126" y="3695937"/>
            <a:ext cx="962257" cy="139127"/>
            <a:chOff x="4411970" y="3131459"/>
            <a:chExt cx="710520" cy="117397"/>
          </a:xfrm>
        </p:grpSpPr>
        <p:sp>
          <p:nvSpPr>
            <p:cNvPr id="6623" name="Google Shape;6623;p132"/>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32"/>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6625" name="Google Shape;6625;p132"/>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26" name="Google Shape;6626;p132"/>
          <p:cNvGrpSpPr/>
          <p:nvPr/>
        </p:nvGrpSpPr>
        <p:grpSpPr>
          <a:xfrm>
            <a:off x="990271" y="3621603"/>
            <a:ext cx="823838" cy="458988"/>
            <a:chOff x="4411970" y="1801825"/>
            <a:chExt cx="734586" cy="409262"/>
          </a:xfrm>
        </p:grpSpPr>
        <p:sp>
          <p:nvSpPr>
            <p:cNvPr id="6627" name="Google Shape;6627;p132"/>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32"/>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9" name="Google Shape;6629;p132"/>
          <p:cNvGrpSpPr/>
          <p:nvPr/>
        </p:nvGrpSpPr>
        <p:grpSpPr>
          <a:xfrm>
            <a:off x="3095243" y="2339173"/>
            <a:ext cx="521514" cy="521514"/>
            <a:chOff x="5681300" y="2527788"/>
            <a:chExt cx="805800" cy="805800"/>
          </a:xfrm>
        </p:grpSpPr>
        <p:sp>
          <p:nvSpPr>
            <p:cNvPr id="6630" name="Google Shape;6630;p132"/>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32"/>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2" name="Google Shape;6632;p132"/>
          <p:cNvGrpSpPr/>
          <p:nvPr/>
        </p:nvGrpSpPr>
        <p:grpSpPr>
          <a:xfrm>
            <a:off x="3089483" y="3094865"/>
            <a:ext cx="533033" cy="533033"/>
            <a:chOff x="4049800" y="640400"/>
            <a:chExt cx="858900" cy="858900"/>
          </a:xfrm>
        </p:grpSpPr>
        <p:sp>
          <p:nvSpPr>
            <p:cNvPr id="6633" name="Google Shape;6633;p132"/>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32"/>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5" name="Google Shape;6635;p132"/>
          <p:cNvGrpSpPr/>
          <p:nvPr/>
        </p:nvGrpSpPr>
        <p:grpSpPr>
          <a:xfrm>
            <a:off x="3014966" y="3772543"/>
            <a:ext cx="682068" cy="682068"/>
            <a:chOff x="5080188" y="927900"/>
            <a:chExt cx="961200" cy="961200"/>
          </a:xfrm>
        </p:grpSpPr>
        <p:sp>
          <p:nvSpPr>
            <p:cNvPr id="6636" name="Google Shape;6636;p132"/>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32"/>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32"/>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32"/>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32"/>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32"/>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32"/>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32"/>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4" name="Google Shape;6644;p132"/>
          <p:cNvGrpSpPr/>
          <p:nvPr/>
        </p:nvGrpSpPr>
        <p:grpSpPr>
          <a:xfrm>
            <a:off x="4478465" y="3869234"/>
            <a:ext cx="505650" cy="504006"/>
            <a:chOff x="6039282" y="1042577"/>
            <a:chExt cx="734315" cy="731929"/>
          </a:xfrm>
        </p:grpSpPr>
        <p:sp>
          <p:nvSpPr>
            <p:cNvPr id="6645" name="Google Shape;6645;p132"/>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32"/>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132"/>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132"/>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32"/>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32"/>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32"/>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32"/>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32"/>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32"/>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32"/>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32"/>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32"/>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32"/>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32"/>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32"/>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32"/>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32"/>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32"/>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32"/>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32"/>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6" name="Google Shape;6666;p132"/>
          <p:cNvGrpSpPr/>
          <p:nvPr/>
        </p:nvGrpSpPr>
        <p:grpSpPr>
          <a:xfrm>
            <a:off x="5091067" y="2298862"/>
            <a:ext cx="567744" cy="602136"/>
            <a:chOff x="1825800" y="1651625"/>
            <a:chExt cx="539989" cy="571775"/>
          </a:xfrm>
        </p:grpSpPr>
        <p:sp>
          <p:nvSpPr>
            <p:cNvPr id="6667" name="Google Shape;6667;p132"/>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32"/>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32"/>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32"/>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132"/>
          <p:cNvGrpSpPr/>
          <p:nvPr/>
        </p:nvGrpSpPr>
        <p:grpSpPr>
          <a:xfrm>
            <a:off x="3765995" y="3855579"/>
            <a:ext cx="508123" cy="507955"/>
            <a:chOff x="1897577" y="2802432"/>
            <a:chExt cx="492176" cy="492014"/>
          </a:xfrm>
        </p:grpSpPr>
        <p:sp>
          <p:nvSpPr>
            <p:cNvPr id="6672" name="Google Shape;6672;p132"/>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32"/>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32"/>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32"/>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32"/>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32"/>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32"/>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32"/>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32"/>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132"/>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132"/>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32"/>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4" name="Google Shape;6684;p132"/>
          <p:cNvGrpSpPr/>
          <p:nvPr/>
        </p:nvGrpSpPr>
        <p:grpSpPr>
          <a:xfrm>
            <a:off x="997525" y="4169123"/>
            <a:ext cx="809227" cy="200842"/>
            <a:chOff x="2013045" y="4813233"/>
            <a:chExt cx="921986" cy="228854"/>
          </a:xfrm>
        </p:grpSpPr>
        <p:sp>
          <p:nvSpPr>
            <p:cNvPr id="6685" name="Google Shape;6685;p132"/>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32"/>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7" name="Google Shape;6687;p132"/>
          <p:cNvGrpSpPr/>
          <p:nvPr/>
        </p:nvGrpSpPr>
        <p:grpSpPr>
          <a:xfrm>
            <a:off x="1005985" y="2656004"/>
            <a:ext cx="792421" cy="269941"/>
            <a:chOff x="1046767" y="4756633"/>
            <a:chExt cx="859646" cy="292841"/>
          </a:xfrm>
        </p:grpSpPr>
        <p:sp>
          <p:nvSpPr>
            <p:cNvPr id="6688" name="Google Shape;6688;p132"/>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32"/>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32"/>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91" name="Google Shape;6691;p132"/>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32"/>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32"/>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32"/>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5" name="Google Shape;6695;p132"/>
          <p:cNvGrpSpPr/>
          <p:nvPr/>
        </p:nvGrpSpPr>
        <p:grpSpPr>
          <a:xfrm>
            <a:off x="7141841" y="2550562"/>
            <a:ext cx="166473" cy="141497"/>
            <a:chOff x="4660325" y="1866850"/>
            <a:chExt cx="68350" cy="58100"/>
          </a:xfrm>
        </p:grpSpPr>
        <p:sp>
          <p:nvSpPr>
            <p:cNvPr id="6696" name="Google Shape;6696;p132"/>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32"/>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8" name="Google Shape;6698;p132"/>
          <p:cNvGrpSpPr/>
          <p:nvPr/>
        </p:nvGrpSpPr>
        <p:grpSpPr>
          <a:xfrm>
            <a:off x="7451186" y="2576286"/>
            <a:ext cx="162515" cy="90049"/>
            <a:chOff x="4791775" y="1877500"/>
            <a:chExt cx="66725" cy="36975"/>
          </a:xfrm>
        </p:grpSpPr>
        <p:sp>
          <p:nvSpPr>
            <p:cNvPr id="6699" name="Google Shape;6699;p132"/>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32"/>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1" name="Google Shape;6701;p132"/>
          <p:cNvGrpSpPr/>
          <p:nvPr/>
        </p:nvGrpSpPr>
        <p:grpSpPr>
          <a:xfrm>
            <a:off x="7772899" y="2576286"/>
            <a:ext cx="144979" cy="90049"/>
            <a:chOff x="4923925" y="1877500"/>
            <a:chExt cx="59525" cy="36975"/>
          </a:xfrm>
        </p:grpSpPr>
        <p:sp>
          <p:nvSpPr>
            <p:cNvPr id="6702" name="Google Shape;6702;p132"/>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32"/>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4" name="Google Shape;6704;p132"/>
          <p:cNvGrpSpPr/>
          <p:nvPr/>
        </p:nvGrpSpPr>
        <p:grpSpPr>
          <a:xfrm>
            <a:off x="8067390" y="2558477"/>
            <a:ext cx="141447" cy="125667"/>
            <a:chOff x="5058450" y="1870100"/>
            <a:chExt cx="58075" cy="51600"/>
          </a:xfrm>
        </p:grpSpPr>
        <p:sp>
          <p:nvSpPr>
            <p:cNvPr id="6705" name="Google Shape;6705;p132"/>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32"/>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7" name="Google Shape;6707;p132"/>
          <p:cNvGrpSpPr/>
          <p:nvPr/>
        </p:nvGrpSpPr>
        <p:grpSpPr>
          <a:xfrm>
            <a:off x="7481905" y="2980885"/>
            <a:ext cx="101077" cy="107645"/>
            <a:chOff x="4811425" y="2065025"/>
            <a:chExt cx="41500" cy="44200"/>
          </a:xfrm>
        </p:grpSpPr>
        <p:sp>
          <p:nvSpPr>
            <p:cNvPr id="6708" name="Google Shape;6708;p132"/>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32"/>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0" name="Google Shape;6710;p132"/>
          <p:cNvGrpSpPr/>
          <p:nvPr/>
        </p:nvGrpSpPr>
        <p:grpSpPr>
          <a:xfrm>
            <a:off x="7774342" y="2981098"/>
            <a:ext cx="120867" cy="107218"/>
            <a:chOff x="4929875" y="2065025"/>
            <a:chExt cx="49625" cy="44025"/>
          </a:xfrm>
        </p:grpSpPr>
        <p:sp>
          <p:nvSpPr>
            <p:cNvPr id="6711" name="Google Shape;6711;p132"/>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32"/>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3" name="Google Shape;6713;p132"/>
          <p:cNvGrpSpPr/>
          <p:nvPr/>
        </p:nvGrpSpPr>
        <p:grpSpPr>
          <a:xfrm>
            <a:off x="8103011" y="2984112"/>
            <a:ext cx="70206" cy="101191"/>
            <a:chOff x="5083925" y="2066350"/>
            <a:chExt cx="28825" cy="41550"/>
          </a:xfrm>
        </p:grpSpPr>
        <p:sp>
          <p:nvSpPr>
            <p:cNvPr id="6714" name="Google Shape;6714;p132"/>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132"/>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132"/>
          <p:cNvGrpSpPr/>
          <p:nvPr/>
        </p:nvGrpSpPr>
        <p:grpSpPr>
          <a:xfrm>
            <a:off x="7134565" y="2999759"/>
            <a:ext cx="181026" cy="69896"/>
            <a:chOff x="4659775" y="2072775"/>
            <a:chExt cx="74325" cy="28700"/>
          </a:xfrm>
        </p:grpSpPr>
        <p:sp>
          <p:nvSpPr>
            <p:cNvPr id="6717" name="Google Shape;6717;p132"/>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32"/>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32"/>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0" name="Google Shape;6720;p132"/>
          <p:cNvGrpSpPr/>
          <p:nvPr/>
        </p:nvGrpSpPr>
        <p:grpSpPr>
          <a:xfrm>
            <a:off x="8054421" y="2790324"/>
            <a:ext cx="167387" cy="89197"/>
            <a:chOff x="4662475" y="1976500"/>
            <a:chExt cx="68725" cy="36625"/>
          </a:xfrm>
        </p:grpSpPr>
        <p:sp>
          <p:nvSpPr>
            <p:cNvPr id="6721" name="Google Shape;6721;p132"/>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32"/>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32"/>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4" name="Google Shape;6724;p132"/>
          <p:cNvGrpSpPr/>
          <p:nvPr/>
        </p:nvGrpSpPr>
        <p:grpSpPr>
          <a:xfrm>
            <a:off x="7751326" y="2793764"/>
            <a:ext cx="166899" cy="82317"/>
            <a:chOff x="4920150" y="1977875"/>
            <a:chExt cx="68525" cy="33800"/>
          </a:xfrm>
        </p:grpSpPr>
        <p:sp>
          <p:nvSpPr>
            <p:cNvPr id="6725" name="Google Shape;6725;p132"/>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32"/>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32"/>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8" name="Google Shape;6728;p132"/>
          <p:cNvGrpSpPr/>
          <p:nvPr/>
        </p:nvGrpSpPr>
        <p:grpSpPr>
          <a:xfrm>
            <a:off x="7162483" y="3197682"/>
            <a:ext cx="125190" cy="127859"/>
            <a:chOff x="4676550" y="2160575"/>
            <a:chExt cx="51400" cy="52500"/>
          </a:xfrm>
        </p:grpSpPr>
        <p:sp>
          <p:nvSpPr>
            <p:cNvPr id="6729" name="Google Shape;6729;p132"/>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32"/>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32"/>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132"/>
          <p:cNvGrpSpPr/>
          <p:nvPr/>
        </p:nvGrpSpPr>
        <p:grpSpPr>
          <a:xfrm>
            <a:off x="7459741" y="3204714"/>
            <a:ext cx="145405" cy="113794"/>
            <a:chOff x="4768325" y="2163475"/>
            <a:chExt cx="59700" cy="46725"/>
          </a:xfrm>
        </p:grpSpPr>
        <p:sp>
          <p:nvSpPr>
            <p:cNvPr id="6733" name="Google Shape;6733;p132"/>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32"/>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5" name="Google Shape;6735;p132"/>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32"/>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32"/>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32"/>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32"/>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32"/>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1" name="Google Shape;6741;p132"/>
          <p:cNvGrpSpPr/>
          <p:nvPr/>
        </p:nvGrpSpPr>
        <p:grpSpPr>
          <a:xfrm>
            <a:off x="7476059" y="3459808"/>
            <a:ext cx="112768" cy="106853"/>
            <a:chOff x="4768575" y="2253950"/>
            <a:chExt cx="46300" cy="43875"/>
          </a:xfrm>
        </p:grpSpPr>
        <p:sp>
          <p:nvSpPr>
            <p:cNvPr id="6742" name="Google Shape;6742;p132"/>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32"/>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4" name="Google Shape;6744;p132"/>
          <p:cNvGrpSpPr/>
          <p:nvPr/>
        </p:nvGrpSpPr>
        <p:grpSpPr>
          <a:xfrm>
            <a:off x="7775682" y="3948834"/>
            <a:ext cx="118187" cy="146246"/>
            <a:chOff x="4960900" y="2433225"/>
            <a:chExt cx="48525" cy="60050"/>
          </a:xfrm>
        </p:grpSpPr>
        <p:sp>
          <p:nvSpPr>
            <p:cNvPr id="6745" name="Google Shape;6745;p132"/>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32"/>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7" name="Google Shape;6747;p132"/>
          <p:cNvGrpSpPr/>
          <p:nvPr/>
        </p:nvGrpSpPr>
        <p:grpSpPr>
          <a:xfrm>
            <a:off x="7464247" y="4212895"/>
            <a:ext cx="136394" cy="143810"/>
            <a:chOff x="4854075" y="2527625"/>
            <a:chExt cx="56000" cy="59050"/>
          </a:xfrm>
        </p:grpSpPr>
        <p:sp>
          <p:nvSpPr>
            <p:cNvPr id="6748" name="Google Shape;6748;p132"/>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132"/>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0" name="Google Shape;6750;p132"/>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32"/>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32"/>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3" name="Google Shape;6753;p132"/>
          <p:cNvGrpSpPr/>
          <p:nvPr/>
        </p:nvGrpSpPr>
        <p:grpSpPr>
          <a:xfrm>
            <a:off x="8088458" y="3676639"/>
            <a:ext cx="99312" cy="160797"/>
            <a:chOff x="5059700" y="2334775"/>
            <a:chExt cx="40775" cy="66025"/>
          </a:xfrm>
        </p:grpSpPr>
        <p:sp>
          <p:nvSpPr>
            <p:cNvPr id="6754" name="Google Shape;6754;p132"/>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32"/>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32"/>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32"/>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32"/>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32"/>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32"/>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32"/>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32"/>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3" name="Google Shape;6763;p132"/>
          <p:cNvGrpSpPr/>
          <p:nvPr/>
        </p:nvGrpSpPr>
        <p:grpSpPr>
          <a:xfrm>
            <a:off x="8045622" y="3941771"/>
            <a:ext cx="184984" cy="160371"/>
            <a:chOff x="5037700" y="2430325"/>
            <a:chExt cx="75950" cy="65850"/>
          </a:xfrm>
        </p:grpSpPr>
        <p:sp>
          <p:nvSpPr>
            <p:cNvPr id="6764" name="Google Shape;6764;p132"/>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32"/>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6" name="Google Shape;6766;p132"/>
          <p:cNvGrpSpPr/>
          <p:nvPr/>
        </p:nvGrpSpPr>
        <p:grpSpPr>
          <a:xfrm>
            <a:off x="7465128" y="3708223"/>
            <a:ext cx="173014" cy="97629"/>
            <a:chOff x="4756975" y="2341800"/>
            <a:chExt cx="91975" cy="51925"/>
          </a:xfrm>
        </p:grpSpPr>
        <p:sp>
          <p:nvSpPr>
            <p:cNvPr id="6767" name="Google Shape;6767;p132"/>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32"/>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32"/>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32"/>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32"/>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32"/>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32"/>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32"/>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32"/>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32"/>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32"/>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32"/>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32"/>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32"/>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32"/>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32"/>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132"/>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132"/>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32"/>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32"/>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132"/>
          <p:cNvGrpSpPr/>
          <p:nvPr/>
        </p:nvGrpSpPr>
        <p:grpSpPr>
          <a:xfrm>
            <a:off x="7732065" y="4196920"/>
            <a:ext cx="212497" cy="175761"/>
            <a:chOff x="4943575" y="2516350"/>
            <a:chExt cx="98675" cy="81700"/>
          </a:xfrm>
        </p:grpSpPr>
        <p:sp>
          <p:nvSpPr>
            <p:cNvPr id="6788" name="Google Shape;6788;p132"/>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32"/>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32"/>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32"/>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32"/>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32"/>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32"/>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32"/>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32"/>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32"/>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32"/>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32"/>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32"/>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32"/>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32"/>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32"/>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32"/>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32"/>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32"/>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32"/>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32"/>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32"/>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32"/>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32"/>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32"/>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32"/>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32"/>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32"/>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32"/>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132"/>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132"/>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32"/>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32"/>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32"/>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32"/>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32"/>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32"/>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32"/>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32"/>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32"/>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32"/>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32"/>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32"/>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32"/>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32"/>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32"/>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32"/>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32"/>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32"/>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32"/>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32"/>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32"/>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32"/>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32"/>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32"/>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32"/>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32"/>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32"/>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32"/>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32"/>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32"/>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32"/>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32"/>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132"/>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132"/>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32"/>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32"/>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32"/>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32"/>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32"/>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32"/>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32"/>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32"/>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32"/>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32"/>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32"/>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32"/>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32"/>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6" name="Google Shape;6866;p132"/>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32"/>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32"/>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32"/>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32"/>
          <p:cNvSpPr txBox="1"/>
          <p:nvPr>
            <p:ph idx="4294967295" type="title"/>
          </p:nvPr>
        </p:nvSpPr>
        <p:spPr>
          <a:xfrm>
            <a:off x="1068100" y="937076"/>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indent="0" lvl="0" marL="0" rtl="0" algn="ctr">
              <a:spcBef>
                <a:spcPts val="0"/>
              </a:spcBef>
              <a:spcAft>
                <a:spcPts val="0"/>
              </a:spcAft>
              <a:buClr>
                <a:srgbClr val="000000"/>
              </a:buClr>
              <a:buSzPts val="1100"/>
              <a:buFont typeface="Arial"/>
              <a:buNone/>
            </a:pPr>
            <a:r>
              <a:t/>
            </a:r>
            <a:endParaRPr>
              <a:latin typeface="Arial"/>
              <a:ea typeface="Arial"/>
              <a:cs typeface="Arial"/>
              <a:sym typeface="Arial"/>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4" name="Shape 6874"/>
        <p:cNvGrpSpPr/>
        <p:nvPr/>
      </p:nvGrpSpPr>
      <p:grpSpPr>
        <a:xfrm>
          <a:off x="0" y="0"/>
          <a:ext cx="0" cy="0"/>
          <a:chOff x="0" y="0"/>
          <a:chExt cx="0" cy="0"/>
        </a:xfrm>
      </p:grpSpPr>
      <p:grpSp>
        <p:nvGrpSpPr>
          <p:cNvPr id="6875" name="Google Shape;6875;p133"/>
          <p:cNvGrpSpPr/>
          <p:nvPr/>
        </p:nvGrpSpPr>
        <p:grpSpPr>
          <a:xfrm>
            <a:off x="722058" y="957091"/>
            <a:ext cx="2492868" cy="1379876"/>
            <a:chOff x="2654821" y="2311071"/>
            <a:chExt cx="2279715" cy="1262120"/>
          </a:xfrm>
        </p:grpSpPr>
        <p:grpSp>
          <p:nvGrpSpPr>
            <p:cNvPr id="6876" name="Google Shape;6876;p133"/>
            <p:cNvGrpSpPr/>
            <p:nvPr/>
          </p:nvGrpSpPr>
          <p:grpSpPr>
            <a:xfrm>
              <a:off x="4034269" y="2840745"/>
              <a:ext cx="40212" cy="36437"/>
              <a:chOff x="4293400" y="2574725"/>
              <a:chExt cx="84425" cy="80100"/>
            </a:xfrm>
          </p:grpSpPr>
          <p:sp>
            <p:nvSpPr>
              <p:cNvPr id="6877" name="Google Shape;6877;p133"/>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6878" name="Google Shape;6878;p133"/>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9" name="Google Shape;6879;p133"/>
            <p:cNvGrpSpPr/>
            <p:nvPr/>
          </p:nvGrpSpPr>
          <p:grpSpPr>
            <a:xfrm>
              <a:off x="3894606" y="2334874"/>
              <a:ext cx="913198" cy="518984"/>
              <a:chOff x="4000175" y="1462675"/>
              <a:chExt cx="1917275" cy="1140875"/>
            </a:xfrm>
          </p:grpSpPr>
          <p:sp>
            <p:nvSpPr>
              <p:cNvPr id="6880" name="Google Shape;6880;p133"/>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6881" name="Google Shape;6881;p133"/>
              <p:cNvGrpSpPr/>
              <p:nvPr/>
            </p:nvGrpSpPr>
            <p:grpSpPr>
              <a:xfrm>
                <a:off x="4000175" y="1462675"/>
                <a:ext cx="1917275" cy="1140875"/>
                <a:chOff x="4000175" y="1462675"/>
                <a:chExt cx="1917275" cy="1140875"/>
              </a:xfrm>
            </p:grpSpPr>
            <p:sp>
              <p:nvSpPr>
                <p:cNvPr id="6882" name="Google Shape;6882;p133"/>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6883" name="Google Shape;6883;p133"/>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33"/>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133"/>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133"/>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887" name="Google Shape;6887;p133"/>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88" name="Google Shape;6888;p133"/>
            <p:cNvGrpSpPr/>
            <p:nvPr/>
          </p:nvGrpSpPr>
          <p:grpSpPr>
            <a:xfrm>
              <a:off x="3875768" y="2846704"/>
              <a:ext cx="44796" cy="47366"/>
              <a:chOff x="3960625" y="2587825"/>
              <a:chExt cx="94050" cy="104125"/>
            </a:xfrm>
          </p:grpSpPr>
          <p:sp>
            <p:nvSpPr>
              <p:cNvPr id="6889" name="Google Shape;6889;p133"/>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6890" name="Google Shape;6890;p133"/>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1" name="Google Shape;6891;p133"/>
            <p:cNvGrpSpPr/>
            <p:nvPr/>
          </p:nvGrpSpPr>
          <p:grpSpPr>
            <a:xfrm>
              <a:off x="3782759" y="2807162"/>
              <a:ext cx="82686" cy="85487"/>
              <a:chOff x="3765350" y="2500900"/>
              <a:chExt cx="173600" cy="187925"/>
            </a:xfrm>
          </p:grpSpPr>
          <p:sp>
            <p:nvSpPr>
              <p:cNvPr id="6892" name="Google Shape;6892;p133"/>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6893" name="Google Shape;6893;p133"/>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33"/>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33"/>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33"/>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33"/>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8" name="Google Shape;6898;p133"/>
            <p:cNvGrpSpPr/>
            <p:nvPr/>
          </p:nvGrpSpPr>
          <p:grpSpPr>
            <a:xfrm>
              <a:off x="3775674" y="2798496"/>
              <a:ext cx="40545" cy="23564"/>
              <a:chOff x="3750475" y="2481850"/>
              <a:chExt cx="85125" cy="51800"/>
            </a:xfrm>
          </p:grpSpPr>
          <p:sp>
            <p:nvSpPr>
              <p:cNvPr id="6899" name="Google Shape;6899;p133"/>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33"/>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6901" name="Google Shape;6901;p133"/>
            <p:cNvGrpSpPr/>
            <p:nvPr/>
          </p:nvGrpSpPr>
          <p:grpSpPr>
            <a:xfrm>
              <a:off x="3716946" y="2776024"/>
              <a:ext cx="81971" cy="76912"/>
              <a:chOff x="3627175" y="2432450"/>
              <a:chExt cx="172100" cy="169075"/>
            </a:xfrm>
          </p:grpSpPr>
          <p:sp>
            <p:nvSpPr>
              <p:cNvPr id="6902" name="Google Shape;6902;p133"/>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33"/>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6904" name="Google Shape;6904;p133"/>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6905" name="Google Shape;6905;p133"/>
            <p:cNvGrpSpPr/>
            <p:nvPr/>
          </p:nvGrpSpPr>
          <p:grpSpPr>
            <a:xfrm>
              <a:off x="3685682" y="2845624"/>
              <a:ext cx="29311" cy="45055"/>
              <a:chOff x="3561536" y="2585450"/>
              <a:chExt cx="61539" cy="99045"/>
            </a:xfrm>
          </p:grpSpPr>
          <p:sp>
            <p:nvSpPr>
              <p:cNvPr id="6906" name="Google Shape;6906;p133"/>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33"/>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6908" name="Google Shape;6908;p133"/>
            <p:cNvGrpSpPr/>
            <p:nvPr/>
          </p:nvGrpSpPr>
          <p:grpSpPr>
            <a:xfrm>
              <a:off x="3849905" y="2572252"/>
              <a:ext cx="74339" cy="119559"/>
              <a:chOff x="3906325" y="1984500"/>
              <a:chExt cx="156075" cy="262825"/>
            </a:xfrm>
          </p:grpSpPr>
          <p:sp>
            <p:nvSpPr>
              <p:cNvPr id="6909" name="Google Shape;6909;p133"/>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6910" name="Google Shape;6910;p133"/>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1" name="Google Shape;6911;p133"/>
            <p:cNvGrpSpPr/>
            <p:nvPr/>
          </p:nvGrpSpPr>
          <p:grpSpPr>
            <a:xfrm>
              <a:off x="2654821" y="2414345"/>
              <a:ext cx="667570" cy="558731"/>
              <a:chOff x="1397225" y="1637375"/>
              <a:chExt cx="1401575" cy="1228250"/>
            </a:xfrm>
          </p:grpSpPr>
          <p:sp>
            <p:nvSpPr>
              <p:cNvPr id="6912" name="Google Shape;6912;p133"/>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6913" name="Google Shape;6913;p133"/>
              <p:cNvGrpSpPr/>
              <p:nvPr/>
            </p:nvGrpSpPr>
            <p:grpSpPr>
              <a:xfrm>
                <a:off x="1397225" y="1637375"/>
                <a:ext cx="1398775" cy="1228250"/>
                <a:chOff x="1397225" y="1637375"/>
                <a:chExt cx="1398775" cy="1228250"/>
              </a:xfrm>
            </p:grpSpPr>
            <p:sp>
              <p:nvSpPr>
                <p:cNvPr id="6914" name="Google Shape;6914;p133"/>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33"/>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16" name="Google Shape;6916;p133"/>
            <p:cNvGrpSpPr/>
            <p:nvPr/>
          </p:nvGrpSpPr>
          <p:grpSpPr>
            <a:xfrm>
              <a:off x="3230417" y="3103734"/>
              <a:ext cx="282982" cy="280332"/>
              <a:chOff x="2605700" y="3152850"/>
              <a:chExt cx="594125" cy="616250"/>
            </a:xfrm>
          </p:grpSpPr>
          <p:sp>
            <p:nvSpPr>
              <p:cNvPr id="6917" name="Google Shape;6917;p133"/>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6918" name="Google Shape;6918;p133"/>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6919" name="Google Shape;6919;p133"/>
            <p:cNvGrpSpPr/>
            <p:nvPr/>
          </p:nvGrpSpPr>
          <p:grpSpPr>
            <a:xfrm>
              <a:off x="3265985" y="3226989"/>
              <a:ext cx="87151" cy="346202"/>
              <a:chOff x="2680375" y="3423800"/>
              <a:chExt cx="182975" cy="761050"/>
            </a:xfrm>
          </p:grpSpPr>
          <p:sp>
            <p:nvSpPr>
              <p:cNvPr id="6920" name="Google Shape;6920;p133"/>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6921" name="Google Shape;6921;p133"/>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2" name="Google Shape;6922;p133"/>
            <p:cNvGrpSpPr/>
            <p:nvPr/>
          </p:nvGrpSpPr>
          <p:grpSpPr>
            <a:xfrm>
              <a:off x="3855466" y="3289811"/>
              <a:ext cx="112514" cy="94210"/>
              <a:chOff x="3918000" y="3561900"/>
              <a:chExt cx="236225" cy="207100"/>
            </a:xfrm>
          </p:grpSpPr>
          <p:sp>
            <p:nvSpPr>
              <p:cNvPr id="6923" name="Google Shape;6923;p133"/>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6924" name="Google Shape;6924;p133"/>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25" name="Google Shape;6925;p133"/>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33"/>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33"/>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6928" name="Google Shape;6928;p133"/>
            <p:cNvGrpSpPr/>
            <p:nvPr/>
          </p:nvGrpSpPr>
          <p:grpSpPr>
            <a:xfrm>
              <a:off x="2905224" y="2311071"/>
              <a:ext cx="596721" cy="528992"/>
              <a:chOff x="1922950" y="1410350"/>
              <a:chExt cx="1252825" cy="1162875"/>
            </a:xfrm>
          </p:grpSpPr>
          <p:sp>
            <p:nvSpPr>
              <p:cNvPr id="6929" name="Google Shape;6929;p133"/>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33"/>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33"/>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33"/>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33"/>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33"/>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33"/>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33"/>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33"/>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33"/>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33"/>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33"/>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33"/>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33"/>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33"/>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33"/>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6945" name="Google Shape;6945;p133"/>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33"/>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33"/>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33"/>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33"/>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33"/>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33"/>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33"/>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133"/>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133"/>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33"/>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33"/>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33"/>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33"/>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33"/>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33"/>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33"/>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33"/>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33"/>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33"/>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6965" name="Google Shape;6965;p133"/>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6966" name="Google Shape;6966;p133"/>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67" name="Google Shape;6967;p133"/>
            <p:cNvGrpSpPr/>
            <p:nvPr/>
          </p:nvGrpSpPr>
          <p:grpSpPr>
            <a:xfrm>
              <a:off x="3280929" y="3294542"/>
              <a:ext cx="109894" cy="272224"/>
              <a:chOff x="2711750" y="3572300"/>
              <a:chExt cx="230725" cy="598425"/>
            </a:xfrm>
          </p:grpSpPr>
          <p:sp>
            <p:nvSpPr>
              <p:cNvPr id="6968" name="Google Shape;6968;p133"/>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33"/>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0" name="Google Shape;6970;p133"/>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71" name="Google Shape;6971;p133"/>
            <p:cNvGrpSpPr/>
            <p:nvPr/>
          </p:nvGrpSpPr>
          <p:grpSpPr>
            <a:xfrm>
              <a:off x="3790439" y="2408636"/>
              <a:ext cx="73017" cy="75684"/>
              <a:chOff x="3781475" y="1624825"/>
              <a:chExt cx="153300" cy="166375"/>
            </a:xfrm>
          </p:grpSpPr>
          <p:sp>
            <p:nvSpPr>
              <p:cNvPr id="6972" name="Google Shape;6972;p133"/>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33"/>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33"/>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33"/>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76" name="Google Shape;6976;p133"/>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33"/>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33"/>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33"/>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33"/>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33"/>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33"/>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3" name="Google Shape;6983;p133"/>
            <p:cNvGrpSpPr/>
            <p:nvPr/>
          </p:nvGrpSpPr>
          <p:grpSpPr>
            <a:xfrm>
              <a:off x="4403342" y="3107749"/>
              <a:ext cx="316680" cy="101374"/>
              <a:chOff x="5068275" y="3161675"/>
              <a:chExt cx="664875" cy="222850"/>
            </a:xfrm>
          </p:grpSpPr>
          <p:sp>
            <p:nvSpPr>
              <p:cNvPr id="6984" name="Google Shape;6984;p133"/>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33"/>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33"/>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133"/>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8" name="Google Shape;6988;p133"/>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33"/>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33"/>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33"/>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33"/>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33"/>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33"/>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33"/>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33"/>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33"/>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33"/>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33"/>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33"/>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33"/>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33"/>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33"/>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33"/>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33"/>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33"/>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33"/>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33"/>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33"/>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33"/>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33"/>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33"/>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33"/>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33"/>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33"/>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33"/>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7" name="Google Shape;7017;p133"/>
            <p:cNvGrpSpPr/>
            <p:nvPr/>
          </p:nvGrpSpPr>
          <p:grpSpPr>
            <a:xfrm>
              <a:off x="3697513" y="2707266"/>
              <a:ext cx="59549" cy="79733"/>
              <a:chOff x="3586375" y="2281300"/>
              <a:chExt cx="125025" cy="175275"/>
            </a:xfrm>
          </p:grpSpPr>
          <p:sp>
            <p:nvSpPr>
              <p:cNvPr id="7018" name="Google Shape;7018;p133"/>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33"/>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0" name="Google Shape;7020;p133"/>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1" name="Google Shape;7021;p133"/>
            <p:cNvGrpSpPr/>
            <p:nvPr/>
          </p:nvGrpSpPr>
          <p:grpSpPr>
            <a:xfrm>
              <a:off x="4513224" y="3221724"/>
              <a:ext cx="274563" cy="280321"/>
              <a:chOff x="5298975" y="3412225"/>
              <a:chExt cx="576450" cy="616225"/>
            </a:xfrm>
          </p:grpSpPr>
          <p:sp>
            <p:nvSpPr>
              <p:cNvPr id="7022" name="Google Shape;7022;p133"/>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023" name="Google Shape;7023;p133"/>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4" name="Google Shape;7024;p133"/>
            <p:cNvGrpSpPr/>
            <p:nvPr/>
          </p:nvGrpSpPr>
          <p:grpSpPr>
            <a:xfrm>
              <a:off x="4824403" y="3421846"/>
              <a:ext cx="110132" cy="130647"/>
              <a:chOff x="5952300" y="3852150"/>
              <a:chExt cx="231225" cy="287200"/>
            </a:xfrm>
          </p:grpSpPr>
          <p:sp>
            <p:nvSpPr>
              <p:cNvPr id="7025" name="Google Shape;7025;p133"/>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33"/>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27" name="Google Shape;7027;p133"/>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33"/>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33"/>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33"/>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33"/>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33"/>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33"/>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33"/>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5" name="Google Shape;7035;p133"/>
            <p:cNvGrpSpPr/>
            <p:nvPr/>
          </p:nvGrpSpPr>
          <p:grpSpPr>
            <a:xfrm>
              <a:off x="4295710" y="3079670"/>
              <a:ext cx="14968" cy="27135"/>
              <a:chOff x="4842300" y="3099950"/>
              <a:chExt cx="31425" cy="59650"/>
            </a:xfrm>
          </p:grpSpPr>
          <p:sp>
            <p:nvSpPr>
              <p:cNvPr id="7036" name="Google Shape;7036;p133"/>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33"/>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33"/>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33"/>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40" name="Google Shape;7040;p133"/>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33"/>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33"/>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33"/>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33"/>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33"/>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33"/>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33"/>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8" name="Google Shape;7048;p133"/>
            <p:cNvGrpSpPr/>
            <p:nvPr/>
          </p:nvGrpSpPr>
          <p:grpSpPr>
            <a:xfrm>
              <a:off x="3831056" y="2816010"/>
              <a:ext cx="37378" cy="27612"/>
              <a:chOff x="3866750" y="2520350"/>
              <a:chExt cx="78475" cy="60700"/>
            </a:xfrm>
          </p:grpSpPr>
          <p:sp>
            <p:nvSpPr>
              <p:cNvPr id="7049" name="Google Shape;7049;p133"/>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33"/>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33"/>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33"/>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3" name="Google Shape;7053;p133"/>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33"/>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133"/>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133"/>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33"/>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33"/>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33"/>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33"/>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33"/>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33"/>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33"/>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33"/>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33"/>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33"/>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33"/>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33"/>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33"/>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070" name="Google Shape;7070;p133"/>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33"/>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33"/>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33"/>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33"/>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33"/>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33"/>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33"/>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33"/>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33"/>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33"/>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33"/>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082" name="Google Shape;7082;p133"/>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33"/>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33"/>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33"/>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33"/>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33"/>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33"/>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133"/>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133"/>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33"/>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33"/>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33"/>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33"/>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95" name="Google Shape;7095;p133"/>
            <p:cNvGrpSpPr/>
            <p:nvPr/>
          </p:nvGrpSpPr>
          <p:grpSpPr>
            <a:xfrm>
              <a:off x="3632736" y="3051591"/>
              <a:ext cx="63288" cy="45217"/>
              <a:chOff x="3450375" y="3038225"/>
              <a:chExt cx="132875" cy="99400"/>
            </a:xfrm>
          </p:grpSpPr>
          <p:sp>
            <p:nvSpPr>
              <p:cNvPr id="7096" name="Google Shape;7096;p133"/>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33"/>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8" name="Google Shape;7098;p133"/>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33"/>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33"/>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33"/>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33"/>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33"/>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33"/>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33"/>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33"/>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107" name="Google Shape;7107;p133"/>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33"/>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33"/>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33"/>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33"/>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33"/>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33"/>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33"/>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33"/>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33"/>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117" name="Google Shape;7117;p133"/>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33"/>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33"/>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33"/>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33"/>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33"/>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123" name="Google Shape;7123;p133"/>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133"/>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33"/>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3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33"/>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33"/>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33"/>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33"/>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33"/>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33"/>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3" name="Google Shape;7133;p133"/>
          <p:cNvGrpSpPr/>
          <p:nvPr/>
        </p:nvGrpSpPr>
        <p:grpSpPr>
          <a:xfrm>
            <a:off x="719115" y="2852867"/>
            <a:ext cx="2622876" cy="1333540"/>
            <a:chOff x="238125" y="1038125"/>
            <a:chExt cx="7146800" cy="3633625"/>
          </a:xfrm>
        </p:grpSpPr>
        <p:sp>
          <p:nvSpPr>
            <p:cNvPr id="7134" name="Google Shape;7134;p133"/>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33"/>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33"/>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33"/>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33"/>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33"/>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33"/>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33"/>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33"/>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33"/>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33"/>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33"/>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33"/>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33"/>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33"/>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33"/>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33"/>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33"/>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33"/>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33"/>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33"/>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33"/>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33"/>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133"/>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133"/>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33"/>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33"/>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33"/>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33"/>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33"/>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33"/>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33"/>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33"/>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33"/>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33"/>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33"/>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33"/>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33"/>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33"/>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33"/>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33"/>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33"/>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33"/>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33"/>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33"/>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33"/>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33"/>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33"/>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33"/>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33"/>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33"/>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33"/>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33"/>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33"/>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33"/>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33"/>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33"/>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133"/>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133"/>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33"/>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33"/>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33"/>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33"/>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33"/>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33"/>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33"/>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33"/>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33"/>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33"/>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33"/>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33"/>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33"/>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33"/>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33"/>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33"/>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33"/>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33"/>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33"/>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33"/>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33"/>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33"/>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33"/>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33"/>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33"/>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33"/>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33"/>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33"/>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33"/>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33"/>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33"/>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33"/>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133"/>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133"/>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33"/>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33"/>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33"/>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33"/>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33"/>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33"/>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33"/>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33"/>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33"/>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33"/>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33"/>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33"/>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33"/>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33"/>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33"/>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33"/>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33"/>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33"/>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33"/>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33"/>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33"/>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33"/>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33"/>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33"/>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33"/>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33"/>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33"/>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33"/>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33"/>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33"/>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33"/>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33"/>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133"/>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133"/>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133"/>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133"/>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133"/>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133"/>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133"/>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133"/>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33"/>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33"/>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133"/>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133"/>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133"/>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133"/>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33"/>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33"/>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33"/>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33"/>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33"/>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33"/>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33"/>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33"/>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33"/>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33"/>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33"/>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33"/>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33"/>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33"/>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33"/>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33"/>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33"/>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33"/>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33"/>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33"/>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33"/>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33"/>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33"/>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33"/>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33"/>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33"/>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33"/>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33"/>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33"/>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33"/>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33"/>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33"/>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133"/>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133"/>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33"/>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33"/>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33"/>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33"/>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33"/>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33"/>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33"/>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33"/>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33"/>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33"/>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33"/>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33"/>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33"/>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33"/>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33"/>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33"/>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33"/>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33"/>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33"/>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33"/>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33"/>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33"/>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33"/>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33"/>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33"/>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33"/>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33"/>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33"/>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33"/>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33"/>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33"/>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33"/>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133"/>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133"/>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33"/>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33"/>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33"/>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33"/>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33"/>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33"/>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33"/>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33"/>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33"/>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33"/>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33"/>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33"/>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33"/>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33"/>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33"/>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33"/>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33"/>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33"/>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33"/>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33"/>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33"/>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33"/>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33"/>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33"/>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33"/>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33"/>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33"/>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33"/>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33"/>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33"/>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33"/>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33"/>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133"/>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133"/>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33"/>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33"/>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33"/>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33"/>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33"/>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33"/>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33"/>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33"/>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33"/>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33"/>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33"/>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33"/>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33"/>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33"/>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33"/>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33"/>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33"/>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33"/>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33"/>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33"/>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33"/>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33"/>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33"/>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33"/>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33"/>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33"/>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33"/>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33"/>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33"/>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33"/>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33"/>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33"/>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133"/>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133"/>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33"/>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33"/>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33"/>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33"/>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33"/>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33"/>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33"/>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33"/>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33"/>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33"/>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33"/>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33"/>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33"/>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33"/>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33"/>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33"/>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33"/>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33"/>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33"/>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33"/>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33"/>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33"/>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33"/>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33"/>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33"/>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33"/>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33"/>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33"/>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33"/>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33"/>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33"/>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33"/>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133"/>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133"/>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33"/>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33"/>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33"/>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33"/>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33"/>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33"/>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33"/>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33"/>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33"/>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33"/>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33"/>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33"/>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33"/>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33"/>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33"/>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33"/>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33"/>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33"/>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33"/>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33"/>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33"/>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33"/>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33"/>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33"/>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33"/>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33"/>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33"/>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33"/>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33"/>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33"/>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33"/>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33"/>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133"/>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133"/>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33"/>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33"/>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33"/>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33"/>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33"/>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33"/>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33"/>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33"/>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33"/>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33"/>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33"/>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33"/>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33"/>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33"/>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33"/>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33"/>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33"/>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33"/>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33"/>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33"/>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33"/>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33"/>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33"/>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33"/>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33"/>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33"/>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33"/>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33"/>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33"/>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33"/>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33"/>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33"/>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133"/>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133"/>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33"/>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33"/>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33"/>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33"/>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33"/>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33"/>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33"/>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33"/>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33"/>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33"/>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33"/>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33"/>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33"/>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33"/>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33"/>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33"/>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33"/>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33"/>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33"/>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33"/>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33"/>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33"/>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33"/>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33"/>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33"/>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33"/>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33"/>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33"/>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33"/>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33"/>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33"/>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33"/>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133"/>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133"/>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33"/>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33"/>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33"/>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33"/>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33"/>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33"/>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33"/>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33"/>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33"/>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33"/>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33"/>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33"/>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33"/>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33"/>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33"/>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33"/>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33"/>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33"/>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33"/>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33"/>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33"/>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33"/>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33"/>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33"/>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33"/>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33"/>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33"/>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33"/>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33"/>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33"/>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33"/>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33"/>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133"/>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133"/>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33"/>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33"/>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33"/>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33"/>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33"/>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33"/>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33"/>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33"/>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33"/>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33"/>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33"/>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33"/>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33"/>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33"/>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33"/>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33"/>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33"/>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33"/>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33"/>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33"/>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33"/>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33"/>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33"/>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33"/>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33"/>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33"/>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33"/>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33"/>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33"/>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33"/>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33"/>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33"/>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133"/>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133"/>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33"/>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33"/>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33"/>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33"/>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33"/>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33"/>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33"/>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33"/>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33"/>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33"/>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33"/>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33"/>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33"/>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33"/>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33"/>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33"/>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33"/>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33"/>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33"/>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33"/>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33"/>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33"/>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33"/>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33"/>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33"/>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33"/>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33"/>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33"/>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33"/>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33"/>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33"/>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33"/>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133"/>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133"/>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33"/>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33"/>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33"/>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33"/>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33"/>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33"/>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33"/>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33"/>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33"/>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33"/>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33"/>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33"/>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33"/>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33"/>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33"/>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33"/>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33"/>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33"/>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33"/>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33"/>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33"/>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33"/>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33"/>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33"/>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33"/>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33"/>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33"/>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33"/>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33"/>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33"/>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33"/>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33"/>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133"/>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133"/>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33"/>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33"/>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33"/>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33"/>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33"/>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33"/>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33"/>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33"/>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33"/>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33"/>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33"/>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33"/>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33"/>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33"/>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33"/>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33"/>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33"/>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33"/>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33"/>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33"/>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33"/>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33"/>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33"/>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33"/>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33"/>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33"/>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33"/>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33"/>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33"/>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33"/>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33"/>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33"/>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133"/>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133"/>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33"/>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33"/>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33"/>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33"/>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33"/>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33"/>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33"/>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33"/>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33"/>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33"/>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33"/>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33"/>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33"/>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33"/>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33"/>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33"/>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33"/>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33"/>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33"/>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33"/>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33"/>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33"/>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33"/>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33"/>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33"/>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33"/>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33"/>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33"/>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33"/>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33"/>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33"/>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33"/>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133"/>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133"/>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33"/>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33"/>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33"/>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33"/>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33"/>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33"/>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33"/>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33"/>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33"/>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33"/>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33"/>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33"/>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33"/>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33"/>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33"/>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33"/>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33"/>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33"/>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33"/>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33"/>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33"/>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33"/>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33"/>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33"/>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33"/>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33"/>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33"/>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33"/>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33"/>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33"/>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33"/>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33"/>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133"/>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133"/>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33"/>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33"/>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33"/>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33"/>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33"/>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33"/>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33"/>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33"/>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33"/>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33"/>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33"/>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33"/>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33"/>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33"/>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33"/>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33"/>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33"/>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33"/>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33"/>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33"/>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33"/>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33"/>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33"/>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33"/>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33"/>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33"/>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33"/>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33"/>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33"/>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33"/>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33"/>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33"/>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133"/>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133"/>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33"/>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33"/>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33"/>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33"/>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33"/>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33"/>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33"/>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33"/>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133"/>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33"/>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33"/>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33"/>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33"/>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33"/>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33"/>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33"/>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33"/>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33"/>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33"/>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33"/>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33"/>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33"/>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33"/>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33"/>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33"/>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33"/>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33"/>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33"/>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33"/>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33"/>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33"/>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33"/>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133"/>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133"/>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33"/>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33"/>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33"/>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33"/>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33"/>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33"/>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33"/>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33"/>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33"/>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33"/>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33"/>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33"/>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33"/>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33"/>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33"/>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33"/>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33"/>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33"/>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133"/>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33"/>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33"/>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33"/>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33"/>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33"/>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33"/>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33"/>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33"/>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33"/>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33"/>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33"/>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33"/>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33"/>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133"/>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133"/>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33"/>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33"/>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33"/>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33"/>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33"/>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33"/>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33"/>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33"/>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33"/>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33"/>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33"/>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33"/>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33"/>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33"/>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33"/>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33"/>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33"/>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33"/>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33"/>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33"/>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33"/>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33"/>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33"/>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33"/>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33"/>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33"/>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33"/>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33"/>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33"/>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33"/>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33"/>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33"/>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133"/>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133"/>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133"/>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133"/>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133"/>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133"/>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133"/>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133"/>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133"/>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33"/>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33"/>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33"/>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33"/>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33"/>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33"/>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33"/>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33"/>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33"/>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33"/>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33"/>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33"/>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33"/>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33"/>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33"/>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33"/>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33"/>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33"/>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33"/>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33"/>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33"/>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33"/>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33"/>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33"/>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33"/>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33"/>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33"/>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33"/>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33"/>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33"/>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33"/>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33"/>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133"/>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133"/>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33"/>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33"/>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33"/>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33"/>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33"/>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33"/>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33"/>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33"/>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33"/>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33"/>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33"/>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33"/>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33"/>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33"/>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33"/>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33"/>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33"/>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33"/>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33"/>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33"/>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33"/>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33"/>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33"/>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33"/>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33"/>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33"/>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33"/>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33"/>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33"/>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33"/>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33"/>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33"/>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133"/>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133"/>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33"/>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33"/>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33"/>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33"/>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33"/>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33"/>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33"/>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33"/>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33"/>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33"/>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33"/>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33"/>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33"/>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33"/>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33"/>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33"/>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33"/>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33"/>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33"/>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33"/>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33"/>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33"/>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33"/>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33"/>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33"/>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33"/>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33"/>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33"/>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33"/>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33"/>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33"/>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33"/>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133"/>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133"/>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33"/>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33"/>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33"/>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33"/>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33"/>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33"/>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33"/>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33"/>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33"/>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33"/>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33"/>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33"/>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33"/>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33"/>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33"/>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33"/>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33"/>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33"/>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33"/>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33"/>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33"/>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33"/>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33"/>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33"/>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33"/>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33"/>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33"/>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33"/>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33"/>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33"/>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33"/>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33"/>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133"/>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133"/>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33"/>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33"/>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33"/>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33"/>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33"/>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33"/>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33"/>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33"/>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33"/>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33"/>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33"/>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33"/>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33"/>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33"/>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33"/>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33"/>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33"/>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33"/>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33"/>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33"/>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33"/>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33"/>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33"/>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33"/>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33"/>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33"/>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33"/>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33"/>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33"/>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33"/>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33"/>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33"/>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133"/>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133"/>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33"/>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33"/>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33"/>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33"/>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33"/>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33"/>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33"/>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33"/>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33"/>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33"/>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33"/>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33"/>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33"/>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33"/>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33"/>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33"/>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33"/>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33"/>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33"/>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33"/>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33"/>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33"/>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33"/>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33"/>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33"/>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33"/>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33"/>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33"/>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33"/>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33"/>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33"/>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33"/>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133"/>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133"/>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33"/>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33"/>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33"/>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33"/>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33"/>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33"/>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33"/>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33"/>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33"/>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33"/>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33"/>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33"/>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33"/>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33"/>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33"/>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33"/>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33"/>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33"/>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33"/>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33"/>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33"/>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33"/>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33"/>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33"/>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33"/>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33"/>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33"/>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33"/>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33"/>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33"/>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33"/>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33"/>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133"/>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133"/>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33"/>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33"/>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33"/>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33"/>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33"/>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33"/>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33"/>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33"/>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33"/>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33"/>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33"/>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33"/>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33"/>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33"/>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33"/>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33"/>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33"/>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33"/>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33"/>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33"/>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33"/>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33"/>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33"/>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33"/>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33"/>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33"/>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33"/>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33"/>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33"/>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33"/>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33"/>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33"/>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133"/>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133"/>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33"/>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33"/>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33"/>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33"/>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33"/>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33"/>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33"/>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33"/>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33"/>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33"/>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33"/>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33"/>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33"/>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33"/>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33"/>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33"/>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33"/>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33"/>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33"/>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33"/>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33"/>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33"/>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33"/>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33"/>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33"/>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33"/>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33"/>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33"/>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33"/>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33"/>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33"/>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33"/>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133"/>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133"/>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33"/>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33"/>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33"/>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33"/>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33"/>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33"/>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33"/>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33"/>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33"/>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33"/>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33"/>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33"/>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33"/>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33"/>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33"/>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33"/>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33"/>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33"/>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33"/>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33"/>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33"/>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33"/>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33"/>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33"/>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33"/>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33"/>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33"/>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33"/>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33"/>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33"/>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33"/>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33"/>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133"/>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133"/>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33"/>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33"/>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33"/>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33"/>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33"/>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33"/>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33"/>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33"/>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33"/>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33"/>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33"/>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33"/>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33"/>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33"/>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33"/>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33"/>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33"/>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33"/>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33"/>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33"/>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33"/>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33"/>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33"/>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33"/>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33"/>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33"/>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33"/>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33"/>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33"/>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33"/>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33"/>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33"/>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133"/>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133"/>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33"/>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33"/>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33"/>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33"/>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33"/>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33"/>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33"/>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33"/>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33"/>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33"/>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33"/>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33"/>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33"/>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33"/>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33"/>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33"/>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33"/>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33"/>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33"/>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33"/>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33"/>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33"/>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33"/>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33"/>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33"/>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33"/>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33"/>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33"/>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33"/>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33"/>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33"/>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33"/>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133"/>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133"/>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33"/>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33"/>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33"/>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33"/>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33"/>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33"/>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33"/>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33"/>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33"/>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33"/>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33"/>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33"/>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33"/>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33"/>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33"/>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33"/>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33"/>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33"/>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33"/>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33"/>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33"/>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33"/>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33"/>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33"/>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33"/>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33"/>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33"/>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33"/>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33"/>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33"/>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33"/>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33"/>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133"/>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133"/>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33"/>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33"/>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33"/>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33"/>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33"/>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33"/>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33"/>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33"/>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33"/>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33"/>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33"/>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33"/>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33"/>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33"/>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33"/>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33"/>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33"/>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33"/>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33"/>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33"/>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33"/>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33"/>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33"/>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33"/>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33"/>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33"/>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33"/>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33"/>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33"/>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33"/>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33"/>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33"/>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133"/>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133"/>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33"/>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33"/>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33"/>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33"/>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33"/>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33"/>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33"/>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33"/>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33"/>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33"/>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33"/>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33"/>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33"/>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33"/>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33"/>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33"/>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33"/>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33"/>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33"/>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33"/>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33"/>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33"/>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33"/>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33"/>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33"/>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33"/>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33"/>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33"/>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33"/>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33"/>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33"/>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33"/>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133"/>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133"/>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33"/>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33"/>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33"/>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33"/>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33"/>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33"/>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33"/>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33"/>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33"/>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33"/>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33"/>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33"/>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33"/>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33"/>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33"/>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33"/>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33"/>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33"/>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33"/>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33"/>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33"/>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33"/>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33"/>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33"/>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33"/>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33"/>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33"/>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33"/>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33"/>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33"/>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33"/>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33"/>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133"/>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133"/>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33"/>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33"/>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33"/>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33"/>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33"/>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33"/>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33"/>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33"/>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33"/>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33"/>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33"/>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33"/>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33"/>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33"/>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33"/>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33"/>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33"/>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33"/>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33"/>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33"/>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33"/>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33"/>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33"/>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33"/>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33"/>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33"/>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33"/>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33"/>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33"/>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33"/>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33"/>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33"/>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133"/>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133"/>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33"/>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33"/>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33"/>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33"/>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33"/>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33"/>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33"/>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33"/>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33"/>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33"/>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33"/>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33"/>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33"/>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33"/>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33"/>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33"/>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33"/>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33"/>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33"/>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33"/>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33"/>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33"/>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33"/>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33"/>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33"/>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33"/>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33"/>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33"/>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33"/>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33"/>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33"/>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33"/>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133"/>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133"/>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33"/>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33"/>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33"/>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33"/>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33"/>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33"/>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33"/>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33"/>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33"/>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33"/>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33"/>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33"/>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33"/>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33"/>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33"/>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33"/>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33"/>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33"/>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33"/>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33"/>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33"/>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33"/>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33"/>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33"/>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33"/>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33"/>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33"/>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33"/>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33"/>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33"/>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33"/>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33"/>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133"/>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133"/>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133"/>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33"/>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33"/>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33"/>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33"/>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33"/>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33"/>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33"/>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33"/>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33"/>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33"/>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33"/>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33"/>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33"/>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33"/>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33"/>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33"/>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33"/>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33"/>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33"/>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33"/>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33"/>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33"/>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33"/>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33"/>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33"/>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33"/>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33"/>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33"/>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33"/>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33"/>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33"/>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33"/>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133"/>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133"/>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33"/>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33"/>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33"/>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33"/>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33"/>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33"/>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33"/>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33"/>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33"/>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33"/>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33"/>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33"/>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33"/>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33"/>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33"/>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33"/>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33"/>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33"/>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33"/>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33"/>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33"/>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33"/>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33"/>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33"/>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33"/>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33"/>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33"/>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33"/>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33"/>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33"/>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33"/>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33"/>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133"/>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133"/>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33"/>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33"/>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33"/>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33"/>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33"/>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33"/>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33"/>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33"/>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33"/>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33"/>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33"/>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33"/>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33"/>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33"/>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33"/>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33"/>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33"/>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33"/>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33"/>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33"/>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33"/>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33"/>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33"/>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33"/>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33"/>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33"/>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33"/>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33"/>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33"/>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33"/>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33"/>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33"/>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133"/>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133"/>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33"/>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33"/>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33"/>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33"/>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33"/>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33"/>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33"/>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33"/>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33"/>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33"/>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33"/>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33"/>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33"/>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33"/>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33"/>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33"/>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33"/>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33"/>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33"/>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33"/>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33"/>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33"/>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33"/>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33"/>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33"/>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33"/>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33"/>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33"/>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33"/>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33"/>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33"/>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133"/>
          <p:cNvGrpSpPr/>
          <p:nvPr/>
        </p:nvGrpSpPr>
        <p:grpSpPr>
          <a:xfrm>
            <a:off x="5834043" y="994977"/>
            <a:ext cx="2590840" cy="1380235"/>
            <a:chOff x="233350" y="949250"/>
            <a:chExt cx="7137300" cy="3802300"/>
          </a:xfrm>
        </p:grpSpPr>
        <p:sp>
          <p:nvSpPr>
            <p:cNvPr id="8707" name="Google Shape;8707;p133"/>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133"/>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33"/>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33"/>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33"/>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33"/>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33"/>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33"/>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33"/>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33"/>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33"/>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33"/>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33"/>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33"/>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33"/>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33"/>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33"/>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33"/>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33"/>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33"/>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33"/>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33"/>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33"/>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33"/>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33"/>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33"/>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33"/>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33"/>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33"/>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33"/>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33"/>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33"/>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33"/>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33"/>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133"/>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133"/>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33"/>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33"/>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33"/>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33"/>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33"/>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33"/>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33"/>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33"/>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33"/>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33"/>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33"/>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33"/>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33"/>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33"/>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33"/>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8" name="Google Shape;8758;p133"/>
          <p:cNvGrpSpPr/>
          <p:nvPr/>
        </p:nvGrpSpPr>
        <p:grpSpPr>
          <a:xfrm>
            <a:off x="7648472" y="3039750"/>
            <a:ext cx="104231" cy="320340"/>
            <a:chOff x="7564426" y="3224343"/>
            <a:chExt cx="119985" cy="368801"/>
          </a:xfrm>
        </p:grpSpPr>
        <p:sp>
          <p:nvSpPr>
            <p:cNvPr id="8759" name="Google Shape;8759;p133"/>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33"/>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1" name="Google Shape;8761;p133"/>
          <p:cNvGrpSpPr/>
          <p:nvPr/>
        </p:nvGrpSpPr>
        <p:grpSpPr>
          <a:xfrm>
            <a:off x="7347961" y="3033852"/>
            <a:ext cx="189489" cy="332132"/>
            <a:chOff x="8370831" y="3202002"/>
            <a:chExt cx="218129" cy="382376"/>
          </a:xfrm>
        </p:grpSpPr>
        <p:sp>
          <p:nvSpPr>
            <p:cNvPr id="8762" name="Google Shape;8762;p133"/>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33"/>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133"/>
          <p:cNvGrpSpPr/>
          <p:nvPr/>
        </p:nvGrpSpPr>
        <p:grpSpPr>
          <a:xfrm>
            <a:off x="8071350" y="3444984"/>
            <a:ext cx="309429" cy="267000"/>
            <a:chOff x="6742064" y="3750480"/>
            <a:chExt cx="399315" cy="344560"/>
          </a:xfrm>
        </p:grpSpPr>
        <p:sp>
          <p:nvSpPr>
            <p:cNvPr id="8765" name="Google Shape;8765;p133"/>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33"/>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7" name="Google Shape;8767;p133"/>
          <p:cNvGrpSpPr/>
          <p:nvPr/>
        </p:nvGrpSpPr>
        <p:grpSpPr>
          <a:xfrm>
            <a:off x="7610369" y="3796031"/>
            <a:ext cx="180437" cy="281608"/>
            <a:chOff x="7248525" y="3739696"/>
            <a:chExt cx="230531" cy="359790"/>
          </a:xfrm>
        </p:grpSpPr>
        <p:sp>
          <p:nvSpPr>
            <p:cNvPr id="8768" name="Google Shape;8768;p133"/>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33"/>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0" name="Google Shape;8770;p133"/>
          <p:cNvGrpSpPr/>
          <p:nvPr/>
        </p:nvGrpSpPr>
        <p:grpSpPr>
          <a:xfrm>
            <a:off x="7856288" y="3439255"/>
            <a:ext cx="162896" cy="278710"/>
            <a:chOff x="7601242" y="3729267"/>
            <a:chExt cx="222566" cy="380803"/>
          </a:xfrm>
        </p:grpSpPr>
        <p:sp>
          <p:nvSpPr>
            <p:cNvPr id="8771" name="Google Shape;8771;p133"/>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33"/>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3" name="Google Shape;8773;p133"/>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74" name="Google Shape;8774;p133"/>
          <p:cNvGrpSpPr/>
          <p:nvPr/>
        </p:nvGrpSpPr>
        <p:grpSpPr>
          <a:xfrm>
            <a:off x="7345934" y="3440396"/>
            <a:ext cx="193543" cy="275990"/>
            <a:chOff x="8304647" y="3738687"/>
            <a:chExt cx="225076" cy="320956"/>
          </a:xfrm>
        </p:grpSpPr>
        <p:sp>
          <p:nvSpPr>
            <p:cNvPr id="8775" name="Google Shape;8775;p133"/>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133"/>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33"/>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8" name="Google Shape;8778;p133"/>
          <p:cNvGrpSpPr/>
          <p:nvPr/>
        </p:nvGrpSpPr>
        <p:grpSpPr>
          <a:xfrm>
            <a:off x="7618426" y="3440396"/>
            <a:ext cx="178492" cy="275990"/>
            <a:chOff x="8615101" y="3738687"/>
            <a:chExt cx="207573" cy="320956"/>
          </a:xfrm>
        </p:grpSpPr>
        <p:sp>
          <p:nvSpPr>
            <p:cNvPr id="8779" name="Google Shape;8779;p133"/>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33"/>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33"/>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2" name="Google Shape;8782;p133"/>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3" name="Google Shape;8783;p133"/>
          <p:cNvGrpSpPr/>
          <p:nvPr/>
        </p:nvGrpSpPr>
        <p:grpSpPr>
          <a:xfrm>
            <a:off x="6013131" y="3561884"/>
            <a:ext cx="557670" cy="511283"/>
            <a:chOff x="6015419" y="3716859"/>
            <a:chExt cx="557671" cy="511283"/>
          </a:xfrm>
        </p:grpSpPr>
        <p:sp>
          <p:nvSpPr>
            <p:cNvPr id="8784" name="Google Shape;8784;p133"/>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5" name="Google Shape;8785;p133"/>
            <p:cNvGrpSpPr/>
            <p:nvPr/>
          </p:nvGrpSpPr>
          <p:grpSpPr>
            <a:xfrm>
              <a:off x="6036094" y="3716980"/>
              <a:ext cx="529860" cy="510468"/>
              <a:chOff x="6036094" y="3716980"/>
              <a:chExt cx="529860" cy="510468"/>
            </a:xfrm>
          </p:grpSpPr>
          <p:sp>
            <p:nvSpPr>
              <p:cNvPr id="8786" name="Google Shape;8786;p133"/>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33"/>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33"/>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33"/>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33"/>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33"/>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33"/>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33"/>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33"/>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33"/>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96" name="Google Shape;8796;p133"/>
          <p:cNvGrpSpPr/>
          <p:nvPr/>
        </p:nvGrpSpPr>
        <p:grpSpPr>
          <a:xfrm>
            <a:off x="6642016" y="2918653"/>
            <a:ext cx="576302" cy="511871"/>
            <a:chOff x="6644304" y="3073628"/>
            <a:chExt cx="576302" cy="511871"/>
          </a:xfrm>
        </p:grpSpPr>
        <p:sp>
          <p:nvSpPr>
            <p:cNvPr id="8797" name="Google Shape;8797;p133"/>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98" name="Google Shape;8798;p133"/>
            <p:cNvGrpSpPr/>
            <p:nvPr/>
          </p:nvGrpSpPr>
          <p:grpSpPr>
            <a:xfrm>
              <a:off x="6712169" y="3085440"/>
              <a:ext cx="481622" cy="494913"/>
              <a:chOff x="6712169" y="3085440"/>
              <a:chExt cx="481622" cy="494913"/>
            </a:xfrm>
          </p:grpSpPr>
          <p:sp>
            <p:nvSpPr>
              <p:cNvPr id="8799" name="Google Shape;8799;p133"/>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33"/>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33"/>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33"/>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33"/>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4" name="Google Shape;8804;p133"/>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33"/>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33"/>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07" name="Google Shape;8807;p133"/>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8" name="Google Shape;8808;p133"/>
          <p:cNvGrpSpPr/>
          <p:nvPr/>
        </p:nvGrpSpPr>
        <p:grpSpPr>
          <a:xfrm>
            <a:off x="6649867" y="3561648"/>
            <a:ext cx="560631" cy="511352"/>
            <a:chOff x="6652154" y="3716623"/>
            <a:chExt cx="560631" cy="511352"/>
          </a:xfrm>
        </p:grpSpPr>
        <p:sp>
          <p:nvSpPr>
            <p:cNvPr id="8809" name="Google Shape;8809;p133"/>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0" name="Google Shape;8810;p133"/>
            <p:cNvGrpSpPr/>
            <p:nvPr/>
          </p:nvGrpSpPr>
          <p:grpSpPr>
            <a:xfrm>
              <a:off x="6669657" y="3716715"/>
              <a:ext cx="466779" cy="464290"/>
              <a:chOff x="6669657" y="3716715"/>
              <a:chExt cx="466779" cy="464290"/>
            </a:xfrm>
          </p:grpSpPr>
          <p:sp>
            <p:nvSpPr>
              <p:cNvPr id="8811" name="Google Shape;8811;p133"/>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33"/>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33"/>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33"/>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33"/>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33"/>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33"/>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33"/>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33"/>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33"/>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33"/>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33"/>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33"/>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4" name="Google Shape;8824;p133"/>
          <p:cNvGrpSpPr/>
          <p:nvPr/>
        </p:nvGrpSpPr>
        <p:grpSpPr>
          <a:xfrm>
            <a:off x="7843958" y="3843056"/>
            <a:ext cx="187557" cy="187557"/>
            <a:chOff x="8565775" y="671075"/>
            <a:chExt cx="441000" cy="441000"/>
          </a:xfrm>
        </p:grpSpPr>
        <p:sp>
          <p:nvSpPr>
            <p:cNvPr id="8825" name="Google Shape;8825;p13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33"/>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7" name="Google Shape;8827;p133"/>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33"/>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9" name="Google Shape;8829;p133"/>
          <p:cNvGrpSpPr/>
          <p:nvPr/>
        </p:nvGrpSpPr>
        <p:grpSpPr>
          <a:xfrm>
            <a:off x="5997813" y="2921275"/>
            <a:ext cx="587871" cy="512373"/>
            <a:chOff x="6000100" y="3076250"/>
            <a:chExt cx="587871" cy="512373"/>
          </a:xfrm>
        </p:grpSpPr>
        <p:sp>
          <p:nvSpPr>
            <p:cNvPr id="8830" name="Google Shape;8830;p133"/>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1" name="Google Shape;8831;p133"/>
            <p:cNvGrpSpPr/>
            <p:nvPr/>
          </p:nvGrpSpPr>
          <p:grpSpPr>
            <a:xfrm>
              <a:off x="6031360" y="3076713"/>
              <a:ext cx="539107" cy="480965"/>
              <a:chOff x="6031360" y="3076713"/>
              <a:chExt cx="539107" cy="480965"/>
            </a:xfrm>
          </p:grpSpPr>
          <p:sp>
            <p:nvSpPr>
              <p:cNvPr id="8832" name="Google Shape;8832;p133"/>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133"/>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33"/>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33"/>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33"/>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33"/>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33"/>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39" name="Google Shape;8839;p133"/>
          <p:cNvGrpSpPr/>
          <p:nvPr/>
        </p:nvGrpSpPr>
        <p:grpSpPr>
          <a:xfrm>
            <a:off x="3416804" y="902588"/>
            <a:ext cx="2310381" cy="1488888"/>
            <a:chOff x="229225" y="549050"/>
            <a:chExt cx="7161750" cy="4615275"/>
          </a:xfrm>
        </p:grpSpPr>
        <p:sp>
          <p:nvSpPr>
            <p:cNvPr id="8840" name="Google Shape;8840;p133"/>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33"/>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33"/>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133"/>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133"/>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33"/>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33"/>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33"/>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33"/>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33"/>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33"/>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33"/>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33"/>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33"/>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33"/>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33"/>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33"/>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33"/>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33"/>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33"/>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33"/>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33"/>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33"/>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33"/>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33"/>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33"/>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33"/>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33"/>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33"/>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33"/>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33"/>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33"/>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33"/>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33"/>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33"/>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33"/>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33"/>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133"/>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133"/>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33"/>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33"/>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33"/>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33"/>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33"/>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33"/>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33"/>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33"/>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33"/>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33"/>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33"/>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33"/>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33"/>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33"/>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33"/>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33"/>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33"/>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33"/>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33"/>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33"/>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33"/>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33"/>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33"/>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33"/>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33"/>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33"/>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33"/>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33"/>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133"/>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33"/>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33"/>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33"/>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133"/>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133"/>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33"/>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33"/>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33"/>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33"/>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33"/>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33"/>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33"/>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33"/>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33"/>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33"/>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33"/>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33"/>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33"/>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33"/>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33"/>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33"/>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33"/>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33"/>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133"/>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33"/>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33"/>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33"/>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33"/>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33"/>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33"/>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33"/>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33"/>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33"/>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33"/>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33"/>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33"/>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33"/>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133"/>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133"/>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33"/>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33"/>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33"/>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33"/>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33"/>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33"/>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33"/>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33"/>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33"/>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33"/>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133"/>
          <p:cNvGrpSpPr/>
          <p:nvPr/>
        </p:nvGrpSpPr>
        <p:grpSpPr>
          <a:xfrm>
            <a:off x="3514722" y="2832485"/>
            <a:ext cx="2310282" cy="1374222"/>
            <a:chOff x="238125" y="732525"/>
            <a:chExt cx="7130500" cy="4241425"/>
          </a:xfrm>
        </p:grpSpPr>
        <p:sp>
          <p:nvSpPr>
            <p:cNvPr id="8958" name="Google Shape;8958;p133"/>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33"/>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33"/>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33"/>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33"/>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33"/>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33"/>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33"/>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33"/>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33"/>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33"/>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33"/>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33"/>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33"/>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133"/>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33"/>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33"/>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33"/>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33"/>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33"/>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33"/>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133"/>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133"/>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33"/>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33"/>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33"/>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33"/>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33"/>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33"/>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33"/>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33"/>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33"/>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33"/>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33"/>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33"/>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33"/>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33"/>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33"/>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33"/>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33"/>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33"/>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33"/>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33"/>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33"/>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33"/>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33"/>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33"/>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33"/>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33"/>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33"/>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33"/>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33"/>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33"/>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33"/>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33"/>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133"/>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133"/>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33"/>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33"/>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33"/>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33"/>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33"/>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33"/>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33"/>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33"/>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33"/>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33"/>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33"/>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33"/>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33"/>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33"/>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33"/>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33"/>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33"/>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33"/>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33"/>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33"/>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33"/>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33"/>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33"/>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33"/>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33"/>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33"/>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33"/>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33"/>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33"/>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33"/>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33"/>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33"/>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133"/>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133"/>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33"/>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133"/>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33"/>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33"/>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33"/>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33"/>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33"/>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33"/>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33"/>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33"/>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33"/>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33"/>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33"/>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133"/>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33"/>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33"/>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33"/>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33"/>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33"/>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33"/>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33"/>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33"/>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33"/>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5" name="Shape 9075"/>
        <p:cNvGrpSpPr/>
        <p:nvPr/>
      </p:nvGrpSpPr>
      <p:grpSpPr>
        <a:xfrm>
          <a:off x="0" y="0"/>
          <a:ext cx="0" cy="0"/>
          <a:chOff x="0" y="0"/>
          <a:chExt cx="0" cy="0"/>
        </a:xfrm>
      </p:grpSpPr>
      <p:grpSp>
        <p:nvGrpSpPr>
          <p:cNvPr id="9076" name="Google Shape;9076;p134"/>
          <p:cNvGrpSpPr/>
          <p:nvPr/>
        </p:nvGrpSpPr>
        <p:grpSpPr>
          <a:xfrm>
            <a:off x="729274" y="1175734"/>
            <a:ext cx="2507799" cy="206239"/>
            <a:chOff x="106648" y="895722"/>
            <a:chExt cx="4481413" cy="374300"/>
          </a:xfrm>
        </p:grpSpPr>
        <p:grpSp>
          <p:nvGrpSpPr>
            <p:cNvPr id="9077" name="Google Shape;9077;p134"/>
            <p:cNvGrpSpPr/>
            <p:nvPr/>
          </p:nvGrpSpPr>
          <p:grpSpPr>
            <a:xfrm>
              <a:off x="2233276" y="895722"/>
              <a:ext cx="1082667" cy="223591"/>
              <a:chOff x="4808316" y="2800065"/>
              <a:chExt cx="1999386" cy="412910"/>
            </a:xfrm>
          </p:grpSpPr>
          <p:sp>
            <p:nvSpPr>
              <p:cNvPr id="9078" name="Google Shape;9078;p134"/>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9" name="Google Shape;9079;p134"/>
              <p:cNvGrpSpPr/>
              <p:nvPr/>
            </p:nvGrpSpPr>
            <p:grpSpPr>
              <a:xfrm>
                <a:off x="4808316" y="2800065"/>
                <a:ext cx="92400" cy="411825"/>
                <a:chOff x="845575" y="2563700"/>
                <a:chExt cx="92400" cy="411825"/>
              </a:xfrm>
            </p:grpSpPr>
            <p:cxnSp>
              <p:nvCxnSpPr>
                <p:cNvPr id="9080" name="Google Shape;9080;p13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81" name="Google Shape;9081;p13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82" name="Google Shape;9082;p134"/>
            <p:cNvGrpSpPr/>
            <p:nvPr/>
          </p:nvGrpSpPr>
          <p:grpSpPr>
            <a:xfrm>
              <a:off x="106648" y="895722"/>
              <a:ext cx="1088401" cy="223591"/>
              <a:chOff x="881025" y="2800065"/>
              <a:chExt cx="2009975" cy="412910"/>
            </a:xfrm>
          </p:grpSpPr>
          <p:sp>
            <p:nvSpPr>
              <p:cNvPr id="9083" name="Google Shape;9083;p134"/>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4" name="Google Shape;9084;p134"/>
              <p:cNvGrpSpPr/>
              <p:nvPr/>
            </p:nvGrpSpPr>
            <p:grpSpPr>
              <a:xfrm>
                <a:off x="881025" y="2800065"/>
                <a:ext cx="92400" cy="411825"/>
                <a:chOff x="845575" y="2563700"/>
                <a:chExt cx="92400" cy="411825"/>
              </a:xfrm>
            </p:grpSpPr>
            <p:cxnSp>
              <p:nvCxnSpPr>
                <p:cNvPr id="9085" name="Google Shape;9085;p134"/>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86" name="Google Shape;9086;p134"/>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87" name="Google Shape;9087;p134"/>
            <p:cNvGrpSpPr/>
            <p:nvPr/>
          </p:nvGrpSpPr>
          <p:grpSpPr>
            <a:xfrm>
              <a:off x="1172346" y="1047018"/>
              <a:ext cx="1083151" cy="223003"/>
              <a:chOff x="2849073" y="3079467"/>
              <a:chExt cx="2000279" cy="411825"/>
            </a:xfrm>
          </p:grpSpPr>
          <p:sp>
            <p:nvSpPr>
              <p:cNvPr id="9088" name="Google Shape;9088;p134"/>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9" name="Google Shape;9089;p134"/>
              <p:cNvGrpSpPr/>
              <p:nvPr/>
            </p:nvGrpSpPr>
            <p:grpSpPr>
              <a:xfrm rot="10800000">
                <a:off x="2849073" y="3079467"/>
                <a:ext cx="92400" cy="411825"/>
                <a:chOff x="2070100" y="2563700"/>
                <a:chExt cx="92400" cy="411825"/>
              </a:xfrm>
            </p:grpSpPr>
            <p:cxnSp>
              <p:nvCxnSpPr>
                <p:cNvPr id="9090" name="Google Shape;9090;p13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91" name="Google Shape;9091;p13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92" name="Google Shape;9092;p134"/>
            <p:cNvGrpSpPr/>
            <p:nvPr/>
          </p:nvGrpSpPr>
          <p:grpSpPr>
            <a:xfrm>
              <a:off x="3290132" y="1047018"/>
              <a:ext cx="1297929" cy="223003"/>
              <a:chOff x="6760035" y="3079467"/>
              <a:chExt cx="2396914" cy="411825"/>
            </a:xfrm>
          </p:grpSpPr>
          <p:sp>
            <p:nvSpPr>
              <p:cNvPr id="9093" name="Google Shape;9093;p134"/>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4" name="Google Shape;9094;p134"/>
              <p:cNvGrpSpPr/>
              <p:nvPr/>
            </p:nvGrpSpPr>
            <p:grpSpPr>
              <a:xfrm rot="10800000">
                <a:off x="6760035" y="3079467"/>
                <a:ext cx="92400" cy="411825"/>
                <a:chOff x="2070100" y="2563700"/>
                <a:chExt cx="92400" cy="411825"/>
              </a:xfrm>
            </p:grpSpPr>
            <p:cxnSp>
              <p:nvCxnSpPr>
                <p:cNvPr id="9095" name="Google Shape;9095;p134"/>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096" name="Google Shape;9096;p134"/>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097" name="Google Shape;9097;p134"/>
          <p:cNvGrpSpPr/>
          <p:nvPr/>
        </p:nvGrpSpPr>
        <p:grpSpPr>
          <a:xfrm>
            <a:off x="2147036" y="3575105"/>
            <a:ext cx="1086701" cy="799429"/>
            <a:chOff x="2183288" y="3555572"/>
            <a:chExt cx="1136241" cy="835873"/>
          </a:xfrm>
        </p:grpSpPr>
        <p:sp>
          <p:nvSpPr>
            <p:cNvPr id="9098" name="Google Shape;9098;p134"/>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9" name="Google Shape;9099;p134"/>
            <p:cNvGrpSpPr/>
            <p:nvPr/>
          </p:nvGrpSpPr>
          <p:grpSpPr>
            <a:xfrm>
              <a:off x="2205895" y="3637269"/>
              <a:ext cx="1089848" cy="724993"/>
              <a:chOff x="2205895" y="3637269"/>
              <a:chExt cx="1089848" cy="724993"/>
            </a:xfrm>
          </p:grpSpPr>
          <p:sp>
            <p:nvSpPr>
              <p:cNvPr id="9100" name="Google Shape;9100;p134"/>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34"/>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34"/>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34"/>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34"/>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34"/>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06" name="Google Shape;9106;p134"/>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07" name="Google Shape;9107;p134"/>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9108" name="Google Shape;9108;p134"/>
            <p:cNvGrpSpPr/>
            <p:nvPr/>
          </p:nvGrpSpPr>
          <p:grpSpPr>
            <a:xfrm>
              <a:off x="3173850" y="3779426"/>
              <a:ext cx="145679" cy="70048"/>
              <a:chOff x="3173850" y="3779426"/>
              <a:chExt cx="145679" cy="70048"/>
            </a:xfrm>
          </p:grpSpPr>
          <p:cxnSp>
            <p:nvCxnSpPr>
              <p:cNvPr id="9109" name="Google Shape;9109;p134"/>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9110" name="Google Shape;9110;p134"/>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1" name="Google Shape;9111;p134"/>
            <p:cNvGrpSpPr/>
            <p:nvPr/>
          </p:nvGrpSpPr>
          <p:grpSpPr>
            <a:xfrm>
              <a:off x="2183288" y="4139483"/>
              <a:ext cx="145133" cy="70048"/>
              <a:chOff x="2183288" y="4139483"/>
              <a:chExt cx="145133" cy="70048"/>
            </a:xfrm>
          </p:grpSpPr>
          <p:cxnSp>
            <p:nvCxnSpPr>
              <p:cNvPr id="9112" name="Google Shape;9112;p134"/>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9113" name="Google Shape;9113;p134"/>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14" name="Google Shape;9114;p134"/>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15" name="Google Shape;9115;p134"/>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9116" name="Google Shape;9116;p134"/>
            <p:cNvGrpSpPr/>
            <p:nvPr/>
          </p:nvGrpSpPr>
          <p:grpSpPr>
            <a:xfrm>
              <a:off x="2943836" y="4268886"/>
              <a:ext cx="60717" cy="122559"/>
              <a:chOff x="2943836" y="4268886"/>
              <a:chExt cx="60717" cy="122559"/>
            </a:xfrm>
          </p:grpSpPr>
          <p:sp>
            <p:nvSpPr>
              <p:cNvPr id="9117" name="Google Shape;9117;p134"/>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18" name="Google Shape;9118;p134"/>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9119" name="Google Shape;9119;p134"/>
          <p:cNvGrpSpPr/>
          <p:nvPr/>
        </p:nvGrpSpPr>
        <p:grpSpPr>
          <a:xfrm>
            <a:off x="3409981" y="1496104"/>
            <a:ext cx="1675870" cy="758251"/>
            <a:chOff x="3530532" y="1496185"/>
            <a:chExt cx="1562000" cy="706730"/>
          </a:xfrm>
        </p:grpSpPr>
        <p:cxnSp>
          <p:nvCxnSpPr>
            <p:cNvPr id="9120" name="Google Shape;9120;p134"/>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9121" name="Google Shape;9121;p134"/>
            <p:cNvGrpSpPr/>
            <p:nvPr/>
          </p:nvGrpSpPr>
          <p:grpSpPr>
            <a:xfrm>
              <a:off x="3530532" y="1496185"/>
              <a:ext cx="323430" cy="463587"/>
              <a:chOff x="3530532" y="1496185"/>
              <a:chExt cx="323430" cy="463587"/>
            </a:xfrm>
          </p:grpSpPr>
          <p:grpSp>
            <p:nvGrpSpPr>
              <p:cNvPr id="9122" name="Google Shape;9122;p134"/>
              <p:cNvGrpSpPr/>
              <p:nvPr/>
            </p:nvGrpSpPr>
            <p:grpSpPr>
              <a:xfrm>
                <a:off x="3567462" y="1496185"/>
                <a:ext cx="286500" cy="361376"/>
                <a:chOff x="3567462" y="1496185"/>
                <a:chExt cx="286500" cy="361376"/>
              </a:xfrm>
            </p:grpSpPr>
            <p:cxnSp>
              <p:nvCxnSpPr>
                <p:cNvPr id="9123" name="Google Shape;9123;p134"/>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9124" name="Google Shape;9124;p134"/>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25" name="Google Shape;9125;p134"/>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134"/>
            <p:cNvGrpSpPr/>
            <p:nvPr/>
          </p:nvGrpSpPr>
          <p:grpSpPr>
            <a:xfrm>
              <a:off x="3891569" y="1779209"/>
              <a:ext cx="323945" cy="423706"/>
              <a:chOff x="3891569" y="1779209"/>
              <a:chExt cx="323945" cy="423706"/>
            </a:xfrm>
          </p:grpSpPr>
          <p:grpSp>
            <p:nvGrpSpPr>
              <p:cNvPr id="9127" name="Google Shape;9127;p134"/>
              <p:cNvGrpSpPr/>
              <p:nvPr/>
            </p:nvGrpSpPr>
            <p:grpSpPr>
              <a:xfrm>
                <a:off x="3929014" y="1881638"/>
                <a:ext cx="286500" cy="321278"/>
                <a:chOff x="3929014" y="1881638"/>
                <a:chExt cx="286500" cy="321278"/>
              </a:xfrm>
            </p:grpSpPr>
            <p:cxnSp>
              <p:nvCxnSpPr>
                <p:cNvPr id="9128" name="Google Shape;9128;p134"/>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9129" name="Google Shape;9129;p134"/>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0" name="Google Shape;9130;p134"/>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1" name="Google Shape;9131;p134"/>
            <p:cNvGrpSpPr/>
            <p:nvPr/>
          </p:nvGrpSpPr>
          <p:grpSpPr>
            <a:xfrm>
              <a:off x="4252606" y="1496185"/>
              <a:ext cx="324721" cy="463587"/>
              <a:chOff x="4252606" y="1496185"/>
              <a:chExt cx="324721" cy="463587"/>
            </a:xfrm>
          </p:grpSpPr>
          <p:grpSp>
            <p:nvGrpSpPr>
              <p:cNvPr id="9132" name="Google Shape;9132;p134"/>
              <p:cNvGrpSpPr/>
              <p:nvPr/>
            </p:nvGrpSpPr>
            <p:grpSpPr>
              <a:xfrm>
                <a:off x="4290828" y="1496185"/>
                <a:ext cx="286500" cy="361376"/>
                <a:chOff x="4290828" y="1496185"/>
                <a:chExt cx="286500" cy="361376"/>
              </a:xfrm>
            </p:grpSpPr>
            <p:cxnSp>
              <p:nvCxnSpPr>
                <p:cNvPr id="9133" name="Google Shape;9133;p134"/>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9134" name="Google Shape;9134;p134"/>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5" name="Google Shape;9135;p134"/>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134"/>
            <p:cNvGrpSpPr/>
            <p:nvPr/>
          </p:nvGrpSpPr>
          <p:grpSpPr>
            <a:xfrm>
              <a:off x="4613643" y="1763716"/>
              <a:ext cx="325308" cy="439200"/>
              <a:chOff x="4613643" y="1763716"/>
              <a:chExt cx="325308" cy="439200"/>
            </a:xfrm>
          </p:grpSpPr>
          <p:grpSp>
            <p:nvGrpSpPr>
              <p:cNvPr id="9137" name="Google Shape;9137;p134"/>
              <p:cNvGrpSpPr/>
              <p:nvPr/>
            </p:nvGrpSpPr>
            <p:grpSpPr>
              <a:xfrm>
                <a:off x="4652451" y="1879538"/>
                <a:ext cx="286500" cy="323378"/>
                <a:chOff x="4652451" y="1879538"/>
                <a:chExt cx="286500" cy="323378"/>
              </a:xfrm>
            </p:grpSpPr>
            <p:cxnSp>
              <p:nvCxnSpPr>
                <p:cNvPr id="9138" name="Google Shape;9138;p134"/>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9139" name="Google Shape;9139;p134"/>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40" name="Google Shape;9140;p134"/>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41" name="Google Shape;9141;p134"/>
          <p:cNvGrpSpPr/>
          <p:nvPr/>
        </p:nvGrpSpPr>
        <p:grpSpPr>
          <a:xfrm>
            <a:off x="3421841" y="2434421"/>
            <a:ext cx="1652173" cy="306826"/>
            <a:chOff x="3512551" y="2440153"/>
            <a:chExt cx="1597383" cy="296651"/>
          </a:xfrm>
        </p:grpSpPr>
        <p:cxnSp>
          <p:nvCxnSpPr>
            <p:cNvPr id="9142" name="Google Shape;9142;p134"/>
            <p:cNvCxnSpPr>
              <a:stCxn id="9143" idx="6"/>
              <a:endCxn id="914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9145" name="Google Shape;9145;p134"/>
            <p:cNvGrpSpPr/>
            <p:nvPr/>
          </p:nvGrpSpPr>
          <p:grpSpPr>
            <a:xfrm>
              <a:off x="3512551" y="2440252"/>
              <a:ext cx="225647" cy="225732"/>
              <a:chOff x="2182679" y="2292572"/>
              <a:chExt cx="792300" cy="792600"/>
            </a:xfrm>
          </p:grpSpPr>
          <p:cxnSp>
            <p:nvCxnSpPr>
              <p:cNvPr id="9146" name="Google Shape;9146;p134"/>
              <p:cNvCxnSpPr>
                <a:stCxn id="9147" idx="0"/>
              </p:cNvCxnSpPr>
              <p:nvPr/>
            </p:nvCxnSpPr>
            <p:spPr>
              <a:xfrm rot="10800000">
                <a:off x="2578961" y="2362314"/>
                <a:ext cx="0" cy="31500"/>
              </a:xfrm>
              <a:prstGeom prst="straightConnector1">
                <a:avLst/>
              </a:prstGeom>
              <a:noFill/>
              <a:ln cap="flat" cmpd="sng" w="9525">
                <a:solidFill>
                  <a:srgbClr val="435D74"/>
                </a:solidFill>
                <a:prstDash val="solid"/>
                <a:round/>
                <a:headEnd len="med" w="med" type="none"/>
                <a:tailEnd len="med" w="med" type="none"/>
              </a:ln>
            </p:spPr>
          </p:cxnSp>
          <p:sp>
            <p:nvSpPr>
              <p:cNvPr id="9143" name="Google Shape;9143;p134"/>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34"/>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8" name="Google Shape;9148;p134"/>
            <p:cNvGrpSpPr/>
            <p:nvPr/>
          </p:nvGrpSpPr>
          <p:grpSpPr>
            <a:xfrm>
              <a:off x="3969644" y="2440153"/>
              <a:ext cx="225853" cy="296651"/>
              <a:chOff x="3775710" y="1729289"/>
              <a:chExt cx="136500" cy="179289"/>
            </a:xfrm>
          </p:grpSpPr>
          <p:cxnSp>
            <p:nvCxnSpPr>
              <p:cNvPr id="9149" name="Google Shape;9149;p134"/>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9150" name="Google Shape;9150;p134"/>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34"/>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2" name="Google Shape;9152;p134"/>
            <p:cNvGrpSpPr/>
            <p:nvPr/>
          </p:nvGrpSpPr>
          <p:grpSpPr>
            <a:xfrm>
              <a:off x="4427051" y="2440252"/>
              <a:ext cx="225647" cy="225732"/>
              <a:chOff x="5393704" y="2292572"/>
              <a:chExt cx="792300" cy="792600"/>
            </a:xfrm>
          </p:grpSpPr>
          <p:cxnSp>
            <p:nvCxnSpPr>
              <p:cNvPr id="9153" name="Google Shape;9153;p134"/>
              <p:cNvCxnSpPr>
                <a:stCxn id="9154" idx="0"/>
              </p:cNvCxnSpPr>
              <p:nvPr/>
            </p:nvCxnSpPr>
            <p:spPr>
              <a:xfrm rot="10800000">
                <a:off x="5789986" y="2362314"/>
                <a:ext cx="0" cy="31500"/>
              </a:xfrm>
              <a:prstGeom prst="straightConnector1">
                <a:avLst/>
              </a:prstGeom>
              <a:noFill/>
              <a:ln cap="flat" cmpd="sng" w="9525">
                <a:solidFill>
                  <a:srgbClr val="435D74"/>
                </a:solidFill>
                <a:prstDash val="solid"/>
                <a:round/>
                <a:headEnd len="med" w="med" type="none"/>
                <a:tailEnd len="med" w="med" type="none"/>
              </a:ln>
            </p:spPr>
          </p:cxnSp>
          <p:sp>
            <p:nvSpPr>
              <p:cNvPr id="9155" name="Google Shape;9155;p134"/>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34"/>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134"/>
            <p:cNvGrpSpPr/>
            <p:nvPr/>
          </p:nvGrpSpPr>
          <p:grpSpPr>
            <a:xfrm>
              <a:off x="4884287" y="2440252"/>
              <a:ext cx="225647" cy="296532"/>
              <a:chOff x="6999166" y="2292572"/>
              <a:chExt cx="792300" cy="1041192"/>
            </a:xfrm>
          </p:grpSpPr>
          <p:cxnSp>
            <p:nvCxnSpPr>
              <p:cNvPr id="9157" name="Google Shape;9157;p134"/>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9144" name="Google Shape;9144;p134"/>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34"/>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59" name="Google Shape;9159;p134"/>
          <p:cNvGrpSpPr/>
          <p:nvPr/>
        </p:nvGrpSpPr>
        <p:grpSpPr>
          <a:xfrm>
            <a:off x="6842649" y="1185930"/>
            <a:ext cx="1581844" cy="732818"/>
            <a:chOff x="634175" y="2986275"/>
            <a:chExt cx="3147949" cy="1458344"/>
          </a:xfrm>
        </p:grpSpPr>
        <p:cxnSp>
          <p:nvCxnSpPr>
            <p:cNvPr id="9160" name="Google Shape;9160;p134"/>
            <p:cNvCxnSpPr>
              <a:stCxn id="9161" idx="4"/>
              <a:endCxn id="9162"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9163" name="Google Shape;9163;p134"/>
            <p:cNvCxnSpPr>
              <a:stCxn id="9162" idx="0"/>
              <a:endCxn id="9164"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9165" name="Google Shape;9165;p134"/>
            <p:cNvCxnSpPr>
              <a:stCxn id="9164" idx="4"/>
              <a:endCxn id="9166"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9167" name="Google Shape;9167;p134"/>
            <p:cNvCxnSpPr>
              <a:stCxn id="9166" idx="0"/>
              <a:endCxn id="9168"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9168" name="Google Shape;9168;p134"/>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164" name="Google Shape;9164;p134"/>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161" name="Google Shape;9161;p134"/>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166" name="Google Shape;9166;p134"/>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162" name="Google Shape;9162;p134"/>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169" name="Google Shape;9169;p134"/>
          <p:cNvGrpSpPr/>
          <p:nvPr/>
        </p:nvGrpSpPr>
        <p:grpSpPr>
          <a:xfrm>
            <a:off x="3410364" y="2880240"/>
            <a:ext cx="1675128" cy="313674"/>
            <a:chOff x="998425" y="1182125"/>
            <a:chExt cx="1065400" cy="199500"/>
          </a:xfrm>
        </p:grpSpPr>
        <p:sp>
          <p:nvSpPr>
            <p:cNvPr id="9170" name="Google Shape;9170;p134"/>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34"/>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34"/>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34"/>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34"/>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134"/>
          <p:cNvGrpSpPr/>
          <p:nvPr/>
        </p:nvGrpSpPr>
        <p:grpSpPr>
          <a:xfrm>
            <a:off x="3410363" y="3836206"/>
            <a:ext cx="1675129" cy="525345"/>
            <a:chOff x="5194708" y="3484366"/>
            <a:chExt cx="3148148" cy="987304"/>
          </a:xfrm>
        </p:grpSpPr>
        <p:grpSp>
          <p:nvGrpSpPr>
            <p:cNvPr id="9176" name="Google Shape;9176;p134"/>
            <p:cNvGrpSpPr/>
            <p:nvPr/>
          </p:nvGrpSpPr>
          <p:grpSpPr>
            <a:xfrm>
              <a:off x="7531521" y="3484366"/>
              <a:ext cx="811335" cy="987304"/>
              <a:chOff x="3379425" y="1617275"/>
              <a:chExt cx="1090650" cy="1327200"/>
            </a:xfrm>
          </p:grpSpPr>
          <p:sp>
            <p:nvSpPr>
              <p:cNvPr id="9177" name="Google Shape;9177;p134"/>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34"/>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34"/>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134"/>
            <p:cNvGrpSpPr/>
            <p:nvPr/>
          </p:nvGrpSpPr>
          <p:grpSpPr>
            <a:xfrm>
              <a:off x="6752546" y="3484366"/>
              <a:ext cx="811428" cy="987304"/>
              <a:chOff x="2332275" y="1617275"/>
              <a:chExt cx="1090775" cy="1327200"/>
            </a:xfrm>
          </p:grpSpPr>
          <p:sp>
            <p:nvSpPr>
              <p:cNvPr id="9181" name="Google Shape;9181;p134"/>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34"/>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134"/>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134"/>
            <p:cNvGrpSpPr/>
            <p:nvPr/>
          </p:nvGrpSpPr>
          <p:grpSpPr>
            <a:xfrm>
              <a:off x="5973664" y="3484366"/>
              <a:ext cx="811335" cy="987304"/>
              <a:chOff x="1285250" y="1617275"/>
              <a:chExt cx="1090650" cy="1327200"/>
            </a:xfrm>
          </p:grpSpPr>
          <p:sp>
            <p:nvSpPr>
              <p:cNvPr id="9185" name="Google Shape;9185;p134"/>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34"/>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34"/>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134"/>
            <p:cNvGrpSpPr/>
            <p:nvPr/>
          </p:nvGrpSpPr>
          <p:grpSpPr>
            <a:xfrm>
              <a:off x="5194708" y="3484366"/>
              <a:ext cx="811409" cy="987304"/>
              <a:chOff x="238125" y="1617275"/>
              <a:chExt cx="1090750" cy="1327200"/>
            </a:xfrm>
          </p:grpSpPr>
          <p:sp>
            <p:nvSpPr>
              <p:cNvPr id="9189" name="Google Shape;9189;p134"/>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34"/>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34"/>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92" name="Google Shape;9192;p134"/>
          <p:cNvGrpSpPr/>
          <p:nvPr/>
        </p:nvGrpSpPr>
        <p:grpSpPr>
          <a:xfrm>
            <a:off x="6844048" y="2482095"/>
            <a:ext cx="1579046" cy="522230"/>
            <a:chOff x="6853641" y="2534077"/>
            <a:chExt cx="1515545" cy="501229"/>
          </a:xfrm>
        </p:grpSpPr>
        <p:grpSp>
          <p:nvGrpSpPr>
            <p:cNvPr id="9193" name="Google Shape;9193;p134"/>
            <p:cNvGrpSpPr/>
            <p:nvPr/>
          </p:nvGrpSpPr>
          <p:grpSpPr>
            <a:xfrm>
              <a:off x="6853641" y="2618923"/>
              <a:ext cx="1515545" cy="324556"/>
              <a:chOff x="6853641" y="2618923"/>
              <a:chExt cx="1515545" cy="324556"/>
            </a:xfrm>
          </p:grpSpPr>
          <p:sp>
            <p:nvSpPr>
              <p:cNvPr id="9194" name="Google Shape;9194;p134"/>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34"/>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34"/>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34"/>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34"/>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9" name="Google Shape;9199;p134"/>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34"/>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34"/>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34"/>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34"/>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134"/>
          <p:cNvGrpSpPr/>
          <p:nvPr/>
        </p:nvGrpSpPr>
        <p:grpSpPr>
          <a:xfrm>
            <a:off x="3438940" y="3357136"/>
            <a:ext cx="1617976" cy="346616"/>
            <a:chOff x="1808063" y="4294338"/>
            <a:chExt cx="3370782" cy="721817"/>
          </a:xfrm>
        </p:grpSpPr>
        <p:sp>
          <p:nvSpPr>
            <p:cNvPr id="9205" name="Google Shape;9205;p134"/>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34"/>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34"/>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34"/>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34"/>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34"/>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34"/>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34"/>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34"/>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34"/>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134"/>
          <p:cNvGrpSpPr/>
          <p:nvPr/>
        </p:nvGrpSpPr>
        <p:grpSpPr>
          <a:xfrm>
            <a:off x="5264936" y="4023886"/>
            <a:ext cx="1417067" cy="350605"/>
            <a:chOff x="4234950" y="2101012"/>
            <a:chExt cx="4219974" cy="1044090"/>
          </a:xfrm>
        </p:grpSpPr>
        <p:sp>
          <p:nvSpPr>
            <p:cNvPr id="9216" name="Google Shape;9216;p134"/>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134"/>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134"/>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134"/>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134"/>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134"/>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134"/>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134"/>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134"/>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34"/>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34"/>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134"/>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134"/>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134"/>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134"/>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34"/>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2" name="Google Shape;9232;p134"/>
          <p:cNvGrpSpPr/>
          <p:nvPr/>
        </p:nvGrpSpPr>
        <p:grpSpPr>
          <a:xfrm>
            <a:off x="6840408" y="2014643"/>
            <a:ext cx="1586327" cy="371557"/>
            <a:chOff x="1247650" y="2075423"/>
            <a:chExt cx="6648477" cy="1557238"/>
          </a:xfrm>
        </p:grpSpPr>
        <p:sp>
          <p:nvSpPr>
            <p:cNvPr id="9233" name="Google Shape;9233;p134"/>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34"/>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34"/>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34"/>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34"/>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34"/>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9" name="Google Shape;9239;p134"/>
          <p:cNvGrpSpPr/>
          <p:nvPr/>
        </p:nvGrpSpPr>
        <p:grpSpPr>
          <a:xfrm>
            <a:off x="5271678" y="1167833"/>
            <a:ext cx="1415601" cy="1648533"/>
            <a:chOff x="1839112" y="2209163"/>
            <a:chExt cx="1918159" cy="2233784"/>
          </a:xfrm>
        </p:grpSpPr>
        <p:sp>
          <p:nvSpPr>
            <p:cNvPr id="9240" name="Google Shape;9240;p134"/>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34"/>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34"/>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43" name="Google Shape;9243;p134"/>
            <p:cNvCxnSpPr>
              <a:stCxn id="9240" idx="6"/>
              <a:endCxn id="9241"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9244" name="Google Shape;9244;p134"/>
            <p:cNvCxnSpPr>
              <a:stCxn id="9241" idx="4"/>
              <a:endCxn id="9245"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9246" name="Google Shape;9246;p134"/>
            <p:cNvCxnSpPr>
              <a:stCxn id="9245" idx="6"/>
              <a:endCxn id="9242"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9247" name="Google Shape;9247;p134"/>
            <p:cNvCxnSpPr>
              <a:stCxn id="9242" idx="4"/>
              <a:endCxn id="9248"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9245" name="Google Shape;9245;p134"/>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34"/>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34"/>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50" name="Google Shape;9250;p134"/>
            <p:cNvCxnSpPr>
              <a:endCxn id="9249"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9251" name="Google Shape;9251;p134"/>
          <p:cNvGrpSpPr/>
          <p:nvPr/>
        </p:nvGrpSpPr>
        <p:grpSpPr>
          <a:xfrm>
            <a:off x="3428944" y="1185917"/>
            <a:ext cx="1637968" cy="154942"/>
            <a:chOff x="238125" y="2506075"/>
            <a:chExt cx="7115411" cy="673075"/>
          </a:xfrm>
        </p:grpSpPr>
        <p:sp>
          <p:nvSpPr>
            <p:cNvPr id="9252" name="Google Shape;9252;p134"/>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34"/>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34"/>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34"/>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34"/>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134"/>
          <p:cNvGrpSpPr/>
          <p:nvPr/>
        </p:nvGrpSpPr>
        <p:grpSpPr>
          <a:xfrm>
            <a:off x="1969680" y="1500635"/>
            <a:ext cx="1262932" cy="785408"/>
            <a:chOff x="548861" y="389676"/>
            <a:chExt cx="3843371" cy="2390163"/>
          </a:xfrm>
        </p:grpSpPr>
        <p:cxnSp>
          <p:nvCxnSpPr>
            <p:cNvPr id="9258" name="Google Shape;9258;p134"/>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9259" name="Google Shape;9259;p134"/>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9260" name="Google Shape;9260;p134"/>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9261" name="Google Shape;9261;p134"/>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9262" name="Google Shape;9262;p134"/>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263" name="Google Shape;9263;p134"/>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64" name="Google Shape;9264;p134"/>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265" name="Google Shape;9265;p134"/>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34"/>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34"/>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34"/>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34"/>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34"/>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134"/>
          <p:cNvGrpSpPr/>
          <p:nvPr/>
        </p:nvGrpSpPr>
        <p:grpSpPr>
          <a:xfrm>
            <a:off x="757812" y="2607512"/>
            <a:ext cx="1412054" cy="633562"/>
            <a:chOff x="1187400" y="2529299"/>
            <a:chExt cx="6769193" cy="2241903"/>
          </a:xfrm>
        </p:grpSpPr>
        <p:sp>
          <p:nvSpPr>
            <p:cNvPr id="9272" name="Google Shape;9272;p134"/>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9273" name="Google Shape;9273;p134"/>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274" name="Google Shape;9274;p134"/>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275" name="Google Shape;9275;p134"/>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276" name="Google Shape;9276;p134"/>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277" name="Google Shape;9277;p134"/>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278" name="Google Shape;9278;p134"/>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9279" name="Google Shape;9279;p134"/>
            <p:cNvCxnSpPr>
              <a:stCxn id="9272" idx="2"/>
              <a:endCxn id="9273"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280" name="Google Shape;9280;p134"/>
            <p:cNvCxnSpPr>
              <a:stCxn id="9274" idx="0"/>
              <a:endCxn id="9272"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281" name="Google Shape;9281;p134"/>
            <p:cNvCxnSpPr>
              <a:stCxn id="9274" idx="2"/>
              <a:endCxn id="9276"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282" name="Google Shape;9282;p134"/>
            <p:cNvCxnSpPr>
              <a:stCxn id="9275" idx="0"/>
              <a:endCxn id="9274"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283" name="Google Shape;9283;p134"/>
            <p:cNvCxnSpPr>
              <a:stCxn id="9273" idx="2"/>
              <a:endCxn id="9278"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9284" name="Google Shape;9284;p134"/>
            <p:cNvCxnSpPr>
              <a:stCxn id="9277" idx="0"/>
              <a:endCxn id="9273"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9285" name="Google Shape;9285;p134"/>
          <p:cNvGrpSpPr/>
          <p:nvPr/>
        </p:nvGrpSpPr>
        <p:grpSpPr>
          <a:xfrm>
            <a:off x="6844058" y="3100221"/>
            <a:ext cx="1579035" cy="540873"/>
            <a:chOff x="6895650" y="3126697"/>
            <a:chExt cx="1436662" cy="492105"/>
          </a:xfrm>
        </p:grpSpPr>
        <p:sp>
          <p:nvSpPr>
            <p:cNvPr id="9286" name="Google Shape;9286;p134"/>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34"/>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34"/>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34"/>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34"/>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1" name="Google Shape;9291;p134"/>
            <p:cNvGrpSpPr/>
            <p:nvPr/>
          </p:nvGrpSpPr>
          <p:grpSpPr>
            <a:xfrm>
              <a:off x="6995957" y="3335810"/>
              <a:ext cx="1230393" cy="71754"/>
              <a:chOff x="6995957" y="3287964"/>
              <a:chExt cx="1230393" cy="71754"/>
            </a:xfrm>
          </p:grpSpPr>
          <p:sp>
            <p:nvSpPr>
              <p:cNvPr id="9292" name="Google Shape;9292;p134"/>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34"/>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34"/>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34"/>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34"/>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97" name="Google Shape;9297;p134"/>
          <p:cNvGrpSpPr/>
          <p:nvPr/>
        </p:nvGrpSpPr>
        <p:grpSpPr>
          <a:xfrm>
            <a:off x="6842640" y="3736984"/>
            <a:ext cx="1581862" cy="650625"/>
            <a:chOff x="6777990" y="3710194"/>
            <a:chExt cx="1646915" cy="677382"/>
          </a:xfrm>
        </p:grpSpPr>
        <p:grpSp>
          <p:nvGrpSpPr>
            <p:cNvPr id="9298" name="Google Shape;9298;p134"/>
            <p:cNvGrpSpPr/>
            <p:nvPr/>
          </p:nvGrpSpPr>
          <p:grpSpPr>
            <a:xfrm>
              <a:off x="6777990" y="3874492"/>
              <a:ext cx="411129" cy="513083"/>
              <a:chOff x="6777990" y="3874492"/>
              <a:chExt cx="411129" cy="513083"/>
            </a:xfrm>
          </p:grpSpPr>
          <p:cxnSp>
            <p:nvCxnSpPr>
              <p:cNvPr id="9299" name="Google Shape;9299;p134"/>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9300" name="Google Shape;9300;p134"/>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1" name="Google Shape;9301;p134"/>
            <p:cNvGrpSpPr/>
            <p:nvPr/>
          </p:nvGrpSpPr>
          <p:grpSpPr>
            <a:xfrm>
              <a:off x="7188425" y="3710194"/>
              <a:ext cx="411123" cy="520535"/>
              <a:chOff x="7188425" y="3710194"/>
              <a:chExt cx="411123" cy="520535"/>
            </a:xfrm>
          </p:grpSpPr>
          <p:cxnSp>
            <p:nvCxnSpPr>
              <p:cNvPr id="9302" name="Google Shape;9302;p134"/>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9303" name="Google Shape;9303;p134"/>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4" name="Google Shape;9304;p134"/>
            <p:cNvGrpSpPr/>
            <p:nvPr/>
          </p:nvGrpSpPr>
          <p:grpSpPr>
            <a:xfrm>
              <a:off x="7603341" y="3874492"/>
              <a:ext cx="411474" cy="513083"/>
              <a:chOff x="7603341" y="3874492"/>
              <a:chExt cx="411474" cy="513083"/>
            </a:xfrm>
          </p:grpSpPr>
          <p:cxnSp>
            <p:nvCxnSpPr>
              <p:cNvPr id="9305" name="Google Shape;9305;p134"/>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9306" name="Google Shape;9306;p134"/>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134"/>
            <p:cNvGrpSpPr/>
            <p:nvPr/>
          </p:nvGrpSpPr>
          <p:grpSpPr>
            <a:xfrm>
              <a:off x="8013776" y="3722847"/>
              <a:ext cx="411129" cy="507881"/>
              <a:chOff x="8013776" y="3722847"/>
              <a:chExt cx="411129" cy="507881"/>
            </a:xfrm>
          </p:grpSpPr>
          <p:cxnSp>
            <p:nvCxnSpPr>
              <p:cNvPr id="9308" name="Google Shape;9308;p134"/>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9309" name="Google Shape;9309;p134"/>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10" name="Google Shape;9310;p134"/>
          <p:cNvGrpSpPr/>
          <p:nvPr/>
        </p:nvGrpSpPr>
        <p:grpSpPr>
          <a:xfrm>
            <a:off x="5262155" y="2909824"/>
            <a:ext cx="1421889" cy="1020603"/>
            <a:chOff x="5190863" y="2824811"/>
            <a:chExt cx="1544860" cy="1108869"/>
          </a:xfrm>
        </p:grpSpPr>
        <p:grpSp>
          <p:nvGrpSpPr>
            <p:cNvPr id="9311" name="Google Shape;9311;p134"/>
            <p:cNvGrpSpPr/>
            <p:nvPr/>
          </p:nvGrpSpPr>
          <p:grpSpPr>
            <a:xfrm>
              <a:off x="5938695" y="3176919"/>
              <a:ext cx="685761" cy="404739"/>
              <a:chOff x="5938695" y="3176919"/>
              <a:chExt cx="685761" cy="404739"/>
            </a:xfrm>
          </p:grpSpPr>
          <p:grpSp>
            <p:nvGrpSpPr>
              <p:cNvPr id="9312" name="Google Shape;9312;p134"/>
              <p:cNvGrpSpPr/>
              <p:nvPr/>
            </p:nvGrpSpPr>
            <p:grpSpPr>
              <a:xfrm>
                <a:off x="5938695" y="3176919"/>
                <a:ext cx="685761" cy="404739"/>
                <a:chOff x="5938695" y="3176919"/>
                <a:chExt cx="685761" cy="404739"/>
              </a:xfrm>
            </p:grpSpPr>
            <p:sp>
              <p:nvSpPr>
                <p:cNvPr id="9313" name="Google Shape;9313;p134"/>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34"/>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5" name="Google Shape;9315;p134"/>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6" name="Google Shape;9316;p134"/>
            <p:cNvGrpSpPr/>
            <p:nvPr/>
          </p:nvGrpSpPr>
          <p:grpSpPr>
            <a:xfrm>
              <a:off x="5305233" y="3176835"/>
              <a:ext cx="685971" cy="404655"/>
              <a:chOff x="5305233" y="3176835"/>
              <a:chExt cx="685971" cy="404655"/>
            </a:xfrm>
          </p:grpSpPr>
          <p:grpSp>
            <p:nvGrpSpPr>
              <p:cNvPr id="9317" name="Google Shape;9317;p134"/>
              <p:cNvGrpSpPr/>
              <p:nvPr/>
            </p:nvGrpSpPr>
            <p:grpSpPr>
              <a:xfrm>
                <a:off x="5305233" y="3176835"/>
                <a:ext cx="685971" cy="404655"/>
                <a:chOff x="5305233" y="3176835"/>
                <a:chExt cx="685971" cy="404655"/>
              </a:xfrm>
            </p:grpSpPr>
            <p:sp>
              <p:nvSpPr>
                <p:cNvPr id="9318" name="Google Shape;9318;p134"/>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34"/>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0" name="Google Shape;9320;p134"/>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1" name="Google Shape;9321;p134"/>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2" name="Google Shape;9322;p134"/>
            <p:cNvGrpSpPr/>
            <p:nvPr/>
          </p:nvGrpSpPr>
          <p:grpSpPr>
            <a:xfrm>
              <a:off x="5657361" y="2824811"/>
              <a:ext cx="1078361" cy="404655"/>
              <a:chOff x="5657361" y="2824811"/>
              <a:chExt cx="1078361" cy="404655"/>
            </a:xfrm>
          </p:grpSpPr>
          <p:grpSp>
            <p:nvGrpSpPr>
              <p:cNvPr id="9323" name="Google Shape;9323;p134"/>
              <p:cNvGrpSpPr/>
              <p:nvPr/>
            </p:nvGrpSpPr>
            <p:grpSpPr>
              <a:xfrm>
                <a:off x="5657361" y="2824811"/>
                <a:ext cx="1078361" cy="404655"/>
                <a:chOff x="5657361" y="2824811"/>
                <a:chExt cx="1078361" cy="404655"/>
              </a:xfrm>
            </p:grpSpPr>
            <p:grpSp>
              <p:nvGrpSpPr>
                <p:cNvPr id="9324" name="Google Shape;9324;p134"/>
                <p:cNvGrpSpPr/>
                <p:nvPr/>
              </p:nvGrpSpPr>
              <p:grpSpPr>
                <a:xfrm>
                  <a:off x="5938485" y="2824811"/>
                  <a:ext cx="797237" cy="404655"/>
                  <a:chOff x="5938485" y="2824811"/>
                  <a:chExt cx="797237" cy="404655"/>
                </a:xfrm>
              </p:grpSpPr>
              <p:sp>
                <p:nvSpPr>
                  <p:cNvPr id="9325" name="Google Shape;9325;p134"/>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34"/>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7" name="Google Shape;9327;p134"/>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8" name="Google Shape;9328;p134"/>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134"/>
            <p:cNvGrpSpPr/>
            <p:nvPr/>
          </p:nvGrpSpPr>
          <p:grpSpPr>
            <a:xfrm>
              <a:off x="5190863" y="3528942"/>
              <a:ext cx="1078026" cy="404739"/>
              <a:chOff x="5190863" y="3528942"/>
              <a:chExt cx="1078026" cy="404739"/>
            </a:xfrm>
          </p:grpSpPr>
          <p:sp>
            <p:nvSpPr>
              <p:cNvPr id="9330" name="Google Shape;9330;p134"/>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1" name="Google Shape;9331;p134"/>
              <p:cNvGrpSpPr/>
              <p:nvPr/>
            </p:nvGrpSpPr>
            <p:grpSpPr>
              <a:xfrm>
                <a:off x="5190863" y="3528942"/>
                <a:ext cx="1078026" cy="404739"/>
                <a:chOff x="5190863" y="3528942"/>
                <a:chExt cx="1078026" cy="404739"/>
              </a:xfrm>
            </p:grpSpPr>
            <p:sp>
              <p:nvSpPr>
                <p:cNvPr id="9332" name="Google Shape;9332;p134"/>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34"/>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34" name="Google Shape;9334;p134"/>
          <p:cNvGrpSpPr/>
          <p:nvPr/>
        </p:nvGrpSpPr>
        <p:grpSpPr>
          <a:xfrm>
            <a:off x="728162" y="1474292"/>
            <a:ext cx="1086719" cy="879487"/>
            <a:chOff x="803162" y="1474292"/>
            <a:chExt cx="1086719" cy="879487"/>
          </a:xfrm>
        </p:grpSpPr>
        <p:grpSp>
          <p:nvGrpSpPr>
            <p:cNvPr id="9335" name="Google Shape;9335;p134"/>
            <p:cNvGrpSpPr/>
            <p:nvPr/>
          </p:nvGrpSpPr>
          <p:grpSpPr>
            <a:xfrm>
              <a:off x="803162" y="1625948"/>
              <a:ext cx="445856" cy="576579"/>
              <a:chOff x="803162" y="1625948"/>
              <a:chExt cx="445856" cy="576579"/>
            </a:xfrm>
          </p:grpSpPr>
          <p:sp>
            <p:nvSpPr>
              <p:cNvPr id="9336" name="Google Shape;9336;p134"/>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37" name="Google Shape;9337;p134"/>
              <p:cNvGrpSpPr/>
              <p:nvPr/>
            </p:nvGrpSpPr>
            <p:grpSpPr>
              <a:xfrm>
                <a:off x="1056023" y="1625948"/>
                <a:ext cx="192995" cy="576579"/>
                <a:chOff x="1056023" y="1625948"/>
                <a:chExt cx="192995" cy="576579"/>
              </a:xfrm>
            </p:grpSpPr>
            <p:sp>
              <p:nvSpPr>
                <p:cNvPr id="9338" name="Google Shape;9338;p134"/>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34"/>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34"/>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34"/>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34"/>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43" name="Google Shape;9343;p134"/>
            <p:cNvGrpSpPr/>
            <p:nvPr/>
          </p:nvGrpSpPr>
          <p:grpSpPr>
            <a:xfrm>
              <a:off x="1371406" y="1474292"/>
              <a:ext cx="518475" cy="879487"/>
              <a:chOff x="1398231" y="1474292"/>
              <a:chExt cx="518475" cy="879487"/>
            </a:xfrm>
          </p:grpSpPr>
          <p:grpSp>
            <p:nvGrpSpPr>
              <p:cNvPr id="9344" name="Google Shape;9344;p134"/>
              <p:cNvGrpSpPr/>
              <p:nvPr/>
            </p:nvGrpSpPr>
            <p:grpSpPr>
              <a:xfrm>
                <a:off x="1398231" y="1474292"/>
                <a:ext cx="518475" cy="341643"/>
                <a:chOff x="1398231" y="1474292"/>
                <a:chExt cx="518475" cy="341643"/>
              </a:xfrm>
            </p:grpSpPr>
            <p:sp>
              <p:nvSpPr>
                <p:cNvPr id="9345" name="Google Shape;9345;p134"/>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6" name="Google Shape;9346;p134"/>
                <p:cNvGrpSpPr/>
                <p:nvPr/>
              </p:nvGrpSpPr>
              <p:grpSpPr>
                <a:xfrm>
                  <a:off x="1616453" y="1474292"/>
                  <a:ext cx="300253" cy="341643"/>
                  <a:chOff x="1616453" y="1475379"/>
                  <a:chExt cx="300253" cy="341643"/>
                </a:xfrm>
              </p:grpSpPr>
              <p:sp>
                <p:nvSpPr>
                  <p:cNvPr id="9347" name="Google Shape;9347;p134"/>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34"/>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34"/>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34"/>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34"/>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34"/>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34"/>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4" name="Google Shape;9354;p134"/>
                  <p:cNvGrpSpPr/>
                  <p:nvPr/>
                </p:nvGrpSpPr>
                <p:grpSpPr>
                  <a:xfrm>
                    <a:off x="1839639" y="1475379"/>
                    <a:ext cx="77067" cy="341643"/>
                    <a:chOff x="1839639" y="1475379"/>
                    <a:chExt cx="77067" cy="341643"/>
                  </a:xfrm>
                </p:grpSpPr>
                <p:sp>
                  <p:nvSpPr>
                    <p:cNvPr id="9355" name="Google Shape;9355;p134"/>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34"/>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357" name="Google Shape;9357;p134"/>
              <p:cNvGrpSpPr/>
              <p:nvPr/>
            </p:nvGrpSpPr>
            <p:grpSpPr>
              <a:xfrm>
                <a:off x="1398451" y="2012951"/>
                <a:ext cx="518255" cy="340828"/>
                <a:chOff x="1398451" y="2012951"/>
                <a:chExt cx="518255" cy="340828"/>
              </a:xfrm>
            </p:grpSpPr>
            <p:sp>
              <p:nvSpPr>
                <p:cNvPr id="9358" name="Google Shape;9358;p134"/>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59" name="Google Shape;9359;p134"/>
                <p:cNvGrpSpPr/>
                <p:nvPr/>
              </p:nvGrpSpPr>
              <p:grpSpPr>
                <a:xfrm>
                  <a:off x="1616453" y="2012951"/>
                  <a:ext cx="300253" cy="340828"/>
                  <a:chOff x="1616453" y="2013538"/>
                  <a:chExt cx="300253" cy="340828"/>
                </a:xfrm>
              </p:grpSpPr>
              <p:sp>
                <p:nvSpPr>
                  <p:cNvPr id="9360" name="Google Shape;9360;p134"/>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34"/>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34"/>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34"/>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34"/>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134"/>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134"/>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7" name="Google Shape;9367;p134"/>
                  <p:cNvGrpSpPr/>
                  <p:nvPr/>
                </p:nvGrpSpPr>
                <p:grpSpPr>
                  <a:xfrm>
                    <a:off x="1839639" y="2013538"/>
                    <a:ext cx="77067" cy="340828"/>
                    <a:chOff x="1839639" y="2013538"/>
                    <a:chExt cx="77067" cy="340828"/>
                  </a:xfrm>
                </p:grpSpPr>
                <p:sp>
                  <p:nvSpPr>
                    <p:cNvPr id="9368" name="Google Shape;9368;p134"/>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34"/>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9370" name="Google Shape;9370;p134"/>
          <p:cNvGrpSpPr/>
          <p:nvPr/>
        </p:nvGrpSpPr>
        <p:grpSpPr>
          <a:xfrm>
            <a:off x="724986" y="3605478"/>
            <a:ext cx="1368681" cy="682918"/>
            <a:chOff x="724986" y="3605478"/>
            <a:chExt cx="1368681" cy="682918"/>
          </a:xfrm>
        </p:grpSpPr>
        <p:grpSp>
          <p:nvGrpSpPr>
            <p:cNvPr id="9371" name="Google Shape;9371;p134"/>
            <p:cNvGrpSpPr/>
            <p:nvPr/>
          </p:nvGrpSpPr>
          <p:grpSpPr>
            <a:xfrm>
              <a:off x="1289102" y="3823629"/>
              <a:ext cx="240442" cy="250435"/>
              <a:chOff x="-165066" y="3843615"/>
              <a:chExt cx="221259" cy="230455"/>
            </a:xfrm>
          </p:grpSpPr>
          <p:sp>
            <p:nvSpPr>
              <p:cNvPr id="9372" name="Google Shape;9372;p134"/>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34"/>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34"/>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34"/>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34"/>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34"/>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34"/>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34"/>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34"/>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34"/>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34"/>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34"/>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34"/>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34"/>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34"/>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34"/>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34"/>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34"/>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34"/>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34"/>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2" name="Google Shape;9392;p134"/>
            <p:cNvGrpSpPr/>
            <p:nvPr/>
          </p:nvGrpSpPr>
          <p:grpSpPr>
            <a:xfrm>
              <a:off x="724986" y="3605478"/>
              <a:ext cx="1368681" cy="682918"/>
              <a:chOff x="724986" y="3605478"/>
              <a:chExt cx="1368681" cy="682918"/>
            </a:xfrm>
          </p:grpSpPr>
          <p:grpSp>
            <p:nvGrpSpPr>
              <p:cNvPr id="9393" name="Google Shape;9393;p134"/>
              <p:cNvGrpSpPr/>
              <p:nvPr/>
            </p:nvGrpSpPr>
            <p:grpSpPr>
              <a:xfrm>
                <a:off x="1498221" y="4047614"/>
                <a:ext cx="529172" cy="240783"/>
                <a:chOff x="1498221" y="4047614"/>
                <a:chExt cx="529172" cy="240783"/>
              </a:xfrm>
            </p:grpSpPr>
            <p:grpSp>
              <p:nvGrpSpPr>
                <p:cNvPr id="9394" name="Google Shape;9394;p134"/>
                <p:cNvGrpSpPr/>
                <p:nvPr/>
              </p:nvGrpSpPr>
              <p:grpSpPr>
                <a:xfrm>
                  <a:off x="1826655" y="4224370"/>
                  <a:ext cx="200738" cy="25631"/>
                  <a:chOff x="1826655" y="4224370"/>
                  <a:chExt cx="200738" cy="25631"/>
                </a:xfrm>
              </p:grpSpPr>
              <p:sp>
                <p:nvSpPr>
                  <p:cNvPr id="9395" name="Google Shape;9395;p134"/>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34"/>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7" name="Google Shape;9397;p134"/>
                <p:cNvGrpSpPr/>
                <p:nvPr/>
              </p:nvGrpSpPr>
              <p:grpSpPr>
                <a:xfrm>
                  <a:off x="1498221" y="4047614"/>
                  <a:ext cx="328444" cy="240783"/>
                  <a:chOff x="1498221" y="4047614"/>
                  <a:chExt cx="328444" cy="240783"/>
                </a:xfrm>
              </p:grpSpPr>
              <p:sp>
                <p:nvSpPr>
                  <p:cNvPr id="9398" name="Google Shape;9398;p134"/>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9" name="Google Shape;9399;p134"/>
                  <p:cNvGrpSpPr/>
                  <p:nvPr/>
                </p:nvGrpSpPr>
                <p:grpSpPr>
                  <a:xfrm>
                    <a:off x="1498221" y="4047614"/>
                    <a:ext cx="150566" cy="190416"/>
                    <a:chOff x="1498221" y="4047614"/>
                    <a:chExt cx="150566" cy="190416"/>
                  </a:xfrm>
                </p:grpSpPr>
                <p:sp>
                  <p:nvSpPr>
                    <p:cNvPr id="9400" name="Google Shape;9400;p134"/>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34"/>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402" name="Google Shape;9402;p134"/>
              <p:cNvGrpSpPr/>
              <p:nvPr/>
            </p:nvGrpSpPr>
            <p:grpSpPr>
              <a:xfrm>
                <a:off x="1560718" y="3800594"/>
                <a:ext cx="532948" cy="302090"/>
                <a:chOff x="1560718" y="3800594"/>
                <a:chExt cx="532948" cy="302090"/>
              </a:xfrm>
            </p:grpSpPr>
            <p:grpSp>
              <p:nvGrpSpPr>
                <p:cNvPr id="9403" name="Google Shape;9403;p134"/>
                <p:cNvGrpSpPr/>
                <p:nvPr/>
              </p:nvGrpSpPr>
              <p:grpSpPr>
                <a:xfrm>
                  <a:off x="1912179" y="3827344"/>
                  <a:ext cx="181487" cy="25631"/>
                  <a:chOff x="1912179" y="3827344"/>
                  <a:chExt cx="181487" cy="25631"/>
                </a:xfrm>
              </p:grpSpPr>
              <p:sp>
                <p:nvSpPr>
                  <p:cNvPr id="9404" name="Google Shape;9404;p134"/>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34"/>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134"/>
                <p:cNvGrpSpPr/>
                <p:nvPr/>
              </p:nvGrpSpPr>
              <p:grpSpPr>
                <a:xfrm>
                  <a:off x="1912179" y="4044505"/>
                  <a:ext cx="181487" cy="25622"/>
                  <a:chOff x="1912179" y="4044506"/>
                  <a:chExt cx="181487" cy="25622"/>
                </a:xfrm>
              </p:grpSpPr>
              <p:sp>
                <p:nvSpPr>
                  <p:cNvPr id="9407" name="Google Shape;9407;p134"/>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34"/>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134"/>
                <p:cNvGrpSpPr/>
                <p:nvPr/>
              </p:nvGrpSpPr>
              <p:grpSpPr>
                <a:xfrm>
                  <a:off x="1560718" y="3800594"/>
                  <a:ext cx="351472" cy="302090"/>
                  <a:chOff x="1560718" y="3800594"/>
                  <a:chExt cx="351472" cy="302090"/>
                </a:xfrm>
              </p:grpSpPr>
              <p:grpSp>
                <p:nvGrpSpPr>
                  <p:cNvPr id="9410" name="Google Shape;9410;p134"/>
                  <p:cNvGrpSpPr/>
                  <p:nvPr/>
                </p:nvGrpSpPr>
                <p:grpSpPr>
                  <a:xfrm>
                    <a:off x="1560718" y="3842857"/>
                    <a:ext cx="173586" cy="217131"/>
                    <a:chOff x="1560718" y="3842857"/>
                    <a:chExt cx="173586" cy="217131"/>
                  </a:xfrm>
                </p:grpSpPr>
                <p:sp>
                  <p:nvSpPr>
                    <p:cNvPr id="9411" name="Google Shape;9411;p134"/>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34"/>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34"/>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4" name="Google Shape;9414;p134"/>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34"/>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416" name="Google Shape;9416;p134"/>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7" name="Google Shape;9417;p134"/>
              <p:cNvGrpSpPr/>
              <p:nvPr/>
            </p:nvGrpSpPr>
            <p:grpSpPr>
              <a:xfrm>
                <a:off x="785350" y="3605478"/>
                <a:ext cx="535311" cy="249245"/>
                <a:chOff x="785350" y="3605478"/>
                <a:chExt cx="535311" cy="249245"/>
              </a:xfrm>
            </p:grpSpPr>
            <p:grpSp>
              <p:nvGrpSpPr>
                <p:cNvPr id="9418" name="Google Shape;9418;p134"/>
                <p:cNvGrpSpPr/>
                <p:nvPr/>
              </p:nvGrpSpPr>
              <p:grpSpPr>
                <a:xfrm>
                  <a:off x="785350" y="3605478"/>
                  <a:ext cx="376191" cy="102736"/>
                  <a:chOff x="785350" y="3605478"/>
                  <a:chExt cx="376191" cy="102736"/>
                </a:xfrm>
              </p:grpSpPr>
              <p:sp>
                <p:nvSpPr>
                  <p:cNvPr id="9419" name="Google Shape;9419;p134"/>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34"/>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34"/>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134"/>
                <p:cNvGrpSpPr/>
                <p:nvPr/>
              </p:nvGrpSpPr>
              <p:grpSpPr>
                <a:xfrm>
                  <a:off x="1161530" y="3655851"/>
                  <a:ext cx="159131" cy="198872"/>
                  <a:chOff x="1161530" y="3655851"/>
                  <a:chExt cx="159131" cy="198872"/>
                </a:xfrm>
              </p:grpSpPr>
              <p:sp>
                <p:nvSpPr>
                  <p:cNvPr id="9423" name="Google Shape;9423;p134"/>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34"/>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25" name="Google Shape;9425;p134"/>
              <p:cNvGrpSpPr/>
              <p:nvPr/>
            </p:nvGrpSpPr>
            <p:grpSpPr>
              <a:xfrm>
                <a:off x="785350" y="4047614"/>
                <a:ext cx="535311" cy="240783"/>
                <a:chOff x="785350" y="4047614"/>
                <a:chExt cx="535311" cy="240783"/>
              </a:xfrm>
            </p:grpSpPr>
            <p:grpSp>
              <p:nvGrpSpPr>
                <p:cNvPr id="9426" name="Google Shape;9426;p134"/>
                <p:cNvGrpSpPr/>
                <p:nvPr/>
              </p:nvGrpSpPr>
              <p:grpSpPr>
                <a:xfrm>
                  <a:off x="1161636" y="4047614"/>
                  <a:ext cx="159025" cy="190415"/>
                  <a:chOff x="1161636" y="4047614"/>
                  <a:chExt cx="159025" cy="190415"/>
                </a:xfrm>
              </p:grpSpPr>
              <p:sp>
                <p:nvSpPr>
                  <p:cNvPr id="9427" name="Google Shape;9427;p134"/>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34"/>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9" name="Google Shape;9429;p134"/>
                <p:cNvGrpSpPr/>
                <p:nvPr/>
              </p:nvGrpSpPr>
              <p:grpSpPr>
                <a:xfrm>
                  <a:off x="785350" y="4185661"/>
                  <a:ext cx="376191" cy="102736"/>
                  <a:chOff x="785350" y="4185661"/>
                  <a:chExt cx="376191" cy="102736"/>
                </a:xfrm>
              </p:grpSpPr>
              <p:sp>
                <p:nvSpPr>
                  <p:cNvPr id="9430" name="Google Shape;9430;p134"/>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34"/>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34"/>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33" name="Google Shape;9433;p134"/>
              <p:cNvGrpSpPr/>
              <p:nvPr/>
            </p:nvGrpSpPr>
            <p:grpSpPr>
              <a:xfrm>
                <a:off x="1501054" y="3605478"/>
                <a:ext cx="526340" cy="249240"/>
                <a:chOff x="1501054" y="3605478"/>
                <a:chExt cx="526340" cy="249240"/>
              </a:xfrm>
            </p:grpSpPr>
            <p:grpSp>
              <p:nvGrpSpPr>
                <p:cNvPr id="9434" name="Google Shape;9434;p134"/>
                <p:cNvGrpSpPr/>
                <p:nvPr/>
              </p:nvGrpSpPr>
              <p:grpSpPr>
                <a:xfrm>
                  <a:off x="1834208" y="3643867"/>
                  <a:ext cx="193185" cy="25622"/>
                  <a:chOff x="1834208" y="3643867"/>
                  <a:chExt cx="193185" cy="25622"/>
                </a:xfrm>
              </p:grpSpPr>
              <p:sp>
                <p:nvSpPr>
                  <p:cNvPr id="9435" name="Google Shape;9435;p134"/>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34"/>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134"/>
                <p:cNvGrpSpPr/>
                <p:nvPr/>
              </p:nvGrpSpPr>
              <p:grpSpPr>
                <a:xfrm>
                  <a:off x="1501054" y="3605478"/>
                  <a:ext cx="333165" cy="249240"/>
                  <a:chOff x="1501054" y="3605478"/>
                  <a:chExt cx="333165" cy="249240"/>
                </a:xfrm>
              </p:grpSpPr>
              <p:sp>
                <p:nvSpPr>
                  <p:cNvPr id="9438" name="Google Shape;9438;p134"/>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9" name="Google Shape;9439;p134"/>
                  <p:cNvGrpSpPr/>
                  <p:nvPr/>
                </p:nvGrpSpPr>
                <p:grpSpPr>
                  <a:xfrm>
                    <a:off x="1501054" y="3655851"/>
                    <a:ext cx="155286" cy="198867"/>
                    <a:chOff x="1501054" y="3655851"/>
                    <a:chExt cx="155286" cy="198867"/>
                  </a:xfrm>
                </p:grpSpPr>
                <p:sp>
                  <p:nvSpPr>
                    <p:cNvPr id="9440" name="Google Shape;9440;p134"/>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34"/>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442" name="Google Shape;9442;p134"/>
              <p:cNvGrpSpPr/>
              <p:nvPr/>
            </p:nvGrpSpPr>
            <p:grpSpPr>
              <a:xfrm>
                <a:off x="724986" y="3800594"/>
                <a:ext cx="532950" cy="302090"/>
                <a:chOff x="724986" y="3800594"/>
                <a:chExt cx="532950" cy="302090"/>
              </a:xfrm>
            </p:grpSpPr>
            <p:grpSp>
              <p:nvGrpSpPr>
                <p:cNvPr id="9443" name="Google Shape;9443;p134"/>
                <p:cNvGrpSpPr/>
                <p:nvPr/>
              </p:nvGrpSpPr>
              <p:grpSpPr>
                <a:xfrm>
                  <a:off x="724986" y="4044367"/>
                  <a:ext cx="181314" cy="25626"/>
                  <a:chOff x="724986" y="4044367"/>
                  <a:chExt cx="181314" cy="25626"/>
                </a:xfrm>
              </p:grpSpPr>
              <p:sp>
                <p:nvSpPr>
                  <p:cNvPr id="9444" name="Google Shape;9444;p134"/>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34"/>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134"/>
                <p:cNvGrpSpPr/>
                <p:nvPr/>
              </p:nvGrpSpPr>
              <p:grpSpPr>
                <a:xfrm>
                  <a:off x="906290" y="3800594"/>
                  <a:ext cx="351646" cy="302090"/>
                  <a:chOff x="906290" y="3800594"/>
                  <a:chExt cx="351646" cy="302090"/>
                </a:xfrm>
              </p:grpSpPr>
              <p:grpSp>
                <p:nvGrpSpPr>
                  <p:cNvPr id="9447" name="Google Shape;9447;p134"/>
                  <p:cNvGrpSpPr/>
                  <p:nvPr/>
                </p:nvGrpSpPr>
                <p:grpSpPr>
                  <a:xfrm>
                    <a:off x="1084172" y="3842857"/>
                    <a:ext cx="173764" cy="217131"/>
                    <a:chOff x="1084172" y="3842857"/>
                    <a:chExt cx="173764" cy="217131"/>
                  </a:xfrm>
                </p:grpSpPr>
                <p:grpSp>
                  <p:nvGrpSpPr>
                    <p:cNvPr id="9448" name="Google Shape;9448;p134"/>
                    <p:cNvGrpSpPr/>
                    <p:nvPr/>
                  </p:nvGrpSpPr>
                  <p:grpSpPr>
                    <a:xfrm>
                      <a:off x="1156862" y="3936509"/>
                      <a:ext cx="101073" cy="25622"/>
                      <a:chOff x="1156862" y="3936509"/>
                      <a:chExt cx="101073" cy="25622"/>
                    </a:xfrm>
                  </p:grpSpPr>
                  <p:sp>
                    <p:nvSpPr>
                      <p:cNvPr id="9449" name="Google Shape;9449;p134"/>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34"/>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1" name="Google Shape;9451;p134"/>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2" name="Google Shape;9452;p134"/>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34"/>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134"/>
                <p:cNvGrpSpPr/>
                <p:nvPr/>
              </p:nvGrpSpPr>
              <p:grpSpPr>
                <a:xfrm>
                  <a:off x="724986" y="3830189"/>
                  <a:ext cx="189533" cy="25626"/>
                  <a:chOff x="724986" y="3830189"/>
                  <a:chExt cx="189533" cy="25626"/>
                </a:xfrm>
              </p:grpSpPr>
              <p:sp>
                <p:nvSpPr>
                  <p:cNvPr id="9455" name="Google Shape;9455;p134"/>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34"/>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457" name="Google Shape;9457;p134"/>
          <p:cNvGrpSpPr/>
          <p:nvPr/>
        </p:nvGrpSpPr>
        <p:grpSpPr>
          <a:xfrm>
            <a:off x="2253298" y="2455640"/>
            <a:ext cx="948701" cy="935378"/>
            <a:chOff x="2253298" y="2428317"/>
            <a:chExt cx="948701" cy="935378"/>
          </a:xfrm>
        </p:grpSpPr>
        <p:sp>
          <p:nvSpPr>
            <p:cNvPr id="9458" name="Google Shape;9458;p134"/>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34"/>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34"/>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34"/>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34"/>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34"/>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34"/>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34"/>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34"/>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134"/>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134"/>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34"/>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34"/>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34"/>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34"/>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34"/>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34"/>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34"/>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34"/>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34"/>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34"/>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34"/>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34"/>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34"/>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34"/>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34"/>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34"/>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34"/>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34"/>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34"/>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34"/>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34"/>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34"/>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94" name="Shape 9494"/>
        <p:cNvGrpSpPr/>
        <p:nvPr/>
      </p:nvGrpSpPr>
      <p:grpSpPr>
        <a:xfrm>
          <a:off x="0" y="0"/>
          <a:ext cx="0" cy="0"/>
          <a:chOff x="0" y="0"/>
          <a:chExt cx="0" cy="0"/>
        </a:xfrm>
      </p:grpSpPr>
      <p:grpSp>
        <p:nvGrpSpPr>
          <p:cNvPr id="9495" name="Google Shape;9495;p135"/>
          <p:cNvGrpSpPr/>
          <p:nvPr/>
        </p:nvGrpSpPr>
        <p:grpSpPr>
          <a:xfrm>
            <a:off x="3353582" y="1145627"/>
            <a:ext cx="2363393" cy="1017867"/>
            <a:chOff x="3292400" y="1219146"/>
            <a:chExt cx="2615240" cy="1110239"/>
          </a:xfrm>
        </p:grpSpPr>
        <p:sp>
          <p:nvSpPr>
            <p:cNvPr id="9496" name="Google Shape;9496;p135"/>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9497" name="Google Shape;9497;p135"/>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498" name="Google Shape;9498;p135"/>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9499" name="Google Shape;9499;p135"/>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9500" name="Google Shape;9500;p135"/>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9501" name="Google Shape;9501;p135"/>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9502" name="Google Shape;9502;p135"/>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9503" name="Google Shape;9503;p135"/>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9504" name="Google Shape;9504;p135"/>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9505" name="Google Shape;9505;p135"/>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9506" name="Google Shape;9506;p135"/>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507" name="Google Shape;9507;p135"/>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508" name="Google Shape;9508;p135"/>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509" name="Google Shape;9509;p135"/>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510" name="Google Shape;9510;p135"/>
            <p:cNvGrpSpPr/>
            <p:nvPr/>
          </p:nvGrpSpPr>
          <p:grpSpPr>
            <a:xfrm>
              <a:off x="3748438" y="1378608"/>
              <a:ext cx="2159202" cy="903971"/>
              <a:chOff x="1683525" y="2179850"/>
              <a:chExt cx="4519050" cy="2134525"/>
            </a:xfrm>
          </p:grpSpPr>
          <p:sp>
            <p:nvSpPr>
              <p:cNvPr id="9511" name="Google Shape;9511;p135"/>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12" name="Google Shape;9512;p135"/>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13" name="Google Shape;9513;p135"/>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14" name="Google Shape;9514;p135"/>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15" name="Google Shape;9515;p135"/>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16" name="Google Shape;9516;p135"/>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17" name="Google Shape;9517;p135"/>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18" name="Google Shape;9518;p135"/>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19" name="Google Shape;9519;p135"/>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20" name="Google Shape;9520;p135"/>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21" name="Google Shape;9521;p135"/>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9522" name="Google Shape;9522;p135"/>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9523" name="Google Shape;9523;p135"/>
          <p:cNvGraphicFramePr/>
          <p:nvPr/>
        </p:nvGraphicFramePr>
        <p:xfrm>
          <a:off x="5949675" y="2323100"/>
          <a:ext cx="3000000" cy="3000000"/>
        </p:xfrm>
        <a:graphic>
          <a:graphicData uri="http://schemas.openxmlformats.org/drawingml/2006/table">
            <a:tbl>
              <a:tblPr>
                <a:noFill/>
                <a:tableStyleId>{69F27167-5E44-4066-B5C9-EDA1809D024C}</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9524" name="Google Shape;9524;p135"/>
          <p:cNvGrpSpPr/>
          <p:nvPr/>
        </p:nvGrpSpPr>
        <p:grpSpPr>
          <a:xfrm>
            <a:off x="5926924" y="3381697"/>
            <a:ext cx="2519825" cy="1001454"/>
            <a:chOff x="1906114" y="789980"/>
            <a:chExt cx="1487676" cy="606868"/>
          </a:xfrm>
        </p:grpSpPr>
        <p:cxnSp>
          <p:nvCxnSpPr>
            <p:cNvPr id="9525" name="Google Shape;9525;p135"/>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526" name="Google Shape;9526;p135"/>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527" name="Google Shape;9527;p135"/>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528" name="Google Shape;9528;p135"/>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9529" name="Google Shape;9529;p135"/>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9530" name="Google Shape;9530;p135"/>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9531" name="Google Shape;9531;p135"/>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9532" name="Google Shape;9532;p135"/>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35"/>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35"/>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135"/>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135"/>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35"/>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35"/>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9539" name="Google Shape;9539;p135"/>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540" name="Google Shape;9540;p135"/>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541" name="Google Shape;9541;p135"/>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135"/>
          <p:cNvGrpSpPr/>
          <p:nvPr/>
        </p:nvGrpSpPr>
        <p:grpSpPr>
          <a:xfrm>
            <a:off x="726399" y="1190655"/>
            <a:ext cx="2394370" cy="976502"/>
            <a:chOff x="749309" y="1112739"/>
            <a:chExt cx="2371603" cy="976502"/>
          </a:xfrm>
        </p:grpSpPr>
        <p:sp>
          <p:nvSpPr>
            <p:cNvPr id="9543" name="Google Shape;9543;p135"/>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35"/>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35"/>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35"/>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35"/>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35"/>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35"/>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35"/>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35"/>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35"/>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35"/>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35"/>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35"/>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35"/>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35"/>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35"/>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35"/>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35"/>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35"/>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35"/>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35"/>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35"/>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35"/>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35"/>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35"/>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35"/>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135"/>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135"/>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35"/>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35"/>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35"/>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35"/>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575" name="Google Shape;9575;p135"/>
          <p:cNvGraphicFramePr/>
          <p:nvPr/>
        </p:nvGraphicFramePr>
        <p:xfrm>
          <a:off x="5949700" y="1188950"/>
          <a:ext cx="3000000" cy="3000000"/>
        </p:xfrm>
        <a:graphic>
          <a:graphicData uri="http://schemas.openxmlformats.org/drawingml/2006/table">
            <a:tbl>
              <a:tblPr>
                <a:noFill/>
                <a:tableStyleId>{69F27167-5E44-4066-B5C9-EDA1809D024C}</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9576" name="Google Shape;9576;p135"/>
          <p:cNvGraphicFramePr/>
          <p:nvPr/>
        </p:nvGraphicFramePr>
        <p:xfrm>
          <a:off x="3356413" y="2323100"/>
          <a:ext cx="3000000" cy="3000000"/>
        </p:xfrm>
        <a:graphic>
          <a:graphicData uri="http://schemas.openxmlformats.org/drawingml/2006/table">
            <a:tbl>
              <a:tblPr>
                <a:noFill/>
                <a:tableStyleId>{69F27167-5E44-4066-B5C9-EDA1809D024C}</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9577" name="Google Shape;9577;p135"/>
          <p:cNvGrpSpPr/>
          <p:nvPr/>
        </p:nvGrpSpPr>
        <p:grpSpPr>
          <a:xfrm>
            <a:off x="4100342" y="2709743"/>
            <a:ext cx="1517436" cy="74460"/>
            <a:chOff x="3980086" y="2804397"/>
            <a:chExt cx="1227600" cy="66900"/>
          </a:xfrm>
        </p:grpSpPr>
        <p:sp>
          <p:nvSpPr>
            <p:cNvPr id="9578" name="Google Shape;9578;p13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3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0" name="Google Shape;9580;p135"/>
          <p:cNvGrpSpPr/>
          <p:nvPr/>
        </p:nvGrpSpPr>
        <p:grpSpPr>
          <a:xfrm>
            <a:off x="4725406" y="3002330"/>
            <a:ext cx="892956" cy="74460"/>
            <a:chOff x="3980086" y="2804397"/>
            <a:chExt cx="1227600" cy="66900"/>
          </a:xfrm>
        </p:grpSpPr>
        <p:sp>
          <p:nvSpPr>
            <p:cNvPr id="9581" name="Google Shape;9581;p135"/>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35"/>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3" name="Google Shape;9583;p135"/>
          <p:cNvGrpSpPr/>
          <p:nvPr/>
        </p:nvGrpSpPr>
        <p:grpSpPr>
          <a:xfrm>
            <a:off x="3358498" y="3361213"/>
            <a:ext cx="2363244" cy="1005943"/>
            <a:chOff x="3358415" y="3361302"/>
            <a:chExt cx="2363244" cy="1024695"/>
          </a:xfrm>
        </p:grpSpPr>
        <p:grpSp>
          <p:nvGrpSpPr>
            <p:cNvPr id="9584" name="Google Shape;9584;p135"/>
            <p:cNvGrpSpPr/>
            <p:nvPr/>
          </p:nvGrpSpPr>
          <p:grpSpPr>
            <a:xfrm>
              <a:off x="3358415" y="3361302"/>
              <a:ext cx="441300" cy="1024695"/>
              <a:chOff x="3358415" y="3361302"/>
              <a:chExt cx="441300" cy="1024695"/>
            </a:xfrm>
          </p:grpSpPr>
          <p:sp>
            <p:nvSpPr>
              <p:cNvPr id="9585" name="Google Shape;9585;p135"/>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35"/>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35"/>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35"/>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35"/>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35"/>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135"/>
            <p:cNvGrpSpPr/>
            <p:nvPr/>
          </p:nvGrpSpPr>
          <p:grpSpPr>
            <a:xfrm>
              <a:off x="3838901" y="3361302"/>
              <a:ext cx="441300" cy="1024695"/>
              <a:chOff x="3838901" y="3361302"/>
              <a:chExt cx="441300" cy="1024695"/>
            </a:xfrm>
          </p:grpSpPr>
          <p:sp>
            <p:nvSpPr>
              <p:cNvPr id="9592" name="Google Shape;9592;p135"/>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35"/>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35"/>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35"/>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35"/>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35"/>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8" name="Google Shape;9598;p135"/>
            <p:cNvGrpSpPr/>
            <p:nvPr/>
          </p:nvGrpSpPr>
          <p:grpSpPr>
            <a:xfrm>
              <a:off x="4319387" y="3361302"/>
              <a:ext cx="441300" cy="1024695"/>
              <a:chOff x="4319387" y="3361302"/>
              <a:chExt cx="441300" cy="1024695"/>
            </a:xfrm>
          </p:grpSpPr>
          <p:sp>
            <p:nvSpPr>
              <p:cNvPr id="9599" name="Google Shape;9599;p135"/>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35"/>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35"/>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35"/>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135"/>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135"/>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5" name="Google Shape;9605;p135"/>
            <p:cNvGrpSpPr/>
            <p:nvPr/>
          </p:nvGrpSpPr>
          <p:grpSpPr>
            <a:xfrm>
              <a:off x="4799873" y="3361302"/>
              <a:ext cx="441300" cy="1024695"/>
              <a:chOff x="4799873" y="3361302"/>
              <a:chExt cx="441300" cy="1024695"/>
            </a:xfrm>
          </p:grpSpPr>
          <p:sp>
            <p:nvSpPr>
              <p:cNvPr id="9606" name="Google Shape;9606;p135"/>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35"/>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35"/>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35"/>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35"/>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35"/>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135"/>
            <p:cNvGrpSpPr/>
            <p:nvPr/>
          </p:nvGrpSpPr>
          <p:grpSpPr>
            <a:xfrm>
              <a:off x="5280360" y="3361302"/>
              <a:ext cx="441300" cy="1024695"/>
              <a:chOff x="5280360" y="3361302"/>
              <a:chExt cx="441300" cy="1024695"/>
            </a:xfrm>
          </p:grpSpPr>
          <p:sp>
            <p:nvSpPr>
              <p:cNvPr id="9613" name="Google Shape;9613;p135"/>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35"/>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35"/>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35"/>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35"/>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35"/>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619" name="Google Shape;9619;p135"/>
          <p:cNvGraphicFramePr/>
          <p:nvPr/>
        </p:nvGraphicFramePr>
        <p:xfrm>
          <a:off x="724925" y="2323100"/>
          <a:ext cx="3000000" cy="3000000"/>
        </p:xfrm>
        <a:graphic>
          <a:graphicData uri="http://schemas.openxmlformats.org/drawingml/2006/table">
            <a:tbl>
              <a:tblPr>
                <a:noFill/>
                <a:tableStyleId>{69F27167-5E44-4066-B5C9-EDA1809D024C}</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9620" name="Google Shape;9620;p135"/>
          <p:cNvGrpSpPr/>
          <p:nvPr/>
        </p:nvGrpSpPr>
        <p:grpSpPr>
          <a:xfrm>
            <a:off x="726450" y="3372825"/>
            <a:ext cx="2403614" cy="1005900"/>
            <a:chOff x="726450" y="3372825"/>
            <a:chExt cx="2403614" cy="1005900"/>
          </a:xfrm>
        </p:grpSpPr>
        <p:grpSp>
          <p:nvGrpSpPr>
            <p:cNvPr id="9621" name="Google Shape;9621;p135"/>
            <p:cNvGrpSpPr/>
            <p:nvPr/>
          </p:nvGrpSpPr>
          <p:grpSpPr>
            <a:xfrm>
              <a:off x="726450" y="3696000"/>
              <a:ext cx="2403614" cy="500898"/>
              <a:chOff x="726450" y="3696000"/>
              <a:chExt cx="2403614" cy="500898"/>
            </a:xfrm>
          </p:grpSpPr>
          <p:sp>
            <p:nvSpPr>
              <p:cNvPr id="9622" name="Google Shape;9622;p135"/>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23" name="Google Shape;9623;p135"/>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624" name="Google Shape;9624;p135"/>
            <p:cNvGrpSpPr/>
            <p:nvPr/>
          </p:nvGrpSpPr>
          <p:grpSpPr>
            <a:xfrm>
              <a:off x="1348050" y="3372825"/>
              <a:ext cx="1720425" cy="1005900"/>
              <a:chOff x="1348050" y="3372825"/>
              <a:chExt cx="1720425" cy="1005900"/>
            </a:xfrm>
          </p:grpSpPr>
          <p:sp>
            <p:nvSpPr>
              <p:cNvPr id="9625" name="Google Shape;9625;p135"/>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26" name="Google Shape;9626;p135"/>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27" name="Google Shape;9627;p135"/>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28" name="Google Shape;9628;p135"/>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629" name="Google Shape;9629;p135"/>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630" name="Google Shape;9630;p135"/>
            <p:cNvGrpSpPr/>
            <p:nvPr/>
          </p:nvGrpSpPr>
          <p:grpSpPr>
            <a:xfrm>
              <a:off x="1455707" y="3731058"/>
              <a:ext cx="1491150" cy="417657"/>
              <a:chOff x="1455707" y="3731058"/>
              <a:chExt cx="1491150" cy="417657"/>
            </a:xfrm>
          </p:grpSpPr>
          <p:grpSp>
            <p:nvGrpSpPr>
              <p:cNvPr id="9631" name="Google Shape;9631;p135"/>
              <p:cNvGrpSpPr/>
              <p:nvPr/>
            </p:nvGrpSpPr>
            <p:grpSpPr>
              <a:xfrm>
                <a:off x="1472938" y="3745828"/>
                <a:ext cx="72126" cy="53788"/>
                <a:chOff x="1472938" y="3745828"/>
                <a:chExt cx="72126" cy="53788"/>
              </a:xfrm>
            </p:grpSpPr>
            <p:sp>
              <p:nvSpPr>
                <p:cNvPr id="9632" name="Google Shape;9632;p135"/>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35"/>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135"/>
              <p:cNvGrpSpPr/>
              <p:nvPr/>
            </p:nvGrpSpPr>
            <p:grpSpPr>
              <a:xfrm>
                <a:off x="1819181" y="4089633"/>
                <a:ext cx="72126" cy="53788"/>
                <a:chOff x="1819181" y="4089633"/>
                <a:chExt cx="72126" cy="53788"/>
              </a:xfrm>
            </p:grpSpPr>
            <p:sp>
              <p:nvSpPr>
                <p:cNvPr id="9635" name="Google Shape;9635;p135"/>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35"/>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135"/>
              <p:cNvGrpSpPr/>
              <p:nvPr/>
            </p:nvGrpSpPr>
            <p:grpSpPr>
              <a:xfrm>
                <a:off x="1455707" y="4084171"/>
                <a:ext cx="64321" cy="64544"/>
                <a:chOff x="1455707" y="4084171"/>
                <a:chExt cx="64321" cy="64544"/>
              </a:xfrm>
            </p:grpSpPr>
            <p:sp>
              <p:nvSpPr>
                <p:cNvPr id="9638" name="Google Shape;9638;p135"/>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35"/>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0" name="Google Shape;9640;p135"/>
              <p:cNvGrpSpPr/>
              <p:nvPr/>
            </p:nvGrpSpPr>
            <p:grpSpPr>
              <a:xfrm>
                <a:off x="1818610" y="3731058"/>
                <a:ext cx="64321" cy="64544"/>
                <a:chOff x="1818610" y="3731058"/>
                <a:chExt cx="64321" cy="64544"/>
              </a:xfrm>
            </p:grpSpPr>
            <p:sp>
              <p:nvSpPr>
                <p:cNvPr id="9641" name="Google Shape;9641;p135"/>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35"/>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3" name="Google Shape;9643;p135"/>
              <p:cNvGrpSpPr/>
              <p:nvPr/>
            </p:nvGrpSpPr>
            <p:grpSpPr>
              <a:xfrm>
                <a:off x="2172491" y="4089633"/>
                <a:ext cx="72126" cy="53788"/>
                <a:chOff x="2172491" y="4089633"/>
                <a:chExt cx="72126" cy="53788"/>
              </a:xfrm>
            </p:grpSpPr>
            <p:sp>
              <p:nvSpPr>
                <p:cNvPr id="9644" name="Google Shape;9644;p135"/>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35"/>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135"/>
              <p:cNvGrpSpPr/>
              <p:nvPr/>
            </p:nvGrpSpPr>
            <p:grpSpPr>
              <a:xfrm>
                <a:off x="2171920" y="3731058"/>
                <a:ext cx="64321" cy="64544"/>
                <a:chOff x="2171920" y="3731058"/>
                <a:chExt cx="64321" cy="64544"/>
              </a:xfrm>
            </p:grpSpPr>
            <p:sp>
              <p:nvSpPr>
                <p:cNvPr id="9647" name="Google Shape;9647;p135"/>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35"/>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9" name="Google Shape;9649;p135"/>
              <p:cNvGrpSpPr/>
              <p:nvPr/>
            </p:nvGrpSpPr>
            <p:grpSpPr>
              <a:xfrm>
                <a:off x="2874730" y="3745828"/>
                <a:ext cx="72126" cy="53788"/>
                <a:chOff x="2874730" y="3745828"/>
                <a:chExt cx="72126" cy="53788"/>
              </a:xfrm>
            </p:grpSpPr>
            <p:sp>
              <p:nvSpPr>
                <p:cNvPr id="9650" name="Google Shape;9650;p135"/>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35"/>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135"/>
              <p:cNvGrpSpPr/>
              <p:nvPr/>
            </p:nvGrpSpPr>
            <p:grpSpPr>
              <a:xfrm>
                <a:off x="2878589" y="4081481"/>
                <a:ext cx="64321" cy="64544"/>
                <a:chOff x="2878589" y="4081481"/>
                <a:chExt cx="64321" cy="64544"/>
              </a:xfrm>
            </p:grpSpPr>
            <p:sp>
              <p:nvSpPr>
                <p:cNvPr id="9653" name="Google Shape;9653;p135"/>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35"/>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135"/>
              <p:cNvGrpSpPr/>
              <p:nvPr/>
            </p:nvGrpSpPr>
            <p:grpSpPr>
              <a:xfrm>
                <a:off x="2525796" y="4089633"/>
                <a:ext cx="72126" cy="53788"/>
                <a:chOff x="2525796" y="4089633"/>
                <a:chExt cx="72126" cy="53788"/>
              </a:xfrm>
            </p:grpSpPr>
            <p:sp>
              <p:nvSpPr>
                <p:cNvPr id="9656" name="Google Shape;9656;p135"/>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35"/>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8" name="Google Shape;9658;p135"/>
              <p:cNvGrpSpPr/>
              <p:nvPr/>
            </p:nvGrpSpPr>
            <p:grpSpPr>
              <a:xfrm>
                <a:off x="2525225" y="3731058"/>
                <a:ext cx="64321" cy="64544"/>
                <a:chOff x="2525225" y="3731058"/>
                <a:chExt cx="64321" cy="64544"/>
              </a:xfrm>
            </p:grpSpPr>
            <p:sp>
              <p:nvSpPr>
                <p:cNvPr id="9659" name="Google Shape;9659;p135"/>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35"/>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64" name="Shape 9664"/>
        <p:cNvGrpSpPr/>
        <p:nvPr/>
      </p:nvGrpSpPr>
      <p:grpSpPr>
        <a:xfrm>
          <a:off x="0" y="0"/>
          <a:ext cx="0" cy="0"/>
          <a:chOff x="0" y="0"/>
          <a:chExt cx="0" cy="0"/>
        </a:xfrm>
      </p:grpSpPr>
      <p:grpSp>
        <p:nvGrpSpPr>
          <p:cNvPr id="9665" name="Google Shape;9665;p136"/>
          <p:cNvGrpSpPr/>
          <p:nvPr/>
        </p:nvGrpSpPr>
        <p:grpSpPr>
          <a:xfrm>
            <a:off x="732428" y="1171356"/>
            <a:ext cx="845921" cy="690752"/>
            <a:chOff x="732428" y="1198513"/>
            <a:chExt cx="845921" cy="690752"/>
          </a:xfrm>
        </p:grpSpPr>
        <p:grpSp>
          <p:nvGrpSpPr>
            <p:cNvPr id="9666" name="Google Shape;9666;p136"/>
            <p:cNvGrpSpPr/>
            <p:nvPr/>
          </p:nvGrpSpPr>
          <p:grpSpPr>
            <a:xfrm>
              <a:off x="823030" y="1198513"/>
              <a:ext cx="755319" cy="690752"/>
              <a:chOff x="823030" y="1198513"/>
              <a:chExt cx="755319" cy="690752"/>
            </a:xfrm>
          </p:grpSpPr>
          <p:sp>
            <p:nvSpPr>
              <p:cNvPr id="9667" name="Google Shape;9667;p136"/>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36"/>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9" name="Google Shape;9669;p136"/>
            <p:cNvGrpSpPr/>
            <p:nvPr/>
          </p:nvGrpSpPr>
          <p:grpSpPr>
            <a:xfrm>
              <a:off x="732428" y="1239937"/>
              <a:ext cx="739912" cy="607886"/>
              <a:chOff x="732428" y="1239937"/>
              <a:chExt cx="739912" cy="607886"/>
            </a:xfrm>
          </p:grpSpPr>
          <p:sp>
            <p:nvSpPr>
              <p:cNvPr id="9670" name="Google Shape;9670;p136"/>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136"/>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2" name="Google Shape;9672;p136"/>
            <p:cNvGrpSpPr/>
            <p:nvPr/>
          </p:nvGrpSpPr>
          <p:grpSpPr>
            <a:xfrm>
              <a:off x="732428" y="1277018"/>
              <a:ext cx="702832" cy="533758"/>
              <a:chOff x="732428" y="1277018"/>
              <a:chExt cx="702832" cy="533758"/>
            </a:xfrm>
          </p:grpSpPr>
          <p:sp>
            <p:nvSpPr>
              <p:cNvPr id="9673" name="Google Shape;9673;p136"/>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36"/>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5" name="Google Shape;9675;p136"/>
            <p:cNvGrpSpPr/>
            <p:nvPr/>
          </p:nvGrpSpPr>
          <p:grpSpPr>
            <a:xfrm>
              <a:off x="931170" y="1306653"/>
              <a:ext cx="647179" cy="474455"/>
              <a:chOff x="931170" y="1306653"/>
              <a:chExt cx="647179" cy="474455"/>
            </a:xfrm>
          </p:grpSpPr>
          <p:sp>
            <p:nvSpPr>
              <p:cNvPr id="9676" name="Google Shape;9676;p136"/>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36"/>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78" name="Google Shape;9678;p136"/>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136"/>
          <p:cNvGrpSpPr/>
          <p:nvPr/>
        </p:nvGrpSpPr>
        <p:grpSpPr>
          <a:xfrm>
            <a:off x="3964037" y="1171363"/>
            <a:ext cx="634656" cy="699982"/>
            <a:chOff x="5985650" y="2860025"/>
            <a:chExt cx="1396075" cy="1539775"/>
          </a:xfrm>
        </p:grpSpPr>
        <p:sp>
          <p:nvSpPr>
            <p:cNvPr id="9680" name="Google Shape;9680;p136"/>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36"/>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36"/>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36"/>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36"/>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36"/>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36"/>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36"/>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36"/>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36"/>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36"/>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36"/>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36"/>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36"/>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36"/>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36"/>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36"/>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36"/>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36"/>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36"/>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36"/>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36"/>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36"/>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36"/>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36"/>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136"/>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136"/>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36"/>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36"/>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36"/>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36"/>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36"/>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2" name="Google Shape;9712;p136"/>
          <p:cNvGrpSpPr/>
          <p:nvPr/>
        </p:nvGrpSpPr>
        <p:grpSpPr>
          <a:xfrm>
            <a:off x="4719687" y="1171356"/>
            <a:ext cx="725845" cy="699975"/>
            <a:chOff x="4249973" y="1201875"/>
            <a:chExt cx="1958568" cy="1888762"/>
          </a:xfrm>
        </p:grpSpPr>
        <p:sp>
          <p:nvSpPr>
            <p:cNvPr id="9713" name="Google Shape;9713;p136"/>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4" name="Google Shape;9714;p136"/>
            <p:cNvGrpSpPr/>
            <p:nvPr/>
          </p:nvGrpSpPr>
          <p:grpSpPr>
            <a:xfrm>
              <a:off x="5853086" y="1789142"/>
              <a:ext cx="355454" cy="1048099"/>
              <a:chOff x="5576108" y="2016725"/>
              <a:chExt cx="565200" cy="1666560"/>
            </a:xfrm>
          </p:grpSpPr>
          <p:sp>
            <p:nvSpPr>
              <p:cNvPr id="9715" name="Google Shape;9715;p136"/>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716" name="Google Shape;9716;p136"/>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7" name="Google Shape;9717;p136"/>
            <p:cNvGrpSpPr/>
            <p:nvPr/>
          </p:nvGrpSpPr>
          <p:grpSpPr>
            <a:xfrm>
              <a:off x="4869455" y="2691676"/>
              <a:ext cx="1013897" cy="398961"/>
              <a:chOff x="4012057" y="3451825"/>
              <a:chExt cx="1612175" cy="634379"/>
            </a:xfrm>
          </p:grpSpPr>
          <p:sp>
            <p:nvSpPr>
              <p:cNvPr id="9718" name="Google Shape;9718;p136"/>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719" name="Google Shape;9719;p136"/>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0" name="Google Shape;9720;p136"/>
            <p:cNvGrpSpPr/>
            <p:nvPr/>
          </p:nvGrpSpPr>
          <p:grpSpPr>
            <a:xfrm>
              <a:off x="4276937" y="2155961"/>
              <a:ext cx="651965" cy="891358"/>
              <a:chOff x="3069908" y="2599997"/>
              <a:chExt cx="1036675" cy="1417328"/>
            </a:xfrm>
          </p:grpSpPr>
          <p:sp>
            <p:nvSpPr>
              <p:cNvPr id="9721" name="Google Shape;9721;p136"/>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722" name="Google Shape;9722;p136"/>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136"/>
            <p:cNvGrpSpPr/>
            <p:nvPr/>
          </p:nvGrpSpPr>
          <p:grpSpPr>
            <a:xfrm>
              <a:off x="5054918" y="1201875"/>
              <a:ext cx="999548" cy="602711"/>
              <a:chOff x="4306958" y="1082925"/>
              <a:chExt cx="1589359" cy="958358"/>
            </a:xfrm>
          </p:grpSpPr>
          <p:sp>
            <p:nvSpPr>
              <p:cNvPr id="9724" name="Google Shape;9724;p136"/>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725" name="Google Shape;9725;p136"/>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136"/>
            <p:cNvGrpSpPr/>
            <p:nvPr/>
          </p:nvGrpSpPr>
          <p:grpSpPr>
            <a:xfrm>
              <a:off x="4249973" y="1303451"/>
              <a:ext cx="799317" cy="841334"/>
              <a:chOff x="3027033" y="1244439"/>
              <a:chExt cx="1270977" cy="1337786"/>
            </a:xfrm>
          </p:grpSpPr>
          <p:sp>
            <p:nvSpPr>
              <p:cNvPr id="9727" name="Google Shape;9727;p136"/>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728" name="Google Shape;9728;p136"/>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29" name="Google Shape;9729;p136"/>
          <p:cNvGrpSpPr/>
          <p:nvPr/>
        </p:nvGrpSpPr>
        <p:grpSpPr>
          <a:xfrm>
            <a:off x="4072551" y="2058137"/>
            <a:ext cx="750769" cy="683784"/>
            <a:chOff x="4204684" y="2104422"/>
            <a:chExt cx="699822" cy="637382"/>
          </a:xfrm>
        </p:grpSpPr>
        <p:grpSp>
          <p:nvGrpSpPr>
            <p:cNvPr id="9730" name="Google Shape;9730;p136"/>
            <p:cNvGrpSpPr/>
            <p:nvPr/>
          </p:nvGrpSpPr>
          <p:grpSpPr>
            <a:xfrm>
              <a:off x="4204684" y="2430067"/>
              <a:ext cx="342957" cy="311738"/>
              <a:chOff x="4204684" y="2430067"/>
              <a:chExt cx="342957" cy="311738"/>
            </a:xfrm>
          </p:grpSpPr>
          <p:sp>
            <p:nvSpPr>
              <p:cNvPr id="9731" name="Google Shape;9731;p136"/>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36"/>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3" name="Google Shape;9733;p136"/>
            <p:cNvGrpSpPr/>
            <p:nvPr/>
          </p:nvGrpSpPr>
          <p:grpSpPr>
            <a:xfrm>
              <a:off x="4561586" y="2430067"/>
              <a:ext cx="342920" cy="311738"/>
              <a:chOff x="4561586" y="2430067"/>
              <a:chExt cx="342920" cy="311738"/>
            </a:xfrm>
          </p:grpSpPr>
          <p:sp>
            <p:nvSpPr>
              <p:cNvPr id="9734" name="Google Shape;9734;p136"/>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36"/>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6" name="Google Shape;9736;p136"/>
            <p:cNvGrpSpPr/>
            <p:nvPr/>
          </p:nvGrpSpPr>
          <p:grpSpPr>
            <a:xfrm>
              <a:off x="4561586" y="2104422"/>
              <a:ext cx="342920" cy="311738"/>
              <a:chOff x="4561586" y="2104422"/>
              <a:chExt cx="342920" cy="311738"/>
            </a:xfrm>
          </p:grpSpPr>
          <p:sp>
            <p:nvSpPr>
              <p:cNvPr id="9737" name="Google Shape;9737;p136"/>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36"/>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136"/>
            <p:cNvGrpSpPr/>
            <p:nvPr/>
          </p:nvGrpSpPr>
          <p:grpSpPr>
            <a:xfrm>
              <a:off x="4204684" y="2104422"/>
              <a:ext cx="342957" cy="311664"/>
              <a:chOff x="4204684" y="2104422"/>
              <a:chExt cx="342957" cy="311664"/>
            </a:xfrm>
          </p:grpSpPr>
          <p:sp>
            <p:nvSpPr>
              <p:cNvPr id="9740" name="Google Shape;9740;p136"/>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36"/>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42" name="Google Shape;9742;p136"/>
          <p:cNvGrpSpPr/>
          <p:nvPr/>
        </p:nvGrpSpPr>
        <p:grpSpPr>
          <a:xfrm>
            <a:off x="5536984" y="1171351"/>
            <a:ext cx="660591" cy="688867"/>
            <a:chOff x="5830645" y="1267368"/>
            <a:chExt cx="530340" cy="553040"/>
          </a:xfrm>
        </p:grpSpPr>
        <p:sp>
          <p:nvSpPr>
            <p:cNvPr id="9743" name="Google Shape;9743;p136"/>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4" name="Google Shape;9744;p136"/>
            <p:cNvGrpSpPr/>
            <p:nvPr/>
          </p:nvGrpSpPr>
          <p:grpSpPr>
            <a:xfrm>
              <a:off x="5830645" y="1267368"/>
              <a:ext cx="259743" cy="269909"/>
              <a:chOff x="5830645" y="1267368"/>
              <a:chExt cx="259743" cy="269909"/>
            </a:xfrm>
          </p:grpSpPr>
          <p:sp>
            <p:nvSpPr>
              <p:cNvPr id="9745" name="Google Shape;9745;p136"/>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36"/>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7" name="Google Shape;9747;p136"/>
            <p:cNvGrpSpPr/>
            <p:nvPr/>
          </p:nvGrpSpPr>
          <p:grpSpPr>
            <a:xfrm>
              <a:off x="6101293" y="1267368"/>
              <a:ext cx="259692" cy="269909"/>
              <a:chOff x="6101293" y="1267368"/>
              <a:chExt cx="259692" cy="269909"/>
            </a:xfrm>
          </p:grpSpPr>
          <p:sp>
            <p:nvSpPr>
              <p:cNvPr id="9748" name="Google Shape;9748;p136"/>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36"/>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0" name="Google Shape;9750;p136"/>
            <p:cNvGrpSpPr/>
            <p:nvPr/>
          </p:nvGrpSpPr>
          <p:grpSpPr>
            <a:xfrm>
              <a:off x="5830645" y="1550500"/>
              <a:ext cx="259692" cy="269909"/>
              <a:chOff x="5830645" y="1550500"/>
              <a:chExt cx="259692" cy="269909"/>
            </a:xfrm>
          </p:grpSpPr>
          <p:sp>
            <p:nvSpPr>
              <p:cNvPr id="9751" name="Google Shape;9751;p136"/>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36"/>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3" name="Google Shape;9753;p136"/>
            <p:cNvGrpSpPr/>
            <p:nvPr/>
          </p:nvGrpSpPr>
          <p:grpSpPr>
            <a:xfrm>
              <a:off x="6101293" y="1550500"/>
              <a:ext cx="259692" cy="269909"/>
              <a:chOff x="6101293" y="1550500"/>
              <a:chExt cx="259692" cy="269909"/>
            </a:xfrm>
          </p:grpSpPr>
          <p:sp>
            <p:nvSpPr>
              <p:cNvPr id="9754" name="Google Shape;9754;p136"/>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36"/>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56" name="Google Shape;9756;p136"/>
          <p:cNvGrpSpPr/>
          <p:nvPr/>
        </p:nvGrpSpPr>
        <p:grpSpPr>
          <a:xfrm>
            <a:off x="739138" y="2061810"/>
            <a:ext cx="697154" cy="679574"/>
            <a:chOff x="2679875" y="2361475"/>
            <a:chExt cx="780425" cy="760575"/>
          </a:xfrm>
        </p:grpSpPr>
        <p:sp>
          <p:nvSpPr>
            <p:cNvPr id="9757" name="Google Shape;9757;p136"/>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36"/>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36"/>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36"/>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36"/>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36"/>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3" name="Google Shape;9763;p136"/>
          <p:cNvGrpSpPr/>
          <p:nvPr/>
        </p:nvGrpSpPr>
        <p:grpSpPr>
          <a:xfrm>
            <a:off x="3138297" y="1171402"/>
            <a:ext cx="735829" cy="684547"/>
            <a:chOff x="3351965" y="1148808"/>
            <a:chExt cx="750770" cy="698375"/>
          </a:xfrm>
        </p:grpSpPr>
        <p:grpSp>
          <p:nvGrpSpPr>
            <p:cNvPr id="9764" name="Google Shape;9764;p136"/>
            <p:cNvGrpSpPr/>
            <p:nvPr/>
          </p:nvGrpSpPr>
          <p:grpSpPr>
            <a:xfrm>
              <a:off x="3586796" y="1148808"/>
              <a:ext cx="294857" cy="286830"/>
              <a:chOff x="3750225" y="1774000"/>
              <a:chExt cx="149575" cy="145525"/>
            </a:xfrm>
          </p:grpSpPr>
          <p:sp>
            <p:nvSpPr>
              <p:cNvPr id="9765" name="Google Shape;9765;p136"/>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36"/>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136"/>
            <p:cNvGrpSpPr/>
            <p:nvPr/>
          </p:nvGrpSpPr>
          <p:grpSpPr>
            <a:xfrm>
              <a:off x="3779245" y="1375768"/>
              <a:ext cx="323490" cy="286978"/>
              <a:chOff x="3847850" y="1889150"/>
              <a:chExt cx="164100" cy="145600"/>
            </a:xfrm>
          </p:grpSpPr>
          <p:sp>
            <p:nvSpPr>
              <p:cNvPr id="9768" name="Google Shape;9768;p136"/>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36"/>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136"/>
            <p:cNvGrpSpPr/>
            <p:nvPr/>
          </p:nvGrpSpPr>
          <p:grpSpPr>
            <a:xfrm>
              <a:off x="3351965" y="1330435"/>
              <a:ext cx="295449" cy="285401"/>
              <a:chOff x="3631100" y="1866150"/>
              <a:chExt cx="149875" cy="144800"/>
            </a:xfrm>
          </p:grpSpPr>
          <p:sp>
            <p:nvSpPr>
              <p:cNvPr id="9771" name="Google Shape;9771;p136"/>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36"/>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136"/>
            <p:cNvGrpSpPr/>
            <p:nvPr/>
          </p:nvGrpSpPr>
          <p:grpSpPr>
            <a:xfrm>
              <a:off x="3548208" y="1560352"/>
              <a:ext cx="294808" cy="286830"/>
              <a:chOff x="3730650" y="1982800"/>
              <a:chExt cx="149550" cy="145525"/>
            </a:xfrm>
          </p:grpSpPr>
          <p:sp>
            <p:nvSpPr>
              <p:cNvPr id="9774" name="Google Shape;9774;p136"/>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36"/>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76" name="Google Shape;9776;p136"/>
          <p:cNvGrpSpPr/>
          <p:nvPr/>
        </p:nvGrpSpPr>
        <p:grpSpPr>
          <a:xfrm>
            <a:off x="7639949" y="1171356"/>
            <a:ext cx="804565" cy="677795"/>
            <a:chOff x="7636443" y="1204988"/>
            <a:chExt cx="804565" cy="677795"/>
          </a:xfrm>
        </p:grpSpPr>
        <p:grpSp>
          <p:nvGrpSpPr>
            <p:cNvPr id="9777" name="Google Shape;9777;p136"/>
            <p:cNvGrpSpPr/>
            <p:nvPr/>
          </p:nvGrpSpPr>
          <p:grpSpPr>
            <a:xfrm>
              <a:off x="7636443" y="1509705"/>
              <a:ext cx="804565" cy="373078"/>
              <a:chOff x="7636443" y="1509705"/>
              <a:chExt cx="804565" cy="373078"/>
            </a:xfrm>
          </p:grpSpPr>
          <p:sp>
            <p:nvSpPr>
              <p:cNvPr id="9778" name="Google Shape;9778;p136"/>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36"/>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136"/>
            <p:cNvGrpSpPr/>
            <p:nvPr/>
          </p:nvGrpSpPr>
          <p:grpSpPr>
            <a:xfrm>
              <a:off x="7636443" y="1408133"/>
              <a:ext cx="804565" cy="373078"/>
              <a:chOff x="7636443" y="1408133"/>
              <a:chExt cx="804565" cy="373078"/>
            </a:xfrm>
          </p:grpSpPr>
          <p:sp>
            <p:nvSpPr>
              <p:cNvPr id="9781" name="Google Shape;9781;p136"/>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36"/>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136"/>
            <p:cNvGrpSpPr/>
            <p:nvPr/>
          </p:nvGrpSpPr>
          <p:grpSpPr>
            <a:xfrm>
              <a:off x="7636443" y="1306560"/>
              <a:ext cx="804565" cy="373078"/>
              <a:chOff x="7636443" y="1306560"/>
              <a:chExt cx="804565" cy="373078"/>
            </a:xfrm>
          </p:grpSpPr>
          <p:sp>
            <p:nvSpPr>
              <p:cNvPr id="9784" name="Google Shape;9784;p136"/>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36"/>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6" name="Google Shape;9786;p136"/>
            <p:cNvGrpSpPr/>
            <p:nvPr/>
          </p:nvGrpSpPr>
          <p:grpSpPr>
            <a:xfrm>
              <a:off x="7636443" y="1204988"/>
              <a:ext cx="804565" cy="373078"/>
              <a:chOff x="7636443" y="1204988"/>
              <a:chExt cx="804565" cy="373078"/>
            </a:xfrm>
          </p:grpSpPr>
          <p:sp>
            <p:nvSpPr>
              <p:cNvPr id="9787" name="Google Shape;9787;p136"/>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36"/>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89" name="Google Shape;9789;p136"/>
          <p:cNvGrpSpPr/>
          <p:nvPr/>
        </p:nvGrpSpPr>
        <p:grpSpPr>
          <a:xfrm>
            <a:off x="4978796" y="2078771"/>
            <a:ext cx="661339" cy="661188"/>
            <a:chOff x="3990000" y="975400"/>
            <a:chExt cx="3934200" cy="3933300"/>
          </a:xfrm>
        </p:grpSpPr>
        <p:sp>
          <p:nvSpPr>
            <p:cNvPr id="9790" name="Google Shape;9790;p136"/>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36"/>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36"/>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36"/>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136"/>
          <p:cNvGrpSpPr/>
          <p:nvPr/>
        </p:nvGrpSpPr>
        <p:grpSpPr>
          <a:xfrm>
            <a:off x="6622444" y="2057409"/>
            <a:ext cx="868881" cy="684241"/>
            <a:chOff x="6598259" y="2078634"/>
            <a:chExt cx="868881" cy="684241"/>
          </a:xfrm>
        </p:grpSpPr>
        <p:sp>
          <p:nvSpPr>
            <p:cNvPr id="9795" name="Google Shape;9795;p136"/>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36"/>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36"/>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36"/>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36"/>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36"/>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1" name="Google Shape;9801;p136"/>
            <p:cNvGrpSpPr/>
            <p:nvPr/>
          </p:nvGrpSpPr>
          <p:grpSpPr>
            <a:xfrm>
              <a:off x="6808175" y="2078634"/>
              <a:ext cx="452229" cy="684241"/>
              <a:chOff x="6808175" y="2078634"/>
              <a:chExt cx="452229" cy="684241"/>
            </a:xfrm>
          </p:grpSpPr>
          <p:sp>
            <p:nvSpPr>
              <p:cNvPr id="9802" name="Google Shape;9802;p136"/>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36"/>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36"/>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36"/>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36"/>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136"/>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08" name="Google Shape;9808;p136"/>
              <p:cNvGrpSpPr/>
              <p:nvPr/>
            </p:nvGrpSpPr>
            <p:grpSpPr>
              <a:xfrm>
                <a:off x="6821586" y="2078634"/>
                <a:ext cx="426871" cy="684241"/>
                <a:chOff x="6821586" y="2078634"/>
                <a:chExt cx="426871" cy="684241"/>
              </a:xfrm>
            </p:grpSpPr>
            <p:grpSp>
              <p:nvGrpSpPr>
                <p:cNvPr id="9809" name="Google Shape;9809;p136"/>
                <p:cNvGrpSpPr/>
                <p:nvPr/>
              </p:nvGrpSpPr>
              <p:grpSpPr>
                <a:xfrm>
                  <a:off x="6821586" y="2078634"/>
                  <a:ext cx="426871" cy="684241"/>
                  <a:chOff x="6821586" y="2078634"/>
                  <a:chExt cx="426871" cy="684241"/>
                </a:xfrm>
              </p:grpSpPr>
              <p:sp>
                <p:nvSpPr>
                  <p:cNvPr id="9810" name="Google Shape;9810;p136"/>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36"/>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36"/>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36"/>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36"/>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36"/>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36"/>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36"/>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36"/>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36"/>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36"/>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36"/>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36"/>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36"/>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36"/>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36"/>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36"/>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36"/>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36"/>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29" name="Google Shape;9829;p136"/>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36"/>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36"/>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36"/>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36"/>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36"/>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835" name="Google Shape;9835;p136"/>
          <p:cNvGrpSpPr/>
          <p:nvPr/>
        </p:nvGrpSpPr>
        <p:grpSpPr>
          <a:xfrm>
            <a:off x="5795610" y="2063018"/>
            <a:ext cx="671358" cy="671358"/>
            <a:chOff x="6535625" y="760425"/>
            <a:chExt cx="1665900" cy="1665900"/>
          </a:xfrm>
        </p:grpSpPr>
        <p:sp>
          <p:nvSpPr>
            <p:cNvPr id="9836" name="Google Shape;9836;p136"/>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36"/>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36"/>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36"/>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0" name="Google Shape;9840;p136"/>
          <p:cNvGrpSpPr/>
          <p:nvPr/>
        </p:nvGrpSpPr>
        <p:grpSpPr>
          <a:xfrm>
            <a:off x="732427" y="3731418"/>
            <a:ext cx="1340789" cy="640830"/>
            <a:chOff x="238125" y="1151100"/>
            <a:chExt cx="7139450" cy="3412300"/>
          </a:xfrm>
        </p:grpSpPr>
        <p:sp>
          <p:nvSpPr>
            <p:cNvPr id="9841" name="Google Shape;9841;p136"/>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136"/>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36"/>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36"/>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36"/>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36"/>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36"/>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36"/>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36"/>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36"/>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36"/>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36"/>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136"/>
          <p:cNvGrpSpPr/>
          <p:nvPr/>
        </p:nvGrpSpPr>
        <p:grpSpPr>
          <a:xfrm>
            <a:off x="5599650" y="2934699"/>
            <a:ext cx="985357" cy="585764"/>
            <a:chOff x="5145061" y="2881789"/>
            <a:chExt cx="1107641" cy="658458"/>
          </a:xfrm>
        </p:grpSpPr>
        <p:grpSp>
          <p:nvGrpSpPr>
            <p:cNvPr id="9854" name="Google Shape;9854;p136"/>
            <p:cNvGrpSpPr/>
            <p:nvPr/>
          </p:nvGrpSpPr>
          <p:grpSpPr>
            <a:xfrm>
              <a:off x="5722989" y="3244587"/>
              <a:ext cx="529713" cy="295659"/>
              <a:chOff x="5722989" y="3244587"/>
              <a:chExt cx="529713" cy="295659"/>
            </a:xfrm>
          </p:grpSpPr>
          <p:sp>
            <p:nvSpPr>
              <p:cNvPr id="9855" name="Google Shape;9855;p136"/>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856" name="Google Shape;9856;p136"/>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857" name="Google Shape;9857;p136"/>
            <p:cNvGrpSpPr/>
            <p:nvPr/>
          </p:nvGrpSpPr>
          <p:grpSpPr>
            <a:xfrm>
              <a:off x="5145061" y="3244587"/>
              <a:ext cx="536807" cy="295659"/>
              <a:chOff x="5145061" y="3244587"/>
              <a:chExt cx="536807" cy="295659"/>
            </a:xfrm>
          </p:grpSpPr>
          <p:sp>
            <p:nvSpPr>
              <p:cNvPr id="9858" name="Google Shape;9858;p136"/>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859" name="Google Shape;9859;p136"/>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860" name="Google Shape;9860;p136"/>
            <p:cNvGrpSpPr/>
            <p:nvPr/>
          </p:nvGrpSpPr>
          <p:grpSpPr>
            <a:xfrm>
              <a:off x="5341327" y="2898245"/>
              <a:ext cx="532309" cy="614891"/>
              <a:chOff x="5341327" y="2898245"/>
              <a:chExt cx="532309" cy="614891"/>
            </a:xfrm>
          </p:grpSpPr>
          <p:sp>
            <p:nvSpPr>
              <p:cNvPr id="9861" name="Google Shape;9861;p136"/>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862" name="Google Shape;9862;p136"/>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863" name="Google Shape;9863;p136"/>
            <p:cNvGrpSpPr/>
            <p:nvPr/>
          </p:nvGrpSpPr>
          <p:grpSpPr>
            <a:xfrm>
              <a:off x="5532290" y="2881789"/>
              <a:ext cx="620516" cy="305456"/>
              <a:chOff x="5532290" y="2881789"/>
              <a:chExt cx="620516" cy="305456"/>
            </a:xfrm>
          </p:grpSpPr>
          <p:sp>
            <p:nvSpPr>
              <p:cNvPr id="9864" name="Google Shape;9864;p136"/>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865" name="Google Shape;9865;p136"/>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866" name="Google Shape;9866;p136"/>
          <p:cNvGrpSpPr/>
          <p:nvPr/>
        </p:nvGrpSpPr>
        <p:grpSpPr>
          <a:xfrm>
            <a:off x="8178573" y="3726757"/>
            <a:ext cx="269068" cy="645491"/>
            <a:chOff x="7026852" y="3311869"/>
            <a:chExt cx="434331" cy="1041954"/>
          </a:xfrm>
        </p:grpSpPr>
        <p:sp>
          <p:nvSpPr>
            <p:cNvPr id="9867" name="Google Shape;9867;p136"/>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36"/>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36"/>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0" name="Google Shape;9870;p136"/>
          <p:cNvGrpSpPr/>
          <p:nvPr/>
        </p:nvGrpSpPr>
        <p:grpSpPr>
          <a:xfrm>
            <a:off x="6195154" y="3765995"/>
            <a:ext cx="293882" cy="293836"/>
            <a:chOff x="4873519" y="3311869"/>
            <a:chExt cx="499374" cy="499296"/>
          </a:xfrm>
        </p:grpSpPr>
        <p:sp>
          <p:nvSpPr>
            <p:cNvPr id="9871" name="Google Shape;9871;p136"/>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36"/>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136"/>
          <p:cNvGrpSpPr/>
          <p:nvPr/>
        </p:nvGrpSpPr>
        <p:grpSpPr>
          <a:xfrm>
            <a:off x="6195154" y="4078366"/>
            <a:ext cx="293882" cy="293882"/>
            <a:chOff x="4873519" y="3875839"/>
            <a:chExt cx="499374" cy="499374"/>
          </a:xfrm>
        </p:grpSpPr>
        <p:sp>
          <p:nvSpPr>
            <p:cNvPr id="9874" name="Google Shape;9874;p136"/>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136"/>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136"/>
          <p:cNvGrpSpPr/>
          <p:nvPr/>
        </p:nvGrpSpPr>
        <p:grpSpPr>
          <a:xfrm>
            <a:off x="2425681" y="2050319"/>
            <a:ext cx="698104" cy="698208"/>
            <a:chOff x="2565073" y="2075876"/>
            <a:chExt cx="672482" cy="672518"/>
          </a:xfrm>
        </p:grpSpPr>
        <p:sp>
          <p:nvSpPr>
            <p:cNvPr id="9877" name="Google Shape;9877;p136"/>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136"/>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136"/>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136"/>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136"/>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136"/>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136"/>
          <p:cNvGrpSpPr/>
          <p:nvPr/>
        </p:nvGrpSpPr>
        <p:grpSpPr>
          <a:xfrm>
            <a:off x="5649092" y="3734919"/>
            <a:ext cx="438354" cy="637329"/>
            <a:chOff x="1697726" y="3244179"/>
            <a:chExt cx="788124" cy="1146069"/>
          </a:xfrm>
        </p:grpSpPr>
        <p:sp>
          <p:nvSpPr>
            <p:cNvPr id="9884" name="Google Shape;9884;p136"/>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36"/>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86" name="Google Shape;9886;p136"/>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87" name="Google Shape;9887;p136"/>
          <p:cNvGrpSpPr/>
          <p:nvPr/>
        </p:nvGrpSpPr>
        <p:grpSpPr>
          <a:xfrm>
            <a:off x="7650306" y="2063282"/>
            <a:ext cx="799565" cy="670282"/>
            <a:chOff x="7617850" y="2063282"/>
            <a:chExt cx="799565" cy="670282"/>
          </a:xfrm>
        </p:grpSpPr>
        <p:cxnSp>
          <p:nvCxnSpPr>
            <p:cNvPr id="9888" name="Google Shape;9888;p136"/>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889" name="Google Shape;9889;p136"/>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890" name="Google Shape;9890;p136"/>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891" name="Google Shape;9891;p136"/>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892" name="Google Shape;9892;p136"/>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893" name="Google Shape;9893;p136"/>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894" name="Google Shape;9894;p136"/>
            <p:cNvGrpSpPr/>
            <p:nvPr/>
          </p:nvGrpSpPr>
          <p:grpSpPr>
            <a:xfrm>
              <a:off x="7734309" y="2063282"/>
              <a:ext cx="570957" cy="620095"/>
              <a:chOff x="7734309" y="2063282"/>
              <a:chExt cx="570957" cy="620095"/>
            </a:xfrm>
          </p:grpSpPr>
          <p:grpSp>
            <p:nvGrpSpPr>
              <p:cNvPr id="9895" name="Google Shape;9895;p136"/>
              <p:cNvGrpSpPr/>
              <p:nvPr/>
            </p:nvGrpSpPr>
            <p:grpSpPr>
              <a:xfrm>
                <a:off x="8031573" y="2063282"/>
                <a:ext cx="273693" cy="620095"/>
                <a:chOff x="8031573" y="2063282"/>
                <a:chExt cx="273693" cy="620095"/>
              </a:xfrm>
            </p:grpSpPr>
            <p:sp>
              <p:nvSpPr>
                <p:cNvPr id="9896" name="Google Shape;9896;p13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3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3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3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0" name="Google Shape;9900;p136"/>
              <p:cNvGrpSpPr/>
              <p:nvPr/>
            </p:nvGrpSpPr>
            <p:grpSpPr>
              <a:xfrm flipH="1">
                <a:off x="7734309" y="2063282"/>
                <a:ext cx="273693" cy="620095"/>
                <a:chOff x="8031573" y="2063282"/>
                <a:chExt cx="273693" cy="620095"/>
              </a:xfrm>
            </p:grpSpPr>
            <p:sp>
              <p:nvSpPr>
                <p:cNvPr id="9901" name="Google Shape;9901;p136"/>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36"/>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36"/>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36"/>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9905" name="Google Shape;9905;p136"/>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36"/>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7" name="Google Shape;9907;p136"/>
          <p:cNvGrpSpPr/>
          <p:nvPr/>
        </p:nvGrpSpPr>
        <p:grpSpPr>
          <a:xfrm>
            <a:off x="7836913" y="2916765"/>
            <a:ext cx="602567" cy="601884"/>
            <a:chOff x="1186975" y="238125"/>
            <a:chExt cx="5244275" cy="5238325"/>
          </a:xfrm>
        </p:grpSpPr>
        <p:sp>
          <p:nvSpPr>
            <p:cNvPr id="9908" name="Google Shape;9908;p136"/>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36"/>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36"/>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36"/>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2" name="Google Shape;9912;p136"/>
          <p:cNvGrpSpPr/>
          <p:nvPr/>
        </p:nvGrpSpPr>
        <p:grpSpPr>
          <a:xfrm>
            <a:off x="3279650" y="2056249"/>
            <a:ext cx="651848" cy="687338"/>
            <a:chOff x="3400515" y="2056248"/>
            <a:chExt cx="698134" cy="735987"/>
          </a:xfrm>
        </p:grpSpPr>
        <p:grpSp>
          <p:nvGrpSpPr>
            <p:cNvPr id="9913" name="Google Shape;9913;p136"/>
            <p:cNvGrpSpPr/>
            <p:nvPr/>
          </p:nvGrpSpPr>
          <p:grpSpPr>
            <a:xfrm>
              <a:off x="3400515" y="2283913"/>
              <a:ext cx="312919" cy="219900"/>
              <a:chOff x="3400515" y="2283913"/>
              <a:chExt cx="312919" cy="219900"/>
            </a:xfrm>
          </p:grpSpPr>
          <p:sp>
            <p:nvSpPr>
              <p:cNvPr id="9914" name="Google Shape;9914;p136"/>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15" name="Google Shape;9915;p136"/>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9916" name="Google Shape;9916;p136"/>
            <p:cNvGrpSpPr/>
            <p:nvPr/>
          </p:nvGrpSpPr>
          <p:grpSpPr>
            <a:xfrm>
              <a:off x="3547823" y="2461089"/>
              <a:ext cx="219900" cy="331146"/>
              <a:chOff x="3547823" y="2461089"/>
              <a:chExt cx="219900" cy="331146"/>
            </a:xfrm>
          </p:grpSpPr>
          <p:sp>
            <p:nvSpPr>
              <p:cNvPr id="9917" name="Google Shape;9917;p136"/>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18" name="Google Shape;9918;p136"/>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9919" name="Google Shape;9919;p136"/>
            <p:cNvGrpSpPr/>
            <p:nvPr/>
          </p:nvGrpSpPr>
          <p:grpSpPr>
            <a:xfrm>
              <a:off x="3734138" y="2461089"/>
              <a:ext cx="219900" cy="331146"/>
              <a:chOff x="3734138" y="2461089"/>
              <a:chExt cx="219900" cy="331146"/>
            </a:xfrm>
          </p:grpSpPr>
          <p:sp>
            <p:nvSpPr>
              <p:cNvPr id="9920" name="Google Shape;9920;p136"/>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1" name="Google Shape;9921;p136"/>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9922" name="Google Shape;9922;p136"/>
            <p:cNvGrpSpPr/>
            <p:nvPr/>
          </p:nvGrpSpPr>
          <p:grpSpPr>
            <a:xfrm>
              <a:off x="3787560" y="2281742"/>
              <a:ext cx="311089" cy="219900"/>
              <a:chOff x="3787560" y="2281742"/>
              <a:chExt cx="311089" cy="219900"/>
            </a:xfrm>
          </p:grpSpPr>
          <p:sp>
            <p:nvSpPr>
              <p:cNvPr id="9923" name="Google Shape;9923;p136"/>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924" name="Google Shape;9924;p136"/>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9925" name="Google Shape;9925;p136"/>
            <p:cNvGrpSpPr/>
            <p:nvPr/>
          </p:nvGrpSpPr>
          <p:grpSpPr>
            <a:xfrm>
              <a:off x="3637290" y="2056248"/>
              <a:ext cx="219900" cy="330736"/>
              <a:chOff x="3637290" y="2056248"/>
              <a:chExt cx="219900" cy="330736"/>
            </a:xfrm>
          </p:grpSpPr>
          <p:sp>
            <p:nvSpPr>
              <p:cNvPr id="9926" name="Google Shape;9926;p136"/>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927" name="Google Shape;9927;p136"/>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9928" name="Google Shape;9928;p136"/>
          <p:cNvGrpSpPr/>
          <p:nvPr/>
        </p:nvGrpSpPr>
        <p:grpSpPr>
          <a:xfrm>
            <a:off x="2571356" y="2926255"/>
            <a:ext cx="1268144" cy="592394"/>
            <a:chOff x="238125" y="1188750"/>
            <a:chExt cx="7140450" cy="3335550"/>
          </a:xfrm>
        </p:grpSpPr>
        <p:sp>
          <p:nvSpPr>
            <p:cNvPr id="9929" name="Google Shape;9929;p136"/>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36"/>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36"/>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36"/>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36"/>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4" name="Google Shape;9934;p136"/>
          <p:cNvGrpSpPr/>
          <p:nvPr/>
        </p:nvGrpSpPr>
        <p:grpSpPr>
          <a:xfrm>
            <a:off x="6679257" y="2928410"/>
            <a:ext cx="1053944" cy="590147"/>
            <a:chOff x="238125" y="1335475"/>
            <a:chExt cx="5418735" cy="3034175"/>
          </a:xfrm>
        </p:grpSpPr>
        <p:sp>
          <p:nvSpPr>
            <p:cNvPr id="9935" name="Google Shape;9935;p136"/>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36"/>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36"/>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136"/>
          <p:cNvGrpSpPr/>
          <p:nvPr/>
        </p:nvGrpSpPr>
        <p:grpSpPr>
          <a:xfrm>
            <a:off x="4110066" y="3733309"/>
            <a:ext cx="1268207" cy="638939"/>
            <a:chOff x="3967651" y="3645904"/>
            <a:chExt cx="1479304" cy="745292"/>
          </a:xfrm>
        </p:grpSpPr>
        <p:grpSp>
          <p:nvGrpSpPr>
            <p:cNvPr id="9939" name="Google Shape;9939;p136"/>
            <p:cNvGrpSpPr/>
            <p:nvPr/>
          </p:nvGrpSpPr>
          <p:grpSpPr>
            <a:xfrm>
              <a:off x="3967651" y="4009026"/>
              <a:ext cx="1479304" cy="382170"/>
              <a:chOff x="3967651" y="4009026"/>
              <a:chExt cx="1479304" cy="382170"/>
            </a:xfrm>
          </p:grpSpPr>
          <p:grpSp>
            <p:nvGrpSpPr>
              <p:cNvPr id="9940" name="Google Shape;9940;p136"/>
              <p:cNvGrpSpPr/>
              <p:nvPr/>
            </p:nvGrpSpPr>
            <p:grpSpPr>
              <a:xfrm>
                <a:off x="4892216" y="4195630"/>
                <a:ext cx="554739" cy="195566"/>
                <a:chOff x="3604375" y="4892160"/>
                <a:chExt cx="1651500" cy="582215"/>
              </a:xfrm>
            </p:grpSpPr>
            <p:sp>
              <p:nvSpPr>
                <p:cNvPr id="9941" name="Google Shape;9941;p136"/>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36"/>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136"/>
              <p:cNvGrpSpPr/>
              <p:nvPr/>
            </p:nvGrpSpPr>
            <p:grpSpPr>
              <a:xfrm>
                <a:off x="3967651" y="4146303"/>
                <a:ext cx="579402" cy="244893"/>
                <a:chOff x="851875" y="4745310"/>
                <a:chExt cx="1724925" cy="729065"/>
              </a:xfrm>
            </p:grpSpPr>
            <p:sp>
              <p:nvSpPr>
                <p:cNvPr id="9944" name="Google Shape;9944;p136"/>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36"/>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6" name="Google Shape;9946;p136"/>
              <p:cNvGrpSpPr/>
              <p:nvPr/>
            </p:nvGrpSpPr>
            <p:grpSpPr>
              <a:xfrm>
                <a:off x="4460753" y="4009026"/>
                <a:ext cx="493110" cy="382170"/>
                <a:chOff x="2319875" y="4336625"/>
                <a:chExt cx="1468025" cy="1137750"/>
              </a:xfrm>
            </p:grpSpPr>
            <p:sp>
              <p:nvSpPr>
                <p:cNvPr id="9947" name="Google Shape;9947;p136"/>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36"/>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49" name="Google Shape;9949;p136"/>
            <p:cNvGrpSpPr/>
            <p:nvPr/>
          </p:nvGrpSpPr>
          <p:grpSpPr>
            <a:xfrm>
              <a:off x="4479443" y="3645904"/>
              <a:ext cx="455965" cy="388789"/>
              <a:chOff x="2957425" y="238100"/>
              <a:chExt cx="1910200" cy="1628775"/>
            </a:xfrm>
          </p:grpSpPr>
          <p:sp>
            <p:nvSpPr>
              <p:cNvPr id="9950" name="Google Shape;9950;p136"/>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36"/>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36"/>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36"/>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36"/>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36"/>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36"/>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136"/>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136"/>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36"/>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60" name="Google Shape;9960;p136"/>
          <p:cNvGrpSpPr/>
          <p:nvPr/>
        </p:nvGrpSpPr>
        <p:grpSpPr>
          <a:xfrm>
            <a:off x="2496179" y="3734510"/>
            <a:ext cx="1243128" cy="637739"/>
            <a:chOff x="2496310" y="3693351"/>
            <a:chExt cx="1342906" cy="688926"/>
          </a:xfrm>
        </p:grpSpPr>
        <p:grpSp>
          <p:nvGrpSpPr>
            <p:cNvPr id="9961" name="Google Shape;9961;p136"/>
            <p:cNvGrpSpPr/>
            <p:nvPr/>
          </p:nvGrpSpPr>
          <p:grpSpPr>
            <a:xfrm>
              <a:off x="2496310" y="3693351"/>
              <a:ext cx="1342906" cy="688875"/>
              <a:chOff x="2496310" y="3693351"/>
              <a:chExt cx="1342906" cy="688875"/>
            </a:xfrm>
          </p:grpSpPr>
          <p:sp>
            <p:nvSpPr>
              <p:cNvPr id="9962" name="Google Shape;9962;p136"/>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36"/>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36"/>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36"/>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36"/>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36"/>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968" name="Google Shape;9968;p136"/>
              <p:cNvCxnSpPr>
                <a:stCxn id="9966"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9969" name="Google Shape;9969;p136"/>
              <p:cNvCxnSpPr>
                <a:stCxn id="9963"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9970" name="Google Shape;9970;p136"/>
              <p:cNvCxnSpPr>
                <a:stCxn id="9964"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9971" name="Google Shape;9971;p136"/>
              <p:cNvCxnSpPr>
                <a:stCxn id="9967"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9972" name="Google Shape;9972;p136"/>
              <p:cNvCxnSpPr>
                <a:stCxn id="9965"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973" name="Google Shape;9973;p136"/>
            <p:cNvGrpSpPr/>
            <p:nvPr/>
          </p:nvGrpSpPr>
          <p:grpSpPr>
            <a:xfrm>
              <a:off x="2675275" y="3930557"/>
              <a:ext cx="1003306" cy="451719"/>
              <a:chOff x="2675275" y="4174282"/>
              <a:chExt cx="1003306" cy="451719"/>
            </a:xfrm>
          </p:grpSpPr>
          <p:sp>
            <p:nvSpPr>
              <p:cNvPr id="9974" name="Google Shape;9974;p136"/>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36"/>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36"/>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77" name="Google Shape;9977;p136"/>
          <p:cNvGrpSpPr/>
          <p:nvPr/>
        </p:nvGrpSpPr>
        <p:grpSpPr>
          <a:xfrm>
            <a:off x="1669850" y="1171356"/>
            <a:ext cx="574511" cy="874709"/>
            <a:chOff x="1715404" y="1112080"/>
            <a:chExt cx="642270" cy="977984"/>
          </a:xfrm>
        </p:grpSpPr>
        <p:grpSp>
          <p:nvGrpSpPr>
            <p:cNvPr id="9978" name="Google Shape;9978;p136"/>
            <p:cNvGrpSpPr/>
            <p:nvPr/>
          </p:nvGrpSpPr>
          <p:grpSpPr>
            <a:xfrm>
              <a:off x="1715404" y="1112080"/>
              <a:ext cx="642270" cy="977984"/>
              <a:chOff x="1715404" y="1112080"/>
              <a:chExt cx="642270" cy="977984"/>
            </a:xfrm>
          </p:grpSpPr>
          <p:sp>
            <p:nvSpPr>
              <p:cNvPr id="9979" name="Google Shape;9979;p136"/>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36"/>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136"/>
            <p:cNvGrpSpPr/>
            <p:nvPr/>
          </p:nvGrpSpPr>
          <p:grpSpPr>
            <a:xfrm>
              <a:off x="1768927" y="1165603"/>
              <a:ext cx="535225" cy="851367"/>
              <a:chOff x="1768927" y="1165603"/>
              <a:chExt cx="535225" cy="851367"/>
            </a:xfrm>
          </p:grpSpPr>
          <p:sp>
            <p:nvSpPr>
              <p:cNvPr id="9982" name="Google Shape;9982;p136"/>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36"/>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4" name="Google Shape;9984;p136"/>
            <p:cNvGrpSpPr/>
            <p:nvPr/>
          </p:nvGrpSpPr>
          <p:grpSpPr>
            <a:xfrm>
              <a:off x="1822449" y="1219125"/>
              <a:ext cx="428180" cy="718859"/>
              <a:chOff x="1822449" y="1219125"/>
              <a:chExt cx="428180" cy="718859"/>
            </a:xfrm>
          </p:grpSpPr>
          <p:sp>
            <p:nvSpPr>
              <p:cNvPr id="9985" name="Google Shape;9985;p136"/>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36"/>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7" name="Google Shape;9987;p136"/>
            <p:cNvGrpSpPr/>
            <p:nvPr/>
          </p:nvGrpSpPr>
          <p:grpSpPr>
            <a:xfrm>
              <a:off x="1875972" y="1272648"/>
              <a:ext cx="321135" cy="586939"/>
              <a:chOff x="1875972" y="1272648"/>
              <a:chExt cx="321135" cy="586939"/>
            </a:xfrm>
          </p:grpSpPr>
          <p:sp>
            <p:nvSpPr>
              <p:cNvPr id="9988" name="Google Shape;9988;p136"/>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36"/>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90" name="Google Shape;9990;p136"/>
          <p:cNvGrpSpPr/>
          <p:nvPr/>
        </p:nvGrpSpPr>
        <p:grpSpPr>
          <a:xfrm>
            <a:off x="7777011" y="3728078"/>
            <a:ext cx="293855" cy="644170"/>
            <a:chOff x="241025" y="3151575"/>
            <a:chExt cx="293855" cy="644170"/>
          </a:xfrm>
        </p:grpSpPr>
        <p:sp>
          <p:nvSpPr>
            <p:cNvPr id="9991" name="Google Shape;9991;p136"/>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136"/>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3" name="Google Shape;9993;p136"/>
          <p:cNvGrpSpPr/>
          <p:nvPr/>
        </p:nvGrpSpPr>
        <p:grpSpPr>
          <a:xfrm>
            <a:off x="724994" y="2928078"/>
            <a:ext cx="1779649" cy="591620"/>
            <a:chOff x="246070" y="1983375"/>
            <a:chExt cx="1855347" cy="616849"/>
          </a:xfrm>
        </p:grpSpPr>
        <p:sp>
          <p:nvSpPr>
            <p:cNvPr id="9994" name="Google Shape;9994;p136"/>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36"/>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36"/>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36"/>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36"/>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36"/>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36"/>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36"/>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36"/>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3" name="Google Shape;10003;p136"/>
          <p:cNvGrpSpPr/>
          <p:nvPr/>
        </p:nvGrpSpPr>
        <p:grpSpPr>
          <a:xfrm>
            <a:off x="2335861" y="1171356"/>
            <a:ext cx="711055" cy="745993"/>
            <a:chOff x="2496269" y="1171698"/>
            <a:chExt cx="761953" cy="799392"/>
          </a:xfrm>
        </p:grpSpPr>
        <p:grpSp>
          <p:nvGrpSpPr>
            <p:cNvPr id="10004" name="Google Shape;10004;p136"/>
            <p:cNvGrpSpPr/>
            <p:nvPr/>
          </p:nvGrpSpPr>
          <p:grpSpPr>
            <a:xfrm>
              <a:off x="2496269" y="1171698"/>
              <a:ext cx="761953" cy="723022"/>
              <a:chOff x="2496269" y="1171698"/>
              <a:chExt cx="761953" cy="723022"/>
            </a:xfrm>
          </p:grpSpPr>
          <p:sp>
            <p:nvSpPr>
              <p:cNvPr id="10005" name="Google Shape;10005;p136"/>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36"/>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7" name="Google Shape;10007;p136"/>
              <p:cNvGrpSpPr/>
              <p:nvPr/>
            </p:nvGrpSpPr>
            <p:grpSpPr>
              <a:xfrm>
                <a:off x="2496269" y="1171698"/>
                <a:ext cx="761953" cy="723022"/>
                <a:chOff x="2496269" y="1120652"/>
                <a:chExt cx="761953" cy="723022"/>
              </a:xfrm>
            </p:grpSpPr>
            <p:grpSp>
              <p:nvGrpSpPr>
                <p:cNvPr id="10008" name="Google Shape;10008;p136"/>
                <p:cNvGrpSpPr/>
                <p:nvPr/>
              </p:nvGrpSpPr>
              <p:grpSpPr>
                <a:xfrm>
                  <a:off x="2496269" y="1120652"/>
                  <a:ext cx="761953" cy="723022"/>
                  <a:chOff x="2496269" y="1120652"/>
                  <a:chExt cx="761953" cy="723022"/>
                </a:xfrm>
              </p:grpSpPr>
              <p:grpSp>
                <p:nvGrpSpPr>
                  <p:cNvPr id="10009" name="Google Shape;10009;p136"/>
                  <p:cNvGrpSpPr/>
                  <p:nvPr/>
                </p:nvGrpSpPr>
                <p:grpSpPr>
                  <a:xfrm>
                    <a:off x="2496269" y="1304589"/>
                    <a:ext cx="407089" cy="305057"/>
                    <a:chOff x="2496269" y="1304589"/>
                    <a:chExt cx="407089" cy="305057"/>
                  </a:xfrm>
                </p:grpSpPr>
                <p:sp>
                  <p:nvSpPr>
                    <p:cNvPr id="10010" name="Google Shape;10010;p136"/>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36"/>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136"/>
                  <p:cNvGrpSpPr/>
                  <p:nvPr/>
                </p:nvGrpSpPr>
                <p:grpSpPr>
                  <a:xfrm>
                    <a:off x="2586468" y="1493376"/>
                    <a:ext cx="358850" cy="349656"/>
                    <a:chOff x="2586468" y="1493376"/>
                    <a:chExt cx="358850" cy="349656"/>
                  </a:xfrm>
                </p:grpSpPr>
                <p:sp>
                  <p:nvSpPr>
                    <p:cNvPr id="10013" name="Google Shape;10013;p136"/>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36"/>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136"/>
                  <p:cNvGrpSpPr/>
                  <p:nvPr/>
                </p:nvGrpSpPr>
                <p:grpSpPr>
                  <a:xfrm>
                    <a:off x="2807939" y="1494024"/>
                    <a:ext cx="358857" cy="349650"/>
                    <a:chOff x="2807939" y="1494024"/>
                    <a:chExt cx="358857" cy="349650"/>
                  </a:xfrm>
                </p:grpSpPr>
                <p:sp>
                  <p:nvSpPr>
                    <p:cNvPr id="10016" name="Google Shape;10016;p136"/>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36"/>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136"/>
                  <p:cNvGrpSpPr/>
                  <p:nvPr/>
                </p:nvGrpSpPr>
                <p:grpSpPr>
                  <a:xfrm>
                    <a:off x="2851133" y="1305635"/>
                    <a:ext cx="407089" cy="305057"/>
                    <a:chOff x="2851133" y="1305635"/>
                    <a:chExt cx="407089" cy="305057"/>
                  </a:xfrm>
                </p:grpSpPr>
                <p:sp>
                  <p:nvSpPr>
                    <p:cNvPr id="10019" name="Google Shape;10019;p136"/>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36"/>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1" name="Google Shape;10021;p136"/>
                  <p:cNvGrpSpPr/>
                  <p:nvPr/>
                </p:nvGrpSpPr>
                <p:grpSpPr>
                  <a:xfrm>
                    <a:off x="2727495" y="1120652"/>
                    <a:ext cx="300271" cy="396358"/>
                    <a:chOff x="2727495" y="1120652"/>
                    <a:chExt cx="300271" cy="396358"/>
                  </a:xfrm>
                </p:grpSpPr>
                <p:sp>
                  <p:nvSpPr>
                    <p:cNvPr id="10022" name="Google Shape;10022;p136"/>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36"/>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24" name="Google Shape;10024;p136"/>
                <p:cNvGrpSpPr/>
                <p:nvPr/>
              </p:nvGrpSpPr>
              <p:grpSpPr>
                <a:xfrm>
                  <a:off x="2722305" y="1350460"/>
                  <a:ext cx="308357" cy="308344"/>
                  <a:chOff x="2722305" y="1350460"/>
                  <a:chExt cx="308357" cy="308344"/>
                </a:xfrm>
              </p:grpSpPr>
              <p:sp>
                <p:nvSpPr>
                  <p:cNvPr id="10025" name="Google Shape;10025;p136"/>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6" name="Google Shape;10026;p136"/>
                  <p:cNvGrpSpPr/>
                  <p:nvPr/>
                </p:nvGrpSpPr>
                <p:grpSpPr>
                  <a:xfrm>
                    <a:off x="2725064" y="1364529"/>
                    <a:ext cx="297954" cy="280182"/>
                    <a:chOff x="2725064" y="1364529"/>
                    <a:chExt cx="297954" cy="280182"/>
                  </a:xfrm>
                </p:grpSpPr>
                <p:sp>
                  <p:nvSpPr>
                    <p:cNvPr id="10027" name="Google Shape;10027;p136"/>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36"/>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36"/>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36"/>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36"/>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0032" name="Google Shape;10032;p136"/>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36"/>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36"/>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36"/>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36"/>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136"/>
          <p:cNvGrpSpPr/>
          <p:nvPr/>
        </p:nvGrpSpPr>
        <p:grpSpPr>
          <a:xfrm>
            <a:off x="3924561" y="2927462"/>
            <a:ext cx="1569144" cy="591015"/>
            <a:chOff x="3820100" y="3023049"/>
            <a:chExt cx="1303926" cy="491162"/>
          </a:xfrm>
        </p:grpSpPr>
        <p:grpSp>
          <p:nvGrpSpPr>
            <p:cNvPr id="10038" name="Google Shape;10038;p136"/>
            <p:cNvGrpSpPr/>
            <p:nvPr/>
          </p:nvGrpSpPr>
          <p:grpSpPr>
            <a:xfrm>
              <a:off x="3820100" y="3023072"/>
              <a:ext cx="1303926" cy="491139"/>
              <a:chOff x="3820100" y="3023072"/>
              <a:chExt cx="1303926" cy="491139"/>
            </a:xfrm>
          </p:grpSpPr>
          <p:sp>
            <p:nvSpPr>
              <p:cNvPr id="10039" name="Google Shape;10039;p136"/>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36"/>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1" name="Google Shape;10041;p136"/>
            <p:cNvGrpSpPr/>
            <p:nvPr/>
          </p:nvGrpSpPr>
          <p:grpSpPr>
            <a:xfrm>
              <a:off x="4132439" y="3023645"/>
              <a:ext cx="393633" cy="177096"/>
              <a:chOff x="4132439" y="3023645"/>
              <a:chExt cx="393633" cy="177096"/>
            </a:xfrm>
          </p:grpSpPr>
          <p:sp>
            <p:nvSpPr>
              <p:cNvPr id="10042" name="Google Shape;10042;p136"/>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36"/>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136"/>
            <p:cNvGrpSpPr/>
            <p:nvPr/>
          </p:nvGrpSpPr>
          <p:grpSpPr>
            <a:xfrm>
              <a:off x="3921811" y="3023049"/>
              <a:ext cx="1002397" cy="388943"/>
              <a:chOff x="3921811" y="3023049"/>
              <a:chExt cx="1002397" cy="388943"/>
            </a:xfrm>
          </p:grpSpPr>
          <p:sp>
            <p:nvSpPr>
              <p:cNvPr id="10045" name="Google Shape;10045;p136"/>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36"/>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7" name="Google Shape;10047;p136"/>
            <p:cNvGrpSpPr/>
            <p:nvPr/>
          </p:nvGrpSpPr>
          <p:grpSpPr>
            <a:xfrm>
              <a:off x="4023645" y="3023049"/>
              <a:ext cx="683032" cy="286722"/>
              <a:chOff x="4023645" y="3023049"/>
              <a:chExt cx="683032" cy="286722"/>
            </a:xfrm>
          </p:grpSpPr>
          <p:sp>
            <p:nvSpPr>
              <p:cNvPr id="10048" name="Google Shape;10048;p136"/>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36"/>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50" name="Google Shape;10050;p136"/>
          <p:cNvGrpSpPr/>
          <p:nvPr/>
        </p:nvGrpSpPr>
        <p:grpSpPr>
          <a:xfrm>
            <a:off x="1556683" y="2054307"/>
            <a:ext cx="713522" cy="688025"/>
            <a:chOff x="1706078" y="2092648"/>
            <a:chExt cx="660913" cy="637296"/>
          </a:xfrm>
        </p:grpSpPr>
        <p:sp>
          <p:nvSpPr>
            <p:cNvPr id="10051" name="Google Shape;10051;p136"/>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2" name="Google Shape;10052;p136"/>
            <p:cNvGrpSpPr/>
            <p:nvPr/>
          </p:nvGrpSpPr>
          <p:grpSpPr>
            <a:xfrm>
              <a:off x="1706078" y="2092648"/>
              <a:ext cx="660913" cy="575241"/>
              <a:chOff x="1706078" y="2092648"/>
              <a:chExt cx="660913" cy="575241"/>
            </a:xfrm>
          </p:grpSpPr>
          <p:sp>
            <p:nvSpPr>
              <p:cNvPr id="10053" name="Google Shape;10053;p136"/>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36"/>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36"/>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56" name="Google Shape;10056;p136"/>
          <p:cNvGrpSpPr/>
          <p:nvPr/>
        </p:nvGrpSpPr>
        <p:grpSpPr>
          <a:xfrm>
            <a:off x="6318542" y="1171856"/>
            <a:ext cx="1317459" cy="684168"/>
            <a:chOff x="238125" y="999450"/>
            <a:chExt cx="7140700" cy="3708225"/>
          </a:xfrm>
        </p:grpSpPr>
        <p:sp>
          <p:nvSpPr>
            <p:cNvPr id="10057" name="Google Shape;10057;p136"/>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36"/>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136"/>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136"/>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36"/>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36"/>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36"/>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36"/>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36"/>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69" name="Shape 10069"/>
        <p:cNvGrpSpPr/>
        <p:nvPr/>
      </p:nvGrpSpPr>
      <p:grpSpPr>
        <a:xfrm>
          <a:off x="0" y="0"/>
          <a:ext cx="0" cy="0"/>
          <a:chOff x="0" y="0"/>
          <a:chExt cx="0" cy="0"/>
        </a:xfrm>
      </p:grpSpPr>
      <p:grpSp>
        <p:nvGrpSpPr>
          <p:cNvPr id="10070" name="Google Shape;10070;p137"/>
          <p:cNvGrpSpPr/>
          <p:nvPr/>
        </p:nvGrpSpPr>
        <p:grpSpPr>
          <a:xfrm>
            <a:off x="729238" y="1179665"/>
            <a:ext cx="1636117" cy="1526144"/>
            <a:chOff x="729238" y="1179665"/>
            <a:chExt cx="1636117" cy="1526144"/>
          </a:xfrm>
        </p:grpSpPr>
        <p:grpSp>
          <p:nvGrpSpPr>
            <p:cNvPr id="10071" name="Google Shape;10071;p137"/>
            <p:cNvGrpSpPr/>
            <p:nvPr/>
          </p:nvGrpSpPr>
          <p:grpSpPr>
            <a:xfrm>
              <a:off x="729238" y="1179665"/>
              <a:ext cx="80700" cy="1526144"/>
              <a:chOff x="729238" y="1179665"/>
              <a:chExt cx="80700" cy="1526144"/>
            </a:xfrm>
          </p:grpSpPr>
          <p:sp>
            <p:nvSpPr>
              <p:cNvPr id="10072" name="Google Shape;10072;p137"/>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37"/>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37"/>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37"/>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37"/>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37"/>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37"/>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37"/>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37"/>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37"/>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2" name="Google Shape;10082;p137"/>
            <p:cNvGrpSpPr/>
            <p:nvPr/>
          </p:nvGrpSpPr>
          <p:grpSpPr>
            <a:xfrm>
              <a:off x="903098" y="1179665"/>
              <a:ext cx="80700" cy="1526144"/>
              <a:chOff x="903098" y="1179665"/>
              <a:chExt cx="80700" cy="1526144"/>
            </a:xfrm>
          </p:grpSpPr>
          <p:sp>
            <p:nvSpPr>
              <p:cNvPr id="10083" name="Google Shape;10083;p137"/>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37"/>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37"/>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37"/>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37"/>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37"/>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37"/>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37"/>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37"/>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37"/>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137"/>
            <p:cNvGrpSpPr/>
            <p:nvPr/>
          </p:nvGrpSpPr>
          <p:grpSpPr>
            <a:xfrm>
              <a:off x="1076958" y="1179665"/>
              <a:ext cx="80700" cy="1526144"/>
              <a:chOff x="1076958" y="1179665"/>
              <a:chExt cx="80700" cy="1526144"/>
            </a:xfrm>
          </p:grpSpPr>
          <p:sp>
            <p:nvSpPr>
              <p:cNvPr id="10094" name="Google Shape;10094;p137"/>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37"/>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37"/>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37"/>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37"/>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37"/>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37"/>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37"/>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37"/>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37"/>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4" name="Google Shape;10104;p137"/>
            <p:cNvGrpSpPr/>
            <p:nvPr/>
          </p:nvGrpSpPr>
          <p:grpSpPr>
            <a:xfrm>
              <a:off x="1247707" y="1179665"/>
              <a:ext cx="80700" cy="1526144"/>
              <a:chOff x="1247707" y="1179665"/>
              <a:chExt cx="80700" cy="1526144"/>
            </a:xfrm>
          </p:grpSpPr>
          <p:sp>
            <p:nvSpPr>
              <p:cNvPr id="10105" name="Google Shape;10105;p137"/>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37"/>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37"/>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37"/>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37"/>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37"/>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37"/>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37"/>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37"/>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37"/>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137"/>
            <p:cNvGrpSpPr/>
            <p:nvPr/>
          </p:nvGrpSpPr>
          <p:grpSpPr>
            <a:xfrm>
              <a:off x="1421567" y="1179665"/>
              <a:ext cx="80700" cy="1526144"/>
              <a:chOff x="1421567" y="1179665"/>
              <a:chExt cx="80700" cy="1526144"/>
            </a:xfrm>
          </p:grpSpPr>
          <p:sp>
            <p:nvSpPr>
              <p:cNvPr id="10116" name="Google Shape;10116;p137"/>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37"/>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37"/>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37"/>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37"/>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37"/>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37"/>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37"/>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37"/>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37"/>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6" name="Google Shape;10126;p137"/>
            <p:cNvGrpSpPr/>
            <p:nvPr/>
          </p:nvGrpSpPr>
          <p:grpSpPr>
            <a:xfrm>
              <a:off x="1592327" y="1179665"/>
              <a:ext cx="80700" cy="1526144"/>
              <a:chOff x="1592327" y="1179665"/>
              <a:chExt cx="80700" cy="1526144"/>
            </a:xfrm>
          </p:grpSpPr>
          <p:sp>
            <p:nvSpPr>
              <p:cNvPr id="10127" name="Google Shape;10127;p137"/>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137"/>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37"/>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37"/>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37"/>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37"/>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37"/>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37"/>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37"/>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37"/>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7" name="Google Shape;10137;p137"/>
            <p:cNvGrpSpPr/>
            <p:nvPr/>
          </p:nvGrpSpPr>
          <p:grpSpPr>
            <a:xfrm>
              <a:off x="1766187" y="1179665"/>
              <a:ext cx="80700" cy="1526144"/>
              <a:chOff x="1766187" y="1179665"/>
              <a:chExt cx="80700" cy="1526144"/>
            </a:xfrm>
          </p:grpSpPr>
          <p:sp>
            <p:nvSpPr>
              <p:cNvPr id="10138" name="Google Shape;10138;p137"/>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37"/>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37"/>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37"/>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37"/>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37"/>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37"/>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37"/>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37"/>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37"/>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8" name="Google Shape;10148;p137"/>
            <p:cNvGrpSpPr/>
            <p:nvPr/>
          </p:nvGrpSpPr>
          <p:grpSpPr>
            <a:xfrm>
              <a:off x="1936935" y="1179665"/>
              <a:ext cx="80700" cy="1526144"/>
              <a:chOff x="1936935" y="1179665"/>
              <a:chExt cx="80700" cy="1526144"/>
            </a:xfrm>
          </p:grpSpPr>
          <p:sp>
            <p:nvSpPr>
              <p:cNvPr id="10149" name="Google Shape;10149;p137"/>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37"/>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37"/>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37"/>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37"/>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37"/>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37"/>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37"/>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37"/>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37"/>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9" name="Google Shape;10159;p137"/>
            <p:cNvGrpSpPr/>
            <p:nvPr/>
          </p:nvGrpSpPr>
          <p:grpSpPr>
            <a:xfrm>
              <a:off x="2110795" y="1179665"/>
              <a:ext cx="80700" cy="1526144"/>
              <a:chOff x="2110795" y="1179665"/>
              <a:chExt cx="80700" cy="1526144"/>
            </a:xfrm>
          </p:grpSpPr>
          <p:sp>
            <p:nvSpPr>
              <p:cNvPr id="10160" name="Google Shape;10160;p137"/>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137"/>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137"/>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37"/>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37"/>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37"/>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37"/>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37"/>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37"/>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37"/>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137"/>
            <p:cNvGrpSpPr/>
            <p:nvPr/>
          </p:nvGrpSpPr>
          <p:grpSpPr>
            <a:xfrm>
              <a:off x="2284655" y="1179665"/>
              <a:ext cx="80700" cy="1526144"/>
              <a:chOff x="2284655" y="1179665"/>
              <a:chExt cx="80700" cy="1526144"/>
            </a:xfrm>
          </p:grpSpPr>
          <p:sp>
            <p:nvSpPr>
              <p:cNvPr id="10171" name="Google Shape;10171;p137"/>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37"/>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37"/>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37"/>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37"/>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37"/>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37"/>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37"/>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37"/>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37"/>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81" name="Google Shape;10181;p137"/>
          <p:cNvGrpSpPr/>
          <p:nvPr/>
        </p:nvGrpSpPr>
        <p:grpSpPr>
          <a:xfrm>
            <a:off x="2623904" y="1198803"/>
            <a:ext cx="1364248" cy="1102133"/>
            <a:chOff x="2623904" y="1198803"/>
            <a:chExt cx="1364248" cy="1102133"/>
          </a:xfrm>
        </p:grpSpPr>
        <p:grpSp>
          <p:nvGrpSpPr>
            <p:cNvPr id="10182" name="Google Shape;10182;p137"/>
            <p:cNvGrpSpPr/>
            <p:nvPr/>
          </p:nvGrpSpPr>
          <p:grpSpPr>
            <a:xfrm>
              <a:off x="2623907" y="1198803"/>
              <a:ext cx="1364245" cy="273000"/>
              <a:chOff x="2623907" y="1198803"/>
              <a:chExt cx="1364245" cy="273000"/>
            </a:xfrm>
          </p:grpSpPr>
          <p:sp>
            <p:nvSpPr>
              <p:cNvPr id="10183" name="Google Shape;10183;p137"/>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37"/>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37"/>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37"/>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37"/>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8" name="Google Shape;10188;p137"/>
            <p:cNvGrpSpPr/>
            <p:nvPr/>
          </p:nvGrpSpPr>
          <p:grpSpPr>
            <a:xfrm>
              <a:off x="2623904" y="1476964"/>
              <a:ext cx="1364245" cy="273000"/>
              <a:chOff x="2623904" y="1476964"/>
              <a:chExt cx="1364245" cy="273000"/>
            </a:xfrm>
          </p:grpSpPr>
          <p:sp>
            <p:nvSpPr>
              <p:cNvPr id="10189" name="Google Shape;10189;p137"/>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37"/>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37"/>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37"/>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37"/>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4" name="Google Shape;10194;p137"/>
            <p:cNvGrpSpPr/>
            <p:nvPr/>
          </p:nvGrpSpPr>
          <p:grpSpPr>
            <a:xfrm>
              <a:off x="2623907" y="1749775"/>
              <a:ext cx="1364245" cy="273000"/>
              <a:chOff x="2623907" y="1749775"/>
              <a:chExt cx="1364245" cy="273000"/>
            </a:xfrm>
          </p:grpSpPr>
          <p:sp>
            <p:nvSpPr>
              <p:cNvPr id="10195" name="Google Shape;10195;p137"/>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137"/>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37"/>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37"/>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37"/>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137"/>
            <p:cNvGrpSpPr/>
            <p:nvPr/>
          </p:nvGrpSpPr>
          <p:grpSpPr>
            <a:xfrm>
              <a:off x="2623904" y="2027936"/>
              <a:ext cx="1364245" cy="273000"/>
              <a:chOff x="2623904" y="2027936"/>
              <a:chExt cx="1364245" cy="273000"/>
            </a:xfrm>
          </p:grpSpPr>
          <p:sp>
            <p:nvSpPr>
              <p:cNvPr id="10201" name="Google Shape;10201;p137"/>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37"/>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37"/>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37"/>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37"/>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06" name="Google Shape;10206;p137"/>
          <p:cNvGrpSpPr/>
          <p:nvPr/>
        </p:nvGrpSpPr>
        <p:grpSpPr>
          <a:xfrm>
            <a:off x="2613365" y="2657876"/>
            <a:ext cx="1387541" cy="159124"/>
            <a:chOff x="3200660" y="2180272"/>
            <a:chExt cx="2563824" cy="378237"/>
          </a:xfrm>
        </p:grpSpPr>
        <p:sp>
          <p:nvSpPr>
            <p:cNvPr id="10207" name="Google Shape;10207;p137"/>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37"/>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37"/>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37"/>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37"/>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37"/>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37"/>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37"/>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37"/>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37"/>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37"/>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37"/>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37"/>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37"/>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37"/>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37"/>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37"/>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37"/>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137"/>
          <p:cNvGrpSpPr/>
          <p:nvPr/>
        </p:nvGrpSpPr>
        <p:grpSpPr>
          <a:xfrm>
            <a:off x="2609890" y="2935640"/>
            <a:ext cx="1390502" cy="159625"/>
            <a:chOff x="3530150" y="2790075"/>
            <a:chExt cx="1962600" cy="225300"/>
          </a:xfrm>
        </p:grpSpPr>
        <p:sp>
          <p:nvSpPr>
            <p:cNvPr id="10226" name="Google Shape;10226;p137"/>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37"/>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8" name="Google Shape;10228;p137"/>
          <p:cNvGrpSpPr/>
          <p:nvPr/>
        </p:nvGrpSpPr>
        <p:grpSpPr>
          <a:xfrm>
            <a:off x="2609948" y="3213905"/>
            <a:ext cx="1411629" cy="154175"/>
            <a:chOff x="3558802" y="4011244"/>
            <a:chExt cx="1866000" cy="111600"/>
          </a:xfrm>
        </p:grpSpPr>
        <p:sp>
          <p:nvSpPr>
            <p:cNvPr id="10229" name="Google Shape;10229;p137"/>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137"/>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1" name="Google Shape;10231;p137"/>
          <p:cNvGrpSpPr/>
          <p:nvPr/>
        </p:nvGrpSpPr>
        <p:grpSpPr>
          <a:xfrm>
            <a:off x="2610235" y="2419475"/>
            <a:ext cx="1383503" cy="119761"/>
            <a:chOff x="3465975" y="2270258"/>
            <a:chExt cx="1986364" cy="171947"/>
          </a:xfrm>
        </p:grpSpPr>
        <p:sp>
          <p:nvSpPr>
            <p:cNvPr id="10232" name="Google Shape;10232;p137"/>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37"/>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37"/>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37"/>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37"/>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37"/>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37"/>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37"/>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0" name="Google Shape;10240;p137"/>
          <p:cNvGrpSpPr/>
          <p:nvPr/>
        </p:nvGrpSpPr>
        <p:grpSpPr>
          <a:xfrm>
            <a:off x="2621243" y="3783248"/>
            <a:ext cx="1369531" cy="195460"/>
            <a:chOff x="723300" y="4253549"/>
            <a:chExt cx="2276482" cy="324900"/>
          </a:xfrm>
        </p:grpSpPr>
        <p:sp>
          <p:nvSpPr>
            <p:cNvPr id="10241" name="Google Shape;10241;p137"/>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37"/>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37"/>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37"/>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37"/>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6" name="Google Shape;10246;p137"/>
          <p:cNvGrpSpPr/>
          <p:nvPr/>
        </p:nvGrpSpPr>
        <p:grpSpPr>
          <a:xfrm>
            <a:off x="2610803" y="3484489"/>
            <a:ext cx="1389066" cy="180119"/>
            <a:chOff x="705948" y="3788465"/>
            <a:chExt cx="2308953" cy="299400"/>
          </a:xfrm>
        </p:grpSpPr>
        <p:sp>
          <p:nvSpPr>
            <p:cNvPr id="10247" name="Google Shape;10247;p137"/>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37"/>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37"/>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37"/>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37"/>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2" name="Google Shape;10252;p137"/>
          <p:cNvGrpSpPr/>
          <p:nvPr/>
        </p:nvGrpSpPr>
        <p:grpSpPr>
          <a:xfrm>
            <a:off x="4207794" y="2088443"/>
            <a:ext cx="1433821" cy="191501"/>
            <a:chOff x="4273350" y="2088443"/>
            <a:chExt cx="1433821" cy="191501"/>
          </a:xfrm>
        </p:grpSpPr>
        <p:grpSp>
          <p:nvGrpSpPr>
            <p:cNvPr id="10253" name="Google Shape;10253;p137"/>
            <p:cNvGrpSpPr/>
            <p:nvPr/>
          </p:nvGrpSpPr>
          <p:grpSpPr>
            <a:xfrm>
              <a:off x="4273350" y="2088443"/>
              <a:ext cx="1433821" cy="0"/>
              <a:chOff x="5224975" y="2962250"/>
              <a:chExt cx="1544400" cy="0"/>
            </a:xfrm>
          </p:grpSpPr>
          <p:cxnSp>
            <p:nvCxnSpPr>
              <p:cNvPr id="10254" name="Google Shape;10254;p13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0255" name="Google Shape;10255;p137"/>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10256" name="Google Shape;10256;p137"/>
            <p:cNvGrpSpPr/>
            <p:nvPr/>
          </p:nvGrpSpPr>
          <p:grpSpPr>
            <a:xfrm>
              <a:off x="4273350" y="2279944"/>
              <a:ext cx="1433821" cy="0"/>
              <a:chOff x="5224975" y="2962250"/>
              <a:chExt cx="1544400" cy="0"/>
            </a:xfrm>
          </p:grpSpPr>
          <p:cxnSp>
            <p:nvCxnSpPr>
              <p:cNvPr id="10257" name="Google Shape;10257;p137"/>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0258" name="Google Shape;10258;p137"/>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10259" name="Google Shape;10259;p137"/>
          <p:cNvGrpSpPr/>
          <p:nvPr/>
        </p:nvGrpSpPr>
        <p:grpSpPr>
          <a:xfrm>
            <a:off x="2658741" y="4097347"/>
            <a:ext cx="1304609" cy="294074"/>
            <a:chOff x="2658741" y="4097347"/>
            <a:chExt cx="1304609" cy="294074"/>
          </a:xfrm>
        </p:grpSpPr>
        <p:grpSp>
          <p:nvGrpSpPr>
            <p:cNvPr id="10260" name="Google Shape;10260;p137"/>
            <p:cNvGrpSpPr/>
            <p:nvPr/>
          </p:nvGrpSpPr>
          <p:grpSpPr>
            <a:xfrm>
              <a:off x="2658741" y="4097347"/>
              <a:ext cx="118572" cy="294074"/>
              <a:chOff x="3343310" y="4475555"/>
              <a:chExt cx="127717" cy="316753"/>
            </a:xfrm>
          </p:grpSpPr>
          <p:sp>
            <p:nvSpPr>
              <p:cNvPr id="10261" name="Google Shape;10261;p13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3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137"/>
            <p:cNvGrpSpPr/>
            <p:nvPr/>
          </p:nvGrpSpPr>
          <p:grpSpPr>
            <a:xfrm>
              <a:off x="3815519" y="4098388"/>
              <a:ext cx="147831" cy="291991"/>
              <a:chOff x="3527539" y="4476677"/>
              <a:chExt cx="159232" cy="314510"/>
            </a:xfrm>
          </p:grpSpPr>
          <p:sp>
            <p:nvSpPr>
              <p:cNvPr id="10264" name="Google Shape;10264;p13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3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6" name="Google Shape;10266;p137"/>
            <p:cNvGrpSpPr/>
            <p:nvPr/>
          </p:nvGrpSpPr>
          <p:grpSpPr>
            <a:xfrm>
              <a:off x="3511696" y="4098388"/>
              <a:ext cx="147831" cy="291991"/>
              <a:chOff x="3527539" y="4476677"/>
              <a:chExt cx="159232" cy="314510"/>
            </a:xfrm>
          </p:grpSpPr>
          <p:sp>
            <p:nvSpPr>
              <p:cNvPr id="10267" name="Google Shape;10267;p13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3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137"/>
            <p:cNvGrpSpPr/>
            <p:nvPr/>
          </p:nvGrpSpPr>
          <p:grpSpPr>
            <a:xfrm>
              <a:off x="3207874" y="4098388"/>
              <a:ext cx="147831" cy="291991"/>
              <a:chOff x="3527539" y="4476677"/>
              <a:chExt cx="159232" cy="314510"/>
            </a:xfrm>
          </p:grpSpPr>
          <p:sp>
            <p:nvSpPr>
              <p:cNvPr id="10270" name="Google Shape;10270;p137"/>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37"/>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2" name="Google Shape;10272;p137"/>
            <p:cNvGrpSpPr/>
            <p:nvPr/>
          </p:nvGrpSpPr>
          <p:grpSpPr>
            <a:xfrm>
              <a:off x="2933305" y="4097347"/>
              <a:ext cx="118572" cy="294074"/>
              <a:chOff x="3343310" y="4475555"/>
              <a:chExt cx="127717" cy="316753"/>
            </a:xfrm>
          </p:grpSpPr>
          <p:sp>
            <p:nvSpPr>
              <p:cNvPr id="10273" name="Google Shape;10273;p137"/>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37"/>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75" name="Google Shape;10275;p137"/>
          <p:cNvGrpSpPr/>
          <p:nvPr/>
        </p:nvGrpSpPr>
        <p:grpSpPr>
          <a:xfrm>
            <a:off x="4209349" y="1176041"/>
            <a:ext cx="1430711" cy="751237"/>
            <a:chOff x="5159450" y="1919950"/>
            <a:chExt cx="1541050" cy="862500"/>
          </a:xfrm>
        </p:grpSpPr>
        <p:sp>
          <p:nvSpPr>
            <p:cNvPr id="10276" name="Google Shape;10276;p137"/>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277" name="Google Shape;10277;p137"/>
            <p:cNvGrpSpPr/>
            <p:nvPr/>
          </p:nvGrpSpPr>
          <p:grpSpPr>
            <a:xfrm>
              <a:off x="5159450" y="1919950"/>
              <a:ext cx="1541050" cy="862500"/>
              <a:chOff x="5159450" y="1919950"/>
              <a:chExt cx="1541050" cy="862500"/>
            </a:xfrm>
          </p:grpSpPr>
          <p:cxnSp>
            <p:nvCxnSpPr>
              <p:cNvPr id="10278" name="Google Shape;10278;p137"/>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279" name="Google Shape;10279;p137"/>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280" name="Google Shape;10280;p137"/>
          <p:cNvGrpSpPr/>
          <p:nvPr/>
        </p:nvGrpSpPr>
        <p:grpSpPr>
          <a:xfrm>
            <a:off x="4257486" y="2439811"/>
            <a:ext cx="1334436" cy="967914"/>
            <a:chOff x="4294923" y="2439811"/>
            <a:chExt cx="1334436" cy="967914"/>
          </a:xfrm>
        </p:grpSpPr>
        <p:grpSp>
          <p:nvGrpSpPr>
            <p:cNvPr id="10281" name="Google Shape;10281;p137"/>
            <p:cNvGrpSpPr/>
            <p:nvPr/>
          </p:nvGrpSpPr>
          <p:grpSpPr>
            <a:xfrm>
              <a:off x="4960455" y="2469658"/>
              <a:ext cx="668904" cy="885524"/>
              <a:chOff x="4960455" y="2469658"/>
              <a:chExt cx="668904" cy="885524"/>
            </a:xfrm>
          </p:grpSpPr>
          <p:sp>
            <p:nvSpPr>
              <p:cNvPr id="10282" name="Google Shape;10282;p137"/>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37"/>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37"/>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37"/>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37"/>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37"/>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8" name="Google Shape;10288;p137"/>
            <p:cNvGrpSpPr/>
            <p:nvPr/>
          </p:nvGrpSpPr>
          <p:grpSpPr>
            <a:xfrm>
              <a:off x="4294923" y="2469658"/>
              <a:ext cx="668951" cy="885524"/>
              <a:chOff x="4294923" y="2469658"/>
              <a:chExt cx="668951" cy="885524"/>
            </a:xfrm>
          </p:grpSpPr>
          <p:sp>
            <p:nvSpPr>
              <p:cNvPr id="10289" name="Google Shape;10289;p137"/>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37"/>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37"/>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37"/>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37"/>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37"/>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5" name="Google Shape;10295;p137"/>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137"/>
          <p:cNvGrpSpPr/>
          <p:nvPr/>
        </p:nvGrpSpPr>
        <p:grpSpPr>
          <a:xfrm>
            <a:off x="4243690" y="3494256"/>
            <a:ext cx="1430949" cy="897289"/>
            <a:chOff x="4351371" y="3547942"/>
            <a:chExt cx="1345130" cy="843475"/>
          </a:xfrm>
        </p:grpSpPr>
        <p:grpSp>
          <p:nvGrpSpPr>
            <p:cNvPr id="10297" name="Google Shape;10297;p137"/>
            <p:cNvGrpSpPr/>
            <p:nvPr/>
          </p:nvGrpSpPr>
          <p:grpSpPr>
            <a:xfrm>
              <a:off x="4351371" y="4209917"/>
              <a:ext cx="1345130" cy="181500"/>
              <a:chOff x="4351371" y="4209917"/>
              <a:chExt cx="1345130" cy="181500"/>
            </a:xfrm>
          </p:grpSpPr>
          <p:sp>
            <p:nvSpPr>
              <p:cNvPr id="10298" name="Google Shape;10298;p137"/>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99" name="Google Shape;10299;p137"/>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10300" name="Google Shape;10300;p137"/>
            <p:cNvGrpSpPr/>
            <p:nvPr/>
          </p:nvGrpSpPr>
          <p:grpSpPr>
            <a:xfrm>
              <a:off x="4403010" y="3985221"/>
              <a:ext cx="1109518" cy="181500"/>
              <a:chOff x="4403010" y="3985221"/>
              <a:chExt cx="1109518" cy="181500"/>
            </a:xfrm>
          </p:grpSpPr>
          <p:sp>
            <p:nvSpPr>
              <p:cNvPr id="10301" name="Google Shape;10301;p137"/>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02" name="Google Shape;10302;p137"/>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10303" name="Google Shape;10303;p137"/>
            <p:cNvGrpSpPr/>
            <p:nvPr/>
          </p:nvGrpSpPr>
          <p:grpSpPr>
            <a:xfrm>
              <a:off x="4618704" y="3766582"/>
              <a:ext cx="807858" cy="181500"/>
              <a:chOff x="4618704" y="3766582"/>
              <a:chExt cx="807858" cy="181500"/>
            </a:xfrm>
          </p:grpSpPr>
          <p:sp>
            <p:nvSpPr>
              <p:cNvPr id="10304" name="Google Shape;10304;p137"/>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05" name="Google Shape;10305;p137"/>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10306" name="Google Shape;10306;p137"/>
            <p:cNvGrpSpPr/>
            <p:nvPr/>
          </p:nvGrpSpPr>
          <p:grpSpPr>
            <a:xfrm>
              <a:off x="4735238" y="3547942"/>
              <a:ext cx="462839" cy="181500"/>
              <a:chOff x="4735238" y="3547942"/>
              <a:chExt cx="462839" cy="181500"/>
            </a:xfrm>
          </p:grpSpPr>
          <p:sp>
            <p:nvSpPr>
              <p:cNvPr id="10307" name="Google Shape;10307;p137"/>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08" name="Google Shape;10308;p137"/>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10309" name="Google Shape;10309;p137"/>
          <p:cNvGrpSpPr/>
          <p:nvPr/>
        </p:nvGrpSpPr>
        <p:grpSpPr>
          <a:xfrm>
            <a:off x="7420047" y="2429580"/>
            <a:ext cx="1020955" cy="928853"/>
            <a:chOff x="926675" y="238125"/>
            <a:chExt cx="5755100" cy="5232975"/>
          </a:xfrm>
        </p:grpSpPr>
        <p:sp>
          <p:nvSpPr>
            <p:cNvPr id="10310" name="Google Shape;10310;p137"/>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37"/>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137"/>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37"/>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4" name="Google Shape;10314;p137"/>
          <p:cNvGrpSpPr/>
          <p:nvPr/>
        </p:nvGrpSpPr>
        <p:grpSpPr>
          <a:xfrm>
            <a:off x="727421" y="2828315"/>
            <a:ext cx="1695374" cy="1560837"/>
            <a:chOff x="727421" y="2828315"/>
            <a:chExt cx="1695374" cy="1560837"/>
          </a:xfrm>
        </p:grpSpPr>
        <p:grpSp>
          <p:nvGrpSpPr>
            <p:cNvPr id="10315" name="Google Shape;10315;p137"/>
            <p:cNvGrpSpPr/>
            <p:nvPr/>
          </p:nvGrpSpPr>
          <p:grpSpPr>
            <a:xfrm>
              <a:off x="727421" y="2828315"/>
              <a:ext cx="1695374" cy="1560837"/>
              <a:chOff x="734799" y="2782450"/>
              <a:chExt cx="1571100" cy="1577400"/>
            </a:xfrm>
          </p:grpSpPr>
          <p:cxnSp>
            <p:nvCxnSpPr>
              <p:cNvPr id="10316" name="Google Shape;10316;p137"/>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317" name="Google Shape;10317;p137"/>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318" name="Google Shape;10318;p137"/>
            <p:cNvGrpSpPr/>
            <p:nvPr/>
          </p:nvGrpSpPr>
          <p:grpSpPr>
            <a:xfrm>
              <a:off x="819108" y="2882501"/>
              <a:ext cx="1556791" cy="1426186"/>
              <a:chOff x="819108" y="2882501"/>
              <a:chExt cx="1556791" cy="1426186"/>
            </a:xfrm>
          </p:grpSpPr>
          <p:grpSp>
            <p:nvGrpSpPr>
              <p:cNvPr id="10319" name="Google Shape;10319;p137"/>
              <p:cNvGrpSpPr/>
              <p:nvPr/>
            </p:nvGrpSpPr>
            <p:grpSpPr>
              <a:xfrm>
                <a:off x="819108" y="2882501"/>
                <a:ext cx="103104" cy="1426186"/>
                <a:chOff x="4674013" y="3100904"/>
                <a:chExt cx="122758" cy="1698043"/>
              </a:xfrm>
            </p:grpSpPr>
            <p:sp>
              <p:nvSpPr>
                <p:cNvPr id="10320" name="Google Shape;10320;p137"/>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37"/>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37"/>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37"/>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37"/>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37"/>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37"/>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137"/>
              <p:cNvGrpSpPr/>
              <p:nvPr/>
            </p:nvGrpSpPr>
            <p:grpSpPr>
              <a:xfrm>
                <a:off x="1062475" y="2882501"/>
                <a:ext cx="103104" cy="1426186"/>
                <a:chOff x="4940438" y="3100904"/>
                <a:chExt cx="122758" cy="1698043"/>
              </a:xfrm>
            </p:grpSpPr>
            <p:sp>
              <p:nvSpPr>
                <p:cNvPr id="10328" name="Google Shape;10328;p137"/>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37"/>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37"/>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137"/>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137"/>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37"/>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37"/>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5" name="Google Shape;10335;p137"/>
              <p:cNvGrpSpPr/>
              <p:nvPr/>
            </p:nvGrpSpPr>
            <p:grpSpPr>
              <a:xfrm>
                <a:off x="1299324" y="2882501"/>
                <a:ext cx="103104" cy="1426186"/>
                <a:chOff x="5206863" y="3100904"/>
                <a:chExt cx="122758" cy="1698043"/>
              </a:xfrm>
            </p:grpSpPr>
            <p:sp>
              <p:nvSpPr>
                <p:cNvPr id="10336" name="Google Shape;10336;p13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3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3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3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3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3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3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137"/>
              <p:cNvGrpSpPr/>
              <p:nvPr/>
            </p:nvGrpSpPr>
            <p:grpSpPr>
              <a:xfrm>
                <a:off x="1786057" y="2882501"/>
                <a:ext cx="103104" cy="1426186"/>
                <a:chOff x="6006138" y="3143629"/>
                <a:chExt cx="122758" cy="1698043"/>
              </a:xfrm>
            </p:grpSpPr>
            <p:sp>
              <p:nvSpPr>
                <p:cNvPr id="10344" name="Google Shape;10344;p13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3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3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3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3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3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3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1" name="Google Shape;10351;p137"/>
              <p:cNvGrpSpPr/>
              <p:nvPr/>
            </p:nvGrpSpPr>
            <p:grpSpPr>
              <a:xfrm>
                <a:off x="2029422" y="2882501"/>
                <a:ext cx="103104" cy="1426186"/>
                <a:chOff x="6805413" y="3100904"/>
                <a:chExt cx="122758" cy="1698043"/>
              </a:xfrm>
            </p:grpSpPr>
            <p:sp>
              <p:nvSpPr>
                <p:cNvPr id="10352" name="Google Shape;10352;p137"/>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37"/>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37"/>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37"/>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37"/>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37"/>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37"/>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9" name="Google Shape;10359;p137"/>
              <p:cNvGrpSpPr/>
              <p:nvPr/>
            </p:nvGrpSpPr>
            <p:grpSpPr>
              <a:xfrm>
                <a:off x="2272795" y="2882501"/>
                <a:ext cx="103104" cy="1426186"/>
                <a:chOff x="5206863" y="3100904"/>
                <a:chExt cx="122758" cy="1698043"/>
              </a:xfrm>
            </p:grpSpPr>
            <p:sp>
              <p:nvSpPr>
                <p:cNvPr id="10360" name="Google Shape;10360;p137"/>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37"/>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37"/>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37"/>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37"/>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137"/>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137"/>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7" name="Google Shape;10367;p137"/>
              <p:cNvGrpSpPr/>
              <p:nvPr/>
            </p:nvGrpSpPr>
            <p:grpSpPr>
              <a:xfrm>
                <a:off x="1542694" y="2882501"/>
                <a:ext cx="103104" cy="1426186"/>
                <a:chOff x="6006138" y="3143629"/>
                <a:chExt cx="122758" cy="1698043"/>
              </a:xfrm>
            </p:grpSpPr>
            <p:sp>
              <p:nvSpPr>
                <p:cNvPr id="10368" name="Google Shape;10368;p137"/>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37"/>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37"/>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37"/>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37"/>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37"/>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37"/>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375" name="Google Shape;10375;p137"/>
          <p:cNvGrpSpPr/>
          <p:nvPr/>
        </p:nvGrpSpPr>
        <p:grpSpPr>
          <a:xfrm>
            <a:off x="5683472" y="3518037"/>
            <a:ext cx="2749952" cy="870677"/>
            <a:chOff x="238125" y="1725700"/>
            <a:chExt cx="7139025" cy="2260325"/>
          </a:xfrm>
        </p:grpSpPr>
        <p:sp>
          <p:nvSpPr>
            <p:cNvPr id="10376" name="Google Shape;10376;p137"/>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37"/>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37"/>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37"/>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37"/>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37"/>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37"/>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37"/>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37"/>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37"/>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137"/>
          <p:cNvGrpSpPr/>
          <p:nvPr/>
        </p:nvGrpSpPr>
        <p:grpSpPr>
          <a:xfrm>
            <a:off x="5953636" y="2459783"/>
            <a:ext cx="1105452" cy="916747"/>
            <a:chOff x="5249100" y="1210600"/>
            <a:chExt cx="3502700" cy="2904775"/>
          </a:xfrm>
        </p:grpSpPr>
        <p:sp>
          <p:nvSpPr>
            <p:cNvPr id="10387" name="Google Shape;10387;p137"/>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37"/>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37"/>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37"/>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91" name="Google Shape;10391;p137"/>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10392" name="Google Shape;10392;p137"/>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10393" name="Google Shape;10393;p137"/>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10394" name="Google Shape;10394;p137"/>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10395" name="Google Shape;10395;p137"/>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137"/>
          <p:cNvGrpSpPr/>
          <p:nvPr/>
        </p:nvGrpSpPr>
        <p:grpSpPr>
          <a:xfrm>
            <a:off x="7136183" y="1179201"/>
            <a:ext cx="1304650" cy="1124856"/>
            <a:chOff x="7287122" y="1165658"/>
            <a:chExt cx="1219413" cy="1051365"/>
          </a:xfrm>
        </p:grpSpPr>
        <p:grpSp>
          <p:nvGrpSpPr>
            <p:cNvPr id="10397" name="Google Shape;10397;p137"/>
            <p:cNvGrpSpPr/>
            <p:nvPr/>
          </p:nvGrpSpPr>
          <p:grpSpPr>
            <a:xfrm>
              <a:off x="7287122" y="1969723"/>
              <a:ext cx="1219413" cy="247300"/>
              <a:chOff x="7287122" y="1969723"/>
              <a:chExt cx="1219413" cy="247300"/>
            </a:xfrm>
          </p:grpSpPr>
          <p:sp>
            <p:nvSpPr>
              <p:cNvPr id="10398" name="Google Shape;10398;p137"/>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9" name="Google Shape;10399;p137"/>
              <p:cNvGrpSpPr/>
              <p:nvPr/>
            </p:nvGrpSpPr>
            <p:grpSpPr>
              <a:xfrm>
                <a:off x="7287122" y="2063892"/>
                <a:ext cx="1151753" cy="73428"/>
                <a:chOff x="7287122" y="2063892"/>
                <a:chExt cx="1151753" cy="73428"/>
              </a:xfrm>
            </p:grpSpPr>
            <p:sp>
              <p:nvSpPr>
                <p:cNvPr id="10400" name="Google Shape;10400;p137"/>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01" name="Google Shape;10401;p137"/>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402" name="Google Shape;10402;p137"/>
            <p:cNvGrpSpPr/>
            <p:nvPr/>
          </p:nvGrpSpPr>
          <p:grpSpPr>
            <a:xfrm>
              <a:off x="7287122" y="1712201"/>
              <a:ext cx="1219403" cy="246767"/>
              <a:chOff x="7287122" y="1712201"/>
              <a:chExt cx="1219403" cy="246767"/>
            </a:xfrm>
          </p:grpSpPr>
          <p:sp>
            <p:nvSpPr>
              <p:cNvPr id="10403" name="Google Shape;10403;p137"/>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4" name="Google Shape;10404;p137"/>
              <p:cNvGrpSpPr/>
              <p:nvPr/>
            </p:nvGrpSpPr>
            <p:grpSpPr>
              <a:xfrm>
                <a:off x="7287122" y="1842861"/>
                <a:ext cx="1005303" cy="73419"/>
                <a:chOff x="7287122" y="1842861"/>
                <a:chExt cx="1005303" cy="73419"/>
              </a:xfrm>
            </p:grpSpPr>
            <p:sp>
              <p:nvSpPr>
                <p:cNvPr id="10405" name="Google Shape;10405;p137"/>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06" name="Google Shape;10406;p137"/>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407" name="Google Shape;10407;p137"/>
            <p:cNvGrpSpPr/>
            <p:nvPr/>
          </p:nvGrpSpPr>
          <p:grpSpPr>
            <a:xfrm>
              <a:off x="7287122" y="1447520"/>
              <a:ext cx="1219403" cy="286667"/>
              <a:chOff x="7287122" y="1447520"/>
              <a:chExt cx="1219403" cy="286667"/>
            </a:xfrm>
          </p:grpSpPr>
          <p:sp>
            <p:nvSpPr>
              <p:cNvPr id="10408" name="Google Shape;10408;p137"/>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9" name="Google Shape;10409;p137"/>
              <p:cNvGrpSpPr/>
              <p:nvPr/>
            </p:nvGrpSpPr>
            <p:grpSpPr>
              <a:xfrm>
                <a:off x="7287122" y="1581977"/>
                <a:ext cx="852803" cy="73428"/>
                <a:chOff x="7287122" y="1581977"/>
                <a:chExt cx="852803" cy="73428"/>
              </a:xfrm>
            </p:grpSpPr>
            <p:sp>
              <p:nvSpPr>
                <p:cNvPr id="10410" name="Google Shape;10410;p137"/>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11" name="Google Shape;10411;p137"/>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412" name="Google Shape;10412;p137"/>
            <p:cNvGrpSpPr/>
            <p:nvPr/>
          </p:nvGrpSpPr>
          <p:grpSpPr>
            <a:xfrm>
              <a:off x="7287122" y="1165658"/>
              <a:ext cx="1219403" cy="344253"/>
              <a:chOff x="7287122" y="1165658"/>
              <a:chExt cx="1219403" cy="344253"/>
            </a:xfrm>
          </p:grpSpPr>
          <p:sp>
            <p:nvSpPr>
              <p:cNvPr id="10413" name="Google Shape;10413;p137"/>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4" name="Google Shape;10414;p137"/>
              <p:cNvGrpSpPr/>
              <p:nvPr/>
            </p:nvGrpSpPr>
            <p:grpSpPr>
              <a:xfrm>
                <a:off x="7287122" y="1341025"/>
                <a:ext cx="695703" cy="73419"/>
                <a:chOff x="7287122" y="1341025"/>
                <a:chExt cx="695703" cy="73419"/>
              </a:xfrm>
            </p:grpSpPr>
            <p:sp>
              <p:nvSpPr>
                <p:cNvPr id="10415" name="Google Shape;10415;p137"/>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16" name="Google Shape;10416;p137"/>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10417" name="Google Shape;10417;p137"/>
          <p:cNvGrpSpPr/>
          <p:nvPr/>
        </p:nvGrpSpPr>
        <p:grpSpPr>
          <a:xfrm>
            <a:off x="5802676" y="1185224"/>
            <a:ext cx="1397729" cy="1098540"/>
            <a:chOff x="5900602" y="1193063"/>
            <a:chExt cx="1299851" cy="1021707"/>
          </a:xfrm>
        </p:grpSpPr>
        <p:grpSp>
          <p:nvGrpSpPr>
            <p:cNvPr id="10418" name="Google Shape;10418;p137"/>
            <p:cNvGrpSpPr/>
            <p:nvPr/>
          </p:nvGrpSpPr>
          <p:grpSpPr>
            <a:xfrm>
              <a:off x="6520337" y="1193063"/>
              <a:ext cx="341815" cy="799959"/>
              <a:chOff x="6520337" y="1193063"/>
              <a:chExt cx="341815" cy="799959"/>
            </a:xfrm>
          </p:grpSpPr>
          <p:grpSp>
            <p:nvGrpSpPr>
              <p:cNvPr id="10419" name="Google Shape;10419;p137"/>
              <p:cNvGrpSpPr/>
              <p:nvPr/>
            </p:nvGrpSpPr>
            <p:grpSpPr>
              <a:xfrm>
                <a:off x="6520337" y="1589527"/>
                <a:ext cx="213950" cy="403494"/>
                <a:chOff x="6520337" y="1589527"/>
                <a:chExt cx="213950" cy="403494"/>
              </a:xfrm>
            </p:grpSpPr>
            <p:sp>
              <p:nvSpPr>
                <p:cNvPr id="10420" name="Google Shape;10420;p137"/>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37"/>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2" name="Google Shape;10422;p137"/>
              <p:cNvGrpSpPr/>
              <p:nvPr/>
            </p:nvGrpSpPr>
            <p:grpSpPr>
              <a:xfrm>
                <a:off x="6577204" y="1193063"/>
                <a:ext cx="284947" cy="464512"/>
                <a:chOff x="6577204" y="1193063"/>
                <a:chExt cx="284947" cy="464512"/>
              </a:xfrm>
            </p:grpSpPr>
            <p:sp>
              <p:nvSpPr>
                <p:cNvPr id="10423" name="Google Shape;10423;p137"/>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24" name="Google Shape;10424;p137"/>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425" name="Google Shape;10425;p137"/>
            <p:cNvGrpSpPr/>
            <p:nvPr/>
          </p:nvGrpSpPr>
          <p:grpSpPr>
            <a:xfrm>
              <a:off x="6238903" y="1193063"/>
              <a:ext cx="300475" cy="900152"/>
              <a:chOff x="6238903" y="1193063"/>
              <a:chExt cx="300475" cy="900152"/>
            </a:xfrm>
          </p:grpSpPr>
          <p:grpSp>
            <p:nvGrpSpPr>
              <p:cNvPr id="10426" name="Google Shape;10426;p137"/>
              <p:cNvGrpSpPr/>
              <p:nvPr/>
            </p:nvGrpSpPr>
            <p:grpSpPr>
              <a:xfrm>
                <a:off x="6290865" y="1489315"/>
                <a:ext cx="248514" cy="603900"/>
                <a:chOff x="6290865" y="1489315"/>
                <a:chExt cx="248514" cy="603900"/>
              </a:xfrm>
            </p:grpSpPr>
            <p:sp>
              <p:nvSpPr>
                <p:cNvPr id="10427" name="Google Shape;10427;p137"/>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37"/>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9" name="Google Shape;10429;p137"/>
              <p:cNvGrpSpPr/>
              <p:nvPr/>
            </p:nvGrpSpPr>
            <p:grpSpPr>
              <a:xfrm>
                <a:off x="6238903" y="1193063"/>
                <a:ext cx="284947" cy="333087"/>
                <a:chOff x="6238903" y="1193063"/>
                <a:chExt cx="284947" cy="333087"/>
              </a:xfrm>
            </p:grpSpPr>
            <p:sp>
              <p:nvSpPr>
                <p:cNvPr id="10430" name="Google Shape;10430;p137"/>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31" name="Google Shape;10431;p137"/>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432" name="Google Shape;10432;p137"/>
            <p:cNvGrpSpPr/>
            <p:nvPr/>
          </p:nvGrpSpPr>
          <p:grpSpPr>
            <a:xfrm>
              <a:off x="5900602" y="1193063"/>
              <a:ext cx="444345" cy="1021707"/>
              <a:chOff x="5900602" y="1193063"/>
              <a:chExt cx="444345" cy="1021707"/>
            </a:xfrm>
          </p:grpSpPr>
          <p:grpSp>
            <p:nvGrpSpPr>
              <p:cNvPr id="10433" name="Google Shape;10433;p137"/>
              <p:cNvGrpSpPr/>
              <p:nvPr/>
            </p:nvGrpSpPr>
            <p:grpSpPr>
              <a:xfrm>
                <a:off x="6046501" y="1367785"/>
                <a:ext cx="298446" cy="846986"/>
                <a:chOff x="6046501" y="1367785"/>
                <a:chExt cx="298446" cy="846986"/>
              </a:xfrm>
            </p:grpSpPr>
            <p:sp>
              <p:nvSpPr>
                <p:cNvPr id="10434" name="Google Shape;10434;p137"/>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37"/>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6" name="Google Shape;10436;p137"/>
              <p:cNvGrpSpPr/>
              <p:nvPr/>
            </p:nvGrpSpPr>
            <p:grpSpPr>
              <a:xfrm>
                <a:off x="5900602" y="1193063"/>
                <a:ext cx="284947" cy="182312"/>
                <a:chOff x="5900602" y="1193063"/>
                <a:chExt cx="284947" cy="182312"/>
              </a:xfrm>
            </p:grpSpPr>
            <p:sp>
              <p:nvSpPr>
                <p:cNvPr id="10437" name="Google Shape;10437;p137"/>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38" name="Google Shape;10438;p137"/>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10439" name="Google Shape;10439;p137"/>
            <p:cNvGrpSpPr/>
            <p:nvPr/>
          </p:nvGrpSpPr>
          <p:grpSpPr>
            <a:xfrm>
              <a:off x="6738300" y="1193063"/>
              <a:ext cx="462153" cy="707634"/>
              <a:chOff x="6738300" y="1193063"/>
              <a:chExt cx="462153" cy="707634"/>
            </a:xfrm>
          </p:grpSpPr>
          <p:grpSp>
            <p:nvGrpSpPr>
              <p:cNvPr id="10440" name="Google Shape;10440;p137"/>
              <p:cNvGrpSpPr/>
              <p:nvPr/>
            </p:nvGrpSpPr>
            <p:grpSpPr>
              <a:xfrm>
                <a:off x="6915505" y="1193063"/>
                <a:ext cx="284947" cy="597387"/>
                <a:chOff x="6915505" y="1193063"/>
                <a:chExt cx="284947" cy="597387"/>
              </a:xfrm>
            </p:grpSpPr>
            <p:sp>
              <p:nvSpPr>
                <p:cNvPr id="10441" name="Google Shape;10441;p137"/>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42" name="Google Shape;10442;p137"/>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10443" name="Google Shape;10443;p137"/>
              <p:cNvGrpSpPr/>
              <p:nvPr/>
            </p:nvGrpSpPr>
            <p:grpSpPr>
              <a:xfrm>
                <a:off x="6738300" y="1684725"/>
                <a:ext cx="230066" cy="215971"/>
                <a:chOff x="6738300" y="1684725"/>
                <a:chExt cx="230066" cy="215971"/>
              </a:xfrm>
            </p:grpSpPr>
            <p:sp>
              <p:nvSpPr>
                <p:cNvPr id="10444" name="Google Shape;10444;p137"/>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37"/>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449" name="Shape 10449"/>
        <p:cNvGrpSpPr/>
        <p:nvPr/>
      </p:nvGrpSpPr>
      <p:grpSpPr>
        <a:xfrm>
          <a:off x="0" y="0"/>
          <a:ext cx="0" cy="0"/>
          <a:chOff x="0" y="0"/>
          <a:chExt cx="0" cy="0"/>
        </a:xfrm>
      </p:grpSpPr>
      <p:sp>
        <p:nvSpPr>
          <p:cNvPr id="10450" name="Google Shape;10450;p138"/>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451" name="Google Shape;10451;p138"/>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452" name="Google Shape;10452;p138"/>
          <p:cNvGrpSpPr/>
          <p:nvPr/>
        </p:nvGrpSpPr>
        <p:grpSpPr>
          <a:xfrm>
            <a:off x="839307" y="2318098"/>
            <a:ext cx="387992" cy="329326"/>
            <a:chOff x="839307" y="2318098"/>
            <a:chExt cx="387992" cy="329326"/>
          </a:xfrm>
        </p:grpSpPr>
        <p:sp>
          <p:nvSpPr>
            <p:cNvPr id="10453" name="Google Shape;10453;p138"/>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38"/>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38"/>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38"/>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38"/>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38"/>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38"/>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38"/>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38"/>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38"/>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3" name="Google Shape;10463;p138"/>
          <p:cNvGrpSpPr/>
          <p:nvPr/>
        </p:nvGrpSpPr>
        <p:grpSpPr>
          <a:xfrm>
            <a:off x="1414990" y="2289671"/>
            <a:ext cx="387073" cy="385996"/>
            <a:chOff x="1414990" y="2289671"/>
            <a:chExt cx="387073" cy="385996"/>
          </a:xfrm>
        </p:grpSpPr>
        <p:sp>
          <p:nvSpPr>
            <p:cNvPr id="10464" name="Google Shape;10464;p138"/>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38"/>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38"/>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138"/>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138"/>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38"/>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38"/>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38"/>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38"/>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38"/>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38"/>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38"/>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38"/>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38"/>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38"/>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38"/>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38"/>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38"/>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2" name="Google Shape;10482;p138"/>
          <p:cNvGrpSpPr/>
          <p:nvPr/>
        </p:nvGrpSpPr>
        <p:grpSpPr>
          <a:xfrm>
            <a:off x="1989911" y="2306065"/>
            <a:ext cx="387099" cy="353207"/>
            <a:chOff x="1989911" y="2306065"/>
            <a:chExt cx="387099" cy="353207"/>
          </a:xfrm>
        </p:grpSpPr>
        <p:sp>
          <p:nvSpPr>
            <p:cNvPr id="10483" name="Google Shape;10483;p138"/>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38"/>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38"/>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38"/>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38"/>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38"/>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38"/>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0" name="Google Shape;10490;p138"/>
          <p:cNvGrpSpPr/>
          <p:nvPr/>
        </p:nvGrpSpPr>
        <p:grpSpPr>
          <a:xfrm>
            <a:off x="2593102" y="2288778"/>
            <a:ext cx="204663" cy="363007"/>
            <a:chOff x="2593102" y="2288778"/>
            <a:chExt cx="204663" cy="363007"/>
          </a:xfrm>
        </p:grpSpPr>
        <p:sp>
          <p:nvSpPr>
            <p:cNvPr id="10491" name="Google Shape;10491;p138"/>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38"/>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38"/>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38"/>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38"/>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38"/>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38"/>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38"/>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38"/>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0" name="Google Shape;10500;p138"/>
          <p:cNvGrpSpPr/>
          <p:nvPr/>
        </p:nvGrpSpPr>
        <p:grpSpPr>
          <a:xfrm>
            <a:off x="2970874" y="2329763"/>
            <a:ext cx="403651" cy="305996"/>
            <a:chOff x="2970874" y="2329763"/>
            <a:chExt cx="403651" cy="305996"/>
          </a:xfrm>
        </p:grpSpPr>
        <p:sp>
          <p:nvSpPr>
            <p:cNvPr id="10501" name="Google Shape;10501;p138"/>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138"/>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38"/>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38"/>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38"/>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38"/>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38"/>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38"/>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38"/>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0" name="Google Shape;10510;p138"/>
          <p:cNvGrpSpPr/>
          <p:nvPr/>
        </p:nvGrpSpPr>
        <p:grpSpPr>
          <a:xfrm>
            <a:off x="3545795" y="2318755"/>
            <a:ext cx="387835" cy="327933"/>
            <a:chOff x="3545795" y="2318755"/>
            <a:chExt cx="387835" cy="327933"/>
          </a:xfrm>
        </p:grpSpPr>
        <p:sp>
          <p:nvSpPr>
            <p:cNvPr id="10511" name="Google Shape;10511;p138"/>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38"/>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38"/>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14" name="Google Shape;10514;p138"/>
            <p:cNvGrpSpPr/>
            <p:nvPr/>
          </p:nvGrpSpPr>
          <p:grpSpPr>
            <a:xfrm>
              <a:off x="3545795" y="2322301"/>
              <a:ext cx="387835" cy="324387"/>
              <a:chOff x="3545795" y="2322301"/>
              <a:chExt cx="387835" cy="324387"/>
            </a:xfrm>
          </p:grpSpPr>
          <p:sp>
            <p:nvSpPr>
              <p:cNvPr id="10515" name="Google Shape;10515;p138"/>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38"/>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38"/>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38"/>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38"/>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38"/>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38"/>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22" name="Google Shape;10522;p138"/>
          <p:cNvGrpSpPr/>
          <p:nvPr/>
        </p:nvGrpSpPr>
        <p:grpSpPr>
          <a:xfrm>
            <a:off x="4718468" y="2306984"/>
            <a:ext cx="364294" cy="351552"/>
            <a:chOff x="4718468" y="2306984"/>
            <a:chExt cx="364294" cy="351552"/>
          </a:xfrm>
        </p:grpSpPr>
        <p:sp>
          <p:nvSpPr>
            <p:cNvPr id="10523" name="Google Shape;10523;p138"/>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38"/>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38"/>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38"/>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38"/>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38"/>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38"/>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38"/>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38"/>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38"/>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3" name="Google Shape;10533;p138"/>
          <p:cNvGrpSpPr/>
          <p:nvPr/>
        </p:nvGrpSpPr>
        <p:grpSpPr>
          <a:xfrm>
            <a:off x="4147908" y="2303017"/>
            <a:ext cx="361194" cy="359355"/>
            <a:chOff x="4147908" y="2303017"/>
            <a:chExt cx="361194" cy="359355"/>
          </a:xfrm>
        </p:grpSpPr>
        <p:sp>
          <p:nvSpPr>
            <p:cNvPr id="10534" name="Google Shape;10534;p138"/>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138"/>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138"/>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138"/>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138"/>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138"/>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138"/>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138"/>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138"/>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38"/>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38"/>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38"/>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138"/>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138"/>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8" name="Google Shape;10548;p138"/>
          <p:cNvGrpSpPr/>
          <p:nvPr/>
        </p:nvGrpSpPr>
        <p:grpSpPr>
          <a:xfrm>
            <a:off x="5292128" y="2299891"/>
            <a:ext cx="367027" cy="365214"/>
            <a:chOff x="5292128" y="2299891"/>
            <a:chExt cx="367027" cy="365214"/>
          </a:xfrm>
        </p:grpSpPr>
        <p:sp>
          <p:nvSpPr>
            <p:cNvPr id="10549" name="Google Shape;10549;p138"/>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38"/>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38"/>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38"/>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38"/>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38"/>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5" name="Google Shape;10555;p138"/>
          <p:cNvGrpSpPr/>
          <p:nvPr/>
        </p:nvGrpSpPr>
        <p:grpSpPr>
          <a:xfrm>
            <a:off x="5873617" y="2309901"/>
            <a:ext cx="345720" cy="345720"/>
            <a:chOff x="5873617" y="2309901"/>
            <a:chExt cx="345720" cy="345720"/>
          </a:xfrm>
        </p:grpSpPr>
        <p:sp>
          <p:nvSpPr>
            <p:cNvPr id="10556" name="Google Shape;10556;p138"/>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38"/>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38"/>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38"/>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38"/>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38"/>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38"/>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38"/>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38"/>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38"/>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38"/>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38"/>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38"/>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38"/>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38"/>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38"/>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38"/>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38"/>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38"/>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5" name="Google Shape;10575;p138"/>
          <p:cNvGrpSpPr/>
          <p:nvPr/>
        </p:nvGrpSpPr>
        <p:grpSpPr>
          <a:xfrm>
            <a:off x="6863329" y="2297710"/>
            <a:ext cx="391460" cy="370127"/>
            <a:chOff x="6863329" y="2297710"/>
            <a:chExt cx="391460" cy="370127"/>
          </a:xfrm>
        </p:grpSpPr>
        <p:sp>
          <p:nvSpPr>
            <p:cNvPr id="10576" name="Google Shape;10576;p138"/>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38"/>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38"/>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38"/>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38"/>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38"/>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138"/>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138"/>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38"/>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5" name="Google Shape;10585;p138"/>
          <p:cNvGrpSpPr/>
          <p:nvPr/>
        </p:nvGrpSpPr>
        <p:grpSpPr>
          <a:xfrm>
            <a:off x="7421488" y="2318518"/>
            <a:ext cx="342620" cy="328459"/>
            <a:chOff x="7421488" y="2318518"/>
            <a:chExt cx="342620" cy="328459"/>
          </a:xfrm>
        </p:grpSpPr>
        <p:sp>
          <p:nvSpPr>
            <p:cNvPr id="10586" name="Google Shape;10586;p138"/>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38"/>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38"/>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38"/>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38"/>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38"/>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38"/>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138"/>
          <p:cNvGrpSpPr/>
          <p:nvPr/>
        </p:nvGrpSpPr>
        <p:grpSpPr>
          <a:xfrm>
            <a:off x="2508373" y="2779889"/>
            <a:ext cx="337523" cy="337680"/>
            <a:chOff x="2508373" y="2779889"/>
            <a:chExt cx="337523" cy="337680"/>
          </a:xfrm>
        </p:grpSpPr>
        <p:sp>
          <p:nvSpPr>
            <p:cNvPr id="10594" name="Google Shape;10594;p138"/>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38"/>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38"/>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38"/>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38"/>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38"/>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138"/>
          <p:cNvGrpSpPr/>
          <p:nvPr/>
        </p:nvGrpSpPr>
        <p:grpSpPr>
          <a:xfrm>
            <a:off x="1884401" y="4141593"/>
            <a:ext cx="410613" cy="372229"/>
            <a:chOff x="1884401" y="4141593"/>
            <a:chExt cx="410613" cy="372229"/>
          </a:xfrm>
        </p:grpSpPr>
        <p:sp>
          <p:nvSpPr>
            <p:cNvPr id="10601" name="Google Shape;10601;p138"/>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38"/>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38"/>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38"/>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38"/>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38"/>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38"/>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138"/>
          <p:cNvGrpSpPr/>
          <p:nvPr/>
        </p:nvGrpSpPr>
        <p:grpSpPr>
          <a:xfrm>
            <a:off x="1430832" y="2773689"/>
            <a:ext cx="294515" cy="349897"/>
            <a:chOff x="1430832" y="2773689"/>
            <a:chExt cx="294515" cy="349897"/>
          </a:xfrm>
        </p:grpSpPr>
        <p:sp>
          <p:nvSpPr>
            <p:cNvPr id="10609" name="Google Shape;10609;p138"/>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38"/>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38"/>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38"/>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38"/>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38"/>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38"/>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138"/>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138"/>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38"/>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38"/>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38"/>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38"/>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2" name="Google Shape;10622;p138"/>
          <p:cNvGrpSpPr/>
          <p:nvPr/>
        </p:nvGrpSpPr>
        <p:grpSpPr>
          <a:xfrm>
            <a:off x="3082217" y="2788586"/>
            <a:ext cx="288866" cy="320236"/>
            <a:chOff x="3082217" y="2788586"/>
            <a:chExt cx="288866" cy="320236"/>
          </a:xfrm>
        </p:grpSpPr>
        <p:sp>
          <p:nvSpPr>
            <p:cNvPr id="10623" name="Google Shape;10623;p138"/>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38"/>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38"/>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38"/>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38"/>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38"/>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38"/>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0" name="Google Shape;10630;p138"/>
          <p:cNvGrpSpPr/>
          <p:nvPr/>
        </p:nvGrpSpPr>
        <p:grpSpPr>
          <a:xfrm>
            <a:off x="3610557" y="2780704"/>
            <a:ext cx="325017" cy="336052"/>
            <a:chOff x="3610557" y="2780704"/>
            <a:chExt cx="325017" cy="336052"/>
          </a:xfrm>
        </p:grpSpPr>
        <p:sp>
          <p:nvSpPr>
            <p:cNvPr id="10631" name="Google Shape;10631;p138"/>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38"/>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38"/>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4" name="Google Shape;10634;p138"/>
          <p:cNvGrpSpPr/>
          <p:nvPr/>
        </p:nvGrpSpPr>
        <p:grpSpPr>
          <a:xfrm>
            <a:off x="4179067" y="2811495"/>
            <a:ext cx="286475" cy="274390"/>
            <a:chOff x="4179067" y="2811495"/>
            <a:chExt cx="286475" cy="274390"/>
          </a:xfrm>
        </p:grpSpPr>
        <p:sp>
          <p:nvSpPr>
            <p:cNvPr id="10635" name="Google Shape;10635;p138"/>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38"/>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38"/>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38"/>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38"/>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38"/>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38"/>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38"/>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38"/>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138"/>
          <p:cNvGrpSpPr/>
          <p:nvPr/>
        </p:nvGrpSpPr>
        <p:grpSpPr>
          <a:xfrm>
            <a:off x="4686757" y="2762156"/>
            <a:ext cx="371047" cy="374199"/>
            <a:chOff x="4686757" y="2762156"/>
            <a:chExt cx="371047" cy="374199"/>
          </a:xfrm>
        </p:grpSpPr>
        <p:sp>
          <p:nvSpPr>
            <p:cNvPr id="10645" name="Google Shape;10645;p138"/>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38"/>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38"/>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38"/>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38"/>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138"/>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138"/>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138"/>
          <p:cNvGrpSpPr/>
          <p:nvPr/>
        </p:nvGrpSpPr>
        <p:grpSpPr>
          <a:xfrm>
            <a:off x="5221613" y="2784802"/>
            <a:ext cx="406567" cy="327855"/>
            <a:chOff x="5221613" y="2784802"/>
            <a:chExt cx="406567" cy="327855"/>
          </a:xfrm>
        </p:grpSpPr>
        <p:sp>
          <p:nvSpPr>
            <p:cNvPr id="10653" name="Google Shape;10653;p138"/>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38"/>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38"/>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38"/>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38"/>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38"/>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38"/>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38"/>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38"/>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38"/>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38"/>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38"/>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38"/>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38"/>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138"/>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38"/>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38"/>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38"/>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38"/>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38"/>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38"/>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38"/>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38"/>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38"/>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38"/>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38"/>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38"/>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38"/>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38"/>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38"/>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3" name="Google Shape;10683;p138"/>
          <p:cNvGrpSpPr/>
          <p:nvPr/>
        </p:nvGrpSpPr>
        <p:grpSpPr>
          <a:xfrm>
            <a:off x="5812586" y="2760921"/>
            <a:ext cx="303605" cy="375434"/>
            <a:chOff x="5812586" y="2760921"/>
            <a:chExt cx="303605" cy="375434"/>
          </a:xfrm>
        </p:grpSpPr>
        <p:sp>
          <p:nvSpPr>
            <p:cNvPr id="10684" name="Google Shape;10684;p138"/>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138"/>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38"/>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38"/>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38"/>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138"/>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38"/>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38"/>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38"/>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38"/>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38"/>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138"/>
          <p:cNvGrpSpPr/>
          <p:nvPr/>
        </p:nvGrpSpPr>
        <p:grpSpPr>
          <a:xfrm>
            <a:off x="6334673" y="2759633"/>
            <a:ext cx="378508" cy="378166"/>
            <a:chOff x="6334673" y="2759633"/>
            <a:chExt cx="378508" cy="378166"/>
          </a:xfrm>
        </p:grpSpPr>
        <p:sp>
          <p:nvSpPr>
            <p:cNvPr id="10696" name="Google Shape;10696;p138"/>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38"/>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38"/>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38"/>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138"/>
          <p:cNvGrpSpPr/>
          <p:nvPr/>
        </p:nvGrpSpPr>
        <p:grpSpPr>
          <a:xfrm>
            <a:off x="8012645" y="2806477"/>
            <a:ext cx="319763" cy="284505"/>
            <a:chOff x="8012645" y="2806477"/>
            <a:chExt cx="319763" cy="284505"/>
          </a:xfrm>
        </p:grpSpPr>
        <p:sp>
          <p:nvSpPr>
            <p:cNvPr id="10701" name="Google Shape;10701;p138"/>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38"/>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38"/>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38"/>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38"/>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38"/>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38"/>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38"/>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38"/>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38"/>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1" name="Google Shape;10711;p138"/>
          <p:cNvGrpSpPr/>
          <p:nvPr/>
        </p:nvGrpSpPr>
        <p:grpSpPr>
          <a:xfrm>
            <a:off x="2454435" y="4162138"/>
            <a:ext cx="385339" cy="388071"/>
            <a:chOff x="2454435" y="4162138"/>
            <a:chExt cx="385339" cy="388071"/>
          </a:xfrm>
        </p:grpSpPr>
        <p:sp>
          <p:nvSpPr>
            <p:cNvPr id="10712" name="Google Shape;10712;p138"/>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38"/>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38"/>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38"/>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38"/>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138"/>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138"/>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138"/>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38"/>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38"/>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38"/>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3" name="Google Shape;10723;p138"/>
          <p:cNvGrpSpPr/>
          <p:nvPr/>
        </p:nvGrpSpPr>
        <p:grpSpPr>
          <a:xfrm>
            <a:off x="3601939" y="4161192"/>
            <a:ext cx="275178" cy="388912"/>
            <a:chOff x="3601939" y="4161192"/>
            <a:chExt cx="275178" cy="388912"/>
          </a:xfrm>
        </p:grpSpPr>
        <p:sp>
          <p:nvSpPr>
            <p:cNvPr id="10724" name="Google Shape;10724;p138"/>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38"/>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38"/>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38"/>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38"/>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38"/>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38"/>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38"/>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38"/>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38"/>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4" name="Google Shape;10734;p138"/>
          <p:cNvGrpSpPr/>
          <p:nvPr/>
        </p:nvGrpSpPr>
        <p:grpSpPr>
          <a:xfrm>
            <a:off x="836023" y="3215146"/>
            <a:ext cx="375802" cy="371677"/>
            <a:chOff x="836023" y="3215146"/>
            <a:chExt cx="375802" cy="371677"/>
          </a:xfrm>
        </p:grpSpPr>
        <p:sp>
          <p:nvSpPr>
            <p:cNvPr id="10735" name="Google Shape;10735;p138"/>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138"/>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38"/>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38"/>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38"/>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38"/>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38"/>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38"/>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38"/>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38"/>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38"/>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38"/>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38"/>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38"/>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38"/>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38"/>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138"/>
          <p:cNvGrpSpPr/>
          <p:nvPr/>
        </p:nvGrpSpPr>
        <p:grpSpPr>
          <a:xfrm>
            <a:off x="1356297" y="3210890"/>
            <a:ext cx="431368" cy="380189"/>
            <a:chOff x="1356297" y="3210890"/>
            <a:chExt cx="431368" cy="380189"/>
          </a:xfrm>
        </p:grpSpPr>
        <p:sp>
          <p:nvSpPr>
            <p:cNvPr id="10752" name="Google Shape;10752;p138"/>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138"/>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38"/>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38"/>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38"/>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38"/>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38"/>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38"/>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38"/>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38"/>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38"/>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38"/>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38"/>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138"/>
          <p:cNvGrpSpPr/>
          <p:nvPr/>
        </p:nvGrpSpPr>
        <p:grpSpPr>
          <a:xfrm>
            <a:off x="1903737" y="3215540"/>
            <a:ext cx="411874" cy="370731"/>
            <a:chOff x="1903737" y="3215540"/>
            <a:chExt cx="411874" cy="370731"/>
          </a:xfrm>
        </p:grpSpPr>
        <p:sp>
          <p:nvSpPr>
            <p:cNvPr id="10766" name="Google Shape;10766;p138"/>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38"/>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38"/>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38"/>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38"/>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38"/>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38"/>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38"/>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38"/>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138"/>
          <p:cNvGrpSpPr/>
          <p:nvPr/>
        </p:nvGrpSpPr>
        <p:grpSpPr>
          <a:xfrm>
            <a:off x="2468465" y="3248854"/>
            <a:ext cx="397818" cy="304078"/>
            <a:chOff x="2468465" y="3248854"/>
            <a:chExt cx="397818" cy="304078"/>
          </a:xfrm>
        </p:grpSpPr>
        <p:sp>
          <p:nvSpPr>
            <p:cNvPr id="10776" name="Google Shape;10776;p138"/>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38"/>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38"/>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38"/>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38"/>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38"/>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2" name="Google Shape;10782;p138"/>
          <p:cNvGrpSpPr/>
          <p:nvPr/>
        </p:nvGrpSpPr>
        <p:grpSpPr>
          <a:xfrm>
            <a:off x="3017166" y="3216013"/>
            <a:ext cx="394376" cy="369812"/>
            <a:chOff x="3017166" y="3216013"/>
            <a:chExt cx="394376" cy="369812"/>
          </a:xfrm>
        </p:grpSpPr>
        <p:sp>
          <p:nvSpPr>
            <p:cNvPr id="10783" name="Google Shape;10783;p138"/>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38"/>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138"/>
          <p:cNvGrpSpPr/>
          <p:nvPr/>
        </p:nvGrpSpPr>
        <p:grpSpPr>
          <a:xfrm>
            <a:off x="4210043" y="3213228"/>
            <a:ext cx="199014" cy="375408"/>
            <a:chOff x="4210043" y="3213228"/>
            <a:chExt cx="199014" cy="375408"/>
          </a:xfrm>
        </p:grpSpPr>
        <p:sp>
          <p:nvSpPr>
            <p:cNvPr id="10786" name="Google Shape;10786;p138"/>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138"/>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38"/>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38"/>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38"/>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38"/>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38"/>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38"/>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38"/>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38"/>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6" name="Google Shape;10796;p138"/>
          <p:cNvGrpSpPr/>
          <p:nvPr/>
        </p:nvGrpSpPr>
        <p:grpSpPr>
          <a:xfrm>
            <a:off x="4818146" y="3203323"/>
            <a:ext cx="77845" cy="395165"/>
            <a:chOff x="4818146" y="3203323"/>
            <a:chExt cx="77845" cy="395165"/>
          </a:xfrm>
        </p:grpSpPr>
        <p:sp>
          <p:nvSpPr>
            <p:cNvPr id="10797" name="Google Shape;10797;p138"/>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38"/>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38"/>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38"/>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38"/>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38"/>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38"/>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38"/>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138"/>
          <p:cNvGrpSpPr/>
          <p:nvPr/>
        </p:nvGrpSpPr>
        <p:grpSpPr>
          <a:xfrm>
            <a:off x="5228890" y="3235428"/>
            <a:ext cx="344091" cy="332767"/>
            <a:chOff x="5228890" y="3235428"/>
            <a:chExt cx="344091" cy="332767"/>
          </a:xfrm>
        </p:grpSpPr>
        <p:sp>
          <p:nvSpPr>
            <p:cNvPr id="10806" name="Google Shape;10806;p138"/>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38"/>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38"/>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38"/>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38"/>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1" name="Google Shape;10811;p138"/>
          <p:cNvGrpSpPr/>
          <p:nvPr/>
        </p:nvGrpSpPr>
        <p:grpSpPr>
          <a:xfrm>
            <a:off x="5757913" y="3227047"/>
            <a:ext cx="388544" cy="347927"/>
            <a:chOff x="5757913" y="3227047"/>
            <a:chExt cx="388544" cy="347927"/>
          </a:xfrm>
        </p:grpSpPr>
        <p:sp>
          <p:nvSpPr>
            <p:cNvPr id="10812" name="Google Shape;10812;p138"/>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38"/>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4" name="Google Shape;10814;p138"/>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38"/>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38"/>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38"/>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38"/>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38"/>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138"/>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138"/>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38"/>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38"/>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38"/>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38"/>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38"/>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38"/>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38"/>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38"/>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0" name="Google Shape;10830;p138"/>
          <p:cNvGrpSpPr/>
          <p:nvPr/>
        </p:nvGrpSpPr>
        <p:grpSpPr>
          <a:xfrm>
            <a:off x="7414946" y="3220873"/>
            <a:ext cx="360091" cy="360117"/>
            <a:chOff x="7414946" y="3220873"/>
            <a:chExt cx="360091" cy="360117"/>
          </a:xfrm>
        </p:grpSpPr>
        <p:sp>
          <p:nvSpPr>
            <p:cNvPr id="10831" name="Google Shape;10831;p138"/>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38"/>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38"/>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38"/>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38"/>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38"/>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38"/>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38"/>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38"/>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38"/>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38"/>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2" name="Google Shape;10842;p138"/>
          <p:cNvGrpSpPr/>
          <p:nvPr/>
        </p:nvGrpSpPr>
        <p:grpSpPr>
          <a:xfrm>
            <a:off x="8027227" y="3215041"/>
            <a:ext cx="231829" cy="371782"/>
            <a:chOff x="8027227" y="3215041"/>
            <a:chExt cx="231829" cy="371782"/>
          </a:xfrm>
        </p:grpSpPr>
        <p:sp>
          <p:nvSpPr>
            <p:cNvPr id="10843" name="Google Shape;10843;p138"/>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38"/>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38"/>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38"/>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38"/>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38"/>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38"/>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38"/>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38"/>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38"/>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3" name="Google Shape;10853;p138"/>
          <p:cNvGrpSpPr/>
          <p:nvPr/>
        </p:nvGrpSpPr>
        <p:grpSpPr>
          <a:xfrm>
            <a:off x="4093603" y="4146138"/>
            <a:ext cx="395638" cy="420544"/>
            <a:chOff x="4093603" y="4146138"/>
            <a:chExt cx="395638" cy="420544"/>
          </a:xfrm>
        </p:grpSpPr>
        <p:sp>
          <p:nvSpPr>
            <p:cNvPr id="10854" name="Google Shape;10854;p138"/>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138"/>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38"/>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38"/>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38"/>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38"/>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38"/>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38"/>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38"/>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38"/>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38"/>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38"/>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38"/>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38"/>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38"/>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38"/>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38"/>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138"/>
          <p:cNvGrpSpPr/>
          <p:nvPr/>
        </p:nvGrpSpPr>
        <p:grpSpPr>
          <a:xfrm>
            <a:off x="4644406" y="4162322"/>
            <a:ext cx="392065" cy="387887"/>
            <a:chOff x="4644406" y="4162322"/>
            <a:chExt cx="392065" cy="387887"/>
          </a:xfrm>
        </p:grpSpPr>
        <p:sp>
          <p:nvSpPr>
            <p:cNvPr id="10872" name="Google Shape;10872;p138"/>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38"/>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38"/>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38"/>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38"/>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38"/>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8" name="Google Shape;10878;p138"/>
          <p:cNvGrpSpPr/>
          <p:nvPr/>
        </p:nvGrpSpPr>
        <p:grpSpPr>
          <a:xfrm>
            <a:off x="5728383" y="4221698"/>
            <a:ext cx="417128" cy="269162"/>
            <a:chOff x="5728383" y="4221698"/>
            <a:chExt cx="417128" cy="269162"/>
          </a:xfrm>
        </p:grpSpPr>
        <p:sp>
          <p:nvSpPr>
            <p:cNvPr id="10879" name="Google Shape;10879;p138"/>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38"/>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38"/>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38"/>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38"/>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38"/>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38"/>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38"/>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38"/>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138"/>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138"/>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38"/>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1" name="Google Shape;10891;p138"/>
          <p:cNvGrpSpPr/>
          <p:nvPr/>
        </p:nvGrpSpPr>
        <p:grpSpPr>
          <a:xfrm>
            <a:off x="834210" y="3696905"/>
            <a:ext cx="371782" cy="342751"/>
            <a:chOff x="834210" y="3696905"/>
            <a:chExt cx="371782" cy="342751"/>
          </a:xfrm>
        </p:grpSpPr>
        <p:sp>
          <p:nvSpPr>
            <p:cNvPr id="10892" name="Google Shape;10892;p138"/>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38"/>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38"/>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38"/>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38"/>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38"/>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38"/>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38"/>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38"/>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38"/>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38"/>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38"/>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4" name="Google Shape;10904;p138"/>
          <p:cNvGrpSpPr/>
          <p:nvPr/>
        </p:nvGrpSpPr>
        <p:grpSpPr>
          <a:xfrm>
            <a:off x="1359398" y="3682271"/>
            <a:ext cx="395296" cy="371966"/>
            <a:chOff x="1359398" y="3682271"/>
            <a:chExt cx="395296" cy="371966"/>
          </a:xfrm>
        </p:grpSpPr>
        <p:sp>
          <p:nvSpPr>
            <p:cNvPr id="10905" name="Google Shape;10905;p138"/>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38"/>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38"/>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38"/>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38"/>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38"/>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38"/>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2" name="Google Shape;10912;p138"/>
          <p:cNvGrpSpPr/>
          <p:nvPr/>
        </p:nvGrpSpPr>
        <p:grpSpPr>
          <a:xfrm>
            <a:off x="1908099" y="3682271"/>
            <a:ext cx="395296" cy="371966"/>
            <a:chOff x="1908099" y="3682271"/>
            <a:chExt cx="395296" cy="371966"/>
          </a:xfrm>
        </p:grpSpPr>
        <p:sp>
          <p:nvSpPr>
            <p:cNvPr id="10913" name="Google Shape;10913;p138"/>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38"/>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38"/>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38"/>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38"/>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38"/>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38"/>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138"/>
          <p:cNvGrpSpPr/>
          <p:nvPr/>
        </p:nvGrpSpPr>
        <p:grpSpPr>
          <a:xfrm>
            <a:off x="2456800" y="3682271"/>
            <a:ext cx="395270" cy="371966"/>
            <a:chOff x="2456800" y="3682271"/>
            <a:chExt cx="395270" cy="371966"/>
          </a:xfrm>
        </p:grpSpPr>
        <p:sp>
          <p:nvSpPr>
            <p:cNvPr id="10921" name="Google Shape;10921;p138"/>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138"/>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138"/>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38"/>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38"/>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38"/>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38"/>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38"/>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38"/>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0" name="Google Shape;10930;p138"/>
          <p:cNvGrpSpPr/>
          <p:nvPr/>
        </p:nvGrpSpPr>
        <p:grpSpPr>
          <a:xfrm>
            <a:off x="3014250" y="3682271"/>
            <a:ext cx="391092" cy="371940"/>
            <a:chOff x="3014250" y="3682271"/>
            <a:chExt cx="391092" cy="371940"/>
          </a:xfrm>
        </p:grpSpPr>
        <p:sp>
          <p:nvSpPr>
            <p:cNvPr id="10931" name="Google Shape;10931;p138"/>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38"/>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38"/>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4" name="Google Shape;10934;p138"/>
          <p:cNvGrpSpPr/>
          <p:nvPr/>
        </p:nvGrpSpPr>
        <p:grpSpPr>
          <a:xfrm>
            <a:off x="3569125" y="3702947"/>
            <a:ext cx="388728" cy="330692"/>
            <a:chOff x="3569125" y="3702947"/>
            <a:chExt cx="388728" cy="330692"/>
          </a:xfrm>
        </p:grpSpPr>
        <p:sp>
          <p:nvSpPr>
            <p:cNvPr id="10935" name="Google Shape;10935;p138"/>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38"/>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38"/>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38"/>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9" name="Google Shape;10939;p138"/>
          <p:cNvGrpSpPr/>
          <p:nvPr/>
        </p:nvGrpSpPr>
        <p:grpSpPr>
          <a:xfrm>
            <a:off x="4111994" y="3682455"/>
            <a:ext cx="387992" cy="371625"/>
            <a:chOff x="4111994" y="3682455"/>
            <a:chExt cx="387992" cy="371625"/>
          </a:xfrm>
        </p:grpSpPr>
        <p:sp>
          <p:nvSpPr>
            <p:cNvPr id="10940" name="Google Shape;10940;p138"/>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38"/>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2" name="Google Shape;10942;p138"/>
          <p:cNvGrpSpPr/>
          <p:nvPr/>
        </p:nvGrpSpPr>
        <p:grpSpPr>
          <a:xfrm>
            <a:off x="4674908" y="3682271"/>
            <a:ext cx="371966" cy="371966"/>
            <a:chOff x="4674908" y="3682271"/>
            <a:chExt cx="371966" cy="371966"/>
          </a:xfrm>
        </p:grpSpPr>
        <p:sp>
          <p:nvSpPr>
            <p:cNvPr id="10943" name="Google Shape;10943;p138"/>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38"/>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38"/>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38"/>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7" name="Google Shape;10947;p138"/>
          <p:cNvGrpSpPr/>
          <p:nvPr/>
        </p:nvGrpSpPr>
        <p:grpSpPr>
          <a:xfrm>
            <a:off x="5223609" y="3731112"/>
            <a:ext cx="371782" cy="274285"/>
            <a:chOff x="5223609" y="3731112"/>
            <a:chExt cx="371782" cy="274285"/>
          </a:xfrm>
        </p:grpSpPr>
        <p:sp>
          <p:nvSpPr>
            <p:cNvPr id="10948" name="Google Shape;10948;p138"/>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38"/>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0" name="Google Shape;10950;p138"/>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1" name="Google Shape;10951;p138"/>
          <p:cNvGrpSpPr/>
          <p:nvPr/>
        </p:nvGrpSpPr>
        <p:grpSpPr>
          <a:xfrm>
            <a:off x="6319908" y="3696721"/>
            <a:ext cx="373963" cy="343119"/>
            <a:chOff x="6319908" y="3696721"/>
            <a:chExt cx="373963" cy="343119"/>
          </a:xfrm>
        </p:grpSpPr>
        <p:sp>
          <p:nvSpPr>
            <p:cNvPr id="10952" name="Google Shape;10952;p138"/>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38"/>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38"/>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38"/>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138"/>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138"/>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138"/>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38"/>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38"/>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1" name="Google Shape;10961;p138"/>
          <p:cNvGrpSpPr/>
          <p:nvPr/>
        </p:nvGrpSpPr>
        <p:grpSpPr>
          <a:xfrm>
            <a:off x="6871342" y="3740044"/>
            <a:ext cx="371966" cy="256420"/>
            <a:chOff x="6871342" y="3740044"/>
            <a:chExt cx="371966" cy="256420"/>
          </a:xfrm>
        </p:grpSpPr>
        <p:sp>
          <p:nvSpPr>
            <p:cNvPr id="10962" name="Google Shape;10962;p138"/>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38"/>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38"/>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38"/>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38"/>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38"/>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138"/>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38"/>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38"/>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38"/>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38"/>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38"/>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4" name="Google Shape;10974;p138"/>
          <p:cNvGrpSpPr/>
          <p:nvPr/>
        </p:nvGrpSpPr>
        <p:grpSpPr>
          <a:xfrm>
            <a:off x="7402362" y="3681535"/>
            <a:ext cx="402757" cy="372728"/>
            <a:chOff x="7402362" y="3681535"/>
            <a:chExt cx="402757" cy="372728"/>
          </a:xfrm>
        </p:grpSpPr>
        <p:sp>
          <p:nvSpPr>
            <p:cNvPr id="10975" name="Google Shape;10975;p138"/>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38"/>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38"/>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38"/>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38"/>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38"/>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38"/>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38"/>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38"/>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38"/>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38"/>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38"/>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38"/>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38"/>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38"/>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138"/>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1" name="Google Shape;10991;p138"/>
          <p:cNvGrpSpPr/>
          <p:nvPr/>
        </p:nvGrpSpPr>
        <p:grpSpPr>
          <a:xfrm>
            <a:off x="7960705" y="3736235"/>
            <a:ext cx="378902" cy="264065"/>
            <a:chOff x="7960705" y="3736235"/>
            <a:chExt cx="378902" cy="264065"/>
          </a:xfrm>
        </p:grpSpPr>
        <p:sp>
          <p:nvSpPr>
            <p:cNvPr id="10992" name="Google Shape;10992;p138"/>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38"/>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38"/>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38"/>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38"/>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38"/>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38"/>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38"/>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38"/>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38"/>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38"/>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38"/>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38"/>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38"/>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6" name="Google Shape;11006;p138"/>
          <p:cNvGrpSpPr/>
          <p:nvPr/>
        </p:nvGrpSpPr>
        <p:grpSpPr>
          <a:xfrm>
            <a:off x="6400828" y="4162270"/>
            <a:ext cx="166200" cy="388019"/>
            <a:chOff x="6400828" y="4162270"/>
            <a:chExt cx="166200" cy="388019"/>
          </a:xfrm>
        </p:grpSpPr>
        <p:sp>
          <p:nvSpPr>
            <p:cNvPr id="11007" name="Google Shape;11007;p138"/>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38"/>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38"/>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38"/>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38"/>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138"/>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38"/>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4" name="Google Shape;11014;p138"/>
          <p:cNvGrpSpPr/>
          <p:nvPr/>
        </p:nvGrpSpPr>
        <p:grpSpPr>
          <a:xfrm>
            <a:off x="6919815" y="4162270"/>
            <a:ext cx="225260" cy="388019"/>
            <a:chOff x="6919815" y="4162270"/>
            <a:chExt cx="225260" cy="388019"/>
          </a:xfrm>
        </p:grpSpPr>
        <p:sp>
          <p:nvSpPr>
            <p:cNvPr id="11015" name="Google Shape;11015;p138"/>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38"/>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38"/>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38"/>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38"/>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38"/>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38"/>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38"/>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138"/>
          <p:cNvGrpSpPr/>
          <p:nvPr/>
        </p:nvGrpSpPr>
        <p:grpSpPr>
          <a:xfrm>
            <a:off x="7385600" y="4177035"/>
            <a:ext cx="388728" cy="358383"/>
            <a:chOff x="7385600" y="4177035"/>
            <a:chExt cx="388728" cy="358383"/>
          </a:xfrm>
        </p:grpSpPr>
        <p:sp>
          <p:nvSpPr>
            <p:cNvPr id="11024" name="Google Shape;11024;p138"/>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138"/>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38"/>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38"/>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38"/>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38"/>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38"/>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1" name="Google Shape;11031;p138"/>
          <p:cNvGrpSpPr/>
          <p:nvPr/>
        </p:nvGrpSpPr>
        <p:grpSpPr>
          <a:xfrm>
            <a:off x="3625085" y="3259862"/>
            <a:ext cx="369207" cy="258259"/>
            <a:chOff x="3625085" y="3259862"/>
            <a:chExt cx="369207" cy="258259"/>
          </a:xfrm>
        </p:grpSpPr>
        <p:sp>
          <p:nvSpPr>
            <p:cNvPr id="11032" name="Google Shape;11032;p138"/>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38"/>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38"/>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38"/>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38"/>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38"/>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38"/>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38"/>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38"/>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38"/>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38"/>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38"/>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38"/>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5" name="Google Shape;11045;p138"/>
          <p:cNvGrpSpPr/>
          <p:nvPr/>
        </p:nvGrpSpPr>
        <p:grpSpPr>
          <a:xfrm>
            <a:off x="6317360" y="3276808"/>
            <a:ext cx="363217" cy="248590"/>
            <a:chOff x="6317360" y="3276808"/>
            <a:chExt cx="363217" cy="248590"/>
          </a:xfrm>
        </p:grpSpPr>
        <p:sp>
          <p:nvSpPr>
            <p:cNvPr id="11046" name="Google Shape;11046;p138"/>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38"/>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38"/>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38"/>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38"/>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38"/>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38"/>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38"/>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38"/>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38"/>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38"/>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38"/>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138"/>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138"/>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38"/>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38"/>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38"/>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38"/>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38"/>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38"/>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38"/>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38"/>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38"/>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38"/>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38"/>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38"/>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38"/>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3" name="Google Shape;11073;p138"/>
          <p:cNvGrpSpPr/>
          <p:nvPr/>
        </p:nvGrpSpPr>
        <p:grpSpPr>
          <a:xfrm>
            <a:off x="5084391" y="4183682"/>
            <a:ext cx="504064" cy="325595"/>
            <a:chOff x="5084391" y="4183682"/>
            <a:chExt cx="504064" cy="325595"/>
          </a:xfrm>
        </p:grpSpPr>
        <p:sp>
          <p:nvSpPr>
            <p:cNvPr id="11074" name="Google Shape;11074;p138"/>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38"/>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38"/>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38"/>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38"/>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38"/>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38"/>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38"/>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38"/>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38"/>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38"/>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38"/>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38"/>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38"/>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38"/>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38"/>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138"/>
          <p:cNvGrpSpPr/>
          <p:nvPr/>
        </p:nvGrpSpPr>
        <p:grpSpPr>
          <a:xfrm>
            <a:off x="7947595" y="2347996"/>
            <a:ext cx="379795" cy="267165"/>
            <a:chOff x="7947595" y="2347996"/>
            <a:chExt cx="379795" cy="267165"/>
          </a:xfrm>
        </p:grpSpPr>
        <p:sp>
          <p:nvSpPr>
            <p:cNvPr id="11091" name="Google Shape;11091;p138"/>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138"/>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138"/>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38"/>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38"/>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38"/>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38"/>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38"/>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38"/>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0" name="Google Shape;11100;p138"/>
          <p:cNvGrpSpPr/>
          <p:nvPr/>
        </p:nvGrpSpPr>
        <p:grpSpPr>
          <a:xfrm>
            <a:off x="6400644" y="2310269"/>
            <a:ext cx="275362" cy="338784"/>
            <a:chOff x="6400644" y="2310269"/>
            <a:chExt cx="275362" cy="338784"/>
          </a:xfrm>
        </p:grpSpPr>
        <p:sp>
          <p:nvSpPr>
            <p:cNvPr id="11101" name="Google Shape;11101;p138"/>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38"/>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38"/>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38"/>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38"/>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38"/>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38"/>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38"/>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38"/>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38"/>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38"/>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38"/>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38"/>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138"/>
          <p:cNvGrpSpPr/>
          <p:nvPr/>
        </p:nvGrpSpPr>
        <p:grpSpPr>
          <a:xfrm>
            <a:off x="1342268" y="4161009"/>
            <a:ext cx="359565" cy="358094"/>
            <a:chOff x="1342268" y="4161009"/>
            <a:chExt cx="359565" cy="358094"/>
          </a:xfrm>
        </p:grpSpPr>
        <p:sp>
          <p:nvSpPr>
            <p:cNvPr id="11115" name="Google Shape;11115;p138"/>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38"/>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38"/>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38"/>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38"/>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38"/>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38"/>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38"/>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38"/>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4" name="Google Shape;11124;p138"/>
          <p:cNvGrpSpPr/>
          <p:nvPr/>
        </p:nvGrpSpPr>
        <p:grpSpPr>
          <a:xfrm>
            <a:off x="1913012" y="2764940"/>
            <a:ext cx="417523" cy="374252"/>
            <a:chOff x="1913012" y="2764940"/>
            <a:chExt cx="417523" cy="374252"/>
          </a:xfrm>
        </p:grpSpPr>
        <p:sp>
          <p:nvSpPr>
            <p:cNvPr id="11125" name="Google Shape;11125;p138"/>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138"/>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138"/>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38"/>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38"/>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38"/>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38"/>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38"/>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38"/>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38"/>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38"/>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38"/>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138"/>
          <p:cNvGrpSpPr/>
          <p:nvPr/>
        </p:nvGrpSpPr>
        <p:grpSpPr>
          <a:xfrm>
            <a:off x="830742" y="2763601"/>
            <a:ext cx="384734" cy="381556"/>
            <a:chOff x="830742" y="2763601"/>
            <a:chExt cx="384734" cy="381556"/>
          </a:xfrm>
        </p:grpSpPr>
        <p:sp>
          <p:nvSpPr>
            <p:cNvPr id="11138" name="Google Shape;11138;p138"/>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38"/>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38"/>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38"/>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38"/>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38"/>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38"/>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38"/>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38"/>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38"/>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38"/>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38"/>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38"/>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38"/>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38"/>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38"/>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38"/>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38"/>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38"/>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38"/>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38"/>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138"/>
          <p:cNvGrpSpPr/>
          <p:nvPr/>
        </p:nvGrpSpPr>
        <p:grpSpPr>
          <a:xfrm>
            <a:off x="3007498" y="4183419"/>
            <a:ext cx="375434" cy="329667"/>
            <a:chOff x="3007498" y="4183419"/>
            <a:chExt cx="375434" cy="329667"/>
          </a:xfrm>
        </p:grpSpPr>
        <p:sp>
          <p:nvSpPr>
            <p:cNvPr id="11160" name="Google Shape;11160;p138"/>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138"/>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38"/>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38"/>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38"/>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38"/>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38"/>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38"/>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38"/>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38"/>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38"/>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38"/>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38"/>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38"/>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38"/>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38"/>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38"/>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38"/>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38"/>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38"/>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138"/>
          <p:cNvGrpSpPr/>
          <p:nvPr/>
        </p:nvGrpSpPr>
        <p:grpSpPr>
          <a:xfrm>
            <a:off x="6919276" y="2766990"/>
            <a:ext cx="274550" cy="354728"/>
            <a:chOff x="7606826" y="2419290"/>
            <a:chExt cx="274550" cy="354728"/>
          </a:xfrm>
        </p:grpSpPr>
        <p:sp>
          <p:nvSpPr>
            <p:cNvPr id="11181" name="Google Shape;11181;p138"/>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38"/>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38"/>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38"/>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38"/>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38"/>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38"/>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38"/>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38"/>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38"/>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38"/>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38"/>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38"/>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138"/>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138"/>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6" name="Google Shape;11196;p138"/>
          <p:cNvGrpSpPr/>
          <p:nvPr/>
        </p:nvGrpSpPr>
        <p:grpSpPr>
          <a:xfrm>
            <a:off x="7550168" y="2777003"/>
            <a:ext cx="263316" cy="354728"/>
            <a:chOff x="8062968" y="2419290"/>
            <a:chExt cx="263316" cy="354728"/>
          </a:xfrm>
        </p:grpSpPr>
        <p:sp>
          <p:nvSpPr>
            <p:cNvPr id="11197" name="Google Shape;11197;p138"/>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138"/>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138"/>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138"/>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138"/>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38"/>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38"/>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38"/>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38"/>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38"/>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138"/>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138"/>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138"/>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138"/>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138"/>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138"/>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138"/>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17" name="Shape 11217"/>
        <p:cNvGrpSpPr/>
        <p:nvPr/>
      </p:nvGrpSpPr>
      <p:grpSpPr>
        <a:xfrm>
          <a:off x="0" y="0"/>
          <a:ext cx="0" cy="0"/>
          <a:chOff x="0" y="0"/>
          <a:chExt cx="0" cy="0"/>
        </a:xfrm>
      </p:grpSpPr>
      <p:sp>
        <p:nvSpPr>
          <p:cNvPr id="11218" name="Google Shape;11218;p139"/>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19" name="Google Shape;11219;p139"/>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220" name="Google Shape;11220;p139"/>
          <p:cNvGrpSpPr/>
          <p:nvPr/>
        </p:nvGrpSpPr>
        <p:grpSpPr>
          <a:xfrm>
            <a:off x="7075663" y="2444129"/>
            <a:ext cx="362163" cy="347098"/>
            <a:chOff x="7075663" y="2444129"/>
            <a:chExt cx="362163" cy="347098"/>
          </a:xfrm>
        </p:grpSpPr>
        <p:sp>
          <p:nvSpPr>
            <p:cNvPr id="11221" name="Google Shape;11221;p139"/>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139"/>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139"/>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139"/>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139"/>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139"/>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139"/>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139"/>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139"/>
          <p:cNvGrpSpPr/>
          <p:nvPr/>
        </p:nvGrpSpPr>
        <p:grpSpPr>
          <a:xfrm>
            <a:off x="6638175" y="2436584"/>
            <a:ext cx="372197" cy="362163"/>
            <a:chOff x="6638175" y="2436584"/>
            <a:chExt cx="372197" cy="362163"/>
          </a:xfrm>
        </p:grpSpPr>
        <p:sp>
          <p:nvSpPr>
            <p:cNvPr id="11230" name="Google Shape;11230;p139"/>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139"/>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139"/>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139"/>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139"/>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139"/>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139"/>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139"/>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139"/>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139"/>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139"/>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139"/>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139"/>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139"/>
          <p:cNvGrpSpPr/>
          <p:nvPr/>
        </p:nvGrpSpPr>
        <p:grpSpPr>
          <a:xfrm>
            <a:off x="6192906" y="2439440"/>
            <a:ext cx="371699" cy="356084"/>
            <a:chOff x="6192906" y="2439440"/>
            <a:chExt cx="371699" cy="356084"/>
          </a:xfrm>
        </p:grpSpPr>
        <p:sp>
          <p:nvSpPr>
            <p:cNvPr id="11244" name="Google Shape;11244;p139"/>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139"/>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139"/>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139"/>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139"/>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139"/>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139"/>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139"/>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139"/>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139"/>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139"/>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139"/>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139"/>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7" name="Google Shape;11257;p139"/>
          <p:cNvGrpSpPr/>
          <p:nvPr/>
        </p:nvGrpSpPr>
        <p:grpSpPr>
          <a:xfrm>
            <a:off x="5762467" y="2436584"/>
            <a:ext cx="362163" cy="362163"/>
            <a:chOff x="5762467" y="2436584"/>
            <a:chExt cx="362163" cy="362163"/>
          </a:xfrm>
        </p:grpSpPr>
        <p:sp>
          <p:nvSpPr>
            <p:cNvPr id="11258" name="Google Shape;11258;p139"/>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139"/>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139"/>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139"/>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139"/>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139"/>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139"/>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139"/>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139"/>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139"/>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139"/>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139"/>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139"/>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139"/>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139"/>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139"/>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139"/>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139"/>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139"/>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139"/>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139"/>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139"/>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139"/>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139"/>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139"/>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3" name="Google Shape;11283;p139"/>
          <p:cNvGrpSpPr/>
          <p:nvPr/>
        </p:nvGrpSpPr>
        <p:grpSpPr>
          <a:xfrm>
            <a:off x="5323721" y="2437029"/>
            <a:ext cx="362922" cy="361219"/>
            <a:chOff x="5323721" y="2437029"/>
            <a:chExt cx="362922" cy="361219"/>
          </a:xfrm>
        </p:grpSpPr>
        <p:sp>
          <p:nvSpPr>
            <p:cNvPr id="11284" name="Google Shape;11284;p139"/>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139"/>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139"/>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139"/>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139"/>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139"/>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139"/>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139"/>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139"/>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139"/>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139"/>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139"/>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139"/>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139"/>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139"/>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139"/>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139"/>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1" name="Google Shape;11301;p139"/>
          <p:cNvGrpSpPr/>
          <p:nvPr/>
        </p:nvGrpSpPr>
        <p:grpSpPr>
          <a:xfrm>
            <a:off x="4875937" y="2468731"/>
            <a:ext cx="407122" cy="315448"/>
            <a:chOff x="4875937" y="2468731"/>
            <a:chExt cx="407122" cy="315448"/>
          </a:xfrm>
        </p:grpSpPr>
        <p:sp>
          <p:nvSpPr>
            <p:cNvPr id="11302" name="Google Shape;11302;p139"/>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139"/>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139"/>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139"/>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139"/>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139"/>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139"/>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139"/>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139"/>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139"/>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139"/>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139"/>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139"/>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139"/>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139"/>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139"/>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139"/>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139"/>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139"/>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139"/>
          <p:cNvGrpSpPr/>
          <p:nvPr/>
        </p:nvGrpSpPr>
        <p:grpSpPr>
          <a:xfrm>
            <a:off x="4893282" y="3804774"/>
            <a:ext cx="242114" cy="362163"/>
            <a:chOff x="4893282" y="3804774"/>
            <a:chExt cx="242114" cy="362163"/>
          </a:xfrm>
        </p:grpSpPr>
        <p:sp>
          <p:nvSpPr>
            <p:cNvPr id="11322" name="Google Shape;11322;p139"/>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139"/>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139"/>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139"/>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139"/>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139"/>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139"/>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139"/>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139"/>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139"/>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139"/>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139"/>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139"/>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139"/>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139"/>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139"/>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139"/>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139"/>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139"/>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139"/>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139"/>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139"/>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139"/>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139"/>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139"/>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139"/>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8" name="Google Shape;11348;p139"/>
          <p:cNvGrpSpPr/>
          <p:nvPr/>
        </p:nvGrpSpPr>
        <p:grpSpPr>
          <a:xfrm>
            <a:off x="6248162" y="3804774"/>
            <a:ext cx="231058" cy="362425"/>
            <a:chOff x="6248162" y="3804774"/>
            <a:chExt cx="231058" cy="362425"/>
          </a:xfrm>
        </p:grpSpPr>
        <p:sp>
          <p:nvSpPr>
            <p:cNvPr id="11349" name="Google Shape;11349;p139"/>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139"/>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139"/>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139"/>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3" name="Google Shape;11353;p139"/>
          <p:cNvGrpSpPr/>
          <p:nvPr/>
        </p:nvGrpSpPr>
        <p:grpSpPr>
          <a:xfrm>
            <a:off x="5346568" y="3804774"/>
            <a:ext cx="233337" cy="362163"/>
            <a:chOff x="5346568" y="3804774"/>
            <a:chExt cx="233337" cy="362163"/>
          </a:xfrm>
        </p:grpSpPr>
        <p:sp>
          <p:nvSpPr>
            <p:cNvPr id="11354" name="Google Shape;11354;p139"/>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139"/>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139"/>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139"/>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139"/>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139"/>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139"/>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139"/>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139"/>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139"/>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139"/>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139"/>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139"/>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139"/>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139"/>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139"/>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139"/>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139"/>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139"/>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3" name="Google Shape;11373;p139"/>
          <p:cNvGrpSpPr/>
          <p:nvPr/>
        </p:nvGrpSpPr>
        <p:grpSpPr>
          <a:xfrm>
            <a:off x="6704985" y="3805141"/>
            <a:ext cx="209967" cy="361639"/>
            <a:chOff x="6704985" y="3805141"/>
            <a:chExt cx="209967" cy="361639"/>
          </a:xfrm>
        </p:grpSpPr>
        <p:sp>
          <p:nvSpPr>
            <p:cNvPr id="11374" name="Google Shape;11374;p139"/>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139"/>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139"/>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139"/>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139"/>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139"/>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139"/>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139"/>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139"/>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139"/>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139"/>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139"/>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139"/>
          <p:cNvGrpSpPr/>
          <p:nvPr/>
        </p:nvGrpSpPr>
        <p:grpSpPr>
          <a:xfrm>
            <a:off x="7513884" y="2448269"/>
            <a:ext cx="363184" cy="338792"/>
            <a:chOff x="7513884" y="2448269"/>
            <a:chExt cx="363184" cy="338792"/>
          </a:xfrm>
        </p:grpSpPr>
        <p:sp>
          <p:nvSpPr>
            <p:cNvPr id="11387" name="Google Shape;11387;p139"/>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139"/>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139"/>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139"/>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139"/>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139"/>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139"/>
          <p:cNvGrpSpPr/>
          <p:nvPr/>
        </p:nvGrpSpPr>
        <p:grpSpPr>
          <a:xfrm>
            <a:off x="5777767" y="3804826"/>
            <a:ext cx="258699" cy="362136"/>
            <a:chOff x="5777767" y="3804826"/>
            <a:chExt cx="258699" cy="362136"/>
          </a:xfrm>
        </p:grpSpPr>
        <p:sp>
          <p:nvSpPr>
            <p:cNvPr id="11394" name="Google Shape;11394;p139"/>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139"/>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139"/>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139"/>
          <p:cNvGrpSpPr/>
          <p:nvPr/>
        </p:nvGrpSpPr>
        <p:grpSpPr>
          <a:xfrm>
            <a:off x="7953101" y="2436584"/>
            <a:ext cx="361691" cy="362163"/>
            <a:chOff x="7953101" y="2436584"/>
            <a:chExt cx="361691" cy="362163"/>
          </a:xfrm>
        </p:grpSpPr>
        <p:sp>
          <p:nvSpPr>
            <p:cNvPr id="11398" name="Google Shape;11398;p139"/>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139"/>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139"/>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139"/>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139"/>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139"/>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139"/>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139"/>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139"/>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7" name="Google Shape;11407;p139"/>
          <p:cNvGrpSpPr/>
          <p:nvPr/>
        </p:nvGrpSpPr>
        <p:grpSpPr>
          <a:xfrm>
            <a:off x="4859353" y="3355130"/>
            <a:ext cx="373481" cy="362267"/>
            <a:chOff x="4859353" y="3355130"/>
            <a:chExt cx="373481" cy="362267"/>
          </a:xfrm>
        </p:grpSpPr>
        <p:sp>
          <p:nvSpPr>
            <p:cNvPr id="11408" name="Google Shape;11408;p139"/>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139"/>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139"/>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139"/>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139"/>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139"/>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139"/>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139"/>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139"/>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139"/>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139"/>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139"/>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139"/>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139"/>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139"/>
          <p:cNvGrpSpPr/>
          <p:nvPr/>
        </p:nvGrpSpPr>
        <p:grpSpPr>
          <a:xfrm>
            <a:off x="6637678" y="1500982"/>
            <a:ext cx="378721" cy="362005"/>
            <a:chOff x="6637678" y="1500982"/>
            <a:chExt cx="378721" cy="362005"/>
          </a:xfrm>
        </p:grpSpPr>
        <p:sp>
          <p:nvSpPr>
            <p:cNvPr id="11423" name="Google Shape;11423;p139"/>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139"/>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139"/>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139"/>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139"/>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139"/>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139"/>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139"/>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139"/>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139"/>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139"/>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139"/>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139"/>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139"/>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139"/>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139"/>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9" name="Google Shape;11439;p139"/>
          <p:cNvGrpSpPr/>
          <p:nvPr/>
        </p:nvGrpSpPr>
        <p:grpSpPr>
          <a:xfrm>
            <a:off x="5827993" y="3355496"/>
            <a:ext cx="223041" cy="362163"/>
            <a:chOff x="5827993" y="3355496"/>
            <a:chExt cx="223041" cy="362163"/>
          </a:xfrm>
        </p:grpSpPr>
        <p:sp>
          <p:nvSpPr>
            <p:cNvPr id="11440" name="Google Shape;11440;p139"/>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139"/>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139"/>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139"/>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139"/>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139"/>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139"/>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139"/>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139"/>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139"/>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139"/>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139"/>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139"/>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139"/>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139"/>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139"/>
          <p:cNvGrpSpPr/>
          <p:nvPr/>
        </p:nvGrpSpPr>
        <p:grpSpPr>
          <a:xfrm>
            <a:off x="7528713" y="1500641"/>
            <a:ext cx="370520" cy="361586"/>
            <a:chOff x="7528713" y="1500641"/>
            <a:chExt cx="370520" cy="361586"/>
          </a:xfrm>
        </p:grpSpPr>
        <p:sp>
          <p:nvSpPr>
            <p:cNvPr id="11456" name="Google Shape;11456;p139"/>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139"/>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139"/>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139"/>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139"/>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139"/>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139"/>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3" name="Google Shape;11463;p139"/>
          <p:cNvGrpSpPr/>
          <p:nvPr/>
        </p:nvGrpSpPr>
        <p:grpSpPr>
          <a:xfrm>
            <a:off x="5317198" y="3355496"/>
            <a:ext cx="367429" cy="362163"/>
            <a:chOff x="5317198" y="3355496"/>
            <a:chExt cx="367429" cy="362163"/>
          </a:xfrm>
        </p:grpSpPr>
        <p:sp>
          <p:nvSpPr>
            <p:cNvPr id="11464" name="Google Shape;11464;p139"/>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139"/>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139"/>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139"/>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139"/>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139"/>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139"/>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139"/>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139"/>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139"/>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139"/>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139"/>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139"/>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139"/>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139"/>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139"/>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0" name="Google Shape;11480;p139"/>
          <p:cNvGrpSpPr/>
          <p:nvPr/>
        </p:nvGrpSpPr>
        <p:grpSpPr>
          <a:xfrm>
            <a:off x="5302971" y="1500563"/>
            <a:ext cx="383175" cy="362241"/>
            <a:chOff x="5302971" y="1500563"/>
            <a:chExt cx="383175" cy="362241"/>
          </a:xfrm>
        </p:grpSpPr>
        <p:sp>
          <p:nvSpPr>
            <p:cNvPr id="11481" name="Google Shape;11481;p139"/>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139"/>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3" name="Google Shape;11483;p139"/>
          <p:cNvGrpSpPr/>
          <p:nvPr/>
        </p:nvGrpSpPr>
        <p:grpSpPr>
          <a:xfrm>
            <a:off x="6202705" y="1525453"/>
            <a:ext cx="364180" cy="312461"/>
            <a:chOff x="6202705" y="1525453"/>
            <a:chExt cx="364180" cy="312461"/>
          </a:xfrm>
        </p:grpSpPr>
        <p:sp>
          <p:nvSpPr>
            <p:cNvPr id="11484" name="Google Shape;11484;p139"/>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139"/>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139"/>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139"/>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139"/>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139"/>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139"/>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139"/>
          <p:cNvGrpSpPr/>
          <p:nvPr/>
        </p:nvGrpSpPr>
        <p:grpSpPr>
          <a:xfrm>
            <a:off x="7087217" y="1503602"/>
            <a:ext cx="362398" cy="356163"/>
            <a:chOff x="7087217" y="1503602"/>
            <a:chExt cx="362398" cy="356163"/>
          </a:xfrm>
        </p:grpSpPr>
        <p:sp>
          <p:nvSpPr>
            <p:cNvPr id="11492" name="Google Shape;11492;p139"/>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139"/>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139"/>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139"/>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139"/>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139"/>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139"/>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139"/>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139"/>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139"/>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139"/>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139"/>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139"/>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139"/>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139"/>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139"/>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139"/>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139"/>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139"/>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139"/>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139"/>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139"/>
          <p:cNvGrpSpPr/>
          <p:nvPr/>
        </p:nvGrpSpPr>
        <p:grpSpPr>
          <a:xfrm>
            <a:off x="7968952" y="1500877"/>
            <a:ext cx="378747" cy="361455"/>
            <a:chOff x="7968952" y="1500877"/>
            <a:chExt cx="378747" cy="361455"/>
          </a:xfrm>
        </p:grpSpPr>
        <p:sp>
          <p:nvSpPr>
            <p:cNvPr id="11514" name="Google Shape;11514;p139"/>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139"/>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139"/>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139"/>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139"/>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139"/>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139"/>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139"/>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139"/>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139"/>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139"/>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139"/>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139"/>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139"/>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139"/>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9" name="Google Shape;11529;p139"/>
          <p:cNvGrpSpPr/>
          <p:nvPr/>
        </p:nvGrpSpPr>
        <p:grpSpPr>
          <a:xfrm>
            <a:off x="5761445" y="1541723"/>
            <a:ext cx="362163" cy="279737"/>
            <a:chOff x="5761445" y="1541723"/>
            <a:chExt cx="362163" cy="279737"/>
          </a:xfrm>
        </p:grpSpPr>
        <p:sp>
          <p:nvSpPr>
            <p:cNvPr id="11530" name="Google Shape;11530;p139"/>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139"/>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139"/>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139"/>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139"/>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139"/>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139"/>
          <p:cNvGrpSpPr/>
          <p:nvPr/>
        </p:nvGrpSpPr>
        <p:grpSpPr>
          <a:xfrm>
            <a:off x="6204958" y="3355575"/>
            <a:ext cx="358390" cy="362320"/>
            <a:chOff x="6204958" y="3355575"/>
            <a:chExt cx="358390" cy="362320"/>
          </a:xfrm>
        </p:grpSpPr>
        <p:sp>
          <p:nvSpPr>
            <p:cNvPr id="11537" name="Google Shape;11537;p139"/>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139"/>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139"/>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139"/>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139"/>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139"/>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139"/>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139"/>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139"/>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139"/>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139"/>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139"/>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139"/>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139"/>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139"/>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139"/>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139"/>
          <p:cNvGrpSpPr/>
          <p:nvPr/>
        </p:nvGrpSpPr>
        <p:grpSpPr>
          <a:xfrm>
            <a:off x="4939970" y="1499855"/>
            <a:ext cx="242979" cy="362660"/>
            <a:chOff x="4939970" y="1499855"/>
            <a:chExt cx="242979" cy="362660"/>
          </a:xfrm>
        </p:grpSpPr>
        <p:sp>
          <p:nvSpPr>
            <p:cNvPr id="11554" name="Google Shape;11554;p139"/>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139"/>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139"/>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139"/>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139"/>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139"/>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0" name="Google Shape;11560;p139"/>
          <p:cNvGrpSpPr/>
          <p:nvPr/>
        </p:nvGrpSpPr>
        <p:grpSpPr>
          <a:xfrm>
            <a:off x="8023448" y="3355496"/>
            <a:ext cx="284322" cy="362163"/>
            <a:chOff x="8023448" y="3355496"/>
            <a:chExt cx="284322" cy="362163"/>
          </a:xfrm>
        </p:grpSpPr>
        <p:sp>
          <p:nvSpPr>
            <p:cNvPr id="11561" name="Google Shape;11561;p139"/>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139"/>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139"/>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139"/>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139"/>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139"/>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139"/>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139"/>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139"/>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139"/>
          <p:cNvGrpSpPr/>
          <p:nvPr/>
        </p:nvGrpSpPr>
        <p:grpSpPr>
          <a:xfrm>
            <a:off x="6644201" y="3355496"/>
            <a:ext cx="366695" cy="361979"/>
            <a:chOff x="6644201" y="3355496"/>
            <a:chExt cx="366695" cy="361979"/>
          </a:xfrm>
        </p:grpSpPr>
        <p:sp>
          <p:nvSpPr>
            <p:cNvPr id="11571" name="Google Shape;11571;p139"/>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139"/>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139"/>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139"/>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139"/>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139"/>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139"/>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139"/>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139"/>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139"/>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139"/>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139"/>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139"/>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139"/>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139"/>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139"/>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139"/>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139"/>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139"/>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139"/>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139"/>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139"/>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3" name="Google Shape;11593;p139"/>
          <p:cNvGrpSpPr/>
          <p:nvPr/>
        </p:nvGrpSpPr>
        <p:grpSpPr>
          <a:xfrm>
            <a:off x="7955145" y="2019192"/>
            <a:ext cx="365176" cy="271013"/>
            <a:chOff x="7955145" y="2019192"/>
            <a:chExt cx="365176" cy="271013"/>
          </a:xfrm>
        </p:grpSpPr>
        <p:sp>
          <p:nvSpPr>
            <p:cNvPr id="11594" name="Google Shape;11594;p139"/>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139"/>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139"/>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139"/>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139"/>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139"/>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139"/>
          <p:cNvGrpSpPr/>
          <p:nvPr/>
        </p:nvGrpSpPr>
        <p:grpSpPr>
          <a:xfrm>
            <a:off x="7518155" y="2009471"/>
            <a:ext cx="361927" cy="290270"/>
            <a:chOff x="7518155" y="2009471"/>
            <a:chExt cx="361927" cy="290270"/>
          </a:xfrm>
        </p:grpSpPr>
        <p:sp>
          <p:nvSpPr>
            <p:cNvPr id="11601" name="Google Shape;11601;p139"/>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139"/>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139"/>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139"/>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139"/>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139"/>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139"/>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139"/>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139"/>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139"/>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139"/>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139"/>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139"/>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4" name="Google Shape;11614;p139"/>
          <p:cNvGrpSpPr/>
          <p:nvPr/>
        </p:nvGrpSpPr>
        <p:grpSpPr>
          <a:xfrm>
            <a:off x="7079672" y="1991053"/>
            <a:ext cx="362163" cy="327264"/>
            <a:chOff x="7079672" y="1991053"/>
            <a:chExt cx="362163" cy="327264"/>
          </a:xfrm>
        </p:grpSpPr>
        <p:sp>
          <p:nvSpPr>
            <p:cNvPr id="11615" name="Google Shape;11615;p139"/>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139"/>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139"/>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139"/>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139"/>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139"/>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139"/>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139"/>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139"/>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139"/>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139"/>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139"/>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139"/>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139"/>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139"/>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139"/>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1" name="Google Shape;11631;p139"/>
          <p:cNvGrpSpPr/>
          <p:nvPr/>
        </p:nvGrpSpPr>
        <p:grpSpPr>
          <a:xfrm>
            <a:off x="6641188" y="2035514"/>
            <a:ext cx="361901" cy="238132"/>
            <a:chOff x="6641188" y="2035514"/>
            <a:chExt cx="361901" cy="238132"/>
          </a:xfrm>
        </p:grpSpPr>
        <p:sp>
          <p:nvSpPr>
            <p:cNvPr id="11632" name="Google Shape;11632;p139"/>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139"/>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139"/>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139"/>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139"/>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139"/>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139"/>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139"/>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139"/>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139"/>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139"/>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139"/>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139"/>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139"/>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139"/>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139"/>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139"/>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139"/>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139"/>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139"/>
          <p:cNvGrpSpPr/>
          <p:nvPr/>
        </p:nvGrpSpPr>
        <p:grpSpPr>
          <a:xfrm>
            <a:off x="6202443" y="1986677"/>
            <a:ext cx="362425" cy="335884"/>
            <a:chOff x="6202443" y="1986677"/>
            <a:chExt cx="362425" cy="335884"/>
          </a:xfrm>
        </p:grpSpPr>
        <p:sp>
          <p:nvSpPr>
            <p:cNvPr id="11652" name="Google Shape;11652;p139"/>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139"/>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139"/>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139"/>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139"/>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139"/>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139"/>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139"/>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139"/>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139"/>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139"/>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139"/>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139"/>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139"/>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139"/>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139"/>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139"/>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139"/>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139"/>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139"/>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139"/>
          <p:cNvGrpSpPr/>
          <p:nvPr/>
        </p:nvGrpSpPr>
        <p:grpSpPr>
          <a:xfrm>
            <a:off x="5764222" y="2016598"/>
            <a:ext cx="374293" cy="276069"/>
            <a:chOff x="5764222" y="2016598"/>
            <a:chExt cx="374293" cy="276069"/>
          </a:xfrm>
        </p:grpSpPr>
        <p:sp>
          <p:nvSpPr>
            <p:cNvPr id="11673" name="Google Shape;11673;p139"/>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139"/>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139"/>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139"/>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139"/>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139"/>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139"/>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139"/>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139"/>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139"/>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139"/>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4" name="Google Shape;11684;p139"/>
          <p:cNvGrpSpPr/>
          <p:nvPr/>
        </p:nvGrpSpPr>
        <p:grpSpPr>
          <a:xfrm>
            <a:off x="5325477" y="2016441"/>
            <a:ext cx="361927" cy="276515"/>
            <a:chOff x="5325477" y="2016441"/>
            <a:chExt cx="361927" cy="276515"/>
          </a:xfrm>
        </p:grpSpPr>
        <p:sp>
          <p:nvSpPr>
            <p:cNvPr id="11685" name="Google Shape;11685;p139"/>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139"/>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139"/>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139"/>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139"/>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139"/>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139"/>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139"/>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139"/>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139"/>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139"/>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139"/>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139"/>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139"/>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139"/>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139"/>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139"/>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139"/>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139"/>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139"/>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5" name="Google Shape;11705;p139"/>
          <p:cNvGrpSpPr/>
          <p:nvPr/>
        </p:nvGrpSpPr>
        <p:grpSpPr>
          <a:xfrm>
            <a:off x="4870671" y="2017200"/>
            <a:ext cx="364180" cy="274812"/>
            <a:chOff x="4870671" y="2017200"/>
            <a:chExt cx="364180" cy="274812"/>
          </a:xfrm>
        </p:grpSpPr>
        <p:sp>
          <p:nvSpPr>
            <p:cNvPr id="11706" name="Google Shape;11706;p139"/>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139"/>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139"/>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139"/>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139"/>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139"/>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139"/>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139"/>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139"/>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139"/>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139"/>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139"/>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139"/>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139"/>
          <p:cNvGrpSpPr/>
          <p:nvPr/>
        </p:nvGrpSpPr>
        <p:grpSpPr>
          <a:xfrm>
            <a:off x="7144726" y="3355496"/>
            <a:ext cx="260690" cy="362032"/>
            <a:chOff x="7144726" y="3355496"/>
            <a:chExt cx="260690" cy="362032"/>
          </a:xfrm>
        </p:grpSpPr>
        <p:sp>
          <p:nvSpPr>
            <p:cNvPr id="11720" name="Google Shape;11720;p139"/>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139"/>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139"/>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139"/>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139"/>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139"/>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139"/>
          <p:cNvGrpSpPr/>
          <p:nvPr/>
        </p:nvGrpSpPr>
        <p:grpSpPr>
          <a:xfrm>
            <a:off x="6705719" y="4278051"/>
            <a:ext cx="261712" cy="361770"/>
            <a:chOff x="6705719" y="4278051"/>
            <a:chExt cx="261712" cy="361770"/>
          </a:xfrm>
        </p:grpSpPr>
        <p:sp>
          <p:nvSpPr>
            <p:cNvPr id="11727" name="Google Shape;11727;p139"/>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139"/>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139"/>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139"/>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139"/>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139"/>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139"/>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139"/>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139"/>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139"/>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139"/>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139"/>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139"/>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139"/>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139"/>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2" name="Google Shape;11742;p139"/>
          <p:cNvGrpSpPr/>
          <p:nvPr/>
        </p:nvGrpSpPr>
        <p:grpSpPr>
          <a:xfrm>
            <a:off x="5750650" y="2891652"/>
            <a:ext cx="320216" cy="361403"/>
            <a:chOff x="5750650" y="2891652"/>
            <a:chExt cx="320216" cy="361403"/>
          </a:xfrm>
        </p:grpSpPr>
        <p:sp>
          <p:nvSpPr>
            <p:cNvPr id="11743" name="Google Shape;11743;p139"/>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139"/>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139"/>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139"/>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139"/>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139"/>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139"/>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139"/>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139"/>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139"/>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139"/>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139"/>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139"/>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139"/>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139"/>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8" name="Google Shape;11758;p139"/>
          <p:cNvGrpSpPr/>
          <p:nvPr/>
        </p:nvGrpSpPr>
        <p:grpSpPr>
          <a:xfrm>
            <a:off x="6658009" y="2891390"/>
            <a:ext cx="315972" cy="361927"/>
            <a:chOff x="6658009" y="2891390"/>
            <a:chExt cx="315972" cy="361927"/>
          </a:xfrm>
        </p:grpSpPr>
        <p:sp>
          <p:nvSpPr>
            <p:cNvPr id="11759" name="Google Shape;11759;p139"/>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139"/>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139"/>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139"/>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139"/>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139"/>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139"/>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6" name="Google Shape;11766;p139"/>
          <p:cNvGrpSpPr/>
          <p:nvPr/>
        </p:nvGrpSpPr>
        <p:grpSpPr>
          <a:xfrm>
            <a:off x="6203465" y="2891206"/>
            <a:ext cx="320478" cy="362110"/>
            <a:chOff x="6203465" y="2891206"/>
            <a:chExt cx="320478" cy="362110"/>
          </a:xfrm>
        </p:grpSpPr>
        <p:sp>
          <p:nvSpPr>
            <p:cNvPr id="11767" name="Google Shape;11767;p139"/>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139"/>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139"/>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139"/>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139"/>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2" name="Google Shape;11772;p139"/>
          <p:cNvGrpSpPr/>
          <p:nvPr/>
        </p:nvGrpSpPr>
        <p:grpSpPr>
          <a:xfrm>
            <a:off x="7567280" y="2891259"/>
            <a:ext cx="307116" cy="362294"/>
            <a:chOff x="7567280" y="2891259"/>
            <a:chExt cx="307116" cy="362294"/>
          </a:xfrm>
        </p:grpSpPr>
        <p:sp>
          <p:nvSpPr>
            <p:cNvPr id="11773" name="Google Shape;11773;p139"/>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139"/>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139"/>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139"/>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139"/>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139"/>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139"/>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139"/>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139"/>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139"/>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139"/>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139"/>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5" name="Google Shape;11785;p139"/>
          <p:cNvGrpSpPr/>
          <p:nvPr/>
        </p:nvGrpSpPr>
        <p:grpSpPr>
          <a:xfrm>
            <a:off x="7112579" y="2891521"/>
            <a:ext cx="338556" cy="361534"/>
            <a:chOff x="7112579" y="2891521"/>
            <a:chExt cx="338556" cy="361534"/>
          </a:xfrm>
        </p:grpSpPr>
        <p:sp>
          <p:nvSpPr>
            <p:cNvPr id="11786" name="Google Shape;11786;p139"/>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139"/>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139"/>
          <p:cNvGrpSpPr/>
          <p:nvPr/>
        </p:nvGrpSpPr>
        <p:grpSpPr>
          <a:xfrm>
            <a:off x="7155259" y="3805036"/>
            <a:ext cx="207478" cy="361272"/>
            <a:chOff x="7155259" y="3805036"/>
            <a:chExt cx="207478" cy="361272"/>
          </a:xfrm>
        </p:grpSpPr>
        <p:sp>
          <p:nvSpPr>
            <p:cNvPr id="11789" name="Google Shape;11789;p139"/>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139"/>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139"/>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139"/>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139"/>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139"/>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139"/>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139"/>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139"/>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139"/>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139"/>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139"/>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139"/>
          <p:cNvGrpSpPr/>
          <p:nvPr/>
        </p:nvGrpSpPr>
        <p:grpSpPr>
          <a:xfrm>
            <a:off x="4915368" y="2891390"/>
            <a:ext cx="182850" cy="361927"/>
            <a:chOff x="4915368" y="2891390"/>
            <a:chExt cx="182850" cy="361927"/>
          </a:xfrm>
        </p:grpSpPr>
        <p:sp>
          <p:nvSpPr>
            <p:cNvPr id="11802" name="Google Shape;11802;p139"/>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139"/>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139"/>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139"/>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139"/>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139"/>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139"/>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139"/>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139"/>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139"/>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139"/>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139"/>
          <p:cNvGrpSpPr/>
          <p:nvPr/>
        </p:nvGrpSpPr>
        <p:grpSpPr>
          <a:xfrm>
            <a:off x="8028714" y="2891652"/>
            <a:ext cx="289589" cy="361403"/>
            <a:chOff x="8028714" y="2891652"/>
            <a:chExt cx="289589" cy="361403"/>
          </a:xfrm>
        </p:grpSpPr>
        <p:sp>
          <p:nvSpPr>
            <p:cNvPr id="11814" name="Google Shape;11814;p139"/>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139"/>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139"/>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139"/>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139"/>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139"/>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139"/>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139"/>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139"/>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139"/>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139"/>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139"/>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139"/>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139"/>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139"/>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139"/>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139"/>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139"/>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139"/>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139"/>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139"/>
          <p:cNvGrpSpPr/>
          <p:nvPr/>
        </p:nvGrpSpPr>
        <p:grpSpPr>
          <a:xfrm>
            <a:off x="7551822" y="3804774"/>
            <a:ext cx="293335" cy="361927"/>
            <a:chOff x="7551822" y="3804774"/>
            <a:chExt cx="293335" cy="361927"/>
          </a:xfrm>
        </p:grpSpPr>
        <p:sp>
          <p:nvSpPr>
            <p:cNvPr id="11835" name="Google Shape;11835;p139"/>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139"/>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139"/>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139"/>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139"/>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139"/>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139"/>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139"/>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139"/>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139"/>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139"/>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139"/>
          <p:cNvGrpSpPr/>
          <p:nvPr/>
        </p:nvGrpSpPr>
        <p:grpSpPr>
          <a:xfrm>
            <a:off x="6263725" y="4277658"/>
            <a:ext cx="210491" cy="362163"/>
            <a:chOff x="6263725" y="4277658"/>
            <a:chExt cx="210491" cy="362163"/>
          </a:xfrm>
        </p:grpSpPr>
        <p:sp>
          <p:nvSpPr>
            <p:cNvPr id="11847" name="Google Shape;11847;p139"/>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139"/>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139"/>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139"/>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139"/>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139"/>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139"/>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139"/>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139"/>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139"/>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139"/>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139"/>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139"/>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139"/>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139"/>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2" name="Google Shape;11862;p139"/>
          <p:cNvGrpSpPr/>
          <p:nvPr/>
        </p:nvGrpSpPr>
        <p:grpSpPr>
          <a:xfrm>
            <a:off x="7987790" y="3804695"/>
            <a:ext cx="336303" cy="362005"/>
            <a:chOff x="7987790" y="3804695"/>
            <a:chExt cx="336303" cy="362005"/>
          </a:xfrm>
        </p:grpSpPr>
        <p:sp>
          <p:nvSpPr>
            <p:cNvPr id="11863" name="Google Shape;11863;p139"/>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139"/>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139"/>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139"/>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139"/>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139"/>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139"/>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139"/>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139"/>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139"/>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139"/>
          <p:cNvGrpSpPr/>
          <p:nvPr/>
        </p:nvGrpSpPr>
        <p:grpSpPr>
          <a:xfrm>
            <a:off x="5273444" y="2891285"/>
            <a:ext cx="371123" cy="362267"/>
            <a:chOff x="5273444" y="2891285"/>
            <a:chExt cx="371123" cy="362267"/>
          </a:xfrm>
        </p:grpSpPr>
        <p:sp>
          <p:nvSpPr>
            <p:cNvPr id="11874" name="Google Shape;11874;p139"/>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139"/>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139"/>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139"/>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139"/>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139"/>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139"/>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139"/>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139"/>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139"/>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139"/>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139"/>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139"/>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139"/>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139"/>
          <p:cNvGrpSpPr/>
          <p:nvPr/>
        </p:nvGrpSpPr>
        <p:grpSpPr>
          <a:xfrm>
            <a:off x="7630397" y="3358399"/>
            <a:ext cx="214759" cy="357030"/>
            <a:chOff x="2235125" y="238075"/>
            <a:chExt cx="3144350" cy="5227375"/>
          </a:xfrm>
        </p:grpSpPr>
        <p:sp>
          <p:nvSpPr>
            <p:cNvPr id="11889" name="Google Shape;11889;p139"/>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139"/>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139"/>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139"/>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139"/>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139"/>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139"/>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139"/>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139"/>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8" name="Google Shape;11898;p139"/>
          <p:cNvGrpSpPr/>
          <p:nvPr/>
        </p:nvGrpSpPr>
        <p:grpSpPr>
          <a:xfrm>
            <a:off x="2810729" y="4267107"/>
            <a:ext cx="342496" cy="351944"/>
            <a:chOff x="2810729" y="4267107"/>
            <a:chExt cx="342496" cy="351944"/>
          </a:xfrm>
        </p:grpSpPr>
        <p:sp>
          <p:nvSpPr>
            <p:cNvPr id="11899" name="Google Shape;11899;p139"/>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139"/>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139"/>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139"/>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139"/>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139"/>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139"/>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139"/>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139"/>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139"/>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139"/>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139"/>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139"/>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139"/>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139"/>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139"/>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139"/>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139"/>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139"/>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139"/>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139"/>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139"/>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139"/>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139"/>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139"/>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139"/>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139"/>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139"/>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139"/>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139"/>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9" name="Google Shape;11929;p139"/>
          <p:cNvGrpSpPr/>
          <p:nvPr/>
        </p:nvGrpSpPr>
        <p:grpSpPr>
          <a:xfrm>
            <a:off x="1779168" y="3805625"/>
            <a:ext cx="282381" cy="343454"/>
            <a:chOff x="1779168" y="3805625"/>
            <a:chExt cx="282381" cy="343454"/>
          </a:xfrm>
        </p:grpSpPr>
        <p:sp>
          <p:nvSpPr>
            <p:cNvPr id="11930" name="Google Shape;11930;p139"/>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139"/>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139"/>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139"/>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139"/>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139"/>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139"/>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139"/>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139"/>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139"/>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139"/>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139"/>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139"/>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139"/>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139"/>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139"/>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139"/>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139"/>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139"/>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139"/>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139"/>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139"/>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139"/>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139"/>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139"/>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139"/>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139"/>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139"/>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8" name="Google Shape;11958;p139"/>
          <p:cNvGrpSpPr/>
          <p:nvPr/>
        </p:nvGrpSpPr>
        <p:grpSpPr>
          <a:xfrm>
            <a:off x="2593522" y="2407029"/>
            <a:ext cx="391606" cy="364535"/>
            <a:chOff x="2593522" y="2407029"/>
            <a:chExt cx="391606" cy="364535"/>
          </a:xfrm>
        </p:grpSpPr>
        <p:sp>
          <p:nvSpPr>
            <p:cNvPr id="11959" name="Google Shape;11959;p139"/>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139"/>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139"/>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139"/>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139"/>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139"/>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139"/>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139"/>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139"/>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139"/>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139"/>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139"/>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139"/>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139"/>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139"/>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139"/>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139"/>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139"/>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139"/>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139"/>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139"/>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139"/>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139"/>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139"/>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139"/>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139"/>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139"/>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139"/>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139"/>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139"/>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139"/>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139"/>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139"/>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139"/>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139"/>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139"/>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139"/>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139"/>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139"/>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8" name="Google Shape;11998;p139"/>
          <p:cNvGrpSpPr/>
          <p:nvPr/>
        </p:nvGrpSpPr>
        <p:grpSpPr>
          <a:xfrm>
            <a:off x="3955047" y="2432242"/>
            <a:ext cx="322912" cy="334396"/>
            <a:chOff x="3955047" y="2432242"/>
            <a:chExt cx="322912" cy="334396"/>
          </a:xfrm>
        </p:grpSpPr>
        <p:sp>
          <p:nvSpPr>
            <p:cNvPr id="11999" name="Google Shape;11999;p139"/>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139"/>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139"/>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139"/>
          <p:cNvGrpSpPr/>
          <p:nvPr/>
        </p:nvGrpSpPr>
        <p:grpSpPr>
          <a:xfrm>
            <a:off x="1802465" y="1962854"/>
            <a:ext cx="265373" cy="351944"/>
            <a:chOff x="1802465" y="1962854"/>
            <a:chExt cx="265373" cy="351944"/>
          </a:xfrm>
        </p:grpSpPr>
        <p:sp>
          <p:nvSpPr>
            <p:cNvPr id="12003" name="Google Shape;12003;p139"/>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139"/>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139"/>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139"/>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139"/>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139"/>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139"/>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139"/>
          <p:cNvGrpSpPr/>
          <p:nvPr/>
        </p:nvGrpSpPr>
        <p:grpSpPr>
          <a:xfrm>
            <a:off x="3512070" y="1956222"/>
            <a:ext cx="373983" cy="363622"/>
            <a:chOff x="3512070" y="1956222"/>
            <a:chExt cx="373983" cy="363622"/>
          </a:xfrm>
        </p:grpSpPr>
        <p:sp>
          <p:nvSpPr>
            <p:cNvPr id="12011" name="Google Shape;12011;p139"/>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139"/>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139"/>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139"/>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139"/>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139"/>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139"/>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139"/>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139"/>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139"/>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139"/>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139"/>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139"/>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139"/>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139"/>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139"/>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139"/>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8" name="Google Shape;12028;p139"/>
          <p:cNvGrpSpPr/>
          <p:nvPr/>
        </p:nvGrpSpPr>
        <p:grpSpPr>
          <a:xfrm>
            <a:off x="842683" y="2394751"/>
            <a:ext cx="345640" cy="356660"/>
            <a:chOff x="842683" y="2394751"/>
            <a:chExt cx="345640" cy="356660"/>
          </a:xfrm>
        </p:grpSpPr>
        <p:sp>
          <p:nvSpPr>
            <p:cNvPr id="12029" name="Google Shape;12029;p139"/>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139"/>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139"/>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139"/>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139"/>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139"/>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139"/>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139"/>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139"/>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139"/>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139"/>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139"/>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139"/>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139"/>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139"/>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139"/>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5" name="Google Shape;12045;p139"/>
          <p:cNvGrpSpPr/>
          <p:nvPr/>
        </p:nvGrpSpPr>
        <p:grpSpPr>
          <a:xfrm>
            <a:off x="1290615" y="2399467"/>
            <a:ext cx="336836" cy="342511"/>
            <a:chOff x="1290615" y="2399467"/>
            <a:chExt cx="336836" cy="342511"/>
          </a:xfrm>
        </p:grpSpPr>
        <p:sp>
          <p:nvSpPr>
            <p:cNvPr id="12046" name="Google Shape;12046;p139"/>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139"/>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139"/>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139"/>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139"/>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139"/>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139"/>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139"/>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139"/>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139"/>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139"/>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139"/>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139"/>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139"/>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139"/>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139"/>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139"/>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139"/>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139"/>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5" name="Google Shape;12065;p139"/>
          <p:cNvGrpSpPr/>
          <p:nvPr/>
        </p:nvGrpSpPr>
        <p:grpSpPr>
          <a:xfrm>
            <a:off x="1748310" y="2408601"/>
            <a:ext cx="308508" cy="333378"/>
            <a:chOff x="1748310" y="2408601"/>
            <a:chExt cx="308508" cy="333378"/>
          </a:xfrm>
        </p:grpSpPr>
        <p:sp>
          <p:nvSpPr>
            <p:cNvPr id="12066" name="Google Shape;12066;p139"/>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139"/>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139"/>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139"/>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139"/>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139"/>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139"/>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139"/>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4" name="Google Shape;12074;p139"/>
          <p:cNvGrpSpPr/>
          <p:nvPr/>
        </p:nvGrpSpPr>
        <p:grpSpPr>
          <a:xfrm>
            <a:off x="3044614" y="2418033"/>
            <a:ext cx="376184" cy="315141"/>
            <a:chOff x="3044614" y="2418033"/>
            <a:chExt cx="376184" cy="315141"/>
          </a:xfrm>
        </p:grpSpPr>
        <p:sp>
          <p:nvSpPr>
            <p:cNvPr id="12075" name="Google Shape;12075;p139"/>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139"/>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139"/>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139"/>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139"/>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139"/>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139"/>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139"/>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139"/>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4" name="Google Shape;12084;p139"/>
          <p:cNvGrpSpPr/>
          <p:nvPr/>
        </p:nvGrpSpPr>
        <p:grpSpPr>
          <a:xfrm>
            <a:off x="3943638" y="3815072"/>
            <a:ext cx="357933" cy="342676"/>
            <a:chOff x="3943638" y="3815072"/>
            <a:chExt cx="357933" cy="342676"/>
          </a:xfrm>
        </p:grpSpPr>
        <p:sp>
          <p:nvSpPr>
            <p:cNvPr id="12085" name="Google Shape;12085;p139"/>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139"/>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139"/>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139"/>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139"/>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139"/>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139"/>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139"/>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139"/>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139"/>
          <p:cNvGrpSpPr/>
          <p:nvPr/>
        </p:nvGrpSpPr>
        <p:grpSpPr>
          <a:xfrm>
            <a:off x="3508282" y="3810341"/>
            <a:ext cx="351644" cy="351959"/>
            <a:chOff x="3508282" y="3810341"/>
            <a:chExt cx="351644" cy="351959"/>
          </a:xfrm>
        </p:grpSpPr>
        <p:sp>
          <p:nvSpPr>
            <p:cNvPr id="12095" name="Google Shape;12095;p139"/>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139"/>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139"/>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139"/>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139"/>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139"/>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139"/>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139"/>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139"/>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139"/>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139"/>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139"/>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139"/>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139"/>
          <p:cNvGrpSpPr/>
          <p:nvPr/>
        </p:nvGrpSpPr>
        <p:grpSpPr>
          <a:xfrm>
            <a:off x="2224585" y="1962854"/>
            <a:ext cx="303163" cy="351809"/>
            <a:chOff x="2224585" y="1962854"/>
            <a:chExt cx="303163" cy="351809"/>
          </a:xfrm>
        </p:grpSpPr>
        <p:sp>
          <p:nvSpPr>
            <p:cNvPr id="12109" name="Google Shape;12109;p139"/>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139"/>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139"/>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139"/>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139"/>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139"/>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139"/>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139"/>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139"/>
          <p:cNvGrpSpPr/>
          <p:nvPr/>
        </p:nvGrpSpPr>
        <p:grpSpPr>
          <a:xfrm>
            <a:off x="2622794" y="1990868"/>
            <a:ext cx="389090" cy="296231"/>
            <a:chOff x="2622794" y="1990868"/>
            <a:chExt cx="389090" cy="296231"/>
          </a:xfrm>
        </p:grpSpPr>
        <p:sp>
          <p:nvSpPr>
            <p:cNvPr id="12118" name="Google Shape;12118;p139"/>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139"/>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139"/>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139"/>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139"/>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139"/>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139"/>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139"/>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139"/>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139"/>
          <p:cNvGrpSpPr/>
          <p:nvPr/>
        </p:nvGrpSpPr>
        <p:grpSpPr>
          <a:xfrm>
            <a:off x="3977326" y="1952149"/>
            <a:ext cx="327074" cy="375241"/>
            <a:chOff x="3977326" y="1952149"/>
            <a:chExt cx="327074" cy="375241"/>
          </a:xfrm>
        </p:grpSpPr>
        <p:sp>
          <p:nvSpPr>
            <p:cNvPr id="12128" name="Google Shape;12128;p139"/>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139"/>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139"/>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139"/>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139"/>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139"/>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139"/>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139"/>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139"/>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139"/>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139"/>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139"/>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139"/>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139"/>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139"/>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139"/>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139"/>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5" name="Google Shape;12145;p139"/>
          <p:cNvGrpSpPr/>
          <p:nvPr/>
        </p:nvGrpSpPr>
        <p:grpSpPr>
          <a:xfrm>
            <a:off x="1341612" y="3340055"/>
            <a:ext cx="259399" cy="370524"/>
            <a:chOff x="1341612" y="3340055"/>
            <a:chExt cx="259399" cy="370524"/>
          </a:xfrm>
        </p:grpSpPr>
        <p:sp>
          <p:nvSpPr>
            <p:cNvPr id="12146" name="Google Shape;12146;p139"/>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139"/>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139"/>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139"/>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139"/>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139"/>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139"/>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139"/>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139"/>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139"/>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139"/>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139"/>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139"/>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139"/>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139"/>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139"/>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139"/>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139"/>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4" name="Google Shape;12164;p139"/>
          <p:cNvGrpSpPr/>
          <p:nvPr/>
        </p:nvGrpSpPr>
        <p:grpSpPr>
          <a:xfrm>
            <a:off x="2179892" y="3844972"/>
            <a:ext cx="351629" cy="282381"/>
            <a:chOff x="2179892" y="3844972"/>
            <a:chExt cx="351629" cy="282381"/>
          </a:xfrm>
        </p:grpSpPr>
        <p:sp>
          <p:nvSpPr>
            <p:cNvPr id="12165" name="Google Shape;12165;p139"/>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139"/>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139"/>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139"/>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139"/>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139"/>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139"/>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139"/>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139"/>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139"/>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139"/>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139"/>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139"/>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139"/>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139"/>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139"/>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139"/>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139"/>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139"/>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139"/>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5" name="Google Shape;12185;p139"/>
          <p:cNvGrpSpPr/>
          <p:nvPr/>
        </p:nvGrpSpPr>
        <p:grpSpPr>
          <a:xfrm>
            <a:off x="3131170" y="3816884"/>
            <a:ext cx="220051" cy="338169"/>
            <a:chOff x="3131170" y="3816884"/>
            <a:chExt cx="220051" cy="338169"/>
          </a:xfrm>
        </p:grpSpPr>
        <p:sp>
          <p:nvSpPr>
            <p:cNvPr id="12186" name="Google Shape;12186;p139"/>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139"/>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139"/>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139"/>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139"/>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139"/>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139"/>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139"/>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139"/>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139"/>
          <p:cNvGrpSpPr/>
          <p:nvPr/>
        </p:nvGrpSpPr>
        <p:grpSpPr>
          <a:xfrm>
            <a:off x="903502" y="3359564"/>
            <a:ext cx="247990" cy="333393"/>
            <a:chOff x="903502" y="3359564"/>
            <a:chExt cx="247990" cy="333393"/>
          </a:xfrm>
        </p:grpSpPr>
        <p:sp>
          <p:nvSpPr>
            <p:cNvPr id="12196" name="Google Shape;12196;p139"/>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139"/>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139"/>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139"/>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139"/>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139"/>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139"/>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139"/>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139"/>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139"/>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139"/>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139"/>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139"/>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139"/>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139"/>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139"/>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139"/>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139"/>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139"/>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139"/>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139"/>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139"/>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8" name="Google Shape;12218;p139"/>
          <p:cNvGrpSpPr/>
          <p:nvPr/>
        </p:nvGrpSpPr>
        <p:grpSpPr>
          <a:xfrm>
            <a:off x="2616191" y="2890461"/>
            <a:ext cx="365793" cy="361152"/>
            <a:chOff x="2616191" y="2890461"/>
            <a:chExt cx="365793" cy="361152"/>
          </a:xfrm>
        </p:grpSpPr>
        <p:sp>
          <p:nvSpPr>
            <p:cNvPr id="12219" name="Google Shape;12219;p139"/>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139"/>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139"/>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139"/>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139"/>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139"/>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139"/>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139"/>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139"/>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139"/>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139"/>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139"/>
          <p:cNvGrpSpPr/>
          <p:nvPr/>
        </p:nvGrpSpPr>
        <p:grpSpPr>
          <a:xfrm>
            <a:off x="3049959" y="1945861"/>
            <a:ext cx="402940" cy="388536"/>
            <a:chOff x="3049959" y="1945861"/>
            <a:chExt cx="402940" cy="388536"/>
          </a:xfrm>
        </p:grpSpPr>
        <p:sp>
          <p:nvSpPr>
            <p:cNvPr id="12231" name="Google Shape;12231;p139"/>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139"/>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139"/>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139"/>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139"/>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139"/>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7" name="Google Shape;12237;p139"/>
          <p:cNvGrpSpPr/>
          <p:nvPr/>
        </p:nvGrpSpPr>
        <p:grpSpPr>
          <a:xfrm>
            <a:off x="2483025" y="4268679"/>
            <a:ext cx="202428" cy="349114"/>
            <a:chOff x="2483025" y="4268679"/>
            <a:chExt cx="202428" cy="349114"/>
          </a:xfrm>
        </p:grpSpPr>
        <p:sp>
          <p:nvSpPr>
            <p:cNvPr id="12238" name="Google Shape;12238;p139"/>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139"/>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139"/>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139"/>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139"/>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139"/>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4" name="Google Shape;12244;p139"/>
          <p:cNvGrpSpPr/>
          <p:nvPr/>
        </p:nvGrpSpPr>
        <p:grpSpPr>
          <a:xfrm>
            <a:off x="862507" y="2885984"/>
            <a:ext cx="329590" cy="365000"/>
            <a:chOff x="862507" y="2885984"/>
            <a:chExt cx="329590" cy="365000"/>
          </a:xfrm>
        </p:grpSpPr>
        <p:sp>
          <p:nvSpPr>
            <p:cNvPr id="12245" name="Google Shape;12245;p139"/>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139"/>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139"/>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139"/>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139"/>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139"/>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139"/>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139"/>
          <p:cNvGrpSpPr/>
          <p:nvPr/>
        </p:nvGrpSpPr>
        <p:grpSpPr>
          <a:xfrm>
            <a:off x="3082075" y="2871805"/>
            <a:ext cx="318884" cy="379807"/>
            <a:chOff x="3082075" y="2871805"/>
            <a:chExt cx="318884" cy="379807"/>
          </a:xfrm>
        </p:grpSpPr>
        <p:sp>
          <p:nvSpPr>
            <p:cNvPr id="12253" name="Google Shape;12253;p139"/>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139"/>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139"/>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139"/>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139"/>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139"/>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139"/>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139"/>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139"/>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139"/>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139"/>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139"/>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139"/>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139"/>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139"/>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139"/>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139"/>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139"/>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139"/>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139"/>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3" name="Google Shape;12273;p139"/>
          <p:cNvGrpSpPr/>
          <p:nvPr/>
        </p:nvGrpSpPr>
        <p:grpSpPr>
          <a:xfrm>
            <a:off x="2594780" y="1516494"/>
            <a:ext cx="410187" cy="324244"/>
            <a:chOff x="2594780" y="1516494"/>
            <a:chExt cx="410187" cy="324244"/>
          </a:xfrm>
        </p:grpSpPr>
        <p:sp>
          <p:nvSpPr>
            <p:cNvPr id="12274" name="Google Shape;12274;p139"/>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139"/>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139"/>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139"/>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139"/>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139"/>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139"/>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139"/>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2" name="Google Shape;12282;p139"/>
          <p:cNvGrpSpPr/>
          <p:nvPr/>
        </p:nvGrpSpPr>
        <p:grpSpPr>
          <a:xfrm>
            <a:off x="1742965" y="1502959"/>
            <a:ext cx="333692" cy="333363"/>
            <a:chOff x="1742965" y="1502959"/>
            <a:chExt cx="333692" cy="333363"/>
          </a:xfrm>
        </p:grpSpPr>
        <p:sp>
          <p:nvSpPr>
            <p:cNvPr id="12283" name="Google Shape;12283;p139"/>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139"/>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139"/>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139"/>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7" name="Google Shape;12287;p139"/>
          <p:cNvGrpSpPr/>
          <p:nvPr/>
        </p:nvGrpSpPr>
        <p:grpSpPr>
          <a:xfrm>
            <a:off x="3051531" y="1516809"/>
            <a:ext cx="390034" cy="296545"/>
            <a:chOff x="3051531" y="1516809"/>
            <a:chExt cx="390034" cy="296545"/>
          </a:xfrm>
        </p:grpSpPr>
        <p:sp>
          <p:nvSpPr>
            <p:cNvPr id="12288" name="Google Shape;12288;p139"/>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139"/>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139"/>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139"/>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139"/>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139"/>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139"/>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139"/>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139"/>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139"/>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139"/>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139"/>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139"/>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139"/>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139"/>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3" name="Google Shape;12303;p139"/>
          <p:cNvGrpSpPr/>
          <p:nvPr/>
        </p:nvGrpSpPr>
        <p:grpSpPr>
          <a:xfrm>
            <a:off x="3514900" y="1489020"/>
            <a:ext cx="354145" cy="351869"/>
            <a:chOff x="3514900" y="1489020"/>
            <a:chExt cx="354145" cy="351869"/>
          </a:xfrm>
        </p:grpSpPr>
        <p:sp>
          <p:nvSpPr>
            <p:cNvPr id="12304" name="Google Shape;12304;p139"/>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139"/>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139"/>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139"/>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139"/>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139"/>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139"/>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139"/>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139"/>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139"/>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139"/>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139"/>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139"/>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139"/>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139"/>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139"/>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139"/>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139"/>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139"/>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139"/>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139"/>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139"/>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139"/>
          <p:cNvGrpSpPr/>
          <p:nvPr/>
        </p:nvGrpSpPr>
        <p:grpSpPr>
          <a:xfrm>
            <a:off x="3066324" y="3350446"/>
            <a:ext cx="346598" cy="333183"/>
            <a:chOff x="3066324" y="3350446"/>
            <a:chExt cx="346598" cy="333183"/>
          </a:xfrm>
        </p:grpSpPr>
        <p:sp>
          <p:nvSpPr>
            <p:cNvPr id="12327" name="Google Shape;12327;p139"/>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139"/>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139"/>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139"/>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139"/>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139"/>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139"/>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139"/>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139"/>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139"/>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139"/>
          <p:cNvGrpSpPr/>
          <p:nvPr/>
        </p:nvGrpSpPr>
        <p:grpSpPr>
          <a:xfrm>
            <a:off x="1282755" y="1952089"/>
            <a:ext cx="363278" cy="363338"/>
            <a:chOff x="1282755" y="1952089"/>
            <a:chExt cx="363278" cy="363338"/>
          </a:xfrm>
        </p:grpSpPr>
        <p:sp>
          <p:nvSpPr>
            <p:cNvPr id="12338" name="Google Shape;12338;p139"/>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139"/>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139"/>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139"/>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139"/>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139"/>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139"/>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5" name="Google Shape;12345;p139"/>
          <p:cNvGrpSpPr/>
          <p:nvPr/>
        </p:nvGrpSpPr>
        <p:grpSpPr>
          <a:xfrm>
            <a:off x="3510094" y="2909281"/>
            <a:ext cx="355133" cy="343574"/>
            <a:chOff x="3510094" y="2909281"/>
            <a:chExt cx="355133" cy="343574"/>
          </a:xfrm>
        </p:grpSpPr>
        <p:sp>
          <p:nvSpPr>
            <p:cNvPr id="12346" name="Google Shape;12346;p139"/>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139"/>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139"/>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139"/>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139"/>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139"/>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139"/>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139"/>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139"/>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139"/>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139"/>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139"/>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139"/>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9" name="Google Shape;12359;p139"/>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0" name="Google Shape;12360;p139"/>
          <p:cNvGrpSpPr/>
          <p:nvPr/>
        </p:nvGrpSpPr>
        <p:grpSpPr>
          <a:xfrm>
            <a:off x="2163842" y="1506972"/>
            <a:ext cx="382787" cy="331566"/>
            <a:chOff x="2163842" y="1506972"/>
            <a:chExt cx="382787" cy="331566"/>
          </a:xfrm>
        </p:grpSpPr>
        <p:sp>
          <p:nvSpPr>
            <p:cNvPr id="12361" name="Google Shape;12361;p139"/>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139"/>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139"/>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139"/>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139"/>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139"/>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139"/>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139"/>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9" name="Google Shape;12369;p139"/>
          <p:cNvGrpSpPr/>
          <p:nvPr/>
        </p:nvGrpSpPr>
        <p:grpSpPr>
          <a:xfrm>
            <a:off x="1738877" y="3349652"/>
            <a:ext cx="357918" cy="350536"/>
            <a:chOff x="1738877" y="3349652"/>
            <a:chExt cx="357918" cy="350536"/>
          </a:xfrm>
        </p:grpSpPr>
        <p:sp>
          <p:nvSpPr>
            <p:cNvPr id="12370" name="Google Shape;12370;p139"/>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139"/>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139"/>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139"/>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139"/>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139"/>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139"/>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139"/>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139"/>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139"/>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139"/>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139"/>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139"/>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139"/>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139"/>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139"/>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139"/>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139"/>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139"/>
          <p:cNvGrpSpPr/>
          <p:nvPr/>
        </p:nvGrpSpPr>
        <p:grpSpPr>
          <a:xfrm>
            <a:off x="1971819" y="4276854"/>
            <a:ext cx="383281" cy="333947"/>
            <a:chOff x="1971819" y="4276854"/>
            <a:chExt cx="383281" cy="333947"/>
          </a:xfrm>
        </p:grpSpPr>
        <p:sp>
          <p:nvSpPr>
            <p:cNvPr id="12389" name="Google Shape;12389;p139"/>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139"/>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139"/>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139"/>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139"/>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139"/>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139"/>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139"/>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139"/>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139"/>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9" name="Google Shape;12399;p139"/>
          <p:cNvGrpSpPr/>
          <p:nvPr/>
        </p:nvGrpSpPr>
        <p:grpSpPr>
          <a:xfrm>
            <a:off x="1825119" y="2885819"/>
            <a:ext cx="175987" cy="361391"/>
            <a:chOff x="1825119" y="2885819"/>
            <a:chExt cx="175987" cy="361391"/>
          </a:xfrm>
        </p:grpSpPr>
        <p:sp>
          <p:nvSpPr>
            <p:cNvPr id="12400" name="Google Shape;12400;p139"/>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139"/>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139"/>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139"/>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139"/>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139"/>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139"/>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139"/>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139"/>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139"/>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0" name="Google Shape;12410;p139"/>
          <p:cNvGrpSpPr/>
          <p:nvPr/>
        </p:nvGrpSpPr>
        <p:grpSpPr>
          <a:xfrm>
            <a:off x="3504824" y="3405844"/>
            <a:ext cx="369896" cy="226339"/>
            <a:chOff x="3504824" y="3405844"/>
            <a:chExt cx="369896" cy="226339"/>
          </a:xfrm>
        </p:grpSpPr>
        <p:sp>
          <p:nvSpPr>
            <p:cNvPr id="12411" name="Google Shape;12411;p139"/>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139"/>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139"/>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139"/>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139"/>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139"/>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139"/>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139"/>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139"/>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139"/>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139"/>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139"/>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139"/>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139"/>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139"/>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139"/>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7" name="Google Shape;12427;p139"/>
          <p:cNvGrpSpPr/>
          <p:nvPr/>
        </p:nvGrpSpPr>
        <p:grpSpPr>
          <a:xfrm>
            <a:off x="1295661" y="3819594"/>
            <a:ext cx="345640" cy="342900"/>
            <a:chOff x="1295661" y="3819594"/>
            <a:chExt cx="345640" cy="342900"/>
          </a:xfrm>
        </p:grpSpPr>
        <p:sp>
          <p:nvSpPr>
            <p:cNvPr id="12428" name="Google Shape;12428;p139"/>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139"/>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139"/>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139"/>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139"/>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139"/>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139"/>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139"/>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139"/>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139"/>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139"/>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139"/>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139"/>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139"/>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139"/>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139"/>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139"/>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5" name="Google Shape;12445;p139"/>
          <p:cNvGrpSpPr/>
          <p:nvPr/>
        </p:nvGrpSpPr>
        <p:grpSpPr>
          <a:xfrm>
            <a:off x="3486572" y="2433470"/>
            <a:ext cx="379328" cy="281738"/>
            <a:chOff x="3486572" y="2433470"/>
            <a:chExt cx="379328" cy="281738"/>
          </a:xfrm>
        </p:grpSpPr>
        <p:sp>
          <p:nvSpPr>
            <p:cNvPr id="12446" name="Google Shape;12446;p139"/>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139"/>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139"/>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139"/>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139"/>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139"/>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139"/>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3" name="Google Shape;12453;p139"/>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4" name="Google Shape;12454;p139"/>
          <p:cNvGrpSpPr/>
          <p:nvPr/>
        </p:nvGrpSpPr>
        <p:grpSpPr>
          <a:xfrm>
            <a:off x="3997149" y="3329634"/>
            <a:ext cx="270733" cy="355762"/>
            <a:chOff x="3997149" y="3329634"/>
            <a:chExt cx="270733" cy="355762"/>
          </a:xfrm>
        </p:grpSpPr>
        <p:sp>
          <p:nvSpPr>
            <p:cNvPr id="12455" name="Google Shape;12455;p139"/>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139"/>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139"/>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139"/>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139"/>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139"/>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139"/>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139"/>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139"/>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139"/>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139"/>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139"/>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139"/>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139"/>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139"/>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139"/>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139"/>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139"/>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139"/>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139"/>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139"/>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6" name="Google Shape;12476;p139"/>
          <p:cNvGrpSpPr/>
          <p:nvPr/>
        </p:nvGrpSpPr>
        <p:grpSpPr>
          <a:xfrm>
            <a:off x="3954343" y="2899354"/>
            <a:ext cx="345655" cy="343529"/>
            <a:chOff x="3954343" y="2899354"/>
            <a:chExt cx="345655" cy="343529"/>
          </a:xfrm>
        </p:grpSpPr>
        <p:sp>
          <p:nvSpPr>
            <p:cNvPr id="12477" name="Google Shape;12477;p139"/>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139"/>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139"/>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139"/>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139"/>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139"/>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139"/>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139"/>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139"/>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139"/>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139"/>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139"/>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9" name="Google Shape;12489;p139"/>
          <p:cNvGrpSpPr/>
          <p:nvPr/>
        </p:nvGrpSpPr>
        <p:grpSpPr>
          <a:xfrm>
            <a:off x="2166043" y="3351344"/>
            <a:ext cx="369566" cy="349803"/>
            <a:chOff x="2166043" y="3351344"/>
            <a:chExt cx="369566" cy="349803"/>
          </a:xfrm>
        </p:grpSpPr>
        <p:sp>
          <p:nvSpPr>
            <p:cNvPr id="12490" name="Google Shape;12490;p139"/>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139"/>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139"/>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139"/>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139"/>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139"/>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139"/>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139"/>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139"/>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139"/>
          <p:cNvGrpSpPr/>
          <p:nvPr/>
        </p:nvGrpSpPr>
        <p:grpSpPr>
          <a:xfrm>
            <a:off x="2619649" y="3352332"/>
            <a:ext cx="365793" cy="329275"/>
            <a:chOff x="2619649" y="3352332"/>
            <a:chExt cx="365793" cy="329275"/>
          </a:xfrm>
        </p:grpSpPr>
        <p:sp>
          <p:nvSpPr>
            <p:cNvPr id="12500" name="Google Shape;12500;p139"/>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139"/>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139"/>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139"/>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139"/>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139"/>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139"/>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139"/>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139"/>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139"/>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0" name="Google Shape;12510;p139"/>
          <p:cNvGrpSpPr/>
          <p:nvPr/>
        </p:nvGrpSpPr>
        <p:grpSpPr>
          <a:xfrm>
            <a:off x="1293760" y="1498228"/>
            <a:ext cx="340624" cy="351944"/>
            <a:chOff x="1293760" y="1498228"/>
            <a:chExt cx="340624" cy="351944"/>
          </a:xfrm>
        </p:grpSpPr>
        <p:sp>
          <p:nvSpPr>
            <p:cNvPr id="12511" name="Google Shape;12511;p139"/>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139"/>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139"/>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139"/>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139"/>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139"/>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139"/>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139"/>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139"/>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139"/>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139"/>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139"/>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139"/>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139"/>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5" name="Google Shape;12525;p139"/>
          <p:cNvGrpSpPr/>
          <p:nvPr/>
        </p:nvGrpSpPr>
        <p:grpSpPr>
          <a:xfrm>
            <a:off x="849601" y="1952074"/>
            <a:ext cx="406713" cy="383745"/>
            <a:chOff x="849601" y="1952074"/>
            <a:chExt cx="406713" cy="383745"/>
          </a:xfrm>
        </p:grpSpPr>
        <p:sp>
          <p:nvSpPr>
            <p:cNvPr id="12526" name="Google Shape;12526;p139"/>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139"/>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139"/>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139"/>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139"/>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139"/>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139"/>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3" name="Google Shape;12533;p139"/>
          <p:cNvGrpSpPr/>
          <p:nvPr/>
        </p:nvGrpSpPr>
        <p:grpSpPr>
          <a:xfrm>
            <a:off x="2253871" y="2893365"/>
            <a:ext cx="203985" cy="355417"/>
            <a:chOff x="2253871" y="2893365"/>
            <a:chExt cx="203985" cy="355417"/>
          </a:xfrm>
        </p:grpSpPr>
        <p:sp>
          <p:nvSpPr>
            <p:cNvPr id="12534" name="Google Shape;12534;p139"/>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139"/>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139"/>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139"/>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139"/>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139"/>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139"/>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139"/>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139"/>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139"/>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139"/>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139"/>
          <p:cNvGrpSpPr/>
          <p:nvPr/>
        </p:nvGrpSpPr>
        <p:grpSpPr>
          <a:xfrm>
            <a:off x="2191541" y="2408601"/>
            <a:ext cx="308823" cy="342571"/>
            <a:chOff x="2191541" y="2408601"/>
            <a:chExt cx="308823" cy="342571"/>
          </a:xfrm>
        </p:grpSpPr>
        <p:sp>
          <p:nvSpPr>
            <p:cNvPr id="12546" name="Google Shape;12546;p139"/>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139"/>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139"/>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139"/>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139"/>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139"/>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139"/>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139"/>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139"/>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139"/>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139"/>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139"/>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139"/>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139"/>
          <p:cNvGrpSpPr/>
          <p:nvPr/>
        </p:nvGrpSpPr>
        <p:grpSpPr>
          <a:xfrm>
            <a:off x="847400" y="1503588"/>
            <a:ext cx="342496" cy="341553"/>
            <a:chOff x="847400" y="1503588"/>
            <a:chExt cx="342496" cy="341553"/>
          </a:xfrm>
        </p:grpSpPr>
        <p:sp>
          <p:nvSpPr>
            <p:cNvPr id="12560" name="Google Shape;12560;p139"/>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139"/>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139"/>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139"/>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139"/>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139"/>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139"/>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139"/>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139"/>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139"/>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139"/>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139"/>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139"/>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139"/>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139"/>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139"/>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139"/>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139"/>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139"/>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139"/>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0" name="Google Shape;12580;p139"/>
          <p:cNvGrpSpPr/>
          <p:nvPr/>
        </p:nvGrpSpPr>
        <p:grpSpPr>
          <a:xfrm>
            <a:off x="1329963" y="2899669"/>
            <a:ext cx="280495" cy="361077"/>
            <a:chOff x="1329963" y="2899669"/>
            <a:chExt cx="280495" cy="361077"/>
          </a:xfrm>
        </p:grpSpPr>
        <p:sp>
          <p:nvSpPr>
            <p:cNvPr id="12581" name="Google Shape;12581;p139"/>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139"/>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139"/>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139"/>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139"/>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139"/>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139"/>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8" name="Google Shape;12588;p139"/>
          <p:cNvGrpSpPr/>
          <p:nvPr/>
        </p:nvGrpSpPr>
        <p:grpSpPr>
          <a:xfrm>
            <a:off x="937429" y="3800908"/>
            <a:ext cx="195496" cy="343439"/>
            <a:chOff x="937429" y="3800908"/>
            <a:chExt cx="195496" cy="343439"/>
          </a:xfrm>
        </p:grpSpPr>
        <p:sp>
          <p:nvSpPr>
            <p:cNvPr id="12589" name="Google Shape;12589;p139"/>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139"/>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139"/>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139"/>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139"/>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139"/>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139"/>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139"/>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139"/>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139"/>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139"/>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139"/>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139"/>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2" name="Google Shape;12602;p139"/>
          <p:cNvGrpSpPr/>
          <p:nvPr/>
        </p:nvGrpSpPr>
        <p:grpSpPr>
          <a:xfrm>
            <a:off x="2687659" y="3810655"/>
            <a:ext cx="365164" cy="342511"/>
            <a:chOff x="2611459" y="3810655"/>
            <a:chExt cx="365164" cy="342511"/>
          </a:xfrm>
        </p:grpSpPr>
        <p:sp>
          <p:nvSpPr>
            <p:cNvPr id="12603" name="Google Shape;12603;p139"/>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139"/>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139"/>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139"/>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139"/>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139"/>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139"/>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139"/>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139"/>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139"/>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139"/>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139"/>
          <p:cNvGrpSpPr/>
          <p:nvPr/>
        </p:nvGrpSpPr>
        <p:grpSpPr>
          <a:xfrm>
            <a:off x="3952456" y="1524280"/>
            <a:ext cx="370195" cy="300154"/>
            <a:chOff x="3952456" y="1524280"/>
            <a:chExt cx="370195" cy="300154"/>
          </a:xfrm>
        </p:grpSpPr>
        <p:sp>
          <p:nvSpPr>
            <p:cNvPr id="12615" name="Google Shape;12615;p139"/>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139"/>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139"/>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139"/>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139"/>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139"/>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5" name="Shape 725"/>
        <p:cNvGrpSpPr/>
        <p:nvPr/>
      </p:nvGrpSpPr>
      <p:grpSpPr>
        <a:xfrm>
          <a:off x="0" y="0"/>
          <a:ext cx="0" cy="0"/>
          <a:chOff x="0" y="0"/>
          <a:chExt cx="0" cy="0"/>
        </a:xfrm>
      </p:grpSpPr>
      <p:sp>
        <p:nvSpPr>
          <p:cNvPr id="726" name="Google Shape;726;p68"/>
          <p:cNvSpPr txBox="1"/>
          <p:nvPr>
            <p:ph type="title"/>
          </p:nvPr>
        </p:nvSpPr>
        <p:spPr>
          <a:xfrm>
            <a:off x="1616700" y="2076575"/>
            <a:ext cx="5910600" cy="1656300"/>
          </a:xfrm>
          <a:prstGeom prst="rect">
            <a:avLst/>
          </a:prstGeom>
        </p:spPr>
        <p:txBody>
          <a:bodyPr anchorCtr="0" anchor="t" bIns="91425" lIns="228600" spcFirstLastPara="1" rIns="91425" wrap="square" tIns="91425">
            <a:noAutofit/>
          </a:bodyPr>
          <a:lstStyle/>
          <a:p>
            <a:pPr indent="0" lvl="0" marL="0" rtl="0" algn="ctr">
              <a:spcBef>
                <a:spcPts val="0"/>
              </a:spcBef>
              <a:spcAft>
                <a:spcPts val="0"/>
              </a:spcAft>
              <a:buNone/>
            </a:pPr>
            <a:r>
              <a:rPr lang="en"/>
              <a:t>What is</a:t>
            </a:r>
            <a:endParaRPr/>
          </a:p>
          <a:p>
            <a:pPr indent="0" lvl="0" marL="0" rtl="0" algn="ctr">
              <a:spcBef>
                <a:spcPts val="0"/>
              </a:spcBef>
              <a:spcAft>
                <a:spcPts val="0"/>
              </a:spcAft>
              <a:buNone/>
            </a:pPr>
            <a:r>
              <a:rPr lang="en"/>
              <a:t>climate change?</a:t>
            </a:r>
            <a:endParaRPr/>
          </a:p>
        </p:txBody>
      </p:sp>
      <p:sp>
        <p:nvSpPr>
          <p:cNvPr id="727" name="Google Shape;727;p68"/>
          <p:cNvSpPr txBox="1"/>
          <p:nvPr>
            <p:ph idx="1" type="subTitle"/>
          </p:nvPr>
        </p:nvSpPr>
        <p:spPr>
          <a:xfrm>
            <a:off x="1796350" y="3972908"/>
            <a:ext cx="5553300" cy="49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728" name="Google Shape;728;p68"/>
          <p:cNvSpPr/>
          <p:nvPr/>
        </p:nvSpPr>
        <p:spPr>
          <a:xfrm rot="-3600098">
            <a:off x="3246257" y="1292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68"/>
          <p:cNvSpPr/>
          <p:nvPr/>
        </p:nvSpPr>
        <p:spPr>
          <a:xfrm rot="-3600098">
            <a:off x="4151833" y="1292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68"/>
          <p:cNvSpPr/>
          <p:nvPr/>
        </p:nvSpPr>
        <p:spPr>
          <a:xfrm rot="-3600098">
            <a:off x="5057410" y="1292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68"/>
          <p:cNvSpPr txBox="1"/>
          <p:nvPr>
            <p:ph idx="2" type="title"/>
          </p:nvPr>
        </p:nvSpPr>
        <p:spPr>
          <a:xfrm>
            <a:off x="6989883" y="451079"/>
            <a:ext cx="1474200" cy="145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1</a:t>
            </a:r>
            <a:endParaRPr/>
          </a:p>
        </p:txBody>
      </p:sp>
      <p:sp>
        <p:nvSpPr>
          <p:cNvPr id="732" name="Google Shape;732;p68">
            <a:hlinkClick action="ppaction://hlinksldjump" r:id="rId3"/>
          </p:cNvPr>
          <p:cNvSpPr/>
          <p:nvPr/>
        </p:nvSpPr>
        <p:spPr>
          <a:xfrm>
            <a:off x="540988" y="346588"/>
            <a:ext cx="732000" cy="732000"/>
          </a:xfrm>
          <a:prstGeom prst="ellipse">
            <a:avLst/>
          </a:prstGeom>
          <a:solidFill>
            <a:schemeClr val="l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 name="Google Shape;733;p68"/>
          <p:cNvGrpSpPr/>
          <p:nvPr/>
        </p:nvGrpSpPr>
        <p:grpSpPr>
          <a:xfrm>
            <a:off x="720008" y="541021"/>
            <a:ext cx="373963" cy="343119"/>
            <a:chOff x="6319908" y="3696721"/>
            <a:chExt cx="373963" cy="343119"/>
          </a:xfrm>
        </p:grpSpPr>
        <p:sp>
          <p:nvSpPr>
            <p:cNvPr id="734" name="Google Shape;734;p68"/>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68"/>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68"/>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68"/>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68"/>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mph" presetID="8" presetSubtype="0">
                                  <p:stCondLst>
                                    <p:cond delay="0"/>
                                  </p:stCondLst>
                                  <p:childTnLst>
                                    <p:animRot by="-21600000">
                                      <p:cBhvr>
                                        <p:cTn dur="1000" fill="hold"/>
                                        <p:tgtEl>
                                          <p:spTgt spid="728"/>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729"/>
                                        </p:tgtEl>
                                        <p:attrNameLst>
                                          <p:attrName>r</p:attrName>
                                        </p:attrNameLst>
                                      </p:cBhvr>
                                    </p:animRot>
                                  </p:childTnLst>
                                </p:cTn>
                              </p:par>
                              <p:par>
                                <p:cTn fill="hold" nodeType="withEffect" presetClass="emph" presetID="8" presetSubtype="0">
                                  <p:stCondLst>
                                    <p:cond delay="0"/>
                                  </p:stCondLst>
                                  <p:childTnLst>
                                    <p:animRot by="-21600000">
                                      <p:cBhvr>
                                        <p:cTn dur="1000" fill="hold"/>
                                        <p:tgtEl>
                                          <p:spTgt spid="730"/>
                                        </p:tgtEl>
                                        <p:attrNameLst>
                                          <p:attrName>r</p:attrName>
                                        </p:attrNameLst>
                                      </p:cBhvr>
                                    </p:animRo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24" name="Shape 12624"/>
        <p:cNvGrpSpPr/>
        <p:nvPr/>
      </p:nvGrpSpPr>
      <p:grpSpPr>
        <a:xfrm>
          <a:off x="0" y="0"/>
          <a:ext cx="0" cy="0"/>
          <a:chOff x="0" y="0"/>
          <a:chExt cx="0" cy="0"/>
        </a:xfrm>
      </p:grpSpPr>
      <p:sp>
        <p:nvSpPr>
          <p:cNvPr id="12625" name="Google Shape;12625;p140"/>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26" name="Google Shape;12626;p140"/>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627" name="Google Shape;12627;p140"/>
          <p:cNvGrpSpPr/>
          <p:nvPr/>
        </p:nvGrpSpPr>
        <p:grpSpPr>
          <a:xfrm>
            <a:off x="908482" y="1502585"/>
            <a:ext cx="257112" cy="362808"/>
            <a:chOff x="908482" y="1502585"/>
            <a:chExt cx="257112" cy="362808"/>
          </a:xfrm>
        </p:grpSpPr>
        <p:sp>
          <p:nvSpPr>
            <p:cNvPr id="12628" name="Google Shape;12628;p140"/>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140"/>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140"/>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140"/>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140"/>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140"/>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140"/>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140"/>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140"/>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140"/>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140"/>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140"/>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140"/>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140"/>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140"/>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140"/>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140"/>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140"/>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140"/>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140"/>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140"/>
          <p:cNvGrpSpPr/>
          <p:nvPr/>
        </p:nvGrpSpPr>
        <p:grpSpPr>
          <a:xfrm>
            <a:off x="1303537" y="1502716"/>
            <a:ext cx="362939" cy="362677"/>
            <a:chOff x="1303537" y="1502716"/>
            <a:chExt cx="362939" cy="362677"/>
          </a:xfrm>
        </p:grpSpPr>
        <p:sp>
          <p:nvSpPr>
            <p:cNvPr id="12649" name="Google Shape;12649;p140"/>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140"/>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140"/>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140"/>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140"/>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140"/>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140"/>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140"/>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140"/>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140"/>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140"/>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0" name="Google Shape;12660;p140"/>
          <p:cNvGrpSpPr/>
          <p:nvPr/>
        </p:nvGrpSpPr>
        <p:grpSpPr>
          <a:xfrm>
            <a:off x="1751901" y="1502716"/>
            <a:ext cx="362677" cy="362677"/>
            <a:chOff x="1751901" y="1502716"/>
            <a:chExt cx="362677" cy="362677"/>
          </a:xfrm>
        </p:grpSpPr>
        <p:sp>
          <p:nvSpPr>
            <p:cNvPr id="12661" name="Google Shape;12661;p140"/>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140"/>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140"/>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140"/>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140"/>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140"/>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140"/>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140"/>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140"/>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140"/>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140"/>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140"/>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140"/>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140"/>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140"/>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140"/>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140"/>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140"/>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140"/>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140"/>
          <p:cNvGrpSpPr/>
          <p:nvPr/>
        </p:nvGrpSpPr>
        <p:grpSpPr>
          <a:xfrm>
            <a:off x="3095178" y="1502716"/>
            <a:ext cx="334290" cy="362677"/>
            <a:chOff x="3095178" y="1502716"/>
            <a:chExt cx="334290" cy="362677"/>
          </a:xfrm>
        </p:grpSpPr>
        <p:sp>
          <p:nvSpPr>
            <p:cNvPr id="12681" name="Google Shape;12681;p140"/>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140"/>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140"/>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140"/>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140"/>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140"/>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140"/>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140"/>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140"/>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140"/>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140"/>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140"/>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140"/>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140"/>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140"/>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140"/>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140"/>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8" name="Google Shape;12698;p140"/>
          <p:cNvGrpSpPr/>
          <p:nvPr/>
        </p:nvGrpSpPr>
        <p:grpSpPr>
          <a:xfrm>
            <a:off x="3542281" y="1505605"/>
            <a:ext cx="366196" cy="357005"/>
            <a:chOff x="3542281" y="1505605"/>
            <a:chExt cx="366196" cy="357005"/>
          </a:xfrm>
        </p:grpSpPr>
        <p:sp>
          <p:nvSpPr>
            <p:cNvPr id="12699" name="Google Shape;12699;p140"/>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140"/>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140"/>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140"/>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140"/>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140"/>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140"/>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140"/>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140"/>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140"/>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140"/>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140"/>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140"/>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140"/>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140"/>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140"/>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140"/>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140"/>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140"/>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140"/>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140"/>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140"/>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140"/>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140"/>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140"/>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4" name="Google Shape;12724;p140"/>
          <p:cNvGrpSpPr/>
          <p:nvPr/>
        </p:nvGrpSpPr>
        <p:grpSpPr>
          <a:xfrm>
            <a:off x="1748382" y="3384797"/>
            <a:ext cx="364673" cy="340067"/>
            <a:chOff x="1748382" y="3384797"/>
            <a:chExt cx="364673" cy="340067"/>
          </a:xfrm>
        </p:grpSpPr>
        <p:sp>
          <p:nvSpPr>
            <p:cNvPr id="12725" name="Google Shape;12725;p140"/>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140"/>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140"/>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140"/>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140"/>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140"/>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140"/>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140"/>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140"/>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140"/>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140"/>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140"/>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140"/>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140"/>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140"/>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140"/>
          <p:cNvGrpSpPr/>
          <p:nvPr/>
        </p:nvGrpSpPr>
        <p:grpSpPr>
          <a:xfrm>
            <a:off x="6221064" y="3811049"/>
            <a:ext cx="364673" cy="339804"/>
            <a:chOff x="6221064" y="3811049"/>
            <a:chExt cx="364673" cy="339804"/>
          </a:xfrm>
        </p:grpSpPr>
        <p:sp>
          <p:nvSpPr>
            <p:cNvPr id="12741" name="Google Shape;12741;p140"/>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140"/>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140"/>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140"/>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140"/>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140"/>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140"/>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140"/>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140"/>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140"/>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140"/>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140"/>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140"/>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140"/>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140"/>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140"/>
          <p:cNvGrpSpPr/>
          <p:nvPr/>
        </p:nvGrpSpPr>
        <p:grpSpPr>
          <a:xfrm>
            <a:off x="2182643" y="3386320"/>
            <a:ext cx="382030" cy="320451"/>
            <a:chOff x="2182643" y="3386320"/>
            <a:chExt cx="382030" cy="320451"/>
          </a:xfrm>
        </p:grpSpPr>
        <p:sp>
          <p:nvSpPr>
            <p:cNvPr id="12757" name="Google Shape;12757;p140"/>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140"/>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140"/>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140"/>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140"/>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140"/>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140"/>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140"/>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140"/>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140"/>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140"/>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140"/>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140"/>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140"/>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140"/>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140"/>
          <p:cNvGrpSpPr/>
          <p:nvPr/>
        </p:nvGrpSpPr>
        <p:grpSpPr>
          <a:xfrm>
            <a:off x="3084386" y="3389340"/>
            <a:ext cx="353880" cy="330745"/>
            <a:chOff x="3084386" y="3389340"/>
            <a:chExt cx="353880" cy="330745"/>
          </a:xfrm>
        </p:grpSpPr>
        <p:sp>
          <p:nvSpPr>
            <p:cNvPr id="12773" name="Google Shape;12773;p140"/>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140"/>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140"/>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140"/>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140"/>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140"/>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140"/>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140"/>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140"/>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140"/>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140"/>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140"/>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5" name="Google Shape;12785;p140"/>
          <p:cNvGrpSpPr/>
          <p:nvPr/>
        </p:nvGrpSpPr>
        <p:grpSpPr>
          <a:xfrm>
            <a:off x="863499" y="1970906"/>
            <a:ext cx="347078" cy="364016"/>
            <a:chOff x="863499" y="1970906"/>
            <a:chExt cx="347078" cy="364016"/>
          </a:xfrm>
        </p:grpSpPr>
        <p:sp>
          <p:nvSpPr>
            <p:cNvPr id="12786" name="Google Shape;12786;p140"/>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140"/>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140"/>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140"/>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140"/>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140"/>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140"/>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140"/>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140"/>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140"/>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140"/>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140"/>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140"/>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140"/>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0" name="Google Shape;12800;p140"/>
          <p:cNvGrpSpPr/>
          <p:nvPr/>
        </p:nvGrpSpPr>
        <p:grpSpPr>
          <a:xfrm>
            <a:off x="1749879" y="1970906"/>
            <a:ext cx="364436" cy="364174"/>
            <a:chOff x="1749879" y="1970906"/>
            <a:chExt cx="364436" cy="364174"/>
          </a:xfrm>
        </p:grpSpPr>
        <p:sp>
          <p:nvSpPr>
            <p:cNvPr id="12801" name="Google Shape;12801;p140"/>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140"/>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140"/>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140"/>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140"/>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140"/>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140"/>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140"/>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140"/>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140"/>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140"/>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140"/>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140"/>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140"/>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5" name="Google Shape;12815;p140"/>
          <p:cNvGrpSpPr/>
          <p:nvPr/>
        </p:nvGrpSpPr>
        <p:grpSpPr>
          <a:xfrm>
            <a:off x="2186425" y="1976158"/>
            <a:ext cx="396106" cy="353985"/>
            <a:chOff x="2186425" y="1976158"/>
            <a:chExt cx="396106" cy="353985"/>
          </a:xfrm>
        </p:grpSpPr>
        <p:sp>
          <p:nvSpPr>
            <p:cNvPr id="12816" name="Google Shape;12816;p140"/>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140"/>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140"/>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140"/>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140"/>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140"/>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140"/>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3" name="Google Shape;12823;p140"/>
          <p:cNvGrpSpPr/>
          <p:nvPr/>
        </p:nvGrpSpPr>
        <p:grpSpPr>
          <a:xfrm>
            <a:off x="2659157" y="2017412"/>
            <a:ext cx="319190" cy="271240"/>
            <a:chOff x="2659157" y="2017412"/>
            <a:chExt cx="319190" cy="271240"/>
          </a:xfrm>
        </p:grpSpPr>
        <p:sp>
          <p:nvSpPr>
            <p:cNvPr id="12824" name="Google Shape;12824;p140"/>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140"/>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140"/>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140"/>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140"/>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140"/>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140"/>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140"/>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140"/>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140"/>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140"/>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140"/>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140"/>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140"/>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140"/>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140"/>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140"/>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140"/>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140"/>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140"/>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140"/>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140"/>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140"/>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140"/>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140"/>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140"/>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0" name="Google Shape;12850;p140"/>
          <p:cNvGrpSpPr/>
          <p:nvPr/>
        </p:nvGrpSpPr>
        <p:grpSpPr>
          <a:xfrm>
            <a:off x="3111775" y="1993516"/>
            <a:ext cx="318928" cy="319217"/>
            <a:chOff x="3111775" y="1993516"/>
            <a:chExt cx="318928" cy="319217"/>
          </a:xfrm>
        </p:grpSpPr>
        <p:sp>
          <p:nvSpPr>
            <p:cNvPr id="12851" name="Google Shape;12851;p140"/>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140"/>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140"/>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140"/>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140"/>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140"/>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140"/>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140"/>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140"/>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140"/>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140"/>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140"/>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140"/>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140"/>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140"/>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140"/>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140"/>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140"/>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140"/>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140"/>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140"/>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140"/>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140"/>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140"/>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140"/>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140"/>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140"/>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140"/>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140"/>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140"/>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1" name="Google Shape;12881;p140"/>
          <p:cNvGrpSpPr/>
          <p:nvPr/>
        </p:nvGrpSpPr>
        <p:grpSpPr>
          <a:xfrm>
            <a:off x="4023785" y="1970407"/>
            <a:ext cx="288807" cy="355377"/>
            <a:chOff x="4023785" y="1970407"/>
            <a:chExt cx="288807" cy="355377"/>
          </a:xfrm>
        </p:grpSpPr>
        <p:sp>
          <p:nvSpPr>
            <p:cNvPr id="12882" name="Google Shape;12882;p140"/>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140"/>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140"/>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140"/>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140"/>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140"/>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140"/>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140"/>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140"/>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140"/>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140"/>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140"/>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140"/>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140"/>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140"/>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140"/>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140"/>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140"/>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140"/>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140"/>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2" name="Google Shape;12902;p140"/>
          <p:cNvGrpSpPr/>
          <p:nvPr/>
        </p:nvGrpSpPr>
        <p:grpSpPr>
          <a:xfrm>
            <a:off x="3544540" y="3380963"/>
            <a:ext cx="320188" cy="319269"/>
            <a:chOff x="3544540" y="3380963"/>
            <a:chExt cx="320188" cy="319269"/>
          </a:xfrm>
        </p:grpSpPr>
        <p:sp>
          <p:nvSpPr>
            <p:cNvPr id="12903" name="Google Shape;12903;p140"/>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140"/>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140"/>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140"/>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140"/>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140"/>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140"/>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140"/>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140"/>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140"/>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140"/>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140"/>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140"/>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140"/>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140"/>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140"/>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9" name="Google Shape;12919;p140"/>
          <p:cNvGrpSpPr/>
          <p:nvPr/>
        </p:nvGrpSpPr>
        <p:grpSpPr>
          <a:xfrm>
            <a:off x="3944637" y="3354834"/>
            <a:ext cx="415696" cy="371605"/>
            <a:chOff x="3944637" y="3354834"/>
            <a:chExt cx="415696" cy="371605"/>
          </a:xfrm>
        </p:grpSpPr>
        <p:sp>
          <p:nvSpPr>
            <p:cNvPr id="12920" name="Google Shape;12920;p140"/>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140"/>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140"/>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140"/>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140"/>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140"/>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140"/>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140"/>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140"/>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140"/>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140"/>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140"/>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140"/>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140"/>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140"/>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140"/>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140"/>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7" name="Google Shape;12937;p140"/>
          <p:cNvGrpSpPr/>
          <p:nvPr/>
        </p:nvGrpSpPr>
        <p:grpSpPr>
          <a:xfrm>
            <a:off x="1314619" y="3821527"/>
            <a:ext cx="346317" cy="332136"/>
            <a:chOff x="1314619" y="3821527"/>
            <a:chExt cx="346317" cy="332136"/>
          </a:xfrm>
        </p:grpSpPr>
        <p:sp>
          <p:nvSpPr>
            <p:cNvPr id="12938" name="Google Shape;12938;p140"/>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140"/>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140"/>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140"/>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140"/>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140"/>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140"/>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140"/>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6" name="Google Shape;12946;p140"/>
          <p:cNvGrpSpPr/>
          <p:nvPr/>
        </p:nvGrpSpPr>
        <p:grpSpPr>
          <a:xfrm>
            <a:off x="1751139" y="3790934"/>
            <a:ext cx="386258" cy="380507"/>
            <a:chOff x="1751139" y="3790934"/>
            <a:chExt cx="386258" cy="380507"/>
          </a:xfrm>
        </p:grpSpPr>
        <p:sp>
          <p:nvSpPr>
            <p:cNvPr id="12947" name="Google Shape;12947;p140"/>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140"/>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140"/>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140"/>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140"/>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140"/>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140"/>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140"/>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140"/>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140"/>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140"/>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140"/>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140"/>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140"/>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140"/>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140"/>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140"/>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140"/>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140"/>
          <p:cNvGrpSpPr/>
          <p:nvPr/>
        </p:nvGrpSpPr>
        <p:grpSpPr>
          <a:xfrm>
            <a:off x="2189681" y="3821606"/>
            <a:ext cx="395607" cy="318928"/>
            <a:chOff x="2189681" y="3821606"/>
            <a:chExt cx="395607" cy="318928"/>
          </a:xfrm>
        </p:grpSpPr>
        <p:sp>
          <p:nvSpPr>
            <p:cNvPr id="12966" name="Google Shape;12966;p140"/>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140"/>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140"/>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140"/>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140"/>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140"/>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140"/>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140"/>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140"/>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140"/>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140"/>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140"/>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140"/>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140"/>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140"/>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140"/>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140"/>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140"/>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140"/>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140"/>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140"/>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140"/>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140"/>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140"/>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140"/>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140"/>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140"/>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140"/>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140"/>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140"/>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6" name="Google Shape;12996;p140"/>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97" name="Google Shape;12997;p140"/>
          <p:cNvGrpSpPr/>
          <p:nvPr/>
        </p:nvGrpSpPr>
        <p:grpSpPr>
          <a:xfrm>
            <a:off x="1277409" y="1961347"/>
            <a:ext cx="420475" cy="383055"/>
            <a:chOff x="1277409" y="1961347"/>
            <a:chExt cx="420475" cy="383055"/>
          </a:xfrm>
        </p:grpSpPr>
        <p:sp>
          <p:nvSpPr>
            <p:cNvPr id="12998" name="Google Shape;12998;p140"/>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140"/>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140"/>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140"/>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140"/>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140"/>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140"/>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140"/>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140"/>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140"/>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140"/>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140"/>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140"/>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140"/>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140"/>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140"/>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140"/>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140"/>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140"/>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140"/>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140"/>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140"/>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140"/>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140"/>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140"/>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140"/>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140"/>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140"/>
          <p:cNvGrpSpPr/>
          <p:nvPr/>
        </p:nvGrpSpPr>
        <p:grpSpPr>
          <a:xfrm>
            <a:off x="2215075" y="2432819"/>
            <a:ext cx="380008" cy="351648"/>
            <a:chOff x="2215075" y="2432819"/>
            <a:chExt cx="380008" cy="351648"/>
          </a:xfrm>
        </p:grpSpPr>
        <p:sp>
          <p:nvSpPr>
            <p:cNvPr id="13026" name="Google Shape;13026;p140"/>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140"/>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140"/>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140"/>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140"/>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140"/>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140"/>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140"/>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140"/>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140"/>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140"/>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140"/>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140"/>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140"/>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140"/>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140"/>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140"/>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140"/>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140"/>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140"/>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140"/>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140"/>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140"/>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140"/>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140"/>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140"/>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140"/>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140"/>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140"/>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140"/>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140"/>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7" name="Google Shape;13057;p140"/>
          <p:cNvGrpSpPr/>
          <p:nvPr/>
        </p:nvGrpSpPr>
        <p:grpSpPr>
          <a:xfrm>
            <a:off x="2661416" y="2422342"/>
            <a:ext cx="344059" cy="340671"/>
            <a:chOff x="2661416" y="2422342"/>
            <a:chExt cx="344059" cy="340671"/>
          </a:xfrm>
        </p:grpSpPr>
        <p:sp>
          <p:nvSpPr>
            <p:cNvPr id="13058" name="Google Shape;13058;p140"/>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140"/>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140"/>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140"/>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140"/>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140"/>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140"/>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140"/>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140"/>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140"/>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140"/>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140"/>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140"/>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1" name="Google Shape;13071;p140"/>
          <p:cNvGrpSpPr/>
          <p:nvPr/>
        </p:nvGrpSpPr>
        <p:grpSpPr>
          <a:xfrm>
            <a:off x="4066510" y="2422342"/>
            <a:ext cx="206876" cy="348470"/>
            <a:chOff x="4066510" y="2422342"/>
            <a:chExt cx="206876" cy="348470"/>
          </a:xfrm>
        </p:grpSpPr>
        <p:sp>
          <p:nvSpPr>
            <p:cNvPr id="13072" name="Google Shape;13072;p140"/>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140"/>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140"/>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140"/>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140"/>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140"/>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140"/>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140"/>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140"/>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140"/>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140"/>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140"/>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4" name="Google Shape;13084;p140"/>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5" name="Google Shape;13085;p140"/>
          <p:cNvGrpSpPr/>
          <p:nvPr/>
        </p:nvGrpSpPr>
        <p:grpSpPr>
          <a:xfrm>
            <a:off x="2617693" y="3817325"/>
            <a:ext cx="420475" cy="326491"/>
            <a:chOff x="2617693" y="3817325"/>
            <a:chExt cx="420475" cy="326491"/>
          </a:xfrm>
        </p:grpSpPr>
        <p:sp>
          <p:nvSpPr>
            <p:cNvPr id="13086" name="Google Shape;13086;p140"/>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140"/>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140"/>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140"/>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140"/>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140"/>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140"/>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140"/>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140"/>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140"/>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140"/>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140"/>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140"/>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140"/>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140"/>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140"/>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140"/>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3" name="Google Shape;13103;p140"/>
          <p:cNvGrpSpPr/>
          <p:nvPr/>
        </p:nvGrpSpPr>
        <p:grpSpPr>
          <a:xfrm>
            <a:off x="3545301" y="2423523"/>
            <a:ext cx="358134" cy="356637"/>
            <a:chOff x="3545301" y="2423523"/>
            <a:chExt cx="358134" cy="356637"/>
          </a:xfrm>
        </p:grpSpPr>
        <p:sp>
          <p:nvSpPr>
            <p:cNvPr id="13104" name="Google Shape;13104;p140"/>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140"/>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140"/>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140"/>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140"/>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140"/>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140"/>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140"/>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140"/>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3" name="Google Shape;13113;p140"/>
          <p:cNvGrpSpPr/>
          <p:nvPr/>
        </p:nvGrpSpPr>
        <p:grpSpPr>
          <a:xfrm>
            <a:off x="5766424" y="4275195"/>
            <a:ext cx="358160" cy="356926"/>
            <a:chOff x="5766424" y="4275195"/>
            <a:chExt cx="358160" cy="356926"/>
          </a:xfrm>
        </p:grpSpPr>
        <p:sp>
          <p:nvSpPr>
            <p:cNvPr id="13114" name="Google Shape;13114;p140"/>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140"/>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140"/>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140"/>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140"/>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140"/>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140"/>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140"/>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140"/>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3" name="Google Shape;13123;p140"/>
          <p:cNvGrpSpPr/>
          <p:nvPr/>
        </p:nvGrpSpPr>
        <p:grpSpPr>
          <a:xfrm>
            <a:off x="3531462" y="3824599"/>
            <a:ext cx="377251" cy="324232"/>
            <a:chOff x="3531462" y="3824599"/>
            <a:chExt cx="377251" cy="324232"/>
          </a:xfrm>
        </p:grpSpPr>
        <p:sp>
          <p:nvSpPr>
            <p:cNvPr id="13124" name="Google Shape;13124;p140"/>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140"/>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140"/>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140"/>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140"/>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140"/>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140"/>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140"/>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140"/>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140"/>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140"/>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5" name="Google Shape;13135;p140"/>
          <p:cNvGrpSpPr/>
          <p:nvPr/>
        </p:nvGrpSpPr>
        <p:grpSpPr>
          <a:xfrm>
            <a:off x="4030586" y="3805246"/>
            <a:ext cx="286523" cy="340566"/>
            <a:chOff x="4030586" y="3805246"/>
            <a:chExt cx="286523" cy="340566"/>
          </a:xfrm>
        </p:grpSpPr>
        <p:sp>
          <p:nvSpPr>
            <p:cNvPr id="13136" name="Google Shape;13136;p140"/>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140"/>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140"/>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140"/>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140"/>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140"/>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140"/>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140"/>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140"/>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140"/>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140"/>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140"/>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140"/>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9" name="Google Shape;13149;p140"/>
          <p:cNvGrpSpPr/>
          <p:nvPr/>
        </p:nvGrpSpPr>
        <p:grpSpPr>
          <a:xfrm>
            <a:off x="2180884" y="2888719"/>
            <a:ext cx="376752" cy="374468"/>
            <a:chOff x="2180884" y="2888719"/>
            <a:chExt cx="376752" cy="374468"/>
          </a:xfrm>
        </p:grpSpPr>
        <p:sp>
          <p:nvSpPr>
            <p:cNvPr id="13150" name="Google Shape;13150;p140"/>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140"/>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140"/>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140"/>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140"/>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140"/>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140"/>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140"/>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140"/>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140"/>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140"/>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140"/>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140"/>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140"/>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140"/>
          <p:cNvGrpSpPr/>
          <p:nvPr/>
        </p:nvGrpSpPr>
        <p:grpSpPr>
          <a:xfrm>
            <a:off x="3954432" y="2942999"/>
            <a:ext cx="378249" cy="265909"/>
            <a:chOff x="3954432" y="2942999"/>
            <a:chExt cx="378249" cy="265909"/>
          </a:xfrm>
        </p:grpSpPr>
        <p:sp>
          <p:nvSpPr>
            <p:cNvPr id="13165" name="Google Shape;13165;p140"/>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140"/>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140"/>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140"/>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140"/>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140"/>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140"/>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140"/>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140"/>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4" name="Google Shape;13174;p140"/>
          <p:cNvGrpSpPr/>
          <p:nvPr/>
        </p:nvGrpSpPr>
        <p:grpSpPr>
          <a:xfrm>
            <a:off x="1752137" y="4266608"/>
            <a:ext cx="378512" cy="374756"/>
            <a:chOff x="1752137" y="4266608"/>
            <a:chExt cx="378512" cy="374756"/>
          </a:xfrm>
        </p:grpSpPr>
        <p:sp>
          <p:nvSpPr>
            <p:cNvPr id="13175" name="Google Shape;13175;p140"/>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140"/>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140"/>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140"/>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140"/>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140"/>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140"/>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140"/>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140"/>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140"/>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140"/>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140"/>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140"/>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140"/>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140"/>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140"/>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140"/>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140"/>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140"/>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140"/>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140"/>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6" name="Google Shape;13196;p140"/>
          <p:cNvGrpSpPr/>
          <p:nvPr/>
        </p:nvGrpSpPr>
        <p:grpSpPr>
          <a:xfrm>
            <a:off x="3117788" y="3812546"/>
            <a:ext cx="341065" cy="341065"/>
            <a:chOff x="3117788" y="3812546"/>
            <a:chExt cx="341065" cy="341065"/>
          </a:xfrm>
        </p:grpSpPr>
        <p:sp>
          <p:nvSpPr>
            <p:cNvPr id="13197" name="Google Shape;13197;p140"/>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140"/>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140"/>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140"/>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140"/>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140"/>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140"/>
          <p:cNvGrpSpPr/>
          <p:nvPr/>
        </p:nvGrpSpPr>
        <p:grpSpPr>
          <a:xfrm>
            <a:off x="3994400" y="4299932"/>
            <a:ext cx="338281" cy="322657"/>
            <a:chOff x="3994400" y="4299932"/>
            <a:chExt cx="338281" cy="322657"/>
          </a:xfrm>
        </p:grpSpPr>
        <p:sp>
          <p:nvSpPr>
            <p:cNvPr id="13204" name="Google Shape;13204;p140"/>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140"/>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140"/>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140"/>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140"/>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140"/>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140"/>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140"/>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12" name="Google Shape;13212;p140"/>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140"/>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4" name="Google Shape;13214;p140"/>
          <p:cNvGrpSpPr/>
          <p:nvPr/>
        </p:nvGrpSpPr>
        <p:grpSpPr>
          <a:xfrm>
            <a:off x="3573426" y="1965628"/>
            <a:ext cx="302358" cy="374993"/>
            <a:chOff x="3573426" y="1965628"/>
            <a:chExt cx="302358" cy="374993"/>
          </a:xfrm>
        </p:grpSpPr>
        <p:sp>
          <p:nvSpPr>
            <p:cNvPr id="13215" name="Google Shape;13215;p140"/>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140"/>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140"/>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140"/>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140"/>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140"/>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140"/>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140"/>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140"/>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140"/>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140"/>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140"/>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140"/>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140"/>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140"/>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140"/>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140"/>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140"/>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140"/>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140"/>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140"/>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140"/>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140"/>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140"/>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140"/>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140"/>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140"/>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140"/>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140"/>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140"/>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140"/>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140"/>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140"/>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140"/>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140"/>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140"/>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140"/>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140"/>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140"/>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140"/>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140"/>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140"/>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140"/>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140"/>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140"/>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140"/>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140"/>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2" name="Google Shape;13262;p140"/>
          <p:cNvGrpSpPr/>
          <p:nvPr/>
        </p:nvGrpSpPr>
        <p:grpSpPr>
          <a:xfrm>
            <a:off x="3513632" y="2908572"/>
            <a:ext cx="355876" cy="331007"/>
            <a:chOff x="3513632" y="2908572"/>
            <a:chExt cx="355876" cy="331007"/>
          </a:xfrm>
        </p:grpSpPr>
        <p:sp>
          <p:nvSpPr>
            <p:cNvPr id="13263" name="Google Shape;13263;p140"/>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140"/>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140"/>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140"/>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140"/>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140"/>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140"/>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140"/>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140"/>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140"/>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140"/>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140"/>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140"/>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140"/>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140"/>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140"/>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9" name="Google Shape;13279;p140"/>
          <p:cNvGrpSpPr/>
          <p:nvPr/>
        </p:nvGrpSpPr>
        <p:grpSpPr>
          <a:xfrm>
            <a:off x="2694083" y="2888430"/>
            <a:ext cx="235762" cy="374756"/>
            <a:chOff x="2694083" y="2888430"/>
            <a:chExt cx="235762" cy="374756"/>
          </a:xfrm>
        </p:grpSpPr>
        <p:sp>
          <p:nvSpPr>
            <p:cNvPr id="13280" name="Google Shape;13280;p140"/>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140"/>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140"/>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140"/>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140"/>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140"/>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140"/>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140"/>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140"/>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9" name="Google Shape;13289;p140"/>
          <p:cNvGrpSpPr/>
          <p:nvPr/>
        </p:nvGrpSpPr>
        <p:grpSpPr>
          <a:xfrm>
            <a:off x="871534" y="4300588"/>
            <a:ext cx="357661" cy="311155"/>
            <a:chOff x="871534" y="4300588"/>
            <a:chExt cx="357661" cy="311155"/>
          </a:xfrm>
        </p:grpSpPr>
        <p:sp>
          <p:nvSpPr>
            <p:cNvPr id="13290" name="Google Shape;13290;p140"/>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140"/>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140"/>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140"/>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140"/>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140"/>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140"/>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140"/>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140"/>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140"/>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140"/>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140"/>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140"/>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140"/>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140"/>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140"/>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140"/>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140"/>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140"/>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140"/>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140"/>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1" name="Google Shape;13311;p140"/>
          <p:cNvGrpSpPr/>
          <p:nvPr/>
        </p:nvGrpSpPr>
        <p:grpSpPr>
          <a:xfrm>
            <a:off x="916019" y="3821606"/>
            <a:ext cx="250100" cy="336785"/>
            <a:chOff x="916019" y="3821606"/>
            <a:chExt cx="250100" cy="336785"/>
          </a:xfrm>
        </p:grpSpPr>
        <p:sp>
          <p:nvSpPr>
            <p:cNvPr id="13312" name="Google Shape;13312;p140"/>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140"/>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140"/>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140"/>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140"/>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140"/>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140"/>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140"/>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140"/>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140"/>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140"/>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140"/>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140"/>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5" name="Google Shape;13325;p140"/>
          <p:cNvGrpSpPr/>
          <p:nvPr/>
        </p:nvGrpSpPr>
        <p:grpSpPr>
          <a:xfrm>
            <a:off x="849686" y="2909570"/>
            <a:ext cx="374730" cy="332504"/>
            <a:chOff x="849686" y="2909570"/>
            <a:chExt cx="374730" cy="332504"/>
          </a:xfrm>
        </p:grpSpPr>
        <p:sp>
          <p:nvSpPr>
            <p:cNvPr id="13326" name="Google Shape;13326;p140"/>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140"/>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140"/>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140"/>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140"/>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140"/>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140"/>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140"/>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140"/>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140"/>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140"/>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7" name="Google Shape;13337;p140"/>
          <p:cNvGrpSpPr/>
          <p:nvPr/>
        </p:nvGrpSpPr>
        <p:grpSpPr>
          <a:xfrm>
            <a:off x="1735567" y="2420241"/>
            <a:ext cx="417718" cy="372866"/>
            <a:chOff x="1735567" y="2420241"/>
            <a:chExt cx="417718" cy="372866"/>
          </a:xfrm>
        </p:grpSpPr>
        <p:sp>
          <p:nvSpPr>
            <p:cNvPr id="13338" name="Google Shape;13338;p140"/>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140"/>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140"/>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140"/>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140"/>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140"/>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140"/>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140"/>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140"/>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140"/>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140"/>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140"/>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0" name="Google Shape;13350;p140"/>
          <p:cNvGrpSpPr/>
          <p:nvPr/>
        </p:nvGrpSpPr>
        <p:grpSpPr>
          <a:xfrm>
            <a:off x="3599318" y="4299590"/>
            <a:ext cx="251098" cy="309028"/>
            <a:chOff x="3599318" y="4299590"/>
            <a:chExt cx="251098" cy="309028"/>
          </a:xfrm>
        </p:grpSpPr>
        <p:sp>
          <p:nvSpPr>
            <p:cNvPr id="13351" name="Google Shape;13351;p140"/>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140"/>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140"/>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140"/>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140"/>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140"/>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140"/>
          <p:cNvGrpSpPr/>
          <p:nvPr/>
        </p:nvGrpSpPr>
        <p:grpSpPr>
          <a:xfrm>
            <a:off x="3105998" y="2433240"/>
            <a:ext cx="345818" cy="345056"/>
            <a:chOff x="3105998" y="2433240"/>
            <a:chExt cx="345818" cy="345056"/>
          </a:xfrm>
        </p:grpSpPr>
        <p:sp>
          <p:nvSpPr>
            <p:cNvPr id="13358" name="Google Shape;13358;p140"/>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140"/>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140"/>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140"/>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140"/>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140"/>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140"/>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140"/>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140"/>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140"/>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140"/>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9" name="Google Shape;13369;p140"/>
          <p:cNvGrpSpPr/>
          <p:nvPr/>
        </p:nvGrpSpPr>
        <p:grpSpPr>
          <a:xfrm>
            <a:off x="1737326" y="2900773"/>
            <a:ext cx="374730" cy="350361"/>
            <a:chOff x="1737326" y="2900773"/>
            <a:chExt cx="374730" cy="350361"/>
          </a:xfrm>
        </p:grpSpPr>
        <p:sp>
          <p:nvSpPr>
            <p:cNvPr id="13370" name="Google Shape;13370;p140"/>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140"/>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140"/>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140"/>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140"/>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140"/>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140"/>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140"/>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140"/>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140"/>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140"/>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140"/>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140"/>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140"/>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140"/>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140"/>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140"/>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7" name="Google Shape;13387;p140"/>
          <p:cNvGrpSpPr/>
          <p:nvPr/>
        </p:nvGrpSpPr>
        <p:grpSpPr>
          <a:xfrm>
            <a:off x="4000676" y="1579396"/>
            <a:ext cx="327226" cy="211603"/>
            <a:chOff x="4000676" y="1579396"/>
            <a:chExt cx="327226" cy="211603"/>
          </a:xfrm>
        </p:grpSpPr>
        <p:sp>
          <p:nvSpPr>
            <p:cNvPr id="13388" name="Google Shape;13388;p140"/>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140"/>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140"/>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140"/>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140"/>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140"/>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140"/>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140"/>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140"/>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140"/>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140"/>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140"/>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140"/>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140"/>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140"/>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140"/>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4" name="Google Shape;13404;p140"/>
          <p:cNvGrpSpPr/>
          <p:nvPr/>
        </p:nvGrpSpPr>
        <p:grpSpPr>
          <a:xfrm>
            <a:off x="2635523" y="1515584"/>
            <a:ext cx="371054" cy="336469"/>
            <a:chOff x="2635523" y="1515584"/>
            <a:chExt cx="371054" cy="336469"/>
          </a:xfrm>
        </p:grpSpPr>
        <p:sp>
          <p:nvSpPr>
            <p:cNvPr id="13405" name="Google Shape;13405;p140"/>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140"/>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140"/>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140"/>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140"/>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140"/>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140"/>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140"/>
          <p:cNvGrpSpPr/>
          <p:nvPr/>
        </p:nvGrpSpPr>
        <p:grpSpPr>
          <a:xfrm>
            <a:off x="2231907" y="1520731"/>
            <a:ext cx="311627" cy="326569"/>
            <a:chOff x="2231907" y="1520731"/>
            <a:chExt cx="311627" cy="326569"/>
          </a:xfrm>
        </p:grpSpPr>
        <p:sp>
          <p:nvSpPr>
            <p:cNvPr id="13413" name="Google Shape;13413;p140"/>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140"/>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140"/>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140"/>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140"/>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140"/>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140"/>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140"/>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140"/>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140"/>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3" name="Google Shape;13423;p140"/>
          <p:cNvGrpSpPr/>
          <p:nvPr/>
        </p:nvGrpSpPr>
        <p:grpSpPr>
          <a:xfrm>
            <a:off x="1340249" y="4301533"/>
            <a:ext cx="311890" cy="304695"/>
            <a:chOff x="1340249" y="4301533"/>
            <a:chExt cx="311890" cy="304695"/>
          </a:xfrm>
        </p:grpSpPr>
        <p:sp>
          <p:nvSpPr>
            <p:cNvPr id="13424" name="Google Shape;13424;p140"/>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140"/>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140"/>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140"/>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140"/>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140"/>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140"/>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140"/>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140"/>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140"/>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140"/>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140"/>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140"/>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140"/>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140"/>
          <p:cNvGrpSpPr/>
          <p:nvPr/>
        </p:nvGrpSpPr>
        <p:grpSpPr>
          <a:xfrm>
            <a:off x="1330690" y="3377024"/>
            <a:ext cx="306874" cy="332268"/>
            <a:chOff x="1330690" y="3377024"/>
            <a:chExt cx="306874" cy="332268"/>
          </a:xfrm>
        </p:grpSpPr>
        <p:sp>
          <p:nvSpPr>
            <p:cNvPr id="13439" name="Google Shape;13439;p140"/>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140"/>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140"/>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140"/>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140"/>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140"/>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140"/>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140"/>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140"/>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140"/>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140"/>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140"/>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140"/>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140"/>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140"/>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140"/>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140"/>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140"/>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140"/>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140"/>
          <p:cNvGrpSpPr/>
          <p:nvPr/>
        </p:nvGrpSpPr>
        <p:grpSpPr>
          <a:xfrm>
            <a:off x="2650597" y="3381777"/>
            <a:ext cx="341511" cy="324994"/>
            <a:chOff x="2650597" y="3381777"/>
            <a:chExt cx="341511" cy="324994"/>
          </a:xfrm>
        </p:grpSpPr>
        <p:sp>
          <p:nvSpPr>
            <p:cNvPr id="13459" name="Google Shape;13459;p140"/>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140"/>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140"/>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140"/>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140"/>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140"/>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140"/>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140"/>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140"/>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140"/>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140"/>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140"/>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140"/>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140"/>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140"/>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140"/>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140"/>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140"/>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140"/>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140"/>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140"/>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140"/>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140"/>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140"/>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140"/>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140"/>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140"/>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140"/>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140"/>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140"/>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140"/>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140"/>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140"/>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140"/>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140"/>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4" name="Google Shape;13494;p140"/>
          <p:cNvGrpSpPr/>
          <p:nvPr/>
        </p:nvGrpSpPr>
        <p:grpSpPr>
          <a:xfrm>
            <a:off x="1295502" y="2437362"/>
            <a:ext cx="402645" cy="323917"/>
            <a:chOff x="1295502" y="2437362"/>
            <a:chExt cx="402645" cy="323917"/>
          </a:xfrm>
        </p:grpSpPr>
        <p:sp>
          <p:nvSpPr>
            <p:cNvPr id="13495" name="Google Shape;13495;p140"/>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140"/>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140"/>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140"/>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140"/>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140"/>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140"/>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140"/>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140"/>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140"/>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140"/>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140"/>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140"/>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140"/>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140"/>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140"/>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1" name="Google Shape;13511;p140"/>
          <p:cNvGrpSpPr/>
          <p:nvPr/>
        </p:nvGrpSpPr>
        <p:grpSpPr>
          <a:xfrm>
            <a:off x="882590" y="2438360"/>
            <a:ext cx="337310" cy="337047"/>
            <a:chOff x="882590" y="2438360"/>
            <a:chExt cx="337310" cy="337047"/>
          </a:xfrm>
        </p:grpSpPr>
        <p:sp>
          <p:nvSpPr>
            <p:cNvPr id="13512" name="Google Shape;13512;p140"/>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140"/>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140"/>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140"/>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140"/>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140"/>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140"/>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140"/>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140"/>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140"/>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140"/>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140"/>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140"/>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140"/>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140"/>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140"/>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140"/>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140"/>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140"/>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140"/>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140"/>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140"/>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140"/>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140"/>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140"/>
          <p:cNvGrpSpPr/>
          <p:nvPr/>
        </p:nvGrpSpPr>
        <p:grpSpPr>
          <a:xfrm>
            <a:off x="4885060" y="1518788"/>
            <a:ext cx="385786" cy="342588"/>
            <a:chOff x="4885060" y="1518788"/>
            <a:chExt cx="385786" cy="342588"/>
          </a:xfrm>
        </p:grpSpPr>
        <p:sp>
          <p:nvSpPr>
            <p:cNvPr id="13537" name="Google Shape;13537;p140"/>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140"/>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140"/>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140"/>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140"/>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140"/>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140"/>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140"/>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140"/>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140"/>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140"/>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140"/>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140"/>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140"/>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140"/>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140"/>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140"/>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140"/>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140"/>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6" name="Google Shape;13556;p140"/>
          <p:cNvGrpSpPr/>
          <p:nvPr/>
        </p:nvGrpSpPr>
        <p:grpSpPr>
          <a:xfrm>
            <a:off x="5394478" y="1514533"/>
            <a:ext cx="249076" cy="351096"/>
            <a:chOff x="5394478" y="1514533"/>
            <a:chExt cx="249076" cy="351096"/>
          </a:xfrm>
        </p:grpSpPr>
        <p:sp>
          <p:nvSpPr>
            <p:cNvPr id="13557" name="Google Shape;13557;p140"/>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140"/>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140"/>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140"/>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140"/>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140"/>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140"/>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140"/>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140"/>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140"/>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140"/>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140"/>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140"/>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140"/>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140"/>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140"/>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140"/>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140"/>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140"/>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140"/>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7" name="Google Shape;13577;p140"/>
          <p:cNvGrpSpPr/>
          <p:nvPr/>
        </p:nvGrpSpPr>
        <p:grpSpPr>
          <a:xfrm>
            <a:off x="5782259" y="1512012"/>
            <a:ext cx="356138" cy="356138"/>
            <a:chOff x="5782259" y="1512012"/>
            <a:chExt cx="356138" cy="356138"/>
          </a:xfrm>
        </p:grpSpPr>
        <p:sp>
          <p:nvSpPr>
            <p:cNvPr id="13578" name="Google Shape;13578;p140"/>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140"/>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140"/>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140"/>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140"/>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140"/>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140"/>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140"/>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140"/>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140"/>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140"/>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9" name="Google Shape;13589;p140"/>
          <p:cNvGrpSpPr/>
          <p:nvPr/>
        </p:nvGrpSpPr>
        <p:grpSpPr>
          <a:xfrm>
            <a:off x="6229598" y="1518052"/>
            <a:ext cx="343560" cy="343822"/>
            <a:chOff x="6229598" y="1518052"/>
            <a:chExt cx="343560" cy="343822"/>
          </a:xfrm>
        </p:grpSpPr>
        <p:sp>
          <p:nvSpPr>
            <p:cNvPr id="13590" name="Google Shape;13590;p140"/>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140"/>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140"/>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140"/>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140"/>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140"/>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140"/>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140"/>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140"/>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140"/>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140"/>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140"/>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140"/>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140"/>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140"/>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140"/>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140"/>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140"/>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140"/>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9" name="Google Shape;13609;p140"/>
          <p:cNvGrpSpPr/>
          <p:nvPr/>
        </p:nvGrpSpPr>
        <p:grpSpPr>
          <a:xfrm>
            <a:off x="870773" y="3357985"/>
            <a:ext cx="342824" cy="351228"/>
            <a:chOff x="870773" y="3357985"/>
            <a:chExt cx="342824" cy="351228"/>
          </a:xfrm>
        </p:grpSpPr>
        <p:sp>
          <p:nvSpPr>
            <p:cNvPr id="13610" name="Google Shape;13610;p140"/>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140"/>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140"/>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140"/>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140"/>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140"/>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140"/>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140"/>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8" name="Google Shape;13618;p140"/>
          <p:cNvGrpSpPr/>
          <p:nvPr/>
        </p:nvGrpSpPr>
        <p:grpSpPr>
          <a:xfrm>
            <a:off x="2743084" y="4299590"/>
            <a:ext cx="159372" cy="308896"/>
            <a:chOff x="2743084" y="4299590"/>
            <a:chExt cx="159372" cy="308896"/>
          </a:xfrm>
        </p:grpSpPr>
        <p:sp>
          <p:nvSpPr>
            <p:cNvPr id="13619" name="Google Shape;13619;p140"/>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140"/>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140"/>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140"/>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140"/>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140"/>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140"/>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140"/>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140"/>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140"/>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140"/>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140"/>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140"/>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140"/>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140"/>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140"/>
          <p:cNvGrpSpPr/>
          <p:nvPr/>
        </p:nvGrpSpPr>
        <p:grpSpPr>
          <a:xfrm>
            <a:off x="1293506" y="2939716"/>
            <a:ext cx="374730" cy="272211"/>
            <a:chOff x="1293506" y="2939716"/>
            <a:chExt cx="374730" cy="272211"/>
          </a:xfrm>
        </p:grpSpPr>
        <p:sp>
          <p:nvSpPr>
            <p:cNvPr id="13635" name="Google Shape;13635;p140"/>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140"/>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140"/>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140"/>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140"/>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140"/>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140"/>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140"/>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140"/>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140"/>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140"/>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140"/>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140"/>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140"/>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140"/>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140"/>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140"/>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140"/>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140"/>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140"/>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140"/>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140"/>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140"/>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140"/>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140"/>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140"/>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140"/>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140"/>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140"/>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140"/>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5" name="Google Shape;13665;p140"/>
          <p:cNvGrpSpPr/>
          <p:nvPr/>
        </p:nvGrpSpPr>
        <p:grpSpPr>
          <a:xfrm>
            <a:off x="6669900" y="1505474"/>
            <a:ext cx="345083" cy="369216"/>
            <a:chOff x="6669900" y="1505474"/>
            <a:chExt cx="345083" cy="369216"/>
          </a:xfrm>
        </p:grpSpPr>
        <p:sp>
          <p:nvSpPr>
            <p:cNvPr id="13666" name="Google Shape;13666;p140"/>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140"/>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140"/>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140"/>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140"/>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140"/>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140"/>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140"/>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140"/>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140"/>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140"/>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140"/>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140"/>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140"/>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140"/>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140"/>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140"/>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140"/>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140"/>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140"/>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140"/>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140"/>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8" name="Google Shape;13688;p140"/>
          <p:cNvGrpSpPr/>
          <p:nvPr/>
        </p:nvGrpSpPr>
        <p:grpSpPr>
          <a:xfrm>
            <a:off x="7117003" y="1518000"/>
            <a:ext cx="333003" cy="344085"/>
            <a:chOff x="7117003" y="1518000"/>
            <a:chExt cx="333003" cy="344085"/>
          </a:xfrm>
        </p:grpSpPr>
        <p:sp>
          <p:nvSpPr>
            <p:cNvPr id="13689" name="Google Shape;13689;p140"/>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140"/>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140"/>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140"/>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140"/>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140"/>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140"/>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140"/>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140"/>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140"/>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140"/>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140"/>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140"/>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140"/>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140"/>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140"/>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140"/>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140"/>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140"/>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140"/>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140"/>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140"/>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140"/>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140"/>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140"/>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140"/>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140"/>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140"/>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140"/>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140"/>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140"/>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140"/>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140"/>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140"/>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140"/>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140"/>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140"/>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140"/>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7" name="Google Shape;13727;p140"/>
          <p:cNvGrpSpPr/>
          <p:nvPr/>
        </p:nvGrpSpPr>
        <p:grpSpPr>
          <a:xfrm>
            <a:off x="2200238" y="4289165"/>
            <a:ext cx="374756" cy="329300"/>
            <a:chOff x="2200238" y="4289165"/>
            <a:chExt cx="374756" cy="329300"/>
          </a:xfrm>
        </p:grpSpPr>
        <p:sp>
          <p:nvSpPr>
            <p:cNvPr id="13728" name="Google Shape;13728;p140"/>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140"/>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140"/>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140"/>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140"/>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140"/>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140"/>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140"/>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140"/>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140"/>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140"/>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140"/>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140"/>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140"/>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140"/>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140"/>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140"/>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140"/>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140"/>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140"/>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140"/>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140"/>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0" name="Google Shape;13750;p140"/>
          <p:cNvGrpSpPr/>
          <p:nvPr/>
        </p:nvGrpSpPr>
        <p:grpSpPr>
          <a:xfrm>
            <a:off x="7556043" y="1499959"/>
            <a:ext cx="337283" cy="380192"/>
            <a:chOff x="7556043" y="1499959"/>
            <a:chExt cx="337283" cy="380192"/>
          </a:xfrm>
        </p:grpSpPr>
        <p:sp>
          <p:nvSpPr>
            <p:cNvPr id="13751" name="Google Shape;13751;p140"/>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140"/>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140"/>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140"/>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140"/>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140"/>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140"/>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140"/>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140"/>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140"/>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140"/>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140"/>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140"/>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140"/>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5" name="Google Shape;13765;p140"/>
          <p:cNvGrpSpPr/>
          <p:nvPr/>
        </p:nvGrpSpPr>
        <p:grpSpPr>
          <a:xfrm>
            <a:off x="7992826" y="1517790"/>
            <a:ext cx="317431" cy="344584"/>
            <a:chOff x="7992826" y="1517790"/>
            <a:chExt cx="317431" cy="344584"/>
          </a:xfrm>
        </p:grpSpPr>
        <p:sp>
          <p:nvSpPr>
            <p:cNvPr id="13766" name="Google Shape;13766;p140"/>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140"/>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140"/>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140"/>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140"/>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140"/>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140"/>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140"/>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140"/>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140"/>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140"/>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140"/>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140"/>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140"/>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140"/>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140"/>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140"/>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3" name="Google Shape;13783;p140"/>
          <p:cNvGrpSpPr/>
          <p:nvPr/>
        </p:nvGrpSpPr>
        <p:grpSpPr>
          <a:xfrm>
            <a:off x="4864446" y="3340207"/>
            <a:ext cx="395607" cy="387414"/>
            <a:chOff x="4864446" y="3340207"/>
            <a:chExt cx="395607" cy="387414"/>
          </a:xfrm>
        </p:grpSpPr>
        <p:sp>
          <p:nvSpPr>
            <p:cNvPr id="13784" name="Google Shape;13784;p140"/>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140"/>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140"/>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140"/>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140"/>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140"/>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140"/>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140"/>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140"/>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140"/>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140"/>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140"/>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140"/>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140"/>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140"/>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140"/>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140"/>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140"/>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140"/>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140"/>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140"/>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140"/>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140"/>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140"/>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140"/>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9" name="Google Shape;13809;p140"/>
          <p:cNvGrpSpPr/>
          <p:nvPr/>
        </p:nvGrpSpPr>
        <p:grpSpPr>
          <a:xfrm>
            <a:off x="3130367" y="4324485"/>
            <a:ext cx="297342" cy="258871"/>
            <a:chOff x="3130367" y="4324485"/>
            <a:chExt cx="297342" cy="258871"/>
          </a:xfrm>
        </p:grpSpPr>
        <p:sp>
          <p:nvSpPr>
            <p:cNvPr id="13810" name="Google Shape;13810;p140"/>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140"/>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140"/>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140"/>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140"/>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140"/>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140"/>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140"/>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140"/>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140"/>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140"/>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140"/>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140"/>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140"/>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140"/>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140"/>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140"/>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140"/>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140"/>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140"/>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140"/>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140"/>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140"/>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3" name="Google Shape;13833;p140"/>
          <p:cNvGrpSpPr/>
          <p:nvPr/>
        </p:nvGrpSpPr>
        <p:grpSpPr>
          <a:xfrm>
            <a:off x="5302988" y="3389839"/>
            <a:ext cx="394609" cy="286523"/>
            <a:chOff x="5302988" y="3389839"/>
            <a:chExt cx="394609" cy="286523"/>
          </a:xfrm>
        </p:grpSpPr>
        <p:sp>
          <p:nvSpPr>
            <p:cNvPr id="13834" name="Google Shape;13834;p140"/>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140"/>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140"/>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140"/>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140"/>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140"/>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140"/>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140"/>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140"/>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140"/>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140"/>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140"/>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140"/>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140"/>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140"/>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140"/>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140"/>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140"/>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140"/>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140"/>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140"/>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140"/>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140"/>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140"/>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140"/>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140"/>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140"/>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140"/>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140"/>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140"/>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140"/>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140"/>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140"/>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7" name="Google Shape;13867;p140"/>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8" name="Google Shape;13868;p140"/>
          <p:cNvGrpSpPr/>
          <p:nvPr/>
        </p:nvGrpSpPr>
        <p:grpSpPr>
          <a:xfrm>
            <a:off x="3060752" y="2903609"/>
            <a:ext cx="390565" cy="359578"/>
            <a:chOff x="3060752" y="2903609"/>
            <a:chExt cx="390565" cy="359578"/>
          </a:xfrm>
        </p:grpSpPr>
        <p:sp>
          <p:nvSpPr>
            <p:cNvPr id="13869" name="Google Shape;13869;p140"/>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140"/>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140"/>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140"/>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140"/>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140"/>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140"/>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140"/>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140"/>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140"/>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140"/>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140"/>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140"/>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140"/>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140"/>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140"/>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140"/>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140"/>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140"/>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140"/>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140"/>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140"/>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140"/>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140"/>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140"/>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140"/>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140"/>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140"/>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140"/>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140"/>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140"/>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140"/>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140"/>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140"/>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3" name="Google Shape;13903;p140"/>
          <p:cNvGrpSpPr/>
          <p:nvPr/>
        </p:nvGrpSpPr>
        <p:grpSpPr>
          <a:xfrm>
            <a:off x="5741031" y="3386057"/>
            <a:ext cx="394609" cy="294585"/>
            <a:chOff x="5741031" y="3386057"/>
            <a:chExt cx="394609" cy="294585"/>
          </a:xfrm>
        </p:grpSpPr>
        <p:sp>
          <p:nvSpPr>
            <p:cNvPr id="13904" name="Google Shape;13904;p140"/>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140"/>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140"/>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140"/>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140"/>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140"/>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140"/>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140"/>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140"/>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140"/>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140"/>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140"/>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140"/>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140"/>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140"/>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140"/>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140"/>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140"/>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140"/>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140"/>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140"/>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140"/>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140"/>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140"/>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140"/>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140"/>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140"/>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140"/>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140"/>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140"/>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34" name="Google Shape;13934;p140"/>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5" name="Google Shape;13935;p140"/>
          <p:cNvGrpSpPr/>
          <p:nvPr/>
        </p:nvGrpSpPr>
        <p:grpSpPr>
          <a:xfrm>
            <a:off x="6179074" y="3368726"/>
            <a:ext cx="394609" cy="328749"/>
            <a:chOff x="6179074" y="3368726"/>
            <a:chExt cx="394609" cy="328749"/>
          </a:xfrm>
        </p:grpSpPr>
        <p:sp>
          <p:nvSpPr>
            <p:cNvPr id="13936" name="Google Shape;13936;p140"/>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140"/>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140"/>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140"/>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140"/>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140"/>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140"/>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140"/>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140"/>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140"/>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140"/>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140"/>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140"/>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140"/>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140"/>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140"/>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140"/>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140"/>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140"/>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140"/>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140"/>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140"/>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140"/>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140"/>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140"/>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140"/>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140"/>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140"/>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140"/>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140"/>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140"/>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140"/>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140"/>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140"/>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140"/>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140"/>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140"/>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140"/>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140"/>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140"/>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140"/>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140"/>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140"/>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140"/>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140"/>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140"/>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140"/>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140"/>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140"/>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140"/>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140"/>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140"/>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140"/>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140"/>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140"/>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140"/>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140"/>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140"/>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140"/>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140"/>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140"/>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140"/>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140"/>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140"/>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140"/>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140"/>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140"/>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140"/>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140"/>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140"/>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140"/>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140"/>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140"/>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140"/>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140"/>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140"/>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140"/>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140"/>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140"/>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140"/>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140"/>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140"/>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140"/>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9" name="Google Shape;14019;p140"/>
          <p:cNvGrpSpPr/>
          <p:nvPr/>
        </p:nvGrpSpPr>
        <p:grpSpPr>
          <a:xfrm>
            <a:off x="7054924" y="3367728"/>
            <a:ext cx="394583" cy="331007"/>
            <a:chOff x="7054924" y="3367728"/>
            <a:chExt cx="394583" cy="331007"/>
          </a:xfrm>
        </p:grpSpPr>
        <p:sp>
          <p:nvSpPr>
            <p:cNvPr id="14020" name="Google Shape;14020;p140"/>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140"/>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140"/>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140"/>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140"/>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140"/>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140"/>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140"/>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140"/>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140"/>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140"/>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140"/>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140"/>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140"/>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140"/>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5" name="Google Shape;14035;p140"/>
          <p:cNvGrpSpPr/>
          <p:nvPr/>
        </p:nvGrpSpPr>
        <p:grpSpPr>
          <a:xfrm>
            <a:off x="7492967" y="3361425"/>
            <a:ext cx="394583" cy="343586"/>
            <a:chOff x="7492967" y="3361425"/>
            <a:chExt cx="394583" cy="343586"/>
          </a:xfrm>
        </p:grpSpPr>
        <p:sp>
          <p:nvSpPr>
            <p:cNvPr id="14036" name="Google Shape;14036;p140"/>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140"/>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140"/>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140"/>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140"/>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140"/>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140"/>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140"/>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140"/>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140"/>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140"/>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140"/>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140"/>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140"/>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140"/>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140"/>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140"/>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140"/>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140"/>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140"/>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140"/>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140"/>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140"/>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9" name="Google Shape;14059;p140"/>
          <p:cNvGrpSpPr/>
          <p:nvPr/>
        </p:nvGrpSpPr>
        <p:grpSpPr>
          <a:xfrm>
            <a:off x="7935527" y="3353154"/>
            <a:ext cx="385287" cy="360156"/>
            <a:chOff x="7935527" y="3353154"/>
            <a:chExt cx="385287" cy="360156"/>
          </a:xfrm>
        </p:grpSpPr>
        <p:sp>
          <p:nvSpPr>
            <p:cNvPr id="14060" name="Google Shape;14060;p140"/>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140"/>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140"/>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140"/>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140"/>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140"/>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140"/>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140"/>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140"/>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140"/>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140"/>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140"/>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140"/>
          <p:cNvGrpSpPr/>
          <p:nvPr/>
        </p:nvGrpSpPr>
        <p:grpSpPr>
          <a:xfrm>
            <a:off x="5319821" y="1986242"/>
            <a:ext cx="348103" cy="348103"/>
            <a:chOff x="5319821" y="1986242"/>
            <a:chExt cx="348103" cy="348103"/>
          </a:xfrm>
        </p:grpSpPr>
        <p:sp>
          <p:nvSpPr>
            <p:cNvPr id="14073" name="Google Shape;14073;p140"/>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140"/>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140"/>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140"/>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140"/>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140"/>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140"/>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140"/>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140"/>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140"/>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140"/>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140"/>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140"/>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140"/>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140"/>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40"/>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40"/>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40"/>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40"/>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40"/>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40"/>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140"/>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140"/>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40"/>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40"/>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40"/>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40"/>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40"/>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40"/>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40"/>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40"/>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40"/>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40"/>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40"/>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40"/>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40"/>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40"/>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140"/>
          <p:cNvGrpSpPr/>
          <p:nvPr/>
        </p:nvGrpSpPr>
        <p:grpSpPr>
          <a:xfrm>
            <a:off x="5765926" y="1976683"/>
            <a:ext cx="348339" cy="348103"/>
            <a:chOff x="5765926" y="1976683"/>
            <a:chExt cx="348339" cy="348103"/>
          </a:xfrm>
        </p:grpSpPr>
        <p:sp>
          <p:nvSpPr>
            <p:cNvPr id="14111" name="Google Shape;14111;p140"/>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140"/>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40"/>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40"/>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40"/>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40"/>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140"/>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40"/>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40"/>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40"/>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40"/>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40"/>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40"/>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40"/>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140"/>
          <p:cNvGrpSpPr/>
          <p:nvPr/>
        </p:nvGrpSpPr>
        <p:grpSpPr>
          <a:xfrm>
            <a:off x="6191390" y="1981489"/>
            <a:ext cx="389068" cy="347787"/>
            <a:chOff x="6191390" y="1981489"/>
            <a:chExt cx="389068" cy="347787"/>
          </a:xfrm>
        </p:grpSpPr>
        <p:sp>
          <p:nvSpPr>
            <p:cNvPr id="14126" name="Google Shape;14126;p140"/>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40"/>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40"/>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40"/>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40"/>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40"/>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40"/>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3" name="Google Shape;14133;p140"/>
          <p:cNvGrpSpPr/>
          <p:nvPr/>
        </p:nvGrpSpPr>
        <p:grpSpPr>
          <a:xfrm>
            <a:off x="6657846" y="2007591"/>
            <a:ext cx="348103" cy="295714"/>
            <a:chOff x="6657846" y="2007591"/>
            <a:chExt cx="348103" cy="295714"/>
          </a:xfrm>
        </p:grpSpPr>
        <p:sp>
          <p:nvSpPr>
            <p:cNvPr id="14134" name="Google Shape;14134;p140"/>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40"/>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40"/>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40"/>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40"/>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40"/>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140"/>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140"/>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40"/>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40"/>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40"/>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40"/>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40"/>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40"/>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40"/>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40"/>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40"/>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40"/>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140"/>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140"/>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40"/>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40"/>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40"/>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40"/>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40"/>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40"/>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0" name="Google Shape;14160;p140"/>
          <p:cNvGrpSpPr/>
          <p:nvPr/>
        </p:nvGrpSpPr>
        <p:grpSpPr>
          <a:xfrm>
            <a:off x="7104188" y="1971904"/>
            <a:ext cx="347341" cy="348103"/>
            <a:chOff x="7104188" y="1971904"/>
            <a:chExt cx="347341" cy="348103"/>
          </a:xfrm>
        </p:grpSpPr>
        <p:sp>
          <p:nvSpPr>
            <p:cNvPr id="14161" name="Google Shape;14161;p140"/>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40"/>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40"/>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40"/>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140"/>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140"/>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40"/>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40"/>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40"/>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40"/>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40"/>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40"/>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140"/>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140"/>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40"/>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40"/>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40"/>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40"/>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40"/>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40"/>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40"/>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140"/>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140"/>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40"/>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140"/>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40"/>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40"/>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40"/>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40"/>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40"/>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1" name="Google Shape;14191;p140"/>
          <p:cNvGrpSpPr/>
          <p:nvPr/>
        </p:nvGrpSpPr>
        <p:grpSpPr>
          <a:xfrm>
            <a:off x="7551264" y="1971904"/>
            <a:ext cx="344321" cy="348155"/>
            <a:chOff x="7551264" y="1971904"/>
            <a:chExt cx="344321" cy="348155"/>
          </a:xfrm>
        </p:grpSpPr>
        <p:sp>
          <p:nvSpPr>
            <p:cNvPr id="14192" name="Google Shape;14192;p140"/>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140"/>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40"/>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40"/>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40"/>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40"/>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40"/>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140"/>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140"/>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140"/>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40"/>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40"/>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40"/>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40"/>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40"/>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40"/>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140"/>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40"/>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40"/>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1" name="Google Shape;14211;p140"/>
          <p:cNvGrpSpPr/>
          <p:nvPr/>
        </p:nvGrpSpPr>
        <p:grpSpPr>
          <a:xfrm>
            <a:off x="7992065" y="1971904"/>
            <a:ext cx="351621" cy="348103"/>
            <a:chOff x="7992065" y="1971904"/>
            <a:chExt cx="351621" cy="348103"/>
          </a:xfrm>
        </p:grpSpPr>
        <p:sp>
          <p:nvSpPr>
            <p:cNvPr id="14212" name="Google Shape;14212;p140"/>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40"/>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140"/>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140"/>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40"/>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40"/>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40"/>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40"/>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40"/>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40"/>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40"/>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40"/>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40"/>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140"/>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140"/>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7" name="Google Shape;14227;p140"/>
          <p:cNvGrpSpPr/>
          <p:nvPr/>
        </p:nvGrpSpPr>
        <p:grpSpPr>
          <a:xfrm>
            <a:off x="4911189" y="3793455"/>
            <a:ext cx="296580" cy="364935"/>
            <a:chOff x="4911189" y="3793455"/>
            <a:chExt cx="296580" cy="364935"/>
          </a:xfrm>
        </p:grpSpPr>
        <p:sp>
          <p:nvSpPr>
            <p:cNvPr id="14228" name="Google Shape;14228;p140"/>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40"/>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40"/>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40"/>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40"/>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140"/>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140"/>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40"/>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40"/>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140"/>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40"/>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40"/>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40"/>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40"/>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40"/>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40"/>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140"/>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140"/>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40"/>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40"/>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140"/>
          <p:cNvGrpSpPr/>
          <p:nvPr/>
        </p:nvGrpSpPr>
        <p:grpSpPr>
          <a:xfrm>
            <a:off x="5341433" y="3793271"/>
            <a:ext cx="330272" cy="329117"/>
            <a:chOff x="5341433" y="3793271"/>
            <a:chExt cx="330272" cy="329117"/>
          </a:xfrm>
        </p:grpSpPr>
        <p:sp>
          <p:nvSpPr>
            <p:cNvPr id="14249" name="Google Shape;14249;p140"/>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40"/>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140"/>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140"/>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40"/>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40"/>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40"/>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40"/>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140"/>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140"/>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40"/>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40"/>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40"/>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40"/>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40"/>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40"/>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5" name="Google Shape;14265;p140"/>
          <p:cNvGrpSpPr/>
          <p:nvPr/>
        </p:nvGrpSpPr>
        <p:grpSpPr>
          <a:xfrm>
            <a:off x="5744051" y="3766250"/>
            <a:ext cx="428511" cy="383186"/>
            <a:chOff x="5744051" y="3766250"/>
            <a:chExt cx="428511" cy="383186"/>
          </a:xfrm>
        </p:grpSpPr>
        <p:sp>
          <p:nvSpPr>
            <p:cNvPr id="14266" name="Google Shape;14266;p140"/>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140"/>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140"/>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140"/>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40"/>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40"/>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40"/>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40"/>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140"/>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140"/>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40"/>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140"/>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140"/>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40"/>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40"/>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40"/>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40"/>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3" name="Google Shape;14283;p140"/>
          <p:cNvGrpSpPr/>
          <p:nvPr/>
        </p:nvGrpSpPr>
        <p:grpSpPr>
          <a:xfrm>
            <a:off x="6678697" y="3793324"/>
            <a:ext cx="342824" cy="328985"/>
            <a:chOff x="6678697" y="3793324"/>
            <a:chExt cx="342824" cy="328985"/>
          </a:xfrm>
        </p:grpSpPr>
        <p:sp>
          <p:nvSpPr>
            <p:cNvPr id="14284" name="Google Shape;14284;p140"/>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40"/>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40"/>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40"/>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40"/>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40"/>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40"/>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40"/>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2" name="Google Shape;14292;p140"/>
          <p:cNvGrpSpPr/>
          <p:nvPr/>
        </p:nvGrpSpPr>
        <p:grpSpPr>
          <a:xfrm>
            <a:off x="7101903" y="3762022"/>
            <a:ext cx="398627" cy="392088"/>
            <a:chOff x="7101903" y="3762022"/>
            <a:chExt cx="398627" cy="392088"/>
          </a:xfrm>
        </p:grpSpPr>
        <p:sp>
          <p:nvSpPr>
            <p:cNvPr id="14293" name="Google Shape;14293;p140"/>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140"/>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140"/>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140"/>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40"/>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40"/>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40"/>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140"/>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140"/>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40"/>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40"/>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40"/>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40"/>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40"/>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40"/>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40"/>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40"/>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40"/>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1" name="Google Shape;14311;p140"/>
          <p:cNvGrpSpPr/>
          <p:nvPr/>
        </p:nvGrpSpPr>
        <p:grpSpPr>
          <a:xfrm>
            <a:off x="7541469" y="3793455"/>
            <a:ext cx="407897" cy="328985"/>
            <a:chOff x="7541469" y="3793455"/>
            <a:chExt cx="407897" cy="328985"/>
          </a:xfrm>
        </p:grpSpPr>
        <p:sp>
          <p:nvSpPr>
            <p:cNvPr id="14312" name="Google Shape;14312;p140"/>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40"/>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140"/>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140"/>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40"/>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40"/>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40"/>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40"/>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40"/>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140"/>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140"/>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40"/>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40"/>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40"/>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40"/>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40"/>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40"/>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40"/>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140"/>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140"/>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140"/>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140"/>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40"/>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140"/>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140"/>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40"/>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40"/>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40"/>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40"/>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40"/>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140"/>
          <p:cNvGrpSpPr/>
          <p:nvPr/>
        </p:nvGrpSpPr>
        <p:grpSpPr>
          <a:xfrm>
            <a:off x="5310288" y="2956312"/>
            <a:ext cx="432292" cy="264412"/>
            <a:chOff x="5310288" y="2956312"/>
            <a:chExt cx="432292" cy="264412"/>
          </a:xfrm>
        </p:grpSpPr>
        <p:sp>
          <p:nvSpPr>
            <p:cNvPr id="14343" name="Google Shape;14343;p140"/>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140"/>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140"/>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40"/>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40"/>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40"/>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40"/>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40"/>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40"/>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40"/>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40"/>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140"/>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40"/>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40"/>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40"/>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40"/>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140"/>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140"/>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40"/>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40"/>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40"/>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40"/>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40"/>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40"/>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40"/>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40"/>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40"/>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0" name="Google Shape;14370;p140"/>
          <p:cNvGrpSpPr/>
          <p:nvPr/>
        </p:nvGrpSpPr>
        <p:grpSpPr>
          <a:xfrm>
            <a:off x="4879047" y="2432320"/>
            <a:ext cx="398075" cy="340303"/>
            <a:chOff x="4879047" y="2432320"/>
            <a:chExt cx="398075" cy="340303"/>
          </a:xfrm>
        </p:grpSpPr>
        <p:sp>
          <p:nvSpPr>
            <p:cNvPr id="14371" name="Google Shape;14371;p140"/>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140"/>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140"/>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40"/>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40"/>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140"/>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140"/>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40"/>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40"/>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40"/>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40"/>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40"/>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40"/>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40"/>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40"/>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40"/>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140"/>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140"/>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40"/>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40"/>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40"/>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40"/>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40"/>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40"/>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140"/>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40"/>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7" name="Google Shape;14397;p140"/>
          <p:cNvGrpSpPr/>
          <p:nvPr/>
        </p:nvGrpSpPr>
        <p:grpSpPr>
          <a:xfrm>
            <a:off x="5388701" y="2393823"/>
            <a:ext cx="280982" cy="395896"/>
            <a:chOff x="5388701" y="2393823"/>
            <a:chExt cx="280982" cy="395896"/>
          </a:xfrm>
        </p:grpSpPr>
        <p:sp>
          <p:nvSpPr>
            <p:cNvPr id="14398" name="Google Shape;14398;p140"/>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40"/>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40"/>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140"/>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140"/>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40"/>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140"/>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140"/>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40"/>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40"/>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40"/>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40"/>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40"/>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40"/>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40"/>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140"/>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140"/>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140"/>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140"/>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40"/>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40"/>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40"/>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40"/>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140"/>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140"/>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140"/>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40"/>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40"/>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40"/>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40"/>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8" name="Google Shape;14428;p140"/>
          <p:cNvGrpSpPr/>
          <p:nvPr/>
        </p:nvGrpSpPr>
        <p:grpSpPr>
          <a:xfrm>
            <a:off x="5743289" y="2439122"/>
            <a:ext cx="444871" cy="316407"/>
            <a:chOff x="5743289" y="2439122"/>
            <a:chExt cx="444871" cy="316407"/>
          </a:xfrm>
        </p:grpSpPr>
        <p:sp>
          <p:nvSpPr>
            <p:cNvPr id="14429" name="Google Shape;14429;p140"/>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40"/>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40"/>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40"/>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140"/>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140"/>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40"/>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40"/>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40"/>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40"/>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40"/>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140"/>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140"/>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40"/>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40"/>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40"/>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40"/>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40"/>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140"/>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140"/>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40"/>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40"/>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40"/>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40"/>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40"/>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40"/>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40"/>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40"/>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40"/>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8" name="Google Shape;14458;p140"/>
          <p:cNvGrpSpPr/>
          <p:nvPr/>
        </p:nvGrpSpPr>
        <p:grpSpPr>
          <a:xfrm>
            <a:off x="6230360" y="2432583"/>
            <a:ext cx="351359" cy="363412"/>
            <a:chOff x="6230360" y="2432583"/>
            <a:chExt cx="351359" cy="363412"/>
          </a:xfrm>
        </p:grpSpPr>
        <p:sp>
          <p:nvSpPr>
            <p:cNvPr id="14459" name="Google Shape;14459;p140"/>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40"/>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40"/>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40"/>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40"/>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40"/>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40"/>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140"/>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140"/>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40"/>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40"/>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40"/>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40"/>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40"/>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140"/>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140"/>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40"/>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40"/>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40"/>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40"/>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40"/>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0" name="Google Shape;14480;p140"/>
          <p:cNvGrpSpPr/>
          <p:nvPr/>
        </p:nvGrpSpPr>
        <p:grpSpPr>
          <a:xfrm>
            <a:off x="6633976" y="2459552"/>
            <a:ext cx="387781" cy="286680"/>
            <a:chOff x="6633976" y="2459552"/>
            <a:chExt cx="387781" cy="286680"/>
          </a:xfrm>
        </p:grpSpPr>
        <p:sp>
          <p:nvSpPr>
            <p:cNvPr id="14481" name="Google Shape;14481;p140"/>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40"/>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40"/>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40"/>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40"/>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40"/>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40"/>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8" name="Google Shape;14488;p140"/>
          <p:cNvGrpSpPr/>
          <p:nvPr/>
        </p:nvGrpSpPr>
        <p:grpSpPr>
          <a:xfrm>
            <a:off x="7091110" y="2428565"/>
            <a:ext cx="376989" cy="348864"/>
            <a:chOff x="7091110" y="2428565"/>
            <a:chExt cx="376989" cy="348864"/>
          </a:xfrm>
        </p:grpSpPr>
        <p:sp>
          <p:nvSpPr>
            <p:cNvPr id="14489" name="Google Shape;14489;p140"/>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40"/>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140"/>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140"/>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40"/>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40"/>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40"/>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40"/>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140"/>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140"/>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140"/>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40"/>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140"/>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40"/>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40"/>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40"/>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40"/>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40"/>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40"/>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40"/>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40"/>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40"/>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140"/>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140"/>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40"/>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40"/>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40"/>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40"/>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40"/>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140"/>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140"/>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0" name="Google Shape;14520;p140"/>
          <p:cNvGrpSpPr/>
          <p:nvPr/>
        </p:nvGrpSpPr>
        <p:grpSpPr>
          <a:xfrm>
            <a:off x="7536427" y="2415225"/>
            <a:ext cx="369715" cy="375492"/>
            <a:chOff x="7536427" y="2415225"/>
            <a:chExt cx="369715" cy="375492"/>
          </a:xfrm>
        </p:grpSpPr>
        <p:sp>
          <p:nvSpPr>
            <p:cNvPr id="14521" name="Google Shape;14521;p140"/>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40"/>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40"/>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140"/>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140"/>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40"/>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40"/>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40"/>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40"/>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40"/>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40"/>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40"/>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40"/>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40"/>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40"/>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140"/>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140"/>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140"/>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140"/>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140"/>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140"/>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140"/>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140"/>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40"/>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40"/>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40"/>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140"/>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140"/>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40"/>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40"/>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40"/>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40"/>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40"/>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40"/>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40"/>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140"/>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140"/>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40"/>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9" name="Google Shape;14559;p140"/>
          <p:cNvGrpSpPr/>
          <p:nvPr/>
        </p:nvGrpSpPr>
        <p:grpSpPr>
          <a:xfrm>
            <a:off x="7980773" y="2428802"/>
            <a:ext cx="353381" cy="358160"/>
            <a:chOff x="7980773" y="2428802"/>
            <a:chExt cx="353381" cy="358160"/>
          </a:xfrm>
        </p:grpSpPr>
        <p:sp>
          <p:nvSpPr>
            <p:cNvPr id="14560" name="Google Shape;14560;p140"/>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40"/>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40"/>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140"/>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140"/>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40"/>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40"/>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40"/>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140"/>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140"/>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40"/>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40"/>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40"/>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40"/>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40"/>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40"/>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40"/>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40"/>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40"/>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40"/>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140"/>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140"/>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40"/>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40"/>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40"/>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40"/>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40"/>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140"/>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140"/>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40"/>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0" name="Google Shape;14590;p140"/>
          <p:cNvGrpSpPr/>
          <p:nvPr/>
        </p:nvGrpSpPr>
        <p:grpSpPr>
          <a:xfrm>
            <a:off x="4886058" y="4291240"/>
            <a:ext cx="346343" cy="343953"/>
            <a:chOff x="4886058" y="4291240"/>
            <a:chExt cx="346343" cy="343953"/>
          </a:xfrm>
        </p:grpSpPr>
        <p:sp>
          <p:nvSpPr>
            <p:cNvPr id="14591" name="Google Shape;14591;p140"/>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40"/>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140"/>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140"/>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40"/>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140"/>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140"/>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40"/>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140"/>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140"/>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40"/>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140"/>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140"/>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4" name="Google Shape;14604;p140"/>
          <p:cNvGrpSpPr/>
          <p:nvPr/>
        </p:nvGrpSpPr>
        <p:grpSpPr>
          <a:xfrm>
            <a:off x="5344216" y="4291056"/>
            <a:ext cx="304616" cy="343560"/>
            <a:chOff x="5344216" y="4291056"/>
            <a:chExt cx="304616" cy="343560"/>
          </a:xfrm>
        </p:grpSpPr>
        <p:sp>
          <p:nvSpPr>
            <p:cNvPr id="14605" name="Google Shape;14605;p140"/>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40"/>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40"/>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40"/>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40"/>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40"/>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40"/>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140"/>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140"/>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40"/>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40"/>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6" name="Google Shape;14616;p140"/>
          <p:cNvGrpSpPr/>
          <p:nvPr/>
        </p:nvGrpSpPr>
        <p:grpSpPr>
          <a:xfrm>
            <a:off x="6279999" y="4264422"/>
            <a:ext cx="204093" cy="343743"/>
            <a:chOff x="6271562" y="4290872"/>
            <a:chExt cx="204093" cy="343743"/>
          </a:xfrm>
        </p:grpSpPr>
        <p:sp>
          <p:nvSpPr>
            <p:cNvPr id="14617" name="Google Shape;14617;p140"/>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140"/>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40"/>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40"/>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40"/>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40"/>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40"/>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40"/>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40"/>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40"/>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40"/>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140"/>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9" name="Google Shape;14629;p140"/>
          <p:cNvGrpSpPr/>
          <p:nvPr/>
        </p:nvGrpSpPr>
        <p:grpSpPr>
          <a:xfrm>
            <a:off x="6639491" y="4329238"/>
            <a:ext cx="344085" cy="267195"/>
            <a:chOff x="6639491" y="4329238"/>
            <a:chExt cx="344085" cy="267195"/>
          </a:xfrm>
        </p:grpSpPr>
        <p:sp>
          <p:nvSpPr>
            <p:cNvPr id="14630" name="Google Shape;14630;p140"/>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40"/>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40"/>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40"/>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40"/>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140"/>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140"/>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140"/>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40"/>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40"/>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40"/>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40"/>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40"/>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40"/>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40"/>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40"/>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140"/>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140"/>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8" name="Google Shape;14648;p140"/>
          <p:cNvGrpSpPr/>
          <p:nvPr/>
        </p:nvGrpSpPr>
        <p:grpSpPr>
          <a:xfrm>
            <a:off x="7133336" y="4291056"/>
            <a:ext cx="232979" cy="343560"/>
            <a:chOff x="7133336" y="4291056"/>
            <a:chExt cx="232979" cy="343560"/>
          </a:xfrm>
        </p:grpSpPr>
        <p:sp>
          <p:nvSpPr>
            <p:cNvPr id="14649" name="Google Shape;14649;p140"/>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40"/>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140"/>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140"/>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40"/>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40"/>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40"/>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40"/>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40"/>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140"/>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140"/>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140"/>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40"/>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40"/>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40"/>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40"/>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40"/>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6" name="Google Shape;14666;p140"/>
          <p:cNvGrpSpPr/>
          <p:nvPr/>
        </p:nvGrpSpPr>
        <p:grpSpPr>
          <a:xfrm>
            <a:off x="7571379" y="4291056"/>
            <a:ext cx="232979" cy="343560"/>
            <a:chOff x="7571379" y="4291056"/>
            <a:chExt cx="232979" cy="343560"/>
          </a:xfrm>
        </p:grpSpPr>
        <p:sp>
          <p:nvSpPr>
            <p:cNvPr id="14667" name="Google Shape;14667;p140"/>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40"/>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40"/>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40"/>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140"/>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140"/>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40"/>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40"/>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40"/>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40"/>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40"/>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40"/>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140"/>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140"/>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40"/>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40"/>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3" name="Google Shape;14683;p140"/>
          <p:cNvGrpSpPr/>
          <p:nvPr/>
        </p:nvGrpSpPr>
        <p:grpSpPr>
          <a:xfrm>
            <a:off x="6666381" y="3347875"/>
            <a:ext cx="295819" cy="370712"/>
            <a:chOff x="6666381" y="3347875"/>
            <a:chExt cx="295819" cy="370712"/>
          </a:xfrm>
        </p:grpSpPr>
        <p:sp>
          <p:nvSpPr>
            <p:cNvPr id="14684" name="Google Shape;14684;p140"/>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40"/>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40"/>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40"/>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40"/>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40"/>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40"/>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40"/>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40"/>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40"/>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40"/>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40"/>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40"/>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140"/>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140"/>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40"/>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140"/>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140"/>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40"/>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40"/>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40"/>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140"/>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40"/>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140"/>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140"/>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140"/>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40"/>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140"/>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40"/>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40"/>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40"/>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140"/>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140"/>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140"/>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140"/>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140"/>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40"/>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40"/>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40"/>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140"/>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4" name="Google Shape;14724;p140"/>
          <p:cNvGrpSpPr/>
          <p:nvPr/>
        </p:nvGrpSpPr>
        <p:grpSpPr>
          <a:xfrm>
            <a:off x="4877760" y="2887459"/>
            <a:ext cx="389567" cy="390329"/>
            <a:chOff x="4877760" y="2887459"/>
            <a:chExt cx="389567" cy="390329"/>
          </a:xfrm>
        </p:grpSpPr>
        <p:sp>
          <p:nvSpPr>
            <p:cNvPr id="14725" name="Google Shape;14725;p140"/>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40"/>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40"/>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140"/>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140"/>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140"/>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40"/>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40"/>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40"/>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140"/>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140"/>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40"/>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40"/>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40"/>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140"/>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140"/>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140"/>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40"/>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40"/>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40"/>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40"/>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140"/>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140"/>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140"/>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40"/>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40"/>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40"/>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140"/>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140"/>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40"/>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40"/>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40"/>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40"/>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40"/>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140"/>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140"/>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40"/>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40"/>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40"/>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40"/>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40"/>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40"/>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40"/>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140"/>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69" name="Google Shape;14769;p140"/>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40"/>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40"/>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40"/>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40"/>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74" name="Google Shape;14774;p140"/>
          <p:cNvGrpSpPr/>
          <p:nvPr/>
        </p:nvGrpSpPr>
        <p:grpSpPr>
          <a:xfrm>
            <a:off x="5779239" y="2887695"/>
            <a:ext cx="314411" cy="389830"/>
            <a:chOff x="5779239" y="2887695"/>
            <a:chExt cx="314411" cy="389830"/>
          </a:xfrm>
        </p:grpSpPr>
        <p:sp>
          <p:nvSpPr>
            <p:cNvPr id="14775" name="Google Shape;14775;p140"/>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40"/>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140"/>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140"/>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40"/>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140"/>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140"/>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40"/>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40"/>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140"/>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140"/>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40"/>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40"/>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140"/>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140"/>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40"/>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40"/>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40"/>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40"/>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40"/>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40"/>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140"/>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140"/>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40"/>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40"/>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40"/>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140"/>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140"/>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40"/>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40"/>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40"/>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140"/>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140"/>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140"/>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40"/>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40"/>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40"/>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140"/>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140"/>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140"/>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40"/>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40"/>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40"/>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140"/>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9" name="Google Shape;14819;p140"/>
          <p:cNvGrpSpPr/>
          <p:nvPr/>
        </p:nvGrpSpPr>
        <p:grpSpPr>
          <a:xfrm>
            <a:off x="6190130" y="2940977"/>
            <a:ext cx="389830" cy="283004"/>
            <a:chOff x="6190130" y="2940977"/>
            <a:chExt cx="389830" cy="283004"/>
          </a:xfrm>
        </p:grpSpPr>
        <p:sp>
          <p:nvSpPr>
            <p:cNvPr id="14820" name="Google Shape;14820;p140"/>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40"/>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40"/>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40"/>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140"/>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140"/>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40"/>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40"/>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40"/>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40"/>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40"/>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40"/>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140"/>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140"/>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40"/>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140"/>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140"/>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140"/>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140"/>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40"/>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40"/>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140"/>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140"/>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40"/>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40"/>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40"/>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140"/>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140"/>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40"/>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40"/>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0" name="Google Shape;14850;p140"/>
          <p:cNvGrpSpPr/>
          <p:nvPr/>
        </p:nvGrpSpPr>
        <p:grpSpPr>
          <a:xfrm>
            <a:off x="6633976" y="2900274"/>
            <a:ext cx="389803" cy="364673"/>
            <a:chOff x="6633976" y="2900274"/>
            <a:chExt cx="389803" cy="364673"/>
          </a:xfrm>
        </p:grpSpPr>
        <p:sp>
          <p:nvSpPr>
            <p:cNvPr id="14851" name="Google Shape;14851;p140"/>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140"/>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140"/>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140"/>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140"/>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140"/>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140"/>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40"/>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40"/>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40"/>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40"/>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140"/>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140"/>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40"/>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40"/>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40"/>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40"/>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8" name="Google Shape;14868;p140"/>
          <p:cNvGrpSpPr/>
          <p:nvPr/>
        </p:nvGrpSpPr>
        <p:grpSpPr>
          <a:xfrm>
            <a:off x="7517835" y="2885437"/>
            <a:ext cx="364935" cy="382529"/>
            <a:chOff x="7517835" y="2885437"/>
            <a:chExt cx="364935" cy="382529"/>
          </a:xfrm>
        </p:grpSpPr>
        <p:sp>
          <p:nvSpPr>
            <p:cNvPr id="14869" name="Google Shape;14869;p140"/>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140"/>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40"/>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40"/>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40"/>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140"/>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140"/>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40"/>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40"/>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40"/>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140"/>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140"/>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40"/>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40"/>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40"/>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140"/>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140"/>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40"/>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40"/>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40"/>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40"/>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40"/>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40"/>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40"/>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40"/>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40"/>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40"/>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40"/>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40"/>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40"/>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40"/>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40"/>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40"/>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40"/>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40"/>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40"/>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140"/>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140"/>
          <p:cNvGrpSpPr/>
          <p:nvPr/>
        </p:nvGrpSpPr>
        <p:grpSpPr>
          <a:xfrm>
            <a:off x="7087591" y="2887144"/>
            <a:ext cx="358160" cy="385602"/>
            <a:chOff x="7087591" y="2887144"/>
            <a:chExt cx="358160" cy="385602"/>
          </a:xfrm>
        </p:grpSpPr>
        <p:sp>
          <p:nvSpPr>
            <p:cNvPr id="14907" name="Google Shape;14907;p140"/>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140"/>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140"/>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40"/>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40"/>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40"/>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40"/>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40"/>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40"/>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40"/>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40"/>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40"/>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40"/>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40"/>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140"/>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140"/>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40"/>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40"/>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40"/>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6" name="Google Shape;14926;p140"/>
          <p:cNvGrpSpPr/>
          <p:nvPr/>
        </p:nvGrpSpPr>
        <p:grpSpPr>
          <a:xfrm>
            <a:off x="7951362" y="2885437"/>
            <a:ext cx="382529" cy="382529"/>
            <a:chOff x="7951362" y="2885437"/>
            <a:chExt cx="382529" cy="382529"/>
          </a:xfrm>
        </p:grpSpPr>
        <p:sp>
          <p:nvSpPr>
            <p:cNvPr id="14927" name="Google Shape;14927;p140"/>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40"/>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40"/>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40"/>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40"/>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140"/>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140"/>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40"/>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40"/>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40"/>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40"/>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40"/>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140"/>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140"/>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40"/>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140"/>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140"/>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40"/>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40"/>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140"/>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140"/>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40"/>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40"/>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40"/>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140"/>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140"/>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40"/>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40"/>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40"/>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40"/>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40"/>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40"/>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140"/>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140"/>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40"/>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40"/>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40"/>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40"/>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40"/>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40"/>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140"/>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140"/>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40"/>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40"/>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40"/>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40"/>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40"/>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140"/>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140"/>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6" name="Google Shape;14976;p140"/>
          <p:cNvGrpSpPr/>
          <p:nvPr/>
        </p:nvGrpSpPr>
        <p:grpSpPr>
          <a:xfrm>
            <a:off x="8054406" y="3814489"/>
            <a:ext cx="276964" cy="336601"/>
            <a:chOff x="8054406" y="3814489"/>
            <a:chExt cx="276964" cy="336601"/>
          </a:xfrm>
        </p:grpSpPr>
        <p:sp>
          <p:nvSpPr>
            <p:cNvPr id="14977" name="Google Shape;14977;p140"/>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40"/>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40"/>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40"/>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40"/>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40"/>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40"/>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40"/>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140"/>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6" name="Google Shape;14986;p140"/>
          <p:cNvGrpSpPr/>
          <p:nvPr/>
        </p:nvGrpSpPr>
        <p:grpSpPr>
          <a:xfrm>
            <a:off x="7936787" y="4295074"/>
            <a:ext cx="378249" cy="335524"/>
            <a:chOff x="7936787" y="4295074"/>
            <a:chExt cx="378249" cy="335524"/>
          </a:xfrm>
        </p:grpSpPr>
        <p:sp>
          <p:nvSpPr>
            <p:cNvPr id="14987" name="Google Shape;14987;p140"/>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40"/>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40"/>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40"/>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140"/>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140"/>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40"/>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40"/>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140"/>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140"/>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40"/>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40"/>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40"/>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40"/>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40"/>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140"/>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3" name="Google Shape;15003;p140"/>
          <p:cNvGrpSpPr/>
          <p:nvPr/>
        </p:nvGrpSpPr>
        <p:grpSpPr>
          <a:xfrm>
            <a:off x="4886058" y="1965890"/>
            <a:ext cx="388569" cy="388307"/>
            <a:chOff x="4886058" y="1965890"/>
            <a:chExt cx="388569" cy="388307"/>
          </a:xfrm>
        </p:grpSpPr>
        <p:sp>
          <p:nvSpPr>
            <p:cNvPr id="15004" name="Google Shape;15004;p140"/>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40"/>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40"/>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40"/>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40"/>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40"/>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40"/>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140"/>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140"/>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40"/>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40"/>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018" name="Shape 15018"/>
        <p:cNvGrpSpPr/>
        <p:nvPr/>
      </p:nvGrpSpPr>
      <p:grpSpPr>
        <a:xfrm>
          <a:off x="0" y="0"/>
          <a:ext cx="0" cy="0"/>
          <a:chOff x="0" y="0"/>
          <a:chExt cx="0" cy="0"/>
        </a:xfrm>
      </p:grpSpPr>
      <p:sp>
        <p:nvSpPr>
          <p:cNvPr id="15019" name="Google Shape;15019;p141"/>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020" name="Google Shape;15020;p141"/>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5021" name="Google Shape;15021;p141"/>
          <p:cNvGrpSpPr/>
          <p:nvPr/>
        </p:nvGrpSpPr>
        <p:grpSpPr>
          <a:xfrm>
            <a:off x="1765162" y="3346789"/>
            <a:ext cx="292801" cy="359258"/>
            <a:chOff x="1765162" y="3346789"/>
            <a:chExt cx="292801" cy="359258"/>
          </a:xfrm>
        </p:grpSpPr>
        <p:sp>
          <p:nvSpPr>
            <p:cNvPr id="15022" name="Google Shape;15022;p141"/>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41"/>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41"/>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41"/>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41"/>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141"/>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141"/>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41"/>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41"/>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141"/>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141"/>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41"/>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41"/>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41"/>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41"/>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141"/>
          <p:cNvGrpSpPr/>
          <p:nvPr/>
        </p:nvGrpSpPr>
        <p:grpSpPr>
          <a:xfrm>
            <a:off x="3077632" y="2445004"/>
            <a:ext cx="358996" cy="296309"/>
            <a:chOff x="3077632" y="2445004"/>
            <a:chExt cx="358996" cy="296309"/>
          </a:xfrm>
        </p:grpSpPr>
        <p:sp>
          <p:nvSpPr>
            <p:cNvPr id="15038" name="Google Shape;15038;p141"/>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41"/>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41"/>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41"/>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41"/>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141"/>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141"/>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41"/>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41"/>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41"/>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41"/>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41"/>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141"/>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141"/>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41"/>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41"/>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41"/>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41"/>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41"/>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41"/>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141"/>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141"/>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41"/>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41"/>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41"/>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41"/>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4" name="Google Shape;15064;p141"/>
          <p:cNvGrpSpPr/>
          <p:nvPr/>
        </p:nvGrpSpPr>
        <p:grpSpPr>
          <a:xfrm>
            <a:off x="2635237" y="2431780"/>
            <a:ext cx="359232" cy="323018"/>
            <a:chOff x="2635237" y="2431780"/>
            <a:chExt cx="359232" cy="323018"/>
          </a:xfrm>
        </p:grpSpPr>
        <p:sp>
          <p:nvSpPr>
            <p:cNvPr id="15065" name="Google Shape;15065;p141"/>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41"/>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141"/>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141"/>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41"/>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41"/>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41"/>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41"/>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41"/>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41"/>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41"/>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41"/>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141"/>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141"/>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41"/>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0" name="Google Shape;15080;p141"/>
          <p:cNvGrpSpPr/>
          <p:nvPr/>
        </p:nvGrpSpPr>
        <p:grpSpPr>
          <a:xfrm>
            <a:off x="4011651" y="3768132"/>
            <a:ext cx="373189" cy="358944"/>
            <a:chOff x="4011651" y="3768132"/>
            <a:chExt cx="373189" cy="358944"/>
          </a:xfrm>
        </p:grpSpPr>
        <p:sp>
          <p:nvSpPr>
            <p:cNvPr id="15081" name="Google Shape;15081;p141"/>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41"/>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41"/>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41"/>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41"/>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141"/>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141"/>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41"/>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41"/>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41"/>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1" name="Google Shape;15091;p141"/>
          <p:cNvGrpSpPr/>
          <p:nvPr/>
        </p:nvGrpSpPr>
        <p:grpSpPr>
          <a:xfrm>
            <a:off x="2189568" y="1961603"/>
            <a:ext cx="364993" cy="359049"/>
            <a:chOff x="2189568" y="1961603"/>
            <a:chExt cx="364993" cy="359049"/>
          </a:xfrm>
        </p:grpSpPr>
        <p:sp>
          <p:nvSpPr>
            <p:cNvPr id="15092" name="Google Shape;15092;p141"/>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41"/>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41"/>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41"/>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41"/>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41"/>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41"/>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41"/>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41"/>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41"/>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141"/>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141"/>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41"/>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41"/>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141"/>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141"/>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8" name="Google Shape;15108;p141"/>
          <p:cNvGrpSpPr/>
          <p:nvPr/>
        </p:nvGrpSpPr>
        <p:grpSpPr>
          <a:xfrm>
            <a:off x="2193077" y="2419971"/>
            <a:ext cx="378426" cy="346323"/>
            <a:chOff x="2193077" y="2419971"/>
            <a:chExt cx="378426" cy="346323"/>
          </a:xfrm>
        </p:grpSpPr>
        <p:sp>
          <p:nvSpPr>
            <p:cNvPr id="15109" name="Google Shape;15109;p141"/>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41"/>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41"/>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41"/>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41"/>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141"/>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41"/>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41"/>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141"/>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141"/>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41"/>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41"/>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141"/>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141"/>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41"/>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41"/>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41"/>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41"/>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41"/>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41"/>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141"/>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0" name="Google Shape;15130;p141"/>
          <p:cNvGrpSpPr/>
          <p:nvPr/>
        </p:nvGrpSpPr>
        <p:grpSpPr>
          <a:xfrm>
            <a:off x="861622" y="2881770"/>
            <a:ext cx="276802" cy="367140"/>
            <a:chOff x="861622" y="2881770"/>
            <a:chExt cx="276802" cy="367140"/>
          </a:xfrm>
        </p:grpSpPr>
        <p:sp>
          <p:nvSpPr>
            <p:cNvPr id="15131" name="Google Shape;15131;p141"/>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141"/>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141"/>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41"/>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41"/>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41"/>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41"/>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41"/>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41"/>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141"/>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141"/>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41"/>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41"/>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141"/>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141"/>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41"/>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41"/>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41"/>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41"/>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41"/>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41"/>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41"/>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3" name="Google Shape;15153;p141"/>
          <p:cNvGrpSpPr/>
          <p:nvPr/>
        </p:nvGrpSpPr>
        <p:grpSpPr>
          <a:xfrm>
            <a:off x="3968184" y="2881691"/>
            <a:ext cx="369444" cy="367140"/>
            <a:chOff x="3968184" y="2881691"/>
            <a:chExt cx="369444" cy="367140"/>
          </a:xfrm>
        </p:grpSpPr>
        <p:sp>
          <p:nvSpPr>
            <p:cNvPr id="15154" name="Google Shape;15154;p141"/>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41"/>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141"/>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141"/>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41"/>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41"/>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41"/>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41"/>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41"/>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41"/>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41"/>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141"/>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141"/>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41"/>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141"/>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141"/>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41"/>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41"/>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41"/>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41"/>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41"/>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141"/>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141"/>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141"/>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8" name="Google Shape;15178;p141"/>
          <p:cNvGrpSpPr/>
          <p:nvPr/>
        </p:nvGrpSpPr>
        <p:grpSpPr>
          <a:xfrm>
            <a:off x="3513796" y="2882084"/>
            <a:ext cx="371487" cy="366826"/>
            <a:chOff x="3513796" y="2882084"/>
            <a:chExt cx="371487" cy="366826"/>
          </a:xfrm>
        </p:grpSpPr>
        <p:sp>
          <p:nvSpPr>
            <p:cNvPr id="15179" name="Google Shape;15179;p141"/>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41"/>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41"/>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41"/>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41"/>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141"/>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141"/>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141"/>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141"/>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141"/>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141"/>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141"/>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141"/>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141"/>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41"/>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41"/>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41"/>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41"/>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141"/>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141"/>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41"/>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41"/>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41"/>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41"/>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41"/>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41"/>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41"/>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41"/>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41"/>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41"/>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41"/>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141"/>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41"/>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41"/>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41"/>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41"/>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41"/>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141"/>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141"/>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41"/>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41"/>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141"/>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141"/>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141"/>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141"/>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141"/>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41"/>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41"/>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41"/>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8" name="Google Shape;15228;p141"/>
          <p:cNvGrpSpPr/>
          <p:nvPr/>
        </p:nvGrpSpPr>
        <p:grpSpPr>
          <a:xfrm>
            <a:off x="873615" y="1500275"/>
            <a:ext cx="335011" cy="359232"/>
            <a:chOff x="873615" y="1500275"/>
            <a:chExt cx="335011" cy="359232"/>
          </a:xfrm>
        </p:grpSpPr>
        <p:sp>
          <p:nvSpPr>
            <p:cNvPr id="15229" name="Google Shape;15229;p141"/>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41"/>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41"/>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141"/>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141"/>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41"/>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41"/>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41"/>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41"/>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41"/>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141"/>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0" name="Google Shape;15240;p141"/>
          <p:cNvGrpSpPr/>
          <p:nvPr/>
        </p:nvGrpSpPr>
        <p:grpSpPr>
          <a:xfrm>
            <a:off x="2202058" y="3346737"/>
            <a:ext cx="337158" cy="359311"/>
            <a:chOff x="2202058" y="3346737"/>
            <a:chExt cx="337158" cy="359311"/>
          </a:xfrm>
        </p:grpSpPr>
        <p:sp>
          <p:nvSpPr>
            <p:cNvPr id="15241" name="Google Shape;15241;p141"/>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41"/>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41"/>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141"/>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141"/>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141"/>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41"/>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41"/>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141"/>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0" name="Google Shape;15250;p141"/>
          <p:cNvGrpSpPr/>
          <p:nvPr/>
        </p:nvGrpSpPr>
        <p:grpSpPr>
          <a:xfrm>
            <a:off x="2223059" y="3818172"/>
            <a:ext cx="359232" cy="306050"/>
            <a:chOff x="2223059" y="3818172"/>
            <a:chExt cx="359232" cy="306050"/>
          </a:xfrm>
        </p:grpSpPr>
        <p:sp>
          <p:nvSpPr>
            <p:cNvPr id="15251" name="Google Shape;15251;p141"/>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41"/>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141"/>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141"/>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41"/>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141"/>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41"/>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41"/>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41"/>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141"/>
          <p:cNvGrpSpPr/>
          <p:nvPr/>
        </p:nvGrpSpPr>
        <p:grpSpPr>
          <a:xfrm>
            <a:off x="1725989" y="1991820"/>
            <a:ext cx="378426" cy="298509"/>
            <a:chOff x="1725989" y="1991820"/>
            <a:chExt cx="378426" cy="298509"/>
          </a:xfrm>
        </p:grpSpPr>
        <p:sp>
          <p:nvSpPr>
            <p:cNvPr id="15261" name="Google Shape;15261;p141"/>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41"/>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41"/>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41"/>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41"/>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141"/>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141"/>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41"/>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41"/>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41"/>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41"/>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41"/>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3" name="Google Shape;15273;p141"/>
          <p:cNvGrpSpPr/>
          <p:nvPr/>
        </p:nvGrpSpPr>
        <p:grpSpPr>
          <a:xfrm>
            <a:off x="1768409" y="3791751"/>
            <a:ext cx="367978" cy="359075"/>
            <a:chOff x="1768409" y="3791751"/>
            <a:chExt cx="367978" cy="359075"/>
          </a:xfrm>
        </p:grpSpPr>
        <p:sp>
          <p:nvSpPr>
            <p:cNvPr id="15274" name="Google Shape;15274;p141"/>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41"/>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41"/>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141"/>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141"/>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41"/>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41"/>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41"/>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41"/>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141"/>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41"/>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41"/>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41"/>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7" name="Google Shape;15287;p141"/>
          <p:cNvGrpSpPr/>
          <p:nvPr/>
        </p:nvGrpSpPr>
        <p:grpSpPr>
          <a:xfrm>
            <a:off x="2668963" y="3791306"/>
            <a:ext cx="358735" cy="359311"/>
            <a:chOff x="2668963" y="3791306"/>
            <a:chExt cx="358735" cy="359311"/>
          </a:xfrm>
        </p:grpSpPr>
        <p:sp>
          <p:nvSpPr>
            <p:cNvPr id="15288" name="Google Shape;15288;p141"/>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41"/>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41"/>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41"/>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41"/>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41"/>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41"/>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41"/>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41"/>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41"/>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41"/>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41"/>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41"/>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41"/>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41"/>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41"/>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141"/>
          <p:cNvGrpSpPr/>
          <p:nvPr/>
        </p:nvGrpSpPr>
        <p:grpSpPr>
          <a:xfrm>
            <a:off x="849682" y="1995198"/>
            <a:ext cx="363893" cy="291727"/>
            <a:chOff x="849682" y="1995198"/>
            <a:chExt cx="363893" cy="291727"/>
          </a:xfrm>
        </p:grpSpPr>
        <p:sp>
          <p:nvSpPr>
            <p:cNvPr id="15305" name="Google Shape;15305;p141"/>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41"/>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41"/>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41"/>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41"/>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41"/>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41"/>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41"/>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41"/>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41"/>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41"/>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141"/>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141"/>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41"/>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41"/>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41"/>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41"/>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41"/>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3" name="Google Shape;15323;p141"/>
          <p:cNvGrpSpPr/>
          <p:nvPr/>
        </p:nvGrpSpPr>
        <p:grpSpPr>
          <a:xfrm>
            <a:off x="3065430" y="1990066"/>
            <a:ext cx="378190" cy="302044"/>
            <a:chOff x="3065430" y="1990066"/>
            <a:chExt cx="378190" cy="302044"/>
          </a:xfrm>
        </p:grpSpPr>
        <p:sp>
          <p:nvSpPr>
            <p:cNvPr id="15324" name="Google Shape;15324;p141"/>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41"/>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41"/>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41"/>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41"/>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141"/>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141"/>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41"/>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41"/>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41"/>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41"/>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5" name="Google Shape;15335;p141"/>
          <p:cNvGrpSpPr/>
          <p:nvPr/>
        </p:nvGrpSpPr>
        <p:grpSpPr>
          <a:xfrm>
            <a:off x="3568234" y="3791410"/>
            <a:ext cx="347501" cy="359284"/>
            <a:chOff x="3568234" y="3791410"/>
            <a:chExt cx="347501" cy="359284"/>
          </a:xfrm>
        </p:grpSpPr>
        <p:sp>
          <p:nvSpPr>
            <p:cNvPr id="15336" name="Google Shape;15336;p141"/>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41"/>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41"/>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41"/>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141"/>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141"/>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141"/>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141"/>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41"/>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41"/>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41"/>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7" name="Google Shape;15347;p141"/>
          <p:cNvGrpSpPr/>
          <p:nvPr/>
        </p:nvGrpSpPr>
        <p:grpSpPr>
          <a:xfrm>
            <a:off x="1759925" y="1501087"/>
            <a:ext cx="347004" cy="358420"/>
            <a:chOff x="1759925" y="1501087"/>
            <a:chExt cx="347004" cy="358420"/>
          </a:xfrm>
        </p:grpSpPr>
        <p:sp>
          <p:nvSpPr>
            <p:cNvPr id="15348" name="Google Shape;15348;p141"/>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141"/>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41"/>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41"/>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41"/>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41"/>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41"/>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41"/>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41"/>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41"/>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41"/>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41"/>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41"/>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41"/>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41"/>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41"/>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41"/>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141"/>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141"/>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141"/>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41"/>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41"/>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41"/>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41"/>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41"/>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41"/>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41"/>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5" name="Google Shape;15375;p141"/>
          <p:cNvGrpSpPr/>
          <p:nvPr/>
        </p:nvGrpSpPr>
        <p:grpSpPr>
          <a:xfrm>
            <a:off x="3519295" y="2413660"/>
            <a:ext cx="360227" cy="359311"/>
            <a:chOff x="3519295" y="2413660"/>
            <a:chExt cx="360227" cy="359311"/>
          </a:xfrm>
        </p:grpSpPr>
        <p:sp>
          <p:nvSpPr>
            <p:cNvPr id="15376" name="Google Shape;15376;p141"/>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41"/>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41"/>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141"/>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141"/>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41"/>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41"/>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41"/>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41"/>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41"/>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41"/>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41"/>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41"/>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41"/>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41"/>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41"/>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41"/>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41"/>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41"/>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141"/>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141"/>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41"/>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141"/>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141"/>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41"/>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41"/>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41"/>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141"/>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141"/>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41"/>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41"/>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41"/>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141"/>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41"/>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141"/>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1" name="Google Shape;15411;p141"/>
          <p:cNvGrpSpPr/>
          <p:nvPr/>
        </p:nvGrpSpPr>
        <p:grpSpPr>
          <a:xfrm>
            <a:off x="1330255" y="3845718"/>
            <a:ext cx="358996" cy="250774"/>
            <a:chOff x="1330255" y="3845718"/>
            <a:chExt cx="358996" cy="250774"/>
          </a:xfrm>
        </p:grpSpPr>
        <p:sp>
          <p:nvSpPr>
            <p:cNvPr id="15412" name="Google Shape;15412;p141"/>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41"/>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41"/>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41"/>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141"/>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41"/>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41"/>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41"/>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41"/>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41"/>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2" name="Google Shape;15422;p141"/>
          <p:cNvGrpSpPr/>
          <p:nvPr/>
        </p:nvGrpSpPr>
        <p:grpSpPr>
          <a:xfrm>
            <a:off x="3115103" y="3791384"/>
            <a:ext cx="373424" cy="359311"/>
            <a:chOff x="3115103" y="3791384"/>
            <a:chExt cx="373424" cy="359311"/>
          </a:xfrm>
        </p:grpSpPr>
        <p:sp>
          <p:nvSpPr>
            <p:cNvPr id="15423" name="Google Shape;15423;p141"/>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41"/>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41"/>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41"/>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141"/>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41"/>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41"/>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41"/>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141"/>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141"/>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41"/>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141"/>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141"/>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41"/>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7" name="Google Shape;15437;p141"/>
          <p:cNvGrpSpPr/>
          <p:nvPr/>
        </p:nvGrpSpPr>
        <p:grpSpPr>
          <a:xfrm>
            <a:off x="883853" y="3792641"/>
            <a:ext cx="378190" cy="357059"/>
            <a:chOff x="883853" y="3792641"/>
            <a:chExt cx="378190" cy="357059"/>
          </a:xfrm>
        </p:grpSpPr>
        <p:sp>
          <p:nvSpPr>
            <p:cNvPr id="15438" name="Google Shape;15438;p141"/>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41"/>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141"/>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141"/>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141"/>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41"/>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41"/>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41"/>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41"/>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41"/>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41"/>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41"/>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41"/>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41"/>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41"/>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41"/>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141"/>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141"/>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141"/>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141"/>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141"/>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41"/>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41"/>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41"/>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41"/>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41"/>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4" name="Google Shape;15464;p141"/>
          <p:cNvGrpSpPr/>
          <p:nvPr/>
        </p:nvGrpSpPr>
        <p:grpSpPr>
          <a:xfrm>
            <a:off x="3934196" y="2484805"/>
            <a:ext cx="401207" cy="214036"/>
            <a:chOff x="3934196" y="2484805"/>
            <a:chExt cx="401207" cy="214036"/>
          </a:xfrm>
        </p:grpSpPr>
        <p:sp>
          <p:nvSpPr>
            <p:cNvPr id="15465" name="Google Shape;15465;p141"/>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41"/>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141"/>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141"/>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41"/>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0" name="Google Shape;15470;p141"/>
          <p:cNvGrpSpPr/>
          <p:nvPr/>
        </p:nvGrpSpPr>
        <p:grpSpPr>
          <a:xfrm>
            <a:off x="3999894" y="1500197"/>
            <a:ext cx="342474" cy="359232"/>
            <a:chOff x="3999894" y="1500197"/>
            <a:chExt cx="342474" cy="359232"/>
          </a:xfrm>
        </p:grpSpPr>
        <p:sp>
          <p:nvSpPr>
            <p:cNvPr id="15471" name="Google Shape;15471;p141"/>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141"/>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41"/>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41"/>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41"/>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41"/>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41"/>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41"/>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41"/>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141"/>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1" name="Google Shape;15481;p141"/>
          <p:cNvGrpSpPr/>
          <p:nvPr/>
        </p:nvGrpSpPr>
        <p:grpSpPr>
          <a:xfrm>
            <a:off x="2233795" y="2882162"/>
            <a:ext cx="232601" cy="366747"/>
            <a:chOff x="2233795" y="2882162"/>
            <a:chExt cx="232601" cy="366747"/>
          </a:xfrm>
        </p:grpSpPr>
        <p:sp>
          <p:nvSpPr>
            <p:cNvPr id="15482" name="Google Shape;15482;p141"/>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141"/>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141"/>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41"/>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41"/>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141"/>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141"/>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41"/>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41"/>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41"/>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41"/>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41"/>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41"/>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41"/>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41"/>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41"/>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41"/>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41"/>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0" name="Google Shape;15500;p141"/>
          <p:cNvGrpSpPr/>
          <p:nvPr/>
        </p:nvGrpSpPr>
        <p:grpSpPr>
          <a:xfrm>
            <a:off x="3523772" y="3404422"/>
            <a:ext cx="362008" cy="244175"/>
            <a:chOff x="3523772" y="3404422"/>
            <a:chExt cx="362008" cy="244175"/>
          </a:xfrm>
        </p:grpSpPr>
        <p:sp>
          <p:nvSpPr>
            <p:cNvPr id="15501" name="Google Shape;15501;p141"/>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41"/>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41"/>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41"/>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41"/>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41"/>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41"/>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141"/>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141"/>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41"/>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141"/>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141"/>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41"/>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141"/>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141"/>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6" name="Google Shape;15516;p141"/>
          <p:cNvGrpSpPr/>
          <p:nvPr/>
        </p:nvGrpSpPr>
        <p:grpSpPr>
          <a:xfrm>
            <a:off x="3531026" y="1977314"/>
            <a:ext cx="359232" cy="327836"/>
            <a:chOff x="3531026" y="1977314"/>
            <a:chExt cx="359232" cy="327836"/>
          </a:xfrm>
        </p:grpSpPr>
        <p:sp>
          <p:nvSpPr>
            <p:cNvPr id="15517" name="Google Shape;15517;p141"/>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141"/>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41"/>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141"/>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141"/>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141"/>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41"/>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41"/>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141"/>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141"/>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7" name="Google Shape;15527;p141"/>
          <p:cNvGrpSpPr/>
          <p:nvPr/>
        </p:nvGrpSpPr>
        <p:grpSpPr>
          <a:xfrm>
            <a:off x="3123351" y="1500275"/>
            <a:ext cx="296781" cy="359232"/>
            <a:chOff x="3123351" y="1500275"/>
            <a:chExt cx="296781" cy="359232"/>
          </a:xfrm>
        </p:grpSpPr>
        <p:sp>
          <p:nvSpPr>
            <p:cNvPr id="15528" name="Google Shape;15528;p141"/>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41"/>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41"/>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41"/>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141"/>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141"/>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41"/>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41"/>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41"/>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41"/>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41"/>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9" name="Google Shape;15539;p141"/>
          <p:cNvGrpSpPr/>
          <p:nvPr/>
        </p:nvGrpSpPr>
        <p:grpSpPr>
          <a:xfrm>
            <a:off x="2659458" y="1500275"/>
            <a:ext cx="332261" cy="359232"/>
            <a:chOff x="2659458" y="1500275"/>
            <a:chExt cx="332261" cy="359232"/>
          </a:xfrm>
        </p:grpSpPr>
        <p:sp>
          <p:nvSpPr>
            <p:cNvPr id="15540" name="Google Shape;15540;p141"/>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41"/>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41"/>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141"/>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41"/>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41"/>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41"/>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41"/>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41"/>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141"/>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141"/>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41"/>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41"/>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41"/>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41"/>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141"/>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141"/>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41"/>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41"/>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41"/>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0" name="Google Shape;15560;p141"/>
          <p:cNvGrpSpPr/>
          <p:nvPr/>
        </p:nvGrpSpPr>
        <p:grpSpPr>
          <a:xfrm>
            <a:off x="1750184" y="2413530"/>
            <a:ext cx="359730" cy="359441"/>
            <a:chOff x="1750184" y="2413530"/>
            <a:chExt cx="359730" cy="359441"/>
          </a:xfrm>
        </p:grpSpPr>
        <p:sp>
          <p:nvSpPr>
            <p:cNvPr id="15561" name="Google Shape;15561;p141"/>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141"/>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141"/>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41"/>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41"/>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41"/>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41"/>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41"/>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41"/>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41"/>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41"/>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2" name="Google Shape;15572;p141"/>
          <p:cNvGrpSpPr/>
          <p:nvPr/>
        </p:nvGrpSpPr>
        <p:grpSpPr>
          <a:xfrm>
            <a:off x="2230050" y="1500223"/>
            <a:ext cx="316524" cy="359284"/>
            <a:chOff x="2230050" y="1500223"/>
            <a:chExt cx="316524" cy="359284"/>
          </a:xfrm>
        </p:grpSpPr>
        <p:sp>
          <p:nvSpPr>
            <p:cNvPr id="15573" name="Google Shape;15573;p141"/>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141"/>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41"/>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41"/>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41"/>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41"/>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41"/>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141"/>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41"/>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41"/>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41"/>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41"/>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41"/>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41"/>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41"/>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41"/>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41"/>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41"/>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41"/>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141"/>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3" name="Google Shape;15593;p141"/>
          <p:cNvGrpSpPr/>
          <p:nvPr/>
        </p:nvGrpSpPr>
        <p:grpSpPr>
          <a:xfrm>
            <a:off x="2690042" y="4262767"/>
            <a:ext cx="359389" cy="359232"/>
            <a:chOff x="2690042" y="4262767"/>
            <a:chExt cx="359389" cy="359232"/>
          </a:xfrm>
        </p:grpSpPr>
        <p:sp>
          <p:nvSpPr>
            <p:cNvPr id="15594" name="Google Shape;15594;p141"/>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41"/>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41"/>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41"/>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41"/>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41"/>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141"/>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1" name="Google Shape;15601;p141"/>
          <p:cNvGrpSpPr/>
          <p:nvPr/>
        </p:nvGrpSpPr>
        <p:grpSpPr>
          <a:xfrm>
            <a:off x="2689440" y="2882162"/>
            <a:ext cx="222337" cy="366721"/>
            <a:chOff x="2689440" y="2882162"/>
            <a:chExt cx="222337" cy="366721"/>
          </a:xfrm>
        </p:grpSpPr>
        <p:sp>
          <p:nvSpPr>
            <p:cNvPr id="15602" name="Google Shape;15602;p141"/>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41"/>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41"/>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41"/>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41"/>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41"/>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41"/>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41"/>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141"/>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11" name="Google Shape;15611;p141"/>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12" name="Google Shape;15612;p141"/>
          <p:cNvGrpSpPr/>
          <p:nvPr/>
        </p:nvGrpSpPr>
        <p:grpSpPr>
          <a:xfrm>
            <a:off x="2637986" y="1980142"/>
            <a:ext cx="359232" cy="322023"/>
            <a:chOff x="2637986" y="1980142"/>
            <a:chExt cx="359232" cy="322023"/>
          </a:xfrm>
        </p:grpSpPr>
        <p:sp>
          <p:nvSpPr>
            <p:cNvPr id="15613" name="Google Shape;15613;p141"/>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41"/>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41"/>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41"/>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41"/>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41"/>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41"/>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141"/>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141"/>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41"/>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41"/>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141"/>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141"/>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6" name="Google Shape;15626;p141"/>
          <p:cNvGrpSpPr/>
          <p:nvPr/>
        </p:nvGrpSpPr>
        <p:grpSpPr>
          <a:xfrm>
            <a:off x="1306531" y="3346972"/>
            <a:ext cx="323018" cy="359075"/>
            <a:chOff x="1306531" y="3346972"/>
            <a:chExt cx="323018" cy="359075"/>
          </a:xfrm>
        </p:grpSpPr>
        <p:sp>
          <p:nvSpPr>
            <p:cNvPr id="15627" name="Google Shape;15627;p141"/>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41"/>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41"/>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41"/>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41"/>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141"/>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141"/>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41"/>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41"/>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6" name="Google Shape;15636;p141"/>
          <p:cNvGrpSpPr/>
          <p:nvPr/>
        </p:nvGrpSpPr>
        <p:grpSpPr>
          <a:xfrm>
            <a:off x="1308024" y="2413975"/>
            <a:ext cx="360253" cy="357111"/>
            <a:chOff x="1308024" y="2413975"/>
            <a:chExt cx="360253" cy="357111"/>
          </a:xfrm>
        </p:grpSpPr>
        <p:sp>
          <p:nvSpPr>
            <p:cNvPr id="15637" name="Google Shape;15637;p141"/>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41"/>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41"/>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41"/>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41"/>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41"/>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141"/>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141"/>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41"/>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41"/>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41"/>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41"/>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41"/>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41"/>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41"/>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41"/>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41"/>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41"/>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41"/>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41"/>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41"/>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141"/>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141"/>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41"/>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41"/>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41"/>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41"/>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41"/>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141"/>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141"/>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7" name="Google Shape;15667;p141"/>
          <p:cNvGrpSpPr/>
          <p:nvPr/>
        </p:nvGrpSpPr>
        <p:grpSpPr>
          <a:xfrm>
            <a:off x="1298519" y="1970322"/>
            <a:ext cx="378452" cy="341321"/>
            <a:chOff x="1298519" y="1970322"/>
            <a:chExt cx="378452" cy="341321"/>
          </a:xfrm>
        </p:grpSpPr>
        <p:sp>
          <p:nvSpPr>
            <p:cNvPr id="15668" name="Google Shape;15668;p141"/>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41"/>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41"/>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41"/>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41"/>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41"/>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41"/>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41"/>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41"/>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41"/>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41"/>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41"/>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41"/>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41"/>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41"/>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41"/>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41"/>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141"/>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141"/>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41"/>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8" name="Google Shape;15688;p141"/>
          <p:cNvGrpSpPr/>
          <p:nvPr/>
        </p:nvGrpSpPr>
        <p:grpSpPr>
          <a:xfrm>
            <a:off x="3114815" y="3346868"/>
            <a:ext cx="283217" cy="359180"/>
            <a:chOff x="3114815" y="3346868"/>
            <a:chExt cx="283217" cy="359180"/>
          </a:xfrm>
        </p:grpSpPr>
        <p:sp>
          <p:nvSpPr>
            <p:cNvPr id="15689" name="Google Shape;15689;p141"/>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41"/>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41"/>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41"/>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41"/>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41"/>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141"/>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141"/>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41"/>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41"/>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41"/>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41"/>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41"/>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2" name="Google Shape;15702;p141"/>
          <p:cNvGrpSpPr/>
          <p:nvPr/>
        </p:nvGrpSpPr>
        <p:grpSpPr>
          <a:xfrm>
            <a:off x="3973186" y="3353231"/>
            <a:ext cx="378661" cy="346558"/>
            <a:chOff x="3973186" y="3353231"/>
            <a:chExt cx="378661" cy="346558"/>
          </a:xfrm>
        </p:grpSpPr>
        <p:sp>
          <p:nvSpPr>
            <p:cNvPr id="15703" name="Google Shape;15703;p141"/>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141"/>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41"/>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41"/>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41"/>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41"/>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41"/>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141"/>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141"/>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41"/>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41"/>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41"/>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41"/>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41"/>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41"/>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141"/>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141"/>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41"/>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1" name="Google Shape;15721;p141"/>
          <p:cNvGrpSpPr/>
          <p:nvPr/>
        </p:nvGrpSpPr>
        <p:grpSpPr>
          <a:xfrm>
            <a:off x="2152857" y="4263002"/>
            <a:ext cx="373241" cy="359127"/>
            <a:chOff x="2152857" y="4263002"/>
            <a:chExt cx="373241" cy="359127"/>
          </a:xfrm>
        </p:grpSpPr>
        <p:sp>
          <p:nvSpPr>
            <p:cNvPr id="15722" name="Google Shape;15722;p141"/>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41"/>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41"/>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41"/>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41"/>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41"/>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41"/>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41"/>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0" name="Google Shape;15730;p141"/>
          <p:cNvGrpSpPr/>
          <p:nvPr/>
        </p:nvGrpSpPr>
        <p:grpSpPr>
          <a:xfrm>
            <a:off x="859632" y="3346972"/>
            <a:ext cx="303537" cy="359127"/>
            <a:chOff x="859632" y="3346972"/>
            <a:chExt cx="303537" cy="359127"/>
          </a:xfrm>
        </p:grpSpPr>
        <p:sp>
          <p:nvSpPr>
            <p:cNvPr id="15731" name="Google Shape;15731;p141"/>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141"/>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141"/>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41"/>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41"/>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6" name="Google Shape;15736;p141"/>
          <p:cNvGrpSpPr/>
          <p:nvPr/>
        </p:nvGrpSpPr>
        <p:grpSpPr>
          <a:xfrm>
            <a:off x="1767911" y="2882241"/>
            <a:ext cx="265306" cy="366799"/>
            <a:chOff x="1767911" y="2882241"/>
            <a:chExt cx="265306" cy="366799"/>
          </a:xfrm>
        </p:grpSpPr>
        <p:sp>
          <p:nvSpPr>
            <p:cNvPr id="15737" name="Google Shape;15737;p141"/>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41"/>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41"/>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141"/>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141"/>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41"/>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41"/>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141"/>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141"/>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41"/>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41"/>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41"/>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41"/>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41"/>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41"/>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2" name="Google Shape;15752;p141"/>
          <p:cNvGrpSpPr/>
          <p:nvPr/>
        </p:nvGrpSpPr>
        <p:grpSpPr>
          <a:xfrm>
            <a:off x="1332009" y="1499935"/>
            <a:ext cx="331895" cy="359311"/>
            <a:chOff x="1332009" y="1499935"/>
            <a:chExt cx="331895" cy="359311"/>
          </a:xfrm>
        </p:grpSpPr>
        <p:sp>
          <p:nvSpPr>
            <p:cNvPr id="15753" name="Google Shape;15753;p141"/>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141"/>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141"/>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41"/>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41"/>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41"/>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41"/>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41"/>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41"/>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141"/>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141"/>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41"/>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41"/>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41"/>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41"/>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41"/>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41"/>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0" name="Google Shape;15770;p141"/>
          <p:cNvGrpSpPr/>
          <p:nvPr/>
        </p:nvGrpSpPr>
        <p:grpSpPr>
          <a:xfrm>
            <a:off x="2663464" y="3346815"/>
            <a:ext cx="289528" cy="359232"/>
            <a:chOff x="2663464" y="3346815"/>
            <a:chExt cx="289528" cy="359232"/>
          </a:xfrm>
        </p:grpSpPr>
        <p:sp>
          <p:nvSpPr>
            <p:cNvPr id="15771" name="Google Shape;15771;p141"/>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41"/>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41"/>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41"/>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41"/>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41"/>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41"/>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41"/>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41"/>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41"/>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41"/>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2" name="Google Shape;15782;p141"/>
          <p:cNvGrpSpPr/>
          <p:nvPr/>
        </p:nvGrpSpPr>
        <p:grpSpPr>
          <a:xfrm>
            <a:off x="1315775" y="2881927"/>
            <a:ext cx="269051" cy="366983"/>
            <a:chOff x="1315775" y="2881927"/>
            <a:chExt cx="269051" cy="366983"/>
          </a:xfrm>
        </p:grpSpPr>
        <p:sp>
          <p:nvSpPr>
            <p:cNvPr id="15783" name="Google Shape;15783;p141"/>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41"/>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41"/>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41"/>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41"/>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41"/>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41"/>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41"/>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41"/>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41"/>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141"/>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141"/>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41"/>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41"/>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41"/>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8" name="Google Shape;15798;p141"/>
          <p:cNvGrpSpPr/>
          <p:nvPr/>
        </p:nvGrpSpPr>
        <p:grpSpPr>
          <a:xfrm>
            <a:off x="3977427" y="1980142"/>
            <a:ext cx="359232" cy="322023"/>
            <a:chOff x="3977427" y="1980142"/>
            <a:chExt cx="359232" cy="322023"/>
          </a:xfrm>
        </p:grpSpPr>
        <p:sp>
          <p:nvSpPr>
            <p:cNvPr id="15799" name="Google Shape;15799;p141"/>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41"/>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41"/>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41"/>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41"/>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41"/>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141"/>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141"/>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41"/>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41"/>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9" name="Google Shape;15809;p141"/>
          <p:cNvGrpSpPr/>
          <p:nvPr/>
        </p:nvGrpSpPr>
        <p:grpSpPr>
          <a:xfrm>
            <a:off x="865628" y="2413608"/>
            <a:ext cx="361720" cy="359180"/>
            <a:chOff x="865628" y="2413608"/>
            <a:chExt cx="361720" cy="359180"/>
          </a:xfrm>
        </p:grpSpPr>
        <p:sp>
          <p:nvSpPr>
            <p:cNvPr id="15810" name="Google Shape;15810;p141"/>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141"/>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41"/>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41"/>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41"/>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41"/>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41"/>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41"/>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41"/>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41"/>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41"/>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141"/>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141"/>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3" name="Google Shape;15823;p141"/>
          <p:cNvGrpSpPr/>
          <p:nvPr/>
        </p:nvGrpSpPr>
        <p:grpSpPr>
          <a:xfrm>
            <a:off x="3117093" y="2881927"/>
            <a:ext cx="268815" cy="366983"/>
            <a:chOff x="3117093" y="2881927"/>
            <a:chExt cx="268815" cy="366983"/>
          </a:xfrm>
        </p:grpSpPr>
        <p:sp>
          <p:nvSpPr>
            <p:cNvPr id="15824" name="Google Shape;15824;p141"/>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41"/>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41"/>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41"/>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41"/>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41"/>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41"/>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41"/>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41"/>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141"/>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141"/>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41"/>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41"/>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41"/>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41"/>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9" name="Google Shape;15839;p141"/>
          <p:cNvGrpSpPr/>
          <p:nvPr/>
        </p:nvGrpSpPr>
        <p:grpSpPr>
          <a:xfrm>
            <a:off x="3534508" y="1508000"/>
            <a:ext cx="368502" cy="343521"/>
            <a:chOff x="3534508" y="1508000"/>
            <a:chExt cx="368502" cy="343521"/>
          </a:xfrm>
        </p:grpSpPr>
        <p:sp>
          <p:nvSpPr>
            <p:cNvPr id="15840" name="Google Shape;15840;p141"/>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41"/>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41"/>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41"/>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141"/>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141"/>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41"/>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41"/>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41"/>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41"/>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41"/>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41"/>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41"/>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41"/>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41"/>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5" name="Google Shape;15855;p141"/>
          <p:cNvGrpSpPr/>
          <p:nvPr/>
        </p:nvGrpSpPr>
        <p:grpSpPr>
          <a:xfrm>
            <a:off x="7147436" y="1502999"/>
            <a:ext cx="279054" cy="354754"/>
            <a:chOff x="7147436" y="1502999"/>
            <a:chExt cx="279054" cy="354754"/>
          </a:xfrm>
        </p:grpSpPr>
        <p:sp>
          <p:nvSpPr>
            <p:cNvPr id="15856" name="Google Shape;15856;p141"/>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41"/>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41"/>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41"/>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41"/>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141"/>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141"/>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41"/>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41"/>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41"/>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41"/>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41"/>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41"/>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41"/>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41"/>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41"/>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2" name="Google Shape;15872;p141"/>
          <p:cNvGrpSpPr/>
          <p:nvPr/>
        </p:nvGrpSpPr>
        <p:grpSpPr>
          <a:xfrm>
            <a:off x="7603081" y="1973072"/>
            <a:ext cx="276802" cy="354807"/>
            <a:chOff x="7603081" y="1973072"/>
            <a:chExt cx="276802" cy="354807"/>
          </a:xfrm>
        </p:grpSpPr>
        <p:sp>
          <p:nvSpPr>
            <p:cNvPr id="15873" name="Google Shape;15873;p141"/>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41"/>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141"/>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141"/>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41"/>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41"/>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41"/>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41"/>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41"/>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41"/>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41"/>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41"/>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141"/>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141"/>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7" name="Google Shape;15887;p141"/>
          <p:cNvGrpSpPr/>
          <p:nvPr/>
        </p:nvGrpSpPr>
        <p:grpSpPr>
          <a:xfrm>
            <a:off x="6696792" y="1502999"/>
            <a:ext cx="276802" cy="354754"/>
            <a:chOff x="6696792" y="1502999"/>
            <a:chExt cx="276802" cy="354754"/>
          </a:xfrm>
        </p:grpSpPr>
        <p:sp>
          <p:nvSpPr>
            <p:cNvPr id="15888" name="Google Shape;15888;p141"/>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41"/>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41"/>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41"/>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141"/>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141"/>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41"/>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141"/>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141"/>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41"/>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41"/>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41"/>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41"/>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41"/>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41"/>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03" name="Google Shape;15903;p141"/>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04" name="Google Shape;15904;p141"/>
          <p:cNvGrpSpPr/>
          <p:nvPr/>
        </p:nvGrpSpPr>
        <p:grpSpPr>
          <a:xfrm>
            <a:off x="6223393" y="1502999"/>
            <a:ext cx="320295" cy="354754"/>
            <a:chOff x="6223393" y="1502999"/>
            <a:chExt cx="320295" cy="354754"/>
          </a:xfrm>
        </p:grpSpPr>
        <p:sp>
          <p:nvSpPr>
            <p:cNvPr id="15905" name="Google Shape;15905;p141"/>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141"/>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141"/>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41"/>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41"/>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41"/>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41"/>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41"/>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41"/>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41"/>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141"/>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141"/>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41"/>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41"/>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41"/>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41"/>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141"/>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141"/>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41"/>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141"/>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41"/>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41"/>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41"/>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8" name="Google Shape;15928;p141"/>
          <p:cNvGrpSpPr/>
          <p:nvPr/>
        </p:nvGrpSpPr>
        <p:grpSpPr>
          <a:xfrm>
            <a:off x="5310611" y="1502972"/>
            <a:ext cx="339515" cy="354781"/>
            <a:chOff x="5310611" y="1502972"/>
            <a:chExt cx="339515" cy="354781"/>
          </a:xfrm>
        </p:grpSpPr>
        <p:sp>
          <p:nvSpPr>
            <p:cNvPr id="15929" name="Google Shape;15929;p141"/>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41"/>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41"/>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41"/>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41"/>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41"/>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41"/>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41"/>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41"/>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41"/>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41"/>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141"/>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141"/>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41"/>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41"/>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41"/>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5" name="Google Shape;15945;p141"/>
          <p:cNvGrpSpPr/>
          <p:nvPr/>
        </p:nvGrpSpPr>
        <p:grpSpPr>
          <a:xfrm>
            <a:off x="6253637" y="3790101"/>
            <a:ext cx="274550" cy="354833"/>
            <a:chOff x="6253637" y="3790101"/>
            <a:chExt cx="274550" cy="354833"/>
          </a:xfrm>
        </p:grpSpPr>
        <p:sp>
          <p:nvSpPr>
            <p:cNvPr id="15946" name="Google Shape;15946;p141"/>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41"/>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41"/>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41"/>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41"/>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41"/>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141"/>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141"/>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141"/>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41"/>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41"/>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41"/>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41"/>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41"/>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41"/>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41"/>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41"/>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3" name="Google Shape;15963;p141"/>
          <p:cNvGrpSpPr/>
          <p:nvPr/>
        </p:nvGrpSpPr>
        <p:grpSpPr>
          <a:xfrm>
            <a:off x="5802731" y="3790180"/>
            <a:ext cx="274576" cy="354754"/>
            <a:chOff x="5802731" y="3790180"/>
            <a:chExt cx="274576" cy="354754"/>
          </a:xfrm>
        </p:grpSpPr>
        <p:sp>
          <p:nvSpPr>
            <p:cNvPr id="15964" name="Google Shape;15964;p141"/>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41"/>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41"/>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41"/>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41"/>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41"/>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41"/>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41"/>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41"/>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141"/>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141"/>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41"/>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41"/>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41"/>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41"/>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41"/>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41"/>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141"/>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141"/>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41"/>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41"/>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5" name="Google Shape;15985;p141"/>
          <p:cNvGrpSpPr/>
          <p:nvPr/>
        </p:nvGrpSpPr>
        <p:grpSpPr>
          <a:xfrm>
            <a:off x="5352088" y="3790206"/>
            <a:ext cx="274550" cy="354728"/>
            <a:chOff x="5352088" y="3790206"/>
            <a:chExt cx="274550" cy="354728"/>
          </a:xfrm>
        </p:grpSpPr>
        <p:sp>
          <p:nvSpPr>
            <p:cNvPr id="15986" name="Google Shape;15986;p141"/>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41"/>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141"/>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141"/>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41"/>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41"/>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41"/>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41"/>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41"/>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41"/>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41"/>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41"/>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41"/>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41"/>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41"/>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141"/>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141"/>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41"/>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41"/>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41"/>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41"/>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41"/>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41"/>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41"/>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0" name="Google Shape;16010;p141"/>
          <p:cNvGrpSpPr/>
          <p:nvPr/>
        </p:nvGrpSpPr>
        <p:grpSpPr>
          <a:xfrm>
            <a:off x="4901706" y="3790075"/>
            <a:ext cx="274550" cy="354859"/>
            <a:chOff x="4901706" y="3790075"/>
            <a:chExt cx="274550" cy="354859"/>
          </a:xfrm>
        </p:grpSpPr>
        <p:sp>
          <p:nvSpPr>
            <p:cNvPr id="16011" name="Google Shape;16011;p141"/>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41"/>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41"/>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141"/>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141"/>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41"/>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41"/>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41"/>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41"/>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41"/>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41"/>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141"/>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141"/>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41"/>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41"/>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41"/>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41"/>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8" name="Google Shape;16028;p141"/>
          <p:cNvGrpSpPr/>
          <p:nvPr/>
        </p:nvGrpSpPr>
        <p:grpSpPr>
          <a:xfrm>
            <a:off x="8052704" y="1503208"/>
            <a:ext cx="275073" cy="354545"/>
            <a:chOff x="8052704" y="1503208"/>
            <a:chExt cx="275073" cy="354545"/>
          </a:xfrm>
        </p:grpSpPr>
        <p:sp>
          <p:nvSpPr>
            <p:cNvPr id="16029" name="Google Shape;16029;p141"/>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141"/>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141"/>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41"/>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41"/>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41"/>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41"/>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141"/>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41"/>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41"/>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41"/>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141"/>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141"/>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41"/>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41"/>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141"/>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141"/>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6" name="Google Shape;16046;p141"/>
          <p:cNvGrpSpPr/>
          <p:nvPr/>
        </p:nvGrpSpPr>
        <p:grpSpPr>
          <a:xfrm>
            <a:off x="5794745" y="1502999"/>
            <a:ext cx="274550" cy="354754"/>
            <a:chOff x="5794745" y="1502999"/>
            <a:chExt cx="274550" cy="354754"/>
          </a:xfrm>
        </p:grpSpPr>
        <p:sp>
          <p:nvSpPr>
            <p:cNvPr id="16047" name="Google Shape;16047;p141"/>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41"/>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141"/>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141"/>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41"/>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141"/>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141"/>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41"/>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41"/>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41"/>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141"/>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141"/>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41"/>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141"/>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141"/>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141"/>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41"/>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41"/>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41"/>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41"/>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41"/>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41"/>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41"/>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0" name="Google Shape;16070;p141"/>
          <p:cNvGrpSpPr/>
          <p:nvPr/>
        </p:nvGrpSpPr>
        <p:grpSpPr>
          <a:xfrm>
            <a:off x="4896940" y="1502999"/>
            <a:ext cx="263316" cy="354754"/>
            <a:chOff x="4896940" y="1502999"/>
            <a:chExt cx="263316" cy="354754"/>
          </a:xfrm>
        </p:grpSpPr>
        <p:sp>
          <p:nvSpPr>
            <p:cNvPr id="16071" name="Google Shape;16071;p141"/>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141"/>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41"/>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41"/>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41"/>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41"/>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141"/>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141"/>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41"/>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41"/>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41"/>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41"/>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41"/>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141"/>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141"/>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41"/>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41"/>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41"/>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41"/>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41"/>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41"/>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2" name="Google Shape;16092;p141"/>
          <p:cNvGrpSpPr/>
          <p:nvPr/>
        </p:nvGrpSpPr>
        <p:grpSpPr>
          <a:xfrm>
            <a:off x="6255392" y="4268082"/>
            <a:ext cx="274550" cy="354728"/>
            <a:chOff x="6255392" y="4268082"/>
            <a:chExt cx="274550" cy="354728"/>
          </a:xfrm>
        </p:grpSpPr>
        <p:sp>
          <p:nvSpPr>
            <p:cNvPr id="16093" name="Google Shape;16093;p141"/>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41"/>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41"/>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41"/>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41"/>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41"/>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41"/>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41"/>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141"/>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141"/>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41"/>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41"/>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41"/>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41"/>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41"/>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41"/>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41"/>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41"/>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41"/>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41"/>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3" name="Google Shape;16113;p141"/>
          <p:cNvGrpSpPr/>
          <p:nvPr/>
        </p:nvGrpSpPr>
        <p:grpSpPr>
          <a:xfrm>
            <a:off x="7604076" y="3790075"/>
            <a:ext cx="275807" cy="354859"/>
            <a:chOff x="7604076" y="3790075"/>
            <a:chExt cx="275807" cy="354859"/>
          </a:xfrm>
        </p:grpSpPr>
        <p:sp>
          <p:nvSpPr>
            <p:cNvPr id="16114" name="Google Shape;16114;p141"/>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41"/>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141"/>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141"/>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41"/>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41"/>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41"/>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41"/>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41"/>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141"/>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141"/>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141"/>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41"/>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41"/>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41"/>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41"/>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41"/>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41"/>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41"/>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141"/>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141"/>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41"/>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6" name="Google Shape;16136;p141"/>
          <p:cNvGrpSpPr/>
          <p:nvPr/>
        </p:nvGrpSpPr>
        <p:grpSpPr>
          <a:xfrm>
            <a:off x="7154427" y="3790206"/>
            <a:ext cx="274550" cy="354493"/>
            <a:chOff x="7154427" y="3790206"/>
            <a:chExt cx="274550" cy="354493"/>
          </a:xfrm>
        </p:grpSpPr>
        <p:sp>
          <p:nvSpPr>
            <p:cNvPr id="16137" name="Google Shape;16137;p141"/>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41"/>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41"/>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41"/>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141"/>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141"/>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41"/>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41"/>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41"/>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41"/>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41"/>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41"/>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41"/>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141"/>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41"/>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41"/>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41"/>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41"/>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141"/>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141"/>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7" name="Google Shape;16157;p141"/>
          <p:cNvGrpSpPr/>
          <p:nvPr/>
        </p:nvGrpSpPr>
        <p:grpSpPr>
          <a:xfrm>
            <a:off x="8054458" y="1973150"/>
            <a:ext cx="274576" cy="354728"/>
            <a:chOff x="8054458" y="1973150"/>
            <a:chExt cx="274576" cy="354728"/>
          </a:xfrm>
        </p:grpSpPr>
        <p:sp>
          <p:nvSpPr>
            <p:cNvPr id="16158" name="Google Shape;16158;p141"/>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41"/>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41"/>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41"/>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41"/>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41"/>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41"/>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41"/>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41"/>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41"/>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41"/>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41"/>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41"/>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41"/>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41"/>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41"/>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41"/>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41"/>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41"/>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41"/>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41"/>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41"/>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0" name="Google Shape;16180;p141"/>
          <p:cNvGrpSpPr/>
          <p:nvPr/>
        </p:nvGrpSpPr>
        <p:grpSpPr>
          <a:xfrm>
            <a:off x="7153930" y="1973150"/>
            <a:ext cx="274812" cy="354728"/>
            <a:chOff x="7153930" y="1973150"/>
            <a:chExt cx="274812" cy="354728"/>
          </a:xfrm>
        </p:grpSpPr>
        <p:sp>
          <p:nvSpPr>
            <p:cNvPr id="16181" name="Google Shape;16181;p141"/>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41"/>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141"/>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141"/>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41"/>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41"/>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41"/>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41"/>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41"/>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41"/>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41"/>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41"/>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41"/>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41"/>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41"/>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41"/>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41"/>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41"/>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41"/>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0" name="Google Shape;16200;p141"/>
          <p:cNvGrpSpPr/>
          <p:nvPr/>
        </p:nvGrpSpPr>
        <p:grpSpPr>
          <a:xfrm>
            <a:off x="6703522" y="1973098"/>
            <a:ext cx="274812" cy="354781"/>
            <a:chOff x="6703522" y="1973098"/>
            <a:chExt cx="274812" cy="354781"/>
          </a:xfrm>
        </p:grpSpPr>
        <p:sp>
          <p:nvSpPr>
            <p:cNvPr id="16201" name="Google Shape;16201;p141"/>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41"/>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41"/>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41"/>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41"/>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41"/>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41"/>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41"/>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41"/>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141"/>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141"/>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41"/>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41"/>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41"/>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41"/>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41"/>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41"/>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41"/>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41"/>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41"/>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41"/>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41"/>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41"/>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141"/>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141"/>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6" name="Google Shape;16226;p141"/>
          <p:cNvGrpSpPr/>
          <p:nvPr/>
        </p:nvGrpSpPr>
        <p:grpSpPr>
          <a:xfrm>
            <a:off x="6253375" y="1973150"/>
            <a:ext cx="274812" cy="354728"/>
            <a:chOff x="6253375" y="1973150"/>
            <a:chExt cx="274812" cy="354728"/>
          </a:xfrm>
        </p:grpSpPr>
        <p:sp>
          <p:nvSpPr>
            <p:cNvPr id="16227" name="Google Shape;16227;p141"/>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41"/>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41"/>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41"/>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41"/>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41"/>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41"/>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141"/>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141"/>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41"/>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41"/>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41"/>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41"/>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41"/>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41"/>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41"/>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41"/>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41"/>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41"/>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41"/>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141"/>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141"/>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41"/>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41"/>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41"/>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41"/>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41"/>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41"/>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41"/>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41"/>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41"/>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41"/>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41"/>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41"/>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41"/>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41"/>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41"/>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41"/>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5" name="Google Shape;16265;p141"/>
          <p:cNvGrpSpPr/>
          <p:nvPr/>
        </p:nvGrpSpPr>
        <p:grpSpPr>
          <a:xfrm>
            <a:off x="5802496" y="1973150"/>
            <a:ext cx="275309" cy="354728"/>
            <a:chOff x="5802496" y="1973150"/>
            <a:chExt cx="275309" cy="354728"/>
          </a:xfrm>
        </p:grpSpPr>
        <p:sp>
          <p:nvSpPr>
            <p:cNvPr id="16266" name="Google Shape;16266;p141"/>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41"/>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41"/>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141"/>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141"/>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41"/>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41"/>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41"/>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41"/>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41"/>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41"/>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41"/>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41"/>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41"/>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41"/>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41"/>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41"/>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41"/>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41"/>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41"/>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41"/>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41"/>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41"/>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41"/>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141"/>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141"/>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2" name="Google Shape;16292;p141"/>
          <p:cNvGrpSpPr/>
          <p:nvPr/>
        </p:nvGrpSpPr>
        <p:grpSpPr>
          <a:xfrm>
            <a:off x="5353083" y="1973150"/>
            <a:ext cx="274576" cy="354728"/>
            <a:chOff x="5353083" y="1973150"/>
            <a:chExt cx="274576" cy="354728"/>
          </a:xfrm>
        </p:grpSpPr>
        <p:sp>
          <p:nvSpPr>
            <p:cNvPr id="16293" name="Google Shape;16293;p141"/>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41"/>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41"/>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41"/>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41"/>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41"/>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41"/>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41"/>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41"/>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41"/>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41"/>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41"/>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41"/>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141"/>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141"/>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141"/>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41"/>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41"/>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41"/>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41"/>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41"/>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4" name="Google Shape;16314;p141"/>
          <p:cNvGrpSpPr/>
          <p:nvPr/>
        </p:nvGrpSpPr>
        <p:grpSpPr>
          <a:xfrm>
            <a:off x="4902701" y="1973150"/>
            <a:ext cx="274812" cy="354728"/>
            <a:chOff x="4902701" y="1973150"/>
            <a:chExt cx="274812" cy="354728"/>
          </a:xfrm>
        </p:grpSpPr>
        <p:sp>
          <p:nvSpPr>
            <p:cNvPr id="16315" name="Google Shape;16315;p141"/>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41"/>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41"/>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41"/>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41"/>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41"/>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41"/>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41"/>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41"/>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141"/>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141"/>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141"/>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141"/>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141"/>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141"/>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141"/>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141"/>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41"/>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41"/>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41"/>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41"/>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41"/>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41"/>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41"/>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141"/>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0" name="Google Shape;16340;p141"/>
          <p:cNvGrpSpPr/>
          <p:nvPr/>
        </p:nvGrpSpPr>
        <p:grpSpPr>
          <a:xfrm>
            <a:off x="4902701" y="2879989"/>
            <a:ext cx="272560" cy="354676"/>
            <a:chOff x="4902701" y="2879989"/>
            <a:chExt cx="272560" cy="354676"/>
          </a:xfrm>
        </p:grpSpPr>
        <p:sp>
          <p:nvSpPr>
            <p:cNvPr id="16341" name="Google Shape;16341;p141"/>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41"/>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41"/>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41"/>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41"/>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41"/>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41"/>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41"/>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41"/>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41"/>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41"/>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41"/>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141"/>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141"/>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41"/>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41"/>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41"/>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41"/>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41"/>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41"/>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41"/>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41"/>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41"/>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41"/>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5" name="Google Shape;16365;p141"/>
          <p:cNvGrpSpPr/>
          <p:nvPr/>
        </p:nvGrpSpPr>
        <p:grpSpPr>
          <a:xfrm>
            <a:off x="5803988" y="4268082"/>
            <a:ext cx="274550" cy="354728"/>
            <a:chOff x="5803988" y="4268082"/>
            <a:chExt cx="274550" cy="354728"/>
          </a:xfrm>
        </p:grpSpPr>
        <p:sp>
          <p:nvSpPr>
            <p:cNvPr id="16366" name="Google Shape;16366;p141"/>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141"/>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141"/>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41"/>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41"/>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41"/>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41"/>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41"/>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41"/>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41"/>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41"/>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41"/>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41"/>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41"/>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41"/>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41"/>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41"/>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41"/>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41"/>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41"/>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41"/>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41"/>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8" name="Google Shape;16388;p141"/>
          <p:cNvGrpSpPr/>
          <p:nvPr/>
        </p:nvGrpSpPr>
        <p:grpSpPr>
          <a:xfrm>
            <a:off x="5352349" y="4268082"/>
            <a:ext cx="274550" cy="354728"/>
            <a:chOff x="5352349" y="4268082"/>
            <a:chExt cx="274550" cy="354728"/>
          </a:xfrm>
        </p:grpSpPr>
        <p:sp>
          <p:nvSpPr>
            <p:cNvPr id="16389" name="Google Shape;16389;p141"/>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41"/>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41"/>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41"/>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141"/>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141"/>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41"/>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41"/>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41"/>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41"/>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41"/>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41"/>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41"/>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41"/>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41"/>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41"/>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41"/>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41"/>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41"/>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141"/>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41"/>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41"/>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1" name="Google Shape;16411;p141"/>
          <p:cNvGrpSpPr/>
          <p:nvPr/>
        </p:nvGrpSpPr>
        <p:grpSpPr>
          <a:xfrm>
            <a:off x="7606826" y="2419290"/>
            <a:ext cx="274550" cy="354728"/>
            <a:chOff x="7606826" y="2419290"/>
            <a:chExt cx="274550" cy="354728"/>
          </a:xfrm>
        </p:grpSpPr>
        <p:sp>
          <p:nvSpPr>
            <p:cNvPr id="16412" name="Google Shape;16412;p141"/>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41"/>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41"/>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41"/>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41"/>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41"/>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41"/>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41"/>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41"/>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41"/>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41"/>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41"/>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41"/>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41"/>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41"/>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7" name="Google Shape;16427;p141"/>
          <p:cNvGrpSpPr/>
          <p:nvPr/>
        </p:nvGrpSpPr>
        <p:grpSpPr>
          <a:xfrm>
            <a:off x="7156182" y="2419290"/>
            <a:ext cx="274550" cy="354728"/>
            <a:chOff x="7156182" y="2419290"/>
            <a:chExt cx="274550" cy="354728"/>
          </a:xfrm>
        </p:grpSpPr>
        <p:sp>
          <p:nvSpPr>
            <p:cNvPr id="16428" name="Google Shape;16428;p141"/>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41"/>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141"/>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141"/>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141"/>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41"/>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41"/>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41"/>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41"/>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41"/>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41"/>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41"/>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41"/>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41"/>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41"/>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3" name="Google Shape;16443;p141"/>
          <p:cNvGrpSpPr/>
          <p:nvPr/>
        </p:nvGrpSpPr>
        <p:grpSpPr>
          <a:xfrm>
            <a:off x="6705276" y="2419290"/>
            <a:ext cx="274812" cy="354728"/>
            <a:chOff x="6705276" y="2419290"/>
            <a:chExt cx="274812" cy="354728"/>
          </a:xfrm>
        </p:grpSpPr>
        <p:sp>
          <p:nvSpPr>
            <p:cNvPr id="16444" name="Google Shape;16444;p141"/>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41"/>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41"/>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41"/>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41"/>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41"/>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41"/>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41"/>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41"/>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41"/>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41"/>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41"/>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41"/>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41"/>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141"/>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141"/>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41"/>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41"/>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41"/>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141"/>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141"/>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41"/>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41"/>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41"/>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41"/>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41"/>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41"/>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41"/>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2" name="Google Shape;16472;p141"/>
          <p:cNvGrpSpPr/>
          <p:nvPr/>
        </p:nvGrpSpPr>
        <p:grpSpPr>
          <a:xfrm>
            <a:off x="4902936" y="2419290"/>
            <a:ext cx="274576" cy="354728"/>
            <a:chOff x="4902936" y="2419290"/>
            <a:chExt cx="274576" cy="354728"/>
          </a:xfrm>
        </p:grpSpPr>
        <p:sp>
          <p:nvSpPr>
            <p:cNvPr id="16473" name="Google Shape;16473;p141"/>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41"/>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41"/>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41"/>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41"/>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41"/>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41"/>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41"/>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41"/>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41"/>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141"/>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141"/>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41"/>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41"/>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41"/>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41"/>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41"/>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41"/>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41"/>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41"/>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3" name="Google Shape;16493;p141"/>
          <p:cNvGrpSpPr/>
          <p:nvPr/>
        </p:nvGrpSpPr>
        <p:grpSpPr>
          <a:xfrm>
            <a:off x="7608056" y="3345794"/>
            <a:ext cx="270334" cy="354754"/>
            <a:chOff x="7608056" y="3345794"/>
            <a:chExt cx="270334" cy="354754"/>
          </a:xfrm>
        </p:grpSpPr>
        <p:sp>
          <p:nvSpPr>
            <p:cNvPr id="16494" name="Google Shape;16494;p141"/>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41"/>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141"/>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141"/>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41"/>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41"/>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41"/>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41"/>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41"/>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141"/>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141"/>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41"/>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41"/>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141"/>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141"/>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41"/>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41"/>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41"/>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41"/>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3" name="Google Shape;16513;p141"/>
          <p:cNvGrpSpPr/>
          <p:nvPr/>
        </p:nvGrpSpPr>
        <p:grpSpPr>
          <a:xfrm>
            <a:off x="6712765" y="4268082"/>
            <a:ext cx="263316" cy="354728"/>
            <a:chOff x="6712765" y="4268082"/>
            <a:chExt cx="263316" cy="354728"/>
          </a:xfrm>
        </p:grpSpPr>
        <p:sp>
          <p:nvSpPr>
            <p:cNvPr id="16514" name="Google Shape;16514;p141"/>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41"/>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41"/>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141"/>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141"/>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41"/>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41"/>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41"/>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41"/>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41"/>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41"/>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41"/>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41"/>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41"/>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41"/>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41"/>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0" name="Google Shape;16530;p141"/>
          <p:cNvGrpSpPr/>
          <p:nvPr/>
        </p:nvGrpSpPr>
        <p:grpSpPr>
          <a:xfrm>
            <a:off x="5359341" y="2419159"/>
            <a:ext cx="262819" cy="354859"/>
            <a:chOff x="5359341" y="2419159"/>
            <a:chExt cx="262819" cy="354859"/>
          </a:xfrm>
        </p:grpSpPr>
        <p:sp>
          <p:nvSpPr>
            <p:cNvPr id="16531" name="Google Shape;16531;p141"/>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141"/>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141"/>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41"/>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41"/>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41"/>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41"/>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41"/>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41"/>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41"/>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41"/>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41"/>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41"/>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41"/>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41"/>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41"/>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41"/>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41"/>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141"/>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141"/>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41"/>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2" name="Google Shape;16552;p141"/>
          <p:cNvGrpSpPr/>
          <p:nvPr/>
        </p:nvGrpSpPr>
        <p:grpSpPr>
          <a:xfrm>
            <a:off x="6709282" y="3790206"/>
            <a:ext cx="263316" cy="354493"/>
            <a:chOff x="6709282" y="3790206"/>
            <a:chExt cx="263316" cy="354493"/>
          </a:xfrm>
        </p:grpSpPr>
        <p:sp>
          <p:nvSpPr>
            <p:cNvPr id="16553" name="Google Shape;16553;p141"/>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41"/>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41"/>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41"/>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41"/>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41"/>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41"/>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41"/>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41"/>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41"/>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41"/>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41"/>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141"/>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141"/>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41"/>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41"/>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9" name="Google Shape;16569;p141"/>
          <p:cNvGrpSpPr/>
          <p:nvPr/>
        </p:nvGrpSpPr>
        <p:grpSpPr>
          <a:xfrm>
            <a:off x="6260629" y="2419290"/>
            <a:ext cx="263055" cy="354493"/>
            <a:chOff x="6260629" y="2419290"/>
            <a:chExt cx="263055" cy="354493"/>
          </a:xfrm>
        </p:grpSpPr>
        <p:sp>
          <p:nvSpPr>
            <p:cNvPr id="16570" name="Google Shape;16570;p141"/>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41"/>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41"/>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141"/>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141"/>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41"/>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41"/>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41"/>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41"/>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41"/>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41"/>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41"/>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41"/>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41"/>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41"/>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5" name="Google Shape;16585;p141"/>
          <p:cNvGrpSpPr/>
          <p:nvPr/>
        </p:nvGrpSpPr>
        <p:grpSpPr>
          <a:xfrm>
            <a:off x="6260864" y="2879911"/>
            <a:ext cx="263343" cy="354754"/>
            <a:chOff x="6260864" y="2879911"/>
            <a:chExt cx="263343" cy="354754"/>
          </a:xfrm>
        </p:grpSpPr>
        <p:sp>
          <p:nvSpPr>
            <p:cNvPr id="16586" name="Google Shape;16586;p141"/>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41"/>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41"/>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41"/>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141"/>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141"/>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41"/>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141"/>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141"/>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41"/>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41"/>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41"/>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41"/>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41"/>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41"/>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141"/>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141"/>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41"/>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4" name="Google Shape;16604;p141"/>
          <p:cNvGrpSpPr/>
          <p:nvPr/>
        </p:nvGrpSpPr>
        <p:grpSpPr>
          <a:xfrm>
            <a:off x="8062968" y="2419290"/>
            <a:ext cx="263316" cy="354728"/>
            <a:chOff x="8062968" y="2419290"/>
            <a:chExt cx="263316" cy="354728"/>
          </a:xfrm>
        </p:grpSpPr>
        <p:sp>
          <p:nvSpPr>
            <p:cNvPr id="16605" name="Google Shape;16605;p141"/>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41"/>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41"/>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41"/>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41"/>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41"/>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41"/>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41"/>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41"/>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41"/>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41"/>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41"/>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41"/>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41"/>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41"/>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41"/>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41"/>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2" name="Google Shape;16622;p141"/>
          <p:cNvGrpSpPr/>
          <p:nvPr/>
        </p:nvGrpSpPr>
        <p:grpSpPr>
          <a:xfrm>
            <a:off x="5809723" y="2419290"/>
            <a:ext cx="263316" cy="354728"/>
            <a:chOff x="5809723" y="2419290"/>
            <a:chExt cx="263316" cy="354728"/>
          </a:xfrm>
        </p:grpSpPr>
        <p:sp>
          <p:nvSpPr>
            <p:cNvPr id="16623" name="Google Shape;16623;p141"/>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141"/>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41"/>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41"/>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41"/>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41"/>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41"/>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41"/>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41"/>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41"/>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41"/>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41"/>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41"/>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41"/>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41"/>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41"/>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141"/>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0" name="Google Shape;16640;p141"/>
          <p:cNvGrpSpPr/>
          <p:nvPr/>
        </p:nvGrpSpPr>
        <p:grpSpPr>
          <a:xfrm>
            <a:off x="7606826" y="1502999"/>
            <a:ext cx="263552" cy="354754"/>
            <a:chOff x="7606826" y="1502999"/>
            <a:chExt cx="263552" cy="354754"/>
          </a:xfrm>
        </p:grpSpPr>
        <p:sp>
          <p:nvSpPr>
            <p:cNvPr id="16641" name="Google Shape;16641;p141"/>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41"/>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41"/>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41"/>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41"/>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141"/>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141"/>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41"/>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41"/>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41"/>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41"/>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41"/>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41"/>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41"/>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41"/>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41"/>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41"/>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41"/>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9" name="Google Shape;16659;p141"/>
          <p:cNvGrpSpPr/>
          <p:nvPr/>
        </p:nvGrpSpPr>
        <p:grpSpPr>
          <a:xfrm>
            <a:off x="8060455" y="3790075"/>
            <a:ext cx="264076" cy="354623"/>
            <a:chOff x="8060455" y="3790075"/>
            <a:chExt cx="264076" cy="354623"/>
          </a:xfrm>
        </p:grpSpPr>
        <p:sp>
          <p:nvSpPr>
            <p:cNvPr id="16660" name="Google Shape;16660;p141"/>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41"/>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41"/>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141"/>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141"/>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41"/>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41"/>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41"/>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41"/>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41"/>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141"/>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141"/>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41"/>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41"/>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41"/>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41"/>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41"/>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41"/>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41"/>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41"/>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141"/>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141"/>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41"/>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3" name="Google Shape;16683;p141"/>
          <p:cNvGrpSpPr/>
          <p:nvPr/>
        </p:nvGrpSpPr>
        <p:grpSpPr>
          <a:xfrm>
            <a:off x="7614550" y="2879911"/>
            <a:ext cx="263316" cy="354754"/>
            <a:chOff x="7614550" y="2879911"/>
            <a:chExt cx="263316" cy="354754"/>
          </a:xfrm>
        </p:grpSpPr>
        <p:sp>
          <p:nvSpPr>
            <p:cNvPr id="16684" name="Google Shape;16684;p141"/>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41"/>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41"/>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41"/>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41"/>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41"/>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41"/>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41"/>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41"/>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41"/>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41"/>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41"/>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41"/>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41"/>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41"/>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41"/>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41"/>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41"/>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41"/>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3" name="Google Shape;16703;p141"/>
          <p:cNvGrpSpPr/>
          <p:nvPr/>
        </p:nvGrpSpPr>
        <p:grpSpPr>
          <a:xfrm>
            <a:off x="4900684" y="4268187"/>
            <a:ext cx="274576" cy="354623"/>
            <a:chOff x="4900684" y="4268187"/>
            <a:chExt cx="274576" cy="354623"/>
          </a:xfrm>
        </p:grpSpPr>
        <p:sp>
          <p:nvSpPr>
            <p:cNvPr id="16704" name="Google Shape;16704;p141"/>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41"/>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41"/>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41"/>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41"/>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41"/>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141"/>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141"/>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41"/>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41"/>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41"/>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41"/>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41"/>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41"/>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41"/>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9" name="Google Shape;16719;p141"/>
          <p:cNvGrpSpPr/>
          <p:nvPr/>
        </p:nvGrpSpPr>
        <p:grpSpPr>
          <a:xfrm>
            <a:off x="7161654" y="3345794"/>
            <a:ext cx="263343" cy="354754"/>
            <a:chOff x="7161654" y="3345794"/>
            <a:chExt cx="263343" cy="354754"/>
          </a:xfrm>
        </p:grpSpPr>
        <p:sp>
          <p:nvSpPr>
            <p:cNvPr id="16720" name="Google Shape;16720;p141"/>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41"/>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41"/>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41"/>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141"/>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141"/>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41"/>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41"/>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41"/>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41"/>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41"/>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41"/>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41"/>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41"/>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41"/>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41"/>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41"/>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41"/>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41"/>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9" name="Google Shape;16739;p141"/>
          <p:cNvGrpSpPr/>
          <p:nvPr/>
        </p:nvGrpSpPr>
        <p:grpSpPr>
          <a:xfrm>
            <a:off x="6711770" y="3345794"/>
            <a:ext cx="263081" cy="354754"/>
            <a:chOff x="6711770" y="3345794"/>
            <a:chExt cx="263081" cy="354754"/>
          </a:xfrm>
        </p:grpSpPr>
        <p:sp>
          <p:nvSpPr>
            <p:cNvPr id="16740" name="Google Shape;16740;p141"/>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141"/>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141"/>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41"/>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41"/>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41"/>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41"/>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41"/>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41"/>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41"/>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41"/>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41"/>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41"/>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41"/>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41"/>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41"/>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41"/>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7" name="Google Shape;16757;p141"/>
          <p:cNvGrpSpPr/>
          <p:nvPr/>
        </p:nvGrpSpPr>
        <p:grpSpPr>
          <a:xfrm>
            <a:off x="7163409" y="2880251"/>
            <a:ext cx="263316" cy="354414"/>
            <a:chOff x="7163409" y="2880251"/>
            <a:chExt cx="263316" cy="354414"/>
          </a:xfrm>
        </p:grpSpPr>
        <p:sp>
          <p:nvSpPr>
            <p:cNvPr id="16758" name="Google Shape;16758;p141"/>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41"/>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41"/>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141"/>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141"/>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41"/>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41"/>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41"/>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41"/>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41"/>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41"/>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41"/>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0" name="Google Shape;16770;p141"/>
          <p:cNvGrpSpPr/>
          <p:nvPr/>
        </p:nvGrpSpPr>
        <p:grpSpPr>
          <a:xfrm>
            <a:off x="6712032" y="2880172"/>
            <a:ext cx="263316" cy="354493"/>
            <a:chOff x="6712032" y="2880172"/>
            <a:chExt cx="263316" cy="354493"/>
          </a:xfrm>
        </p:grpSpPr>
        <p:sp>
          <p:nvSpPr>
            <p:cNvPr id="16771" name="Google Shape;16771;p141"/>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41"/>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41"/>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41"/>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41"/>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41"/>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41"/>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41"/>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41"/>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41"/>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41"/>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141"/>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141"/>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41"/>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41"/>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41"/>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41"/>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41"/>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41"/>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41"/>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41"/>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2" name="Google Shape;16792;p141"/>
          <p:cNvGrpSpPr/>
          <p:nvPr/>
        </p:nvGrpSpPr>
        <p:grpSpPr>
          <a:xfrm>
            <a:off x="6261624" y="3345794"/>
            <a:ext cx="263316" cy="354754"/>
            <a:chOff x="6261624" y="3345794"/>
            <a:chExt cx="263316" cy="354754"/>
          </a:xfrm>
        </p:grpSpPr>
        <p:sp>
          <p:nvSpPr>
            <p:cNvPr id="16793" name="Google Shape;16793;p141"/>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141"/>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141"/>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41"/>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41"/>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41"/>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41"/>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41"/>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41"/>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41"/>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41"/>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41"/>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41"/>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41"/>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41"/>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41"/>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41"/>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41"/>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41"/>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41"/>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41"/>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41"/>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141"/>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141"/>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41"/>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41"/>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41"/>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41"/>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21" name="Google Shape;16821;p141"/>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22" name="Google Shape;16822;p141"/>
          <p:cNvGrpSpPr/>
          <p:nvPr/>
        </p:nvGrpSpPr>
        <p:grpSpPr>
          <a:xfrm>
            <a:off x="5811739" y="3345794"/>
            <a:ext cx="263316" cy="354754"/>
            <a:chOff x="5811739" y="3345794"/>
            <a:chExt cx="263316" cy="354754"/>
          </a:xfrm>
        </p:grpSpPr>
        <p:sp>
          <p:nvSpPr>
            <p:cNvPr id="16823" name="Google Shape;16823;p141"/>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41"/>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41"/>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41"/>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41"/>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41"/>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141"/>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141"/>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41"/>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41"/>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41"/>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41"/>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41"/>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141"/>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141"/>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41"/>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41"/>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41"/>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41"/>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41"/>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41"/>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4" name="Google Shape;16844;p141"/>
          <p:cNvGrpSpPr/>
          <p:nvPr/>
        </p:nvGrpSpPr>
        <p:grpSpPr>
          <a:xfrm>
            <a:off x="5363818" y="3345794"/>
            <a:ext cx="259074" cy="354493"/>
            <a:chOff x="5363818" y="3345794"/>
            <a:chExt cx="259074" cy="354493"/>
          </a:xfrm>
        </p:grpSpPr>
        <p:sp>
          <p:nvSpPr>
            <p:cNvPr id="16845" name="Google Shape;16845;p141"/>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41"/>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41"/>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41"/>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41"/>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41"/>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41"/>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141"/>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141"/>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41"/>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41"/>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41"/>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41"/>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41"/>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41"/>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41"/>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41"/>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41"/>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41"/>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41"/>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41"/>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41"/>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41"/>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141"/>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141"/>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0" name="Google Shape;16870;p141"/>
          <p:cNvGrpSpPr/>
          <p:nvPr/>
        </p:nvGrpSpPr>
        <p:grpSpPr>
          <a:xfrm>
            <a:off x="4912939" y="3345663"/>
            <a:ext cx="261326" cy="354885"/>
            <a:chOff x="4912939" y="3345663"/>
            <a:chExt cx="261326" cy="354885"/>
          </a:xfrm>
        </p:grpSpPr>
        <p:sp>
          <p:nvSpPr>
            <p:cNvPr id="16871" name="Google Shape;16871;p141"/>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41"/>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41"/>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41"/>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41"/>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141"/>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141"/>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41"/>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41"/>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41"/>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41"/>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141"/>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141"/>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41"/>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41"/>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41"/>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41"/>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41"/>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41"/>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41"/>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41"/>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2" name="Google Shape;16892;p141"/>
          <p:cNvGrpSpPr/>
          <p:nvPr/>
        </p:nvGrpSpPr>
        <p:grpSpPr>
          <a:xfrm>
            <a:off x="5809723" y="2879911"/>
            <a:ext cx="263081" cy="355016"/>
            <a:chOff x="5809723" y="2879911"/>
            <a:chExt cx="263081" cy="355016"/>
          </a:xfrm>
        </p:grpSpPr>
        <p:sp>
          <p:nvSpPr>
            <p:cNvPr id="16893" name="Google Shape;16893;p141"/>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41"/>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141"/>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141"/>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41"/>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141"/>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141"/>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41"/>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41"/>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41"/>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41"/>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41"/>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41"/>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41"/>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41"/>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141"/>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141"/>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41"/>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141"/>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141"/>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41"/>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41"/>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5" name="Google Shape;16915;p141"/>
          <p:cNvGrpSpPr/>
          <p:nvPr/>
        </p:nvGrpSpPr>
        <p:grpSpPr>
          <a:xfrm>
            <a:off x="7616069" y="4268056"/>
            <a:ext cx="263316" cy="354754"/>
            <a:chOff x="7616069" y="4268056"/>
            <a:chExt cx="263316" cy="354754"/>
          </a:xfrm>
        </p:grpSpPr>
        <p:sp>
          <p:nvSpPr>
            <p:cNvPr id="16916" name="Google Shape;16916;p141"/>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41"/>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41"/>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41"/>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41"/>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41"/>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41"/>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141"/>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141"/>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41"/>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41"/>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41"/>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41"/>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41"/>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41"/>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41"/>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41"/>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41"/>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41"/>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41"/>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41"/>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7" name="Google Shape;16937;p141"/>
          <p:cNvGrpSpPr/>
          <p:nvPr/>
        </p:nvGrpSpPr>
        <p:grpSpPr>
          <a:xfrm>
            <a:off x="7164404" y="4268318"/>
            <a:ext cx="263316" cy="354493"/>
            <a:chOff x="7164404" y="4268318"/>
            <a:chExt cx="263316" cy="354493"/>
          </a:xfrm>
        </p:grpSpPr>
        <p:sp>
          <p:nvSpPr>
            <p:cNvPr id="16938" name="Google Shape;16938;p141"/>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41"/>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41"/>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141"/>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41"/>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41"/>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141"/>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141"/>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41"/>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41"/>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41"/>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41"/>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41"/>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41"/>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41"/>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41"/>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4" name="Google Shape;16954;p141"/>
          <p:cNvGrpSpPr/>
          <p:nvPr/>
        </p:nvGrpSpPr>
        <p:grpSpPr>
          <a:xfrm>
            <a:off x="5358346" y="2879911"/>
            <a:ext cx="263316" cy="354754"/>
            <a:chOff x="5358346" y="2879911"/>
            <a:chExt cx="263316" cy="354754"/>
          </a:xfrm>
        </p:grpSpPr>
        <p:sp>
          <p:nvSpPr>
            <p:cNvPr id="16955" name="Google Shape;16955;p141"/>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141"/>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141"/>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41"/>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41"/>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41"/>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41"/>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41"/>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41"/>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41"/>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41"/>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41"/>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41"/>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41"/>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41"/>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41"/>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41"/>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141"/>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141"/>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41"/>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41"/>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6" name="Google Shape;16976;p141"/>
          <p:cNvGrpSpPr/>
          <p:nvPr/>
        </p:nvGrpSpPr>
        <p:grpSpPr>
          <a:xfrm>
            <a:off x="8061450" y="3345742"/>
            <a:ext cx="263316" cy="354807"/>
            <a:chOff x="8061450" y="3345742"/>
            <a:chExt cx="263316" cy="354807"/>
          </a:xfrm>
        </p:grpSpPr>
        <p:sp>
          <p:nvSpPr>
            <p:cNvPr id="16977" name="Google Shape;16977;p141"/>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41"/>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41"/>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41"/>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41"/>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41"/>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141"/>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141"/>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41"/>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41"/>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41"/>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141"/>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41"/>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41"/>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41"/>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41"/>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3" name="Google Shape;16993;p141"/>
          <p:cNvGrpSpPr/>
          <p:nvPr/>
        </p:nvGrpSpPr>
        <p:grpSpPr>
          <a:xfrm>
            <a:off x="8065953" y="2879911"/>
            <a:ext cx="263081" cy="354754"/>
            <a:chOff x="8065953" y="2879911"/>
            <a:chExt cx="263081" cy="354754"/>
          </a:xfrm>
        </p:grpSpPr>
        <p:sp>
          <p:nvSpPr>
            <p:cNvPr id="16994" name="Google Shape;16994;p141"/>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41"/>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41"/>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41"/>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141"/>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141"/>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41"/>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41"/>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41"/>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41"/>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41"/>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41"/>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41"/>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41"/>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141"/>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141"/>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10" name="Google Shape;17010;p141"/>
          <p:cNvGrpSpPr/>
          <p:nvPr/>
        </p:nvGrpSpPr>
        <p:grpSpPr>
          <a:xfrm>
            <a:off x="8064199" y="4268318"/>
            <a:ext cx="270308" cy="354493"/>
            <a:chOff x="8064199" y="4268318"/>
            <a:chExt cx="270308" cy="354493"/>
          </a:xfrm>
        </p:grpSpPr>
        <p:sp>
          <p:nvSpPr>
            <p:cNvPr id="17011" name="Google Shape;17011;p141"/>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41"/>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41"/>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41"/>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41"/>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41"/>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41"/>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41"/>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41"/>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41"/>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41"/>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41"/>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41"/>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41"/>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41"/>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41"/>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41"/>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41"/>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032" name="Shape 17032"/>
        <p:cNvGrpSpPr/>
        <p:nvPr/>
      </p:nvGrpSpPr>
      <p:grpSpPr>
        <a:xfrm>
          <a:off x="0" y="0"/>
          <a:ext cx="0" cy="0"/>
          <a:chOff x="0" y="0"/>
          <a:chExt cx="0" cy="0"/>
        </a:xfrm>
      </p:grpSpPr>
      <p:sp>
        <p:nvSpPr>
          <p:cNvPr id="17033" name="Google Shape;17033;p14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034" name="Google Shape;17034;p14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7035" name="Google Shape;17035;p142"/>
          <p:cNvGrpSpPr/>
          <p:nvPr/>
        </p:nvGrpSpPr>
        <p:grpSpPr>
          <a:xfrm>
            <a:off x="3511608" y="3348218"/>
            <a:ext cx="381482" cy="366926"/>
            <a:chOff x="3511608" y="3348218"/>
            <a:chExt cx="381482" cy="366926"/>
          </a:xfrm>
        </p:grpSpPr>
        <p:sp>
          <p:nvSpPr>
            <p:cNvPr id="17036" name="Google Shape;17036;p142"/>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42"/>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42"/>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142"/>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142"/>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42"/>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42"/>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42"/>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42"/>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42"/>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42"/>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42"/>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42"/>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42"/>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0" name="Google Shape;17050;p142"/>
          <p:cNvGrpSpPr/>
          <p:nvPr/>
        </p:nvGrpSpPr>
        <p:grpSpPr>
          <a:xfrm>
            <a:off x="1849816" y="3807339"/>
            <a:ext cx="163616" cy="366665"/>
            <a:chOff x="1849816" y="3807339"/>
            <a:chExt cx="163616" cy="366665"/>
          </a:xfrm>
        </p:grpSpPr>
        <p:sp>
          <p:nvSpPr>
            <p:cNvPr id="17051" name="Google Shape;17051;p142"/>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42"/>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42"/>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42"/>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42"/>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42"/>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42"/>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42"/>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42"/>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42"/>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42"/>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42"/>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42"/>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42"/>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5" name="Google Shape;17065;p142"/>
          <p:cNvGrpSpPr/>
          <p:nvPr/>
        </p:nvGrpSpPr>
        <p:grpSpPr>
          <a:xfrm>
            <a:off x="2274757" y="3807313"/>
            <a:ext cx="202292" cy="366430"/>
            <a:chOff x="2274757" y="3807313"/>
            <a:chExt cx="202292" cy="366430"/>
          </a:xfrm>
        </p:grpSpPr>
        <p:sp>
          <p:nvSpPr>
            <p:cNvPr id="17066" name="Google Shape;17066;p142"/>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42"/>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142"/>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142"/>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42"/>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42"/>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42"/>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42"/>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42"/>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42"/>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6" name="Google Shape;17076;p142"/>
          <p:cNvGrpSpPr/>
          <p:nvPr/>
        </p:nvGrpSpPr>
        <p:grpSpPr>
          <a:xfrm>
            <a:off x="3972716" y="3348218"/>
            <a:ext cx="366404" cy="366665"/>
            <a:chOff x="3972716" y="3348218"/>
            <a:chExt cx="366404" cy="366665"/>
          </a:xfrm>
        </p:grpSpPr>
        <p:sp>
          <p:nvSpPr>
            <p:cNvPr id="17077" name="Google Shape;17077;p142"/>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42"/>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42"/>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42"/>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42"/>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42"/>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42"/>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42"/>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42"/>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42"/>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42"/>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42"/>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9" name="Google Shape;17089;p142"/>
          <p:cNvGrpSpPr/>
          <p:nvPr/>
        </p:nvGrpSpPr>
        <p:grpSpPr>
          <a:xfrm>
            <a:off x="866528" y="3348348"/>
            <a:ext cx="317405" cy="366534"/>
            <a:chOff x="866528" y="3348348"/>
            <a:chExt cx="317405" cy="366534"/>
          </a:xfrm>
        </p:grpSpPr>
        <p:sp>
          <p:nvSpPr>
            <p:cNvPr id="17090" name="Google Shape;17090;p142"/>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42"/>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42"/>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42"/>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42"/>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42"/>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42"/>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42"/>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8" name="Google Shape;17098;p142"/>
          <p:cNvGrpSpPr/>
          <p:nvPr/>
        </p:nvGrpSpPr>
        <p:grpSpPr>
          <a:xfrm>
            <a:off x="1316818" y="3348296"/>
            <a:ext cx="310872" cy="366848"/>
            <a:chOff x="1316818" y="3348296"/>
            <a:chExt cx="310872" cy="366848"/>
          </a:xfrm>
        </p:grpSpPr>
        <p:sp>
          <p:nvSpPr>
            <p:cNvPr id="17099" name="Google Shape;17099;p142"/>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42"/>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42"/>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42"/>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42"/>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42"/>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42"/>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42"/>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42"/>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142"/>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142"/>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42"/>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42"/>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142"/>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142"/>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42"/>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42"/>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42"/>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42"/>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42"/>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42"/>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142"/>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142"/>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42"/>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3" name="Google Shape;17123;p142"/>
          <p:cNvGrpSpPr/>
          <p:nvPr/>
        </p:nvGrpSpPr>
        <p:grpSpPr>
          <a:xfrm>
            <a:off x="3105248" y="3348244"/>
            <a:ext cx="305620" cy="366430"/>
            <a:chOff x="3105248" y="3348244"/>
            <a:chExt cx="305620" cy="366430"/>
          </a:xfrm>
        </p:grpSpPr>
        <p:sp>
          <p:nvSpPr>
            <p:cNvPr id="17124" name="Google Shape;17124;p142"/>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42"/>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42"/>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42"/>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42"/>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42"/>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42"/>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1" name="Google Shape;17131;p142"/>
          <p:cNvGrpSpPr/>
          <p:nvPr/>
        </p:nvGrpSpPr>
        <p:grpSpPr>
          <a:xfrm>
            <a:off x="2661988" y="3348218"/>
            <a:ext cx="304078" cy="366665"/>
            <a:chOff x="2661988" y="3348218"/>
            <a:chExt cx="304078" cy="366665"/>
          </a:xfrm>
        </p:grpSpPr>
        <p:sp>
          <p:nvSpPr>
            <p:cNvPr id="17132" name="Google Shape;17132;p142"/>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42"/>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42"/>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42"/>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42"/>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42"/>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142"/>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142"/>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42"/>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42"/>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42"/>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42"/>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42"/>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42"/>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42"/>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42"/>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42"/>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42"/>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42"/>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1" name="Google Shape;17151;p142"/>
          <p:cNvGrpSpPr/>
          <p:nvPr/>
        </p:nvGrpSpPr>
        <p:grpSpPr>
          <a:xfrm>
            <a:off x="2212927" y="3348897"/>
            <a:ext cx="307606" cy="366482"/>
            <a:chOff x="2212927" y="3348897"/>
            <a:chExt cx="307606" cy="366482"/>
          </a:xfrm>
        </p:grpSpPr>
        <p:sp>
          <p:nvSpPr>
            <p:cNvPr id="17152" name="Google Shape;17152;p142"/>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42"/>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42"/>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142"/>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142"/>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42"/>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42"/>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42"/>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42"/>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42"/>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2" name="Google Shape;17162;p142"/>
          <p:cNvGrpSpPr/>
          <p:nvPr/>
        </p:nvGrpSpPr>
        <p:grpSpPr>
          <a:xfrm>
            <a:off x="1764389" y="3348218"/>
            <a:ext cx="310114" cy="366665"/>
            <a:chOff x="1764389" y="3348218"/>
            <a:chExt cx="310114" cy="366665"/>
          </a:xfrm>
        </p:grpSpPr>
        <p:sp>
          <p:nvSpPr>
            <p:cNvPr id="17163" name="Google Shape;17163;p142"/>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42"/>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42"/>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42"/>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42"/>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42"/>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42"/>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42"/>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42"/>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42"/>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42"/>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42"/>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142"/>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142"/>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42"/>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42"/>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42"/>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42"/>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42"/>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42"/>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3" name="Google Shape;17183;p142"/>
          <p:cNvGrpSpPr/>
          <p:nvPr/>
        </p:nvGrpSpPr>
        <p:grpSpPr>
          <a:xfrm>
            <a:off x="2777572" y="3807287"/>
            <a:ext cx="81716" cy="366717"/>
            <a:chOff x="2777572" y="3807287"/>
            <a:chExt cx="81716" cy="366717"/>
          </a:xfrm>
        </p:grpSpPr>
        <p:sp>
          <p:nvSpPr>
            <p:cNvPr id="17184" name="Google Shape;17184;p142"/>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142"/>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42"/>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42"/>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42"/>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42"/>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42"/>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42"/>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42"/>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142"/>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142"/>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5" name="Google Shape;17195;p142"/>
          <p:cNvGrpSpPr/>
          <p:nvPr/>
        </p:nvGrpSpPr>
        <p:grpSpPr>
          <a:xfrm>
            <a:off x="3934014" y="4329780"/>
            <a:ext cx="366665" cy="256334"/>
            <a:chOff x="3934014" y="4329780"/>
            <a:chExt cx="366665" cy="256334"/>
          </a:xfrm>
        </p:grpSpPr>
        <p:sp>
          <p:nvSpPr>
            <p:cNvPr id="17196" name="Google Shape;17196;p142"/>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42"/>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42"/>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42"/>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42"/>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42"/>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42"/>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42"/>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142"/>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142"/>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42"/>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42"/>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42"/>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9" name="Google Shape;17209;p142"/>
          <p:cNvGrpSpPr/>
          <p:nvPr/>
        </p:nvGrpSpPr>
        <p:grpSpPr>
          <a:xfrm>
            <a:off x="947670" y="3807339"/>
            <a:ext cx="194295" cy="366404"/>
            <a:chOff x="947670" y="3807339"/>
            <a:chExt cx="194295" cy="366404"/>
          </a:xfrm>
        </p:grpSpPr>
        <p:sp>
          <p:nvSpPr>
            <p:cNvPr id="17210" name="Google Shape;17210;p142"/>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42"/>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42"/>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42"/>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42"/>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42"/>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42"/>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42"/>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142"/>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142"/>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0" name="Google Shape;17220;p142"/>
          <p:cNvGrpSpPr/>
          <p:nvPr/>
        </p:nvGrpSpPr>
        <p:grpSpPr>
          <a:xfrm>
            <a:off x="3420379" y="4286557"/>
            <a:ext cx="368939" cy="342283"/>
            <a:chOff x="3420379" y="4286557"/>
            <a:chExt cx="368939" cy="342283"/>
          </a:xfrm>
        </p:grpSpPr>
        <p:sp>
          <p:nvSpPr>
            <p:cNvPr id="17221" name="Google Shape;17221;p142"/>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42"/>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42"/>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42"/>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42"/>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42"/>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142"/>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142"/>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42"/>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42"/>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42"/>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42"/>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42"/>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42"/>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42"/>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42"/>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7" name="Google Shape;17237;p142"/>
          <p:cNvGrpSpPr/>
          <p:nvPr/>
        </p:nvGrpSpPr>
        <p:grpSpPr>
          <a:xfrm>
            <a:off x="3965190" y="3842252"/>
            <a:ext cx="369801" cy="296813"/>
            <a:chOff x="3965190" y="3842252"/>
            <a:chExt cx="369801" cy="296813"/>
          </a:xfrm>
        </p:grpSpPr>
        <p:sp>
          <p:nvSpPr>
            <p:cNvPr id="17238" name="Google Shape;17238;p142"/>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42"/>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42"/>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42"/>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42"/>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42"/>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42"/>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42"/>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42"/>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42"/>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42"/>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42"/>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42"/>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42"/>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42"/>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42"/>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42"/>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142"/>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142"/>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42"/>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142"/>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9" name="Google Shape;17259;p142"/>
          <p:cNvGrpSpPr/>
          <p:nvPr/>
        </p:nvGrpSpPr>
        <p:grpSpPr>
          <a:xfrm>
            <a:off x="3506590" y="3833812"/>
            <a:ext cx="396796" cy="313407"/>
            <a:chOff x="3506590" y="3833812"/>
            <a:chExt cx="396796" cy="313407"/>
          </a:xfrm>
        </p:grpSpPr>
        <p:sp>
          <p:nvSpPr>
            <p:cNvPr id="17260" name="Google Shape;17260;p142"/>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42"/>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42"/>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3" name="Google Shape;17263;p142"/>
          <p:cNvGrpSpPr/>
          <p:nvPr/>
        </p:nvGrpSpPr>
        <p:grpSpPr>
          <a:xfrm>
            <a:off x="2769288" y="1965364"/>
            <a:ext cx="104556" cy="366665"/>
            <a:chOff x="2769288" y="1965364"/>
            <a:chExt cx="104556" cy="366665"/>
          </a:xfrm>
        </p:grpSpPr>
        <p:sp>
          <p:nvSpPr>
            <p:cNvPr id="17264" name="Google Shape;17264;p142"/>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42"/>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42"/>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42"/>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42"/>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42"/>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42"/>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42"/>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42"/>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42"/>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142"/>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142"/>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6" name="Google Shape;17276;p142"/>
          <p:cNvGrpSpPr/>
          <p:nvPr/>
        </p:nvGrpSpPr>
        <p:grpSpPr>
          <a:xfrm>
            <a:off x="3966679" y="2010861"/>
            <a:ext cx="367162" cy="275698"/>
            <a:chOff x="3966679" y="2010861"/>
            <a:chExt cx="367162" cy="275698"/>
          </a:xfrm>
        </p:grpSpPr>
        <p:sp>
          <p:nvSpPr>
            <p:cNvPr id="17277" name="Google Shape;17277;p142"/>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42"/>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42"/>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42"/>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1" name="Google Shape;17281;p142"/>
          <p:cNvGrpSpPr/>
          <p:nvPr/>
        </p:nvGrpSpPr>
        <p:grpSpPr>
          <a:xfrm>
            <a:off x="1752577" y="2025495"/>
            <a:ext cx="366404" cy="246220"/>
            <a:chOff x="1752577" y="2025495"/>
            <a:chExt cx="366404" cy="246220"/>
          </a:xfrm>
        </p:grpSpPr>
        <p:sp>
          <p:nvSpPr>
            <p:cNvPr id="17282" name="Google Shape;17282;p142"/>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42"/>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42"/>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42"/>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42"/>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42"/>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42"/>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42"/>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42"/>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42"/>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42"/>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42"/>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42"/>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142"/>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142"/>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42"/>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8" name="Google Shape;17298;p142"/>
          <p:cNvGrpSpPr/>
          <p:nvPr/>
        </p:nvGrpSpPr>
        <p:grpSpPr>
          <a:xfrm>
            <a:off x="1309553" y="2069580"/>
            <a:ext cx="366404" cy="158363"/>
            <a:chOff x="1309553" y="2069580"/>
            <a:chExt cx="366404" cy="158363"/>
          </a:xfrm>
        </p:grpSpPr>
        <p:sp>
          <p:nvSpPr>
            <p:cNvPr id="17299" name="Google Shape;17299;p142"/>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42"/>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42"/>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42"/>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42"/>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42"/>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142"/>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142"/>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42"/>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42"/>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42"/>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42"/>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42"/>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42"/>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42"/>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42"/>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42"/>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42"/>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42"/>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42"/>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42"/>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42"/>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42"/>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42"/>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42"/>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42"/>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5" name="Google Shape;17325;p142"/>
          <p:cNvGrpSpPr/>
          <p:nvPr/>
        </p:nvGrpSpPr>
        <p:grpSpPr>
          <a:xfrm>
            <a:off x="866528" y="2088762"/>
            <a:ext cx="366639" cy="119635"/>
            <a:chOff x="866528" y="2088762"/>
            <a:chExt cx="366639" cy="119635"/>
          </a:xfrm>
        </p:grpSpPr>
        <p:sp>
          <p:nvSpPr>
            <p:cNvPr id="17326" name="Google Shape;17326;p142"/>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42"/>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142"/>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142"/>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42"/>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42"/>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42"/>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42"/>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42"/>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42"/>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42"/>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42"/>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42"/>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42"/>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0" name="Google Shape;17340;p142"/>
          <p:cNvGrpSpPr/>
          <p:nvPr/>
        </p:nvGrpSpPr>
        <p:grpSpPr>
          <a:xfrm>
            <a:off x="2329269" y="1965312"/>
            <a:ext cx="98807" cy="366273"/>
            <a:chOff x="2329269" y="1965312"/>
            <a:chExt cx="98807" cy="366273"/>
          </a:xfrm>
        </p:grpSpPr>
        <p:sp>
          <p:nvSpPr>
            <p:cNvPr id="17341" name="Google Shape;17341;p142"/>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42"/>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42"/>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4" name="Google Shape;17344;p142"/>
          <p:cNvGrpSpPr/>
          <p:nvPr/>
        </p:nvGrpSpPr>
        <p:grpSpPr>
          <a:xfrm>
            <a:off x="3208053" y="1964972"/>
            <a:ext cx="112344" cy="366926"/>
            <a:chOff x="3208053" y="1964972"/>
            <a:chExt cx="112344" cy="366926"/>
          </a:xfrm>
        </p:grpSpPr>
        <p:sp>
          <p:nvSpPr>
            <p:cNvPr id="17345" name="Google Shape;17345;p142"/>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42"/>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142"/>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142"/>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42"/>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42"/>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1" name="Google Shape;17351;p142"/>
          <p:cNvGrpSpPr/>
          <p:nvPr/>
        </p:nvGrpSpPr>
        <p:grpSpPr>
          <a:xfrm>
            <a:off x="3225379" y="3807339"/>
            <a:ext cx="72413" cy="366404"/>
            <a:chOff x="3225379" y="3807339"/>
            <a:chExt cx="72413" cy="366404"/>
          </a:xfrm>
        </p:grpSpPr>
        <p:sp>
          <p:nvSpPr>
            <p:cNvPr id="17352" name="Google Shape;17352;p142"/>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42"/>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142"/>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142"/>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42"/>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42"/>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42"/>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42"/>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0" name="Google Shape;17360;p142"/>
          <p:cNvGrpSpPr/>
          <p:nvPr/>
        </p:nvGrpSpPr>
        <p:grpSpPr>
          <a:xfrm>
            <a:off x="3523916" y="2011096"/>
            <a:ext cx="366665" cy="275201"/>
            <a:chOff x="3523916" y="2011096"/>
            <a:chExt cx="366665" cy="275201"/>
          </a:xfrm>
        </p:grpSpPr>
        <p:sp>
          <p:nvSpPr>
            <p:cNvPr id="17361" name="Google Shape;17361;p142"/>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142"/>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142"/>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42"/>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42"/>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42"/>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42"/>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42"/>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42"/>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42"/>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42"/>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42"/>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42"/>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42"/>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42"/>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42"/>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42"/>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42"/>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42"/>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42"/>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1" name="Google Shape;17381;p142"/>
          <p:cNvGrpSpPr/>
          <p:nvPr/>
        </p:nvGrpSpPr>
        <p:grpSpPr>
          <a:xfrm>
            <a:off x="1742777" y="1499997"/>
            <a:ext cx="393791" cy="366744"/>
            <a:chOff x="1742777" y="1499997"/>
            <a:chExt cx="393791" cy="366744"/>
          </a:xfrm>
        </p:grpSpPr>
        <p:sp>
          <p:nvSpPr>
            <p:cNvPr id="17382" name="Google Shape;17382;p142"/>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142"/>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142"/>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42"/>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42"/>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42"/>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42"/>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42"/>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42"/>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42"/>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142"/>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142"/>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42"/>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42"/>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6" name="Google Shape;17396;p142"/>
          <p:cNvGrpSpPr/>
          <p:nvPr/>
        </p:nvGrpSpPr>
        <p:grpSpPr>
          <a:xfrm>
            <a:off x="4014449" y="1499997"/>
            <a:ext cx="319914" cy="366639"/>
            <a:chOff x="4014449" y="1499997"/>
            <a:chExt cx="319914" cy="366639"/>
          </a:xfrm>
        </p:grpSpPr>
        <p:sp>
          <p:nvSpPr>
            <p:cNvPr id="17397" name="Google Shape;17397;p142"/>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142"/>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42"/>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42"/>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42"/>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2" name="Google Shape;17402;p142"/>
          <p:cNvGrpSpPr/>
          <p:nvPr/>
        </p:nvGrpSpPr>
        <p:grpSpPr>
          <a:xfrm>
            <a:off x="866267" y="1591460"/>
            <a:ext cx="367397" cy="183711"/>
            <a:chOff x="866267" y="1591460"/>
            <a:chExt cx="367397" cy="183711"/>
          </a:xfrm>
        </p:grpSpPr>
        <p:sp>
          <p:nvSpPr>
            <p:cNvPr id="17403" name="Google Shape;17403;p142"/>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42"/>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42"/>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42"/>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42"/>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42"/>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42"/>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42"/>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42"/>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42"/>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142"/>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142"/>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42"/>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42"/>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42"/>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42"/>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42"/>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42"/>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1" name="Google Shape;17421;p142"/>
          <p:cNvGrpSpPr/>
          <p:nvPr/>
        </p:nvGrpSpPr>
        <p:grpSpPr>
          <a:xfrm>
            <a:off x="3117843" y="1499892"/>
            <a:ext cx="327440" cy="366744"/>
            <a:chOff x="3117843" y="1499892"/>
            <a:chExt cx="327440" cy="366744"/>
          </a:xfrm>
        </p:grpSpPr>
        <p:sp>
          <p:nvSpPr>
            <p:cNvPr id="17422" name="Google Shape;17422;p142"/>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42"/>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42"/>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42"/>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42"/>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42"/>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42"/>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9" name="Google Shape;17429;p142"/>
          <p:cNvGrpSpPr/>
          <p:nvPr/>
        </p:nvGrpSpPr>
        <p:grpSpPr>
          <a:xfrm>
            <a:off x="2667005" y="1499997"/>
            <a:ext cx="336770" cy="366639"/>
            <a:chOff x="2667005" y="1499997"/>
            <a:chExt cx="336770" cy="366639"/>
          </a:xfrm>
        </p:grpSpPr>
        <p:sp>
          <p:nvSpPr>
            <p:cNvPr id="17430" name="Google Shape;17430;p142"/>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42"/>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42"/>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42"/>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42"/>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42"/>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142"/>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142"/>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42"/>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42"/>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42"/>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42"/>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42"/>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42"/>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42"/>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42"/>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42"/>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142"/>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142"/>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9" name="Google Shape;17449;p142"/>
          <p:cNvGrpSpPr/>
          <p:nvPr/>
        </p:nvGrpSpPr>
        <p:grpSpPr>
          <a:xfrm>
            <a:off x="3564866" y="1499997"/>
            <a:ext cx="326473" cy="366639"/>
            <a:chOff x="3564866" y="1499997"/>
            <a:chExt cx="326473" cy="366639"/>
          </a:xfrm>
        </p:grpSpPr>
        <p:sp>
          <p:nvSpPr>
            <p:cNvPr id="17450" name="Google Shape;17450;p142"/>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42"/>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42"/>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42"/>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42"/>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142"/>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142"/>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42"/>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42"/>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9" name="Google Shape;17459;p142"/>
          <p:cNvGrpSpPr/>
          <p:nvPr/>
        </p:nvGrpSpPr>
        <p:grpSpPr>
          <a:xfrm>
            <a:off x="1314074" y="1499997"/>
            <a:ext cx="364392" cy="366639"/>
            <a:chOff x="1314074" y="1499997"/>
            <a:chExt cx="364392" cy="366639"/>
          </a:xfrm>
        </p:grpSpPr>
        <p:sp>
          <p:nvSpPr>
            <p:cNvPr id="17460" name="Google Shape;17460;p142"/>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42"/>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42"/>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42"/>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142"/>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42"/>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42"/>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42"/>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42"/>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142"/>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142"/>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142"/>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2" name="Google Shape;17472;p142"/>
          <p:cNvGrpSpPr/>
          <p:nvPr/>
        </p:nvGrpSpPr>
        <p:grpSpPr>
          <a:xfrm>
            <a:off x="2220479" y="1499997"/>
            <a:ext cx="337005" cy="366639"/>
            <a:chOff x="2220479" y="1499997"/>
            <a:chExt cx="337005" cy="366639"/>
          </a:xfrm>
        </p:grpSpPr>
        <p:sp>
          <p:nvSpPr>
            <p:cNvPr id="17473" name="Google Shape;17473;p142"/>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42"/>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42"/>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42"/>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42"/>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42"/>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142"/>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142"/>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42"/>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42"/>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42"/>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4" name="Google Shape;17484;p142"/>
          <p:cNvGrpSpPr/>
          <p:nvPr/>
        </p:nvGrpSpPr>
        <p:grpSpPr>
          <a:xfrm>
            <a:off x="4105155" y="2425976"/>
            <a:ext cx="87230" cy="366430"/>
            <a:chOff x="4105155" y="2425976"/>
            <a:chExt cx="87230" cy="366430"/>
          </a:xfrm>
        </p:grpSpPr>
        <p:sp>
          <p:nvSpPr>
            <p:cNvPr id="17485" name="Google Shape;17485;p142"/>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42"/>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42"/>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42"/>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42"/>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42"/>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1" name="Google Shape;17491;p142"/>
          <p:cNvGrpSpPr/>
          <p:nvPr/>
        </p:nvGrpSpPr>
        <p:grpSpPr>
          <a:xfrm>
            <a:off x="1808109" y="2426002"/>
            <a:ext cx="267884" cy="366639"/>
            <a:chOff x="1808109" y="2426002"/>
            <a:chExt cx="267884" cy="366639"/>
          </a:xfrm>
        </p:grpSpPr>
        <p:sp>
          <p:nvSpPr>
            <p:cNvPr id="17492" name="Google Shape;17492;p142"/>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42"/>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42"/>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42"/>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42"/>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42"/>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142"/>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142"/>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42"/>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42"/>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42"/>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42"/>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142"/>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42"/>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42"/>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42"/>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42"/>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142"/>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142"/>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42"/>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42"/>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3" name="Google Shape;17513;p142"/>
          <p:cNvGrpSpPr/>
          <p:nvPr/>
        </p:nvGrpSpPr>
        <p:grpSpPr>
          <a:xfrm>
            <a:off x="3603568" y="2426002"/>
            <a:ext cx="207597" cy="366639"/>
            <a:chOff x="3603568" y="2426002"/>
            <a:chExt cx="207597" cy="366639"/>
          </a:xfrm>
        </p:grpSpPr>
        <p:sp>
          <p:nvSpPr>
            <p:cNvPr id="17514" name="Google Shape;17514;p142"/>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42"/>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42"/>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42"/>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42"/>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42"/>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0" name="Google Shape;17520;p142"/>
          <p:cNvGrpSpPr/>
          <p:nvPr/>
        </p:nvGrpSpPr>
        <p:grpSpPr>
          <a:xfrm>
            <a:off x="2246115" y="2426002"/>
            <a:ext cx="274417" cy="366404"/>
            <a:chOff x="2246115" y="2426002"/>
            <a:chExt cx="274417" cy="366404"/>
          </a:xfrm>
        </p:grpSpPr>
        <p:sp>
          <p:nvSpPr>
            <p:cNvPr id="17521" name="Google Shape;17521;p142"/>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42"/>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42"/>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142"/>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142"/>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42"/>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42"/>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42"/>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9" name="Google Shape;17529;p142"/>
          <p:cNvGrpSpPr/>
          <p:nvPr/>
        </p:nvGrpSpPr>
        <p:grpSpPr>
          <a:xfrm>
            <a:off x="2696666" y="2426002"/>
            <a:ext cx="256099" cy="366639"/>
            <a:chOff x="2696666" y="2426002"/>
            <a:chExt cx="256099" cy="366639"/>
          </a:xfrm>
        </p:grpSpPr>
        <p:sp>
          <p:nvSpPr>
            <p:cNvPr id="17530" name="Google Shape;17530;p142"/>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42"/>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42"/>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42"/>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42"/>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42"/>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6" name="Google Shape;17536;p142"/>
          <p:cNvGrpSpPr/>
          <p:nvPr/>
        </p:nvGrpSpPr>
        <p:grpSpPr>
          <a:xfrm>
            <a:off x="3149072" y="2426002"/>
            <a:ext cx="225863" cy="366430"/>
            <a:chOff x="3149072" y="2426002"/>
            <a:chExt cx="225863" cy="366430"/>
          </a:xfrm>
        </p:grpSpPr>
        <p:sp>
          <p:nvSpPr>
            <p:cNvPr id="17537" name="Google Shape;17537;p142"/>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142"/>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42"/>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42"/>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42"/>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42"/>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42"/>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42"/>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142"/>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142"/>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42"/>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8" name="Google Shape;17548;p142"/>
          <p:cNvGrpSpPr/>
          <p:nvPr/>
        </p:nvGrpSpPr>
        <p:grpSpPr>
          <a:xfrm>
            <a:off x="1361556" y="2425923"/>
            <a:ext cx="283224" cy="366482"/>
            <a:chOff x="1361556" y="2425923"/>
            <a:chExt cx="283224" cy="366482"/>
          </a:xfrm>
        </p:grpSpPr>
        <p:sp>
          <p:nvSpPr>
            <p:cNvPr id="17549" name="Google Shape;17549;p142"/>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42"/>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42"/>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42"/>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42"/>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42"/>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142"/>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142"/>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42"/>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42"/>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42"/>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42"/>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42"/>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42"/>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142"/>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142"/>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142"/>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42"/>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42"/>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42"/>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9" name="Google Shape;17569;p142"/>
          <p:cNvGrpSpPr/>
          <p:nvPr/>
        </p:nvGrpSpPr>
        <p:grpSpPr>
          <a:xfrm>
            <a:off x="3973735" y="2891056"/>
            <a:ext cx="361883" cy="366979"/>
            <a:chOff x="3973735" y="2891056"/>
            <a:chExt cx="361883" cy="366979"/>
          </a:xfrm>
        </p:grpSpPr>
        <p:sp>
          <p:nvSpPr>
            <p:cNvPr id="17570" name="Google Shape;17570;p142"/>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42"/>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42"/>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42"/>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42"/>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42"/>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42"/>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42"/>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42"/>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42"/>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42"/>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42"/>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42"/>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42"/>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42"/>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42"/>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142"/>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7" name="Google Shape;17587;p142"/>
          <p:cNvGrpSpPr/>
          <p:nvPr/>
        </p:nvGrpSpPr>
        <p:grpSpPr>
          <a:xfrm>
            <a:off x="3527941" y="2916744"/>
            <a:ext cx="366665" cy="315654"/>
            <a:chOff x="3527941" y="2916744"/>
            <a:chExt cx="366665" cy="315654"/>
          </a:xfrm>
        </p:grpSpPr>
        <p:sp>
          <p:nvSpPr>
            <p:cNvPr id="17588" name="Google Shape;17588;p142"/>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42"/>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42"/>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42"/>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42"/>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42"/>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42"/>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42"/>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42"/>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42"/>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42"/>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142"/>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142"/>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42"/>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42"/>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42"/>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42"/>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42"/>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42"/>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42"/>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42"/>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142"/>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142"/>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42"/>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42"/>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42"/>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42"/>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42"/>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42"/>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42"/>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8" name="Google Shape;17618;p142"/>
          <p:cNvGrpSpPr/>
          <p:nvPr/>
        </p:nvGrpSpPr>
        <p:grpSpPr>
          <a:xfrm>
            <a:off x="2640873" y="2891631"/>
            <a:ext cx="366404" cy="366404"/>
            <a:chOff x="2640873" y="2891631"/>
            <a:chExt cx="366404" cy="366404"/>
          </a:xfrm>
        </p:grpSpPr>
        <p:sp>
          <p:nvSpPr>
            <p:cNvPr id="17619" name="Google Shape;17619;p142"/>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142"/>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142"/>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42"/>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42"/>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42"/>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42"/>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42"/>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42"/>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42"/>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42"/>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42"/>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42"/>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42"/>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3" name="Google Shape;17633;p142"/>
          <p:cNvGrpSpPr/>
          <p:nvPr/>
        </p:nvGrpSpPr>
        <p:grpSpPr>
          <a:xfrm>
            <a:off x="2197091" y="2938120"/>
            <a:ext cx="366665" cy="273189"/>
            <a:chOff x="2197091" y="2938120"/>
            <a:chExt cx="366665" cy="273189"/>
          </a:xfrm>
        </p:grpSpPr>
        <p:sp>
          <p:nvSpPr>
            <p:cNvPr id="17634" name="Google Shape;17634;p142"/>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142"/>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142"/>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42"/>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42"/>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42"/>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42"/>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42"/>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42"/>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142"/>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142"/>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42"/>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42"/>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42"/>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42"/>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42"/>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42"/>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42"/>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42"/>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42"/>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42"/>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142"/>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142"/>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42"/>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8" name="Google Shape;17658;p142"/>
          <p:cNvGrpSpPr/>
          <p:nvPr/>
        </p:nvGrpSpPr>
        <p:grpSpPr>
          <a:xfrm>
            <a:off x="1753570" y="2892127"/>
            <a:ext cx="366665" cy="365202"/>
            <a:chOff x="1753570" y="2892127"/>
            <a:chExt cx="366665" cy="365202"/>
          </a:xfrm>
        </p:grpSpPr>
        <p:sp>
          <p:nvSpPr>
            <p:cNvPr id="17659" name="Google Shape;17659;p142"/>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42"/>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42"/>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42"/>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42"/>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42"/>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42"/>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42"/>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42"/>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42"/>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142"/>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142"/>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42"/>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42"/>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42"/>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42"/>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42"/>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42"/>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7" name="Google Shape;17677;p142"/>
          <p:cNvGrpSpPr/>
          <p:nvPr/>
        </p:nvGrpSpPr>
        <p:grpSpPr>
          <a:xfrm>
            <a:off x="1303751" y="3807339"/>
            <a:ext cx="367684" cy="366561"/>
            <a:chOff x="1303751" y="3807339"/>
            <a:chExt cx="367684" cy="366561"/>
          </a:xfrm>
        </p:grpSpPr>
        <p:sp>
          <p:nvSpPr>
            <p:cNvPr id="17678" name="Google Shape;17678;p142"/>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42"/>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42"/>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42"/>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42"/>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42"/>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42"/>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42"/>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42"/>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42"/>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142"/>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42"/>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142"/>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142"/>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42"/>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42"/>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42"/>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42"/>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42"/>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42"/>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142"/>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142"/>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42"/>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42"/>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42"/>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42"/>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42"/>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42"/>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42"/>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42"/>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42"/>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42"/>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42"/>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142"/>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142"/>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142"/>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42"/>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42"/>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42"/>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42"/>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42"/>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719" name="Google Shape;17719;p142"/>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20" name="Google Shape;17720;p142"/>
          <p:cNvGrpSpPr/>
          <p:nvPr/>
        </p:nvGrpSpPr>
        <p:grpSpPr>
          <a:xfrm>
            <a:off x="1310049" y="2891421"/>
            <a:ext cx="384749" cy="366613"/>
            <a:chOff x="1310049" y="2891421"/>
            <a:chExt cx="384749" cy="366613"/>
          </a:xfrm>
        </p:grpSpPr>
        <p:sp>
          <p:nvSpPr>
            <p:cNvPr id="17721" name="Google Shape;17721;p142"/>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42"/>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42"/>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142"/>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142"/>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42"/>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42"/>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42"/>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42"/>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42"/>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142"/>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142"/>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142"/>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142"/>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5" name="Google Shape;17735;p142"/>
          <p:cNvGrpSpPr/>
          <p:nvPr/>
        </p:nvGrpSpPr>
        <p:grpSpPr>
          <a:xfrm>
            <a:off x="849673" y="2891343"/>
            <a:ext cx="383468" cy="366665"/>
            <a:chOff x="849673" y="2891343"/>
            <a:chExt cx="383468" cy="366665"/>
          </a:xfrm>
        </p:grpSpPr>
        <p:sp>
          <p:nvSpPr>
            <p:cNvPr id="17736" name="Google Shape;17736;p142"/>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142"/>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142"/>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42"/>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42"/>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42"/>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42"/>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42"/>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42"/>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42"/>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42"/>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42"/>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8" name="Google Shape;17748;p142"/>
          <p:cNvGrpSpPr/>
          <p:nvPr/>
        </p:nvGrpSpPr>
        <p:grpSpPr>
          <a:xfrm>
            <a:off x="920257" y="2426002"/>
            <a:ext cx="278024" cy="366508"/>
            <a:chOff x="920257" y="2426002"/>
            <a:chExt cx="278024" cy="366508"/>
          </a:xfrm>
        </p:grpSpPr>
        <p:sp>
          <p:nvSpPr>
            <p:cNvPr id="17749" name="Google Shape;17749;p142"/>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42"/>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42"/>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42"/>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42"/>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42"/>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42"/>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42"/>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42"/>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142"/>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142"/>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42"/>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42"/>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62" name="Google Shape;17762;p142"/>
          <p:cNvGrpSpPr/>
          <p:nvPr/>
        </p:nvGrpSpPr>
        <p:grpSpPr>
          <a:xfrm>
            <a:off x="866528" y="4274484"/>
            <a:ext cx="349810" cy="366665"/>
            <a:chOff x="866528" y="4274484"/>
            <a:chExt cx="349810" cy="366665"/>
          </a:xfrm>
        </p:grpSpPr>
        <p:sp>
          <p:nvSpPr>
            <p:cNvPr id="17763" name="Google Shape;17763;p142"/>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42"/>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142"/>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42"/>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42"/>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42"/>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42"/>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142"/>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142"/>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42"/>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42"/>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4" name="Google Shape;17774;p142"/>
          <p:cNvGrpSpPr/>
          <p:nvPr/>
        </p:nvGrpSpPr>
        <p:grpSpPr>
          <a:xfrm>
            <a:off x="1388708" y="4274484"/>
            <a:ext cx="330210" cy="366665"/>
            <a:chOff x="1388708" y="4274484"/>
            <a:chExt cx="330210" cy="366665"/>
          </a:xfrm>
        </p:grpSpPr>
        <p:sp>
          <p:nvSpPr>
            <p:cNvPr id="17775" name="Google Shape;17775;p142"/>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42"/>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42"/>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42"/>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42"/>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42"/>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42"/>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42"/>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42"/>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142"/>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142"/>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42"/>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42"/>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42"/>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42"/>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142"/>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142"/>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42"/>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42"/>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42"/>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5" name="Google Shape;17795;p142"/>
          <p:cNvGrpSpPr/>
          <p:nvPr/>
        </p:nvGrpSpPr>
        <p:grpSpPr>
          <a:xfrm>
            <a:off x="1874694" y="4293326"/>
            <a:ext cx="375446" cy="328982"/>
            <a:chOff x="1874694" y="4293326"/>
            <a:chExt cx="375446" cy="328982"/>
          </a:xfrm>
        </p:grpSpPr>
        <p:sp>
          <p:nvSpPr>
            <p:cNvPr id="17796" name="Google Shape;17796;p142"/>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42"/>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42"/>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42"/>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42"/>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42"/>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42"/>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42"/>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42"/>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42"/>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42"/>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42"/>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142"/>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142"/>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42"/>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42"/>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42"/>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42"/>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42"/>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42"/>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42"/>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42"/>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8" name="Google Shape;17818;p142"/>
          <p:cNvGrpSpPr/>
          <p:nvPr/>
        </p:nvGrpSpPr>
        <p:grpSpPr>
          <a:xfrm>
            <a:off x="2396116" y="4293090"/>
            <a:ext cx="366665" cy="329714"/>
            <a:chOff x="2396116" y="4293090"/>
            <a:chExt cx="366665" cy="329714"/>
          </a:xfrm>
        </p:grpSpPr>
        <p:sp>
          <p:nvSpPr>
            <p:cNvPr id="17819" name="Google Shape;17819;p142"/>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42"/>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42"/>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42"/>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42"/>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42"/>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42"/>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42"/>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42"/>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42"/>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42"/>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42"/>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42"/>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2" name="Google Shape;17832;p142"/>
          <p:cNvGrpSpPr/>
          <p:nvPr/>
        </p:nvGrpSpPr>
        <p:grpSpPr>
          <a:xfrm>
            <a:off x="2908757" y="4289824"/>
            <a:ext cx="367162" cy="336116"/>
            <a:chOff x="2908757" y="4289824"/>
            <a:chExt cx="367162" cy="336116"/>
          </a:xfrm>
        </p:grpSpPr>
        <p:sp>
          <p:nvSpPr>
            <p:cNvPr id="17833" name="Google Shape;17833;p142"/>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142"/>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142"/>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42"/>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42"/>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42"/>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42"/>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42"/>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42"/>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42"/>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42"/>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42"/>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42"/>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42"/>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42"/>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42"/>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42"/>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142"/>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142"/>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42"/>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42"/>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42"/>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42"/>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42"/>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42"/>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42"/>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42"/>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0" name="Google Shape;17860;p142"/>
          <p:cNvGrpSpPr/>
          <p:nvPr/>
        </p:nvGrpSpPr>
        <p:grpSpPr>
          <a:xfrm>
            <a:off x="3082408" y="2919540"/>
            <a:ext cx="368651" cy="310350"/>
            <a:chOff x="3082408" y="2919540"/>
            <a:chExt cx="368651" cy="310350"/>
          </a:xfrm>
        </p:grpSpPr>
        <p:sp>
          <p:nvSpPr>
            <p:cNvPr id="17861" name="Google Shape;17861;p142"/>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42"/>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42"/>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42"/>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42"/>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142"/>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142"/>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42"/>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42"/>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42"/>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42"/>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42"/>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3" name="Google Shape;17873;p142"/>
          <p:cNvGrpSpPr/>
          <p:nvPr/>
        </p:nvGrpSpPr>
        <p:grpSpPr>
          <a:xfrm>
            <a:off x="7069130" y="2424800"/>
            <a:ext cx="366169" cy="360498"/>
            <a:chOff x="7069130" y="2424800"/>
            <a:chExt cx="366169" cy="360498"/>
          </a:xfrm>
        </p:grpSpPr>
        <p:sp>
          <p:nvSpPr>
            <p:cNvPr id="17874" name="Google Shape;17874;p142"/>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42"/>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42"/>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42"/>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42"/>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42"/>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42"/>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42"/>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142"/>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142"/>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42"/>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42"/>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42"/>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42"/>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42"/>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42"/>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42"/>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42"/>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42"/>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42"/>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4" name="Google Shape;17894;p142"/>
          <p:cNvGrpSpPr/>
          <p:nvPr/>
        </p:nvGrpSpPr>
        <p:grpSpPr>
          <a:xfrm>
            <a:off x="4885655" y="2424721"/>
            <a:ext cx="281473" cy="360629"/>
            <a:chOff x="4885655" y="2424721"/>
            <a:chExt cx="281473" cy="360629"/>
          </a:xfrm>
        </p:grpSpPr>
        <p:sp>
          <p:nvSpPr>
            <p:cNvPr id="17895" name="Google Shape;17895;p142"/>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142"/>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42"/>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42"/>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42"/>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42"/>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42"/>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42"/>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42"/>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42"/>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42"/>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6" name="Google Shape;17906;p142"/>
          <p:cNvGrpSpPr/>
          <p:nvPr/>
        </p:nvGrpSpPr>
        <p:grpSpPr>
          <a:xfrm>
            <a:off x="6625609" y="2446777"/>
            <a:ext cx="364130" cy="316726"/>
            <a:chOff x="6625609" y="2446777"/>
            <a:chExt cx="364130" cy="316726"/>
          </a:xfrm>
        </p:grpSpPr>
        <p:sp>
          <p:nvSpPr>
            <p:cNvPr id="17907" name="Google Shape;17907;p142"/>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42"/>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42"/>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142"/>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142"/>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42"/>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42"/>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42"/>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42"/>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42"/>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42"/>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42"/>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9" name="Google Shape;17919;p142"/>
          <p:cNvGrpSpPr/>
          <p:nvPr/>
        </p:nvGrpSpPr>
        <p:grpSpPr>
          <a:xfrm>
            <a:off x="5757644" y="2012350"/>
            <a:ext cx="360628" cy="298825"/>
            <a:chOff x="5757644" y="2012350"/>
            <a:chExt cx="360628" cy="298825"/>
          </a:xfrm>
        </p:grpSpPr>
        <p:sp>
          <p:nvSpPr>
            <p:cNvPr id="17920" name="Google Shape;17920;p142"/>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42"/>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42"/>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42"/>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42"/>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142"/>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142"/>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42"/>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42"/>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42"/>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42"/>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42"/>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42"/>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142"/>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142"/>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42"/>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42"/>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42"/>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42"/>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42"/>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42"/>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42"/>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2" name="Google Shape;17942;p142"/>
          <p:cNvGrpSpPr/>
          <p:nvPr/>
        </p:nvGrpSpPr>
        <p:grpSpPr>
          <a:xfrm>
            <a:off x="5317625" y="1983474"/>
            <a:ext cx="360628" cy="356839"/>
            <a:chOff x="5317625" y="1983474"/>
            <a:chExt cx="360628" cy="356839"/>
          </a:xfrm>
        </p:grpSpPr>
        <p:sp>
          <p:nvSpPr>
            <p:cNvPr id="17943" name="Google Shape;17943;p142"/>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42"/>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42"/>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42"/>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42"/>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42"/>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42"/>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42"/>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42"/>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42"/>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42"/>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42"/>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42"/>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42"/>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42"/>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42"/>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42"/>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142"/>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142"/>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2" name="Google Shape;17962;p142"/>
          <p:cNvGrpSpPr/>
          <p:nvPr/>
        </p:nvGrpSpPr>
        <p:grpSpPr>
          <a:xfrm>
            <a:off x="6181827" y="2463685"/>
            <a:ext cx="360629" cy="282989"/>
            <a:chOff x="6181827" y="2463685"/>
            <a:chExt cx="360629" cy="282989"/>
          </a:xfrm>
        </p:grpSpPr>
        <p:sp>
          <p:nvSpPr>
            <p:cNvPr id="17963" name="Google Shape;17963;p142"/>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42"/>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42"/>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42"/>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42"/>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42"/>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42"/>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42"/>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42"/>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42"/>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42"/>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4" name="Google Shape;17974;p142"/>
          <p:cNvGrpSpPr/>
          <p:nvPr/>
        </p:nvGrpSpPr>
        <p:grpSpPr>
          <a:xfrm>
            <a:off x="5346292" y="3340691"/>
            <a:ext cx="291247" cy="360628"/>
            <a:chOff x="5346292" y="3340691"/>
            <a:chExt cx="291247" cy="360628"/>
          </a:xfrm>
        </p:grpSpPr>
        <p:sp>
          <p:nvSpPr>
            <p:cNvPr id="17975" name="Google Shape;17975;p142"/>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42"/>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42"/>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42"/>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42"/>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42"/>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42"/>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42"/>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42"/>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42"/>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42"/>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42"/>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42"/>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42"/>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42"/>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42"/>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142"/>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142"/>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42"/>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42"/>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42"/>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42"/>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42"/>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42"/>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42"/>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0" name="Google Shape;18000;p142"/>
          <p:cNvGrpSpPr/>
          <p:nvPr/>
        </p:nvGrpSpPr>
        <p:grpSpPr>
          <a:xfrm>
            <a:off x="7969264" y="1981697"/>
            <a:ext cx="337763" cy="360393"/>
            <a:chOff x="7969264" y="1981697"/>
            <a:chExt cx="337763" cy="360393"/>
          </a:xfrm>
        </p:grpSpPr>
        <p:sp>
          <p:nvSpPr>
            <p:cNvPr id="18001" name="Google Shape;18001;p142"/>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42"/>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42"/>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42"/>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42"/>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42"/>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42"/>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42"/>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42"/>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42"/>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42"/>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142"/>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142"/>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42"/>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42"/>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42"/>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42"/>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42"/>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9" name="Google Shape;18019;p142"/>
          <p:cNvGrpSpPr/>
          <p:nvPr/>
        </p:nvGrpSpPr>
        <p:grpSpPr>
          <a:xfrm>
            <a:off x="5736032" y="2430000"/>
            <a:ext cx="360890" cy="350332"/>
            <a:chOff x="5736032" y="2430000"/>
            <a:chExt cx="360890" cy="350332"/>
          </a:xfrm>
        </p:grpSpPr>
        <p:sp>
          <p:nvSpPr>
            <p:cNvPr id="18020" name="Google Shape;18020;p142"/>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42"/>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42"/>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42"/>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42"/>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42"/>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42"/>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42"/>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42"/>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142"/>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142"/>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42"/>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42"/>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42"/>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42"/>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42"/>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42"/>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7" name="Google Shape;18037;p142"/>
          <p:cNvGrpSpPr/>
          <p:nvPr/>
        </p:nvGrpSpPr>
        <p:grpSpPr>
          <a:xfrm>
            <a:off x="4877867" y="1995991"/>
            <a:ext cx="360628" cy="331778"/>
            <a:chOff x="4877867" y="1995991"/>
            <a:chExt cx="360628" cy="331778"/>
          </a:xfrm>
        </p:grpSpPr>
        <p:sp>
          <p:nvSpPr>
            <p:cNvPr id="18038" name="Google Shape;18038;p142"/>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42"/>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42"/>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42"/>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42"/>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42"/>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42"/>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42"/>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42"/>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142"/>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142"/>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42"/>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42"/>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42"/>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2" name="Google Shape;18052;p142"/>
          <p:cNvGrpSpPr/>
          <p:nvPr/>
        </p:nvGrpSpPr>
        <p:grpSpPr>
          <a:xfrm>
            <a:off x="7050889" y="2913503"/>
            <a:ext cx="363529" cy="339513"/>
            <a:chOff x="7050889" y="2913503"/>
            <a:chExt cx="363529" cy="339513"/>
          </a:xfrm>
        </p:grpSpPr>
        <p:sp>
          <p:nvSpPr>
            <p:cNvPr id="18053" name="Google Shape;18053;p142"/>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42"/>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42"/>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142"/>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142"/>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42"/>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42"/>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42"/>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42"/>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2" name="Google Shape;18062;p142"/>
          <p:cNvGrpSpPr/>
          <p:nvPr/>
        </p:nvGrpSpPr>
        <p:grpSpPr>
          <a:xfrm>
            <a:off x="7510900" y="1981462"/>
            <a:ext cx="372937" cy="360629"/>
            <a:chOff x="7510900" y="1981462"/>
            <a:chExt cx="372937" cy="360629"/>
          </a:xfrm>
        </p:grpSpPr>
        <p:sp>
          <p:nvSpPr>
            <p:cNvPr id="18063" name="Google Shape;18063;p142"/>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42"/>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42"/>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42"/>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42"/>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42"/>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42"/>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42"/>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42"/>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42"/>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42"/>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42"/>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142"/>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142"/>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42"/>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42"/>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9" name="Google Shape;18079;p142"/>
          <p:cNvGrpSpPr/>
          <p:nvPr/>
        </p:nvGrpSpPr>
        <p:grpSpPr>
          <a:xfrm>
            <a:off x="6599476" y="2918260"/>
            <a:ext cx="360629" cy="329975"/>
            <a:chOff x="6599476" y="2918260"/>
            <a:chExt cx="360629" cy="329975"/>
          </a:xfrm>
        </p:grpSpPr>
        <p:sp>
          <p:nvSpPr>
            <p:cNvPr id="18080" name="Google Shape;18080;p142"/>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42"/>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42"/>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42"/>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42"/>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42"/>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42"/>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42"/>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42"/>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42"/>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42"/>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42"/>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42"/>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42"/>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42"/>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42"/>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42"/>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42"/>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42"/>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42"/>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42"/>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42"/>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42"/>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42"/>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42"/>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05" name="Google Shape;18105;p142"/>
          <p:cNvGrpSpPr/>
          <p:nvPr/>
        </p:nvGrpSpPr>
        <p:grpSpPr>
          <a:xfrm>
            <a:off x="5290499" y="2481533"/>
            <a:ext cx="360628" cy="247292"/>
            <a:chOff x="5290499" y="2481533"/>
            <a:chExt cx="360628" cy="247292"/>
          </a:xfrm>
        </p:grpSpPr>
        <p:sp>
          <p:nvSpPr>
            <p:cNvPr id="18106" name="Google Shape;18106;p142"/>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142"/>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142"/>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42"/>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42"/>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42"/>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42"/>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42"/>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42"/>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42"/>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42"/>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42"/>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42"/>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42"/>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42"/>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42"/>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42"/>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42"/>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42"/>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42"/>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42"/>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42"/>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42"/>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42"/>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42"/>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42"/>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42"/>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3" name="Google Shape;18133;p142"/>
          <p:cNvGrpSpPr/>
          <p:nvPr/>
        </p:nvGrpSpPr>
        <p:grpSpPr>
          <a:xfrm>
            <a:off x="6201923" y="1981514"/>
            <a:ext cx="351325" cy="360576"/>
            <a:chOff x="6201923" y="1981514"/>
            <a:chExt cx="351325" cy="360576"/>
          </a:xfrm>
        </p:grpSpPr>
        <p:sp>
          <p:nvSpPr>
            <p:cNvPr id="18134" name="Google Shape;18134;p142"/>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142"/>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142"/>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142"/>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42"/>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42"/>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42"/>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1" name="Google Shape;18141;p142"/>
          <p:cNvGrpSpPr/>
          <p:nvPr/>
        </p:nvGrpSpPr>
        <p:grpSpPr>
          <a:xfrm>
            <a:off x="4894461" y="3340691"/>
            <a:ext cx="312884" cy="360785"/>
            <a:chOff x="4894461" y="3340691"/>
            <a:chExt cx="312884" cy="360785"/>
          </a:xfrm>
        </p:grpSpPr>
        <p:sp>
          <p:nvSpPr>
            <p:cNvPr id="18142" name="Google Shape;18142;p142"/>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42"/>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42"/>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42"/>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42"/>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42"/>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42"/>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42"/>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42"/>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42"/>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42"/>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42"/>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42"/>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42"/>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42"/>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42"/>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8" name="Google Shape;18158;p142"/>
          <p:cNvGrpSpPr/>
          <p:nvPr/>
        </p:nvGrpSpPr>
        <p:grpSpPr>
          <a:xfrm>
            <a:off x="5339237" y="1501251"/>
            <a:ext cx="245541" cy="360628"/>
            <a:chOff x="5339237" y="1501251"/>
            <a:chExt cx="245541" cy="360628"/>
          </a:xfrm>
        </p:grpSpPr>
        <p:sp>
          <p:nvSpPr>
            <p:cNvPr id="18159" name="Google Shape;18159;p142"/>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42"/>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42"/>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42"/>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42"/>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42"/>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42"/>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42"/>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142"/>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142"/>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42"/>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42"/>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42"/>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42"/>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42"/>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42"/>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42"/>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42"/>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42"/>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42"/>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42"/>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42"/>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142"/>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142"/>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42"/>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42"/>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42"/>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42"/>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42"/>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42"/>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42"/>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42"/>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42"/>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42"/>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42"/>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142"/>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142"/>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142"/>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42"/>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142"/>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42"/>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42"/>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1" name="Google Shape;18201;p142"/>
          <p:cNvGrpSpPr/>
          <p:nvPr/>
        </p:nvGrpSpPr>
        <p:grpSpPr>
          <a:xfrm>
            <a:off x="7959464" y="2474216"/>
            <a:ext cx="370428" cy="261926"/>
            <a:chOff x="7959464" y="2474216"/>
            <a:chExt cx="370428" cy="261926"/>
          </a:xfrm>
        </p:grpSpPr>
        <p:sp>
          <p:nvSpPr>
            <p:cNvPr id="18202" name="Google Shape;18202;p142"/>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42"/>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42"/>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42"/>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42"/>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42"/>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42"/>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42"/>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42"/>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42"/>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42"/>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142"/>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4" name="Google Shape;18214;p142"/>
          <p:cNvGrpSpPr/>
          <p:nvPr/>
        </p:nvGrpSpPr>
        <p:grpSpPr>
          <a:xfrm>
            <a:off x="7518687" y="2457909"/>
            <a:ext cx="360629" cy="294461"/>
            <a:chOff x="7518687" y="2457909"/>
            <a:chExt cx="360629" cy="294461"/>
          </a:xfrm>
        </p:grpSpPr>
        <p:sp>
          <p:nvSpPr>
            <p:cNvPr id="18215" name="Google Shape;18215;p142"/>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42"/>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42"/>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42"/>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42"/>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42"/>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42"/>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42"/>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142"/>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142"/>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42"/>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42"/>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42"/>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42"/>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42"/>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42"/>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42"/>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42"/>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142"/>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4" name="Google Shape;18234;p142"/>
          <p:cNvGrpSpPr/>
          <p:nvPr/>
        </p:nvGrpSpPr>
        <p:grpSpPr>
          <a:xfrm>
            <a:off x="7086220" y="1981566"/>
            <a:ext cx="343799" cy="360524"/>
            <a:chOff x="7086220" y="1981566"/>
            <a:chExt cx="343799" cy="360524"/>
          </a:xfrm>
        </p:grpSpPr>
        <p:sp>
          <p:nvSpPr>
            <p:cNvPr id="18235" name="Google Shape;18235;p142"/>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42"/>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42"/>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42"/>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42"/>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42"/>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42"/>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42"/>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42"/>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42"/>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142"/>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142"/>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42"/>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42"/>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42"/>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42"/>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1" name="Google Shape;18251;p142"/>
          <p:cNvGrpSpPr/>
          <p:nvPr/>
        </p:nvGrpSpPr>
        <p:grpSpPr>
          <a:xfrm>
            <a:off x="6141112" y="2927563"/>
            <a:ext cx="368416" cy="311369"/>
            <a:chOff x="6141112" y="2927563"/>
            <a:chExt cx="368416" cy="311369"/>
          </a:xfrm>
        </p:grpSpPr>
        <p:sp>
          <p:nvSpPr>
            <p:cNvPr id="18252" name="Google Shape;18252;p142"/>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42"/>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42"/>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42"/>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42"/>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42"/>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42"/>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9" name="Google Shape;18259;p142"/>
          <p:cNvGrpSpPr/>
          <p:nvPr/>
        </p:nvGrpSpPr>
        <p:grpSpPr>
          <a:xfrm>
            <a:off x="7520699" y="2902946"/>
            <a:ext cx="335489" cy="360629"/>
            <a:chOff x="7520699" y="2902946"/>
            <a:chExt cx="335489" cy="360629"/>
          </a:xfrm>
        </p:grpSpPr>
        <p:sp>
          <p:nvSpPr>
            <p:cNvPr id="18260" name="Google Shape;18260;p142"/>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42"/>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42"/>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42"/>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42"/>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42"/>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42"/>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42"/>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42"/>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42"/>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42"/>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42"/>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42"/>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42"/>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142"/>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5" name="Google Shape;18275;p142"/>
          <p:cNvGrpSpPr/>
          <p:nvPr/>
        </p:nvGrpSpPr>
        <p:grpSpPr>
          <a:xfrm>
            <a:off x="7988340" y="2902946"/>
            <a:ext cx="308886" cy="360628"/>
            <a:chOff x="7988340" y="2902946"/>
            <a:chExt cx="308886" cy="360628"/>
          </a:xfrm>
        </p:grpSpPr>
        <p:sp>
          <p:nvSpPr>
            <p:cNvPr id="18276" name="Google Shape;18276;p142"/>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42"/>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42"/>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42"/>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42"/>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42"/>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42"/>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42"/>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142"/>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142"/>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42"/>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42"/>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42"/>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42"/>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42"/>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42"/>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42"/>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42"/>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42"/>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42"/>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42"/>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42"/>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42"/>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9" name="Google Shape;18299;p142"/>
          <p:cNvGrpSpPr/>
          <p:nvPr/>
        </p:nvGrpSpPr>
        <p:grpSpPr>
          <a:xfrm>
            <a:off x="5690039" y="2902998"/>
            <a:ext cx="362902" cy="360498"/>
            <a:chOff x="5690039" y="2902998"/>
            <a:chExt cx="362902" cy="360498"/>
          </a:xfrm>
        </p:grpSpPr>
        <p:sp>
          <p:nvSpPr>
            <p:cNvPr id="18300" name="Google Shape;18300;p142"/>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42"/>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42"/>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42"/>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42"/>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42"/>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142"/>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7" name="Google Shape;18307;p142"/>
          <p:cNvGrpSpPr/>
          <p:nvPr/>
        </p:nvGrpSpPr>
        <p:grpSpPr>
          <a:xfrm>
            <a:off x="4871935" y="1500990"/>
            <a:ext cx="258503" cy="360890"/>
            <a:chOff x="4871935" y="1500990"/>
            <a:chExt cx="258503" cy="360890"/>
          </a:xfrm>
        </p:grpSpPr>
        <p:sp>
          <p:nvSpPr>
            <p:cNvPr id="18308" name="Google Shape;18308;p142"/>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42"/>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42"/>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42"/>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42"/>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142"/>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142"/>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42"/>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42"/>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42"/>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42"/>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42"/>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42"/>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42"/>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22" name="Google Shape;18322;p142"/>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23" name="Google Shape;18323;p142"/>
          <p:cNvGrpSpPr/>
          <p:nvPr/>
        </p:nvGrpSpPr>
        <p:grpSpPr>
          <a:xfrm>
            <a:off x="6265764" y="1501251"/>
            <a:ext cx="234983" cy="360628"/>
            <a:chOff x="6265764" y="1501251"/>
            <a:chExt cx="234983" cy="360628"/>
          </a:xfrm>
        </p:grpSpPr>
        <p:sp>
          <p:nvSpPr>
            <p:cNvPr id="18324" name="Google Shape;18324;p142"/>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142"/>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42"/>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42"/>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42"/>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42"/>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42"/>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42"/>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42"/>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42"/>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42"/>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42"/>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6" name="Google Shape;18336;p142"/>
          <p:cNvGrpSpPr/>
          <p:nvPr/>
        </p:nvGrpSpPr>
        <p:grpSpPr>
          <a:xfrm>
            <a:off x="6193639" y="3401998"/>
            <a:ext cx="360628" cy="238250"/>
            <a:chOff x="6193639" y="3401998"/>
            <a:chExt cx="360628" cy="238250"/>
          </a:xfrm>
        </p:grpSpPr>
        <p:sp>
          <p:nvSpPr>
            <p:cNvPr id="18337" name="Google Shape;18337;p142"/>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42"/>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42"/>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42"/>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42"/>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42"/>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42"/>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42"/>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42"/>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42"/>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42"/>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8" name="Google Shape;18348;p142"/>
          <p:cNvGrpSpPr/>
          <p:nvPr/>
        </p:nvGrpSpPr>
        <p:grpSpPr>
          <a:xfrm>
            <a:off x="5801625" y="1501251"/>
            <a:ext cx="246037" cy="360629"/>
            <a:chOff x="5801625" y="1501251"/>
            <a:chExt cx="246037" cy="360629"/>
          </a:xfrm>
        </p:grpSpPr>
        <p:sp>
          <p:nvSpPr>
            <p:cNvPr id="18349" name="Google Shape;18349;p142"/>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42"/>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42"/>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42"/>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142"/>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142"/>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42"/>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42"/>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42"/>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42"/>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42"/>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42"/>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42"/>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42"/>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42"/>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42"/>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42"/>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42"/>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42"/>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8" name="Google Shape;18368;p142"/>
          <p:cNvGrpSpPr/>
          <p:nvPr/>
        </p:nvGrpSpPr>
        <p:grpSpPr>
          <a:xfrm>
            <a:off x="6641680" y="1981462"/>
            <a:ext cx="352083" cy="360864"/>
            <a:chOff x="6641680" y="1981462"/>
            <a:chExt cx="352083" cy="360864"/>
          </a:xfrm>
        </p:grpSpPr>
        <p:sp>
          <p:nvSpPr>
            <p:cNvPr id="18369" name="Google Shape;18369;p142"/>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42"/>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42"/>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142"/>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142"/>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42"/>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42"/>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42"/>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42"/>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42"/>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42"/>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42"/>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42"/>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42"/>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42"/>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42"/>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42"/>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42"/>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42"/>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42"/>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142"/>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142"/>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42"/>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42"/>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42"/>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142"/>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42"/>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42"/>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7" name="Google Shape;18397;p142"/>
          <p:cNvGrpSpPr/>
          <p:nvPr/>
        </p:nvGrpSpPr>
        <p:grpSpPr>
          <a:xfrm>
            <a:off x="7205332" y="1501251"/>
            <a:ext cx="198032" cy="360629"/>
            <a:chOff x="7205332" y="1501251"/>
            <a:chExt cx="198032" cy="360629"/>
          </a:xfrm>
        </p:grpSpPr>
        <p:sp>
          <p:nvSpPr>
            <p:cNvPr id="18398" name="Google Shape;18398;p142"/>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142"/>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142"/>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42"/>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42"/>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42"/>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42"/>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42"/>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42"/>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42"/>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42"/>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42"/>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42"/>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42"/>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42"/>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42"/>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42"/>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42"/>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42"/>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42"/>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8" name="Google Shape;18418;p142"/>
          <p:cNvGrpSpPr/>
          <p:nvPr/>
        </p:nvGrpSpPr>
        <p:grpSpPr>
          <a:xfrm>
            <a:off x="7688313" y="1501251"/>
            <a:ext cx="153058" cy="360628"/>
            <a:chOff x="7688313" y="1501251"/>
            <a:chExt cx="153058" cy="360628"/>
          </a:xfrm>
        </p:grpSpPr>
        <p:sp>
          <p:nvSpPr>
            <p:cNvPr id="18419" name="Google Shape;18419;p142"/>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42"/>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142"/>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142"/>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42"/>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42"/>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42"/>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42"/>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42"/>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42"/>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42"/>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42"/>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42"/>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42"/>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42"/>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42"/>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5" name="Google Shape;18435;p142"/>
          <p:cNvGrpSpPr/>
          <p:nvPr/>
        </p:nvGrpSpPr>
        <p:grpSpPr>
          <a:xfrm>
            <a:off x="8150179" y="1501251"/>
            <a:ext cx="150811" cy="360628"/>
            <a:chOff x="8150179" y="1501251"/>
            <a:chExt cx="150811" cy="360628"/>
          </a:xfrm>
        </p:grpSpPr>
        <p:sp>
          <p:nvSpPr>
            <p:cNvPr id="18436" name="Google Shape;18436;p142"/>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42"/>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42"/>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42"/>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42"/>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42"/>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42"/>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42"/>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42"/>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45" name="Google Shape;18445;p142"/>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46" name="Google Shape;18446;p142"/>
          <p:cNvGrpSpPr/>
          <p:nvPr/>
        </p:nvGrpSpPr>
        <p:grpSpPr>
          <a:xfrm>
            <a:off x="4877867" y="2902946"/>
            <a:ext cx="170149" cy="360629"/>
            <a:chOff x="4877867" y="2902946"/>
            <a:chExt cx="170149" cy="360629"/>
          </a:xfrm>
        </p:grpSpPr>
        <p:sp>
          <p:nvSpPr>
            <p:cNvPr id="18447" name="Google Shape;18447;p142"/>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142"/>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42"/>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42"/>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42"/>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42"/>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42"/>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42"/>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42"/>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42"/>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42"/>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42"/>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42"/>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0" name="Google Shape;18460;p142"/>
          <p:cNvGrpSpPr/>
          <p:nvPr/>
        </p:nvGrpSpPr>
        <p:grpSpPr>
          <a:xfrm>
            <a:off x="6741689" y="1500676"/>
            <a:ext cx="207962" cy="361203"/>
            <a:chOff x="6741689" y="1500676"/>
            <a:chExt cx="207962" cy="361203"/>
          </a:xfrm>
        </p:grpSpPr>
        <p:sp>
          <p:nvSpPr>
            <p:cNvPr id="18461" name="Google Shape;18461;p142"/>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42"/>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42"/>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42"/>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42"/>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42"/>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142"/>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142"/>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42"/>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42"/>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42"/>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42"/>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42"/>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42"/>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42"/>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42"/>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42"/>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42"/>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142"/>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0" name="Google Shape;18480;p142"/>
          <p:cNvGrpSpPr/>
          <p:nvPr/>
        </p:nvGrpSpPr>
        <p:grpSpPr>
          <a:xfrm>
            <a:off x="5752627" y="3430404"/>
            <a:ext cx="360628" cy="181464"/>
            <a:chOff x="5752627" y="3430404"/>
            <a:chExt cx="360628" cy="181464"/>
          </a:xfrm>
        </p:grpSpPr>
        <p:sp>
          <p:nvSpPr>
            <p:cNvPr id="18481" name="Google Shape;18481;p142"/>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42"/>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42"/>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42"/>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42"/>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42"/>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42"/>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42"/>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42"/>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42"/>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42"/>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42"/>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42"/>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42"/>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42"/>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42"/>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142"/>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142"/>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42"/>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42"/>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42"/>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42"/>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42"/>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42"/>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42"/>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42"/>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42"/>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42"/>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9" name="Google Shape;18509;p142"/>
          <p:cNvGrpSpPr/>
          <p:nvPr/>
        </p:nvGrpSpPr>
        <p:grpSpPr>
          <a:xfrm>
            <a:off x="5235700" y="2902998"/>
            <a:ext cx="361909" cy="360759"/>
            <a:chOff x="5235700" y="2902998"/>
            <a:chExt cx="361909" cy="360759"/>
          </a:xfrm>
        </p:grpSpPr>
        <p:sp>
          <p:nvSpPr>
            <p:cNvPr id="18510" name="Google Shape;18510;p142"/>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42"/>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42"/>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42"/>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142"/>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142"/>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42"/>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7" name="Google Shape;18517;p142"/>
          <p:cNvGrpSpPr/>
          <p:nvPr/>
        </p:nvGrpSpPr>
        <p:grpSpPr>
          <a:xfrm>
            <a:off x="6634912" y="3394969"/>
            <a:ext cx="360367" cy="252309"/>
            <a:chOff x="6634912" y="3394969"/>
            <a:chExt cx="360367" cy="252309"/>
          </a:xfrm>
        </p:grpSpPr>
        <p:sp>
          <p:nvSpPr>
            <p:cNvPr id="18518" name="Google Shape;18518;p142"/>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42"/>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42"/>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42"/>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142"/>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142"/>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42"/>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42"/>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42"/>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42"/>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42"/>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42"/>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42"/>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1" name="Google Shape;18531;p142"/>
          <p:cNvGrpSpPr/>
          <p:nvPr/>
        </p:nvGrpSpPr>
        <p:grpSpPr>
          <a:xfrm>
            <a:off x="7059330" y="3340796"/>
            <a:ext cx="377170" cy="360655"/>
            <a:chOff x="7059330" y="3340796"/>
            <a:chExt cx="377170" cy="360655"/>
          </a:xfrm>
        </p:grpSpPr>
        <p:sp>
          <p:nvSpPr>
            <p:cNvPr id="18532" name="Google Shape;18532;p142"/>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142"/>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142"/>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42"/>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42"/>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42"/>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42"/>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42"/>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42"/>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42"/>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42"/>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42"/>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4" name="Google Shape;18544;p142"/>
          <p:cNvGrpSpPr/>
          <p:nvPr/>
        </p:nvGrpSpPr>
        <p:grpSpPr>
          <a:xfrm>
            <a:off x="7957948" y="3375631"/>
            <a:ext cx="360629" cy="291012"/>
            <a:chOff x="7957948" y="3375631"/>
            <a:chExt cx="360629" cy="291012"/>
          </a:xfrm>
        </p:grpSpPr>
        <p:sp>
          <p:nvSpPr>
            <p:cNvPr id="18545" name="Google Shape;18545;p142"/>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42"/>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42"/>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142"/>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142"/>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42"/>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42"/>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42"/>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42"/>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42"/>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42"/>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42"/>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42"/>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42"/>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42"/>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42"/>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42"/>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42"/>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3" name="Google Shape;18563;p142"/>
          <p:cNvGrpSpPr/>
          <p:nvPr/>
        </p:nvGrpSpPr>
        <p:grpSpPr>
          <a:xfrm>
            <a:off x="6198656" y="3867888"/>
            <a:ext cx="347562" cy="227954"/>
            <a:chOff x="6198656" y="3867888"/>
            <a:chExt cx="347562" cy="227954"/>
          </a:xfrm>
        </p:grpSpPr>
        <p:sp>
          <p:nvSpPr>
            <p:cNvPr id="18564" name="Google Shape;18564;p142"/>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42"/>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42"/>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42"/>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142"/>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142"/>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42"/>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42"/>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42"/>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42"/>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42"/>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75" name="Google Shape;18575;p142"/>
          <p:cNvGrpSpPr/>
          <p:nvPr/>
        </p:nvGrpSpPr>
        <p:grpSpPr>
          <a:xfrm>
            <a:off x="5706895" y="3819151"/>
            <a:ext cx="349392" cy="325454"/>
            <a:chOff x="5706895" y="3819151"/>
            <a:chExt cx="349392" cy="325454"/>
          </a:xfrm>
        </p:grpSpPr>
        <p:sp>
          <p:nvSpPr>
            <p:cNvPr id="18576" name="Google Shape;18576;p142"/>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42"/>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42"/>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42"/>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42"/>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142"/>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42"/>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42"/>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42"/>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42"/>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42"/>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42"/>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42"/>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42"/>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42"/>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1" name="Google Shape;18591;p142"/>
          <p:cNvGrpSpPr/>
          <p:nvPr/>
        </p:nvGrpSpPr>
        <p:grpSpPr>
          <a:xfrm>
            <a:off x="7648618" y="3340744"/>
            <a:ext cx="97265" cy="360393"/>
            <a:chOff x="7648618" y="3340744"/>
            <a:chExt cx="97265" cy="360393"/>
          </a:xfrm>
        </p:grpSpPr>
        <p:sp>
          <p:nvSpPr>
            <p:cNvPr id="18592" name="Google Shape;18592;p142"/>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142"/>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42"/>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5" name="Google Shape;18595;p142"/>
          <p:cNvGrpSpPr/>
          <p:nvPr/>
        </p:nvGrpSpPr>
        <p:grpSpPr>
          <a:xfrm>
            <a:off x="7164356" y="3790667"/>
            <a:ext cx="385507" cy="382501"/>
            <a:chOff x="7164356" y="3790667"/>
            <a:chExt cx="385507" cy="382501"/>
          </a:xfrm>
        </p:grpSpPr>
        <p:sp>
          <p:nvSpPr>
            <p:cNvPr id="18596" name="Google Shape;18596;p142"/>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42"/>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42"/>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42"/>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42"/>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42"/>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42"/>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42"/>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142"/>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142"/>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42"/>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42"/>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42"/>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42"/>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42"/>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42"/>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42"/>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42"/>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42"/>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42"/>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42"/>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42"/>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42"/>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42"/>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0" name="Google Shape;18620;p142"/>
          <p:cNvGrpSpPr/>
          <p:nvPr/>
        </p:nvGrpSpPr>
        <p:grpSpPr>
          <a:xfrm>
            <a:off x="6670400" y="3826468"/>
            <a:ext cx="387911" cy="310846"/>
            <a:chOff x="6670400" y="3826468"/>
            <a:chExt cx="387911" cy="310846"/>
          </a:xfrm>
        </p:grpSpPr>
        <p:sp>
          <p:nvSpPr>
            <p:cNvPr id="18621" name="Google Shape;18621;p142"/>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142"/>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142"/>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142"/>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42"/>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42"/>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42"/>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42"/>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42"/>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42"/>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142"/>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42"/>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42"/>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42"/>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42"/>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42"/>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42"/>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42"/>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9" name="Google Shape;18639;p142"/>
          <p:cNvGrpSpPr/>
          <p:nvPr/>
        </p:nvGrpSpPr>
        <p:grpSpPr>
          <a:xfrm>
            <a:off x="7662181" y="3803446"/>
            <a:ext cx="302823" cy="360498"/>
            <a:chOff x="7662181" y="3803446"/>
            <a:chExt cx="302823" cy="360498"/>
          </a:xfrm>
        </p:grpSpPr>
        <p:sp>
          <p:nvSpPr>
            <p:cNvPr id="18640" name="Google Shape;18640;p142"/>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42"/>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42"/>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42"/>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42"/>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42"/>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142"/>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142"/>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42"/>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42"/>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0" name="Google Shape;18650;p142"/>
          <p:cNvGrpSpPr/>
          <p:nvPr/>
        </p:nvGrpSpPr>
        <p:grpSpPr>
          <a:xfrm>
            <a:off x="5206562" y="3803994"/>
            <a:ext cx="363895" cy="355663"/>
            <a:chOff x="5206562" y="3803994"/>
            <a:chExt cx="363895" cy="355663"/>
          </a:xfrm>
        </p:grpSpPr>
        <p:sp>
          <p:nvSpPr>
            <p:cNvPr id="18651" name="Google Shape;18651;p142"/>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42"/>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42"/>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42"/>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42"/>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42"/>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42"/>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42"/>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42"/>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142"/>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42"/>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42"/>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42"/>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142"/>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668" name="Shape 18668"/>
        <p:cNvGrpSpPr/>
        <p:nvPr/>
      </p:nvGrpSpPr>
      <p:grpSpPr>
        <a:xfrm>
          <a:off x="0" y="0"/>
          <a:ext cx="0" cy="0"/>
          <a:chOff x="0" y="0"/>
          <a:chExt cx="0" cy="0"/>
        </a:xfrm>
      </p:grpSpPr>
      <p:sp>
        <p:nvSpPr>
          <p:cNvPr id="18669" name="Google Shape;18669;p14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8670" name="Google Shape;18670;p143"/>
          <p:cNvGrpSpPr/>
          <p:nvPr/>
        </p:nvGrpSpPr>
        <p:grpSpPr>
          <a:xfrm>
            <a:off x="4682526" y="1512217"/>
            <a:ext cx="369948" cy="370132"/>
            <a:chOff x="4682526" y="1512217"/>
            <a:chExt cx="369948" cy="370132"/>
          </a:xfrm>
        </p:grpSpPr>
        <p:sp>
          <p:nvSpPr>
            <p:cNvPr id="18671" name="Google Shape;18671;p143"/>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43"/>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43"/>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43"/>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43"/>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43"/>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43"/>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43"/>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143"/>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143"/>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143"/>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143"/>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43"/>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43"/>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43"/>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6" name="Google Shape;18686;p143"/>
          <p:cNvGrpSpPr/>
          <p:nvPr/>
        </p:nvGrpSpPr>
        <p:grpSpPr>
          <a:xfrm>
            <a:off x="3592433" y="1980212"/>
            <a:ext cx="381542" cy="370079"/>
            <a:chOff x="3592433" y="1980212"/>
            <a:chExt cx="381542" cy="370079"/>
          </a:xfrm>
        </p:grpSpPr>
        <p:sp>
          <p:nvSpPr>
            <p:cNvPr id="18687" name="Google Shape;18687;p143"/>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143"/>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43"/>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143"/>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43"/>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43"/>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43"/>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43"/>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43"/>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43"/>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143"/>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143"/>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9" name="Google Shape;18699;p143"/>
          <p:cNvGrpSpPr/>
          <p:nvPr/>
        </p:nvGrpSpPr>
        <p:grpSpPr>
          <a:xfrm>
            <a:off x="1398582" y="2973490"/>
            <a:ext cx="371391" cy="235126"/>
            <a:chOff x="1398582" y="2973490"/>
            <a:chExt cx="371391" cy="235126"/>
          </a:xfrm>
        </p:grpSpPr>
        <p:sp>
          <p:nvSpPr>
            <p:cNvPr id="18700" name="Google Shape;18700;p143"/>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43"/>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43"/>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43"/>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43"/>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43"/>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43"/>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143"/>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143"/>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43"/>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43"/>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143"/>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43"/>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43"/>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43"/>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5" name="Google Shape;18715;p143"/>
          <p:cNvGrpSpPr/>
          <p:nvPr/>
        </p:nvGrpSpPr>
        <p:grpSpPr>
          <a:xfrm>
            <a:off x="850795" y="1512217"/>
            <a:ext cx="370132" cy="370132"/>
            <a:chOff x="850795" y="1512217"/>
            <a:chExt cx="370132" cy="370132"/>
          </a:xfrm>
        </p:grpSpPr>
        <p:sp>
          <p:nvSpPr>
            <p:cNvPr id="18716" name="Google Shape;18716;p143"/>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143"/>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143"/>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143"/>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143"/>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43"/>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43"/>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43"/>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43"/>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43"/>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43"/>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43"/>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143"/>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143"/>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43"/>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143"/>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143"/>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43"/>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4" name="Google Shape;18734;p143"/>
          <p:cNvGrpSpPr/>
          <p:nvPr/>
        </p:nvGrpSpPr>
        <p:grpSpPr>
          <a:xfrm>
            <a:off x="8038497" y="2906079"/>
            <a:ext cx="236568" cy="370105"/>
            <a:chOff x="8038497" y="2906079"/>
            <a:chExt cx="236568" cy="370105"/>
          </a:xfrm>
        </p:grpSpPr>
        <p:sp>
          <p:nvSpPr>
            <p:cNvPr id="18735" name="Google Shape;18735;p143"/>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43"/>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43"/>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43"/>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143"/>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143"/>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43"/>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2" name="Google Shape;18742;p143"/>
          <p:cNvGrpSpPr/>
          <p:nvPr/>
        </p:nvGrpSpPr>
        <p:grpSpPr>
          <a:xfrm>
            <a:off x="6324130" y="1566303"/>
            <a:ext cx="370630" cy="261802"/>
            <a:chOff x="6324130" y="1566303"/>
            <a:chExt cx="370630" cy="261802"/>
          </a:xfrm>
        </p:grpSpPr>
        <p:sp>
          <p:nvSpPr>
            <p:cNvPr id="18743" name="Google Shape;18743;p143"/>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143"/>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143"/>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43"/>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43"/>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43"/>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43"/>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43"/>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43"/>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43"/>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43"/>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143"/>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43"/>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43"/>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43"/>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43"/>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143"/>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0" name="Google Shape;18760;p143"/>
          <p:cNvGrpSpPr/>
          <p:nvPr/>
        </p:nvGrpSpPr>
        <p:grpSpPr>
          <a:xfrm>
            <a:off x="5232280" y="2026587"/>
            <a:ext cx="370840" cy="353213"/>
            <a:chOff x="5232280" y="2026587"/>
            <a:chExt cx="370840" cy="353213"/>
          </a:xfrm>
        </p:grpSpPr>
        <p:sp>
          <p:nvSpPr>
            <p:cNvPr id="18761" name="Google Shape;18761;p143"/>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43"/>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43"/>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43"/>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43"/>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43"/>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43"/>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43"/>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43"/>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43"/>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1" name="Google Shape;18771;p143"/>
          <p:cNvGrpSpPr/>
          <p:nvPr/>
        </p:nvGrpSpPr>
        <p:grpSpPr>
          <a:xfrm>
            <a:off x="7968961" y="2435329"/>
            <a:ext cx="379548" cy="365331"/>
            <a:chOff x="7968961" y="2435329"/>
            <a:chExt cx="379548" cy="365331"/>
          </a:xfrm>
        </p:grpSpPr>
        <p:sp>
          <p:nvSpPr>
            <p:cNvPr id="18772" name="Google Shape;18772;p143"/>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43"/>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43"/>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143"/>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143"/>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43"/>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8" name="Google Shape;18778;p143"/>
          <p:cNvGrpSpPr/>
          <p:nvPr/>
        </p:nvGrpSpPr>
        <p:grpSpPr>
          <a:xfrm>
            <a:off x="4136679" y="2115323"/>
            <a:ext cx="373305" cy="223217"/>
            <a:chOff x="4136679" y="2115323"/>
            <a:chExt cx="373305" cy="223217"/>
          </a:xfrm>
        </p:grpSpPr>
        <p:sp>
          <p:nvSpPr>
            <p:cNvPr id="18779" name="Google Shape;18779;p143"/>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43"/>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43"/>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43"/>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43"/>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43"/>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43"/>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43"/>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143"/>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143"/>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9" name="Google Shape;18789;p143"/>
          <p:cNvGrpSpPr/>
          <p:nvPr/>
        </p:nvGrpSpPr>
        <p:grpSpPr>
          <a:xfrm>
            <a:off x="7423823" y="2464077"/>
            <a:ext cx="372046" cy="307730"/>
            <a:chOff x="7423823" y="2464077"/>
            <a:chExt cx="372046" cy="307730"/>
          </a:xfrm>
        </p:grpSpPr>
        <p:sp>
          <p:nvSpPr>
            <p:cNvPr id="18790" name="Google Shape;18790;p143"/>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43"/>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43"/>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43"/>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43"/>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43"/>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43"/>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43"/>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143"/>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143"/>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43"/>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43"/>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43"/>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3" name="Google Shape;18803;p143"/>
          <p:cNvGrpSpPr/>
          <p:nvPr/>
        </p:nvGrpSpPr>
        <p:grpSpPr>
          <a:xfrm>
            <a:off x="3882511" y="3365156"/>
            <a:ext cx="295061" cy="370263"/>
            <a:chOff x="3882511" y="3365156"/>
            <a:chExt cx="295061" cy="370263"/>
          </a:xfrm>
        </p:grpSpPr>
        <p:sp>
          <p:nvSpPr>
            <p:cNvPr id="18804" name="Google Shape;18804;p143"/>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43"/>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43"/>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43"/>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43"/>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09" name="Google Shape;18809;p143"/>
          <p:cNvGrpSpPr/>
          <p:nvPr/>
        </p:nvGrpSpPr>
        <p:grpSpPr>
          <a:xfrm>
            <a:off x="5229788" y="1512217"/>
            <a:ext cx="370132" cy="370132"/>
            <a:chOff x="5229788" y="1512217"/>
            <a:chExt cx="370132" cy="370132"/>
          </a:xfrm>
        </p:grpSpPr>
        <p:sp>
          <p:nvSpPr>
            <p:cNvPr id="18810" name="Google Shape;18810;p143"/>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43"/>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43"/>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143"/>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143"/>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43"/>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43"/>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43"/>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43"/>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43"/>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43"/>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43"/>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143"/>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143"/>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43"/>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143"/>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143"/>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7" name="Google Shape;18827;p143"/>
          <p:cNvGrpSpPr/>
          <p:nvPr/>
        </p:nvGrpSpPr>
        <p:grpSpPr>
          <a:xfrm>
            <a:off x="6041869" y="3365392"/>
            <a:ext cx="373882" cy="370053"/>
            <a:chOff x="6041869" y="3365392"/>
            <a:chExt cx="373882" cy="370053"/>
          </a:xfrm>
        </p:grpSpPr>
        <p:sp>
          <p:nvSpPr>
            <p:cNvPr id="18828" name="Google Shape;18828;p143"/>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43"/>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43"/>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43"/>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143"/>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143"/>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43"/>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143"/>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143"/>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143"/>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8" name="Google Shape;18838;p143"/>
          <p:cNvGrpSpPr/>
          <p:nvPr/>
        </p:nvGrpSpPr>
        <p:grpSpPr>
          <a:xfrm>
            <a:off x="4684309" y="2087493"/>
            <a:ext cx="374748" cy="279140"/>
            <a:chOff x="4684309" y="2087493"/>
            <a:chExt cx="374748" cy="279140"/>
          </a:xfrm>
        </p:grpSpPr>
        <p:sp>
          <p:nvSpPr>
            <p:cNvPr id="18839" name="Google Shape;18839;p143"/>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43"/>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43"/>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43"/>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43"/>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43"/>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43"/>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43"/>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43"/>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43"/>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43"/>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43"/>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1" name="Google Shape;18851;p143"/>
          <p:cNvGrpSpPr/>
          <p:nvPr/>
        </p:nvGrpSpPr>
        <p:grpSpPr>
          <a:xfrm>
            <a:off x="7521110" y="2906131"/>
            <a:ext cx="175400" cy="370053"/>
            <a:chOff x="7521110" y="2906131"/>
            <a:chExt cx="175400" cy="370053"/>
          </a:xfrm>
        </p:grpSpPr>
        <p:sp>
          <p:nvSpPr>
            <p:cNvPr id="18852" name="Google Shape;18852;p143"/>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143"/>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143"/>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43"/>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43"/>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43"/>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43"/>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143"/>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143"/>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1" name="Google Shape;18861;p143"/>
          <p:cNvGrpSpPr/>
          <p:nvPr/>
        </p:nvGrpSpPr>
        <p:grpSpPr>
          <a:xfrm>
            <a:off x="3586925" y="1523286"/>
            <a:ext cx="371023" cy="347915"/>
            <a:chOff x="3586925" y="1523286"/>
            <a:chExt cx="371023" cy="347915"/>
          </a:xfrm>
        </p:grpSpPr>
        <p:sp>
          <p:nvSpPr>
            <p:cNvPr id="18862" name="Google Shape;18862;p143"/>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43"/>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143"/>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143"/>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43"/>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43"/>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43"/>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43"/>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143"/>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43"/>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43"/>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43"/>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43"/>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143"/>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143"/>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43"/>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43"/>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43"/>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43"/>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1" name="Google Shape;18881;p143"/>
          <p:cNvGrpSpPr/>
          <p:nvPr/>
        </p:nvGrpSpPr>
        <p:grpSpPr>
          <a:xfrm>
            <a:off x="6876009" y="2475461"/>
            <a:ext cx="370158" cy="285120"/>
            <a:chOff x="6876009" y="2475461"/>
            <a:chExt cx="370158" cy="285120"/>
          </a:xfrm>
        </p:grpSpPr>
        <p:sp>
          <p:nvSpPr>
            <p:cNvPr id="18882" name="Google Shape;18882;p143"/>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43"/>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43"/>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43"/>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43"/>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43"/>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143"/>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143"/>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43"/>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1" name="Google Shape;18891;p143"/>
          <p:cNvGrpSpPr/>
          <p:nvPr/>
        </p:nvGrpSpPr>
        <p:grpSpPr>
          <a:xfrm>
            <a:off x="6328222" y="2445847"/>
            <a:ext cx="370158" cy="344269"/>
            <a:chOff x="6328222" y="2445847"/>
            <a:chExt cx="370158" cy="344269"/>
          </a:xfrm>
        </p:grpSpPr>
        <p:sp>
          <p:nvSpPr>
            <p:cNvPr id="18892" name="Google Shape;18892;p143"/>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143"/>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143"/>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143"/>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143"/>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43"/>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143"/>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43"/>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0" name="Google Shape;18900;p143"/>
          <p:cNvGrpSpPr/>
          <p:nvPr/>
        </p:nvGrpSpPr>
        <p:grpSpPr>
          <a:xfrm>
            <a:off x="5249540" y="2432942"/>
            <a:ext cx="351639" cy="370184"/>
            <a:chOff x="5249540" y="2432942"/>
            <a:chExt cx="351639" cy="370184"/>
          </a:xfrm>
        </p:grpSpPr>
        <p:sp>
          <p:nvSpPr>
            <p:cNvPr id="18901" name="Google Shape;18901;p143"/>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43"/>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43"/>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43"/>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143"/>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43"/>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43"/>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8" name="Google Shape;18908;p143"/>
          <p:cNvGrpSpPr/>
          <p:nvPr/>
        </p:nvGrpSpPr>
        <p:grpSpPr>
          <a:xfrm>
            <a:off x="4137047" y="2482176"/>
            <a:ext cx="371102" cy="271585"/>
            <a:chOff x="4137047" y="2482176"/>
            <a:chExt cx="371102" cy="271585"/>
          </a:xfrm>
        </p:grpSpPr>
        <p:sp>
          <p:nvSpPr>
            <p:cNvPr id="18909" name="Google Shape;18909;p143"/>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43"/>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43"/>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43"/>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43"/>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43"/>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43"/>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143"/>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43"/>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43"/>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143"/>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0" name="Google Shape;18920;p143"/>
          <p:cNvGrpSpPr/>
          <p:nvPr/>
        </p:nvGrpSpPr>
        <p:grpSpPr>
          <a:xfrm>
            <a:off x="4686434" y="2432916"/>
            <a:ext cx="367377" cy="370079"/>
            <a:chOff x="4686434" y="2432916"/>
            <a:chExt cx="367377" cy="370079"/>
          </a:xfrm>
        </p:grpSpPr>
        <p:sp>
          <p:nvSpPr>
            <p:cNvPr id="18921" name="Google Shape;18921;p143"/>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43"/>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43"/>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43"/>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143"/>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43"/>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43"/>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43"/>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43"/>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43"/>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43"/>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2" name="Google Shape;18932;p143"/>
          <p:cNvGrpSpPr/>
          <p:nvPr/>
        </p:nvGrpSpPr>
        <p:grpSpPr>
          <a:xfrm>
            <a:off x="6328222" y="2056306"/>
            <a:ext cx="372099" cy="293986"/>
            <a:chOff x="6328222" y="2056306"/>
            <a:chExt cx="372099" cy="293986"/>
          </a:xfrm>
        </p:grpSpPr>
        <p:sp>
          <p:nvSpPr>
            <p:cNvPr id="18933" name="Google Shape;18933;p143"/>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43"/>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43"/>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43"/>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43"/>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143"/>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43"/>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43"/>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43"/>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2" name="Google Shape;18942;p143"/>
          <p:cNvGrpSpPr/>
          <p:nvPr/>
        </p:nvGrpSpPr>
        <p:grpSpPr>
          <a:xfrm>
            <a:off x="5789327" y="2432968"/>
            <a:ext cx="352531" cy="370132"/>
            <a:chOff x="5789327" y="2432968"/>
            <a:chExt cx="352531" cy="370132"/>
          </a:xfrm>
        </p:grpSpPr>
        <p:sp>
          <p:nvSpPr>
            <p:cNvPr id="18943" name="Google Shape;18943;p143"/>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143"/>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43"/>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43"/>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43"/>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43"/>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143"/>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43"/>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43"/>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43"/>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3" name="Google Shape;18953;p143"/>
          <p:cNvGrpSpPr/>
          <p:nvPr/>
        </p:nvGrpSpPr>
        <p:grpSpPr>
          <a:xfrm>
            <a:off x="874612" y="1980134"/>
            <a:ext cx="322314" cy="370158"/>
            <a:chOff x="874612" y="1980134"/>
            <a:chExt cx="322314" cy="370158"/>
          </a:xfrm>
        </p:grpSpPr>
        <p:sp>
          <p:nvSpPr>
            <p:cNvPr id="18954" name="Google Shape;18954;p143"/>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143"/>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43"/>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43"/>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43"/>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43"/>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43"/>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43"/>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43"/>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43"/>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43"/>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43"/>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43"/>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43"/>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43"/>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43"/>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43"/>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1" name="Google Shape;18971;p143"/>
          <p:cNvGrpSpPr/>
          <p:nvPr/>
        </p:nvGrpSpPr>
        <p:grpSpPr>
          <a:xfrm>
            <a:off x="3039662" y="2514780"/>
            <a:ext cx="374223" cy="329764"/>
            <a:chOff x="3039662" y="2514780"/>
            <a:chExt cx="374223" cy="329764"/>
          </a:xfrm>
        </p:grpSpPr>
        <p:sp>
          <p:nvSpPr>
            <p:cNvPr id="18972" name="Google Shape;18972;p143"/>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143"/>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43"/>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43"/>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43"/>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143"/>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143"/>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143"/>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143"/>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43"/>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43"/>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43"/>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43"/>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43"/>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43"/>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43"/>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43"/>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43"/>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0" name="Google Shape;18990;p143"/>
          <p:cNvGrpSpPr/>
          <p:nvPr/>
        </p:nvGrpSpPr>
        <p:grpSpPr>
          <a:xfrm>
            <a:off x="1946369" y="2563122"/>
            <a:ext cx="374066" cy="233395"/>
            <a:chOff x="1946369" y="2563122"/>
            <a:chExt cx="374066" cy="233395"/>
          </a:xfrm>
        </p:grpSpPr>
        <p:sp>
          <p:nvSpPr>
            <p:cNvPr id="18991" name="Google Shape;18991;p143"/>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43"/>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43"/>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143"/>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143"/>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43"/>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143"/>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143"/>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9" name="Google Shape;18999;p143"/>
          <p:cNvGrpSpPr/>
          <p:nvPr/>
        </p:nvGrpSpPr>
        <p:grpSpPr>
          <a:xfrm>
            <a:off x="4135263" y="2906184"/>
            <a:ext cx="374040" cy="370184"/>
            <a:chOff x="4135263" y="2906184"/>
            <a:chExt cx="374040" cy="370184"/>
          </a:xfrm>
        </p:grpSpPr>
        <p:sp>
          <p:nvSpPr>
            <p:cNvPr id="19000" name="Google Shape;19000;p143"/>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43"/>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43"/>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3" name="Google Shape;19003;p143"/>
          <p:cNvGrpSpPr/>
          <p:nvPr/>
        </p:nvGrpSpPr>
        <p:grpSpPr>
          <a:xfrm>
            <a:off x="4683601" y="2906184"/>
            <a:ext cx="372676" cy="370184"/>
            <a:chOff x="4683601" y="2906184"/>
            <a:chExt cx="372676" cy="370184"/>
          </a:xfrm>
        </p:grpSpPr>
        <p:sp>
          <p:nvSpPr>
            <p:cNvPr id="19004" name="Google Shape;19004;p143"/>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43"/>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43"/>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43"/>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43"/>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43"/>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0" name="Google Shape;19010;p143"/>
          <p:cNvGrpSpPr/>
          <p:nvPr/>
        </p:nvGrpSpPr>
        <p:grpSpPr>
          <a:xfrm>
            <a:off x="870808" y="2906053"/>
            <a:ext cx="329134" cy="370132"/>
            <a:chOff x="870808" y="2906053"/>
            <a:chExt cx="329134" cy="370132"/>
          </a:xfrm>
        </p:grpSpPr>
        <p:sp>
          <p:nvSpPr>
            <p:cNvPr id="19011" name="Google Shape;19011;p143"/>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43"/>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143"/>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143"/>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43"/>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43"/>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43"/>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43"/>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43"/>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43"/>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43"/>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43"/>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43"/>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43"/>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43"/>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43"/>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143"/>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143"/>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43"/>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0" name="Google Shape;19030;p143"/>
          <p:cNvGrpSpPr/>
          <p:nvPr/>
        </p:nvGrpSpPr>
        <p:grpSpPr>
          <a:xfrm>
            <a:off x="1943878" y="2909069"/>
            <a:ext cx="374774" cy="364282"/>
            <a:chOff x="1943878" y="2909069"/>
            <a:chExt cx="374774" cy="364282"/>
          </a:xfrm>
        </p:grpSpPr>
        <p:sp>
          <p:nvSpPr>
            <p:cNvPr id="19031" name="Google Shape;19031;p143"/>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143"/>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43"/>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43"/>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43"/>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43"/>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43"/>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43"/>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43"/>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43"/>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43"/>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43"/>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43"/>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143"/>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143"/>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143"/>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43"/>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43"/>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43"/>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43"/>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43"/>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2" name="Google Shape;19052;p143"/>
          <p:cNvGrpSpPr/>
          <p:nvPr/>
        </p:nvGrpSpPr>
        <p:grpSpPr>
          <a:xfrm>
            <a:off x="1128072" y="3365261"/>
            <a:ext cx="328872" cy="370158"/>
            <a:chOff x="1128072" y="3365261"/>
            <a:chExt cx="328872" cy="370158"/>
          </a:xfrm>
        </p:grpSpPr>
        <p:sp>
          <p:nvSpPr>
            <p:cNvPr id="19053" name="Google Shape;19053;p143"/>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43"/>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43"/>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43"/>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43"/>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43"/>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43"/>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43"/>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43"/>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43"/>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43"/>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43"/>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43"/>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43"/>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43"/>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43"/>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43"/>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43"/>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43"/>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43"/>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43"/>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143"/>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143"/>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43"/>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43"/>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43"/>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43"/>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43"/>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43"/>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43"/>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43"/>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43"/>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43"/>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143"/>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143"/>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43"/>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43"/>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43"/>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43"/>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43"/>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43"/>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43"/>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43"/>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43"/>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7" name="Google Shape;19097;p143"/>
          <p:cNvGrpSpPr/>
          <p:nvPr/>
        </p:nvGrpSpPr>
        <p:grpSpPr>
          <a:xfrm>
            <a:off x="5776868" y="1515181"/>
            <a:ext cx="370866" cy="364151"/>
            <a:chOff x="5776868" y="1515181"/>
            <a:chExt cx="370866" cy="364151"/>
          </a:xfrm>
        </p:grpSpPr>
        <p:sp>
          <p:nvSpPr>
            <p:cNvPr id="19098" name="Google Shape;19098;p143"/>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43"/>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143"/>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143"/>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143"/>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143"/>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143"/>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43"/>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143"/>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43"/>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43"/>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43"/>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43"/>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43"/>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43"/>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43"/>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43"/>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15" name="Google Shape;19115;p143"/>
          <p:cNvGrpSpPr/>
          <p:nvPr/>
        </p:nvGrpSpPr>
        <p:grpSpPr>
          <a:xfrm>
            <a:off x="3577849" y="2432942"/>
            <a:ext cx="393660" cy="370079"/>
            <a:chOff x="3577849" y="2432942"/>
            <a:chExt cx="393660" cy="370079"/>
          </a:xfrm>
        </p:grpSpPr>
        <p:sp>
          <p:nvSpPr>
            <p:cNvPr id="19116" name="Google Shape;19116;p143"/>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43"/>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43"/>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43"/>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43"/>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143"/>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143"/>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43"/>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43"/>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43"/>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6" name="Google Shape;19126;p143"/>
          <p:cNvGrpSpPr/>
          <p:nvPr/>
        </p:nvGrpSpPr>
        <p:grpSpPr>
          <a:xfrm>
            <a:off x="2493999" y="2927037"/>
            <a:ext cx="370132" cy="328164"/>
            <a:chOff x="2493999" y="2927037"/>
            <a:chExt cx="370132" cy="328164"/>
          </a:xfrm>
        </p:grpSpPr>
        <p:sp>
          <p:nvSpPr>
            <p:cNvPr id="19127" name="Google Shape;19127;p143"/>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143"/>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143"/>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143"/>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43"/>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143"/>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43"/>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43"/>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43"/>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143"/>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143"/>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43"/>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39" name="Google Shape;19139;p143"/>
          <p:cNvGrpSpPr/>
          <p:nvPr/>
        </p:nvGrpSpPr>
        <p:grpSpPr>
          <a:xfrm>
            <a:off x="3589417" y="2950696"/>
            <a:ext cx="370315" cy="281028"/>
            <a:chOff x="3589417" y="2950696"/>
            <a:chExt cx="370315" cy="281028"/>
          </a:xfrm>
        </p:grpSpPr>
        <p:sp>
          <p:nvSpPr>
            <p:cNvPr id="19140" name="Google Shape;19140;p143"/>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43"/>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43"/>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43"/>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43"/>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143"/>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143"/>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43"/>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43"/>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143"/>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143"/>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143"/>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43"/>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43"/>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43"/>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43"/>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43"/>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43"/>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43"/>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43"/>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0" name="Google Shape;19160;p143"/>
          <p:cNvGrpSpPr/>
          <p:nvPr/>
        </p:nvGrpSpPr>
        <p:grpSpPr>
          <a:xfrm>
            <a:off x="3032711" y="2911718"/>
            <a:ext cx="396125" cy="359062"/>
            <a:chOff x="3032711" y="2911718"/>
            <a:chExt cx="396125" cy="359062"/>
          </a:xfrm>
        </p:grpSpPr>
        <p:sp>
          <p:nvSpPr>
            <p:cNvPr id="19161" name="Google Shape;19161;p143"/>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43"/>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43"/>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43"/>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43"/>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43"/>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43"/>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43"/>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143"/>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143"/>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43"/>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43"/>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3" name="Google Shape;19173;p143"/>
          <p:cNvGrpSpPr/>
          <p:nvPr/>
        </p:nvGrpSpPr>
        <p:grpSpPr>
          <a:xfrm>
            <a:off x="7417764" y="1513397"/>
            <a:ext cx="373174" cy="367692"/>
            <a:chOff x="7417764" y="1513397"/>
            <a:chExt cx="373174" cy="367692"/>
          </a:xfrm>
        </p:grpSpPr>
        <p:sp>
          <p:nvSpPr>
            <p:cNvPr id="19174" name="Google Shape;19174;p143"/>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43"/>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43"/>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43"/>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143"/>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43"/>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43"/>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43"/>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143"/>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143"/>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43"/>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43"/>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43"/>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43"/>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43"/>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43"/>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43"/>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43"/>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43"/>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3" name="Google Shape;19193;p143"/>
          <p:cNvGrpSpPr/>
          <p:nvPr/>
        </p:nvGrpSpPr>
        <p:grpSpPr>
          <a:xfrm>
            <a:off x="6871944" y="1514368"/>
            <a:ext cx="370132" cy="365672"/>
            <a:chOff x="6871944" y="1514368"/>
            <a:chExt cx="370132" cy="365672"/>
          </a:xfrm>
        </p:grpSpPr>
        <p:sp>
          <p:nvSpPr>
            <p:cNvPr id="19194" name="Google Shape;19194;p143"/>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43"/>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43"/>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43"/>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43"/>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43"/>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43"/>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43"/>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43"/>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43"/>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43"/>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43"/>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143"/>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43"/>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43"/>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43"/>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143"/>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43"/>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2" name="Google Shape;19212;p143"/>
          <p:cNvGrpSpPr/>
          <p:nvPr/>
        </p:nvGrpSpPr>
        <p:grpSpPr>
          <a:xfrm>
            <a:off x="6561931" y="3365261"/>
            <a:ext cx="400375" cy="370184"/>
            <a:chOff x="6561931" y="3365261"/>
            <a:chExt cx="400375" cy="370184"/>
          </a:xfrm>
        </p:grpSpPr>
        <p:sp>
          <p:nvSpPr>
            <p:cNvPr id="19213" name="Google Shape;19213;p143"/>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43"/>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43"/>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43"/>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43"/>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43"/>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43"/>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143"/>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143"/>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43"/>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143"/>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143"/>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5" name="Google Shape;19225;p143"/>
          <p:cNvGrpSpPr/>
          <p:nvPr/>
        </p:nvGrpSpPr>
        <p:grpSpPr>
          <a:xfrm>
            <a:off x="1942120" y="1985852"/>
            <a:ext cx="378315" cy="358695"/>
            <a:chOff x="1942120" y="1985852"/>
            <a:chExt cx="378315" cy="358695"/>
          </a:xfrm>
        </p:grpSpPr>
        <p:sp>
          <p:nvSpPr>
            <p:cNvPr id="19226" name="Google Shape;19226;p143"/>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43"/>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43"/>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43"/>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43"/>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43"/>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143"/>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143"/>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43"/>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143"/>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143"/>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43"/>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43"/>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143"/>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143"/>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143"/>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43"/>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143"/>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143"/>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143"/>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6" name="Google Shape;19246;p143"/>
          <p:cNvGrpSpPr/>
          <p:nvPr/>
        </p:nvGrpSpPr>
        <p:grpSpPr>
          <a:xfrm>
            <a:off x="1401415" y="2429218"/>
            <a:ext cx="364282" cy="374197"/>
            <a:chOff x="1401415" y="2429218"/>
            <a:chExt cx="364282" cy="374197"/>
          </a:xfrm>
        </p:grpSpPr>
        <p:sp>
          <p:nvSpPr>
            <p:cNvPr id="19247" name="Google Shape;19247;p143"/>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43"/>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43"/>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43"/>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43"/>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43"/>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43"/>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43"/>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43"/>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143"/>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143"/>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43"/>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43"/>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43"/>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43"/>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62" name="Google Shape;19262;p143"/>
          <p:cNvGrpSpPr/>
          <p:nvPr/>
        </p:nvGrpSpPr>
        <p:grpSpPr>
          <a:xfrm>
            <a:off x="7110427" y="3365261"/>
            <a:ext cx="400401" cy="370184"/>
            <a:chOff x="7110427" y="3365261"/>
            <a:chExt cx="400401" cy="370184"/>
          </a:xfrm>
        </p:grpSpPr>
        <p:sp>
          <p:nvSpPr>
            <p:cNvPr id="19263" name="Google Shape;19263;p143"/>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43"/>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43"/>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43"/>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43"/>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43"/>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43"/>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0" name="Google Shape;19270;p143"/>
          <p:cNvGrpSpPr/>
          <p:nvPr/>
        </p:nvGrpSpPr>
        <p:grpSpPr>
          <a:xfrm>
            <a:off x="7658949" y="3363137"/>
            <a:ext cx="400375" cy="370132"/>
            <a:chOff x="7658949" y="3363137"/>
            <a:chExt cx="400375" cy="370132"/>
          </a:xfrm>
        </p:grpSpPr>
        <p:sp>
          <p:nvSpPr>
            <p:cNvPr id="19271" name="Google Shape;19271;p143"/>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43"/>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43"/>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43"/>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43"/>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6" name="Google Shape;19276;p143"/>
          <p:cNvGrpSpPr/>
          <p:nvPr/>
        </p:nvGrpSpPr>
        <p:grpSpPr>
          <a:xfrm>
            <a:off x="3304481" y="3379389"/>
            <a:ext cx="356623" cy="370105"/>
            <a:chOff x="3307156" y="3365314"/>
            <a:chExt cx="356623" cy="370105"/>
          </a:xfrm>
        </p:grpSpPr>
        <p:sp>
          <p:nvSpPr>
            <p:cNvPr id="19277" name="Google Shape;19277;p143"/>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143"/>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43"/>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43"/>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43"/>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43"/>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43"/>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43"/>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43"/>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43"/>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143"/>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43"/>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43"/>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43"/>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143"/>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92" name="Google Shape;19292;p143"/>
          <p:cNvGrpSpPr/>
          <p:nvPr/>
        </p:nvGrpSpPr>
        <p:grpSpPr>
          <a:xfrm>
            <a:off x="7422407" y="1980107"/>
            <a:ext cx="372807" cy="370079"/>
            <a:chOff x="7422407" y="1980107"/>
            <a:chExt cx="372807" cy="370079"/>
          </a:xfrm>
        </p:grpSpPr>
        <p:sp>
          <p:nvSpPr>
            <p:cNvPr id="19293" name="Google Shape;19293;p143"/>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43"/>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43"/>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43"/>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43"/>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43"/>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143"/>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43"/>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143"/>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143"/>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43"/>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43"/>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43"/>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6" name="Google Shape;19306;p143"/>
          <p:cNvGrpSpPr/>
          <p:nvPr/>
        </p:nvGrpSpPr>
        <p:grpSpPr>
          <a:xfrm>
            <a:off x="6916141" y="2906184"/>
            <a:ext cx="289737" cy="370394"/>
            <a:chOff x="6916141" y="2906184"/>
            <a:chExt cx="289737" cy="370394"/>
          </a:xfrm>
        </p:grpSpPr>
        <p:sp>
          <p:nvSpPr>
            <p:cNvPr id="19307" name="Google Shape;19307;p143"/>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43"/>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43"/>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43"/>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43"/>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43"/>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43"/>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43"/>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43"/>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143"/>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143"/>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43"/>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43"/>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43"/>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143"/>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143"/>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143"/>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43"/>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43"/>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43"/>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43"/>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8" name="Google Shape;19328;p143"/>
          <p:cNvGrpSpPr/>
          <p:nvPr/>
        </p:nvGrpSpPr>
        <p:grpSpPr>
          <a:xfrm>
            <a:off x="7970194" y="2013577"/>
            <a:ext cx="372676" cy="331731"/>
            <a:chOff x="7970194" y="2013577"/>
            <a:chExt cx="372676" cy="331731"/>
          </a:xfrm>
        </p:grpSpPr>
        <p:sp>
          <p:nvSpPr>
            <p:cNvPr id="19329" name="Google Shape;19329;p143"/>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143"/>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143"/>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43"/>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43"/>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43"/>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43"/>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43"/>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143"/>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143"/>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9" name="Google Shape;19339;p143"/>
          <p:cNvGrpSpPr/>
          <p:nvPr/>
        </p:nvGrpSpPr>
        <p:grpSpPr>
          <a:xfrm>
            <a:off x="1416733" y="1512190"/>
            <a:ext cx="332964" cy="370158"/>
            <a:chOff x="1416733" y="1512190"/>
            <a:chExt cx="332964" cy="370158"/>
          </a:xfrm>
        </p:grpSpPr>
        <p:sp>
          <p:nvSpPr>
            <p:cNvPr id="19340" name="Google Shape;19340;p143"/>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43"/>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43"/>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143"/>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143"/>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143"/>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43"/>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43"/>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43"/>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43"/>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43"/>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43"/>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43"/>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43"/>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43"/>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143"/>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143"/>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43"/>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143"/>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9" name="Google Shape;19359;p143"/>
          <p:cNvGrpSpPr/>
          <p:nvPr/>
        </p:nvGrpSpPr>
        <p:grpSpPr>
          <a:xfrm>
            <a:off x="5246366" y="2906105"/>
            <a:ext cx="342852" cy="370079"/>
            <a:chOff x="5246366" y="2906105"/>
            <a:chExt cx="342852" cy="370079"/>
          </a:xfrm>
        </p:grpSpPr>
        <p:sp>
          <p:nvSpPr>
            <p:cNvPr id="19360" name="Google Shape;19360;p143"/>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43"/>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43"/>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43"/>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43"/>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143"/>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6" name="Google Shape;19366;p143"/>
          <p:cNvGrpSpPr/>
          <p:nvPr/>
        </p:nvGrpSpPr>
        <p:grpSpPr>
          <a:xfrm>
            <a:off x="849667" y="2434883"/>
            <a:ext cx="371259" cy="366249"/>
            <a:chOff x="849667" y="2434883"/>
            <a:chExt cx="371259" cy="366249"/>
          </a:xfrm>
        </p:grpSpPr>
        <p:sp>
          <p:nvSpPr>
            <p:cNvPr id="19367" name="Google Shape;19367;p143"/>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143"/>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143"/>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43"/>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43"/>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43"/>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43"/>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43"/>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143"/>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143"/>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43"/>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143"/>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43"/>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0" name="Google Shape;19380;p143"/>
          <p:cNvGrpSpPr/>
          <p:nvPr/>
        </p:nvGrpSpPr>
        <p:grpSpPr>
          <a:xfrm>
            <a:off x="4417026" y="3365366"/>
            <a:ext cx="332728" cy="370053"/>
            <a:chOff x="4417026" y="3365366"/>
            <a:chExt cx="332728" cy="370053"/>
          </a:xfrm>
        </p:grpSpPr>
        <p:sp>
          <p:nvSpPr>
            <p:cNvPr id="19381" name="Google Shape;19381;p143"/>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43"/>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43"/>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43"/>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43"/>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143"/>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43"/>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43"/>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143"/>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43"/>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43"/>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143"/>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143"/>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143"/>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43"/>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43"/>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143"/>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43"/>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9" name="Google Shape;19399;p143"/>
          <p:cNvGrpSpPr/>
          <p:nvPr/>
        </p:nvGrpSpPr>
        <p:grpSpPr>
          <a:xfrm>
            <a:off x="2497068" y="1980186"/>
            <a:ext cx="363994" cy="370105"/>
            <a:chOff x="2497068" y="1980186"/>
            <a:chExt cx="363994" cy="370105"/>
          </a:xfrm>
        </p:grpSpPr>
        <p:sp>
          <p:nvSpPr>
            <p:cNvPr id="19400" name="Google Shape;19400;p143"/>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43"/>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143"/>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143"/>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43"/>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43"/>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43"/>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143"/>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143"/>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43"/>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43"/>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43"/>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43"/>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43"/>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43"/>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43"/>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43"/>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43"/>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43"/>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143"/>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143"/>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1" name="Google Shape;19421;p143"/>
          <p:cNvGrpSpPr/>
          <p:nvPr/>
        </p:nvGrpSpPr>
        <p:grpSpPr>
          <a:xfrm>
            <a:off x="5820278" y="2906158"/>
            <a:ext cx="294904" cy="370027"/>
            <a:chOff x="5820278" y="2906158"/>
            <a:chExt cx="294904" cy="370027"/>
          </a:xfrm>
        </p:grpSpPr>
        <p:sp>
          <p:nvSpPr>
            <p:cNvPr id="19422" name="Google Shape;19422;p143"/>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143"/>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43"/>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43"/>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143"/>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143"/>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43"/>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9" name="Google Shape;19429;p143"/>
          <p:cNvGrpSpPr/>
          <p:nvPr/>
        </p:nvGrpSpPr>
        <p:grpSpPr>
          <a:xfrm>
            <a:off x="4946819" y="3383229"/>
            <a:ext cx="370132" cy="334223"/>
            <a:chOff x="4946819" y="3383229"/>
            <a:chExt cx="370132" cy="334223"/>
          </a:xfrm>
        </p:grpSpPr>
        <p:sp>
          <p:nvSpPr>
            <p:cNvPr id="19430" name="Google Shape;19430;p143"/>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143"/>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43"/>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43"/>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43"/>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143"/>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43"/>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43"/>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143"/>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9" name="Google Shape;19439;p143"/>
          <p:cNvGrpSpPr/>
          <p:nvPr/>
        </p:nvGrpSpPr>
        <p:grpSpPr>
          <a:xfrm>
            <a:off x="3038403" y="1539234"/>
            <a:ext cx="375482" cy="316072"/>
            <a:chOff x="3038403" y="1539234"/>
            <a:chExt cx="375482" cy="316072"/>
          </a:xfrm>
        </p:grpSpPr>
        <p:sp>
          <p:nvSpPr>
            <p:cNvPr id="19440" name="Google Shape;19440;p143"/>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41" name="Google Shape;19441;p143"/>
            <p:cNvGrpSpPr/>
            <p:nvPr/>
          </p:nvGrpSpPr>
          <p:grpSpPr>
            <a:xfrm>
              <a:off x="3038403" y="1539234"/>
              <a:ext cx="375482" cy="316072"/>
              <a:chOff x="3038403" y="1539234"/>
              <a:chExt cx="375482" cy="316072"/>
            </a:xfrm>
          </p:grpSpPr>
          <p:sp>
            <p:nvSpPr>
              <p:cNvPr id="19442" name="Google Shape;19442;p143"/>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143"/>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43"/>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143"/>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143"/>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43"/>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143"/>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143"/>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43"/>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9451" name="Google Shape;19451;p143"/>
          <p:cNvGrpSpPr/>
          <p:nvPr/>
        </p:nvGrpSpPr>
        <p:grpSpPr>
          <a:xfrm>
            <a:off x="6332865" y="2906131"/>
            <a:ext cx="360846" cy="370184"/>
            <a:chOff x="6332865" y="2906131"/>
            <a:chExt cx="360846" cy="370184"/>
          </a:xfrm>
        </p:grpSpPr>
        <p:sp>
          <p:nvSpPr>
            <p:cNvPr id="19452" name="Google Shape;19452;p143"/>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143"/>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43"/>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43"/>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143"/>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143"/>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43"/>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43"/>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43"/>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43"/>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43"/>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3" name="Google Shape;19463;p143"/>
          <p:cNvGrpSpPr/>
          <p:nvPr/>
        </p:nvGrpSpPr>
        <p:grpSpPr>
          <a:xfrm>
            <a:off x="4135079" y="1518066"/>
            <a:ext cx="370132" cy="358223"/>
            <a:chOff x="4135079" y="1518066"/>
            <a:chExt cx="370132" cy="358223"/>
          </a:xfrm>
        </p:grpSpPr>
        <p:sp>
          <p:nvSpPr>
            <p:cNvPr id="19464" name="Google Shape;19464;p143"/>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143"/>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143"/>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143"/>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43"/>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43"/>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43"/>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43"/>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43"/>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43"/>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43"/>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143"/>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143"/>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143"/>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143"/>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143"/>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143"/>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143"/>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143"/>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3" name="Google Shape;19483;p143"/>
          <p:cNvGrpSpPr/>
          <p:nvPr/>
        </p:nvGrpSpPr>
        <p:grpSpPr>
          <a:xfrm>
            <a:off x="6878869" y="1980134"/>
            <a:ext cx="361240" cy="370158"/>
            <a:chOff x="6878869" y="1980134"/>
            <a:chExt cx="361240" cy="370158"/>
          </a:xfrm>
        </p:grpSpPr>
        <p:sp>
          <p:nvSpPr>
            <p:cNvPr id="19484" name="Google Shape;19484;p143"/>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143"/>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143"/>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143"/>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143"/>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43"/>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43"/>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143"/>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143"/>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43"/>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43"/>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43"/>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143"/>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7" name="Google Shape;19497;p143"/>
          <p:cNvGrpSpPr/>
          <p:nvPr/>
        </p:nvGrpSpPr>
        <p:grpSpPr>
          <a:xfrm>
            <a:off x="2493999" y="2550033"/>
            <a:ext cx="370132" cy="259467"/>
            <a:chOff x="2493999" y="2550033"/>
            <a:chExt cx="370132" cy="259467"/>
          </a:xfrm>
        </p:grpSpPr>
        <p:sp>
          <p:nvSpPr>
            <p:cNvPr id="19498" name="Google Shape;19498;p143"/>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43"/>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143"/>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143"/>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43"/>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43"/>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143"/>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143"/>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43"/>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143"/>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143"/>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143"/>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143"/>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43"/>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43"/>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43"/>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143"/>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143"/>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43"/>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7" name="Google Shape;19517;p143"/>
          <p:cNvGrpSpPr/>
          <p:nvPr/>
        </p:nvGrpSpPr>
        <p:grpSpPr>
          <a:xfrm>
            <a:off x="1699703" y="3365261"/>
            <a:ext cx="281054" cy="370158"/>
            <a:chOff x="1699703" y="3365261"/>
            <a:chExt cx="281054" cy="370158"/>
          </a:xfrm>
        </p:grpSpPr>
        <p:sp>
          <p:nvSpPr>
            <p:cNvPr id="19518" name="Google Shape;19518;p143"/>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43"/>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143"/>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143"/>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143"/>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43"/>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43"/>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43"/>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43"/>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143"/>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143"/>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43"/>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43"/>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1" name="Google Shape;19531;p143"/>
          <p:cNvGrpSpPr/>
          <p:nvPr/>
        </p:nvGrpSpPr>
        <p:grpSpPr>
          <a:xfrm>
            <a:off x="7966810" y="1519430"/>
            <a:ext cx="369974" cy="355626"/>
            <a:chOff x="7966810" y="1519430"/>
            <a:chExt cx="369974" cy="355626"/>
          </a:xfrm>
        </p:grpSpPr>
        <p:sp>
          <p:nvSpPr>
            <p:cNvPr id="19532" name="Google Shape;19532;p143"/>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143"/>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143"/>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143"/>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143"/>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143"/>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143"/>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143"/>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143"/>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143"/>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43"/>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43"/>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143"/>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143"/>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143"/>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143"/>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8" name="Google Shape;19548;p143"/>
          <p:cNvGrpSpPr/>
          <p:nvPr/>
        </p:nvGrpSpPr>
        <p:grpSpPr>
          <a:xfrm>
            <a:off x="2792628" y="3365340"/>
            <a:ext cx="290445" cy="370079"/>
            <a:chOff x="2792628" y="3365340"/>
            <a:chExt cx="290445" cy="370079"/>
          </a:xfrm>
        </p:grpSpPr>
        <p:sp>
          <p:nvSpPr>
            <p:cNvPr id="19549" name="Google Shape;19549;p143"/>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143"/>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143"/>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43"/>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43"/>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143"/>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143"/>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143"/>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143"/>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143"/>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143"/>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143"/>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143"/>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143"/>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3" name="Google Shape;19563;p143"/>
          <p:cNvGrpSpPr/>
          <p:nvPr/>
        </p:nvGrpSpPr>
        <p:grpSpPr>
          <a:xfrm>
            <a:off x="1389585" y="1988317"/>
            <a:ext cx="388125" cy="353790"/>
            <a:chOff x="1389585" y="1988317"/>
            <a:chExt cx="388125" cy="353790"/>
          </a:xfrm>
        </p:grpSpPr>
        <p:sp>
          <p:nvSpPr>
            <p:cNvPr id="19564" name="Google Shape;19564;p143"/>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43"/>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43"/>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143"/>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143"/>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143"/>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143"/>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143"/>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43"/>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143"/>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143"/>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143"/>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143"/>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143"/>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43"/>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143"/>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143"/>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143"/>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143"/>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143"/>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43"/>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43"/>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6" name="Google Shape;19586;p143"/>
          <p:cNvGrpSpPr/>
          <p:nvPr/>
        </p:nvGrpSpPr>
        <p:grpSpPr>
          <a:xfrm>
            <a:off x="2492924" y="1512190"/>
            <a:ext cx="370158" cy="370158"/>
            <a:chOff x="2492924" y="1512190"/>
            <a:chExt cx="370158" cy="370158"/>
          </a:xfrm>
        </p:grpSpPr>
        <p:sp>
          <p:nvSpPr>
            <p:cNvPr id="19587" name="Google Shape;19587;p143"/>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143"/>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143"/>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143"/>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143"/>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143"/>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43"/>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143"/>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143"/>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143"/>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43"/>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143"/>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143"/>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43"/>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43"/>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43"/>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143"/>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143"/>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43"/>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143"/>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43"/>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143"/>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9" name="Google Shape;19609;p143"/>
          <p:cNvGrpSpPr/>
          <p:nvPr/>
        </p:nvGrpSpPr>
        <p:grpSpPr>
          <a:xfrm>
            <a:off x="1933569" y="1512243"/>
            <a:ext cx="393975" cy="370105"/>
            <a:chOff x="1933569" y="1512243"/>
            <a:chExt cx="393975" cy="370105"/>
          </a:xfrm>
        </p:grpSpPr>
        <p:sp>
          <p:nvSpPr>
            <p:cNvPr id="19610" name="Google Shape;19610;p143"/>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143"/>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143"/>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143"/>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143"/>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43"/>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43"/>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143"/>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143"/>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143"/>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143"/>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43"/>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43"/>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143"/>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143"/>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43"/>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43"/>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143"/>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143"/>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143"/>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143"/>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143"/>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143"/>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43"/>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43"/>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143"/>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143"/>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143"/>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8" name="Google Shape;19638;p143"/>
          <p:cNvGrpSpPr/>
          <p:nvPr/>
        </p:nvGrpSpPr>
        <p:grpSpPr>
          <a:xfrm>
            <a:off x="2236106" y="3365392"/>
            <a:ext cx="306471" cy="370000"/>
            <a:chOff x="2236106" y="3365392"/>
            <a:chExt cx="306471" cy="370000"/>
          </a:xfrm>
        </p:grpSpPr>
        <p:sp>
          <p:nvSpPr>
            <p:cNvPr id="19639" name="Google Shape;19639;p143"/>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143"/>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143"/>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43"/>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43"/>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43"/>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143"/>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143"/>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143"/>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143"/>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143"/>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143"/>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143"/>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143"/>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3" name="Google Shape;19653;p143"/>
          <p:cNvGrpSpPr/>
          <p:nvPr/>
        </p:nvGrpSpPr>
        <p:grpSpPr>
          <a:xfrm>
            <a:off x="5492823" y="3385563"/>
            <a:ext cx="375325" cy="329606"/>
            <a:chOff x="5492823" y="3385563"/>
            <a:chExt cx="375325" cy="329606"/>
          </a:xfrm>
        </p:grpSpPr>
        <p:sp>
          <p:nvSpPr>
            <p:cNvPr id="19654" name="Google Shape;19654;p143"/>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143"/>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143"/>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143"/>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143"/>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143"/>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143"/>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143"/>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143"/>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143"/>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143"/>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143"/>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143"/>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143"/>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143"/>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143"/>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143"/>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143"/>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143"/>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143"/>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4" name="Google Shape;19674;p143"/>
          <p:cNvGrpSpPr/>
          <p:nvPr/>
        </p:nvGrpSpPr>
        <p:grpSpPr>
          <a:xfrm>
            <a:off x="3041787" y="2001118"/>
            <a:ext cx="370158" cy="328164"/>
            <a:chOff x="3041787" y="2001118"/>
            <a:chExt cx="370158" cy="328164"/>
          </a:xfrm>
        </p:grpSpPr>
        <p:sp>
          <p:nvSpPr>
            <p:cNvPr id="19675" name="Google Shape;19675;p143"/>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143"/>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143"/>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143"/>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143"/>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143"/>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143"/>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143"/>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143"/>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143"/>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143"/>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143"/>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143"/>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143"/>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143"/>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143"/>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143"/>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143"/>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3" name="Google Shape;19693;p143"/>
          <p:cNvGrpSpPr/>
          <p:nvPr/>
        </p:nvGrpSpPr>
        <p:grpSpPr>
          <a:xfrm>
            <a:off x="5779884" y="2039125"/>
            <a:ext cx="372309" cy="328216"/>
            <a:chOff x="5779884" y="2039125"/>
            <a:chExt cx="372309" cy="328216"/>
          </a:xfrm>
        </p:grpSpPr>
        <p:sp>
          <p:nvSpPr>
            <p:cNvPr id="19694" name="Google Shape;19694;p143"/>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143"/>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143"/>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143"/>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143"/>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143"/>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143"/>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143"/>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143"/>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143"/>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143"/>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143"/>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143"/>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710" name="Shape 19710"/>
        <p:cNvGrpSpPr/>
        <p:nvPr/>
      </p:nvGrpSpPr>
      <p:grpSpPr>
        <a:xfrm>
          <a:off x="0" y="0"/>
          <a:ext cx="0" cy="0"/>
          <a:chOff x="0" y="0"/>
          <a:chExt cx="0" cy="0"/>
        </a:xfrm>
      </p:grpSpPr>
      <p:sp>
        <p:nvSpPr>
          <p:cNvPr id="19711" name="Google Shape;19711;p14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9712" name="Google Shape;19712;p144"/>
          <p:cNvGrpSpPr/>
          <p:nvPr/>
        </p:nvGrpSpPr>
        <p:grpSpPr>
          <a:xfrm>
            <a:off x="878066" y="1981993"/>
            <a:ext cx="354610" cy="372358"/>
            <a:chOff x="878066" y="1981993"/>
            <a:chExt cx="354610" cy="372358"/>
          </a:xfrm>
        </p:grpSpPr>
        <p:sp>
          <p:nvSpPr>
            <p:cNvPr id="19713" name="Google Shape;19713;p144"/>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144"/>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144"/>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144"/>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144"/>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144"/>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144"/>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144"/>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144"/>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144"/>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144"/>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144"/>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144"/>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144"/>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7" name="Google Shape;19727;p144"/>
          <p:cNvGrpSpPr/>
          <p:nvPr/>
        </p:nvGrpSpPr>
        <p:grpSpPr>
          <a:xfrm>
            <a:off x="1345794" y="1982386"/>
            <a:ext cx="371650" cy="371624"/>
            <a:chOff x="1345794" y="1982386"/>
            <a:chExt cx="371650" cy="371624"/>
          </a:xfrm>
        </p:grpSpPr>
        <p:sp>
          <p:nvSpPr>
            <p:cNvPr id="19728" name="Google Shape;19728;p144"/>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144"/>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144"/>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144"/>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144"/>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144"/>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144"/>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144"/>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144"/>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144"/>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144"/>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144"/>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144"/>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144"/>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144"/>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144"/>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144"/>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144"/>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144"/>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144"/>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144"/>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144"/>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144"/>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144"/>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144"/>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144"/>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144"/>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144"/>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144"/>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144"/>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144"/>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144"/>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144"/>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144"/>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144"/>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144"/>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144"/>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5" name="Google Shape;19765;p144"/>
          <p:cNvGrpSpPr/>
          <p:nvPr/>
        </p:nvGrpSpPr>
        <p:grpSpPr>
          <a:xfrm>
            <a:off x="1821465" y="1981993"/>
            <a:ext cx="372410" cy="372410"/>
            <a:chOff x="1821465" y="1981993"/>
            <a:chExt cx="372410" cy="372410"/>
          </a:xfrm>
        </p:grpSpPr>
        <p:sp>
          <p:nvSpPr>
            <p:cNvPr id="19766" name="Google Shape;19766;p144"/>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144"/>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144"/>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144"/>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144"/>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144"/>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144"/>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144"/>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144"/>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144"/>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144"/>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144"/>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144"/>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144"/>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0" name="Google Shape;19780;p144"/>
          <p:cNvGrpSpPr/>
          <p:nvPr/>
        </p:nvGrpSpPr>
        <p:grpSpPr>
          <a:xfrm>
            <a:off x="2276348" y="1981809"/>
            <a:ext cx="415901" cy="372699"/>
            <a:chOff x="2276348" y="1981809"/>
            <a:chExt cx="415901" cy="372699"/>
          </a:xfrm>
        </p:grpSpPr>
        <p:sp>
          <p:nvSpPr>
            <p:cNvPr id="19781" name="Google Shape;19781;p144"/>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144"/>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144"/>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144"/>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144"/>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144"/>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144"/>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8" name="Google Shape;19788;p144"/>
          <p:cNvGrpSpPr/>
          <p:nvPr/>
        </p:nvGrpSpPr>
        <p:grpSpPr>
          <a:xfrm>
            <a:off x="2774354" y="2009990"/>
            <a:ext cx="372017" cy="316310"/>
            <a:chOff x="2774354" y="2009990"/>
            <a:chExt cx="372017" cy="316310"/>
          </a:xfrm>
        </p:grpSpPr>
        <p:sp>
          <p:nvSpPr>
            <p:cNvPr id="19789" name="Google Shape;19789;p144"/>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144"/>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144"/>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144"/>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144"/>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144"/>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144"/>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144"/>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144"/>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144"/>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144"/>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144"/>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144"/>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144"/>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144"/>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144"/>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144"/>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144"/>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144"/>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144"/>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144"/>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144"/>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144"/>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144"/>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144"/>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144"/>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5" name="Google Shape;19815;p144"/>
          <p:cNvGrpSpPr/>
          <p:nvPr/>
        </p:nvGrpSpPr>
        <p:grpSpPr>
          <a:xfrm>
            <a:off x="3722682" y="1981993"/>
            <a:ext cx="375818" cy="372043"/>
            <a:chOff x="3722682" y="1981993"/>
            <a:chExt cx="375818" cy="372043"/>
          </a:xfrm>
        </p:grpSpPr>
        <p:sp>
          <p:nvSpPr>
            <p:cNvPr id="19816" name="Google Shape;19816;p144"/>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144"/>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144"/>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144"/>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144"/>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144"/>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144"/>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144"/>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144"/>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144"/>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144"/>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144"/>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144"/>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144"/>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144"/>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1" name="Google Shape;19831;p144"/>
          <p:cNvGrpSpPr/>
          <p:nvPr/>
        </p:nvGrpSpPr>
        <p:grpSpPr>
          <a:xfrm>
            <a:off x="4201394" y="1981809"/>
            <a:ext cx="373538" cy="372305"/>
            <a:chOff x="4201394" y="1981809"/>
            <a:chExt cx="373538" cy="372305"/>
          </a:xfrm>
        </p:grpSpPr>
        <p:sp>
          <p:nvSpPr>
            <p:cNvPr id="19832" name="Google Shape;19832;p144"/>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144"/>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144"/>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144"/>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144"/>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144"/>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144"/>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144"/>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144"/>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144"/>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144"/>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144"/>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144"/>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144"/>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144"/>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144"/>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8" name="Google Shape;19848;p144"/>
          <p:cNvGrpSpPr/>
          <p:nvPr/>
        </p:nvGrpSpPr>
        <p:grpSpPr>
          <a:xfrm>
            <a:off x="4659658" y="1500266"/>
            <a:ext cx="422743" cy="377784"/>
            <a:chOff x="4659658" y="1500266"/>
            <a:chExt cx="422743" cy="377784"/>
          </a:xfrm>
        </p:grpSpPr>
        <p:sp>
          <p:nvSpPr>
            <p:cNvPr id="19849" name="Google Shape;19849;p144"/>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144"/>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144"/>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144"/>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144"/>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144"/>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144"/>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144"/>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144"/>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144"/>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144"/>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144"/>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144"/>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144"/>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144"/>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144"/>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144"/>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6" name="Google Shape;19866;p144"/>
          <p:cNvGrpSpPr/>
          <p:nvPr/>
        </p:nvGrpSpPr>
        <p:grpSpPr>
          <a:xfrm>
            <a:off x="5211406" y="1513504"/>
            <a:ext cx="260394" cy="351202"/>
            <a:chOff x="5211406" y="1513504"/>
            <a:chExt cx="260394" cy="351202"/>
          </a:xfrm>
        </p:grpSpPr>
        <p:sp>
          <p:nvSpPr>
            <p:cNvPr id="19867" name="Google Shape;19867;p144"/>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144"/>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144"/>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144"/>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144"/>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144"/>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144"/>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144"/>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144"/>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144"/>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144"/>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144"/>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144"/>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0" name="Google Shape;19880;p144"/>
          <p:cNvGrpSpPr/>
          <p:nvPr/>
        </p:nvGrpSpPr>
        <p:grpSpPr>
          <a:xfrm>
            <a:off x="5632602" y="1513216"/>
            <a:ext cx="366722" cy="351779"/>
            <a:chOff x="5632602" y="1513216"/>
            <a:chExt cx="366722" cy="351779"/>
          </a:xfrm>
        </p:grpSpPr>
        <p:sp>
          <p:nvSpPr>
            <p:cNvPr id="19881" name="Google Shape;19881;p144"/>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144"/>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144"/>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144"/>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144"/>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144"/>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144"/>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144"/>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9" name="Google Shape;19889;p144"/>
          <p:cNvGrpSpPr/>
          <p:nvPr/>
        </p:nvGrpSpPr>
        <p:grpSpPr>
          <a:xfrm>
            <a:off x="6089372" y="1527136"/>
            <a:ext cx="401902" cy="323965"/>
            <a:chOff x="6089372" y="1527136"/>
            <a:chExt cx="401902" cy="323965"/>
          </a:xfrm>
        </p:grpSpPr>
        <p:sp>
          <p:nvSpPr>
            <p:cNvPr id="19890" name="Google Shape;19890;p144"/>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144"/>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144"/>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144"/>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144"/>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144"/>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144"/>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144"/>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144"/>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144"/>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144"/>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144"/>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144"/>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144"/>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144"/>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144"/>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144"/>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144"/>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144"/>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144"/>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144"/>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144"/>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144"/>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144"/>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144"/>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144"/>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144"/>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144"/>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144"/>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144"/>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0" name="Google Shape;19920;p144"/>
          <p:cNvGrpSpPr/>
          <p:nvPr/>
        </p:nvGrpSpPr>
        <p:grpSpPr>
          <a:xfrm>
            <a:off x="6579435" y="1527897"/>
            <a:ext cx="370103" cy="322445"/>
            <a:chOff x="6579435" y="1527897"/>
            <a:chExt cx="370103" cy="322445"/>
          </a:xfrm>
        </p:grpSpPr>
        <p:sp>
          <p:nvSpPr>
            <p:cNvPr id="19921" name="Google Shape;19921;p144"/>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144"/>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144"/>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144"/>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144"/>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144"/>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144"/>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144"/>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144"/>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144"/>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144"/>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144"/>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144"/>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144"/>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144"/>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144"/>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144"/>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144"/>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144"/>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144"/>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144"/>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2" name="Google Shape;19942;p144"/>
          <p:cNvGrpSpPr/>
          <p:nvPr/>
        </p:nvGrpSpPr>
        <p:grpSpPr>
          <a:xfrm>
            <a:off x="6988887" y="1538854"/>
            <a:ext cx="499920" cy="300136"/>
            <a:chOff x="6988887" y="1538854"/>
            <a:chExt cx="499920" cy="300136"/>
          </a:xfrm>
        </p:grpSpPr>
        <p:sp>
          <p:nvSpPr>
            <p:cNvPr id="19943" name="Google Shape;19943;p144"/>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144"/>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144"/>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144"/>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144"/>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144"/>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144"/>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144"/>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144"/>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144"/>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144"/>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144"/>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144"/>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56" name="Google Shape;19956;p144"/>
          <p:cNvGrpSpPr/>
          <p:nvPr/>
        </p:nvGrpSpPr>
        <p:grpSpPr>
          <a:xfrm>
            <a:off x="8050359" y="1520687"/>
            <a:ext cx="279321" cy="336837"/>
            <a:chOff x="8050359" y="1520687"/>
            <a:chExt cx="279321" cy="336837"/>
          </a:xfrm>
        </p:grpSpPr>
        <p:sp>
          <p:nvSpPr>
            <p:cNvPr id="19957" name="Google Shape;19957;p144"/>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144"/>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144"/>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144"/>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144"/>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144"/>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144"/>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144"/>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144"/>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144"/>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144"/>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144"/>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144"/>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0" name="Google Shape;19970;p144"/>
          <p:cNvGrpSpPr/>
          <p:nvPr/>
        </p:nvGrpSpPr>
        <p:grpSpPr>
          <a:xfrm>
            <a:off x="6093907" y="2461832"/>
            <a:ext cx="364441" cy="339091"/>
            <a:chOff x="6093907" y="2461832"/>
            <a:chExt cx="364441" cy="339091"/>
          </a:xfrm>
        </p:grpSpPr>
        <p:sp>
          <p:nvSpPr>
            <p:cNvPr id="19971" name="Google Shape;19971;p144"/>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144"/>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144"/>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144"/>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144"/>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144"/>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144"/>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144"/>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144"/>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144"/>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81" name="Google Shape;19981;p144"/>
          <p:cNvGrpSpPr/>
          <p:nvPr/>
        </p:nvGrpSpPr>
        <p:grpSpPr>
          <a:xfrm>
            <a:off x="4676331" y="1980866"/>
            <a:ext cx="377680" cy="377680"/>
            <a:chOff x="4676331" y="1980866"/>
            <a:chExt cx="377680" cy="377680"/>
          </a:xfrm>
        </p:grpSpPr>
        <p:sp>
          <p:nvSpPr>
            <p:cNvPr id="19982" name="Google Shape;19982;p144"/>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144"/>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144"/>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144"/>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144"/>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144"/>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144"/>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144"/>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144"/>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144"/>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144"/>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144"/>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144"/>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144"/>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144"/>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144"/>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144"/>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144"/>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144"/>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1" name="Google Shape;20001;p144"/>
          <p:cNvGrpSpPr/>
          <p:nvPr/>
        </p:nvGrpSpPr>
        <p:grpSpPr>
          <a:xfrm>
            <a:off x="7526242" y="1522968"/>
            <a:ext cx="357651" cy="332275"/>
            <a:chOff x="7526242" y="1522968"/>
            <a:chExt cx="357651" cy="332275"/>
          </a:xfrm>
        </p:grpSpPr>
        <p:sp>
          <p:nvSpPr>
            <p:cNvPr id="20002" name="Google Shape;20002;p144"/>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144"/>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144"/>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144"/>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144"/>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144"/>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144"/>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144"/>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144"/>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144"/>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144"/>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144"/>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144"/>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144"/>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144"/>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144"/>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8" name="Google Shape;20018;p144"/>
          <p:cNvGrpSpPr/>
          <p:nvPr/>
        </p:nvGrpSpPr>
        <p:grpSpPr>
          <a:xfrm>
            <a:off x="3250786" y="1982386"/>
            <a:ext cx="371650" cy="371624"/>
            <a:chOff x="3250786" y="1982386"/>
            <a:chExt cx="371650" cy="371624"/>
          </a:xfrm>
        </p:grpSpPr>
        <p:sp>
          <p:nvSpPr>
            <p:cNvPr id="20019" name="Google Shape;20019;p144"/>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144"/>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144"/>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144"/>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144"/>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144"/>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144"/>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144"/>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144"/>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144"/>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144"/>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144"/>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144"/>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144"/>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144"/>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144"/>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144"/>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144"/>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144"/>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144"/>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144"/>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144"/>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144"/>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144"/>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144"/>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144"/>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144"/>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144"/>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144"/>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144"/>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9" name="Google Shape;20049;p144"/>
          <p:cNvGrpSpPr/>
          <p:nvPr/>
        </p:nvGrpSpPr>
        <p:grpSpPr>
          <a:xfrm>
            <a:off x="1342386" y="2916322"/>
            <a:ext cx="373538" cy="331515"/>
            <a:chOff x="1342386" y="2916322"/>
            <a:chExt cx="373538" cy="331515"/>
          </a:xfrm>
        </p:grpSpPr>
        <p:sp>
          <p:nvSpPr>
            <p:cNvPr id="20050" name="Google Shape;20050;p144"/>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144"/>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144"/>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144"/>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144"/>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144"/>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144"/>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144"/>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144"/>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144"/>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144"/>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1" name="Google Shape;20061;p144"/>
          <p:cNvGrpSpPr/>
          <p:nvPr/>
        </p:nvGrpSpPr>
        <p:grpSpPr>
          <a:xfrm>
            <a:off x="2294122" y="2946600"/>
            <a:ext cx="373931" cy="271351"/>
            <a:chOff x="2294122" y="2946600"/>
            <a:chExt cx="373931" cy="271351"/>
          </a:xfrm>
        </p:grpSpPr>
        <p:sp>
          <p:nvSpPr>
            <p:cNvPr id="20062" name="Google Shape;20062;p144"/>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144"/>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144"/>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144"/>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144"/>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144"/>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144"/>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144"/>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144"/>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144"/>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144"/>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144"/>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144"/>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144"/>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144"/>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144"/>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144"/>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144"/>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144"/>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144"/>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144"/>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144"/>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144"/>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144"/>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144"/>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144"/>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144"/>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144"/>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144"/>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144"/>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2" name="Google Shape;20092;p144"/>
          <p:cNvGrpSpPr/>
          <p:nvPr/>
        </p:nvGrpSpPr>
        <p:grpSpPr>
          <a:xfrm>
            <a:off x="2769819" y="2907251"/>
            <a:ext cx="373905" cy="349682"/>
            <a:chOff x="2769819" y="2907251"/>
            <a:chExt cx="373905" cy="349682"/>
          </a:xfrm>
        </p:grpSpPr>
        <p:sp>
          <p:nvSpPr>
            <p:cNvPr id="20093" name="Google Shape;20093;p144"/>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144"/>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144"/>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144"/>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144"/>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144"/>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144"/>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144"/>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144"/>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144"/>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144"/>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144"/>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144"/>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144"/>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144"/>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144"/>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144"/>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0" name="Google Shape;20110;p144"/>
          <p:cNvGrpSpPr/>
          <p:nvPr/>
        </p:nvGrpSpPr>
        <p:grpSpPr>
          <a:xfrm>
            <a:off x="3246251" y="2895245"/>
            <a:ext cx="375792" cy="373800"/>
            <a:chOff x="3246251" y="2895245"/>
            <a:chExt cx="375792" cy="373800"/>
          </a:xfrm>
        </p:grpSpPr>
        <p:sp>
          <p:nvSpPr>
            <p:cNvPr id="20111" name="Google Shape;20111;p144"/>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144"/>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144"/>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144"/>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144"/>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144"/>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144"/>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144"/>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144"/>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144"/>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144"/>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144"/>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144"/>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144"/>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5" name="Google Shape;20125;p144"/>
          <p:cNvGrpSpPr/>
          <p:nvPr/>
        </p:nvGrpSpPr>
        <p:grpSpPr>
          <a:xfrm>
            <a:off x="3791182" y="2895454"/>
            <a:ext cx="234650" cy="373590"/>
            <a:chOff x="3791182" y="2895454"/>
            <a:chExt cx="234650" cy="373590"/>
          </a:xfrm>
        </p:grpSpPr>
        <p:sp>
          <p:nvSpPr>
            <p:cNvPr id="20126" name="Google Shape;20126;p144"/>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144"/>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144"/>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144"/>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144"/>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144"/>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144"/>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144"/>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144"/>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5" name="Google Shape;20135;p144"/>
          <p:cNvGrpSpPr/>
          <p:nvPr/>
        </p:nvGrpSpPr>
        <p:grpSpPr>
          <a:xfrm>
            <a:off x="7042995" y="2489463"/>
            <a:ext cx="364441" cy="256225"/>
            <a:chOff x="7042995" y="2489463"/>
            <a:chExt cx="364441" cy="256225"/>
          </a:xfrm>
        </p:grpSpPr>
        <p:sp>
          <p:nvSpPr>
            <p:cNvPr id="20136" name="Google Shape;20136;p144"/>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144"/>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144"/>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144"/>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144"/>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144"/>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144"/>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144"/>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144"/>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5" name="Google Shape;20145;p144"/>
          <p:cNvGrpSpPr/>
          <p:nvPr/>
        </p:nvGrpSpPr>
        <p:grpSpPr>
          <a:xfrm>
            <a:off x="7517172" y="2437007"/>
            <a:ext cx="364284" cy="361243"/>
            <a:chOff x="7517172" y="2437007"/>
            <a:chExt cx="364284" cy="361243"/>
          </a:xfrm>
        </p:grpSpPr>
        <p:sp>
          <p:nvSpPr>
            <p:cNvPr id="20146" name="Google Shape;20146;p144"/>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144"/>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144"/>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144"/>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144"/>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144"/>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144"/>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144"/>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144"/>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144"/>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144"/>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144"/>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144"/>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144"/>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144"/>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144"/>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144"/>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144"/>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144"/>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144"/>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144"/>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7" name="Google Shape;20167;p144"/>
          <p:cNvGrpSpPr/>
          <p:nvPr/>
        </p:nvGrpSpPr>
        <p:grpSpPr>
          <a:xfrm>
            <a:off x="8006475" y="2436954"/>
            <a:ext cx="335290" cy="361321"/>
            <a:chOff x="8006475" y="2436954"/>
            <a:chExt cx="335290" cy="361321"/>
          </a:xfrm>
        </p:grpSpPr>
        <p:sp>
          <p:nvSpPr>
            <p:cNvPr id="20168" name="Google Shape;20168;p144"/>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144"/>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144"/>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144"/>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144"/>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144"/>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144"/>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144"/>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144"/>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144"/>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144"/>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144"/>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144"/>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144"/>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144"/>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144"/>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144"/>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144"/>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144"/>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87" name="Google Shape;20187;p144"/>
          <p:cNvGrpSpPr/>
          <p:nvPr/>
        </p:nvGrpSpPr>
        <p:grpSpPr>
          <a:xfrm>
            <a:off x="5596661" y="2909139"/>
            <a:ext cx="394326" cy="349682"/>
            <a:chOff x="5596661" y="2909139"/>
            <a:chExt cx="394326" cy="349682"/>
          </a:xfrm>
        </p:grpSpPr>
        <p:sp>
          <p:nvSpPr>
            <p:cNvPr id="20188" name="Google Shape;20188;p144"/>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144"/>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144"/>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144"/>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144"/>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144"/>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144"/>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144"/>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144"/>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144"/>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144"/>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144"/>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144"/>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144"/>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144"/>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144"/>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4" name="Google Shape;20204;p144"/>
          <p:cNvGrpSpPr/>
          <p:nvPr/>
        </p:nvGrpSpPr>
        <p:grpSpPr>
          <a:xfrm>
            <a:off x="874658" y="2914408"/>
            <a:ext cx="356891" cy="335709"/>
            <a:chOff x="874658" y="2914408"/>
            <a:chExt cx="356891" cy="335709"/>
          </a:xfrm>
        </p:grpSpPr>
        <p:sp>
          <p:nvSpPr>
            <p:cNvPr id="20205" name="Google Shape;20205;p144"/>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144"/>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144"/>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144"/>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144"/>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144"/>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144"/>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144"/>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144"/>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144"/>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144"/>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144"/>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144"/>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144"/>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144"/>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144"/>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144"/>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144"/>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144"/>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144"/>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5" name="Google Shape;20225;p144"/>
          <p:cNvGrpSpPr/>
          <p:nvPr/>
        </p:nvGrpSpPr>
        <p:grpSpPr>
          <a:xfrm>
            <a:off x="4230912" y="2929193"/>
            <a:ext cx="308813" cy="306165"/>
            <a:chOff x="4230912" y="2929193"/>
            <a:chExt cx="308813" cy="306165"/>
          </a:xfrm>
        </p:grpSpPr>
        <p:sp>
          <p:nvSpPr>
            <p:cNvPr id="20226" name="Google Shape;20226;p144"/>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144"/>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144"/>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144"/>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144"/>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144"/>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144"/>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144"/>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144"/>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144"/>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144"/>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144"/>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144"/>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144"/>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144"/>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1" name="Google Shape;20241;p144"/>
          <p:cNvGrpSpPr/>
          <p:nvPr/>
        </p:nvGrpSpPr>
        <p:grpSpPr>
          <a:xfrm>
            <a:off x="4627886" y="3401089"/>
            <a:ext cx="409111" cy="267944"/>
            <a:chOff x="4627886" y="3401089"/>
            <a:chExt cx="409111" cy="267944"/>
          </a:xfrm>
        </p:grpSpPr>
        <p:sp>
          <p:nvSpPr>
            <p:cNvPr id="20242" name="Google Shape;20242;p144"/>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144"/>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144"/>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144"/>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144"/>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144"/>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144"/>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144"/>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144"/>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144"/>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144"/>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3" name="Google Shape;20253;p144"/>
          <p:cNvGrpSpPr/>
          <p:nvPr/>
        </p:nvGrpSpPr>
        <p:grpSpPr>
          <a:xfrm>
            <a:off x="4652476" y="2898915"/>
            <a:ext cx="386016" cy="384495"/>
            <a:chOff x="4652476" y="2898915"/>
            <a:chExt cx="386016" cy="384495"/>
          </a:xfrm>
        </p:grpSpPr>
        <p:sp>
          <p:nvSpPr>
            <p:cNvPr id="20254" name="Google Shape;20254;p144"/>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144"/>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144"/>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144"/>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144"/>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144"/>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144"/>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144"/>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144"/>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3" name="Google Shape;20263;p144"/>
          <p:cNvGrpSpPr/>
          <p:nvPr/>
        </p:nvGrpSpPr>
        <p:grpSpPr>
          <a:xfrm>
            <a:off x="5156931" y="2922194"/>
            <a:ext cx="324699" cy="347611"/>
            <a:chOff x="5156931" y="2922194"/>
            <a:chExt cx="324699" cy="347611"/>
          </a:xfrm>
        </p:grpSpPr>
        <p:sp>
          <p:nvSpPr>
            <p:cNvPr id="20264" name="Google Shape;20264;p144"/>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144"/>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144"/>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144"/>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144"/>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144"/>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144"/>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144"/>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144"/>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144"/>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144"/>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144"/>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144"/>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144"/>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144"/>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144"/>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0" name="Google Shape;20280;p144"/>
          <p:cNvGrpSpPr/>
          <p:nvPr/>
        </p:nvGrpSpPr>
        <p:grpSpPr>
          <a:xfrm>
            <a:off x="6086331" y="2905337"/>
            <a:ext cx="364441" cy="364834"/>
            <a:chOff x="6086331" y="2905337"/>
            <a:chExt cx="364441" cy="364834"/>
          </a:xfrm>
        </p:grpSpPr>
        <p:sp>
          <p:nvSpPr>
            <p:cNvPr id="20281" name="Google Shape;20281;p144"/>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144"/>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144"/>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144"/>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144"/>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144"/>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7" name="Google Shape;20287;p144"/>
          <p:cNvGrpSpPr/>
          <p:nvPr/>
        </p:nvGrpSpPr>
        <p:grpSpPr>
          <a:xfrm>
            <a:off x="6554059" y="2907251"/>
            <a:ext cx="377706" cy="377680"/>
            <a:chOff x="6554059" y="2907251"/>
            <a:chExt cx="377706" cy="377680"/>
          </a:xfrm>
        </p:grpSpPr>
        <p:sp>
          <p:nvSpPr>
            <p:cNvPr id="20288" name="Google Shape;20288;p144"/>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144"/>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144"/>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144"/>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144"/>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144"/>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144"/>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144"/>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144"/>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144"/>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144"/>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144"/>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144"/>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144"/>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144"/>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144"/>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144"/>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144"/>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144"/>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144"/>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144"/>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9" name="Google Shape;20309;p144"/>
          <p:cNvGrpSpPr/>
          <p:nvPr/>
        </p:nvGrpSpPr>
        <p:grpSpPr>
          <a:xfrm>
            <a:off x="7491796" y="2945446"/>
            <a:ext cx="400801" cy="317542"/>
            <a:chOff x="7491796" y="2945446"/>
            <a:chExt cx="400801" cy="317542"/>
          </a:xfrm>
        </p:grpSpPr>
        <p:sp>
          <p:nvSpPr>
            <p:cNvPr id="20310" name="Google Shape;20310;p144"/>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144"/>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144"/>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144"/>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144"/>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144"/>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144"/>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144"/>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144"/>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144"/>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144"/>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144"/>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144"/>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144"/>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144"/>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144"/>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144"/>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144"/>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144"/>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144"/>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144"/>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144"/>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2" name="Google Shape;20332;p144"/>
          <p:cNvGrpSpPr/>
          <p:nvPr/>
        </p:nvGrpSpPr>
        <p:grpSpPr>
          <a:xfrm>
            <a:off x="7045643" y="2907723"/>
            <a:ext cx="345304" cy="365857"/>
            <a:chOff x="7045643" y="2907723"/>
            <a:chExt cx="345304" cy="365857"/>
          </a:xfrm>
        </p:grpSpPr>
        <p:sp>
          <p:nvSpPr>
            <p:cNvPr id="20333" name="Google Shape;20333;p144"/>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144"/>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144"/>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144"/>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144"/>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144"/>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144"/>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144"/>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144"/>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144"/>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144"/>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144"/>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144"/>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144"/>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144"/>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144"/>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144"/>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144"/>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144"/>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2" name="Google Shape;20352;p144"/>
          <p:cNvGrpSpPr/>
          <p:nvPr/>
        </p:nvGrpSpPr>
        <p:grpSpPr>
          <a:xfrm>
            <a:off x="7992843" y="2907251"/>
            <a:ext cx="347794" cy="366328"/>
            <a:chOff x="7992843" y="2907251"/>
            <a:chExt cx="347794" cy="366328"/>
          </a:xfrm>
        </p:grpSpPr>
        <p:sp>
          <p:nvSpPr>
            <p:cNvPr id="20353" name="Google Shape;20353;p144"/>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144"/>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144"/>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144"/>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144"/>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144"/>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144"/>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144"/>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144"/>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144"/>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144"/>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144"/>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144"/>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144"/>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144"/>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144"/>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144"/>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144"/>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144"/>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144"/>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144"/>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144"/>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144"/>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144"/>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144"/>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144"/>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144"/>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144"/>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144"/>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144"/>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144"/>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144"/>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144"/>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6" name="Google Shape;20386;p144"/>
          <p:cNvGrpSpPr/>
          <p:nvPr/>
        </p:nvGrpSpPr>
        <p:grpSpPr>
          <a:xfrm>
            <a:off x="873898" y="1512377"/>
            <a:ext cx="398127" cy="353457"/>
            <a:chOff x="873898" y="1512377"/>
            <a:chExt cx="398127" cy="353457"/>
          </a:xfrm>
        </p:grpSpPr>
        <p:sp>
          <p:nvSpPr>
            <p:cNvPr id="20387" name="Google Shape;20387;p144"/>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144"/>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144"/>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144"/>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144"/>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144"/>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144"/>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144"/>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144"/>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144"/>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144"/>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144"/>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144"/>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144"/>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144"/>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144"/>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144"/>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144"/>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144"/>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6" name="Google Shape;20406;p144"/>
          <p:cNvGrpSpPr/>
          <p:nvPr/>
        </p:nvGrpSpPr>
        <p:grpSpPr>
          <a:xfrm>
            <a:off x="1424125" y="1515680"/>
            <a:ext cx="246762" cy="347139"/>
            <a:chOff x="1424125" y="1515680"/>
            <a:chExt cx="246762" cy="347139"/>
          </a:xfrm>
        </p:grpSpPr>
        <p:sp>
          <p:nvSpPr>
            <p:cNvPr id="20407" name="Google Shape;20407;p144"/>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144"/>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144"/>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144"/>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144"/>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144"/>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144"/>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144"/>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144"/>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144"/>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144"/>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144"/>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144"/>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144"/>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144"/>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144"/>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144"/>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144"/>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144"/>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144"/>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27" name="Google Shape;20427;p144"/>
          <p:cNvGrpSpPr/>
          <p:nvPr/>
        </p:nvGrpSpPr>
        <p:grpSpPr>
          <a:xfrm>
            <a:off x="2319498" y="1512744"/>
            <a:ext cx="352697" cy="352723"/>
            <a:chOff x="2319498" y="1512744"/>
            <a:chExt cx="352697" cy="352723"/>
          </a:xfrm>
        </p:grpSpPr>
        <p:sp>
          <p:nvSpPr>
            <p:cNvPr id="20428" name="Google Shape;20428;p144"/>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144"/>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144"/>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144"/>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144"/>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144"/>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144"/>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144"/>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144"/>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144"/>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144"/>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144"/>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144"/>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144"/>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144"/>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144"/>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144"/>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144"/>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144"/>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7" name="Google Shape;20447;p144"/>
          <p:cNvGrpSpPr/>
          <p:nvPr/>
        </p:nvGrpSpPr>
        <p:grpSpPr>
          <a:xfrm>
            <a:off x="4236601" y="1512666"/>
            <a:ext cx="312981" cy="352697"/>
            <a:chOff x="4236601" y="1512666"/>
            <a:chExt cx="312981" cy="352697"/>
          </a:xfrm>
        </p:grpSpPr>
        <p:sp>
          <p:nvSpPr>
            <p:cNvPr id="20448" name="Google Shape;20448;p144"/>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144"/>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144"/>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144"/>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144"/>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144"/>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144"/>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144"/>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144"/>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144"/>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144"/>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144"/>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144"/>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144"/>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62" name="Google Shape;20462;p144"/>
          <p:cNvGrpSpPr/>
          <p:nvPr/>
        </p:nvGrpSpPr>
        <p:grpSpPr>
          <a:xfrm>
            <a:off x="849675" y="3347716"/>
            <a:ext cx="346300" cy="375818"/>
            <a:chOff x="849675" y="3347716"/>
            <a:chExt cx="346300" cy="375818"/>
          </a:xfrm>
        </p:grpSpPr>
        <p:sp>
          <p:nvSpPr>
            <p:cNvPr id="20463" name="Google Shape;20463;p144"/>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144"/>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144"/>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144"/>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144"/>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144"/>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144"/>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144"/>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144"/>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144"/>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144"/>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144"/>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144"/>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144"/>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144"/>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144"/>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144"/>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0" name="Google Shape;20480;p144"/>
          <p:cNvGrpSpPr/>
          <p:nvPr/>
        </p:nvGrpSpPr>
        <p:grpSpPr>
          <a:xfrm>
            <a:off x="1324219" y="3399202"/>
            <a:ext cx="376578" cy="272846"/>
            <a:chOff x="1324219" y="3399202"/>
            <a:chExt cx="376578" cy="272846"/>
          </a:xfrm>
        </p:grpSpPr>
        <p:sp>
          <p:nvSpPr>
            <p:cNvPr id="20481" name="Google Shape;20481;p144"/>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144"/>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144"/>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144"/>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144"/>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144"/>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144"/>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144"/>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144"/>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144"/>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144"/>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144"/>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144"/>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144"/>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144"/>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144"/>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144"/>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144"/>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144"/>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144"/>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144"/>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144"/>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144"/>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144"/>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144"/>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144"/>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144"/>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144"/>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144"/>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144"/>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144"/>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144"/>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144"/>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14" name="Google Shape;20514;p144"/>
          <p:cNvGrpSpPr/>
          <p:nvPr/>
        </p:nvGrpSpPr>
        <p:grpSpPr>
          <a:xfrm>
            <a:off x="1798763" y="3395401"/>
            <a:ext cx="376185" cy="280448"/>
            <a:chOff x="1798763" y="3395401"/>
            <a:chExt cx="376185" cy="280448"/>
          </a:xfrm>
        </p:grpSpPr>
        <p:sp>
          <p:nvSpPr>
            <p:cNvPr id="20515" name="Google Shape;20515;p144"/>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144"/>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144"/>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144"/>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144"/>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144"/>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144"/>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144"/>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144"/>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144"/>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144"/>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144"/>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144"/>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144"/>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144"/>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144"/>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144"/>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144"/>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144"/>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144"/>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144"/>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144"/>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144"/>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144"/>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144"/>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144"/>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144"/>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144"/>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144"/>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144"/>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144"/>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6" name="Google Shape;20546;p144"/>
          <p:cNvGrpSpPr/>
          <p:nvPr/>
        </p:nvGrpSpPr>
        <p:grpSpPr>
          <a:xfrm>
            <a:off x="2273307" y="3378754"/>
            <a:ext cx="375818" cy="313374"/>
            <a:chOff x="2273307" y="3378754"/>
            <a:chExt cx="375818" cy="313374"/>
          </a:xfrm>
        </p:grpSpPr>
        <p:sp>
          <p:nvSpPr>
            <p:cNvPr id="20547" name="Google Shape;20547;p144"/>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144"/>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144"/>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144"/>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144"/>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144"/>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144"/>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144"/>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144"/>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144"/>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144"/>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144"/>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144"/>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144"/>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144"/>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144"/>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144"/>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144"/>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144"/>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144"/>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144"/>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144"/>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144"/>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144"/>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144"/>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144"/>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144"/>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144"/>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144"/>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144"/>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144"/>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144"/>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144"/>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144"/>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144"/>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144"/>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144"/>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144"/>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144"/>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144"/>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144"/>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144"/>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144"/>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144"/>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144"/>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144"/>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144"/>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144"/>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144"/>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144"/>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144"/>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144"/>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144"/>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144"/>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144"/>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144"/>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144"/>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144"/>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144"/>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144"/>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144"/>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144"/>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144"/>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144"/>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144"/>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144"/>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144"/>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144"/>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144"/>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144"/>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144"/>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144"/>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144"/>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144"/>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144"/>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144"/>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144"/>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144"/>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144"/>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144"/>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144"/>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144"/>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144"/>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144"/>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1" name="Google Shape;20631;p144"/>
          <p:cNvGrpSpPr/>
          <p:nvPr/>
        </p:nvGrpSpPr>
        <p:grpSpPr>
          <a:xfrm>
            <a:off x="2747484" y="3359460"/>
            <a:ext cx="377706" cy="352330"/>
            <a:chOff x="2747484" y="3359460"/>
            <a:chExt cx="377706" cy="352330"/>
          </a:xfrm>
        </p:grpSpPr>
        <p:sp>
          <p:nvSpPr>
            <p:cNvPr id="20632" name="Google Shape;20632;p144"/>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144"/>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144"/>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144"/>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144"/>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144"/>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144"/>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144"/>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144"/>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144"/>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144"/>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144"/>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144"/>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144"/>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144"/>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7" name="Google Shape;20647;p144"/>
          <p:cNvGrpSpPr/>
          <p:nvPr/>
        </p:nvGrpSpPr>
        <p:grpSpPr>
          <a:xfrm>
            <a:off x="3696205" y="3371938"/>
            <a:ext cx="375792" cy="327373"/>
            <a:chOff x="3696205" y="3371938"/>
            <a:chExt cx="375792" cy="327373"/>
          </a:xfrm>
        </p:grpSpPr>
        <p:sp>
          <p:nvSpPr>
            <p:cNvPr id="20648" name="Google Shape;20648;p144"/>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144"/>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144"/>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144"/>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144"/>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144"/>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144"/>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144"/>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144"/>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144"/>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144"/>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144"/>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144"/>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144"/>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144"/>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144"/>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144"/>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144"/>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144"/>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144"/>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144"/>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144"/>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144"/>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1" name="Google Shape;20671;p144"/>
          <p:cNvGrpSpPr/>
          <p:nvPr/>
        </p:nvGrpSpPr>
        <p:grpSpPr>
          <a:xfrm>
            <a:off x="6567324" y="2436849"/>
            <a:ext cx="366722" cy="342892"/>
            <a:chOff x="6567324" y="2436849"/>
            <a:chExt cx="366722" cy="342892"/>
          </a:xfrm>
        </p:grpSpPr>
        <p:sp>
          <p:nvSpPr>
            <p:cNvPr id="20672" name="Google Shape;20672;p144"/>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144"/>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144"/>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144"/>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144"/>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144"/>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144"/>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144"/>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144"/>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144"/>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144"/>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144"/>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4" name="Google Shape;20684;p144"/>
          <p:cNvGrpSpPr/>
          <p:nvPr/>
        </p:nvGrpSpPr>
        <p:grpSpPr>
          <a:xfrm>
            <a:off x="4208970" y="3361347"/>
            <a:ext cx="299349" cy="348188"/>
            <a:chOff x="4208970" y="3361347"/>
            <a:chExt cx="299349" cy="348188"/>
          </a:xfrm>
        </p:grpSpPr>
        <p:sp>
          <p:nvSpPr>
            <p:cNvPr id="20685" name="Google Shape;20685;p144"/>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144"/>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144"/>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144"/>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144"/>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144"/>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144"/>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144"/>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144"/>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144"/>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144"/>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144"/>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144"/>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144"/>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99" name="Google Shape;20699;p144"/>
          <p:cNvGrpSpPr/>
          <p:nvPr/>
        </p:nvGrpSpPr>
        <p:grpSpPr>
          <a:xfrm>
            <a:off x="2786833" y="1512351"/>
            <a:ext cx="366722" cy="353667"/>
            <a:chOff x="2786833" y="1512351"/>
            <a:chExt cx="366722" cy="353667"/>
          </a:xfrm>
        </p:grpSpPr>
        <p:sp>
          <p:nvSpPr>
            <p:cNvPr id="20700" name="Google Shape;20700;p144"/>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144"/>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144"/>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144"/>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144"/>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144"/>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144"/>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144"/>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144"/>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144"/>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144"/>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144"/>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144"/>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144"/>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144"/>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144"/>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144"/>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144"/>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144"/>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144"/>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0" name="Google Shape;20720;p144"/>
          <p:cNvGrpSpPr/>
          <p:nvPr/>
        </p:nvGrpSpPr>
        <p:grpSpPr>
          <a:xfrm>
            <a:off x="1845321" y="1512744"/>
            <a:ext cx="352723" cy="353090"/>
            <a:chOff x="1845321" y="1512744"/>
            <a:chExt cx="352723" cy="353090"/>
          </a:xfrm>
        </p:grpSpPr>
        <p:sp>
          <p:nvSpPr>
            <p:cNvPr id="20721" name="Google Shape;20721;p144"/>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144"/>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144"/>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144"/>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144"/>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144"/>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144"/>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144"/>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144"/>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144"/>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144"/>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2" name="Google Shape;20732;p144"/>
          <p:cNvGrpSpPr/>
          <p:nvPr/>
        </p:nvGrpSpPr>
        <p:grpSpPr>
          <a:xfrm>
            <a:off x="3214452" y="3340533"/>
            <a:ext cx="392465" cy="389896"/>
            <a:chOff x="3214452" y="3340533"/>
            <a:chExt cx="392465" cy="389896"/>
          </a:xfrm>
        </p:grpSpPr>
        <p:sp>
          <p:nvSpPr>
            <p:cNvPr id="20733" name="Google Shape;20733;p144"/>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144"/>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144"/>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144"/>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144"/>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144"/>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144"/>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144"/>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144"/>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144"/>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144"/>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144"/>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144"/>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144"/>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144"/>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144"/>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144"/>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144"/>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144"/>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144"/>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144"/>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144"/>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144"/>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144"/>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144"/>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8" name="Google Shape;20758;p144"/>
          <p:cNvGrpSpPr/>
          <p:nvPr/>
        </p:nvGrpSpPr>
        <p:grpSpPr>
          <a:xfrm>
            <a:off x="3327229" y="1499899"/>
            <a:ext cx="234650" cy="378440"/>
            <a:chOff x="3327229" y="1499899"/>
            <a:chExt cx="234650" cy="378440"/>
          </a:xfrm>
        </p:grpSpPr>
        <p:sp>
          <p:nvSpPr>
            <p:cNvPr id="20759" name="Google Shape;20759;p144"/>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144"/>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144"/>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144"/>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144"/>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144"/>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144"/>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144"/>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144"/>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144"/>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144"/>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144"/>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144"/>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144"/>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144"/>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144"/>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144"/>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144"/>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144"/>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144"/>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144"/>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0" name="Google Shape;20780;p144"/>
          <p:cNvGrpSpPr/>
          <p:nvPr/>
        </p:nvGrpSpPr>
        <p:grpSpPr>
          <a:xfrm>
            <a:off x="3735553" y="1530151"/>
            <a:ext cx="366722" cy="317962"/>
            <a:chOff x="3735553" y="1530151"/>
            <a:chExt cx="366722" cy="317962"/>
          </a:xfrm>
        </p:grpSpPr>
        <p:sp>
          <p:nvSpPr>
            <p:cNvPr id="20781" name="Google Shape;20781;p144"/>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144"/>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144"/>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144"/>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144"/>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144"/>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144"/>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144"/>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144"/>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144"/>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144"/>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144"/>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3" name="Google Shape;20793;p144"/>
          <p:cNvGrpSpPr/>
          <p:nvPr/>
        </p:nvGrpSpPr>
        <p:grpSpPr>
          <a:xfrm>
            <a:off x="866322" y="2469775"/>
            <a:ext cx="379226" cy="322733"/>
            <a:chOff x="866322" y="2469775"/>
            <a:chExt cx="379226" cy="322733"/>
          </a:xfrm>
        </p:grpSpPr>
        <p:sp>
          <p:nvSpPr>
            <p:cNvPr id="20794" name="Google Shape;20794;p144"/>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144"/>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144"/>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144"/>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144"/>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144"/>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144"/>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144"/>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144"/>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144"/>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144"/>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144"/>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144"/>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144"/>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144"/>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144"/>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144"/>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144"/>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144"/>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144"/>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144"/>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144"/>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144"/>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144"/>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144"/>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144"/>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0" name="Google Shape;20820;p144"/>
          <p:cNvGrpSpPr/>
          <p:nvPr/>
        </p:nvGrpSpPr>
        <p:grpSpPr>
          <a:xfrm>
            <a:off x="1328387" y="2500814"/>
            <a:ext cx="404183" cy="289151"/>
            <a:chOff x="1328387" y="2500814"/>
            <a:chExt cx="404183" cy="289151"/>
          </a:xfrm>
        </p:grpSpPr>
        <p:sp>
          <p:nvSpPr>
            <p:cNvPr id="20821" name="Google Shape;20821;p144"/>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144"/>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144"/>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144"/>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144"/>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144"/>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144"/>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144"/>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144"/>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144"/>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144"/>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144"/>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144"/>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144"/>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144"/>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144"/>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144"/>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144"/>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144"/>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144"/>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144"/>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144"/>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144"/>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144"/>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144"/>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144"/>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144"/>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144"/>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144"/>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50" name="Google Shape;20850;p144"/>
          <p:cNvGrpSpPr/>
          <p:nvPr/>
        </p:nvGrpSpPr>
        <p:grpSpPr>
          <a:xfrm>
            <a:off x="1821465" y="2495702"/>
            <a:ext cx="365988" cy="270801"/>
            <a:chOff x="1821465" y="2495702"/>
            <a:chExt cx="365988" cy="270801"/>
          </a:xfrm>
        </p:grpSpPr>
        <p:sp>
          <p:nvSpPr>
            <p:cNvPr id="20851" name="Google Shape;20851;p144"/>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144"/>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144"/>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144"/>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144"/>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144"/>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144"/>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58" name="Google Shape;20858;p144"/>
          <p:cNvGrpSpPr/>
          <p:nvPr/>
        </p:nvGrpSpPr>
        <p:grpSpPr>
          <a:xfrm>
            <a:off x="3725723" y="2455776"/>
            <a:ext cx="354977" cy="351202"/>
            <a:chOff x="3725723" y="2455776"/>
            <a:chExt cx="354977" cy="351202"/>
          </a:xfrm>
        </p:grpSpPr>
        <p:sp>
          <p:nvSpPr>
            <p:cNvPr id="20859" name="Google Shape;20859;p144"/>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144"/>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144"/>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144"/>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144"/>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144"/>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144"/>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144"/>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144"/>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144"/>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144"/>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144"/>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144"/>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2" name="Google Shape;20872;p144"/>
          <p:cNvGrpSpPr/>
          <p:nvPr/>
        </p:nvGrpSpPr>
        <p:grpSpPr>
          <a:xfrm>
            <a:off x="5226165" y="1977641"/>
            <a:ext cx="230482" cy="388847"/>
            <a:chOff x="5226165" y="1977641"/>
            <a:chExt cx="230482" cy="388847"/>
          </a:xfrm>
        </p:grpSpPr>
        <p:sp>
          <p:nvSpPr>
            <p:cNvPr id="20873" name="Google Shape;20873;p144"/>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144"/>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144"/>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144"/>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144"/>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144"/>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144"/>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144"/>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144"/>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144"/>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144"/>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144"/>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5" name="Google Shape;20885;p144"/>
          <p:cNvGrpSpPr/>
          <p:nvPr/>
        </p:nvGrpSpPr>
        <p:grpSpPr>
          <a:xfrm>
            <a:off x="5632602" y="2025510"/>
            <a:ext cx="370130" cy="287264"/>
            <a:chOff x="5632602" y="2025510"/>
            <a:chExt cx="370130" cy="287264"/>
          </a:xfrm>
        </p:grpSpPr>
        <p:sp>
          <p:nvSpPr>
            <p:cNvPr id="20886" name="Google Shape;20886;p144"/>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144"/>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144"/>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144"/>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144"/>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144"/>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144"/>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144"/>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144"/>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144"/>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144"/>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144"/>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144"/>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144"/>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144"/>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144"/>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144"/>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144"/>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4" name="Google Shape;20904;p144"/>
          <p:cNvGrpSpPr/>
          <p:nvPr/>
        </p:nvGrpSpPr>
        <p:grpSpPr>
          <a:xfrm>
            <a:off x="4212378" y="2456537"/>
            <a:ext cx="331515" cy="330021"/>
            <a:chOff x="4212378" y="2456537"/>
            <a:chExt cx="331515" cy="330021"/>
          </a:xfrm>
        </p:grpSpPr>
        <p:sp>
          <p:nvSpPr>
            <p:cNvPr id="20905" name="Google Shape;20905;p144"/>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144"/>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144"/>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144"/>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144"/>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144"/>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144"/>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144"/>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144"/>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4" name="Google Shape;20914;p144"/>
          <p:cNvGrpSpPr/>
          <p:nvPr/>
        </p:nvGrpSpPr>
        <p:grpSpPr>
          <a:xfrm>
            <a:off x="6176013" y="1977825"/>
            <a:ext cx="235411" cy="347427"/>
            <a:chOff x="6176013" y="1977825"/>
            <a:chExt cx="235411" cy="347427"/>
          </a:xfrm>
        </p:grpSpPr>
        <p:sp>
          <p:nvSpPr>
            <p:cNvPr id="20915" name="Google Shape;20915;p144"/>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144"/>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144"/>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144"/>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144"/>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144"/>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144"/>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144"/>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144"/>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144"/>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144"/>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144"/>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144"/>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144"/>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144"/>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144"/>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144"/>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2" name="Google Shape;20932;p144"/>
          <p:cNvGrpSpPr/>
          <p:nvPr/>
        </p:nvGrpSpPr>
        <p:grpSpPr>
          <a:xfrm>
            <a:off x="6652077" y="1977458"/>
            <a:ext cx="235778" cy="347794"/>
            <a:chOff x="6652077" y="1977458"/>
            <a:chExt cx="235778" cy="347794"/>
          </a:xfrm>
        </p:grpSpPr>
        <p:sp>
          <p:nvSpPr>
            <p:cNvPr id="20933" name="Google Shape;20933;p144"/>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144"/>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144"/>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144"/>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144"/>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144"/>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144"/>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144"/>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144"/>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144"/>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144"/>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144"/>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144"/>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144"/>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144"/>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144"/>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9" name="Google Shape;20949;p144"/>
          <p:cNvGrpSpPr/>
          <p:nvPr/>
        </p:nvGrpSpPr>
        <p:grpSpPr>
          <a:xfrm>
            <a:off x="7072513" y="1997512"/>
            <a:ext cx="394352" cy="308052"/>
            <a:chOff x="7072513" y="1997512"/>
            <a:chExt cx="394352" cy="308052"/>
          </a:xfrm>
        </p:grpSpPr>
        <p:sp>
          <p:nvSpPr>
            <p:cNvPr id="20950" name="Google Shape;20950;p144"/>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144"/>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144"/>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144"/>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144"/>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144"/>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144"/>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144"/>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144"/>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144"/>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144"/>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1" name="Google Shape;20961;p144"/>
          <p:cNvGrpSpPr/>
          <p:nvPr/>
        </p:nvGrpSpPr>
        <p:grpSpPr>
          <a:xfrm>
            <a:off x="7576208" y="1977825"/>
            <a:ext cx="292533" cy="347454"/>
            <a:chOff x="7576208" y="1977825"/>
            <a:chExt cx="292533" cy="347454"/>
          </a:xfrm>
        </p:grpSpPr>
        <p:sp>
          <p:nvSpPr>
            <p:cNvPr id="20962" name="Google Shape;20962;p144"/>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144"/>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144"/>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144"/>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144"/>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144"/>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144"/>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144"/>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144"/>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144"/>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144"/>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144"/>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144"/>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5" name="Google Shape;20975;p144"/>
          <p:cNvGrpSpPr/>
          <p:nvPr/>
        </p:nvGrpSpPr>
        <p:grpSpPr>
          <a:xfrm>
            <a:off x="8023882" y="1977458"/>
            <a:ext cx="320557" cy="347794"/>
            <a:chOff x="8023882" y="1977458"/>
            <a:chExt cx="320557" cy="347794"/>
          </a:xfrm>
        </p:grpSpPr>
        <p:sp>
          <p:nvSpPr>
            <p:cNvPr id="20976" name="Google Shape;20976;p144"/>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144"/>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144"/>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144"/>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144"/>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144"/>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144"/>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144"/>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144"/>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144"/>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144"/>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144"/>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144"/>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144"/>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144"/>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144"/>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144"/>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144"/>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144"/>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144"/>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144"/>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144"/>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144"/>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144"/>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144"/>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144"/>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144"/>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144"/>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144"/>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144"/>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144"/>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144"/>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144"/>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144"/>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144"/>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144"/>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144"/>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144"/>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144"/>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144"/>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6" name="Google Shape;21016;p144"/>
          <p:cNvGrpSpPr/>
          <p:nvPr/>
        </p:nvGrpSpPr>
        <p:grpSpPr>
          <a:xfrm>
            <a:off x="5627674" y="2444819"/>
            <a:ext cx="345147" cy="342630"/>
            <a:chOff x="5627674" y="2444819"/>
            <a:chExt cx="345147" cy="342630"/>
          </a:xfrm>
        </p:grpSpPr>
        <p:sp>
          <p:nvSpPr>
            <p:cNvPr id="21017" name="Google Shape;21017;p144"/>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144"/>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144"/>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144"/>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144"/>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22" name="Google Shape;21022;p144"/>
          <p:cNvGrpSpPr/>
          <p:nvPr/>
        </p:nvGrpSpPr>
        <p:grpSpPr>
          <a:xfrm>
            <a:off x="4653996" y="2440257"/>
            <a:ext cx="396607" cy="348555"/>
            <a:chOff x="4653996" y="2440257"/>
            <a:chExt cx="396607" cy="348555"/>
          </a:xfrm>
        </p:grpSpPr>
        <p:sp>
          <p:nvSpPr>
            <p:cNvPr id="21023" name="Google Shape;21023;p144"/>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144"/>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144"/>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144"/>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144"/>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144"/>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144"/>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144"/>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144"/>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144"/>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144"/>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144"/>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144"/>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144"/>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144"/>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144"/>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144"/>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144"/>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1" name="Google Shape;21041;p144"/>
          <p:cNvGrpSpPr/>
          <p:nvPr/>
        </p:nvGrpSpPr>
        <p:grpSpPr>
          <a:xfrm>
            <a:off x="1854391" y="2895140"/>
            <a:ext cx="301630" cy="374272"/>
            <a:chOff x="1854391" y="2895140"/>
            <a:chExt cx="301630" cy="374272"/>
          </a:xfrm>
        </p:grpSpPr>
        <p:sp>
          <p:nvSpPr>
            <p:cNvPr id="21042" name="Google Shape;21042;p144"/>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144"/>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144"/>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144"/>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144"/>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144"/>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144"/>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144"/>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144"/>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144"/>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144"/>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144"/>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144"/>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144"/>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144"/>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144"/>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144"/>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144"/>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144"/>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144"/>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144"/>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144"/>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144"/>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144"/>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144"/>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144"/>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144"/>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144"/>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144"/>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144"/>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144"/>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144"/>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144"/>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144"/>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144"/>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144"/>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144"/>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144"/>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144"/>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144"/>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144"/>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144"/>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144"/>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144"/>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144"/>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144"/>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144"/>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144"/>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144"/>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1" name="Google Shape;21091;p144"/>
          <p:cNvGrpSpPr/>
          <p:nvPr/>
        </p:nvGrpSpPr>
        <p:grpSpPr>
          <a:xfrm>
            <a:off x="5172817" y="2438370"/>
            <a:ext cx="289518" cy="357651"/>
            <a:chOff x="5172817" y="2438370"/>
            <a:chExt cx="289518" cy="357651"/>
          </a:xfrm>
        </p:grpSpPr>
        <p:sp>
          <p:nvSpPr>
            <p:cNvPr id="21092" name="Google Shape;21092;p144"/>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144"/>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144"/>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144"/>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144"/>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144"/>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144"/>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144"/>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144"/>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144"/>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144"/>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03" name="Google Shape;21103;p144"/>
          <p:cNvGrpSpPr/>
          <p:nvPr/>
        </p:nvGrpSpPr>
        <p:grpSpPr>
          <a:xfrm>
            <a:off x="3234506" y="2484534"/>
            <a:ext cx="388297" cy="293320"/>
            <a:chOff x="3234506" y="2484534"/>
            <a:chExt cx="388297" cy="293320"/>
          </a:xfrm>
        </p:grpSpPr>
        <p:sp>
          <p:nvSpPr>
            <p:cNvPr id="21104" name="Google Shape;21104;p144"/>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144"/>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144"/>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144"/>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144"/>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144"/>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144"/>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144"/>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144"/>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144"/>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144"/>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144"/>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144"/>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144"/>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144"/>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144"/>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0" name="Google Shape;21120;p144"/>
          <p:cNvGrpSpPr/>
          <p:nvPr/>
        </p:nvGrpSpPr>
        <p:grpSpPr>
          <a:xfrm>
            <a:off x="6065149" y="3367036"/>
            <a:ext cx="362553" cy="356498"/>
            <a:chOff x="6065149" y="3367036"/>
            <a:chExt cx="362553" cy="356498"/>
          </a:xfrm>
        </p:grpSpPr>
        <p:sp>
          <p:nvSpPr>
            <p:cNvPr id="21121" name="Google Shape;21121;p144"/>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144"/>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144"/>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144"/>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144"/>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6" name="Google Shape;21126;p144"/>
          <p:cNvGrpSpPr/>
          <p:nvPr/>
        </p:nvGrpSpPr>
        <p:grpSpPr>
          <a:xfrm>
            <a:off x="6540821" y="3367036"/>
            <a:ext cx="362553" cy="356498"/>
            <a:chOff x="6540821" y="3367036"/>
            <a:chExt cx="362553" cy="356498"/>
          </a:xfrm>
        </p:grpSpPr>
        <p:sp>
          <p:nvSpPr>
            <p:cNvPr id="21127" name="Google Shape;21127;p144"/>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144"/>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144"/>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144"/>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144"/>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144"/>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144"/>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4" name="Google Shape;21134;p144"/>
          <p:cNvGrpSpPr/>
          <p:nvPr/>
        </p:nvGrpSpPr>
        <p:grpSpPr>
          <a:xfrm>
            <a:off x="2302458" y="2474704"/>
            <a:ext cx="354479" cy="312561"/>
            <a:chOff x="2302458" y="2474704"/>
            <a:chExt cx="354479" cy="312561"/>
          </a:xfrm>
        </p:grpSpPr>
        <p:sp>
          <p:nvSpPr>
            <p:cNvPr id="21135" name="Google Shape;21135;p144"/>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144"/>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144"/>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144"/>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144"/>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144"/>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144"/>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144"/>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144"/>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144"/>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144"/>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144"/>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7" name="Google Shape;21147;p144"/>
          <p:cNvGrpSpPr/>
          <p:nvPr/>
        </p:nvGrpSpPr>
        <p:grpSpPr>
          <a:xfrm>
            <a:off x="2831110" y="2442538"/>
            <a:ext cx="246002" cy="348922"/>
            <a:chOff x="2831110" y="2442538"/>
            <a:chExt cx="246002" cy="348922"/>
          </a:xfrm>
        </p:grpSpPr>
        <p:sp>
          <p:nvSpPr>
            <p:cNvPr id="21148" name="Google Shape;21148;p144"/>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144"/>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144"/>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144"/>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144"/>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144"/>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144"/>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144"/>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144"/>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144"/>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144"/>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144"/>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144"/>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144"/>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2" name="Google Shape;21162;p144"/>
          <p:cNvGrpSpPr/>
          <p:nvPr/>
        </p:nvGrpSpPr>
        <p:grpSpPr>
          <a:xfrm>
            <a:off x="7016492" y="3367036"/>
            <a:ext cx="362947" cy="356498"/>
            <a:chOff x="7016492" y="3367036"/>
            <a:chExt cx="362947" cy="356498"/>
          </a:xfrm>
        </p:grpSpPr>
        <p:sp>
          <p:nvSpPr>
            <p:cNvPr id="21163" name="Google Shape;21163;p144"/>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144"/>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144"/>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144"/>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144"/>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144"/>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9" name="Google Shape;21169;p144"/>
          <p:cNvGrpSpPr/>
          <p:nvPr/>
        </p:nvGrpSpPr>
        <p:grpSpPr>
          <a:xfrm>
            <a:off x="5589452" y="3367036"/>
            <a:ext cx="362580" cy="356498"/>
            <a:chOff x="5589452" y="3367036"/>
            <a:chExt cx="362580" cy="356498"/>
          </a:xfrm>
        </p:grpSpPr>
        <p:sp>
          <p:nvSpPr>
            <p:cNvPr id="21170" name="Google Shape;21170;p144"/>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144"/>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144"/>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3" name="Google Shape;21173;p144"/>
          <p:cNvGrpSpPr/>
          <p:nvPr/>
        </p:nvGrpSpPr>
        <p:grpSpPr>
          <a:xfrm>
            <a:off x="7488021" y="3362475"/>
            <a:ext cx="372017" cy="365621"/>
            <a:chOff x="7488021" y="3362475"/>
            <a:chExt cx="372017" cy="365621"/>
          </a:xfrm>
        </p:grpSpPr>
        <p:sp>
          <p:nvSpPr>
            <p:cNvPr id="21174" name="Google Shape;21174;p144"/>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144"/>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144"/>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144"/>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144"/>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144"/>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144"/>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144"/>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144"/>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144"/>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4" name="Google Shape;21184;p144"/>
          <p:cNvGrpSpPr/>
          <p:nvPr/>
        </p:nvGrpSpPr>
        <p:grpSpPr>
          <a:xfrm>
            <a:off x="5113781" y="3367036"/>
            <a:ext cx="362553" cy="356498"/>
            <a:chOff x="5113781" y="3367036"/>
            <a:chExt cx="362553" cy="356498"/>
          </a:xfrm>
        </p:grpSpPr>
        <p:sp>
          <p:nvSpPr>
            <p:cNvPr id="21185" name="Google Shape;21185;p144"/>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144"/>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87" name="Google Shape;21187;p144"/>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88" name="Google Shape;21188;p144"/>
          <p:cNvGrpSpPr/>
          <p:nvPr/>
        </p:nvGrpSpPr>
        <p:grpSpPr>
          <a:xfrm>
            <a:off x="7968621" y="3365489"/>
            <a:ext cx="375818" cy="357651"/>
            <a:chOff x="7968621" y="3365489"/>
            <a:chExt cx="375818" cy="357651"/>
          </a:xfrm>
        </p:grpSpPr>
        <p:sp>
          <p:nvSpPr>
            <p:cNvPr id="21189" name="Google Shape;21189;p144"/>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144"/>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144"/>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144"/>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144"/>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144"/>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144"/>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144"/>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144"/>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144"/>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144"/>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144"/>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1" name="Google Shape;21201;p144"/>
          <p:cNvGrpSpPr/>
          <p:nvPr/>
        </p:nvGrpSpPr>
        <p:grpSpPr>
          <a:xfrm>
            <a:off x="3486106" y="3817357"/>
            <a:ext cx="363314" cy="356576"/>
            <a:chOff x="3763184" y="3817357"/>
            <a:chExt cx="363314" cy="356576"/>
          </a:xfrm>
        </p:grpSpPr>
        <p:sp>
          <p:nvSpPr>
            <p:cNvPr id="21202" name="Google Shape;21202;p144"/>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144"/>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144"/>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144"/>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144"/>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7" name="Google Shape;21207;p144"/>
          <p:cNvGrpSpPr/>
          <p:nvPr/>
        </p:nvGrpSpPr>
        <p:grpSpPr>
          <a:xfrm>
            <a:off x="4831774" y="3817357"/>
            <a:ext cx="362947" cy="356576"/>
            <a:chOff x="5108852" y="3817357"/>
            <a:chExt cx="362947" cy="356576"/>
          </a:xfrm>
        </p:grpSpPr>
        <p:sp>
          <p:nvSpPr>
            <p:cNvPr id="21208" name="Google Shape;21208;p144"/>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144"/>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144"/>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144"/>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2" name="Google Shape;21212;p144"/>
          <p:cNvGrpSpPr/>
          <p:nvPr/>
        </p:nvGrpSpPr>
        <p:grpSpPr>
          <a:xfrm>
            <a:off x="5728642" y="3817357"/>
            <a:ext cx="362947" cy="356576"/>
            <a:chOff x="6005720" y="3817357"/>
            <a:chExt cx="362947" cy="356576"/>
          </a:xfrm>
        </p:grpSpPr>
        <p:sp>
          <p:nvSpPr>
            <p:cNvPr id="21213" name="Google Shape;21213;p144"/>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144"/>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144"/>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144"/>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7" name="Google Shape;21217;p144"/>
          <p:cNvGrpSpPr/>
          <p:nvPr/>
        </p:nvGrpSpPr>
        <p:grpSpPr>
          <a:xfrm>
            <a:off x="3934907" y="3817357"/>
            <a:ext cx="362947" cy="356576"/>
            <a:chOff x="4211985" y="3817357"/>
            <a:chExt cx="362947" cy="356576"/>
          </a:xfrm>
        </p:grpSpPr>
        <p:sp>
          <p:nvSpPr>
            <p:cNvPr id="21218" name="Google Shape;21218;p144"/>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144"/>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144"/>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1" name="Google Shape;21221;p144"/>
          <p:cNvGrpSpPr/>
          <p:nvPr/>
        </p:nvGrpSpPr>
        <p:grpSpPr>
          <a:xfrm>
            <a:off x="3037672" y="3817357"/>
            <a:ext cx="362920" cy="356865"/>
            <a:chOff x="3314750" y="3817357"/>
            <a:chExt cx="362920" cy="356865"/>
          </a:xfrm>
        </p:grpSpPr>
        <p:grpSp>
          <p:nvGrpSpPr>
            <p:cNvPr id="21222" name="Google Shape;21222;p144"/>
            <p:cNvGrpSpPr/>
            <p:nvPr/>
          </p:nvGrpSpPr>
          <p:grpSpPr>
            <a:xfrm>
              <a:off x="3314750" y="3817357"/>
              <a:ext cx="362920" cy="356865"/>
              <a:chOff x="3314750" y="3817357"/>
              <a:chExt cx="362920" cy="356865"/>
            </a:xfrm>
          </p:grpSpPr>
          <p:sp>
            <p:nvSpPr>
              <p:cNvPr id="21223" name="Google Shape;21223;p144"/>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144"/>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5" name="Google Shape;21225;p144"/>
            <p:cNvGrpSpPr/>
            <p:nvPr/>
          </p:nvGrpSpPr>
          <p:grpSpPr>
            <a:xfrm>
              <a:off x="3394986" y="3894612"/>
              <a:ext cx="202339" cy="202323"/>
              <a:chOff x="935197" y="1793977"/>
              <a:chExt cx="256451" cy="256430"/>
            </a:xfrm>
          </p:grpSpPr>
          <p:sp>
            <p:nvSpPr>
              <p:cNvPr id="21226" name="Google Shape;21226;p14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14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228" name="Google Shape;21228;p144"/>
          <p:cNvGrpSpPr/>
          <p:nvPr/>
        </p:nvGrpSpPr>
        <p:grpSpPr>
          <a:xfrm>
            <a:off x="5280208" y="3817357"/>
            <a:ext cx="362947" cy="356576"/>
            <a:chOff x="5557286" y="3817357"/>
            <a:chExt cx="362947" cy="356576"/>
          </a:xfrm>
        </p:grpSpPr>
        <p:grpSp>
          <p:nvGrpSpPr>
            <p:cNvPr id="21229" name="Google Shape;21229;p144"/>
            <p:cNvGrpSpPr/>
            <p:nvPr/>
          </p:nvGrpSpPr>
          <p:grpSpPr>
            <a:xfrm>
              <a:off x="5557286" y="3817357"/>
              <a:ext cx="362947" cy="356576"/>
              <a:chOff x="5557286" y="3817357"/>
              <a:chExt cx="362947" cy="356576"/>
            </a:xfrm>
          </p:grpSpPr>
          <p:sp>
            <p:nvSpPr>
              <p:cNvPr id="21230" name="Google Shape;21230;p144"/>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144"/>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144"/>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33" name="Google Shape;21233;p144"/>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4" name="Google Shape;21234;p144"/>
          <p:cNvGrpSpPr/>
          <p:nvPr/>
        </p:nvGrpSpPr>
        <p:grpSpPr>
          <a:xfrm>
            <a:off x="2589238" y="3817357"/>
            <a:ext cx="362920" cy="356865"/>
            <a:chOff x="2866317" y="3817357"/>
            <a:chExt cx="362920" cy="356865"/>
          </a:xfrm>
        </p:grpSpPr>
        <p:sp>
          <p:nvSpPr>
            <p:cNvPr id="21235" name="Google Shape;21235;p144"/>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144"/>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144"/>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8" name="Google Shape;21238;p144"/>
          <p:cNvGrpSpPr/>
          <p:nvPr/>
        </p:nvGrpSpPr>
        <p:grpSpPr>
          <a:xfrm>
            <a:off x="4383341" y="3817357"/>
            <a:ext cx="362947" cy="356576"/>
            <a:chOff x="4660419" y="3817357"/>
            <a:chExt cx="362947" cy="356576"/>
          </a:xfrm>
        </p:grpSpPr>
        <p:grpSp>
          <p:nvGrpSpPr>
            <p:cNvPr id="21239" name="Google Shape;21239;p144"/>
            <p:cNvGrpSpPr/>
            <p:nvPr/>
          </p:nvGrpSpPr>
          <p:grpSpPr>
            <a:xfrm>
              <a:off x="4660419" y="3817357"/>
              <a:ext cx="362947" cy="356576"/>
              <a:chOff x="4660419" y="3817357"/>
              <a:chExt cx="362947" cy="356576"/>
            </a:xfrm>
          </p:grpSpPr>
          <p:sp>
            <p:nvSpPr>
              <p:cNvPr id="21240" name="Google Shape;21240;p144"/>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144"/>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2" name="Google Shape;21242;p144"/>
            <p:cNvGrpSpPr/>
            <p:nvPr/>
          </p:nvGrpSpPr>
          <p:grpSpPr>
            <a:xfrm>
              <a:off x="4694459" y="3856408"/>
              <a:ext cx="282308" cy="265356"/>
              <a:chOff x="4690600" y="3853050"/>
              <a:chExt cx="289488" cy="272132"/>
            </a:xfrm>
          </p:grpSpPr>
          <p:sp>
            <p:nvSpPr>
              <p:cNvPr id="21243" name="Google Shape;21243;p144"/>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144"/>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245" name="Google Shape;21245;p144"/>
          <p:cNvGrpSpPr/>
          <p:nvPr/>
        </p:nvGrpSpPr>
        <p:grpSpPr>
          <a:xfrm>
            <a:off x="6184880" y="3813323"/>
            <a:ext cx="369882" cy="364325"/>
            <a:chOff x="1190200" y="238125"/>
            <a:chExt cx="5306767" cy="5212083"/>
          </a:xfrm>
        </p:grpSpPr>
        <p:grpSp>
          <p:nvGrpSpPr>
            <p:cNvPr id="21246" name="Google Shape;21246;p144"/>
            <p:cNvGrpSpPr/>
            <p:nvPr/>
          </p:nvGrpSpPr>
          <p:grpSpPr>
            <a:xfrm>
              <a:off x="1190200" y="238125"/>
              <a:ext cx="5212075" cy="5212075"/>
              <a:chOff x="1190200" y="238125"/>
              <a:chExt cx="5212075" cy="5212075"/>
            </a:xfrm>
          </p:grpSpPr>
          <p:sp>
            <p:nvSpPr>
              <p:cNvPr id="21247" name="Google Shape;21247;p144"/>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144"/>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49" name="Google Shape;21249;p144"/>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253" name="Shape 21253"/>
        <p:cNvGrpSpPr/>
        <p:nvPr/>
      </p:nvGrpSpPr>
      <p:grpSpPr>
        <a:xfrm>
          <a:off x="0" y="0"/>
          <a:ext cx="0" cy="0"/>
          <a:chOff x="0" y="0"/>
          <a:chExt cx="0" cy="0"/>
        </a:xfrm>
      </p:grpSpPr>
      <p:sp>
        <p:nvSpPr>
          <p:cNvPr id="21254" name="Google Shape;21254;p145"/>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55" name="Google Shape;21255;p145"/>
          <p:cNvGrpSpPr/>
          <p:nvPr/>
        </p:nvGrpSpPr>
        <p:grpSpPr>
          <a:xfrm>
            <a:off x="6869704" y="3731340"/>
            <a:ext cx="201221" cy="201192"/>
            <a:chOff x="583100" y="3982600"/>
            <a:chExt cx="296175" cy="296175"/>
          </a:xfrm>
        </p:grpSpPr>
        <p:sp>
          <p:nvSpPr>
            <p:cNvPr id="21256" name="Google Shape;21256;p145"/>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145"/>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145"/>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145"/>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145"/>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145"/>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145"/>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63" name="Google Shape;21263;p145"/>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145"/>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65" name="Google Shape;21265;p145"/>
          <p:cNvGrpSpPr/>
          <p:nvPr/>
        </p:nvGrpSpPr>
        <p:grpSpPr>
          <a:xfrm>
            <a:off x="6078082" y="1755032"/>
            <a:ext cx="201221" cy="201192"/>
            <a:chOff x="3497300" y="3227275"/>
            <a:chExt cx="296175" cy="296175"/>
          </a:xfrm>
        </p:grpSpPr>
        <p:sp>
          <p:nvSpPr>
            <p:cNvPr id="21266" name="Google Shape;21266;p145"/>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145"/>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145"/>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145"/>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145"/>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145"/>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145"/>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145"/>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74" name="Google Shape;21274;p145"/>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75" name="Google Shape;21275;p145"/>
          <p:cNvGrpSpPr/>
          <p:nvPr/>
        </p:nvGrpSpPr>
        <p:grpSpPr>
          <a:xfrm>
            <a:off x="7655950" y="1754675"/>
            <a:ext cx="201221" cy="201905"/>
            <a:chOff x="4991425" y="3234750"/>
            <a:chExt cx="296175" cy="297225"/>
          </a:xfrm>
        </p:grpSpPr>
        <p:sp>
          <p:nvSpPr>
            <p:cNvPr id="21276" name="Google Shape;21276;p145"/>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145"/>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145"/>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145"/>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145"/>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145"/>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82" name="Google Shape;21282;p145"/>
          <p:cNvSpPr/>
          <p:nvPr/>
        </p:nvSpPr>
        <p:spPr>
          <a:xfrm>
            <a:off x="199871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145"/>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145"/>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85" name="Google Shape;21285;p145"/>
          <p:cNvGrpSpPr/>
          <p:nvPr/>
        </p:nvGrpSpPr>
        <p:grpSpPr>
          <a:xfrm>
            <a:off x="3214959" y="3616099"/>
            <a:ext cx="197356" cy="197404"/>
            <a:chOff x="4456875" y="1435075"/>
            <a:chExt cx="481825" cy="481825"/>
          </a:xfrm>
        </p:grpSpPr>
        <p:sp>
          <p:nvSpPr>
            <p:cNvPr id="21286" name="Google Shape;21286;p145"/>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87" name="Google Shape;21287;p145"/>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88" name="Google Shape;21288;p145"/>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89" name="Google Shape;21289;p145"/>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0" name="Google Shape;21290;p145"/>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1" name="Google Shape;21291;p145"/>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2" name="Google Shape;21292;p145"/>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3" name="Google Shape;21293;p145"/>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4" name="Google Shape;21294;p145"/>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5" name="Google Shape;21295;p145"/>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6" name="Google Shape;21296;p145"/>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7" name="Google Shape;21297;p145"/>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8" name="Google Shape;21298;p145"/>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299" name="Google Shape;21299;p145"/>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00" name="Google Shape;21300;p145"/>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01" name="Google Shape;21301;p145"/>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02" name="Google Shape;21302;p145"/>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03" name="Google Shape;21303;p145"/>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04" name="Google Shape;21304;p145"/>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305" name="Google Shape;21305;p145"/>
          <p:cNvGrpSpPr/>
          <p:nvPr/>
        </p:nvGrpSpPr>
        <p:grpSpPr>
          <a:xfrm>
            <a:off x="1310190" y="3616094"/>
            <a:ext cx="199291" cy="197414"/>
            <a:chOff x="5049725" y="1435050"/>
            <a:chExt cx="486550" cy="481850"/>
          </a:xfrm>
        </p:grpSpPr>
        <p:sp>
          <p:nvSpPr>
            <p:cNvPr id="21306" name="Google Shape;21306;p145"/>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07" name="Google Shape;21307;p145"/>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08" name="Google Shape;21308;p145"/>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09" name="Google Shape;21309;p145"/>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1310" name="Google Shape;21310;p145"/>
          <p:cNvGrpSpPr/>
          <p:nvPr/>
        </p:nvGrpSpPr>
        <p:grpSpPr>
          <a:xfrm>
            <a:off x="2263986" y="3617981"/>
            <a:ext cx="193649" cy="193696"/>
            <a:chOff x="6239925" y="2032450"/>
            <a:chExt cx="472775" cy="472775"/>
          </a:xfrm>
        </p:grpSpPr>
        <p:sp>
          <p:nvSpPr>
            <p:cNvPr id="21311" name="Google Shape;21311;p145"/>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12" name="Google Shape;21312;p145"/>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1313" name="Google Shape;21313;p145"/>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14" name="Google Shape;21314;p145"/>
          <p:cNvGrpSpPr/>
          <p:nvPr/>
        </p:nvGrpSpPr>
        <p:grpSpPr>
          <a:xfrm>
            <a:off x="1312952" y="1620834"/>
            <a:ext cx="197386" cy="197404"/>
            <a:chOff x="2685825" y="840375"/>
            <a:chExt cx="481900" cy="481825"/>
          </a:xfrm>
        </p:grpSpPr>
        <p:sp>
          <p:nvSpPr>
            <p:cNvPr id="21315" name="Google Shape;21315;p145"/>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16" name="Google Shape;21316;p145"/>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1317" name="Google Shape;21317;p145"/>
          <p:cNvSpPr/>
          <p:nvPr/>
        </p:nvSpPr>
        <p:spPr>
          <a:xfrm>
            <a:off x="199871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18" name="Google Shape;21318;p145"/>
          <p:cNvGrpSpPr/>
          <p:nvPr/>
        </p:nvGrpSpPr>
        <p:grpSpPr>
          <a:xfrm>
            <a:off x="2258881" y="1620650"/>
            <a:ext cx="203858" cy="197772"/>
            <a:chOff x="3270675" y="841800"/>
            <a:chExt cx="497700" cy="482725"/>
          </a:xfrm>
        </p:grpSpPr>
        <p:sp>
          <p:nvSpPr>
            <p:cNvPr id="21319" name="Google Shape;21319;p145"/>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20" name="Google Shape;21320;p145"/>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21" name="Google Shape;21321;p145"/>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1322" name="Google Shape;21322;p145"/>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23" name="Google Shape;21323;p145"/>
          <p:cNvGrpSpPr/>
          <p:nvPr/>
        </p:nvGrpSpPr>
        <p:grpSpPr>
          <a:xfrm>
            <a:off x="3214958" y="1620862"/>
            <a:ext cx="197356" cy="197404"/>
            <a:chOff x="3271200" y="1435075"/>
            <a:chExt cx="481825" cy="481825"/>
          </a:xfrm>
        </p:grpSpPr>
        <p:sp>
          <p:nvSpPr>
            <p:cNvPr id="21324" name="Google Shape;21324;p145"/>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1325" name="Google Shape;21325;p145"/>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1326" name="Google Shape;21326;p145"/>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145"/>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145"/>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145"/>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145"/>
          <p:cNvSpPr/>
          <p:nvPr/>
        </p:nvSpPr>
        <p:spPr>
          <a:xfrm>
            <a:off x="2134225"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145"/>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145"/>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145"/>
          <p:cNvSpPr/>
          <p:nvPr/>
        </p:nvSpPr>
        <p:spPr>
          <a:xfrm>
            <a:off x="2134225"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145"/>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145"/>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sp>
        <p:nvSpPr>
          <p:cNvPr id="21336" name="Google Shape;21336;p145"/>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21337" name="Google Shape;21337;p145"/>
          <p:cNvSpPr txBox="1"/>
          <p:nvPr/>
        </p:nvSpPr>
        <p:spPr>
          <a:xfrm>
            <a:off x="1998710"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21338" name="Google Shape;21338;p145"/>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21339" name="Google Shape;21339;p145"/>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21340" name="Google Shape;21340;p145"/>
          <p:cNvSpPr txBox="1"/>
          <p:nvPr/>
        </p:nvSpPr>
        <p:spPr>
          <a:xfrm>
            <a:off x="199871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21341" name="Google Shape;21341;p145"/>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21342" name="Google Shape;21342;p145"/>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145"/>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145"/>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145"/>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145"/>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145"/>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145"/>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145"/>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145"/>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145"/>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145"/>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145"/>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354" name="Google Shape;21354;p145"/>
          <p:cNvCxnSpPr>
            <a:stCxn id="21342" idx="4"/>
            <a:endCxn id="21348"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21355" name="Google Shape;21355;p145"/>
          <p:cNvCxnSpPr>
            <a:stCxn id="21344" idx="4"/>
            <a:endCxn id="21350"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21356" name="Google Shape;21356;p145"/>
          <p:cNvCxnSpPr>
            <a:stCxn id="21343" idx="4"/>
            <a:endCxn id="21349"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21357" name="Google Shape;21357;p145"/>
          <p:cNvCxnSpPr>
            <a:stCxn id="21345" idx="0"/>
            <a:endCxn id="21351"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21358" name="Google Shape;21358;p145"/>
          <p:cNvCxnSpPr>
            <a:stCxn id="21347" idx="0"/>
            <a:endCxn id="21353"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21359" name="Google Shape;21359;p145"/>
          <p:cNvCxnSpPr>
            <a:stCxn id="21346" idx="0"/>
            <a:endCxn id="21352"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21360" name="Google Shape;21360;p145"/>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145"/>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145"/>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1363" name="Google Shape;21363;p145"/>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1364" name="Google Shape;21364;p145"/>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21365" name="Google Shape;21365;p145"/>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145"/>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145"/>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145"/>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145"/>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145"/>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145"/>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21372" name="Google Shape;21372;p145"/>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145"/>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145"/>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145"/>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145"/>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377" name="Google Shape;21377;p145"/>
          <p:cNvCxnSpPr>
            <a:stCxn id="21366" idx="0"/>
            <a:endCxn id="21372"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1378" name="Google Shape;21378;p145"/>
          <p:cNvCxnSpPr>
            <a:stCxn id="21367" idx="0"/>
            <a:endCxn id="21373"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21379" name="Google Shape;21379;p145"/>
          <p:cNvCxnSpPr>
            <a:stCxn id="21368" idx="0"/>
            <a:endCxn id="21374"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21380" name="Google Shape;21380;p145"/>
          <p:cNvCxnSpPr>
            <a:stCxn id="21369" idx="4"/>
            <a:endCxn id="21375"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21381" name="Google Shape;21381;p145"/>
          <p:cNvCxnSpPr>
            <a:stCxn id="21370" idx="4"/>
            <a:endCxn id="21376"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21382" name="Google Shape;21382;p145"/>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21383" name="Google Shape;21383;p145"/>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21384" name="Google Shape;21384;p145"/>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21385" name="Google Shape;21385;p145"/>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grpSp>
        <p:nvGrpSpPr>
          <p:cNvPr id="21386" name="Google Shape;21386;p145"/>
          <p:cNvGrpSpPr/>
          <p:nvPr/>
        </p:nvGrpSpPr>
        <p:grpSpPr>
          <a:xfrm>
            <a:off x="5307356" y="3748469"/>
            <a:ext cx="206115" cy="206115"/>
            <a:chOff x="1049375" y="2680675"/>
            <a:chExt cx="297725" cy="297725"/>
          </a:xfrm>
        </p:grpSpPr>
        <p:sp>
          <p:nvSpPr>
            <p:cNvPr id="21387" name="Google Shape;21387;p145"/>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145"/>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89" name="Google Shape;21389;p145"/>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21390" name="Google Shape;21390;p145"/>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21391" name="Google Shape;21391;p145"/>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21392" name="Google Shape;21392;p145"/>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21393" name="Google Shape;21393;p145"/>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grpSp>
        <p:nvGrpSpPr>
          <p:cNvPr id="21394" name="Google Shape;21394;p145"/>
          <p:cNvGrpSpPr/>
          <p:nvPr/>
        </p:nvGrpSpPr>
        <p:grpSpPr>
          <a:xfrm>
            <a:off x="4500213" y="1773492"/>
            <a:ext cx="201221" cy="164272"/>
            <a:chOff x="3860400" y="3254050"/>
            <a:chExt cx="296175" cy="241825"/>
          </a:xfrm>
        </p:grpSpPr>
        <p:sp>
          <p:nvSpPr>
            <p:cNvPr id="21395" name="Google Shape;21395;p145"/>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145"/>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145"/>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145"/>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145"/>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145"/>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145"/>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02" name="Google Shape;21402;p14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06" name="Shape 21406"/>
        <p:cNvGrpSpPr/>
        <p:nvPr/>
      </p:nvGrpSpPr>
      <p:grpSpPr>
        <a:xfrm>
          <a:off x="0" y="0"/>
          <a:ext cx="0" cy="0"/>
          <a:chOff x="0" y="0"/>
          <a:chExt cx="0" cy="0"/>
        </a:xfrm>
      </p:grpSpPr>
      <p:sp>
        <p:nvSpPr>
          <p:cNvPr id="21407" name="Google Shape;21407;p146"/>
          <p:cNvSpPr/>
          <p:nvPr/>
        </p:nvSpPr>
        <p:spPr>
          <a:xfrm>
            <a:off x="6549404" y="17489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146"/>
          <p:cNvSpPr txBox="1"/>
          <p:nvPr/>
        </p:nvSpPr>
        <p:spPr>
          <a:xfrm>
            <a:off x="6993115" y="18789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21409" name="Google Shape;21409;p146"/>
          <p:cNvSpPr/>
          <p:nvPr/>
        </p:nvSpPr>
        <p:spPr>
          <a:xfrm>
            <a:off x="6549404" y="25410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146"/>
          <p:cNvSpPr txBox="1"/>
          <p:nvPr/>
        </p:nvSpPr>
        <p:spPr>
          <a:xfrm>
            <a:off x="6993115" y="26710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21411" name="Google Shape;21411;p146"/>
          <p:cNvSpPr/>
          <p:nvPr/>
        </p:nvSpPr>
        <p:spPr>
          <a:xfrm>
            <a:off x="6549404" y="3333115"/>
            <a:ext cx="1542300" cy="7020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146"/>
          <p:cNvSpPr txBox="1"/>
          <p:nvPr/>
        </p:nvSpPr>
        <p:spPr>
          <a:xfrm>
            <a:off x="6993115" y="3463162"/>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21413" name="Google Shape;21413;p146"/>
          <p:cNvSpPr/>
          <p:nvPr/>
        </p:nvSpPr>
        <p:spPr>
          <a:xfrm>
            <a:off x="1048350" y="4004861"/>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14" name="Google Shape;21414;p146"/>
          <p:cNvGrpSpPr/>
          <p:nvPr/>
        </p:nvGrpSpPr>
        <p:grpSpPr>
          <a:xfrm>
            <a:off x="1494592" y="1588245"/>
            <a:ext cx="763219" cy="763219"/>
            <a:chOff x="4049800" y="640400"/>
            <a:chExt cx="858900" cy="858900"/>
          </a:xfrm>
        </p:grpSpPr>
        <p:sp>
          <p:nvSpPr>
            <p:cNvPr id="21415" name="Google Shape;21415;p146"/>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146"/>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17" name="Google Shape;21417;p146"/>
          <p:cNvSpPr/>
          <p:nvPr/>
        </p:nvSpPr>
        <p:spPr>
          <a:xfrm>
            <a:off x="1210102" y="2572331"/>
            <a:ext cx="1332000" cy="1131600"/>
          </a:xfrm>
          <a:prstGeom prst="roundRect">
            <a:avLst>
              <a:gd fmla="val 16667" name="adj"/>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146"/>
          <p:cNvSpPr/>
          <p:nvPr/>
        </p:nvSpPr>
        <p:spPr>
          <a:xfrm>
            <a:off x="1759085" y="3924657"/>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419" name="Google Shape;21419;p146"/>
          <p:cNvCxnSpPr>
            <a:stCxn id="21415" idx="4"/>
            <a:endCxn id="21417" idx="0"/>
          </p:cNvCxnSpPr>
          <p:nvPr/>
        </p:nvCxnSpPr>
        <p:spPr>
          <a:xfrm>
            <a:off x="1876201" y="2351463"/>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21420" name="Google Shape;21420;p146"/>
          <p:cNvCxnSpPr/>
          <p:nvPr/>
        </p:nvCxnSpPr>
        <p:spPr>
          <a:xfrm>
            <a:off x="1876179" y="3703780"/>
            <a:ext cx="0" cy="220800"/>
          </a:xfrm>
          <a:prstGeom prst="straightConnector1">
            <a:avLst/>
          </a:prstGeom>
          <a:noFill/>
          <a:ln cap="flat" cmpd="sng" w="9525">
            <a:solidFill>
              <a:srgbClr val="D7DFE5"/>
            </a:solidFill>
            <a:prstDash val="solid"/>
            <a:round/>
            <a:headEnd len="med" w="med" type="none"/>
            <a:tailEnd len="med" w="med" type="none"/>
          </a:ln>
        </p:spPr>
      </p:cxnSp>
      <p:sp>
        <p:nvSpPr>
          <p:cNvPr id="21421" name="Google Shape;21421;p146"/>
          <p:cNvSpPr txBox="1"/>
          <p:nvPr/>
        </p:nvSpPr>
        <p:spPr>
          <a:xfrm>
            <a:off x="1297398" y="3120399"/>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21422" name="Google Shape;21422;p146"/>
          <p:cNvCxnSpPr/>
          <p:nvPr/>
        </p:nvCxnSpPr>
        <p:spPr>
          <a:xfrm>
            <a:off x="1621737" y="2989637"/>
            <a:ext cx="508800" cy="0"/>
          </a:xfrm>
          <a:prstGeom prst="straightConnector1">
            <a:avLst/>
          </a:prstGeom>
          <a:noFill/>
          <a:ln cap="flat" cmpd="sng" w="19050">
            <a:solidFill>
              <a:srgbClr val="40566D"/>
            </a:solidFill>
            <a:prstDash val="solid"/>
            <a:round/>
            <a:headEnd len="med" w="med" type="none"/>
            <a:tailEnd len="med" w="med" type="none"/>
          </a:ln>
        </p:spPr>
      </p:cxnSp>
      <p:sp>
        <p:nvSpPr>
          <p:cNvPr id="21423" name="Google Shape;21423;p146"/>
          <p:cNvSpPr txBox="1"/>
          <p:nvPr/>
        </p:nvSpPr>
        <p:spPr>
          <a:xfrm>
            <a:off x="1454136" y="2735931"/>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40566D"/>
                </a:solidFill>
              </a:rPr>
              <a:t>TITLE 1</a:t>
            </a:r>
            <a:endParaRPr b="1" sz="800">
              <a:solidFill>
                <a:srgbClr val="40566D"/>
              </a:solidFill>
            </a:endParaRPr>
          </a:p>
        </p:txBody>
      </p:sp>
      <p:sp>
        <p:nvSpPr>
          <p:cNvPr id="21424" name="Google Shape;21424;p146"/>
          <p:cNvSpPr txBox="1"/>
          <p:nvPr/>
        </p:nvSpPr>
        <p:spPr>
          <a:xfrm>
            <a:off x="1585964" y="1787173"/>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21425" name="Google Shape;21425;p146"/>
          <p:cNvSpPr/>
          <p:nvPr/>
        </p:nvSpPr>
        <p:spPr>
          <a:xfrm>
            <a:off x="3439355" y="1997865"/>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426" name="Google Shape;21426;p146"/>
          <p:cNvGrpSpPr/>
          <p:nvPr/>
        </p:nvGrpSpPr>
        <p:grpSpPr>
          <a:xfrm>
            <a:off x="3576486" y="2170831"/>
            <a:ext cx="1443832" cy="1443832"/>
            <a:chOff x="5681300" y="2527788"/>
            <a:chExt cx="805800" cy="805800"/>
          </a:xfrm>
        </p:grpSpPr>
        <p:sp>
          <p:nvSpPr>
            <p:cNvPr id="21427" name="Google Shape;21427;p146"/>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14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9" name="Google Shape;21429;p146"/>
          <p:cNvGrpSpPr/>
          <p:nvPr/>
        </p:nvGrpSpPr>
        <p:grpSpPr>
          <a:xfrm>
            <a:off x="6240887" y="1786604"/>
            <a:ext cx="626590" cy="626590"/>
            <a:chOff x="5681300" y="2527788"/>
            <a:chExt cx="805800" cy="805800"/>
          </a:xfrm>
        </p:grpSpPr>
        <p:sp>
          <p:nvSpPr>
            <p:cNvPr id="21430" name="Google Shape;21430;p146"/>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146"/>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2" name="Google Shape;21432;p146"/>
          <p:cNvGrpSpPr/>
          <p:nvPr/>
        </p:nvGrpSpPr>
        <p:grpSpPr>
          <a:xfrm>
            <a:off x="6240887" y="2578704"/>
            <a:ext cx="626590" cy="626590"/>
            <a:chOff x="5681300" y="2527788"/>
            <a:chExt cx="805800" cy="805800"/>
          </a:xfrm>
        </p:grpSpPr>
        <p:sp>
          <p:nvSpPr>
            <p:cNvPr id="21433" name="Google Shape;21433;p146"/>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146"/>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5" name="Google Shape;21435;p146"/>
          <p:cNvGrpSpPr/>
          <p:nvPr/>
        </p:nvGrpSpPr>
        <p:grpSpPr>
          <a:xfrm>
            <a:off x="6240887" y="3370804"/>
            <a:ext cx="626590" cy="626590"/>
            <a:chOff x="5681300" y="2527788"/>
            <a:chExt cx="805800" cy="805800"/>
          </a:xfrm>
        </p:grpSpPr>
        <p:sp>
          <p:nvSpPr>
            <p:cNvPr id="21436" name="Google Shape;21436;p146"/>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146"/>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438" name="Google Shape;21438;p146"/>
          <p:cNvSpPr/>
          <p:nvPr/>
        </p:nvSpPr>
        <p:spPr>
          <a:xfrm>
            <a:off x="4229854" y="193244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146"/>
          <p:cNvSpPr/>
          <p:nvPr/>
        </p:nvSpPr>
        <p:spPr>
          <a:xfrm>
            <a:off x="4229854" y="371596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146"/>
          <p:cNvSpPr/>
          <p:nvPr/>
        </p:nvSpPr>
        <p:spPr>
          <a:xfrm>
            <a:off x="5157904" y="2824203"/>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441" name="Google Shape;21441;p146"/>
          <p:cNvCxnSpPr>
            <a:stCxn id="21440" idx="6"/>
            <a:endCxn id="21431" idx="2"/>
          </p:cNvCxnSpPr>
          <p:nvPr/>
        </p:nvCxnSpPr>
        <p:spPr>
          <a:xfrm flipH="1" rot="10800000">
            <a:off x="5295004" y="2099853"/>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21442" name="Google Shape;21442;p146"/>
          <p:cNvCxnSpPr>
            <a:stCxn id="21440" idx="6"/>
            <a:endCxn id="21437" idx="2"/>
          </p:cNvCxnSpPr>
          <p:nvPr/>
        </p:nvCxnSpPr>
        <p:spPr>
          <a:xfrm>
            <a:off x="5295004" y="2892753"/>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21443" name="Google Shape;21443;p146"/>
          <p:cNvCxnSpPr>
            <a:stCxn id="21440" idx="6"/>
            <a:endCxn id="21434" idx="2"/>
          </p:cNvCxnSpPr>
          <p:nvPr/>
        </p:nvCxnSpPr>
        <p:spPr>
          <a:xfrm flipH="1" rot="10800000">
            <a:off x="5295004" y="2891853"/>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21444" name="Google Shape;21444;p146"/>
          <p:cNvSpPr txBox="1"/>
          <p:nvPr/>
        </p:nvSpPr>
        <p:spPr>
          <a:xfrm>
            <a:off x="3800713" y="2579408"/>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21445" name="Google Shape;21445;p14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49" name="Shape 21449"/>
        <p:cNvGrpSpPr/>
        <p:nvPr/>
      </p:nvGrpSpPr>
      <p:grpSpPr>
        <a:xfrm>
          <a:off x="0" y="0"/>
          <a:ext cx="0" cy="0"/>
          <a:chOff x="0" y="0"/>
          <a:chExt cx="0" cy="0"/>
        </a:xfrm>
      </p:grpSpPr>
      <p:grpSp>
        <p:nvGrpSpPr>
          <p:cNvPr id="21450" name="Google Shape;21450;p147"/>
          <p:cNvGrpSpPr/>
          <p:nvPr/>
        </p:nvGrpSpPr>
        <p:grpSpPr>
          <a:xfrm>
            <a:off x="1006030" y="1790211"/>
            <a:ext cx="352098" cy="307716"/>
            <a:chOff x="1006030" y="1942611"/>
            <a:chExt cx="352098" cy="307716"/>
          </a:xfrm>
        </p:grpSpPr>
        <p:sp>
          <p:nvSpPr>
            <p:cNvPr id="21451" name="Google Shape;21451;p147"/>
            <p:cNvSpPr/>
            <p:nvPr/>
          </p:nvSpPr>
          <p:spPr>
            <a:xfrm>
              <a:off x="1103717" y="2116039"/>
              <a:ext cx="64409" cy="72224"/>
            </a:xfrm>
            <a:custGeom>
              <a:rect b="b" l="l" r="r" t="t"/>
              <a:pathLst>
                <a:path extrusionOk="0" h="2218" w="1978">
                  <a:moveTo>
                    <a:pt x="1453" y="0"/>
                  </a:moveTo>
                  <a:cubicBezTo>
                    <a:pt x="1287" y="0"/>
                    <a:pt x="1166" y="113"/>
                    <a:pt x="1144" y="265"/>
                  </a:cubicBezTo>
                  <a:cubicBezTo>
                    <a:pt x="1073" y="670"/>
                    <a:pt x="1096" y="1099"/>
                    <a:pt x="1215" y="1575"/>
                  </a:cubicBezTo>
                  <a:lnTo>
                    <a:pt x="334" y="1575"/>
                  </a:lnTo>
                  <a:cubicBezTo>
                    <a:pt x="144" y="1575"/>
                    <a:pt x="1" y="1765"/>
                    <a:pt x="25" y="1932"/>
                  </a:cubicBezTo>
                  <a:cubicBezTo>
                    <a:pt x="72" y="2099"/>
                    <a:pt x="215" y="2218"/>
                    <a:pt x="358" y="2218"/>
                  </a:cubicBezTo>
                  <a:lnTo>
                    <a:pt x="1668" y="2218"/>
                  </a:lnTo>
                  <a:cubicBezTo>
                    <a:pt x="1763" y="2218"/>
                    <a:pt x="1858" y="2170"/>
                    <a:pt x="1882" y="2051"/>
                  </a:cubicBezTo>
                  <a:cubicBezTo>
                    <a:pt x="1930" y="2004"/>
                    <a:pt x="1977" y="1884"/>
                    <a:pt x="1930" y="1789"/>
                  </a:cubicBezTo>
                  <a:cubicBezTo>
                    <a:pt x="1763" y="1218"/>
                    <a:pt x="1692" y="741"/>
                    <a:pt x="1763" y="360"/>
                  </a:cubicBezTo>
                  <a:cubicBezTo>
                    <a:pt x="1787" y="194"/>
                    <a:pt x="1668" y="27"/>
                    <a:pt x="1501" y="3"/>
                  </a:cubicBezTo>
                  <a:cubicBezTo>
                    <a:pt x="1485" y="1"/>
                    <a:pt x="1469" y="0"/>
                    <a:pt x="1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147"/>
            <p:cNvSpPr/>
            <p:nvPr/>
          </p:nvSpPr>
          <p:spPr>
            <a:xfrm>
              <a:off x="1057967" y="2126980"/>
              <a:ext cx="95408" cy="123347"/>
            </a:xfrm>
            <a:custGeom>
              <a:rect b="b" l="l" r="r" t="t"/>
              <a:pathLst>
                <a:path extrusionOk="0" h="3788" w="2930">
                  <a:moveTo>
                    <a:pt x="334" y="1"/>
                  </a:moveTo>
                  <a:cubicBezTo>
                    <a:pt x="168" y="1"/>
                    <a:pt x="1" y="143"/>
                    <a:pt x="1" y="334"/>
                  </a:cubicBezTo>
                  <a:cubicBezTo>
                    <a:pt x="1" y="1930"/>
                    <a:pt x="644" y="3501"/>
                    <a:pt x="668" y="3573"/>
                  </a:cubicBezTo>
                  <a:cubicBezTo>
                    <a:pt x="715" y="3692"/>
                    <a:pt x="811" y="3787"/>
                    <a:pt x="953" y="3787"/>
                  </a:cubicBezTo>
                  <a:lnTo>
                    <a:pt x="2549" y="3787"/>
                  </a:lnTo>
                  <a:cubicBezTo>
                    <a:pt x="2787" y="3787"/>
                    <a:pt x="2930" y="3501"/>
                    <a:pt x="2811" y="3311"/>
                  </a:cubicBezTo>
                  <a:cubicBezTo>
                    <a:pt x="2811" y="3263"/>
                    <a:pt x="1906" y="1787"/>
                    <a:pt x="1906" y="334"/>
                  </a:cubicBezTo>
                  <a:cubicBezTo>
                    <a:pt x="1906" y="143"/>
                    <a:pt x="1763" y="1"/>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147"/>
            <p:cNvSpPr/>
            <p:nvPr/>
          </p:nvSpPr>
          <p:spPr>
            <a:xfrm>
              <a:off x="1006030" y="2023854"/>
              <a:ext cx="154346" cy="123314"/>
            </a:xfrm>
            <a:custGeom>
              <a:rect b="b" l="l" r="r" t="t"/>
              <a:pathLst>
                <a:path extrusionOk="0" h="3787" w="4740">
                  <a:moveTo>
                    <a:pt x="1929" y="0"/>
                  </a:moveTo>
                  <a:cubicBezTo>
                    <a:pt x="929" y="0"/>
                    <a:pt x="48" y="810"/>
                    <a:pt x="24" y="1834"/>
                  </a:cubicBezTo>
                  <a:cubicBezTo>
                    <a:pt x="0" y="2906"/>
                    <a:pt x="858" y="3787"/>
                    <a:pt x="1905" y="3787"/>
                  </a:cubicBezTo>
                  <a:lnTo>
                    <a:pt x="4096" y="3787"/>
                  </a:lnTo>
                  <a:lnTo>
                    <a:pt x="4739" y="3168"/>
                  </a:lnTo>
                  <a:lnTo>
                    <a:pt x="4739" y="1905"/>
                  </a:lnTo>
                  <a:lnTo>
                    <a:pt x="4739" y="667"/>
                  </a:lnTo>
                  <a:lnTo>
                    <a:pt x="4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147"/>
            <p:cNvSpPr/>
            <p:nvPr/>
          </p:nvSpPr>
          <p:spPr>
            <a:xfrm>
              <a:off x="1006811" y="2085886"/>
              <a:ext cx="154346" cy="61283"/>
            </a:xfrm>
            <a:custGeom>
              <a:rect b="b" l="l" r="r" t="t"/>
              <a:pathLst>
                <a:path extrusionOk="0" h="1882" w="4740">
                  <a:moveTo>
                    <a:pt x="24" y="0"/>
                  </a:moveTo>
                  <a:cubicBezTo>
                    <a:pt x="0" y="1048"/>
                    <a:pt x="857" y="1882"/>
                    <a:pt x="1905" y="1882"/>
                  </a:cubicBezTo>
                  <a:lnTo>
                    <a:pt x="4120" y="1882"/>
                  </a:lnTo>
                  <a:lnTo>
                    <a:pt x="4739" y="1263"/>
                  </a:lnTo>
                  <a:lnTo>
                    <a:pt x="4739"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147"/>
            <p:cNvSpPr/>
            <p:nvPr/>
          </p:nvSpPr>
          <p:spPr>
            <a:xfrm>
              <a:off x="1305344" y="2045574"/>
              <a:ext cx="52784" cy="81439"/>
            </a:xfrm>
            <a:custGeom>
              <a:rect b="b" l="l" r="r" t="t"/>
              <a:pathLst>
                <a:path extrusionOk="0" h="2501" w="1621">
                  <a:moveTo>
                    <a:pt x="1" y="0"/>
                  </a:moveTo>
                  <a:lnTo>
                    <a:pt x="1" y="1238"/>
                  </a:lnTo>
                  <a:lnTo>
                    <a:pt x="1" y="2501"/>
                  </a:lnTo>
                  <a:lnTo>
                    <a:pt x="334" y="2501"/>
                  </a:lnTo>
                  <a:cubicBezTo>
                    <a:pt x="1048" y="2501"/>
                    <a:pt x="1620" y="1905"/>
                    <a:pt x="1572" y="1191"/>
                  </a:cubicBezTo>
                  <a:cubicBezTo>
                    <a:pt x="1525" y="500"/>
                    <a:pt x="953"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147"/>
            <p:cNvSpPr/>
            <p:nvPr/>
          </p:nvSpPr>
          <p:spPr>
            <a:xfrm>
              <a:off x="1304563" y="2085886"/>
              <a:ext cx="51221" cy="41126"/>
            </a:xfrm>
            <a:custGeom>
              <a:rect b="b" l="l" r="r" t="t"/>
              <a:pathLst>
                <a:path extrusionOk="0" h="1263" w="1573">
                  <a:moveTo>
                    <a:pt x="1" y="0"/>
                  </a:moveTo>
                  <a:lnTo>
                    <a:pt x="1" y="1263"/>
                  </a:lnTo>
                  <a:lnTo>
                    <a:pt x="334" y="1263"/>
                  </a:lnTo>
                  <a:cubicBezTo>
                    <a:pt x="1001" y="1263"/>
                    <a:pt x="1573" y="691"/>
                    <a:pt x="1573"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147"/>
            <p:cNvSpPr/>
            <p:nvPr/>
          </p:nvSpPr>
          <p:spPr>
            <a:xfrm>
              <a:off x="1140936" y="1942611"/>
              <a:ext cx="175316" cy="285215"/>
            </a:xfrm>
            <a:custGeom>
              <a:rect b="b" l="l" r="r" t="t"/>
              <a:pathLst>
                <a:path extrusionOk="0" h="8759" w="5384">
                  <a:moveTo>
                    <a:pt x="5029" y="1"/>
                  </a:moveTo>
                  <a:cubicBezTo>
                    <a:pt x="4959" y="1"/>
                    <a:pt x="4893" y="32"/>
                    <a:pt x="4835" y="90"/>
                  </a:cubicBezTo>
                  <a:cubicBezTo>
                    <a:pt x="4811" y="114"/>
                    <a:pt x="2335" y="2495"/>
                    <a:pt x="1" y="2495"/>
                  </a:cubicBezTo>
                  <a:lnTo>
                    <a:pt x="1" y="4377"/>
                  </a:lnTo>
                  <a:lnTo>
                    <a:pt x="1" y="6258"/>
                  </a:lnTo>
                  <a:cubicBezTo>
                    <a:pt x="2335" y="6258"/>
                    <a:pt x="4811" y="8663"/>
                    <a:pt x="4835" y="8663"/>
                  </a:cubicBezTo>
                  <a:cubicBezTo>
                    <a:pt x="4899" y="8727"/>
                    <a:pt x="4973" y="8758"/>
                    <a:pt x="5051" y="8758"/>
                  </a:cubicBezTo>
                  <a:cubicBezTo>
                    <a:pt x="5089" y="8758"/>
                    <a:pt x="5129" y="8750"/>
                    <a:pt x="5169" y="8735"/>
                  </a:cubicBezTo>
                  <a:cubicBezTo>
                    <a:pt x="5288" y="8663"/>
                    <a:pt x="5383" y="8568"/>
                    <a:pt x="5383" y="8425"/>
                  </a:cubicBezTo>
                  <a:lnTo>
                    <a:pt x="5383" y="4353"/>
                  </a:lnTo>
                  <a:lnTo>
                    <a:pt x="5383" y="280"/>
                  </a:lnTo>
                  <a:cubicBezTo>
                    <a:pt x="5359" y="185"/>
                    <a:pt x="5288" y="66"/>
                    <a:pt x="5169" y="42"/>
                  </a:cubicBezTo>
                  <a:cubicBezTo>
                    <a:pt x="5122" y="14"/>
                    <a:pt x="5075" y="1"/>
                    <a:pt x="502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147"/>
            <p:cNvSpPr/>
            <p:nvPr/>
          </p:nvSpPr>
          <p:spPr>
            <a:xfrm>
              <a:off x="1139406" y="2085104"/>
              <a:ext cx="176065" cy="143503"/>
            </a:xfrm>
            <a:custGeom>
              <a:rect b="b" l="l" r="r" t="t"/>
              <a:pathLst>
                <a:path extrusionOk="0" h="4407" w="5407">
                  <a:moveTo>
                    <a:pt x="0" y="1"/>
                  </a:moveTo>
                  <a:lnTo>
                    <a:pt x="0" y="1882"/>
                  </a:lnTo>
                  <a:cubicBezTo>
                    <a:pt x="2358" y="1906"/>
                    <a:pt x="4835" y="4311"/>
                    <a:pt x="4858" y="4311"/>
                  </a:cubicBezTo>
                  <a:cubicBezTo>
                    <a:pt x="4922" y="4374"/>
                    <a:pt x="4996" y="4406"/>
                    <a:pt x="5074" y="4406"/>
                  </a:cubicBezTo>
                  <a:cubicBezTo>
                    <a:pt x="5113" y="4406"/>
                    <a:pt x="5152" y="4398"/>
                    <a:pt x="5192" y="4382"/>
                  </a:cubicBezTo>
                  <a:cubicBezTo>
                    <a:pt x="5311" y="4311"/>
                    <a:pt x="5406" y="4240"/>
                    <a:pt x="5406" y="4073"/>
                  </a:cubicBezTo>
                  <a:lnTo>
                    <a:pt x="5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9" name="Google Shape;21459;p147"/>
          <p:cNvGrpSpPr/>
          <p:nvPr/>
        </p:nvGrpSpPr>
        <p:grpSpPr>
          <a:xfrm>
            <a:off x="1755879" y="1789755"/>
            <a:ext cx="350535" cy="307195"/>
            <a:chOff x="1755879" y="1942155"/>
            <a:chExt cx="350535" cy="307195"/>
          </a:xfrm>
        </p:grpSpPr>
        <p:sp>
          <p:nvSpPr>
            <p:cNvPr id="21460" name="Google Shape;21460;p147"/>
            <p:cNvSpPr/>
            <p:nvPr/>
          </p:nvSpPr>
          <p:spPr>
            <a:xfrm>
              <a:off x="1932694" y="2054854"/>
              <a:ext cx="52002" cy="81471"/>
            </a:xfrm>
            <a:custGeom>
              <a:rect b="b" l="l" r="r" t="t"/>
              <a:pathLst>
                <a:path extrusionOk="0" h="2502" w="1597">
                  <a:moveTo>
                    <a:pt x="1" y="1"/>
                  </a:moveTo>
                  <a:lnTo>
                    <a:pt x="1" y="1263"/>
                  </a:lnTo>
                  <a:lnTo>
                    <a:pt x="1" y="2501"/>
                  </a:lnTo>
                  <a:lnTo>
                    <a:pt x="334" y="2501"/>
                  </a:lnTo>
                  <a:cubicBezTo>
                    <a:pt x="1048" y="2501"/>
                    <a:pt x="1596" y="1906"/>
                    <a:pt x="1572" y="1192"/>
                  </a:cubicBezTo>
                  <a:cubicBezTo>
                    <a:pt x="1525" y="549"/>
                    <a:pt x="953" y="1"/>
                    <a:pt x="28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147"/>
            <p:cNvSpPr/>
            <p:nvPr/>
          </p:nvSpPr>
          <p:spPr>
            <a:xfrm>
              <a:off x="1931912" y="2095948"/>
              <a:ext cx="51221" cy="40378"/>
            </a:xfrm>
            <a:custGeom>
              <a:rect b="b" l="l" r="r" t="t"/>
              <a:pathLst>
                <a:path extrusionOk="0" h="1240" w="1573">
                  <a:moveTo>
                    <a:pt x="1" y="1"/>
                  </a:moveTo>
                  <a:lnTo>
                    <a:pt x="1" y="1239"/>
                  </a:lnTo>
                  <a:lnTo>
                    <a:pt x="310" y="1239"/>
                  </a:lnTo>
                  <a:cubicBezTo>
                    <a:pt x="1001" y="1239"/>
                    <a:pt x="1573" y="692"/>
                    <a:pt x="1573"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147"/>
            <p:cNvSpPr/>
            <p:nvPr/>
          </p:nvSpPr>
          <p:spPr>
            <a:xfrm>
              <a:off x="1755879" y="2023854"/>
              <a:ext cx="93096" cy="143470"/>
            </a:xfrm>
            <a:custGeom>
              <a:rect b="b" l="l" r="r" t="t"/>
              <a:pathLst>
                <a:path extrusionOk="0" h="4406" w="2859">
                  <a:moveTo>
                    <a:pt x="334" y="0"/>
                  </a:moveTo>
                  <a:cubicBezTo>
                    <a:pt x="168" y="0"/>
                    <a:pt x="1" y="167"/>
                    <a:pt x="1" y="334"/>
                  </a:cubicBezTo>
                  <a:lnTo>
                    <a:pt x="1" y="2215"/>
                  </a:lnTo>
                  <a:lnTo>
                    <a:pt x="1" y="4096"/>
                  </a:lnTo>
                  <a:cubicBezTo>
                    <a:pt x="1" y="4263"/>
                    <a:pt x="168" y="4406"/>
                    <a:pt x="334" y="4406"/>
                  </a:cubicBezTo>
                  <a:lnTo>
                    <a:pt x="2239" y="4406"/>
                  </a:lnTo>
                  <a:lnTo>
                    <a:pt x="2859" y="3644"/>
                  </a:lnTo>
                  <a:lnTo>
                    <a:pt x="2859" y="2239"/>
                  </a:lnTo>
                  <a:lnTo>
                    <a:pt x="2859" y="405"/>
                  </a:lnTo>
                  <a:lnTo>
                    <a:pt x="223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147"/>
            <p:cNvSpPr/>
            <p:nvPr/>
          </p:nvSpPr>
          <p:spPr>
            <a:xfrm>
              <a:off x="1755879" y="2096729"/>
              <a:ext cx="93096" cy="70596"/>
            </a:xfrm>
            <a:custGeom>
              <a:rect b="b" l="l" r="r" t="t"/>
              <a:pathLst>
                <a:path extrusionOk="0" h="2168" w="2859">
                  <a:moveTo>
                    <a:pt x="1" y="1"/>
                  </a:moveTo>
                  <a:lnTo>
                    <a:pt x="1" y="1882"/>
                  </a:lnTo>
                  <a:cubicBezTo>
                    <a:pt x="48" y="2025"/>
                    <a:pt x="191" y="2168"/>
                    <a:pt x="334" y="2168"/>
                  </a:cubicBezTo>
                  <a:lnTo>
                    <a:pt x="2239" y="2168"/>
                  </a:lnTo>
                  <a:lnTo>
                    <a:pt x="2859" y="1406"/>
                  </a:lnTo>
                  <a:lnTo>
                    <a:pt x="2859" y="1"/>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147"/>
            <p:cNvSpPr/>
            <p:nvPr/>
          </p:nvSpPr>
          <p:spPr>
            <a:xfrm>
              <a:off x="2042820" y="1984486"/>
              <a:ext cx="63595" cy="222988"/>
            </a:xfrm>
            <a:custGeom>
              <a:rect b="b" l="l" r="r" t="t"/>
              <a:pathLst>
                <a:path extrusionOk="0" h="6848" w="1953">
                  <a:moveTo>
                    <a:pt x="346" y="1"/>
                  </a:moveTo>
                  <a:cubicBezTo>
                    <a:pt x="262" y="1"/>
                    <a:pt x="179" y="30"/>
                    <a:pt x="119" y="90"/>
                  </a:cubicBezTo>
                  <a:cubicBezTo>
                    <a:pt x="0" y="209"/>
                    <a:pt x="0" y="423"/>
                    <a:pt x="119" y="542"/>
                  </a:cubicBezTo>
                  <a:cubicBezTo>
                    <a:pt x="905" y="1304"/>
                    <a:pt x="1310" y="2329"/>
                    <a:pt x="1310" y="3424"/>
                  </a:cubicBezTo>
                  <a:cubicBezTo>
                    <a:pt x="1310" y="4519"/>
                    <a:pt x="905" y="5543"/>
                    <a:pt x="119" y="6306"/>
                  </a:cubicBezTo>
                  <a:cubicBezTo>
                    <a:pt x="0" y="6425"/>
                    <a:pt x="0" y="6639"/>
                    <a:pt x="119" y="6758"/>
                  </a:cubicBezTo>
                  <a:cubicBezTo>
                    <a:pt x="179" y="6818"/>
                    <a:pt x="262" y="6847"/>
                    <a:pt x="346" y="6847"/>
                  </a:cubicBezTo>
                  <a:cubicBezTo>
                    <a:pt x="429" y="6847"/>
                    <a:pt x="512" y="6818"/>
                    <a:pt x="572" y="6758"/>
                  </a:cubicBezTo>
                  <a:cubicBezTo>
                    <a:pt x="1477" y="5853"/>
                    <a:pt x="1953" y="4662"/>
                    <a:pt x="1953" y="3424"/>
                  </a:cubicBezTo>
                  <a:cubicBezTo>
                    <a:pt x="1953" y="2162"/>
                    <a:pt x="1477" y="971"/>
                    <a:pt x="572" y="90"/>
                  </a:cubicBezTo>
                  <a:cubicBezTo>
                    <a:pt x="512" y="30"/>
                    <a:pt x="429" y="1"/>
                    <a:pt x="34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147"/>
            <p:cNvSpPr/>
            <p:nvPr/>
          </p:nvSpPr>
          <p:spPr>
            <a:xfrm>
              <a:off x="1999382" y="2027925"/>
              <a:ext cx="45783" cy="136111"/>
            </a:xfrm>
            <a:custGeom>
              <a:rect b="b" l="l" r="r" t="t"/>
              <a:pathLst>
                <a:path extrusionOk="0" h="4180" w="1406">
                  <a:moveTo>
                    <a:pt x="346" y="0"/>
                  </a:moveTo>
                  <a:cubicBezTo>
                    <a:pt x="263" y="0"/>
                    <a:pt x="179" y="30"/>
                    <a:pt x="120" y="90"/>
                  </a:cubicBezTo>
                  <a:cubicBezTo>
                    <a:pt x="1" y="209"/>
                    <a:pt x="1" y="423"/>
                    <a:pt x="120" y="542"/>
                  </a:cubicBezTo>
                  <a:cubicBezTo>
                    <a:pt x="548" y="947"/>
                    <a:pt x="786" y="1518"/>
                    <a:pt x="786" y="2090"/>
                  </a:cubicBezTo>
                  <a:cubicBezTo>
                    <a:pt x="786" y="2638"/>
                    <a:pt x="525" y="3209"/>
                    <a:pt x="120" y="3638"/>
                  </a:cubicBezTo>
                  <a:cubicBezTo>
                    <a:pt x="1" y="3757"/>
                    <a:pt x="1" y="3971"/>
                    <a:pt x="120" y="4090"/>
                  </a:cubicBezTo>
                  <a:cubicBezTo>
                    <a:pt x="179" y="4150"/>
                    <a:pt x="263" y="4180"/>
                    <a:pt x="346" y="4180"/>
                  </a:cubicBezTo>
                  <a:cubicBezTo>
                    <a:pt x="429" y="4180"/>
                    <a:pt x="513" y="4150"/>
                    <a:pt x="572" y="4090"/>
                  </a:cubicBezTo>
                  <a:cubicBezTo>
                    <a:pt x="1096" y="3543"/>
                    <a:pt x="1406" y="2828"/>
                    <a:pt x="1406" y="2090"/>
                  </a:cubicBezTo>
                  <a:cubicBezTo>
                    <a:pt x="1406" y="1352"/>
                    <a:pt x="1096" y="637"/>
                    <a:pt x="572" y="90"/>
                  </a:cubicBezTo>
                  <a:cubicBezTo>
                    <a:pt x="513" y="30"/>
                    <a:pt x="429" y="0"/>
                    <a:pt x="34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147"/>
            <p:cNvSpPr/>
            <p:nvPr/>
          </p:nvSpPr>
          <p:spPr>
            <a:xfrm>
              <a:off x="2042820" y="2095948"/>
              <a:ext cx="63595" cy="111527"/>
            </a:xfrm>
            <a:custGeom>
              <a:rect b="b" l="l" r="r" t="t"/>
              <a:pathLst>
                <a:path extrusionOk="0" h="3425" w="1953">
                  <a:moveTo>
                    <a:pt x="1310" y="1"/>
                  </a:moveTo>
                  <a:cubicBezTo>
                    <a:pt x="1310" y="1096"/>
                    <a:pt x="905" y="2120"/>
                    <a:pt x="119" y="2883"/>
                  </a:cubicBezTo>
                  <a:cubicBezTo>
                    <a:pt x="0" y="3002"/>
                    <a:pt x="0" y="3216"/>
                    <a:pt x="119" y="3335"/>
                  </a:cubicBezTo>
                  <a:cubicBezTo>
                    <a:pt x="179" y="3395"/>
                    <a:pt x="262" y="3424"/>
                    <a:pt x="346" y="3424"/>
                  </a:cubicBezTo>
                  <a:cubicBezTo>
                    <a:pt x="429" y="3424"/>
                    <a:pt x="512" y="3395"/>
                    <a:pt x="572" y="3335"/>
                  </a:cubicBezTo>
                  <a:cubicBezTo>
                    <a:pt x="1477" y="2430"/>
                    <a:pt x="1953" y="1239"/>
                    <a:pt x="1953"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147"/>
            <p:cNvSpPr/>
            <p:nvPr/>
          </p:nvSpPr>
          <p:spPr>
            <a:xfrm>
              <a:off x="1999382" y="2095948"/>
              <a:ext cx="45783" cy="68088"/>
            </a:xfrm>
            <a:custGeom>
              <a:rect b="b" l="l" r="r" t="t"/>
              <a:pathLst>
                <a:path extrusionOk="0" h="2091" w="1406">
                  <a:moveTo>
                    <a:pt x="786" y="1"/>
                  </a:moveTo>
                  <a:cubicBezTo>
                    <a:pt x="786" y="596"/>
                    <a:pt x="548" y="1120"/>
                    <a:pt x="120" y="1549"/>
                  </a:cubicBezTo>
                  <a:cubicBezTo>
                    <a:pt x="1" y="1692"/>
                    <a:pt x="1" y="1882"/>
                    <a:pt x="120" y="2001"/>
                  </a:cubicBezTo>
                  <a:cubicBezTo>
                    <a:pt x="179" y="2061"/>
                    <a:pt x="263" y="2091"/>
                    <a:pt x="346" y="2091"/>
                  </a:cubicBezTo>
                  <a:cubicBezTo>
                    <a:pt x="429" y="2091"/>
                    <a:pt x="513" y="2061"/>
                    <a:pt x="572" y="2001"/>
                  </a:cubicBezTo>
                  <a:cubicBezTo>
                    <a:pt x="1096" y="1454"/>
                    <a:pt x="1406" y="739"/>
                    <a:pt x="140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147"/>
            <p:cNvSpPr/>
            <p:nvPr/>
          </p:nvSpPr>
          <p:spPr>
            <a:xfrm>
              <a:off x="1828787" y="1942155"/>
              <a:ext cx="113252" cy="307195"/>
            </a:xfrm>
            <a:custGeom>
              <a:rect b="b" l="l" r="r" t="t"/>
              <a:pathLst>
                <a:path extrusionOk="0" h="9434" w="3478">
                  <a:moveTo>
                    <a:pt x="3201" y="0"/>
                  </a:moveTo>
                  <a:cubicBezTo>
                    <a:pt x="3098" y="0"/>
                    <a:pt x="2985" y="35"/>
                    <a:pt x="2930" y="128"/>
                  </a:cubicBezTo>
                  <a:cubicBezTo>
                    <a:pt x="2239" y="1057"/>
                    <a:pt x="810" y="2509"/>
                    <a:pt x="0" y="2509"/>
                  </a:cubicBezTo>
                  <a:lnTo>
                    <a:pt x="0" y="4724"/>
                  </a:lnTo>
                  <a:lnTo>
                    <a:pt x="0" y="6915"/>
                  </a:lnTo>
                  <a:cubicBezTo>
                    <a:pt x="810" y="6915"/>
                    <a:pt x="2239" y="8391"/>
                    <a:pt x="2930" y="9296"/>
                  </a:cubicBezTo>
                  <a:cubicBezTo>
                    <a:pt x="2983" y="9385"/>
                    <a:pt x="3062" y="9434"/>
                    <a:pt x="3167" y="9434"/>
                  </a:cubicBezTo>
                  <a:cubicBezTo>
                    <a:pt x="3204" y="9434"/>
                    <a:pt x="3244" y="9428"/>
                    <a:pt x="3287" y="9415"/>
                  </a:cubicBezTo>
                  <a:cubicBezTo>
                    <a:pt x="3406" y="9392"/>
                    <a:pt x="3477" y="9273"/>
                    <a:pt x="3477" y="9130"/>
                  </a:cubicBezTo>
                  <a:lnTo>
                    <a:pt x="3477" y="4724"/>
                  </a:lnTo>
                  <a:lnTo>
                    <a:pt x="3477" y="318"/>
                  </a:lnTo>
                  <a:cubicBezTo>
                    <a:pt x="3477" y="199"/>
                    <a:pt x="3406" y="80"/>
                    <a:pt x="3287" y="9"/>
                  </a:cubicBezTo>
                  <a:cubicBezTo>
                    <a:pt x="3260" y="3"/>
                    <a:pt x="3231" y="0"/>
                    <a:pt x="32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147"/>
            <p:cNvSpPr/>
            <p:nvPr/>
          </p:nvSpPr>
          <p:spPr>
            <a:xfrm>
              <a:off x="1828787" y="2095948"/>
              <a:ext cx="113252" cy="153402"/>
            </a:xfrm>
            <a:custGeom>
              <a:rect b="b" l="l" r="r" t="t"/>
              <a:pathLst>
                <a:path extrusionOk="0" h="4711" w="3478">
                  <a:moveTo>
                    <a:pt x="0" y="1"/>
                  </a:moveTo>
                  <a:lnTo>
                    <a:pt x="0" y="2192"/>
                  </a:lnTo>
                  <a:cubicBezTo>
                    <a:pt x="810" y="2192"/>
                    <a:pt x="2239" y="3668"/>
                    <a:pt x="2930" y="4573"/>
                  </a:cubicBezTo>
                  <a:cubicBezTo>
                    <a:pt x="2983" y="4662"/>
                    <a:pt x="3062" y="4711"/>
                    <a:pt x="3167" y="4711"/>
                  </a:cubicBezTo>
                  <a:cubicBezTo>
                    <a:pt x="3204" y="4711"/>
                    <a:pt x="3244" y="4705"/>
                    <a:pt x="3287" y="4692"/>
                  </a:cubicBezTo>
                  <a:cubicBezTo>
                    <a:pt x="3406" y="4669"/>
                    <a:pt x="3477" y="4550"/>
                    <a:pt x="3477" y="4407"/>
                  </a:cubicBezTo>
                  <a:lnTo>
                    <a:pt x="347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0" name="Google Shape;21470;p147"/>
          <p:cNvGrpSpPr/>
          <p:nvPr/>
        </p:nvGrpSpPr>
        <p:grpSpPr>
          <a:xfrm>
            <a:off x="2518949" y="1769078"/>
            <a:ext cx="351317" cy="350535"/>
            <a:chOff x="2518949" y="1921478"/>
            <a:chExt cx="351317" cy="350535"/>
          </a:xfrm>
        </p:grpSpPr>
        <p:sp>
          <p:nvSpPr>
            <p:cNvPr id="21471" name="Google Shape;21471;p147"/>
            <p:cNvSpPr/>
            <p:nvPr/>
          </p:nvSpPr>
          <p:spPr>
            <a:xfrm>
              <a:off x="2520479" y="1921478"/>
              <a:ext cx="347442" cy="274567"/>
            </a:xfrm>
            <a:custGeom>
              <a:rect b="b" l="l" r="r" t="t"/>
              <a:pathLst>
                <a:path extrusionOk="0" h="8432" w="10670">
                  <a:moveTo>
                    <a:pt x="5335" y="1"/>
                  </a:moveTo>
                  <a:cubicBezTo>
                    <a:pt x="5288" y="1"/>
                    <a:pt x="5216" y="25"/>
                    <a:pt x="5169" y="48"/>
                  </a:cubicBezTo>
                  <a:lnTo>
                    <a:pt x="96" y="3835"/>
                  </a:lnTo>
                  <a:cubicBezTo>
                    <a:pt x="72" y="3859"/>
                    <a:pt x="49" y="3906"/>
                    <a:pt x="1" y="3954"/>
                  </a:cubicBezTo>
                  <a:lnTo>
                    <a:pt x="596" y="5026"/>
                  </a:lnTo>
                  <a:lnTo>
                    <a:pt x="4502" y="8431"/>
                  </a:lnTo>
                  <a:lnTo>
                    <a:pt x="6169" y="8431"/>
                  </a:lnTo>
                  <a:lnTo>
                    <a:pt x="10074" y="5026"/>
                  </a:lnTo>
                  <a:lnTo>
                    <a:pt x="10670" y="3954"/>
                  </a:lnTo>
                  <a:cubicBezTo>
                    <a:pt x="10646" y="3930"/>
                    <a:pt x="10622" y="3859"/>
                    <a:pt x="10575" y="3835"/>
                  </a:cubicBezTo>
                  <a:lnTo>
                    <a:pt x="5526" y="48"/>
                  </a:lnTo>
                  <a:cubicBezTo>
                    <a:pt x="5454" y="25"/>
                    <a:pt x="5407" y="1"/>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147"/>
            <p:cNvSpPr/>
            <p:nvPr/>
          </p:nvSpPr>
          <p:spPr>
            <a:xfrm>
              <a:off x="2693419" y="1921478"/>
              <a:ext cx="173753" cy="274567"/>
            </a:xfrm>
            <a:custGeom>
              <a:rect b="b" l="l" r="r" t="t"/>
              <a:pathLst>
                <a:path extrusionOk="0" h="8432" w="5336">
                  <a:moveTo>
                    <a:pt x="1" y="1"/>
                  </a:moveTo>
                  <a:lnTo>
                    <a:pt x="1" y="8431"/>
                  </a:lnTo>
                  <a:lnTo>
                    <a:pt x="834" y="8431"/>
                  </a:lnTo>
                  <a:lnTo>
                    <a:pt x="4740" y="5026"/>
                  </a:lnTo>
                  <a:lnTo>
                    <a:pt x="5335" y="3954"/>
                  </a:lnTo>
                  <a:cubicBezTo>
                    <a:pt x="5287" y="3930"/>
                    <a:pt x="5264" y="3859"/>
                    <a:pt x="5240" y="3835"/>
                  </a:cubicBezTo>
                  <a:lnTo>
                    <a:pt x="167" y="48"/>
                  </a:lnTo>
                  <a:cubicBezTo>
                    <a:pt x="120" y="25"/>
                    <a:pt x="7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147"/>
            <p:cNvSpPr/>
            <p:nvPr/>
          </p:nvSpPr>
          <p:spPr>
            <a:xfrm>
              <a:off x="2580199" y="1963353"/>
              <a:ext cx="225691" cy="245847"/>
            </a:xfrm>
            <a:custGeom>
              <a:rect b="b" l="l" r="r" t="t"/>
              <a:pathLst>
                <a:path extrusionOk="0" h="7550" w="6931">
                  <a:moveTo>
                    <a:pt x="310" y="1"/>
                  </a:moveTo>
                  <a:cubicBezTo>
                    <a:pt x="144" y="1"/>
                    <a:pt x="1" y="144"/>
                    <a:pt x="1" y="310"/>
                  </a:cubicBezTo>
                  <a:lnTo>
                    <a:pt x="1" y="7550"/>
                  </a:lnTo>
                  <a:lnTo>
                    <a:pt x="6907" y="7550"/>
                  </a:lnTo>
                  <a:lnTo>
                    <a:pt x="6907" y="310"/>
                  </a:lnTo>
                  <a:cubicBezTo>
                    <a:pt x="6931" y="144"/>
                    <a:pt x="6812" y="1"/>
                    <a:pt x="66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147"/>
            <p:cNvSpPr/>
            <p:nvPr/>
          </p:nvSpPr>
          <p:spPr>
            <a:xfrm>
              <a:off x="2693419" y="1963353"/>
              <a:ext cx="112471" cy="245098"/>
            </a:xfrm>
            <a:custGeom>
              <a:rect b="b" l="l" r="r" t="t"/>
              <a:pathLst>
                <a:path extrusionOk="0" h="7527" w="3454">
                  <a:moveTo>
                    <a:pt x="1" y="1"/>
                  </a:moveTo>
                  <a:lnTo>
                    <a:pt x="1" y="7526"/>
                  </a:lnTo>
                  <a:lnTo>
                    <a:pt x="3454" y="7526"/>
                  </a:lnTo>
                  <a:lnTo>
                    <a:pt x="3454" y="286"/>
                  </a:lnTo>
                  <a:cubicBezTo>
                    <a:pt x="3454" y="144"/>
                    <a:pt x="3335" y="1"/>
                    <a:pt x="3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147"/>
            <p:cNvSpPr/>
            <p:nvPr/>
          </p:nvSpPr>
          <p:spPr>
            <a:xfrm>
              <a:off x="2518949" y="2050979"/>
              <a:ext cx="351317" cy="221034"/>
            </a:xfrm>
            <a:custGeom>
              <a:rect b="b" l="l" r="r" t="t"/>
              <a:pathLst>
                <a:path extrusionOk="0" h="6788" w="10789">
                  <a:moveTo>
                    <a:pt x="24" y="1"/>
                  </a:moveTo>
                  <a:cubicBezTo>
                    <a:pt x="0" y="48"/>
                    <a:pt x="0" y="96"/>
                    <a:pt x="0" y="167"/>
                  </a:cubicBezTo>
                  <a:lnTo>
                    <a:pt x="0" y="6478"/>
                  </a:lnTo>
                  <a:cubicBezTo>
                    <a:pt x="0" y="6645"/>
                    <a:pt x="143" y="6788"/>
                    <a:pt x="334" y="6788"/>
                  </a:cubicBezTo>
                  <a:lnTo>
                    <a:pt x="10455" y="6788"/>
                  </a:lnTo>
                  <a:cubicBezTo>
                    <a:pt x="10622" y="6788"/>
                    <a:pt x="10788" y="6645"/>
                    <a:pt x="10788" y="6478"/>
                  </a:cubicBezTo>
                  <a:lnTo>
                    <a:pt x="10788" y="167"/>
                  </a:lnTo>
                  <a:cubicBezTo>
                    <a:pt x="10717" y="96"/>
                    <a:pt x="10717" y="48"/>
                    <a:pt x="10693" y="1"/>
                  </a:cubicBezTo>
                  <a:lnTo>
                    <a:pt x="5573" y="3859"/>
                  </a:lnTo>
                  <a:cubicBezTo>
                    <a:pt x="5501" y="3906"/>
                    <a:pt x="5454" y="3906"/>
                    <a:pt x="5359" y="3906"/>
                  </a:cubicBezTo>
                  <a:cubicBezTo>
                    <a:pt x="5311" y="3906"/>
                    <a:pt x="5216" y="3882"/>
                    <a:pt x="5144" y="3859"/>
                  </a:cubicBezTo>
                  <a:lnTo>
                    <a:pt x="24"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147"/>
            <p:cNvSpPr/>
            <p:nvPr/>
          </p:nvSpPr>
          <p:spPr>
            <a:xfrm>
              <a:off x="2693419" y="2050197"/>
              <a:ext cx="174502" cy="220350"/>
            </a:xfrm>
            <a:custGeom>
              <a:rect b="b" l="l" r="r" t="t"/>
              <a:pathLst>
                <a:path extrusionOk="0" h="6767" w="5359">
                  <a:moveTo>
                    <a:pt x="5335" y="1"/>
                  </a:moveTo>
                  <a:lnTo>
                    <a:pt x="215" y="3835"/>
                  </a:lnTo>
                  <a:cubicBezTo>
                    <a:pt x="143" y="3906"/>
                    <a:pt x="96" y="3906"/>
                    <a:pt x="1" y="3906"/>
                  </a:cubicBezTo>
                  <a:lnTo>
                    <a:pt x="1" y="6764"/>
                  </a:lnTo>
                  <a:lnTo>
                    <a:pt x="5073" y="6764"/>
                  </a:lnTo>
                  <a:cubicBezTo>
                    <a:pt x="5085" y="6766"/>
                    <a:pt x="5097" y="6767"/>
                    <a:pt x="5109" y="6767"/>
                  </a:cubicBezTo>
                  <a:cubicBezTo>
                    <a:pt x="5257" y="6767"/>
                    <a:pt x="5359" y="6631"/>
                    <a:pt x="5359" y="6455"/>
                  </a:cubicBezTo>
                  <a:lnTo>
                    <a:pt x="5359" y="144"/>
                  </a:lnTo>
                  <a:cubicBezTo>
                    <a:pt x="5359" y="96"/>
                    <a:pt x="5359" y="72"/>
                    <a:pt x="53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147"/>
            <p:cNvSpPr/>
            <p:nvPr/>
          </p:nvSpPr>
          <p:spPr>
            <a:xfrm>
              <a:off x="2573230" y="2171851"/>
              <a:ext cx="71377" cy="56756"/>
            </a:xfrm>
            <a:custGeom>
              <a:rect b="b" l="l" r="r" t="t"/>
              <a:pathLst>
                <a:path extrusionOk="0" h="1743" w="2192">
                  <a:moveTo>
                    <a:pt x="1837" y="1"/>
                  </a:moveTo>
                  <a:cubicBezTo>
                    <a:pt x="1771" y="1"/>
                    <a:pt x="1703" y="26"/>
                    <a:pt x="1644" y="75"/>
                  </a:cubicBezTo>
                  <a:lnTo>
                    <a:pt x="191" y="1171"/>
                  </a:lnTo>
                  <a:cubicBezTo>
                    <a:pt x="24" y="1290"/>
                    <a:pt x="0" y="1480"/>
                    <a:pt x="119" y="1623"/>
                  </a:cubicBezTo>
                  <a:cubicBezTo>
                    <a:pt x="191" y="1718"/>
                    <a:pt x="262" y="1742"/>
                    <a:pt x="358" y="1742"/>
                  </a:cubicBezTo>
                  <a:cubicBezTo>
                    <a:pt x="429" y="1742"/>
                    <a:pt x="500" y="1742"/>
                    <a:pt x="572" y="1671"/>
                  </a:cubicBezTo>
                  <a:lnTo>
                    <a:pt x="2025" y="575"/>
                  </a:lnTo>
                  <a:cubicBezTo>
                    <a:pt x="2167" y="456"/>
                    <a:pt x="2191" y="290"/>
                    <a:pt x="2072" y="147"/>
                  </a:cubicBezTo>
                  <a:cubicBezTo>
                    <a:pt x="2017" y="49"/>
                    <a:pt x="1929" y="1"/>
                    <a:pt x="183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147"/>
            <p:cNvSpPr/>
            <p:nvPr/>
          </p:nvSpPr>
          <p:spPr>
            <a:xfrm>
              <a:off x="2743825" y="2171851"/>
              <a:ext cx="72158" cy="56756"/>
            </a:xfrm>
            <a:custGeom>
              <a:rect b="b" l="l" r="r" t="t"/>
              <a:pathLst>
                <a:path extrusionOk="0" h="1743" w="2216">
                  <a:moveTo>
                    <a:pt x="370" y="1"/>
                  </a:moveTo>
                  <a:cubicBezTo>
                    <a:pt x="271" y="1"/>
                    <a:pt x="175" y="49"/>
                    <a:pt x="120" y="147"/>
                  </a:cubicBezTo>
                  <a:cubicBezTo>
                    <a:pt x="1" y="290"/>
                    <a:pt x="24" y="504"/>
                    <a:pt x="191" y="575"/>
                  </a:cubicBezTo>
                  <a:lnTo>
                    <a:pt x="1644" y="1695"/>
                  </a:lnTo>
                  <a:cubicBezTo>
                    <a:pt x="1691" y="1718"/>
                    <a:pt x="1763" y="1742"/>
                    <a:pt x="1810" y="1742"/>
                  </a:cubicBezTo>
                  <a:cubicBezTo>
                    <a:pt x="1906" y="1742"/>
                    <a:pt x="2025" y="1718"/>
                    <a:pt x="2096" y="1623"/>
                  </a:cubicBezTo>
                  <a:cubicBezTo>
                    <a:pt x="2215" y="1480"/>
                    <a:pt x="2168" y="1266"/>
                    <a:pt x="2025" y="1171"/>
                  </a:cubicBezTo>
                  <a:lnTo>
                    <a:pt x="572" y="75"/>
                  </a:lnTo>
                  <a:cubicBezTo>
                    <a:pt x="513" y="26"/>
                    <a:pt x="441" y="1"/>
                    <a:pt x="37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147"/>
            <p:cNvSpPr/>
            <p:nvPr/>
          </p:nvSpPr>
          <p:spPr>
            <a:xfrm>
              <a:off x="2642230" y="2023854"/>
              <a:ext cx="103940" cy="21752"/>
            </a:xfrm>
            <a:custGeom>
              <a:rect b="b" l="l" r="r" t="t"/>
              <a:pathLst>
                <a:path extrusionOk="0" h="668" w="3192">
                  <a:moveTo>
                    <a:pt x="358" y="0"/>
                  </a:moveTo>
                  <a:cubicBezTo>
                    <a:pt x="144" y="0"/>
                    <a:pt x="1" y="191"/>
                    <a:pt x="25" y="357"/>
                  </a:cubicBezTo>
                  <a:cubicBezTo>
                    <a:pt x="48" y="548"/>
                    <a:pt x="215" y="667"/>
                    <a:pt x="358" y="667"/>
                  </a:cubicBezTo>
                  <a:lnTo>
                    <a:pt x="2859" y="667"/>
                  </a:lnTo>
                  <a:cubicBezTo>
                    <a:pt x="3001" y="667"/>
                    <a:pt x="3144" y="548"/>
                    <a:pt x="3192" y="357"/>
                  </a:cubicBezTo>
                  <a:cubicBezTo>
                    <a:pt x="3192" y="167"/>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147"/>
            <p:cNvSpPr/>
            <p:nvPr/>
          </p:nvSpPr>
          <p:spPr>
            <a:xfrm>
              <a:off x="2642230" y="2064948"/>
              <a:ext cx="103940" cy="20970"/>
            </a:xfrm>
            <a:custGeom>
              <a:rect b="b" l="l" r="r" t="t"/>
              <a:pathLst>
                <a:path extrusionOk="0" h="644" w="3192">
                  <a:moveTo>
                    <a:pt x="358" y="0"/>
                  </a:moveTo>
                  <a:cubicBezTo>
                    <a:pt x="144" y="0"/>
                    <a:pt x="1" y="167"/>
                    <a:pt x="25" y="358"/>
                  </a:cubicBezTo>
                  <a:cubicBezTo>
                    <a:pt x="48" y="524"/>
                    <a:pt x="215" y="643"/>
                    <a:pt x="358" y="643"/>
                  </a:cubicBezTo>
                  <a:lnTo>
                    <a:pt x="2859" y="643"/>
                  </a:lnTo>
                  <a:cubicBezTo>
                    <a:pt x="3001" y="643"/>
                    <a:pt x="3144" y="524"/>
                    <a:pt x="3192" y="358"/>
                  </a:cubicBezTo>
                  <a:cubicBezTo>
                    <a:pt x="3192" y="143"/>
                    <a:pt x="3025" y="0"/>
                    <a:pt x="28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147"/>
            <p:cNvSpPr/>
            <p:nvPr/>
          </p:nvSpPr>
          <p:spPr>
            <a:xfrm>
              <a:off x="2693419" y="2065730"/>
              <a:ext cx="51221" cy="20189"/>
            </a:xfrm>
            <a:custGeom>
              <a:rect b="b" l="l" r="r" t="t"/>
              <a:pathLst>
                <a:path extrusionOk="0" h="620" w="1573">
                  <a:moveTo>
                    <a:pt x="1" y="0"/>
                  </a:moveTo>
                  <a:lnTo>
                    <a:pt x="1" y="619"/>
                  </a:lnTo>
                  <a:lnTo>
                    <a:pt x="1263" y="619"/>
                  </a:lnTo>
                  <a:cubicBezTo>
                    <a:pt x="1429" y="619"/>
                    <a:pt x="1572" y="500"/>
                    <a:pt x="1572" y="357"/>
                  </a:cubicBezTo>
                  <a:cubicBezTo>
                    <a:pt x="1572" y="143"/>
                    <a:pt x="1429" y="0"/>
                    <a:pt x="126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147"/>
            <p:cNvSpPr/>
            <p:nvPr/>
          </p:nvSpPr>
          <p:spPr>
            <a:xfrm>
              <a:off x="2693419" y="2025385"/>
              <a:ext cx="51221" cy="20221"/>
            </a:xfrm>
            <a:custGeom>
              <a:rect b="b" l="l" r="r" t="t"/>
              <a:pathLst>
                <a:path extrusionOk="0" h="621" w="1573">
                  <a:moveTo>
                    <a:pt x="1" y="1"/>
                  </a:moveTo>
                  <a:lnTo>
                    <a:pt x="1" y="620"/>
                  </a:lnTo>
                  <a:lnTo>
                    <a:pt x="1263" y="620"/>
                  </a:lnTo>
                  <a:cubicBezTo>
                    <a:pt x="1429" y="620"/>
                    <a:pt x="1572" y="501"/>
                    <a:pt x="1572" y="358"/>
                  </a:cubicBezTo>
                  <a:cubicBezTo>
                    <a:pt x="1572" y="144"/>
                    <a:pt x="1429" y="1"/>
                    <a:pt x="1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3" name="Google Shape;21483;p147"/>
          <p:cNvGrpSpPr/>
          <p:nvPr/>
        </p:nvGrpSpPr>
        <p:grpSpPr>
          <a:xfrm>
            <a:off x="3254861" y="1779954"/>
            <a:ext cx="352847" cy="328035"/>
            <a:chOff x="3254861" y="1932354"/>
            <a:chExt cx="352847" cy="328035"/>
          </a:xfrm>
        </p:grpSpPr>
        <p:sp>
          <p:nvSpPr>
            <p:cNvPr id="21484" name="Google Shape;21484;p147"/>
            <p:cNvSpPr/>
            <p:nvPr/>
          </p:nvSpPr>
          <p:spPr>
            <a:xfrm>
              <a:off x="3254861" y="1932354"/>
              <a:ext cx="350535" cy="245847"/>
            </a:xfrm>
            <a:custGeom>
              <a:rect b="b" l="l" r="r" t="t"/>
              <a:pathLst>
                <a:path extrusionOk="0" h="7550" w="10765">
                  <a:moveTo>
                    <a:pt x="310" y="0"/>
                  </a:moveTo>
                  <a:cubicBezTo>
                    <a:pt x="143" y="0"/>
                    <a:pt x="0" y="143"/>
                    <a:pt x="0" y="310"/>
                  </a:cubicBezTo>
                  <a:lnTo>
                    <a:pt x="0" y="6930"/>
                  </a:lnTo>
                  <a:lnTo>
                    <a:pt x="619" y="7549"/>
                  </a:lnTo>
                  <a:lnTo>
                    <a:pt x="10074" y="7549"/>
                  </a:lnTo>
                  <a:lnTo>
                    <a:pt x="10717" y="6930"/>
                  </a:lnTo>
                  <a:lnTo>
                    <a:pt x="10717" y="310"/>
                  </a:lnTo>
                  <a:lnTo>
                    <a:pt x="10764" y="310"/>
                  </a:lnTo>
                  <a:cubicBezTo>
                    <a:pt x="10764" y="143"/>
                    <a:pt x="10622" y="0"/>
                    <a:pt x="10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147"/>
            <p:cNvSpPr/>
            <p:nvPr/>
          </p:nvSpPr>
          <p:spPr>
            <a:xfrm>
              <a:off x="3430113" y="1932354"/>
              <a:ext cx="175284" cy="245847"/>
            </a:xfrm>
            <a:custGeom>
              <a:rect b="b" l="l" r="r" t="t"/>
              <a:pathLst>
                <a:path extrusionOk="0" h="7550" w="5383">
                  <a:moveTo>
                    <a:pt x="0" y="0"/>
                  </a:moveTo>
                  <a:lnTo>
                    <a:pt x="0" y="7549"/>
                  </a:lnTo>
                  <a:lnTo>
                    <a:pt x="4739" y="7549"/>
                  </a:lnTo>
                  <a:lnTo>
                    <a:pt x="5382" y="6930"/>
                  </a:lnTo>
                  <a:lnTo>
                    <a:pt x="5382" y="310"/>
                  </a:lnTo>
                  <a:cubicBezTo>
                    <a:pt x="5382" y="143"/>
                    <a:pt x="5240" y="0"/>
                    <a:pt x="504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147"/>
            <p:cNvSpPr/>
            <p:nvPr/>
          </p:nvSpPr>
          <p:spPr>
            <a:xfrm>
              <a:off x="3256392" y="2158012"/>
              <a:ext cx="351317" cy="102376"/>
            </a:xfrm>
            <a:custGeom>
              <a:rect b="b" l="l" r="r" t="t"/>
              <a:pathLst>
                <a:path extrusionOk="0" h="3144" w="10789">
                  <a:moveTo>
                    <a:pt x="1" y="0"/>
                  </a:moveTo>
                  <a:lnTo>
                    <a:pt x="1" y="2834"/>
                  </a:lnTo>
                  <a:cubicBezTo>
                    <a:pt x="1" y="3001"/>
                    <a:pt x="168" y="3144"/>
                    <a:pt x="334" y="3144"/>
                  </a:cubicBezTo>
                  <a:lnTo>
                    <a:pt x="10455" y="3144"/>
                  </a:lnTo>
                  <a:cubicBezTo>
                    <a:pt x="10646" y="3144"/>
                    <a:pt x="10789" y="3001"/>
                    <a:pt x="10789" y="2834"/>
                  </a:cubicBezTo>
                  <a:lnTo>
                    <a:pt x="10789"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147"/>
            <p:cNvSpPr/>
            <p:nvPr/>
          </p:nvSpPr>
          <p:spPr>
            <a:xfrm>
              <a:off x="3430894" y="2158012"/>
              <a:ext cx="174502" cy="102376"/>
            </a:xfrm>
            <a:custGeom>
              <a:rect b="b" l="l" r="r" t="t"/>
              <a:pathLst>
                <a:path extrusionOk="0" h="3144" w="5359">
                  <a:moveTo>
                    <a:pt x="0" y="0"/>
                  </a:moveTo>
                  <a:lnTo>
                    <a:pt x="0" y="3144"/>
                  </a:lnTo>
                  <a:lnTo>
                    <a:pt x="5073" y="3144"/>
                  </a:lnTo>
                  <a:cubicBezTo>
                    <a:pt x="5216" y="3120"/>
                    <a:pt x="5358" y="2977"/>
                    <a:pt x="5358" y="2834"/>
                  </a:cubicBezTo>
                  <a:lnTo>
                    <a:pt x="5358"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147"/>
            <p:cNvSpPr/>
            <p:nvPr/>
          </p:nvSpPr>
          <p:spPr>
            <a:xfrm>
              <a:off x="3295955" y="2198324"/>
              <a:ext cx="268348" cy="20970"/>
            </a:xfrm>
            <a:custGeom>
              <a:rect b="b" l="l" r="r" t="t"/>
              <a:pathLst>
                <a:path extrusionOk="0" h="644" w="8241">
                  <a:moveTo>
                    <a:pt x="381" y="0"/>
                  </a:moveTo>
                  <a:cubicBezTo>
                    <a:pt x="215" y="0"/>
                    <a:pt x="72" y="120"/>
                    <a:pt x="48" y="286"/>
                  </a:cubicBezTo>
                  <a:cubicBezTo>
                    <a:pt x="0" y="453"/>
                    <a:pt x="167" y="643"/>
                    <a:pt x="334" y="643"/>
                  </a:cubicBezTo>
                  <a:lnTo>
                    <a:pt x="7907" y="643"/>
                  </a:lnTo>
                  <a:cubicBezTo>
                    <a:pt x="8074" y="643"/>
                    <a:pt x="8240" y="453"/>
                    <a:pt x="8240" y="286"/>
                  </a:cubicBezTo>
                  <a:cubicBezTo>
                    <a:pt x="8193" y="120"/>
                    <a:pt x="8074" y="0"/>
                    <a:pt x="790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147"/>
            <p:cNvSpPr/>
            <p:nvPr/>
          </p:nvSpPr>
          <p:spPr>
            <a:xfrm>
              <a:off x="3430894" y="2198324"/>
              <a:ext cx="134190" cy="20970"/>
            </a:xfrm>
            <a:custGeom>
              <a:rect b="b" l="l" r="r" t="t"/>
              <a:pathLst>
                <a:path extrusionOk="0" h="644" w="4121">
                  <a:moveTo>
                    <a:pt x="0" y="0"/>
                  </a:moveTo>
                  <a:lnTo>
                    <a:pt x="0" y="643"/>
                  </a:lnTo>
                  <a:lnTo>
                    <a:pt x="3787" y="643"/>
                  </a:lnTo>
                  <a:cubicBezTo>
                    <a:pt x="3977" y="643"/>
                    <a:pt x="4120" y="477"/>
                    <a:pt x="4096" y="286"/>
                  </a:cubicBezTo>
                  <a:cubicBezTo>
                    <a:pt x="4049" y="120"/>
                    <a:pt x="3906" y="0"/>
                    <a:pt x="37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147"/>
            <p:cNvSpPr/>
            <p:nvPr/>
          </p:nvSpPr>
          <p:spPr>
            <a:xfrm>
              <a:off x="3378924" y="1973838"/>
              <a:ext cx="123347" cy="142526"/>
            </a:xfrm>
            <a:custGeom>
              <a:rect b="b" l="l" r="r" t="t"/>
              <a:pathLst>
                <a:path extrusionOk="0" h="4377" w="3788">
                  <a:moveTo>
                    <a:pt x="304" y="1"/>
                  </a:moveTo>
                  <a:cubicBezTo>
                    <a:pt x="219" y="1"/>
                    <a:pt x="137" y="38"/>
                    <a:pt x="96" y="107"/>
                  </a:cubicBezTo>
                  <a:cubicBezTo>
                    <a:pt x="24" y="179"/>
                    <a:pt x="1" y="274"/>
                    <a:pt x="1" y="322"/>
                  </a:cubicBezTo>
                  <a:lnTo>
                    <a:pt x="1" y="4084"/>
                  </a:lnTo>
                  <a:cubicBezTo>
                    <a:pt x="1" y="4156"/>
                    <a:pt x="24" y="4227"/>
                    <a:pt x="96" y="4275"/>
                  </a:cubicBezTo>
                  <a:cubicBezTo>
                    <a:pt x="169" y="4348"/>
                    <a:pt x="251" y="4376"/>
                    <a:pt x="331" y="4376"/>
                  </a:cubicBezTo>
                  <a:cubicBezTo>
                    <a:pt x="381" y="4376"/>
                    <a:pt x="431" y="4365"/>
                    <a:pt x="477" y="4346"/>
                  </a:cubicBezTo>
                  <a:lnTo>
                    <a:pt x="1572" y="3680"/>
                  </a:lnTo>
                  <a:lnTo>
                    <a:pt x="3620" y="2465"/>
                  </a:lnTo>
                  <a:cubicBezTo>
                    <a:pt x="3716" y="2417"/>
                    <a:pt x="3787" y="2322"/>
                    <a:pt x="3787" y="2203"/>
                  </a:cubicBezTo>
                  <a:cubicBezTo>
                    <a:pt x="3787" y="2084"/>
                    <a:pt x="3739" y="1965"/>
                    <a:pt x="3620" y="1941"/>
                  </a:cubicBezTo>
                  <a:lnTo>
                    <a:pt x="1572" y="703"/>
                  </a:lnTo>
                  <a:lnTo>
                    <a:pt x="477" y="60"/>
                  </a:lnTo>
                  <a:cubicBezTo>
                    <a:pt x="427" y="20"/>
                    <a:pt x="365"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147"/>
            <p:cNvSpPr/>
            <p:nvPr/>
          </p:nvSpPr>
          <p:spPr>
            <a:xfrm>
              <a:off x="3430113" y="1996697"/>
              <a:ext cx="72158" cy="98534"/>
            </a:xfrm>
            <a:custGeom>
              <a:rect b="b" l="l" r="r" t="t"/>
              <a:pathLst>
                <a:path extrusionOk="0" h="3026" w="2216">
                  <a:moveTo>
                    <a:pt x="0" y="1"/>
                  </a:moveTo>
                  <a:lnTo>
                    <a:pt x="0" y="3025"/>
                  </a:lnTo>
                  <a:lnTo>
                    <a:pt x="2048" y="1787"/>
                  </a:lnTo>
                  <a:cubicBezTo>
                    <a:pt x="2167" y="1715"/>
                    <a:pt x="2215" y="1596"/>
                    <a:pt x="2215" y="1501"/>
                  </a:cubicBezTo>
                  <a:cubicBezTo>
                    <a:pt x="2215" y="1382"/>
                    <a:pt x="2144" y="1287"/>
                    <a:pt x="2048" y="1239"/>
                  </a:cubicBezTo>
                  <a:lnTo>
                    <a:pt x="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147"/>
            <p:cNvSpPr/>
            <p:nvPr/>
          </p:nvSpPr>
          <p:spPr>
            <a:xfrm>
              <a:off x="3502239" y="2177289"/>
              <a:ext cx="20189" cy="60176"/>
            </a:xfrm>
            <a:custGeom>
              <a:rect b="b" l="l" r="r" t="t"/>
              <a:pathLst>
                <a:path extrusionOk="0" h="1848" w="620">
                  <a:moveTo>
                    <a:pt x="299" y="1"/>
                  </a:moveTo>
                  <a:cubicBezTo>
                    <a:pt x="287" y="1"/>
                    <a:pt x="274" y="2"/>
                    <a:pt x="262" y="3"/>
                  </a:cubicBezTo>
                  <a:cubicBezTo>
                    <a:pt x="119" y="27"/>
                    <a:pt x="0" y="170"/>
                    <a:pt x="0" y="337"/>
                  </a:cubicBezTo>
                  <a:lnTo>
                    <a:pt x="0" y="1575"/>
                  </a:lnTo>
                  <a:cubicBezTo>
                    <a:pt x="0" y="1737"/>
                    <a:pt x="86" y="1848"/>
                    <a:pt x="200" y="1848"/>
                  </a:cubicBezTo>
                  <a:cubicBezTo>
                    <a:pt x="220" y="1848"/>
                    <a:pt x="241" y="1844"/>
                    <a:pt x="262" y="1837"/>
                  </a:cubicBezTo>
                  <a:cubicBezTo>
                    <a:pt x="285" y="1843"/>
                    <a:pt x="307" y="1845"/>
                    <a:pt x="328" y="1845"/>
                  </a:cubicBezTo>
                  <a:cubicBezTo>
                    <a:pt x="490" y="1845"/>
                    <a:pt x="619" y="1698"/>
                    <a:pt x="619" y="1551"/>
                  </a:cubicBezTo>
                  <a:lnTo>
                    <a:pt x="619" y="289"/>
                  </a:lnTo>
                  <a:cubicBezTo>
                    <a:pt x="619" y="135"/>
                    <a:pt x="456" y="1"/>
                    <a:pt x="29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3" name="Google Shape;21493;p147"/>
          <p:cNvGrpSpPr/>
          <p:nvPr/>
        </p:nvGrpSpPr>
        <p:grpSpPr>
          <a:xfrm>
            <a:off x="4016368" y="1789950"/>
            <a:ext cx="351317" cy="307976"/>
            <a:chOff x="4016368" y="1942350"/>
            <a:chExt cx="351317" cy="307976"/>
          </a:xfrm>
        </p:grpSpPr>
        <p:sp>
          <p:nvSpPr>
            <p:cNvPr id="21494" name="Google Shape;21494;p147"/>
            <p:cNvSpPr/>
            <p:nvPr/>
          </p:nvSpPr>
          <p:spPr>
            <a:xfrm>
              <a:off x="4079930" y="2034698"/>
              <a:ext cx="287755" cy="214847"/>
            </a:xfrm>
            <a:custGeom>
              <a:rect b="b" l="l" r="r" t="t"/>
              <a:pathLst>
                <a:path extrusionOk="0" h="6598" w="8837">
                  <a:moveTo>
                    <a:pt x="1" y="1"/>
                  </a:moveTo>
                  <a:lnTo>
                    <a:pt x="1" y="6288"/>
                  </a:lnTo>
                  <a:cubicBezTo>
                    <a:pt x="1" y="6454"/>
                    <a:pt x="144" y="6597"/>
                    <a:pt x="310" y="6597"/>
                  </a:cubicBezTo>
                  <a:lnTo>
                    <a:pt x="8503" y="6597"/>
                  </a:lnTo>
                  <a:cubicBezTo>
                    <a:pt x="8693" y="6597"/>
                    <a:pt x="8836" y="6454"/>
                    <a:pt x="8836" y="6288"/>
                  </a:cubicBezTo>
                  <a:lnTo>
                    <a:pt x="883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147"/>
            <p:cNvSpPr/>
            <p:nvPr/>
          </p:nvSpPr>
          <p:spPr>
            <a:xfrm>
              <a:off x="4224182" y="2034698"/>
              <a:ext cx="143503" cy="215629"/>
            </a:xfrm>
            <a:custGeom>
              <a:rect b="b" l="l" r="r" t="t"/>
              <a:pathLst>
                <a:path extrusionOk="0" h="6622" w="4407">
                  <a:moveTo>
                    <a:pt x="0" y="1"/>
                  </a:moveTo>
                  <a:lnTo>
                    <a:pt x="0" y="6621"/>
                  </a:lnTo>
                  <a:lnTo>
                    <a:pt x="4096" y="6621"/>
                  </a:lnTo>
                  <a:cubicBezTo>
                    <a:pt x="4263" y="6573"/>
                    <a:pt x="4406" y="6454"/>
                    <a:pt x="4406" y="6288"/>
                  </a:cubicBezTo>
                  <a:lnTo>
                    <a:pt x="44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147"/>
            <p:cNvSpPr/>
            <p:nvPr/>
          </p:nvSpPr>
          <p:spPr>
            <a:xfrm>
              <a:off x="4079181" y="1963353"/>
              <a:ext cx="288504" cy="82253"/>
            </a:xfrm>
            <a:custGeom>
              <a:rect b="b" l="l" r="r" t="t"/>
              <a:pathLst>
                <a:path extrusionOk="0" h="2526" w="8860">
                  <a:moveTo>
                    <a:pt x="333" y="1"/>
                  </a:moveTo>
                  <a:cubicBezTo>
                    <a:pt x="167" y="1"/>
                    <a:pt x="0" y="144"/>
                    <a:pt x="0" y="310"/>
                  </a:cubicBezTo>
                  <a:lnTo>
                    <a:pt x="0" y="1906"/>
                  </a:lnTo>
                  <a:lnTo>
                    <a:pt x="643" y="2525"/>
                  </a:lnTo>
                  <a:lnTo>
                    <a:pt x="8192" y="2525"/>
                  </a:lnTo>
                  <a:lnTo>
                    <a:pt x="8835" y="1906"/>
                  </a:lnTo>
                  <a:lnTo>
                    <a:pt x="8859" y="310"/>
                  </a:lnTo>
                  <a:cubicBezTo>
                    <a:pt x="8859" y="144"/>
                    <a:pt x="8716" y="1"/>
                    <a:pt x="8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147"/>
            <p:cNvSpPr/>
            <p:nvPr/>
          </p:nvSpPr>
          <p:spPr>
            <a:xfrm>
              <a:off x="4223400" y="1961823"/>
              <a:ext cx="144284" cy="81439"/>
            </a:xfrm>
            <a:custGeom>
              <a:rect b="b" l="l" r="r" t="t"/>
              <a:pathLst>
                <a:path extrusionOk="0" h="2501" w="4431">
                  <a:moveTo>
                    <a:pt x="1" y="0"/>
                  </a:moveTo>
                  <a:lnTo>
                    <a:pt x="1" y="2501"/>
                  </a:lnTo>
                  <a:lnTo>
                    <a:pt x="3763" y="2501"/>
                  </a:lnTo>
                  <a:lnTo>
                    <a:pt x="4430" y="1905"/>
                  </a:lnTo>
                  <a:lnTo>
                    <a:pt x="4430" y="333"/>
                  </a:lnTo>
                  <a:cubicBezTo>
                    <a:pt x="4430" y="167"/>
                    <a:pt x="4287" y="0"/>
                    <a:pt x="4097"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147"/>
            <p:cNvSpPr/>
            <p:nvPr/>
          </p:nvSpPr>
          <p:spPr>
            <a:xfrm>
              <a:off x="4141994" y="1942350"/>
              <a:ext cx="20189" cy="60664"/>
            </a:xfrm>
            <a:custGeom>
              <a:rect b="b" l="l" r="r" t="t"/>
              <a:pathLst>
                <a:path extrusionOk="0" h="1863" w="620">
                  <a:moveTo>
                    <a:pt x="299" y="0"/>
                  </a:moveTo>
                  <a:cubicBezTo>
                    <a:pt x="287" y="0"/>
                    <a:pt x="274" y="1"/>
                    <a:pt x="262" y="3"/>
                  </a:cubicBezTo>
                  <a:cubicBezTo>
                    <a:pt x="119" y="50"/>
                    <a:pt x="0" y="193"/>
                    <a:pt x="0" y="336"/>
                  </a:cubicBezTo>
                  <a:lnTo>
                    <a:pt x="0" y="1598"/>
                  </a:lnTo>
                  <a:cubicBezTo>
                    <a:pt x="0" y="1731"/>
                    <a:pt x="102" y="1863"/>
                    <a:pt x="231" y="1863"/>
                  </a:cubicBezTo>
                  <a:cubicBezTo>
                    <a:pt x="241" y="1863"/>
                    <a:pt x="251" y="1862"/>
                    <a:pt x="262" y="1860"/>
                  </a:cubicBezTo>
                  <a:cubicBezTo>
                    <a:pt x="276" y="1862"/>
                    <a:pt x="290" y="1863"/>
                    <a:pt x="303" y="1863"/>
                  </a:cubicBezTo>
                  <a:cubicBezTo>
                    <a:pt x="476" y="1863"/>
                    <a:pt x="619" y="1727"/>
                    <a:pt x="619" y="1551"/>
                  </a:cubicBezTo>
                  <a:lnTo>
                    <a:pt x="619" y="312"/>
                  </a:lnTo>
                  <a:cubicBezTo>
                    <a:pt x="619" y="136"/>
                    <a:pt x="456" y="0"/>
                    <a:pt x="29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147"/>
            <p:cNvSpPr/>
            <p:nvPr/>
          </p:nvSpPr>
          <p:spPr>
            <a:xfrm>
              <a:off x="4283901" y="1942350"/>
              <a:ext cx="20189" cy="60664"/>
            </a:xfrm>
            <a:custGeom>
              <a:rect b="b" l="l" r="r" t="t"/>
              <a:pathLst>
                <a:path extrusionOk="0" h="1863" w="620">
                  <a:moveTo>
                    <a:pt x="304" y="0"/>
                  </a:moveTo>
                  <a:cubicBezTo>
                    <a:pt x="290" y="0"/>
                    <a:pt x="276" y="1"/>
                    <a:pt x="262" y="3"/>
                  </a:cubicBezTo>
                  <a:cubicBezTo>
                    <a:pt x="119" y="50"/>
                    <a:pt x="0" y="193"/>
                    <a:pt x="0" y="336"/>
                  </a:cubicBezTo>
                  <a:lnTo>
                    <a:pt x="0" y="1598"/>
                  </a:lnTo>
                  <a:cubicBezTo>
                    <a:pt x="0" y="1731"/>
                    <a:pt x="102" y="1863"/>
                    <a:pt x="231" y="1863"/>
                  </a:cubicBezTo>
                  <a:cubicBezTo>
                    <a:pt x="241" y="1863"/>
                    <a:pt x="251" y="1862"/>
                    <a:pt x="262" y="1860"/>
                  </a:cubicBezTo>
                  <a:cubicBezTo>
                    <a:pt x="278" y="1862"/>
                    <a:pt x="293" y="1863"/>
                    <a:pt x="308" y="1863"/>
                  </a:cubicBezTo>
                  <a:cubicBezTo>
                    <a:pt x="497" y="1863"/>
                    <a:pt x="619" y="1727"/>
                    <a:pt x="619" y="1551"/>
                  </a:cubicBezTo>
                  <a:lnTo>
                    <a:pt x="619" y="312"/>
                  </a:lnTo>
                  <a:cubicBezTo>
                    <a:pt x="619" y="136"/>
                    <a:pt x="476" y="0"/>
                    <a:pt x="30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147"/>
            <p:cNvSpPr/>
            <p:nvPr/>
          </p:nvSpPr>
          <p:spPr>
            <a:xfrm>
              <a:off x="4016368" y="2023854"/>
              <a:ext cx="351317" cy="185346"/>
            </a:xfrm>
            <a:custGeom>
              <a:rect b="b" l="l" r="r" t="t"/>
              <a:pathLst>
                <a:path extrusionOk="0" h="5692" w="10789">
                  <a:moveTo>
                    <a:pt x="1953" y="0"/>
                  </a:moveTo>
                  <a:lnTo>
                    <a:pt x="1953" y="334"/>
                  </a:lnTo>
                  <a:cubicBezTo>
                    <a:pt x="1953" y="3572"/>
                    <a:pt x="167" y="5097"/>
                    <a:pt x="167" y="5120"/>
                  </a:cubicBezTo>
                  <a:cubicBezTo>
                    <a:pt x="72" y="5216"/>
                    <a:pt x="0" y="5358"/>
                    <a:pt x="72" y="5478"/>
                  </a:cubicBezTo>
                  <a:cubicBezTo>
                    <a:pt x="119" y="5597"/>
                    <a:pt x="214" y="5692"/>
                    <a:pt x="357" y="5692"/>
                  </a:cubicBezTo>
                  <a:lnTo>
                    <a:pt x="8549" y="5692"/>
                  </a:lnTo>
                  <a:cubicBezTo>
                    <a:pt x="8621" y="5692"/>
                    <a:pt x="8692" y="5668"/>
                    <a:pt x="8764" y="5620"/>
                  </a:cubicBezTo>
                  <a:cubicBezTo>
                    <a:pt x="8859" y="5573"/>
                    <a:pt x="10788" y="3930"/>
                    <a:pt x="10788" y="357"/>
                  </a:cubicBezTo>
                  <a:lnTo>
                    <a:pt x="10788" y="48"/>
                  </a:lnTo>
                  <a:lnTo>
                    <a:pt x="6359" y="48"/>
                  </a:lnTo>
                  <a:lnTo>
                    <a:pt x="6359"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147"/>
            <p:cNvSpPr/>
            <p:nvPr/>
          </p:nvSpPr>
          <p:spPr>
            <a:xfrm>
              <a:off x="4224182" y="2023854"/>
              <a:ext cx="143503" cy="184597"/>
            </a:xfrm>
            <a:custGeom>
              <a:rect b="b" l="l" r="r" t="t"/>
              <a:pathLst>
                <a:path extrusionOk="0" h="5669" w="4407">
                  <a:moveTo>
                    <a:pt x="0" y="0"/>
                  </a:moveTo>
                  <a:lnTo>
                    <a:pt x="0" y="5668"/>
                  </a:lnTo>
                  <a:lnTo>
                    <a:pt x="2191" y="5668"/>
                  </a:lnTo>
                  <a:cubicBezTo>
                    <a:pt x="2239" y="5668"/>
                    <a:pt x="2310" y="5644"/>
                    <a:pt x="2382" y="5597"/>
                  </a:cubicBezTo>
                  <a:cubicBezTo>
                    <a:pt x="2477" y="5549"/>
                    <a:pt x="4406" y="3906"/>
                    <a:pt x="4406" y="334"/>
                  </a:cubicBezTo>
                  <a:lnTo>
                    <a:pt x="4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147"/>
            <p:cNvSpPr/>
            <p:nvPr/>
          </p:nvSpPr>
          <p:spPr>
            <a:xfrm>
              <a:off x="4213306" y="1944662"/>
              <a:ext cx="20221" cy="60110"/>
            </a:xfrm>
            <a:custGeom>
              <a:rect b="b" l="l" r="r" t="t"/>
              <a:pathLst>
                <a:path extrusionOk="0" h="1846" w="621">
                  <a:moveTo>
                    <a:pt x="227" y="0"/>
                  </a:moveTo>
                  <a:cubicBezTo>
                    <a:pt x="100" y="0"/>
                    <a:pt x="1" y="113"/>
                    <a:pt x="1" y="265"/>
                  </a:cubicBezTo>
                  <a:lnTo>
                    <a:pt x="1" y="1527"/>
                  </a:lnTo>
                  <a:cubicBezTo>
                    <a:pt x="1" y="1670"/>
                    <a:pt x="120" y="1813"/>
                    <a:pt x="263" y="1837"/>
                  </a:cubicBezTo>
                  <a:cubicBezTo>
                    <a:pt x="285" y="1842"/>
                    <a:pt x="308" y="1845"/>
                    <a:pt x="329" y="1845"/>
                  </a:cubicBezTo>
                  <a:cubicBezTo>
                    <a:pt x="490" y="1845"/>
                    <a:pt x="620" y="1698"/>
                    <a:pt x="620" y="1551"/>
                  </a:cubicBezTo>
                  <a:lnTo>
                    <a:pt x="620" y="289"/>
                  </a:lnTo>
                  <a:cubicBezTo>
                    <a:pt x="620" y="135"/>
                    <a:pt x="498" y="1"/>
                    <a:pt x="309" y="1"/>
                  </a:cubicBezTo>
                  <a:cubicBezTo>
                    <a:pt x="294" y="1"/>
                    <a:pt x="279" y="1"/>
                    <a:pt x="263" y="3"/>
                  </a:cubicBezTo>
                  <a:cubicBezTo>
                    <a:pt x="251" y="1"/>
                    <a:pt x="239" y="0"/>
                    <a:pt x="22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147"/>
            <p:cNvSpPr/>
            <p:nvPr/>
          </p:nvSpPr>
          <p:spPr>
            <a:xfrm>
              <a:off x="4223400" y="1942416"/>
              <a:ext cx="10127" cy="61315"/>
            </a:xfrm>
            <a:custGeom>
              <a:rect b="b" l="l" r="r" t="t"/>
              <a:pathLst>
                <a:path extrusionOk="0" h="1883" w="311">
                  <a:moveTo>
                    <a:pt x="1" y="1"/>
                  </a:moveTo>
                  <a:lnTo>
                    <a:pt x="1" y="1882"/>
                  </a:lnTo>
                  <a:cubicBezTo>
                    <a:pt x="167" y="1882"/>
                    <a:pt x="310" y="1763"/>
                    <a:pt x="310" y="1596"/>
                  </a:cubicBezTo>
                  <a:lnTo>
                    <a:pt x="310" y="334"/>
                  </a:lnTo>
                  <a:cubicBezTo>
                    <a:pt x="310" y="167"/>
                    <a:pt x="167"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4" name="Google Shape;21504;p147"/>
          <p:cNvGrpSpPr/>
          <p:nvPr/>
        </p:nvGrpSpPr>
        <p:grpSpPr>
          <a:xfrm>
            <a:off x="4771655" y="1800110"/>
            <a:ext cx="349754" cy="286941"/>
            <a:chOff x="4771655" y="1952510"/>
            <a:chExt cx="349754" cy="286941"/>
          </a:xfrm>
        </p:grpSpPr>
        <p:sp>
          <p:nvSpPr>
            <p:cNvPr id="21505" name="Google Shape;21505;p147"/>
            <p:cNvSpPr/>
            <p:nvPr/>
          </p:nvSpPr>
          <p:spPr>
            <a:xfrm>
              <a:off x="4814312" y="1972568"/>
              <a:ext cx="20189" cy="39954"/>
            </a:xfrm>
            <a:custGeom>
              <a:rect b="b" l="l" r="r" t="t"/>
              <a:pathLst>
                <a:path extrusionOk="0" h="1227" w="620">
                  <a:moveTo>
                    <a:pt x="304" y="1"/>
                  </a:moveTo>
                  <a:cubicBezTo>
                    <a:pt x="290" y="1"/>
                    <a:pt x="276" y="2"/>
                    <a:pt x="262" y="3"/>
                  </a:cubicBezTo>
                  <a:cubicBezTo>
                    <a:pt x="119" y="27"/>
                    <a:pt x="0" y="194"/>
                    <a:pt x="0" y="337"/>
                  </a:cubicBezTo>
                  <a:lnTo>
                    <a:pt x="0" y="956"/>
                  </a:lnTo>
                  <a:cubicBezTo>
                    <a:pt x="0" y="1082"/>
                    <a:pt x="93" y="1226"/>
                    <a:pt x="212" y="1226"/>
                  </a:cubicBezTo>
                  <a:cubicBezTo>
                    <a:pt x="228" y="1226"/>
                    <a:pt x="245" y="1224"/>
                    <a:pt x="262" y="1218"/>
                  </a:cubicBezTo>
                  <a:cubicBezTo>
                    <a:pt x="287" y="1224"/>
                    <a:pt x="312" y="1226"/>
                    <a:pt x="335" y="1226"/>
                  </a:cubicBezTo>
                  <a:cubicBezTo>
                    <a:pt x="508" y="1226"/>
                    <a:pt x="619" y="1079"/>
                    <a:pt x="619" y="932"/>
                  </a:cubicBezTo>
                  <a:lnTo>
                    <a:pt x="619" y="313"/>
                  </a:lnTo>
                  <a:cubicBezTo>
                    <a:pt x="619" y="137"/>
                    <a:pt x="476" y="1"/>
                    <a:pt x="30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147"/>
            <p:cNvSpPr/>
            <p:nvPr/>
          </p:nvSpPr>
          <p:spPr>
            <a:xfrm>
              <a:off x="4771655" y="1952510"/>
              <a:ext cx="349754" cy="286941"/>
            </a:xfrm>
            <a:custGeom>
              <a:rect b="b" l="l" r="r" t="t"/>
              <a:pathLst>
                <a:path extrusionOk="0" h="8812" w="10741">
                  <a:moveTo>
                    <a:pt x="3477" y="0"/>
                  </a:moveTo>
                  <a:cubicBezTo>
                    <a:pt x="3358" y="0"/>
                    <a:pt x="3287" y="48"/>
                    <a:pt x="3215" y="167"/>
                  </a:cubicBezTo>
                  <a:lnTo>
                    <a:pt x="2691" y="1239"/>
                  </a:lnTo>
                  <a:lnTo>
                    <a:pt x="334" y="1239"/>
                  </a:lnTo>
                  <a:cubicBezTo>
                    <a:pt x="143" y="1239"/>
                    <a:pt x="0" y="1405"/>
                    <a:pt x="0" y="1572"/>
                  </a:cubicBezTo>
                  <a:lnTo>
                    <a:pt x="0" y="3191"/>
                  </a:lnTo>
                  <a:lnTo>
                    <a:pt x="620" y="3811"/>
                  </a:lnTo>
                  <a:lnTo>
                    <a:pt x="620" y="6311"/>
                  </a:lnTo>
                  <a:lnTo>
                    <a:pt x="0" y="6930"/>
                  </a:lnTo>
                  <a:lnTo>
                    <a:pt x="0" y="8478"/>
                  </a:lnTo>
                  <a:cubicBezTo>
                    <a:pt x="0" y="8669"/>
                    <a:pt x="143" y="8812"/>
                    <a:pt x="334" y="8812"/>
                  </a:cubicBezTo>
                  <a:lnTo>
                    <a:pt x="10431" y="8812"/>
                  </a:lnTo>
                  <a:cubicBezTo>
                    <a:pt x="10598" y="8812"/>
                    <a:pt x="10741" y="8669"/>
                    <a:pt x="10741" y="8478"/>
                  </a:cubicBezTo>
                  <a:lnTo>
                    <a:pt x="10741" y="6906"/>
                  </a:lnTo>
                  <a:lnTo>
                    <a:pt x="10122" y="6287"/>
                  </a:lnTo>
                  <a:lnTo>
                    <a:pt x="10122" y="3787"/>
                  </a:lnTo>
                  <a:lnTo>
                    <a:pt x="10741" y="3144"/>
                  </a:lnTo>
                  <a:lnTo>
                    <a:pt x="10741" y="1572"/>
                  </a:lnTo>
                  <a:cubicBezTo>
                    <a:pt x="10741" y="1405"/>
                    <a:pt x="10598" y="1239"/>
                    <a:pt x="10407" y="1239"/>
                  </a:cubicBezTo>
                  <a:lnTo>
                    <a:pt x="8074" y="1239"/>
                  </a:lnTo>
                  <a:lnTo>
                    <a:pt x="7526" y="167"/>
                  </a:lnTo>
                  <a:cubicBezTo>
                    <a:pt x="7502" y="48"/>
                    <a:pt x="7383" y="0"/>
                    <a:pt x="726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147"/>
            <p:cNvSpPr/>
            <p:nvPr/>
          </p:nvSpPr>
          <p:spPr>
            <a:xfrm>
              <a:off x="4946125" y="1953291"/>
              <a:ext cx="175284" cy="286159"/>
            </a:xfrm>
            <a:custGeom>
              <a:rect b="b" l="l" r="r" t="t"/>
              <a:pathLst>
                <a:path extrusionOk="0" h="8788" w="5383">
                  <a:moveTo>
                    <a:pt x="1" y="0"/>
                  </a:moveTo>
                  <a:lnTo>
                    <a:pt x="1" y="8788"/>
                  </a:lnTo>
                  <a:lnTo>
                    <a:pt x="5073" y="8788"/>
                  </a:lnTo>
                  <a:cubicBezTo>
                    <a:pt x="5240" y="8788"/>
                    <a:pt x="5383" y="8645"/>
                    <a:pt x="5383" y="8454"/>
                  </a:cubicBezTo>
                  <a:lnTo>
                    <a:pt x="5383" y="6882"/>
                  </a:lnTo>
                  <a:lnTo>
                    <a:pt x="4764" y="6263"/>
                  </a:lnTo>
                  <a:lnTo>
                    <a:pt x="4764" y="3763"/>
                  </a:lnTo>
                  <a:lnTo>
                    <a:pt x="5359" y="3167"/>
                  </a:lnTo>
                  <a:lnTo>
                    <a:pt x="5359" y="1572"/>
                  </a:lnTo>
                  <a:cubicBezTo>
                    <a:pt x="5359" y="1405"/>
                    <a:pt x="5216" y="1262"/>
                    <a:pt x="5026" y="1262"/>
                  </a:cubicBezTo>
                  <a:lnTo>
                    <a:pt x="2668" y="1262"/>
                  </a:lnTo>
                  <a:lnTo>
                    <a:pt x="2144" y="191"/>
                  </a:lnTo>
                  <a:cubicBezTo>
                    <a:pt x="2120" y="72"/>
                    <a:pt x="2001"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147"/>
            <p:cNvSpPr/>
            <p:nvPr/>
          </p:nvSpPr>
          <p:spPr>
            <a:xfrm>
              <a:off x="4772437" y="2054854"/>
              <a:ext cx="348972" cy="123347"/>
            </a:xfrm>
            <a:custGeom>
              <a:rect b="b" l="l" r="r" t="t"/>
              <a:pathLst>
                <a:path extrusionOk="0" h="3788" w="10717">
                  <a:moveTo>
                    <a:pt x="0" y="1"/>
                  </a:moveTo>
                  <a:lnTo>
                    <a:pt x="0" y="3787"/>
                  </a:lnTo>
                  <a:lnTo>
                    <a:pt x="10717" y="378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147"/>
            <p:cNvSpPr/>
            <p:nvPr/>
          </p:nvSpPr>
          <p:spPr>
            <a:xfrm>
              <a:off x="4946906" y="2054854"/>
              <a:ext cx="174502" cy="123347"/>
            </a:xfrm>
            <a:custGeom>
              <a:rect b="b" l="l" r="r" t="t"/>
              <a:pathLst>
                <a:path extrusionOk="0" h="3788" w="5359">
                  <a:moveTo>
                    <a:pt x="0" y="1"/>
                  </a:moveTo>
                  <a:lnTo>
                    <a:pt x="0" y="3787"/>
                  </a:lnTo>
                  <a:lnTo>
                    <a:pt x="5359" y="3787"/>
                  </a:lnTo>
                  <a:lnTo>
                    <a:pt x="5359"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147"/>
            <p:cNvSpPr/>
            <p:nvPr/>
          </p:nvSpPr>
          <p:spPr>
            <a:xfrm>
              <a:off x="4915125" y="1992822"/>
              <a:ext cx="62064" cy="21752"/>
            </a:xfrm>
            <a:custGeom>
              <a:rect b="b" l="l" r="r" t="t"/>
              <a:pathLst>
                <a:path extrusionOk="0" h="668" w="1906">
                  <a:moveTo>
                    <a:pt x="333" y="1"/>
                  </a:moveTo>
                  <a:cubicBezTo>
                    <a:pt x="143" y="1"/>
                    <a:pt x="0" y="167"/>
                    <a:pt x="0" y="334"/>
                  </a:cubicBezTo>
                  <a:cubicBezTo>
                    <a:pt x="0" y="525"/>
                    <a:pt x="143" y="667"/>
                    <a:pt x="333" y="667"/>
                  </a:cubicBezTo>
                  <a:lnTo>
                    <a:pt x="1572" y="667"/>
                  </a:lnTo>
                  <a:cubicBezTo>
                    <a:pt x="1762" y="667"/>
                    <a:pt x="1905" y="525"/>
                    <a:pt x="1905" y="334"/>
                  </a:cubicBezTo>
                  <a:cubicBezTo>
                    <a:pt x="1905" y="167"/>
                    <a:pt x="1786" y="48"/>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147"/>
            <p:cNvSpPr/>
            <p:nvPr/>
          </p:nvSpPr>
          <p:spPr>
            <a:xfrm>
              <a:off x="4946906" y="1994385"/>
              <a:ext cx="31065" cy="20189"/>
            </a:xfrm>
            <a:custGeom>
              <a:rect b="b" l="l" r="r" t="t"/>
              <a:pathLst>
                <a:path extrusionOk="0" h="620" w="954">
                  <a:moveTo>
                    <a:pt x="0" y="0"/>
                  </a:moveTo>
                  <a:lnTo>
                    <a:pt x="0" y="619"/>
                  </a:lnTo>
                  <a:lnTo>
                    <a:pt x="643" y="619"/>
                  </a:lnTo>
                  <a:cubicBezTo>
                    <a:pt x="786" y="619"/>
                    <a:pt x="929" y="500"/>
                    <a:pt x="953" y="358"/>
                  </a:cubicBezTo>
                  <a:cubicBezTo>
                    <a:pt x="953" y="143"/>
                    <a:pt x="810" y="0"/>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147"/>
            <p:cNvSpPr/>
            <p:nvPr/>
          </p:nvSpPr>
          <p:spPr>
            <a:xfrm>
              <a:off x="4859281" y="2034470"/>
              <a:ext cx="175284" cy="163333"/>
            </a:xfrm>
            <a:custGeom>
              <a:rect b="b" l="l" r="r" t="t"/>
              <a:pathLst>
                <a:path extrusionOk="0" h="5016" w="5383">
                  <a:moveTo>
                    <a:pt x="2706" y="1"/>
                  </a:moveTo>
                  <a:cubicBezTo>
                    <a:pt x="1500" y="1"/>
                    <a:pt x="432" y="877"/>
                    <a:pt x="239" y="2103"/>
                  </a:cubicBezTo>
                  <a:cubicBezTo>
                    <a:pt x="0" y="3461"/>
                    <a:pt x="929" y="4747"/>
                    <a:pt x="2310" y="4985"/>
                  </a:cubicBezTo>
                  <a:cubicBezTo>
                    <a:pt x="2442" y="5006"/>
                    <a:pt x="2572" y="5016"/>
                    <a:pt x="2701" y="5016"/>
                  </a:cubicBezTo>
                  <a:cubicBezTo>
                    <a:pt x="3906" y="5016"/>
                    <a:pt x="4975" y="4139"/>
                    <a:pt x="5168" y="2913"/>
                  </a:cubicBezTo>
                  <a:cubicBezTo>
                    <a:pt x="5383" y="1556"/>
                    <a:pt x="4454" y="270"/>
                    <a:pt x="3096" y="31"/>
                  </a:cubicBezTo>
                  <a:cubicBezTo>
                    <a:pt x="2965" y="11"/>
                    <a:pt x="2835" y="1"/>
                    <a:pt x="270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147"/>
            <p:cNvSpPr/>
            <p:nvPr/>
          </p:nvSpPr>
          <p:spPr>
            <a:xfrm>
              <a:off x="4946906" y="2033916"/>
              <a:ext cx="81439" cy="163659"/>
            </a:xfrm>
            <a:custGeom>
              <a:rect b="b" l="l" r="r" t="t"/>
              <a:pathLst>
                <a:path extrusionOk="0" h="5026" w="2501">
                  <a:moveTo>
                    <a:pt x="0" y="1"/>
                  </a:moveTo>
                  <a:lnTo>
                    <a:pt x="0" y="5026"/>
                  </a:lnTo>
                  <a:cubicBezTo>
                    <a:pt x="1382" y="5026"/>
                    <a:pt x="2501" y="3930"/>
                    <a:pt x="2501" y="2525"/>
                  </a:cubicBezTo>
                  <a:cubicBezTo>
                    <a:pt x="2501" y="1168"/>
                    <a:pt x="1382" y="25"/>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147"/>
            <p:cNvSpPr/>
            <p:nvPr/>
          </p:nvSpPr>
          <p:spPr>
            <a:xfrm>
              <a:off x="4906594" y="2075792"/>
              <a:ext cx="81439" cy="81471"/>
            </a:xfrm>
            <a:custGeom>
              <a:rect b="b" l="l" r="r" t="t"/>
              <a:pathLst>
                <a:path extrusionOk="0" h="2502" w="2501">
                  <a:moveTo>
                    <a:pt x="1238" y="1"/>
                  </a:moveTo>
                  <a:cubicBezTo>
                    <a:pt x="548" y="1"/>
                    <a:pt x="0" y="549"/>
                    <a:pt x="0" y="1239"/>
                  </a:cubicBezTo>
                  <a:cubicBezTo>
                    <a:pt x="0" y="1930"/>
                    <a:pt x="548" y="2501"/>
                    <a:pt x="1238" y="2501"/>
                  </a:cubicBezTo>
                  <a:cubicBezTo>
                    <a:pt x="1929" y="2501"/>
                    <a:pt x="2501" y="1930"/>
                    <a:pt x="2501" y="1239"/>
                  </a:cubicBezTo>
                  <a:cubicBezTo>
                    <a:pt x="2501" y="549"/>
                    <a:pt x="1929" y="1"/>
                    <a:pt x="123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147"/>
            <p:cNvSpPr/>
            <p:nvPr/>
          </p:nvSpPr>
          <p:spPr>
            <a:xfrm>
              <a:off x="4946906" y="2075010"/>
              <a:ext cx="41126" cy="82253"/>
            </a:xfrm>
            <a:custGeom>
              <a:rect b="b" l="l" r="r" t="t"/>
              <a:pathLst>
                <a:path extrusionOk="0" h="2526" w="1263">
                  <a:moveTo>
                    <a:pt x="0" y="1"/>
                  </a:moveTo>
                  <a:lnTo>
                    <a:pt x="0" y="2525"/>
                  </a:lnTo>
                  <a:cubicBezTo>
                    <a:pt x="691" y="2525"/>
                    <a:pt x="1263" y="1954"/>
                    <a:pt x="1263" y="1263"/>
                  </a:cubicBezTo>
                  <a:cubicBezTo>
                    <a:pt x="1263" y="573"/>
                    <a:pt x="691" y="25"/>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6" name="Google Shape;21516;p147"/>
          <p:cNvGrpSpPr/>
          <p:nvPr/>
        </p:nvGrpSpPr>
        <p:grpSpPr>
          <a:xfrm>
            <a:off x="5538567" y="1790016"/>
            <a:ext cx="350568" cy="307911"/>
            <a:chOff x="5538567" y="1942416"/>
            <a:chExt cx="350568" cy="307911"/>
          </a:xfrm>
        </p:grpSpPr>
        <p:sp>
          <p:nvSpPr>
            <p:cNvPr id="21517" name="Google Shape;21517;p147"/>
            <p:cNvSpPr/>
            <p:nvPr/>
          </p:nvSpPr>
          <p:spPr>
            <a:xfrm>
              <a:off x="5538567" y="2003698"/>
              <a:ext cx="350568" cy="245847"/>
            </a:xfrm>
            <a:custGeom>
              <a:rect b="b" l="l" r="r" t="t"/>
              <a:pathLst>
                <a:path extrusionOk="0" h="7550" w="10766">
                  <a:moveTo>
                    <a:pt x="620" y="0"/>
                  </a:moveTo>
                  <a:lnTo>
                    <a:pt x="1" y="619"/>
                  </a:lnTo>
                  <a:lnTo>
                    <a:pt x="1" y="7240"/>
                  </a:lnTo>
                  <a:cubicBezTo>
                    <a:pt x="1" y="7406"/>
                    <a:pt x="144" y="7549"/>
                    <a:pt x="334" y="7549"/>
                  </a:cubicBezTo>
                  <a:lnTo>
                    <a:pt x="2668" y="7549"/>
                  </a:lnTo>
                  <a:lnTo>
                    <a:pt x="3573" y="7240"/>
                  </a:lnTo>
                  <a:lnTo>
                    <a:pt x="4335" y="7549"/>
                  </a:lnTo>
                  <a:lnTo>
                    <a:pt x="6431" y="7549"/>
                  </a:lnTo>
                  <a:lnTo>
                    <a:pt x="7264" y="7240"/>
                  </a:lnTo>
                  <a:lnTo>
                    <a:pt x="8098" y="7549"/>
                  </a:lnTo>
                  <a:lnTo>
                    <a:pt x="10455" y="7549"/>
                  </a:lnTo>
                  <a:cubicBezTo>
                    <a:pt x="10622"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147"/>
            <p:cNvSpPr/>
            <p:nvPr/>
          </p:nvSpPr>
          <p:spPr>
            <a:xfrm>
              <a:off x="5713818" y="2003698"/>
              <a:ext cx="174535" cy="246628"/>
            </a:xfrm>
            <a:custGeom>
              <a:rect b="b" l="l" r="r" t="t"/>
              <a:pathLst>
                <a:path extrusionOk="0" h="7574" w="5360">
                  <a:moveTo>
                    <a:pt x="1" y="0"/>
                  </a:moveTo>
                  <a:lnTo>
                    <a:pt x="1" y="7525"/>
                  </a:lnTo>
                  <a:lnTo>
                    <a:pt x="1049" y="7525"/>
                  </a:lnTo>
                  <a:lnTo>
                    <a:pt x="1859" y="7240"/>
                  </a:lnTo>
                  <a:lnTo>
                    <a:pt x="2692" y="7573"/>
                  </a:lnTo>
                  <a:lnTo>
                    <a:pt x="5026" y="7573"/>
                  </a:lnTo>
                  <a:cubicBezTo>
                    <a:pt x="5216" y="7573"/>
                    <a:pt x="5359" y="7406"/>
                    <a:pt x="5359" y="7240"/>
                  </a:cubicBezTo>
                  <a:lnTo>
                    <a:pt x="5359"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147"/>
            <p:cNvSpPr/>
            <p:nvPr/>
          </p:nvSpPr>
          <p:spPr>
            <a:xfrm>
              <a:off x="5538567" y="1942416"/>
              <a:ext cx="349005" cy="83002"/>
            </a:xfrm>
            <a:custGeom>
              <a:rect b="b" l="l" r="r" t="t"/>
              <a:pathLst>
                <a:path extrusionOk="0" h="2549" w="10718">
                  <a:moveTo>
                    <a:pt x="334" y="1"/>
                  </a:moveTo>
                  <a:cubicBezTo>
                    <a:pt x="144" y="1"/>
                    <a:pt x="1" y="167"/>
                    <a:pt x="1" y="334"/>
                  </a:cubicBezTo>
                  <a:lnTo>
                    <a:pt x="1" y="2549"/>
                  </a:lnTo>
                  <a:lnTo>
                    <a:pt x="10717" y="2549"/>
                  </a:lnTo>
                  <a:lnTo>
                    <a:pt x="10717" y="334"/>
                  </a:lnTo>
                  <a:cubicBezTo>
                    <a:pt x="10717" y="167"/>
                    <a:pt x="10551" y="1"/>
                    <a:pt x="1040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147"/>
            <p:cNvSpPr/>
            <p:nvPr/>
          </p:nvSpPr>
          <p:spPr>
            <a:xfrm>
              <a:off x="5713070" y="1943718"/>
              <a:ext cx="174502" cy="81699"/>
            </a:xfrm>
            <a:custGeom>
              <a:rect b="b" l="l" r="r" t="t"/>
              <a:pathLst>
                <a:path extrusionOk="0" h="2509" w="5359">
                  <a:moveTo>
                    <a:pt x="5100" y="0"/>
                  </a:moveTo>
                  <a:cubicBezTo>
                    <a:pt x="5083" y="0"/>
                    <a:pt x="5066" y="3"/>
                    <a:pt x="5049" y="8"/>
                  </a:cubicBezTo>
                  <a:lnTo>
                    <a:pt x="0" y="8"/>
                  </a:lnTo>
                  <a:lnTo>
                    <a:pt x="0" y="2509"/>
                  </a:lnTo>
                  <a:lnTo>
                    <a:pt x="5358" y="2509"/>
                  </a:lnTo>
                  <a:lnTo>
                    <a:pt x="5358" y="294"/>
                  </a:lnTo>
                  <a:cubicBezTo>
                    <a:pt x="5358" y="147"/>
                    <a:pt x="5229" y="0"/>
                    <a:pt x="510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147"/>
            <p:cNvSpPr/>
            <p:nvPr/>
          </p:nvSpPr>
          <p:spPr>
            <a:xfrm>
              <a:off x="5578912" y="1972666"/>
              <a:ext cx="21752" cy="20970"/>
            </a:xfrm>
            <a:custGeom>
              <a:rect b="b" l="l" r="r" t="t"/>
              <a:pathLst>
                <a:path extrusionOk="0" h="644" w="668">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147"/>
            <p:cNvSpPr/>
            <p:nvPr/>
          </p:nvSpPr>
          <p:spPr>
            <a:xfrm>
              <a:off x="5620006" y="1972666"/>
              <a:ext cx="20970" cy="20970"/>
            </a:xfrm>
            <a:custGeom>
              <a:rect b="b" l="l" r="r" t="t"/>
              <a:pathLst>
                <a:path extrusionOk="0" h="644" w="644">
                  <a:moveTo>
                    <a:pt x="310" y="0"/>
                  </a:moveTo>
                  <a:cubicBezTo>
                    <a:pt x="143" y="0"/>
                    <a:pt x="0" y="143"/>
                    <a:pt x="0" y="334"/>
                  </a:cubicBezTo>
                  <a:cubicBezTo>
                    <a:pt x="0" y="501"/>
                    <a:pt x="143" y="643"/>
                    <a:pt x="310" y="643"/>
                  </a:cubicBezTo>
                  <a:cubicBezTo>
                    <a:pt x="501" y="643"/>
                    <a:pt x="643" y="501"/>
                    <a:pt x="643" y="334"/>
                  </a:cubicBezTo>
                  <a:cubicBezTo>
                    <a:pt x="643" y="143"/>
                    <a:pt x="501" y="0"/>
                    <a:pt x="31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147"/>
            <p:cNvSpPr/>
            <p:nvPr/>
          </p:nvSpPr>
          <p:spPr>
            <a:xfrm>
              <a:off x="5660318" y="1972666"/>
              <a:ext cx="21752" cy="20970"/>
            </a:xfrm>
            <a:custGeom>
              <a:rect b="b" l="l" r="r" t="t"/>
              <a:pathLst>
                <a:path extrusionOk="0" h="644" w="668">
                  <a:moveTo>
                    <a:pt x="334" y="0"/>
                  </a:moveTo>
                  <a:cubicBezTo>
                    <a:pt x="144" y="0"/>
                    <a:pt x="1" y="143"/>
                    <a:pt x="1" y="334"/>
                  </a:cubicBezTo>
                  <a:cubicBezTo>
                    <a:pt x="1" y="501"/>
                    <a:pt x="144" y="643"/>
                    <a:pt x="334" y="643"/>
                  </a:cubicBezTo>
                  <a:cubicBezTo>
                    <a:pt x="525" y="643"/>
                    <a:pt x="668" y="501"/>
                    <a:pt x="668" y="334"/>
                  </a:cubicBezTo>
                  <a:cubicBezTo>
                    <a:pt x="668" y="143"/>
                    <a:pt x="525"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147"/>
            <p:cNvSpPr/>
            <p:nvPr/>
          </p:nvSpPr>
          <p:spPr>
            <a:xfrm>
              <a:off x="5710725" y="1973448"/>
              <a:ext cx="134972" cy="20970"/>
            </a:xfrm>
            <a:custGeom>
              <a:rect b="b" l="l" r="r" t="t"/>
              <a:pathLst>
                <a:path extrusionOk="0" h="644" w="4145">
                  <a:moveTo>
                    <a:pt x="358" y="0"/>
                  </a:moveTo>
                  <a:cubicBezTo>
                    <a:pt x="215" y="0"/>
                    <a:pt x="72" y="119"/>
                    <a:pt x="25" y="286"/>
                  </a:cubicBezTo>
                  <a:cubicBezTo>
                    <a:pt x="1" y="453"/>
                    <a:pt x="144" y="643"/>
                    <a:pt x="334" y="643"/>
                  </a:cubicBezTo>
                  <a:lnTo>
                    <a:pt x="3787" y="643"/>
                  </a:lnTo>
                  <a:cubicBezTo>
                    <a:pt x="3930" y="643"/>
                    <a:pt x="4073" y="524"/>
                    <a:pt x="4121" y="358"/>
                  </a:cubicBezTo>
                  <a:cubicBezTo>
                    <a:pt x="4144" y="167"/>
                    <a:pt x="4025" y="0"/>
                    <a:pt x="381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147"/>
            <p:cNvSpPr/>
            <p:nvPr/>
          </p:nvSpPr>
          <p:spPr>
            <a:xfrm>
              <a:off x="5578912" y="2188230"/>
              <a:ext cx="52751" cy="20221"/>
            </a:xfrm>
            <a:custGeom>
              <a:rect b="b" l="l" r="r" t="t"/>
              <a:pathLst>
                <a:path extrusionOk="0" h="621" w="1620">
                  <a:moveTo>
                    <a:pt x="334" y="1"/>
                  </a:moveTo>
                  <a:cubicBezTo>
                    <a:pt x="143" y="1"/>
                    <a:pt x="0" y="168"/>
                    <a:pt x="24" y="358"/>
                  </a:cubicBezTo>
                  <a:cubicBezTo>
                    <a:pt x="72" y="501"/>
                    <a:pt x="215" y="620"/>
                    <a:pt x="357" y="620"/>
                  </a:cubicBezTo>
                  <a:lnTo>
                    <a:pt x="1286" y="620"/>
                  </a:lnTo>
                  <a:cubicBezTo>
                    <a:pt x="1477" y="620"/>
                    <a:pt x="1620" y="477"/>
                    <a:pt x="1572" y="263"/>
                  </a:cubicBezTo>
                  <a:cubicBezTo>
                    <a:pt x="1548" y="120"/>
                    <a:pt x="1405" y="1"/>
                    <a:pt x="126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147"/>
            <p:cNvSpPr/>
            <p:nvPr/>
          </p:nvSpPr>
          <p:spPr>
            <a:xfrm>
              <a:off x="5792945" y="2188230"/>
              <a:ext cx="52751" cy="20221"/>
            </a:xfrm>
            <a:custGeom>
              <a:rect b="b" l="l" r="r" t="t"/>
              <a:pathLst>
                <a:path extrusionOk="0" h="621" w="1620">
                  <a:moveTo>
                    <a:pt x="333" y="1"/>
                  </a:moveTo>
                  <a:cubicBezTo>
                    <a:pt x="167" y="1"/>
                    <a:pt x="0" y="168"/>
                    <a:pt x="48" y="358"/>
                  </a:cubicBezTo>
                  <a:cubicBezTo>
                    <a:pt x="72" y="501"/>
                    <a:pt x="214" y="620"/>
                    <a:pt x="357" y="620"/>
                  </a:cubicBezTo>
                  <a:lnTo>
                    <a:pt x="1286" y="620"/>
                  </a:lnTo>
                  <a:cubicBezTo>
                    <a:pt x="1500" y="620"/>
                    <a:pt x="1619" y="477"/>
                    <a:pt x="1596" y="263"/>
                  </a:cubicBezTo>
                  <a:cubicBezTo>
                    <a:pt x="1548" y="120"/>
                    <a:pt x="1405" y="1"/>
                    <a:pt x="126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147"/>
            <p:cNvSpPr/>
            <p:nvPr/>
          </p:nvSpPr>
          <p:spPr>
            <a:xfrm>
              <a:off x="5767351" y="2101581"/>
              <a:ext cx="43438" cy="41713"/>
            </a:xfrm>
            <a:custGeom>
              <a:rect b="b" l="l" r="r" t="t"/>
              <a:pathLst>
                <a:path extrusionOk="0" h="1281" w="1334">
                  <a:moveTo>
                    <a:pt x="988" y="1"/>
                  </a:moveTo>
                  <a:cubicBezTo>
                    <a:pt x="905" y="1"/>
                    <a:pt x="822" y="30"/>
                    <a:pt x="762" y="90"/>
                  </a:cubicBezTo>
                  <a:lnTo>
                    <a:pt x="119" y="757"/>
                  </a:lnTo>
                  <a:cubicBezTo>
                    <a:pt x="0" y="876"/>
                    <a:pt x="0" y="1066"/>
                    <a:pt x="119" y="1185"/>
                  </a:cubicBezTo>
                  <a:cubicBezTo>
                    <a:pt x="167" y="1257"/>
                    <a:pt x="238" y="1281"/>
                    <a:pt x="334" y="1281"/>
                  </a:cubicBezTo>
                  <a:cubicBezTo>
                    <a:pt x="381" y="1281"/>
                    <a:pt x="476" y="1257"/>
                    <a:pt x="548" y="1185"/>
                  </a:cubicBezTo>
                  <a:lnTo>
                    <a:pt x="1215" y="542"/>
                  </a:lnTo>
                  <a:cubicBezTo>
                    <a:pt x="1334" y="423"/>
                    <a:pt x="1334" y="209"/>
                    <a:pt x="1215" y="90"/>
                  </a:cubicBezTo>
                  <a:cubicBezTo>
                    <a:pt x="1155" y="30"/>
                    <a:pt x="1072" y="1"/>
                    <a:pt x="98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147"/>
            <p:cNvSpPr/>
            <p:nvPr/>
          </p:nvSpPr>
          <p:spPr>
            <a:xfrm>
              <a:off x="5616131" y="2101581"/>
              <a:ext cx="43438" cy="41713"/>
            </a:xfrm>
            <a:custGeom>
              <a:rect b="b" l="l" r="r" t="t"/>
              <a:pathLst>
                <a:path extrusionOk="0" h="1281" w="1334">
                  <a:moveTo>
                    <a:pt x="334" y="1"/>
                  </a:moveTo>
                  <a:cubicBezTo>
                    <a:pt x="256" y="1"/>
                    <a:pt x="179" y="30"/>
                    <a:pt x="119" y="90"/>
                  </a:cubicBezTo>
                  <a:cubicBezTo>
                    <a:pt x="0" y="209"/>
                    <a:pt x="0" y="423"/>
                    <a:pt x="119" y="542"/>
                  </a:cubicBezTo>
                  <a:lnTo>
                    <a:pt x="762" y="1185"/>
                  </a:lnTo>
                  <a:cubicBezTo>
                    <a:pt x="834" y="1257"/>
                    <a:pt x="882" y="1281"/>
                    <a:pt x="977" y="1281"/>
                  </a:cubicBezTo>
                  <a:cubicBezTo>
                    <a:pt x="1024" y="1281"/>
                    <a:pt x="1120" y="1257"/>
                    <a:pt x="1215" y="1185"/>
                  </a:cubicBezTo>
                  <a:cubicBezTo>
                    <a:pt x="1334" y="1066"/>
                    <a:pt x="1334" y="876"/>
                    <a:pt x="1215" y="757"/>
                  </a:cubicBezTo>
                  <a:lnTo>
                    <a:pt x="548" y="90"/>
                  </a:lnTo>
                  <a:cubicBezTo>
                    <a:pt x="489" y="30"/>
                    <a:pt x="411"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147"/>
            <p:cNvSpPr/>
            <p:nvPr/>
          </p:nvSpPr>
          <p:spPr>
            <a:xfrm>
              <a:off x="5702194" y="2066414"/>
              <a:ext cx="20189" cy="50797"/>
            </a:xfrm>
            <a:custGeom>
              <a:rect b="b" l="l" r="r" t="t"/>
              <a:pathLst>
                <a:path extrusionOk="0" h="1560" w="620">
                  <a:moveTo>
                    <a:pt x="232" y="0"/>
                  </a:moveTo>
                  <a:cubicBezTo>
                    <a:pt x="103" y="0"/>
                    <a:pt x="1" y="136"/>
                    <a:pt x="1" y="313"/>
                  </a:cubicBezTo>
                  <a:lnTo>
                    <a:pt x="1" y="1241"/>
                  </a:lnTo>
                  <a:cubicBezTo>
                    <a:pt x="1" y="1384"/>
                    <a:pt x="120" y="1527"/>
                    <a:pt x="263" y="1551"/>
                  </a:cubicBezTo>
                  <a:cubicBezTo>
                    <a:pt x="285" y="1557"/>
                    <a:pt x="307" y="1559"/>
                    <a:pt x="329" y="1559"/>
                  </a:cubicBezTo>
                  <a:cubicBezTo>
                    <a:pt x="490" y="1559"/>
                    <a:pt x="620" y="1412"/>
                    <a:pt x="620" y="1265"/>
                  </a:cubicBezTo>
                  <a:lnTo>
                    <a:pt x="620" y="313"/>
                  </a:lnTo>
                  <a:cubicBezTo>
                    <a:pt x="620" y="136"/>
                    <a:pt x="497" y="0"/>
                    <a:pt x="309" y="0"/>
                  </a:cubicBezTo>
                  <a:cubicBezTo>
                    <a:pt x="294" y="0"/>
                    <a:pt x="278" y="1"/>
                    <a:pt x="263" y="3"/>
                  </a:cubicBezTo>
                  <a:cubicBezTo>
                    <a:pt x="252" y="1"/>
                    <a:pt x="242" y="0"/>
                    <a:pt x="23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147"/>
            <p:cNvSpPr/>
            <p:nvPr/>
          </p:nvSpPr>
          <p:spPr>
            <a:xfrm>
              <a:off x="5711507" y="2064948"/>
              <a:ext cx="10876" cy="51221"/>
            </a:xfrm>
            <a:custGeom>
              <a:rect b="b" l="l" r="r" t="t"/>
              <a:pathLst>
                <a:path extrusionOk="0" h="1573" w="334">
                  <a:moveTo>
                    <a:pt x="1" y="0"/>
                  </a:moveTo>
                  <a:lnTo>
                    <a:pt x="1" y="1572"/>
                  </a:lnTo>
                  <a:cubicBezTo>
                    <a:pt x="215" y="1572"/>
                    <a:pt x="334" y="1453"/>
                    <a:pt x="334" y="1286"/>
                  </a:cubicBezTo>
                  <a:lnTo>
                    <a:pt x="334" y="334"/>
                  </a:lnTo>
                  <a:cubicBezTo>
                    <a:pt x="334" y="143"/>
                    <a:pt x="191" y="0"/>
                    <a:pt x="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147"/>
            <p:cNvSpPr/>
            <p:nvPr/>
          </p:nvSpPr>
          <p:spPr>
            <a:xfrm>
              <a:off x="5609912" y="2095948"/>
              <a:ext cx="207097" cy="154379"/>
            </a:xfrm>
            <a:custGeom>
              <a:rect b="b" l="l" r="r" t="t"/>
              <a:pathLst>
                <a:path extrusionOk="0" h="4741" w="6360">
                  <a:moveTo>
                    <a:pt x="3168" y="1"/>
                  </a:moveTo>
                  <a:cubicBezTo>
                    <a:pt x="1430" y="1"/>
                    <a:pt x="1" y="1406"/>
                    <a:pt x="1" y="3144"/>
                  </a:cubicBezTo>
                  <a:cubicBezTo>
                    <a:pt x="1" y="3716"/>
                    <a:pt x="191" y="4264"/>
                    <a:pt x="453" y="4740"/>
                  </a:cubicBezTo>
                  <a:lnTo>
                    <a:pt x="2120" y="4740"/>
                  </a:lnTo>
                  <a:cubicBezTo>
                    <a:pt x="1620" y="4383"/>
                    <a:pt x="1263" y="3787"/>
                    <a:pt x="1287" y="3121"/>
                  </a:cubicBezTo>
                  <a:cubicBezTo>
                    <a:pt x="1311" y="2144"/>
                    <a:pt x="2097" y="1311"/>
                    <a:pt x="3097" y="1287"/>
                  </a:cubicBezTo>
                  <a:cubicBezTo>
                    <a:pt x="3125" y="1286"/>
                    <a:pt x="3152" y="1285"/>
                    <a:pt x="3180" y="1285"/>
                  </a:cubicBezTo>
                  <a:cubicBezTo>
                    <a:pt x="4215" y="1285"/>
                    <a:pt x="5073" y="2147"/>
                    <a:pt x="5073" y="3144"/>
                  </a:cubicBezTo>
                  <a:cubicBezTo>
                    <a:pt x="5073" y="3811"/>
                    <a:pt x="4740" y="4383"/>
                    <a:pt x="4240" y="4740"/>
                  </a:cubicBezTo>
                  <a:lnTo>
                    <a:pt x="5907" y="4740"/>
                  </a:lnTo>
                  <a:cubicBezTo>
                    <a:pt x="6169" y="4264"/>
                    <a:pt x="6359" y="3740"/>
                    <a:pt x="6359" y="3144"/>
                  </a:cubicBezTo>
                  <a:cubicBezTo>
                    <a:pt x="6288" y="1430"/>
                    <a:pt x="4883" y="1"/>
                    <a:pt x="316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147"/>
            <p:cNvSpPr/>
            <p:nvPr/>
          </p:nvSpPr>
          <p:spPr>
            <a:xfrm>
              <a:off x="5713070" y="2095948"/>
              <a:ext cx="102376" cy="154379"/>
            </a:xfrm>
            <a:custGeom>
              <a:rect b="b" l="l" r="r" t="t"/>
              <a:pathLst>
                <a:path extrusionOk="0" h="4741" w="3144">
                  <a:moveTo>
                    <a:pt x="0" y="1"/>
                  </a:moveTo>
                  <a:lnTo>
                    <a:pt x="0" y="1239"/>
                  </a:lnTo>
                  <a:cubicBezTo>
                    <a:pt x="1024" y="1239"/>
                    <a:pt x="1882" y="2120"/>
                    <a:pt x="1882" y="3144"/>
                  </a:cubicBezTo>
                  <a:cubicBezTo>
                    <a:pt x="1882" y="3811"/>
                    <a:pt x="1548" y="4383"/>
                    <a:pt x="1048" y="4740"/>
                  </a:cubicBezTo>
                  <a:lnTo>
                    <a:pt x="2715" y="4740"/>
                  </a:lnTo>
                  <a:cubicBezTo>
                    <a:pt x="2977" y="4264"/>
                    <a:pt x="3144" y="3740"/>
                    <a:pt x="3144" y="3144"/>
                  </a:cubicBezTo>
                  <a:cubicBezTo>
                    <a:pt x="3144" y="1430"/>
                    <a:pt x="1762"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3" name="Google Shape;21533;p147"/>
          <p:cNvGrpSpPr/>
          <p:nvPr/>
        </p:nvGrpSpPr>
        <p:grpSpPr>
          <a:xfrm>
            <a:off x="6296199" y="1790016"/>
            <a:ext cx="350535" cy="307130"/>
            <a:chOff x="6296199" y="1942416"/>
            <a:chExt cx="350535" cy="307130"/>
          </a:xfrm>
        </p:grpSpPr>
        <p:sp>
          <p:nvSpPr>
            <p:cNvPr id="21534" name="Google Shape;21534;p147"/>
            <p:cNvSpPr/>
            <p:nvPr/>
          </p:nvSpPr>
          <p:spPr>
            <a:xfrm>
              <a:off x="6296199" y="2003698"/>
              <a:ext cx="350535" cy="245847"/>
            </a:xfrm>
            <a:custGeom>
              <a:rect b="b" l="l" r="r" t="t"/>
              <a:pathLst>
                <a:path extrusionOk="0" h="7550" w="10765">
                  <a:moveTo>
                    <a:pt x="644" y="0"/>
                  </a:moveTo>
                  <a:lnTo>
                    <a:pt x="1" y="619"/>
                  </a:lnTo>
                  <a:lnTo>
                    <a:pt x="1" y="7240"/>
                  </a:lnTo>
                  <a:cubicBezTo>
                    <a:pt x="1" y="7406"/>
                    <a:pt x="167" y="7549"/>
                    <a:pt x="334" y="7549"/>
                  </a:cubicBezTo>
                  <a:lnTo>
                    <a:pt x="10431" y="7549"/>
                  </a:lnTo>
                  <a:cubicBezTo>
                    <a:pt x="10598" y="7549"/>
                    <a:pt x="10765" y="7406"/>
                    <a:pt x="10765" y="7240"/>
                  </a:cubicBezTo>
                  <a:lnTo>
                    <a:pt x="10765" y="619"/>
                  </a:lnTo>
                  <a:lnTo>
                    <a:pt x="10098"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147"/>
            <p:cNvSpPr/>
            <p:nvPr/>
          </p:nvSpPr>
          <p:spPr>
            <a:xfrm>
              <a:off x="6470669" y="2003698"/>
              <a:ext cx="176065" cy="245847"/>
            </a:xfrm>
            <a:custGeom>
              <a:rect b="b" l="l" r="r" t="t"/>
              <a:pathLst>
                <a:path extrusionOk="0" h="7550" w="5407">
                  <a:moveTo>
                    <a:pt x="1" y="0"/>
                  </a:moveTo>
                  <a:lnTo>
                    <a:pt x="1" y="7549"/>
                  </a:lnTo>
                  <a:lnTo>
                    <a:pt x="5073" y="7549"/>
                  </a:lnTo>
                  <a:cubicBezTo>
                    <a:pt x="5240" y="7549"/>
                    <a:pt x="5407" y="7406"/>
                    <a:pt x="5407" y="7240"/>
                  </a:cubicBezTo>
                  <a:lnTo>
                    <a:pt x="5407" y="619"/>
                  </a:lnTo>
                  <a:lnTo>
                    <a:pt x="474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147"/>
            <p:cNvSpPr/>
            <p:nvPr/>
          </p:nvSpPr>
          <p:spPr>
            <a:xfrm>
              <a:off x="6297762" y="1942416"/>
              <a:ext cx="348972" cy="83002"/>
            </a:xfrm>
            <a:custGeom>
              <a:rect b="b" l="l" r="r" t="t"/>
              <a:pathLst>
                <a:path extrusionOk="0" h="2549" w="10717">
                  <a:moveTo>
                    <a:pt x="310" y="1"/>
                  </a:moveTo>
                  <a:cubicBezTo>
                    <a:pt x="143" y="1"/>
                    <a:pt x="0" y="167"/>
                    <a:pt x="0" y="334"/>
                  </a:cubicBezTo>
                  <a:lnTo>
                    <a:pt x="0" y="2549"/>
                  </a:lnTo>
                  <a:lnTo>
                    <a:pt x="10717" y="2549"/>
                  </a:lnTo>
                  <a:lnTo>
                    <a:pt x="10717" y="334"/>
                  </a:lnTo>
                  <a:cubicBezTo>
                    <a:pt x="10717" y="167"/>
                    <a:pt x="10550" y="1"/>
                    <a:pt x="1040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147"/>
            <p:cNvSpPr/>
            <p:nvPr/>
          </p:nvSpPr>
          <p:spPr>
            <a:xfrm>
              <a:off x="6472232" y="1943718"/>
              <a:ext cx="174502" cy="81699"/>
            </a:xfrm>
            <a:custGeom>
              <a:rect b="b" l="l" r="r" t="t"/>
              <a:pathLst>
                <a:path extrusionOk="0" h="2509" w="5359">
                  <a:moveTo>
                    <a:pt x="5101" y="0"/>
                  </a:moveTo>
                  <a:cubicBezTo>
                    <a:pt x="5083" y="0"/>
                    <a:pt x="5066" y="3"/>
                    <a:pt x="5049" y="8"/>
                  </a:cubicBezTo>
                  <a:lnTo>
                    <a:pt x="1" y="8"/>
                  </a:lnTo>
                  <a:lnTo>
                    <a:pt x="1" y="2509"/>
                  </a:lnTo>
                  <a:lnTo>
                    <a:pt x="5359" y="2509"/>
                  </a:lnTo>
                  <a:lnTo>
                    <a:pt x="5359" y="294"/>
                  </a:lnTo>
                  <a:cubicBezTo>
                    <a:pt x="5359" y="147"/>
                    <a:pt x="5229" y="0"/>
                    <a:pt x="51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147"/>
            <p:cNvSpPr/>
            <p:nvPr/>
          </p:nvSpPr>
          <p:spPr>
            <a:xfrm>
              <a:off x="6338074" y="1972666"/>
              <a:ext cx="21752" cy="20970"/>
            </a:xfrm>
            <a:custGeom>
              <a:rect b="b" l="l" r="r" t="t"/>
              <a:pathLst>
                <a:path extrusionOk="0" h="644" w="668">
                  <a:moveTo>
                    <a:pt x="334" y="0"/>
                  </a:moveTo>
                  <a:cubicBezTo>
                    <a:pt x="144" y="0"/>
                    <a:pt x="1" y="143"/>
                    <a:pt x="1" y="334"/>
                  </a:cubicBezTo>
                  <a:cubicBezTo>
                    <a:pt x="1" y="501"/>
                    <a:pt x="144" y="643"/>
                    <a:pt x="334" y="643"/>
                  </a:cubicBezTo>
                  <a:cubicBezTo>
                    <a:pt x="501" y="643"/>
                    <a:pt x="667" y="501"/>
                    <a:pt x="667" y="334"/>
                  </a:cubicBezTo>
                  <a:cubicBezTo>
                    <a:pt x="667" y="143"/>
                    <a:pt x="50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147"/>
            <p:cNvSpPr/>
            <p:nvPr/>
          </p:nvSpPr>
          <p:spPr>
            <a:xfrm>
              <a:off x="6378419" y="1972666"/>
              <a:ext cx="21719" cy="20970"/>
            </a:xfrm>
            <a:custGeom>
              <a:rect b="b" l="l" r="r" t="t"/>
              <a:pathLst>
                <a:path extrusionOk="0" h="644" w="667">
                  <a:moveTo>
                    <a:pt x="333" y="0"/>
                  </a:moveTo>
                  <a:cubicBezTo>
                    <a:pt x="167" y="0"/>
                    <a:pt x="0" y="143"/>
                    <a:pt x="0" y="334"/>
                  </a:cubicBezTo>
                  <a:cubicBezTo>
                    <a:pt x="0" y="501"/>
                    <a:pt x="167" y="643"/>
                    <a:pt x="333" y="643"/>
                  </a:cubicBezTo>
                  <a:cubicBezTo>
                    <a:pt x="524" y="643"/>
                    <a:pt x="667" y="501"/>
                    <a:pt x="667" y="334"/>
                  </a:cubicBezTo>
                  <a:cubicBezTo>
                    <a:pt x="667" y="143"/>
                    <a:pt x="524" y="0"/>
                    <a:pt x="33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147"/>
            <p:cNvSpPr/>
            <p:nvPr/>
          </p:nvSpPr>
          <p:spPr>
            <a:xfrm>
              <a:off x="6419513" y="1972666"/>
              <a:ext cx="20970" cy="20970"/>
            </a:xfrm>
            <a:custGeom>
              <a:rect b="b" l="l" r="r" t="t"/>
              <a:pathLst>
                <a:path extrusionOk="0" h="644" w="644">
                  <a:moveTo>
                    <a:pt x="334" y="0"/>
                  </a:moveTo>
                  <a:cubicBezTo>
                    <a:pt x="143" y="0"/>
                    <a:pt x="0" y="143"/>
                    <a:pt x="0" y="334"/>
                  </a:cubicBezTo>
                  <a:cubicBezTo>
                    <a:pt x="0" y="501"/>
                    <a:pt x="143" y="643"/>
                    <a:pt x="334" y="643"/>
                  </a:cubicBezTo>
                  <a:cubicBezTo>
                    <a:pt x="500" y="643"/>
                    <a:pt x="643" y="501"/>
                    <a:pt x="643" y="334"/>
                  </a:cubicBezTo>
                  <a:cubicBezTo>
                    <a:pt x="643" y="143"/>
                    <a:pt x="500" y="0"/>
                    <a:pt x="334"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147"/>
            <p:cNvSpPr/>
            <p:nvPr/>
          </p:nvSpPr>
          <p:spPr>
            <a:xfrm>
              <a:off x="6470669" y="1973448"/>
              <a:ext cx="134190" cy="21752"/>
            </a:xfrm>
            <a:custGeom>
              <a:rect b="b" l="l" r="r" t="t"/>
              <a:pathLst>
                <a:path extrusionOk="0" h="668" w="4121">
                  <a:moveTo>
                    <a:pt x="334" y="0"/>
                  </a:moveTo>
                  <a:cubicBezTo>
                    <a:pt x="168" y="0"/>
                    <a:pt x="1" y="167"/>
                    <a:pt x="1" y="334"/>
                  </a:cubicBezTo>
                  <a:cubicBezTo>
                    <a:pt x="1" y="524"/>
                    <a:pt x="168" y="667"/>
                    <a:pt x="334" y="667"/>
                  </a:cubicBezTo>
                  <a:lnTo>
                    <a:pt x="3787" y="667"/>
                  </a:lnTo>
                  <a:cubicBezTo>
                    <a:pt x="3978" y="667"/>
                    <a:pt x="4121" y="524"/>
                    <a:pt x="4121" y="334"/>
                  </a:cubicBezTo>
                  <a:cubicBezTo>
                    <a:pt x="4121" y="167"/>
                    <a:pt x="3978" y="0"/>
                    <a:pt x="3787"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147"/>
            <p:cNvSpPr/>
            <p:nvPr/>
          </p:nvSpPr>
          <p:spPr>
            <a:xfrm>
              <a:off x="6369106" y="2085104"/>
              <a:ext cx="215596" cy="113252"/>
            </a:xfrm>
            <a:custGeom>
              <a:rect b="b" l="l" r="r" t="t"/>
              <a:pathLst>
                <a:path extrusionOk="0" h="3478" w="6621">
                  <a:moveTo>
                    <a:pt x="6287" y="1"/>
                  </a:moveTo>
                  <a:cubicBezTo>
                    <a:pt x="6208" y="1"/>
                    <a:pt x="6128" y="32"/>
                    <a:pt x="6049" y="96"/>
                  </a:cubicBezTo>
                  <a:lnTo>
                    <a:pt x="5001" y="1144"/>
                  </a:lnTo>
                  <a:lnTo>
                    <a:pt x="4287" y="429"/>
                  </a:lnTo>
                  <a:cubicBezTo>
                    <a:pt x="4227" y="358"/>
                    <a:pt x="4144" y="322"/>
                    <a:pt x="4061" y="322"/>
                  </a:cubicBezTo>
                  <a:cubicBezTo>
                    <a:pt x="3977" y="322"/>
                    <a:pt x="3894" y="358"/>
                    <a:pt x="3834" y="429"/>
                  </a:cubicBezTo>
                  <a:lnTo>
                    <a:pt x="3120" y="1144"/>
                  </a:lnTo>
                  <a:lnTo>
                    <a:pt x="2167" y="2072"/>
                  </a:lnTo>
                  <a:lnTo>
                    <a:pt x="1501" y="1382"/>
                  </a:lnTo>
                  <a:cubicBezTo>
                    <a:pt x="1441" y="1322"/>
                    <a:pt x="1358" y="1292"/>
                    <a:pt x="1274" y="1292"/>
                  </a:cubicBezTo>
                  <a:cubicBezTo>
                    <a:pt x="1191" y="1292"/>
                    <a:pt x="1108" y="1322"/>
                    <a:pt x="1048" y="1382"/>
                  </a:cubicBezTo>
                  <a:lnTo>
                    <a:pt x="0" y="2406"/>
                  </a:lnTo>
                  <a:lnTo>
                    <a:pt x="0" y="3477"/>
                  </a:lnTo>
                  <a:lnTo>
                    <a:pt x="6621" y="3477"/>
                  </a:lnTo>
                  <a:lnTo>
                    <a:pt x="6621" y="334"/>
                  </a:lnTo>
                  <a:cubicBezTo>
                    <a:pt x="6621" y="215"/>
                    <a:pt x="6525" y="96"/>
                    <a:pt x="6406" y="24"/>
                  </a:cubicBezTo>
                  <a:cubicBezTo>
                    <a:pt x="6367" y="9"/>
                    <a:pt x="6327" y="1"/>
                    <a:pt x="6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147"/>
            <p:cNvSpPr/>
            <p:nvPr/>
          </p:nvSpPr>
          <p:spPr>
            <a:xfrm>
              <a:off x="6470669" y="2085104"/>
              <a:ext cx="114034" cy="112471"/>
            </a:xfrm>
            <a:custGeom>
              <a:rect b="b" l="l" r="r" t="t"/>
              <a:pathLst>
                <a:path extrusionOk="0" h="3454" w="3502">
                  <a:moveTo>
                    <a:pt x="3168" y="1"/>
                  </a:moveTo>
                  <a:cubicBezTo>
                    <a:pt x="3089" y="1"/>
                    <a:pt x="3009" y="32"/>
                    <a:pt x="2930" y="96"/>
                  </a:cubicBezTo>
                  <a:lnTo>
                    <a:pt x="1882" y="1144"/>
                  </a:lnTo>
                  <a:lnTo>
                    <a:pt x="1168" y="429"/>
                  </a:lnTo>
                  <a:cubicBezTo>
                    <a:pt x="1108" y="358"/>
                    <a:pt x="1025" y="322"/>
                    <a:pt x="942" y="322"/>
                  </a:cubicBezTo>
                  <a:cubicBezTo>
                    <a:pt x="858" y="322"/>
                    <a:pt x="775" y="358"/>
                    <a:pt x="715" y="429"/>
                  </a:cubicBezTo>
                  <a:lnTo>
                    <a:pt x="1" y="1144"/>
                  </a:lnTo>
                  <a:lnTo>
                    <a:pt x="1" y="3454"/>
                  </a:lnTo>
                  <a:lnTo>
                    <a:pt x="3454" y="3454"/>
                  </a:lnTo>
                  <a:lnTo>
                    <a:pt x="3454" y="334"/>
                  </a:lnTo>
                  <a:lnTo>
                    <a:pt x="3502" y="334"/>
                  </a:lnTo>
                  <a:cubicBezTo>
                    <a:pt x="3502" y="215"/>
                    <a:pt x="3406" y="96"/>
                    <a:pt x="3287" y="24"/>
                  </a:cubicBezTo>
                  <a:cubicBezTo>
                    <a:pt x="3248" y="9"/>
                    <a:pt x="3208" y="1"/>
                    <a:pt x="3168"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147"/>
            <p:cNvSpPr/>
            <p:nvPr/>
          </p:nvSpPr>
          <p:spPr>
            <a:xfrm>
              <a:off x="6358230" y="2064851"/>
              <a:ext cx="226472" cy="144350"/>
            </a:xfrm>
            <a:custGeom>
              <a:rect b="b" l="l" r="r" t="t"/>
              <a:pathLst>
                <a:path extrusionOk="0" h="4433" w="6955">
                  <a:moveTo>
                    <a:pt x="321" y="1"/>
                  </a:moveTo>
                  <a:cubicBezTo>
                    <a:pt x="165" y="1"/>
                    <a:pt x="1" y="138"/>
                    <a:pt x="1" y="337"/>
                  </a:cubicBezTo>
                  <a:lnTo>
                    <a:pt x="1" y="4099"/>
                  </a:lnTo>
                  <a:cubicBezTo>
                    <a:pt x="1" y="4290"/>
                    <a:pt x="168" y="4433"/>
                    <a:pt x="334" y="4433"/>
                  </a:cubicBezTo>
                  <a:lnTo>
                    <a:pt x="6645" y="4433"/>
                  </a:lnTo>
                  <a:cubicBezTo>
                    <a:pt x="6788" y="4409"/>
                    <a:pt x="6955" y="4266"/>
                    <a:pt x="6955" y="4076"/>
                  </a:cubicBezTo>
                  <a:cubicBezTo>
                    <a:pt x="6955" y="3933"/>
                    <a:pt x="6788" y="3790"/>
                    <a:pt x="6621" y="3790"/>
                  </a:cubicBezTo>
                  <a:lnTo>
                    <a:pt x="668" y="3790"/>
                  </a:lnTo>
                  <a:lnTo>
                    <a:pt x="668" y="337"/>
                  </a:lnTo>
                  <a:cubicBezTo>
                    <a:pt x="668" y="170"/>
                    <a:pt x="549" y="27"/>
                    <a:pt x="358" y="3"/>
                  </a:cubicBezTo>
                  <a:cubicBezTo>
                    <a:pt x="346" y="2"/>
                    <a:pt x="334" y="1"/>
                    <a:pt x="3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147"/>
            <p:cNvSpPr/>
            <p:nvPr/>
          </p:nvSpPr>
          <p:spPr>
            <a:xfrm>
              <a:off x="6472232" y="2188230"/>
              <a:ext cx="113252" cy="20221"/>
            </a:xfrm>
            <a:custGeom>
              <a:rect b="b" l="l" r="r" t="t"/>
              <a:pathLst>
                <a:path extrusionOk="0" h="621" w="3478">
                  <a:moveTo>
                    <a:pt x="1" y="1"/>
                  </a:moveTo>
                  <a:lnTo>
                    <a:pt x="1" y="620"/>
                  </a:lnTo>
                  <a:lnTo>
                    <a:pt x="3120" y="620"/>
                  </a:lnTo>
                  <a:cubicBezTo>
                    <a:pt x="3263" y="620"/>
                    <a:pt x="3406" y="501"/>
                    <a:pt x="3477" y="358"/>
                  </a:cubicBezTo>
                  <a:cubicBezTo>
                    <a:pt x="3477" y="144"/>
                    <a:pt x="3335"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46" name="Google Shape;21546;p147"/>
          <p:cNvGrpSpPr/>
          <p:nvPr/>
        </p:nvGrpSpPr>
        <p:grpSpPr>
          <a:xfrm>
            <a:off x="7048393" y="1810953"/>
            <a:ext cx="351317" cy="266036"/>
            <a:chOff x="7048393" y="1963353"/>
            <a:chExt cx="351317" cy="266036"/>
          </a:xfrm>
        </p:grpSpPr>
        <p:sp>
          <p:nvSpPr>
            <p:cNvPr id="21547" name="Google Shape;21547;p147"/>
            <p:cNvSpPr/>
            <p:nvPr/>
          </p:nvSpPr>
          <p:spPr>
            <a:xfrm>
              <a:off x="7048393" y="1963353"/>
              <a:ext cx="351317" cy="266036"/>
            </a:xfrm>
            <a:custGeom>
              <a:rect b="b" l="l" r="r" t="t"/>
              <a:pathLst>
                <a:path extrusionOk="0" h="8170" w="10789">
                  <a:moveTo>
                    <a:pt x="334" y="1"/>
                  </a:moveTo>
                  <a:cubicBezTo>
                    <a:pt x="144" y="1"/>
                    <a:pt x="1" y="144"/>
                    <a:pt x="1" y="310"/>
                  </a:cubicBezTo>
                  <a:lnTo>
                    <a:pt x="1" y="7859"/>
                  </a:lnTo>
                  <a:cubicBezTo>
                    <a:pt x="1" y="8026"/>
                    <a:pt x="144" y="8169"/>
                    <a:pt x="334" y="8169"/>
                  </a:cubicBezTo>
                  <a:lnTo>
                    <a:pt x="10455" y="8169"/>
                  </a:lnTo>
                  <a:cubicBezTo>
                    <a:pt x="10646" y="8169"/>
                    <a:pt x="10789" y="8026"/>
                    <a:pt x="10789" y="7859"/>
                  </a:cubicBezTo>
                  <a:lnTo>
                    <a:pt x="10789" y="310"/>
                  </a:lnTo>
                  <a:cubicBezTo>
                    <a:pt x="10789" y="144"/>
                    <a:pt x="10646" y="1"/>
                    <a:pt x="1045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147"/>
            <p:cNvSpPr/>
            <p:nvPr/>
          </p:nvSpPr>
          <p:spPr>
            <a:xfrm>
              <a:off x="7224425" y="1963353"/>
              <a:ext cx="175284" cy="265254"/>
            </a:xfrm>
            <a:custGeom>
              <a:rect b="b" l="l" r="r" t="t"/>
              <a:pathLst>
                <a:path extrusionOk="0" h="8146" w="5383">
                  <a:moveTo>
                    <a:pt x="1" y="1"/>
                  </a:moveTo>
                  <a:lnTo>
                    <a:pt x="1" y="8145"/>
                  </a:lnTo>
                  <a:lnTo>
                    <a:pt x="5049" y="8145"/>
                  </a:lnTo>
                  <a:cubicBezTo>
                    <a:pt x="5240" y="8145"/>
                    <a:pt x="5383" y="8026"/>
                    <a:pt x="5383" y="7859"/>
                  </a:cubicBezTo>
                  <a:lnTo>
                    <a:pt x="5383" y="310"/>
                  </a:lnTo>
                  <a:cubicBezTo>
                    <a:pt x="5383" y="144"/>
                    <a:pt x="5240" y="1"/>
                    <a:pt x="504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147"/>
            <p:cNvSpPr/>
            <p:nvPr/>
          </p:nvSpPr>
          <p:spPr>
            <a:xfrm>
              <a:off x="7070893" y="1983509"/>
              <a:ext cx="308660" cy="202441"/>
            </a:xfrm>
            <a:custGeom>
              <a:rect b="b" l="l" r="r" t="t"/>
              <a:pathLst>
                <a:path extrusionOk="0" h="6217" w="9479">
                  <a:moveTo>
                    <a:pt x="0" y="1"/>
                  </a:moveTo>
                  <a:lnTo>
                    <a:pt x="0" y="3954"/>
                  </a:lnTo>
                  <a:lnTo>
                    <a:pt x="4049" y="6216"/>
                  </a:lnTo>
                  <a:lnTo>
                    <a:pt x="4739" y="6002"/>
                  </a:lnTo>
                  <a:lnTo>
                    <a:pt x="9479" y="4573"/>
                  </a:lnTo>
                  <a:lnTo>
                    <a:pt x="947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147"/>
            <p:cNvSpPr/>
            <p:nvPr/>
          </p:nvSpPr>
          <p:spPr>
            <a:xfrm>
              <a:off x="7225207" y="1983509"/>
              <a:ext cx="154346" cy="195473"/>
            </a:xfrm>
            <a:custGeom>
              <a:rect b="b" l="l" r="r" t="t"/>
              <a:pathLst>
                <a:path extrusionOk="0" h="6003" w="4740">
                  <a:moveTo>
                    <a:pt x="0" y="1"/>
                  </a:moveTo>
                  <a:lnTo>
                    <a:pt x="0" y="6002"/>
                  </a:lnTo>
                  <a:lnTo>
                    <a:pt x="4740" y="4573"/>
                  </a:lnTo>
                  <a:lnTo>
                    <a:pt x="4740"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147"/>
            <p:cNvSpPr/>
            <p:nvPr/>
          </p:nvSpPr>
          <p:spPr>
            <a:xfrm>
              <a:off x="7214364" y="2003698"/>
              <a:ext cx="62064" cy="62064"/>
            </a:xfrm>
            <a:custGeom>
              <a:rect b="b" l="l" r="r" t="t"/>
              <a:pathLst>
                <a:path extrusionOk="0" h="1906" w="1906">
                  <a:moveTo>
                    <a:pt x="953" y="0"/>
                  </a:moveTo>
                  <a:cubicBezTo>
                    <a:pt x="405" y="0"/>
                    <a:pt x="0" y="429"/>
                    <a:pt x="0" y="953"/>
                  </a:cubicBezTo>
                  <a:cubicBezTo>
                    <a:pt x="0" y="1500"/>
                    <a:pt x="452" y="1905"/>
                    <a:pt x="953" y="1905"/>
                  </a:cubicBezTo>
                  <a:cubicBezTo>
                    <a:pt x="1453" y="1905"/>
                    <a:pt x="1905" y="1500"/>
                    <a:pt x="1905" y="953"/>
                  </a:cubicBezTo>
                  <a:cubicBezTo>
                    <a:pt x="1905" y="429"/>
                    <a:pt x="1453" y="0"/>
                    <a:pt x="95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147"/>
            <p:cNvSpPr/>
            <p:nvPr/>
          </p:nvSpPr>
          <p:spPr>
            <a:xfrm>
              <a:off x="7202706" y="2106824"/>
              <a:ext cx="176847" cy="102376"/>
            </a:xfrm>
            <a:custGeom>
              <a:rect b="b" l="l" r="r" t="t"/>
              <a:pathLst>
                <a:path extrusionOk="0" h="3144" w="5431">
                  <a:moveTo>
                    <a:pt x="1811" y="0"/>
                  </a:moveTo>
                  <a:lnTo>
                    <a:pt x="1" y="1810"/>
                  </a:lnTo>
                  <a:lnTo>
                    <a:pt x="3335" y="3144"/>
                  </a:lnTo>
                  <a:lnTo>
                    <a:pt x="5431" y="3144"/>
                  </a:lnTo>
                  <a:lnTo>
                    <a:pt x="5431" y="810"/>
                  </a:lnTo>
                  <a:lnTo>
                    <a:pt x="459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147"/>
            <p:cNvSpPr/>
            <p:nvPr/>
          </p:nvSpPr>
          <p:spPr>
            <a:xfrm>
              <a:off x="7260863" y="2065925"/>
              <a:ext cx="90003" cy="81243"/>
            </a:xfrm>
            <a:custGeom>
              <a:rect b="b" l="l" r="r" t="t"/>
              <a:pathLst>
                <a:path extrusionOk="0" h="2495" w="2764">
                  <a:moveTo>
                    <a:pt x="1394" y="0"/>
                  </a:moveTo>
                  <a:cubicBezTo>
                    <a:pt x="1311" y="0"/>
                    <a:pt x="1227" y="30"/>
                    <a:pt x="1168" y="89"/>
                  </a:cubicBezTo>
                  <a:lnTo>
                    <a:pt x="1" y="1256"/>
                  </a:lnTo>
                  <a:lnTo>
                    <a:pt x="1168" y="2399"/>
                  </a:lnTo>
                  <a:cubicBezTo>
                    <a:pt x="1263" y="2471"/>
                    <a:pt x="1311" y="2495"/>
                    <a:pt x="1406" y="2495"/>
                  </a:cubicBezTo>
                  <a:cubicBezTo>
                    <a:pt x="1501" y="2495"/>
                    <a:pt x="1549" y="2471"/>
                    <a:pt x="1620" y="2399"/>
                  </a:cubicBezTo>
                  <a:lnTo>
                    <a:pt x="2763" y="1256"/>
                  </a:lnTo>
                  <a:lnTo>
                    <a:pt x="1620" y="89"/>
                  </a:lnTo>
                  <a:cubicBezTo>
                    <a:pt x="1561" y="30"/>
                    <a:pt x="1477" y="0"/>
                    <a:pt x="139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147"/>
            <p:cNvSpPr/>
            <p:nvPr/>
          </p:nvSpPr>
          <p:spPr>
            <a:xfrm>
              <a:off x="7071675" y="2096729"/>
              <a:ext cx="240409" cy="112471"/>
            </a:xfrm>
            <a:custGeom>
              <a:rect b="b" l="l" r="r" t="t"/>
              <a:pathLst>
                <a:path extrusionOk="0" h="3454" w="7383">
                  <a:moveTo>
                    <a:pt x="524" y="1"/>
                  </a:moveTo>
                  <a:lnTo>
                    <a:pt x="0" y="501"/>
                  </a:lnTo>
                  <a:lnTo>
                    <a:pt x="0" y="3454"/>
                  </a:lnTo>
                  <a:lnTo>
                    <a:pt x="7383" y="3454"/>
                  </a:lnTo>
                  <a:lnTo>
                    <a:pt x="4715" y="810"/>
                  </a:lnTo>
                  <a:lnTo>
                    <a:pt x="390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147"/>
            <p:cNvSpPr/>
            <p:nvPr/>
          </p:nvSpPr>
          <p:spPr>
            <a:xfrm>
              <a:off x="7225207" y="2123105"/>
              <a:ext cx="86095" cy="86095"/>
            </a:xfrm>
            <a:custGeom>
              <a:rect b="b" l="l" r="r" t="t"/>
              <a:pathLst>
                <a:path extrusionOk="0" h="2644" w="2644">
                  <a:moveTo>
                    <a:pt x="0" y="0"/>
                  </a:moveTo>
                  <a:lnTo>
                    <a:pt x="0" y="2644"/>
                  </a:lnTo>
                  <a:lnTo>
                    <a:pt x="2644" y="2644"/>
                  </a:lnTo>
                  <a:lnTo>
                    <a:pt x="0"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147"/>
            <p:cNvSpPr/>
            <p:nvPr/>
          </p:nvSpPr>
          <p:spPr>
            <a:xfrm>
              <a:off x="7087174" y="2045736"/>
              <a:ext cx="112471" cy="81862"/>
            </a:xfrm>
            <a:custGeom>
              <a:rect b="b" l="l" r="r" t="t"/>
              <a:pathLst>
                <a:path extrusionOk="0" h="2514" w="3454">
                  <a:moveTo>
                    <a:pt x="1727" y="1"/>
                  </a:moveTo>
                  <a:cubicBezTo>
                    <a:pt x="1644" y="1"/>
                    <a:pt x="1560" y="31"/>
                    <a:pt x="1501" y="90"/>
                  </a:cubicBezTo>
                  <a:lnTo>
                    <a:pt x="0" y="1567"/>
                  </a:lnTo>
                  <a:lnTo>
                    <a:pt x="882" y="2424"/>
                  </a:lnTo>
                  <a:cubicBezTo>
                    <a:pt x="941" y="2484"/>
                    <a:pt x="1019" y="2513"/>
                    <a:pt x="1096" y="2513"/>
                  </a:cubicBezTo>
                  <a:cubicBezTo>
                    <a:pt x="1173" y="2513"/>
                    <a:pt x="1251" y="2484"/>
                    <a:pt x="1310" y="2424"/>
                  </a:cubicBezTo>
                  <a:lnTo>
                    <a:pt x="1739" y="2019"/>
                  </a:lnTo>
                  <a:lnTo>
                    <a:pt x="2144" y="2424"/>
                  </a:lnTo>
                  <a:cubicBezTo>
                    <a:pt x="2203" y="2484"/>
                    <a:pt x="2287" y="2513"/>
                    <a:pt x="2370" y="2513"/>
                  </a:cubicBezTo>
                  <a:cubicBezTo>
                    <a:pt x="2453" y="2513"/>
                    <a:pt x="2537" y="2484"/>
                    <a:pt x="2596" y="2424"/>
                  </a:cubicBezTo>
                  <a:lnTo>
                    <a:pt x="3454" y="1567"/>
                  </a:lnTo>
                  <a:lnTo>
                    <a:pt x="1953" y="90"/>
                  </a:lnTo>
                  <a:cubicBezTo>
                    <a:pt x="1894" y="31"/>
                    <a:pt x="1810" y="1"/>
                    <a:pt x="172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7" name="Google Shape;21557;p147"/>
          <p:cNvGrpSpPr/>
          <p:nvPr/>
        </p:nvGrpSpPr>
        <p:grpSpPr>
          <a:xfrm>
            <a:off x="7788180" y="1768622"/>
            <a:ext cx="349786" cy="350242"/>
            <a:chOff x="7788180" y="1921022"/>
            <a:chExt cx="349786" cy="350242"/>
          </a:xfrm>
        </p:grpSpPr>
        <p:sp>
          <p:nvSpPr>
            <p:cNvPr id="21558" name="Google Shape;21558;p147"/>
            <p:cNvSpPr/>
            <p:nvPr/>
          </p:nvSpPr>
          <p:spPr>
            <a:xfrm>
              <a:off x="7889775" y="1921022"/>
              <a:ext cx="146596" cy="143959"/>
            </a:xfrm>
            <a:custGeom>
              <a:rect b="b" l="l" r="r" t="t"/>
              <a:pathLst>
                <a:path extrusionOk="0" h="4421" w="4502">
                  <a:moveTo>
                    <a:pt x="4132" y="0"/>
                  </a:moveTo>
                  <a:cubicBezTo>
                    <a:pt x="4014" y="0"/>
                    <a:pt x="3893" y="78"/>
                    <a:pt x="3858" y="181"/>
                  </a:cubicBezTo>
                  <a:lnTo>
                    <a:pt x="2239" y="3396"/>
                  </a:lnTo>
                  <a:lnTo>
                    <a:pt x="643" y="181"/>
                  </a:lnTo>
                  <a:cubicBezTo>
                    <a:pt x="572" y="74"/>
                    <a:pt x="447" y="21"/>
                    <a:pt x="329" y="21"/>
                  </a:cubicBezTo>
                  <a:cubicBezTo>
                    <a:pt x="289" y="21"/>
                    <a:pt x="250" y="27"/>
                    <a:pt x="215" y="39"/>
                  </a:cubicBezTo>
                  <a:cubicBezTo>
                    <a:pt x="72" y="134"/>
                    <a:pt x="0" y="301"/>
                    <a:pt x="72" y="467"/>
                  </a:cubicBezTo>
                  <a:lnTo>
                    <a:pt x="1977" y="4230"/>
                  </a:lnTo>
                  <a:cubicBezTo>
                    <a:pt x="2025" y="4349"/>
                    <a:pt x="2144" y="4420"/>
                    <a:pt x="2239" y="4420"/>
                  </a:cubicBezTo>
                  <a:cubicBezTo>
                    <a:pt x="2358" y="4420"/>
                    <a:pt x="2477" y="4349"/>
                    <a:pt x="2549" y="4230"/>
                  </a:cubicBezTo>
                  <a:lnTo>
                    <a:pt x="4406" y="467"/>
                  </a:lnTo>
                  <a:cubicBezTo>
                    <a:pt x="4501" y="301"/>
                    <a:pt x="4454" y="134"/>
                    <a:pt x="4263" y="39"/>
                  </a:cubicBezTo>
                  <a:cubicBezTo>
                    <a:pt x="4223" y="12"/>
                    <a:pt x="4178" y="0"/>
                    <a:pt x="413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147"/>
            <p:cNvSpPr/>
            <p:nvPr/>
          </p:nvSpPr>
          <p:spPr>
            <a:xfrm>
              <a:off x="7962650" y="1921022"/>
              <a:ext cx="73721" cy="143959"/>
            </a:xfrm>
            <a:custGeom>
              <a:rect b="b" l="l" r="r" t="t"/>
              <a:pathLst>
                <a:path extrusionOk="0" h="4421" w="2264">
                  <a:moveTo>
                    <a:pt x="1894" y="0"/>
                  </a:moveTo>
                  <a:cubicBezTo>
                    <a:pt x="1776" y="0"/>
                    <a:pt x="1655" y="78"/>
                    <a:pt x="1620" y="181"/>
                  </a:cubicBezTo>
                  <a:lnTo>
                    <a:pt x="1" y="3396"/>
                  </a:lnTo>
                  <a:lnTo>
                    <a:pt x="1" y="4420"/>
                  </a:lnTo>
                  <a:cubicBezTo>
                    <a:pt x="120" y="4420"/>
                    <a:pt x="239" y="4349"/>
                    <a:pt x="311" y="4230"/>
                  </a:cubicBezTo>
                  <a:lnTo>
                    <a:pt x="2168" y="467"/>
                  </a:lnTo>
                  <a:cubicBezTo>
                    <a:pt x="2263" y="301"/>
                    <a:pt x="2168" y="110"/>
                    <a:pt x="2025" y="39"/>
                  </a:cubicBezTo>
                  <a:cubicBezTo>
                    <a:pt x="1985" y="12"/>
                    <a:pt x="1940" y="0"/>
                    <a:pt x="189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147"/>
            <p:cNvSpPr/>
            <p:nvPr/>
          </p:nvSpPr>
          <p:spPr>
            <a:xfrm>
              <a:off x="7788180" y="2044792"/>
              <a:ext cx="349786" cy="226472"/>
            </a:xfrm>
            <a:custGeom>
              <a:rect b="b" l="l" r="r" t="t"/>
              <a:pathLst>
                <a:path extrusionOk="0" h="6955" w="10742">
                  <a:moveTo>
                    <a:pt x="953" y="0"/>
                  </a:moveTo>
                  <a:cubicBezTo>
                    <a:pt x="453" y="0"/>
                    <a:pt x="1" y="405"/>
                    <a:pt x="1" y="929"/>
                  </a:cubicBezTo>
                  <a:lnTo>
                    <a:pt x="1" y="6001"/>
                  </a:lnTo>
                  <a:cubicBezTo>
                    <a:pt x="1" y="6502"/>
                    <a:pt x="406" y="6954"/>
                    <a:pt x="953" y="6954"/>
                  </a:cubicBezTo>
                  <a:lnTo>
                    <a:pt x="9788" y="6954"/>
                  </a:lnTo>
                  <a:cubicBezTo>
                    <a:pt x="10312" y="6954"/>
                    <a:pt x="10741" y="6525"/>
                    <a:pt x="10741" y="6001"/>
                  </a:cubicBezTo>
                  <a:lnTo>
                    <a:pt x="10741" y="929"/>
                  </a:lnTo>
                  <a:cubicBezTo>
                    <a:pt x="10717" y="429"/>
                    <a:pt x="10312" y="0"/>
                    <a:pt x="9788"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147"/>
            <p:cNvSpPr/>
            <p:nvPr/>
          </p:nvSpPr>
          <p:spPr>
            <a:xfrm>
              <a:off x="7962650" y="2045541"/>
              <a:ext cx="174535" cy="225723"/>
            </a:xfrm>
            <a:custGeom>
              <a:rect b="b" l="l" r="r" t="t"/>
              <a:pathLst>
                <a:path extrusionOk="0" h="6932" w="5360">
                  <a:moveTo>
                    <a:pt x="4450" y="0"/>
                  </a:moveTo>
                  <a:cubicBezTo>
                    <a:pt x="4436" y="0"/>
                    <a:pt x="4421" y="0"/>
                    <a:pt x="4407" y="1"/>
                  </a:cubicBezTo>
                  <a:lnTo>
                    <a:pt x="1" y="1"/>
                  </a:lnTo>
                  <a:lnTo>
                    <a:pt x="1" y="6931"/>
                  </a:lnTo>
                  <a:lnTo>
                    <a:pt x="4407" y="6931"/>
                  </a:lnTo>
                  <a:cubicBezTo>
                    <a:pt x="4954" y="6931"/>
                    <a:pt x="5359" y="6479"/>
                    <a:pt x="5359" y="5978"/>
                  </a:cubicBezTo>
                  <a:lnTo>
                    <a:pt x="5359" y="930"/>
                  </a:lnTo>
                  <a:cubicBezTo>
                    <a:pt x="5359" y="420"/>
                    <a:pt x="4976" y="0"/>
                    <a:pt x="44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147"/>
            <p:cNvSpPr/>
            <p:nvPr/>
          </p:nvSpPr>
          <p:spPr>
            <a:xfrm>
              <a:off x="7992900" y="2106824"/>
              <a:ext cx="104721" cy="20189"/>
            </a:xfrm>
            <a:custGeom>
              <a:rect b="b" l="l" r="r" t="t"/>
              <a:pathLst>
                <a:path extrusionOk="0" h="620" w="3216">
                  <a:moveTo>
                    <a:pt x="334" y="0"/>
                  </a:moveTo>
                  <a:cubicBezTo>
                    <a:pt x="144" y="0"/>
                    <a:pt x="1" y="167"/>
                    <a:pt x="25" y="358"/>
                  </a:cubicBezTo>
                  <a:cubicBezTo>
                    <a:pt x="48" y="500"/>
                    <a:pt x="215" y="620"/>
                    <a:pt x="358" y="620"/>
                  </a:cubicBezTo>
                  <a:lnTo>
                    <a:pt x="2882" y="620"/>
                  </a:lnTo>
                  <a:cubicBezTo>
                    <a:pt x="3073" y="620"/>
                    <a:pt x="3216" y="477"/>
                    <a:pt x="3192" y="262"/>
                  </a:cubicBezTo>
                  <a:cubicBezTo>
                    <a:pt x="3144" y="119"/>
                    <a:pt x="3001" y="0"/>
                    <a:pt x="28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147"/>
            <p:cNvSpPr/>
            <p:nvPr/>
          </p:nvSpPr>
          <p:spPr>
            <a:xfrm>
              <a:off x="7992900" y="2147136"/>
              <a:ext cx="104721" cy="20189"/>
            </a:xfrm>
            <a:custGeom>
              <a:rect b="b" l="l" r="r" t="t"/>
              <a:pathLst>
                <a:path extrusionOk="0" h="620" w="3216">
                  <a:moveTo>
                    <a:pt x="334" y="1"/>
                  </a:moveTo>
                  <a:cubicBezTo>
                    <a:pt x="144" y="1"/>
                    <a:pt x="1" y="191"/>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147"/>
            <p:cNvSpPr/>
            <p:nvPr/>
          </p:nvSpPr>
          <p:spPr>
            <a:xfrm>
              <a:off x="7992900" y="2188230"/>
              <a:ext cx="104721" cy="20221"/>
            </a:xfrm>
            <a:custGeom>
              <a:rect b="b" l="l" r="r" t="t"/>
              <a:pathLst>
                <a:path extrusionOk="0" h="621" w="3216">
                  <a:moveTo>
                    <a:pt x="334" y="1"/>
                  </a:moveTo>
                  <a:cubicBezTo>
                    <a:pt x="144" y="1"/>
                    <a:pt x="1" y="168"/>
                    <a:pt x="25" y="358"/>
                  </a:cubicBezTo>
                  <a:cubicBezTo>
                    <a:pt x="48" y="501"/>
                    <a:pt x="215" y="620"/>
                    <a:pt x="358" y="620"/>
                  </a:cubicBezTo>
                  <a:lnTo>
                    <a:pt x="2882" y="620"/>
                  </a:lnTo>
                  <a:cubicBezTo>
                    <a:pt x="3073" y="620"/>
                    <a:pt x="3216" y="477"/>
                    <a:pt x="3192" y="263"/>
                  </a:cubicBezTo>
                  <a:cubicBezTo>
                    <a:pt x="3144" y="120"/>
                    <a:pt x="3001" y="1"/>
                    <a:pt x="28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147"/>
            <p:cNvSpPr/>
            <p:nvPr/>
          </p:nvSpPr>
          <p:spPr>
            <a:xfrm>
              <a:off x="7870400" y="2085886"/>
              <a:ext cx="62064" cy="62064"/>
            </a:xfrm>
            <a:custGeom>
              <a:rect b="b" l="l" r="r" t="t"/>
              <a:pathLst>
                <a:path extrusionOk="0" h="1906" w="1906">
                  <a:moveTo>
                    <a:pt x="953" y="0"/>
                  </a:moveTo>
                  <a:cubicBezTo>
                    <a:pt x="429" y="0"/>
                    <a:pt x="0" y="429"/>
                    <a:pt x="0" y="953"/>
                  </a:cubicBezTo>
                  <a:cubicBezTo>
                    <a:pt x="0" y="1501"/>
                    <a:pt x="429" y="1906"/>
                    <a:pt x="953" y="1906"/>
                  </a:cubicBezTo>
                  <a:cubicBezTo>
                    <a:pt x="1500" y="1906"/>
                    <a:pt x="1905" y="1501"/>
                    <a:pt x="1905" y="953"/>
                  </a:cubicBezTo>
                  <a:cubicBezTo>
                    <a:pt x="1905" y="429"/>
                    <a:pt x="1500"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147"/>
            <p:cNvSpPr/>
            <p:nvPr/>
          </p:nvSpPr>
          <p:spPr>
            <a:xfrm>
              <a:off x="7847900" y="2147136"/>
              <a:ext cx="105502" cy="62064"/>
            </a:xfrm>
            <a:custGeom>
              <a:rect b="b" l="l" r="r" t="t"/>
              <a:pathLst>
                <a:path extrusionOk="0" h="1906" w="3240">
                  <a:moveTo>
                    <a:pt x="1596" y="1"/>
                  </a:moveTo>
                  <a:cubicBezTo>
                    <a:pt x="715" y="1"/>
                    <a:pt x="0" y="715"/>
                    <a:pt x="0" y="1572"/>
                  </a:cubicBezTo>
                  <a:cubicBezTo>
                    <a:pt x="0" y="1763"/>
                    <a:pt x="167" y="1906"/>
                    <a:pt x="334" y="1906"/>
                  </a:cubicBezTo>
                  <a:cubicBezTo>
                    <a:pt x="524" y="1906"/>
                    <a:pt x="667" y="1763"/>
                    <a:pt x="667" y="1572"/>
                  </a:cubicBezTo>
                  <a:cubicBezTo>
                    <a:pt x="667" y="1049"/>
                    <a:pt x="1072" y="620"/>
                    <a:pt x="1620" y="620"/>
                  </a:cubicBezTo>
                  <a:cubicBezTo>
                    <a:pt x="2168" y="620"/>
                    <a:pt x="2572" y="1049"/>
                    <a:pt x="2572" y="1572"/>
                  </a:cubicBezTo>
                  <a:cubicBezTo>
                    <a:pt x="2572" y="1763"/>
                    <a:pt x="2715" y="1906"/>
                    <a:pt x="2906" y="1906"/>
                  </a:cubicBezTo>
                  <a:cubicBezTo>
                    <a:pt x="3073" y="1906"/>
                    <a:pt x="3239" y="1763"/>
                    <a:pt x="3239" y="1572"/>
                  </a:cubicBezTo>
                  <a:cubicBezTo>
                    <a:pt x="3239" y="715"/>
                    <a:pt x="2525" y="1"/>
                    <a:pt x="1596"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7" name="Google Shape;21567;p147"/>
          <p:cNvGrpSpPr/>
          <p:nvPr/>
        </p:nvGrpSpPr>
        <p:grpSpPr>
          <a:xfrm>
            <a:off x="7788180" y="2332832"/>
            <a:ext cx="349005" cy="349005"/>
            <a:chOff x="7788180" y="2485232"/>
            <a:chExt cx="349005" cy="349005"/>
          </a:xfrm>
        </p:grpSpPr>
        <p:sp>
          <p:nvSpPr>
            <p:cNvPr id="21568" name="Google Shape;21568;p147"/>
            <p:cNvSpPr/>
            <p:nvPr/>
          </p:nvSpPr>
          <p:spPr>
            <a:xfrm>
              <a:off x="7788180" y="2485232"/>
              <a:ext cx="349005" cy="349005"/>
            </a:xfrm>
            <a:custGeom>
              <a:rect b="b" l="l" r="r" t="t"/>
              <a:pathLst>
                <a:path extrusionOk="0" h="10718" w="10718">
                  <a:moveTo>
                    <a:pt x="5359" y="1"/>
                  </a:moveTo>
                  <a:cubicBezTo>
                    <a:pt x="2406" y="1"/>
                    <a:pt x="1" y="2406"/>
                    <a:pt x="1" y="5359"/>
                  </a:cubicBezTo>
                  <a:cubicBezTo>
                    <a:pt x="1" y="8336"/>
                    <a:pt x="2406" y="10717"/>
                    <a:pt x="5359" y="10717"/>
                  </a:cubicBezTo>
                  <a:cubicBezTo>
                    <a:pt x="8312" y="10717"/>
                    <a:pt x="10717" y="8336"/>
                    <a:pt x="10717" y="5359"/>
                  </a:cubicBezTo>
                  <a:cubicBezTo>
                    <a:pt x="10717" y="2406"/>
                    <a:pt x="8312" y="1"/>
                    <a:pt x="535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147"/>
            <p:cNvSpPr/>
            <p:nvPr/>
          </p:nvSpPr>
          <p:spPr>
            <a:xfrm>
              <a:off x="7962650" y="2485232"/>
              <a:ext cx="174535" cy="349005"/>
            </a:xfrm>
            <a:custGeom>
              <a:rect b="b" l="l" r="r" t="t"/>
              <a:pathLst>
                <a:path extrusionOk="0" h="10718" w="5360">
                  <a:moveTo>
                    <a:pt x="1" y="1"/>
                  </a:moveTo>
                  <a:lnTo>
                    <a:pt x="1" y="10717"/>
                  </a:lnTo>
                  <a:cubicBezTo>
                    <a:pt x="2954" y="10717"/>
                    <a:pt x="5359" y="8312"/>
                    <a:pt x="5359" y="5359"/>
                  </a:cubicBezTo>
                  <a:cubicBezTo>
                    <a:pt x="5359" y="2430"/>
                    <a:pt x="2954" y="1"/>
                    <a:pt x="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147"/>
            <p:cNvSpPr/>
            <p:nvPr/>
          </p:nvSpPr>
          <p:spPr>
            <a:xfrm>
              <a:off x="7808336" y="2506170"/>
              <a:ext cx="308693" cy="307911"/>
            </a:xfrm>
            <a:custGeom>
              <a:rect b="b" l="l" r="r" t="t"/>
              <a:pathLst>
                <a:path extrusionOk="0" h="9456" w="9480">
                  <a:moveTo>
                    <a:pt x="4740" y="1"/>
                  </a:moveTo>
                  <a:cubicBezTo>
                    <a:pt x="2120" y="1"/>
                    <a:pt x="1" y="2096"/>
                    <a:pt x="1" y="4716"/>
                  </a:cubicBezTo>
                  <a:cubicBezTo>
                    <a:pt x="1" y="7336"/>
                    <a:pt x="2120" y="9455"/>
                    <a:pt x="4740" y="9455"/>
                  </a:cubicBezTo>
                  <a:cubicBezTo>
                    <a:pt x="7360" y="9455"/>
                    <a:pt x="9479" y="7336"/>
                    <a:pt x="9479" y="4716"/>
                  </a:cubicBezTo>
                  <a:cubicBezTo>
                    <a:pt x="9479" y="2096"/>
                    <a:pt x="7360" y="1"/>
                    <a:pt x="474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147"/>
            <p:cNvSpPr/>
            <p:nvPr/>
          </p:nvSpPr>
          <p:spPr>
            <a:xfrm>
              <a:off x="7962650" y="2506170"/>
              <a:ext cx="154379" cy="307911"/>
            </a:xfrm>
            <a:custGeom>
              <a:rect b="b" l="l" r="r" t="t"/>
              <a:pathLst>
                <a:path extrusionOk="0" h="9456" w="4741">
                  <a:moveTo>
                    <a:pt x="1" y="1"/>
                  </a:moveTo>
                  <a:lnTo>
                    <a:pt x="1" y="9455"/>
                  </a:lnTo>
                  <a:cubicBezTo>
                    <a:pt x="2621" y="9455"/>
                    <a:pt x="4740" y="7312"/>
                    <a:pt x="4740" y="4716"/>
                  </a:cubicBezTo>
                  <a:cubicBezTo>
                    <a:pt x="4740" y="2144"/>
                    <a:pt x="2597"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147"/>
            <p:cNvSpPr/>
            <p:nvPr/>
          </p:nvSpPr>
          <p:spPr>
            <a:xfrm>
              <a:off x="7865744" y="2735703"/>
              <a:ext cx="21719" cy="20970"/>
            </a:xfrm>
            <a:custGeom>
              <a:rect b="b" l="l" r="r" t="t"/>
              <a:pathLst>
                <a:path extrusionOk="0" h="644" w="667">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147"/>
            <p:cNvSpPr/>
            <p:nvPr/>
          </p:nvSpPr>
          <p:spPr>
            <a:xfrm>
              <a:off x="8039432" y="2562015"/>
              <a:ext cx="20970" cy="21752"/>
            </a:xfrm>
            <a:custGeom>
              <a:rect b="b" l="l" r="r" t="t"/>
              <a:pathLst>
                <a:path extrusionOk="0" h="668" w="644">
                  <a:moveTo>
                    <a:pt x="334" y="0"/>
                  </a:moveTo>
                  <a:cubicBezTo>
                    <a:pt x="144" y="0"/>
                    <a:pt x="1" y="143"/>
                    <a:pt x="1" y="334"/>
                  </a:cubicBezTo>
                  <a:cubicBezTo>
                    <a:pt x="1" y="500"/>
                    <a:pt x="144" y="667"/>
                    <a:pt x="334" y="667"/>
                  </a:cubicBezTo>
                  <a:cubicBezTo>
                    <a:pt x="501" y="667"/>
                    <a:pt x="644" y="500"/>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147"/>
            <p:cNvSpPr/>
            <p:nvPr/>
          </p:nvSpPr>
          <p:spPr>
            <a:xfrm>
              <a:off x="7865744" y="2562015"/>
              <a:ext cx="21719" cy="21752"/>
            </a:xfrm>
            <a:custGeom>
              <a:rect b="b" l="l" r="r" t="t"/>
              <a:pathLst>
                <a:path extrusionOk="0" h="668" w="667">
                  <a:moveTo>
                    <a:pt x="334" y="0"/>
                  </a:moveTo>
                  <a:cubicBezTo>
                    <a:pt x="143" y="0"/>
                    <a:pt x="0" y="143"/>
                    <a:pt x="0" y="334"/>
                  </a:cubicBezTo>
                  <a:cubicBezTo>
                    <a:pt x="0" y="500"/>
                    <a:pt x="143" y="667"/>
                    <a:pt x="334" y="667"/>
                  </a:cubicBezTo>
                  <a:cubicBezTo>
                    <a:pt x="500" y="667"/>
                    <a:pt x="667" y="500"/>
                    <a:pt x="667" y="334"/>
                  </a:cubicBezTo>
                  <a:cubicBezTo>
                    <a:pt x="667" y="143"/>
                    <a:pt x="500"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147"/>
            <p:cNvSpPr/>
            <p:nvPr/>
          </p:nvSpPr>
          <p:spPr>
            <a:xfrm>
              <a:off x="8039432" y="2735703"/>
              <a:ext cx="20970" cy="20970"/>
            </a:xfrm>
            <a:custGeom>
              <a:rect b="b" l="l" r="r" t="t"/>
              <a:pathLst>
                <a:path extrusionOk="0" h="644" w="644">
                  <a:moveTo>
                    <a:pt x="334" y="1"/>
                  </a:moveTo>
                  <a:cubicBezTo>
                    <a:pt x="144" y="1"/>
                    <a:pt x="1" y="144"/>
                    <a:pt x="1" y="334"/>
                  </a:cubicBezTo>
                  <a:cubicBezTo>
                    <a:pt x="1" y="501"/>
                    <a:pt x="144" y="644"/>
                    <a:pt x="334" y="644"/>
                  </a:cubicBezTo>
                  <a:cubicBezTo>
                    <a:pt x="501" y="644"/>
                    <a:pt x="644" y="501"/>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147"/>
            <p:cNvSpPr/>
            <p:nvPr/>
          </p:nvSpPr>
          <p:spPr>
            <a:xfrm>
              <a:off x="7830055"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147"/>
            <p:cNvSpPr/>
            <p:nvPr/>
          </p:nvSpPr>
          <p:spPr>
            <a:xfrm>
              <a:off x="8054932" y="2648859"/>
              <a:ext cx="41908" cy="21752"/>
            </a:xfrm>
            <a:custGeom>
              <a:rect b="b" l="l" r="r" t="t"/>
              <a:pathLst>
                <a:path extrusionOk="0" h="668" w="1287">
                  <a:moveTo>
                    <a:pt x="334" y="1"/>
                  </a:moveTo>
                  <a:cubicBezTo>
                    <a:pt x="144" y="1"/>
                    <a:pt x="1" y="167"/>
                    <a:pt x="1" y="334"/>
                  </a:cubicBezTo>
                  <a:cubicBezTo>
                    <a:pt x="1" y="525"/>
                    <a:pt x="144" y="667"/>
                    <a:pt x="334" y="667"/>
                  </a:cubicBezTo>
                  <a:lnTo>
                    <a:pt x="953" y="667"/>
                  </a:lnTo>
                  <a:cubicBezTo>
                    <a:pt x="1120" y="667"/>
                    <a:pt x="1287" y="525"/>
                    <a:pt x="1287" y="334"/>
                  </a:cubicBezTo>
                  <a:cubicBezTo>
                    <a:pt x="1287" y="167"/>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147"/>
            <p:cNvSpPr/>
            <p:nvPr/>
          </p:nvSpPr>
          <p:spPr>
            <a:xfrm>
              <a:off x="7953370" y="2527108"/>
              <a:ext cx="10094" cy="41126"/>
            </a:xfrm>
            <a:custGeom>
              <a:rect b="b" l="l" r="r" t="t"/>
              <a:pathLst>
                <a:path extrusionOk="0" h="1263" w="310">
                  <a:moveTo>
                    <a:pt x="310" y="1"/>
                  </a:moveTo>
                  <a:cubicBezTo>
                    <a:pt x="143" y="1"/>
                    <a:pt x="0" y="144"/>
                    <a:pt x="0" y="310"/>
                  </a:cubicBezTo>
                  <a:lnTo>
                    <a:pt x="0" y="930"/>
                  </a:lnTo>
                  <a:cubicBezTo>
                    <a:pt x="0" y="1096"/>
                    <a:pt x="143" y="1263"/>
                    <a:pt x="310" y="1263"/>
                  </a:cubicBezTo>
                  <a:lnTo>
                    <a:pt x="310"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147"/>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147"/>
            <p:cNvSpPr/>
            <p:nvPr/>
          </p:nvSpPr>
          <p:spPr>
            <a:xfrm>
              <a:off x="7951807" y="2751984"/>
              <a:ext cx="21752" cy="41908"/>
            </a:xfrm>
            <a:custGeom>
              <a:rect b="b" l="l" r="r" t="t"/>
              <a:pathLst>
                <a:path extrusionOk="0" h="1287" w="668">
                  <a:moveTo>
                    <a:pt x="334" y="1"/>
                  </a:moveTo>
                  <a:cubicBezTo>
                    <a:pt x="167" y="1"/>
                    <a:pt x="1" y="144"/>
                    <a:pt x="1" y="334"/>
                  </a:cubicBezTo>
                  <a:lnTo>
                    <a:pt x="1" y="953"/>
                  </a:lnTo>
                  <a:cubicBezTo>
                    <a:pt x="1" y="1144"/>
                    <a:pt x="167" y="1287"/>
                    <a:pt x="334" y="1287"/>
                  </a:cubicBezTo>
                  <a:cubicBezTo>
                    <a:pt x="525" y="1287"/>
                    <a:pt x="667" y="1144"/>
                    <a:pt x="667" y="953"/>
                  </a:cubicBezTo>
                  <a:lnTo>
                    <a:pt x="667" y="334"/>
                  </a:lnTo>
                  <a:cubicBezTo>
                    <a:pt x="667"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147"/>
            <p:cNvSpPr/>
            <p:nvPr/>
          </p:nvSpPr>
          <p:spPr>
            <a:xfrm>
              <a:off x="7951807" y="2588390"/>
              <a:ext cx="83783" cy="142494"/>
            </a:xfrm>
            <a:custGeom>
              <a:rect b="b" l="l" r="r" t="t"/>
              <a:pathLst>
                <a:path extrusionOk="0" h="4376" w="2573">
                  <a:moveTo>
                    <a:pt x="334" y="0"/>
                  </a:moveTo>
                  <a:cubicBezTo>
                    <a:pt x="167" y="0"/>
                    <a:pt x="1" y="143"/>
                    <a:pt x="1" y="333"/>
                  </a:cubicBezTo>
                  <a:lnTo>
                    <a:pt x="1" y="2191"/>
                  </a:lnTo>
                  <a:cubicBezTo>
                    <a:pt x="1" y="2286"/>
                    <a:pt x="48" y="2358"/>
                    <a:pt x="96" y="2405"/>
                  </a:cubicBezTo>
                  <a:lnTo>
                    <a:pt x="310" y="2620"/>
                  </a:lnTo>
                  <a:lnTo>
                    <a:pt x="1977" y="4287"/>
                  </a:lnTo>
                  <a:cubicBezTo>
                    <a:pt x="2037" y="4346"/>
                    <a:pt x="2120" y="4376"/>
                    <a:pt x="2203" y="4376"/>
                  </a:cubicBezTo>
                  <a:cubicBezTo>
                    <a:pt x="2287" y="4376"/>
                    <a:pt x="2370" y="4346"/>
                    <a:pt x="2430" y="4287"/>
                  </a:cubicBezTo>
                  <a:cubicBezTo>
                    <a:pt x="2573" y="4191"/>
                    <a:pt x="2573" y="3977"/>
                    <a:pt x="2453" y="3858"/>
                  </a:cubicBezTo>
                  <a:lnTo>
                    <a:pt x="667" y="2072"/>
                  </a:lnTo>
                  <a:lnTo>
                    <a:pt x="667" y="333"/>
                  </a:lnTo>
                  <a:cubicBezTo>
                    <a:pt x="667"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147"/>
            <p:cNvSpPr/>
            <p:nvPr/>
          </p:nvSpPr>
          <p:spPr>
            <a:xfrm>
              <a:off x="7962650" y="2526326"/>
              <a:ext cx="10908" cy="40638"/>
            </a:xfrm>
            <a:custGeom>
              <a:rect b="b" l="l" r="r" t="t"/>
              <a:pathLst>
                <a:path extrusionOk="0" h="1248" w="335">
                  <a:moveTo>
                    <a:pt x="1" y="1"/>
                  </a:moveTo>
                  <a:lnTo>
                    <a:pt x="1" y="1239"/>
                  </a:lnTo>
                  <a:cubicBezTo>
                    <a:pt x="23" y="1245"/>
                    <a:pt x="45" y="1248"/>
                    <a:pt x="66" y="1248"/>
                  </a:cubicBezTo>
                  <a:cubicBezTo>
                    <a:pt x="223" y="1248"/>
                    <a:pt x="334" y="1101"/>
                    <a:pt x="334" y="954"/>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147"/>
            <p:cNvSpPr/>
            <p:nvPr/>
          </p:nvSpPr>
          <p:spPr>
            <a:xfrm>
              <a:off x="7962650" y="2751984"/>
              <a:ext cx="10908" cy="40378"/>
            </a:xfrm>
            <a:custGeom>
              <a:rect b="b" l="l" r="r" t="t"/>
              <a:pathLst>
                <a:path extrusionOk="0" h="1240" w="335">
                  <a:moveTo>
                    <a:pt x="1" y="1"/>
                  </a:moveTo>
                  <a:lnTo>
                    <a:pt x="1" y="1239"/>
                  </a:lnTo>
                  <a:cubicBezTo>
                    <a:pt x="192" y="1239"/>
                    <a:pt x="334" y="1096"/>
                    <a:pt x="334" y="953"/>
                  </a:cubicBezTo>
                  <a:lnTo>
                    <a:pt x="334" y="334"/>
                  </a:lnTo>
                  <a:cubicBezTo>
                    <a:pt x="334" y="144"/>
                    <a:pt x="192"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147"/>
            <p:cNvSpPr/>
            <p:nvPr/>
          </p:nvSpPr>
          <p:spPr>
            <a:xfrm>
              <a:off x="7962650" y="2588390"/>
              <a:ext cx="72940" cy="143275"/>
            </a:xfrm>
            <a:custGeom>
              <a:rect b="b" l="l" r="r" t="t"/>
              <a:pathLst>
                <a:path extrusionOk="0" h="4400" w="2240">
                  <a:moveTo>
                    <a:pt x="1" y="0"/>
                  </a:moveTo>
                  <a:lnTo>
                    <a:pt x="1" y="2643"/>
                  </a:lnTo>
                  <a:lnTo>
                    <a:pt x="1668" y="4310"/>
                  </a:lnTo>
                  <a:cubicBezTo>
                    <a:pt x="1728" y="4370"/>
                    <a:pt x="1811" y="4400"/>
                    <a:pt x="1894" y="4400"/>
                  </a:cubicBezTo>
                  <a:cubicBezTo>
                    <a:pt x="1978" y="4400"/>
                    <a:pt x="2061" y="4370"/>
                    <a:pt x="2120" y="4310"/>
                  </a:cubicBezTo>
                  <a:cubicBezTo>
                    <a:pt x="2240" y="4191"/>
                    <a:pt x="2240" y="3977"/>
                    <a:pt x="2120" y="3858"/>
                  </a:cubicBezTo>
                  <a:lnTo>
                    <a:pt x="334" y="2072"/>
                  </a:lnTo>
                  <a:lnTo>
                    <a:pt x="334" y="333"/>
                  </a:lnTo>
                  <a:cubicBezTo>
                    <a:pt x="334" y="143"/>
                    <a:pt x="192"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5" name="Google Shape;21585;p147"/>
          <p:cNvGrpSpPr/>
          <p:nvPr/>
        </p:nvGrpSpPr>
        <p:grpSpPr>
          <a:xfrm>
            <a:off x="7048393" y="2332051"/>
            <a:ext cx="351317" cy="352880"/>
            <a:chOff x="7048393" y="2484451"/>
            <a:chExt cx="351317" cy="352880"/>
          </a:xfrm>
        </p:grpSpPr>
        <p:sp>
          <p:nvSpPr>
            <p:cNvPr id="21586" name="Google Shape;21586;p147"/>
            <p:cNvSpPr/>
            <p:nvPr/>
          </p:nvSpPr>
          <p:spPr>
            <a:xfrm>
              <a:off x="7048393" y="2484451"/>
              <a:ext cx="351317" cy="352880"/>
            </a:xfrm>
            <a:custGeom>
              <a:rect b="b" l="l" r="r" t="t"/>
              <a:pathLst>
                <a:path extrusionOk="0" h="10837" w="10789">
                  <a:moveTo>
                    <a:pt x="334" y="1"/>
                  </a:moveTo>
                  <a:cubicBezTo>
                    <a:pt x="144" y="1"/>
                    <a:pt x="1" y="144"/>
                    <a:pt x="1" y="334"/>
                  </a:cubicBezTo>
                  <a:lnTo>
                    <a:pt x="1" y="2573"/>
                  </a:lnTo>
                  <a:lnTo>
                    <a:pt x="644" y="2882"/>
                  </a:lnTo>
                  <a:lnTo>
                    <a:pt x="1" y="3216"/>
                  </a:lnTo>
                  <a:lnTo>
                    <a:pt x="1" y="7622"/>
                  </a:lnTo>
                  <a:lnTo>
                    <a:pt x="644" y="7955"/>
                  </a:lnTo>
                  <a:lnTo>
                    <a:pt x="1" y="8288"/>
                  </a:lnTo>
                  <a:lnTo>
                    <a:pt x="1" y="10503"/>
                  </a:lnTo>
                  <a:cubicBezTo>
                    <a:pt x="1" y="10694"/>
                    <a:pt x="144" y="10836"/>
                    <a:pt x="334" y="10836"/>
                  </a:cubicBezTo>
                  <a:lnTo>
                    <a:pt x="10455" y="10836"/>
                  </a:lnTo>
                  <a:cubicBezTo>
                    <a:pt x="10646" y="10836"/>
                    <a:pt x="10789" y="10694"/>
                    <a:pt x="10789" y="10503"/>
                  </a:cubicBezTo>
                  <a:lnTo>
                    <a:pt x="10789" y="334"/>
                  </a:lnTo>
                  <a:cubicBezTo>
                    <a:pt x="10789" y="144"/>
                    <a:pt x="10646" y="1"/>
                    <a:pt x="10455"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147"/>
            <p:cNvSpPr/>
            <p:nvPr/>
          </p:nvSpPr>
          <p:spPr>
            <a:xfrm>
              <a:off x="7050737" y="2568202"/>
              <a:ext cx="60501" cy="20221"/>
            </a:xfrm>
            <a:custGeom>
              <a:rect b="b" l="l" r="r" t="t"/>
              <a:pathLst>
                <a:path extrusionOk="0" h="621"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147"/>
            <p:cNvSpPr/>
            <p:nvPr/>
          </p:nvSpPr>
          <p:spPr>
            <a:xfrm>
              <a:off x="7050737" y="2731828"/>
              <a:ext cx="60501" cy="20189"/>
            </a:xfrm>
            <a:custGeom>
              <a:rect b="b" l="l" r="r" t="t"/>
              <a:pathLst>
                <a:path extrusionOk="0" h="620" w="1858">
                  <a:moveTo>
                    <a:pt x="0" y="1"/>
                  </a:moveTo>
                  <a:lnTo>
                    <a:pt x="0" y="620"/>
                  </a:lnTo>
                  <a:lnTo>
                    <a:pt x="1858" y="620"/>
                  </a:lnTo>
                  <a:lnTo>
                    <a:pt x="1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147"/>
            <p:cNvSpPr/>
            <p:nvPr/>
          </p:nvSpPr>
          <p:spPr>
            <a:xfrm>
              <a:off x="7224425" y="2484451"/>
              <a:ext cx="175284" cy="349103"/>
            </a:xfrm>
            <a:custGeom>
              <a:rect b="b" l="l" r="r" t="t"/>
              <a:pathLst>
                <a:path extrusionOk="0" h="10721" w="5383">
                  <a:moveTo>
                    <a:pt x="1" y="1"/>
                  </a:moveTo>
                  <a:lnTo>
                    <a:pt x="1" y="10717"/>
                  </a:lnTo>
                  <a:lnTo>
                    <a:pt x="5049" y="10717"/>
                  </a:lnTo>
                  <a:cubicBezTo>
                    <a:pt x="5063" y="10719"/>
                    <a:pt x="5077" y="10720"/>
                    <a:pt x="5091" y="10720"/>
                  </a:cubicBezTo>
                  <a:cubicBezTo>
                    <a:pt x="5260" y="10720"/>
                    <a:pt x="5383" y="10586"/>
                    <a:pt x="5383" y="10432"/>
                  </a:cubicBezTo>
                  <a:lnTo>
                    <a:pt x="5383" y="334"/>
                  </a:lnTo>
                  <a:cubicBezTo>
                    <a:pt x="5383" y="144"/>
                    <a:pt x="5240" y="1"/>
                    <a:pt x="50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147"/>
            <p:cNvSpPr/>
            <p:nvPr/>
          </p:nvSpPr>
          <p:spPr>
            <a:xfrm>
              <a:off x="7091049" y="2526326"/>
              <a:ext cx="267566" cy="267566"/>
            </a:xfrm>
            <a:custGeom>
              <a:rect b="b" l="l" r="r" t="t"/>
              <a:pathLst>
                <a:path extrusionOk="0" h="8217" w="8217">
                  <a:moveTo>
                    <a:pt x="334" y="1"/>
                  </a:moveTo>
                  <a:cubicBezTo>
                    <a:pt x="143" y="1"/>
                    <a:pt x="1" y="144"/>
                    <a:pt x="1" y="334"/>
                  </a:cubicBezTo>
                  <a:lnTo>
                    <a:pt x="1" y="7883"/>
                  </a:lnTo>
                  <a:cubicBezTo>
                    <a:pt x="1" y="8074"/>
                    <a:pt x="143" y="8217"/>
                    <a:pt x="334" y="8217"/>
                  </a:cubicBezTo>
                  <a:lnTo>
                    <a:pt x="7907" y="8217"/>
                  </a:lnTo>
                  <a:cubicBezTo>
                    <a:pt x="8074" y="8217"/>
                    <a:pt x="8217" y="8074"/>
                    <a:pt x="8217" y="7883"/>
                  </a:cubicBezTo>
                  <a:lnTo>
                    <a:pt x="8217" y="334"/>
                  </a:lnTo>
                  <a:cubicBezTo>
                    <a:pt x="8217" y="144"/>
                    <a:pt x="8074" y="1"/>
                    <a:pt x="790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147"/>
            <p:cNvSpPr/>
            <p:nvPr/>
          </p:nvSpPr>
          <p:spPr>
            <a:xfrm>
              <a:off x="7225207" y="2526326"/>
              <a:ext cx="133409" cy="266329"/>
            </a:xfrm>
            <a:custGeom>
              <a:rect b="b" l="l" r="r" t="t"/>
              <a:pathLst>
                <a:path extrusionOk="0" h="8179" w="4097">
                  <a:moveTo>
                    <a:pt x="0" y="1"/>
                  </a:moveTo>
                  <a:lnTo>
                    <a:pt x="0" y="8169"/>
                  </a:lnTo>
                  <a:lnTo>
                    <a:pt x="3787" y="8169"/>
                  </a:lnTo>
                  <a:cubicBezTo>
                    <a:pt x="3809" y="8176"/>
                    <a:pt x="3830" y="8178"/>
                    <a:pt x="3851" y="8178"/>
                  </a:cubicBezTo>
                  <a:cubicBezTo>
                    <a:pt x="3989" y="8178"/>
                    <a:pt x="4097" y="8049"/>
                    <a:pt x="4097" y="7883"/>
                  </a:cubicBezTo>
                  <a:lnTo>
                    <a:pt x="4097" y="334"/>
                  </a:lnTo>
                  <a:cubicBezTo>
                    <a:pt x="4097" y="144"/>
                    <a:pt x="3954" y="1"/>
                    <a:pt x="378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147"/>
            <p:cNvSpPr/>
            <p:nvPr/>
          </p:nvSpPr>
          <p:spPr>
            <a:xfrm>
              <a:off x="7132925" y="2568202"/>
              <a:ext cx="183815" cy="183815"/>
            </a:xfrm>
            <a:custGeom>
              <a:rect b="b" l="l" r="r" t="t"/>
              <a:pathLst>
                <a:path extrusionOk="0" h="5645" w="5645">
                  <a:moveTo>
                    <a:pt x="2834" y="1"/>
                  </a:moveTo>
                  <a:cubicBezTo>
                    <a:pt x="1263" y="1"/>
                    <a:pt x="0" y="1263"/>
                    <a:pt x="0" y="2811"/>
                  </a:cubicBezTo>
                  <a:cubicBezTo>
                    <a:pt x="0" y="4383"/>
                    <a:pt x="1263" y="5645"/>
                    <a:pt x="2834" y="5645"/>
                  </a:cubicBezTo>
                  <a:cubicBezTo>
                    <a:pt x="4382" y="5645"/>
                    <a:pt x="5645" y="4383"/>
                    <a:pt x="5645" y="2811"/>
                  </a:cubicBezTo>
                  <a:cubicBezTo>
                    <a:pt x="5645" y="1263"/>
                    <a:pt x="4382" y="1"/>
                    <a:pt x="283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147"/>
            <p:cNvSpPr/>
            <p:nvPr/>
          </p:nvSpPr>
          <p:spPr>
            <a:xfrm>
              <a:off x="7225207" y="2568202"/>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147"/>
            <p:cNvSpPr/>
            <p:nvPr/>
          </p:nvSpPr>
          <p:spPr>
            <a:xfrm>
              <a:off x="7153081" y="2588390"/>
              <a:ext cx="143503" cy="143470"/>
            </a:xfrm>
            <a:custGeom>
              <a:rect b="b" l="l" r="r" t="t"/>
              <a:pathLst>
                <a:path extrusionOk="0" h="4406" w="4407">
                  <a:moveTo>
                    <a:pt x="2215" y="0"/>
                  </a:moveTo>
                  <a:cubicBezTo>
                    <a:pt x="1001" y="0"/>
                    <a:pt x="1" y="976"/>
                    <a:pt x="1" y="2191"/>
                  </a:cubicBezTo>
                  <a:cubicBezTo>
                    <a:pt x="1" y="3406"/>
                    <a:pt x="1001" y="4406"/>
                    <a:pt x="2215" y="4406"/>
                  </a:cubicBezTo>
                  <a:cubicBezTo>
                    <a:pt x="3430" y="4406"/>
                    <a:pt x="4406" y="3406"/>
                    <a:pt x="4406" y="2191"/>
                  </a:cubicBezTo>
                  <a:cubicBezTo>
                    <a:pt x="4406" y="976"/>
                    <a:pt x="3430" y="0"/>
                    <a:pt x="221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147"/>
            <p:cNvSpPr/>
            <p:nvPr/>
          </p:nvSpPr>
          <p:spPr>
            <a:xfrm>
              <a:off x="7225207" y="2588390"/>
              <a:ext cx="71377" cy="143470"/>
            </a:xfrm>
            <a:custGeom>
              <a:rect b="b" l="l" r="r" t="t"/>
              <a:pathLst>
                <a:path extrusionOk="0" h="4406" w="2192">
                  <a:moveTo>
                    <a:pt x="0" y="0"/>
                  </a:moveTo>
                  <a:lnTo>
                    <a:pt x="0" y="4406"/>
                  </a:lnTo>
                  <a:cubicBezTo>
                    <a:pt x="1215" y="4406"/>
                    <a:pt x="2191" y="3429"/>
                    <a:pt x="2191" y="2191"/>
                  </a:cubicBezTo>
                  <a:cubicBezTo>
                    <a:pt x="2191" y="976"/>
                    <a:pt x="1215"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147"/>
            <p:cNvSpPr/>
            <p:nvPr/>
          </p:nvSpPr>
          <p:spPr>
            <a:xfrm>
              <a:off x="7185643" y="2663805"/>
              <a:ext cx="36503" cy="35102"/>
            </a:xfrm>
            <a:custGeom>
              <a:rect b="b" l="l" r="r" t="t"/>
              <a:pathLst>
                <a:path extrusionOk="0" h="1078" w="1121">
                  <a:moveTo>
                    <a:pt x="775" y="0"/>
                  </a:moveTo>
                  <a:cubicBezTo>
                    <a:pt x="692" y="0"/>
                    <a:pt x="608" y="30"/>
                    <a:pt x="549" y="89"/>
                  </a:cubicBezTo>
                  <a:lnTo>
                    <a:pt x="120" y="542"/>
                  </a:lnTo>
                  <a:cubicBezTo>
                    <a:pt x="1" y="661"/>
                    <a:pt x="1" y="875"/>
                    <a:pt x="120" y="970"/>
                  </a:cubicBezTo>
                  <a:cubicBezTo>
                    <a:pt x="179" y="1042"/>
                    <a:pt x="257" y="1078"/>
                    <a:pt x="334" y="1078"/>
                  </a:cubicBezTo>
                  <a:cubicBezTo>
                    <a:pt x="412" y="1078"/>
                    <a:pt x="489" y="1042"/>
                    <a:pt x="549" y="970"/>
                  </a:cubicBezTo>
                  <a:lnTo>
                    <a:pt x="1001" y="542"/>
                  </a:lnTo>
                  <a:cubicBezTo>
                    <a:pt x="1120" y="423"/>
                    <a:pt x="1120" y="208"/>
                    <a:pt x="1001" y="89"/>
                  </a:cubicBezTo>
                  <a:cubicBezTo>
                    <a:pt x="942" y="30"/>
                    <a:pt x="858" y="0"/>
                    <a:pt x="77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147"/>
            <p:cNvSpPr/>
            <p:nvPr/>
          </p:nvSpPr>
          <p:spPr>
            <a:xfrm>
              <a:off x="7185643" y="2620367"/>
              <a:ext cx="36503" cy="34744"/>
            </a:xfrm>
            <a:custGeom>
              <a:rect b="b" l="l" r="r" t="t"/>
              <a:pathLst>
                <a:path extrusionOk="0" h="1067" w="1121">
                  <a:moveTo>
                    <a:pt x="322" y="0"/>
                  </a:moveTo>
                  <a:cubicBezTo>
                    <a:pt x="239" y="0"/>
                    <a:pt x="156" y="30"/>
                    <a:pt x="96" y="90"/>
                  </a:cubicBezTo>
                  <a:cubicBezTo>
                    <a:pt x="1" y="209"/>
                    <a:pt x="1" y="423"/>
                    <a:pt x="96" y="518"/>
                  </a:cubicBezTo>
                  <a:lnTo>
                    <a:pt x="549" y="971"/>
                  </a:lnTo>
                  <a:cubicBezTo>
                    <a:pt x="620" y="1042"/>
                    <a:pt x="668" y="1066"/>
                    <a:pt x="763" y="1066"/>
                  </a:cubicBezTo>
                  <a:cubicBezTo>
                    <a:pt x="858" y="1066"/>
                    <a:pt x="953" y="1042"/>
                    <a:pt x="1001" y="971"/>
                  </a:cubicBezTo>
                  <a:cubicBezTo>
                    <a:pt x="1120" y="852"/>
                    <a:pt x="1120" y="637"/>
                    <a:pt x="1001" y="518"/>
                  </a:cubicBezTo>
                  <a:lnTo>
                    <a:pt x="549" y="90"/>
                  </a:lnTo>
                  <a:cubicBezTo>
                    <a:pt x="489" y="30"/>
                    <a:pt x="406" y="0"/>
                    <a:pt x="32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147"/>
            <p:cNvSpPr/>
            <p:nvPr/>
          </p:nvSpPr>
          <p:spPr>
            <a:xfrm>
              <a:off x="7194175" y="2628703"/>
              <a:ext cx="62064" cy="62064"/>
            </a:xfrm>
            <a:custGeom>
              <a:rect b="b" l="l" r="r" t="t"/>
              <a:pathLst>
                <a:path extrusionOk="0" h="1906" w="1906">
                  <a:moveTo>
                    <a:pt x="953" y="0"/>
                  </a:moveTo>
                  <a:cubicBezTo>
                    <a:pt x="430" y="0"/>
                    <a:pt x="1" y="429"/>
                    <a:pt x="1" y="953"/>
                  </a:cubicBezTo>
                  <a:cubicBezTo>
                    <a:pt x="1" y="1477"/>
                    <a:pt x="430" y="1906"/>
                    <a:pt x="953" y="1906"/>
                  </a:cubicBezTo>
                  <a:cubicBezTo>
                    <a:pt x="1477" y="1906"/>
                    <a:pt x="1906" y="1477"/>
                    <a:pt x="1906" y="953"/>
                  </a:cubicBezTo>
                  <a:cubicBezTo>
                    <a:pt x="1906" y="429"/>
                    <a:pt x="1477" y="0"/>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147"/>
            <p:cNvSpPr/>
            <p:nvPr/>
          </p:nvSpPr>
          <p:spPr>
            <a:xfrm>
              <a:off x="7225207" y="2619683"/>
              <a:ext cx="40345" cy="77792"/>
            </a:xfrm>
            <a:custGeom>
              <a:rect b="b" l="l" r="r" t="t"/>
              <a:pathLst>
                <a:path extrusionOk="0" h="2389" w="1239">
                  <a:moveTo>
                    <a:pt x="926" y="0"/>
                  </a:moveTo>
                  <a:cubicBezTo>
                    <a:pt x="844" y="0"/>
                    <a:pt x="759" y="30"/>
                    <a:pt x="691" y="87"/>
                  </a:cubicBezTo>
                  <a:lnTo>
                    <a:pt x="405" y="349"/>
                  </a:lnTo>
                  <a:cubicBezTo>
                    <a:pt x="286" y="277"/>
                    <a:pt x="143" y="254"/>
                    <a:pt x="0" y="254"/>
                  </a:cubicBezTo>
                  <a:lnTo>
                    <a:pt x="0" y="2135"/>
                  </a:lnTo>
                  <a:cubicBezTo>
                    <a:pt x="143" y="2135"/>
                    <a:pt x="286" y="2111"/>
                    <a:pt x="405" y="2040"/>
                  </a:cubicBezTo>
                  <a:lnTo>
                    <a:pt x="691" y="2302"/>
                  </a:lnTo>
                  <a:cubicBezTo>
                    <a:pt x="748" y="2358"/>
                    <a:pt x="832" y="2388"/>
                    <a:pt x="917" y="2388"/>
                  </a:cubicBezTo>
                  <a:cubicBezTo>
                    <a:pt x="1010" y="2388"/>
                    <a:pt x="1105" y="2353"/>
                    <a:pt x="1167" y="2278"/>
                  </a:cubicBezTo>
                  <a:cubicBezTo>
                    <a:pt x="1239" y="2159"/>
                    <a:pt x="1239" y="1992"/>
                    <a:pt x="1120" y="1873"/>
                  </a:cubicBezTo>
                  <a:lnTo>
                    <a:pt x="858" y="1635"/>
                  </a:lnTo>
                  <a:cubicBezTo>
                    <a:pt x="929" y="1516"/>
                    <a:pt x="953" y="1349"/>
                    <a:pt x="953" y="1206"/>
                  </a:cubicBezTo>
                  <a:cubicBezTo>
                    <a:pt x="953" y="1063"/>
                    <a:pt x="929" y="920"/>
                    <a:pt x="858" y="801"/>
                  </a:cubicBezTo>
                  <a:lnTo>
                    <a:pt x="1120" y="516"/>
                  </a:lnTo>
                  <a:cubicBezTo>
                    <a:pt x="1239" y="397"/>
                    <a:pt x="1239" y="230"/>
                    <a:pt x="1167" y="111"/>
                  </a:cubicBezTo>
                  <a:cubicBezTo>
                    <a:pt x="1105" y="36"/>
                    <a:pt x="1017" y="0"/>
                    <a:pt x="92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0" name="Google Shape;21600;p147"/>
          <p:cNvGrpSpPr/>
          <p:nvPr/>
        </p:nvGrpSpPr>
        <p:grpSpPr>
          <a:xfrm>
            <a:off x="6358230" y="2332832"/>
            <a:ext cx="226472" cy="349005"/>
            <a:chOff x="6358230" y="2485232"/>
            <a:chExt cx="226472" cy="349005"/>
          </a:xfrm>
        </p:grpSpPr>
        <p:sp>
          <p:nvSpPr>
            <p:cNvPr id="21601" name="Google Shape;21601;p147"/>
            <p:cNvSpPr/>
            <p:nvPr/>
          </p:nvSpPr>
          <p:spPr>
            <a:xfrm>
              <a:off x="6379950" y="2486698"/>
              <a:ext cx="183815" cy="184694"/>
            </a:xfrm>
            <a:custGeom>
              <a:rect b="b" l="l" r="r" t="t"/>
              <a:pathLst>
                <a:path extrusionOk="0" h="5672" w="5645">
                  <a:moveTo>
                    <a:pt x="2888" y="1"/>
                  </a:moveTo>
                  <a:cubicBezTo>
                    <a:pt x="2847" y="1"/>
                    <a:pt x="2805" y="2"/>
                    <a:pt x="2763" y="3"/>
                  </a:cubicBezTo>
                  <a:cubicBezTo>
                    <a:pt x="1215" y="27"/>
                    <a:pt x="1" y="1313"/>
                    <a:pt x="1" y="2861"/>
                  </a:cubicBezTo>
                  <a:lnTo>
                    <a:pt x="1" y="5671"/>
                  </a:lnTo>
                  <a:lnTo>
                    <a:pt x="1239" y="5671"/>
                  </a:lnTo>
                  <a:lnTo>
                    <a:pt x="1239" y="2813"/>
                  </a:lnTo>
                  <a:cubicBezTo>
                    <a:pt x="1239" y="1947"/>
                    <a:pt x="1977" y="1241"/>
                    <a:pt x="2839" y="1241"/>
                  </a:cubicBezTo>
                  <a:cubicBezTo>
                    <a:pt x="2854" y="1241"/>
                    <a:pt x="2868" y="1241"/>
                    <a:pt x="2882" y="1242"/>
                  </a:cubicBezTo>
                  <a:cubicBezTo>
                    <a:pt x="3740" y="1266"/>
                    <a:pt x="4406" y="1956"/>
                    <a:pt x="4406" y="2813"/>
                  </a:cubicBezTo>
                  <a:lnTo>
                    <a:pt x="4406" y="5647"/>
                  </a:lnTo>
                  <a:lnTo>
                    <a:pt x="5645" y="5647"/>
                  </a:lnTo>
                  <a:lnTo>
                    <a:pt x="5645" y="2790"/>
                  </a:lnTo>
                  <a:cubicBezTo>
                    <a:pt x="5645" y="1260"/>
                    <a:pt x="4404" y="1"/>
                    <a:pt x="288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147"/>
            <p:cNvSpPr/>
            <p:nvPr/>
          </p:nvSpPr>
          <p:spPr>
            <a:xfrm>
              <a:off x="6472232" y="2485232"/>
              <a:ext cx="91533" cy="185378"/>
            </a:xfrm>
            <a:custGeom>
              <a:rect b="b" l="l" r="r" t="t"/>
              <a:pathLst>
                <a:path extrusionOk="0" h="5693" w="2811">
                  <a:moveTo>
                    <a:pt x="1" y="1"/>
                  </a:moveTo>
                  <a:lnTo>
                    <a:pt x="1" y="1263"/>
                  </a:lnTo>
                  <a:cubicBezTo>
                    <a:pt x="858" y="1263"/>
                    <a:pt x="1572" y="1977"/>
                    <a:pt x="1572" y="2835"/>
                  </a:cubicBezTo>
                  <a:lnTo>
                    <a:pt x="1572" y="5692"/>
                  </a:lnTo>
                  <a:lnTo>
                    <a:pt x="2811" y="5692"/>
                  </a:lnTo>
                  <a:lnTo>
                    <a:pt x="2811" y="2835"/>
                  </a:lnTo>
                  <a:cubicBezTo>
                    <a:pt x="2811" y="1263"/>
                    <a:pt x="1548" y="1"/>
                    <a:pt x="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147"/>
            <p:cNvSpPr/>
            <p:nvPr/>
          </p:nvSpPr>
          <p:spPr>
            <a:xfrm>
              <a:off x="6358230" y="2628703"/>
              <a:ext cx="226472" cy="205535"/>
            </a:xfrm>
            <a:custGeom>
              <a:rect b="b" l="l" r="r" t="t"/>
              <a:pathLst>
                <a:path extrusionOk="0" h="6312" w="6955">
                  <a:moveTo>
                    <a:pt x="334" y="0"/>
                  </a:moveTo>
                  <a:cubicBezTo>
                    <a:pt x="168" y="0"/>
                    <a:pt x="1" y="167"/>
                    <a:pt x="1" y="334"/>
                  </a:cubicBezTo>
                  <a:lnTo>
                    <a:pt x="1" y="5406"/>
                  </a:lnTo>
                  <a:cubicBezTo>
                    <a:pt x="1" y="5525"/>
                    <a:pt x="72" y="5644"/>
                    <a:pt x="191" y="5668"/>
                  </a:cubicBezTo>
                  <a:cubicBezTo>
                    <a:pt x="239" y="5692"/>
                    <a:pt x="1525" y="6311"/>
                    <a:pt x="3454" y="6311"/>
                  </a:cubicBezTo>
                  <a:cubicBezTo>
                    <a:pt x="5407" y="6311"/>
                    <a:pt x="6669" y="5692"/>
                    <a:pt x="6740" y="5668"/>
                  </a:cubicBezTo>
                  <a:cubicBezTo>
                    <a:pt x="6859" y="5597"/>
                    <a:pt x="6907" y="5525"/>
                    <a:pt x="6907" y="5406"/>
                  </a:cubicBezTo>
                  <a:lnTo>
                    <a:pt x="6907" y="334"/>
                  </a:lnTo>
                  <a:cubicBezTo>
                    <a:pt x="6955" y="167"/>
                    <a:pt x="6788"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147"/>
            <p:cNvSpPr/>
            <p:nvPr/>
          </p:nvSpPr>
          <p:spPr>
            <a:xfrm>
              <a:off x="6472232" y="2628703"/>
              <a:ext cx="112471" cy="205535"/>
            </a:xfrm>
            <a:custGeom>
              <a:rect b="b" l="l" r="r" t="t"/>
              <a:pathLst>
                <a:path extrusionOk="0" h="6312" w="3454">
                  <a:moveTo>
                    <a:pt x="1" y="0"/>
                  </a:moveTo>
                  <a:lnTo>
                    <a:pt x="1" y="6311"/>
                  </a:lnTo>
                  <a:cubicBezTo>
                    <a:pt x="1930" y="6311"/>
                    <a:pt x="3216" y="5692"/>
                    <a:pt x="3263" y="5668"/>
                  </a:cubicBezTo>
                  <a:cubicBezTo>
                    <a:pt x="3382" y="5644"/>
                    <a:pt x="3454" y="5525"/>
                    <a:pt x="3454" y="5406"/>
                  </a:cubicBezTo>
                  <a:lnTo>
                    <a:pt x="3454" y="334"/>
                  </a:lnTo>
                  <a:cubicBezTo>
                    <a:pt x="3454" y="167"/>
                    <a:pt x="3287" y="0"/>
                    <a:pt x="3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147"/>
            <p:cNvSpPr/>
            <p:nvPr/>
          </p:nvSpPr>
          <p:spPr>
            <a:xfrm>
              <a:off x="6460607" y="2689953"/>
              <a:ext cx="20970" cy="82513"/>
            </a:xfrm>
            <a:custGeom>
              <a:rect b="b" l="l" r="r" t="t"/>
              <a:pathLst>
                <a:path extrusionOk="0" h="2534" w="644">
                  <a:moveTo>
                    <a:pt x="286" y="1"/>
                  </a:moveTo>
                  <a:cubicBezTo>
                    <a:pt x="119" y="25"/>
                    <a:pt x="0" y="167"/>
                    <a:pt x="0" y="334"/>
                  </a:cubicBezTo>
                  <a:lnTo>
                    <a:pt x="0" y="2216"/>
                  </a:lnTo>
                  <a:cubicBezTo>
                    <a:pt x="0" y="2384"/>
                    <a:pt x="130" y="2533"/>
                    <a:pt x="292" y="2533"/>
                  </a:cubicBezTo>
                  <a:cubicBezTo>
                    <a:pt x="313" y="2533"/>
                    <a:pt x="335" y="2531"/>
                    <a:pt x="358" y="2525"/>
                  </a:cubicBezTo>
                  <a:cubicBezTo>
                    <a:pt x="524" y="2501"/>
                    <a:pt x="643" y="2358"/>
                    <a:pt x="643" y="2216"/>
                  </a:cubicBezTo>
                  <a:lnTo>
                    <a:pt x="643" y="334"/>
                  </a:lnTo>
                  <a:cubicBezTo>
                    <a:pt x="643" y="144"/>
                    <a:pt x="500" y="1"/>
                    <a:pt x="28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147"/>
            <p:cNvSpPr/>
            <p:nvPr/>
          </p:nvSpPr>
          <p:spPr>
            <a:xfrm>
              <a:off x="6470669" y="2690734"/>
              <a:ext cx="10908" cy="81471"/>
            </a:xfrm>
            <a:custGeom>
              <a:rect b="b" l="l" r="r" t="t"/>
              <a:pathLst>
                <a:path extrusionOk="0" h="2502" w="335">
                  <a:moveTo>
                    <a:pt x="1" y="1"/>
                  </a:moveTo>
                  <a:lnTo>
                    <a:pt x="1" y="2501"/>
                  </a:lnTo>
                  <a:cubicBezTo>
                    <a:pt x="191" y="2501"/>
                    <a:pt x="334" y="2358"/>
                    <a:pt x="334" y="2192"/>
                  </a:cubicBezTo>
                  <a:lnTo>
                    <a:pt x="334" y="310"/>
                  </a:lnTo>
                  <a:cubicBezTo>
                    <a:pt x="334" y="120"/>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147"/>
            <p:cNvSpPr/>
            <p:nvPr/>
          </p:nvSpPr>
          <p:spPr>
            <a:xfrm>
              <a:off x="6439669" y="2689953"/>
              <a:ext cx="62064" cy="21752"/>
            </a:xfrm>
            <a:custGeom>
              <a:rect b="b" l="l" r="r" t="t"/>
              <a:pathLst>
                <a:path extrusionOk="0" h="668" w="1906">
                  <a:moveTo>
                    <a:pt x="334" y="1"/>
                  </a:moveTo>
                  <a:cubicBezTo>
                    <a:pt x="167" y="1"/>
                    <a:pt x="0" y="144"/>
                    <a:pt x="0" y="334"/>
                  </a:cubicBezTo>
                  <a:cubicBezTo>
                    <a:pt x="0" y="501"/>
                    <a:pt x="167" y="668"/>
                    <a:pt x="334" y="668"/>
                  </a:cubicBezTo>
                  <a:lnTo>
                    <a:pt x="1596" y="668"/>
                  </a:lnTo>
                  <a:cubicBezTo>
                    <a:pt x="1763" y="668"/>
                    <a:pt x="1906" y="501"/>
                    <a:pt x="1906" y="334"/>
                  </a:cubicBezTo>
                  <a:cubicBezTo>
                    <a:pt x="1906" y="144"/>
                    <a:pt x="1763" y="25"/>
                    <a:pt x="159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147"/>
            <p:cNvSpPr/>
            <p:nvPr/>
          </p:nvSpPr>
          <p:spPr>
            <a:xfrm>
              <a:off x="6470669" y="2690734"/>
              <a:ext cx="31065" cy="20970"/>
            </a:xfrm>
            <a:custGeom>
              <a:rect b="b" l="l" r="r" t="t"/>
              <a:pathLst>
                <a:path extrusionOk="0" h="644" w="954">
                  <a:moveTo>
                    <a:pt x="1" y="1"/>
                  </a:moveTo>
                  <a:lnTo>
                    <a:pt x="1" y="644"/>
                  </a:lnTo>
                  <a:lnTo>
                    <a:pt x="644" y="644"/>
                  </a:lnTo>
                  <a:cubicBezTo>
                    <a:pt x="811" y="644"/>
                    <a:pt x="954" y="524"/>
                    <a:pt x="954" y="358"/>
                  </a:cubicBezTo>
                  <a:cubicBezTo>
                    <a:pt x="954" y="143"/>
                    <a:pt x="811" y="1"/>
                    <a:pt x="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9" name="Google Shape;21609;p147"/>
          <p:cNvGrpSpPr/>
          <p:nvPr/>
        </p:nvGrpSpPr>
        <p:grpSpPr>
          <a:xfrm>
            <a:off x="5536255" y="2404958"/>
            <a:ext cx="352098" cy="204753"/>
            <a:chOff x="5536255" y="2557358"/>
            <a:chExt cx="352098" cy="204753"/>
          </a:xfrm>
        </p:grpSpPr>
        <p:sp>
          <p:nvSpPr>
            <p:cNvPr id="21610" name="Google Shape;21610;p147"/>
            <p:cNvSpPr/>
            <p:nvPr/>
          </p:nvSpPr>
          <p:spPr>
            <a:xfrm>
              <a:off x="5549443" y="2569765"/>
              <a:ext cx="327286" cy="192347"/>
            </a:xfrm>
            <a:custGeom>
              <a:rect b="b" l="l" r="r" t="t"/>
              <a:pathLst>
                <a:path extrusionOk="0" h="5907" w="10051">
                  <a:moveTo>
                    <a:pt x="5025" y="1"/>
                  </a:moveTo>
                  <a:cubicBezTo>
                    <a:pt x="2882" y="1"/>
                    <a:pt x="1334" y="1429"/>
                    <a:pt x="0" y="2954"/>
                  </a:cubicBezTo>
                  <a:cubicBezTo>
                    <a:pt x="1334" y="4501"/>
                    <a:pt x="2882" y="5907"/>
                    <a:pt x="5025" y="5907"/>
                  </a:cubicBezTo>
                  <a:cubicBezTo>
                    <a:pt x="7168" y="5907"/>
                    <a:pt x="8716" y="4478"/>
                    <a:pt x="10050" y="2954"/>
                  </a:cubicBezTo>
                  <a:cubicBezTo>
                    <a:pt x="8693" y="1429"/>
                    <a:pt x="7168" y="1"/>
                    <a:pt x="5025"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147"/>
            <p:cNvSpPr/>
            <p:nvPr/>
          </p:nvSpPr>
          <p:spPr>
            <a:xfrm>
              <a:off x="5712288" y="2569765"/>
              <a:ext cx="163659" cy="192347"/>
            </a:xfrm>
            <a:custGeom>
              <a:rect b="b" l="l" r="r" t="t"/>
              <a:pathLst>
                <a:path extrusionOk="0" h="5907" w="5026">
                  <a:moveTo>
                    <a:pt x="0" y="1"/>
                  </a:moveTo>
                  <a:lnTo>
                    <a:pt x="0" y="5907"/>
                  </a:lnTo>
                  <a:cubicBezTo>
                    <a:pt x="2144" y="5907"/>
                    <a:pt x="3692" y="4478"/>
                    <a:pt x="5025" y="2954"/>
                  </a:cubicBezTo>
                  <a:cubicBezTo>
                    <a:pt x="3692" y="1429"/>
                    <a:pt x="2167"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147"/>
            <p:cNvSpPr/>
            <p:nvPr/>
          </p:nvSpPr>
          <p:spPr>
            <a:xfrm>
              <a:off x="5640944" y="2578296"/>
              <a:ext cx="143503" cy="143503"/>
            </a:xfrm>
            <a:custGeom>
              <a:rect b="b" l="l" r="r" t="t"/>
              <a:pathLst>
                <a:path extrusionOk="0" h="4407" w="4407">
                  <a:moveTo>
                    <a:pt x="2215" y="0"/>
                  </a:moveTo>
                  <a:cubicBezTo>
                    <a:pt x="977" y="0"/>
                    <a:pt x="0" y="1001"/>
                    <a:pt x="0" y="2215"/>
                  </a:cubicBezTo>
                  <a:cubicBezTo>
                    <a:pt x="0" y="3430"/>
                    <a:pt x="977" y="4406"/>
                    <a:pt x="2215" y="4406"/>
                  </a:cubicBezTo>
                  <a:cubicBezTo>
                    <a:pt x="3430" y="4406"/>
                    <a:pt x="4406" y="3430"/>
                    <a:pt x="4406" y="2215"/>
                  </a:cubicBezTo>
                  <a:cubicBezTo>
                    <a:pt x="4406" y="1001"/>
                    <a:pt x="3430" y="0"/>
                    <a:pt x="22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147"/>
            <p:cNvSpPr/>
            <p:nvPr/>
          </p:nvSpPr>
          <p:spPr>
            <a:xfrm>
              <a:off x="5712288" y="2577515"/>
              <a:ext cx="71377" cy="143503"/>
            </a:xfrm>
            <a:custGeom>
              <a:rect b="b" l="l" r="r" t="t"/>
              <a:pathLst>
                <a:path extrusionOk="0" h="4407" w="2192">
                  <a:moveTo>
                    <a:pt x="0" y="1"/>
                  </a:moveTo>
                  <a:lnTo>
                    <a:pt x="0" y="4406"/>
                  </a:lnTo>
                  <a:cubicBezTo>
                    <a:pt x="1215" y="4406"/>
                    <a:pt x="2191" y="3430"/>
                    <a:pt x="2191" y="2215"/>
                  </a:cubicBezTo>
                  <a:cubicBezTo>
                    <a:pt x="2191" y="1025"/>
                    <a:pt x="1215" y="24"/>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147"/>
            <p:cNvSpPr/>
            <p:nvPr/>
          </p:nvSpPr>
          <p:spPr>
            <a:xfrm>
              <a:off x="5536255" y="2557358"/>
              <a:ext cx="352098" cy="123347"/>
            </a:xfrm>
            <a:custGeom>
              <a:rect b="b" l="l" r="r" t="t"/>
              <a:pathLst>
                <a:path extrusionOk="0" h="3788" w="10813">
                  <a:moveTo>
                    <a:pt x="5430" y="1"/>
                  </a:moveTo>
                  <a:cubicBezTo>
                    <a:pt x="2120" y="1"/>
                    <a:pt x="191" y="3192"/>
                    <a:pt x="96" y="3311"/>
                  </a:cubicBezTo>
                  <a:cubicBezTo>
                    <a:pt x="0" y="3477"/>
                    <a:pt x="72" y="3644"/>
                    <a:pt x="215" y="3739"/>
                  </a:cubicBezTo>
                  <a:cubicBezTo>
                    <a:pt x="264" y="3764"/>
                    <a:pt x="319" y="3777"/>
                    <a:pt x="375" y="3777"/>
                  </a:cubicBezTo>
                  <a:cubicBezTo>
                    <a:pt x="481" y="3777"/>
                    <a:pt x="589" y="3729"/>
                    <a:pt x="667" y="3620"/>
                  </a:cubicBezTo>
                  <a:cubicBezTo>
                    <a:pt x="667" y="3596"/>
                    <a:pt x="2501" y="643"/>
                    <a:pt x="5430" y="643"/>
                  </a:cubicBezTo>
                  <a:cubicBezTo>
                    <a:pt x="8336" y="643"/>
                    <a:pt x="10145" y="3596"/>
                    <a:pt x="10193" y="3620"/>
                  </a:cubicBezTo>
                  <a:cubicBezTo>
                    <a:pt x="10240" y="3730"/>
                    <a:pt x="10349" y="3788"/>
                    <a:pt x="10458" y="3788"/>
                  </a:cubicBezTo>
                  <a:cubicBezTo>
                    <a:pt x="10515" y="3788"/>
                    <a:pt x="10573" y="3772"/>
                    <a:pt x="10622" y="3739"/>
                  </a:cubicBezTo>
                  <a:cubicBezTo>
                    <a:pt x="10788" y="3644"/>
                    <a:pt x="10812" y="3454"/>
                    <a:pt x="10741" y="3311"/>
                  </a:cubicBezTo>
                  <a:cubicBezTo>
                    <a:pt x="10669" y="3144"/>
                    <a:pt x="8740" y="1"/>
                    <a:pt x="543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147"/>
            <p:cNvSpPr/>
            <p:nvPr/>
          </p:nvSpPr>
          <p:spPr>
            <a:xfrm>
              <a:off x="5713070" y="2558140"/>
              <a:ext cx="175284" cy="122565"/>
            </a:xfrm>
            <a:custGeom>
              <a:rect b="b" l="l" r="r" t="t"/>
              <a:pathLst>
                <a:path extrusionOk="0" h="3764" w="5383">
                  <a:moveTo>
                    <a:pt x="0" y="0"/>
                  </a:moveTo>
                  <a:lnTo>
                    <a:pt x="0" y="619"/>
                  </a:lnTo>
                  <a:cubicBezTo>
                    <a:pt x="2906" y="619"/>
                    <a:pt x="4715" y="3572"/>
                    <a:pt x="4763" y="3596"/>
                  </a:cubicBezTo>
                  <a:cubicBezTo>
                    <a:pt x="4810" y="3706"/>
                    <a:pt x="4919" y="3764"/>
                    <a:pt x="5028" y="3764"/>
                  </a:cubicBezTo>
                  <a:cubicBezTo>
                    <a:pt x="5085" y="3764"/>
                    <a:pt x="5143" y="3748"/>
                    <a:pt x="5192" y="3715"/>
                  </a:cubicBezTo>
                  <a:cubicBezTo>
                    <a:pt x="5335" y="3620"/>
                    <a:pt x="5382" y="3430"/>
                    <a:pt x="5311" y="3311"/>
                  </a:cubicBezTo>
                  <a:cubicBezTo>
                    <a:pt x="5239" y="3168"/>
                    <a:pt x="326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147"/>
            <p:cNvSpPr/>
            <p:nvPr/>
          </p:nvSpPr>
          <p:spPr>
            <a:xfrm>
              <a:off x="5682037" y="2619390"/>
              <a:ext cx="62064" cy="62064"/>
            </a:xfrm>
            <a:custGeom>
              <a:rect b="b" l="l" r="r" t="t"/>
              <a:pathLst>
                <a:path extrusionOk="0" h="1906" w="1906">
                  <a:moveTo>
                    <a:pt x="953" y="1"/>
                  </a:moveTo>
                  <a:cubicBezTo>
                    <a:pt x="405" y="1"/>
                    <a:pt x="1" y="406"/>
                    <a:pt x="1" y="953"/>
                  </a:cubicBezTo>
                  <a:cubicBezTo>
                    <a:pt x="1" y="1477"/>
                    <a:pt x="405" y="1906"/>
                    <a:pt x="953" y="1906"/>
                  </a:cubicBezTo>
                  <a:cubicBezTo>
                    <a:pt x="1477" y="1906"/>
                    <a:pt x="1906" y="1477"/>
                    <a:pt x="1906" y="953"/>
                  </a:cubicBezTo>
                  <a:cubicBezTo>
                    <a:pt x="1882" y="406"/>
                    <a:pt x="1453"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147"/>
            <p:cNvSpPr/>
            <p:nvPr/>
          </p:nvSpPr>
          <p:spPr>
            <a:xfrm>
              <a:off x="5711507" y="2619390"/>
              <a:ext cx="31814" cy="61283"/>
            </a:xfrm>
            <a:custGeom>
              <a:rect b="b" l="l" r="r" t="t"/>
              <a:pathLst>
                <a:path extrusionOk="0" h="1882" w="977">
                  <a:moveTo>
                    <a:pt x="1" y="1"/>
                  </a:moveTo>
                  <a:lnTo>
                    <a:pt x="1" y="1882"/>
                  </a:lnTo>
                  <a:cubicBezTo>
                    <a:pt x="548" y="1882"/>
                    <a:pt x="977" y="1453"/>
                    <a:pt x="977" y="929"/>
                  </a:cubicBezTo>
                  <a:cubicBezTo>
                    <a:pt x="977" y="406"/>
                    <a:pt x="548"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8" name="Google Shape;21618;p147"/>
          <p:cNvGrpSpPr/>
          <p:nvPr/>
        </p:nvGrpSpPr>
        <p:grpSpPr>
          <a:xfrm>
            <a:off x="4833687" y="2332051"/>
            <a:ext cx="227254" cy="349786"/>
            <a:chOff x="4833687" y="2484451"/>
            <a:chExt cx="227254" cy="349786"/>
          </a:xfrm>
        </p:grpSpPr>
        <p:sp>
          <p:nvSpPr>
            <p:cNvPr id="21619" name="Google Shape;21619;p147"/>
            <p:cNvSpPr/>
            <p:nvPr/>
          </p:nvSpPr>
          <p:spPr>
            <a:xfrm>
              <a:off x="4833687" y="2485232"/>
              <a:ext cx="226472" cy="258253"/>
            </a:xfrm>
            <a:custGeom>
              <a:rect b="b" l="l" r="r" t="t"/>
              <a:pathLst>
                <a:path extrusionOk="0" h="7931" w="6955">
                  <a:moveTo>
                    <a:pt x="3477" y="1"/>
                  </a:moveTo>
                  <a:cubicBezTo>
                    <a:pt x="1572" y="1"/>
                    <a:pt x="96" y="1501"/>
                    <a:pt x="24" y="3382"/>
                  </a:cubicBezTo>
                  <a:cubicBezTo>
                    <a:pt x="1" y="4526"/>
                    <a:pt x="524" y="5645"/>
                    <a:pt x="1477" y="6312"/>
                  </a:cubicBezTo>
                  <a:cubicBezTo>
                    <a:pt x="1763" y="6502"/>
                    <a:pt x="1906" y="6764"/>
                    <a:pt x="1906" y="7050"/>
                  </a:cubicBezTo>
                  <a:lnTo>
                    <a:pt x="1906" y="7931"/>
                  </a:lnTo>
                  <a:lnTo>
                    <a:pt x="5049" y="7931"/>
                  </a:lnTo>
                  <a:lnTo>
                    <a:pt x="5049" y="7097"/>
                  </a:lnTo>
                  <a:cubicBezTo>
                    <a:pt x="5049" y="6788"/>
                    <a:pt x="5216" y="6502"/>
                    <a:pt x="5502" y="6288"/>
                  </a:cubicBezTo>
                  <a:cubicBezTo>
                    <a:pt x="6430" y="5621"/>
                    <a:pt x="6954" y="4597"/>
                    <a:pt x="6954" y="3454"/>
                  </a:cubicBezTo>
                  <a:cubicBezTo>
                    <a:pt x="6931" y="1549"/>
                    <a:pt x="5383" y="1"/>
                    <a:pt x="3477"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147"/>
            <p:cNvSpPr/>
            <p:nvPr/>
          </p:nvSpPr>
          <p:spPr>
            <a:xfrm>
              <a:off x="4948469" y="2484451"/>
              <a:ext cx="112471" cy="256723"/>
            </a:xfrm>
            <a:custGeom>
              <a:rect b="b" l="l" r="r" t="t"/>
              <a:pathLst>
                <a:path extrusionOk="0" h="7884" w="3454">
                  <a:moveTo>
                    <a:pt x="0" y="1"/>
                  </a:moveTo>
                  <a:lnTo>
                    <a:pt x="0" y="7884"/>
                  </a:lnTo>
                  <a:lnTo>
                    <a:pt x="1572" y="7884"/>
                  </a:lnTo>
                  <a:lnTo>
                    <a:pt x="1572" y="7074"/>
                  </a:lnTo>
                  <a:lnTo>
                    <a:pt x="1548" y="7074"/>
                  </a:lnTo>
                  <a:cubicBezTo>
                    <a:pt x="1548" y="6788"/>
                    <a:pt x="1691" y="6478"/>
                    <a:pt x="1977" y="6288"/>
                  </a:cubicBezTo>
                  <a:cubicBezTo>
                    <a:pt x="2905" y="5621"/>
                    <a:pt x="3453" y="4597"/>
                    <a:pt x="3453" y="3454"/>
                  </a:cubicBezTo>
                  <a:cubicBezTo>
                    <a:pt x="3453" y="1549"/>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147"/>
            <p:cNvSpPr/>
            <p:nvPr/>
          </p:nvSpPr>
          <p:spPr>
            <a:xfrm>
              <a:off x="4895718" y="2783016"/>
              <a:ext cx="101628" cy="51221"/>
            </a:xfrm>
            <a:custGeom>
              <a:rect b="b" l="l" r="r" t="t"/>
              <a:pathLst>
                <a:path extrusionOk="0" h="1573" w="3121">
                  <a:moveTo>
                    <a:pt x="1" y="0"/>
                  </a:moveTo>
                  <a:cubicBezTo>
                    <a:pt x="1" y="858"/>
                    <a:pt x="691" y="1572"/>
                    <a:pt x="1572" y="1572"/>
                  </a:cubicBezTo>
                  <a:cubicBezTo>
                    <a:pt x="2477" y="1572"/>
                    <a:pt x="3097" y="834"/>
                    <a:pt x="3120" y="24"/>
                  </a:cubicBezTo>
                  <a:lnTo>
                    <a:pt x="157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147"/>
            <p:cNvSpPr/>
            <p:nvPr/>
          </p:nvSpPr>
          <p:spPr>
            <a:xfrm>
              <a:off x="4946125" y="2783016"/>
              <a:ext cx="51221" cy="51221"/>
            </a:xfrm>
            <a:custGeom>
              <a:rect b="b" l="l" r="r" t="t"/>
              <a:pathLst>
                <a:path extrusionOk="0" h="1573" w="1573">
                  <a:moveTo>
                    <a:pt x="1" y="0"/>
                  </a:moveTo>
                  <a:lnTo>
                    <a:pt x="1" y="1572"/>
                  </a:lnTo>
                  <a:cubicBezTo>
                    <a:pt x="929" y="1572"/>
                    <a:pt x="1549" y="834"/>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147"/>
            <p:cNvSpPr/>
            <p:nvPr/>
          </p:nvSpPr>
          <p:spPr>
            <a:xfrm>
              <a:off x="4894188" y="2608547"/>
              <a:ext cx="105470" cy="40931"/>
            </a:xfrm>
            <a:custGeom>
              <a:rect b="b" l="l" r="r" t="t"/>
              <a:pathLst>
                <a:path extrusionOk="0" h="1257" w="3239">
                  <a:moveTo>
                    <a:pt x="1596" y="0"/>
                  </a:moveTo>
                  <a:cubicBezTo>
                    <a:pt x="1500" y="0"/>
                    <a:pt x="1453" y="24"/>
                    <a:pt x="1381" y="96"/>
                  </a:cubicBezTo>
                  <a:lnTo>
                    <a:pt x="976" y="500"/>
                  </a:lnTo>
                  <a:lnTo>
                    <a:pt x="548" y="96"/>
                  </a:lnTo>
                  <a:cubicBezTo>
                    <a:pt x="488" y="36"/>
                    <a:pt x="411" y="6"/>
                    <a:pt x="333" y="6"/>
                  </a:cubicBezTo>
                  <a:cubicBezTo>
                    <a:pt x="256" y="6"/>
                    <a:pt x="179" y="36"/>
                    <a:pt x="119" y="96"/>
                  </a:cubicBezTo>
                  <a:cubicBezTo>
                    <a:pt x="0" y="215"/>
                    <a:pt x="0" y="429"/>
                    <a:pt x="119" y="548"/>
                  </a:cubicBezTo>
                  <a:lnTo>
                    <a:pt x="738" y="1167"/>
                  </a:lnTo>
                  <a:cubicBezTo>
                    <a:pt x="798" y="1227"/>
                    <a:pt x="881" y="1256"/>
                    <a:pt x="965" y="1256"/>
                  </a:cubicBezTo>
                  <a:cubicBezTo>
                    <a:pt x="1048" y="1256"/>
                    <a:pt x="1131" y="1227"/>
                    <a:pt x="1191" y="1167"/>
                  </a:cubicBezTo>
                  <a:lnTo>
                    <a:pt x="1596" y="739"/>
                  </a:lnTo>
                  <a:lnTo>
                    <a:pt x="2024" y="1167"/>
                  </a:lnTo>
                  <a:cubicBezTo>
                    <a:pt x="2084" y="1227"/>
                    <a:pt x="2161" y="1256"/>
                    <a:pt x="2239" y="1256"/>
                  </a:cubicBezTo>
                  <a:cubicBezTo>
                    <a:pt x="2316" y="1256"/>
                    <a:pt x="2393" y="1227"/>
                    <a:pt x="2453" y="1167"/>
                  </a:cubicBezTo>
                  <a:lnTo>
                    <a:pt x="3096" y="548"/>
                  </a:lnTo>
                  <a:cubicBezTo>
                    <a:pt x="3239" y="381"/>
                    <a:pt x="3239" y="215"/>
                    <a:pt x="3096" y="96"/>
                  </a:cubicBezTo>
                  <a:cubicBezTo>
                    <a:pt x="3036" y="36"/>
                    <a:pt x="2953" y="6"/>
                    <a:pt x="2870" y="6"/>
                  </a:cubicBezTo>
                  <a:cubicBezTo>
                    <a:pt x="2786" y="6"/>
                    <a:pt x="2703" y="36"/>
                    <a:pt x="2643" y="96"/>
                  </a:cubicBezTo>
                  <a:lnTo>
                    <a:pt x="2215" y="500"/>
                  </a:lnTo>
                  <a:lnTo>
                    <a:pt x="1810" y="96"/>
                  </a:lnTo>
                  <a:cubicBezTo>
                    <a:pt x="1739" y="24"/>
                    <a:pt x="1667" y="0"/>
                    <a:pt x="159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147"/>
            <p:cNvSpPr/>
            <p:nvPr/>
          </p:nvSpPr>
          <p:spPr>
            <a:xfrm>
              <a:off x="4946125" y="2608547"/>
              <a:ext cx="52784" cy="40931"/>
            </a:xfrm>
            <a:custGeom>
              <a:rect b="b" l="l" r="r" t="t"/>
              <a:pathLst>
                <a:path extrusionOk="0" h="1257" w="1621">
                  <a:moveTo>
                    <a:pt x="1" y="0"/>
                  </a:moveTo>
                  <a:lnTo>
                    <a:pt x="1" y="739"/>
                  </a:lnTo>
                  <a:lnTo>
                    <a:pt x="429" y="1167"/>
                  </a:lnTo>
                  <a:cubicBezTo>
                    <a:pt x="501" y="1227"/>
                    <a:pt x="578" y="1256"/>
                    <a:pt x="653" y="1256"/>
                  </a:cubicBezTo>
                  <a:cubicBezTo>
                    <a:pt x="727" y="1256"/>
                    <a:pt x="798" y="1227"/>
                    <a:pt x="858" y="1167"/>
                  </a:cubicBezTo>
                  <a:lnTo>
                    <a:pt x="1501" y="548"/>
                  </a:lnTo>
                  <a:cubicBezTo>
                    <a:pt x="1620" y="429"/>
                    <a:pt x="1620" y="238"/>
                    <a:pt x="1525" y="119"/>
                  </a:cubicBezTo>
                  <a:cubicBezTo>
                    <a:pt x="1463" y="45"/>
                    <a:pt x="1374" y="9"/>
                    <a:pt x="1284" y="9"/>
                  </a:cubicBezTo>
                  <a:cubicBezTo>
                    <a:pt x="1201" y="9"/>
                    <a:pt x="1117" y="39"/>
                    <a:pt x="1048" y="96"/>
                  </a:cubicBezTo>
                  <a:lnTo>
                    <a:pt x="620" y="500"/>
                  </a:lnTo>
                  <a:lnTo>
                    <a:pt x="215" y="96"/>
                  </a:lnTo>
                  <a:cubicBezTo>
                    <a:pt x="144" y="24"/>
                    <a:pt x="7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147"/>
            <p:cNvSpPr/>
            <p:nvPr/>
          </p:nvSpPr>
          <p:spPr>
            <a:xfrm>
              <a:off x="4895718" y="2742704"/>
              <a:ext cx="102409" cy="40345"/>
            </a:xfrm>
            <a:custGeom>
              <a:rect b="b" l="l" r="r" t="t"/>
              <a:pathLst>
                <a:path extrusionOk="0" h="1239" w="3145">
                  <a:moveTo>
                    <a:pt x="1" y="0"/>
                  </a:moveTo>
                  <a:lnTo>
                    <a:pt x="1" y="1238"/>
                  </a:lnTo>
                  <a:lnTo>
                    <a:pt x="3144" y="1238"/>
                  </a:lnTo>
                  <a:lnTo>
                    <a:pt x="3144" y="1191"/>
                  </a:lnTo>
                  <a:lnTo>
                    <a:pt x="314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147"/>
            <p:cNvSpPr/>
            <p:nvPr/>
          </p:nvSpPr>
          <p:spPr>
            <a:xfrm>
              <a:off x="4946906" y="2742704"/>
              <a:ext cx="52002" cy="40345"/>
            </a:xfrm>
            <a:custGeom>
              <a:rect b="b" l="l" r="r" t="t"/>
              <a:pathLst>
                <a:path extrusionOk="0" h="1239" w="1597">
                  <a:moveTo>
                    <a:pt x="0" y="0"/>
                  </a:moveTo>
                  <a:lnTo>
                    <a:pt x="0" y="1238"/>
                  </a:lnTo>
                  <a:lnTo>
                    <a:pt x="1596" y="1238"/>
                  </a:lnTo>
                  <a:cubicBezTo>
                    <a:pt x="1548" y="1238"/>
                    <a:pt x="1596" y="1215"/>
                    <a:pt x="1596" y="1191"/>
                  </a:cubicBezTo>
                  <a:lnTo>
                    <a:pt x="159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147"/>
            <p:cNvSpPr/>
            <p:nvPr/>
          </p:nvSpPr>
          <p:spPr>
            <a:xfrm>
              <a:off x="4874781" y="2731828"/>
              <a:ext cx="145066" cy="20189"/>
            </a:xfrm>
            <a:custGeom>
              <a:rect b="b" l="l" r="r" t="t"/>
              <a:pathLst>
                <a:path extrusionOk="0" h="620" w="4455">
                  <a:moveTo>
                    <a:pt x="382" y="1"/>
                  </a:moveTo>
                  <a:cubicBezTo>
                    <a:pt x="144" y="25"/>
                    <a:pt x="1" y="167"/>
                    <a:pt x="25" y="358"/>
                  </a:cubicBezTo>
                  <a:cubicBezTo>
                    <a:pt x="48" y="501"/>
                    <a:pt x="167" y="620"/>
                    <a:pt x="358" y="620"/>
                  </a:cubicBezTo>
                  <a:lnTo>
                    <a:pt x="4097" y="620"/>
                  </a:lnTo>
                  <a:cubicBezTo>
                    <a:pt x="4240" y="620"/>
                    <a:pt x="4383" y="501"/>
                    <a:pt x="4430" y="358"/>
                  </a:cubicBezTo>
                  <a:cubicBezTo>
                    <a:pt x="4454" y="167"/>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147"/>
            <p:cNvSpPr/>
            <p:nvPr/>
          </p:nvSpPr>
          <p:spPr>
            <a:xfrm>
              <a:off x="4873999" y="2773704"/>
              <a:ext cx="145066" cy="20189"/>
            </a:xfrm>
            <a:custGeom>
              <a:rect b="b" l="l" r="r" t="t"/>
              <a:pathLst>
                <a:path extrusionOk="0" h="620" w="4455">
                  <a:moveTo>
                    <a:pt x="382" y="1"/>
                  </a:moveTo>
                  <a:cubicBezTo>
                    <a:pt x="215" y="1"/>
                    <a:pt x="72" y="120"/>
                    <a:pt x="49" y="263"/>
                  </a:cubicBezTo>
                  <a:cubicBezTo>
                    <a:pt x="1" y="429"/>
                    <a:pt x="168" y="620"/>
                    <a:pt x="334" y="620"/>
                  </a:cubicBezTo>
                  <a:lnTo>
                    <a:pt x="4097" y="620"/>
                  </a:lnTo>
                  <a:cubicBezTo>
                    <a:pt x="4311" y="620"/>
                    <a:pt x="4454" y="429"/>
                    <a:pt x="4454" y="263"/>
                  </a:cubicBezTo>
                  <a:cubicBezTo>
                    <a:pt x="4430" y="120"/>
                    <a:pt x="4311"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147"/>
            <p:cNvSpPr/>
            <p:nvPr/>
          </p:nvSpPr>
          <p:spPr>
            <a:xfrm>
              <a:off x="4946906" y="2732610"/>
              <a:ext cx="72158" cy="20189"/>
            </a:xfrm>
            <a:custGeom>
              <a:rect b="b" l="l" r="r" t="t"/>
              <a:pathLst>
                <a:path extrusionOk="0" h="620" w="2216">
                  <a:moveTo>
                    <a:pt x="0" y="1"/>
                  </a:moveTo>
                  <a:lnTo>
                    <a:pt x="0" y="620"/>
                  </a:lnTo>
                  <a:lnTo>
                    <a:pt x="1882" y="620"/>
                  </a:lnTo>
                  <a:cubicBezTo>
                    <a:pt x="2072" y="620"/>
                    <a:pt x="2215" y="477"/>
                    <a:pt x="2191" y="263"/>
                  </a:cubicBezTo>
                  <a:cubicBezTo>
                    <a:pt x="2191" y="96"/>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147"/>
            <p:cNvSpPr/>
            <p:nvPr/>
          </p:nvSpPr>
          <p:spPr>
            <a:xfrm>
              <a:off x="4946906" y="2772922"/>
              <a:ext cx="72158" cy="20970"/>
            </a:xfrm>
            <a:custGeom>
              <a:rect b="b" l="l" r="r" t="t"/>
              <a:pathLst>
                <a:path extrusionOk="0" h="644" w="2216">
                  <a:moveTo>
                    <a:pt x="0" y="1"/>
                  </a:moveTo>
                  <a:lnTo>
                    <a:pt x="0" y="644"/>
                  </a:lnTo>
                  <a:lnTo>
                    <a:pt x="1882" y="644"/>
                  </a:lnTo>
                  <a:cubicBezTo>
                    <a:pt x="2072" y="644"/>
                    <a:pt x="2215" y="501"/>
                    <a:pt x="2191" y="287"/>
                  </a:cubicBezTo>
                  <a:cubicBezTo>
                    <a:pt x="2191" y="144"/>
                    <a:pt x="2025" y="1"/>
                    <a:pt x="1882"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1" name="Google Shape;21631;p147"/>
          <p:cNvGrpSpPr/>
          <p:nvPr/>
        </p:nvGrpSpPr>
        <p:grpSpPr>
          <a:xfrm>
            <a:off x="4018680" y="2332832"/>
            <a:ext cx="348223" cy="349786"/>
            <a:chOff x="4018680" y="2485232"/>
            <a:chExt cx="348223" cy="349786"/>
          </a:xfrm>
        </p:grpSpPr>
        <p:sp>
          <p:nvSpPr>
            <p:cNvPr id="21632" name="Google Shape;21632;p147"/>
            <p:cNvSpPr/>
            <p:nvPr/>
          </p:nvSpPr>
          <p:spPr>
            <a:xfrm>
              <a:off x="4223400" y="2730298"/>
              <a:ext cx="103158" cy="83783"/>
            </a:xfrm>
            <a:custGeom>
              <a:rect b="b" l="l" r="r" t="t"/>
              <a:pathLst>
                <a:path extrusionOk="0" h="2573" w="3168">
                  <a:moveTo>
                    <a:pt x="2858" y="0"/>
                  </a:moveTo>
                  <a:cubicBezTo>
                    <a:pt x="2668" y="0"/>
                    <a:pt x="2525" y="167"/>
                    <a:pt x="2525" y="334"/>
                  </a:cubicBezTo>
                  <a:lnTo>
                    <a:pt x="2525" y="977"/>
                  </a:lnTo>
                  <a:cubicBezTo>
                    <a:pt x="2525" y="1500"/>
                    <a:pt x="2072" y="1905"/>
                    <a:pt x="1572" y="1905"/>
                  </a:cubicBezTo>
                  <a:lnTo>
                    <a:pt x="310" y="1905"/>
                  </a:lnTo>
                  <a:cubicBezTo>
                    <a:pt x="143" y="1905"/>
                    <a:pt x="1" y="2072"/>
                    <a:pt x="1" y="2239"/>
                  </a:cubicBezTo>
                  <a:cubicBezTo>
                    <a:pt x="1" y="2429"/>
                    <a:pt x="143" y="2572"/>
                    <a:pt x="310" y="2572"/>
                  </a:cubicBezTo>
                  <a:lnTo>
                    <a:pt x="1572" y="2572"/>
                  </a:lnTo>
                  <a:cubicBezTo>
                    <a:pt x="2430" y="2572"/>
                    <a:pt x="3144" y="1858"/>
                    <a:pt x="3168" y="977"/>
                  </a:cubicBezTo>
                  <a:lnTo>
                    <a:pt x="3168" y="334"/>
                  </a:lnTo>
                  <a:cubicBezTo>
                    <a:pt x="3168" y="167"/>
                    <a:pt x="3025" y="0"/>
                    <a:pt x="2858"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147"/>
            <p:cNvSpPr/>
            <p:nvPr/>
          </p:nvSpPr>
          <p:spPr>
            <a:xfrm>
              <a:off x="4018680" y="2627140"/>
              <a:ext cx="55096" cy="108596"/>
            </a:xfrm>
            <a:custGeom>
              <a:rect b="b" l="l" r="r" t="t"/>
              <a:pathLst>
                <a:path extrusionOk="0" h="3335" w="1692">
                  <a:moveTo>
                    <a:pt x="1059" y="0"/>
                  </a:moveTo>
                  <a:cubicBezTo>
                    <a:pt x="255" y="0"/>
                    <a:pt x="1" y="776"/>
                    <a:pt x="1" y="1644"/>
                  </a:cubicBezTo>
                  <a:cubicBezTo>
                    <a:pt x="1" y="2501"/>
                    <a:pt x="262" y="3335"/>
                    <a:pt x="1120" y="3335"/>
                  </a:cubicBezTo>
                  <a:cubicBezTo>
                    <a:pt x="1358" y="3335"/>
                    <a:pt x="1572" y="3263"/>
                    <a:pt x="1691" y="3216"/>
                  </a:cubicBezTo>
                  <a:lnTo>
                    <a:pt x="1691" y="120"/>
                  </a:lnTo>
                  <a:cubicBezTo>
                    <a:pt x="1572" y="48"/>
                    <a:pt x="1334" y="1"/>
                    <a:pt x="1096" y="1"/>
                  </a:cubicBezTo>
                  <a:cubicBezTo>
                    <a:pt x="1084" y="0"/>
                    <a:pt x="1071" y="0"/>
                    <a:pt x="1059"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147"/>
            <p:cNvSpPr/>
            <p:nvPr/>
          </p:nvSpPr>
          <p:spPr>
            <a:xfrm>
              <a:off x="4058992" y="2485232"/>
              <a:ext cx="269129" cy="145066"/>
            </a:xfrm>
            <a:custGeom>
              <a:rect b="b" l="l" r="r" t="t"/>
              <a:pathLst>
                <a:path extrusionOk="0" h="4455" w="8265">
                  <a:moveTo>
                    <a:pt x="4121" y="1"/>
                  </a:moveTo>
                  <a:cubicBezTo>
                    <a:pt x="1858" y="1"/>
                    <a:pt x="1" y="1858"/>
                    <a:pt x="1" y="4121"/>
                  </a:cubicBezTo>
                  <a:cubicBezTo>
                    <a:pt x="1" y="4287"/>
                    <a:pt x="168" y="4454"/>
                    <a:pt x="334" y="4454"/>
                  </a:cubicBezTo>
                  <a:cubicBezTo>
                    <a:pt x="525" y="4454"/>
                    <a:pt x="668" y="4287"/>
                    <a:pt x="668" y="4121"/>
                  </a:cubicBezTo>
                  <a:cubicBezTo>
                    <a:pt x="668" y="2216"/>
                    <a:pt x="2239" y="644"/>
                    <a:pt x="4145" y="644"/>
                  </a:cubicBezTo>
                  <a:cubicBezTo>
                    <a:pt x="6050" y="644"/>
                    <a:pt x="7598" y="2216"/>
                    <a:pt x="7598" y="4121"/>
                  </a:cubicBezTo>
                  <a:cubicBezTo>
                    <a:pt x="7598" y="4287"/>
                    <a:pt x="7741" y="4454"/>
                    <a:pt x="7931" y="4454"/>
                  </a:cubicBezTo>
                  <a:cubicBezTo>
                    <a:pt x="8098" y="4454"/>
                    <a:pt x="8265" y="4287"/>
                    <a:pt x="8265" y="4121"/>
                  </a:cubicBezTo>
                  <a:cubicBezTo>
                    <a:pt x="8193" y="1858"/>
                    <a:pt x="6359" y="1"/>
                    <a:pt x="412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147"/>
            <p:cNvSpPr/>
            <p:nvPr/>
          </p:nvSpPr>
          <p:spPr>
            <a:xfrm>
              <a:off x="4193931" y="2485232"/>
              <a:ext cx="132627" cy="145066"/>
            </a:xfrm>
            <a:custGeom>
              <a:rect b="b" l="l" r="r" t="t"/>
              <a:pathLst>
                <a:path extrusionOk="0" h="4455" w="4073">
                  <a:moveTo>
                    <a:pt x="1" y="1"/>
                  </a:moveTo>
                  <a:lnTo>
                    <a:pt x="1" y="644"/>
                  </a:lnTo>
                  <a:cubicBezTo>
                    <a:pt x="1882" y="644"/>
                    <a:pt x="3430" y="2216"/>
                    <a:pt x="3430" y="4121"/>
                  </a:cubicBezTo>
                  <a:cubicBezTo>
                    <a:pt x="3430" y="4287"/>
                    <a:pt x="3573" y="4454"/>
                    <a:pt x="3763" y="4454"/>
                  </a:cubicBezTo>
                  <a:cubicBezTo>
                    <a:pt x="3930" y="4454"/>
                    <a:pt x="4073" y="4287"/>
                    <a:pt x="4073" y="4121"/>
                  </a:cubicBezTo>
                  <a:cubicBezTo>
                    <a:pt x="4073" y="1858"/>
                    <a:pt x="2239" y="1"/>
                    <a:pt x="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147"/>
            <p:cNvSpPr/>
            <p:nvPr/>
          </p:nvSpPr>
          <p:spPr>
            <a:xfrm>
              <a:off x="4162150" y="2772922"/>
              <a:ext cx="82220" cy="62097"/>
            </a:xfrm>
            <a:custGeom>
              <a:rect b="b" l="l" r="r" t="t"/>
              <a:pathLst>
                <a:path extrusionOk="0" h="1907" w="2525">
                  <a:moveTo>
                    <a:pt x="953" y="1"/>
                  </a:moveTo>
                  <a:cubicBezTo>
                    <a:pt x="453" y="1"/>
                    <a:pt x="0" y="430"/>
                    <a:pt x="0" y="953"/>
                  </a:cubicBezTo>
                  <a:cubicBezTo>
                    <a:pt x="0" y="1501"/>
                    <a:pt x="405" y="1906"/>
                    <a:pt x="953" y="1906"/>
                  </a:cubicBezTo>
                  <a:lnTo>
                    <a:pt x="1572" y="1906"/>
                  </a:lnTo>
                  <a:cubicBezTo>
                    <a:pt x="2072" y="1906"/>
                    <a:pt x="2525" y="1501"/>
                    <a:pt x="2525" y="953"/>
                  </a:cubicBezTo>
                  <a:cubicBezTo>
                    <a:pt x="2525" y="430"/>
                    <a:pt x="2072" y="1"/>
                    <a:pt x="15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147"/>
            <p:cNvSpPr/>
            <p:nvPr/>
          </p:nvSpPr>
          <p:spPr>
            <a:xfrm>
              <a:off x="4192368" y="2772173"/>
              <a:ext cx="51221" cy="61315"/>
            </a:xfrm>
            <a:custGeom>
              <a:rect b="b" l="l" r="r" t="t"/>
              <a:pathLst>
                <a:path extrusionOk="0" h="1883" w="1573">
                  <a:moveTo>
                    <a:pt x="1" y="0"/>
                  </a:moveTo>
                  <a:lnTo>
                    <a:pt x="1" y="1881"/>
                  </a:lnTo>
                  <a:lnTo>
                    <a:pt x="620" y="1881"/>
                  </a:lnTo>
                  <a:cubicBezTo>
                    <a:pt x="635" y="1882"/>
                    <a:pt x="649" y="1882"/>
                    <a:pt x="664" y="1882"/>
                  </a:cubicBezTo>
                  <a:cubicBezTo>
                    <a:pt x="1168" y="1882"/>
                    <a:pt x="1573" y="1485"/>
                    <a:pt x="1573" y="953"/>
                  </a:cubicBezTo>
                  <a:cubicBezTo>
                    <a:pt x="1573" y="453"/>
                    <a:pt x="1144" y="0"/>
                    <a:pt x="6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147"/>
            <p:cNvSpPr/>
            <p:nvPr/>
          </p:nvSpPr>
          <p:spPr>
            <a:xfrm>
              <a:off x="4058243" y="2608547"/>
              <a:ext cx="21719" cy="144252"/>
            </a:xfrm>
            <a:custGeom>
              <a:rect b="b" l="l" r="r" t="t"/>
              <a:pathLst>
                <a:path extrusionOk="0" h="4430" w="667">
                  <a:moveTo>
                    <a:pt x="333" y="0"/>
                  </a:moveTo>
                  <a:cubicBezTo>
                    <a:pt x="143" y="0"/>
                    <a:pt x="0" y="143"/>
                    <a:pt x="0" y="334"/>
                  </a:cubicBezTo>
                  <a:lnTo>
                    <a:pt x="0" y="4120"/>
                  </a:lnTo>
                  <a:cubicBezTo>
                    <a:pt x="0" y="4287"/>
                    <a:pt x="143" y="4430"/>
                    <a:pt x="333" y="4430"/>
                  </a:cubicBezTo>
                  <a:cubicBezTo>
                    <a:pt x="500" y="4430"/>
                    <a:pt x="667" y="4287"/>
                    <a:pt x="667" y="4120"/>
                  </a:cubicBezTo>
                  <a:lnTo>
                    <a:pt x="667" y="334"/>
                  </a:lnTo>
                  <a:cubicBezTo>
                    <a:pt x="667" y="143"/>
                    <a:pt x="500" y="0"/>
                    <a:pt x="3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147"/>
            <p:cNvSpPr/>
            <p:nvPr/>
          </p:nvSpPr>
          <p:spPr>
            <a:xfrm>
              <a:off x="4304839" y="2608547"/>
              <a:ext cx="20970" cy="144252"/>
            </a:xfrm>
            <a:custGeom>
              <a:rect b="b" l="l" r="r" t="t"/>
              <a:pathLst>
                <a:path extrusionOk="0" h="4430" w="644">
                  <a:moveTo>
                    <a:pt x="310" y="0"/>
                  </a:moveTo>
                  <a:cubicBezTo>
                    <a:pt x="143" y="0"/>
                    <a:pt x="0" y="143"/>
                    <a:pt x="0" y="334"/>
                  </a:cubicBezTo>
                  <a:lnTo>
                    <a:pt x="0" y="4120"/>
                  </a:lnTo>
                  <a:cubicBezTo>
                    <a:pt x="0" y="4287"/>
                    <a:pt x="143" y="4430"/>
                    <a:pt x="310" y="4430"/>
                  </a:cubicBezTo>
                  <a:cubicBezTo>
                    <a:pt x="500" y="4430"/>
                    <a:pt x="643" y="4287"/>
                    <a:pt x="643" y="4120"/>
                  </a:cubicBezTo>
                  <a:lnTo>
                    <a:pt x="643" y="334"/>
                  </a:lnTo>
                  <a:cubicBezTo>
                    <a:pt x="643" y="143"/>
                    <a:pt x="500" y="0"/>
                    <a:pt x="3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147"/>
            <p:cNvSpPr/>
            <p:nvPr/>
          </p:nvSpPr>
          <p:spPr>
            <a:xfrm>
              <a:off x="4310244" y="2626358"/>
              <a:ext cx="56659" cy="107847"/>
            </a:xfrm>
            <a:custGeom>
              <a:rect b="b" l="l" r="r" t="t"/>
              <a:pathLst>
                <a:path extrusionOk="0" h="3312" w="1740">
                  <a:moveTo>
                    <a:pt x="596" y="1"/>
                  </a:moveTo>
                  <a:cubicBezTo>
                    <a:pt x="358" y="1"/>
                    <a:pt x="144" y="49"/>
                    <a:pt x="1" y="96"/>
                  </a:cubicBezTo>
                  <a:lnTo>
                    <a:pt x="1" y="3216"/>
                  </a:lnTo>
                  <a:cubicBezTo>
                    <a:pt x="120" y="3264"/>
                    <a:pt x="358" y="3311"/>
                    <a:pt x="572" y="3311"/>
                  </a:cubicBezTo>
                  <a:cubicBezTo>
                    <a:pt x="1430" y="3311"/>
                    <a:pt x="1739" y="2478"/>
                    <a:pt x="1739" y="1620"/>
                  </a:cubicBezTo>
                  <a:cubicBezTo>
                    <a:pt x="1739" y="787"/>
                    <a:pt x="1430" y="1"/>
                    <a:pt x="59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147"/>
            <p:cNvSpPr/>
            <p:nvPr/>
          </p:nvSpPr>
          <p:spPr>
            <a:xfrm>
              <a:off x="4058243" y="2608547"/>
              <a:ext cx="41908" cy="144252"/>
            </a:xfrm>
            <a:custGeom>
              <a:rect b="b" l="l" r="r" t="t"/>
              <a:pathLst>
                <a:path extrusionOk="0" h="4430" w="1287">
                  <a:moveTo>
                    <a:pt x="333" y="0"/>
                  </a:moveTo>
                  <a:cubicBezTo>
                    <a:pt x="143" y="0"/>
                    <a:pt x="0" y="143"/>
                    <a:pt x="0" y="334"/>
                  </a:cubicBezTo>
                  <a:lnTo>
                    <a:pt x="0" y="4120"/>
                  </a:lnTo>
                  <a:cubicBezTo>
                    <a:pt x="0" y="4287"/>
                    <a:pt x="143" y="4430"/>
                    <a:pt x="333" y="4430"/>
                  </a:cubicBezTo>
                  <a:lnTo>
                    <a:pt x="953" y="4430"/>
                  </a:lnTo>
                  <a:cubicBezTo>
                    <a:pt x="1143" y="4430"/>
                    <a:pt x="1286" y="4287"/>
                    <a:pt x="1286" y="4120"/>
                  </a:cubicBezTo>
                  <a:lnTo>
                    <a:pt x="1286" y="334"/>
                  </a:lnTo>
                  <a:cubicBezTo>
                    <a:pt x="1286" y="143"/>
                    <a:pt x="114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147"/>
            <p:cNvSpPr/>
            <p:nvPr/>
          </p:nvSpPr>
          <p:spPr>
            <a:xfrm>
              <a:off x="4283901" y="2608547"/>
              <a:ext cx="41908" cy="144252"/>
            </a:xfrm>
            <a:custGeom>
              <a:rect b="b" l="l" r="r" t="t"/>
              <a:pathLst>
                <a:path extrusionOk="0" h="4430" w="1287">
                  <a:moveTo>
                    <a:pt x="333" y="0"/>
                  </a:moveTo>
                  <a:cubicBezTo>
                    <a:pt x="167" y="0"/>
                    <a:pt x="0" y="143"/>
                    <a:pt x="0" y="334"/>
                  </a:cubicBezTo>
                  <a:lnTo>
                    <a:pt x="0" y="4120"/>
                  </a:lnTo>
                  <a:cubicBezTo>
                    <a:pt x="0" y="4287"/>
                    <a:pt x="167" y="4430"/>
                    <a:pt x="333" y="4430"/>
                  </a:cubicBezTo>
                  <a:lnTo>
                    <a:pt x="953" y="4430"/>
                  </a:lnTo>
                  <a:cubicBezTo>
                    <a:pt x="1143" y="4430"/>
                    <a:pt x="1286" y="4287"/>
                    <a:pt x="1286" y="4120"/>
                  </a:cubicBezTo>
                  <a:lnTo>
                    <a:pt x="1286" y="334"/>
                  </a:lnTo>
                  <a:cubicBezTo>
                    <a:pt x="1286" y="143"/>
                    <a:pt x="1143" y="0"/>
                    <a:pt x="9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3" name="Google Shape;21643;p147"/>
          <p:cNvGrpSpPr/>
          <p:nvPr/>
        </p:nvGrpSpPr>
        <p:grpSpPr>
          <a:xfrm>
            <a:off x="3269580" y="2332051"/>
            <a:ext cx="321848" cy="349005"/>
            <a:chOff x="3269580" y="2484451"/>
            <a:chExt cx="321848" cy="349005"/>
          </a:xfrm>
        </p:grpSpPr>
        <p:sp>
          <p:nvSpPr>
            <p:cNvPr id="21644" name="Google Shape;21644;p147"/>
            <p:cNvSpPr/>
            <p:nvPr/>
          </p:nvSpPr>
          <p:spPr>
            <a:xfrm>
              <a:off x="3454144" y="2484451"/>
              <a:ext cx="137283" cy="144512"/>
            </a:xfrm>
            <a:custGeom>
              <a:rect b="b" l="l" r="r" t="t"/>
              <a:pathLst>
                <a:path extrusionOk="0" h="4438" w="4216">
                  <a:moveTo>
                    <a:pt x="334" y="1"/>
                  </a:moveTo>
                  <a:cubicBezTo>
                    <a:pt x="167" y="1"/>
                    <a:pt x="1" y="144"/>
                    <a:pt x="1" y="334"/>
                  </a:cubicBezTo>
                  <a:lnTo>
                    <a:pt x="1" y="4121"/>
                  </a:lnTo>
                  <a:cubicBezTo>
                    <a:pt x="1" y="4240"/>
                    <a:pt x="72" y="4311"/>
                    <a:pt x="167" y="4383"/>
                  </a:cubicBezTo>
                  <a:cubicBezTo>
                    <a:pt x="209" y="4410"/>
                    <a:pt x="258" y="4438"/>
                    <a:pt x="310" y="4438"/>
                  </a:cubicBezTo>
                  <a:cubicBezTo>
                    <a:pt x="349" y="4438"/>
                    <a:pt x="389" y="4423"/>
                    <a:pt x="429" y="4383"/>
                  </a:cubicBezTo>
                  <a:lnTo>
                    <a:pt x="4001" y="3097"/>
                  </a:lnTo>
                  <a:cubicBezTo>
                    <a:pt x="4097" y="3073"/>
                    <a:pt x="4144" y="3049"/>
                    <a:pt x="4168" y="2954"/>
                  </a:cubicBezTo>
                  <a:cubicBezTo>
                    <a:pt x="4216" y="2882"/>
                    <a:pt x="4216" y="2811"/>
                    <a:pt x="4168" y="2716"/>
                  </a:cubicBezTo>
                  <a:cubicBezTo>
                    <a:pt x="3620" y="1096"/>
                    <a:pt x="2025" y="1"/>
                    <a:pt x="334"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147"/>
            <p:cNvSpPr/>
            <p:nvPr/>
          </p:nvSpPr>
          <p:spPr>
            <a:xfrm>
              <a:off x="3269580" y="2566671"/>
              <a:ext cx="267566" cy="266785"/>
            </a:xfrm>
            <a:custGeom>
              <a:rect b="b" l="l" r="r" t="t"/>
              <a:pathLst>
                <a:path extrusionOk="0" h="8193" w="8217">
                  <a:moveTo>
                    <a:pt x="4073" y="0"/>
                  </a:moveTo>
                  <a:cubicBezTo>
                    <a:pt x="1811" y="0"/>
                    <a:pt x="1" y="1858"/>
                    <a:pt x="1" y="4073"/>
                  </a:cubicBezTo>
                  <a:cubicBezTo>
                    <a:pt x="1" y="6311"/>
                    <a:pt x="1834" y="8192"/>
                    <a:pt x="4073" y="8192"/>
                  </a:cubicBezTo>
                  <a:cubicBezTo>
                    <a:pt x="6312" y="8192"/>
                    <a:pt x="8145" y="6335"/>
                    <a:pt x="8145" y="4073"/>
                  </a:cubicBezTo>
                  <a:cubicBezTo>
                    <a:pt x="8217" y="3644"/>
                    <a:pt x="8121" y="3168"/>
                    <a:pt x="7931" y="2715"/>
                  </a:cubicBezTo>
                  <a:cubicBezTo>
                    <a:pt x="7892" y="2598"/>
                    <a:pt x="7756" y="2512"/>
                    <a:pt x="7616" y="2512"/>
                  </a:cubicBezTo>
                  <a:cubicBezTo>
                    <a:pt x="7586" y="2512"/>
                    <a:pt x="7556" y="2516"/>
                    <a:pt x="7526" y="2525"/>
                  </a:cubicBezTo>
                  <a:lnTo>
                    <a:pt x="4406" y="3668"/>
                  </a:lnTo>
                  <a:lnTo>
                    <a:pt x="4406" y="334"/>
                  </a:lnTo>
                  <a:cubicBezTo>
                    <a:pt x="4406" y="143"/>
                    <a:pt x="4240" y="0"/>
                    <a:pt x="40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147"/>
            <p:cNvSpPr/>
            <p:nvPr/>
          </p:nvSpPr>
          <p:spPr>
            <a:xfrm>
              <a:off x="3402956" y="2566671"/>
              <a:ext cx="134190" cy="266785"/>
            </a:xfrm>
            <a:custGeom>
              <a:rect b="b" l="l" r="r" t="t"/>
              <a:pathLst>
                <a:path extrusionOk="0" h="8193" w="4121">
                  <a:moveTo>
                    <a:pt x="1" y="0"/>
                  </a:moveTo>
                  <a:lnTo>
                    <a:pt x="1" y="8192"/>
                  </a:lnTo>
                  <a:cubicBezTo>
                    <a:pt x="15" y="8193"/>
                    <a:pt x="30" y="8193"/>
                    <a:pt x="44" y="8193"/>
                  </a:cubicBezTo>
                  <a:cubicBezTo>
                    <a:pt x="2287" y="8193"/>
                    <a:pt x="4121" y="6368"/>
                    <a:pt x="4121" y="4120"/>
                  </a:cubicBezTo>
                  <a:cubicBezTo>
                    <a:pt x="4121" y="3644"/>
                    <a:pt x="4025" y="3168"/>
                    <a:pt x="3883" y="2715"/>
                  </a:cubicBezTo>
                  <a:cubicBezTo>
                    <a:pt x="3824" y="2598"/>
                    <a:pt x="3701" y="2512"/>
                    <a:pt x="3553" y="2512"/>
                  </a:cubicBezTo>
                  <a:cubicBezTo>
                    <a:pt x="3521" y="2512"/>
                    <a:pt x="3488" y="2516"/>
                    <a:pt x="3454" y="2525"/>
                  </a:cubicBezTo>
                  <a:lnTo>
                    <a:pt x="334" y="3668"/>
                  </a:lnTo>
                  <a:lnTo>
                    <a:pt x="334" y="334"/>
                  </a:lnTo>
                  <a:cubicBezTo>
                    <a:pt x="334" y="143"/>
                    <a:pt x="191"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7" name="Google Shape;21647;p147"/>
          <p:cNvGrpSpPr/>
          <p:nvPr/>
        </p:nvGrpSpPr>
        <p:grpSpPr>
          <a:xfrm>
            <a:off x="2548418" y="2332832"/>
            <a:ext cx="291597" cy="349005"/>
            <a:chOff x="2548418" y="2485232"/>
            <a:chExt cx="291597" cy="349005"/>
          </a:xfrm>
        </p:grpSpPr>
        <p:sp>
          <p:nvSpPr>
            <p:cNvPr id="21648" name="Google Shape;21648;p147"/>
            <p:cNvSpPr/>
            <p:nvPr/>
          </p:nvSpPr>
          <p:spPr>
            <a:xfrm>
              <a:off x="2707388" y="2693828"/>
              <a:ext cx="132627" cy="139628"/>
            </a:xfrm>
            <a:custGeom>
              <a:rect b="b" l="l" r="r" t="t"/>
              <a:pathLst>
                <a:path extrusionOk="0" h="4288" w="4073">
                  <a:moveTo>
                    <a:pt x="2763" y="1"/>
                  </a:moveTo>
                  <a:lnTo>
                    <a:pt x="0" y="1525"/>
                  </a:lnTo>
                  <a:lnTo>
                    <a:pt x="1120" y="4121"/>
                  </a:lnTo>
                  <a:cubicBezTo>
                    <a:pt x="1191" y="4216"/>
                    <a:pt x="1262" y="4287"/>
                    <a:pt x="1429" y="4287"/>
                  </a:cubicBezTo>
                  <a:cubicBezTo>
                    <a:pt x="1501" y="4264"/>
                    <a:pt x="1667" y="4192"/>
                    <a:pt x="1715" y="4121"/>
                  </a:cubicBezTo>
                  <a:lnTo>
                    <a:pt x="2286" y="2811"/>
                  </a:lnTo>
                  <a:lnTo>
                    <a:pt x="3620" y="3240"/>
                  </a:lnTo>
                  <a:cubicBezTo>
                    <a:pt x="3653" y="3253"/>
                    <a:pt x="3687" y="3259"/>
                    <a:pt x="3719" y="3259"/>
                  </a:cubicBezTo>
                  <a:cubicBezTo>
                    <a:pt x="3804" y="3259"/>
                    <a:pt x="3885" y="3220"/>
                    <a:pt x="3953" y="3168"/>
                  </a:cubicBezTo>
                  <a:cubicBezTo>
                    <a:pt x="4049" y="3097"/>
                    <a:pt x="4073" y="2978"/>
                    <a:pt x="4001" y="2859"/>
                  </a:cubicBezTo>
                  <a:lnTo>
                    <a:pt x="2763"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147"/>
            <p:cNvSpPr/>
            <p:nvPr/>
          </p:nvSpPr>
          <p:spPr>
            <a:xfrm>
              <a:off x="2548418" y="2693828"/>
              <a:ext cx="132627" cy="140410"/>
            </a:xfrm>
            <a:custGeom>
              <a:rect b="b" l="l" r="r" t="t"/>
              <a:pathLst>
                <a:path extrusionOk="0" h="4312" w="4073">
                  <a:moveTo>
                    <a:pt x="1310" y="1"/>
                  </a:moveTo>
                  <a:lnTo>
                    <a:pt x="48" y="2859"/>
                  </a:lnTo>
                  <a:cubicBezTo>
                    <a:pt x="0" y="2978"/>
                    <a:pt x="24" y="3097"/>
                    <a:pt x="119" y="3192"/>
                  </a:cubicBezTo>
                  <a:cubicBezTo>
                    <a:pt x="174" y="3265"/>
                    <a:pt x="256" y="3296"/>
                    <a:pt x="345" y="3296"/>
                  </a:cubicBezTo>
                  <a:cubicBezTo>
                    <a:pt x="373" y="3296"/>
                    <a:pt x="401" y="3293"/>
                    <a:pt x="429" y="3287"/>
                  </a:cubicBezTo>
                  <a:lnTo>
                    <a:pt x="1786" y="2835"/>
                  </a:lnTo>
                  <a:lnTo>
                    <a:pt x="2334" y="4145"/>
                  </a:lnTo>
                  <a:cubicBezTo>
                    <a:pt x="2406" y="4264"/>
                    <a:pt x="2525" y="4287"/>
                    <a:pt x="2644" y="4311"/>
                  </a:cubicBezTo>
                  <a:cubicBezTo>
                    <a:pt x="2763" y="4311"/>
                    <a:pt x="2882" y="4264"/>
                    <a:pt x="2929" y="4145"/>
                  </a:cubicBezTo>
                  <a:lnTo>
                    <a:pt x="4073" y="1549"/>
                  </a:lnTo>
                  <a:lnTo>
                    <a:pt x="1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147"/>
            <p:cNvSpPr/>
            <p:nvPr/>
          </p:nvSpPr>
          <p:spPr>
            <a:xfrm>
              <a:off x="2560824" y="2485232"/>
              <a:ext cx="265222" cy="266785"/>
            </a:xfrm>
            <a:custGeom>
              <a:rect b="b" l="l" r="r" t="t"/>
              <a:pathLst>
                <a:path extrusionOk="0" h="8193" w="8145">
                  <a:moveTo>
                    <a:pt x="4073" y="1"/>
                  </a:moveTo>
                  <a:cubicBezTo>
                    <a:pt x="1810" y="1"/>
                    <a:pt x="0" y="1858"/>
                    <a:pt x="0" y="4121"/>
                  </a:cubicBezTo>
                  <a:cubicBezTo>
                    <a:pt x="0" y="6383"/>
                    <a:pt x="1834" y="8193"/>
                    <a:pt x="4073" y="8193"/>
                  </a:cubicBezTo>
                  <a:cubicBezTo>
                    <a:pt x="6335" y="8193"/>
                    <a:pt x="8145" y="6359"/>
                    <a:pt x="8145" y="4121"/>
                  </a:cubicBezTo>
                  <a:cubicBezTo>
                    <a:pt x="8145" y="1882"/>
                    <a:pt x="6335" y="1"/>
                    <a:pt x="40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147"/>
            <p:cNvSpPr/>
            <p:nvPr/>
          </p:nvSpPr>
          <p:spPr>
            <a:xfrm>
              <a:off x="2693419" y="2485232"/>
              <a:ext cx="132627" cy="266785"/>
            </a:xfrm>
            <a:custGeom>
              <a:rect b="b" l="l" r="r" t="t"/>
              <a:pathLst>
                <a:path extrusionOk="0" h="8193" w="4073">
                  <a:moveTo>
                    <a:pt x="1" y="1"/>
                  </a:moveTo>
                  <a:lnTo>
                    <a:pt x="1" y="8193"/>
                  </a:lnTo>
                  <a:cubicBezTo>
                    <a:pt x="2263" y="8193"/>
                    <a:pt x="4073" y="6359"/>
                    <a:pt x="4073" y="4121"/>
                  </a:cubicBezTo>
                  <a:cubicBezTo>
                    <a:pt x="4073" y="1858"/>
                    <a:pt x="2239"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147"/>
            <p:cNvSpPr/>
            <p:nvPr/>
          </p:nvSpPr>
          <p:spPr>
            <a:xfrm>
              <a:off x="2625168" y="2548827"/>
              <a:ext cx="138065" cy="129827"/>
            </a:xfrm>
            <a:custGeom>
              <a:rect b="b" l="l" r="r" t="t"/>
              <a:pathLst>
                <a:path extrusionOk="0" h="3987" w="4240">
                  <a:moveTo>
                    <a:pt x="2120" y="1"/>
                  </a:moveTo>
                  <a:cubicBezTo>
                    <a:pt x="2001" y="1"/>
                    <a:pt x="1882" y="48"/>
                    <a:pt x="1858" y="143"/>
                  </a:cubicBezTo>
                  <a:lnTo>
                    <a:pt x="1382" y="1120"/>
                  </a:lnTo>
                  <a:lnTo>
                    <a:pt x="310" y="1263"/>
                  </a:lnTo>
                  <a:cubicBezTo>
                    <a:pt x="191" y="1310"/>
                    <a:pt x="96" y="1358"/>
                    <a:pt x="49" y="1477"/>
                  </a:cubicBezTo>
                  <a:cubicBezTo>
                    <a:pt x="1" y="1596"/>
                    <a:pt x="49" y="1715"/>
                    <a:pt x="144" y="1810"/>
                  </a:cubicBezTo>
                  <a:lnTo>
                    <a:pt x="906" y="2549"/>
                  </a:lnTo>
                  <a:lnTo>
                    <a:pt x="739" y="3620"/>
                  </a:lnTo>
                  <a:cubicBezTo>
                    <a:pt x="692" y="3739"/>
                    <a:pt x="763" y="3858"/>
                    <a:pt x="834" y="3930"/>
                  </a:cubicBezTo>
                  <a:cubicBezTo>
                    <a:pt x="893" y="3959"/>
                    <a:pt x="970" y="3980"/>
                    <a:pt x="1043" y="3980"/>
                  </a:cubicBezTo>
                  <a:cubicBezTo>
                    <a:pt x="1088" y="3980"/>
                    <a:pt x="1131" y="3972"/>
                    <a:pt x="1168" y="3954"/>
                  </a:cubicBezTo>
                  <a:lnTo>
                    <a:pt x="2120" y="3454"/>
                  </a:lnTo>
                  <a:lnTo>
                    <a:pt x="3073" y="3954"/>
                  </a:lnTo>
                  <a:cubicBezTo>
                    <a:pt x="3126" y="3975"/>
                    <a:pt x="3180" y="3987"/>
                    <a:pt x="3231" y="3987"/>
                  </a:cubicBezTo>
                  <a:cubicBezTo>
                    <a:pt x="3294" y="3987"/>
                    <a:pt x="3354" y="3969"/>
                    <a:pt x="3406" y="3930"/>
                  </a:cubicBezTo>
                  <a:cubicBezTo>
                    <a:pt x="3502" y="3858"/>
                    <a:pt x="3549" y="3739"/>
                    <a:pt x="3525" y="3620"/>
                  </a:cubicBezTo>
                  <a:lnTo>
                    <a:pt x="3335" y="2549"/>
                  </a:lnTo>
                  <a:lnTo>
                    <a:pt x="4121" y="1810"/>
                  </a:lnTo>
                  <a:cubicBezTo>
                    <a:pt x="4216" y="1715"/>
                    <a:pt x="4240" y="1596"/>
                    <a:pt x="4216" y="1477"/>
                  </a:cubicBezTo>
                  <a:cubicBezTo>
                    <a:pt x="4168" y="1358"/>
                    <a:pt x="4049" y="1263"/>
                    <a:pt x="3954" y="1263"/>
                  </a:cubicBezTo>
                  <a:lnTo>
                    <a:pt x="2859" y="1120"/>
                  </a:lnTo>
                  <a:lnTo>
                    <a:pt x="2382" y="143"/>
                  </a:lnTo>
                  <a:cubicBezTo>
                    <a:pt x="2335" y="24"/>
                    <a:pt x="2216" y="1"/>
                    <a:pt x="21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147"/>
            <p:cNvSpPr/>
            <p:nvPr/>
          </p:nvSpPr>
          <p:spPr>
            <a:xfrm>
              <a:off x="2694200" y="2549608"/>
              <a:ext cx="69033" cy="129534"/>
            </a:xfrm>
            <a:custGeom>
              <a:rect b="b" l="l" r="r" t="t"/>
              <a:pathLst>
                <a:path extrusionOk="0" h="3978" w="2120">
                  <a:moveTo>
                    <a:pt x="0" y="0"/>
                  </a:moveTo>
                  <a:lnTo>
                    <a:pt x="0" y="3477"/>
                  </a:lnTo>
                  <a:lnTo>
                    <a:pt x="953" y="3977"/>
                  </a:lnTo>
                  <a:cubicBezTo>
                    <a:pt x="1048" y="3977"/>
                    <a:pt x="1167" y="3977"/>
                    <a:pt x="1286" y="3930"/>
                  </a:cubicBezTo>
                  <a:cubicBezTo>
                    <a:pt x="1382" y="3858"/>
                    <a:pt x="1429" y="3739"/>
                    <a:pt x="1405" y="3620"/>
                  </a:cubicBezTo>
                  <a:lnTo>
                    <a:pt x="1215" y="2549"/>
                  </a:lnTo>
                  <a:lnTo>
                    <a:pt x="2001" y="1810"/>
                  </a:lnTo>
                  <a:cubicBezTo>
                    <a:pt x="2096" y="1715"/>
                    <a:pt x="2120" y="1596"/>
                    <a:pt x="2096" y="1477"/>
                  </a:cubicBezTo>
                  <a:cubicBezTo>
                    <a:pt x="2072" y="1358"/>
                    <a:pt x="1929" y="1263"/>
                    <a:pt x="1834" y="1263"/>
                  </a:cubicBezTo>
                  <a:lnTo>
                    <a:pt x="739" y="1120"/>
                  </a:lnTo>
                  <a:lnTo>
                    <a:pt x="262" y="143"/>
                  </a:lnTo>
                  <a:cubicBezTo>
                    <a:pt x="215" y="24"/>
                    <a:pt x="96"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4" name="Google Shape;21654;p147"/>
          <p:cNvGrpSpPr/>
          <p:nvPr/>
        </p:nvGrpSpPr>
        <p:grpSpPr>
          <a:xfrm>
            <a:off x="1754349" y="2334395"/>
            <a:ext cx="352847" cy="348972"/>
            <a:chOff x="1754349" y="2486795"/>
            <a:chExt cx="352847" cy="348972"/>
          </a:xfrm>
        </p:grpSpPr>
        <p:sp>
          <p:nvSpPr>
            <p:cNvPr id="21655" name="Google Shape;21655;p147"/>
            <p:cNvSpPr/>
            <p:nvPr/>
          </p:nvSpPr>
          <p:spPr>
            <a:xfrm>
              <a:off x="1754349" y="2486795"/>
              <a:ext cx="352847" cy="347442"/>
            </a:xfrm>
            <a:custGeom>
              <a:rect b="b" l="l" r="r" t="t"/>
              <a:pathLst>
                <a:path extrusionOk="0" h="10670" w="10836">
                  <a:moveTo>
                    <a:pt x="5454" y="1215"/>
                  </a:moveTo>
                  <a:cubicBezTo>
                    <a:pt x="5787" y="1215"/>
                    <a:pt x="6073" y="1477"/>
                    <a:pt x="6073" y="1834"/>
                  </a:cubicBezTo>
                  <a:cubicBezTo>
                    <a:pt x="6073" y="2191"/>
                    <a:pt x="5811" y="2453"/>
                    <a:pt x="5454" y="2453"/>
                  </a:cubicBezTo>
                  <a:cubicBezTo>
                    <a:pt x="5097" y="2453"/>
                    <a:pt x="4811" y="2191"/>
                    <a:pt x="4811" y="1834"/>
                  </a:cubicBezTo>
                  <a:cubicBezTo>
                    <a:pt x="4811" y="1477"/>
                    <a:pt x="5097" y="1215"/>
                    <a:pt x="5454" y="1215"/>
                  </a:cubicBezTo>
                  <a:close/>
                  <a:moveTo>
                    <a:pt x="5406" y="0"/>
                  </a:moveTo>
                  <a:cubicBezTo>
                    <a:pt x="4382" y="0"/>
                    <a:pt x="3549" y="834"/>
                    <a:pt x="3549" y="1858"/>
                  </a:cubicBezTo>
                  <a:cubicBezTo>
                    <a:pt x="3549" y="2668"/>
                    <a:pt x="4049" y="3358"/>
                    <a:pt x="4811" y="3620"/>
                  </a:cubicBezTo>
                  <a:lnTo>
                    <a:pt x="4811" y="8169"/>
                  </a:lnTo>
                  <a:cubicBezTo>
                    <a:pt x="3715" y="7978"/>
                    <a:pt x="2405" y="7430"/>
                    <a:pt x="2024" y="6264"/>
                  </a:cubicBezTo>
                  <a:lnTo>
                    <a:pt x="2263" y="6264"/>
                  </a:lnTo>
                  <a:cubicBezTo>
                    <a:pt x="2382" y="6264"/>
                    <a:pt x="2477" y="6216"/>
                    <a:pt x="2525" y="6121"/>
                  </a:cubicBezTo>
                  <a:cubicBezTo>
                    <a:pt x="2596" y="6025"/>
                    <a:pt x="2596" y="5906"/>
                    <a:pt x="2525" y="5835"/>
                  </a:cubicBezTo>
                  <a:lnTo>
                    <a:pt x="1572" y="3954"/>
                  </a:lnTo>
                  <a:cubicBezTo>
                    <a:pt x="1512" y="3846"/>
                    <a:pt x="1399" y="3793"/>
                    <a:pt x="1286" y="3793"/>
                  </a:cubicBezTo>
                  <a:cubicBezTo>
                    <a:pt x="1173" y="3793"/>
                    <a:pt x="1060" y="3846"/>
                    <a:pt x="1000" y="3954"/>
                  </a:cubicBezTo>
                  <a:lnTo>
                    <a:pt x="48" y="5835"/>
                  </a:lnTo>
                  <a:cubicBezTo>
                    <a:pt x="0" y="5906"/>
                    <a:pt x="24" y="6025"/>
                    <a:pt x="48" y="6121"/>
                  </a:cubicBezTo>
                  <a:cubicBezTo>
                    <a:pt x="119" y="6216"/>
                    <a:pt x="215" y="6264"/>
                    <a:pt x="334" y="6264"/>
                  </a:cubicBezTo>
                  <a:lnTo>
                    <a:pt x="691" y="6264"/>
                  </a:lnTo>
                  <a:cubicBezTo>
                    <a:pt x="1000" y="8455"/>
                    <a:pt x="2763" y="9193"/>
                    <a:pt x="4287" y="9836"/>
                  </a:cubicBezTo>
                  <a:cubicBezTo>
                    <a:pt x="4496" y="9929"/>
                    <a:pt x="5021" y="10361"/>
                    <a:pt x="5048" y="10361"/>
                  </a:cubicBezTo>
                  <a:cubicBezTo>
                    <a:pt x="5049" y="10361"/>
                    <a:pt x="5049" y="10360"/>
                    <a:pt x="5049" y="10360"/>
                  </a:cubicBezTo>
                  <a:cubicBezTo>
                    <a:pt x="5049" y="10526"/>
                    <a:pt x="5216" y="10669"/>
                    <a:pt x="5382" y="10669"/>
                  </a:cubicBezTo>
                  <a:cubicBezTo>
                    <a:pt x="5525" y="10669"/>
                    <a:pt x="5644" y="10598"/>
                    <a:pt x="5716" y="10383"/>
                  </a:cubicBezTo>
                  <a:cubicBezTo>
                    <a:pt x="5811" y="10169"/>
                    <a:pt x="6406" y="9883"/>
                    <a:pt x="6573" y="9788"/>
                  </a:cubicBezTo>
                  <a:cubicBezTo>
                    <a:pt x="8264" y="8931"/>
                    <a:pt x="9764" y="8407"/>
                    <a:pt x="10098" y="6264"/>
                  </a:cubicBezTo>
                  <a:lnTo>
                    <a:pt x="10455" y="6264"/>
                  </a:lnTo>
                  <a:cubicBezTo>
                    <a:pt x="10574" y="6264"/>
                    <a:pt x="10645" y="6216"/>
                    <a:pt x="10717" y="6121"/>
                  </a:cubicBezTo>
                  <a:cubicBezTo>
                    <a:pt x="10764" y="6025"/>
                    <a:pt x="10836" y="5906"/>
                    <a:pt x="10764" y="5787"/>
                  </a:cubicBezTo>
                  <a:lnTo>
                    <a:pt x="9812" y="3930"/>
                  </a:lnTo>
                  <a:cubicBezTo>
                    <a:pt x="9752" y="3823"/>
                    <a:pt x="9645" y="3769"/>
                    <a:pt x="9538" y="3769"/>
                  </a:cubicBezTo>
                  <a:cubicBezTo>
                    <a:pt x="9431" y="3769"/>
                    <a:pt x="9324" y="3823"/>
                    <a:pt x="9264" y="3930"/>
                  </a:cubicBezTo>
                  <a:lnTo>
                    <a:pt x="8311" y="5787"/>
                  </a:lnTo>
                  <a:cubicBezTo>
                    <a:pt x="8240" y="5883"/>
                    <a:pt x="8264" y="6002"/>
                    <a:pt x="8311" y="6097"/>
                  </a:cubicBezTo>
                  <a:cubicBezTo>
                    <a:pt x="8351" y="6176"/>
                    <a:pt x="8423" y="6222"/>
                    <a:pt x="8514" y="6222"/>
                  </a:cubicBezTo>
                  <a:cubicBezTo>
                    <a:pt x="8533" y="6222"/>
                    <a:pt x="8553" y="6220"/>
                    <a:pt x="8573" y="6216"/>
                  </a:cubicBezTo>
                  <a:lnTo>
                    <a:pt x="8812" y="6216"/>
                  </a:lnTo>
                  <a:cubicBezTo>
                    <a:pt x="8550" y="7430"/>
                    <a:pt x="7287" y="7859"/>
                    <a:pt x="6049" y="8121"/>
                  </a:cubicBezTo>
                  <a:lnTo>
                    <a:pt x="6049" y="3620"/>
                  </a:lnTo>
                  <a:cubicBezTo>
                    <a:pt x="6787" y="3358"/>
                    <a:pt x="7287" y="2644"/>
                    <a:pt x="7287" y="1858"/>
                  </a:cubicBezTo>
                  <a:cubicBezTo>
                    <a:pt x="7287" y="905"/>
                    <a:pt x="6549" y="0"/>
                    <a:pt x="5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147"/>
            <p:cNvSpPr/>
            <p:nvPr/>
          </p:nvSpPr>
          <p:spPr>
            <a:xfrm>
              <a:off x="1929600" y="2486795"/>
              <a:ext cx="176814" cy="348972"/>
            </a:xfrm>
            <a:custGeom>
              <a:rect b="b" l="l" r="r" t="t"/>
              <a:pathLst>
                <a:path extrusionOk="0" h="10717" w="5430">
                  <a:moveTo>
                    <a:pt x="0" y="0"/>
                  </a:moveTo>
                  <a:lnTo>
                    <a:pt x="0" y="1239"/>
                  </a:lnTo>
                  <a:cubicBezTo>
                    <a:pt x="334" y="1239"/>
                    <a:pt x="619" y="1501"/>
                    <a:pt x="619" y="1858"/>
                  </a:cubicBezTo>
                  <a:cubicBezTo>
                    <a:pt x="619" y="2215"/>
                    <a:pt x="358" y="2501"/>
                    <a:pt x="0" y="2501"/>
                  </a:cubicBezTo>
                  <a:lnTo>
                    <a:pt x="0" y="10717"/>
                  </a:lnTo>
                  <a:cubicBezTo>
                    <a:pt x="215" y="10669"/>
                    <a:pt x="334" y="10574"/>
                    <a:pt x="358" y="10383"/>
                  </a:cubicBezTo>
                  <a:cubicBezTo>
                    <a:pt x="453" y="10169"/>
                    <a:pt x="1048" y="9883"/>
                    <a:pt x="1215" y="9788"/>
                  </a:cubicBezTo>
                  <a:cubicBezTo>
                    <a:pt x="2929" y="8931"/>
                    <a:pt x="4406" y="8407"/>
                    <a:pt x="4739" y="6240"/>
                  </a:cubicBezTo>
                  <a:lnTo>
                    <a:pt x="5097" y="6240"/>
                  </a:lnTo>
                  <a:cubicBezTo>
                    <a:pt x="5117" y="6244"/>
                    <a:pt x="5137" y="6246"/>
                    <a:pt x="5156" y="6246"/>
                  </a:cubicBezTo>
                  <a:cubicBezTo>
                    <a:pt x="5247" y="6246"/>
                    <a:pt x="5319" y="6200"/>
                    <a:pt x="5359" y="6121"/>
                  </a:cubicBezTo>
                  <a:cubicBezTo>
                    <a:pt x="5430" y="6025"/>
                    <a:pt x="5430" y="5906"/>
                    <a:pt x="5359" y="5835"/>
                  </a:cubicBezTo>
                  <a:lnTo>
                    <a:pt x="4406" y="3954"/>
                  </a:lnTo>
                  <a:cubicBezTo>
                    <a:pt x="4346" y="3846"/>
                    <a:pt x="4233" y="3793"/>
                    <a:pt x="4120" y="3793"/>
                  </a:cubicBezTo>
                  <a:cubicBezTo>
                    <a:pt x="4007" y="3793"/>
                    <a:pt x="3894" y="3846"/>
                    <a:pt x="3834" y="3954"/>
                  </a:cubicBezTo>
                  <a:lnTo>
                    <a:pt x="2882" y="5835"/>
                  </a:lnTo>
                  <a:cubicBezTo>
                    <a:pt x="2834" y="5906"/>
                    <a:pt x="2858" y="6025"/>
                    <a:pt x="2882" y="6121"/>
                  </a:cubicBezTo>
                  <a:cubicBezTo>
                    <a:pt x="2953" y="6216"/>
                    <a:pt x="3049" y="6264"/>
                    <a:pt x="3168" y="6264"/>
                  </a:cubicBezTo>
                  <a:lnTo>
                    <a:pt x="3406" y="6264"/>
                  </a:lnTo>
                  <a:cubicBezTo>
                    <a:pt x="3120" y="7454"/>
                    <a:pt x="1882" y="7907"/>
                    <a:pt x="619" y="8169"/>
                  </a:cubicBezTo>
                  <a:lnTo>
                    <a:pt x="619" y="3620"/>
                  </a:lnTo>
                  <a:cubicBezTo>
                    <a:pt x="1382" y="3358"/>
                    <a:pt x="1882" y="2644"/>
                    <a:pt x="1882" y="1858"/>
                  </a:cubicBezTo>
                  <a:cubicBezTo>
                    <a:pt x="1882" y="905"/>
                    <a:pt x="1143" y="0"/>
                    <a:pt x="0"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7" name="Google Shape;21657;p147"/>
          <p:cNvGrpSpPr/>
          <p:nvPr/>
        </p:nvGrpSpPr>
        <p:grpSpPr>
          <a:xfrm>
            <a:off x="1006811" y="2333744"/>
            <a:ext cx="351317" cy="348093"/>
            <a:chOff x="1006811" y="2486144"/>
            <a:chExt cx="351317" cy="348093"/>
          </a:xfrm>
        </p:grpSpPr>
        <p:sp>
          <p:nvSpPr>
            <p:cNvPr id="21658" name="Google Shape;21658;p147"/>
            <p:cNvSpPr/>
            <p:nvPr/>
          </p:nvSpPr>
          <p:spPr>
            <a:xfrm>
              <a:off x="1227813" y="2486144"/>
              <a:ext cx="128752" cy="128622"/>
            </a:xfrm>
            <a:custGeom>
              <a:rect b="b" l="l" r="r" t="t"/>
              <a:pathLst>
                <a:path extrusionOk="0" h="3950" w="3954">
                  <a:moveTo>
                    <a:pt x="1873" y="1"/>
                  </a:moveTo>
                  <a:cubicBezTo>
                    <a:pt x="1790" y="1"/>
                    <a:pt x="1711" y="34"/>
                    <a:pt x="1643" y="68"/>
                  </a:cubicBezTo>
                  <a:lnTo>
                    <a:pt x="95" y="1616"/>
                  </a:lnTo>
                  <a:cubicBezTo>
                    <a:pt x="24" y="1664"/>
                    <a:pt x="0" y="1759"/>
                    <a:pt x="0" y="1854"/>
                  </a:cubicBezTo>
                  <a:lnTo>
                    <a:pt x="143" y="3497"/>
                  </a:lnTo>
                  <a:cubicBezTo>
                    <a:pt x="143" y="3593"/>
                    <a:pt x="191" y="3640"/>
                    <a:pt x="238" y="3712"/>
                  </a:cubicBezTo>
                  <a:cubicBezTo>
                    <a:pt x="310" y="3759"/>
                    <a:pt x="357" y="3783"/>
                    <a:pt x="453" y="3783"/>
                  </a:cubicBezTo>
                  <a:lnTo>
                    <a:pt x="2096" y="3950"/>
                  </a:lnTo>
                  <a:cubicBezTo>
                    <a:pt x="2167" y="3950"/>
                    <a:pt x="2263" y="3902"/>
                    <a:pt x="2334" y="3855"/>
                  </a:cubicBezTo>
                  <a:lnTo>
                    <a:pt x="3882" y="2307"/>
                  </a:lnTo>
                  <a:cubicBezTo>
                    <a:pt x="3930" y="2211"/>
                    <a:pt x="3953" y="2068"/>
                    <a:pt x="3930" y="1973"/>
                  </a:cubicBezTo>
                  <a:cubicBezTo>
                    <a:pt x="3906" y="1854"/>
                    <a:pt x="3787" y="1759"/>
                    <a:pt x="3668" y="1759"/>
                  </a:cubicBezTo>
                  <a:lnTo>
                    <a:pt x="2286" y="1640"/>
                  </a:lnTo>
                  <a:lnTo>
                    <a:pt x="2167" y="282"/>
                  </a:lnTo>
                  <a:cubicBezTo>
                    <a:pt x="2167" y="163"/>
                    <a:pt x="2096" y="44"/>
                    <a:pt x="1977" y="20"/>
                  </a:cubicBezTo>
                  <a:cubicBezTo>
                    <a:pt x="1942" y="6"/>
                    <a:pt x="1907" y="1"/>
                    <a:pt x="1873"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147"/>
            <p:cNvSpPr/>
            <p:nvPr/>
          </p:nvSpPr>
          <p:spPr>
            <a:xfrm>
              <a:off x="1235563" y="2538733"/>
              <a:ext cx="122565" cy="74503"/>
            </a:xfrm>
            <a:custGeom>
              <a:rect b="b" l="l" r="r" t="t"/>
              <a:pathLst>
                <a:path extrusionOk="0" h="2288" w="3764">
                  <a:moveTo>
                    <a:pt x="2048" y="1"/>
                  </a:moveTo>
                  <a:lnTo>
                    <a:pt x="0" y="2049"/>
                  </a:lnTo>
                  <a:cubicBezTo>
                    <a:pt x="72" y="2120"/>
                    <a:pt x="119" y="2144"/>
                    <a:pt x="215" y="2144"/>
                  </a:cubicBezTo>
                  <a:lnTo>
                    <a:pt x="1858" y="2287"/>
                  </a:lnTo>
                  <a:cubicBezTo>
                    <a:pt x="1929" y="2287"/>
                    <a:pt x="2025" y="2263"/>
                    <a:pt x="2096" y="2192"/>
                  </a:cubicBezTo>
                  <a:lnTo>
                    <a:pt x="3644" y="644"/>
                  </a:lnTo>
                  <a:cubicBezTo>
                    <a:pt x="3715" y="573"/>
                    <a:pt x="3763" y="453"/>
                    <a:pt x="3692" y="334"/>
                  </a:cubicBezTo>
                  <a:cubicBezTo>
                    <a:pt x="3620" y="215"/>
                    <a:pt x="3549" y="120"/>
                    <a:pt x="3430" y="120"/>
                  </a:cubicBezTo>
                  <a:lnTo>
                    <a:pt x="20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147"/>
            <p:cNvSpPr/>
            <p:nvPr/>
          </p:nvSpPr>
          <p:spPr>
            <a:xfrm>
              <a:off x="1006811" y="2568983"/>
              <a:ext cx="266785" cy="265254"/>
            </a:xfrm>
            <a:custGeom>
              <a:rect b="b" l="l" r="r" t="t"/>
              <a:pathLst>
                <a:path extrusionOk="0" h="8146" w="8193">
                  <a:moveTo>
                    <a:pt x="4072" y="1"/>
                  </a:moveTo>
                  <a:cubicBezTo>
                    <a:pt x="1810" y="1"/>
                    <a:pt x="0" y="1834"/>
                    <a:pt x="0" y="4073"/>
                  </a:cubicBezTo>
                  <a:cubicBezTo>
                    <a:pt x="0" y="5216"/>
                    <a:pt x="453" y="6216"/>
                    <a:pt x="1191" y="6955"/>
                  </a:cubicBezTo>
                  <a:cubicBezTo>
                    <a:pt x="1929" y="7717"/>
                    <a:pt x="2953" y="8145"/>
                    <a:pt x="4072" y="8145"/>
                  </a:cubicBezTo>
                  <a:cubicBezTo>
                    <a:pt x="6335" y="8145"/>
                    <a:pt x="8145" y="6312"/>
                    <a:pt x="8145" y="4073"/>
                  </a:cubicBezTo>
                  <a:cubicBezTo>
                    <a:pt x="8192" y="2954"/>
                    <a:pt x="7716" y="1930"/>
                    <a:pt x="6954" y="1191"/>
                  </a:cubicBezTo>
                  <a:cubicBezTo>
                    <a:pt x="6216" y="453"/>
                    <a:pt x="5215" y="1"/>
                    <a:pt x="407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147"/>
            <p:cNvSpPr/>
            <p:nvPr/>
          </p:nvSpPr>
          <p:spPr>
            <a:xfrm>
              <a:off x="1046342" y="2607765"/>
              <a:ext cx="227254" cy="226472"/>
            </a:xfrm>
            <a:custGeom>
              <a:rect b="b" l="l" r="r" t="t"/>
              <a:pathLst>
                <a:path extrusionOk="0" h="6955" w="6979">
                  <a:moveTo>
                    <a:pt x="5788" y="0"/>
                  </a:moveTo>
                  <a:lnTo>
                    <a:pt x="1" y="5764"/>
                  </a:lnTo>
                  <a:cubicBezTo>
                    <a:pt x="763" y="6526"/>
                    <a:pt x="1763" y="6954"/>
                    <a:pt x="2906" y="6954"/>
                  </a:cubicBezTo>
                  <a:cubicBezTo>
                    <a:pt x="5121" y="6954"/>
                    <a:pt x="6978" y="5144"/>
                    <a:pt x="6978" y="2882"/>
                  </a:cubicBezTo>
                  <a:cubicBezTo>
                    <a:pt x="6978" y="1763"/>
                    <a:pt x="6526" y="739"/>
                    <a:pt x="5788"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147"/>
            <p:cNvSpPr/>
            <p:nvPr/>
          </p:nvSpPr>
          <p:spPr>
            <a:xfrm>
              <a:off x="1048687" y="2609328"/>
              <a:ext cx="183815" cy="184564"/>
            </a:xfrm>
            <a:custGeom>
              <a:rect b="b" l="l" r="r" t="t"/>
              <a:pathLst>
                <a:path extrusionOk="0" h="5668" w="5645">
                  <a:moveTo>
                    <a:pt x="2834" y="0"/>
                  </a:moveTo>
                  <a:cubicBezTo>
                    <a:pt x="1286" y="0"/>
                    <a:pt x="0" y="1286"/>
                    <a:pt x="0" y="2834"/>
                  </a:cubicBezTo>
                  <a:cubicBezTo>
                    <a:pt x="0" y="3620"/>
                    <a:pt x="333" y="4334"/>
                    <a:pt x="834" y="4834"/>
                  </a:cubicBezTo>
                  <a:cubicBezTo>
                    <a:pt x="1334" y="5334"/>
                    <a:pt x="2048" y="5668"/>
                    <a:pt x="2834" y="5668"/>
                  </a:cubicBezTo>
                  <a:cubicBezTo>
                    <a:pt x="4382" y="5668"/>
                    <a:pt x="5644" y="4382"/>
                    <a:pt x="5644" y="2834"/>
                  </a:cubicBezTo>
                  <a:cubicBezTo>
                    <a:pt x="5620" y="2048"/>
                    <a:pt x="5334" y="1357"/>
                    <a:pt x="4811" y="834"/>
                  </a:cubicBezTo>
                  <a:cubicBezTo>
                    <a:pt x="4310" y="333"/>
                    <a:pt x="3596" y="0"/>
                    <a:pt x="28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147"/>
            <p:cNvSpPr/>
            <p:nvPr/>
          </p:nvSpPr>
          <p:spPr>
            <a:xfrm>
              <a:off x="1074248" y="2636453"/>
              <a:ext cx="157472" cy="157440"/>
            </a:xfrm>
            <a:custGeom>
              <a:rect b="b" l="l" r="r" t="t"/>
              <a:pathLst>
                <a:path extrusionOk="0" h="4835" w="4836">
                  <a:moveTo>
                    <a:pt x="4002" y="1"/>
                  </a:moveTo>
                  <a:lnTo>
                    <a:pt x="1" y="4001"/>
                  </a:lnTo>
                  <a:cubicBezTo>
                    <a:pt x="525" y="4501"/>
                    <a:pt x="1239" y="4835"/>
                    <a:pt x="2001" y="4835"/>
                  </a:cubicBezTo>
                  <a:cubicBezTo>
                    <a:pt x="3597" y="4835"/>
                    <a:pt x="4835" y="3549"/>
                    <a:pt x="4835" y="2001"/>
                  </a:cubicBezTo>
                  <a:cubicBezTo>
                    <a:pt x="4835" y="1215"/>
                    <a:pt x="4502" y="524"/>
                    <a:pt x="400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147"/>
            <p:cNvSpPr/>
            <p:nvPr/>
          </p:nvSpPr>
          <p:spPr>
            <a:xfrm>
              <a:off x="1088999" y="2651203"/>
              <a:ext cx="102376" cy="101595"/>
            </a:xfrm>
            <a:custGeom>
              <a:rect b="b" l="l" r="r" t="t"/>
              <a:pathLst>
                <a:path extrusionOk="0" h="3120" w="3144">
                  <a:moveTo>
                    <a:pt x="1596" y="0"/>
                  </a:moveTo>
                  <a:cubicBezTo>
                    <a:pt x="715" y="0"/>
                    <a:pt x="0" y="714"/>
                    <a:pt x="0" y="1572"/>
                  </a:cubicBezTo>
                  <a:cubicBezTo>
                    <a:pt x="0" y="2024"/>
                    <a:pt x="191" y="2405"/>
                    <a:pt x="453" y="2691"/>
                  </a:cubicBezTo>
                  <a:cubicBezTo>
                    <a:pt x="762" y="2977"/>
                    <a:pt x="1143" y="3120"/>
                    <a:pt x="1548" y="3120"/>
                  </a:cubicBezTo>
                  <a:cubicBezTo>
                    <a:pt x="2429" y="3120"/>
                    <a:pt x="3144" y="2405"/>
                    <a:pt x="3144" y="1548"/>
                  </a:cubicBezTo>
                  <a:cubicBezTo>
                    <a:pt x="3144" y="1096"/>
                    <a:pt x="2953" y="714"/>
                    <a:pt x="2691" y="453"/>
                  </a:cubicBezTo>
                  <a:cubicBezTo>
                    <a:pt x="2382" y="143"/>
                    <a:pt x="200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147"/>
            <p:cNvSpPr/>
            <p:nvPr/>
          </p:nvSpPr>
          <p:spPr>
            <a:xfrm>
              <a:off x="1103717" y="2665922"/>
              <a:ext cx="87658" cy="86877"/>
            </a:xfrm>
            <a:custGeom>
              <a:rect b="b" l="l" r="r" t="t"/>
              <a:pathLst>
                <a:path extrusionOk="0" h="2668" w="2692">
                  <a:moveTo>
                    <a:pt x="2239" y="1"/>
                  </a:moveTo>
                  <a:lnTo>
                    <a:pt x="1" y="2239"/>
                  </a:lnTo>
                  <a:cubicBezTo>
                    <a:pt x="310" y="2525"/>
                    <a:pt x="691" y="2668"/>
                    <a:pt x="1096" y="2668"/>
                  </a:cubicBezTo>
                  <a:cubicBezTo>
                    <a:pt x="2001" y="2668"/>
                    <a:pt x="2692" y="1953"/>
                    <a:pt x="2692" y="1096"/>
                  </a:cubicBezTo>
                  <a:cubicBezTo>
                    <a:pt x="2692" y="644"/>
                    <a:pt x="2501" y="262"/>
                    <a:pt x="2239"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147"/>
            <p:cNvSpPr/>
            <p:nvPr/>
          </p:nvSpPr>
          <p:spPr>
            <a:xfrm>
              <a:off x="1130875" y="2501709"/>
              <a:ext cx="210191" cy="207488"/>
            </a:xfrm>
            <a:custGeom>
              <a:rect b="b" l="l" r="r" t="t"/>
              <a:pathLst>
                <a:path extrusionOk="0" h="6372" w="6455">
                  <a:moveTo>
                    <a:pt x="6121" y="1"/>
                  </a:moveTo>
                  <a:cubicBezTo>
                    <a:pt x="6043" y="1"/>
                    <a:pt x="5966" y="31"/>
                    <a:pt x="5906" y="90"/>
                  </a:cubicBezTo>
                  <a:lnTo>
                    <a:pt x="119" y="5853"/>
                  </a:lnTo>
                  <a:cubicBezTo>
                    <a:pt x="0" y="5948"/>
                    <a:pt x="0" y="6163"/>
                    <a:pt x="119" y="6282"/>
                  </a:cubicBezTo>
                  <a:cubicBezTo>
                    <a:pt x="179" y="6341"/>
                    <a:pt x="262" y="6371"/>
                    <a:pt x="346" y="6371"/>
                  </a:cubicBezTo>
                  <a:cubicBezTo>
                    <a:pt x="429" y="6371"/>
                    <a:pt x="512" y="6341"/>
                    <a:pt x="572" y="6282"/>
                  </a:cubicBezTo>
                  <a:lnTo>
                    <a:pt x="6335" y="519"/>
                  </a:lnTo>
                  <a:cubicBezTo>
                    <a:pt x="6454" y="424"/>
                    <a:pt x="6454" y="209"/>
                    <a:pt x="6335" y="90"/>
                  </a:cubicBezTo>
                  <a:cubicBezTo>
                    <a:pt x="6275" y="31"/>
                    <a:pt x="6198" y="1"/>
                    <a:pt x="612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147"/>
            <p:cNvSpPr/>
            <p:nvPr/>
          </p:nvSpPr>
          <p:spPr>
            <a:xfrm>
              <a:off x="1134749" y="2503858"/>
              <a:ext cx="206316" cy="205339"/>
            </a:xfrm>
            <a:custGeom>
              <a:rect b="b" l="l" r="r" t="t"/>
              <a:pathLst>
                <a:path extrusionOk="0" h="6306" w="6336">
                  <a:moveTo>
                    <a:pt x="6216" y="0"/>
                  </a:moveTo>
                  <a:lnTo>
                    <a:pt x="0" y="6216"/>
                  </a:lnTo>
                  <a:cubicBezTo>
                    <a:pt x="60" y="6275"/>
                    <a:pt x="143" y="6305"/>
                    <a:pt x="227" y="6305"/>
                  </a:cubicBezTo>
                  <a:cubicBezTo>
                    <a:pt x="310" y="6305"/>
                    <a:pt x="393" y="6275"/>
                    <a:pt x="453" y="6216"/>
                  </a:cubicBezTo>
                  <a:lnTo>
                    <a:pt x="6216" y="453"/>
                  </a:lnTo>
                  <a:cubicBezTo>
                    <a:pt x="6335" y="334"/>
                    <a:pt x="6335" y="119"/>
                    <a:pt x="6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8" name="Google Shape;21668;p147"/>
          <p:cNvGrpSpPr/>
          <p:nvPr/>
        </p:nvGrpSpPr>
        <p:grpSpPr>
          <a:xfrm>
            <a:off x="1088999" y="2882650"/>
            <a:ext cx="185378" cy="349852"/>
            <a:chOff x="1088999" y="3035050"/>
            <a:chExt cx="185378" cy="349852"/>
          </a:xfrm>
        </p:grpSpPr>
        <p:sp>
          <p:nvSpPr>
            <p:cNvPr id="21669" name="Google Shape;21669;p147"/>
            <p:cNvSpPr/>
            <p:nvPr/>
          </p:nvSpPr>
          <p:spPr>
            <a:xfrm>
              <a:off x="1127781" y="3035050"/>
              <a:ext cx="146596" cy="104005"/>
            </a:xfrm>
            <a:custGeom>
              <a:rect b="b" l="l" r="r" t="t"/>
              <a:pathLst>
                <a:path extrusionOk="0" h="3194" w="4502">
                  <a:moveTo>
                    <a:pt x="357" y="0"/>
                  </a:moveTo>
                  <a:cubicBezTo>
                    <a:pt x="167" y="0"/>
                    <a:pt x="0" y="191"/>
                    <a:pt x="48" y="357"/>
                  </a:cubicBezTo>
                  <a:cubicBezTo>
                    <a:pt x="72" y="548"/>
                    <a:pt x="214" y="667"/>
                    <a:pt x="357" y="667"/>
                  </a:cubicBezTo>
                  <a:lnTo>
                    <a:pt x="3501" y="667"/>
                  </a:lnTo>
                  <a:cubicBezTo>
                    <a:pt x="3691" y="667"/>
                    <a:pt x="3858" y="834"/>
                    <a:pt x="3810" y="1024"/>
                  </a:cubicBezTo>
                  <a:cubicBezTo>
                    <a:pt x="3787" y="1191"/>
                    <a:pt x="3644" y="1310"/>
                    <a:pt x="3501" y="1310"/>
                  </a:cubicBezTo>
                  <a:lnTo>
                    <a:pt x="2239" y="1310"/>
                  </a:lnTo>
                  <a:cubicBezTo>
                    <a:pt x="2001" y="1310"/>
                    <a:pt x="1762" y="1405"/>
                    <a:pt x="1620" y="1548"/>
                  </a:cubicBezTo>
                  <a:cubicBezTo>
                    <a:pt x="1405" y="1691"/>
                    <a:pt x="1286" y="1977"/>
                    <a:pt x="1286" y="2239"/>
                  </a:cubicBezTo>
                  <a:lnTo>
                    <a:pt x="1286" y="2858"/>
                  </a:lnTo>
                  <a:cubicBezTo>
                    <a:pt x="1286" y="3057"/>
                    <a:pt x="1450" y="3194"/>
                    <a:pt x="1607" y="3194"/>
                  </a:cubicBezTo>
                  <a:cubicBezTo>
                    <a:pt x="1619" y="3194"/>
                    <a:pt x="1631" y="3193"/>
                    <a:pt x="1643" y="3191"/>
                  </a:cubicBezTo>
                  <a:cubicBezTo>
                    <a:pt x="1834" y="3167"/>
                    <a:pt x="1953" y="3001"/>
                    <a:pt x="1953" y="2858"/>
                  </a:cubicBezTo>
                  <a:lnTo>
                    <a:pt x="1953" y="2239"/>
                  </a:lnTo>
                  <a:cubicBezTo>
                    <a:pt x="1953" y="2048"/>
                    <a:pt x="2096" y="1905"/>
                    <a:pt x="2262" y="1905"/>
                  </a:cubicBezTo>
                  <a:lnTo>
                    <a:pt x="3525" y="1905"/>
                  </a:lnTo>
                  <a:cubicBezTo>
                    <a:pt x="4049" y="1905"/>
                    <a:pt x="4501" y="1453"/>
                    <a:pt x="4477" y="929"/>
                  </a:cubicBezTo>
                  <a:cubicBezTo>
                    <a:pt x="4430" y="429"/>
                    <a:pt x="4025" y="24"/>
                    <a:pt x="35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147"/>
            <p:cNvSpPr/>
            <p:nvPr/>
          </p:nvSpPr>
          <p:spPr>
            <a:xfrm>
              <a:off x="1088999" y="3117238"/>
              <a:ext cx="184597" cy="103158"/>
            </a:xfrm>
            <a:custGeom>
              <a:rect b="b" l="l" r="r" t="t"/>
              <a:pathLst>
                <a:path extrusionOk="0" h="3168" w="5669">
                  <a:moveTo>
                    <a:pt x="1596" y="0"/>
                  </a:moveTo>
                  <a:cubicBezTo>
                    <a:pt x="715" y="0"/>
                    <a:pt x="0" y="715"/>
                    <a:pt x="0" y="1596"/>
                  </a:cubicBezTo>
                  <a:lnTo>
                    <a:pt x="0" y="2549"/>
                  </a:lnTo>
                  <a:lnTo>
                    <a:pt x="810" y="3168"/>
                  </a:lnTo>
                  <a:lnTo>
                    <a:pt x="5073" y="3168"/>
                  </a:lnTo>
                  <a:lnTo>
                    <a:pt x="5668" y="2549"/>
                  </a:lnTo>
                  <a:lnTo>
                    <a:pt x="5668" y="1596"/>
                  </a:lnTo>
                  <a:cubicBezTo>
                    <a:pt x="5668" y="715"/>
                    <a:pt x="4978" y="0"/>
                    <a:pt x="409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147"/>
            <p:cNvSpPr/>
            <p:nvPr/>
          </p:nvSpPr>
          <p:spPr>
            <a:xfrm>
              <a:off x="1181281" y="3117238"/>
              <a:ext cx="92315" cy="103158"/>
            </a:xfrm>
            <a:custGeom>
              <a:rect b="b" l="l" r="r" t="t"/>
              <a:pathLst>
                <a:path extrusionOk="0" h="3168" w="2835">
                  <a:moveTo>
                    <a:pt x="0" y="0"/>
                  </a:moveTo>
                  <a:lnTo>
                    <a:pt x="0" y="3168"/>
                  </a:lnTo>
                  <a:lnTo>
                    <a:pt x="2239" y="3168"/>
                  </a:lnTo>
                  <a:lnTo>
                    <a:pt x="2834" y="2549"/>
                  </a:lnTo>
                  <a:lnTo>
                    <a:pt x="2834" y="1596"/>
                  </a:lnTo>
                  <a:cubicBezTo>
                    <a:pt x="2834" y="715"/>
                    <a:pt x="2144"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147"/>
            <p:cNvSpPr/>
            <p:nvPr/>
          </p:nvSpPr>
          <p:spPr>
            <a:xfrm>
              <a:off x="1170405" y="3158332"/>
              <a:ext cx="21752" cy="62162"/>
            </a:xfrm>
            <a:custGeom>
              <a:rect b="b" l="l" r="r" t="t"/>
              <a:pathLst>
                <a:path extrusionOk="0" h="1909" w="668">
                  <a:moveTo>
                    <a:pt x="311" y="1"/>
                  </a:moveTo>
                  <a:cubicBezTo>
                    <a:pt x="120" y="24"/>
                    <a:pt x="1" y="167"/>
                    <a:pt x="1" y="334"/>
                  </a:cubicBezTo>
                  <a:lnTo>
                    <a:pt x="1" y="1572"/>
                  </a:lnTo>
                  <a:cubicBezTo>
                    <a:pt x="1" y="1771"/>
                    <a:pt x="165" y="1908"/>
                    <a:pt x="321" y="1908"/>
                  </a:cubicBezTo>
                  <a:cubicBezTo>
                    <a:pt x="334" y="1908"/>
                    <a:pt x="346" y="1908"/>
                    <a:pt x="358" y="1906"/>
                  </a:cubicBezTo>
                  <a:cubicBezTo>
                    <a:pt x="549" y="1882"/>
                    <a:pt x="668" y="1715"/>
                    <a:pt x="668" y="1572"/>
                  </a:cubicBezTo>
                  <a:lnTo>
                    <a:pt x="668" y="334"/>
                  </a:lnTo>
                  <a:cubicBezTo>
                    <a:pt x="668" y="144"/>
                    <a:pt x="525" y="1"/>
                    <a:pt x="31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147"/>
            <p:cNvSpPr/>
            <p:nvPr/>
          </p:nvSpPr>
          <p:spPr>
            <a:xfrm>
              <a:off x="1181281" y="3159016"/>
              <a:ext cx="10876" cy="61380"/>
            </a:xfrm>
            <a:custGeom>
              <a:rect b="b" l="l" r="r" t="t"/>
              <a:pathLst>
                <a:path extrusionOk="0" h="1885" w="334">
                  <a:moveTo>
                    <a:pt x="41" y="1"/>
                  </a:moveTo>
                  <a:cubicBezTo>
                    <a:pt x="28" y="1"/>
                    <a:pt x="14" y="2"/>
                    <a:pt x="0" y="3"/>
                  </a:cubicBezTo>
                  <a:lnTo>
                    <a:pt x="0" y="1885"/>
                  </a:lnTo>
                  <a:cubicBezTo>
                    <a:pt x="191" y="1885"/>
                    <a:pt x="334" y="1742"/>
                    <a:pt x="334" y="1551"/>
                  </a:cubicBezTo>
                  <a:lnTo>
                    <a:pt x="334" y="313"/>
                  </a:lnTo>
                  <a:cubicBezTo>
                    <a:pt x="334" y="137"/>
                    <a:pt x="211" y="1"/>
                    <a:pt x="4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147"/>
            <p:cNvSpPr/>
            <p:nvPr/>
          </p:nvSpPr>
          <p:spPr>
            <a:xfrm>
              <a:off x="1088999" y="3200207"/>
              <a:ext cx="184597" cy="184695"/>
            </a:xfrm>
            <a:custGeom>
              <a:rect b="b" l="l" r="r" t="t"/>
              <a:pathLst>
                <a:path extrusionOk="0" h="5672" w="5669">
                  <a:moveTo>
                    <a:pt x="0" y="1"/>
                  </a:moveTo>
                  <a:lnTo>
                    <a:pt x="0" y="2858"/>
                  </a:lnTo>
                  <a:cubicBezTo>
                    <a:pt x="0" y="4389"/>
                    <a:pt x="1243" y="5671"/>
                    <a:pt x="2803" y="5671"/>
                  </a:cubicBezTo>
                  <a:cubicBezTo>
                    <a:pt x="2845" y="5671"/>
                    <a:pt x="2887" y="5670"/>
                    <a:pt x="2930" y="5668"/>
                  </a:cubicBezTo>
                  <a:cubicBezTo>
                    <a:pt x="4454" y="5621"/>
                    <a:pt x="5668" y="4359"/>
                    <a:pt x="5668" y="2811"/>
                  </a:cubicBezTo>
                  <a:lnTo>
                    <a:pt x="5668"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147"/>
            <p:cNvSpPr/>
            <p:nvPr/>
          </p:nvSpPr>
          <p:spPr>
            <a:xfrm>
              <a:off x="1181281" y="3200207"/>
              <a:ext cx="92315" cy="184597"/>
            </a:xfrm>
            <a:custGeom>
              <a:rect b="b" l="l" r="r" t="t"/>
              <a:pathLst>
                <a:path extrusionOk="0" h="5669" w="2835">
                  <a:moveTo>
                    <a:pt x="0" y="1"/>
                  </a:moveTo>
                  <a:lnTo>
                    <a:pt x="0" y="5668"/>
                  </a:lnTo>
                  <a:cubicBezTo>
                    <a:pt x="1548" y="5668"/>
                    <a:pt x="2834" y="4406"/>
                    <a:pt x="2834" y="2858"/>
                  </a:cubicBezTo>
                  <a:lnTo>
                    <a:pt x="283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6" name="Google Shape;21676;p147"/>
          <p:cNvGrpSpPr/>
          <p:nvPr/>
        </p:nvGrpSpPr>
        <p:grpSpPr>
          <a:xfrm>
            <a:off x="1755879" y="2883399"/>
            <a:ext cx="350535" cy="349005"/>
            <a:chOff x="1755879" y="3035799"/>
            <a:chExt cx="350535" cy="349005"/>
          </a:xfrm>
        </p:grpSpPr>
        <p:sp>
          <p:nvSpPr>
            <p:cNvPr id="21677" name="Google Shape;21677;p147"/>
            <p:cNvSpPr/>
            <p:nvPr/>
          </p:nvSpPr>
          <p:spPr>
            <a:xfrm>
              <a:off x="1879193" y="3035799"/>
              <a:ext cx="144252" cy="102507"/>
            </a:xfrm>
            <a:custGeom>
              <a:rect b="b" l="l" r="r" t="t"/>
              <a:pathLst>
                <a:path extrusionOk="0" h="3148" w="4430">
                  <a:moveTo>
                    <a:pt x="334" y="1"/>
                  </a:moveTo>
                  <a:cubicBezTo>
                    <a:pt x="143" y="1"/>
                    <a:pt x="0" y="191"/>
                    <a:pt x="24" y="358"/>
                  </a:cubicBezTo>
                  <a:cubicBezTo>
                    <a:pt x="72" y="525"/>
                    <a:pt x="215" y="620"/>
                    <a:pt x="358" y="620"/>
                  </a:cubicBezTo>
                  <a:lnTo>
                    <a:pt x="3525" y="620"/>
                  </a:lnTo>
                  <a:cubicBezTo>
                    <a:pt x="3787" y="620"/>
                    <a:pt x="3954" y="954"/>
                    <a:pt x="3692" y="1216"/>
                  </a:cubicBezTo>
                  <a:cubicBezTo>
                    <a:pt x="3668" y="1263"/>
                    <a:pt x="3644" y="1263"/>
                    <a:pt x="3596" y="1263"/>
                  </a:cubicBezTo>
                  <a:lnTo>
                    <a:pt x="1620" y="1263"/>
                  </a:lnTo>
                  <a:cubicBezTo>
                    <a:pt x="1429" y="1263"/>
                    <a:pt x="1286" y="1406"/>
                    <a:pt x="1286" y="1597"/>
                  </a:cubicBezTo>
                  <a:lnTo>
                    <a:pt x="1286" y="2835"/>
                  </a:lnTo>
                  <a:cubicBezTo>
                    <a:pt x="1286" y="3011"/>
                    <a:pt x="1429" y="3147"/>
                    <a:pt x="1602" y="3147"/>
                  </a:cubicBezTo>
                  <a:cubicBezTo>
                    <a:pt x="1616" y="3147"/>
                    <a:pt x="1630" y="3146"/>
                    <a:pt x="1644" y="3144"/>
                  </a:cubicBezTo>
                  <a:cubicBezTo>
                    <a:pt x="1810" y="3144"/>
                    <a:pt x="1906" y="2978"/>
                    <a:pt x="1882" y="2835"/>
                  </a:cubicBezTo>
                  <a:lnTo>
                    <a:pt x="1882" y="2216"/>
                  </a:lnTo>
                  <a:cubicBezTo>
                    <a:pt x="1882" y="2025"/>
                    <a:pt x="2025" y="1882"/>
                    <a:pt x="2215" y="1882"/>
                  </a:cubicBezTo>
                  <a:lnTo>
                    <a:pt x="3453" y="1882"/>
                  </a:lnTo>
                  <a:cubicBezTo>
                    <a:pt x="4001" y="1882"/>
                    <a:pt x="4430" y="1430"/>
                    <a:pt x="4406" y="906"/>
                  </a:cubicBezTo>
                  <a:cubicBezTo>
                    <a:pt x="4382" y="406"/>
                    <a:pt x="3930" y="1"/>
                    <a:pt x="34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147"/>
            <p:cNvSpPr/>
            <p:nvPr/>
          </p:nvSpPr>
          <p:spPr>
            <a:xfrm>
              <a:off x="1755879" y="3117238"/>
              <a:ext cx="350535" cy="267566"/>
            </a:xfrm>
            <a:custGeom>
              <a:rect b="b" l="l" r="r" t="t"/>
              <a:pathLst>
                <a:path extrusionOk="0" h="8217" w="10765">
                  <a:moveTo>
                    <a:pt x="953" y="0"/>
                  </a:moveTo>
                  <a:cubicBezTo>
                    <a:pt x="453" y="0"/>
                    <a:pt x="1" y="429"/>
                    <a:pt x="1" y="953"/>
                  </a:cubicBezTo>
                  <a:lnTo>
                    <a:pt x="1" y="7264"/>
                  </a:lnTo>
                  <a:cubicBezTo>
                    <a:pt x="1" y="7764"/>
                    <a:pt x="430" y="8216"/>
                    <a:pt x="953" y="8216"/>
                  </a:cubicBezTo>
                  <a:lnTo>
                    <a:pt x="9812" y="8216"/>
                  </a:lnTo>
                  <a:cubicBezTo>
                    <a:pt x="10313" y="8216"/>
                    <a:pt x="10765" y="7812"/>
                    <a:pt x="10765" y="7264"/>
                  </a:cubicBezTo>
                  <a:lnTo>
                    <a:pt x="10765" y="953"/>
                  </a:lnTo>
                  <a:cubicBezTo>
                    <a:pt x="10765" y="429"/>
                    <a:pt x="10336" y="0"/>
                    <a:pt x="98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147"/>
            <p:cNvSpPr/>
            <p:nvPr/>
          </p:nvSpPr>
          <p:spPr>
            <a:xfrm>
              <a:off x="1755879" y="3251395"/>
              <a:ext cx="350535" cy="133409"/>
            </a:xfrm>
            <a:custGeom>
              <a:rect b="b" l="l" r="r" t="t"/>
              <a:pathLst>
                <a:path extrusionOk="0" h="4097" w="10765">
                  <a:moveTo>
                    <a:pt x="1" y="0"/>
                  </a:moveTo>
                  <a:lnTo>
                    <a:pt x="1" y="3144"/>
                  </a:lnTo>
                  <a:cubicBezTo>
                    <a:pt x="1" y="3692"/>
                    <a:pt x="453" y="4096"/>
                    <a:pt x="953" y="4096"/>
                  </a:cubicBezTo>
                  <a:lnTo>
                    <a:pt x="9812" y="4096"/>
                  </a:lnTo>
                  <a:cubicBezTo>
                    <a:pt x="10336" y="4096"/>
                    <a:pt x="10765" y="3668"/>
                    <a:pt x="10765" y="3144"/>
                  </a:cubicBezTo>
                  <a:lnTo>
                    <a:pt x="1076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147"/>
            <p:cNvSpPr/>
            <p:nvPr/>
          </p:nvSpPr>
          <p:spPr>
            <a:xfrm>
              <a:off x="1786911" y="3199426"/>
              <a:ext cx="21752" cy="21752"/>
            </a:xfrm>
            <a:custGeom>
              <a:rect b="b" l="l" r="r" t="t"/>
              <a:pathLst>
                <a:path extrusionOk="0" h="668" w="668">
                  <a:moveTo>
                    <a:pt x="334" y="1"/>
                  </a:moveTo>
                  <a:cubicBezTo>
                    <a:pt x="143" y="1"/>
                    <a:pt x="0" y="168"/>
                    <a:pt x="0" y="334"/>
                  </a:cubicBezTo>
                  <a:cubicBezTo>
                    <a:pt x="0" y="525"/>
                    <a:pt x="143" y="668"/>
                    <a:pt x="334" y="668"/>
                  </a:cubicBezTo>
                  <a:cubicBezTo>
                    <a:pt x="524" y="668"/>
                    <a:pt x="667" y="525"/>
                    <a:pt x="667" y="334"/>
                  </a:cubicBezTo>
                  <a:cubicBezTo>
                    <a:pt x="667" y="168"/>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147"/>
            <p:cNvSpPr/>
            <p:nvPr/>
          </p:nvSpPr>
          <p:spPr>
            <a:xfrm>
              <a:off x="1786911" y="3240520"/>
              <a:ext cx="21752" cy="21752"/>
            </a:xfrm>
            <a:custGeom>
              <a:rect b="b" l="l" r="r" t="t"/>
              <a:pathLst>
                <a:path extrusionOk="0" h="668" w="668">
                  <a:moveTo>
                    <a:pt x="334" y="1"/>
                  </a:moveTo>
                  <a:cubicBezTo>
                    <a:pt x="143" y="1"/>
                    <a:pt x="0" y="144"/>
                    <a:pt x="0" y="334"/>
                  </a:cubicBezTo>
                  <a:cubicBezTo>
                    <a:pt x="0" y="501"/>
                    <a:pt x="143" y="668"/>
                    <a:pt x="334" y="668"/>
                  </a:cubicBezTo>
                  <a:cubicBezTo>
                    <a:pt x="524" y="668"/>
                    <a:pt x="667" y="501"/>
                    <a:pt x="667" y="334"/>
                  </a:cubicBezTo>
                  <a:cubicBezTo>
                    <a:pt x="667" y="144"/>
                    <a:pt x="524"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147"/>
            <p:cNvSpPr/>
            <p:nvPr/>
          </p:nvSpPr>
          <p:spPr>
            <a:xfrm>
              <a:off x="1786911"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147"/>
            <p:cNvSpPr/>
            <p:nvPr/>
          </p:nvSpPr>
          <p:spPr>
            <a:xfrm>
              <a:off x="1786911" y="3251395"/>
              <a:ext cx="20970" cy="10876"/>
            </a:xfrm>
            <a:custGeom>
              <a:rect b="b" l="l" r="r" t="t"/>
              <a:pathLst>
                <a:path extrusionOk="0" h="334" w="644">
                  <a:moveTo>
                    <a:pt x="0" y="0"/>
                  </a:moveTo>
                  <a:cubicBezTo>
                    <a:pt x="0" y="167"/>
                    <a:pt x="167" y="334"/>
                    <a:pt x="310" y="334"/>
                  </a:cubicBezTo>
                  <a:cubicBezTo>
                    <a:pt x="477" y="334"/>
                    <a:pt x="643" y="167"/>
                    <a:pt x="64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147"/>
            <p:cNvSpPr/>
            <p:nvPr/>
          </p:nvSpPr>
          <p:spPr>
            <a:xfrm>
              <a:off x="1838881" y="3158332"/>
              <a:ext cx="226440" cy="186160"/>
            </a:xfrm>
            <a:custGeom>
              <a:rect b="b" l="l" r="r" t="t"/>
              <a:pathLst>
                <a:path extrusionOk="0" h="5717" w="6954">
                  <a:moveTo>
                    <a:pt x="310" y="1"/>
                  </a:moveTo>
                  <a:cubicBezTo>
                    <a:pt x="143" y="1"/>
                    <a:pt x="0" y="144"/>
                    <a:pt x="0" y="334"/>
                  </a:cubicBezTo>
                  <a:lnTo>
                    <a:pt x="0" y="5383"/>
                  </a:lnTo>
                  <a:cubicBezTo>
                    <a:pt x="0" y="5573"/>
                    <a:pt x="143" y="5716"/>
                    <a:pt x="310" y="5716"/>
                  </a:cubicBezTo>
                  <a:lnTo>
                    <a:pt x="6620" y="5716"/>
                  </a:lnTo>
                  <a:cubicBezTo>
                    <a:pt x="6811" y="5716"/>
                    <a:pt x="6954" y="5573"/>
                    <a:pt x="6954" y="5383"/>
                  </a:cubicBezTo>
                  <a:lnTo>
                    <a:pt x="6954" y="334"/>
                  </a:lnTo>
                  <a:cubicBezTo>
                    <a:pt x="6954" y="144"/>
                    <a:pt x="6811" y="1"/>
                    <a:pt x="66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147"/>
            <p:cNvSpPr/>
            <p:nvPr/>
          </p:nvSpPr>
          <p:spPr>
            <a:xfrm>
              <a:off x="1838881" y="3251395"/>
              <a:ext cx="226440" cy="93096"/>
            </a:xfrm>
            <a:custGeom>
              <a:rect b="b" l="l" r="r" t="t"/>
              <a:pathLst>
                <a:path extrusionOk="0" h="2859" w="6954">
                  <a:moveTo>
                    <a:pt x="0" y="0"/>
                  </a:moveTo>
                  <a:lnTo>
                    <a:pt x="0" y="2525"/>
                  </a:lnTo>
                  <a:cubicBezTo>
                    <a:pt x="0" y="2715"/>
                    <a:pt x="143" y="2858"/>
                    <a:pt x="310" y="2858"/>
                  </a:cubicBezTo>
                  <a:lnTo>
                    <a:pt x="6620" y="2858"/>
                  </a:lnTo>
                  <a:cubicBezTo>
                    <a:pt x="6811" y="2858"/>
                    <a:pt x="6954" y="2715"/>
                    <a:pt x="6954" y="2525"/>
                  </a:cubicBezTo>
                  <a:lnTo>
                    <a:pt x="695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6" name="Google Shape;21686;p147"/>
          <p:cNvGrpSpPr/>
          <p:nvPr/>
        </p:nvGrpSpPr>
        <p:grpSpPr>
          <a:xfrm>
            <a:off x="2518949" y="2924526"/>
            <a:ext cx="349754" cy="266003"/>
            <a:chOff x="2518949" y="3076926"/>
            <a:chExt cx="349754" cy="266003"/>
          </a:xfrm>
        </p:grpSpPr>
        <p:sp>
          <p:nvSpPr>
            <p:cNvPr id="21687" name="Google Shape;21687;p147"/>
            <p:cNvSpPr/>
            <p:nvPr/>
          </p:nvSpPr>
          <p:spPr>
            <a:xfrm>
              <a:off x="2540668" y="3076926"/>
              <a:ext cx="307878" cy="235753"/>
            </a:xfrm>
            <a:custGeom>
              <a:rect b="b" l="l" r="r" t="t"/>
              <a:pathLst>
                <a:path extrusionOk="0" h="7240" w="9455">
                  <a:moveTo>
                    <a:pt x="953" y="0"/>
                  </a:moveTo>
                  <a:cubicBezTo>
                    <a:pt x="405" y="0"/>
                    <a:pt x="0" y="453"/>
                    <a:pt x="0" y="953"/>
                  </a:cubicBezTo>
                  <a:lnTo>
                    <a:pt x="0" y="7240"/>
                  </a:lnTo>
                  <a:lnTo>
                    <a:pt x="9454" y="7240"/>
                  </a:lnTo>
                  <a:lnTo>
                    <a:pt x="9454" y="953"/>
                  </a:lnTo>
                  <a:cubicBezTo>
                    <a:pt x="9454" y="453"/>
                    <a:pt x="9002" y="24"/>
                    <a:pt x="852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147"/>
            <p:cNvSpPr/>
            <p:nvPr/>
          </p:nvSpPr>
          <p:spPr>
            <a:xfrm>
              <a:off x="2693419" y="3076926"/>
              <a:ext cx="154346" cy="235753"/>
            </a:xfrm>
            <a:custGeom>
              <a:rect b="b" l="l" r="r" t="t"/>
              <a:pathLst>
                <a:path extrusionOk="0" h="7240" w="4740">
                  <a:moveTo>
                    <a:pt x="1" y="0"/>
                  </a:moveTo>
                  <a:lnTo>
                    <a:pt x="1" y="7240"/>
                  </a:lnTo>
                  <a:lnTo>
                    <a:pt x="4740" y="7240"/>
                  </a:lnTo>
                  <a:lnTo>
                    <a:pt x="4740" y="953"/>
                  </a:lnTo>
                  <a:cubicBezTo>
                    <a:pt x="4740" y="453"/>
                    <a:pt x="4311" y="24"/>
                    <a:pt x="3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147"/>
            <p:cNvSpPr/>
            <p:nvPr/>
          </p:nvSpPr>
          <p:spPr>
            <a:xfrm>
              <a:off x="2560043" y="3097082"/>
              <a:ext cx="267566" cy="183815"/>
            </a:xfrm>
            <a:custGeom>
              <a:rect b="b" l="l" r="r" t="t"/>
              <a:pathLst>
                <a:path extrusionOk="0" h="5645" w="8217">
                  <a:moveTo>
                    <a:pt x="310" y="0"/>
                  </a:moveTo>
                  <a:cubicBezTo>
                    <a:pt x="143" y="0"/>
                    <a:pt x="0" y="143"/>
                    <a:pt x="0" y="334"/>
                  </a:cubicBezTo>
                  <a:lnTo>
                    <a:pt x="0" y="5644"/>
                  </a:lnTo>
                  <a:lnTo>
                    <a:pt x="8216" y="5644"/>
                  </a:lnTo>
                  <a:lnTo>
                    <a:pt x="8216" y="334"/>
                  </a:lnTo>
                  <a:cubicBezTo>
                    <a:pt x="8216" y="167"/>
                    <a:pt x="8097" y="24"/>
                    <a:pt x="790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147"/>
            <p:cNvSpPr/>
            <p:nvPr/>
          </p:nvSpPr>
          <p:spPr>
            <a:xfrm>
              <a:off x="2693419" y="3097082"/>
              <a:ext cx="134190" cy="183815"/>
            </a:xfrm>
            <a:custGeom>
              <a:rect b="b" l="l" r="r" t="t"/>
              <a:pathLst>
                <a:path extrusionOk="0" h="5645" w="4121">
                  <a:moveTo>
                    <a:pt x="1" y="0"/>
                  </a:moveTo>
                  <a:lnTo>
                    <a:pt x="1" y="5644"/>
                  </a:lnTo>
                  <a:lnTo>
                    <a:pt x="4120" y="5644"/>
                  </a:lnTo>
                  <a:lnTo>
                    <a:pt x="4120" y="334"/>
                  </a:lnTo>
                  <a:cubicBezTo>
                    <a:pt x="4120" y="167"/>
                    <a:pt x="3954" y="24"/>
                    <a:pt x="3787"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147"/>
            <p:cNvSpPr/>
            <p:nvPr/>
          </p:nvSpPr>
          <p:spPr>
            <a:xfrm>
              <a:off x="2600355" y="3118801"/>
              <a:ext cx="186160" cy="62064"/>
            </a:xfrm>
            <a:custGeom>
              <a:rect b="b" l="l" r="r" t="t"/>
              <a:pathLst>
                <a:path extrusionOk="0" h="1906" w="5717">
                  <a:moveTo>
                    <a:pt x="334" y="0"/>
                  </a:moveTo>
                  <a:cubicBezTo>
                    <a:pt x="144" y="0"/>
                    <a:pt x="1" y="143"/>
                    <a:pt x="1" y="310"/>
                  </a:cubicBezTo>
                  <a:lnTo>
                    <a:pt x="1" y="1572"/>
                  </a:lnTo>
                  <a:cubicBezTo>
                    <a:pt x="1" y="1739"/>
                    <a:pt x="144" y="1905"/>
                    <a:pt x="334" y="1905"/>
                  </a:cubicBezTo>
                  <a:lnTo>
                    <a:pt x="5383" y="1905"/>
                  </a:lnTo>
                  <a:cubicBezTo>
                    <a:pt x="5573" y="1905"/>
                    <a:pt x="5716" y="1739"/>
                    <a:pt x="5716" y="1572"/>
                  </a:cubicBezTo>
                  <a:lnTo>
                    <a:pt x="5716" y="286"/>
                  </a:lnTo>
                  <a:cubicBezTo>
                    <a:pt x="5716" y="143"/>
                    <a:pt x="5573" y="0"/>
                    <a:pt x="53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147"/>
            <p:cNvSpPr/>
            <p:nvPr/>
          </p:nvSpPr>
          <p:spPr>
            <a:xfrm>
              <a:off x="2600355" y="3200207"/>
              <a:ext cx="83783" cy="62064"/>
            </a:xfrm>
            <a:custGeom>
              <a:rect b="b" l="l" r="r" t="t"/>
              <a:pathLst>
                <a:path extrusionOk="0" h="1906" w="2573">
                  <a:moveTo>
                    <a:pt x="334" y="1"/>
                  </a:moveTo>
                  <a:cubicBezTo>
                    <a:pt x="144" y="1"/>
                    <a:pt x="1" y="144"/>
                    <a:pt x="1" y="310"/>
                  </a:cubicBezTo>
                  <a:lnTo>
                    <a:pt x="1" y="1572"/>
                  </a:lnTo>
                  <a:cubicBezTo>
                    <a:pt x="1" y="1739"/>
                    <a:pt x="144" y="1906"/>
                    <a:pt x="334" y="1906"/>
                  </a:cubicBezTo>
                  <a:lnTo>
                    <a:pt x="2239" y="1906"/>
                  </a:lnTo>
                  <a:cubicBezTo>
                    <a:pt x="2406" y="1906"/>
                    <a:pt x="2573" y="1739"/>
                    <a:pt x="2573" y="1572"/>
                  </a:cubicBezTo>
                  <a:lnTo>
                    <a:pt x="2573" y="310"/>
                  </a:lnTo>
                  <a:cubicBezTo>
                    <a:pt x="2573" y="144"/>
                    <a:pt x="2406"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147"/>
            <p:cNvSpPr/>
            <p:nvPr/>
          </p:nvSpPr>
          <p:spPr>
            <a:xfrm>
              <a:off x="2702732" y="3200207"/>
              <a:ext cx="83783" cy="20189"/>
            </a:xfrm>
            <a:custGeom>
              <a:rect b="b" l="l" r="r" t="t"/>
              <a:pathLst>
                <a:path extrusionOk="0" h="620" w="2573">
                  <a:moveTo>
                    <a:pt x="334" y="1"/>
                  </a:moveTo>
                  <a:cubicBezTo>
                    <a:pt x="167" y="1"/>
                    <a:pt x="0" y="167"/>
                    <a:pt x="48" y="358"/>
                  </a:cubicBezTo>
                  <a:cubicBezTo>
                    <a:pt x="72" y="501"/>
                    <a:pt x="215" y="620"/>
                    <a:pt x="381" y="620"/>
                  </a:cubicBezTo>
                  <a:lnTo>
                    <a:pt x="2239" y="620"/>
                  </a:lnTo>
                  <a:cubicBezTo>
                    <a:pt x="2429" y="620"/>
                    <a:pt x="2572" y="477"/>
                    <a:pt x="2548" y="263"/>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147"/>
            <p:cNvSpPr/>
            <p:nvPr/>
          </p:nvSpPr>
          <p:spPr>
            <a:xfrm>
              <a:off x="2702732" y="3241301"/>
              <a:ext cx="83783" cy="20970"/>
            </a:xfrm>
            <a:custGeom>
              <a:rect b="b" l="l" r="r" t="t"/>
              <a:pathLst>
                <a:path extrusionOk="0" h="644" w="2573">
                  <a:moveTo>
                    <a:pt x="334" y="1"/>
                  </a:moveTo>
                  <a:cubicBezTo>
                    <a:pt x="167" y="1"/>
                    <a:pt x="0" y="191"/>
                    <a:pt x="48" y="358"/>
                  </a:cubicBezTo>
                  <a:cubicBezTo>
                    <a:pt x="72" y="525"/>
                    <a:pt x="215" y="644"/>
                    <a:pt x="381" y="644"/>
                  </a:cubicBezTo>
                  <a:lnTo>
                    <a:pt x="2239" y="644"/>
                  </a:lnTo>
                  <a:cubicBezTo>
                    <a:pt x="2429" y="644"/>
                    <a:pt x="2572" y="453"/>
                    <a:pt x="2548" y="287"/>
                  </a:cubicBezTo>
                  <a:cubicBezTo>
                    <a:pt x="2525" y="120"/>
                    <a:pt x="2358"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147"/>
            <p:cNvSpPr/>
            <p:nvPr/>
          </p:nvSpPr>
          <p:spPr>
            <a:xfrm>
              <a:off x="2693419" y="3118801"/>
              <a:ext cx="92315" cy="60501"/>
            </a:xfrm>
            <a:custGeom>
              <a:rect b="b" l="l" r="r" t="t"/>
              <a:pathLst>
                <a:path extrusionOk="0" h="1858" w="2835">
                  <a:moveTo>
                    <a:pt x="1" y="0"/>
                  </a:moveTo>
                  <a:lnTo>
                    <a:pt x="1" y="1858"/>
                  </a:lnTo>
                  <a:lnTo>
                    <a:pt x="2501" y="1858"/>
                  </a:lnTo>
                  <a:cubicBezTo>
                    <a:pt x="2692" y="1858"/>
                    <a:pt x="2834" y="1715"/>
                    <a:pt x="2834" y="1572"/>
                  </a:cubicBezTo>
                  <a:lnTo>
                    <a:pt x="2834" y="310"/>
                  </a:lnTo>
                  <a:cubicBezTo>
                    <a:pt x="2834" y="143"/>
                    <a:pt x="2692" y="0"/>
                    <a:pt x="25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147"/>
            <p:cNvSpPr/>
            <p:nvPr/>
          </p:nvSpPr>
          <p:spPr>
            <a:xfrm>
              <a:off x="2518949" y="3302584"/>
              <a:ext cx="349754" cy="40345"/>
            </a:xfrm>
            <a:custGeom>
              <a:rect b="b" l="l" r="r" t="t"/>
              <a:pathLst>
                <a:path extrusionOk="0" h="1239" w="10741">
                  <a:moveTo>
                    <a:pt x="334" y="0"/>
                  </a:moveTo>
                  <a:cubicBezTo>
                    <a:pt x="215" y="0"/>
                    <a:pt x="119" y="24"/>
                    <a:pt x="72" y="119"/>
                  </a:cubicBezTo>
                  <a:cubicBezTo>
                    <a:pt x="0" y="214"/>
                    <a:pt x="0" y="334"/>
                    <a:pt x="24" y="429"/>
                  </a:cubicBezTo>
                  <a:cubicBezTo>
                    <a:pt x="143" y="738"/>
                    <a:pt x="381" y="1024"/>
                    <a:pt x="477" y="1119"/>
                  </a:cubicBezTo>
                  <a:cubicBezTo>
                    <a:pt x="524" y="1215"/>
                    <a:pt x="619" y="1238"/>
                    <a:pt x="715" y="1238"/>
                  </a:cubicBezTo>
                  <a:lnTo>
                    <a:pt x="10026" y="1238"/>
                  </a:lnTo>
                  <a:cubicBezTo>
                    <a:pt x="10121" y="1238"/>
                    <a:pt x="10217" y="1191"/>
                    <a:pt x="10264" y="1119"/>
                  </a:cubicBezTo>
                  <a:cubicBezTo>
                    <a:pt x="10360" y="1024"/>
                    <a:pt x="10598" y="738"/>
                    <a:pt x="10717" y="429"/>
                  </a:cubicBezTo>
                  <a:cubicBezTo>
                    <a:pt x="10741" y="334"/>
                    <a:pt x="10717" y="214"/>
                    <a:pt x="10693" y="119"/>
                  </a:cubicBezTo>
                  <a:cubicBezTo>
                    <a:pt x="10622" y="72"/>
                    <a:pt x="10502" y="0"/>
                    <a:pt x="10407"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147"/>
            <p:cNvSpPr/>
            <p:nvPr/>
          </p:nvSpPr>
          <p:spPr>
            <a:xfrm>
              <a:off x="2694200" y="3302584"/>
              <a:ext cx="174502" cy="40345"/>
            </a:xfrm>
            <a:custGeom>
              <a:rect b="b" l="l" r="r" t="t"/>
              <a:pathLst>
                <a:path extrusionOk="0" h="1239" w="5359">
                  <a:moveTo>
                    <a:pt x="0" y="0"/>
                  </a:moveTo>
                  <a:lnTo>
                    <a:pt x="0" y="1238"/>
                  </a:lnTo>
                  <a:lnTo>
                    <a:pt x="4644" y="1238"/>
                  </a:lnTo>
                  <a:cubicBezTo>
                    <a:pt x="4739" y="1238"/>
                    <a:pt x="4835" y="1191"/>
                    <a:pt x="4882" y="1119"/>
                  </a:cubicBezTo>
                  <a:cubicBezTo>
                    <a:pt x="4978" y="1024"/>
                    <a:pt x="5216" y="738"/>
                    <a:pt x="5335" y="429"/>
                  </a:cubicBezTo>
                  <a:cubicBezTo>
                    <a:pt x="5359" y="334"/>
                    <a:pt x="5359" y="214"/>
                    <a:pt x="5335" y="119"/>
                  </a:cubicBezTo>
                  <a:cubicBezTo>
                    <a:pt x="5263" y="72"/>
                    <a:pt x="5168" y="0"/>
                    <a:pt x="507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8" name="Google Shape;21698;p147"/>
          <p:cNvGrpSpPr/>
          <p:nvPr/>
        </p:nvGrpSpPr>
        <p:grpSpPr>
          <a:xfrm>
            <a:off x="3255643" y="2894275"/>
            <a:ext cx="349754" cy="328035"/>
            <a:chOff x="3255643" y="3046675"/>
            <a:chExt cx="349754" cy="328035"/>
          </a:xfrm>
        </p:grpSpPr>
        <p:sp>
          <p:nvSpPr>
            <p:cNvPr id="21699" name="Google Shape;21699;p147"/>
            <p:cNvSpPr/>
            <p:nvPr/>
          </p:nvSpPr>
          <p:spPr>
            <a:xfrm>
              <a:off x="3382018" y="3291708"/>
              <a:ext cx="98534" cy="67502"/>
            </a:xfrm>
            <a:custGeom>
              <a:rect b="b" l="l" r="r" t="t"/>
              <a:pathLst>
                <a:path extrusionOk="0" h="2073" w="3026">
                  <a:moveTo>
                    <a:pt x="549" y="1"/>
                  </a:moveTo>
                  <a:lnTo>
                    <a:pt x="549" y="334"/>
                  </a:lnTo>
                  <a:cubicBezTo>
                    <a:pt x="549" y="1191"/>
                    <a:pt x="1" y="2073"/>
                    <a:pt x="1" y="2073"/>
                  </a:cubicBezTo>
                  <a:lnTo>
                    <a:pt x="3025" y="2073"/>
                  </a:lnTo>
                  <a:cubicBezTo>
                    <a:pt x="3001" y="2025"/>
                    <a:pt x="2430" y="1168"/>
                    <a:pt x="2430" y="334"/>
                  </a:cubicBezTo>
                  <a:lnTo>
                    <a:pt x="2430"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147"/>
            <p:cNvSpPr/>
            <p:nvPr/>
          </p:nvSpPr>
          <p:spPr>
            <a:xfrm>
              <a:off x="3430894" y="3293271"/>
              <a:ext cx="49658" cy="65939"/>
            </a:xfrm>
            <a:custGeom>
              <a:rect b="b" l="l" r="r" t="t"/>
              <a:pathLst>
                <a:path extrusionOk="0" h="2025" w="1525">
                  <a:moveTo>
                    <a:pt x="0" y="0"/>
                  </a:moveTo>
                  <a:lnTo>
                    <a:pt x="0" y="2025"/>
                  </a:lnTo>
                  <a:lnTo>
                    <a:pt x="1524" y="2025"/>
                  </a:lnTo>
                  <a:cubicBezTo>
                    <a:pt x="1500" y="1977"/>
                    <a:pt x="929" y="1120"/>
                    <a:pt x="953" y="310"/>
                  </a:cubicBezTo>
                  <a:lnTo>
                    <a:pt x="953"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147"/>
            <p:cNvSpPr/>
            <p:nvPr/>
          </p:nvSpPr>
          <p:spPr>
            <a:xfrm>
              <a:off x="3255643" y="3046675"/>
              <a:ext cx="349754" cy="266785"/>
            </a:xfrm>
            <a:custGeom>
              <a:rect b="b" l="l" r="r" t="t"/>
              <a:pathLst>
                <a:path extrusionOk="0" h="8193" w="10741">
                  <a:moveTo>
                    <a:pt x="953" y="0"/>
                  </a:moveTo>
                  <a:cubicBezTo>
                    <a:pt x="429" y="0"/>
                    <a:pt x="0" y="429"/>
                    <a:pt x="0" y="953"/>
                  </a:cubicBezTo>
                  <a:lnTo>
                    <a:pt x="0" y="7240"/>
                  </a:lnTo>
                  <a:cubicBezTo>
                    <a:pt x="0" y="7764"/>
                    <a:pt x="429" y="8193"/>
                    <a:pt x="953" y="8193"/>
                  </a:cubicBezTo>
                  <a:lnTo>
                    <a:pt x="9788" y="8193"/>
                  </a:lnTo>
                  <a:cubicBezTo>
                    <a:pt x="10336" y="8193"/>
                    <a:pt x="10740" y="7764"/>
                    <a:pt x="10740" y="7240"/>
                  </a:cubicBezTo>
                  <a:lnTo>
                    <a:pt x="10740" y="953"/>
                  </a:lnTo>
                  <a:cubicBezTo>
                    <a:pt x="10740" y="429"/>
                    <a:pt x="10336" y="0"/>
                    <a:pt x="978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147"/>
            <p:cNvSpPr/>
            <p:nvPr/>
          </p:nvSpPr>
          <p:spPr>
            <a:xfrm>
              <a:off x="3430894" y="3047424"/>
              <a:ext cx="174502" cy="266036"/>
            </a:xfrm>
            <a:custGeom>
              <a:rect b="b" l="l" r="r" t="t"/>
              <a:pathLst>
                <a:path extrusionOk="0" h="8170" w="5359">
                  <a:moveTo>
                    <a:pt x="4449" y="0"/>
                  </a:moveTo>
                  <a:cubicBezTo>
                    <a:pt x="4435" y="0"/>
                    <a:pt x="4420" y="1"/>
                    <a:pt x="4406" y="1"/>
                  </a:cubicBezTo>
                  <a:lnTo>
                    <a:pt x="0" y="1"/>
                  </a:lnTo>
                  <a:lnTo>
                    <a:pt x="0" y="8170"/>
                  </a:lnTo>
                  <a:lnTo>
                    <a:pt x="4406" y="8170"/>
                  </a:lnTo>
                  <a:cubicBezTo>
                    <a:pt x="4954" y="8170"/>
                    <a:pt x="5358" y="7741"/>
                    <a:pt x="5358" y="7217"/>
                  </a:cubicBezTo>
                  <a:lnTo>
                    <a:pt x="5358" y="930"/>
                  </a:lnTo>
                  <a:cubicBezTo>
                    <a:pt x="5358" y="420"/>
                    <a:pt x="4975" y="0"/>
                    <a:pt x="44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147"/>
            <p:cNvSpPr/>
            <p:nvPr/>
          </p:nvSpPr>
          <p:spPr>
            <a:xfrm>
              <a:off x="3275799" y="3066831"/>
              <a:ext cx="309441" cy="226472"/>
            </a:xfrm>
            <a:custGeom>
              <a:rect b="b" l="l" r="r" t="t"/>
              <a:pathLst>
                <a:path extrusionOk="0" h="6955" w="9503">
                  <a:moveTo>
                    <a:pt x="334" y="1"/>
                  </a:moveTo>
                  <a:cubicBezTo>
                    <a:pt x="167" y="1"/>
                    <a:pt x="0" y="167"/>
                    <a:pt x="0" y="334"/>
                  </a:cubicBezTo>
                  <a:lnTo>
                    <a:pt x="0" y="6621"/>
                  </a:lnTo>
                  <a:cubicBezTo>
                    <a:pt x="0" y="6788"/>
                    <a:pt x="167" y="6954"/>
                    <a:pt x="334" y="6954"/>
                  </a:cubicBezTo>
                  <a:lnTo>
                    <a:pt x="9169" y="6954"/>
                  </a:lnTo>
                  <a:cubicBezTo>
                    <a:pt x="9359" y="6954"/>
                    <a:pt x="9502" y="6788"/>
                    <a:pt x="9502" y="6621"/>
                  </a:cubicBezTo>
                  <a:lnTo>
                    <a:pt x="9502" y="334"/>
                  </a:lnTo>
                  <a:cubicBezTo>
                    <a:pt x="9502" y="167"/>
                    <a:pt x="9359" y="1"/>
                    <a:pt x="9169"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147"/>
            <p:cNvSpPr/>
            <p:nvPr/>
          </p:nvSpPr>
          <p:spPr>
            <a:xfrm>
              <a:off x="3430894" y="3068101"/>
              <a:ext cx="154346" cy="225202"/>
            </a:xfrm>
            <a:custGeom>
              <a:rect b="b" l="l" r="r" t="t"/>
              <a:pathLst>
                <a:path extrusionOk="0" h="6916" w="4740">
                  <a:moveTo>
                    <a:pt x="4471" y="1"/>
                  </a:moveTo>
                  <a:cubicBezTo>
                    <a:pt x="4450" y="1"/>
                    <a:pt x="4428" y="4"/>
                    <a:pt x="4406" y="9"/>
                  </a:cubicBezTo>
                  <a:lnTo>
                    <a:pt x="0" y="9"/>
                  </a:lnTo>
                  <a:lnTo>
                    <a:pt x="0" y="6915"/>
                  </a:lnTo>
                  <a:lnTo>
                    <a:pt x="4406" y="6915"/>
                  </a:lnTo>
                  <a:cubicBezTo>
                    <a:pt x="4596" y="6915"/>
                    <a:pt x="4739" y="6749"/>
                    <a:pt x="4739" y="6582"/>
                  </a:cubicBezTo>
                  <a:lnTo>
                    <a:pt x="4739" y="295"/>
                  </a:lnTo>
                  <a:cubicBezTo>
                    <a:pt x="4739" y="148"/>
                    <a:pt x="4628" y="1"/>
                    <a:pt x="447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147"/>
            <p:cNvSpPr/>
            <p:nvPr/>
          </p:nvSpPr>
          <p:spPr>
            <a:xfrm>
              <a:off x="3337831" y="3352990"/>
              <a:ext cx="185378" cy="21719"/>
            </a:xfrm>
            <a:custGeom>
              <a:rect b="b" l="l" r="r" t="t"/>
              <a:pathLst>
                <a:path extrusionOk="0" h="667" w="5693">
                  <a:moveTo>
                    <a:pt x="334" y="0"/>
                  </a:moveTo>
                  <a:cubicBezTo>
                    <a:pt x="143" y="0"/>
                    <a:pt x="0" y="143"/>
                    <a:pt x="0" y="333"/>
                  </a:cubicBezTo>
                  <a:cubicBezTo>
                    <a:pt x="0" y="500"/>
                    <a:pt x="143" y="667"/>
                    <a:pt x="334" y="667"/>
                  </a:cubicBezTo>
                  <a:lnTo>
                    <a:pt x="5359" y="667"/>
                  </a:lnTo>
                  <a:cubicBezTo>
                    <a:pt x="5549" y="667"/>
                    <a:pt x="5692" y="500"/>
                    <a:pt x="5692" y="333"/>
                  </a:cubicBezTo>
                  <a:cubicBezTo>
                    <a:pt x="5692" y="143"/>
                    <a:pt x="5549" y="24"/>
                    <a:pt x="535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147"/>
            <p:cNvSpPr/>
            <p:nvPr/>
          </p:nvSpPr>
          <p:spPr>
            <a:xfrm>
              <a:off x="3430894" y="3353739"/>
              <a:ext cx="92315" cy="20970"/>
            </a:xfrm>
            <a:custGeom>
              <a:rect b="b" l="l" r="r" t="t"/>
              <a:pathLst>
                <a:path extrusionOk="0" h="644" w="2835">
                  <a:moveTo>
                    <a:pt x="0" y="1"/>
                  </a:moveTo>
                  <a:lnTo>
                    <a:pt x="0" y="644"/>
                  </a:lnTo>
                  <a:lnTo>
                    <a:pt x="2501" y="644"/>
                  </a:lnTo>
                  <a:cubicBezTo>
                    <a:pt x="2691" y="644"/>
                    <a:pt x="2834" y="477"/>
                    <a:pt x="2834" y="310"/>
                  </a:cubicBezTo>
                  <a:cubicBezTo>
                    <a:pt x="2834" y="120"/>
                    <a:pt x="2691" y="1"/>
                    <a:pt x="250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147"/>
            <p:cNvSpPr/>
            <p:nvPr/>
          </p:nvSpPr>
          <p:spPr>
            <a:xfrm>
              <a:off x="3339394" y="3087769"/>
              <a:ext cx="183815" cy="183815"/>
            </a:xfrm>
            <a:custGeom>
              <a:rect b="b" l="l" r="r" t="t"/>
              <a:pathLst>
                <a:path extrusionOk="0" h="5645" w="5645">
                  <a:moveTo>
                    <a:pt x="2810" y="1"/>
                  </a:moveTo>
                  <a:cubicBezTo>
                    <a:pt x="1262" y="1"/>
                    <a:pt x="0" y="1263"/>
                    <a:pt x="0" y="2811"/>
                  </a:cubicBezTo>
                  <a:cubicBezTo>
                    <a:pt x="0" y="4359"/>
                    <a:pt x="1262" y="5645"/>
                    <a:pt x="2810" y="5645"/>
                  </a:cubicBezTo>
                  <a:cubicBezTo>
                    <a:pt x="4358" y="5645"/>
                    <a:pt x="5644" y="4359"/>
                    <a:pt x="5644" y="2811"/>
                  </a:cubicBezTo>
                  <a:cubicBezTo>
                    <a:pt x="5644" y="1263"/>
                    <a:pt x="4358" y="1"/>
                    <a:pt x="2810"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147"/>
            <p:cNvSpPr/>
            <p:nvPr/>
          </p:nvSpPr>
          <p:spPr>
            <a:xfrm>
              <a:off x="3430894" y="3087769"/>
              <a:ext cx="92315" cy="183815"/>
            </a:xfrm>
            <a:custGeom>
              <a:rect b="b" l="l" r="r" t="t"/>
              <a:pathLst>
                <a:path extrusionOk="0" h="5645" w="2835">
                  <a:moveTo>
                    <a:pt x="0" y="1"/>
                  </a:moveTo>
                  <a:lnTo>
                    <a:pt x="0" y="5645"/>
                  </a:lnTo>
                  <a:cubicBezTo>
                    <a:pt x="1548" y="5645"/>
                    <a:pt x="2834" y="4359"/>
                    <a:pt x="2834" y="2811"/>
                  </a:cubicBezTo>
                  <a:cubicBezTo>
                    <a:pt x="2834" y="1263"/>
                    <a:pt x="1548" y="1"/>
                    <a:pt x="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147"/>
            <p:cNvSpPr/>
            <p:nvPr/>
          </p:nvSpPr>
          <p:spPr>
            <a:xfrm>
              <a:off x="3388237" y="3190145"/>
              <a:ext cx="83783" cy="27808"/>
            </a:xfrm>
            <a:custGeom>
              <a:rect b="b" l="l" r="r" t="t"/>
              <a:pathLst>
                <a:path extrusionOk="0" h="854" w="2573">
                  <a:moveTo>
                    <a:pt x="1286" y="0"/>
                  </a:moveTo>
                  <a:cubicBezTo>
                    <a:pt x="905" y="0"/>
                    <a:pt x="548" y="95"/>
                    <a:pt x="215" y="262"/>
                  </a:cubicBezTo>
                  <a:cubicBezTo>
                    <a:pt x="72" y="333"/>
                    <a:pt x="0" y="548"/>
                    <a:pt x="96" y="691"/>
                  </a:cubicBezTo>
                  <a:cubicBezTo>
                    <a:pt x="145" y="789"/>
                    <a:pt x="250" y="853"/>
                    <a:pt x="365" y="853"/>
                  </a:cubicBezTo>
                  <a:cubicBezTo>
                    <a:pt x="417" y="853"/>
                    <a:pt x="472" y="840"/>
                    <a:pt x="524" y="810"/>
                  </a:cubicBezTo>
                  <a:cubicBezTo>
                    <a:pt x="762" y="667"/>
                    <a:pt x="1024" y="595"/>
                    <a:pt x="1286" y="595"/>
                  </a:cubicBezTo>
                  <a:cubicBezTo>
                    <a:pt x="1548" y="595"/>
                    <a:pt x="1834" y="691"/>
                    <a:pt x="2072" y="810"/>
                  </a:cubicBezTo>
                  <a:cubicBezTo>
                    <a:pt x="2117" y="840"/>
                    <a:pt x="2164" y="853"/>
                    <a:pt x="2211" y="853"/>
                  </a:cubicBezTo>
                  <a:cubicBezTo>
                    <a:pt x="2313" y="853"/>
                    <a:pt x="2412" y="789"/>
                    <a:pt x="2477" y="691"/>
                  </a:cubicBezTo>
                  <a:cubicBezTo>
                    <a:pt x="2572" y="548"/>
                    <a:pt x="2548" y="357"/>
                    <a:pt x="2358" y="262"/>
                  </a:cubicBezTo>
                  <a:cubicBezTo>
                    <a:pt x="2025" y="95"/>
                    <a:pt x="1667" y="0"/>
                    <a:pt x="128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147"/>
            <p:cNvSpPr/>
            <p:nvPr/>
          </p:nvSpPr>
          <p:spPr>
            <a:xfrm>
              <a:off x="3430113" y="3189364"/>
              <a:ext cx="41908" cy="28590"/>
            </a:xfrm>
            <a:custGeom>
              <a:rect b="b" l="l" r="r" t="t"/>
              <a:pathLst>
                <a:path extrusionOk="0" h="878" w="1287">
                  <a:moveTo>
                    <a:pt x="0" y="0"/>
                  </a:moveTo>
                  <a:lnTo>
                    <a:pt x="0" y="619"/>
                  </a:lnTo>
                  <a:cubicBezTo>
                    <a:pt x="262" y="619"/>
                    <a:pt x="548" y="715"/>
                    <a:pt x="786" y="834"/>
                  </a:cubicBezTo>
                  <a:cubicBezTo>
                    <a:pt x="831" y="864"/>
                    <a:pt x="878" y="877"/>
                    <a:pt x="925" y="877"/>
                  </a:cubicBezTo>
                  <a:cubicBezTo>
                    <a:pt x="1027" y="877"/>
                    <a:pt x="1126" y="813"/>
                    <a:pt x="1191" y="715"/>
                  </a:cubicBezTo>
                  <a:cubicBezTo>
                    <a:pt x="1286" y="572"/>
                    <a:pt x="1262" y="381"/>
                    <a:pt x="1072" y="262"/>
                  </a:cubicBezTo>
                  <a:cubicBezTo>
                    <a:pt x="739" y="95"/>
                    <a:pt x="358"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147"/>
            <p:cNvSpPr/>
            <p:nvPr/>
          </p:nvSpPr>
          <p:spPr>
            <a:xfrm>
              <a:off x="3399862" y="3128081"/>
              <a:ext cx="62064" cy="62097"/>
            </a:xfrm>
            <a:custGeom>
              <a:rect b="b" l="l" r="r" t="t"/>
              <a:pathLst>
                <a:path extrusionOk="0" h="1907" w="1906">
                  <a:moveTo>
                    <a:pt x="953" y="1"/>
                  </a:moveTo>
                  <a:cubicBezTo>
                    <a:pt x="429" y="1"/>
                    <a:pt x="1" y="430"/>
                    <a:pt x="1" y="953"/>
                  </a:cubicBezTo>
                  <a:cubicBezTo>
                    <a:pt x="1" y="1501"/>
                    <a:pt x="429" y="1906"/>
                    <a:pt x="953" y="1906"/>
                  </a:cubicBezTo>
                  <a:cubicBezTo>
                    <a:pt x="1501" y="1906"/>
                    <a:pt x="1906" y="1501"/>
                    <a:pt x="1906" y="953"/>
                  </a:cubicBezTo>
                  <a:cubicBezTo>
                    <a:pt x="1882" y="453"/>
                    <a:pt x="1477" y="1"/>
                    <a:pt x="953"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147"/>
            <p:cNvSpPr/>
            <p:nvPr/>
          </p:nvSpPr>
          <p:spPr>
            <a:xfrm>
              <a:off x="3430894" y="3128081"/>
              <a:ext cx="31032" cy="62097"/>
            </a:xfrm>
            <a:custGeom>
              <a:rect b="b" l="l" r="r" t="t"/>
              <a:pathLst>
                <a:path extrusionOk="0" h="1907" w="953">
                  <a:moveTo>
                    <a:pt x="0" y="1"/>
                  </a:moveTo>
                  <a:lnTo>
                    <a:pt x="0" y="1906"/>
                  </a:lnTo>
                  <a:cubicBezTo>
                    <a:pt x="524" y="1906"/>
                    <a:pt x="929" y="1501"/>
                    <a:pt x="953" y="953"/>
                  </a:cubicBezTo>
                  <a:cubicBezTo>
                    <a:pt x="953" y="430"/>
                    <a:pt x="548" y="1"/>
                    <a:pt x="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3" name="Google Shape;21713;p147"/>
          <p:cNvGrpSpPr/>
          <p:nvPr/>
        </p:nvGrpSpPr>
        <p:grpSpPr>
          <a:xfrm>
            <a:off x="4016368" y="2894275"/>
            <a:ext cx="351317" cy="328035"/>
            <a:chOff x="4016368" y="3046675"/>
            <a:chExt cx="351317" cy="328035"/>
          </a:xfrm>
        </p:grpSpPr>
        <p:sp>
          <p:nvSpPr>
            <p:cNvPr id="21714" name="Google Shape;21714;p147"/>
            <p:cNvSpPr/>
            <p:nvPr/>
          </p:nvSpPr>
          <p:spPr>
            <a:xfrm>
              <a:off x="4121056" y="3046675"/>
              <a:ext cx="145815" cy="82220"/>
            </a:xfrm>
            <a:custGeom>
              <a:rect b="b" l="l" r="r" t="t"/>
              <a:pathLst>
                <a:path extrusionOk="0" h="2525" w="4478">
                  <a:moveTo>
                    <a:pt x="333" y="0"/>
                  </a:moveTo>
                  <a:cubicBezTo>
                    <a:pt x="167" y="0"/>
                    <a:pt x="0" y="143"/>
                    <a:pt x="0" y="334"/>
                  </a:cubicBezTo>
                  <a:lnTo>
                    <a:pt x="0" y="2215"/>
                  </a:lnTo>
                  <a:cubicBezTo>
                    <a:pt x="0" y="2382"/>
                    <a:pt x="167" y="2525"/>
                    <a:pt x="333" y="2525"/>
                  </a:cubicBezTo>
                  <a:cubicBezTo>
                    <a:pt x="524" y="2525"/>
                    <a:pt x="667" y="2382"/>
                    <a:pt x="667" y="2215"/>
                  </a:cubicBezTo>
                  <a:lnTo>
                    <a:pt x="667" y="620"/>
                  </a:lnTo>
                  <a:lnTo>
                    <a:pt x="3810" y="620"/>
                  </a:lnTo>
                  <a:lnTo>
                    <a:pt x="3810" y="2215"/>
                  </a:lnTo>
                  <a:cubicBezTo>
                    <a:pt x="3810" y="2382"/>
                    <a:pt x="3977" y="2525"/>
                    <a:pt x="4144" y="2525"/>
                  </a:cubicBezTo>
                  <a:cubicBezTo>
                    <a:pt x="4334" y="2525"/>
                    <a:pt x="4477" y="2382"/>
                    <a:pt x="4477" y="2215"/>
                  </a:cubicBezTo>
                  <a:lnTo>
                    <a:pt x="4477" y="334"/>
                  </a:lnTo>
                  <a:cubicBezTo>
                    <a:pt x="4382" y="143"/>
                    <a:pt x="4263" y="0"/>
                    <a:pt x="40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147"/>
            <p:cNvSpPr/>
            <p:nvPr/>
          </p:nvSpPr>
          <p:spPr>
            <a:xfrm>
              <a:off x="4193150" y="3046675"/>
              <a:ext cx="71377" cy="82220"/>
            </a:xfrm>
            <a:custGeom>
              <a:rect b="b" l="l" r="r" t="t"/>
              <a:pathLst>
                <a:path extrusionOk="0" h="2525" w="2192">
                  <a:moveTo>
                    <a:pt x="1" y="0"/>
                  </a:moveTo>
                  <a:lnTo>
                    <a:pt x="1" y="620"/>
                  </a:lnTo>
                  <a:lnTo>
                    <a:pt x="1573" y="620"/>
                  </a:lnTo>
                  <a:lnTo>
                    <a:pt x="1573" y="2215"/>
                  </a:lnTo>
                  <a:lnTo>
                    <a:pt x="1549" y="2215"/>
                  </a:lnTo>
                  <a:cubicBezTo>
                    <a:pt x="1549" y="2382"/>
                    <a:pt x="1692" y="2525"/>
                    <a:pt x="1882" y="2525"/>
                  </a:cubicBezTo>
                  <a:cubicBezTo>
                    <a:pt x="2049" y="2525"/>
                    <a:pt x="2192" y="2382"/>
                    <a:pt x="2192" y="2215"/>
                  </a:cubicBezTo>
                  <a:lnTo>
                    <a:pt x="2192" y="334"/>
                  </a:lnTo>
                  <a:cubicBezTo>
                    <a:pt x="2192" y="143"/>
                    <a:pt x="2049" y="0"/>
                    <a:pt x="188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147"/>
            <p:cNvSpPr/>
            <p:nvPr/>
          </p:nvSpPr>
          <p:spPr>
            <a:xfrm>
              <a:off x="4038836" y="3204864"/>
              <a:ext cx="308660" cy="169846"/>
            </a:xfrm>
            <a:custGeom>
              <a:rect b="b" l="l" r="r" t="t"/>
              <a:pathLst>
                <a:path extrusionOk="0" h="5216" w="9479">
                  <a:moveTo>
                    <a:pt x="1" y="1"/>
                  </a:moveTo>
                  <a:lnTo>
                    <a:pt x="1" y="4882"/>
                  </a:lnTo>
                  <a:cubicBezTo>
                    <a:pt x="1" y="5049"/>
                    <a:pt x="144" y="5216"/>
                    <a:pt x="334" y="5216"/>
                  </a:cubicBezTo>
                  <a:lnTo>
                    <a:pt x="9145" y="5216"/>
                  </a:lnTo>
                  <a:cubicBezTo>
                    <a:pt x="9312" y="5216"/>
                    <a:pt x="9479" y="5049"/>
                    <a:pt x="9479" y="4882"/>
                  </a:cubicBezTo>
                  <a:lnTo>
                    <a:pt x="9479"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147"/>
            <p:cNvSpPr/>
            <p:nvPr/>
          </p:nvSpPr>
          <p:spPr>
            <a:xfrm>
              <a:off x="4192368" y="3204864"/>
              <a:ext cx="153597" cy="168576"/>
            </a:xfrm>
            <a:custGeom>
              <a:rect b="b" l="l" r="r" t="t"/>
              <a:pathLst>
                <a:path extrusionOk="0" h="5177" w="4717">
                  <a:moveTo>
                    <a:pt x="1" y="1"/>
                  </a:moveTo>
                  <a:lnTo>
                    <a:pt x="1" y="5168"/>
                  </a:lnTo>
                  <a:lnTo>
                    <a:pt x="4407" y="5168"/>
                  </a:lnTo>
                  <a:cubicBezTo>
                    <a:pt x="4429" y="5174"/>
                    <a:pt x="4451" y="5176"/>
                    <a:pt x="4471" y="5176"/>
                  </a:cubicBezTo>
                  <a:cubicBezTo>
                    <a:pt x="4624" y="5176"/>
                    <a:pt x="4716" y="5029"/>
                    <a:pt x="4716" y="4882"/>
                  </a:cubicBezTo>
                  <a:lnTo>
                    <a:pt x="4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147"/>
            <p:cNvSpPr/>
            <p:nvPr/>
          </p:nvSpPr>
          <p:spPr>
            <a:xfrm>
              <a:off x="4016368" y="3107925"/>
              <a:ext cx="351317" cy="144284"/>
            </a:xfrm>
            <a:custGeom>
              <a:rect b="b" l="l" r="r" t="t"/>
              <a:pathLst>
                <a:path extrusionOk="0" h="4431" w="10789">
                  <a:moveTo>
                    <a:pt x="333" y="1"/>
                  </a:moveTo>
                  <a:cubicBezTo>
                    <a:pt x="143" y="1"/>
                    <a:pt x="0" y="144"/>
                    <a:pt x="0" y="334"/>
                  </a:cubicBezTo>
                  <a:lnTo>
                    <a:pt x="0" y="3478"/>
                  </a:lnTo>
                  <a:cubicBezTo>
                    <a:pt x="0" y="3620"/>
                    <a:pt x="95" y="3740"/>
                    <a:pt x="238" y="3787"/>
                  </a:cubicBezTo>
                  <a:cubicBezTo>
                    <a:pt x="667" y="3954"/>
                    <a:pt x="3453" y="4430"/>
                    <a:pt x="5358" y="4430"/>
                  </a:cubicBezTo>
                  <a:cubicBezTo>
                    <a:pt x="7954" y="4430"/>
                    <a:pt x="10431" y="3787"/>
                    <a:pt x="10478" y="3787"/>
                  </a:cubicBezTo>
                  <a:cubicBezTo>
                    <a:pt x="10621" y="3740"/>
                    <a:pt x="10717" y="3620"/>
                    <a:pt x="10717" y="3478"/>
                  </a:cubicBezTo>
                  <a:lnTo>
                    <a:pt x="10717" y="334"/>
                  </a:lnTo>
                  <a:cubicBezTo>
                    <a:pt x="10788" y="144"/>
                    <a:pt x="10645" y="1"/>
                    <a:pt x="10455" y="1"/>
                  </a:cubicBezTo>
                  <a:lnTo>
                    <a:pt x="6359" y="1"/>
                  </a:lnTo>
                  <a:lnTo>
                    <a:pt x="5716" y="620"/>
                  </a:lnTo>
                  <a:lnTo>
                    <a:pt x="5073" y="620"/>
                  </a:lnTo>
                  <a:lnTo>
                    <a:pt x="4430" y="1"/>
                  </a:lnTo>
                  <a:close/>
                </a:path>
              </a:pathLst>
            </a:custGeom>
            <a:solidFill>
              <a:srgbClr val="A3AE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147"/>
            <p:cNvSpPr/>
            <p:nvPr/>
          </p:nvSpPr>
          <p:spPr>
            <a:xfrm>
              <a:off x="4191619" y="3107925"/>
              <a:ext cx="176065" cy="143503"/>
            </a:xfrm>
            <a:custGeom>
              <a:rect b="b" l="l" r="r" t="t"/>
              <a:pathLst>
                <a:path extrusionOk="0" h="4407" w="5407">
                  <a:moveTo>
                    <a:pt x="977" y="1"/>
                  </a:moveTo>
                  <a:lnTo>
                    <a:pt x="334" y="620"/>
                  </a:lnTo>
                  <a:lnTo>
                    <a:pt x="0" y="620"/>
                  </a:lnTo>
                  <a:lnTo>
                    <a:pt x="0" y="4406"/>
                  </a:lnTo>
                  <a:cubicBezTo>
                    <a:pt x="2596" y="4406"/>
                    <a:pt x="5073" y="3740"/>
                    <a:pt x="5120" y="3740"/>
                  </a:cubicBezTo>
                  <a:cubicBezTo>
                    <a:pt x="5287" y="3716"/>
                    <a:pt x="5406" y="3597"/>
                    <a:pt x="5406" y="3454"/>
                  </a:cubicBezTo>
                  <a:lnTo>
                    <a:pt x="5406" y="334"/>
                  </a:lnTo>
                  <a:cubicBezTo>
                    <a:pt x="5406" y="144"/>
                    <a:pt x="5263" y="1"/>
                    <a:pt x="507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147"/>
            <p:cNvSpPr/>
            <p:nvPr/>
          </p:nvSpPr>
          <p:spPr>
            <a:xfrm>
              <a:off x="4162150" y="3262239"/>
              <a:ext cx="59720" cy="70596"/>
            </a:xfrm>
            <a:custGeom>
              <a:rect b="b" l="l" r="r" t="t"/>
              <a:pathLst>
                <a:path extrusionOk="0" h="2168" w="1834">
                  <a:moveTo>
                    <a:pt x="0" y="1"/>
                  </a:moveTo>
                  <a:lnTo>
                    <a:pt x="0" y="1239"/>
                  </a:lnTo>
                  <a:cubicBezTo>
                    <a:pt x="0" y="1334"/>
                    <a:pt x="24" y="1382"/>
                    <a:pt x="95" y="1453"/>
                  </a:cubicBezTo>
                  <a:lnTo>
                    <a:pt x="715" y="2073"/>
                  </a:lnTo>
                  <a:cubicBezTo>
                    <a:pt x="762" y="2144"/>
                    <a:pt x="858" y="2168"/>
                    <a:pt x="929" y="2168"/>
                  </a:cubicBezTo>
                  <a:cubicBezTo>
                    <a:pt x="1000" y="2168"/>
                    <a:pt x="1072" y="2144"/>
                    <a:pt x="1119" y="2073"/>
                  </a:cubicBezTo>
                  <a:lnTo>
                    <a:pt x="1762" y="1453"/>
                  </a:lnTo>
                  <a:cubicBezTo>
                    <a:pt x="1810" y="1382"/>
                    <a:pt x="1834" y="1311"/>
                    <a:pt x="1834" y="1239"/>
                  </a:cubicBezTo>
                  <a:lnTo>
                    <a:pt x="1834"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147"/>
            <p:cNvSpPr/>
            <p:nvPr/>
          </p:nvSpPr>
          <p:spPr>
            <a:xfrm>
              <a:off x="4192368" y="3262239"/>
              <a:ext cx="31065" cy="71377"/>
            </a:xfrm>
            <a:custGeom>
              <a:rect b="b" l="l" r="r" t="t"/>
              <a:pathLst>
                <a:path extrusionOk="0" h="2192" w="954">
                  <a:moveTo>
                    <a:pt x="1" y="1"/>
                  </a:moveTo>
                  <a:lnTo>
                    <a:pt x="1" y="2192"/>
                  </a:lnTo>
                  <a:cubicBezTo>
                    <a:pt x="72" y="2192"/>
                    <a:pt x="144" y="2168"/>
                    <a:pt x="191" y="2096"/>
                  </a:cubicBezTo>
                  <a:lnTo>
                    <a:pt x="858" y="1453"/>
                  </a:lnTo>
                  <a:cubicBezTo>
                    <a:pt x="906" y="1382"/>
                    <a:pt x="954" y="1311"/>
                    <a:pt x="954" y="1239"/>
                  </a:cubicBezTo>
                  <a:lnTo>
                    <a:pt x="9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147"/>
            <p:cNvSpPr/>
            <p:nvPr/>
          </p:nvSpPr>
          <p:spPr>
            <a:xfrm>
              <a:off x="4162150" y="3107925"/>
              <a:ext cx="62064" cy="143503"/>
            </a:xfrm>
            <a:custGeom>
              <a:rect b="b" l="l" r="r" t="t"/>
              <a:pathLst>
                <a:path extrusionOk="0" h="4407" w="1906">
                  <a:moveTo>
                    <a:pt x="0" y="1"/>
                  </a:moveTo>
                  <a:lnTo>
                    <a:pt x="0" y="4406"/>
                  </a:lnTo>
                  <a:lnTo>
                    <a:pt x="1905" y="4406"/>
                  </a:lnTo>
                  <a:lnTo>
                    <a:pt x="1905"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147"/>
            <p:cNvSpPr/>
            <p:nvPr/>
          </p:nvSpPr>
          <p:spPr>
            <a:xfrm>
              <a:off x="4193150" y="3107925"/>
              <a:ext cx="31065" cy="143503"/>
            </a:xfrm>
            <a:custGeom>
              <a:rect b="b" l="l" r="r" t="t"/>
              <a:pathLst>
                <a:path extrusionOk="0" h="4407" w="954">
                  <a:moveTo>
                    <a:pt x="1" y="1"/>
                  </a:moveTo>
                  <a:lnTo>
                    <a:pt x="1" y="4406"/>
                  </a:lnTo>
                  <a:lnTo>
                    <a:pt x="953" y="4406"/>
                  </a:lnTo>
                  <a:lnTo>
                    <a:pt x="953"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147"/>
            <p:cNvSpPr/>
            <p:nvPr/>
          </p:nvSpPr>
          <p:spPr>
            <a:xfrm>
              <a:off x="4141994" y="3231239"/>
              <a:ext cx="102376" cy="41126"/>
            </a:xfrm>
            <a:custGeom>
              <a:rect b="b" l="l" r="r" t="t"/>
              <a:pathLst>
                <a:path extrusionOk="0" h="1263" w="3144">
                  <a:moveTo>
                    <a:pt x="310" y="0"/>
                  </a:moveTo>
                  <a:cubicBezTo>
                    <a:pt x="143" y="0"/>
                    <a:pt x="0" y="143"/>
                    <a:pt x="0" y="310"/>
                  </a:cubicBezTo>
                  <a:lnTo>
                    <a:pt x="0" y="953"/>
                  </a:lnTo>
                  <a:cubicBezTo>
                    <a:pt x="0" y="1119"/>
                    <a:pt x="143" y="1262"/>
                    <a:pt x="310" y="1262"/>
                  </a:cubicBezTo>
                  <a:lnTo>
                    <a:pt x="2810" y="1262"/>
                  </a:lnTo>
                  <a:cubicBezTo>
                    <a:pt x="3001" y="1262"/>
                    <a:pt x="3144" y="1119"/>
                    <a:pt x="3144" y="953"/>
                  </a:cubicBezTo>
                  <a:lnTo>
                    <a:pt x="3144" y="310"/>
                  </a:lnTo>
                  <a:cubicBezTo>
                    <a:pt x="3120" y="143"/>
                    <a:pt x="3001" y="0"/>
                    <a:pt x="28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147"/>
            <p:cNvSpPr/>
            <p:nvPr/>
          </p:nvSpPr>
          <p:spPr>
            <a:xfrm>
              <a:off x="4192368" y="3231239"/>
              <a:ext cx="51221" cy="40345"/>
            </a:xfrm>
            <a:custGeom>
              <a:rect b="b" l="l" r="r" t="t"/>
              <a:pathLst>
                <a:path extrusionOk="0" h="1239" w="1573">
                  <a:moveTo>
                    <a:pt x="1" y="0"/>
                  </a:moveTo>
                  <a:lnTo>
                    <a:pt x="1" y="1239"/>
                  </a:lnTo>
                  <a:lnTo>
                    <a:pt x="1239" y="1239"/>
                  </a:lnTo>
                  <a:cubicBezTo>
                    <a:pt x="1454" y="1239"/>
                    <a:pt x="1573" y="1096"/>
                    <a:pt x="1573" y="953"/>
                  </a:cubicBezTo>
                  <a:lnTo>
                    <a:pt x="1573" y="310"/>
                  </a:lnTo>
                  <a:cubicBezTo>
                    <a:pt x="1573" y="143"/>
                    <a:pt x="1430"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6" name="Google Shape;21726;p147"/>
          <p:cNvGrpSpPr/>
          <p:nvPr/>
        </p:nvGrpSpPr>
        <p:grpSpPr>
          <a:xfrm>
            <a:off x="4772437" y="2883399"/>
            <a:ext cx="348972" cy="349363"/>
            <a:chOff x="4772437" y="3035799"/>
            <a:chExt cx="348972" cy="349363"/>
          </a:xfrm>
        </p:grpSpPr>
        <p:sp>
          <p:nvSpPr>
            <p:cNvPr id="21727" name="Google Shape;21727;p147"/>
            <p:cNvSpPr/>
            <p:nvPr/>
          </p:nvSpPr>
          <p:spPr>
            <a:xfrm>
              <a:off x="4772437" y="3035799"/>
              <a:ext cx="226472" cy="165222"/>
            </a:xfrm>
            <a:custGeom>
              <a:rect b="b" l="l" r="r" t="t"/>
              <a:pathLst>
                <a:path extrusionOk="0" h="5074" w="6955">
                  <a:moveTo>
                    <a:pt x="2239" y="1"/>
                  </a:moveTo>
                  <a:cubicBezTo>
                    <a:pt x="1024" y="1"/>
                    <a:pt x="0" y="1025"/>
                    <a:pt x="0" y="2240"/>
                  </a:cubicBezTo>
                  <a:cubicBezTo>
                    <a:pt x="0" y="3454"/>
                    <a:pt x="1024" y="4454"/>
                    <a:pt x="2239" y="4454"/>
                  </a:cubicBezTo>
                  <a:lnTo>
                    <a:pt x="4739" y="4454"/>
                  </a:lnTo>
                  <a:cubicBezTo>
                    <a:pt x="4882" y="4454"/>
                    <a:pt x="5049" y="4407"/>
                    <a:pt x="5192" y="4383"/>
                  </a:cubicBezTo>
                  <a:lnTo>
                    <a:pt x="5787" y="4978"/>
                  </a:lnTo>
                  <a:cubicBezTo>
                    <a:pt x="5851" y="5042"/>
                    <a:pt x="5935" y="5073"/>
                    <a:pt x="6013" y="5073"/>
                  </a:cubicBezTo>
                  <a:cubicBezTo>
                    <a:pt x="6052" y="5073"/>
                    <a:pt x="6089" y="5065"/>
                    <a:pt x="6121" y="5050"/>
                  </a:cubicBezTo>
                  <a:cubicBezTo>
                    <a:pt x="6240" y="4978"/>
                    <a:pt x="6311" y="4883"/>
                    <a:pt x="6311" y="4740"/>
                  </a:cubicBezTo>
                  <a:lnTo>
                    <a:pt x="6311" y="3764"/>
                  </a:lnTo>
                  <a:cubicBezTo>
                    <a:pt x="6740" y="3335"/>
                    <a:pt x="6954" y="2811"/>
                    <a:pt x="6954" y="2240"/>
                  </a:cubicBezTo>
                  <a:cubicBezTo>
                    <a:pt x="6954" y="1025"/>
                    <a:pt x="5930" y="1"/>
                    <a:pt x="4739"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147"/>
            <p:cNvSpPr/>
            <p:nvPr/>
          </p:nvSpPr>
          <p:spPr>
            <a:xfrm>
              <a:off x="4886405" y="3035799"/>
              <a:ext cx="112503" cy="164245"/>
            </a:xfrm>
            <a:custGeom>
              <a:rect b="b" l="l" r="r" t="t"/>
              <a:pathLst>
                <a:path extrusionOk="0" h="5044" w="3455">
                  <a:moveTo>
                    <a:pt x="1" y="1"/>
                  </a:moveTo>
                  <a:lnTo>
                    <a:pt x="1" y="4407"/>
                  </a:lnTo>
                  <a:lnTo>
                    <a:pt x="1239" y="4407"/>
                  </a:lnTo>
                  <a:cubicBezTo>
                    <a:pt x="1382" y="4407"/>
                    <a:pt x="1525" y="4383"/>
                    <a:pt x="1692" y="4359"/>
                  </a:cubicBezTo>
                  <a:lnTo>
                    <a:pt x="2287" y="4954"/>
                  </a:lnTo>
                  <a:cubicBezTo>
                    <a:pt x="2345" y="5012"/>
                    <a:pt x="2402" y="5044"/>
                    <a:pt x="2465" y="5044"/>
                  </a:cubicBezTo>
                  <a:cubicBezTo>
                    <a:pt x="2506" y="5044"/>
                    <a:pt x="2550" y="5030"/>
                    <a:pt x="2597" y="5002"/>
                  </a:cubicBezTo>
                  <a:cubicBezTo>
                    <a:pt x="2740" y="4954"/>
                    <a:pt x="2811" y="4835"/>
                    <a:pt x="2811" y="4716"/>
                  </a:cubicBezTo>
                  <a:lnTo>
                    <a:pt x="2811" y="3740"/>
                  </a:lnTo>
                  <a:cubicBezTo>
                    <a:pt x="3216" y="3311"/>
                    <a:pt x="3454" y="2763"/>
                    <a:pt x="3454" y="2216"/>
                  </a:cubicBezTo>
                  <a:cubicBezTo>
                    <a:pt x="3454" y="1025"/>
                    <a:pt x="2430"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147"/>
            <p:cNvSpPr/>
            <p:nvPr/>
          </p:nvSpPr>
          <p:spPr>
            <a:xfrm>
              <a:off x="4833687" y="3097082"/>
              <a:ext cx="21752" cy="20970"/>
            </a:xfrm>
            <a:custGeom>
              <a:rect b="b" l="l" r="r" t="t"/>
              <a:pathLst>
                <a:path extrusionOk="0" h="644" w="668">
                  <a:moveTo>
                    <a:pt x="334" y="0"/>
                  </a:moveTo>
                  <a:cubicBezTo>
                    <a:pt x="143" y="0"/>
                    <a:pt x="1" y="143"/>
                    <a:pt x="1" y="334"/>
                  </a:cubicBezTo>
                  <a:cubicBezTo>
                    <a:pt x="1" y="500"/>
                    <a:pt x="143" y="643"/>
                    <a:pt x="334" y="643"/>
                  </a:cubicBezTo>
                  <a:cubicBezTo>
                    <a:pt x="501" y="643"/>
                    <a:pt x="667" y="500"/>
                    <a:pt x="667" y="334"/>
                  </a:cubicBezTo>
                  <a:cubicBezTo>
                    <a:pt x="667" y="143"/>
                    <a:pt x="501"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147"/>
            <p:cNvSpPr/>
            <p:nvPr/>
          </p:nvSpPr>
          <p:spPr>
            <a:xfrm>
              <a:off x="4873999" y="3097082"/>
              <a:ext cx="21752" cy="20970"/>
            </a:xfrm>
            <a:custGeom>
              <a:rect b="b" l="l" r="r" t="t"/>
              <a:pathLst>
                <a:path extrusionOk="0" h="644" w="668">
                  <a:moveTo>
                    <a:pt x="334" y="0"/>
                  </a:moveTo>
                  <a:cubicBezTo>
                    <a:pt x="168" y="0"/>
                    <a:pt x="1" y="143"/>
                    <a:pt x="1" y="334"/>
                  </a:cubicBezTo>
                  <a:cubicBezTo>
                    <a:pt x="1" y="500"/>
                    <a:pt x="168" y="643"/>
                    <a:pt x="334" y="643"/>
                  </a:cubicBezTo>
                  <a:cubicBezTo>
                    <a:pt x="525" y="643"/>
                    <a:pt x="668" y="500"/>
                    <a:pt x="668" y="334"/>
                  </a:cubicBezTo>
                  <a:cubicBezTo>
                    <a:pt x="668" y="143"/>
                    <a:pt x="525"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147"/>
            <p:cNvSpPr/>
            <p:nvPr/>
          </p:nvSpPr>
          <p:spPr>
            <a:xfrm>
              <a:off x="4915874" y="3097082"/>
              <a:ext cx="21752" cy="20970"/>
            </a:xfrm>
            <a:custGeom>
              <a:rect b="b" l="l" r="r" t="t"/>
              <a:pathLst>
                <a:path extrusionOk="0" h="644" w="668">
                  <a:moveTo>
                    <a:pt x="334" y="0"/>
                  </a:moveTo>
                  <a:cubicBezTo>
                    <a:pt x="144" y="0"/>
                    <a:pt x="1" y="143"/>
                    <a:pt x="1" y="334"/>
                  </a:cubicBezTo>
                  <a:cubicBezTo>
                    <a:pt x="1" y="500"/>
                    <a:pt x="144" y="643"/>
                    <a:pt x="334" y="643"/>
                  </a:cubicBezTo>
                  <a:cubicBezTo>
                    <a:pt x="525" y="643"/>
                    <a:pt x="668" y="500"/>
                    <a:pt x="668" y="334"/>
                  </a:cubicBezTo>
                  <a:cubicBezTo>
                    <a:pt x="668" y="143"/>
                    <a:pt x="525"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147"/>
            <p:cNvSpPr/>
            <p:nvPr/>
          </p:nvSpPr>
          <p:spPr>
            <a:xfrm>
              <a:off x="4895718" y="3220363"/>
              <a:ext cx="225691" cy="164799"/>
            </a:xfrm>
            <a:custGeom>
              <a:rect b="b" l="l" r="r" t="t"/>
              <a:pathLst>
                <a:path extrusionOk="0" h="5061" w="6931">
                  <a:moveTo>
                    <a:pt x="2215" y="1"/>
                  </a:moveTo>
                  <a:cubicBezTo>
                    <a:pt x="977" y="1"/>
                    <a:pt x="1" y="977"/>
                    <a:pt x="1" y="2192"/>
                  </a:cubicBezTo>
                  <a:cubicBezTo>
                    <a:pt x="1" y="2763"/>
                    <a:pt x="239" y="3335"/>
                    <a:pt x="620" y="3740"/>
                  </a:cubicBezTo>
                  <a:lnTo>
                    <a:pt x="620" y="4740"/>
                  </a:lnTo>
                  <a:cubicBezTo>
                    <a:pt x="620" y="4835"/>
                    <a:pt x="715" y="4978"/>
                    <a:pt x="834" y="5026"/>
                  </a:cubicBezTo>
                  <a:cubicBezTo>
                    <a:pt x="876" y="5051"/>
                    <a:pt x="917" y="5061"/>
                    <a:pt x="958" y="5061"/>
                  </a:cubicBezTo>
                  <a:cubicBezTo>
                    <a:pt x="1033" y="5061"/>
                    <a:pt x="1106" y="5025"/>
                    <a:pt x="1168" y="4978"/>
                  </a:cubicBezTo>
                  <a:lnTo>
                    <a:pt x="1763" y="4383"/>
                  </a:lnTo>
                  <a:cubicBezTo>
                    <a:pt x="1906" y="4406"/>
                    <a:pt x="2049" y="4430"/>
                    <a:pt x="2215" y="4430"/>
                  </a:cubicBezTo>
                  <a:lnTo>
                    <a:pt x="4716" y="4430"/>
                  </a:lnTo>
                  <a:cubicBezTo>
                    <a:pt x="5931" y="4430"/>
                    <a:pt x="6931" y="3430"/>
                    <a:pt x="6931" y="2192"/>
                  </a:cubicBezTo>
                  <a:cubicBezTo>
                    <a:pt x="6931" y="1001"/>
                    <a:pt x="5931" y="1"/>
                    <a:pt x="4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147"/>
            <p:cNvSpPr/>
            <p:nvPr/>
          </p:nvSpPr>
          <p:spPr>
            <a:xfrm>
              <a:off x="5008157" y="3221145"/>
              <a:ext cx="113252" cy="143503"/>
            </a:xfrm>
            <a:custGeom>
              <a:rect b="b" l="l" r="r" t="t"/>
              <a:pathLst>
                <a:path extrusionOk="0" h="4407" w="3478">
                  <a:moveTo>
                    <a:pt x="1282" y="0"/>
                  </a:moveTo>
                  <a:cubicBezTo>
                    <a:pt x="1268" y="0"/>
                    <a:pt x="1254" y="0"/>
                    <a:pt x="1239" y="1"/>
                  </a:cubicBezTo>
                  <a:lnTo>
                    <a:pt x="1" y="1"/>
                  </a:lnTo>
                  <a:lnTo>
                    <a:pt x="1" y="4406"/>
                  </a:lnTo>
                  <a:lnTo>
                    <a:pt x="1239" y="4406"/>
                  </a:lnTo>
                  <a:cubicBezTo>
                    <a:pt x="2478" y="4406"/>
                    <a:pt x="3478" y="3406"/>
                    <a:pt x="3478" y="2168"/>
                  </a:cubicBezTo>
                  <a:cubicBezTo>
                    <a:pt x="3478" y="991"/>
                    <a:pt x="2501" y="0"/>
                    <a:pt x="1282"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147"/>
            <p:cNvSpPr/>
            <p:nvPr/>
          </p:nvSpPr>
          <p:spPr>
            <a:xfrm>
              <a:off x="4957001" y="3280865"/>
              <a:ext cx="20970" cy="21752"/>
            </a:xfrm>
            <a:custGeom>
              <a:rect b="b" l="l" r="r" t="t"/>
              <a:pathLst>
                <a:path extrusionOk="0" h="668" w="644">
                  <a:moveTo>
                    <a:pt x="333" y="0"/>
                  </a:moveTo>
                  <a:cubicBezTo>
                    <a:pt x="143" y="0"/>
                    <a:pt x="0" y="167"/>
                    <a:pt x="0" y="334"/>
                  </a:cubicBezTo>
                  <a:cubicBezTo>
                    <a:pt x="0" y="524"/>
                    <a:pt x="143" y="667"/>
                    <a:pt x="333" y="667"/>
                  </a:cubicBezTo>
                  <a:cubicBezTo>
                    <a:pt x="500" y="667"/>
                    <a:pt x="643" y="524"/>
                    <a:pt x="643" y="334"/>
                  </a:cubicBezTo>
                  <a:cubicBezTo>
                    <a:pt x="643" y="167"/>
                    <a:pt x="500" y="0"/>
                    <a:pt x="33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147"/>
            <p:cNvSpPr/>
            <p:nvPr/>
          </p:nvSpPr>
          <p:spPr>
            <a:xfrm>
              <a:off x="4997313" y="3280865"/>
              <a:ext cx="21752" cy="21752"/>
            </a:xfrm>
            <a:custGeom>
              <a:rect b="b" l="l" r="r" t="t"/>
              <a:pathLst>
                <a:path extrusionOk="0" h="668" w="668">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147"/>
            <p:cNvSpPr/>
            <p:nvPr/>
          </p:nvSpPr>
          <p:spPr>
            <a:xfrm>
              <a:off x="5038407" y="3280865"/>
              <a:ext cx="20970" cy="21752"/>
            </a:xfrm>
            <a:custGeom>
              <a:rect b="b" l="l" r="r" t="t"/>
              <a:pathLst>
                <a:path extrusionOk="0" h="668" w="644">
                  <a:moveTo>
                    <a:pt x="310" y="0"/>
                  </a:moveTo>
                  <a:cubicBezTo>
                    <a:pt x="143" y="0"/>
                    <a:pt x="1" y="167"/>
                    <a:pt x="1" y="334"/>
                  </a:cubicBezTo>
                  <a:cubicBezTo>
                    <a:pt x="1" y="524"/>
                    <a:pt x="143" y="667"/>
                    <a:pt x="310" y="667"/>
                  </a:cubicBezTo>
                  <a:cubicBezTo>
                    <a:pt x="501" y="667"/>
                    <a:pt x="644" y="524"/>
                    <a:pt x="644" y="334"/>
                  </a:cubicBezTo>
                  <a:cubicBezTo>
                    <a:pt x="644" y="167"/>
                    <a:pt x="501"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147"/>
            <p:cNvSpPr/>
            <p:nvPr/>
          </p:nvSpPr>
          <p:spPr>
            <a:xfrm>
              <a:off x="5008157" y="3282395"/>
              <a:ext cx="10908" cy="20221"/>
            </a:xfrm>
            <a:custGeom>
              <a:rect b="b" l="l" r="r" t="t"/>
              <a:pathLst>
                <a:path extrusionOk="0" h="621" w="335">
                  <a:moveTo>
                    <a:pt x="1" y="1"/>
                  </a:moveTo>
                  <a:lnTo>
                    <a:pt x="1" y="620"/>
                  </a:lnTo>
                  <a:cubicBezTo>
                    <a:pt x="191" y="620"/>
                    <a:pt x="334" y="477"/>
                    <a:pt x="334" y="287"/>
                  </a:cubicBezTo>
                  <a:cubicBezTo>
                    <a:pt x="334" y="120"/>
                    <a:pt x="191"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147"/>
            <p:cNvSpPr/>
            <p:nvPr/>
          </p:nvSpPr>
          <p:spPr>
            <a:xfrm>
              <a:off x="4884875" y="3097863"/>
              <a:ext cx="10876" cy="20970"/>
            </a:xfrm>
            <a:custGeom>
              <a:rect b="b" l="l" r="r" t="t"/>
              <a:pathLst>
                <a:path extrusionOk="0" h="644" w="334">
                  <a:moveTo>
                    <a:pt x="0" y="0"/>
                  </a:moveTo>
                  <a:lnTo>
                    <a:pt x="0" y="643"/>
                  </a:lnTo>
                  <a:cubicBezTo>
                    <a:pt x="191" y="643"/>
                    <a:pt x="334" y="476"/>
                    <a:pt x="334" y="310"/>
                  </a:cubicBezTo>
                  <a:cubicBezTo>
                    <a:pt x="334" y="119"/>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9" name="Google Shape;21739;p147"/>
          <p:cNvGrpSpPr/>
          <p:nvPr/>
        </p:nvGrpSpPr>
        <p:grpSpPr>
          <a:xfrm>
            <a:off x="5537037" y="2882650"/>
            <a:ext cx="350535" cy="349754"/>
            <a:chOff x="5537037" y="3035050"/>
            <a:chExt cx="350535" cy="349754"/>
          </a:xfrm>
        </p:grpSpPr>
        <p:sp>
          <p:nvSpPr>
            <p:cNvPr id="21740" name="Google Shape;21740;p147"/>
            <p:cNvSpPr/>
            <p:nvPr/>
          </p:nvSpPr>
          <p:spPr>
            <a:xfrm>
              <a:off x="5537037" y="3035050"/>
              <a:ext cx="206283" cy="349754"/>
            </a:xfrm>
            <a:custGeom>
              <a:rect b="b" l="l" r="r" t="t"/>
              <a:pathLst>
                <a:path extrusionOk="0" h="10741" w="6335">
                  <a:moveTo>
                    <a:pt x="977" y="0"/>
                  </a:moveTo>
                  <a:cubicBezTo>
                    <a:pt x="429" y="0"/>
                    <a:pt x="0" y="429"/>
                    <a:pt x="0" y="953"/>
                  </a:cubicBezTo>
                  <a:lnTo>
                    <a:pt x="0" y="9788"/>
                  </a:lnTo>
                  <a:cubicBezTo>
                    <a:pt x="0" y="10336"/>
                    <a:pt x="429" y="10740"/>
                    <a:pt x="977" y="10740"/>
                  </a:cubicBezTo>
                  <a:lnTo>
                    <a:pt x="5359" y="10740"/>
                  </a:lnTo>
                  <a:cubicBezTo>
                    <a:pt x="5906" y="10740"/>
                    <a:pt x="6335" y="10336"/>
                    <a:pt x="6335" y="9788"/>
                  </a:cubicBezTo>
                  <a:lnTo>
                    <a:pt x="6335" y="953"/>
                  </a:lnTo>
                  <a:cubicBezTo>
                    <a:pt x="6335" y="453"/>
                    <a:pt x="5906"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147"/>
            <p:cNvSpPr/>
            <p:nvPr/>
          </p:nvSpPr>
          <p:spPr>
            <a:xfrm>
              <a:off x="5640162" y="3035799"/>
              <a:ext cx="103158" cy="349005"/>
            </a:xfrm>
            <a:custGeom>
              <a:rect b="b" l="l" r="r" t="t"/>
              <a:pathLst>
                <a:path extrusionOk="0" h="10718" w="3168">
                  <a:moveTo>
                    <a:pt x="1" y="1"/>
                  </a:moveTo>
                  <a:lnTo>
                    <a:pt x="1" y="10717"/>
                  </a:lnTo>
                  <a:lnTo>
                    <a:pt x="2192" y="10717"/>
                  </a:lnTo>
                  <a:cubicBezTo>
                    <a:pt x="2739" y="10717"/>
                    <a:pt x="3168" y="10313"/>
                    <a:pt x="3168" y="9765"/>
                  </a:cubicBezTo>
                  <a:lnTo>
                    <a:pt x="3168" y="930"/>
                  </a:lnTo>
                  <a:cubicBezTo>
                    <a:pt x="3168" y="430"/>
                    <a:pt x="2739"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147"/>
            <p:cNvSpPr/>
            <p:nvPr/>
          </p:nvSpPr>
          <p:spPr>
            <a:xfrm>
              <a:off x="5557974" y="3055206"/>
              <a:ext cx="164408" cy="309441"/>
            </a:xfrm>
            <a:custGeom>
              <a:rect b="b" l="l" r="r" t="t"/>
              <a:pathLst>
                <a:path extrusionOk="0" h="9503" w="5049">
                  <a:moveTo>
                    <a:pt x="334" y="0"/>
                  </a:moveTo>
                  <a:cubicBezTo>
                    <a:pt x="143" y="0"/>
                    <a:pt x="0" y="167"/>
                    <a:pt x="0" y="334"/>
                  </a:cubicBezTo>
                  <a:lnTo>
                    <a:pt x="0" y="9169"/>
                  </a:lnTo>
                  <a:cubicBezTo>
                    <a:pt x="0" y="9359"/>
                    <a:pt x="143" y="9502"/>
                    <a:pt x="334" y="9502"/>
                  </a:cubicBezTo>
                  <a:lnTo>
                    <a:pt x="4716" y="9502"/>
                  </a:lnTo>
                  <a:cubicBezTo>
                    <a:pt x="4906" y="9502"/>
                    <a:pt x="5049" y="9359"/>
                    <a:pt x="5049" y="9169"/>
                  </a:cubicBezTo>
                  <a:lnTo>
                    <a:pt x="5049" y="334"/>
                  </a:lnTo>
                  <a:cubicBezTo>
                    <a:pt x="5049" y="191"/>
                    <a:pt x="4930"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147"/>
            <p:cNvSpPr/>
            <p:nvPr/>
          </p:nvSpPr>
          <p:spPr>
            <a:xfrm>
              <a:off x="5640162" y="3056737"/>
              <a:ext cx="82220" cy="307911"/>
            </a:xfrm>
            <a:custGeom>
              <a:rect b="b" l="l" r="r" t="t"/>
              <a:pathLst>
                <a:path extrusionOk="0" h="9456" w="2525">
                  <a:moveTo>
                    <a:pt x="1" y="1"/>
                  </a:moveTo>
                  <a:lnTo>
                    <a:pt x="1" y="9455"/>
                  </a:lnTo>
                  <a:lnTo>
                    <a:pt x="2192" y="9455"/>
                  </a:lnTo>
                  <a:cubicBezTo>
                    <a:pt x="2382" y="9455"/>
                    <a:pt x="2525" y="9312"/>
                    <a:pt x="2525" y="9122"/>
                  </a:cubicBezTo>
                  <a:lnTo>
                    <a:pt x="2525" y="287"/>
                  </a:lnTo>
                  <a:cubicBezTo>
                    <a:pt x="2525" y="144"/>
                    <a:pt x="2406"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147"/>
            <p:cNvSpPr/>
            <p:nvPr/>
          </p:nvSpPr>
          <p:spPr>
            <a:xfrm>
              <a:off x="5630849" y="3076926"/>
              <a:ext cx="20970" cy="20970"/>
            </a:xfrm>
            <a:custGeom>
              <a:rect b="b" l="l" r="r" t="t"/>
              <a:pathLst>
                <a:path extrusionOk="0" h="644" w="644">
                  <a:moveTo>
                    <a:pt x="310" y="0"/>
                  </a:moveTo>
                  <a:cubicBezTo>
                    <a:pt x="144" y="0"/>
                    <a:pt x="1" y="143"/>
                    <a:pt x="1" y="310"/>
                  </a:cubicBezTo>
                  <a:cubicBezTo>
                    <a:pt x="1" y="500"/>
                    <a:pt x="144" y="643"/>
                    <a:pt x="310" y="643"/>
                  </a:cubicBezTo>
                  <a:cubicBezTo>
                    <a:pt x="501" y="643"/>
                    <a:pt x="644" y="500"/>
                    <a:pt x="644" y="310"/>
                  </a:cubicBezTo>
                  <a:cubicBezTo>
                    <a:pt x="644" y="143"/>
                    <a:pt x="501" y="0"/>
                    <a:pt x="31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147"/>
            <p:cNvSpPr/>
            <p:nvPr/>
          </p:nvSpPr>
          <p:spPr>
            <a:xfrm>
              <a:off x="5620006" y="3322740"/>
              <a:ext cx="41908" cy="21752"/>
            </a:xfrm>
            <a:custGeom>
              <a:rect b="b" l="l" r="r" t="t"/>
              <a:pathLst>
                <a:path extrusionOk="0" h="668" w="1287">
                  <a:moveTo>
                    <a:pt x="310" y="0"/>
                  </a:moveTo>
                  <a:cubicBezTo>
                    <a:pt x="143" y="0"/>
                    <a:pt x="0" y="167"/>
                    <a:pt x="0" y="334"/>
                  </a:cubicBezTo>
                  <a:cubicBezTo>
                    <a:pt x="0" y="524"/>
                    <a:pt x="143" y="667"/>
                    <a:pt x="310" y="667"/>
                  </a:cubicBezTo>
                  <a:lnTo>
                    <a:pt x="953" y="667"/>
                  </a:lnTo>
                  <a:cubicBezTo>
                    <a:pt x="1120" y="667"/>
                    <a:pt x="1286" y="524"/>
                    <a:pt x="1286" y="334"/>
                  </a:cubicBezTo>
                  <a:cubicBezTo>
                    <a:pt x="1286"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147"/>
            <p:cNvSpPr/>
            <p:nvPr/>
          </p:nvSpPr>
          <p:spPr>
            <a:xfrm>
              <a:off x="5640944" y="3076926"/>
              <a:ext cx="10876" cy="20189"/>
            </a:xfrm>
            <a:custGeom>
              <a:rect b="b" l="l" r="r" t="t"/>
              <a:pathLst>
                <a:path extrusionOk="0" h="620" w="334">
                  <a:moveTo>
                    <a:pt x="0" y="0"/>
                  </a:moveTo>
                  <a:lnTo>
                    <a:pt x="0" y="619"/>
                  </a:lnTo>
                  <a:cubicBezTo>
                    <a:pt x="191" y="619"/>
                    <a:pt x="310" y="476"/>
                    <a:pt x="334" y="334"/>
                  </a:cubicBezTo>
                  <a:cubicBezTo>
                    <a:pt x="334"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147"/>
            <p:cNvSpPr/>
            <p:nvPr/>
          </p:nvSpPr>
          <p:spPr>
            <a:xfrm>
              <a:off x="5640162" y="3324270"/>
              <a:ext cx="21752" cy="20221"/>
            </a:xfrm>
            <a:custGeom>
              <a:rect b="b" l="l" r="r" t="t"/>
              <a:pathLst>
                <a:path extrusionOk="0" h="621" w="668">
                  <a:moveTo>
                    <a:pt x="1" y="1"/>
                  </a:moveTo>
                  <a:lnTo>
                    <a:pt x="1" y="620"/>
                  </a:lnTo>
                  <a:lnTo>
                    <a:pt x="334" y="620"/>
                  </a:lnTo>
                  <a:cubicBezTo>
                    <a:pt x="501" y="620"/>
                    <a:pt x="667" y="477"/>
                    <a:pt x="667" y="287"/>
                  </a:cubicBezTo>
                  <a:cubicBezTo>
                    <a:pt x="667" y="120"/>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147"/>
            <p:cNvSpPr/>
            <p:nvPr/>
          </p:nvSpPr>
          <p:spPr>
            <a:xfrm>
              <a:off x="5661881" y="3118801"/>
              <a:ext cx="225691" cy="163627"/>
            </a:xfrm>
            <a:custGeom>
              <a:rect b="b" l="l" r="r" t="t"/>
              <a:pathLst>
                <a:path extrusionOk="0" h="5025" w="6931">
                  <a:moveTo>
                    <a:pt x="2191" y="0"/>
                  </a:moveTo>
                  <a:cubicBezTo>
                    <a:pt x="977" y="0"/>
                    <a:pt x="0" y="976"/>
                    <a:pt x="0" y="2191"/>
                  </a:cubicBezTo>
                  <a:cubicBezTo>
                    <a:pt x="0" y="2763"/>
                    <a:pt x="215" y="3286"/>
                    <a:pt x="620" y="3715"/>
                  </a:cubicBezTo>
                  <a:lnTo>
                    <a:pt x="620" y="4692"/>
                  </a:lnTo>
                  <a:cubicBezTo>
                    <a:pt x="620" y="4811"/>
                    <a:pt x="715" y="4930"/>
                    <a:pt x="834" y="5001"/>
                  </a:cubicBezTo>
                  <a:cubicBezTo>
                    <a:pt x="874" y="5017"/>
                    <a:pt x="913" y="5025"/>
                    <a:pt x="951" y="5025"/>
                  </a:cubicBezTo>
                  <a:cubicBezTo>
                    <a:pt x="1027" y="5025"/>
                    <a:pt x="1096" y="4993"/>
                    <a:pt x="1144" y="4930"/>
                  </a:cubicBezTo>
                  <a:lnTo>
                    <a:pt x="1739" y="4334"/>
                  </a:lnTo>
                  <a:cubicBezTo>
                    <a:pt x="1906" y="4358"/>
                    <a:pt x="2048" y="4406"/>
                    <a:pt x="2191" y="4406"/>
                  </a:cubicBezTo>
                  <a:lnTo>
                    <a:pt x="4692" y="4406"/>
                  </a:lnTo>
                  <a:cubicBezTo>
                    <a:pt x="5906" y="4406"/>
                    <a:pt x="6930" y="3406"/>
                    <a:pt x="6930" y="2191"/>
                  </a:cubicBezTo>
                  <a:cubicBezTo>
                    <a:pt x="6930" y="976"/>
                    <a:pt x="5906" y="0"/>
                    <a:pt x="4692"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147"/>
            <p:cNvSpPr/>
            <p:nvPr/>
          </p:nvSpPr>
          <p:spPr>
            <a:xfrm>
              <a:off x="5773538" y="3118801"/>
              <a:ext cx="114034" cy="142689"/>
            </a:xfrm>
            <a:custGeom>
              <a:rect b="b" l="l" r="r" t="t"/>
              <a:pathLst>
                <a:path extrusionOk="0" h="4382" w="3502">
                  <a:moveTo>
                    <a:pt x="1" y="0"/>
                  </a:moveTo>
                  <a:lnTo>
                    <a:pt x="1" y="4382"/>
                  </a:lnTo>
                  <a:lnTo>
                    <a:pt x="1263" y="4382"/>
                  </a:lnTo>
                  <a:cubicBezTo>
                    <a:pt x="2477" y="4382"/>
                    <a:pt x="3501" y="3406"/>
                    <a:pt x="3501" y="2191"/>
                  </a:cubicBezTo>
                  <a:cubicBezTo>
                    <a:pt x="3501" y="976"/>
                    <a:pt x="2477" y="0"/>
                    <a:pt x="126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147"/>
            <p:cNvSpPr/>
            <p:nvPr/>
          </p:nvSpPr>
          <p:spPr>
            <a:xfrm>
              <a:off x="5722350" y="3179270"/>
              <a:ext cx="21752" cy="21752"/>
            </a:xfrm>
            <a:custGeom>
              <a:rect b="b" l="l" r="r" t="t"/>
              <a:pathLst>
                <a:path extrusionOk="0" h="668" w="668">
                  <a:moveTo>
                    <a:pt x="334" y="1"/>
                  </a:moveTo>
                  <a:cubicBezTo>
                    <a:pt x="144" y="1"/>
                    <a:pt x="1" y="144"/>
                    <a:pt x="1" y="334"/>
                  </a:cubicBezTo>
                  <a:cubicBezTo>
                    <a:pt x="1" y="525"/>
                    <a:pt x="144" y="667"/>
                    <a:pt x="334" y="667"/>
                  </a:cubicBezTo>
                  <a:cubicBezTo>
                    <a:pt x="525" y="667"/>
                    <a:pt x="668" y="525"/>
                    <a:pt x="668" y="334"/>
                  </a:cubicBezTo>
                  <a:cubicBezTo>
                    <a:pt x="668" y="144"/>
                    <a:pt x="525" y="1"/>
                    <a:pt x="334"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147"/>
            <p:cNvSpPr/>
            <p:nvPr/>
          </p:nvSpPr>
          <p:spPr>
            <a:xfrm>
              <a:off x="5763476" y="3179270"/>
              <a:ext cx="20970" cy="21752"/>
            </a:xfrm>
            <a:custGeom>
              <a:rect b="b" l="l" r="r" t="t"/>
              <a:pathLst>
                <a:path extrusionOk="0" h="668" w="644">
                  <a:moveTo>
                    <a:pt x="310" y="1"/>
                  </a:moveTo>
                  <a:cubicBezTo>
                    <a:pt x="143" y="1"/>
                    <a:pt x="0" y="144"/>
                    <a:pt x="0" y="334"/>
                  </a:cubicBezTo>
                  <a:cubicBezTo>
                    <a:pt x="0" y="525"/>
                    <a:pt x="143" y="667"/>
                    <a:pt x="310" y="667"/>
                  </a:cubicBezTo>
                  <a:cubicBezTo>
                    <a:pt x="500" y="667"/>
                    <a:pt x="643" y="525"/>
                    <a:pt x="643" y="334"/>
                  </a:cubicBezTo>
                  <a:cubicBezTo>
                    <a:pt x="643" y="144"/>
                    <a:pt x="500" y="1"/>
                    <a:pt x="310"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147"/>
            <p:cNvSpPr/>
            <p:nvPr/>
          </p:nvSpPr>
          <p:spPr>
            <a:xfrm>
              <a:off x="5803789" y="3179270"/>
              <a:ext cx="21752" cy="21752"/>
            </a:xfrm>
            <a:custGeom>
              <a:rect b="b" l="l" r="r" t="t"/>
              <a:pathLst>
                <a:path extrusionOk="0" h="668" w="668">
                  <a:moveTo>
                    <a:pt x="334" y="1"/>
                  </a:moveTo>
                  <a:cubicBezTo>
                    <a:pt x="143" y="1"/>
                    <a:pt x="0" y="144"/>
                    <a:pt x="0" y="334"/>
                  </a:cubicBezTo>
                  <a:cubicBezTo>
                    <a:pt x="0" y="525"/>
                    <a:pt x="143" y="667"/>
                    <a:pt x="334" y="667"/>
                  </a:cubicBezTo>
                  <a:cubicBezTo>
                    <a:pt x="524" y="667"/>
                    <a:pt x="667" y="525"/>
                    <a:pt x="667" y="334"/>
                  </a:cubicBezTo>
                  <a:cubicBezTo>
                    <a:pt x="667" y="144"/>
                    <a:pt x="524"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147"/>
            <p:cNvSpPr/>
            <p:nvPr/>
          </p:nvSpPr>
          <p:spPr>
            <a:xfrm>
              <a:off x="5774320" y="3180539"/>
              <a:ext cx="10127" cy="20482"/>
            </a:xfrm>
            <a:custGeom>
              <a:rect b="b" l="l" r="r" t="t"/>
              <a:pathLst>
                <a:path extrusionOk="0" h="629" w="311">
                  <a:moveTo>
                    <a:pt x="58" y="1"/>
                  </a:moveTo>
                  <a:cubicBezTo>
                    <a:pt x="40" y="1"/>
                    <a:pt x="20" y="4"/>
                    <a:pt x="1" y="9"/>
                  </a:cubicBezTo>
                  <a:lnTo>
                    <a:pt x="1" y="628"/>
                  </a:lnTo>
                  <a:cubicBezTo>
                    <a:pt x="167" y="628"/>
                    <a:pt x="310" y="486"/>
                    <a:pt x="310" y="295"/>
                  </a:cubicBezTo>
                  <a:cubicBezTo>
                    <a:pt x="310" y="148"/>
                    <a:pt x="199" y="1"/>
                    <a:pt x="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4" name="Google Shape;21754;p147"/>
          <p:cNvGrpSpPr/>
          <p:nvPr/>
        </p:nvGrpSpPr>
        <p:grpSpPr>
          <a:xfrm>
            <a:off x="6296199" y="2882650"/>
            <a:ext cx="350535" cy="349754"/>
            <a:chOff x="6296199" y="3035050"/>
            <a:chExt cx="350535" cy="349754"/>
          </a:xfrm>
        </p:grpSpPr>
        <p:sp>
          <p:nvSpPr>
            <p:cNvPr id="21755" name="Google Shape;21755;p147"/>
            <p:cNvSpPr/>
            <p:nvPr/>
          </p:nvSpPr>
          <p:spPr>
            <a:xfrm>
              <a:off x="6296199" y="3035050"/>
              <a:ext cx="205535" cy="349754"/>
            </a:xfrm>
            <a:custGeom>
              <a:rect b="b" l="l" r="r" t="t"/>
              <a:pathLst>
                <a:path extrusionOk="0" h="10741" w="6312">
                  <a:moveTo>
                    <a:pt x="953" y="0"/>
                  </a:moveTo>
                  <a:cubicBezTo>
                    <a:pt x="429" y="0"/>
                    <a:pt x="1" y="453"/>
                    <a:pt x="1" y="953"/>
                  </a:cubicBezTo>
                  <a:lnTo>
                    <a:pt x="1" y="9788"/>
                  </a:lnTo>
                  <a:cubicBezTo>
                    <a:pt x="1" y="10336"/>
                    <a:pt x="453" y="10740"/>
                    <a:pt x="953"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147"/>
            <p:cNvSpPr/>
            <p:nvPr/>
          </p:nvSpPr>
          <p:spPr>
            <a:xfrm>
              <a:off x="6399324" y="3035799"/>
              <a:ext cx="102409" cy="349005"/>
            </a:xfrm>
            <a:custGeom>
              <a:rect b="b" l="l" r="r" t="t"/>
              <a:pathLst>
                <a:path extrusionOk="0" h="10718" w="3145">
                  <a:moveTo>
                    <a:pt x="1" y="1"/>
                  </a:moveTo>
                  <a:lnTo>
                    <a:pt x="1" y="10717"/>
                  </a:lnTo>
                  <a:lnTo>
                    <a:pt x="2192" y="10717"/>
                  </a:lnTo>
                  <a:cubicBezTo>
                    <a:pt x="2740" y="10717"/>
                    <a:pt x="3145" y="10289"/>
                    <a:pt x="3145" y="9765"/>
                  </a:cubicBezTo>
                  <a:lnTo>
                    <a:pt x="3145" y="930"/>
                  </a:lnTo>
                  <a:cubicBezTo>
                    <a:pt x="3145" y="430"/>
                    <a:pt x="2740" y="1"/>
                    <a:pt x="219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147"/>
            <p:cNvSpPr/>
            <p:nvPr/>
          </p:nvSpPr>
          <p:spPr>
            <a:xfrm>
              <a:off x="6317136" y="3055206"/>
              <a:ext cx="164441" cy="309441"/>
            </a:xfrm>
            <a:custGeom>
              <a:rect b="b" l="l" r="r" t="t"/>
              <a:pathLst>
                <a:path extrusionOk="0" h="9503" w="5050">
                  <a:moveTo>
                    <a:pt x="310" y="0"/>
                  </a:moveTo>
                  <a:cubicBezTo>
                    <a:pt x="144" y="0"/>
                    <a:pt x="1" y="167"/>
                    <a:pt x="1" y="334"/>
                  </a:cubicBezTo>
                  <a:lnTo>
                    <a:pt x="1" y="9169"/>
                  </a:lnTo>
                  <a:cubicBezTo>
                    <a:pt x="1" y="9359"/>
                    <a:pt x="144" y="9502"/>
                    <a:pt x="310" y="9502"/>
                  </a:cubicBezTo>
                  <a:lnTo>
                    <a:pt x="4716" y="9502"/>
                  </a:lnTo>
                  <a:cubicBezTo>
                    <a:pt x="4906" y="9502"/>
                    <a:pt x="5049" y="9359"/>
                    <a:pt x="5049" y="9169"/>
                  </a:cubicBezTo>
                  <a:lnTo>
                    <a:pt x="5049" y="334"/>
                  </a:lnTo>
                  <a:cubicBezTo>
                    <a:pt x="5049" y="191"/>
                    <a:pt x="4906"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147"/>
            <p:cNvSpPr/>
            <p:nvPr/>
          </p:nvSpPr>
          <p:spPr>
            <a:xfrm>
              <a:off x="6399324" y="3056737"/>
              <a:ext cx="82253" cy="307911"/>
            </a:xfrm>
            <a:custGeom>
              <a:rect b="b" l="l" r="r" t="t"/>
              <a:pathLst>
                <a:path extrusionOk="0" h="9456" w="2526">
                  <a:moveTo>
                    <a:pt x="1" y="1"/>
                  </a:moveTo>
                  <a:lnTo>
                    <a:pt x="1" y="9455"/>
                  </a:lnTo>
                  <a:lnTo>
                    <a:pt x="2192" y="9455"/>
                  </a:lnTo>
                  <a:cubicBezTo>
                    <a:pt x="2382" y="9455"/>
                    <a:pt x="2525" y="9312"/>
                    <a:pt x="2525" y="9122"/>
                  </a:cubicBezTo>
                  <a:lnTo>
                    <a:pt x="2525" y="287"/>
                  </a:lnTo>
                  <a:cubicBezTo>
                    <a:pt x="2525" y="144"/>
                    <a:pt x="2382" y="1"/>
                    <a:pt x="219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147"/>
            <p:cNvSpPr/>
            <p:nvPr/>
          </p:nvSpPr>
          <p:spPr>
            <a:xfrm>
              <a:off x="6388481" y="3076926"/>
              <a:ext cx="20970" cy="20970"/>
            </a:xfrm>
            <a:custGeom>
              <a:rect b="b" l="l" r="r" t="t"/>
              <a:pathLst>
                <a:path extrusionOk="0" h="644" w="644">
                  <a:moveTo>
                    <a:pt x="334" y="0"/>
                  </a:moveTo>
                  <a:cubicBezTo>
                    <a:pt x="143" y="0"/>
                    <a:pt x="1" y="143"/>
                    <a:pt x="1" y="310"/>
                  </a:cubicBezTo>
                  <a:cubicBezTo>
                    <a:pt x="1" y="500"/>
                    <a:pt x="143" y="643"/>
                    <a:pt x="334" y="643"/>
                  </a:cubicBezTo>
                  <a:cubicBezTo>
                    <a:pt x="501" y="643"/>
                    <a:pt x="644" y="500"/>
                    <a:pt x="644" y="310"/>
                  </a:cubicBezTo>
                  <a:cubicBezTo>
                    <a:pt x="644"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147"/>
            <p:cNvSpPr/>
            <p:nvPr/>
          </p:nvSpPr>
          <p:spPr>
            <a:xfrm>
              <a:off x="6377638" y="3322740"/>
              <a:ext cx="41908" cy="21752"/>
            </a:xfrm>
            <a:custGeom>
              <a:rect b="b" l="l" r="r" t="t"/>
              <a:pathLst>
                <a:path extrusionOk="0" h="668" w="1287">
                  <a:moveTo>
                    <a:pt x="334" y="0"/>
                  </a:moveTo>
                  <a:cubicBezTo>
                    <a:pt x="167" y="0"/>
                    <a:pt x="0" y="167"/>
                    <a:pt x="0" y="334"/>
                  </a:cubicBezTo>
                  <a:cubicBezTo>
                    <a:pt x="0" y="524"/>
                    <a:pt x="167" y="667"/>
                    <a:pt x="334" y="667"/>
                  </a:cubicBezTo>
                  <a:lnTo>
                    <a:pt x="953" y="667"/>
                  </a:lnTo>
                  <a:cubicBezTo>
                    <a:pt x="1143" y="667"/>
                    <a:pt x="1286" y="524"/>
                    <a:pt x="1286" y="334"/>
                  </a:cubicBezTo>
                  <a:cubicBezTo>
                    <a:pt x="1286" y="167"/>
                    <a:pt x="1167"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147"/>
            <p:cNvSpPr/>
            <p:nvPr/>
          </p:nvSpPr>
          <p:spPr>
            <a:xfrm>
              <a:off x="6400106" y="3076926"/>
              <a:ext cx="10908" cy="20189"/>
            </a:xfrm>
            <a:custGeom>
              <a:rect b="b" l="l" r="r" t="t"/>
              <a:pathLst>
                <a:path extrusionOk="0" h="620" w="335">
                  <a:moveTo>
                    <a:pt x="1" y="0"/>
                  </a:moveTo>
                  <a:lnTo>
                    <a:pt x="1" y="619"/>
                  </a:lnTo>
                  <a:cubicBezTo>
                    <a:pt x="191" y="619"/>
                    <a:pt x="310" y="476"/>
                    <a:pt x="334" y="334"/>
                  </a:cubicBezTo>
                  <a:cubicBezTo>
                    <a:pt x="334" y="143"/>
                    <a:pt x="191" y="0"/>
                    <a:pt x="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147"/>
            <p:cNvSpPr/>
            <p:nvPr/>
          </p:nvSpPr>
          <p:spPr>
            <a:xfrm>
              <a:off x="6400106" y="3324270"/>
              <a:ext cx="21752" cy="20221"/>
            </a:xfrm>
            <a:custGeom>
              <a:rect b="b" l="l" r="r" t="t"/>
              <a:pathLst>
                <a:path extrusionOk="0" h="621" w="668">
                  <a:moveTo>
                    <a:pt x="1" y="1"/>
                  </a:moveTo>
                  <a:lnTo>
                    <a:pt x="1" y="620"/>
                  </a:lnTo>
                  <a:lnTo>
                    <a:pt x="310" y="620"/>
                  </a:lnTo>
                  <a:cubicBezTo>
                    <a:pt x="477" y="620"/>
                    <a:pt x="596" y="501"/>
                    <a:pt x="668" y="358"/>
                  </a:cubicBezTo>
                  <a:cubicBezTo>
                    <a:pt x="668" y="144"/>
                    <a:pt x="501"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147"/>
            <p:cNvSpPr/>
            <p:nvPr/>
          </p:nvSpPr>
          <p:spPr>
            <a:xfrm>
              <a:off x="6420262" y="3148270"/>
              <a:ext cx="226472" cy="41908"/>
            </a:xfrm>
            <a:custGeom>
              <a:rect b="b" l="l" r="r" t="t"/>
              <a:pathLst>
                <a:path extrusionOk="0" h="1287" w="6955">
                  <a:moveTo>
                    <a:pt x="644" y="0"/>
                  </a:moveTo>
                  <a:lnTo>
                    <a:pt x="1" y="333"/>
                  </a:lnTo>
                  <a:lnTo>
                    <a:pt x="1" y="953"/>
                  </a:lnTo>
                  <a:lnTo>
                    <a:pt x="644" y="1286"/>
                  </a:lnTo>
                  <a:lnTo>
                    <a:pt x="6312" y="1286"/>
                  </a:lnTo>
                  <a:lnTo>
                    <a:pt x="6955" y="953"/>
                  </a:lnTo>
                  <a:lnTo>
                    <a:pt x="6955" y="333"/>
                  </a:lnTo>
                  <a:lnTo>
                    <a:pt x="6312"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147"/>
            <p:cNvSpPr/>
            <p:nvPr/>
          </p:nvSpPr>
          <p:spPr>
            <a:xfrm>
              <a:off x="6532733" y="3149800"/>
              <a:ext cx="114001" cy="40378"/>
            </a:xfrm>
            <a:custGeom>
              <a:rect b="b" l="l" r="r" t="t"/>
              <a:pathLst>
                <a:path extrusionOk="0" h="1240" w="3501">
                  <a:moveTo>
                    <a:pt x="0" y="1"/>
                  </a:moveTo>
                  <a:lnTo>
                    <a:pt x="0" y="1239"/>
                  </a:lnTo>
                  <a:lnTo>
                    <a:pt x="2858" y="1239"/>
                  </a:lnTo>
                  <a:lnTo>
                    <a:pt x="3501" y="906"/>
                  </a:lnTo>
                  <a:lnTo>
                    <a:pt x="3501" y="286"/>
                  </a:lnTo>
                  <a:lnTo>
                    <a:pt x="285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147"/>
            <p:cNvSpPr/>
            <p:nvPr/>
          </p:nvSpPr>
          <p:spPr>
            <a:xfrm>
              <a:off x="6419513" y="3179270"/>
              <a:ext cx="227221" cy="103158"/>
            </a:xfrm>
            <a:custGeom>
              <a:rect b="b" l="l" r="r" t="t"/>
              <a:pathLst>
                <a:path extrusionOk="0" h="3168" w="6978">
                  <a:moveTo>
                    <a:pt x="0" y="1"/>
                  </a:moveTo>
                  <a:lnTo>
                    <a:pt x="0" y="2835"/>
                  </a:lnTo>
                  <a:cubicBezTo>
                    <a:pt x="0" y="3025"/>
                    <a:pt x="143" y="3168"/>
                    <a:pt x="334" y="3168"/>
                  </a:cubicBezTo>
                  <a:lnTo>
                    <a:pt x="6644" y="3168"/>
                  </a:lnTo>
                  <a:cubicBezTo>
                    <a:pt x="6811" y="3168"/>
                    <a:pt x="6978" y="3025"/>
                    <a:pt x="6978" y="2835"/>
                  </a:cubicBezTo>
                  <a:lnTo>
                    <a:pt x="6978" y="1"/>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147"/>
            <p:cNvSpPr/>
            <p:nvPr/>
          </p:nvSpPr>
          <p:spPr>
            <a:xfrm>
              <a:off x="6420262" y="3117238"/>
              <a:ext cx="226472" cy="41908"/>
            </a:xfrm>
            <a:custGeom>
              <a:rect b="b" l="l" r="r" t="t"/>
              <a:pathLst>
                <a:path extrusionOk="0" h="1287" w="6955">
                  <a:moveTo>
                    <a:pt x="334" y="0"/>
                  </a:moveTo>
                  <a:cubicBezTo>
                    <a:pt x="168" y="0"/>
                    <a:pt x="1" y="143"/>
                    <a:pt x="1" y="334"/>
                  </a:cubicBezTo>
                  <a:lnTo>
                    <a:pt x="1" y="1286"/>
                  </a:lnTo>
                  <a:lnTo>
                    <a:pt x="6955" y="1286"/>
                  </a:lnTo>
                  <a:lnTo>
                    <a:pt x="6955" y="334"/>
                  </a:lnTo>
                  <a:cubicBezTo>
                    <a:pt x="6955" y="191"/>
                    <a:pt x="6788" y="48"/>
                    <a:pt x="6645"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147"/>
            <p:cNvSpPr/>
            <p:nvPr/>
          </p:nvSpPr>
          <p:spPr>
            <a:xfrm>
              <a:off x="6532733" y="3118801"/>
              <a:ext cx="114001" cy="40345"/>
            </a:xfrm>
            <a:custGeom>
              <a:rect b="b" l="l" r="r" t="t"/>
              <a:pathLst>
                <a:path extrusionOk="0" h="1239" w="3501">
                  <a:moveTo>
                    <a:pt x="0" y="0"/>
                  </a:moveTo>
                  <a:lnTo>
                    <a:pt x="0" y="1238"/>
                  </a:lnTo>
                  <a:lnTo>
                    <a:pt x="3501" y="1238"/>
                  </a:lnTo>
                  <a:lnTo>
                    <a:pt x="3501" y="286"/>
                  </a:lnTo>
                  <a:cubicBezTo>
                    <a:pt x="3501" y="143"/>
                    <a:pt x="3334" y="0"/>
                    <a:pt x="316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147"/>
            <p:cNvSpPr/>
            <p:nvPr/>
          </p:nvSpPr>
          <p:spPr>
            <a:xfrm>
              <a:off x="6532733" y="3179270"/>
              <a:ext cx="114001" cy="103158"/>
            </a:xfrm>
            <a:custGeom>
              <a:rect b="b" l="l" r="r" t="t"/>
              <a:pathLst>
                <a:path extrusionOk="0" h="3168" w="3501">
                  <a:moveTo>
                    <a:pt x="0" y="1"/>
                  </a:moveTo>
                  <a:lnTo>
                    <a:pt x="0" y="3168"/>
                  </a:lnTo>
                  <a:lnTo>
                    <a:pt x="3167" y="3168"/>
                  </a:lnTo>
                  <a:cubicBezTo>
                    <a:pt x="3334" y="3168"/>
                    <a:pt x="3501" y="3025"/>
                    <a:pt x="3501" y="2835"/>
                  </a:cubicBezTo>
                  <a:lnTo>
                    <a:pt x="350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147"/>
            <p:cNvSpPr/>
            <p:nvPr/>
          </p:nvSpPr>
          <p:spPr>
            <a:xfrm>
              <a:off x="6562951" y="3198644"/>
              <a:ext cx="41908" cy="21752"/>
            </a:xfrm>
            <a:custGeom>
              <a:rect b="b" l="l" r="r" t="t"/>
              <a:pathLst>
                <a:path extrusionOk="0" h="668" w="1287">
                  <a:moveTo>
                    <a:pt x="334" y="1"/>
                  </a:moveTo>
                  <a:cubicBezTo>
                    <a:pt x="144" y="1"/>
                    <a:pt x="1" y="144"/>
                    <a:pt x="1" y="334"/>
                  </a:cubicBezTo>
                  <a:cubicBezTo>
                    <a:pt x="1" y="525"/>
                    <a:pt x="144" y="668"/>
                    <a:pt x="334" y="668"/>
                  </a:cubicBezTo>
                  <a:lnTo>
                    <a:pt x="953" y="668"/>
                  </a:lnTo>
                  <a:cubicBezTo>
                    <a:pt x="1144" y="668"/>
                    <a:pt x="1287" y="525"/>
                    <a:pt x="1287" y="334"/>
                  </a:cubicBezTo>
                  <a:cubicBezTo>
                    <a:pt x="1287" y="144"/>
                    <a:pt x="1144"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70" name="Google Shape;21770;p147"/>
          <p:cNvGrpSpPr/>
          <p:nvPr/>
        </p:nvGrpSpPr>
        <p:grpSpPr>
          <a:xfrm>
            <a:off x="7060017" y="2882650"/>
            <a:ext cx="329630" cy="349754"/>
            <a:chOff x="7060017" y="3035050"/>
            <a:chExt cx="329630" cy="349754"/>
          </a:xfrm>
        </p:grpSpPr>
        <p:sp>
          <p:nvSpPr>
            <p:cNvPr id="21771" name="Google Shape;21771;p147"/>
            <p:cNvSpPr/>
            <p:nvPr/>
          </p:nvSpPr>
          <p:spPr>
            <a:xfrm>
              <a:off x="7060017" y="3035050"/>
              <a:ext cx="205535" cy="349754"/>
            </a:xfrm>
            <a:custGeom>
              <a:rect b="b" l="l" r="r" t="t"/>
              <a:pathLst>
                <a:path extrusionOk="0" h="10741" w="6312">
                  <a:moveTo>
                    <a:pt x="954" y="0"/>
                  </a:moveTo>
                  <a:cubicBezTo>
                    <a:pt x="430" y="0"/>
                    <a:pt x="1" y="453"/>
                    <a:pt x="1" y="953"/>
                  </a:cubicBezTo>
                  <a:lnTo>
                    <a:pt x="1" y="9788"/>
                  </a:lnTo>
                  <a:cubicBezTo>
                    <a:pt x="1" y="10336"/>
                    <a:pt x="453" y="10740"/>
                    <a:pt x="954" y="10740"/>
                  </a:cubicBezTo>
                  <a:lnTo>
                    <a:pt x="5359" y="10740"/>
                  </a:lnTo>
                  <a:cubicBezTo>
                    <a:pt x="5907" y="10740"/>
                    <a:pt x="6312" y="10312"/>
                    <a:pt x="6312" y="9788"/>
                  </a:cubicBezTo>
                  <a:lnTo>
                    <a:pt x="6312" y="953"/>
                  </a:lnTo>
                  <a:cubicBezTo>
                    <a:pt x="6312" y="453"/>
                    <a:pt x="5907" y="24"/>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147"/>
            <p:cNvSpPr/>
            <p:nvPr/>
          </p:nvSpPr>
          <p:spPr>
            <a:xfrm>
              <a:off x="7163957" y="3035799"/>
              <a:ext cx="101595" cy="349005"/>
            </a:xfrm>
            <a:custGeom>
              <a:rect b="b" l="l" r="r" t="t"/>
              <a:pathLst>
                <a:path extrusionOk="0" h="10718" w="3120">
                  <a:moveTo>
                    <a:pt x="0" y="1"/>
                  </a:moveTo>
                  <a:lnTo>
                    <a:pt x="0" y="10717"/>
                  </a:lnTo>
                  <a:lnTo>
                    <a:pt x="2167" y="10717"/>
                  </a:lnTo>
                  <a:cubicBezTo>
                    <a:pt x="2715" y="10717"/>
                    <a:pt x="3120" y="10289"/>
                    <a:pt x="3120" y="9765"/>
                  </a:cubicBezTo>
                  <a:lnTo>
                    <a:pt x="3120" y="930"/>
                  </a:lnTo>
                  <a:cubicBezTo>
                    <a:pt x="3120" y="430"/>
                    <a:pt x="2715" y="1"/>
                    <a:pt x="2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147"/>
            <p:cNvSpPr/>
            <p:nvPr/>
          </p:nvSpPr>
          <p:spPr>
            <a:xfrm>
              <a:off x="7080955" y="3055206"/>
              <a:ext cx="164441" cy="309441"/>
            </a:xfrm>
            <a:custGeom>
              <a:rect b="b" l="l" r="r" t="t"/>
              <a:pathLst>
                <a:path extrusionOk="0" h="9503" w="5050">
                  <a:moveTo>
                    <a:pt x="311" y="0"/>
                  </a:moveTo>
                  <a:cubicBezTo>
                    <a:pt x="144" y="0"/>
                    <a:pt x="1" y="167"/>
                    <a:pt x="1" y="334"/>
                  </a:cubicBezTo>
                  <a:lnTo>
                    <a:pt x="1" y="9169"/>
                  </a:lnTo>
                  <a:cubicBezTo>
                    <a:pt x="1" y="9359"/>
                    <a:pt x="144" y="9502"/>
                    <a:pt x="311" y="9502"/>
                  </a:cubicBezTo>
                  <a:lnTo>
                    <a:pt x="4716" y="9502"/>
                  </a:lnTo>
                  <a:cubicBezTo>
                    <a:pt x="4907" y="9502"/>
                    <a:pt x="5050" y="9359"/>
                    <a:pt x="5050" y="9169"/>
                  </a:cubicBezTo>
                  <a:lnTo>
                    <a:pt x="5050" y="334"/>
                  </a:lnTo>
                  <a:cubicBezTo>
                    <a:pt x="5050" y="191"/>
                    <a:pt x="4907" y="48"/>
                    <a:pt x="4716"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147"/>
            <p:cNvSpPr/>
            <p:nvPr/>
          </p:nvSpPr>
          <p:spPr>
            <a:xfrm>
              <a:off x="7163957" y="3056737"/>
              <a:ext cx="81439" cy="307911"/>
            </a:xfrm>
            <a:custGeom>
              <a:rect b="b" l="l" r="r" t="t"/>
              <a:pathLst>
                <a:path extrusionOk="0" h="9456" w="2501">
                  <a:moveTo>
                    <a:pt x="0" y="1"/>
                  </a:moveTo>
                  <a:lnTo>
                    <a:pt x="0" y="9455"/>
                  </a:lnTo>
                  <a:lnTo>
                    <a:pt x="2167" y="9455"/>
                  </a:lnTo>
                  <a:cubicBezTo>
                    <a:pt x="2358" y="9455"/>
                    <a:pt x="2501" y="9312"/>
                    <a:pt x="2501" y="9122"/>
                  </a:cubicBezTo>
                  <a:lnTo>
                    <a:pt x="2501" y="287"/>
                  </a:lnTo>
                  <a:cubicBezTo>
                    <a:pt x="2501" y="144"/>
                    <a:pt x="2358" y="1"/>
                    <a:pt x="2215"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147"/>
            <p:cNvSpPr/>
            <p:nvPr/>
          </p:nvSpPr>
          <p:spPr>
            <a:xfrm>
              <a:off x="7152299" y="3076926"/>
              <a:ext cx="21752" cy="20970"/>
            </a:xfrm>
            <a:custGeom>
              <a:rect b="b" l="l" r="r" t="t"/>
              <a:pathLst>
                <a:path extrusionOk="0" h="644" w="668">
                  <a:moveTo>
                    <a:pt x="334" y="0"/>
                  </a:moveTo>
                  <a:cubicBezTo>
                    <a:pt x="144" y="0"/>
                    <a:pt x="1" y="143"/>
                    <a:pt x="1" y="310"/>
                  </a:cubicBezTo>
                  <a:cubicBezTo>
                    <a:pt x="1" y="500"/>
                    <a:pt x="144" y="643"/>
                    <a:pt x="334" y="643"/>
                  </a:cubicBezTo>
                  <a:cubicBezTo>
                    <a:pt x="501" y="643"/>
                    <a:pt x="668" y="500"/>
                    <a:pt x="668" y="310"/>
                  </a:cubicBezTo>
                  <a:cubicBezTo>
                    <a:pt x="668" y="143"/>
                    <a:pt x="501"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147"/>
            <p:cNvSpPr/>
            <p:nvPr/>
          </p:nvSpPr>
          <p:spPr>
            <a:xfrm>
              <a:off x="7143019" y="3322740"/>
              <a:ext cx="41126" cy="21752"/>
            </a:xfrm>
            <a:custGeom>
              <a:rect b="b" l="l" r="r" t="t"/>
              <a:pathLst>
                <a:path extrusionOk="0" h="668" w="1263">
                  <a:moveTo>
                    <a:pt x="310" y="0"/>
                  </a:moveTo>
                  <a:cubicBezTo>
                    <a:pt x="143" y="0"/>
                    <a:pt x="0" y="167"/>
                    <a:pt x="0" y="334"/>
                  </a:cubicBezTo>
                  <a:cubicBezTo>
                    <a:pt x="0" y="524"/>
                    <a:pt x="143" y="667"/>
                    <a:pt x="310" y="667"/>
                  </a:cubicBezTo>
                  <a:lnTo>
                    <a:pt x="953" y="667"/>
                  </a:lnTo>
                  <a:cubicBezTo>
                    <a:pt x="1119" y="667"/>
                    <a:pt x="1262" y="524"/>
                    <a:pt x="1262" y="334"/>
                  </a:cubicBezTo>
                  <a:cubicBezTo>
                    <a:pt x="1262" y="167"/>
                    <a:pt x="1119"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147"/>
            <p:cNvSpPr/>
            <p:nvPr/>
          </p:nvSpPr>
          <p:spPr>
            <a:xfrm>
              <a:off x="7163957" y="3076926"/>
              <a:ext cx="10876" cy="20189"/>
            </a:xfrm>
            <a:custGeom>
              <a:rect b="b" l="l" r="r" t="t"/>
              <a:pathLst>
                <a:path extrusionOk="0" h="620" w="334">
                  <a:moveTo>
                    <a:pt x="0" y="0"/>
                  </a:moveTo>
                  <a:lnTo>
                    <a:pt x="0" y="619"/>
                  </a:lnTo>
                  <a:cubicBezTo>
                    <a:pt x="191" y="619"/>
                    <a:pt x="310" y="476"/>
                    <a:pt x="333" y="334"/>
                  </a:cubicBezTo>
                  <a:cubicBezTo>
                    <a:pt x="333"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147"/>
            <p:cNvSpPr/>
            <p:nvPr/>
          </p:nvSpPr>
          <p:spPr>
            <a:xfrm>
              <a:off x="7163957" y="3324270"/>
              <a:ext cx="21719" cy="20221"/>
            </a:xfrm>
            <a:custGeom>
              <a:rect b="b" l="l" r="r" t="t"/>
              <a:pathLst>
                <a:path extrusionOk="0" h="621" w="667">
                  <a:moveTo>
                    <a:pt x="0" y="1"/>
                  </a:moveTo>
                  <a:lnTo>
                    <a:pt x="0" y="620"/>
                  </a:lnTo>
                  <a:lnTo>
                    <a:pt x="310" y="620"/>
                  </a:lnTo>
                  <a:cubicBezTo>
                    <a:pt x="476" y="620"/>
                    <a:pt x="595" y="501"/>
                    <a:pt x="667" y="358"/>
                  </a:cubicBezTo>
                  <a:cubicBezTo>
                    <a:pt x="667" y="144"/>
                    <a:pt x="500" y="1"/>
                    <a:pt x="33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147"/>
            <p:cNvSpPr/>
            <p:nvPr/>
          </p:nvSpPr>
          <p:spPr>
            <a:xfrm>
              <a:off x="7301989" y="3257778"/>
              <a:ext cx="87658" cy="85737"/>
            </a:xfrm>
            <a:custGeom>
              <a:rect b="b" l="l" r="r" t="t"/>
              <a:pathLst>
                <a:path extrusionOk="0" h="2633" w="2692">
                  <a:moveTo>
                    <a:pt x="322" y="1"/>
                  </a:moveTo>
                  <a:cubicBezTo>
                    <a:pt x="238" y="1"/>
                    <a:pt x="155" y="31"/>
                    <a:pt x="95" y="90"/>
                  </a:cubicBezTo>
                  <a:cubicBezTo>
                    <a:pt x="0" y="209"/>
                    <a:pt x="0" y="424"/>
                    <a:pt x="95" y="543"/>
                  </a:cubicBezTo>
                  <a:lnTo>
                    <a:pt x="2096" y="2543"/>
                  </a:lnTo>
                  <a:cubicBezTo>
                    <a:pt x="2155" y="2603"/>
                    <a:pt x="2239" y="2632"/>
                    <a:pt x="2322" y="2632"/>
                  </a:cubicBezTo>
                  <a:cubicBezTo>
                    <a:pt x="2405" y="2632"/>
                    <a:pt x="2489" y="2603"/>
                    <a:pt x="2548" y="2543"/>
                  </a:cubicBezTo>
                  <a:cubicBezTo>
                    <a:pt x="2691" y="2424"/>
                    <a:pt x="2691" y="2210"/>
                    <a:pt x="2548" y="2091"/>
                  </a:cubicBezTo>
                  <a:lnTo>
                    <a:pt x="548" y="90"/>
                  </a:lnTo>
                  <a:cubicBezTo>
                    <a:pt x="488" y="31"/>
                    <a:pt x="405" y="1"/>
                    <a:pt x="322"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147"/>
            <p:cNvSpPr/>
            <p:nvPr/>
          </p:nvSpPr>
          <p:spPr>
            <a:xfrm>
              <a:off x="7163175" y="3118801"/>
              <a:ext cx="183815" cy="183815"/>
            </a:xfrm>
            <a:custGeom>
              <a:rect b="b" l="l" r="r" t="t"/>
              <a:pathLst>
                <a:path extrusionOk="0" h="5645" w="5645">
                  <a:moveTo>
                    <a:pt x="2834" y="0"/>
                  </a:moveTo>
                  <a:cubicBezTo>
                    <a:pt x="2048" y="0"/>
                    <a:pt x="1334" y="310"/>
                    <a:pt x="834" y="834"/>
                  </a:cubicBezTo>
                  <a:cubicBezTo>
                    <a:pt x="310" y="1334"/>
                    <a:pt x="0" y="2048"/>
                    <a:pt x="0" y="2810"/>
                  </a:cubicBezTo>
                  <a:cubicBezTo>
                    <a:pt x="0" y="4358"/>
                    <a:pt x="1286" y="5644"/>
                    <a:pt x="2834" y="5644"/>
                  </a:cubicBezTo>
                  <a:cubicBezTo>
                    <a:pt x="3596" y="5644"/>
                    <a:pt x="4311" y="5311"/>
                    <a:pt x="4811" y="4811"/>
                  </a:cubicBezTo>
                  <a:cubicBezTo>
                    <a:pt x="5335" y="4311"/>
                    <a:pt x="5644" y="3596"/>
                    <a:pt x="5644" y="2810"/>
                  </a:cubicBezTo>
                  <a:cubicBezTo>
                    <a:pt x="5644" y="1262"/>
                    <a:pt x="4406"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147"/>
            <p:cNvSpPr/>
            <p:nvPr/>
          </p:nvSpPr>
          <p:spPr>
            <a:xfrm>
              <a:off x="7190300" y="3118801"/>
              <a:ext cx="199348" cy="221816"/>
            </a:xfrm>
            <a:custGeom>
              <a:rect b="b" l="l" r="r" t="t"/>
              <a:pathLst>
                <a:path extrusionOk="0" h="6812" w="6122">
                  <a:moveTo>
                    <a:pt x="2001" y="0"/>
                  </a:moveTo>
                  <a:cubicBezTo>
                    <a:pt x="1215" y="0"/>
                    <a:pt x="501" y="310"/>
                    <a:pt x="1" y="834"/>
                  </a:cubicBezTo>
                  <a:lnTo>
                    <a:pt x="5978" y="6811"/>
                  </a:lnTo>
                  <a:cubicBezTo>
                    <a:pt x="6121" y="6692"/>
                    <a:pt x="6121" y="6478"/>
                    <a:pt x="5978" y="6359"/>
                  </a:cubicBezTo>
                  <a:lnTo>
                    <a:pt x="4192" y="4572"/>
                  </a:lnTo>
                  <a:cubicBezTo>
                    <a:pt x="4573" y="4096"/>
                    <a:pt x="4811" y="3477"/>
                    <a:pt x="4811" y="2810"/>
                  </a:cubicBezTo>
                  <a:cubicBezTo>
                    <a:pt x="4811" y="1262"/>
                    <a:pt x="3549"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147"/>
            <p:cNvSpPr/>
            <p:nvPr/>
          </p:nvSpPr>
          <p:spPr>
            <a:xfrm>
              <a:off x="7183332" y="3138957"/>
              <a:ext cx="143503" cy="143470"/>
            </a:xfrm>
            <a:custGeom>
              <a:rect b="b" l="l" r="r" t="t"/>
              <a:pathLst>
                <a:path extrusionOk="0" h="4406" w="4407">
                  <a:moveTo>
                    <a:pt x="2215" y="0"/>
                  </a:moveTo>
                  <a:cubicBezTo>
                    <a:pt x="1620" y="0"/>
                    <a:pt x="1048" y="238"/>
                    <a:pt x="667" y="643"/>
                  </a:cubicBezTo>
                  <a:cubicBezTo>
                    <a:pt x="262" y="1072"/>
                    <a:pt x="0" y="1596"/>
                    <a:pt x="0" y="2191"/>
                  </a:cubicBezTo>
                  <a:cubicBezTo>
                    <a:pt x="0" y="3430"/>
                    <a:pt x="977" y="4406"/>
                    <a:pt x="2191" y="4406"/>
                  </a:cubicBezTo>
                  <a:cubicBezTo>
                    <a:pt x="2787" y="4406"/>
                    <a:pt x="3358" y="4168"/>
                    <a:pt x="3739" y="3739"/>
                  </a:cubicBezTo>
                  <a:cubicBezTo>
                    <a:pt x="4144" y="3358"/>
                    <a:pt x="4406" y="2787"/>
                    <a:pt x="4406" y="2191"/>
                  </a:cubicBezTo>
                  <a:cubicBezTo>
                    <a:pt x="4406" y="977"/>
                    <a:pt x="3430" y="0"/>
                    <a:pt x="2215"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147"/>
            <p:cNvSpPr/>
            <p:nvPr/>
          </p:nvSpPr>
          <p:spPr>
            <a:xfrm>
              <a:off x="7205051" y="3138957"/>
              <a:ext cx="121784" cy="121784"/>
            </a:xfrm>
            <a:custGeom>
              <a:rect b="b" l="l" r="r" t="t"/>
              <a:pathLst>
                <a:path extrusionOk="0" h="3740" w="3740">
                  <a:moveTo>
                    <a:pt x="1548" y="0"/>
                  </a:moveTo>
                  <a:cubicBezTo>
                    <a:pt x="953" y="0"/>
                    <a:pt x="381" y="238"/>
                    <a:pt x="0" y="643"/>
                  </a:cubicBezTo>
                  <a:lnTo>
                    <a:pt x="3072" y="3739"/>
                  </a:lnTo>
                  <a:cubicBezTo>
                    <a:pt x="3477" y="3358"/>
                    <a:pt x="3739" y="2787"/>
                    <a:pt x="3739" y="2191"/>
                  </a:cubicBezTo>
                  <a:cubicBezTo>
                    <a:pt x="3739" y="977"/>
                    <a:pt x="2763" y="0"/>
                    <a:pt x="15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4" name="Google Shape;21784;p147"/>
          <p:cNvGrpSpPr/>
          <p:nvPr/>
        </p:nvGrpSpPr>
        <p:grpSpPr>
          <a:xfrm>
            <a:off x="7828525" y="2883399"/>
            <a:ext cx="269096" cy="350568"/>
            <a:chOff x="7828525" y="3035799"/>
            <a:chExt cx="269096" cy="350568"/>
          </a:xfrm>
        </p:grpSpPr>
        <p:sp>
          <p:nvSpPr>
            <p:cNvPr id="21785" name="Google Shape;21785;p147"/>
            <p:cNvSpPr/>
            <p:nvPr/>
          </p:nvSpPr>
          <p:spPr>
            <a:xfrm>
              <a:off x="7860306" y="3118801"/>
              <a:ext cx="205535" cy="267566"/>
            </a:xfrm>
            <a:custGeom>
              <a:rect b="b" l="l" r="r" t="t"/>
              <a:pathLst>
                <a:path extrusionOk="0" h="8217" w="6312">
                  <a:moveTo>
                    <a:pt x="953" y="0"/>
                  </a:moveTo>
                  <a:cubicBezTo>
                    <a:pt x="405" y="0"/>
                    <a:pt x="0" y="429"/>
                    <a:pt x="0" y="953"/>
                  </a:cubicBezTo>
                  <a:lnTo>
                    <a:pt x="0" y="7263"/>
                  </a:lnTo>
                  <a:cubicBezTo>
                    <a:pt x="0" y="7787"/>
                    <a:pt x="429" y="8216"/>
                    <a:pt x="953" y="8216"/>
                  </a:cubicBezTo>
                  <a:lnTo>
                    <a:pt x="5359" y="8216"/>
                  </a:lnTo>
                  <a:cubicBezTo>
                    <a:pt x="5883" y="8216"/>
                    <a:pt x="6311" y="7764"/>
                    <a:pt x="6311" y="7263"/>
                  </a:cubicBezTo>
                  <a:lnTo>
                    <a:pt x="6311" y="953"/>
                  </a:lnTo>
                  <a:cubicBezTo>
                    <a:pt x="6311" y="405"/>
                    <a:pt x="5883" y="0"/>
                    <a:pt x="535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147"/>
            <p:cNvSpPr/>
            <p:nvPr/>
          </p:nvSpPr>
          <p:spPr>
            <a:xfrm>
              <a:off x="7962650" y="3118801"/>
              <a:ext cx="103191" cy="267566"/>
            </a:xfrm>
            <a:custGeom>
              <a:rect b="b" l="l" r="r" t="t"/>
              <a:pathLst>
                <a:path extrusionOk="0" h="8217" w="3169">
                  <a:moveTo>
                    <a:pt x="1" y="0"/>
                  </a:moveTo>
                  <a:lnTo>
                    <a:pt x="1" y="8216"/>
                  </a:lnTo>
                  <a:lnTo>
                    <a:pt x="2216" y="8216"/>
                  </a:lnTo>
                  <a:cubicBezTo>
                    <a:pt x="2740" y="8216"/>
                    <a:pt x="3168" y="7764"/>
                    <a:pt x="3168" y="7263"/>
                  </a:cubicBezTo>
                  <a:lnTo>
                    <a:pt x="3168" y="953"/>
                  </a:lnTo>
                  <a:cubicBezTo>
                    <a:pt x="3168" y="405"/>
                    <a:pt x="2740" y="0"/>
                    <a:pt x="22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147"/>
            <p:cNvSpPr/>
            <p:nvPr/>
          </p:nvSpPr>
          <p:spPr>
            <a:xfrm>
              <a:off x="7880462" y="3138957"/>
              <a:ext cx="164441" cy="226472"/>
            </a:xfrm>
            <a:custGeom>
              <a:rect b="b" l="l" r="r" t="t"/>
              <a:pathLst>
                <a:path extrusionOk="0" h="6955" w="5050">
                  <a:moveTo>
                    <a:pt x="334" y="0"/>
                  </a:moveTo>
                  <a:cubicBezTo>
                    <a:pt x="144" y="0"/>
                    <a:pt x="1" y="143"/>
                    <a:pt x="1" y="334"/>
                  </a:cubicBezTo>
                  <a:lnTo>
                    <a:pt x="1" y="6644"/>
                  </a:lnTo>
                  <a:cubicBezTo>
                    <a:pt x="1" y="6811"/>
                    <a:pt x="144" y="6954"/>
                    <a:pt x="334" y="6954"/>
                  </a:cubicBezTo>
                  <a:lnTo>
                    <a:pt x="4740" y="6954"/>
                  </a:lnTo>
                  <a:cubicBezTo>
                    <a:pt x="4906" y="6954"/>
                    <a:pt x="5049" y="6811"/>
                    <a:pt x="5049" y="6644"/>
                  </a:cubicBezTo>
                  <a:lnTo>
                    <a:pt x="5049" y="334"/>
                  </a:lnTo>
                  <a:cubicBezTo>
                    <a:pt x="5049" y="143"/>
                    <a:pt x="4906"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147"/>
            <p:cNvSpPr/>
            <p:nvPr/>
          </p:nvSpPr>
          <p:spPr>
            <a:xfrm>
              <a:off x="7962650" y="3139641"/>
              <a:ext cx="82253" cy="225788"/>
            </a:xfrm>
            <a:custGeom>
              <a:rect b="b" l="l" r="r" t="t"/>
              <a:pathLst>
                <a:path extrusionOk="0" h="6934" w="2526">
                  <a:moveTo>
                    <a:pt x="2252" y="1"/>
                  </a:moveTo>
                  <a:cubicBezTo>
                    <a:pt x="2240" y="1"/>
                    <a:pt x="2228" y="1"/>
                    <a:pt x="2216" y="3"/>
                  </a:cubicBezTo>
                  <a:lnTo>
                    <a:pt x="1" y="3"/>
                  </a:lnTo>
                  <a:lnTo>
                    <a:pt x="1" y="6933"/>
                  </a:lnTo>
                  <a:lnTo>
                    <a:pt x="2216" y="6933"/>
                  </a:lnTo>
                  <a:cubicBezTo>
                    <a:pt x="2382" y="6933"/>
                    <a:pt x="2525" y="6790"/>
                    <a:pt x="2525" y="6623"/>
                  </a:cubicBezTo>
                  <a:lnTo>
                    <a:pt x="2525" y="313"/>
                  </a:lnTo>
                  <a:cubicBezTo>
                    <a:pt x="2525" y="136"/>
                    <a:pt x="2403" y="1"/>
                    <a:pt x="225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147"/>
            <p:cNvSpPr/>
            <p:nvPr/>
          </p:nvSpPr>
          <p:spPr>
            <a:xfrm>
              <a:off x="7942494" y="3322740"/>
              <a:ext cx="41908" cy="21752"/>
            </a:xfrm>
            <a:custGeom>
              <a:rect b="b" l="l" r="r" t="t"/>
              <a:pathLst>
                <a:path extrusionOk="0" h="668" w="1287">
                  <a:moveTo>
                    <a:pt x="334" y="0"/>
                  </a:moveTo>
                  <a:cubicBezTo>
                    <a:pt x="144" y="0"/>
                    <a:pt x="1" y="167"/>
                    <a:pt x="1" y="334"/>
                  </a:cubicBezTo>
                  <a:cubicBezTo>
                    <a:pt x="1" y="524"/>
                    <a:pt x="144" y="667"/>
                    <a:pt x="334" y="667"/>
                  </a:cubicBezTo>
                  <a:lnTo>
                    <a:pt x="953" y="667"/>
                  </a:lnTo>
                  <a:cubicBezTo>
                    <a:pt x="1120" y="667"/>
                    <a:pt x="1287" y="524"/>
                    <a:pt x="1287" y="334"/>
                  </a:cubicBezTo>
                  <a:cubicBezTo>
                    <a:pt x="1287" y="167"/>
                    <a:pt x="1120" y="48"/>
                    <a:pt x="95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147"/>
            <p:cNvSpPr/>
            <p:nvPr/>
          </p:nvSpPr>
          <p:spPr>
            <a:xfrm>
              <a:off x="7963431" y="3324270"/>
              <a:ext cx="21752" cy="20221"/>
            </a:xfrm>
            <a:custGeom>
              <a:rect b="b" l="l" r="r" t="t"/>
              <a:pathLst>
                <a:path extrusionOk="0" h="621" w="668">
                  <a:moveTo>
                    <a:pt x="1" y="1"/>
                  </a:moveTo>
                  <a:lnTo>
                    <a:pt x="1" y="620"/>
                  </a:lnTo>
                  <a:lnTo>
                    <a:pt x="310" y="620"/>
                  </a:lnTo>
                  <a:cubicBezTo>
                    <a:pt x="453" y="620"/>
                    <a:pt x="596" y="501"/>
                    <a:pt x="668" y="358"/>
                  </a:cubicBezTo>
                  <a:cubicBezTo>
                    <a:pt x="668" y="144"/>
                    <a:pt x="525" y="1"/>
                    <a:pt x="33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147"/>
            <p:cNvSpPr/>
            <p:nvPr/>
          </p:nvSpPr>
          <p:spPr>
            <a:xfrm>
              <a:off x="7828525" y="3035799"/>
              <a:ext cx="268315" cy="81471"/>
            </a:xfrm>
            <a:custGeom>
              <a:rect b="b" l="l" r="r" t="t"/>
              <a:pathLst>
                <a:path extrusionOk="0" h="2502" w="8240">
                  <a:moveTo>
                    <a:pt x="1286" y="1"/>
                  </a:moveTo>
                  <a:cubicBezTo>
                    <a:pt x="1167" y="1"/>
                    <a:pt x="1096" y="72"/>
                    <a:pt x="1024" y="168"/>
                  </a:cubicBezTo>
                  <a:lnTo>
                    <a:pt x="72" y="1739"/>
                  </a:lnTo>
                  <a:cubicBezTo>
                    <a:pt x="48" y="1787"/>
                    <a:pt x="0" y="1858"/>
                    <a:pt x="0" y="1882"/>
                  </a:cubicBezTo>
                  <a:lnTo>
                    <a:pt x="572" y="2501"/>
                  </a:lnTo>
                  <a:lnTo>
                    <a:pt x="7216" y="2501"/>
                  </a:lnTo>
                  <a:lnTo>
                    <a:pt x="8192" y="1882"/>
                  </a:lnTo>
                  <a:cubicBezTo>
                    <a:pt x="8240" y="1858"/>
                    <a:pt x="8192" y="1787"/>
                    <a:pt x="8168" y="1739"/>
                  </a:cubicBezTo>
                  <a:lnTo>
                    <a:pt x="7216" y="168"/>
                  </a:lnTo>
                  <a:cubicBezTo>
                    <a:pt x="7144" y="72"/>
                    <a:pt x="7073" y="1"/>
                    <a:pt x="695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147"/>
            <p:cNvSpPr/>
            <p:nvPr/>
          </p:nvSpPr>
          <p:spPr>
            <a:xfrm>
              <a:off x="7961901" y="3036581"/>
              <a:ext cx="133409" cy="83002"/>
            </a:xfrm>
            <a:custGeom>
              <a:rect b="b" l="l" r="r" t="t"/>
              <a:pathLst>
                <a:path extrusionOk="0" h="2549" w="4097">
                  <a:moveTo>
                    <a:pt x="0" y="1"/>
                  </a:moveTo>
                  <a:lnTo>
                    <a:pt x="0" y="2549"/>
                  </a:lnTo>
                  <a:lnTo>
                    <a:pt x="3120" y="2549"/>
                  </a:lnTo>
                  <a:lnTo>
                    <a:pt x="4096" y="1882"/>
                  </a:lnTo>
                  <a:cubicBezTo>
                    <a:pt x="4096" y="1834"/>
                    <a:pt x="4072" y="1763"/>
                    <a:pt x="4049" y="1739"/>
                  </a:cubicBezTo>
                  <a:lnTo>
                    <a:pt x="3096" y="167"/>
                  </a:lnTo>
                  <a:cubicBezTo>
                    <a:pt x="3025" y="72"/>
                    <a:pt x="2953"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147"/>
            <p:cNvSpPr/>
            <p:nvPr/>
          </p:nvSpPr>
          <p:spPr>
            <a:xfrm>
              <a:off x="7830055" y="3097863"/>
              <a:ext cx="267566" cy="83067"/>
            </a:xfrm>
            <a:custGeom>
              <a:rect b="b" l="l" r="r" t="t"/>
              <a:pathLst>
                <a:path extrusionOk="0" h="2551" w="8217">
                  <a:moveTo>
                    <a:pt x="1" y="0"/>
                  </a:moveTo>
                  <a:lnTo>
                    <a:pt x="1" y="1262"/>
                  </a:lnTo>
                  <a:cubicBezTo>
                    <a:pt x="1" y="1905"/>
                    <a:pt x="501" y="2477"/>
                    <a:pt x="1144" y="2548"/>
                  </a:cubicBezTo>
                  <a:cubicBezTo>
                    <a:pt x="1168" y="2550"/>
                    <a:pt x="1192" y="2550"/>
                    <a:pt x="1216" y="2550"/>
                  </a:cubicBezTo>
                  <a:cubicBezTo>
                    <a:pt x="1613" y="2550"/>
                    <a:pt x="1945" y="2367"/>
                    <a:pt x="2192" y="2120"/>
                  </a:cubicBezTo>
                  <a:cubicBezTo>
                    <a:pt x="2430" y="2382"/>
                    <a:pt x="2763" y="2548"/>
                    <a:pt x="3144" y="2548"/>
                  </a:cubicBezTo>
                  <a:cubicBezTo>
                    <a:pt x="3549" y="2548"/>
                    <a:pt x="3859" y="2358"/>
                    <a:pt x="4097" y="2120"/>
                  </a:cubicBezTo>
                  <a:cubicBezTo>
                    <a:pt x="4335" y="2382"/>
                    <a:pt x="4668" y="2548"/>
                    <a:pt x="5049" y="2548"/>
                  </a:cubicBezTo>
                  <a:cubicBezTo>
                    <a:pt x="5454" y="2548"/>
                    <a:pt x="5764" y="2358"/>
                    <a:pt x="6002" y="2120"/>
                  </a:cubicBezTo>
                  <a:cubicBezTo>
                    <a:pt x="6240" y="2382"/>
                    <a:pt x="6574" y="2548"/>
                    <a:pt x="6955" y="2548"/>
                  </a:cubicBezTo>
                  <a:cubicBezTo>
                    <a:pt x="7717" y="2548"/>
                    <a:pt x="8217" y="1905"/>
                    <a:pt x="8217" y="1381"/>
                  </a:cubicBezTo>
                  <a:lnTo>
                    <a:pt x="82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147"/>
            <p:cNvSpPr/>
            <p:nvPr/>
          </p:nvSpPr>
          <p:spPr>
            <a:xfrm>
              <a:off x="7963431" y="3097082"/>
              <a:ext cx="133409" cy="82220"/>
            </a:xfrm>
            <a:custGeom>
              <a:rect b="b" l="l" r="r" t="t"/>
              <a:pathLst>
                <a:path extrusionOk="0" h="2525" w="4097">
                  <a:moveTo>
                    <a:pt x="1" y="0"/>
                  </a:moveTo>
                  <a:lnTo>
                    <a:pt x="1" y="2072"/>
                  </a:lnTo>
                  <a:cubicBezTo>
                    <a:pt x="239" y="2358"/>
                    <a:pt x="572" y="2501"/>
                    <a:pt x="953" y="2501"/>
                  </a:cubicBezTo>
                  <a:cubicBezTo>
                    <a:pt x="1358" y="2501"/>
                    <a:pt x="1644" y="2382"/>
                    <a:pt x="1882" y="2120"/>
                  </a:cubicBezTo>
                  <a:cubicBezTo>
                    <a:pt x="2120" y="2382"/>
                    <a:pt x="2454" y="2525"/>
                    <a:pt x="2835" y="2525"/>
                  </a:cubicBezTo>
                  <a:cubicBezTo>
                    <a:pt x="3573" y="2525"/>
                    <a:pt x="4097" y="1905"/>
                    <a:pt x="4097" y="1382"/>
                  </a:cubicBezTo>
                  <a:lnTo>
                    <a:pt x="4097" y="0"/>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5" name="Google Shape;21795;p147"/>
          <p:cNvGrpSpPr/>
          <p:nvPr/>
        </p:nvGrpSpPr>
        <p:grpSpPr>
          <a:xfrm>
            <a:off x="7788180" y="3477404"/>
            <a:ext cx="349786" cy="287722"/>
            <a:chOff x="7788180" y="3629804"/>
            <a:chExt cx="349786" cy="287722"/>
          </a:xfrm>
        </p:grpSpPr>
        <p:sp>
          <p:nvSpPr>
            <p:cNvPr id="21796" name="Google Shape;21796;p147"/>
            <p:cNvSpPr/>
            <p:nvPr/>
          </p:nvSpPr>
          <p:spPr>
            <a:xfrm>
              <a:off x="7815337" y="3678681"/>
              <a:ext cx="293909" cy="228003"/>
            </a:xfrm>
            <a:custGeom>
              <a:rect b="b" l="l" r="r" t="t"/>
              <a:pathLst>
                <a:path extrusionOk="0" h="7002" w="9026">
                  <a:moveTo>
                    <a:pt x="4049" y="0"/>
                  </a:moveTo>
                  <a:lnTo>
                    <a:pt x="3953" y="238"/>
                  </a:lnTo>
                  <a:cubicBezTo>
                    <a:pt x="3787" y="834"/>
                    <a:pt x="3334" y="2215"/>
                    <a:pt x="2858" y="2334"/>
                  </a:cubicBezTo>
                  <a:cubicBezTo>
                    <a:pt x="2832" y="2340"/>
                    <a:pt x="2805" y="2343"/>
                    <a:pt x="2777" y="2343"/>
                  </a:cubicBezTo>
                  <a:cubicBezTo>
                    <a:pt x="2388" y="2343"/>
                    <a:pt x="1781" y="1759"/>
                    <a:pt x="1381" y="1381"/>
                  </a:cubicBezTo>
                  <a:cubicBezTo>
                    <a:pt x="1167" y="1167"/>
                    <a:pt x="953" y="976"/>
                    <a:pt x="786" y="857"/>
                  </a:cubicBezTo>
                  <a:lnTo>
                    <a:pt x="0" y="1405"/>
                  </a:lnTo>
                  <a:lnTo>
                    <a:pt x="96" y="1739"/>
                  </a:lnTo>
                  <a:cubicBezTo>
                    <a:pt x="477" y="2929"/>
                    <a:pt x="1048" y="4668"/>
                    <a:pt x="1048" y="7001"/>
                  </a:cubicBezTo>
                  <a:lnTo>
                    <a:pt x="7978" y="7001"/>
                  </a:lnTo>
                  <a:cubicBezTo>
                    <a:pt x="7978" y="4668"/>
                    <a:pt x="8550" y="2929"/>
                    <a:pt x="8931" y="1739"/>
                  </a:cubicBezTo>
                  <a:lnTo>
                    <a:pt x="9026" y="1405"/>
                  </a:lnTo>
                  <a:lnTo>
                    <a:pt x="8288" y="857"/>
                  </a:lnTo>
                  <a:cubicBezTo>
                    <a:pt x="8121" y="976"/>
                    <a:pt x="7930" y="1167"/>
                    <a:pt x="7716" y="1381"/>
                  </a:cubicBezTo>
                  <a:cubicBezTo>
                    <a:pt x="7300" y="1754"/>
                    <a:pt x="6662" y="2348"/>
                    <a:pt x="6284" y="2348"/>
                  </a:cubicBezTo>
                  <a:cubicBezTo>
                    <a:pt x="6251" y="2348"/>
                    <a:pt x="6221" y="2343"/>
                    <a:pt x="6192" y="2334"/>
                  </a:cubicBezTo>
                  <a:cubicBezTo>
                    <a:pt x="5716" y="2167"/>
                    <a:pt x="5263" y="810"/>
                    <a:pt x="5097" y="238"/>
                  </a:cubicBezTo>
                  <a:lnTo>
                    <a:pt x="5001" y="0"/>
                  </a:ln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147"/>
            <p:cNvSpPr/>
            <p:nvPr/>
          </p:nvSpPr>
          <p:spPr>
            <a:xfrm>
              <a:off x="7962650" y="3678681"/>
              <a:ext cx="147378" cy="228784"/>
            </a:xfrm>
            <a:custGeom>
              <a:rect b="b" l="l" r="r" t="t"/>
              <a:pathLst>
                <a:path extrusionOk="0" h="7026" w="4526">
                  <a:moveTo>
                    <a:pt x="1" y="0"/>
                  </a:moveTo>
                  <a:lnTo>
                    <a:pt x="1" y="7025"/>
                  </a:lnTo>
                  <a:lnTo>
                    <a:pt x="3478" y="7025"/>
                  </a:lnTo>
                  <a:cubicBezTo>
                    <a:pt x="3478" y="4668"/>
                    <a:pt x="4049" y="2929"/>
                    <a:pt x="4430" y="1739"/>
                  </a:cubicBezTo>
                  <a:lnTo>
                    <a:pt x="4526" y="1405"/>
                  </a:lnTo>
                  <a:lnTo>
                    <a:pt x="3740" y="857"/>
                  </a:lnTo>
                  <a:cubicBezTo>
                    <a:pt x="3597" y="976"/>
                    <a:pt x="3383" y="1167"/>
                    <a:pt x="3192" y="1381"/>
                  </a:cubicBezTo>
                  <a:cubicBezTo>
                    <a:pt x="2776" y="1754"/>
                    <a:pt x="2138" y="2348"/>
                    <a:pt x="1760" y="2348"/>
                  </a:cubicBezTo>
                  <a:cubicBezTo>
                    <a:pt x="1727" y="2348"/>
                    <a:pt x="1697" y="2343"/>
                    <a:pt x="1668" y="2334"/>
                  </a:cubicBezTo>
                  <a:cubicBezTo>
                    <a:pt x="1192" y="2167"/>
                    <a:pt x="739" y="810"/>
                    <a:pt x="573" y="238"/>
                  </a:cubicBezTo>
                  <a:lnTo>
                    <a:pt x="47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147"/>
            <p:cNvSpPr/>
            <p:nvPr/>
          </p:nvSpPr>
          <p:spPr>
            <a:xfrm>
              <a:off x="8075870" y="3670898"/>
              <a:ext cx="62097" cy="62097"/>
            </a:xfrm>
            <a:custGeom>
              <a:rect b="b" l="l" r="r" t="t"/>
              <a:pathLst>
                <a:path extrusionOk="0" h="1907" w="1907">
                  <a:moveTo>
                    <a:pt x="953" y="1"/>
                  </a:moveTo>
                  <a:cubicBezTo>
                    <a:pt x="430" y="1"/>
                    <a:pt x="1" y="430"/>
                    <a:pt x="1" y="954"/>
                  </a:cubicBezTo>
                  <a:cubicBezTo>
                    <a:pt x="1" y="1501"/>
                    <a:pt x="453" y="1906"/>
                    <a:pt x="953" y="1906"/>
                  </a:cubicBezTo>
                  <a:cubicBezTo>
                    <a:pt x="1477" y="1906"/>
                    <a:pt x="1906" y="1501"/>
                    <a:pt x="1906" y="954"/>
                  </a:cubicBezTo>
                  <a:cubicBezTo>
                    <a:pt x="1906" y="430"/>
                    <a:pt x="1477" y="1"/>
                    <a:pt x="9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147"/>
            <p:cNvSpPr/>
            <p:nvPr/>
          </p:nvSpPr>
          <p:spPr>
            <a:xfrm>
              <a:off x="7788180" y="3670898"/>
              <a:ext cx="62064" cy="62097"/>
            </a:xfrm>
            <a:custGeom>
              <a:rect b="b" l="l" r="r" t="t"/>
              <a:pathLst>
                <a:path extrusionOk="0" h="1907" w="1906">
                  <a:moveTo>
                    <a:pt x="953" y="1"/>
                  </a:moveTo>
                  <a:cubicBezTo>
                    <a:pt x="429" y="1"/>
                    <a:pt x="1" y="430"/>
                    <a:pt x="1" y="954"/>
                  </a:cubicBezTo>
                  <a:cubicBezTo>
                    <a:pt x="1" y="1501"/>
                    <a:pt x="453" y="1906"/>
                    <a:pt x="953" y="1906"/>
                  </a:cubicBezTo>
                  <a:cubicBezTo>
                    <a:pt x="1453" y="1906"/>
                    <a:pt x="1906" y="1501"/>
                    <a:pt x="1906" y="954"/>
                  </a:cubicBezTo>
                  <a:cubicBezTo>
                    <a:pt x="1906" y="430"/>
                    <a:pt x="1453"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147"/>
            <p:cNvSpPr/>
            <p:nvPr/>
          </p:nvSpPr>
          <p:spPr>
            <a:xfrm>
              <a:off x="8013838" y="3814271"/>
              <a:ext cx="20970" cy="39954"/>
            </a:xfrm>
            <a:custGeom>
              <a:rect b="b" l="l" r="r" t="t"/>
              <a:pathLst>
                <a:path extrusionOk="0" h="1227" w="644">
                  <a:moveTo>
                    <a:pt x="324" y="1"/>
                  </a:moveTo>
                  <a:cubicBezTo>
                    <a:pt x="311" y="1"/>
                    <a:pt x="299" y="2"/>
                    <a:pt x="287" y="4"/>
                  </a:cubicBezTo>
                  <a:cubicBezTo>
                    <a:pt x="120" y="27"/>
                    <a:pt x="1" y="194"/>
                    <a:pt x="1" y="337"/>
                  </a:cubicBezTo>
                  <a:lnTo>
                    <a:pt x="1" y="956"/>
                  </a:lnTo>
                  <a:cubicBezTo>
                    <a:pt x="1" y="1082"/>
                    <a:pt x="93" y="1226"/>
                    <a:pt x="229" y="1226"/>
                  </a:cubicBezTo>
                  <a:cubicBezTo>
                    <a:pt x="248" y="1226"/>
                    <a:pt x="267" y="1224"/>
                    <a:pt x="287" y="1218"/>
                  </a:cubicBezTo>
                  <a:cubicBezTo>
                    <a:pt x="309" y="1224"/>
                    <a:pt x="331" y="1226"/>
                    <a:pt x="353" y="1226"/>
                  </a:cubicBezTo>
                  <a:cubicBezTo>
                    <a:pt x="514" y="1226"/>
                    <a:pt x="644" y="1079"/>
                    <a:pt x="644" y="932"/>
                  </a:cubicBezTo>
                  <a:lnTo>
                    <a:pt x="644" y="289"/>
                  </a:lnTo>
                  <a:cubicBezTo>
                    <a:pt x="644" y="135"/>
                    <a:pt x="480" y="1"/>
                    <a:pt x="32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147"/>
            <p:cNvSpPr/>
            <p:nvPr/>
          </p:nvSpPr>
          <p:spPr>
            <a:xfrm>
              <a:off x="7891338" y="3814271"/>
              <a:ext cx="20189" cy="39954"/>
            </a:xfrm>
            <a:custGeom>
              <a:rect b="b" l="l" r="r" t="t"/>
              <a:pathLst>
                <a:path extrusionOk="0" h="1227" w="620">
                  <a:moveTo>
                    <a:pt x="299" y="1"/>
                  </a:moveTo>
                  <a:cubicBezTo>
                    <a:pt x="287" y="1"/>
                    <a:pt x="274" y="2"/>
                    <a:pt x="262" y="4"/>
                  </a:cubicBezTo>
                  <a:cubicBezTo>
                    <a:pt x="119" y="27"/>
                    <a:pt x="0" y="194"/>
                    <a:pt x="0" y="337"/>
                  </a:cubicBezTo>
                  <a:lnTo>
                    <a:pt x="0" y="956"/>
                  </a:lnTo>
                  <a:cubicBezTo>
                    <a:pt x="0" y="1082"/>
                    <a:pt x="92" y="1226"/>
                    <a:pt x="212" y="1226"/>
                  </a:cubicBezTo>
                  <a:cubicBezTo>
                    <a:pt x="228" y="1226"/>
                    <a:pt x="245" y="1224"/>
                    <a:pt x="262" y="1218"/>
                  </a:cubicBezTo>
                  <a:cubicBezTo>
                    <a:pt x="287" y="1224"/>
                    <a:pt x="312" y="1226"/>
                    <a:pt x="335" y="1226"/>
                  </a:cubicBezTo>
                  <a:cubicBezTo>
                    <a:pt x="508" y="1226"/>
                    <a:pt x="619" y="1079"/>
                    <a:pt x="619" y="932"/>
                  </a:cubicBezTo>
                  <a:lnTo>
                    <a:pt x="619" y="289"/>
                  </a:lnTo>
                  <a:cubicBezTo>
                    <a:pt x="619" y="135"/>
                    <a:pt x="456"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147"/>
            <p:cNvSpPr/>
            <p:nvPr/>
          </p:nvSpPr>
          <p:spPr>
            <a:xfrm>
              <a:off x="7931650" y="3629804"/>
              <a:ext cx="62064" cy="62846"/>
            </a:xfrm>
            <a:custGeom>
              <a:rect b="b" l="l" r="r" t="t"/>
              <a:pathLst>
                <a:path extrusionOk="0" h="1930" w="1906">
                  <a:moveTo>
                    <a:pt x="953" y="1"/>
                  </a:moveTo>
                  <a:cubicBezTo>
                    <a:pt x="429" y="1"/>
                    <a:pt x="0" y="429"/>
                    <a:pt x="0" y="977"/>
                  </a:cubicBezTo>
                  <a:cubicBezTo>
                    <a:pt x="0" y="1501"/>
                    <a:pt x="429" y="1930"/>
                    <a:pt x="953" y="1930"/>
                  </a:cubicBezTo>
                  <a:cubicBezTo>
                    <a:pt x="1477" y="1930"/>
                    <a:pt x="1906" y="1501"/>
                    <a:pt x="1906" y="977"/>
                  </a:cubicBezTo>
                  <a:cubicBezTo>
                    <a:pt x="1906" y="429"/>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147"/>
            <p:cNvSpPr/>
            <p:nvPr/>
          </p:nvSpPr>
          <p:spPr>
            <a:xfrm>
              <a:off x="7962650" y="3630586"/>
              <a:ext cx="31065" cy="60631"/>
            </a:xfrm>
            <a:custGeom>
              <a:rect b="b" l="l" r="r" t="t"/>
              <a:pathLst>
                <a:path extrusionOk="0" h="1862" w="954">
                  <a:moveTo>
                    <a:pt x="1" y="1"/>
                  </a:moveTo>
                  <a:lnTo>
                    <a:pt x="1" y="1858"/>
                  </a:lnTo>
                  <a:cubicBezTo>
                    <a:pt x="28" y="1860"/>
                    <a:pt x="54" y="1862"/>
                    <a:pt x="80" y="1862"/>
                  </a:cubicBezTo>
                  <a:cubicBezTo>
                    <a:pt x="587" y="1862"/>
                    <a:pt x="954" y="1429"/>
                    <a:pt x="954" y="953"/>
                  </a:cubicBezTo>
                  <a:cubicBezTo>
                    <a:pt x="954" y="429"/>
                    <a:pt x="549"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147"/>
            <p:cNvSpPr/>
            <p:nvPr/>
          </p:nvSpPr>
          <p:spPr>
            <a:xfrm>
              <a:off x="7931650" y="3794212"/>
              <a:ext cx="62064" cy="81439"/>
            </a:xfrm>
            <a:custGeom>
              <a:rect b="b" l="l" r="r" t="t"/>
              <a:pathLst>
                <a:path extrusionOk="0" h="2501" w="1906">
                  <a:moveTo>
                    <a:pt x="953" y="0"/>
                  </a:moveTo>
                  <a:cubicBezTo>
                    <a:pt x="429" y="0"/>
                    <a:pt x="0" y="548"/>
                    <a:pt x="0" y="1239"/>
                  </a:cubicBezTo>
                  <a:cubicBezTo>
                    <a:pt x="0" y="1929"/>
                    <a:pt x="429" y="2501"/>
                    <a:pt x="953" y="2501"/>
                  </a:cubicBezTo>
                  <a:cubicBezTo>
                    <a:pt x="1477" y="2501"/>
                    <a:pt x="1906" y="1929"/>
                    <a:pt x="1906" y="1239"/>
                  </a:cubicBezTo>
                  <a:cubicBezTo>
                    <a:pt x="1906" y="548"/>
                    <a:pt x="1477"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147"/>
            <p:cNvSpPr/>
            <p:nvPr/>
          </p:nvSpPr>
          <p:spPr>
            <a:xfrm>
              <a:off x="7962650" y="3794212"/>
              <a:ext cx="31065" cy="81471"/>
            </a:xfrm>
            <a:custGeom>
              <a:rect b="b" l="l" r="r" t="t"/>
              <a:pathLst>
                <a:path extrusionOk="0" h="2502" w="954">
                  <a:moveTo>
                    <a:pt x="1" y="0"/>
                  </a:moveTo>
                  <a:lnTo>
                    <a:pt x="1" y="2501"/>
                  </a:lnTo>
                  <a:cubicBezTo>
                    <a:pt x="12" y="2501"/>
                    <a:pt x="23" y="2502"/>
                    <a:pt x="34" y="2502"/>
                  </a:cubicBezTo>
                  <a:cubicBezTo>
                    <a:pt x="565" y="2502"/>
                    <a:pt x="954" y="1939"/>
                    <a:pt x="954" y="1239"/>
                  </a:cubicBezTo>
                  <a:cubicBezTo>
                    <a:pt x="954" y="524"/>
                    <a:pt x="549" y="0"/>
                    <a:pt x="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147"/>
            <p:cNvSpPr/>
            <p:nvPr/>
          </p:nvSpPr>
          <p:spPr>
            <a:xfrm>
              <a:off x="7828525" y="3896556"/>
              <a:ext cx="269096" cy="20970"/>
            </a:xfrm>
            <a:custGeom>
              <a:rect b="b" l="l" r="r" t="t"/>
              <a:pathLst>
                <a:path extrusionOk="0" h="644" w="8264">
                  <a:moveTo>
                    <a:pt x="381" y="1"/>
                  </a:moveTo>
                  <a:cubicBezTo>
                    <a:pt x="214" y="1"/>
                    <a:pt x="72" y="120"/>
                    <a:pt x="48" y="287"/>
                  </a:cubicBezTo>
                  <a:cubicBezTo>
                    <a:pt x="0" y="453"/>
                    <a:pt x="167" y="644"/>
                    <a:pt x="333" y="644"/>
                  </a:cubicBezTo>
                  <a:lnTo>
                    <a:pt x="7906" y="644"/>
                  </a:lnTo>
                  <a:cubicBezTo>
                    <a:pt x="8121" y="644"/>
                    <a:pt x="8264" y="453"/>
                    <a:pt x="8240" y="287"/>
                  </a:cubicBezTo>
                  <a:cubicBezTo>
                    <a:pt x="8192" y="120"/>
                    <a:pt x="8073" y="1"/>
                    <a:pt x="790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147"/>
            <p:cNvSpPr/>
            <p:nvPr/>
          </p:nvSpPr>
          <p:spPr>
            <a:xfrm>
              <a:off x="7962650" y="3895807"/>
              <a:ext cx="134190" cy="20189"/>
            </a:xfrm>
            <a:custGeom>
              <a:rect b="b" l="l" r="r" t="t"/>
              <a:pathLst>
                <a:path extrusionOk="0" h="620" w="4121">
                  <a:moveTo>
                    <a:pt x="1" y="0"/>
                  </a:moveTo>
                  <a:lnTo>
                    <a:pt x="1" y="619"/>
                  </a:lnTo>
                  <a:lnTo>
                    <a:pt x="3787" y="619"/>
                  </a:lnTo>
                  <a:cubicBezTo>
                    <a:pt x="3954" y="619"/>
                    <a:pt x="4121" y="476"/>
                    <a:pt x="4073" y="262"/>
                  </a:cubicBezTo>
                  <a:cubicBezTo>
                    <a:pt x="4073" y="119"/>
                    <a:pt x="3954" y="0"/>
                    <a:pt x="37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8" name="Google Shape;21808;p147"/>
          <p:cNvGrpSpPr/>
          <p:nvPr/>
        </p:nvGrpSpPr>
        <p:grpSpPr>
          <a:xfrm>
            <a:off x="7090268" y="3445623"/>
            <a:ext cx="268348" cy="350633"/>
            <a:chOff x="7090268" y="3598023"/>
            <a:chExt cx="268348" cy="350633"/>
          </a:xfrm>
        </p:grpSpPr>
        <p:sp>
          <p:nvSpPr>
            <p:cNvPr id="21809" name="Google Shape;21809;p147"/>
            <p:cNvSpPr/>
            <p:nvPr/>
          </p:nvSpPr>
          <p:spPr>
            <a:xfrm>
              <a:off x="7141456" y="3619742"/>
              <a:ext cx="216378" cy="205502"/>
            </a:xfrm>
            <a:custGeom>
              <a:rect b="b" l="l" r="r" t="t"/>
              <a:pathLst>
                <a:path extrusionOk="0" h="6311" w="6645">
                  <a:moveTo>
                    <a:pt x="953" y="0"/>
                  </a:moveTo>
                  <a:cubicBezTo>
                    <a:pt x="548" y="0"/>
                    <a:pt x="215" y="119"/>
                    <a:pt x="0" y="286"/>
                  </a:cubicBezTo>
                  <a:lnTo>
                    <a:pt x="0" y="5692"/>
                  </a:lnTo>
                  <a:cubicBezTo>
                    <a:pt x="191" y="5692"/>
                    <a:pt x="334" y="5525"/>
                    <a:pt x="310" y="5358"/>
                  </a:cubicBezTo>
                  <a:cubicBezTo>
                    <a:pt x="310" y="5358"/>
                    <a:pt x="310" y="5263"/>
                    <a:pt x="381" y="5216"/>
                  </a:cubicBezTo>
                  <a:cubicBezTo>
                    <a:pt x="477" y="5120"/>
                    <a:pt x="691" y="5049"/>
                    <a:pt x="929" y="5049"/>
                  </a:cubicBezTo>
                  <a:cubicBezTo>
                    <a:pt x="1334" y="5049"/>
                    <a:pt x="2239" y="5382"/>
                    <a:pt x="3001" y="5644"/>
                  </a:cubicBezTo>
                  <a:cubicBezTo>
                    <a:pt x="3168" y="5716"/>
                    <a:pt x="3287" y="5739"/>
                    <a:pt x="3430" y="5811"/>
                  </a:cubicBezTo>
                  <a:cubicBezTo>
                    <a:pt x="4168" y="6073"/>
                    <a:pt x="4882" y="6311"/>
                    <a:pt x="5335" y="6311"/>
                  </a:cubicBezTo>
                  <a:cubicBezTo>
                    <a:pt x="5787" y="6311"/>
                    <a:pt x="6097" y="6192"/>
                    <a:pt x="6311" y="5954"/>
                  </a:cubicBezTo>
                  <a:cubicBezTo>
                    <a:pt x="6573" y="5692"/>
                    <a:pt x="6573" y="5382"/>
                    <a:pt x="6549" y="5358"/>
                  </a:cubicBezTo>
                  <a:lnTo>
                    <a:pt x="6549" y="929"/>
                  </a:lnTo>
                  <a:cubicBezTo>
                    <a:pt x="6645" y="762"/>
                    <a:pt x="6526" y="619"/>
                    <a:pt x="6359" y="619"/>
                  </a:cubicBezTo>
                  <a:cubicBezTo>
                    <a:pt x="6343" y="617"/>
                    <a:pt x="6327" y="616"/>
                    <a:pt x="6311" y="616"/>
                  </a:cubicBezTo>
                  <a:cubicBezTo>
                    <a:pt x="6145" y="616"/>
                    <a:pt x="6026" y="729"/>
                    <a:pt x="6026" y="881"/>
                  </a:cubicBezTo>
                  <a:lnTo>
                    <a:pt x="6026" y="929"/>
                  </a:lnTo>
                  <a:cubicBezTo>
                    <a:pt x="6026" y="977"/>
                    <a:pt x="6002" y="1239"/>
                    <a:pt x="5406" y="1239"/>
                  </a:cubicBezTo>
                  <a:cubicBezTo>
                    <a:pt x="5001" y="1239"/>
                    <a:pt x="4239" y="977"/>
                    <a:pt x="3501" y="715"/>
                  </a:cubicBezTo>
                  <a:cubicBezTo>
                    <a:pt x="3430" y="691"/>
                    <a:pt x="3334" y="643"/>
                    <a:pt x="3287" y="643"/>
                  </a:cubicBezTo>
                  <a:cubicBezTo>
                    <a:pt x="2358" y="334"/>
                    <a:pt x="1501"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147"/>
            <p:cNvSpPr/>
            <p:nvPr/>
          </p:nvSpPr>
          <p:spPr>
            <a:xfrm>
              <a:off x="7255457" y="3639638"/>
              <a:ext cx="103158" cy="185606"/>
            </a:xfrm>
            <a:custGeom>
              <a:rect b="b" l="l" r="r" t="t"/>
              <a:pathLst>
                <a:path extrusionOk="0" h="5700" w="3168">
                  <a:moveTo>
                    <a:pt x="2819" y="0"/>
                  </a:moveTo>
                  <a:cubicBezTo>
                    <a:pt x="2794" y="0"/>
                    <a:pt x="2767" y="3"/>
                    <a:pt x="2739" y="8"/>
                  </a:cubicBezTo>
                  <a:cubicBezTo>
                    <a:pt x="2620" y="32"/>
                    <a:pt x="2525" y="151"/>
                    <a:pt x="2525" y="318"/>
                  </a:cubicBezTo>
                  <a:cubicBezTo>
                    <a:pt x="2525" y="366"/>
                    <a:pt x="2501" y="628"/>
                    <a:pt x="1905" y="628"/>
                  </a:cubicBezTo>
                  <a:cubicBezTo>
                    <a:pt x="1500" y="628"/>
                    <a:pt x="738" y="366"/>
                    <a:pt x="0" y="104"/>
                  </a:cubicBezTo>
                  <a:lnTo>
                    <a:pt x="0" y="5200"/>
                  </a:lnTo>
                  <a:cubicBezTo>
                    <a:pt x="738" y="5462"/>
                    <a:pt x="1453" y="5700"/>
                    <a:pt x="1905" y="5700"/>
                  </a:cubicBezTo>
                  <a:cubicBezTo>
                    <a:pt x="2334" y="5700"/>
                    <a:pt x="2667" y="5581"/>
                    <a:pt x="2906" y="5343"/>
                  </a:cubicBezTo>
                  <a:cubicBezTo>
                    <a:pt x="3168" y="5081"/>
                    <a:pt x="3168" y="4771"/>
                    <a:pt x="3144" y="4747"/>
                  </a:cubicBezTo>
                  <a:lnTo>
                    <a:pt x="3144" y="318"/>
                  </a:lnTo>
                  <a:cubicBezTo>
                    <a:pt x="3144" y="150"/>
                    <a:pt x="3014" y="0"/>
                    <a:pt x="2819"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147"/>
            <p:cNvSpPr/>
            <p:nvPr/>
          </p:nvSpPr>
          <p:spPr>
            <a:xfrm>
              <a:off x="7132143" y="3598023"/>
              <a:ext cx="20970" cy="350633"/>
            </a:xfrm>
            <a:custGeom>
              <a:rect b="b" l="l" r="r" t="t"/>
              <a:pathLst>
                <a:path extrusionOk="0" h="10768" w="644">
                  <a:moveTo>
                    <a:pt x="286" y="0"/>
                  </a:moveTo>
                  <a:cubicBezTo>
                    <a:pt x="120" y="48"/>
                    <a:pt x="1" y="191"/>
                    <a:pt x="1" y="334"/>
                  </a:cubicBezTo>
                  <a:lnTo>
                    <a:pt x="1" y="10431"/>
                  </a:lnTo>
                  <a:cubicBezTo>
                    <a:pt x="1" y="10630"/>
                    <a:pt x="144" y="10767"/>
                    <a:pt x="317" y="10767"/>
                  </a:cubicBezTo>
                  <a:cubicBezTo>
                    <a:pt x="330" y="10767"/>
                    <a:pt x="344" y="10766"/>
                    <a:pt x="358" y="10764"/>
                  </a:cubicBezTo>
                  <a:cubicBezTo>
                    <a:pt x="525" y="10717"/>
                    <a:pt x="644" y="10574"/>
                    <a:pt x="644" y="10431"/>
                  </a:cubicBezTo>
                  <a:lnTo>
                    <a:pt x="644" y="334"/>
                  </a:lnTo>
                  <a:cubicBezTo>
                    <a:pt x="644" y="167"/>
                    <a:pt x="501" y="0"/>
                    <a:pt x="286"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147"/>
            <p:cNvSpPr/>
            <p:nvPr/>
          </p:nvSpPr>
          <p:spPr>
            <a:xfrm>
              <a:off x="7143019" y="3599586"/>
              <a:ext cx="10094" cy="348972"/>
            </a:xfrm>
            <a:custGeom>
              <a:rect b="b" l="l" r="r" t="t"/>
              <a:pathLst>
                <a:path extrusionOk="0" h="10717" w="310">
                  <a:moveTo>
                    <a:pt x="0" y="0"/>
                  </a:moveTo>
                  <a:lnTo>
                    <a:pt x="0" y="10716"/>
                  </a:lnTo>
                  <a:cubicBezTo>
                    <a:pt x="167" y="10716"/>
                    <a:pt x="310" y="10550"/>
                    <a:pt x="310" y="10383"/>
                  </a:cubicBezTo>
                  <a:lnTo>
                    <a:pt x="310" y="286"/>
                  </a:lnTo>
                  <a:cubicBezTo>
                    <a:pt x="310" y="143"/>
                    <a:pt x="191" y="0"/>
                    <a:pt x="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147"/>
            <p:cNvSpPr/>
            <p:nvPr/>
          </p:nvSpPr>
          <p:spPr>
            <a:xfrm>
              <a:off x="7090268" y="3926807"/>
              <a:ext cx="103940" cy="21752"/>
            </a:xfrm>
            <a:custGeom>
              <a:rect b="b" l="l" r="r" t="t"/>
              <a:pathLst>
                <a:path extrusionOk="0" h="668" w="3192">
                  <a:moveTo>
                    <a:pt x="358" y="1"/>
                  </a:moveTo>
                  <a:cubicBezTo>
                    <a:pt x="144" y="1"/>
                    <a:pt x="1" y="191"/>
                    <a:pt x="25" y="358"/>
                  </a:cubicBezTo>
                  <a:cubicBezTo>
                    <a:pt x="72" y="548"/>
                    <a:pt x="215" y="667"/>
                    <a:pt x="358" y="667"/>
                  </a:cubicBezTo>
                  <a:lnTo>
                    <a:pt x="2858" y="667"/>
                  </a:lnTo>
                  <a:cubicBezTo>
                    <a:pt x="3049" y="667"/>
                    <a:pt x="3192" y="548"/>
                    <a:pt x="3192" y="358"/>
                  </a:cubicBezTo>
                  <a:cubicBezTo>
                    <a:pt x="3192" y="144"/>
                    <a:pt x="3049" y="1"/>
                    <a:pt x="28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147"/>
            <p:cNvSpPr/>
            <p:nvPr/>
          </p:nvSpPr>
          <p:spPr>
            <a:xfrm>
              <a:off x="7143768" y="3927588"/>
              <a:ext cx="51221" cy="20970"/>
            </a:xfrm>
            <a:custGeom>
              <a:rect b="b" l="l" r="r" t="t"/>
              <a:pathLst>
                <a:path extrusionOk="0" h="644" w="1573">
                  <a:moveTo>
                    <a:pt x="1" y="0"/>
                  </a:moveTo>
                  <a:lnTo>
                    <a:pt x="1" y="643"/>
                  </a:lnTo>
                  <a:lnTo>
                    <a:pt x="1239" y="643"/>
                  </a:lnTo>
                  <a:cubicBezTo>
                    <a:pt x="1406" y="643"/>
                    <a:pt x="1549" y="524"/>
                    <a:pt x="1573" y="358"/>
                  </a:cubicBezTo>
                  <a:cubicBezTo>
                    <a:pt x="1573" y="167"/>
                    <a:pt x="1430" y="0"/>
                    <a:pt x="1239"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5" name="Google Shape;21815;p147"/>
          <p:cNvGrpSpPr/>
          <p:nvPr/>
        </p:nvGrpSpPr>
        <p:grpSpPr>
          <a:xfrm>
            <a:off x="6295417" y="3467342"/>
            <a:ext cx="351317" cy="307097"/>
            <a:chOff x="6295417" y="3619742"/>
            <a:chExt cx="351317" cy="307097"/>
          </a:xfrm>
        </p:grpSpPr>
        <p:sp>
          <p:nvSpPr>
            <p:cNvPr id="21816" name="Google Shape;21816;p147"/>
            <p:cNvSpPr/>
            <p:nvPr/>
          </p:nvSpPr>
          <p:spPr>
            <a:xfrm>
              <a:off x="6295417" y="3619742"/>
              <a:ext cx="81471" cy="51970"/>
            </a:xfrm>
            <a:custGeom>
              <a:rect b="b" l="l" r="r" t="t"/>
              <a:pathLst>
                <a:path extrusionOk="0" h="1596" w="2502">
                  <a:moveTo>
                    <a:pt x="358" y="0"/>
                  </a:moveTo>
                  <a:cubicBezTo>
                    <a:pt x="215" y="0"/>
                    <a:pt x="72" y="119"/>
                    <a:pt x="25" y="262"/>
                  </a:cubicBezTo>
                  <a:cubicBezTo>
                    <a:pt x="1" y="453"/>
                    <a:pt x="144" y="619"/>
                    <a:pt x="334" y="619"/>
                  </a:cubicBezTo>
                  <a:lnTo>
                    <a:pt x="1644" y="619"/>
                  </a:lnTo>
                  <a:lnTo>
                    <a:pt x="1858" y="1286"/>
                  </a:lnTo>
                  <a:lnTo>
                    <a:pt x="2216" y="1596"/>
                  </a:lnTo>
                  <a:lnTo>
                    <a:pt x="2501" y="1286"/>
                  </a:lnTo>
                  <a:lnTo>
                    <a:pt x="2216" y="238"/>
                  </a:lnTo>
                  <a:cubicBezTo>
                    <a:pt x="2168" y="95"/>
                    <a:pt x="2049" y="0"/>
                    <a:pt x="19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147"/>
            <p:cNvSpPr/>
            <p:nvPr/>
          </p:nvSpPr>
          <p:spPr>
            <a:xfrm>
              <a:off x="6522638" y="3864775"/>
              <a:ext cx="62064" cy="62064"/>
            </a:xfrm>
            <a:custGeom>
              <a:rect b="b" l="l" r="r" t="t"/>
              <a:pathLst>
                <a:path extrusionOk="0" h="1906" w="1906">
                  <a:moveTo>
                    <a:pt x="953" y="1"/>
                  </a:moveTo>
                  <a:cubicBezTo>
                    <a:pt x="405" y="1"/>
                    <a:pt x="0" y="453"/>
                    <a:pt x="0" y="953"/>
                  </a:cubicBezTo>
                  <a:cubicBezTo>
                    <a:pt x="0" y="1501"/>
                    <a:pt x="429" y="1906"/>
                    <a:pt x="953" y="1906"/>
                  </a:cubicBezTo>
                  <a:cubicBezTo>
                    <a:pt x="1453" y="1906"/>
                    <a:pt x="1906" y="1501"/>
                    <a:pt x="1906" y="953"/>
                  </a:cubicBezTo>
                  <a:cubicBezTo>
                    <a:pt x="1906" y="429"/>
                    <a:pt x="1477"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147"/>
            <p:cNvSpPr/>
            <p:nvPr/>
          </p:nvSpPr>
          <p:spPr>
            <a:xfrm>
              <a:off x="6419513" y="3864775"/>
              <a:ext cx="62064" cy="62064"/>
            </a:xfrm>
            <a:custGeom>
              <a:rect b="b" l="l" r="r" t="t"/>
              <a:pathLst>
                <a:path extrusionOk="0" h="1906" w="1906">
                  <a:moveTo>
                    <a:pt x="953" y="1"/>
                  </a:moveTo>
                  <a:cubicBezTo>
                    <a:pt x="405" y="1"/>
                    <a:pt x="0" y="453"/>
                    <a:pt x="0" y="953"/>
                  </a:cubicBezTo>
                  <a:cubicBezTo>
                    <a:pt x="0" y="1501"/>
                    <a:pt x="453" y="1906"/>
                    <a:pt x="953" y="1906"/>
                  </a:cubicBezTo>
                  <a:cubicBezTo>
                    <a:pt x="1500" y="1906"/>
                    <a:pt x="1905" y="1501"/>
                    <a:pt x="1905" y="953"/>
                  </a:cubicBezTo>
                  <a:cubicBezTo>
                    <a:pt x="1905" y="429"/>
                    <a:pt x="1500" y="1"/>
                    <a:pt x="95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147"/>
            <p:cNvSpPr/>
            <p:nvPr/>
          </p:nvSpPr>
          <p:spPr>
            <a:xfrm>
              <a:off x="6439669" y="3886494"/>
              <a:ext cx="21752" cy="20970"/>
            </a:xfrm>
            <a:custGeom>
              <a:rect b="b" l="l" r="r" t="t"/>
              <a:pathLst>
                <a:path extrusionOk="0" h="644" w="668">
                  <a:moveTo>
                    <a:pt x="334" y="0"/>
                  </a:moveTo>
                  <a:cubicBezTo>
                    <a:pt x="167" y="0"/>
                    <a:pt x="0" y="143"/>
                    <a:pt x="0" y="310"/>
                  </a:cubicBezTo>
                  <a:cubicBezTo>
                    <a:pt x="0" y="500"/>
                    <a:pt x="167" y="643"/>
                    <a:pt x="334" y="643"/>
                  </a:cubicBezTo>
                  <a:cubicBezTo>
                    <a:pt x="524" y="643"/>
                    <a:pt x="667" y="500"/>
                    <a:pt x="667" y="310"/>
                  </a:cubicBezTo>
                  <a:cubicBezTo>
                    <a:pt x="667" y="143"/>
                    <a:pt x="524" y="0"/>
                    <a:pt x="334"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147"/>
            <p:cNvSpPr/>
            <p:nvPr/>
          </p:nvSpPr>
          <p:spPr>
            <a:xfrm>
              <a:off x="6542795" y="3886494"/>
              <a:ext cx="20970" cy="20970"/>
            </a:xfrm>
            <a:custGeom>
              <a:rect b="b" l="l" r="r" t="t"/>
              <a:pathLst>
                <a:path extrusionOk="0" h="644" w="644">
                  <a:moveTo>
                    <a:pt x="334" y="0"/>
                  </a:moveTo>
                  <a:cubicBezTo>
                    <a:pt x="144" y="0"/>
                    <a:pt x="1" y="143"/>
                    <a:pt x="1" y="310"/>
                  </a:cubicBezTo>
                  <a:cubicBezTo>
                    <a:pt x="1" y="500"/>
                    <a:pt x="144" y="643"/>
                    <a:pt x="334" y="643"/>
                  </a:cubicBezTo>
                  <a:cubicBezTo>
                    <a:pt x="501" y="643"/>
                    <a:pt x="644" y="500"/>
                    <a:pt x="644" y="310"/>
                  </a:cubicBezTo>
                  <a:cubicBezTo>
                    <a:pt x="644" y="143"/>
                    <a:pt x="501" y="0"/>
                    <a:pt x="33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147"/>
            <p:cNvSpPr/>
            <p:nvPr/>
          </p:nvSpPr>
          <p:spPr>
            <a:xfrm>
              <a:off x="6384606" y="3804600"/>
              <a:ext cx="220253" cy="62520"/>
            </a:xfrm>
            <a:custGeom>
              <a:rect b="b" l="l" r="r" t="t"/>
              <a:pathLst>
                <a:path extrusionOk="0" h="1920" w="6764">
                  <a:moveTo>
                    <a:pt x="798" y="0"/>
                  </a:moveTo>
                  <a:cubicBezTo>
                    <a:pt x="678" y="0"/>
                    <a:pt x="552" y="79"/>
                    <a:pt x="501" y="182"/>
                  </a:cubicBezTo>
                  <a:lnTo>
                    <a:pt x="334" y="539"/>
                  </a:lnTo>
                  <a:cubicBezTo>
                    <a:pt x="1" y="1158"/>
                    <a:pt x="477" y="1920"/>
                    <a:pt x="1167" y="1920"/>
                  </a:cubicBezTo>
                  <a:lnTo>
                    <a:pt x="6430" y="1920"/>
                  </a:lnTo>
                  <a:cubicBezTo>
                    <a:pt x="6621" y="1872"/>
                    <a:pt x="6764" y="1706"/>
                    <a:pt x="6764" y="1515"/>
                  </a:cubicBezTo>
                  <a:cubicBezTo>
                    <a:pt x="6740" y="1372"/>
                    <a:pt x="6621" y="1253"/>
                    <a:pt x="6430" y="1253"/>
                  </a:cubicBezTo>
                  <a:lnTo>
                    <a:pt x="1167" y="1253"/>
                  </a:lnTo>
                  <a:cubicBezTo>
                    <a:pt x="929" y="1253"/>
                    <a:pt x="786" y="1015"/>
                    <a:pt x="882" y="801"/>
                  </a:cubicBezTo>
                  <a:lnTo>
                    <a:pt x="1072" y="443"/>
                  </a:lnTo>
                  <a:cubicBezTo>
                    <a:pt x="1167" y="301"/>
                    <a:pt x="1072" y="86"/>
                    <a:pt x="929" y="39"/>
                  </a:cubicBezTo>
                  <a:cubicBezTo>
                    <a:pt x="889" y="12"/>
                    <a:pt x="844" y="0"/>
                    <a:pt x="79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147"/>
            <p:cNvSpPr/>
            <p:nvPr/>
          </p:nvSpPr>
          <p:spPr>
            <a:xfrm>
              <a:off x="6501701" y="3845401"/>
              <a:ext cx="103158" cy="20189"/>
            </a:xfrm>
            <a:custGeom>
              <a:rect b="b" l="l" r="r" t="t"/>
              <a:pathLst>
                <a:path extrusionOk="0" h="620" w="3168">
                  <a:moveTo>
                    <a:pt x="1" y="0"/>
                  </a:moveTo>
                  <a:lnTo>
                    <a:pt x="1" y="619"/>
                  </a:lnTo>
                  <a:lnTo>
                    <a:pt x="2834" y="619"/>
                  </a:lnTo>
                  <a:cubicBezTo>
                    <a:pt x="3025" y="619"/>
                    <a:pt x="3168" y="476"/>
                    <a:pt x="3144" y="262"/>
                  </a:cubicBezTo>
                  <a:cubicBezTo>
                    <a:pt x="3144" y="119"/>
                    <a:pt x="2977" y="0"/>
                    <a:pt x="2834"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147"/>
            <p:cNvSpPr/>
            <p:nvPr/>
          </p:nvSpPr>
          <p:spPr>
            <a:xfrm>
              <a:off x="6356700" y="3661618"/>
              <a:ext cx="290034" cy="163627"/>
            </a:xfrm>
            <a:custGeom>
              <a:rect b="b" l="l" r="r" t="t"/>
              <a:pathLst>
                <a:path extrusionOk="0" h="5025" w="8907">
                  <a:moveTo>
                    <a:pt x="0" y="0"/>
                  </a:moveTo>
                  <a:lnTo>
                    <a:pt x="1358" y="4787"/>
                  </a:lnTo>
                  <a:cubicBezTo>
                    <a:pt x="1405" y="4930"/>
                    <a:pt x="1524" y="5025"/>
                    <a:pt x="1667" y="5025"/>
                  </a:cubicBezTo>
                  <a:lnTo>
                    <a:pt x="7311" y="5025"/>
                  </a:lnTo>
                  <a:cubicBezTo>
                    <a:pt x="7478" y="5025"/>
                    <a:pt x="7597" y="4930"/>
                    <a:pt x="7621" y="4787"/>
                  </a:cubicBezTo>
                  <a:lnTo>
                    <a:pt x="8907" y="381"/>
                  </a:lnTo>
                  <a:cubicBezTo>
                    <a:pt x="8907" y="286"/>
                    <a:pt x="8859" y="191"/>
                    <a:pt x="8835" y="119"/>
                  </a:cubicBezTo>
                  <a:cubicBezTo>
                    <a:pt x="8788" y="24"/>
                    <a:pt x="8692" y="0"/>
                    <a:pt x="85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147"/>
            <p:cNvSpPr/>
            <p:nvPr/>
          </p:nvSpPr>
          <p:spPr>
            <a:xfrm>
              <a:off x="6501701" y="3661618"/>
              <a:ext cx="145033" cy="163627"/>
            </a:xfrm>
            <a:custGeom>
              <a:rect b="b" l="l" r="r" t="t"/>
              <a:pathLst>
                <a:path extrusionOk="0" h="5025" w="4454">
                  <a:moveTo>
                    <a:pt x="1" y="0"/>
                  </a:moveTo>
                  <a:lnTo>
                    <a:pt x="1" y="5025"/>
                  </a:lnTo>
                  <a:lnTo>
                    <a:pt x="2834" y="5025"/>
                  </a:lnTo>
                  <a:cubicBezTo>
                    <a:pt x="2977" y="5025"/>
                    <a:pt x="3096" y="4906"/>
                    <a:pt x="3144" y="4787"/>
                  </a:cubicBezTo>
                  <a:lnTo>
                    <a:pt x="4406" y="381"/>
                  </a:lnTo>
                  <a:cubicBezTo>
                    <a:pt x="4454" y="286"/>
                    <a:pt x="4406" y="167"/>
                    <a:pt x="4359" y="119"/>
                  </a:cubicBezTo>
                  <a:cubicBezTo>
                    <a:pt x="4287" y="24"/>
                    <a:pt x="4216" y="0"/>
                    <a:pt x="412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5" name="Google Shape;21825;p147"/>
          <p:cNvGrpSpPr/>
          <p:nvPr/>
        </p:nvGrpSpPr>
        <p:grpSpPr>
          <a:xfrm>
            <a:off x="5538567" y="3447186"/>
            <a:ext cx="349005" cy="349754"/>
            <a:chOff x="5538567" y="3599586"/>
            <a:chExt cx="349005" cy="349754"/>
          </a:xfrm>
        </p:grpSpPr>
        <p:sp>
          <p:nvSpPr>
            <p:cNvPr id="21826" name="Google Shape;21826;p147"/>
            <p:cNvSpPr/>
            <p:nvPr/>
          </p:nvSpPr>
          <p:spPr>
            <a:xfrm>
              <a:off x="5538567" y="3599586"/>
              <a:ext cx="349005" cy="206283"/>
            </a:xfrm>
            <a:custGeom>
              <a:rect b="b" l="l" r="r" t="t"/>
              <a:pathLst>
                <a:path extrusionOk="0" h="6335" w="10718">
                  <a:moveTo>
                    <a:pt x="6931" y="0"/>
                  </a:moveTo>
                  <a:cubicBezTo>
                    <a:pt x="6336" y="0"/>
                    <a:pt x="5812" y="191"/>
                    <a:pt x="5359" y="548"/>
                  </a:cubicBezTo>
                  <a:cubicBezTo>
                    <a:pt x="5145" y="714"/>
                    <a:pt x="4978" y="905"/>
                    <a:pt x="4859" y="1119"/>
                  </a:cubicBezTo>
                  <a:cubicBezTo>
                    <a:pt x="4454" y="786"/>
                    <a:pt x="3978" y="643"/>
                    <a:pt x="3478" y="643"/>
                  </a:cubicBezTo>
                  <a:cubicBezTo>
                    <a:pt x="2359" y="643"/>
                    <a:pt x="1406" y="1500"/>
                    <a:pt x="1287" y="2643"/>
                  </a:cubicBezTo>
                  <a:cubicBezTo>
                    <a:pt x="525" y="2905"/>
                    <a:pt x="1" y="3620"/>
                    <a:pt x="1" y="4453"/>
                  </a:cubicBezTo>
                  <a:cubicBezTo>
                    <a:pt x="1" y="5501"/>
                    <a:pt x="834" y="6335"/>
                    <a:pt x="1882" y="6335"/>
                  </a:cubicBezTo>
                  <a:lnTo>
                    <a:pt x="8812" y="6335"/>
                  </a:lnTo>
                  <a:cubicBezTo>
                    <a:pt x="9860" y="6335"/>
                    <a:pt x="10717" y="5501"/>
                    <a:pt x="10717" y="4453"/>
                  </a:cubicBezTo>
                  <a:cubicBezTo>
                    <a:pt x="10717" y="3596"/>
                    <a:pt x="10170" y="2882"/>
                    <a:pt x="9431" y="2620"/>
                  </a:cubicBezTo>
                  <a:lnTo>
                    <a:pt x="9431" y="2501"/>
                  </a:lnTo>
                  <a:cubicBezTo>
                    <a:pt x="9431" y="1095"/>
                    <a:pt x="8312" y="0"/>
                    <a:pt x="69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147"/>
            <p:cNvSpPr/>
            <p:nvPr/>
          </p:nvSpPr>
          <p:spPr>
            <a:xfrm>
              <a:off x="5713070" y="3599586"/>
              <a:ext cx="174502" cy="205502"/>
            </a:xfrm>
            <a:custGeom>
              <a:rect b="b" l="l" r="r" t="t"/>
              <a:pathLst>
                <a:path extrusionOk="0" h="6311" w="5359">
                  <a:moveTo>
                    <a:pt x="1572" y="0"/>
                  </a:moveTo>
                  <a:cubicBezTo>
                    <a:pt x="977" y="0"/>
                    <a:pt x="453" y="191"/>
                    <a:pt x="0" y="548"/>
                  </a:cubicBezTo>
                  <a:lnTo>
                    <a:pt x="0" y="6311"/>
                  </a:lnTo>
                  <a:lnTo>
                    <a:pt x="3453" y="6311"/>
                  </a:lnTo>
                  <a:cubicBezTo>
                    <a:pt x="4501" y="6311"/>
                    <a:pt x="5358" y="5430"/>
                    <a:pt x="5358" y="4406"/>
                  </a:cubicBezTo>
                  <a:cubicBezTo>
                    <a:pt x="5358" y="3596"/>
                    <a:pt x="4811" y="2858"/>
                    <a:pt x="4072" y="2620"/>
                  </a:cubicBezTo>
                  <a:lnTo>
                    <a:pt x="4072" y="2501"/>
                  </a:lnTo>
                  <a:cubicBezTo>
                    <a:pt x="4072" y="1095"/>
                    <a:pt x="2953"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147"/>
            <p:cNvSpPr/>
            <p:nvPr/>
          </p:nvSpPr>
          <p:spPr>
            <a:xfrm>
              <a:off x="5656443" y="3753118"/>
              <a:ext cx="110940" cy="196222"/>
            </a:xfrm>
            <a:custGeom>
              <a:rect b="b" l="l" r="r" t="t"/>
              <a:pathLst>
                <a:path extrusionOk="0" h="6026" w="3407">
                  <a:moveTo>
                    <a:pt x="1715" y="0"/>
                  </a:moveTo>
                  <a:cubicBezTo>
                    <a:pt x="1596" y="0"/>
                    <a:pt x="1501" y="72"/>
                    <a:pt x="1430" y="167"/>
                  </a:cubicBezTo>
                  <a:lnTo>
                    <a:pt x="96" y="2358"/>
                  </a:lnTo>
                  <a:cubicBezTo>
                    <a:pt x="1" y="2477"/>
                    <a:pt x="48" y="2667"/>
                    <a:pt x="167" y="2739"/>
                  </a:cubicBezTo>
                  <a:cubicBezTo>
                    <a:pt x="215" y="2810"/>
                    <a:pt x="310" y="2834"/>
                    <a:pt x="358" y="2834"/>
                  </a:cubicBezTo>
                  <a:lnTo>
                    <a:pt x="1049" y="2834"/>
                  </a:lnTo>
                  <a:lnTo>
                    <a:pt x="1049" y="5692"/>
                  </a:lnTo>
                  <a:cubicBezTo>
                    <a:pt x="1049" y="5882"/>
                    <a:pt x="1191" y="6025"/>
                    <a:pt x="1382" y="6025"/>
                  </a:cubicBezTo>
                  <a:lnTo>
                    <a:pt x="2025" y="6025"/>
                  </a:lnTo>
                  <a:cubicBezTo>
                    <a:pt x="2215" y="6025"/>
                    <a:pt x="2358" y="5882"/>
                    <a:pt x="2358" y="5692"/>
                  </a:cubicBezTo>
                  <a:lnTo>
                    <a:pt x="2358" y="2834"/>
                  </a:lnTo>
                  <a:lnTo>
                    <a:pt x="3049" y="2834"/>
                  </a:lnTo>
                  <a:cubicBezTo>
                    <a:pt x="3144" y="2834"/>
                    <a:pt x="3216" y="2810"/>
                    <a:pt x="3287" y="2739"/>
                  </a:cubicBezTo>
                  <a:cubicBezTo>
                    <a:pt x="3359" y="2620"/>
                    <a:pt x="3406" y="2477"/>
                    <a:pt x="3311" y="2358"/>
                  </a:cubicBezTo>
                  <a:lnTo>
                    <a:pt x="1977" y="167"/>
                  </a:lnTo>
                  <a:cubicBezTo>
                    <a:pt x="1906" y="72"/>
                    <a:pt x="1834" y="0"/>
                    <a:pt x="1715"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147"/>
            <p:cNvSpPr/>
            <p:nvPr/>
          </p:nvSpPr>
          <p:spPr>
            <a:xfrm>
              <a:off x="5711507" y="3753118"/>
              <a:ext cx="55877" cy="195440"/>
            </a:xfrm>
            <a:custGeom>
              <a:rect b="b" l="l" r="r" t="t"/>
              <a:pathLst>
                <a:path extrusionOk="0" h="6002" w="1716">
                  <a:moveTo>
                    <a:pt x="1" y="0"/>
                  </a:moveTo>
                  <a:lnTo>
                    <a:pt x="1" y="6001"/>
                  </a:lnTo>
                  <a:lnTo>
                    <a:pt x="334" y="6001"/>
                  </a:lnTo>
                  <a:cubicBezTo>
                    <a:pt x="524" y="6001"/>
                    <a:pt x="667" y="5835"/>
                    <a:pt x="667" y="5668"/>
                  </a:cubicBezTo>
                  <a:lnTo>
                    <a:pt x="667" y="2834"/>
                  </a:lnTo>
                  <a:lnTo>
                    <a:pt x="1358" y="2834"/>
                  </a:lnTo>
                  <a:cubicBezTo>
                    <a:pt x="1429" y="2834"/>
                    <a:pt x="1525" y="2810"/>
                    <a:pt x="1596" y="2739"/>
                  </a:cubicBezTo>
                  <a:cubicBezTo>
                    <a:pt x="1668" y="2620"/>
                    <a:pt x="1715" y="2477"/>
                    <a:pt x="1620" y="2358"/>
                  </a:cubicBezTo>
                  <a:lnTo>
                    <a:pt x="286" y="167"/>
                  </a:lnTo>
                  <a:cubicBezTo>
                    <a:pt x="215" y="72"/>
                    <a:pt x="120" y="0"/>
                    <a:pt x="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30" name="Google Shape;21830;p147"/>
          <p:cNvGrpSpPr/>
          <p:nvPr/>
        </p:nvGrpSpPr>
        <p:grpSpPr>
          <a:xfrm>
            <a:off x="4771655" y="3447186"/>
            <a:ext cx="351317" cy="349754"/>
            <a:chOff x="4771655" y="3599586"/>
            <a:chExt cx="351317" cy="349754"/>
          </a:xfrm>
        </p:grpSpPr>
        <p:sp>
          <p:nvSpPr>
            <p:cNvPr id="21831" name="Google Shape;21831;p147"/>
            <p:cNvSpPr/>
            <p:nvPr/>
          </p:nvSpPr>
          <p:spPr>
            <a:xfrm>
              <a:off x="4813530" y="3722086"/>
              <a:ext cx="62064" cy="205535"/>
            </a:xfrm>
            <a:custGeom>
              <a:rect b="b" l="l" r="r" t="t"/>
              <a:pathLst>
                <a:path extrusionOk="0" h="6312" w="1906">
                  <a:moveTo>
                    <a:pt x="0" y="1"/>
                  </a:moveTo>
                  <a:lnTo>
                    <a:pt x="0"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147"/>
            <p:cNvSpPr/>
            <p:nvPr/>
          </p:nvSpPr>
          <p:spPr>
            <a:xfrm>
              <a:off x="5019032" y="3722086"/>
              <a:ext cx="62064" cy="205535"/>
            </a:xfrm>
            <a:custGeom>
              <a:rect b="b" l="l" r="r" t="t"/>
              <a:pathLst>
                <a:path extrusionOk="0" h="6312" w="1906">
                  <a:moveTo>
                    <a:pt x="0" y="1"/>
                  </a:moveTo>
                  <a:lnTo>
                    <a:pt x="0" y="6311"/>
                  </a:lnTo>
                  <a:lnTo>
                    <a:pt x="1905" y="6311"/>
                  </a:lnTo>
                  <a:lnTo>
                    <a:pt x="190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147"/>
            <p:cNvSpPr/>
            <p:nvPr/>
          </p:nvSpPr>
          <p:spPr>
            <a:xfrm>
              <a:off x="4915874" y="3722086"/>
              <a:ext cx="62097" cy="205535"/>
            </a:xfrm>
            <a:custGeom>
              <a:rect b="b" l="l" r="r" t="t"/>
              <a:pathLst>
                <a:path extrusionOk="0" h="6312" w="1907">
                  <a:moveTo>
                    <a:pt x="1" y="1"/>
                  </a:moveTo>
                  <a:lnTo>
                    <a:pt x="1" y="6311"/>
                  </a:lnTo>
                  <a:lnTo>
                    <a:pt x="1906" y="6311"/>
                  </a:lnTo>
                  <a:lnTo>
                    <a:pt x="19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147"/>
            <p:cNvSpPr/>
            <p:nvPr/>
          </p:nvSpPr>
          <p:spPr>
            <a:xfrm>
              <a:off x="4946906" y="3722086"/>
              <a:ext cx="31065" cy="205535"/>
            </a:xfrm>
            <a:custGeom>
              <a:rect b="b" l="l" r="r" t="t"/>
              <a:pathLst>
                <a:path extrusionOk="0" h="6312" w="954">
                  <a:moveTo>
                    <a:pt x="0" y="1"/>
                  </a:moveTo>
                  <a:lnTo>
                    <a:pt x="0" y="6311"/>
                  </a:lnTo>
                  <a:lnTo>
                    <a:pt x="953" y="6311"/>
                  </a:lnTo>
                  <a:lnTo>
                    <a:pt x="953"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147"/>
            <p:cNvSpPr/>
            <p:nvPr/>
          </p:nvSpPr>
          <p:spPr>
            <a:xfrm>
              <a:off x="4772437" y="3907432"/>
              <a:ext cx="348972" cy="41908"/>
            </a:xfrm>
            <a:custGeom>
              <a:rect b="b" l="l" r="r" t="t"/>
              <a:pathLst>
                <a:path extrusionOk="0" h="1287" w="10717">
                  <a:moveTo>
                    <a:pt x="715" y="0"/>
                  </a:moveTo>
                  <a:cubicBezTo>
                    <a:pt x="643" y="0"/>
                    <a:pt x="548" y="24"/>
                    <a:pt x="476" y="119"/>
                  </a:cubicBezTo>
                  <a:cubicBezTo>
                    <a:pt x="405" y="238"/>
                    <a:pt x="167" y="500"/>
                    <a:pt x="48" y="834"/>
                  </a:cubicBezTo>
                  <a:cubicBezTo>
                    <a:pt x="0" y="929"/>
                    <a:pt x="0" y="1048"/>
                    <a:pt x="72" y="1143"/>
                  </a:cubicBezTo>
                  <a:cubicBezTo>
                    <a:pt x="119" y="1215"/>
                    <a:pt x="215" y="1286"/>
                    <a:pt x="334" y="1286"/>
                  </a:cubicBezTo>
                  <a:lnTo>
                    <a:pt x="10455" y="1286"/>
                  </a:lnTo>
                  <a:cubicBezTo>
                    <a:pt x="10550" y="1286"/>
                    <a:pt x="10669" y="1215"/>
                    <a:pt x="10717" y="1143"/>
                  </a:cubicBezTo>
                  <a:cubicBezTo>
                    <a:pt x="10717" y="1048"/>
                    <a:pt x="10717" y="929"/>
                    <a:pt x="10693" y="834"/>
                  </a:cubicBezTo>
                  <a:cubicBezTo>
                    <a:pt x="10574" y="500"/>
                    <a:pt x="10336" y="215"/>
                    <a:pt x="10240" y="119"/>
                  </a:cubicBezTo>
                  <a:cubicBezTo>
                    <a:pt x="10193" y="72"/>
                    <a:pt x="10098" y="0"/>
                    <a:pt x="10002"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147"/>
            <p:cNvSpPr/>
            <p:nvPr/>
          </p:nvSpPr>
          <p:spPr>
            <a:xfrm>
              <a:off x="4946906" y="3906651"/>
              <a:ext cx="174502" cy="40833"/>
            </a:xfrm>
            <a:custGeom>
              <a:rect b="b" l="l" r="r" t="t"/>
              <a:pathLst>
                <a:path extrusionOk="0" h="1254" w="5359">
                  <a:moveTo>
                    <a:pt x="0" y="0"/>
                  </a:moveTo>
                  <a:lnTo>
                    <a:pt x="0" y="1239"/>
                  </a:lnTo>
                  <a:lnTo>
                    <a:pt x="5073" y="1239"/>
                  </a:lnTo>
                  <a:cubicBezTo>
                    <a:pt x="5094" y="1249"/>
                    <a:pt x="5114" y="1254"/>
                    <a:pt x="5132" y="1254"/>
                  </a:cubicBezTo>
                  <a:cubicBezTo>
                    <a:pt x="5200" y="1254"/>
                    <a:pt x="5255" y="1194"/>
                    <a:pt x="5311" y="1120"/>
                  </a:cubicBezTo>
                  <a:cubicBezTo>
                    <a:pt x="5359" y="1048"/>
                    <a:pt x="5359" y="953"/>
                    <a:pt x="5335" y="834"/>
                  </a:cubicBezTo>
                  <a:cubicBezTo>
                    <a:pt x="5216" y="501"/>
                    <a:pt x="4978" y="215"/>
                    <a:pt x="4882" y="120"/>
                  </a:cubicBezTo>
                  <a:cubicBezTo>
                    <a:pt x="4835" y="48"/>
                    <a:pt x="4740" y="0"/>
                    <a:pt x="46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147"/>
            <p:cNvSpPr/>
            <p:nvPr/>
          </p:nvSpPr>
          <p:spPr>
            <a:xfrm>
              <a:off x="4777093" y="3599586"/>
              <a:ext cx="338911" cy="122533"/>
            </a:xfrm>
            <a:custGeom>
              <a:rect b="b" l="l" r="r" t="t"/>
              <a:pathLst>
                <a:path extrusionOk="0" h="3763" w="10408">
                  <a:moveTo>
                    <a:pt x="5215" y="0"/>
                  </a:moveTo>
                  <a:cubicBezTo>
                    <a:pt x="5192" y="0"/>
                    <a:pt x="5096" y="0"/>
                    <a:pt x="5073" y="24"/>
                  </a:cubicBezTo>
                  <a:lnTo>
                    <a:pt x="0" y="3144"/>
                  </a:lnTo>
                  <a:lnTo>
                    <a:pt x="905" y="3763"/>
                  </a:lnTo>
                  <a:lnTo>
                    <a:pt x="8907" y="3763"/>
                  </a:lnTo>
                  <a:lnTo>
                    <a:pt x="10407" y="3144"/>
                  </a:lnTo>
                  <a:lnTo>
                    <a:pt x="5358" y="24"/>
                  </a:lnTo>
                  <a:cubicBezTo>
                    <a:pt x="5311" y="0"/>
                    <a:pt x="5263" y="0"/>
                    <a:pt x="5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147"/>
            <p:cNvSpPr/>
            <p:nvPr/>
          </p:nvSpPr>
          <p:spPr>
            <a:xfrm>
              <a:off x="4946906" y="3599586"/>
              <a:ext cx="169846" cy="122533"/>
            </a:xfrm>
            <a:custGeom>
              <a:rect b="b" l="l" r="r" t="t"/>
              <a:pathLst>
                <a:path extrusionOk="0" h="3763" w="5216">
                  <a:moveTo>
                    <a:pt x="0" y="0"/>
                  </a:moveTo>
                  <a:lnTo>
                    <a:pt x="0" y="3763"/>
                  </a:lnTo>
                  <a:lnTo>
                    <a:pt x="3716" y="3763"/>
                  </a:lnTo>
                  <a:lnTo>
                    <a:pt x="5216" y="3144"/>
                  </a:lnTo>
                  <a:lnTo>
                    <a:pt x="143" y="24"/>
                  </a:lnTo>
                  <a:cubicBezTo>
                    <a:pt x="96" y="0"/>
                    <a:pt x="48"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147"/>
            <p:cNvSpPr/>
            <p:nvPr/>
          </p:nvSpPr>
          <p:spPr>
            <a:xfrm>
              <a:off x="4771655" y="3701930"/>
              <a:ext cx="351317" cy="41908"/>
            </a:xfrm>
            <a:custGeom>
              <a:rect b="b" l="l" r="r" t="t"/>
              <a:pathLst>
                <a:path extrusionOk="0" h="1287" w="10789">
                  <a:moveTo>
                    <a:pt x="167" y="1"/>
                  </a:moveTo>
                  <a:cubicBezTo>
                    <a:pt x="72" y="72"/>
                    <a:pt x="0" y="215"/>
                    <a:pt x="24" y="358"/>
                  </a:cubicBezTo>
                  <a:cubicBezTo>
                    <a:pt x="119" y="739"/>
                    <a:pt x="429" y="1025"/>
                    <a:pt x="524" y="1167"/>
                  </a:cubicBezTo>
                  <a:cubicBezTo>
                    <a:pt x="596" y="1215"/>
                    <a:pt x="691" y="1286"/>
                    <a:pt x="762" y="1286"/>
                  </a:cubicBezTo>
                  <a:lnTo>
                    <a:pt x="10002" y="1286"/>
                  </a:lnTo>
                  <a:cubicBezTo>
                    <a:pt x="10098" y="1286"/>
                    <a:pt x="10193" y="1239"/>
                    <a:pt x="10241" y="1167"/>
                  </a:cubicBezTo>
                  <a:cubicBezTo>
                    <a:pt x="10360" y="1025"/>
                    <a:pt x="10622" y="739"/>
                    <a:pt x="10741" y="358"/>
                  </a:cubicBezTo>
                  <a:cubicBezTo>
                    <a:pt x="10788" y="215"/>
                    <a:pt x="10717" y="72"/>
                    <a:pt x="1059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147"/>
            <p:cNvSpPr/>
            <p:nvPr/>
          </p:nvSpPr>
          <p:spPr>
            <a:xfrm>
              <a:off x="4946906" y="3701930"/>
              <a:ext cx="176065" cy="41126"/>
            </a:xfrm>
            <a:custGeom>
              <a:rect b="b" l="l" r="r" t="t"/>
              <a:pathLst>
                <a:path extrusionOk="0" h="1263" w="5407">
                  <a:moveTo>
                    <a:pt x="0" y="1"/>
                  </a:moveTo>
                  <a:lnTo>
                    <a:pt x="0" y="1263"/>
                  </a:lnTo>
                  <a:lnTo>
                    <a:pt x="4620" y="1263"/>
                  </a:lnTo>
                  <a:cubicBezTo>
                    <a:pt x="4716" y="1263"/>
                    <a:pt x="4811" y="1215"/>
                    <a:pt x="4859" y="1167"/>
                  </a:cubicBezTo>
                  <a:cubicBezTo>
                    <a:pt x="4978" y="1025"/>
                    <a:pt x="5240" y="739"/>
                    <a:pt x="5359" y="358"/>
                  </a:cubicBezTo>
                  <a:cubicBezTo>
                    <a:pt x="5406" y="239"/>
                    <a:pt x="5335" y="96"/>
                    <a:pt x="521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1" name="Google Shape;21841;p147"/>
          <p:cNvGrpSpPr/>
          <p:nvPr/>
        </p:nvGrpSpPr>
        <p:grpSpPr>
          <a:xfrm>
            <a:off x="4069868" y="3447186"/>
            <a:ext cx="246628" cy="349754"/>
            <a:chOff x="4069868" y="3599586"/>
            <a:chExt cx="246628" cy="349754"/>
          </a:xfrm>
        </p:grpSpPr>
        <p:sp>
          <p:nvSpPr>
            <p:cNvPr id="21842" name="Google Shape;21842;p147"/>
            <p:cNvSpPr/>
            <p:nvPr/>
          </p:nvSpPr>
          <p:spPr>
            <a:xfrm>
              <a:off x="4069868" y="3599586"/>
              <a:ext cx="246628" cy="348972"/>
            </a:xfrm>
            <a:custGeom>
              <a:rect b="b" l="l" r="r" t="t"/>
              <a:pathLst>
                <a:path extrusionOk="0" h="10717" w="7574">
                  <a:moveTo>
                    <a:pt x="3787" y="1929"/>
                  </a:moveTo>
                  <a:cubicBezTo>
                    <a:pt x="4835" y="1929"/>
                    <a:pt x="5668" y="2762"/>
                    <a:pt x="5668" y="3810"/>
                  </a:cubicBezTo>
                  <a:cubicBezTo>
                    <a:pt x="5668" y="4834"/>
                    <a:pt x="4787" y="5668"/>
                    <a:pt x="3787" y="5668"/>
                  </a:cubicBezTo>
                  <a:cubicBezTo>
                    <a:pt x="2739" y="5668"/>
                    <a:pt x="1905" y="4834"/>
                    <a:pt x="1905" y="3810"/>
                  </a:cubicBezTo>
                  <a:cubicBezTo>
                    <a:pt x="1905" y="2762"/>
                    <a:pt x="2739" y="1929"/>
                    <a:pt x="3787" y="1929"/>
                  </a:cubicBezTo>
                  <a:close/>
                  <a:moveTo>
                    <a:pt x="3787" y="0"/>
                  </a:moveTo>
                  <a:cubicBezTo>
                    <a:pt x="1691" y="0"/>
                    <a:pt x="0" y="1715"/>
                    <a:pt x="0" y="3763"/>
                  </a:cubicBezTo>
                  <a:cubicBezTo>
                    <a:pt x="0" y="5644"/>
                    <a:pt x="1429" y="7644"/>
                    <a:pt x="2691" y="9359"/>
                  </a:cubicBezTo>
                  <a:cubicBezTo>
                    <a:pt x="2977" y="9788"/>
                    <a:pt x="3287" y="10169"/>
                    <a:pt x="3525" y="10550"/>
                  </a:cubicBezTo>
                  <a:cubicBezTo>
                    <a:pt x="3572" y="10645"/>
                    <a:pt x="3668" y="10716"/>
                    <a:pt x="3787" y="10716"/>
                  </a:cubicBezTo>
                  <a:cubicBezTo>
                    <a:pt x="3906" y="10716"/>
                    <a:pt x="4001" y="10645"/>
                    <a:pt x="4049" y="10550"/>
                  </a:cubicBezTo>
                  <a:cubicBezTo>
                    <a:pt x="4287" y="10169"/>
                    <a:pt x="4596" y="9788"/>
                    <a:pt x="4882" y="9359"/>
                  </a:cubicBezTo>
                  <a:cubicBezTo>
                    <a:pt x="6144" y="7621"/>
                    <a:pt x="7573" y="5620"/>
                    <a:pt x="7573" y="3763"/>
                  </a:cubicBezTo>
                  <a:cubicBezTo>
                    <a:pt x="7526" y="1691"/>
                    <a:pt x="5835" y="0"/>
                    <a:pt x="378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147"/>
            <p:cNvSpPr/>
            <p:nvPr/>
          </p:nvSpPr>
          <p:spPr>
            <a:xfrm>
              <a:off x="4192368" y="3600335"/>
              <a:ext cx="122565" cy="349005"/>
            </a:xfrm>
            <a:custGeom>
              <a:rect b="b" l="l" r="r" t="t"/>
              <a:pathLst>
                <a:path extrusionOk="0" h="10718" w="3764">
                  <a:moveTo>
                    <a:pt x="1" y="1"/>
                  </a:moveTo>
                  <a:lnTo>
                    <a:pt x="1" y="1906"/>
                  </a:lnTo>
                  <a:cubicBezTo>
                    <a:pt x="1025" y="1906"/>
                    <a:pt x="1859" y="2739"/>
                    <a:pt x="1859" y="3787"/>
                  </a:cubicBezTo>
                  <a:cubicBezTo>
                    <a:pt x="1859" y="4811"/>
                    <a:pt x="1025" y="5645"/>
                    <a:pt x="1" y="5645"/>
                  </a:cubicBezTo>
                  <a:lnTo>
                    <a:pt x="1" y="10717"/>
                  </a:lnTo>
                  <a:cubicBezTo>
                    <a:pt x="120" y="10717"/>
                    <a:pt x="191" y="10646"/>
                    <a:pt x="263" y="10574"/>
                  </a:cubicBezTo>
                  <a:cubicBezTo>
                    <a:pt x="525" y="10170"/>
                    <a:pt x="787" y="9765"/>
                    <a:pt x="1096" y="9384"/>
                  </a:cubicBezTo>
                  <a:cubicBezTo>
                    <a:pt x="2335" y="7621"/>
                    <a:pt x="3764" y="5621"/>
                    <a:pt x="3764" y="3787"/>
                  </a:cubicBezTo>
                  <a:cubicBezTo>
                    <a:pt x="3764" y="1692"/>
                    <a:pt x="2073" y="1"/>
                    <a:pt x="1"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4" name="Google Shape;21844;p147"/>
          <p:cNvGrpSpPr/>
          <p:nvPr/>
        </p:nvGrpSpPr>
        <p:grpSpPr>
          <a:xfrm>
            <a:off x="3255643" y="3447186"/>
            <a:ext cx="349754" cy="349754"/>
            <a:chOff x="3255643" y="3599586"/>
            <a:chExt cx="349754" cy="349754"/>
          </a:xfrm>
        </p:grpSpPr>
        <p:sp>
          <p:nvSpPr>
            <p:cNvPr id="21845" name="Google Shape;21845;p147"/>
            <p:cNvSpPr/>
            <p:nvPr/>
          </p:nvSpPr>
          <p:spPr>
            <a:xfrm>
              <a:off x="3255643" y="3784118"/>
              <a:ext cx="165190" cy="165222"/>
            </a:xfrm>
            <a:custGeom>
              <a:rect b="b" l="l" r="r" t="t"/>
              <a:pathLst>
                <a:path extrusionOk="0" h="5074" w="5073">
                  <a:moveTo>
                    <a:pt x="953" y="1"/>
                  </a:moveTo>
                  <a:cubicBezTo>
                    <a:pt x="453" y="1"/>
                    <a:pt x="0" y="429"/>
                    <a:pt x="0" y="953"/>
                  </a:cubicBezTo>
                  <a:lnTo>
                    <a:pt x="0" y="4121"/>
                  </a:lnTo>
                  <a:cubicBezTo>
                    <a:pt x="0" y="4621"/>
                    <a:pt x="429" y="5073"/>
                    <a:pt x="953" y="5073"/>
                  </a:cubicBezTo>
                  <a:lnTo>
                    <a:pt x="4120" y="5073"/>
                  </a:lnTo>
                  <a:cubicBezTo>
                    <a:pt x="4620" y="5073"/>
                    <a:pt x="5073" y="4645"/>
                    <a:pt x="5073" y="4121"/>
                  </a:cubicBezTo>
                  <a:lnTo>
                    <a:pt x="5073" y="953"/>
                  </a:lnTo>
                  <a:cubicBezTo>
                    <a:pt x="5073" y="429"/>
                    <a:pt x="4644" y="1"/>
                    <a:pt x="4120"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147"/>
            <p:cNvSpPr/>
            <p:nvPr/>
          </p:nvSpPr>
          <p:spPr>
            <a:xfrm>
              <a:off x="3255643" y="3599586"/>
              <a:ext cx="165190" cy="164408"/>
            </a:xfrm>
            <a:custGeom>
              <a:rect b="b" l="l" r="r" t="t"/>
              <a:pathLst>
                <a:path extrusionOk="0" h="5049" w="5073">
                  <a:moveTo>
                    <a:pt x="953" y="0"/>
                  </a:moveTo>
                  <a:cubicBezTo>
                    <a:pt x="453" y="0"/>
                    <a:pt x="0" y="405"/>
                    <a:pt x="0" y="953"/>
                  </a:cubicBezTo>
                  <a:lnTo>
                    <a:pt x="0" y="4096"/>
                  </a:lnTo>
                  <a:cubicBezTo>
                    <a:pt x="0" y="4596"/>
                    <a:pt x="429" y="5049"/>
                    <a:pt x="953" y="5049"/>
                  </a:cubicBezTo>
                  <a:lnTo>
                    <a:pt x="4120" y="5049"/>
                  </a:lnTo>
                  <a:cubicBezTo>
                    <a:pt x="4620" y="5049"/>
                    <a:pt x="5073" y="4644"/>
                    <a:pt x="5073" y="4096"/>
                  </a:cubicBezTo>
                  <a:lnTo>
                    <a:pt x="5073" y="953"/>
                  </a:lnTo>
                  <a:cubicBezTo>
                    <a:pt x="5073" y="405"/>
                    <a:pt x="4644" y="0"/>
                    <a:pt x="412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147"/>
            <p:cNvSpPr/>
            <p:nvPr/>
          </p:nvSpPr>
          <p:spPr>
            <a:xfrm>
              <a:off x="3337831" y="3599586"/>
              <a:ext cx="83002" cy="164408"/>
            </a:xfrm>
            <a:custGeom>
              <a:rect b="b" l="l" r="r" t="t"/>
              <a:pathLst>
                <a:path extrusionOk="0" h="5049" w="2549">
                  <a:moveTo>
                    <a:pt x="0" y="0"/>
                  </a:moveTo>
                  <a:lnTo>
                    <a:pt x="0" y="5049"/>
                  </a:lnTo>
                  <a:lnTo>
                    <a:pt x="1596" y="5049"/>
                  </a:lnTo>
                  <a:cubicBezTo>
                    <a:pt x="2120" y="5049"/>
                    <a:pt x="2549" y="4596"/>
                    <a:pt x="2549" y="4096"/>
                  </a:cubicBezTo>
                  <a:lnTo>
                    <a:pt x="2549" y="953"/>
                  </a:lnTo>
                  <a:cubicBezTo>
                    <a:pt x="2549" y="405"/>
                    <a:pt x="2120" y="0"/>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147"/>
            <p:cNvSpPr/>
            <p:nvPr/>
          </p:nvSpPr>
          <p:spPr>
            <a:xfrm>
              <a:off x="3337831" y="3783369"/>
              <a:ext cx="83002" cy="165190"/>
            </a:xfrm>
            <a:custGeom>
              <a:rect b="b" l="l" r="r" t="t"/>
              <a:pathLst>
                <a:path extrusionOk="0" h="5073" w="2549">
                  <a:moveTo>
                    <a:pt x="0" y="0"/>
                  </a:moveTo>
                  <a:lnTo>
                    <a:pt x="0" y="5072"/>
                  </a:lnTo>
                  <a:lnTo>
                    <a:pt x="1596" y="5072"/>
                  </a:lnTo>
                  <a:cubicBezTo>
                    <a:pt x="2120" y="5072"/>
                    <a:pt x="2549" y="4620"/>
                    <a:pt x="2549" y="4120"/>
                  </a:cubicBezTo>
                  <a:lnTo>
                    <a:pt x="2549" y="953"/>
                  </a:lnTo>
                  <a:cubicBezTo>
                    <a:pt x="2549" y="452"/>
                    <a:pt x="2120" y="24"/>
                    <a:pt x="159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147"/>
            <p:cNvSpPr/>
            <p:nvPr/>
          </p:nvSpPr>
          <p:spPr>
            <a:xfrm>
              <a:off x="3440956" y="3599586"/>
              <a:ext cx="164441" cy="164408"/>
            </a:xfrm>
            <a:custGeom>
              <a:rect b="b" l="l" r="r" t="t"/>
              <a:pathLst>
                <a:path extrusionOk="0" h="5049" w="5050">
                  <a:moveTo>
                    <a:pt x="953" y="0"/>
                  </a:moveTo>
                  <a:cubicBezTo>
                    <a:pt x="453" y="0"/>
                    <a:pt x="1" y="405"/>
                    <a:pt x="1" y="953"/>
                  </a:cubicBezTo>
                  <a:lnTo>
                    <a:pt x="1" y="4096"/>
                  </a:lnTo>
                  <a:cubicBezTo>
                    <a:pt x="1" y="4596"/>
                    <a:pt x="406" y="5049"/>
                    <a:pt x="953" y="5049"/>
                  </a:cubicBezTo>
                  <a:lnTo>
                    <a:pt x="4097" y="5049"/>
                  </a:lnTo>
                  <a:cubicBezTo>
                    <a:pt x="4645" y="5049"/>
                    <a:pt x="5049" y="4596"/>
                    <a:pt x="5049" y="4096"/>
                  </a:cubicBezTo>
                  <a:lnTo>
                    <a:pt x="5049" y="953"/>
                  </a:lnTo>
                  <a:cubicBezTo>
                    <a:pt x="5049" y="405"/>
                    <a:pt x="4645" y="0"/>
                    <a:pt x="409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0" name="Google Shape;21850;p147"/>
            <p:cNvSpPr/>
            <p:nvPr/>
          </p:nvSpPr>
          <p:spPr>
            <a:xfrm>
              <a:off x="3523176" y="3599586"/>
              <a:ext cx="82220" cy="164408"/>
            </a:xfrm>
            <a:custGeom>
              <a:rect b="b" l="l" r="r" t="t"/>
              <a:pathLst>
                <a:path extrusionOk="0" h="5049" w="2525">
                  <a:moveTo>
                    <a:pt x="0" y="0"/>
                  </a:moveTo>
                  <a:lnTo>
                    <a:pt x="0" y="5049"/>
                  </a:lnTo>
                  <a:lnTo>
                    <a:pt x="1572" y="5049"/>
                  </a:lnTo>
                  <a:cubicBezTo>
                    <a:pt x="2120" y="5049"/>
                    <a:pt x="2524" y="4596"/>
                    <a:pt x="2524" y="4096"/>
                  </a:cubicBezTo>
                  <a:lnTo>
                    <a:pt x="2524" y="953"/>
                  </a:lnTo>
                  <a:cubicBezTo>
                    <a:pt x="2524" y="405"/>
                    <a:pt x="2096" y="0"/>
                    <a:pt x="15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147"/>
            <p:cNvSpPr/>
            <p:nvPr/>
          </p:nvSpPr>
          <p:spPr>
            <a:xfrm>
              <a:off x="3440956" y="3784118"/>
              <a:ext cx="164441" cy="165222"/>
            </a:xfrm>
            <a:custGeom>
              <a:rect b="b" l="l" r="r" t="t"/>
              <a:pathLst>
                <a:path extrusionOk="0" h="5074" w="5050">
                  <a:moveTo>
                    <a:pt x="953" y="1"/>
                  </a:moveTo>
                  <a:cubicBezTo>
                    <a:pt x="453" y="1"/>
                    <a:pt x="1" y="429"/>
                    <a:pt x="1" y="953"/>
                  </a:cubicBezTo>
                  <a:lnTo>
                    <a:pt x="1" y="4121"/>
                  </a:lnTo>
                  <a:cubicBezTo>
                    <a:pt x="1" y="4621"/>
                    <a:pt x="406" y="5073"/>
                    <a:pt x="953" y="5073"/>
                  </a:cubicBezTo>
                  <a:lnTo>
                    <a:pt x="4097" y="5073"/>
                  </a:lnTo>
                  <a:cubicBezTo>
                    <a:pt x="4645" y="5073"/>
                    <a:pt x="5049" y="4621"/>
                    <a:pt x="5049" y="4121"/>
                  </a:cubicBezTo>
                  <a:lnTo>
                    <a:pt x="5049" y="953"/>
                  </a:lnTo>
                  <a:cubicBezTo>
                    <a:pt x="5049" y="429"/>
                    <a:pt x="4645" y="1"/>
                    <a:pt x="4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147"/>
            <p:cNvSpPr/>
            <p:nvPr/>
          </p:nvSpPr>
          <p:spPr>
            <a:xfrm>
              <a:off x="3523176" y="3784118"/>
              <a:ext cx="82220" cy="165222"/>
            </a:xfrm>
            <a:custGeom>
              <a:rect b="b" l="l" r="r" t="t"/>
              <a:pathLst>
                <a:path extrusionOk="0" h="5074" w="2525">
                  <a:moveTo>
                    <a:pt x="0" y="1"/>
                  </a:moveTo>
                  <a:lnTo>
                    <a:pt x="0" y="5073"/>
                  </a:lnTo>
                  <a:lnTo>
                    <a:pt x="1572" y="5073"/>
                  </a:lnTo>
                  <a:cubicBezTo>
                    <a:pt x="2120" y="5073"/>
                    <a:pt x="2524" y="4621"/>
                    <a:pt x="2524" y="4121"/>
                  </a:cubicBezTo>
                  <a:lnTo>
                    <a:pt x="2524" y="953"/>
                  </a:lnTo>
                  <a:cubicBezTo>
                    <a:pt x="2524" y="429"/>
                    <a:pt x="2096" y="1"/>
                    <a:pt x="15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147"/>
            <p:cNvSpPr/>
            <p:nvPr/>
          </p:nvSpPr>
          <p:spPr>
            <a:xfrm>
              <a:off x="3480519" y="3670898"/>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147"/>
            <p:cNvSpPr/>
            <p:nvPr/>
          </p:nvSpPr>
          <p:spPr>
            <a:xfrm>
              <a:off x="3480519" y="3833743"/>
              <a:ext cx="83783" cy="21752"/>
            </a:xfrm>
            <a:custGeom>
              <a:rect b="b" l="l" r="r" t="t"/>
              <a:pathLst>
                <a:path extrusionOk="0" h="668" w="2573">
                  <a:moveTo>
                    <a:pt x="357" y="1"/>
                  </a:moveTo>
                  <a:cubicBezTo>
                    <a:pt x="143" y="1"/>
                    <a:pt x="0" y="191"/>
                    <a:pt x="24" y="358"/>
                  </a:cubicBezTo>
                  <a:cubicBezTo>
                    <a:pt x="72" y="549"/>
                    <a:pt x="215" y="668"/>
                    <a:pt x="357" y="668"/>
                  </a:cubicBezTo>
                  <a:lnTo>
                    <a:pt x="2239" y="668"/>
                  </a:lnTo>
                  <a:cubicBezTo>
                    <a:pt x="2382" y="668"/>
                    <a:pt x="2525" y="549"/>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147"/>
            <p:cNvSpPr/>
            <p:nvPr/>
          </p:nvSpPr>
          <p:spPr>
            <a:xfrm>
              <a:off x="3480519" y="3875619"/>
              <a:ext cx="83783" cy="20970"/>
            </a:xfrm>
            <a:custGeom>
              <a:rect b="b" l="l" r="r" t="t"/>
              <a:pathLst>
                <a:path extrusionOk="0" h="644" w="2573">
                  <a:moveTo>
                    <a:pt x="357" y="1"/>
                  </a:moveTo>
                  <a:cubicBezTo>
                    <a:pt x="143" y="1"/>
                    <a:pt x="0" y="168"/>
                    <a:pt x="24" y="358"/>
                  </a:cubicBezTo>
                  <a:cubicBezTo>
                    <a:pt x="72" y="525"/>
                    <a:pt x="215" y="644"/>
                    <a:pt x="357" y="644"/>
                  </a:cubicBezTo>
                  <a:lnTo>
                    <a:pt x="2239" y="644"/>
                  </a:lnTo>
                  <a:cubicBezTo>
                    <a:pt x="2382" y="644"/>
                    <a:pt x="2525" y="501"/>
                    <a:pt x="2572" y="358"/>
                  </a:cubicBezTo>
                  <a:cubicBezTo>
                    <a:pt x="2572" y="144"/>
                    <a:pt x="2406" y="1"/>
                    <a:pt x="223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147"/>
            <p:cNvSpPr/>
            <p:nvPr/>
          </p:nvSpPr>
          <p:spPr>
            <a:xfrm>
              <a:off x="3295174" y="3640582"/>
              <a:ext cx="84565" cy="83165"/>
            </a:xfrm>
            <a:custGeom>
              <a:rect b="b" l="l" r="r" t="t"/>
              <a:pathLst>
                <a:path extrusionOk="0" h="2554" w="2597">
                  <a:moveTo>
                    <a:pt x="1328" y="1"/>
                  </a:moveTo>
                  <a:cubicBezTo>
                    <a:pt x="1314" y="1"/>
                    <a:pt x="1300" y="1"/>
                    <a:pt x="1287" y="3"/>
                  </a:cubicBezTo>
                  <a:cubicBezTo>
                    <a:pt x="1120" y="51"/>
                    <a:pt x="1001" y="194"/>
                    <a:pt x="1001" y="337"/>
                  </a:cubicBezTo>
                  <a:lnTo>
                    <a:pt x="1001" y="932"/>
                  </a:lnTo>
                  <a:lnTo>
                    <a:pt x="358" y="932"/>
                  </a:lnTo>
                  <a:cubicBezTo>
                    <a:pt x="143" y="932"/>
                    <a:pt x="1" y="1122"/>
                    <a:pt x="24" y="1289"/>
                  </a:cubicBezTo>
                  <a:cubicBezTo>
                    <a:pt x="72" y="1480"/>
                    <a:pt x="215" y="1599"/>
                    <a:pt x="358" y="1599"/>
                  </a:cubicBezTo>
                  <a:lnTo>
                    <a:pt x="1001" y="1599"/>
                  </a:lnTo>
                  <a:lnTo>
                    <a:pt x="1001" y="2218"/>
                  </a:lnTo>
                  <a:cubicBezTo>
                    <a:pt x="1001" y="2417"/>
                    <a:pt x="1144" y="2554"/>
                    <a:pt x="1317" y="2554"/>
                  </a:cubicBezTo>
                  <a:cubicBezTo>
                    <a:pt x="1330" y="2554"/>
                    <a:pt x="1344" y="2553"/>
                    <a:pt x="1358" y="2551"/>
                  </a:cubicBezTo>
                  <a:cubicBezTo>
                    <a:pt x="1525" y="2504"/>
                    <a:pt x="1644" y="2361"/>
                    <a:pt x="1644" y="2218"/>
                  </a:cubicBezTo>
                  <a:lnTo>
                    <a:pt x="1644" y="1599"/>
                  </a:lnTo>
                  <a:lnTo>
                    <a:pt x="2263" y="1599"/>
                  </a:lnTo>
                  <a:cubicBezTo>
                    <a:pt x="2454" y="1599"/>
                    <a:pt x="2573" y="1432"/>
                    <a:pt x="2596" y="1313"/>
                  </a:cubicBezTo>
                  <a:cubicBezTo>
                    <a:pt x="2596" y="1122"/>
                    <a:pt x="2454" y="956"/>
                    <a:pt x="2263" y="956"/>
                  </a:cubicBezTo>
                  <a:lnTo>
                    <a:pt x="1644" y="956"/>
                  </a:lnTo>
                  <a:lnTo>
                    <a:pt x="1644" y="337"/>
                  </a:lnTo>
                  <a:cubicBezTo>
                    <a:pt x="1644" y="138"/>
                    <a:pt x="1501" y="1"/>
                    <a:pt x="1328"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147"/>
            <p:cNvSpPr/>
            <p:nvPr/>
          </p:nvSpPr>
          <p:spPr>
            <a:xfrm>
              <a:off x="3305268" y="3833939"/>
              <a:ext cx="65939" cy="64018"/>
            </a:xfrm>
            <a:custGeom>
              <a:rect b="b" l="l" r="r" t="t"/>
              <a:pathLst>
                <a:path extrusionOk="0" h="1966" w="2025">
                  <a:moveTo>
                    <a:pt x="346" y="1"/>
                  </a:moveTo>
                  <a:cubicBezTo>
                    <a:pt x="262" y="1"/>
                    <a:pt x="179" y="31"/>
                    <a:pt x="119" y="90"/>
                  </a:cubicBezTo>
                  <a:cubicBezTo>
                    <a:pt x="0" y="209"/>
                    <a:pt x="0" y="424"/>
                    <a:pt x="119" y="543"/>
                  </a:cubicBezTo>
                  <a:lnTo>
                    <a:pt x="572" y="971"/>
                  </a:lnTo>
                  <a:lnTo>
                    <a:pt x="119" y="1424"/>
                  </a:lnTo>
                  <a:cubicBezTo>
                    <a:pt x="0" y="1543"/>
                    <a:pt x="0" y="1757"/>
                    <a:pt x="119" y="1876"/>
                  </a:cubicBezTo>
                  <a:cubicBezTo>
                    <a:pt x="179" y="1936"/>
                    <a:pt x="262" y="1966"/>
                    <a:pt x="346" y="1966"/>
                  </a:cubicBezTo>
                  <a:cubicBezTo>
                    <a:pt x="429" y="1966"/>
                    <a:pt x="512" y="1936"/>
                    <a:pt x="572" y="1876"/>
                  </a:cubicBezTo>
                  <a:lnTo>
                    <a:pt x="1000" y="1424"/>
                  </a:lnTo>
                  <a:lnTo>
                    <a:pt x="1453" y="1876"/>
                  </a:lnTo>
                  <a:cubicBezTo>
                    <a:pt x="1512" y="1936"/>
                    <a:pt x="1596" y="1966"/>
                    <a:pt x="1679" y="1966"/>
                  </a:cubicBezTo>
                  <a:cubicBezTo>
                    <a:pt x="1762" y="1966"/>
                    <a:pt x="1846" y="1936"/>
                    <a:pt x="1905" y="1876"/>
                  </a:cubicBezTo>
                  <a:cubicBezTo>
                    <a:pt x="2024" y="1757"/>
                    <a:pt x="2024" y="1543"/>
                    <a:pt x="1905" y="1424"/>
                  </a:cubicBezTo>
                  <a:lnTo>
                    <a:pt x="1453" y="971"/>
                  </a:lnTo>
                  <a:lnTo>
                    <a:pt x="1905" y="543"/>
                  </a:lnTo>
                  <a:cubicBezTo>
                    <a:pt x="2024" y="424"/>
                    <a:pt x="2024" y="209"/>
                    <a:pt x="1905" y="90"/>
                  </a:cubicBezTo>
                  <a:cubicBezTo>
                    <a:pt x="1846" y="31"/>
                    <a:pt x="1762" y="1"/>
                    <a:pt x="1679" y="1"/>
                  </a:cubicBezTo>
                  <a:cubicBezTo>
                    <a:pt x="1596" y="1"/>
                    <a:pt x="1512" y="31"/>
                    <a:pt x="1453" y="90"/>
                  </a:cubicBezTo>
                  <a:lnTo>
                    <a:pt x="1000" y="543"/>
                  </a:ln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147"/>
            <p:cNvSpPr/>
            <p:nvPr/>
          </p:nvSpPr>
          <p:spPr>
            <a:xfrm>
              <a:off x="3337831" y="3833939"/>
              <a:ext cx="34158" cy="64018"/>
            </a:xfrm>
            <a:custGeom>
              <a:rect b="b" l="l" r="r" t="t"/>
              <a:pathLst>
                <a:path extrusionOk="0" h="1966" w="1049">
                  <a:moveTo>
                    <a:pt x="679" y="1"/>
                  </a:moveTo>
                  <a:cubicBezTo>
                    <a:pt x="596" y="1"/>
                    <a:pt x="512" y="31"/>
                    <a:pt x="453" y="90"/>
                  </a:cubicBezTo>
                  <a:lnTo>
                    <a:pt x="0" y="543"/>
                  </a:lnTo>
                  <a:lnTo>
                    <a:pt x="0" y="1424"/>
                  </a:lnTo>
                  <a:lnTo>
                    <a:pt x="453" y="1876"/>
                  </a:lnTo>
                  <a:cubicBezTo>
                    <a:pt x="512" y="1936"/>
                    <a:pt x="596" y="1966"/>
                    <a:pt x="679" y="1966"/>
                  </a:cubicBezTo>
                  <a:cubicBezTo>
                    <a:pt x="762" y="1966"/>
                    <a:pt x="846" y="1936"/>
                    <a:pt x="905" y="1876"/>
                  </a:cubicBezTo>
                  <a:cubicBezTo>
                    <a:pt x="1024" y="1757"/>
                    <a:pt x="1024" y="1543"/>
                    <a:pt x="905" y="1424"/>
                  </a:cubicBezTo>
                  <a:lnTo>
                    <a:pt x="453" y="971"/>
                  </a:lnTo>
                  <a:lnTo>
                    <a:pt x="905" y="543"/>
                  </a:lnTo>
                  <a:cubicBezTo>
                    <a:pt x="1048" y="424"/>
                    <a:pt x="1048" y="209"/>
                    <a:pt x="905" y="90"/>
                  </a:cubicBezTo>
                  <a:cubicBezTo>
                    <a:pt x="846" y="31"/>
                    <a:pt x="762" y="1"/>
                    <a:pt x="67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147"/>
            <p:cNvSpPr/>
            <p:nvPr/>
          </p:nvSpPr>
          <p:spPr>
            <a:xfrm>
              <a:off x="3337831" y="3642211"/>
              <a:ext cx="41908" cy="81471"/>
            </a:xfrm>
            <a:custGeom>
              <a:rect b="b" l="l" r="r" t="t"/>
              <a:pathLst>
                <a:path extrusionOk="0" h="2502" w="1287">
                  <a:moveTo>
                    <a:pt x="0" y="1"/>
                  </a:moveTo>
                  <a:lnTo>
                    <a:pt x="0" y="2501"/>
                  </a:lnTo>
                  <a:cubicBezTo>
                    <a:pt x="191" y="2501"/>
                    <a:pt x="334" y="2335"/>
                    <a:pt x="334" y="2168"/>
                  </a:cubicBezTo>
                  <a:lnTo>
                    <a:pt x="334" y="1549"/>
                  </a:lnTo>
                  <a:lnTo>
                    <a:pt x="953" y="1549"/>
                  </a:lnTo>
                  <a:cubicBezTo>
                    <a:pt x="1144" y="1549"/>
                    <a:pt x="1263" y="1382"/>
                    <a:pt x="1286" y="1311"/>
                  </a:cubicBezTo>
                  <a:cubicBezTo>
                    <a:pt x="1286" y="1096"/>
                    <a:pt x="1144" y="953"/>
                    <a:pt x="953" y="953"/>
                  </a:cubicBezTo>
                  <a:lnTo>
                    <a:pt x="334" y="953"/>
                  </a:lnTo>
                  <a:lnTo>
                    <a:pt x="334" y="310"/>
                  </a:lnTo>
                  <a:cubicBezTo>
                    <a:pt x="334" y="144"/>
                    <a:pt x="191"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147"/>
            <p:cNvSpPr/>
            <p:nvPr/>
          </p:nvSpPr>
          <p:spPr>
            <a:xfrm>
              <a:off x="3523176" y="3876400"/>
              <a:ext cx="41908" cy="20189"/>
            </a:xfrm>
            <a:custGeom>
              <a:rect b="b" l="l" r="r" t="t"/>
              <a:pathLst>
                <a:path extrusionOk="0" h="620" w="1287">
                  <a:moveTo>
                    <a:pt x="0" y="1"/>
                  </a:moveTo>
                  <a:lnTo>
                    <a:pt x="0" y="620"/>
                  </a:lnTo>
                  <a:lnTo>
                    <a:pt x="929" y="620"/>
                  </a:lnTo>
                  <a:cubicBezTo>
                    <a:pt x="1072" y="620"/>
                    <a:pt x="1215" y="477"/>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147"/>
            <p:cNvSpPr/>
            <p:nvPr/>
          </p:nvSpPr>
          <p:spPr>
            <a:xfrm>
              <a:off x="3523176" y="3834525"/>
              <a:ext cx="41908" cy="20970"/>
            </a:xfrm>
            <a:custGeom>
              <a:rect b="b" l="l" r="r" t="t"/>
              <a:pathLst>
                <a:path extrusionOk="0" h="644" w="1287">
                  <a:moveTo>
                    <a:pt x="0" y="1"/>
                  </a:moveTo>
                  <a:lnTo>
                    <a:pt x="0" y="644"/>
                  </a:lnTo>
                  <a:lnTo>
                    <a:pt x="929" y="644"/>
                  </a:lnTo>
                  <a:cubicBezTo>
                    <a:pt x="1072" y="644"/>
                    <a:pt x="1215" y="525"/>
                    <a:pt x="1286" y="358"/>
                  </a:cubicBezTo>
                  <a:cubicBezTo>
                    <a:pt x="1286" y="167"/>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147"/>
            <p:cNvSpPr/>
            <p:nvPr/>
          </p:nvSpPr>
          <p:spPr>
            <a:xfrm>
              <a:off x="3523176" y="3670898"/>
              <a:ext cx="41908" cy="21752"/>
            </a:xfrm>
            <a:custGeom>
              <a:rect b="b" l="l" r="r" t="t"/>
              <a:pathLst>
                <a:path extrusionOk="0" h="668" w="1287">
                  <a:moveTo>
                    <a:pt x="0" y="1"/>
                  </a:moveTo>
                  <a:lnTo>
                    <a:pt x="0" y="668"/>
                  </a:lnTo>
                  <a:lnTo>
                    <a:pt x="929" y="668"/>
                  </a:lnTo>
                  <a:cubicBezTo>
                    <a:pt x="1072" y="668"/>
                    <a:pt x="1215" y="501"/>
                    <a:pt x="1286" y="358"/>
                  </a:cubicBezTo>
                  <a:cubicBezTo>
                    <a:pt x="1286" y="144"/>
                    <a:pt x="1143"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3" name="Google Shape;21863;p147"/>
          <p:cNvGrpSpPr/>
          <p:nvPr/>
        </p:nvGrpSpPr>
        <p:grpSpPr>
          <a:xfrm>
            <a:off x="2518167" y="3446861"/>
            <a:ext cx="350535" cy="348028"/>
            <a:chOff x="2518167" y="3599261"/>
            <a:chExt cx="350535" cy="348028"/>
          </a:xfrm>
        </p:grpSpPr>
        <p:sp>
          <p:nvSpPr>
            <p:cNvPr id="21864" name="Google Shape;21864;p147"/>
            <p:cNvSpPr/>
            <p:nvPr/>
          </p:nvSpPr>
          <p:spPr>
            <a:xfrm>
              <a:off x="2518167" y="3825212"/>
              <a:ext cx="83783" cy="20221"/>
            </a:xfrm>
            <a:custGeom>
              <a:rect b="b" l="l" r="r" t="t"/>
              <a:pathLst>
                <a:path extrusionOk="0" h="621" w="2573">
                  <a:moveTo>
                    <a:pt x="334" y="1"/>
                  </a:moveTo>
                  <a:cubicBezTo>
                    <a:pt x="143" y="1"/>
                    <a:pt x="0" y="168"/>
                    <a:pt x="24" y="358"/>
                  </a:cubicBezTo>
                  <a:cubicBezTo>
                    <a:pt x="48" y="501"/>
                    <a:pt x="215" y="620"/>
                    <a:pt x="358" y="620"/>
                  </a:cubicBezTo>
                  <a:lnTo>
                    <a:pt x="2263" y="620"/>
                  </a:lnTo>
                  <a:cubicBezTo>
                    <a:pt x="2430" y="620"/>
                    <a:pt x="2572" y="453"/>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147"/>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147"/>
            <p:cNvSpPr/>
            <p:nvPr/>
          </p:nvSpPr>
          <p:spPr>
            <a:xfrm>
              <a:off x="2518167" y="3701930"/>
              <a:ext cx="83783" cy="20189"/>
            </a:xfrm>
            <a:custGeom>
              <a:rect b="b" l="l" r="r" t="t"/>
              <a:pathLst>
                <a:path extrusionOk="0" h="620" w="2573">
                  <a:moveTo>
                    <a:pt x="334" y="1"/>
                  </a:moveTo>
                  <a:cubicBezTo>
                    <a:pt x="143" y="1"/>
                    <a:pt x="0" y="191"/>
                    <a:pt x="24" y="358"/>
                  </a:cubicBezTo>
                  <a:cubicBezTo>
                    <a:pt x="48" y="501"/>
                    <a:pt x="215" y="620"/>
                    <a:pt x="358" y="620"/>
                  </a:cubicBezTo>
                  <a:lnTo>
                    <a:pt x="2263" y="620"/>
                  </a:lnTo>
                  <a:cubicBezTo>
                    <a:pt x="2430" y="620"/>
                    <a:pt x="2572" y="477"/>
                    <a:pt x="2549" y="262"/>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147"/>
            <p:cNvSpPr/>
            <p:nvPr/>
          </p:nvSpPr>
          <p:spPr>
            <a:xfrm>
              <a:off x="2518167" y="3743024"/>
              <a:ext cx="83783" cy="20189"/>
            </a:xfrm>
            <a:custGeom>
              <a:rect b="b" l="l" r="r" t="t"/>
              <a:pathLst>
                <a:path extrusionOk="0" h="620" w="2573">
                  <a:moveTo>
                    <a:pt x="334" y="1"/>
                  </a:moveTo>
                  <a:cubicBezTo>
                    <a:pt x="143" y="1"/>
                    <a:pt x="0" y="167"/>
                    <a:pt x="24" y="358"/>
                  </a:cubicBezTo>
                  <a:cubicBezTo>
                    <a:pt x="48" y="501"/>
                    <a:pt x="215" y="620"/>
                    <a:pt x="358" y="620"/>
                  </a:cubicBezTo>
                  <a:lnTo>
                    <a:pt x="2263" y="620"/>
                  </a:lnTo>
                  <a:cubicBezTo>
                    <a:pt x="2430" y="620"/>
                    <a:pt x="2572" y="477"/>
                    <a:pt x="2549" y="263"/>
                  </a:cubicBezTo>
                  <a:cubicBezTo>
                    <a:pt x="2525" y="120"/>
                    <a:pt x="2382" y="1"/>
                    <a:pt x="2239"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147"/>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147"/>
            <p:cNvSpPr/>
            <p:nvPr/>
          </p:nvSpPr>
          <p:spPr>
            <a:xfrm>
              <a:off x="2518167" y="3783369"/>
              <a:ext cx="83783" cy="20189"/>
            </a:xfrm>
            <a:custGeom>
              <a:rect b="b" l="l" r="r" t="t"/>
              <a:pathLst>
                <a:path extrusionOk="0" h="620" w="2573">
                  <a:moveTo>
                    <a:pt x="334" y="0"/>
                  </a:moveTo>
                  <a:cubicBezTo>
                    <a:pt x="143" y="0"/>
                    <a:pt x="0" y="191"/>
                    <a:pt x="24" y="357"/>
                  </a:cubicBezTo>
                  <a:cubicBezTo>
                    <a:pt x="48" y="500"/>
                    <a:pt x="215" y="619"/>
                    <a:pt x="358" y="619"/>
                  </a:cubicBezTo>
                  <a:lnTo>
                    <a:pt x="2263" y="619"/>
                  </a:lnTo>
                  <a:cubicBezTo>
                    <a:pt x="2430" y="619"/>
                    <a:pt x="2572" y="476"/>
                    <a:pt x="2549" y="262"/>
                  </a:cubicBezTo>
                  <a:cubicBezTo>
                    <a:pt x="2525" y="119"/>
                    <a:pt x="2382" y="0"/>
                    <a:pt x="223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147"/>
            <p:cNvSpPr/>
            <p:nvPr/>
          </p:nvSpPr>
          <p:spPr>
            <a:xfrm>
              <a:off x="2622856" y="3865459"/>
              <a:ext cx="20189" cy="81830"/>
            </a:xfrm>
            <a:custGeom>
              <a:rect b="b" l="l" r="r" t="t"/>
              <a:pathLst>
                <a:path extrusionOk="0" h="2513" w="620">
                  <a:moveTo>
                    <a:pt x="304" y="1"/>
                  </a:moveTo>
                  <a:cubicBezTo>
                    <a:pt x="290" y="1"/>
                    <a:pt x="276" y="2"/>
                    <a:pt x="262" y="3"/>
                  </a:cubicBezTo>
                  <a:cubicBezTo>
                    <a:pt x="120" y="51"/>
                    <a:pt x="0" y="194"/>
                    <a:pt x="0" y="337"/>
                  </a:cubicBezTo>
                  <a:lnTo>
                    <a:pt x="0" y="2218"/>
                  </a:lnTo>
                  <a:cubicBezTo>
                    <a:pt x="0" y="2385"/>
                    <a:pt x="120" y="2504"/>
                    <a:pt x="262" y="2504"/>
                  </a:cubicBezTo>
                  <a:cubicBezTo>
                    <a:pt x="288" y="2509"/>
                    <a:pt x="312" y="2512"/>
                    <a:pt x="335" y="2512"/>
                  </a:cubicBezTo>
                  <a:cubicBezTo>
                    <a:pt x="508" y="2512"/>
                    <a:pt x="620" y="2365"/>
                    <a:pt x="620" y="2218"/>
                  </a:cubicBezTo>
                  <a:lnTo>
                    <a:pt x="620" y="313"/>
                  </a:lnTo>
                  <a:cubicBezTo>
                    <a:pt x="620" y="136"/>
                    <a:pt x="476"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147"/>
            <p:cNvSpPr/>
            <p:nvPr/>
          </p:nvSpPr>
          <p:spPr>
            <a:xfrm>
              <a:off x="2704262" y="3865459"/>
              <a:ext cx="20221" cy="81830"/>
            </a:xfrm>
            <a:custGeom>
              <a:rect b="b" l="l" r="r" t="t"/>
              <a:pathLst>
                <a:path extrusionOk="0" h="2513" w="621">
                  <a:moveTo>
                    <a:pt x="300" y="1"/>
                  </a:moveTo>
                  <a:cubicBezTo>
                    <a:pt x="288" y="1"/>
                    <a:pt x="275" y="2"/>
                    <a:pt x="263" y="3"/>
                  </a:cubicBezTo>
                  <a:cubicBezTo>
                    <a:pt x="120" y="51"/>
                    <a:pt x="1" y="194"/>
                    <a:pt x="1" y="337"/>
                  </a:cubicBezTo>
                  <a:lnTo>
                    <a:pt x="1" y="2218"/>
                  </a:lnTo>
                  <a:cubicBezTo>
                    <a:pt x="1" y="2385"/>
                    <a:pt x="120" y="2504"/>
                    <a:pt x="263" y="2504"/>
                  </a:cubicBezTo>
                  <a:cubicBezTo>
                    <a:pt x="288" y="2509"/>
                    <a:pt x="313" y="2512"/>
                    <a:pt x="336" y="2512"/>
                  </a:cubicBezTo>
                  <a:cubicBezTo>
                    <a:pt x="509" y="2512"/>
                    <a:pt x="620" y="2365"/>
                    <a:pt x="620" y="2218"/>
                  </a:cubicBezTo>
                  <a:lnTo>
                    <a:pt x="620" y="313"/>
                  </a:lnTo>
                  <a:cubicBezTo>
                    <a:pt x="620" y="136"/>
                    <a:pt x="457" y="1"/>
                    <a:pt x="30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147"/>
            <p:cNvSpPr/>
            <p:nvPr/>
          </p:nvSpPr>
          <p:spPr>
            <a:xfrm>
              <a:off x="2663168" y="3865459"/>
              <a:ext cx="20189" cy="81830"/>
            </a:xfrm>
            <a:custGeom>
              <a:rect b="b" l="l" r="r" t="t"/>
              <a:pathLst>
                <a:path extrusionOk="0" h="2513" w="620">
                  <a:moveTo>
                    <a:pt x="304" y="1"/>
                  </a:moveTo>
                  <a:cubicBezTo>
                    <a:pt x="291" y="1"/>
                    <a:pt x="277" y="2"/>
                    <a:pt x="263" y="3"/>
                  </a:cubicBezTo>
                  <a:cubicBezTo>
                    <a:pt x="120" y="51"/>
                    <a:pt x="1" y="194"/>
                    <a:pt x="1" y="337"/>
                  </a:cubicBezTo>
                  <a:lnTo>
                    <a:pt x="1" y="2218"/>
                  </a:lnTo>
                  <a:cubicBezTo>
                    <a:pt x="1" y="2385"/>
                    <a:pt x="120" y="2504"/>
                    <a:pt x="263" y="2504"/>
                  </a:cubicBezTo>
                  <a:cubicBezTo>
                    <a:pt x="288" y="2509"/>
                    <a:pt x="312" y="2512"/>
                    <a:pt x="336" y="2512"/>
                  </a:cubicBezTo>
                  <a:cubicBezTo>
                    <a:pt x="509" y="2512"/>
                    <a:pt x="620" y="2365"/>
                    <a:pt x="620" y="2218"/>
                  </a:cubicBezTo>
                  <a:lnTo>
                    <a:pt x="620" y="313"/>
                  </a:lnTo>
                  <a:cubicBezTo>
                    <a:pt x="620" y="136"/>
                    <a:pt x="477" y="1"/>
                    <a:pt x="30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147"/>
            <p:cNvSpPr/>
            <p:nvPr/>
          </p:nvSpPr>
          <p:spPr>
            <a:xfrm>
              <a:off x="2744607" y="3865459"/>
              <a:ext cx="20970" cy="81830"/>
            </a:xfrm>
            <a:custGeom>
              <a:rect b="b" l="l" r="r" t="t"/>
              <a:pathLst>
                <a:path extrusionOk="0" h="2513" w="644">
                  <a:moveTo>
                    <a:pt x="323" y="1"/>
                  </a:moveTo>
                  <a:cubicBezTo>
                    <a:pt x="311" y="1"/>
                    <a:pt x="298" y="2"/>
                    <a:pt x="286" y="3"/>
                  </a:cubicBezTo>
                  <a:cubicBezTo>
                    <a:pt x="119" y="51"/>
                    <a:pt x="0" y="194"/>
                    <a:pt x="0" y="337"/>
                  </a:cubicBezTo>
                  <a:lnTo>
                    <a:pt x="0" y="2218"/>
                  </a:lnTo>
                  <a:cubicBezTo>
                    <a:pt x="0" y="2385"/>
                    <a:pt x="119" y="2504"/>
                    <a:pt x="286" y="2504"/>
                  </a:cubicBezTo>
                  <a:cubicBezTo>
                    <a:pt x="309" y="2509"/>
                    <a:pt x="331" y="2512"/>
                    <a:pt x="352" y="2512"/>
                  </a:cubicBezTo>
                  <a:cubicBezTo>
                    <a:pt x="514" y="2512"/>
                    <a:pt x="643" y="2365"/>
                    <a:pt x="643" y="2218"/>
                  </a:cubicBezTo>
                  <a:lnTo>
                    <a:pt x="643" y="313"/>
                  </a:lnTo>
                  <a:cubicBezTo>
                    <a:pt x="643" y="136"/>
                    <a:pt x="480" y="1"/>
                    <a:pt x="32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147"/>
            <p:cNvSpPr/>
            <p:nvPr/>
          </p:nvSpPr>
          <p:spPr>
            <a:xfrm>
              <a:off x="2784919" y="3825212"/>
              <a:ext cx="83783" cy="20221"/>
            </a:xfrm>
            <a:custGeom>
              <a:rect b="b" l="l" r="r" t="t"/>
              <a:pathLst>
                <a:path extrusionOk="0" h="621" w="2573">
                  <a:moveTo>
                    <a:pt x="310" y="1"/>
                  </a:moveTo>
                  <a:cubicBezTo>
                    <a:pt x="144" y="1"/>
                    <a:pt x="1" y="168"/>
                    <a:pt x="24" y="358"/>
                  </a:cubicBezTo>
                  <a:cubicBezTo>
                    <a:pt x="48" y="501"/>
                    <a:pt x="191" y="620"/>
                    <a:pt x="358" y="620"/>
                  </a:cubicBezTo>
                  <a:lnTo>
                    <a:pt x="2263" y="620"/>
                  </a:lnTo>
                  <a:cubicBezTo>
                    <a:pt x="2430" y="620"/>
                    <a:pt x="2573" y="453"/>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147"/>
            <p:cNvSpPr/>
            <p:nvPr/>
          </p:nvSpPr>
          <p:spPr>
            <a:xfrm>
              <a:off x="2784919" y="3783369"/>
              <a:ext cx="83783" cy="20189"/>
            </a:xfrm>
            <a:custGeom>
              <a:rect b="b" l="l" r="r" t="t"/>
              <a:pathLst>
                <a:path extrusionOk="0" h="620" w="2573">
                  <a:moveTo>
                    <a:pt x="310" y="0"/>
                  </a:moveTo>
                  <a:cubicBezTo>
                    <a:pt x="144" y="0"/>
                    <a:pt x="1" y="191"/>
                    <a:pt x="24" y="357"/>
                  </a:cubicBezTo>
                  <a:cubicBezTo>
                    <a:pt x="48" y="500"/>
                    <a:pt x="191" y="619"/>
                    <a:pt x="358" y="619"/>
                  </a:cubicBezTo>
                  <a:lnTo>
                    <a:pt x="2263" y="619"/>
                  </a:lnTo>
                  <a:cubicBezTo>
                    <a:pt x="2430" y="619"/>
                    <a:pt x="2573" y="476"/>
                    <a:pt x="2549" y="262"/>
                  </a:cubicBezTo>
                  <a:cubicBezTo>
                    <a:pt x="2525" y="119"/>
                    <a:pt x="2382" y="0"/>
                    <a:pt x="221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147"/>
            <p:cNvSpPr/>
            <p:nvPr/>
          </p:nvSpPr>
          <p:spPr>
            <a:xfrm>
              <a:off x="2784919" y="3743024"/>
              <a:ext cx="83783" cy="20189"/>
            </a:xfrm>
            <a:custGeom>
              <a:rect b="b" l="l" r="r" t="t"/>
              <a:pathLst>
                <a:path extrusionOk="0" h="620" w="2573">
                  <a:moveTo>
                    <a:pt x="310" y="1"/>
                  </a:moveTo>
                  <a:cubicBezTo>
                    <a:pt x="144" y="1"/>
                    <a:pt x="1" y="167"/>
                    <a:pt x="24" y="358"/>
                  </a:cubicBezTo>
                  <a:cubicBezTo>
                    <a:pt x="48" y="501"/>
                    <a:pt x="191" y="620"/>
                    <a:pt x="358" y="620"/>
                  </a:cubicBezTo>
                  <a:lnTo>
                    <a:pt x="2263" y="620"/>
                  </a:lnTo>
                  <a:cubicBezTo>
                    <a:pt x="2430" y="620"/>
                    <a:pt x="2573" y="477"/>
                    <a:pt x="2549" y="263"/>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147"/>
            <p:cNvSpPr/>
            <p:nvPr/>
          </p:nvSpPr>
          <p:spPr>
            <a:xfrm>
              <a:off x="2784919" y="3701930"/>
              <a:ext cx="83783" cy="20189"/>
            </a:xfrm>
            <a:custGeom>
              <a:rect b="b" l="l" r="r" t="t"/>
              <a:pathLst>
                <a:path extrusionOk="0" h="620" w="2573">
                  <a:moveTo>
                    <a:pt x="310" y="1"/>
                  </a:moveTo>
                  <a:cubicBezTo>
                    <a:pt x="144" y="1"/>
                    <a:pt x="1" y="191"/>
                    <a:pt x="24" y="358"/>
                  </a:cubicBezTo>
                  <a:cubicBezTo>
                    <a:pt x="48" y="501"/>
                    <a:pt x="191" y="620"/>
                    <a:pt x="358" y="620"/>
                  </a:cubicBezTo>
                  <a:lnTo>
                    <a:pt x="2263" y="620"/>
                  </a:lnTo>
                  <a:cubicBezTo>
                    <a:pt x="2430" y="620"/>
                    <a:pt x="2573" y="477"/>
                    <a:pt x="2549" y="262"/>
                  </a:cubicBezTo>
                  <a:cubicBezTo>
                    <a:pt x="2525" y="120"/>
                    <a:pt x="2382" y="1"/>
                    <a:pt x="221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147"/>
            <p:cNvSpPr/>
            <p:nvPr/>
          </p:nvSpPr>
          <p:spPr>
            <a:xfrm>
              <a:off x="2622856" y="3599261"/>
              <a:ext cx="20189" cy="81276"/>
            </a:xfrm>
            <a:custGeom>
              <a:rect b="b" l="l" r="r" t="t"/>
              <a:pathLst>
                <a:path extrusionOk="0" h="2496" w="620">
                  <a:moveTo>
                    <a:pt x="336" y="1"/>
                  </a:moveTo>
                  <a:cubicBezTo>
                    <a:pt x="312" y="1"/>
                    <a:pt x="287" y="4"/>
                    <a:pt x="262" y="10"/>
                  </a:cubicBezTo>
                  <a:cubicBezTo>
                    <a:pt x="120" y="34"/>
                    <a:pt x="0" y="177"/>
                    <a:pt x="0" y="320"/>
                  </a:cubicBezTo>
                  <a:lnTo>
                    <a:pt x="0" y="2201"/>
                  </a:lnTo>
                  <a:cubicBezTo>
                    <a:pt x="0" y="2375"/>
                    <a:pt x="100" y="2490"/>
                    <a:pt x="226" y="2490"/>
                  </a:cubicBezTo>
                  <a:cubicBezTo>
                    <a:pt x="238" y="2490"/>
                    <a:pt x="250" y="2489"/>
                    <a:pt x="262"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147"/>
            <p:cNvSpPr/>
            <p:nvPr/>
          </p:nvSpPr>
          <p:spPr>
            <a:xfrm>
              <a:off x="2663168" y="3599261"/>
              <a:ext cx="20189" cy="81276"/>
            </a:xfrm>
            <a:custGeom>
              <a:rect b="b" l="l" r="r" t="t"/>
              <a:pathLst>
                <a:path extrusionOk="0" h="2496" w="620">
                  <a:moveTo>
                    <a:pt x="336" y="1"/>
                  </a:moveTo>
                  <a:cubicBezTo>
                    <a:pt x="312" y="1"/>
                    <a:pt x="288" y="4"/>
                    <a:pt x="263" y="10"/>
                  </a:cubicBezTo>
                  <a:cubicBezTo>
                    <a:pt x="120" y="34"/>
                    <a:pt x="1" y="177"/>
                    <a:pt x="1" y="320"/>
                  </a:cubicBezTo>
                  <a:lnTo>
                    <a:pt x="1" y="2201"/>
                  </a:lnTo>
                  <a:cubicBezTo>
                    <a:pt x="1" y="2375"/>
                    <a:pt x="100" y="2490"/>
                    <a:pt x="227" y="2490"/>
                  </a:cubicBezTo>
                  <a:cubicBezTo>
                    <a:pt x="239" y="2490"/>
                    <a:pt x="251" y="2489"/>
                    <a:pt x="263" y="2487"/>
                  </a:cubicBezTo>
                  <a:cubicBezTo>
                    <a:pt x="291" y="2493"/>
                    <a:pt x="318" y="2496"/>
                    <a:pt x="343" y="2496"/>
                  </a:cubicBezTo>
                  <a:cubicBezTo>
                    <a:pt x="512" y="2496"/>
                    <a:pt x="620" y="2366"/>
                    <a:pt x="620" y="2201"/>
                  </a:cubicBezTo>
                  <a:lnTo>
                    <a:pt x="620" y="296"/>
                  </a:lnTo>
                  <a:cubicBezTo>
                    <a:pt x="620" y="130"/>
                    <a:pt x="494" y="1"/>
                    <a:pt x="33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147"/>
            <p:cNvSpPr/>
            <p:nvPr/>
          </p:nvSpPr>
          <p:spPr>
            <a:xfrm>
              <a:off x="2704262" y="3599261"/>
              <a:ext cx="20221" cy="81276"/>
            </a:xfrm>
            <a:custGeom>
              <a:rect b="b" l="l" r="r" t="t"/>
              <a:pathLst>
                <a:path extrusionOk="0" h="2496" w="621">
                  <a:moveTo>
                    <a:pt x="329" y="1"/>
                  </a:moveTo>
                  <a:cubicBezTo>
                    <a:pt x="307" y="1"/>
                    <a:pt x="285" y="4"/>
                    <a:pt x="263" y="10"/>
                  </a:cubicBezTo>
                  <a:cubicBezTo>
                    <a:pt x="120" y="34"/>
                    <a:pt x="1" y="177"/>
                    <a:pt x="1" y="320"/>
                  </a:cubicBezTo>
                  <a:lnTo>
                    <a:pt x="1" y="2201"/>
                  </a:lnTo>
                  <a:cubicBezTo>
                    <a:pt x="1" y="2375"/>
                    <a:pt x="101" y="2490"/>
                    <a:pt x="227" y="2490"/>
                  </a:cubicBezTo>
                  <a:cubicBezTo>
                    <a:pt x="239" y="2490"/>
                    <a:pt x="251" y="2489"/>
                    <a:pt x="263" y="2487"/>
                  </a:cubicBezTo>
                  <a:cubicBezTo>
                    <a:pt x="291" y="2493"/>
                    <a:pt x="318" y="2496"/>
                    <a:pt x="344" y="2496"/>
                  </a:cubicBezTo>
                  <a:cubicBezTo>
                    <a:pt x="512" y="2496"/>
                    <a:pt x="620" y="2366"/>
                    <a:pt x="620" y="2201"/>
                  </a:cubicBezTo>
                  <a:lnTo>
                    <a:pt x="620" y="296"/>
                  </a:lnTo>
                  <a:cubicBezTo>
                    <a:pt x="620" y="130"/>
                    <a:pt x="476" y="1"/>
                    <a:pt x="329"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147"/>
            <p:cNvSpPr/>
            <p:nvPr/>
          </p:nvSpPr>
          <p:spPr>
            <a:xfrm>
              <a:off x="2744607" y="3599261"/>
              <a:ext cx="20970" cy="81276"/>
            </a:xfrm>
            <a:custGeom>
              <a:rect b="b" l="l" r="r" t="t"/>
              <a:pathLst>
                <a:path extrusionOk="0" h="2496" w="644">
                  <a:moveTo>
                    <a:pt x="353" y="1"/>
                  </a:moveTo>
                  <a:cubicBezTo>
                    <a:pt x="330" y="1"/>
                    <a:pt x="308" y="4"/>
                    <a:pt x="286" y="10"/>
                  </a:cubicBezTo>
                  <a:cubicBezTo>
                    <a:pt x="119" y="34"/>
                    <a:pt x="0" y="177"/>
                    <a:pt x="0" y="320"/>
                  </a:cubicBezTo>
                  <a:lnTo>
                    <a:pt x="0" y="2201"/>
                  </a:lnTo>
                  <a:cubicBezTo>
                    <a:pt x="0" y="2375"/>
                    <a:pt x="100" y="2490"/>
                    <a:pt x="245" y="2490"/>
                  </a:cubicBezTo>
                  <a:cubicBezTo>
                    <a:pt x="258" y="2490"/>
                    <a:pt x="272" y="2489"/>
                    <a:pt x="286" y="2487"/>
                  </a:cubicBezTo>
                  <a:cubicBezTo>
                    <a:pt x="311" y="2493"/>
                    <a:pt x="336" y="2496"/>
                    <a:pt x="360" y="2496"/>
                  </a:cubicBezTo>
                  <a:cubicBezTo>
                    <a:pt x="518" y="2496"/>
                    <a:pt x="643" y="2366"/>
                    <a:pt x="643" y="2201"/>
                  </a:cubicBezTo>
                  <a:lnTo>
                    <a:pt x="643" y="296"/>
                  </a:lnTo>
                  <a:cubicBezTo>
                    <a:pt x="643" y="130"/>
                    <a:pt x="500" y="1"/>
                    <a:pt x="3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147"/>
            <p:cNvSpPr/>
            <p:nvPr/>
          </p:nvSpPr>
          <p:spPr>
            <a:xfrm>
              <a:off x="2580980" y="3661618"/>
              <a:ext cx="225691" cy="224909"/>
            </a:xfrm>
            <a:custGeom>
              <a:rect b="b" l="l" r="r" t="t"/>
              <a:pathLst>
                <a:path extrusionOk="0" h="6907" w="6931">
                  <a:moveTo>
                    <a:pt x="953" y="0"/>
                  </a:moveTo>
                  <a:cubicBezTo>
                    <a:pt x="453" y="0"/>
                    <a:pt x="0" y="405"/>
                    <a:pt x="0" y="953"/>
                  </a:cubicBezTo>
                  <a:lnTo>
                    <a:pt x="0" y="5954"/>
                  </a:lnTo>
                  <a:cubicBezTo>
                    <a:pt x="0" y="6454"/>
                    <a:pt x="429" y="6906"/>
                    <a:pt x="953" y="6906"/>
                  </a:cubicBezTo>
                  <a:lnTo>
                    <a:pt x="5978" y="6906"/>
                  </a:lnTo>
                  <a:cubicBezTo>
                    <a:pt x="6502" y="6906"/>
                    <a:pt x="6930" y="6478"/>
                    <a:pt x="6930" y="5954"/>
                  </a:cubicBezTo>
                  <a:lnTo>
                    <a:pt x="6930" y="905"/>
                  </a:lnTo>
                  <a:cubicBezTo>
                    <a:pt x="6930" y="405"/>
                    <a:pt x="6526" y="0"/>
                    <a:pt x="5978"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147"/>
            <p:cNvSpPr/>
            <p:nvPr/>
          </p:nvSpPr>
          <p:spPr>
            <a:xfrm>
              <a:off x="2694200" y="3661618"/>
              <a:ext cx="112471" cy="224909"/>
            </a:xfrm>
            <a:custGeom>
              <a:rect b="b" l="l" r="r" t="t"/>
              <a:pathLst>
                <a:path extrusionOk="0" h="6907" w="3454">
                  <a:moveTo>
                    <a:pt x="0" y="0"/>
                  </a:moveTo>
                  <a:lnTo>
                    <a:pt x="0" y="6906"/>
                  </a:lnTo>
                  <a:lnTo>
                    <a:pt x="2501" y="6906"/>
                  </a:lnTo>
                  <a:cubicBezTo>
                    <a:pt x="3049" y="6906"/>
                    <a:pt x="3453" y="6454"/>
                    <a:pt x="3453" y="5954"/>
                  </a:cubicBezTo>
                  <a:lnTo>
                    <a:pt x="3453" y="905"/>
                  </a:lnTo>
                  <a:cubicBezTo>
                    <a:pt x="3453" y="405"/>
                    <a:pt x="3049" y="0"/>
                    <a:pt x="250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147"/>
            <p:cNvSpPr/>
            <p:nvPr/>
          </p:nvSpPr>
          <p:spPr>
            <a:xfrm>
              <a:off x="2620544" y="3701149"/>
              <a:ext cx="145815" cy="145033"/>
            </a:xfrm>
            <a:custGeom>
              <a:rect b="b" l="l" r="r" t="t"/>
              <a:pathLst>
                <a:path extrusionOk="0" h="4454" w="4478">
                  <a:moveTo>
                    <a:pt x="976" y="1"/>
                  </a:moveTo>
                  <a:cubicBezTo>
                    <a:pt x="810" y="1"/>
                    <a:pt x="667" y="144"/>
                    <a:pt x="667" y="334"/>
                  </a:cubicBezTo>
                  <a:lnTo>
                    <a:pt x="667" y="644"/>
                  </a:lnTo>
                  <a:lnTo>
                    <a:pt x="333" y="644"/>
                  </a:lnTo>
                  <a:cubicBezTo>
                    <a:pt x="143" y="644"/>
                    <a:pt x="0" y="810"/>
                    <a:pt x="0" y="977"/>
                  </a:cubicBezTo>
                  <a:lnTo>
                    <a:pt x="0" y="3478"/>
                  </a:lnTo>
                  <a:cubicBezTo>
                    <a:pt x="0" y="3668"/>
                    <a:pt x="143" y="3811"/>
                    <a:pt x="333" y="3811"/>
                  </a:cubicBezTo>
                  <a:lnTo>
                    <a:pt x="667" y="3811"/>
                  </a:lnTo>
                  <a:lnTo>
                    <a:pt x="667" y="4144"/>
                  </a:lnTo>
                  <a:cubicBezTo>
                    <a:pt x="667" y="4311"/>
                    <a:pt x="810" y="4454"/>
                    <a:pt x="976" y="4454"/>
                  </a:cubicBezTo>
                  <a:lnTo>
                    <a:pt x="3477" y="4454"/>
                  </a:lnTo>
                  <a:cubicBezTo>
                    <a:pt x="3667" y="4454"/>
                    <a:pt x="3810" y="4311"/>
                    <a:pt x="3810" y="4144"/>
                  </a:cubicBezTo>
                  <a:lnTo>
                    <a:pt x="3810" y="3811"/>
                  </a:lnTo>
                  <a:lnTo>
                    <a:pt x="4144" y="3811"/>
                  </a:lnTo>
                  <a:cubicBezTo>
                    <a:pt x="4334" y="3811"/>
                    <a:pt x="4477" y="3668"/>
                    <a:pt x="4477" y="3478"/>
                  </a:cubicBezTo>
                  <a:lnTo>
                    <a:pt x="4477" y="977"/>
                  </a:lnTo>
                  <a:cubicBezTo>
                    <a:pt x="4477" y="810"/>
                    <a:pt x="4334" y="644"/>
                    <a:pt x="4144" y="644"/>
                  </a:cubicBezTo>
                  <a:lnTo>
                    <a:pt x="3810" y="644"/>
                  </a:lnTo>
                  <a:lnTo>
                    <a:pt x="3810" y="334"/>
                  </a:lnTo>
                  <a:cubicBezTo>
                    <a:pt x="3810" y="144"/>
                    <a:pt x="3667" y="1"/>
                    <a:pt x="347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147"/>
            <p:cNvSpPr/>
            <p:nvPr/>
          </p:nvSpPr>
          <p:spPr>
            <a:xfrm>
              <a:off x="2693419" y="3702712"/>
              <a:ext cx="72940" cy="143470"/>
            </a:xfrm>
            <a:custGeom>
              <a:rect b="b" l="l" r="r" t="t"/>
              <a:pathLst>
                <a:path extrusionOk="0" h="4406" w="2240">
                  <a:moveTo>
                    <a:pt x="1" y="0"/>
                  </a:moveTo>
                  <a:lnTo>
                    <a:pt x="1" y="4406"/>
                  </a:lnTo>
                  <a:lnTo>
                    <a:pt x="1239" y="4406"/>
                  </a:lnTo>
                  <a:cubicBezTo>
                    <a:pt x="1429" y="4406"/>
                    <a:pt x="1572" y="4263"/>
                    <a:pt x="1572" y="4096"/>
                  </a:cubicBezTo>
                  <a:lnTo>
                    <a:pt x="1572" y="3763"/>
                  </a:lnTo>
                  <a:lnTo>
                    <a:pt x="1906" y="3763"/>
                  </a:lnTo>
                  <a:cubicBezTo>
                    <a:pt x="2096" y="3763"/>
                    <a:pt x="2239" y="3620"/>
                    <a:pt x="2239" y="3430"/>
                  </a:cubicBezTo>
                  <a:lnTo>
                    <a:pt x="2239" y="929"/>
                  </a:lnTo>
                  <a:cubicBezTo>
                    <a:pt x="2239" y="790"/>
                    <a:pt x="2139" y="650"/>
                    <a:pt x="1995" y="650"/>
                  </a:cubicBezTo>
                  <a:cubicBezTo>
                    <a:pt x="1967" y="650"/>
                    <a:pt x="1937" y="655"/>
                    <a:pt x="1906" y="667"/>
                  </a:cubicBezTo>
                  <a:lnTo>
                    <a:pt x="1572" y="667"/>
                  </a:lnTo>
                  <a:lnTo>
                    <a:pt x="1572" y="334"/>
                  </a:lnTo>
                  <a:cubicBezTo>
                    <a:pt x="1572" y="167"/>
                    <a:pt x="1429"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86" name="Google Shape;21886;p147"/>
          <p:cNvGrpSpPr/>
          <p:nvPr/>
        </p:nvGrpSpPr>
        <p:grpSpPr>
          <a:xfrm>
            <a:off x="1797006" y="3445623"/>
            <a:ext cx="268315" cy="350535"/>
            <a:chOff x="1797006" y="3598023"/>
            <a:chExt cx="268315" cy="350535"/>
          </a:xfrm>
        </p:grpSpPr>
        <p:sp>
          <p:nvSpPr>
            <p:cNvPr id="21887" name="Google Shape;21887;p147"/>
            <p:cNvSpPr/>
            <p:nvPr/>
          </p:nvSpPr>
          <p:spPr>
            <a:xfrm>
              <a:off x="1797006" y="3701149"/>
              <a:ext cx="267566" cy="247410"/>
            </a:xfrm>
            <a:custGeom>
              <a:rect b="b" l="l" r="r" t="t"/>
              <a:pathLst>
                <a:path extrusionOk="0" h="7598" w="8217">
                  <a:moveTo>
                    <a:pt x="976" y="1"/>
                  </a:moveTo>
                  <a:cubicBezTo>
                    <a:pt x="810" y="1"/>
                    <a:pt x="643" y="144"/>
                    <a:pt x="643" y="334"/>
                  </a:cubicBezTo>
                  <a:cubicBezTo>
                    <a:pt x="643" y="4025"/>
                    <a:pt x="24" y="7169"/>
                    <a:pt x="24" y="7193"/>
                  </a:cubicBezTo>
                  <a:cubicBezTo>
                    <a:pt x="0" y="7288"/>
                    <a:pt x="24" y="7383"/>
                    <a:pt x="95" y="7478"/>
                  </a:cubicBezTo>
                  <a:cubicBezTo>
                    <a:pt x="143" y="7526"/>
                    <a:pt x="238" y="7597"/>
                    <a:pt x="333" y="7597"/>
                  </a:cubicBezTo>
                  <a:lnTo>
                    <a:pt x="7859" y="7597"/>
                  </a:lnTo>
                  <a:cubicBezTo>
                    <a:pt x="7954" y="7597"/>
                    <a:pt x="8026" y="7550"/>
                    <a:pt x="8097" y="7478"/>
                  </a:cubicBezTo>
                  <a:cubicBezTo>
                    <a:pt x="8145" y="7383"/>
                    <a:pt x="8192" y="7288"/>
                    <a:pt x="8145" y="7193"/>
                  </a:cubicBezTo>
                  <a:cubicBezTo>
                    <a:pt x="8216" y="7169"/>
                    <a:pt x="7597" y="4025"/>
                    <a:pt x="7597" y="334"/>
                  </a:cubicBezTo>
                  <a:cubicBezTo>
                    <a:pt x="7597" y="144"/>
                    <a:pt x="7430" y="1"/>
                    <a:pt x="7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147"/>
            <p:cNvSpPr/>
            <p:nvPr/>
          </p:nvSpPr>
          <p:spPr>
            <a:xfrm>
              <a:off x="1931912" y="3701149"/>
              <a:ext cx="133409" cy="247410"/>
            </a:xfrm>
            <a:custGeom>
              <a:rect b="b" l="l" r="r" t="t"/>
              <a:pathLst>
                <a:path extrusionOk="0" h="7598" w="4097">
                  <a:moveTo>
                    <a:pt x="1" y="1"/>
                  </a:moveTo>
                  <a:lnTo>
                    <a:pt x="1" y="7597"/>
                  </a:lnTo>
                  <a:lnTo>
                    <a:pt x="3763" y="7597"/>
                  </a:lnTo>
                  <a:cubicBezTo>
                    <a:pt x="3859" y="7597"/>
                    <a:pt x="3954" y="7526"/>
                    <a:pt x="4002" y="7478"/>
                  </a:cubicBezTo>
                  <a:cubicBezTo>
                    <a:pt x="4073" y="7383"/>
                    <a:pt x="4097" y="7288"/>
                    <a:pt x="4073" y="7193"/>
                  </a:cubicBezTo>
                  <a:cubicBezTo>
                    <a:pt x="4073" y="7169"/>
                    <a:pt x="3454" y="4025"/>
                    <a:pt x="3478" y="334"/>
                  </a:cubicBezTo>
                  <a:cubicBezTo>
                    <a:pt x="3478" y="144"/>
                    <a:pt x="3335" y="1"/>
                    <a:pt x="3144" y="1"/>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147"/>
            <p:cNvSpPr/>
            <p:nvPr/>
          </p:nvSpPr>
          <p:spPr>
            <a:xfrm>
              <a:off x="1858256" y="3598023"/>
              <a:ext cx="145033" cy="165287"/>
            </a:xfrm>
            <a:custGeom>
              <a:rect b="b" l="l" r="r" t="t"/>
              <a:pathLst>
                <a:path extrusionOk="0" h="5076" w="4454">
                  <a:moveTo>
                    <a:pt x="2144" y="0"/>
                  </a:moveTo>
                  <a:cubicBezTo>
                    <a:pt x="953" y="72"/>
                    <a:pt x="0" y="1048"/>
                    <a:pt x="0" y="2239"/>
                  </a:cubicBezTo>
                  <a:lnTo>
                    <a:pt x="0" y="4739"/>
                  </a:lnTo>
                  <a:cubicBezTo>
                    <a:pt x="0" y="4938"/>
                    <a:pt x="144" y="5075"/>
                    <a:pt x="316" y="5075"/>
                  </a:cubicBezTo>
                  <a:cubicBezTo>
                    <a:pt x="330" y="5075"/>
                    <a:pt x="344" y="5075"/>
                    <a:pt x="358" y="5073"/>
                  </a:cubicBezTo>
                  <a:cubicBezTo>
                    <a:pt x="524" y="5049"/>
                    <a:pt x="643" y="4882"/>
                    <a:pt x="643" y="4739"/>
                  </a:cubicBezTo>
                  <a:lnTo>
                    <a:pt x="643" y="2239"/>
                  </a:lnTo>
                  <a:cubicBezTo>
                    <a:pt x="643" y="1372"/>
                    <a:pt x="1358" y="667"/>
                    <a:pt x="2243" y="667"/>
                  </a:cubicBezTo>
                  <a:cubicBezTo>
                    <a:pt x="2257" y="667"/>
                    <a:pt x="2272" y="667"/>
                    <a:pt x="2287" y="667"/>
                  </a:cubicBezTo>
                  <a:cubicBezTo>
                    <a:pt x="3144" y="691"/>
                    <a:pt x="3811" y="1382"/>
                    <a:pt x="3811" y="2239"/>
                  </a:cubicBezTo>
                  <a:lnTo>
                    <a:pt x="3811" y="4739"/>
                  </a:lnTo>
                  <a:cubicBezTo>
                    <a:pt x="3811" y="4938"/>
                    <a:pt x="3954" y="5075"/>
                    <a:pt x="4127" y="5075"/>
                  </a:cubicBezTo>
                  <a:cubicBezTo>
                    <a:pt x="4140" y="5075"/>
                    <a:pt x="4154" y="5075"/>
                    <a:pt x="4168" y="5073"/>
                  </a:cubicBezTo>
                  <a:cubicBezTo>
                    <a:pt x="4335" y="5049"/>
                    <a:pt x="4454" y="4882"/>
                    <a:pt x="4454" y="4739"/>
                  </a:cubicBezTo>
                  <a:lnTo>
                    <a:pt x="4454" y="2239"/>
                  </a:lnTo>
                  <a:cubicBezTo>
                    <a:pt x="4454" y="1001"/>
                    <a:pt x="3406" y="0"/>
                    <a:pt x="214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147"/>
            <p:cNvSpPr/>
            <p:nvPr/>
          </p:nvSpPr>
          <p:spPr>
            <a:xfrm>
              <a:off x="1930382" y="3599586"/>
              <a:ext cx="72907" cy="163724"/>
            </a:xfrm>
            <a:custGeom>
              <a:rect b="b" l="l" r="r" t="t"/>
              <a:pathLst>
                <a:path extrusionOk="0" h="5028" w="2239">
                  <a:moveTo>
                    <a:pt x="0" y="0"/>
                  </a:moveTo>
                  <a:lnTo>
                    <a:pt x="0" y="619"/>
                  </a:lnTo>
                  <a:cubicBezTo>
                    <a:pt x="881" y="619"/>
                    <a:pt x="1596" y="1334"/>
                    <a:pt x="1596" y="2191"/>
                  </a:cubicBezTo>
                  <a:lnTo>
                    <a:pt x="1596" y="4691"/>
                  </a:lnTo>
                  <a:cubicBezTo>
                    <a:pt x="1596" y="4890"/>
                    <a:pt x="1739" y="5027"/>
                    <a:pt x="1912" y="5027"/>
                  </a:cubicBezTo>
                  <a:cubicBezTo>
                    <a:pt x="1925" y="5027"/>
                    <a:pt x="1939" y="5027"/>
                    <a:pt x="1953" y="5025"/>
                  </a:cubicBezTo>
                  <a:cubicBezTo>
                    <a:pt x="2120" y="5001"/>
                    <a:pt x="2239" y="4834"/>
                    <a:pt x="2239" y="4691"/>
                  </a:cubicBezTo>
                  <a:lnTo>
                    <a:pt x="2239" y="2191"/>
                  </a:lnTo>
                  <a:cubicBezTo>
                    <a:pt x="2239" y="976"/>
                    <a:pt x="1262"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1" name="Google Shape;21891;p147"/>
          <p:cNvGrpSpPr/>
          <p:nvPr/>
        </p:nvGrpSpPr>
        <p:grpSpPr>
          <a:xfrm>
            <a:off x="1057967" y="3447186"/>
            <a:ext cx="247410" cy="348972"/>
            <a:chOff x="1057967" y="3599586"/>
            <a:chExt cx="247410" cy="348972"/>
          </a:xfrm>
        </p:grpSpPr>
        <p:sp>
          <p:nvSpPr>
            <p:cNvPr id="21892" name="Google Shape;21892;p147"/>
            <p:cNvSpPr/>
            <p:nvPr/>
          </p:nvSpPr>
          <p:spPr>
            <a:xfrm>
              <a:off x="1122343" y="3599586"/>
              <a:ext cx="121002" cy="132627"/>
            </a:xfrm>
            <a:custGeom>
              <a:rect b="b" l="l" r="r" t="t"/>
              <a:pathLst>
                <a:path extrusionOk="0" h="4073" w="3716">
                  <a:moveTo>
                    <a:pt x="1834" y="0"/>
                  </a:moveTo>
                  <a:cubicBezTo>
                    <a:pt x="1691" y="0"/>
                    <a:pt x="1548" y="119"/>
                    <a:pt x="1548" y="262"/>
                  </a:cubicBezTo>
                  <a:cubicBezTo>
                    <a:pt x="1477" y="357"/>
                    <a:pt x="1310" y="524"/>
                    <a:pt x="1144" y="667"/>
                  </a:cubicBezTo>
                  <a:cubicBezTo>
                    <a:pt x="643" y="1191"/>
                    <a:pt x="0" y="1905"/>
                    <a:pt x="0" y="2620"/>
                  </a:cubicBezTo>
                  <a:cubicBezTo>
                    <a:pt x="0" y="3263"/>
                    <a:pt x="429" y="3834"/>
                    <a:pt x="1120" y="4072"/>
                  </a:cubicBezTo>
                  <a:lnTo>
                    <a:pt x="2549" y="4072"/>
                  </a:lnTo>
                  <a:cubicBezTo>
                    <a:pt x="3263" y="3834"/>
                    <a:pt x="3715" y="3263"/>
                    <a:pt x="3715" y="2620"/>
                  </a:cubicBezTo>
                  <a:cubicBezTo>
                    <a:pt x="3692" y="1905"/>
                    <a:pt x="3001" y="1191"/>
                    <a:pt x="2525" y="667"/>
                  </a:cubicBezTo>
                  <a:cubicBezTo>
                    <a:pt x="2382" y="524"/>
                    <a:pt x="2191" y="310"/>
                    <a:pt x="2144" y="262"/>
                  </a:cubicBezTo>
                  <a:cubicBezTo>
                    <a:pt x="2096" y="119"/>
                    <a:pt x="1977" y="0"/>
                    <a:pt x="1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147"/>
            <p:cNvSpPr/>
            <p:nvPr/>
          </p:nvSpPr>
          <p:spPr>
            <a:xfrm>
              <a:off x="1182063" y="3599586"/>
              <a:ext cx="61283" cy="132627"/>
            </a:xfrm>
            <a:custGeom>
              <a:rect b="b" l="l" r="r" t="t"/>
              <a:pathLst>
                <a:path extrusionOk="0" h="4073" w="1882">
                  <a:moveTo>
                    <a:pt x="0" y="0"/>
                  </a:moveTo>
                  <a:lnTo>
                    <a:pt x="0" y="4072"/>
                  </a:lnTo>
                  <a:lnTo>
                    <a:pt x="715" y="4072"/>
                  </a:lnTo>
                  <a:cubicBezTo>
                    <a:pt x="1429" y="3834"/>
                    <a:pt x="1881" y="3286"/>
                    <a:pt x="1881" y="2620"/>
                  </a:cubicBezTo>
                  <a:cubicBezTo>
                    <a:pt x="1881" y="1905"/>
                    <a:pt x="1191" y="1191"/>
                    <a:pt x="691" y="667"/>
                  </a:cubicBezTo>
                  <a:cubicBezTo>
                    <a:pt x="548" y="524"/>
                    <a:pt x="357" y="310"/>
                    <a:pt x="310" y="262"/>
                  </a:cubicBezTo>
                  <a:cubicBezTo>
                    <a:pt x="262" y="119"/>
                    <a:pt x="143"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147"/>
            <p:cNvSpPr/>
            <p:nvPr/>
          </p:nvSpPr>
          <p:spPr>
            <a:xfrm>
              <a:off x="1078905" y="3753118"/>
              <a:ext cx="209409" cy="176065"/>
            </a:xfrm>
            <a:custGeom>
              <a:rect b="b" l="l" r="r" t="t"/>
              <a:pathLst>
                <a:path extrusionOk="0" h="5407" w="6431">
                  <a:moveTo>
                    <a:pt x="1930" y="0"/>
                  </a:moveTo>
                  <a:lnTo>
                    <a:pt x="1930" y="334"/>
                  </a:lnTo>
                  <a:cubicBezTo>
                    <a:pt x="1930" y="2429"/>
                    <a:pt x="739" y="4239"/>
                    <a:pt x="739" y="4263"/>
                  </a:cubicBezTo>
                  <a:lnTo>
                    <a:pt x="1" y="5406"/>
                  </a:lnTo>
                  <a:lnTo>
                    <a:pt x="6431" y="5406"/>
                  </a:lnTo>
                  <a:lnTo>
                    <a:pt x="5621" y="4263"/>
                  </a:lnTo>
                  <a:cubicBezTo>
                    <a:pt x="5621" y="4239"/>
                    <a:pt x="4430" y="2429"/>
                    <a:pt x="4430" y="334"/>
                  </a:cubicBezTo>
                  <a:lnTo>
                    <a:pt x="4430"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147"/>
            <p:cNvSpPr/>
            <p:nvPr/>
          </p:nvSpPr>
          <p:spPr>
            <a:xfrm>
              <a:off x="1182063" y="3753118"/>
              <a:ext cx="104721" cy="174502"/>
            </a:xfrm>
            <a:custGeom>
              <a:rect b="b" l="l" r="r" t="t"/>
              <a:pathLst>
                <a:path extrusionOk="0" h="5359" w="3216">
                  <a:moveTo>
                    <a:pt x="0" y="0"/>
                  </a:moveTo>
                  <a:lnTo>
                    <a:pt x="0" y="5358"/>
                  </a:lnTo>
                  <a:lnTo>
                    <a:pt x="3215" y="5358"/>
                  </a:lnTo>
                  <a:lnTo>
                    <a:pt x="2453" y="4263"/>
                  </a:lnTo>
                  <a:cubicBezTo>
                    <a:pt x="2453" y="4239"/>
                    <a:pt x="1262" y="2429"/>
                    <a:pt x="1262" y="334"/>
                  </a:cubicBezTo>
                  <a:lnTo>
                    <a:pt x="1262"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147"/>
            <p:cNvSpPr/>
            <p:nvPr/>
          </p:nvSpPr>
          <p:spPr>
            <a:xfrm>
              <a:off x="1106062" y="3722086"/>
              <a:ext cx="151253" cy="41126"/>
            </a:xfrm>
            <a:custGeom>
              <a:rect b="b" l="l" r="r" t="t"/>
              <a:pathLst>
                <a:path extrusionOk="0" h="1263" w="4645">
                  <a:moveTo>
                    <a:pt x="1334" y="1"/>
                  </a:moveTo>
                  <a:cubicBezTo>
                    <a:pt x="905" y="1"/>
                    <a:pt x="500" y="120"/>
                    <a:pt x="143" y="358"/>
                  </a:cubicBezTo>
                  <a:cubicBezTo>
                    <a:pt x="48" y="429"/>
                    <a:pt x="0" y="525"/>
                    <a:pt x="0" y="644"/>
                  </a:cubicBezTo>
                  <a:cubicBezTo>
                    <a:pt x="0" y="763"/>
                    <a:pt x="48" y="834"/>
                    <a:pt x="143" y="906"/>
                  </a:cubicBezTo>
                  <a:cubicBezTo>
                    <a:pt x="477" y="1144"/>
                    <a:pt x="905" y="1263"/>
                    <a:pt x="1334" y="1263"/>
                  </a:cubicBezTo>
                  <a:lnTo>
                    <a:pt x="3287" y="1263"/>
                  </a:lnTo>
                  <a:cubicBezTo>
                    <a:pt x="3715" y="1263"/>
                    <a:pt x="4120" y="1144"/>
                    <a:pt x="4477" y="906"/>
                  </a:cubicBezTo>
                  <a:cubicBezTo>
                    <a:pt x="4573" y="834"/>
                    <a:pt x="4644" y="763"/>
                    <a:pt x="4644" y="644"/>
                  </a:cubicBezTo>
                  <a:cubicBezTo>
                    <a:pt x="4644" y="525"/>
                    <a:pt x="4573" y="429"/>
                    <a:pt x="4477" y="358"/>
                  </a:cubicBezTo>
                  <a:cubicBezTo>
                    <a:pt x="4120" y="120"/>
                    <a:pt x="3715" y="1"/>
                    <a:pt x="3287"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147"/>
            <p:cNvSpPr/>
            <p:nvPr/>
          </p:nvSpPr>
          <p:spPr>
            <a:xfrm>
              <a:off x="1057967" y="3907432"/>
              <a:ext cx="246628" cy="41126"/>
            </a:xfrm>
            <a:custGeom>
              <a:rect b="b" l="l" r="r" t="t"/>
              <a:pathLst>
                <a:path extrusionOk="0" h="1263" w="7574">
                  <a:moveTo>
                    <a:pt x="953" y="0"/>
                  </a:moveTo>
                  <a:cubicBezTo>
                    <a:pt x="429" y="0"/>
                    <a:pt x="1" y="405"/>
                    <a:pt x="1" y="953"/>
                  </a:cubicBezTo>
                  <a:cubicBezTo>
                    <a:pt x="1" y="1143"/>
                    <a:pt x="168" y="1262"/>
                    <a:pt x="334" y="1262"/>
                  </a:cubicBezTo>
                  <a:lnTo>
                    <a:pt x="7240" y="1262"/>
                  </a:lnTo>
                  <a:cubicBezTo>
                    <a:pt x="7431" y="1262"/>
                    <a:pt x="7574" y="1096"/>
                    <a:pt x="7574" y="953"/>
                  </a:cubicBezTo>
                  <a:cubicBezTo>
                    <a:pt x="7574" y="429"/>
                    <a:pt x="7145" y="0"/>
                    <a:pt x="6621"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147"/>
            <p:cNvSpPr/>
            <p:nvPr/>
          </p:nvSpPr>
          <p:spPr>
            <a:xfrm>
              <a:off x="1182063" y="3907432"/>
              <a:ext cx="123314" cy="41126"/>
            </a:xfrm>
            <a:custGeom>
              <a:rect b="b" l="l" r="r" t="t"/>
              <a:pathLst>
                <a:path extrusionOk="0" h="1263" w="3787">
                  <a:moveTo>
                    <a:pt x="0" y="0"/>
                  </a:moveTo>
                  <a:lnTo>
                    <a:pt x="0" y="1262"/>
                  </a:lnTo>
                  <a:lnTo>
                    <a:pt x="3453" y="1262"/>
                  </a:lnTo>
                  <a:cubicBezTo>
                    <a:pt x="3644" y="1262"/>
                    <a:pt x="3787" y="1096"/>
                    <a:pt x="3787" y="953"/>
                  </a:cubicBezTo>
                  <a:cubicBezTo>
                    <a:pt x="3787" y="429"/>
                    <a:pt x="3358" y="0"/>
                    <a:pt x="28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147"/>
            <p:cNvSpPr/>
            <p:nvPr/>
          </p:nvSpPr>
          <p:spPr>
            <a:xfrm>
              <a:off x="1182063" y="3722086"/>
              <a:ext cx="76001" cy="41126"/>
            </a:xfrm>
            <a:custGeom>
              <a:rect b="b" l="l" r="r" t="t"/>
              <a:pathLst>
                <a:path extrusionOk="0" h="1263" w="2334">
                  <a:moveTo>
                    <a:pt x="0" y="1"/>
                  </a:moveTo>
                  <a:lnTo>
                    <a:pt x="0" y="1263"/>
                  </a:lnTo>
                  <a:lnTo>
                    <a:pt x="977" y="1263"/>
                  </a:lnTo>
                  <a:cubicBezTo>
                    <a:pt x="1405" y="1263"/>
                    <a:pt x="1834" y="1144"/>
                    <a:pt x="2167" y="906"/>
                  </a:cubicBezTo>
                  <a:cubicBezTo>
                    <a:pt x="2263" y="834"/>
                    <a:pt x="2334" y="763"/>
                    <a:pt x="2334" y="644"/>
                  </a:cubicBezTo>
                  <a:cubicBezTo>
                    <a:pt x="2334" y="525"/>
                    <a:pt x="2263" y="429"/>
                    <a:pt x="2167" y="358"/>
                  </a:cubicBezTo>
                  <a:cubicBezTo>
                    <a:pt x="1834" y="120"/>
                    <a:pt x="1405" y="1"/>
                    <a:pt x="97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0" name="Google Shape;21900;p147"/>
          <p:cNvGrpSpPr/>
          <p:nvPr/>
        </p:nvGrpSpPr>
        <p:grpSpPr>
          <a:xfrm>
            <a:off x="1006811" y="4002116"/>
            <a:ext cx="349754" cy="350047"/>
            <a:chOff x="1006811" y="4154516"/>
            <a:chExt cx="349754" cy="350047"/>
          </a:xfrm>
        </p:grpSpPr>
        <p:sp>
          <p:nvSpPr>
            <p:cNvPr id="21901" name="Google Shape;21901;p147"/>
            <p:cNvSpPr/>
            <p:nvPr/>
          </p:nvSpPr>
          <p:spPr>
            <a:xfrm>
              <a:off x="1048687" y="4154516"/>
              <a:ext cx="20189" cy="60371"/>
            </a:xfrm>
            <a:custGeom>
              <a:rect b="b" l="l" r="r" t="t"/>
              <a:pathLst>
                <a:path extrusionOk="0" h="1854" w="620">
                  <a:moveTo>
                    <a:pt x="328" y="1"/>
                  </a:moveTo>
                  <a:cubicBezTo>
                    <a:pt x="307" y="1"/>
                    <a:pt x="285" y="3"/>
                    <a:pt x="262" y="9"/>
                  </a:cubicBezTo>
                  <a:cubicBezTo>
                    <a:pt x="119" y="33"/>
                    <a:pt x="0" y="176"/>
                    <a:pt x="0" y="342"/>
                  </a:cubicBezTo>
                  <a:lnTo>
                    <a:pt x="0" y="1581"/>
                  </a:lnTo>
                  <a:cubicBezTo>
                    <a:pt x="0" y="1743"/>
                    <a:pt x="86" y="1853"/>
                    <a:pt x="200" y="1853"/>
                  </a:cubicBezTo>
                  <a:cubicBezTo>
                    <a:pt x="220" y="1853"/>
                    <a:pt x="241" y="1850"/>
                    <a:pt x="262" y="1843"/>
                  </a:cubicBezTo>
                  <a:cubicBezTo>
                    <a:pt x="287" y="1848"/>
                    <a:pt x="312" y="1851"/>
                    <a:pt x="335" y="1851"/>
                  </a:cubicBezTo>
                  <a:cubicBezTo>
                    <a:pt x="508" y="1851"/>
                    <a:pt x="619" y="1704"/>
                    <a:pt x="619" y="1557"/>
                  </a:cubicBezTo>
                  <a:lnTo>
                    <a:pt x="619" y="295"/>
                  </a:lnTo>
                  <a:cubicBezTo>
                    <a:pt x="619" y="148"/>
                    <a:pt x="490" y="1"/>
                    <a:pt x="32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147"/>
            <p:cNvSpPr/>
            <p:nvPr/>
          </p:nvSpPr>
          <p:spPr>
            <a:xfrm>
              <a:off x="1170405" y="4154809"/>
              <a:ext cx="21752" cy="62129"/>
            </a:xfrm>
            <a:custGeom>
              <a:rect b="b" l="l" r="r" t="t"/>
              <a:pathLst>
                <a:path extrusionOk="0" h="1908" w="668">
                  <a:moveTo>
                    <a:pt x="311" y="0"/>
                  </a:moveTo>
                  <a:cubicBezTo>
                    <a:pt x="120" y="24"/>
                    <a:pt x="1" y="167"/>
                    <a:pt x="1" y="333"/>
                  </a:cubicBezTo>
                  <a:lnTo>
                    <a:pt x="1" y="1572"/>
                  </a:lnTo>
                  <a:cubicBezTo>
                    <a:pt x="1" y="1771"/>
                    <a:pt x="165" y="1908"/>
                    <a:pt x="321" y="1908"/>
                  </a:cubicBezTo>
                  <a:cubicBezTo>
                    <a:pt x="334" y="1908"/>
                    <a:pt x="346" y="1907"/>
                    <a:pt x="358" y="1905"/>
                  </a:cubicBezTo>
                  <a:cubicBezTo>
                    <a:pt x="549" y="1881"/>
                    <a:pt x="668" y="1715"/>
                    <a:pt x="668" y="1572"/>
                  </a:cubicBezTo>
                  <a:lnTo>
                    <a:pt x="668" y="333"/>
                  </a:lnTo>
                  <a:cubicBezTo>
                    <a:pt x="668" y="143"/>
                    <a:pt x="525" y="0"/>
                    <a:pt x="31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147"/>
            <p:cNvSpPr/>
            <p:nvPr/>
          </p:nvSpPr>
          <p:spPr>
            <a:xfrm>
              <a:off x="1293720" y="4154516"/>
              <a:ext cx="20189" cy="60371"/>
            </a:xfrm>
            <a:custGeom>
              <a:rect b="b" l="l" r="r" t="t"/>
              <a:pathLst>
                <a:path extrusionOk="0" h="1854" w="620">
                  <a:moveTo>
                    <a:pt x="329" y="1"/>
                  </a:moveTo>
                  <a:cubicBezTo>
                    <a:pt x="307" y="1"/>
                    <a:pt x="285" y="3"/>
                    <a:pt x="262" y="9"/>
                  </a:cubicBezTo>
                  <a:cubicBezTo>
                    <a:pt x="119" y="33"/>
                    <a:pt x="0" y="176"/>
                    <a:pt x="0" y="342"/>
                  </a:cubicBezTo>
                  <a:lnTo>
                    <a:pt x="0" y="1581"/>
                  </a:lnTo>
                  <a:cubicBezTo>
                    <a:pt x="0" y="1743"/>
                    <a:pt x="87" y="1853"/>
                    <a:pt x="200" y="1853"/>
                  </a:cubicBezTo>
                  <a:cubicBezTo>
                    <a:pt x="220" y="1853"/>
                    <a:pt x="241" y="1850"/>
                    <a:pt x="262" y="1843"/>
                  </a:cubicBezTo>
                  <a:cubicBezTo>
                    <a:pt x="288" y="1848"/>
                    <a:pt x="312" y="1851"/>
                    <a:pt x="335" y="1851"/>
                  </a:cubicBezTo>
                  <a:cubicBezTo>
                    <a:pt x="508" y="1851"/>
                    <a:pt x="620" y="1704"/>
                    <a:pt x="620" y="1557"/>
                  </a:cubicBezTo>
                  <a:lnTo>
                    <a:pt x="620" y="295"/>
                  </a:lnTo>
                  <a:cubicBezTo>
                    <a:pt x="620" y="148"/>
                    <a:pt x="490" y="1"/>
                    <a:pt x="3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147"/>
            <p:cNvSpPr/>
            <p:nvPr/>
          </p:nvSpPr>
          <p:spPr>
            <a:xfrm>
              <a:off x="1181281" y="4155558"/>
              <a:ext cx="10876" cy="61315"/>
            </a:xfrm>
            <a:custGeom>
              <a:rect b="b" l="l" r="r" t="t"/>
              <a:pathLst>
                <a:path extrusionOk="0" h="1883" w="334">
                  <a:moveTo>
                    <a:pt x="0" y="1"/>
                  </a:moveTo>
                  <a:lnTo>
                    <a:pt x="0" y="1882"/>
                  </a:lnTo>
                  <a:cubicBezTo>
                    <a:pt x="191" y="1882"/>
                    <a:pt x="334" y="1739"/>
                    <a:pt x="334" y="1573"/>
                  </a:cubicBezTo>
                  <a:lnTo>
                    <a:pt x="334" y="334"/>
                  </a:lnTo>
                  <a:cubicBezTo>
                    <a:pt x="334" y="144"/>
                    <a:pt x="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147"/>
            <p:cNvSpPr/>
            <p:nvPr/>
          </p:nvSpPr>
          <p:spPr>
            <a:xfrm>
              <a:off x="1088999" y="4423287"/>
              <a:ext cx="83783" cy="81276"/>
            </a:xfrm>
            <a:custGeom>
              <a:rect b="b" l="l" r="r" t="t"/>
              <a:pathLst>
                <a:path extrusionOk="0" h="2496" w="2573">
                  <a:moveTo>
                    <a:pt x="2227" y="1"/>
                  </a:moveTo>
                  <a:cubicBezTo>
                    <a:pt x="2144" y="1"/>
                    <a:pt x="2060" y="31"/>
                    <a:pt x="2001" y="90"/>
                  </a:cubicBezTo>
                  <a:lnTo>
                    <a:pt x="119" y="1971"/>
                  </a:lnTo>
                  <a:cubicBezTo>
                    <a:pt x="0" y="2091"/>
                    <a:pt x="0" y="2281"/>
                    <a:pt x="119" y="2400"/>
                  </a:cubicBezTo>
                  <a:cubicBezTo>
                    <a:pt x="191" y="2472"/>
                    <a:pt x="239" y="2495"/>
                    <a:pt x="334" y="2495"/>
                  </a:cubicBezTo>
                  <a:cubicBezTo>
                    <a:pt x="429" y="2495"/>
                    <a:pt x="477" y="2472"/>
                    <a:pt x="572" y="2400"/>
                  </a:cubicBezTo>
                  <a:lnTo>
                    <a:pt x="2453" y="543"/>
                  </a:lnTo>
                  <a:cubicBezTo>
                    <a:pt x="2572" y="424"/>
                    <a:pt x="2572" y="209"/>
                    <a:pt x="2453" y="90"/>
                  </a:cubicBezTo>
                  <a:cubicBezTo>
                    <a:pt x="2394" y="31"/>
                    <a:pt x="2310" y="1"/>
                    <a:pt x="222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147"/>
            <p:cNvSpPr/>
            <p:nvPr/>
          </p:nvSpPr>
          <p:spPr>
            <a:xfrm>
              <a:off x="1192125" y="4423287"/>
              <a:ext cx="83002" cy="81276"/>
            </a:xfrm>
            <a:custGeom>
              <a:rect b="b" l="l" r="r" t="t"/>
              <a:pathLst>
                <a:path extrusionOk="0" h="2496" w="2549">
                  <a:moveTo>
                    <a:pt x="346" y="1"/>
                  </a:moveTo>
                  <a:cubicBezTo>
                    <a:pt x="263" y="1"/>
                    <a:pt x="179" y="31"/>
                    <a:pt x="120" y="90"/>
                  </a:cubicBezTo>
                  <a:cubicBezTo>
                    <a:pt x="1" y="209"/>
                    <a:pt x="1" y="424"/>
                    <a:pt x="120" y="543"/>
                  </a:cubicBezTo>
                  <a:lnTo>
                    <a:pt x="2001" y="2400"/>
                  </a:lnTo>
                  <a:cubicBezTo>
                    <a:pt x="2049" y="2472"/>
                    <a:pt x="2120" y="2495"/>
                    <a:pt x="2192" y="2495"/>
                  </a:cubicBezTo>
                  <a:cubicBezTo>
                    <a:pt x="2263" y="2495"/>
                    <a:pt x="2358" y="2472"/>
                    <a:pt x="2430" y="2400"/>
                  </a:cubicBezTo>
                  <a:cubicBezTo>
                    <a:pt x="2549" y="2281"/>
                    <a:pt x="2549" y="2091"/>
                    <a:pt x="2430" y="1971"/>
                  </a:cubicBezTo>
                  <a:lnTo>
                    <a:pt x="572" y="90"/>
                  </a:lnTo>
                  <a:cubicBezTo>
                    <a:pt x="513" y="31"/>
                    <a:pt x="429" y="1"/>
                    <a:pt x="34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147"/>
            <p:cNvSpPr/>
            <p:nvPr/>
          </p:nvSpPr>
          <p:spPr>
            <a:xfrm>
              <a:off x="1151031" y="4371936"/>
              <a:ext cx="61283" cy="123314"/>
            </a:xfrm>
            <a:custGeom>
              <a:rect b="b" l="l" r="r" t="t"/>
              <a:pathLst>
                <a:path extrusionOk="0" h="3787" w="1882">
                  <a:moveTo>
                    <a:pt x="1" y="0"/>
                  </a:moveTo>
                  <a:lnTo>
                    <a:pt x="1" y="3787"/>
                  </a:lnTo>
                  <a:lnTo>
                    <a:pt x="1882" y="3787"/>
                  </a:lnTo>
                  <a:lnTo>
                    <a:pt x="1882"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147"/>
            <p:cNvSpPr/>
            <p:nvPr/>
          </p:nvSpPr>
          <p:spPr>
            <a:xfrm>
              <a:off x="1181281" y="4371936"/>
              <a:ext cx="31032" cy="123314"/>
            </a:xfrm>
            <a:custGeom>
              <a:rect b="b" l="l" r="r" t="t"/>
              <a:pathLst>
                <a:path extrusionOk="0" h="3787" w="953">
                  <a:moveTo>
                    <a:pt x="0" y="0"/>
                  </a:moveTo>
                  <a:lnTo>
                    <a:pt x="0" y="3787"/>
                  </a:lnTo>
                  <a:lnTo>
                    <a:pt x="953" y="3787"/>
                  </a:lnTo>
                  <a:lnTo>
                    <a:pt x="953"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147"/>
            <p:cNvSpPr/>
            <p:nvPr/>
          </p:nvSpPr>
          <p:spPr>
            <a:xfrm>
              <a:off x="1006811" y="4196685"/>
              <a:ext cx="349754" cy="186127"/>
            </a:xfrm>
            <a:custGeom>
              <a:rect b="b" l="l" r="r" t="t"/>
              <a:pathLst>
                <a:path extrusionOk="0" h="5716" w="10741">
                  <a:moveTo>
                    <a:pt x="333" y="0"/>
                  </a:moveTo>
                  <a:cubicBezTo>
                    <a:pt x="143" y="0"/>
                    <a:pt x="0" y="143"/>
                    <a:pt x="0" y="310"/>
                  </a:cubicBezTo>
                  <a:lnTo>
                    <a:pt x="0" y="5382"/>
                  </a:lnTo>
                  <a:cubicBezTo>
                    <a:pt x="0" y="5549"/>
                    <a:pt x="143" y="5716"/>
                    <a:pt x="333" y="5716"/>
                  </a:cubicBezTo>
                  <a:lnTo>
                    <a:pt x="10431" y="5716"/>
                  </a:lnTo>
                  <a:cubicBezTo>
                    <a:pt x="10598" y="5716"/>
                    <a:pt x="10740" y="5549"/>
                    <a:pt x="10740" y="5382"/>
                  </a:cubicBezTo>
                  <a:lnTo>
                    <a:pt x="10740" y="310"/>
                  </a:lnTo>
                  <a:cubicBezTo>
                    <a:pt x="10717" y="143"/>
                    <a:pt x="10598" y="0"/>
                    <a:pt x="1043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147"/>
            <p:cNvSpPr/>
            <p:nvPr/>
          </p:nvSpPr>
          <p:spPr>
            <a:xfrm>
              <a:off x="1180500" y="4197369"/>
              <a:ext cx="175284" cy="185443"/>
            </a:xfrm>
            <a:custGeom>
              <a:rect b="b" l="l" r="r" t="t"/>
              <a:pathLst>
                <a:path extrusionOk="0" h="5695" w="5383">
                  <a:moveTo>
                    <a:pt x="5095" y="0"/>
                  </a:moveTo>
                  <a:cubicBezTo>
                    <a:pt x="5080" y="0"/>
                    <a:pt x="5065" y="1"/>
                    <a:pt x="5049" y="3"/>
                  </a:cubicBezTo>
                  <a:lnTo>
                    <a:pt x="1" y="3"/>
                  </a:lnTo>
                  <a:lnTo>
                    <a:pt x="1" y="5695"/>
                  </a:lnTo>
                  <a:lnTo>
                    <a:pt x="5049" y="5695"/>
                  </a:lnTo>
                  <a:cubicBezTo>
                    <a:pt x="5240" y="5695"/>
                    <a:pt x="5383" y="5528"/>
                    <a:pt x="5383" y="5361"/>
                  </a:cubicBezTo>
                  <a:lnTo>
                    <a:pt x="5383" y="289"/>
                  </a:lnTo>
                  <a:cubicBezTo>
                    <a:pt x="5383" y="134"/>
                    <a:pt x="5280" y="0"/>
                    <a:pt x="509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147"/>
            <p:cNvSpPr/>
            <p:nvPr/>
          </p:nvSpPr>
          <p:spPr>
            <a:xfrm>
              <a:off x="1026968" y="4155558"/>
              <a:ext cx="63627" cy="20221"/>
            </a:xfrm>
            <a:custGeom>
              <a:rect b="b" l="l" r="r" t="t"/>
              <a:pathLst>
                <a:path extrusionOk="0" h="621" w="1954">
                  <a:moveTo>
                    <a:pt x="334" y="1"/>
                  </a:moveTo>
                  <a:cubicBezTo>
                    <a:pt x="167" y="1"/>
                    <a:pt x="0" y="191"/>
                    <a:pt x="48" y="358"/>
                  </a:cubicBezTo>
                  <a:cubicBezTo>
                    <a:pt x="72" y="501"/>
                    <a:pt x="215" y="620"/>
                    <a:pt x="357" y="620"/>
                  </a:cubicBezTo>
                  <a:lnTo>
                    <a:pt x="1620" y="620"/>
                  </a:lnTo>
                  <a:cubicBezTo>
                    <a:pt x="1786" y="620"/>
                    <a:pt x="1953" y="477"/>
                    <a:pt x="1905" y="263"/>
                  </a:cubicBezTo>
                  <a:cubicBezTo>
                    <a:pt x="1882" y="120"/>
                    <a:pt x="1739" y="1"/>
                    <a:pt x="1596" y="1"/>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147"/>
            <p:cNvSpPr/>
            <p:nvPr/>
          </p:nvSpPr>
          <p:spPr>
            <a:xfrm>
              <a:off x="1149468" y="4154809"/>
              <a:ext cx="62846" cy="20970"/>
            </a:xfrm>
            <a:custGeom>
              <a:rect b="b" l="l" r="r" t="t"/>
              <a:pathLst>
                <a:path extrusionOk="0" h="644" w="1930">
                  <a:moveTo>
                    <a:pt x="358" y="0"/>
                  </a:moveTo>
                  <a:cubicBezTo>
                    <a:pt x="144" y="0"/>
                    <a:pt x="1" y="167"/>
                    <a:pt x="25" y="357"/>
                  </a:cubicBezTo>
                  <a:cubicBezTo>
                    <a:pt x="49" y="524"/>
                    <a:pt x="215" y="643"/>
                    <a:pt x="358" y="643"/>
                  </a:cubicBezTo>
                  <a:lnTo>
                    <a:pt x="1596" y="643"/>
                  </a:lnTo>
                  <a:cubicBezTo>
                    <a:pt x="1787" y="643"/>
                    <a:pt x="1906" y="524"/>
                    <a:pt x="1930" y="357"/>
                  </a:cubicBezTo>
                  <a:cubicBezTo>
                    <a:pt x="1930" y="143"/>
                    <a:pt x="1787" y="0"/>
                    <a:pt x="1596"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147"/>
            <p:cNvSpPr/>
            <p:nvPr/>
          </p:nvSpPr>
          <p:spPr>
            <a:xfrm>
              <a:off x="1272782" y="4155558"/>
              <a:ext cx="62846" cy="20221"/>
            </a:xfrm>
            <a:custGeom>
              <a:rect b="b" l="l" r="r" t="t"/>
              <a:pathLst>
                <a:path extrusionOk="0" h="621" w="1930">
                  <a:moveTo>
                    <a:pt x="310" y="1"/>
                  </a:moveTo>
                  <a:cubicBezTo>
                    <a:pt x="143" y="1"/>
                    <a:pt x="0" y="191"/>
                    <a:pt x="24" y="358"/>
                  </a:cubicBezTo>
                  <a:cubicBezTo>
                    <a:pt x="48" y="501"/>
                    <a:pt x="191" y="620"/>
                    <a:pt x="358" y="620"/>
                  </a:cubicBezTo>
                  <a:lnTo>
                    <a:pt x="1596" y="620"/>
                  </a:lnTo>
                  <a:cubicBezTo>
                    <a:pt x="1763" y="620"/>
                    <a:pt x="1929" y="477"/>
                    <a:pt x="1906" y="263"/>
                  </a:cubicBezTo>
                  <a:cubicBezTo>
                    <a:pt x="1858" y="120"/>
                    <a:pt x="1715" y="1"/>
                    <a:pt x="15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147"/>
            <p:cNvSpPr/>
            <p:nvPr/>
          </p:nvSpPr>
          <p:spPr>
            <a:xfrm>
              <a:off x="1181281" y="4155558"/>
              <a:ext cx="31032" cy="20221"/>
            </a:xfrm>
            <a:custGeom>
              <a:rect b="b" l="l" r="r" t="t"/>
              <a:pathLst>
                <a:path extrusionOk="0" h="621" w="953">
                  <a:moveTo>
                    <a:pt x="0" y="1"/>
                  </a:moveTo>
                  <a:lnTo>
                    <a:pt x="0" y="620"/>
                  </a:lnTo>
                  <a:lnTo>
                    <a:pt x="619" y="620"/>
                  </a:lnTo>
                  <a:cubicBezTo>
                    <a:pt x="810" y="620"/>
                    <a:pt x="953" y="501"/>
                    <a:pt x="953" y="358"/>
                  </a:cubicBezTo>
                  <a:cubicBezTo>
                    <a:pt x="953" y="144"/>
                    <a:pt x="810" y="1"/>
                    <a:pt x="6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147"/>
            <p:cNvSpPr/>
            <p:nvPr/>
          </p:nvSpPr>
          <p:spPr>
            <a:xfrm>
              <a:off x="1026968" y="4216841"/>
              <a:ext cx="308660" cy="144252"/>
            </a:xfrm>
            <a:custGeom>
              <a:rect b="b" l="l" r="r" t="t"/>
              <a:pathLst>
                <a:path extrusionOk="0" h="4430" w="9479">
                  <a:moveTo>
                    <a:pt x="0" y="0"/>
                  </a:moveTo>
                  <a:lnTo>
                    <a:pt x="0" y="4430"/>
                  </a:lnTo>
                  <a:lnTo>
                    <a:pt x="9478" y="4430"/>
                  </a:lnTo>
                  <a:lnTo>
                    <a:pt x="9478" y="0"/>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147"/>
            <p:cNvSpPr/>
            <p:nvPr/>
          </p:nvSpPr>
          <p:spPr>
            <a:xfrm>
              <a:off x="1181281" y="4216841"/>
              <a:ext cx="154346" cy="144252"/>
            </a:xfrm>
            <a:custGeom>
              <a:rect b="b" l="l" r="r" t="t"/>
              <a:pathLst>
                <a:path extrusionOk="0" h="4430" w="4740">
                  <a:moveTo>
                    <a:pt x="0" y="0"/>
                  </a:moveTo>
                  <a:lnTo>
                    <a:pt x="0" y="4430"/>
                  </a:lnTo>
                  <a:lnTo>
                    <a:pt x="4739" y="4430"/>
                  </a:lnTo>
                  <a:lnTo>
                    <a:pt x="4739"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147"/>
            <p:cNvSpPr/>
            <p:nvPr/>
          </p:nvSpPr>
          <p:spPr>
            <a:xfrm>
              <a:off x="1068061" y="4483593"/>
              <a:ext cx="226472" cy="20970"/>
            </a:xfrm>
            <a:custGeom>
              <a:rect b="b" l="l" r="r" t="t"/>
              <a:pathLst>
                <a:path extrusionOk="0" h="644" w="6955">
                  <a:moveTo>
                    <a:pt x="358" y="0"/>
                  </a:moveTo>
                  <a:cubicBezTo>
                    <a:pt x="143" y="0"/>
                    <a:pt x="0" y="167"/>
                    <a:pt x="24" y="358"/>
                  </a:cubicBezTo>
                  <a:cubicBezTo>
                    <a:pt x="48" y="524"/>
                    <a:pt x="215" y="643"/>
                    <a:pt x="358" y="643"/>
                  </a:cubicBezTo>
                  <a:lnTo>
                    <a:pt x="6645" y="643"/>
                  </a:lnTo>
                  <a:cubicBezTo>
                    <a:pt x="6788" y="643"/>
                    <a:pt x="6930" y="524"/>
                    <a:pt x="6954" y="358"/>
                  </a:cubicBezTo>
                  <a:cubicBezTo>
                    <a:pt x="6954" y="143"/>
                    <a:pt x="6811" y="0"/>
                    <a:pt x="6645"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147"/>
            <p:cNvSpPr/>
            <p:nvPr/>
          </p:nvSpPr>
          <p:spPr>
            <a:xfrm>
              <a:off x="1182063" y="4484375"/>
              <a:ext cx="114001" cy="20189"/>
            </a:xfrm>
            <a:custGeom>
              <a:rect b="b" l="l" r="r" t="t"/>
              <a:pathLst>
                <a:path extrusionOk="0" h="620" w="3501">
                  <a:moveTo>
                    <a:pt x="0" y="0"/>
                  </a:moveTo>
                  <a:lnTo>
                    <a:pt x="0" y="619"/>
                  </a:lnTo>
                  <a:lnTo>
                    <a:pt x="3144" y="619"/>
                  </a:lnTo>
                  <a:cubicBezTo>
                    <a:pt x="3287" y="619"/>
                    <a:pt x="3429" y="500"/>
                    <a:pt x="3501" y="357"/>
                  </a:cubicBezTo>
                  <a:cubicBezTo>
                    <a:pt x="3501" y="143"/>
                    <a:pt x="3334" y="0"/>
                    <a:pt x="31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19" name="Google Shape;21919;p147"/>
          <p:cNvSpPr/>
          <p:nvPr/>
        </p:nvSpPr>
        <p:spPr>
          <a:xfrm>
            <a:off x="1859786" y="4003158"/>
            <a:ext cx="143503" cy="165222"/>
          </a:xfrm>
          <a:custGeom>
            <a:rect b="b" l="l" r="r" t="t"/>
            <a:pathLst>
              <a:path extrusionOk="0" h="5074" w="4407">
                <a:moveTo>
                  <a:pt x="1882" y="1"/>
                </a:moveTo>
                <a:cubicBezTo>
                  <a:pt x="930" y="144"/>
                  <a:pt x="144" y="930"/>
                  <a:pt x="25" y="1882"/>
                </a:cubicBezTo>
                <a:lnTo>
                  <a:pt x="620" y="2216"/>
                </a:lnTo>
                <a:lnTo>
                  <a:pt x="1" y="2525"/>
                </a:lnTo>
                <a:lnTo>
                  <a:pt x="1" y="3168"/>
                </a:lnTo>
                <a:lnTo>
                  <a:pt x="620" y="3478"/>
                </a:lnTo>
                <a:lnTo>
                  <a:pt x="1" y="3811"/>
                </a:lnTo>
                <a:lnTo>
                  <a:pt x="1" y="4430"/>
                </a:lnTo>
                <a:lnTo>
                  <a:pt x="620" y="5073"/>
                </a:lnTo>
                <a:lnTo>
                  <a:pt x="3645" y="5073"/>
                </a:lnTo>
                <a:lnTo>
                  <a:pt x="4407" y="4430"/>
                </a:lnTo>
                <a:lnTo>
                  <a:pt x="4407" y="3811"/>
                </a:lnTo>
                <a:lnTo>
                  <a:pt x="3788" y="3478"/>
                </a:lnTo>
                <a:lnTo>
                  <a:pt x="4407" y="3168"/>
                </a:lnTo>
                <a:lnTo>
                  <a:pt x="4407" y="2525"/>
                </a:lnTo>
                <a:lnTo>
                  <a:pt x="3788" y="2216"/>
                </a:lnTo>
                <a:lnTo>
                  <a:pt x="4383" y="1882"/>
                </a:lnTo>
                <a:cubicBezTo>
                  <a:pt x="4240" y="930"/>
                  <a:pt x="3478" y="144"/>
                  <a:pt x="2525" y="1"/>
                </a:cubicBezTo>
                <a:lnTo>
                  <a:pt x="2216" y="596"/>
                </a:lnTo>
                <a:lnTo>
                  <a:pt x="1882"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147"/>
          <p:cNvSpPr/>
          <p:nvPr/>
        </p:nvSpPr>
        <p:spPr>
          <a:xfrm>
            <a:off x="1931912" y="4002409"/>
            <a:ext cx="71377" cy="162878"/>
          </a:xfrm>
          <a:custGeom>
            <a:rect b="b" l="l" r="r" t="t"/>
            <a:pathLst>
              <a:path extrusionOk="0" h="5002" w="2192">
                <a:moveTo>
                  <a:pt x="310" y="0"/>
                </a:moveTo>
                <a:lnTo>
                  <a:pt x="1" y="595"/>
                </a:lnTo>
                <a:lnTo>
                  <a:pt x="1" y="5001"/>
                </a:lnTo>
                <a:lnTo>
                  <a:pt x="1430" y="5001"/>
                </a:lnTo>
                <a:lnTo>
                  <a:pt x="2192" y="4430"/>
                </a:lnTo>
                <a:lnTo>
                  <a:pt x="2192" y="3810"/>
                </a:lnTo>
                <a:lnTo>
                  <a:pt x="1573" y="3477"/>
                </a:lnTo>
                <a:lnTo>
                  <a:pt x="2192" y="3144"/>
                </a:lnTo>
                <a:lnTo>
                  <a:pt x="2192" y="2524"/>
                </a:lnTo>
                <a:lnTo>
                  <a:pt x="1573" y="2191"/>
                </a:lnTo>
                <a:lnTo>
                  <a:pt x="2168" y="1858"/>
                </a:lnTo>
                <a:cubicBezTo>
                  <a:pt x="2025" y="905"/>
                  <a:pt x="1263" y="143"/>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147"/>
          <p:cNvSpPr/>
          <p:nvPr/>
        </p:nvSpPr>
        <p:spPr>
          <a:xfrm>
            <a:off x="1921069" y="4249754"/>
            <a:ext cx="20970" cy="103191"/>
          </a:xfrm>
          <a:custGeom>
            <a:rect b="b" l="l" r="r" t="t"/>
            <a:pathLst>
              <a:path extrusionOk="0" h="3169" w="644">
                <a:moveTo>
                  <a:pt x="334" y="1"/>
                </a:moveTo>
                <a:cubicBezTo>
                  <a:pt x="143" y="1"/>
                  <a:pt x="0" y="144"/>
                  <a:pt x="0" y="310"/>
                </a:cubicBezTo>
                <a:lnTo>
                  <a:pt x="0" y="2859"/>
                </a:lnTo>
                <a:cubicBezTo>
                  <a:pt x="0" y="3025"/>
                  <a:pt x="143" y="3168"/>
                  <a:pt x="334" y="3168"/>
                </a:cubicBezTo>
                <a:cubicBezTo>
                  <a:pt x="500" y="3168"/>
                  <a:pt x="643" y="3025"/>
                  <a:pt x="643" y="2859"/>
                </a:cubicBezTo>
                <a:lnTo>
                  <a:pt x="643" y="310"/>
                </a:lnTo>
                <a:cubicBezTo>
                  <a:pt x="620" y="120"/>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147"/>
          <p:cNvSpPr/>
          <p:nvPr/>
        </p:nvSpPr>
        <p:spPr>
          <a:xfrm>
            <a:off x="1930382" y="4248224"/>
            <a:ext cx="10876" cy="103939"/>
          </a:xfrm>
          <a:custGeom>
            <a:rect b="b" l="l" r="r" t="t"/>
            <a:pathLst>
              <a:path extrusionOk="0" h="3192" w="334">
                <a:moveTo>
                  <a:pt x="0" y="0"/>
                </a:moveTo>
                <a:lnTo>
                  <a:pt x="0" y="3191"/>
                </a:lnTo>
                <a:cubicBezTo>
                  <a:pt x="214" y="3191"/>
                  <a:pt x="334" y="3048"/>
                  <a:pt x="334" y="2858"/>
                </a:cubicBezTo>
                <a:lnTo>
                  <a:pt x="334" y="334"/>
                </a:lnTo>
                <a:cubicBezTo>
                  <a:pt x="334" y="143"/>
                  <a:pt x="191" y="0"/>
                  <a:pt x="0"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147"/>
          <p:cNvSpPr/>
          <p:nvPr/>
        </p:nvSpPr>
        <p:spPr>
          <a:xfrm>
            <a:off x="1859037" y="4064441"/>
            <a:ext cx="62064" cy="20970"/>
          </a:xfrm>
          <a:custGeom>
            <a:rect b="b" l="l" r="r" t="t"/>
            <a:pathLst>
              <a:path extrusionOk="0" h="644" w="1906">
                <a:moveTo>
                  <a:pt x="24" y="0"/>
                </a:moveTo>
                <a:cubicBezTo>
                  <a:pt x="0" y="96"/>
                  <a:pt x="0" y="191"/>
                  <a:pt x="0" y="334"/>
                </a:cubicBezTo>
                <a:lnTo>
                  <a:pt x="0" y="643"/>
                </a:lnTo>
                <a:lnTo>
                  <a:pt x="1572" y="643"/>
                </a:lnTo>
                <a:cubicBezTo>
                  <a:pt x="1786" y="643"/>
                  <a:pt x="1905" y="500"/>
                  <a:pt x="1905" y="334"/>
                </a:cubicBezTo>
                <a:cubicBezTo>
                  <a:pt x="1905" y="143"/>
                  <a:pt x="1762" y="0"/>
                  <a:pt x="1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147"/>
          <p:cNvSpPr/>
          <p:nvPr/>
        </p:nvSpPr>
        <p:spPr>
          <a:xfrm>
            <a:off x="1860568" y="4106316"/>
            <a:ext cx="62064" cy="20189"/>
          </a:xfrm>
          <a:custGeom>
            <a:rect b="b" l="l" r="r" t="t"/>
            <a:pathLst>
              <a:path extrusionOk="0" h="620" w="1906">
                <a:moveTo>
                  <a:pt x="1" y="0"/>
                </a:moveTo>
                <a:lnTo>
                  <a:pt x="1" y="619"/>
                </a:lnTo>
                <a:lnTo>
                  <a:pt x="1596" y="619"/>
                </a:lnTo>
                <a:cubicBezTo>
                  <a:pt x="1763" y="619"/>
                  <a:pt x="1906" y="477"/>
                  <a:pt x="1882" y="262"/>
                </a:cubicBezTo>
                <a:cubicBezTo>
                  <a:pt x="1858" y="119"/>
                  <a:pt x="1715" y="0"/>
                  <a:pt x="15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147"/>
          <p:cNvSpPr/>
          <p:nvPr/>
        </p:nvSpPr>
        <p:spPr>
          <a:xfrm>
            <a:off x="1940443" y="4064441"/>
            <a:ext cx="62064" cy="20970"/>
          </a:xfrm>
          <a:custGeom>
            <a:rect b="b" l="l" r="r" t="t"/>
            <a:pathLst>
              <a:path extrusionOk="0" h="644" w="1906">
                <a:moveTo>
                  <a:pt x="334" y="0"/>
                </a:moveTo>
                <a:cubicBezTo>
                  <a:pt x="144" y="0"/>
                  <a:pt x="1" y="143"/>
                  <a:pt x="25" y="357"/>
                </a:cubicBezTo>
                <a:cubicBezTo>
                  <a:pt x="48" y="524"/>
                  <a:pt x="215" y="643"/>
                  <a:pt x="358" y="643"/>
                </a:cubicBezTo>
                <a:lnTo>
                  <a:pt x="1906" y="643"/>
                </a:lnTo>
                <a:lnTo>
                  <a:pt x="1906" y="334"/>
                </a:lnTo>
                <a:cubicBezTo>
                  <a:pt x="1906" y="215"/>
                  <a:pt x="1882" y="119"/>
                  <a:pt x="1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147"/>
          <p:cNvSpPr/>
          <p:nvPr/>
        </p:nvSpPr>
        <p:spPr>
          <a:xfrm>
            <a:off x="1940443" y="4106316"/>
            <a:ext cx="62064" cy="20189"/>
          </a:xfrm>
          <a:custGeom>
            <a:rect b="b" l="l" r="r" t="t"/>
            <a:pathLst>
              <a:path extrusionOk="0" h="620" w="1906">
                <a:moveTo>
                  <a:pt x="334" y="0"/>
                </a:moveTo>
                <a:cubicBezTo>
                  <a:pt x="144" y="0"/>
                  <a:pt x="1" y="143"/>
                  <a:pt x="25" y="334"/>
                </a:cubicBezTo>
                <a:cubicBezTo>
                  <a:pt x="48" y="500"/>
                  <a:pt x="215" y="619"/>
                  <a:pt x="358" y="619"/>
                </a:cubicBezTo>
                <a:lnTo>
                  <a:pt x="1906" y="619"/>
                </a:lnTo>
                <a:lnTo>
                  <a:pt x="1906"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147"/>
          <p:cNvSpPr/>
          <p:nvPr/>
        </p:nvSpPr>
        <p:spPr>
          <a:xfrm>
            <a:off x="1817162" y="4146629"/>
            <a:ext cx="227221" cy="123347"/>
          </a:xfrm>
          <a:custGeom>
            <a:rect b="b" l="l" r="r" t="t"/>
            <a:pathLst>
              <a:path extrusionOk="0" h="3788" w="6978">
                <a:moveTo>
                  <a:pt x="334" y="1"/>
                </a:moveTo>
                <a:cubicBezTo>
                  <a:pt x="143" y="1"/>
                  <a:pt x="0" y="143"/>
                  <a:pt x="0" y="334"/>
                </a:cubicBezTo>
                <a:cubicBezTo>
                  <a:pt x="0" y="2239"/>
                  <a:pt x="1548" y="3787"/>
                  <a:pt x="3453" y="3787"/>
                </a:cubicBezTo>
                <a:cubicBezTo>
                  <a:pt x="5358" y="3787"/>
                  <a:pt x="6906" y="2239"/>
                  <a:pt x="6906" y="334"/>
                </a:cubicBezTo>
                <a:cubicBezTo>
                  <a:pt x="6978" y="143"/>
                  <a:pt x="6811" y="1"/>
                  <a:pt x="6644" y="1"/>
                </a:cubicBezTo>
                <a:cubicBezTo>
                  <a:pt x="6454" y="1"/>
                  <a:pt x="6311" y="143"/>
                  <a:pt x="6311" y="334"/>
                </a:cubicBezTo>
                <a:cubicBezTo>
                  <a:pt x="6311" y="1882"/>
                  <a:pt x="5025" y="3168"/>
                  <a:pt x="3477" y="3168"/>
                </a:cubicBezTo>
                <a:cubicBezTo>
                  <a:pt x="1929" y="3168"/>
                  <a:pt x="667" y="1882"/>
                  <a:pt x="667" y="334"/>
                </a:cubicBezTo>
                <a:cubicBezTo>
                  <a:pt x="667" y="143"/>
                  <a:pt x="500" y="1"/>
                  <a:pt x="334"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147"/>
          <p:cNvSpPr/>
          <p:nvPr/>
        </p:nvSpPr>
        <p:spPr>
          <a:xfrm>
            <a:off x="1879193" y="4331975"/>
            <a:ext cx="103940" cy="20189"/>
          </a:xfrm>
          <a:custGeom>
            <a:rect b="b" l="l" r="r" t="t"/>
            <a:pathLst>
              <a:path extrusionOk="0" h="620" w="3192">
                <a:moveTo>
                  <a:pt x="358" y="0"/>
                </a:moveTo>
                <a:cubicBezTo>
                  <a:pt x="215" y="0"/>
                  <a:pt x="72" y="119"/>
                  <a:pt x="24" y="262"/>
                </a:cubicBezTo>
                <a:cubicBezTo>
                  <a:pt x="0" y="453"/>
                  <a:pt x="143" y="619"/>
                  <a:pt x="334" y="619"/>
                </a:cubicBezTo>
                <a:lnTo>
                  <a:pt x="2834" y="619"/>
                </a:lnTo>
                <a:cubicBezTo>
                  <a:pt x="3049" y="619"/>
                  <a:pt x="3192" y="453"/>
                  <a:pt x="3192" y="262"/>
                </a:cubicBezTo>
                <a:cubicBezTo>
                  <a:pt x="3168" y="119"/>
                  <a:pt x="3049" y="0"/>
                  <a:pt x="285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147"/>
          <p:cNvSpPr/>
          <p:nvPr/>
        </p:nvSpPr>
        <p:spPr>
          <a:xfrm>
            <a:off x="1930382" y="4146629"/>
            <a:ext cx="114001" cy="123347"/>
          </a:xfrm>
          <a:custGeom>
            <a:rect b="b" l="l" r="r" t="t"/>
            <a:pathLst>
              <a:path extrusionOk="0" h="3788" w="3501">
                <a:moveTo>
                  <a:pt x="3167" y="1"/>
                </a:moveTo>
                <a:cubicBezTo>
                  <a:pt x="2977" y="1"/>
                  <a:pt x="2834" y="143"/>
                  <a:pt x="2834" y="334"/>
                </a:cubicBezTo>
                <a:cubicBezTo>
                  <a:pt x="2834" y="1882"/>
                  <a:pt x="1548" y="3168"/>
                  <a:pt x="0" y="3168"/>
                </a:cubicBezTo>
                <a:lnTo>
                  <a:pt x="0" y="3787"/>
                </a:lnTo>
                <a:cubicBezTo>
                  <a:pt x="1953" y="3787"/>
                  <a:pt x="3501" y="2239"/>
                  <a:pt x="3501" y="334"/>
                </a:cubicBezTo>
                <a:cubicBezTo>
                  <a:pt x="3501" y="143"/>
                  <a:pt x="3334" y="1"/>
                  <a:pt x="3167"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147"/>
          <p:cNvSpPr/>
          <p:nvPr/>
        </p:nvSpPr>
        <p:spPr>
          <a:xfrm>
            <a:off x="1931912" y="4331975"/>
            <a:ext cx="51221" cy="20189"/>
          </a:xfrm>
          <a:custGeom>
            <a:rect b="b" l="l" r="r" t="t"/>
            <a:pathLst>
              <a:path extrusionOk="0" h="620" w="1573">
                <a:moveTo>
                  <a:pt x="1" y="0"/>
                </a:moveTo>
                <a:lnTo>
                  <a:pt x="1" y="619"/>
                </a:lnTo>
                <a:lnTo>
                  <a:pt x="1239" y="619"/>
                </a:lnTo>
                <a:cubicBezTo>
                  <a:pt x="1430" y="619"/>
                  <a:pt x="1573" y="476"/>
                  <a:pt x="1549" y="262"/>
                </a:cubicBezTo>
                <a:cubicBezTo>
                  <a:pt x="1549" y="119"/>
                  <a:pt x="1382" y="0"/>
                  <a:pt x="123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147"/>
          <p:cNvSpPr/>
          <p:nvPr/>
        </p:nvSpPr>
        <p:spPr>
          <a:xfrm>
            <a:off x="1921069" y="4003158"/>
            <a:ext cx="20970" cy="41908"/>
          </a:xfrm>
          <a:custGeom>
            <a:rect b="b" l="l" r="r" t="t"/>
            <a:pathLst>
              <a:path extrusionOk="0" h="1287" w="644">
                <a:moveTo>
                  <a:pt x="334" y="1"/>
                </a:moveTo>
                <a:cubicBezTo>
                  <a:pt x="215" y="1"/>
                  <a:pt x="119" y="25"/>
                  <a:pt x="0" y="25"/>
                </a:cubicBezTo>
                <a:lnTo>
                  <a:pt x="0" y="953"/>
                </a:lnTo>
                <a:cubicBezTo>
                  <a:pt x="0" y="1144"/>
                  <a:pt x="143" y="1287"/>
                  <a:pt x="334" y="1287"/>
                </a:cubicBezTo>
                <a:cubicBezTo>
                  <a:pt x="500" y="1287"/>
                  <a:pt x="643" y="1144"/>
                  <a:pt x="643" y="953"/>
                </a:cubicBezTo>
                <a:lnTo>
                  <a:pt x="643" y="25"/>
                </a:lnTo>
                <a:cubicBezTo>
                  <a:pt x="524" y="1"/>
                  <a:pt x="453"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147"/>
          <p:cNvSpPr/>
          <p:nvPr/>
        </p:nvSpPr>
        <p:spPr>
          <a:xfrm>
            <a:off x="1930382" y="4002409"/>
            <a:ext cx="10876" cy="40605"/>
          </a:xfrm>
          <a:custGeom>
            <a:rect b="b" l="l" r="r" t="t"/>
            <a:pathLst>
              <a:path extrusionOk="0" h="1247" w="334">
                <a:moveTo>
                  <a:pt x="0" y="0"/>
                </a:moveTo>
                <a:lnTo>
                  <a:pt x="0" y="1238"/>
                </a:lnTo>
                <a:cubicBezTo>
                  <a:pt x="25" y="1244"/>
                  <a:pt x="49" y="1247"/>
                  <a:pt x="72" y="1247"/>
                </a:cubicBezTo>
                <a:cubicBezTo>
                  <a:pt x="241" y="1247"/>
                  <a:pt x="334" y="1100"/>
                  <a:pt x="334" y="953"/>
                </a:cubicBezTo>
                <a:lnTo>
                  <a:pt x="334" y="24"/>
                </a:lnTo>
                <a:cubicBezTo>
                  <a:pt x="238" y="0"/>
                  <a:pt x="119"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147"/>
          <p:cNvSpPr/>
          <p:nvPr/>
        </p:nvSpPr>
        <p:spPr>
          <a:xfrm>
            <a:off x="1859786" y="4146629"/>
            <a:ext cx="143503" cy="82285"/>
          </a:xfrm>
          <a:custGeom>
            <a:rect b="b" l="l" r="r" t="t"/>
            <a:pathLst>
              <a:path extrusionOk="0" h="2527" w="4407">
                <a:moveTo>
                  <a:pt x="1" y="1"/>
                </a:moveTo>
                <a:lnTo>
                  <a:pt x="1" y="310"/>
                </a:lnTo>
                <a:cubicBezTo>
                  <a:pt x="1" y="1501"/>
                  <a:pt x="954" y="2477"/>
                  <a:pt x="2144" y="2525"/>
                </a:cubicBezTo>
                <a:cubicBezTo>
                  <a:pt x="2173" y="2526"/>
                  <a:pt x="2201" y="2527"/>
                  <a:pt x="2229" y="2527"/>
                </a:cubicBezTo>
                <a:cubicBezTo>
                  <a:pt x="3429" y="2527"/>
                  <a:pt x="4407" y="1544"/>
                  <a:pt x="4407" y="334"/>
                </a:cubicBezTo>
                <a:lnTo>
                  <a:pt x="4407"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147"/>
          <p:cNvSpPr/>
          <p:nvPr/>
        </p:nvSpPr>
        <p:spPr>
          <a:xfrm>
            <a:off x="1931912" y="4145847"/>
            <a:ext cx="71377" cy="81471"/>
          </a:xfrm>
          <a:custGeom>
            <a:rect b="b" l="l" r="r" t="t"/>
            <a:pathLst>
              <a:path extrusionOk="0" h="2502" w="2192">
                <a:moveTo>
                  <a:pt x="1" y="1"/>
                </a:moveTo>
                <a:lnTo>
                  <a:pt x="1" y="2501"/>
                </a:lnTo>
                <a:cubicBezTo>
                  <a:pt x="15" y="2502"/>
                  <a:pt x="30" y="2502"/>
                  <a:pt x="44" y="2502"/>
                </a:cubicBezTo>
                <a:cubicBezTo>
                  <a:pt x="1238" y="2502"/>
                  <a:pt x="2192" y="1534"/>
                  <a:pt x="2192" y="334"/>
                </a:cubicBezTo>
                <a:lnTo>
                  <a:pt x="219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35" name="Google Shape;21935;p147"/>
          <p:cNvGrpSpPr/>
          <p:nvPr/>
        </p:nvGrpSpPr>
        <p:grpSpPr>
          <a:xfrm>
            <a:off x="2518167" y="4024617"/>
            <a:ext cx="350535" cy="306413"/>
            <a:chOff x="2518167" y="4177017"/>
            <a:chExt cx="350535" cy="306413"/>
          </a:xfrm>
        </p:grpSpPr>
        <p:sp>
          <p:nvSpPr>
            <p:cNvPr id="21936" name="Google Shape;21936;p147"/>
            <p:cNvSpPr/>
            <p:nvPr/>
          </p:nvSpPr>
          <p:spPr>
            <a:xfrm>
              <a:off x="2529792" y="4197434"/>
              <a:ext cx="216378" cy="133409"/>
            </a:xfrm>
            <a:custGeom>
              <a:rect b="b" l="l" r="r" t="t"/>
              <a:pathLst>
                <a:path extrusionOk="0" h="4097" w="6645">
                  <a:moveTo>
                    <a:pt x="6312" y="1"/>
                  </a:moveTo>
                  <a:cubicBezTo>
                    <a:pt x="6235" y="1"/>
                    <a:pt x="6161" y="33"/>
                    <a:pt x="6097" y="96"/>
                  </a:cubicBezTo>
                  <a:lnTo>
                    <a:pt x="5049" y="1120"/>
                  </a:lnTo>
                  <a:lnTo>
                    <a:pt x="4335" y="406"/>
                  </a:lnTo>
                  <a:cubicBezTo>
                    <a:pt x="4275" y="346"/>
                    <a:pt x="4192" y="316"/>
                    <a:pt x="4112" y="316"/>
                  </a:cubicBezTo>
                  <a:cubicBezTo>
                    <a:pt x="4031" y="316"/>
                    <a:pt x="3954" y="346"/>
                    <a:pt x="3906" y="406"/>
                  </a:cubicBezTo>
                  <a:lnTo>
                    <a:pt x="3478" y="834"/>
                  </a:lnTo>
                  <a:lnTo>
                    <a:pt x="2192" y="2073"/>
                  </a:lnTo>
                  <a:lnTo>
                    <a:pt x="1477" y="1358"/>
                  </a:lnTo>
                  <a:cubicBezTo>
                    <a:pt x="1418" y="1299"/>
                    <a:pt x="1340" y="1269"/>
                    <a:pt x="1263" y="1269"/>
                  </a:cubicBezTo>
                  <a:cubicBezTo>
                    <a:pt x="1185" y="1269"/>
                    <a:pt x="1108" y="1299"/>
                    <a:pt x="1049" y="1358"/>
                  </a:cubicBezTo>
                  <a:lnTo>
                    <a:pt x="1" y="2406"/>
                  </a:lnTo>
                  <a:lnTo>
                    <a:pt x="1" y="4097"/>
                  </a:lnTo>
                  <a:lnTo>
                    <a:pt x="6645" y="4097"/>
                  </a:lnTo>
                  <a:lnTo>
                    <a:pt x="6645" y="334"/>
                  </a:lnTo>
                  <a:cubicBezTo>
                    <a:pt x="6645" y="168"/>
                    <a:pt x="6550" y="49"/>
                    <a:pt x="6431" y="25"/>
                  </a:cubicBezTo>
                  <a:cubicBezTo>
                    <a:pt x="6391" y="9"/>
                    <a:pt x="6351" y="1"/>
                    <a:pt x="6312"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147"/>
            <p:cNvSpPr/>
            <p:nvPr/>
          </p:nvSpPr>
          <p:spPr>
            <a:xfrm>
              <a:off x="2643012" y="4196294"/>
              <a:ext cx="103158" cy="133799"/>
            </a:xfrm>
            <a:custGeom>
              <a:rect b="b" l="l" r="r" t="t"/>
              <a:pathLst>
                <a:path extrusionOk="0" h="4109" w="3168">
                  <a:moveTo>
                    <a:pt x="2830" y="1"/>
                  </a:moveTo>
                  <a:cubicBezTo>
                    <a:pt x="2754" y="1"/>
                    <a:pt x="2682" y="37"/>
                    <a:pt x="2620" y="84"/>
                  </a:cubicBezTo>
                  <a:lnTo>
                    <a:pt x="1572" y="1131"/>
                  </a:lnTo>
                  <a:lnTo>
                    <a:pt x="858" y="417"/>
                  </a:lnTo>
                  <a:cubicBezTo>
                    <a:pt x="798" y="357"/>
                    <a:pt x="715" y="328"/>
                    <a:pt x="635" y="328"/>
                  </a:cubicBezTo>
                  <a:cubicBezTo>
                    <a:pt x="554" y="328"/>
                    <a:pt x="477" y="357"/>
                    <a:pt x="429" y="417"/>
                  </a:cubicBezTo>
                  <a:lnTo>
                    <a:pt x="1" y="846"/>
                  </a:lnTo>
                  <a:lnTo>
                    <a:pt x="1" y="4108"/>
                  </a:lnTo>
                  <a:lnTo>
                    <a:pt x="3168" y="4108"/>
                  </a:lnTo>
                  <a:lnTo>
                    <a:pt x="3168" y="322"/>
                  </a:lnTo>
                  <a:cubicBezTo>
                    <a:pt x="3168" y="203"/>
                    <a:pt x="3073" y="84"/>
                    <a:pt x="2954" y="36"/>
                  </a:cubicBezTo>
                  <a:cubicBezTo>
                    <a:pt x="2912" y="11"/>
                    <a:pt x="2871" y="1"/>
                    <a:pt x="283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147"/>
            <p:cNvSpPr/>
            <p:nvPr/>
          </p:nvSpPr>
          <p:spPr>
            <a:xfrm>
              <a:off x="2518949" y="4177017"/>
              <a:ext cx="227221" cy="163920"/>
            </a:xfrm>
            <a:custGeom>
              <a:rect b="b" l="l" r="r" t="t"/>
              <a:pathLst>
                <a:path extrusionOk="0" h="5034" w="6978">
                  <a:moveTo>
                    <a:pt x="291" y="0"/>
                  </a:moveTo>
                  <a:cubicBezTo>
                    <a:pt x="130" y="0"/>
                    <a:pt x="0" y="147"/>
                    <a:pt x="0" y="294"/>
                  </a:cubicBezTo>
                  <a:lnTo>
                    <a:pt x="0" y="4700"/>
                  </a:lnTo>
                  <a:cubicBezTo>
                    <a:pt x="0" y="4891"/>
                    <a:pt x="143" y="5034"/>
                    <a:pt x="334" y="5034"/>
                  </a:cubicBezTo>
                  <a:lnTo>
                    <a:pt x="6645" y="5034"/>
                  </a:lnTo>
                  <a:cubicBezTo>
                    <a:pt x="6811" y="5034"/>
                    <a:pt x="6978" y="4843"/>
                    <a:pt x="6978" y="4676"/>
                  </a:cubicBezTo>
                  <a:cubicBezTo>
                    <a:pt x="6930" y="4533"/>
                    <a:pt x="6811" y="4414"/>
                    <a:pt x="6645" y="4414"/>
                  </a:cubicBezTo>
                  <a:lnTo>
                    <a:pt x="619" y="4414"/>
                  </a:lnTo>
                  <a:lnTo>
                    <a:pt x="619" y="318"/>
                  </a:lnTo>
                  <a:cubicBezTo>
                    <a:pt x="619" y="175"/>
                    <a:pt x="500" y="33"/>
                    <a:pt x="358" y="9"/>
                  </a:cubicBezTo>
                  <a:cubicBezTo>
                    <a:pt x="335" y="3"/>
                    <a:pt x="313" y="0"/>
                    <a:pt x="29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147"/>
            <p:cNvSpPr/>
            <p:nvPr/>
          </p:nvSpPr>
          <p:spPr>
            <a:xfrm>
              <a:off x="2643012" y="4319185"/>
              <a:ext cx="103158" cy="20970"/>
            </a:xfrm>
            <a:custGeom>
              <a:rect b="b" l="l" r="r" t="t"/>
              <a:pathLst>
                <a:path extrusionOk="0" h="644" w="3168">
                  <a:moveTo>
                    <a:pt x="1" y="1"/>
                  </a:moveTo>
                  <a:lnTo>
                    <a:pt x="1" y="644"/>
                  </a:lnTo>
                  <a:lnTo>
                    <a:pt x="2835" y="644"/>
                  </a:lnTo>
                  <a:cubicBezTo>
                    <a:pt x="3001" y="644"/>
                    <a:pt x="3168" y="477"/>
                    <a:pt x="3120" y="287"/>
                  </a:cubicBezTo>
                  <a:cubicBezTo>
                    <a:pt x="3120" y="120"/>
                    <a:pt x="2977" y="1"/>
                    <a:pt x="283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147"/>
            <p:cNvSpPr/>
            <p:nvPr/>
          </p:nvSpPr>
          <p:spPr>
            <a:xfrm>
              <a:off x="2781826" y="4397693"/>
              <a:ext cx="86877" cy="85737"/>
            </a:xfrm>
            <a:custGeom>
              <a:rect b="b" l="l" r="r" t="t"/>
              <a:pathLst>
                <a:path extrusionOk="0" h="2633" w="2668">
                  <a:moveTo>
                    <a:pt x="346" y="1"/>
                  </a:moveTo>
                  <a:cubicBezTo>
                    <a:pt x="262" y="1"/>
                    <a:pt x="179" y="31"/>
                    <a:pt x="119" y="90"/>
                  </a:cubicBezTo>
                  <a:cubicBezTo>
                    <a:pt x="0" y="209"/>
                    <a:pt x="0" y="424"/>
                    <a:pt x="119" y="543"/>
                  </a:cubicBezTo>
                  <a:lnTo>
                    <a:pt x="2120" y="2543"/>
                  </a:lnTo>
                  <a:cubicBezTo>
                    <a:pt x="2168" y="2603"/>
                    <a:pt x="2245" y="2632"/>
                    <a:pt x="2325" y="2632"/>
                  </a:cubicBezTo>
                  <a:cubicBezTo>
                    <a:pt x="2406" y="2632"/>
                    <a:pt x="2489" y="2603"/>
                    <a:pt x="2549" y="2543"/>
                  </a:cubicBezTo>
                  <a:cubicBezTo>
                    <a:pt x="2668" y="2424"/>
                    <a:pt x="2668" y="2210"/>
                    <a:pt x="2549" y="2091"/>
                  </a:cubicBezTo>
                  <a:lnTo>
                    <a:pt x="572" y="90"/>
                  </a:lnTo>
                  <a:cubicBezTo>
                    <a:pt x="512" y="31"/>
                    <a:pt x="429" y="1"/>
                    <a:pt x="34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147"/>
            <p:cNvSpPr/>
            <p:nvPr/>
          </p:nvSpPr>
          <p:spPr>
            <a:xfrm>
              <a:off x="2785701" y="4397693"/>
              <a:ext cx="83002" cy="82839"/>
            </a:xfrm>
            <a:custGeom>
              <a:rect b="b" l="l" r="r" t="t"/>
              <a:pathLst>
                <a:path extrusionOk="0" h="2544" w="2549">
                  <a:moveTo>
                    <a:pt x="227" y="1"/>
                  </a:moveTo>
                  <a:cubicBezTo>
                    <a:pt x="143" y="1"/>
                    <a:pt x="60" y="31"/>
                    <a:pt x="0" y="90"/>
                  </a:cubicBezTo>
                  <a:lnTo>
                    <a:pt x="2430" y="2543"/>
                  </a:lnTo>
                  <a:cubicBezTo>
                    <a:pt x="2549" y="2424"/>
                    <a:pt x="2549" y="2210"/>
                    <a:pt x="2430" y="2091"/>
                  </a:cubicBezTo>
                  <a:lnTo>
                    <a:pt x="453" y="90"/>
                  </a:lnTo>
                  <a:cubicBezTo>
                    <a:pt x="393" y="31"/>
                    <a:pt x="310" y="1"/>
                    <a:pt x="22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147"/>
            <p:cNvSpPr/>
            <p:nvPr/>
          </p:nvSpPr>
          <p:spPr>
            <a:xfrm>
              <a:off x="2643012" y="4258716"/>
              <a:ext cx="184597" cy="183815"/>
            </a:xfrm>
            <a:custGeom>
              <a:rect b="b" l="l" r="r" t="t"/>
              <a:pathLst>
                <a:path extrusionOk="0" h="5645" w="5669">
                  <a:moveTo>
                    <a:pt x="2835" y="0"/>
                  </a:moveTo>
                  <a:cubicBezTo>
                    <a:pt x="2049" y="0"/>
                    <a:pt x="1334" y="310"/>
                    <a:pt x="834" y="834"/>
                  </a:cubicBezTo>
                  <a:cubicBezTo>
                    <a:pt x="334" y="1334"/>
                    <a:pt x="1" y="2048"/>
                    <a:pt x="1" y="2810"/>
                  </a:cubicBezTo>
                  <a:cubicBezTo>
                    <a:pt x="1" y="4358"/>
                    <a:pt x="1287" y="5644"/>
                    <a:pt x="2835" y="5644"/>
                  </a:cubicBezTo>
                  <a:cubicBezTo>
                    <a:pt x="3597" y="5644"/>
                    <a:pt x="4311" y="5311"/>
                    <a:pt x="4835" y="4811"/>
                  </a:cubicBezTo>
                  <a:cubicBezTo>
                    <a:pt x="5335" y="4311"/>
                    <a:pt x="5668" y="3596"/>
                    <a:pt x="5668" y="2810"/>
                  </a:cubicBezTo>
                  <a:cubicBezTo>
                    <a:pt x="5668" y="1239"/>
                    <a:pt x="4406" y="0"/>
                    <a:pt x="283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147"/>
            <p:cNvSpPr/>
            <p:nvPr/>
          </p:nvSpPr>
          <p:spPr>
            <a:xfrm>
              <a:off x="2670169" y="4258716"/>
              <a:ext cx="157440" cy="156658"/>
            </a:xfrm>
            <a:custGeom>
              <a:rect b="b" l="l" r="r" t="t"/>
              <a:pathLst>
                <a:path extrusionOk="0" h="4811" w="4835">
                  <a:moveTo>
                    <a:pt x="2001" y="0"/>
                  </a:moveTo>
                  <a:cubicBezTo>
                    <a:pt x="1215" y="0"/>
                    <a:pt x="500" y="310"/>
                    <a:pt x="0" y="834"/>
                  </a:cubicBezTo>
                  <a:lnTo>
                    <a:pt x="4001" y="4811"/>
                  </a:lnTo>
                  <a:cubicBezTo>
                    <a:pt x="4501" y="4311"/>
                    <a:pt x="4834" y="3596"/>
                    <a:pt x="4834" y="2810"/>
                  </a:cubicBezTo>
                  <a:cubicBezTo>
                    <a:pt x="4834" y="1239"/>
                    <a:pt x="3572" y="0"/>
                    <a:pt x="200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147"/>
            <p:cNvSpPr/>
            <p:nvPr/>
          </p:nvSpPr>
          <p:spPr>
            <a:xfrm>
              <a:off x="2518167" y="4402154"/>
              <a:ext cx="104721" cy="20221"/>
            </a:xfrm>
            <a:custGeom>
              <a:rect b="b" l="l" r="r" t="t"/>
              <a:pathLst>
                <a:path extrusionOk="0" h="621" w="3216">
                  <a:moveTo>
                    <a:pt x="310" y="1"/>
                  </a:moveTo>
                  <a:cubicBezTo>
                    <a:pt x="143" y="1"/>
                    <a:pt x="0" y="168"/>
                    <a:pt x="24" y="358"/>
                  </a:cubicBezTo>
                  <a:cubicBezTo>
                    <a:pt x="48" y="501"/>
                    <a:pt x="191" y="620"/>
                    <a:pt x="358" y="620"/>
                  </a:cubicBezTo>
                  <a:lnTo>
                    <a:pt x="2882" y="620"/>
                  </a:lnTo>
                  <a:cubicBezTo>
                    <a:pt x="3073" y="620"/>
                    <a:pt x="3215" y="477"/>
                    <a:pt x="3168" y="263"/>
                  </a:cubicBezTo>
                  <a:cubicBezTo>
                    <a:pt x="3144" y="120"/>
                    <a:pt x="3001" y="1"/>
                    <a:pt x="2858"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147"/>
            <p:cNvSpPr/>
            <p:nvPr/>
          </p:nvSpPr>
          <p:spPr>
            <a:xfrm>
              <a:off x="2518167" y="4361060"/>
              <a:ext cx="63627" cy="20189"/>
            </a:xfrm>
            <a:custGeom>
              <a:rect b="b" l="l" r="r" t="t"/>
              <a:pathLst>
                <a:path extrusionOk="0" h="620" w="1954">
                  <a:moveTo>
                    <a:pt x="310" y="1"/>
                  </a:moveTo>
                  <a:cubicBezTo>
                    <a:pt x="143" y="1"/>
                    <a:pt x="0" y="191"/>
                    <a:pt x="24" y="358"/>
                  </a:cubicBezTo>
                  <a:cubicBezTo>
                    <a:pt x="48" y="501"/>
                    <a:pt x="191" y="620"/>
                    <a:pt x="358" y="620"/>
                  </a:cubicBezTo>
                  <a:lnTo>
                    <a:pt x="1644" y="620"/>
                  </a:lnTo>
                  <a:cubicBezTo>
                    <a:pt x="1810" y="620"/>
                    <a:pt x="1953" y="453"/>
                    <a:pt x="1929" y="263"/>
                  </a:cubicBezTo>
                  <a:cubicBezTo>
                    <a:pt x="1906" y="120"/>
                    <a:pt x="1739" y="1"/>
                    <a:pt x="1596"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147"/>
            <p:cNvSpPr/>
            <p:nvPr/>
          </p:nvSpPr>
          <p:spPr>
            <a:xfrm>
              <a:off x="2663168" y="4279654"/>
              <a:ext cx="143503" cy="143470"/>
            </a:xfrm>
            <a:custGeom>
              <a:rect b="b" l="l" r="r" t="t"/>
              <a:pathLst>
                <a:path extrusionOk="0" h="4406" w="4407">
                  <a:moveTo>
                    <a:pt x="2549" y="0"/>
                  </a:moveTo>
                  <a:lnTo>
                    <a:pt x="1096" y="1072"/>
                  </a:lnTo>
                  <a:lnTo>
                    <a:pt x="25" y="1882"/>
                  </a:lnTo>
                  <a:cubicBezTo>
                    <a:pt x="1" y="1977"/>
                    <a:pt x="1" y="2096"/>
                    <a:pt x="1" y="2215"/>
                  </a:cubicBezTo>
                  <a:cubicBezTo>
                    <a:pt x="1" y="3429"/>
                    <a:pt x="977" y="4406"/>
                    <a:pt x="2216" y="4406"/>
                  </a:cubicBezTo>
                  <a:cubicBezTo>
                    <a:pt x="2811" y="4406"/>
                    <a:pt x="3359" y="4168"/>
                    <a:pt x="3763" y="3763"/>
                  </a:cubicBezTo>
                  <a:cubicBezTo>
                    <a:pt x="4145" y="3358"/>
                    <a:pt x="4406" y="2810"/>
                    <a:pt x="4406" y="2215"/>
                  </a:cubicBezTo>
                  <a:cubicBezTo>
                    <a:pt x="4406" y="1072"/>
                    <a:pt x="3621" y="143"/>
                    <a:pt x="254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147"/>
            <p:cNvSpPr/>
            <p:nvPr/>
          </p:nvSpPr>
          <p:spPr>
            <a:xfrm>
              <a:off x="2698857" y="4279654"/>
              <a:ext cx="107814" cy="121002"/>
            </a:xfrm>
            <a:custGeom>
              <a:rect b="b" l="l" r="r" t="t"/>
              <a:pathLst>
                <a:path extrusionOk="0" h="3716" w="3311">
                  <a:moveTo>
                    <a:pt x="1453" y="0"/>
                  </a:moveTo>
                  <a:lnTo>
                    <a:pt x="0" y="1072"/>
                  </a:lnTo>
                  <a:lnTo>
                    <a:pt x="2667" y="3715"/>
                  </a:lnTo>
                  <a:cubicBezTo>
                    <a:pt x="3049" y="3334"/>
                    <a:pt x="3310" y="2763"/>
                    <a:pt x="3310" y="2167"/>
                  </a:cubicBezTo>
                  <a:cubicBezTo>
                    <a:pt x="3310" y="1072"/>
                    <a:pt x="2525" y="143"/>
                    <a:pt x="14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147"/>
            <p:cNvSpPr/>
            <p:nvPr/>
          </p:nvSpPr>
          <p:spPr>
            <a:xfrm>
              <a:off x="2670918" y="4279426"/>
              <a:ext cx="73722" cy="51416"/>
            </a:xfrm>
            <a:custGeom>
              <a:rect b="b" l="l" r="r" t="t"/>
              <a:pathLst>
                <a:path extrusionOk="0" h="1579" w="2264">
                  <a:moveTo>
                    <a:pt x="1902" y="1"/>
                  </a:moveTo>
                  <a:cubicBezTo>
                    <a:pt x="1333" y="1"/>
                    <a:pt x="824" y="232"/>
                    <a:pt x="430" y="626"/>
                  </a:cubicBezTo>
                  <a:cubicBezTo>
                    <a:pt x="239" y="817"/>
                    <a:pt x="120" y="1031"/>
                    <a:pt x="1" y="1269"/>
                  </a:cubicBezTo>
                  <a:lnTo>
                    <a:pt x="358" y="1579"/>
                  </a:lnTo>
                  <a:lnTo>
                    <a:pt x="2263" y="1579"/>
                  </a:lnTo>
                  <a:lnTo>
                    <a:pt x="2263" y="31"/>
                  </a:lnTo>
                  <a:cubicBezTo>
                    <a:pt x="2141" y="11"/>
                    <a:pt x="2020" y="1"/>
                    <a:pt x="1902"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147"/>
            <p:cNvSpPr/>
            <p:nvPr/>
          </p:nvSpPr>
          <p:spPr>
            <a:xfrm>
              <a:off x="2663168" y="4319185"/>
              <a:ext cx="81471" cy="21752"/>
            </a:xfrm>
            <a:custGeom>
              <a:rect b="b" l="l" r="r" t="t"/>
              <a:pathLst>
                <a:path extrusionOk="0" h="668" w="2502">
                  <a:moveTo>
                    <a:pt x="239" y="1"/>
                  </a:moveTo>
                  <a:cubicBezTo>
                    <a:pt x="191" y="96"/>
                    <a:pt x="168" y="215"/>
                    <a:pt x="96" y="334"/>
                  </a:cubicBezTo>
                  <a:cubicBezTo>
                    <a:pt x="72" y="429"/>
                    <a:pt x="48" y="548"/>
                    <a:pt x="1" y="668"/>
                  </a:cubicBezTo>
                  <a:lnTo>
                    <a:pt x="2192" y="668"/>
                  </a:lnTo>
                  <a:cubicBezTo>
                    <a:pt x="2358" y="668"/>
                    <a:pt x="2501" y="525"/>
                    <a:pt x="2478" y="310"/>
                  </a:cubicBezTo>
                  <a:cubicBezTo>
                    <a:pt x="2501" y="120"/>
                    <a:pt x="2358" y="1"/>
                    <a:pt x="22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0" name="Google Shape;21950;p147"/>
          <p:cNvGrpSpPr/>
          <p:nvPr/>
        </p:nvGrpSpPr>
        <p:grpSpPr>
          <a:xfrm>
            <a:off x="3254861" y="4002409"/>
            <a:ext cx="350535" cy="350210"/>
            <a:chOff x="3254861" y="4154809"/>
            <a:chExt cx="350535" cy="350210"/>
          </a:xfrm>
        </p:grpSpPr>
        <p:sp>
          <p:nvSpPr>
            <p:cNvPr id="21951" name="Google Shape;21951;p147"/>
            <p:cNvSpPr/>
            <p:nvPr/>
          </p:nvSpPr>
          <p:spPr>
            <a:xfrm>
              <a:off x="3378924" y="4380468"/>
              <a:ext cx="104721" cy="124552"/>
            </a:xfrm>
            <a:custGeom>
              <a:rect b="b" l="l" r="r" t="t"/>
              <a:pathLst>
                <a:path extrusionOk="0" h="3825" w="3216">
                  <a:moveTo>
                    <a:pt x="1596" y="0"/>
                  </a:moveTo>
                  <a:cubicBezTo>
                    <a:pt x="1429" y="0"/>
                    <a:pt x="1263" y="143"/>
                    <a:pt x="1263" y="333"/>
                  </a:cubicBezTo>
                  <a:lnTo>
                    <a:pt x="1263" y="2691"/>
                  </a:lnTo>
                  <a:lnTo>
                    <a:pt x="191" y="3215"/>
                  </a:lnTo>
                  <a:cubicBezTo>
                    <a:pt x="48" y="3310"/>
                    <a:pt x="1" y="3477"/>
                    <a:pt x="48" y="3644"/>
                  </a:cubicBezTo>
                  <a:cubicBezTo>
                    <a:pt x="120" y="3751"/>
                    <a:pt x="231" y="3804"/>
                    <a:pt x="353" y="3804"/>
                  </a:cubicBezTo>
                  <a:cubicBezTo>
                    <a:pt x="394" y="3804"/>
                    <a:pt x="435" y="3798"/>
                    <a:pt x="477" y="3787"/>
                  </a:cubicBezTo>
                  <a:lnTo>
                    <a:pt x="1572" y="3215"/>
                  </a:lnTo>
                  <a:lnTo>
                    <a:pt x="2668" y="3787"/>
                  </a:lnTo>
                  <a:cubicBezTo>
                    <a:pt x="2708" y="3813"/>
                    <a:pt x="2753" y="3825"/>
                    <a:pt x="2800" y="3825"/>
                  </a:cubicBezTo>
                  <a:cubicBezTo>
                    <a:pt x="2919" y="3825"/>
                    <a:pt x="3045" y="3747"/>
                    <a:pt x="3096" y="3644"/>
                  </a:cubicBezTo>
                  <a:cubicBezTo>
                    <a:pt x="3216" y="3477"/>
                    <a:pt x="3144" y="3286"/>
                    <a:pt x="3001" y="3215"/>
                  </a:cubicBezTo>
                  <a:lnTo>
                    <a:pt x="1930" y="2691"/>
                  </a:lnTo>
                  <a:lnTo>
                    <a:pt x="1930" y="333"/>
                  </a:lnTo>
                  <a:cubicBezTo>
                    <a:pt x="1930" y="143"/>
                    <a:pt x="1787" y="0"/>
                    <a:pt x="1596"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147"/>
            <p:cNvSpPr/>
            <p:nvPr/>
          </p:nvSpPr>
          <p:spPr>
            <a:xfrm>
              <a:off x="3430113" y="4380468"/>
              <a:ext cx="53533" cy="123900"/>
            </a:xfrm>
            <a:custGeom>
              <a:rect b="b" l="l" r="r" t="t"/>
              <a:pathLst>
                <a:path extrusionOk="0" h="3805" w="1644">
                  <a:moveTo>
                    <a:pt x="0" y="0"/>
                  </a:moveTo>
                  <a:lnTo>
                    <a:pt x="0" y="3215"/>
                  </a:lnTo>
                  <a:lnTo>
                    <a:pt x="1096" y="3787"/>
                  </a:lnTo>
                  <a:cubicBezTo>
                    <a:pt x="1143" y="3798"/>
                    <a:pt x="1193" y="3804"/>
                    <a:pt x="1240" y="3804"/>
                  </a:cubicBezTo>
                  <a:cubicBezTo>
                    <a:pt x="1383" y="3804"/>
                    <a:pt x="1513" y="3751"/>
                    <a:pt x="1548" y="3644"/>
                  </a:cubicBezTo>
                  <a:cubicBezTo>
                    <a:pt x="1644" y="3477"/>
                    <a:pt x="1548" y="3286"/>
                    <a:pt x="1405" y="3215"/>
                  </a:cubicBezTo>
                  <a:lnTo>
                    <a:pt x="334" y="2691"/>
                  </a:lnTo>
                  <a:lnTo>
                    <a:pt x="334" y="333"/>
                  </a:lnTo>
                  <a:cubicBezTo>
                    <a:pt x="334" y="143"/>
                    <a:pt x="191"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147"/>
            <p:cNvSpPr/>
            <p:nvPr/>
          </p:nvSpPr>
          <p:spPr>
            <a:xfrm>
              <a:off x="3254861" y="4174966"/>
              <a:ext cx="350535" cy="227221"/>
            </a:xfrm>
            <a:custGeom>
              <a:rect b="b" l="l" r="r" t="t"/>
              <a:pathLst>
                <a:path extrusionOk="0" h="6978" w="10765">
                  <a:moveTo>
                    <a:pt x="310" y="0"/>
                  </a:moveTo>
                  <a:cubicBezTo>
                    <a:pt x="143" y="0"/>
                    <a:pt x="0" y="143"/>
                    <a:pt x="0" y="334"/>
                  </a:cubicBezTo>
                  <a:lnTo>
                    <a:pt x="0" y="6644"/>
                  </a:lnTo>
                  <a:cubicBezTo>
                    <a:pt x="0" y="6811"/>
                    <a:pt x="143" y="6978"/>
                    <a:pt x="310" y="6978"/>
                  </a:cubicBezTo>
                  <a:lnTo>
                    <a:pt x="10431" y="6978"/>
                  </a:lnTo>
                  <a:cubicBezTo>
                    <a:pt x="10622" y="6978"/>
                    <a:pt x="10764" y="6811"/>
                    <a:pt x="10764" y="6644"/>
                  </a:cubicBezTo>
                  <a:lnTo>
                    <a:pt x="10764" y="334"/>
                  </a:lnTo>
                  <a:cubicBezTo>
                    <a:pt x="10764" y="143"/>
                    <a:pt x="10622" y="0"/>
                    <a:pt x="10431"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147"/>
            <p:cNvSpPr/>
            <p:nvPr/>
          </p:nvSpPr>
          <p:spPr>
            <a:xfrm>
              <a:off x="3430113" y="4174966"/>
              <a:ext cx="175284" cy="225951"/>
            </a:xfrm>
            <a:custGeom>
              <a:rect b="b" l="l" r="r" t="t"/>
              <a:pathLst>
                <a:path extrusionOk="0" h="6939" w="5383">
                  <a:moveTo>
                    <a:pt x="0" y="0"/>
                  </a:moveTo>
                  <a:lnTo>
                    <a:pt x="0" y="6930"/>
                  </a:lnTo>
                  <a:lnTo>
                    <a:pt x="5049" y="6930"/>
                  </a:lnTo>
                  <a:cubicBezTo>
                    <a:pt x="5071" y="6936"/>
                    <a:pt x="5093" y="6939"/>
                    <a:pt x="5114" y="6939"/>
                  </a:cubicBezTo>
                  <a:cubicBezTo>
                    <a:pt x="5271" y="6939"/>
                    <a:pt x="5382" y="6791"/>
                    <a:pt x="5382" y="6644"/>
                  </a:cubicBezTo>
                  <a:lnTo>
                    <a:pt x="5382" y="334"/>
                  </a:lnTo>
                  <a:cubicBezTo>
                    <a:pt x="5382" y="143"/>
                    <a:pt x="5240" y="0"/>
                    <a:pt x="5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147"/>
            <p:cNvSpPr/>
            <p:nvPr/>
          </p:nvSpPr>
          <p:spPr>
            <a:xfrm>
              <a:off x="3328518" y="4237974"/>
              <a:ext cx="214847" cy="113806"/>
            </a:xfrm>
            <a:custGeom>
              <a:rect b="b" l="l" r="r" t="t"/>
              <a:pathLst>
                <a:path extrusionOk="0" h="3495" w="6598">
                  <a:moveTo>
                    <a:pt x="6267" y="0"/>
                  </a:moveTo>
                  <a:cubicBezTo>
                    <a:pt x="6197" y="0"/>
                    <a:pt x="6131" y="32"/>
                    <a:pt x="6073" y="89"/>
                  </a:cubicBezTo>
                  <a:lnTo>
                    <a:pt x="5025" y="1137"/>
                  </a:lnTo>
                  <a:lnTo>
                    <a:pt x="4311" y="423"/>
                  </a:lnTo>
                  <a:cubicBezTo>
                    <a:pt x="4252" y="363"/>
                    <a:pt x="4168" y="334"/>
                    <a:pt x="4085" y="334"/>
                  </a:cubicBezTo>
                  <a:cubicBezTo>
                    <a:pt x="4001" y="334"/>
                    <a:pt x="3918" y="363"/>
                    <a:pt x="3859" y="423"/>
                  </a:cubicBezTo>
                  <a:lnTo>
                    <a:pt x="3144" y="1137"/>
                  </a:lnTo>
                  <a:lnTo>
                    <a:pt x="2192" y="2090"/>
                  </a:lnTo>
                  <a:lnTo>
                    <a:pt x="1477" y="1375"/>
                  </a:lnTo>
                  <a:cubicBezTo>
                    <a:pt x="1418" y="1316"/>
                    <a:pt x="1340" y="1286"/>
                    <a:pt x="1263" y="1286"/>
                  </a:cubicBezTo>
                  <a:cubicBezTo>
                    <a:pt x="1185" y="1286"/>
                    <a:pt x="1108" y="1316"/>
                    <a:pt x="1048" y="1375"/>
                  </a:cubicBezTo>
                  <a:lnTo>
                    <a:pt x="1" y="2423"/>
                  </a:lnTo>
                  <a:lnTo>
                    <a:pt x="1" y="3495"/>
                  </a:lnTo>
                  <a:lnTo>
                    <a:pt x="6597" y="3495"/>
                  </a:lnTo>
                  <a:lnTo>
                    <a:pt x="6597" y="328"/>
                  </a:lnTo>
                  <a:cubicBezTo>
                    <a:pt x="6597" y="185"/>
                    <a:pt x="6526" y="66"/>
                    <a:pt x="6407" y="42"/>
                  </a:cubicBezTo>
                  <a:cubicBezTo>
                    <a:pt x="6360" y="14"/>
                    <a:pt x="6313" y="0"/>
                    <a:pt x="6267"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147"/>
            <p:cNvSpPr/>
            <p:nvPr/>
          </p:nvSpPr>
          <p:spPr>
            <a:xfrm>
              <a:off x="3430894" y="4237974"/>
              <a:ext cx="112471" cy="112275"/>
            </a:xfrm>
            <a:custGeom>
              <a:rect b="b" l="l" r="r" t="t"/>
              <a:pathLst>
                <a:path extrusionOk="0" h="3448" w="3454">
                  <a:moveTo>
                    <a:pt x="3123" y="0"/>
                  </a:moveTo>
                  <a:cubicBezTo>
                    <a:pt x="3053" y="0"/>
                    <a:pt x="2987" y="32"/>
                    <a:pt x="2929" y="89"/>
                  </a:cubicBezTo>
                  <a:lnTo>
                    <a:pt x="1881" y="1137"/>
                  </a:lnTo>
                  <a:lnTo>
                    <a:pt x="1167" y="423"/>
                  </a:lnTo>
                  <a:cubicBezTo>
                    <a:pt x="1108" y="363"/>
                    <a:pt x="1024" y="334"/>
                    <a:pt x="941" y="334"/>
                  </a:cubicBezTo>
                  <a:cubicBezTo>
                    <a:pt x="857" y="334"/>
                    <a:pt x="774" y="363"/>
                    <a:pt x="715" y="423"/>
                  </a:cubicBezTo>
                  <a:lnTo>
                    <a:pt x="0" y="1137"/>
                  </a:lnTo>
                  <a:lnTo>
                    <a:pt x="0" y="3447"/>
                  </a:lnTo>
                  <a:lnTo>
                    <a:pt x="3453" y="3447"/>
                  </a:lnTo>
                  <a:lnTo>
                    <a:pt x="3453" y="328"/>
                  </a:lnTo>
                  <a:cubicBezTo>
                    <a:pt x="3453" y="209"/>
                    <a:pt x="3382" y="89"/>
                    <a:pt x="3263" y="42"/>
                  </a:cubicBezTo>
                  <a:cubicBezTo>
                    <a:pt x="3216" y="14"/>
                    <a:pt x="3169" y="0"/>
                    <a:pt x="3123"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147"/>
            <p:cNvSpPr/>
            <p:nvPr/>
          </p:nvSpPr>
          <p:spPr>
            <a:xfrm>
              <a:off x="3378924" y="4154809"/>
              <a:ext cx="102409" cy="41908"/>
            </a:xfrm>
            <a:custGeom>
              <a:rect b="b" l="l" r="r" t="t"/>
              <a:pathLst>
                <a:path extrusionOk="0" h="1287" w="3145">
                  <a:moveTo>
                    <a:pt x="334" y="0"/>
                  </a:moveTo>
                  <a:cubicBezTo>
                    <a:pt x="143" y="0"/>
                    <a:pt x="1" y="143"/>
                    <a:pt x="1" y="333"/>
                  </a:cubicBezTo>
                  <a:lnTo>
                    <a:pt x="1" y="953"/>
                  </a:lnTo>
                  <a:cubicBezTo>
                    <a:pt x="1" y="1119"/>
                    <a:pt x="143" y="1286"/>
                    <a:pt x="334" y="1286"/>
                  </a:cubicBezTo>
                  <a:lnTo>
                    <a:pt x="2834" y="1286"/>
                  </a:lnTo>
                  <a:cubicBezTo>
                    <a:pt x="3001" y="1286"/>
                    <a:pt x="3144" y="1119"/>
                    <a:pt x="3144" y="953"/>
                  </a:cubicBezTo>
                  <a:lnTo>
                    <a:pt x="3144" y="333"/>
                  </a:lnTo>
                  <a:cubicBezTo>
                    <a:pt x="3144" y="143"/>
                    <a:pt x="3001" y="0"/>
                    <a:pt x="2834"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147"/>
            <p:cNvSpPr/>
            <p:nvPr/>
          </p:nvSpPr>
          <p:spPr>
            <a:xfrm>
              <a:off x="3430113" y="4154809"/>
              <a:ext cx="51221" cy="40605"/>
            </a:xfrm>
            <a:custGeom>
              <a:rect b="b" l="l" r="r" t="t"/>
              <a:pathLst>
                <a:path extrusionOk="0" h="1247" w="1573">
                  <a:moveTo>
                    <a:pt x="0" y="0"/>
                  </a:moveTo>
                  <a:lnTo>
                    <a:pt x="0" y="1238"/>
                  </a:lnTo>
                  <a:lnTo>
                    <a:pt x="1262" y="1238"/>
                  </a:lnTo>
                  <a:cubicBezTo>
                    <a:pt x="1285" y="1244"/>
                    <a:pt x="1306" y="1247"/>
                    <a:pt x="1327" y="1247"/>
                  </a:cubicBezTo>
                  <a:cubicBezTo>
                    <a:pt x="1479" y="1247"/>
                    <a:pt x="1572" y="1100"/>
                    <a:pt x="1572" y="953"/>
                  </a:cubicBezTo>
                  <a:lnTo>
                    <a:pt x="1572" y="333"/>
                  </a:lnTo>
                  <a:cubicBezTo>
                    <a:pt x="1572" y="143"/>
                    <a:pt x="1429" y="0"/>
                    <a:pt x="126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147"/>
            <p:cNvSpPr/>
            <p:nvPr/>
          </p:nvSpPr>
          <p:spPr>
            <a:xfrm>
              <a:off x="3318456" y="4217525"/>
              <a:ext cx="224909" cy="143568"/>
            </a:xfrm>
            <a:custGeom>
              <a:rect b="b" l="l" r="r" t="t"/>
              <a:pathLst>
                <a:path extrusionOk="0" h="4409" w="6907">
                  <a:moveTo>
                    <a:pt x="320" y="0"/>
                  </a:moveTo>
                  <a:cubicBezTo>
                    <a:pt x="164" y="0"/>
                    <a:pt x="0" y="136"/>
                    <a:pt x="0" y="313"/>
                  </a:cubicBezTo>
                  <a:lnTo>
                    <a:pt x="0" y="4075"/>
                  </a:lnTo>
                  <a:cubicBezTo>
                    <a:pt x="0" y="4266"/>
                    <a:pt x="167" y="4409"/>
                    <a:pt x="333" y="4409"/>
                  </a:cubicBezTo>
                  <a:lnTo>
                    <a:pt x="6644" y="4409"/>
                  </a:lnTo>
                  <a:cubicBezTo>
                    <a:pt x="6763" y="4409"/>
                    <a:pt x="6906" y="4242"/>
                    <a:pt x="6906" y="4051"/>
                  </a:cubicBezTo>
                  <a:cubicBezTo>
                    <a:pt x="6882" y="3909"/>
                    <a:pt x="6763" y="3790"/>
                    <a:pt x="6597" y="3790"/>
                  </a:cubicBezTo>
                  <a:lnTo>
                    <a:pt x="643" y="3790"/>
                  </a:lnTo>
                  <a:lnTo>
                    <a:pt x="643" y="336"/>
                  </a:lnTo>
                  <a:cubicBezTo>
                    <a:pt x="643" y="194"/>
                    <a:pt x="524"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147"/>
            <p:cNvSpPr/>
            <p:nvPr/>
          </p:nvSpPr>
          <p:spPr>
            <a:xfrm>
              <a:off x="3430894" y="4340123"/>
              <a:ext cx="114001" cy="20189"/>
            </a:xfrm>
            <a:custGeom>
              <a:rect b="b" l="l" r="r" t="t"/>
              <a:pathLst>
                <a:path extrusionOk="0" h="620" w="3501">
                  <a:moveTo>
                    <a:pt x="0" y="1"/>
                  </a:moveTo>
                  <a:lnTo>
                    <a:pt x="0" y="620"/>
                  </a:lnTo>
                  <a:lnTo>
                    <a:pt x="3167" y="620"/>
                  </a:lnTo>
                  <a:cubicBezTo>
                    <a:pt x="3334" y="620"/>
                    <a:pt x="3501" y="477"/>
                    <a:pt x="3453" y="263"/>
                  </a:cubicBezTo>
                  <a:cubicBezTo>
                    <a:pt x="3429" y="120"/>
                    <a:pt x="3287" y="1"/>
                    <a:pt x="31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1" name="Google Shape;21961;p147"/>
          <p:cNvGrpSpPr/>
          <p:nvPr/>
        </p:nvGrpSpPr>
        <p:grpSpPr>
          <a:xfrm>
            <a:off x="4058243" y="4002409"/>
            <a:ext cx="267566" cy="350535"/>
            <a:chOff x="4058243" y="4154809"/>
            <a:chExt cx="267566" cy="350535"/>
          </a:xfrm>
        </p:grpSpPr>
        <p:sp>
          <p:nvSpPr>
            <p:cNvPr id="21962" name="Google Shape;21962;p147"/>
            <p:cNvSpPr/>
            <p:nvPr/>
          </p:nvSpPr>
          <p:spPr>
            <a:xfrm>
              <a:off x="4058243" y="4155558"/>
              <a:ext cx="267566" cy="349786"/>
            </a:xfrm>
            <a:custGeom>
              <a:rect b="b" l="l" r="r" t="t"/>
              <a:pathLst>
                <a:path extrusionOk="0" h="10742" w="8217">
                  <a:moveTo>
                    <a:pt x="333" y="1"/>
                  </a:moveTo>
                  <a:cubicBezTo>
                    <a:pt x="143" y="1"/>
                    <a:pt x="0" y="144"/>
                    <a:pt x="0" y="334"/>
                  </a:cubicBezTo>
                  <a:lnTo>
                    <a:pt x="0" y="7598"/>
                  </a:lnTo>
                  <a:lnTo>
                    <a:pt x="3167" y="10741"/>
                  </a:lnTo>
                  <a:lnTo>
                    <a:pt x="7883" y="10741"/>
                  </a:lnTo>
                  <a:cubicBezTo>
                    <a:pt x="8073" y="10741"/>
                    <a:pt x="8216" y="10598"/>
                    <a:pt x="8216" y="10432"/>
                  </a:cubicBezTo>
                  <a:lnTo>
                    <a:pt x="8216" y="310"/>
                  </a:lnTo>
                  <a:cubicBezTo>
                    <a:pt x="8216" y="120"/>
                    <a:pt x="8073" y="1"/>
                    <a:pt x="7883"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147"/>
            <p:cNvSpPr/>
            <p:nvPr/>
          </p:nvSpPr>
          <p:spPr>
            <a:xfrm>
              <a:off x="4192368" y="4154809"/>
              <a:ext cx="133441" cy="349070"/>
            </a:xfrm>
            <a:custGeom>
              <a:rect b="b" l="l" r="r" t="t"/>
              <a:pathLst>
                <a:path extrusionOk="0" h="10720" w="4098">
                  <a:moveTo>
                    <a:pt x="1" y="0"/>
                  </a:moveTo>
                  <a:lnTo>
                    <a:pt x="1" y="10717"/>
                  </a:lnTo>
                  <a:lnTo>
                    <a:pt x="3764" y="10717"/>
                  </a:lnTo>
                  <a:cubicBezTo>
                    <a:pt x="3778" y="10718"/>
                    <a:pt x="3791" y="10719"/>
                    <a:pt x="3805" y="10719"/>
                  </a:cubicBezTo>
                  <a:cubicBezTo>
                    <a:pt x="3974" y="10719"/>
                    <a:pt x="4097" y="10584"/>
                    <a:pt x="4097" y="10407"/>
                  </a:cubicBezTo>
                  <a:lnTo>
                    <a:pt x="4097" y="333"/>
                  </a:lnTo>
                  <a:cubicBezTo>
                    <a:pt x="4097" y="143"/>
                    <a:pt x="3954" y="0"/>
                    <a:pt x="376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147"/>
            <p:cNvSpPr/>
            <p:nvPr/>
          </p:nvSpPr>
          <p:spPr>
            <a:xfrm>
              <a:off x="4099337" y="4217036"/>
              <a:ext cx="63627" cy="61673"/>
            </a:xfrm>
            <a:custGeom>
              <a:rect b="b" l="l" r="r" t="t"/>
              <a:pathLst>
                <a:path extrusionOk="0" h="1894" w="1954">
                  <a:moveTo>
                    <a:pt x="334" y="0"/>
                  </a:moveTo>
                  <a:cubicBezTo>
                    <a:pt x="256" y="0"/>
                    <a:pt x="179" y="30"/>
                    <a:pt x="119" y="90"/>
                  </a:cubicBezTo>
                  <a:cubicBezTo>
                    <a:pt x="0" y="209"/>
                    <a:pt x="0" y="399"/>
                    <a:pt x="119" y="518"/>
                  </a:cubicBezTo>
                  <a:lnTo>
                    <a:pt x="524" y="947"/>
                  </a:lnTo>
                  <a:lnTo>
                    <a:pt x="119" y="1352"/>
                  </a:lnTo>
                  <a:cubicBezTo>
                    <a:pt x="0" y="1471"/>
                    <a:pt x="0" y="1685"/>
                    <a:pt x="119" y="1804"/>
                  </a:cubicBezTo>
                  <a:cubicBezTo>
                    <a:pt x="179" y="1864"/>
                    <a:pt x="256" y="1893"/>
                    <a:pt x="334" y="1893"/>
                  </a:cubicBezTo>
                  <a:cubicBezTo>
                    <a:pt x="411" y="1893"/>
                    <a:pt x="488" y="1864"/>
                    <a:pt x="548" y="1804"/>
                  </a:cubicBezTo>
                  <a:lnTo>
                    <a:pt x="977" y="1399"/>
                  </a:lnTo>
                  <a:lnTo>
                    <a:pt x="1381" y="1804"/>
                  </a:lnTo>
                  <a:cubicBezTo>
                    <a:pt x="1441" y="1864"/>
                    <a:pt x="1524" y="1893"/>
                    <a:pt x="1608" y="1893"/>
                  </a:cubicBezTo>
                  <a:cubicBezTo>
                    <a:pt x="1691" y="1893"/>
                    <a:pt x="1774" y="1864"/>
                    <a:pt x="1834" y="1804"/>
                  </a:cubicBezTo>
                  <a:cubicBezTo>
                    <a:pt x="1953" y="1685"/>
                    <a:pt x="1953" y="1471"/>
                    <a:pt x="1834" y="1352"/>
                  </a:cubicBezTo>
                  <a:lnTo>
                    <a:pt x="1429" y="947"/>
                  </a:lnTo>
                  <a:lnTo>
                    <a:pt x="1834" y="518"/>
                  </a:lnTo>
                  <a:cubicBezTo>
                    <a:pt x="1953" y="399"/>
                    <a:pt x="1953" y="209"/>
                    <a:pt x="1834" y="90"/>
                  </a:cubicBezTo>
                  <a:cubicBezTo>
                    <a:pt x="1774" y="30"/>
                    <a:pt x="1691" y="0"/>
                    <a:pt x="1608" y="0"/>
                  </a:cubicBezTo>
                  <a:cubicBezTo>
                    <a:pt x="1524" y="0"/>
                    <a:pt x="1441" y="30"/>
                    <a:pt x="1381" y="90"/>
                  </a:cubicBezTo>
                  <a:lnTo>
                    <a:pt x="977" y="494"/>
                  </a:lnTo>
                  <a:lnTo>
                    <a:pt x="548" y="90"/>
                  </a:lnTo>
                  <a:cubicBezTo>
                    <a:pt x="488" y="30"/>
                    <a:pt x="41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147"/>
            <p:cNvSpPr/>
            <p:nvPr/>
          </p:nvSpPr>
          <p:spPr>
            <a:xfrm>
              <a:off x="4100119" y="4320162"/>
              <a:ext cx="84532" cy="61087"/>
            </a:xfrm>
            <a:custGeom>
              <a:rect b="b" l="l" r="r" t="t"/>
              <a:pathLst>
                <a:path extrusionOk="0" h="1876" w="2596">
                  <a:moveTo>
                    <a:pt x="2251" y="1"/>
                  </a:moveTo>
                  <a:cubicBezTo>
                    <a:pt x="2167" y="1"/>
                    <a:pt x="2084" y="30"/>
                    <a:pt x="2024" y="90"/>
                  </a:cubicBezTo>
                  <a:lnTo>
                    <a:pt x="976" y="1138"/>
                  </a:lnTo>
                  <a:lnTo>
                    <a:pt x="572" y="733"/>
                  </a:lnTo>
                  <a:cubicBezTo>
                    <a:pt x="512" y="673"/>
                    <a:pt x="429" y="643"/>
                    <a:pt x="345" y="643"/>
                  </a:cubicBezTo>
                  <a:cubicBezTo>
                    <a:pt x="262" y="643"/>
                    <a:pt x="179" y="673"/>
                    <a:pt x="119" y="733"/>
                  </a:cubicBezTo>
                  <a:cubicBezTo>
                    <a:pt x="0" y="828"/>
                    <a:pt x="0" y="1042"/>
                    <a:pt x="119" y="1161"/>
                  </a:cubicBezTo>
                  <a:lnTo>
                    <a:pt x="738" y="1804"/>
                  </a:lnTo>
                  <a:cubicBezTo>
                    <a:pt x="810" y="1852"/>
                    <a:pt x="857" y="1876"/>
                    <a:pt x="953" y="1876"/>
                  </a:cubicBezTo>
                  <a:cubicBezTo>
                    <a:pt x="1048" y="1876"/>
                    <a:pt x="1119" y="1852"/>
                    <a:pt x="1215" y="1804"/>
                  </a:cubicBezTo>
                  <a:lnTo>
                    <a:pt x="2477" y="542"/>
                  </a:lnTo>
                  <a:cubicBezTo>
                    <a:pt x="2596" y="423"/>
                    <a:pt x="2596" y="209"/>
                    <a:pt x="2477" y="90"/>
                  </a:cubicBezTo>
                  <a:cubicBezTo>
                    <a:pt x="2417" y="30"/>
                    <a:pt x="2334" y="1"/>
                    <a:pt x="2251"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147"/>
            <p:cNvSpPr/>
            <p:nvPr/>
          </p:nvSpPr>
          <p:spPr>
            <a:xfrm>
              <a:off x="4202463" y="4236997"/>
              <a:ext cx="83002" cy="21752"/>
            </a:xfrm>
            <a:custGeom>
              <a:rect b="b" l="l" r="r" t="t"/>
              <a:pathLst>
                <a:path extrusionOk="0" h="668" w="2549">
                  <a:moveTo>
                    <a:pt x="334" y="0"/>
                  </a:moveTo>
                  <a:cubicBezTo>
                    <a:pt x="143" y="0"/>
                    <a:pt x="1" y="143"/>
                    <a:pt x="1" y="334"/>
                  </a:cubicBezTo>
                  <a:cubicBezTo>
                    <a:pt x="1" y="501"/>
                    <a:pt x="143" y="667"/>
                    <a:pt x="334" y="667"/>
                  </a:cubicBezTo>
                  <a:lnTo>
                    <a:pt x="2215" y="667"/>
                  </a:lnTo>
                  <a:cubicBezTo>
                    <a:pt x="2382" y="667"/>
                    <a:pt x="2549" y="501"/>
                    <a:pt x="2549" y="334"/>
                  </a:cubicBezTo>
                  <a:cubicBezTo>
                    <a:pt x="2549" y="143"/>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147"/>
            <p:cNvSpPr/>
            <p:nvPr/>
          </p:nvSpPr>
          <p:spPr>
            <a:xfrm>
              <a:off x="4202463" y="4338592"/>
              <a:ext cx="83002" cy="21719"/>
            </a:xfrm>
            <a:custGeom>
              <a:rect b="b" l="l" r="r" t="t"/>
              <a:pathLst>
                <a:path extrusionOk="0" h="667" w="2549">
                  <a:moveTo>
                    <a:pt x="334" y="0"/>
                  </a:moveTo>
                  <a:cubicBezTo>
                    <a:pt x="143" y="0"/>
                    <a:pt x="1" y="167"/>
                    <a:pt x="1" y="333"/>
                  </a:cubicBezTo>
                  <a:cubicBezTo>
                    <a:pt x="1" y="524"/>
                    <a:pt x="143" y="667"/>
                    <a:pt x="334" y="667"/>
                  </a:cubicBezTo>
                  <a:lnTo>
                    <a:pt x="2215" y="667"/>
                  </a:lnTo>
                  <a:cubicBezTo>
                    <a:pt x="2382" y="667"/>
                    <a:pt x="2549" y="524"/>
                    <a:pt x="2549" y="333"/>
                  </a:cubicBezTo>
                  <a:cubicBezTo>
                    <a:pt x="2549" y="167"/>
                    <a:pt x="2382" y="0"/>
                    <a:pt x="22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147"/>
            <p:cNvSpPr/>
            <p:nvPr/>
          </p:nvSpPr>
          <p:spPr>
            <a:xfrm>
              <a:off x="4058992" y="4402154"/>
              <a:ext cx="103191" cy="101628"/>
            </a:xfrm>
            <a:custGeom>
              <a:rect b="b" l="l" r="r" t="t"/>
              <a:pathLst>
                <a:path extrusionOk="0" h="3121" w="3169">
                  <a:moveTo>
                    <a:pt x="1" y="1"/>
                  </a:moveTo>
                  <a:lnTo>
                    <a:pt x="1" y="310"/>
                  </a:lnTo>
                  <a:cubicBezTo>
                    <a:pt x="1" y="406"/>
                    <a:pt x="49" y="477"/>
                    <a:pt x="96" y="525"/>
                  </a:cubicBezTo>
                  <a:lnTo>
                    <a:pt x="2597" y="3025"/>
                  </a:lnTo>
                  <a:cubicBezTo>
                    <a:pt x="2668" y="3073"/>
                    <a:pt x="2740" y="3121"/>
                    <a:pt x="2811" y="3121"/>
                  </a:cubicBezTo>
                  <a:lnTo>
                    <a:pt x="3144" y="3121"/>
                  </a:lnTo>
                  <a:lnTo>
                    <a:pt x="3144" y="287"/>
                  </a:lnTo>
                  <a:cubicBezTo>
                    <a:pt x="3168" y="144"/>
                    <a:pt x="3025" y="1"/>
                    <a:pt x="28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9" name="Google Shape;21969;p147"/>
          <p:cNvGrpSpPr/>
          <p:nvPr/>
        </p:nvGrpSpPr>
        <p:grpSpPr>
          <a:xfrm>
            <a:off x="4763905" y="4002605"/>
            <a:ext cx="365254" cy="349363"/>
            <a:chOff x="4763905" y="4155005"/>
            <a:chExt cx="365254" cy="349363"/>
          </a:xfrm>
        </p:grpSpPr>
        <p:sp>
          <p:nvSpPr>
            <p:cNvPr id="21970" name="Google Shape;21970;p147"/>
            <p:cNvSpPr/>
            <p:nvPr/>
          </p:nvSpPr>
          <p:spPr>
            <a:xfrm>
              <a:off x="4887187" y="4155005"/>
              <a:ext cx="241972" cy="237120"/>
            </a:xfrm>
            <a:custGeom>
              <a:rect b="b" l="l" r="r" t="t"/>
              <a:pathLst>
                <a:path extrusionOk="0" h="7282" w="7431">
                  <a:moveTo>
                    <a:pt x="4686" y="1304"/>
                  </a:moveTo>
                  <a:cubicBezTo>
                    <a:pt x="5008" y="1304"/>
                    <a:pt x="5335" y="1423"/>
                    <a:pt x="5597" y="1661"/>
                  </a:cubicBezTo>
                  <a:cubicBezTo>
                    <a:pt x="6073" y="2137"/>
                    <a:pt x="6073" y="2923"/>
                    <a:pt x="5597" y="3447"/>
                  </a:cubicBezTo>
                  <a:lnTo>
                    <a:pt x="3621" y="5352"/>
                  </a:lnTo>
                  <a:cubicBezTo>
                    <a:pt x="3549" y="5448"/>
                    <a:pt x="3454" y="5495"/>
                    <a:pt x="3359" y="5567"/>
                  </a:cubicBezTo>
                  <a:lnTo>
                    <a:pt x="2287" y="4924"/>
                  </a:lnTo>
                  <a:lnTo>
                    <a:pt x="1668" y="3852"/>
                  </a:lnTo>
                  <a:cubicBezTo>
                    <a:pt x="1715" y="3757"/>
                    <a:pt x="1787" y="3685"/>
                    <a:pt x="1882" y="3590"/>
                  </a:cubicBezTo>
                  <a:lnTo>
                    <a:pt x="3811" y="1661"/>
                  </a:lnTo>
                  <a:cubicBezTo>
                    <a:pt x="4049" y="1423"/>
                    <a:pt x="4365" y="1304"/>
                    <a:pt x="4686" y="1304"/>
                  </a:cubicBezTo>
                  <a:close/>
                  <a:moveTo>
                    <a:pt x="4680" y="0"/>
                  </a:moveTo>
                  <a:cubicBezTo>
                    <a:pt x="4037" y="0"/>
                    <a:pt x="3394" y="244"/>
                    <a:pt x="2906" y="732"/>
                  </a:cubicBezTo>
                  <a:lnTo>
                    <a:pt x="977" y="2661"/>
                  </a:lnTo>
                  <a:cubicBezTo>
                    <a:pt x="1" y="3662"/>
                    <a:pt x="25" y="5257"/>
                    <a:pt x="977" y="6210"/>
                  </a:cubicBezTo>
                  <a:cubicBezTo>
                    <a:pt x="1287" y="6495"/>
                    <a:pt x="1668" y="6710"/>
                    <a:pt x="2049" y="6829"/>
                  </a:cubicBezTo>
                  <a:lnTo>
                    <a:pt x="2787" y="7281"/>
                  </a:lnTo>
                  <a:lnTo>
                    <a:pt x="3382" y="6829"/>
                  </a:lnTo>
                  <a:cubicBezTo>
                    <a:pt x="3811" y="6710"/>
                    <a:pt x="4192" y="6495"/>
                    <a:pt x="4526" y="6186"/>
                  </a:cubicBezTo>
                  <a:lnTo>
                    <a:pt x="6454" y="4257"/>
                  </a:lnTo>
                  <a:cubicBezTo>
                    <a:pt x="7431" y="3328"/>
                    <a:pt x="7431" y="1709"/>
                    <a:pt x="6454" y="732"/>
                  </a:cubicBezTo>
                  <a:cubicBezTo>
                    <a:pt x="5966" y="244"/>
                    <a:pt x="532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147"/>
            <p:cNvSpPr/>
            <p:nvPr/>
          </p:nvSpPr>
          <p:spPr>
            <a:xfrm>
              <a:off x="4918219" y="4178841"/>
              <a:ext cx="210940" cy="214066"/>
            </a:xfrm>
            <a:custGeom>
              <a:rect b="b" l="l" r="r" t="t"/>
              <a:pathLst>
                <a:path extrusionOk="0" h="6574" w="6478">
                  <a:moveTo>
                    <a:pt x="5501" y="0"/>
                  </a:moveTo>
                  <a:lnTo>
                    <a:pt x="4597" y="905"/>
                  </a:lnTo>
                  <a:cubicBezTo>
                    <a:pt x="5097" y="1382"/>
                    <a:pt x="5097" y="2167"/>
                    <a:pt x="4597" y="2691"/>
                  </a:cubicBezTo>
                  <a:lnTo>
                    <a:pt x="2668" y="4620"/>
                  </a:lnTo>
                  <a:cubicBezTo>
                    <a:pt x="2596" y="4716"/>
                    <a:pt x="2501" y="4763"/>
                    <a:pt x="2406" y="4835"/>
                  </a:cubicBezTo>
                  <a:lnTo>
                    <a:pt x="1334" y="4192"/>
                  </a:lnTo>
                  <a:lnTo>
                    <a:pt x="0" y="5549"/>
                  </a:lnTo>
                  <a:cubicBezTo>
                    <a:pt x="286" y="5835"/>
                    <a:pt x="667" y="6049"/>
                    <a:pt x="1072" y="6168"/>
                  </a:cubicBezTo>
                  <a:lnTo>
                    <a:pt x="1834" y="6573"/>
                  </a:lnTo>
                  <a:lnTo>
                    <a:pt x="2429" y="6144"/>
                  </a:lnTo>
                  <a:cubicBezTo>
                    <a:pt x="2858" y="6025"/>
                    <a:pt x="3239" y="5811"/>
                    <a:pt x="3573" y="5478"/>
                  </a:cubicBezTo>
                  <a:lnTo>
                    <a:pt x="5501" y="3549"/>
                  </a:lnTo>
                  <a:cubicBezTo>
                    <a:pt x="6478" y="2572"/>
                    <a:pt x="6478" y="977"/>
                    <a:pt x="5501"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147"/>
            <p:cNvSpPr/>
            <p:nvPr/>
          </p:nvSpPr>
          <p:spPr>
            <a:xfrm>
              <a:off x="4763905" y="4276463"/>
              <a:ext cx="233441" cy="227905"/>
            </a:xfrm>
            <a:custGeom>
              <a:rect b="b" l="l" r="r" t="t"/>
              <a:pathLst>
                <a:path extrusionOk="0" h="6999" w="7169">
                  <a:moveTo>
                    <a:pt x="4750" y="1"/>
                  </a:moveTo>
                  <a:cubicBezTo>
                    <a:pt x="4066" y="1"/>
                    <a:pt x="3422" y="273"/>
                    <a:pt x="2977" y="717"/>
                  </a:cubicBezTo>
                  <a:lnTo>
                    <a:pt x="977" y="2718"/>
                  </a:lnTo>
                  <a:cubicBezTo>
                    <a:pt x="0" y="3694"/>
                    <a:pt x="0" y="5266"/>
                    <a:pt x="977" y="6266"/>
                  </a:cubicBezTo>
                  <a:cubicBezTo>
                    <a:pt x="1465" y="6754"/>
                    <a:pt x="2108" y="6998"/>
                    <a:pt x="2751" y="6998"/>
                  </a:cubicBezTo>
                  <a:cubicBezTo>
                    <a:pt x="3394" y="6998"/>
                    <a:pt x="4037" y="6754"/>
                    <a:pt x="4525" y="6266"/>
                  </a:cubicBezTo>
                  <a:lnTo>
                    <a:pt x="6525" y="4266"/>
                  </a:lnTo>
                  <a:cubicBezTo>
                    <a:pt x="6859" y="3980"/>
                    <a:pt x="7049" y="3551"/>
                    <a:pt x="7168" y="3146"/>
                  </a:cubicBezTo>
                  <a:lnTo>
                    <a:pt x="7168" y="3146"/>
                  </a:lnTo>
                  <a:cubicBezTo>
                    <a:pt x="6972" y="3201"/>
                    <a:pt x="6771" y="3231"/>
                    <a:pt x="6567" y="3231"/>
                  </a:cubicBezTo>
                  <a:cubicBezTo>
                    <a:pt x="6325" y="3231"/>
                    <a:pt x="6080" y="3189"/>
                    <a:pt x="5835" y="3099"/>
                  </a:cubicBezTo>
                  <a:cubicBezTo>
                    <a:pt x="5763" y="3194"/>
                    <a:pt x="5716" y="3289"/>
                    <a:pt x="5620" y="3361"/>
                  </a:cubicBezTo>
                  <a:lnTo>
                    <a:pt x="3644" y="5361"/>
                  </a:lnTo>
                  <a:cubicBezTo>
                    <a:pt x="3394" y="5599"/>
                    <a:pt x="3072" y="5718"/>
                    <a:pt x="2751" y="5718"/>
                  </a:cubicBezTo>
                  <a:cubicBezTo>
                    <a:pt x="2429" y="5718"/>
                    <a:pt x="2108" y="5599"/>
                    <a:pt x="1858" y="5361"/>
                  </a:cubicBezTo>
                  <a:cubicBezTo>
                    <a:pt x="1358" y="4885"/>
                    <a:pt x="1358" y="4075"/>
                    <a:pt x="1858" y="3575"/>
                  </a:cubicBezTo>
                  <a:lnTo>
                    <a:pt x="3834" y="1575"/>
                  </a:lnTo>
                  <a:cubicBezTo>
                    <a:pt x="4075" y="1334"/>
                    <a:pt x="4402" y="1208"/>
                    <a:pt x="4730" y="1208"/>
                  </a:cubicBezTo>
                  <a:cubicBezTo>
                    <a:pt x="5051" y="1208"/>
                    <a:pt x="5373" y="1328"/>
                    <a:pt x="5620" y="1575"/>
                  </a:cubicBezTo>
                  <a:cubicBezTo>
                    <a:pt x="5878" y="1832"/>
                    <a:pt x="6203" y="1960"/>
                    <a:pt x="6526" y="1960"/>
                  </a:cubicBezTo>
                  <a:cubicBezTo>
                    <a:pt x="6741" y="1960"/>
                    <a:pt x="6954" y="1903"/>
                    <a:pt x="7145" y="1789"/>
                  </a:cubicBezTo>
                  <a:cubicBezTo>
                    <a:pt x="7026" y="1408"/>
                    <a:pt x="6811" y="1027"/>
                    <a:pt x="6525" y="717"/>
                  </a:cubicBezTo>
                  <a:cubicBezTo>
                    <a:pt x="6216" y="432"/>
                    <a:pt x="5835" y="217"/>
                    <a:pt x="5454" y="98"/>
                  </a:cubicBezTo>
                  <a:cubicBezTo>
                    <a:pt x="5219" y="32"/>
                    <a:pt x="4982" y="1"/>
                    <a:pt x="475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147"/>
            <p:cNvSpPr/>
            <p:nvPr/>
          </p:nvSpPr>
          <p:spPr>
            <a:xfrm>
              <a:off x="4946906" y="4301373"/>
              <a:ext cx="49658" cy="39987"/>
            </a:xfrm>
            <a:custGeom>
              <a:rect b="b" l="l" r="r" t="t"/>
              <a:pathLst>
                <a:path extrusionOk="0" h="1228" w="1525">
                  <a:moveTo>
                    <a:pt x="905" y="0"/>
                  </a:moveTo>
                  <a:lnTo>
                    <a:pt x="0" y="881"/>
                  </a:lnTo>
                  <a:cubicBezTo>
                    <a:pt x="258" y="1110"/>
                    <a:pt x="585" y="1227"/>
                    <a:pt x="908" y="1227"/>
                  </a:cubicBezTo>
                  <a:cubicBezTo>
                    <a:pt x="1122" y="1227"/>
                    <a:pt x="1335" y="1176"/>
                    <a:pt x="1525" y="1072"/>
                  </a:cubicBezTo>
                  <a:cubicBezTo>
                    <a:pt x="1406" y="667"/>
                    <a:pt x="1191" y="286"/>
                    <a:pt x="90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147"/>
            <p:cNvSpPr/>
            <p:nvPr/>
          </p:nvSpPr>
          <p:spPr>
            <a:xfrm>
              <a:off x="4795686" y="4377342"/>
              <a:ext cx="203223" cy="127026"/>
            </a:xfrm>
            <a:custGeom>
              <a:rect b="b" l="l" r="r" t="t"/>
              <a:pathLst>
                <a:path extrusionOk="0" h="3901" w="6241">
                  <a:moveTo>
                    <a:pt x="4883" y="1"/>
                  </a:moveTo>
                  <a:cubicBezTo>
                    <a:pt x="4835" y="96"/>
                    <a:pt x="4764" y="191"/>
                    <a:pt x="4692" y="263"/>
                  </a:cubicBezTo>
                  <a:lnTo>
                    <a:pt x="2692" y="2263"/>
                  </a:lnTo>
                  <a:cubicBezTo>
                    <a:pt x="2454" y="2501"/>
                    <a:pt x="2132" y="2620"/>
                    <a:pt x="1808" y="2620"/>
                  </a:cubicBezTo>
                  <a:cubicBezTo>
                    <a:pt x="1483" y="2620"/>
                    <a:pt x="1156" y="2501"/>
                    <a:pt x="906" y="2263"/>
                  </a:cubicBezTo>
                  <a:lnTo>
                    <a:pt x="1" y="3168"/>
                  </a:lnTo>
                  <a:cubicBezTo>
                    <a:pt x="501" y="3656"/>
                    <a:pt x="1150" y="3900"/>
                    <a:pt x="1796" y="3900"/>
                  </a:cubicBezTo>
                  <a:cubicBezTo>
                    <a:pt x="2442" y="3900"/>
                    <a:pt x="3085" y="3656"/>
                    <a:pt x="3573" y="3168"/>
                  </a:cubicBezTo>
                  <a:lnTo>
                    <a:pt x="5573" y="1168"/>
                  </a:lnTo>
                  <a:cubicBezTo>
                    <a:pt x="5907" y="834"/>
                    <a:pt x="6121" y="453"/>
                    <a:pt x="6240" y="48"/>
                  </a:cubicBezTo>
                  <a:lnTo>
                    <a:pt x="6240" y="48"/>
                  </a:lnTo>
                  <a:cubicBezTo>
                    <a:pt x="6033" y="103"/>
                    <a:pt x="5826" y="133"/>
                    <a:pt x="5618" y="133"/>
                  </a:cubicBezTo>
                  <a:cubicBezTo>
                    <a:pt x="5373" y="133"/>
                    <a:pt x="5128" y="91"/>
                    <a:pt x="488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75" name="Google Shape;21975;p147"/>
          <p:cNvGrpSpPr/>
          <p:nvPr/>
        </p:nvGrpSpPr>
        <p:grpSpPr>
          <a:xfrm>
            <a:off x="5578131" y="4002409"/>
            <a:ext cx="267566" cy="349754"/>
            <a:chOff x="5578131" y="4154809"/>
            <a:chExt cx="267566" cy="349754"/>
          </a:xfrm>
        </p:grpSpPr>
        <p:sp>
          <p:nvSpPr>
            <p:cNvPr id="21976" name="Google Shape;21976;p147"/>
            <p:cNvSpPr/>
            <p:nvPr/>
          </p:nvSpPr>
          <p:spPr>
            <a:xfrm>
              <a:off x="5578131" y="4154809"/>
              <a:ext cx="267566" cy="349754"/>
            </a:xfrm>
            <a:custGeom>
              <a:rect b="b" l="l" r="r" t="t"/>
              <a:pathLst>
                <a:path extrusionOk="0" h="10741" w="8217">
                  <a:moveTo>
                    <a:pt x="334" y="0"/>
                  </a:moveTo>
                  <a:cubicBezTo>
                    <a:pt x="143" y="0"/>
                    <a:pt x="0" y="143"/>
                    <a:pt x="0" y="333"/>
                  </a:cubicBezTo>
                  <a:lnTo>
                    <a:pt x="0" y="7597"/>
                  </a:lnTo>
                  <a:lnTo>
                    <a:pt x="3168" y="10740"/>
                  </a:lnTo>
                  <a:lnTo>
                    <a:pt x="7883" y="10740"/>
                  </a:lnTo>
                  <a:cubicBezTo>
                    <a:pt x="8074" y="10740"/>
                    <a:pt x="8216" y="10597"/>
                    <a:pt x="8216" y="10407"/>
                  </a:cubicBezTo>
                  <a:lnTo>
                    <a:pt x="8216" y="333"/>
                  </a:lnTo>
                  <a:cubicBezTo>
                    <a:pt x="8216" y="143"/>
                    <a:pt x="8074" y="0"/>
                    <a:pt x="7883"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147"/>
            <p:cNvSpPr/>
            <p:nvPr/>
          </p:nvSpPr>
          <p:spPr>
            <a:xfrm>
              <a:off x="5711507" y="4154809"/>
              <a:ext cx="134190" cy="349070"/>
            </a:xfrm>
            <a:custGeom>
              <a:rect b="b" l="l" r="r" t="t"/>
              <a:pathLst>
                <a:path extrusionOk="0" h="10720" w="4121">
                  <a:moveTo>
                    <a:pt x="1" y="0"/>
                  </a:moveTo>
                  <a:lnTo>
                    <a:pt x="1" y="10717"/>
                  </a:lnTo>
                  <a:lnTo>
                    <a:pt x="3787" y="10717"/>
                  </a:lnTo>
                  <a:cubicBezTo>
                    <a:pt x="3801" y="10718"/>
                    <a:pt x="3815" y="10719"/>
                    <a:pt x="3828" y="10719"/>
                  </a:cubicBezTo>
                  <a:cubicBezTo>
                    <a:pt x="3998" y="10719"/>
                    <a:pt x="4120" y="10584"/>
                    <a:pt x="4120" y="10407"/>
                  </a:cubicBezTo>
                  <a:lnTo>
                    <a:pt x="4120" y="333"/>
                  </a:lnTo>
                  <a:cubicBezTo>
                    <a:pt x="4120" y="143"/>
                    <a:pt x="3978" y="0"/>
                    <a:pt x="378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147"/>
            <p:cNvSpPr/>
            <p:nvPr/>
          </p:nvSpPr>
          <p:spPr>
            <a:xfrm>
              <a:off x="5580442" y="4402154"/>
              <a:ext cx="101628" cy="101628"/>
            </a:xfrm>
            <a:custGeom>
              <a:rect b="b" l="l" r="r" t="t"/>
              <a:pathLst>
                <a:path extrusionOk="0" h="3121" w="3121">
                  <a:moveTo>
                    <a:pt x="1" y="1"/>
                  </a:moveTo>
                  <a:lnTo>
                    <a:pt x="1" y="310"/>
                  </a:lnTo>
                  <a:cubicBezTo>
                    <a:pt x="1" y="406"/>
                    <a:pt x="25" y="477"/>
                    <a:pt x="72" y="525"/>
                  </a:cubicBezTo>
                  <a:lnTo>
                    <a:pt x="2573" y="3025"/>
                  </a:lnTo>
                  <a:cubicBezTo>
                    <a:pt x="2644" y="3073"/>
                    <a:pt x="2716" y="3121"/>
                    <a:pt x="2787" y="3121"/>
                  </a:cubicBezTo>
                  <a:lnTo>
                    <a:pt x="3121" y="3121"/>
                  </a:lnTo>
                  <a:lnTo>
                    <a:pt x="3121" y="287"/>
                  </a:lnTo>
                  <a:cubicBezTo>
                    <a:pt x="3121" y="144"/>
                    <a:pt x="2978" y="1"/>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147"/>
            <p:cNvSpPr/>
            <p:nvPr/>
          </p:nvSpPr>
          <p:spPr>
            <a:xfrm>
              <a:off x="5712288" y="4381217"/>
              <a:ext cx="82220" cy="21752"/>
            </a:xfrm>
            <a:custGeom>
              <a:rect b="b" l="l" r="r" t="t"/>
              <a:pathLst>
                <a:path extrusionOk="0" h="668" w="2525">
                  <a:moveTo>
                    <a:pt x="310" y="1"/>
                  </a:moveTo>
                  <a:cubicBezTo>
                    <a:pt x="143" y="1"/>
                    <a:pt x="0" y="144"/>
                    <a:pt x="0" y="334"/>
                  </a:cubicBezTo>
                  <a:cubicBezTo>
                    <a:pt x="0" y="525"/>
                    <a:pt x="143" y="668"/>
                    <a:pt x="310" y="668"/>
                  </a:cubicBezTo>
                  <a:lnTo>
                    <a:pt x="2191" y="668"/>
                  </a:lnTo>
                  <a:cubicBezTo>
                    <a:pt x="2382" y="668"/>
                    <a:pt x="2525" y="525"/>
                    <a:pt x="2525" y="334"/>
                  </a:cubicBezTo>
                  <a:cubicBezTo>
                    <a:pt x="2525" y="168"/>
                    <a:pt x="2406" y="1"/>
                    <a:pt x="2191" y="1"/>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147"/>
            <p:cNvSpPr/>
            <p:nvPr/>
          </p:nvSpPr>
          <p:spPr>
            <a:xfrm>
              <a:off x="5712288" y="4422343"/>
              <a:ext cx="82220" cy="20970"/>
            </a:xfrm>
            <a:custGeom>
              <a:rect b="b" l="l" r="r" t="t"/>
              <a:pathLst>
                <a:path extrusionOk="0" h="644" w="2525">
                  <a:moveTo>
                    <a:pt x="310" y="0"/>
                  </a:moveTo>
                  <a:cubicBezTo>
                    <a:pt x="143" y="0"/>
                    <a:pt x="0" y="143"/>
                    <a:pt x="0" y="333"/>
                  </a:cubicBezTo>
                  <a:cubicBezTo>
                    <a:pt x="0" y="500"/>
                    <a:pt x="143" y="643"/>
                    <a:pt x="310" y="643"/>
                  </a:cubicBezTo>
                  <a:lnTo>
                    <a:pt x="2191" y="643"/>
                  </a:lnTo>
                  <a:cubicBezTo>
                    <a:pt x="2382" y="643"/>
                    <a:pt x="2525" y="500"/>
                    <a:pt x="2525" y="333"/>
                  </a:cubicBezTo>
                  <a:cubicBezTo>
                    <a:pt x="2525" y="143"/>
                    <a:pt x="2406" y="0"/>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147"/>
            <p:cNvSpPr/>
            <p:nvPr/>
          </p:nvSpPr>
          <p:spPr>
            <a:xfrm>
              <a:off x="5712288" y="4196685"/>
              <a:ext cx="82220" cy="20970"/>
            </a:xfrm>
            <a:custGeom>
              <a:rect b="b" l="l" r="r" t="t"/>
              <a:pathLst>
                <a:path extrusionOk="0" h="644" w="2525">
                  <a:moveTo>
                    <a:pt x="310" y="0"/>
                  </a:moveTo>
                  <a:cubicBezTo>
                    <a:pt x="143" y="0"/>
                    <a:pt x="0" y="143"/>
                    <a:pt x="0" y="310"/>
                  </a:cubicBezTo>
                  <a:cubicBezTo>
                    <a:pt x="0" y="500"/>
                    <a:pt x="143" y="643"/>
                    <a:pt x="310" y="643"/>
                  </a:cubicBezTo>
                  <a:lnTo>
                    <a:pt x="2191" y="643"/>
                  </a:lnTo>
                  <a:cubicBezTo>
                    <a:pt x="2382" y="643"/>
                    <a:pt x="2525" y="500"/>
                    <a:pt x="2525" y="310"/>
                  </a:cubicBezTo>
                  <a:cubicBezTo>
                    <a:pt x="2525" y="143"/>
                    <a:pt x="2406" y="24"/>
                    <a:pt x="2191" y="0"/>
                  </a:cubicBez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147"/>
            <p:cNvSpPr/>
            <p:nvPr/>
          </p:nvSpPr>
          <p:spPr>
            <a:xfrm>
              <a:off x="5630100" y="4248036"/>
              <a:ext cx="174502" cy="103744"/>
            </a:xfrm>
            <a:custGeom>
              <a:rect b="b" l="l" r="r" t="t"/>
              <a:pathLst>
                <a:path extrusionOk="0" h="3186" w="5359">
                  <a:moveTo>
                    <a:pt x="4108" y="1"/>
                  </a:moveTo>
                  <a:cubicBezTo>
                    <a:pt x="4025" y="1"/>
                    <a:pt x="3941" y="31"/>
                    <a:pt x="3882" y="90"/>
                  </a:cubicBezTo>
                  <a:lnTo>
                    <a:pt x="2548" y="1424"/>
                  </a:lnTo>
                  <a:lnTo>
                    <a:pt x="2215" y="1757"/>
                  </a:lnTo>
                  <a:lnTo>
                    <a:pt x="1500" y="1043"/>
                  </a:lnTo>
                  <a:cubicBezTo>
                    <a:pt x="1441" y="983"/>
                    <a:pt x="1357" y="953"/>
                    <a:pt x="1274" y="953"/>
                  </a:cubicBezTo>
                  <a:cubicBezTo>
                    <a:pt x="1191" y="953"/>
                    <a:pt x="1107" y="983"/>
                    <a:pt x="1048" y="1043"/>
                  </a:cubicBezTo>
                  <a:lnTo>
                    <a:pt x="0" y="2067"/>
                  </a:lnTo>
                  <a:lnTo>
                    <a:pt x="0" y="3186"/>
                  </a:lnTo>
                  <a:lnTo>
                    <a:pt x="5334" y="3186"/>
                  </a:lnTo>
                  <a:lnTo>
                    <a:pt x="5334" y="1281"/>
                  </a:lnTo>
                  <a:cubicBezTo>
                    <a:pt x="5358" y="1186"/>
                    <a:pt x="5334" y="1090"/>
                    <a:pt x="5287" y="1043"/>
                  </a:cubicBezTo>
                  <a:lnTo>
                    <a:pt x="4334" y="90"/>
                  </a:lnTo>
                  <a:cubicBezTo>
                    <a:pt x="4275" y="31"/>
                    <a:pt x="4191" y="1"/>
                    <a:pt x="410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147"/>
            <p:cNvSpPr/>
            <p:nvPr/>
          </p:nvSpPr>
          <p:spPr>
            <a:xfrm>
              <a:off x="5713070" y="4248817"/>
              <a:ext cx="91533" cy="102963"/>
            </a:xfrm>
            <a:custGeom>
              <a:rect b="b" l="l" r="r" t="t"/>
              <a:pathLst>
                <a:path extrusionOk="0" h="3162" w="2811">
                  <a:moveTo>
                    <a:pt x="1560" y="1"/>
                  </a:moveTo>
                  <a:cubicBezTo>
                    <a:pt x="1477" y="1"/>
                    <a:pt x="1393" y="30"/>
                    <a:pt x="1334" y="90"/>
                  </a:cubicBezTo>
                  <a:lnTo>
                    <a:pt x="0" y="1423"/>
                  </a:lnTo>
                  <a:lnTo>
                    <a:pt x="0" y="3162"/>
                  </a:lnTo>
                  <a:lnTo>
                    <a:pt x="2810" y="3162"/>
                  </a:lnTo>
                  <a:lnTo>
                    <a:pt x="2810" y="1257"/>
                  </a:lnTo>
                  <a:cubicBezTo>
                    <a:pt x="2810" y="1162"/>
                    <a:pt x="2786" y="1090"/>
                    <a:pt x="2739" y="1042"/>
                  </a:cubicBezTo>
                  <a:lnTo>
                    <a:pt x="1786" y="90"/>
                  </a:lnTo>
                  <a:cubicBezTo>
                    <a:pt x="1727" y="30"/>
                    <a:pt x="1643" y="1"/>
                    <a:pt x="156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147"/>
            <p:cNvSpPr/>
            <p:nvPr/>
          </p:nvSpPr>
          <p:spPr>
            <a:xfrm>
              <a:off x="5620787" y="4217525"/>
              <a:ext cx="183815" cy="143568"/>
            </a:xfrm>
            <a:custGeom>
              <a:rect b="b" l="l" r="r" t="t"/>
              <a:pathLst>
                <a:path extrusionOk="0" h="4409" w="5645">
                  <a:moveTo>
                    <a:pt x="320" y="0"/>
                  </a:moveTo>
                  <a:cubicBezTo>
                    <a:pt x="164" y="0"/>
                    <a:pt x="0" y="136"/>
                    <a:pt x="0" y="313"/>
                  </a:cubicBezTo>
                  <a:lnTo>
                    <a:pt x="0" y="4075"/>
                  </a:lnTo>
                  <a:cubicBezTo>
                    <a:pt x="0" y="4266"/>
                    <a:pt x="143" y="4409"/>
                    <a:pt x="334" y="4409"/>
                  </a:cubicBezTo>
                  <a:lnTo>
                    <a:pt x="5335" y="4409"/>
                  </a:lnTo>
                  <a:cubicBezTo>
                    <a:pt x="5501" y="4409"/>
                    <a:pt x="5644" y="4266"/>
                    <a:pt x="5644" y="4051"/>
                  </a:cubicBezTo>
                  <a:cubicBezTo>
                    <a:pt x="5620" y="3909"/>
                    <a:pt x="5501" y="3790"/>
                    <a:pt x="5335" y="3790"/>
                  </a:cubicBezTo>
                  <a:lnTo>
                    <a:pt x="619" y="3790"/>
                  </a:lnTo>
                  <a:lnTo>
                    <a:pt x="619" y="336"/>
                  </a:lnTo>
                  <a:cubicBezTo>
                    <a:pt x="619" y="194"/>
                    <a:pt x="500" y="27"/>
                    <a:pt x="357" y="3"/>
                  </a:cubicBezTo>
                  <a:cubicBezTo>
                    <a:pt x="345" y="1"/>
                    <a:pt x="333" y="0"/>
                    <a:pt x="32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147"/>
            <p:cNvSpPr/>
            <p:nvPr/>
          </p:nvSpPr>
          <p:spPr>
            <a:xfrm>
              <a:off x="5713070" y="4340904"/>
              <a:ext cx="92315" cy="20189"/>
            </a:xfrm>
            <a:custGeom>
              <a:rect b="b" l="l" r="r" t="t"/>
              <a:pathLst>
                <a:path extrusionOk="0" h="620" w="2835">
                  <a:moveTo>
                    <a:pt x="0" y="1"/>
                  </a:moveTo>
                  <a:lnTo>
                    <a:pt x="0" y="620"/>
                  </a:lnTo>
                  <a:lnTo>
                    <a:pt x="2501" y="620"/>
                  </a:lnTo>
                  <a:cubicBezTo>
                    <a:pt x="2667" y="620"/>
                    <a:pt x="2834" y="477"/>
                    <a:pt x="2786" y="262"/>
                  </a:cubicBezTo>
                  <a:cubicBezTo>
                    <a:pt x="2786" y="120"/>
                    <a:pt x="2644" y="1"/>
                    <a:pt x="250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6" name="Google Shape;21986;p147"/>
          <p:cNvGrpSpPr/>
          <p:nvPr/>
        </p:nvGrpSpPr>
        <p:grpSpPr>
          <a:xfrm>
            <a:off x="6295417" y="4044285"/>
            <a:ext cx="351317" cy="267566"/>
            <a:chOff x="6295417" y="4196685"/>
            <a:chExt cx="351317" cy="267566"/>
          </a:xfrm>
        </p:grpSpPr>
        <p:sp>
          <p:nvSpPr>
            <p:cNvPr id="21987" name="Google Shape;21987;p147"/>
            <p:cNvSpPr/>
            <p:nvPr/>
          </p:nvSpPr>
          <p:spPr>
            <a:xfrm>
              <a:off x="6335762" y="4216841"/>
              <a:ext cx="165971" cy="82318"/>
            </a:xfrm>
            <a:custGeom>
              <a:rect b="b" l="l" r="r" t="t"/>
              <a:pathLst>
                <a:path extrusionOk="0" h="2528" w="5097">
                  <a:moveTo>
                    <a:pt x="1620" y="0"/>
                  </a:moveTo>
                  <a:cubicBezTo>
                    <a:pt x="1501" y="0"/>
                    <a:pt x="1405" y="48"/>
                    <a:pt x="1358" y="143"/>
                  </a:cubicBezTo>
                  <a:lnTo>
                    <a:pt x="95" y="2024"/>
                  </a:lnTo>
                  <a:cubicBezTo>
                    <a:pt x="0" y="2167"/>
                    <a:pt x="48" y="2382"/>
                    <a:pt x="191" y="2477"/>
                  </a:cubicBezTo>
                  <a:cubicBezTo>
                    <a:pt x="262" y="2501"/>
                    <a:pt x="310" y="2525"/>
                    <a:pt x="381" y="2525"/>
                  </a:cubicBezTo>
                  <a:cubicBezTo>
                    <a:pt x="500" y="2525"/>
                    <a:pt x="572" y="2477"/>
                    <a:pt x="643" y="2405"/>
                  </a:cubicBezTo>
                  <a:lnTo>
                    <a:pt x="1810" y="643"/>
                  </a:lnTo>
                  <a:lnTo>
                    <a:pt x="4477" y="643"/>
                  </a:lnTo>
                  <a:lnTo>
                    <a:pt x="4477" y="2239"/>
                  </a:lnTo>
                  <a:cubicBezTo>
                    <a:pt x="4477" y="2393"/>
                    <a:pt x="4641" y="2527"/>
                    <a:pt x="4797" y="2527"/>
                  </a:cubicBezTo>
                  <a:cubicBezTo>
                    <a:pt x="4810" y="2527"/>
                    <a:pt x="4822" y="2526"/>
                    <a:pt x="4835" y="2525"/>
                  </a:cubicBezTo>
                  <a:cubicBezTo>
                    <a:pt x="4977" y="2501"/>
                    <a:pt x="5097" y="2358"/>
                    <a:pt x="5097" y="2191"/>
                  </a:cubicBezTo>
                  <a:lnTo>
                    <a:pt x="5097" y="334"/>
                  </a:lnTo>
                  <a:cubicBezTo>
                    <a:pt x="5097" y="143"/>
                    <a:pt x="4954" y="0"/>
                    <a:pt x="47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147"/>
            <p:cNvSpPr/>
            <p:nvPr/>
          </p:nvSpPr>
          <p:spPr>
            <a:xfrm>
              <a:off x="6481545" y="4217623"/>
              <a:ext cx="124096" cy="81439"/>
            </a:xfrm>
            <a:custGeom>
              <a:rect b="b" l="l" r="r" t="t"/>
              <a:pathLst>
                <a:path extrusionOk="0" h="2501" w="3811">
                  <a:moveTo>
                    <a:pt x="2215" y="0"/>
                  </a:moveTo>
                  <a:cubicBezTo>
                    <a:pt x="2144" y="0"/>
                    <a:pt x="2048" y="24"/>
                    <a:pt x="2001" y="95"/>
                  </a:cubicBezTo>
                  <a:lnTo>
                    <a:pt x="119" y="1977"/>
                  </a:lnTo>
                  <a:cubicBezTo>
                    <a:pt x="0" y="2096"/>
                    <a:pt x="0" y="2262"/>
                    <a:pt x="96" y="2381"/>
                  </a:cubicBezTo>
                  <a:cubicBezTo>
                    <a:pt x="143" y="2477"/>
                    <a:pt x="238" y="2501"/>
                    <a:pt x="334" y="2501"/>
                  </a:cubicBezTo>
                  <a:cubicBezTo>
                    <a:pt x="429" y="2501"/>
                    <a:pt x="477" y="2477"/>
                    <a:pt x="572" y="2405"/>
                  </a:cubicBezTo>
                  <a:lnTo>
                    <a:pt x="2358" y="619"/>
                  </a:lnTo>
                  <a:lnTo>
                    <a:pt x="3477" y="619"/>
                  </a:lnTo>
                  <a:cubicBezTo>
                    <a:pt x="3668" y="619"/>
                    <a:pt x="3811" y="453"/>
                    <a:pt x="3787" y="262"/>
                  </a:cubicBezTo>
                  <a:cubicBezTo>
                    <a:pt x="3763" y="119"/>
                    <a:pt x="3596" y="0"/>
                    <a:pt x="345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147"/>
            <p:cNvSpPr/>
            <p:nvPr/>
          </p:nvSpPr>
          <p:spPr>
            <a:xfrm>
              <a:off x="6534263" y="4318403"/>
              <a:ext cx="60534" cy="103191"/>
            </a:xfrm>
            <a:custGeom>
              <a:rect b="b" l="l" r="r" t="t"/>
              <a:pathLst>
                <a:path extrusionOk="0" h="3169" w="1859">
                  <a:moveTo>
                    <a:pt x="1" y="1"/>
                  </a:moveTo>
                  <a:lnTo>
                    <a:pt x="1" y="3168"/>
                  </a:lnTo>
                  <a:lnTo>
                    <a:pt x="1239" y="3168"/>
                  </a:lnTo>
                  <a:lnTo>
                    <a:pt x="1858" y="2525"/>
                  </a:lnTo>
                  <a:lnTo>
                    <a:pt x="1858" y="668"/>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147"/>
            <p:cNvSpPr/>
            <p:nvPr/>
          </p:nvSpPr>
          <p:spPr>
            <a:xfrm>
              <a:off x="6534263" y="4371155"/>
              <a:ext cx="60534" cy="51221"/>
            </a:xfrm>
            <a:custGeom>
              <a:rect b="b" l="l" r="r" t="t"/>
              <a:pathLst>
                <a:path extrusionOk="0" h="1573" w="1859">
                  <a:moveTo>
                    <a:pt x="1" y="0"/>
                  </a:moveTo>
                  <a:lnTo>
                    <a:pt x="1" y="1572"/>
                  </a:lnTo>
                  <a:lnTo>
                    <a:pt x="1239" y="1572"/>
                  </a:lnTo>
                  <a:lnTo>
                    <a:pt x="1858" y="953"/>
                  </a:lnTo>
                  <a:lnTo>
                    <a:pt x="185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147"/>
            <p:cNvSpPr/>
            <p:nvPr/>
          </p:nvSpPr>
          <p:spPr>
            <a:xfrm>
              <a:off x="6296199" y="4278873"/>
              <a:ext cx="248191" cy="185378"/>
            </a:xfrm>
            <a:custGeom>
              <a:rect b="b" l="l" r="r" t="t"/>
              <a:pathLst>
                <a:path extrusionOk="0" h="5693" w="7622">
                  <a:moveTo>
                    <a:pt x="334" y="0"/>
                  </a:moveTo>
                  <a:cubicBezTo>
                    <a:pt x="167" y="0"/>
                    <a:pt x="1" y="143"/>
                    <a:pt x="1" y="334"/>
                  </a:cubicBezTo>
                  <a:lnTo>
                    <a:pt x="1" y="5359"/>
                  </a:lnTo>
                  <a:cubicBezTo>
                    <a:pt x="1" y="5525"/>
                    <a:pt x="167" y="5692"/>
                    <a:pt x="334" y="5692"/>
                  </a:cubicBezTo>
                  <a:lnTo>
                    <a:pt x="7312" y="5692"/>
                  </a:lnTo>
                  <a:cubicBezTo>
                    <a:pt x="7478" y="5692"/>
                    <a:pt x="7621" y="5525"/>
                    <a:pt x="7621" y="5359"/>
                  </a:cubicBezTo>
                  <a:lnTo>
                    <a:pt x="7621" y="334"/>
                  </a:lnTo>
                  <a:cubicBezTo>
                    <a:pt x="7597" y="143"/>
                    <a:pt x="7455" y="0"/>
                    <a:pt x="731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147"/>
            <p:cNvSpPr/>
            <p:nvPr/>
          </p:nvSpPr>
          <p:spPr>
            <a:xfrm>
              <a:off x="6295417" y="4371155"/>
              <a:ext cx="248191" cy="91533"/>
            </a:xfrm>
            <a:custGeom>
              <a:rect b="b" l="l" r="r" t="t"/>
              <a:pathLst>
                <a:path extrusionOk="0" h="2811" w="7622">
                  <a:moveTo>
                    <a:pt x="25" y="0"/>
                  </a:moveTo>
                  <a:lnTo>
                    <a:pt x="1" y="2501"/>
                  </a:lnTo>
                  <a:cubicBezTo>
                    <a:pt x="1" y="2668"/>
                    <a:pt x="144" y="2810"/>
                    <a:pt x="334" y="2810"/>
                  </a:cubicBezTo>
                  <a:lnTo>
                    <a:pt x="7288" y="2810"/>
                  </a:lnTo>
                  <a:cubicBezTo>
                    <a:pt x="7479" y="2810"/>
                    <a:pt x="7621" y="2668"/>
                    <a:pt x="7621" y="2501"/>
                  </a:cubicBezTo>
                  <a:lnTo>
                    <a:pt x="762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147"/>
            <p:cNvSpPr/>
            <p:nvPr/>
          </p:nvSpPr>
          <p:spPr>
            <a:xfrm>
              <a:off x="6584670" y="4196685"/>
              <a:ext cx="62064" cy="62064"/>
            </a:xfrm>
            <a:custGeom>
              <a:rect b="b" l="l" r="r" t="t"/>
              <a:pathLst>
                <a:path extrusionOk="0" h="1906" w="1906">
                  <a:moveTo>
                    <a:pt x="953" y="0"/>
                  </a:moveTo>
                  <a:cubicBezTo>
                    <a:pt x="406" y="0"/>
                    <a:pt x="1" y="405"/>
                    <a:pt x="1" y="953"/>
                  </a:cubicBezTo>
                  <a:cubicBezTo>
                    <a:pt x="1" y="1477"/>
                    <a:pt x="429" y="1905"/>
                    <a:pt x="953" y="1905"/>
                  </a:cubicBezTo>
                  <a:cubicBezTo>
                    <a:pt x="1453" y="1905"/>
                    <a:pt x="1906" y="1477"/>
                    <a:pt x="1906" y="953"/>
                  </a:cubicBezTo>
                  <a:cubicBezTo>
                    <a:pt x="1906" y="405"/>
                    <a:pt x="1453" y="0"/>
                    <a:pt x="95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147"/>
            <p:cNvSpPr/>
            <p:nvPr/>
          </p:nvSpPr>
          <p:spPr>
            <a:xfrm>
              <a:off x="6338074" y="4380468"/>
              <a:ext cx="21752" cy="20970"/>
            </a:xfrm>
            <a:custGeom>
              <a:rect b="b" l="l" r="r" t="t"/>
              <a:pathLst>
                <a:path extrusionOk="0" h="644" w="668">
                  <a:moveTo>
                    <a:pt x="334" y="0"/>
                  </a:moveTo>
                  <a:cubicBezTo>
                    <a:pt x="144" y="0"/>
                    <a:pt x="1" y="143"/>
                    <a:pt x="1" y="333"/>
                  </a:cubicBezTo>
                  <a:cubicBezTo>
                    <a:pt x="1" y="500"/>
                    <a:pt x="144" y="643"/>
                    <a:pt x="334" y="643"/>
                  </a:cubicBezTo>
                  <a:cubicBezTo>
                    <a:pt x="501" y="643"/>
                    <a:pt x="667" y="500"/>
                    <a:pt x="667" y="333"/>
                  </a:cubicBezTo>
                  <a:cubicBezTo>
                    <a:pt x="667" y="143"/>
                    <a:pt x="501"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147"/>
            <p:cNvSpPr/>
            <p:nvPr/>
          </p:nvSpPr>
          <p:spPr>
            <a:xfrm>
              <a:off x="6338074" y="4340123"/>
              <a:ext cx="21752" cy="20970"/>
            </a:xfrm>
            <a:custGeom>
              <a:rect b="b" l="l" r="r" t="t"/>
              <a:pathLst>
                <a:path extrusionOk="0" h="644" w="668">
                  <a:moveTo>
                    <a:pt x="334" y="1"/>
                  </a:moveTo>
                  <a:cubicBezTo>
                    <a:pt x="144" y="1"/>
                    <a:pt x="1" y="144"/>
                    <a:pt x="1" y="310"/>
                  </a:cubicBezTo>
                  <a:cubicBezTo>
                    <a:pt x="1" y="501"/>
                    <a:pt x="144" y="644"/>
                    <a:pt x="334" y="644"/>
                  </a:cubicBezTo>
                  <a:cubicBezTo>
                    <a:pt x="501" y="644"/>
                    <a:pt x="667" y="501"/>
                    <a:pt x="667" y="310"/>
                  </a:cubicBezTo>
                  <a:cubicBezTo>
                    <a:pt x="667" y="144"/>
                    <a:pt x="50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147"/>
            <p:cNvSpPr/>
            <p:nvPr/>
          </p:nvSpPr>
          <p:spPr>
            <a:xfrm>
              <a:off x="6574608" y="4278482"/>
              <a:ext cx="72126" cy="185183"/>
            </a:xfrm>
            <a:custGeom>
              <a:rect b="b" l="l" r="r" t="t"/>
              <a:pathLst>
                <a:path extrusionOk="0" h="5687" w="2215">
                  <a:moveTo>
                    <a:pt x="1849" y="0"/>
                  </a:moveTo>
                  <a:cubicBezTo>
                    <a:pt x="1792" y="0"/>
                    <a:pt x="1739" y="12"/>
                    <a:pt x="1691" y="36"/>
                  </a:cubicBezTo>
                  <a:lnTo>
                    <a:pt x="0" y="1251"/>
                  </a:lnTo>
                  <a:lnTo>
                    <a:pt x="0" y="4418"/>
                  </a:lnTo>
                  <a:lnTo>
                    <a:pt x="1691" y="5633"/>
                  </a:lnTo>
                  <a:cubicBezTo>
                    <a:pt x="1739" y="5668"/>
                    <a:pt x="1798" y="5686"/>
                    <a:pt x="1858" y="5686"/>
                  </a:cubicBezTo>
                  <a:cubicBezTo>
                    <a:pt x="1917" y="5686"/>
                    <a:pt x="1977" y="5668"/>
                    <a:pt x="2024" y="5633"/>
                  </a:cubicBezTo>
                  <a:cubicBezTo>
                    <a:pt x="2120" y="5585"/>
                    <a:pt x="2167" y="5490"/>
                    <a:pt x="2167" y="5371"/>
                  </a:cubicBezTo>
                  <a:lnTo>
                    <a:pt x="2167" y="346"/>
                  </a:lnTo>
                  <a:cubicBezTo>
                    <a:pt x="2215" y="227"/>
                    <a:pt x="2143" y="108"/>
                    <a:pt x="2024" y="36"/>
                  </a:cubicBezTo>
                  <a:cubicBezTo>
                    <a:pt x="1965" y="12"/>
                    <a:pt x="1905" y="0"/>
                    <a:pt x="1849"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147"/>
            <p:cNvSpPr/>
            <p:nvPr/>
          </p:nvSpPr>
          <p:spPr>
            <a:xfrm>
              <a:off x="6575357" y="4369592"/>
              <a:ext cx="71377" cy="92705"/>
            </a:xfrm>
            <a:custGeom>
              <a:rect b="b" l="l" r="r" t="t"/>
              <a:pathLst>
                <a:path extrusionOk="0" h="2847" w="2192">
                  <a:moveTo>
                    <a:pt x="1" y="1"/>
                  </a:moveTo>
                  <a:lnTo>
                    <a:pt x="1" y="1572"/>
                  </a:lnTo>
                  <a:lnTo>
                    <a:pt x="1716" y="2811"/>
                  </a:lnTo>
                  <a:cubicBezTo>
                    <a:pt x="1751" y="2835"/>
                    <a:pt x="1811" y="2846"/>
                    <a:pt x="1870" y="2846"/>
                  </a:cubicBezTo>
                  <a:cubicBezTo>
                    <a:pt x="1930" y="2846"/>
                    <a:pt x="1989" y="2835"/>
                    <a:pt x="2025" y="2811"/>
                  </a:cubicBezTo>
                  <a:cubicBezTo>
                    <a:pt x="2120" y="2739"/>
                    <a:pt x="2192" y="2644"/>
                    <a:pt x="2192" y="2549"/>
                  </a:cubicBezTo>
                  <a:lnTo>
                    <a:pt x="2192" y="48"/>
                  </a:lnTo>
                  <a:lnTo>
                    <a:pt x="2168" y="48"/>
                  </a:lnTo>
                  <a:lnTo>
                    <a:pt x="21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147"/>
            <p:cNvSpPr/>
            <p:nvPr/>
          </p:nvSpPr>
          <p:spPr>
            <a:xfrm>
              <a:off x="6379168" y="4340123"/>
              <a:ext cx="124128" cy="62064"/>
            </a:xfrm>
            <a:custGeom>
              <a:rect b="b" l="l" r="r" t="t"/>
              <a:pathLst>
                <a:path extrusionOk="0" h="1906" w="3812">
                  <a:moveTo>
                    <a:pt x="310" y="1"/>
                  </a:moveTo>
                  <a:cubicBezTo>
                    <a:pt x="144" y="1"/>
                    <a:pt x="1" y="144"/>
                    <a:pt x="1" y="310"/>
                  </a:cubicBezTo>
                  <a:lnTo>
                    <a:pt x="1" y="1572"/>
                  </a:lnTo>
                  <a:cubicBezTo>
                    <a:pt x="1" y="1739"/>
                    <a:pt x="144" y="1906"/>
                    <a:pt x="310" y="1906"/>
                  </a:cubicBezTo>
                  <a:lnTo>
                    <a:pt x="3478" y="1906"/>
                  </a:lnTo>
                  <a:cubicBezTo>
                    <a:pt x="3644" y="1906"/>
                    <a:pt x="3811" y="1739"/>
                    <a:pt x="3811" y="1572"/>
                  </a:cubicBezTo>
                  <a:lnTo>
                    <a:pt x="3811" y="310"/>
                  </a:lnTo>
                  <a:cubicBezTo>
                    <a:pt x="3811" y="144"/>
                    <a:pt x="3644" y="1"/>
                    <a:pt x="34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147"/>
            <p:cNvSpPr/>
            <p:nvPr/>
          </p:nvSpPr>
          <p:spPr>
            <a:xfrm>
              <a:off x="6379168" y="4371155"/>
              <a:ext cx="124128" cy="31032"/>
            </a:xfrm>
            <a:custGeom>
              <a:rect b="b" l="l" r="r" t="t"/>
              <a:pathLst>
                <a:path extrusionOk="0" h="953" w="3812">
                  <a:moveTo>
                    <a:pt x="25" y="0"/>
                  </a:moveTo>
                  <a:lnTo>
                    <a:pt x="1" y="619"/>
                  </a:lnTo>
                  <a:cubicBezTo>
                    <a:pt x="1" y="786"/>
                    <a:pt x="144" y="953"/>
                    <a:pt x="310" y="953"/>
                  </a:cubicBezTo>
                  <a:lnTo>
                    <a:pt x="3478" y="953"/>
                  </a:lnTo>
                  <a:cubicBezTo>
                    <a:pt x="3644" y="953"/>
                    <a:pt x="3811" y="786"/>
                    <a:pt x="3811" y="619"/>
                  </a:cubicBezTo>
                  <a:lnTo>
                    <a:pt x="3811" y="0"/>
                  </a:lnTo>
                  <a:close/>
                </a:path>
              </a:pathLst>
            </a:custGeom>
            <a:solidFill>
              <a:srgbClr val="E3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0" name="Google Shape;22000;p147"/>
          <p:cNvGrpSpPr/>
          <p:nvPr/>
        </p:nvGrpSpPr>
        <p:grpSpPr>
          <a:xfrm>
            <a:off x="7061580" y="4002409"/>
            <a:ext cx="329598" cy="350535"/>
            <a:chOff x="7061580" y="4154809"/>
            <a:chExt cx="329598" cy="350535"/>
          </a:xfrm>
        </p:grpSpPr>
        <p:sp>
          <p:nvSpPr>
            <p:cNvPr id="22001" name="Google Shape;22001;p147"/>
            <p:cNvSpPr/>
            <p:nvPr/>
          </p:nvSpPr>
          <p:spPr>
            <a:xfrm>
              <a:off x="7141456" y="4154809"/>
              <a:ext cx="165190" cy="72907"/>
            </a:xfrm>
            <a:custGeom>
              <a:rect b="b" l="l" r="r" t="t"/>
              <a:pathLst>
                <a:path extrusionOk="0" h="2239" w="5073">
                  <a:moveTo>
                    <a:pt x="334" y="0"/>
                  </a:moveTo>
                  <a:cubicBezTo>
                    <a:pt x="167" y="0"/>
                    <a:pt x="0" y="143"/>
                    <a:pt x="0" y="333"/>
                  </a:cubicBezTo>
                  <a:lnTo>
                    <a:pt x="0" y="2239"/>
                  </a:lnTo>
                  <a:lnTo>
                    <a:pt x="5001" y="2239"/>
                  </a:lnTo>
                  <a:lnTo>
                    <a:pt x="5001" y="333"/>
                  </a:lnTo>
                  <a:lnTo>
                    <a:pt x="5073" y="333"/>
                  </a:lnTo>
                  <a:cubicBezTo>
                    <a:pt x="5073" y="143"/>
                    <a:pt x="4930" y="0"/>
                    <a:pt x="4740"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147"/>
            <p:cNvSpPr/>
            <p:nvPr/>
          </p:nvSpPr>
          <p:spPr>
            <a:xfrm>
              <a:off x="7225207" y="4155558"/>
              <a:ext cx="81439" cy="72940"/>
            </a:xfrm>
            <a:custGeom>
              <a:rect b="b" l="l" r="r" t="t"/>
              <a:pathLst>
                <a:path extrusionOk="0" h="2240" w="2501">
                  <a:moveTo>
                    <a:pt x="0" y="1"/>
                  </a:moveTo>
                  <a:lnTo>
                    <a:pt x="0" y="2239"/>
                  </a:lnTo>
                  <a:lnTo>
                    <a:pt x="2501" y="2239"/>
                  </a:lnTo>
                  <a:lnTo>
                    <a:pt x="2501" y="310"/>
                  </a:lnTo>
                  <a:cubicBezTo>
                    <a:pt x="2501" y="120"/>
                    <a:pt x="2382" y="1"/>
                    <a:pt x="2191"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147"/>
            <p:cNvSpPr/>
            <p:nvPr/>
          </p:nvSpPr>
          <p:spPr>
            <a:xfrm>
              <a:off x="7081737" y="4328498"/>
              <a:ext cx="287722" cy="176847"/>
            </a:xfrm>
            <a:custGeom>
              <a:rect b="b" l="l" r="r" t="t"/>
              <a:pathLst>
                <a:path extrusionOk="0" h="5431" w="8836">
                  <a:moveTo>
                    <a:pt x="1" y="1"/>
                  </a:moveTo>
                  <a:lnTo>
                    <a:pt x="1" y="5121"/>
                  </a:lnTo>
                  <a:cubicBezTo>
                    <a:pt x="1" y="5287"/>
                    <a:pt x="144" y="5430"/>
                    <a:pt x="334" y="5430"/>
                  </a:cubicBezTo>
                  <a:lnTo>
                    <a:pt x="4740" y="5430"/>
                  </a:lnTo>
                  <a:lnTo>
                    <a:pt x="5359" y="4811"/>
                  </a:lnTo>
                  <a:lnTo>
                    <a:pt x="6931" y="4811"/>
                  </a:lnTo>
                  <a:lnTo>
                    <a:pt x="7550" y="5430"/>
                  </a:lnTo>
                  <a:lnTo>
                    <a:pt x="8503" y="5430"/>
                  </a:lnTo>
                  <a:cubicBezTo>
                    <a:pt x="8693" y="5430"/>
                    <a:pt x="8836" y="5287"/>
                    <a:pt x="8836" y="5121"/>
                  </a:cubicBezTo>
                  <a:lnTo>
                    <a:pt x="8836"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147"/>
            <p:cNvSpPr/>
            <p:nvPr/>
          </p:nvSpPr>
          <p:spPr>
            <a:xfrm>
              <a:off x="7225988" y="4326935"/>
              <a:ext cx="143470" cy="177628"/>
            </a:xfrm>
            <a:custGeom>
              <a:rect b="b" l="l" r="r" t="t"/>
              <a:pathLst>
                <a:path extrusionOk="0" h="5455" w="4406">
                  <a:moveTo>
                    <a:pt x="0" y="1"/>
                  </a:moveTo>
                  <a:lnTo>
                    <a:pt x="0" y="5454"/>
                  </a:lnTo>
                  <a:lnTo>
                    <a:pt x="334" y="5454"/>
                  </a:lnTo>
                  <a:lnTo>
                    <a:pt x="929" y="4835"/>
                  </a:lnTo>
                  <a:lnTo>
                    <a:pt x="2501" y="4835"/>
                  </a:lnTo>
                  <a:lnTo>
                    <a:pt x="3120" y="5454"/>
                  </a:lnTo>
                  <a:lnTo>
                    <a:pt x="4073" y="5454"/>
                  </a:lnTo>
                  <a:cubicBezTo>
                    <a:pt x="4263" y="5454"/>
                    <a:pt x="4406" y="5311"/>
                    <a:pt x="4406" y="5121"/>
                  </a:cubicBezTo>
                  <a:lnTo>
                    <a:pt x="4406"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147"/>
            <p:cNvSpPr/>
            <p:nvPr/>
          </p:nvSpPr>
          <p:spPr>
            <a:xfrm>
              <a:off x="7062362" y="4216841"/>
              <a:ext cx="327286" cy="82220"/>
            </a:xfrm>
            <a:custGeom>
              <a:rect b="b" l="l" r="r" t="t"/>
              <a:pathLst>
                <a:path extrusionOk="0" h="2525" w="10051">
                  <a:moveTo>
                    <a:pt x="1548" y="0"/>
                  </a:moveTo>
                  <a:cubicBezTo>
                    <a:pt x="1453" y="0"/>
                    <a:pt x="1358" y="24"/>
                    <a:pt x="1310" y="119"/>
                  </a:cubicBezTo>
                  <a:lnTo>
                    <a:pt x="48" y="1691"/>
                  </a:lnTo>
                  <a:cubicBezTo>
                    <a:pt x="24" y="1763"/>
                    <a:pt x="0" y="1810"/>
                    <a:pt x="0" y="1905"/>
                  </a:cubicBezTo>
                  <a:lnTo>
                    <a:pt x="1120" y="2525"/>
                  </a:lnTo>
                  <a:lnTo>
                    <a:pt x="9240" y="2525"/>
                  </a:lnTo>
                  <a:lnTo>
                    <a:pt x="10050" y="1905"/>
                  </a:lnTo>
                  <a:cubicBezTo>
                    <a:pt x="10026" y="1834"/>
                    <a:pt x="10002" y="1763"/>
                    <a:pt x="9931" y="1691"/>
                  </a:cubicBezTo>
                  <a:lnTo>
                    <a:pt x="8693" y="119"/>
                  </a:lnTo>
                  <a:cubicBezTo>
                    <a:pt x="8621" y="24"/>
                    <a:pt x="8550" y="0"/>
                    <a:pt x="845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147"/>
            <p:cNvSpPr/>
            <p:nvPr/>
          </p:nvSpPr>
          <p:spPr>
            <a:xfrm>
              <a:off x="7225988" y="4216841"/>
              <a:ext cx="162878" cy="81439"/>
            </a:xfrm>
            <a:custGeom>
              <a:rect b="b" l="l" r="r" t="t"/>
              <a:pathLst>
                <a:path extrusionOk="0" h="2501" w="5002">
                  <a:moveTo>
                    <a:pt x="0" y="0"/>
                  </a:moveTo>
                  <a:lnTo>
                    <a:pt x="0" y="2501"/>
                  </a:lnTo>
                  <a:lnTo>
                    <a:pt x="4239" y="2501"/>
                  </a:lnTo>
                  <a:lnTo>
                    <a:pt x="5001" y="1905"/>
                  </a:lnTo>
                  <a:cubicBezTo>
                    <a:pt x="5001" y="1834"/>
                    <a:pt x="4977" y="1763"/>
                    <a:pt x="4954" y="1691"/>
                  </a:cubicBezTo>
                  <a:lnTo>
                    <a:pt x="3691" y="119"/>
                  </a:lnTo>
                  <a:cubicBezTo>
                    <a:pt x="3620" y="24"/>
                    <a:pt x="3549" y="0"/>
                    <a:pt x="3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147"/>
            <p:cNvSpPr/>
            <p:nvPr/>
          </p:nvSpPr>
          <p:spPr>
            <a:xfrm>
              <a:off x="7122081" y="4380468"/>
              <a:ext cx="93064" cy="82220"/>
            </a:xfrm>
            <a:custGeom>
              <a:rect b="b" l="l" r="r" t="t"/>
              <a:pathLst>
                <a:path extrusionOk="0" h="2525" w="2858">
                  <a:moveTo>
                    <a:pt x="333" y="0"/>
                  </a:moveTo>
                  <a:cubicBezTo>
                    <a:pt x="167" y="0"/>
                    <a:pt x="0" y="143"/>
                    <a:pt x="0" y="333"/>
                  </a:cubicBezTo>
                  <a:lnTo>
                    <a:pt x="0" y="2215"/>
                  </a:lnTo>
                  <a:cubicBezTo>
                    <a:pt x="0" y="2382"/>
                    <a:pt x="167" y="2524"/>
                    <a:pt x="333" y="2524"/>
                  </a:cubicBezTo>
                  <a:lnTo>
                    <a:pt x="2548" y="2524"/>
                  </a:lnTo>
                  <a:cubicBezTo>
                    <a:pt x="2715" y="2524"/>
                    <a:pt x="2834" y="2382"/>
                    <a:pt x="2858" y="2215"/>
                  </a:cubicBezTo>
                  <a:lnTo>
                    <a:pt x="2858" y="333"/>
                  </a:lnTo>
                  <a:cubicBezTo>
                    <a:pt x="2858" y="143"/>
                    <a:pt x="2715" y="0"/>
                    <a:pt x="2548"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147"/>
            <p:cNvSpPr/>
            <p:nvPr/>
          </p:nvSpPr>
          <p:spPr>
            <a:xfrm>
              <a:off x="7143768" y="4402154"/>
              <a:ext cx="51221" cy="40378"/>
            </a:xfrm>
            <a:custGeom>
              <a:rect b="b" l="l" r="r" t="t"/>
              <a:pathLst>
                <a:path extrusionOk="0" h="1240" w="1573">
                  <a:moveTo>
                    <a:pt x="1" y="1"/>
                  </a:moveTo>
                  <a:lnTo>
                    <a:pt x="1" y="1239"/>
                  </a:lnTo>
                  <a:lnTo>
                    <a:pt x="1573" y="1239"/>
                  </a:lnTo>
                  <a:lnTo>
                    <a:pt x="1573" y="1"/>
                  </a:ln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147"/>
            <p:cNvSpPr/>
            <p:nvPr/>
          </p:nvSpPr>
          <p:spPr>
            <a:xfrm>
              <a:off x="7234520" y="4380468"/>
              <a:ext cx="93064" cy="124096"/>
            </a:xfrm>
            <a:custGeom>
              <a:rect b="b" l="l" r="r" t="t"/>
              <a:pathLst>
                <a:path extrusionOk="0" h="3811" w="2858">
                  <a:moveTo>
                    <a:pt x="334" y="0"/>
                  </a:moveTo>
                  <a:cubicBezTo>
                    <a:pt x="167" y="0"/>
                    <a:pt x="0" y="143"/>
                    <a:pt x="0" y="333"/>
                  </a:cubicBezTo>
                  <a:lnTo>
                    <a:pt x="0" y="3810"/>
                  </a:lnTo>
                  <a:lnTo>
                    <a:pt x="2834" y="3810"/>
                  </a:lnTo>
                  <a:lnTo>
                    <a:pt x="2858" y="333"/>
                  </a:lnTo>
                  <a:cubicBezTo>
                    <a:pt x="2858" y="143"/>
                    <a:pt x="2715" y="0"/>
                    <a:pt x="254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147"/>
            <p:cNvSpPr/>
            <p:nvPr/>
          </p:nvSpPr>
          <p:spPr>
            <a:xfrm>
              <a:off x="7255457" y="4402154"/>
              <a:ext cx="51188" cy="102409"/>
            </a:xfrm>
            <a:custGeom>
              <a:rect b="b" l="l" r="r" t="t"/>
              <a:pathLst>
                <a:path extrusionOk="0" h="3145" w="1572">
                  <a:moveTo>
                    <a:pt x="0" y="1"/>
                  </a:moveTo>
                  <a:lnTo>
                    <a:pt x="0" y="3144"/>
                  </a:lnTo>
                  <a:lnTo>
                    <a:pt x="1572" y="3144"/>
                  </a:lnTo>
                  <a:lnTo>
                    <a:pt x="157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147"/>
            <p:cNvSpPr/>
            <p:nvPr/>
          </p:nvSpPr>
          <p:spPr>
            <a:xfrm>
              <a:off x="7061580" y="4278873"/>
              <a:ext cx="329598" cy="82285"/>
            </a:xfrm>
            <a:custGeom>
              <a:rect b="b" l="l" r="r" t="t"/>
              <a:pathLst>
                <a:path extrusionOk="0" h="2527" w="10122">
                  <a:moveTo>
                    <a:pt x="1" y="0"/>
                  </a:moveTo>
                  <a:lnTo>
                    <a:pt x="1" y="1239"/>
                  </a:lnTo>
                  <a:cubicBezTo>
                    <a:pt x="1" y="1906"/>
                    <a:pt x="501" y="2477"/>
                    <a:pt x="1144" y="2525"/>
                  </a:cubicBezTo>
                  <a:cubicBezTo>
                    <a:pt x="1171" y="2526"/>
                    <a:pt x="1198" y="2527"/>
                    <a:pt x="1224" y="2527"/>
                  </a:cubicBezTo>
                  <a:cubicBezTo>
                    <a:pt x="1617" y="2527"/>
                    <a:pt x="1946" y="2365"/>
                    <a:pt x="2191" y="2120"/>
                  </a:cubicBezTo>
                  <a:cubicBezTo>
                    <a:pt x="2430" y="2382"/>
                    <a:pt x="2763" y="2525"/>
                    <a:pt x="3144" y="2525"/>
                  </a:cubicBezTo>
                  <a:cubicBezTo>
                    <a:pt x="3525" y="2525"/>
                    <a:pt x="3859" y="2358"/>
                    <a:pt x="4097" y="2120"/>
                  </a:cubicBezTo>
                  <a:cubicBezTo>
                    <a:pt x="4335" y="2382"/>
                    <a:pt x="4668" y="2525"/>
                    <a:pt x="5049" y="2525"/>
                  </a:cubicBezTo>
                  <a:cubicBezTo>
                    <a:pt x="5430" y="2525"/>
                    <a:pt x="5764" y="2358"/>
                    <a:pt x="6002" y="2120"/>
                  </a:cubicBezTo>
                  <a:cubicBezTo>
                    <a:pt x="6240" y="2382"/>
                    <a:pt x="6573" y="2525"/>
                    <a:pt x="6954" y="2525"/>
                  </a:cubicBezTo>
                  <a:cubicBezTo>
                    <a:pt x="7335" y="2525"/>
                    <a:pt x="7669" y="2358"/>
                    <a:pt x="7907" y="2120"/>
                  </a:cubicBezTo>
                  <a:cubicBezTo>
                    <a:pt x="8130" y="2365"/>
                    <a:pt x="8478" y="2527"/>
                    <a:pt x="8874" y="2527"/>
                  </a:cubicBezTo>
                  <a:cubicBezTo>
                    <a:pt x="8901" y="2527"/>
                    <a:pt x="8928" y="2526"/>
                    <a:pt x="8955" y="2525"/>
                  </a:cubicBezTo>
                  <a:cubicBezTo>
                    <a:pt x="9598" y="2501"/>
                    <a:pt x="10122" y="1929"/>
                    <a:pt x="10122" y="1239"/>
                  </a:cubicBezTo>
                  <a:lnTo>
                    <a:pt x="1012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147"/>
            <p:cNvSpPr/>
            <p:nvPr/>
          </p:nvSpPr>
          <p:spPr>
            <a:xfrm>
              <a:off x="7225207" y="4278091"/>
              <a:ext cx="163659" cy="82318"/>
            </a:xfrm>
            <a:custGeom>
              <a:rect b="b" l="l" r="r" t="t"/>
              <a:pathLst>
                <a:path extrusionOk="0" h="2528" w="5026">
                  <a:moveTo>
                    <a:pt x="0" y="1"/>
                  </a:moveTo>
                  <a:lnTo>
                    <a:pt x="0" y="2501"/>
                  </a:lnTo>
                  <a:cubicBezTo>
                    <a:pt x="381" y="2501"/>
                    <a:pt x="715" y="2311"/>
                    <a:pt x="953" y="2072"/>
                  </a:cubicBezTo>
                  <a:cubicBezTo>
                    <a:pt x="1167" y="2382"/>
                    <a:pt x="1525" y="2525"/>
                    <a:pt x="1882" y="2525"/>
                  </a:cubicBezTo>
                  <a:cubicBezTo>
                    <a:pt x="2263" y="2525"/>
                    <a:pt x="2596" y="2334"/>
                    <a:pt x="2834" y="2096"/>
                  </a:cubicBezTo>
                  <a:cubicBezTo>
                    <a:pt x="3057" y="2364"/>
                    <a:pt x="3406" y="2527"/>
                    <a:pt x="3782" y="2527"/>
                  </a:cubicBezTo>
                  <a:cubicBezTo>
                    <a:pt x="3807" y="2527"/>
                    <a:pt x="3833" y="2526"/>
                    <a:pt x="3858" y="2525"/>
                  </a:cubicBezTo>
                  <a:cubicBezTo>
                    <a:pt x="4525" y="2501"/>
                    <a:pt x="5025" y="1930"/>
                    <a:pt x="5025" y="1239"/>
                  </a:cubicBezTo>
                  <a:lnTo>
                    <a:pt x="5025"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13" name="Google Shape;22013;p147"/>
          <p:cNvGrpSpPr/>
          <p:nvPr/>
        </p:nvGrpSpPr>
        <p:grpSpPr>
          <a:xfrm>
            <a:off x="7787398" y="4003158"/>
            <a:ext cx="349786" cy="349200"/>
            <a:chOff x="7787398" y="4155558"/>
            <a:chExt cx="349786" cy="349200"/>
          </a:xfrm>
        </p:grpSpPr>
        <p:sp>
          <p:nvSpPr>
            <p:cNvPr id="22014" name="Google Shape;22014;p147"/>
            <p:cNvSpPr/>
            <p:nvPr/>
          </p:nvSpPr>
          <p:spPr>
            <a:xfrm>
              <a:off x="8035557" y="4155558"/>
              <a:ext cx="101628" cy="103191"/>
            </a:xfrm>
            <a:custGeom>
              <a:rect b="b" l="l" r="r" t="t"/>
              <a:pathLst>
                <a:path extrusionOk="0" h="3169" w="3121">
                  <a:moveTo>
                    <a:pt x="2834" y="1"/>
                  </a:moveTo>
                  <a:cubicBezTo>
                    <a:pt x="1715" y="1"/>
                    <a:pt x="810" y="239"/>
                    <a:pt x="1" y="596"/>
                  </a:cubicBezTo>
                  <a:lnTo>
                    <a:pt x="143" y="1644"/>
                  </a:lnTo>
                  <a:lnTo>
                    <a:pt x="810" y="2287"/>
                  </a:lnTo>
                  <a:lnTo>
                    <a:pt x="1668" y="3168"/>
                  </a:lnTo>
                  <a:lnTo>
                    <a:pt x="2501" y="3121"/>
                  </a:lnTo>
                  <a:cubicBezTo>
                    <a:pt x="2882" y="2335"/>
                    <a:pt x="3120" y="1406"/>
                    <a:pt x="3120" y="310"/>
                  </a:cubicBezTo>
                  <a:cubicBezTo>
                    <a:pt x="3120" y="215"/>
                    <a:pt x="3096" y="120"/>
                    <a:pt x="3025" y="96"/>
                  </a:cubicBezTo>
                  <a:cubicBezTo>
                    <a:pt x="2977" y="25"/>
                    <a:pt x="2882"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147"/>
            <p:cNvSpPr/>
            <p:nvPr/>
          </p:nvSpPr>
          <p:spPr>
            <a:xfrm>
              <a:off x="8061933" y="4158684"/>
              <a:ext cx="75252" cy="100846"/>
            </a:xfrm>
            <a:custGeom>
              <a:rect b="b" l="l" r="r" t="t"/>
              <a:pathLst>
                <a:path extrusionOk="0" h="3097" w="2311">
                  <a:moveTo>
                    <a:pt x="2215" y="0"/>
                  </a:moveTo>
                  <a:lnTo>
                    <a:pt x="0" y="2239"/>
                  </a:lnTo>
                  <a:lnTo>
                    <a:pt x="858" y="3096"/>
                  </a:lnTo>
                  <a:lnTo>
                    <a:pt x="1715" y="3025"/>
                  </a:lnTo>
                  <a:cubicBezTo>
                    <a:pt x="2072" y="2239"/>
                    <a:pt x="2310" y="1310"/>
                    <a:pt x="2310" y="214"/>
                  </a:cubicBezTo>
                  <a:cubicBezTo>
                    <a:pt x="2310" y="119"/>
                    <a:pt x="2286" y="24"/>
                    <a:pt x="2215" y="0"/>
                  </a:cubicBez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147"/>
            <p:cNvSpPr/>
            <p:nvPr/>
          </p:nvSpPr>
          <p:spPr>
            <a:xfrm>
              <a:off x="7869619" y="4237909"/>
              <a:ext cx="190784" cy="184271"/>
            </a:xfrm>
            <a:custGeom>
              <a:rect b="b" l="l" r="r" t="t"/>
              <a:pathLst>
                <a:path extrusionOk="0" h="5659" w="5859">
                  <a:moveTo>
                    <a:pt x="1695" y="1"/>
                  </a:moveTo>
                  <a:cubicBezTo>
                    <a:pt x="1118" y="1"/>
                    <a:pt x="546" y="236"/>
                    <a:pt x="119" y="663"/>
                  </a:cubicBezTo>
                  <a:cubicBezTo>
                    <a:pt x="0" y="782"/>
                    <a:pt x="0" y="996"/>
                    <a:pt x="119" y="1116"/>
                  </a:cubicBezTo>
                  <a:lnTo>
                    <a:pt x="2358" y="3330"/>
                  </a:lnTo>
                  <a:lnTo>
                    <a:pt x="4596" y="5569"/>
                  </a:lnTo>
                  <a:cubicBezTo>
                    <a:pt x="4656" y="5628"/>
                    <a:pt x="4733" y="5658"/>
                    <a:pt x="4811" y="5658"/>
                  </a:cubicBezTo>
                  <a:cubicBezTo>
                    <a:pt x="4888" y="5658"/>
                    <a:pt x="4966" y="5628"/>
                    <a:pt x="5025" y="5569"/>
                  </a:cubicBezTo>
                  <a:cubicBezTo>
                    <a:pt x="5716" y="4854"/>
                    <a:pt x="5859" y="3783"/>
                    <a:pt x="5430" y="2949"/>
                  </a:cubicBezTo>
                  <a:lnTo>
                    <a:pt x="4073" y="1616"/>
                  </a:lnTo>
                  <a:lnTo>
                    <a:pt x="2739" y="282"/>
                  </a:lnTo>
                  <a:cubicBezTo>
                    <a:pt x="2411" y="91"/>
                    <a:pt x="2052"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147"/>
            <p:cNvSpPr/>
            <p:nvPr/>
          </p:nvSpPr>
          <p:spPr>
            <a:xfrm>
              <a:off x="7946369" y="4289716"/>
              <a:ext cx="114034" cy="132269"/>
            </a:xfrm>
            <a:custGeom>
              <a:rect b="b" l="l" r="r" t="t"/>
              <a:pathLst>
                <a:path extrusionOk="0" h="4062" w="3502">
                  <a:moveTo>
                    <a:pt x="1716" y="1"/>
                  </a:moveTo>
                  <a:lnTo>
                    <a:pt x="1" y="1715"/>
                  </a:lnTo>
                  <a:lnTo>
                    <a:pt x="2239" y="3954"/>
                  </a:lnTo>
                  <a:cubicBezTo>
                    <a:pt x="2299" y="4025"/>
                    <a:pt x="2376" y="4061"/>
                    <a:pt x="2454" y="4061"/>
                  </a:cubicBezTo>
                  <a:cubicBezTo>
                    <a:pt x="2531" y="4061"/>
                    <a:pt x="2609" y="4025"/>
                    <a:pt x="2668" y="3954"/>
                  </a:cubicBezTo>
                  <a:cubicBezTo>
                    <a:pt x="3359" y="3263"/>
                    <a:pt x="3502" y="2192"/>
                    <a:pt x="3073" y="1334"/>
                  </a:cubicBezTo>
                  <a:lnTo>
                    <a:pt x="1716" y="1"/>
                  </a:lnTo>
                  <a:close/>
                </a:path>
              </a:pathLst>
            </a:custGeom>
            <a:solidFill>
              <a:srgbClr val="7C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147"/>
            <p:cNvSpPr/>
            <p:nvPr/>
          </p:nvSpPr>
          <p:spPr>
            <a:xfrm>
              <a:off x="7911494" y="4175747"/>
              <a:ext cx="206283" cy="207065"/>
            </a:xfrm>
            <a:custGeom>
              <a:rect b="b" l="l" r="r" t="t"/>
              <a:pathLst>
                <a:path extrusionOk="0" h="6359" w="6335">
                  <a:moveTo>
                    <a:pt x="3834" y="0"/>
                  </a:moveTo>
                  <a:cubicBezTo>
                    <a:pt x="3048" y="357"/>
                    <a:pt x="2406" y="881"/>
                    <a:pt x="1858" y="1381"/>
                  </a:cubicBezTo>
                  <a:cubicBezTo>
                    <a:pt x="667" y="2548"/>
                    <a:pt x="119" y="3858"/>
                    <a:pt x="0" y="4144"/>
                  </a:cubicBezTo>
                  <a:lnTo>
                    <a:pt x="0" y="5049"/>
                  </a:lnTo>
                  <a:lnTo>
                    <a:pt x="643" y="5692"/>
                  </a:lnTo>
                  <a:lnTo>
                    <a:pt x="1310" y="6359"/>
                  </a:lnTo>
                  <a:lnTo>
                    <a:pt x="2191" y="6359"/>
                  </a:lnTo>
                  <a:cubicBezTo>
                    <a:pt x="2525" y="6239"/>
                    <a:pt x="3811" y="5668"/>
                    <a:pt x="4977" y="4477"/>
                  </a:cubicBezTo>
                  <a:cubicBezTo>
                    <a:pt x="5478" y="3929"/>
                    <a:pt x="5978" y="3286"/>
                    <a:pt x="6335" y="2501"/>
                  </a:cubicBezTo>
                  <a:lnTo>
                    <a:pt x="5097" y="1262"/>
                  </a:lnTo>
                  <a:lnTo>
                    <a:pt x="3834" y="0"/>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147"/>
            <p:cNvSpPr/>
            <p:nvPr/>
          </p:nvSpPr>
          <p:spPr>
            <a:xfrm>
              <a:off x="7931650" y="4216841"/>
              <a:ext cx="185378" cy="165971"/>
            </a:xfrm>
            <a:custGeom>
              <a:rect b="b" l="l" r="r" t="t"/>
              <a:pathLst>
                <a:path extrusionOk="0" h="5097" w="5693">
                  <a:moveTo>
                    <a:pt x="4430" y="0"/>
                  </a:moveTo>
                  <a:lnTo>
                    <a:pt x="0" y="4430"/>
                  </a:lnTo>
                  <a:lnTo>
                    <a:pt x="667" y="5073"/>
                  </a:lnTo>
                  <a:lnTo>
                    <a:pt x="1548" y="5073"/>
                  </a:lnTo>
                  <a:lnTo>
                    <a:pt x="1548" y="5097"/>
                  </a:lnTo>
                  <a:cubicBezTo>
                    <a:pt x="1882" y="4977"/>
                    <a:pt x="3168" y="4406"/>
                    <a:pt x="4311" y="3215"/>
                  </a:cubicBezTo>
                  <a:cubicBezTo>
                    <a:pt x="4835" y="2667"/>
                    <a:pt x="5335" y="2024"/>
                    <a:pt x="5692" y="1239"/>
                  </a:cubicBezTo>
                  <a:lnTo>
                    <a:pt x="4430"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147"/>
            <p:cNvSpPr/>
            <p:nvPr/>
          </p:nvSpPr>
          <p:spPr>
            <a:xfrm>
              <a:off x="7787398" y="4374834"/>
              <a:ext cx="135753" cy="129924"/>
            </a:xfrm>
            <a:custGeom>
              <a:rect b="b" l="l" r="r" t="t"/>
              <a:pathLst>
                <a:path extrusionOk="0" h="3990" w="4169">
                  <a:moveTo>
                    <a:pt x="2454" y="0"/>
                  </a:moveTo>
                  <a:cubicBezTo>
                    <a:pt x="2049" y="0"/>
                    <a:pt x="1644" y="161"/>
                    <a:pt x="1335" y="483"/>
                  </a:cubicBezTo>
                  <a:cubicBezTo>
                    <a:pt x="811" y="1007"/>
                    <a:pt x="120" y="3245"/>
                    <a:pt x="25" y="3626"/>
                  </a:cubicBezTo>
                  <a:cubicBezTo>
                    <a:pt x="1" y="3721"/>
                    <a:pt x="25" y="3840"/>
                    <a:pt x="120" y="3888"/>
                  </a:cubicBezTo>
                  <a:cubicBezTo>
                    <a:pt x="159" y="3947"/>
                    <a:pt x="247" y="3990"/>
                    <a:pt x="330" y="3990"/>
                  </a:cubicBezTo>
                  <a:cubicBezTo>
                    <a:pt x="347" y="3990"/>
                    <a:pt x="365" y="3988"/>
                    <a:pt x="382" y="3983"/>
                  </a:cubicBezTo>
                  <a:cubicBezTo>
                    <a:pt x="763" y="3936"/>
                    <a:pt x="3002" y="3221"/>
                    <a:pt x="3549" y="2674"/>
                  </a:cubicBezTo>
                  <a:cubicBezTo>
                    <a:pt x="4168" y="2078"/>
                    <a:pt x="4168" y="1078"/>
                    <a:pt x="3573" y="483"/>
                  </a:cubicBezTo>
                  <a:cubicBezTo>
                    <a:pt x="3264" y="161"/>
                    <a:pt x="2859" y="0"/>
                    <a:pt x="2454" y="0"/>
                  </a:cubicBezTo>
                  <a:close/>
                </a:path>
              </a:pathLst>
            </a:custGeom>
            <a:solidFill>
              <a:srgbClr val="DE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147"/>
            <p:cNvSpPr/>
            <p:nvPr/>
          </p:nvSpPr>
          <p:spPr>
            <a:xfrm>
              <a:off x="7792055" y="4388999"/>
              <a:ext cx="131878" cy="114978"/>
            </a:xfrm>
            <a:custGeom>
              <a:rect b="b" l="l" r="r" t="t"/>
              <a:pathLst>
                <a:path extrusionOk="0" h="3531" w="4050">
                  <a:moveTo>
                    <a:pt x="3430" y="0"/>
                  </a:moveTo>
                  <a:lnTo>
                    <a:pt x="1" y="3429"/>
                  </a:lnTo>
                  <a:cubicBezTo>
                    <a:pt x="60" y="3488"/>
                    <a:pt x="151" y="3531"/>
                    <a:pt x="221" y="3531"/>
                  </a:cubicBezTo>
                  <a:cubicBezTo>
                    <a:pt x="236" y="3531"/>
                    <a:pt x="250" y="3529"/>
                    <a:pt x="263" y="3525"/>
                  </a:cubicBezTo>
                  <a:cubicBezTo>
                    <a:pt x="620" y="3453"/>
                    <a:pt x="2882" y="2786"/>
                    <a:pt x="3430" y="2239"/>
                  </a:cubicBezTo>
                  <a:cubicBezTo>
                    <a:pt x="4049" y="1619"/>
                    <a:pt x="4049" y="643"/>
                    <a:pt x="34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147"/>
            <p:cNvSpPr/>
            <p:nvPr/>
          </p:nvSpPr>
          <p:spPr>
            <a:xfrm>
              <a:off x="7885119" y="4310654"/>
              <a:ext cx="97753" cy="96776"/>
            </a:xfrm>
            <a:custGeom>
              <a:rect b="b" l="l" r="r" t="t"/>
              <a:pathLst>
                <a:path extrusionOk="0" h="2972" w="3002">
                  <a:moveTo>
                    <a:pt x="786" y="1"/>
                  </a:moveTo>
                  <a:lnTo>
                    <a:pt x="120" y="668"/>
                  </a:lnTo>
                  <a:cubicBezTo>
                    <a:pt x="1" y="787"/>
                    <a:pt x="1" y="977"/>
                    <a:pt x="120" y="1096"/>
                  </a:cubicBezTo>
                  <a:lnTo>
                    <a:pt x="1025" y="2001"/>
                  </a:lnTo>
                  <a:lnTo>
                    <a:pt x="1906" y="2882"/>
                  </a:lnTo>
                  <a:cubicBezTo>
                    <a:pt x="1965" y="2942"/>
                    <a:pt x="2049" y="2972"/>
                    <a:pt x="2132" y="2972"/>
                  </a:cubicBezTo>
                  <a:cubicBezTo>
                    <a:pt x="2215" y="2972"/>
                    <a:pt x="2299" y="2942"/>
                    <a:pt x="2358" y="2882"/>
                  </a:cubicBezTo>
                  <a:lnTo>
                    <a:pt x="3001" y="2239"/>
                  </a:lnTo>
                  <a:lnTo>
                    <a:pt x="1882" y="1096"/>
                  </a:lnTo>
                  <a:lnTo>
                    <a:pt x="786"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147"/>
            <p:cNvSpPr/>
            <p:nvPr/>
          </p:nvSpPr>
          <p:spPr>
            <a:xfrm>
              <a:off x="7916900" y="4346342"/>
              <a:ext cx="65190" cy="60990"/>
            </a:xfrm>
            <a:custGeom>
              <a:rect b="b" l="l" r="r" t="t"/>
              <a:pathLst>
                <a:path extrusionOk="0" h="1873" w="2002">
                  <a:moveTo>
                    <a:pt x="906" y="0"/>
                  </a:moveTo>
                  <a:lnTo>
                    <a:pt x="1" y="905"/>
                  </a:lnTo>
                  <a:lnTo>
                    <a:pt x="906" y="1786"/>
                  </a:lnTo>
                  <a:cubicBezTo>
                    <a:pt x="974" y="1843"/>
                    <a:pt x="1053" y="1873"/>
                    <a:pt x="1130" y="1873"/>
                  </a:cubicBezTo>
                  <a:cubicBezTo>
                    <a:pt x="1214" y="1873"/>
                    <a:pt x="1296" y="1837"/>
                    <a:pt x="1358" y="1763"/>
                  </a:cubicBezTo>
                  <a:lnTo>
                    <a:pt x="2001" y="1120"/>
                  </a:lnTo>
                  <a:lnTo>
                    <a:pt x="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147"/>
            <p:cNvSpPr/>
            <p:nvPr/>
          </p:nvSpPr>
          <p:spPr>
            <a:xfrm>
              <a:off x="7981276" y="4250185"/>
              <a:ext cx="62064" cy="62846"/>
            </a:xfrm>
            <a:custGeom>
              <a:rect b="b" l="l" r="r" t="t"/>
              <a:pathLst>
                <a:path extrusionOk="0" h="1930" w="1906">
                  <a:moveTo>
                    <a:pt x="953" y="0"/>
                  </a:moveTo>
                  <a:cubicBezTo>
                    <a:pt x="429" y="0"/>
                    <a:pt x="1" y="429"/>
                    <a:pt x="1" y="977"/>
                  </a:cubicBezTo>
                  <a:cubicBezTo>
                    <a:pt x="1" y="1501"/>
                    <a:pt x="429" y="1929"/>
                    <a:pt x="953" y="1929"/>
                  </a:cubicBezTo>
                  <a:cubicBezTo>
                    <a:pt x="1477" y="1929"/>
                    <a:pt x="1906" y="1501"/>
                    <a:pt x="1906" y="977"/>
                  </a:cubicBezTo>
                  <a:cubicBezTo>
                    <a:pt x="1906" y="429"/>
                    <a:pt x="1477" y="0"/>
                    <a:pt x="953"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147"/>
            <p:cNvSpPr/>
            <p:nvPr/>
          </p:nvSpPr>
          <p:spPr>
            <a:xfrm>
              <a:off x="7989807" y="4259498"/>
              <a:ext cx="55096" cy="52165"/>
            </a:xfrm>
            <a:custGeom>
              <a:rect b="b" l="l" r="r" t="t"/>
              <a:pathLst>
                <a:path extrusionOk="0" h="1602" w="1692">
                  <a:moveTo>
                    <a:pt x="1334" y="0"/>
                  </a:moveTo>
                  <a:lnTo>
                    <a:pt x="1" y="1334"/>
                  </a:lnTo>
                  <a:cubicBezTo>
                    <a:pt x="179" y="1512"/>
                    <a:pt x="423" y="1602"/>
                    <a:pt x="667" y="1602"/>
                  </a:cubicBezTo>
                  <a:cubicBezTo>
                    <a:pt x="911" y="1602"/>
                    <a:pt x="1156" y="1512"/>
                    <a:pt x="1334" y="1334"/>
                  </a:cubicBezTo>
                  <a:cubicBezTo>
                    <a:pt x="1691" y="976"/>
                    <a:pt x="1691" y="381"/>
                    <a:pt x="1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026" name="Google Shape;22026;p147"/>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22027" name="Google Shape;22027;p147"/>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31" name="Shape 22031"/>
        <p:cNvGrpSpPr/>
        <p:nvPr/>
      </p:nvGrpSpPr>
      <p:grpSpPr>
        <a:xfrm>
          <a:off x="0" y="0"/>
          <a:ext cx="0" cy="0"/>
          <a:chOff x="0" y="0"/>
          <a:chExt cx="0" cy="0"/>
        </a:xfrm>
      </p:grpSpPr>
      <p:grpSp>
        <p:nvGrpSpPr>
          <p:cNvPr id="22032" name="Google Shape;22032;p148"/>
          <p:cNvGrpSpPr/>
          <p:nvPr/>
        </p:nvGrpSpPr>
        <p:grpSpPr>
          <a:xfrm>
            <a:off x="1006306" y="1702473"/>
            <a:ext cx="357598" cy="338260"/>
            <a:chOff x="1006306" y="1931073"/>
            <a:chExt cx="357598" cy="338260"/>
          </a:xfrm>
        </p:grpSpPr>
        <p:sp>
          <p:nvSpPr>
            <p:cNvPr id="22033" name="Google Shape;22033;p148"/>
            <p:cNvSpPr/>
            <p:nvPr/>
          </p:nvSpPr>
          <p:spPr>
            <a:xfrm>
              <a:off x="1029511" y="2040988"/>
              <a:ext cx="311155" cy="209755"/>
            </a:xfrm>
            <a:custGeom>
              <a:rect b="b" l="l" r="r" t="t"/>
              <a:pathLst>
                <a:path extrusionOk="0" h="6454" w="9574">
                  <a:moveTo>
                    <a:pt x="405" y="0"/>
                  </a:moveTo>
                  <a:cubicBezTo>
                    <a:pt x="167" y="0"/>
                    <a:pt x="1" y="167"/>
                    <a:pt x="1" y="405"/>
                  </a:cubicBezTo>
                  <a:lnTo>
                    <a:pt x="1" y="6239"/>
                  </a:lnTo>
                  <a:lnTo>
                    <a:pt x="4787" y="6454"/>
                  </a:lnTo>
                  <a:lnTo>
                    <a:pt x="9574" y="6239"/>
                  </a:lnTo>
                  <a:lnTo>
                    <a:pt x="9574" y="405"/>
                  </a:lnTo>
                  <a:cubicBezTo>
                    <a:pt x="9574" y="167"/>
                    <a:pt x="9407" y="0"/>
                    <a:pt x="9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148"/>
            <p:cNvSpPr/>
            <p:nvPr/>
          </p:nvSpPr>
          <p:spPr>
            <a:xfrm>
              <a:off x="1051968" y="2064193"/>
              <a:ext cx="264713" cy="186550"/>
            </a:xfrm>
            <a:custGeom>
              <a:rect b="b" l="l" r="r" t="t"/>
              <a:pathLst>
                <a:path extrusionOk="0" h="5740" w="8145">
                  <a:moveTo>
                    <a:pt x="167" y="1"/>
                  </a:moveTo>
                  <a:cubicBezTo>
                    <a:pt x="72" y="1"/>
                    <a:pt x="0" y="72"/>
                    <a:pt x="0" y="167"/>
                  </a:cubicBezTo>
                  <a:lnTo>
                    <a:pt x="0" y="5525"/>
                  </a:lnTo>
                  <a:lnTo>
                    <a:pt x="4192" y="5740"/>
                  </a:lnTo>
                  <a:lnTo>
                    <a:pt x="8145" y="5525"/>
                  </a:lnTo>
                  <a:lnTo>
                    <a:pt x="8145" y="167"/>
                  </a:lnTo>
                  <a:cubicBezTo>
                    <a:pt x="8145" y="72"/>
                    <a:pt x="8049" y="1"/>
                    <a:pt x="795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148"/>
            <p:cNvSpPr/>
            <p:nvPr/>
          </p:nvSpPr>
          <p:spPr>
            <a:xfrm>
              <a:off x="1290356" y="2064193"/>
              <a:ext cx="27105" cy="179595"/>
            </a:xfrm>
            <a:custGeom>
              <a:rect b="b" l="l" r="r" t="t"/>
              <a:pathLst>
                <a:path extrusionOk="0" h="5526" w="834">
                  <a:moveTo>
                    <a:pt x="0" y="1"/>
                  </a:moveTo>
                  <a:cubicBezTo>
                    <a:pt x="95" y="1"/>
                    <a:pt x="191" y="72"/>
                    <a:pt x="191" y="167"/>
                  </a:cubicBezTo>
                  <a:lnTo>
                    <a:pt x="191" y="5525"/>
                  </a:lnTo>
                  <a:lnTo>
                    <a:pt x="834" y="5525"/>
                  </a:lnTo>
                  <a:lnTo>
                    <a:pt x="834" y="167"/>
                  </a:lnTo>
                  <a:cubicBezTo>
                    <a:pt x="834" y="72"/>
                    <a:pt x="786"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148"/>
            <p:cNvSpPr/>
            <p:nvPr/>
          </p:nvSpPr>
          <p:spPr>
            <a:xfrm>
              <a:off x="1310473" y="2040988"/>
              <a:ext cx="31752" cy="209755"/>
            </a:xfrm>
            <a:custGeom>
              <a:rect b="b" l="l" r="r" t="t"/>
              <a:pathLst>
                <a:path extrusionOk="0" h="6454" w="977">
                  <a:moveTo>
                    <a:pt x="0" y="0"/>
                  </a:moveTo>
                  <a:cubicBezTo>
                    <a:pt x="238" y="0"/>
                    <a:pt x="429" y="167"/>
                    <a:pt x="429" y="405"/>
                  </a:cubicBezTo>
                  <a:lnTo>
                    <a:pt x="429" y="6239"/>
                  </a:lnTo>
                  <a:lnTo>
                    <a:pt x="667" y="6454"/>
                  </a:lnTo>
                  <a:lnTo>
                    <a:pt x="977" y="6239"/>
                  </a:lnTo>
                  <a:lnTo>
                    <a:pt x="977" y="405"/>
                  </a:lnTo>
                  <a:cubicBezTo>
                    <a:pt x="929" y="167"/>
                    <a:pt x="762" y="0"/>
                    <a:pt x="548"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148"/>
            <p:cNvSpPr/>
            <p:nvPr/>
          </p:nvSpPr>
          <p:spPr>
            <a:xfrm>
              <a:off x="1055056" y="1950411"/>
              <a:ext cx="157138" cy="157170"/>
            </a:xfrm>
            <a:custGeom>
              <a:rect b="b" l="l" r="r" t="t"/>
              <a:pathLst>
                <a:path extrusionOk="0" h="4836" w="4835">
                  <a:moveTo>
                    <a:pt x="2429" y="1"/>
                  </a:moveTo>
                  <a:cubicBezTo>
                    <a:pt x="1096" y="1"/>
                    <a:pt x="0" y="1096"/>
                    <a:pt x="0" y="2406"/>
                  </a:cubicBezTo>
                  <a:cubicBezTo>
                    <a:pt x="0" y="3740"/>
                    <a:pt x="1096" y="4835"/>
                    <a:pt x="2429" y="4835"/>
                  </a:cubicBezTo>
                  <a:cubicBezTo>
                    <a:pt x="3763" y="4835"/>
                    <a:pt x="4835" y="3740"/>
                    <a:pt x="4835" y="2406"/>
                  </a:cubicBezTo>
                  <a:cubicBezTo>
                    <a:pt x="4835" y="1096"/>
                    <a:pt x="3763" y="1"/>
                    <a:pt x="24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148"/>
            <p:cNvSpPr/>
            <p:nvPr/>
          </p:nvSpPr>
          <p:spPr>
            <a:xfrm>
              <a:off x="1123176" y="1950411"/>
              <a:ext cx="89017" cy="157170"/>
            </a:xfrm>
            <a:custGeom>
              <a:rect b="b" l="l" r="r" t="t"/>
              <a:pathLst>
                <a:path extrusionOk="0" h="4836" w="2739">
                  <a:moveTo>
                    <a:pt x="333" y="1"/>
                  </a:moveTo>
                  <a:cubicBezTo>
                    <a:pt x="214" y="1"/>
                    <a:pt x="95" y="1"/>
                    <a:pt x="0" y="48"/>
                  </a:cubicBezTo>
                  <a:cubicBezTo>
                    <a:pt x="1167" y="191"/>
                    <a:pt x="2096" y="1192"/>
                    <a:pt x="2096" y="2430"/>
                  </a:cubicBezTo>
                  <a:cubicBezTo>
                    <a:pt x="2096" y="3644"/>
                    <a:pt x="1191" y="4645"/>
                    <a:pt x="0" y="4811"/>
                  </a:cubicBezTo>
                  <a:cubicBezTo>
                    <a:pt x="119" y="4835"/>
                    <a:pt x="214" y="4835"/>
                    <a:pt x="333" y="4835"/>
                  </a:cubicBezTo>
                  <a:cubicBezTo>
                    <a:pt x="1667" y="4835"/>
                    <a:pt x="2739" y="3763"/>
                    <a:pt x="2739" y="2430"/>
                  </a:cubicBezTo>
                  <a:cubicBezTo>
                    <a:pt x="2739" y="1072"/>
                    <a:pt x="1667" y="1"/>
                    <a:pt x="33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148"/>
            <p:cNvSpPr/>
            <p:nvPr/>
          </p:nvSpPr>
          <p:spPr>
            <a:xfrm>
              <a:off x="1097631" y="1950411"/>
              <a:ext cx="71988" cy="157170"/>
            </a:xfrm>
            <a:custGeom>
              <a:rect b="b" l="l" r="r" t="t"/>
              <a:pathLst>
                <a:path extrusionOk="0" h="4836" w="2215">
                  <a:moveTo>
                    <a:pt x="1119" y="1"/>
                  </a:moveTo>
                  <a:cubicBezTo>
                    <a:pt x="500" y="1"/>
                    <a:pt x="0" y="1096"/>
                    <a:pt x="0" y="2406"/>
                  </a:cubicBezTo>
                  <a:cubicBezTo>
                    <a:pt x="0" y="3740"/>
                    <a:pt x="500" y="4835"/>
                    <a:pt x="1119" y="4835"/>
                  </a:cubicBezTo>
                  <a:cubicBezTo>
                    <a:pt x="1715" y="4835"/>
                    <a:pt x="2215" y="3740"/>
                    <a:pt x="2215" y="2406"/>
                  </a:cubicBezTo>
                  <a:cubicBezTo>
                    <a:pt x="2215" y="1096"/>
                    <a:pt x="1715" y="1"/>
                    <a:pt x="1119"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148"/>
            <p:cNvSpPr/>
            <p:nvPr/>
          </p:nvSpPr>
          <p:spPr>
            <a:xfrm>
              <a:off x="1123176" y="1950411"/>
              <a:ext cx="46442" cy="157170"/>
            </a:xfrm>
            <a:custGeom>
              <a:rect b="b" l="l" r="r" t="t"/>
              <a:pathLst>
                <a:path extrusionOk="0" h="4836" w="1429">
                  <a:moveTo>
                    <a:pt x="333" y="1"/>
                  </a:moveTo>
                  <a:cubicBezTo>
                    <a:pt x="214" y="1"/>
                    <a:pt x="95" y="48"/>
                    <a:pt x="0" y="120"/>
                  </a:cubicBezTo>
                  <a:cubicBezTo>
                    <a:pt x="453" y="429"/>
                    <a:pt x="786" y="1358"/>
                    <a:pt x="786" y="2430"/>
                  </a:cubicBezTo>
                  <a:cubicBezTo>
                    <a:pt x="786" y="3502"/>
                    <a:pt x="453" y="4406"/>
                    <a:pt x="0" y="4716"/>
                  </a:cubicBezTo>
                  <a:cubicBezTo>
                    <a:pt x="119" y="4764"/>
                    <a:pt x="214" y="4835"/>
                    <a:pt x="333" y="4835"/>
                  </a:cubicBezTo>
                  <a:cubicBezTo>
                    <a:pt x="929" y="4835"/>
                    <a:pt x="1429" y="3763"/>
                    <a:pt x="1429" y="2430"/>
                  </a:cubicBezTo>
                  <a:cubicBezTo>
                    <a:pt x="1429" y="1072"/>
                    <a:pt x="953" y="1"/>
                    <a:pt x="333"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148"/>
            <p:cNvSpPr/>
            <p:nvPr/>
          </p:nvSpPr>
          <p:spPr>
            <a:xfrm>
              <a:off x="1196691" y="2147003"/>
              <a:ext cx="93698" cy="69680"/>
            </a:xfrm>
            <a:custGeom>
              <a:rect b="b" l="l" r="r" t="t"/>
              <a:pathLst>
                <a:path extrusionOk="0" h="2144" w="2883">
                  <a:moveTo>
                    <a:pt x="715" y="1"/>
                  </a:moveTo>
                  <a:cubicBezTo>
                    <a:pt x="334" y="1"/>
                    <a:pt x="0" y="334"/>
                    <a:pt x="0" y="715"/>
                  </a:cubicBezTo>
                  <a:lnTo>
                    <a:pt x="0" y="2049"/>
                  </a:lnTo>
                  <a:lnTo>
                    <a:pt x="1429" y="2144"/>
                  </a:lnTo>
                  <a:lnTo>
                    <a:pt x="2858" y="2049"/>
                  </a:lnTo>
                  <a:lnTo>
                    <a:pt x="2882" y="715"/>
                  </a:lnTo>
                  <a:cubicBezTo>
                    <a:pt x="2882" y="334"/>
                    <a:pt x="2572" y="1"/>
                    <a:pt x="2168" y="1"/>
                  </a:cubicBezTo>
                  <a:lnTo>
                    <a:pt x="2144" y="1"/>
                  </a:lnTo>
                  <a:cubicBezTo>
                    <a:pt x="1763" y="1"/>
                    <a:pt x="1429" y="334"/>
                    <a:pt x="1429" y="715"/>
                  </a:cubicBezTo>
                  <a:cubicBezTo>
                    <a:pt x="1429" y="334"/>
                    <a:pt x="109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148"/>
            <p:cNvSpPr/>
            <p:nvPr/>
          </p:nvSpPr>
          <p:spPr>
            <a:xfrm>
              <a:off x="1243913" y="2195753"/>
              <a:ext cx="48002" cy="21710"/>
            </a:xfrm>
            <a:custGeom>
              <a:rect b="b" l="l" r="r" t="t"/>
              <a:pathLst>
                <a:path extrusionOk="0" h="668" w="1477">
                  <a:moveTo>
                    <a:pt x="762" y="1"/>
                  </a:moveTo>
                  <a:cubicBezTo>
                    <a:pt x="357" y="1"/>
                    <a:pt x="48" y="263"/>
                    <a:pt x="0" y="668"/>
                  </a:cubicBezTo>
                  <a:lnTo>
                    <a:pt x="1405" y="668"/>
                  </a:lnTo>
                  <a:cubicBezTo>
                    <a:pt x="1429" y="668"/>
                    <a:pt x="1477" y="644"/>
                    <a:pt x="1477" y="596"/>
                  </a:cubicBezTo>
                  <a:cubicBezTo>
                    <a:pt x="1405" y="239"/>
                    <a:pt x="1096" y="1"/>
                    <a:pt x="76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148"/>
            <p:cNvSpPr/>
            <p:nvPr/>
          </p:nvSpPr>
          <p:spPr>
            <a:xfrm>
              <a:off x="1006306" y="1931073"/>
              <a:ext cx="33" cy="33"/>
            </a:xfrm>
            <a:custGeom>
              <a:rect b="b" l="l" r="r" t="t"/>
              <a:pathLst>
                <a:path extrusionOk="0" h="1" w="1">
                  <a:moveTo>
                    <a:pt x="0" y="0"/>
                  </a:move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148"/>
            <p:cNvSpPr/>
            <p:nvPr/>
          </p:nvSpPr>
          <p:spPr>
            <a:xfrm>
              <a:off x="1130131" y="2120678"/>
              <a:ext cx="48002" cy="72800"/>
            </a:xfrm>
            <a:custGeom>
              <a:rect b="b" l="l" r="r" t="t"/>
              <a:pathLst>
                <a:path extrusionOk="0" h="2240" w="1477">
                  <a:moveTo>
                    <a:pt x="167" y="1"/>
                  </a:moveTo>
                  <a:cubicBezTo>
                    <a:pt x="48" y="1"/>
                    <a:pt x="0" y="96"/>
                    <a:pt x="0" y="191"/>
                  </a:cubicBezTo>
                  <a:cubicBezTo>
                    <a:pt x="0" y="287"/>
                    <a:pt x="48" y="334"/>
                    <a:pt x="167" y="358"/>
                  </a:cubicBezTo>
                  <a:cubicBezTo>
                    <a:pt x="286" y="358"/>
                    <a:pt x="358" y="287"/>
                    <a:pt x="358" y="191"/>
                  </a:cubicBezTo>
                  <a:cubicBezTo>
                    <a:pt x="358" y="72"/>
                    <a:pt x="262" y="1"/>
                    <a:pt x="167" y="1"/>
                  </a:cubicBezTo>
                  <a:close/>
                  <a:moveTo>
                    <a:pt x="167" y="692"/>
                  </a:moveTo>
                  <a:cubicBezTo>
                    <a:pt x="48" y="692"/>
                    <a:pt x="0" y="787"/>
                    <a:pt x="0" y="882"/>
                  </a:cubicBezTo>
                  <a:cubicBezTo>
                    <a:pt x="0" y="954"/>
                    <a:pt x="48" y="1049"/>
                    <a:pt x="167" y="1049"/>
                  </a:cubicBezTo>
                  <a:cubicBezTo>
                    <a:pt x="286" y="1049"/>
                    <a:pt x="358" y="954"/>
                    <a:pt x="358" y="882"/>
                  </a:cubicBezTo>
                  <a:cubicBezTo>
                    <a:pt x="358" y="763"/>
                    <a:pt x="262" y="692"/>
                    <a:pt x="167" y="692"/>
                  </a:cubicBezTo>
                  <a:close/>
                  <a:moveTo>
                    <a:pt x="205" y="1343"/>
                  </a:moveTo>
                  <a:cubicBezTo>
                    <a:pt x="185" y="1343"/>
                    <a:pt x="164" y="1348"/>
                    <a:pt x="143" y="1358"/>
                  </a:cubicBezTo>
                  <a:cubicBezTo>
                    <a:pt x="48" y="1382"/>
                    <a:pt x="0" y="1477"/>
                    <a:pt x="24" y="1549"/>
                  </a:cubicBezTo>
                  <a:cubicBezTo>
                    <a:pt x="48" y="1644"/>
                    <a:pt x="119" y="1668"/>
                    <a:pt x="167" y="1668"/>
                  </a:cubicBezTo>
                  <a:lnTo>
                    <a:pt x="239" y="1668"/>
                  </a:lnTo>
                  <a:cubicBezTo>
                    <a:pt x="334" y="1644"/>
                    <a:pt x="381" y="1549"/>
                    <a:pt x="358" y="1477"/>
                  </a:cubicBezTo>
                  <a:cubicBezTo>
                    <a:pt x="339" y="1403"/>
                    <a:pt x="277" y="1343"/>
                    <a:pt x="205" y="1343"/>
                  </a:cubicBezTo>
                  <a:close/>
                  <a:moveTo>
                    <a:pt x="642" y="1757"/>
                  </a:moveTo>
                  <a:cubicBezTo>
                    <a:pt x="565" y="1757"/>
                    <a:pt x="496" y="1803"/>
                    <a:pt x="477" y="1882"/>
                  </a:cubicBezTo>
                  <a:cubicBezTo>
                    <a:pt x="453" y="1978"/>
                    <a:pt x="501" y="2073"/>
                    <a:pt x="596" y="2097"/>
                  </a:cubicBezTo>
                  <a:lnTo>
                    <a:pt x="643" y="2097"/>
                  </a:lnTo>
                  <a:cubicBezTo>
                    <a:pt x="715" y="2097"/>
                    <a:pt x="762" y="2049"/>
                    <a:pt x="810" y="1978"/>
                  </a:cubicBezTo>
                  <a:cubicBezTo>
                    <a:pt x="834" y="1882"/>
                    <a:pt x="762" y="1787"/>
                    <a:pt x="691" y="1763"/>
                  </a:cubicBezTo>
                  <a:cubicBezTo>
                    <a:pt x="675" y="1759"/>
                    <a:pt x="658" y="1757"/>
                    <a:pt x="642" y="1757"/>
                  </a:cubicBezTo>
                  <a:close/>
                  <a:moveTo>
                    <a:pt x="1297" y="1901"/>
                  </a:moveTo>
                  <a:cubicBezTo>
                    <a:pt x="1220" y="1901"/>
                    <a:pt x="1161" y="1963"/>
                    <a:pt x="1120" y="2025"/>
                  </a:cubicBezTo>
                  <a:cubicBezTo>
                    <a:pt x="1096" y="2120"/>
                    <a:pt x="1167" y="2216"/>
                    <a:pt x="1239" y="2240"/>
                  </a:cubicBezTo>
                  <a:lnTo>
                    <a:pt x="1310" y="2240"/>
                  </a:lnTo>
                  <a:cubicBezTo>
                    <a:pt x="1358" y="2240"/>
                    <a:pt x="1429" y="2216"/>
                    <a:pt x="1453" y="2120"/>
                  </a:cubicBezTo>
                  <a:cubicBezTo>
                    <a:pt x="1477" y="2025"/>
                    <a:pt x="1429" y="1954"/>
                    <a:pt x="1334" y="1906"/>
                  </a:cubicBezTo>
                  <a:cubicBezTo>
                    <a:pt x="1321" y="1903"/>
                    <a:pt x="1309" y="1901"/>
                    <a:pt x="1297" y="190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148"/>
            <p:cNvSpPr/>
            <p:nvPr/>
          </p:nvSpPr>
          <p:spPr>
            <a:xfrm>
              <a:off x="1006306" y="2242976"/>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477" y="382"/>
                  </a:lnTo>
                  <a:lnTo>
                    <a:pt x="6454" y="763"/>
                  </a:lnTo>
                  <a:lnTo>
                    <a:pt x="10645" y="763"/>
                  </a:lnTo>
                  <a:cubicBezTo>
                    <a:pt x="10836" y="763"/>
                    <a:pt x="10979" y="644"/>
                    <a:pt x="11002" y="453"/>
                  </a:cubicBezTo>
                  <a:lnTo>
                    <a:pt x="11002" y="144"/>
                  </a:lnTo>
                  <a:cubicBezTo>
                    <a:pt x="11002" y="48"/>
                    <a:pt x="10955" y="1"/>
                    <a:pt x="10860"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148"/>
            <p:cNvSpPr/>
            <p:nvPr/>
          </p:nvSpPr>
          <p:spPr>
            <a:xfrm>
              <a:off x="1331371" y="2243756"/>
              <a:ext cx="31752" cy="25578"/>
            </a:xfrm>
            <a:custGeom>
              <a:rect b="b" l="l" r="r" t="t"/>
              <a:pathLst>
                <a:path extrusionOk="0" h="787" w="977">
                  <a:moveTo>
                    <a:pt x="167" y="0"/>
                  </a:moveTo>
                  <a:cubicBezTo>
                    <a:pt x="262" y="0"/>
                    <a:pt x="334" y="72"/>
                    <a:pt x="334" y="143"/>
                  </a:cubicBezTo>
                  <a:lnTo>
                    <a:pt x="334" y="453"/>
                  </a:lnTo>
                  <a:cubicBezTo>
                    <a:pt x="334" y="620"/>
                    <a:pt x="167" y="786"/>
                    <a:pt x="0" y="786"/>
                  </a:cubicBezTo>
                  <a:lnTo>
                    <a:pt x="643" y="786"/>
                  </a:lnTo>
                  <a:cubicBezTo>
                    <a:pt x="834" y="786"/>
                    <a:pt x="977" y="620"/>
                    <a:pt x="977" y="453"/>
                  </a:cubicBezTo>
                  <a:lnTo>
                    <a:pt x="977" y="143"/>
                  </a:lnTo>
                  <a:cubicBezTo>
                    <a:pt x="977" y="72"/>
                    <a:pt x="929" y="0"/>
                    <a:pt x="8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148"/>
            <p:cNvSpPr/>
            <p:nvPr/>
          </p:nvSpPr>
          <p:spPr>
            <a:xfrm>
              <a:off x="1153336" y="2243756"/>
              <a:ext cx="62725" cy="24017"/>
            </a:xfrm>
            <a:custGeom>
              <a:rect b="b" l="l" r="r" t="t"/>
              <a:pathLst>
                <a:path extrusionOk="0" h="739" w="1930">
                  <a:moveTo>
                    <a:pt x="1" y="0"/>
                  </a:moveTo>
                  <a:lnTo>
                    <a:pt x="1" y="739"/>
                  </a:lnTo>
                  <a:lnTo>
                    <a:pt x="1930" y="739"/>
                  </a:lnTo>
                  <a:lnTo>
                    <a:pt x="1930"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148"/>
            <p:cNvSpPr/>
            <p:nvPr/>
          </p:nvSpPr>
          <p:spPr>
            <a:xfrm>
              <a:off x="1195131" y="2243756"/>
              <a:ext cx="20930" cy="24017"/>
            </a:xfrm>
            <a:custGeom>
              <a:rect b="b" l="l" r="r" t="t"/>
              <a:pathLst>
                <a:path extrusionOk="0" h="739" w="644">
                  <a:moveTo>
                    <a:pt x="1" y="0"/>
                  </a:moveTo>
                  <a:lnTo>
                    <a:pt x="1" y="739"/>
                  </a:lnTo>
                  <a:lnTo>
                    <a:pt x="644" y="739"/>
                  </a:lnTo>
                  <a:lnTo>
                    <a:pt x="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148"/>
            <p:cNvSpPr/>
            <p:nvPr/>
          </p:nvSpPr>
          <p:spPr>
            <a:xfrm>
              <a:off x="1196691" y="2195753"/>
              <a:ext cx="47255" cy="21710"/>
            </a:xfrm>
            <a:custGeom>
              <a:rect b="b" l="l" r="r" t="t"/>
              <a:pathLst>
                <a:path extrusionOk="0" h="668" w="1454">
                  <a:moveTo>
                    <a:pt x="715" y="1"/>
                  </a:moveTo>
                  <a:cubicBezTo>
                    <a:pt x="358" y="1"/>
                    <a:pt x="72" y="239"/>
                    <a:pt x="0" y="596"/>
                  </a:cubicBezTo>
                  <a:cubicBezTo>
                    <a:pt x="0" y="644"/>
                    <a:pt x="24" y="668"/>
                    <a:pt x="48" y="668"/>
                  </a:cubicBezTo>
                  <a:lnTo>
                    <a:pt x="1453" y="668"/>
                  </a:lnTo>
                  <a:cubicBezTo>
                    <a:pt x="1406" y="263"/>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0" name="Google Shape;22050;p148"/>
          <p:cNvGrpSpPr/>
          <p:nvPr/>
        </p:nvGrpSpPr>
        <p:grpSpPr>
          <a:xfrm>
            <a:off x="1760143" y="1811173"/>
            <a:ext cx="358377" cy="271700"/>
            <a:chOff x="1760143" y="1963573"/>
            <a:chExt cx="358377" cy="271700"/>
          </a:xfrm>
        </p:grpSpPr>
        <p:sp>
          <p:nvSpPr>
            <p:cNvPr id="22051" name="Google Shape;22051;p148"/>
            <p:cNvSpPr/>
            <p:nvPr/>
          </p:nvSpPr>
          <p:spPr>
            <a:xfrm>
              <a:off x="1760923" y="2002281"/>
              <a:ext cx="356817" cy="212095"/>
            </a:xfrm>
            <a:custGeom>
              <a:rect b="b" l="l" r="r" t="t"/>
              <a:pathLst>
                <a:path extrusionOk="0" h="6526" w="10979">
                  <a:moveTo>
                    <a:pt x="5335" y="0"/>
                  </a:moveTo>
                  <a:lnTo>
                    <a:pt x="0" y="167"/>
                  </a:lnTo>
                  <a:lnTo>
                    <a:pt x="0" y="6192"/>
                  </a:lnTo>
                  <a:lnTo>
                    <a:pt x="6049" y="6525"/>
                  </a:lnTo>
                  <a:lnTo>
                    <a:pt x="10979" y="6216"/>
                  </a:lnTo>
                  <a:lnTo>
                    <a:pt x="10979" y="167"/>
                  </a:lnTo>
                  <a:lnTo>
                    <a:pt x="533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148"/>
            <p:cNvSpPr/>
            <p:nvPr/>
          </p:nvSpPr>
          <p:spPr>
            <a:xfrm>
              <a:off x="1959043" y="1996853"/>
              <a:ext cx="158697" cy="219830"/>
            </a:xfrm>
            <a:custGeom>
              <a:rect b="b" l="l" r="r" t="t"/>
              <a:pathLst>
                <a:path extrusionOk="0" h="6764" w="4883">
                  <a:moveTo>
                    <a:pt x="1" y="1"/>
                  </a:moveTo>
                  <a:lnTo>
                    <a:pt x="1" y="6764"/>
                  </a:lnTo>
                  <a:lnTo>
                    <a:pt x="4883" y="6359"/>
                  </a:lnTo>
                  <a:lnTo>
                    <a:pt x="4883" y="334"/>
                  </a:lnTo>
                  <a:lnTo>
                    <a:pt x="1" y="1"/>
                  </a:ln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148"/>
            <p:cNvSpPr/>
            <p:nvPr/>
          </p:nvSpPr>
          <p:spPr>
            <a:xfrm>
              <a:off x="2096811" y="1998413"/>
              <a:ext cx="20930" cy="217522"/>
            </a:xfrm>
            <a:custGeom>
              <a:rect b="b" l="l" r="r" t="t"/>
              <a:pathLst>
                <a:path extrusionOk="0" h="6693" w="644">
                  <a:moveTo>
                    <a:pt x="1" y="0"/>
                  </a:moveTo>
                  <a:lnTo>
                    <a:pt x="1" y="6692"/>
                  </a:lnTo>
                  <a:lnTo>
                    <a:pt x="644" y="6359"/>
                  </a:lnTo>
                  <a:lnTo>
                    <a:pt x="644" y="286"/>
                  </a:lnTo>
                  <a:lnTo>
                    <a:pt x="1"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148"/>
            <p:cNvSpPr/>
            <p:nvPr/>
          </p:nvSpPr>
          <p:spPr>
            <a:xfrm>
              <a:off x="1760923" y="2203521"/>
              <a:ext cx="357597" cy="31753"/>
            </a:xfrm>
            <a:custGeom>
              <a:rect b="b" l="l" r="r" t="t"/>
              <a:pathLst>
                <a:path extrusionOk="0" h="977" w="11003">
                  <a:moveTo>
                    <a:pt x="0" y="0"/>
                  </a:moveTo>
                  <a:lnTo>
                    <a:pt x="0" y="786"/>
                  </a:lnTo>
                  <a:cubicBezTo>
                    <a:pt x="0" y="881"/>
                    <a:pt x="95" y="976"/>
                    <a:pt x="167" y="976"/>
                  </a:cubicBezTo>
                  <a:lnTo>
                    <a:pt x="10836" y="976"/>
                  </a:lnTo>
                  <a:cubicBezTo>
                    <a:pt x="10931" y="976"/>
                    <a:pt x="11003" y="881"/>
                    <a:pt x="11003" y="786"/>
                  </a:cubicBezTo>
                  <a:lnTo>
                    <a:pt x="1100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148"/>
            <p:cNvSpPr/>
            <p:nvPr/>
          </p:nvSpPr>
          <p:spPr>
            <a:xfrm>
              <a:off x="1760143" y="1963573"/>
              <a:ext cx="357597" cy="44167"/>
            </a:xfrm>
            <a:custGeom>
              <a:rect b="b" l="l" r="r" t="t"/>
              <a:pathLst>
                <a:path extrusionOk="0" h="1359" w="11003">
                  <a:moveTo>
                    <a:pt x="167" y="1"/>
                  </a:moveTo>
                  <a:cubicBezTo>
                    <a:pt x="72" y="1"/>
                    <a:pt x="0" y="72"/>
                    <a:pt x="0" y="167"/>
                  </a:cubicBezTo>
                  <a:lnTo>
                    <a:pt x="0" y="1358"/>
                  </a:lnTo>
                  <a:lnTo>
                    <a:pt x="11003" y="1358"/>
                  </a:lnTo>
                  <a:lnTo>
                    <a:pt x="11003" y="167"/>
                  </a:lnTo>
                  <a:cubicBezTo>
                    <a:pt x="11003" y="72"/>
                    <a:pt x="10907" y="1"/>
                    <a:pt x="1083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148"/>
            <p:cNvSpPr/>
            <p:nvPr/>
          </p:nvSpPr>
          <p:spPr>
            <a:xfrm>
              <a:off x="2090636" y="2203521"/>
              <a:ext cx="27105" cy="31753"/>
            </a:xfrm>
            <a:custGeom>
              <a:rect b="b" l="l" r="r" t="t"/>
              <a:pathLst>
                <a:path extrusionOk="0" h="977" w="834">
                  <a:moveTo>
                    <a:pt x="191" y="0"/>
                  </a:moveTo>
                  <a:lnTo>
                    <a:pt x="191" y="786"/>
                  </a:lnTo>
                  <a:cubicBezTo>
                    <a:pt x="191" y="881"/>
                    <a:pt x="95" y="976"/>
                    <a:pt x="0" y="976"/>
                  </a:cubicBezTo>
                  <a:lnTo>
                    <a:pt x="667" y="976"/>
                  </a:lnTo>
                  <a:cubicBezTo>
                    <a:pt x="738" y="976"/>
                    <a:pt x="834" y="881"/>
                    <a:pt x="834" y="786"/>
                  </a:cubicBezTo>
                  <a:lnTo>
                    <a:pt x="8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148"/>
            <p:cNvSpPr/>
            <p:nvPr/>
          </p:nvSpPr>
          <p:spPr>
            <a:xfrm>
              <a:off x="2090636" y="1963573"/>
              <a:ext cx="27105" cy="44167"/>
            </a:xfrm>
            <a:custGeom>
              <a:rect b="b" l="l" r="r" t="t"/>
              <a:pathLst>
                <a:path extrusionOk="0" h="1359" w="834">
                  <a:moveTo>
                    <a:pt x="0" y="1"/>
                  </a:moveTo>
                  <a:cubicBezTo>
                    <a:pt x="95" y="1"/>
                    <a:pt x="191" y="72"/>
                    <a:pt x="191" y="167"/>
                  </a:cubicBezTo>
                  <a:lnTo>
                    <a:pt x="191" y="1358"/>
                  </a:lnTo>
                  <a:lnTo>
                    <a:pt x="834" y="1358"/>
                  </a:lnTo>
                  <a:lnTo>
                    <a:pt x="834" y="167"/>
                  </a:lnTo>
                  <a:cubicBezTo>
                    <a:pt x="834" y="72"/>
                    <a:pt x="738"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148"/>
            <p:cNvSpPr/>
            <p:nvPr/>
          </p:nvSpPr>
          <p:spPr>
            <a:xfrm>
              <a:off x="2035678" y="1979823"/>
              <a:ext cx="11635" cy="11635"/>
            </a:xfrm>
            <a:custGeom>
              <a:rect b="b" l="l" r="r" t="t"/>
              <a:pathLst>
                <a:path extrusionOk="0" h="358" w="358">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148"/>
            <p:cNvSpPr/>
            <p:nvPr/>
          </p:nvSpPr>
          <p:spPr>
            <a:xfrm>
              <a:off x="2057356" y="1979823"/>
              <a:ext cx="11635" cy="11635"/>
            </a:xfrm>
            <a:custGeom>
              <a:rect b="b" l="l" r="r" t="t"/>
              <a:pathLst>
                <a:path extrusionOk="0" h="358" w="358">
                  <a:moveTo>
                    <a:pt x="191" y="1"/>
                  </a:moveTo>
                  <a:cubicBezTo>
                    <a:pt x="95" y="1"/>
                    <a:pt x="0" y="72"/>
                    <a:pt x="0" y="167"/>
                  </a:cubicBezTo>
                  <a:cubicBezTo>
                    <a:pt x="0" y="263"/>
                    <a:pt x="95" y="358"/>
                    <a:pt x="191" y="358"/>
                  </a:cubicBezTo>
                  <a:cubicBezTo>
                    <a:pt x="286" y="358"/>
                    <a:pt x="357" y="263"/>
                    <a:pt x="357" y="167"/>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148"/>
            <p:cNvSpPr/>
            <p:nvPr/>
          </p:nvSpPr>
          <p:spPr>
            <a:xfrm>
              <a:off x="2079781" y="1979823"/>
              <a:ext cx="11667" cy="11635"/>
            </a:xfrm>
            <a:custGeom>
              <a:rect b="b" l="l" r="r" t="t"/>
              <a:pathLst>
                <a:path extrusionOk="0" h="358" w="359">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148"/>
            <p:cNvSpPr/>
            <p:nvPr/>
          </p:nvSpPr>
          <p:spPr>
            <a:xfrm>
              <a:off x="1815101" y="2101341"/>
              <a:ext cx="85150" cy="58272"/>
            </a:xfrm>
            <a:custGeom>
              <a:rect b="b" l="l" r="r" t="t"/>
              <a:pathLst>
                <a:path extrusionOk="0" h="1793" w="2620">
                  <a:moveTo>
                    <a:pt x="0" y="1"/>
                  </a:moveTo>
                  <a:lnTo>
                    <a:pt x="0" y="1429"/>
                  </a:lnTo>
                  <a:cubicBezTo>
                    <a:pt x="0" y="1477"/>
                    <a:pt x="0" y="1501"/>
                    <a:pt x="24" y="1501"/>
                  </a:cubicBezTo>
                  <a:lnTo>
                    <a:pt x="238" y="1596"/>
                  </a:lnTo>
                  <a:cubicBezTo>
                    <a:pt x="560" y="1727"/>
                    <a:pt x="911" y="1793"/>
                    <a:pt x="1265" y="1793"/>
                  </a:cubicBezTo>
                  <a:cubicBezTo>
                    <a:pt x="1620" y="1793"/>
                    <a:pt x="1977" y="1727"/>
                    <a:pt x="2310" y="1596"/>
                  </a:cubicBezTo>
                  <a:lnTo>
                    <a:pt x="2525" y="1501"/>
                  </a:lnTo>
                  <a:cubicBezTo>
                    <a:pt x="2548" y="1501"/>
                    <a:pt x="2596" y="1501"/>
                    <a:pt x="2620" y="1477"/>
                  </a:cubicBezTo>
                  <a:lnTo>
                    <a:pt x="26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148"/>
            <p:cNvSpPr/>
            <p:nvPr/>
          </p:nvSpPr>
          <p:spPr>
            <a:xfrm>
              <a:off x="1860763" y="2108296"/>
              <a:ext cx="38740" cy="51122"/>
            </a:xfrm>
            <a:custGeom>
              <a:rect b="b" l="l" r="r" t="t"/>
              <a:pathLst>
                <a:path extrusionOk="0" h="1573" w="1192">
                  <a:moveTo>
                    <a:pt x="1191" y="1"/>
                  </a:moveTo>
                  <a:lnTo>
                    <a:pt x="524" y="25"/>
                  </a:lnTo>
                  <a:lnTo>
                    <a:pt x="524" y="1096"/>
                  </a:lnTo>
                  <a:cubicBezTo>
                    <a:pt x="524" y="1287"/>
                    <a:pt x="405" y="1430"/>
                    <a:pt x="262" y="1501"/>
                  </a:cubicBezTo>
                  <a:lnTo>
                    <a:pt x="0" y="1573"/>
                  </a:lnTo>
                  <a:cubicBezTo>
                    <a:pt x="310" y="1573"/>
                    <a:pt x="619" y="1501"/>
                    <a:pt x="905" y="1382"/>
                  </a:cubicBezTo>
                  <a:lnTo>
                    <a:pt x="1143" y="1287"/>
                  </a:lnTo>
                  <a:cubicBezTo>
                    <a:pt x="1191" y="1287"/>
                    <a:pt x="1191" y="1263"/>
                    <a:pt x="1191" y="1215"/>
                  </a:cubicBezTo>
                  <a:lnTo>
                    <a:pt x="119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148"/>
            <p:cNvSpPr/>
            <p:nvPr/>
          </p:nvSpPr>
          <p:spPr>
            <a:xfrm>
              <a:off x="1784908" y="2064583"/>
              <a:ext cx="142447" cy="66592"/>
            </a:xfrm>
            <a:custGeom>
              <a:rect b="b" l="l" r="r" t="t"/>
              <a:pathLst>
                <a:path extrusionOk="0" h="2049" w="4383">
                  <a:moveTo>
                    <a:pt x="2200" y="0"/>
                  </a:moveTo>
                  <a:cubicBezTo>
                    <a:pt x="2138" y="0"/>
                    <a:pt x="2072" y="12"/>
                    <a:pt x="2001" y="36"/>
                  </a:cubicBezTo>
                  <a:lnTo>
                    <a:pt x="96" y="893"/>
                  </a:lnTo>
                  <a:cubicBezTo>
                    <a:pt x="0" y="965"/>
                    <a:pt x="0" y="1084"/>
                    <a:pt x="96" y="1108"/>
                  </a:cubicBezTo>
                  <a:lnTo>
                    <a:pt x="2025" y="2013"/>
                  </a:lnTo>
                  <a:cubicBezTo>
                    <a:pt x="2084" y="2037"/>
                    <a:pt x="2144" y="2048"/>
                    <a:pt x="2200" y="2048"/>
                  </a:cubicBezTo>
                  <a:cubicBezTo>
                    <a:pt x="2257" y="2048"/>
                    <a:pt x="2310" y="2037"/>
                    <a:pt x="2358" y="2013"/>
                  </a:cubicBezTo>
                  <a:lnTo>
                    <a:pt x="4287" y="1108"/>
                  </a:lnTo>
                  <a:cubicBezTo>
                    <a:pt x="4382" y="1084"/>
                    <a:pt x="4382" y="941"/>
                    <a:pt x="4287" y="893"/>
                  </a:cubicBezTo>
                  <a:lnTo>
                    <a:pt x="2382" y="36"/>
                  </a:lnTo>
                  <a:cubicBezTo>
                    <a:pt x="2322" y="12"/>
                    <a:pt x="2263" y="0"/>
                    <a:pt x="220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148"/>
            <p:cNvSpPr/>
            <p:nvPr/>
          </p:nvSpPr>
          <p:spPr>
            <a:xfrm>
              <a:off x="1843155" y="2093261"/>
              <a:ext cx="85183" cy="38903"/>
            </a:xfrm>
            <a:custGeom>
              <a:rect b="b" l="l" r="r" t="t"/>
              <a:pathLst>
                <a:path extrusionOk="0" h="1197" w="2621">
                  <a:moveTo>
                    <a:pt x="1" y="1024"/>
                  </a:moveTo>
                  <a:cubicBezTo>
                    <a:pt x="12" y="1036"/>
                    <a:pt x="27" y="1042"/>
                    <a:pt x="44" y="1044"/>
                  </a:cubicBezTo>
                  <a:lnTo>
                    <a:pt x="44" y="1044"/>
                  </a:lnTo>
                  <a:lnTo>
                    <a:pt x="1" y="1024"/>
                  </a:lnTo>
                  <a:close/>
                  <a:moveTo>
                    <a:pt x="2311" y="0"/>
                  </a:moveTo>
                  <a:cubicBezTo>
                    <a:pt x="2311" y="24"/>
                    <a:pt x="2287" y="71"/>
                    <a:pt x="2263" y="71"/>
                  </a:cubicBezTo>
                  <a:lnTo>
                    <a:pt x="239" y="1000"/>
                  </a:lnTo>
                  <a:cubicBezTo>
                    <a:pt x="173" y="1017"/>
                    <a:pt x="107" y="1044"/>
                    <a:pt x="57" y="1044"/>
                  </a:cubicBezTo>
                  <a:cubicBezTo>
                    <a:pt x="53" y="1044"/>
                    <a:pt x="48" y="1044"/>
                    <a:pt x="44" y="1044"/>
                  </a:cubicBezTo>
                  <a:lnTo>
                    <a:pt x="44" y="1044"/>
                  </a:lnTo>
                  <a:lnTo>
                    <a:pt x="263" y="1143"/>
                  </a:lnTo>
                  <a:cubicBezTo>
                    <a:pt x="310" y="1179"/>
                    <a:pt x="364" y="1197"/>
                    <a:pt x="420" y="1197"/>
                  </a:cubicBezTo>
                  <a:cubicBezTo>
                    <a:pt x="477" y="1197"/>
                    <a:pt x="537" y="1179"/>
                    <a:pt x="596" y="1143"/>
                  </a:cubicBezTo>
                  <a:lnTo>
                    <a:pt x="2525" y="262"/>
                  </a:lnTo>
                  <a:cubicBezTo>
                    <a:pt x="2620" y="238"/>
                    <a:pt x="2620" y="119"/>
                    <a:pt x="2525" y="71"/>
                  </a:cubicBezTo>
                  <a:lnTo>
                    <a:pt x="231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148"/>
            <p:cNvSpPr/>
            <p:nvPr/>
          </p:nvSpPr>
          <p:spPr>
            <a:xfrm>
              <a:off x="1989236" y="2044856"/>
              <a:ext cx="9328" cy="9295"/>
            </a:xfrm>
            <a:custGeom>
              <a:rect b="b" l="l" r="r" t="t"/>
              <a:pathLst>
                <a:path extrusionOk="0" h="286" w="287">
                  <a:moveTo>
                    <a:pt x="143" y="0"/>
                  </a:moveTo>
                  <a:cubicBezTo>
                    <a:pt x="72" y="0"/>
                    <a:pt x="1" y="48"/>
                    <a:pt x="1" y="143"/>
                  </a:cubicBezTo>
                  <a:cubicBezTo>
                    <a:pt x="1" y="214"/>
                    <a:pt x="72" y="286"/>
                    <a:pt x="143" y="286"/>
                  </a:cubicBezTo>
                  <a:cubicBezTo>
                    <a:pt x="215" y="286"/>
                    <a:pt x="286" y="214"/>
                    <a:pt x="286" y="143"/>
                  </a:cubicBezTo>
                  <a:cubicBezTo>
                    <a:pt x="286" y="48"/>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148"/>
            <p:cNvSpPr/>
            <p:nvPr/>
          </p:nvSpPr>
          <p:spPr>
            <a:xfrm>
              <a:off x="1989236" y="2073488"/>
              <a:ext cx="9328" cy="10075"/>
            </a:xfrm>
            <a:custGeom>
              <a:rect b="b" l="l" r="r" t="t"/>
              <a:pathLst>
                <a:path extrusionOk="0" h="310" w="287">
                  <a:moveTo>
                    <a:pt x="143" y="0"/>
                  </a:moveTo>
                  <a:cubicBezTo>
                    <a:pt x="72" y="0"/>
                    <a:pt x="1" y="72"/>
                    <a:pt x="1" y="143"/>
                  </a:cubicBezTo>
                  <a:cubicBezTo>
                    <a:pt x="1" y="238"/>
                    <a:pt x="72" y="310"/>
                    <a:pt x="143" y="310"/>
                  </a:cubicBezTo>
                  <a:cubicBezTo>
                    <a:pt x="215" y="310"/>
                    <a:pt x="286" y="238"/>
                    <a:pt x="286" y="143"/>
                  </a:cubicBezTo>
                  <a:cubicBezTo>
                    <a:pt x="286" y="72"/>
                    <a:pt x="215" y="0"/>
                    <a:pt x="1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148"/>
            <p:cNvSpPr/>
            <p:nvPr/>
          </p:nvSpPr>
          <p:spPr>
            <a:xfrm>
              <a:off x="1989236" y="2101341"/>
              <a:ext cx="9328" cy="10108"/>
            </a:xfrm>
            <a:custGeom>
              <a:rect b="b" l="l" r="r" t="t"/>
              <a:pathLst>
                <a:path extrusionOk="0" h="311" w="287">
                  <a:moveTo>
                    <a:pt x="143" y="1"/>
                  </a:moveTo>
                  <a:cubicBezTo>
                    <a:pt x="72" y="1"/>
                    <a:pt x="1" y="72"/>
                    <a:pt x="1" y="143"/>
                  </a:cubicBezTo>
                  <a:cubicBezTo>
                    <a:pt x="1" y="239"/>
                    <a:pt x="72" y="310"/>
                    <a:pt x="143" y="310"/>
                  </a:cubicBezTo>
                  <a:cubicBezTo>
                    <a:pt x="215" y="310"/>
                    <a:pt x="286" y="239"/>
                    <a:pt x="286" y="143"/>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148"/>
            <p:cNvSpPr/>
            <p:nvPr/>
          </p:nvSpPr>
          <p:spPr>
            <a:xfrm>
              <a:off x="1989236" y="2130753"/>
              <a:ext cx="9328" cy="9328"/>
            </a:xfrm>
            <a:custGeom>
              <a:rect b="b" l="l" r="r" t="t"/>
              <a:pathLst>
                <a:path extrusionOk="0" h="287" w="287">
                  <a:moveTo>
                    <a:pt x="143" y="1"/>
                  </a:moveTo>
                  <a:cubicBezTo>
                    <a:pt x="48" y="1"/>
                    <a:pt x="1" y="48"/>
                    <a:pt x="1" y="143"/>
                  </a:cubicBezTo>
                  <a:cubicBezTo>
                    <a:pt x="1" y="239"/>
                    <a:pt x="48" y="286"/>
                    <a:pt x="143" y="286"/>
                  </a:cubicBezTo>
                  <a:cubicBezTo>
                    <a:pt x="239" y="286"/>
                    <a:pt x="286" y="239"/>
                    <a:pt x="286" y="143"/>
                  </a:cubicBezTo>
                  <a:cubicBezTo>
                    <a:pt x="286" y="48"/>
                    <a:pt x="239"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148"/>
            <p:cNvSpPr/>
            <p:nvPr/>
          </p:nvSpPr>
          <p:spPr>
            <a:xfrm>
              <a:off x="1989236" y="2158606"/>
              <a:ext cx="9328" cy="10108"/>
            </a:xfrm>
            <a:custGeom>
              <a:rect b="b" l="l" r="r" t="t"/>
              <a:pathLst>
                <a:path extrusionOk="0" h="311" w="287">
                  <a:moveTo>
                    <a:pt x="143" y="1"/>
                  </a:moveTo>
                  <a:cubicBezTo>
                    <a:pt x="72" y="1"/>
                    <a:pt x="1" y="72"/>
                    <a:pt x="1" y="144"/>
                  </a:cubicBezTo>
                  <a:cubicBezTo>
                    <a:pt x="1" y="239"/>
                    <a:pt x="72" y="310"/>
                    <a:pt x="143" y="310"/>
                  </a:cubicBezTo>
                  <a:cubicBezTo>
                    <a:pt x="215" y="310"/>
                    <a:pt x="286" y="239"/>
                    <a:pt x="286" y="144"/>
                  </a:cubicBezTo>
                  <a:cubicBezTo>
                    <a:pt x="286" y="72"/>
                    <a:pt x="215" y="1"/>
                    <a:pt x="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148"/>
            <p:cNvSpPr/>
            <p:nvPr/>
          </p:nvSpPr>
          <p:spPr>
            <a:xfrm>
              <a:off x="2007826" y="2045603"/>
              <a:ext cx="77415" cy="9328"/>
            </a:xfrm>
            <a:custGeom>
              <a:rect b="b" l="l" r="r" t="t"/>
              <a:pathLst>
                <a:path extrusionOk="0" h="287" w="2382">
                  <a:moveTo>
                    <a:pt x="143" y="1"/>
                  </a:moveTo>
                  <a:cubicBezTo>
                    <a:pt x="48" y="1"/>
                    <a:pt x="0" y="96"/>
                    <a:pt x="0" y="168"/>
                  </a:cubicBezTo>
                  <a:cubicBezTo>
                    <a:pt x="0" y="239"/>
                    <a:pt x="48" y="287"/>
                    <a:pt x="143" y="287"/>
                  </a:cubicBezTo>
                  <a:lnTo>
                    <a:pt x="2215" y="287"/>
                  </a:lnTo>
                  <a:cubicBezTo>
                    <a:pt x="2310" y="287"/>
                    <a:pt x="2381" y="215"/>
                    <a:pt x="2381" y="120"/>
                  </a:cubicBezTo>
                  <a:cubicBezTo>
                    <a:pt x="2381" y="49"/>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148"/>
            <p:cNvSpPr/>
            <p:nvPr/>
          </p:nvSpPr>
          <p:spPr>
            <a:xfrm>
              <a:off x="2007826" y="2073488"/>
              <a:ext cx="77415" cy="10075"/>
            </a:xfrm>
            <a:custGeom>
              <a:rect b="b" l="l" r="r" t="t"/>
              <a:pathLst>
                <a:path extrusionOk="0" h="310" w="2382">
                  <a:moveTo>
                    <a:pt x="143" y="0"/>
                  </a:moveTo>
                  <a:cubicBezTo>
                    <a:pt x="48" y="0"/>
                    <a:pt x="0" y="96"/>
                    <a:pt x="0" y="191"/>
                  </a:cubicBezTo>
                  <a:cubicBezTo>
                    <a:pt x="0" y="238"/>
                    <a:pt x="48" y="310"/>
                    <a:pt x="143" y="310"/>
                  </a:cubicBezTo>
                  <a:lnTo>
                    <a:pt x="2215" y="310"/>
                  </a:lnTo>
                  <a:cubicBezTo>
                    <a:pt x="2310" y="310"/>
                    <a:pt x="2381" y="215"/>
                    <a:pt x="2381" y="119"/>
                  </a:cubicBezTo>
                  <a:cubicBezTo>
                    <a:pt x="2381" y="72"/>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148"/>
            <p:cNvSpPr/>
            <p:nvPr/>
          </p:nvSpPr>
          <p:spPr>
            <a:xfrm>
              <a:off x="2007826" y="2102901"/>
              <a:ext cx="77415" cy="9295"/>
            </a:xfrm>
            <a:custGeom>
              <a:rect b="b" l="l" r="r" t="t"/>
              <a:pathLst>
                <a:path extrusionOk="0" h="286" w="2382">
                  <a:moveTo>
                    <a:pt x="143" y="0"/>
                  </a:moveTo>
                  <a:cubicBezTo>
                    <a:pt x="48" y="0"/>
                    <a:pt x="0" y="72"/>
                    <a:pt x="0" y="167"/>
                  </a:cubicBezTo>
                  <a:cubicBezTo>
                    <a:pt x="0" y="238"/>
                    <a:pt x="48" y="286"/>
                    <a:pt x="143" y="286"/>
                  </a:cubicBezTo>
                  <a:lnTo>
                    <a:pt x="2215" y="286"/>
                  </a:lnTo>
                  <a:cubicBezTo>
                    <a:pt x="2310" y="286"/>
                    <a:pt x="2381" y="191"/>
                    <a:pt x="2381" y="119"/>
                  </a:cubicBezTo>
                  <a:cubicBezTo>
                    <a:pt x="2381" y="48"/>
                    <a:pt x="2310" y="0"/>
                    <a:pt x="221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148"/>
            <p:cNvSpPr/>
            <p:nvPr/>
          </p:nvSpPr>
          <p:spPr>
            <a:xfrm>
              <a:off x="2007826" y="2130753"/>
              <a:ext cx="77415" cy="9328"/>
            </a:xfrm>
            <a:custGeom>
              <a:rect b="b" l="l" r="r" t="t"/>
              <a:pathLst>
                <a:path extrusionOk="0" h="287" w="2382">
                  <a:moveTo>
                    <a:pt x="143" y="1"/>
                  </a:moveTo>
                  <a:cubicBezTo>
                    <a:pt x="48" y="1"/>
                    <a:pt x="0" y="72"/>
                    <a:pt x="0" y="167"/>
                  </a:cubicBezTo>
                  <a:cubicBezTo>
                    <a:pt x="0" y="239"/>
                    <a:pt x="48" y="286"/>
                    <a:pt x="143" y="286"/>
                  </a:cubicBezTo>
                  <a:lnTo>
                    <a:pt x="2215" y="286"/>
                  </a:lnTo>
                  <a:cubicBezTo>
                    <a:pt x="2310" y="286"/>
                    <a:pt x="2381" y="239"/>
                    <a:pt x="2381" y="120"/>
                  </a:cubicBezTo>
                  <a:cubicBezTo>
                    <a:pt x="2381" y="48"/>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148"/>
            <p:cNvSpPr/>
            <p:nvPr/>
          </p:nvSpPr>
          <p:spPr>
            <a:xfrm>
              <a:off x="2007826" y="2158606"/>
              <a:ext cx="77415" cy="10108"/>
            </a:xfrm>
            <a:custGeom>
              <a:rect b="b" l="l" r="r" t="t"/>
              <a:pathLst>
                <a:path extrusionOk="0" h="311" w="2382">
                  <a:moveTo>
                    <a:pt x="143" y="1"/>
                  </a:moveTo>
                  <a:cubicBezTo>
                    <a:pt x="48" y="1"/>
                    <a:pt x="0" y="96"/>
                    <a:pt x="0" y="191"/>
                  </a:cubicBezTo>
                  <a:cubicBezTo>
                    <a:pt x="0" y="239"/>
                    <a:pt x="48" y="310"/>
                    <a:pt x="143" y="310"/>
                  </a:cubicBezTo>
                  <a:lnTo>
                    <a:pt x="2215" y="310"/>
                  </a:lnTo>
                  <a:cubicBezTo>
                    <a:pt x="2310" y="310"/>
                    <a:pt x="2381" y="239"/>
                    <a:pt x="2381" y="120"/>
                  </a:cubicBezTo>
                  <a:cubicBezTo>
                    <a:pt x="2381" y="72"/>
                    <a:pt x="2310" y="1"/>
                    <a:pt x="2215"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5" name="Google Shape;22075;p148"/>
          <p:cNvGrpSpPr/>
          <p:nvPr/>
        </p:nvGrpSpPr>
        <p:grpSpPr>
          <a:xfrm>
            <a:off x="2571246" y="1768598"/>
            <a:ext cx="298025" cy="357630"/>
            <a:chOff x="2571246" y="1920998"/>
            <a:chExt cx="298025" cy="357630"/>
          </a:xfrm>
        </p:grpSpPr>
        <p:sp>
          <p:nvSpPr>
            <p:cNvPr id="22076" name="Google Shape;22076;p148"/>
            <p:cNvSpPr/>
            <p:nvPr/>
          </p:nvSpPr>
          <p:spPr>
            <a:xfrm>
              <a:off x="2571246" y="1921778"/>
              <a:ext cx="215995" cy="320450"/>
            </a:xfrm>
            <a:custGeom>
              <a:rect b="b" l="l" r="r" t="t"/>
              <a:pathLst>
                <a:path extrusionOk="0" h="9860" w="6646">
                  <a:moveTo>
                    <a:pt x="287" y="1"/>
                  </a:moveTo>
                  <a:cubicBezTo>
                    <a:pt x="120" y="1"/>
                    <a:pt x="1" y="120"/>
                    <a:pt x="1" y="263"/>
                  </a:cubicBezTo>
                  <a:lnTo>
                    <a:pt x="1" y="9574"/>
                  </a:lnTo>
                  <a:cubicBezTo>
                    <a:pt x="1" y="9741"/>
                    <a:pt x="120" y="9860"/>
                    <a:pt x="287" y="9860"/>
                  </a:cubicBezTo>
                  <a:lnTo>
                    <a:pt x="6383" y="9860"/>
                  </a:lnTo>
                  <a:cubicBezTo>
                    <a:pt x="6526" y="9860"/>
                    <a:pt x="6645" y="9693"/>
                    <a:pt x="6645" y="9550"/>
                  </a:cubicBezTo>
                  <a:lnTo>
                    <a:pt x="6645" y="263"/>
                  </a:lnTo>
                  <a:cubicBezTo>
                    <a:pt x="6645" y="120"/>
                    <a:pt x="6526" y="1"/>
                    <a:pt x="6383"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148"/>
            <p:cNvSpPr/>
            <p:nvPr/>
          </p:nvSpPr>
          <p:spPr>
            <a:xfrm>
              <a:off x="2757016" y="1920998"/>
              <a:ext cx="30225" cy="318922"/>
            </a:xfrm>
            <a:custGeom>
              <a:rect b="b" l="l" r="r" t="t"/>
              <a:pathLst>
                <a:path extrusionOk="0" h="9813" w="930">
                  <a:moveTo>
                    <a:pt x="0" y="1"/>
                  </a:moveTo>
                  <a:cubicBezTo>
                    <a:pt x="167" y="1"/>
                    <a:pt x="286" y="120"/>
                    <a:pt x="286" y="263"/>
                  </a:cubicBezTo>
                  <a:lnTo>
                    <a:pt x="286" y="9550"/>
                  </a:lnTo>
                  <a:cubicBezTo>
                    <a:pt x="286" y="9693"/>
                    <a:pt x="167" y="9812"/>
                    <a:pt x="0" y="9812"/>
                  </a:cubicBezTo>
                  <a:lnTo>
                    <a:pt x="667" y="9812"/>
                  </a:lnTo>
                  <a:cubicBezTo>
                    <a:pt x="810" y="9812"/>
                    <a:pt x="929" y="9693"/>
                    <a:pt x="929" y="9550"/>
                  </a:cubicBezTo>
                  <a:lnTo>
                    <a:pt x="929" y="287"/>
                  </a:lnTo>
                  <a:cubicBezTo>
                    <a:pt x="929" y="144"/>
                    <a:pt x="810"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148"/>
            <p:cNvSpPr/>
            <p:nvPr/>
          </p:nvSpPr>
          <p:spPr>
            <a:xfrm>
              <a:off x="2609953" y="1959706"/>
              <a:ext cx="216742" cy="318922"/>
            </a:xfrm>
            <a:custGeom>
              <a:rect b="b" l="l" r="r" t="t"/>
              <a:pathLst>
                <a:path extrusionOk="0" h="9813" w="6669">
                  <a:moveTo>
                    <a:pt x="286" y="1"/>
                  </a:moveTo>
                  <a:cubicBezTo>
                    <a:pt x="120" y="1"/>
                    <a:pt x="1" y="120"/>
                    <a:pt x="1" y="263"/>
                  </a:cubicBezTo>
                  <a:lnTo>
                    <a:pt x="1" y="9550"/>
                  </a:lnTo>
                  <a:cubicBezTo>
                    <a:pt x="1" y="9693"/>
                    <a:pt x="120" y="9812"/>
                    <a:pt x="286" y="9812"/>
                  </a:cubicBezTo>
                  <a:lnTo>
                    <a:pt x="6383" y="9812"/>
                  </a:lnTo>
                  <a:cubicBezTo>
                    <a:pt x="6550" y="9812"/>
                    <a:pt x="6669" y="9693"/>
                    <a:pt x="6645" y="9526"/>
                  </a:cubicBezTo>
                  <a:lnTo>
                    <a:pt x="6645" y="263"/>
                  </a:lnTo>
                  <a:cubicBezTo>
                    <a:pt x="6645" y="120"/>
                    <a:pt x="6526" y="1"/>
                    <a:pt x="638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148"/>
            <p:cNvSpPr/>
            <p:nvPr/>
          </p:nvSpPr>
          <p:spPr>
            <a:xfrm>
              <a:off x="2797251" y="1958146"/>
              <a:ext cx="29445" cy="319703"/>
            </a:xfrm>
            <a:custGeom>
              <a:rect b="b" l="l" r="r" t="t"/>
              <a:pathLst>
                <a:path extrusionOk="0" h="9837" w="906">
                  <a:moveTo>
                    <a:pt x="1" y="1"/>
                  </a:moveTo>
                  <a:cubicBezTo>
                    <a:pt x="144" y="1"/>
                    <a:pt x="263" y="120"/>
                    <a:pt x="263" y="287"/>
                  </a:cubicBezTo>
                  <a:lnTo>
                    <a:pt x="263" y="9574"/>
                  </a:lnTo>
                  <a:cubicBezTo>
                    <a:pt x="263" y="9717"/>
                    <a:pt x="144" y="9836"/>
                    <a:pt x="1" y="9836"/>
                  </a:cubicBezTo>
                  <a:lnTo>
                    <a:pt x="644" y="9836"/>
                  </a:lnTo>
                  <a:cubicBezTo>
                    <a:pt x="787" y="9836"/>
                    <a:pt x="906" y="9717"/>
                    <a:pt x="906" y="9574"/>
                  </a:cubicBezTo>
                  <a:lnTo>
                    <a:pt x="906" y="287"/>
                  </a:lnTo>
                  <a:cubicBezTo>
                    <a:pt x="906" y="120"/>
                    <a:pt x="787"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148"/>
            <p:cNvSpPr/>
            <p:nvPr/>
          </p:nvSpPr>
          <p:spPr>
            <a:xfrm>
              <a:off x="2722176" y="2164813"/>
              <a:ext cx="147095" cy="75888"/>
            </a:xfrm>
            <a:custGeom>
              <a:rect b="b" l="l" r="r" t="t"/>
              <a:pathLst>
                <a:path extrusionOk="0" h="2335" w="4526">
                  <a:moveTo>
                    <a:pt x="239" y="0"/>
                  </a:moveTo>
                  <a:cubicBezTo>
                    <a:pt x="120" y="0"/>
                    <a:pt x="1" y="72"/>
                    <a:pt x="1" y="239"/>
                  </a:cubicBezTo>
                  <a:lnTo>
                    <a:pt x="1" y="2096"/>
                  </a:lnTo>
                  <a:cubicBezTo>
                    <a:pt x="1" y="2215"/>
                    <a:pt x="96" y="2334"/>
                    <a:pt x="239" y="2334"/>
                  </a:cubicBezTo>
                  <a:lnTo>
                    <a:pt x="4264" y="2334"/>
                  </a:lnTo>
                  <a:cubicBezTo>
                    <a:pt x="4406" y="2334"/>
                    <a:pt x="4526" y="2215"/>
                    <a:pt x="4502" y="2096"/>
                  </a:cubicBezTo>
                  <a:lnTo>
                    <a:pt x="4502" y="239"/>
                  </a:lnTo>
                  <a:cubicBezTo>
                    <a:pt x="4502" y="119"/>
                    <a:pt x="4406" y="0"/>
                    <a:pt x="4264"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148"/>
            <p:cNvSpPr/>
            <p:nvPr/>
          </p:nvSpPr>
          <p:spPr>
            <a:xfrm>
              <a:off x="2646321" y="2027826"/>
              <a:ext cx="144788" cy="30972"/>
            </a:xfrm>
            <a:custGeom>
              <a:rect b="b" l="l" r="r" t="t"/>
              <a:pathLst>
                <a:path extrusionOk="0" h="953" w="4455">
                  <a:moveTo>
                    <a:pt x="120" y="0"/>
                  </a:moveTo>
                  <a:cubicBezTo>
                    <a:pt x="49" y="0"/>
                    <a:pt x="1" y="72"/>
                    <a:pt x="1" y="119"/>
                  </a:cubicBezTo>
                  <a:lnTo>
                    <a:pt x="1" y="834"/>
                  </a:lnTo>
                  <a:cubicBezTo>
                    <a:pt x="1" y="905"/>
                    <a:pt x="49" y="953"/>
                    <a:pt x="120" y="953"/>
                  </a:cubicBezTo>
                  <a:lnTo>
                    <a:pt x="4335" y="953"/>
                  </a:lnTo>
                  <a:cubicBezTo>
                    <a:pt x="4407" y="953"/>
                    <a:pt x="4454" y="905"/>
                    <a:pt x="4454" y="834"/>
                  </a:cubicBezTo>
                  <a:lnTo>
                    <a:pt x="4454" y="119"/>
                  </a:lnTo>
                  <a:cubicBezTo>
                    <a:pt x="4454" y="72"/>
                    <a:pt x="4407" y="0"/>
                    <a:pt x="433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148"/>
            <p:cNvSpPr/>
            <p:nvPr/>
          </p:nvSpPr>
          <p:spPr>
            <a:xfrm>
              <a:off x="2839826" y="2163253"/>
              <a:ext cx="29445" cy="76667"/>
            </a:xfrm>
            <a:custGeom>
              <a:rect b="b" l="l" r="r" t="t"/>
              <a:pathLst>
                <a:path extrusionOk="0" h="2359" w="906">
                  <a:moveTo>
                    <a:pt x="1" y="1"/>
                  </a:moveTo>
                  <a:cubicBezTo>
                    <a:pt x="144" y="1"/>
                    <a:pt x="239" y="120"/>
                    <a:pt x="239" y="239"/>
                  </a:cubicBezTo>
                  <a:lnTo>
                    <a:pt x="239" y="2120"/>
                  </a:lnTo>
                  <a:cubicBezTo>
                    <a:pt x="239" y="2263"/>
                    <a:pt x="120" y="2358"/>
                    <a:pt x="1" y="2358"/>
                  </a:cubicBezTo>
                  <a:lnTo>
                    <a:pt x="644" y="2358"/>
                  </a:lnTo>
                  <a:cubicBezTo>
                    <a:pt x="786" y="2358"/>
                    <a:pt x="882" y="2239"/>
                    <a:pt x="882" y="2120"/>
                  </a:cubicBezTo>
                  <a:lnTo>
                    <a:pt x="882" y="239"/>
                  </a:lnTo>
                  <a:cubicBezTo>
                    <a:pt x="906" y="96"/>
                    <a:pt x="786"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148"/>
            <p:cNvSpPr/>
            <p:nvPr/>
          </p:nvSpPr>
          <p:spPr>
            <a:xfrm>
              <a:off x="2766311" y="2027826"/>
              <a:ext cx="24797" cy="30972"/>
            </a:xfrm>
            <a:custGeom>
              <a:rect b="b" l="l" r="r" t="t"/>
              <a:pathLst>
                <a:path extrusionOk="0" h="953" w="763">
                  <a:moveTo>
                    <a:pt x="0" y="0"/>
                  </a:moveTo>
                  <a:cubicBezTo>
                    <a:pt x="48" y="0"/>
                    <a:pt x="119" y="72"/>
                    <a:pt x="119" y="119"/>
                  </a:cubicBezTo>
                  <a:lnTo>
                    <a:pt x="119" y="834"/>
                  </a:lnTo>
                  <a:cubicBezTo>
                    <a:pt x="119" y="905"/>
                    <a:pt x="48" y="953"/>
                    <a:pt x="0" y="953"/>
                  </a:cubicBezTo>
                  <a:lnTo>
                    <a:pt x="643" y="953"/>
                  </a:lnTo>
                  <a:cubicBezTo>
                    <a:pt x="715" y="953"/>
                    <a:pt x="762" y="905"/>
                    <a:pt x="762" y="834"/>
                  </a:cubicBezTo>
                  <a:lnTo>
                    <a:pt x="762" y="119"/>
                  </a:lnTo>
                  <a:cubicBezTo>
                    <a:pt x="762" y="72"/>
                    <a:pt x="715" y="0"/>
                    <a:pt x="64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148"/>
            <p:cNvSpPr/>
            <p:nvPr/>
          </p:nvSpPr>
          <p:spPr>
            <a:xfrm>
              <a:off x="2822016" y="2182623"/>
              <a:ext cx="23270" cy="40430"/>
            </a:xfrm>
            <a:custGeom>
              <a:rect b="b" l="l" r="r" t="t"/>
              <a:pathLst>
                <a:path extrusionOk="0" h="1244" w="716">
                  <a:moveTo>
                    <a:pt x="144" y="0"/>
                  </a:moveTo>
                  <a:cubicBezTo>
                    <a:pt x="72" y="0"/>
                    <a:pt x="1" y="72"/>
                    <a:pt x="1" y="167"/>
                  </a:cubicBezTo>
                  <a:lnTo>
                    <a:pt x="1" y="1072"/>
                  </a:lnTo>
                  <a:cubicBezTo>
                    <a:pt x="1" y="1143"/>
                    <a:pt x="25" y="1191"/>
                    <a:pt x="96" y="1238"/>
                  </a:cubicBezTo>
                  <a:cubicBezTo>
                    <a:pt x="108" y="1242"/>
                    <a:pt x="121" y="1243"/>
                    <a:pt x="134" y="1243"/>
                  </a:cubicBezTo>
                  <a:cubicBezTo>
                    <a:pt x="220" y="1243"/>
                    <a:pt x="310" y="1175"/>
                    <a:pt x="310" y="1072"/>
                  </a:cubicBezTo>
                  <a:lnTo>
                    <a:pt x="310" y="762"/>
                  </a:lnTo>
                  <a:lnTo>
                    <a:pt x="501" y="762"/>
                  </a:lnTo>
                  <a:cubicBezTo>
                    <a:pt x="572" y="762"/>
                    <a:pt x="620" y="715"/>
                    <a:pt x="668" y="667"/>
                  </a:cubicBezTo>
                  <a:cubicBezTo>
                    <a:pt x="668" y="548"/>
                    <a:pt x="596" y="429"/>
                    <a:pt x="501" y="429"/>
                  </a:cubicBezTo>
                  <a:lnTo>
                    <a:pt x="310" y="429"/>
                  </a:lnTo>
                  <a:lnTo>
                    <a:pt x="310" y="310"/>
                  </a:lnTo>
                  <a:lnTo>
                    <a:pt x="549" y="310"/>
                  </a:lnTo>
                  <a:cubicBezTo>
                    <a:pt x="596" y="310"/>
                    <a:pt x="668" y="286"/>
                    <a:pt x="692" y="214"/>
                  </a:cubicBezTo>
                  <a:cubicBezTo>
                    <a:pt x="715" y="119"/>
                    <a:pt x="668"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148"/>
            <p:cNvSpPr/>
            <p:nvPr/>
          </p:nvSpPr>
          <p:spPr>
            <a:xfrm>
              <a:off x="2784088" y="2182623"/>
              <a:ext cx="30225" cy="37928"/>
            </a:xfrm>
            <a:custGeom>
              <a:rect b="b" l="l" r="r" t="t"/>
              <a:pathLst>
                <a:path extrusionOk="0" h="1167" w="930">
                  <a:moveTo>
                    <a:pt x="430" y="310"/>
                  </a:moveTo>
                  <a:cubicBezTo>
                    <a:pt x="644" y="310"/>
                    <a:pt x="644" y="548"/>
                    <a:pt x="644" y="595"/>
                  </a:cubicBezTo>
                  <a:cubicBezTo>
                    <a:pt x="644" y="762"/>
                    <a:pt x="573" y="905"/>
                    <a:pt x="430" y="905"/>
                  </a:cubicBezTo>
                  <a:lnTo>
                    <a:pt x="311" y="905"/>
                  </a:lnTo>
                  <a:lnTo>
                    <a:pt x="311" y="595"/>
                  </a:lnTo>
                  <a:lnTo>
                    <a:pt x="311" y="310"/>
                  </a:lnTo>
                  <a:close/>
                  <a:moveTo>
                    <a:pt x="120" y="0"/>
                  </a:moveTo>
                  <a:cubicBezTo>
                    <a:pt x="72" y="48"/>
                    <a:pt x="1" y="95"/>
                    <a:pt x="1" y="167"/>
                  </a:cubicBezTo>
                  <a:lnTo>
                    <a:pt x="1" y="1024"/>
                  </a:lnTo>
                  <a:lnTo>
                    <a:pt x="1" y="1048"/>
                  </a:lnTo>
                  <a:cubicBezTo>
                    <a:pt x="1" y="1072"/>
                    <a:pt x="49" y="1119"/>
                    <a:pt x="49" y="1143"/>
                  </a:cubicBezTo>
                  <a:cubicBezTo>
                    <a:pt x="72" y="1167"/>
                    <a:pt x="96" y="1167"/>
                    <a:pt x="120" y="1167"/>
                  </a:cubicBezTo>
                  <a:lnTo>
                    <a:pt x="406" y="1167"/>
                  </a:lnTo>
                  <a:cubicBezTo>
                    <a:pt x="692" y="1167"/>
                    <a:pt x="906" y="929"/>
                    <a:pt x="906" y="572"/>
                  </a:cubicBezTo>
                  <a:cubicBezTo>
                    <a:pt x="930" y="238"/>
                    <a:pt x="715" y="0"/>
                    <a:pt x="43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148"/>
            <p:cNvSpPr/>
            <p:nvPr/>
          </p:nvSpPr>
          <p:spPr>
            <a:xfrm>
              <a:off x="2750808" y="2182623"/>
              <a:ext cx="26358" cy="40397"/>
            </a:xfrm>
            <a:custGeom>
              <a:rect b="b" l="l" r="r" t="t"/>
              <a:pathLst>
                <a:path extrusionOk="0" h="1243" w="811">
                  <a:moveTo>
                    <a:pt x="406" y="286"/>
                  </a:moveTo>
                  <a:cubicBezTo>
                    <a:pt x="477" y="286"/>
                    <a:pt x="525" y="334"/>
                    <a:pt x="525" y="405"/>
                  </a:cubicBezTo>
                  <a:cubicBezTo>
                    <a:pt x="525" y="453"/>
                    <a:pt x="477" y="524"/>
                    <a:pt x="406" y="524"/>
                  </a:cubicBezTo>
                  <a:lnTo>
                    <a:pt x="287" y="524"/>
                  </a:lnTo>
                  <a:lnTo>
                    <a:pt x="287" y="405"/>
                  </a:lnTo>
                  <a:lnTo>
                    <a:pt x="287" y="286"/>
                  </a:lnTo>
                  <a:close/>
                  <a:moveTo>
                    <a:pt x="144" y="0"/>
                  </a:moveTo>
                  <a:cubicBezTo>
                    <a:pt x="144" y="0"/>
                    <a:pt x="1" y="0"/>
                    <a:pt x="1" y="167"/>
                  </a:cubicBezTo>
                  <a:lnTo>
                    <a:pt x="1" y="1072"/>
                  </a:lnTo>
                  <a:cubicBezTo>
                    <a:pt x="1" y="1143"/>
                    <a:pt x="49" y="1191"/>
                    <a:pt x="96" y="1238"/>
                  </a:cubicBezTo>
                  <a:cubicBezTo>
                    <a:pt x="106" y="1241"/>
                    <a:pt x="116" y="1242"/>
                    <a:pt x="126" y="1242"/>
                  </a:cubicBezTo>
                  <a:cubicBezTo>
                    <a:pt x="211" y="1242"/>
                    <a:pt x="287" y="1157"/>
                    <a:pt x="287" y="1072"/>
                  </a:cubicBezTo>
                  <a:lnTo>
                    <a:pt x="287" y="834"/>
                  </a:lnTo>
                  <a:lnTo>
                    <a:pt x="406" y="834"/>
                  </a:lnTo>
                  <a:cubicBezTo>
                    <a:pt x="644" y="834"/>
                    <a:pt x="811" y="667"/>
                    <a:pt x="811" y="429"/>
                  </a:cubicBezTo>
                  <a:cubicBezTo>
                    <a:pt x="811" y="214"/>
                    <a:pt x="644" y="0"/>
                    <a:pt x="40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148"/>
            <p:cNvSpPr/>
            <p:nvPr/>
          </p:nvSpPr>
          <p:spPr>
            <a:xfrm>
              <a:off x="2645573" y="2002281"/>
              <a:ext cx="77415" cy="10075"/>
            </a:xfrm>
            <a:custGeom>
              <a:rect b="b" l="l" r="r" t="t"/>
              <a:pathLst>
                <a:path extrusionOk="0" h="310" w="2382">
                  <a:moveTo>
                    <a:pt x="191" y="0"/>
                  </a:moveTo>
                  <a:cubicBezTo>
                    <a:pt x="95" y="0"/>
                    <a:pt x="0" y="72"/>
                    <a:pt x="48" y="191"/>
                  </a:cubicBezTo>
                  <a:cubicBezTo>
                    <a:pt x="48" y="262"/>
                    <a:pt x="95" y="310"/>
                    <a:pt x="191" y="310"/>
                  </a:cubicBezTo>
                  <a:lnTo>
                    <a:pt x="2215" y="310"/>
                  </a:lnTo>
                  <a:cubicBezTo>
                    <a:pt x="2310" y="310"/>
                    <a:pt x="2382" y="239"/>
                    <a:pt x="2358" y="119"/>
                  </a:cubicBezTo>
                  <a:cubicBezTo>
                    <a:pt x="2358" y="48"/>
                    <a:pt x="2310" y="0"/>
                    <a:pt x="22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148"/>
            <p:cNvSpPr/>
            <p:nvPr/>
          </p:nvSpPr>
          <p:spPr>
            <a:xfrm>
              <a:off x="2644793" y="2157078"/>
              <a:ext cx="52650" cy="10075"/>
            </a:xfrm>
            <a:custGeom>
              <a:rect b="b" l="l" r="r" t="t"/>
              <a:pathLst>
                <a:path extrusionOk="0" h="310" w="1620">
                  <a:moveTo>
                    <a:pt x="191" y="0"/>
                  </a:moveTo>
                  <a:cubicBezTo>
                    <a:pt x="96" y="0"/>
                    <a:pt x="0" y="72"/>
                    <a:pt x="48" y="191"/>
                  </a:cubicBezTo>
                  <a:cubicBezTo>
                    <a:pt x="48" y="262"/>
                    <a:pt x="96" y="310"/>
                    <a:pt x="191" y="310"/>
                  </a:cubicBezTo>
                  <a:lnTo>
                    <a:pt x="1429" y="310"/>
                  </a:lnTo>
                  <a:cubicBezTo>
                    <a:pt x="1524" y="310"/>
                    <a:pt x="1620" y="238"/>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148"/>
            <p:cNvSpPr/>
            <p:nvPr/>
          </p:nvSpPr>
          <p:spPr>
            <a:xfrm>
              <a:off x="2644793" y="2181063"/>
              <a:ext cx="52650" cy="10855"/>
            </a:xfrm>
            <a:custGeom>
              <a:rect b="b" l="l" r="r" t="t"/>
              <a:pathLst>
                <a:path extrusionOk="0" h="334" w="1620">
                  <a:moveTo>
                    <a:pt x="191" y="0"/>
                  </a:moveTo>
                  <a:cubicBezTo>
                    <a:pt x="96" y="0"/>
                    <a:pt x="0" y="96"/>
                    <a:pt x="48" y="215"/>
                  </a:cubicBezTo>
                  <a:cubicBezTo>
                    <a:pt x="48" y="262"/>
                    <a:pt x="96" y="334"/>
                    <a:pt x="191" y="334"/>
                  </a:cubicBezTo>
                  <a:lnTo>
                    <a:pt x="1429" y="334"/>
                  </a:lnTo>
                  <a:cubicBezTo>
                    <a:pt x="1524" y="334"/>
                    <a:pt x="1620" y="239"/>
                    <a:pt x="1596" y="120"/>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148"/>
            <p:cNvSpPr/>
            <p:nvPr/>
          </p:nvSpPr>
          <p:spPr>
            <a:xfrm>
              <a:off x="2644793" y="2205828"/>
              <a:ext cx="52650" cy="10855"/>
            </a:xfrm>
            <a:custGeom>
              <a:rect b="b" l="l" r="r" t="t"/>
              <a:pathLst>
                <a:path extrusionOk="0" h="334" w="1620">
                  <a:moveTo>
                    <a:pt x="191" y="1"/>
                  </a:moveTo>
                  <a:cubicBezTo>
                    <a:pt x="96" y="1"/>
                    <a:pt x="0" y="96"/>
                    <a:pt x="48" y="215"/>
                  </a:cubicBezTo>
                  <a:cubicBezTo>
                    <a:pt x="48" y="286"/>
                    <a:pt x="96" y="334"/>
                    <a:pt x="191" y="334"/>
                  </a:cubicBezTo>
                  <a:lnTo>
                    <a:pt x="1429" y="334"/>
                  </a:lnTo>
                  <a:cubicBezTo>
                    <a:pt x="1524" y="334"/>
                    <a:pt x="1620" y="239"/>
                    <a:pt x="1596" y="120"/>
                  </a:cubicBezTo>
                  <a:cubicBezTo>
                    <a:pt x="1596" y="72"/>
                    <a:pt x="1524" y="1"/>
                    <a:pt x="1429"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148"/>
            <p:cNvSpPr/>
            <p:nvPr/>
          </p:nvSpPr>
          <p:spPr>
            <a:xfrm>
              <a:off x="2644793" y="2231373"/>
              <a:ext cx="52650" cy="10855"/>
            </a:xfrm>
            <a:custGeom>
              <a:rect b="b" l="l" r="r" t="t"/>
              <a:pathLst>
                <a:path extrusionOk="0" h="334" w="1620">
                  <a:moveTo>
                    <a:pt x="191" y="0"/>
                  </a:moveTo>
                  <a:cubicBezTo>
                    <a:pt x="96" y="0"/>
                    <a:pt x="0" y="72"/>
                    <a:pt x="48" y="215"/>
                  </a:cubicBezTo>
                  <a:cubicBezTo>
                    <a:pt x="48" y="262"/>
                    <a:pt x="96" y="334"/>
                    <a:pt x="191" y="334"/>
                  </a:cubicBezTo>
                  <a:lnTo>
                    <a:pt x="1429" y="334"/>
                  </a:lnTo>
                  <a:cubicBezTo>
                    <a:pt x="1524" y="334"/>
                    <a:pt x="1620" y="239"/>
                    <a:pt x="1596" y="119"/>
                  </a:cubicBezTo>
                  <a:cubicBezTo>
                    <a:pt x="1596" y="48"/>
                    <a:pt x="1524" y="0"/>
                    <a:pt x="142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148"/>
            <p:cNvSpPr/>
            <p:nvPr/>
          </p:nvSpPr>
          <p:spPr>
            <a:xfrm>
              <a:off x="2644793" y="2088178"/>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48"/>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148"/>
            <p:cNvSpPr/>
            <p:nvPr/>
          </p:nvSpPr>
          <p:spPr>
            <a:xfrm>
              <a:off x="2644793" y="2112163"/>
              <a:ext cx="153270" cy="10888"/>
            </a:xfrm>
            <a:custGeom>
              <a:rect b="b" l="l" r="r" t="t"/>
              <a:pathLst>
                <a:path extrusionOk="0" h="335" w="4716">
                  <a:moveTo>
                    <a:pt x="191" y="1"/>
                  </a:moveTo>
                  <a:cubicBezTo>
                    <a:pt x="96" y="1"/>
                    <a:pt x="0" y="96"/>
                    <a:pt x="24" y="215"/>
                  </a:cubicBezTo>
                  <a:cubicBezTo>
                    <a:pt x="24" y="263"/>
                    <a:pt x="96" y="334"/>
                    <a:pt x="191" y="334"/>
                  </a:cubicBezTo>
                  <a:lnTo>
                    <a:pt x="4525" y="334"/>
                  </a:lnTo>
                  <a:cubicBezTo>
                    <a:pt x="4620" y="334"/>
                    <a:pt x="4716" y="239"/>
                    <a:pt x="4692" y="120"/>
                  </a:cubicBezTo>
                  <a:cubicBezTo>
                    <a:pt x="4692" y="72"/>
                    <a:pt x="4620" y="1"/>
                    <a:pt x="4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94" name="Google Shape;22094;p148"/>
          <p:cNvGrpSpPr/>
          <p:nvPr/>
        </p:nvGrpSpPr>
        <p:grpSpPr>
          <a:xfrm>
            <a:off x="3270158" y="1832851"/>
            <a:ext cx="357598" cy="228345"/>
            <a:chOff x="3270158" y="1985251"/>
            <a:chExt cx="357598" cy="228345"/>
          </a:xfrm>
        </p:grpSpPr>
        <p:sp>
          <p:nvSpPr>
            <p:cNvPr id="22095" name="Google Shape;22095;p148"/>
            <p:cNvSpPr/>
            <p:nvPr/>
          </p:nvSpPr>
          <p:spPr>
            <a:xfrm>
              <a:off x="3293363" y="1985251"/>
              <a:ext cx="312715" cy="209788"/>
            </a:xfrm>
            <a:custGeom>
              <a:rect b="b" l="l" r="r" t="t"/>
              <a:pathLst>
                <a:path extrusionOk="0" h="6455" w="9622">
                  <a:moveTo>
                    <a:pt x="406" y="0"/>
                  </a:moveTo>
                  <a:cubicBezTo>
                    <a:pt x="168" y="0"/>
                    <a:pt x="1" y="191"/>
                    <a:pt x="1" y="429"/>
                  </a:cubicBezTo>
                  <a:lnTo>
                    <a:pt x="1" y="6264"/>
                  </a:lnTo>
                  <a:lnTo>
                    <a:pt x="4764" y="6454"/>
                  </a:lnTo>
                  <a:lnTo>
                    <a:pt x="9622" y="6264"/>
                  </a:lnTo>
                  <a:lnTo>
                    <a:pt x="9622" y="429"/>
                  </a:lnTo>
                  <a:cubicBezTo>
                    <a:pt x="9574" y="215"/>
                    <a:pt x="9408" y="0"/>
                    <a:pt x="919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148"/>
            <p:cNvSpPr/>
            <p:nvPr/>
          </p:nvSpPr>
          <p:spPr>
            <a:xfrm>
              <a:off x="3316601" y="2008456"/>
              <a:ext cx="264713" cy="186583"/>
            </a:xfrm>
            <a:custGeom>
              <a:rect b="b" l="l" r="r" t="t"/>
              <a:pathLst>
                <a:path extrusionOk="0" h="5741" w="8145">
                  <a:moveTo>
                    <a:pt x="167" y="1"/>
                  </a:moveTo>
                  <a:cubicBezTo>
                    <a:pt x="96" y="1"/>
                    <a:pt x="0" y="96"/>
                    <a:pt x="0" y="191"/>
                  </a:cubicBezTo>
                  <a:lnTo>
                    <a:pt x="0" y="5550"/>
                  </a:lnTo>
                  <a:lnTo>
                    <a:pt x="3906" y="5740"/>
                  </a:lnTo>
                  <a:lnTo>
                    <a:pt x="8145" y="5550"/>
                  </a:lnTo>
                  <a:lnTo>
                    <a:pt x="8145" y="191"/>
                  </a:lnTo>
                  <a:cubicBezTo>
                    <a:pt x="8145"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148"/>
            <p:cNvSpPr/>
            <p:nvPr/>
          </p:nvSpPr>
          <p:spPr>
            <a:xfrm>
              <a:off x="3555768" y="2008456"/>
              <a:ext cx="27105" cy="180375"/>
            </a:xfrm>
            <a:custGeom>
              <a:rect b="b" l="l" r="r" t="t"/>
              <a:pathLst>
                <a:path extrusionOk="0" h="5550" w="834">
                  <a:moveTo>
                    <a:pt x="0" y="1"/>
                  </a:moveTo>
                  <a:cubicBezTo>
                    <a:pt x="71" y="1"/>
                    <a:pt x="167" y="96"/>
                    <a:pt x="167" y="191"/>
                  </a:cubicBezTo>
                  <a:lnTo>
                    <a:pt x="167" y="5550"/>
                  </a:lnTo>
                  <a:lnTo>
                    <a:pt x="834" y="5550"/>
                  </a:lnTo>
                  <a:lnTo>
                    <a:pt x="834" y="191"/>
                  </a:lnTo>
                  <a:cubicBezTo>
                    <a:pt x="834" y="96"/>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148"/>
            <p:cNvSpPr/>
            <p:nvPr/>
          </p:nvSpPr>
          <p:spPr>
            <a:xfrm>
              <a:off x="3571238" y="1985251"/>
              <a:ext cx="34840" cy="203580"/>
            </a:xfrm>
            <a:custGeom>
              <a:rect b="b" l="l" r="r" t="t"/>
              <a:pathLst>
                <a:path extrusionOk="0" h="6264" w="1072">
                  <a:moveTo>
                    <a:pt x="0" y="0"/>
                  </a:moveTo>
                  <a:cubicBezTo>
                    <a:pt x="238" y="0"/>
                    <a:pt x="405" y="191"/>
                    <a:pt x="405" y="429"/>
                  </a:cubicBezTo>
                  <a:lnTo>
                    <a:pt x="405" y="6264"/>
                  </a:lnTo>
                  <a:lnTo>
                    <a:pt x="1072" y="6264"/>
                  </a:lnTo>
                  <a:lnTo>
                    <a:pt x="1072" y="429"/>
                  </a:lnTo>
                  <a:cubicBezTo>
                    <a:pt x="1072" y="215"/>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148"/>
            <p:cNvSpPr/>
            <p:nvPr/>
          </p:nvSpPr>
          <p:spPr>
            <a:xfrm>
              <a:off x="3359923" y="2061886"/>
              <a:ext cx="46475" cy="130033"/>
            </a:xfrm>
            <a:custGeom>
              <a:rect b="b" l="l" r="r" t="t"/>
              <a:pathLst>
                <a:path extrusionOk="0" h="4001" w="1430">
                  <a:moveTo>
                    <a:pt x="144" y="0"/>
                  </a:moveTo>
                  <a:cubicBezTo>
                    <a:pt x="72" y="0"/>
                    <a:pt x="1" y="72"/>
                    <a:pt x="1" y="143"/>
                  </a:cubicBezTo>
                  <a:lnTo>
                    <a:pt x="1" y="953"/>
                  </a:lnTo>
                  <a:lnTo>
                    <a:pt x="215" y="1310"/>
                  </a:lnTo>
                  <a:lnTo>
                    <a:pt x="1" y="1619"/>
                  </a:lnTo>
                  <a:lnTo>
                    <a:pt x="1" y="3929"/>
                  </a:lnTo>
                  <a:lnTo>
                    <a:pt x="1430" y="4001"/>
                  </a:lnTo>
                  <a:lnTo>
                    <a:pt x="109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148"/>
            <p:cNvSpPr/>
            <p:nvPr/>
          </p:nvSpPr>
          <p:spPr>
            <a:xfrm>
              <a:off x="3460543" y="2082003"/>
              <a:ext cx="49563" cy="113035"/>
            </a:xfrm>
            <a:custGeom>
              <a:rect b="b" l="l" r="r" t="t"/>
              <a:pathLst>
                <a:path extrusionOk="0" h="3478" w="1525">
                  <a:moveTo>
                    <a:pt x="215" y="0"/>
                  </a:moveTo>
                  <a:lnTo>
                    <a:pt x="1" y="2263"/>
                  </a:lnTo>
                  <a:lnTo>
                    <a:pt x="215" y="3287"/>
                  </a:lnTo>
                  <a:lnTo>
                    <a:pt x="787" y="3477"/>
                  </a:lnTo>
                  <a:lnTo>
                    <a:pt x="1311" y="3287"/>
                  </a:lnTo>
                  <a:lnTo>
                    <a:pt x="1525" y="2215"/>
                  </a:lnTo>
                  <a:lnTo>
                    <a:pt x="1311"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148"/>
            <p:cNvSpPr/>
            <p:nvPr/>
          </p:nvSpPr>
          <p:spPr>
            <a:xfrm>
              <a:off x="3424956" y="2061886"/>
              <a:ext cx="42607" cy="127725"/>
            </a:xfrm>
            <a:custGeom>
              <a:rect b="b" l="l" r="r" t="t"/>
              <a:pathLst>
                <a:path extrusionOk="0" h="3930" w="1311">
                  <a:moveTo>
                    <a:pt x="0" y="0"/>
                  </a:moveTo>
                  <a:lnTo>
                    <a:pt x="143" y="3929"/>
                  </a:lnTo>
                  <a:lnTo>
                    <a:pt x="1310" y="3906"/>
                  </a:lnTo>
                  <a:lnTo>
                    <a:pt x="1310" y="1596"/>
                  </a:lnTo>
                  <a:lnTo>
                    <a:pt x="1096" y="1286"/>
                  </a:lnTo>
                  <a:lnTo>
                    <a:pt x="1310" y="953"/>
                  </a:lnTo>
                  <a:lnTo>
                    <a:pt x="1310" y="143"/>
                  </a:lnTo>
                  <a:cubicBezTo>
                    <a:pt x="1310" y="72"/>
                    <a:pt x="1239" y="0"/>
                    <a:pt x="116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148"/>
            <p:cNvSpPr/>
            <p:nvPr/>
          </p:nvSpPr>
          <p:spPr>
            <a:xfrm>
              <a:off x="3503118" y="2051031"/>
              <a:ext cx="35653" cy="144008"/>
            </a:xfrm>
            <a:custGeom>
              <a:rect b="b" l="l" r="r" t="t"/>
              <a:pathLst>
                <a:path extrusionOk="0" h="4431" w="1097">
                  <a:moveTo>
                    <a:pt x="191" y="1"/>
                  </a:moveTo>
                  <a:cubicBezTo>
                    <a:pt x="96" y="1"/>
                    <a:pt x="24" y="72"/>
                    <a:pt x="24" y="167"/>
                  </a:cubicBezTo>
                  <a:lnTo>
                    <a:pt x="24" y="834"/>
                  </a:lnTo>
                  <a:lnTo>
                    <a:pt x="239" y="1263"/>
                  </a:lnTo>
                  <a:lnTo>
                    <a:pt x="24" y="1477"/>
                  </a:lnTo>
                  <a:lnTo>
                    <a:pt x="1" y="4240"/>
                  </a:lnTo>
                  <a:lnTo>
                    <a:pt x="715" y="4430"/>
                  </a:lnTo>
                  <a:lnTo>
                    <a:pt x="1096" y="4240"/>
                  </a:lnTo>
                  <a:lnTo>
                    <a:pt x="1096" y="1453"/>
                  </a:lnTo>
                  <a:lnTo>
                    <a:pt x="906" y="1191"/>
                  </a:lnTo>
                  <a:lnTo>
                    <a:pt x="1096" y="834"/>
                  </a:lnTo>
                  <a:lnTo>
                    <a:pt x="1096" y="167"/>
                  </a:lnTo>
                  <a:cubicBezTo>
                    <a:pt x="1096" y="72"/>
                    <a:pt x="1048" y="1"/>
                    <a:pt x="95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148"/>
            <p:cNvSpPr/>
            <p:nvPr/>
          </p:nvSpPr>
          <p:spPr>
            <a:xfrm>
              <a:off x="3359923" y="2092826"/>
              <a:ext cx="42607" cy="20150"/>
            </a:xfrm>
            <a:custGeom>
              <a:rect b="b" l="l" r="r" t="t"/>
              <a:pathLst>
                <a:path extrusionOk="0" h="620" w="1311">
                  <a:moveTo>
                    <a:pt x="1" y="1"/>
                  </a:moveTo>
                  <a:lnTo>
                    <a:pt x="1" y="620"/>
                  </a:lnTo>
                  <a:lnTo>
                    <a:pt x="1096" y="620"/>
                  </a:lnTo>
                  <a:lnTo>
                    <a:pt x="1311" y="310"/>
                  </a:lnTo>
                  <a:lnTo>
                    <a:pt x="10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148"/>
            <p:cNvSpPr/>
            <p:nvPr/>
          </p:nvSpPr>
          <p:spPr>
            <a:xfrm>
              <a:off x="3424956" y="2093606"/>
              <a:ext cx="42607" cy="19370"/>
            </a:xfrm>
            <a:custGeom>
              <a:rect b="b" l="l" r="r" t="t"/>
              <a:pathLst>
                <a:path extrusionOk="0" h="596" w="1311">
                  <a:moveTo>
                    <a:pt x="215" y="0"/>
                  </a:moveTo>
                  <a:lnTo>
                    <a:pt x="0" y="310"/>
                  </a:lnTo>
                  <a:lnTo>
                    <a:pt x="215" y="596"/>
                  </a:lnTo>
                  <a:lnTo>
                    <a:pt x="1310" y="596"/>
                  </a:lnTo>
                  <a:lnTo>
                    <a:pt x="13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148"/>
            <p:cNvSpPr/>
            <p:nvPr/>
          </p:nvSpPr>
          <p:spPr>
            <a:xfrm>
              <a:off x="3467531" y="2120678"/>
              <a:ext cx="35620" cy="20930"/>
            </a:xfrm>
            <a:custGeom>
              <a:rect b="b" l="l" r="r" t="t"/>
              <a:pathLst>
                <a:path extrusionOk="0" h="644" w="1096">
                  <a:moveTo>
                    <a:pt x="0" y="1"/>
                  </a:moveTo>
                  <a:lnTo>
                    <a:pt x="0" y="644"/>
                  </a:lnTo>
                  <a:lnTo>
                    <a:pt x="1096" y="644"/>
                  </a:lnTo>
                  <a:lnTo>
                    <a:pt x="109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148"/>
            <p:cNvSpPr/>
            <p:nvPr/>
          </p:nvSpPr>
          <p:spPr>
            <a:xfrm>
              <a:off x="3503118" y="2078136"/>
              <a:ext cx="35653" cy="20930"/>
            </a:xfrm>
            <a:custGeom>
              <a:rect b="b" l="l" r="r" t="t"/>
              <a:pathLst>
                <a:path extrusionOk="0" h="644" w="1097">
                  <a:moveTo>
                    <a:pt x="1" y="0"/>
                  </a:moveTo>
                  <a:lnTo>
                    <a:pt x="1" y="643"/>
                  </a:lnTo>
                  <a:lnTo>
                    <a:pt x="1096" y="643"/>
                  </a:lnTo>
                  <a:lnTo>
                    <a:pt x="109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148"/>
            <p:cNvSpPr/>
            <p:nvPr/>
          </p:nvSpPr>
          <p:spPr>
            <a:xfrm>
              <a:off x="3395543" y="2051031"/>
              <a:ext cx="34872" cy="145535"/>
            </a:xfrm>
            <a:custGeom>
              <a:rect b="b" l="l" r="r" t="t"/>
              <a:pathLst>
                <a:path extrusionOk="0" h="4478" w="1073">
                  <a:moveTo>
                    <a:pt x="167" y="1"/>
                  </a:moveTo>
                  <a:cubicBezTo>
                    <a:pt x="72" y="1"/>
                    <a:pt x="0" y="72"/>
                    <a:pt x="0" y="167"/>
                  </a:cubicBezTo>
                  <a:lnTo>
                    <a:pt x="0" y="834"/>
                  </a:lnTo>
                  <a:lnTo>
                    <a:pt x="215" y="1310"/>
                  </a:lnTo>
                  <a:lnTo>
                    <a:pt x="0" y="1477"/>
                  </a:lnTo>
                  <a:lnTo>
                    <a:pt x="0" y="4263"/>
                  </a:lnTo>
                  <a:lnTo>
                    <a:pt x="548" y="4478"/>
                  </a:lnTo>
                  <a:lnTo>
                    <a:pt x="1072" y="4263"/>
                  </a:lnTo>
                  <a:lnTo>
                    <a:pt x="1072" y="1501"/>
                  </a:lnTo>
                  <a:lnTo>
                    <a:pt x="882" y="1191"/>
                  </a:lnTo>
                  <a:lnTo>
                    <a:pt x="1072" y="882"/>
                  </a:lnTo>
                  <a:lnTo>
                    <a:pt x="1072" y="167"/>
                  </a:lnTo>
                  <a:cubicBezTo>
                    <a:pt x="1072" y="72"/>
                    <a:pt x="1024" y="1"/>
                    <a:pt x="92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148"/>
            <p:cNvSpPr/>
            <p:nvPr/>
          </p:nvSpPr>
          <p:spPr>
            <a:xfrm>
              <a:off x="3395543" y="2078136"/>
              <a:ext cx="36400" cy="20930"/>
            </a:xfrm>
            <a:custGeom>
              <a:rect b="b" l="l" r="r" t="t"/>
              <a:pathLst>
                <a:path extrusionOk="0" h="644" w="1120">
                  <a:moveTo>
                    <a:pt x="0" y="0"/>
                  </a:moveTo>
                  <a:lnTo>
                    <a:pt x="0" y="643"/>
                  </a:lnTo>
                  <a:lnTo>
                    <a:pt x="1120" y="643"/>
                  </a:lnTo>
                  <a:lnTo>
                    <a:pt x="11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148"/>
            <p:cNvSpPr/>
            <p:nvPr/>
          </p:nvSpPr>
          <p:spPr>
            <a:xfrm>
              <a:off x="3270158" y="2188798"/>
              <a:ext cx="357598" cy="24797"/>
            </a:xfrm>
            <a:custGeom>
              <a:rect b="b" l="l" r="r" t="t"/>
              <a:pathLst>
                <a:path extrusionOk="0" h="763" w="11003">
                  <a:moveTo>
                    <a:pt x="143" y="1"/>
                  </a:moveTo>
                  <a:cubicBezTo>
                    <a:pt x="48" y="1"/>
                    <a:pt x="0" y="48"/>
                    <a:pt x="0" y="144"/>
                  </a:cubicBezTo>
                  <a:lnTo>
                    <a:pt x="0" y="453"/>
                  </a:lnTo>
                  <a:cubicBezTo>
                    <a:pt x="0" y="620"/>
                    <a:pt x="143" y="763"/>
                    <a:pt x="334" y="763"/>
                  </a:cubicBezTo>
                  <a:lnTo>
                    <a:pt x="4525" y="763"/>
                  </a:lnTo>
                  <a:lnTo>
                    <a:pt x="5502" y="572"/>
                  </a:lnTo>
                  <a:lnTo>
                    <a:pt x="6478" y="763"/>
                  </a:lnTo>
                  <a:lnTo>
                    <a:pt x="10693" y="763"/>
                  </a:lnTo>
                  <a:cubicBezTo>
                    <a:pt x="10860" y="763"/>
                    <a:pt x="11003" y="620"/>
                    <a:pt x="11003" y="453"/>
                  </a:cubicBezTo>
                  <a:lnTo>
                    <a:pt x="11003" y="144"/>
                  </a:lnTo>
                  <a:cubicBezTo>
                    <a:pt x="11003" y="48"/>
                    <a:pt x="10955" y="1"/>
                    <a:pt x="10860" y="1"/>
                  </a:cubicBezTo>
                  <a:lnTo>
                    <a:pt x="6478" y="1"/>
                  </a:lnTo>
                  <a:lnTo>
                    <a:pt x="5502"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148"/>
            <p:cNvSpPr/>
            <p:nvPr/>
          </p:nvSpPr>
          <p:spPr>
            <a:xfrm>
              <a:off x="3596003" y="2188798"/>
              <a:ext cx="31753" cy="24797"/>
            </a:xfrm>
            <a:custGeom>
              <a:rect b="b" l="l" r="r" t="t"/>
              <a:pathLst>
                <a:path extrusionOk="0" h="763" w="977">
                  <a:moveTo>
                    <a:pt x="191" y="1"/>
                  </a:moveTo>
                  <a:cubicBezTo>
                    <a:pt x="262" y="1"/>
                    <a:pt x="334" y="48"/>
                    <a:pt x="334" y="144"/>
                  </a:cubicBezTo>
                  <a:lnTo>
                    <a:pt x="334" y="453"/>
                  </a:lnTo>
                  <a:cubicBezTo>
                    <a:pt x="334" y="620"/>
                    <a:pt x="191" y="763"/>
                    <a:pt x="0" y="763"/>
                  </a:cubicBezTo>
                  <a:lnTo>
                    <a:pt x="643" y="763"/>
                  </a:lnTo>
                  <a:cubicBezTo>
                    <a:pt x="834" y="763"/>
                    <a:pt x="977" y="620"/>
                    <a:pt x="977" y="453"/>
                  </a:cubicBezTo>
                  <a:lnTo>
                    <a:pt x="977" y="144"/>
                  </a:lnTo>
                  <a:cubicBezTo>
                    <a:pt x="977" y="48"/>
                    <a:pt x="929"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148"/>
            <p:cNvSpPr/>
            <p:nvPr/>
          </p:nvSpPr>
          <p:spPr>
            <a:xfrm>
              <a:off x="3418001" y="2188798"/>
              <a:ext cx="62725" cy="24017"/>
            </a:xfrm>
            <a:custGeom>
              <a:rect b="b" l="l" r="r" t="t"/>
              <a:pathLst>
                <a:path extrusionOk="0" h="739" w="1930">
                  <a:moveTo>
                    <a:pt x="0" y="1"/>
                  </a:moveTo>
                  <a:lnTo>
                    <a:pt x="0" y="739"/>
                  </a:lnTo>
                  <a:lnTo>
                    <a:pt x="1929" y="739"/>
                  </a:lnTo>
                  <a:lnTo>
                    <a:pt x="1929"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148"/>
            <p:cNvSpPr/>
            <p:nvPr/>
          </p:nvSpPr>
          <p:spPr>
            <a:xfrm>
              <a:off x="3459796" y="2188798"/>
              <a:ext cx="20930" cy="24017"/>
            </a:xfrm>
            <a:custGeom>
              <a:rect b="b" l="l" r="r" t="t"/>
              <a:pathLst>
                <a:path extrusionOk="0" h="739" w="644">
                  <a:moveTo>
                    <a:pt x="0" y="1"/>
                  </a:moveTo>
                  <a:lnTo>
                    <a:pt x="0" y="739"/>
                  </a:lnTo>
                  <a:lnTo>
                    <a:pt x="643" y="739"/>
                  </a:lnTo>
                  <a:lnTo>
                    <a:pt x="64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13" name="Google Shape;22113;p148"/>
          <p:cNvGrpSpPr/>
          <p:nvPr/>
        </p:nvGrpSpPr>
        <p:grpSpPr>
          <a:xfrm>
            <a:off x="4026336" y="1811173"/>
            <a:ext cx="358378" cy="272480"/>
            <a:chOff x="4026336" y="1963573"/>
            <a:chExt cx="358378" cy="272480"/>
          </a:xfrm>
        </p:grpSpPr>
        <p:sp>
          <p:nvSpPr>
            <p:cNvPr id="22114" name="Google Shape;22114;p148"/>
            <p:cNvSpPr/>
            <p:nvPr/>
          </p:nvSpPr>
          <p:spPr>
            <a:xfrm>
              <a:off x="4048761" y="2008456"/>
              <a:ext cx="312715" cy="210567"/>
            </a:xfrm>
            <a:custGeom>
              <a:rect b="b" l="l" r="r" t="t"/>
              <a:pathLst>
                <a:path extrusionOk="0" h="6479" w="9622">
                  <a:moveTo>
                    <a:pt x="430" y="1"/>
                  </a:moveTo>
                  <a:cubicBezTo>
                    <a:pt x="191" y="1"/>
                    <a:pt x="1" y="191"/>
                    <a:pt x="1" y="430"/>
                  </a:cubicBezTo>
                  <a:lnTo>
                    <a:pt x="1" y="6264"/>
                  </a:lnTo>
                  <a:lnTo>
                    <a:pt x="4788" y="6478"/>
                  </a:lnTo>
                  <a:lnTo>
                    <a:pt x="9598" y="6264"/>
                  </a:lnTo>
                  <a:lnTo>
                    <a:pt x="9598" y="430"/>
                  </a:lnTo>
                  <a:cubicBezTo>
                    <a:pt x="9622" y="191"/>
                    <a:pt x="9431" y="1"/>
                    <a:pt x="919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148"/>
            <p:cNvSpPr/>
            <p:nvPr/>
          </p:nvSpPr>
          <p:spPr>
            <a:xfrm>
              <a:off x="4071998" y="2031693"/>
              <a:ext cx="265493" cy="187330"/>
            </a:xfrm>
            <a:custGeom>
              <a:rect b="b" l="l" r="r" t="t"/>
              <a:pathLst>
                <a:path extrusionOk="0" h="5764" w="8169">
                  <a:moveTo>
                    <a:pt x="191" y="0"/>
                  </a:moveTo>
                  <a:cubicBezTo>
                    <a:pt x="96" y="0"/>
                    <a:pt x="0" y="96"/>
                    <a:pt x="0" y="191"/>
                  </a:cubicBezTo>
                  <a:lnTo>
                    <a:pt x="0" y="5549"/>
                  </a:lnTo>
                  <a:lnTo>
                    <a:pt x="4168" y="5763"/>
                  </a:lnTo>
                  <a:lnTo>
                    <a:pt x="8169" y="5549"/>
                  </a:lnTo>
                  <a:lnTo>
                    <a:pt x="8169" y="191"/>
                  </a:lnTo>
                  <a:cubicBezTo>
                    <a:pt x="8169" y="96"/>
                    <a:pt x="8073" y="0"/>
                    <a:pt x="7978"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148"/>
            <p:cNvSpPr/>
            <p:nvPr/>
          </p:nvSpPr>
          <p:spPr>
            <a:xfrm>
              <a:off x="4315059" y="2031693"/>
              <a:ext cx="27138" cy="180375"/>
            </a:xfrm>
            <a:custGeom>
              <a:rect b="b" l="l" r="r" t="t"/>
              <a:pathLst>
                <a:path extrusionOk="0" h="5550" w="835">
                  <a:moveTo>
                    <a:pt x="1" y="0"/>
                  </a:moveTo>
                  <a:cubicBezTo>
                    <a:pt x="96" y="0"/>
                    <a:pt x="168" y="96"/>
                    <a:pt x="168" y="191"/>
                  </a:cubicBezTo>
                  <a:lnTo>
                    <a:pt x="168" y="5549"/>
                  </a:lnTo>
                  <a:lnTo>
                    <a:pt x="834" y="5549"/>
                  </a:lnTo>
                  <a:lnTo>
                    <a:pt x="834" y="191"/>
                  </a:lnTo>
                  <a:cubicBezTo>
                    <a:pt x="834" y="96"/>
                    <a:pt x="739" y="0"/>
                    <a:pt x="64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148"/>
            <p:cNvSpPr/>
            <p:nvPr/>
          </p:nvSpPr>
          <p:spPr>
            <a:xfrm>
              <a:off x="4326636" y="2007708"/>
              <a:ext cx="34840" cy="209755"/>
            </a:xfrm>
            <a:custGeom>
              <a:rect b="b" l="l" r="r" t="t"/>
              <a:pathLst>
                <a:path extrusionOk="0" h="6454" w="1072">
                  <a:moveTo>
                    <a:pt x="0" y="0"/>
                  </a:moveTo>
                  <a:cubicBezTo>
                    <a:pt x="238" y="0"/>
                    <a:pt x="405" y="191"/>
                    <a:pt x="405" y="429"/>
                  </a:cubicBezTo>
                  <a:lnTo>
                    <a:pt x="405" y="6263"/>
                  </a:lnTo>
                  <a:lnTo>
                    <a:pt x="762" y="6454"/>
                  </a:lnTo>
                  <a:lnTo>
                    <a:pt x="1072" y="6263"/>
                  </a:lnTo>
                  <a:lnTo>
                    <a:pt x="1072" y="429"/>
                  </a:lnTo>
                  <a:cubicBezTo>
                    <a:pt x="1072" y="191"/>
                    <a:pt x="881"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148"/>
            <p:cNvSpPr/>
            <p:nvPr/>
          </p:nvSpPr>
          <p:spPr>
            <a:xfrm>
              <a:off x="4116881" y="1963573"/>
              <a:ext cx="178035" cy="255450"/>
            </a:xfrm>
            <a:custGeom>
              <a:rect b="b" l="l" r="r" t="t"/>
              <a:pathLst>
                <a:path extrusionOk="0" h="7860" w="5478">
                  <a:moveTo>
                    <a:pt x="191" y="1"/>
                  </a:moveTo>
                  <a:cubicBezTo>
                    <a:pt x="72" y="1"/>
                    <a:pt x="1" y="72"/>
                    <a:pt x="1" y="191"/>
                  </a:cubicBezTo>
                  <a:lnTo>
                    <a:pt x="1" y="7645"/>
                  </a:lnTo>
                  <a:lnTo>
                    <a:pt x="2739" y="7859"/>
                  </a:lnTo>
                  <a:lnTo>
                    <a:pt x="5478" y="7645"/>
                  </a:lnTo>
                  <a:lnTo>
                    <a:pt x="5430" y="191"/>
                  </a:lnTo>
                  <a:cubicBezTo>
                    <a:pt x="5430" y="72"/>
                    <a:pt x="5359" y="1"/>
                    <a:pt x="524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148"/>
            <p:cNvSpPr/>
            <p:nvPr/>
          </p:nvSpPr>
          <p:spPr>
            <a:xfrm>
              <a:off x="4266452" y="1963573"/>
              <a:ext cx="29445" cy="248495"/>
            </a:xfrm>
            <a:custGeom>
              <a:rect b="b" l="l" r="r" t="t"/>
              <a:pathLst>
                <a:path extrusionOk="0" h="7646" w="906">
                  <a:moveTo>
                    <a:pt x="1" y="1"/>
                  </a:moveTo>
                  <a:cubicBezTo>
                    <a:pt x="120" y="1"/>
                    <a:pt x="215" y="72"/>
                    <a:pt x="215" y="191"/>
                  </a:cubicBezTo>
                  <a:lnTo>
                    <a:pt x="215" y="7645"/>
                  </a:lnTo>
                  <a:lnTo>
                    <a:pt x="858" y="7645"/>
                  </a:lnTo>
                  <a:lnTo>
                    <a:pt x="858" y="191"/>
                  </a:lnTo>
                  <a:cubicBezTo>
                    <a:pt x="906" y="72"/>
                    <a:pt x="787"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148"/>
            <p:cNvSpPr/>
            <p:nvPr/>
          </p:nvSpPr>
          <p:spPr>
            <a:xfrm>
              <a:off x="4145513" y="1995326"/>
              <a:ext cx="22490" cy="22458"/>
            </a:xfrm>
            <a:custGeom>
              <a:rect b="b" l="l" r="r" t="t"/>
              <a:pathLst>
                <a:path extrusionOk="0" h="691" w="692">
                  <a:moveTo>
                    <a:pt x="120" y="0"/>
                  </a:moveTo>
                  <a:cubicBezTo>
                    <a:pt x="72" y="0"/>
                    <a:pt x="1" y="48"/>
                    <a:pt x="1" y="119"/>
                  </a:cubicBezTo>
                  <a:lnTo>
                    <a:pt x="1" y="572"/>
                  </a:lnTo>
                  <a:cubicBezTo>
                    <a:pt x="1" y="619"/>
                    <a:pt x="72" y="691"/>
                    <a:pt x="120" y="691"/>
                  </a:cubicBezTo>
                  <a:lnTo>
                    <a:pt x="572" y="691"/>
                  </a:lnTo>
                  <a:cubicBezTo>
                    <a:pt x="620" y="691"/>
                    <a:pt x="691" y="619"/>
                    <a:pt x="691" y="572"/>
                  </a:cubicBezTo>
                  <a:lnTo>
                    <a:pt x="691" y="119"/>
                  </a:lnTo>
                  <a:cubicBezTo>
                    <a:pt x="691" y="48"/>
                    <a:pt x="620" y="0"/>
                    <a:pt x="5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148"/>
            <p:cNvSpPr/>
            <p:nvPr/>
          </p:nvSpPr>
          <p:spPr>
            <a:xfrm>
              <a:off x="4145513" y="2050251"/>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48"/>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148"/>
            <p:cNvSpPr/>
            <p:nvPr/>
          </p:nvSpPr>
          <p:spPr>
            <a:xfrm>
              <a:off x="4145513" y="2104428"/>
              <a:ext cx="22490" cy="22490"/>
            </a:xfrm>
            <a:custGeom>
              <a:rect b="b" l="l" r="r" t="t"/>
              <a:pathLst>
                <a:path extrusionOk="0" h="692" w="692">
                  <a:moveTo>
                    <a:pt x="120" y="1"/>
                  </a:moveTo>
                  <a:cubicBezTo>
                    <a:pt x="72" y="1"/>
                    <a:pt x="1" y="72"/>
                    <a:pt x="1" y="120"/>
                  </a:cubicBezTo>
                  <a:lnTo>
                    <a:pt x="1" y="572"/>
                  </a:lnTo>
                  <a:cubicBezTo>
                    <a:pt x="1" y="620"/>
                    <a:pt x="72" y="691"/>
                    <a:pt x="120" y="691"/>
                  </a:cubicBezTo>
                  <a:lnTo>
                    <a:pt x="572" y="691"/>
                  </a:lnTo>
                  <a:cubicBezTo>
                    <a:pt x="620" y="691"/>
                    <a:pt x="691" y="620"/>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148"/>
            <p:cNvSpPr/>
            <p:nvPr/>
          </p:nvSpPr>
          <p:spPr>
            <a:xfrm>
              <a:off x="4145513" y="2158606"/>
              <a:ext cx="22490" cy="23270"/>
            </a:xfrm>
            <a:custGeom>
              <a:rect b="b" l="l" r="r" t="t"/>
              <a:pathLst>
                <a:path extrusionOk="0" h="716" w="692">
                  <a:moveTo>
                    <a:pt x="120" y="1"/>
                  </a:moveTo>
                  <a:cubicBezTo>
                    <a:pt x="72" y="1"/>
                    <a:pt x="1" y="72"/>
                    <a:pt x="1" y="120"/>
                  </a:cubicBezTo>
                  <a:lnTo>
                    <a:pt x="1" y="596"/>
                  </a:lnTo>
                  <a:cubicBezTo>
                    <a:pt x="1" y="668"/>
                    <a:pt x="72" y="715"/>
                    <a:pt x="120" y="715"/>
                  </a:cubicBezTo>
                  <a:lnTo>
                    <a:pt x="572" y="715"/>
                  </a:lnTo>
                  <a:cubicBezTo>
                    <a:pt x="620" y="715"/>
                    <a:pt x="691" y="668"/>
                    <a:pt x="691" y="572"/>
                  </a:cubicBezTo>
                  <a:lnTo>
                    <a:pt x="691" y="120"/>
                  </a:lnTo>
                  <a:cubicBezTo>
                    <a:pt x="691" y="72"/>
                    <a:pt x="620" y="1"/>
                    <a:pt x="5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148"/>
            <p:cNvSpPr/>
            <p:nvPr/>
          </p:nvSpPr>
          <p:spPr>
            <a:xfrm>
              <a:off x="4181133" y="1992206"/>
              <a:ext cx="79755" cy="10108"/>
            </a:xfrm>
            <a:custGeom>
              <a:rect b="b" l="l" r="r" t="t"/>
              <a:pathLst>
                <a:path extrusionOk="0" h="311" w="2454">
                  <a:moveTo>
                    <a:pt x="191" y="1"/>
                  </a:moveTo>
                  <a:cubicBezTo>
                    <a:pt x="95" y="1"/>
                    <a:pt x="0" y="96"/>
                    <a:pt x="48" y="191"/>
                  </a:cubicBezTo>
                  <a:cubicBezTo>
                    <a:pt x="72" y="263"/>
                    <a:pt x="119" y="310"/>
                    <a:pt x="191" y="310"/>
                  </a:cubicBezTo>
                  <a:lnTo>
                    <a:pt x="2310" y="310"/>
                  </a:lnTo>
                  <a:cubicBezTo>
                    <a:pt x="2382" y="310"/>
                    <a:pt x="2453" y="215"/>
                    <a:pt x="2453" y="120"/>
                  </a:cubicBezTo>
                  <a:cubicBezTo>
                    <a:pt x="2429" y="25"/>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148"/>
            <p:cNvSpPr/>
            <p:nvPr/>
          </p:nvSpPr>
          <p:spPr>
            <a:xfrm>
              <a:off x="4181133" y="2008456"/>
              <a:ext cx="28665" cy="10108"/>
            </a:xfrm>
            <a:custGeom>
              <a:rect b="b" l="l" r="r" t="t"/>
              <a:pathLst>
                <a:path extrusionOk="0" h="311" w="882">
                  <a:moveTo>
                    <a:pt x="191" y="1"/>
                  </a:moveTo>
                  <a:cubicBezTo>
                    <a:pt x="95" y="1"/>
                    <a:pt x="0" y="96"/>
                    <a:pt x="48" y="191"/>
                  </a:cubicBezTo>
                  <a:cubicBezTo>
                    <a:pt x="72" y="287"/>
                    <a:pt x="119" y="310"/>
                    <a:pt x="191" y="310"/>
                  </a:cubicBezTo>
                  <a:lnTo>
                    <a:pt x="715" y="310"/>
                  </a:lnTo>
                  <a:cubicBezTo>
                    <a:pt x="810" y="310"/>
                    <a:pt x="881" y="215"/>
                    <a:pt x="881" y="120"/>
                  </a:cubicBezTo>
                  <a:cubicBezTo>
                    <a:pt x="834" y="49"/>
                    <a:pt x="786"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148"/>
            <p:cNvSpPr/>
            <p:nvPr/>
          </p:nvSpPr>
          <p:spPr>
            <a:xfrm>
              <a:off x="4181133" y="2047163"/>
              <a:ext cx="79755" cy="10108"/>
            </a:xfrm>
            <a:custGeom>
              <a:rect b="b" l="l" r="r" t="t"/>
              <a:pathLst>
                <a:path extrusionOk="0" h="311" w="2454">
                  <a:moveTo>
                    <a:pt x="191" y="1"/>
                  </a:moveTo>
                  <a:cubicBezTo>
                    <a:pt x="95" y="1"/>
                    <a:pt x="0" y="96"/>
                    <a:pt x="48" y="191"/>
                  </a:cubicBezTo>
                  <a:cubicBezTo>
                    <a:pt x="72" y="286"/>
                    <a:pt x="119" y="310"/>
                    <a:pt x="191" y="310"/>
                  </a:cubicBezTo>
                  <a:lnTo>
                    <a:pt x="2310" y="310"/>
                  </a:lnTo>
                  <a:cubicBezTo>
                    <a:pt x="2382" y="310"/>
                    <a:pt x="2453" y="215"/>
                    <a:pt x="2453" y="120"/>
                  </a:cubicBezTo>
                  <a:cubicBezTo>
                    <a:pt x="2429" y="48"/>
                    <a:pt x="2358" y="1"/>
                    <a:pt x="23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148"/>
            <p:cNvSpPr/>
            <p:nvPr/>
          </p:nvSpPr>
          <p:spPr>
            <a:xfrm>
              <a:off x="4181133" y="2064973"/>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148"/>
            <p:cNvSpPr/>
            <p:nvPr/>
          </p:nvSpPr>
          <p:spPr>
            <a:xfrm>
              <a:off x="4181133" y="2102901"/>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148"/>
            <p:cNvSpPr/>
            <p:nvPr/>
          </p:nvSpPr>
          <p:spPr>
            <a:xfrm>
              <a:off x="4181133" y="2119151"/>
              <a:ext cx="28665" cy="9328"/>
            </a:xfrm>
            <a:custGeom>
              <a:rect b="b" l="l" r="r" t="t"/>
              <a:pathLst>
                <a:path extrusionOk="0" h="287" w="882">
                  <a:moveTo>
                    <a:pt x="191" y="0"/>
                  </a:moveTo>
                  <a:cubicBezTo>
                    <a:pt x="95" y="0"/>
                    <a:pt x="0" y="96"/>
                    <a:pt x="48" y="167"/>
                  </a:cubicBezTo>
                  <a:cubicBezTo>
                    <a:pt x="72" y="262"/>
                    <a:pt x="119" y="286"/>
                    <a:pt x="191" y="286"/>
                  </a:cubicBezTo>
                  <a:lnTo>
                    <a:pt x="715" y="286"/>
                  </a:lnTo>
                  <a:cubicBezTo>
                    <a:pt x="810" y="286"/>
                    <a:pt x="881" y="215"/>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148"/>
            <p:cNvSpPr/>
            <p:nvPr/>
          </p:nvSpPr>
          <p:spPr>
            <a:xfrm>
              <a:off x="4181133" y="2157078"/>
              <a:ext cx="79755" cy="9295"/>
            </a:xfrm>
            <a:custGeom>
              <a:rect b="b" l="l" r="r" t="t"/>
              <a:pathLst>
                <a:path extrusionOk="0" h="286" w="2454">
                  <a:moveTo>
                    <a:pt x="191" y="0"/>
                  </a:moveTo>
                  <a:cubicBezTo>
                    <a:pt x="95" y="0"/>
                    <a:pt x="0" y="72"/>
                    <a:pt x="48" y="167"/>
                  </a:cubicBezTo>
                  <a:cubicBezTo>
                    <a:pt x="72" y="262"/>
                    <a:pt x="119" y="286"/>
                    <a:pt x="191" y="286"/>
                  </a:cubicBezTo>
                  <a:lnTo>
                    <a:pt x="2310" y="286"/>
                  </a:lnTo>
                  <a:cubicBezTo>
                    <a:pt x="2382" y="286"/>
                    <a:pt x="2453" y="191"/>
                    <a:pt x="2453" y="119"/>
                  </a:cubicBezTo>
                  <a:cubicBezTo>
                    <a:pt x="2429" y="24"/>
                    <a:pt x="2358" y="0"/>
                    <a:pt x="2310"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148"/>
            <p:cNvSpPr/>
            <p:nvPr/>
          </p:nvSpPr>
          <p:spPr>
            <a:xfrm>
              <a:off x="4181133" y="2174108"/>
              <a:ext cx="28665" cy="10075"/>
            </a:xfrm>
            <a:custGeom>
              <a:rect b="b" l="l" r="r" t="t"/>
              <a:pathLst>
                <a:path extrusionOk="0" h="310" w="882">
                  <a:moveTo>
                    <a:pt x="191" y="0"/>
                  </a:moveTo>
                  <a:cubicBezTo>
                    <a:pt x="95" y="0"/>
                    <a:pt x="0" y="95"/>
                    <a:pt x="48" y="191"/>
                  </a:cubicBezTo>
                  <a:cubicBezTo>
                    <a:pt x="72" y="262"/>
                    <a:pt x="119" y="310"/>
                    <a:pt x="191" y="310"/>
                  </a:cubicBezTo>
                  <a:lnTo>
                    <a:pt x="715" y="310"/>
                  </a:lnTo>
                  <a:cubicBezTo>
                    <a:pt x="810" y="310"/>
                    <a:pt x="881" y="214"/>
                    <a:pt x="881" y="119"/>
                  </a:cubicBezTo>
                  <a:cubicBezTo>
                    <a:pt x="834" y="24"/>
                    <a:pt x="786"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148"/>
            <p:cNvSpPr/>
            <p:nvPr/>
          </p:nvSpPr>
          <p:spPr>
            <a:xfrm>
              <a:off x="4026336" y="2211256"/>
              <a:ext cx="358378" cy="24797"/>
            </a:xfrm>
            <a:custGeom>
              <a:rect b="b" l="l" r="r" t="t"/>
              <a:pathLst>
                <a:path extrusionOk="0" h="763" w="11027">
                  <a:moveTo>
                    <a:pt x="143" y="0"/>
                  </a:moveTo>
                  <a:cubicBezTo>
                    <a:pt x="72" y="0"/>
                    <a:pt x="0" y="48"/>
                    <a:pt x="0" y="143"/>
                  </a:cubicBezTo>
                  <a:lnTo>
                    <a:pt x="0" y="429"/>
                  </a:lnTo>
                  <a:cubicBezTo>
                    <a:pt x="0" y="619"/>
                    <a:pt x="143" y="762"/>
                    <a:pt x="334" y="762"/>
                  </a:cubicBezTo>
                  <a:lnTo>
                    <a:pt x="4525" y="762"/>
                  </a:lnTo>
                  <a:lnTo>
                    <a:pt x="5525" y="548"/>
                  </a:lnTo>
                  <a:lnTo>
                    <a:pt x="6502" y="762"/>
                  </a:lnTo>
                  <a:lnTo>
                    <a:pt x="10693" y="762"/>
                  </a:lnTo>
                  <a:cubicBezTo>
                    <a:pt x="10883" y="762"/>
                    <a:pt x="11026" y="619"/>
                    <a:pt x="11026" y="429"/>
                  </a:cubicBezTo>
                  <a:lnTo>
                    <a:pt x="11026" y="143"/>
                  </a:lnTo>
                  <a:cubicBezTo>
                    <a:pt x="11026" y="48"/>
                    <a:pt x="10955" y="0"/>
                    <a:pt x="10860" y="0"/>
                  </a:cubicBezTo>
                  <a:lnTo>
                    <a:pt x="6502" y="0"/>
                  </a:lnTo>
                  <a:lnTo>
                    <a:pt x="5501" y="191"/>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3" name="Google Shape;22133;p148"/>
            <p:cNvSpPr/>
            <p:nvPr/>
          </p:nvSpPr>
          <p:spPr>
            <a:xfrm>
              <a:off x="4352928" y="2211256"/>
              <a:ext cx="31785" cy="24797"/>
            </a:xfrm>
            <a:custGeom>
              <a:rect b="b" l="l" r="r" t="t"/>
              <a:pathLst>
                <a:path extrusionOk="0" h="763" w="978">
                  <a:moveTo>
                    <a:pt x="168" y="0"/>
                  </a:moveTo>
                  <a:cubicBezTo>
                    <a:pt x="263" y="0"/>
                    <a:pt x="311" y="48"/>
                    <a:pt x="311" y="143"/>
                  </a:cubicBezTo>
                  <a:lnTo>
                    <a:pt x="311" y="429"/>
                  </a:lnTo>
                  <a:cubicBezTo>
                    <a:pt x="311" y="619"/>
                    <a:pt x="168" y="762"/>
                    <a:pt x="1" y="762"/>
                  </a:cubicBezTo>
                  <a:lnTo>
                    <a:pt x="644" y="762"/>
                  </a:lnTo>
                  <a:cubicBezTo>
                    <a:pt x="834" y="762"/>
                    <a:pt x="977" y="619"/>
                    <a:pt x="977" y="429"/>
                  </a:cubicBezTo>
                  <a:lnTo>
                    <a:pt x="977" y="143"/>
                  </a:lnTo>
                  <a:cubicBezTo>
                    <a:pt x="977" y="48"/>
                    <a:pt x="906"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148"/>
            <p:cNvSpPr/>
            <p:nvPr/>
          </p:nvSpPr>
          <p:spPr>
            <a:xfrm>
              <a:off x="4174926" y="2212036"/>
              <a:ext cx="62725" cy="24017"/>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148"/>
            <p:cNvSpPr/>
            <p:nvPr/>
          </p:nvSpPr>
          <p:spPr>
            <a:xfrm>
              <a:off x="4215161" y="2212036"/>
              <a:ext cx="21710" cy="24017"/>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6" name="Google Shape;22136;p148"/>
          <p:cNvGrpSpPr/>
          <p:nvPr/>
        </p:nvGrpSpPr>
        <p:grpSpPr>
          <a:xfrm>
            <a:off x="4767011" y="1796483"/>
            <a:ext cx="358378" cy="302640"/>
            <a:chOff x="4767011" y="1948883"/>
            <a:chExt cx="358378" cy="302640"/>
          </a:xfrm>
        </p:grpSpPr>
        <p:sp>
          <p:nvSpPr>
            <p:cNvPr id="22137" name="Google Shape;22137;p148"/>
            <p:cNvSpPr/>
            <p:nvPr/>
          </p:nvSpPr>
          <p:spPr>
            <a:xfrm>
              <a:off x="4767791" y="1948883"/>
              <a:ext cx="127725" cy="37960"/>
            </a:xfrm>
            <a:custGeom>
              <a:rect b="b" l="l" r="r" t="t"/>
              <a:pathLst>
                <a:path extrusionOk="0" h="1168" w="3930">
                  <a:moveTo>
                    <a:pt x="382" y="0"/>
                  </a:moveTo>
                  <a:cubicBezTo>
                    <a:pt x="167" y="0"/>
                    <a:pt x="1" y="167"/>
                    <a:pt x="1" y="381"/>
                  </a:cubicBezTo>
                  <a:lnTo>
                    <a:pt x="1" y="953"/>
                  </a:lnTo>
                  <a:lnTo>
                    <a:pt x="1953" y="1167"/>
                  </a:lnTo>
                  <a:lnTo>
                    <a:pt x="3930" y="953"/>
                  </a:lnTo>
                  <a:lnTo>
                    <a:pt x="3930" y="381"/>
                  </a:lnTo>
                  <a:cubicBezTo>
                    <a:pt x="3930" y="143"/>
                    <a:pt x="3739" y="0"/>
                    <a:pt x="3549"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148"/>
            <p:cNvSpPr/>
            <p:nvPr/>
          </p:nvSpPr>
          <p:spPr>
            <a:xfrm>
              <a:off x="4862203" y="1948883"/>
              <a:ext cx="34093" cy="37960"/>
            </a:xfrm>
            <a:custGeom>
              <a:rect b="b" l="l" r="r" t="t"/>
              <a:pathLst>
                <a:path extrusionOk="0" h="1168" w="1049">
                  <a:moveTo>
                    <a:pt x="1" y="0"/>
                  </a:moveTo>
                  <a:cubicBezTo>
                    <a:pt x="215" y="0"/>
                    <a:pt x="406" y="167"/>
                    <a:pt x="406" y="381"/>
                  </a:cubicBezTo>
                  <a:lnTo>
                    <a:pt x="406" y="953"/>
                  </a:lnTo>
                  <a:lnTo>
                    <a:pt x="763" y="1167"/>
                  </a:lnTo>
                  <a:lnTo>
                    <a:pt x="1049" y="953"/>
                  </a:lnTo>
                  <a:lnTo>
                    <a:pt x="1049" y="381"/>
                  </a:lnTo>
                  <a:cubicBezTo>
                    <a:pt x="1049" y="143"/>
                    <a:pt x="882" y="0"/>
                    <a:pt x="6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148"/>
            <p:cNvSpPr/>
            <p:nvPr/>
          </p:nvSpPr>
          <p:spPr>
            <a:xfrm>
              <a:off x="4767791" y="2019311"/>
              <a:ext cx="357597" cy="232213"/>
            </a:xfrm>
            <a:custGeom>
              <a:rect b="b" l="l" r="r" t="t"/>
              <a:pathLst>
                <a:path extrusionOk="0" h="7145" w="11003">
                  <a:moveTo>
                    <a:pt x="5502" y="0"/>
                  </a:moveTo>
                  <a:lnTo>
                    <a:pt x="1" y="119"/>
                  </a:lnTo>
                  <a:lnTo>
                    <a:pt x="1" y="6978"/>
                  </a:lnTo>
                  <a:cubicBezTo>
                    <a:pt x="1" y="7049"/>
                    <a:pt x="96" y="7145"/>
                    <a:pt x="167" y="7145"/>
                  </a:cubicBezTo>
                  <a:lnTo>
                    <a:pt x="10836" y="7145"/>
                  </a:lnTo>
                  <a:cubicBezTo>
                    <a:pt x="10931" y="7145"/>
                    <a:pt x="11003" y="7049"/>
                    <a:pt x="11003" y="6978"/>
                  </a:cubicBezTo>
                  <a:lnTo>
                    <a:pt x="11003" y="119"/>
                  </a:lnTo>
                  <a:lnTo>
                    <a:pt x="550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148"/>
            <p:cNvSpPr/>
            <p:nvPr/>
          </p:nvSpPr>
          <p:spPr>
            <a:xfrm>
              <a:off x="4767011" y="1979043"/>
              <a:ext cx="357597" cy="43388"/>
            </a:xfrm>
            <a:custGeom>
              <a:rect b="b" l="l" r="r" t="t"/>
              <a:pathLst>
                <a:path extrusionOk="0" h="1335" w="11003">
                  <a:moveTo>
                    <a:pt x="1" y="1"/>
                  </a:moveTo>
                  <a:lnTo>
                    <a:pt x="1" y="1335"/>
                  </a:lnTo>
                  <a:lnTo>
                    <a:pt x="11003" y="1335"/>
                  </a:lnTo>
                  <a:lnTo>
                    <a:pt x="11003" y="168"/>
                  </a:lnTo>
                  <a:cubicBezTo>
                    <a:pt x="11003" y="72"/>
                    <a:pt x="10908" y="1"/>
                    <a:pt x="10836"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148"/>
            <p:cNvSpPr/>
            <p:nvPr/>
          </p:nvSpPr>
          <p:spPr>
            <a:xfrm>
              <a:off x="5097503" y="2019311"/>
              <a:ext cx="27105" cy="232213"/>
            </a:xfrm>
            <a:custGeom>
              <a:rect b="b" l="l" r="r" t="t"/>
              <a:pathLst>
                <a:path extrusionOk="0" h="7145" w="834">
                  <a:moveTo>
                    <a:pt x="191" y="0"/>
                  </a:moveTo>
                  <a:lnTo>
                    <a:pt x="191" y="6978"/>
                  </a:lnTo>
                  <a:cubicBezTo>
                    <a:pt x="191" y="7049"/>
                    <a:pt x="96" y="7145"/>
                    <a:pt x="0" y="7145"/>
                  </a:cubicBezTo>
                  <a:lnTo>
                    <a:pt x="667" y="7145"/>
                  </a:lnTo>
                  <a:cubicBezTo>
                    <a:pt x="739" y="7145"/>
                    <a:pt x="834" y="7049"/>
                    <a:pt x="834" y="6978"/>
                  </a:cubicBezTo>
                  <a:lnTo>
                    <a:pt x="834" y="119"/>
                  </a:lnTo>
                  <a:lnTo>
                    <a:pt x="19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148"/>
            <p:cNvSpPr/>
            <p:nvPr/>
          </p:nvSpPr>
          <p:spPr>
            <a:xfrm>
              <a:off x="5097503" y="1979823"/>
              <a:ext cx="27105" cy="44167"/>
            </a:xfrm>
            <a:custGeom>
              <a:rect b="b" l="l" r="r" t="t"/>
              <a:pathLst>
                <a:path extrusionOk="0" h="1359" w="834">
                  <a:moveTo>
                    <a:pt x="0" y="1"/>
                  </a:moveTo>
                  <a:cubicBezTo>
                    <a:pt x="96" y="1"/>
                    <a:pt x="191" y="96"/>
                    <a:pt x="191" y="167"/>
                  </a:cubicBezTo>
                  <a:lnTo>
                    <a:pt x="191" y="1358"/>
                  </a:lnTo>
                  <a:lnTo>
                    <a:pt x="834" y="1358"/>
                  </a:lnTo>
                  <a:lnTo>
                    <a:pt x="834" y="167"/>
                  </a:lnTo>
                  <a:cubicBezTo>
                    <a:pt x="834" y="72"/>
                    <a:pt x="739" y="1"/>
                    <a:pt x="667"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148"/>
            <p:cNvSpPr/>
            <p:nvPr/>
          </p:nvSpPr>
          <p:spPr>
            <a:xfrm>
              <a:off x="5042546"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148"/>
            <p:cNvSpPr/>
            <p:nvPr/>
          </p:nvSpPr>
          <p:spPr>
            <a:xfrm>
              <a:off x="5065783" y="1996073"/>
              <a:ext cx="11635" cy="11667"/>
            </a:xfrm>
            <a:custGeom>
              <a:rect b="b" l="l" r="r" t="t"/>
              <a:pathLst>
                <a:path extrusionOk="0" h="359" w="358">
                  <a:moveTo>
                    <a:pt x="167" y="1"/>
                  </a:moveTo>
                  <a:cubicBezTo>
                    <a:pt x="72" y="1"/>
                    <a:pt x="0" y="72"/>
                    <a:pt x="0" y="168"/>
                  </a:cubicBezTo>
                  <a:cubicBezTo>
                    <a:pt x="0" y="287"/>
                    <a:pt x="72" y="358"/>
                    <a:pt x="167" y="358"/>
                  </a:cubicBezTo>
                  <a:cubicBezTo>
                    <a:pt x="262" y="358"/>
                    <a:pt x="357" y="287"/>
                    <a:pt x="357" y="168"/>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148"/>
            <p:cNvSpPr/>
            <p:nvPr/>
          </p:nvSpPr>
          <p:spPr>
            <a:xfrm>
              <a:off x="5088208" y="1996073"/>
              <a:ext cx="11635" cy="11667"/>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148"/>
            <p:cNvSpPr/>
            <p:nvPr/>
          </p:nvSpPr>
          <p:spPr>
            <a:xfrm>
              <a:off x="4800291" y="2060326"/>
              <a:ext cx="112255" cy="23238"/>
            </a:xfrm>
            <a:custGeom>
              <a:rect b="b" l="l" r="r" t="t"/>
              <a:pathLst>
                <a:path extrusionOk="0" h="715" w="3454">
                  <a:moveTo>
                    <a:pt x="406" y="0"/>
                  </a:moveTo>
                  <a:cubicBezTo>
                    <a:pt x="191" y="0"/>
                    <a:pt x="1" y="191"/>
                    <a:pt x="48" y="405"/>
                  </a:cubicBezTo>
                  <a:cubicBezTo>
                    <a:pt x="72" y="548"/>
                    <a:pt x="215" y="715"/>
                    <a:pt x="406" y="715"/>
                  </a:cubicBezTo>
                  <a:lnTo>
                    <a:pt x="3073" y="715"/>
                  </a:lnTo>
                  <a:cubicBezTo>
                    <a:pt x="3311" y="715"/>
                    <a:pt x="3454"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148"/>
            <p:cNvSpPr/>
            <p:nvPr/>
          </p:nvSpPr>
          <p:spPr>
            <a:xfrm>
              <a:off x="4979073" y="2060326"/>
              <a:ext cx="111507" cy="23238"/>
            </a:xfrm>
            <a:custGeom>
              <a:rect b="b" l="l" r="r" t="t"/>
              <a:pathLst>
                <a:path extrusionOk="0" h="715" w="3431">
                  <a:moveTo>
                    <a:pt x="406" y="0"/>
                  </a:moveTo>
                  <a:cubicBezTo>
                    <a:pt x="191" y="0"/>
                    <a:pt x="1" y="191"/>
                    <a:pt x="48" y="405"/>
                  </a:cubicBezTo>
                  <a:cubicBezTo>
                    <a:pt x="72" y="548"/>
                    <a:pt x="215" y="715"/>
                    <a:pt x="406" y="715"/>
                  </a:cubicBezTo>
                  <a:lnTo>
                    <a:pt x="3073" y="715"/>
                  </a:lnTo>
                  <a:cubicBezTo>
                    <a:pt x="3287" y="715"/>
                    <a:pt x="3430" y="501"/>
                    <a:pt x="3430" y="286"/>
                  </a:cubicBezTo>
                  <a:cubicBezTo>
                    <a:pt x="3406" y="143"/>
                    <a:pt x="3263" y="0"/>
                    <a:pt x="3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148"/>
            <p:cNvSpPr/>
            <p:nvPr/>
          </p:nvSpPr>
          <p:spPr>
            <a:xfrm>
              <a:off x="4979073" y="2190358"/>
              <a:ext cx="111507" cy="23238"/>
            </a:xfrm>
            <a:custGeom>
              <a:rect b="b" l="l" r="r" t="t"/>
              <a:pathLst>
                <a:path extrusionOk="0" h="715" w="3431">
                  <a:moveTo>
                    <a:pt x="406" y="0"/>
                  </a:moveTo>
                  <a:cubicBezTo>
                    <a:pt x="191" y="0"/>
                    <a:pt x="1" y="215"/>
                    <a:pt x="48" y="429"/>
                  </a:cubicBezTo>
                  <a:cubicBezTo>
                    <a:pt x="72" y="572"/>
                    <a:pt x="215" y="715"/>
                    <a:pt x="406" y="715"/>
                  </a:cubicBezTo>
                  <a:lnTo>
                    <a:pt x="3073" y="715"/>
                  </a:lnTo>
                  <a:cubicBezTo>
                    <a:pt x="3287" y="715"/>
                    <a:pt x="3430" y="548"/>
                    <a:pt x="3430" y="310"/>
                  </a:cubicBezTo>
                  <a:cubicBezTo>
                    <a:pt x="3406" y="167"/>
                    <a:pt x="3263" y="0"/>
                    <a:pt x="3073"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148"/>
            <p:cNvSpPr/>
            <p:nvPr/>
          </p:nvSpPr>
          <p:spPr>
            <a:xfrm>
              <a:off x="4801851" y="2190358"/>
              <a:ext cx="111475" cy="23238"/>
            </a:xfrm>
            <a:custGeom>
              <a:rect b="b" l="l" r="r" t="t"/>
              <a:pathLst>
                <a:path extrusionOk="0" h="715" w="3430">
                  <a:moveTo>
                    <a:pt x="381" y="0"/>
                  </a:moveTo>
                  <a:cubicBezTo>
                    <a:pt x="167" y="0"/>
                    <a:pt x="0" y="215"/>
                    <a:pt x="24" y="429"/>
                  </a:cubicBezTo>
                  <a:cubicBezTo>
                    <a:pt x="48" y="572"/>
                    <a:pt x="191" y="715"/>
                    <a:pt x="381" y="715"/>
                  </a:cubicBezTo>
                  <a:lnTo>
                    <a:pt x="3049" y="715"/>
                  </a:lnTo>
                  <a:cubicBezTo>
                    <a:pt x="3263" y="715"/>
                    <a:pt x="3430" y="548"/>
                    <a:pt x="3406" y="310"/>
                  </a:cubicBezTo>
                  <a:cubicBezTo>
                    <a:pt x="3382" y="167"/>
                    <a:pt x="3239" y="0"/>
                    <a:pt x="3049"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148"/>
            <p:cNvSpPr/>
            <p:nvPr/>
          </p:nvSpPr>
          <p:spPr>
            <a:xfrm>
              <a:off x="4879233" y="2060326"/>
              <a:ext cx="33313" cy="23238"/>
            </a:xfrm>
            <a:custGeom>
              <a:rect b="b" l="l" r="r" t="t"/>
              <a:pathLst>
                <a:path extrusionOk="0" h="715" w="1025">
                  <a:moveTo>
                    <a:pt x="1" y="0"/>
                  </a:moveTo>
                  <a:cubicBezTo>
                    <a:pt x="191" y="0"/>
                    <a:pt x="358" y="143"/>
                    <a:pt x="358" y="358"/>
                  </a:cubicBezTo>
                  <a:cubicBezTo>
                    <a:pt x="358" y="548"/>
                    <a:pt x="191" y="715"/>
                    <a:pt x="1" y="715"/>
                  </a:cubicBezTo>
                  <a:lnTo>
                    <a:pt x="644" y="715"/>
                  </a:lnTo>
                  <a:cubicBezTo>
                    <a:pt x="858" y="715"/>
                    <a:pt x="1025" y="501"/>
                    <a:pt x="1001" y="286"/>
                  </a:cubicBezTo>
                  <a:cubicBezTo>
                    <a:pt x="977" y="120"/>
                    <a:pt x="834" y="0"/>
                    <a:pt x="64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148"/>
            <p:cNvSpPr/>
            <p:nvPr/>
          </p:nvSpPr>
          <p:spPr>
            <a:xfrm>
              <a:off x="5056488" y="2060326"/>
              <a:ext cx="34093" cy="23238"/>
            </a:xfrm>
            <a:custGeom>
              <a:rect b="b" l="l" r="r" t="t"/>
              <a:pathLst>
                <a:path extrusionOk="0" h="715" w="1049">
                  <a:moveTo>
                    <a:pt x="0" y="0"/>
                  </a:moveTo>
                  <a:cubicBezTo>
                    <a:pt x="215" y="0"/>
                    <a:pt x="358" y="143"/>
                    <a:pt x="358" y="358"/>
                  </a:cubicBezTo>
                  <a:cubicBezTo>
                    <a:pt x="358" y="548"/>
                    <a:pt x="215" y="715"/>
                    <a:pt x="0" y="715"/>
                  </a:cubicBezTo>
                  <a:lnTo>
                    <a:pt x="667" y="715"/>
                  </a:lnTo>
                  <a:cubicBezTo>
                    <a:pt x="905" y="715"/>
                    <a:pt x="1048" y="501"/>
                    <a:pt x="1024" y="286"/>
                  </a:cubicBezTo>
                  <a:cubicBezTo>
                    <a:pt x="1001" y="120"/>
                    <a:pt x="858"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148"/>
            <p:cNvSpPr/>
            <p:nvPr/>
          </p:nvSpPr>
          <p:spPr>
            <a:xfrm>
              <a:off x="5056488" y="2191886"/>
              <a:ext cx="34093" cy="22490"/>
            </a:xfrm>
            <a:custGeom>
              <a:rect b="b" l="l" r="r" t="t"/>
              <a:pathLst>
                <a:path extrusionOk="0" h="692" w="1049">
                  <a:moveTo>
                    <a:pt x="0" y="1"/>
                  </a:moveTo>
                  <a:cubicBezTo>
                    <a:pt x="215" y="1"/>
                    <a:pt x="358" y="144"/>
                    <a:pt x="358" y="358"/>
                  </a:cubicBezTo>
                  <a:cubicBezTo>
                    <a:pt x="358" y="549"/>
                    <a:pt x="215" y="691"/>
                    <a:pt x="0" y="691"/>
                  </a:cubicBezTo>
                  <a:lnTo>
                    <a:pt x="667" y="691"/>
                  </a:lnTo>
                  <a:cubicBezTo>
                    <a:pt x="905" y="668"/>
                    <a:pt x="1048" y="501"/>
                    <a:pt x="1024" y="287"/>
                  </a:cubicBezTo>
                  <a:cubicBezTo>
                    <a:pt x="1001" y="120"/>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148"/>
            <p:cNvSpPr/>
            <p:nvPr/>
          </p:nvSpPr>
          <p:spPr>
            <a:xfrm>
              <a:off x="4880013" y="2191886"/>
              <a:ext cx="33313" cy="22490"/>
            </a:xfrm>
            <a:custGeom>
              <a:rect b="b" l="l" r="r" t="t"/>
              <a:pathLst>
                <a:path extrusionOk="0" h="692" w="1025">
                  <a:moveTo>
                    <a:pt x="1" y="1"/>
                  </a:moveTo>
                  <a:cubicBezTo>
                    <a:pt x="215" y="1"/>
                    <a:pt x="358" y="144"/>
                    <a:pt x="358" y="358"/>
                  </a:cubicBezTo>
                  <a:cubicBezTo>
                    <a:pt x="358" y="549"/>
                    <a:pt x="215" y="691"/>
                    <a:pt x="1" y="691"/>
                  </a:cubicBezTo>
                  <a:lnTo>
                    <a:pt x="644" y="691"/>
                  </a:lnTo>
                  <a:cubicBezTo>
                    <a:pt x="858" y="668"/>
                    <a:pt x="1025" y="501"/>
                    <a:pt x="1001" y="287"/>
                  </a:cubicBezTo>
                  <a:cubicBezTo>
                    <a:pt x="977" y="120"/>
                    <a:pt x="834" y="1"/>
                    <a:pt x="6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148"/>
            <p:cNvSpPr/>
            <p:nvPr/>
          </p:nvSpPr>
          <p:spPr>
            <a:xfrm>
              <a:off x="4802631" y="2105208"/>
              <a:ext cx="110695" cy="10888"/>
            </a:xfrm>
            <a:custGeom>
              <a:rect b="b" l="l" r="r" t="t"/>
              <a:pathLst>
                <a:path extrusionOk="0" h="335"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148"/>
            <p:cNvSpPr/>
            <p:nvPr/>
          </p:nvSpPr>
          <p:spPr>
            <a:xfrm>
              <a:off x="4802631" y="2130753"/>
              <a:ext cx="110695" cy="10855"/>
            </a:xfrm>
            <a:custGeom>
              <a:rect b="b" l="l" r="r" t="t"/>
              <a:pathLst>
                <a:path extrusionOk="0" h="334" w="3406">
                  <a:moveTo>
                    <a:pt x="167" y="1"/>
                  </a:moveTo>
                  <a:cubicBezTo>
                    <a:pt x="95" y="1"/>
                    <a:pt x="0" y="96"/>
                    <a:pt x="24" y="215"/>
                  </a:cubicBezTo>
                  <a:cubicBezTo>
                    <a:pt x="24" y="262"/>
                    <a:pt x="95" y="334"/>
                    <a:pt x="167" y="334"/>
                  </a:cubicBezTo>
                  <a:lnTo>
                    <a:pt x="3239" y="334"/>
                  </a:lnTo>
                  <a:cubicBezTo>
                    <a:pt x="3334" y="334"/>
                    <a:pt x="3406" y="239"/>
                    <a:pt x="3382" y="120"/>
                  </a:cubicBezTo>
                  <a:cubicBezTo>
                    <a:pt x="3382" y="48"/>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148"/>
            <p:cNvSpPr/>
            <p:nvPr/>
          </p:nvSpPr>
          <p:spPr>
            <a:xfrm>
              <a:off x="4802631" y="2155518"/>
              <a:ext cx="110695" cy="10855"/>
            </a:xfrm>
            <a:custGeom>
              <a:rect b="b" l="l" r="r" t="t"/>
              <a:pathLst>
                <a:path extrusionOk="0" h="334" w="3406">
                  <a:moveTo>
                    <a:pt x="167" y="1"/>
                  </a:moveTo>
                  <a:cubicBezTo>
                    <a:pt x="95" y="1"/>
                    <a:pt x="0" y="96"/>
                    <a:pt x="24" y="215"/>
                  </a:cubicBezTo>
                  <a:cubicBezTo>
                    <a:pt x="24" y="286"/>
                    <a:pt x="95" y="334"/>
                    <a:pt x="167" y="334"/>
                  </a:cubicBezTo>
                  <a:lnTo>
                    <a:pt x="3239" y="334"/>
                  </a:lnTo>
                  <a:cubicBezTo>
                    <a:pt x="3334" y="334"/>
                    <a:pt x="3406" y="239"/>
                    <a:pt x="3382" y="120"/>
                  </a:cubicBezTo>
                  <a:cubicBezTo>
                    <a:pt x="3382" y="72"/>
                    <a:pt x="3334"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148"/>
            <p:cNvSpPr/>
            <p:nvPr/>
          </p:nvSpPr>
          <p:spPr>
            <a:xfrm>
              <a:off x="4980633" y="2104428"/>
              <a:ext cx="111475" cy="10888"/>
            </a:xfrm>
            <a:custGeom>
              <a:rect b="b" l="l" r="r" t="t"/>
              <a:pathLst>
                <a:path extrusionOk="0" h="335" w="3430">
                  <a:moveTo>
                    <a:pt x="143" y="1"/>
                  </a:moveTo>
                  <a:cubicBezTo>
                    <a:pt x="48" y="1"/>
                    <a:pt x="0" y="96"/>
                    <a:pt x="0" y="191"/>
                  </a:cubicBezTo>
                  <a:cubicBezTo>
                    <a:pt x="0" y="263"/>
                    <a:pt x="96" y="334"/>
                    <a:pt x="167" y="334"/>
                  </a:cubicBezTo>
                  <a:lnTo>
                    <a:pt x="3239" y="334"/>
                  </a:lnTo>
                  <a:cubicBezTo>
                    <a:pt x="3335" y="334"/>
                    <a:pt x="3430" y="239"/>
                    <a:pt x="3382" y="144"/>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148"/>
            <p:cNvSpPr/>
            <p:nvPr/>
          </p:nvSpPr>
          <p:spPr>
            <a:xfrm>
              <a:off x="4980633" y="2130753"/>
              <a:ext cx="111475" cy="10855"/>
            </a:xfrm>
            <a:custGeom>
              <a:rect b="b" l="l" r="r" t="t"/>
              <a:pathLst>
                <a:path extrusionOk="0" h="334" w="3430">
                  <a:moveTo>
                    <a:pt x="143" y="1"/>
                  </a:moveTo>
                  <a:cubicBezTo>
                    <a:pt x="48" y="1"/>
                    <a:pt x="0" y="96"/>
                    <a:pt x="0" y="167"/>
                  </a:cubicBezTo>
                  <a:cubicBezTo>
                    <a:pt x="0" y="262"/>
                    <a:pt x="96" y="334"/>
                    <a:pt x="167" y="334"/>
                  </a:cubicBezTo>
                  <a:lnTo>
                    <a:pt x="3239" y="334"/>
                  </a:lnTo>
                  <a:cubicBezTo>
                    <a:pt x="3335" y="334"/>
                    <a:pt x="3430" y="239"/>
                    <a:pt x="3382" y="143"/>
                  </a:cubicBezTo>
                  <a:cubicBezTo>
                    <a:pt x="3382" y="48"/>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148"/>
            <p:cNvSpPr/>
            <p:nvPr/>
          </p:nvSpPr>
          <p:spPr>
            <a:xfrm>
              <a:off x="4980633" y="2155518"/>
              <a:ext cx="111475" cy="10855"/>
            </a:xfrm>
            <a:custGeom>
              <a:rect b="b" l="l" r="r" t="t"/>
              <a:pathLst>
                <a:path extrusionOk="0" h="334" w="3430">
                  <a:moveTo>
                    <a:pt x="143" y="1"/>
                  </a:moveTo>
                  <a:cubicBezTo>
                    <a:pt x="48" y="1"/>
                    <a:pt x="0" y="96"/>
                    <a:pt x="0" y="191"/>
                  </a:cubicBezTo>
                  <a:cubicBezTo>
                    <a:pt x="0" y="286"/>
                    <a:pt x="96" y="334"/>
                    <a:pt x="167" y="334"/>
                  </a:cubicBezTo>
                  <a:lnTo>
                    <a:pt x="3239" y="334"/>
                  </a:lnTo>
                  <a:cubicBezTo>
                    <a:pt x="3335" y="334"/>
                    <a:pt x="3430" y="286"/>
                    <a:pt x="3382" y="167"/>
                  </a:cubicBezTo>
                  <a:cubicBezTo>
                    <a:pt x="3382" y="72"/>
                    <a:pt x="3287"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0" name="Google Shape;22160;p148"/>
          <p:cNvGrpSpPr/>
          <p:nvPr/>
        </p:nvGrpSpPr>
        <p:grpSpPr>
          <a:xfrm>
            <a:off x="5526276" y="1812668"/>
            <a:ext cx="356850" cy="269977"/>
            <a:chOff x="5526276" y="1965068"/>
            <a:chExt cx="356850" cy="269977"/>
          </a:xfrm>
        </p:grpSpPr>
        <p:sp>
          <p:nvSpPr>
            <p:cNvPr id="22161" name="Google Shape;22161;p148"/>
            <p:cNvSpPr/>
            <p:nvPr/>
          </p:nvSpPr>
          <p:spPr>
            <a:xfrm>
              <a:off x="5526276" y="1965101"/>
              <a:ext cx="183463" cy="106860"/>
            </a:xfrm>
            <a:custGeom>
              <a:rect b="b" l="l" r="r" t="t"/>
              <a:pathLst>
                <a:path extrusionOk="0" h="3288" w="5645">
                  <a:moveTo>
                    <a:pt x="2219" y="1"/>
                  </a:moveTo>
                  <a:cubicBezTo>
                    <a:pt x="1453" y="1"/>
                    <a:pt x="834" y="611"/>
                    <a:pt x="834" y="1383"/>
                  </a:cubicBezTo>
                  <a:cubicBezTo>
                    <a:pt x="834" y="1454"/>
                    <a:pt x="834" y="1549"/>
                    <a:pt x="858" y="1644"/>
                  </a:cubicBezTo>
                  <a:cubicBezTo>
                    <a:pt x="382" y="1668"/>
                    <a:pt x="25" y="2049"/>
                    <a:pt x="25" y="2526"/>
                  </a:cubicBezTo>
                  <a:lnTo>
                    <a:pt x="25" y="2573"/>
                  </a:lnTo>
                  <a:cubicBezTo>
                    <a:pt x="1" y="2954"/>
                    <a:pt x="358" y="3288"/>
                    <a:pt x="763" y="3288"/>
                  </a:cubicBezTo>
                  <a:lnTo>
                    <a:pt x="4859" y="3288"/>
                  </a:lnTo>
                  <a:cubicBezTo>
                    <a:pt x="5264" y="3288"/>
                    <a:pt x="5621" y="2954"/>
                    <a:pt x="5645" y="2526"/>
                  </a:cubicBezTo>
                  <a:lnTo>
                    <a:pt x="5645" y="2502"/>
                  </a:lnTo>
                  <a:cubicBezTo>
                    <a:pt x="5645" y="2002"/>
                    <a:pt x="5240" y="1621"/>
                    <a:pt x="4764" y="1621"/>
                  </a:cubicBezTo>
                  <a:lnTo>
                    <a:pt x="4764" y="1573"/>
                  </a:lnTo>
                  <a:cubicBezTo>
                    <a:pt x="4764" y="1073"/>
                    <a:pt x="4335" y="692"/>
                    <a:pt x="3859" y="692"/>
                  </a:cubicBezTo>
                  <a:cubicBezTo>
                    <a:pt x="3716" y="692"/>
                    <a:pt x="3573" y="716"/>
                    <a:pt x="3454" y="811"/>
                  </a:cubicBezTo>
                  <a:cubicBezTo>
                    <a:pt x="3239" y="358"/>
                    <a:pt x="2787" y="25"/>
                    <a:pt x="2263" y="1"/>
                  </a:cubicBezTo>
                  <a:cubicBezTo>
                    <a:pt x="2248" y="1"/>
                    <a:pt x="2234" y="1"/>
                    <a:pt x="221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148"/>
            <p:cNvSpPr/>
            <p:nvPr/>
          </p:nvSpPr>
          <p:spPr>
            <a:xfrm>
              <a:off x="5560336" y="1965068"/>
              <a:ext cx="148622" cy="106892"/>
            </a:xfrm>
            <a:custGeom>
              <a:rect b="b" l="l" r="r" t="t"/>
              <a:pathLst>
                <a:path extrusionOk="0" h="3289" w="4573">
                  <a:moveTo>
                    <a:pt x="1126" y="1"/>
                  </a:moveTo>
                  <a:cubicBezTo>
                    <a:pt x="674" y="1"/>
                    <a:pt x="250" y="233"/>
                    <a:pt x="1" y="574"/>
                  </a:cubicBezTo>
                  <a:cubicBezTo>
                    <a:pt x="158" y="495"/>
                    <a:pt x="333" y="449"/>
                    <a:pt x="523" y="449"/>
                  </a:cubicBezTo>
                  <a:cubicBezTo>
                    <a:pt x="563" y="449"/>
                    <a:pt x="603" y="451"/>
                    <a:pt x="644" y="455"/>
                  </a:cubicBezTo>
                  <a:cubicBezTo>
                    <a:pt x="1191" y="479"/>
                    <a:pt x="1596" y="812"/>
                    <a:pt x="1834" y="1264"/>
                  </a:cubicBezTo>
                  <a:cubicBezTo>
                    <a:pt x="1953" y="1193"/>
                    <a:pt x="2096" y="1145"/>
                    <a:pt x="2263" y="1145"/>
                  </a:cubicBezTo>
                  <a:cubicBezTo>
                    <a:pt x="2763" y="1145"/>
                    <a:pt x="3144" y="1550"/>
                    <a:pt x="3144" y="2026"/>
                  </a:cubicBezTo>
                  <a:lnTo>
                    <a:pt x="3144" y="2050"/>
                  </a:lnTo>
                  <a:cubicBezTo>
                    <a:pt x="3644" y="2050"/>
                    <a:pt x="4049" y="2479"/>
                    <a:pt x="4049" y="2955"/>
                  </a:cubicBezTo>
                  <a:lnTo>
                    <a:pt x="4049" y="2979"/>
                  </a:lnTo>
                  <a:cubicBezTo>
                    <a:pt x="4049" y="3074"/>
                    <a:pt x="4001" y="3193"/>
                    <a:pt x="3978" y="3289"/>
                  </a:cubicBezTo>
                  <a:cubicBezTo>
                    <a:pt x="4311" y="3193"/>
                    <a:pt x="4573" y="2884"/>
                    <a:pt x="4573" y="2574"/>
                  </a:cubicBezTo>
                  <a:lnTo>
                    <a:pt x="4573" y="2527"/>
                  </a:lnTo>
                  <a:cubicBezTo>
                    <a:pt x="4573" y="2003"/>
                    <a:pt x="4192" y="1622"/>
                    <a:pt x="3692" y="1622"/>
                  </a:cubicBezTo>
                  <a:lnTo>
                    <a:pt x="3692" y="1574"/>
                  </a:lnTo>
                  <a:cubicBezTo>
                    <a:pt x="3692" y="1074"/>
                    <a:pt x="3263" y="693"/>
                    <a:pt x="2787" y="693"/>
                  </a:cubicBezTo>
                  <a:cubicBezTo>
                    <a:pt x="2644" y="693"/>
                    <a:pt x="2501" y="717"/>
                    <a:pt x="2382" y="812"/>
                  </a:cubicBezTo>
                  <a:cubicBezTo>
                    <a:pt x="2168" y="359"/>
                    <a:pt x="1715" y="26"/>
                    <a:pt x="1191" y="2"/>
                  </a:cubicBezTo>
                  <a:cubicBezTo>
                    <a:pt x="1169" y="1"/>
                    <a:pt x="1147" y="1"/>
                    <a:pt x="1126"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148"/>
            <p:cNvSpPr/>
            <p:nvPr/>
          </p:nvSpPr>
          <p:spPr>
            <a:xfrm>
              <a:off x="5770091" y="2177196"/>
              <a:ext cx="85150" cy="57492"/>
            </a:xfrm>
            <a:custGeom>
              <a:rect b="b" l="l" r="r" t="t"/>
              <a:pathLst>
                <a:path extrusionOk="0" h="1769" w="2620">
                  <a:moveTo>
                    <a:pt x="0" y="0"/>
                  </a:moveTo>
                  <a:lnTo>
                    <a:pt x="0" y="1429"/>
                  </a:lnTo>
                  <a:cubicBezTo>
                    <a:pt x="0" y="1453"/>
                    <a:pt x="0" y="1477"/>
                    <a:pt x="24" y="1477"/>
                  </a:cubicBezTo>
                  <a:lnTo>
                    <a:pt x="262" y="1572"/>
                  </a:lnTo>
                  <a:cubicBezTo>
                    <a:pt x="596" y="1703"/>
                    <a:pt x="953" y="1769"/>
                    <a:pt x="1310" y="1769"/>
                  </a:cubicBezTo>
                  <a:cubicBezTo>
                    <a:pt x="1667" y="1769"/>
                    <a:pt x="2024" y="1703"/>
                    <a:pt x="2358" y="1572"/>
                  </a:cubicBezTo>
                  <a:lnTo>
                    <a:pt x="2596" y="1477"/>
                  </a:lnTo>
                  <a:cubicBezTo>
                    <a:pt x="2596" y="1477"/>
                    <a:pt x="2620" y="1453"/>
                    <a:pt x="2620" y="1429"/>
                  </a:cubicBezTo>
                  <a:lnTo>
                    <a:pt x="262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148"/>
            <p:cNvSpPr/>
            <p:nvPr/>
          </p:nvSpPr>
          <p:spPr>
            <a:xfrm>
              <a:off x="5801811" y="2177196"/>
              <a:ext cx="53430" cy="57850"/>
            </a:xfrm>
            <a:custGeom>
              <a:rect b="b" l="l" r="r" t="t"/>
              <a:pathLst>
                <a:path extrusionOk="0" h="1780" w="1644">
                  <a:moveTo>
                    <a:pt x="977" y="0"/>
                  </a:moveTo>
                  <a:lnTo>
                    <a:pt x="977" y="1191"/>
                  </a:lnTo>
                  <a:cubicBezTo>
                    <a:pt x="977" y="1358"/>
                    <a:pt x="858" y="1525"/>
                    <a:pt x="715" y="1572"/>
                  </a:cubicBezTo>
                  <a:cubicBezTo>
                    <a:pt x="477" y="1667"/>
                    <a:pt x="239" y="1715"/>
                    <a:pt x="1" y="1763"/>
                  </a:cubicBezTo>
                  <a:cubicBezTo>
                    <a:pt x="113" y="1774"/>
                    <a:pt x="226" y="1780"/>
                    <a:pt x="337" y="1780"/>
                  </a:cubicBezTo>
                  <a:cubicBezTo>
                    <a:pt x="699" y="1780"/>
                    <a:pt x="1054" y="1718"/>
                    <a:pt x="1382" y="1572"/>
                  </a:cubicBezTo>
                  <a:lnTo>
                    <a:pt x="1620" y="1477"/>
                  </a:lnTo>
                  <a:cubicBezTo>
                    <a:pt x="1644" y="1477"/>
                    <a:pt x="1644" y="1453"/>
                    <a:pt x="1644" y="1429"/>
                  </a:cubicBezTo>
                  <a:lnTo>
                    <a:pt x="164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148"/>
            <p:cNvSpPr/>
            <p:nvPr/>
          </p:nvSpPr>
          <p:spPr>
            <a:xfrm>
              <a:off x="5740678" y="2138878"/>
              <a:ext cx="142447" cy="66592"/>
            </a:xfrm>
            <a:custGeom>
              <a:rect b="b" l="l" r="r" t="t"/>
              <a:pathLst>
                <a:path extrusionOk="0" h="2049" w="4383">
                  <a:moveTo>
                    <a:pt x="2200" y="1"/>
                  </a:moveTo>
                  <a:cubicBezTo>
                    <a:pt x="2138" y="1"/>
                    <a:pt x="2072" y="12"/>
                    <a:pt x="2001" y="36"/>
                  </a:cubicBezTo>
                  <a:lnTo>
                    <a:pt x="96" y="917"/>
                  </a:lnTo>
                  <a:cubicBezTo>
                    <a:pt x="0" y="965"/>
                    <a:pt x="0" y="1084"/>
                    <a:pt x="96" y="1108"/>
                  </a:cubicBezTo>
                  <a:lnTo>
                    <a:pt x="2025" y="2013"/>
                  </a:lnTo>
                  <a:cubicBezTo>
                    <a:pt x="2084" y="2037"/>
                    <a:pt x="2144" y="2049"/>
                    <a:pt x="2200" y="2049"/>
                  </a:cubicBezTo>
                  <a:cubicBezTo>
                    <a:pt x="2257" y="2049"/>
                    <a:pt x="2310" y="2037"/>
                    <a:pt x="2358" y="2013"/>
                  </a:cubicBezTo>
                  <a:lnTo>
                    <a:pt x="4287" y="1108"/>
                  </a:lnTo>
                  <a:cubicBezTo>
                    <a:pt x="4382" y="1084"/>
                    <a:pt x="4382" y="941"/>
                    <a:pt x="4287" y="917"/>
                  </a:cubicBezTo>
                  <a:lnTo>
                    <a:pt x="2382" y="36"/>
                  </a:lnTo>
                  <a:cubicBezTo>
                    <a:pt x="2322" y="12"/>
                    <a:pt x="2263" y="1"/>
                    <a:pt x="22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148"/>
            <p:cNvSpPr/>
            <p:nvPr/>
          </p:nvSpPr>
          <p:spPr>
            <a:xfrm>
              <a:off x="5797163" y="2162473"/>
              <a:ext cx="85963" cy="42217"/>
            </a:xfrm>
            <a:custGeom>
              <a:rect b="b" l="l" r="r" t="t"/>
              <a:pathLst>
                <a:path extrusionOk="0" h="1299" w="2645">
                  <a:moveTo>
                    <a:pt x="2192" y="1"/>
                  </a:moveTo>
                  <a:lnTo>
                    <a:pt x="2192" y="1"/>
                  </a:lnTo>
                  <a:cubicBezTo>
                    <a:pt x="2239" y="72"/>
                    <a:pt x="2192" y="120"/>
                    <a:pt x="2144" y="144"/>
                  </a:cubicBezTo>
                  <a:lnTo>
                    <a:pt x="167" y="1073"/>
                  </a:lnTo>
                  <a:cubicBezTo>
                    <a:pt x="120" y="1096"/>
                    <a:pt x="48" y="1096"/>
                    <a:pt x="1" y="1096"/>
                  </a:cubicBezTo>
                  <a:lnTo>
                    <a:pt x="310" y="1263"/>
                  </a:lnTo>
                  <a:cubicBezTo>
                    <a:pt x="358" y="1287"/>
                    <a:pt x="412" y="1299"/>
                    <a:pt x="468" y="1299"/>
                  </a:cubicBezTo>
                  <a:cubicBezTo>
                    <a:pt x="525" y="1299"/>
                    <a:pt x="584" y="1287"/>
                    <a:pt x="644" y="1263"/>
                  </a:cubicBezTo>
                  <a:lnTo>
                    <a:pt x="2573" y="358"/>
                  </a:lnTo>
                  <a:cubicBezTo>
                    <a:pt x="2644" y="358"/>
                    <a:pt x="2644" y="239"/>
                    <a:pt x="2573" y="191"/>
                  </a:cubicBezTo>
                  <a:lnTo>
                    <a:pt x="2192"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148"/>
            <p:cNvSpPr/>
            <p:nvPr/>
          </p:nvSpPr>
          <p:spPr>
            <a:xfrm>
              <a:off x="5706618" y="2207388"/>
              <a:ext cx="12415" cy="11635"/>
            </a:xfrm>
            <a:custGeom>
              <a:rect b="b" l="l" r="r" t="t"/>
              <a:pathLst>
                <a:path extrusionOk="0" h="358" w="382">
                  <a:moveTo>
                    <a:pt x="191" y="0"/>
                  </a:moveTo>
                  <a:cubicBezTo>
                    <a:pt x="72" y="0"/>
                    <a:pt x="0" y="72"/>
                    <a:pt x="0" y="167"/>
                  </a:cubicBezTo>
                  <a:cubicBezTo>
                    <a:pt x="0" y="262"/>
                    <a:pt x="72" y="357"/>
                    <a:pt x="191" y="357"/>
                  </a:cubicBezTo>
                  <a:cubicBezTo>
                    <a:pt x="310" y="357"/>
                    <a:pt x="382" y="262"/>
                    <a:pt x="382" y="167"/>
                  </a:cubicBezTo>
                  <a:cubicBezTo>
                    <a:pt x="382" y="48"/>
                    <a:pt x="310"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148"/>
            <p:cNvSpPr/>
            <p:nvPr/>
          </p:nvSpPr>
          <p:spPr>
            <a:xfrm>
              <a:off x="5727516" y="2207388"/>
              <a:ext cx="11635" cy="11635"/>
            </a:xfrm>
            <a:custGeom>
              <a:rect b="b" l="l" r="r" t="t"/>
              <a:pathLst>
                <a:path extrusionOk="0" h="358" w="358">
                  <a:moveTo>
                    <a:pt x="167" y="0"/>
                  </a:moveTo>
                  <a:cubicBezTo>
                    <a:pt x="48" y="0"/>
                    <a:pt x="0" y="72"/>
                    <a:pt x="0" y="167"/>
                  </a:cubicBezTo>
                  <a:cubicBezTo>
                    <a:pt x="0" y="262"/>
                    <a:pt x="96" y="357"/>
                    <a:pt x="167" y="357"/>
                  </a:cubicBezTo>
                  <a:cubicBezTo>
                    <a:pt x="286" y="357"/>
                    <a:pt x="358" y="262"/>
                    <a:pt x="358" y="167"/>
                  </a:cubicBezTo>
                  <a:cubicBezTo>
                    <a:pt x="358" y="48"/>
                    <a:pt x="262"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148"/>
            <p:cNvSpPr/>
            <p:nvPr/>
          </p:nvSpPr>
          <p:spPr>
            <a:xfrm>
              <a:off x="5684941" y="2207388"/>
              <a:ext cx="11635" cy="11635"/>
            </a:xfrm>
            <a:custGeom>
              <a:rect b="b" l="l" r="r" t="t"/>
              <a:pathLst>
                <a:path extrusionOk="0" h="358" w="358">
                  <a:moveTo>
                    <a:pt x="167" y="0"/>
                  </a:moveTo>
                  <a:cubicBezTo>
                    <a:pt x="48" y="0"/>
                    <a:pt x="1" y="72"/>
                    <a:pt x="1" y="167"/>
                  </a:cubicBezTo>
                  <a:cubicBezTo>
                    <a:pt x="1" y="262"/>
                    <a:pt x="72" y="357"/>
                    <a:pt x="167" y="357"/>
                  </a:cubicBezTo>
                  <a:cubicBezTo>
                    <a:pt x="286" y="357"/>
                    <a:pt x="358" y="262"/>
                    <a:pt x="358" y="167"/>
                  </a:cubicBezTo>
                  <a:cubicBezTo>
                    <a:pt x="358" y="48"/>
                    <a:pt x="263" y="0"/>
                    <a:pt x="1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148"/>
            <p:cNvSpPr/>
            <p:nvPr/>
          </p:nvSpPr>
          <p:spPr>
            <a:xfrm>
              <a:off x="5619941" y="2112163"/>
              <a:ext cx="11635" cy="11667"/>
            </a:xfrm>
            <a:custGeom>
              <a:rect b="b" l="l" r="r" t="t"/>
              <a:pathLst>
                <a:path extrusionOk="0" h="359" w="358">
                  <a:moveTo>
                    <a:pt x="191" y="1"/>
                  </a:moveTo>
                  <a:cubicBezTo>
                    <a:pt x="72" y="1"/>
                    <a:pt x="0" y="96"/>
                    <a:pt x="0" y="192"/>
                  </a:cubicBezTo>
                  <a:cubicBezTo>
                    <a:pt x="0" y="263"/>
                    <a:pt x="72" y="334"/>
                    <a:pt x="191" y="358"/>
                  </a:cubicBezTo>
                  <a:cubicBezTo>
                    <a:pt x="286" y="358"/>
                    <a:pt x="357" y="311"/>
                    <a:pt x="357" y="192"/>
                  </a:cubicBezTo>
                  <a:cubicBezTo>
                    <a:pt x="357" y="72"/>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148"/>
            <p:cNvSpPr/>
            <p:nvPr/>
          </p:nvSpPr>
          <p:spPr>
            <a:xfrm>
              <a:off x="5619941" y="2092046"/>
              <a:ext cx="11635" cy="11667"/>
            </a:xfrm>
            <a:custGeom>
              <a:rect b="b" l="l" r="r" t="t"/>
              <a:pathLst>
                <a:path extrusionOk="0" h="359" w="358">
                  <a:moveTo>
                    <a:pt x="191" y="1"/>
                  </a:moveTo>
                  <a:cubicBezTo>
                    <a:pt x="72" y="1"/>
                    <a:pt x="0" y="96"/>
                    <a:pt x="0" y="168"/>
                  </a:cubicBezTo>
                  <a:cubicBezTo>
                    <a:pt x="0" y="263"/>
                    <a:pt x="72" y="334"/>
                    <a:pt x="191" y="358"/>
                  </a:cubicBezTo>
                  <a:cubicBezTo>
                    <a:pt x="286" y="358"/>
                    <a:pt x="357" y="263"/>
                    <a:pt x="357" y="168"/>
                  </a:cubicBezTo>
                  <a:cubicBezTo>
                    <a:pt x="357" y="48"/>
                    <a:pt x="262" y="1"/>
                    <a:pt x="19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148"/>
            <p:cNvSpPr/>
            <p:nvPr/>
          </p:nvSpPr>
          <p:spPr>
            <a:xfrm>
              <a:off x="5619941" y="2131533"/>
              <a:ext cx="11635" cy="11635"/>
            </a:xfrm>
            <a:custGeom>
              <a:rect b="b" l="l" r="r" t="t"/>
              <a:pathLst>
                <a:path extrusionOk="0" h="358" w="358">
                  <a:moveTo>
                    <a:pt x="191" y="0"/>
                  </a:moveTo>
                  <a:cubicBezTo>
                    <a:pt x="72" y="0"/>
                    <a:pt x="0" y="96"/>
                    <a:pt x="0" y="191"/>
                  </a:cubicBezTo>
                  <a:cubicBezTo>
                    <a:pt x="0" y="262"/>
                    <a:pt x="72" y="358"/>
                    <a:pt x="191" y="358"/>
                  </a:cubicBezTo>
                  <a:cubicBezTo>
                    <a:pt x="286" y="358"/>
                    <a:pt x="357" y="310"/>
                    <a:pt x="357" y="191"/>
                  </a:cubicBezTo>
                  <a:cubicBezTo>
                    <a:pt x="357" y="72"/>
                    <a:pt x="262" y="0"/>
                    <a:pt x="1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148"/>
            <p:cNvSpPr/>
            <p:nvPr/>
          </p:nvSpPr>
          <p:spPr>
            <a:xfrm>
              <a:off x="5602911" y="2208136"/>
              <a:ext cx="44135" cy="18622"/>
            </a:xfrm>
            <a:custGeom>
              <a:rect b="b" l="l" r="r" t="t"/>
              <a:pathLst>
                <a:path extrusionOk="0" h="573" w="1358">
                  <a:moveTo>
                    <a:pt x="667" y="1"/>
                  </a:moveTo>
                  <a:cubicBezTo>
                    <a:pt x="429" y="1"/>
                    <a:pt x="238" y="96"/>
                    <a:pt x="48" y="263"/>
                  </a:cubicBezTo>
                  <a:cubicBezTo>
                    <a:pt x="0" y="334"/>
                    <a:pt x="0" y="453"/>
                    <a:pt x="48" y="501"/>
                  </a:cubicBezTo>
                  <a:cubicBezTo>
                    <a:pt x="84" y="537"/>
                    <a:pt x="131" y="555"/>
                    <a:pt x="176" y="555"/>
                  </a:cubicBezTo>
                  <a:cubicBezTo>
                    <a:pt x="221" y="555"/>
                    <a:pt x="262" y="537"/>
                    <a:pt x="286" y="501"/>
                  </a:cubicBezTo>
                  <a:cubicBezTo>
                    <a:pt x="381" y="406"/>
                    <a:pt x="524" y="358"/>
                    <a:pt x="667" y="358"/>
                  </a:cubicBezTo>
                  <a:cubicBezTo>
                    <a:pt x="834" y="358"/>
                    <a:pt x="977" y="406"/>
                    <a:pt x="1072" y="501"/>
                  </a:cubicBezTo>
                  <a:cubicBezTo>
                    <a:pt x="1096" y="525"/>
                    <a:pt x="1143" y="573"/>
                    <a:pt x="1191" y="573"/>
                  </a:cubicBezTo>
                  <a:cubicBezTo>
                    <a:pt x="1215" y="573"/>
                    <a:pt x="1263" y="573"/>
                    <a:pt x="1310" y="501"/>
                  </a:cubicBezTo>
                  <a:cubicBezTo>
                    <a:pt x="1358" y="453"/>
                    <a:pt x="1358" y="334"/>
                    <a:pt x="1310" y="263"/>
                  </a:cubicBezTo>
                  <a:cubicBezTo>
                    <a:pt x="1120" y="96"/>
                    <a:pt x="905"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148"/>
            <p:cNvSpPr/>
            <p:nvPr/>
          </p:nvSpPr>
          <p:spPr>
            <a:xfrm>
              <a:off x="5585101" y="2184151"/>
              <a:ext cx="79755" cy="24797"/>
            </a:xfrm>
            <a:custGeom>
              <a:rect b="b" l="l" r="r" t="t"/>
              <a:pathLst>
                <a:path extrusionOk="0" h="763" w="2454">
                  <a:moveTo>
                    <a:pt x="1215" y="1"/>
                  </a:moveTo>
                  <a:cubicBezTo>
                    <a:pt x="763" y="1"/>
                    <a:pt x="358" y="167"/>
                    <a:pt x="72" y="477"/>
                  </a:cubicBezTo>
                  <a:cubicBezTo>
                    <a:pt x="1" y="525"/>
                    <a:pt x="1" y="644"/>
                    <a:pt x="72" y="715"/>
                  </a:cubicBezTo>
                  <a:cubicBezTo>
                    <a:pt x="96" y="739"/>
                    <a:pt x="138" y="751"/>
                    <a:pt x="179" y="751"/>
                  </a:cubicBezTo>
                  <a:cubicBezTo>
                    <a:pt x="221" y="751"/>
                    <a:pt x="263" y="739"/>
                    <a:pt x="286" y="715"/>
                  </a:cubicBezTo>
                  <a:cubicBezTo>
                    <a:pt x="548" y="477"/>
                    <a:pt x="858" y="310"/>
                    <a:pt x="1215" y="310"/>
                  </a:cubicBezTo>
                  <a:cubicBezTo>
                    <a:pt x="1572" y="310"/>
                    <a:pt x="1906" y="477"/>
                    <a:pt x="2144" y="715"/>
                  </a:cubicBezTo>
                  <a:cubicBezTo>
                    <a:pt x="2168" y="739"/>
                    <a:pt x="2239" y="763"/>
                    <a:pt x="2263" y="763"/>
                  </a:cubicBezTo>
                  <a:cubicBezTo>
                    <a:pt x="2334" y="763"/>
                    <a:pt x="2358" y="763"/>
                    <a:pt x="2382" y="715"/>
                  </a:cubicBezTo>
                  <a:cubicBezTo>
                    <a:pt x="2453" y="644"/>
                    <a:pt x="2453" y="525"/>
                    <a:pt x="2382" y="477"/>
                  </a:cubicBezTo>
                  <a:cubicBezTo>
                    <a:pt x="2072" y="167"/>
                    <a:pt x="1668" y="1"/>
                    <a:pt x="1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148"/>
            <p:cNvSpPr/>
            <p:nvPr/>
          </p:nvSpPr>
          <p:spPr>
            <a:xfrm>
              <a:off x="5566543" y="2158606"/>
              <a:ext cx="116122" cy="33313"/>
            </a:xfrm>
            <a:custGeom>
              <a:rect b="b" l="l" r="r" t="t"/>
              <a:pathLst>
                <a:path extrusionOk="0" h="1025" w="3573">
                  <a:moveTo>
                    <a:pt x="1786" y="1"/>
                  </a:moveTo>
                  <a:cubicBezTo>
                    <a:pt x="1143" y="1"/>
                    <a:pt x="524" y="263"/>
                    <a:pt x="71" y="715"/>
                  </a:cubicBezTo>
                  <a:cubicBezTo>
                    <a:pt x="0" y="787"/>
                    <a:pt x="0" y="906"/>
                    <a:pt x="71" y="953"/>
                  </a:cubicBezTo>
                  <a:cubicBezTo>
                    <a:pt x="95" y="977"/>
                    <a:pt x="143" y="1025"/>
                    <a:pt x="191" y="1025"/>
                  </a:cubicBezTo>
                  <a:cubicBezTo>
                    <a:pt x="238" y="1025"/>
                    <a:pt x="286" y="977"/>
                    <a:pt x="310" y="953"/>
                  </a:cubicBezTo>
                  <a:cubicBezTo>
                    <a:pt x="714" y="549"/>
                    <a:pt x="1238" y="334"/>
                    <a:pt x="1786" y="334"/>
                  </a:cubicBezTo>
                  <a:cubicBezTo>
                    <a:pt x="2358" y="334"/>
                    <a:pt x="2905" y="572"/>
                    <a:pt x="3286" y="953"/>
                  </a:cubicBezTo>
                  <a:cubicBezTo>
                    <a:pt x="3310" y="989"/>
                    <a:pt x="3352" y="1007"/>
                    <a:pt x="3397" y="1007"/>
                  </a:cubicBezTo>
                  <a:cubicBezTo>
                    <a:pt x="3441" y="1007"/>
                    <a:pt x="3489" y="989"/>
                    <a:pt x="3525" y="953"/>
                  </a:cubicBezTo>
                  <a:cubicBezTo>
                    <a:pt x="3572" y="906"/>
                    <a:pt x="3572" y="787"/>
                    <a:pt x="3525" y="715"/>
                  </a:cubicBezTo>
                  <a:cubicBezTo>
                    <a:pt x="3048" y="239"/>
                    <a:pt x="2453"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6" name="Google Shape;22176;p148"/>
          <p:cNvGrpSpPr/>
          <p:nvPr/>
        </p:nvGrpSpPr>
        <p:grpSpPr>
          <a:xfrm>
            <a:off x="6280893" y="1793363"/>
            <a:ext cx="356850" cy="308263"/>
            <a:chOff x="6280893" y="1945763"/>
            <a:chExt cx="356850" cy="308263"/>
          </a:xfrm>
        </p:grpSpPr>
        <p:sp>
          <p:nvSpPr>
            <p:cNvPr id="22177" name="Google Shape;22177;p148"/>
            <p:cNvSpPr/>
            <p:nvPr/>
          </p:nvSpPr>
          <p:spPr>
            <a:xfrm>
              <a:off x="6280893" y="1984471"/>
              <a:ext cx="356850" cy="213655"/>
            </a:xfrm>
            <a:custGeom>
              <a:rect b="b" l="l" r="r" t="t"/>
              <a:pathLst>
                <a:path extrusionOk="0" h="6574" w="10980">
                  <a:moveTo>
                    <a:pt x="382" y="1"/>
                  </a:moveTo>
                  <a:cubicBezTo>
                    <a:pt x="168" y="1"/>
                    <a:pt x="1" y="191"/>
                    <a:pt x="1" y="382"/>
                  </a:cubicBezTo>
                  <a:lnTo>
                    <a:pt x="1" y="6192"/>
                  </a:lnTo>
                  <a:cubicBezTo>
                    <a:pt x="1" y="6407"/>
                    <a:pt x="168" y="6573"/>
                    <a:pt x="382" y="6573"/>
                  </a:cubicBezTo>
                  <a:lnTo>
                    <a:pt x="10598" y="6573"/>
                  </a:lnTo>
                  <a:cubicBezTo>
                    <a:pt x="10813" y="6573"/>
                    <a:pt x="10979" y="6407"/>
                    <a:pt x="10979" y="6192"/>
                  </a:cubicBezTo>
                  <a:lnTo>
                    <a:pt x="10979" y="382"/>
                  </a:lnTo>
                  <a:cubicBezTo>
                    <a:pt x="10979" y="167"/>
                    <a:pt x="10813" y="1"/>
                    <a:pt x="1059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148"/>
            <p:cNvSpPr/>
            <p:nvPr/>
          </p:nvSpPr>
          <p:spPr>
            <a:xfrm>
              <a:off x="6603651" y="1984471"/>
              <a:ext cx="34093" cy="213655"/>
            </a:xfrm>
            <a:custGeom>
              <a:rect b="b" l="l" r="r" t="t"/>
              <a:pathLst>
                <a:path extrusionOk="0" h="6574" w="1049">
                  <a:moveTo>
                    <a:pt x="0" y="1"/>
                  </a:moveTo>
                  <a:cubicBezTo>
                    <a:pt x="215" y="1"/>
                    <a:pt x="405" y="191"/>
                    <a:pt x="405" y="382"/>
                  </a:cubicBezTo>
                  <a:lnTo>
                    <a:pt x="405" y="6192"/>
                  </a:lnTo>
                  <a:cubicBezTo>
                    <a:pt x="405" y="6407"/>
                    <a:pt x="215" y="6573"/>
                    <a:pt x="0" y="6573"/>
                  </a:cubicBezTo>
                  <a:lnTo>
                    <a:pt x="667" y="6573"/>
                  </a:lnTo>
                  <a:cubicBezTo>
                    <a:pt x="882" y="6573"/>
                    <a:pt x="1048" y="6407"/>
                    <a:pt x="1048" y="6192"/>
                  </a:cubicBezTo>
                  <a:lnTo>
                    <a:pt x="1048" y="382"/>
                  </a:lnTo>
                  <a:cubicBezTo>
                    <a:pt x="1048" y="191"/>
                    <a:pt x="882" y="1"/>
                    <a:pt x="66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148"/>
            <p:cNvSpPr/>
            <p:nvPr/>
          </p:nvSpPr>
          <p:spPr>
            <a:xfrm>
              <a:off x="6311866" y="1964353"/>
              <a:ext cx="294125" cy="205920"/>
            </a:xfrm>
            <a:custGeom>
              <a:rect b="b" l="l" r="r" t="t"/>
              <a:pathLst>
                <a:path extrusionOk="0" h="6336" w="9050">
                  <a:moveTo>
                    <a:pt x="477" y="0"/>
                  </a:moveTo>
                  <a:cubicBezTo>
                    <a:pt x="215" y="0"/>
                    <a:pt x="0" y="215"/>
                    <a:pt x="0" y="477"/>
                  </a:cubicBezTo>
                  <a:lnTo>
                    <a:pt x="0" y="5621"/>
                  </a:lnTo>
                  <a:cubicBezTo>
                    <a:pt x="0" y="5883"/>
                    <a:pt x="215" y="6097"/>
                    <a:pt x="477" y="6097"/>
                  </a:cubicBezTo>
                  <a:lnTo>
                    <a:pt x="3715" y="6097"/>
                  </a:lnTo>
                  <a:lnTo>
                    <a:pt x="3906" y="5883"/>
                  </a:lnTo>
                  <a:cubicBezTo>
                    <a:pt x="4049" y="5883"/>
                    <a:pt x="4192" y="5954"/>
                    <a:pt x="4287" y="6073"/>
                  </a:cubicBezTo>
                  <a:cubicBezTo>
                    <a:pt x="4311" y="6097"/>
                    <a:pt x="4358" y="6335"/>
                    <a:pt x="4430" y="6335"/>
                  </a:cubicBezTo>
                  <a:lnTo>
                    <a:pt x="4525" y="6335"/>
                  </a:lnTo>
                  <a:cubicBezTo>
                    <a:pt x="4573" y="6335"/>
                    <a:pt x="4597" y="6311"/>
                    <a:pt x="4668" y="6287"/>
                  </a:cubicBezTo>
                  <a:cubicBezTo>
                    <a:pt x="4763" y="6168"/>
                    <a:pt x="4906" y="6097"/>
                    <a:pt x="5049" y="6097"/>
                  </a:cubicBezTo>
                  <a:lnTo>
                    <a:pt x="8550" y="6097"/>
                  </a:lnTo>
                  <a:cubicBezTo>
                    <a:pt x="8812" y="6097"/>
                    <a:pt x="9026" y="5883"/>
                    <a:pt x="9026" y="5621"/>
                  </a:cubicBezTo>
                  <a:lnTo>
                    <a:pt x="9026" y="477"/>
                  </a:lnTo>
                  <a:cubicBezTo>
                    <a:pt x="9050" y="215"/>
                    <a:pt x="8812" y="0"/>
                    <a:pt x="8574" y="0"/>
                  </a:cubicBezTo>
                  <a:lnTo>
                    <a:pt x="5097" y="0"/>
                  </a:lnTo>
                  <a:cubicBezTo>
                    <a:pt x="4787" y="0"/>
                    <a:pt x="4525" y="239"/>
                    <a:pt x="4525" y="572"/>
                  </a:cubicBezTo>
                  <a:cubicBezTo>
                    <a:pt x="4525" y="262"/>
                    <a:pt x="4287" y="0"/>
                    <a:pt x="395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148"/>
            <p:cNvSpPr/>
            <p:nvPr/>
          </p:nvSpPr>
          <p:spPr>
            <a:xfrm>
              <a:off x="6566503" y="1964353"/>
              <a:ext cx="39488" cy="198153"/>
            </a:xfrm>
            <a:custGeom>
              <a:rect b="b" l="l" r="r" t="t"/>
              <a:pathLst>
                <a:path extrusionOk="0" h="6097" w="1215">
                  <a:moveTo>
                    <a:pt x="0" y="0"/>
                  </a:moveTo>
                  <a:cubicBezTo>
                    <a:pt x="262" y="0"/>
                    <a:pt x="429" y="215"/>
                    <a:pt x="429" y="477"/>
                  </a:cubicBezTo>
                  <a:lnTo>
                    <a:pt x="429" y="5621"/>
                  </a:lnTo>
                  <a:cubicBezTo>
                    <a:pt x="429" y="5883"/>
                    <a:pt x="239" y="6097"/>
                    <a:pt x="0" y="6097"/>
                  </a:cubicBezTo>
                  <a:lnTo>
                    <a:pt x="715" y="6097"/>
                  </a:lnTo>
                  <a:cubicBezTo>
                    <a:pt x="977" y="6097"/>
                    <a:pt x="1191" y="5883"/>
                    <a:pt x="1191" y="5621"/>
                  </a:cubicBezTo>
                  <a:lnTo>
                    <a:pt x="1191" y="477"/>
                  </a:lnTo>
                  <a:cubicBezTo>
                    <a:pt x="1215" y="215"/>
                    <a:pt x="1001" y="0"/>
                    <a:pt x="739"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148"/>
            <p:cNvSpPr/>
            <p:nvPr/>
          </p:nvSpPr>
          <p:spPr>
            <a:xfrm>
              <a:off x="6417133" y="1965133"/>
              <a:ext cx="41828" cy="205888"/>
            </a:xfrm>
            <a:custGeom>
              <a:rect b="b" l="l" r="r" t="t"/>
              <a:pathLst>
                <a:path extrusionOk="0" h="6335" w="1287">
                  <a:moveTo>
                    <a:pt x="0" y="0"/>
                  </a:moveTo>
                  <a:cubicBezTo>
                    <a:pt x="310" y="0"/>
                    <a:pt x="548" y="238"/>
                    <a:pt x="548" y="572"/>
                  </a:cubicBezTo>
                  <a:lnTo>
                    <a:pt x="548" y="6073"/>
                  </a:lnTo>
                  <a:lnTo>
                    <a:pt x="715" y="6073"/>
                  </a:lnTo>
                  <a:cubicBezTo>
                    <a:pt x="929" y="6073"/>
                    <a:pt x="1072" y="6168"/>
                    <a:pt x="1191" y="6335"/>
                  </a:cubicBezTo>
                  <a:cubicBezTo>
                    <a:pt x="1215" y="6335"/>
                    <a:pt x="1286" y="6335"/>
                    <a:pt x="1286" y="6311"/>
                  </a:cubicBezTo>
                  <a:lnTo>
                    <a:pt x="1286" y="572"/>
                  </a:lnTo>
                  <a:cubicBezTo>
                    <a:pt x="1286" y="262"/>
                    <a:pt x="1048" y="0"/>
                    <a:pt x="71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148"/>
            <p:cNvSpPr/>
            <p:nvPr/>
          </p:nvSpPr>
          <p:spPr>
            <a:xfrm>
              <a:off x="6397763" y="1945763"/>
              <a:ext cx="30778" cy="104845"/>
            </a:xfrm>
            <a:custGeom>
              <a:rect b="b" l="l" r="r" t="t"/>
              <a:pathLst>
                <a:path extrusionOk="0" h="3226" w="947">
                  <a:moveTo>
                    <a:pt x="215" y="1"/>
                  </a:moveTo>
                  <a:cubicBezTo>
                    <a:pt x="96" y="1"/>
                    <a:pt x="1" y="96"/>
                    <a:pt x="1" y="215"/>
                  </a:cubicBezTo>
                  <a:lnTo>
                    <a:pt x="1" y="3168"/>
                  </a:lnTo>
                  <a:cubicBezTo>
                    <a:pt x="1" y="3203"/>
                    <a:pt x="39" y="3225"/>
                    <a:pt x="78" y="3225"/>
                  </a:cubicBezTo>
                  <a:cubicBezTo>
                    <a:pt x="93" y="3225"/>
                    <a:pt x="107" y="3222"/>
                    <a:pt x="120" y="3216"/>
                  </a:cubicBezTo>
                  <a:lnTo>
                    <a:pt x="453" y="3049"/>
                  </a:lnTo>
                  <a:lnTo>
                    <a:pt x="549" y="3049"/>
                  </a:lnTo>
                  <a:lnTo>
                    <a:pt x="834" y="3216"/>
                  </a:lnTo>
                  <a:cubicBezTo>
                    <a:pt x="853" y="3222"/>
                    <a:pt x="871" y="3225"/>
                    <a:pt x="886" y="3225"/>
                  </a:cubicBezTo>
                  <a:cubicBezTo>
                    <a:pt x="926" y="3225"/>
                    <a:pt x="947" y="3203"/>
                    <a:pt x="930" y="3168"/>
                  </a:cubicBezTo>
                  <a:lnTo>
                    <a:pt x="930" y="215"/>
                  </a:lnTo>
                  <a:cubicBezTo>
                    <a:pt x="930" y="96"/>
                    <a:pt x="834" y="1"/>
                    <a:pt x="71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148"/>
            <p:cNvSpPr/>
            <p:nvPr/>
          </p:nvSpPr>
          <p:spPr>
            <a:xfrm>
              <a:off x="6404751" y="1945763"/>
              <a:ext cx="24018" cy="104845"/>
            </a:xfrm>
            <a:custGeom>
              <a:rect b="b" l="l" r="r" t="t"/>
              <a:pathLst>
                <a:path extrusionOk="0" h="3226" w="739">
                  <a:moveTo>
                    <a:pt x="0" y="1"/>
                  </a:moveTo>
                  <a:cubicBezTo>
                    <a:pt x="119" y="1"/>
                    <a:pt x="167" y="96"/>
                    <a:pt x="167" y="215"/>
                  </a:cubicBezTo>
                  <a:lnTo>
                    <a:pt x="167" y="3073"/>
                  </a:lnTo>
                  <a:lnTo>
                    <a:pt x="238" y="3049"/>
                  </a:lnTo>
                  <a:lnTo>
                    <a:pt x="334" y="3049"/>
                  </a:lnTo>
                  <a:lnTo>
                    <a:pt x="619" y="3216"/>
                  </a:lnTo>
                  <a:cubicBezTo>
                    <a:pt x="638" y="3222"/>
                    <a:pt x="656" y="3225"/>
                    <a:pt x="671" y="3225"/>
                  </a:cubicBezTo>
                  <a:cubicBezTo>
                    <a:pt x="713" y="3225"/>
                    <a:pt x="738" y="3203"/>
                    <a:pt x="738" y="3168"/>
                  </a:cubicBezTo>
                  <a:lnTo>
                    <a:pt x="738" y="215"/>
                  </a:lnTo>
                  <a:cubicBezTo>
                    <a:pt x="738" y="96"/>
                    <a:pt x="643"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148"/>
            <p:cNvSpPr/>
            <p:nvPr/>
          </p:nvSpPr>
          <p:spPr>
            <a:xfrm>
              <a:off x="6490648" y="1992206"/>
              <a:ext cx="84403" cy="56550"/>
            </a:xfrm>
            <a:custGeom>
              <a:rect b="b" l="l" r="r" t="t"/>
              <a:pathLst>
                <a:path extrusionOk="0" h="1740" w="2597">
                  <a:moveTo>
                    <a:pt x="215" y="1"/>
                  </a:moveTo>
                  <a:cubicBezTo>
                    <a:pt x="96" y="1"/>
                    <a:pt x="1" y="96"/>
                    <a:pt x="1" y="215"/>
                  </a:cubicBezTo>
                  <a:lnTo>
                    <a:pt x="1" y="1525"/>
                  </a:lnTo>
                  <a:cubicBezTo>
                    <a:pt x="1" y="1644"/>
                    <a:pt x="96" y="1739"/>
                    <a:pt x="215" y="1739"/>
                  </a:cubicBezTo>
                  <a:lnTo>
                    <a:pt x="2382" y="1739"/>
                  </a:lnTo>
                  <a:cubicBezTo>
                    <a:pt x="2501" y="1739"/>
                    <a:pt x="2596" y="1644"/>
                    <a:pt x="2596" y="1525"/>
                  </a:cubicBezTo>
                  <a:lnTo>
                    <a:pt x="2596" y="215"/>
                  </a:lnTo>
                  <a:cubicBezTo>
                    <a:pt x="2596" y="96"/>
                    <a:pt x="2501" y="1"/>
                    <a:pt x="238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148"/>
            <p:cNvSpPr/>
            <p:nvPr/>
          </p:nvSpPr>
          <p:spPr>
            <a:xfrm>
              <a:off x="6546386" y="1992206"/>
              <a:ext cx="28665" cy="56550"/>
            </a:xfrm>
            <a:custGeom>
              <a:rect b="b" l="l" r="r" t="t"/>
              <a:pathLst>
                <a:path extrusionOk="0" h="1740" w="882">
                  <a:moveTo>
                    <a:pt x="0" y="1"/>
                  </a:moveTo>
                  <a:cubicBezTo>
                    <a:pt x="119" y="1"/>
                    <a:pt x="215" y="96"/>
                    <a:pt x="215" y="215"/>
                  </a:cubicBezTo>
                  <a:lnTo>
                    <a:pt x="215" y="1525"/>
                  </a:lnTo>
                  <a:cubicBezTo>
                    <a:pt x="215" y="1644"/>
                    <a:pt x="143" y="1739"/>
                    <a:pt x="0" y="1739"/>
                  </a:cubicBezTo>
                  <a:lnTo>
                    <a:pt x="667" y="1739"/>
                  </a:lnTo>
                  <a:cubicBezTo>
                    <a:pt x="786" y="1739"/>
                    <a:pt x="881" y="1644"/>
                    <a:pt x="881" y="1525"/>
                  </a:cubicBezTo>
                  <a:lnTo>
                    <a:pt x="881" y="215"/>
                  </a:lnTo>
                  <a:cubicBezTo>
                    <a:pt x="881" y="96"/>
                    <a:pt x="786"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148"/>
            <p:cNvSpPr/>
            <p:nvPr/>
          </p:nvSpPr>
          <p:spPr>
            <a:xfrm>
              <a:off x="6335851" y="2006928"/>
              <a:ext cx="37960" cy="10855"/>
            </a:xfrm>
            <a:custGeom>
              <a:rect b="b" l="l" r="r" t="t"/>
              <a:pathLst>
                <a:path extrusionOk="0" h="334" w="1168">
                  <a:moveTo>
                    <a:pt x="191" y="0"/>
                  </a:moveTo>
                  <a:cubicBezTo>
                    <a:pt x="96" y="0"/>
                    <a:pt x="1" y="96"/>
                    <a:pt x="24" y="215"/>
                  </a:cubicBezTo>
                  <a:cubicBezTo>
                    <a:pt x="72" y="286"/>
                    <a:pt x="120" y="334"/>
                    <a:pt x="191" y="334"/>
                  </a:cubicBezTo>
                  <a:lnTo>
                    <a:pt x="953" y="334"/>
                  </a:lnTo>
                  <a:cubicBezTo>
                    <a:pt x="1072" y="334"/>
                    <a:pt x="1168" y="238"/>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148"/>
            <p:cNvSpPr/>
            <p:nvPr/>
          </p:nvSpPr>
          <p:spPr>
            <a:xfrm>
              <a:off x="6335851" y="2027826"/>
              <a:ext cx="37960" cy="10855"/>
            </a:xfrm>
            <a:custGeom>
              <a:rect b="b" l="l" r="r" t="t"/>
              <a:pathLst>
                <a:path extrusionOk="0" h="334" w="1168">
                  <a:moveTo>
                    <a:pt x="191" y="0"/>
                  </a:moveTo>
                  <a:cubicBezTo>
                    <a:pt x="96" y="0"/>
                    <a:pt x="1" y="95"/>
                    <a:pt x="24" y="215"/>
                  </a:cubicBezTo>
                  <a:cubicBezTo>
                    <a:pt x="72" y="310"/>
                    <a:pt x="120" y="334"/>
                    <a:pt x="191" y="334"/>
                  </a:cubicBezTo>
                  <a:lnTo>
                    <a:pt x="953" y="334"/>
                  </a:lnTo>
                  <a:cubicBezTo>
                    <a:pt x="1072" y="334"/>
                    <a:pt x="1168" y="238"/>
                    <a:pt x="1096" y="119"/>
                  </a:cubicBezTo>
                  <a:cubicBezTo>
                    <a:pt x="1072" y="48"/>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148"/>
            <p:cNvSpPr/>
            <p:nvPr/>
          </p:nvSpPr>
          <p:spPr>
            <a:xfrm>
              <a:off x="6335851" y="2049503"/>
              <a:ext cx="37960" cy="10855"/>
            </a:xfrm>
            <a:custGeom>
              <a:rect b="b" l="l" r="r" t="t"/>
              <a:pathLst>
                <a:path extrusionOk="0" h="334" w="1168">
                  <a:moveTo>
                    <a:pt x="191" y="0"/>
                  </a:moveTo>
                  <a:cubicBezTo>
                    <a:pt x="96" y="0"/>
                    <a:pt x="1" y="95"/>
                    <a:pt x="24" y="214"/>
                  </a:cubicBezTo>
                  <a:cubicBezTo>
                    <a:pt x="72" y="286"/>
                    <a:pt x="120" y="333"/>
                    <a:pt x="191" y="333"/>
                  </a:cubicBezTo>
                  <a:lnTo>
                    <a:pt x="953" y="333"/>
                  </a:lnTo>
                  <a:cubicBezTo>
                    <a:pt x="1072" y="333"/>
                    <a:pt x="1168" y="214"/>
                    <a:pt x="1096" y="119"/>
                  </a:cubicBezTo>
                  <a:cubicBezTo>
                    <a:pt x="1072" y="24"/>
                    <a:pt x="1025" y="0"/>
                    <a:pt x="95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148"/>
            <p:cNvSpPr/>
            <p:nvPr/>
          </p:nvSpPr>
          <p:spPr>
            <a:xfrm>
              <a:off x="6335851" y="2069621"/>
              <a:ext cx="87490" cy="10855"/>
            </a:xfrm>
            <a:custGeom>
              <a:rect b="b" l="l" r="r" t="t"/>
              <a:pathLst>
                <a:path extrusionOk="0" h="334" w="2692">
                  <a:moveTo>
                    <a:pt x="191" y="0"/>
                  </a:moveTo>
                  <a:cubicBezTo>
                    <a:pt x="96" y="0"/>
                    <a:pt x="1" y="95"/>
                    <a:pt x="24" y="215"/>
                  </a:cubicBezTo>
                  <a:cubicBezTo>
                    <a:pt x="24" y="262"/>
                    <a:pt x="96" y="334"/>
                    <a:pt x="191" y="334"/>
                  </a:cubicBezTo>
                  <a:lnTo>
                    <a:pt x="2501" y="334"/>
                  </a:lnTo>
                  <a:cubicBezTo>
                    <a:pt x="2620" y="334"/>
                    <a:pt x="2692" y="238"/>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148"/>
            <p:cNvSpPr/>
            <p:nvPr/>
          </p:nvSpPr>
          <p:spPr>
            <a:xfrm>
              <a:off x="6335851" y="2092046"/>
              <a:ext cx="87490" cy="10888"/>
            </a:xfrm>
            <a:custGeom>
              <a:rect b="b" l="l" r="r" t="t"/>
              <a:pathLst>
                <a:path extrusionOk="0" h="335" w="2692">
                  <a:moveTo>
                    <a:pt x="191" y="1"/>
                  </a:moveTo>
                  <a:cubicBezTo>
                    <a:pt x="96" y="1"/>
                    <a:pt x="1" y="96"/>
                    <a:pt x="24" y="215"/>
                  </a:cubicBezTo>
                  <a:cubicBezTo>
                    <a:pt x="24" y="263"/>
                    <a:pt x="96" y="334"/>
                    <a:pt x="191" y="334"/>
                  </a:cubicBezTo>
                  <a:lnTo>
                    <a:pt x="2501" y="334"/>
                  </a:lnTo>
                  <a:cubicBezTo>
                    <a:pt x="2620" y="334"/>
                    <a:pt x="2692"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148"/>
            <p:cNvSpPr/>
            <p:nvPr/>
          </p:nvSpPr>
          <p:spPr>
            <a:xfrm>
              <a:off x="6335851" y="2115283"/>
              <a:ext cx="87490" cy="10855"/>
            </a:xfrm>
            <a:custGeom>
              <a:rect b="b" l="l" r="r" t="t"/>
              <a:pathLst>
                <a:path extrusionOk="0" h="334" w="2692">
                  <a:moveTo>
                    <a:pt x="191" y="0"/>
                  </a:moveTo>
                  <a:cubicBezTo>
                    <a:pt x="96" y="0"/>
                    <a:pt x="1" y="72"/>
                    <a:pt x="24" y="215"/>
                  </a:cubicBezTo>
                  <a:cubicBezTo>
                    <a:pt x="24" y="262"/>
                    <a:pt x="96" y="334"/>
                    <a:pt x="191" y="334"/>
                  </a:cubicBezTo>
                  <a:lnTo>
                    <a:pt x="2501" y="334"/>
                  </a:lnTo>
                  <a:cubicBezTo>
                    <a:pt x="2620" y="334"/>
                    <a:pt x="2692" y="238"/>
                    <a:pt x="2644" y="119"/>
                  </a:cubicBezTo>
                  <a:cubicBezTo>
                    <a:pt x="2644" y="48"/>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148"/>
            <p:cNvSpPr/>
            <p:nvPr/>
          </p:nvSpPr>
          <p:spPr>
            <a:xfrm>
              <a:off x="6482133" y="2069621"/>
              <a:ext cx="85930" cy="10855"/>
            </a:xfrm>
            <a:custGeom>
              <a:rect b="b" l="l" r="r" t="t"/>
              <a:pathLst>
                <a:path extrusionOk="0" h="334" w="2644">
                  <a:moveTo>
                    <a:pt x="167" y="0"/>
                  </a:moveTo>
                  <a:cubicBezTo>
                    <a:pt x="96" y="0"/>
                    <a:pt x="1" y="95"/>
                    <a:pt x="24" y="215"/>
                  </a:cubicBezTo>
                  <a:cubicBezTo>
                    <a:pt x="24" y="262"/>
                    <a:pt x="96" y="334"/>
                    <a:pt x="167" y="334"/>
                  </a:cubicBezTo>
                  <a:lnTo>
                    <a:pt x="2501" y="334"/>
                  </a:lnTo>
                  <a:cubicBezTo>
                    <a:pt x="2596" y="334"/>
                    <a:pt x="2644" y="238"/>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148"/>
            <p:cNvSpPr/>
            <p:nvPr/>
          </p:nvSpPr>
          <p:spPr>
            <a:xfrm>
              <a:off x="6482133" y="2092046"/>
              <a:ext cx="85930" cy="10888"/>
            </a:xfrm>
            <a:custGeom>
              <a:rect b="b" l="l" r="r" t="t"/>
              <a:pathLst>
                <a:path extrusionOk="0" h="335" w="2644">
                  <a:moveTo>
                    <a:pt x="167" y="1"/>
                  </a:moveTo>
                  <a:cubicBezTo>
                    <a:pt x="96" y="1"/>
                    <a:pt x="1" y="96"/>
                    <a:pt x="24" y="215"/>
                  </a:cubicBezTo>
                  <a:cubicBezTo>
                    <a:pt x="24" y="263"/>
                    <a:pt x="96" y="334"/>
                    <a:pt x="167" y="334"/>
                  </a:cubicBezTo>
                  <a:lnTo>
                    <a:pt x="2501" y="334"/>
                  </a:lnTo>
                  <a:cubicBezTo>
                    <a:pt x="2596"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148"/>
            <p:cNvSpPr/>
            <p:nvPr/>
          </p:nvSpPr>
          <p:spPr>
            <a:xfrm>
              <a:off x="6482133" y="2115283"/>
              <a:ext cx="85930" cy="10855"/>
            </a:xfrm>
            <a:custGeom>
              <a:rect b="b" l="l" r="r" t="t"/>
              <a:pathLst>
                <a:path extrusionOk="0" h="334" w="2644">
                  <a:moveTo>
                    <a:pt x="167" y="0"/>
                  </a:moveTo>
                  <a:cubicBezTo>
                    <a:pt x="96" y="0"/>
                    <a:pt x="1" y="72"/>
                    <a:pt x="24" y="215"/>
                  </a:cubicBezTo>
                  <a:cubicBezTo>
                    <a:pt x="24" y="262"/>
                    <a:pt x="96" y="334"/>
                    <a:pt x="167" y="334"/>
                  </a:cubicBezTo>
                  <a:lnTo>
                    <a:pt x="2501" y="334"/>
                  </a:lnTo>
                  <a:cubicBezTo>
                    <a:pt x="2596" y="334"/>
                    <a:pt x="2644" y="238"/>
                    <a:pt x="2644" y="119"/>
                  </a:cubicBezTo>
                  <a:cubicBezTo>
                    <a:pt x="2644" y="48"/>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148"/>
            <p:cNvSpPr/>
            <p:nvPr/>
          </p:nvSpPr>
          <p:spPr>
            <a:xfrm>
              <a:off x="6558768" y="2183761"/>
              <a:ext cx="70460" cy="70265"/>
            </a:xfrm>
            <a:custGeom>
              <a:rect b="b" l="l" r="r" t="t"/>
              <a:pathLst>
                <a:path extrusionOk="0" h="2162" w="2168">
                  <a:moveTo>
                    <a:pt x="95" y="0"/>
                  </a:moveTo>
                  <a:cubicBezTo>
                    <a:pt x="32" y="0"/>
                    <a:pt x="0" y="78"/>
                    <a:pt x="0" y="156"/>
                  </a:cubicBezTo>
                  <a:lnTo>
                    <a:pt x="262" y="1608"/>
                  </a:lnTo>
                  <a:cubicBezTo>
                    <a:pt x="278" y="1701"/>
                    <a:pt x="363" y="1764"/>
                    <a:pt x="454" y="1764"/>
                  </a:cubicBezTo>
                  <a:cubicBezTo>
                    <a:pt x="503" y="1764"/>
                    <a:pt x="554" y="1745"/>
                    <a:pt x="596" y="1704"/>
                  </a:cubicBezTo>
                  <a:lnTo>
                    <a:pt x="834" y="1489"/>
                  </a:lnTo>
                  <a:lnTo>
                    <a:pt x="1453" y="2108"/>
                  </a:lnTo>
                  <a:cubicBezTo>
                    <a:pt x="1477" y="2144"/>
                    <a:pt x="1512" y="2162"/>
                    <a:pt x="1551" y="2162"/>
                  </a:cubicBezTo>
                  <a:cubicBezTo>
                    <a:pt x="1590" y="2162"/>
                    <a:pt x="1632" y="2144"/>
                    <a:pt x="1667" y="2108"/>
                  </a:cubicBezTo>
                  <a:lnTo>
                    <a:pt x="2096" y="1680"/>
                  </a:lnTo>
                  <a:cubicBezTo>
                    <a:pt x="2167" y="1608"/>
                    <a:pt x="2167" y="1513"/>
                    <a:pt x="2096" y="1465"/>
                  </a:cubicBezTo>
                  <a:lnTo>
                    <a:pt x="1477" y="846"/>
                  </a:lnTo>
                  <a:lnTo>
                    <a:pt x="1477" y="799"/>
                  </a:lnTo>
                  <a:lnTo>
                    <a:pt x="1691" y="608"/>
                  </a:lnTo>
                  <a:cubicBezTo>
                    <a:pt x="1810" y="489"/>
                    <a:pt x="1739" y="299"/>
                    <a:pt x="1596" y="275"/>
                  </a:cubicBezTo>
                  <a:lnTo>
                    <a:pt x="143" y="13"/>
                  </a:lnTo>
                  <a:cubicBezTo>
                    <a:pt x="126" y="4"/>
                    <a:pt x="110" y="0"/>
                    <a:pt x="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96" name="Google Shape;22196;p148"/>
          <p:cNvGrpSpPr/>
          <p:nvPr/>
        </p:nvGrpSpPr>
        <p:grpSpPr>
          <a:xfrm>
            <a:off x="7029336" y="1796483"/>
            <a:ext cx="358377" cy="302640"/>
            <a:chOff x="7029336" y="1948883"/>
            <a:chExt cx="358377" cy="302640"/>
          </a:xfrm>
        </p:grpSpPr>
        <p:sp>
          <p:nvSpPr>
            <p:cNvPr id="22197" name="Google Shape;22197;p148"/>
            <p:cNvSpPr/>
            <p:nvPr/>
          </p:nvSpPr>
          <p:spPr>
            <a:xfrm>
              <a:off x="7030896" y="1948883"/>
              <a:ext cx="127725" cy="37960"/>
            </a:xfrm>
            <a:custGeom>
              <a:rect b="b" l="l" r="r" t="t"/>
              <a:pathLst>
                <a:path extrusionOk="0" h="1168" w="3930">
                  <a:moveTo>
                    <a:pt x="381" y="0"/>
                  </a:moveTo>
                  <a:cubicBezTo>
                    <a:pt x="167" y="0"/>
                    <a:pt x="0" y="167"/>
                    <a:pt x="0" y="381"/>
                  </a:cubicBezTo>
                  <a:lnTo>
                    <a:pt x="0" y="953"/>
                  </a:lnTo>
                  <a:lnTo>
                    <a:pt x="1953" y="1167"/>
                  </a:lnTo>
                  <a:lnTo>
                    <a:pt x="3929" y="953"/>
                  </a:lnTo>
                  <a:lnTo>
                    <a:pt x="3929" y="381"/>
                  </a:lnTo>
                  <a:cubicBezTo>
                    <a:pt x="3882" y="143"/>
                    <a:pt x="3739" y="0"/>
                    <a:pt x="352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148"/>
            <p:cNvSpPr/>
            <p:nvPr/>
          </p:nvSpPr>
          <p:spPr>
            <a:xfrm>
              <a:off x="712374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82"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148"/>
            <p:cNvSpPr/>
            <p:nvPr/>
          </p:nvSpPr>
          <p:spPr>
            <a:xfrm>
              <a:off x="702933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148"/>
            <p:cNvSpPr/>
            <p:nvPr/>
          </p:nvSpPr>
          <p:spPr>
            <a:xfrm>
              <a:off x="7360608" y="1979823"/>
              <a:ext cx="27105" cy="271700"/>
            </a:xfrm>
            <a:custGeom>
              <a:rect b="b" l="l" r="r" t="t"/>
              <a:pathLst>
                <a:path extrusionOk="0" h="8360" w="834">
                  <a:moveTo>
                    <a:pt x="0" y="1"/>
                  </a:moveTo>
                  <a:cubicBezTo>
                    <a:pt x="71" y="1"/>
                    <a:pt x="167" y="96"/>
                    <a:pt x="167" y="167"/>
                  </a:cubicBezTo>
                  <a:lnTo>
                    <a:pt x="167" y="8193"/>
                  </a:lnTo>
                  <a:cubicBezTo>
                    <a:pt x="167" y="8264"/>
                    <a:pt x="95" y="8360"/>
                    <a:pt x="0" y="8360"/>
                  </a:cubicBezTo>
                  <a:lnTo>
                    <a:pt x="643" y="8360"/>
                  </a:lnTo>
                  <a:cubicBezTo>
                    <a:pt x="738" y="8360"/>
                    <a:pt x="834" y="8264"/>
                    <a:pt x="834" y="8193"/>
                  </a:cubicBezTo>
                  <a:lnTo>
                    <a:pt x="834" y="167"/>
                  </a:lnTo>
                  <a:cubicBezTo>
                    <a:pt x="834" y="72"/>
                    <a:pt x="73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148"/>
            <p:cNvSpPr/>
            <p:nvPr/>
          </p:nvSpPr>
          <p:spPr>
            <a:xfrm>
              <a:off x="7029336" y="1979043"/>
              <a:ext cx="358377" cy="43388"/>
            </a:xfrm>
            <a:custGeom>
              <a:rect b="b" l="l" r="r" t="t"/>
              <a:pathLst>
                <a:path extrusionOk="0" h="1335" w="11027">
                  <a:moveTo>
                    <a:pt x="0" y="1"/>
                  </a:moveTo>
                  <a:lnTo>
                    <a:pt x="0" y="1335"/>
                  </a:lnTo>
                  <a:lnTo>
                    <a:pt x="11027" y="1335"/>
                  </a:lnTo>
                  <a:lnTo>
                    <a:pt x="11027" y="168"/>
                  </a:lnTo>
                  <a:cubicBezTo>
                    <a:pt x="11027" y="72"/>
                    <a:pt x="10931"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148"/>
            <p:cNvSpPr/>
            <p:nvPr/>
          </p:nvSpPr>
          <p:spPr>
            <a:xfrm>
              <a:off x="7360608" y="1979823"/>
              <a:ext cx="27105" cy="44167"/>
            </a:xfrm>
            <a:custGeom>
              <a:rect b="b" l="l" r="r" t="t"/>
              <a:pathLst>
                <a:path extrusionOk="0" h="1359" w="834">
                  <a:moveTo>
                    <a:pt x="0" y="1"/>
                  </a:moveTo>
                  <a:cubicBezTo>
                    <a:pt x="71" y="1"/>
                    <a:pt x="167" y="96"/>
                    <a:pt x="167" y="167"/>
                  </a:cubicBezTo>
                  <a:lnTo>
                    <a:pt x="167" y="1358"/>
                  </a:lnTo>
                  <a:lnTo>
                    <a:pt x="834" y="1358"/>
                  </a:lnTo>
                  <a:lnTo>
                    <a:pt x="834" y="167"/>
                  </a:lnTo>
                  <a:cubicBezTo>
                    <a:pt x="834" y="72"/>
                    <a:pt x="738"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148"/>
            <p:cNvSpPr/>
            <p:nvPr/>
          </p:nvSpPr>
          <p:spPr>
            <a:xfrm>
              <a:off x="7304871" y="1995326"/>
              <a:ext cx="11635" cy="11635"/>
            </a:xfrm>
            <a:custGeom>
              <a:rect b="b" l="l" r="r" t="t"/>
              <a:pathLst>
                <a:path extrusionOk="0" h="358" w="358">
                  <a:moveTo>
                    <a:pt x="191" y="0"/>
                  </a:moveTo>
                  <a:cubicBezTo>
                    <a:pt x="96" y="0"/>
                    <a:pt x="0" y="71"/>
                    <a:pt x="0" y="167"/>
                  </a:cubicBezTo>
                  <a:cubicBezTo>
                    <a:pt x="0" y="262"/>
                    <a:pt x="96"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148"/>
            <p:cNvSpPr/>
            <p:nvPr/>
          </p:nvSpPr>
          <p:spPr>
            <a:xfrm>
              <a:off x="7327328" y="1995326"/>
              <a:ext cx="11635" cy="11635"/>
            </a:xfrm>
            <a:custGeom>
              <a:rect b="b" l="l" r="r" t="t"/>
              <a:pathLst>
                <a:path extrusionOk="0" h="358" w="358">
                  <a:moveTo>
                    <a:pt x="191" y="0"/>
                  </a:moveTo>
                  <a:cubicBezTo>
                    <a:pt x="95" y="0"/>
                    <a:pt x="0" y="71"/>
                    <a:pt x="0" y="167"/>
                  </a:cubicBezTo>
                  <a:cubicBezTo>
                    <a:pt x="0" y="262"/>
                    <a:pt x="95" y="357"/>
                    <a:pt x="191" y="357"/>
                  </a:cubicBezTo>
                  <a:cubicBezTo>
                    <a:pt x="286" y="357"/>
                    <a:pt x="357" y="262"/>
                    <a:pt x="357" y="167"/>
                  </a:cubicBezTo>
                  <a:cubicBezTo>
                    <a:pt x="357"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148"/>
            <p:cNvSpPr/>
            <p:nvPr/>
          </p:nvSpPr>
          <p:spPr>
            <a:xfrm>
              <a:off x="7349753" y="1995326"/>
              <a:ext cx="11635" cy="11635"/>
            </a:xfrm>
            <a:custGeom>
              <a:rect b="b" l="l" r="r" t="t"/>
              <a:pathLst>
                <a:path extrusionOk="0" h="358" w="358">
                  <a:moveTo>
                    <a:pt x="191" y="0"/>
                  </a:moveTo>
                  <a:cubicBezTo>
                    <a:pt x="72" y="0"/>
                    <a:pt x="1" y="71"/>
                    <a:pt x="1" y="167"/>
                  </a:cubicBezTo>
                  <a:cubicBezTo>
                    <a:pt x="1" y="262"/>
                    <a:pt x="72" y="357"/>
                    <a:pt x="191" y="357"/>
                  </a:cubicBezTo>
                  <a:cubicBezTo>
                    <a:pt x="286" y="357"/>
                    <a:pt x="358" y="262"/>
                    <a:pt x="358" y="167"/>
                  </a:cubicBezTo>
                  <a:cubicBezTo>
                    <a:pt x="358" y="71"/>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148"/>
            <p:cNvSpPr/>
            <p:nvPr/>
          </p:nvSpPr>
          <p:spPr>
            <a:xfrm>
              <a:off x="7118353" y="2058766"/>
              <a:ext cx="177255" cy="167213"/>
            </a:xfrm>
            <a:custGeom>
              <a:rect b="b" l="l" r="r" t="t"/>
              <a:pathLst>
                <a:path extrusionOk="0" h="5145" w="5454">
                  <a:moveTo>
                    <a:pt x="214" y="1"/>
                  </a:moveTo>
                  <a:cubicBezTo>
                    <a:pt x="95" y="1"/>
                    <a:pt x="0" y="96"/>
                    <a:pt x="0" y="215"/>
                  </a:cubicBezTo>
                  <a:lnTo>
                    <a:pt x="0" y="3883"/>
                  </a:lnTo>
                  <a:cubicBezTo>
                    <a:pt x="0" y="4002"/>
                    <a:pt x="95" y="4097"/>
                    <a:pt x="214" y="4097"/>
                  </a:cubicBezTo>
                  <a:lnTo>
                    <a:pt x="1548" y="4097"/>
                  </a:lnTo>
                  <a:cubicBezTo>
                    <a:pt x="1619" y="4097"/>
                    <a:pt x="1667" y="4121"/>
                    <a:pt x="1715" y="4145"/>
                  </a:cubicBezTo>
                  <a:lnTo>
                    <a:pt x="2453" y="5073"/>
                  </a:lnTo>
                  <a:cubicBezTo>
                    <a:pt x="2501" y="5121"/>
                    <a:pt x="2554" y="5145"/>
                    <a:pt x="2605" y="5145"/>
                  </a:cubicBezTo>
                  <a:cubicBezTo>
                    <a:pt x="2655" y="5145"/>
                    <a:pt x="2703" y="5121"/>
                    <a:pt x="2739" y="5073"/>
                  </a:cubicBezTo>
                  <a:lnTo>
                    <a:pt x="3501" y="4145"/>
                  </a:lnTo>
                  <a:cubicBezTo>
                    <a:pt x="3525" y="4121"/>
                    <a:pt x="3572" y="4097"/>
                    <a:pt x="3644" y="4097"/>
                  </a:cubicBezTo>
                  <a:lnTo>
                    <a:pt x="5215" y="4097"/>
                  </a:lnTo>
                  <a:cubicBezTo>
                    <a:pt x="5335" y="4097"/>
                    <a:pt x="5430" y="4002"/>
                    <a:pt x="5430" y="3883"/>
                  </a:cubicBezTo>
                  <a:lnTo>
                    <a:pt x="5430" y="215"/>
                  </a:lnTo>
                  <a:cubicBezTo>
                    <a:pt x="5454" y="96"/>
                    <a:pt x="5335" y="1"/>
                    <a:pt x="5239"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148"/>
            <p:cNvSpPr/>
            <p:nvPr/>
          </p:nvSpPr>
          <p:spPr>
            <a:xfrm>
              <a:off x="7266943" y="2058766"/>
              <a:ext cx="28665" cy="133153"/>
            </a:xfrm>
            <a:custGeom>
              <a:rect b="b" l="l" r="r" t="t"/>
              <a:pathLst>
                <a:path extrusionOk="0" h="4097" w="882">
                  <a:moveTo>
                    <a:pt x="0" y="1"/>
                  </a:moveTo>
                  <a:cubicBezTo>
                    <a:pt x="120" y="1"/>
                    <a:pt x="191" y="96"/>
                    <a:pt x="191" y="215"/>
                  </a:cubicBezTo>
                  <a:lnTo>
                    <a:pt x="191" y="3883"/>
                  </a:lnTo>
                  <a:cubicBezTo>
                    <a:pt x="191" y="4002"/>
                    <a:pt x="120" y="4097"/>
                    <a:pt x="0" y="4097"/>
                  </a:cubicBezTo>
                  <a:lnTo>
                    <a:pt x="643" y="4097"/>
                  </a:lnTo>
                  <a:cubicBezTo>
                    <a:pt x="763" y="4097"/>
                    <a:pt x="858" y="4002"/>
                    <a:pt x="858" y="3883"/>
                  </a:cubicBezTo>
                  <a:lnTo>
                    <a:pt x="858" y="215"/>
                  </a:lnTo>
                  <a:cubicBezTo>
                    <a:pt x="882" y="96"/>
                    <a:pt x="763" y="1"/>
                    <a:pt x="66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148"/>
            <p:cNvSpPr/>
            <p:nvPr/>
          </p:nvSpPr>
          <p:spPr>
            <a:xfrm>
              <a:off x="7267723" y="2041736"/>
              <a:ext cx="38707" cy="38740"/>
            </a:xfrm>
            <a:custGeom>
              <a:rect b="b" l="l" r="r" t="t"/>
              <a:pathLst>
                <a:path extrusionOk="0" h="1192" w="1191">
                  <a:moveTo>
                    <a:pt x="596" y="1"/>
                  </a:moveTo>
                  <a:cubicBezTo>
                    <a:pt x="262" y="1"/>
                    <a:pt x="0" y="263"/>
                    <a:pt x="0" y="596"/>
                  </a:cubicBezTo>
                  <a:cubicBezTo>
                    <a:pt x="0" y="930"/>
                    <a:pt x="262" y="1192"/>
                    <a:pt x="596" y="1192"/>
                  </a:cubicBezTo>
                  <a:cubicBezTo>
                    <a:pt x="929" y="1192"/>
                    <a:pt x="1191" y="930"/>
                    <a:pt x="1191" y="596"/>
                  </a:cubicBezTo>
                  <a:cubicBezTo>
                    <a:pt x="1191" y="263"/>
                    <a:pt x="929"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148"/>
            <p:cNvSpPr/>
            <p:nvPr/>
          </p:nvSpPr>
          <p:spPr>
            <a:xfrm>
              <a:off x="7143866" y="2080443"/>
              <a:ext cx="42607" cy="10888"/>
            </a:xfrm>
            <a:custGeom>
              <a:rect b="b" l="l" r="r" t="t"/>
              <a:pathLst>
                <a:path extrusionOk="0" h="335" w="1311">
                  <a:moveTo>
                    <a:pt x="144" y="1"/>
                  </a:moveTo>
                  <a:cubicBezTo>
                    <a:pt x="49" y="1"/>
                    <a:pt x="1" y="96"/>
                    <a:pt x="1" y="167"/>
                  </a:cubicBezTo>
                  <a:cubicBezTo>
                    <a:pt x="1" y="263"/>
                    <a:pt x="96" y="334"/>
                    <a:pt x="168" y="334"/>
                  </a:cubicBezTo>
                  <a:lnTo>
                    <a:pt x="1168" y="334"/>
                  </a:lnTo>
                  <a:cubicBezTo>
                    <a:pt x="1239" y="334"/>
                    <a:pt x="1311" y="263"/>
                    <a:pt x="1311" y="143"/>
                  </a:cubicBezTo>
                  <a:cubicBezTo>
                    <a:pt x="1311" y="48"/>
                    <a:pt x="1216" y="1"/>
                    <a:pt x="11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148"/>
            <p:cNvSpPr/>
            <p:nvPr/>
          </p:nvSpPr>
          <p:spPr>
            <a:xfrm>
              <a:off x="7144646" y="2105208"/>
              <a:ext cx="120770" cy="10888"/>
            </a:xfrm>
            <a:custGeom>
              <a:rect b="b" l="l" r="r" t="t"/>
              <a:pathLst>
                <a:path extrusionOk="0" h="335"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148"/>
            <p:cNvSpPr/>
            <p:nvPr/>
          </p:nvSpPr>
          <p:spPr>
            <a:xfrm>
              <a:off x="7144646" y="2130753"/>
              <a:ext cx="120770" cy="10855"/>
            </a:xfrm>
            <a:custGeom>
              <a:rect b="b" l="l" r="r" t="t"/>
              <a:pathLst>
                <a:path extrusionOk="0" h="334" w="3716">
                  <a:moveTo>
                    <a:pt x="144" y="1"/>
                  </a:moveTo>
                  <a:cubicBezTo>
                    <a:pt x="72" y="1"/>
                    <a:pt x="1" y="96"/>
                    <a:pt x="1" y="167"/>
                  </a:cubicBezTo>
                  <a:cubicBezTo>
                    <a:pt x="1" y="262"/>
                    <a:pt x="96" y="334"/>
                    <a:pt x="191" y="334"/>
                  </a:cubicBezTo>
                  <a:lnTo>
                    <a:pt x="3573" y="334"/>
                  </a:lnTo>
                  <a:cubicBezTo>
                    <a:pt x="3668" y="334"/>
                    <a:pt x="3716" y="262"/>
                    <a:pt x="3716" y="143"/>
                  </a:cubicBezTo>
                  <a:cubicBezTo>
                    <a:pt x="3716" y="48"/>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148"/>
            <p:cNvSpPr/>
            <p:nvPr/>
          </p:nvSpPr>
          <p:spPr>
            <a:xfrm>
              <a:off x="7144646" y="2155518"/>
              <a:ext cx="120770" cy="10855"/>
            </a:xfrm>
            <a:custGeom>
              <a:rect b="b" l="l" r="r" t="t"/>
              <a:pathLst>
                <a:path extrusionOk="0" h="334" w="3716">
                  <a:moveTo>
                    <a:pt x="144" y="1"/>
                  </a:moveTo>
                  <a:cubicBezTo>
                    <a:pt x="72" y="1"/>
                    <a:pt x="1" y="96"/>
                    <a:pt x="1" y="191"/>
                  </a:cubicBezTo>
                  <a:cubicBezTo>
                    <a:pt x="1" y="286"/>
                    <a:pt x="96" y="334"/>
                    <a:pt x="191" y="334"/>
                  </a:cubicBezTo>
                  <a:lnTo>
                    <a:pt x="3573" y="334"/>
                  </a:lnTo>
                  <a:cubicBezTo>
                    <a:pt x="3668" y="334"/>
                    <a:pt x="3716" y="286"/>
                    <a:pt x="3716" y="167"/>
                  </a:cubicBezTo>
                  <a:cubicBezTo>
                    <a:pt x="3716" y="72"/>
                    <a:pt x="3621" y="1"/>
                    <a:pt x="354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13" name="Google Shape;22213;p148"/>
          <p:cNvGrpSpPr/>
          <p:nvPr/>
        </p:nvGrpSpPr>
        <p:grpSpPr>
          <a:xfrm>
            <a:off x="7779306" y="1796483"/>
            <a:ext cx="359157" cy="302640"/>
            <a:chOff x="7779306" y="1948883"/>
            <a:chExt cx="359157" cy="302640"/>
          </a:xfrm>
        </p:grpSpPr>
        <p:sp>
          <p:nvSpPr>
            <p:cNvPr id="22214" name="Google Shape;22214;p148"/>
            <p:cNvSpPr/>
            <p:nvPr/>
          </p:nvSpPr>
          <p:spPr>
            <a:xfrm>
              <a:off x="7780086" y="1948883"/>
              <a:ext cx="127725" cy="37960"/>
            </a:xfrm>
            <a:custGeom>
              <a:rect b="b" l="l" r="r" t="t"/>
              <a:pathLst>
                <a:path extrusionOk="0" h="1168" w="3930">
                  <a:moveTo>
                    <a:pt x="405" y="0"/>
                  </a:moveTo>
                  <a:cubicBezTo>
                    <a:pt x="191" y="0"/>
                    <a:pt x="0" y="167"/>
                    <a:pt x="0" y="381"/>
                  </a:cubicBezTo>
                  <a:lnTo>
                    <a:pt x="0" y="953"/>
                  </a:lnTo>
                  <a:lnTo>
                    <a:pt x="1977" y="1167"/>
                  </a:lnTo>
                  <a:lnTo>
                    <a:pt x="3930" y="953"/>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148"/>
            <p:cNvSpPr/>
            <p:nvPr/>
          </p:nvSpPr>
          <p:spPr>
            <a:xfrm>
              <a:off x="7874498" y="1948883"/>
              <a:ext cx="33313" cy="37960"/>
            </a:xfrm>
            <a:custGeom>
              <a:rect b="b" l="l" r="r" t="t"/>
              <a:pathLst>
                <a:path extrusionOk="0" h="1168" w="1025">
                  <a:moveTo>
                    <a:pt x="1" y="0"/>
                  </a:moveTo>
                  <a:cubicBezTo>
                    <a:pt x="191" y="0"/>
                    <a:pt x="382" y="167"/>
                    <a:pt x="382" y="381"/>
                  </a:cubicBezTo>
                  <a:lnTo>
                    <a:pt x="382" y="953"/>
                  </a:lnTo>
                  <a:lnTo>
                    <a:pt x="620" y="1167"/>
                  </a:lnTo>
                  <a:lnTo>
                    <a:pt x="1025" y="953"/>
                  </a:lnTo>
                  <a:lnTo>
                    <a:pt x="1025" y="381"/>
                  </a:lnTo>
                  <a:cubicBezTo>
                    <a:pt x="1025" y="143"/>
                    <a:pt x="858"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148"/>
            <p:cNvSpPr/>
            <p:nvPr/>
          </p:nvSpPr>
          <p:spPr>
            <a:xfrm>
              <a:off x="7780086" y="2006148"/>
              <a:ext cx="358377" cy="245375"/>
            </a:xfrm>
            <a:custGeom>
              <a:rect b="b" l="l" r="r" t="t"/>
              <a:pathLst>
                <a:path extrusionOk="0" h="7550" w="11027">
                  <a:moveTo>
                    <a:pt x="5525" y="0"/>
                  </a:moveTo>
                  <a:lnTo>
                    <a:pt x="0" y="524"/>
                  </a:lnTo>
                  <a:lnTo>
                    <a:pt x="0" y="7383"/>
                  </a:lnTo>
                  <a:cubicBezTo>
                    <a:pt x="0" y="7454"/>
                    <a:pt x="96" y="7550"/>
                    <a:pt x="191" y="7550"/>
                  </a:cubicBezTo>
                  <a:lnTo>
                    <a:pt x="10836" y="7550"/>
                  </a:lnTo>
                  <a:cubicBezTo>
                    <a:pt x="10931" y="7550"/>
                    <a:pt x="11027" y="7454"/>
                    <a:pt x="11027" y="7383"/>
                  </a:cubicBezTo>
                  <a:lnTo>
                    <a:pt x="11027" y="524"/>
                  </a:lnTo>
                  <a:lnTo>
                    <a:pt x="5525"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148"/>
            <p:cNvSpPr/>
            <p:nvPr/>
          </p:nvSpPr>
          <p:spPr>
            <a:xfrm>
              <a:off x="8110578" y="1979823"/>
              <a:ext cx="27105" cy="271700"/>
            </a:xfrm>
            <a:custGeom>
              <a:rect b="b" l="l" r="r" t="t"/>
              <a:pathLst>
                <a:path extrusionOk="0" h="8360" w="834">
                  <a:moveTo>
                    <a:pt x="0" y="1"/>
                  </a:moveTo>
                  <a:cubicBezTo>
                    <a:pt x="72" y="1"/>
                    <a:pt x="167" y="96"/>
                    <a:pt x="167" y="167"/>
                  </a:cubicBezTo>
                  <a:lnTo>
                    <a:pt x="167" y="8193"/>
                  </a:lnTo>
                  <a:cubicBezTo>
                    <a:pt x="167" y="8264"/>
                    <a:pt x="72" y="8360"/>
                    <a:pt x="0" y="8360"/>
                  </a:cubicBezTo>
                  <a:lnTo>
                    <a:pt x="643" y="8360"/>
                  </a:lnTo>
                  <a:cubicBezTo>
                    <a:pt x="739" y="8360"/>
                    <a:pt x="834" y="8264"/>
                    <a:pt x="834" y="8193"/>
                  </a:cubicBezTo>
                  <a:lnTo>
                    <a:pt x="834" y="167"/>
                  </a:lnTo>
                  <a:cubicBezTo>
                    <a:pt x="834" y="72"/>
                    <a:pt x="739"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148"/>
            <p:cNvSpPr/>
            <p:nvPr/>
          </p:nvSpPr>
          <p:spPr>
            <a:xfrm>
              <a:off x="7779306" y="1979043"/>
              <a:ext cx="358377" cy="43388"/>
            </a:xfrm>
            <a:custGeom>
              <a:rect b="b" l="l" r="r" t="t"/>
              <a:pathLst>
                <a:path extrusionOk="0" h="1335" w="11027">
                  <a:moveTo>
                    <a:pt x="1" y="1"/>
                  </a:moveTo>
                  <a:lnTo>
                    <a:pt x="1" y="1335"/>
                  </a:lnTo>
                  <a:lnTo>
                    <a:pt x="11027" y="1335"/>
                  </a:lnTo>
                  <a:lnTo>
                    <a:pt x="11027" y="168"/>
                  </a:lnTo>
                  <a:cubicBezTo>
                    <a:pt x="11027" y="72"/>
                    <a:pt x="10932"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148"/>
            <p:cNvSpPr/>
            <p:nvPr/>
          </p:nvSpPr>
          <p:spPr>
            <a:xfrm>
              <a:off x="8110578" y="1979823"/>
              <a:ext cx="27105" cy="44167"/>
            </a:xfrm>
            <a:custGeom>
              <a:rect b="b" l="l" r="r" t="t"/>
              <a:pathLst>
                <a:path extrusionOk="0" h="1359" w="834">
                  <a:moveTo>
                    <a:pt x="0" y="1"/>
                  </a:moveTo>
                  <a:cubicBezTo>
                    <a:pt x="72" y="1"/>
                    <a:pt x="167" y="96"/>
                    <a:pt x="167" y="167"/>
                  </a:cubicBezTo>
                  <a:lnTo>
                    <a:pt x="167" y="1358"/>
                  </a:lnTo>
                  <a:lnTo>
                    <a:pt x="834" y="1358"/>
                  </a:lnTo>
                  <a:lnTo>
                    <a:pt x="834" y="167"/>
                  </a:lnTo>
                  <a:cubicBezTo>
                    <a:pt x="834" y="72"/>
                    <a:pt x="739" y="1"/>
                    <a:pt x="64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148"/>
            <p:cNvSpPr/>
            <p:nvPr/>
          </p:nvSpPr>
          <p:spPr>
            <a:xfrm>
              <a:off x="8054841" y="1996073"/>
              <a:ext cx="11635" cy="11667"/>
            </a:xfrm>
            <a:custGeom>
              <a:rect b="b" l="l" r="r" t="t"/>
              <a:pathLst>
                <a:path extrusionOk="0" h="359" w="358">
                  <a:moveTo>
                    <a:pt x="191" y="1"/>
                  </a:moveTo>
                  <a:cubicBezTo>
                    <a:pt x="96" y="1"/>
                    <a:pt x="1" y="72"/>
                    <a:pt x="1" y="168"/>
                  </a:cubicBezTo>
                  <a:cubicBezTo>
                    <a:pt x="1"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148"/>
            <p:cNvSpPr/>
            <p:nvPr/>
          </p:nvSpPr>
          <p:spPr>
            <a:xfrm>
              <a:off x="8077298" y="1996073"/>
              <a:ext cx="11635" cy="11667"/>
            </a:xfrm>
            <a:custGeom>
              <a:rect b="b" l="l" r="r" t="t"/>
              <a:pathLst>
                <a:path extrusionOk="0" h="359" w="358">
                  <a:moveTo>
                    <a:pt x="191" y="1"/>
                  </a:moveTo>
                  <a:cubicBezTo>
                    <a:pt x="72" y="1"/>
                    <a:pt x="0" y="72"/>
                    <a:pt x="0" y="168"/>
                  </a:cubicBezTo>
                  <a:cubicBezTo>
                    <a:pt x="0" y="287"/>
                    <a:pt x="72" y="358"/>
                    <a:pt x="191" y="358"/>
                  </a:cubicBezTo>
                  <a:cubicBezTo>
                    <a:pt x="286" y="358"/>
                    <a:pt x="357" y="287"/>
                    <a:pt x="357" y="168"/>
                  </a:cubicBezTo>
                  <a:cubicBezTo>
                    <a:pt x="357"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148"/>
            <p:cNvSpPr/>
            <p:nvPr/>
          </p:nvSpPr>
          <p:spPr>
            <a:xfrm>
              <a:off x="8099723" y="1996073"/>
              <a:ext cx="11668" cy="11667"/>
            </a:xfrm>
            <a:custGeom>
              <a:rect b="b" l="l" r="r" t="t"/>
              <a:pathLst>
                <a:path extrusionOk="0" h="359" w="359">
                  <a:moveTo>
                    <a:pt x="168" y="1"/>
                  </a:moveTo>
                  <a:cubicBezTo>
                    <a:pt x="72" y="1"/>
                    <a:pt x="1" y="72"/>
                    <a:pt x="1" y="168"/>
                  </a:cubicBezTo>
                  <a:cubicBezTo>
                    <a:pt x="1" y="287"/>
                    <a:pt x="72" y="358"/>
                    <a:pt x="168" y="358"/>
                  </a:cubicBezTo>
                  <a:cubicBezTo>
                    <a:pt x="263" y="358"/>
                    <a:pt x="358" y="287"/>
                    <a:pt x="358" y="168"/>
                  </a:cubicBezTo>
                  <a:cubicBezTo>
                    <a:pt x="358" y="72"/>
                    <a:pt x="263" y="1"/>
                    <a:pt x="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148"/>
            <p:cNvSpPr/>
            <p:nvPr/>
          </p:nvSpPr>
          <p:spPr>
            <a:xfrm>
              <a:off x="7840471" y="2051031"/>
              <a:ext cx="236080" cy="73580"/>
            </a:xfrm>
            <a:custGeom>
              <a:rect b="b" l="l" r="r" t="t"/>
              <a:pathLst>
                <a:path extrusionOk="0" h="2264" w="7264">
                  <a:moveTo>
                    <a:pt x="143" y="1"/>
                  </a:moveTo>
                  <a:cubicBezTo>
                    <a:pt x="48" y="1"/>
                    <a:pt x="0" y="72"/>
                    <a:pt x="0" y="167"/>
                  </a:cubicBezTo>
                  <a:lnTo>
                    <a:pt x="0" y="2120"/>
                  </a:lnTo>
                  <a:cubicBezTo>
                    <a:pt x="0" y="2215"/>
                    <a:pt x="48" y="2263"/>
                    <a:pt x="143" y="2263"/>
                  </a:cubicBezTo>
                  <a:lnTo>
                    <a:pt x="7121" y="2263"/>
                  </a:lnTo>
                  <a:cubicBezTo>
                    <a:pt x="7192" y="2263"/>
                    <a:pt x="7263" y="2215"/>
                    <a:pt x="7263" y="2120"/>
                  </a:cubicBezTo>
                  <a:lnTo>
                    <a:pt x="7263" y="167"/>
                  </a:lnTo>
                  <a:cubicBezTo>
                    <a:pt x="7263" y="72"/>
                    <a:pt x="7192" y="1"/>
                    <a:pt x="712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148"/>
            <p:cNvSpPr/>
            <p:nvPr/>
          </p:nvSpPr>
          <p:spPr>
            <a:xfrm>
              <a:off x="7840471" y="2051031"/>
              <a:ext cx="77415" cy="73580"/>
            </a:xfrm>
            <a:custGeom>
              <a:rect b="b" l="l" r="r" t="t"/>
              <a:pathLst>
                <a:path extrusionOk="0" h="2264" w="2382">
                  <a:moveTo>
                    <a:pt x="143" y="1"/>
                  </a:moveTo>
                  <a:cubicBezTo>
                    <a:pt x="48" y="1"/>
                    <a:pt x="0" y="72"/>
                    <a:pt x="0" y="167"/>
                  </a:cubicBezTo>
                  <a:lnTo>
                    <a:pt x="0" y="2120"/>
                  </a:lnTo>
                  <a:cubicBezTo>
                    <a:pt x="0" y="2215"/>
                    <a:pt x="48" y="2263"/>
                    <a:pt x="143" y="2263"/>
                  </a:cubicBezTo>
                  <a:lnTo>
                    <a:pt x="2381" y="2263"/>
                  </a:lnTo>
                  <a:lnTo>
                    <a:pt x="2381" y="1"/>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148"/>
            <p:cNvSpPr/>
            <p:nvPr/>
          </p:nvSpPr>
          <p:spPr>
            <a:xfrm>
              <a:off x="7840471" y="2150091"/>
              <a:ext cx="236860" cy="73580"/>
            </a:xfrm>
            <a:custGeom>
              <a:rect b="b" l="l" r="r" t="t"/>
              <a:pathLst>
                <a:path extrusionOk="0" h="2264" w="7288">
                  <a:moveTo>
                    <a:pt x="167" y="1"/>
                  </a:moveTo>
                  <a:cubicBezTo>
                    <a:pt x="95" y="1"/>
                    <a:pt x="0" y="49"/>
                    <a:pt x="24" y="144"/>
                  </a:cubicBezTo>
                  <a:lnTo>
                    <a:pt x="24" y="2120"/>
                  </a:lnTo>
                  <a:cubicBezTo>
                    <a:pt x="24" y="2192"/>
                    <a:pt x="95" y="2263"/>
                    <a:pt x="167" y="2263"/>
                  </a:cubicBezTo>
                  <a:lnTo>
                    <a:pt x="7144" y="2263"/>
                  </a:lnTo>
                  <a:cubicBezTo>
                    <a:pt x="7216" y="2263"/>
                    <a:pt x="7287" y="2192"/>
                    <a:pt x="7287" y="2120"/>
                  </a:cubicBezTo>
                  <a:lnTo>
                    <a:pt x="7287" y="144"/>
                  </a:lnTo>
                  <a:cubicBezTo>
                    <a:pt x="7287" y="49"/>
                    <a:pt x="7216" y="1"/>
                    <a:pt x="7144"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148"/>
            <p:cNvSpPr/>
            <p:nvPr/>
          </p:nvSpPr>
          <p:spPr>
            <a:xfrm>
              <a:off x="7998356" y="2150091"/>
              <a:ext cx="77415" cy="73580"/>
            </a:xfrm>
            <a:custGeom>
              <a:rect b="b" l="l" r="r" t="t"/>
              <a:pathLst>
                <a:path extrusionOk="0" h="2264" w="2382">
                  <a:moveTo>
                    <a:pt x="0" y="1"/>
                  </a:moveTo>
                  <a:lnTo>
                    <a:pt x="0" y="2263"/>
                  </a:lnTo>
                  <a:lnTo>
                    <a:pt x="2215" y="2263"/>
                  </a:lnTo>
                  <a:cubicBezTo>
                    <a:pt x="2310" y="2263"/>
                    <a:pt x="2382" y="2192"/>
                    <a:pt x="2382" y="2120"/>
                  </a:cubicBezTo>
                  <a:lnTo>
                    <a:pt x="2382" y="144"/>
                  </a:lnTo>
                  <a:cubicBezTo>
                    <a:pt x="2382" y="49"/>
                    <a:pt x="2310" y="1"/>
                    <a:pt x="2215"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148"/>
            <p:cNvSpPr/>
            <p:nvPr/>
          </p:nvSpPr>
          <p:spPr>
            <a:xfrm>
              <a:off x="8050193" y="2051031"/>
              <a:ext cx="26357" cy="73580"/>
            </a:xfrm>
            <a:custGeom>
              <a:rect b="b" l="l" r="r" t="t"/>
              <a:pathLst>
                <a:path extrusionOk="0" h="2264" w="811">
                  <a:moveTo>
                    <a:pt x="1" y="1"/>
                  </a:moveTo>
                  <a:cubicBezTo>
                    <a:pt x="96" y="1"/>
                    <a:pt x="144" y="72"/>
                    <a:pt x="144" y="167"/>
                  </a:cubicBezTo>
                  <a:lnTo>
                    <a:pt x="144" y="2120"/>
                  </a:lnTo>
                  <a:cubicBezTo>
                    <a:pt x="144" y="2215"/>
                    <a:pt x="96" y="2263"/>
                    <a:pt x="1" y="2263"/>
                  </a:cubicBezTo>
                  <a:lnTo>
                    <a:pt x="668" y="2263"/>
                  </a:lnTo>
                  <a:cubicBezTo>
                    <a:pt x="739" y="2263"/>
                    <a:pt x="810" y="2215"/>
                    <a:pt x="810" y="2120"/>
                  </a:cubicBezTo>
                  <a:lnTo>
                    <a:pt x="810" y="167"/>
                  </a:lnTo>
                  <a:cubicBezTo>
                    <a:pt x="810" y="72"/>
                    <a:pt x="739" y="1"/>
                    <a:pt x="668" y="1"/>
                  </a:cubicBezTo>
                  <a:close/>
                </a:path>
              </a:pathLst>
            </a:custGeom>
            <a:solidFill>
              <a:srgbClr val="E4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148"/>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148"/>
            <p:cNvSpPr/>
            <p:nvPr/>
          </p:nvSpPr>
          <p:spPr>
            <a:xfrm>
              <a:off x="8050193" y="2150091"/>
              <a:ext cx="26357" cy="73580"/>
            </a:xfrm>
            <a:custGeom>
              <a:rect b="b" l="l" r="r" t="t"/>
              <a:pathLst>
                <a:path extrusionOk="0" h="2264" w="811">
                  <a:moveTo>
                    <a:pt x="1" y="1"/>
                  </a:moveTo>
                  <a:cubicBezTo>
                    <a:pt x="96" y="1"/>
                    <a:pt x="144" y="49"/>
                    <a:pt x="144" y="144"/>
                  </a:cubicBezTo>
                  <a:lnTo>
                    <a:pt x="144" y="2120"/>
                  </a:lnTo>
                  <a:cubicBezTo>
                    <a:pt x="144" y="2192"/>
                    <a:pt x="96" y="2263"/>
                    <a:pt x="1" y="2263"/>
                  </a:cubicBezTo>
                  <a:lnTo>
                    <a:pt x="668" y="2263"/>
                  </a:lnTo>
                  <a:cubicBezTo>
                    <a:pt x="739" y="2263"/>
                    <a:pt x="810" y="2192"/>
                    <a:pt x="810" y="2120"/>
                  </a:cubicBezTo>
                  <a:lnTo>
                    <a:pt x="810" y="144"/>
                  </a:lnTo>
                  <a:cubicBezTo>
                    <a:pt x="810" y="49"/>
                    <a:pt x="739" y="1"/>
                    <a:pt x="6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148"/>
            <p:cNvSpPr/>
            <p:nvPr/>
          </p:nvSpPr>
          <p:spPr>
            <a:xfrm>
              <a:off x="8009958" y="2163253"/>
              <a:ext cx="41048" cy="46475"/>
            </a:xfrm>
            <a:custGeom>
              <a:rect b="b" l="l" r="r" t="t"/>
              <a:pathLst>
                <a:path extrusionOk="0" h="1430" w="1263">
                  <a:moveTo>
                    <a:pt x="620" y="596"/>
                  </a:moveTo>
                  <a:lnTo>
                    <a:pt x="715" y="882"/>
                  </a:lnTo>
                  <a:lnTo>
                    <a:pt x="524" y="882"/>
                  </a:lnTo>
                  <a:lnTo>
                    <a:pt x="620" y="596"/>
                  </a:lnTo>
                  <a:close/>
                  <a:moveTo>
                    <a:pt x="620" y="1"/>
                  </a:moveTo>
                  <a:cubicBezTo>
                    <a:pt x="524" y="1"/>
                    <a:pt x="477" y="72"/>
                    <a:pt x="429" y="120"/>
                  </a:cubicBezTo>
                  <a:lnTo>
                    <a:pt x="24" y="1239"/>
                  </a:lnTo>
                  <a:cubicBezTo>
                    <a:pt x="0" y="1311"/>
                    <a:pt x="24" y="1406"/>
                    <a:pt x="119" y="1430"/>
                  </a:cubicBezTo>
                  <a:lnTo>
                    <a:pt x="167" y="1430"/>
                  </a:lnTo>
                  <a:cubicBezTo>
                    <a:pt x="239" y="1430"/>
                    <a:pt x="286" y="1406"/>
                    <a:pt x="310" y="1311"/>
                  </a:cubicBezTo>
                  <a:lnTo>
                    <a:pt x="381" y="1144"/>
                  </a:lnTo>
                  <a:lnTo>
                    <a:pt x="834" y="1144"/>
                  </a:lnTo>
                  <a:lnTo>
                    <a:pt x="882" y="1311"/>
                  </a:lnTo>
                  <a:cubicBezTo>
                    <a:pt x="905" y="1382"/>
                    <a:pt x="977" y="1430"/>
                    <a:pt x="1072" y="1430"/>
                  </a:cubicBezTo>
                  <a:cubicBezTo>
                    <a:pt x="1215" y="1430"/>
                    <a:pt x="1263" y="1311"/>
                    <a:pt x="1215" y="1239"/>
                  </a:cubicBezTo>
                  <a:lnTo>
                    <a:pt x="786" y="120"/>
                  </a:lnTo>
                  <a:cubicBezTo>
                    <a:pt x="762" y="72"/>
                    <a:pt x="715" y="1"/>
                    <a:pt x="62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148"/>
            <p:cNvSpPr/>
            <p:nvPr/>
          </p:nvSpPr>
          <p:spPr>
            <a:xfrm>
              <a:off x="7856721" y="2064193"/>
              <a:ext cx="47223" cy="46475"/>
            </a:xfrm>
            <a:custGeom>
              <a:rect b="b" l="l" r="r" t="t"/>
              <a:pathLst>
                <a:path extrusionOk="0" h="1430" w="1453">
                  <a:moveTo>
                    <a:pt x="691" y="310"/>
                  </a:moveTo>
                  <a:cubicBezTo>
                    <a:pt x="881" y="310"/>
                    <a:pt x="1072" y="501"/>
                    <a:pt x="1072" y="715"/>
                  </a:cubicBezTo>
                  <a:cubicBezTo>
                    <a:pt x="1072" y="763"/>
                    <a:pt x="1072" y="786"/>
                    <a:pt x="1048" y="834"/>
                  </a:cubicBezTo>
                  <a:lnTo>
                    <a:pt x="977" y="763"/>
                  </a:lnTo>
                  <a:cubicBezTo>
                    <a:pt x="953" y="739"/>
                    <a:pt x="911" y="727"/>
                    <a:pt x="866" y="727"/>
                  </a:cubicBezTo>
                  <a:cubicBezTo>
                    <a:pt x="822" y="727"/>
                    <a:pt x="774" y="739"/>
                    <a:pt x="738" y="763"/>
                  </a:cubicBezTo>
                  <a:cubicBezTo>
                    <a:pt x="691" y="834"/>
                    <a:pt x="691" y="953"/>
                    <a:pt x="738" y="1001"/>
                  </a:cubicBezTo>
                  <a:lnTo>
                    <a:pt x="810" y="1072"/>
                  </a:lnTo>
                  <a:cubicBezTo>
                    <a:pt x="810" y="1096"/>
                    <a:pt x="738" y="1096"/>
                    <a:pt x="691" y="1096"/>
                  </a:cubicBezTo>
                  <a:cubicBezTo>
                    <a:pt x="476" y="1096"/>
                    <a:pt x="310" y="905"/>
                    <a:pt x="310" y="715"/>
                  </a:cubicBezTo>
                  <a:cubicBezTo>
                    <a:pt x="310" y="501"/>
                    <a:pt x="476" y="310"/>
                    <a:pt x="691" y="310"/>
                  </a:cubicBezTo>
                  <a:close/>
                  <a:moveTo>
                    <a:pt x="715" y="1"/>
                  </a:moveTo>
                  <a:cubicBezTo>
                    <a:pt x="334" y="1"/>
                    <a:pt x="0" y="310"/>
                    <a:pt x="0" y="715"/>
                  </a:cubicBezTo>
                  <a:cubicBezTo>
                    <a:pt x="0" y="1096"/>
                    <a:pt x="334" y="1429"/>
                    <a:pt x="715" y="1429"/>
                  </a:cubicBezTo>
                  <a:cubicBezTo>
                    <a:pt x="857" y="1429"/>
                    <a:pt x="977" y="1382"/>
                    <a:pt x="1096" y="1310"/>
                  </a:cubicBezTo>
                  <a:lnTo>
                    <a:pt x="1167" y="1358"/>
                  </a:lnTo>
                  <a:cubicBezTo>
                    <a:pt x="1191" y="1382"/>
                    <a:pt x="1262" y="1406"/>
                    <a:pt x="1286" y="1406"/>
                  </a:cubicBezTo>
                  <a:cubicBezTo>
                    <a:pt x="1310" y="1406"/>
                    <a:pt x="1358" y="1382"/>
                    <a:pt x="1405" y="1358"/>
                  </a:cubicBezTo>
                  <a:cubicBezTo>
                    <a:pt x="1453" y="1310"/>
                    <a:pt x="1453" y="1191"/>
                    <a:pt x="1405" y="1120"/>
                  </a:cubicBezTo>
                  <a:lnTo>
                    <a:pt x="1310" y="1096"/>
                  </a:lnTo>
                  <a:cubicBezTo>
                    <a:pt x="1381" y="977"/>
                    <a:pt x="1429" y="858"/>
                    <a:pt x="1429" y="715"/>
                  </a:cubicBezTo>
                  <a:cubicBezTo>
                    <a:pt x="1429" y="310"/>
                    <a:pt x="1096" y="1"/>
                    <a:pt x="7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148"/>
            <p:cNvSpPr/>
            <p:nvPr/>
          </p:nvSpPr>
          <p:spPr>
            <a:xfrm>
              <a:off x="7938751" y="2069621"/>
              <a:ext cx="118463" cy="10855"/>
            </a:xfrm>
            <a:custGeom>
              <a:rect b="b" l="l" r="r" t="t"/>
              <a:pathLst>
                <a:path extrusionOk="0" h="334" w="3645">
                  <a:moveTo>
                    <a:pt x="191" y="0"/>
                  </a:moveTo>
                  <a:cubicBezTo>
                    <a:pt x="72" y="0"/>
                    <a:pt x="0" y="95"/>
                    <a:pt x="0" y="191"/>
                  </a:cubicBezTo>
                  <a:cubicBezTo>
                    <a:pt x="48" y="262"/>
                    <a:pt x="96" y="334"/>
                    <a:pt x="191" y="334"/>
                  </a:cubicBezTo>
                  <a:lnTo>
                    <a:pt x="3454" y="334"/>
                  </a:lnTo>
                  <a:cubicBezTo>
                    <a:pt x="3549" y="334"/>
                    <a:pt x="3644" y="238"/>
                    <a:pt x="3644" y="143"/>
                  </a:cubicBezTo>
                  <a:cubicBezTo>
                    <a:pt x="3620" y="72"/>
                    <a:pt x="3549" y="0"/>
                    <a:pt x="3454"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148"/>
            <p:cNvSpPr/>
            <p:nvPr/>
          </p:nvSpPr>
          <p:spPr>
            <a:xfrm>
              <a:off x="7940311" y="2095166"/>
              <a:ext cx="37180" cy="10075"/>
            </a:xfrm>
            <a:custGeom>
              <a:rect b="b" l="l" r="r" t="t"/>
              <a:pathLst>
                <a:path extrusionOk="0" h="310" w="1144">
                  <a:moveTo>
                    <a:pt x="143" y="0"/>
                  </a:moveTo>
                  <a:cubicBezTo>
                    <a:pt x="48" y="0"/>
                    <a:pt x="0" y="72"/>
                    <a:pt x="0" y="167"/>
                  </a:cubicBezTo>
                  <a:cubicBezTo>
                    <a:pt x="0" y="262"/>
                    <a:pt x="72" y="310"/>
                    <a:pt x="167" y="310"/>
                  </a:cubicBezTo>
                  <a:lnTo>
                    <a:pt x="1000" y="310"/>
                  </a:lnTo>
                  <a:cubicBezTo>
                    <a:pt x="1096" y="310"/>
                    <a:pt x="1143" y="238"/>
                    <a:pt x="1143" y="143"/>
                  </a:cubicBezTo>
                  <a:cubicBezTo>
                    <a:pt x="1143" y="48"/>
                    <a:pt x="1072" y="0"/>
                    <a:pt x="976"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148"/>
            <p:cNvSpPr/>
            <p:nvPr/>
          </p:nvSpPr>
          <p:spPr>
            <a:xfrm>
              <a:off x="7860588" y="2170241"/>
              <a:ext cx="118430" cy="10855"/>
            </a:xfrm>
            <a:custGeom>
              <a:rect b="b" l="l" r="r" t="t"/>
              <a:pathLst>
                <a:path extrusionOk="0" h="334" w="3644">
                  <a:moveTo>
                    <a:pt x="191" y="0"/>
                  </a:moveTo>
                  <a:cubicBezTo>
                    <a:pt x="72" y="0"/>
                    <a:pt x="0" y="95"/>
                    <a:pt x="0" y="191"/>
                  </a:cubicBezTo>
                  <a:cubicBezTo>
                    <a:pt x="24" y="262"/>
                    <a:pt x="95" y="333"/>
                    <a:pt x="191" y="333"/>
                  </a:cubicBezTo>
                  <a:lnTo>
                    <a:pt x="3453" y="333"/>
                  </a:lnTo>
                  <a:cubicBezTo>
                    <a:pt x="3572" y="333"/>
                    <a:pt x="3644" y="262"/>
                    <a:pt x="3644" y="143"/>
                  </a:cubicBezTo>
                  <a:cubicBezTo>
                    <a:pt x="3596" y="72"/>
                    <a:pt x="3549" y="0"/>
                    <a:pt x="345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148"/>
            <p:cNvSpPr/>
            <p:nvPr/>
          </p:nvSpPr>
          <p:spPr>
            <a:xfrm>
              <a:off x="7940311" y="2195753"/>
              <a:ext cx="37180" cy="10108"/>
            </a:xfrm>
            <a:custGeom>
              <a:rect b="b" l="l" r="r" t="t"/>
              <a:pathLst>
                <a:path extrusionOk="0" h="311" w="1144">
                  <a:moveTo>
                    <a:pt x="143" y="1"/>
                  </a:moveTo>
                  <a:cubicBezTo>
                    <a:pt x="48" y="1"/>
                    <a:pt x="0" y="72"/>
                    <a:pt x="0" y="168"/>
                  </a:cubicBezTo>
                  <a:cubicBezTo>
                    <a:pt x="0" y="263"/>
                    <a:pt x="72" y="311"/>
                    <a:pt x="167" y="311"/>
                  </a:cubicBezTo>
                  <a:lnTo>
                    <a:pt x="1000" y="311"/>
                  </a:lnTo>
                  <a:cubicBezTo>
                    <a:pt x="1096" y="311"/>
                    <a:pt x="1143" y="239"/>
                    <a:pt x="1143" y="144"/>
                  </a:cubicBezTo>
                  <a:cubicBezTo>
                    <a:pt x="1143" y="49"/>
                    <a:pt x="1072" y="1"/>
                    <a:pt x="97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6" name="Google Shape;22236;p148"/>
          <p:cNvGrpSpPr/>
          <p:nvPr/>
        </p:nvGrpSpPr>
        <p:grpSpPr>
          <a:xfrm>
            <a:off x="7865236" y="2329743"/>
            <a:ext cx="185770" cy="356817"/>
            <a:chOff x="7865236" y="2482143"/>
            <a:chExt cx="185770" cy="356817"/>
          </a:xfrm>
        </p:grpSpPr>
        <p:sp>
          <p:nvSpPr>
            <p:cNvPr id="22237" name="Google Shape;22237;p148"/>
            <p:cNvSpPr/>
            <p:nvPr/>
          </p:nvSpPr>
          <p:spPr>
            <a:xfrm>
              <a:off x="7865236" y="2518511"/>
              <a:ext cx="185770" cy="292597"/>
            </a:xfrm>
            <a:custGeom>
              <a:rect b="b" l="l" r="r" t="t"/>
              <a:pathLst>
                <a:path extrusionOk="0" h="9003" w="5716">
                  <a:moveTo>
                    <a:pt x="0" y="1"/>
                  </a:moveTo>
                  <a:lnTo>
                    <a:pt x="0" y="8693"/>
                  </a:lnTo>
                  <a:lnTo>
                    <a:pt x="2858" y="9002"/>
                  </a:lnTo>
                  <a:lnTo>
                    <a:pt x="5716" y="8693"/>
                  </a:lnTo>
                  <a:lnTo>
                    <a:pt x="5716" y="24"/>
                  </a:lnTo>
                  <a:lnTo>
                    <a:pt x="2858"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148"/>
            <p:cNvSpPr/>
            <p:nvPr/>
          </p:nvSpPr>
          <p:spPr>
            <a:xfrm>
              <a:off x="8030076" y="2510776"/>
              <a:ext cx="20930" cy="294125"/>
            </a:xfrm>
            <a:custGeom>
              <a:rect b="b" l="l" r="r" t="t"/>
              <a:pathLst>
                <a:path extrusionOk="0" h="9050" w="644">
                  <a:moveTo>
                    <a:pt x="1" y="0"/>
                  </a:moveTo>
                  <a:lnTo>
                    <a:pt x="1" y="9050"/>
                  </a:lnTo>
                  <a:lnTo>
                    <a:pt x="644" y="8931"/>
                  </a:lnTo>
                  <a:lnTo>
                    <a:pt x="644" y="239"/>
                  </a:lnTo>
                  <a:lnTo>
                    <a:pt x="1"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148"/>
            <p:cNvSpPr/>
            <p:nvPr/>
          </p:nvSpPr>
          <p:spPr>
            <a:xfrm>
              <a:off x="7865236" y="2482143"/>
              <a:ext cx="185770" cy="37180"/>
            </a:xfrm>
            <a:custGeom>
              <a:rect b="b" l="l" r="r" t="t"/>
              <a:pathLst>
                <a:path extrusionOk="0" h="1144" w="5716">
                  <a:moveTo>
                    <a:pt x="357" y="0"/>
                  </a:moveTo>
                  <a:cubicBezTo>
                    <a:pt x="167" y="0"/>
                    <a:pt x="0" y="143"/>
                    <a:pt x="0" y="357"/>
                  </a:cubicBezTo>
                  <a:lnTo>
                    <a:pt x="0" y="1143"/>
                  </a:lnTo>
                  <a:lnTo>
                    <a:pt x="5716" y="1143"/>
                  </a:lnTo>
                  <a:lnTo>
                    <a:pt x="5716" y="357"/>
                  </a:lnTo>
                  <a:cubicBezTo>
                    <a:pt x="5716" y="143"/>
                    <a:pt x="5573" y="0"/>
                    <a:pt x="535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148"/>
            <p:cNvSpPr/>
            <p:nvPr/>
          </p:nvSpPr>
          <p:spPr>
            <a:xfrm>
              <a:off x="7865236" y="2801001"/>
              <a:ext cx="185770" cy="37960"/>
            </a:xfrm>
            <a:custGeom>
              <a:rect b="b" l="l" r="r" t="t"/>
              <a:pathLst>
                <a:path extrusionOk="0" h="1168" w="5716">
                  <a:moveTo>
                    <a:pt x="0" y="1"/>
                  </a:moveTo>
                  <a:lnTo>
                    <a:pt x="0" y="810"/>
                  </a:lnTo>
                  <a:cubicBezTo>
                    <a:pt x="0" y="1001"/>
                    <a:pt x="167" y="1168"/>
                    <a:pt x="357" y="1168"/>
                  </a:cubicBezTo>
                  <a:lnTo>
                    <a:pt x="5358" y="1168"/>
                  </a:lnTo>
                  <a:cubicBezTo>
                    <a:pt x="5573" y="1168"/>
                    <a:pt x="5716" y="1001"/>
                    <a:pt x="5716" y="810"/>
                  </a:cubicBezTo>
                  <a:lnTo>
                    <a:pt x="571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148"/>
            <p:cNvSpPr/>
            <p:nvPr/>
          </p:nvSpPr>
          <p:spPr>
            <a:xfrm>
              <a:off x="8018473" y="2482143"/>
              <a:ext cx="32532" cy="37180"/>
            </a:xfrm>
            <a:custGeom>
              <a:rect b="b" l="l" r="r" t="t"/>
              <a:pathLst>
                <a:path extrusionOk="0" h="1144" w="1001">
                  <a:moveTo>
                    <a:pt x="0" y="0"/>
                  </a:moveTo>
                  <a:cubicBezTo>
                    <a:pt x="215" y="0"/>
                    <a:pt x="358" y="143"/>
                    <a:pt x="358" y="357"/>
                  </a:cubicBezTo>
                  <a:lnTo>
                    <a:pt x="358" y="1143"/>
                  </a:lnTo>
                  <a:lnTo>
                    <a:pt x="1001" y="1143"/>
                  </a:lnTo>
                  <a:lnTo>
                    <a:pt x="1001" y="357"/>
                  </a:lnTo>
                  <a:cubicBezTo>
                    <a:pt x="1001" y="143"/>
                    <a:pt x="858" y="0"/>
                    <a:pt x="6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148"/>
            <p:cNvSpPr/>
            <p:nvPr/>
          </p:nvSpPr>
          <p:spPr>
            <a:xfrm>
              <a:off x="8018473" y="2801001"/>
              <a:ext cx="32532" cy="37960"/>
            </a:xfrm>
            <a:custGeom>
              <a:rect b="b" l="l" r="r" t="t"/>
              <a:pathLst>
                <a:path extrusionOk="0" h="1168" w="1001">
                  <a:moveTo>
                    <a:pt x="358" y="1"/>
                  </a:moveTo>
                  <a:lnTo>
                    <a:pt x="358" y="810"/>
                  </a:lnTo>
                  <a:cubicBezTo>
                    <a:pt x="358" y="1001"/>
                    <a:pt x="215" y="1168"/>
                    <a:pt x="0" y="1168"/>
                  </a:cubicBezTo>
                  <a:lnTo>
                    <a:pt x="643" y="1168"/>
                  </a:lnTo>
                  <a:cubicBezTo>
                    <a:pt x="858" y="1168"/>
                    <a:pt x="1001" y="1001"/>
                    <a:pt x="1001" y="810"/>
                  </a:cubicBezTo>
                  <a:lnTo>
                    <a:pt x="1001"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148"/>
            <p:cNvSpPr/>
            <p:nvPr/>
          </p:nvSpPr>
          <p:spPr>
            <a:xfrm>
              <a:off x="7897736" y="2554878"/>
              <a:ext cx="122298" cy="178815"/>
            </a:xfrm>
            <a:custGeom>
              <a:rect b="b" l="l" r="r" t="t"/>
              <a:pathLst>
                <a:path extrusionOk="0" h="5502" w="3763">
                  <a:moveTo>
                    <a:pt x="167" y="1"/>
                  </a:moveTo>
                  <a:cubicBezTo>
                    <a:pt x="72" y="1"/>
                    <a:pt x="0" y="96"/>
                    <a:pt x="0" y="191"/>
                  </a:cubicBezTo>
                  <a:lnTo>
                    <a:pt x="0" y="5311"/>
                  </a:lnTo>
                  <a:cubicBezTo>
                    <a:pt x="0" y="5407"/>
                    <a:pt x="72" y="5502"/>
                    <a:pt x="167" y="5502"/>
                  </a:cubicBezTo>
                  <a:lnTo>
                    <a:pt x="3596" y="5502"/>
                  </a:lnTo>
                  <a:cubicBezTo>
                    <a:pt x="3692" y="5502"/>
                    <a:pt x="3763" y="5407"/>
                    <a:pt x="3763" y="5311"/>
                  </a:cubicBezTo>
                  <a:lnTo>
                    <a:pt x="3763" y="191"/>
                  </a:lnTo>
                  <a:cubicBezTo>
                    <a:pt x="3763" y="96"/>
                    <a:pt x="3668" y="1"/>
                    <a:pt x="35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148"/>
            <p:cNvSpPr/>
            <p:nvPr/>
          </p:nvSpPr>
          <p:spPr>
            <a:xfrm>
              <a:off x="7992148" y="2554098"/>
              <a:ext cx="27885" cy="178067"/>
            </a:xfrm>
            <a:custGeom>
              <a:rect b="b" l="l" r="r" t="t"/>
              <a:pathLst>
                <a:path extrusionOk="0" h="5479" w="858">
                  <a:moveTo>
                    <a:pt x="1" y="1"/>
                  </a:moveTo>
                  <a:cubicBezTo>
                    <a:pt x="96" y="1"/>
                    <a:pt x="191" y="96"/>
                    <a:pt x="191" y="192"/>
                  </a:cubicBezTo>
                  <a:lnTo>
                    <a:pt x="191" y="5312"/>
                  </a:lnTo>
                  <a:cubicBezTo>
                    <a:pt x="191" y="5407"/>
                    <a:pt x="96" y="5478"/>
                    <a:pt x="1" y="5478"/>
                  </a:cubicBezTo>
                  <a:lnTo>
                    <a:pt x="667" y="5478"/>
                  </a:lnTo>
                  <a:cubicBezTo>
                    <a:pt x="739" y="5478"/>
                    <a:pt x="834" y="5407"/>
                    <a:pt x="834" y="5312"/>
                  </a:cubicBezTo>
                  <a:lnTo>
                    <a:pt x="834" y="192"/>
                  </a:lnTo>
                  <a:cubicBezTo>
                    <a:pt x="858" y="96"/>
                    <a:pt x="787" y="1"/>
                    <a:pt x="6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148"/>
            <p:cNvSpPr/>
            <p:nvPr/>
          </p:nvSpPr>
          <p:spPr>
            <a:xfrm>
              <a:off x="7932543" y="2712016"/>
              <a:ext cx="54990" cy="59800"/>
            </a:xfrm>
            <a:custGeom>
              <a:rect b="b" l="l" r="r" t="t"/>
              <a:pathLst>
                <a:path extrusionOk="0" h="1840" w="1692">
                  <a:moveTo>
                    <a:pt x="430" y="0"/>
                  </a:moveTo>
                  <a:cubicBezTo>
                    <a:pt x="406" y="0"/>
                    <a:pt x="382" y="24"/>
                    <a:pt x="382" y="72"/>
                  </a:cubicBezTo>
                  <a:lnTo>
                    <a:pt x="382" y="619"/>
                  </a:lnTo>
                  <a:lnTo>
                    <a:pt x="49" y="619"/>
                  </a:lnTo>
                  <a:cubicBezTo>
                    <a:pt x="25" y="619"/>
                    <a:pt x="1" y="691"/>
                    <a:pt x="25" y="715"/>
                  </a:cubicBezTo>
                  <a:lnTo>
                    <a:pt x="763" y="1786"/>
                  </a:lnTo>
                  <a:cubicBezTo>
                    <a:pt x="775" y="1822"/>
                    <a:pt x="805" y="1840"/>
                    <a:pt x="834" y="1840"/>
                  </a:cubicBezTo>
                  <a:cubicBezTo>
                    <a:pt x="864" y="1840"/>
                    <a:pt x="894" y="1822"/>
                    <a:pt x="906" y="1786"/>
                  </a:cubicBezTo>
                  <a:lnTo>
                    <a:pt x="1668" y="715"/>
                  </a:lnTo>
                  <a:cubicBezTo>
                    <a:pt x="1692" y="691"/>
                    <a:pt x="1668" y="619"/>
                    <a:pt x="1620" y="619"/>
                  </a:cubicBezTo>
                  <a:lnTo>
                    <a:pt x="1311" y="619"/>
                  </a:lnTo>
                  <a:lnTo>
                    <a:pt x="1311" y="72"/>
                  </a:lnTo>
                  <a:cubicBezTo>
                    <a:pt x="1311" y="24"/>
                    <a:pt x="1263" y="0"/>
                    <a:pt x="12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148"/>
            <p:cNvSpPr/>
            <p:nvPr/>
          </p:nvSpPr>
          <p:spPr>
            <a:xfrm>
              <a:off x="7923281" y="2583511"/>
              <a:ext cx="34060" cy="9328"/>
            </a:xfrm>
            <a:custGeom>
              <a:rect b="b" l="l" r="r" t="t"/>
              <a:pathLst>
                <a:path extrusionOk="0" h="287" w="1048">
                  <a:moveTo>
                    <a:pt x="167" y="1"/>
                  </a:moveTo>
                  <a:cubicBezTo>
                    <a:pt x="72" y="1"/>
                    <a:pt x="0" y="49"/>
                    <a:pt x="0" y="144"/>
                  </a:cubicBezTo>
                  <a:cubicBezTo>
                    <a:pt x="0" y="239"/>
                    <a:pt x="72" y="287"/>
                    <a:pt x="167" y="287"/>
                  </a:cubicBezTo>
                  <a:lnTo>
                    <a:pt x="905" y="287"/>
                  </a:lnTo>
                  <a:cubicBezTo>
                    <a:pt x="1000" y="287"/>
                    <a:pt x="1048" y="239"/>
                    <a:pt x="1048" y="144"/>
                  </a:cubicBezTo>
                  <a:cubicBezTo>
                    <a:pt x="1048" y="49"/>
                    <a:pt x="1000"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148"/>
            <p:cNvSpPr/>
            <p:nvPr/>
          </p:nvSpPr>
          <p:spPr>
            <a:xfrm>
              <a:off x="7922501" y="260596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148"/>
            <p:cNvSpPr/>
            <p:nvPr/>
          </p:nvSpPr>
          <p:spPr>
            <a:xfrm>
              <a:off x="7922501" y="2627646"/>
              <a:ext cx="72020" cy="10075"/>
            </a:xfrm>
            <a:custGeom>
              <a:rect b="b" l="l" r="r" t="t"/>
              <a:pathLst>
                <a:path extrusionOk="0" h="310" w="2216">
                  <a:moveTo>
                    <a:pt x="143" y="0"/>
                  </a:moveTo>
                  <a:cubicBezTo>
                    <a:pt x="72" y="0"/>
                    <a:pt x="0" y="72"/>
                    <a:pt x="0" y="167"/>
                  </a:cubicBezTo>
                  <a:cubicBezTo>
                    <a:pt x="0" y="239"/>
                    <a:pt x="72" y="310"/>
                    <a:pt x="143" y="310"/>
                  </a:cubicBezTo>
                  <a:lnTo>
                    <a:pt x="2025" y="310"/>
                  </a:lnTo>
                  <a:cubicBezTo>
                    <a:pt x="2120" y="310"/>
                    <a:pt x="2215" y="215"/>
                    <a:pt x="2167" y="167"/>
                  </a:cubicBezTo>
                  <a:cubicBezTo>
                    <a:pt x="2167" y="72"/>
                    <a:pt x="2120" y="0"/>
                    <a:pt x="202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148"/>
            <p:cNvSpPr/>
            <p:nvPr/>
          </p:nvSpPr>
          <p:spPr>
            <a:xfrm>
              <a:off x="7922501" y="2650071"/>
              <a:ext cx="72020" cy="9328"/>
            </a:xfrm>
            <a:custGeom>
              <a:rect b="b" l="l" r="r" t="t"/>
              <a:pathLst>
                <a:path extrusionOk="0" h="287" w="2216">
                  <a:moveTo>
                    <a:pt x="143" y="1"/>
                  </a:moveTo>
                  <a:cubicBezTo>
                    <a:pt x="72" y="1"/>
                    <a:pt x="0" y="49"/>
                    <a:pt x="0" y="144"/>
                  </a:cubicBezTo>
                  <a:cubicBezTo>
                    <a:pt x="0" y="239"/>
                    <a:pt x="72" y="287"/>
                    <a:pt x="143" y="287"/>
                  </a:cubicBezTo>
                  <a:lnTo>
                    <a:pt x="2025" y="287"/>
                  </a:lnTo>
                  <a:cubicBezTo>
                    <a:pt x="2120" y="287"/>
                    <a:pt x="2215" y="215"/>
                    <a:pt x="2167" y="144"/>
                  </a:cubicBezTo>
                  <a:cubicBezTo>
                    <a:pt x="2167" y="49"/>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148"/>
            <p:cNvSpPr/>
            <p:nvPr/>
          </p:nvSpPr>
          <p:spPr>
            <a:xfrm>
              <a:off x="7922501" y="2672528"/>
              <a:ext cx="72020" cy="9328"/>
            </a:xfrm>
            <a:custGeom>
              <a:rect b="b" l="l" r="r" t="t"/>
              <a:pathLst>
                <a:path extrusionOk="0" h="287" w="2216">
                  <a:moveTo>
                    <a:pt x="143" y="1"/>
                  </a:moveTo>
                  <a:cubicBezTo>
                    <a:pt x="72" y="1"/>
                    <a:pt x="0" y="48"/>
                    <a:pt x="0" y="143"/>
                  </a:cubicBezTo>
                  <a:cubicBezTo>
                    <a:pt x="0" y="239"/>
                    <a:pt x="72" y="286"/>
                    <a:pt x="143" y="286"/>
                  </a:cubicBezTo>
                  <a:lnTo>
                    <a:pt x="2025" y="286"/>
                  </a:lnTo>
                  <a:cubicBezTo>
                    <a:pt x="2120" y="286"/>
                    <a:pt x="2215" y="239"/>
                    <a:pt x="2167" y="143"/>
                  </a:cubicBezTo>
                  <a:cubicBezTo>
                    <a:pt x="2167" y="48"/>
                    <a:pt x="2120" y="1"/>
                    <a:pt x="202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51" name="Google Shape;22251;p148"/>
          <p:cNvGrpSpPr/>
          <p:nvPr/>
        </p:nvGrpSpPr>
        <p:grpSpPr>
          <a:xfrm>
            <a:off x="7029336" y="2359156"/>
            <a:ext cx="359157" cy="296465"/>
            <a:chOff x="7029336" y="2511556"/>
            <a:chExt cx="359157" cy="296465"/>
          </a:xfrm>
        </p:grpSpPr>
        <p:sp>
          <p:nvSpPr>
            <p:cNvPr id="22252" name="Google Shape;22252;p148"/>
            <p:cNvSpPr/>
            <p:nvPr/>
          </p:nvSpPr>
          <p:spPr>
            <a:xfrm>
              <a:off x="7163236" y="2743736"/>
              <a:ext cx="92138" cy="59638"/>
            </a:xfrm>
            <a:custGeom>
              <a:rect b="b" l="l" r="r" t="t"/>
              <a:pathLst>
                <a:path extrusionOk="0" h="1835" w="2835">
                  <a:moveTo>
                    <a:pt x="1405" y="1"/>
                  </a:moveTo>
                  <a:lnTo>
                    <a:pt x="215" y="215"/>
                  </a:lnTo>
                  <a:lnTo>
                    <a:pt x="0" y="1834"/>
                  </a:lnTo>
                  <a:lnTo>
                    <a:pt x="2834" y="1834"/>
                  </a:lnTo>
                  <a:lnTo>
                    <a:pt x="2596" y="215"/>
                  </a:lnTo>
                  <a:lnTo>
                    <a:pt x="1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148"/>
            <p:cNvSpPr/>
            <p:nvPr/>
          </p:nvSpPr>
          <p:spPr>
            <a:xfrm>
              <a:off x="7225928" y="2743736"/>
              <a:ext cx="27885" cy="59638"/>
            </a:xfrm>
            <a:custGeom>
              <a:rect b="b" l="l" r="r" t="t"/>
              <a:pathLst>
                <a:path extrusionOk="0" h="1835" w="858">
                  <a:moveTo>
                    <a:pt x="262" y="1"/>
                  </a:moveTo>
                  <a:lnTo>
                    <a:pt x="0" y="215"/>
                  </a:lnTo>
                  <a:lnTo>
                    <a:pt x="215" y="1834"/>
                  </a:lnTo>
                  <a:lnTo>
                    <a:pt x="858" y="1834"/>
                  </a:lnTo>
                  <a:lnTo>
                    <a:pt x="667" y="215"/>
                  </a:lnTo>
                  <a:lnTo>
                    <a:pt x="262"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148"/>
            <p:cNvSpPr/>
            <p:nvPr/>
          </p:nvSpPr>
          <p:spPr>
            <a:xfrm>
              <a:off x="7029336" y="2618351"/>
              <a:ext cx="358377" cy="100653"/>
            </a:xfrm>
            <a:custGeom>
              <a:rect b="b" l="l" r="r" t="t"/>
              <a:pathLst>
                <a:path extrusionOk="0" h="3097" w="11027">
                  <a:moveTo>
                    <a:pt x="5764" y="1"/>
                  </a:moveTo>
                  <a:lnTo>
                    <a:pt x="0" y="334"/>
                  </a:lnTo>
                  <a:lnTo>
                    <a:pt x="0" y="2882"/>
                  </a:lnTo>
                  <a:lnTo>
                    <a:pt x="6025" y="3096"/>
                  </a:lnTo>
                  <a:lnTo>
                    <a:pt x="11027" y="2882"/>
                  </a:lnTo>
                  <a:lnTo>
                    <a:pt x="11027" y="334"/>
                  </a:lnTo>
                  <a:lnTo>
                    <a:pt x="576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148"/>
            <p:cNvSpPr/>
            <p:nvPr/>
          </p:nvSpPr>
          <p:spPr>
            <a:xfrm>
              <a:off x="7366003" y="2618351"/>
              <a:ext cx="21710" cy="101433"/>
            </a:xfrm>
            <a:custGeom>
              <a:rect b="b" l="l" r="r" t="t"/>
              <a:pathLst>
                <a:path extrusionOk="0" h="3121" w="668">
                  <a:moveTo>
                    <a:pt x="1" y="1"/>
                  </a:moveTo>
                  <a:lnTo>
                    <a:pt x="1" y="3120"/>
                  </a:lnTo>
                  <a:lnTo>
                    <a:pt x="668" y="2882"/>
                  </a:lnTo>
                  <a:lnTo>
                    <a:pt x="668" y="334"/>
                  </a:lnTo>
                  <a:lnTo>
                    <a:pt x="1"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148"/>
            <p:cNvSpPr/>
            <p:nvPr/>
          </p:nvSpPr>
          <p:spPr>
            <a:xfrm>
              <a:off x="7136131" y="2513083"/>
              <a:ext cx="251582" cy="116122"/>
            </a:xfrm>
            <a:custGeom>
              <a:rect b="b" l="l" r="r" t="t"/>
              <a:pathLst>
                <a:path extrusionOk="0" h="3573" w="7741">
                  <a:moveTo>
                    <a:pt x="1" y="1"/>
                  </a:moveTo>
                  <a:lnTo>
                    <a:pt x="144" y="3573"/>
                  </a:lnTo>
                  <a:lnTo>
                    <a:pt x="7741" y="3573"/>
                  </a:lnTo>
                  <a:lnTo>
                    <a:pt x="7741" y="406"/>
                  </a:lnTo>
                  <a:cubicBezTo>
                    <a:pt x="7741" y="168"/>
                    <a:pt x="7526" y="1"/>
                    <a:pt x="7288"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148"/>
            <p:cNvSpPr/>
            <p:nvPr/>
          </p:nvSpPr>
          <p:spPr>
            <a:xfrm>
              <a:off x="7352093" y="2511556"/>
              <a:ext cx="35620" cy="117650"/>
            </a:xfrm>
            <a:custGeom>
              <a:rect b="b" l="l" r="r" t="t"/>
              <a:pathLst>
                <a:path extrusionOk="0" h="3620" w="1096">
                  <a:moveTo>
                    <a:pt x="0" y="0"/>
                  </a:moveTo>
                  <a:cubicBezTo>
                    <a:pt x="214" y="0"/>
                    <a:pt x="429" y="215"/>
                    <a:pt x="429" y="453"/>
                  </a:cubicBezTo>
                  <a:lnTo>
                    <a:pt x="429" y="3620"/>
                  </a:lnTo>
                  <a:lnTo>
                    <a:pt x="1096" y="3620"/>
                  </a:lnTo>
                  <a:lnTo>
                    <a:pt x="1096" y="453"/>
                  </a:lnTo>
                  <a:cubicBezTo>
                    <a:pt x="1096" y="215"/>
                    <a:pt x="881" y="0"/>
                    <a:pt x="643"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148"/>
            <p:cNvSpPr/>
            <p:nvPr/>
          </p:nvSpPr>
          <p:spPr>
            <a:xfrm>
              <a:off x="7029336" y="2513083"/>
              <a:ext cx="111475" cy="116903"/>
            </a:xfrm>
            <a:custGeom>
              <a:rect b="b" l="l" r="r" t="t"/>
              <a:pathLst>
                <a:path extrusionOk="0" h="3597" w="3430">
                  <a:moveTo>
                    <a:pt x="453" y="1"/>
                  </a:moveTo>
                  <a:cubicBezTo>
                    <a:pt x="215" y="1"/>
                    <a:pt x="0" y="191"/>
                    <a:pt x="0" y="429"/>
                  </a:cubicBezTo>
                  <a:lnTo>
                    <a:pt x="0" y="3597"/>
                  </a:lnTo>
                  <a:lnTo>
                    <a:pt x="3430" y="3597"/>
                  </a:lnTo>
                  <a:lnTo>
                    <a:pt x="3430" y="1"/>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148"/>
            <p:cNvSpPr/>
            <p:nvPr/>
          </p:nvSpPr>
          <p:spPr>
            <a:xfrm>
              <a:off x="7030896" y="2712016"/>
              <a:ext cx="357598" cy="38708"/>
            </a:xfrm>
            <a:custGeom>
              <a:rect b="b" l="l" r="r" t="t"/>
              <a:pathLst>
                <a:path extrusionOk="0" h="1191" w="11003">
                  <a:moveTo>
                    <a:pt x="0" y="0"/>
                  </a:moveTo>
                  <a:lnTo>
                    <a:pt x="0" y="738"/>
                  </a:lnTo>
                  <a:cubicBezTo>
                    <a:pt x="0" y="977"/>
                    <a:pt x="191" y="1191"/>
                    <a:pt x="429" y="1191"/>
                  </a:cubicBezTo>
                  <a:lnTo>
                    <a:pt x="10550" y="1191"/>
                  </a:lnTo>
                  <a:cubicBezTo>
                    <a:pt x="10788" y="1191"/>
                    <a:pt x="11002" y="977"/>
                    <a:pt x="11002" y="738"/>
                  </a:cubicBezTo>
                  <a:lnTo>
                    <a:pt x="1100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148"/>
            <p:cNvSpPr/>
            <p:nvPr/>
          </p:nvSpPr>
          <p:spPr>
            <a:xfrm>
              <a:off x="7352093" y="2712016"/>
              <a:ext cx="35620" cy="38708"/>
            </a:xfrm>
            <a:custGeom>
              <a:rect b="b" l="l" r="r" t="t"/>
              <a:pathLst>
                <a:path extrusionOk="0" h="1191" w="1096">
                  <a:moveTo>
                    <a:pt x="429" y="0"/>
                  </a:moveTo>
                  <a:lnTo>
                    <a:pt x="429" y="738"/>
                  </a:lnTo>
                  <a:cubicBezTo>
                    <a:pt x="429" y="977"/>
                    <a:pt x="214" y="1191"/>
                    <a:pt x="0" y="1191"/>
                  </a:cubicBezTo>
                  <a:lnTo>
                    <a:pt x="643" y="1191"/>
                  </a:lnTo>
                  <a:cubicBezTo>
                    <a:pt x="881" y="1191"/>
                    <a:pt x="1096" y="977"/>
                    <a:pt x="1096" y="738"/>
                  </a:cubicBezTo>
                  <a:lnTo>
                    <a:pt x="1096"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148"/>
            <p:cNvSpPr/>
            <p:nvPr/>
          </p:nvSpPr>
          <p:spPr>
            <a:xfrm>
              <a:off x="7070351" y="2657838"/>
              <a:ext cx="49563" cy="25545"/>
            </a:xfrm>
            <a:custGeom>
              <a:rect b="b" l="l" r="r" t="t"/>
              <a:pathLst>
                <a:path extrusionOk="0" h="786" w="1525">
                  <a:moveTo>
                    <a:pt x="382" y="0"/>
                  </a:moveTo>
                  <a:cubicBezTo>
                    <a:pt x="167" y="0"/>
                    <a:pt x="1" y="191"/>
                    <a:pt x="1" y="381"/>
                  </a:cubicBezTo>
                  <a:cubicBezTo>
                    <a:pt x="1" y="619"/>
                    <a:pt x="167" y="786"/>
                    <a:pt x="382" y="786"/>
                  </a:cubicBezTo>
                  <a:lnTo>
                    <a:pt x="1120" y="786"/>
                  </a:lnTo>
                  <a:cubicBezTo>
                    <a:pt x="1334" y="786"/>
                    <a:pt x="1525" y="595"/>
                    <a:pt x="1525" y="381"/>
                  </a:cubicBezTo>
                  <a:cubicBezTo>
                    <a:pt x="1525" y="143"/>
                    <a:pt x="1334" y="0"/>
                    <a:pt x="1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148"/>
            <p:cNvSpPr/>
            <p:nvPr/>
          </p:nvSpPr>
          <p:spPr>
            <a:xfrm>
              <a:off x="7145426" y="2657838"/>
              <a:ext cx="49563" cy="25545"/>
            </a:xfrm>
            <a:custGeom>
              <a:rect b="b" l="l" r="r" t="t"/>
              <a:pathLst>
                <a:path extrusionOk="0" h="786" w="1525">
                  <a:moveTo>
                    <a:pt x="405" y="0"/>
                  </a:moveTo>
                  <a:cubicBezTo>
                    <a:pt x="191" y="0"/>
                    <a:pt x="1" y="191"/>
                    <a:pt x="1" y="381"/>
                  </a:cubicBezTo>
                  <a:cubicBezTo>
                    <a:pt x="1" y="619"/>
                    <a:pt x="191" y="786"/>
                    <a:pt x="405" y="786"/>
                  </a:cubicBezTo>
                  <a:lnTo>
                    <a:pt x="1144" y="786"/>
                  </a:lnTo>
                  <a:cubicBezTo>
                    <a:pt x="1382" y="786"/>
                    <a:pt x="1525" y="595"/>
                    <a:pt x="1525" y="381"/>
                  </a:cubicBezTo>
                  <a:cubicBezTo>
                    <a:pt x="1525" y="191"/>
                    <a:pt x="1358" y="0"/>
                    <a:pt x="11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148"/>
            <p:cNvSpPr/>
            <p:nvPr/>
          </p:nvSpPr>
          <p:spPr>
            <a:xfrm>
              <a:off x="7222061" y="2657838"/>
              <a:ext cx="49563" cy="25545"/>
            </a:xfrm>
            <a:custGeom>
              <a:rect b="b" l="l" r="r" t="t"/>
              <a:pathLst>
                <a:path extrusionOk="0" h="786" w="1525">
                  <a:moveTo>
                    <a:pt x="381" y="0"/>
                  </a:moveTo>
                  <a:cubicBezTo>
                    <a:pt x="191" y="0"/>
                    <a:pt x="0" y="191"/>
                    <a:pt x="0" y="381"/>
                  </a:cubicBezTo>
                  <a:cubicBezTo>
                    <a:pt x="0" y="619"/>
                    <a:pt x="191" y="786"/>
                    <a:pt x="381" y="786"/>
                  </a:cubicBezTo>
                  <a:lnTo>
                    <a:pt x="1143" y="786"/>
                  </a:lnTo>
                  <a:cubicBezTo>
                    <a:pt x="1334" y="786"/>
                    <a:pt x="1524" y="595"/>
                    <a:pt x="1524" y="381"/>
                  </a:cubicBezTo>
                  <a:cubicBezTo>
                    <a:pt x="1524" y="191"/>
                    <a:pt x="1334" y="0"/>
                    <a:pt x="11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148"/>
            <p:cNvSpPr/>
            <p:nvPr/>
          </p:nvSpPr>
          <p:spPr>
            <a:xfrm>
              <a:off x="7297916" y="2657838"/>
              <a:ext cx="48782" cy="25545"/>
            </a:xfrm>
            <a:custGeom>
              <a:rect b="b" l="l" r="r" t="t"/>
              <a:pathLst>
                <a:path extrusionOk="0" h="786" w="1501">
                  <a:moveTo>
                    <a:pt x="381" y="0"/>
                  </a:moveTo>
                  <a:cubicBezTo>
                    <a:pt x="167" y="0"/>
                    <a:pt x="0" y="191"/>
                    <a:pt x="0" y="381"/>
                  </a:cubicBezTo>
                  <a:cubicBezTo>
                    <a:pt x="0" y="619"/>
                    <a:pt x="167" y="786"/>
                    <a:pt x="381" y="786"/>
                  </a:cubicBezTo>
                  <a:lnTo>
                    <a:pt x="1119" y="786"/>
                  </a:lnTo>
                  <a:cubicBezTo>
                    <a:pt x="1334" y="786"/>
                    <a:pt x="1500" y="595"/>
                    <a:pt x="1500" y="381"/>
                  </a:cubicBezTo>
                  <a:cubicBezTo>
                    <a:pt x="1500" y="143"/>
                    <a:pt x="1334" y="0"/>
                    <a:pt x="111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148"/>
            <p:cNvSpPr/>
            <p:nvPr/>
          </p:nvSpPr>
          <p:spPr>
            <a:xfrm>
              <a:off x="7318813" y="2676396"/>
              <a:ext cx="50310" cy="50147"/>
            </a:xfrm>
            <a:custGeom>
              <a:rect b="b" l="l" r="r" t="t"/>
              <a:pathLst>
                <a:path extrusionOk="0" h="1543" w="1548">
                  <a:moveTo>
                    <a:pt x="119" y="1"/>
                  </a:moveTo>
                  <a:cubicBezTo>
                    <a:pt x="48" y="1"/>
                    <a:pt x="0" y="24"/>
                    <a:pt x="24" y="72"/>
                  </a:cubicBezTo>
                  <a:lnTo>
                    <a:pt x="214" y="1120"/>
                  </a:lnTo>
                  <a:cubicBezTo>
                    <a:pt x="229" y="1194"/>
                    <a:pt x="281" y="1232"/>
                    <a:pt x="342" y="1232"/>
                  </a:cubicBezTo>
                  <a:cubicBezTo>
                    <a:pt x="378" y="1232"/>
                    <a:pt x="417" y="1218"/>
                    <a:pt x="453" y="1191"/>
                  </a:cubicBezTo>
                  <a:lnTo>
                    <a:pt x="595" y="1072"/>
                  </a:lnTo>
                  <a:lnTo>
                    <a:pt x="1048" y="1525"/>
                  </a:lnTo>
                  <a:cubicBezTo>
                    <a:pt x="1060" y="1537"/>
                    <a:pt x="1084" y="1543"/>
                    <a:pt x="1110" y="1543"/>
                  </a:cubicBezTo>
                  <a:cubicBezTo>
                    <a:pt x="1137" y="1543"/>
                    <a:pt x="1167" y="1537"/>
                    <a:pt x="1191" y="1525"/>
                  </a:cubicBezTo>
                  <a:lnTo>
                    <a:pt x="1524" y="1191"/>
                  </a:lnTo>
                  <a:cubicBezTo>
                    <a:pt x="1548" y="1144"/>
                    <a:pt x="1548" y="1096"/>
                    <a:pt x="1524" y="1025"/>
                  </a:cubicBezTo>
                  <a:lnTo>
                    <a:pt x="1072" y="596"/>
                  </a:lnTo>
                  <a:lnTo>
                    <a:pt x="1072" y="572"/>
                  </a:lnTo>
                  <a:lnTo>
                    <a:pt x="1215" y="406"/>
                  </a:lnTo>
                  <a:cubicBezTo>
                    <a:pt x="1310" y="334"/>
                    <a:pt x="1262" y="215"/>
                    <a:pt x="1167" y="167"/>
                  </a:cubicBez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148"/>
            <p:cNvSpPr/>
            <p:nvPr/>
          </p:nvSpPr>
          <p:spPr>
            <a:xfrm>
              <a:off x="7135383" y="2797133"/>
              <a:ext cx="147063" cy="10888"/>
            </a:xfrm>
            <a:custGeom>
              <a:rect b="b" l="l" r="r" t="t"/>
              <a:pathLst>
                <a:path extrusionOk="0" h="335" w="4525">
                  <a:moveTo>
                    <a:pt x="167" y="1"/>
                  </a:moveTo>
                  <a:cubicBezTo>
                    <a:pt x="48" y="1"/>
                    <a:pt x="0" y="96"/>
                    <a:pt x="0" y="191"/>
                  </a:cubicBezTo>
                  <a:cubicBezTo>
                    <a:pt x="24" y="263"/>
                    <a:pt x="71" y="334"/>
                    <a:pt x="167" y="334"/>
                  </a:cubicBezTo>
                  <a:lnTo>
                    <a:pt x="4334" y="334"/>
                  </a:lnTo>
                  <a:cubicBezTo>
                    <a:pt x="4453" y="334"/>
                    <a:pt x="4525" y="263"/>
                    <a:pt x="4525" y="144"/>
                  </a:cubicBezTo>
                  <a:cubicBezTo>
                    <a:pt x="4477" y="48"/>
                    <a:pt x="4430" y="1"/>
                    <a:pt x="43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148"/>
            <p:cNvSpPr/>
            <p:nvPr/>
          </p:nvSpPr>
          <p:spPr>
            <a:xfrm>
              <a:off x="7062616" y="2544836"/>
              <a:ext cx="51902" cy="51870"/>
            </a:xfrm>
            <a:custGeom>
              <a:rect b="b" l="l" r="r" t="t"/>
              <a:pathLst>
                <a:path extrusionOk="0" h="1596" w="1597">
                  <a:moveTo>
                    <a:pt x="763" y="334"/>
                  </a:moveTo>
                  <a:cubicBezTo>
                    <a:pt x="1001" y="334"/>
                    <a:pt x="1215" y="524"/>
                    <a:pt x="1215" y="762"/>
                  </a:cubicBezTo>
                  <a:cubicBezTo>
                    <a:pt x="1215" y="834"/>
                    <a:pt x="1215" y="858"/>
                    <a:pt x="1191" y="929"/>
                  </a:cubicBezTo>
                  <a:lnTo>
                    <a:pt x="977" y="715"/>
                  </a:lnTo>
                  <a:cubicBezTo>
                    <a:pt x="941" y="679"/>
                    <a:pt x="893" y="661"/>
                    <a:pt x="846" y="661"/>
                  </a:cubicBezTo>
                  <a:cubicBezTo>
                    <a:pt x="798" y="661"/>
                    <a:pt x="751" y="679"/>
                    <a:pt x="715" y="715"/>
                  </a:cubicBezTo>
                  <a:cubicBezTo>
                    <a:pt x="643" y="762"/>
                    <a:pt x="643" y="881"/>
                    <a:pt x="715" y="977"/>
                  </a:cubicBezTo>
                  <a:lnTo>
                    <a:pt x="929" y="1191"/>
                  </a:lnTo>
                  <a:cubicBezTo>
                    <a:pt x="882" y="1215"/>
                    <a:pt x="834" y="1215"/>
                    <a:pt x="763" y="1215"/>
                  </a:cubicBezTo>
                  <a:cubicBezTo>
                    <a:pt x="524" y="1215"/>
                    <a:pt x="334" y="1000"/>
                    <a:pt x="334" y="762"/>
                  </a:cubicBezTo>
                  <a:cubicBezTo>
                    <a:pt x="334" y="524"/>
                    <a:pt x="524" y="334"/>
                    <a:pt x="763" y="334"/>
                  </a:cubicBezTo>
                  <a:close/>
                  <a:moveTo>
                    <a:pt x="786" y="0"/>
                  </a:moveTo>
                  <a:cubicBezTo>
                    <a:pt x="358" y="0"/>
                    <a:pt x="0" y="357"/>
                    <a:pt x="0" y="810"/>
                  </a:cubicBezTo>
                  <a:cubicBezTo>
                    <a:pt x="0" y="1239"/>
                    <a:pt x="358" y="1596"/>
                    <a:pt x="786" y="1596"/>
                  </a:cubicBezTo>
                  <a:cubicBezTo>
                    <a:pt x="953" y="1596"/>
                    <a:pt x="1096" y="1548"/>
                    <a:pt x="1215" y="1477"/>
                  </a:cubicBezTo>
                  <a:lnTo>
                    <a:pt x="1286" y="1548"/>
                  </a:lnTo>
                  <a:cubicBezTo>
                    <a:pt x="1310" y="1572"/>
                    <a:pt x="1358" y="1596"/>
                    <a:pt x="1382" y="1596"/>
                  </a:cubicBezTo>
                  <a:cubicBezTo>
                    <a:pt x="1429" y="1596"/>
                    <a:pt x="1477" y="1572"/>
                    <a:pt x="1501" y="1548"/>
                  </a:cubicBezTo>
                  <a:cubicBezTo>
                    <a:pt x="1596" y="1453"/>
                    <a:pt x="1596" y="1334"/>
                    <a:pt x="1548" y="1286"/>
                  </a:cubicBezTo>
                  <a:lnTo>
                    <a:pt x="1477" y="1215"/>
                  </a:lnTo>
                  <a:cubicBezTo>
                    <a:pt x="1548" y="1096"/>
                    <a:pt x="1596" y="953"/>
                    <a:pt x="1596" y="810"/>
                  </a:cubicBezTo>
                  <a:cubicBezTo>
                    <a:pt x="1596" y="357"/>
                    <a:pt x="1239" y="0"/>
                    <a:pt x="78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148"/>
            <p:cNvSpPr/>
            <p:nvPr/>
          </p:nvSpPr>
          <p:spPr>
            <a:xfrm>
              <a:off x="7178706" y="2541716"/>
              <a:ext cx="173420" cy="10888"/>
            </a:xfrm>
            <a:custGeom>
              <a:rect b="b" l="l" r="r" t="t"/>
              <a:pathLst>
                <a:path extrusionOk="0" h="335" w="5336">
                  <a:moveTo>
                    <a:pt x="167" y="1"/>
                  </a:moveTo>
                  <a:cubicBezTo>
                    <a:pt x="96" y="1"/>
                    <a:pt x="1" y="96"/>
                    <a:pt x="24" y="215"/>
                  </a:cubicBezTo>
                  <a:cubicBezTo>
                    <a:pt x="24" y="263"/>
                    <a:pt x="96" y="334"/>
                    <a:pt x="167" y="334"/>
                  </a:cubicBezTo>
                  <a:lnTo>
                    <a:pt x="5145" y="334"/>
                  </a:lnTo>
                  <a:cubicBezTo>
                    <a:pt x="5264" y="334"/>
                    <a:pt x="5335" y="239"/>
                    <a:pt x="5287" y="120"/>
                  </a:cubicBezTo>
                  <a:cubicBezTo>
                    <a:pt x="5287" y="72"/>
                    <a:pt x="5240" y="1"/>
                    <a:pt x="51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148"/>
            <p:cNvSpPr/>
            <p:nvPr/>
          </p:nvSpPr>
          <p:spPr>
            <a:xfrm>
              <a:off x="7178706" y="2565733"/>
              <a:ext cx="173420" cy="10855"/>
            </a:xfrm>
            <a:custGeom>
              <a:rect b="b" l="l" r="r" t="t"/>
              <a:pathLst>
                <a:path extrusionOk="0" h="334" w="5336">
                  <a:moveTo>
                    <a:pt x="167" y="0"/>
                  </a:moveTo>
                  <a:cubicBezTo>
                    <a:pt x="96" y="0"/>
                    <a:pt x="1" y="95"/>
                    <a:pt x="24" y="215"/>
                  </a:cubicBezTo>
                  <a:cubicBezTo>
                    <a:pt x="24" y="286"/>
                    <a:pt x="96" y="334"/>
                    <a:pt x="167" y="334"/>
                  </a:cubicBezTo>
                  <a:lnTo>
                    <a:pt x="5145" y="334"/>
                  </a:lnTo>
                  <a:cubicBezTo>
                    <a:pt x="5264" y="334"/>
                    <a:pt x="5335" y="238"/>
                    <a:pt x="5287" y="119"/>
                  </a:cubicBezTo>
                  <a:cubicBezTo>
                    <a:pt x="5287" y="72"/>
                    <a:pt x="5240" y="0"/>
                    <a:pt x="514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148"/>
            <p:cNvSpPr/>
            <p:nvPr/>
          </p:nvSpPr>
          <p:spPr>
            <a:xfrm>
              <a:off x="7178706" y="2588938"/>
              <a:ext cx="58857" cy="10888"/>
            </a:xfrm>
            <a:custGeom>
              <a:rect b="b" l="l" r="r" t="t"/>
              <a:pathLst>
                <a:path extrusionOk="0" h="335" w="1811">
                  <a:moveTo>
                    <a:pt x="167" y="1"/>
                  </a:moveTo>
                  <a:cubicBezTo>
                    <a:pt x="96" y="1"/>
                    <a:pt x="1" y="96"/>
                    <a:pt x="24" y="215"/>
                  </a:cubicBezTo>
                  <a:cubicBezTo>
                    <a:pt x="24" y="286"/>
                    <a:pt x="96" y="334"/>
                    <a:pt x="167" y="334"/>
                  </a:cubicBezTo>
                  <a:lnTo>
                    <a:pt x="1644" y="334"/>
                  </a:lnTo>
                  <a:cubicBezTo>
                    <a:pt x="1715" y="334"/>
                    <a:pt x="1811" y="239"/>
                    <a:pt x="1787" y="120"/>
                  </a:cubicBezTo>
                  <a:cubicBezTo>
                    <a:pt x="1787" y="72"/>
                    <a:pt x="1715" y="1"/>
                    <a:pt x="164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71" name="Google Shape;22271;p148"/>
          <p:cNvGrpSpPr/>
          <p:nvPr/>
        </p:nvGrpSpPr>
        <p:grpSpPr>
          <a:xfrm>
            <a:off x="6290188" y="2328963"/>
            <a:ext cx="335173" cy="357597"/>
            <a:chOff x="6290188" y="2481363"/>
            <a:chExt cx="335173" cy="357597"/>
          </a:xfrm>
        </p:grpSpPr>
        <p:sp>
          <p:nvSpPr>
            <p:cNvPr id="22272" name="Google Shape;22272;p148"/>
            <p:cNvSpPr/>
            <p:nvPr/>
          </p:nvSpPr>
          <p:spPr>
            <a:xfrm>
              <a:off x="6293276" y="2681043"/>
              <a:ext cx="332085" cy="157917"/>
            </a:xfrm>
            <a:custGeom>
              <a:rect b="b" l="l" r="r" t="t"/>
              <a:pathLst>
                <a:path extrusionOk="0" h="4859" w="10218">
                  <a:moveTo>
                    <a:pt x="9908" y="1"/>
                  </a:moveTo>
                  <a:lnTo>
                    <a:pt x="310" y="48"/>
                  </a:lnTo>
                  <a:cubicBezTo>
                    <a:pt x="144" y="48"/>
                    <a:pt x="1" y="167"/>
                    <a:pt x="1" y="358"/>
                  </a:cubicBezTo>
                  <a:lnTo>
                    <a:pt x="1" y="4549"/>
                  </a:lnTo>
                  <a:cubicBezTo>
                    <a:pt x="1" y="4692"/>
                    <a:pt x="120" y="4859"/>
                    <a:pt x="310" y="4859"/>
                  </a:cubicBezTo>
                  <a:lnTo>
                    <a:pt x="9908" y="4859"/>
                  </a:lnTo>
                  <a:cubicBezTo>
                    <a:pt x="10098" y="4859"/>
                    <a:pt x="10217" y="4740"/>
                    <a:pt x="10217" y="4525"/>
                  </a:cubicBezTo>
                  <a:lnTo>
                    <a:pt x="10217" y="286"/>
                  </a:lnTo>
                  <a:cubicBezTo>
                    <a:pt x="10217" y="143"/>
                    <a:pt x="10098" y="1"/>
                    <a:pt x="9908"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148"/>
            <p:cNvSpPr/>
            <p:nvPr/>
          </p:nvSpPr>
          <p:spPr>
            <a:xfrm>
              <a:off x="6594356" y="2681043"/>
              <a:ext cx="31005" cy="157138"/>
            </a:xfrm>
            <a:custGeom>
              <a:rect b="b" l="l" r="r" t="t"/>
              <a:pathLst>
                <a:path extrusionOk="0" h="4835" w="954">
                  <a:moveTo>
                    <a:pt x="25" y="1"/>
                  </a:moveTo>
                  <a:cubicBezTo>
                    <a:pt x="167" y="24"/>
                    <a:pt x="286" y="143"/>
                    <a:pt x="286" y="310"/>
                  </a:cubicBezTo>
                  <a:lnTo>
                    <a:pt x="286" y="4525"/>
                  </a:lnTo>
                  <a:cubicBezTo>
                    <a:pt x="286" y="4716"/>
                    <a:pt x="144" y="4835"/>
                    <a:pt x="1" y="4835"/>
                  </a:cubicBezTo>
                  <a:lnTo>
                    <a:pt x="644" y="4835"/>
                  </a:lnTo>
                  <a:cubicBezTo>
                    <a:pt x="834" y="4835"/>
                    <a:pt x="953" y="4668"/>
                    <a:pt x="953" y="4525"/>
                  </a:cubicBezTo>
                  <a:lnTo>
                    <a:pt x="953" y="310"/>
                  </a:lnTo>
                  <a:cubicBezTo>
                    <a:pt x="953" y="143"/>
                    <a:pt x="834" y="1"/>
                    <a:pt x="644"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74" name="Google Shape;22274;p148"/>
            <p:cNvGrpSpPr/>
            <p:nvPr/>
          </p:nvGrpSpPr>
          <p:grpSpPr>
            <a:xfrm>
              <a:off x="6290188" y="2481363"/>
              <a:ext cx="308847" cy="332052"/>
              <a:chOff x="6290188" y="2481363"/>
              <a:chExt cx="308847" cy="332052"/>
            </a:xfrm>
          </p:grpSpPr>
          <p:sp>
            <p:nvSpPr>
              <p:cNvPr id="22275" name="Google Shape;22275;p148"/>
              <p:cNvSpPr/>
              <p:nvPr/>
            </p:nvSpPr>
            <p:spPr>
              <a:xfrm>
                <a:off x="6404751" y="2571908"/>
                <a:ext cx="113035" cy="122817"/>
              </a:xfrm>
              <a:custGeom>
                <a:rect b="b" l="l" r="r" t="t"/>
                <a:pathLst>
                  <a:path extrusionOk="0" h="3779" w="3478">
                    <a:moveTo>
                      <a:pt x="524" y="1"/>
                    </a:moveTo>
                    <a:cubicBezTo>
                      <a:pt x="476" y="1"/>
                      <a:pt x="381" y="48"/>
                      <a:pt x="381" y="120"/>
                    </a:cubicBezTo>
                    <a:cubicBezTo>
                      <a:pt x="357" y="239"/>
                      <a:pt x="453" y="358"/>
                      <a:pt x="524" y="358"/>
                    </a:cubicBezTo>
                    <a:lnTo>
                      <a:pt x="2667" y="358"/>
                    </a:lnTo>
                    <a:cubicBezTo>
                      <a:pt x="2882" y="358"/>
                      <a:pt x="3072" y="501"/>
                      <a:pt x="3096" y="715"/>
                    </a:cubicBezTo>
                    <a:cubicBezTo>
                      <a:pt x="3120" y="953"/>
                      <a:pt x="2953" y="1191"/>
                      <a:pt x="2667" y="1191"/>
                    </a:cubicBezTo>
                    <a:lnTo>
                      <a:pt x="738" y="1191"/>
                    </a:lnTo>
                    <a:cubicBezTo>
                      <a:pt x="334" y="1191"/>
                      <a:pt x="0" y="1525"/>
                      <a:pt x="24" y="1930"/>
                    </a:cubicBezTo>
                    <a:cubicBezTo>
                      <a:pt x="48" y="2287"/>
                      <a:pt x="357" y="2596"/>
                      <a:pt x="738" y="2596"/>
                    </a:cubicBezTo>
                    <a:lnTo>
                      <a:pt x="1691" y="2596"/>
                    </a:lnTo>
                    <a:cubicBezTo>
                      <a:pt x="1786" y="2596"/>
                      <a:pt x="1881" y="2668"/>
                      <a:pt x="1881" y="2763"/>
                    </a:cubicBezTo>
                    <a:lnTo>
                      <a:pt x="1881" y="3621"/>
                    </a:lnTo>
                    <a:cubicBezTo>
                      <a:pt x="1881" y="3668"/>
                      <a:pt x="1905" y="3716"/>
                      <a:pt x="1929" y="3740"/>
                    </a:cubicBezTo>
                    <a:cubicBezTo>
                      <a:pt x="1970" y="3767"/>
                      <a:pt x="2013" y="3778"/>
                      <a:pt x="2053" y="3778"/>
                    </a:cubicBezTo>
                    <a:cubicBezTo>
                      <a:pt x="2154" y="3778"/>
                      <a:pt x="2239" y="3706"/>
                      <a:pt x="2239" y="3621"/>
                    </a:cubicBezTo>
                    <a:lnTo>
                      <a:pt x="2239" y="2668"/>
                    </a:lnTo>
                    <a:cubicBezTo>
                      <a:pt x="2239" y="2477"/>
                      <a:pt x="2048" y="2287"/>
                      <a:pt x="1834" y="2287"/>
                    </a:cubicBezTo>
                    <a:lnTo>
                      <a:pt x="691" y="2287"/>
                    </a:lnTo>
                    <a:cubicBezTo>
                      <a:pt x="596" y="2287"/>
                      <a:pt x="500" y="2239"/>
                      <a:pt x="453" y="2168"/>
                    </a:cubicBezTo>
                    <a:cubicBezTo>
                      <a:pt x="238" y="1882"/>
                      <a:pt x="453" y="1549"/>
                      <a:pt x="738" y="1549"/>
                    </a:cubicBezTo>
                    <a:lnTo>
                      <a:pt x="2715" y="1549"/>
                    </a:lnTo>
                    <a:cubicBezTo>
                      <a:pt x="3072" y="1549"/>
                      <a:pt x="3429" y="1239"/>
                      <a:pt x="3453" y="882"/>
                    </a:cubicBezTo>
                    <a:cubicBezTo>
                      <a:pt x="3477" y="358"/>
                      <a:pt x="3120" y="1"/>
                      <a:pt x="2667"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148"/>
              <p:cNvSpPr/>
              <p:nvPr/>
            </p:nvSpPr>
            <p:spPr>
              <a:xfrm>
                <a:off x="6326556" y="2528586"/>
                <a:ext cx="106080" cy="72378"/>
              </a:xfrm>
              <a:custGeom>
                <a:rect b="b" l="l" r="r" t="t"/>
                <a:pathLst>
                  <a:path extrusionOk="0" h="2227" w="3264">
                    <a:moveTo>
                      <a:pt x="1" y="0"/>
                    </a:moveTo>
                    <a:lnTo>
                      <a:pt x="1" y="1786"/>
                    </a:lnTo>
                    <a:cubicBezTo>
                      <a:pt x="1" y="1834"/>
                      <a:pt x="25" y="1858"/>
                      <a:pt x="49" y="1858"/>
                    </a:cubicBezTo>
                    <a:lnTo>
                      <a:pt x="310" y="1977"/>
                    </a:lnTo>
                    <a:cubicBezTo>
                      <a:pt x="727" y="2143"/>
                      <a:pt x="1168" y="2227"/>
                      <a:pt x="1608" y="2227"/>
                    </a:cubicBezTo>
                    <a:cubicBezTo>
                      <a:pt x="2049" y="2227"/>
                      <a:pt x="2489" y="2143"/>
                      <a:pt x="2906" y="1977"/>
                    </a:cubicBezTo>
                    <a:lnTo>
                      <a:pt x="3168" y="1858"/>
                    </a:lnTo>
                    <a:cubicBezTo>
                      <a:pt x="3216" y="1834"/>
                      <a:pt x="3240" y="1810"/>
                      <a:pt x="3240"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148"/>
              <p:cNvSpPr/>
              <p:nvPr/>
            </p:nvSpPr>
            <p:spPr>
              <a:xfrm>
                <a:off x="6290188" y="2481363"/>
                <a:ext cx="177288" cy="82258"/>
              </a:xfrm>
              <a:custGeom>
                <a:rect b="b" l="l" r="r" t="t"/>
                <a:pathLst>
                  <a:path extrusionOk="0" h="2531" w="5455">
                    <a:moveTo>
                      <a:pt x="2748" y="0"/>
                    </a:moveTo>
                    <a:cubicBezTo>
                      <a:pt x="2668" y="0"/>
                      <a:pt x="2584" y="24"/>
                      <a:pt x="2501" y="72"/>
                    </a:cubicBezTo>
                    <a:lnTo>
                      <a:pt x="120" y="1144"/>
                    </a:lnTo>
                    <a:cubicBezTo>
                      <a:pt x="1" y="1167"/>
                      <a:pt x="1" y="1334"/>
                      <a:pt x="120" y="1382"/>
                    </a:cubicBezTo>
                    <a:lnTo>
                      <a:pt x="2549" y="2477"/>
                    </a:lnTo>
                    <a:cubicBezTo>
                      <a:pt x="2620" y="2513"/>
                      <a:pt x="2692" y="2531"/>
                      <a:pt x="2760" y="2531"/>
                    </a:cubicBezTo>
                    <a:cubicBezTo>
                      <a:pt x="2829" y="2531"/>
                      <a:pt x="2894" y="2513"/>
                      <a:pt x="2954" y="2477"/>
                    </a:cubicBezTo>
                    <a:lnTo>
                      <a:pt x="5359" y="1382"/>
                    </a:lnTo>
                    <a:cubicBezTo>
                      <a:pt x="5454" y="1358"/>
                      <a:pt x="5454" y="1215"/>
                      <a:pt x="5359" y="1144"/>
                    </a:cubicBezTo>
                    <a:lnTo>
                      <a:pt x="2977" y="72"/>
                    </a:lnTo>
                    <a:cubicBezTo>
                      <a:pt x="2906" y="24"/>
                      <a:pt x="2829" y="0"/>
                      <a:pt x="274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148"/>
              <p:cNvSpPr/>
              <p:nvPr/>
            </p:nvSpPr>
            <p:spPr>
              <a:xfrm>
                <a:off x="6353661" y="2511556"/>
                <a:ext cx="113815" cy="52845"/>
              </a:xfrm>
              <a:custGeom>
                <a:rect b="b" l="l" r="r" t="t"/>
                <a:pathLst>
                  <a:path extrusionOk="0" h="1626" w="3502">
                    <a:moveTo>
                      <a:pt x="0" y="1310"/>
                    </a:moveTo>
                    <a:lnTo>
                      <a:pt x="0" y="1310"/>
                    </a:lnTo>
                    <a:cubicBezTo>
                      <a:pt x="16" y="1319"/>
                      <a:pt x="32" y="1326"/>
                      <a:pt x="48" y="1331"/>
                    </a:cubicBezTo>
                    <a:lnTo>
                      <a:pt x="48" y="1331"/>
                    </a:lnTo>
                    <a:lnTo>
                      <a:pt x="0" y="1310"/>
                    </a:lnTo>
                    <a:close/>
                    <a:moveTo>
                      <a:pt x="2906" y="0"/>
                    </a:moveTo>
                    <a:lnTo>
                      <a:pt x="405" y="1262"/>
                    </a:lnTo>
                    <a:cubicBezTo>
                      <a:pt x="306" y="1296"/>
                      <a:pt x="206" y="1340"/>
                      <a:pt x="115" y="1340"/>
                    </a:cubicBezTo>
                    <a:cubicBezTo>
                      <a:pt x="92" y="1340"/>
                      <a:pt x="70" y="1337"/>
                      <a:pt x="48" y="1331"/>
                    </a:cubicBezTo>
                    <a:lnTo>
                      <a:pt x="48" y="1331"/>
                    </a:lnTo>
                    <a:lnTo>
                      <a:pt x="596" y="1572"/>
                    </a:lnTo>
                    <a:cubicBezTo>
                      <a:pt x="655" y="1608"/>
                      <a:pt x="721" y="1626"/>
                      <a:pt x="789" y="1626"/>
                    </a:cubicBezTo>
                    <a:cubicBezTo>
                      <a:pt x="858" y="1626"/>
                      <a:pt x="929" y="1608"/>
                      <a:pt x="1001" y="1572"/>
                    </a:cubicBezTo>
                    <a:lnTo>
                      <a:pt x="3406" y="476"/>
                    </a:lnTo>
                    <a:cubicBezTo>
                      <a:pt x="3501" y="381"/>
                      <a:pt x="3501" y="238"/>
                      <a:pt x="3382" y="215"/>
                    </a:cubicBezTo>
                    <a:lnTo>
                      <a:pt x="2906"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148"/>
              <p:cNvSpPr/>
              <p:nvPr/>
            </p:nvSpPr>
            <p:spPr>
              <a:xfrm>
                <a:off x="6320381" y="2705028"/>
                <a:ext cx="22457"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148"/>
              <p:cNvSpPr/>
              <p:nvPr/>
            </p:nvSpPr>
            <p:spPr>
              <a:xfrm>
                <a:off x="6362956" y="2705028"/>
                <a:ext cx="22457" cy="22490"/>
              </a:xfrm>
              <a:custGeom>
                <a:rect b="b" l="l" r="r" t="t"/>
                <a:pathLst>
                  <a:path extrusionOk="0" h="692" w="691">
                    <a:moveTo>
                      <a:pt x="191" y="1"/>
                    </a:moveTo>
                    <a:cubicBezTo>
                      <a:pt x="95" y="1"/>
                      <a:pt x="0" y="96"/>
                      <a:pt x="0" y="191"/>
                    </a:cubicBezTo>
                    <a:lnTo>
                      <a:pt x="0" y="501"/>
                    </a:lnTo>
                    <a:cubicBezTo>
                      <a:pt x="0" y="596"/>
                      <a:pt x="95" y="691"/>
                      <a:pt x="191" y="691"/>
                    </a:cubicBezTo>
                    <a:lnTo>
                      <a:pt x="500" y="691"/>
                    </a:lnTo>
                    <a:cubicBezTo>
                      <a:pt x="596" y="691"/>
                      <a:pt x="667" y="644"/>
                      <a:pt x="691" y="501"/>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148"/>
              <p:cNvSpPr/>
              <p:nvPr/>
            </p:nvSpPr>
            <p:spPr>
              <a:xfrm>
                <a:off x="640549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2" y="644"/>
                      <a:pt x="692" y="501"/>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148"/>
              <p:cNvSpPr/>
              <p:nvPr/>
            </p:nvSpPr>
            <p:spPr>
              <a:xfrm>
                <a:off x="6448073"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148"/>
              <p:cNvSpPr/>
              <p:nvPr/>
            </p:nvSpPr>
            <p:spPr>
              <a:xfrm>
                <a:off x="6490648"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01" y="691"/>
                    </a:lnTo>
                    <a:cubicBezTo>
                      <a:pt x="620" y="691"/>
                      <a:pt x="691" y="644"/>
                      <a:pt x="691" y="501"/>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148"/>
              <p:cNvSpPr/>
              <p:nvPr/>
            </p:nvSpPr>
            <p:spPr>
              <a:xfrm>
                <a:off x="6533223" y="2705028"/>
                <a:ext cx="22458" cy="22490"/>
              </a:xfrm>
              <a:custGeom>
                <a:rect b="b" l="l" r="r" t="t"/>
                <a:pathLst>
                  <a:path extrusionOk="0" h="692" w="691">
                    <a:moveTo>
                      <a:pt x="191" y="1"/>
                    </a:moveTo>
                    <a:cubicBezTo>
                      <a:pt x="96" y="1"/>
                      <a:pt x="0" y="96"/>
                      <a:pt x="0" y="191"/>
                    </a:cubicBezTo>
                    <a:lnTo>
                      <a:pt x="0" y="501"/>
                    </a:lnTo>
                    <a:cubicBezTo>
                      <a:pt x="0" y="596"/>
                      <a:pt x="96" y="691"/>
                      <a:pt x="191" y="691"/>
                    </a:cubicBezTo>
                    <a:lnTo>
                      <a:pt x="500" y="691"/>
                    </a:lnTo>
                    <a:cubicBezTo>
                      <a:pt x="620" y="691"/>
                      <a:pt x="691" y="644"/>
                      <a:pt x="691" y="501"/>
                    </a:cubicBezTo>
                    <a:lnTo>
                      <a:pt x="691" y="191"/>
                    </a:lnTo>
                    <a:cubicBezTo>
                      <a:pt x="691" y="96"/>
                      <a:pt x="596" y="1"/>
                      <a:pt x="5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148"/>
              <p:cNvSpPr/>
              <p:nvPr/>
            </p:nvSpPr>
            <p:spPr>
              <a:xfrm>
                <a:off x="6576546" y="2705028"/>
                <a:ext cx="22490" cy="22490"/>
              </a:xfrm>
              <a:custGeom>
                <a:rect b="b" l="l" r="r" t="t"/>
                <a:pathLst>
                  <a:path extrusionOk="0" h="692" w="692">
                    <a:moveTo>
                      <a:pt x="191" y="1"/>
                    </a:moveTo>
                    <a:cubicBezTo>
                      <a:pt x="96" y="1"/>
                      <a:pt x="1" y="96"/>
                      <a:pt x="1" y="191"/>
                    </a:cubicBezTo>
                    <a:lnTo>
                      <a:pt x="1" y="501"/>
                    </a:lnTo>
                    <a:cubicBezTo>
                      <a:pt x="1" y="596"/>
                      <a:pt x="96" y="691"/>
                      <a:pt x="191" y="691"/>
                    </a:cubicBezTo>
                    <a:lnTo>
                      <a:pt x="525" y="691"/>
                    </a:lnTo>
                    <a:cubicBezTo>
                      <a:pt x="596" y="691"/>
                      <a:pt x="692" y="644"/>
                      <a:pt x="692" y="501"/>
                    </a:cubicBezTo>
                    <a:lnTo>
                      <a:pt x="692" y="191"/>
                    </a:lnTo>
                    <a:cubicBezTo>
                      <a:pt x="692" y="96"/>
                      <a:pt x="596" y="1"/>
                      <a:pt x="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148"/>
              <p:cNvSpPr/>
              <p:nvPr/>
            </p:nvSpPr>
            <p:spPr>
              <a:xfrm>
                <a:off x="6320381" y="2747603"/>
                <a:ext cx="22457"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148"/>
              <p:cNvSpPr/>
              <p:nvPr/>
            </p:nvSpPr>
            <p:spPr>
              <a:xfrm>
                <a:off x="6362956" y="2747603"/>
                <a:ext cx="22457" cy="22490"/>
              </a:xfrm>
              <a:custGeom>
                <a:rect b="b" l="l" r="r" t="t"/>
                <a:pathLst>
                  <a:path extrusionOk="0" h="692" w="691">
                    <a:moveTo>
                      <a:pt x="191" y="1"/>
                    </a:moveTo>
                    <a:cubicBezTo>
                      <a:pt x="95" y="1"/>
                      <a:pt x="0" y="96"/>
                      <a:pt x="0" y="191"/>
                    </a:cubicBezTo>
                    <a:lnTo>
                      <a:pt x="0" y="525"/>
                    </a:lnTo>
                    <a:cubicBezTo>
                      <a:pt x="0" y="596"/>
                      <a:pt x="95"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148"/>
              <p:cNvSpPr/>
              <p:nvPr/>
            </p:nvSpPr>
            <p:spPr>
              <a:xfrm>
                <a:off x="640549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2" y="644"/>
                      <a:pt x="692" y="525"/>
                    </a:cubicBezTo>
                    <a:lnTo>
                      <a:pt x="692" y="191"/>
                    </a:lnTo>
                    <a:cubicBezTo>
                      <a:pt x="692"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148"/>
              <p:cNvSpPr/>
              <p:nvPr/>
            </p:nvSpPr>
            <p:spPr>
              <a:xfrm>
                <a:off x="6448073"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148"/>
              <p:cNvSpPr/>
              <p:nvPr/>
            </p:nvSpPr>
            <p:spPr>
              <a:xfrm>
                <a:off x="6490648"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148"/>
              <p:cNvSpPr/>
              <p:nvPr/>
            </p:nvSpPr>
            <p:spPr>
              <a:xfrm>
                <a:off x="6533223" y="2747603"/>
                <a:ext cx="22458" cy="22490"/>
              </a:xfrm>
              <a:custGeom>
                <a:rect b="b" l="l" r="r" t="t"/>
                <a:pathLst>
                  <a:path extrusionOk="0" h="692" w="691">
                    <a:moveTo>
                      <a:pt x="191" y="1"/>
                    </a:moveTo>
                    <a:cubicBezTo>
                      <a:pt x="96" y="1"/>
                      <a:pt x="0" y="96"/>
                      <a:pt x="0" y="191"/>
                    </a:cubicBezTo>
                    <a:lnTo>
                      <a:pt x="0" y="525"/>
                    </a:lnTo>
                    <a:cubicBezTo>
                      <a:pt x="0" y="596"/>
                      <a:pt x="96" y="691"/>
                      <a:pt x="191" y="691"/>
                    </a:cubicBezTo>
                    <a:lnTo>
                      <a:pt x="500" y="691"/>
                    </a:lnTo>
                    <a:cubicBezTo>
                      <a:pt x="620" y="691"/>
                      <a:pt x="691"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148"/>
              <p:cNvSpPr/>
              <p:nvPr/>
            </p:nvSpPr>
            <p:spPr>
              <a:xfrm>
                <a:off x="6576546" y="2747603"/>
                <a:ext cx="22490" cy="22490"/>
              </a:xfrm>
              <a:custGeom>
                <a:rect b="b" l="l" r="r" t="t"/>
                <a:pathLst>
                  <a:path extrusionOk="0" h="692" w="692">
                    <a:moveTo>
                      <a:pt x="191" y="1"/>
                    </a:moveTo>
                    <a:cubicBezTo>
                      <a:pt x="96" y="1"/>
                      <a:pt x="1" y="96"/>
                      <a:pt x="1" y="191"/>
                    </a:cubicBezTo>
                    <a:lnTo>
                      <a:pt x="1" y="525"/>
                    </a:lnTo>
                    <a:cubicBezTo>
                      <a:pt x="1" y="596"/>
                      <a:pt x="96" y="691"/>
                      <a:pt x="191" y="691"/>
                    </a:cubicBezTo>
                    <a:lnTo>
                      <a:pt x="525" y="691"/>
                    </a:lnTo>
                    <a:cubicBezTo>
                      <a:pt x="596" y="691"/>
                      <a:pt x="692" y="644"/>
                      <a:pt x="692" y="525"/>
                    </a:cubicBezTo>
                    <a:lnTo>
                      <a:pt x="692" y="191"/>
                    </a:lnTo>
                    <a:cubicBezTo>
                      <a:pt x="692" y="96"/>
                      <a:pt x="596" y="1"/>
                      <a:pt x="525"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148"/>
              <p:cNvSpPr/>
              <p:nvPr/>
            </p:nvSpPr>
            <p:spPr>
              <a:xfrm>
                <a:off x="6320381" y="2790958"/>
                <a:ext cx="22457"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148"/>
              <p:cNvSpPr/>
              <p:nvPr/>
            </p:nvSpPr>
            <p:spPr>
              <a:xfrm>
                <a:off x="6362956" y="2790958"/>
                <a:ext cx="22457" cy="22458"/>
              </a:xfrm>
              <a:custGeom>
                <a:rect b="b" l="l" r="r" t="t"/>
                <a:pathLst>
                  <a:path extrusionOk="0" h="691" w="691">
                    <a:moveTo>
                      <a:pt x="191" y="0"/>
                    </a:moveTo>
                    <a:cubicBezTo>
                      <a:pt x="95" y="0"/>
                      <a:pt x="0" y="95"/>
                      <a:pt x="0" y="191"/>
                    </a:cubicBezTo>
                    <a:lnTo>
                      <a:pt x="0" y="524"/>
                    </a:lnTo>
                    <a:cubicBezTo>
                      <a:pt x="0" y="619"/>
                      <a:pt x="95" y="691"/>
                      <a:pt x="191" y="691"/>
                    </a:cubicBezTo>
                    <a:lnTo>
                      <a:pt x="500" y="691"/>
                    </a:lnTo>
                    <a:cubicBezTo>
                      <a:pt x="596" y="691"/>
                      <a:pt x="667"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148"/>
              <p:cNvSpPr/>
              <p:nvPr/>
            </p:nvSpPr>
            <p:spPr>
              <a:xfrm>
                <a:off x="6406278" y="2790958"/>
                <a:ext cx="106860" cy="22458"/>
              </a:xfrm>
              <a:custGeom>
                <a:rect b="b" l="l" r="r" t="t"/>
                <a:pathLst>
                  <a:path extrusionOk="0" h="691" w="3288">
                    <a:moveTo>
                      <a:pt x="191" y="0"/>
                    </a:moveTo>
                    <a:cubicBezTo>
                      <a:pt x="96" y="0"/>
                      <a:pt x="1" y="95"/>
                      <a:pt x="1" y="191"/>
                    </a:cubicBezTo>
                    <a:lnTo>
                      <a:pt x="1" y="524"/>
                    </a:lnTo>
                    <a:cubicBezTo>
                      <a:pt x="1" y="619"/>
                      <a:pt x="96" y="691"/>
                      <a:pt x="191" y="691"/>
                    </a:cubicBezTo>
                    <a:lnTo>
                      <a:pt x="3097" y="691"/>
                    </a:lnTo>
                    <a:cubicBezTo>
                      <a:pt x="3192" y="691"/>
                      <a:pt x="3263" y="643"/>
                      <a:pt x="3287" y="524"/>
                    </a:cubicBezTo>
                    <a:lnTo>
                      <a:pt x="3287" y="191"/>
                    </a:lnTo>
                    <a:cubicBezTo>
                      <a:pt x="3287" y="95"/>
                      <a:pt x="3192" y="0"/>
                      <a:pt x="309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148"/>
              <p:cNvSpPr/>
              <p:nvPr/>
            </p:nvSpPr>
            <p:spPr>
              <a:xfrm>
                <a:off x="6533223" y="2790958"/>
                <a:ext cx="22458" cy="22458"/>
              </a:xfrm>
              <a:custGeom>
                <a:rect b="b" l="l" r="r" t="t"/>
                <a:pathLst>
                  <a:path extrusionOk="0" h="691" w="691">
                    <a:moveTo>
                      <a:pt x="191" y="0"/>
                    </a:moveTo>
                    <a:cubicBezTo>
                      <a:pt x="96" y="0"/>
                      <a:pt x="0" y="95"/>
                      <a:pt x="0" y="191"/>
                    </a:cubicBezTo>
                    <a:lnTo>
                      <a:pt x="0" y="524"/>
                    </a:lnTo>
                    <a:cubicBezTo>
                      <a:pt x="0" y="619"/>
                      <a:pt x="96" y="691"/>
                      <a:pt x="191" y="691"/>
                    </a:cubicBezTo>
                    <a:lnTo>
                      <a:pt x="500" y="691"/>
                    </a:lnTo>
                    <a:cubicBezTo>
                      <a:pt x="620" y="691"/>
                      <a:pt x="691" y="643"/>
                      <a:pt x="691" y="524"/>
                    </a:cubicBezTo>
                    <a:lnTo>
                      <a:pt x="691" y="191"/>
                    </a:lnTo>
                    <a:cubicBezTo>
                      <a:pt x="691" y="95"/>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148"/>
              <p:cNvSpPr/>
              <p:nvPr/>
            </p:nvSpPr>
            <p:spPr>
              <a:xfrm>
                <a:off x="6576546" y="2790958"/>
                <a:ext cx="22490" cy="22458"/>
              </a:xfrm>
              <a:custGeom>
                <a:rect b="b" l="l" r="r" t="t"/>
                <a:pathLst>
                  <a:path extrusionOk="0" h="691" w="692">
                    <a:moveTo>
                      <a:pt x="191" y="0"/>
                    </a:moveTo>
                    <a:cubicBezTo>
                      <a:pt x="96" y="0"/>
                      <a:pt x="1" y="95"/>
                      <a:pt x="1" y="191"/>
                    </a:cubicBezTo>
                    <a:lnTo>
                      <a:pt x="1" y="524"/>
                    </a:lnTo>
                    <a:cubicBezTo>
                      <a:pt x="1" y="619"/>
                      <a:pt x="96" y="691"/>
                      <a:pt x="191" y="691"/>
                    </a:cubicBezTo>
                    <a:lnTo>
                      <a:pt x="525" y="691"/>
                    </a:lnTo>
                    <a:cubicBezTo>
                      <a:pt x="596" y="691"/>
                      <a:pt x="692" y="643"/>
                      <a:pt x="692" y="524"/>
                    </a:cubicBezTo>
                    <a:lnTo>
                      <a:pt x="692" y="191"/>
                    </a:lnTo>
                    <a:cubicBezTo>
                      <a:pt x="692" y="95"/>
                      <a:pt x="596" y="0"/>
                      <a:pt x="52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298" name="Google Shape;22298;p148"/>
          <p:cNvGrpSpPr/>
          <p:nvPr/>
        </p:nvGrpSpPr>
        <p:grpSpPr>
          <a:xfrm>
            <a:off x="5578146" y="2328183"/>
            <a:ext cx="250803" cy="358378"/>
            <a:chOff x="5578146" y="2480583"/>
            <a:chExt cx="250803" cy="358378"/>
          </a:xfrm>
        </p:grpSpPr>
        <p:sp>
          <p:nvSpPr>
            <p:cNvPr id="22299" name="Google Shape;22299;p148"/>
            <p:cNvSpPr/>
            <p:nvPr/>
          </p:nvSpPr>
          <p:spPr>
            <a:xfrm>
              <a:off x="5697323" y="2625306"/>
              <a:ext cx="107607" cy="123890"/>
            </a:xfrm>
            <a:custGeom>
              <a:rect b="b" l="l" r="r" t="t"/>
              <a:pathLst>
                <a:path extrusionOk="0" h="3812" w="3311">
                  <a:moveTo>
                    <a:pt x="191" y="1"/>
                  </a:moveTo>
                  <a:cubicBezTo>
                    <a:pt x="96" y="1"/>
                    <a:pt x="1" y="168"/>
                    <a:pt x="1" y="168"/>
                  </a:cubicBezTo>
                  <a:lnTo>
                    <a:pt x="1" y="1596"/>
                  </a:lnTo>
                  <a:cubicBezTo>
                    <a:pt x="1" y="1739"/>
                    <a:pt x="120" y="1858"/>
                    <a:pt x="263" y="1858"/>
                  </a:cubicBezTo>
                  <a:lnTo>
                    <a:pt x="2668" y="1858"/>
                  </a:lnTo>
                  <a:cubicBezTo>
                    <a:pt x="2882" y="1858"/>
                    <a:pt x="3049" y="2097"/>
                    <a:pt x="2858" y="2311"/>
                  </a:cubicBezTo>
                  <a:cubicBezTo>
                    <a:pt x="2835" y="2335"/>
                    <a:pt x="2811" y="2382"/>
                    <a:pt x="2739" y="2382"/>
                  </a:cubicBezTo>
                  <a:lnTo>
                    <a:pt x="286" y="2382"/>
                  </a:lnTo>
                  <a:cubicBezTo>
                    <a:pt x="144" y="2382"/>
                    <a:pt x="25" y="2501"/>
                    <a:pt x="25" y="2644"/>
                  </a:cubicBezTo>
                  <a:lnTo>
                    <a:pt x="25" y="3621"/>
                  </a:lnTo>
                  <a:cubicBezTo>
                    <a:pt x="25" y="3621"/>
                    <a:pt x="120" y="3811"/>
                    <a:pt x="215" y="3811"/>
                  </a:cubicBezTo>
                  <a:cubicBezTo>
                    <a:pt x="286" y="3811"/>
                    <a:pt x="358" y="3740"/>
                    <a:pt x="334" y="3597"/>
                  </a:cubicBezTo>
                  <a:lnTo>
                    <a:pt x="334" y="2787"/>
                  </a:lnTo>
                  <a:cubicBezTo>
                    <a:pt x="358" y="2740"/>
                    <a:pt x="382" y="2692"/>
                    <a:pt x="453" y="2692"/>
                  </a:cubicBezTo>
                  <a:lnTo>
                    <a:pt x="2716" y="2692"/>
                  </a:lnTo>
                  <a:cubicBezTo>
                    <a:pt x="3049" y="2692"/>
                    <a:pt x="3311" y="2430"/>
                    <a:pt x="3311" y="2097"/>
                  </a:cubicBezTo>
                  <a:cubicBezTo>
                    <a:pt x="3311" y="1787"/>
                    <a:pt x="3049" y="1549"/>
                    <a:pt x="2716" y="1549"/>
                  </a:cubicBezTo>
                  <a:lnTo>
                    <a:pt x="453" y="1549"/>
                  </a:lnTo>
                  <a:cubicBezTo>
                    <a:pt x="382" y="1501"/>
                    <a:pt x="334" y="1477"/>
                    <a:pt x="334" y="1430"/>
                  </a:cubicBezTo>
                  <a:lnTo>
                    <a:pt x="334"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148"/>
            <p:cNvSpPr/>
            <p:nvPr/>
          </p:nvSpPr>
          <p:spPr>
            <a:xfrm>
              <a:off x="5578146" y="2495306"/>
              <a:ext cx="250803" cy="150183"/>
            </a:xfrm>
            <a:custGeom>
              <a:rect b="b" l="l" r="r" t="t"/>
              <a:pathLst>
                <a:path extrusionOk="0" h="4621" w="7717">
                  <a:moveTo>
                    <a:pt x="405" y="0"/>
                  </a:moveTo>
                  <a:cubicBezTo>
                    <a:pt x="191" y="0"/>
                    <a:pt x="0" y="191"/>
                    <a:pt x="0" y="381"/>
                  </a:cubicBezTo>
                  <a:lnTo>
                    <a:pt x="0" y="4215"/>
                  </a:lnTo>
                  <a:cubicBezTo>
                    <a:pt x="0" y="4430"/>
                    <a:pt x="191" y="4620"/>
                    <a:pt x="405" y="4620"/>
                  </a:cubicBezTo>
                  <a:lnTo>
                    <a:pt x="7335" y="4620"/>
                  </a:lnTo>
                  <a:cubicBezTo>
                    <a:pt x="7526" y="4620"/>
                    <a:pt x="7716" y="4430"/>
                    <a:pt x="7716" y="4215"/>
                  </a:cubicBezTo>
                  <a:lnTo>
                    <a:pt x="7716" y="381"/>
                  </a:lnTo>
                  <a:cubicBezTo>
                    <a:pt x="7716" y="191"/>
                    <a:pt x="7549" y="0"/>
                    <a:pt x="7335"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148"/>
            <p:cNvSpPr/>
            <p:nvPr/>
          </p:nvSpPr>
          <p:spPr>
            <a:xfrm>
              <a:off x="5804898" y="2495306"/>
              <a:ext cx="24050" cy="150183"/>
            </a:xfrm>
            <a:custGeom>
              <a:rect b="b" l="l" r="r" t="t"/>
              <a:pathLst>
                <a:path extrusionOk="0" h="4621" w="740">
                  <a:moveTo>
                    <a:pt x="1" y="0"/>
                  </a:moveTo>
                  <a:cubicBezTo>
                    <a:pt x="144" y="0"/>
                    <a:pt x="263" y="119"/>
                    <a:pt x="263" y="262"/>
                  </a:cubicBezTo>
                  <a:lnTo>
                    <a:pt x="263" y="4358"/>
                  </a:lnTo>
                  <a:cubicBezTo>
                    <a:pt x="263" y="4501"/>
                    <a:pt x="144" y="4620"/>
                    <a:pt x="1" y="4620"/>
                  </a:cubicBezTo>
                  <a:lnTo>
                    <a:pt x="477" y="4620"/>
                  </a:lnTo>
                  <a:cubicBezTo>
                    <a:pt x="620" y="4620"/>
                    <a:pt x="739" y="4501"/>
                    <a:pt x="739" y="4358"/>
                  </a:cubicBezTo>
                  <a:lnTo>
                    <a:pt x="739" y="262"/>
                  </a:lnTo>
                  <a:cubicBezTo>
                    <a:pt x="739" y="119"/>
                    <a:pt x="620" y="0"/>
                    <a:pt x="477"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148"/>
            <p:cNvSpPr/>
            <p:nvPr/>
          </p:nvSpPr>
          <p:spPr>
            <a:xfrm>
              <a:off x="5597483" y="2482143"/>
              <a:ext cx="212875" cy="148622"/>
            </a:xfrm>
            <a:custGeom>
              <a:rect b="b" l="l" r="r" t="t"/>
              <a:pathLst>
                <a:path extrusionOk="0" h="4573" w="6550">
                  <a:moveTo>
                    <a:pt x="334" y="0"/>
                  </a:moveTo>
                  <a:cubicBezTo>
                    <a:pt x="167" y="0"/>
                    <a:pt x="1" y="143"/>
                    <a:pt x="1" y="310"/>
                  </a:cubicBezTo>
                  <a:lnTo>
                    <a:pt x="1" y="4073"/>
                  </a:lnTo>
                  <a:cubicBezTo>
                    <a:pt x="1" y="4239"/>
                    <a:pt x="167" y="4406"/>
                    <a:pt x="334" y="4406"/>
                  </a:cubicBezTo>
                  <a:lnTo>
                    <a:pt x="2692" y="4406"/>
                  </a:lnTo>
                  <a:lnTo>
                    <a:pt x="2811" y="4239"/>
                  </a:lnTo>
                  <a:cubicBezTo>
                    <a:pt x="2930" y="4239"/>
                    <a:pt x="3025" y="4311"/>
                    <a:pt x="3097" y="4358"/>
                  </a:cubicBezTo>
                  <a:cubicBezTo>
                    <a:pt x="3144" y="4406"/>
                    <a:pt x="3168" y="4573"/>
                    <a:pt x="3192" y="4573"/>
                  </a:cubicBezTo>
                  <a:lnTo>
                    <a:pt x="3263" y="4573"/>
                  </a:lnTo>
                  <a:cubicBezTo>
                    <a:pt x="3287" y="4573"/>
                    <a:pt x="3311" y="4549"/>
                    <a:pt x="3335" y="4549"/>
                  </a:cubicBezTo>
                  <a:cubicBezTo>
                    <a:pt x="3406" y="4454"/>
                    <a:pt x="3525" y="4430"/>
                    <a:pt x="3644" y="4430"/>
                  </a:cubicBezTo>
                  <a:lnTo>
                    <a:pt x="6169" y="4430"/>
                  </a:lnTo>
                  <a:cubicBezTo>
                    <a:pt x="6335" y="4430"/>
                    <a:pt x="6502" y="4287"/>
                    <a:pt x="6502" y="4096"/>
                  </a:cubicBezTo>
                  <a:lnTo>
                    <a:pt x="6502" y="357"/>
                  </a:lnTo>
                  <a:cubicBezTo>
                    <a:pt x="6550" y="143"/>
                    <a:pt x="6407" y="0"/>
                    <a:pt x="6240" y="0"/>
                  </a:cubicBezTo>
                  <a:lnTo>
                    <a:pt x="3692" y="0"/>
                  </a:lnTo>
                  <a:cubicBezTo>
                    <a:pt x="3454" y="0"/>
                    <a:pt x="3287" y="167"/>
                    <a:pt x="3287" y="405"/>
                  </a:cubicBezTo>
                  <a:cubicBezTo>
                    <a:pt x="3287" y="167"/>
                    <a:pt x="3097" y="0"/>
                    <a:pt x="28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148"/>
            <p:cNvSpPr/>
            <p:nvPr/>
          </p:nvSpPr>
          <p:spPr>
            <a:xfrm>
              <a:off x="5782473" y="2482143"/>
              <a:ext cx="27885" cy="143195"/>
            </a:xfrm>
            <a:custGeom>
              <a:rect b="b" l="l" r="r" t="t"/>
              <a:pathLst>
                <a:path extrusionOk="0" h="4406" w="858">
                  <a:moveTo>
                    <a:pt x="0" y="0"/>
                  </a:moveTo>
                  <a:cubicBezTo>
                    <a:pt x="191" y="0"/>
                    <a:pt x="334" y="143"/>
                    <a:pt x="334" y="310"/>
                  </a:cubicBezTo>
                  <a:lnTo>
                    <a:pt x="334" y="4073"/>
                  </a:lnTo>
                  <a:cubicBezTo>
                    <a:pt x="334" y="4239"/>
                    <a:pt x="191" y="4406"/>
                    <a:pt x="0" y="4406"/>
                  </a:cubicBezTo>
                  <a:lnTo>
                    <a:pt x="548" y="4406"/>
                  </a:lnTo>
                  <a:cubicBezTo>
                    <a:pt x="715" y="4406"/>
                    <a:pt x="858" y="4239"/>
                    <a:pt x="858" y="4073"/>
                  </a:cubicBezTo>
                  <a:lnTo>
                    <a:pt x="858" y="310"/>
                  </a:lnTo>
                  <a:cubicBezTo>
                    <a:pt x="858" y="143"/>
                    <a:pt x="715" y="0"/>
                    <a:pt x="54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148"/>
            <p:cNvSpPr/>
            <p:nvPr/>
          </p:nvSpPr>
          <p:spPr>
            <a:xfrm>
              <a:off x="5672558" y="2480583"/>
              <a:ext cx="31005" cy="150183"/>
            </a:xfrm>
            <a:custGeom>
              <a:rect b="b" l="l" r="r" t="t"/>
              <a:pathLst>
                <a:path extrusionOk="0" h="4621" w="954">
                  <a:moveTo>
                    <a:pt x="1" y="1"/>
                  </a:moveTo>
                  <a:cubicBezTo>
                    <a:pt x="191" y="1"/>
                    <a:pt x="405" y="191"/>
                    <a:pt x="405" y="429"/>
                  </a:cubicBezTo>
                  <a:lnTo>
                    <a:pt x="405" y="4430"/>
                  </a:lnTo>
                  <a:lnTo>
                    <a:pt x="525" y="4430"/>
                  </a:lnTo>
                  <a:cubicBezTo>
                    <a:pt x="644" y="4430"/>
                    <a:pt x="739" y="4502"/>
                    <a:pt x="834" y="4549"/>
                  </a:cubicBezTo>
                  <a:cubicBezTo>
                    <a:pt x="882" y="4621"/>
                    <a:pt x="906" y="4621"/>
                    <a:pt x="953" y="4621"/>
                  </a:cubicBezTo>
                  <a:lnTo>
                    <a:pt x="953" y="429"/>
                  </a:lnTo>
                  <a:cubicBezTo>
                    <a:pt x="953" y="191"/>
                    <a:pt x="763" y="1"/>
                    <a:pt x="52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148"/>
            <p:cNvSpPr/>
            <p:nvPr/>
          </p:nvSpPr>
          <p:spPr>
            <a:xfrm>
              <a:off x="5721308" y="2533981"/>
              <a:ext cx="62725" cy="7767"/>
            </a:xfrm>
            <a:custGeom>
              <a:rect b="b" l="l" r="r" t="t"/>
              <a:pathLst>
                <a:path extrusionOk="0" h="239" w="1930">
                  <a:moveTo>
                    <a:pt x="144" y="1"/>
                  </a:moveTo>
                  <a:cubicBezTo>
                    <a:pt x="72" y="1"/>
                    <a:pt x="1" y="48"/>
                    <a:pt x="49" y="144"/>
                  </a:cubicBezTo>
                  <a:cubicBezTo>
                    <a:pt x="72" y="215"/>
                    <a:pt x="96" y="239"/>
                    <a:pt x="144" y="239"/>
                  </a:cubicBezTo>
                  <a:lnTo>
                    <a:pt x="1835" y="239"/>
                  </a:lnTo>
                  <a:cubicBezTo>
                    <a:pt x="1882" y="239"/>
                    <a:pt x="1930" y="144"/>
                    <a:pt x="1930" y="96"/>
                  </a:cubicBezTo>
                  <a:cubicBezTo>
                    <a:pt x="1906" y="25"/>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148"/>
            <p:cNvSpPr/>
            <p:nvPr/>
          </p:nvSpPr>
          <p:spPr>
            <a:xfrm>
              <a:off x="5721308" y="2511556"/>
              <a:ext cx="62725" cy="7767"/>
            </a:xfrm>
            <a:custGeom>
              <a:rect b="b" l="l" r="r" t="t"/>
              <a:pathLst>
                <a:path extrusionOk="0" h="239" w="1930">
                  <a:moveTo>
                    <a:pt x="144" y="0"/>
                  </a:moveTo>
                  <a:cubicBezTo>
                    <a:pt x="72" y="0"/>
                    <a:pt x="1" y="72"/>
                    <a:pt x="49" y="143"/>
                  </a:cubicBezTo>
                  <a:cubicBezTo>
                    <a:pt x="72" y="215"/>
                    <a:pt x="96" y="238"/>
                    <a:pt x="144" y="238"/>
                  </a:cubicBezTo>
                  <a:lnTo>
                    <a:pt x="1835" y="238"/>
                  </a:lnTo>
                  <a:cubicBezTo>
                    <a:pt x="1882" y="238"/>
                    <a:pt x="1930" y="191"/>
                    <a:pt x="1930" y="95"/>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148"/>
            <p:cNvSpPr/>
            <p:nvPr/>
          </p:nvSpPr>
          <p:spPr>
            <a:xfrm>
              <a:off x="5721308" y="2554878"/>
              <a:ext cx="62725" cy="7767"/>
            </a:xfrm>
            <a:custGeom>
              <a:rect b="b" l="l" r="r" t="t"/>
              <a:pathLst>
                <a:path extrusionOk="0" h="239" w="1930">
                  <a:moveTo>
                    <a:pt x="144" y="1"/>
                  </a:moveTo>
                  <a:cubicBezTo>
                    <a:pt x="72" y="1"/>
                    <a:pt x="1" y="72"/>
                    <a:pt x="49" y="168"/>
                  </a:cubicBezTo>
                  <a:cubicBezTo>
                    <a:pt x="72" y="215"/>
                    <a:pt x="96" y="239"/>
                    <a:pt x="144" y="239"/>
                  </a:cubicBezTo>
                  <a:lnTo>
                    <a:pt x="1835" y="239"/>
                  </a:lnTo>
                  <a:cubicBezTo>
                    <a:pt x="1882" y="239"/>
                    <a:pt x="1930" y="191"/>
                    <a:pt x="1930" y="96"/>
                  </a:cubicBezTo>
                  <a:cubicBezTo>
                    <a:pt x="1906" y="48"/>
                    <a:pt x="1882" y="1"/>
                    <a:pt x="183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148"/>
            <p:cNvSpPr/>
            <p:nvPr/>
          </p:nvSpPr>
          <p:spPr>
            <a:xfrm>
              <a:off x="5721308" y="2577336"/>
              <a:ext cx="62725" cy="7767"/>
            </a:xfrm>
            <a:custGeom>
              <a:rect b="b" l="l" r="r" t="t"/>
              <a:pathLst>
                <a:path extrusionOk="0" h="239" w="1930">
                  <a:moveTo>
                    <a:pt x="144" y="0"/>
                  </a:moveTo>
                  <a:cubicBezTo>
                    <a:pt x="72" y="0"/>
                    <a:pt x="1" y="72"/>
                    <a:pt x="49" y="143"/>
                  </a:cubicBezTo>
                  <a:cubicBezTo>
                    <a:pt x="72" y="215"/>
                    <a:pt x="96" y="239"/>
                    <a:pt x="144" y="239"/>
                  </a:cubicBezTo>
                  <a:lnTo>
                    <a:pt x="1835" y="239"/>
                  </a:lnTo>
                  <a:cubicBezTo>
                    <a:pt x="1882" y="239"/>
                    <a:pt x="1930" y="143"/>
                    <a:pt x="1930" y="96"/>
                  </a:cubicBezTo>
                  <a:cubicBezTo>
                    <a:pt x="1906" y="48"/>
                    <a:pt x="1882" y="0"/>
                    <a:pt x="1835"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148"/>
            <p:cNvSpPr/>
            <p:nvPr/>
          </p:nvSpPr>
          <p:spPr>
            <a:xfrm>
              <a:off x="5613733" y="2533981"/>
              <a:ext cx="64285" cy="7767"/>
            </a:xfrm>
            <a:custGeom>
              <a:rect b="b" l="l" r="r" t="t"/>
              <a:pathLst>
                <a:path extrusionOk="0" h="239" w="1978">
                  <a:moveTo>
                    <a:pt x="167" y="1"/>
                  </a:moveTo>
                  <a:cubicBezTo>
                    <a:pt x="72" y="1"/>
                    <a:pt x="1" y="48"/>
                    <a:pt x="48" y="144"/>
                  </a:cubicBezTo>
                  <a:cubicBezTo>
                    <a:pt x="72" y="215"/>
                    <a:pt x="96" y="239"/>
                    <a:pt x="167" y="239"/>
                  </a:cubicBezTo>
                  <a:lnTo>
                    <a:pt x="1834" y="239"/>
                  </a:lnTo>
                  <a:cubicBezTo>
                    <a:pt x="1930" y="239"/>
                    <a:pt x="1977" y="144"/>
                    <a:pt x="1954" y="96"/>
                  </a:cubicBezTo>
                  <a:cubicBezTo>
                    <a:pt x="1906" y="25"/>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148"/>
            <p:cNvSpPr/>
            <p:nvPr/>
          </p:nvSpPr>
          <p:spPr>
            <a:xfrm>
              <a:off x="5613733" y="2511556"/>
              <a:ext cx="64285" cy="7767"/>
            </a:xfrm>
            <a:custGeom>
              <a:rect b="b" l="l" r="r" t="t"/>
              <a:pathLst>
                <a:path extrusionOk="0" h="239" w="1978">
                  <a:moveTo>
                    <a:pt x="167" y="0"/>
                  </a:moveTo>
                  <a:cubicBezTo>
                    <a:pt x="72" y="0"/>
                    <a:pt x="1" y="72"/>
                    <a:pt x="48" y="143"/>
                  </a:cubicBezTo>
                  <a:cubicBezTo>
                    <a:pt x="72" y="215"/>
                    <a:pt x="96" y="238"/>
                    <a:pt x="167" y="238"/>
                  </a:cubicBezTo>
                  <a:lnTo>
                    <a:pt x="1834" y="238"/>
                  </a:lnTo>
                  <a:cubicBezTo>
                    <a:pt x="1930" y="238"/>
                    <a:pt x="1977" y="191"/>
                    <a:pt x="1954" y="95"/>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148"/>
            <p:cNvSpPr/>
            <p:nvPr/>
          </p:nvSpPr>
          <p:spPr>
            <a:xfrm>
              <a:off x="5613733" y="2554878"/>
              <a:ext cx="64285" cy="7767"/>
            </a:xfrm>
            <a:custGeom>
              <a:rect b="b" l="l" r="r" t="t"/>
              <a:pathLst>
                <a:path extrusionOk="0" h="239" w="1978">
                  <a:moveTo>
                    <a:pt x="167" y="1"/>
                  </a:moveTo>
                  <a:cubicBezTo>
                    <a:pt x="72" y="1"/>
                    <a:pt x="1" y="72"/>
                    <a:pt x="48" y="168"/>
                  </a:cubicBezTo>
                  <a:cubicBezTo>
                    <a:pt x="72" y="215"/>
                    <a:pt x="96" y="239"/>
                    <a:pt x="167" y="239"/>
                  </a:cubicBezTo>
                  <a:lnTo>
                    <a:pt x="1834" y="239"/>
                  </a:lnTo>
                  <a:cubicBezTo>
                    <a:pt x="1930" y="239"/>
                    <a:pt x="1977" y="191"/>
                    <a:pt x="1954" y="96"/>
                  </a:cubicBezTo>
                  <a:cubicBezTo>
                    <a:pt x="1906" y="48"/>
                    <a:pt x="1882" y="1"/>
                    <a:pt x="183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148"/>
            <p:cNvSpPr/>
            <p:nvPr/>
          </p:nvSpPr>
          <p:spPr>
            <a:xfrm>
              <a:off x="5613733" y="2577336"/>
              <a:ext cx="64285" cy="7767"/>
            </a:xfrm>
            <a:custGeom>
              <a:rect b="b" l="l" r="r" t="t"/>
              <a:pathLst>
                <a:path extrusionOk="0" h="239" w="1978">
                  <a:moveTo>
                    <a:pt x="167" y="0"/>
                  </a:moveTo>
                  <a:cubicBezTo>
                    <a:pt x="72" y="0"/>
                    <a:pt x="1" y="72"/>
                    <a:pt x="48" y="143"/>
                  </a:cubicBezTo>
                  <a:cubicBezTo>
                    <a:pt x="72" y="215"/>
                    <a:pt x="96" y="239"/>
                    <a:pt x="167" y="239"/>
                  </a:cubicBezTo>
                  <a:lnTo>
                    <a:pt x="1834" y="239"/>
                  </a:lnTo>
                  <a:cubicBezTo>
                    <a:pt x="1930" y="239"/>
                    <a:pt x="1977" y="143"/>
                    <a:pt x="1954" y="96"/>
                  </a:cubicBezTo>
                  <a:cubicBezTo>
                    <a:pt x="1906" y="48"/>
                    <a:pt x="1882" y="0"/>
                    <a:pt x="1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148"/>
            <p:cNvSpPr/>
            <p:nvPr/>
          </p:nvSpPr>
          <p:spPr>
            <a:xfrm>
              <a:off x="5674118" y="2742956"/>
              <a:ext cx="58857" cy="72410"/>
            </a:xfrm>
            <a:custGeom>
              <a:rect b="b" l="l" r="r" t="t"/>
              <a:pathLst>
                <a:path extrusionOk="0" h="2228" w="1811">
                  <a:moveTo>
                    <a:pt x="905" y="1"/>
                  </a:moveTo>
                  <a:cubicBezTo>
                    <a:pt x="548" y="1"/>
                    <a:pt x="238" y="263"/>
                    <a:pt x="191" y="620"/>
                  </a:cubicBezTo>
                  <a:lnTo>
                    <a:pt x="0" y="1930"/>
                  </a:lnTo>
                  <a:lnTo>
                    <a:pt x="0" y="2192"/>
                  </a:lnTo>
                  <a:cubicBezTo>
                    <a:pt x="36" y="2215"/>
                    <a:pt x="483" y="2227"/>
                    <a:pt x="920" y="2227"/>
                  </a:cubicBezTo>
                  <a:cubicBezTo>
                    <a:pt x="1358" y="2227"/>
                    <a:pt x="1786" y="2215"/>
                    <a:pt x="1786" y="2192"/>
                  </a:cubicBezTo>
                  <a:cubicBezTo>
                    <a:pt x="1786" y="2120"/>
                    <a:pt x="1810" y="2025"/>
                    <a:pt x="1786" y="1930"/>
                  </a:cubicBezTo>
                  <a:lnTo>
                    <a:pt x="1596" y="620"/>
                  </a:lnTo>
                  <a:cubicBezTo>
                    <a:pt x="1548" y="263"/>
                    <a:pt x="1239" y="1"/>
                    <a:pt x="90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148"/>
            <p:cNvSpPr/>
            <p:nvPr/>
          </p:nvSpPr>
          <p:spPr>
            <a:xfrm>
              <a:off x="5676426" y="2798693"/>
              <a:ext cx="55770" cy="40267"/>
            </a:xfrm>
            <a:custGeom>
              <a:rect b="b" l="l" r="r" t="t"/>
              <a:pathLst>
                <a:path extrusionOk="0" h="1239" w="1716">
                  <a:moveTo>
                    <a:pt x="858" y="0"/>
                  </a:moveTo>
                  <a:cubicBezTo>
                    <a:pt x="501" y="0"/>
                    <a:pt x="167" y="191"/>
                    <a:pt x="1" y="477"/>
                  </a:cubicBezTo>
                  <a:cubicBezTo>
                    <a:pt x="48" y="905"/>
                    <a:pt x="406" y="1239"/>
                    <a:pt x="858" y="1239"/>
                  </a:cubicBezTo>
                  <a:cubicBezTo>
                    <a:pt x="1311" y="1239"/>
                    <a:pt x="1668" y="905"/>
                    <a:pt x="1715" y="477"/>
                  </a:cubicBezTo>
                  <a:cubicBezTo>
                    <a:pt x="1525" y="191"/>
                    <a:pt x="1215" y="0"/>
                    <a:pt x="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148"/>
            <p:cNvSpPr/>
            <p:nvPr/>
          </p:nvSpPr>
          <p:spPr>
            <a:xfrm>
              <a:off x="5698103" y="2758328"/>
              <a:ext cx="11635" cy="15340"/>
            </a:xfrm>
            <a:custGeom>
              <a:rect b="b" l="l" r="r" t="t"/>
              <a:pathLst>
                <a:path extrusionOk="0" h="472" w="358">
                  <a:moveTo>
                    <a:pt x="158" y="0"/>
                  </a:moveTo>
                  <a:cubicBezTo>
                    <a:pt x="145" y="0"/>
                    <a:pt x="132" y="1"/>
                    <a:pt x="120" y="4"/>
                  </a:cubicBezTo>
                  <a:cubicBezTo>
                    <a:pt x="72" y="4"/>
                    <a:pt x="1" y="99"/>
                    <a:pt x="1" y="147"/>
                  </a:cubicBezTo>
                  <a:lnTo>
                    <a:pt x="1" y="314"/>
                  </a:lnTo>
                  <a:cubicBezTo>
                    <a:pt x="1" y="361"/>
                    <a:pt x="48" y="456"/>
                    <a:pt x="120" y="456"/>
                  </a:cubicBezTo>
                  <a:cubicBezTo>
                    <a:pt x="145" y="467"/>
                    <a:pt x="170" y="471"/>
                    <a:pt x="195" y="471"/>
                  </a:cubicBezTo>
                  <a:cubicBezTo>
                    <a:pt x="284" y="471"/>
                    <a:pt x="358" y="407"/>
                    <a:pt x="358" y="314"/>
                  </a:cubicBezTo>
                  <a:lnTo>
                    <a:pt x="358" y="147"/>
                  </a:lnTo>
                  <a:cubicBezTo>
                    <a:pt x="358" y="83"/>
                    <a:pt x="263" y="0"/>
                    <a:pt x="1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6" name="Google Shape;22316;p148"/>
          <p:cNvGrpSpPr/>
          <p:nvPr/>
        </p:nvGrpSpPr>
        <p:grpSpPr>
          <a:xfrm>
            <a:off x="4767011" y="2360683"/>
            <a:ext cx="358378" cy="294938"/>
            <a:chOff x="4767011" y="2513083"/>
            <a:chExt cx="358378" cy="294938"/>
          </a:xfrm>
        </p:grpSpPr>
        <p:sp>
          <p:nvSpPr>
            <p:cNvPr id="22317" name="Google Shape;22317;p148"/>
            <p:cNvSpPr/>
            <p:nvPr/>
          </p:nvSpPr>
          <p:spPr>
            <a:xfrm>
              <a:off x="4900131" y="2743736"/>
              <a:ext cx="92138" cy="59638"/>
            </a:xfrm>
            <a:custGeom>
              <a:rect b="b" l="l" r="r" t="t"/>
              <a:pathLst>
                <a:path extrusionOk="0" h="1835" w="2835">
                  <a:moveTo>
                    <a:pt x="1406" y="1"/>
                  </a:moveTo>
                  <a:lnTo>
                    <a:pt x="215" y="215"/>
                  </a:lnTo>
                  <a:lnTo>
                    <a:pt x="1" y="1834"/>
                  </a:lnTo>
                  <a:lnTo>
                    <a:pt x="2835" y="1834"/>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148"/>
            <p:cNvSpPr/>
            <p:nvPr/>
          </p:nvSpPr>
          <p:spPr>
            <a:xfrm>
              <a:off x="4964383" y="2743736"/>
              <a:ext cx="27885" cy="59638"/>
            </a:xfrm>
            <a:custGeom>
              <a:rect b="b" l="l" r="r" t="t"/>
              <a:pathLst>
                <a:path extrusionOk="0" h="1835" w="858">
                  <a:moveTo>
                    <a:pt x="405" y="1"/>
                  </a:moveTo>
                  <a:lnTo>
                    <a:pt x="0" y="215"/>
                  </a:lnTo>
                  <a:lnTo>
                    <a:pt x="191" y="1834"/>
                  </a:lnTo>
                  <a:lnTo>
                    <a:pt x="858"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148"/>
            <p:cNvSpPr/>
            <p:nvPr/>
          </p:nvSpPr>
          <p:spPr>
            <a:xfrm>
              <a:off x="4872278" y="2797133"/>
              <a:ext cx="147875" cy="10888"/>
            </a:xfrm>
            <a:custGeom>
              <a:rect b="b" l="l" r="r" t="t"/>
              <a:pathLst>
                <a:path extrusionOk="0" h="335" w="4550">
                  <a:moveTo>
                    <a:pt x="167" y="1"/>
                  </a:moveTo>
                  <a:cubicBezTo>
                    <a:pt x="48" y="1"/>
                    <a:pt x="0" y="96"/>
                    <a:pt x="0" y="191"/>
                  </a:cubicBezTo>
                  <a:cubicBezTo>
                    <a:pt x="24" y="263"/>
                    <a:pt x="96" y="334"/>
                    <a:pt x="167" y="334"/>
                  </a:cubicBezTo>
                  <a:lnTo>
                    <a:pt x="4382" y="334"/>
                  </a:lnTo>
                  <a:cubicBezTo>
                    <a:pt x="4454" y="334"/>
                    <a:pt x="4549" y="263"/>
                    <a:pt x="4549" y="144"/>
                  </a:cubicBezTo>
                  <a:cubicBezTo>
                    <a:pt x="4525" y="48"/>
                    <a:pt x="4454"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148"/>
            <p:cNvSpPr/>
            <p:nvPr/>
          </p:nvSpPr>
          <p:spPr>
            <a:xfrm>
              <a:off x="4767011" y="2513083"/>
              <a:ext cx="357597" cy="206700"/>
            </a:xfrm>
            <a:custGeom>
              <a:rect b="b" l="l" r="r" t="t"/>
              <a:pathLst>
                <a:path extrusionOk="0" h="6360" w="11003">
                  <a:moveTo>
                    <a:pt x="429" y="1"/>
                  </a:moveTo>
                  <a:cubicBezTo>
                    <a:pt x="191" y="1"/>
                    <a:pt x="1" y="191"/>
                    <a:pt x="1" y="429"/>
                  </a:cubicBezTo>
                  <a:lnTo>
                    <a:pt x="1" y="6121"/>
                  </a:lnTo>
                  <a:lnTo>
                    <a:pt x="5549" y="6359"/>
                  </a:lnTo>
                  <a:lnTo>
                    <a:pt x="11003" y="6121"/>
                  </a:lnTo>
                  <a:lnTo>
                    <a:pt x="11003" y="429"/>
                  </a:lnTo>
                  <a:cubicBezTo>
                    <a:pt x="11003" y="191"/>
                    <a:pt x="10789" y="1"/>
                    <a:pt x="1055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148"/>
            <p:cNvSpPr/>
            <p:nvPr/>
          </p:nvSpPr>
          <p:spPr>
            <a:xfrm>
              <a:off x="5088988" y="2513083"/>
              <a:ext cx="35620" cy="206700"/>
            </a:xfrm>
            <a:custGeom>
              <a:rect b="b" l="l" r="r" t="t"/>
              <a:pathLst>
                <a:path extrusionOk="0" h="6360" w="1096">
                  <a:moveTo>
                    <a:pt x="1" y="1"/>
                  </a:moveTo>
                  <a:cubicBezTo>
                    <a:pt x="239" y="1"/>
                    <a:pt x="453" y="168"/>
                    <a:pt x="453" y="406"/>
                  </a:cubicBezTo>
                  <a:lnTo>
                    <a:pt x="453" y="6359"/>
                  </a:lnTo>
                  <a:lnTo>
                    <a:pt x="1096" y="6121"/>
                  </a:lnTo>
                  <a:lnTo>
                    <a:pt x="1096" y="429"/>
                  </a:lnTo>
                  <a:cubicBezTo>
                    <a:pt x="1096" y="191"/>
                    <a:pt x="882"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148"/>
            <p:cNvSpPr/>
            <p:nvPr/>
          </p:nvSpPr>
          <p:spPr>
            <a:xfrm>
              <a:off x="4803378" y="2565733"/>
              <a:ext cx="281775" cy="147063"/>
            </a:xfrm>
            <a:custGeom>
              <a:rect b="b" l="l" r="r" t="t"/>
              <a:pathLst>
                <a:path extrusionOk="0" h="4525" w="8670">
                  <a:moveTo>
                    <a:pt x="1" y="0"/>
                  </a:moveTo>
                  <a:lnTo>
                    <a:pt x="1" y="4525"/>
                  </a:lnTo>
                  <a:lnTo>
                    <a:pt x="8669" y="4525"/>
                  </a:lnTo>
                  <a:lnTo>
                    <a:pt x="8669" y="262"/>
                  </a:lnTo>
                  <a:cubicBezTo>
                    <a:pt x="8669" y="119"/>
                    <a:pt x="8550" y="0"/>
                    <a:pt x="840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148"/>
            <p:cNvSpPr/>
            <p:nvPr/>
          </p:nvSpPr>
          <p:spPr>
            <a:xfrm>
              <a:off x="5054148" y="2564953"/>
              <a:ext cx="31005" cy="147095"/>
            </a:xfrm>
            <a:custGeom>
              <a:rect b="b" l="l" r="r" t="t"/>
              <a:pathLst>
                <a:path extrusionOk="0" h="4526" w="954">
                  <a:moveTo>
                    <a:pt x="1" y="0"/>
                  </a:moveTo>
                  <a:cubicBezTo>
                    <a:pt x="144" y="0"/>
                    <a:pt x="263" y="119"/>
                    <a:pt x="263" y="262"/>
                  </a:cubicBezTo>
                  <a:lnTo>
                    <a:pt x="263" y="4525"/>
                  </a:lnTo>
                  <a:lnTo>
                    <a:pt x="930" y="4525"/>
                  </a:lnTo>
                  <a:lnTo>
                    <a:pt x="930" y="262"/>
                  </a:lnTo>
                  <a:cubicBezTo>
                    <a:pt x="953" y="119"/>
                    <a:pt x="811" y="0"/>
                    <a:pt x="64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148"/>
            <p:cNvSpPr/>
            <p:nvPr/>
          </p:nvSpPr>
          <p:spPr>
            <a:xfrm>
              <a:off x="4802631" y="2541716"/>
              <a:ext cx="74328" cy="24050"/>
            </a:xfrm>
            <a:custGeom>
              <a:rect b="b" l="l" r="r" t="t"/>
              <a:pathLst>
                <a:path extrusionOk="0" h="740" w="2287">
                  <a:moveTo>
                    <a:pt x="286" y="1"/>
                  </a:moveTo>
                  <a:cubicBezTo>
                    <a:pt x="143" y="1"/>
                    <a:pt x="0" y="120"/>
                    <a:pt x="0" y="311"/>
                  </a:cubicBezTo>
                  <a:lnTo>
                    <a:pt x="0" y="739"/>
                  </a:lnTo>
                  <a:lnTo>
                    <a:pt x="2286" y="739"/>
                  </a:lnTo>
                  <a:lnTo>
                    <a:pt x="2286" y="311"/>
                  </a:lnTo>
                  <a:cubicBezTo>
                    <a:pt x="2286" y="120"/>
                    <a:pt x="2167" y="1"/>
                    <a:pt x="202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148"/>
            <p:cNvSpPr/>
            <p:nvPr/>
          </p:nvSpPr>
          <p:spPr>
            <a:xfrm>
              <a:off x="4803378" y="2604408"/>
              <a:ext cx="66625" cy="72020"/>
            </a:xfrm>
            <a:custGeom>
              <a:rect b="b" l="l" r="r" t="t"/>
              <a:pathLst>
                <a:path extrusionOk="0" h="2216" w="2050">
                  <a:moveTo>
                    <a:pt x="1" y="1"/>
                  </a:moveTo>
                  <a:lnTo>
                    <a:pt x="1" y="2216"/>
                  </a:lnTo>
                  <a:lnTo>
                    <a:pt x="1192" y="2216"/>
                  </a:lnTo>
                  <a:cubicBezTo>
                    <a:pt x="1668" y="2216"/>
                    <a:pt x="2049" y="1835"/>
                    <a:pt x="2049" y="1358"/>
                  </a:cubicBezTo>
                  <a:lnTo>
                    <a:pt x="2049" y="882"/>
                  </a:lnTo>
                  <a:cubicBezTo>
                    <a:pt x="2049" y="406"/>
                    <a:pt x="1668" y="1"/>
                    <a:pt x="119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148"/>
            <p:cNvSpPr/>
            <p:nvPr/>
          </p:nvSpPr>
          <p:spPr>
            <a:xfrm>
              <a:off x="4829703" y="2618351"/>
              <a:ext cx="11635" cy="11635"/>
            </a:xfrm>
            <a:custGeom>
              <a:rect b="b" l="l" r="r" t="t"/>
              <a:pathLst>
                <a:path extrusionOk="0" h="358" w="358">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148"/>
            <p:cNvSpPr/>
            <p:nvPr/>
          </p:nvSpPr>
          <p:spPr>
            <a:xfrm>
              <a:off x="4829703" y="2636941"/>
              <a:ext cx="10888" cy="21840"/>
            </a:xfrm>
            <a:custGeom>
              <a:rect b="b" l="l" r="r" t="t"/>
              <a:pathLst>
                <a:path extrusionOk="0" h="672" w="335">
                  <a:moveTo>
                    <a:pt x="144" y="0"/>
                  </a:moveTo>
                  <a:cubicBezTo>
                    <a:pt x="48" y="0"/>
                    <a:pt x="1" y="72"/>
                    <a:pt x="1" y="167"/>
                  </a:cubicBezTo>
                  <a:lnTo>
                    <a:pt x="1" y="524"/>
                  </a:lnTo>
                  <a:cubicBezTo>
                    <a:pt x="1" y="607"/>
                    <a:pt x="73" y="672"/>
                    <a:pt x="123" y="672"/>
                  </a:cubicBezTo>
                  <a:cubicBezTo>
                    <a:pt x="130" y="672"/>
                    <a:pt x="137" y="670"/>
                    <a:pt x="144" y="667"/>
                  </a:cubicBezTo>
                  <a:cubicBezTo>
                    <a:pt x="263" y="667"/>
                    <a:pt x="334" y="619"/>
                    <a:pt x="334" y="524"/>
                  </a:cubicBezTo>
                  <a:lnTo>
                    <a:pt x="334" y="143"/>
                  </a:lnTo>
                  <a:cubicBezTo>
                    <a:pt x="334" y="48"/>
                    <a:pt x="239" y="0"/>
                    <a:pt x="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148"/>
            <p:cNvSpPr/>
            <p:nvPr/>
          </p:nvSpPr>
          <p:spPr>
            <a:xfrm>
              <a:off x="4903251" y="2599793"/>
              <a:ext cx="50310" cy="10855"/>
            </a:xfrm>
            <a:custGeom>
              <a:rect b="b" l="l" r="r" t="t"/>
              <a:pathLst>
                <a:path extrusionOk="0" h="334" w="1548">
                  <a:moveTo>
                    <a:pt x="143" y="0"/>
                  </a:moveTo>
                  <a:cubicBezTo>
                    <a:pt x="48" y="0"/>
                    <a:pt x="0" y="95"/>
                    <a:pt x="0" y="191"/>
                  </a:cubicBezTo>
                  <a:cubicBezTo>
                    <a:pt x="0" y="262"/>
                    <a:pt x="95" y="333"/>
                    <a:pt x="167" y="333"/>
                  </a:cubicBezTo>
                  <a:lnTo>
                    <a:pt x="1405" y="333"/>
                  </a:lnTo>
                  <a:cubicBezTo>
                    <a:pt x="1477" y="333"/>
                    <a:pt x="1548" y="238"/>
                    <a:pt x="1548" y="143"/>
                  </a:cubicBezTo>
                  <a:cubicBezTo>
                    <a:pt x="1548" y="48"/>
                    <a:pt x="1453" y="0"/>
                    <a:pt x="13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148"/>
            <p:cNvSpPr/>
            <p:nvPr/>
          </p:nvSpPr>
          <p:spPr>
            <a:xfrm>
              <a:off x="4900911" y="2623778"/>
              <a:ext cx="146315" cy="10855"/>
            </a:xfrm>
            <a:custGeom>
              <a:rect b="b" l="l" r="r" t="t"/>
              <a:pathLst>
                <a:path extrusionOk="0" h="334" w="4502">
                  <a:moveTo>
                    <a:pt x="191" y="0"/>
                  </a:moveTo>
                  <a:cubicBezTo>
                    <a:pt x="72" y="0"/>
                    <a:pt x="1" y="96"/>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148"/>
            <p:cNvSpPr/>
            <p:nvPr/>
          </p:nvSpPr>
          <p:spPr>
            <a:xfrm>
              <a:off x="4900911" y="2646983"/>
              <a:ext cx="146315" cy="10888"/>
            </a:xfrm>
            <a:custGeom>
              <a:rect b="b" l="l" r="r" t="t"/>
              <a:pathLst>
                <a:path extrusionOk="0" h="335" w="4502">
                  <a:moveTo>
                    <a:pt x="191" y="1"/>
                  </a:moveTo>
                  <a:cubicBezTo>
                    <a:pt x="72" y="1"/>
                    <a:pt x="1" y="96"/>
                    <a:pt x="1" y="191"/>
                  </a:cubicBezTo>
                  <a:cubicBezTo>
                    <a:pt x="48" y="286"/>
                    <a:pt x="96" y="334"/>
                    <a:pt x="191" y="334"/>
                  </a:cubicBezTo>
                  <a:lnTo>
                    <a:pt x="4335" y="334"/>
                  </a:lnTo>
                  <a:cubicBezTo>
                    <a:pt x="4454" y="334"/>
                    <a:pt x="4502" y="239"/>
                    <a:pt x="4502" y="144"/>
                  </a:cubicBezTo>
                  <a:cubicBezTo>
                    <a:pt x="4478" y="72"/>
                    <a:pt x="4406" y="1"/>
                    <a:pt x="433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148"/>
            <p:cNvSpPr/>
            <p:nvPr/>
          </p:nvSpPr>
          <p:spPr>
            <a:xfrm>
              <a:off x="4900911" y="2670221"/>
              <a:ext cx="146315" cy="10855"/>
            </a:xfrm>
            <a:custGeom>
              <a:rect b="b" l="l" r="r" t="t"/>
              <a:pathLst>
                <a:path extrusionOk="0" h="334" w="4502">
                  <a:moveTo>
                    <a:pt x="191" y="0"/>
                  </a:moveTo>
                  <a:cubicBezTo>
                    <a:pt x="72" y="0"/>
                    <a:pt x="1" y="95"/>
                    <a:pt x="1" y="191"/>
                  </a:cubicBezTo>
                  <a:cubicBezTo>
                    <a:pt x="48" y="286"/>
                    <a:pt x="96" y="334"/>
                    <a:pt x="191" y="334"/>
                  </a:cubicBezTo>
                  <a:lnTo>
                    <a:pt x="4335" y="334"/>
                  </a:lnTo>
                  <a:cubicBezTo>
                    <a:pt x="4454" y="334"/>
                    <a:pt x="4502" y="238"/>
                    <a:pt x="4502" y="167"/>
                  </a:cubicBezTo>
                  <a:cubicBezTo>
                    <a:pt x="4478" y="72"/>
                    <a:pt x="4406" y="0"/>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148"/>
            <p:cNvSpPr/>
            <p:nvPr/>
          </p:nvSpPr>
          <p:spPr>
            <a:xfrm>
              <a:off x="4767791" y="2712016"/>
              <a:ext cx="357597" cy="38708"/>
            </a:xfrm>
            <a:custGeom>
              <a:rect b="b" l="l" r="r" t="t"/>
              <a:pathLst>
                <a:path extrusionOk="0" h="1191" w="11003">
                  <a:moveTo>
                    <a:pt x="1" y="0"/>
                  </a:moveTo>
                  <a:lnTo>
                    <a:pt x="1" y="738"/>
                  </a:lnTo>
                  <a:cubicBezTo>
                    <a:pt x="1" y="977"/>
                    <a:pt x="215" y="1191"/>
                    <a:pt x="453" y="1191"/>
                  </a:cubicBezTo>
                  <a:lnTo>
                    <a:pt x="10574" y="1191"/>
                  </a:lnTo>
                  <a:cubicBezTo>
                    <a:pt x="10812" y="1191"/>
                    <a:pt x="11003" y="977"/>
                    <a:pt x="11003" y="738"/>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148"/>
            <p:cNvSpPr/>
            <p:nvPr/>
          </p:nvSpPr>
          <p:spPr>
            <a:xfrm>
              <a:off x="5088988" y="2712016"/>
              <a:ext cx="35620" cy="38708"/>
            </a:xfrm>
            <a:custGeom>
              <a:rect b="b" l="l" r="r" t="t"/>
              <a:pathLst>
                <a:path extrusionOk="0" h="1191" w="1096">
                  <a:moveTo>
                    <a:pt x="453" y="0"/>
                  </a:moveTo>
                  <a:lnTo>
                    <a:pt x="453" y="738"/>
                  </a:lnTo>
                  <a:cubicBezTo>
                    <a:pt x="453" y="977"/>
                    <a:pt x="239" y="1191"/>
                    <a:pt x="1" y="1191"/>
                  </a:cubicBezTo>
                  <a:lnTo>
                    <a:pt x="644" y="1191"/>
                  </a:lnTo>
                  <a:cubicBezTo>
                    <a:pt x="882"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4" name="Google Shape;22334;p148"/>
          <p:cNvGrpSpPr/>
          <p:nvPr/>
        </p:nvGrpSpPr>
        <p:grpSpPr>
          <a:xfrm>
            <a:off x="4024776" y="2391656"/>
            <a:ext cx="361465" cy="232992"/>
            <a:chOff x="4024776" y="2544056"/>
            <a:chExt cx="361465" cy="232992"/>
          </a:xfrm>
        </p:grpSpPr>
        <p:sp>
          <p:nvSpPr>
            <p:cNvPr id="22335" name="Google Shape;22335;p148"/>
            <p:cNvSpPr/>
            <p:nvPr/>
          </p:nvSpPr>
          <p:spPr>
            <a:xfrm>
              <a:off x="4150161" y="2656278"/>
              <a:ext cx="110728" cy="86710"/>
            </a:xfrm>
            <a:custGeom>
              <a:rect b="b" l="l" r="r" t="t"/>
              <a:pathLst>
                <a:path extrusionOk="0" h="2668" w="3407">
                  <a:moveTo>
                    <a:pt x="453" y="0"/>
                  </a:moveTo>
                  <a:lnTo>
                    <a:pt x="1" y="2668"/>
                  </a:lnTo>
                  <a:lnTo>
                    <a:pt x="3406" y="2668"/>
                  </a:lnTo>
                  <a:lnTo>
                    <a:pt x="2977"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148"/>
            <p:cNvSpPr/>
            <p:nvPr/>
          </p:nvSpPr>
          <p:spPr>
            <a:xfrm>
              <a:off x="4225236" y="2656278"/>
              <a:ext cx="35653" cy="86710"/>
            </a:xfrm>
            <a:custGeom>
              <a:rect b="b" l="l" r="r" t="t"/>
              <a:pathLst>
                <a:path extrusionOk="0" h="2668" w="1097">
                  <a:moveTo>
                    <a:pt x="1" y="0"/>
                  </a:moveTo>
                  <a:lnTo>
                    <a:pt x="429" y="2668"/>
                  </a:lnTo>
                  <a:lnTo>
                    <a:pt x="1096" y="2668"/>
                  </a:lnTo>
                  <a:lnTo>
                    <a:pt x="644"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148"/>
            <p:cNvSpPr/>
            <p:nvPr/>
          </p:nvSpPr>
          <p:spPr>
            <a:xfrm>
              <a:off x="4120748" y="2736781"/>
              <a:ext cx="170300" cy="40267"/>
            </a:xfrm>
            <a:custGeom>
              <a:rect b="b" l="l" r="r" t="t"/>
              <a:pathLst>
                <a:path extrusionOk="0" h="1239" w="5240">
                  <a:moveTo>
                    <a:pt x="167" y="0"/>
                  </a:moveTo>
                  <a:cubicBezTo>
                    <a:pt x="72" y="0"/>
                    <a:pt x="1" y="95"/>
                    <a:pt x="1" y="191"/>
                  </a:cubicBezTo>
                  <a:lnTo>
                    <a:pt x="1" y="381"/>
                  </a:lnTo>
                  <a:cubicBezTo>
                    <a:pt x="1" y="858"/>
                    <a:pt x="382" y="1239"/>
                    <a:pt x="858" y="1239"/>
                  </a:cubicBezTo>
                  <a:lnTo>
                    <a:pt x="4359" y="1239"/>
                  </a:lnTo>
                  <a:cubicBezTo>
                    <a:pt x="4835" y="1239"/>
                    <a:pt x="5240" y="858"/>
                    <a:pt x="5240" y="381"/>
                  </a:cubicBezTo>
                  <a:lnTo>
                    <a:pt x="5240" y="191"/>
                  </a:lnTo>
                  <a:cubicBezTo>
                    <a:pt x="5240" y="95"/>
                    <a:pt x="5145" y="0"/>
                    <a:pt x="504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148"/>
            <p:cNvSpPr/>
            <p:nvPr/>
          </p:nvSpPr>
          <p:spPr>
            <a:xfrm>
              <a:off x="4024776" y="2544056"/>
              <a:ext cx="361465" cy="117683"/>
            </a:xfrm>
            <a:custGeom>
              <a:rect b="b" l="l" r="r" t="t"/>
              <a:pathLst>
                <a:path extrusionOk="0" h="3621" w="11122">
                  <a:moveTo>
                    <a:pt x="1882" y="0"/>
                  </a:moveTo>
                  <a:cubicBezTo>
                    <a:pt x="834" y="0"/>
                    <a:pt x="1" y="882"/>
                    <a:pt x="48" y="1929"/>
                  </a:cubicBezTo>
                  <a:cubicBezTo>
                    <a:pt x="120" y="2882"/>
                    <a:pt x="953" y="3620"/>
                    <a:pt x="1906" y="3620"/>
                  </a:cubicBezTo>
                  <a:lnTo>
                    <a:pt x="9264" y="3620"/>
                  </a:lnTo>
                  <a:cubicBezTo>
                    <a:pt x="10288" y="3620"/>
                    <a:pt x="11122" y="2763"/>
                    <a:pt x="11074" y="1691"/>
                  </a:cubicBezTo>
                  <a:cubicBezTo>
                    <a:pt x="11003" y="739"/>
                    <a:pt x="10169" y="0"/>
                    <a:pt x="921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148"/>
            <p:cNvSpPr/>
            <p:nvPr/>
          </p:nvSpPr>
          <p:spPr>
            <a:xfrm>
              <a:off x="4241486" y="2736781"/>
              <a:ext cx="49563" cy="38708"/>
            </a:xfrm>
            <a:custGeom>
              <a:rect b="b" l="l" r="r" t="t"/>
              <a:pathLst>
                <a:path extrusionOk="0" h="1191" w="1525">
                  <a:moveTo>
                    <a:pt x="691" y="0"/>
                  </a:moveTo>
                  <a:cubicBezTo>
                    <a:pt x="763" y="0"/>
                    <a:pt x="858" y="95"/>
                    <a:pt x="858" y="191"/>
                  </a:cubicBezTo>
                  <a:lnTo>
                    <a:pt x="858" y="334"/>
                  </a:lnTo>
                  <a:cubicBezTo>
                    <a:pt x="858" y="810"/>
                    <a:pt x="477" y="1191"/>
                    <a:pt x="1" y="1191"/>
                  </a:cubicBezTo>
                  <a:lnTo>
                    <a:pt x="644" y="1191"/>
                  </a:lnTo>
                  <a:cubicBezTo>
                    <a:pt x="1120" y="1191"/>
                    <a:pt x="1525" y="810"/>
                    <a:pt x="1525" y="334"/>
                  </a:cubicBezTo>
                  <a:lnTo>
                    <a:pt x="1525" y="191"/>
                  </a:lnTo>
                  <a:cubicBezTo>
                    <a:pt x="1525" y="95"/>
                    <a:pt x="1430" y="0"/>
                    <a:pt x="13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148"/>
            <p:cNvSpPr/>
            <p:nvPr/>
          </p:nvSpPr>
          <p:spPr>
            <a:xfrm>
              <a:off x="4303398" y="2544056"/>
              <a:ext cx="82843" cy="117683"/>
            </a:xfrm>
            <a:custGeom>
              <a:rect b="b" l="l" r="r" t="t"/>
              <a:pathLst>
                <a:path extrusionOk="0" h="3621" w="2549">
                  <a:moveTo>
                    <a:pt x="1" y="0"/>
                  </a:moveTo>
                  <a:cubicBezTo>
                    <a:pt x="1001" y="0"/>
                    <a:pt x="1811" y="786"/>
                    <a:pt x="1811" y="1810"/>
                  </a:cubicBezTo>
                  <a:cubicBezTo>
                    <a:pt x="1811" y="2811"/>
                    <a:pt x="1001" y="3620"/>
                    <a:pt x="1" y="3620"/>
                  </a:cubicBezTo>
                  <a:lnTo>
                    <a:pt x="644" y="3620"/>
                  </a:lnTo>
                  <a:cubicBezTo>
                    <a:pt x="1715" y="3620"/>
                    <a:pt x="2549" y="2763"/>
                    <a:pt x="2501" y="1691"/>
                  </a:cubicBezTo>
                  <a:cubicBezTo>
                    <a:pt x="2430" y="739"/>
                    <a:pt x="1644" y="0"/>
                    <a:pt x="64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148"/>
            <p:cNvSpPr/>
            <p:nvPr/>
          </p:nvSpPr>
          <p:spPr>
            <a:xfrm>
              <a:off x="4168751" y="2565733"/>
              <a:ext cx="73547" cy="73547"/>
            </a:xfrm>
            <a:custGeom>
              <a:rect b="b" l="l" r="r" t="t"/>
              <a:pathLst>
                <a:path extrusionOk="0" h="2263" w="2263">
                  <a:moveTo>
                    <a:pt x="1143" y="0"/>
                  </a:moveTo>
                  <a:cubicBezTo>
                    <a:pt x="500" y="0"/>
                    <a:pt x="0" y="524"/>
                    <a:pt x="0" y="1143"/>
                  </a:cubicBezTo>
                  <a:cubicBezTo>
                    <a:pt x="0" y="1762"/>
                    <a:pt x="500" y="2263"/>
                    <a:pt x="1143" y="2263"/>
                  </a:cubicBezTo>
                  <a:cubicBezTo>
                    <a:pt x="1762" y="2263"/>
                    <a:pt x="2262" y="1762"/>
                    <a:pt x="2262" y="1143"/>
                  </a:cubicBezTo>
                  <a:cubicBezTo>
                    <a:pt x="2262" y="524"/>
                    <a:pt x="1762" y="0"/>
                    <a:pt x="114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148"/>
            <p:cNvSpPr/>
            <p:nvPr/>
          </p:nvSpPr>
          <p:spPr>
            <a:xfrm>
              <a:off x="4191176" y="2588158"/>
              <a:ext cx="28665" cy="29445"/>
            </a:xfrm>
            <a:custGeom>
              <a:rect b="b" l="l" r="r" t="t"/>
              <a:pathLst>
                <a:path extrusionOk="0" h="906" w="882">
                  <a:moveTo>
                    <a:pt x="453" y="1"/>
                  </a:moveTo>
                  <a:cubicBezTo>
                    <a:pt x="191" y="1"/>
                    <a:pt x="1" y="191"/>
                    <a:pt x="1" y="453"/>
                  </a:cubicBezTo>
                  <a:cubicBezTo>
                    <a:pt x="1" y="691"/>
                    <a:pt x="191" y="906"/>
                    <a:pt x="453" y="906"/>
                  </a:cubicBezTo>
                  <a:cubicBezTo>
                    <a:pt x="691" y="906"/>
                    <a:pt x="882" y="691"/>
                    <a:pt x="882" y="453"/>
                  </a:cubicBezTo>
                  <a:cubicBezTo>
                    <a:pt x="882" y="191"/>
                    <a:pt x="691" y="1"/>
                    <a:pt x="453" y="1"/>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148"/>
            <p:cNvSpPr/>
            <p:nvPr/>
          </p:nvSpPr>
          <p:spPr>
            <a:xfrm>
              <a:off x="4076646" y="2599013"/>
              <a:ext cx="41828" cy="10855"/>
            </a:xfrm>
            <a:custGeom>
              <a:rect b="b" l="l" r="r" t="t"/>
              <a:pathLst>
                <a:path extrusionOk="0" h="334" w="1287">
                  <a:moveTo>
                    <a:pt x="143" y="0"/>
                  </a:moveTo>
                  <a:cubicBezTo>
                    <a:pt x="72" y="0"/>
                    <a:pt x="0" y="72"/>
                    <a:pt x="0" y="167"/>
                  </a:cubicBezTo>
                  <a:cubicBezTo>
                    <a:pt x="0" y="262"/>
                    <a:pt x="95" y="334"/>
                    <a:pt x="191" y="334"/>
                  </a:cubicBezTo>
                  <a:lnTo>
                    <a:pt x="1119" y="334"/>
                  </a:lnTo>
                  <a:cubicBezTo>
                    <a:pt x="1239" y="334"/>
                    <a:pt x="1286" y="238"/>
                    <a:pt x="1262" y="143"/>
                  </a:cubicBezTo>
                  <a:cubicBezTo>
                    <a:pt x="1239"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148"/>
            <p:cNvSpPr/>
            <p:nvPr/>
          </p:nvSpPr>
          <p:spPr>
            <a:xfrm>
              <a:off x="4292576" y="2599013"/>
              <a:ext cx="41047" cy="10855"/>
            </a:xfrm>
            <a:custGeom>
              <a:rect b="b" l="l" r="r" t="t"/>
              <a:pathLst>
                <a:path extrusionOk="0" h="334" w="1263">
                  <a:moveTo>
                    <a:pt x="143" y="0"/>
                  </a:moveTo>
                  <a:cubicBezTo>
                    <a:pt x="48" y="0"/>
                    <a:pt x="0" y="72"/>
                    <a:pt x="0" y="167"/>
                  </a:cubicBezTo>
                  <a:cubicBezTo>
                    <a:pt x="0" y="262"/>
                    <a:pt x="96" y="334"/>
                    <a:pt x="191" y="334"/>
                  </a:cubicBezTo>
                  <a:lnTo>
                    <a:pt x="1096" y="334"/>
                  </a:lnTo>
                  <a:cubicBezTo>
                    <a:pt x="1191" y="334"/>
                    <a:pt x="1263" y="238"/>
                    <a:pt x="1263" y="143"/>
                  </a:cubicBezTo>
                  <a:cubicBezTo>
                    <a:pt x="1263" y="48"/>
                    <a:pt x="1167"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5" name="Google Shape;22345;p148"/>
          <p:cNvGrpSpPr/>
          <p:nvPr/>
        </p:nvGrpSpPr>
        <p:grpSpPr>
          <a:xfrm>
            <a:off x="3270158" y="2360683"/>
            <a:ext cx="359158" cy="294938"/>
            <a:chOff x="3270158" y="2513083"/>
            <a:chExt cx="359158" cy="294938"/>
          </a:xfrm>
        </p:grpSpPr>
        <p:sp>
          <p:nvSpPr>
            <p:cNvPr id="22346" name="Google Shape;22346;p148"/>
            <p:cNvSpPr/>
            <p:nvPr/>
          </p:nvSpPr>
          <p:spPr>
            <a:xfrm>
              <a:off x="3403278" y="2743736"/>
              <a:ext cx="92138" cy="59638"/>
            </a:xfrm>
            <a:custGeom>
              <a:rect b="b" l="l" r="r" t="t"/>
              <a:pathLst>
                <a:path extrusionOk="0" h="1835" w="2835">
                  <a:moveTo>
                    <a:pt x="1406" y="1"/>
                  </a:moveTo>
                  <a:lnTo>
                    <a:pt x="215" y="215"/>
                  </a:lnTo>
                  <a:lnTo>
                    <a:pt x="1" y="1834"/>
                  </a:lnTo>
                  <a:lnTo>
                    <a:pt x="2834" y="1834"/>
                  </a:lnTo>
                  <a:lnTo>
                    <a:pt x="2596"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148"/>
            <p:cNvSpPr/>
            <p:nvPr/>
          </p:nvSpPr>
          <p:spPr>
            <a:xfrm>
              <a:off x="3467531" y="2743736"/>
              <a:ext cx="27885" cy="59638"/>
            </a:xfrm>
            <a:custGeom>
              <a:rect b="b" l="l" r="r" t="t"/>
              <a:pathLst>
                <a:path extrusionOk="0" h="1835" w="858">
                  <a:moveTo>
                    <a:pt x="405" y="1"/>
                  </a:moveTo>
                  <a:lnTo>
                    <a:pt x="0" y="215"/>
                  </a:lnTo>
                  <a:lnTo>
                    <a:pt x="214" y="1834"/>
                  </a:lnTo>
                  <a:lnTo>
                    <a:pt x="857" y="1834"/>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148"/>
            <p:cNvSpPr/>
            <p:nvPr/>
          </p:nvSpPr>
          <p:spPr>
            <a:xfrm>
              <a:off x="3375426" y="2797133"/>
              <a:ext cx="147843" cy="10888"/>
            </a:xfrm>
            <a:custGeom>
              <a:rect b="b" l="l" r="r" t="t"/>
              <a:pathLst>
                <a:path extrusionOk="0" h="335" w="4549">
                  <a:moveTo>
                    <a:pt x="191" y="1"/>
                  </a:moveTo>
                  <a:cubicBezTo>
                    <a:pt x="48" y="1"/>
                    <a:pt x="0" y="96"/>
                    <a:pt x="0" y="191"/>
                  </a:cubicBezTo>
                  <a:cubicBezTo>
                    <a:pt x="24" y="263"/>
                    <a:pt x="96" y="334"/>
                    <a:pt x="191" y="334"/>
                  </a:cubicBezTo>
                  <a:lnTo>
                    <a:pt x="4382" y="334"/>
                  </a:lnTo>
                  <a:cubicBezTo>
                    <a:pt x="4477" y="334"/>
                    <a:pt x="4549" y="263"/>
                    <a:pt x="4549" y="144"/>
                  </a:cubicBezTo>
                  <a:cubicBezTo>
                    <a:pt x="4525" y="48"/>
                    <a:pt x="4477" y="1"/>
                    <a:pt x="438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148"/>
            <p:cNvSpPr/>
            <p:nvPr/>
          </p:nvSpPr>
          <p:spPr>
            <a:xfrm>
              <a:off x="3270158" y="2513083"/>
              <a:ext cx="357598" cy="206700"/>
            </a:xfrm>
            <a:custGeom>
              <a:rect b="b" l="l" r="r" t="t"/>
              <a:pathLst>
                <a:path extrusionOk="0" h="6360" w="11003">
                  <a:moveTo>
                    <a:pt x="453" y="1"/>
                  </a:moveTo>
                  <a:cubicBezTo>
                    <a:pt x="215" y="1"/>
                    <a:pt x="0" y="191"/>
                    <a:pt x="0" y="429"/>
                  </a:cubicBezTo>
                  <a:lnTo>
                    <a:pt x="0" y="6121"/>
                  </a:lnTo>
                  <a:lnTo>
                    <a:pt x="5573" y="6359"/>
                  </a:lnTo>
                  <a:lnTo>
                    <a:pt x="11003" y="6121"/>
                  </a:lnTo>
                  <a:lnTo>
                    <a:pt x="11003" y="429"/>
                  </a:lnTo>
                  <a:cubicBezTo>
                    <a:pt x="11003" y="191"/>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148"/>
            <p:cNvSpPr/>
            <p:nvPr/>
          </p:nvSpPr>
          <p:spPr>
            <a:xfrm>
              <a:off x="3592136" y="2513083"/>
              <a:ext cx="35620" cy="206700"/>
            </a:xfrm>
            <a:custGeom>
              <a:rect b="b" l="l" r="r" t="t"/>
              <a:pathLst>
                <a:path extrusionOk="0" h="6360" w="1096">
                  <a:moveTo>
                    <a:pt x="0" y="1"/>
                  </a:moveTo>
                  <a:cubicBezTo>
                    <a:pt x="238" y="1"/>
                    <a:pt x="453" y="168"/>
                    <a:pt x="453" y="406"/>
                  </a:cubicBezTo>
                  <a:lnTo>
                    <a:pt x="453" y="6359"/>
                  </a:lnTo>
                  <a:lnTo>
                    <a:pt x="1096" y="6121"/>
                  </a:lnTo>
                  <a:lnTo>
                    <a:pt x="1096" y="429"/>
                  </a:lnTo>
                  <a:cubicBezTo>
                    <a:pt x="1096" y="191"/>
                    <a:pt x="905"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148"/>
            <p:cNvSpPr/>
            <p:nvPr/>
          </p:nvSpPr>
          <p:spPr>
            <a:xfrm>
              <a:off x="3312733" y="2656278"/>
              <a:ext cx="128505" cy="56517"/>
            </a:xfrm>
            <a:custGeom>
              <a:rect b="b" l="l" r="r" t="t"/>
              <a:pathLst>
                <a:path extrusionOk="0" h="1739" w="3954">
                  <a:moveTo>
                    <a:pt x="1453" y="0"/>
                  </a:moveTo>
                  <a:lnTo>
                    <a:pt x="1453" y="620"/>
                  </a:lnTo>
                  <a:cubicBezTo>
                    <a:pt x="1453" y="667"/>
                    <a:pt x="1429" y="739"/>
                    <a:pt x="1358" y="739"/>
                  </a:cubicBezTo>
                  <a:lnTo>
                    <a:pt x="405" y="1120"/>
                  </a:lnTo>
                  <a:cubicBezTo>
                    <a:pt x="286" y="1191"/>
                    <a:pt x="167" y="1263"/>
                    <a:pt x="119" y="1429"/>
                  </a:cubicBezTo>
                  <a:cubicBezTo>
                    <a:pt x="96" y="1501"/>
                    <a:pt x="24" y="1620"/>
                    <a:pt x="0" y="1739"/>
                  </a:cubicBezTo>
                  <a:lnTo>
                    <a:pt x="3953" y="1739"/>
                  </a:lnTo>
                  <a:cubicBezTo>
                    <a:pt x="3930" y="1620"/>
                    <a:pt x="3906" y="1548"/>
                    <a:pt x="3834" y="1406"/>
                  </a:cubicBezTo>
                  <a:cubicBezTo>
                    <a:pt x="3787" y="1286"/>
                    <a:pt x="3668" y="1167"/>
                    <a:pt x="3549" y="1120"/>
                  </a:cubicBezTo>
                  <a:lnTo>
                    <a:pt x="2596" y="739"/>
                  </a:lnTo>
                  <a:cubicBezTo>
                    <a:pt x="2525" y="691"/>
                    <a:pt x="2501" y="667"/>
                    <a:pt x="2501" y="620"/>
                  </a:cubicBezTo>
                  <a:lnTo>
                    <a:pt x="2501"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148"/>
            <p:cNvSpPr/>
            <p:nvPr/>
          </p:nvSpPr>
          <p:spPr>
            <a:xfrm>
              <a:off x="3328983" y="2547923"/>
              <a:ext cx="100653" cy="99872"/>
            </a:xfrm>
            <a:custGeom>
              <a:rect b="b" l="l" r="r" t="t"/>
              <a:pathLst>
                <a:path extrusionOk="0" h="3073" w="3097">
                  <a:moveTo>
                    <a:pt x="1548" y="0"/>
                  </a:moveTo>
                  <a:cubicBezTo>
                    <a:pt x="691" y="0"/>
                    <a:pt x="0" y="691"/>
                    <a:pt x="0" y="1548"/>
                  </a:cubicBezTo>
                  <a:cubicBezTo>
                    <a:pt x="0" y="2382"/>
                    <a:pt x="691" y="3073"/>
                    <a:pt x="1548" y="3073"/>
                  </a:cubicBezTo>
                  <a:cubicBezTo>
                    <a:pt x="2406" y="3073"/>
                    <a:pt x="3096" y="2382"/>
                    <a:pt x="3096" y="1548"/>
                  </a:cubicBezTo>
                  <a:cubicBezTo>
                    <a:pt x="3096" y="691"/>
                    <a:pt x="2406" y="0"/>
                    <a:pt x="154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148"/>
            <p:cNvSpPr/>
            <p:nvPr/>
          </p:nvSpPr>
          <p:spPr>
            <a:xfrm>
              <a:off x="3328203" y="2579091"/>
              <a:ext cx="102213" cy="95615"/>
            </a:xfrm>
            <a:custGeom>
              <a:rect b="b" l="l" r="r" t="t"/>
              <a:pathLst>
                <a:path extrusionOk="0" h="2942" w="3145">
                  <a:moveTo>
                    <a:pt x="2253" y="1"/>
                  </a:moveTo>
                  <a:cubicBezTo>
                    <a:pt x="2110" y="1"/>
                    <a:pt x="1912" y="262"/>
                    <a:pt x="1787" y="304"/>
                  </a:cubicBezTo>
                  <a:cubicBezTo>
                    <a:pt x="1644" y="351"/>
                    <a:pt x="1572" y="351"/>
                    <a:pt x="1358" y="351"/>
                  </a:cubicBezTo>
                  <a:cubicBezTo>
                    <a:pt x="1211" y="309"/>
                    <a:pt x="1026" y="26"/>
                    <a:pt x="887" y="26"/>
                  </a:cubicBezTo>
                  <a:cubicBezTo>
                    <a:pt x="868" y="26"/>
                    <a:pt x="851" y="31"/>
                    <a:pt x="834" y="42"/>
                  </a:cubicBezTo>
                  <a:cubicBezTo>
                    <a:pt x="763" y="65"/>
                    <a:pt x="739" y="137"/>
                    <a:pt x="715" y="185"/>
                  </a:cubicBezTo>
                  <a:cubicBezTo>
                    <a:pt x="572" y="542"/>
                    <a:pt x="1" y="2090"/>
                    <a:pt x="1072" y="2780"/>
                  </a:cubicBezTo>
                  <a:cubicBezTo>
                    <a:pt x="1215" y="2887"/>
                    <a:pt x="1394" y="2941"/>
                    <a:pt x="1572" y="2941"/>
                  </a:cubicBezTo>
                  <a:cubicBezTo>
                    <a:pt x="1751" y="2941"/>
                    <a:pt x="1930" y="2887"/>
                    <a:pt x="2072" y="2780"/>
                  </a:cubicBezTo>
                  <a:cubicBezTo>
                    <a:pt x="3144" y="2090"/>
                    <a:pt x="2596" y="542"/>
                    <a:pt x="2430" y="185"/>
                  </a:cubicBezTo>
                  <a:cubicBezTo>
                    <a:pt x="2406" y="89"/>
                    <a:pt x="2382" y="42"/>
                    <a:pt x="2311" y="18"/>
                  </a:cubicBezTo>
                  <a:cubicBezTo>
                    <a:pt x="2293" y="6"/>
                    <a:pt x="2274" y="1"/>
                    <a:pt x="225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148"/>
            <p:cNvSpPr/>
            <p:nvPr/>
          </p:nvSpPr>
          <p:spPr>
            <a:xfrm>
              <a:off x="3373866" y="2664013"/>
              <a:ext cx="68153" cy="48783"/>
            </a:xfrm>
            <a:custGeom>
              <a:rect b="b" l="l" r="r" t="t"/>
              <a:pathLst>
                <a:path extrusionOk="0" h="1501" w="2097">
                  <a:moveTo>
                    <a:pt x="644" y="1"/>
                  </a:moveTo>
                  <a:lnTo>
                    <a:pt x="1" y="191"/>
                  </a:lnTo>
                  <a:lnTo>
                    <a:pt x="1" y="525"/>
                  </a:lnTo>
                  <a:cubicBezTo>
                    <a:pt x="1" y="596"/>
                    <a:pt x="24" y="644"/>
                    <a:pt x="72" y="644"/>
                  </a:cubicBezTo>
                  <a:lnTo>
                    <a:pt x="1025" y="1025"/>
                  </a:lnTo>
                  <a:cubicBezTo>
                    <a:pt x="1191" y="1096"/>
                    <a:pt x="1263" y="1191"/>
                    <a:pt x="1334" y="1334"/>
                  </a:cubicBezTo>
                  <a:cubicBezTo>
                    <a:pt x="1358" y="1382"/>
                    <a:pt x="1382" y="1453"/>
                    <a:pt x="1382" y="1501"/>
                  </a:cubicBezTo>
                  <a:lnTo>
                    <a:pt x="2096" y="1501"/>
                  </a:lnTo>
                  <a:cubicBezTo>
                    <a:pt x="2072" y="1429"/>
                    <a:pt x="2049" y="1310"/>
                    <a:pt x="1977" y="1215"/>
                  </a:cubicBezTo>
                  <a:cubicBezTo>
                    <a:pt x="1930" y="1096"/>
                    <a:pt x="1811" y="977"/>
                    <a:pt x="1691" y="906"/>
                  </a:cubicBezTo>
                  <a:lnTo>
                    <a:pt x="739" y="525"/>
                  </a:lnTo>
                  <a:cubicBezTo>
                    <a:pt x="667" y="501"/>
                    <a:pt x="644" y="453"/>
                    <a:pt x="644" y="405"/>
                  </a:cubicBezTo>
                  <a:lnTo>
                    <a:pt x="644"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148"/>
            <p:cNvSpPr/>
            <p:nvPr/>
          </p:nvSpPr>
          <p:spPr>
            <a:xfrm>
              <a:off x="3368438" y="2547923"/>
              <a:ext cx="61197" cy="92917"/>
            </a:xfrm>
            <a:custGeom>
              <a:rect b="b" l="l" r="r" t="t"/>
              <a:pathLst>
                <a:path extrusionOk="0" h="2859" w="1883">
                  <a:moveTo>
                    <a:pt x="334" y="0"/>
                  </a:moveTo>
                  <a:cubicBezTo>
                    <a:pt x="215" y="0"/>
                    <a:pt x="96" y="0"/>
                    <a:pt x="1" y="24"/>
                  </a:cubicBezTo>
                  <a:cubicBezTo>
                    <a:pt x="692" y="167"/>
                    <a:pt x="1239" y="786"/>
                    <a:pt x="1239" y="1548"/>
                  </a:cubicBezTo>
                  <a:cubicBezTo>
                    <a:pt x="1239" y="1691"/>
                    <a:pt x="1192" y="1810"/>
                    <a:pt x="1168" y="1929"/>
                  </a:cubicBezTo>
                  <a:lnTo>
                    <a:pt x="1168" y="2858"/>
                  </a:lnTo>
                  <a:cubicBezTo>
                    <a:pt x="1596" y="2572"/>
                    <a:pt x="1882" y="2096"/>
                    <a:pt x="1882" y="1548"/>
                  </a:cubicBezTo>
                  <a:cubicBezTo>
                    <a:pt x="1882" y="667"/>
                    <a:pt x="1192" y="0"/>
                    <a:pt x="334"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148"/>
            <p:cNvSpPr/>
            <p:nvPr/>
          </p:nvSpPr>
          <p:spPr>
            <a:xfrm>
              <a:off x="3367691" y="2578993"/>
              <a:ext cx="61945" cy="94055"/>
            </a:xfrm>
            <a:custGeom>
              <a:rect b="b" l="l" r="r" t="t"/>
              <a:pathLst>
                <a:path extrusionOk="0" h="2894" w="1906">
                  <a:moveTo>
                    <a:pt x="1037" y="0"/>
                  </a:moveTo>
                  <a:cubicBezTo>
                    <a:pt x="919" y="0"/>
                    <a:pt x="757" y="202"/>
                    <a:pt x="595" y="283"/>
                  </a:cubicBezTo>
                  <a:cubicBezTo>
                    <a:pt x="786" y="783"/>
                    <a:pt x="1167" y="2140"/>
                    <a:pt x="191" y="2760"/>
                  </a:cubicBezTo>
                  <a:lnTo>
                    <a:pt x="0" y="2855"/>
                  </a:lnTo>
                  <a:cubicBezTo>
                    <a:pt x="94" y="2880"/>
                    <a:pt x="197" y="2894"/>
                    <a:pt x="302" y="2894"/>
                  </a:cubicBezTo>
                  <a:cubicBezTo>
                    <a:pt x="489" y="2894"/>
                    <a:pt x="681" y="2851"/>
                    <a:pt x="834" y="2760"/>
                  </a:cubicBezTo>
                  <a:cubicBezTo>
                    <a:pt x="1905" y="2069"/>
                    <a:pt x="1381" y="521"/>
                    <a:pt x="1215" y="164"/>
                  </a:cubicBezTo>
                  <a:cubicBezTo>
                    <a:pt x="1191" y="116"/>
                    <a:pt x="1167" y="45"/>
                    <a:pt x="1096" y="21"/>
                  </a:cubicBezTo>
                  <a:cubicBezTo>
                    <a:pt x="1078" y="7"/>
                    <a:pt x="1058" y="0"/>
                    <a:pt x="1037"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148"/>
            <p:cNvSpPr/>
            <p:nvPr/>
          </p:nvSpPr>
          <p:spPr>
            <a:xfrm>
              <a:off x="3472926" y="254714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148"/>
            <p:cNvSpPr/>
            <p:nvPr/>
          </p:nvSpPr>
          <p:spPr>
            <a:xfrm>
              <a:off x="3472926" y="2596673"/>
              <a:ext cx="11668" cy="11635"/>
            </a:xfrm>
            <a:custGeom>
              <a:rect b="b" l="l" r="r" t="t"/>
              <a:pathLst>
                <a:path extrusionOk="0" h="358" w="359">
                  <a:moveTo>
                    <a:pt x="191" y="1"/>
                  </a:moveTo>
                  <a:cubicBezTo>
                    <a:pt x="96" y="1"/>
                    <a:pt x="1" y="96"/>
                    <a:pt x="1" y="191"/>
                  </a:cubicBezTo>
                  <a:cubicBezTo>
                    <a:pt x="1" y="287"/>
                    <a:pt x="96" y="358"/>
                    <a:pt x="191" y="358"/>
                  </a:cubicBezTo>
                  <a:cubicBezTo>
                    <a:pt x="287" y="358"/>
                    <a:pt x="358" y="287"/>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148"/>
            <p:cNvSpPr/>
            <p:nvPr/>
          </p:nvSpPr>
          <p:spPr>
            <a:xfrm>
              <a:off x="3472926" y="2646983"/>
              <a:ext cx="11668" cy="11635"/>
            </a:xfrm>
            <a:custGeom>
              <a:rect b="b" l="l" r="r" t="t"/>
              <a:pathLst>
                <a:path extrusionOk="0" h="358" w="359">
                  <a:moveTo>
                    <a:pt x="191" y="1"/>
                  </a:moveTo>
                  <a:cubicBezTo>
                    <a:pt x="96" y="1"/>
                    <a:pt x="1" y="96"/>
                    <a:pt x="1" y="191"/>
                  </a:cubicBezTo>
                  <a:cubicBezTo>
                    <a:pt x="1" y="286"/>
                    <a:pt x="96" y="358"/>
                    <a:pt x="191" y="358"/>
                  </a:cubicBezTo>
                  <a:cubicBezTo>
                    <a:pt x="287" y="358"/>
                    <a:pt x="358" y="286"/>
                    <a:pt x="358" y="191"/>
                  </a:cubicBezTo>
                  <a:cubicBezTo>
                    <a:pt x="358" y="96"/>
                    <a:pt x="287" y="1"/>
                    <a:pt x="191"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148"/>
            <p:cNvSpPr/>
            <p:nvPr/>
          </p:nvSpPr>
          <p:spPr>
            <a:xfrm>
              <a:off x="3494603" y="2548703"/>
              <a:ext cx="106080" cy="10855"/>
            </a:xfrm>
            <a:custGeom>
              <a:rect b="b" l="l" r="r" t="t"/>
              <a:pathLst>
                <a:path extrusionOk="0" h="334" w="3264">
                  <a:moveTo>
                    <a:pt x="167" y="0"/>
                  </a:moveTo>
                  <a:cubicBezTo>
                    <a:pt x="48" y="0"/>
                    <a:pt x="1" y="96"/>
                    <a:pt x="1" y="167"/>
                  </a:cubicBezTo>
                  <a:cubicBezTo>
                    <a:pt x="24" y="262"/>
                    <a:pt x="96" y="334"/>
                    <a:pt x="167" y="334"/>
                  </a:cubicBezTo>
                  <a:lnTo>
                    <a:pt x="3097" y="334"/>
                  </a:lnTo>
                  <a:cubicBezTo>
                    <a:pt x="3192" y="334"/>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148"/>
            <p:cNvSpPr/>
            <p:nvPr/>
          </p:nvSpPr>
          <p:spPr>
            <a:xfrm>
              <a:off x="3495383" y="2569601"/>
              <a:ext cx="56518" cy="10855"/>
            </a:xfrm>
            <a:custGeom>
              <a:rect b="b" l="l" r="r" t="t"/>
              <a:pathLst>
                <a:path extrusionOk="0" h="334" w="1739">
                  <a:moveTo>
                    <a:pt x="143" y="0"/>
                  </a:moveTo>
                  <a:cubicBezTo>
                    <a:pt x="72" y="0"/>
                    <a:pt x="0" y="96"/>
                    <a:pt x="0" y="191"/>
                  </a:cubicBezTo>
                  <a:cubicBezTo>
                    <a:pt x="0" y="286"/>
                    <a:pt x="96" y="334"/>
                    <a:pt x="191" y="334"/>
                  </a:cubicBezTo>
                  <a:lnTo>
                    <a:pt x="1572" y="334"/>
                  </a:lnTo>
                  <a:cubicBezTo>
                    <a:pt x="1668" y="334"/>
                    <a:pt x="1739" y="238"/>
                    <a:pt x="1739" y="143"/>
                  </a:cubicBezTo>
                  <a:cubicBezTo>
                    <a:pt x="1739" y="72"/>
                    <a:pt x="1644"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148"/>
            <p:cNvSpPr/>
            <p:nvPr/>
          </p:nvSpPr>
          <p:spPr>
            <a:xfrm>
              <a:off x="3494603" y="2596673"/>
              <a:ext cx="106080" cy="10888"/>
            </a:xfrm>
            <a:custGeom>
              <a:rect b="b" l="l" r="r" t="t"/>
              <a:pathLst>
                <a:path extrusionOk="0" h="335" w="3264">
                  <a:moveTo>
                    <a:pt x="167" y="1"/>
                  </a:moveTo>
                  <a:cubicBezTo>
                    <a:pt x="48" y="1"/>
                    <a:pt x="1" y="96"/>
                    <a:pt x="1" y="191"/>
                  </a:cubicBezTo>
                  <a:cubicBezTo>
                    <a:pt x="24" y="287"/>
                    <a:pt x="96" y="334"/>
                    <a:pt x="167" y="334"/>
                  </a:cubicBezTo>
                  <a:lnTo>
                    <a:pt x="3097" y="334"/>
                  </a:lnTo>
                  <a:cubicBezTo>
                    <a:pt x="3192" y="334"/>
                    <a:pt x="3263" y="287"/>
                    <a:pt x="3263" y="144"/>
                  </a:cubicBezTo>
                  <a:cubicBezTo>
                    <a:pt x="3239" y="72"/>
                    <a:pt x="3192"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148"/>
            <p:cNvSpPr/>
            <p:nvPr/>
          </p:nvSpPr>
          <p:spPr>
            <a:xfrm>
              <a:off x="3495383" y="2618351"/>
              <a:ext cx="56518" cy="10855"/>
            </a:xfrm>
            <a:custGeom>
              <a:rect b="b" l="l" r="r" t="t"/>
              <a:pathLst>
                <a:path extrusionOk="0" h="334" w="1739">
                  <a:moveTo>
                    <a:pt x="143" y="1"/>
                  </a:moveTo>
                  <a:cubicBezTo>
                    <a:pt x="72" y="1"/>
                    <a:pt x="0" y="72"/>
                    <a:pt x="0" y="167"/>
                  </a:cubicBezTo>
                  <a:cubicBezTo>
                    <a:pt x="0" y="263"/>
                    <a:pt x="96" y="334"/>
                    <a:pt x="191" y="334"/>
                  </a:cubicBezTo>
                  <a:lnTo>
                    <a:pt x="1572" y="334"/>
                  </a:lnTo>
                  <a:cubicBezTo>
                    <a:pt x="1668" y="334"/>
                    <a:pt x="1739" y="263"/>
                    <a:pt x="1739" y="143"/>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148"/>
            <p:cNvSpPr/>
            <p:nvPr/>
          </p:nvSpPr>
          <p:spPr>
            <a:xfrm>
              <a:off x="3494603" y="2645456"/>
              <a:ext cx="106080" cy="10855"/>
            </a:xfrm>
            <a:custGeom>
              <a:rect b="b" l="l" r="r" t="t"/>
              <a:pathLst>
                <a:path extrusionOk="0" h="334" w="3264">
                  <a:moveTo>
                    <a:pt x="167" y="0"/>
                  </a:moveTo>
                  <a:cubicBezTo>
                    <a:pt x="48" y="0"/>
                    <a:pt x="1" y="95"/>
                    <a:pt x="1" y="167"/>
                  </a:cubicBezTo>
                  <a:cubicBezTo>
                    <a:pt x="24" y="262"/>
                    <a:pt x="96" y="333"/>
                    <a:pt x="167" y="333"/>
                  </a:cubicBezTo>
                  <a:lnTo>
                    <a:pt x="3097" y="333"/>
                  </a:lnTo>
                  <a:cubicBezTo>
                    <a:pt x="3192" y="333"/>
                    <a:pt x="3263" y="238"/>
                    <a:pt x="3263" y="143"/>
                  </a:cubicBezTo>
                  <a:cubicBezTo>
                    <a:pt x="3239" y="48"/>
                    <a:pt x="3192"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148"/>
            <p:cNvSpPr/>
            <p:nvPr/>
          </p:nvSpPr>
          <p:spPr>
            <a:xfrm>
              <a:off x="3495383" y="2667881"/>
              <a:ext cx="56518" cy="10108"/>
            </a:xfrm>
            <a:custGeom>
              <a:rect b="b" l="l" r="r" t="t"/>
              <a:pathLst>
                <a:path extrusionOk="0" h="311" w="1739">
                  <a:moveTo>
                    <a:pt x="143" y="1"/>
                  </a:moveTo>
                  <a:cubicBezTo>
                    <a:pt x="72" y="1"/>
                    <a:pt x="0" y="72"/>
                    <a:pt x="0" y="167"/>
                  </a:cubicBezTo>
                  <a:cubicBezTo>
                    <a:pt x="0" y="263"/>
                    <a:pt x="96" y="310"/>
                    <a:pt x="191" y="310"/>
                  </a:cubicBezTo>
                  <a:lnTo>
                    <a:pt x="1572" y="310"/>
                  </a:lnTo>
                  <a:cubicBezTo>
                    <a:pt x="1668" y="310"/>
                    <a:pt x="1739" y="239"/>
                    <a:pt x="1739" y="144"/>
                  </a:cubicBezTo>
                  <a:cubicBezTo>
                    <a:pt x="1739" y="48"/>
                    <a:pt x="1644"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148"/>
            <p:cNvSpPr/>
            <p:nvPr/>
          </p:nvSpPr>
          <p:spPr>
            <a:xfrm>
              <a:off x="3270938" y="2712016"/>
              <a:ext cx="358378" cy="38708"/>
            </a:xfrm>
            <a:custGeom>
              <a:rect b="b" l="l" r="r" t="t"/>
              <a:pathLst>
                <a:path extrusionOk="0" h="1191" w="11027">
                  <a:moveTo>
                    <a:pt x="0" y="0"/>
                  </a:moveTo>
                  <a:lnTo>
                    <a:pt x="0" y="738"/>
                  </a:lnTo>
                  <a:cubicBezTo>
                    <a:pt x="0" y="977"/>
                    <a:pt x="215" y="1191"/>
                    <a:pt x="453" y="1191"/>
                  </a:cubicBezTo>
                  <a:lnTo>
                    <a:pt x="10574" y="1191"/>
                  </a:lnTo>
                  <a:cubicBezTo>
                    <a:pt x="10812" y="1191"/>
                    <a:pt x="11026" y="977"/>
                    <a:pt x="11026" y="738"/>
                  </a:cubicBezTo>
                  <a:lnTo>
                    <a:pt x="11026"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148"/>
            <p:cNvSpPr/>
            <p:nvPr/>
          </p:nvSpPr>
          <p:spPr>
            <a:xfrm>
              <a:off x="3592136" y="2712016"/>
              <a:ext cx="35620" cy="38708"/>
            </a:xfrm>
            <a:custGeom>
              <a:rect b="b" l="l" r="r" t="t"/>
              <a:pathLst>
                <a:path extrusionOk="0" h="1191" w="1096">
                  <a:moveTo>
                    <a:pt x="453" y="0"/>
                  </a:moveTo>
                  <a:lnTo>
                    <a:pt x="453" y="738"/>
                  </a:lnTo>
                  <a:cubicBezTo>
                    <a:pt x="453" y="977"/>
                    <a:pt x="238" y="1191"/>
                    <a:pt x="0" y="1191"/>
                  </a:cubicBezTo>
                  <a:lnTo>
                    <a:pt x="667" y="1191"/>
                  </a:lnTo>
                  <a:cubicBezTo>
                    <a:pt x="905" y="1191"/>
                    <a:pt x="1096" y="977"/>
                    <a:pt x="1096" y="738"/>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8" name="Google Shape;22368;p148"/>
          <p:cNvGrpSpPr/>
          <p:nvPr/>
        </p:nvGrpSpPr>
        <p:grpSpPr>
          <a:xfrm>
            <a:off x="2541086" y="2330523"/>
            <a:ext cx="358378" cy="355258"/>
            <a:chOff x="2541086" y="2482923"/>
            <a:chExt cx="358378" cy="355258"/>
          </a:xfrm>
        </p:grpSpPr>
        <p:sp>
          <p:nvSpPr>
            <p:cNvPr id="22369" name="Google Shape;22369;p148"/>
            <p:cNvSpPr/>
            <p:nvPr/>
          </p:nvSpPr>
          <p:spPr>
            <a:xfrm>
              <a:off x="2577453" y="2777016"/>
              <a:ext cx="285642" cy="61165"/>
            </a:xfrm>
            <a:custGeom>
              <a:rect b="b" l="l" r="r" t="t"/>
              <a:pathLst>
                <a:path extrusionOk="0" h="1882" w="8789">
                  <a:moveTo>
                    <a:pt x="382" y="1"/>
                  </a:moveTo>
                  <a:cubicBezTo>
                    <a:pt x="167" y="1"/>
                    <a:pt x="1" y="167"/>
                    <a:pt x="1" y="382"/>
                  </a:cubicBezTo>
                  <a:lnTo>
                    <a:pt x="1" y="1668"/>
                  </a:lnTo>
                  <a:cubicBezTo>
                    <a:pt x="1" y="1787"/>
                    <a:pt x="96" y="1882"/>
                    <a:pt x="215" y="1882"/>
                  </a:cubicBezTo>
                  <a:lnTo>
                    <a:pt x="8574" y="1882"/>
                  </a:lnTo>
                  <a:cubicBezTo>
                    <a:pt x="8693" y="1882"/>
                    <a:pt x="8788" y="1787"/>
                    <a:pt x="8788" y="1668"/>
                  </a:cubicBezTo>
                  <a:lnTo>
                    <a:pt x="8788" y="382"/>
                  </a:lnTo>
                  <a:cubicBezTo>
                    <a:pt x="8788" y="167"/>
                    <a:pt x="8598" y="1"/>
                    <a:pt x="838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148"/>
            <p:cNvSpPr/>
            <p:nvPr/>
          </p:nvSpPr>
          <p:spPr>
            <a:xfrm>
              <a:off x="2563511" y="2482923"/>
              <a:ext cx="312715" cy="209755"/>
            </a:xfrm>
            <a:custGeom>
              <a:rect b="b" l="l" r="r" t="t"/>
              <a:pathLst>
                <a:path extrusionOk="0" h="6454" w="9622">
                  <a:moveTo>
                    <a:pt x="430" y="0"/>
                  </a:moveTo>
                  <a:cubicBezTo>
                    <a:pt x="191" y="0"/>
                    <a:pt x="1" y="167"/>
                    <a:pt x="1" y="405"/>
                  </a:cubicBezTo>
                  <a:lnTo>
                    <a:pt x="1" y="6239"/>
                  </a:lnTo>
                  <a:lnTo>
                    <a:pt x="4811" y="6454"/>
                  </a:lnTo>
                  <a:lnTo>
                    <a:pt x="9598" y="6239"/>
                  </a:lnTo>
                  <a:lnTo>
                    <a:pt x="9598" y="405"/>
                  </a:lnTo>
                  <a:cubicBezTo>
                    <a:pt x="9622" y="167"/>
                    <a:pt x="9455" y="0"/>
                    <a:pt x="9217"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148"/>
            <p:cNvSpPr/>
            <p:nvPr/>
          </p:nvSpPr>
          <p:spPr>
            <a:xfrm>
              <a:off x="2586748" y="2504568"/>
              <a:ext cx="265492" cy="187330"/>
            </a:xfrm>
            <a:custGeom>
              <a:rect b="b" l="l" r="r" t="t"/>
              <a:pathLst>
                <a:path extrusionOk="0" h="5764" w="8169">
                  <a:moveTo>
                    <a:pt x="191" y="1"/>
                  </a:moveTo>
                  <a:cubicBezTo>
                    <a:pt x="96" y="1"/>
                    <a:pt x="0" y="96"/>
                    <a:pt x="0" y="191"/>
                  </a:cubicBezTo>
                  <a:lnTo>
                    <a:pt x="0" y="5550"/>
                  </a:lnTo>
                  <a:lnTo>
                    <a:pt x="4096" y="5764"/>
                  </a:lnTo>
                  <a:lnTo>
                    <a:pt x="8169" y="5550"/>
                  </a:lnTo>
                  <a:lnTo>
                    <a:pt x="8169" y="191"/>
                  </a:lnTo>
                  <a:cubicBezTo>
                    <a:pt x="8169" y="96"/>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148"/>
            <p:cNvSpPr/>
            <p:nvPr/>
          </p:nvSpPr>
          <p:spPr>
            <a:xfrm>
              <a:off x="2825883" y="2504568"/>
              <a:ext cx="27138" cy="180375"/>
            </a:xfrm>
            <a:custGeom>
              <a:rect b="b" l="l" r="r" t="t"/>
              <a:pathLst>
                <a:path extrusionOk="0" h="5550" w="835">
                  <a:moveTo>
                    <a:pt x="1" y="1"/>
                  </a:moveTo>
                  <a:cubicBezTo>
                    <a:pt x="96" y="1"/>
                    <a:pt x="191" y="96"/>
                    <a:pt x="191" y="191"/>
                  </a:cubicBezTo>
                  <a:lnTo>
                    <a:pt x="191" y="5550"/>
                  </a:lnTo>
                  <a:lnTo>
                    <a:pt x="834" y="5550"/>
                  </a:lnTo>
                  <a:lnTo>
                    <a:pt x="834" y="191"/>
                  </a:lnTo>
                  <a:cubicBezTo>
                    <a:pt x="834" y="96"/>
                    <a:pt x="739"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148"/>
            <p:cNvSpPr/>
            <p:nvPr/>
          </p:nvSpPr>
          <p:spPr>
            <a:xfrm>
              <a:off x="2841386" y="2482923"/>
              <a:ext cx="34840" cy="209755"/>
            </a:xfrm>
            <a:custGeom>
              <a:rect b="b" l="l" r="r" t="t"/>
              <a:pathLst>
                <a:path extrusionOk="0" h="6454" w="1072">
                  <a:moveTo>
                    <a:pt x="0" y="0"/>
                  </a:moveTo>
                  <a:cubicBezTo>
                    <a:pt x="238" y="0"/>
                    <a:pt x="429" y="167"/>
                    <a:pt x="429" y="405"/>
                  </a:cubicBezTo>
                  <a:lnTo>
                    <a:pt x="429" y="6239"/>
                  </a:lnTo>
                  <a:lnTo>
                    <a:pt x="786" y="6454"/>
                  </a:lnTo>
                  <a:lnTo>
                    <a:pt x="1072" y="6239"/>
                  </a:lnTo>
                  <a:lnTo>
                    <a:pt x="1072" y="405"/>
                  </a:lnTo>
                  <a:cubicBezTo>
                    <a:pt x="1072" y="167"/>
                    <a:pt x="881" y="0"/>
                    <a:pt x="66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148"/>
            <p:cNvSpPr/>
            <p:nvPr/>
          </p:nvSpPr>
          <p:spPr>
            <a:xfrm>
              <a:off x="2659483" y="2631513"/>
              <a:ext cx="120022" cy="60385"/>
            </a:xfrm>
            <a:custGeom>
              <a:rect b="b" l="l" r="r" t="t"/>
              <a:pathLst>
                <a:path extrusionOk="0" h="1858" w="3693">
                  <a:moveTo>
                    <a:pt x="1382" y="0"/>
                  </a:moveTo>
                  <a:lnTo>
                    <a:pt x="1382" y="596"/>
                  </a:lnTo>
                  <a:cubicBezTo>
                    <a:pt x="1382" y="667"/>
                    <a:pt x="1334" y="691"/>
                    <a:pt x="1287" y="715"/>
                  </a:cubicBezTo>
                  <a:lnTo>
                    <a:pt x="382" y="1072"/>
                  </a:lnTo>
                  <a:cubicBezTo>
                    <a:pt x="263" y="1144"/>
                    <a:pt x="144" y="1239"/>
                    <a:pt x="120" y="1358"/>
                  </a:cubicBezTo>
                  <a:cubicBezTo>
                    <a:pt x="96" y="1429"/>
                    <a:pt x="25" y="1548"/>
                    <a:pt x="1" y="1644"/>
                  </a:cubicBezTo>
                  <a:lnTo>
                    <a:pt x="1811" y="1858"/>
                  </a:lnTo>
                  <a:lnTo>
                    <a:pt x="3692" y="1644"/>
                  </a:lnTo>
                  <a:cubicBezTo>
                    <a:pt x="3668" y="1548"/>
                    <a:pt x="3644" y="1429"/>
                    <a:pt x="3573" y="1358"/>
                  </a:cubicBezTo>
                  <a:cubicBezTo>
                    <a:pt x="3525" y="1239"/>
                    <a:pt x="3430" y="1144"/>
                    <a:pt x="3311" y="1072"/>
                  </a:cubicBezTo>
                  <a:lnTo>
                    <a:pt x="2406" y="715"/>
                  </a:lnTo>
                  <a:cubicBezTo>
                    <a:pt x="2358" y="691"/>
                    <a:pt x="2335" y="667"/>
                    <a:pt x="2335" y="596"/>
                  </a:cubicBezTo>
                  <a:lnTo>
                    <a:pt x="2335"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148"/>
            <p:cNvSpPr/>
            <p:nvPr/>
          </p:nvSpPr>
          <p:spPr>
            <a:xfrm>
              <a:off x="2673426" y="2530113"/>
              <a:ext cx="94445" cy="94478"/>
            </a:xfrm>
            <a:custGeom>
              <a:rect b="b" l="l" r="r" t="t"/>
              <a:pathLst>
                <a:path extrusionOk="0" h="2907" w="2906">
                  <a:moveTo>
                    <a:pt x="1453" y="1"/>
                  </a:moveTo>
                  <a:cubicBezTo>
                    <a:pt x="643" y="1"/>
                    <a:pt x="1" y="644"/>
                    <a:pt x="1" y="1453"/>
                  </a:cubicBezTo>
                  <a:cubicBezTo>
                    <a:pt x="1" y="2263"/>
                    <a:pt x="643" y="2906"/>
                    <a:pt x="1453" y="2906"/>
                  </a:cubicBezTo>
                  <a:cubicBezTo>
                    <a:pt x="2263" y="2906"/>
                    <a:pt x="2906" y="2263"/>
                    <a:pt x="2906" y="1453"/>
                  </a:cubicBezTo>
                  <a:cubicBezTo>
                    <a:pt x="2906" y="644"/>
                    <a:pt x="2263" y="1"/>
                    <a:pt x="1453"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148"/>
            <p:cNvSpPr/>
            <p:nvPr/>
          </p:nvSpPr>
          <p:spPr>
            <a:xfrm>
              <a:off x="2673426" y="2559201"/>
              <a:ext cx="96785" cy="86483"/>
            </a:xfrm>
            <a:custGeom>
              <a:rect b="b" l="l" r="r" t="t"/>
              <a:pathLst>
                <a:path extrusionOk="0" h="2661" w="2978">
                  <a:moveTo>
                    <a:pt x="800" y="1"/>
                  </a:moveTo>
                  <a:cubicBezTo>
                    <a:pt x="787" y="1"/>
                    <a:pt x="774" y="4"/>
                    <a:pt x="763" y="11"/>
                  </a:cubicBezTo>
                  <a:cubicBezTo>
                    <a:pt x="715" y="35"/>
                    <a:pt x="667" y="82"/>
                    <a:pt x="643" y="106"/>
                  </a:cubicBezTo>
                  <a:cubicBezTo>
                    <a:pt x="501" y="439"/>
                    <a:pt x="1" y="1892"/>
                    <a:pt x="1001" y="2535"/>
                  </a:cubicBezTo>
                  <a:cubicBezTo>
                    <a:pt x="1156" y="2618"/>
                    <a:pt x="1322" y="2660"/>
                    <a:pt x="1486" y="2660"/>
                  </a:cubicBezTo>
                  <a:cubicBezTo>
                    <a:pt x="1650" y="2660"/>
                    <a:pt x="1810" y="2618"/>
                    <a:pt x="1953" y="2535"/>
                  </a:cubicBezTo>
                  <a:cubicBezTo>
                    <a:pt x="2977" y="1892"/>
                    <a:pt x="2430" y="439"/>
                    <a:pt x="2311" y="106"/>
                  </a:cubicBezTo>
                  <a:cubicBezTo>
                    <a:pt x="2263" y="106"/>
                    <a:pt x="2215" y="58"/>
                    <a:pt x="2168" y="35"/>
                  </a:cubicBezTo>
                  <a:cubicBezTo>
                    <a:pt x="2150" y="23"/>
                    <a:pt x="2131" y="17"/>
                    <a:pt x="2111" y="17"/>
                  </a:cubicBezTo>
                  <a:cubicBezTo>
                    <a:pt x="1972" y="17"/>
                    <a:pt x="1793" y="276"/>
                    <a:pt x="1668" y="296"/>
                  </a:cubicBezTo>
                  <a:cubicBezTo>
                    <a:pt x="1584" y="308"/>
                    <a:pt x="1531" y="314"/>
                    <a:pt x="1474" y="314"/>
                  </a:cubicBezTo>
                  <a:cubicBezTo>
                    <a:pt x="1417" y="314"/>
                    <a:pt x="1358" y="308"/>
                    <a:pt x="1263" y="296"/>
                  </a:cubicBezTo>
                  <a:cubicBezTo>
                    <a:pt x="1134" y="275"/>
                    <a:pt x="927" y="1"/>
                    <a:pt x="80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148"/>
            <p:cNvSpPr/>
            <p:nvPr/>
          </p:nvSpPr>
          <p:spPr>
            <a:xfrm>
              <a:off x="2709793" y="2560501"/>
              <a:ext cx="58858" cy="88238"/>
            </a:xfrm>
            <a:custGeom>
              <a:rect b="b" l="l" r="r" t="t"/>
              <a:pathLst>
                <a:path extrusionOk="0" h="2715" w="1811">
                  <a:moveTo>
                    <a:pt x="990" y="0"/>
                  </a:moveTo>
                  <a:cubicBezTo>
                    <a:pt x="856" y="0"/>
                    <a:pt x="693" y="239"/>
                    <a:pt x="549" y="280"/>
                  </a:cubicBezTo>
                  <a:cubicBezTo>
                    <a:pt x="715" y="757"/>
                    <a:pt x="1049" y="2019"/>
                    <a:pt x="144" y="2590"/>
                  </a:cubicBezTo>
                  <a:cubicBezTo>
                    <a:pt x="96" y="2614"/>
                    <a:pt x="72" y="2638"/>
                    <a:pt x="1" y="2638"/>
                  </a:cubicBezTo>
                  <a:cubicBezTo>
                    <a:pt x="114" y="2689"/>
                    <a:pt x="236" y="2714"/>
                    <a:pt x="358" y="2714"/>
                  </a:cubicBezTo>
                  <a:cubicBezTo>
                    <a:pt x="517" y="2714"/>
                    <a:pt x="675" y="2671"/>
                    <a:pt x="810" y="2590"/>
                  </a:cubicBezTo>
                  <a:cubicBezTo>
                    <a:pt x="1811" y="1923"/>
                    <a:pt x="1287" y="471"/>
                    <a:pt x="1168" y="137"/>
                  </a:cubicBezTo>
                  <a:cubicBezTo>
                    <a:pt x="1120" y="90"/>
                    <a:pt x="1096" y="42"/>
                    <a:pt x="1049" y="18"/>
                  </a:cubicBezTo>
                  <a:cubicBezTo>
                    <a:pt x="1030" y="6"/>
                    <a:pt x="1010" y="0"/>
                    <a:pt x="99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148"/>
            <p:cNvSpPr/>
            <p:nvPr/>
          </p:nvSpPr>
          <p:spPr>
            <a:xfrm>
              <a:off x="2712913" y="2753811"/>
              <a:ext cx="123858" cy="84370"/>
            </a:xfrm>
            <a:custGeom>
              <a:rect b="b" l="l" r="r" t="t"/>
              <a:pathLst>
                <a:path extrusionOk="0" h="2596" w="3811">
                  <a:moveTo>
                    <a:pt x="691" y="0"/>
                  </a:moveTo>
                  <a:cubicBezTo>
                    <a:pt x="453" y="0"/>
                    <a:pt x="238" y="214"/>
                    <a:pt x="238" y="453"/>
                  </a:cubicBezTo>
                  <a:lnTo>
                    <a:pt x="0" y="2596"/>
                  </a:lnTo>
                  <a:lnTo>
                    <a:pt x="3810" y="2596"/>
                  </a:lnTo>
                  <a:lnTo>
                    <a:pt x="3810" y="453"/>
                  </a:lnTo>
                  <a:cubicBezTo>
                    <a:pt x="3810" y="214"/>
                    <a:pt x="3596" y="0"/>
                    <a:pt x="33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148"/>
            <p:cNvSpPr/>
            <p:nvPr/>
          </p:nvSpPr>
          <p:spPr>
            <a:xfrm>
              <a:off x="2740766" y="2779323"/>
              <a:ext cx="76635" cy="10888"/>
            </a:xfrm>
            <a:custGeom>
              <a:rect b="b" l="l" r="r" t="t"/>
              <a:pathLst>
                <a:path extrusionOk="0" h="335" w="2358">
                  <a:moveTo>
                    <a:pt x="191" y="1"/>
                  </a:moveTo>
                  <a:cubicBezTo>
                    <a:pt x="48" y="1"/>
                    <a:pt x="0" y="96"/>
                    <a:pt x="0" y="191"/>
                  </a:cubicBezTo>
                  <a:cubicBezTo>
                    <a:pt x="24" y="287"/>
                    <a:pt x="96"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148"/>
            <p:cNvSpPr/>
            <p:nvPr/>
          </p:nvSpPr>
          <p:spPr>
            <a:xfrm>
              <a:off x="2740766" y="2804868"/>
              <a:ext cx="76635" cy="10888"/>
            </a:xfrm>
            <a:custGeom>
              <a:rect b="b" l="l" r="r" t="t"/>
              <a:pathLst>
                <a:path extrusionOk="0" h="335" w="2358">
                  <a:moveTo>
                    <a:pt x="191" y="1"/>
                  </a:moveTo>
                  <a:cubicBezTo>
                    <a:pt x="48" y="1"/>
                    <a:pt x="0" y="96"/>
                    <a:pt x="0" y="191"/>
                  </a:cubicBezTo>
                  <a:cubicBezTo>
                    <a:pt x="24" y="263"/>
                    <a:pt x="96"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148"/>
            <p:cNvSpPr/>
            <p:nvPr/>
          </p:nvSpPr>
          <p:spPr>
            <a:xfrm>
              <a:off x="2603778" y="2753811"/>
              <a:ext cx="116122" cy="84370"/>
            </a:xfrm>
            <a:custGeom>
              <a:rect b="b" l="l" r="r" t="t"/>
              <a:pathLst>
                <a:path extrusionOk="0" h="2596" w="3573">
                  <a:moveTo>
                    <a:pt x="429" y="0"/>
                  </a:moveTo>
                  <a:cubicBezTo>
                    <a:pt x="191" y="0"/>
                    <a:pt x="0" y="214"/>
                    <a:pt x="0" y="453"/>
                  </a:cubicBezTo>
                  <a:lnTo>
                    <a:pt x="0" y="2596"/>
                  </a:lnTo>
                  <a:lnTo>
                    <a:pt x="3572" y="2596"/>
                  </a:lnTo>
                  <a:lnTo>
                    <a:pt x="3572" y="453"/>
                  </a:lnTo>
                  <a:cubicBezTo>
                    <a:pt x="3572" y="214"/>
                    <a:pt x="3358" y="0"/>
                    <a:pt x="3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148"/>
            <p:cNvSpPr/>
            <p:nvPr/>
          </p:nvSpPr>
          <p:spPr>
            <a:xfrm>
              <a:off x="2624676" y="2779323"/>
              <a:ext cx="76635" cy="10888"/>
            </a:xfrm>
            <a:custGeom>
              <a:rect b="b" l="l" r="r" t="t"/>
              <a:pathLst>
                <a:path extrusionOk="0" h="335" w="2358">
                  <a:moveTo>
                    <a:pt x="191" y="1"/>
                  </a:moveTo>
                  <a:cubicBezTo>
                    <a:pt x="48" y="1"/>
                    <a:pt x="0" y="96"/>
                    <a:pt x="0" y="191"/>
                  </a:cubicBezTo>
                  <a:cubicBezTo>
                    <a:pt x="24" y="287"/>
                    <a:pt x="95" y="334"/>
                    <a:pt x="191" y="334"/>
                  </a:cubicBezTo>
                  <a:lnTo>
                    <a:pt x="2167" y="334"/>
                  </a:lnTo>
                  <a:cubicBezTo>
                    <a:pt x="2263" y="334"/>
                    <a:pt x="2358" y="263"/>
                    <a:pt x="2358" y="168"/>
                  </a:cubicBezTo>
                  <a:cubicBezTo>
                    <a:pt x="2334" y="72"/>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148"/>
            <p:cNvSpPr/>
            <p:nvPr/>
          </p:nvSpPr>
          <p:spPr>
            <a:xfrm>
              <a:off x="2624676" y="2804868"/>
              <a:ext cx="76635" cy="10888"/>
            </a:xfrm>
            <a:custGeom>
              <a:rect b="b" l="l" r="r" t="t"/>
              <a:pathLst>
                <a:path extrusionOk="0" h="335" w="2358">
                  <a:moveTo>
                    <a:pt x="191" y="1"/>
                  </a:moveTo>
                  <a:cubicBezTo>
                    <a:pt x="48" y="1"/>
                    <a:pt x="0" y="96"/>
                    <a:pt x="0" y="191"/>
                  </a:cubicBezTo>
                  <a:cubicBezTo>
                    <a:pt x="24" y="263"/>
                    <a:pt x="95" y="334"/>
                    <a:pt x="191" y="334"/>
                  </a:cubicBezTo>
                  <a:lnTo>
                    <a:pt x="2167" y="334"/>
                  </a:lnTo>
                  <a:cubicBezTo>
                    <a:pt x="2263" y="334"/>
                    <a:pt x="2358" y="263"/>
                    <a:pt x="2358" y="144"/>
                  </a:cubicBezTo>
                  <a:cubicBezTo>
                    <a:pt x="2334" y="48"/>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148"/>
            <p:cNvSpPr/>
            <p:nvPr/>
          </p:nvSpPr>
          <p:spPr>
            <a:xfrm>
              <a:off x="2541086" y="2684911"/>
              <a:ext cx="358378" cy="25578"/>
            </a:xfrm>
            <a:custGeom>
              <a:rect b="b" l="l" r="r" t="t"/>
              <a:pathLst>
                <a:path extrusionOk="0" h="787" w="11027">
                  <a:moveTo>
                    <a:pt x="167" y="1"/>
                  </a:moveTo>
                  <a:cubicBezTo>
                    <a:pt x="72" y="1"/>
                    <a:pt x="0" y="72"/>
                    <a:pt x="0" y="144"/>
                  </a:cubicBezTo>
                  <a:lnTo>
                    <a:pt x="0" y="453"/>
                  </a:lnTo>
                  <a:cubicBezTo>
                    <a:pt x="0" y="620"/>
                    <a:pt x="167" y="786"/>
                    <a:pt x="334" y="786"/>
                  </a:cubicBezTo>
                  <a:lnTo>
                    <a:pt x="4525" y="786"/>
                  </a:lnTo>
                  <a:lnTo>
                    <a:pt x="5525" y="572"/>
                  </a:lnTo>
                  <a:lnTo>
                    <a:pt x="6502" y="786"/>
                  </a:lnTo>
                  <a:lnTo>
                    <a:pt x="10693" y="786"/>
                  </a:lnTo>
                  <a:cubicBezTo>
                    <a:pt x="10883" y="786"/>
                    <a:pt x="11003" y="620"/>
                    <a:pt x="11026" y="453"/>
                  </a:cubicBezTo>
                  <a:lnTo>
                    <a:pt x="11026" y="144"/>
                  </a:lnTo>
                  <a:cubicBezTo>
                    <a:pt x="11026" y="72"/>
                    <a:pt x="10955" y="1"/>
                    <a:pt x="10883" y="1"/>
                  </a:cubicBezTo>
                  <a:lnTo>
                    <a:pt x="6502" y="1"/>
                  </a:lnTo>
                  <a:lnTo>
                    <a:pt x="5525" y="215"/>
                  </a:lnTo>
                  <a:lnTo>
                    <a:pt x="4525"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148"/>
            <p:cNvSpPr/>
            <p:nvPr/>
          </p:nvSpPr>
          <p:spPr>
            <a:xfrm>
              <a:off x="2866931" y="2684911"/>
              <a:ext cx="31753" cy="25578"/>
            </a:xfrm>
            <a:custGeom>
              <a:rect b="b" l="l" r="r" t="t"/>
              <a:pathLst>
                <a:path extrusionOk="0" h="787" w="977">
                  <a:moveTo>
                    <a:pt x="167" y="1"/>
                  </a:moveTo>
                  <a:cubicBezTo>
                    <a:pt x="262" y="1"/>
                    <a:pt x="310" y="72"/>
                    <a:pt x="310" y="144"/>
                  </a:cubicBezTo>
                  <a:lnTo>
                    <a:pt x="310" y="453"/>
                  </a:lnTo>
                  <a:cubicBezTo>
                    <a:pt x="310" y="620"/>
                    <a:pt x="167" y="786"/>
                    <a:pt x="0" y="786"/>
                  </a:cubicBezTo>
                  <a:lnTo>
                    <a:pt x="643" y="786"/>
                  </a:lnTo>
                  <a:cubicBezTo>
                    <a:pt x="834" y="786"/>
                    <a:pt x="977" y="620"/>
                    <a:pt x="977" y="453"/>
                  </a:cubicBezTo>
                  <a:lnTo>
                    <a:pt x="977" y="144"/>
                  </a:lnTo>
                  <a:cubicBezTo>
                    <a:pt x="977" y="72"/>
                    <a:pt x="905"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148"/>
            <p:cNvSpPr/>
            <p:nvPr/>
          </p:nvSpPr>
          <p:spPr>
            <a:xfrm>
              <a:off x="2688896" y="2684911"/>
              <a:ext cx="62725" cy="24017"/>
            </a:xfrm>
            <a:custGeom>
              <a:rect b="b" l="l" r="r" t="t"/>
              <a:pathLst>
                <a:path extrusionOk="0" h="739" w="1930">
                  <a:moveTo>
                    <a:pt x="1" y="1"/>
                  </a:moveTo>
                  <a:lnTo>
                    <a:pt x="1" y="739"/>
                  </a:lnTo>
                  <a:lnTo>
                    <a:pt x="1930" y="739"/>
                  </a:lnTo>
                  <a:lnTo>
                    <a:pt x="1930"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148"/>
            <p:cNvSpPr/>
            <p:nvPr/>
          </p:nvSpPr>
          <p:spPr>
            <a:xfrm>
              <a:off x="2729911" y="2684911"/>
              <a:ext cx="21710" cy="24017"/>
            </a:xfrm>
            <a:custGeom>
              <a:rect b="b" l="l" r="r" t="t"/>
              <a:pathLst>
                <a:path extrusionOk="0" h="739" w="668">
                  <a:moveTo>
                    <a:pt x="1" y="1"/>
                  </a:moveTo>
                  <a:lnTo>
                    <a:pt x="1" y="739"/>
                  </a:lnTo>
                  <a:lnTo>
                    <a:pt x="668" y="739"/>
                  </a:lnTo>
                  <a:lnTo>
                    <a:pt x="668"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8" name="Google Shape;22388;p148"/>
          <p:cNvGrpSpPr/>
          <p:nvPr/>
        </p:nvGrpSpPr>
        <p:grpSpPr>
          <a:xfrm>
            <a:off x="1768658" y="2329353"/>
            <a:ext cx="341347" cy="357208"/>
            <a:chOff x="1768658" y="2481753"/>
            <a:chExt cx="341347" cy="357208"/>
          </a:xfrm>
        </p:grpSpPr>
        <p:sp>
          <p:nvSpPr>
            <p:cNvPr id="22389" name="Google Shape;22389;p148"/>
            <p:cNvSpPr/>
            <p:nvPr/>
          </p:nvSpPr>
          <p:spPr>
            <a:xfrm>
              <a:off x="1789556" y="2507688"/>
              <a:ext cx="301113" cy="315022"/>
            </a:xfrm>
            <a:custGeom>
              <a:rect b="b" l="l" r="r" t="t"/>
              <a:pathLst>
                <a:path extrusionOk="0" h="9693" w="9265">
                  <a:moveTo>
                    <a:pt x="4597" y="0"/>
                  </a:moveTo>
                  <a:lnTo>
                    <a:pt x="0" y="3739"/>
                  </a:lnTo>
                  <a:lnTo>
                    <a:pt x="0" y="9645"/>
                  </a:lnTo>
                  <a:lnTo>
                    <a:pt x="9264" y="9693"/>
                  </a:lnTo>
                  <a:lnTo>
                    <a:pt x="9264" y="3739"/>
                  </a:lnTo>
                  <a:lnTo>
                    <a:pt x="4597"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148"/>
            <p:cNvSpPr/>
            <p:nvPr/>
          </p:nvSpPr>
          <p:spPr>
            <a:xfrm>
              <a:off x="2068178" y="2627646"/>
              <a:ext cx="21710" cy="193505"/>
            </a:xfrm>
            <a:custGeom>
              <a:rect b="b" l="l" r="r" t="t"/>
              <a:pathLst>
                <a:path extrusionOk="0" h="5954" w="668">
                  <a:moveTo>
                    <a:pt x="1" y="0"/>
                  </a:moveTo>
                  <a:lnTo>
                    <a:pt x="1" y="5954"/>
                  </a:lnTo>
                  <a:lnTo>
                    <a:pt x="667" y="5954"/>
                  </a:lnTo>
                  <a:lnTo>
                    <a:pt x="667"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148"/>
            <p:cNvSpPr/>
            <p:nvPr/>
          </p:nvSpPr>
          <p:spPr>
            <a:xfrm>
              <a:off x="1768658" y="2481753"/>
              <a:ext cx="341347" cy="177840"/>
            </a:xfrm>
            <a:custGeom>
              <a:rect b="b" l="l" r="r" t="t"/>
              <a:pathLst>
                <a:path extrusionOk="0" h="5472" w="10503">
                  <a:moveTo>
                    <a:pt x="5251" y="0"/>
                  </a:moveTo>
                  <a:cubicBezTo>
                    <a:pt x="5222" y="0"/>
                    <a:pt x="5192" y="12"/>
                    <a:pt x="5168" y="36"/>
                  </a:cubicBezTo>
                  <a:lnTo>
                    <a:pt x="48" y="4132"/>
                  </a:lnTo>
                  <a:cubicBezTo>
                    <a:pt x="24" y="4180"/>
                    <a:pt x="0" y="4204"/>
                    <a:pt x="0" y="4227"/>
                  </a:cubicBezTo>
                  <a:lnTo>
                    <a:pt x="0" y="5370"/>
                  </a:lnTo>
                  <a:cubicBezTo>
                    <a:pt x="0" y="5421"/>
                    <a:pt x="60" y="5472"/>
                    <a:pt x="128" y="5472"/>
                  </a:cubicBezTo>
                  <a:cubicBezTo>
                    <a:pt x="157" y="5472"/>
                    <a:pt x="187" y="5463"/>
                    <a:pt x="215" y="5442"/>
                  </a:cubicBezTo>
                  <a:lnTo>
                    <a:pt x="5168" y="1465"/>
                  </a:lnTo>
                  <a:cubicBezTo>
                    <a:pt x="5192" y="1453"/>
                    <a:pt x="5222" y="1447"/>
                    <a:pt x="5251" y="1447"/>
                  </a:cubicBezTo>
                  <a:cubicBezTo>
                    <a:pt x="5281" y="1447"/>
                    <a:pt x="5311" y="1453"/>
                    <a:pt x="5335" y="1465"/>
                  </a:cubicBezTo>
                  <a:lnTo>
                    <a:pt x="10288" y="5442"/>
                  </a:lnTo>
                  <a:cubicBezTo>
                    <a:pt x="10316" y="5463"/>
                    <a:pt x="10346" y="5472"/>
                    <a:pt x="10374" y="5472"/>
                  </a:cubicBezTo>
                  <a:cubicBezTo>
                    <a:pt x="10443" y="5472"/>
                    <a:pt x="10503" y="5421"/>
                    <a:pt x="10503" y="5370"/>
                  </a:cubicBezTo>
                  <a:lnTo>
                    <a:pt x="10503" y="4227"/>
                  </a:lnTo>
                  <a:cubicBezTo>
                    <a:pt x="10479" y="4204"/>
                    <a:pt x="10479" y="4180"/>
                    <a:pt x="10455" y="4132"/>
                  </a:cubicBezTo>
                  <a:lnTo>
                    <a:pt x="5335" y="36"/>
                  </a:lnTo>
                  <a:cubicBezTo>
                    <a:pt x="5311" y="12"/>
                    <a:pt x="5281" y="0"/>
                    <a:pt x="525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148"/>
            <p:cNvSpPr/>
            <p:nvPr/>
          </p:nvSpPr>
          <p:spPr>
            <a:xfrm>
              <a:off x="1923456" y="2481753"/>
              <a:ext cx="186550" cy="179042"/>
            </a:xfrm>
            <a:custGeom>
              <a:rect b="b" l="l" r="r" t="t"/>
              <a:pathLst>
                <a:path extrusionOk="0" h="5509" w="5740">
                  <a:moveTo>
                    <a:pt x="488" y="0"/>
                  </a:moveTo>
                  <a:cubicBezTo>
                    <a:pt x="459" y="0"/>
                    <a:pt x="429" y="12"/>
                    <a:pt x="405" y="36"/>
                  </a:cubicBezTo>
                  <a:lnTo>
                    <a:pt x="0" y="369"/>
                  </a:lnTo>
                  <a:lnTo>
                    <a:pt x="4549" y="4013"/>
                  </a:lnTo>
                  <a:cubicBezTo>
                    <a:pt x="4882" y="4275"/>
                    <a:pt x="5049" y="4680"/>
                    <a:pt x="5049" y="5085"/>
                  </a:cubicBezTo>
                  <a:lnTo>
                    <a:pt x="5525" y="5490"/>
                  </a:lnTo>
                  <a:cubicBezTo>
                    <a:pt x="5551" y="5502"/>
                    <a:pt x="5578" y="5508"/>
                    <a:pt x="5604" y="5508"/>
                  </a:cubicBezTo>
                  <a:cubicBezTo>
                    <a:pt x="5676" y="5508"/>
                    <a:pt x="5740" y="5464"/>
                    <a:pt x="5740" y="5394"/>
                  </a:cubicBezTo>
                  <a:lnTo>
                    <a:pt x="5740" y="4251"/>
                  </a:lnTo>
                  <a:cubicBezTo>
                    <a:pt x="5716" y="4204"/>
                    <a:pt x="5716" y="4180"/>
                    <a:pt x="5692" y="4132"/>
                  </a:cubicBezTo>
                  <a:lnTo>
                    <a:pt x="572" y="36"/>
                  </a:lnTo>
                  <a:cubicBezTo>
                    <a:pt x="548" y="12"/>
                    <a:pt x="518" y="0"/>
                    <a:pt x="48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148"/>
            <p:cNvSpPr/>
            <p:nvPr/>
          </p:nvSpPr>
          <p:spPr>
            <a:xfrm>
              <a:off x="1770218" y="2809516"/>
              <a:ext cx="338228" cy="29445"/>
            </a:xfrm>
            <a:custGeom>
              <a:rect b="b" l="l" r="r" t="t"/>
              <a:pathLst>
                <a:path extrusionOk="0" h="906" w="10407">
                  <a:moveTo>
                    <a:pt x="119" y="1"/>
                  </a:moveTo>
                  <a:cubicBezTo>
                    <a:pt x="71" y="1"/>
                    <a:pt x="0" y="72"/>
                    <a:pt x="0" y="120"/>
                  </a:cubicBezTo>
                  <a:lnTo>
                    <a:pt x="0" y="858"/>
                  </a:lnTo>
                  <a:cubicBezTo>
                    <a:pt x="0" y="906"/>
                    <a:pt x="0" y="906"/>
                    <a:pt x="48" y="906"/>
                  </a:cubicBezTo>
                  <a:lnTo>
                    <a:pt x="10359" y="906"/>
                  </a:lnTo>
                  <a:cubicBezTo>
                    <a:pt x="10407" y="906"/>
                    <a:pt x="10407" y="906"/>
                    <a:pt x="10407" y="858"/>
                  </a:cubicBezTo>
                  <a:lnTo>
                    <a:pt x="10407" y="120"/>
                  </a:lnTo>
                  <a:cubicBezTo>
                    <a:pt x="10407" y="72"/>
                    <a:pt x="10335" y="1"/>
                    <a:pt x="10288"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148"/>
            <p:cNvSpPr/>
            <p:nvPr/>
          </p:nvSpPr>
          <p:spPr>
            <a:xfrm>
              <a:off x="2069738" y="2809516"/>
              <a:ext cx="38708" cy="29445"/>
            </a:xfrm>
            <a:custGeom>
              <a:rect b="b" l="l" r="r" t="t"/>
              <a:pathLst>
                <a:path extrusionOk="0" h="906" w="1191">
                  <a:moveTo>
                    <a:pt x="0" y="1"/>
                  </a:moveTo>
                  <a:cubicBezTo>
                    <a:pt x="286" y="1"/>
                    <a:pt x="524" y="239"/>
                    <a:pt x="524" y="548"/>
                  </a:cubicBezTo>
                  <a:lnTo>
                    <a:pt x="524" y="739"/>
                  </a:lnTo>
                  <a:cubicBezTo>
                    <a:pt x="524" y="810"/>
                    <a:pt x="476" y="906"/>
                    <a:pt x="405" y="906"/>
                  </a:cubicBezTo>
                  <a:lnTo>
                    <a:pt x="1072" y="906"/>
                  </a:lnTo>
                  <a:cubicBezTo>
                    <a:pt x="1119" y="906"/>
                    <a:pt x="1191" y="834"/>
                    <a:pt x="1191" y="787"/>
                  </a:cubicBezTo>
                  <a:lnTo>
                    <a:pt x="1191" y="548"/>
                  </a:lnTo>
                  <a:cubicBezTo>
                    <a:pt x="1191" y="239"/>
                    <a:pt x="953" y="1"/>
                    <a:pt x="64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148"/>
            <p:cNvSpPr/>
            <p:nvPr/>
          </p:nvSpPr>
          <p:spPr>
            <a:xfrm>
              <a:off x="1918808" y="2623778"/>
              <a:ext cx="40267" cy="17842"/>
            </a:xfrm>
            <a:custGeom>
              <a:rect b="b" l="l" r="r" t="t"/>
              <a:pathLst>
                <a:path extrusionOk="0" h="549" w="1239">
                  <a:moveTo>
                    <a:pt x="620" y="0"/>
                  </a:moveTo>
                  <a:cubicBezTo>
                    <a:pt x="405" y="0"/>
                    <a:pt x="191" y="96"/>
                    <a:pt x="48" y="238"/>
                  </a:cubicBezTo>
                  <a:cubicBezTo>
                    <a:pt x="0" y="310"/>
                    <a:pt x="0" y="429"/>
                    <a:pt x="48" y="477"/>
                  </a:cubicBezTo>
                  <a:cubicBezTo>
                    <a:pt x="84" y="512"/>
                    <a:pt x="131" y="530"/>
                    <a:pt x="176" y="530"/>
                  </a:cubicBezTo>
                  <a:cubicBezTo>
                    <a:pt x="221" y="530"/>
                    <a:pt x="262" y="512"/>
                    <a:pt x="286" y="477"/>
                  </a:cubicBezTo>
                  <a:cubicBezTo>
                    <a:pt x="381" y="429"/>
                    <a:pt x="500" y="358"/>
                    <a:pt x="620" y="358"/>
                  </a:cubicBezTo>
                  <a:cubicBezTo>
                    <a:pt x="739" y="358"/>
                    <a:pt x="858" y="405"/>
                    <a:pt x="953" y="477"/>
                  </a:cubicBezTo>
                  <a:cubicBezTo>
                    <a:pt x="977" y="500"/>
                    <a:pt x="1024" y="548"/>
                    <a:pt x="1072" y="548"/>
                  </a:cubicBezTo>
                  <a:cubicBezTo>
                    <a:pt x="1096" y="548"/>
                    <a:pt x="1143" y="548"/>
                    <a:pt x="1191" y="477"/>
                  </a:cubicBezTo>
                  <a:cubicBezTo>
                    <a:pt x="1239" y="429"/>
                    <a:pt x="1239" y="310"/>
                    <a:pt x="1191" y="238"/>
                  </a:cubicBezTo>
                  <a:cubicBezTo>
                    <a:pt x="1024" y="96"/>
                    <a:pt x="834" y="0"/>
                    <a:pt x="6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148"/>
            <p:cNvSpPr/>
            <p:nvPr/>
          </p:nvSpPr>
          <p:spPr>
            <a:xfrm>
              <a:off x="1904086" y="2603661"/>
              <a:ext cx="69713" cy="23238"/>
            </a:xfrm>
            <a:custGeom>
              <a:rect b="b" l="l" r="r" t="t"/>
              <a:pathLst>
                <a:path extrusionOk="0" h="715" w="2145">
                  <a:moveTo>
                    <a:pt x="1073" y="0"/>
                  </a:moveTo>
                  <a:cubicBezTo>
                    <a:pt x="692" y="0"/>
                    <a:pt x="334" y="143"/>
                    <a:pt x="49" y="429"/>
                  </a:cubicBezTo>
                  <a:cubicBezTo>
                    <a:pt x="1" y="476"/>
                    <a:pt x="1" y="595"/>
                    <a:pt x="49" y="667"/>
                  </a:cubicBezTo>
                  <a:cubicBezTo>
                    <a:pt x="84" y="691"/>
                    <a:pt x="132" y="703"/>
                    <a:pt x="177" y="703"/>
                  </a:cubicBezTo>
                  <a:cubicBezTo>
                    <a:pt x="221" y="703"/>
                    <a:pt x="263" y="691"/>
                    <a:pt x="287" y="667"/>
                  </a:cubicBezTo>
                  <a:cubicBezTo>
                    <a:pt x="501" y="453"/>
                    <a:pt x="763" y="334"/>
                    <a:pt x="1073" y="334"/>
                  </a:cubicBezTo>
                  <a:cubicBezTo>
                    <a:pt x="1358" y="334"/>
                    <a:pt x="1644" y="453"/>
                    <a:pt x="1835" y="667"/>
                  </a:cubicBezTo>
                  <a:cubicBezTo>
                    <a:pt x="1882" y="691"/>
                    <a:pt x="1930" y="715"/>
                    <a:pt x="1954" y="715"/>
                  </a:cubicBezTo>
                  <a:cubicBezTo>
                    <a:pt x="2025" y="715"/>
                    <a:pt x="2049" y="691"/>
                    <a:pt x="2073" y="667"/>
                  </a:cubicBezTo>
                  <a:cubicBezTo>
                    <a:pt x="2144" y="595"/>
                    <a:pt x="2144" y="476"/>
                    <a:pt x="2073" y="429"/>
                  </a:cubicBezTo>
                  <a:cubicBezTo>
                    <a:pt x="1811" y="143"/>
                    <a:pt x="1454"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148"/>
            <p:cNvSpPr/>
            <p:nvPr/>
          </p:nvSpPr>
          <p:spPr>
            <a:xfrm>
              <a:off x="1888616" y="2581203"/>
              <a:ext cx="100653" cy="30225"/>
            </a:xfrm>
            <a:custGeom>
              <a:rect b="b" l="l" r="r" t="t"/>
              <a:pathLst>
                <a:path extrusionOk="0" h="930" w="3097">
                  <a:moveTo>
                    <a:pt x="1549" y="0"/>
                  </a:moveTo>
                  <a:cubicBezTo>
                    <a:pt x="977" y="0"/>
                    <a:pt x="453" y="239"/>
                    <a:pt x="48" y="620"/>
                  </a:cubicBezTo>
                  <a:cubicBezTo>
                    <a:pt x="1" y="691"/>
                    <a:pt x="1" y="810"/>
                    <a:pt x="48" y="882"/>
                  </a:cubicBezTo>
                  <a:cubicBezTo>
                    <a:pt x="84" y="905"/>
                    <a:pt x="132" y="917"/>
                    <a:pt x="176" y="917"/>
                  </a:cubicBezTo>
                  <a:cubicBezTo>
                    <a:pt x="221" y="917"/>
                    <a:pt x="263" y="905"/>
                    <a:pt x="286" y="882"/>
                  </a:cubicBezTo>
                  <a:cubicBezTo>
                    <a:pt x="620" y="548"/>
                    <a:pt x="1072" y="358"/>
                    <a:pt x="1549" y="358"/>
                  </a:cubicBezTo>
                  <a:cubicBezTo>
                    <a:pt x="2025" y="358"/>
                    <a:pt x="2477" y="548"/>
                    <a:pt x="2787" y="882"/>
                  </a:cubicBezTo>
                  <a:cubicBezTo>
                    <a:pt x="2835" y="905"/>
                    <a:pt x="2882" y="929"/>
                    <a:pt x="2906" y="929"/>
                  </a:cubicBezTo>
                  <a:cubicBezTo>
                    <a:pt x="2977" y="929"/>
                    <a:pt x="3001" y="905"/>
                    <a:pt x="3025" y="882"/>
                  </a:cubicBezTo>
                  <a:cubicBezTo>
                    <a:pt x="3097" y="810"/>
                    <a:pt x="3097" y="691"/>
                    <a:pt x="3025" y="620"/>
                  </a:cubicBezTo>
                  <a:cubicBezTo>
                    <a:pt x="2644" y="215"/>
                    <a:pt x="2120"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148"/>
            <p:cNvSpPr/>
            <p:nvPr/>
          </p:nvSpPr>
          <p:spPr>
            <a:xfrm>
              <a:off x="1886308" y="2703501"/>
              <a:ext cx="106047" cy="72378"/>
            </a:xfrm>
            <a:custGeom>
              <a:rect b="b" l="l" r="r" t="t"/>
              <a:pathLst>
                <a:path extrusionOk="0" h="2227" w="3263">
                  <a:moveTo>
                    <a:pt x="0" y="0"/>
                  </a:moveTo>
                  <a:lnTo>
                    <a:pt x="0" y="1786"/>
                  </a:lnTo>
                  <a:cubicBezTo>
                    <a:pt x="0" y="1834"/>
                    <a:pt x="48" y="1882"/>
                    <a:pt x="72" y="1882"/>
                  </a:cubicBezTo>
                  <a:lnTo>
                    <a:pt x="334" y="1977"/>
                  </a:lnTo>
                  <a:cubicBezTo>
                    <a:pt x="750" y="2143"/>
                    <a:pt x="1191" y="2227"/>
                    <a:pt x="1631" y="2227"/>
                  </a:cubicBezTo>
                  <a:cubicBezTo>
                    <a:pt x="2072" y="2227"/>
                    <a:pt x="2513" y="2143"/>
                    <a:pt x="2929" y="1977"/>
                  </a:cubicBezTo>
                  <a:lnTo>
                    <a:pt x="3191" y="1882"/>
                  </a:lnTo>
                  <a:cubicBezTo>
                    <a:pt x="3215" y="1834"/>
                    <a:pt x="3263" y="1810"/>
                    <a:pt x="3263" y="1786"/>
                  </a:cubicBezTo>
                  <a:lnTo>
                    <a:pt x="32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148"/>
            <p:cNvSpPr/>
            <p:nvPr/>
          </p:nvSpPr>
          <p:spPr>
            <a:xfrm>
              <a:off x="1851468" y="2657448"/>
              <a:ext cx="175728" cy="81283"/>
            </a:xfrm>
            <a:custGeom>
              <a:rect b="b" l="l" r="r" t="t"/>
              <a:pathLst>
                <a:path extrusionOk="0" h="2501" w="5407">
                  <a:moveTo>
                    <a:pt x="2698" y="0"/>
                  </a:moveTo>
                  <a:cubicBezTo>
                    <a:pt x="2620" y="0"/>
                    <a:pt x="2549" y="12"/>
                    <a:pt x="2501" y="36"/>
                  </a:cubicBezTo>
                  <a:lnTo>
                    <a:pt x="120" y="1108"/>
                  </a:lnTo>
                  <a:cubicBezTo>
                    <a:pt x="1" y="1155"/>
                    <a:pt x="1" y="1298"/>
                    <a:pt x="120" y="1346"/>
                  </a:cubicBezTo>
                  <a:lnTo>
                    <a:pt x="2501" y="2465"/>
                  </a:lnTo>
                  <a:cubicBezTo>
                    <a:pt x="2584" y="2489"/>
                    <a:pt x="2662" y="2501"/>
                    <a:pt x="2733" y="2501"/>
                  </a:cubicBezTo>
                  <a:cubicBezTo>
                    <a:pt x="2805" y="2501"/>
                    <a:pt x="2870" y="2489"/>
                    <a:pt x="2930" y="2465"/>
                  </a:cubicBezTo>
                  <a:lnTo>
                    <a:pt x="5311" y="1346"/>
                  </a:lnTo>
                  <a:cubicBezTo>
                    <a:pt x="5406" y="1322"/>
                    <a:pt x="5406" y="1179"/>
                    <a:pt x="5311" y="1108"/>
                  </a:cubicBezTo>
                  <a:lnTo>
                    <a:pt x="2930" y="36"/>
                  </a:lnTo>
                  <a:cubicBezTo>
                    <a:pt x="2858" y="12"/>
                    <a:pt x="2775" y="0"/>
                    <a:pt x="269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148"/>
            <p:cNvSpPr/>
            <p:nvPr/>
          </p:nvSpPr>
          <p:spPr>
            <a:xfrm>
              <a:off x="1912601" y="2687251"/>
              <a:ext cx="114595" cy="52260"/>
            </a:xfrm>
            <a:custGeom>
              <a:rect b="b" l="l" r="r" t="t"/>
              <a:pathLst>
                <a:path extrusionOk="0" h="1608" w="3526">
                  <a:moveTo>
                    <a:pt x="1" y="1286"/>
                  </a:moveTo>
                  <a:lnTo>
                    <a:pt x="1" y="1286"/>
                  </a:lnTo>
                  <a:cubicBezTo>
                    <a:pt x="12" y="1293"/>
                    <a:pt x="24" y="1298"/>
                    <a:pt x="36" y="1303"/>
                  </a:cubicBezTo>
                  <a:lnTo>
                    <a:pt x="36" y="1303"/>
                  </a:lnTo>
                  <a:lnTo>
                    <a:pt x="1" y="1286"/>
                  </a:lnTo>
                  <a:close/>
                  <a:moveTo>
                    <a:pt x="2930" y="0"/>
                  </a:moveTo>
                  <a:lnTo>
                    <a:pt x="430" y="1238"/>
                  </a:lnTo>
                  <a:cubicBezTo>
                    <a:pt x="313" y="1272"/>
                    <a:pt x="209" y="1316"/>
                    <a:pt x="116" y="1316"/>
                  </a:cubicBezTo>
                  <a:cubicBezTo>
                    <a:pt x="88" y="1316"/>
                    <a:pt x="61" y="1312"/>
                    <a:pt x="36" y="1303"/>
                  </a:cubicBezTo>
                  <a:lnTo>
                    <a:pt x="36" y="1303"/>
                  </a:lnTo>
                  <a:lnTo>
                    <a:pt x="596" y="1572"/>
                  </a:lnTo>
                  <a:cubicBezTo>
                    <a:pt x="656" y="1596"/>
                    <a:pt x="721" y="1608"/>
                    <a:pt x="793" y="1608"/>
                  </a:cubicBezTo>
                  <a:cubicBezTo>
                    <a:pt x="864" y="1608"/>
                    <a:pt x="942" y="1596"/>
                    <a:pt x="1025" y="1572"/>
                  </a:cubicBezTo>
                  <a:lnTo>
                    <a:pt x="3406" y="453"/>
                  </a:lnTo>
                  <a:cubicBezTo>
                    <a:pt x="3525" y="405"/>
                    <a:pt x="3525" y="262"/>
                    <a:pt x="3406" y="191"/>
                  </a:cubicBezTo>
                  <a:lnTo>
                    <a:pt x="2930"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1" name="Google Shape;22401;p148"/>
          <p:cNvGrpSpPr/>
          <p:nvPr/>
        </p:nvGrpSpPr>
        <p:grpSpPr>
          <a:xfrm>
            <a:off x="1005526" y="2329743"/>
            <a:ext cx="358377" cy="356817"/>
            <a:chOff x="1005526" y="2482143"/>
            <a:chExt cx="358377" cy="356817"/>
          </a:xfrm>
        </p:grpSpPr>
        <p:sp>
          <p:nvSpPr>
            <p:cNvPr id="22402" name="Google Shape;22402;p148"/>
            <p:cNvSpPr/>
            <p:nvPr/>
          </p:nvSpPr>
          <p:spPr>
            <a:xfrm>
              <a:off x="1015568" y="2675616"/>
              <a:ext cx="339040" cy="163345"/>
            </a:xfrm>
            <a:custGeom>
              <a:rect b="b" l="l" r="r" t="t"/>
              <a:pathLst>
                <a:path extrusionOk="0" h="5026" w="10432">
                  <a:moveTo>
                    <a:pt x="5216" y="1"/>
                  </a:moveTo>
                  <a:lnTo>
                    <a:pt x="1" y="1334"/>
                  </a:lnTo>
                  <a:lnTo>
                    <a:pt x="1" y="2263"/>
                  </a:lnTo>
                  <a:lnTo>
                    <a:pt x="215" y="3049"/>
                  </a:lnTo>
                  <a:lnTo>
                    <a:pt x="1" y="3859"/>
                  </a:lnTo>
                  <a:lnTo>
                    <a:pt x="1" y="4764"/>
                  </a:lnTo>
                  <a:cubicBezTo>
                    <a:pt x="1" y="4907"/>
                    <a:pt x="120" y="5026"/>
                    <a:pt x="287" y="5026"/>
                  </a:cubicBezTo>
                  <a:lnTo>
                    <a:pt x="2692" y="5026"/>
                  </a:lnTo>
                  <a:lnTo>
                    <a:pt x="4930" y="4811"/>
                  </a:lnTo>
                  <a:lnTo>
                    <a:pt x="7098" y="5026"/>
                  </a:lnTo>
                  <a:lnTo>
                    <a:pt x="10170" y="5026"/>
                  </a:lnTo>
                  <a:cubicBezTo>
                    <a:pt x="10313" y="5026"/>
                    <a:pt x="10432" y="4907"/>
                    <a:pt x="10432" y="4764"/>
                  </a:cubicBezTo>
                  <a:lnTo>
                    <a:pt x="10432" y="3859"/>
                  </a:lnTo>
                  <a:lnTo>
                    <a:pt x="10217" y="3121"/>
                  </a:lnTo>
                  <a:lnTo>
                    <a:pt x="10432" y="2263"/>
                  </a:lnTo>
                  <a:lnTo>
                    <a:pt x="10432" y="1334"/>
                  </a:lnTo>
                  <a:lnTo>
                    <a:pt x="5216"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148"/>
            <p:cNvSpPr/>
            <p:nvPr/>
          </p:nvSpPr>
          <p:spPr>
            <a:xfrm>
              <a:off x="1324617" y="2712016"/>
              <a:ext cx="29413" cy="126945"/>
            </a:xfrm>
            <a:custGeom>
              <a:rect b="b" l="l" r="r" t="t"/>
              <a:pathLst>
                <a:path extrusionOk="0" h="3906" w="905">
                  <a:moveTo>
                    <a:pt x="595" y="0"/>
                  </a:moveTo>
                  <a:lnTo>
                    <a:pt x="262" y="214"/>
                  </a:lnTo>
                  <a:lnTo>
                    <a:pt x="262" y="3644"/>
                  </a:lnTo>
                  <a:cubicBezTo>
                    <a:pt x="262" y="3787"/>
                    <a:pt x="143" y="3906"/>
                    <a:pt x="0" y="3906"/>
                  </a:cubicBezTo>
                  <a:lnTo>
                    <a:pt x="643" y="3906"/>
                  </a:lnTo>
                  <a:cubicBezTo>
                    <a:pt x="786" y="3906"/>
                    <a:pt x="905" y="3787"/>
                    <a:pt x="905" y="3644"/>
                  </a:cubicBezTo>
                  <a:lnTo>
                    <a:pt x="905" y="2739"/>
                  </a:lnTo>
                  <a:lnTo>
                    <a:pt x="714" y="1929"/>
                  </a:lnTo>
                  <a:lnTo>
                    <a:pt x="905" y="1143"/>
                  </a:lnTo>
                  <a:lnTo>
                    <a:pt x="905" y="214"/>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148"/>
            <p:cNvSpPr/>
            <p:nvPr/>
          </p:nvSpPr>
          <p:spPr>
            <a:xfrm>
              <a:off x="1320516" y="2748383"/>
              <a:ext cx="34092" cy="51870"/>
            </a:xfrm>
            <a:custGeom>
              <a:rect b="b" l="l" r="r" t="t"/>
              <a:pathLst>
                <a:path extrusionOk="0" h="1596" w="1049">
                  <a:moveTo>
                    <a:pt x="263" y="0"/>
                  </a:moveTo>
                  <a:cubicBezTo>
                    <a:pt x="120" y="0"/>
                    <a:pt x="1" y="119"/>
                    <a:pt x="1" y="286"/>
                  </a:cubicBezTo>
                  <a:lnTo>
                    <a:pt x="1" y="1358"/>
                  </a:lnTo>
                  <a:cubicBezTo>
                    <a:pt x="1" y="1477"/>
                    <a:pt x="120" y="1596"/>
                    <a:pt x="263" y="1596"/>
                  </a:cubicBezTo>
                  <a:lnTo>
                    <a:pt x="1049" y="1596"/>
                  </a:lnTo>
                  <a:lnTo>
                    <a:pt x="104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148"/>
            <p:cNvSpPr/>
            <p:nvPr/>
          </p:nvSpPr>
          <p:spPr>
            <a:xfrm>
              <a:off x="1332151" y="2749163"/>
              <a:ext cx="20898" cy="51090"/>
            </a:xfrm>
            <a:custGeom>
              <a:rect b="b" l="l" r="r" t="t"/>
              <a:pathLst>
                <a:path extrusionOk="0" h="1572" w="643">
                  <a:moveTo>
                    <a:pt x="0" y="0"/>
                  </a:moveTo>
                  <a:lnTo>
                    <a:pt x="0" y="1572"/>
                  </a:lnTo>
                  <a:lnTo>
                    <a:pt x="643" y="1572"/>
                  </a:lnTo>
                  <a:lnTo>
                    <a:pt x="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148"/>
            <p:cNvSpPr/>
            <p:nvPr/>
          </p:nvSpPr>
          <p:spPr>
            <a:xfrm>
              <a:off x="1130131" y="2488318"/>
              <a:ext cx="52650" cy="31005"/>
            </a:xfrm>
            <a:custGeom>
              <a:rect b="b" l="l" r="r" t="t"/>
              <a:pathLst>
                <a:path extrusionOk="0" h="954" w="1620">
                  <a:moveTo>
                    <a:pt x="239" y="1"/>
                  </a:moveTo>
                  <a:cubicBezTo>
                    <a:pt x="119" y="1"/>
                    <a:pt x="0" y="120"/>
                    <a:pt x="0" y="239"/>
                  </a:cubicBezTo>
                  <a:lnTo>
                    <a:pt x="0" y="715"/>
                  </a:lnTo>
                  <a:cubicBezTo>
                    <a:pt x="0" y="834"/>
                    <a:pt x="96" y="953"/>
                    <a:pt x="239" y="953"/>
                  </a:cubicBezTo>
                  <a:lnTo>
                    <a:pt x="1620" y="953"/>
                  </a:lnTo>
                  <a:lnTo>
                    <a:pt x="1620"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148"/>
            <p:cNvSpPr/>
            <p:nvPr/>
          </p:nvSpPr>
          <p:spPr>
            <a:xfrm>
              <a:off x="1178101" y="2482923"/>
              <a:ext cx="10888" cy="82063"/>
            </a:xfrm>
            <a:custGeom>
              <a:rect b="b" l="l" r="r" t="t"/>
              <a:pathLst>
                <a:path extrusionOk="0" h="2525" w="335">
                  <a:moveTo>
                    <a:pt x="144" y="0"/>
                  </a:moveTo>
                  <a:cubicBezTo>
                    <a:pt x="72" y="24"/>
                    <a:pt x="1" y="72"/>
                    <a:pt x="1" y="167"/>
                  </a:cubicBezTo>
                  <a:lnTo>
                    <a:pt x="1" y="2358"/>
                  </a:lnTo>
                  <a:cubicBezTo>
                    <a:pt x="1" y="2429"/>
                    <a:pt x="72" y="2501"/>
                    <a:pt x="144" y="2524"/>
                  </a:cubicBezTo>
                  <a:cubicBezTo>
                    <a:pt x="239" y="2524"/>
                    <a:pt x="334" y="2429"/>
                    <a:pt x="334" y="2358"/>
                  </a:cubicBezTo>
                  <a:lnTo>
                    <a:pt x="334" y="167"/>
                  </a:lnTo>
                  <a:cubicBezTo>
                    <a:pt x="334" y="48"/>
                    <a:pt x="239" y="0"/>
                    <a:pt x="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148"/>
            <p:cNvSpPr/>
            <p:nvPr/>
          </p:nvSpPr>
          <p:spPr>
            <a:xfrm>
              <a:off x="1065131" y="2550426"/>
              <a:ext cx="239948" cy="143033"/>
            </a:xfrm>
            <a:custGeom>
              <a:rect b="b" l="l" r="r" t="t"/>
              <a:pathLst>
                <a:path extrusionOk="0" h="4401" w="7383">
                  <a:moveTo>
                    <a:pt x="3656" y="1"/>
                  </a:moveTo>
                  <a:cubicBezTo>
                    <a:pt x="3572" y="1"/>
                    <a:pt x="3489" y="31"/>
                    <a:pt x="3429" y="90"/>
                  </a:cubicBezTo>
                  <a:lnTo>
                    <a:pt x="0" y="3662"/>
                  </a:lnTo>
                  <a:lnTo>
                    <a:pt x="0" y="4401"/>
                  </a:lnTo>
                  <a:lnTo>
                    <a:pt x="7382" y="4401"/>
                  </a:lnTo>
                  <a:lnTo>
                    <a:pt x="7382" y="3662"/>
                  </a:lnTo>
                  <a:lnTo>
                    <a:pt x="3882" y="90"/>
                  </a:lnTo>
                  <a:cubicBezTo>
                    <a:pt x="3822" y="31"/>
                    <a:pt x="3739" y="1"/>
                    <a:pt x="3656"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148"/>
            <p:cNvSpPr/>
            <p:nvPr/>
          </p:nvSpPr>
          <p:spPr>
            <a:xfrm>
              <a:off x="1005526" y="2664013"/>
              <a:ext cx="358377" cy="54990"/>
            </a:xfrm>
            <a:custGeom>
              <a:rect b="b" l="l" r="r" t="t"/>
              <a:pathLst>
                <a:path extrusionOk="0" h="1692" w="11027">
                  <a:moveTo>
                    <a:pt x="834" y="1"/>
                  </a:moveTo>
                  <a:cubicBezTo>
                    <a:pt x="739" y="1"/>
                    <a:pt x="643" y="48"/>
                    <a:pt x="596" y="144"/>
                  </a:cubicBezTo>
                  <a:lnTo>
                    <a:pt x="24" y="1501"/>
                  </a:lnTo>
                  <a:cubicBezTo>
                    <a:pt x="0" y="1596"/>
                    <a:pt x="48" y="1691"/>
                    <a:pt x="143" y="1691"/>
                  </a:cubicBezTo>
                  <a:lnTo>
                    <a:pt x="10884" y="1691"/>
                  </a:lnTo>
                  <a:cubicBezTo>
                    <a:pt x="10979" y="1691"/>
                    <a:pt x="11026" y="1596"/>
                    <a:pt x="11003" y="1501"/>
                  </a:cubicBezTo>
                  <a:lnTo>
                    <a:pt x="10431" y="144"/>
                  </a:lnTo>
                  <a:cubicBezTo>
                    <a:pt x="10407" y="48"/>
                    <a:pt x="10312" y="1"/>
                    <a:pt x="10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148"/>
            <p:cNvSpPr/>
            <p:nvPr/>
          </p:nvSpPr>
          <p:spPr>
            <a:xfrm>
              <a:off x="1314341" y="2663233"/>
              <a:ext cx="49563" cy="55770"/>
            </a:xfrm>
            <a:custGeom>
              <a:rect b="b" l="l" r="r" t="t"/>
              <a:pathLst>
                <a:path extrusionOk="0" h="1716" w="1525">
                  <a:moveTo>
                    <a:pt x="0" y="1"/>
                  </a:moveTo>
                  <a:cubicBezTo>
                    <a:pt x="96" y="1"/>
                    <a:pt x="191" y="72"/>
                    <a:pt x="262" y="168"/>
                  </a:cubicBezTo>
                  <a:lnTo>
                    <a:pt x="810" y="1525"/>
                  </a:lnTo>
                  <a:cubicBezTo>
                    <a:pt x="858" y="1620"/>
                    <a:pt x="786" y="1715"/>
                    <a:pt x="691" y="1715"/>
                  </a:cubicBezTo>
                  <a:lnTo>
                    <a:pt x="1382" y="1715"/>
                  </a:lnTo>
                  <a:cubicBezTo>
                    <a:pt x="1477" y="1715"/>
                    <a:pt x="1524" y="1620"/>
                    <a:pt x="1501" y="1525"/>
                  </a:cubicBezTo>
                  <a:lnTo>
                    <a:pt x="929" y="168"/>
                  </a:lnTo>
                  <a:cubicBezTo>
                    <a:pt x="905" y="72"/>
                    <a:pt x="810" y="1"/>
                    <a:pt x="691"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148"/>
            <p:cNvSpPr/>
            <p:nvPr/>
          </p:nvSpPr>
          <p:spPr>
            <a:xfrm>
              <a:off x="1104586" y="2578116"/>
              <a:ext cx="164905" cy="260845"/>
            </a:xfrm>
            <a:custGeom>
              <a:rect b="b" l="l" r="r" t="t"/>
              <a:pathLst>
                <a:path extrusionOk="0" h="8026" w="5074">
                  <a:moveTo>
                    <a:pt x="2501" y="0"/>
                  </a:moveTo>
                  <a:lnTo>
                    <a:pt x="1" y="2620"/>
                  </a:lnTo>
                  <a:lnTo>
                    <a:pt x="1" y="8026"/>
                  </a:lnTo>
                  <a:lnTo>
                    <a:pt x="1310" y="8026"/>
                  </a:lnTo>
                  <a:lnTo>
                    <a:pt x="2501" y="7811"/>
                  </a:lnTo>
                  <a:lnTo>
                    <a:pt x="3692" y="8026"/>
                  </a:lnTo>
                  <a:lnTo>
                    <a:pt x="5073" y="8026"/>
                  </a:lnTo>
                  <a:lnTo>
                    <a:pt x="5073" y="2620"/>
                  </a:lnTo>
                  <a:lnTo>
                    <a:pt x="2501" y="0"/>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148"/>
            <p:cNvSpPr/>
            <p:nvPr/>
          </p:nvSpPr>
          <p:spPr>
            <a:xfrm>
              <a:off x="1173475" y="2577175"/>
              <a:ext cx="95851" cy="261765"/>
            </a:xfrm>
            <a:custGeom>
              <a:rect b="b" l="l" r="r" t="t"/>
              <a:pathLst>
                <a:path extrusionOk="0" h="8002" w="2835">
                  <a:moveTo>
                    <a:pt x="334" y="0"/>
                  </a:moveTo>
                  <a:lnTo>
                    <a:pt x="1" y="357"/>
                  </a:lnTo>
                  <a:lnTo>
                    <a:pt x="1739" y="2143"/>
                  </a:lnTo>
                  <a:cubicBezTo>
                    <a:pt x="2025" y="2429"/>
                    <a:pt x="2192" y="2834"/>
                    <a:pt x="2192" y="3263"/>
                  </a:cubicBezTo>
                  <a:lnTo>
                    <a:pt x="2192" y="8002"/>
                  </a:lnTo>
                  <a:lnTo>
                    <a:pt x="2835" y="8002"/>
                  </a:lnTo>
                  <a:lnTo>
                    <a:pt x="2835" y="2596"/>
                  </a:lnTo>
                  <a:lnTo>
                    <a:pt x="33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148"/>
            <p:cNvSpPr/>
            <p:nvPr/>
          </p:nvSpPr>
          <p:spPr>
            <a:xfrm>
              <a:off x="1153336" y="2637688"/>
              <a:ext cx="61977" cy="61978"/>
            </a:xfrm>
            <a:custGeom>
              <a:rect b="b" l="l" r="r" t="t"/>
              <a:pathLst>
                <a:path extrusionOk="0" h="1907" w="1907">
                  <a:moveTo>
                    <a:pt x="953" y="1"/>
                  </a:moveTo>
                  <a:cubicBezTo>
                    <a:pt x="430" y="1"/>
                    <a:pt x="1" y="430"/>
                    <a:pt x="1" y="954"/>
                  </a:cubicBezTo>
                  <a:cubicBezTo>
                    <a:pt x="1" y="1477"/>
                    <a:pt x="430" y="1906"/>
                    <a:pt x="953" y="1906"/>
                  </a:cubicBezTo>
                  <a:cubicBezTo>
                    <a:pt x="1477" y="1906"/>
                    <a:pt x="1906" y="1477"/>
                    <a:pt x="1906" y="954"/>
                  </a:cubicBezTo>
                  <a:cubicBezTo>
                    <a:pt x="1906" y="430"/>
                    <a:pt x="147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148"/>
            <p:cNvSpPr/>
            <p:nvPr/>
          </p:nvSpPr>
          <p:spPr>
            <a:xfrm>
              <a:off x="1173486" y="2638468"/>
              <a:ext cx="41827" cy="59638"/>
            </a:xfrm>
            <a:custGeom>
              <a:rect b="b" l="l" r="r" t="t"/>
              <a:pathLst>
                <a:path extrusionOk="0" h="1835" w="1287">
                  <a:moveTo>
                    <a:pt x="333" y="1"/>
                  </a:moveTo>
                  <a:cubicBezTo>
                    <a:pt x="214" y="1"/>
                    <a:pt x="95" y="25"/>
                    <a:pt x="0" y="48"/>
                  </a:cubicBezTo>
                  <a:cubicBezTo>
                    <a:pt x="357" y="215"/>
                    <a:pt x="595" y="548"/>
                    <a:pt x="595" y="930"/>
                  </a:cubicBezTo>
                  <a:cubicBezTo>
                    <a:pt x="595" y="1311"/>
                    <a:pt x="357" y="1668"/>
                    <a:pt x="0" y="1787"/>
                  </a:cubicBezTo>
                  <a:cubicBezTo>
                    <a:pt x="119" y="1811"/>
                    <a:pt x="214" y="1834"/>
                    <a:pt x="333" y="1834"/>
                  </a:cubicBezTo>
                  <a:cubicBezTo>
                    <a:pt x="834" y="1834"/>
                    <a:pt x="1286" y="1430"/>
                    <a:pt x="1286" y="882"/>
                  </a:cubicBezTo>
                  <a:cubicBezTo>
                    <a:pt x="1262" y="429"/>
                    <a:pt x="834" y="1"/>
                    <a:pt x="33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148"/>
            <p:cNvSpPr/>
            <p:nvPr/>
          </p:nvSpPr>
          <p:spPr>
            <a:xfrm>
              <a:off x="1145601" y="2735221"/>
              <a:ext cx="78975" cy="103740"/>
            </a:xfrm>
            <a:custGeom>
              <a:rect b="b" l="l" r="r" t="t"/>
              <a:pathLst>
                <a:path extrusionOk="0" h="3192" w="2430">
                  <a:moveTo>
                    <a:pt x="286" y="1"/>
                  </a:moveTo>
                  <a:cubicBezTo>
                    <a:pt x="144" y="1"/>
                    <a:pt x="1" y="120"/>
                    <a:pt x="1" y="310"/>
                  </a:cubicBezTo>
                  <a:lnTo>
                    <a:pt x="1" y="3192"/>
                  </a:lnTo>
                  <a:lnTo>
                    <a:pt x="2406" y="3192"/>
                  </a:lnTo>
                  <a:lnTo>
                    <a:pt x="2430" y="310"/>
                  </a:lnTo>
                  <a:cubicBezTo>
                    <a:pt x="2430" y="143"/>
                    <a:pt x="2311" y="1"/>
                    <a:pt x="2144" y="1"/>
                  </a:cubicBezTo>
                  <a:lnTo>
                    <a:pt x="1406" y="1"/>
                  </a:lnTo>
                  <a:lnTo>
                    <a:pt x="1215" y="215"/>
                  </a:lnTo>
                  <a:lnTo>
                    <a:pt x="104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148"/>
            <p:cNvSpPr/>
            <p:nvPr/>
          </p:nvSpPr>
          <p:spPr>
            <a:xfrm>
              <a:off x="1192823" y="2735221"/>
              <a:ext cx="30973" cy="102960"/>
            </a:xfrm>
            <a:custGeom>
              <a:rect b="b" l="l" r="r" t="t"/>
              <a:pathLst>
                <a:path extrusionOk="0" h="3168" w="953">
                  <a:moveTo>
                    <a:pt x="0" y="1"/>
                  </a:moveTo>
                  <a:cubicBezTo>
                    <a:pt x="191" y="1"/>
                    <a:pt x="310" y="143"/>
                    <a:pt x="310" y="310"/>
                  </a:cubicBezTo>
                  <a:lnTo>
                    <a:pt x="310" y="3168"/>
                  </a:lnTo>
                  <a:lnTo>
                    <a:pt x="953" y="3168"/>
                  </a:lnTo>
                  <a:lnTo>
                    <a:pt x="953" y="263"/>
                  </a:lnTo>
                  <a:cubicBezTo>
                    <a:pt x="953" y="143"/>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148"/>
            <p:cNvSpPr/>
            <p:nvPr/>
          </p:nvSpPr>
          <p:spPr>
            <a:xfrm>
              <a:off x="1014821" y="2748383"/>
              <a:ext cx="34060" cy="51870"/>
            </a:xfrm>
            <a:custGeom>
              <a:rect b="b" l="l" r="r" t="t"/>
              <a:pathLst>
                <a:path extrusionOk="0" h="1596" w="1048">
                  <a:moveTo>
                    <a:pt x="0" y="0"/>
                  </a:moveTo>
                  <a:lnTo>
                    <a:pt x="0" y="1596"/>
                  </a:lnTo>
                  <a:lnTo>
                    <a:pt x="786" y="1596"/>
                  </a:lnTo>
                  <a:cubicBezTo>
                    <a:pt x="929" y="1596"/>
                    <a:pt x="1048" y="1477"/>
                    <a:pt x="1048" y="1358"/>
                  </a:cubicBezTo>
                  <a:lnTo>
                    <a:pt x="1048" y="286"/>
                  </a:lnTo>
                  <a:cubicBezTo>
                    <a:pt x="1048" y="119"/>
                    <a:pt x="929" y="0"/>
                    <a:pt x="7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148"/>
            <p:cNvSpPr/>
            <p:nvPr/>
          </p:nvSpPr>
          <p:spPr>
            <a:xfrm>
              <a:off x="1282588" y="2554878"/>
              <a:ext cx="42608" cy="17842"/>
            </a:xfrm>
            <a:custGeom>
              <a:rect b="b" l="l" r="r" t="t"/>
              <a:pathLst>
                <a:path extrusionOk="0" h="549" w="1311">
                  <a:moveTo>
                    <a:pt x="668" y="1"/>
                  </a:moveTo>
                  <a:cubicBezTo>
                    <a:pt x="453" y="1"/>
                    <a:pt x="215" y="96"/>
                    <a:pt x="72" y="239"/>
                  </a:cubicBezTo>
                  <a:cubicBezTo>
                    <a:pt x="1" y="310"/>
                    <a:pt x="1" y="429"/>
                    <a:pt x="72" y="501"/>
                  </a:cubicBezTo>
                  <a:cubicBezTo>
                    <a:pt x="96" y="525"/>
                    <a:pt x="168" y="549"/>
                    <a:pt x="191" y="549"/>
                  </a:cubicBezTo>
                  <a:cubicBezTo>
                    <a:pt x="239" y="549"/>
                    <a:pt x="287" y="549"/>
                    <a:pt x="310" y="501"/>
                  </a:cubicBezTo>
                  <a:cubicBezTo>
                    <a:pt x="382" y="406"/>
                    <a:pt x="501" y="334"/>
                    <a:pt x="668" y="334"/>
                  </a:cubicBezTo>
                  <a:cubicBezTo>
                    <a:pt x="787" y="334"/>
                    <a:pt x="930" y="406"/>
                    <a:pt x="1025" y="501"/>
                  </a:cubicBezTo>
                  <a:cubicBezTo>
                    <a:pt x="1049" y="525"/>
                    <a:pt x="1090" y="537"/>
                    <a:pt x="1135" y="537"/>
                  </a:cubicBezTo>
                  <a:cubicBezTo>
                    <a:pt x="1180" y="537"/>
                    <a:pt x="1227" y="525"/>
                    <a:pt x="1263" y="501"/>
                  </a:cubicBezTo>
                  <a:cubicBezTo>
                    <a:pt x="1311" y="429"/>
                    <a:pt x="1311" y="310"/>
                    <a:pt x="1263" y="239"/>
                  </a:cubicBezTo>
                  <a:cubicBezTo>
                    <a:pt x="1096" y="96"/>
                    <a:pt x="858"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148"/>
            <p:cNvSpPr/>
            <p:nvPr/>
          </p:nvSpPr>
          <p:spPr>
            <a:xfrm>
              <a:off x="1265558" y="2530893"/>
              <a:ext cx="77448" cy="25578"/>
            </a:xfrm>
            <a:custGeom>
              <a:rect b="b" l="l" r="r" t="t"/>
              <a:pathLst>
                <a:path extrusionOk="0" h="787" w="2383">
                  <a:moveTo>
                    <a:pt x="1192" y="1"/>
                  </a:moveTo>
                  <a:cubicBezTo>
                    <a:pt x="739" y="1"/>
                    <a:pt x="358" y="191"/>
                    <a:pt x="49" y="477"/>
                  </a:cubicBezTo>
                  <a:cubicBezTo>
                    <a:pt x="1" y="548"/>
                    <a:pt x="1" y="667"/>
                    <a:pt x="49" y="715"/>
                  </a:cubicBezTo>
                  <a:cubicBezTo>
                    <a:pt x="84" y="751"/>
                    <a:pt x="132" y="769"/>
                    <a:pt x="177" y="769"/>
                  </a:cubicBezTo>
                  <a:cubicBezTo>
                    <a:pt x="221" y="769"/>
                    <a:pt x="263" y="751"/>
                    <a:pt x="287" y="715"/>
                  </a:cubicBezTo>
                  <a:cubicBezTo>
                    <a:pt x="525" y="477"/>
                    <a:pt x="834" y="358"/>
                    <a:pt x="1192" y="358"/>
                  </a:cubicBezTo>
                  <a:cubicBezTo>
                    <a:pt x="1549" y="358"/>
                    <a:pt x="1835" y="477"/>
                    <a:pt x="2073" y="715"/>
                  </a:cubicBezTo>
                  <a:cubicBezTo>
                    <a:pt x="2097" y="739"/>
                    <a:pt x="2168" y="786"/>
                    <a:pt x="2192" y="786"/>
                  </a:cubicBezTo>
                  <a:cubicBezTo>
                    <a:pt x="2263" y="786"/>
                    <a:pt x="2287" y="763"/>
                    <a:pt x="2311" y="715"/>
                  </a:cubicBezTo>
                  <a:cubicBezTo>
                    <a:pt x="2382" y="667"/>
                    <a:pt x="2382" y="548"/>
                    <a:pt x="2311" y="477"/>
                  </a:cubicBezTo>
                  <a:cubicBezTo>
                    <a:pt x="2025" y="191"/>
                    <a:pt x="1597" y="1"/>
                    <a:pt x="1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148"/>
            <p:cNvSpPr/>
            <p:nvPr/>
          </p:nvSpPr>
          <p:spPr>
            <a:xfrm>
              <a:off x="1250088" y="2506908"/>
              <a:ext cx="109948" cy="31753"/>
            </a:xfrm>
            <a:custGeom>
              <a:rect b="b" l="l" r="r" t="t"/>
              <a:pathLst>
                <a:path extrusionOk="0" h="977" w="3383">
                  <a:moveTo>
                    <a:pt x="1691" y="0"/>
                  </a:moveTo>
                  <a:cubicBezTo>
                    <a:pt x="1072" y="0"/>
                    <a:pt x="501" y="238"/>
                    <a:pt x="48" y="691"/>
                  </a:cubicBezTo>
                  <a:cubicBezTo>
                    <a:pt x="1" y="739"/>
                    <a:pt x="1" y="858"/>
                    <a:pt x="48" y="929"/>
                  </a:cubicBezTo>
                  <a:cubicBezTo>
                    <a:pt x="84" y="953"/>
                    <a:pt x="132" y="965"/>
                    <a:pt x="176" y="965"/>
                  </a:cubicBezTo>
                  <a:cubicBezTo>
                    <a:pt x="221" y="965"/>
                    <a:pt x="263" y="953"/>
                    <a:pt x="286" y="929"/>
                  </a:cubicBezTo>
                  <a:cubicBezTo>
                    <a:pt x="644" y="524"/>
                    <a:pt x="1168" y="334"/>
                    <a:pt x="1691" y="334"/>
                  </a:cubicBezTo>
                  <a:cubicBezTo>
                    <a:pt x="2192" y="334"/>
                    <a:pt x="2692" y="524"/>
                    <a:pt x="3097" y="929"/>
                  </a:cubicBezTo>
                  <a:cubicBezTo>
                    <a:pt x="3120" y="953"/>
                    <a:pt x="3192" y="977"/>
                    <a:pt x="3216" y="977"/>
                  </a:cubicBezTo>
                  <a:cubicBezTo>
                    <a:pt x="3239" y="977"/>
                    <a:pt x="3287" y="953"/>
                    <a:pt x="3335" y="929"/>
                  </a:cubicBezTo>
                  <a:cubicBezTo>
                    <a:pt x="3382" y="858"/>
                    <a:pt x="3382" y="739"/>
                    <a:pt x="3335" y="691"/>
                  </a:cubicBezTo>
                  <a:cubicBezTo>
                    <a:pt x="2906" y="238"/>
                    <a:pt x="2311" y="0"/>
                    <a:pt x="1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148"/>
            <p:cNvSpPr/>
            <p:nvPr/>
          </p:nvSpPr>
          <p:spPr>
            <a:xfrm>
              <a:off x="1006306" y="2482143"/>
              <a:ext cx="33" cy="33"/>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148"/>
            <p:cNvSpPr/>
            <p:nvPr/>
          </p:nvSpPr>
          <p:spPr>
            <a:xfrm>
              <a:off x="1178101" y="2650851"/>
              <a:ext cx="15535" cy="27917"/>
            </a:xfrm>
            <a:custGeom>
              <a:rect b="b" l="l" r="r" t="t"/>
              <a:pathLst>
                <a:path extrusionOk="0" h="859" w="478">
                  <a:moveTo>
                    <a:pt x="191" y="1"/>
                  </a:moveTo>
                  <a:cubicBezTo>
                    <a:pt x="96" y="1"/>
                    <a:pt x="1" y="72"/>
                    <a:pt x="1" y="144"/>
                  </a:cubicBezTo>
                  <a:lnTo>
                    <a:pt x="1" y="549"/>
                  </a:lnTo>
                  <a:cubicBezTo>
                    <a:pt x="1" y="572"/>
                    <a:pt x="25" y="620"/>
                    <a:pt x="72" y="668"/>
                  </a:cubicBezTo>
                  <a:lnTo>
                    <a:pt x="191" y="810"/>
                  </a:lnTo>
                  <a:cubicBezTo>
                    <a:pt x="215" y="834"/>
                    <a:pt x="239" y="858"/>
                    <a:pt x="311" y="858"/>
                  </a:cubicBezTo>
                  <a:cubicBezTo>
                    <a:pt x="334" y="858"/>
                    <a:pt x="406" y="834"/>
                    <a:pt x="430" y="810"/>
                  </a:cubicBezTo>
                  <a:cubicBezTo>
                    <a:pt x="477" y="763"/>
                    <a:pt x="477" y="644"/>
                    <a:pt x="430" y="572"/>
                  </a:cubicBezTo>
                  <a:lnTo>
                    <a:pt x="334" y="477"/>
                  </a:lnTo>
                  <a:lnTo>
                    <a:pt x="334" y="191"/>
                  </a:lnTo>
                  <a:cubicBezTo>
                    <a:pt x="334"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148"/>
            <p:cNvSpPr/>
            <p:nvPr/>
          </p:nvSpPr>
          <p:spPr>
            <a:xfrm>
              <a:off x="1180441" y="2735221"/>
              <a:ext cx="10855" cy="103740"/>
            </a:xfrm>
            <a:custGeom>
              <a:rect b="b" l="l" r="r" t="t"/>
              <a:pathLst>
                <a:path extrusionOk="0" h="3192" w="334">
                  <a:moveTo>
                    <a:pt x="0" y="1"/>
                  </a:moveTo>
                  <a:lnTo>
                    <a:pt x="0" y="3192"/>
                  </a:lnTo>
                  <a:lnTo>
                    <a:pt x="334" y="3192"/>
                  </a:lnTo>
                  <a:lnTo>
                    <a:pt x="334"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24" name="Google Shape;22424;p148"/>
          <p:cNvGrpSpPr/>
          <p:nvPr/>
        </p:nvGrpSpPr>
        <p:grpSpPr>
          <a:xfrm>
            <a:off x="1005526" y="2907886"/>
            <a:ext cx="358377" cy="302640"/>
            <a:chOff x="1005526" y="3060286"/>
            <a:chExt cx="358377" cy="302640"/>
          </a:xfrm>
        </p:grpSpPr>
        <p:sp>
          <p:nvSpPr>
            <p:cNvPr id="22425" name="Google Shape;22425;p148"/>
            <p:cNvSpPr/>
            <p:nvPr/>
          </p:nvSpPr>
          <p:spPr>
            <a:xfrm>
              <a:off x="1006306" y="3060286"/>
              <a:ext cx="127725" cy="37960"/>
            </a:xfrm>
            <a:custGeom>
              <a:rect b="b" l="l" r="r" t="t"/>
              <a:pathLst>
                <a:path extrusionOk="0" h="1168" w="3930">
                  <a:moveTo>
                    <a:pt x="381" y="1"/>
                  </a:moveTo>
                  <a:cubicBezTo>
                    <a:pt x="167" y="1"/>
                    <a:pt x="0" y="191"/>
                    <a:pt x="0" y="382"/>
                  </a:cubicBezTo>
                  <a:lnTo>
                    <a:pt x="0" y="953"/>
                  </a:lnTo>
                  <a:lnTo>
                    <a:pt x="1953" y="1167"/>
                  </a:lnTo>
                  <a:lnTo>
                    <a:pt x="3929" y="953"/>
                  </a:lnTo>
                  <a:lnTo>
                    <a:pt x="3929" y="382"/>
                  </a:lnTo>
                  <a:cubicBezTo>
                    <a:pt x="3929" y="143"/>
                    <a:pt x="3739" y="1"/>
                    <a:pt x="3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148"/>
            <p:cNvSpPr/>
            <p:nvPr/>
          </p:nvSpPr>
          <p:spPr>
            <a:xfrm>
              <a:off x="1099938" y="3060286"/>
              <a:ext cx="34092" cy="37960"/>
            </a:xfrm>
            <a:custGeom>
              <a:rect b="b" l="l" r="r" t="t"/>
              <a:pathLst>
                <a:path extrusionOk="0" h="1168" w="1049">
                  <a:moveTo>
                    <a:pt x="1" y="1"/>
                  </a:moveTo>
                  <a:cubicBezTo>
                    <a:pt x="215" y="1"/>
                    <a:pt x="382" y="191"/>
                    <a:pt x="382" y="382"/>
                  </a:cubicBezTo>
                  <a:lnTo>
                    <a:pt x="382" y="953"/>
                  </a:lnTo>
                  <a:lnTo>
                    <a:pt x="691" y="1167"/>
                  </a:lnTo>
                  <a:lnTo>
                    <a:pt x="1048" y="953"/>
                  </a:lnTo>
                  <a:lnTo>
                    <a:pt x="1048" y="382"/>
                  </a:lnTo>
                  <a:cubicBezTo>
                    <a:pt x="1048" y="143"/>
                    <a:pt x="858"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148"/>
            <p:cNvSpPr/>
            <p:nvPr/>
          </p:nvSpPr>
          <p:spPr>
            <a:xfrm>
              <a:off x="1006306" y="3091258"/>
              <a:ext cx="357598" cy="271668"/>
            </a:xfrm>
            <a:custGeom>
              <a:rect b="b" l="l" r="r" t="t"/>
              <a:pathLst>
                <a:path extrusionOk="0" h="8359" w="11003">
                  <a:moveTo>
                    <a:pt x="119" y="0"/>
                  </a:moveTo>
                  <a:cubicBezTo>
                    <a:pt x="48" y="0"/>
                    <a:pt x="0" y="72"/>
                    <a:pt x="0" y="119"/>
                  </a:cubicBezTo>
                  <a:lnTo>
                    <a:pt x="0" y="8073"/>
                  </a:lnTo>
                  <a:cubicBezTo>
                    <a:pt x="0" y="8240"/>
                    <a:pt x="143" y="8359"/>
                    <a:pt x="286" y="8359"/>
                  </a:cubicBezTo>
                  <a:lnTo>
                    <a:pt x="1048" y="8359"/>
                  </a:lnTo>
                  <a:lnTo>
                    <a:pt x="3668" y="8168"/>
                  </a:lnTo>
                  <a:lnTo>
                    <a:pt x="6692" y="8359"/>
                  </a:lnTo>
                  <a:lnTo>
                    <a:pt x="10693" y="8359"/>
                  </a:lnTo>
                  <a:cubicBezTo>
                    <a:pt x="10860" y="8359"/>
                    <a:pt x="10979" y="8216"/>
                    <a:pt x="11002" y="8073"/>
                  </a:cubicBezTo>
                  <a:lnTo>
                    <a:pt x="11002" y="310"/>
                  </a:lnTo>
                  <a:cubicBezTo>
                    <a:pt x="11002" y="119"/>
                    <a:pt x="10860" y="0"/>
                    <a:pt x="1071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148"/>
            <p:cNvSpPr/>
            <p:nvPr/>
          </p:nvSpPr>
          <p:spPr>
            <a:xfrm>
              <a:off x="1332151" y="3091258"/>
              <a:ext cx="30973" cy="271668"/>
            </a:xfrm>
            <a:custGeom>
              <a:rect b="b" l="l" r="r" t="t"/>
              <a:pathLst>
                <a:path extrusionOk="0" h="8359" w="953">
                  <a:moveTo>
                    <a:pt x="0" y="0"/>
                  </a:moveTo>
                  <a:cubicBezTo>
                    <a:pt x="143" y="0"/>
                    <a:pt x="310" y="119"/>
                    <a:pt x="310" y="310"/>
                  </a:cubicBezTo>
                  <a:lnTo>
                    <a:pt x="310" y="8073"/>
                  </a:lnTo>
                  <a:cubicBezTo>
                    <a:pt x="310" y="8216"/>
                    <a:pt x="191" y="8359"/>
                    <a:pt x="0" y="8359"/>
                  </a:cubicBezTo>
                  <a:lnTo>
                    <a:pt x="667" y="8359"/>
                  </a:lnTo>
                  <a:cubicBezTo>
                    <a:pt x="810" y="8359"/>
                    <a:pt x="953" y="8240"/>
                    <a:pt x="953" y="8073"/>
                  </a:cubicBezTo>
                  <a:lnTo>
                    <a:pt x="953" y="310"/>
                  </a:lnTo>
                  <a:cubicBezTo>
                    <a:pt x="953" y="143"/>
                    <a:pt x="834"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148"/>
            <p:cNvSpPr/>
            <p:nvPr/>
          </p:nvSpPr>
          <p:spPr>
            <a:xfrm>
              <a:off x="1005526" y="3091258"/>
              <a:ext cx="357598" cy="43355"/>
            </a:xfrm>
            <a:custGeom>
              <a:rect b="b" l="l" r="r" t="t"/>
              <a:pathLst>
                <a:path extrusionOk="0" h="1334" w="11003">
                  <a:moveTo>
                    <a:pt x="0" y="0"/>
                  </a:moveTo>
                  <a:lnTo>
                    <a:pt x="0" y="1334"/>
                  </a:lnTo>
                  <a:lnTo>
                    <a:pt x="11003" y="1334"/>
                  </a:lnTo>
                  <a:lnTo>
                    <a:pt x="11003" y="191"/>
                  </a:lnTo>
                  <a:cubicBezTo>
                    <a:pt x="11003" y="95"/>
                    <a:pt x="10907" y="0"/>
                    <a:pt x="1083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148"/>
            <p:cNvSpPr/>
            <p:nvPr/>
          </p:nvSpPr>
          <p:spPr>
            <a:xfrm>
              <a:off x="1336018" y="3091258"/>
              <a:ext cx="27105" cy="44915"/>
            </a:xfrm>
            <a:custGeom>
              <a:rect b="b" l="l" r="r" t="t"/>
              <a:pathLst>
                <a:path extrusionOk="0" h="1382" w="834">
                  <a:moveTo>
                    <a:pt x="0" y="0"/>
                  </a:moveTo>
                  <a:cubicBezTo>
                    <a:pt x="95" y="0"/>
                    <a:pt x="191" y="95"/>
                    <a:pt x="191" y="191"/>
                  </a:cubicBezTo>
                  <a:lnTo>
                    <a:pt x="191" y="1381"/>
                  </a:lnTo>
                  <a:lnTo>
                    <a:pt x="834" y="1381"/>
                  </a:lnTo>
                  <a:lnTo>
                    <a:pt x="834" y="191"/>
                  </a:lnTo>
                  <a:cubicBezTo>
                    <a:pt x="834" y="95"/>
                    <a:pt x="738" y="0"/>
                    <a:pt x="66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148"/>
            <p:cNvSpPr/>
            <p:nvPr/>
          </p:nvSpPr>
          <p:spPr>
            <a:xfrm>
              <a:off x="1281061" y="3107508"/>
              <a:ext cx="11635" cy="11635"/>
            </a:xfrm>
            <a:custGeom>
              <a:rect b="b" l="l" r="r" t="t"/>
              <a:pathLst>
                <a:path extrusionOk="0" h="358" w="358">
                  <a:moveTo>
                    <a:pt x="167" y="0"/>
                  </a:moveTo>
                  <a:cubicBezTo>
                    <a:pt x="72" y="0"/>
                    <a:pt x="0" y="96"/>
                    <a:pt x="0" y="191"/>
                  </a:cubicBezTo>
                  <a:cubicBezTo>
                    <a:pt x="0" y="286"/>
                    <a:pt x="72" y="357"/>
                    <a:pt x="167" y="357"/>
                  </a:cubicBezTo>
                  <a:cubicBezTo>
                    <a:pt x="262" y="357"/>
                    <a:pt x="357" y="286"/>
                    <a:pt x="357" y="191"/>
                  </a:cubicBezTo>
                  <a:cubicBezTo>
                    <a:pt x="357"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148"/>
            <p:cNvSpPr/>
            <p:nvPr/>
          </p:nvSpPr>
          <p:spPr>
            <a:xfrm>
              <a:off x="1302738" y="3107508"/>
              <a:ext cx="11635" cy="11635"/>
            </a:xfrm>
            <a:custGeom>
              <a:rect b="b" l="l" r="r" t="t"/>
              <a:pathLst>
                <a:path extrusionOk="0" h="358" w="358">
                  <a:moveTo>
                    <a:pt x="191" y="0"/>
                  </a:moveTo>
                  <a:cubicBezTo>
                    <a:pt x="95" y="0"/>
                    <a:pt x="0" y="96"/>
                    <a:pt x="0" y="191"/>
                  </a:cubicBezTo>
                  <a:cubicBezTo>
                    <a:pt x="0" y="286"/>
                    <a:pt x="95" y="357"/>
                    <a:pt x="191" y="357"/>
                  </a:cubicBezTo>
                  <a:cubicBezTo>
                    <a:pt x="286" y="357"/>
                    <a:pt x="357" y="286"/>
                    <a:pt x="357" y="191"/>
                  </a:cubicBezTo>
                  <a:cubicBezTo>
                    <a:pt x="357"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148"/>
            <p:cNvSpPr/>
            <p:nvPr/>
          </p:nvSpPr>
          <p:spPr>
            <a:xfrm>
              <a:off x="1325163" y="3107508"/>
              <a:ext cx="11635" cy="11635"/>
            </a:xfrm>
            <a:custGeom>
              <a:rect b="b" l="l" r="r" t="t"/>
              <a:pathLst>
                <a:path extrusionOk="0" h="358" w="358">
                  <a:moveTo>
                    <a:pt x="191" y="0"/>
                  </a:moveTo>
                  <a:cubicBezTo>
                    <a:pt x="96" y="0"/>
                    <a:pt x="1" y="96"/>
                    <a:pt x="1" y="191"/>
                  </a:cubicBezTo>
                  <a:cubicBezTo>
                    <a:pt x="1" y="286"/>
                    <a:pt x="96" y="357"/>
                    <a:pt x="191" y="357"/>
                  </a:cubicBezTo>
                  <a:cubicBezTo>
                    <a:pt x="286" y="357"/>
                    <a:pt x="358" y="286"/>
                    <a:pt x="358" y="191"/>
                  </a:cubicBezTo>
                  <a:cubicBezTo>
                    <a:pt x="358" y="96"/>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4" name="Google Shape;22434;p148"/>
            <p:cNvSpPr/>
            <p:nvPr/>
          </p:nvSpPr>
          <p:spPr>
            <a:xfrm>
              <a:off x="1040333" y="3187978"/>
              <a:ext cx="183463" cy="174948"/>
            </a:xfrm>
            <a:custGeom>
              <a:rect b="b" l="l" r="r" t="t"/>
              <a:pathLst>
                <a:path extrusionOk="0" h="5383" w="5645">
                  <a:moveTo>
                    <a:pt x="263" y="1"/>
                  </a:moveTo>
                  <a:cubicBezTo>
                    <a:pt x="120" y="1"/>
                    <a:pt x="1" y="120"/>
                    <a:pt x="1" y="263"/>
                  </a:cubicBezTo>
                  <a:lnTo>
                    <a:pt x="1" y="5383"/>
                  </a:lnTo>
                  <a:lnTo>
                    <a:pt x="5645" y="5383"/>
                  </a:lnTo>
                  <a:lnTo>
                    <a:pt x="5645" y="263"/>
                  </a:lnTo>
                  <a:cubicBezTo>
                    <a:pt x="5645" y="120"/>
                    <a:pt x="5526" y="1"/>
                    <a:pt x="538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5" name="Google Shape;22435;p148"/>
            <p:cNvSpPr/>
            <p:nvPr/>
          </p:nvSpPr>
          <p:spPr>
            <a:xfrm>
              <a:off x="1193603" y="3187978"/>
              <a:ext cx="30192" cy="174948"/>
            </a:xfrm>
            <a:custGeom>
              <a:rect b="b" l="l" r="r" t="t"/>
              <a:pathLst>
                <a:path extrusionOk="0" h="5383" w="929">
                  <a:moveTo>
                    <a:pt x="0" y="1"/>
                  </a:moveTo>
                  <a:cubicBezTo>
                    <a:pt x="167" y="1"/>
                    <a:pt x="286" y="120"/>
                    <a:pt x="286" y="263"/>
                  </a:cubicBezTo>
                  <a:lnTo>
                    <a:pt x="286" y="5383"/>
                  </a:lnTo>
                  <a:lnTo>
                    <a:pt x="929" y="5383"/>
                  </a:lnTo>
                  <a:lnTo>
                    <a:pt x="929" y="263"/>
                  </a:lnTo>
                  <a:cubicBezTo>
                    <a:pt x="929" y="120"/>
                    <a:pt x="810"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148"/>
            <p:cNvSpPr/>
            <p:nvPr/>
          </p:nvSpPr>
          <p:spPr>
            <a:xfrm>
              <a:off x="1250868" y="3188758"/>
              <a:ext cx="27105" cy="52683"/>
            </a:xfrm>
            <a:custGeom>
              <a:rect b="b" l="l" r="r" t="t"/>
              <a:pathLst>
                <a:path extrusionOk="0" h="1621" w="834">
                  <a:moveTo>
                    <a:pt x="417" y="1"/>
                  </a:moveTo>
                  <a:cubicBezTo>
                    <a:pt x="382" y="1"/>
                    <a:pt x="346" y="25"/>
                    <a:pt x="334" y="72"/>
                  </a:cubicBezTo>
                  <a:lnTo>
                    <a:pt x="0" y="1263"/>
                  </a:lnTo>
                  <a:lnTo>
                    <a:pt x="0" y="1358"/>
                  </a:lnTo>
                  <a:lnTo>
                    <a:pt x="0" y="1525"/>
                  </a:lnTo>
                  <a:lnTo>
                    <a:pt x="429" y="1620"/>
                  </a:lnTo>
                  <a:lnTo>
                    <a:pt x="834" y="1525"/>
                  </a:lnTo>
                  <a:lnTo>
                    <a:pt x="834" y="1358"/>
                  </a:lnTo>
                  <a:lnTo>
                    <a:pt x="834" y="1263"/>
                  </a:lnTo>
                  <a:lnTo>
                    <a:pt x="501" y="72"/>
                  </a:lnTo>
                  <a:cubicBezTo>
                    <a:pt x="489" y="25"/>
                    <a:pt x="453" y="1"/>
                    <a:pt x="417"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148"/>
            <p:cNvSpPr/>
            <p:nvPr/>
          </p:nvSpPr>
          <p:spPr>
            <a:xfrm>
              <a:off x="1250868" y="3238288"/>
              <a:ext cx="27105" cy="124638"/>
            </a:xfrm>
            <a:custGeom>
              <a:rect b="b" l="l" r="r" t="t"/>
              <a:pathLst>
                <a:path extrusionOk="0" h="3835" w="834">
                  <a:moveTo>
                    <a:pt x="0" y="1"/>
                  </a:moveTo>
                  <a:lnTo>
                    <a:pt x="0" y="3835"/>
                  </a:lnTo>
                  <a:lnTo>
                    <a:pt x="834" y="3835"/>
                  </a:lnTo>
                  <a:lnTo>
                    <a:pt x="834"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148"/>
            <p:cNvSpPr/>
            <p:nvPr/>
          </p:nvSpPr>
          <p:spPr>
            <a:xfrm>
              <a:off x="1304266" y="3253791"/>
              <a:ext cx="27138" cy="108388"/>
            </a:xfrm>
            <a:custGeom>
              <a:rect b="b" l="l" r="r" t="t"/>
              <a:pathLst>
                <a:path extrusionOk="0" h="3335" w="835">
                  <a:moveTo>
                    <a:pt x="406" y="0"/>
                  </a:moveTo>
                  <a:lnTo>
                    <a:pt x="1" y="24"/>
                  </a:lnTo>
                  <a:lnTo>
                    <a:pt x="1" y="3334"/>
                  </a:lnTo>
                  <a:lnTo>
                    <a:pt x="834" y="3334"/>
                  </a:lnTo>
                  <a:lnTo>
                    <a:pt x="834" y="24"/>
                  </a:lnTo>
                  <a:lnTo>
                    <a:pt x="429"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148"/>
            <p:cNvSpPr/>
            <p:nvPr/>
          </p:nvSpPr>
          <p:spPr>
            <a:xfrm>
              <a:off x="1304266" y="3188758"/>
              <a:ext cx="27138" cy="67372"/>
            </a:xfrm>
            <a:custGeom>
              <a:rect b="b" l="l" r="r" t="t"/>
              <a:pathLst>
                <a:path extrusionOk="0" h="2073" w="835">
                  <a:moveTo>
                    <a:pt x="406" y="1"/>
                  </a:moveTo>
                  <a:cubicBezTo>
                    <a:pt x="358" y="1"/>
                    <a:pt x="310" y="48"/>
                    <a:pt x="286" y="96"/>
                  </a:cubicBezTo>
                  <a:lnTo>
                    <a:pt x="1" y="1477"/>
                  </a:lnTo>
                  <a:lnTo>
                    <a:pt x="1" y="1549"/>
                  </a:lnTo>
                  <a:lnTo>
                    <a:pt x="1" y="2073"/>
                  </a:lnTo>
                  <a:lnTo>
                    <a:pt x="834" y="2073"/>
                  </a:lnTo>
                  <a:lnTo>
                    <a:pt x="834" y="1549"/>
                  </a:lnTo>
                  <a:lnTo>
                    <a:pt x="834" y="1477"/>
                  </a:lnTo>
                  <a:lnTo>
                    <a:pt x="525" y="96"/>
                  </a:lnTo>
                  <a:cubicBezTo>
                    <a:pt x="525" y="48"/>
                    <a:pt x="477" y="1"/>
                    <a:pt x="406"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148"/>
            <p:cNvSpPr/>
            <p:nvPr/>
          </p:nvSpPr>
          <p:spPr>
            <a:xfrm>
              <a:off x="1072086" y="3222038"/>
              <a:ext cx="63505" cy="10888"/>
            </a:xfrm>
            <a:custGeom>
              <a:rect b="b" l="l" r="r" t="t"/>
              <a:pathLst>
                <a:path extrusionOk="0" h="335" w="1954">
                  <a:moveTo>
                    <a:pt x="143" y="1"/>
                  </a:moveTo>
                  <a:cubicBezTo>
                    <a:pt x="48" y="1"/>
                    <a:pt x="0" y="96"/>
                    <a:pt x="0" y="167"/>
                  </a:cubicBezTo>
                  <a:cubicBezTo>
                    <a:pt x="0" y="263"/>
                    <a:pt x="96" y="334"/>
                    <a:pt x="167" y="334"/>
                  </a:cubicBezTo>
                  <a:lnTo>
                    <a:pt x="1786" y="334"/>
                  </a:lnTo>
                  <a:cubicBezTo>
                    <a:pt x="1882" y="334"/>
                    <a:pt x="1953" y="239"/>
                    <a:pt x="1929" y="144"/>
                  </a:cubicBezTo>
                  <a:cubicBezTo>
                    <a:pt x="1929" y="48"/>
                    <a:pt x="1834" y="1"/>
                    <a:pt x="176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148"/>
            <p:cNvSpPr/>
            <p:nvPr/>
          </p:nvSpPr>
          <p:spPr>
            <a:xfrm>
              <a:off x="1071306" y="3246803"/>
              <a:ext cx="124638" cy="10888"/>
            </a:xfrm>
            <a:custGeom>
              <a:rect b="b" l="l" r="r" t="t"/>
              <a:pathLst>
                <a:path extrusionOk="0" h="335" w="3835">
                  <a:moveTo>
                    <a:pt x="167" y="1"/>
                  </a:moveTo>
                  <a:cubicBezTo>
                    <a:pt x="48" y="1"/>
                    <a:pt x="1" y="96"/>
                    <a:pt x="1" y="191"/>
                  </a:cubicBezTo>
                  <a:cubicBezTo>
                    <a:pt x="24" y="287"/>
                    <a:pt x="72" y="334"/>
                    <a:pt x="167" y="334"/>
                  </a:cubicBezTo>
                  <a:lnTo>
                    <a:pt x="3644" y="334"/>
                  </a:lnTo>
                  <a:cubicBezTo>
                    <a:pt x="3763" y="334"/>
                    <a:pt x="3835" y="239"/>
                    <a:pt x="3835" y="168"/>
                  </a:cubicBezTo>
                  <a:cubicBezTo>
                    <a:pt x="3811" y="72"/>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148"/>
            <p:cNvSpPr/>
            <p:nvPr/>
          </p:nvSpPr>
          <p:spPr>
            <a:xfrm>
              <a:off x="1071306" y="3272348"/>
              <a:ext cx="124638" cy="10888"/>
            </a:xfrm>
            <a:custGeom>
              <a:rect b="b" l="l" r="r" t="t"/>
              <a:pathLst>
                <a:path extrusionOk="0" h="335" w="3835">
                  <a:moveTo>
                    <a:pt x="167" y="1"/>
                  </a:moveTo>
                  <a:cubicBezTo>
                    <a:pt x="48" y="1"/>
                    <a:pt x="1" y="96"/>
                    <a:pt x="1" y="167"/>
                  </a:cubicBezTo>
                  <a:cubicBezTo>
                    <a:pt x="24" y="263"/>
                    <a:pt x="72" y="334"/>
                    <a:pt x="167" y="334"/>
                  </a:cubicBezTo>
                  <a:lnTo>
                    <a:pt x="3644" y="334"/>
                  </a:lnTo>
                  <a:cubicBezTo>
                    <a:pt x="3763" y="334"/>
                    <a:pt x="3835" y="239"/>
                    <a:pt x="3835" y="144"/>
                  </a:cubicBezTo>
                  <a:cubicBezTo>
                    <a:pt x="3811" y="48"/>
                    <a:pt x="3739" y="1"/>
                    <a:pt x="3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148"/>
            <p:cNvSpPr/>
            <p:nvPr/>
          </p:nvSpPr>
          <p:spPr>
            <a:xfrm>
              <a:off x="1071306" y="3298673"/>
              <a:ext cx="124638" cy="10075"/>
            </a:xfrm>
            <a:custGeom>
              <a:rect b="b" l="l" r="r" t="t"/>
              <a:pathLst>
                <a:path extrusionOk="0" h="310" w="3835">
                  <a:moveTo>
                    <a:pt x="167" y="0"/>
                  </a:moveTo>
                  <a:cubicBezTo>
                    <a:pt x="48" y="0"/>
                    <a:pt x="1" y="72"/>
                    <a:pt x="1" y="167"/>
                  </a:cubicBezTo>
                  <a:cubicBezTo>
                    <a:pt x="24" y="262"/>
                    <a:pt x="72" y="310"/>
                    <a:pt x="167" y="310"/>
                  </a:cubicBezTo>
                  <a:lnTo>
                    <a:pt x="3644" y="310"/>
                  </a:lnTo>
                  <a:cubicBezTo>
                    <a:pt x="3763" y="310"/>
                    <a:pt x="3835" y="239"/>
                    <a:pt x="3835" y="143"/>
                  </a:cubicBezTo>
                  <a:cubicBezTo>
                    <a:pt x="3811" y="48"/>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148"/>
            <p:cNvSpPr/>
            <p:nvPr/>
          </p:nvSpPr>
          <p:spPr>
            <a:xfrm>
              <a:off x="1071306" y="3323438"/>
              <a:ext cx="124638" cy="10855"/>
            </a:xfrm>
            <a:custGeom>
              <a:rect b="b" l="l" r="r" t="t"/>
              <a:pathLst>
                <a:path extrusionOk="0" h="334" w="3835">
                  <a:moveTo>
                    <a:pt x="167" y="0"/>
                  </a:moveTo>
                  <a:cubicBezTo>
                    <a:pt x="48" y="0"/>
                    <a:pt x="1" y="96"/>
                    <a:pt x="1" y="191"/>
                  </a:cubicBezTo>
                  <a:cubicBezTo>
                    <a:pt x="24" y="262"/>
                    <a:pt x="72" y="334"/>
                    <a:pt x="167" y="334"/>
                  </a:cubicBezTo>
                  <a:lnTo>
                    <a:pt x="3644" y="334"/>
                  </a:lnTo>
                  <a:cubicBezTo>
                    <a:pt x="3763" y="334"/>
                    <a:pt x="3835" y="239"/>
                    <a:pt x="3835" y="143"/>
                  </a:cubicBezTo>
                  <a:cubicBezTo>
                    <a:pt x="3811" y="72"/>
                    <a:pt x="3739" y="0"/>
                    <a:pt x="3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45" name="Google Shape;22445;p148"/>
          <p:cNvGrpSpPr/>
          <p:nvPr/>
        </p:nvGrpSpPr>
        <p:grpSpPr>
          <a:xfrm>
            <a:off x="1846041" y="2880813"/>
            <a:ext cx="185803" cy="356818"/>
            <a:chOff x="1846041" y="3033213"/>
            <a:chExt cx="185803" cy="356818"/>
          </a:xfrm>
        </p:grpSpPr>
        <p:sp>
          <p:nvSpPr>
            <p:cNvPr id="22446" name="Google Shape;22446;p148"/>
            <p:cNvSpPr/>
            <p:nvPr/>
          </p:nvSpPr>
          <p:spPr>
            <a:xfrm>
              <a:off x="1846041" y="3069581"/>
              <a:ext cx="185803" cy="292598"/>
            </a:xfrm>
            <a:custGeom>
              <a:rect b="b" l="l" r="r" t="t"/>
              <a:pathLst>
                <a:path extrusionOk="0" h="9003" w="5717">
                  <a:moveTo>
                    <a:pt x="1" y="0"/>
                  </a:moveTo>
                  <a:lnTo>
                    <a:pt x="1" y="8716"/>
                  </a:lnTo>
                  <a:lnTo>
                    <a:pt x="2859" y="9002"/>
                  </a:lnTo>
                  <a:lnTo>
                    <a:pt x="5716" y="8716"/>
                  </a:lnTo>
                  <a:lnTo>
                    <a:pt x="5716" y="48"/>
                  </a:lnTo>
                  <a:lnTo>
                    <a:pt x="285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148"/>
            <p:cNvSpPr/>
            <p:nvPr/>
          </p:nvSpPr>
          <p:spPr>
            <a:xfrm>
              <a:off x="2010133" y="3062626"/>
              <a:ext cx="21710" cy="294125"/>
            </a:xfrm>
            <a:custGeom>
              <a:rect b="b" l="l" r="r" t="t"/>
              <a:pathLst>
                <a:path extrusionOk="0" h="9050" w="668">
                  <a:moveTo>
                    <a:pt x="0" y="0"/>
                  </a:moveTo>
                  <a:lnTo>
                    <a:pt x="0" y="9049"/>
                  </a:lnTo>
                  <a:lnTo>
                    <a:pt x="667" y="8930"/>
                  </a:lnTo>
                  <a:lnTo>
                    <a:pt x="667" y="238"/>
                  </a:lnTo>
                  <a:lnTo>
                    <a:pt x="0"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148"/>
            <p:cNvSpPr/>
            <p:nvPr/>
          </p:nvSpPr>
          <p:spPr>
            <a:xfrm>
              <a:off x="1846821" y="3033213"/>
              <a:ext cx="185022" cy="37928"/>
            </a:xfrm>
            <a:custGeom>
              <a:rect b="b" l="l" r="r" t="t"/>
              <a:pathLst>
                <a:path extrusionOk="0" h="1167" w="5693">
                  <a:moveTo>
                    <a:pt x="358" y="0"/>
                  </a:moveTo>
                  <a:cubicBezTo>
                    <a:pt x="144" y="0"/>
                    <a:pt x="1" y="143"/>
                    <a:pt x="1" y="357"/>
                  </a:cubicBezTo>
                  <a:lnTo>
                    <a:pt x="1" y="1167"/>
                  </a:lnTo>
                  <a:lnTo>
                    <a:pt x="5692" y="1167"/>
                  </a:lnTo>
                  <a:lnTo>
                    <a:pt x="5692" y="357"/>
                  </a:lnTo>
                  <a:cubicBezTo>
                    <a:pt x="5692" y="143"/>
                    <a:pt x="5549" y="0"/>
                    <a:pt x="5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148"/>
            <p:cNvSpPr/>
            <p:nvPr/>
          </p:nvSpPr>
          <p:spPr>
            <a:xfrm>
              <a:off x="1846041" y="3352851"/>
              <a:ext cx="185803" cy="37180"/>
            </a:xfrm>
            <a:custGeom>
              <a:rect b="b" l="l" r="r" t="t"/>
              <a:pathLst>
                <a:path extrusionOk="0" h="1144" w="5717">
                  <a:moveTo>
                    <a:pt x="1" y="0"/>
                  </a:moveTo>
                  <a:lnTo>
                    <a:pt x="1" y="786"/>
                  </a:lnTo>
                  <a:cubicBezTo>
                    <a:pt x="1" y="1001"/>
                    <a:pt x="144" y="1144"/>
                    <a:pt x="358" y="1144"/>
                  </a:cubicBezTo>
                  <a:lnTo>
                    <a:pt x="5359" y="1144"/>
                  </a:lnTo>
                  <a:cubicBezTo>
                    <a:pt x="5550"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0" name="Google Shape;22450;p148"/>
            <p:cNvSpPr/>
            <p:nvPr/>
          </p:nvSpPr>
          <p:spPr>
            <a:xfrm>
              <a:off x="1998531" y="3033213"/>
              <a:ext cx="33313" cy="37928"/>
            </a:xfrm>
            <a:custGeom>
              <a:rect b="b" l="l" r="r" t="t"/>
              <a:pathLst>
                <a:path extrusionOk="0" h="1167" w="1025">
                  <a:moveTo>
                    <a:pt x="0" y="0"/>
                  </a:moveTo>
                  <a:cubicBezTo>
                    <a:pt x="215" y="0"/>
                    <a:pt x="357" y="143"/>
                    <a:pt x="357" y="357"/>
                  </a:cubicBezTo>
                  <a:lnTo>
                    <a:pt x="357" y="1167"/>
                  </a:lnTo>
                  <a:lnTo>
                    <a:pt x="1024" y="1167"/>
                  </a:lnTo>
                  <a:lnTo>
                    <a:pt x="1024" y="357"/>
                  </a:lnTo>
                  <a:cubicBezTo>
                    <a:pt x="1024" y="143"/>
                    <a:pt x="881"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1" name="Google Shape;22451;p148"/>
            <p:cNvSpPr/>
            <p:nvPr/>
          </p:nvSpPr>
          <p:spPr>
            <a:xfrm>
              <a:off x="1998531" y="3352851"/>
              <a:ext cx="33313" cy="37180"/>
            </a:xfrm>
            <a:custGeom>
              <a:rect b="b" l="l" r="r" t="t"/>
              <a:pathLst>
                <a:path extrusionOk="0" h="1144" w="1025">
                  <a:moveTo>
                    <a:pt x="357" y="0"/>
                  </a:moveTo>
                  <a:lnTo>
                    <a:pt x="357" y="786"/>
                  </a:lnTo>
                  <a:cubicBezTo>
                    <a:pt x="357" y="1001"/>
                    <a:pt x="215" y="1144"/>
                    <a:pt x="0" y="1144"/>
                  </a:cubicBezTo>
                  <a:lnTo>
                    <a:pt x="667" y="1144"/>
                  </a:lnTo>
                  <a:cubicBezTo>
                    <a:pt x="858"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148"/>
            <p:cNvSpPr/>
            <p:nvPr/>
          </p:nvSpPr>
          <p:spPr>
            <a:xfrm>
              <a:off x="1931191" y="3165521"/>
              <a:ext cx="72767" cy="96817"/>
            </a:xfrm>
            <a:custGeom>
              <a:rect b="b" l="l" r="r" t="t"/>
              <a:pathLst>
                <a:path extrusionOk="0" h="2979" w="2239">
                  <a:moveTo>
                    <a:pt x="1243" y="0"/>
                  </a:moveTo>
                  <a:cubicBezTo>
                    <a:pt x="690" y="0"/>
                    <a:pt x="215" y="445"/>
                    <a:pt x="215" y="1025"/>
                  </a:cubicBezTo>
                  <a:lnTo>
                    <a:pt x="0" y="1883"/>
                  </a:lnTo>
                  <a:lnTo>
                    <a:pt x="239" y="2978"/>
                  </a:lnTo>
                  <a:lnTo>
                    <a:pt x="2025" y="2978"/>
                  </a:lnTo>
                  <a:cubicBezTo>
                    <a:pt x="2144" y="2978"/>
                    <a:pt x="2239" y="2907"/>
                    <a:pt x="2239" y="2788"/>
                  </a:cubicBezTo>
                  <a:lnTo>
                    <a:pt x="2239" y="1025"/>
                  </a:lnTo>
                  <a:cubicBezTo>
                    <a:pt x="2239" y="478"/>
                    <a:pt x="1810" y="49"/>
                    <a:pt x="1286" y="1"/>
                  </a:cubicBezTo>
                  <a:cubicBezTo>
                    <a:pt x="1272" y="1"/>
                    <a:pt x="1258" y="0"/>
                    <a:pt x="12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148"/>
            <p:cNvSpPr/>
            <p:nvPr/>
          </p:nvSpPr>
          <p:spPr>
            <a:xfrm>
              <a:off x="1958263" y="3289963"/>
              <a:ext cx="19403" cy="29640"/>
            </a:xfrm>
            <a:custGeom>
              <a:rect b="b" l="l" r="r" t="t"/>
              <a:pathLst>
                <a:path extrusionOk="0" h="912" w="597">
                  <a:moveTo>
                    <a:pt x="165" y="1"/>
                  </a:moveTo>
                  <a:cubicBezTo>
                    <a:pt x="126" y="1"/>
                    <a:pt x="84" y="18"/>
                    <a:pt x="49" y="54"/>
                  </a:cubicBezTo>
                  <a:cubicBezTo>
                    <a:pt x="1" y="102"/>
                    <a:pt x="1" y="197"/>
                    <a:pt x="49" y="268"/>
                  </a:cubicBezTo>
                  <a:lnTo>
                    <a:pt x="263" y="459"/>
                  </a:lnTo>
                  <a:lnTo>
                    <a:pt x="49" y="673"/>
                  </a:lnTo>
                  <a:cubicBezTo>
                    <a:pt x="1" y="745"/>
                    <a:pt x="1" y="816"/>
                    <a:pt x="49" y="888"/>
                  </a:cubicBezTo>
                  <a:cubicBezTo>
                    <a:pt x="96" y="911"/>
                    <a:pt x="120" y="911"/>
                    <a:pt x="144" y="911"/>
                  </a:cubicBezTo>
                  <a:cubicBezTo>
                    <a:pt x="168" y="911"/>
                    <a:pt x="215" y="911"/>
                    <a:pt x="263" y="816"/>
                  </a:cubicBezTo>
                  <a:lnTo>
                    <a:pt x="572" y="530"/>
                  </a:lnTo>
                  <a:cubicBezTo>
                    <a:pt x="596" y="507"/>
                    <a:pt x="596" y="459"/>
                    <a:pt x="596" y="435"/>
                  </a:cubicBezTo>
                  <a:cubicBezTo>
                    <a:pt x="596" y="411"/>
                    <a:pt x="596" y="387"/>
                    <a:pt x="572" y="340"/>
                  </a:cubicBezTo>
                  <a:lnTo>
                    <a:pt x="263" y="54"/>
                  </a:lnTo>
                  <a:cubicBezTo>
                    <a:pt x="239" y="18"/>
                    <a:pt x="203" y="1"/>
                    <a:pt x="1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148"/>
            <p:cNvSpPr/>
            <p:nvPr/>
          </p:nvSpPr>
          <p:spPr>
            <a:xfrm>
              <a:off x="1901778" y="3292076"/>
              <a:ext cx="19370" cy="28307"/>
            </a:xfrm>
            <a:custGeom>
              <a:rect b="b" l="l" r="r" t="t"/>
              <a:pathLst>
                <a:path extrusionOk="0" h="871" w="596">
                  <a:moveTo>
                    <a:pt x="441" y="1"/>
                  </a:moveTo>
                  <a:cubicBezTo>
                    <a:pt x="405" y="1"/>
                    <a:pt x="370" y="13"/>
                    <a:pt x="334" y="37"/>
                  </a:cubicBezTo>
                  <a:lnTo>
                    <a:pt x="48" y="346"/>
                  </a:lnTo>
                  <a:cubicBezTo>
                    <a:pt x="0" y="370"/>
                    <a:pt x="0" y="394"/>
                    <a:pt x="0" y="442"/>
                  </a:cubicBezTo>
                  <a:cubicBezTo>
                    <a:pt x="0" y="465"/>
                    <a:pt x="0" y="489"/>
                    <a:pt x="48" y="513"/>
                  </a:cubicBezTo>
                  <a:lnTo>
                    <a:pt x="334" y="823"/>
                  </a:lnTo>
                  <a:cubicBezTo>
                    <a:pt x="358" y="846"/>
                    <a:pt x="405" y="846"/>
                    <a:pt x="429" y="846"/>
                  </a:cubicBezTo>
                  <a:cubicBezTo>
                    <a:pt x="453" y="846"/>
                    <a:pt x="477" y="846"/>
                    <a:pt x="548" y="870"/>
                  </a:cubicBezTo>
                  <a:cubicBezTo>
                    <a:pt x="596" y="823"/>
                    <a:pt x="596" y="727"/>
                    <a:pt x="548" y="656"/>
                  </a:cubicBezTo>
                  <a:lnTo>
                    <a:pt x="334" y="465"/>
                  </a:lnTo>
                  <a:lnTo>
                    <a:pt x="548" y="251"/>
                  </a:lnTo>
                  <a:cubicBezTo>
                    <a:pt x="596" y="203"/>
                    <a:pt x="596" y="108"/>
                    <a:pt x="548" y="37"/>
                  </a:cubicBezTo>
                  <a:cubicBezTo>
                    <a:pt x="512" y="13"/>
                    <a:pt x="477" y="1"/>
                    <a:pt x="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148"/>
            <p:cNvSpPr/>
            <p:nvPr/>
          </p:nvSpPr>
          <p:spPr>
            <a:xfrm>
              <a:off x="1874673" y="3106728"/>
              <a:ext cx="37213" cy="10855"/>
            </a:xfrm>
            <a:custGeom>
              <a:rect b="b" l="l" r="r" t="t"/>
              <a:pathLst>
                <a:path extrusionOk="0" h="334" w="1145">
                  <a:moveTo>
                    <a:pt x="168" y="0"/>
                  </a:moveTo>
                  <a:cubicBezTo>
                    <a:pt x="72" y="0"/>
                    <a:pt x="1" y="96"/>
                    <a:pt x="1" y="191"/>
                  </a:cubicBezTo>
                  <a:cubicBezTo>
                    <a:pt x="1" y="262"/>
                    <a:pt x="96" y="334"/>
                    <a:pt x="191" y="334"/>
                  </a:cubicBezTo>
                  <a:lnTo>
                    <a:pt x="1001" y="334"/>
                  </a:lnTo>
                  <a:cubicBezTo>
                    <a:pt x="1073" y="334"/>
                    <a:pt x="1144" y="239"/>
                    <a:pt x="1144" y="143"/>
                  </a:cubicBezTo>
                  <a:cubicBezTo>
                    <a:pt x="1120" y="48"/>
                    <a:pt x="1049" y="0"/>
                    <a:pt x="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148"/>
            <p:cNvSpPr/>
            <p:nvPr/>
          </p:nvSpPr>
          <p:spPr>
            <a:xfrm>
              <a:off x="1876233" y="3129186"/>
              <a:ext cx="120770" cy="10855"/>
            </a:xfrm>
            <a:custGeom>
              <a:rect b="b" l="l" r="r" t="t"/>
              <a:pathLst>
                <a:path extrusionOk="0" h="334" w="3716">
                  <a:moveTo>
                    <a:pt x="143" y="0"/>
                  </a:moveTo>
                  <a:cubicBezTo>
                    <a:pt x="48" y="0"/>
                    <a:pt x="1" y="95"/>
                    <a:pt x="1" y="167"/>
                  </a:cubicBezTo>
                  <a:cubicBezTo>
                    <a:pt x="1" y="262"/>
                    <a:pt x="72" y="333"/>
                    <a:pt x="167" y="333"/>
                  </a:cubicBezTo>
                  <a:lnTo>
                    <a:pt x="3573" y="333"/>
                  </a:lnTo>
                  <a:cubicBezTo>
                    <a:pt x="3644" y="333"/>
                    <a:pt x="3716" y="238"/>
                    <a:pt x="3716" y="143"/>
                  </a:cubicBezTo>
                  <a:cubicBezTo>
                    <a:pt x="3716" y="48"/>
                    <a:pt x="3620" y="0"/>
                    <a:pt x="3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148"/>
            <p:cNvSpPr/>
            <p:nvPr/>
          </p:nvSpPr>
          <p:spPr>
            <a:xfrm>
              <a:off x="1873926" y="3166691"/>
              <a:ext cx="65813" cy="95647"/>
            </a:xfrm>
            <a:custGeom>
              <a:rect b="b" l="l" r="r" t="t"/>
              <a:pathLst>
                <a:path extrusionOk="0" h="2943" w="2025">
                  <a:moveTo>
                    <a:pt x="1062" y="1"/>
                  </a:moveTo>
                  <a:cubicBezTo>
                    <a:pt x="1011" y="1"/>
                    <a:pt x="958" y="5"/>
                    <a:pt x="905" y="13"/>
                  </a:cubicBezTo>
                  <a:cubicBezTo>
                    <a:pt x="381" y="61"/>
                    <a:pt x="0" y="513"/>
                    <a:pt x="0" y="1013"/>
                  </a:cubicBezTo>
                  <a:lnTo>
                    <a:pt x="0" y="2752"/>
                  </a:lnTo>
                  <a:cubicBezTo>
                    <a:pt x="0" y="2871"/>
                    <a:pt x="95" y="2942"/>
                    <a:pt x="214" y="2942"/>
                  </a:cubicBezTo>
                  <a:lnTo>
                    <a:pt x="2001" y="2942"/>
                  </a:lnTo>
                  <a:lnTo>
                    <a:pt x="2024" y="1013"/>
                  </a:lnTo>
                  <a:cubicBezTo>
                    <a:pt x="2024" y="447"/>
                    <a:pt x="1607" y="1"/>
                    <a:pt x="10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148"/>
            <p:cNvSpPr/>
            <p:nvPr/>
          </p:nvSpPr>
          <p:spPr>
            <a:xfrm>
              <a:off x="1870806" y="3231333"/>
              <a:ext cx="67372" cy="31005"/>
            </a:xfrm>
            <a:custGeom>
              <a:rect b="b" l="l" r="r" t="t"/>
              <a:pathLst>
                <a:path extrusionOk="0" h="954" w="2073">
                  <a:moveTo>
                    <a:pt x="1049" y="1"/>
                  </a:moveTo>
                  <a:cubicBezTo>
                    <a:pt x="572" y="1"/>
                    <a:pt x="168" y="334"/>
                    <a:pt x="49" y="786"/>
                  </a:cubicBezTo>
                  <a:cubicBezTo>
                    <a:pt x="1" y="882"/>
                    <a:pt x="72" y="953"/>
                    <a:pt x="168" y="953"/>
                  </a:cubicBezTo>
                  <a:lnTo>
                    <a:pt x="2073" y="953"/>
                  </a:lnTo>
                  <a:cubicBezTo>
                    <a:pt x="2025" y="429"/>
                    <a:pt x="1596" y="1"/>
                    <a:pt x="104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148"/>
            <p:cNvSpPr/>
            <p:nvPr/>
          </p:nvSpPr>
          <p:spPr>
            <a:xfrm>
              <a:off x="1939706" y="3231333"/>
              <a:ext cx="66592" cy="31005"/>
            </a:xfrm>
            <a:custGeom>
              <a:rect b="b" l="l" r="r" t="t"/>
              <a:pathLst>
                <a:path extrusionOk="0" h="954" w="2049">
                  <a:moveTo>
                    <a:pt x="1024" y="1"/>
                  </a:moveTo>
                  <a:cubicBezTo>
                    <a:pt x="477" y="1"/>
                    <a:pt x="24" y="429"/>
                    <a:pt x="0" y="953"/>
                  </a:cubicBezTo>
                  <a:lnTo>
                    <a:pt x="1906" y="953"/>
                  </a:lnTo>
                  <a:cubicBezTo>
                    <a:pt x="2001" y="953"/>
                    <a:pt x="2048" y="882"/>
                    <a:pt x="2025" y="786"/>
                  </a:cubicBezTo>
                  <a:cubicBezTo>
                    <a:pt x="1906" y="334"/>
                    <a:pt x="1501" y="1"/>
                    <a:pt x="102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0" name="Google Shape;22460;p148"/>
          <p:cNvGrpSpPr/>
          <p:nvPr/>
        </p:nvGrpSpPr>
        <p:grpSpPr>
          <a:xfrm>
            <a:off x="2541086" y="2892091"/>
            <a:ext cx="373848" cy="333938"/>
            <a:chOff x="2541086" y="3044491"/>
            <a:chExt cx="373848" cy="333938"/>
          </a:xfrm>
        </p:grpSpPr>
        <p:sp>
          <p:nvSpPr>
            <p:cNvPr id="22461" name="Google Shape;22461;p148"/>
            <p:cNvSpPr/>
            <p:nvPr/>
          </p:nvSpPr>
          <p:spPr>
            <a:xfrm>
              <a:off x="2563511" y="3151611"/>
              <a:ext cx="312715" cy="209788"/>
            </a:xfrm>
            <a:custGeom>
              <a:rect b="b" l="l" r="r" t="t"/>
              <a:pathLst>
                <a:path extrusionOk="0" h="6455" w="9622">
                  <a:moveTo>
                    <a:pt x="430" y="1"/>
                  </a:moveTo>
                  <a:cubicBezTo>
                    <a:pt x="191" y="1"/>
                    <a:pt x="1" y="167"/>
                    <a:pt x="1" y="406"/>
                  </a:cubicBezTo>
                  <a:lnTo>
                    <a:pt x="1" y="6240"/>
                  </a:lnTo>
                  <a:lnTo>
                    <a:pt x="4740" y="6454"/>
                  </a:lnTo>
                  <a:lnTo>
                    <a:pt x="9622" y="6240"/>
                  </a:lnTo>
                  <a:lnTo>
                    <a:pt x="9622" y="406"/>
                  </a:lnTo>
                  <a:cubicBezTo>
                    <a:pt x="9622" y="167"/>
                    <a:pt x="9455" y="1"/>
                    <a:pt x="9217"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148"/>
            <p:cNvSpPr/>
            <p:nvPr/>
          </p:nvSpPr>
          <p:spPr>
            <a:xfrm>
              <a:off x="2586748" y="3173288"/>
              <a:ext cx="265492" cy="187330"/>
            </a:xfrm>
            <a:custGeom>
              <a:rect b="b" l="l" r="r" t="t"/>
              <a:pathLst>
                <a:path extrusionOk="0" h="5764" w="8169">
                  <a:moveTo>
                    <a:pt x="191" y="0"/>
                  </a:moveTo>
                  <a:cubicBezTo>
                    <a:pt x="96" y="0"/>
                    <a:pt x="0" y="96"/>
                    <a:pt x="0" y="191"/>
                  </a:cubicBezTo>
                  <a:lnTo>
                    <a:pt x="0" y="5549"/>
                  </a:lnTo>
                  <a:lnTo>
                    <a:pt x="4096" y="5764"/>
                  </a:lnTo>
                  <a:lnTo>
                    <a:pt x="8169" y="5549"/>
                  </a:lnTo>
                  <a:lnTo>
                    <a:pt x="8169" y="191"/>
                  </a:lnTo>
                  <a:cubicBezTo>
                    <a:pt x="8169" y="96"/>
                    <a:pt x="8073" y="0"/>
                    <a:pt x="79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148"/>
            <p:cNvSpPr/>
            <p:nvPr/>
          </p:nvSpPr>
          <p:spPr>
            <a:xfrm>
              <a:off x="2825883" y="3173288"/>
              <a:ext cx="27917" cy="187330"/>
            </a:xfrm>
            <a:custGeom>
              <a:rect b="b" l="l" r="r" t="t"/>
              <a:pathLst>
                <a:path extrusionOk="0" h="5764" w="859">
                  <a:moveTo>
                    <a:pt x="1" y="0"/>
                  </a:moveTo>
                  <a:cubicBezTo>
                    <a:pt x="96" y="0"/>
                    <a:pt x="191" y="96"/>
                    <a:pt x="191" y="191"/>
                  </a:cubicBezTo>
                  <a:lnTo>
                    <a:pt x="191" y="5549"/>
                  </a:lnTo>
                  <a:lnTo>
                    <a:pt x="477" y="5764"/>
                  </a:lnTo>
                  <a:lnTo>
                    <a:pt x="834" y="5549"/>
                  </a:lnTo>
                  <a:lnTo>
                    <a:pt x="834" y="191"/>
                  </a:lnTo>
                  <a:cubicBezTo>
                    <a:pt x="858" y="96"/>
                    <a:pt x="787" y="0"/>
                    <a:pt x="66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148"/>
            <p:cNvSpPr/>
            <p:nvPr/>
          </p:nvSpPr>
          <p:spPr>
            <a:xfrm>
              <a:off x="2841386" y="3150083"/>
              <a:ext cx="35620" cy="210535"/>
            </a:xfrm>
            <a:custGeom>
              <a:rect b="b" l="l" r="r" t="t"/>
              <a:pathLst>
                <a:path extrusionOk="0" h="6478" w="1096">
                  <a:moveTo>
                    <a:pt x="0" y="0"/>
                  </a:moveTo>
                  <a:cubicBezTo>
                    <a:pt x="238" y="0"/>
                    <a:pt x="429" y="191"/>
                    <a:pt x="429" y="429"/>
                  </a:cubicBezTo>
                  <a:lnTo>
                    <a:pt x="429" y="6263"/>
                  </a:lnTo>
                  <a:lnTo>
                    <a:pt x="786" y="6478"/>
                  </a:lnTo>
                  <a:lnTo>
                    <a:pt x="1096" y="6263"/>
                  </a:lnTo>
                  <a:lnTo>
                    <a:pt x="1096" y="429"/>
                  </a:lnTo>
                  <a:lnTo>
                    <a:pt x="1072" y="429"/>
                  </a:lnTo>
                  <a:cubicBezTo>
                    <a:pt x="1072" y="191"/>
                    <a:pt x="881" y="0"/>
                    <a:pt x="6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148"/>
            <p:cNvSpPr/>
            <p:nvPr/>
          </p:nvSpPr>
          <p:spPr>
            <a:xfrm>
              <a:off x="2647101" y="3044653"/>
              <a:ext cx="267833" cy="246902"/>
            </a:xfrm>
            <a:custGeom>
              <a:rect b="b" l="l" r="r" t="t"/>
              <a:pathLst>
                <a:path extrusionOk="0" h="7597" w="8241">
                  <a:moveTo>
                    <a:pt x="4079" y="0"/>
                  </a:moveTo>
                  <a:cubicBezTo>
                    <a:pt x="2672" y="0"/>
                    <a:pt x="1322" y="827"/>
                    <a:pt x="715" y="2196"/>
                  </a:cubicBezTo>
                  <a:cubicBezTo>
                    <a:pt x="1" y="3816"/>
                    <a:pt x="525" y="5697"/>
                    <a:pt x="1930" y="6673"/>
                  </a:cubicBezTo>
                  <a:cubicBezTo>
                    <a:pt x="2049" y="6769"/>
                    <a:pt x="2144" y="6911"/>
                    <a:pt x="2168" y="7054"/>
                  </a:cubicBezTo>
                  <a:lnTo>
                    <a:pt x="2192" y="7483"/>
                  </a:lnTo>
                  <a:cubicBezTo>
                    <a:pt x="2192" y="7553"/>
                    <a:pt x="2256" y="7597"/>
                    <a:pt x="2327" y="7597"/>
                  </a:cubicBezTo>
                  <a:cubicBezTo>
                    <a:pt x="2353" y="7597"/>
                    <a:pt x="2381" y="7591"/>
                    <a:pt x="2406" y="7578"/>
                  </a:cubicBezTo>
                  <a:lnTo>
                    <a:pt x="2763" y="7316"/>
                  </a:lnTo>
                  <a:cubicBezTo>
                    <a:pt x="2853" y="7263"/>
                    <a:pt x="2982" y="7236"/>
                    <a:pt x="3102" y="7236"/>
                  </a:cubicBezTo>
                  <a:cubicBezTo>
                    <a:pt x="3141" y="7236"/>
                    <a:pt x="3180" y="7239"/>
                    <a:pt x="3216" y="7245"/>
                  </a:cubicBezTo>
                  <a:cubicBezTo>
                    <a:pt x="3497" y="7313"/>
                    <a:pt x="3782" y="7346"/>
                    <a:pt x="4065" y="7346"/>
                  </a:cubicBezTo>
                  <a:cubicBezTo>
                    <a:pt x="5456" y="7346"/>
                    <a:pt x="6794" y="6547"/>
                    <a:pt x="7407" y="5221"/>
                  </a:cubicBezTo>
                  <a:cubicBezTo>
                    <a:pt x="8241" y="3411"/>
                    <a:pt x="7455" y="1220"/>
                    <a:pt x="5645" y="363"/>
                  </a:cubicBezTo>
                  <a:cubicBezTo>
                    <a:pt x="5139" y="116"/>
                    <a:pt x="4605" y="0"/>
                    <a:pt x="407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148"/>
            <p:cNvSpPr/>
            <p:nvPr/>
          </p:nvSpPr>
          <p:spPr>
            <a:xfrm>
              <a:off x="2768618" y="3044491"/>
              <a:ext cx="146315" cy="239233"/>
            </a:xfrm>
            <a:custGeom>
              <a:rect b="b" l="l" r="r" t="t"/>
              <a:pathLst>
                <a:path extrusionOk="0" h="7361" w="4502">
                  <a:moveTo>
                    <a:pt x="263" y="0"/>
                  </a:moveTo>
                  <a:cubicBezTo>
                    <a:pt x="174" y="0"/>
                    <a:pt x="87" y="3"/>
                    <a:pt x="1" y="10"/>
                  </a:cubicBezTo>
                  <a:cubicBezTo>
                    <a:pt x="429" y="34"/>
                    <a:pt x="810" y="153"/>
                    <a:pt x="1191" y="344"/>
                  </a:cubicBezTo>
                  <a:cubicBezTo>
                    <a:pt x="3049" y="1177"/>
                    <a:pt x="3859" y="3368"/>
                    <a:pt x="3025" y="5226"/>
                  </a:cubicBezTo>
                  <a:cubicBezTo>
                    <a:pt x="2454" y="6464"/>
                    <a:pt x="1263" y="7250"/>
                    <a:pt x="1" y="7345"/>
                  </a:cubicBezTo>
                  <a:cubicBezTo>
                    <a:pt x="114" y="7356"/>
                    <a:pt x="227" y="7361"/>
                    <a:pt x="339" y="7361"/>
                  </a:cubicBezTo>
                  <a:cubicBezTo>
                    <a:pt x="1743" y="7361"/>
                    <a:pt x="3073" y="6548"/>
                    <a:pt x="3668" y="5226"/>
                  </a:cubicBezTo>
                  <a:cubicBezTo>
                    <a:pt x="4502" y="3368"/>
                    <a:pt x="3692" y="1177"/>
                    <a:pt x="1858" y="344"/>
                  </a:cubicBezTo>
                  <a:cubicBezTo>
                    <a:pt x="1349" y="120"/>
                    <a:pt x="787" y="0"/>
                    <a:pt x="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7" name="Google Shape;22467;p148"/>
            <p:cNvSpPr/>
            <p:nvPr/>
          </p:nvSpPr>
          <p:spPr>
            <a:xfrm>
              <a:off x="2692763" y="3075756"/>
              <a:ext cx="174200" cy="174200"/>
            </a:xfrm>
            <a:custGeom>
              <a:rect b="b" l="l" r="r" t="t"/>
              <a:pathLst>
                <a:path extrusionOk="0" h="5360" w="5360">
                  <a:moveTo>
                    <a:pt x="2668" y="1"/>
                  </a:moveTo>
                  <a:cubicBezTo>
                    <a:pt x="1192" y="1"/>
                    <a:pt x="1" y="1192"/>
                    <a:pt x="1" y="2668"/>
                  </a:cubicBezTo>
                  <a:cubicBezTo>
                    <a:pt x="1" y="4168"/>
                    <a:pt x="1192" y="5359"/>
                    <a:pt x="2668" y="5359"/>
                  </a:cubicBezTo>
                  <a:cubicBezTo>
                    <a:pt x="4145" y="5359"/>
                    <a:pt x="5359" y="4168"/>
                    <a:pt x="5359" y="2668"/>
                  </a:cubicBezTo>
                  <a:cubicBezTo>
                    <a:pt x="5359" y="1192"/>
                    <a:pt x="4145" y="1"/>
                    <a:pt x="2668"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148"/>
            <p:cNvSpPr/>
            <p:nvPr/>
          </p:nvSpPr>
          <p:spPr>
            <a:xfrm>
              <a:off x="2697411" y="3191878"/>
              <a:ext cx="67372" cy="56517"/>
            </a:xfrm>
            <a:custGeom>
              <a:rect b="b" l="l" r="r" t="t"/>
              <a:pathLst>
                <a:path extrusionOk="0" h="1739" w="2073">
                  <a:moveTo>
                    <a:pt x="1" y="0"/>
                  </a:moveTo>
                  <a:cubicBezTo>
                    <a:pt x="287" y="857"/>
                    <a:pt x="1072" y="1548"/>
                    <a:pt x="1977" y="1738"/>
                  </a:cubicBezTo>
                  <a:cubicBezTo>
                    <a:pt x="2049" y="1572"/>
                    <a:pt x="2073" y="1429"/>
                    <a:pt x="2073" y="1262"/>
                  </a:cubicBezTo>
                  <a:lnTo>
                    <a:pt x="2073" y="619"/>
                  </a:lnTo>
                  <a:cubicBezTo>
                    <a:pt x="2049" y="310"/>
                    <a:pt x="1787" y="0"/>
                    <a:pt x="143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148"/>
            <p:cNvSpPr/>
            <p:nvPr/>
          </p:nvSpPr>
          <p:spPr>
            <a:xfrm>
              <a:off x="2692763" y="3080403"/>
              <a:ext cx="58858" cy="83622"/>
            </a:xfrm>
            <a:custGeom>
              <a:rect b="b" l="l" r="r" t="t"/>
              <a:pathLst>
                <a:path extrusionOk="0" h="2573" w="1811">
                  <a:moveTo>
                    <a:pt x="1811" y="1"/>
                  </a:moveTo>
                  <a:cubicBezTo>
                    <a:pt x="739" y="358"/>
                    <a:pt x="1" y="1382"/>
                    <a:pt x="1" y="2573"/>
                  </a:cubicBezTo>
                  <a:lnTo>
                    <a:pt x="430" y="2573"/>
                  </a:lnTo>
                  <a:cubicBezTo>
                    <a:pt x="1215" y="2573"/>
                    <a:pt x="1811" y="1954"/>
                    <a:pt x="1811" y="1191"/>
                  </a:cubicBezTo>
                  <a:lnTo>
                    <a:pt x="1811"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148"/>
            <p:cNvSpPr/>
            <p:nvPr/>
          </p:nvSpPr>
          <p:spPr>
            <a:xfrm>
              <a:off x="2791856" y="3187198"/>
              <a:ext cx="71240" cy="62758"/>
            </a:xfrm>
            <a:custGeom>
              <a:rect b="b" l="l" r="r" t="t"/>
              <a:pathLst>
                <a:path extrusionOk="0" h="1931" w="2192">
                  <a:moveTo>
                    <a:pt x="1195" y="0"/>
                  </a:moveTo>
                  <a:cubicBezTo>
                    <a:pt x="525" y="0"/>
                    <a:pt x="0" y="539"/>
                    <a:pt x="0" y="1192"/>
                  </a:cubicBezTo>
                  <a:lnTo>
                    <a:pt x="0" y="1930"/>
                  </a:lnTo>
                  <a:cubicBezTo>
                    <a:pt x="1048" y="1787"/>
                    <a:pt x="1881" y="1049"/>
                    <a:pt x="2191" y="49"/>
                  </a:cubicBezTo>
                  <a:lnTo>
                    <a:pt x="2191" y="1"/>
                  </a:lnTo>
                  <a:lnTo>
                    <a:pt x="1238" y="1"/>
                  </a:lnTo>
                  <a:cubicBezTo>
                    <a:pt x="1224" y="1"/>
                    <a:pt x="1210" y="0"/>
                    <a:pt x="1195"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148"/>
            <p:cNvSpPr/>
            <p:nvPr/>
          </p:nvSpPr>
          <p:spPr>
            <a:xfrm>
              <a:off x="2768618" y="3076536"/>
              <a:ext cx="98345" cy="174167"/>
            </a:xfrm>
            <a:custGeom>
              <a:rect b="b" l="l" r="r" t="t"/>
              <a:pathLst>
                <a:path extrusionOk="0" h="5359" w="3026">
                  <a:moveTo>
                    <a:pt x="334" y="1"/>
                  </a:moveTo>
                  <a:cubicBezTo>
                    <a:pt x="215" y="1"/>
                    <a:pt x="120" y="1"/>
                    <a:pt x="1" y="48"/>
                  </a:cubicBezTo>
                  <a:cubicBezTo>
                    <a:pt x="1310" y="191"/>
                    <a:pt x="2358" y="1310"/>
                    <a:pt x="2358" y="2692"/>
                  </a:cubicBezTo>
                  <a:cubicBezTo>
                    <a:pt x="2358" y="4049"/>
                    <a:pt x="1334" y="5192"/>
                    <a:pt x="1" y="5335"/>
                  </a:cubicBezTo>
                  <a:cubicBezTo>
                    <a:pt x="120" y="5335"/>
                    <a:pt x="215" y="5359"/>
                    <a:pt x="334" y="5359"/>
                  </a:cubicBezTo>
                  <a:cubicBezTo>
                    <a:pt x="1834" y="5359"/>
                    <a:pt x="3025" y="4168"/>
                    <a:pt x="3025" y="2692"/>
                  </a:cubicBezTo>
                  <a:cubicBezTo>
                    <a:pt x="3025" y="1191"/>
                    <a:pt x="1787" y="1"/>
                    <a:pt x="334"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148"/>
            <p:cNvSpPr/>
            <p:nvPr/>
          </p:nvSpPr>
          <p:spPr>
            <a:xfrm>
              <a:off x="2780221" y="3078096"/>
              <a:ext cx="84403" cy="78975"/>
            </a:xfrm>
            <a:custGeom>
              <a:rect b="b" l="l" r="r" t="t"/>
              <a:pathLst>
                <a:path extrusionOk="0" h="2430" w="2597">
                  <a:moveTo>
                    <a:pt x="477" y="0"/>
                  </a:moveTo>
                  <a:lnTo>
                    <a:pt x="477" y="1334"/>
                  </a:lnTo>
                  <a:cubicBezTo>
                    <a:pt x="477" y="1477"/>
                    <a:pt x="358" y="1572"/>
                    <a:pt x="239" y="1572"/>
                  </a:cubicBezTo>
                  <a:cubicBezTo>
                    <a:pt x="96" y="1572"/>
                    <a:pt x="1" y="1691"/>
                    <a:pt x="1" y="1810"/>
                  </a:cubicBezTo>
                  <a:lnTo>
                    <a:pt x="1" y="2191"/>
                  </a:lnTo>
                  <a:cubicBezTo>
                    <a:pt x="1" y="2334"/>
                    <a:pt x="120" y="2429"/>
                    <a:pt x="239" y="2429"/>
                  </a:cubicBezTo>
                  <a:lnTo>
                    <a:pt x="2597" y="2429"/>
                  </a:lnTo>
                  <a:cubicBezTo>
                    <a:pt x="2549" y="1239"/>
                    <a:pt x="1644" y="215"/>
                    <a:pt x="47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148"/>
            <p:cNvSpPr/>
            <p:nvPr/>
          </p:nvSpPr>
          <p:spPr>
            <a:xfrm>
              <a:off x="2791076" y="3186451"/>
              <a:ext cx="72020" cy="62725"/>
            </a:xfrm>
            <a:custGeom>
              <a:rect b="b" l="l" r="r" t="t"/>
              <a:pathLst>
                <a:path extrusionOk="0" h="1930" w="2216">
                  <a:moveTo>
                    <a:pt x="1548" y="0"/>
                  </a:moveTo>
                  <a:lnTo>
                    <a:pt x="1524" y="48"/>
                  </a:lnTo>
                  <a:cubicBezTo>
                    <a:pt x="1286" y="834"/>
                    <a:pt x="715" y="1453"/>
                    <a:pt x="0" y="1739"/>
                  </a:cubicBezTo>
                  <a:lnTo>
                    <a:pt x="0" y="1929"/>
                  </a:lnTo>
                  <a:cubicBezTo>
                    <a:pt x="1048" y="1786"/>
                    <a:pt x="1882" y="1024"/>
                    <a:pt x="2167" y="48"/>
                  </a:cubicBezTo>
                  <a:lnTo>
                    <a:pt x="2215"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148"/>
            <p:cNvSpPr/>
            <p:nvPr/>
          </p:nvSpPr>
          <p:spPr>
            <a:xfrm>
              <a:off x="2795723" y="3078096"/>
              <a:ext cx="69680" cy="79755"/>
            </a:xfrm>
            <a:custGeom>
              <a:rect b="b" l="l" r="r" t="t"/>
              <a:pathLst>
                <a:path extrusionOk="0" h="2454" w="2144">
                  <a:moveTo>
                    <a:pt x="0" y="0"/>
                  </a:moveTo>
                  <a:lnTo>
                    <a:pt x="0" y="238"/>
                  </a:lnTo>
                  <a:cubicBezTo>
                    <a:pt x="834" y="643"/>
                    <a:pt x="1429" y="1477"/>
                    <a:pt x="1501" y="2453"/>
                  </a:cubicBezTo>
                  <a:lnTo>
                    <a:pt x="2143" y="2453"/>
                  </a:lnTo>
                  <a:cubicBezTo>
                    <a:pt x="2096" y="1239"/>
                    <a:pt x="1191" y="215"/>
                    <a:pt x="0"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148"/>
            <p:cNvSpPr/>
            <p:nvPr/>
          </p:nvSpPr>
          <p:spPr>
            <a:xfrm>
              <a:off x="2541086" y="3353631"/>
              <a:ext cx="358378" cy="24797"/>
            </a:xfrm>
            <a:custGeom>
              <a:rect b="b" l="l" r="r" t="t"/>
              <a:pathLst>
                <a:path extrusionOk="0" h="763" w="11027">
                  <a:moveTo>
                    <a:pt x="167" y="0"/>
                  </a:moveTo>
                  <a:cubicBezTo>
                    <a:pt x="72" y="0"/>
                    <a:pt x="0" y="48"/>
                    <a:pt x="0" y="143"/>
                  </a:cubicBezTo>
                  <a:lnTo>
                    <a:pt x="0" y="453"/>
                  </a:lnTo>
                  <a:cubicBezTo>
                    <a:pt x="0" y="619"/>
                    <a:pt x="167" y="762"/>
                    <a:pt x="334" y="762"/>
                  </a:cubicBezTo>
                  <a:lnTo>
                    <a:pt x="4525" y="762"/>
                  </a:lnTo>
                  <a:lnTo>
                    <a:pt x="5525" y="572"/>
                  </a:lnTo>
                  <a:lnTo>
                    <a:pt x="6502" y="762"/>
                  </a:lnTo>
                  <a:lnTo>
                    <a:pt x="10693" y="762"/>
                  </a:lnTo>
                  <a:cubicBezTo>
                    <a:pt x="10883" y="762"/>
                    <a:pt x="11003" y="619"/>
                    <a:pt x="11026" y="453"/>
                  </a:cubicBezTo>
                  <a:lnTo>
                    <a:pt x="11026" y="143"/>
                  </a:lnTo>
                  <a:cubicBezTo>
                    <a:pt x="11026" y="48"/>
                    <a:pt x="10955" y="0"/>
                    <a:pt x="10883" y="0"/>
                  </a:cubicBezTo>
                  <a:lnTo>
                    <a:pt x="6502" y="0"/>
                  </a:lnTo>
                  <a:lnTo>
                    <a:pt x="5525" y="191"/>
                  </a:lnTo>
                  <a:lnTo>
                    <a:pt x="45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148"/>
            <p:cNvSpPr/>
            <p:nvPr/>
          </p:nvSpPr>
          <p:spPr>
            <a:xfrm>
              <a:off x="2866931" y="3353631"/>
              <a:ext cx="31753" cy="24797"/>
            </a:xfrm>
            <a:custGeom>
              <a:rect b="b" l="l" r="r" t="t"/>
              <a:pathLst>
                <a:path extrusionOk="0" h="763" w="977">
                  <a:moveTo>
                    <a:pt x="167" y="0"/>
                  </a:moveTo>
                  <a:cubicBezTo>
                    <a:pt x="262" y="0"/>
                    <a:pt x="310" y="48"/>
                    <a:pt x="310" y="143"/>
                  </a:cubicBezTo>
                  <a:lnTo>
                    <a:pt x="310" y="453"/>
                  </a:lnTo>
                  <a:cubicBezTo>
                    <a:pt x="310" y="619"/>
                    <a:pt x="167" y="762"/>
                    <a:pt x="0" y="762"/>
                  </a:cubicBezTo>
                  <a:lnTo>
                    <a:pt x="643" y="762"/>
                  </a:lnTo>
                  <a:cubicBezTo>
                    <a:pt x="834" y="762"/>
                    <a:pt x="977" y="619"/>
                    <a:pt x="977" y="453"/>
                  </a:cubicBezTo>
                  <a:lnTo>
                    <a:pt x="977" y="143"/>
                  </a:lnTo>
                  <a:cubicBezTo>
                    <a:pt x="977" y="48"/>
                    <a:pt x="905" y="0"/>
                    <a:pt x="83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148"/>
            <p:cNvSpPr/>
            <p:nvPr/>
          </p:nvSpPr>
          <p:spPr>
            <a:xfrm>
              <a:off x="2688896" y="3354411"/>
              <a:ext cx="62725" cy="24018"/>
            </a:xfrm>
            <a:custGeom>
              <a:rect b="b" l="l" r="r" t="t"/>
              <a:pathLst>
                <a:path extrusionOk="0" h="739" w="1930">
                  <a:moveTo>
                    <a:pt x="1" y="0"/>
                  </a:moveTo>
                  <a:lnTo>
                    <a:pt x="1" y="738"/>
                  </a:lnTo>
                  <a:lnTo>
                    <a:pt x="1930" y="738"/>
                  </a:lnTo>
                  <a:lnTo>
                    <a:pt x="1930"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148"/>
            <p:cNvSpPr/>
            <p:nvPr/>
          </p:nvSpPr>
          <p:spPr>
            <a:xfrm>
              <a:off x="2729911" y="335441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79" name="Google Shape;22479;p148"/>
          <p:cNvGrpSpPr/>
          <p:nvPr/>
        </p:nvGrpSpPr>
        <p:grpSpPr>
          <a:xfrm>
            <a:off x="3300351" y="2880813"/>
            <a:ext cx="298772" cy="356818"/>
            <a:chOff x="3300351" y="3033213"/>
            <a:chExt cx="298772" cy="356818"/>
          </a:xfrm>
        </p:grpSpPr>
        <p:sp>
          <p:nvSpPr>
            <p:cNvPr id="22480" name="Google Shape;22480;p148"/>
            <p:cNvSpPr/>
            <p:nvPr/>
          </p:nvSpPr>
          <p:spPr>
            <a:xfrm>
              <a:off x="3391676" y="3145436"/>
              <a:ext cx="115343" cy="51090"/>
            </a:xfrm>
            <a:custGeom>
              <a:rect b="b" l="l" r="r" t="t"/>
              <a:pathLst>
                <a:path extrusionOk="0" h="1572" w="3549">
                  <a:moveTo>
                    <a:pt x="3072" y="715"/>
                  </a:moveTo>
                  <a:lnTo>
                    <a:pt x="3191" y="1262"/>
                  </a:lnTo>
                  <a:lnTo>
                    <a:pt x="405" y="1262"/>
                  </a:lnTo>
                  <a:lnTo>
                    <a:pt x="524" y="715"/>
                  </a:lnTo>
                  <a:close/>
                  <a:moveTo>
                    <a:pt x="810" y="0"/>
                  </a:moveTo>
                  <a:cubicBezTo>
                    <a:pt x="548" y="0"/>
                    <a:pt x="310" y="191"/>
                    <a:pt x="238" y="453"/>
                  </a:cubicBezTo>
                  <a:lnTo>
                    <a:pt x="48" y="1381"/>
                  </a:lnTo>
                  <a:cubicBezTo>
                    <a:pt x="0" y="1429"/>
                    <a:pt x="48" y="1524"/>
                    <a:pt x="119" y="1548"/>
                  </a:cubicBezTo>
                  <a:cubicBezTo>
                    <a:pt x="167" y="1548"/>
                    <a:pt x="191" y="1572"/>
                    <a:pt x="215" y="1572"/>
                  </a:cubicBezTo>
                  <a:lnTo>
                    <a:pt x="3406" y="1572"/>
                  </a:lnTo>
                  <a:cubicBezTo>
                    <a:pt x="3430" y="1572"/>
                    <a:pt x="3453" y="1572"/>
                    <a:pt x="3501" y="1548"/>
                  </a:cubicBezTo>
                  <a:cubicBezTo>
                    <a:pt x="3525" y="1500"/>
                    <a:pt x="3549" y="1429"/>
                    <a:pt x="3549" y="1381"/>
                  </a:cubicBezTo>
                  <a:lnTo>
                    <a:pt x="3334" y="453"/>
                  </a:lnTo>
                  <a:cubicBezTo>
                    <a:pt x="3287" y="191"/>
                    <a:pt x="3049" y="0"/>
                    <a:pt x="278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148"/>
            <p:cNvSpPr/>
            <p:nvPr/>
          </p:nvSpPr>
          <p:spPr>
            <a:xfrm>
              <a:off x="3308866" y="3248363"/>
              <a:ext cx="282522" cy="141668"/>
            </a:xfrm>
            <a:custGeom>
              <a:rect b="b" l="l" r="r" t="t"/>
              <a:pathLst>
                <a:path extrusionOk="0" h="4359" w="8693">
                  <a:moveTo>
                    <a:pt x="0" y="0"/>
                  </a:moveTo>
                  <a:lnTo>
                    <a:pt x="0" y="3763"/>
                  </a:lnTo>
                  <a:cubicBezTo>
                    <a:pt x="0" y="4097"/>
                    <a:pt x="262" y="4359"/>
                    <a:pt x="596" y="4359"/>
                  </a:cubicBezTo>
                  <a:lnTo>
                    <a:pt x="8097" y="4359"/>
                  </a:lnTo>
                  <a:cubicBezTo>
                    <a:pt x="8431" y="4359"/>
                    <a:pt x="8692" y="4097"/>
                    <a:pt x="8692" y="3763"/>
                  </a:cubicBezTo>
                  <a:lnTo>
                    <a:pt x="8692"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2" name="Google Shape;22482;p148"/>
            <p:cNvSpPr/>
            <p:nvPr/>
          </p:nvSpPr>
          <p:spPr>
            <a:xfrm>
              <a:off x="3551868" y="3248363"/>
              <a:ext cx="39520" cy="141668"/>
            </a:xfrm>
            <a:custGeom>
              <a:rect b="b" l="l" r="r" t="t"/>
              <a:pathLst>
                <a:path extrusionOk="0" h="4359" w="1216">
                  <a:moveTo>
                    <a:pt x="549" y="0"/>
                  </a:moveTo>
                  <a:lnTo>
                    <a:pt x="549" y="3763"/>
                  </a:lnTo>
                  <a:cubicBezTo>
                    <a:pt x="549" y="4097"/>
                    <a:pt x="287" y="4359"/>
                    <a:pt x="1" y="4359"/>
                  </a:cubicBezTo>
                  <a:lnTo>
                    <a:pt x="620" y="4359"/>
                  </a:lnTo>
                  <a:cubicBezTo>
                    <a:pt x="954" y="4359"/>
                    <a:pt x="1215" y="4097"/>
                    <a:pt x="1215" y="3763"/>
                  </a:cubicBezTo>
                  <a:lnTo>
                    <a:pt x="1215"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148"/>
            <p:cNvSpPr/>
            <p:nvPr/>
          </p:nvSpPr>
          <p:spPr>
            <a:xfrm>
              <a:off x="3300351" y="3184891"/>
              <a:ext cx="294905" cy="123858"/>
            </a:xfrm>
            <a:custGeom>
              <a:rect b="b" l="l" r="r" t="t"/>
              <a:pathLst>
                <a:path extrusionOk="0" h="3811" w="9074">
                  <a:moveTo>
                    <a:pt x="524" y="1"/>
                  </a:moveTo>
                  <a:cubicBezTo>
                    <a:pt x="238" y="1"/>
                    <a:pt x="0" y="239"/>
                    <a:pt x="0" y="548"/>
                  </a:cubicBezTo>
                  <a:lnTo>
                    <a:pt x="0" y="1977"/>
                  </a:lnTo>
                  <a:cubicBezTo>
                    <a:pt x="0" y="2977"/>
                    <a:pt x="834" y="3811"/>
                    <a:pt x="1834" y="3811"/>
                  </a:cubicBezTo>
                  <a:lnTo>
                    <a:pt x="6930" y="3811"/>
                  </a:lnTo>
                  <a:cubicBezTo>
                    <a:pt x="7930" y="3811"/>
                    <a:pt x="9074" y="2977"/>
                    <a:pt x="9050" y="1977"/>
                  </a:cubicBezTo>
                  <a:lnTo>
                    <a:pt x="9050" y="548"/>
                  </a:lnTo>
                  <a:cubicBezTo>
                    <a:pt x="9050" y="239"/>
                    <a:pt x="8812" y="1"/>
                    <a:pt x="8502"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148"/>
            <p:cNvSpPr/>
            <p:nvPr/>
          </p:nvSpPr>
          <p:spPr>
            <a:xfrm>
              <a:off x="3409486" y="3225906"/>
              <a:ext cx="80503" cy="28665"/>
            </a:xfrm>
            <a:custGeom>
              <a:rect b="b" l="l" r="r" t="t"/>
              <a:pathLst>
                <a:path extrusionOk="0" h="882" w="2477">
                  <a:moveTo>
                    <a:pt x="214" y="1"/>
                  </a:moveTo>
                  <a:cubicBezTo>
                    <a:pt x="95" y="1"/>
                    <a:pt x="0" y="96"/>
                    <a:pt x="0" y="215"/>
                  </a:cubicBezTo>
                  <a:lnTo>
                    <a:pt x="0" y="691"/>
                  </a:lnTo>
                  <a:cubicBezTo>
                    <a:pt x="0" y="811"/>
                    <a:pt x="95" y="882"/>
                    <a:pt x="214" y="882"/>
                  </a:cubicBezTo>
                  <a:lnTo>
                    <a:pt x="2286" y="882"/>
                  </a:lnTo>
                  <a:cubicBezTo>
                    <a:pt x="2382" y="882"/>
                    <a:pt x="2477" y="811"/>
                    <a:pt x="2477" y="691"/>
                  </a:cubicBezTo>
                  <a:lnTo>
                    <a:pt x="2477" y="215"/>
                  </a:lnTo>
                  <a:cubicBezTo>
                    <a:pt x="2477" y="96"/>
                    <a:pt x="2382" y="1"/>
                    <a:pt x="2262"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148"/>
            <p:cNvSpPr/>
            <p:nvPr/>
          </p:nvSpPr>
          <p:spPr>
            <a:xfrm>
              <a:off x="3518588" y="3184111"/>
              <a:ext cx="80535" cy="123890"/>
            </a:xfrm>
            <a:custGeom>
              <a:rect b="b" l="l" r="r" t="t"/>
              <a:pathLst>
                <a:path extrusionOk="0" h="3812" w="2478">
                  <a:moveTo>
                    <a:pt x="1287" y="1"/>
                  </a:moveTo>
                  <a:cubicBezTo>
                    <a:pt x="1573" y="1"/>
                    <a:pt x="1811" y="239"/>
                    <a:pt x="1811" y="549"/>
                  </a:cubicBezTo>
                  <a:lnTo>
                    <a:pt x="1811" y="1977"/>
                  </a:lnTo>
                  <a:cubicBezTo>
                    <a:pt x="1811" y="2978"/>
                    <a:pt x="1025" y="3811"/>
                    <a:pt x="1" y="3811"/>
                  </a:cubicBezTo>
                  <a:lnTo>
                    <a:pt x="620" y="3811"/>
                  </a:lnTo>
                  <a:cubicBezTo>
                    <a:pt x="1644" y="3811"/>
                    <a:pt x="2478" y="2978"/>
                    <a:pt x="2478" y="1977"/>
                  </a:cubicBezTo>
                  <a:lnTo>
                    <a:pt x="2478" y="549"/>
                  </a:lnTo>
                  <a:cubicBezTo>
                    <a:pt x="2478" y="239"/>
                    <a:pt x="2239" y="1"/>
                    <a:pt x="193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148"/>
            <p:cNvSpPr/>
            <p:nvPr/>
          </p:nvSpPr>
          <p:spPr>
            <a:xfrm>
              <a:off x="3461323" y="3225906"/>
              <a:ext cx="28665" cy="28665"/>
            </a:xfrm>
            <a:custGeom>
              <a:rect b="b" l="l" r="r" t="t"/>
              <a:pathLst>
                <a:path extrusionOk="0" h="882" w="882">
                  <a:moveTo>
                    <a:pt x="1" y="1"/>
                  </a:moveTo>
                  <a:cubicBezTo>
                    <a:pt x="120" y="1"/>
                    <a:pt x="215" y="96"/>
                    <a:pt x="215" y="215"/>
                  </a:cubicBezTo>
                  <a:lnTo>
                    <a:pt x="215" y="691"/>
                  </a:lnTo>
                  <a:cubicBezTo>
                    <a:pt x="215" y="811"/>
                    <a:pt x="120" y="882"/>
                    <a:pt x="1" y="882"/>
                  </a:cubicBezTo>
                  <a:lnTo>
                    <a:pt x="667" y="882"/>
                  </a:lnTo>
                  <a:cubicBezTo>
                    <a:pt x="787" y="882"/>
                    <a:pt x="882" y="811"/>
                    <a:pt x="882" y="691"/>
                  </a:cubicBezTo>
                  <a:lnTo>
                    <a:pt x="882" y="215"/>
                  </a:lnTo>
                  <a:cubicBezTo>
                    <a:pt x="882" y="96"/>
                    <a:pt x="787"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148"/>
            <p:cNvSpPr/>
            <p:nvPr/>
          </p:nvSpPr>
          <p:spPr>
            <a:xfrm>
              <a:off x="3370778" y="3273908"/>
              <a:ext cx="31753" cy="116122"/>
            </a:xfrm>
            <a:custGeom>
              <a:rect b="b" l="l" r="r" t="t"/>
              <a:pathLst>
                <a:path extrusionOk="0" h="3573" w="977">
                  <a:moveTo>
                    <a:pt x="477" y="0"/>
                  </a:moveTo>
                  <a:cubicBezTo>
                    <a:pt x="215" y="0"/>
                    <a:pt x="0" y="215"/>
                    <a:pt x="0" y="477"/>
                  </a:cubicBezTo>
                  <a:lnTo>
                    <a:pt x="0" y="3573"/>
                  </a:lnTo>
                  <a:lnTo>
                    <a:pt x="977" y="3573"/>
                  </a:lnTo>
                  <a:lnTo>
                    <a:pt x="953" y="477"/>
                  </a:lnTo>
                  <a:cubicBezTo>
                    <a:pt x="953" y="215"/>
                    <a:pt x="739"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148"/>
            <p:cNvSpPr/>
            <p:nvPr/>
          </p:nvSpPr>
          <p:spPr>
            <a:xfrm>
              <a:off x="3362263" y="3327306"/>
              <a:ext cx="50343" cy="21710"/>
            </a:xfrm>
            <a:custGeom>
              <a:rect b="b" l="l" r="r" t="t"/>
              <a:pathLst>
                <a:path extrusionOk="0" h="668" w="1549">
                  <a:moveTo>
                    <a:pt x="167" y="1"/>
                  </a:moveTo>
                  <a:cubicBezTo>
                    <a:pt x="72" y="1"/>
                    <a:pt x="0" y="96"/>
                    <a:pt x="0" y="191"/>
                  </a:cubicBezTo>
                  <a:lnTo>
                    <a:pt x="0" y="477"/>
                  </a:lnTo>
                  <a:cubicBezTo>
                    <a:pt x="0" y="572"/>
                    <a:pt x="72" y="667"/>
                    <a:pt x="167" y="667"/>
                  </a:cubicBezTo>
                  <a:lnTo>
                    <a:pt x="1358" y="667"/>
                  </a:lnTo>
                  <a:cubicBezTo>
                    <a:pt x="1453"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148"/>
            <p:cNvSpPr/>
            <p:nvPr/>
          </p:nvSpPr>
          <p:spPr>
            <a:xfrm>
              <a:off x="3496163" y="3273908"/>
              <a:ext cx="32532" cy="116122"/>
            </a:xfrm>
            <a:custGeom>
              <a:rect b="b" l="l" r="r" t="t"/>
              <a:pathLst>
                <a:path extrusionOk="0" h="3573" w="1001">
                  <a:moveTo>
                    <a:pt x="477" y="0"/>
                  </a:moveTo>
                  <a:cubicBezTo>
                    <a:pt x="215" y="0"/>
                    <a:pt x="0" y="215"/>
                    <a:pt x="0" y="477"/>
                  </a:cubicBezTo>
                  <a:lnTo>
                    <a:pt x="0" y="3573"/>
                  </a:lnTo>
                  <a:lnTo>
                    <a:pt x="1001" y="3573"/>
                  </a:lnTo>
                  <a:lnTo>
                    <a:pt x="953" y="477"/>
                  </a:lnTo>
                  <a:cubicBezTo>
                    <a:pt x="953" y="215"/>
                    <a:pt x="762" y="0"/>
                    <a:pt x="4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0" name="Google Shape;22490;p148"/>
            <p:cNvSpPr/>
            <p:nvPr/>
          </p:nvSpPr>
          <p:spPr>
            <a:xfrm>
              <a:off x="3486868" y="3327306"/>
              <a:ext cx="50343" cy="21710"/>
            </a:xfrm>
            <a:custGeom>
              <a:rect b="b" l="l" r="r" t="t"/>
              <a:pathLst>
                <a:path extrusionOk="0" h="668" w="1549">
                  <a:moveTo>
                    <a:pt x="167" y="1"/>
                  </a:moveTo>
                  <a:cubicBezTo>
                    <a:pt x="96" y="1"/>
                    <a:pt x="1" y="96"/>
                    <a:pt x="1" y="191"/>
                  </a:cubicBezTo>
                  <a:lnTo>
                    <a:pt x="1" y="477"/>
                  </a:lnTo>
                  <a:cubicBezTo>
                    <a:pt x="1" y="572"/>
                    <a:pt x="96" y="667"/>
                    <a:pt x="167" y="667"/>
                  </a:cubicBezTo>
                  <a:lnTo>
                    <a:pt x="1358" y="667"/>
                  </a:lnTo>
                  <a:cubicBezTo>
                    <a:pt x="1477" y="667"/>
                    <a:pt x="1548" y="572"/>
                    <a:pt x="1548" y="477"/>
                  </a:cubicBezTo>
                  <a:lnTo>
                    <a:pt x="1548" y="191"/>
                  </a:lnTo>
                  <a:cubicBezTo>
                    <a:pt x="1548" y="96"/>
                    <a:pt x="1453" y="1"/>
                    <a:pt x="1358"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1" name="Google Shape;22491;p148"/>
            <p:cNvSpPr/>
            <p:nvPr/>
          </p:nvSpPr>
          <p:spPr>
            <a:xfrm>
              <a:off x="3430383" y="3084271"/>
              <a:ext cx="42575" cy="15925"/>
            </a:xfrm>
            <a:custGeom>
              <a:rect b="b" l="l" r="r" t="t"/>
              <a:pathLst>
                <a:path extrusionOk="0" h="490" w="1310">
                  <a:moveTo>
                    <a:pt x="667" y="1"/>
                  </a:moveTo>
                  <a:cubicBezTo>
                    <a:pt x="453" y="1"/>
                    <a:pt x="214" y="96"/>
                    <a:pt x="72" y="239"/>
                  </a:cubicBezTo>
                  <a:cubicBezTo>
                    <a:pt x="0" y="310"/>
                    <a:pt x="0" y="382"/>
                    <a:pt x="72" y="453"/>
                  </a:cubicBezTo>
                  <a:cubicBezTo>
                    <a:pt x="72" y="477"/>
                    <a:pt x="119" y="477"/>
                    <a:pt x="167" y="477"/>
                  </a:cubicBezTo>
                  <a:cubicBezTo>
                    <a:pt x="214" y="477"/>
                    <a:pt x="238" y="453"/>
                    <a:pt x="286" y="453"/>
                  </a:cubicBezTo>
                  <a:cubicBezTo>
                    <a:pt x="357" y="334"/>
                    <a:pt x="524" y="263"/>
                    <a:pt x="667" y="263"/>
                  </a:cubicBezTo>
                  <a:cubicBezTo>
                    <a:pt x="810" y="263"/>
                    <a:pt x="929" y="334"/>
                    <a:pt x="1048" y="453"/>
                  </a:cubicBezTo>
                  <a:cubicBezTo>
                    <a:pt x="1084" y="477"/>
                    <a:pt x="1119" y="489"/>
                    <a:pt x="1155" y="489"/>
                  </a:cubicBezTo>
                  <a:cubicBezTo>
                    <a:pt x="1191" y="489"/>
                    <a:pt x="1227" y="477"/>
                    <a:pt x="1262" y="453"/>
                  </a:cubicBezTo>
                  <a:cubicBezTo>
                    <a:pt x="1310" y="382"/>
                    <a:pt x="1310" y="310"/>
                    <a:pt x="1262" y="239"/>
                  </a:cubicBezTo>
                  <a:cubicBezTo>
                    <a:pt x="1119" y="96"/>
                    <a:pt x="881"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148"/>
            <p:cNvSpPr/>
            <p:nvPr/>
          </p:nvSpPr>
          <p:spPr>
            <a:xfrm>
              <a:off x="3412573" y="3057978"/>
              <a:ext cx="78975" cy="24213"/>
            </a:xfrm>
            <a:custGeom>
              <a:rect b="b" l="l" r="r" t="t"/>
              <a:pathLst>
                <a:path extrusionOk="0" h="745" w="2430">
                  <a:moveTo>
                    <a:pt x="1215" y="0"/>
                  </a:moveTo>
                  <a:cubicBezTo>
                    <a:pt x="762" y="0"/>
                    <a:pt x="358" y="191"/>
                    <a:pt x="48" y="500"/>
                  </a:cubicBezTo>
                  <a:cubicBezTo>
                    <a:pt x="0" y="548"/>
                    <a:pt x="0" y="643"/>
                    <a:pt x="48" y="691"/>
                  </a:cubicBezTo>
                  <a:cubicBezTo>
                    <a:pt x="84" y="726"/>
                    <a:pt x="119" y="744"/>
                    <a:pt x="155" y="744"/>
                  </a:cubicBezTo>
                  <a:cubicBezTo>
                    <a:pt x="191" y="744"/>
                    <a:pt x="227" y="726"/>
                    <a:pt x="262" y="691"/>
                  </a:cubicBezTo>
                  <a:cubicBezTo>
                    <a:pt x="524" y="453"/>
                    <a:pt x="858" y="310"/>
                    <a:pt x="1215" y="310"/>
                  </a:cubicBezTo>
                  <a:cubicBezTo>
                    <a:pt x="1572" y="310"/>
                    <a:pt x="1929" y="453"/>
                    <a:pt x="2167" y="691"/>
                  </a:cubicBezTo>
                  <a:cubicBezTo>
                    <a:pt x="2167" y="738"/>
                    <a:pt x="2215" y="738"/>
                    <a:pt x="2263" y="738"/>
                  </a:cubicBezTo>
                  <a:cubicBezTo>
                    <a:pt x="2310" y="738"/>
                    <a:pt x="2334" y="738"/>
                    <a:pt x="2382" y="691"/>
                  </a:cubicBezTo>
                  <a:cubicBezTo>
                    <a:pt x="2429" y="643"/>
                    <a:pt x="2429" y="548"/>
                    <a:pt x="2382" y="500"/>
                  </a:cubicBezTo>
                  <a:cubicBezTo>
                    <a:pt x="2048" y="191"/>
                    <a:pt x="1667"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148"/>
            <p:cNvSpPr/>
            <p:nvPr/>
          </p:nvSpPr>
          <p:spPr>
            <a:xfrm>
              <a:off x="3395543" y="3033213"/>
              <a:ext cx="114563" cy="31363"/>
            </a:xfrm>
            <a:custGeom>
              <a:rect b="b" l="l" r="r" t="t"/>
              <a:pathLst>
                <a:path extrusionOk="0" h="965" w="3525">
                  <a:moveTo>
                    <a:pt x="1763" y="0"/>
                  </a:moveTo>
                  <a:cubicBezTo>
                    <a:pt x="1144" y="0"/>
                    <a:pt x="524" y="262"/>
                    <a:pt x="72" y="715"/>
                  </a:cubicBezTo>
                  <a:cubicBezTo>
                    <a:pt x="0" y="762"/>
                    <a:pt x="0" y="857"/>
                    <a:pt x="72" y="929"/>
                  </a:cubicBezTo>
                  <a:cubicBezTo>
                    <a:pt x="96" y="953"/>
                    <a:pt x="131" y="965"/>
                    <a:pt x="170" y="965"/>
                  </a:cubicBezTo>
                  <a:cubicBezTo>
                    <a:pt x="209" y="965"/>
                    <a:pt x="250" y="953"/>
                    <a:pt x="286" y="929"/>
                  </a:cubicBezTo>
                  <a:cubicBezTo>
                    <a:pt x="667" y="500"/>
                    <a:pt x="1191" y="286"/>
                    <a:pt x="1763" y="286"/>
                  </a:cubicBezTo>
                  <a:cubicBezTo>
                    <a:pt x="2334" y="286"/>
                    <a:pt x="2858" y="524"/>
                    <a:pt x="3263" y="929"/>
                  </a:cubicBezTo>
                  <a:cubicBezTo>
                    <a:pt x="3263" y="953"/>
                    <a:pt x="3311" y="953"/>
                    <a:pt x="3334" y="953"/>
                  </a:cubicBezTo>
                  <a:cubicBezTo>
                    <a:pt x="3382" y="953"/>
                    <a:pt x="3430" y="929"/>
                    <a:pt x="3454" y="929"/>
                  </a:cubicBezTo>
                  <a:cubicBezTo>
                    <a:pt x="3525" y="857"/>
                    <a:pt x="3525" y="762"/>
                    <a:pt x="3454" y="715"/>
                  </a:cubicBezTo>
                  <a:cubicBezTo>
                    <a:pt x="3025" y="238"/>
                    <a:pt x="2429" y="0"/>
                    <a:pt x="1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4" name="Google Shape;22494;p148"/>
          <p:cNvGrpSpPr/>
          <p:nvPr/>
        </p:nvGrpSpPr>
        <p:grpSpPr>
          <a:xfrm>
            <a:off x="4026336" y="2886988"/>
            <a:ext cx="358378" cy="345215"/>
            <a:chOff x="4026336" y="3039388"/>
            <a:chExt cx="358378" cy="345215"/>
          </a:xfrm>
        </p:grpSpPr>
        <p:sp>
          <p:nvSpPr>
            <p:cNvPr id="22495" name="Google Shape;22495;p148"/>
            <p:cNvSpPr/>
            <p:nvPr/>
          </p:nvSpPr>
          <p:spPr>
            <a:xfrm>
              <a:off x="4199691" y="3299453"/>
              <a:ext cx="10888" cy="61230"/>
            </a:xfrm>
            <a:custGeom>
              <a:rect b="b" l="l" r="r" t="t"/>
              <a:pathLst>
                <a:path extrusionOk="0" h="1884" w="335">
                  <a:moveTo>
                    <a:pt x="144" y="0"/>
                  </a:moveTo>
                  <a:cubicBezTo>
                    <a:pt x="72" y="0"/>
                    <a:pt x="1" y="72"/>
                    <a:pt x="1" y="167"/>
                  </a:cubicBezTo>
                  <a:lnTo>
                    <a:pt x="1" y="1762"/>
                  </a:lnTo>
                  <a:cubicBezTo>
                    <a:pt x="1" y="1816"/>
                    <a:pt x="54" y="1883"/>
                    <a:pt x="101" y="1883"/>
                  </a:cubicBezTo>
                  <a:cubicBezTo>
                    <a:pt x="117" y="1883"/>
                    <a:pt x="132" y="1876"/>
                    <a:pt x="144" y="1858"/>
                  </a:cubicBezTo>
                  <a:cubicBezTo>
                    <a:pt x="239" y="1858"/>
                    <a:pt x="334" y="1810"/>
                    <a:pt x="334" y="1715"/>
                  </a:cubicBezTo>
                  <a:lnTo>
                    <a:pt x="334" y="143"/>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148"/>
            <p:cNvSpPr/>
            <p:nvPr/>
          </p:nvSpPr>
          <p:spPr>
            <a:xfrm>
              <a:off x="4043366" y="3062626"/>
              <a:ext cx="325097" cy="242255"/>
            </a:xfrm>
            <a:custGeom>
              <a:rect b="b" l="l" r="r" t="t"/>
              <a:pathLst>
                <a:path extrusionOk="0" h="7454" w="10003">
                  <a:moveTo>
                    <a:pt x="5025" y="0"/>
                  </a:moveTo>
                  <a:lnTo>
                    <a:pt x="0" y="191"/>
                  </a:lnTo>
                  <a:lnTo>
                    <a:pt x="0" y="7025"/>
                  </a:lnTo>
                  <a:cubicBezTo>
                    <a:pt x="0" y="7263"/>
                    <a:pt x="167" y="7454"/>
                    <a:pt x="429" y="7454"/>
                  </a:cubicBezTo>
                  <a:lnTo>
                    <a:pt x="9550" y="7454"/>
                  </a:lnTo>
                  <a:cubicBezTo>
                    <a:pt x="9788" y="7454"/>
                    <a:pt x="10002" y="7287"/>
                    <a:pt x="10002" y="7025"/>
                  </a:cubicBezTo>
                  <a:lnTo>
                    <a:pt x="10002" y="191"/>
                  </a:lnTo>
                  <a:lnTo>
                    <a:pt x="9955" y="191"/>
                  </a:lnTo>
                  <a:lnTo>
                    <a:pt x="50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148"/>
            <p:cNvSpPr/>
            <p:nvPr/>
          </p:nvSpPr>
          <p:spPr>
            <a:xfrm>
              <a:off x="4079733" y="3102861"/>
              <a:ext cx="106828" cy="25578"/>
            </a:xfrm>
            <a:custGeom>
              <a:rect b="b" l="l" r="r" t="t"/>
              <a:pathLst>
                <a:path extrusionOk="0" h="787" w="3287">
                  <a:moveTo>
                    <a:pt x="120" y="0"/>
                  </a:moveTo>
                  <a:cubicBezTo>
                    <a:pt x="72" y="0"/>
                    <a:pt x="0" y="72"/>
                    <a:pt x="0" y="119"/>
                  </a:cubicBezTo>
                  <a:lnTo>
                    <a:pt x="0" y="667"/>
                  </a:lnTo>
                  <a:cubicBezTo>
                    <a:pt x="0" y="715"/>
                    <a:pt x="72" y="786"/>
                    <a:pt x="120" y="786"/>
                  </a:cubicBezTo>
                  <a:lnTo>
                    <a:pt x="3168" y="786"/>
                  </a:lnTo>
                  <a:cubicBezTo>
                    <a:pt x="3215" y="786"/>
                    <a:pt x="3287" y="715"/>
                    <a:pt x="3287" y="667"/>
                  </a:cubicBezTo>
                  <a:lnTo>
                    <a:pt x="3287" y="119"/>
                  </a:lnTo>
                  <a:cubicBezTo>
                    <a:pt x="3287" y="72"/>
                    <a:pt x="3215" y="0"/>
                    <a:pt x="3168"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148"/>
            <p:cNvSpPr/>
            <p:nvPr/>
          </p:nvSpPr>
          <p:spPr>
            <a:xfrm>
              <a:off x="4240706" y="3105168"/>
              <a:ext cx="86743" cy="78975"/>
            </a:xfrm>
            <a:custGeom>
              <a:rect b="b" l="l" r="r" t="t"/>
              <a:pathLst>
                <a:path extrusionOk="0" h="2430" w="2669">
                  <a:moveTo>
                    <a:pt x="120" y="1"/>
                  </a:moveTo>
                  <a:cubicBezTo>
                    <a:pt x="48" y="1"/>
                    <a:pt x="1" y="48"/>
                    <a:pt x="1" y="120"/>
                  </a:cubicBezTo>
                  <a:lnTo>
                    <a:pt x="1" y="2311"/>
                  </a:lnTo>
                  <a:cubicBezTo>
                    <a:pt x="1" y="2382"/>
                    <a:pt x="48" y="2430"/>
                    <a:pt x="120" y="2430"/>
                  </a:cubicBezTo>
                  <a:lnTo>
                    <a:pt x="2549" y="2430"/>
                  </a:lnTo>
                  <a:cubicBezTo>
                    <a:pt x="2620" y="2430"/>
                    <a:pt x="2668" y="2382"/>
                    <a:pt x="2668" y="2311"/>
                  </a:cubicBezTo>
                  <a:lnTo>
                    <a:pt x="2668" y="120"/>
                  </a:lnTo>
                  <a:cubicBezTo>
                    <a:pt x="2668" y="48"/>
                    <a:pt x="2620" y="1"/>
                    <a:pt x="2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148"/>
            <p:cNvSpPr/>
            <p:nvPr/>
          </p:nvSpPr>
          <p:spPr>
            <a:xfrm>
              <a:off x="4332031" y="3062626"/>
              <a:ext cx="36432" cy="242255"/>
            </a:xfrm>
            <a:custGeom>
              <a:rect b="b" l="l" r="r" t="t"/>
              <a:pathLst>
                <a:path extrusionOk="0" h="7454" w="1121">
                  <a:moveTo>
                    <a:pt x="811" y="0"/>
                  </a:moveTo>
                  <a:lnTo>
                    <a:pt x="453" y="191"/>
                  </a:lnTo>
                  <a:lnTo>
                    <a:pt x="453" y="7025"/>
                  </a:lnTo>
                  <a:cubicBezTo>
                    <a:pt x="453" y="7263"/>
                    <a:pt x="239" y="7454"/>
                    <a:pt x="1" y="7454"/>
                  </a:cubicBezTo>
                  <a:lnTo>
                    <a:pt x="668" y="7454"/>
                  </a:lnTo>
                  <a:cubicBezTo>
                    <a:pt x="906" y="7454"/>
                    <a:pt x="1120" y="7287"/>
                    <a:pt x="1120" y="7025"/>
                  </a:cubicBezTo>
                  <a:lnTo>
                    <a:pt x="1120" y="191"/>
                  </a:lnTo>
                  <a:lnTo>
                    <a:pt x="81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148"/>
            <p:cNvSpPr/>
            <p:nvPr/>
          </p:nvSpPr>
          <p:spPr>
            <a:xfrm>
              <a:off x="4160983" y="3102861"/>
              <a:ext cx="25578" cy="25578"/>
            </a:xfrm>
            <a:custGeom>
              <a:rect b="b" l="l" r="r" t="t"/>
              <a:pathLst>
                <a:path extrusionOk="0" h="787" w="787">
                  <a:moveTo>
                    <a:pt x="1" y="0"/>
                  </a:moveTo>
                  <a:cubicBezTo>
                    <a:pt x="72" y="0"/>
                    <a:pt x="120" y="72"/>
                    <a:pt x="120" y="119"/>
                  </a:cubicBezTo>
                  <a:lnTo>
                    <a:pt x="120" y="667"/>
                  </a:lnTo>
                  <a:cubicBezTo>
                    <a:pt x="120" y="715"/>
                    <a:pt x="72" y="786"/>
                    <a:pt x="1" y="786"/>
                  </a:cubicBezTo>
                  <a:lnTo>
                    <a:pt x="668" y="786"/>
                  </a:lnTo>
                  <a:cubicBezTo>
                    <a:pt x="715" y="786"/>
                    <a:pt x="787" y="715"/>
                    <a:pt x="787" y="667"/>
                  </a:cubicBezTo>
                  <a:lnTo>
                    <a:pt x="787" y="119"/>
                  </a:lnTo>
                  <a:cubicBezTo>
                    <a:pt x="787" y="72"/>
                    <a:pt x="715" y="0"/>
                    <a:pt x="668" y="0"/>
                  </a:cubicBezTo>
                  <a:close/>
                </a:path>
              </a:pathLst>
            </a:custGeom>
            <a:solidFill>
              <a:srgbClr val="CF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148"/>
            <p:cNvSpPr/>
            <p:nvPr/>
          </p:nvSpPr>
          <p:spPr>
            <a:xfrm>
              <a:off x="4302618" y="3105168"/>
              <a:ext cx="24830" cy="78975"/>
            </a:xfrm>
            <a:custGeom>
              <a:rect b="b" l="l" r="r" t="t"/>
              <a:pathLst>
                <a:path extrusionOk="0" h="2430" w="764">
                  <a:moveTo>
                    <a:pt x="1" y="1"/>
                  </a:moveTo>
                  <a:cubicBezTo>
                    <a:pt x="49" y="1"/>
                    <a:pt x="120" y="48"/>
                    <a:pt x="120" y="120"/>
                  </a:cubicBezTo>
                  <a:lnTo>
                    <a:pt x="120" y="2311"/>
                  </a:lnTo>
                  <a:cubicBezTo>
                    <a:pt x="120" y="2382"/>
                    <a:pt x="49" y="2430"/>
                    <a:pt x="1" y="2430"/>
                  </a:cubicBezTo>
                  <a:lnTo>
                    <a:pt x="644" y="2430"/>
                  </a:lnTo>
                  <a:cubicBezTo>
                    <a:pt x="715" y="2430"/>
                    <a:pt x="763" y="2382"/>
                    <a:pt x="763" y="2311"/>
                  </a:cubicBezTo>
                  <a:lnTo>
                    <a:pt x="763" y="120"/>
                  </a:lnTo>
                  <a:cubicBezTo>
                    <a:pt x="763" y="48"/>
                    <a:pt x="715"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148"/>
            <p:cNvSpPr/>
            <p:nvPr/>
          </p:nvSpPr>
          <p:spPr>
            <a:xfrm>
              <a:off x="4190396" y="3353631"/>
              <a:ext cx="31005" cy="30972"/>
            </a:xfrm>
            <a:custGeom>
              <a:rect b="b" l="l" r="r" t="t"/>
              <a:pathLst>
                <a:path extrusionOk="0" h="953" w="954">
                  <a:moveTo>
                    <a:pt x="477" y="0"/>
                  </a:moveTo>
                  <a:cubicBezTo>
                    <a:pt x="191" y="0"/>
                    <a:pt x="1" y="215"/>
                    <a:pt x="1" y="477"/>
                  </a:cubicBezTo>
                  <a:cubicBezTo>
                    <a:pt x="1" y="738"/>
                    <a:pt x="191" y="953"/>
                    <a:pt x="477" y="953"/>
                  </a:cubicBezTo>
                  <a:cubicBezTo>
                    <a:pt x="739" y="953"/>
                    <a:pt x="953" y="738"/>
                    <a:pt x="953" y="477"/>
                  </a:cubicBezTo>
                  <a:cubicBezTo>
                    <a:pt x="953" y="215"/>
                    <a:pt x="739" y="0"/>
                    <a:pt x="47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148"/>
            <p:cNvSpPr/>
            <p:nvPr/>
          </p:nvSpPr>
          <p:spPr>
            <a:xfrm>
              <a:off x="4270118" y="3253791"/>
              <a:ext cx="33313" cy="14138"/>
            </a:xfrm>
            <a:custGeom>
              <a:rect b="b" l="l" r="r" t="t"/>
              <a:pathLst>
                <a:path extrusionOk="0" h="435" w="1025">
                  <a:moveTo>
                    <a:pt x="525" y="0"/>
                  </a:moveTo>
                  <a:cubicBezTo>
                    <a:pt x="358" y="0"/>
                    <a:pt x="191" y="72"/>
                    <a:pt x="72" y="191"/>
                  </a:cubicBezTo>
                  <a:cubicBezTo>
                    <a:pt x="1" y="238"/>
                    <a:pt x="1" y="334"/>
                    <a:pt x="72" y="381"/>
                  </a:cubicBezTo>
                  <a:cubicBezTo>
                    <a:pt x="96" y="417"/>
                    <a:pt x="132" y="435"/>
                    <a:pt x="170" y="435"/>
                  </a:cubicBezTo>
                  <a:cubicBezTo>
                    <a:pt x="209" y="435"/>
                    <a:pt x="251" y="417"/>
                    <a:pt x="287" y="381"/>
                  </a:cubicBezTo>
                  <a:cubicBezTo>
                    <a:pt x="358" y="310"/>
                    <a:pt x="429" y="262"/>
                    <a:pt x="549" y="262"/>
                  </a:cubicBezTo>
                  <a:cubicBezTo>
                    <a:pt x="668" y="262"/>
                    <a:pt x="763" y="334"/>
                    <a:pt x="810" y="381"/>
                  </a:cubicBezTo>
                  <a:cubicBezTo>
                    <a:pt x="834" y="429"/>
                    <a:pt x="882" y="429"/>
                    <a:pt x="906" y="429"/>
                  </a:cubicBezTo>
                  <a:cubicBezTo>
                    <a:pt x="930" y="429"/>
                    <a:pt x="953" y="429"/>
                    <a:pt x="953" y="381"/>
                  </a:cubicBezTo>
                  <a:cubicBezTo>
                    <a:pt x="1025" y="334"/>
                    <a:pt x="1025" y="238"/>
                    <a:pt x="953" y="191"/>
                  </a:cubicBezTo>
                  <a:cubicBezTo>
                    <a:pt x="834" y="48"/>
                    <a:pt x="668"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148"/>
            <p:cNvSpPr/>
            <p:nvPr/>
          </p:nvSpPr>
          <p:spPr>
            <a:xfrm>
              <a:off x="4257736" y="3235201"/>
              <a:ext cx="58078" cy="19760"/>
            </a:xfrm>
            <a:custGeom>
              <a:rect b="b" l="l" r="r" t="t"/>
              <a:pathLst>
                <a:path extrusionOk="0" h="608" w="1787">
                  <a:moveTo>
                    <a:pt x="906" y="1"/>
                  </a:moveTo>
                  <a:cubicBezTo>
                    <a:pt x="596" y="1"/>
                    <a:pt x="310" y="120"/>
                    <a:pt x="72" y="358"/>
                  </a:cubicBezTo>
                  <a:cubicBezTo>
                    <a:pt x="1" y="429"/>
                    <a:pt x="1" y="525"/>
                    <a:pt x="72" y="572"/>
                  </a:cubicBezTo>
                  <a:cubicBezTo>
                    <a:pt x="96" y="596"/>
                    <a:pt x="132" y="608"/>
                    <a:pt x="167" y="608"/>
                  </a:cubicBezTo>
                  <a:cubicBezTo>
                    <a:pt x="203" y="608"/>
                    <a:pt x="239" y="596"/>
                    <a:pt x="263" y="572"/>
                  </a:cubicBezTo>
                  <a:cubicBezTo>
                    <a:pt x="453" y="405"/>
                    <a:pt x="668" y="310"/>
                    <a:pt x="930" y="310"/>
                  </a:cubicBezTo>
                  <a:cubicBezTo>
                    <a:pt x="1191" y="310"/>
                    <a:pt x="1406" y="382"/>
                    <a:pt x="1573" y="572"/>
                  </a:cubicBezTo>
                  <a:cubicBezTo>
                    <a:pt x="1620" y="596"/>
                    <a:pt x="1644" y="596"/>
                    <a:pt x="1668" y="596"/>
                  </a:cubicBezTo>
                  <a:cubicBezTo>
                    <a:pt x="1692" y="596"/>
                    <a:pt x="1739" y="596"/>
                    <a:pt x="1739" y="572"/>
                  </a:cubicBezTo>
                  <a:cubicBezTo>
                    <a:pt x="1787" y="525"/>
                    <a:pt x="1787" y="429"/>
                    <a:pt x="1739" y="358"/>
                  </a:cubicBezTo>
                  <a:cubicBezTo>
                    <a:pt x="1525" y="120"/>
                    <a:pt x="1191"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148"/>
            <p:cNvSpPr/>
            <p:nvPr/>
          </p:nvSpPr>
          <p:spPr>
            <a:xfrm>
              <a:off x="4245353" y="3218171"/>
              <a:ext cx="85182" cy="24408"/>
            </a:xfrm>
            <a:custGeom>
              <a:rect b="b" l="l" r="r" t="t"/>
              <a:pathLst>
                <a:path extrusionOk="0" h="751" w="2621">
                  <a:moveTo>
                    <a:pt x="1311" y="1"/>
                  </a:moveTo>
                  <a:cubicBezTo>
                    <a:pt x="834" y="1"/>
                    <a:pt x="382" y="167"/>
                    <a:pt x="48" y="501"/>
                  </a:cubicBezTo>
                  <a:cubicBezTo>
                    <a:pt x="1" y="572"/>
                    <a:pt x="1" y="644"/>
                    <a:pt x="48" y="715"/>
                  </a:cubicBezTo>
                  <a:cubicBezTo>
                    <a:pt x="84" y="739"/>
                    <a:pt x="126" y="751"/>
                    <a:pt x="164" y="751"/>
                  </a:cubicBezTo>
                  <a:cubicBezTo>
                    <a:pt x="203" y="751"/>
                    <a:pt x="239" y="739"/>
                    <a:pt x="263" y="715"/>
                  </a:cubicBezTo>
                  <a:cubicBezTo>
                    <a:pt x="525" y="453"/>
                    <a:pt x="906" y="286"/>
                    <a:pt x="1311" y="286"/>
                  </a:cubicBezTo>
                  <a:cubicBezTo>
                    <a:pt x="1692" y="286"/>
                    <a:pt x="2073" y="453"/>
                    <a:pt x="2358" y="715"/>
                  </a:cubicBezTo>
                  <a:cubicBezTo>
                    <a:pt x="2382" y="739"/>
                    <a:pt x="2406" y="739"/>
                    <a:pt x="2430" y="739"/>
                  </a:cubicBezTo>
                  <a:cubicBezTo>
                    <a:pt x="2477" y="739"/>
                    <a:pt x="2501" y="739"/>
                    <a:pt x="2549" y="715"/>
                  </a:cubicBezTo>
                  <a:cubicBezTo>
                    <a:pt x="2620" y="644"/>
                    <a:pt x="2620" y="572"/>
                    <a:pt x="2549" y="501"/>
                  </a:cubicBezTo>
                  <a:cubicBezTo>
                    <a:pt x="2239" y="167"/>
                    <a:pt x="1787" y="1"/>
                    <a:pt x="13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6" name="Google Shape;22506;p148"/>
            <p:cNvSpPr/>
            <p:nvPr/>
          </p:nvSpPr>
          <p:spPr>
            <a:xfrm>
              <a:off x="4080513" y="3157038"/>
              <a:ext cx="104520" cy="10855"/>
            </a:xfrm>
            <a:custGeom>
              <a:rect b="b" l="l" r="r" t="t"/>
              <a:pathLst>
                <a:path extrusionOk="0" h="334" w="3216">
                  <a:moveTo>
                    <a:pt x="191" y="0"/>
                  </a:moveTo>
                  <a:cubicBezTo>
                    <a:pt x="96" y="0"/>
                    <a:pt x="0" y="96"/>
                    <a:pt x="24" y="215"/>
                  </a:cubicBezTo>
                  <a:cubicBezTo>
                    <a:pt x="24" y="262"/>
                    <a:pt x="96" y="334"/>
                    <a:pt x="191" y="334"/>
                  </a:cubicBezTo>
                  <a:lnTo>
                    <a:pt x="3048" y="334"/>
                  </a:lnTo>
                  <a:cubicBezTo>
                    <a:pt x="3144" y="334"/>
                    <a:pt x="3215" y="239"/>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7" name="Google Shape;22507;p148"/>
            <p:cNvSpPr/>
            <p:nvPr/>
          </p:nvSpPr>
          <p:spPr>
            <a:xfrm>
              <a:off x="4080513" y="3184891"/>
              <a:ext cx="104520" cy="10888"/>
            </a:xfrm>
            <a:custGeom>
              <a:rect b="b" l="l" r="r" t="t"/>
              <a:pathLst>
                <a:path extrusionOk="0" h="335" w="3216">
                  <a:moveTo>
                    <a:pt x="191" y="1"/>
                  </a:moveTo>
                  <a:cubicBezTo>
                    <a:pt x="96" y="1"/>
                    <a:pt x="0" y="96"/>
                    <a:pt x="24" y="215"/>
                  </a:cubicBezTo>
                  <a:cubicBezTo>
                    <a:pt x="24" y="286"/>
                    <a:pt x="96" y="334"/>
                    <a:pt x="191" y="334"/>
                  </a:cubicBezTo>
                  <a:lnTo>
                    <a:pt x="3048" y="334"/>
                  </a:lnTo>
                  <a:cubicBezTo>
                    <a:pt x="3144" y="334"/>
                    <a:pt x="3215" y="239"/>
                    <a:pt x="3191" y="120"/>
                  </a:cubicBezTo>
                  <a:cubicBezTo>
                    <a:pt x="3191" y="72"/>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148"/>
            <p:cNvSpPr/>
            <p:nvPr/>
          </p:nvSpPr>
          <p:spPr>
            <a:xfrm>
              <a:off x="4080513" y="3211996"/>
              <a:ext cx="104520" cy="10855"/>
            </a:xfrm>
            <a:custGeom>
              <a:rect b="b" l="l" r="r" t="t"/>
              <a:pathLst>
                <a:path extrusionOk="0" h="334" w="3216">
                  <a:moveTo>
                    <a:pt x="191" y="0"/>
                  </a:moveTo>
                  <a:cubicBezTo>
                    <a:pt x="96" y="0"/>
                    <a:pt x="0" y="95"/>
                    <a:pt x="24" y="215"/>
                  </a:cubicBezTo>
                  <a:cubicBezTo>
                    <a:pt x="24" y="286"/>
                    <a:pt x="96" y="334"/>
                    <a:pt x="191" y="334"/>
                  </a:cubicBezTo>
                  <a:lnTo>
                    <a:pt x="3048" y="334"/>
                  </a:lnTo>
                  <a:cubicBezTo>
                    <a:pt x="3144" y="334"/>
                    <a:pt x="3215" y="238"/>
                    <a:pt x="3191" y="119"/>
                  </a:cubicBezTo>
                  <a:cubicBezTo>
                    <a:pt x="3191" y="72"/>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148"/>
            <p:cNvSpPr/>
            <p:nvPr/>
          </p:nvSpPr>
          <p:spPr>
            <a:xfrm>
              <a:off x="4080513" y="3240628"/>
              <a:ext cx="104520" cy="10075"/>
            </a:xfrm>
            <a:custGeom>
              <a:rect b="b" l="l" r="r" t="t"/>
              <a:pathLst>
                <a:path extrusionOk="0" h="310" w="3216">
                  <a:moveTo>
                    <a:pt x="191" y="0"/>
                  </a:moveTo>
                  <a:cubicBezTo>
                    <a:pt x="96" y="0"/>
                    <a:pt x="0" y="72"/>
                    <a:pt x="24" y="191"/>
                  </a:cubicBezTo>
                  <a:cubicBezTo>
                    <a:pt x="24" y="262"/>
                    <a:pt x="96" y="310"/>
                    <a:pt x="191" y="310"/>
                  </a:cubicBezTo>
                  <a:lnTo>
                    <a:pt x="3048" y="310"/>
                  </a:lnTo>
                  <a:cubicBezTo>
                    <a:pt x="3144" y="310"/>
                    <a:pt x="3215" y="238"/>
                    <a:pt x="3191" y="119"/>
                  </a:cubicBezTo>
                  <a:cubicBezTo>
                    <a:pt x="3191" y="48"/>
                    <a:pt x="3144"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148"/>
            <p:cNvSpPr/>
            <p:nvPr/>
          </p:nvSpPr>
          <p:spPr>
            <a:xfrm>
              <a:off x="4080513" y="3268481"/>
              <a:ext cx="104520" cy="10887"/>
            </a:xfrm>
            <a:custGeom>
              <a:rect b="b" l="l" r="r" t="t"/>
              <a:pathLst>
                <a:path extrusionOk="0" h="335" w="3216">
                  <a:moveTo>
                    <a:pt x="191" y="1"/>
                  </a:moveTo>
                  <a:cubicBezTo>
                    <a:pt x="96" y="1"/>
                    <a:pt x="0" y="96"/>
                    <a:pt x="24" y="215"/>
                  </a:cubicBezTo>
                  <a:cubicBezTo>
                    <a:pt x="24" y="263"/>
                    <a:pt x="96" y="334"/>
                    <a:pt x="191" y="334"/>
                  </a:cubicBezTo>
                  <a:lnTo>
                    <a:pt x="3048" y="334"/>
                  </a:lnTo>
                  <a:cubicBezTo>
                    <a:pt x="3144" y="334"/>
                    <a:pt x="3215" y="239"/>
                    <a:pt x="3191" y="120"/>
                  </a:cubicBezTo>
                  <a:cubicBezTo>
                    <a:pt x="3191" y="48"/>
                    <a:pt x="3144" y="1"/>
                    <a:pt x="3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148"/>
            <p:cNvSpPr/>
            <p:nvPr/>
          </p:nvSpPr>
          <p:spPr>
            <a:xfrm>
              <a:off x="4026336" y="3039388"/>
              <a:ext cx="358378" cy="29445"/>
            </a:xfrm>
            <a:custGeom>
              <a:rect b="b" l="l" r="r" t="t"/>
              <a:pathLst>
                <a:path extrusionOk="0" h="906" w="11027">
                  <a:moveTo>
                    <a:pt x="119" y="1"/>
                  </a:moveTo>
                  <a:cubicBezTo>
                    <a:pt x="72" y="1"/>
                    <a:pt x="0" y="48"/>
                    <a:pt x="0" y="120"/>
                  </a:cubicBezTo>
                  <a:lnTo>
                    <a:pt x="0" y="786"/>
                  </a:lnTo>
                  <a:cubicBezTo>
                    <a:pt x="0" y="858"/>
                    <a:pt x="72" y="906"/>
                    <a:pt x="119" y="906"/>
                  </a:cubicBezTo>
                  <a:lnTo>
                    <a:pt x="10883" y="906"/>
                  </a:lnTo>
                  <a:cubicBezTo>
                    <a:pt x="10955" y="906"/>
                    <a:pt x="11026" y="858"/>
                    <a:pt x="11003" y="786"/>
                  </a:cubicBezTo>
                  <a:lnTo>
                    <a:pt x="11003" y="120"/>
                  </a:lnTo>
                  <a:cubicBezTo>
                    <a:pt x="11003" y="48"/>
                    <a:pt x="10931" y="1"/>
                    <a:pt x="10883"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2" name="Google Shape;22512;p148"/>
            <p:cNvSpPr/>
            <p:nvPr/>
          </p:nvSpPr>
          <p:spPr>
            <a:xfrm>
              <a:off x="4359136" y="3039388"/>
              <a:ext cx="25578" cy="29445"/>
            </a:xfrm>
            <a:custGeom>
              <a:rect b="b" l="l" r="r" t="t"/>
              <a:pathLst>
                <a:path extrusionOk="0" h="906" w="787">
                  <a:moveTo>
                    <a:pt x="0" y="1"/>
                  </a:moveTo>
                  <a:cubicBezTo>
                    <a:pt x="72" y="1"/>
                    <a:pt x="120" y="48"/>
                    <a:pt x="120" y="120"/>
                  </a:cubicBezTo>
                  <a:lnTo>
                    <a:pt x="120" y="786"/>
                  </a:lnTo>
                  <a:cubicBezTo>
                    <a:pt x="120" y="858"/>
                    <a:pt x="72" y="906"/>
                    <a:pt x="0" y="906"/>
                  </a:cubicBezTo>
                  <a:lnTo>
                    <a:pt x="667" y="906"/>
                  </a:lnTo>
                  <a:cubicBezTo>
                    <a:pt x="715" y="906"/>
                    <a:pt x="786" y="858"/>
                    <a:pt x="786" y="786"/>
                  </a:cubicBezTo>
                  <a:lnTo>
                    <a:pt x="786" y="120"/>
                  </a:lnTo>
                  <a:cubicBezTo>
                    <a:pt x="786" y="48"/>
                    <a:pt x="715" y="1"/>
                    <a:pt x="66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3" name="Google Shape;22513;p148"/>
          <p:cNvGrpSpPr/>
          <p:nvPr/>
        </p:nvGrpSpPr>
        <p:grpSpPr>
          <a:xfrm>
            <a:off x="4767791" y="2883901"/>
            <a:ext cx="356818" cy="352170"/>
            <a:chOff x="4767791" y="3036301"/>
            <a:chExt cx="356818" cy="352170"/>
          </a:xfrm>
        </p:grpSpPr>
        <p:sp>
          <p:nvSpPr>
            <p:cNvPr id="22514" name="Google Shape;22514;p148"/>
            <p:cNvSpPr/>
            <p:nvPr/>
          </p:nvSpPr>
          <p:spPr>
            <a:xfrm>
              <a:off x="5013133" y="3215863"/>
              <a:ext cx="111475" cy="61165"/>
            </a:xfrm>
            <a:custGeom>
              <a:rect b="b" l="l" r="r" t="t"/>
              <a:pathLst>
                <a:path extrusionOk="0" h="1882" w="3430">
                  <a:moveTo>
                    <a:pt x="1644" y="0"/>
                  </a:moveTo>
                  <a:lnTo>
                    <a:pt x="1" y="215"/>
                  </a:lnTo>
                  <a:lnTo>
                    <a:pt x="1" y="1882"/>
                  </a:lnTo>
                  <a:lnTo>
                    <a:pt x="3430" y="1882"/>
                  </a:lnTo>
                  <a:lnTo>
                    <a:pt x="3430" y="215"/>
                  </a:lnTo>
                  <a:lnTo>
                    <a:pt x="164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5" name="Google Shape;22515;p148"/>
            <p:cNvSpPr/>
            <p:nvPr/>
          </p:nvSpPr>
          <p:spPr>
            <a:xfrm>
              <a:off x="5013133" y="3324218"/>
              <a:ext cx="111475" cy="57297"/>
            </a:xfrm>
            <a:custGeom>
              <a:rect b="b" l="l" r="r" t="t"/>
              <a:pathLst>
                <a:path extrusionOk="0" h="1763" w="3430">
                  <a:moveTo>
                    <a:pt x="1763" y="0"/>
                  </a:moveTo>
                  <a:lnTo>
                    <a:pt x="1" y="215"/>
                  </a:lnTo>
                  <a:lnTo>
                    <a:pt x="1" y="1501"/>
                  </a:lnTo>
                  <a:cubicBezTo>
                    <a:pt x="1" y="1643"/>
                    <a:pt x="120" y="1763"/>
                    <a:pt x="286" y="1763"/>
                  </a:cubicBezTo>
                  <a:lnTo>
                    <a:pt x="3168" y="1763"/>
                  </a:lnTo>
                  <a:cubicBezTo>
                    <a:pt x="3311" y="1763"/>
                    <a:pt x="3430" y="1643"/>
                    <a:pt x="3430" y="1501"/>
                  </a:cubicBezTo>
                  <a:lnTo>
                    <a:pt x="3430" y="215"/>
                  </a:lnTo>
                  <a:lnTo>
                    <a:pt x="176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148"/>
            <p:cNvSpPr/>
            <p:nvPr/>
          </p:nvSpPr>
          <p:spPr>
            <a:xfrm>
              <a:off x="5103678" y="3215083"/>
              <a:ext cx="20930" cy="61165"/>
            </a:xfrm>
            <a:custGeom>
              <a:rect b="b" l="l" r="r" t="t"/>
              <a:pathLst>
                <a:path extrusionOk="0" h="1882" w="644">
                  <a:moveTo>
                    <a:pt x="311" y="0"/>
                  </a:moveTo>
                  <a:lnTo>
                    <a:pt x="1" y="215"/>
                  </a:lnTo>
                  <a:lnTo>
                    <a:pt x="1" y="1882"/>
                  </a:lnTo>
                  <a:lnTo>
                    <a:pt x="644" y="1882"/>
                  </a:lnTo>
                  <a:lnTo>
                    <a:pt x="644" y="215"/>
                  </a:lnTo>
                  <a:lnTo>
                    <a:pt x="31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148"/>
            <p:cNvSpPr/>
            <p:nvPr/>
          </p:nvSpPr>
          <p:spPr>
            <a:xfrm>
              <a:off x="5094416" y="3324218"/>
              <a:ext cx="30193" cy="57297"/>
            </a:xfrm>
            <a:custGeom>
              <a:rect b="b" l="l" r="r" t="t"/>
              <a:pathLst>
                <a:path extrusionOk="0" h="1763" w="929">
                  <a:moveTo>
                    <a:pt x="596" y="0"/>
                  </a:moveTo>
                  <a:lnTo>
                    <a:pt x="286" y="215"/>
                  </a:lnTo>
                  <a:lnTo>
                    <a:pt x="286" y="1501"/>
                  </a:lnTo>
                  <a:cubicBezTo>
                    <a:pt x="286" y="1643"/>
                    <a:pt x="167" y="1763"/>
                    <a:pt x="0" y="1763"/>
                  </a:cubicBezTo>
                  <a:lnTo>
                    <a:pt x="667" y="1763"/>
                  </a:lnTo>
                  <a:cubicBezTo>
                    <a:pt x="810" y="1763"/>
                    <a:pt x="929" y="1643"/>
                    <a:pt x="929" y="1501"/>
                  </a:cubicBezTo>
                  <a:lnTo>
                    <a:pt x="929" y="215"/>
                  </a:lnTo>
                  <a:lnTo>
                    <a:pt x="59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148"/>
            <p:cNvSpPr/>
            <p:nvPr/>
          </p:nvSpPr>
          <p:spPr>
            <a:xfrm>
              <a:off x="5058796" y="3243716"/>
              <a:ext cx="19403" cy="10855"/>
            </a:xfrm>
            <a:custGeom>
              <a:rect b="b" l="l" r="r" t="t"/>
              <a:pathLst>
                <a:path extrusionOk="0" h="334" w="597">
                  <a:moveTo>
                    <a:pt x="144" y="1"/>
                  </a:moveTo>
                  <a:cubicBezTo>
                    <a:pt x="72" y="1"/>
                    <a:pt x="1" y="96"/>
                    <a:pt x="1" y="191"/>
                  </a:cubicBezTo>
                  <a:cubicBezTo>
                    <a:pt x="1" y="286"/>
                    <a:pt x="96" y="334"/>
                    <a:pt x="191" y="334"/>
                  </a:cubicBezTo>
                  <a:lnTo>
                    <a:pt x="453" y="334"/>
                  </a:lnTo>
                  <a:cubicBezTo>
                    <a:pt x="548" y="334"/>
                    <a:pt x="596" y="263"/>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148"/>
            <p:cNvSpPr/>
            <p:nvPr/>
          </p:nvSpPr>
          <p:spPr>
            <a:xfrm>
              <a:off x="5058796" y="3351291"/>
              <a:ext cx="19403" cy="10888"/>
            </a:xfrm>
            <a:custGeom>
              <a:rect b="b" l="l" r="r" t="t"/>
              <a:pathLst>
                <a:path extrusionOk="0" h="335" w="597">
                  <a:moveTo>
                    <a:pt x="144" y="1"/>
                  </a:moveTo>
                  <a:cubicBezTo>
                    <a:pt x="72" y="1"/>
                    <a:pt x="1" y="96"/>
                    <a:pt x="1" y="191"/>
                  </a:cubicBezTo>
                  <a:cubicBezTo>
                    <a:pt x="1" y="287"/>
                    <a:pt x="96" y="334"/>
                    <a:pt x="191" y="334"/>
                  </a:cubicBezTo>
                  <a:lnTo>
                    <a:pt x="453" y="334"/>
                  </a:lnTo>
                  <a:cubicBezTo>
                    <a:pt x="548" y="334"/>
                    <a:pt x="596" y="239"/>
                    <a:pt x="596" y="167"/>
                  </a:cubicBezTo>
                  <a:cubicBezTo>
                    <a:pt x="596" y="72"/>
                    <a:pt x="501" y="1"/>
                    <a:pt x="40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148"/>
            <p:cNvSpPr/>
            <p:nvPr/>
          </p:nvSpPr>
          <p:spPr>
            <a:xfrm>
              <a:off x="5013133" y="3276996"/>
              <a:ext cx="111475" cy="54210"/>
            </a:xfrm>
            <a:custGeom>
              <a:rect b="b" l="l" r="r" t="t"/>
              <a:pathLst>
                <a:path extrusionOk="0" h="1668" w="3430">
                  <a:moveTo>
                    <a:pt x="1" y="1"/>
                  </a:moveTo>
                  <a:lnTo>
                    <a:pt x="1" y="1668"/>
                  </a:lnTo>
                  <a:lnTo>
                    <a:pt x="3430" y="1668"/>
                  </a:lnTo>
                  <a:lnTo>
                    <a:pt x="3430"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148"/>
            <p:cNvSpPr/>
            <p:nvPr/>
          </p:nvSpPr>
          <p:spPr>
            <a:xfrm>
              <a:off x="5103678" y="3276996"/>
              <a:ext cx="20930" cy="54210"/>
            </a:xfrm>
            <a:custGeom>
              <a:rect b="b" l="l" r="r" t="t"/>
              <a:pathLst>
                <a:path extrusionOk="0" h="1668" w="644">
                  <a:moveTo>
                    <a:pt x="1" y="1"/>
                  </a:moveTo>
                  <a:lnTo>
                    <a:pt x="1" y="1668"/>
                  </a:lnTo>
                  <a:lnTo>
                    <a:pt x="644" y="1668"/>
                  </a:lnTo>
                  <a:lnTo>
                    <a:pt x="64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148"/>
            <p:cNvSpPr/>
            <p:nvPr/>
          </p:nvSpPr>
          <p:spPr>
            <a:xfrm>
              <a:off x="5058796" y="3299453"/>
              <a:ext cx="19403" cy="10855"/>
            </a:xfrm>
            <a:custGeom>
              <a:rect b="b" l="l" r="r" t="t"/>
              <a:pathLst>
                <a:path extrusionOk="0" h="334" w="597">
                  <a:moveTo>
                    <a:pt x="144" y="0"/>
                  </a:moveTo>
                  <a:cubicBezTo>
                    <a:pt x="72" y="0"/>
                    <a:pt x="1" y="95"/>
                    <a:pt x="1" y="167"/>
                  </a:cubicBezTo>
                  <a:cubicBezTo>
                    <a:pt x="1" y="262"/>
                    <a:pt x="96" y="334"/>
                    <a:pt x="191" y="334"/>
                  </a:cubicBezTo>
                  <a:lnTo>
                    <a:pt x="453" y="334"/>
                  </a:lnTo>
                  <a:cubicBezTo>
                    <a:pt x="548" y="334"/>
                    <a:pt x="596" y="262"/>
                    <a:pt x="596" y="143"/>
                  </a:cubicBezTo>
                  <a:cubicBezTo>
                    <a:pt x="596" y="48"/>
                    <a:pt x="501" y="0"/>
                    <a:pt x="406"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148"/>
            <p:cNvSpPr/>
            <p:nvPr/>
          </p:nvSpPr>
          <p:spPr>
            <a:xfrm>
              <a:off x="4826616" y="3307968"/>
              <a:ext cx="118463" cy="80503"/>
            </a:xfrm>
            <a:custGeom>
              <a:rect b="b" l="l" r="r" t="t"/>
              <a:pathLst>
                <a:path extrusionOk="0" h="2477" w="3645">
                  <a:moveTo>
                    <a:pt x="1810" y="0"/>
                  </a:moveTo>
                  <a:cubicBezTo>
                    <a:pt x="1739" y="0"/>
                    <a:pt x="1644" y="72"/>
                    <a:pt x="1644" y="191"/>
                  </a:cubicBezTo>
                  <a:lnTo>
                    <a:pt x="1644" y="1405"/>
                  </a:lnTo>
                  <a:lnTo>
                    <a:pt x="715" y="1405"/>
                  </a:lnTo>
                  <a:cubicBezTo>
                    <a:pt x="286" y="1405"/>
                    <a:pt x="0" y="1691"/>
                    <a:pt x="0" y="2120"/>
                  </a:cubicBezTo>
                  <a:lnTo>
                    <a:pt x="0" y="2263"/>
                  </a:lnTo>
                  <a:cubicBezTo>
                    <a:pt x="0" y="2358"/>
                    <a:pt x="48" y="2453"/>
                    <a:pt x="143" y="2453"/>
                  </a:cubicBezTo>
                  <a:cubicBezTo>
                    <a:pt x="239" y="2453"/>
                    <a:pt x="334" y="2382"/>
                    <a:pt x="334" y="2286"/>
                  </a:cubicBezTo>
                  <a:lnTo>
                    <a:pt x="334" y="2143"/>
                  </a:lnTo>
                  <a:cubicBezTo>
                    <a:pt x="334" y="1929"/>
                    <a:pt x="501" y="1762"/>
                    <a:pt x="739" y="1762"/>
                  </a:cubicBezTo>
                  <a:lnTo>
                    <a:pt x="1667" y="1762"/>
                  </a:lnTo>
                  <a:lnTo>
                    <a:pt x="1667" y="2286"/>
                  </a:lnTo>
                  <a:cubicBezTo>
                    <a:pt x="1667" y="2382"/>
                    <a:pt x="1739" y="2453"/>
                    <a:pt x="1810" y="2477"/>
                  </a:cubicBezTo>
                  <a:cubicBezTo>
                    <a:pt x="1906" y="2477"/>
                    <a:pt x="2001" y="2405"/>
                    <a:pt x="2001" y="2286"/>
                  </a:cubicBezTo>
                  <a:lnTo>
                    <a:pt x="2001" y="1762"/>
                  </a:lnTo>
                  <a:lnTo>
                    <a:pt x="2882" y="1762"/>
                  </a:lnTo>
                  <a:cubicBezTo>
                    <a:pt x="3120" y="1762"/>
                    <a:pt x="3311" y="1929"/>
                    <a:pt x="3311" y="2143"/>
                  </a:cubicBezTo>
                  <a:lnTo>
                    <a:pt x="3311" y="2286"/>
                  </a:lnTo>
                  <a:cubicBezTo>
                    <a:pt x="3311" y="2382"/>
                    <a:pt x="3358" y="2477"/>
                    <a:pt x="3454" y="2477"/>
                  </a:cubicBezTo>
                  <a:cubicBezTo>
                    <a:pt x="3549" y="2477"/>
                    <a:pt x="3644" y="2405"/>
                    <a:pt x="3644" y="2334"/>
                  </a:cubicBezTo>
                  <a:lnTo>
                    <a:pt x="3644" y="2167"/>
                  </a:lnTo>
                  <a:cubicBezTo>
                    <a:pt x="3596" y="1691"/>
                    <a:pt x="3263" y="1381"/>
                    <a:pt x="2858" y="1381"/>
                  </a:cubicBezTo>
                  <a:lnTo>
                    <a:pt x="1977" y="1381"/>
                  </a:lnTo>
                  <a:lnTo>
                    <a:pt x="1977" y="191"/>
                  </a:lnTo>
                  <a:cubicBezTo>
                    <a:pt x="1977" y="95"/>
                    <a:pt x="1906" y="24"/>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4" name="Google Shape;22524;p148"/>
            <p:cNvSpPr/>
            <p:nvPr/>
          </p:nvSpPr>
          <p:spPr>
            <a:xfrm>
              <a:off x="4787908" y="3208128"/>
              <a:ext cx="10888" cy="178035"/>
            </a:xfrm>
            <a:custGeom>
              <a:rect b="b" l="l" r="r" t="t"/>
              <a:pathLst>
                <a:path extrusionOk="0" h="5478" w="335">
                  <a:moveTo>
                    <a:pt x="144" y="0"/>
                  </a:moveTo>
                  <a:cubicBezTo>
                    <a:pt x="72" y="48"/>
                    <a:pt x="1" y="95"/>
                    <a:pt x="1" y="191"/>
                  </a:cubicBezTo>
                  <a:lnTo>
                    <a:pt x="1" y="5311"/>
                  </a:lnTo>
                  <a:cubicBezTo>
                    <a:pt x="1" y="5406"/>
                    <a:pt x="72" y="5454"/>
                    <a:pt x="144" y="5477"/>
                  </a:cubicBezTo>
                  <a:cubicBezTo>
                    <a:pt x="239" y="5477"/>
                    <a:pt x="334" y="5406"/>
                    <a:pt x="334" y="5311"/>
                  </a:cubicBezTo>
                  <a:lnTo>
                    <a:pt x="334" y="191"/>
                  </a:lnTo>
                  <a:cubicBezTo>
                    <a:pt x="334" y="72"/>
                    <a:pt x="239" y="0"/>
                    <a:pt x="14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148"/>
            <p:cNvSpPr/>
            <p:nvPr/>
          </p:nvSpPr>
          <p:spPr>
            <a:xfrm>
              <a:off x="4884661" y="3036301"/>
              <a:ext cx="222170" cy="113035"/>
            </a:xfrm>
            <a:custGeom>
              <a:rect b="b" l="l" r="r" t="t"/>
              <a:pathLst>
                <a:path extrusionOk="0" h="3478" w="6836">
                  <a:moveTo>
                    <a:pt x="358" y="0"/>
                  </a:moveTo>
                  <a:cubicBezTo>
                    <a:pt x="191" y="0"/>
                    <a:pt x="0" y="143"/>
                    <a:pt x="0" y="358"/>
                  </a:cubicBezTo>
                  <a:lnTo>
                    <a:pt x="0" y="3477"/>
                  </a:lnTo>
                  <a:lnTo>
                    <a:pt x="6835" y="3239"/>
                  </a:lnTo>
                  <a:lnTo>
                    <a:pt x="6835" y="358"/>
                  </a:lnTo>
                  <a:cubicBezTo>
                    <a:pt x="6835" y="167"/>
                    <a:pt x="6692" y="0"/>
                    <a:pt x="647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148"/>
            <p:cNvSpPr/>
            <p:nvPr/>
          </p:nvSpPr>
          <p:spPr>
            <a:xfrm>
              <a:off x="5073518" y="3036983"/>
              <a:ext cx="32532" cy="112353"/>
            </a:xfrm>
            <a:custGeom>
              <a:rect b="b" l="l" r="r" t="t"/>
              <a:pathLst>
                <a:path extrusionOk="0" h="3457" w="1001">
                  <a:moveTo>
                    <a:pt x="41" y="1"/>
                  </a:moveTo>
                  <a:cubicBezTo>
                    <a:pt x="27" y="1"/>
                    <a:pt x="14" y="2"/>
                    <a:pt x="0" y="3"/>
                  </a:cubicBezTo>
                  <a:lnTo>
                    <a:pt x="80" y="3"/>
                  </a:lnTo>
                  <a:cubicBezTo>
                    <a:pt x="67" y="2"/>
                    <a:pt x="54" y="1"/>
                    <a:pt x="41" y="1"/>
                  </a:cubicBezTo>
                  <a:close/>
                  <a:moveTo>
                    <a:pt x="80" y="3"/>
                  </a:moveTo>
                  <a:lnTo>
                    <a:pt x="80" y="3"/>
                  </a:lnTo>
                  <a:cubicBezTo>
                    <a:pt x="249" y="23"/>
                    <a:pt x="357" y="171"/>
                    <a:pt x="357" y="337"/>
                  </a:cubicBezTo>
                  <a:lnTo>
                    <a:pt x="357" y="3456"/>
                  </a:lnTo>
                  <a:lnTo>
                    <a:pt x="1000" y="3242"/>
                  </a:lnTo>
                  <a:lnTo>
                    <a:pt x="1000" y="360"/>
                  </a:lnTo>
                  <a:cubicBezTo>
                    <a:pt x="1000" y="194"/>
                    <a:pt x="858" y="3"/>
                    <a:pt x="643" y="3"/>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148"/>
            <p:cNvSpPr/>
            <p:nvPr/>
          </p:nvSpPr>
          <p:spPr>
            <a:xfrm>
              <a:off x="4969811" y="3169421"/>
              <a:ext cx="51090" cy="32533"/>
            </a:xfrm>
            <a:custGeom>
              <a:rect b="b" l="l" r="r" t="t"/>
              <a:pathLst>
                <a:path extrusionOk="0" h="1001" w="1572">
                  <a:moveTo>
                    <a:pt x="119" y="0"/>
                  </a:moveTo>
                  <a:lnTo>
                    <a:pt x="0" y="1001"/>
                  </a:lnTo>
                  <a:lnTo>
                    <a:pt x="1572" y="1001"/>
                  </a:lnTo>
                  <a:lnTo>
                    <a:pt x="150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148"/>
            <p:cNvSpPr/>
            <p:nvPr/>
          </p:nvSpPr>
          <p:spPr>
            <a:xfrm>
              <a:off x="4767791" y="3199613"/>
              <a:ext cx="356818" cy="22458"/>
            </a:xfrm>
            <a:custGeom>
              <a:rect b="b" l="l" r="r" t="t"/>
              <a:pathLst>
                <a:path extrusionOk="0" h="691" w="10979">
                  <a:moveTo>
                    <a:pt x="167" y="0"/>
                  </a:moveTo>
                  <a:cubicBezTo>
                    <a:pt x="96" y="0"/>
                    <a:pt x="1" y="72"/>
                    <a:pt x="1" y="167"/>
                  </a:cubicBezTo>
                  <a:lnTo>
                    <a:pt x="1" y="500"/>
                  </a:lnTo>
                  <a:cubicBezTo>
                    <a:pt x="1" y="596"/>
                    <a:pt x="48" y="691"/>
                    <a:pt x="167" y="691"/>
                  </a:cubicBezTo>
                  <a:lnTo>
                    <a:pt x="10979" y="691"/>
                  </a:lnTo>
                  <a:lnTo>
                    <a:pt x="10979" y="167"/>
                  </a:lnTo>
                  <a:cubicBezTo>
                    <a:pt x="10979" y="95"/>
                    <a:pt x="10931" y="0"/>
                    <a:pt x="1081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148"/>
            <p:cNvSpPr/>
            <p:nvPr/>
          </p:nvSpPr>
          <p:spPr>
            <a:xfrm>
              <a:off x="4884661" y="3141568"/>
              <a:ext cx="221390" cy="30972"/>
            </a:xfrm>
            <a:custGeom>
              <a:rect b="b" l="l" r="r" t="t"/>
              <a:pathLst>
                <a:path extrusionOk="0" h="953" w="6812">
                  <a:moveTo>
                    <a:pt x="0" y="0"/>
                  </a:moveTo>
                  <a:lnTo>
                    <a:pt x="0" y="572"/>
                  </a:lnTo>
                  <a:cubicBezTo>
                    <a:pt x="0" y="762"/>
                    <a:pt x="191" y="953"/>
                    <a:pt x="382" y="953"/>
                  </a:cubicBezTo>
                  <a:lnTo>
                    <a:pt x="6430" y="953"/>
                  </a:lnTo>
                  <a:cubicBezTo>
                    <a:pt x="6645" y="953"/>
                    <a:pt x="6811" y="762"/>
                    <a:pt x="6811" y="572"/>
                  </a:cubicBezTo>
                  <a:lnTo>
                    <a:pt x="6811"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148"/>
            <p:cNvSpPr/>
            <p:nvPr/>
          </p:nvSpPr>
          <p:spPr>
            <a:xfrm>
              <a:off x="4834351" y="3117551"/>
              <a:ext cx="101432" cy="150183"/>
            </a:xfrm>
            <a:custGeom>
              <a:rect b="b" l="l" r="r" t="t"/>
              <a:pathLst>
                <a:path extrusionOk="0" h="4621" w="3121">
                  <a:moveTo>
                    <a:pt x="191" y="1"/>
                  </a:moveTo>
                  <a:cubicBezTo>
                    <a:pt x="96" y="1"/>
                    <a:pt x="1" y="72"/>
                    <a:pt x="1" y="168"/>
                  </a:cubicBezTo>
                  <a:lnTo>
                    <a:pt x="1" y="4573"/>
                  </a:lnTo>
                  <a:cubicBezTo>
                    <a:pt x="1" y="4621"/>
                    <a:pt x="24" y="4621"/>
                    <a:pt x="24" y="4621"/>
                  </a:cubicBezTo>
                  <a:lnTo>
                    <a:pt x="3096" y="4621"/>
                  </a:lnTo>
                  <a:cubicBezTo>
                    <a:pt x="3120" y="4621"/>
                    <a:pt x="3120" y="4573"/>
                    <a:pt x="3120" y="4573"/>
                  </a:cubicBezTo>
                  <a:lnTo>
                    <a:pt x="3120" y="168"/>
                  </a:lnTo>
                  <a:cubicBezTo>
                    <a:pt x="3120" y="72"/>
                    <a:pt x="3025" y="1"/>
                    <a:pt x="295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148"/>
            <p:cNvSpPr/>
            <p:nvPr/>
          </p:nvSpPr>
          <p:spPr>
            <a:xfrm>
              <a:off x="5072738" y="3141568"/>
              <a:ext cx="33313" cy="30972"/>
            </a:xfrm>
            <a:custGeom>
              <a:rect b="b" l="l" r="r" t="t"/>
              <a:pathLst>
                <a:path extrusionOk="0" h="953" w="1025">
                  <a:moveTo>
                    <a:pt x="381" y="0"/>
                  </a:moveTo>
                  <a:lnTo>
                    <a:pt x="381" y="572"/>
                  </a:lnTo>
                  <a:cubicBezTo>
                    <a:pt x="381" y="762"/>
                    <a:pt x="191" y="953"/>
                    <a:pt x="0" y="953"/>
                  </a:cubicBezTo>
                  <a:lnTo>
                    <a:pt x="643" y="953"/>
                  </a:lnTo>
                  <a:cubicBezTo>
                    <a:pt x="858" y="953"/>
                    <a:pt x="1024" y="762"/>
                    <a:pt x="1024" y="572"/>
                  </a:cubicBezTo>
                  <a:lnTo>
                    <a:pt x="1024"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2" name="Google Shape;22532;p148"/>
            <p:cNvSpPr/>
            <p:nvPr/>
          </p:nvSpPr>
          <p:spPr>
            <a:xfrm>
              <a:off x="4873058" y="3116803"/>
              <a:ext cx="62725" cy="149403"/>
            </a:xfrm>
            <a:custGeom>
              <a:rect b="b" l="l" r="r" t="t"/>
              <a:pathLst>
                <a:path extrusionOk="0" h="4597" w="1930">
                  <a:moveTo>
                    <a:pt x="238" y="0"/>
                  </a:moveTo>
                  <a:cubicBezTo>
                    <a:pt x="143" y="0"/>
                    <a:pt x="96" y="0"/>
                    <a:pt x="0" y="24"/>
                  </a:cubicBezTo>
                  <a:cubicBezTo>
                    <a:pt x="715" y="143"/>
                    <a:pt x="1262" y="738"/>
                    <a:pt x="1262" y="1477"/>
                  </a:cubicBezTo>
                  <a:lnTo>
                    <a:pt x="1262" y="4430"/>
                  </a:lnTo>
                  <a:cubicBezTo>
                    <a:pt x="1262" y="4525"/>
                    <a:pt x="1167" y="4596"/>
                    <a:pt x="1072" y="4596"/>
                  </a:cubicBezTo>
                  <a:lnTo>
                    <a:pt x="1739" y="4596"/>
                  </a:lnTo>
                  <a:cubicBezTo>
                    <a:pt x="1810" y="4596"/>
                    <a:pt x="1905" y="4525"/>
                    <a:pt x="1905" y="4430"/>
                  </a:cubicBezTo>
                  <a:lnTo>
                    <a:pt x="1905" y="1477"/>
                  </a:lnTo>
                  <a:cubicBezTo>
                    <a:pt x="1929" y="667"/>
                    <a:pt x="1286" y="0"/>
                    <a:pt x="453"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148"/>
            <p:cNvSpPr/>
            <p:nvPr/>
          </p:nvSpPr>
          <p:spPr>
            <a:xfrm>
              <a:off x="4871498" y="3198833"/>
              <a:ext cx="27138" cy="108388"/>
            </a:xfrm>
            <a:custGeom>
              <a:rect b="b" l="l" r="r" t="t"/>
              <a:pathLst>
                <a:path extrusionOk="0" h="3335" w="835">
                  <a:moveTo>
                    <a:pt x="382" y="0"/>
                  </a:moveTo>
                  <a:cubicBezTo>
                    <a:pt x="167" y="0"/>
                    <a:pt x="1" y="167"/>
                    <a:pt x="1" y="381"/>
                  </a:cubicBezTo>
                  <a:lnTo>
                    <a:pt x="1" y="2882"/>
                  </a:lnTo>
                  <a:lnTo>
                    <a:pt x="405" y="3334"/>
                  </a:lnTo>
                  <a:lnTo>
                    <a:pt x="834" y="2882"/>
                  </a:lnTo>
                  <a:lnTo>
                    <a:pt x="834" y="381"/>
                  </a:lnTo>
                  <a:cubicBezTo>
                    <a:pt x="834" y="167"/>
                    <a:pt x="644" y="0"/>
                    <a:pt x="42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148"/>
            <p:cNvSpPr/>
            <p:nvPr/>
          </p:nvSpPr>
          <p:spPr>
            <a:xfrm>
              <a:off x="4830483" y="3292466"/>
              <a:ext cx="109168" cy="30225"/>
            </a:xfrm>
            <a:custGeom>
              <a:rect b="b" l="l" r="r" t="t"/>
              <a:pathLst>
                <a:path extrusionOk="0" h="930" w="3359">
                  <a:moveTo>
                    <a:pt x="310" y="1"/>
                  </a:moveTo>
                  <a:cubicBezTo>
                    <a:pt x="143" y="1"/>
                    <a:pt x="0" y="120"/>
                    <a:pt x="0" y="287"/>
                  </a:cubicBezTo>
                  <a:lnTo>
                    <a:pt x="0" y="620"/>
                  </a:lnTo>
                  <a:cubicBezTo>
                    <a:pt x="0" y="787"/>
                    <a:pt x="120" y="930"/>
                    <a:pt x="310" y="930"/>
                  </a:cubicBezTo>
                  <a:lnTo>
                    <a:pt x="3073" y="930"/>
                  </a:lnTo>
                  <a:cubicBezTo>
                    <a:pt x="3239" y="930"/>
                    <a:pt x="3358" y="787"/>
                    <a:pt x="3358" y="620"/>
                  </a:cubicBezTo>
                  <a:lnTo>
                    <a:pt x="3358" y="287"/>
                  </a:lnTo>
                  <a:cubicBezTo>
                    <a:pt x="3358" y="144"/>
                    <a:pt x="3239" y="1"/>
                    <a:pt x="3073"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148"/>
            <p:cNvSpPr/>
            <p:nvPr/>
          </p:nvSpPr>
          <p:spPr>
            <a:xfrm>
              <a:off x="4908646" y="3291718"/>
              <a:ext cx="31005" cy="30193"/>
            </a:xfrm>
            <a:custGeom>
              <a:rect b="b" l="l" r="r" t="t"/>
              <a:pathLst>
                <a:path extrusionOk="0" h="929" w="954">
                  <a:moveTo>
                    <a:pt x="1" y="0"/>
                  </a:moveTo>
                  <a:cubicBezTo>
                    <a:pt x="191" y="0"/>
                    <a:pt x="310" y="143"/>
                    <a:pt x="310" y="286"/>
                  </a:cubicBezTo>
                  <a:lnTo>
                    <a:pt x="310" y="619"/>
                  </a:lnTo>
                  <a:cubicBezTo>
                    <a:pt x="310" y="810"/>
                    <a:pt x="144" y="929"/>
                    <a:pt x="1" y="929"/>
                  </a:cubicBezTo>
                  <a:lnTo>
                    <a:pt x="668" y="929"/>
                  </a:lnTo>
                  <a:cubicBezTo>
                    <a:pt x="834" y="929"/>
                    <a:pt x="953" y="762"/>
                    <a:pt x="953" y="619"/>
                  </a:cubicBezTo>
                  <a:lnTo>
                    <a:pt x="953" y="286"/>
                  </a:lnTo>
                  <a:cubicBezTo>
                    <a:pt x="953" y="119"/>
                    <a:pt x="810" y="0"/>
                    <a:pt x="66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6" name="Google Shape;22536;p148"/>
          <p:cNvGrpSpPr/>
          <p:nvPr/>
        </p:nvGrpSpPr>
        <p:grpSpPr>
          <a:xfrm>
            <a:off x="5525496" y="2893943"/>
            <a:ext cx="357630" cy="330525"/>
            <a:chOff x="5525496" y="3046343"/>
            <a:chExt cx="357630" cy="330525"/>
          </a:xfrm>
        </p:grpSpPr>
        <p:sp>
          <p:nvSpPr>
            <p:cNvPr id="22537" name="Google Shape;22537;p148"/>
            <p:cNvSpPr/>
            <p:nvPr/>
          </p:nvSpPr>
          <p:spPr>
            <a:xfrm>
              <a:off x="5525496" y="3046343"/>
              <a:ext cx="127757" cy="37960"/>
            </a:xfrm>
            <a:custGeom>
              <a:rect b="b" l="l" r="r" t="t"/>
              <a:pathLst>
                <a:path extrusionOk="0" h="1168" w="3931">
                  <a:moveTo>
                    <a:pt x="382" y="1"/>
                  </a:moveTo>
                  <a:cubicBezTo>
                    <a:pt x="168" y="1"/>
                    <a:pt x="1" y="191"/>
                    <a:pt x="1" y="406"/>
                  </a:cubicBezTo>
                  <a:lnTo>
                    <a:pt x="1" y="954"/>
                  </a:lnTo>
                  <a:lnTo>
                    <a:pt x="2001" y="1168"/>
                  </a:lnTo>
                  <a:lnTo>
                    <a:pt x="3906" y="954"/>
                  </a:lnTo>
                  <a:lnTo>
                    <a:pt x="3906" y="406"/>
                  </a:lnTo>
                  <a:cubicBezTo>
                    <a:pt x="3930" y="191"/>
                    <a:pt x="3740" y="1"/>
                    <a:pt x="3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148"/>
            <p:cNvSpPr/>
            <p:nvPr/>
          </p:nvSpPr>
          <p:spPr>
            <a:xfrm>
              <a:off x="5619161" y="3046343"/>
              <a:ext cx="34872" cy="37960"/>
            </a:xfrm>
            <a:custGeom>
              <a:rect b="b" l="l" r="r" t="t"/>
              <a:pathLst>
                <a:path extrusionOk="0" h="1168" w="1073">
                  <a:moveTo>
                    <a:pt x="0" y="1"/>
                  </a:moveTo>
                  <a:cubicBezTo>
                    <a:pt x="215" y="1"/>
                    <a:pt x="381" y="191"/>
                    <a:pt x="381" y="406"/>
                  </a:cubicBezTo>
                  <a:lnTo>
                    <a:pt x="381" y="954"/>
                  </a:lnTo>
                  <a:lnTo>
                    <a:pt x="786" y="1168"/>
                  </a:lnTo>
                  <a:lnTo>
                    <a:pt x="1072" y="954"/>
                  </a:lnTo>
                  <a:lnTo>
                    <a:pt x="1072" y="406"/>
                  </a:lnTo>
                  <a:cubicBezTo>
                    <a:pt x="1048" y="191"/>
                    <a:pt x="858" y="1"/>
                    <a:pt x="643"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9" name="Google Shape;22539;p148"/>
            <p:cNvSpPr/>
            <p:nvPr/>
          </p:nvSpPr>
          <p:spPr>
            <a:xfrm>
              <a:off x="5525496" y="3077316"/>
              <a:ext cx="357630" cy="299552"/>
            </a:xfrm>
            <a:custGeom>
              <a:rect b="b" l="l" r="r" t="t"/>
              <a:pathLst>
                <a:path extrusionOk="0" h="9217" w="11004">
                  <a:moveTo>
                    <a:pt x="1" y="1"/>
                  </a:moveTo>
                  <a:lnTo>
                    <a:pt x="1" y="9026"/>
                  </a:lnTo>
                  <a:cubicBezTo>
                    <a:pt x="1" y="9121"/>
                    <a:pt x="72" y="9217"/>
                    <a:pt x="168" y="9217"/>
                  </a:cubicBezTo>
                  <a:lnTo>
                    <a:pt x="10836" y="9217"/>
                  </a:lnTo>
                  <a:cubicBezTo>
                    <a:pt x="10908" y="9217"/>
                    <a:pt x="11003" y="9121"/>
                    <a:pt x="11003" y="9026"/>
                  </a:cubicBezTo>
                  <a:lnTo>
                    <a:pt x="11003" y="191"/>
                  </a:lnTo>
                  <a:cubicBezTo>
                    <a:pt x="11003" y="96"/>
                    <a:pt x="10908"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0" name="Google Shape;22540;p148"/>
            <p:cNvSpPr/>
            <p:nvPr/>
          </p:nvSpPr>
          <p:spPr>
            <a:xfrm>
              <a:off x="5855988" y="3077316"/>
              <a:ext cx="27138" cy="299552"/>
            </a:xfrm>
            <a:custGeom>
              <a:rect b="b" l="l" r="r" t="t"/>
              <a:pathLst>
                <a:path extrusionOk="0" h="9217" w="835">
                  <a:moveTo>
                    <a:pt x="1" y="1"/>
                  </a:moveTo>
                  <a:cubicBezTo>
                    <a:pt x="96" y="1"/>
                    <a:pt x="167" y="96"/>
                    <a:pt x="167" y="191"/>
                  </a:cubicBezTo>
                  <a:lnTo>
                    <a:pt x="167" y="9026"/>
                  </a:lnTo>
                  <a:cubicBezTo>
                    <a:pt x="167" y="9121"/>
                    <a:pt x="96" y="9217"/>
                    <a:pt x="1" y="9217"/>
                  </a:cubicBezTo>
                  <a:lnTo>
                    <a:pt x="667" y="9217"/>
                  </a:lnTo>
                  <a:cubicBezTo>
                    <a:pt x="739" y="9217"/>
                    <a:pt x="834" y="9121"/>
                    <a:pt x="834" y="9026"/>
                  </a:cubicBezTo>
                  <a:lnTo>
                    <a:pt x="834" y="191"/>
                  </a:lnTo>
                  <a:cubicBezTo>
                    <a:pt x="834" y="96"/>
                    <a:pt x="739"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148"/>
            <p:cNvSpPr/>
            <p:nvPr/>
          </p:nvSpPr>
          <p:spPr>
            <a:xfrm>
              <a:off x="5525496" y="3077316"/>
              <a:ext cx="357630" cy="44135"/>
            </a:xfrm>
            <a:custGeom>
              <a:rect b="b" l="l" r="r" t="t"/>
              <a:pathLst>
                <a:path extrusionOk="0" h="1358" w="11004">
                  <a:moveTo>
                    <a:pt x="1" y="1"/>
                  </a:moveTo>
                  <a:lnTo>
                    <a:pt x="1" y="1358"/>
                  </a:lnTo>
                  <a:lnTo>
                    <a:pt x="11003" y="1358"/>
                  </a:lnTo>
                  <a:lnTo>
                    <a:pt x="11003" y="191"/>
                  </a:lnTo>
                  <a:cubicBezTo>
                    <a:pt x="11003" y="96"/>
                    <a:pt x="10908" y="1"/>
                    <a:pt x="10836"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148"/>
            <p:cNvSpPr/>
            <p:nvPr/>
          </p:nvSpPr>
          <p:spPr>
            <a:xfrm>
              <a:off x="5855988" y="3077316"/>
              <a:ext cx="27138" cy="44915"/>
            </a:xfrm>
            <a:custGeom>
              <a:rect b="b" l="l" r="r" t="t"/>
              <a:pathLst>
                <a:path extrusionOk="0" h="1382" w="835">
                  <a:moveTo>
                    <a:pt x="1" y="1"/>
                  </a:moveTo>
                  <a:cubicBezTo>
                    <a:pt x="96" y="1"/>
                    <a:pt x="167" y="96"/>
                    <a:pt x="167" y="191"/>
                  </a:cubicBezTo>
                  <a:lnTo>
                    <a:pt x="167" y="1382"/>
                  </a:lnTo>
                  <a:lnTo>
                    <a:pt x="834" y="1382"/>
                  </a:lnTo>
                  <a:lnTo>
                    <a:pt x="834" y="191"/>
                  </a:lnTo>
                  <a:cubicBezTo>
                    <a:pt x="834" y="96"/>
                    <a:pt x="739"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148"/>
            <p:cNvSpPr/>
            <p:nvPr/>
          </p:nvSpPr>
          <p:spPr>
            <a:xfrm>
              <a:off x="5799503" y="3094346"/>
              <a:ext cx="12415" cy="11635"/>
            </a:xfrm>
            <a:custGeom>
              <a:rect b="b" l="l" r="r" t="t"/>
              <a:pathLst>
                <a:path extrusionOk="0" h="358" w="382">
                  <a:moveTo>
                    <a:pt x="191" y="0"/>
                  </a:moveTo>
                  <a:cubicBezTo>
                    <a:pt x="95" y="0"/>
                    <a:pt x="0" y="72"/>
                    <a:pt x="0" y="167"/>
                  </a:cubicBezTo>
                  <a:cubicBezTo>
                    <a:pt x="0" y="262"/>
                    <a:pt x="95" y="358"/>
                    <a:pt x="191" y="358"/>
                  </a:cubicBezTo>
                  <a:cubicBezTo>
                    <a:pt x="286" y="358"/>
                    <a:pt x="381" y="262"/>
                    <a:pt x="381" y="167"/>
                  </a:cubicBezTo>
                  <a:cubicBezTo>
                    <a:pt x="381"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148"/>
            <p:cNvSpPr/>
            <p:nvPr/>
          </p:nvSpPr>
          <p:spPr>
            <a:xfrm>
              <a:off x="5821928" y="3094346"/>
              <a:ext cx="11668" cy="11635"/>
            </a:xfrm>
            <a:custGeom>
              <a:rect b="b" l="l" r="r" t="t"/>
              <a:pathLst>
                <a:path extrusionOk="0" h="358" w="359">
                  <a:moveTo>
                    <a:pt x="191" y="0"/>
                  </a:moveTo>
                  <a:cubicBezTo>
                    <a:pt x="96" y="0"/>
                    <a:pt x="1" y="72"/>
                    <a:pt x="1" y="167"/>
                  </a:cubicBezTo>
                  <a:cubicBezTo>
                    <a:pt x="1" y="262"/>
                    <a:pt x="96" y="358"/>
                    <a:pt x="191" y="358"/>
                  </a:cubicBezTo>
                  <a:cubicBezTo>
                    <a:pt x="287" y="358"/>
                    <a:pt x="358" y="262"/>
                    <a:pt x="358" y="167"/>
                  </a:cubicBezTo>
                  <a:cubicBezTo>
                    <a:pt x="358" y="72"/>
                    <a:pt x="287"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148"/>
            <p:cNvSpPr/>
            <p:nvPr/>
          </p:nvSpPr>
          <p:spPr>
            <a:xfrm>
              <a:off x="5845166" y="3094346"/>
              <a:ext cx="11635" cy="11635"/>
            </a:xfrm>
            <a:custGeom>
              <a:rect b="b" l="l" r="r" t="t"/>
              <a:pathLst>
                <a:path extrusionOk="0" h="358" w="358">
                  <a:moveTo>
                    <a:pt x="191" y="0"/>
                  </a:moveTo>
                  <a:cubicBezTo>
                    <a:pt x="96" y="0"/>
                    <a:pt x="0" y="72"/>
                    <a:pt x="0" y="167"/>
                  </a:cubicBezTo>
                  <a:cubicBezTo>
                    <a:pt x="0" y="262"/>
                    <a:pt x="96" y="358"/>
                    <a:pt x="191" y="358"/>
                  </a:cubicBezTo>
                  <a:cubicBezTo>
                    <a:pt x="286" y="358"/>
                    <a:pt x="357" y="262"/>
                    <a:pt x="357" y="167"/>
                  </a:cubicBezTo>
                  <a:cubicBezTo>
                    <a:pt x="357"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148"/>
            <p:cNvSpPr/>
            <p:nvPr/>
          </p:nvSpPr>
          <p:spPr>
            <a:xfrm>
              <a:off x="5558028" y="3145436"/>
              <a:ext cx="147063" cy="62140"/>
            </a:xfrm>
            <a:custGeom>
              <a:rect b="b" l="l" r="r" t="t"/>
              <a:pathLst>
                <a:path extrusionOk="0" h="1912" w="4525">
                  <a:moveTo>
                    <a:pt x="143" y="0"/>
                  </a:moveTo>
                  <a:cubicBezTo>
                    <a:pt x="72" y="0"/>
                    <a:pt x="0" y="72"/>
                    <a:pt x="0" y="143"/>
                  </a:cubicBezTo>
                  <a:lnTo>
                    <a:pt x="0" y="1429"/>
                  </a:lnTo>
                  <a:cubicBezTo>
                    <a:pt x="0" y="1524"/>
                    <a:pt x="72" y="1572"/>
                    <a:pt x="143" y="1572"/>
                  </a:cubicBezTo>
                  <a:lnTo>
                    <a:pt x="1262" y="1572"/>
                  </a:lnTo>
                  <a:cubicBezTo>
                    <a:pt x="1310" y="1572"/>
                    <a:pt x="1334" y="1620"/>
                    <a:pt x="1381" y="1643"/>
                  </a:cubicBezTo>
                  <a:lnTo>
                    <a:pt x="1500" y="1858"/>
                  </a:lnTo>
                  <a:cubicBezTo>
                    <a:pt x="1524" y="1893"/>
                    <a:pt x="1566" y="1911"/>
                    <a:pt x="1608" y="1911"/>
                  </a:cubicBezTo>
                  <a:cubicBezTo>
                    <a:pt x="1649" y="1911"/>
                    <a:pt x="1691" y="1893"/>
                    <a:pt x="1715" y="1858"/>
                  </a:cubicBezTo>
                  <a:lnTo>
                    <a:pt x="1834" y="1643"/>
                  </a:lnTo>
                  <a:cubicBezTo>
                    <a:pt x="1881" y="1620"/>
                    <a:pt x="1905" y="1572"/>
                    <a:pt x="1953" y="1572"/>
                  </a:cubicBezTo>
                  <a:lnTo>
                    <a:pt x="4382" y="1572"/>
                  </a:lnTo>
                  <a:cubicBezTo>
                    <a:pt x="4453" y="1572"/>
                    <a:pt x="4525" y="1524"/>
                    <a:pt x="4525" y="1429"/>
                  </a:cubicBezTo>
                  <a:lnTo>
                    <a:pt x="4525" y="119"/>
                  </a:lnTo>
                  <a:cubicBezTo>
                    <a:pt x="4525" y="72"/>
                    <a:pt x="4477" y="0"/>
                    <a:pt x="4382"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7" name="Google Shape;22547;p148"/>
            <p:cNvSpPr/>
            <p:nvPr/>
          </p:nvSpPr>
          <p:spPr>
            <a:xfrm>
              <a:off x="5678766" y="3144656"/>
              <a:ext cx="26325" cy="51122"/>
            </a:xfrm>
            <a:custGeom>
              <a:rect b="b" l="l" r="r" t="t"/>
              <a:pathLst>
                <a:path extrusionOk="0" h="1573" w="810">
                  <a:moveTo>
                    <a:pt x="0" y="0"/>
                  </a:moveTo>
                  <a:cubicBezTo>
                    <a:pt x="95" y="0"/>
                    <a:pt x="167" y="48"/>
                    <a:pt x="167" y="143"/>
                  </a:cubicBezTo>
                  <a:lnTo>
                    <a:pt x="167" y="1429"/>
                  </a:lnTo>
                  <a:cubicBezTo>
                    <a:pt x="167" y="1524"/>
                    <a:pt x="95" y="1572"/>
                    <a:pt x="0" y="1572"/>
                  </a:cubicBezTo>
                  <a:lnTo>
                    <a:pt x="667" y="1572"/>
                  </a:lnTo>
                  <a:cubicBezTo>
                    <a:pt x="762" y="1572"/>
                    <a:pt x="810" y="1524"/>
                    <a:pt x="810" y="1429"/>
                  </a:cubicBezTo>
                  <a:lnTo>
                    <a:pt x="810" y="143"/>
                  </a:lnTo>
                  <a:cubicBezTo>
                    <a:pt x="810" y="48"/>
                    <a:pt x="762" y="0"/>
                    <a:pt x="667"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148"/>
            <p:cNvSpPr/>
            <p:nvPr/>
          </p:nvSpPr>
          <p:spPr>
            <a:xfrm>
              <a:off x="5704311" y="3266953"/>
              <a:ext cx="147063" cy="78975"/>
            </a:xfrm>
            <a:custGeom>
              <a:rect b="b" l="l" r="r" t="t"/>
              <a:pathLst>
                <a:path extrusionOk="0" h="2430" w="4525">
                  <a:moveTo>
                    <a:pt x="3367" y="0"/>
                  </a:moveTo>
                  <a:cubicBezTo>
                    <a:pt x="3322" y="0"/>
                    <a:pt x="3275" y="24"/>
                    <a:pt x="3239" y="71"/>
                  </a:cubicBezTo>
                  <a:lnTo>
                    <a:pt x="3120" y="286"/>
                  </a:lnTo>
                  <a:cubicBezTo>
                    <a:pt x="3096" y="310"/>
                    <a:pt x="3072" y="333"/>
                    <a:pt x="3001" y="333"/>
                  </a:cubicBezTo>
                  <a:lnTo>
                    <a:pt x="143" y="333"/>
                  </a:lnTo>
                  <a:cubicBezTo>
                    <a:pt x="48" y="333"/>
                    <a:pt x="0" y="405"/>
                    <a:pt x="0" y="500"/>
                  </a:cubicBezTo>
                  <a:lnTo>
                    <a:pt x="0" y="2286"/>
                  </a:lnTo>
                  <a:cubicBezTo>
                    <a:pt x="24" y="2358"/>
                    <a:pt x="71" y="2429"/>
                    <a:pt x="143" y="2429"/>
                  </a:cubicBezTo>
                  <a:lnTo>
                    <a:pt x="4382" y="2429"/>
                  </a:lnTo>
                  <a:cubicBezTo>
                    <a:pt x="4453" y="2429"/>
                    <a:pt x="4525" y="2358"/>
                    <a:pt x="4525" y="2286"/>
                  </a:cubicBezTo>
                  <a:lnTo>
                    <a:pt x="4525" y="500"/>
                  </a:lnTo>
                  <a:cubicBezTo>
                    <a:pt x="4525" y="405"/>
                    <a:pt x="4453" y="333"/>
                    <a:pt x="4382" y="333"/>
                  </a:cubicBezTo>
                  <a:lnTo>
                    <a:pt x="3715" y="333"/>
                  </a:lnTo>
                  <a:cubicBezTo>
                    <a:pt x="3644" y="333"/>
                    <a:pt x="3620" y="310"/>
                    <a:pt x="3596" y="286"/>
                  </a:cubicBezTo>
                  <a:lnTo>
                    <a:pt x="3477" y="71"/>
                  </a:lnTo>
                  <a:cubicBezTo>
                    <a:pt x="3453" y="24"/>
                    <a:pt x="3411" y="0"/>
                    <a:pt x="336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148"/>
            <p:cNvSpPr/>
            <p:nvPr/>
          </p:nvSpPr>
          <p:spPr>
            <a:xfrm>
              <a:off x="5824268" y="3279336"/>
              <a:ext cx="26325" cy="67340"/>
            </a:xfrm>
            <a:custGeom>
              <a:rect b="b" l="l" r="r" t="t"/>
              <a:pathLst>
                <a:path extrusionOk="0" h="2072" w="810">
                  <a:moveTo>
                    <a:pt x="24" y="0"/>
                  </a:moveTo>
                  <a:cubicBezTo>
                    <a:pt x="96" y="0"/>
                    <a:pt x="143" y="48"/>
                    <a:pt x="143" y="143"/>
                  </a:cubicBezTo>
                  <a:lnTo>
                    <a:pt x="143" y="1929"/>
                  </a:lnTo>
                  <a:cubicBezTo>
                    <a:pt x="143" y="2024"/>
                    <a:pt x="72" y="2072"/>
                    <a:pt x="0" y="2072"/>
                  </a:cubicBezTo>
                  <a:lnTo>
                    <a:pt x="643" y="2072"/>
                  </a:lnTo>
                  <a:cubicBezTo>
                    <a:pt x="739" y="2072"/>
                    <a:pt x="810" y="2024"/>
                    <a:pt x="810" y="1929"/>
                  </a:cubicBezTo>
                  <a:lnTo>
                    <a:pt x="810" y="143"/>
                  </a:lnTo>
                  <a:cubicBezTo>
                    <a:pt x="810" y="48"/>
                    <a:pt x="739" y="0"/>
                    <a:pt x="69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148"/>
            <p:cNvSpPr/>
            <p:nvPr/>
          </p:nvSpPr>
          <p:spPr>
            <a:xfrm>
              <a:off x="5721308" y="3296333"/>
              <a:ext cx="48815" cy="10888"/>
            </a:xfrm>
            <a:custGeom>
              <a:rect b="b" l="l" r="r" t="t"/>
              <a:pathLst>
                <a:path extrusionOk="0" h="335" w="1502">
                  <a:moveTo>
                    <a:pt x="144" y="1"/>
                  </a:moveTo>
                  <a:cubicBezTo>
                    <a:pt x="72" y="1"/>
                    <a:pt x="1" y="96"/>
                    <a:pt x="1" y="191"/>
                  </a:cubicBezTo>
                  <a:cubicBezTo>
                    <a:pt x="1" y="263"/>
                    <a:pt x="96" y="334"/>
                    <a:pt x="191" y="334"/>
                  </a:cubicBezTo>
                  <a:lnTo>
                    <a:pt x="1335" y="334"/>
                  </a:lnTo>
                  <a:cubicBezTo>
                    <a:pt x="1430" y="334"/>
                    <a:pt x="1501" y="263"/>
                    <a:pt x="1501" y="144"/>
                  </a:cubicBezTo>
                  <a:cubicBezTo>
                    <a:pt x="1501" y="72"/>
                    <a:pt x="1406" y="1"/>
                    <a:pt x="1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148"/>
            <p:cNvSpPr/>
            <p:nvPr/>
          </p:nvSpPr>
          <p:spPr>
            <a:xfrm>
              <a:off x="5721308" y="3316483"/>
              <a:ext cx="100653" cy="10855"/>
            </a:xfrm>
            <a:custGeom>
              <a:rect b="b" l="l" r="r" t="t"/>
              <a:pathLst>
                <a:path extrusionOk="0" h="334" w="3097">
                  <a:moveTo>
                    <a:pt x="191" y="0"/>
                  </a:moveTo>
                  <a:cubicBezTo>
                    <a:pt x="72" y="0"/>
                    <a:pt x="1" y="95"/>
                    <a:pt x="1" y="191"/>
                  </a:cubicBezTo>
                  <a:cubicBezTo>
                    <a:pt x="49" y="286"/>
                    <a:pt x="96" y="334"/>
                    <a:pt x="191" y="334"/>
                  </a:cubicBezTo>
                  <a:lnTo>
                    <a:pt x="2930" y="334"/>
                  </a:lnTo>
                  <a:cubicBezTo>
                    <a:pt x="3025" y="334"/>
                    <a:pt x="3097" y="238"/>
                    <a:pt x="3097" y="143"/>
                  </a:cubicBezTo>
                  <a:cubicBezTo>
                    <a:pt x="3073" y="72"/>
                    <a:pt x="3025" y="0"/>
                    <a:pt x="293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148"/>
            <p:cNvSpPr/>
            <p:nvPr/>
          </p:nvSpPr>
          <p:spPr>
            <a:xfrm>
              <a:off x="5578146" y="3163213"/>
              <a:ext cx="99093" cy="10108"/>
            </a:xfrm>
            <a:custGeom>
              <a:rect b="b" l="l" r="r" t="t"/>
              <a:pathLst>
                <a:path extrusionOk="0" h="311" w="3049">
                  <a:moveTo>
                    <a:pt x="191" y="1"/>
                  </a:moveTo>
                  <a:cubicBezTo>
                    <a:pt x="72" y="1"/>
                    <a:pt x="0" y="72"/>
                    <a:pt x="0" y="168"/>
                  </a:cubicBezTo>
                  <a:cubicBezTo>
                    <a:pt x="48" y="263"/>
                    <a:pt x="96" y="310"/>
                    <a:pt x="191" y="310"/>
                  </a:cubicBezTo>
                  <a:lnTo>
                    <a:pt x="2858" y="310"/>
                  </a:lnTo>
                  <a:cubicBezTo>
                    <a:pt x="2953" y="310"/>
                    <a:pt x="3049" y="263"/>
                    <a:pt x="3049" y="144"/>
                  </a:cubicBezTo>
                  <a:cubicBezTo>
                    <a:pt x="3025" y="49"/>
                    <a:pt x="2953" y="1"/>
                    <a:pt x="28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148"/>
            <p:cNvSpPr/>
            <p:nvPr/>
          </p:nvSpPr>
          <p:spPr>
            <a:xfrm>
              <a:off x="5550261" y="3231333"/>
              <a:ext cx="123110" cy="114725"/>
            </a:xfrm>
            <a:custGeom>
              <a:rect b="b" l="l" r="r" t="t"/>
              <a:pathLst>
                <a:path extrusionOk="0" h="3530" w="3788">
                  <a:moveTo>
                    <a:pt x="1882" y="1"/>
                  </a:moveTo>
                  <a:cubicBezTo>
                    <a:pt x="834" y="1"/>
                    <a:pt x="1" y="882"/>
                    <a:pt x="25" y="1906"/>
                  </a:cubicBezTo>
                  <a:cubicBezTo>
                    <a:pt x="72" y="2573"/>
                    <a:pt x="382" y="3144"/>
                    <a:pt x="930" y="3454"/>
                  </a:cubicBezTo>
                  <a:cubicBezTo>
                    <a:pt x="967" y="3481"/>
                    <a:pt x="1007" y="3493"/>
                    <a:pt x="1048" y="3493"/>
                  </a:cubicBezTo>
                  <a:cubicBezTo>
                    <a:pt x="1294" y="3493"/>
                    <a:pt x="1600" y="3073"/>
                    <a:pt x="1906" y="3073"/>
                  </a:cubicBezTo>
                  <a:lnTo>
                    <a:pt x="1906" y="3049"/>
                  </a:lnTo>
                  <a:cubicBezTo>
                    <a:pt x="2242" y="3049"/>
                    <a:pt x="2541" y="3530"/>
                    <a:pt x="2786" y="3530"/>
                  </a:cubicBezTo>
                  <a:cubicBezTo>
                    <a:pt x="2819" y="3530"/>
                    <a:pt x="2851" y="3521"/>
                    <a:pt x="2883" y="3501"/>
                  </a:cubicBezTo>
                  <a:cubicBezTo>
                    <a:pt x="3430" y="3168"/>
                    <a:pt x="3787" y="2573"/>
                    <a:pt x="3787" y="1882"/>
                  </a:cubicBezTo>
                  <a:cubicBezTo>
                    <a:pt x="3787" y="834"/>
                    <a:pt x="2930" y="1"/>
                    <a:pt x="188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148"/>
            <p:cNvSpPr/>
            <p:nvPr/>
          </p:nvSpPr>
          <p:spPr>
            <a:xfrm>
              <a:off x="5602911" y="3231333"/>
              <a:ext cx="72020" cy="113945"/>
            </a:xfrm>
            <a:custGeom>
              <a:rect b="b" l="l" r="r" t="t"/>
              <a:pathLst>
                <a:path extrusionOk="0" h="3506" w="2216">
                  <a:moveTo>
                    <a:pt x="310" y="1"/>
                  </a:moveTo>
                  <a:cubicBezTo>
                    <a:pt x="191" y="1"/>
                    <a:pt x="72" y="1"/>
                    <a:pt x="0" y="48"/>
                  </a:cubicBezTo>
                  <a:cubicBezTo>
                    <a:pt x="881" y="191"/>
                    <a:pt x="1548" y="953"/>
                    <a:pt x="1548" y="1882"/>
                  </a:cubicBezTo>
                  <a:cubicBezTo>
                    <a:pt x="1548" y="2358"/>
                    <a:pt x="1358" y="2787"/>
                    <a:pt x="1096" y="3096"/>
                  </a:cubicBezTo>
                  <a:cubicBezTo>
                    <a:pt x="1073" y="3141"/>
                    <a:pt x="1200" y="3505"/>
                    <a:pt x="1314" y="3505"/>
                  </a:cubicBezTo>
                  <a:cubicBezTo>
                    <a:pt x="1321" y="3505"/>
                    <a:pt x="1327" y="3504"/>
                    <a:pt x="1334" y="3501"/>
                  </a:cubicBezTo>
                  <a:cubicBezTo>
                    <a:pt x="1858" y="3168"/>
                    <a:pt x="2215" y="2573"/>
                    <a:pt x="2215" y="1882"/>
                  </a:cubicBezTo>
                  <a:cubicBezTo>
                    <a:pt x="2191" y="834"/>
                    <a:pt x="1334"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148"/>
            <p:cNvSpPr/>
            <p:nvPr/>
          </p:nvSpPr>
          <p:spPr>
            <a:xfrm>
              <a:off x="5580453" y="3325746"/>
              <a:ext cx="63505" cy="26357"/>
            </a:xfrm>
            <a:custGeom>
              <a:rect b="b" l="l" r="r" t="t"/>
              <a:pathLst>
                <a:path extrusionOk="0" h="811" w="1954">
                  <a:moveTo>
                    <a:pt x="739" y="1"/>
                  </a:moveTo>
                  <a:cubicBezTo>
                    <a:pt x="382" y="1"/>
                    <a:pt x="72" y="239"/>
                    <a:pt x="1" y="549"/>
                  </a:cubicBezTo>
                  <a:cubicBezTo>
                    <a:pt x="286" y="739"/>
                    <a:pt x="620" y="811"/>
                    <a:pt x="977" y="811"/>
                  </a:cubicBezTo>
                  <a:cubicBezTo>
                    <a:pt x="1334" y="811"/>
                    <a:pt x="1692" y="739"/>
                    <a:pt x="1954" y="549"/>
                  </a:cubicBezTo>
                  <a:cubicBezTo>
                    <a:pt x="1906" y="239"/>
                    <a:pt x="1596" y="1"/>
                    <a:pt x="123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148"/>
            <p:cNvSpPr/>
            <p:nvPr/>
          </p:nvSpPr>
          <p:spPr>
            <a:xfrm>
              <a:off x="5597483" y="3259966"/>
              <a:ext cx="31005" cy="40300"/>
            </a:xfrm>
            <a:custGeom>
              <a:rect b="b" l="l" r="r" t="t"/>
              <a:pathLst>
                <a:path extrusionOk="0" h="1240" w="954">
                  <a:moveTo>
                    <a:pt x="477" y="1"/>
                  </a:moveTo>
                  <a:cubicBezTo>
                    <a:pt x="215" y="1"/>
                    <a:pt x="1" y="263"/>
                    <a:pt x="1" y="620"/>
                  </a:cubicBezTo>
                  <a:cubicBezTo>
                    <a:pt x="1" y="953"/>
                    <a:pt x="215" y="1239"/>
                    <a:pt x="477" y="1239"/>
                  </a:cubicBezTo>
                  <a:cubicBezTo>
                    <a:pt x="739" y="1239"/>
                    <a:pt x="953" y="953"/>
                    <a:pt x="953" y="620"/>
                  </a:cubicBezTo>
                  <a:cubicBezTo>
                    <a:pt x="953" y="263"/>
                    <a:pt x="739" y="1"/>
                    <a:pt x="47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148"/>
            <p:cNvSpPr/>
            <p:nvPr/>
          </p:nvSpPr>
          <p:spPr>
            <a:xfrm>
              <a:off x="5601351" y="3331953"/>
              <a:ext cx="44168" cy="21710"/>
            </a:xfrm>
            <a:custGeom>
              <a:rect b="b" l="l" r="r" t="t"/>
              <a:pathLst>
                <a:path extrusionOk="0" h="668" w="1359">
                  <a:moveTo>
                    <a:pt x="1120" y="0"/>
                  </a:moveTo>
                  <a:cubicBezTo>
                    <a:pt x="834" y="334"/>
                    <a:pt x="453" y="572"/>
                    <a:pt x="1" y="643"/>
                  </a:cubicBezTo>
                  <a:cubicBezTo>
                    <a:pt x="120" y="667"/>
                    <a:pt x="215" y="667"/>
                    <a:pt x="334" y="667"/>
                  </a:cubicBezTo>
                  <a:cubicBezTo>
                    <a:pt x="715" y="667"/>
                    <a:pt x="1072" y="548"/>
                    <a:pt x="1358" y="358"/>
                  </a:cubicBezTo>
                  <a:cubicBezTo>
                    <a:pt x="1287" y="191"/>
                    <a:pt x="1191" y="72"/>
                    <a:pt x="112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148"/>
            <p:cNvSpPr/>
            <p:nvPr/>
          </p:nvSpPr>
          <p:spPr>
            <a:xfrm>
              <a:off x="5766223" y="3144656"/>
              <a:ext cx="93665" cy="87425"/>
            </a:xfrm>
            <a:custGeom>
              <a:rect b="b" l="l" r="r" t="t"/>
              <a:pathLst>
                <a:path extrusionOk="0" h="2690" w="2882">
                  <a:moveTo>
                    <a:pt x="1429" y="0"/>
                  </a:moveTo>
                  <a:cubicBezTo>
                    <a:pt x="643" y="24"/>
                    <a:pt x="24" y="620"/>
                    <a:pt x="0" y="1405"/>
                  </a:cubicBezTo>
                  <a:cubicBezTo>
                    <a:pt x="0" y="1929"/>
                    <a:pt x="262" y="2406"/>
                    <a:pt x="691" y="2668"/>
                  </a:cubicBezTo>
                  <a:cubicBezTo>
                    <a:pt x="715" y="2683"/>
                    <a:pt x="741" y="2689"/>
                    <a:pt x="769" y="2689"/>
                  </a:cubicBezTo>
                  <a:cubicBezTo>
                    <a:pt x="954" y="2689"/>
                    <a:pt x="1201" y="2382"/>
                    <a:pt x="1429" y="2382"/>
                  </a:cubicBezTo>
                  <a:lnTo>
                    <a:pt x="1429" y="2358"/>
                  </a:lnTo>
                  <a:cubicBezTo>
                    <a:pt x="1647" y="2358"/>
                    <a:pt x="1866" y="2689"/>
                    <a:pt x="2070" y="2689"/>
                  </a:cubicBezTo>
                  <a:cubicBezTo>
                    <a:pt x="2111" y="2689"/>
                    <a:pt x="2151" y="2676"/>
                    <a:pt x="2191" y="2644"/>
                  </a:cubicBezTo>
                  <a:cubicBezTo>
                    <a:pt x="2620" y="2406"/>
                    <a:pt x="2882" y="1929"/>
                    <a:pt x="2882" y="1429"/>
                  </a:cubicBezTo>
                  <a:cubicBezTo>
                    <a:pt x="2882" y="620"/>
                    <a:pt x="2239" y="0"/>
                    <a:pt x="142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9" name="Google Shape;22559;p148"/>
            <p:cNvSpPr/>
            <p:nvPr/>
          </p:nvSpPr>
          <p:spPr>
            <a:xfrm>
              <a:off x="5804151" y="3145436"/>
              <a:ext cx="54957" cy="87522"/>
            </a:xfrm>
            <a:custGeom>
              <a:rect b="b" l="l" r="r" t="t"/>
              <a:pathLst>
                <a:path extrusionOk="0" h="2693" w="1691">
                  <a:moveTo>
                    <a:pt x="262" y="0"/>
                  </a:moveTo>
                  <a:cubicBezTo>
                    <a:pt x="167" y="0"/>
                    <a:pt x="72" y="0"/>
                    <a:pt x="0" y="24"/>
                  </a:cubicBezTo>
                  <a:cubicBezTo>
                    <a:pt x="667" y="143"/>
                    <a:pt x="1191" y="738"/>
                    <a:pt x="1191" y="1453"/>
                  </a:cubicBezTo>
                  <a:cubicBezTo>
                    <a:pt x="1191" y="1810"/>
                    <a:pt x="1072" y="2143"/>
                    <a:pt x="834" y="2382"/>
                  </a:cubicBezTo>
                  <a:cubicBezTo>
                    <a:pt x="788" y="2405"/>
                    <a:pt x="896" y="2692"/>
                    <a:pt x="990" y="2692"/>
                  </a:cubicBezTo>
                  <a:cubicBezTo>
                    <a:pt x="993" y="2692"/>
                    <a:pt x="997" y="2692"/>
                    <a:pt x="1000" y="2691"/>
                  </a:cubicBezTo>
                  <a:cubicBezTo>
                    <a:pt x="1429" y="2405"/>
                    <a:pt x="1691" y="1977"/>
                    <a:pt x="1691" y="1453"/>
                  </a:cubicBezTo>
                  <a:cubicBezTo>
                    <a:pt x="1691" y="667"/>
                    <a:pt x="1072" y="0"/>
                    <a:pt x="26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0" name="Google Shape;22560;p148"/>
            <p:cNvSpPr/>
            <p:nvPr/>
          </p:nvSpPr>
          <p:spPr>
            <a:xfrm>
              <a:off x="5787121" y="3217391"/>
              <a:ext cx="48782" cy="20930"/>
            </a:xfrm>
            <a:custGeom>
              <a:rect b="b" l="l" r="r" t="t"/>
              <a:pathLst>
                <a:path extrusionOk="0" h="644" w="1501">
                  <a:moveTo>
                    <a:pt x="572" y="1"/>
                  </a:moveTo>
                  <a:cubicBezTo>
                    <a:pt x="310" y="1"/>
                    <a:pt x="72" y="168"/>
                    <a:pt x="0" y="430"/>
                  </a:cubicBezTo>
                  <a:cubicBezTo>
                    <a:pt x="215" y="596"/>
                    <a:pt x="476" y="644"/>
                    <a:pt x="762" y="644"/>
                  </a:cubicBezTo>
                  <a:cubicBezTo>
                    <a:pt x="1024" y="644"/>
                    <a:pt x="1286" y="549"/>
                    <a:pt x="1500" y="430"/>
                  </a:cubicBezTo>
                  <a:cubicBezTo>
                    <a:pt x="1477" y="168"/>
                    <a:pt x="1262"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148"/>
            <p:cNvSpPr/>
            <p:nvPr/>
          </p:nvSpPr>
          <p:spPr>
            <a:xfrm>
              <a:off x="5801031" y="3166333"/>
              <a:ext cx="23270" cy="30972"/>
            </a:xfrm>
            <a:custGeom>
              <a:rect b="b" l="l" r="r" t="t"/>
              <a:pathLst>
                <a:path extrusionOk="0" h="953" w="716">
                  <a:moveTo>
                    <a:pt x="358" y="0"/>
                  </a:moveTo>
                  <a:cubicBezTo>
                    <a:pt x="144" y="0"/>
                    <a:pt x="1" y="214"/>
                    <a:pt x="1" y="476"/>
                  </a:cubicBezTo>
                  <a:cubicBezTo>
                    <a:pt x="1" y="762"/>
                    <a:pt x="144" y="953"/>
                    <a:pt x="358" y="953"/>
                  </a:cubicBezTo>
                  <a:cubicBezTo>
                    <a:pt x="549" y="953"/>
                    <a:pt x="715" y="762"/>
                    <a:pt x="715" y="476"/>
                  </a:cubicBezTo>
                  <a:cubicBezTo>
                    <a:pt x="715" y="214"/>
                    <a:pt x="549" y="0"/>
                    <a:pt x="3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2" name="Google Shape;22562;p148"/>
            <p:cNvSpPr/>
            <p:nvPr/>
          </p:nvSpPr>
          <p:spPr>
            <a:xfrm>
              <a:off x="5804898" y="3222818"/>
              <a:ext cx="32565" cy="16283"/>
            </a:xfrm>
            <a:custGeom>
              <a:rect b="b" l="l" r="r" t="t"/>
              <a:pathLst>
                <a:path extrusionOk="0" h="501" w="1002">
                  <a:moveTo>
                    <a:pt x="834" y="1"/>
                  </a:moveTo>
                  <a:cubicBezTo>
                    <a:pt x="620" y="239"/>
                    <a:pt x="334" y="429"/>
                    <a:pt x="1" y="477"/>
                  </a:cubicBezTo>
                  <a:cubicBezTo>
                    <a:pt x="96" y="477"/>
                    <a:pt x="168" y="501"/>
                    <a:pt x="239" y="501"/>
                  </a:cubicBezTo>
                  <a:cubicBezTo>
                    <a:pt x="525" y="501"/>
                    <a:pt x="811" y="429"/>
                    <a:pt x="1001" y="263"/>
                  </a:cubicBezTo>
                  <a:cubicBezTo>
                    <a:pt x="953" y="120"/>
                    <a:pt x="858" y="24"/>
                    <a:pt x="83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3" name="Google Shape;22563;p148"/>
          <p:cNvGrpSpPr/>
          <p:nvPr/>
        </p:nvGrpSpPr>
        <p:grpSpPr>
          <a:xfrm>
            <a:off x="6284013" y="2879838"/>
            <a:ext cx="349082" cy="357792"/>
            <a:chOff x="6284013" y="3032238"/>
            <a:chExt cx="349082" cy="357792"/>
          </a:xfrm>
        </p:grpSpPr>
        <p:sp>
          <p:nvSpPr>
            <p:cNvPr id="22564" name="Google Shape;22564;p148"/>
            <p:cNvSpPr/>
            <p:nvPr/>
          </p:nvSpPr>
          <p:spPr>
            <a:xfrm>
              <a:off x="6284761" y="3032238"/>
              <a:ext cx="314275" cy="281938"/>
            </a:xfrm>
            <a:custGeom>
              <a:rect b="b" l="l" r="r" t="t"/>
              <a:pathLst>
                <a:path extrusionOk="0" h="8675" w="9670">
                  <a:moveTo>
                    <a:pt x="4835" y="0"/>
                  </a:moveTo>
                  <a:cubicBezTo>
                    <a:pt x="4722" y="0"/>
                    <a:pt x="4609" y="42"/>
                    <a:pt x="4526" y="125"/>
                  </a:cubicBezTo>
                  <a:lnTo>
                    <a:pt x="1" y="3721"/>
                  </a:lnTo>
                  <a:lnTo>
                    <a:pt x="4907" y="8675"/>
                  </a:lnTo>
                  <a:lnTo>
                    <a:pt x="9670" y="3721"/>
                  </a:lnTo>
                  <a:lnTo>
                    <a:pt x="5145" y="125"/>
                  </a:lnTo>
                  <a:cubicBezTo>
                    <a:pt x="5061" y="42"/>
                    <a:pt x="4948" y="0"/>
                    <a:pt x="48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148"/>
            <p:cNvSpPr/>
            <p:nvPr/>
          </p:nvSpPr>
          <p:spPr>
            <a:xfrm>
              <a:off x="6321161" y="3061066"/>
              <a:ext cx="246155" cy="255450"/>
            </a:xfrm>
            <a:custGeom>
              <a:rect b="b" l="l" r="r" t="t"/>
              <a:pathLst>
                <a:path extrusionOk="0" h="7860" w="7574">
                  <a:moveTo>
                    <a:pt x="334" y="0"/>
                  </a:moveTo>
                  <a:cubicBezTo>
                    <a:pt x="167" y="0"/>
                    <a:pt x="0" y="143"/>
                    <a:pt x="0" y="334"/>
                  </a:cubicBezTo>
                  <a:lnTo>
                    <a:pt x="0" y="7859"/>
                  </a:lnTo>
                  <a:lnTo>
                    <a:pt x="7573" y="7859"/>
                  </a:lnTo>
                  <a:lnTo>
                    <a:pt x="7573" y="334"/>
                  </a:lnTo>
                  <a:cubicBezTo>
                    <a:pt x="7573" y="143"/>
                    <a:pt x="7430" y="0"/>
                    <a:pt x="724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148"/>
            <p:cNvSpPr/>
            <p:nvPr/>
          </p:nvSpPr>
          <p:spPr>
            <a:xfrm>
              <a:off x="6534003" y="3061066"/>
              <a:ext cx="33313" cy="255450"/>
            </a:xfrm>
            <a:custGeom>
              <a:rect b="b" l="l" r="r" t="t"/>
              <a:pathLst>
                <a:path extrusionOk="0" h="7860" w="1025">
                  <a:moveTo>
                    <a:pt x="0" y="0"/>
                  </a:moveTo>
                  <a:cubicBezTo>
                    <a:pt x="191" y="0"/>
                    <a:pt x="334" y="143"/>
                    <a:pt x="334" y="334"/>
                  </a:cubicBezTo>
                  <a:lnTo>
                    <a:pt x="334" y="7859"/>
                  </a:lnTo>
                  <a:lnTo>
                    <a:pt x="1000" y="7859"/>
                  </a:lnTo>
                  <a:lnTo>
                    <a:pt x="1000" y="334"/>
                  </a:lnTo>
                  <a:cubicBezTo>
                    <a:pt x="1024" y="143"/>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148"/>
            <p:cNvSpPr/>
            <p:nvPr/>
          </p:nvSpPr>
          <p:spPr>
            <a:xfrm>
              <a:off x="6284013" y="3153171"/>
              <a:ext cx="315802" cy="201272"/>
            </a:xfrm>
            <a:custGeom>
              <a:rect b="b" l="l" r="r" t="t"/>
              <a:pathLst>
                <a:path extrusionOk="0" h="6193" w="9717">
                  <a:moveTo>
                    <a:pt x="0" y="0"/>
                  </a:moveTo>
                  <a:lnTo>
                    <a:pt x="0" y="5573"/>
                  </a:lnTo>
                  <a:cubicBezTo>
                    <a:pt x="0" y="5930"/>
                    <a:pt x="262" y="6192"/>
                    <a:pt x="619" y="6192"/>
                  </a:cubicBezTo>
                  <a:lnTo>
                    <a:pt x="9073" y="6192"/>
                  </a:lnTo>
                  <a:cubicBezTo>
                    <a:pt x="9431" y="6192"/>
                    <a:pt x="9716" y="5930"/>
                    <a:pt x="9693" y="5573"/>
                  </a:cubicBezTo>
                  <a:lnTo>
                    <a:pt x="9693" y="0"/>
                  </a:lnTo>
                  <a:lnTo>
                    <a:pt x="4834" y="4144"/>
                  </a:lnTo>
                  <a:lnTo>
                    <a:pt x="0" y="0"/>
                  </a:ln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148"/>
            <p:cNvSpPr/>
            <p:nvPr/>
          </p:nvSpPr>
          <p:spPr>
            <a:xfrm>
              <a:off x="6557208" y="3153171"/>
              <a:ext cx="41827" cy="201272"/>
            </a:xfrm>
            <a:custGeom>
              <a:rect b="b" l="l" r="r" t="t"/>
              <a:pathLst>
                <a:path extrusionOk="0" h="6193" w="1287">
                  <a:moveTo>
                    <a:pt x="1287" y="0"/>
                  </a:moveTo>
                  <a:lnTo>
                    <a:pt x="644" y="572"/>
                  </a:lnTo>
                  <a:lnTo>
                    <a:pt x="644" y="5573"/>
                  </a:lnTo>
                  <a:cubicBezTo>
                    <a:pt x="644" y="5930"/>
                    <a:pt x="334" y="6192"/>
                    <a:pt x="1" y="6192"/>
                  </a:cubicBezTo>
                  <a:lnTo>
                    <a:pt x="667" y="6192"/>
                  </a:lnTo>
                  <a:cubicBezTo>
                    <a:pt x="1025" y="6192"/>
                    <a:pt x="1287" y="5930"/>
                    <a:pt x="1287" y="5573"/>
                  </a:cubicBezTo>
                  <a:lnTo>
                    <a:pt x="1287"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148"/>
            <p:cNvSpPr/>
            <p:nvPr/>
          </p:nvSpPr>
          <p:spPr>
            <a:xfrm>
              <a:off x="6284761" y="3241018"/>
              <a:ext cx="315055" cy="113425"/>
            </a:xfrm>
            <a:custGeom>
              <a:rect b="b" l="l" r="r" t="t"/>
              <a:pathLst>
                <a:path extrusionOk="0" h="3490" w="9694">
                  <a:moveTo>
                    <a:pt x="4862" y="0"/>
                  </a:moveTo>
                  <a:cubicBezTo>
                    <a:pt x="4817" y="0"/>
                    <a:pt x="4776" y="12"/>
                    <a:pt x="4740" y="36"/>
                  </a:cubicBezTo>
                  <a:lnTo>
                    <a:pt x="1" y="2846"/>
                  </a:lnTo>
                  <a:cubicBezTo>
                    <a:pt x="1" y="3203"/>
                    <a:pt x="263" y="3489"/>
                    <a:pt x="620" y="3489"/>
                  </a:cubicBezTo>
                  <a:lnTo>
                    <a:pt x="9074" y="3489"/>
                  </a:lnTo>
                  <a:cubicBezTo>
                    <a:pt x="9431" y="3489"/>
                    <a:pt x="9693" y="3227"/>
                    <a:pt x="9693" y="2870"/>
                  </a:cubicBezTo>
                  <a:lnTo>
                    <a:pt x="9693" y="2846"/>
                  </a:lnTo>
                  <a:lnTo>
                    <a:pt x="5002" y="36"/>
                  </a:lnTo>
                  <a:cubicBezTo>
                    <a:pt x="4954" y="12"/>
                    <a:pt x="4907" y="0"/>
                    <a:pt x="4862"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148"/>
            <p:cNvSpPr/>
            <p:nvPr/>
          </p:nvSpPr>
          <p:spPr>
            <a:xfrm>
              <a:off x="6424868" y="3241798"/>
              <a:ext cx="174948" cy="114953"/>
            </a:xfrm>
            <a:custGeom>
              <a:rect b="b" l="l" r="r" t="t"/>
              <a:pathLst>
                <a:path extrusionOk="0" h="3537" w="5383">
                  <a:moveTo>
                    <a:pt x="524" y="0"/>
                  </a:moveTo>
                  <a:cubicBezTo>
                    <a:pt x="477" y="0"/>
                    <a:pt x="429" y="12"/>
                    <a:pt x="381" y="36"/>
                  </a:cubicBezTo>
                  <a:lnTo>
                    <a:pt x="0" y="274"/>
                  </a:lnTo>
                  <a:lnTo>
                    <a:pt x="4739" y="3084"/>
                  </a:lnTo>
                  <a:lnTo>
                    <a:pt x="4739" y="3108"/>
                  </a:lnTo>
                  <a:cubicBezTo>
                    <a:pt x="4739" y="3251"/>
                    <a:pt x="4668" y="3417"/>
                    <a:pt x="4597" y="3536"/>
                  </a:cubicBezTo>
                  <a:lnTo>
                    <a:pt x="4763" y="3536"/>
                  </a:lnTo>
                  <a:cubicBezTo>
                    <a:pt x="5120" y="3536"/>
                    <a:pt x="5382" y="3251"/>
                    <a:pt x="5382" y="2894"/>
                  </a:cubicBezTo>
                  <a:lnTo>
                    <a:pt x="5382" y="2822"/>
                  </a:lnTo>
                  <a:lnTo>
                    <a:pt x="667" y="36"/>
                  </a:lnTo>
                  <a:cubicBezTo>
                    <a:pt x="619" y="12"/>
                    <a:pt x="572" y="0"/>
                    <a:pt x="52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148"/>
            <p:cNvSpPr/>
            <p:nvPr/>
          </p:nvSpPr>
          <p:spPr>
            <a:xfrm>
              <a:off x="6537871" y="3295586"/>
              <a:ext cx="95225" cy="94445"/>
            </a:xfrm>
            <a:custGeom>
              <a:rect b="b" l="l" r="r" t="t"/>
              <a:pathLst>
                <a:path extrusionOk="0" h="2906" w="2930">
                  <a:moveTo>
                    <a:pt x="1453" y="0"/>
                  </a:moveTo>
                  <a:cubicBezTo>
                    <a:pt x="667" y="0"/>
                    <a:pt x="0" y="643"/>
                    <a:pt x="0" y="1453"/>
                  </a:cubicBezTo>
                  <a:cubicBezTo>
                    <a:pt x="0" y="2263"/>
                    <a:pt x="667" y="2906"/>
                    <a:pt x="1453" y="2906"/>
                  </a:cubicBezTo>
                  <a:cubicBezTo>
                    <a:pt x="2263" y="2906"/>
                    <a:pt x="2929" y="2263"/>
                    <a:pt x="2929" y="1453"/>
                  </a:cubicBezTo>
                  <a:cubicBezTo>
                    <a:pt x="2929" y="643"/>
                    <a:pt x="2263" y="0"/>
                    <a:pt x="1453"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148"/>
            <p:cNvSpPr/>
            <p:nvPr/>
          </p:nvSpPr>
          <p:spPr>
            <a:xfrm>
              <a:off x="6575018" y="3295586"/>
              <a:ext cx="58077" cy="94445"/>
            </a:xfrm>
            <a:custGeom>
              <a:rect b="b" l="l" r="r" t="t"/>
              <a:pathLst>
                <a:path extrusionOk="0" h="2906" w="1787">
                  <a:moveTo>
                    <a:pt x="334" y="0"/>
                  </a:moveTo>
                  <a:cubicBezTo>
                    <a:pt x="215" y="0"/>
                    <a:pt x="96" y="0"/>
                    <a:pt x="0" y="24"/>
                  </a:cubicBezTo>
                  <a:cubicBezTo>
                    <a:pt x="643" y="167"/>
                    <a:pt x="1120" y="762"/>
                    <a:pt x="1120" y="1453"/>
                  </a:cubicBezTo>
                  <a:cubicBezTo>
                    <a:pt x="1120" y="2143"/>
                    <a:pt x="643" y="2739"/>
                    <a:pt x="0" y="2882"/>
                  </a:cubicBezTo>
                  <a:cubicBezTo>
                    <a:pt x="119" y="2906"/>
                    <a:pt x="215" y="2906"/>
                    <a:pt x="334" y="2906"/>
                  </a:cubicBezTo>
                  <a:cubicBezTo>
                    <a:pt x="1120" y="2906"/>
                    <a:pt x="1786" y="2263"/>
                    <a:pt x="1786" y="1453"/>
                  </a:cubicBezTo>
                  <a:cubicBezTo>
                    <a:pt x="1786" y="643"/>
                    <a:pt x="1120" y="0"/>
                    <a:pt x="33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3" name="Google Shape;22573;p148"/>
            <p:cNvSpPr/>
            <p:nvPr/>
          </p:nvSpPr>
          <p:spPr>
            <a:xfrm>
              <a:off x="6393116" y="3099773"/>
              <a:ext cx="107640" cy="10075"/>
            </a:xfrm>
            <a:custGeom>
              <a:rect b="b" l="l" r="r" t="t"/>
              <a:pathLst>
                <a:path extrusionOk="0" h="310" w="3312">
                  <a:moveTo>
                    <a:pt x="144" y="0"/>
                  </a:moveTo>
                  <a:cubicBezTo>
                    <a:pt x="49" y="0"/>
                    <a:pt x="1" y="72"/>
                    <a:pt x="1" y="143"/>
                  </a:cubicBezTo>
                  <a:cubicBezTo>
                    <a:pt x="1" y="238"/>
                    <a:pt x="49" y="310"/>
                    <a:pt x="144" y="310"/>
                  </a:cubicBezTo>
                  <a:lnTo>
                    <a:pt x="3144" y="310"/>
                  </a:lnTo>
                  <a:cubicBezTo>
                    <a:pt x="3240" y="310"/>
                    <a:pt x="3311" y="238"/>
                    <a:pt x="3311" y="143"/>
                  </a:cubicBezTo>
                  <a:cubicBezTo>
                    <a:pt x="3311" y="72"/>
                    <a:pt x="3240" y="0"/>
                    <a:pt x="3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148"/>
            <p:cNvSpPr/>
            <p:nvPr/>
          </p:nvSpPr>
          <p:spPr>
            <a:xfrm>
              <a:off x="6375338" y="3129186"/>
              <a:ext cx="142447" cy="9295"/>
            </a:xfrm>
            <a:custGeom>
              <a:rect b="b" l="l" r="r" t="t"/>
              <a:pathLst>
                <a:path extrusionOk="0" h="286" w="4383">
                  <a:moveTo>
                    <a:pt x="167" y="0"/>
                  </a:moveTo>
                  <a:cubicBezTo>
                    <a:pt x="72" y="0"/>
                    <a:pt x="0" y="48"/>
                    <a:pt x="0" y="143"/>
                  </a:cubicBezTo>
                  <a:cubicBezTo>
                    <a:pt x="0" y="238"/>
                    <a:pt x="72" y="286"/>
                    <a:pt x="167" y="286"/>
                  </a:cubicBezTo>
                  <a:lnTo>
                    <a:pt x="4215" y="286"/>
                  </a:lnTo>
                  <a:cubicBezTo>
                    <a:pt x="4287" y="286"/>
                    <a:pt x="4382" y="238"/>
                    <a:pt x="4358" y="143"/>
                  </a:cubicBezTo>
                  <a:cubicBezTo>
                    <a:pt x="4358" y="48"/>
                    <a:pt x="4287" y="0"/>
                    <a:pt x="4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148"/>
            <p:cNvSpPr/>
            <p:nvPr/>
          </p:nvSpPr>
          <p:spPr>
            <a:xfrm>
              <a:off x="6375338" y="3155478"/>
              <a:ext cx="142447" cy="9328"/>
            </a:xfrm>
            <a:custGeom>
              <a:rect b="b" l="l" r="r" t="t"/>
              <a:pathLst>
                <a:path extrusionOk="0" h="287" w="4383">
                  <a:moveTo>
                    <a:pt x="167" y="1"/>
                  </a:moveTo>
                  <a:cubicBezTo>
                    <a:pt x="72" y="1"/>
                    <a:pt x="0" y="48"/>
                    <a:pt x="0" y="144"/>
                  </a:cubicBezTo>
                  <a:cubicBezTo>
                    <a:pt x="0" y="239"/>
                    <a:pt x="72" y="287"/>
                    <a:pt x="167" y="287"/>
                  </a:cubicBezTo>
                  <a:lnTo>
                    <a:pt x="4215" y="287"/>
                  </a:lnTo>
                  <a:cubicBezTo>
                    <a:pt x="4287" y="287"/>
                    <a:pt x="4382" y="239"/>
                    <a:pt x="4358" y="144"/>
                  </a:cubicBezTo>
                  <a:cubicBezTo>
                    <a:pt x="4358" y="48"/>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148"/>
            <p:cNvSpPr/>
            <p:nvPr/>
          </p:nvSpPr>
          <p:spPr>
            <a:xfrm>
              <a:off x="6375338" y="3181023"/>
              <a:ext cx="142447" cy="10108"/>
            </a:xfrm>
            <a:custGeom>
              <a:rect b="b" l="l" r="r" t="t"/>
              <a:pathLst>
                <a:path extrusionOk="0" h="311" w="4383">
                  <a:moveTo>
                    <a:pt x="167" y="1"/>
                  </a:moveTo>
                  <a:cubicBezTo>
                    <a:pt x="72" y="1"/>
                    <a:pt x="0" y="72"/>
                    <a:pt x="0" y="167"/>
                  </a:cubicBezTo>
                  <a:cubicBezTo>
                    <a:pt x="0" y="239"/>
                    <a:pt x="72" y="310"/>
                    <a:pt x="167" y="310"/>
                  </a:cubicBezTo>
                  <a:lnTo>
                    <a:pt x="4215" y="310"/>
                  </a:lnTo>
                  <a:cubicBezTo>
                    <a:pt x="4287" y="310"/>
                    <a:pt x="4382" y="239"/>
                    <a:pt x="4358" y="167"/>
                  </a:cubicBezTo>
                  <a:cubicBezTo>
                    <a:pt x="4358" y="72"/>
                    <a:pt x="4287" y="1"/>
                    <a:pt x="4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148"/>
            <p:cNvSpPr/>
            <p:nvPr/>
          </p:nvSpPr>
          <p:spPr>
            <a:xfrm>
              <a:off x="6572678" y="3323438"/>
              <a:ext cx="22490" cy="39520"/>
            </a:xfrm>
            <a:custGeom>
              <a:rect b="b" l="l" r="r" t="t"/>
              <a:pathLst>
                <a:path extrusionOk="0" h="1216" w="692">
                  <a:moveTo>
                    <a:pt x="215" y="0"/>
                  </a:moveTo>
                  <a:cubicBezTo>
                    <a:pt x="96" y="0"/>
                    <a:pt x="1" y="120"/>
                    <a:pt x="72" y="239"/>
                  </a:cubicBezTo>
                  <a:cubicBezTo>
                    <a:pt x="96" y="310"/>
                    <a:pt x="168" y="334"/>
                    <a:pt x="215" y="334"/>
                  </a:cubicBezTo>
                  <a:lnTo>
                    <a:pt x="358" y="334"/>
                  </a:lnTo>
                  <a:lnTo>
                    <a:pt x="358" y="1048"/>
                  </a:lnTo>
                  <a:cubicBezTo>
                    <a:pt x="358" y="1096"/>
                    <a:pt x="406" y="1144"/>
                    <a:pt x="453" y="1191"/>
                  </a:cubicBezTo>
                  <a:cubicBezTo>
                    <a:pt x="482" y="1208"/>
                    <a:pt x="510" y="1216"/>
                    <a:pt x="537" y="1216"/>
                  </a:cubicBezTo>
                  <a:cubicBezTo>
                    <a:pt x="622" y="1216"/>
                    <a:pt x="692" y="1139"/>
                    <a:pt x="692" y="1048"/>
                  </a:cubicBezTo>
                  <a:lnTo>
                    <a:pt x="692" y="143"/>
                  </a:lnTo>
                  <a:cubicBezTo>
                    <a:pt x="692" y="72"/>
                    <a:pt x="644" y="0"/>
                    <a:pt x="54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78" name="Google Shape;22578;p148"/>
          <p:cNvGrpSpPr/>
          <p:nvPr/>
        </p:nvGrpSpPr>
        <p:grpSpPr>
          <a:xfrm>
            <a:off x="7116013" y="2880813"/>
            <a:ext cx="185803" cy="356818"/>
            <a:chOff x="7116013" y="3033213"/>
            <a:chExt cx="185803" cy="356818"/>
          </a:xfrm>
        </p:grpSpPr>
        <p:sp>
          <p:nvSpPr>
            <p:cNvPr id="22579" name="Google Shape;22579;p148"/>
            <p:cNvSpPr/>
            <p:nvPr/>
          </p:nvSpPr>
          <p:spPr>
            <a:xfrm>
              <a:off x="7116013" y="3064153"/>
              <a:ext cx="185802" cy="294158"/>
            </a:xfrm>
            <a:custGeom>
              <a:rect b="b" l="l" r="r" t="t"/>
              <a:pathLst>
                <a:path extrusionOk="0" h="9051" w="5717">
                  <a:moveTo>
                    <a:pt x="2692" y="1"/>
                  </a:moveTo>
                  <a:lnTo>
                    <a:pt x="1" y="215"/>
                  </a:lnTo>
                  <a:lnTo>
                    <a:pt x="1" y="8883"/>
                  </a:lnTo>
                  <a:lnTo>
                    <a:pt x="2882" y="9050"/>
                  </a:lnTo>
                  <a:lnTo>
                    <a:pt x="5716" y="8883"/>
                  </a:lnTo>
                  <a:lnTo>
                    <a:pt x="5716" y="215"/>
                  </a:lnTo>
                  <a:lnTo>
                    <a:pt x="2692"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148"/>
            <p:cNvSpPr/>
            <p:nvPr/>
          </p:nvSpPr>
          <p:spPr>
            <a:xfrm>
              <a:off x="7280106" y="3063373"/>
              <a:ext cx="21710" cy="294938"/>
            </a:xfrm>
            <a:custGeom>
              <a:rect b="b" l="l" r="r" t="t"/>
              <a:pathLst>
                <a:path extrusionOk="0" h="9075" w="668">
                  <a:moveTo>
                    <a:pt x="0" y="1"/>
                  </a:moveTo>
                  <a:lnTo>
                    <a:pt x="0" y="9074"/>
                  </a:lnTo>
                  <a:lnTo>
                    <a:pt x="667" y="8907"/>
                  </a:lnTo>
                  <a:lnTo>
                    <a:pt x="667" y="215"/>
                  </a:ln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148"/>
            <p:cNvSpPr/>
            <p:nvPr/>
          </p:nvSpPr>
          <p:spPr>
            <a:xfrm>
              <a:off x="7116013" y="3033213"/>
              <a:ext cx="185802" cy="37928"/>
            </a:xfrm>
            <a:custGeom>
              <a:rect b="b" l="l" r="r" t="t"/>
              <a:pathLst>
                <a:path extrusionOk="0" h="1167" w="5717">
                  <a:moveTo>
                    <a:pt x="358" y="0"/>
                  </a:moveTo>
                  <a:cubicBezTo>
                    <a:pt x="144" y="0"/>
                    <a:pt x="1" y="143"/>
                    <a:pt x="1" y="357"/>
                  </a:cubicBezTo>
                  <a:lnTo>
                    <a:pt x="1" y="1167"/>
                  </a:lnTo>
                  <a:lnTo>
                    <a:pt x="5716" y="1167"/>
                  </a:lnTo>
                  <a:lnTo>
                    <a:pt x="5716" y="357"/>
                  </a:lnTo>
                  <a:cubicBezTo>
                    <a:pt x="5716" y="143"/>
                    <a:pt x="5549" y="0"/>
                    <a:pt x="5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148"/>
            <p:cNvSpPr/>
            <p:nvPr/>
          </p:nvSpPr>
          <p:spPr>
            <a:xfrm>
              <a:off x="7116013" y="3352851"/>
              <a:ext cx="185802" cy="37180"/>
            </a:xfrm>
            <a:custGeom>
              <a:rect b="b" l="l" r="r" t="t"/>
              <a:pathLst>
                <a:path extrusionOk="0" h="1144" w="5717">
                  <a:moveTo>
                    <a:pt x="1" y="0"/>
                  </a:moveTo>
                  <a:lnTo>
                    <a:pt x="1" y="786"/>
                  </a:lnTo>
                  <a:cubicBezTo>
                    <a:pt x="1" y="1001"/>
                    <a:pt x="144" y="1144"/>
                    <a:pt x="358" y="1144"/>
                  </a:cubicBezTo>
                  <a:lnTo>
                    <a:pt x="5359" y="1144"/>
                  </a:lnTo>
                  <a:cubicBezTo>
                    <a:pt x="5549" y="1144"/>
                    <a:pt x="5716" y="1001"/>
                    <a:pt x="5716" y="786"/>
                  </a:cubicBezTo>
                  <a:lnTo>
                    <a:pt x="571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148"/>
            <p:cNvSpPr/>
            <p:nvPr/>
          </p:nvSpPr>
          <p:spPr>
            <a:xfrm>
              <a:off x="7268503" y="3033213"/>
              <a:ext cx="33313" cy="37928"/>
            </a:xfrm>
            <a:custGeom>
              <a:rect b="b" l="l" r="r" t="t"/>
              <a:pathLst>
                <a:path extrusionOk="0" h="1167" w="1025">
                  <a:moveTo>
                    <a:pt x="0" y="0"/>
                  </a:moveTo>
                  <a:cubicBezTo>
                    <a:pt x="214" y="0"/>
                    <a:pt x="357" y="143"/>
                    <a:pt x="357" y="357"/>
                  </a:cubicBezTo>
                  <a:lnTo>
                    <a:pt x="357" y="1167"/>
                  </a:lnTo>
                  <a:lnTo>
                    <a:pt x="1024" y="1167"/>
                  </a:lnTo>
                  <a:lnTo>
                    <a:pt x="1024" y="357"/>
                  </a:lnTo>
                  <a:cubicBezTo>
                    <a:pt x="1024" y="143"/>
                    <a:pt x="857"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148"/>
            <p:cNvSpPr/>
            <p:nvPr/>
          </p:nvSpPr>
          <p:spPr>
            <a:xfrm>
              <a:off x="7268503" y="3352851"/>
              <a:ext cx="33313" cy="37180"/>
            </a:xfrm>
            <a:custGeom>
              <a:rect b="b" l="l" r="r" t="t"/>
              <a:pathLst>
                <a:path extrusionOk="0" h="1144" w="1025">
                  <a:moveTo>
                    <a:pt x="357" y="0"/>
                  </a:moveTo>
                  <a:lnTo>
                    <a:pt x="357" y="786"/>
                  </a:lnTo>
                  <a:cubicBezTo>
                    <a:pt x="357" y="1001"/>
                    <a:pt x="214" y="1144"/>
                    <a:pt x="0" y="1144"/>
                  </a:cubicBezTo>
                  <a:lnTo>
                    <a:pt x="667" y="1144"/>
                  </a:lnTo>
                  <a:cubicBezTo>
                    <a:pt x="857" y="1144"/>
                    <a:pt x="1024" y="1001"/>
                    <a:pt x="1024" y="786"/>
                  </a:cubicBezTo>
                  <a:lnTo>
                    <a:pt x="102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148"/>
            <p:cNvSpPr/>
            <p:nvPr/>
          </p:nvSpPr>
          <p:spPr>
            <a:xfrm>
              <a:off x="7147766" y="3096653"/>
              <a:ext cx="123077" cy="157170"/>
            </a:xfrm>
            <a:custGeom>
              <a:rect b="b" l="l" r="r" t="t"/>
              <a:pathLst>
                <a:path extrusionOk="0" h="4836" w="3787">
                  <a:moveTo>
                    <a:pt x="167" y="1"/>
                  </a:moveTo>
                  <a:cubicBezTo>
                    <a:pt x="71" y="1"/>
                    <a:pt x="0" y="96"/>
                    <a:pt x="0" y="191"/>
                  </a:cubicBezTo>
                  <a:lnTo>
                    <a:pt x="0" y="4668"/>
                  </a:lnTo>
                  <a:cubicBezTo>
                    <a:pt x="0" y="4740"/>
                    <a:pt x="95" y="4835"/>
                    <a:pt x="167" y="4835"/>
                  </a:cubicBezTo>
                  <a:lnTo>
                    <a:pt x="3596" y="4835"/>
                  </a:lnTo>
                  <a:cubicBezTo>
                    <a:pt x="3691" y="4835"/>
                    <a:pt x="3787" y="4740"/>
                    <a:pt x="3787" y="4668"/>
                  </a:cubicBezTo>
                  <a:lnTo>
                    <a:pt x="3787" y="191"/>
                  </a:lnTo>
                  <a:cubicBezTo>
                    <a:pt x="3787" y="96"/>
                    <a:pt x="3691" y="1"/>
                    <a:pt x="3596"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148"/>
            <p:cNvSpPr/>
            <p:nvPr/>
          </p:nvSpPr>
          <p:spPr>
            <a:xfrm>
              <a:off x="7242958" y="3096653"/>
              <a:ext cx="27885" cy="157170"/>
            </a:xfrm>
            <a:custGeom>
              <a:rect b="b" l="l" r="r" t="t"/>
              <a:pathLst>
                <a:path extrusionOk="0" h="4836" w="858">
                  <a:moveTo>
                    <a:pt x="0" y="1"/>
                  </a:moveTo>
                  <a:cubicBezTo>
                    <a:pt x="95" y="1"/>
                    <a:pt x="191" y="96"/>
                    <a:pt x="191" y="191"/>
                  </a:cubicBezTo>
                  <a:lnTo>
                    <a:pt x="191" y="4668"/>
                  </a:lnTo>
                  <a:cubicBezTo>
                    <a:pt x="191" y="4740"/>
                    <a:pt x="95" y="4835"/>
                    <a:pt x="0" y="4835"/>
                  </a:cubicBezTo>
                  <a:lnTo>
                    <a:pt x="667" y="4835"/>
                  </a:lnTo>
                  <a:cubicBezTo>
                    <a:pt x="762" y="4835"/>
                    <a:pt x="858" y="4740"/>
                    <a:pt x="858" y="4668"/>
                  </a:cubicBezTo>
                  <a:lnTo>
                    <a:pt x="858" y="191"/>
                  </a:lnTo>
                  <a:cubicBezTo>
                    <a:pt x="858" y="96"/>
                    <a:pt x="762"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148"/>
            <p:cNvSpPr/>
            <p:nvPr/>
          </p:nvSpPr>
          <p:spPr>
            <a:xfrm>
              <a:off x="7147766" y="3276996"/>
              <a:ext cx="50310" cy="50343"/>
            </a:xfrm>
            <a:custGeom>
              <a:rect b="b" l="l" r="r" t="t"/>
              <a:pathLst>
                <a:path extrusionOk="0" h="1549" w="1548">
                  <a:moveTo>
                    <a:pt x="762" y="1"/>
                  </a:moveTo>
                  <a:cubicBezTo>
                    <a:pt x="333" y="1"/>
                    <a:pt x="0" y="358"/>
                    <a:pt x="0" y="763"/>
                  </a:cubicBezTo>
                  <a:cubicBezTo>
                    <a:pt x="0" y="1191"/>
                    <a:pt x="333" y="1549"/>
                    <a:pt x="762" y="1549"/>
                  </a:cubicBezTo>
                  <a:cubicBezTo>
                    <a:pt x="1191" y="1549"/>
                    <a:pt x="1548" y="1191"/>
                    <a:pt x="1548" y="763"/>
                  </a:cubicBezTo>
                  <a:cubicBezTo>
                    <a:pt x="1548" y="358"/>
                    <a:pt x="1191" y="1"/>
                    <a:pt x="762"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148"/>
            <p:cNvSpPr/>
            <p:nvPr/>
          </p:nvSpPr>
          <p:spPr>
            <a:xfrm>
              <a:off x="7218941" y="3276996"/>
              <a:ext cx="50343" cy="50343"/>
            </a:xfrm>
            <a:custGeom>
              <a:rect b="b" l="l" r="r" t="t"/>
              <a:pathLst>
                <a:path extrusionOk="0" h="1549" w="1549">
                  <a:moveTo>
                    <a:pt x="787" y="1"/>
                  </a:moveTo>
                  <a:cubicBezTo>
                    <a:pt x="358" y="1"/>
                    <a:pt x="1" y="358"/>
                    <a:pt x="1" y="763"/>
                  </a:cubicBezTo>
                  <a:cubicBezTo>
                    <a:pt x="1" y="1191"/>
                    <a:pt x="358" y="1549"/>
                    <a:pt x="787" y="1549"/>
                  </a:cubicBezTo>
                  <a:cubicBezTo>
                    <a:pt x="1216" y="1549"/>
                    <a:pt x="1549" y="1191"/>
                    <a:pt x="1549" y="763"/>
                  </a:cubicBezTo>
                  <a:cubicBezTo>
                    <a:pt x="1549" y="358"/>
                    <a:pt x="1216" y="1"/>
                    <a:pt x="787"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148"/>
            <p:cNvSpPr/>
            <p:nvPr/>
          </p:nvSpPr>
          <p:spPr>
            <a:xfrm>
              <a:off x="7171751" y="3124538"/>
              <a:ext cx="38740" cy="10075"/>
            </a:xfrm>
            <a:custGeom>
              <a:rect b="b" l="l" r="r" t="t"/>
              <a:pathLst>
                <a:path extrusionOk="0" h="310" w="1192">
                  <a:moveTo>
                    <a:pt x="191" y="0"/>
                  </a:moveTo>
                  <a:cubicBezTo>
                    <a:pt x="96" y="0"/>
                    <a:pt x="0" y="72"/>
                    <a:pt x="24" y="191"/>
                  </a:cubicBezTo>
                  <a:cubicBezTo>
                    <a:pt x="72" y="286"/>
                    <a:pt x="119" y="310"/>
                    <a:pt x="191" y="310"/>
                  </a:cubicBezTo>
                  <a:lnTo>
                    <a:pt x="977" y="310"/>
                  </a:lnTo>
                  <a:cubicBezTo>
                    <a:pt x="1096" y="310"/>
                    <a:pt x="1191" y="191"/>
                    <a:pt x="1143" y="119"/>
                  </a:cubicBezTo>
                  <a:cubicBezTo>
                    <a:pt x="1096" y="24"/>
                    <a:pt x="1048" y="0"/>
                    <a:pt x="97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148"/>
            <p:cNvSpPr/>
            <p:nvPr/>
          </p:nvSpPr>
          <p:spPr>
            <a:xfrm>
              <a:off x="7171751" y="3147743"/>
              <a:ext cx="74327" cy="10108"/>
            </a:xfrm>
            <a:custGeom>
              <a:rect b="b" l="l" r="r" t="t"/>
              <a:pathLst>
                <a:path extrusionOk="0" h="311" w="2287">
                  <a:moveTo>
                    <a:pt x="191" y="1"/>
                  </a:moveTo>
                  <a:cubicBezTo>
                    <a:pt x="96" y="1"/>
                    <a:pt x="0" y="72"/>
                    <a:pt x="24" y="191"/>
                  </a:cubicBezTo>
                  <a:cubicBezTo>
                    <a:pt x="24" y="263"/>
                    <a:pt x="96" y="310"/>
                    <a:pt x="191" y="310"/>
                  </a:cubicBezTo>
                  <a:lnTo>
                    <a:pt x="2120" y="310"/>
                  </a:lnTo>
                  <a:cubicBezTo>
                    <a:pt x="2239" y="310"/>
                    <a:pt x="2286" y="239"/>
                    <a:pt x="2263" y="120"/>
                  </a:cubicBezTo>
                  <a:cubicBezTo>
                    <a:pt x="2263" y="48"/>
                    <a:pt x="2191" y="1"/>
                    <a:pt x="212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148"/>
            <p:cNvSpPr/>
            <p:nvPr/>
          </p:nvSpPr>
          <p:spPr>
            <a:xfrm>
              <a:off x="7171751" y="3169421"/>
              <a:ext cx="74327" cy="10855"/>
            </a:xfrm>
            <a:custGeom>
              <a:rect b="b" l="l" r="r" t="t"/>
              <a:pathLst>
                <a:path extrusionOk="0" h="334" w="2287">
                  <a:moveTo>
                    <a:pt x="191" y="0"/>
                  </a:moveTo>
                  <a:cubicBezTo>
                    <a:pt x="96" y="0"/>
                    <a:pt x="0" y="96"/>
                    <a:pt x="24" y="215"/>
                  </a:cubicBezTo>
                  <a:cubicBezTo>
                    <a:pt x="24" y="286"/>
                    <a:pt x="96" y="334"/>
                    <a:pt x="191" y="334"/>
                  </a:cubicBezTo>
                  <a:lnTo>
                    <a:pt x="2120" y="334"/>
                  </a:lnTo>
                  <a:cubicBezTo>
                    <a:pt x="2239" y="334"/>
                    <a:pt x="2286" y="239"/>
                    <a:pt x="2263" y="119"/>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148"/>
            <p:cNvSpPr/>
            <p:nvPr/>
          </p:nvSpPr>
          <p:spPr>
            <a:xfrm>
              <a:off x="7171751" y="3191878"/>
              <a:ext cx="74327" cy="10855"/>
            </a:xfrm>
            <a:custGeom>
              <a:rect b="b" l="l" r="r" t="t"/>
              <a:pathLst>
                <a:path extrusionOk="0" h="334" w="2287">
                  <a:moveTo>
                    <a:pt x="191" y="0"/>
                  </a:moveTo>
                  <a:cubicBezTo>
                    <a:pt x="96" y="0"/>
                    <a:pt x="0" y="95"/>
                    <a:pt x="24" y="214"/>
                  </a:cubicBezTo>
                  <a:cubicBezTo>
                    <a:pt x="24" y="262"/>
                    <a:pt x="96" y="333"/>
                    <a:pt x="191" y="333"/>
                  </a:cubicBezTo>
                  <a:lnTo>
                    <a:pt x="2120" y="333"/>
                  </a:lnTo>
                  <a:cubicBezTo>
                    <a:pt x="2239" y="333"/>
                    <a:pt x="2286" y="238"/>
                    <a:pt x="2263" y="119"/>
                  </a:cubicBezTo>
                  <a:cubicBezTo>
                    <a:pt x="2263" y="71"/>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148"/>
            <p:cNvSpPr/>
            <p:nvPr/>
          </p:nvSpPr>
          <p:spPr>
            <a:xfrm>
              <a:off x="7171751" y="3215083"/>
              <a:ext cx="74327" cy="10855"/>
            </a:xfrm>
            <a:custGeom>
              <a:rect b="b" l="l" r="r" t="t"/>
              <a:pathLst>
                <a:path extrusionOk="0" h="334" w="2287">
                  <a:moveTo>
                    <a:pt x="191" y="0"/>
                  </a:moveTo>
                  <a:cubicBezTo>
                    <a:pt x="96" y="0"/>
                    <a:pt x="0" y="96"/>
                    <a:pt x="24" y="215"/>
                  </a:cubicBezTo>
                  <a:cubicBezTo>
                    <a:pt x="24" y="262"/>
                    <a:pt x="96" y="334"/>
                    <a:pt x="191" y="334"/>
                  </a:cubicBezTo>
                  <a:lnTo>
                    <a:pt x="2120" y="334"/>
                  </a:lnTo>
                  <a:cubicBezTo>
                    <a:pt x="2239" y="334"/>
                    <a:pt x="2286" y="239"/>
                    <a:pt x="2263" y="120"/>
                  </a:cubicBezTo>
                  <a:cubicBezTo>
                    <a:pt x="2263" y="72"/>
                    <a:pt x="2191" y="0"/>
                    <a:pt x="2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4" name="Google Shape;22594;p148"/>
            <p:cNvSpPr/>
            <p:nvPr/>
          </p:nvSpPr>
          <p:spPr>
            <a:xfrm>
              <a:off x="7132263" y="3272348"/>
              <a:ext cx="150963" cy="59280"/>
            </a:xfrm>
            <a:custGeom>
              <a:rect b="b" l="l" r="r" t="t"/>
              <a:pathLst>
                <a:path extrusionOk="0" h="1824" w="4645">
                  <a:moveTo>
                    <a:pt x="1239" y="358"/>
                  </a:moveTo>
                  <a:cubicBezTo>
                    <a:pt x="1573" y="358"/>
                    <a:pt x="1834" y="620"/>
                    <a:pt x="1834" y="953"/>
                  </a:cubicBezTo>
                  <a:cubicBezTo>
                    <a:pt x="1882" y="1287"/>
                    <a:pt x="1596" y="1549"/>
                    <a:pt x="1239" y="1549"/>
                  </a:cubicBezTo>
                  <a:cubicBezTo>
                    <a:pt x="930" y="1549"/>
                    <a:pt x="644" y="1287"/>
                    <a:pt x="644" y="953"/>
                  </a:cubicBezTo>
                  <a:cubicBezTo>
                    <a:pt x="644" y="620"/>
                    <a:pt x="930" y="358"/>
                    <a:pt x="1239" y="358"/>
                  </a:cubicBezTo>
                  <a:close/>
                  <a:moveTo>
                    <a:pt x="3454" y="358"/>
                  </a:moveTo>
                  <a:cubicBezTo>
                    <a:pt x="3787" y="358"/>
                    <a:pt x="4049" y="620"/>
                    <a:pt x="4049" y="953"/>
                  </a:cubicBezTo>
                  <a:cubicBezTo>
                    <a:pt x="4049" y="1287"/>
                    <a:pt x="3787" y="1549"/>
                    <a:pt x="3454" y="1549"/>
                  </a:cubicBezTo>
                  <a:cubicBezTo>
                    <a:pt x="3120" y="1549"/>
                    <a:pt x="2858" y="1287"/>
                    <a:pt x="2858" y="953"/>
                  </a:cubicBezTo>
                  <a:cubicBezTo>
                    <a:pt x="2858" y="620"/>
                    <a:pt x="3120" y="358"/>
                    <a:pt x="3454" y="358"/>
                  </a:cubicBezTo>
                  <a:close/>
                  <a:moveTo>
                    <a:pt x="1215" y="1"/>
                  </a:moveTo>
                  <a:cubicBezTo>
                    <a:pt x="882" y="1"/>
                    <a:pt x="620" y="144"/>
                    <a:pt x="429" y="382"/>
                  </a:cubicBezTo>
                  <a:lnTo>
                    <a:pt x="167" y="382"/>
                  </a:lnTo>
                  <a:cubicBezTo>
                    <a:pt x="96" y="382"/>
                    <a:pt x="25" y="453"/>
                    <a:pt x="1" y="525"/>
                  </a:cubicBezTo>
                  <a:cubicBezTo>
                    <a:pt x="1" y="620"/>
                    <a:pt x="48" y="715"/>
                    <a:pt x="167" y="715"/>
                  </a:cubicBezTo>
                  <a:lnTo>
                    <a:pt x="287" y="715"/>
                  </a:lnTo>
                  <a:cubicBezTo>
                    <a:pt x="263" y="763"/>
                    <a:pt x="263" y="858"/>
                    <a:pt x="263" y="929"/>
                  </a:cubicBezTo>
                  <a:cubicBezTo>
                    <a:pt x="263" y="1406"/>
                    <a:pt x="676" y="1823"/>
                    <a:pt x="1181" y="1823"/>
                  </a:cubicBezTo>
                  <a:cubicBezTo>
                    <a:pt x="1231" y="1823"/>
                    <a:pt x="1283" y="1819"/>
                    <a:pt x="1334" y="1811"/>
                  </a:cubicBezTo>
                  <a:cubicBezTo>
                    <a:pt x="1739" y="1763"/>
                    <a:pt x="2073" y="1430"/>
                    <a:pt x="2144" y="1049"/>
                  </a:cubicBezTo>
                  <a:cubicBezTo>
                    <a:pt x="2168" y="858"/>
                    <a:pt x="2144" y="691"/>
                    <a:pt x="2049" y="525"/>
                  </a:cubicBezTo>
                  <a:cubicBezTo>
                    <a:pt x="2144" y="501"/>
                    <a:pt x="2192" y="477"/>
                    <a:pt x="2287" y="477"/>
                  </a:cubicBezTo>
                  <a:cubicBezTo>
                    <a:pt x="2382" y="477"/>
                    <a:pt x="2477" y="501"/>
                    <a:pt x="2525" y="525"/>
                  </a:cubicBezTo>
                  <a:cubicBezTo>
                    <a:pt x="2454" y="691"/>
                    <a:pt x="2430" y="858"/>
                    <a:pt x="2430" y="1049"/>
                  </a:cubicBezTo>
                  <a:cubicBezTo>
                    <a:pt x="2501" y="1453"/>
                    <a:pt x="2811" y="1787"/>
                    <a:pt x="3240" y="1811"/>
                  </a:cubicBezTo>
                  <a:cubicBezTo>
                    <a:pt x="3282" y="1816"/>
                    <a:pt x="3323" y="1818"/>
                    <a:pt x="3364" y="1818"/>
                  </a:cubicBezTo>
                  <a:cubicBezTo>
                    <a:pt x="3882" y="1818"/>
                    <a:pt x="4311" y="1415"/>
                    <a:pt x="4311" y="929"/>
                  </a:cubicBezTo>
                  <a:cubicBezTo>
                    <a:pt x="4311" y="858"/>
                    <a:pt x="4311" y="763"/>
                    <a:pt x="4287" y="715"/>
                  </a:cubicBezTo>
                  <a:lnTo>
                    <a:pt x="4383" y="715"/>
                  </a:lnTo>
                  <a:cubicBezTo>
                    <a:pt x="4454" y="715"/>
                    <a:pt x="4526" y="644"/>
                    <a:pt x="4549" y="572"/>
                  </a:cubicBezTo>
                  <a:cubicBezTo>
                    <a:pt x="4645" y="477"/>
                    <a:pt x="4573" y="382"/>
                    <a:pt x="4454" y="382"/>
                  </a:cubicBezTo>
                  <a:lnTo>
                    <a:pt x="4192" y="382"/>
                  </a:lnTo>
                  <a:cubicBezTo>
                    <a:pt x="4025" y="144"/>
                    <a:pt x="3740" y="1"/>
                    <a:pt x="3430" y="1"/>
                  </a:cubicBezTo>
                  <a:cubicBezTo>
                    <a:pt x="3144" y="1"/>
                    <a:pt x="2906" y="96"/>
                    <a:pt x="2763" y="263"/>
                  </a:cubicBezTo>
                  <a:cubicBezTo>
                    <a:pt x="2644" y="215"/>
                    <a:pt x="2501" y="144"/>
                    <a:pt x="2311" y="144"/>
                  </a:cubicBezTo>
                  <a:cubicBezTo>
                    <a:pt x="2168" y="144"/>
                    <a:pt x="2025" y="167"/>
                    <a:pt x="1882" y="263"/>
                  </a:cubicBezTo>
                  <a:cubicBezTo>
                    <a:pt x="1692" y="120"/>
                    <a:pt x="1453" y="1"/>
                    <a:pt x="121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5" name="Google Shape;22595;p148"/>
          <p:cNvGrpSpPr/>
          <p:nvPr/>
        </p:nvGrpSpPr>
        <p:grpSpPr>
          <a:xfrm>
            <a:off x="7780086" y="2944188"/>
            <a:ext cx="357598" cy="229970"/>
            <a:chOff x="7780086" y="3096588"/>
            <a:chExt cx="357598" cy="229970"/>
          </a:xfrm>
        </p:grpSpPr>
        <p:sp>
          <p:nvSpPr>
            <p:cNvPr id="22596" name="Google Shape;22596;p148"/>
            <p:cNvSpPr/>
            <p:nvPr/>
          </p:nvSpPr>
          <p:spPr>
            <a:xfrm>
              <a:off x="7810278" y="3096588"/>
              <a:ext cx="25577" cy="72085"/>
            </a:xfrm>
            <a:custGeom>
              <a:rect b="b" l="l" r="r" t="t"/>
              <a:pathLst>
                <a:path extrusionOk="0" h="2218" w="787">
                  <a:moveTo>
                    <a:pt x="374" y="1"/>
                  </a:moveTo>
                  <a:cubicBezTo>
                    <a:pt x="361" y="1"/>
                    <a:pt x="347" y="2"/>
                    <a:pt x="334" y="3"/>
                  </a:cubicBezTo>
                  <a:cubicBezTo>
                    <a:pt x="143" y="50"/>
                    <a:pt x="0" y="193"/>
                    <a:pt x="0" y="408"/>
                  </a:cubicBezTo>
                  <a:lnTo>
                    <a:pt x="0" y="2003"/>
                  </a:lnTo>
                  <a:lnTo>
                    <a:pt x="381" y="2218"/>
                  </a:lnTo>
                  <a:lnTo>
                    <a:pt x="786" y="2003"/>
                  </a:lnTo>
                  <a:lnTo>
                    <a:pt x="786" y="408"/>
                  </a:lnTo>
                  <a:cubicBezTo>
                    <a:pt x="786" y="183"/>
                    <a:pt x="595" y="1"/>
                    <a:pt x="374"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148"/>
            <p:cNvSpPr/>
            <p:nvPr/>
          </p:nvSpPr>
          <p:spPr>
            <a:xfrm>
              <a:off x="7865236" y="3096588"/>
              <a:ext cx="25545" cy="72085"/>
            </a:xfrm>
            <a:custGeom>
              <a:rect b="b" l="l" r="r" t="t"/>
              <a:pathLst>
                <a:path extrusionOk="0" h="2218" w="786">
                  <a:moveTo>
                    <a:pt x="374" y="1"/>
                  </a:moveTo>
                  <a:cubicBezTo>
                    <a:pt x="360" y="1"/>
                    <a:pt x="347" y="2"/>
                    <a:pt x="333" y="3"/>
                  </a:cubicBezTo>
                  <a:cubicBezTo>
                    <a:pt x="119" y="50"/>
                    <a:pt x="0" y="193"/>
                    <a:pt x="0" y="408"/>
                  </a:cubicBezTo>
                  <a:lnTo>
                    <a:pt x="0" y="2003"/>
                  </a:lnTo>
                  <a:lnTo>
                    <a:pt x="405" y="2218"/>
                  </a:lnTo>
                  <a:lnTo>
                    <a:pt x="786" y="2003"/>
                  </a:lnTo>
                  <a:lnTo>
                    <a:pt x="786" y="408"/>
                  </a:lnTo>
                  <a:cubicBezTo>
                    <a:pt x="786" y="183"/>
                    <a:pt x="595" y="1"/>
                    <a:pt x="374"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148"/>
            <p:cNvSpPr/>
            <p:nvPr/>
          </p:nvSpPr>
          <p:spPr>
            <a:xfrm>
              <a:off x="7799423" y="3229773"/>
              <a:ext cx="322790" cy="38740"/>
            </a:xfrm>
            <a:custGeom>
              <a:rect b="b" l="l" r="r" t="t"/>
              <a:pathLst>
                <a:path extrusionOk="0" h="1192" w="9932">
                  <a:moveTo>
                    <a:pt x="1" y="1"/>
                  </a:moveTo>
                  <a:lnTo>
                    <a:pt x="1" y="1192"/>
                  </a:lnTo>
                  <a:lnTo>
                    <a:pt x="9931" y="1192"/>
                  </a:lnTo>
                  <a:lnTo>
                    <a:pt x="993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148"/>
            <p:cNvSpPr/>
            <p:nvPr/>
          </p:nvSpPr>
          <p:spPr>
            <a:xfrm>
              <a:off x="8099723" y="3229773"/>
              <a:ext cx="20930" cy="38740"/>
            </a:xfrm>
            <a:custGeom>
              <a:rect b="b" l="l" r="r" t="t"/>
              <a:pathLst>
                <a:path extrusionOk="0" h="1192" w="644">
                  <a:moveTo>
                    <a:pt x="1" y="1"/>
                  </a:moveTo>
                  <a:lnTo>
                    <a:pt x="1" y="1192"/>
                  </a:lnTo>
                  <a:lnTo>
                    <a:pt x="644" y="1192"/>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148"/>
            <p:cNvSpPr/>
            <p:nvPr/>
          </p:nvSpPr>
          <p:spPr>
            <a:xfrm>
              <a:off x="7780086" y="3161686"/>
              <a:ext cx="357598" cy="73547"/>
            </a:xfrm>
            <a:custGeom>
              <a:rect b="b" l="l" r="r" t="t"/>
              <a:pathLst>
                <a:path extrusionOk="0" h="2263" w="11003">
                  <a:moveTo>
                    <a:pt x="239" y="0"/>
                  </a:moveTo>
                  <a:cubicBezTo>
                    <a:pt x="120" y="0"/>
                    <a:pt x="0" y="96"/>
                    <a:pt x="0" y="238"/>
                  </a:cubicBezTo>
                  <a:lnTo>
                    <a:pt x="0" y="2024"/>
                  </a:lnTo>
                  <a:cubicBezTo>
                    <a:pt x="0" y="2144"/>
                    <a:pt x="96" y="2263"/>
                    <a:pt x="239" y="2263"/>
                  </a:cubicBezTo>
                  <a:lnTo>
                    <a:pt x="10765" y="2263"/>
                  </a:lnTo>
                  <a:cubicBezTo>
                    <a:pt x="10884" y="2263"/>
                    <a:pt x="11003" y="2191"/>
                    <a:pt x="11003" y="2024"/>
                  </a:cubicBezTo>
                  <a:lnTo>
                    <a:pt x="11003" y="238"/>
                  </a:lnTo>
                  <a:cubicBezTo>
                    <a:pt x="11003" y="119"/>
                    <a:pt x="10908" y="0"/>
                    <a:pt x="10765"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1" name="Google Shape;22601;p148"/>
            <p:cNvSpPr/>
            <p:nvPr/>
          </p:nvSpPr>
          <p:spPr>
            <a:xfrm>
              <a:off x="7780086" y="3264613"/>
              <a:ext cx="357598" cy="61945"/>
            </a:xfrm>
            <a:custGeom>
              <a:rect b="b" l="l" r="r" t="t"/>
              <a:pathLst>
                <a:path extrusionOk="0" h="1906" w="11003">
                  <a:moveTo>
                    <a:pt x="239" y="1"/>
                  </a:moveTo>
                  <a:cubicBezTo>
                    <a:pt x="120" y="1"/>
                    <a:pt x="0" y="96"/>
                    <a:pt x="0" y="239"/>
                  </a:cubicBezTo>
                  <a:lnTo>
                    <a:pt x="0" y="1668"/>
                  </a:lnTo>
                  <a:cubicBezTo>
                    <a:pt x="0" y="1787"/>
                    <a:pt x="96" y="1906"/>
                    <a:pt x="239" y="1906"/>
                  </a:cubicBezTo>
                  <a:lnTo>
                    <a:pt x="10765" y="1906"/>
                  </a:lnTo>
                  <a:cubicBezTo>
                    <a:pt x="10884" y="1906"/>
                    <a:pt x="11003" y="1787"/>
                    <a:pt x="11003" y="1668"/>
                  </a:cubicBezTo>
                  <a:lnTo>
                    <a:pt x="11003" y="239"/>
                  </a:lnTo>
                  <a:cubicBezTo>
                    <a:pt x="11003" y="120"/>
                    <a:pt x="10908" y="1"/>
                    <a:pt x="10765"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148"/>
            <p:cNvSpPr/>
            <p:nvPr/>
          </p:nvSpPr>
          <p:spPr>
            <a:xfrm>
              <a:off x="8109018" y="3161686"/>
              <a:ext cx="28665" cy="73547"/>
            </a:xfrm>
            <a:custGeom>
              <a:rect b="b" l="l" r="r" t="t"/>
              <a:pathLst>
                <a:path extrusionOk="0" h="2263" w="882">
                  <a:moveTo>
                    <a:pt x="1" y="0"/>
                  </a:moveTo>
                  <a:cubicBezTo>
                    <a:pt x="167" y="0"/>
                    <a:pt x="239" y="119"/>
                    <a:pt x="239" y="238"/>
                  </a:cubicBezTo>
                  <a:lnTo>
                    <a:pt x="239" y="2024"/>
                  </a:lnTo>
                  <a:cubicBezTo>
                    <a:pt x="239" y="2191"/>
                    <a:pt x="120" y="2263"/>
                    <a:pt x="1" y="2263"/>
                  </a:cubicBezTo>
                  <a:lnTo>
                    <a:pt x="644" y="2263"/>
                  </a:lnTo>
                  <a:cubicBezTo>
                    <a:pt x="787" y="2263"/>
                    <a:pt x="882" y="2144"/>
                    <a:pt x="882" y="2024"/>
                  </a:cubicBezTo>
                  <a:lnTo>
                    <a:pt x="882" y="238"/>
                  </a:lnTo>
                  <a:cubicBezTo>
                    <a:pt x="882" y="96"/>
                    <a:pt x="763" y="0"/>
                    <a:pt x="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148"/>
            <p:cNvSpPr/>
            <p:nvPr/>
          </p:nvSpPr>
          <p:spPr>
            <a:xfrm>
              <a:off x="8108238" y="3263833"/>
              <a:ext cx="29445" cy="61945"/>
            </a:xfrm>
            <a:custGeom>
              <a:rect b="b" l="l" r="r" t="t"/>
              <a:pathLst>
                <a:path extrusionOk="0" h="1906" w="906">
                  <a:moveTo>
                    <a:pt x="1" y="1"/>
                  </a:moveTo>
                  <a:cubicBezTo>
                    <a:pt x="144" y="1"/>
                    <a:pt x="239" y="120"/>
                    <a:pt x="239" y="239"/>
                  </a:cubicBezTo>
                  <a:lnTo>
                    <a:pt x="239" y="1668"/>
                  </a:lnTo>
                  <a:cubicBezTo>
                    <a:pt x="239" y="1811"/>
                    <a:pt x="120" y="1906"/>
                    <a:pt x="1" y="1906"/>
                  </a:cubicBezTo>
                  <a:lnTo>
                    <a:pt x="668" y="1906"/>
                  </a:lnTo>
                  <a:cubicBezTo>
                    <a:pt x="811" y="1906"/>
                    <a:pt x="906" y="1787"/>
                    <a:pt x="906" y="1668"/>
                  </a:cubicBezTo>
                  <a:lnTo>
                    <a:pt x="906" y="239"/>
                  </a:lnTo>
                  <a:cubicBezTo>
                    <a:pt x="906" y="72"/>
                    <a:pt x="787" y="1"/>
                    <a:pt x="66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148"/>
            <p:cNvSpPr/>
            <p:nvPr/>
          </p:nvSpPr>
          <p:spPr>
            <a:xfrm>
              <a:off x="7816453" y="3194966"/>
              <a:ext cx="11635" cy="11635"/>
            </a:xfrm>
            <a:custGeom>
              <a:rect b="b" l="l" r="r" t="t"/>
              <a:pathLst>
                <a:path extrusionOk="0" h="358" w="358">
                  <a:moveTo>
                    <a:pt x="167" y="0"/>
                  </a:moveTo>
                  <a:cubicBezTo>
                    <a:pt x="72" y="0"/>
                    <a:pt x="1" y="72"/>
                    <a:pt x="1" y="167"/>
                  </a:cubicBezTo>
                  <a:cubicBezTo>
                    <a:pt x="1" y="262"/>
                    <a:pt x="72" y="358"/>
                    <a:pt x="167" y="358"/>
                  </a:cubicBezTo>
                  <a:cubicBezTo>
                    <a:pt x="263" y="358"/>
                    <a:pt x="358" y="262"/>
                    <a:pt x="358" y="167"/>
                  </a:cubicBezTo>
                  <a:cubicBezTo>
                    <a:pt x="358" y="72"/>
                    <a:pt x="263" y="0"/>
                    <a:pt x="167"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148"/>
            <p:cNvSpPr/>
            <p:nvPr/>
          </p:nvSpPr>
          <p:spPr>
            <a:xfrm>
              <a:off x="7852853" y="3194966"/>
              <a:ext cx="11635" cy="11635"/>
            </a:xfrm>
            <a:custGeom>
              <a:rect b="b" l="l" r="r" t="t"/>
              <a:pathLst>
                <a:path extrusionOk="0" h="358" w="358">
                  <a:moveTo>
                    <a:pt x="191" y="0"/>
                  </a:moveTo>
                  <a:cubicBezTo>
                    <a:pt x="71" y="0"/>
                    <a:pt x="0" y="72"/>
                    <a:pt x="0" y="167"/>
                  </a:cubicBezTo>
                  <a:cubicBezTo>
                    <a:pt x="0" y="262"/>
                    <a:pt x="71" y="358"/>
                    <a:pt x="191" y="358"/>
                  </a:cubicBezTo>
                  <a:cubicBezTo>
                    <a:pt x="286" y="358"/>
                    <a:pt x="357" y="262"/>
                    <a:pt x="357" y="167"/>
                  </a:cubicBezTo>
                  <a:cubicBezTo>
                    <a:pt x="357"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148"/>
            <p:cNvSpPr/>
            <p:nvPr/>
          </p:nvSpPr>
          <p:spPr>
            <a:xfrm>
              <a:off x="7889221" y="3194966"/>
              <a:ext cx="12415" cy="11635"/>
            </a:xfrm>
            <a:custGeom>
              <a:rect b="b" l="l" r="r" t="t"/>
              <a:pathLst>
                <a:path extrusionOk="0" h="358" w="382">
                  <a:moveTo>
                    <a:pt x="191" y="0"/>
                  </a:moveTo>
                  <a:cubicBezTo>
                    <a:pt x="96" y="0"/>
                    <a:pt x="0" y="72"/>
                    <a:pt x="0" y="167"/>
                  </a:cubicBezTo>
                  <a:cubicBezTo>
                    <a:pt x="0" y="262"/>
                    <a:pt x="96" y="358"/>
                    <a:pt x="191" y="358"/>
                  </a:cubicBezTo>
                  <a:cubicBezTo>
                    <a:pt x="286" y="358"/>
                    <a:pt x="381" y="262"/>
                    <a:pt x="381" y="167"/>
                  </a:cubicBezTo>
                  <a:cubicBezTo>
                    <a:pt x="381" y="72"/>
                    <a:pt x="286" y="0"/>
                    <a:pt x="191"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148"/>
            <p:cNvSpPr/>
            <p:nvPr/>
          </p:nvSpPr>
          <p:spPr>
            <a:xfrm>
              <a:off x="7780086" y="3290938"/>
              <a:ext cx="357598" cy="10075"/>
            </a:xfrm>
            <a:custGeom>
              <a:rect b="b" l="l" r="r" t="t"/>
              <a:pathLst>
                <a:path extrusionOk="0" h="310" w="11003">
                  <a:moveTo>
                    <a:pt x="0" y="0"/>
                  </a:moveTo>
                  <a:lnTo>
                    <a:pt x="0" y="310"/>
                  </a:lnTo>
                  <a:lnTo>
                    <a:pt x="11003" y="310"/>
                  </a:lnTo>
                  <a:lnTo>
                    <a:pt x="1100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148"/>
            <p:cNvSpPr/>
            <p:nvPr/>
          </p:nvSpPr>
          <p:spPr>
            <a:xfrm>
              <a:off x="8115973" y="3290938"/>
              <a:ext cx="21710" cy="10075"/>
            </a:xfrm>
            <a:custGeom>
              <a:rect b="b" l="l" r="r" t="t"/>
              <a:pathLst>
                <a:path extrusionOk="0" h="310" w="668">
                  <a:moveTo>
                    <a:pt x="1" y="0"/>
                  </a:moveTo>
                  <a:lnTo>
                    <a:pt x="1" y="310"/>
                  </a:lnTo>
                  <a:lnTo>
                    <a:pt x="668" y="310"/>
                  </a:lnTo>
                  <a:lnTo>
                    <a:pt x="668"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148"/>
            <p:cNvSpPr/>
            <p:nvPr/>
          </p:nvSpPr>
          <p:spPr>
            <a:xfrm>
              <a:off x="7971251" y="3194966"/>
              <a:ext cx="166432" cy="10855"/>
            </a:xfrm>
            <a:custGeom>
              <a:rect b="b" l="l" r="r" t="t"/>
              <a:pathLst>
                <a:path extrusionOk="0" h="334" w="5121">
                  <a:moveTo>
                    <a:pt x="167" y="0"/>
                  </a:moveTo>
                  <a:cubicBezTo>
                    <a:pt x="72" y="0"/>
                    <a:pt x="24" y="48"/>
                    <a:pt x="1" y="143"/>
                  </a:cubicBezTo>
                  <a:cubicBezTo>
                    <a:pt x="1" y="238"/>
                    <a:pt x="48" y="334"/>
                    <a:pt x="167" y="334"/>
                  </a:cubicBezTo>
                  <a:lnTo>
                    <a:pt x="5121" y="334"/>
                  </a:lnTo>
                  <a:lnTo>
                    <a:pt x="512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148"/>
            <p:cNvSpPr/>
            <p:nvPr/>
          </p:nvSpPr>
          <p:spPr>
            <a:xfrm>
              <a:off x="8116753" y="3194966"/>
              <a:ext cx="20930" cy="10855"/>
            </a:xfrm>
            <a:custGeom>
              <a:rect b="b" l="l" r="r" t="t"/>
              <a:pathLst>
                <a:path extrusionOk="0" h="334" w="644">
                  <a:moveTo>
                    <a:pt x="1" y="0"/>
                  </a:moveTo>
                  <a:lnTo>
                    <a:pt x="1" y="334"/>
                  </a:lnTo>
                  <a:lnTo>
                    <a:pt x="644" y="334"/>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11" name="Google Shape;22611;p148"/>
          <p:cNvGrpSpPr/>
          <p:nvPr/>
        </p:nvGrpSpPr>
        <p:grpSpPr>
          <a:xfrm>
            <a:off x="7817233" y="3442706"/>
            <a:ext cx="284082" cy="357793"/>
            <a:chOff x="7817233" y="3595106"/>
            <a:chExt cx="284082" cy="357793"/>
          </a:xfrm>
        </p:grpSpPr>
        <p:sp>
          <p:nvSpPr>
            <p:cNvPr id="22612" name="Google Shape;22612;p148"/>
            <p:cNvSpPr/>
            <p:nvPr/>
          </p:nvSpPr>
          <p:spPr>
            <a:xfrm>
              <a:off x="7849733" y="3595106"/>
              <a:ext cx="185802" cy="145535"/>
            </a:xfrm>
            <a:custGeom>
              <a:rect b="b" l="l" r="r" t="t"/>
              <a:pathLst>
                <a:path extrusionOk="0" h="4478" w="5717">
                  <a:moveTo>
                    <a:pt x="334" y="0"/>
                  </a:moveTo>
                  <a:cubicBezTo>
                    <a:pt x="167" y="0"/>
                    <a:pt x="1" y="167"/>
                    <a:pt x="1" y="334"/>
                  </a:cubicBezTo>
                  <a:lnTo>
                    <a:pt x="1" y="4477"/>
                  </a:lnTo>
                  <a:lnTo>
                    <a:pt x="5716" y="4477"/>
                  </a:lnTo>
                  <a:lnTo>
                    <a:pt x="5716" y="334"/>
                  </a:lnTo>
                  <a:cubicBezTo>
                    <a:pt x="5716" y="167"/>
                    <a:pt x="5573" y="0"/>
                    <a:pt x="540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148"/>
            <p:cNvSpPr/>
            <p:nvPr/>
          </p:nvSpPr>
          <p:spPr>
            <a:xfrm>
              <a:off x="8003751" y="3595106"/>
              <a:ext cx="31785" cy="145535"/>
            </a:xfrm>
            <a:custGeom>
              <a:rect b="b" l="l" r="r" t="t"/>
              <a:pathLst>
                <a:path extrusionOk="0" h="4478" w="978">
                  <a:moveTo>
                    <a:pt x="1" y="0"/>
                  </a:moveTo>
                  <a:cubicBezTo>
                    <a:pt x="191" y="0"/>
                    <a:pt x="334" y="167"/>
                    <a:pt x="334" y="334"/>
                  </a:cubicBezTo>
                  <a:lnTo>
                    <a:pt x="334" y="4477"/>
                  </a:lnTo>
                  <a:lnTo>
                    <a:pt x="977" y="4477"/>
                  </a:lnTo>
                  <a:lnTo>
                    <a:pt x="977" y="334"/>
                  </a:lnTo>
                  <a:cubicBezTo>
                    <a:pt x="977" y="167"/>
                    <a:pt x="834"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148"/>
            <p:cNvSpPr/>
            <p:nvPr/>
          </p:nvSpPr>
          <p:spPr>
            <a:xfrm>
              <a:off x="7817233" y="3705768"/>
              <a:ext cx="116902" cy="34093"/>
            </a:xfrm>
            <a:custGeom>
              <a:rect b="b" l="l" r="r" t="t"/>
              <a:pathLst>
                <a:path extrusionOk="0" h="1049" w="3597">
                  <a:moveTo>
                    <a:pt x="453" y="1"/>
                  </a:moveTo>
                  <a:cubicBezTo>
                    <a:pt x="215" y="1"/>
                    <a:pt x="1" y="215"/>
                    <a:pt x="1" y="453"/>
                  </a:cubicBezTo>
                  <a:lnTo>
                    <a:pt x="1" y="834"/>
                  </a:lnTo>
                  <a:lnTo>
                    <a:pt x="1787" y="1049"/>
                  </a:lnTo>
                  <a:lnTo>
                    <a:pt x="3573" y="834"/>
                  </a:lnTo>
                  <a:lnTo>
                    <a:pt x="3573" y="453"/>
                  </a:lnTo>
                  <a:cubicBezTo>
                    <a:pt x="3597" y="215"/>
                    <a:pt x="3382"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148"/>
            <p:cNvSpPr/>
            <p:nvPr/>
          </p:nvSpPr>
          <p:spPr>
            <a:xfrm>
              <a:off x="7898516" y="3705768"/>
              <a:ext cx="35620" cy="34093"/>
            </a:xfrm>
            <a:custGeom>
              <a:rect b="b" l="l" r="r" t="t"/>
              <a:pathLst>
                <a:path extrusionOk="0" h="1049" w="1096">
                  <a:moveTo>
                    <a:pt x="0" y="1"/>
                  </a:moveTo>
                  <a:cubicBezTo>
                    <a:pt x="238" y="1"/>
                    <a:pt x="453" y="215"/>
                    <a:pt x="453" y="453"/>
                  </a:cubicBezTo>
                  <a:lnTo>
                    <a:pt x="453" y="834"/>
                  </a:lnTo>
                  <a:lnTo>
                    <a:pt x="810" y="1049"/>
                  </a:lnTo>
                  <a:lnTo>
                    <a:pt x="1096" y="834"/>
                  </a:lnTo>
                  <a:lnTo>
                    <a:pt x="1096" y="453"/>
                  </a:lnTo>
                  <a:cubicBezTo>
                    <a:pt x="1096" y="215"/>
                    <a:pt x="881"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148"/>
            <p:cNvSpPr/>
            <p:nvPr/>
          </p:nvSpPr>
          <p:spPr>
            <a:xfrm>
              <a:off x="7884573" y="3626046"/>
              <a:ext cx="46475" cy="10107"/>
            </a:xfrm>
            <a:custGeom>
              <a:rect b="b" l="l" r="r" t="t"/>
              <a:pathLst>
                <a:path extrusionOk="0" h="311" w="1430">
                  <a:moveTo>
                    <a:pt x="167" y="1"/>
                  </a:moveTo>
                  <a:cubicBezTo>
                    <a:pt x="72" y="1"/>
                    <a:pt x="0" y="72"/>
                    <a:pt x="0" y="168"/>
                  </a:cubicBezTo>
                  <a:cubicBezTo>
                    <a:pt x="0" y="239"/>
                    <a:pt x="72" y="310"/>
                    <a:pt x="167" y="310"/>
                  </a:cubicBezTo>
                  <a:lnTo>
                    <a:pt x="1286" y="310"/>
                  </a:lnTo>
                  <a:cubicBezTo>
                    <a:pt x="1358" y="310"/>
                    <a:pt x="1429" y="239"/>
                    <a:pt x="1429" y="168"/>
                  </a:cubicBezTo>
                  <a:cubicBezTo>
                    <a:pt x="1429" y="72"/>
                    <a:pt x="1382" y="1"/>
                    <a:pt x="12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148"/>
            <p:cNvSpPr/>
            <p:nvPr/>
          </p:nvSpPr>
          <p:spPr>
            <a:xfrm>
              <a:off x="7958088" y="3698033"/>
              <a:ext cx="46475" cy="9328"/>
            </a:xfrm>
            <a:custGeom>
              <a:rect b="b" l="l" r="r" t="t"/>
              <a:pathLst>
                <a:path extrusionOk="0" h="287" w="1430">
                  <a:moveTo>
                    <a:pt x="168" y="1"/>
                  </a:moveTo>
                  <a:cubicBezTo>
                    <a:pt x="72" y="1"/>
                    <a:pt x="1" y="48"/>
                    <a:pt x="1" y="144"/>
                  </a:cubicBezTo>
                  <a:cubicBezTo>
                    <a:pt x="1" y="239"/>
                    <a:pt x="72" y="286"/>
                    <a:pt x="168" y="286"/>
                  </a:cubicBezTo>
                  <a:lnTo>
                    <a:pt x="1287" y="286"/>
                  </a:lnTo>
                  <a:cubicBezTo>
                    <a:pt x="1358" y="286"/>
                    <a:pt x="1430" y="215"/>
                    <a:pt x="1430" y="144"/>
                  </a:cubicBezTo>
                  <a:cubicBezTo>
                    <a:pt x="1430" y="48"/>
                    <a:pt x="1382" y="1"/>
                    <a:pt x="128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148"/>
            <p:cNvSpPr/>
            <p:nvPr/>
          </p:nvSpPr>
          <p:spPr>
            <a:xfrm>
              <a:off x="7884573" y="3649283"/>
              <a:ext cx="118463" cy="10075"/>
            </a:xfrm>
            <a:custGeom>
              <a:rect b="b" l="l" r="r" t="t"/>
              <a:pathLst>
                <a:path extrusionOk="0" h="310" w="3645">
                  <a:moveTo>
                    <a:pt x="167" y="0"/>
                  </a:moveTo>
                  <a:cubicBezTo>
                    <a:pt x="72" y="0"/>
                    <a:pt x="0" y="72"/>
                    <a:pt x="0" y="167"/>
                  </a:cubicBezTo>
                  <a:cubicBezTo>
                    <a:pt x="0" y="238"/>
                    <a:pt x="72" y="310"/>
                    <a:pt x="167" y="310"/>
                  </a:cubicBezTo>
                  <a:lnTo>
                    <a:pt x="3501" y="310"/>
                  </a:lnTo>
                  <a:cubicBezTo>
                    <a:pt x="3573" y="310"/>
                    <a:pt x="3644" y="238"/>
                    <a:pt x="3644" y="167"/>
                  </a:cubicBezTo>
                  <a:cubicBezTo>
                    <a:pt x="3644" y="72"/>
                    <a:pt x="3573" y="0"/>
                    <a:pt x="3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148"/>
            <p:cNvSpPr/>
            <p:nvPr/>
          </p:nvSpPr>
          <p:spPr>
            <a:xfrm>
              <a:off x="7884573" y="3672488"/>
              <a:ext cx="118463" cy="10107"/>
            </a:xfrm>
            <a:custGeom>
              <a:rect b="b" l="l" r="r" t="t"/>
              <a:pathLst>
                <a:path extrusionOk="0" h="311" w="3645">
                  <a:moveTo>
                    <a:pt x="167" y="1"/>
                  </a:moveTo>
                  <a:cubicBezTo>
                    <a:pt x="72" y="1"/>
                    <a:pt x="0" y="72"/>
                    <a:pt x="0" y="167"/>
                  </a:cubicBezTo>
                  <a:cubicBezTo>
                    <a:pt x="0" y="239"/>
                    <a:pt x="72" y="310"/>
                    <a:pt x="167" y="310"/>
                  </a:cubicBezTo>
                  <a:lnTo>
                    <a:pt x="3501" y="310"/>
                  </a:lnTo>
                  <a:cubicBezTo>
                    <a:pt x="3573" y="310"/>
                    <a:pt x="3644" y="215"/>
                    <a:pt x="3644" y="167"/>
                  </a:cubicBezTo>
                  <a:cubicBezTo>
                    <a:pt x="3644" y="72"/>
                    <a:pt x="3573" y="1"/>
                    <a:pt x="3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148"/>
            <p:cNvSpPr/>
            <p:nvPr/>
          </p:nvSpPr>
          <p:spPr>
            <a:xfrm>
              <a:off x="7817233" y="3732873"/>
              <a:ext cx="253110" cy="169520"/>
            </a:xfrm>
            <a:custGeom>
              <a:rect b="b" l="l" r="r" t="t"/>
              <a:pathLst>
                <a:path extrusionOk="0" h="5216" w="7788">
                  <a:moveTo>
                    <a:pt x="1" y="0"/>
                  </a:moveTo>
                  <a:lnTo>
                    <a:pt x="1" y="4787"/>
                  </a:lnTo>
                  <a:cubicBezTo>
                    <a:pt x="1" y="5025"/>
                    <a:pt x="167" y="5216"/>
                    <a:pt x="405" y="5216"/>
                  </a:cubicBezTo>
                  <a:lnTo>
                    <a:pt x="7407" y="5216"/>
                  </a:lnTo>
                  <a:cubicBezTo>
                    <a:pt x="7621" y="5216"/>
                    <a:pt x="7788" y="5025"/>
                    <a:pt x="7788" y="4787"/>
                  </a:cubicBezTo>
                  <a:lnTo>
                    <a:pt x="7788" y="405"/>
                  </a:lnTo>
                  <a:cubicBezTo>
                    <a:pt x="7788" y="167"/>
                    <a:pt x="7621" y="0"/>
                    <a:pt x="738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148"/>
            <p:cNvSpPr/>
            <p:nvPr/>
          </p:nvSpPr>
          <p:spPr>
            <a:xfrm>
              <a:off x="7872191" y="3778536"/>
              <a:ext cx="61945" cy="28665"/>
            </a:xfrm>
            <a:custGeom>
              <a:rect b="b" l="l" r="r" t="t"/>
              <a:pathLst>
                <a:path extrusionOk="0" h="882" w="1906">
                  <a:moveTo>
                    <a:pt x="96" y="0"/>
                  </a:moveTo>
                  <a:cubicBezTo>
                    <a:pt x="72" y="0"/>
                    <a:pt x="0" y="24"/>
                    <a:pt x="0" y="72"/>
                  </a:cubicBezTo>
                  <a:lnTo>
                    <a:pt x="0" y="786"/>
                  </a:lnTo>
                  <a:cubicBezTo>
                    <a:pt x="0" y="834"/>
                    <a:pt x="24" y="881"/>
                    <a:pt x="96" y="881"/>
                  </a:cubicBezTo>
                  <a:lnTo>
                    <a:pt x="1810" y="881"/>
                  </a:lnTo>
                  <a:cubicBezTo>
                    <a:pt x="1882" y="881"/>
                    <a:pt x="1906" y="834"/>
                    <a:pt x="1906" y="786"/>
                  </a:cubicBezTo>
                  <a:lnTo>
                    <a:pt x="1906" y="72"/>
                  </a:lnTo>
                  <a:cubicBezTo>
                    <a:pt x="1906" y="48"/>
                    <a:pt x="1882" y="0"/>
                    <a:pt x="181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148"/>
            <p:cNvSpPr/>
            <p:nvPr/>
          </p:nvSpPr>
          <p:spPr>
            <a:xfrm>
              <a:off x="7910118" y="3776976"/>
              <a:ext cx="24798" cy="29445"/>
            </a:xfrm>
            <a:custGeom>
              <a:rect b="b" l="l" r="r" t="t"/>
              <a:pathLst>
                <a:path extrusionOk="0" h="906" w="763">
                  <a:moveTo>
                    <a:pt x="0" y="1"/>
                  </a:moveTo>
                  <a:cubicBezTo>
                    <a:pt x="48" y="1"/>
                    <a:pt x="96" y="48"/>
                    <a:pt x="96" y="96"/>
                  </a:cubicBezTo>
                  <a:lnTo>
                    <a:pt x="96" y="810"/>
                  </a:lnTo>
                  <a:cubicBezTo>
                    <a:pt x="96" y="858"/>
                    <a:pt x="24" y="906"/>
                    <a:pt x="0" y="906"/>
                  </a:cubicBezTo>
                  <a:lnTo>
                    <a:pt x="643" y="906"/>
                  </a:lnTo>
                  <a:cubicBezTo>
                    <a:pt x="715" y="906"/>
                    <a:pt x="739" y="834"/>
                    <a:pt x="739" y="810"/>
                  </a:cubicBezTo>
                  <a:lnTo>
                    <a:pt x="739" y="96"/>
                  </a:lnTo>
                  <a:cubicBezTo>
                    <a:pt x="762" y="48"/>
                    <a:pt x="715"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3" name="Google Shape;22623;p148"/>
            <p:cNvSpPr/>
            <p:nvPr/>
          </p:nvSpPr>
          <p:spPr>
            <a:xfrm>
              <a:off x="8035503" y="3732873"/>
              <a:ext cx="34840" cy="123078"/>
            </a:xfrm>
            <a:custGeom>
              <a:rect b="b" l="l" r="r" t="t"/>
              <a:pathLst>
                <a:path extrusionOk="0" h="3787" w="1072">
                  <a:moveTo>
                    <a:pt x="0" y="0"/>
                  </a:moveTo>
                  <a:cubicBezTo>
                    <a:pt x="238" y="0"/>
                    <a:pt x="429" y="167"/>
                    <a:pt x="429" y="405"/>
                  </a:cubicBezTo>
                  <a:lnTo>
                    <a:pt x="429" y="3787"/>
                  </a:lnTo>
                  <a:lnTo>
                    <a:pt x="1072" y="3787"/>
                  </a:lnTo>
                  <a:lnTo>
                    <a:pt x="1072" y="405"/>
                  </a:lnTo>
                  <a:cubicBezTo>
                    <a:pt x="1072" y="167"/>
                    <a:pt x="905" y="0"/>
                    <a:pt x="6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4" name="Google Shape;22624;p148"/>
            <p:cNvSpPr/>
            <p:nvPr/>
          </p:nvSpPr>
          <p:spPr>
            <a:xfrm>
              <a:off x="8026988" y="3848183"/>
              <a:ext cx="74327" cy="104715"/>
            </a:xfrm>
            <a:custGeom>
              <a:rect b="b" l="l" r="r" t="t"/>
              <a:pathLst>
                <a:path extrusionOk="0" h="3222" w="2287">
                  <a:moveTo>
                    <a:pt x="596" y="1"/>
                  </a:moveTo>
                  <a:cubicBezTo>
                    <a:pt x="572" y="1"/>
                    <a:pt x="500" y="24"/>
                    <a:pt x="500" y="72"/>
                  </a:cubicBezTo>
                  <a:lnTo>
                    <a:pt x="500" y="1549"/>
                  </a:lnTo>
                  <a:cubicBezTo>
                    <a:pt x="500" y="1596"/>
                    <a:pt x="453" y="1620"/>
                    <a:pt x="429" y="1620"/>
                  </a:cubicBezTo>
                  <a:lnTo>
                    <a:pt x="119" y="1620"/>
                  </a:lnTo>
                  <a:cubicBezTo>
                    <a:pt x="24" y="1620"/>
                    <a:pt x="0" y="1715"/>
                    <a:pt x="24" y="1810"/>
                  </a:cubicBezTo>
                  <a:lnTo>
                    <a:pt x="1048" y="3168"/>
                  </a:lnTo>
                  <a:cubicBezTo>
                    <a:pt x="1060" y="3204"/>
                    <a:pt x="1090" y="3222"/>
                    <a:pt x="1123" y="3222"/>
                  </a:cubicBezTo>
                  <a:cubicBezTo>
                    <a:pt x="1155" y="3222"/>
                    <a:pt x="1191" y="3204"/>
                    <a:pt x="1215" y="3168"/>
                  </a:cubicBezTo>
                  <a:lnTo>
                    <a:pt x="2239" y="1810"/>
                  </a:lnTo>
                  <a:cubicBezTo>
                    <a:pt x="2286" y="1739"/>
                    <a:pt x="2239" y="1620"/>
                    <a:pt x="2144" y="1620"/>
                  </a:cubicBezTo>
                  <a:lnTo>
                    <a:pt x="1882" y="1620"/>
                  </a:lnTo>
                  <a:cubicBezTo>
                    <a:pt x="1810" y="1620"/>
                    <a:pt x="1786" y="1572"/>
                    <a:pt x="1786" y="1549"/>
                  </a:cubicBezTo>
                  <a:lnTo>
                    <a:pt x="1786" y="72"/>
                  </a:lnTo>
                  <a:cubicBezTo>
                    <a:pt x="1786" y="48"/>
                    <a:pt x="1763" y="1"/>
                    <a:pt x="1691"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148"/>
            <p:cNvSpPr/>
            <p:nvPr/>
          </p:nvSpPr>
          <p:spPr>
            <a:xfrm>
              <a:off x="8050973" y="3848183"/>
              <a:ext cx="49563" cy="104715"/>
            </a:xfrm>
            <a:custGeom>
              <a:rect b="b" l="l" r="r" t="t"/>
              <a:pathLst>
                <a:path extrusionOk="0" h="3222" w="1525">
                  <a:moveTo>
                    <a:pt x="120" y="1"/>
                  </a:moveTo>
                  <a:cubicBezTo>
                    <a:pt x="167" y="1"/>
                    <a:pt x="215" y="24"/>
                    <a:pt x="215" y="72"/>
                  </a:cubicBezTo>
                  <a:lnTo>
                    <a:pt x="215" y="1453"/>
                  </a:lnTo>
                  <a:cubicBezTo>
                    <a:pt x="215" y="1572"/>
                    <a:pt x="310" y="1620"/>
                    <a:pt x="429" y="1620"/>
                  </a:cubicBezTo>
                  <a:cubicBezTo>
                    <a:pt x="572" y="1620"/>
                    <a:pt x="667" y="1810"/>
                    <a:pt x="572" y="1930"/>
                  </a:cubicBezTo>
                  <a:lnTo>
                    <a:pt x="1" y="2739"/>
                  </a:lnTo>
                  <a:lnTo>
                    <a:pt x="334" y="3168"/>
                  </a:lnTo>
                  <a:cubicBezTo>
                    <a:pt x="346" y="3204"/>
                    <a:pt x="376" y="3222"/>
                    <a:pt x="411" y="3222"/>
                  </a:cubicBezTo>
                  <a:cubicBezTo>
                    <a:pt x="447" y="3222"/>
                    <a:pt x="489" y="3204"/>
                    <a:pt x="524" y="3168"/>
                  </a:cubicBezTo>
                  <a:lnTo>
                    <a:pt x="1501" y="1810"/>
                  </a:lnTo>
                  <a:cubicBezTo>
                    <a:pt x="1525" y="1715"/>
                    <a:pt x="1477" y="1620"/>
                    <a:pt x="1382" y="1620"/>
                  </a:cubicBezTo>
                  <a:lnTo>
                    <a:pt x="1120" y="1620"/>
                  </a:lnTo>
                  <a:cubicBezTo>
                    <a:pt x="1048" y="1620"/>
                    <a:pt x="1025" y="1572"/>
                    <a:pt x="1025" y="1549"/>
                  </a:cubicBezTo>
                  <a:lnTo>
                    <a:pt x="1025" y="72"/>
                  </a:lnTo>
                  <a:cubicBezTo>
                    <a:pt x="1025" y="48"/>
                    <a:pt x="1001" y="1"/>
                    <a:pt x="929"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148"/>
            <p:cNvSpPr/>
            <p:nvPr/>
          </p:nvSpPr>
          <p:spPr>
            <a:xfrm>
              <a:off x="7868323" y="3827286"/>
              <a:ext cx="134713" cy="10888"/>
            </a:xfrm>
            <a:custGeom>
              <a:rect b="b" l="l" r="r" t="t"/>
              <a:pathLst>
                <a:path extrusionOk="0" h="335" w="4145">
                  <a:moveTo>
                    <a:pt x="143" y="1"/>
                  </a:moveTo>
                  <a:cubicBezTo>
                    <a:pt x="72" y="1"/>
                    <a:pt x="0" y="96"/>
                    <a:pt x="0" y="191"/>
                  </a:cubicBezTo>
                  <a:cubicBezTo>
                    <a:pt x="0" y="286"/>
                    <a:pt x="96" y="334"/>
                    <a:pt x="191" y="334"/>
                  </a:cubicBezTo>
                  <a:lnTo>
                    <a:pt x="3954" y="334"/>
                  </a:lnTo>
                  <a:cubicBezTo>
                    <a:pt x="4049" y="334"/>
                    <a:pt x="4144" y="286"/>
                    <a:pt x="4120" y="167"/>
                  </a:cubicBezTo>
                  <a:cubicBezTo>
                    <a:pt x="4120" y="72"/>
                    <a:pt x="4025" y="1"/>
                    <a:pt x="3930"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148"/>
            <p:cNvSpPr/>
            <p:nvPr/>
          </p:nvSpPr>
          <p:spPr>
            <a:xfrm>
              <a:off x="7868323" y="3852831"/>
              <a:ext cx="134713" cy="10855"/>
            </a:xfrm>
            <a:custGeom>
              <a:rect b="b" l="l" r="r" t="t"/>
              <a:pathLst>
                <a:path extrusionOk="0" h="334" w="4145">
                  <a:moveTo>
                    <a:pt x="143" y="0"/>
                  </a:moveTo>
                  <a:cubicBezTo>
                    <a:pt x="72" y="0"/>
                    <a:pt x="0" y="96"/>
                    <a:pt x="0" y="167"/>
                  </a:cubicBezTo>
                  <a:cubicBezTo>
                    <a:pt x="0" y="262"/>
                    <a:pt x="96" y="334"/>
                    <a:pt x="191" y="334"/>
                  </a:cubicBezTo>
                  <a:lnTo>
                    <a:pt x="3954" y="334"/>
                  </a:lnTo>
                  <a:cubicBezTo>
                    <a:pt x="4049" y="334"/>
                    <a:pt x="4144" y="239"/>
                    <a:pt x="4120" y="143"/>
                  </a:cubicBezTo>
                  <a:cubicBezTo>
                    <a:pt x="4120" y="48"/>
                    <a:pt x="4025" y="0"/>
                    <a:pt x="393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8" name="Google Shape;22628;p148"/>
          <p:cNvGrpSpPr/>
          <p:nvPr/>
        </p:nvGrpSpPr>
        <p:grpSpPr>
          <a:xfrm>
            <a:off x="7030896" y="3449661"/>
            <a:ext cx="356818" cy="345215"/>
            <a:chOff x="7030896" y="3602061"/>
            <a:chExt cx="356818" cy="345215"/>
          </a:xfrm>
        </p:grpSpPr>
        <p:sp>
          <p:nvSpPr>
            <p:cNvPr id="22629" name="Google Shape;22629;p148"/>
            <p:cNvSpPr/>
            <p:nvPr/>
          </p:nvSpPr>
          <p:spPr>
            <a:xfrm>
              <a:off x="7030896" y="3620651"/>
              <a:ext cx="356818" cy="214403"/>
            </a:xfrm>
            <a:custGeom>
              <a:rect b="b" l="l" r="r" t="t"/>
              <a:pathLst>
                <a:path extrusionOk="0" h="6597" w="10979">
                  <a:moveTo>
                    <a:pt x="381" y="0"/>
                  </a:moveTo>
                  <a:cubicBezTo>
                    <a:pt x="167" y="0"/>
                    <a:pt x="0" y="167"/>
                    <a:pt x="0" y="381"/>
                  </a:cubicBezTo>
                  <a:lnTo>
                    <a:pt x="0" y="6216"/>
                  </a:lnTo>
                  <a:cubicBezTo>
                    <a:pt x="0" y="6430"/>
                    <a:pt x="167" y="6597"/>
                    <a:pt x="381" y="6597"/>
                  </a:cubicBezTo>
                  <a:lnTo>
                    <a:pt x="10598" y="6597"/>
                  </a:lnTo>
                  <a:cubicBezTo>
                    <a:pt x="10788" y="6597"/>
                    <a:pt x="10979" y="6430"/>
                    <a:pt x="10979" y="6192"/>
                  </a:cubicBezTo>
                  <a:lnTo>
                    <a:pt x="10979" y="381"/>
                  </a:lnTo>
                  <a:cubicBezTo>
                    <a:pt x="10979" y="167"/>
                    <a:pt x="10788" y="0"/>
                    <a:pt x="1059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148"/>
            <p:cNvSpPr/>
            <p:nvPr/>
          </p:nvSpPr>
          <p:spPr>
            <a:xfrm>
              <a:off x="7061836" y="3602061"/>
              <a:ext cx="294905" cy="205920"/>
            </a:xfrm>
            <a:custGeom>
              <a:rect b="b" l="l" r="r" t="t"/>
              <a:pathLst>
                <a:path extrusionOk="0" h="6336" w="9074">
                  <a:moveTo>
                    <a:pt x="477" y="1"/>
                  </a:moveTo>
                  <a:cubicBezTo>
                    <a:pt x="191" y="1"/>
                    <a:pt x="1" y="215"/>
                    <a:pt x="1" y="477"/>
                  </a:cubicBezTo>
                  <a:lnTo>
                    <a:pt x="1" y="5621"/>
                  </a:lnTo>
                  <a:cubicBezTo>
                    <a:pt x="1" y="5907"/>
                    <a:pt x="191" y="6097"/>
                    <a:pt x="477" y="6097"/>
                  </a:cubicBezTo>
                  <a:lnTo>
                    <a:pt x="3763" y="6097"/>
                  </a:lnTo>
                  <a:lnTo>
                    <a:pt x="3954" y="5907"/>
                  </a:lnTo>
                  <a:cubicBezTo>
                    <a:pt x="4097" y="5907"/>
                    <a:pt x="4240" y="5954"/>
                    <a:pt x="4359" y="6073"/>
                  </a:cubicBezTo>
                  <a:cubicBezTo>
                    <a:pt x="4406" y="6097"/>
                    <a:pt x="4454" y="6335"/>
                    <a:pt x="4525" y="6335"/>
                  </a:cubicBezTo>
                  <a:lnTo>
                    <a:pt x="4549" y="6335"/>
                  </a:lnTo>
                  <a:cubicBezTo>
                    <a:pt x="4597" y="6335"/>
                    <a:pt x="4644" y="6311"/>
                    <a:pt x="4692" y="6288"/>
                  </a:cubicBezTo>
                  <a:cubicBezTo>
                    <a:pt x="4787" y="6169"/>
                    <a:pt x="4930" y="6097"/>
                    <a:pt x="5121" y="6097"/>
                  </a:cubicBezTo>
                  <a:lnTo>
                    <a:pt x="8598" y="6097"/>
                  </a:lnTo>
                  <a:cubicBezTo>
                    <a:pt x="8860" y="6097"/>
                    <a:pt x="9074" y="5907"/>
                    <a:pt x="9074" y="5621"/>
                  </a:cubicBezTo>
                  <a:lnTo>
                    <a:pt x="9074" y="477"/>
                  </a:lnTo>
                  <a:cubicBezTo>
                    <a:pt x="9050" y="215"/>
                    <a:pt x="8836" y="1"/>
                    <a:pt x="8574" y="1"/>
                  </a:cubicBezTo>
                  <a:lnTo>
                    <a:pt x="5073" y="1"/>
                  </a:lnTo>
                  <a:cubicBezTo>
                    <a:pt x="4787" y="1"/>
                    <a:pt x="4525" y="239"/>
                    <a:pt x="4525" y="572"/>
                  </a:cubicBezTo>
                  <a:cubicBezTo>
                    <a:pt x="4525" y="263"/>
                    <a:pt x="4287" y="1"/>
                    <a:pt x="395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148"/>
            <p:cNvSpPr/>
            <p:nvPr/>
          </p:nvSpPr>
          <p:spPr>
            <a:xfrm>
              <a:off x="7317253" y="3602061"/>
              <a:ext cx="38740" cy="198185"/>
            </a:xfrm>
            <a:custGeom>
              <a:rect b="b" l="l" r="r" t="t"/>
              <a:pathLst>
                <a:path extrusionOk="0" h="6098" w="1192">
                  <a:moveTo>
                    <a:pt x="0" y="1"/>
                  </a:moveTo>
                  <a:cubicBezTo>
                    <a:pt x="262" y="1"/>
                    <a:pt x="429" y="215"/>
                    <a:pt x="429" y="477"/>
                  </a:cubicBezTo>
                  <a:lnTo>
                    <a:pt x="429" y="5621"/>
                  </a:lnTo>
                  <a:cubicBezTo>
                    <a:pt x="429" y="5907"/>
                    <a:pt x="239" y="6097"/>
                    <a:pt x="0" y="6097"/>
                  </a:cubicBezTo>
                  <a:lnTo>
                    <a:pt x="715" y="6097"/>
                  </a:lnTo>
                  <a:cubicBezTo>
                    <a:pt x="977" y="6097"/>
                    <a:pt x="1191" y="5907"/>
                    <a:pt x="1191" y="5621"/>
                  </a:cubicBezTo>
                  <a:lnTo>
                    <a:pt x="1191" y="477"/>
                  </a:lnTo>
                  <a:cubicBezTo>
                    <a:pt x="1191" y="215"/>
                    <a:pt x="977"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148"/>
            <p:cNvSpPr/>
            <p:nvPr/>
          </p:nvSpPr>
          <p:spPr>
            <a:xfrm>
              <a:off x="7167103" y="3602061"/>
              <a:ext cx="41827" cy="205140"/>
            </a:xfrm>
            <a:custGeom>
              <a:rect b="b" l="l" r="r" t="t"/>
              <a:pathLst>
                <a:path extrusionOk="0" h="6312" w="1287">
                  <a:moveTo>
                    <a:pt x="0" y="1"/>
                  </a:moveTo>
                  <a:cubicBezTo>
                    <a:pt x="286" y="1"/>
                    <a:pt x="524" y="239"/>
                    <a:pt x="524" y="572"/>
                  </a:cubicBezTo>
                  <a:lnTo>
                    <a:pt x="524" y="6073"/>
                  </a:lnTo>
                  <a:lnTo>
                    <a:pt x="715" y="6073"/>
                  </a:lnTo>
                  <a:cubicBezTo>
                    <a:pt x="858" y="6073"/>
                    <a:pt x="1001" y="6145"/>
                    <a:pt x="1096" y="6264"/>
                  </a:cubicBezTo>
                  <a:cubicBezTo>
                    <a:pt x="1167" y="6288"/>
                    <a:pt x="1215" y="6311"/>
                    <a:pt x="1286" y="6311"/>
                  </a:cubicBezTo>
                  <a:lnTo>
                    <a:pt x="1286" y="572"/>
                  </a:lnTo>
                  <a:cubicBezTo>
                    <a:pt x="1286" y="263"/>
                    <a:pt x="1048" y="1"/>
                    <a:pt x="715"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148"/>
            <p:cNvSpPr/>
            <p:nvPr/>
          </p:nvSpPr>
          <p:spPr>
            <a:xfrm>
              <a:off x="7239838" y="3629166"/>
              <a:ext cx="83623" cy="56518"/>
            </a:xfrm>
            <a:custGeom>
              <a:rect b="b" l="l" r="r" t="t"/>
              <a:pathLst>
                <a:path extrusionOk="0" h="1739" w="2573">
                  <a:moveTo>
                    <a:pt x="191" y="0"/>
                  </a:moveTo>
                  <a:cubicBezTo>
                    <a:pt x="72" y="0"/>
                    <a:pt x="1" y="95"/>
                    <a:pt x="1" y="214"/>
                  </a:cubicBezTo>
                  <a:lnTo>
                    <a:pt x="1" y="1524"/>
                  </a:lnTo>
                  <a:cubicBezTo>
                    <a:pt x="1" y="1643"/>
                    <a:pt x="72" y="1739"/>
                    <a:pt x="191" y="1739"/>
                  </a:cubicBezTo>
                  <a:lnTo>
                    <a:pt x="2382" y="1739"/>
                  </a:lnTo>
                  <a:cubicBezTo>
                    <a:pt x="2501" y="1739"/>
                    <a:pt x="2573" y="1643"/>
                    <a:pt x="2573" y="1524"/>
                  </a:cubicBezTo>
                  <a:lnTo>
                    <a:pt x="2573" y="214"/>
                  </a:lnTo>
                  <a:cubicBezTo>
                    <a:pt x="2573" y="95"/>
                    <a:pt x="2501" y="0"/>
                    <a:pt x="2382"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148"/>
            <p:cNvSpPr/>
            <p:nvPr/>
          </p:nvSpPr>
          <p:spPr>
            <a:xfrm>
              <a:off x="7295576" y="3629166"/>
              <a:ext cx="27885" cy="56518"/>
            </a:xfrm>
            <a:custGeom>
              <a:rect b="b" l="l" r="r" t="t"/>
              <a:pathLst>
                <a:path extrusionOk="0" h="1739" w="858">
                  <a:moveTo>
                    <a:pt x="1" y="0"/>
                  </a:moveTo>
                  <a:cubicBezTo>
                    <a:pt x="120" y="0"/>
                    <a:pt x="215" y="95"/>
                    <a:pt x="215" y="214"/>
                  </a:cubicBezTo>
                  <a:lnTo>
                    <a:pt x="215" y="1524"/>
                  </a:lnTo>
                  <a:cubicBezTo>
                    <a:pt x="215" y="1643"/>
                    <a:pt x="120" y="1739"/>
                    <a:pt x="1" y="1739"/>
                  </a:cubicBezTo>
                  <a:lnTo>
                    <a:pt x="667" y="1739"/>
                  </a:lnTo>
                  <a:cubicBezTo>
                    <a:pt x="786" y="1739"/>
                    <a:pt x="858" y="1643"/>
                    <a:pt x="858" y="1524"/>
                  </a:cubicBezTo>
                  <a:lnTo>
                    <a:pt x="858" y="214"/>
                  </a:lnTo>
                  <a:cubicBezTo>
                    <a:pt x="858" y="95"/>
                    <a:pt x="786" y="0"/>
                    <a:pt x="667" y="0"/>
                  </a:cubicBezTo>
                  <a:close/>
                </a:path>
              </a:pathLst>
            </a:custGeom>
            <a:solidFill>
              <a:srgbClr val="D0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148"/>
            <p:cNvSpPr/>
            <p:nvPr/>
          </p:nvSpPr>
          <p:spPr>
            <a:xfrm>
              <a:off x="7086601" y="3644636"/>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20"/>
                  </a:cubicBezTo>
                  <a:cubicBezTo>
                    <a:pt x="2596" y="72"/>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148"/>
            <p:cNvSpPr/>
            <p:nvPr/>
          </p:nvSpPr>
          <p:spPr>
            <a:xfrm>
              <a:off x="7086601" y="3664753"/>
              <a:ext cx="85182" cy="10855"/>
            </a:xfrm>
            <a:custGeom>
              <a:rect b="b" l="l" r="r" t="t"/>
              <a:pathLst>
                <a:path extrusionOk="0" h="334" w="2621">
                  <a:moveTo>
                    <a:pt x="191" y="1"/>
                  </a:moveTo>
                  <a:cubicBezTo>
                    <a:pt x="96" y="1"/>
                    <a:pt x="1" y="96"/>
                    <a:pt x="25" y="215"/>
                  </a:cubicBezTo>
                  <a:cubicBezTo>
                    <a:pt x="25" y="286"/>
                    <a:pt x="96" y="334"/>
                    <a:pt x="191" y="334"/>
                  </a:cubicBezTo>
                  <a:lnTo>
                    <a:pt x="2454" y="334"/>
                  </a:lnTo>
                  <a:cubicBezTo>
                    <a:pt x="2525" y="334"/>
                    <a:pt x="2620" y="239"/>
                    <a:pt x="2596" y="120"/>
                  </a:cubicBezTo>
                  <a:cubicBezTo>
                    <a:pt x="2596" y="72"/>
                    <a:pt x="2525" y="1"/>
                    <a:pt x="245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148"/>
            <p:cNvSpPr/>
            <p:nvPr/>
          </p:nvSpPr>
          <p:spPr>
            <a:xfrm>
              <a:off x="7086601" y="3686431"/>
              <a:ext cx="85182" cy="10855"/>
            </a:xfrm>
            <a:custGeom>
              <a:rect b="b" l="l" r="r" t="t"/>
              <a:pathLst>
                <a:path extrusionOk="0" h="334" w="2621">
                  <a:moveTo>
                    <a:pt x="191" y="0"/>
                  </a:moveTo>
                  <a:cubicBezTo>
                    <a:pt x="96" y="0"/>
                    <a:pt x="1" y="96"/>
                    <a:pt x="25" y="215"/>
                  </a:cubicBezTo>
                  <a:cubicBezTo>
                    <a:pt x="25" y="262"/>
                    <a:pt x="96" y="334"/>
                    <a:pt x="191" y="334"/>
                  </a:cubicBezTo>
                  <a:lnTo>
                    <a:pt x="2454" y="334"/>
                  </a:lnTo>
                  <a:cubicBezTo>
                    <a:pt x="2525" y="334"/>
                    <a:pt x="2620" y="239"/>
                    <a:pt x="2596" y="119"/>
                  </a:cubicBezTo>
                  <a:cubicBezTo>
                    <a:pt x="2596" y="48"/>
                    <a:pt x="2525" y="0"/>
                    <a:pt x="245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148"/>
            <p:cNvSpPr/>
            <p:nvPr/>
          </p:nvSpPr>
          <p:spPr>
            <a:xfrm>
              <a:off x="7086601" y="3707328"/>
              <a:ext cx="85963" cy="10855"/>
            </a:xfrm>
            <a:custGeom>
              <a:rect b="b" l="l" r="r" t="t"/>
              <a:pathLst>
                <a:path extrusionOk="0" h="334" w="2645">
                  <a:moveTo>
                    <a:pt x="191" y="0"/>
                  </a:moveTo>
                  <a:cubicBezTo>
                    <a:pt x="96" y="0"/>
                    <a:pt x="1" y="96"/>
                    <a:pt x="25" y="215"/>
                  </a:cubicBezTo>
                  <a:cubicBezTo>
                    <a:pt x="25" y="286"/>
                    <a:pt x="96" y="334"/>
                    <a:pt x="191" y="334"/>
                  </a:cubicBezTo>
                  <a:lnTo>
                    <a:pt x="2477" y="334"/>
                  </a:lnTo>
                  <a:cubicBezTo>
                    <a:pt x="2596" y="334"/>
                    <a:pt x="2644" y="215"/>
                    <a:pt x="2644" y="119"/>
                  </a:cubicBezTo>
                  <a:cubicBezTo>
                    <a:pt x="2644" y="72"/>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9" name="Google Shape;22639;p148"/>
            <p:cNvSpPr/>
            <p:nvPr/>
          </p:nvSpPr>
          <p:spPr>
            <a:xfrm>
              <a:off x="7086601" y="3729786"/>
              <a:ext cx="85963" cy="10855"/>
            </a:xfrm>
            <a:custGeom>
              <a:rect b="b" l="l" r="r" t="t"/>
              <a:pathLst>
                <a:path extrusionOk="0" h="334" w="2645">
                  <a:moveTo>
                    <a:pt x="191" y="0"/>
                  </a:moveTo>
                  <a:cubicBezTo>
                    <a:pt x="96" y="0"/>
                    <a:pt x="1" y="95"/>
                    <a:pt x="25" y="214"/>
                  </a:cubicBezTo>
                  <a:cubicBezTo>
                    <a:pt x="25" y="262"/>
                    <a:pt x="96" y="333"/>
                    <a:pt x="191" y="333"/>
                  </a:cubicBezTo>
                  <a:lnTo>
                    <a:pt x="2477" y="333"/>
                  </a:lnTo>
                  <a:cubicBezTo>
                    <a:pt x="2596" y="333"/>
                    <a:pt x="2644" y="238"/>
                    <a:pt x="2644" y="119"/>
                  </a:cubicBezTo>
                  <a:cubicBezTo>
                    <a:pt x="2644" y="71"/>
                    <a:pt x="2596"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0" name="Google Shape;22640;p148"/>
            <p:cNvSpPr/>
            <p:nvPr/>
          </p:nvSpPr>
          <p:spPr>
            <a:xfrm>
              <a:off x="7086601" y="3752211"/>
              <a:ext cx="85963" cy="10888"/>
            </a:xfrm>
            <a:custGeom>
              <a:rect b="b" l="l" r="r" t="t"/>
              <a:pathLst>
                <a:path extrusionOk="0" h="335" w="2645">
                  <a:moveTo>
                    <a:pt x="191" y="1"/>
                  </a:moveTo>
                  <a:cubicBezTo>
                    <a:pt x="96" y="1"/>
                    <a:pt x="1" y="96"/>
                    <a:pt x="25" y="215"/>
                  </a:cubicBezTo>
                  <a:cubicBezTo>
                    <a:pt x="25" y="263"/>
                    <a:pt x="96" y="334"/>
                    <a:pt x="191" y="334"/>
                  </a:cubicBezTo>
                  <a:lnTo>
                    <a:pt x="2477" y="334"/>
                  </a:lnTo>
                  <a:cubicBezTo>
                    <a:pt x="2596" y="334"/>
                    <a:pt x="2644" y="239"/>
                    <a:pt x="2644" y="120"/>
                  </a:cubicBezTo>
                  <a:cubicBezTo>
                    <a:pt x="2644" y="48"/>
                    <a:pt x="2596"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148"/>
            <p:cNvSpPr/>
            <p:nvPr/>
          </p:nvSpPr>
          <p:spPr>
            <a:xfrm>
              <a:off x="7232103" y="3707328"/>
              <a:ext cx="85963" cy="10855"/>
            </a:xfrm>
            <a:custGeom>
              <a:rect b="b" l="l" r="r" t="t"/>
              <a:pathLst>
                <a:path extrusionOk="0" h="334" w="2645">
                  <a:moveTo>
                    <a:pt x="168" y="0"/>
                  </a:moveTo>
                  <a:cubicBezTo>
                    <a:pt x="72" y="0"/>
                    <a:pt x="1" y="96"/>
                    <a:pt x="25" y="215"/>
                  </a:cubicBezTo>
                  <a:cubicBezTo>
                    <a:pt x="25" y="286"/>
                    <a:pt x="72" y="334"/>
                    <a:pt x="168" y="334"/>
                  </a:cubicBezTo>
                  <a:lnTo>
                    <a:pt x="2454" y="334"/>
                  </a:lnTo>
                  <a:cubicBezTo>
                    <a:pt x="2573" y="334"/>
                    <a:pt x="2644" y="215"/>
                    <a:pt x="2644" y="119"/>
                  </a:cubicBezTo>
                  <a:cubicBezTo>
                    <a:pt x="2644" y="72"/>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148"/>
            <p:cNvSpPr/>
            <p:nvPr/>
          </p:nvSpPr>
          <p:spPr>
            <a:xfrm>
              <a:off x="7232103" y="3729786"/>
              <a:ext cx="85963" cy="10855"/>
            </a:xfrm>
            <a:custGeom>
              <a:rect b="b" l="l" r="r" t="t"/>
              <a:pathLst>
                <a:path extrusionOk="0" h="334" w="2645">
                  <a:moveTo>
                    <a:pt x="168" y="0"/>
                  </a:moveTo>
                  <a:cubicBezTo>
                    <a:pt x="72" y="0"/>
                    <a:pt x="1" y="95"/>
                    <a:pt x="25" y="214"/>
                  </a:cubicBezTo>
                  <a:cubicBezTo>
                    <a:pt x="25" y="262"/>
                    <a:pt x="72" y="333"/>
                    <a:pt x="168" y="333"/>
                  </a:cubicBezTo>
                  <a:lnTo>
                    <a:pt x="2454" y="333"/>
                  </a:lnTo>
                  <a:cubicBezTo>
                    <a:pt x="2573" y="333"/>
                    <a:pt x="2644" y="238"/>
                    <a:pt x="2644" y="119"/>
                  </a:cubicBezTo>
                  <a:cubicBezTo>
                    <a:pt x="2644" y="71"/>
                    <a:pt x="2573" y="0"/>
                    <a:pt x="250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148"/>
            <p:cNvSpPr/>
            <p:nvPr/>
          </p:nvSpPr>
          <p:spPr>
            <a:xfrm>
              <a:off x="7232103" y="3752211"/>
              <a:ext cx="85963" cy="10888"/>
            </a:xfrm>
            <a:custGeom>
              <a:rect b="b" l="l" r="r" t="t"/>
              <a:pathLst>
                <a:path extrusionOk="0" h="335" w="2645">
                  <a:moveTo>
                    <a:pt x="168" y="1"/>
                  </a:moveTo>
                  <a:cubicBezTo>
                    <a:pt x="72" y="1"/>
                    <a:pt x="1" y="96"/>
                    <a:pt x="25" y="215"/>
                  </a:cubicBezTo>
                  <a:cubicBezTo>
                    <a:pt x="25" y="263"/>
                    <a:pt x="72" y="334"/>
                    <a:pt x="168" y="334"/>
                  </a:cubicBezTo>
                  <a:lnTo>
                    <a:pt x="2454" y="334"/>
                  </a:lnTo>
                  <a:cubicBezTo>
                    <a:pt x="2573" y="334"/>
                    <a:pt x="2644" y="239"/>
                    <a:pt x="2644" y="120"/>
                  </a:cubicBezTo>
                  <a:cubicBezTo>
                    <a:pt x="2644" y="48"/>
                    <a:pt x="2573" y="1"/>
                    <a:pt x="250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148"/>
            <p:cNvSpPr/>
            <p:nvPr/>
          </p:nvSpPr>
          <p:spPr>
            <a:xfrm>
              <a:off x="7230576" y="3815683"/>
              <a:ext cx="59605" cy="131593"/>
            </a:xfrm>
            <a:custGeom>
              <a:rect b="b" l="l" r="r" t="t"/>
              <a:pathLst>
                <a:path extrusionOk="0" h="4049" w="1834">
                  <a:moveTo>
                    <a:pt x="881" y="0"/>
                  </a:moveTo>
                  <a:cubicBezTo>
                    <a:pt x="524" y="0"/>
                    <a:pt x="215" y="215"/>
                    <a:pt x="48" y="524"/>
                  </a:cubicBezTo>
                  <a:cubicBezTo>
                    <a:pt x="0" y="548"/>
                    <a:pt x="0" y="596"/>
                    <a:pt x="0" y="620"/>
                  </a:cubicBezTo>
                  <a:lnTo>
                    <a:pt x="0" y="1310"/>
                  </a:lnTo>
                  <a:cubicBezTo>
                    <a:pt x="0" y="1358"/>
                    <a:pt x="0" y="1405"/>
                    <a:pt x="48" y="1429"/>
                  </a:cubicBezTo>
                  <a:cubicBezTo>
                    <a:pt x="191" y="1739"/>
                    <a:pt x="524" y="1929"/>
                    <a:pt x="881" y="1929"/>
                  </a:cubicBezTo>
                  <a:cubicBezTo>
                    <a:pt x="953" y="1929"/>
                    <a:pt x="1048" y="1929"/>
                    <a:pt x="1143" y="1906"/>
                  </a:cubicBezTo>
                  <a:lnTo>
                    <a:pt x="1143" y="3882"/>
                  </a:lnTo>
                  <a:cubicBezTo>
                    <a:pt x="1143" y="3954"/>
                    <a:pt x="1239" y="4049"/>
                    <a:pt x="1310" y="4049"/>
                  </a:cubicBezTo>
                  <a:lnTo>
                    <a:pt x="1620" y="4049"/>
                  </a:lnTo>
                  <a:cubicBezTo>
                    <a:pt x="1715" y="4049"/>
                    <a:pt x="1786" y="3954"/>
                    <a:pt x="1786" y="3882"/>
                  </a:cubicBezTo>
                  <a:lnTo>
                    <a:pt x="1786" y="1024"/>
                  </a:lnTo>
                  <a:cubicBezTo>
                    <a:pt x="1834" y="453"/>
                    <a:pt x="1381" y="0"/>
                    <a:pt x="8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148"/>
            <p:cNvSpPr/>
            <p:nvPr/>
          </p:nvSpPr>
          <p:spPr>
            <a:xfrm>
              <a:off x="7315693" y="3815683"/>
              <a:ext cx="59638" cy="131593"/>
            </a:xfrm>
            <a:custGeom>
              <a:rect b="b" l="l" r="r" t="t"/>
              <a:pathLst>
                <a:path extrusionOk="0" h="4049" w="1835">
                  <a:moveTo>
                    <a:pt x="953" y="0"/>
                  </a:moveTo>
                  <a:cubicBezTo>
                    <a:pt x="453" y="0"/>
                    <a:pt x="1" y="453"/>
                    <a:pt x="48" y="1024"/>
                  </a:cubicBezTo>
                  <a:lnTo>
                    <a:pt x="48" y="3882"/>
                  </a:lnTo>
                  <a:cubicBezTo>
                    <a:pt x="48" y="3954"/>
                    <a:pt x="120" y="4049"/>
                    <a:pt x="215" y="4049"/>
                  </a:cubicBezTo>
                  <a:lnTo>
                    <a:pt x="525" y="4049"/>
                  </a:lnTo>
                  <a:cubicBezTo>
                    <a:pt x="596" y="4049"/>
                    <a:pt x="691" y="3954"/>
                    <a:pt x="691" y="3882"/>
                  </a:cubicBezTo>
                  <a:lnTo>
                    <a:pt x="691" y="1906"/>
                  </a:lnTo>
                  <a:cubicBezTo>
                    <a:pt x="787" y="1929"/>
                    <a:pt x="882" y="1929"/>
                    <a:pt x="953" y="1929"/>
                  </a:cubicBezTo>
                  <a:cubicBezTo>
                    <a:pt x="1311" y="1929"/>
                    <a:pt x="1644" y="1739"/>
                    <a:pt x="1787" y="1429"/>
                  </a:cubicBezTo>
                  <a:cubicBezTo>
                    <a:pt x="1835" y="1405"/>
                    <a:pt x="1835" y="1358"/>
                    <a:pt x="1835" y="1310"/>
                  </a:cubicBezTo>
                  <a:lnTo>
                    <a:pt x="1835" y="620"/>
                  </a:lnTo>
                  <a:cubicBezTo>
                    <a:pt x="1835" y="596"/>
                    <a:pt x="1835" y="548"/>
                    <a:pt x="1787" y="524"/>
                  </a:cubicBezTo>
                  <a:cubicBezTo>
                    <a:pt x="1620" y="215"/>
                    <a:pt x="1311" y="0"/>
                    <a:pt x="95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6" name="Google Shape;22646;p148"/>
            <p:cNvSpPr/>
            <p:nvPr/>
          </p:nvSpPr>
          <p:spPr>
            <a:xfrm>
              <a:off x="7065703" y="3864433"/>
              <a:ext cx="161785" cy="49563"/>
            </a:xfrm>
            <a:custGeom>
              <a:rect b="b" l="l" r="r" t="t"/>
              <a:pathLst>
                <a:path extrusionOk="0" h="1525" w="4978">
                  <a:moveTo>
                    <a:pt x="1642" y="1476"/>
                  </a:moveTo>
                  <a:cubicBezTo>
                    <a:pt x="1635" y="1477"/>
                    <a:pt x="1627" y="1477"/>
                    <a:pt x="1620" y="1477"/>
                  </a:cubicBezTo>
                  <a:lnTo>
                    <a:pt x="1668" y="1477"/>
                  </a:lnTo>
                  <a:cubicBezTo>
                    <a:pt x="1659" y="1477"/>
                    <a:pt x="1650" y="1477"/>
                    <a:pt x="1642" y="1476"/>
                  </a:cubicBezTo>
                  <a:close/>
                  <a:moveTo>
                    <a:pt x="2906" y="1"/>
                  </a:moveTo>
                  <a:cubicBezTo>
                    <a:pt x="2811" y="1"/>
                    <a:pt x="2692" y="48"/>
                    <a:pt x="2668" y="144"/>
                  </a:cubicBezTo>
                  <a:lnTo>
                    <a:pt x="2501" y="596"/>
                  </a:lnTo>
                  <a:lnTo>
                    <a:pt x="2382" y="310"/>
                  </a:lnTo>
                  <a:cubicBezTo>
                    <a:pt x="2335" y="239"/>
                    <a:pt x="2215" y="167"/>
                    <a:pt x="2144" y="167"/>
                  </a:cubicBezTo>
                  <a:cubicBezTo>
                    <a:pt x="2025" y="215"/>
                    <a:pt x="1930" y="263"/>
                    <a:pt x="1906" y="358"/>
                  </a:cubicBezTo>
                  <a:lnTo>
                    <a:pt x="1668" y="977"/>
                  </a:lnTo>
                  <a:lnTo>
                    <a:pt x="1382" y="263"/>
                  </a:lnTo>
                  <a:cubicBezTo>
                    <a:pt x="1358" y="144"/>
                    <a:pt x="1263" y="96"/>
                    <a:pt x="1191" y="96"/>
                  </a:cubicBezTo>
                  <a:cubicBezTo>
                    <a:pt x="1096" y="96"/>
                    <a:pt x="1001" y="120"/>
                    <a:pt x="953" y="215"/>
                  </a:cubicBezTo>
                  <a:lnTo>
                    <a:pt x="715" y="596"/>
                  </a:lnTo>
                  <a:lnTo>
                    <a:pt x="144" y="596"/>
                  </a:lnTo>
                  <a:cubicBezTo>
                    <a:pt x="48" y="596"/>
                    <a:pt x="1" y="691"/>
                    <a:pt x="1" y="763"/>
                  </a:cubicBezTo>
                  <a:cubicBezTo>
                    <a:pt x="1" y="858"/>
                    <a:pt x="72" y="929"/>
                    <a:pt x="167" y="929"/>
                  </a:cubicBezTo>
                  <a:lnTo>
                    <a:pt x="763" y="929"/>
                  </a:lnTo>
                  <a:cubicBezTo>
                    <a:pt x="858" y="929"/>
                    <a:pt x="906" y="858"/>
                    <a:pt x="977" y="810"/>
                  </a:cubicBezTo>
                  <a:lnTo>
                    <a:pt x="1144" y="501"/>
                  </a:lnTo>
                  <a:lnTo>
                    <a:pt x="1430" y="1310"/>
                  </a:lnTo>
                  <a:cubicBezTo>
                    <a:pt x="1452" y="1421"/>
                    <a:pt x="1535" y="1470"/>
                    <a:pt x="1642" y="1476"/>
                  </a:cubicBezTo>
                  <a:lnTo>
                    <a:pt x="1642" y="1476"/>
                  </a:lnTo>
                  <a:cubicBezTo>
                    <a:pt x="1751" y="1468"/>
                    <a:pt x="1836" y="1400"/>
                    <a:pt x="1858" y="1310"/>
                  </a:cubicBezTo>
                  <a:lnTo>
                    <a:pt x="2096" y="644"/>
                  </a:lnTo>
                  <a:lnTo>
                    <a:pt x="2215" y="929"/>
                  </a:lnTo>
                  <a:cubicBezTo>
                    <a:pt x="2287" y="1001"/>
                    <a:pt x="2382" y="1072"/>
                    <a:pt x="2454" y="1072"/>
                  </a:cubicBezTo>
                  <a:cubicBezTo>
                    <a:pt x="2573" y="1072"/>
                    <a:pt x="2668" y="1001"/>
                    <a:pt x="2692" y="929"/>
                  </a:cubicBezTo>
                  <a:lnTo>
                    <a:pt x="2882" y="477"/>
                  </a:lnTo>
                  <a:lnTo>
                    <a:pt x="3168" y="1334"/>
                  </a:lnTo>
                  <a:cubicBezTo>
                    <a:pt x="3216" y="1453"/>
                    <a:pt x="3287" y="1525"/>
                    <a:pt x="3406" y="1525"/>
                  </a:cubicBezTo>
                  <a:cubicBezTo>
                    <a:pt x="3525" y="1525"/>
                    <a:pt x="3621" y="1453"/>
                    <a:pt x="3644" y="1334"/>
                  </a:cubicBezTo>
                  <a:lnTo>
                    <a:pt x="3835" y="929"/>
                  </a:lnTo>
                  <a:lnTo>
                    <a:pt x="4835" y="929"/>
                  </a:lnTo>
                  <a:cubicBezTo>
                    <a:pt x="4930" y="929"/>
                    <a:pt x="4978" y="834"/>
                    <a:pt x="4978" y="739"/>
                  </a:cubicBezTo>
                  <a:cubicBezTo>
                    <a:pt x="4978" y="644"/>
                    <a:pt x="4906" y="596"/>
                    <a:pt x="4811" y="596"/>
                  </a:cubicBezTo>
                  <a:lnTo>
                    <a:pt x="3740" y="596"/>
                  </a:lnTo>
                  <a:cubicBezTo>
                    <a:pt x="3740" y="596"/>
                    <a:pt x="3525" y="644"/>
                    <a:pt x="3501" y="739"/>
                  </a:cubicBezTo>
                  <a:lnTo>
                    <a:pt x="3406" y="1001"/>
                  </a:lnTo>
                  <a:lnTo>
                    <a:pt x="3144" y="167"/>
                  </a:lnTo>
                  <a:cubicBezTo>
                    <a:pt x="3120" y="48"/>
                    <a:pt x="3025" y="1"/>
                    <a:pt x="290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148"/>
            <p:cNvSpPr/>
            <p:nvPr/>
          </p:nvSpPr>
          <p:spPr>
            <a:xfrm>
              <a:off x="7249913" y="3838141"/>
              <a:ext cx="17843" cy="10855"/>
            </a:xfrm>
            <a:custGeom>
              <a:rect b="b" l="l" r="r" t="t"/>
              <a:pathLst>
                <a:path extrusionOk="0" h="334" w="549">
                  <a:moveTo>
                    <a:pt x="167" y="0"/>
                  </a:moveTo>
                  <a:cubicBezTo>
                    <a:pt x="72" y="0"/>
                    <a:pt x="1" y="95"/>
                    <a:pt x="1" y="191"/>
                  </a:cubicBezTo>
                  <a:cubicBezTo>
                    <a:pt x="1" y="262"/>
                    <a:pt x="96" y="333"/>
                    <a:pt x="191" y="333"/>
                  </a:cubicBezTo>
                  <a:lnTo>
                    <a:pt x="405" y="333"/>
                  </a:lnTo>
                  <a:cubicBezTo>
                    <a:pt x="477" y="333"/>
                    <a:pt x="548" y="262"/>
                    <a:pt x="548" y="143"/>
                  </a:cubicBezTo>
                  <a:cubicBezTo>
                    <a:pt x="548"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148"/>
            <p:cNvSpPr/>
            <p:nvPr/>
          </p:nvSpPr>
          <p:spPr>
            <a:xfrm>
              <a:off x="7337371" y="3838141"/>
              <a:ext cx="18623" cy="10855"/>
            </a:xfrm>
            <a:custGeom>
              <a:rect b="b" l="l" r="r" t="t"/>
              <a:pathLst>
                <a:path extrusionOk="0" h="334" w="573">
                  <a:moveTo>
                    <a:pt x="143" y="0"/>
                  </a:moveTo>
                  <a:cubicBezTo>
                    <a:pt x="48" y="0"/>
                    <a:pt x="1" y="95"/>
                    <a:pt x="1" y="191"/>
                  </a:cubicBezTo>
                  <a:cubicBezTo>
                    <a:pt x="1" y="262"/>
                    <a:pt x="96" y="333"/>
                    <a:pt x="167" y="333"/>
                  </a:cubicBezTo>
                  <a:lnTo>
                    <a:pt x="382" y="333"/>
                  </a:lnTo>
                  <a:cubicBezTo>
                    <a:pt x="477" y="333"/>
                    <a:pt x="572" y="262"/>
                    <a:pt x="525" y="143"/>
                  </a:cubicBezTo>
                  <a:cubicBezTo>
                    <a:pt x="525" y="71"/>
                    <a:pt x="453" y="0"/>
                    <a:pt x="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9" name="Google Shape;22649;p148"/>
          <p:cNvGrpSpPr/>
          <p:nvPr/>
        </p:nvGrpSpPr>
        <p:grpSpPr>
          <a:xfrm>
            <a:off x="6280146" y="3455088"/>
            <a:ext cx="357598" cy="331272"/>
            <a:chOff x="6280146" y="3607488"/>
            <a:chExt cx="357598" cy="331272"/>
          </a:xfrm>
        </p:grpSpPr>
        <p:sp>
          <p:nvSpPr>
            <p:cNvPr id="22650" name="Google Shape;22650;p148"/>
            <p:cNvSpPr/>
            <p:nvPr/>
          </p:nvSpPr>
          <p:spPr>
            <a:xfrm>
              <a:off x="6412486" y="3875288"/>
              <a:ext cx="92138" cy="58825"/>
            </a:xfrm>
            <a:custGeom>
              <a:rect b="b" l="l" r="r" t="t"/>
              <a:pathLst>
                <a:path extrusionOk="0" h="1810" w="2835">
                  <a:moveTo>
                    <a:pt x="1405" y="0"/>
                  </a:moveTo>
                  <a:lnTo>
                    <a:pt x="215" y="191"/>
                  </a:lnTo>
                  <a:lnTo>
                    <a:pt x="0" y="1810"/>
                  </a:lnTo>
                  <a:lnTo>
                    <a:pt x="2834" y="1810"/>
                  </a:lnTo>
                  <a:lnTo>
                    <a:pt x="2596" y="191"/>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148"/>
            <p:cNvSpPr/>
            <p:nvPr/>
          </p:nvSpPr>
          <p:spPr>
            <a:xfrm>
              <a:off x="6475958" y="3875288"/>
              <a:ext cx="28665" cy="58825"/>
            </a:xfrm>
            <a:custGeom>
              <a:rect b="b" l="l" r="r" t="t"/>
              <a:pathLst>
                <a:path extrusionOk="0" h="1810" w="882">
                  <a:moveTo>
                    <a:pt x="429" y="0"/>
                  </a:moveTo>
                  <a:lnTo>
                    <a:pt x="0" y="191"/>
                  </a:lnTo>
                  <a:lnTo>
                    <a:pt x="214" y="1810"/>
                  </a:lnTo>
                  <a:lnTo>
                    <a:pt x="881" y="1810"/>
                  </a:lnTo>
                  <a:lnTo>
                    <a:pt x="667" y="191"/>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148"/>
            <p:cNvSpPr/>
            <p:nvPr/>
          </p:nvSpPr>
          <p:spPr>
            <a:xfrm>
              <a:off x="6384601" y="3927906"/>
              <a:ext cx="147875" cy="10855"/>
            </a:xfrm>
            <a:custGeom>
              <a:rect b="b" l="l" r="r" t="t"/>
              <a:pathLst>
                <a:path extrusionOk="0" h="334" w="4550">
                  <a:moveTo>
                    <a:pt x="168" y="0"/>
                  </a:moveTo>
                  <a:cubicBezTo>
                    <a:pt x="49" y="0"/>
                    <a:pt x="1" y="96"/>
                    <a:pt x="1" y="191"/>
                  </a:cubicBezTo>
                  <a:cubicBezTo>
                    <a:pt x="25" y="286"/>
                    <a:pt x="72" y="334"/>
                    <a:pt x="168" y="334"/>
                  </a:cubicBezTo>
                  <a:lnTo>
                    <a:pt x="4359" y="334"/>
                  </a:lnTo>
                  <a:cubicBezTo>
                    <a:pt x="4478" y="334"/>
                    <a:pt x="4550" y="286"/>
                    <a:pt x="4550" y="167"/>
                  </a:cubicBezTo>
                  <a:cubicBezTo>
                    <a:pt x="4526" y="72"/>
                    <a:pt x="4454" y="0"/>
                    <a:pt x="4359"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148"/>
            <p:cNvSpPr/>
            <p:nvPr/>
          </p:nvSpPr>
          <p:spPr>
            <a:xfrm>
              <a:off x="6280146" y="3657018"/>
              <a:ext cx="357598" cy="193538"/>
            </a:xfrm>
            <a:custGeom>
              <a:rect b="b" l="l" r="r" t="t"/>
              <a:pathLst>
                <a:path extrusionOk="0" h="5955" w="11003">
                  <a:moveTo>
                    <a:pt x="429" y="0"/>
                  </a:moveTo>
                  <a:cubicBezTo>
                    <a:pt x="191" y="0"/>
                    <a:pt x="0" y="215"/>
                    <a:pt x="0" y="453"/>
                  </a:cubicBezTo>
                  <a:lnTo>
                    <a:pt x="0" y="5716"/>
                  </a:lnTo>
                  <a:lnTo>
                    <a:pt x="5549" y="5954"/>
                  </a:lnTo>
                  <a:lnTo>
                    <a:pt x="11002" y="5716"/>
                  </a:lnTo>
                  <a:lnTo>
                    <a:pt x="11002" y="453"/>
                  </a:lnTo>
                  <a:cubicBezTo>
                    <a:pt x="11002" y="215"/>
                    <a:pt x="10788" y="0"/>
                    <a:pt x="1055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148"/>
            <p:cNvSpPr/>
            <p:nvPr/>
          </p:nvSpPr>
          <p:spPr>
            <a:xfrm>
              <a:off x="6601343" y="3657018"/>
              <a:ext cx="35620" cy="193538"/>
            </a:xfrm>
            <a:custGeom>
              <a:rect b="b" l="l" r="r" t="t"/>
              <a:pathLst>
                <a:path extrusionOk="0" h="5955" w="1096">
                  <a:moveTo>
                    <a:pt x="0" y="0"/>
                  </a:moveTo>
                  <a:cubicBezTo>
                    <a:pt x="262" y="48"/>
                    <a:pt x="429" y="215"/>
                    <a:pt x="429" y="453"/>
                  </a:cubicBezTo>
                  <a:lnTo>
                    <a:pt x="429" y="5954"/>
                  </a:lnTo>
                  <a:lnTo>
                    <a:pt x="1095" y="5716"/>
                  </a:lnTo>
                  <a:lnTo>
                    <a:pt x="1095" y="453"/>
                  </a:lnTo>
                  <a:cubicBezTo>
                    <a:pt x="1095" y="215"/>
                    <a:pt x="881" y="0"/>
                    <a:pt x="64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148"/>
            <p:cNvSpPr/>
            <p:nvPr/>
          </p:nvSpPr>
          <p:spPr>
            <a:xfrm>
              <a:off x="6280146" y="3842756"/>
              <a:ext cx="357598" cy="38740"/>
            </a:xfrm>
            <a:custGeom>
              <a:rect b="b" l="l" r="r" t="t"/>
              <a:pathLst>
                <a:path extrusionOk="0" h="1192" w="11003">
                  <a:moveTo>
                    <a:pt x="0" y="1"/>
                  </a:moveTo>
                  <a:lnTo>
                    <a:pt x="0" y="763"/>
                  </a:lnTo>
                  <a:cubicBezTo>
                    <a:pt x="0" y="1001"/>
                    <a:pt x="191" y="1192"/>
                    <a:pt x="429" y="1192"/>
                  </a:cubicBezTo>
                  <a:lnTo>
                    <a:pt x="10550" y="1192"/>
                  </a:lnTo>
                  <a:cubicBezTo>
                    <a:pt x="10788" y="1192"/>
                    <a:pt x="11002" y="1001"/>
                    <a:pt x="11002" y="763"/>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148"/>
            <p:cNvSpPr/>
            <p:nvPr/>
          </p:nvSpPr>
          <p:spPr>
            <a:xfrm>
              <a:off x="6601343" y="3842756"/>
              <a:ext cx="35620" cy="38740"/>
            </a:xfrm>
            <a:custGeom>
              <a:rect b="b" l="l" r="r" t="t"/>
              <a:pathLst>
                <a:path extrusionOk="0" h="1192" w="1096">
                  <a:moveTo>
                    <a:pt x="429" y="1"/>
                  </a:moveTo>
                  <a:lnTo>
                    <a:pt x="429" y="763"/>
                  </a:lnTo>
                  <a:cubicBezTo>
                    <a:pt x="429" y="1001"/>
                    <a:pt x="238" y="1192"/>
                    <a:pt x="0" y="1192"/>
                  </a:cubicBezTo>
                  <a:lnTo>
                    <a:pt x="643" y="1192"/>
                  </a:lnTo>
                  <a:cubicBezTo>
                    <a:pt x="881" y="1192"/>
                    <a:pt x="1095" y="1001"/>
                    <a:pt x="1095" y="763"/>
                  </a:cubicBezTo>
                  <a:lnTo>
                    <a:pt x="1095"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148"/>
            <p:cNvSpPr/>
            <p:nvPr/>
          </p:nvSpPr>
          <p:spPr>
            <a:xfrm>
              <a:off x="6327336" y="3626046"/>
              <a:ext cx="263185" cy="182715"/>
            </a:xfrm>
            <a:custGeom>
              <a:rect b="b" l="l" r="r" t="t"/>
              <a:pathLst>
                <a:path extrusionOk="0" h="5622" w="8098">
                  <a:moveTo>
                    <a:pt x="406" y="1"/>
                  </a:moveTo>
                  <a:cubicBezTo>
                    <a:pt x="167" y="1"/>
                    <a:pt x="1" y="191"/>
                    <a:pt x="1" y="430"/>
                  </a:cubicBezTo>
                  <a:lnTo>
                    <a:pt x="1" y="5002"/>
                  </a:lnTo>
                  <a:cubicBezTo>
                    <a:pt x="1" y="5240"/>
                    <a:pt x="167" y="5431"/>
                    <a:pt x="406" y="5431"/>
                  </a:cubicBezTo>
                  <a:lnTo>
                    <a:pt x="3549" y="5431"/>
                  </a:lnTo>
                  <a:cubicBezTo>
                    <a:pt x="3692" y="5431"/>
                    <a:pt x="3811" y="5478"/>
                    <a:pt x="3906" y="5573"/>
                  </a:cubicBezTo>
                  <a:cubicBezTo>
                    <a:pt x="3930" y="5597"/>
                    <a:pt x="3978" y="5621"/>
                    <a:pt x="4025" y="5621"/>
                  </a:cubicBezTo>
                  <a:lnTo>
                    <a:pt x="4049" y="5621"/>
                  </a:lnTo>
                  <a:cubicBezTo>
                    <a:pt x="4097" y="5621"/>
                    <a:pt x="4144" y="5597"/>
                    <a:pt x="4168" y="5573"/>
                  </a:cubicBezTo>
                  <a:cubicBezTo>
                    <a:pt x="4263" y="5478"/>
                    <a:pt x="4383" y="5431"/>
                    <a:pt x="4525" y="5431"/>
                  </a:cubicBezTo>
                  <a:lnTo>
                    <a:pt x="7645" y="5431"/>
                  </a:lnTo>
                  <a:cubicBezTo>
                    <a:pt x="7883" y="5431"/>
                    <a:pt x="8074" y="5240"/>
                    <a:pt x="8074" y="5002"/>
                  </a:cubicBezTo>
                  <a:lnTo>
                    <a:pt x="8074" y="406"/>
                  </a:lnTo>
                  <a:cubicBezTo>
                    <a:pt x="8098" y="191"/>
                    <a:pt x="7883" y="1"/>
                    <a:pt x="7669" y="1"/>
                  </a:cubicBezTo>
                  <a:lnTo>
                    <a:pt x="4549" y="1"/>
                  </a:lnTo>
                  <a:cubicBezTo>
                    <a:pt x="4287" y="1"/>
                    <a:pt x="4049" y="215"/>
                    <a:pt x="4049" y="525"/>
                  </a:cubicBezTo>
                  <a:cubicBezTo>
                    <a:pt x="4049" y="239"/>
                    <a:pt x="3811" y="1"/>
                    <a:pt x="3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8" name="Google Shape;22658;p148"/>
            <p:cNvSpPr/>
            <p:nvPr/>
          </p:nvSpPr>
          <p:spPr>
            <a:xfrm>
              <a:off x="6555648" y="3626046"/>
              <a:ext cx="34873" cy="177288"/>
            </a:xfrm>
            <a:custGeom>
              <a:rect b="b" l="l" r="r" t="t"/>
              <a:pathLst>
                <a:path extrusionOk="0" h="5455" w="1073">
                  <a:moveTo>
                    <a:pt x="1" y="1"/>
                  </a:moveTo>
                  <a:cubicBezTo>
                    <a:pt x="239" y="1"/>
                    <a:pt x="406" y="191"/>
                    <a:pt x="406" y="430"/>
                  </a:cubicBezTo>
                  <a:lnTo>
                    <a:pt x="406" y="5050"/>
                  </a:lnTo>
                  <a:cubicBezTo>
                    <a:pt x="406" y="5288"/>
                    <a:pt x="239" y="5454"/>
                    <a:pt x="1" y="5454"/>
                  </a:cubicBezTo>
                  <a:lnTo>
                    <a:pt x="644" y="5454"/>
                  </a:lnTo>
                  <a:cubicBezTo>
                    <a:pt x="882" y="5454"/>
                    <a:pt x="1073" y="5264"/>
                    <a:pt x="1073" y="5050"/>
                  </a:cubicBezTo>
                  <a:lnTo>
                    <a:pt x="1073" y="430"/>
                  </a:lnTo>
                  <a:cubicBezTo>
                    <a:pt x="1073" y="191"/>
                    <a:pt x="858" y="1"/>
                    <a:pt x="64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9" name="Google Shape;22659;p148"/>
            <p:cNvSpPr/>
            <p:nvPr/>
          </p:nvSpPr>
          <p:spPr>
            <a:xfrm>
              <a:off x="6421001" y="3626046"/>
              <a:ext cx="37960" cy="184243"/>
            </a:xfrm>
            <a:custGeom>
              <a:rect b="b" l="l" r="r" t="t"/>
              <a:pathLst>
                <a:path extrusionOk="0" h="5669" w="1168">
                  <a:moveTo>
                    <a:pt x="0" y="1"/>
                  </a:moveTo>
                  <a:cubicBezTo>
                    <a:pt x="262" y="1"/>
                    <a:pt x="500" y="215"/>
                    <a:pt x="500" y="525"/>
                  </a:cubicBezTo>
                  <a:lnTo>
                    <a:pt x="500" y="5454"/>
                  </a:lnTo>
                  <a:lnTo>
                    <a:pt x="691" y="5454"/>
                  </a:lnTo>
                  <a:cubicBezTo>
                    <a:pt x="834" y="5454"/>
                    <a:pt x="953" y="5526"/>
                    <a:pt x="1048" y="5597"/>
                  </a:cubicBezTo>
                  <a:cubicBezTo>
                    <a:pt x="1048" y="5645"/>
                    <a:pt x="1096" y="5669"/>
                    <a:pt x="1167" y="5669"/>
                  </a:cubicBezTo>
                  <a:lnTo>
                    <a:pt x="1167" y="525"/>
                  </a:lnTo>
                  <a:cubicBezTo>
                    <a:pt x="1167" y="239"/>
                    <a:pt x="929"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148"/>
            <p:cNvSpPr/>
            <p:nvPr/>
          </p:nvSpPr>
          <p:spPr>
            <a:xfrm>
              <a:off x="6402411" y="3607488"/>
              <a:ext cx="28665" cy="99678"/>
            </a:xfrm>
            <a:custGeom>
              <a:rect b="b" l="l" r="r" t="t"/>
              <a:pathLst>
                <a:path extrusionOk="0" h="3067" w="882">
                  <a:moveTo>
                    <a:pt x="72" y="0"/>
                  </a:moveTo>
                  <a:cubicBezTo>
                    <a:pt x="48" y="0"/>
                    <a:pt x="1" y="48"/>
                    <a:pt x="1" y="72"/>
                  </a:cubicBezTo>
                  <a:lnTo>
                    <a:pt x="1" y="2930"/>
                  </a:lnTo>
                  <a:cubicBezTo>
                    <a:pt x="1" y="2953"/>
                    <a:pt x="48" y="2953"/>
                    <a:pt x="48" y="2953"/>
                  </a:cubicBezTo>
                  <a:lnTo>
                    <a:pt x="453" y="2763"/>
                  </a:lnTo>
                  <a:lnTo>
                    <a:pt x="477" y="2763"/>
                  </a:lnTo>
                  <a:lnTo>
                    <a:pt x="787" y="2930"/>
                  </a:lnTo>
                  <a:lnTo>
                    <a:pt x="834" y="3049"/>
                  </a:lnTo>
                  <a:cubicBezTo>
                    <a:pt x="834" y="3060"/>
                    <a:pt x="846" y="3066"/>
                    <a:pt x="858" y="3066"/>
                  </a:cubicBezTo>
                  <a:cubicBezTo>
                    <a:pt x="870" y="3066"/>
                    <a:pt x="882" y="3060"/>
                    <a:pt x="882" y="3049"/>
                  </a:cubicBezTo>
                  <a:lnTo>
                    <a:pt x="882" y="72"/>
                  </a:lnTo>
                  <a:cubicBezTo>
                    <a:pt x="882" y="48"/>
                    <a:pt x="834" y="0"/>
                    <a:pt x="810"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148"/>
            <p:cNvSpPr/>
            <p:nvPr/>
          </p:nvSpPr>
          <p:spPr>
            <a:xfrm>
              <a:off x="6409398" y="3609016"/>
              <a:ext cx="22457" cy="93210"/>
            </a:xfrm>
            <a:custGeom>
              <a:rect b="b" l="l" r="r" t="t"/>
              <a:pathLst>
                <a:path extrusionOk="0" h="2868" w="691">
                  <a:moveTo>
                    <a:pt x="0" y="1"/>
                  </a:moveTo>
                  <a:cubicBezTo>
                    <a:pt x="95" y="1"/>
                    <a:pt x="191" y="96"/>
                    <a:pt x="191" y="168"/>
                  </a:cubicBezTo>
                  <a:lnTo>
                    <a:pt x="191" y="2740"/>
                  </a:lnTo>
                  <a:lnTo>
                    <a:pt x="238" y="2716"/>
                  </a:lnTo>
                  <a:lnTo>
                    <a:pt x="310" y="2716"/>
                  </a:lnTo>
                  <a:lnTo>
                    <a:pt x="572" y="2859"/>
                  </a:lnTo>
                  <a:cubicBezTo>
                    <a:pt x="578" y="2865"/>
                    <a:pt x="586" y="2868"/>
                    <a:pt x="597" y="2868"/>
                  </a:cubicBezTo>
                  <a:cubicBezTo>
                    <a:pt x="627" y="2868"/>
                    <a:pt x="667" y="2841"/>
                    <a:pt x="667" y="2787"/>
                  </a:cubicBezTo>
                  <a:lnTo>
                    <a:pt x="667" y="168"/>
                  </a:lnTo>
                  <a:cubicBezTo>
                    <a:pt x="691" y="96"/>
                    <a:pt x="595" y="1"/>
                    <a:pt x="476"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148"/>
            <p:cNvSpPr/>
            <p:nvPr/>
          </p:nvSpPr>
          <p:spPr>
            <a:xfrm>
              <a:off x="6486781" y="3649283"/>
              <a:ext cx="75888" cy="51870"/>
            </a:xfrm>
            <a:custGeom>
              <a:rect b="b" l="l" r="r" t="t"/>
              <a:pathLst>
                <a:path extrusionOk="0" h="1596" w="2335">
                  <a:moveTo>
                    <a:pt x="215" y="0"/>
                  </a:moveTo>
                  <a:cubicBezTo>
                    <a:pt x="96" y="0"/>
                    <a:pt x="0" y="96"/>
                    <a:pt x="0" y="215"/>
                  </a:cubicBezTo>
                  <a:lnTo>
                    <a:pt x="0" y="1382"/>
                  </a:lnTo>
                  <a:cubicBezTo>
                    <a:pt x="0" y="1501"/>
                    <a:pt x="96" y="1596"/>
                    <a:pt x="215" y="1596"/>
                  </a:cubicBezTo>
                  <a:lnTo>
                    <a:pt x="2120" y="1596"/>
                  </a:lnTo>
                  <a:cubicBezTo>
                    <a:pt x="2239" y="1596"/>
                    <a:pt x="2334" y="1501"/>
                    <a:pt x="2334" y="1382"/>
                  </a:cubicBezTo>
                  <a:lnTo>
                    <a:pt x="2334" y="215"/>
                  </a:lnTo>
                  <a:cubicBezTo>
                    <a:pt x="2334" y="96"/>
                    <a:pt x="2239" y="0"/>
                    <a:pt x="2120"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148"/>
            <p:cNvSpPr/>
            <p:nvPr/>
          </p:nvSpPr>
          <p:spPr>
            <a:xfrm>
              <a:off x="6534003" y="3650811"/>
              <a:ext cx="28665" cy="51122"/>
            </a:xfrm>
            <a:custGeom>
              <a:rect b="b" l="l" r="r" t="t"/>
              <a:pathLst>
                <a:path extrusionOk="0" h="1573" w="882">
                  <a:moveTo>
                    <a:pt x="0" y="1"/>
                  </a:moveTo>
                  <a:cubicBezTo>
                    <a:pt x="119" y="1"/>
                    <a:pt x="214" y="72"/>
                    <a:pt x="214" y="191"/>
                  </a:cubicBezTo>
                  <a:lnTo>
                    <a:pt x="214" y="1358"/>
                  </a:lnTo>
                  <a:cubicBezTo>
                    <a:pt x="214" y="1477"/>
                    <a:pt x="119" y="1573"/>
                    <a:pt x="0" y="1573"/>
                  </a:cubicBezTo>
                  <a:lnTo>
                    <a:pt x="667" y="1573"/>
                  </a:lnTo>
                  <a:cubicBezTo>
                    <a:pt x="786" y="1573"/>
                    <a:pt x="881" y="1477"/>
                    <a:pt x="881" y="1358"/>
                  </a:cubicBezTo>
                  <a:lnTo>
                    <a:pt x="881" y="191"/>
                  </a:lnTo>
                  <a:cubicBezTo>
                    <a:pt x="881" y="72"/>
                    <a:pt x="786"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148"/>
            <p:cNvSpPr/>
            <p:nvPr/>
          </p:nvSpPr>
          <p:spPr>
            <a:xfrm>
              <a:off x="6350573" y="3658578"/>
              <a:ext cx="32532" cy="9295"/>
            </a:xfrm>
            <a:custGeom>
              <a:rect b="b" l="l" r="r" t="t"/>
              <a:pathLst>
                <a:path extrusionOk="0" h="286" w="1001">
                  <a:moveTo>
                    <a:pt x="143" y="0"/>
                  </a:moveTo>
                  <a:cubicBezTo>
                    <a:pt x="48" y="0"/>
                    <a:pt x="0" y="48"/>
                    <a:pt x="0" y="143"/>
                  </a:cubicBezTo>
                  <a:cubicBezTo>
                    <a:pt x="0" y="238"/>
                    <a:pt x="48" y="286"/>
                    <a:pt x="143" y="286"/>
                  </a:cubicBezTo>
                  <a:lnTo>
                    <a:pt x="857" y="286"/>
                  </a:lnTo>
                  <a:cubicBezTo>
                    <a:pt x="929" y="286"/>
                    <a:pt x="1000" y="191"/>
                    <a:pt x="1000" y="143"/>
                  </a:cubicBezTo>
                  <a:cubicBezTo>
                    <a:pt x="1000" y="48"/>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148"/>
            <p:cNvSpPr/>
            <p:nvPr/>
          </p:nvSpPr>
          <p:spPr>
            <a:xfrm>
              <a:off x="6350573" y="3678696"/>
              <a:ext cx="32532" cy="9328"/>
            </a:xfrm>
            <a:custGeom>
              <a:rect b="b" l="l" r="r" t="t"/>
              <a:pathLst>
                <a:path extrusionOk="0" h="287" w="1001">
                  <a:moveTo>
                    <a:pt x="143" y="0"/>
                  </a:moveTo>
                  <a:cubicBezTo>
                    <a:pt x="48" y="0"/>
                    <a:pt x="0" y="48"/>
                    <a:pt x="0" y="143"/>
                  </a:cubicBezTo>
                  <a:cubicBezTo>
                    <a:pt x="0" y="238"/>
                    <a:pt x="48" y="286"/>
                    <a:pt x="143" y="286"/>
                  </a:cubicBezTo>
                  <a:lnTo>
                    <a:pt x="857" y="286"/>
                  </a:lnTo>
                  <a:cubicBezTo>
                    <a:pt x="929" y="286"/>
                    <a:pt x="1000" y="215"/>
                    <a:pt x="1000" y="143"/>
                  </a:cubicBezTo>
                  <a:cubicBezTo>
                    <a:pt x="1000" y="48"/>
                    <a:pt x="953" y="0"/>
                    <a:pt x="85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148"/>
            <p:cNvSpPr/>
            <p:nvPr/>
          </p:nvSpPr>
          <p:spPr>
            <a:xfrm>
              <a:off x="6350573" y="3698813"/>
              <a:ext cx="32532" cy="10107"/>
            </a:xfrm>
            <a:custGeom>
              <a:rect b="b" l="l" r="r" t="t"/>
              <a:pathLst>
                <a:path extrusionOk="0" h="311" w="1001">
                  <a:moveTo>
                    <a:pt x="143" y="0"/>
                  </a:moveTo>
                  <a:cubicBezTo>
                    <a:pt x="48" y="0"/>
                    <a:pt x="0" y="72"/>
                    <a:pt x="0" y="143"/>
                  </a:cubicBezTo>
                  <a:cubicBezTo>
                    <a:pt x="0" y="239"/>
                    <a:pt x="48" y="310"/>
                    <a:pt x="143" y="310"/>
                  </a:cubicBezTo>
                  <a:lnTo>
                    <a:pt x="857" y="310"/>
                  </a:lnTo>
                  <a:cubicBezTo>
                    <a:pt x="929" y="310"/>
                    <a:pt x="1000" y="215"/>
                    <a:pt x="1000" y="143"/>
                  </a:cubicBezTo>
                  <a:cubicBezTo>
                    <a:pt x="1000" y="72"/>
                    <a:pt x="953" y="0"/>
                    <a:pt x="85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148"/>
            <p:cNvSpPr/>
            <p:nvPr/>
          </p:nvSpPr>
          <p:spPr>
            <a:xfrm>
              <a:off x="6350573" y="3718151"/>
              <a:ext cx="82063" cy="10107"/>
            </a:xfrm>
            <a:custGeom>
              <a:rect b="b" l="l" r="r" t="t"/>
              <a:pathLst>
                <a:path extrusionOk="0" h="311" w="2525">
                  <a:moveTo>
                    <a:pt x="143" y="1"/>
                  </a:moveTo>
                  <a:cubicBezTo>
                    <a:pt x="48" y="1"/>
                    <a:pt x="0" y="72"/>
                    <a:pt x="0" y="144"/>
                  </a:cubicBezTo>
                  <a:cubicBezTo>
                    <a:pt x="0" y="239"/>
                    <a:pt x="48" y="310"/>
                    <a:pt x="143" y="310"/>
                  </a:cubicBezTo>
                  <a:lnTo>
                    <a:pt x="2358" y="310"/>
                  </a:lnTo>
                  <a:cubicBezTo>
                    <a:pt x="2429" y="310"/>
                    <a:pt x="2524" y="239"/>
                    <a:pt x="2501" y="120"/>
                  </a:cubicBezTo>
                  <a:cubicBezTo>
                    <a:pt x="2501" y="72"/>
                    <a:pt x="2429"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148"/>
            <p:cNvSpPr/>
            <p:nvPr/>
          </p:nvSpPr>
          <p:spPr>
            <a:xfrm>
              <a:off x="6350573" y="3740608"/>
              <a:ext cx="82063" cy="9328"/>
            </a:xfrm>
            <a:custGeom>
              <a:rect b="b" l="l" r="r" t="t"/>
              <a:pathLst>
                <a:path extrusionOk="0" h="287" w="2525">
                  <a:moveTo>
                    <a:pt x="143" y="0"/>
                  </a:moveTo>
                  <a:cubicBezTo>
                    <a:pt x="48" y="0"/>
                    <a:pt x="0" y="48"/>
                    <a:pt x="0" y="143"/>
                  </a:cubicBezTo>
                  <a:cubicBezTo>
                    <a:pt x="0" y="239"/>
                    <a:pt x="48" y="286"/>
                    <a:pt x="143" y="286"/>
                  </a:cubicBezTo>
                  <a:lnTo>
                    <a:pt x="2358" y="286"/>
                  </a:lnTo>
                  <a:cubicBezTo>
                    <a:pt x="2429" y="286"/>
                    <a:pt x="2524" y="215"/>
                    <a:pt x="2501" y="119"/>
                  </a:cubicBezTo>
                  <a:cubicBezTo>
                    <a:pt x="2501" y="48"/>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148"/>
            <p:cNvSpPr/>
            <p:nvPr/>
          </p:nvSpPr>
          <p:spPr>
            <a:xfrm>
              <a:off x="6350573" y="3761506"/>
              <a:ext cx="82063" cy="10075"/>
            </a:xfrm>
            <a:custGeom>
              <a:rect b="b" l="l" r="r" t="t"/>
              <a:pathLst>
                <a:path extrusionOk="0" h="310" w="2525">
                  <a:moveTo>
                    <a:pt x="143" y="0"/>
                  </a:moveTo>
                  <a:cubicBezTo>
                    <a:pt x="48" y="0"/>
                    <a:pt x="0" y="72"/>
                    <a:pt x="0" y="167"/>
                  </a:cubicBezTo>
                  <a:cubicBezTo>
                    <a:pt x="0" y="239"/>
                    <a:pt x="48" y="310"/>
                    <a:pt x="143" y="310"/>
                  </a:cubicBezTo>
                  <a:lnTo>
                    <a:pt x="2358" y="310"/>
                  </a:lnTo>
                  <a:cubicBezTo>
                    <a:pt x="2429" y="310"/>
                    <a:pt x="2524" y="239"/>
                    <a:pt x="2501" y="119"/>
                  </a:cubicBezTo>
                  <a:cubicBezTo>
                    <a:pt x="2501" y="72"/>
                    <a:pt x="2429"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148"/>
            <p:cNvSpPr/>
            <p:nvPr/>
          </p:nvSpPr>
          <p:spPr>
            <a:xfrm>
              <a:off x="6483693" y="3718151"/>
              <a:ext cx="82843" cy="10107"/>
            </a:xfrm>
            <a:custGeom>
              <a:rect b="b" l="l" r="r" t="t"/>
              <a:pathLst>
                <a:path extrusionOk="0" h="311" w="2549">
                  <a:moveTo>
                    <a:pt x="167" y="1"/>
                  </a:moveTo>
                  <a:cubicBezTo>
                    <a:pt x="72" y="1"/>
                    <a:pt x="0" y="72"/>
                    <a:pt x="0" y="144"/>
                  </a:cubicBezTo>
                  <a:cubicBezTo>
                    <a:pt x="0" y="239"/>
                    <a:pt x="72" y="310"/>
                    <a:pt x="167" y="310"/>
                  </a:cubicBezTo>
                  <a:lnTo>
                    <a:pt x="2358" y="310"/>
                  </a:lnTo>
                  <a:cubicBezTo>
                    <a:pt x="2453" y="310"/>
                    <a:pt x="2548" y="239"/>
                    <a:pt x="2501" y="120"/>
                  </a:cubicBezTo>
                  <a:cubicBezTo>
                    <a:pt x="2501" y="72"/>
                    <a:pt x="2453" y="1"/>
                    <a:pt x="23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148"/>
            <p:cNvSpPr/>
            <p:nvPr/>
          </p:nvSpPr>
          <p:spPr>
            <a:xfrm>
              <a:off x="6483693" y="3740608"/>
              <a:ext cx="82843" cy="9328"/>
            </a:xfrm>
            <a:custGeom>
              <a:rect b="b" l="l" r="r" t="t"/>
              <a:pathLst>
                <a:path extrusionOk="0" h="287" w="2549">
                  <a:moveTo>
                    <a:pt x="167" y="0"/>
                  </a:moveTo>
                  <a:cubicBezTo>
                    <a:pt x="72" y="0"/>
                    <a:pt x="0" y="48"/>
                    <a:pt x="0" y="143"/>
                  </a:cubicBezTo>
                  <a:cubicBezTo>
                    <a:pt x="0" y="239"/>
                    <a:pt x="72" y="286"/>
                    <a:pt x="167" y="286"/>
                  </a:cubicBezTo>
                  <a:lnTo>
                    <a:pt x="2358" y="286"/>
                  </a:lnTo>
                  <a:cubicBezTo>
                    <a:pt x="2453" y="286"/>
                    <a:pt x="2548" y="215"/>
                    <a:pt x="2501" y="119"/>
                  </a:cubicBezTo>
                  <a:cubicBezTo>
                    <a:pt x="2501" y="48"/>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148"/>
            <p:cNvSpPr/>
            <p:nvPr/>
          </p:nvSpPr>
          <p:spPr>
            <a:xfrm>
              <a:off x="6483693" y="3761506"/>
              <a:ext cx="82843" cy="10075"/>
            </a:xfrm>
            <a:custGeom>
              <a:rect b="b" l="l" r="r" t="t"/>
              <a:pathLst>
                <a:path extrusionOk="0" h="310" w="2549">
                  <a:moveTo>
                    <a:pt x="167" y="0"/>
                  </a:moveTo>
                  <a:cubicBezTo>
                    <a:pt x="72" y="0"/>
                    <a:pt x="0" y="72"/>
                    <a:pt x="0" y="167"/>
                  </a:cubicBezTo>
                  <a:cubicBezTo>
                    <a:pt x="0" y="239"/>
                    <a:pt x="72" y="310"/>
                    <a:pt x="167" y="310"/>
                  </a:cubicBezTo>
                  <a:lnTo>
                    <a:pt x="2358" y="310"/>
                  </a:lnTo>
                  <a:cubicBezTo>
                    <a:pt x="2453" y="310"/>
                    <a:pt x="2548" y="239"/>
                    <a:pt x="2501" y="119"/>
                  </a:cubicBezTo>
                  <a:cubicBezTo>
                    <a:pt x="2501" y="72"/>
                    <a:pt x="2453" y="0"/>
                    <a:pt x="2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3" name="Google Shape;22673;p148"/>
          <p:cNvGrpSpPr/>
          <p:nvPr/>
        </p:nvGrpSpPr>
        <p:grpSpPr>
          <a:xfrm>
            <a:off x="5571158" y="3442706"/>
            <a:ext cx="265525" cy="357597"/>
            <a:chOff x="5571158" y="3595106"/>
            <a:chExt cx="265525" cy="357597"/>
          </a:xfrm>
        </p:grpSpPr>
        <p:sp>
          <p:nvSpPr>
            <p:cNvPr id="22674" name="Google Shape;22674;p148"/>
            <p:cNvSpPr/>
            <p:nvPr/>
          </p:nvSpPr>
          <p:spPr>
            <a:xfrm>
              <a:off x="5571158" y="3595106"/>
              <a:ext cx="265525" cy="357597"/>
            </a:xfrm>
            <a:custGeom>
              <a:rect b="b" l="l" r="r" t="t"/>
              <a:pathLst>
                <a:path extrusionOk="0" h="11003" w="8170">
                  <a:moveTo>
                    <a:pt x="382" y="0"/>
                  </a:moveTo>
                  <a:cubicBezTo>
                    <a:pt x="168" y="0"/>
                    <a:pt x="1" y="167"/>
                    <a:pt x="1" y="358"/>
                  </a:cubicBezTo>
                  <a:lnTo>
                    <a:pt x="1" y="10645"/>
                  </a:lnTo>
                  <a:cubicBezTo>
                    <a:pt x="1" y="10836"/>
                    <a:pt x="168" y="11003"/>
                    <a:pt x="382" y="11003"/>
                  </a:cubicBezTo>
                  <a:lnTo>
                    <a:pt x="7812" y="11003"/>
                  </a:lnTo>
                  <a:cubicBezTo>
                    <a:pt x="8026" y="11003"/>
                    <a:pt x="8169" y="10836"/>
                    <a:pt x="8169" y="10645"/>
                  </a:cubicBezTo>
                  <a:lnTo>
                    <a:pt x="8169" y="358"/>
                  </a:lnTo>
                  <a:cubicBezTo>
                    <a:pt x="8169" y="167"/>
                    <a:pt x="8026" y="0"/>
                    <a:pt x="781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148"/>
            <p:cNvSpPr/>
            <p:nvPr/>
          </p:nvSpPr>
          <p:spPr>
            <a:xfrm>
              <a:off x="5803371" y="3595106"/>
              <a:ext cx="33313" cy="357597"/>
            </a:xfrm>
            <a:custGeom>
              <a:rect b="b" l="l" r="r" t="t"/>
              <a:pathLst>
                <a:path extrusionOk="0" h="11003" w="1025">
                  <a:moveTo>
                    <a:pt x="0" y="0"/>
                  </a:moveTo>
                  <a:cubicBezTo>
                    <a:pt x="215" y="0"/>
                    <a:pt x="381" y="167"/>
                    <a:pt x="381" y="358"/>
                  </a:cubicBezTo>
                  <a:lnTo>
                    <a:pt x="381" y="10645"/>
                  </a:lnTo>
                  <a:cubicBezTo>
                    <a:pt x="381" y="10836"/>
                    <a:pt x="215" y="11003"/>
                    <a:pt x="0" y="11003"/>
                  </a:cubicBezTo>
                  <a:lnTo>
                    <a:pt x="667" y="11003"/>
                  </a:lnTo>
                  <a:cubicBezTo>
                    <a:pt x="881" y="11003"/>
                    <a:pt x="1024" y="10836"/>
                    <a:pt x="1024" y="10645"/>
                  </a:cubicBezTo>
                  <a:lnTo>
                    <a:pt x="1024" y="358"/>
                  </a:lnTo>
                  <a:cubicBezTo>
                    <a:pt x="1024" y="167"/>
                    <a:pt x="881"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148"/>
            <p:cNvSpPr/>
            <p:nvPr/>
          </p:nvSpPr>
          <p:spPr>
            <a:xfrm>
              <a:off x="5571158" y="3595106"/>
              <a:ext cx="265525" cy="37960"/>
            </a:xfrm>
            <a:custGeom>
              <a:rect b="b" l="l" r="r" t="t"/>
              <a:pathLst>
                <a:path extrusionOk="0" h="1168" w="8170">
                  <a:moveTo>
                    <a:pt x="382" y="0"/>
                  </a:moveTo>
                  <a:cubicBezTo>
                    <a:pt x="168" y="0"/>
                    <a:pt x="1" y="167"/>
                    <a:pt x="1" y="358"/>
                  </a:cubicBezTo>
                  <a:lnTo>
                    <a:pt x="1" y="1167"/>
                  </a:lnTo>
                  <a:lnTo>
                    <a:pt x="8169" y="1167"/>
                  </a:lnTo>
                  <a:lnTo>
                    <a:pt x="8169" y="358"/>
                  </a:lnTo>
                  <a:cubicBezTo>
                    <a:pt x="8169" y="167"/>
                    <a:pt x="8026" y="0"/>
                    <a:pt x="7812"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148"/>
            <p:cNvSpPr/>
            <p:nvPr/>
          </p:nvSpPr>
          <p:spPr>
            <a:xfrm>
              <a:off x="5803371" y="3595106"/>
              <a:ext cx="33313" cy="37960"/>
            </a:xfrm>
            <a:custGeom>
              <a:rect b="b" l="l" r="r" t="t"/>
              <a:pathLst>
                <a:path extrusionOk="0" h="1168" w="1025">
                  <a:moveTo>
                    <a:pt x="0" y="0"/>
                  </a:moveTo>
                  <a:cubicBezTo>
                    <a:pt x="215" y="0"/>
                    <a:pt x="381" y="167"/>
                    <a:pt x="381" y="358"/>
                  </a:cubicBezTo>
                  <a:lnTo>
                    <a:pt x="381" y="1167"/>
                  </a:lnTo>
                  <a:lnTo>
                    <a:pt x="1024" y="1167"/>
                  </a:lnTo>
                  <a:lnTo>
                    <a:pt x="1024" y="358"/>
                  </a:lnTo>
                  <a:cubicBezTo>
                    <a:pt x="1024" y="167"/>
                    <a:pt x="881"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148"/>
            <p:cNvSpPr/>
            <p:nvPr/>
          </p:nvSpPr>
          <p:spPr>
            <a:xfrm>
              <a:off x="5599823" y="3666313"/>
              <a:ext cx="212875" cy="255418"/>
            </a:xfrm>
            <a:custGeom>
              <a:rect b="b" l="l" r="r" t="t"/>
              <a:pathLst>
                <a:path extrusionOk="0" h="7859" w="6550">
                  <a:moveTo>
                    <a:pt x="214" y="0"/>
                  </a:moveTo>
                  <a:cubicBezTo>
                    <a:pt x="95" y="0"/>
                    <a:pt x="0" y="72"/>
                    <a:pt x="0" y="191"/>
                  </a:cubicBezTo>
                  <a:lnTo>
                    <a:pt x="0" y="7645"/>
                  </a:lnTo>
                  <a:lnTo>
                    <a:pt x="3263" y="7859"/>
                  </a:lnTo>
                  <a:lnTo>
                    <a:pt x="6549" y="7645"/>
                  </a:lnTo>
                  <a:lnTo>
                    <a:pt x="6549" y="191"/>
                  </a:lnTo>
                  <a:cubicBezTo>
                    <a:pt x="6549" y="72"/>
                    <a:pt x="6454" y="0"/>
                    <a:pt x="633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9" name="Google Shape;22679;p148"/>
            <p:cNvSpPr/>
            <p:nvPr/>
          </p:nvSpPr>
          <p:spPr>
            <a:xfrm>
              <a:off x="5655528" y="3847403"/>
              <a:ext cx="44168" cy="68153"/>
            </a:xfrm>
            <a:custGeom>
              <a:rect b="b" l="l" r="r" t="t"/>
              <a:pathLst>
                <a:path extrusionOk="0" h="2097" w="1359">
                  <a:moveTo>
                    <a:pt x="406" y="1"/>
                  </a:moveTo>
                  <a:cubicBezTo>
                    <a:pt x="310" y="1"/>
                    <a:pt x="215" y="96"/>
                    <a:pt x="215" y="191"/>
                  </a:cubicBezTo>
                  <a:lnTo>
                    <a:pt x="1" y="406"/>
                  </a:lnTo>
                  <a:lnTo>
                    <a:pt x="215" y="549"/>
                  </a:lnTo>
                  <a:lnTo>
                    <a:pt x="48" y="691"/>
                  </a:lnTo>
                  <a:lnTo>
                    <a:pt x="215" y="882"/>
                  </a:lnTo>
                  <a:lnTo>
                    <a:pt x="1" y="2096"/>
                  </a:lnTo>
                  <a:lnTo>
                    <a:pt x="1358" y="2096"/>
                  </a:lnTo>
                  <a:lnTo>
                    <a:pt x="1144" y="882"/>
                  </a:lnTo>
                  <a:lnTo>
                    <a:pt x="1263" y="787"/>
                  </a:lnTo>
                  <a:lnTo>
                    <a:pt x="1144" y="549"/>
                  </a:lnTo>
                  <a:lnTo>
                    <a:pt x="1358" y="406"/>
                  </a:lnTo>
                  <a:lnTo>
                    <a:pt x="1144" y="191"/>
                  </a:lnTo>
                  <a:cubicBezTo>
                    <a:pt x="1144" y="96"/>
                    <a:pt x="1049" y="1"/>
                    <a:pt x="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148"/>
            <p:cNvSpPr/>
            <p:nvPr/>
          </p:nvSpPr>
          <p:spPr>
            <a:xfrm>
              <a:off x="5715913" y="3845876"/>
              <a:ext cx="42607" cy="69680"/>
            </a:xfrm>
            <a:custGeom>
              <a:rect b="b" l="l" r="r" t="t"/>
              <a:pathLst>
                <a:path extrusionOk="0" h="2144" w="1311">
                  <a:moveTo>
                    <a:pt x="381" y="0"/>
                  </a:moveTo>
                  <a:cubicBezTo>
                    <a:pt x="286" y="0"/>
                    <a:pt x="215" y="95"/>
                    <a:pt x="215" y="191"/>
                  </a:cubicBezTo>
                  <a:lnTo>
                    <a:pt x="0" y="334"/>
                  </a:lnTo>
                  <a:lnTo>
                    <a:pt x="215" y="476"/>
                  </a:lnTo>
                  <a:lnTo>
                    <a:pt x="48" y="596"/>
                  </a:lnTo>
                  <a:lnTo>
                    <a:pt x="215" y="810"/>
                  </a:lnTo>
                  <a:lnTo>
                    <a:pt x="0" y="1500"/>
                  </a:lnTo>
                  <a:lnTo>
                    <a:pt x="215" y="2143"/>
                  </a:lnTo>
                  <a:lnTo>
                    <a:pt x="1096" y="2143"/>
                  </a:lnTo>
                  <a:lnTo>
                    <a:pt x="1310" y="1691"/>
                  </a:lnTo>
                  <a:lnTo>
                    <a:pt x="1096" y="810"/>
                  </a:lnTo>
                  <a:lnTo>
                    <a:pt x="881" y="619"/>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148"/>
            <p:cNvSpPr/>
            <p:nvPr/>
          </p:nvSpPr>
          <p:spPr>
            <a:xfrm>
              <a:off x="5662516" y="3865213"/>
              <a:ext cx="29413" cy="10855"/>
            </a:xfrm>
            <a:custGeom>
              <a:rect b="b" l="l" r="r" t="t"/>
              <a:pathLst>
                <a:path extrusionOk="0" h="334" w="905">
                  <a:moveTo>
                    <a:pt x="0" y="1"/>
                  </a:moveTo>
                  <a:lnTo>
                    <a:pt x="0" y="334"/>
                  </a:lnTo>
                  <a:lnTo>
                    <a:pt x="905" y="334"/>
                  </a:lnTo>
                  <a:lnTo>
                    <a:pt x="905" y="1"/>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148"/>
            <p:cNvSpPr/>
            <p:nvPr/>
          </p:nvSpPr>
          <p:spPr>
            <a:xfrm>
              <a:off x="5722868" y="386134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148"/>
            <p:cNvSpPr/>
            <p:nvPr/>
          </p:nvSpPr>
          <p:spPr>
            <a:xfrm>
              <a:off x="5633851" y="3833493"/>
              <a:ext cx="28697" cy="82063"/>
            </a:xfrm>
            <a:custGeom>
              <a:rect b="b" l="l" r="r" t="t"/>
              <a:pathLst>
                <a:path extrusionOk="0" h="2525" w="883">
                  <a:moveTo>
                    <a:pt x="168" y="0"/>
                  </a:moveTo>
                  <a:cubicBezTo>
                    <a:pt x="72" y="0"/>
                    <a:pt x="1" y="72"/>
                    <a:pt x="1" y="167"/>
                  </a:cubicBezTo>
                  <a:lnTo>
                    <a:pt x="1" y="476"/>
                  </a:lnTo>
                  <a:lnTo>
                    <a:pt x="191" y="643"/>
                  </a:lnTo>
                  <a:lnTo>
                    <a:pt x="1" y="810"/>
                  </a:lnTo>
                  <a:lnTo>
                    <a:pt x="1" y="2524"/>
                  </a:lnTo>
                  <a:lnTo>
                    <a:pt x="882" y="2524"/>
                  </a:lnTo>
                  <a:lnTo>
                    <a:pt x="882" y="810"/>
                  </a:lnTo>
                  <a:lnTo>
                    <a:pt x="668" y="643"/>
                  </a:lnTo>
                  <a:lnTo>
                    <a:pt x="882" y="476"/>
                  </a:lnTo>
                  <a:lnTo>
                    <a:pt x="882" y="167"/>
                  </a:lnTo>
                  <a:cubicBezTo>
                    <a:pt x="882" y="72"/>
                    <a:pt x="787" y="0"/>
                    <a:pt x="71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148"/>
            <p:cNvSpPr/>
            <p:nvPr/>
          </p:nvSpPr>
          <p:spPr>
            <a:xfrm>
              <a:off x="5633851" y="3848963"/>
              <a:ext cx="28697" cy="10855"/>
            </a:xfrm>
            <a:custGeom>
              <a:rect b="b" l="l" r="r" t="t"/>
              <a:pathLst>
                <a:path extrusionOk="0" h="334" w="883">
                  <a:moveTo>
                    <a:pt x="1" y="0"/>
                  </a:moveTo>
                  <a:lnTo>
                    <a:pt x="1" y="334"/>
                  </a:lnTo>
                  <a:lnTo>
                    <a:pt x="882" y="334"/>
                  </a:lnTo>
                  <a:lnTo>
                    <a:pt x="882"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148"/>
            <p:cNvSpPr/>
            <p:nvPr/>
          </p:nvSpPr>
          <p:spPr>
            <a:xfrm>
              <a:off x="5692676" y="3832713"/>
              <a:ext cx="30225" cy="82843"/>
            </a:xfrm>
            <a:custGeom>
              <a:rect b="b" l="l" r="r" t="t"/>
              <a:pathLst>
                <a:path extrusionOk="0" h="2549" w="930">
                  <a:moveTo>
                    <a:pt x="168" y="0"/>
                  </a:moveTo>
                  <a:cubicBezTo>
                    <a:pt x="72" y="0"/>
                    <a:pt x="1" y="72"/>
                    <a:pt x="1" y="167"/>
                  </a:cubicBezTo>
                  <a:lnTo>
                    <a:pt x="1" y="500"/>
                  </a:lnTo>
                  <a:lnTo>
                    <a:pt x="25" y="643"/>
                  </a:lnTo>
                  <a:lnTo>
                    <a:pt x="1" y="858"/>
                  </a:lnTo>
                  <a:lnTo>
                    <a:pt x="1" y="2548"/>
                  </a:lnTo>
                  <a:lnTo>
                    <a:pt x="930" y="2548"/>
                  </a:lnTo>
                  <a:lnTo>
                    <a:pt x="930" y="834"/>
                  </a:lnTo>
                  <a:lnTo>
                    <a:pt x="691" y="667"/>
                  </a:lnTo>
                  <a:lnTo>
                    <a:pt x="930" y="500"/>
                  </a:lnTo>
                  <a:lnTo>
                    <a:pt x="930" y="167"/>
                  </a:lnTo>
                  <a:cubicBezTo>
                    <a:pt x="930" y="72"/>
                    <a:pt x="834" y="0"/>
                    <a:pt x="739"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148"/>
            <p:cNvSpPr/>
            <p:nvPr/>
          </p:nvSpPr>
          <p:spPr>
            <a:xfrm>
              <a:off x="5692676" y="3849743"/>
              <a:ext cx="28665" cy="10855"/>
            </a:xfrm>
            <a:custGeom>
              <a:rect b="b" l="l" r="r" t="t"/>
              <a:pathLst>
                <a:path extrusionOk="0" h="334" w="882">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148"/>
            <p:cNvSpPr/>
            <p:nvPr/>
          </p:nvSpPr>
          <p:spPr>
            <a:xfrm>
              <a:off x="5751501" y="3861346"/>
              <a:ext cx="29445" cy="54210"/>
            </a:xfrm>
            <a:custGeom>
              <a:rect b="b" l="l" r="r" t="t"/>
              <a:pathLst>
                <a:path extrusionOk="0" h="1668" w="906">
                  <a:moveTo>
                    <a:pt x="191" y="0"/>
                  </a:moveTo>
                  <a:cubicBezTo>
                    <a:pt x="96" y="0"/>
                    <a:pt x="1" y="96"/>
                    <a:pt x="1" y="167"/>
                  </a:cubicBezTo>
                  <a:lnTo>
                    <a:pt x="1" y="501"/>
                  </a:lnTo>
                  <a:lnTo>
                    <a:pt x="215" y="691"/>
                  </a:lnTo>
                  <a:lnTo>
                    <a:pt x="1" y="834"/>
                  </a:lnTo>
                  <a:lnTo>
                    <a:pt x="1" y="1667"/>
                  </a:lnTo>
                  <a:lnTo>
                    <a:pt x="906" y="1667"/>
                  </a:lnTo>
                  <a:lnTo>
                    <a:pt x="906" y="834"/>
                  </a:lnTo>
                  <a:lnTo>
                    <a:pt x="691" y="691"/>
                  </a:lnTo>
                  <a:lnTo>
                    <a:pt x="906" y="501"/>
                  </a:lnTo>
                  <a:lnTo>
                    <a:pt x="906" y="167"/>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148"/>
            <p:cNvSpPr/>
            <p:nvPr/>
          </p:nvSpPr>
          <p:spPr>
            <a:xfrm>
              <a:off x="5751501" y="3879156"/>
              <a:ext cx="29445" cy="10075"/>
            </a:xfrm>
            <a:custGeom>
              <a:rect b="b" l="l" r="r" t="t"/>
              <a:pathLst>
                <a:path extrusionOk="0" h="310" w="906">
                  <a:moveTo>
                    <a:pt x="1" y="0"/>
                  </a:moveTo>
                  <a:lnTo>
                    <a:pt x="1" y="310"/>
                  </a:lnTo>
                  <a:lnTo>
                    <a:pt x="906" y="310"/>
                  </a:lnTo>
                  <a:lnTo>
                    <a:pt x="906"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148"/>
            <p:cNvSpPr/>
            <p:nvPr/>
          </p:nvSpPr>
          <p:spPr>
            <a:xfrm>
              <a:off x="5571158" y="3914743"/>
              <a:ext cx="265525" cy="37960"/>
            </a:xfrm>
            <a:custGeom>
              <a:rect b="b" l="l" r="r" t="t"/>
              <a:pathLst>
                <a:path extrusionOk="0" h="1168" w="8170">
                  <a:moveTo>
                    <a:pt x="1" y="1"/>
                  </a:moveTo>
                  <a:lnTo>
                    <a:pt x="1" y="810"/>
                  </a:lnTo>
                  <a:cubicBezTo>
                    <a:pt x="1" y="1001"/>
                    <a:pt x="168" y="1168"/>
                    <a:pt x="382" y="1168"/>
                  </a:cubicBezTo>
                  <a:lnTo>
                    <a:pt x="7812" y="1168"/>
                  </a:lnTo>
                  <a:cubicBezTo>
                    <a:pt x="8026" y="1168"/>
                    <a:pt x="8169" y="1001"/>
                    <a:pt x="8169" y="810"/>
                  </a:cubicBezTo>
                  <a:lnTo>
                    <a:pt x="8169"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148"/>
            <p:cNvSpPr/>
            <p:nvPr/>
          </p:nvSpPr>
          <p:spPr>
            <a:xfrm>
              <a:off x="5803371" y="3914743"/>
              <a:ext cx="33313" cy="37960"/>
            </a:xfrm>
            <a:custGeom>
              <a:rect b="b" l="l" r="r" t="t"/>
              <a:pathLst>
                <a:path extrusionOk="0" h="1168" w="1025">
                  <a:moveTo>
                    <a:pt x="381" y="1"/>
                  </a:moveTo>
                  <a:lnTo>
                    <a:pt x="381" y="810"/>
                  </a:lnTo>
                  <a:cubicBezTo>
                    <a:pt x="381" y="1001"/>
                    <a:pt x="215" y="1168"/>
                    <a:pt x="0" y="1168"/>
                  </a:cubicBezTo>
                  <a:lnTo>
                    <a:pt x="667" y="1168"/>
                  </a:lnTo>
                  <a:cubicBezTo>
                    <a:pt x="881" y="1168"/>
                    <a:pt x="1024" y="1001"/>
                    <a:pt x="1024" y="810"/>
                  </a:cubicBezTo>
                  <a:lnTo>
                    <a:pt x="1024"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148"/>
            <p:cNvSpPr/>
            <p:nvPr/>
          </p:nvSpPr>
          <p:spPr>
            <a:xfrm>
              <a:off x="5655528" y="3709636"/>
              <a:ext cx="44168" cy="67372"/>
            </a:xfrm>
            <a:custGeom>
              <a:rect b="b" l="l" r="r" t="t"/>
              <a:pathLst>
                <a:path extrusionOk="0" h="2073" w="1359">
                  <a:moveTo>
                    <a:pt x="406" y="1"/>
                  </a:moveTo>
                  <a:cubicBezTo>
                    <a:pt x="310" y="1"/>
                    <a:pt x="215" y="72"/>
                    <a:pt x="215" y="168"/>
                  </a:cubicBezTo>
                  <a:lnTo>
                    <a:pt x="215" y="525"/>
                  </a:lnTo>
                  <a:lnTo>
                    <a:pt x="429" y="715"/>
                  </a:lnTo>
                  <a:lnTo>
                    <a:pt x="215" y="858"/>
                  </a:lnTo>
                  <a:lnTo>
                    <a:pt x="1" y="2073"/>
                  </a:lnTo>
                  <a:lnTo>
                    <a:pt x="1358" y="2073"/>
                  </a:lnTo>
                  <a:lnTo>
                    <a:pt x="1120" y="858"/>
                  </a:lnTo>
                  <a:lnTo>
                    <a:pt x="906" y="715"/>
                  </a:lnTo>
                  <a:lnTo>
                    <a:pt x="1120" y="525"/>
                  </a:lnTo>
                  <a:lnTo>
                    <a:pt x="1311" y="382"/>
                  </a:lnTo>
                  <a:lnTo>
                    <a:pt x="1120" y="168"/>
                  </a:lnTo>
                  <a:cubicBezTo>
                    <a:pt x="1120" y="72"/>
                    <a:pt x="1025" y="1"/>
                    <a:pt x="929"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148"/>
            <p:cNvSpPr/>
            <p:nvPr/>
          </p:nvSpPr>
          <p:spPr>
            <a:xfrm>
              <a:off x="5662516" y="3726666"/>
              <a:ext cx="29413" cy="10888"/>
            </a:xfrm>
            <a:custGeom>
              <a:rect b="b" l="l" r="r" t="t"/>
              <a:pathLst>
                <a:path extrusionOk="0" h="335" w="905">
                  <a:moveTo>
                    <a:pt x="0" y="1"/>
                  </a:moveTo>
                  <a:lnTo>
                    <a:pt x="0" y="334"/>
                  </a:lnTo>
                  <a:lnTo>
                    <a:pt x="905" y="334"/>
                  </a:lnTo>
                  <a:lnTo>
                    <a:pt x="90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148"/>
            <p:cNvSpPr/>
            <p:nvPr/>
          </p:nvSpPr>
          <p:spPr>
            <a:xfrm>
              <a:off x="5715913" y="3695726"/>
              <a:ext cx="42607" cy="81282"/>
            </a:xfrm>
            <a:custGeom>
              <a:rect b="b" l="l" r="r" t="t"/>
              <a:pathLst>
                <a:path extrusionOk="0" h="2501" w="1311">
                  <a:moveTo>
                    <a:pt x="381" y="0"/>
                  </a:moveTo>
                  <a:cubicBezTo>
                    <a:pt x="286" y="0"/>
                    <a:pt x="215" y="95"/>
                    <a:pt x="215" y="191"/>
                  </a:cubicBezTo>
                  <a:lnTo>
                    <a:pt x="215" y="476"/>
                  </a:lnTo>
                  <a:lnTo>
                    <a:pt x="405" y="667"/>
                  </a:lnTo>
                  <a:lnTo>
                    <a:pt x="215" y="810"/>
                  </a:lnTo>
                  <a:lnTo>
                    <a:pt x="0" y="1858"/>
                  </a:lnTo>
                  <a:lnTo>
                    <a:pt x="215" y="2501"/>
                  </a:lnTo>
                  <a:lnTo>
                    <a:pt x="1096" y="2501"/>
                  </a:lnTo>
                  <a:lnTo>
                    <a:pt x="1310" y="2072"/>
                  </a:lnTo>
                  <a:lnTo>
                    <a:pt x="1096" y="810"/>
                  </a:lnTo>
                  <a:lnTo>
                    <a:pt x="881" y="643"/>
                  </a:lnTo>
                  <a:lnTo>
                    <a:pt x="1096" y="476"/>
                  </a:lnTo>
                  <a:lnTo>
                    <a:pt x="1096" y="191"/>
                  </a:lnTo>
                  <a:cubicBezTo>
                    <a:pt x="1096" y="95"/>
                    <a:pt x="1000" y="0"/>
                    <a:pt x="90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148"/>
            <p:cNvSpPr/>
            <p:nvPr/>
          </p:nvSpPr>
          <p:spPr>
            <a:xfrm>
              <a:off x="5722868" y="3711196"/>
              <a:ext cx="28665" cy="10855"/>
            </a:xfrm>
            <a:custGeom>
              <a:rect b="b" l="l" r="r" t="t"/>
              <a:pathLst>
                <a:path extrusionOk="0" h="334" w="882">
                  <a:moveTo>
                    <a:pt x="1" y="0"/>
                  </a:moveTo>
                  <a:lnTo>
                    <a:pt x="1" y="334"/>
                  </a:lnTo>
                  <a:lnTo>
                    <a:pt x="882" y="334"/>
                  </a:lnTo>
                  <a:lnTo>
                    <a:pt x="882" y="0"/>
                  </a:ln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148"/>
            <p:cNvSpPr/>
            <p:nvPr/>
          </p:nvSpPr>
          <p:spPr>
            <a:xfrm>
              <a:off x="5633851" y="3722018"/>
              <a:ext cx="28697" cy="56550"/>
            </a:xfrm>
            <a:custGeom>
              <a:rect b="b" l="l" r="r" t="t"/>
              <a:pathLst>
                <a:path extrusionOk="0" h="1740" w="883">
                  <a:moveTo>
                    <a:pt x="168" y="1"/>
                  </a:moveTo>
                  <a:cubicBezTo>
                    <a:pt x="72" y="1"/>
                    <a:pt x="1" y="96"/>
                    <a:pt x="1" y="168"/>
                  </a:cubicBezTo>
                  <a:lnTo>
                    <a:pt x="1" y="477"/>
                  </a:lnTo>
                  <a:lnTo>
                    <a:pt x="191" y="668"/>
                  </a:lnTo>
                  <a:lnTo>
                    <a:pt x="1" y="811"/>
                  </a:lnTo>
                  <a:lnTo>
                    <a:pt x="1" y="1739"/>
                  </a:lnTo>
                  <a:lnTo>
                    <a:pt x="882" y="1739"/>
                  </a:lnTo>
                  <a:lnTo>
                    <a:pt x="882" y="811"/>
                  </a:lnTo>
                  <a:lnTo>
                    <a:pt x="668" y="668"/>
                  </a:lnTo>
                  <a:lnTo>
                    <a:pt x="882" y="477"/>
                  </a:lnTo>
                  <a:lnTo>
                    <a:pt x="882" y="168"/>
                  </a:lnTo>
                  <a:cubicBezTo>
                    <a:pt x="882" y="96"/>
                    <a:pt x="787" y="1"/>
                    <a:pt x="715"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148"/>
            <p:cNvSpPr/>
            <p:nvPr/>
          </p:nvSpPr>
          <p:spPr>
            <a:xfrm>
              <a:off x="5633851" y="3737521"/>
              <a:ext cx="28697" cy="10855"/>
            </a:xfrm>
            <a:custGeom>
              <a:rect b="b" l="l" r="r" t="t"/>
              <a:pathLst>
                <a:path extrusionOk="0" h="334" w="883">
                  <a:moveTo>
                    <a:pt x="1" y="0"/>
                  </a:moveTo>
                  <a:lnTo>
                    <a:pt x="1" y="334"/>
                  </a:lnTo>
                  <a:lnTo>
                    <a:pt x="882" y="334"/>
                  </a:lnTo>
                  <a:lnTo>
                    <a:pt x="882"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148"/>
            <p:cNvSpPr/>
            <p:nvPr/>
          </p:nvSpPr>
          <p:spPr>
            <a:xfrm>
              <a:off x="5693456" y="3694946"/>
              <a:ext cx="29445" cy="82063"/>
            </a:xfrm>
            <a:custGeom>
              <a:rect b="b" l="l" r="r" t="t"/>
              <a:pathLst>
                <a:path extrusionOk="0" h="2525" w="906">
                  <a:moveTo>
                    <a:pt x="191" y="0"/>
                  </a:moveTo>
                  <a:cubicBezTo>
                    <a:pt x="96" y="0"/>
                    <a:pt x="1" y="96"/>
                    <a:pt x="1" y="191"/>
                  </a:cubicBezTo>
                  <a:lnTo>
                    <a:pt x="1" y="500"/>
                  </a:lnTo>
                  <a:lnTo>
                    <a:pt x="215" y="691"/>
                  </a:lnTo>
                  <a:lnTo>
                    <a:pt x="1" y="834"/>
                  </a:lnTo>
                  <a:lnTo>
                    <a:pt x="1" y="2525"/>
                  </a:lnTo>
                  <a:lnTo>
                    <a:pt x="906" y="2525"/>
                  </a:lnTo>
                  <a:lnTo>
                    <a:pt x="906" y="834"/>
                  </a:lnTo>
                  <a:lnTo>
                    <a:pt x="691" y="691"/>
                  </a:lnTo>
                  <a:lnTo>
                    <a:pt x="906" y="500"/>
                  </a:lnTo>
                  <a:lnTo>
                    <a:pt x="906" y="191"/>
                  </a:lnTo>
                  <a:cubicBezTo>
                    <a:pt x="906" y="96"/>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148"/>
            <p:cNvSpPr/>
            <p:nvPr/>
          </p:nvSpPr>
          <p:spPr>
            <a:xfrm>
              <a:off x="5692676" y="3711196"/>
              <a:ext cx="28665" cy="10855"/>
            </a:xfrm>
            <a:custGeom>
              <a:rect b="b" l="l" r="r" t="t"/>
              <a:pathLst>
                <a:path extrusionOk="0" h="334" w="882">
                  <a:moveTo>
                    <a:pt x="1" y="0"/>
                  </a:moveTo>
                  <a:lnTo>
                    <a:pt x="1" y="334"/>
                  </a:lnTo>
                  <a:lnTo>
                    <a:pt x="882" y="334"/>
                  </a:lnTo>
                  <a:lnTo>
                    <a:pt x="882" y="0"/>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148"/>
            <p:cNvSpPr/>
            <p:nvPr/>
          </p:nvSpPr>
          <p:spPr>
            <a:xfrm>
              <a:off x="5751501" y="3711196"/>
              <a:ext cx="29445" cy="65813"/>
            </a:xfrm>
            <a:custGeom>
              <a:rect b="b" l="l" r="r" t="t"/>
              <a:pathLst>
                <a:path extrusionOk="0" h="2025" w="906">
                  <a:moveTo>
                    <a:pt x="191" y="0"/>
                  </a:moveTo>
                  <a:cubicBezTo>
                    <a:pt x="96" y="0"/>
                    <a:pt x="1" y="96"/>
                    <a:pt x="1" y="191"/>
                  </a:cubicBezTo>
                  <a:lnTo>
                    <a:pt x="1" y="501"/>
                  </a:lnTo>
                  <a:lnTo>
                    <a:pt x="215" y="691"/>
                  </a:lnTo>
                  <a:lnTo>
                    <a:pt x="1" y="834"/>
                  </a:lnTo>
                  <a:lnTo>
                    <a:pt x="1" y="2025"/>
                  </a:lnTo>
                  <a:lnTo>
                    <a:pt x="906" y="2025"/>
                  </a:lnTo>
                  <a:lnTo>
                    <a:pt x="906" y="834"/>
                  </a:lnTo>
                  <a:lnTo>
                    <a:pt x="691" y="691"/>
                  </a:lnTo>
                  <a:lnTo>
                    <a:pt x="906" y="501"/>
                  </a:lnTo>
                  <a:lnTo>
                    <a:pt x="906" y="191"/>
                  </a:lnTo>
                  <a:cubicBezTo>
                    <a:pt x="906" y="96"/>
                    <a:pt x="810" y="0"/>
                    <a:pt x="715"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148"/>
            <p:cNvSpPr/>
            <p:nvPr/>
          </p:nvSpPr>
          <p:spPr>
            <a:xfrm>
              <a:off x="5751501" y="3728226"/>
              <a:ext cx="29445" cy="10075"/>
            </a:xfrm>
            <a:custGeom>
              <a:rect b="b" l="l" r="r" t="t"/>
              <a:pathLst>
                <a:path extrusionOk="0" h="310" w="906">
                  <a:moveTo>
                    <a:pt x="1" y="0"/>
                  </a:moveTo>
                  <a:lnTo>
                    <a:pt x="1" y="310"/>
                  </a:lnTo>
                  <a:lnTo>
                    <a:pt x="906" y="310"/>
                  </a:lnTo>
                  <a:lnTo>
                    <a:pt x="906" y="0"/>
                  </a:lnTo>
                  <a:close/>
                </a:path>
              </a:pathLst>
            </a:custGeom>
            <a:solidFill>
              <a:srgbClr val="BF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148"/>
            <p:cNvSpPr/>
            <p:nvPr/>
          </p:nvSpPr>
          <p:spPr>
            <a:xfrm>
              <a:off x="5599823" y="3776976"/>
              <a:ext cx="212875" cy="21710"/>
            </a:xfrm>
            <a:custGeom>
              <a:rect b="b" l="l" r="r" t="t"/>
              <a:pathLst>
                <a:path extrusionOk="0" h="668" w="6550">
                  <a:moveTo>
                    <a:pt x="0" y="1"/>
                  </a:moveTo>
                  <a:lnTo>
                    <a:pt x="0" y="667"/>
                  </a:lnTo>
                  <a:lnTo>
                    <a:pt x="6549" y="667"/>
                  </a:lnTo>
                  <a:lnTo>
                    <a:pt x="6549"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148"/>
            <p:cNvSpPr/>
            <p:nvPr/>
          </p:nvSpPr>
          <p:spPr>
            <a:xfrm>
              <a:off x="5790988" y="3776976"/>
              <a:ext cx="21710" cy="21710"/>
            </a:xfrm>
            <a:custGeom>
              <a:rect b="b" l="l" r="r" t="t"/>
              <a:pathLst>
                <a:path extrusionOk="0" h="668" w="668">
                  <a:moveTo>
                    <a:pt x="0" y="1"/>
                  </a:moveTo>
                  <a:lnTo>
                    <a:pt x="0" y="667"/>
                  </a:lnTo>
                  <a:lnTo>
                    <a:pt x="667" y="667"/>
                  </a:lnTo>
                  <a:lnTo>
                    <a:pt x="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3" name="Google Shape;22703;p148"/>
          <p:cNvGrpSpPr/>
          <p:nvPr/>
        </p:nvGrpSpPr>
        <p:grpSpPr>
          <a:xfrm>
            <a:off x="4767791" y="3473646"/>
            <a:ext cx="357597" cy="296465"/>
            <a:chOff x="4767791" y="3626046"/>
            <a:chExt cx="357597" cy="296465"/>
          </a:xfrm>
        </p:grpSpPr>
        <p:sp>
          <p:nvSpPr>
            <p:cNvPr id="22704" name="Google Shape;22704;p148"/>
            <p:cNvSpPr/>
            <p:nvPr/>
          </p:nvSpPr>
          <p:spPr>
            <a:xfrm>
              <a:off x="4900131" y="3857478"/>
              <a:ext cx="92138" cy="58857"/>
            </a:xfrm>
            <a:custGeom>
              <a:rect b="b" l="l" r="r" t="t"/>
              <a:pathLst>
                <a:path extrusionOk="0" h="1811" w="2835">
                  <a:moveTo>
                    <a:pt x="1406" y="0"/>
                  </a:moveTo>
                  <a:lnTo>
                    <a:pt x="215" y="215"/>
                  </a:lnTo>
                  <a:lnTo>
                    <a:pt x="1" y="1810"/>
                  </a:lnTo>
                  <a:lnTo>
                    <a:pt x="2835" y="1810"/>
                  </a:lnTo>
                  <a:lnTo>
                    <a:pt x="2597" y="215"/>
                  </a:lnTo>
                  <a:lnTo>
                    <a:pt x="14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148"/>
            <p:cNvSpPr/>
            <p:nvPr/>
          </p:nvSpPr>
          <p:spPr>
            <a:xfrm>
              <a:off x="4964383" y="3857478"/>
              <a:ext cx="27885" cy="58857"/>
            </a:xfrm>
            <a:custGeom>
              <a:rect b="b" l="l" r="r" t="t"/>
              <a:pathLst>
                <a:path extrusionOk="0" h="1811" w="858">
                  <a:moveTo>
                    <a:pt x="405" y="0"/>
                  </a:moveTo>
                  <a:lnTo>
                    <a:pt x="0" y="215"/>
                  </a:lnTo>
                  <a:lnTo>
                    <a:pt x="191" y="1810"/>
                  </a:lnTo>
                  <a:lnTo>
                    <a:pt x="858" y="1810"/>
                  </a:lnTo>
                  <a:lnTo>
                    <a:pt x="643" y="215"/>
                  </a:lnTo>
                  <a:lnTo>
                    <a:pt x="405"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148"/>
            <p:cNvSpPr/>
            <p:nvPr/>
          </p:nvSpPr>
          <p:spPr>
            <a:xfrm>
              <a:off x="4872278" y="3911656"/>
              <a:ext cx="147875" cy="10855"/>
            </a:xfrm>
            <a:custGeom>
              <a:rect b="b" l="l" r="r" t="t"/>
              <a:pathLst>
                <a:path extrusionOk="0" h="334" w="4550">
                  <a:moveTo>
                    <a:pt x="167" y="0"/>
                  </a:moveTo>
                  <a:cubicBezTo>
                    <a:pt x="48" y="0"/>
                    <a:pt x="0" y="96"/>
                    <a:pt x="0" y="191"/>
                  </a:cubicBezTo>
                  <a:cubicBezTo>
                    <a:pt x="24" y="262"/>
                    <a:pt x="96" y="334"/>
                    <a:pt x="167" y="334"/>
                  </a:cubicBezTo>
                  <a:lnTo>
                    <a:pt x="4382" y="334"/>
                  </a:lnTo>
                  <a:cubicBezTo>
                    <a:pt x="4454" y="334"/>
                    <a:pt x="4549" y="239"/>
                    <a:pt x="4549" y="143"/>
                  </a:cubicBezTo>
                  <a:cubicBezTo>
                    <a:pt x="4525" y="48"/>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148"/>
            <p:cNvSpPr/>
            <p:nvPr/>
          </p:nvSpPr>
          <p:spPr>
            <a:xfrm>
              <a:off x="4767791" y="3626046"/>
              <a:ext cx="357597" cy="207480"/>
            </a:xfrm>
            <a:custGeom>
              <a:rect b="b" l="l" r="r" t="t"/>
              <a:pathLst>
                <a:path extrusionOk="0" h="6384" w="11003">
                  <a:moveTo>
                    <a:pt x="453" y="1"/>
                  </a:moveTo>
                  <a:cubicBezTo>
                    <a:pt x="215" y="1"/>
                    <a:pt x="1" y="215"/>
                    <a:pt x="1" y="453"/>
                  </a:cubicBezTo>
                  <a:lnTo>
                    <a:pt x="1" y="6145"/>
                  </a:lnTo>
                  <a:lnTo>
                    <a:pt x="5573" y="6383"/>
                  </a:lnTo>
                  <a:lnTo>
                    <a:pt x="11003" y="6145"/>
                  </a:lnTo>
                  <a:lnTo>
                    <a:pt x="11003" y="453"/>
                  </a:lnTo>
                  <a:cubicBezTo>
                    <a:pt x="11003"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148"/>
            <p:cNvSpPr/>
            <p:nvPr/>
          </p:nvSpPr>
          <p:spPr>
            <a:xfrm>
              <a:off x="5089768" y="3627378"/>
              <a:ext cx="34840" cy="206895"/>
            </a:xfrm>
            <a:custGeom>
              <a:rect b="b" l="l" r="r" t="t"/>
              <a:pathLst>
                <a:path extrusionOk="0" h="6366" w="1072">
                  <a:moveTo>
                    <a:pt x="73" y="0"/>
                  </a:moveTo>
                  <a:cubicBezTo>
                    <a:pt x="49" y="0"/>
                    <a:pt x="25" y="3"/>
                    <a:pt x="0" y="8"/>
                  </a:cubicBezTo>
                  <a:lnTo>
                    <a:pt x="143" y="8"/>
                  </a:lnTo>
                  <a:cubicBezTo>
                    <a:pt x="120" y="3"/>
                    <a:pt x="97" y="0"/>
                    <a:pt x="73" y="0"/>
                  </a:cubicBezTo>
                  <a:close/>
                  <a:moveTo>
                    <a:pt x="143" y="8"/>
                  </a:moveTo>
                  <a:cubicBezTo>
                    <a:pt x="310" y="43"/>
                    <a:pt x="429" y="205"/>
                    <a:pt x="429" y="412"/>
                  </a:cubicBezTo>
                  <a:lnTo>
                    <a:pt x="429" y="6366"/>
                  </a:lnTo>
                  <a:lnTo>
                    <a:pt x="1072" y="6128"/>
                  </a:lnTo>
                  <a:lnTo>
                    <a:pt x="1072" y="436"/>
                  </a:lnTo>
                  <a:cubicBezTo>
                    <a:pt x="1072" y="198"/>
                    <a:pt x="858" y="8"/>
                    <a:pt x="620"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148"/>
            <p:cNvSpPr/>
            <p:nvPr/>
          </p:nvSpPr>
          <p:spPr>
            <a:xfrm>
              <a:off x="4860676" y="3659326"/>
              <a:ext cx="171080" cy="171080"/>
            </a:xfrm>
            <a:custGeom>
              <a:rect b="b" l="l" r="r" t="t"/>
              <a:pathLst>
                <a:path extrusionOk="0" h="5264" w="5264">
                  <a:moveTo>
                    <a:pt x="167" y="1"/>
                  </a:moveTo>
                  <a:cubicBezTo>
                    <a:pt x="96" y="1"/>
                    <a:pt x="0" y="72"/>
                    <a:pt x="0" y="168"/>
                  </a:cubicBezTo>
                  <a:lnTo>
                    <a:pt x="0" y="5264"/>
                  </a:lnTo>
                  <a:lnTo>
                    <a:pt x="5263" y="5264"/>
                  </a:lnTo>
                  <a:lnTo>
                    <a:pt x="5263" y="168"/>
                  </a:lnTo>
                  <a:cubicBezTo>
                    <a:pt x="5263" y="72"/>
                    <a:pt x="5168" y="1"/>
                    <a:pt x="509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148"/>
            <p:cNvSpPr/>
            <p:nvPr/>
          </p:nvSpPr>
          <p:spPr>
            <a:xfrm>
              <a:off x="5004618" y="3659326"/>
              <a:ext cx="27138" cy="171080"/>
            </a:xfrm>
            <a:custGeom>
              <a:rect b="b" l="l" r="r" t="t"/>
              <a:pathLst>
                <a:path extrusionOk="0" h="5264" w="835">
                  <a:moveTo>
                    <a:pt x="1" y="1"/>
                  </a:moveTo>
                  <a:cubicBezTo>
                    <a:pt x="96" y="1"/>
                    <a:pt x="167" y="96"/>
                    <a:pt x="167" y="168"/>
                  </a:cubicBezTo>
                  <a:lnTo>
                    <a:pt x="167" y="5264"/>
                  </a:lnTo>
                  <a:lnTo>
                    <a:pt x="834" y="5264"/>
                  </a:lnTo>
                  <a:lnTo>
                    <a:pt x="834" y="168"/>
                  </a:lnTo>
                  <a:cubicBezTo>
                    <a:pt x="834" y="96"/>
                    <a:pt x="739" y="1"/>
                    <a:pt x="668"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148"/>
            <p:cNvSpPr/>
            <p:nvPr/>
          </p:nvSpPr>
          <p:spPr>
            <a:xfrm>
              <a:off x="4860676" y="3659326"/>
              <a:ext cx="27105" cy="171080"/>
            </a:xfrm>
            <a:custGeom>
              <a:rect b="b" l="l" r="r" t="t"/>
              <a:pathLst>
                <a:path extrusionOk="0" h="5264" w="834">
                  <a:moveTo>
                    <a:pt x="167" y="1"/>
                  </a:moveTo>
                  <a:cubicBezTo>
                    <a:pt x="96" y="1"/>
                    <a:pt x="0" y="96"/>
                    <a:pt x="0" y="168"/>
                  </a:cubicBezTo>
                  <a:lnTo>
                    <a:pt x="0" y="5264"/>
                  </a:lnTo>
                  <a:lnTo>
                    <a:pt x="834" y="5264"/>
                  </a:lnTo>
                  <a:lnTo>
                    <a:pt x="8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148"/>
            <p:cNvSpPr/>
            <p:nvPr/>
          </p:nvSpPr>
          <p:spPr>
            <a:xfrm>
              <a:off x="4924148" y="3718931"/>
              <a:ext cx="53430" cy="62432"/>
            </a:xfrm>
            <a:custGeom>
              <a:rect b="b" l="l" r="r" t="t"/>
              <a:pathLst>
                <a:path extrusionOk="0" h="1921" w="1644">
                  <a:moveTo>
                    <a:pt x="786" y="572"/>
                  </a:moveTo>
                  <a:lnTo>
                    <a:pt x="1024" y="1239"/>
                  </a:lnTo>
                  <a:lnTo>
                    <a:pt x="548" y="1239"/>
                  </a:lnTo>
                  <a:lnTo>
                    <a:pt x="786" y="572"/>
                  </a:lnTo>
                  <a:close/>
                  <a:moveTo>
                    <a:pt x="810" y="1"/>
                  </a:moveTo>
                  <a:cubicBezTo>
                    <a:pt x="714" y="1"/>
                    <a:pt x="667" y="72"/>
                    <a:pt x="643" y="120"/>
                  </a:cubicBezTo>
                  <a:lnTo>
                    <a:pt x="48" y="1715"/>
                  </a:lnTo>
                  <a:cubicBezTo>
                    <a:pt x="0" y="1787"/>
                    <a:pt x="71" y="1906"/>
                    <a:pt x="167" y="1906"/>
                  </a:cubicBezTo>
                  <a:cubicBezTo>
                    <a:pt x="182" y="1916"/>
                    <a:pt x="198" y="1921"/>
                    <a:pt x="213" y="1921"/>
                  </a:cubicBezTo>
                  <a:cubicBezTo>
                    <a:pt x="267" y="1921"/>
                    <a:pt x="315" y="1861"/>
                    <a:pt x="333" y="1787"/>
                  </a:cubicBezTo>
                  <a:lnTo>
                    <a:pt x="453" y="1501"/>
                  </a:lnTo>
                  <a:lnTo>
                    <a:pt x="1191" y="1501"/>
                  </a:lnTo>
                  <a:lnTo>
                    <a:pt x="1310" y="1787"/>
                  </a:lnTo>
                  <a:cubicBezTo>
                    <a:pt x="1357" y="1858"/>
                    <a:pt x="1405" y="1906"/>
                    <a:pt x="1453" y="1906"/>
                  </a:cubicBezTo>
                  <a:lnTo>
                    <a:pt x="1524" y="1906"/>
                  </a:lnTo>
                  <a:cubicBezTo>
                    <a:pt x="1619" y="1882"/>
                    <a:pt x="1643" y="1787"/>
                    <a:pt x="1619" y="1715"/>
                  </a:cubicBezTo>
                  <a:lnTo>
                    <a:pt x="1000" y="120"/>
                  </a:lnTo>
                  <a:cubicBezTo>
                    <a:pt x="953" y="48"/>
                    <a:pt x="881" y="1"/>
                    <a:pt x="810"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148"/>
            <p:cNvSpPr/>
            <p:nvPr/>
          </p:nvSpPr>
          <p:spPr>
            <a:xfrm>
              <a:off x="4972898" y="3707328"/>
              <a:ext cx="32532" cy="33313"/>
            </a:xfrm>
            <a:custGeom>
              <a:rect b="b" l="l" r="r" t="t"/>
              <a:pathLst>
                <a:path extrusionOk="0" h="1025" w="1001">
                  <a:moveTo>
                    <a:pt x="524" y="0"/>
                  </a:moveTo>
                  <a:cubicBezTo>
                    <a:pt x="453" y="0"/>
                    <a:pt x="358" y="72"/>
                    <a:pt x="358" y="143"/>
                  </a:cubicBezTo>
                  <a:lnTo>
                    <a:pt x="358" y="334"/>
                  </a:lnTo>
                  <a:lnTo>
                    <a:pt x="167" y="334"/>
                  </a:lnTo>
                  <a:cubicBezTo>
                    <a:pt x="72" y="334"/>
                    <a:pt x="0" y="381"/>
                    <a:pt x="0" y="477"/>
                  </a:cubicBezTo>
                  <a:cubicBezTo>
                    <a:pt x="0" y="572"/>
                    <a:pt x="48" y="667"/>
                    <a:pt x="143" y="667"/>
                  </a:cubicBezTo>
                  <a:lnTo>
                    <a:pt x="310" y="667"/>
                  </a:lnTo>
                  <a:lnTo>
                    <a:pt x="310" y="834"/>
                  </a:lnTo>
                  <a:cubicBezTo>
                    <a:pt x="310" y="929"/>
                    <a:pt x="381" y="1024"/>
                    <a:pt x="477" y="1024"/>
                  </a:cubicBezTo>
                  <a:cubicBezTo>
                    <a:pt x="548" y="1024"/>
                    <a:pt x="643" y="953"/>
                    <a:pt x="643" y="882"/>
                  </a:cubicBezTo>
                  <a:lnTo>
                    <a:pt x="643" y="691"/>
                  </a:lnTo>
                  <a:lnTo>
                    <a:pt x="834" y="691"/>
                  </a:lnTo>
                  <a:cubicBezTo>
                    <a:pt x="905" y="691"/>
                    <a:pt x="1001" y="643"/>
                    <a:pt x="1001" y="548"/>
                  </a:cubicBezTo>
                  <a:cubicBezTo>
                    <a:pt x="1001" y="429"/>
                    <a:pt x="953" y="358"/>
                    <a:pt x="858" y="358"/>
                  </a:cubicBezTo>
                  <a:lnTo>
                    <a:pt x="667" y="358"/>
                  </a:lnTo>
                  <a:lnTo>
                    <a:pt x="667" y="191"/>
                  </a:lnTo>
                  <a:cubicBezTo>
                    <a:pt x="667" y="96"/>
                    <a:pt x="620" y="0"/>
                    <a:pt x="524"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148"/>
            <p:cNvSpPr/>
            <p:nvPr/>
          </p:nvSpPr>
          <p:spPr>
            <a:xfrm>
              <a:off x="4767791" y="3825726"/>
              <a:ext cx="357597" cy="38740"/>
            </a:xfrm>
            <a:custGeom>
              <a:rect b="b" l="l" r="r" t="t"/>
              <a:pathLst>
                <a:path extrusionOk="0" h="1192" w="11003">
                  <a:moveTo>
                    <a:pt x="1" y="1"/>
                  </a:moveTo>
                  <a:lnTo>
                    <a:pt x="1" y="739"/>
                  </a:lnTo>
                  <a:cubicBezTo>
                    <a:pt x="1" y="977"/>
                    <a:pt x="215" y="1192"/>
                    <a:pt x="453" y="1192"/>
                  </a:cubicBezTo>
                  <a:lnTo>
                    <a:pt x="10574" y="1192"/>
                  </a:lnTo>
                  <a:cubicBezTo>
                    <a:pt x="10812" y="1192"/>
                    <a:pt x="11003" y="977"/>
                    <a:pt x="11003" y="739"/>
                  </a:cubicBezTo>
                  <a:lnTo>
                    <a:pt x="11003"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148"/>
            <p:cNvSpPr/>
            <p:nvPr/>
          </p:nvSpPr>
          <p:spPr>
            <a:xfrm>
              <a:off x="5088988" y="3825726"/>
              <a:ext cx="35620" cy="38740"/>
            </a:xfrm>
            <a:custGeom>
              <a:rect b="b" l="l" r="r" t="t"/>
              <a:pathLst>
                <a:path extrusionOk="0" h="1192" w="1096">
                  <a:moveTo>
                    <a:pt x="453" y="1"/>
                  </a:moveTo>
                  <a:lnTo>
                    <a:pt x="453" y="739"/>
                  </a:lnTo>
                  <a:cubicBezTo>
                    <a:pt x="453" y="977"/>
                    <a:pt x="239" y="1192"/>
                    <a:pt x="1" y="1192"/>
                  </a:cubicBezTo>
                  <a:lnTo>
                    <a:pt x="644" y="1192"/>
                  </a:lnTo>
                  <a:cubicBezTo>
                    <a:pt x="882"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6" name="Google Shape;22716;p148"/>
          <p:cNvGrpSpPr/>
          <p:nvPr/>
        </p:nvGrpSpPr>
        <p:grpSpPr>
          <a:xfrm>
            <a:off x="4042586" y="3442706"/>
            <a:ext cx="327405" cy="357598"/>
            <a:chOff x="4042586" y="3595106"/>
            <a:chExt cx="327405" cy="357598"/>
          </a:xfrm>
        </p:grpSpPr>
        <p:sp>
          <p:nvSpPr>
            <p:cNvPr id="22717" name="Google Shape;22717;p148"/>
            <p:cNvSpPr/>
            <p:nvPr/>
          </p:nvSpPr>
          <p:spPr>
            <a:xfrm>
              <a:off x="4042586" y="3627606"/>
              <a:ext cx="265493" cy="267832"/>
            </a:xfrm>
            <a:custGeom>
              <a:rect b="b" l="l" r="r" t="t"/>
              <a:pathLst>
                <a:path extrusionOk="0" h="8241" w="8169">
                  <a:moveTo>
                    <a:pt x="3834" y="1"/>
                  </a:moveTo>
                  <a:lnTo>
                    <a:pt x="0" y="143"/>
                  </a:lnTo>
                  <a:lnTo>
                    <a:pt x="0" y="7907"/>
                  </a:lnTo>
                  <a:lnTo>
                    <a:pt x="4263" y="8240"/>
                  </a:lnTo>
                  <a:lnTo>
                    <a:pt x="8169" y="7907"/>
                  </a:lnTo>
                  <a:lnTo>
                    <a:pt x="8169" y="143"/>
                  </a:lnTo>
                  <a:lnTo>
                    <a:pt x="3834"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148"/>
            <p:cNvSpPr/>
            <p:nvPr/>
          </p:nvSpPr>
          <p:spPr>
            <a:xfrm>
              <a:off x="4287148" y="3628386"/>
              <a:ext cx="20930" cy="267053"/>
            </a:xfrm>
            <a:custGeom>
              <a:rect b="b" l="l" r="r" t="t"/>
              <a:pathLst>
                <a:path extrusionOk="0" h="8217" w="644">
                  <a:moveTo>
                    <a:pt x="1" y="0"/>
                  </a:moveTo>
                  <a:lnTo>
                    <a:pt x="1" y="8216"/>
                  </a:lnTo>
                  <a:lnTo>
                    <a:pt x="644" y="8216"/>
                  </a:lnTo>
                  <a:lnTo>
                    <a:pt x="644"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148"/>
            <p:cNvSpPr/>
            <p:nvPr/>
          </p:nvSpPr>
          <p:spPr>
            <a:xfrm>
              <a:off x="4043366" y="3595106"/>
              <a:ext cx="264713" cy="37960"/>
            </a:xfrm>
            <a:custGeom>
              <a:rect b="b" l="l" r="r" t="t"/>
              <a:pathLst>
                <a:path extrusionOk="0" h="1168" w="8145">
                  <a:moveTo>
                    <a:pt x="357" y="0"/>
                  </a:moveTo>
                  <a:cubicBezTo>
                    <a:pt x="143" y="0"/>
                    <a:pt x="0" y="167"/>
                    <a:pt x="0" y="358"/>
                  </a:cubicBezTo>
                  <a:lnTo>
                    <a:pt x="0" y="1167"/>
                  </a:lnTo>
                  <a:lnTo>
                    <a:pt x="8145" y="1167"/>
                  </a:lnTo>
                  <a:lnTo>
                    <a:pt x="8145" y="358"/>
                  </a:lnTo>
                  <a:cubicBezTo>
                    <a:pt x="8145" y="167"/>
                    <a:pt x="8002" y="0"/>
                    <a:pt x="778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148"/>
            <p:cNvSpPr/>
            <p:nvPr/>
          </p:nvSpPr>
          <p:spPr>
            <a:xfrm>
              <a:off x="4275546" y="3595106"/>
              <a:ext cx="32532" cy="37960"/>
            </a:xfrm>
            <a:custGeom>
              <a:rect b="b" l="l" r="r" t="t"/>
              <a:pathLst>
                <a:path extrusionOk="0" h="1168" w="1001">
                  <a:moveTo>
                    <a:pt x="0" y="0"/>
                  </a:moveTo>
                  <a:cubicBezTo>
                    <a:pt x="191" y="0"/>
                    <a:pt x="358" y="167"/>
                    <a:pt x="358" y="358"/>
                  </a:cubicBezTo>
                  <a:lnTo>
                    <a:pt x="358" y="1167"/>
                  </a:lnTo>
                  <a:lnTo>
                    <a:pt x="1001" y="1167"/>
                  </a:lnTo>
                  <a:lnTo>
                    <a:pt x="1001" y="358"/>
                  </a:lnTo>
                  <a:cubicBezTo>
                    <a:pt x="1001" y="167"/>
                    <a:pt x="858" y="0"/>
                    <a:pt x="643"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148"/>
            <p:cNvSpPr/>
            <p:nvPr/>
          </p:nvSpPr>
          <p:spPr>
            <a:xfrm>
              <a:off x="4083601" y="3664753"/>
              <a:ext cx="189670" cy="220610"/>
            </a:xfrm>
            <a:custGeom>
              <a:rect b="b" l="l" r="r" t="t"/>
              <a:pathLst>
                <a:path extrusionOk="0" h="6788" w="5836">
                  <a:moveTo>
                    <a:pt x="215" y="1"/>
                  </a:moveTo>
                  <a:cubicBezTo>
                    <a:pt x="96" y="1"/>
                    <a:pt x="1" y="96"/>
                    <a:pt x="1" y="215"/>
                  </a:cubicBezTo>
                  <a:lnTo>
                    <a:pt x="1" y="6788"/>
                  </a:lnTo>
                  <a:lnTo>
                    <a:pt x="5835" y="6788"/>
                  </a:lnTo>
                  <a:lnTo>
                    <a:pt x="5835" y="215"/>
                  </a:lnTo>
                  <a:cubicBezTo>
                    <a:pt x="5835" y="96"/>
                    <a:pt x="5740" y="1"/>
                    <a:pt x="5621"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148"/>
            <p:cNvSpPr/>
            <p:nvPr/>
          </p:nvSpPr>
          <p:spPr>
            <a:xfrm>
              <a:off x="4245353" y="3664753"/>
              <a:ext cx="27918" cy="220610"/>
            </a:xfrm>
            <a:custGeom>
              <a:rect b="b" l="l" r="r" t="t"/>
              <a:pathLst>
                <a:path extrusionOk="0" h="6788" w="859">
                  <a:moveTo>
                    <a:pt x="1" y="1"/>
                  </a:moveTo>
                  <a:cubicBezTo>
                    <a:pt x="120" y="1"/>
                    <a:pt x="215" y="96"/>
                    <a:pt x="215" y="215"/>
                  </a:cubicBezTo>
                  <a:lnTo>
                    <a:pt x="215" y="6788"/>
                  </a:lnTo>
                  <a:lnTo>
                    <a:pt x="858" y="6788"/>
                  </a:lnTo>
                  <a:lnTo>
                    <a:pt x="858" y="215"/>
                  </a:lnTo>
                  <a:cubicBezTo>
                    <a:pt x="858" y="96"/>
                    <a:pt x="739" y="1"/>
                    <a:pt x="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148"/>
            <p:cNvSpPr/>
            <p:nvPr/>
          </p:nvSpPr>
          <p:spPr>
            <a:xfrm>
              <a:off x="4113013" y="3694166"/>
              <a:ext cx="56518" cy="10855"/>
            </a:xfrm>
            <a:custGeom>
              <a:rect b="b" l="l" r="r" t="t"/>
              <a:pathLst>
                <a:path extrusionOk="0" h="334" w="1739">
                  <a:moveTo>
                    <a:pt x="143" y="1"/>
                  </a:moveTo>
                  <a:cubicBezTo>
                    <a:pt x="48" y="1"/>
                    <a:pt x="0" y="96"/>
                    <a:pt x="0" y="167"/>
                  </a:cubicBezTo>
                  <a:cubicBezTo>
                    <a:pt x="0" y="263"/>
                    <a:pt x="72" y="334"/>
                    <a:pt x="167" y="334"/>
                  </a:cubicBezTo>
                  <a:lnTo>
                    <a:pt x="1572" y="334"/>
                  </a:lnTo>
                  <a:cubicBezTo>
                    <a:pt x="1667" y="334"/>
                    <a:pt x="1739" y="239"/>
                    <a:pt x="1715" y="143"/>
                  </a:cubicBezTo>
                  <a:cubicBezTo>
                    <a:pt x="1715" y="48"/>
                    <a:pt x="1620"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148"/>
            <p:cNvSpPr/>
            <p:nvPr/>
          </p:nvSpPr>
          <p:spPr>
            <a:xfrm>
              <a:off x="4112233" y="3718931"/>
              <a:ext cx="51903" cy="10855"/>
            </a:xfrm>
            <a:custGeom>
              <a:rect b="b" l="l" r="r" t="t"/>
              <a:pathLst>
                <a:path extrusionOk="0" h="334" w="1597">
                  <a:moveTo>
                    <a:pt x="167" y="1"/>
                  </a:moveTo>
                  <a:cubicBezTo>
                    <a:pt x="72" y="1"/>
                    <a:pt x="1" y="96"/>
                    <a:pt x="1" y="191"/>
                  </a:cubicBezTo>
                  <a:cubicBezTo>
                    <a:pt x="1" y="286"/>
                    <a:pt x="96" y="334"/>
                    <a:pt x="191" y="334"/>
                  </a:cubicBezTo>
                  <a:lnTo>
                    <a:pt x="1406" y="334"/>
                  </a:lnTo>
                  <a:cubicBezTo>
                    <a:pt x="1501" y="334"/>
                    <a:pt x="1596" y="239"/>
                    <a:pt x="1572" y="167"/>
                  </a:cubicBezTo>
                  <a:cubicBezTo>
                    <a:pt x="1572" y="72"/>
                    <a:pt x="1477"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148"/>
            <p:cNvSpPr/>
            <p:nvPr/>
          </p:nvSpPr>
          <p:spPr>
            <a:xfrm>
              <a:off x="4113013" y="3744476"/>
              <a:ext cx="44915" cy="10855"/>
            </a:xfrm>
            <a:custGeom>
              <a:rect b="b" l="l" r="r" t="t"/>
              <a:pathLst>
                <a:path extrusionOk="0" h="334" w="1382">
                  <a:moveTo>
                    <a:pt x="143" y="0"/>
                  </a:moveTo>
                  <a:cubicBezTo>
                    <a:pt x="48" y="0"/>
                    <a:pt x="0" y="96"/>
                    <a:pt x="0" y="167"/>
                  </a:cubicBezTo>
                  <a:cubicBezTo>
                    <a:pt x="0" y="262"/>
                    <a:pt x="72" y="334"/>
                    <a:pt x="167" y="334"/>
                  </a:cubicBezTo>
                  <a:lnTo>
                    <a:pt x="1215" y="334"/>
                  </a:lnTo>
                  <a:cubicBezTo>
                    <a:pt x="1310" y="334"/>
                    <a:pt x="1382" y="262"/>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148"/>
            <p:cNvSpPr/>
            <p:nvPr/>
          </p:nvSpPr>
          <p:spPr>
            <a:xfrm>
              <a:off x="4113013" y="3770801"/>
              <a:ext cx="44915" cy="10075"/>
            </a:xfrm>
            <a:custGeom>
              <a:rect b="b" l="l" r="r" t="t"/>
              <a:pathLst>
                <a:path extrusionOk="0" h="310" w="1382">
                  <a:moveTo>
                    <a:pt x="143" y="0"/>
                  </a:moveTo>
                  <a:cubicBezTo>
                    <a:pt x="48" y="0"/>
                    <a:pt x="0" y="72"/>
                    <a:pt x="0" y="167"/>
                  </a:cubicBezTo>
                  <a:cubicBezTo>
                    <a:pt x="0" y="262"/>
                    <a:pt x="72" y="310"/>
                    <a:pt x="167" y="310"/>
                  </a:cubicBezTo>
                  <a:lnTo>
                    <a:pt x="1215" y="310"/>
                  </a:lnTo>
                  <a:cubicBezTo>
                    <a:pt x="1310" y="310"/>
                    <a:pt x="1382" y="238"/>
                    <a:pt x="1358" y="143"/>
                  </a:cubicBezTo>
                  <a:cubicBezTo>
                    <a:pt x="1358" y="48"/>
                    <a:pt x="126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148"/>
            <p:cNvSpPr/>
            <p:nvPr/>
          </p:nvSpPr>
          <p:spPr>
            <a:xfrm>
              <a:off x="4113013" y="3796346"/>
              <a:ext cx="54210" cy="10855"/>
            </a:xfrm>
            <a:custGeom>
              <a:rect b="b" l="l" r="r" t="t"/>
              <a:pathLst>
                <a:path extrusionOk="0" h="334" w="1668">
                  <a:moveTo>
                    <a:pt x="143" y="0"/>
                  </a:moveTo>
                  <a:cubicBezTo>
                    <a:pt x="48" y="0"/>
                    <a:pt x="0" y="95"/>
                    <a:pt x="0" y="191"/>
                  </a:cubicBezTo>
                  <a:cubicBezTo>
                    <a:pt x="0" y="286"/>
                    <a:pt x="72" y="333"/>
                    <a:pt x="167" y="333"/>
                  </a:cubicBezTo>
                  <a:lnTo>
                    <a:pt x="1477" y="333"/>
                  </a:lnTo>
                  <a:cubicBezTo>
                    <a:pt x="1572" y="333"/>
                    <a:pt x="1667" y="238"/>
                    <a:pt x="1620" y="167"/>
                  </a:cubicBezTo>
                  <a:cubicBezTo>
                    <a:pt x="1620" y="71"/>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148"/>
            <p:cNvSpPr/>
            <p:nvPr/>
          </p:nvSpPr>
          <p:spPr>
            <a:xfrm>
              <a:off x="4112233" y="3821858"/>
              <a:ext cx="68153" cy="10888"/>
            </a:xfrm>
            <a:custGeom>
              <a:rect b="b" l="l" r="r" t="t"/>
              <a:pathLst>
                <a:path extrusionOk="0" h="335" w="2097">
                  <a:moveTo>
                    <a:pt x="167" y="1"/>
                  </a:moveTo>
                  <a:cubicBezTo>
                    <a:pt x="72" y="1"/>
                    <a:pt x="1" y="96"/>
                    <a:pt x="1" y="168"/>
                  </a:cubicBezTo>
                  <a:cubicBezTo>
                    <a:pt x="1" y="263"/>
                    <a:pt x="96" y="334"/>
                    <a:pt x="191" y="334"/>
                  </a:cubicBezTo>
                  <a:lnTo>
                    <a:pt x="1930" y="334"/>
                  </a:lnTo>
                  <a:cubicBezTo>
                    <a:pt x="2001" y="334"/>
                    <a:pt x="2096" y="263"/>
                    <a:pt x="2072" y="144"/>
                  </a:cubicBezTo>
                  <a:cubicBezTo>
                    <a:pt x="2072" y="49"/>
                    <a:pt x="1977" y="1"/>
                    <a:pt x="18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148"/>
            <p:cNvSpPr/>
            <p:nvPr/>
          </p:nvSpPr>
          <p:spPr>
            <a:xfrm>
              <a:off x="4111453" y="3848183"/>
              <a:ext cx="116122" cy="10107"/>
            </a:xfrm>
            <a:custGeom>
              <a:rect b="b" l="l" r="r" t="t"/>
              <a:pathLst>
                <a:path extrusionOk="0" h="311" w="3573">
                  <a:moveTo>
                    <a:pt x="191" y="1"/>
                  </a:moveTo>
                  <a:cubicBezTo>
                    <a:pt x="72" y="1"/>
                    <a:pt x="1" y="72"/>
                    <a:pt x="1" y="167"/>
                  </a:cubicBezTo>
                  <a:cubicBezTo>
                    <a:pt x="48" y="263"/>
                    <a:pt x="96" y="310"/>
                    <a:pt x="191" y="310"/>
                  </a:cubicBezTo>
                  <a:lnTo>
                    <a:pt x="3406" y="310"/>
                  </a:lnTo>
                  <a:cubicBezTo>
                    <a:pt x="3525" y="310"/>
                    <a:pt x="3573" y="239"/>
                    <a:pt x="3573" y="143"/>
                  </a:cubicBezTo>
                  <a:cubicBezTo>
                    <a:pt x="3549" y="48"/>
                    <a:pt x="3502" y="1"/>
                    <a:pt x="3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148"/>
            <p:cNvSpPr/>
            <p:nvPr/>
          </p:nvSpPr>
          <p:spPr>
            <a:xfrm>
              <a:off x="4260076" y="3780843"/>
              <a:ext cx="51090" cy="48815"/>
            </a:xfrm>
            <a:custGeom>
              <a:rect b="b" l="l" r="r" t="t"/>
              <a:pathLst>
                <a:path extrusionOk="0" h="1502" w="1572">
                  <a:moveTo>
                    <a:pt x="405" y="1"/>
                  </a:moveTo>
                  <a:lnTo>
                    <a:pt x="0" y="453"/>
                  </a:lnTo>
                  <a:lnTo>
                    <a:pt x="1143" y="1501"/>
                  </a:lnTo>
                  <a:lnTo>
                    <a:pt x="1572" y="1049"/>
                  </a:lnTo>
                  <a:lnTo>
                    <a:pt x="40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148"/>
            <p:cNvSpPr/>
            <p:nvPr/>
          </p:nvSpPr>
          <p:spPr>
            <a:xfrm>
              <a:off x="4177266" y="3701901"/>
              <a:ext cx="112255" cy="112255"/>
            </a:xfrm>
            <a:custGeom>
              <a:rect b="b" l="l" r="r" t="t"/>
              <a:pathLst>
                <a:path extrusionOk="0" h="3454" w="3454">
                  <a:moveTo>
                    <a:pt x="1739" y="1"/>
                  </a:moveTo>
                  <a:cubicBezTo>
                    <a:pt x="786" y="1"/>
                    <a:pt x="0" y="763"/>
                    <a:pt x="0" y="1715"/>
                  </a:cubicBezTo>
                  <a:cubicBezTo>
                    <a:pt x="0" y="2668"/>
                    <a:pt x="786" y="3454"/>
                    <a:pt x="1739" y="3454"/>
                  </a:cubicBezTo>
                  <a:cubicBezTo>
                    <a:pt x="2691" y="3454"/>
                    <a:pt x="3453" y="2668"/>
                    <a:pt x="3453" y="1715"/>
                  </a:cubicBezTo>
                  <a:cubicBezTo>
                    <a:pt x="3453" y="763"/>
                    <a:pt x="2691" y="1"/>
                    <a:pt x="173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148"/>
            <p:cNvSpPr/>
            <p:nvPr/>
          </p:nvSpPr>
          <p:spPr>
            <a:xfrm>
              <a:off x="4197383" y="3722018"/>
              <a:ext cx="71988" cy="71240"/>
            </a:xfrm>
            <a:custGeom>
              <a:rect b="b" l="l" r="r" t="t"/>
              <a:pathLst>
                <a:path extrusionOk="0" h="2192" w="2215">
                  <a:moveTo>
                    <a:pt x="1120" y="1"/>
                  </a:moveTo>
                  <a:cubicBezTo>
                    <a:pt x="500" y="1"/>
                    <a:pt x="0" y="501"/>
                    <a:pt x="0" y="1096"/>
                  </a:cubicBezTo>
                  <a:cubicBezTo>
                    <a:pt x="0" y="1716"/>
                    <a:pt x="500" y="2192"/>
                    <a:pt x="1120" y="2192"/>
                  </a:cubicBezTo>
                  <a:cubicBezTo>
                    <a:pt x="1715" y="2192"/>
                    <a:pt x="2215" y="1716"/>
                    <a:pt x="2215" y="1096"/>
                  </a:cubicBezTo>
                  <a:cubicBezTo>
                    <a:pt x="2215" y="501"/>
                    <a:pt x="1715" y="1"/>
                    <a:pt x="1120"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148"/>
            <p:cNvSpPr/>
            <p:nvPr/>
          </p:nvSpPr>
          <p:spPr>
            <a:xfrm>
              <a:off x="4222928" y="3722571"/>
              <a:ext cx="50343" cy="70753"/>
            </a:xfrm>
            <a:custGeom>
              <a:rect b="b" l="l" r="r" t="t"/>
              <a:pathLst>
                <a:path extrusionOk="0" h="2177" w="1549">
                  <a:moveTo>
                    <a:pt x="343" y="0"/>
                  </a:moveTo>
                  <a:cubicBezTo>
                    <a:pt x="226" y="0"/>
                    <a:pt x="110" y="19"/>
                    <a:pt x="0" y="55"/>
                  </a:cubicBezTo>
                  <a:cubicBezTo>
                    <a:pt x="143" y="103"/>
                    <a:pt x="262" y="151"/>
                    <a:pt x="405" y="293"/>
                  </a:cubicBezTo>
                  <a:cubicBezTo>
                    <a:pt x="857" y="698"/>
                    <a:pt x="905" y="1389"/>
                    <a:pt x="476" y="1841"/>
                  </a:cubicBezTo>
                  <a:cubicBezTo>
                    <a:pt x="357" y="1984"/>
                    <a:pt x="167" y="2080"/>
                    <a:pt x="0" y="2127"/>
                  </a:cubicBezTo>
                  <a:cubicBezTo>
                    <a:pt x="106" y="2160"/>
                    <a:pt x="217" y="2177"/>
                    <a:pt x="329" y="2177"/>
                  </a:cubicBezTo>
                  <a:cubicBezTo>
                    <a:pt x="620" y="2177"/>
                    <a:pt x="913" y="2065"/>
                    <a:pt x="1119" y="1841"/>
                  </a:cubicBezTo>
                  <a:cubicBezTo>
                    <a:pt x="1548" y="1389"/>
                    <a:pt x="1524" y="698"/>
                    <a:pt x="1072" y="293"/>
                  </a:cubicBezTo>
                  <a:cubicBezTo>
                    <a:pt x="874" y="95"/>
                    <a:pt x="607" y="0"/>
                    <a:pt x="3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148"/>
            <p:cNvSpPr/>
            <p:nvPr/>
          </p:nvSpPr>
          <p:spPr>
            <a:xfrm>
              <a:off x="4291016" y="3807948"/>
              <a:ext cx="78975" cy="74555"/>
            </a:xfrm>
            <a:custGeom>
              <a:rect b="b" l="l" r="r" t="t"/>
              <a:pathLst>
                <a:path extrusionOk="0" h="2294" w="2430">
                  <a:moveTo>
                    <a:pt x="549" y="0"/>
                  </a:moveTo>
                  <a:lnTo>
                    <a:pt x="1" y="643"/>
                  </a:lnTo>
                  <a:lnTo>
                    <a:pt x="1692" y="2191"/>
                  </a:lnTo>
                  <a:cubicBezTo>
                    <a:pt x="1769" y="2257"/>
                    <a:pt x="1862" y="2293"/>
                    <a:pt x="1958" y="2293"/>
                  </a:cubicBezTo>
                  <a:cubicBezTo>
                    <a:pt x="2069" y="2293"/>
                    <a:pt x="2185" y="2246"/>
                    <a:pt x="2287" y="2144"/>
                  </a:cubicBezTo>
                  <a:cubicBezTo>
                    <a:pt x="2430" y="1977"/>
                    <a:pt x="2430" y="1739"/>
                    <a:pt x="2239" y="1548"/>
                  </a:cubicBezTo>
                  <a:lnTo>
                    <a:pt x="549"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148"/>
            <p:cNvSpPr/>
            <p:nvPr/>
          </p:nvSpPr>
          <p:spPr>
            <a:xfrm>
              <a:off x="4043366" y="3884551"/>
              <a:ext cx="264713" cy="68153"/>
            </a:xfrm>
            <a:custGeom>
              <a:rect b="b" l="l" r="r" t="t"/>
              <a:pathLst>
                <a:path extrusionOk="0" h="2097" w="8145">
                  <a:moveTo>
                    <a:pt x="0" y="1"/>
                  </a:moveTo>
                  <a:lnTo>
                    <a:pt x="0" y="1739"/>
                  </a:lnTo>
                  <a:cubicBezTo>
                    <a:pt x="0" y="1930"/>
                    <a:pt x="143" y="2097"/>
                    <a:pt x="357" y="2097"/>
                  </a:cubicBezTo>
                  <a:lnTo>
                    <a:pt x="7787" y="2097"/>
                  </a:lnTo>
                  <a:cubicBezTo>
                    <a:pt x="8002" y="2097"/>
                    <a:pt x="8145" y="1930"/>
                    <a:pt x="8145" y="1739"/>
                  </a:cubicBezTo>
                  <a:lnTo>
                    <a:pt x="8145"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148"/>
            <p:cNvSpPr/>
            <p:nvPr/>
          </p:nvSpPr>
          <p:spPr>
            <a:xfrm>
              <a:off x="4275546" y="3884551"/>
              <a:ext cx="32532" cy="68153"/>
            </a:xfrm>
            <a:custGeom>
              <a:rect b="b" l="l" r="r" t="t"/>
              <a:pathLst>
                <a:path extrusionOk="0" h="2097" w="1001">
                  <a:moveTo>
                    <a:pt x="358" y="1"/>
                  </a:moveTo>
                  <a:lnTo>
                    <a:pt x="358" y="1739"/>
                  </a:lnTo>
                  <a:cubicBezTo>
                    <a:pt x="358" y="1930"/>
                    <a:pt x="191" y="2097"/>
                    <a:pt x="0" y="2097"/>
                  </a:cubicBezTo>
                  <a:lnTo>
                    <a:pt x="643" y="2097"/>
                  </a:lnTo>
                  <a:cubicBezTo>
                    <a:pt x="858" y="2097"/>
                    <a:pt x="1001" y="1930"/>
                    <a:pt x="1001" y="1739"/>
                  </a:cubicBezTo>
                  <a:lnTo>
                    <a:pt x="1001"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148"/>
            <p:cNvSpPr/>
            <p:nvPr/>
          </p:nvSpPr>
          <p:spPr>
            <a:xfrm>
              <a:off x="4164103" y="3905448"/>
              <a:ext cx="23238" cy="23270"/>
            </a:xfrm>
            <a:custGeom>
              <a:rect b="b" l="l" r="r" t="t"/>
              <a:pathLst>
                <a:path extrusionOk="0" h="716" w="715">
                  <a:moveTo>
                    <a:pt x="357" y="1"/>
                  </a:moveTo>
                  <a:cubicBezTo>
                    <a:pt x="143" y="1"/>
                    <a:pt x="0" y="168"/>
                    <a:pt x="0" y="358"/>
                  </a:cubicBezTo>
                  <a:cubicBezTo>
                    <a:pt x="0" y="572"/>
                    <a:pt x="143" y="715"/>
                    <a:pt x="357" y="715"/>
                  </a:cubicBezTo>
                  <a:cubicBezTo>
                    <a:pt x="548" y="715"/>
                    <a:pt x="715" y="572"/>
                    <a:pt x="715" y="358"/>
                  </a:cubicBezTo>
                  <a:cubicBezTo>
                    <a:pt x="715" y="168"/>
                    <a:pt x="548" y="1"/>
                    <a:pt x="35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8" name="Google Shape;22738;p148"/>
          <p:cNvGrpSpPr/>
          <p:nvPr/>
        </p:nvGrpSpPr>
        <p:grpSpPr>
          <a:xfrm>
            <a:off x="3270938" y="3472898"/>
            <a:ext cx="357597" cy="297993"/>
            <a:chOff x="3270938" y="3625298"/>
            <a:chExt cx="357597" cy="297993"/>
          </a:xfrm>
        </p:grpSpPr>
        <p:sp>
          <p:nvSpPr>
            <p:cNvPr id="22739" name="Google Shape;22739;p148"/>
            <p:cNvSpPr/>
            <p:nvPr/>
          </p:nvSpPr>
          <p:spPr>
            <a:xfrm>
              <a:off x="3270938" y="3660886"/>
              <a:ext cx="357597" cy="262405"/>
            </a:xfrm>
            <a:custGeom>
              <a:rect b="b" l="l" r="r" t="t"/>
              <a:pathLst>
                <a:path extrusionOk="0" h="8074" w="11003">
                  <a:moveTo>
                    <a:pt x="5501" y="1"/>
                  </a:moveTo>
                  <a:lnTo>
                    <a:pt x="0" y="239"/>
                  </a:lnTo>
                  <a:lnTo>
                    <a:pt x="0" y="7669"/>
                  </a:lnTo>
                  <a:cubicBezTo>
                    <a:pt x="0" y="7907"/>
                    <a:pt x="191" y="8074"/>
                    <a:pt x="429" y="8074"/>
                  </a:cubicBezTo>
                  <a:lnTo>
                    <a:pt x="10598" y="8074"/>
                  </a:lnTo>
                  <a:cubicBezTo>
                    <a:pt x="10836" y="8074"/>
                    <a:pt x="11003" y="7883"/>
                    <a:pt x="11003" y="7669"/>
                  </a:cubicBezTo>
                  <a:lnTo>
                    <a:pt x="11003" y="239"/>
                  </a:lnTo>
                  <a:lnTo>
                    <a:pt x="5501" y="1"/>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148"/>
            <p:cNvSpPr/>
            <p:nvPr/>
          </p:nvSpPr>
          <p:spPr>
            <a:xfrm>
              <a:off x="3270938" y="3625298"/>
              <a:ext cx="356818" cy="43355"/>
            </a:xfrm>
            <a:custGeom>
              <a:rect b="b" l="l" r="r" t="t"/>
              <a:pathLst>
                <a:path extrusionOk="0" h="1334" w="10979">
                  <a:moveTo>
                    <a:pt x="358" y="0"/>
                  </a:moveTo>
                  <a:cubicBezTo>
                    <a:pt x="143" y="0"/>
                    <a:pt x="0" y="191"/>
                    <a:pt x="0" y="357"/>
                  </a:cubicBezTo>
                  <a:lnTo>
                    <a:pt x="0" y="1334"/>
                  </a:lnTo>
                  <a:lnTo>
                    <a:pt x="10979" y="1334"/>
                  </a:lnTo>
                  <a:lnTo>
                    <a:pt x="10979" y="357"/>
                  </a:lnTo>
                  <a:cubicBezTo>
                    <a:pt x="10979" y="143"/>
                    <a:pt x="10812" y="0"/>
                    <a:pt x="1062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148"/>
            <p:cNvSpPr/>
            <p:nvPr/>
          </p:nvSpPr>
          <p:spPr>
            <a:xfrm>
              <a:off x="3592916" y="3660106"/>
              <a:ext cx="34840" cy="262405"/>
            </a:xfrm>
            <a:custGeom>
              <a:rect b="b" l="l" r="r" t="t"/>
              <a:pathLst>
                <a:path extrusionOk="0" h="8074" w="1072">
                  <a:moveTo>
                    <a:pt x="429" y="1"/>
                  </a:moveTo>
                  <a:lnTo>
                    <a:pt x="429" y="7645"/>
                  </a:lnTo>
                  <a:cubicBezTo>
                    <a:pt x="429" y="7883"/>
                    <a:pt x="238" y="8074"/>
                    <a:pt x="0" y="8074"/>
                  </a:cubicBezTo>
                  <a:lnTo>
                    <a:pt x="667" y="8074"/>
                  </a:lnTo>
                  <a:cubicBezTo>
                    <a:pt x="905" y="8074"/>
                    <a:pt x="1072" y="7883"/>
                    <a:pt x="1072" y="7645"/>
                  </a:cubicBezTo>
                  <a:lnTo>
                    <a:pt x="1072" y="239"/>
                  </a:lnTo>
                  <a:lnTo>
                    <a:pt x="42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148"/>
            <p:cNvSpPr/>
            <p:nvPr/>
          </p:nvSpPr>
          <p:spPr>
            <a:xfrm>
              <a:off x="3595223" y="3625298"/>
              <a:ext cx="32532" cy="43355"/>
            </a:xfrm>
            <a:custGeom>
              <a:rect b="b" l="l" r="r" t="t"/>
              <a:pathLst>
                <a:path extrusionOk="0" h="1334" w="1001">
                  <a:moveTo>
                    <a:pt x="1" y="0"/>
                  </a:moveTo>
                  <a:cubicBezTo>
                    <a:pt x="215" y="0"/>
                    <a:pt x="358" y="191"/>
                    <a:pt x="358" y="357"/>
                  </a:cubicBezTo>
                  <a:lnTo>
                    <a:pt x="358" y="1334"/>
                  </a:lnTo>
                  <a:lnTo>
                    <a:pt x="1001" y="1334"/>
                  </a:lnTo>
                  <a:lnTo>
                    <a:pt x="1001" y="357"/>
                  </a:lnTo>
                  <a:cubicBezTo>
                    <a:pt x="1001" y="143"/>
                    <a:pt x="834" y="0"/>
                    <a:pt x="64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148"/>
            <p:cNvSpPr/>
            <p:nvPr/>
          </p:nvSpPr>
          <p:spPr>
            <a:xfrm>
              <a:off x="3545693" y="3640768"/>
              <a:ext cx="11635" cy="11635"/>
            </a:xfrm>
            <a:custGeom>
              <a:rect b="b" l="l" r="r" t="t"/>
              <a:pathLst>
                <a:path extrusionOk="0" h="358" w="358">
                  <a:moveTo>
                    <a:pt x="191" y="0"/>
                  </a:moveTo>
                  <a:cubicBezTo>
                    <a:pt x="72" y="0"/>
                    <a:pt x="0" y="72"/>
                    <a:pt x="0" y="167"/>
                  </a:cubicBezTo>
                  <a:cubicBezTo>
                    <a:pt x="0" y="286"/>
                    <a:pt x="72" y="358"/>
                    <a:pt x="191" y="358"/>
                  </a:cubicBezTo>
                  <a:cubicBezTo>
                    <a:pt x="286" y="358"/>
                    <a:pt x="358" y="286"/>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148"/>
            <p:cNvSpPr/>
            <p:nvPr/>
          </p:nvSpPr>
          <p:spPr>
            <a:xfrm>
              <a:off x="3568151" y="3640768"/>
              <a:ext cx="11635" cy="11635"/>
            </a:xfrm>
            <a:custGeom>
              <a:rect b="b" l="l" r="r" t="t"/>
              <a:pathLst>
                <a:path extrusionOk="0" h="358" w="358">
                  <a:moveTo>
                    <a:pt x="167" y="0"/>
                  </a:moveTo>
                  <a:cubicBezTo>
                    <a:pt x="71" y="0"/>
                    <a:pt x="0" y="72"/>
                    <a:pt x="0" y="167"/>
                  </a:cubicBezTo>
                  <a:cubicBezTo>
                    <a:pt x="0" y="286"/>
                    <a:pt x="71" y="358"/>
                    <a:pt x="167" y="358"/>
                  </a:cubicBezTo>
                  <a:cubicBezTo>
                    <a:pt x="262" y="358"/>
                    <a:pt x="357" y="286"/>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148"/>
            <p:cNvSpPr/>
            <p:nvPr/>
          </p:nvSpPr>
          <p:spPr>
            <a:xfrm>
              <a:off x="3590576"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148"/>
            <p:cNvSpPr/>
            <p:nvPr/>
          </p:nvSpPr>
          <p:spPr>
            <a:xfrm>
              <a:off x="3302658" y="3699593"/>
              <a:ext cx="94478" cy="75432"/>
            </a:xfrm>
            <a:custGeom>
              <a:rect b="b" l="l" r="r" t="t"/>
              <a:pathLst>
                <a:path extrusionOk="0" h="2321" w="2907">
                  <a:moveTo>
                    <a:pt x="1430" y="0"/>
                  </a:moveTo>
                  <a:cubicBezTo>
                    <a:pt x="763" y="0"/>
                    <a:pt x="120" y="548"/>
                    <a:pt x="72" y="1191"/>
                  </a:cubicBezTo>
                  <a:cubicBezTo>
                    <a:pt x="1" y="1620"/>
                    <a:pt x="120" y="1977"/>
                    <a:pt x="358" y="2239"/>
                  </a:cubicBezTo>
                  <a:cubicBezTo>
                    <a:pt x="412" y="2297"/>
                    <a:pt x="468" y="2321"/>
                    <a:pt x="527" y="2321"/>
                  </a:cubicBezTo>
                  <a:cubicBezTo>
                    <a:pt x="780" y="2321"/>
                    <a:pt x="1077" y="1882"/>
                    <a:pt x="1406" y="1882"/>
                  </a:cubicBezTo>
                  <a:lnTo>
                    <a:pt x="1501" y="1882"/>
                  </a:lnTo>
                  <a:cubicBezTo>
                    <a:pt x="1830" y="1882"/>
                    <a:pt x="2158" y="2321"/>
                    <a:pt x="2410" y="2321"/>
                  </a:cubicBezTo>
                  <a:cubicBezTo>
                    <a:pt x="2469" y="2321"/>
                    <a:pt x="2523" y="2297"/>
                    <a:pt x="2573" y="2239"/>
                  </a:cubicBezTo>
                  <a:cubicBezTo>
                    <a:pt x="2787" y="1953"/>
                    <a:pt x="2906" y="1596"/>
                    <a:pt x="2858" y="1191"/>
                  </a:cubicBezTo>
                  <a:cubicBezTo>
                    <a:pt x="2787" y="548"/>
                    <a:pt x="2144" y="0"/>
                    <a:pt x="15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148"/>
            <p:cNvSpPr/>
            <p:nvPr/>
          </p:nvSpPr>
          <p:spPr>
            <a:xfrm>
              <a:off x="3314261" y="3756078"/>
              <a:ext cx="71240" cy="31005"/>
            </a:xfrm>
            <a:custGeom>
              <a:rect b="b" l="l" r="r" t="t"/>
              <a:pathLst>
                <a:path extrusionOk="0" h="954" w="2192">
                  <a:moveTo>
                    <a:pt x="1049" y="1"/>
                  </a:moveTo>
                  <a:cubicBezTo>
                    <a:pt x="644" y="1"/>
                    <a:pt x="239" y="167"/>
                    <a:pt x="1" y="477"/>
                  </a:cubicBezTo>
                  <a:cubicBezTo>
                    <a:pt x="239" y="763"/>
                    <a:pt x="644" y="953"/>
                    <a:pt x="1049" y="953"/>
                  </a:cubicBezTo>
                  <a:lnTo>
                    <a:pt x="1144" y="953"/>
                  </a:lnTo>
                  <a:cubicBezTo>
                    <a:pt x="1549" y="953"/>
                    <a:pt x="1954" y="763"/>
                    <a:pt x="2192" y="477"/>
                  </a:cubicBezTo>
                  <a:cubicBezTo>
                    <a:pt x="1954" y="167"/>
                    <a:pt x="1549" y="1"/>
                    <a:pt x="114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148"/>
            <p:cNvSpPr/>
            <p:nvPr/>
          </p:nvSpPr>
          <p:spPr>
            <a:xfrm>
              <a:off x="3333631" y="3722798"/>
              <a:ext cx="33313" cy="33313"/>
            </a:xfrm>
            <a:custGeom>
              <a:rect b="b" l="l" r="r" t="t"/>
              <a:pathLst>
                <a:path extrusionOk="0" h="1025" w="1025">
                  <a:moveTo>
                    <a:pt x="524" y="1"/>
                  </a:moveTo>
                  <a:cubicBezTo>
                    <a:pt x="238" y="1"/>
                    <a:pt x="0" y="239"/>
                    <a:pt x="0" y="525"/>
                  </a:cubicBezTo>
                  <a:cubicBezTo>
                    <a:pt x="0" y="787"/>
                    <a:pt x="238" y="1025"/>
                    <a:pt x="524" y="1025"/>
                  </a:cubicBezTo>
                  <a:cubicBezTo>
                    <a:pt x="786" y="1025"/>
                    <a:pt x="1024" y="787"/>
                    <a:pt x="1024" y="525"/>
                  </a:cubicBezTo>
                  <a:cubicBezTo>
                    <a:pt x="1024" y="239"/>
                    <a:pt x="786" y="1"/>
                    <a:pt x="52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148"/>
            <p:cNvSpPr/>
            <p:nvPr/>
          </p:nvSpPr>
          <p:spPr>
            <a:xfrm>
              <a:off x="3429603" y="3712756"/>
              <a:ext cx="174168" cy="27105"/>
            </a:xfrm>
            <a:custGeom>
              <a:rect b="b" l="l" r="r" t="t"/>
              <a:pathLst>
                <a:path extrusionOk="0" h="834" w="5359">
                  <a:moveTo>
                    <a:pt x="238" y="0"/>
                  </a:moveTo>
                  <a:cubicBezTo>
                    <a:pt x="96" y="0"/>
                    <a:pt x="0" y="119"/>
                    <a:pt x="0" y="238"/>
                  </a:cubicBezTo>
                  <a:lnTo>
                    <a:pt x="0" y="595"/>
                  </a:lnTo>
                  <a:cubicBezTo>
                    <a:pt x="0" y="738"/>
                    <a:pt x="119" y="834"/>
                    <a:pt x="238" y="834"/>
                  </a:cubicBezTo>
                  <a:lnTo>
                    <a:pt x="5120" y="834"/>
                  </a:lnTo>
                  <a:cubicBezTo>
                    <a:pt x="5263" y="834"/>
                    <a:pt x="5359" y="738"/>
                    <a:pt x="5359" y="619"/>
                  </a:cubicBezTo>
                  <a:lnTo>
                    <a:pt x="5359" y="238"/>
                  </a:lnTo>
                  <a:cubicBezTo>
                    <a:pt x="5359" y="72"/>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148"/>
            <p:cNvSpPr/>
            <p:nvPr/>
          </p:nvSpPr>
          <p:spPr>
            <a:xfrm>
              <a:off x="3429603" y="3850523"/>
              <a:ext cx="174168" cy="28665"/>
            </a:xfrm>
            <a:custGeom>
              <a:rect b="b" l="l" r="r" t="t"/>
              <a:pathLst>
                <a:path extrusionOk="0" h="882" w="5359">
                  <a:moveTo>
                    <a:pt x="238" y="0"/>
                  </a:moveTo>
                  <a:cubicBezTo>
                    <a:pt x="96" y="0"/>
                    <a:pt x="0" y="119"/>
                    <a:pt x="0" y="238"/>
                  </a:cubicBezTo>
                  <a:lnTo>
                    <a:pt x="0" y="643"/>
                  </a:lnTo>
                  <a:cubicBezTo>
                    <a:pt x="0" y="786"/>
                    <a:pt x="119" y="881"/>
                    <a:pt x="238" y="881"/>
                  </a:cubicBezTo>
                  <a:lnTo>
                    <a:pt x="5120" y="881"/>
                  </a:lnTo>
                  <a:cubicBezTo>
                    <a:pt x="5263" y="881"/>
                    <a:pt x="5359" y="762"/>
                    <a:pt x="5359" y="643"/>
                  </a:cubicBezTo>
                  <a:lnTo>
                    <a:pt x="5359" y="238"/>
                  </a:lnTo>
                  <a:cubicBezTo>
                    <a:pt x="5359" y="95"/>
                    <a:pt x="5239" y="0"/>
                    <a:pt x="51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148"/>
            <p:cNvSpPr/>
            <p:nvPr/>
          </p:nvSpPr>
          <p:spPr>
            <a:xfrm>
              <a:off x="3575106" y="3712756"/>
              <a:ext cx="28665" cy="27885"/>
            </a:xfrm>
            <a:custGeom>
              <a:rect b="b" l="l" r="r" t="t"/>
              <a:pathLst>
                <a:path extrusionOk="0" h="858" w="882">
                  <a:moveTo>
                    <a:pt x="0" y="0"/>
                  </a:moveTo>
                  <a:cubicBezTo>
                    <a:pt x="96" y="0"/>
                    <a:pt x="239" y="72"/>
                    <a:pt x="239" y="238"/>
                  </a:cubicBezTo>
                  <a:lnTo>
                    <a:pt x="239" y="619"/>
                  </a:lnTo>
                  <a:cubicBezTo>
                    <a:pt x="239" y="738"/>
                    <a:pt x="143" y="857"/>
                    <a:pt x="0" y="857"/>
                  </a:cubicBezTo>
                  <a:lnTo>
                    <a:pt x="643" y="857"/>
                  </a:lnTo>
                  <a:cubicBezTo>
                    <a:pt x="762" y="857"/>
                    <a:pt x="882" y="762"/>
                    <a:pt x="882" y="619"/>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148"/>
            <p:cNvSpPr/>
            <p:nvPr/>
          </p:nvSpPr>
          <p:spPr>
            <a:xfrm>
              <a:off x="3575106" y="3850523"/>
              <a:ext cx="28665" cy="28665"/>
            </a:xfrm>
            <a:custGeom>
              <a:rect b="b" l="l" r="r" t="t"/>
              <a:pathLst>
                <a:path extrusionOk="0" h="882" w="882">
                  <a:moveTo>
                    <a:pt x="0" y="0"/>
                  </a:moveTo>
                  <a:cubicBezTo>
                    <a:pt x="96" y="0"/>
                    <a:pt x="239" y="95"/>
                    <a:pt x="239" y="238"/>
                  </a:cubicBezTo>
                  <a:lnTo>
                    <a:pt x="239" y="643"/>
                  </a:lnTo>
                  <a:cubicBezTo>
                    <a:pt x="239" y="762"/>
                    <a:pt x="143" y="881"/>
                    <a:pt x="0" y="881"/>
                  </a:cubicBezTo>
                  <a:lnTo>
                    <a:pt x="643" y="881"/>
                  </a:lnTo>
                  <a:cubicBezTo>
                    <a:pt x="762" y="881"/>
                    <a:pt x="882" y="786"/>
                    <a:pt x="882" y="643"/>
                  </a:cubicBezTo>
                  <a:lnTo>
                    <a:pt x="882" y="238"/>
                  </a:lnTo>
                  <a:cubicBezTo>
                    <a:pt x="882" y="119"/>
                    <a:pt x="786" y="0"/>
                    <a:pt x="64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148"/>
            <p:cNvSpPr/>
            <p:nvPr/>
          </p:nvSpPr>
          <p:spPr>
            <a:xfrm>
              <a:off x="3298791" y="3813343"/>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148"/>
            <p:cNvSpPr/>
            <p:nvPr/>
          </p:nvSpPr>
          <p:spPr>
            <a:xfrm>
              <a:off x="3298791" y="3840448"/>
              <a:ext cx="102960" cy="10107"/>
            </a:xfrm>
            <a:custGeom>
              <a:rect b="b" l="l" r="r" t="t"/>
              <a:pathLst>
                <a:path extrusionOk="0" h="311" w="3168">
                  <a:moveTo>
                    <a:pt x="191" y="0"/>
                  </a:moveTo>
                  <a:cubicBezTo>
                    <a:pt x="72" y="0"/>
                    <a:pt x="1" y="72"/>
                    <a:pt x="1" y="167"/>
                  </a:cubicBezTo>
                  <a:cubicBezTo>
                    <a:pt x="48" y="262"/>
                    <a:pt x="96" y="310"/>
                    <a:pt x="191" y="310"/>
                  </a:cubicBezTo>
                  <a:lnTo>
                    <a:pt x="2977" y="310"/>
                  </a:lnTo>
                  <a:cubicBezTo>
                    <a:pt x="3073" y="310"/>
                    <a:pt x="3168" y="239"/>
                    <a:pt x="3168" y="143"/>
                  </a:cubicBezTo>
                  <a:cubicBezTo>
                    <a:pt x="3144" y="48"/>
                    <a:pt x="3073" y="0"/>
                    <a:pt x="297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148"/>
            <p:cNvSpPr/>
            <p:nvPr/>
          </p:nvSpPr>
          <p:spPr>
            <a:xfrm>
              <a:off x="3298791" y="3867521"/>
              <a:ext cx="102960" cy="10107"/>
            </a:xfrm>
            <a:custGeom>
              <a:rect b="b" l="l" r="r" t="t"/>
              <a:pathLst>
                <a:path extrusionOk="0" h="311" w="3168">
                  <a:moveTo>
                    <a:pt x="191" y="1"/>
                  </a:moveTo>
                  <a:cubicBezTo>
                    <a:pt x="72" y="1"/>
                    <a:pt x="1" y="72"/>
                    <a:pt x="1" y="168"/>
                  </a:cubicBezTo>
                  <a:cubicBezTo>
                    <a:pt x="48" y="263"/>
                    <a:pt x="96" y="311"/>
                    <a:pt x="191" y="311"/>
                  </a:cubicBezTo>
                  <a:lnTo>
                    <a:pt x="2977" y="311"/>
                  </a:lnTo>
                  <a:cubicBezTo>
                    <a:pt x="3073" y="311"/>
                    <a:pt x="3168" y="239"/>
                    <a:pt x="3168" y="144"/>
                  </a:cubicBezTo>
                  <a:cubicBezTo>
                    <a:pt x="3144" y="49"/>
                    <a:pt x="3073" y="1"/>
                    <a:pt x="297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148"/>
            <p:cNvSpPr/>
            <p:nvPr/>
          </p:nvSpPr>
          <p:spPr>
            <a:xfrm>
              <a:off x="3424956" y="3764593"/>
              <a:ext cx="185022" cy="10888"/>
            </a:xfrm>
            <a:custGeom>
              <a:rect b="b" l="l" r="r" t="t"/>
              <a:pathLst>
                <a:path extrusionOk="0" h="335" w="5693">
                  <a:moveTo>
                    <a:pt x="167" y="1"/>
                  </a:moveTo>
                  <a:cubicBezTo>
                    <a:pt x="48" y="1"/>
                    <a:pt x="0" y="96"/>
                    <a:pt x="0" y="191"/>
                  </a:cubicBezTo>
                  <a:cubicBezTo>
                    <a:pt x="24" y="263"/>
                    <a:pt x="96" y="334"/>
                    <a:pt x="167" y="334"/>
                  </a:cubicBezTo>
                  <a:lnTo>
                    <a:pt x="5502" y="334"/>
                  </a:lnTo>
                  <a:cubicBezTo>
                    <a:pt x="5597" y="334"/>
                    <a:pt x="5692" y="239"/>
                    <a:pt x="5692" y="144"/>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148"/>
            <p:cNvSpPr/>
            <p:nvPr/>
          </p:nvSpPr>
          <p:spPr>
            <a:xfrm>
              <a:off x="3424956" y="3790138"/>
              <a:ext cx="185022" cy="10107"/>
            </a:xfrm>
            <a:custGeom>
              <a:rect b="b" l="l" r="r" t="t"/>
              <a:pathLst>
                <a:path extrusionOk="0" h="311" w="5693">
                  <a:moveTo>
                    <a:pt x="167" y="1"/>
                  </a:moveTo>
                  <a:cubicBezTo>
                    <a:pt x="48" y="1"/>
                    <a:pt x="0" y="72"/>
                    <a:pt x="0" y="167"/>
                  </a:cubicBezTo>
                  <a:cubicBezTo>
                    <a:pt x="24" y="262"/>
                    <a:pt x="96" y="310"/>
                    <a:pt x="167" y="310"/>
                  </a:cubicBezTo>
                  <a:lnTo>
                    <a:pt x="5502" y="310"/>
                  </a:lnTo>
                  <a:cubicBezTo>
                    <a:pt x="5597" y="310"/>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148"/>
            <p:cNvSpPr/>
            <p:nvPr/>
          </p:nvSpPr>
          <p:spPr>
            <a:xfrm>
              <a:off x="3424956" y="3814903"/>
              <a:ext cx="185022" cy="10855"/>
            </a:xfrm>
            <a:custGeom>
              <a:rect b="b" l="l" r="r" t="t"/>
              <a:pathLst>
                <a:path extrusionOk="0" h="334" w="5693">
                  <a:moveTo>
                    <a:pt x="167" y="1"/>
                  </a:moveTo>
                  <a:cubicBezTo>
                    <a:pt x="48" y="1"/>
                    <a:pt x="0" y="96"/>
                    <a:pt x="0" y="191"/>
                  </a:cubicBezTo>
                  <a:cubicBezTo>
                    <a:pt x="24" y="263"/>
                    <a:pt x="96" y="334"/>
                    <a:pt x="167" y="334"/>
                  </a:cubicBezTo>
                  <a:lnTo>
                    <a:pt x="5502" y="334"/>
                  </a:lnTo>
                  <a:cubicBezTo>
                    <a:pt x="5597" y="334"/>
                    <a:pt x="5692" y="239"/>
                    <a:pt x="5692" y="143"/>
                  </a:cubicBezTo>
                  <a:cubicBezTo>
                    <a:pt x="5644" y="48"/>
                    <a:pt x="5597" y="1"/>
                    <a:pt x="550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9" name="Google Shape;22759;p148"/>
          <p:cNvGrpSpPr/>
          <p:nvPr/>
        </p:nvGrpSpPr>
        <p:grpSpPr>
          <a:xfrm>
            <a:off x="2540306" y="3473646"/>
            <a:ext cx="359157" cy="296465"/>
            <a:chOff x="2540306" y="3626046"/>
            <a:chExt cx="359157" cy="296465"/>
          </a:xfrm>
        </p:grpSpPr>
        <p:sp>
          <p:nvSpPr>
            <p:cNvPr id="22760" name="Google Shape;22760;p148"/>
            <p:cNvSpPr/>
            <p:nvPr/>
          </p:nvSpPr>
          <p:spPr>
            <a:xfrm>
              <a:off x="2674206" y="3857478"/>
              <a:ext cx="92138" cy="58857"/>
            </a:xfrm>
            <a:custGeom>
              <a:rect b="b" l="l" r="r" t="t"/>
              <a:pathLst>
                <a:path extrusionOk="0" h="1811" w="2835">
                  <a:moveTo>
                    <a:pt x="1405" y="0"/>
                  </a:moveTo>
                  <a:lnTo>
                    <a:pt x="215" y="215"/>
                  </a:lnTo>
                  <a:lnTo>
                    <a:pt x="0" y="1810"/>
                  </a:lnTo>
                  <a:lnTo>
                    <a:pt x="2834" y="1810"/>
                  </a:lnTo>
                  <a:lnTo>
                    <a:pt x="2596" y="215"/>
                  </a:lnTo>
                  <a:lnTo>
                    <a:pt x="140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148"/>
            <p:cNvSpPr/>
            <p:nvPr/>
          </p:nvSpPr>
          <p:spPr>
            <a:xfrm>
              <a:off x="2737678" y="3857478"/>
              <a:ext cx="28665" cy="58857"/>
            </a:xfrm>
            <a:custGeom>
              <a:rect b="b" l="l" r="r" t="t"/>
              <a:pathLst>
                <a:path extrusionOk="0" h="1811" w="882">
                  <a:moveTo>
                    <a:pt x="429" y="0"/>
                  </a:moveTo>
                  <a:lnTo>
                    <a:pt x="0" y="215"/>
                  </a:lnTo>
                  <a:lnTo>
                    <a:pt x="214" y="1810"/>
                  </a:lnTo>
                  <a:lnTo>
                    <a:pt x="881" y="1810"/>
                  </a:lnTo>
                  <a:lnTo>
                    <a:pt x="667" y="215"/>
                  </a:lnTo>
                  <a:lnTo>
                    <a:pt x="429"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148"/>
            <p:cNvSpPr/>
            <p:nvPr/>
          </p:nvSpPr>
          <p:spPr>
            <a:xfrm>
              <a:off x="2645573" y="3911656"/>
              <a:ext cx="148622" cy="10855"/>
            </a:xfrm>
            <a:custGeom>
              <a:rect b="b" l="l" r="r" t="t"/>
              <a:pathLst>
                <a:path extrusionOk="0" h="334" w="4573">
                  <a:moveTo>
                    <a:pt x="191" y="0"/>
                  </a:moveTo>
                  <a:cubicBezTo>
                    <a:pt x="72" y="0"/>
                    <a:pt x="0" y="96"/>
                    <a:pt x="0" y="191"/>
                  </a:cubicBezTo>
                  <a:cubicBezTo>
                    <a:pt x="48" y="262"/>
                    <a:pt x="95" y="334"/>
                    <a:pt x="191" y="334"/>
                  </a:cubicBezTo>
                  <a:lnTo>
                    <a:pt x="4382" y="334"/>
                  </a:lnTo>
                  <a:cubicBezTo>
                    <a:pt x="4477" y="334"/>
                    <a:pt x="4573" y="239"/>
                    <a:pt x="4573" y="143"/>
                  </a:cubicBezTo>
                  <a:cubicBezTo>
                    <a:pt x="4549" y="48"/>
                    <a:pt x="4477"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148"/>
            <p:cNvSpPr/>
            <p:nvPr/>
          </p:nvSpPr>
          <p:spPr>
            <a:xfrm>
              <a:off x="2540306" y="3626046"/>
              <a:ext cx="358378" cy="207480"/>
            </a:xfrm>
            <a:custGeom>
              <a:rect b="b" l="l" r="r" t="t"/>
              <a:pathLst>
                <a:path extrusionOk="0" h="6384" w="11027">
                  <a:moveTo>
                    <a:pt x="453" y="1"/>
                  </a:moveTo>
                  <a:cubicBezTo>
                    <a:pt x="215" y="1"/>
                    <a:pt x="0" y="215"/>
                    <a:pt x="0" y="453"/>
                  </a:cubicBezTo>
                  <a:lnTo>
                    <a:pt x="0" y="6145"/>
                  </a:lnTo>
                  <a:lnTo>
                    <a:pt x="5573" y="6383"/>
                  </a:lnTo>
                  <a:lnTo>
                    <a:pt x="11027" y="6145"/>
                  </a:lnTo>
                  <a:lnTo>
                    <a:pt x="11027" y="453"/>
                  </a:lnTo>
                  <a:cubicBezTo>
                    <a:pt x="11027" y="215"/>
                    <a:pt x="10812" y="1"/>
                    <a:pt x="1057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148"/>
            <p:cNvSpPr/>
            <p:nvPr/>
          </p:nvSpPr>
          <p:spPr>
            <a:xfrm>
              <a:off x="2863063" y="3627378"/>
              <a:ext cx="35620" cy="206895"/>
            </a:xfrm>
            <a:custGeom>
              <a:rect b="b" l="l" r="r" t="t"/>
              <a:pathLst>
                <a:path extrusionOk="0" h="6366" w="1096">
                  <a:moveTo>
                    <a:pt x="72" y="0"/>
                  </a:moveTo>
                  <a:cubicBezTo>
                    <a:pt x="49" y="0"/>
                    <a:pt x="25" y="3"/>
                    <a:pt x="0" y="8"/>
                  </a:cubicBezTo>
                  <a:lnTo>
                    <a:pt x="143" y="8"/>
                  </a:lnTo>
                  <a:cubicBezTo>
                    <a:pt x="120" y="3"/>
                    <a:pt x="97" y="0"/>
                    <a:pt x="72" y="0"/>
                  </a:cubicBezTo>
                  <a:close/>
                  <a:moveTo>
                    <a:pt x="143" y="8"/>
                  </a:moveTo>
                  <a:lnTo>
                    <a:pt x="143" y="8"/>
                  </a:lnTo>
                  <a:cubicBezTo>
                    <a:pt x="310" y="43"/>
                    <a:pt x="429" y="205"/>
                    <a:pt x="429" y="412"/>
                  </a:cubicBezTo>
                  <a:lnTo>
                    <a:pt x="429" y="6366"/>
                  </a:lnTo>
                  <a:lnTo>
                    <a:pt x="1096" y="6128"/>
                  </a:lnTo>
                  <a:lnTo>
                    <a:pt x="1096" y="436"/>
                  </a:lnTo>
                  <a:cubicBezTo>
                    <a:pt x="1096" y="198"/>
                    <a:pt x="881" y="8"/>
                    <a:pt x="643" y="8"/>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5" name="Google Shape;22765;p148"/>
            <p:cNvSpPr/>
            <p:nvPr/>
          </p:nvSpPr>
          <p:spPr>
            <a:xfrm>
              <a:off x="2623116" y="3672488"/>
              <a:ext cx="202053" cy="160257"/>
            </a:xfrm>
            <a:custGeom>
              <a:rect b="b" l="l" r="r" t="t"/>
              <a:pathLst>
                <a:path extrusionOk="0" h="4931" w="6217">
                  <a:moveTo>
                    <a:pt x="477" y="1"/>
                  </a:moveTo>
                  <a:cubicBezTo>
                    <a:pt x="191" y="1"/>
                    <a:pt x="1" y="215"/>
                    <a:pt x="1" y="477"/>
                  </a:cubicBezTo>
                  <a:lnTo>
                    <a:pt x="1" y="4716"/>
                  </a:lnTo>
                  <a:lnTo>
                    <a:pt x="3096" y="4930"/>
                  </a:lnTo>
                  <a:lnTo>
                    <a:pt x="6192" y="4716"/>
                  </a:lnTo>
                  <a:lnTo>
                    <a:pt x="6216" y="477"/>
                  </a:lnTo>
                  <a:cubicBezTo>
                    <a:pt x="6216" y="215"/>
                    <a:pt x="6002" y="1"/>
                    <a:pt x="5740"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6" name="Google Shape;22766;p148"/>
            <p:cNvSpPr/>
            <p:nvPr/>
          </p:nvSpPr>
          <p:spPr>
            <a:xfrm>
              <a:off x="2787208" y="3674048"/>
              <a:ext cx="37180" cy="158697"/>
            </a:xfrm>
            <a:custGeom>
              <a:rect b="b" l="l" r="r" t="t"/>
              <a:pathLst>
                <a:path extrusionOk="0" h="4883" w="1144">
                  <a:moveTo>
                    <a:pt x="0" y="0"/>
                  </a:moveTo>
                  <a:cubicBezTo>
                    <a:pt x="262" y="0"/>
                    <a:pt x="477" y="191"/>
                    <a:pt x="477" y="477"/>
                  </a:cubicBezTo>
                  <a:lnTo>
                    <a:pt x="477" y="4668"/>
                  </a:lnTo>
                  <a:lnTo>
                    <a:pt x="786" y="4882"/>
                  </a:lnTo>
                  <a:lnTo>
                    <a:pt x="1143" y="4668"/>
                  </a:lnTo>
                  <a:lnTo>
                    <a:pt x="1143" y="477"/>
                  </a:lnTo>
                  <a:cubicBezTo>
                    <a:pt x="1143" y="191"/>
                    <a:pt x="929" y="0"/>
                    <a:pt x="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148"/>
            <p:cNvSpPr/>
            <p:nvPr/>
          </p:nvSpPr>
          <p:spPr>
            <a:xfrm>
              <a:off x="2791856" y="3692411"/>
              <a:ext cx="63472" cy="92332"/>
            </a:xfrm>
            <a:custGeom>
              <a:rect b="b" l="l" r="r" t="t"/>
              <a:pathLst>
                <a:path extrusionOk="0" h="2841" w="1953">
                  <a:moveTo>
                    <a:pt x="977" y="1"/>
                  </a:moveTo>
                  <a:cubicBezTo>
                    <a:pt x="947" y="1"/>
                    <a:pt x="917" y="19"/>
                    <a:pt x="905" y="55"/>
                  </a:cubicBezTo>
                  <a:lnTo>
                    <a:pt x="48" y="1269"/>
                  </a:lnTo>
                  <a:cubicBezTo>
                    <a:pt x="0" y="1341"/>
                    <a:pt x="48" y="1412"/>
                    <a:pt x="95" y="1412"/>
                  </a:cubicBezTo>
                  <a:lnTo>
                    <a:pt x="334" y="1412"/>
                  </a:lnTo>
                  <a:cubicBezTo>
                    <a:pt x="405" y="1412"/>
                    <a:pt x="429" y="1460"/>
                    <a:pt x="429" y="1507"/>
                  </a:cubicBezTo>
                  <a:lnTo>
                    <a:pt x="429" y="2793"/>
                  </a:lnTo>
                  <a:cubicBezTo>
                    <a:pt x="429" y="2817"/>
                    <a:pt x="453" y="2841"/>
                    <a:pt x="476" y="2841"/>
                  </a:cubicBezTo>
                  <a:lnTo>
                    <a:pt x="1429" y="2841"/>
                  </a:lnTo>
                  <a:cubicBezTo>
                    <a:pt x="1477" y="2841"/>
                    <a:pt x="1500" y="2817"/>
                    <a:pt x="1500" y="2793"/>
                  </a:cubicBezTo>
                  <a:lnTo>
                    <a:pt x="1500" y="1507"/>
                  </a:lnTo>
                  <a:cubicBezTo>
                    <a:pt x="1500" y="1460"/>
                    <a:pt x="1524" y="1412"/>
                    <a:pt x="1596" y="1412"/>
                  </a:cubicBezTo>
                  <a:lnTo>
                    <a:pt x="1834" y="1412"/>
                  </a:lnTo>
                  <a:cubicBezTo>
                    <a:pt x="1905" y="1412"/>
                    <a:pt x="1953" y="1341"/>
                    <a:pt x="1905" y="1269"/>
                  </a:cubicBezTo>
                  <a:lnTo>
                    <a:pt x="1048" y="55"/>
                  </a:lnTo>
                  <a:cubicBezTo>
                    <a:pt x="1036" y="19"/>
                    <a:pt x="1006" y="1"/>
                    <a:pt x="97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148"/>
            <p:cNvSpPr/>
            <p:nvPr/>
          </p:nvSpPr>
          <p:spPr>
            <a:xfrm>
              <a:off x="2813501" y="3692411"/>
              <a:ext cx="42510" cy="91585"/>
            </a:xfrm>
            <a:custGeom>
              <a:rect b="b" l="l" r="r" t="t"/>
              <a:pathLst>
                <a:path extrusionOk="0" h="2818" w="1308">
                  <a:moveTo>
                    <a:pt x="334" y="1"/>
                  </a:moveTo>
                  <a:cubicBezTo>
                    <a:pt x="305" y="1"/>
                    <a:pt x="275" y="19"/>
                    <a:pt x="263" y="55"/>
                  </a:cubicBezTo>
                  <a:lnTo>
                    <a:pt x="1" y="412"/>
                  </a:lnTo>
                  <a:lnTo>
                    <a:pt x="620" y="1245"/>
                  </a:lnTo>
                  <a:cubicBezTo>
                    <a:pt x="644" y="1293"/>
                    <a:pt x="620" y="1388"/>
                    <a:pt x="572" y="1388"/>
                  </a:cubicBezTo>
                  <a:lnTo>
                    <a:pt x="334" y="1388"/>
                  </a:lnTo>
                  <a:cubicBezTo>
                    <a:pt x="263" y="1388"/>
                    <a:pt x="239" y="1412"/>
                    <a:pt x="239" y="1483"/>
                  </a:cubicBezTo>
                  <a:lnTo>
                    <a:pt x="239" y="2769"/>
                  </a:lnTo>
                  <a:cubicBezTo>
                    <a:pt x="239" y="2793"/>
                    <a:pt x="215" y="2817"/>
                    <a:pt x="168" y="2817"/>
                  </a:cubicBezTo>
                  <a:lnTo>
                    <a:pt x="834" y="2817"/>
                  </a:lnTo>
                  <a:cubicBezTo>
                    <a:pt x="858" y="2817"/>
                    <a:pt x="882" y="2793"/>
                    <a:pt x="882" y="2769"/>
                  </a:cubicBezTo>
                  <a:lnTo>
                    <a:pt x="882" y="1483"/>
                  </a:lnTo>
                  <a:cubicBezTo>
                    <a:pt x="882" y="1412"/>
                    <a:pt x="930" y="1388"/>
                    <a:pt x="977" y="1388"/>
                  </a:cubicBezTo>
                  <a:lnTo>
                    <a:pt x="1215" y="1388"/>
                  </a:lnTo>
                  <a:cubicBezTo>
                    <a:pt x="1225" y="1391"/>
                    <a:pt x="1234" y="1393"/>
                    <a:pt x="1242" y="1393"/>
                  </a:cubicBezTo>
                  <a:cubicBezTo>
                    <a:pt x="1292" y="1393"/>
                    <a:pt x="1308" y="1331"/>
                    <a:pt x="1287" y="1269"/>
                  </a:cubicBezTo>
                  <a:lnTo>
                    <a:pt x="406" y="55"/>
                  </a:lnTo>
                  <a:cubicBezTo>
                    <a:pt x="394" y="19"/>
                    <a:pt x="364" y="1"/>
                    <a:pt x="3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148"/>
            <p:cNvSpPr/>
            <p:nvPr/>
          </p:nvSpPr>
          <p:spPr>
            <a:xfrm>
              <a:off x="2678073" y="3704988"/>
              <a:ext cx="90578" cy="90610"/>
            </a:xfrm>
            <a:custGeom>
              <a:rect b="b" l="l" r="r" t="t"/>
              <a:pathLst>
                <a:path extrusionOk="0" h="2788" w="2787">
                  <a:moveTo>
                    <a:pt x="1382" y="1"/>
                  </a:moveTo>
                  <a:cubicBezTo>
                    <a:pt x="620" y="1"/>
                    <a:pt x="0" y="620"/>
                    <a:pt x="0" y="1382"/>
                  </a:cubicBezTo>
                  <a:cubicBezTo>
                    <a:pt x="0" y="2168"/>
                    <a:pt x="620" y="2787"/>
                    <a:pt x="1382" y="2787"/>
                  </a:cubicBezTo>
                  <a:cubicBezTo>
                    <a:pt x="2168" y="2787"/>
                    <a:pt x="2787" y="2168"/>
                    <a:pt x="2787" y="1382"/>
                  </a:cubicBezTo>
                  <a:cubicBezTo>
                    <a:pt x="2787" y="620"/>
                    <a:pt x="2168"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148"/>
            <p:cNvSpPr/>
            <p:nvPr/>
          </p:nvSpPr>
          <p:spPr>
            <a:xfrm>
              <a:off x="2678073" y="3704988"/>
              <a:ext cx="90578" cy="89830"/>
            </a:xfrm>
            <a:custGeom>
              <a:rect b="b" l="l" r="r" t="t"/>
              <a:pathLst>
                <a:path extrusionOk="0" h="2764" w="2787">
                  <a:moveTo>
                    <a:pt x="1429" y="1"/>
                  </a:moveTo>
                  <a:lnTo>
                    <a:pt x="1429" y="1382"/>
                  </a:lnTo>
                  <a:lnTo>
                    <a:pt x="0" y="1382"/>
                  </a:lnTo>
                  <a:cubicBezTo>
                    <a:pt x="0" y="2168"/>
                    <a:pt x="620" y="2763"/>
                    <a:pt x="1382" y="2763"/>
                  </a:cubicBezTo>
                  <a:cubicBezTo>
                    <a:pt x="2168" y="2763"/>
                    <a:pt x="2787" y="2144"/>
                    <a:pt x="2787" y="1358"/>
                  </a:cubicBezTo>
                  <a:cubicBezTo>
                    <a:pt x="2787" y="620"/>
                    <a:pt x="2191" y="1"/>
                    <a:pt x="142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148"/>
            <p:cNvSpPr/>
            <p:nvPr/>
          </p:nvSpPr>
          <p:spPr>
            <a:xfrm>
              <a:off x="2700531" y="3725886"/>
              <a:ext cx="48003" cy="48815"/>
            </a:xfrm>
            <a:custGeom>
              <a:rect b="b" l="l" r="r" t="t"/>
              <a:pathLst>
                <a:path extrusionOk="0" h="1502" w="1477">
                  <a:moveTo>
                    <a:pt x="738" y="1"/>
                  </a:moveTo>
                  <a:cubicBezTo>
                    <a:pt x="310" y="1"/>
                    <a:pt x="0" y="334"/>
                    <a:pt x="0" y="739"/>
                  </a:cubicBezTo>
                  <a:cubicBezTo>
                    <a:pt x="0" y="1168"/>
                    <a:pt x="310" y="1501"/>
                    <a:pt x="738" y="1501"/>
                  </a:cubicBezTo>
                  <a:cubicBezTo>
                    <a:pt x="1143" y="1501"/>
                    <a:pt x="1477" y="1168"/>
                    <a:pt x="1477" y="739"/>
                  </a:cubicBezTo>
                  <a:cubicBezTo>
                    <a:pt x="1477" y="334"/>
                    <a:pt x="1143" y="1"/>
                    <a:pt x="73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148"/>
            <p:cNvSpPr/>
            <p:nvPr/>
          </p:nvSpPr>
          <p:spPr>
            <a:xfrm>
              <a:off x="2541866" y="3825726"/>
              <a:ext cx="357597" cy="38740"/>
            </a:xfrm>
            <a:custGeom>
              <a:rect b="b" l="l" r="r" t="t"/>
              <a:pathLst>
                <a:path extrusionOk="0" h="1192" w="11003">
                  <a:moveTo>
                    <a:pt x="0" y="1"/>
                  </a:moveTo>
                  <a:lnTo>
                    <a:pt x="0" y="739"/>
                  </a:lnTo>
                  <a:cubicBezTo>
                    <a:pt x="0" y="977"/>
                    <a:pt x="191" y="1192"/>
                    <a:pt x="429" y="1192"/>
                  </a:cubicBezTo>
                  <a:lnTo>
                    <a:pt x="10550" y="1192"/>
                  </a:lnTo>
                  <a:cubicBezTo>
                    <a:pt x="10788" y="1192"/>
                    <a:pt x="11002" y="977"/>
                    <a:pt x="11002" y="739"/>
                  </a:cubicBezTo>
                  <a:lnTo>
                    <a:pt x="1100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148"/>
            <p:cNvSpPr/>
            <p:nvPr/>
          </p:nvSpPr>
          <p:spPr>
            <a:xfrm>
              <a:off x="2863063" y="3825726"/>
              <a:ext cx="35620" cy="38740"/>
            </a:xfrm>
            <a:custGeom>
              <a:rect b="b" l="l" r="r" t="t"/>
              <a:pathLst>
                <a:path extrusionOk="0" h="1192" w="1096">
                  <a:moveTo>
                    <a:pt x="429" y="1"/>
                  </a:moveTo>
                  <a:lnTo>
                    <a:pt x="429" y="739"/>
                  </a:lnTo>
                  <a:cubicBezTo>
                    <a:pt x="429" y="977"/>
                    <a:pt x="238" y="1192"/>
                    <a:pt x="0" y="1192"/>
                  </a:cubicBezTo>
                  <a:lnTo>
                    <a:pt x="643" y="1192"/>
                  </a:lnTo>
                  <a:cubicBezTo>
                    <a:pt x="881" y="1192"/>
                    <a:pt x="1096" y="977"/>
                    <a:pt x="1096" y="739"/>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4" name="Google Shape;22774;p148"/>
          <p:cNvGrpSpPr/>
          <p:nvPr/>
        </p:nvGrpSpPr>
        <p:grpSpPr>
          <a:xfrm>
            <a:off x="1760923" y="3472898"/>
            <a:ext cx="357597" cy="298772"/>
            <a:chOff x="1760923" y="3625298"/>
            <a:chExt cx="357597" cy="298772"/>
          </a:xfrm>
        </p:grpSpPr>
        <p:sp>
          <p:nvSpPr>
            <p:cNvPr id="22775" name="Google Shape;22775;p148"/>
            <p:cNvSpPr/>
            <p:nvPr/>
          </p:nvSpPr>
          <p:spPr>
            <a:xfrm>
              <a:off x="2042633" y="3640768"/>
              <a:ext cx="11635" cy="11635"/>
            </a:xfrm>
            <a:custGeom>
              <a:rect b="b" l="l" r="r" t="t"/>
              <a:pathLst>
                <a:path extrusionOk="0" h="358" w="358">
                  <a:moveTo>
                    <a:pt x="167" y="0"/>
                  </a:moveTo>
                  <a:cubicBezTo>
                    <a:pt x="72" y="0"/>
                    <a:pt x="1" y="72"/>
                    <a:pt x="1" y="167"/>
                  </a:cubicBezTo>
                  <a:cubicBezTo>
                    <a:pt x="1" y="286"/>
                    <a:pt x="72" y="358"/>
                    <a:pt x="167" y="358"/>
                  </a:cubicBezTo>
                  <a:cubicBezTo>
                    <a:pt x="263" y="358"/>
                    <a:pt x="358" y="286"/>
                    <a:pt x="358" y="167"/>
                  </a:cubicBezTo>
                  <a:cubicBezTo>
                    <a:pt x="358" y="72"/>
                    <a:pt x="263"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148"/>
            <p:cNvSpPr/>
            <p:nvPr/>
          </p:nvSpPr>
          <p:spPr>
            <a:xfrm>
              <a:off x="2064311" y="3640768"/>
              <a:ext cx="11635" cy="11635"/>
            </a:xfrm>
            <a:custGeom>
              <a:rect b="b" l="l" r="r" t="t"/>
              <a:pathLst>
                <a:path extrusionOk="0" h="358" w="358">
                  <a:moveTo>
                    <a:pt x="191" y="0"/>
                  </a:moveTo>
                  <a:cubicBezTo>
                    <a:pt x="96" y="0"/>
                    <a:pt x="1" y="72"/>
                    <a:pt x="1" y="167"/>
                  </a:cubicBezTo>
                  <a:cubicBezTo>
                    <a:pt x="1" y="286"/>
                    <a:pt x="96" y="358"/>
                    <a:pt x="191" y="358"/>
                  </a:cubicBezTo>
                  <a:cubicBezTo>
                    <a:pt x="286" y="358"/>
                    <a:pt x="358" y="286"/>
                    <a:pt x="358" y="167"/>
                  </a:cubicBezTo>
                  <a:cubicBezTo>
                    <a:pt x="358" y="72"/>
                    <a:pt x="286"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148"/>
            <p:cNvSpPr/>
            <p:nvPr/>
          </p:nvSpPr>
          <p:spPr>
            <a:xfrm>
              <a:off x="2087516" y="3640768"/>
              <a:ext cx="11667" cy="11635"/>
            </a:xfrm>
            <a:custGeom>
              <a:rect b="b" l="l" r="r" t="t"/>
              <a:pathLst>
                <a:path extrusionOk="0" h="358" w="359">
                  <a:moveTo>
                    <a:pt x="191" y="0"/>
                  </a:moveTo>
                  <a:cubicBezTo>
                    <a:pt x="96" y="0"/>
                    <a:pt x="1" y="72"/>
                    <a:pt x="1" y="167"/>
                  </a:cubicBezTo>
                  <a:cubicBezTo>
                    <a:pt x="1" y="286"/>
                    <a:pt x="96" y="358"/>
                    <a:pt x="191" y="358"/>
                  </a:cubicBezTo>
                  <a:cubicBezTo>
                    <a:pt x="287" y="358"/>
                    <a:pt x="358" y="286"/>
                    <a:pt x="358" y="167"/>
                  </a:cubicBezTo>
                  <a:cubicBezTo>
                    <a:pt x="358" y="72"/>
                    <a:pt x="287"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148"/>
            <p:cNvSpPr/>
            <p:nvPr/>
          </p:nvSpPr>
          <p:spPr>
            <a:xfrm>
              <a:off x="1760923" y="3662446"/>
              <a:ext cx="357597" cy="260845"/>
            </a:xfrm>
            <a:custGeom>
              <a:rect b="b" l="l" r="r" t="t"/>
              <a:pathLst>
                <a:path extrusionOk="0" h="8026" w="11003">
                  <a:moveTo>
                    <a:pt x="5478" y="0"/>
                  </a:moveTo>
                  <a:lnTo>
                    <a:pt x="0" y="191"/>
                  </a:lnTo>
                  <a:lnTo>
                    <a:pt x="0" y="7859"/>
                  </a:lnTo>
                  <a:cubicBezTo>
                    <a:pt x="0" y="7930"/>
                    <a:pt x="95" y="8026"/>
                    <a:pt x="167" y="8026"/>
                  </a:cubicBezTo>
                  <a:lnTo>
                    <a:pt x="10836" y="8026"/>
                  </a:lnTo>
                  <a:cubicBezTo>
                    <a:pt x="10931" y="8026"/>
                    <a:pt x="11003" y="7930"/>
                    <a:pt x="11003" y="7859"/>
                  </a:cubicBezTo>
                  <a:lnTo>
                    <a:pt x="11003" y="19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9" name="Google Shape;22779;p148"/>
            <p:cNvSpPr/>
            <p:nvPr/>
          </p:nvSpPr>
          <p:spPr>
            <a:xfrm>
              <a:off x="1760923" y="3625298"/>
              <a:ext cx="356817" cy="43355"/>
            </a:xfrm>
            <a:custGeom>
              <a:rect b="b" l="l" r="r" t="t"/>
              <a:pathLst>
                <a:path extrusionOk="0" h="1334" w="10979">
                  <a:moveTo>
                    <a:pt x="453" y="0"/>
                  </a:moveTo>
                  <a:cubicBezTo>
                    <a:pt x="215" y="0"/>
                    <a:pt x="0" y="214"/>
                    <a:pt x="0" y="453"/>
                  </a:cubicBezTo>
                  <a:lnTo>
                    <a:pt x="0" y="1334"/>
                  </a:lnTo>
                  <a:lnTo>
                    <a:pt x="10979" y="1334"/>
                  </a:lnTo>
                  <a:lnTo>
                    <a:pt x="10979" y="453"/>
                  </a:lnTo>
                  <a:cubicBezTo>
                    <a:pt x="10979" y="214"/>
                    <a:pt x="10764" y="0"/>
                    <a:pt x="1052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148"/>
            <p:cNvSpPr/>
            <p:nvPr/>
          </p:nvSpPr>
          <p:spPr>
            <a:xfrm>
              <a:off x="2090636" y="3662446"/>
              <a:ext cx="27105" cy="260845"/>
            </a:xfrm>
            <a:custGeom>
              <a:rect b="b" l="l" r="r" t="t"/>
              <a:pathLst>
                <a:path extrusionOk="0" h="8026" w="834">
                  <a:moveTo>
                    <a:pt x="191" y="0"/>
                  </a:moveTo>
                  <a:lnTo>
                    <a:pt x="191" y="7859"/>
                  </a:lnTo>
                  <a:cubicBezTo>
                    <a:pt x="191" y="7930"/>
                    <a:pt x="95" y="8026"/>
                    <a:pt x="0" y="8026"/>
                  </a:cubicBezTo>
                  <a:lnTo>
                    <a:pt x="667" y="8026"/>
                  </a:lnTo>
                  <a:cubicBezTo>
                    <a:pt x="738" y="8026"/>
                    <a:pt x="834" y="7930"/>
                    <a:pt x="834" y="7859"/>
                  </a:cubicBezTo>
                  <a:lnTo>
                    <a:pt x="834" y="191"/>
                  </a:lnTo>
                  <a:lnTo>
                    <a:pt x="191"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148"/>
            <p:cNvSpPr/>
            <p:nvPr/>
          </p:nvSpPr>
          <p:spPr>
            <a:xfrm>
              <a:off x="2081341" y="3625298"/>
              <a:ext cx="36400" cy="43355"/>
            </a:xfrm>
            <a:custGeom>
              <a:rect b="b" l="l" r="r" t="t"/>
              <a:pathLst>
                <a:path extrusionOk="0" h="1334" w="1120">
                  <a:moveTo>
                    <a:pt x="0" y="0"/>
                  </a:moveTo>
                  <a:cubicBezTo>
                    <a:pt x="239" y="0"/>
                    <a:pt x="429" y="214"/>
                    <a:pt x="429" y="453"/>
                  </a:cubicBezTo>
                  <a:lnTo>
                    <a:pt x="429" y="1334"/>
                  </a:lnTo>
                  <a:lnTo>
                    <a:pt x="1096" y="1334"/>
                  </a:lnTo>
                  <a:lnTo>
                    <a:pt x="1096" y="453"/>
                  </a:lnTo>
                  <a:lnTo>
                    <a:pt x="1120" y="453"/>
                  </a:lnTo>
                  <a:cubicBezTo>
                    <a:pt x="1120" y="214"/>
                    <a:pt x="905" y="0"/>
                    <a:pt x="6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148"/>
            <p:cNvSpPr/>
            <p:nvPr/>
          </p:nvSpPr>
          <p:spPr>
            <a:xfrm>
              <a:off x="1955956" y="3691078"/>
              <a:ext cx="127725" cy="56518"/>
            </a:xfrm>
            <a:custGeom>
              <a:rect b="b" l="l" r="r" t="t"/>
              <a:pathLst>
                <a:path extrusionOk="0" h="1739" w="3930">
                  <a:moveTo>
                    <a:pt x="167" y="0"/>
                  </a:moveTo>
                  <a:cubicBezTo>
                    <a:pt x="72" y="0"/>
                    <a:pt x="0" y="72"/>
                    <a:pt x="24" y="119"/>
                  </a:cubicBezTo>
                  <a:lnTo>
                    <a:pt x="24" y="1310"/>
                  </a:lnTo>
                  <a:cubicBezTo>
                    <a:pt x="24" y="1382"/>
                    <a:pt x="96" y="1429"/>
                    <a:pt x="143" y="1429"/>
                  </a:cubicBezTo>
                  <a:lnTo>
                    <a:pt x="2620" y="1429"/>
                  </a:lnTo>
                  <a:cubicBezTo>
                    <a:pt x="2668" y="1429"/>
                    <a:pt x="2692" y="1453"/>
                    <a:pt x="2715" y="1477"/>
                  </a:cubicBezTo>
                  <a:lnTo>
                    <a:pt x="2834" y="1667"/>
                  </a:lnTo>
                  <a:cubicBezTo>
                    <a:pt x="2870" y="1715"/>
                    <a:pt x="2906" y="1739"/>
                    <a:pt x="2942" y="1739"/>
                  </a:cubicBezTo>
                  <a:cubicBezTo>
                    <a:pt x="2977" y="1739"/>
                    <a:pt x="3013" y="1715"/>
                    <a:pt x="3049" y="1667"/>
                  </a:cubicBezTo>
                  <a:lnTo>
                    <a:pt x="3168" y="1477"/>
                  </a:lnTo>
                  <a:cubicBezTo>
                    <a:pt x="3168" y="1453"/>
                    <a:pt x="3215" y="1429"/>
                    <a:pt x="3263" y="1429"/>
                  </a:cubicBezTo>
                  <a:lnTo>
                    <a:pt x="3811" y="1429"/>
                  </a:lnTo>
                  <a:cubicBezTo>
                    <a:pt x="3882" y="1429"/>
                    <a:pt x="3930" y="1382"/>
                    <a:pt x="3930" y="1310"/>
                  </a:cubicBezTo>
                  <a:lnTo>
                    <a:pt x="3930" y="119"/>
                  </a:lnTo>
                  <a:cubicBezTo>
                    <a:pt x="3930" y="72"/>
                    <a:pt x="3882" y="0"/>
                    <a:pt x="3811"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148"/>
            <p:cNvSpPr/>
            <p:nvPr/>
          </p:nvSpPr>
          <p:spPr>
            <a:xfrm>
              <a:off x="1955956" y="3768461"/>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3"/>
                    <a:pt x="2715" y="1477"/>
                  </a:cubicBezTo>
                  <a:lnTo>
                    <a:pt x="2834" y="1668"/>
                  </a:lnTo>
                  <a:cubicBezTo>
                    <a:pt x="2870" y="1715"/>
                    <a:pt x="2906" y="1739"/>
                    <a:pt x="2942" y="1739"/>
                  </a:cubicBezTo>
                  <a:cubicBezTo>
                    <a:pt x="2977" y="1739"/>
                    <a:pt x="3013" y="1715"/>
                    <a:pt x="3049" y="1668"/>
                  </a:cubicBezTo>
                  <a:lnTo>
                    <a:pt x="3168" y="1477"/>
                  </a:lnTo>
                  <a:cubicBezTo>
                    <a:pt x="3168" y="1453"/>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148"/>
            <p:cNvSpPr/>
            <p:nvPr/>
          </p:nvSpPr>
          <p:spPr>
            <a:xfrm>
              <a:off x="1955956" y="3846623"/>
              <a:ext cx="127725" cy="56550"/>
            </a:xfrm>
            <a:custGeom>
              <a:rect b="b" l="l" r="r" t="t"/>
              <a:pathLst>
                <a:path extrusionOk="0" h="1740" w="3930">
                  <a:moveTo>
                    <a:pt x="167" y="1"/>
                  </a:moveTo>
                  <a:cubicBezTo>
                    <a:pt x="72" y="1"/>
                    <a:pt x="0" y="72"/>
                    <a:pt x="24" y="120"/>
                  </a:cubicBezTo>
                  <a:lnTo>
                    <a:pt x="24" y="1311"/>
                  </a:lnTo>
                  <a:cubicBezTo>
                    <a:pt x="24" y="1382"/>
                    <a:pt x="96" y="1430"/>
                    <a:pt x="143" y="1430"/>
                  </a:cubicBezTo>
                  <a:lnTo>
                    <a:pt x="2620" y="1430"/>
                  </a:lnTo>
                  <a:cubicBezTo>
                    <a:pt x="2668" y="1430"/>
                    <a:pt x="2692" y="1454"/>
                    <a:pt x="2715" y="1501"/>
                  </a:cubicBezTo>
                  <a:lnTo>
                    <a:pt x="2834" y="1668"/>
                  </a:lnTo>
                  <a:cubicBezTo>
                    <a:pt x="2870" y="1716"/>
                    <a:pt x="2906" y="1739"/>
                    <a:pt x="2942" y="1739"/>
                  </a:cubicBezTo>
                  <a:cubicBezTo>
                    <a:pt x="2977" y="1739"/>
                    <a:pt x="3013" y="1716"/>
                    <a:pt x="3049" y="1668"/>
                  </a:cubicBezTo>
                  <a:lnTo>
                    <a:pt x="3168" y="1501"/>
                  </a:lnTo>
                  <a:cubicBezTo>
                    <a:pt x="3168" y="1477"/>
                    <a:pt x="3215" y="1430"/>
                    <a:pt x="3263" y="1430"/>
                  </a:cubicBezTo>
                  <a:lnTo>
                    <a:pt x="3811" y="1430"/>
                  </a:lnTo>
                  <a:cubicBezTo>
                    <a:pt x="3882" y="1430"/>
                    <a:pt x="3930" y="1382"/>
                    <a:pt x="3930" y="1311"/>
                  </a:cubicBezTo>
                  <a:lnTo>
                    <a:pt x="3930" y="120"/>
                  </a:lnTo>
                  <a:cubicBezTo>
                    <a:pt x="3930" y="72"/>
                    <a:pt x="3882" y="1"/>
                    <a:pt x="3811"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148"/>
            <p:cNvSpPr/>
            <p:nvPr/>
          </p:nvSpPr>
          <p:spPr>
            <a:xfrm>
              <a:off x="2058883" y="3691078"/>
              <a:ext cx="24797" cy="46475"/>
            </a:xfrm>
            <a:custGeom>
              <a:rect b="b" l="l" r="r" t="t"/>
              <a:pathLst>
                <a:path extrusionOk="0" h="1430" w="763">
                  <a:moveTo>
                    <a:pt x="1" y="0"/>
                  </a:moveTo>
                  <a:cubicBezTo>
                    <a:pt x="1" y="0"/>
                    <a:pt x="120" y="72"/>
                    <a:pt x="120" y="119"/>
                  </a:cubicBezTo>
                  <a:lnTo>
                    <a:pt x="120" y="1286"/>
                  </a:lnTo>
                  <a:cubicBezTo>
                    <a:pt x="120" y="1310"/>
                    <a:pt x="96" y="1382"/>
                    <a:pt x="96" y="1382"/>
                  </a:cubicBezTo>
                  <a:lnTo>
                    <a:pt x="96" y="1429"/>
                  </a:lnTo>
                  <a:lnTo>
                    <a:pt x="644" y="1429"/>
                  </a:lnTo>
                  <a:cubicBezTo>
                    <a:pt x="715" y="1429"/>
                    <a:pt x="763" y="1382"/>
                    <a:pt x="763" y="1310"/>
                  </a:cubicBezTo>
                  <a:lnTo>
                    <a:pt x="763" y="119"/>
                  </a:lnTo>
                  <a:cubicBezTo>
                    <a:pt x="763" y="72"/>
                    <a:pt x="715" y="0"/>
                    <a:pt x="644"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148"/>
            <p:cNvSpPr/>
            <p:nvPr/>
          </p:nvSpPr>
          <p:spPr>
            <a:xfrm>
              <a:off x="2062003" y="3768461"/>
              <a:ext cx="21678" cy="46475"/>
            </a:xfrm>
            <a:custGeom>
              <a:rect b="b" l="l" r="r" t="t"/>
              <a:pathLst>
                <a:path extrusionOk="0" h="1430" w="667">
                  <a:moveTo>
                    <a:pt x="0" y="1"/>
                  </a:moveTo>
                  <a:lnTo>
                    <a:pt x="0" y="72"/>
                  </a:lnTo>
                  <a:cubicBezTo>
                    <a:pt x="24" y="96"/>
                    <a:pt x="24" y="120"/>
                    <a:pt x="24" y="144"/>
                  </a:cubicBezTo>
                  <a:lnTo>
                    <a:pt x="24" y="1311"/>
                  </a:lnTo>
                  <a:cubicBezTo>
                    <a:pt x="24" y="1334"/>
                    <a:pt x="0" y="1406"/>
                    <a:pt x="0" y="1406"/>
                  </a:cubicBezTo>
                  <a:lnTo>
                    <a:pt x="0" y="1430"/>
                  </a:lnTo>
                  <a:lnTo>
                    <a:pt x="548" y="1430"/>
                  </a:lnTo>
                  <a:cubicBezTo>
                    <a:pt x="619" y="1430"/>
                    <a:pt x="667" y="1382"/>
                    <a:pt x="667" y="1311"/>
                  </a:cubicBezTo>
                  <a:lnTo>
                    <a:pt x="667" y="120"/>
                  </a:lnTo>
                  <a:cubicBezTo>
                    <a:pt x="667" y="72"/>
                    <a:pt x="619" y="1"/>
                    <a:pt x="54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7" name="Google Shape;22787;p148"/>
            <p:cNvSpPr/>
            <p:nvPr/>
          </p:nvSpPr>
          <p:spPr>
            <a:xfrm>
              <a:off x="2062003" y="3846623"/>
              <a:ext cx="21678" cy="46475"/>
            </a:xfrm>
            <a:custGeom>
              <a:rect b="b" l="l" r="r" t="t"/>
              <a:pathLst>
                <a:path extrusionOk="0" h="1430" w="667">
                  <a:moveTo>
                    <a:pt x="0" y="1"/>
                  </a:moveTo>
                  <a:lnTo>
                    <a:pt x="0" y="49"/>
                  </a:lnTo>
                  <a:cubicBezTo>
                    <a:pt x="24" y="72"/>
                    <a:pt x="24" y="96"/>
                    <a:pt x="24" y="120"/>
                  </a:cubicBezTo>
                  <a:lnTo>
                    <a:pt x="24" y="1287"/>
                  </a:lnTo>
                  <a:cubicBezTo>
                    <a:pt x="24" y="1311"/>
                    <a:pt x="0" y="1382"/>
                    <a:pt x="0" y="1382"/>
                  </a:cubicBezTo>
                  <a:lnTo>
                    <a:pt x="0" y="1430"/>
                  </a:lnTo>
                  <a:lnTo>
                    <a:pt x="548" y="1430"/>
                  </a:lnTo>
                  <a:cubicBezTo>
                    <a:pt x="619" y="1430"/>
                    <a:pt x="667" y="1382"/>
                    <a:pt x="667" y="1311"/>
                  </a:cubicBezTo>
                  <a:lnTo>
                    <a:pt x="667" y="120"/>
                  </a:lnTo>
                  <a:cubicBezTo>
                    <a:pt x="667" y="72"/>
                    <a:pt x="619" y="1"/>
                    <a:pt x="54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148"/>
            <p:cNvSpPr/>
            <p:nvPr/>
          </p:nvSpPr>
          <p:spPr>
            <a:xfrm>
              <a:off x="1785688" y="3865993"/>
              <a:ext cx="129285" cy="57297"/>
            </a:xfrm>
            <a:custGeom>
              <a:rect b="b" l="l" r="r" t="t"/>
              <a:pathLst>
                <a:path extrusionOk="0" h="1763" w="3978">
                  <a:moveTo>
                    <a:pt x="1477" y="0"/>
                  </a:moveTo>
                  <a:lnTo>
                    <a:pt x="1477" y="643"/>
                  </a:lnTo>
                  <a:cubicBezTo>
                    <a:pt x="1477" y="691"/>
                    <a:pt x="1429" y="762"/>
                    <a:pt x="1382" y="762"/>
                  </a:cubicBezTo>
                  <a:lnTo>
                    <a:pt x="429" y="1143"/>
                  </a:lnTo>
                  <a:cubicBezTo>
                    <a:pt x="310" y="1191"/>
                    <a:pt x="191" y="1286"/>
                    <a:pt x="119" y="1429"/>
                  </a:cubicBezTo>
                  <a:cubicBezTo>
                    <a:pt x="96" y="1524"/>
                    <a:pt x="48" y="1644"/>
                    <a:pt x="0" y="1763"/>
                  </a:cubicBezTo>
                  <a:lnTo>
                    <a:pt x="3977" y="1763"/>
                  </a:lnTo>
                  <a:cubicBezTo>
                    <a:pt x="3930" y="1644"/>
                    <a:pt x="3906" y="1548"/>
                    <a:pt x="3858" y="1429"/>
                  </a:cubicBezTo>
                  <a:cubicBezTo>
                    <a:pt x="3787" y="1310"/>
                    <a:pt x="3668" y="1191"/>
                    <a:pt x="3549" y="1143"/>
                  </a:cubicBezTo>
                  <a:lnTo>
                    <a:pt x="2596" y="762"/>
                  </a:lnTo>
                  <a:cubicBezTo>
                    <a:pt x="2548" y="715"/>
                    <a:pt x="2501" y="691"/>
                    <a:pt x="2501" y="643"/>
                  </a:cubicBezTo>
                  <a:lnTo>
                    <a:pt x="250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148"/>
            <p:cNvSpPr/>
            <p:nvPr/>
          </p:nvSpPr>
          <p:spPr>
            <a:xfrm>
              <a:off x="1851468" y="3881463"/>
              <a:ext cx="63505" cy="42607"/>
            </a:xfrm>
            <a:custGeom>
              <a:rect b="b" l="l" r="r" t="t"/>
              <a:pathLst>
                <a:path extrusionOk="0" h="1311" w="1954">
                  <a:moveTo>
                    <a:pt x="1" y="1"/>
                  </a:moveTo>
                  <a:lnTo>
                    <a:pt x="1" y="429"/>
                  </a:lnTo>
                  <a:cubicBezTo>
                    <a:pt x="1" y="477"/>
                    <a:pt x="48" y="548"/>
                    <a:pt x="96" y="548"/>
                  </a:cubicBezTo>
                  <a:lnTo>
                    <a:pt x="1048" y="929"/>
                  </a:lnTo>
                  <a:cubicBezTo>
                    <a:pt x="1191" y="977"/>
                    <a:pt x="1287" y="1072"/>
                    <a:pt x="1358" y="1215"/>
                  </a:cubicBezTo>
                  <a:cubicBezTo>
                    <a:pt x="1358" y="1263"/>
                    <a:pt x="1382" y="1287"/>
                    <a:pt x="1382" y="1310"/>
                  </a:cubicBezTo>
                  <a:lnTo>
                    <a:pt x="1953" y="1310"/>
                  </a:lnTo>
                  <a:cubicBezTo>
                    <a:pt x="1953" y="1191"/>
                    <a:pt x="1906" y="1072"/>
                    <a:pt x="1858" y="1001"/>
                  </a:cubicBezTo>
                  <a:cubicBezTo>
                    <a:pt x="1787" y="882"/>
                    <a:pt x="1668" y="763"/>
                    <a:pt x="1548" y="691"/>
                  </a:cubicBezTo>
                  <a:lnTo>
                    <a:pt x="596" y="310"/>
                  </a:lnTo>
                  <a:cubicBezTo>
                    <a:pt x="548" y="286"/>
                    <a:pt x="524" y="239"/>
                    <a:pt x="524" y="191"/>
                  </a:cubicBezTo>
                  <a:lnTo>
                    <a:pt x="524"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148"/>
            <p:cNvSpPr/>
            <p:nvPr/>
          </p:nvSpPr>
          <p:spPr>
            <a:xfrm>
              <a:off x="1801158" y="3757638"/>
              <a:ext cx="100653" cy="100653"/>
            </a:xfrm>
            <a:custGeom>
              <a:rect b="b" l="l" r="r" t="t"/>
              <a:pathLst>
                <a:path extrusionOk="0" h="3097" w="3097">
                  <a:moveTo>
                    <a:pt x="1549" y="0"/>
                  </a:moveTo>
                  <a:cubicBezTo>
                    <a:pt x="691" y="0"/>
                    <a:pt x="1" y="691"/>
                    <a:pt x="1" y="1548"/>
                  </a:cubicBezTo>
                  <a:cubicBezTo>
                    <a:pt x="1" y="2406"/>
                    <a:pt x="691" y="3096"/>
                    <a:pt x="1549" y="3096"/>
                  </a:cubicBezTo>
                  <a:cubicBezTo>
                    <a:pt x="2406" y="3096"/>
                    <a:pt x="3096" y="2406"/>
                    <a:pt x="3096" y="1548"/>
                  </a:cubicBezTo>
                  <a:cubicBezTo>
                    <a:pt x="3096" y="691"/>
                    <a:pt x="2406" y="0"/>
                    <a:pt x="1549"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148"/>
            <p:cNvSpPr/>
            <p:nvPr/>
          </p:nvSpPr>
          <p:spPr>
            <a:xfrm>
              <a:off x="1800378" y="3789586"/>
              <a:ext cx="102213" cy="95582"/>
            </a:xfrm>
            <a:custGeom>
              <a:rect b="b" l="l" r="r" t="t"/>
              <a:pathLst>
                <a:path extrusionOk="0" h="2941" w="3145">
                  <a:moveTo>
                    <a:pt x="2270" y="1"/>
                  </a:moveTo>
                  <a:cubicBezTo>
                    <a:pt x="2110" y="1"/>
                    <a:pt x="1912" y="262"/>
                    <a:pt x="1787" y="303"/>
                  </a:cubicBezTo>
                  <a:cubicBezTo>
                    <a:pt x="1644" y="327"/>
                    <a:pt x="1573" y="327"/>
                    <a:pt x="1382" y="327"/>
                  </a:cubicBezTo>
                  <a:cubicBezTo>
                    <a:pt x="1214" y="306"/>
                    <a:pt x="1027" y="25"/>
                    <a:pt x="887" y="25"/>
                  </a:cubicBezTo>
                  <a:cubicBezTo>
                    <a:pt x="869" y="25"/>
                    <a:pt x="851" y="30"/>
                    <a:pt x="834" y="41"/>
                  </a:cubicBezTo>
                  <a:cubicBezTo>
                    <a:pt x="787" y="65"/>
                    <a:pt x="739" y="137"/>
                    <a:pt x="715" y="184"/>
                  </a:cubicBezTo>
                  <a:cubicBezTo>
                    <a:pt x="572" y="541"/>
                    <a:pt x="1" y="2089"/>
                    <a:pt x="1072" y="2780"/>
                  </a:cubicBezTo>
                  <a:cubicBezTo>
                    <a:pt x="1215" y="2887"/>
                    <a:pt x="1394" y="2941"/>
                    <a:pt x="1573" y="2941"/>
                  </a:cubicBezTo>
                  <a:cubicBezTo>
                    <a:pt x="1751" y="2941"/>
                    <a:pt x="1930" y="2887"/>
                    <a:pt x="2073" y="2780"/>
                  </a:cubicBezTo>
                  <a:cubicBezTo>
                    <a:pt x="3144" y="2089"/>
                    <a:pt x="2597" y="541"/>
                    <a:pt x="2430" y="184"/>
                  </a:cubicBezTo>
                  <a:cubicBezTo>
                    <a:pt x="2406" y="89"/>
                    <a:pt x="2382" y="41"/>
                    <a:pt x="2335" y="18"/>
                  </a:cubicBezTo>
                  <a:cubicBezTo>
                    <a:pt x="2314" y="6"/>
                    <a:pt x="2292" y="1"/>
                    <a:pt x="227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148"/>
            <p:cNvSpPr/>
            <p:nvPr/>
          </p:nvSpPr>
          <p:spPr>
            <a:xfrm>
              <a:off x="1839866" y="3789488"/>
              <a:ext cx="63505" cy="93860"/>
            </a:xfrm>
            <a:custGeom>
              <a:rect b="b" l="l" r="r" t="t"/>
              <a:pathLst>
                <a:path extrusionOk="0" h="2888" w="1954">
                  <a:moveTo>
                    <a:pt x="1052" y="0"/>
                  </a:moveTo>
                  <a:cubicBezTo>
                    <a:pt x="920" y="0"/>
                    <a:pt x="758" y="202"/>
                    <a:pt x="596" y="282"/>
                  </a:cubicBezTo>
                  <a:cubicBezTo>
                    <a:pt x="786" y="783"/>
                    <a:pt x="1167" y="2116"/>
                    <a:pt x="191" y="2759"/>
                  </a:cubicBezTo>
                  <a:lnTo>
                    <a:pt x="0" y="2831"/>
                  </a:lnTo>
                  <a:cubicBezTo>
                    <a:pt x="115" y="2869"/>
                    <a:pt x="233" y="2888"/>
                    <a:pt x="349" y="2888"/>
                  </a:cubicBezTo>
                  <a:cubicBezTo>
                    <a:pt x="522" y="2888"/>
                    <a:pt x="691" y="2845"/>
                    <a:pt x="834" y="2759"/>
                  </a:cubicBezTo>
                  <a:cubicBezTo>
                    <a:pt x="1953" y="2069"/>
                    <a:pt x="1382" y="521"/>
                    <a:pt x="1239" y="163"/>
                  </a:cubicBezTo>
                  <a:cubicBezTo>
                    <a:pt x="1191" y="92"/>
                    <a:pt x="1167" y="44"/>
                    <a:pt x="1120" y="21"/>
                  </a:cubicBezTo>
                  <a:cubicBezTo>
                    <a:pt x="1098" y="6"/>
                    <a:pt x="1076" y="0"/>
                    <a:pt x="1052"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148"/>
            <p:cNvSpPr/>
            <p:nvPr/>
          </p:nvSpPr>
          <p:spPr>
            <a:xfrm>
              <a:off x="1760923" y="3691078"/>
              <a:ext cx="106047" cy="34840"/>
            </a:xfrm>
            <a:custGeom>
              <a:rect b="b" l="l" r="r" t="t"/>
              <a:pathLst>
                <a:path extrusionOk="0" h="1072" w="3263">
                  <a:moveTo>
                    <a:pt x="0" y="0"/>
                  </a:moveTo>
                  <a:lnTo>
                    <a:pt x="0" y="1072"/>
                  </a:lnTo>
                  <a:lnTo>
                    <a:pt x="2739" y="1072"/>
                  </a:lnTo>
                  <a:cubicBezTo>
                    <a:pt x="3025" y="1072"/>
                    <a:pt x="3263" y="834"/>
                    <a:pt x="3263" y="548"/>
                  </a:cubicBezTo>
                  <a:cubicBezTo>
                    <a:pt x="3263" y="238"/>
                    <a:pt x="3025" y="0"/>
                    <a:pt x="2739"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148"/>
            <p:cNvSpPr/>
            <p:nvPr/>
          </p:nvSpPr>
          <p:spPr>
            <a:xfrm>
              <a:off x="1828263" y="3691078"/>
              <a:ext cx="38708" cy="34840"/>
            </a:xfrm>
            <a:custGeom>
              <a:rect b="b" l="l" r="r" t="t"/>
              <a:pathLst>
                <a:path extrusionOk="0" h="1072" w="1191">
                  <a:moveTo>
                    <a:pt x="0" y="0"/>
                  </a:moveTo>
                  <a:cubicBezTo>
                    <a:pt x="310" y="0"/>
                    <a:pt x="548" y="238"/>
                    <a:pt x="548" y="548"/>
                  </a:cubicBezTo>
                  <a:cubicBezTo>
                    <a:pt x="548" y="834"/>
                    <a:pt x="310" y="1072"/>
                    <a:pt x="0" y="1072"/>
                  </a:cubicBezTo>
                  <a:lnTo>
                    <a:pt x="667" y="1072"/>
                  </a:lnTo>
                  <a:cubicBezTo>
                    <a:pt x="953" y="1072"/>
                    <a:pt x="1191" y="834"/>
                    <a:pt x="1191" y="548"/>
                  </a:cubicBezTo>
                  <a:cubicBezTo>
                    <a:pt x="1191" y="238"/>
                    <a:pt x="953" y="0"/>
                    <a:pt x="667"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148"/>
            <p:cNvSpPr/>
            <p:nvPr/>
          </p:nvSpPr>
          <p:spPr>
            <a:xfrm>
              <a:off x="1986148" y="3708108"/>
              <a:ext cx="66592" cy="10855"/>
            </a:xfrm>
            <a:custGeom>
              <a:rect b="b" l="l" r="r" t="t"/>
              <a:pathLst>
                <a:path extrusionOk="0" h="334" w="2049">
                  <a:moveTo>
                    <a:pt x="143" y="0"/>
                  </a:moveTo>
                  <a:cubicBezTo>
                    <a:pt x="72" y="0"/>
                    <a:pt x="0" y="95"/>
                    <a:pt x="0" y="191"/>
                  </a:cubicBezTo>
                  <a:cubicBezTo>
                    <a:pt x="0" y="286"/>
                    <a:pt x="96" y="334"/>
                    <a:pt x="191" y="334"/>
                  </a:cubicBezTo>
                  <a:lnTo>
                    <a:pt x="1882" y="334"/>
                  </a:lnTo>
                  <a:cubicBezTo>
                    <a:pt x="1977" y="334"/>
                    <a:pt x="2048" y="262"/>
                    <a:pt x="2024" y="167"/>
                  </a:cubicBezTo>
                  <a:cubicBezTo>
                    <a:pt x="2024" y="72"/>
                    <a:pt x="1929" y="0"/>
                    <a:pt x="1858"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148"/>
            <p:cNvSpPr/>
            <p:nvPr/>
          </p:nvSpPr>
          <p:spPr>
            <a:xfrm>
              <a:off x="1986148" y="3785491"/>
              <a:ext cx="66592" cy="10888"/>
            </a:xfrm>
            <a:custGeom>
              <a:rect b="b" l="l" r="r" t="t"/>
              <a:pathLst>
                <a:path extrusionOk="0" h="335" w="2049">
                  <a:moveTo>
                    <a:pt x="143" y="1"/>
                  </a:moveTo>
                  <a:cubicBezTo>
                    <a:pt x="72" y="1"/>
                    <a:pt x="0" y="96"/>
                    <a:pt x="0" y="191"/>
                  </a:cubicBezTo>
                  <a:cubicBezTo>
                    <a:pt x="0" y="286"/>
                    <a:pt x="96" y="334"/>
                    <a:pt x="191" y="334"/>
                  </a:cubicBezTo>
                  <a:lnTo>
                    <a:pt x="1882" y="334"/>
                  </a:lnTo>
                  <a:cubicBezTo>
                    <a:pt x="1977" y="334"/>
                    <a:pt x="2048" y="263"/>
                    <a:pt x="2024" y="167"/>
                  </a:cubicBezTo>
                  <a:cubicBezTo>
                    <a:pt x="2024" y="72"/>
                    <a:pt x="1929" y="1"/>
                    <a:pt x="18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148"/>
            <p:cNvSpPr/>
            <p:nvPr/>
          </p:nvSpPr>
          <p:spPr>
            <a:xfrm>
              <a:off x="1986148" y="3864433"/>
              <a:ext cx="66592" cy="10888"/>
            </a:xfrm>
            <a:custGeom>
              <a:rect b="b" l="l" r="r" t="t"/>
              <a:pathLst>
                <a:path extrusionOk="0" h="335" w="2049">
                  <a:moveTo>
                    <a:pt x="143" y="1"/>
                  </a:moveTo>
                  <a:cubicBezTo>
                    <a:pt x="72" y="1"/>
                    <a:pt x="0" y="96"/>
                    <a:pt x="0" y="167"/>
                  </a:cubicBezTo>
                  <a:cubicBezTo>
                    <a:pt x="0" y="263"/>
                    <a:pt x="96" y="334"/>
                    <a:pt x="191" y="334"/>
                  </a:cubicBezTo>
                  <a:lnTo>
                    <a:pt x="1882" y="334"/>
                  </a:lnTo>
                  <a:cubicBezTo>
                    <a:pt x="1977" y="334"/>
                    <a:pt x="2048" y="239"/>
                    <a:pt x="2024" y="144"/>
                  </a:cubicBezTo>
                  <a:cubicBezTo>
                    <a:pt x="2024" y="48"/>
                    <a:pt x="1929" y="1"/>
                    <a:pt x="185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8" name="Google Shape;22798;p148"/>
          <p:cNvGrpSpPr/>
          <p:nvPr/>
        </p:nvGrpSpPr>
        <p:grpSpPr>
          <a:xfrm>
            <a:off x="1006306" y="3453983"/>
            <a:ext cx="373068" cy="335498"/>
            <a:chOff x="1006306" y="3606383"/>
            <a:chExt cx="373068" cy="335498"/>
          </a:xfrm>
        </p:grpSpPr>
        <p:sp>
          <p:nvSpPr>
            <p:cNvPr id="22799" name="Google Shape;22799;p148"/>
            <p:cNvSpPr/>
            <p:nvPr/>
          </p:nvSpPr>
          <p:spPr>
            <a:xfrm>
              <a:off x="1027951" y="3713503"/>
              <a:ext cx="312715" cy="217522"/>
            </a:xfrm>
            <a:custGeom>
              <a:rect b="b" l="l" r="r" t="t"/>
              <a:pathLst>
                <a:path extrusionOk="0" h="6693" w="9622">
                  <a:moveTo>
                    <a:pt x="430" y="1"/>
                  </a:moveTo>
                  <a:cubicBezTo>
                    <a:pt x="191" y="1"/>
                    <a:pt x="1" y="168"/>
                    <a:pt x="1" y="406"/>
                  </a:cubicBezTo>
                  <a:lnTo>
                    <a:pt x="1" y="6240"/>
                  </a:lnTo>
                  <a:lnTo>
                    <a:pt x="4740" y="6693"/>
                  </a:lnTo>
                  <a:lnTo>
                    <a:pt x="9622" y="6240"/>
                  </a:lnTo>
                  <a:lnTo>
                    <a:pt x="9622" y="406"/>
                  </a:lnTo>
                  <a:cubicBezTo>
                    <a:pt x="9598" y="168"/>
                    <a:pt x="9431" y="1"/>
                    <a:pt x="921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148"/>
            <p:cNvSpPr/>
            <p:nvPr/>
          </p:nvSpPr>
          <p:spPr>
            <a:xfrm>
              <a:off x="1051968" y="3736741"/>
              <a:ext cx="264713" cy="194285"/>
            </a:xfrm>
            <a:custGeom>
              <a:rect b="b" l="l" r="r" t="t"/>
              <a:pathLst>
                <a:path extrusionOk="0" h="5978" w="8145">
                  <a:moveTo>
                    <a:pt x="167" y="0"/>
                  </a:moveTo>
                  <a:cubicBezTo>
                    <a:pt x="72" y="0"/>
                    <a:pt x="0" y="96"/>
                    <a:pt x="0" y="167"/>
                  </a:cubicBezTo>
                  <a:lnTo>
                    <a:pt x="0" y="5525"/>
                  </a:lnTo>
                  <a:lnTo>
                    <a:pt x="3977" y="5978"/>
                  </a:lnTo>
                  <a:lnTo>
                    <a:pt x="8145" y="5525"/>
                  </a:lnTo>
                  <a:lnTo>
                    <a:pt x="8145" y="167"/>
                  </a:lnTo>
                  <a:cubicBezTo>
                    <a:pt x="8145" y="96"/>
                    <a:pt x="8049" y="0"/>
                    <a:pt x="7954"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148"/>
            <p:cNvSpPr/>
            <p:nvPr/>
          </p:nvSpPr>
          <p:spPr>
            <a:xfrm>
              <a:off x="1290356" y="3736741"/>
              <a:ext cx="27105" cy="179595"/>
            </a:xfrm>
            <a:custGeom>
              <a:rect b="b" l="l" r="r" t="t"/>
              <a:pathLst>
                <a:path extrusionOk="0" h="5526" w="834">
                  <a:moveTo>
                    <a:pt x="0" y="0"/>
                  </a:moveTo>
                  <a:cubicBezTo>
                    <a:pt x="95" y="0"/>
                    <a:pt x="191" y="96"/>
                    <a:pt x="191" y="167"/>
                  </a:cubicBezTo>
                  <a:lnTo>
                    <a:pt x="191" y="5525"/>
                  </a:lnTo>
                  <a:lnTo>
                    <a:pt x="834" y="5525"/>
                  </a:lnTo>
                  <a:lnTo>
                    <a:pt x="834" y="167"/>
                  </a:lnTo>
                  <a:cubicBezTo>
                    <a:pt x="834" y="96"/>
                    <a:pt x="786" y="0"/>
                    <a:pt x="667"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148"/>
            <p:cNvSpPr/>
            <p:nvPr/>
          </p:nvSpPr>
          <p:spPr>
            <a:xfrm>
              <a:off x="1307353" y="3713503"/>
              <a:ext cx="34873" cy="209788"/>
            </a:xfrm>
            <a:custGeom>
              <a:rect b="b" l="l" r="r" t="t"/>
              <a:pathLst>
                <a:path extrusionOk="0" h="6455" w="1073">
                  <a:moveTo>
                    <a:pt x="1" y="1"/>
                  </a:moveTo>
                  <a:cubicBezTo>
                    <a:pt x="239" y="1"/>
                    <a:pt x="406" y="168"/>
                    <a:pt x="406" y="406"/>
                  </a:cubicBezTo>
                  <a:lnTo>
                    <a:pt x="406" y="6240"/>
                  </a:lnTo>
                  <a:lnTo>
                    <a:pt x="763" y="6455"/>
                  </a:lnTo>
                  <a:lnTo>
                    <a:pt x="1073" y="6240"/>
                  </a:lnTo>
                  <a:lnTo>
                    <a:pt x="1073" y="406"/>
                  </a:lnTo>
                  <a:cubicBezTo>
                    <a:pt x="1025" y="168"/>
                    <a:pt x="858"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148"/>
            <p:cNvSpPr/>
            <p:nvPr/>
          </p:nvSpPr>
          <p:spPr>
            <a:xfrm>
              <a:off x="1110793" y="3606871"/>
              <a:ext cx="268580" cy="249372"/>
            </a:xfrm>
            <a:custGeom>
              <a:rect b="b" l="l" r="r" t="t"/>
              <a:pathLst>
                <a:path extrusionOk="0" h="7673" w="8264">
                  <a:moveTo>
                    <a:pt x="4107" y="1"/>
                  </a:moveTo>
                  <a:cubicBezTo>
                    <a:pt x="2713" y="1"/>
                    <a:pt x="1373" y="795"/>
                    <a:pt x="762" y="2139"/>
                  </a:cubicBezTo>
                  <a:cubicBezTo>
                    <a:pt x="0" y="3853"/>
                    <a:pt x="619" y="5830"/>
                    <a:pt x="2167" y="6783"/>
                  </a:cubicBezTo>
                  <a:lnTo>
                    <a:pt x="2262" y="7592"/>
                  </a:lnTo>
                  <a:cubicBezTo>
                    <a:pt x="2262" y="7646"/>
                    <a:pt x="2289" y="7673"/>
                    <a:pt x="2323" y="7673"/>
                  </a:cubicBezTo>
                  <a:cubicBezTo>
                    <a:pt x="2334" y="7673"/>
                    <a:pt x="2346" y="7670"/>
                    <a:pt x="2358" y="7664"/>
                  </a:cubicBezTo>
                  <a:lnTo>
                    <a:pt x="3001" y="7187"/>
                  </a:lnTo>
                  <a:cubicBezTo>
                    <a:pt x="3359" y="7300"/>
                    <a:pt x="3725" y="7355"/>
                    <a:pt x="4087" y="7355"/>
                  </a:cubicBezTo>
                  <a:cubicBezTo>
                    <a:pt x="5478" y="7355"/>
                    <a:pt x="6806" y="6553"/>
                    <a:pt x="7430" y="5211"/>
                  </a:cubicBezTo>
                  <a:cubicBezTo>
                    <a:pt x="8264" y="3377"/>
                    <a:pt x="7454" y="1186"/>
                    <a:pt x="5620" y="329"/>
                  </a:cubicBezTo>
                  <a:cubicBezTo>
                    <a:pt x="5131" y="106"/>
                    <a:pt x="4615" y="1"/>
                    <a:pt x="410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148"/>
            <p:cNvSpPr/>
            <p:nvPr/>
          </p:nvSpPr>
          <p:spPr>
            <a:xfrm>
              <a:off x="1233838" y="3606383"/>
              <a:ext cx="145535" cy="239265"/>
            </a:xfrm>
            <a:custGeom>
              <a:rect b="b" l="l" r="r" t="t"/>
              <a:pathLst>
                <a:path extrusionOk="0" h="7362" w="4478">
                  <a:moveTo>
                    <a:pt x="261" y="0"/>
                  </a:moveTo>
                  <a:cubicBezTo>
                    <a:pt x="173" y="0"/>
                    <a:pt x="86" y="4"/>
                    <a:pt x="1" y="11"/>
                  </a:cubicBezTo>
                  <a:cubicBezTo>
                    <a:pt x="405" y="58"/>
                    <a:pt x="786" y="153"/>
                    <a:pt x="1191" y="344"/>
                  </a:cubicBezTo>
                  <a:cubicBezTo>
                    <a:pt x="3025" y="1177"/>
                    <a:pt x="3835" y="3392"/>
                    <a:pt x="3001" y="5226"/>
                  </a:cubicBezTo>
                  <a:cubicBezTo>
                    <a:pt x="2430" y="6464"/>
                    <a:pt x="1239" y="7250"/>
                    <a:pt x="1" y="7345"/>
                  </a:cubicBezTo>
                  <a:cubicBezTo>
                    <a:pt x="112" y="7356"/>
                    <a:pt x="223" y="7361"/>
                    <a:pt x="334" y="7361"/>
                  </a:cubicBezTo>
                  <a:cubicBezTo>
                    <a:pt x="1719" y="7361"/>
                    <a:pt x="3049" y="6549"/>
                    <a:pt x="3644" y="5226"/>
                  </a:cubicBezTo>
                  <a:cubicBezTo>
                    <a:pt x="4478" y="3392"/>
                    <a:pt x="3692" y="1177"/>
                    <a:pt x="1834" y="344"/>
                  </a:cubicBezTo>
                  <a:cubicBezTo>
                    <a:pt x="1325" y="120"/>
                    <a:pt x="781" y="0"/>
                    <a:pt x="2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148"/>
            <p:cNvSpPr/>
            <p:nvPr/>
          </p:nvSpPr>
          <p:spPr>
            <a:xfrm>
              <a:off x="1192043" y="3694621"/>
              <a:ext cx="137020" cy="99418"/>
            </a:xfrm>
            <a:custGeom>
              <a:rect b="b" l="l" r="r" t="t"/>
              <a:pathLst>
                <a:path extrusionOk="0" h="3059" w="4216">
                  <a:moveTo>
                    <a:pt x="3835" y="487"/>
                  </a:moveTo>
                  <a:lnTo>
                    <a:pt x="3144" y="2582"/>
                  </a:lnTo>
                  <a:lnTo>
                    <a:pt x="2358" y="1511"/>
                  </a:lnTo>
                  <a:lnTo>
                    <a:pt x="3835" y="487"/>
                  </a:lnTo>
                  <a:close/>
                  <a:moveTo>
                    <a:pt x="2072" y="1677"/>
                  </a:moveTo>
                  <a:lnTo>
                    <a:pt x="2882" y="2749"/>
                  </a:lnTo>
                  <a:lnTo>
                    <a:pt x="501" y="2749"/>
                  </a:lnTo>
                  <a:lnTo>
                    <a:pt x="2072" y="1677"/>
                  </a:lnTo>
                  <a:close/>
                  <a:moveTo>
                    <a:pt x="3982" y="1"/>
                  </a:moveTo>
                  <a:cubicBezTo>
                    <a:pt x="3926" y="1"/>
                    <a:pt x="3868" y="17"/>
                    <a:pt x="3835" y="34"/>
                  </a:cubicBezTo>
                  <a:lnTo>
                    <a:pt x="120" y="2582"/>
                  </a:lnTo>
                  <a:cubicBezTo>
                    <a:pt x="48" y="2630"/>
                    <a:pt x="1" y="2701"/>
                    <a:pt x="1" y="2773"/>
                  </a:cubicBezTo>
                  <a:cubicBezTo>
                    <a:pt x="1" y="2820"/>
                    <a:pt x="1" y="2844"/>
                    <a:pt x="24" y="2892"/>
                  </a:cubicBezTo>
                  <a:cubicBezTo>
                    <a:pt x="48" y="2987"/>
                    <a:pt x="167" y="3059"/>
                    <a:pt x="263" y="3059"/>
                  </a:cubicBezTo>
                  <a:lnTo>
                    <a:pt x="3216" y="3059"/>
                  </a:lnTo>
                  <a:cubicBezTo>
                    <a:pt x="3311" y="3059"/>
                    <a:pt x="3358" y="2987"/>
                    <a:pt x="3382" y="2892"/>
                  </a:cubicBezTo>
                  <a:lnTo>
                    <a:pt x="4216" y="344"/>
                  </a:lnTo>
                  <a:lnTo>
                    <a:pt x="4216" y="249"/>
                  </a:lnTo>
                  <a:cubicBezTo>
                    <a:pt x="4216" y="201"/>
                    <a:pt x="4192" y="129"/>
                    <a:pt x="4144" y="82"/>
                  </a:cubicBezTo>
                  <a:cubicBezTo>
                    <a:pt x="4097" y="34"/>
                    <a:pt x="4073" y="34"/>
                    <a:pt x="4049" y="10"/>
                  </a:cubicBezTo>
                  <a:cubicBezTo>
                    <a:pt x="4028" y="3"/>
                    <a:pt x="4005" y="1"/>
                    <a:pt x="39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148"/>
            <p:cNvSpPr/>
            <p:nvPr/>
          </p:nvSpPr>
          <p:spPr>
            <a:xfrm>
              <a:off x="1188176" y="3643856"/>
              <a:ext cx="96005" cy="59638"/>
            </a:xfrm>
            <a:custGeom>
              <a:rect b="b" l="l" r="r" t="t"/>
              <a:pathLst>
                <a:path extrusionOk="0" h="1835" w="2954">
                  <a:moveTo>
                    <a:pt x="1548" y="1"/>
                  </a:moveTo>
                  <a:cubicBezTo>
                    <a:pt x="1477" y="1"/>
                    <a:pt x="1429" y="24"/>
                    <a:pt x="1406" y="120"/>
                  </a:cubicBezTo>
                  <a:lnTo>
                    <a:pt x="953" y="1310"/>
                  </a:lnTo>
                  <a:lnTo>
                    <a:pt x="763" y="1048"/>
                  </a:lnTo>
                  <a:cubicBezTo>
                    <a:pt x="739" y="977"/>
                    <a:pt x="691" y="953"/>
                    <a:pt x="620" y="953"/>
                  </a:cubicBezTo>
                  <a:lnTo>
                    <a:pt x="215" y="953"/>
                  </a:lnTo>
                  <a:cubicBezTo>
                    <a:pt x="120" y="953"/>
                    <a:pt x="48" y="1001"/>
                    <a:pt x="24" y="1096"/>
                  </a:cubicBezTo>
                  <a:cubicBezTo>
                    <a:pt x="1" y="1191"/>
                    <a:pt x="96" y="1287"/>
                    <a:pt x="167" y="1287"/>
                  </a:cubicBezTo>
                  <a:lnTo>
                    <a:pt x="501" y="1287"/>
                  </a:lnTo>
                  <a:lnTo>
                    <a:pt x="810" y="1763"/>
                  </a:lnTo>
                  <a:cubicBezTo>
                    <a:pt x="834" y="1811"/>
                    <a:pt x="882" y="1834"/>
                    <a:pt x="953" y="1834"/>
                  </a:cubicBezTo>
                  <a:lnTo>
                    <a:pt x="977" y="1834"/>
                  </a:lnTo>
                  <a:cubicBezTo>
                    <a:pt x="1025" y="1834"/>
                    <a:pt x="1096" y="1787"/>
                    <a:pt x="1120" y="1715"/>
                  </a:cubicBezTo>
                  <a:lnTo>
                    <a:pt x="1620" y="334"/>
                  </a:lnTo>
                  <a:lnTo>
                    <a:pt x="2763" y="334"/>
                  </a:lnTo>
                  <a:cubicBezTo>
                    <a:pt x="2858" y="334"/>
                    <a:pt x="2954" y="263"/>
                    <a:pt x="2954" y="167"/>
                  </a:cubicBezTo>
                  <a:cubicBezTo>
                    <a:pt x="2954" y="96"/>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148"/>
            <p:cNvSpPr/>
            <p:nvPr/>
          </p:nvSpPr>
          <p:spPr>
            <a:xfrm>
              <a:off x="1242353" y="3671351"/>
              <a:ext cx="32533" cy="32143"/>
            </a:xfrm>
            <a:custGeom>
              <a:rect b="b" l="l" r="r" t="t"/>
              <a:pathLst>
                <a:path extrusionOk="0" h="989" w="1001">
                  <a:moveTo>
                    <a:pt x="176" y="0"/>
                  </a:moveTo>
                  <a:cubicBezTo>
                    <a:pt x="132" y="0"/>
                    <a:pt x="84" y="12"/>
                    <a:pt x="48" y="36"/>
                  </a:cubicBezTo>
                  <a:cubicBezTo>
                    <a:pt x="1" y="107"/>
                    <a:pt x="1" y="226"/>
                    <a:pt x="48" y="274"/>
                  </a:cubicBezTo>
                  <a:lnTo>
                    <a:pt x="262" y="488"/>
                  </a:lnTo>
                  <a:lnTo>
                    <a:pt x="48" y="703"/>
                  </a:lnTo>
                  <a:cubicBezTo>
                    <a:pt x="1" y="750"/>
                    <a:pt x="1" y="869"/>
                    <a:pt x="48" y="941"/>
                  </a:cubicBezTo>
                  <a:cubicBezTo>
                    <a:pt x="96" y="965"/>
                    <a:pt x="143" y="988"/>
                    <a:pt x="167" y="988"/>
                  </a:cubicBezTo>
                  <a:cubicBezTo>
                    <a:pt x="215" y="988"/>
                    <a:pt x="262" y="965"/>
                    <a:pt x="286" y="941"/>
                  </a:cubicBezTo>
                  <a:lnTo>
                    <a:pt x="501" y="726"/>
                  </a:lnTo>
                  <a:lnTo>
                    <a:pt x="715" y="941"/>
                  </a:lnTo>
                  <a:cubicBezTo>
                    <a:pt x="739" y="965"/>
                    <a:pt x="810" y="988"/>
                    <a:pt x="834" y="988"/>
                  </a:cubicBezTo>
                  <a:cubicBezTo>
                    <a:pt x="858" y="988"/>
                    <a:pt x="929" y="965"/>
                    <a:pt x="953" y="941"/>
                  </a:cubicBezTo>
                  <a:cubicBezTo>
                    <a:pt x="1001" y="869"/>
                    <a:pt x="1001" y="750"/>
                    <a:pt x="953" y="703"/>
                  </a:cubicBezTo>
                  <a:lnTo>
                    <a:pt x="739" y="488"/>
                  </a:lnTo>
                  <a:lnTo>
                    <a:pt x="953" y="274"/>
                  </a:lnTo>
                  <a:cubicBezTo>
                    <a:pt x="1001" y="226"/>
                    <a:pt x="1001" y="107"/>
                    <a:pt x="953" y="36"/>
                  </a:cubicBezTo>
                  <a:cubicBezTo>
                    <a:pt x="917" y="12"/>
                    <a:pt x="870" y="0"/>
                    <a:pt x="825" y="0"/>
                  </a:cubicBezTo>
                  <a:cubicBezTo>
                    <a:pt x="780" y="0"/>
                    <a:pt x="739" y="12"/>
                    <a:pt x="715" y="36"/>
                  </a:cubicBezTo>
                  <a:lnTo>
                    <a:pt x="501" y="250"/>
                  </a:lnTo>
                  <a:lnTo>
                    <a:pt x="286" y="36"/>
                  </a:lnTo>
                  <a:cubicBezTo>
                    <a:pt x="262" y="12"/>
                    <a:pt x="221" y="0"/>
                    <a:pt x="1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148"/>
            <p:cNvSpPr/>
            <p:nvPr/>
          </p:nvSpPr>
          <p:spPr>
            <a:xfrm>
              <a:off x="1162631" y="3715063"/>
              <a:ext cx="41827" cy="33313"/>
            </a:xfrm>
            <a:custGeom>
              <a:rect b="b" l="l" r="r" t="t"/>
              <a:pathLst>
                <a:path extrusionOk="0" h="1025" w="1287">
                  <a:moveTo>
                    <a:pt x="453" y="334"/>
                  </a:moveTo>
                  <a:cubicBezTo>
                    <a:pt x="525" y="334"/>
                    <a:pt x="596" y="429"/>
                    <a:pt x="667" y="548"/>
                  </a:cubicBezTo>
                  <a:cubicBezTo>
                    <a:pt x="548" y="644"/>
                    <a:pt x="453" y="691"/>
                    <a:pt x="429" y="691"/>
                  </a:cubicBezTo>
                  <a:cubicBezTo>
                    <a:pt x="358" y="691"/>
                    <a:pt x="358" y="667"/>
                    <a:pt x="358" y="667"/>
                  </a:cubicBezTo>
                  <a:cubicBezTo>
                    <a:pt x="334" y="644"/>
                    <a:pt x="334" y="548"/>
                    <a:pt x="334" y="524"/>
                  </a:cubicBezTo>
                  <a:cubicBezTo>
                    <a:pt x="334" y="453"/>
                    <a:pt x="334" y="334"/>
                    <a:pt x="453" y="334"/>
                  </a:cubicBezTo>
                  <a:close/>
                  <a:moveTo>
                    <a:pt x="453" y="1"/>
                  </a:moveTo>
                  <a:cubicBezTo>
                    <a:pt x="334" y="1"/>
                    <a:pt x="215" y="48"/>
                    <a:pt x="167" y="120"/>
                  </a:cubicBezTo>
                  <a:cubicBezTo>
                    <a:pt x="1" y="262"/>
                    <a:pt x="1" y="453"/>
                    <a:pt x="1" y="501"/>
                  </a:cubicBezTo>
                  <a:cubicBezTo>
                    <a:pt x="1" y="572"/>
                    <a:pt x="1" y="786"/>
                    <a:pt x="120" y="905"/>
                  </a:cubicBezTo>
                  <a:cubicBezTo>
                    <a:pt x="215" y="977"/>
                    <a:pt x="310" y="1025"/>
                    <a:pt x="453" y="1025"/>
                  </a:cubicBezTo>
                  <a:cubicBezTo>
                    <a:pt x="596" y="1025"/>
                    <a:pt x="763" y="929"/>
                    <a:pt x="882" y="810"/>
                  </a:cubicBezTo>
                  <a:cubicBezTo>
                    <a:pt x="906" y="858"/>
                    <a:pt x="929" y="905"/>
                    <a:pt x="953" y="929"/>
                  </a:cubicBezTo>
                  <a:cubicBezTo>
                    <a:pt x="981" y="971"/>
                    <a:pt x="1017" y="996"/>
                    <a:pt x="1060" y="996"/>
                  </a:cubicBezTo>
                  <a:cubicBezTo>
                    <a:pt x="1092" y="996"/>
                    <a:pt x="1128" y="983"/>
                    <a:pt x="1168" y="953"/>
                  </a:cubicBezTo>
                  <a:cubicBezTo>
                    <a:pt x="1215" y="905"/>
                    <a:pt x="1263" y="810"/>
                    <a:pt x="1191" y="715"/>
                  </a:cubicBezTo>
                  <a:cubicBezTo>
                    <a:pt x="1168" y="691"/>
                    <a:pt x="1144" y="596"/>
                    <a:pt x="1072" y="548"/>
                  </a:cubicBezTo>
                  <a:cubicBezTo>
                    <a:pt x="1144" y="453"/>
                    <a:pt x="1191" y="382"/>
                    <a:pt x="1215" y="358"/>
                  </a:cubicBezTo>
                  <a:cubicBezTo>
                    <a:pt x="1287" y="262"/>
                    <a:pt x="1263" y="143"/>
                    <a:pt x="1168" y="120"/>
                  </a:cubicBezTo>
                  <a:cubicBezTo>
                    <a:pt x="1144" y="114"/>
                    <a:pt x="1121" y="111"/>
                    <a:pt x="1101" y="111"/>
                  </a:cubicBezTo>
                  <a:cubicBezTo>
                    <a:pt x="1038" y="111"/>
                    <a:pt x="989" y="137"/>
                    <a:pt x="953" y="191"/>
                  </a:cubicBezTo>
                  <a:cubicBezTo>
                    <a:pt x="929" y="215"/>
                    <a:pt x="929" y="239"/>
                    <a:pt x="906" y="262"/>
                  </a:cubicBezTo>
                  <a:cubicBezTo>
                    <a:pt x="787" y="120"/>
                    <a:pt x="644"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148"/>
            <p:cNvSpPr/>
            <p:nvPr/>
          </p:nvSpPr>
          <p:spPr>
            <a:xfrm>
              <a:off x="1006306" y="3915523"/>
              <a:ext cx="357598" cy="25578"/>
            </a:xfrm>
            <a:custGeom>
              <a:rect b="b" l="l" r="r" t="t"/>
              <a:pathLst>
                <a:path extrusionOk="0" h="787" w="11003">
                  <a:moveTo>
                    <a:pt x="143" y="0"/>
                  </a:moveTo>
                  <a:cubicBezTo>
                    <a:pt x="48" y="0"/>
                    <a:pt x="0" y="72"/>
                    <a:pt x="0" y="143"/>
                  </a:cubicBezTo>
                  <a:lnTo>
                    <a:pt x="0" y="453"/>
                  </a:lnTo>
                  <a:cubicBezTo>
                    <a:pt x="0" y="620"/>
                    <a:pt x="143" y="786"/>
                    <a:pt x="310" y="786"/>
                  </a:cubicBezTo>
                  <a:lnTo>
                    <a:pt x="4477" y="786"/>
                  </a:lnTo>
                  <a:lnTo>
                    <a:pt x="5477" y="572"/>
                  </a:lnTo>
                  <a:lnTo>
                    <a:pt x="6454" y="786"/>
                  </a:lnTo>
                  <a:lnTo>
                    <a:pt x="10645" y="786"/>
                  </a:lnTo>
                  <a:cubicBezTo>
                    <a:pt x="10836" y="786"/>
                    <a:pt x="10979" y="667"/>
                    <a:pt x="11002" y="453"/>
                  </a:cubicBezTo>
                  <a:lnTo>
                    <a:pt x="11002" y="143"/>
                  </a:lnTo>
                  <a:cubicBezTo>
                    <a:pt x="11002" y="72"/>
                    <a:pt x="10955" y="0"/>
                    <a:pt x="10860" y="0"/>
                  </a:cubicBezTo>
                  <a:lnTo>
                    <a:pt x="6478" y="0"/>
                  </a:lnTo>
                  <a:lnTo>
                    <a:pt x="5501" y="215"/>
                  </a:lnTo>
                  <a:lnTo>
                    <a:pt x="4525"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148"/>
            <p:cNvSpPr/>
            <p:nvPr/>
          </p:nvSpPr>
          <p:spPr>
            <a:xfrm>
              <a:off x="1331371" y="3916303"/>
              <a:ext cx="31752" cy="25578"/>
            </a:xfrm>
            <a:custGeom>
              <a:rect b="b" l="l" r="r" t="t"/>
              <a:pathLst>
                <a:path extrusionOk="0" h="787" w="977">
                  <a:moveTo>
                    <a:pt x="167" y="0"/>
                  </a:moveTo>
                  <a:cubicBezTo>
                    <a:pt x="262" y="0"/>
                    <a:pt x="334" y="72"/>
                    <a:pt x="334" y="167"/>
                  </a:cubicBezTo>
                  <a:lnTo>
                    <a:pt x="334" y="453"/>
                  </a:lnTo>
                  <a:cubicBezTo>
                    <a:pt x="334" y="643"/>
                    <a:pt x="167" y="786"/>
                    <a:pt x="0" y="786"/>
                  </a:cubicBezTo>
                  <a:lnTo>
                    <a:pt x="643" y="786"/>
                  </a:lnTo>
                  <a:cubicBezTo>
                    <a:pt x="834" y="786"/>
                    <a:pt x="977" y="643"/>
                    <a:pt x="977" y="453"/>
                  </a:cubicBezTo>
                  <a:lnTo>
                    <a:pt x="977" y="167"/>
                  </a:lnTo>
                  <a:cubicBezTo>
                    <a:pt x="977" y="72"/>
                    <a:pt x="929"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148"/>
            <p:cNvSpPr/>
            <p:nvPr/>
          </p:nvSpPr>
          <p:spPr>
            <a:xfrm>
              <a:off x="1153336" y="3916303"/>
              <a:ext cx="45695" cy="24797"/>
            </a:xfrm>
            <a:custGeom>
              <a:rect b="b" l="l" r="r" t="t"/>
              <a:pathLst>
                <a:path extrusionOk="0" h="763" w="1406">
                  <a:moveTo>
                    <a:pt x="1" y="0"/>
                  </a:moveTo>
                  <a:lnTo>
                    <a:pt x="1" y="762"/>
                  </a:lnTo>
                  <a:lnTo>
                    <a:pt x="1287" y="762"/>
                  </a:lnTo>
                  <a:lnTo>
                    <a:pt x="1406" y="453"/>
                  </a:lnTo>
                  <a:lnTo>
                    <a:pt x="128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148"/>
            <p:cNvSpPr/>
            <p:nvPr/>
          </p:nvSpPr>
          <p:spPr>
            <a:xfrm>
              <a:off x="1195131" y="3916303"/>
              <a:ext cx="20930" cy="24797"/>
            </a:xfrm>
            <a:custGeom>
              <a:rect b="b" l="l" r="r" t="t"/>
              <a:pathLst>
                <a:path extrusionOk="0" h="763" w="644">
                  <a:moveTo>
                    <a:pt x="1" y="0"/>
                  </a:moveTo>
                  <a:lnTo>
                    <a:pt x="1" y="762"/>
                  </a:lnTo>
                  <a:lnTo>
                    <a:pt x="644" y="762"/>
                  </a:lnTo>
                  <a:lnTo>
                    <a:pt x="644"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3" name="Google Shape;22813;p148"/>
          <p:cNvGrpSpPr/>
          <p:nvPr/>
        </p:nvGrpSpPr>
        <p:grpSpPr>
          <a:xfrm>
            <a:off x="1006306" y="4060336"/>
            <a:ext cx="357598" cy="227565"/>
            <a:chOff x="1006306" y="4212736"/>
            <a:chExt cx="357598" cy="227565"/>
          </a:xfrm>
        </p:grpSpPr>
        <p:sp>
          <p:nvSpPr>
            <p:cNvPr id="22814" name="Google Shape;22814;p148"/>
            <p:cNvSpPr/>
            <p:nvPr/>
          </p:nvSpPr>
          <p:spPr>
            <a:xfrm>
              <a:off x="1027951" y="4212736"/>
              <a:ext cx="311967" cy="209755"/>
            </a:xfrm>
            <a:custGeom>
              <a:rect b="b" l="l" r="r" t="t"/>
              <a:pathLst>
                <a:path extrusionOk="0" h="6454" w="9599">
                  <a:moveTo>
                    <a:pt x="430" y="0"/>
                  </a:moveTo>
                  <a:cubicBezTo>
                    <a:pt x="191" y="0"/>
                    <a:pt x="1" y="167"/>
                    <a:pt x="1" y="405"/>
                  </a:cubicBezTo>
                  <a:lnTo>
                    <a:pt x="1" y="6240"/>
                  </a:lnTo>
                  <a:lnTo>
                    <a:pt x="4811" y="6454"/>
                  </a:lnTo>
                  <a:lnTo>
                    <a:pt x="9598" y="6240"/>
                  </a:lnTo>
                  <a:lnTo>
                    <a:pt x="9598" y="405"/>
                  </a:lnTo>
                  <a:cubicBezTo>
                    <a:pt x="9598" y="167"/>
                    <a:pt x="9431" y="0"/>
                    <a:pt x="921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148"/>
            <p:cNvSpPr/>
            <p:nvPr/>
          </p:nvSpPr>
          <p:spPr>
            <a:xfrm>
              <a:off x="1307353" y="4212736"/>
              <a:ext cx="34873" cy="209755"/>
            </a:xfrm>
            <a:custGeom>
              <a:rect b="b" l="l" r="r" t="t"/>
              <a:pathLst>
                <a:path extrusionOk="0" h="6454" w="1073">
                  <a:moveTo>
                    <a:pt x="1" y="0"/>
                  </a:moveTo>
                  <a:cubicBezTo>
                    <a:pt x="239" y="0"/>
                    <a:pt x="406" y="167"/>
                    <a:pt x="406" y="405"/>
                  </a:cubicBezTo>
                  <a:lnTo>
                    <a:pt x="406" y="6240"/>
                  </a:lnTo>
                  <a:lnTo>
                    <a:pt x="763" y="6454"/>
                  </a:lnTo>
                  <a:lnTo>
                    <a:pt x="1073" y="6240"/>
                  </a:lnTo>
                  <a:lnTo>
                    <a:pt x="1073" y="405"/>
                  </a:lnTo>
                  <a:cubicBezTo>
                    <a:pt x="1025" y="167"/>
                    <a:pt x="858" y="0"/>
                    <a:pt x="644"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148"/>
            <p:cNvSpPr/>
            <p:nvPr/>
          </p:nvSpPr>
          <p:spPr>
            <a:xfrm>
              <a:off x="1051968" y="4235161"/>
              <a:ext cx="264713" cy="186582"/>
            </a:xfrm>
            <a:custGeom>
              <a:rect b="b" l="l" r="r" t="t"/>
              <a:pathLst>
                <a:path extrusionOk="0" h="5741" w="8145">
                  <a:moveTo>
                    <a:pt x="167" y="1"/>
                  </a:moveTo>
                  <a:cubicBezTo>
                    <a:pt x="72" y="1"/>
                    <a:pt x="0" y="72"/>
                    <a:pt x="0" y="167"/>
                  </a:cubicBezTo>
                  <a:lnTo>
                    <a:pt x="0" y="5526"/>
                  </a:lnTo>
                  <a:lnTo>
                    <a:pt x="4120" y="5740"/>
                  </a:lnTo>
                  <a:lnTo>
                    <a:pt x="8145" y="5526"/>
                  </a:lnTo>
                  <a:lnTo>
                    <a:pt x="8145" y="167"/>
                  </a:lnTo>
                  <a:cubicBezTo>
                    <a:pt x="8145" y="72"/>
                    <a:pt x="8049" y="1"/>
                    <a:pt x="795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148"/>
            <p:cNvSpPr/>
            <p:nvPr/>
          </p:nvSpPr>
          <p:spPr>
            <a:xfrm>
              <a:off x="1290356" y="4235941"/>
              <a:ext cx="27105" cy="186550"/>
            </a:xfrm>
            <a:custGeom>
              <a:rect b="b" l="l" r="r" t="t"/>
              <a:pathLst>
                <a:path extrusionOk="0" h="5740" w="834">
                  <a:moveTo>
                    <a:pt x="0" y="1"/>
                  </a:moveTo>
                  <a:cubicBezTo>
                    <a:pt x="95" y="1"/>
                    <a:pt x="191" y="96"/>
                    <a:pt x="191" y="167"/>
                  </a:cubicBezTo>
                  <a:lnTo>
                    <a:pt x="191" y="5526"/>
                  </a:lnTo>
                  <a:lnTo>
                    <a:pt x="429" y="5740"/>
                  </a:lnTo>
                  <a:lnTo>
                    <a:pt x="834" y="5526"/>
                  </a:lnTo>
                  <a:lnTo>
                    <a:pt x="834" y="167"/>
                  </a:lnTo>
                  <a:cubicBezTo>
                    <a:pt x="834" y="96"/>
                    <a:pt x="738" y="1"/>
                    <a:pt x="667" y="1"/>
                  </a:cubicBezTo>
                  <a:close/>
                </a:path>
              </a:pathLst>
            </a:custGeom>
            <a:solidFill>
              <a:srgbClr val="BC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148"/>
            <p:cNvSpPr/>
            <p:nvPr/>
          </p:nvSpPr>
          <p:spPr>
            <a:xfrm>
              <a:off x="1129351" y="4309456"/>
              <a:ext cx="110727" cy="113035"/>
            </a:xfrm>
            <a:custGeom>
              <a:rect b="b" l="l" r="r" t="t"/>
              <a:pathLst>
                <a:path extrusionOk="0" h="3478" w="3407">
                  <a:moveTo>
                    <a:pt x="1" y="1"/>
                  </a:moveTo>
                  <a:lnTo>
                    <a:pt x="1" y="3478"/>
                  </a:lnTo>
                  <a:lnTo>
                    <a:pt x="3406" y="3478"/>
                  </a:lnTo>
                  <a:lnTo>
                    <a:pt x="340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148"/>
            <p:cNvSpPr/>
            <p:nvPr/>
          </p:nvSpPr>
          <p:spPr>
            <a:xfrm>
              <a:off x="1114661" y="4271561"/>
              <a:ext cx="140108" cy="30972"/>
            </a:xfrm>
            <a:custGeom>
              <a:rect b="b" l="l" r="r" t="t"/>
              <a:pathLst>
                <a:path extrusionOk="0" h="953" w="4311">
                  <a:moveTo>
                    <a:pt x="214" y="0"/>
                  </a:moveTo>
                  <a:cubicBezTo>
                    <a:pt x="95" y="0"/>
                    <a:pt x="0" y="95"/>
                    <a:pt x="0" y="214"/>
                  </a:cubicBezTo>
                  <a:lnTo>
                    <a:pt x="0" y="953"/>
                  </a:lnTo>
                  <a:lnTo>
                    <a:pt x="4287" y="953"/>
                  </a:lnTo>
                  <a:lnTo>
                    <a:pt x="4311" y="214"/>
                  </a:lnTo>
                  <a:cubicBezTo>
                    <a:pt x="4311" y="95"/>
                    <a:pt x="4215" y="0"/>
                    <a:pt x="40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148"/>
            <p:cNvSpPr/>
            <p:nvPr/>
          </p:nvSpPr>
          <p:spPr>
            <a:xfrm>
              <a:off x="1226883" y="4272308"/>
              <a:ext cx="27885" cy="31005"/>
            </a:xfrm>
            <a:custGeom>
              <a:rect b="b" l="l" r="r" t="t"/>
              <a:pathLst>
                <a:path extrusionOk="0" h="954" w="858">
                  <a:moveTo>
                    <a:pt x="0" y="1"/>
                  </a:moveTo>
                  <a:cubicBezTo>
                    <a:pt x="119" y="1"/>
                    <a:pt x="215" y="96"/>
                    <a:pt x="215" y="215"/>
                  </a:cubicBezTo>
                  <a:lnTo>
                    <a:pt x="215" y="953"/>
                  </a:lnTo>
                  <a:lnTo>
                    <a:pt x="858" y="953"/>
                  </a:lnTo>
                  <a:lnTo>
                    <a:pt x="858" y="215"/>
                  </a:lnTo>
                  <a:cubicBezTo>
                    <a:pt x="858" y="96"/>
                    <a:pt x="762" y="1"/>
                    <a:pt x="64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148"/>
            <p:cNvSpPr/>
            <p:nvPr/>
          </p:nvSpPr>
          <p:spPr>
            <a:xfrm>
              <a:off x="1195911" y="4338056"/>
              <a:ext cx="23270" cy="83688"/>
            </a:xfrm>
            <a:custGeom>
              <a:rect b="b" l="l" r="r" t="t"/>
              <a:pathLst>
                <a:path extrusionOk="0" h="2575" w="716">
                  <a:moveTo>
                    <a:pt x="323" y="0"/>
                  </a:moveTo>
                  <a:cubicBezTo>
                    <a:pt x="311" y="0"/>
                    <a:pt x="299" y="1"/>
                    <a:pt x="286" y="2"/>
                  </a:cubicBezTo>
                  <a:cubicBezTo>
                    <a:pt x="120" y="50"/>
                    <a:pt x="1" y="193"/>
                    <a:pt x="1" y="359"/>
                  </a:cubicBezTo>
                  <a:lnTo>
                    <a:pt x="1" y="2360"/>
                  </a:lnTo>
                  <a:lnTo>
                    <a:pt x="358" y="2574"/>
                  </a:lnTo>
                  <a:lnTo>
                    <a:pt x="715" y="2360"/>
                  </a:lnTo>
                  <a:lnTo>
                    <a:pt x="691" y="335"/>
                  </a:lnTo>
                  <a:cubicBezTo>
                    <a:pt x="691" y="178"/>
                    <a:pt x="522" y="0"/>
                    <a:pt x="32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148"/>
            <p:cNvSpPr/>
            <p:nvPr/>
          </p:nvSpPr>
          <p:spPr>
            <a:xfrm>
              <a:off x="1150248" y="4338056"/>
              <a:ext cx="23270" cy="83688"/>
            </a:xfrm>
            <a:custGeom>
              <a:rect b="b" l="l" r="r" t="t"/>
              <a:pathLst>
                <a:path extrusionOk="0" h="2575" w="716">
                  <a:moveTo>
                    <a:pt x="343" y="0"/>
                  </a:moveTo>
                  <a:cubicBezTo>
                    <a:pt x="332" y="0"/>
                    <a:pt x="321" y="1"/>
                    <a:pt x="310" y="2"/>
                  </a:cubicBezTo>
                  <a:cubicBezTo>
                    <a:pt x="120" y="50"/>
                    <a:pt x="1" y="193"/>
                    <a:pt x="1" y="359"/>
                  </a:cubicBezTo>
                  <a:lnTo>
                    <a:pt x="1" y="2360"/>
                  </a:lnTo>
                  <a:lnTo>
                    <a:pt x="358" y="2574"/>
                  </a:lnTo>
                  <a:lnTo>
                    <a:pt x="715" y="2360"/>
                  </a:lnTo>
                  <a:lnTo>
                    <a:pt x="691" y="335"/>
                  </a:lnTo>
                  <a:cubicBezTo>
                    <a:pt x="691" y="178"/>
                    <a:pt x="522" y="0"/>
                    <a:pt x="34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148"/>
            <p:cNvSpPr/>
            <p:nvPr/>
          </p:nvSpPr>
          <p:spPr>
            <a:xfrm>
              <a:off x="1091683" y="4295546"/>
              <a:ext cx="185542" cy="42900"/>
            </a:xfrm>
            <a:custGeom>
              <a:rect b="b" l="l" r="r" t="t"/>
              <a:pathLst>
                <a:path extrusionOk="0" h="1320" w="5709">
                  <a:moveTo>
                    <a:pt x="731" y="0"/>
                  </a:moveTo>
                  <a:cubicBezTo>
                    <a:pt x="398" y="0"/>
                    <a:pt x="136" y="215"/>
                    <a:pt x="88" y="548"/>
                  </a:cubicBezTo>
                  <a:cubicBezTo>
                    <a:pt x="0" y="964"/>
                    <a:pt x="315" y="1319"/>
                    <a:pt x="717" y="1319"/>
                  </a:cubicBezTo>
                  <a:cubicBezTo>
                    <a:pt x="753" y="1319"/>
                    <a:pt x="789" y="1316"/>
                    <a:pt x="826" y="1310"/>
                  </a:cubicBezTo>
                  <a:cubicBezTo>
                    <a:pt x="1064" y="1286"/>
                    <a:pt x="1279" y="1120"/>
                    <a:pt x="1326" y="881"/>
                  </a:cubicBezTo>
                  <a:cubicBezTo>
                    <a:pt x="1350" y="786"/>
                    <a:pt x="1350" y="667"/>
                    <a:pt x="1350" y="572"/>
                  </a:cubicBezTo>
                  <a:lnTo>
                    <a:pt x="4327" y="572"/>
                  </a:lnTo>
                  <a:lnTo>
                    <a:pt x="4327" y="667"/>
                  </a:lnTo>
                  <a:cubicBezTo>
                    <a:pt x="4327" y="1013"/>
                    <a:pt x="4621" y="1320"/>
                    <a:pt x="4979" y="1320"/>
                  </a:cubicBezTo>
                  <a:cubicBezTo>
                    <a:pt x="5015" y="1320"/>
                    <a:pt x="5052" y="1317"/>
                    <a:pt x="5089" y="1310"/>
                  </a:cubicBezTo>
                  <a:cubicBezTo>
                    <a:pt x="5351" y="1286"/>
                    <a:pt x="5589" y="1048"/>
                    <a:pt x="5613" y="786"/>
                  </a:cubicBezTo>
                  <a:cubicBezTo>
                    <a:pt x="5708" y="358"/>
                    <a:pt x="5399" y="0"/>
                    <a:pt x="49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148"/>
            <p:cNvSpPr/>
            <p:nvPr/>
          </p:nvSpPr>
          <p:spPr>
            <a:xfrm>
              <a:off x="1006306" y="4414723"/>
              <a:ext cx="357598" cy="25578"/>
            </a:xfrm>
            <a:custGeom>
              <a:rect b="b" l="l" r="r" t="t"/>
              <a:pathLst>
                <a:path extrusionOk="0" h="787" w="11003">
                  <a:moveTo>
                    <a:pt x="143" y="1"/>
                  </a:moveTo>
                  <a:cubicBezTo>
                    <a:pt x="48" y="1"/>
                    <a:pt x="0" y="48"/>
                    <a:pt x="0" y="144"/>
                  </a:cubicBezTo>
                  <a:lnTo>
                    <a:pt x="0" y="453"/>
                  </a:lnTo>
                  <a:cubicBezTo>
                    <a:pt x="0" y="620"/>
                    <a:pt x="143" y="787"/>
                    <a:pt x="334" y="787"/>
                  </a:cubicBezTo>
                  <a:lnTo>
                    <a:pt x="10645" y="787"/>
                  </a:lnTo>
                  <a:cubicBezTo>
                    <a:pt x="10836" y="787"/>
                    <a:pt x="10979" y="620"/>
                    <a:pt x="11002" y="453"/>
                  </a:cubicBezTo>
                  <a:lnTo>
                    <a:pt x="11002" y="144"/>
                  </a:lnTo>
                  <a:cubicBezTo>
                    <a:pt x="11002" y="48"/>
                    <a:pt x="10955" y="1"/>
                    <a:pt x="1086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148"/>
            <p:cNvSpPr/>
            <p:nvPr/>
          </p:nvSpPr>
          <p:spPr>
            <a:xfrm>
              <a:off x="1331371" y="4414723"/>
              <a:ext cx="31752" cy="25578"/>
            </a:xfrm>
            <a:custGeom>
              <a:rect b="b" l="l" r="r" t="t"/>
              <a:pathLst>
                <a:path extrusionOk="0" h="787" w="977">
                  <a:moveTo>
                    <a:pt x="167" y="1"/>
                  </a:moveTo>
                  <a:cubicBezTo>
                    <a:pt x="262" y="1"/>
                    <a:pt x="334" y="72"/>
                    <a:pt x="334" y="144"/>
                  </a:cubicBezTo>
                  <a:lnTo>
                    <a:pt x="334" y="453"/>
                  </a:lnTo>
                  <a:cubicBezTo>
                    <a:pt x="334" y="620"/>
                    <a:pt x="167" y="787"/>
                    <a:pt x="0" y="787"/>
                  </a:cubicBezTo>
                  <a:lnTo>
                    <a:pt x="643" y="787"/>
                  </a:lnTo>
                  <a:cubicBezTo>
                    <a:pt x="834" y="787"/>
                    <a:pt x="977" y="620"/>
                    <a:pt x="977" y="453"/>
                  </a:cubicBezTo>
                  <a:lnTo>
                    <a:pt x="977" y="144"/>
                  </a:lnTo>
                  <a:cubicBezTo>
                    <a:pt x="977" y="72"/>
                    <a:pt x="92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148"/>
            <p:cNvSpPr/>
            <p:nvPr/>
          </p:nvSpPr>
          <p:spPr>
            <a:xfrm>
              <a:off x="1153336" y="4414723"/>
              <a:ext cx="62725" cy="24018"/>
            </a:xfrm>
            <a:custGeom>
              <a:rect b="b" l="l" r="r" t="t"/>
              <a:pathLst>
                <a:path extrusionOk="0" h="739" w="1930">
                  <a:moveTo>
                    <a:pt x="1" y="1"/>
                  </a:moveTo>
                  <a:lnTo>
                    <a:pt x="1" y="739"/>
                  </a:lnTo>
                  <a:lnTo>
                    <a:pt x="1930" y="739"/>
                  </a:lnTo>
                  <a:lnTo>
                    <a:pt x="1930"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148"/>
            <p:cNvSpPr/>
            <p:nvPr/>
          </p:nvSpPr>
          <p:spPr>
            <a:xfrm>
              <a:off x="1195131" y="4414723"/>
              <a:ext cx="20930" cy="24018"/>
            </a:xfrm>
            <a:custGeom>
              <a:rect b="b" l="l" r="r" t="t"/>
              <a:pathLst>
                <a:path extrusionOk="0" h="739" w="644">
                  <a:moveTo>
                    <a:pt x="1" y="1"/>
                  </a:moveTo>
                  <a:lnTo>
                    <a:pt x="1" y="739"/>
                  </a:lnTo>
                  <a:lnTo>
                    <a:pt x="644" y="739"/>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8" name="Google Shape;22828;p148"/>
          <p:cNvGrpSpPr/>
          <p:nvPr/>
        </p:nvGrpSpPr>
        <p:grpSpPr>
          <a:xfrm>
            <a:off x="1760923" y="4009246"/>
            <a:ext cx="356817" cy="329258"/>
            <a:chOff x="1760923" y="4161646"/>
            <a:chExt cx="356817" cy="329258"/>
          </a:xfrm>
        </p:grpSpPr>
        <p:sp>
          <p:nvSpPr>
            <p:cNvPr id="22829" name="Google Shape;22829;p148"/>
            <p:cNvSpPr/>
            <p:nvPr/>
          </p:nvSpPr>
          <p:spPr>
            <a:xfrm>
              <a:off x="1760923" y="4221251"/>
              <a:ext cx="356817" cy="215963"/>
            </a:xfrm>
            <a:custGeom>
              <a:rect b="b" l="l" r="r" t="t"/>
              <a:pathLst>
                <a:path extrusionOk="0" h="6645" w="10979">
                  <a:moveTo>
                    <a:pt x="5406" y="0"/>
                  </a:moveTo>
                  <a:lnTo>
                    <a:pt x="0" y="238"/>
                  </a:lnTo>
                  <a:lnTo>
                    <a:pt x="0" y="6430"/>
                  </a:lnTo>
                  <a:cubicBezTo>
                    <a:pt x="0" y="6525"/>
                    <a:pt x="143" y="6644"/>
                    <a:pt x="286" y="6644"/>
                  </a:cubicBezTo>
                  <a:lnTo>
                    <a:pt x="10693" y="6644"/>
                  </a:lnTo>
                  <a:cubicBezTo>
                    <a:pt x="10860" y="6644"/>
                    <a:pt x="10979" y="6501"/>
                    <a:pt x="10979" y="6430"/>
                  </a:cubicBezTo>
                  <a:lnTo>
                    <a:pt x="10979" y="238"/>
                  </a:lnTo>
                  <a:lnTo>
                    <a:pt x="5406"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0" name="Google Shape;22830;p148"/>
            <p:cNvSpPr/>
            <p:nvPr/>
          </p:nvSpPr>
          <p:spPr>
            <a:xfrm>
              <a:off x="1760923" y="4189498"/>
              <a:ext cx="356817" cy="40300"/>
            </a:xfrm>
            <a:custGeom>
              <a:rect b="b" l="l" r="r" t="t"/>
              <a:pathLst>
                <a:path extrusionOk="0" h="1240" w="10979">
                  <a:moveTo>
                    <a:pt x="286" y="1"/>
                  </a:moveTo>
                  <a:cubicBezTo>
                    <a:pt x="119" y="1"/>
                    <a:pt x="0" y="144"/>
                    <a:pt x="0" y="287"/>
                  </a:cubicBezTo>
                  <a:lnTo>
                    <a:pt x="0" y="1239"/>
                  </a:lnTo>
                  <a:lnTo>
                    <a:pt x="10979" y="1239"/>
                  </a:lnTo>
                  <a:lnTo>
                    <a:pt x="10979" y="287"/>
                  </a:lnTo>
                  <a:cubicBezTo>
                    <a:pt x="10979" y="120"/>
                    <a:pt x="10836" y="1"/>
                    <a:pt x="106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148"/>
            <p:cNvSpPr/>
            <p:nvPr/>
          </p:nvSpPr>
          <p:spPr>
            <a:xfrm>
              <a:off x="2086768" y="4221251"/>
              <a:ext cx="30972" cy="215963"/>
            </a:xfrm>
            <a:custGeom>
              <a:rect b="b" l="l" r="r" t="t"/>
              <a:pathLst>
                <a:path extrusionOk="0" h="6645" w="953">
                  <a:moveTo>
                    <a:pt x="310" y="0"/>
                  </a:moveTo>
                  <a:lnTo>
                    <a:pt x="310" y="6430"/>
                  </a:lnTo>
                  <a:cubicBezTo>
                    <a:pt x="310" y="6525"/>
                    <a:pt x="143" y="6644"/>
                    <a:pt x="0" y="6644"/>
                  </a:cubicBezTo>
                  <a:lnTo>
                    <a:pt x="667" y="6644"/>
                  </a:lnTo>
                  <a:cubicBezTo>
                    <a:pt x="834" y="6644"/>
                    <a:pt x="953" y="6501"/>
                    <a:pt x="953" y="6430"/>
                  </a:cubicBezTo>
                  <a:lnTo>
                    <a:pt x="953" y="238"/>
                  </a:lnTo>
                  <a:lnTo>
                    <a:pt x="310"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148"/>
            <p:cNvSpPr/>
            <p:nvPr/>
          </p:nvSpPr>
          <p:spPr>
            <a:xfrm>
              <a:off x="2086768" y="4189498"/>
              <a:ext cx="30972" cy="40300"/>
            </a:xfrm>
            <a:custGeom>
              <a:rect b="b" l="l" r="r" t="t"/>
              <a:pathLst>
                <a:path extrusionOk="0" h="1240" w="953">
                  <a:moveTo>
                    <a:pt x="0" y="1"/>
                  </a:moveTo>
                  <a:cubicBezTo>
                    <a:pt x="191" y="1"/>
                    <a:pt x="310" y="144"/>
                    <a:pt x="310" y="287"/>
                  </a:cubicBezTo>
                  <a:lnTo>
                    <a:pt x="310" y="1239"/>
                  </a:lnTo>
                  <a:lnTo>
                    <a:pt x="953" y="1239"/>
                  </a:lnTo>
                  <a:lnTo>
                    <a:pt x="953" y="287"/>
                  </a:lnTo>
                  <a:cubicBezTo>
                    <a:pt x="953" y="120"/>
                    <a:pt x="810"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148"/>
            <p:cNvSpPr/>
            <p:nvPr/>
          </p:nvSpPr>
          <p:spPr>
            <a:xfrm>
              <a:off x="1919588" y="4426326"/>
              <a:ext cx="38708" cy="64578"/>
            </a:xfrm>
            <a:custGeom>
              <a:rect b="b" l="l" r="r" t="t"/>
              <a:pathLst>
                <a:path extrusionOk="0" h="1987" w="1191">
                  <a:moveTo>
                    <a:pt x="0" y="1"/>
                  </a:moveTo>
                  <a:lnTo>
                    <a:pt x="0" y="1906"/>
                  </a:lnTo>
                  <a:cubicBezTo>
                    <a:pt x="0" y="1960"/>
                    <a:pt x="27" y="1986"/>
                    <a:pt x="60" y="1986"/>
                  </a:cubicBezTo>
                  <a:cubicBezTo>
                    <a:pt x="72" y="1986"/>
                    <a:pt x="84" y="1983"/>
                    <a:pt x="95" y="1978"/>
                  </a:cubicBezTo>
                  <a:lnTo>
                    <a:pt x="572" y="1739"/>
                  </a:lnTo>
                  <a:lnTo>
                    <a:pt x="619" y="1739"/>
                  </a:lnTo>
                  <a:lnTo>
                    <a:pt x="1096" y="1978"/>
                  </a:lnTo>
                  <a:cubicBezTo>
                    <a:pt x="1114" y="1983"/>
                    <a:pt x="1128" y="1986"/>
                    <a:pt x="1141" y="1986"/>
                  </a:cubicBezTo>
                  <a:cubicBezTo>
                    <a:pt x="1178" y="1986"/>
                    <a:pt x="1191" y="1960"/>
                    <a:pt x="1191" y="1906"/>
                  </a:cubicBezTo>
                  <a:lnTo>
                    <a:pt x="1191"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148"/>
            <p:cNvSpPr/>
            <p:nvPr/>
          </p:nvSpPr>
          <p:spPr>
            <a:xfrm>
              <a:off x="1890956" y="4364413"/>
              <a:ext cx="95225" cy="95225"/>
            </a:xfrm>
            <a:custGeom>
              <a:rect b="b" l="l" r="r" t="t"/>
              <a:pathLst>
                <a:path extrusionOk="0" h="2930" w="2930">
                  <a:moveTo>
                    <a:pt x="1477" y="1"/>
                  </a:moveTo>
                  <a:cubicBezTo>
                    <a:pt x="1262" y="1"/>
                    <a:pt x="1119" y="215"/>
                    <a:pt x="976" y="263"/>
                  </a:cubicBezTo>
                  <a:cubicBezTo>
                    <a:pt x="810" y="334"/>
                    <a:pt x="548" y="310"/>
                    <a:pt x="429" y="429"/>
                  </a:cubicBezTo>
                  <a:cubicBezTo>
                    <a:pt x="310" y="549"/>
                    <a:pt x="333" y="787"/>
                    <a:pt x="286" y="953"/>
                  </a:cubicBezTo>
                  <a:cubicBezTo>
                    <a:pt x="214" y="1144"/>
                    <a:pt x="0" y="1287"/>
                    <a:pt x="0" y="1453"/>
                  </a:cubicBezTo>
                  <a:cubicBezTo>
                    <a:pt x="0" y="1668"/>
                    <a:pt x="214" y="1811"/>
                    <a:pt x="286" y="1977"/>
                  </a:cubicBezTo>
                  <a:cubicBezTo>
                    <a:pt x="333" y="2120"/>
                    <a:pt x="310" y="2382"/>
                    <a:pt x="429" y="2501"/>
                  </a:cubicBezTo>
                  <a:cubicBezTo>
                    <a:pt x="548" y="2620"/>
                    <a:pt x="786" y="2597"/>
                    <a:pt x="976" y="2644"/>
                  </a:cubicBezTo>
                  <a:cubicBezTo>
                    <a:pt x="1143" y="2716"/>
                    <a:pt x="1286" y="2930"/>
                    <a:pt x="1477" y="2930"/>
                  </a:cubicBezTo>
                  <a:cubicBezTo>
                    <a:pt x="1667" y="2930"/>
                    <a:pt x="1834" y="2716"/>
                    <a:pt x="1977" y="2644"/>
                  </a:cubicBezTo>
                  <a:cubicBezTo>
                    <a:pt x="2120" y="2597"/>
                    <a:pt x="2382" y="2620"/>
                    <a:pt x="2524" y="2501"/>
                  </a:cubicBezTo>
                  <a:cubicBezTo>
                    <a:pt x="2643" y="2382"/>
                    <a:pt x="2596" y="2144"/>
                    <a:pt x="2667" y="1977"/>
                  </a:cubicBezTo>
                  <a:cubicBezTo>
                    <a:pt x="2715" y="1787"/>
                    <a:pt x="2929" y="1644"/>
                    <a:pt x="2929" y="1453"/>
                  </a:cubicBezTo>
                  <a:cubicBezTo>
                    <a:pt x="2929" y="1287"/>
                    <a:pt x="2763" y="1144"/>
                    <a:pt x="2667" y="953"/>
                  </a:cubicBezTo>
                  <a:cubicBezTo>
                    <a:pt x="2596" y="810"/>
                    <a:pt x="2643" y="549"/>
                    <a:pt x="2524" y="429"/>
                  </a:cubicBezTo>
                  <a:cubicBezTo>
                    <a:pt x="2382" y="310"/>
                    <a:pt x="2143" y="334"/>
                    <a:pt x="1977" y="263"/>
                  </a:cubicBezTo>
                  <a:cubicBezTo>
                    <a:pt x="1786" y="215"/>
                    <a:pt x="1643" y="1"/>
                    <a:pt x="147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148"/>
            <p:cNvSpPr/>
            <p:nvPr/>
          </p:nvSpPr>
          <p:spPr>
            <a:xfrm>
              <a:off x="1919588" y="4392298"/>
              <a:ext cx="38708" cy="38707"/>
            </a:xfrm>
            <a:custGeom>
              <a:rect b="b" l="l" r="r" t="t"/>
              <a:pathLst>
                <a:path extrusionOk="0" h="1191" w="1191">
                  <a:moveTo>
                    <a:pt x="596" y="0"/>
                  </a:moveTo>
                  <a:cubicBezTo>
                    <a:pt x="262" y="0"/>
                    <a:pt x="0" y="262"/>
                    <a:pt x="0" y="595"/>
                  </a:cubicBezTo>
                  <a:cubicBezTo>
                    <a:pt x="0" y="929"/>
                    <a:pt x="262" y="1191"/>
                    <a:pt x="596" y="1191"/>
                  </a:cubicBezTo>
                  <a:cubicBezTo>
                    <a:pt x="929" y="1191"/>
                    <a:pt x="1191" y="929"/>
                    <a:pt x="1191" y="595"/>
                  </a:cubicBezTo>
                  <a:cubicBezTo>
                    <a:pt x="1191" y="262"/>
                    <a:pt x="929" y="0"/>
                    <a:pt x="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148"/>
            <p:cNvSpPr/>
            <p:nvPr/>
          </p:nvSpPr>
          <p:spPr>
            <a:xfrm>
              <a:off x="2024823" y="4201881"/>
              <a:ext cx="11667" cy="11635"/>
            </a:xfrm>
            <a:custGeom>
              <a:rect b="b" l="l" r="r" t="t"/>
              <a:pathLst>
                <a:path extrusionOk="0" h="358" w="359">
                  <a:moveTo>
                    <a:pt x="191" y="1"/>
                  </a:moveTo>
                  <a:cubicBezTo>
                    <a:pt x="72" y="1"/>
                    <a:pt x="1" y="72"/>
                    <a:pt x="1" y="167"/>
                  </a:cubicBezTo>
                  <a:cubicBezTo>
                    <a:pt x="1" y="287"/>
                    <a:pt x="72" y="358"/>
                    <a:pt x="191" y="358"/>
                  </a:cubicBezTo>
                  <a:cubicBezTo>
                    <a:pt x="287" y="358"/>
                    <a:pt x="358" y="287"/>
                    <a:pt x="358" y="167"/>
                  </a:cubicBezTo>
                  <a:cubicBezTo>
                    <a:pt x="358" y="72"/>
                    <a:pt x="287"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148"/>
            <p:cNvSpPr/>
            <p:nvPr/>
          </p:nvSpPr>
          <p:spPr>
            <a:xfrm>
              <a:off x="2048061" y="4201881"/>
              <a:ext cx="11635" cy="11635"/>
            </a:xfrm>
            <a:custGeom>
              <a:rect b="b" l="l" r="r" t="t"/>
              <a:pathLst>
                <a:path extrusionOk="0" h="358" w="358">
                  <a:moveTo>
                    <a:pt x="167" y="1"/>
                  </a:moveTo>
                  <a:cubicBezTo>
                    <a:pt x="72" y="1"/>
                    <a:pt x="0" y="72"/>
                    <a:pt x="0" y="167"/>
                  </a:cubicBezTo>
                  <a:cubicBezTo>
                    <a:pt x="0" y="287"/>
                    <a:pt x="72" y="358"/>
                    <a:pt x="167" y="358"/>
                  </a:cubicBezTo>
                  <a:cubicBezTo>
                    <a:pt x="286" y="358"/>
                    <a:pt x="358" y="287"/>
                    <a:pt x="358" y="167"/>
                  </a:cubicBezTo>
                  <a:cubicBezTo>
                    <a:pt x="358" y="72"/>
                    <a:pt x="286"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148"/>
            <p:cNvSpPr/>
            <p:nvPr/>
          </p:nvSpPr>
          <p:spPr>
            <a:xfrm>
              <a:off x="2070518" y="4201881"/>
              <a:ext cx="11635" cy="11635"/>
            </a:xfrm>
            <a:custGeom>
              <a:rect b="b" l="l" r="r" t="t"/>
              <a:pathLst>
                <a:path extrusionOk="0" h="358" w="358">
                  <a:moveTo>
                    <a:pt x="167" y="1"/>
                  </a:moveTo>
                  <a:cubicBezTo>
                    <a:pt x="71" y="1"/>
                    <a:pt x="0" y="72"/>
                    <a:pt x="0" y="167"/>
                  </a:cubicBezTo>
                  <a:cubicBezTo>
                    <a:pt x="0" y="287"/>
                    <a:pt x="71" y="358"/>
                    <a:pt x="167" y="358"/>
                  </a:cubicBezTo>
                  <a:cubicBezTo>
                    <a:pt x="262" y="358"/>
                    <a:pt x="357" y="287"/>
                    <a:pt x="357" y="167"/>
                  </a:cubicBezTo>
                  <a:cubicBezTo>
                    <a:pt x="357" y="72"/>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148"/>
            <p:cNvSpPr/>
            <p:nvPr/>
          </p:nvSpPr>
          <p:spPr>
            <a:xfrm>
              <a:off x="1760923" y="4161646"/>
              <a:ext cx="33" cy="32"/>
            </a:xfrm>
            <a:custGeom>
              <a:rect b="b" l="l" r="r" t="t"/>
              <a:pathLst>
                <a:path extrusionOk="0" h="1" w="1">
                  <a:moveTo>
                    <a:pt x="0" y="0"/>
                  </a:move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148"/>
            <p:cNvSpPr/>
            <p:nvPr/>
          </p:nvSpPr>
          <p:spPr>
            <a:xfrm>
              <a:off x="1883968" y="4268441"/>
              <a:ext cx="110728" cy="10107"/>
            </a:xfrm>
            <a:custGeom>
              <a:rect b="b" l="l" r="r" t="t"/>
              <a:pathLst>
                <a:path extrusionOk="0" h="311" w="3407">
                  <a:moveTo>
                    <a:pt x="144" y="1"/>
                  </a:moveTo>
                  <a:cubicBezTo>
                    <a:pt x="48" y="1"/>
                    <a:pt x="1" y="72"/>
                    <a:pt x="1" y="168"/>
                  </a:cubicBezTo>
                  <a:cubicBezTo>
                    <a:pt x="1" y="239"/>
                    <a:pt x="48" y="310"/>
                    <a:pt x="144" y="310"/>
                  </a:cubicBezTo>
                  <a:lnTo>
                    <a:pt x="3240" y="310"/>
                  </a:lnTo>
                  <a:cubicBezTo>
                    <a:pt x="3335" y="310"/>
                    <a:pt x="3406" y="215"/>
                    <a:pt x="3382" y="168"/>
                  </a:cubicBezTo>
                  <a:cubicBezTo>
                    <a:pt x="3382" y="72"/>
                    <a:pt x="3335"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148"/>
            <p:cNvSpPr/>
            <p:nvPr/>
          </p:nvSpPr>
          <p:spPr>
            <a:xfrm>
              <a:off x="1883968" y="4321091"/>
              <a:ext cx="109947" cy="9295"/>
            </a:xfrm>
            <a:custGeom>
              <a:rect b="b" l="l" r="r" t="t"/>
              <a:pathLst>
                <a:path extrusionOk="0" h="286" w="3383">
                  <a:moveTo>
                    <a:pt x="144" y="0"/>
                  </a:moveTo>
                  <a:cubicBezTo>
                    <a:pt x="48" y="0"/>
                    <a:pt x="1" y="48"/>
                    <a:pt x="1" y="143"/>
                  </a:cubicBezTo>
                  <a:cubicBezTo>
                    <a:pt x="1" y="238"/>
                    <a:pt x="48" y="286"/>
                    <a:pt x="144" y="286"/>
                  </a:cubicBezTo>
                  <a:lnTo>
                    <a:pt x="3240" y="286"/>
                  </a:lnTo>
                  <a:cubicBezTo>
                    <a:pt x="3335" y="286"/>
                    <a:pt x="3382" y="238"/>
                    <a:pt x="3382" y="143"/>
                  </a:cubicBezTo>
                  <a:cubicBezTo>
                    <a:pt x="3382" y="48"/>
                    <a:pt x="3335" y="0"/>
                    <a:pt x="3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148"/>
            <p:cNvSpPr/>
            <p:nvPr/>
          </p:nvSpPr>
          <p:spPr>
            <a:xfrm>
              <a:off x="1838306" y="4293986"/>
              <a:ext cx="202053" cy="9328"/>
            </a:xfrm>
            <a:custGeom>
              <a:rect b="b" l="l" r="r" t="t"/>
              <a:pathLst>
                <a:path extrusionOk="0" h="287" w="6217">
                  <a:moveTo>
                    <a:pt x="144" y="1"/>
                  </a:moveTo>
                  <a:cubicBezTo>
                    <a:pt x="48" y="1"/>
                    <a:pt x="1" y="48"/>
                    <a:pt x="1" y="144"/>
                  </a:cubicBezTo>
                  <a:cubicBezTo>
                    <a:pt x="1" y="239"/>
                    <a:pt x="48" y="286"/>
                    <a:pt x="144" y="286"/>
                  </a:cubicBezTo>
                  <a:lnTo>
                    <a:pt x="6073" y="286"/>
                  </a:lnTo>
                  <a:cubicBezTo>
                    <a:pt x="6169" y="286"/>
                    <a:pt x="6216" y="215"/>
                    <a:pt x="6216" y="144"/>
                  </a:cubicBezTo>
                  <a:cubicBezTo>
                    <a:pt x="6216" y="48"/>
                    <a:pt x="6169" y="1"/>
                    <a:pt x="6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148"/>
            <p:cNvSpPr/>
            <p:nvPr/>
          </p:nvSpPr>
          <p:spPr>
            <a:xfrm>
              <a:off x="2017088" y="4367533"/>
              <a:ext cx="51122" cy="34840"/>
            </a:xfrm>
            <a:custGeom>
              <a:rect b="b" l="l" r="r" t="t"/>
              <a:pathLst>
                <a:path extrusionOk="0" h="1072" w="1573">
                  <a:moveTo>
                    <a:pt x="668" y="0"/>
                  </a:moveTo>
                  <a:cubicBezTo>
                    <a:pt x="477" y="24"/>
                    <a:pt x="239" y="333"/>
                    <a:pt x="72" y="595"/>
                  </a:cubicBezTo>
                  <a:cubicBezTo>
                    <a:pt x="1" y="691"/>
                    <a:pt x="25" y="762"/>
                    <a:pt x="96" y="834"/>
                  </a:cubicBezTo>
                  <a:cubicBezTo>
                    <a:pt x="132" y="852"/>
                    <a:pt x="165" y="860"/>
                    <a:pt x="196" y="860"/>
                  </a:cubicBezTo>
                  <a:cubicBezTo>
                    <a:pt x="246" y="860"/>
                    <a:pt x="290" y="839"/>
                    <a:pt x="334" y="810"/>
                  </a:cubicBezTo>
                  <a:cubicBezTo>
                    <a:pt x="429" y="643"/>
                    <a:pt x="501" y="524"/>
                    <a:pt x="596" y="453"/>
                  </a:cubicBezTo>
                  <a:lnTo>
                    <a:pt x="596" y="548"/>
                  </a:lnTo>
                  <a:cubicBezTo>
                    <a:pt x="572" y="810"/>
                    <a:pt x="549" y="953"/>
                    <a:pt x="668" y="1048"/>
                  </a:cubicBezTo>
                  <a:cubicBezTo>
                    <a:pt x="691" y="1072"/>
                    <a:pt x="715" y="1072"/>
                    <a:pt x="739" y="1072"/>
                  </a:cubicBezTo>
                  <a:cubicBezTo>
                    <a:pt x="787" y="1072"/>
                    <a:pt x="811" y="1072"/>
                    <a:pt x="834" y="1000"/>
                  </a:cubicBezTo>
                  <a:cubicBezTo>
                    <a:pt x="906" y="976"/>
                    <a:pt x="930" y="953"/>
                    <a:pt x="977" y="881"/>
                  </a:cubicBezTo>
                  <a:cubicBezTo>
                    <a:pt x="1144" y="810"/>
                    <a:pt x="1215" y="738"/>
                    <a:pt x="1263" y="738"/>
                  </a:cubicBezTo>
                  <a:lnTo>
                    <a:pt x="1287" y="762"/>
                  </a:lnTo>
                  <a:cubicBezTo>
                    <a:pt x="1305" y="816"/>
                    <a:pt x="1363" y="842"/>
                    <a:pt x="1431" y="842"/>
                  </a:cubicBezTo>
                  <a:cubicBezTo>
                    <a:pt x="1454" y="842"/>
                    <a:pt x="1477" y="840"/>
                    <a:pt x="1501" y="834"/>
                  </a:cubicBezTo>
                  <a:cubicBezTo>
                    <a:pt x="1549" y="810"/>
                    <a:pt x="1573" y="714"/>
                    <a:pt x="1549" y="619"/>
                  </a:cubicBezTo>
                  <a:cubicBezTo>
                    <a:pt x="1501" y="500"/>
                    <a:pt x="1382" y="453"/>
                    <a:pt x="1311" y="453"/>
                  </a:cubicBezTo>
                  <a:cubicBezTo>
                    <a:pt x="1284" y="444"/>
                    <a:pt x="1258" y="440"/>
                    <a:pt x="1232" y="440"/>
                  </a:cubicBezTo>
                  <a:cubicBezTo>
                    <a:pt x="1116" y="440"/>
                    <a:pt x="1003" y="518"/>
                    <a:pt x="906" y="595"/>
                  </a:cubicBezTo>
                  <a:cubicBezTo>
                    <a:pt x="930" y="333"/>
                    <a:pt x="930" y="119"/>
                    <a:pt x="811" y="24"/>
                  </a:cubicBezTo>
                  <a:cubicBezTo>
                    <a:pt x="787" y="0"/>
                    <a:pt x="715"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148"/>
            <p:cNvSpPr/>
            <p:nvPr/>
          </p:nvSpPr>
          <p:spPr>
            <a:xfrm>
              <a:off x="1808893" y="4379916"/>
              <a:ext cx="42608" cy="10855"/>
            </a:xfrm>
            <a:custGeom>
              <a:rect b="b" l="l" r="r" t="t"/>
              <a:pathLst>
                <a:path extrusionOk="0" h="334" w="1311">
                  <a:moveTo>
                    <a:pt x="167" y="0"/>
                  </a:moveTo>
                  <a:cubicBezTo>
                    <a:pt x="72" y="0"/>
                    <a:pt x="1" y="95"/>
                    <a:pt x="1" y="191"/>
                  </a:cubicBezTo>
                  <a:cubicBezTo>
                    <a:pt x="48" y="262"/>
                    <a:pt x="96" y="333"/>
                    <a:pt x="191" y="333"/>
                  </a:cubicBezTo>
                  <a:lnTo>
                    <a:pt x="1144" y="333"/>
                  </a:lnTo>
                  <a:cubicBezTo>
                    <a:pt x="1239" y="333"/>
                    <a:pt x="1311" y="238"/>
                    <a:pt x="1287" y="143"/>
                  </a:cubicBezTo>
                  <a:cubicBezTo>
                    <a:pt x="1263" y="72"/>
                    <a:pt x="1191" y="0"/>
                    <a:pt x="1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45" name="Google Shape;22845;p148"/>
          <p:cNvGrpSpPr/>
          <p:nvPr/>
        </p:nvGrpSpPr>
        <p:grpSpPr>
          <a:xfrm>
            <a:off x="2541086" y="4013113"/>
            <a:ext cx="357598" cy="321230"/>
            <a:chOff x="2541086" y="4165513"/>
            <a:chExt cx="357598" cy="321230"/>
          </a:xfrm>
        </p:grpSpPr>
        <p:sp>
          <p:nvSpPr>
            <p:cNvPr id="22846" name="Google Shape;22846;p148"/>
            <p:cNvSpPr/>
            <p:nvPr/>
          </p:nvSpPr>
          <p:spPr>
            <a:xfrm>
              <a:off x="2563511" y="4258398"/>
              <a:ext cx="312715" cy="209755"/>
            </a:xfrm>
            <a:custGeom>
              <a:rect b="b" l="l" r="r" t="t"/>
              <a:pathLst>
                <a:path extrusionOk="0" h="6454" w="9622">
                  <a:moveTo>
                    <a:pt x="430" y="0"/>
                  </a:moveTo>
                  <a:cubicBezTo>
                    <a:pt x="191" y="0"/>
                    <a:pt x="1" y="167"/>
                    <a:pt x="1" y="405"/>
                  </a:cubicBezTo>
                  <a:lnTo>
                    <a:pt x="1" y="6240"/>
                  </a:lnTo>
                  <a:lnTo>
                    <a:pt x="5121" y="6454"/>
                  </a:lnTo>
                  <a:lnTo>
                    <a:pt x="9622" y="6240"/>
                  </a:lnTo>
                  <a:lnTo>
                    <a:pt x="9622" y="405"/>
                  </a:lnTo>
                  <a:cubicBezTo>
                    <a:pt x="9622" y="167"/>
                    <a:pt x="9455" y="0"/>
                    <a:pt x="9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148"/>
            <p:cNvSpPr/>
            <p:nvPr/>
          </p:nvSpPr>
          <p:spPr>
            <a:xfrm>
              <a:off x="2586748" y="4281603"/>
              <a:ext cx="265492" cy="186550"/>
            </a:xfrm>
            <a:custGeom>
              <a:rect b="b" l="l" r="r" t="t"/>
              <a:pathLst>
                <a:path extrusionOk="0" h="5740" w="8169">
                  <a:moveTo>
                    <a:pt x="191" y="1"/>
                  </a:moveTo>
                  <a:cubicBezTo>
                    <a:pt x="96" y="1"/>
                    <a:pt x="0" y="72"/>
                    <a:pt x="0" y="167"/>
                  </a:cubicBezTo>
                  <a:lnTo>
                    <a:pt x="0" y="5526"/>
                  </a:lnTo>
                  <a:lnTo>
                    <a:pt x="4096" y="5740"/>
                  </a:lnTo>
                  <a:lnTo>
                    <a:pt x="8169" y="5526"/>
                  </a:lnTo>
                  <a:lnTo>
                    <a:pt x="8169" y="167"/>
                  </a:lnTo>
                  <a:cubicBezTo>
                    <a:pt x="8169" y="72"/>
                    <a:pt x="8073" y="1"/>
                    <a:pt x="797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148"/>
            <p:cNvSpPr/>
            <p:nvPr/>
          </p:nvSpPr>
          <p:spPr>
            <a:xfrm>
              <a:off x="2842166" y="4258398"/>
              <a:ext cx="34840" cy="209755"/>
            </a:xfrm>
            <a:custGeom>
              <a:rect b="b" l="l" r="r" t="t"/>
              <a:pathLst>
                <a:path extrusionOk="0" h="6454" w="1072">
                  <a:moveTo>
                    <a:pt x="0" y="0"/>
                  </a:moveTo>
                  <a:cubicBezTo>
                    <a:pt x="238" y="0"/>
                    <a:pt x="429" y="167"/>
                    <a:pt x="429" y="405"/>
                  </a:cubicBezTo>
                  <a:lnTo>
                    <a:pt x="429" y="6240"/>
                  </a:lnTo>
                  <a:lnTo>
                    <a:pt x="786" y="6454"/>
                  </a:lnTo>
                  <a:lnTo>
                    <a:pt x="1072" y="6240"/>
                  </a:lnTo>
                  <a:lnTo>
                    <a:pt x="1072" y="405"/>
                  </a:lnTo>
                  <a:cubicBezTo>
                    <a:pt x="1048" y="167"/>
                    <a:pt x="881" y="0"/>
                    <a:pt x="667"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148"/>
            <p:cNvSpPr/>
            <p:nvPr/>
          </p:nvSpPr>
          <p:spPr>
            <a:xfrm>
              <a:off x="2681941" y="4365193"/>
              <a:ext cx="76667" cy="52293"/>
            </a:xfrm>
            <a:custGeom>
              <a:rect b="b" l="l" r="r" t="t"/>
              <a:pathLst>
                <a:path extrusionOk="0" h="1609" w="2359">
                  <a:moveTo>
                    <a:pt x="0" y="1"/>
                  </a:moveTo>
                  <a:lnTo>
                    <a:pt x="0" y="1287"/>
                  </a:lnTo>
                  <a:cubicBezTo>
                    <a:pt x="0" y="1310"/>
                    <a:pt x="0" y="1358"/>
                    <a:pt x="24" y="1358"/>
                  </a:cubicBezTo>
                  <a:lnTo>
                    <a:pt x="239" y="1429"/>
                  </a:lnTo>
                  <a:cubicBezTo>
                    <a:pt x="536" y="1549"/>
                    <a:pt x="858" y="1608"/>
                    <a:pt x="1179" y="1608"/>
                  </a:cubicBezTo>
                  <a:cubicBezTo>
                    <a:pt x="1501" y="1608"/>
                    <a:pt x="1822" y="1549"/>
                    <a:pt x="2120" y="1429"/>
                  </a:cubicBezTo>
                  <a:lnTo>
                    <a:pt x="2310" y="1358"/>
                  </a:lnTo>
                  <a:cubicBezTo>
                    <a:pt x="2358" y="1358"/>
                    <a:pt x="2358" y="1310"/>
                    <a:pt x="2334" y="1287"/>
                  </a:cubicBezTo>
                  <a:lnTo>
                    <a:pt x="233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148"/>
            <p:cNvSpPr/>
            <p:nvPr/>
          </p:nvSpPr>
          <p:spPr>
            <a:xfrm>
              <a:off x="2648661" y="4325348"/>
              <a:ext cx="142447" cy="66593"/>
            </a:xfrm>
            <a:custGeom>
              <a:rect b="b" l="l" r="r" t="t"/>
              <a:pathLst>
                <a:path extrusionOk="0" h="2049" w="4383">
                  <a:moveTo>
                    <a:pt x="2191" y="0"/>
                  </a:moveTo>
                  <a:cubicBezTo>
                    <a:pt x="2126" y="0"/>
                    <a:pt x="2060" y="12"/>
                    <a:pt x="2001" y="36"/>
                  </a:cubicBezTo>
                  <a:lnTo>
                    <a:pt x="96" y="917"/>
                  </a:lnTo>
                  <a:cubicBezTo>
                    <a:pt x="0" y="965"/>
                    <a:pt x="0" y="1084"/>
                    <a:pt x="96" y="1108"/>
                  </a:cubicBezTo>
                  <a:lnTo>
                    <a:pt x="2025" y="2012"/>
                  </a:lnTo>
                  <a:cubicBezTo>
                    <a:pt x="2084" y="2036"/>
                    <a:pt x="2144" y="2048"/>
                    <a:pt x="2200" y="2048"/>
                  </a:cubicBezTo>
                  <a:cubicBezTo>
                    <a:pt x="2257" y="2048"/>
                    <a:pt x="2310" y="2036"/>
                    <a:pt x="2358" y="2012"/>
                  </a:cubicBezTo>
                  <a:lnTo>
                    <a:pt x="4287" y="1108"/>
                  </a:lnTo>
                  <a:cubicBezTo>
                    <a:pt x="4382" y="1084"/>
                    <a:pt x="4382" y="941"/>
                    <a:pt x="4287" y="917"/>
                  </a:cubicBezTo>
                  <a:lnTo>
                    <a:pt x="2382" y="36"/>
                  </a:lnTo>
                  <a:cubicBezTo>
                    <a:pt x="2322" y="12"/>
                    <a:pt x="2257" y="0"/>
                    <a:pt x="219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1" name="Google Shape;22851;p148"/>
            <p:cNvSpPr/>
            <p:nvPr/>
          </p:nvSpPr>
          <p:spPr>
            <a:xfrm>
              <a:off x="2694323" y="4348163"/>
              <a:ext cx="96785" cy="45110"/>
            </a:xfrm>
            <a:custGeom>
              <a:rect b="b" l="l" r="r" t="t"/>
              <a:pathLst>
                <a:path extrusionOk="0" h="1388" w="2978">
                  <a:moveTo>
                    <a:pt x="2406" y="1"/>
                  </a:moveTo>
                  <a:cubicBezTo>
                    <a:pt x="2406" y="24"/>
                    <a:pt x="2382" y="24"/>
                    <a:pt x="2358" y="48"/>
                  </a:cubicBezTo>
                  <a:lnTo>
                    <a:pt x="310" y="1001"/>
                  </a:lnTo>
                  <a:cubicBezTo>
                    <a:pt x="240" y="1036"/>
                    <a:pt x="158" y="1058"/>
                    <a:pt x="81" y="1058"/>
                  </a:cubicBezTo>
                  <a:cubicBezTo>
                    <a:pt x="53" y="1058"/>
                    <a:pt x="26" y="1055"/>
                    <a:pt x="0" y="1049"/>
                  </a:cubicBezTo>
                  <a:lnTo>
                    <a:pt x="0" y="1049"/>
                  </a:lnTo>
                  <a:lnTo>
                    <a:pt x="620" y="1334"/>
                  </a:lnTo>
                  <a:cubicBezTo>
                    <a:pt x="667" y="1370"/>
                    <a:pt x="721" y="1388"/>
                    <a:pt x="777" y="1388"/>
                  </a:cubicBezTo>
                  <a:cubicBezTo>
                    <a:pt x="834" y="1388"/>
                    <a:pt x="894" y="1370"/>
                    <a:pt x="953" y="1334"/>
                  </a:cubicBezTo>
                  <a:lnTo>
                    <a:pt x="2882" y="453"/>
                  </a:lnTo>
                  <a:cubicBezTo>
                    <a:pt x="2977" y="382"/>
                    <a:pt x="2977" y="263"/>
                    <a:pt x="2882" y="215"/>
                  </a:cubicBezTo>
                  <a:lnTo>
                    <a:pt x="2406"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148"/>
            <p:cNvSpPr/>
            <p:nvPr/>
          </p:nvSpPr>
          <p:spPr>
            <a:xfrm>
              <a:off x="2558863" y="4391518"/>
              <a:ext cx="10888" cy="76635"/>
            </a:xfrm>
            <a:custGeom>
              <a:rect b="b" l="l" r="r" t="t"/>
              <a:pathLst>
                <a:path extrusionOk="0" h="2358" w="335">
                  <a:moveTo>
                    <a:pt x="144" y="0"/>
                  </a:moveTo>
                  <a:cubicBezTo>
                    <a:pt x="49" y="24"/>
                    <a:pt x="1" y="96"/>
                    <a:pt x="1" y="191"/>
                  </a:cubicBezTo>
                  <a:lnTo>
                    <a:pt x="1" y="2144"/>
                  </a:lnTo>
                  <a:cubicBezTo>
                    <a:pt x="1" y="2239"/>
                    <a:pt x="72" y="2286"/>
                    <a:pt x="144" y="2358"/>
                  </a:cubicBezTo>
                  <a:cubicBezTo>
                    <a:pt x="239" y="2358"/>
                    <a:pt x="334" y="2263"/>
                    <a:pt x="334" y="2167"/>
                  </a:cubicBezTo>
                  <a:lnTo>
                    <a:pt x="334" y="191"/>
                  </a:lnTo>
                  <a:cubicBezTo>
                    <a:pt x="334" y="72"/>
                    <a:pt x="239"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148"/>
            <p:cNvSpPr/>
            <p:nvPr/>
          </p:nvSpPr>
          <p:spPr>
            <a:xfrm>
              <a:off x="2541086" y="4460386"/>
              <a:ext cx="357597" cy="24797"/>
            </a:xfrm>
            <a:custGeom>
              <a:rect b="b" l="l" r="r" t="t"/>
              <a:pathLst>
                <a:path extrusionOk="0" h="763" w="11003">
                  <a:moveTo>
                    <a:pt x="167" y="1"/>
                  </a:moveTo>
                  <a:cubicBezTo>
                    <a:pt x="72" y="1"/>
                    <a:pt x="0" y="48"/>
                    <a:pt x="0" y="144"/>
                  </a:cubicBezTo>
                  <a:lnTo>
                    <a:pt x="0" y="453"/>
                  </a:lnTo>
                  <a:cubicBezTo>
                    <a:pt x="0" y="620"/>
                    <a:pt x="167" y="763"/>
                    <a:pt x="334" y="763"/>
                  </a:cubicBezTo>
                  <a:lnTo>
                    <a:pt x="4525" y="763"/>
                  </a:lnTo>
                  <a:lnTo>
                    <a:pt x="5525" y="572"/>
                  </a:lnTo>
                  <a:lnTo>
                    <a:pt x="6502" y="763"/>
                  </a:lnTo>
                  <a:lnTo>
                    <a:pt x="10693" y="763"/>
                  </a:lnTo>
                  <a:cubicBezTo>
                    <a:pt x="10883" y="763"/>
                    <a:pt x="11003" y="644"/>
                    <a:pt x="11003" y="453"/>
                  </a:cubicBezTo>
                  <a:lnTo>
                    <a:pt x="11003" y="144"/>
                  </a:lnTo>
                  <a:cubicBezTo>
                    <a:pt x="11003" y="48"/>
                    <a:pt x="10931" y="1"/>
                    <a:pt x="10860" y="1"/>
                  </a:cubicBezTo>
                  <a:lnTo>
                    <a:pt x="6478" y="1"/>
                  </a:lnTo>
                  <a:lnTo>
                    <a:pt x="5478" y="215"/>
                  </a:lnTo>
                  <a:lnTo>
                    <a:pt x="452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148"/>
            <p:cNvSpPr/>
            <p:nvPr/>
          </p:nvSpPr>
          <p:spPr>
            <a:xfrm>
              <a:off x="2866931" y="4461166"/>
              <a:ext cx="31753" cy="25578"/>
            </a:xfrm>
            <a:custGeom>
              <a:rect b="b" l="l" r="r" t="t"/>
              <a:pathLst>
                <a:path extrusionOk="0" h="787" w="977">
                  <a:moveTo>
                    <a:pt x="167" y="1"/>
                  </a:moveTo>
                  <a:cubicBezTo>
                    <a:pt x="262" y="1"/>
                    <a:pt x="310" y="72"/>
                    <a:pt x="310" y="143"/>
                  </a:cubicBezTo>
                  <a:lnTo>
                    <a:pt x="310" y="453"/>
                  </a:lnTo>
                  <a:cubicBezTo>
                    <a:pt x="310" y="620"/>
                    <a:pt x="167" y="786"/>
                    <a:pt x="0" y="786"/>
                  </a:cubicBezTo>
                  <a:lnTo>
                    <a:pt x="643" y="786"/>
                  </a:lnTo>
                  <a:cubicBezTo>
                    <a:pt x="834" y="786"/>
                    <a:pt x="977" y="620"/>
                    <a:pt x="977" y="453"/>
                  </a:cubicBezTo>
                  <a:lnTo>
                    <a:pt x="977" y="143"/>
                  </a:lnTo>
                  <a:cubicBezTo>
                    <a:pt x="977" y="72"/>
                    <a:pt x="905" y="1"/>
                    <a:pt x="834"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148"/>
            <p:cNvSpPr/>
            <p:nvPr/>
          </p:nvSpPr>
          <p:spPr>
            <a:xfrm>
              <a:off x="2688896" y="4461166"/>
              <a:ext cx="44947" cy="24018"/>
            </a:xfrm>
            <a:custGeom>
              <a:rect b="b" l="l" r="r" t="t"/>
              <a:pathLst>
                <a:path extrusionOk="0" h="739" w="1383">
                  <a:moveTo>
                    <a:pt x="1" y="1"/>
                  </a:moveTo>
                  <a:lnTo>
                    <a:pt x="1" y="739"/>
                  </a:lnTo>
                  <a:lnTo>
                    <a:pt x="1311" y="739"/>
                  </a:lnTo>
                  <a:lnTo>
                    <a:pt x="1382" y="358"/>
                  </a:lnTo>
                  <a:lnTo>
                    <a:pt x="1263"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148"/>
            <p:cNvSpPr/>
            <p:nvPr/>
          </p:nvSpPr>
          <p:spPr>
            <a:xfrm>
              <a:off x="2729911" y="4461166"/>
              <a:ext cx="21710" cy="24018"/>
            </a:xfrm>
            <a:custGeom>
              <a:rect b="b" l="l" r="r" t="t"/>
              <a:pathLst>
                <a:path extrusionOk="0" h="739" w="668">
                  <a:moveTo>
                    <a:pt x="1" y="1"/>
                  </a:moveTo>
                  <a:lnTo>
                    <a:pt x="1" y="739"/>
                  </a:lnTo>
                  <a:lnTo>
                    <a:pt x="668" y="739"/>
                  </a:lnTo>
                  <a:lnTo>
                    <a:pt x="668"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148"/>
            <p:cNvSpPr/>
            <p:nvPr/>
          </p:nvSpPr>
          <p:spPr>
            <a:xfrm>
              <a:off x="2541866" y="4335781"/>
              <a:ext cx="78195" cy="149403"/>
            </a:xfrm>
            <a:custGeom>
              <a:rect b="b" l="l" r="r" t="t"/>
              <a:pathLst>
                <a:path extrusionOk="0" h="4597" w="2406">
                  <a:moveTo>
                    <a:pt x="143" y="1"/>
                  </a:moveTo>
                  <a:cubicBezTo>
                    <a:pt x="48" y="1"/>
                    <a:pt x="0" y="48"/>
                    <a:pt x="0" y="144"/>
                  </a:cubicBezTo>
                  <a:lnTo>
                    <a:pt x="0" y="787"/>
                  </a:lnTo>
                  <a:lnTo>
                    <a:pt x="0" y="1334"/>
                  </a:lnTo>
                  <a:lnTo>
                    <a:pt x="0" y="4454"/>
                  </a:lnTo>
                  <a:cubicBezTo>
                    <a:pt x="0" y="4549"/>
                    <a:pt x="48" y="4597"/>
                    <a:pt x="143" y="4597"/>
                  </a:cubicBezTo>
                  <a:lnTo>
                    <a:pt x="2262" y="4597"/>
                  </a:lnTo>
                  <a:cubicBezTo>
                    <a:pt x="2334" y="4597"/>
                    <a:pt x="2405" y="4549"/>
                    <a:pt x="2405" y="4454"/>
                  </a:cubicBezTo>
                  <a:lnTo>
                    <a:pt x="2405" y="144"/>
                  </a:lnTo>
                  <a:cubicBezTo>
                    <a:pt x="2405" y="48"/>
                    <a:pt x="2334" y="1"/>
                    <a:pt x="226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148"/>
            <p:cNvSpPr/>
            <p:nvPr/>
          </p:nvSpPr>
          <p:spPr>
            <a:xfrm>
              <a:off x="2593703" y="4335781"/>
              <a:ext cx="26358" cy="149403"/>
            </a:xfrm>
            <a:custGeom>
              <a:rect b="b" l="l" r="r" t="t"/>
              <a:pathLst>
                <a:path extrusionOk="0" h="4597" w="811">
                  <a:moveTo>
                    <a:pt x="1" y="1"/>
                  </a:moveTo>
                  <a:cubicBezTo>
                    <a:pt x="96" y="1"/>
                    <a:pt x="144" y="48"/>
                    <a:pt x="144" y="144"/>
                  </a:cubicBezTo>
                  <a:lnTo>
                    <a:pt x="144" y="4454"/>
                  </a:lnTo>
                  <a:cubicBezTo>
                    <a:pt x="144" y="4549"/>
                    <a:pt x="96" y="4597"/>
                    <a:pt x="1" y="4597"/>
                  </a:cubicBezTo>
                  <a:lnTo>
                    <a:pt x="667" y="4597"/>
                  </a:lnTo>
                  <a:cubicBezTo>
                    <a:pt x="739" y="4597"/>
                    <a:pt x="810" y="4549"/>
                    <a:pt x="810" y="4454"/>
                  </a:cubicBezTo>
                  <a:lnTo>
                    <a:pt x="810" y="144"/>
                  </a:lnTo>
                  <a:cubicBezTo>
                    <a:pt x="810" y="72"/>
                    <a:pt x="739" y="1"/>
                    <a:pt x="667"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9" name="Google Shape;22859;p148"/>
            <p:cNvSpPr/>
            <p:nvPr/>
          </p:nvSpPr>
          <p:spPr>
            <a:xfrm>
              <a:off x="2574366" y="4461166"/>
              <a:ext cx="11635" cy="11635"/>
            </a:xfrm>
            <a:custGeom>
              <a:rect b="b" l="l" r="r" t="t"/>
              <a:pathLst>
                <a:path extrusionOk="0" h="358" w="358">
                  <a:moveTo>
                    <a:pt x="191" y="1"/>
                  </a:moveTo>
                  <a:cubicBezTo>
                    <a:pt x="72" y="1"/>
                    <a:pt x="0" y="72"/>
                    <a:pt x="0" y="191"/>
                  </a:cubicBezTo>
                  <a:cubicBezTo>
                    <a:pt x="0" y="286"/>
                    <a:pt x="72" y="358"/>
                    <a:pt x="191" y="358"/>
                  </a:cubicBezTo>
                  <a:cubicBezTo>
                    <a:pt x="286" y="358"/>
                    <a:pt x="357" y="286"/>
                    <a:pt x="357" y="191"/>
                  </a:cubicBezTo>
                  <a:cubicBezTo>
                    <a:pt x="357" y="72"/>
                    <a:pt x="286" y="1"/>
                    <a:pt x="191"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148"/>
            <p:cNvSpPr/>
            <p:nvPr/>
          </p:nvSpPr>
          <p:spPr>
            <a:xfrm>
              <a:off x="2698971" y="4213483"/>
              <a:ext cx="42608" cy="17843"/>
            </a:xfrm>
            <a:custGeom>
              <a:rect b="b" l="l" r="r" t="t"/>
              <a:pathLst>
                <a:path extrusionOk="0" h="549" w="1311">
                  <a:moveTo>
                    <a:pt x="667" y="1"/>
                  </a:moveTo>
                  <a:cubicBezTo>
                    <a:pt x="429" y="1"/>
                    <a:pt x="215" y="96"/>
                    <a:pt x="72" y="239"/>
                  </a:cubicBezTo>
                  <a:cubicBezTo>
                    <a:pt x="0" y="311"/>
                    <a:pt x="0" y="430"/>
                    <a:pt x="72" y="477"/>
                  </a:cubicBezTo>
                  <a:cubicBezTo>
                    <a:pt x="96" y="513"/>
                    <a:pt x="137" y="531"/>
                    <a:pt x="182" y="531"/>
                  </a:cubicBezTo>
                  <a:cubicBezTo>
                    <a:pt x="227" y="531"/>
                    <a:pt x="274" y="513"/>
                    <a:pt x="310" y="477"/>
                  </a:cubicBezTo>
                  <a:cubicBezTo>
                    <a:pt x="405" y="382"/>
                    <a:pt x="524" y="334"/>
                    <a:pt x="667" y="334"/>
                  </a:cubicBezTo>
                  <a:cubicBezTo>
                    <a:pt x="786" y="334"/>
                    <a:pt x="929" y="382"/>
                    <a:pt x="1024" y="477"/>
                  </a:cubicBezTo>
                  <a:cubicBezTo>
                    <a:pt x="1048" y="501"/>
                    <a:pt x="1096" y="549"/>
                    <a:pt x="1143" y="549"/>
                  </a:cubicBezTo>
                  <a:cubicBezTo>
                    <a:pt x="1167" y="549"/>
                    <a:pt x="1239" y="549"/>
                    <a:pt x="1263" y="477"/>
                  </a:cubicBezTo>
                  <a:cubicBezTo>
                    <a:pt x="1310" y="430"/>
                    <a:pt x="1310" y="311"/>
                    <a:pt x="1263" y="239"/>
                  </a:cubicBezTo>
                  <a:cubicBezTo>
                    <a:pt x="1120" y="96"/>
                    <a:pt x="905"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148"/>
            <p:cNvSpPr/>
            <p:nvPr/>
          </p:nvSpPr>
          <p:spPr>
            <a:xfrm>
              <a:off x="2681941" y="4190278"/>
              <a:ext cx="75108" cy="24018"/>
            </a:xfrm>
            <a:custGeom>
              <a:rect b="b" l="l" r="r" t="t"/>
              <a:pathLst>
                <a:path extrusionOk="0" h="739" w="2311">
                  <a:moveTo>
                    <a:pt x="1167" y="1"/>
                  </a:moveTo>
                  <a:cubicBezTo>
                    <a:pt x="739" y="1"/>
                    <a:pt x="358" y="143"/>
                    <a:pt x="48" y="453"/>
                  </a:cubicBezTo>
                  <a:cubicBezTo>
                    <a:pt x="0" y="501"/>
                    <a:pt x="0" y="620"/>
                    <a:pt x="48" y="691"/>
                  </a:cubicBezTo>
                  <a:cubicBezTo>
                    <a:pt x="72" y="715"/>
                    <a:pt x="143" y="739"/>
                    <a:pt x="167" y="739"/>
                  </a:cubicBezTo>
                  <a:cubicBezTo>
                    <a:pt x="239" y="739"/>
                    <a:pt x="262" y="715"/>
                    <a:pt x="286" y="691"/>
                  </a:cubicBezTo>
                  <a:cubicBezTo>
                    <a:pt x="501" y="453"/>
                    <a:pt x="834" y="334"/>
                    <a:pt x="1167" y="334"/>
                  </a:cubicBezTo>
                  <a:cubicBezTo>
                    <a:pt x="1477" y="334"/>
                    <a:pt x="1787" y="453"/>
                    <a:pt x="2025" y="691"/>
                  </a:cubicBezTo>
                  <a:cubicBezTo>
                    <a:pt x="2049" y="715"/>
                    <a:pt x="2090" y="727"/>
                    <a:pt x="2135" y="727"/>
                  </a:cubicBezTo>
                  <a:cubicBezTo>
                    <a:pt x="2179" y="727"/>
                    <a:pt x="2227" y="715"/>
                    <a:pt x="2263" y="691"/>
                  </a:cubicBezTo>
                  <a:cubicBezTo>
                    <a:pt x="2310" y="620"/>
                    <a:pt x="2310" y="501"/>
                    <a:pt x="2263" y="453"/>
                  </a:cubicBezTo>
                  <a:cubicBezTo>
                    <a:pt x="1953" y="143"/>
                    <a:pt x="1572" y="1"/>
                    <a:pt x="11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148"/>
            <p:cNvSpPr/>
            <p:nvPr/>
          </p:nvSpPr>
          <p:spPr>
            <a:xfrm>
              <a:off x="2665691" y="4165513"/>
              <a:ext cx="109947" cy="31753"/>
            </a:xfrm>
            <a:custGeom>
              <a:rect b="b" l="l" r="r" t="t"/>
              <a:pathLst>
                <a:path extrusionOk="0" h="977" w="3383">
                  <a:moveTo>
                    <a:pt x="1691" y="0"/>
                  </a:moveTo>
                  <a:cubicBezTo>
                    <a:pt x="1072" y="0"/>
                    <a:pt x="500" y="239"/>
                    <a:pt x="48" y="667"/>
                  </a:cubicBezTo>
                  <a:cubicBezTo>
                    <a:pt x="0" y="739"/>
                    <a:pt x="0" y="858"/>
                    <a:pt x="48" y="905"/>
                  </a:cubicBezTo>
                  <a:cubicBezTo>
                    <a:pt x="84" y="941"/>
                    <a:pt x="131" y="959"/>
                    <a:pt x="176" y="959"/>
                  </a:cubicBezTo>
                  <a:cubicBezTo>
                    <a:pt x="221" y="959"/>
                    <a:pt x="262" y="941"/>
                    <a:pt x="286" y="905"/>
                  </a:cubicBezTo>
                  <a:cubicBezTo>
                    <a:pt x="643" y="524"/>
                    <a:pt x="1143" y="310"/>
                    <a:pt x="1691" y="310"/>
                  </a:cubicBezTo>
                  <a:cubicBezTo>
                    <a:pt x="2215" y="310"/>
                    <a:pt x="2691" y="524"/>
                    <a:pt x="3096" y="905"/>
                  </a:cubicBezTo>
                  <a:cubicBezTo>
                    <a:pt x="3120" y="953"/>
                    <a:pt x="3168" y="977"/>
                    <a:pt x="3215" y="977"/>
                  </a:cubicBezTo>
                  <a:cubicBezTo>
                    <a:pt x="3239" y="977"/>
                    <a:pt x="3287" y="977"/>
                    <a:pt x="3334" y="905"/>
                  </a:cubicBezTo>
                  <a:cubicBezTo>
                    <a:pt x="3382" y="858"/>
                    <a:pt x="3382" y="739"/>
                    <a:pt x="3334" y="667"/>
                  </a:cubicBezTo>
                  <a:cubicBezTo>
                    <a:pt x="2882" y="239"/>
                    <a:pt x="2310" y="0"/>
                    <a:pt x="1691"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3" name="Google Shape;22863;p148"/>
          <p:cNvGrpSpPr/>
          <p:nvPr/>
        </p:nvGrpSpPr>
        <p:grpSpPr>
          <a:xfrm>
            <a:off x="3270938" y="4022408"/>
            <a:ext cx="357597" cy="302640"/>
            <a:chOff x="3270938" y="4174808"/>
            <a:chExt cx="357597" cy="302640"/>
          </a:xfrm>
        </p:grpSpPr>
        <p:sp>
          <p:nvSpPr>
            <p:cNvPr id="22864" name="Google Shape;22864;p148"/>
            <p:cNvSpPr/>
            <p:nvPr/>
          </p:nvSpPr>
          <p:spPr>
            <a:xfrm>
              <a:off x="3270938" y="4174808"/>
              <a:ext cx="127725" cy="31753"/>
            </a:xfrm>
            <a:custGeom>
              <a:rect b="b" l="l" r="r" t="t"/>
              <a:pathLst>
                <a:path extrusionOk="0" h="977" w="3930">
                  <a:moveTo>
                    <a:pt x="381" y="0"/>
                  </a:moveTo>
                  <a:cubicBezTo>
                    <a:pt x="191" y="0"/>
                    <a:pt x="0" y="191"/>
                    <a:pt x="0" y="381"/>
                  </a:cubicBezTo>
                  <a:lnTo>
                    <a:pt x="0" y="977"/>
                  </a:lnTo>
                  <a:lnTo>
                    <a:pt x="3930" y="977"/>
                  </a:lnTo>
                  <a:lnTo>
                    <a:pt x="3930" y="381"/>
                  </a:lnTo>
                  <a:cubicBezTo>
                    <a:pt x="3930" y="143"/>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148"/>
            <p:cNvSpPr/>
            <p:nvPr/>
          </p:nvSpPr>
          <p:spPr>
            <a:xfrm>
              <a:off x="3364571" y="4174808"/>
              <a:ext cx="34093" cy="31753"/>
            </a:xfrm>
            <a:custGeom>
              <a:rect b="b" l="l" r="r" t="t"/>
              <a:pathLst>
                <a:path extrusionOk="0" h="977" w="1049">
                  <a:moveTo>
                    <a:pt x="1" y="0"/>
                  </a:moveTo>
                  <a:cubicBezTo>
                    <a:pt x="215" y="0"/>
                    <a:pt x="406" y="191"/>
                    <a:pt x="406" y="381"/>
                  </a:cubicBezTo>
                  <a:lnTo>
                    <a:pt x="406" y="977"/>
                  </a:lnTo>
                  <a:lnTo>
                    <a:pt x="1049" y="977"/>
                  </a:lnTo>
                  <a:lnTo>
                    <a:pt x="1049" y="381"/>
                  </a:lnTo>
                  <a:cubicBezTo>
                    <a:pt x="1049" y="143"/>
                    <a:pt x="882" y="0"/>
                    <a:pt x="668"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148"/>
            <p:cNvSpPr/>
            <p:nvPr/>
          </p:nvSpPr>
          <p:spPr>
            <a:xfrm>
              <a:off x="3270938" y="4205748"/>
              <a:ext cx="357597" cy="271700"/>
            </a:xfrm>
            <a:custGeom>
              <a:rect b="b" l="l" r="r" t="t"/>
              <a:pathLst>
                <a:path extrusionOk="0" h="8360" w="11003">
                  <a:moveTo>
                    <a:pt x="0" y="1"/>
                  </a:moveTo>
                  <a:lnTo>
                    <a:pt x="0" y="8193"/>
                  </a:lnTo>
                  <a:cubicBezTo>
                    <a:pt x="0" y="8288"/>
                    <a:pt x="96" y="8360"/>
                    <a:pt x="191" y="8360"/>
                  </a:cubicBezTo>
                  <a:lnTo>
                    <a:pt x="10836" y="8360"/>
                  </a:lnTo>
                  <a:cubicBezTo>
                    <a:pt x="10931" y="8360"/>
                    <a:pt x="10979" y="8288"/>
                    <a:pt x="11003" y="8193"/>
                  </a:cubicBezTo>
                  <a:lnTo>
                    <a:pt x="11003" y="191"/>
                  </a:lnTo>
                  <a:cubicBezTo>
                    <a:pt x="11003" y="96"/>
                    <a:pt x="10931" y="1"/>
                    <a:pt x="10836"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148"/>
            <p:cNvSpPr/>
            <p:nvPr/>
          </p:nvSpPr>
          <p:spPr>
            <a:xfrm>
              <a:off x="3305746" y="4282383"/>
              <a:ext cx="286422" cy="132372"/>
            </a:xfrm>
            <a:custGeom>
              <a:rect b="b" l="l" r="r" t="t"/>
              <a:pathLst>
                <a:path extrusionOk="0" h="4073" w="8813">
                  <a:moveTo>
                    <a:pt x="191" y="0"/>
                  </a:moveTo>
                  <a:cubicBezTo>
                    <a:pt x="96" y="0"/>
                    <a:pt x="1" y="96"/>
                    <a:pt x="1" y="167"/>
                  </a:cubicBezTo>
                  <a:lnTo>
                    <a:pt x="1" y="3930"/>
                  </a:lnTo>
                  <a:lnTo>
                    <a:pt x="4359" y="4073"/>
                  </a:lnTo>
                  <a:lnTo>
                    <a:pt x="8812" y="3930"/>
                  </a:lnTo>
                  <a:lnTo>
                    <a:pt x="8812" y="167"/>
                  </a:lnTo>
                  <a:cubicBezTo>
                    <a:pt x="8812" y="96"/>
                    <a:pt x="8717" y="0"/>
                    <a:pt x="8646"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148"/>
            <p:cNvSpPr/>
            <p:nvPr/>
          </p:nvSpPr>
          <p:spPr>
            <a:xfrm>
              <a:off x="3600651" y="4205748"/>
              <a:ext cx="27105" cy="271700"/>
            </a:xfrm>
            <a:custGeom>
              <a:rect b="b" l="l" r="r" t="t"/>
              <a:pathLst>
                <a:path extrusionOk="0" h="8360" w="834">
                  <a:moveTo>
                    <a:pt x="0" y="1"/>
                  </a:moveTo>
                  <a:cubicBezTo>
                    <a:pt x="96" y="1"/>
                    <a:pt x="191" y="96"/>
                    <a:pt x="191" y="191"/>
                  </a:cubicBezTo>
                  <a:lnTo>
                    <a:pt x="191" y="8193"/>
                  </a:lnTo>
                  <a:cubicBezTo>
                    <a:pt x="191" y="8288"/>
                    <a:pt x="96" y="8360"/>
                    <a:pt x="0" y="8360"/>
                  </a:cubicBezTo>
                  <a:lnTo>
                    <a:pt x="667" y="8360"/>
                  </a:lnTo>
                  <a:cubicBezTo>
                    <a:pt x="762" y="8360"/>
                    <a:pt x="834" y="8288"/>
                    <a:pt x="834" y="8193"/>
                  </a:cubicBezTo>
                  <a:lnTo>
                    <a:pt x="834" y="191"/>
                  </a:lnTo>
                  <a:cubicBezTo>
                    <a:pt x="834" y="96"/>
                    <a:pt x="762" y="1"/>
                    <a:pt x="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148"/>
            <p:cNvSpPr/>
            <p:nvPr/>
          </p:nvSpPr>
          <p:spPr>
            <a:xfrm>
              <a:off x="3564251" y="4282383"/>
              <a:ext cx="27138" cy="129285"/>
            </a:xfrm>
            <a:custGeom>
              <a:rect b="b" l="l" r="r" t="t"/>
              <a:pathLst>
                <a:path extrusionOk="0" h="3978" w="835">
                  <a:moveTo>
                    <a:pt x="1" y="0"/>
                  </a:moveTo>
                  <a:cubicBezTo>
                    <a:pt x="120" y="0"/>
                    <a:pt x="168" y="48"/>
                    <a:pt x="168" y="143"/>
                  </a:cubicBezTo>
                  <a:lnTo>
                    <a:pt x="168" y="3977"/>
                  </a:lnTo>
                  <a:lnTo>
                    <a:pt x="834" y="3930"/>
                  </a:lnTo>
                  <a:lnTo>
                    <a:pt x="834" y="167"/>
                  </a:lnTo>
                  <a:cubicBezTo>
                    <a:pt x="834" y="96"/>
                    <a:pt x="739"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148"/>
            <p:cNvSpPr/>
            <p:nvPr/>
          </p:nvSpPr>
          <p:spPr>
            <a:xfrm>
              <a:off x="3270938" y="4205748"/>
              <a:ext cx="356818" cy="44947"/>
            </a:xfrm>
            <a:custGeom>
              <a:rect b="b" l="l" r="r" t="t"/>
              <a:pathLst>
                <a:path extrusionOk="0" h="1383" w="10979">
                  <a:moveTo>
                    <a:pt x="0" y="1"/>
                  </a:moveTo>
                  <a:lnTo>
                    <a:pt x="0" y="1334"/>
                  </a:lnTo>
                  <a:lnTo>
                    <a:pt x="10979" y="1382"/>
                  </a:lnTo>
                  <a:lnTo>
                    <a:pt x="10979" y="191"/>
                  </a:lnTo>
                  <a:cubicBezTo>
                    <a:pt x="10979" y="96"/>
                    <a:pt x="10907" y="1"/>
                    <a:pt x="1081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148"/>
            <p:cNvSpPr/>
            <p:nvPr/>
          </p:nvSpPr>
          <p:spPr>
            <a:xfrm>
              <a:off x="3306526" y="4414723"/>
              <a:ext cx="286422" cy="27918"/>
            </a:xfrm>
            <a:custGeom>
              <a:rect b="b" l="l" r="r" t="t"/>
              <a:pathLst>
                <a:path extrusionOk="0" h="859" w="8813">
                  <a:moveTo>
                    <a:pt x="3978" y="1"/>
                  </a:moveTo>
                  <a:lnTo>
                    <a:pt x="1" y="144"/>
                  </a:lnTo>
                  <a:lnTo>
                    <a:pt x="1" y="691"/>
                  </a:lnTo>
                  <a:cubicBezTo>
                    <a:pt x="1" y="787"/>
                    <a:pt x="96" y="858"/>
                    <a:pt x="191" y="858"/>
                  </a:cubicBezTo>
                  <a:lnTo>
                    <a:pt x="8645" y="858"/>
                  </a:lnTo>
                  <a:cubicBezTo>
                    <a:pt x="8741" y="858"/>
                    <a:pt x="8812" y="787"/>
                    <a:pt x="8812" y="691"/>
                  </a:cubicBezTo>
                  <a:lnTo>
                    <a:pt x="8812" y="144"/>
                  </a:lnTo>
                  <a:lnTo>
                    <a:pt x="3978"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148"/>
            <p:cNvSpPr/>
            <p:nvPr/>
          </p:nvSpPr>
          <p:spPr>
            <a:xfrm>
              <a:off x="3600651" y="4205748"/>
              <a:ext cx="27105" cy="44947"/>
            </a:xfrm>
            <a:custGeom>
              <a:rect b="b" l="l" r="r" t="t"/>
              <a:pathLst>
                <a:path extrusionOk="0" h="1383" w="834">
                  <a:moveTo>
                    <a:pt x="0" y="1"/>
                  </a:moveTo>
                  <a:cubicBezTo>
                    <a:pt x="96" y="1"/>
                    <a:pt x="191" y="96"/>
                    <a:pt x="191" y="191"/>
                  </a:cubicBezTo>
                  <a:lnTo>
                    <a:pt x="191" y="1382"/>
                  </a:lnTo>
                  <a:lnTo>
                    <a:pt x="834" y="1382"/>
                  </a:lnTo>
                  <a:lnTo>
                    <a:pt x="834" y="191"/>
                  </a:lnTo>
                  <a:cubicBezTo>
                    <a:pt x="834" y="96"/>
                    <a:pt x="762" y="1"/>
                    <a:pt x="6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148"/>
            <p:cNvSpPr/>
            <p:nvPr/>
          </p:nvSpPr>
          <p:spPr>
            <a:xfrm>
              <a:off x="3564251" y="4414723"/>
              <a:ext cx="27138" cy="27918"/>
            </a:xfrm>
            <a:custGeom>
              <a:rect b="b" l="l" r="r" t="t"/>
              <a:pathLst>
                <a:path extrusionOk="0" h="859" w="835">
                  <a:moveTo>
                    <a:pt x="168" y="1"/>
                  </a:moveTo>
                  <a:lnTo>
                    <a:pt x="168" y="691"/>
                  </a:lnTo>
                  <a:cubicBezTo>
                    <a:pt x="168" y="787"/>
                    <a:pt x="96" y="858"/>
                    <a:pt x="1" y="858"/>
                  </a:cubicBezTo>
                  <a:lnTo>
                    <a:pt x="644" y="858"/>
                  </a:lnTo>
                  <a:cubicBezTo>
                    <a:pt x="739" y="858"/>
                    <a:pt x="834" y="787"/>
                    <a:pt x="834" y="691"/>
                  </a:cubicBezTo>
                  <a:lnTo>
                    <a:pt x="834" y="144"/>
                  </a:lnTo>
                  <a:lnTo>
                    <a:pt x="168" y="1"/>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148"/>
            <p:cNvSpPr/>
            <p:nvPr/>
          </p:nvSpPr>
          <p:spPr>
            <a:xfrm>
              <a:off x="3421088" y="4319693"/>
              <a:ext cx="57297" cy="61978"/>
            </a:xfrm>
            <a:custGeom>
              <a:rect b="b" l="l" r="r" t="t"/>
              <a:pathLst>
                <a:path extrusionOk="0" h="1907" w="1763">
                  <a:moveTo>
                    <a:pt x="104" y="0"/>
                  </a:moveTo>
                  <a:cubicBezTo>
                    <a:pt x="50" y="0"/>
                    <a:pt x="0" y="39"/>
                    <a:pt x="0" y="91"/>
                  </a:cubicBezTo>
                  <a:lnTo>
                    <a:pt x="0" y="1805"/>
                  </a:lnTo>
                  <a:cubicBezTo>
                    <a:pt x="0" y="1856"/>
                    <a:pt x="48" y="1906"/>
                    <a:pt x="101" y="1906"/>
                  </a:cubicBezTo>
                  <a:cubicBezTo>
                    <a:pt x="123" y="1906"/>
                    <a:pt x="146" y="1898"/>
                    <a:pt x="167" y="1877"/>
                  </a:cubicBezTo>
                  <a:lnTo>
                    <a:pt x="1667" y="1020"/>
                  </a:lnTo>
                  <a:cubicBezTo>
                    <a:pt x="1763" y="1020"/>
                    <a:pt x="1763" y="900"/>
                    <a:pt x="1667" y="877"/>
                  </a:cubicBezTo>
                  <a:lnTo>
                    <a:pt x="167" y="19"/>
                  </a:lnTo>
                  <a:cubicBezTo>
                    <a:pt x="147" y="6"/>
                    <a:pt x="125" y="0"/>
                    <a:pt x="10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148"/>
            <p:cNvSpPr/>
            <p:nvPr/>
          </p:nvSpPr>
          <p:spPr>
            <a:xfrm>
              <a:off x="3545693" y="4221998"/>
              <a:ext cx="11635" cy="11668"/>
            </a:xfrm>
            <a:custGeom>
              <a:rect b="b" l="l" r="r" t="t"/>
              <a:pathLst>
                <a:path extrusionOk="0" h="359" w="358">
                  <a:moveTo>
                    <a:pt x="191" y="1"/>
                  </a:moveTo>
                  <a:cubicBezTo>
                    <a:pt x="72" y="1"/>
                    <a:pt x="0" y="96"/>
                    <a:pt x="0" y="191"/>
                  </a:cubicBezTo>
                  <a:cubicBezTo>
                    <a:pt x="0" y="287"/>
                    <a:pt x="72" y="358"/>
                    <a:pt x="191" y="358"/>
                  </a:cubicBezTo>
                  <a:cubicBezTo>
                    <a:pt x="286" y="358"/>
                    <a:pt x="358" y="287"/>
                    <a:pt x="358" y="191"/>
                  </a:cubicBezTo>
                  <a:cubicBezTo>
                    <a:pt x="358" y="96"/>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148"/>
            <p:cNvSpPr/>
            <p:nvPr/>
          </p:nvSpPr>
          <p:spPr>
            <a:xfrm>
              <a:off x="3568151" y="4221998"/>
              <a:ext cx="11635" cy="11668"/>
            </a:xfrm>
            <a:custGeom>
              <a:rect b="b" l="l" r="r" t="t"/>
              <a:pathLst>
                <a:path extrusionOk="0" h="359" w="358">
                  <a:moveTo>
                    <a:pt x="167" y="1"/>
                  </a:moveTo>
                  <a:cubicBezTo>
                    <a:pt x="71" y="1"/>
                    <a:pt x="0" y="96"/>
                    <a:pt x="0" y="191"/>
                  </a:cubicBezTo>
                  <a:cubicBezTo>
                    <a:pt x="0" y="287"/>
                    <a:pt x="71" y="358"/>
                    <a:pt x="167" y="358"/>
                  </a:cubicBezTo>
                  <a:cubicBezTo>
                    <a:pt x="262" y="358"/>
                    <a:pt x="357" y="287"/>
                    <a:pt x="357" y="191"/>
                  </a:cubicBezTo>
                  <a:cubicBezTo>
                    <a:pt x="357" y="96"/>
                    <a:pt x="262"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148"/>
            <p:cNvSpPr/>
            <p:nvPr/>
          </p:nvSpPr>
          <p:spPr>
            <a:xfrm>
              <a:off x="3590576" y="4221998"/>
              <a:ext cx="11635" cy="11668"/>
            </a:xfrm>
            <a:custGeom>
              <a:rect b="b" l="l" r="r" t="t"/>
              <a:pathLst>
                <a:path extrusionOk="0" h="359" w="358">
                  <a:moveTo>
                    <a:pt x="167" y="1"/>
                  </a:moveTo>
                  <a:cubicBezTo>
                    <a:pt x="72" y="1"/>
                    <a:pt x="1" y="96"/>
                    <a:pt x="1" y="191"/>
                  </a:cubicBezTo>
                  <a:cubicBezTo>
                    <a:pt x="1" y="287"/>
                    <a:pt x="72" y="358"/>
                    <a:pt x="167" y="358"/>
                  </a:cubicBezTo>
                  <a:cubicBezTo>
                    <a:pt x="263" y="358"/>
                    <a:pt x="358" y="287"/>
                    <a:pt x="358" y="191"/>
                  </a:cubicBezTo>
                  <a:cubicBezTo>
                    <a:pt x="358" y="96"/>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148"/>
            <p:cNvSpPr/>
            <p:nvPr/>
          </p:nvSpPr>
          <p:spPr>
            <a:xfrm>
              <a:off x="3306526" y="4410076"/>
              <a:ext cx="285643" cy="9328"/>
            </a:xfrm>
            <a:custGeom>
              <a:rect b="b" l="l" r="r" t="t"/>
              <a:pathLst>
                <a:path extrusionOk="0" h="287" w="8789">
                  <a:moveTo>
                    <a:pt x="1" y="1"/>
                  </a:moveTo>
                  <a:lnTo>
                    <a:pt x="1" y="287"/>
                  </a:lnTo>
                  <a:lnTo>
                    <a:pt x="8788" y="287"/>
                  </a:lnTo>
                  <a:lnTo>
                    <a:pt x="8788" y="1"/>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148"/>
            <p:cNvSpPr/>
            <p:nvPr/>
          </p:nvSpPr>
          <p:spPr>
            <a:xfrm>
              <a:off x="3571238" y="4410076"/>
              <a:ext cx="20930" cy="9328"/>
            </a:xfrm>
            <a:custGeom>
              <a:rect b="b" l="l" r="r" t="t"/>
              <a:pathLst>
                <a:path extrusionOk="0" h="287" w="644">
                  <a:moveTo>
                    <a:pt x="0" y="1"/>
                  </a:moveTo>
                  <a:lnTo>
                    <a:pt x="0" y="287"/>
                  </a:lnTo>
                  <a:lnTo>
                    <a:pt x="643" y="287"/>
                  </a:lnTo>
                  <a:lnTo>
                    <a:pt x="643"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0" name="Google Shape;22880;p148"/>
            <p:cNvSpPr/>
            <p:nvPr/>
          </p:nvSpPr>
          <p:spPr>
            <a:xfrm>
              <a:off x="3339806" y="4403901"/>
              <a:ext cx="7768" cy="20670"/>
            </a:xfrm>
            <a:custGeom>
              <a:rect b="b" l="l" r="r" t="t"/>
              <a:pathLst>
                <a:path extrusionOk="0" h="636" w="239">
                  <a:moveTo>
                    <a:pt x="120" y="0"/>
                  </a:moveTo>
                  <a:cubicBezTo>
                    <a:pt x="48" y="48"/>
                    <a:pt x="1" y="96"/>
                    <a:pt x="1" y="167"/>
                  </a:cubicBezTo>
                  <a:lnTo>
                    <a:pt x="1" y="548"/>
                  </a:lnTo>
                  <a:cubicBezTo>
                    <a:pt x="1" y="585"/>
                    <a:pt x="15" y="635"/>
                    <a:pt x="54" y="635"/>
                  </a:cubicBezTo>
                  <a:cubicBezTo>
                    <a:pt x="65" y="635"/>
                    <a:pt x="79" y="631"/>
                    <a:pt x="96" y="619"/>
                  </a:cubicBezTo>
                  <a:cubicBezTo>
                    <a:pt x="112" y="630"/>
                    <a:pt x="128" y="635"/>
                    <a:pt x="144" y="635"/>
                  </a:cubicBezTo>
                  <a:cubicBezTo>
                    <a:pt x="196" y="635"/>
                    <a:pt x="239" y="580"/>
                    <a:pt x="239" y="524"/>
                  </a:cubicBezTo>
                  <a:lnTo>
                    <a:pt x="239" y="119"/>
                  </a:lnTo>
                  <a:cubicBezTo>
                    <a:pt x="239" y="72"/>
                    <a:pt x="167" y="0"/>
                    <a:pt x="120" y="0"/>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81" name="Google Shape;22881;p148"/>
          <p:cNvGrpSpPr/>
          <p:nvPr/>
        </p:nvGrpSpPr>
        <p:grpSpPr>
          <a:xfrm>
            <a:off x="4026336" y="4032451"/>
            <a:ext cx="358378" cy="283303"/>
            <a:chOff x="4026336" y="4184851"/>
            <a:chExt cx="358378" cy="283303"/>
          </a:xfrm>
        </p:grpSpPr>
        <p:sp>
          <p:nvSpPr>
            <p:cNvPr id="22882" name="Google Shape;22882;p148"/>
            <p:cNvSpPr/>
            <p:nvPr/>
          </p:nvSpPr>
          <p:spPr>
            <a:xfrm>
              <a:off x="4026336" y="4215823"/>
              <a:ext cx="358378" cy="252330"/>
            </a:xfrm>
            <a:custGeom>
              <a:rect b="b" l="l" r="r" t="t"/>
              <a:pathLst>
                <a:path extrusionOk="0" h="7764" w="11027">
                  <a:moveTo>
                    <a:pt x="5478" y="0"/>
                  </a:moveTo>
                  <a:lnTo>
                    <a:pt x="0" y="381"/>
                  </a:lnTo>
                  <a:lnTo>
                    <a:pt x="0" y="7573"/>
                  </a:lnTo>
                  <a:cubicBezTo>
                    <a:pt x="0" y="7669"/>
                    <a:pt x="95" y="7764"/>
                    <a:pt x="191" y="7764"/>
                  </a:cubicBezTo>
                  <a:lnTo>
                    <a:pt x="10836" y="7764"/>
                  </a:lnTo>
                  <a:cubicBezTo>
                    <a:pt x="10931" y="7764"/>
                    <a:pt x="11026" y="7669"/>
                    <a:pt x="11026" y="7573"/>
                  </a:cubicBezTo>
                  <a:lnTo>
                    <a:pt x="11026" y="381"/>
                  </a:lnTo>
                  <a:lnTo>
                    <a:pt x="5478"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148"/>
            <p:cNvSpPr/>
            <p:nvPr/>
          </p:nvSpPr>
          <p:spPr>
            <a:xfrm>
              <a:off x="4027863" y="4184851"/>
              <a:ext cx="356850" cy="43388"/>
            </a:xfrm>
            <a:custGeom>
              <a:rect b="b" l="l" r="r" t="t"/>
              <a:pathLst>
                <a:path extrusionOk="0" h="1335" w="10980">
                  <a:moveTo>
                    <a:pt x="430" y="1"/>
                  </a:moveTo>
                  <a:cubicBezTo>
                    <a:pt x="191" y="1"/>
                    <a:pt x="1" y="191"/>
                    <a:pt x="1" y="430"/>
                  </a:cubicBezTo>
                  <a:lnTo>
                    <a:pt x="1" y="1334"/>
                  </a:lnTo>
                  <a:lnTo>
                    <a:pt x="10979" y="1334"/>
                  </a:lnTo>
                  <a:lnTo>
                    <a:pt x="10979" y="430"/>
                  </a:lnTo>
                  <a:cubicBezTo>
                    <a:pt x="10979" y="191"/>
                    <a:pt x="10765" y="1"/>
                    <a:pt x="1052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148"/>
            <p:cNvSpPr/>
            <p:nvPr/>
          </p:nvSpPr>
          <p:spPr>
            <a:xfrm>
              <a:off x="4356828" y="4215823"/>
              <a:ext cx="27105" cy="252330"/>
            </a:xfrm>
            <a:custGeom>
              <a:rect b="b" l="l" r="r" t="t"/>
              <a:pathLst>
                <a:path extrusionOk="0" h="7764" w="834">
                  <a:moveTo>
                    <a:pt x="167" y="0"/>
                  </a:moveTo>
                  <a:lnTo>
                    <a:pt x="167" y="7573"/>
                  </a:lnTo>
                  <a:cubicBezTo>
                    <a:pt x="167" y="7669"/>
                    <a:pt x="71" y="7764"/>
                    <a:pt x="0" y="7764"/>
                  </a:cubicBezTo>
                  <a:lnTo>
                    <a:pt x="643" y="7764"/>
                  </a:lnTo>
                  <a:cubicBezTo>
                    <a:pt x="738" y="7764"/>
                    <a:pt x="834" y="7669"/>
                    <a:pt x="834" y="7573"/>
                  </a:cubicBezTo>
                  <a:lnTo>
                    <a:pt x="834" y="381"/>
                  </a:lnTo>
                  <a:lnTo>
                    <a:pt x="167" y="0"/>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148"/>
            <p:cNvSpPr/>
            <p:nvPr/>
          </p:nvSpPr>
          <p:spPr>
            <a:xfrm>
              <a:off x="4349061" y="4184851"/>
              <a:ext cx="35653" cy="43388"/>
            </a:xfrm>
            <a:custGeom>
              <a:rect b="b" l="l" r="r" t="t"/>
              <a:pathLst>
                <a:path extrusionOk="0" h="1335" w="1097">
                  <a:moveTo>
                    <a:pt x="1" y="1"/>
                  </a:moveTo>
                  <a:cubicBezTo>
                    <a:pt x="239" y="1"/>
                    <a:pt x="430" y="191"/>
                    <a:pt x="430" y="430"/>
                  </a:cubicBezTo>
                  <a:lnTo>
                    <a:pt x="430" y="1334"/>
                  </a:lnTo>
                  <a:lnTo>
                    <a:pt x="1096" y="1334"/>
                  </a:lnTo>
                  <a:lnTo>
                    <a:pt x="1096" y="430"/>
                  </a:lnTo>
                  <a:cubicBezTo>
                    <a:pt x="1096" y="191"/>
                    <a:pt x="882"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148"/>
            <p:cNvSpPr/>
            <p:nvPr/>
          </p:nvSpPr>
          <p:spPr>
            <a:xfrm>
              <a:off x="4300311" y="4200353"/>
              <a:ext cx="11635" cy="11635"/>
            </a:xfrm>
            <a:custGeom>
              <a:rect b="b" l="l" r="r" t="t"/>
              <a:pathLst>
                <a:path extrusionOk="0" h="358" w="358">
                  <a:moveTo>
                    <a:pt x="191" y="0"/>
                  </a:moveTo>
                  <a:cubicBezTo>
                    <a:pt x="72" y="0"/>
                    <a:pt x="1" y="72"/>
                    <a:pt x="1" y="167"/>
                  </a:cubicBezTo>
                  <a:cubicBezTo>
                    <a:pt x="1" y="262"/>
                    <a:pt x="72" y="357"/>
                    <a:pt x="191" y="357"/>
                  </a:cubicBezTo>
                  <a:cubicBezTo>
                    <a:pt x="286" y="357"/>
                    <a:pt x="358" y="262"/>
                    <a:pt x="358" y="167"/>
                  </a:cubicBezTo>
                  <a:cubicBezTo>
                    <a:pt x="358" y="72"/>
                    <a:pt x="286" y="0"/>
                    <a:pt x="19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148"/>
            <p:cNvSpPr/>
            <p:nvPr/>
          </p:nvSpPr>
          <p:spPr>
            <a:xfrm>
              <a:off x="4322768" y="4200353"/>
              <a:ext cx="11635" cy="11635"/>
            </a:xfrm>
            <a:custGeom>
              <a:rect b="b" l="l" r="r" t="t"/>
              <a:pathLst>
                <a:path extrusionOk="0" h="358" w="358">
                  <a:moveTo>
                    <a:pt x="167" y="0"/>
                  </a:moveTo>
                  <a:cubicBezTo>
                    <a:pt x="72" y="0"/>
                    <a:pt x="0" y="72"/>
                    <a:pt x="0" y="167"/>
                  </a:cubicBezTo>
                  <a:cubicBezTo>
                    <a:pt x="0" y="262"/>
                    <a:pt x="72" y="357"/>
                    <a:pt x="167" y="357"/>
                  </a:cubicBezTo>
                  <a:cubicBezTo>
                    <a:pt x="262" y="357"/>
                    <a:pt x="357" y="262"/>
                    <a:pt x="357" y="167"/>
                  </a:cubicBezTo>
                  <a:cubicBezTo>
                    <a:pt x="357"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148"/>
            <p:cNvSpPr/>
            <p:nvPr/>
          </p:nvSpPr>
          <p:spPr>
            <a:xfrm>
              <a:off x="4345193" y="4200353"/>
              <a:ext cx="11635" cy="11635"/>
            </a:xfrm>
            <a:custGeom>
              <a:rect b="b" l="l" r="r" t="t"/>
              <a:pathLst>
                <a:path extrusionOk="0" h="358" w="358">
                  <a:moveTo>
                    <a:pt x="167" y="0"/>
                  </a:moveTo>
                  <a:cubicBezTo>
                    <a:pt x="72" y="0"/>
                    <a:pt x="1" y="72"/>
                    <a:pt x="1" y="167"/>
                  </a:cubicBezTo>
                  <a:cubicBezTo>
                    <a:pt x="1" y="262"/>
                    <a:pt x="72" y="357"/>
                    <a:pt x="167" y="357"/>
                  </a:cubicBezTo>
                  <a:cubicBezTo>
                    <a:pt x="263" y="357"/>
                    <a:pt x="358" y="262"/>
                    <a:pt x="358" y="167"/>
                  </a:cubicBezTo>
                  <a:cubicBezTo>
                    <a:pt x="358" y="72"/>
                    <a:pt x="263"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148"/>
            <p:cNvSpPr/>
            <p:nvPr/>
          </p:nvSpPr>
          <p:spPr>
            <a:xfrm>
              <a:off x="4055748" y="4256058"/>
              <a:ext cx="295685" cy="181155"/>
            </a:xfrm>
            <a:custGeom>
              <a:rect b="b" l="l" r="r" t="t"/>
              <a:pathLst>
                <a:path extrusionOk="0" h="5574" w="9098">
                  <a:moveTo>
                    <a:pt x="191" y="1"/>
                  </a:moveTo>
                  <a:cubicBezTo>
                    <a:pt x="95" y="1"/>
                    <a:pt x="0" y="96"/>
                    <a:pt x="0" y="215"/>
                  </a:cubicBezTo>
                  <a:lnTo>
                    <a:pt x="0" y="5359"/>
                  </a:lnTo>
                  <a:cubicBezTo>
                    <a:pt x="0" y="5478"/>
                    <a:pt x="95" y="5573"/>
                    <a:pt x="191" y="5573"/>
                  </a:cubicBezTo>
                  <a:lnTo>
                    <a:pt x="5144" y="5573"/>
                  </a:lnTo>
                  <a:lnTo>
                    <a:pt x="6144" y="5359"/>
                  </a:lnTo>
                  <a:lnTo>
                    <a:pt x="7240" y="5573"/>
                  </a:lnTo>
                  <a:lnTo>
                    <a:pt x="8907" y="5573"/>
                  </a:lnTo>
                  <a:cubicBezTo>
                    <a:pt x="9026" y="5573"/>
                    <a:pt x="9097" y="5478"/>
                    <a:pt x="9097" y="5359"/>
                  </a:cubicBezTo>
                  <a:lnTo>
                    <a:pt x="9097" y="215"/>
                  </a:lnTo>
                  <a:cubicBezTo>
                    <a:pt x="9097" y="96"/>
                    <a:pt x="9026" y="1"/>
                    <a:pt x="890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0" name="Google Shape;22890;p148"/>
            <p:cNvSpPr/>
            <p:nvPr/>
          </p:nvSpPr>
          <p:spPr>
            <a:xfrm>
              <a:off x="4323516" y="4256058"/>
              <a:ext cx="27918" cy="181155"/>
            </a:xfrm>
            <a:custGeom>
              <a:rect b="b" l="l" r="r" t="t"/>
              <a:pathLst>
                <a:path extrusionOk="0" h="5574" w="859">
                  <a:moveTo>
                    <a:pt x="1" y="1"/>
                  </a:moveTo>
                  <a:cubicBezTo>
                    <a:pt x="120" y="1"/>
                    <a:pt x="215" y="96"/>
                    <a:pt x="215" y="215"/>
                  </a:cubicBezTo>
                  <a:lnTo>
                    <a:pt x="215" y="5359"/>
                  </a:lnTo>
                  <a:cubicBezTo>
                    <a:pt x="215" y="5478"/>
                    <a:pt x="120" y="5573"/>
                    <a:pt x="1" y="5573"/>
                  </a:cubicBezTo>
                  <a:lnTo>
                    <a:pt x="668" y="5573"/>
                  </a:lnTo>
                  <a:cubicBezTo>
                    <a:pt x="787" y="5573"/>
                    <a:pt x="858" y="5478"/>
                    <a:pt x="858" y="5359"/>
                  </a:cubicBezTo>
                  <a:lnTo>
                    <a:pt x="858" y="215"/>
                  </a:lnTo>
                  <a:cubicBezTo>
                    <a:pt x="858" y="96"/>
                    <a:pt x="787" y="1"/>
                    <a:pt x="66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148"/>
            <p:cNvSpPr/>
            <p:nvPr/>
          </p:nvSpPr>
          <p:spPr>
            <a:xfrm>
              <a:off x="4222928" y="4411636"/>
              <a:ext cx="67340" cy="25578"/>
            </a:xfrm>
            <a:custGeom>
              <a:rect b="b" l="l" r="r" t="t"/>
              <a:pathLst>
                <a:path extrusionOk="0" h="787" w="2072">
                  <a:moveTo>
                    <a:pt x="119" y="0"/>
                  </a:moveTo>
                  <a:cubicBezTo>
                    <a:pt x="72" y="0"/>
                    <a:pt x="0" y="72"/>
                    <a:pt x="0" y="120"/>
                  </a:cubicBezTo>
                  <a:lnTo>
                    <a:pt x="0" y="786"/>
                  </a:lnTo>
                  <a:lnTo>
                    <a:pt x="2072" y="786"/>
                  </a:lnTo>
                  <a:lnTo>
                    <a:pt x="2072" y="120"/>
                  </a:lnTo>
                  <a:cubicBezTo>
                    <a:pt x="2072" y="72"/>
                    <a:pt x="2024" y="0"/>
                    <a:pt x="195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2" name="Google Shape;22892;p148"/>
            <p:cNvSpPr/>
            <p:nvPr/>
          </p:nvSpPr>
          <p:spPr>
            <a:xfrm>
              <a:off x="4267811" y="4411636"/>
              <a:ext cx="24797" cy="25578"/>
            </a:xfrm>
            <a:custGeom>
              <a:rect b="b" l="l" r="r" t="t"/>
              <a:pathLst>
                <a:path extrusionOk="0" h="787" w="763">
                  <a:moveTo>
                    <a:pt x="0" y="0"/>
                  </a:moveTo>
                  <a:cubicBezTo>
                    <a:pt x="48" y="0"/>
                    <a:pt x="119" y="72"/>
                    <a:pt x="119" y="120"/>
                  </a:cubicBezTo>
                  <a:lnTo>
                    <a:pt x="119" y="786"/>
                  </a:lnTo>
                  <a:lnTo>
                    <a:pt x="762" y="786"/>
                  </a:lnTo>
                  <a:lnTo>
                    <a:pt x="762" y="120"/>
                  </a:lnTo>
                  <a:cubicBezTo>
                    <a:pt x="762" y="72"/>
                    <a:pt x="715" y="0"/>
                    <a:pt x="6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148"/>
            <p:cNvSpPr/>
            <p:nvPr/>
          </p:nvSpPr>
          <p:spPr>
            <a:xfrm>
              <a:off x="4107586" y="4313356"/>
              <a:ext cx="111507" cy="63472"/>
            </a:xfrm>
            <a:custGeom>
              <a:rect b="b" l="l" r="r" t="t"/>
              <a:pathLst>
                <a:path extrusionOk="0" h="1953" w="3431">
                  <a:moveTo>
                    <a:pt x="1501" y="0"/>
                  </a:moveTo>
                  <a:cubicBezTo>
                    <a:pt x="1382" y="0"/>
                    <a:pt x="1287" y="48"/>
                    <a:pt x="1263" y="167"/>
                  </a:cubicBezTo>
                  <a:lnTo>
                    <a:pt x="930" y="1524"/>
                  </a:lnTo>
                  <a:lnTo>
                    <a:pt x="668" y="1048"/>
                  </a:lnTo>
                  <a:cubicBezTo>
                    <a:pt x="644" y="976"/>
                    <a:pt x="572" y="953"/>
                    <a:pt x="525" y="929"/>
                  </a:cubicBezTo>
                  <a:cubicBezTo>
                    <a:pt x="503" y="914"/>
                    <a:pt x="483" y="908"/>
                    <a:pt x="464" y="908"/>
                  </a:cubicBezTo>
                  <a:cubicBezTo>
                    <a:pt x="421" y="908"/>
                    <a:pt x="383" y="936"/>
                    <a:pt x="334" y="953"/>
                  </a:cubicBezTo>
                  <a:lnTo>
                    <a:pt x="96" y="1072"/>
                  </a:lnTo>
                  <a:cubicBezTo>
                    <a:pt x="1" y="1119"/>
                    <a:pt x="1" y="1215"/>
                    <a:pt x="48" y="1286"/>
                  </a:cubicBezTo>
                  <a:cubicBezTo>
                    <a:pt x="79" y="1331"/>
                    <a:pt x="128" y="1348"/>
                    <a:pt x="184" y="1348"/>
                  </a:cubicBezTo>
                  <a:cubicBezTo>
                    <a:pt x="217" y="1348"/>
                    <a:pt x="252" y="1342"/>
                    <a:pt x="287" y="1334"/>
                  </a:cubicBezTo>
                  <a:lnTo>
                    <a:pt x="429" y="1238"/>
                  </a:lnTo>
                  <a:lnTo>
                    <a:pt x="763" y="1834"/>
                  </a:lnTo>
                  <a:cubicBezTo>
                    <a:pt x="787" y="1929"/>
                    <a:pt x="882" y="1953"/>
                    <a:pt x="953" y="1953"/>
                  </a:cubicBezTo>
                  <a:lnTo>
                    <a:pt x="1001" y="1953"/>
                  </a:lnTo>
                  <a:cubicBezTo>
                    <a:pt x="1072" y="1953"/>
                    <a:pt x="1168" y="1881"/>
                    <a:pt x="1191" y="1786"/>
                  </a:cubicBezTo>
                  <a:lnTo>
                    <a:pt x="1596" y="286"/>
                  </a:lnTo>
                  <a:lnTo>
                    <a:pt x="3263" y="286"/>
                  </a:lnTo>
                  <a:cubicBezTo>
                    <a:pt x="3335" y="286"/>
                    <a:pt x="3430" y="238"/>
                    <a:pt x="3430" y="143"/>
                  </a:cubicBezTo>
                  <a:cubicBezTo>
                    <a:pt x="3430" y="48"/>
                    <a:pt x="3335" y="0"/>
                    <a:pt x="3263"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148"/>
            <p:cNvSpPr/>
            <p:nvPr/>
          </p:nvSpPr>
          <p:spPr>
            <a:xfrm>
              <a:off x="4221368" y="4338121"/>
              <a:ext cx="27885" cy="10855"/>
            </a:xfrm>
            <a:custGeom>
              <a:rect b="b" l="l" r="r" t="t"/>
              <a:pathLst>
                <a:path extrusionOk="0" h="334" w="858">
                  <a:moveTo>
                    <a:pt x="167" y="0"/>
                  </a:moveTo>
                  <a:cubicBezTo>
                    <a:pt x="72" y="0"/>
                    <a:pt x="0" y="72"/>
                    <a:pt x="0" y="167"/>
                  </a:cubicBezTo>
                  <a:cubicBezTo>
                    <a:pt x="0" y="238"/>
                    <a:pt x="48" y="333"/>
                    <a:pt x="143" y="333"/>
                  </a:cubicBezTo>
                  <a:lnTo>
                    <a:pt x="667" y="333"/>
                  </a:lnTo>
                  <a:cubicBezTo>
                    <a:pt x="763" y="333"/>
                    <a:pt x="858" y="286"/>
                    <a:pt x="858" y="191"/>
                  </a:cubicBezTo>
                  <a:cubicBezTo>
                    <a:pt x="858" y="95"/>
                    <a:pt x="786" y="0"/>
                    <a:pt x="715" y="0"/>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148"/>
            <p:cNvSpPr/>
            <p:nvPr/>
          </p:nvSpPr>
          <p:spPr>
            <a:xfrm>
              <a:off x="4221368" y="4356678"/>
              <a:ext cx="27885" cy="10888"/>
            </a:xfrm>
            <a:custGeom>
              <a:rect b="b" l="l" r="r" t="t"/>
              <a:pathLst>
                <a:path extrusionOk="0" h="335" w="858">
                  <a:moveTo>
                    <a:pt x="167" y="1"/>
                  </a:moveTo>
                  <a:cubicBezTo>
                    <a:pt x="72" y="1"/>
                    <a:pt x="0" y="72"/>
                    <a:pt x="0" y="144"/>
                  </a:cubicBezTo>
                  <a:cubicBezTo>
                    <a:pt x="0" y="239"/>
                    <a:pt x="48" y="334"/>
                    <a:pt x="143" y="334"/>
                  </a:cubicBezTo>
                  <a:lnTo>
                    <a:pt x="667" y="334"/>
                  </a:lnTo>
                  <a:cubicBezTo>
                    <a:pt x="763" y="334"/>
                    <a:pt x="858" y="263"/>
                    <a:pt x="858" y="191"/>
                  </a:cubicBezTo>
                  <a:cubicBezTo>
                    <a:pt x="858" y="96"/>
                    <a:pt x="786" y="1"/>
                    <a:pt x="715"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148"/>
            <p:cNvSpPr/>
            <p:nvPr/>
          </p:nvSpPr>
          <p:spPr>
            <a:xfrm>
              <a:off x="4167191" y="4338673"/>
              <a:ext cx="35620" cy="34288"/>
            </a:xfrm>
            <a:custGeom>
              <a:rect b="b" l="l" r="r" t="t"/>
              <a:pathLst>
                <a:path extrusionOk="0" h="1055" w="1096">
                  <a:moveTo>
                    <a:pt x="167" y="1"/>
                  </a:moveTo>
                  <a:cubicBezTo>
                    <a:pt x="120" y="1"/>
                    <a:pt x="72" y="19"/>
                    <a:pt x="48" y="55"/>
                  </a:cubicBezTo>
                  <a:cubicBezTo>
                    <a:pt x="0" y="102"/>
                    <a:pt x="0" y="221"/>
                    <a:pt x="48" y="293"/>
                  </a:cubicBezTo>
                  <a:lnTo>
                    <a:pt x="286" y="531"/>
                  </a:lnTo>
                  <a:lnTo>
                    <a:pt x="48" y="769"/>
                  </a:lnTo>
                  <a:cubicBezTo>
                    <a:pt x="0" y="817"/>
                    <a:pt x="0" y="936"/>
                    <a:pt x="48" y="1007"/>
                  </a:cubicBezTo>
                  <a:cubicBezTo>
                    <a:pt x="72" y="1031"/>
                    <a:pt x="143" y="1055"/>
                    <a:pt x="167" y="1055"/>
                  </a:cubicBezTo>
                  <a:cubicBezTo>
                    <a:pt x="191" y="1055"/>
                    <a:pt x="262" y="1031"/>
                    <a:pt x="286" y="1007"/>
                  </a:cubicBezTo>
                  <a:lnTo>
                    <a:pt x="524" y="769"/>
                  </a:lnTo>
                  <a:lnTo>
                    <a:pt x="763" y="1007"/>
                  </a:lnTo>
                  <a:cubicBezTo>
                    <a:pt x="786" y="1031"/>
                    <a:pt x="858" y="1055"/>
                    <a:pt x="882" y="1055"/>
                  </a:cubicBezTo>
                  <a:cubicBezTo>
                    <a:pt x="905" y="1055"/>
                    <a:pt x="977" y="1031"/>
                    <a:pt x="1001" y="1007"/>
                  </a:cubicBezTo>
                  <a:cubicBezTo>
                    <a:pt x="1048" y="936"/>
                    <a:pt x="1048" y="817"/>
                    <a:pt x="1001" y="769"/>
                  </a:cubicBezTo>
                  <a:lnTo>
                    <a:pt x="763" y="531"/>
                  </a:lnTo>
                  <a:lnTo>
                    <a:pt x="1001" y="293"/>
                  </a:lnTo>
                  <a:cubicBezTo>
                    <a:pt x="1096" y="221"/>
                    <a:pt x="1096" y="102"/>
                    <a:pt x="1001" y="55"/>
                  </a:cubicBezTo>
                  <a:cubicBezTo>
                    <a:pt x="977" y="19"/>
                    <a:pt x="935" y="1"/>
                    <a:pt x="891" y="1"/>
                  </a:cubicBezTo>
                  <a:cubicBezTo>
                    <a:pt x="846" y="1"/>
                    <a:pt x="798" y="19"/>
                    <a:pt x="763" y="55"/>
                  </a:cubicBezTo>
                  <a:lnTo>
                    <a:pt x="524" y="293"/>
                  </a:lnTo>
                  <a:lnTo>
                    <a:pt x="286" y="55"/>
                  </a:lnTo>
                  <a:cubicBezTo>
                    <a:pt x="262" y="19"/>
                    <a:pt x="215" y="1"/>
                    <a:pt x="167"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148"/>
            <p:cNvSpPr/>
            <p:nvPr/>
          </p:nvSpPr>
          <p:spPr>
            <a:xfrm>
              <a:off x="4264723" y="4338673"/>
              <a:ext cx="34840" cy="34288"/>
            </a:xfrm>
            <a:custGeom>
              <a:rect b="b" l="l" r="r" t="t"/>
              <a:pathLst>
                <a:path extrusionOk="0" h="1055" w="1072">
                  <a:moveTo>
                    <a:pt x="176" y="1"/>
                  </a:moveTo>
                  <a:cubicBezTo>
                    <a:pt x="131" y="1"/>
                    <a:pt x="83" y="19"/>
                    <a:pt x="48" y="55"/>
                  </a:cubicBezTo>
                  <a:cubicBezTo>
                    <a:pt x="0" y="102"/>
                    <a:pt x="0" y="221"/>
                    <a:pt x="48" y="293"/>
                  </a:cubicBezTo>
                  <a:lnTo>
                    <a:pt x="286" y="531"/>
                  </a:lnTo>
                  <a:lnTo>
                    <a:pt x="48" y="769"/>
                  </a:lnTo>
                  <a:cubicBezTo>
                    <a:pt x="0" y="817"/>
                    <a:pt x="0" y="936"/>
                    <a:pt x="48" y="1007"/>
                  </a:cubicBezTo>
                  <a:cubicBezTo>
                    <a:pt x="95" y="1031"/>
                    <a:pt x="143" y="1055"/>
                    <a:pt x="167" y="1055"/>
                  </a:cubicBezTo>
                  <a:cubicBezTo>
                    <a:pt x="191" y="1055"/>
                    <a:pt x="262" y="1031"/>
                    <a:pt x="286" y="1007"/>
                  </a:cubicBezTo>
                  <a:lnTo>
                    <a:pt x="524" y="769"/>
                  </a:lnTo>
                  <a:lnTo>
                    <a:pt x="762" y="1007"/>
                  </a:lnTo>
                  <a:cubicBezTo>
                    <a:pt x="810" y="1031"/>
                    <a:pt x="857" y="1055"/>
                    <a:pt x="881" y="1055"/>
                  </a:cubicBezTo>
                  <a:cubicBezTo>
                    <a:pt x="905" y="1055"/>
                    <a:pt x="976" y="1031"/>
                    <a:pt x="1000" y="1007"/>
                  </a:cubicBezTo>
                  <a:cubicBezTo>
                    <a:pt x="1072" y="936"/>
                    <a:pt x="1072" y="817"/>
                    <a:pt x="1000" y="769"/>
                  </a:cubicBezTo>
                  <a:lnTo>
                    <a:pt x="762" y="531"/>
                  </a:lnTo>
                  <a:lnTo>
                    <a:pt x="1000" y="293"/>
                  </a:lnTo>
                  <a:cubicBezTo>
                    <a:pt x="1072" y="221"/>
                    <a:pt x="1072" y="102"/>
                    <a:pt x="1000" y="55"/>
                  </a:cubicBezTo>
                  <a:cubicBezTo>
                    <a:pt x="976" y="19"/>
                    <a:pt x="935" y="1"/>
                    <a:pt x="890" y="1"/>
                  </a:cubicBezTo>
                  <a:cubicBezTo>
                    <a:pt x="846" y="1"/>
                    <a:pt x="798" y="19"/>
                    <a:pt x="762" y="55"/>
                  </a:cubicBezTo>
                  <a:lnTo>
                    <a:pt x="524" y="293"/>
                  </a:lnTo>
                  <a:lnTo>
                    <a:pt x="286" y="55"/>
                  </a:lnTo>
                  <a:cubicBezTo>
                    <a:pt x="262" y="19"/>
                    <a:pt x="220" y="1"/>
                    <a:pt x="176" y="1"/>
                  </a:cubicBez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98" name="Google Shape;22898;p148"/>
          <p:cNvGrpSpPr/>
          <p:nvPr/>
        </p:nvGrpSpPr>
        <p:grpSpPr>
          <a:xfrm>
            <a:off x="4767011" y="4026276"/>
            <a:ext cx="358378" cy="294905"/>
            <a:chOff x="4767011" y="4178676"/>
            <a:chExt cx="358378" cy="294905"/>
          </a:xfrm>
        </p:grpSpPr>
        <p:sp>
          <p:nvSpPr>
            <p:cNvPr id="22899" name="Google Shape;22899;p148"/>
            <p:cNvSpPr/>
            <p:nvPr/>
          </p:nvSpPr>
          <p:spPr>
            <a:xfrm>
              <a:off x="4900131" y="4410076"/>
              <a:ext cx="92138" cy="58857"/>
            </a:xfrm>
            <a:custGeom>
              <a:rect b="b" l="l" r="r" t="t"/>
              <a:pathLst>
                <a:path extrusionOk="0" h="1811" w="2835">
                  <a:moveTo>
                    <a:pt x="1406" y="1"/>
                  </a:moveTo>
                  <a:lnTo>
                    <a:pt x="215" y="215"/>
                  </a:lnTo>
                  <a:lnTo>
                    <a:pt x="1" y="1811"/>
                  </a:lnTo>
                  <a:lnTo>
                    <a:pt x="2835" y="1811"/>
                  </a:lnTo>
                  <a:lnTo>
                    <a:pt x="2597" y="215"/>
                  </a:lnTo>
                  <a:lnTo>
                    <a:pt x="140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148"/>
            <p:cNvSpPr/>
            <p:nvPr/>
          </p:nvSpPr>
          <p:spPr>
            <a:xfrm>
              <a:off x="4964383" y="4410076"/>
              <a:ext cx="27885" cy="58857"/>
            </a:xfrm>
            <a:custGeom>
              <a:rect b="b" l="l" r="r" t="t"/>
              <a:pathLst>
                <a:path extrusionOk="0" h="1811" w="858">
                  <a:moveTo>
                    <a:pt x="405" y="1"/>
                  </a:moveTo>
                  <a:lnTo>
                    <a:pt x="0" y="215"/>
                  </a:lnTo>
                  <a:lnTo>
                    <a:pt x="191" y="1811"/>
                  </a:lnTo>
                  <a:lnTo>
                    <a:pt x="858" y="1811"/>
                  </a:lnTo>
                  <a:lnTo>
                    <a:pt x="643" y="215"/>
                  </a:lnTo>
                  <a:lnTo>
                    <a:pt x="40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148"/>
            <p:cNvSpPr/>
            <p:nvPr/>
          </p:nvSpPr>
          <p:spPr>
            <a:xfrm>
              <a:off x="4872278" y="4462726"/>
              <a:ext cx="147875" cy="10855"/>
            </a:xfrm>
            <a:custGeom>
              <a:rect b="b" l="l" r="r" t="t"/>
              <a:pathLst>
                <a:path extrusionOk="0" h="334" w="4550">
                  <a:moveTo>
                    <a:pt x="167" y="0"/>
                  </a:moveTo>
                  <a:cubicBezTo>
                    <a:pt x="48" y="0"/>
                    <a:pt x="0" y="95"/>
                    <a:pt x="0" y="191"/>
                  </a:cubicBezTo>
                  <a:cubicBezTo>
                    <a:pt x="24" y="286"/>
                    <a:pt x="96" y="334"/>
                    <a:pt x="167" y="334"/>
                  </a:cubicBezTo>
                  <a:lnTo>
                    <a:pt x="4382" y="334"/>
                  </a:lnTo>
                  <a:cubicBezTo>
                    <a:pt x="4454" y="334"/>
                    <a:pt x="4549" y="262"/>
                    <a:pt x="4549" y="167"/>
                  </a:cubicBezTo>
                  <a:cubicBezTo>
                    <a:pt x="4525" y="72"/>
                    <a:pt x="4454" y="0"/>
                    <a:pt x="4382"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148"/>
            <p:cNvSpPr/>
            <p:nvPr/>
          </p:nvSpPr>
          <p:spPr>
            <a:xfrm>
              <a:off x="4767011" y="4178676"/>
              <a:ext cx="357597" cy="207447"/>
            </a:xfrm>
            <a:custGeom>
              <a:rect b="b" l="l" r="r" t="t"/>
              <a:pathLst>
                <a:path extrusionOk="0" h="6383" w="11003">
                  <a:moveTo>
                    <a:pt x="429" y="0"/>
                  </a:moveTo>
                  <a:cubicBezTo>
                    <a:pt x="191" y="0"/>
                    <a:pt x="1" y="215"/>
                    <a:pt x="1" y="453"/>
                  </a:cubicBezTo>
                  <a:lnTo>
                    <a:pt x="1" y="6144"/>
                  </a:lnTo>
                  <a:lnTo>
                    <a:pt x="5549" y="6383"/>
                  </a:lnTo>
                  <a:lnTo>
                    <a:pt x="11003" y="6144"/>
                  </a:lnTo>
                  <a:lnTo>
                    <a:pt x="11003" y="453"/>
                  </a:lnTo>
                  <a:cubicBezTo>
                    <a:pt x="11003" y="215"/>
                    <a:pt x="10789" y="0"/>
                    <a:pt x="1055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148"/>
            <p:cNvSpPr/>
            <p:nvPr/>
          </p:nvSpPr>
          <p:spPr>
            <a:xfrm>
              <a:off x="5088988" y="4178676"/>
              <a:ext cx="35620" cy="207447"/>
            </a:xfrm>
            <a:custGeom>
              <a:rect b="b" l="l" r="r" t="t"/>
              <a:pathLst>
                <a:path extrusionOk="0" h="6383" w="1096">
                  <a:moveTo>
                    <a:pt x="1" y="0"/>
                  </a:moveTo>
                  <a:cubicBezTo>
                    <a:pt x="239" y="0"/>
                    <a:pt x="453" y="191"/>
                    <a:pt x="453" y="429"/>
                  </a:cubicBezTo>
                  <a:lnTo>
                    <a:pt x="453" y="6383"/>
                  </a:lnTo>
                  <a:lnTo>
                    <a:pt x="1096" y="6144"/>
                  </a:lnTo>
                  <a:lnTo>
                    <a:pt x="1096" y="453"/>
                  </a:lnTo>
                  <a:cubicBezTo>
                    <a:pt x="1096" y="215"/>
                    <a:pt x="882" y="0"/>
                    <a:pt x="64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148"/>
            <p:cNvSpPr/>
            <p:nvPr/>
          </p:nvSpPr>
          <p:spPr>
            <a:xfrm>
              <a:off x="4767791" y="4378356"/>
              <a:ext cx="357597" cy="38740"/>
            </a:xfrm>
            <a:custGeom>
              <a:rect b="b" l="l" r="r" t="t"/>
              <a:pathLst>
                <a:path extrusionOk="0" h="1192" w="11003">
                  <a:moveTo>
                    <a:pt x="1" y="0"/>
                  </a:moveTo>
                  <a:lnTo>
                    <a:pt x="1" y="739"/>
                  </a:lnTo>
                  <a:cubicBezTo>
                    <a:pt x="1" y="977"/>
                    <a:pt x="215" y="1191"/>
                    <a:pt x="453" y="1191"/>
                  </a:cubicBezTo>
                  <a:lnTo>
                    <a:pt x="10574" y="1191"/>
                  </a:lnTo>
                  <a:cubicBezTo>
                    <a:pt x="10812" y="1191"/>
                    <a:pt x="11003" y="977"/>
                    <a:pt x="11003" y="739"/>
                  </a:cubicBezTo>
                  <a:lnTo>
                    <a:pt x="1100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5" name="Google Shape;22905;p148"/>
            <p:cNvSpPr/>
            <p:nvPr/>
          </p:nvSpPr>
          <p:spPr>
            <a:xfrm>
              <a:off x="5088988" y="4378356"/>
              <a:ext cx="35620" cy="38740"/>
            </a:xfrm>
            <a:custGeom>
              <a:rect b="b" l="l" r="r" t="t"/>
              <a:pathLst>
                <a:path extrusionOk="0" h="1192" w="1096">
                  <a:moveTo>
                    <a:pt x="453" y="0"/>
                  </a:moveTo>
                  <a:lnTo>
                    <a:pt x="453" y="739"/>
                  </a:lnTo>
                  <a:cubicBezTo>
                    <a:pt x="453" y="977"/>
                    <a:pt x="239" y="1191"/>
                    <a:pt x="1" y="1191"/>
                  </a:cubicBezTo>
                  <a:lnTo>
                    <a:pt x="644" y="1191"/>
                  </a:lnTo>
                  <a:cubicBezTo>
                    <a:pt x="882" y="1191"/>
                    <a:pt x="1096" y="977"/>
                    <a:pt x="1096" y="739"/>
                  </a:cubicBezTo>
                  <a:lnTo>
                    <a:pt x="109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148"/>
            <p:cNvSpPr/>
            <p:nvPr/>
          </p:nvSpPr>
          <p:spPr>
            <a:xfrm>
              <a:off x="4802631" y="4218131"/>
              <a:ext cx="121550" cy="121550"/>
            </a:xfrm>
            <a:custGeom>
              <a:rect b="b" l="l" r="r" t="t"/>
              <a:pathLst>
                <a:path extrusionOk="0" h="3740" w="3740">
                  <a:moveTo>
                    <a:pt x="143" y="1"/>
                  </a:moveTo>
                  <a:cubicBezTo>
                    <a:pt x="48" y="1"/>
                    <a:pt x="0" y="72"/>
                    <a:pt x="0" y="168"/>
                  </a:cubicBezTo>
                  <a:lnTo>
                    <a:pt x="0" y="3573"/>
                  </a:lnTo>
                  <a:cubicBezTo>
                    <a:pt x="0" y="3668"/>
                    <a:pt x="48" y="3740"/>
                    <a:pt x="143" y="3740"/>
                  </a:cubicBezTo>
                  <a:lnTo>
                    <a:pt x="619" y="3740"/>
                  </a:lnTo>
                  <a:lnTo>
                    <a:pt x="1882" y="3525"/>
                  </a:lnTo>
                  <a:lnTo>
                    <a:pt x="3120" y="3740"/>
                  </a:lnTo>
                  <a:lnTo>
                    <a:pt x="3596" y="3740"/>
                  </a:lnTo>
                  <a:cubicBezTo>
                    <a:pt x="3691" y="3740"/>
                    <a:pt x="3739" y="3668"/>
                    <a:pt x="3739" y="3621"/>
                  </a:cubicBezTo>
                  <a:lnTo>
                    <a:pt x="3739" y="168"/>
                  </a:lnTo>
                  <a:cubicBezTo>
                    <a:pt x="3739" y="72"/>
                    <a:pt x="3691" y="1"/>
                    <a:pt x="3596"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148"/>
            <p:cNvSpPr/>
            <p:nvPr/>
          </p:nvSpPr>
          <p:spPr>
            <a:xfrm>
              <a:off x="4902471" y="4218131"/>
              <a:ext cx="21710" cy="122330"/>
            </a:xfrm>
            <a:custGeom>
              <a:rect b="b" l="l" r="r" t="t"/>
              <a:pathLst>
                <a:path extrusionOk="0" h="3764" w="668">
                  <a:moveTo>
                    <a:pt x="0" y="1"/>
                  </a:moveTo>
                  <a:cubicBezTo>
                    <a:pt x="72" y="1"/>
                    <a:pt x="143" y="72"/>
                    <a:pt x="143" y="168"/>
                  </a:cubicBezTo>
                  <a:lnTo>
                    <a:pt x="143" y="3621"/>
                  </a:lnTo>
                  <a:cubicBezTo>
                    <a:pt x="143" y="3668"/>
                    <a:pt x="119" y="3740"/>
                    <a:pt x="48" y="3764"/>
                  </a:cubicBezTo>
                  <a:lnTo>
                    <a:pt x="524" y="3764"/>
                  </a:lnTo>
                  <a:cubicBezTo>
                    <a:pt x="619" y="3764"/>
                    <a:pt x="667" y="3692"/>
                    <a:pt x="667" y="3621"/>
                  </a:cubicBezTo>
                  <a:lnTo>
                    <a:pt x="667" y="168"/>
                  </a:lnTo>
                  <a:cubicBezTo>
                    <a:pt x="667" y="72"/>
                    <a:pt x="619" y="1"/>
                    <a:pt x="52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148"/>
            <p:cNvSpPr/>
            <p:nvPr/>
          </p:nvSpPr>
          <p:spPr>
            <a:xfrm>
              <a:off x="4986061" y="4214263"/>
              <a:ext cx="103740" cy="23270"/>
            </a:xfrm>
            <a:custGeom>
              <a:rect b="b" l="l" r="r" t="t"/>
              <a:pathLst>
                <a:path extrusionOk="0" h="716" w="3192">
                  <a:moveTo>
                    <a:pt x="119" y="1"/>
                  </a:moveTo>
                  <a:cubicBezTo>
                    <a:pt x="72" y="1"/>
                    <a:pt x="0" y="72"/>
                    <a:pt x="0" y="120"/>
                  </a:cubicBezTo>
                  <a:lnTo>
                    <a:pt x="0" y="596"/>
                  </a:lnTo>
                  <a:cubicBezTo>
                    <a:pt x="0" y="668"/>
                    <a:pt x="72" y="715"/>
                    <a:pt x="119" y="715"/>
                  </a:cubicBezTo>
                  <a:lnTo>
                    <a:pt x="3072" y="715"/>
                  </a:lnTo>
                  <a:cubicBezTo>
                    <a:pt x="3120" y="715"/>
                    <a:pt x="3191" y="668"/>
                    <a:pt x="3191" y="596"/>
                  </a:cubicBezTo>
                  <a:lnTo>
                    <a:pt x="3191" y="120"/>
                  </a:lnTo>
                  <a:cubicBezTo>
                    <a:pt x="3191" y="72"/>
                    <a:pt x="3144" y="1"/>
                    <a:pt x="3072" y="1"/>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148"/>
            <p:cNvSpPr/>
            <p:nvPr/>
          </p:nvSpPr>
          <p:spPr>
            <a:xfrm>
              <a:off x="4986061" y="4266133"/>
              <a:ext cx="103740" cy="23238"/>
            </a:xfrm>
            <a:custGeom>
              <a:rect b="b" l="l" r="r" t="t"/>
              <a:pathLst>
                <a:path extrusionOk="0" h="715" w="3192">
                  <a:moveTo>
                    <a:pt x="119" y="0"/>
                  </a:moveTo>
                  <a:cubicBezTo>
                    <a:pt x="72" y="0"/>
                    <a:pt x="0" y="48"/>
                    <a:pt x="0" y="119"/>
                  </a:cubicBezTo>
                  <a:lnTo>
                    <a:pt x="0" y="596"/>
                  </a:lnTo>
                  <a:cubicBezTo>
                    <a:pt x="0" y="643"/>
                    <a:pt x="72" y="715"/>
                    <a:pt x="119" y="715"/>
                  </a:cubicBezTo>
                  <a:lnTo>
                    <a:pt x="3072" y="715"/>
                  </a:lnTo>
                  <a:cubicBezTo>
                    <a:pt x="3120" y="715"/>
                    <a:pt x="3191" y="667"/>
                    <a:pt x="3191" y="596"/>
                  </a:cubicBezTo>
                  <a:lnTo>
                    <a:pt x="3191" y="119"/>
                  </a:lnTo>
                  <a:cubicBezTo>
                    <a:pt x="3191" y="48"/>
                    <a:pt x="3144" y="0"/>
                    <a:pt x="3072"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148"/>
            <p:cNvSpPr/>
            <p:nvPr/>
          </p:nvSpPr>
          <p:spPr>
            <a:xfrm>
              <a:off x="4986061" y="4317223"/>
              <a:ext cx="103740" cy="23238"/>
            </a:xfrm>
            <a:custGeom>
              <a:rect b="b" l="l" r="r" t="t"/>
              <a:pathLst>
                <a:path extrusionOk="0" h="715" w="3192">
                  <a:moveTo>
                    <a:pt x="119" y="0"/>
                  </a:moveTo>
                  <a:cubicBezTo>
                    <a:pt x="72" y="0"/>
                    <a:pt x="0" y="48"/>
                    <a:pt x="0" y="119"/>
                  </a:cubicBezTo>
                  <a:lnTo>
                    <a:pt x="0" y="595"/>
                  </a:lnTo>
                  <a:cubicBezTo>
                    <a:pt x="0" y="643"/>
                    <a:pt x="72" y="715"/>
                    <a:pt x="119" y="715"/>
                  </a:cubicBezTo>
                  <a:lnTo>
                    <a:pt x="3072" y="715"/>
                  </a:lnTo>
                  <a:cubicBezTo>
                    <a:pt x="3120" y="715"/>
                    <a:pt x="3191" y="643"/>
                    <a:pt x="3191" y="595"/>
                  </a:cubicBezTo>
                  <a:lnTo>
                    <a:pt x="3191" y="119"/>
                  </a:lnTo>
                  <a:cubicBezTo>
                    <a:pt x="3191" y="48"/>
                    <a:pt x="3144" y="0"/>
                    <a:pt x="3072"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148"/>
            <p:cNvSpPr/>
            <p:nvPr/>
          </p:nvSpPr>
          <p:spPr>
            <a:xfrm>
              <a:off x="5065003" y="4214263"/>
              <a:ext cx="24797" cy="23270"/>
            </a:xfrm>
            <a:custGeom>
              <a:rect b="b" l="l" r="r" t="t"/>
              <a:pathLst>
                <a:path extrusionOk="0" h="716" w="763">
                  <a:moveTo>
                    <a:pt x="0" y="1"/>
                  </a:moveTo>
                  <a:cubicBezTo>
                    <a:pt x="48" y="1"/>
                    <a:pt x="96" y="72"/>
                    <a:pt x="96" y="120"/>
                  </a:cubicBezTo>
                  <a:lnTo>
                    <a:pt x="96" y="596"/>
                  </a:lnTo>
                  <a:cubicBezTo>
                    <a:pt x="96" y="668"/>
                    <a:pt x="48" y="715"/>
                    <a:pt x="0" y="715"/>
                  </a:cubicBezTo>
                  <a:lnTo>
                    <a:pt x="643" y="715"/>
                  </a:lnTo>
                  <a:cubicBezTo>
                    <a:pt x="715" y="715"/>
                    <a:pt x="762" y="668"/>
                    <a:pt x="762" y="596"/>
                  </a:cubicBezTo>
                  <a:lnTo>
                    <a:pt x="762" y="120"/>
                  </a:lnTo>
                  <a:cubicBezTo>
                    <a:pt x="762" y="72"/>
                    <a:pt x="691" y="1"/>
                    <a:pt x="643" y="1"/>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148"/>
            <p:cNvSpPr/>
            <p:nvPr/>
          </p:nvSpPr>
          <p:spPr>
            <a:xfrm>
              <a:off x="5065003" y="4266133"/>
              <a:ext cx="24797" cy="23238"/>
            </a:xfrm>
            <a:custGeom>
              <a:rect b="b" l="l" r="r" t="t"/>
              <a:pathLst>
                <a:path extrusionOk="0" h="715" w="763">
                  <a:moveTo>
                    <a:pt x="0" y="0"/>
                  </a:moveTo>
                  <a:cubicBezTo>
                    <a:pt x="48" y="0"/>
                    <a:pt x="96" y="48"/>
                    <a:pt x="96" y="119"/>
                  </a:cubicBezTo>
                  <a:lnTo>
                    <a:pt x="96" y="596"/>
                  </a:lnTo>
                  <a:cubicBezTo>
                    <a:pt x="96" y="643"/>
                    <a:pt x="48" y="715"/>
                    <a:pt x="0" y="715"/>
                  </a:cubicBezTo>
                  <a:lnTo>
                    <a:pt x="643" y="715"/>
                  </a:lnTo>
                  <a:cubicBezTo>
                    <a:pt x="715" y="715"/>
                    <a:pt x="762" y="643"/>
                    <a:pt x="762" y="596"/>
                  </a:cubicBezTo>
                  <a:lnTo>
                    <a:pt x="762" y="119"/>
                  </a:lnTo>
                  <a:cubicBezTo>
                    <a:pt x="762" y="48"/>
                    <a:pt x="691" y="0"/>
                    <a:pt x="643"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148"/>
            <p:cNvSpPr/>
            <p:nvPr/>
          </p:nvSpPr>
          <p:spPr>
            <a:xfrm>
              <a:off x="5065003" y="4317223"/>
              <a:ext cx="24797" cy="23238"/>
            </a:xfrm>
            <a:custGeom>
              <a:rect b="b" l="l" r="r" t="t"/>
              <a:pathLst>
                <a:path extrusionOk="0" h="715" w="763">
                  <a:moveTo>
                    <a:pt x="0" y="0"/>
                  </a:moveTo>
                  <a:cubicBezTo>
                    <a:pt x="48" y="0"/>
                    <a:pt x="96" y="48"/>
                    <a:pt x="96" y="119"/>
                  </a:cubicBezTo>
                  <a:lnTo>
                    <a:pt x="96" y="595"/>
                  </a:lnTo>
                  <a:cubicBezTo>
                    <a:pt x="96" y="643"/>
                    <a:pt x="48" y="715"/>
                    <a:pt x="0" y="715"/>
                  </a:cubicBezTo>
                  <a:lnTo>
                    <a:pt x="643" y="715"/>
                  </a:lnTo>
                  <a:cubicBezTo>
                    <a:pt x="715" y="715"/>
                    <a:pt x="762" y="643"/>
                    <a:pt x="762" y="595"/>
                  </a:cubicBezTo>
                  <a:lnTo>
                    <a:pt x="762" y="119"/>
                  </a:lnTo>
                  <a:cubicBezTo>
                    <a:pt x="762" y="48"/>
                    <a:pt x="691" y="0"/>
                    <a:pt x="643"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148"/>
            <p:cNvSpPr/>
            <p:nvPr/>
          </p:nvSpPr>
          <p:spPr>
            <a:xfrm>
              <a:off x="4945793" y="4205001"/>
              <a:ext cx="10888" cy="147843"/>
            </a:xfrm>
            <a:custGeom>
              <a:rect b="b" l="l" r="r" t="t"/>
              <a:pathLst>
                <a:path extrusionOk="0" h="4549" w="335">
                  <a:moveTo>
                    <a:pt x="144" y="0"/>
                  </a:moveTo>
                  <a:cubicBezTo>
                    <a:pt x="48" y="24"/>
                    <a:pt x="1" y="71"/>
                    <a:pt x="1" y="167"/>
                  </a:cubicBezTo>
                  <a:lnTo>
                    <a:pt x="1" y="4358"/>
                  </a:lnTo>
                  <a:cubicBezTo>
                    <a:pt x="1" y="4501"/>
                    <a:pt x="48" y="4549"/>
                    <a:pt x="144" y="4549"/>
                  </a:cubicBezTo>
                  <a:cubicBezTo>
                    <a:pt x="239" y="4549"/>
                    <a:pt x="334" y="4453"/>
                    <a:pt x="334" y="4358"/>
                  </a:cubicBezTo>
                  <a:lnTo>
                    <a:pt x="334" y="167"/>
                  </a:lnTo>
                  <a:cubicBezTo>
                    <a:pt x="334" y="48"/>
                    <a:pt x="239" y="0"/>
                    <a:pt x="1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148"/>
            <p:cNvSpPr/>
            <p:nvPr/>
          </p:nvSpPr>
          <p:spPr>
            <a:xfrm>
              <a:off x="4845173" y="4239028"/>
              <a:ext cx="36432" cy="48035"/>
            </a:xfrm>
            <a:custGeom>
              <a:rect b="b" l="l" r="r" t="t"/>
              <a:pathLst>
                <a:path extrusionOk="0" h="1478" w="1121">
                  <a:moveTo>
                    <a:pt x="573" y="1"/>
                  </a:moveTo>
                  <a:cubicBezTo>
                    <a:pt x="239" y="1"/>
                    <a:pt x="1" y="310"/>
                    <a:pt x="1" y="739"/>
                  </a:cubicBezTo>
                  <a:cubicBezTo>
                    <a:pt x="1" y="1144"/>
                    <a:pt x="239" y="1477"/>
                    <a:pt x="573" y="1477"/>
                  </a:cubicBezTo>
                  <a:cubicBezTo>
                    <a:pt x="882" y="1477"/>
                    <a:pt x="1120" y="1144"/>
                    <a:pt x="1120" y="739"/>
                  </a:cubicBezTo>
                  <a:cubicBezTo>
                    <a:pt x="1120" y="310"/>
                    <a:pt x="882" y="1"/>
                    <a:pt x="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148"/>
            <p:cNvSpPr/>
            <p:nvPr/>
          </p:nvSpPr>
          <p:spPr>
            <a:xfrm>
              <a:off x="4823528" y="4307148"/>
              <a:ext cx="81282" cy="32532"/>
            </a:xfrm>
            <a:custGeom>
              <a:rect b="b" l="l" r="r" t="t"/>
              <a:pathLst>
                <a:path extrusionOk="0" h="1001" w="2501">
                  <a:moveTo>
                    <a:pt x="1262" y="1"/>
                  </a:moveTo>
                  <a:cubicBezTo>
                    <a:pt x="643" y="1"/>
                    <a:pt x="119" y="429"/>
                    <a:pt x="0" y="1001"/>
                  </a:cubicBezTo>
                  <a:lnTo>
                    <a:pt x="2501" y="1001"/>
                  </a:lnTo>
                  <a:cubicBezTo>
                    <a:pt x="2382" y="429"/>
                    <a:pt x="1881" y="1"/>
                    <a:pt x="126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17" name="Google Shape;22917;p148"/>
          <p:cNvGrpSpPr/>
          <p:nvPr/>
        </p:nvGrpSpPr>
        <p:grpSpPr>
          <a:xfrm>
            <a:off x="5525496" y="4016981"/>
            <a:ext cx="357630" cy="313495"/>
            <a:chOff x="5525496" y="4169381"/>
            <a:chExt cx="357630" cy="313495"/>
          </a:xfrm>
        </p:grpSpPr>
        <p:sp>
          <p:nvSpPr>
            <p:cNvPr id="22918" name="Google Shape;22918;p148"/>
            <p:cNvSpPr/>
            <p:nvPr/>
          </p:nvSpPr>
          <p:spPr>
            <a:xfrm>
              <a:off x="5666383" y="4411636"/>
              <a:ext cx="74328" cy="56518"/>
            </a:xfrm>
            <a:custGeom>
              <a:rect b="b" l="l" r="r" t="t"/>
              <a:pathLst>
                <a:path extrusionOk="0" h="1739" w="2287">
                  <a:moveTo>
                    <a:pt x="1143" y="0"/>
                  </a:moveTo>
                  <a:lnTo>
                    <a:pt x="191" y="215"/>
                  </a:lnTo>
                  <a:lnTo>
                    <a:pt x="0" y="1525"/>
                  </a:lnTo>
                  <a:lnTo>
                    <a:pt x="1310" y="1739"/>
                  </a:lnTo>
                  <a:lnTo>
                    <a:pt x="2286" y="1525"/>
                  </a:lnTo>
                  <a:lnTo>
                    <a:pt x="2096" y="215"/>
                  </a:lnTo>
                  <a:lnTo>
                    <a:pt x="11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148"/>
            <p:cNvSpPr/>
            <p:nvPr/>
          </p:nvSpPr>
          <p:spPr>
            <a:xfrm>
              <a:off x="5717441" y="4413196"/>
              <a:ext cx="23270" cy="55738"/>
            </a:xfrm>
            <a:custGeom>
              <a:rect b="b" l="l" r="r" t="t"/>
              <a:pathLst>
                <a:path extrusionOk="0" h="1715" w="716">
                  <a:moveTo>
                    <a:pt x="287" y="0"/>
                  </a:moveTo>
                  <a:lnTo>
                    <a:pt x="1" y="191"/>
                  </a:lnTo>
                  <a:lnTo>
                    <a:pt x="191" y="1500"/>
                  </a:lnTo>
                  <a:lnTo>
                    <a:pt x="549" y="1715"/>
                  </a:lnTo>
                  <a:lnTo>
                    <a:pt x="715" y="1500"/>
                  </a:lnTo>
                  <a:lnTo>
                    <a:pt x="549" y="191"/>
                  </a:lnTo>
                  <a:lnTo>
                    <a:pt x="287"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148"/>
            <p:cNvSpPr/>
            <p:nvPr/>
          </p:nvSpPr>
          <p:spPr>
            <a:xfrm>
              <a:off x="5677206" y="4205001"/>
              <a:ext cx="54210" cy="39488"/>
            </a:xfrm>
            <a:custGeom>
              <a:rect b="b" l="l" r="r" t="t"/>
              <a:pathLst>
                <a:path extrusionOk="0" h="1215" w="1668">
                  <a:moveTo>
                    <a:pt x="215" y="0"/>
                  </a:moveTo>
                  <a:lnTo>
                    <a:pt x="1" y="1000"/>
                  </a:lnTo>
                  <a:lnTo>
                    <a:pt x="834" y="1215"/>
                  </a:lnTo>
                  <a:lnTo>
                    <a:pt x="1668" y="1000"/>
                  </a:lnTo>
                  <a:lnTo>
                    <a:pt x="145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148"/>
            <p:cNvSpPr/>
            <p:nvPr/>
          </p:nvSpPr>
          <p:spPr>
            <a:xfrm>
              <a:off x="5678766" y="4169381"/>
              <a:ext cx="50343" cy="49563"/>
            </a:xfrm>
            <a:custGeom>
              <a:rect b="b" l="l" r="r" t="t"/>
              <a:pathLst>
                <a:path extrusionOk="0" h="1525" w="1549">
                  <a:moveTo>
                    <a:pt x="786" y="1"/>
                  </a:moveTo>
                  <a:cubicBezTo>
                    <a:pt x="357" y="1"/>
                    <a:pt x="0" y="334"/>
                    <a:pt x="0" y="763"/>
                  </a:cubicBezTo>
                  <a:cubicBezTo>
                    <a:pt x="0" y="1191"/>
                    <a:pt x="357" y="1525"/>
                    <a:pt x="786" y="1525"/>
                  </a:cubicBezTo>
                  <a:cubicBezTo>
                    <a:pt x="1215" y="1525"/>
                    <a:pt x="1548" y="1191"/>
                    <a:pt x="1548" y="763"/>
                  </a:cubicBezTo>
                  <a:cubicBezTo>
                    <a:pt x="1548" y="334"/>
                    <a:pt x="1215" y="1"/>
                    <a:pt x="786"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148"/>
            <p:cNvSpPr/>
            <p:nvPr/>
          </p:nvSpPr>
          <p:spPr>
            <a:xfrm>
              <a:off x="5693456" y="4169381"/>
              <a:ext cx="35653" cy="49563"/>
            </a:xfrm>
            <a:custGeom>
              <a:rect b="b" l="l" r="r" t="t"/>
              <a:pathLst>
                <a:path extrusionOk="0" h="1525" w="1097">
                  <a:moveTo>
                    <a:pt x="334" y="1"/>
                  </a:moveTo>
                  <a:cubicBezTo>
                    <a:pt x="215" y="1"/>
                    <a:pt x="96" y="24"/>
                    <a:pt x="1" y="48"/>
                  </a:cubicBezTo>
                  <a:cubicBezTo>
                    <a:pt x="263" y="167"/>
                    <a:pt x="453" y="429"/>
                    <a:pt x="453" y="763"/>
                  </a:cubicBezTo>
                  <a:cubicBezTo>
                    <a:pt x="453" y="1096"/>
                    <a:pt x="263" y="1358"/>
                    <a:pt x="1" y="1477"/>
                  </a:cubicBezTo>
                  <a:cubicBezTo>
                    <a:pt x="96" y="1525"/>
                    <a:pt x="215" y="1525"/>
                    <a:pt x="334" y="1525"/>
                  </a:cubicBezTo>
                  <a:cubicBezTo>
                    <a:pt x="787" y="1525"/>
                    <a:pt x="1096" y="1167"/>
                    <a:pt x="1096" y="763"/>
                  </a:cubicBezTo>
                  <a:cubicBezTo>
                    <a:pt x="1096" y="334"/>
                    <a:pt x="739"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148"/>
            <p:cNvSpPr/>
            <p:nvPr/>
          </p:nvSpPr>
          <p:spPr>
            <a:xfrm>
              <a:off x="5698103" y="4187971"/>
              <a:ext cx="11635" cy="12415"/>
            </a:xfrm>
            <a:custGeom>
              <a:rect b="b" l="l" r="r" t="t"/>
              <a:pathLst>
                <a:path extrusionOk="0" h="382" w="358">
                  <a:moveTo>
                    <a:pt x="191" y="0"/>
                  </a:moveTo>
                  <a:cubicBezTo>
                    <a:pt x="96" y="0"/>
                    <a:pt x="1" y="95"/>
                    <a:pt x="1" y="191"/>
                  </a:cubicBezTo>
                  <a:cubicBezTo>
                    <a:pt x="1" y="286"/>
                    <a:pt x="96" y="381"/>
                    <a:pt x="191" y="381"/>
                  </a:cubicBezTo>
                  <a:cubicBezTo>
                    <a:pt x="286" y="381"/>
                    <a:pt x="358" y="286"/>
                    <a:pt x="358" y="191"/>
                  </a:cubicBezTo>
                  <a:cubicBezTo>
                    <a:pt x="358" y="95"/>
                    <a:pt x="286" y="0"/>
                    <a:pt x="191"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148"/>
            <p:cNvSpPr/>
            <p:nvPr/>
          </p:nvSpPr>
          <p:spPr>
            <a:xfrm>
              <a:off x="5525496" y="4461166"/>
              <a:ext cx="357630" cy="21710"/>
            </a:xfrm>
            <a:custGeom>
              <a:rect b="b" l="l" r="r" t="t"/>
              <a:pathLst>
                <a:path extrusionOk="0" h="668" w="11004">
                  <a:moveTo>
                    <a:pt x="120" y="1"/>
                  </a:moveTo>
                  <a:cubicBezTo>
                    <a:pt x="49" y="1"/>
                    <a:pt x="1" y="72"/>
                    <a:pt x="1" y="120"/>
                  </a:cubicBezTo>
                  <a:lnTo>
                    <a:pt x="1" y="548"/>
                  </a:lnTo>
                  <a:cubicBezTo>
                    <a:pt x="1" y="596"/>
                    <a:pt x="49" y="667"/>
                    <a:pt x="120" y="667"/>
                  </a:cubicBezTo>
                  <a:lnTo>
                    <a:pt x="10860" y="667"/>
                  </a:lnTo>
                  <a:cubicBezTo>
                    <a:pt x="10932" y="667"/>
                    <a:pt x="11003" y="596"/>
                    <a:pt x="10979" y="548"/>
                  </a:cubicBezTo>
                  <a:lnTo>
                    <a:pt x="10979" y="120"/>
                  </a:lnTo>
                  <a:cubicBezTo>
                    <a:pt x="10979" y="72"/>
                    <a:pt x="10908" y="1"/>
                    <a:pt x="10860"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5" name="Google Shape;22925;p148"/>
            <p:cNvSpPr/>
            <p:nvPr/>
          </p:nvSpPr>
          <p:spPr>
            <a:xfrm>
              <a:off x="5858328" y="4461166"/>
              <a:ext cx="24797" cy="20930"/>
            </a:xfrm>
            <a:custGeom>
              <a:rect b="b" l="l" r="r" t="t"/>
              <a:pathLst>
                <a:path extrusionOk="0" h="644" w="763">
                  <a:moveTo>
                    <a:pt x="0" y="1"/>
                  </a:moveTo>
                  <a:cubicBezTo>
                    <a:pt x="48" y="1"/>
                    <a:pt x="95" y="72"/>
                    <a:pt x="95" y="120"/>
                  </a:cubicBezTo>
                  <a:lnTo>
                    <a:pt x="95" y="548"/>
                  </a:lnTo>
                  <a:cubicBezTo>
                    <a:pt x="95" y="596"/>
                    <a:pt x="48" y="644"/>
                    <a:pt x="0" y="644"/>
                  </a:cubicBezTo>
                  <a:lnTo>
                    <a:pt x="643" y="644"/>
                  </a:lnTo>
                  <a:cubicBezTo>
                    <a:pt x="715" y="644"/>
                    <a:pt x="762" y="596"/>
                    <a:pt x="762" y="548"/>
                  </a:cubicBezTo>
                  <a:lnTo>
                    <a:pt x="762" y="120"/>
                  </a:lnTo>
                  <a:cubicBezTo>
                    <a:pt x="762" y="72"/>
                    <a:pt x="691" y="1"/>
                    <a:pt x="643"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148"/>
            <p:cNvSpPr/>
            <p:nvPr/>
          </p:nvSpPr>
          <p:spPr>
            <a:xfrm>
              <a:off x="5558776" y="4237501"/>
              <a:ext cx="289510" cy="158697"/>
            </a:xfrm>
            <a:custGeom>
              <a:rect b="b" l="l" r="r" t="t"/>
              <a:pathLst>
                <a:path extrusionOk="0" h="4883" w="8908">
                  <a:moveTo>
                    <a:pt x="453" y="0"/>
                  </a:moveTo>
                  <a:cubicBezTo>
                    <a:pt x="215" y="0"/>
                    <a:pt x="1" y="215"/>
                    <a:pt x="1" y="453"/>
                  </a:cubicBezTo>
                  <a:lnTo>
                    <a:pt x="1" y="4620"/>
                  </a:lnTo>
                  <a:lnTo>
                    <a:pt x="4478" y="4882"/>
                  </a:lnTo>
                  <a:lnTo>
                    <a:pt x="8908" y="4620"/>
                  </a:lnTo>
                  <a:lnTo>
                    <a:pt x="8908" y="453"/>
                  </a:lnTo>
                  <a:cubicBezTo>
                    <a:pt x="8908" y="215"/>
                    <a:pt x="8693" y="0"/>
                    <a:pt x="8455"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148"/>
            <p:cNvSpPr/>
            <p:nvPr/>
          </p:nvSpPr>
          <p:spPr>
            <a:xfrm>
              <a:off x="5819621" y="4237501"/>
              <a:ext cx="28665" cy="158697"/>
            </a:xfrm>
            <a:custGeom>
              <a:rect b="b" l="l" r="r" t="t"/>
              <a:pathLst>
                <a:path extrusionOk="0" h="4883" w="882">
                  <a:moveTo>
                    <a:pt x="0" y="0"/>
                  </a:moveTo>
                  <a:cubicBezTo>
                    <a:pt x="191" y="0"/>
                    <a:pt x="358" y="167"/>
                    <a:pt x="358" y="357"/>
                  </a:cubicBezTo>
                  <a:lnTo>
                    <a:pt x="358" y="4882"/>
                  </a:lnTo>
                  <a:lnTo>
                    <a:pt x="882" y="4620"/>
                  </a:lnTo>
                  <a:lnTo>
                    <a:pt x="882" y="357"/>
                  </a:lnTo>
                  <a:cubicBezTo>
                    <a:pt x="882" y="167"/>
                    <a:pt x="739" y="0"/>
                    <a:pt x="52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148"/>
            <p:cNvSpPr/>
            <p:nvPr/>
          </p:nvSpPr>
          <p:spPr>
            <a:xfrm>
              <a:off x="5587441" y="4266913"/>
              <a:ext cx="95225" cy="93665"/>
            </a:xfrm>
            <a:custGeom>
              <a:rect b="b" l="l" r="r" t="t"/>
              <a:pathLst>
                <a:path extrusionOk="0" h="2882" w="2930">
                  <a:moveTo>
                    <a:pt x="143" y="0"/>
                  </a:moveTo>
                  <a:cubicBezTo>
                    <a:pt x="48" y="0"/>
                    <a:pt x="0" y="48"/>
                    <a:pt x="0" y="143"/>
                  </a:cubicBezTo>
                  <a:lnTo>
                    <a:pt x="0" y="2739"/>
                  </a:lnTo>
                  <a:cubicBezTo>
                    <a:pt x="0" y="2834"/>
                    <a:pt x="48" y="2882"/>
                    <a:pt x="143" y="2882"/>
                  </a:cubicBezTo>
                  <a:lnTo>
                    <a:pt x="667" y="2882"/>
                  </a:lnTo>
                  <a:lnTo>
                    <a:pt x="1500" y="2667"/>
                  </a:lnTo>
                  <a:lnTo>
                    <a:pt x="2262" y="2882"/>
                  </a:lnTo>
                  <a:lnTo>
                    <a:pt x="2786" y="2882"/>
                  </a:lnTo>
                  <a:cubicBezTo>
                    <a:pt x="2882" y="2882"/>
                    <a:pt x="2929" y="2834"/>
                    <a:pt x="2882" y="2739"/>
                  </a:cubicBezTo>
                  <a:lnTo>
                    <a:pt x="2882" y="143"/>
                  </a:lnTo>
                  <a:cubicBezTo>
                    <a:pt x="2882" y="48"/>
                    <a:pt x="2810" y="0"/>
                    <a:pt x="273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148"/>
            <p:cNvSpPr/>
            <p:nvPr/>
          </p:nvSpPr>
          <p:spPr>
            <a:xfrm>
              <a:off x="5624588" y="4287031"/>
              <a:ext cx="23238" cy="30972"/>
            </a:xfrm>
            <a:custGeom>
              <a:rect b="b" l="l" r="r" t="t"/>
              <a:pathLst>
                <a:path extrusionOk="0" h="953" w="715">
                  <a:moveTo>
                    <a:pt x="357" y="0"/>
                  </a:moveTo>
                  <a:cubicBezTo>
                    <a:pt x="167" y="0"/>
                    <a:pt x="0" y="215"/>
                    <a:pt x="0" y="477"/>
                  </a:cubicBezTo>
                  <a:cubicBezTo>
                    <a:pt x="0" y="739"/>
                    <a:pt x="167" y="953"/>
                    <a:pt x="357" y="953"/>
                  </a:cubicBezTo>
                  <a:cubicBezTo>
                    <a:pt x="572" y="953"/>
                    <a:pt x="715" y="739"/>
                    <a:pt x="715" y="477"/>
                  </a:cubicBezTo>
                  <a:cubicBezTo>
                    <a:pt x="715" y="215"/>
                    <a:pt x="572"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148"/>
            <p:cNvSpPr/>
            <p:nvPr/>
          </p:nvSpPr>
          <p:spPr>
            <a:xfrm>
              <a:off x="5610646" y="4337341"/>
              <a:ext cx="51122" cy="23238"/>
            </a:xfrm>
            <a:custGeom>
              <a:rect b="b" l="l" r="r" t="t"/>
              <a:pathLst>
                <a:path extrusionOk="0" h="715" w="1573">
                  <a:moveTo>
                    <a:pt x="596" y="0"/>
                  </a:moveTo>
                  <a:cubicBezTo>
                    <a:pt x="262" y="0"/>
                    <a:pt x="0" y="262"/>
                    <a:pt x="0" y="596"/>
                  </a:cubicBezTo>
                  <a:lnTo>
                    <a:pt x="0"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148"/>
            <p:cNvSpPr/>
            <p:nvPr/>
          </p:nvSpPr>
          <p:spPr>
            <a:xfrm>
              <a:off x="5660956" y="4266913"/>
              <a:ext cx="21710" cy="93665"/>
            </a:xfrm>
            <a:custGeom>
              <a:rect b="b" l="l" r="r" t="t"/>
              <a:pathLst>
                <a:path extrusionOk="0" h="2882" w="668">
                  <a:moveTo>
                    <a:pt x="0" y="0"/>
                  </a:moveTo>
                  <a:cubicBezTo>
                    <a:pt x="72" y="0"/>
                    <a:pt x="143" y="48"/>
                    <a:pt x="143" y="143"/>
                  </a:cubicBezTo>
                  <a:lnTo>
                    <a:pt x="143" y="2739"/>
                  </a:lnTo>
                  <a:cubicBezTo>
                    <a:pt x="143" y="2834"/>
                    <a:pt x="72" y="2882"/>
                    <a:pt x="0" y="2882"/>
                  </a:cubicBezTo>
                  <a:lnTo>
                    <a:pt x="524" y="2882"/>
                  </a:lnTo>
                  <a:cubicBezTo>
                    <a:pt x="620" y="2882"/>
                    <a:pt x="667" y="2834"/>
                    <a:pt x="667" y="2739"/>
                  </a:cubicBezTo>
                  <a:lnTo>
                    <a:pt x="667" y="143"/>
                  </a:lnTo>
                  <a:cubicBezTo>
                    <a:pt x="667" y="48"/>
                    <a:pt x="620" y="0"/>
                    <a:pt x="52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148"/>
            <p:cNvSpPr/>
            <p:nvPr/>
          </p:nvSpPr>
          <p:spPr>
            <a:xfrm>
              <a:off x="5720561" y="4266913"/>
              <a:ext cx="96005" cy="93665"/>
            </a:xfrm>
            <a:custGeom>
              <a:rect b="b" l="l" r="r" t="t"/>
              <a:pathLst>
                <a:path extrusionOk="0" h="2882" w="2954">
                  <a:moveTo>
                    <a:pt x="143" y="0"/>
                  </a:moveTo>
                  <a:cubicBezTo>
                    <a:pt x="72" y="0"/>
                    <a:pt x="0" y="48"/>
                    <a:pt x="0" y="143"/>
                  </a:cubicBezTo>
                  <a:lnTo>
                    <a:pt x="0" y="2739"/>
                  </a:lnTo>
                  <a:cubicBezTo>
                    <a:pt x="0" y="2834"/>
                    <a:pt x="72" y="2882"/>
                    <a:pt x="143" y="2882"/>
                  </a:cubicBezTo>
                  <a:lnTo>
                    <a:pt x="691" y="2882"/>
                  </a:lnTo>
                  <a:lnTo>
                    <a:pt x="1524" y="2667"/>
                  </a:lnTo>
                  <a:lnTo>
                    <a:pt x="2263" y="2882"/>
                  </a:lnTo>
                  <a:lnTo>
                    <a:pt x="2810" y="2882"/>
                  </a:lnTo>
                  <a:cubicBezTo>
                    <a:pt x="2882" y="2882"/>
                    <a:pt x="2953" y="2834"/>
                    <a:pt x="2882" y="2739"/>
                  </a:cubicBezTo>
                  <a:lnTo>
                    <a:pt x="2882" y="143"/>
                  </a:lnTo>
                  <a:cubicBezTo>
                    <a:pt x="2882" y="48"/>
                    <a:pt x="2834" y="0"/>
                    <a:pt x="2739" y="0"/>
                  </a:cubicBezTo>
                  <a:close/>
                </a:path>
              </a:pathLst>
            </a:custGeom>
            <a:solidFill>
              <a:srgbClr val="DF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148"/>
            <p:cNvSpPr/>
            <p:nvPr/>
          </p:nvSpPr>
          <p:spPr>
            <a:xfrm>
              <a:off x="5757708" y="4287031"/>
              <a:ext cx="23238" cy="30972"/>
            </a:xfrm>
            <a:custGeom>
              <a:rect b="b" l="l" r="r" t="t"/>
              <a:pathLst>
                <a:path extrusionOk="0" h="953" w="715">
                  <a:moveTo>
                    <a:pt x="357" y="0"/>
                  </a:moveTo>
                  <a:cubicBezTo>
                    <a:pt x="143" y="0"/>
                    <a:pt x="0" y="215"/>
                    <a:pt x="0" y="477"/>
                  </a:cubicBezTo>
                  <a:cubicBezTo>
                    <a:pt x="0" y="739"/>
                    <a:pt x="143" y="953"/>
                    <a:pt x="357" y="953"/>
                  </a:cubicBezTo>
                  <a:cubicBezTo>
                    <a:pt x="548" y="953"/>
                    <a:pt x="715" y="739"/>
                    <a:pt x="715" y="477"/>
                  </a:cubicBezTo>
                  <a:cubicBezTo>
                    <a:pt x="715" y="215"/>
                    <a:pt x="548" y="0"/>
                    <a:pt x="35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148"/>
            <p:cNvSpPr/>
            <p:nvPr/>
          </p:nvSpPr>
          <p:spPr>
            <a:xfrm>
              <a:off x="5743766" y="4337341"/>
              <a:ext cx="51122" cy="23238"/>
            </a:xfrm>
            <a:custGeom>
              <a:rect b="b" l="l" r="r" t="t"/>
              <a:pathLst>
                <a:path extrusionOk="0" h="715" w="1573">
                  <a:moveTo>
                    <a:pt x="596" y="0"/>
                  </a:moveTo>
                  <a:cubicBezTo>
                    <a:pt x="263" y="0"/>
                    <a:pt x="1" y="262"/>
                    <a:pt x="1" y="596"/>
                  </a:cubicBezTo>
                  <a:lnTo>
                    <a:pt x="1" y="715"/>
                  </a:lnTo>
                  <a:lnTo>
                    <a:pt x="1572" y="715"/>
                  </a:lnTo>
                  <a:lnTo>
                    <a:pt x="1572" y="596"/>
                  </a:lnTo>
                  <a:cubicBezTo>
                    <a:pt x="1572" y="262"/>
                    <a:pt x="1310" y="0"/>
                    <a:pt x="97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148"/>
            <p:cNvSpPr/>
            <p:nvPr/>
          </p:nvSpPr>
          <p:spPr>
            <a:xfrm>
              <a:off x="5794076" y="4266913"/>
              <a:ext cx="22490" cy="93665"/>
            </a:xfrm>
            <a:custGeom>
              <a:rect b="b" l="l" r="r" t="t"/>
              <a:pathLst>
                <a:path extrusionOk="0" h="2882" w="692">
                  <a:moveTo>
                    <a:pt x="1" y="0"/>
                  </a:moveTo>
                  <a:cubicBezTo>
                    <a:pt x="96" y="0"/>
                    <a:pt x="143" y="48"/>
                    <a:pt x="143" y="143"/>
                  </a:cubicBezTo>
                  <a:lnTo>
                    <a:pt x="143" y="2739"/>
                  </a:lnTo>
                  <a:cubicBezTo>
                    <a:pt x="143" y="2834"/>
                    <a:pt x="96" y="2882"/>
                    <a:pt x="1" y="2882"/>
                  </a:cubicBezTo>
                  <a:lnTo>
                    <a:pt x="548" y="2882"/>
                  </a:lnTo>
                  <a:cubicBezTo>
                    <a:pt x="620" y="2882"/>
                    <a:pt x="691" y="2834"/>
                    <a:pt x="691" y="2739"/>
                  </a:cubicBezTo>
                  <a:lnTo>
                    <a:pt x="691" y="143"/>
                  </a:lnTo>
                  <a:cubicBezTo>
                    <a:pt x="691" y="48"/>
                    <a:pt x="620" y="0"/>
                    <a:pt x="548" y="0"/>
                  </a:cubicBezTo>
                  <a:close/>
                </a:path>
              </a:pathLst>
            </a:custGeom>
            <a:solidFill>
              <a:srgbClr val="D5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148"/>
            <p:cNvSpPr/>
            <p:nvPr/>
          </p:nvSpPr>
          <p:spPr>
            <a:xfrm>
              <a:off x="5560336" y="4387651"/>
              <a:ext cx="288730" cy="31753"/>
            </a:xfrm>
            <a:custGeom>
              <a:rect b="b" l="l" r="r" t="t"/>
              <a:pathLst>
                <a:path extrusionOk="0" h="977" w="8884">
                  <a:moveTo>
                    <a:pt x="1" y="0"/>
                  </a:moveTo>
                  <a:lnTo>
                    <a:pt x="1" y="619"/>
                  </a:lnTo>
                  <a:cubicBezTo>
                    <a:pt x="1" y="834"/>
                    <a:pt x="143" y="977"/>
                    <a:pt x="358" y="977"/>
                  </a:cubicBezTo>
                  <a:lnTo>
                    <a:pt x="8526" y="977"/>
                  </a:lnTo>
                  <a:cubicBezTo>
                    <a:pt x="8740" y="977"/>
                    <a:pt x="8883" y="834"/>
                    <a:pt x="8883" y="619"/>
                  </a:cubicBezTo>
                  <a:lnTo>
                    <a:pt x="888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148"/>
            <p:cNvSpPr/>
            <p:nvPr/>
          </p:nvSpPr>
          <p:spPr>
            <a:xfrm>
              <a:off x="5819621" y="4387651"/>
              <a:ext cx="28665" cy="30972"/>
            </a:xfrm>
            <a:custGeom>
              <a:rect b="b" l="l" r="r" t="t"/>
              <a:pathLst>
                <a:path extrusionOk="0" h="953" w="882">
                  <a:moveTo>
                    <a:pt x="358" y="0"/>
                  </a:moveTo>
                  <a:lnTo>
                    <a:pt x="358" y="596"/>
                  </a:lnTo>
                  <a:cubicBezTo>
                    <a:pt x="358" y="810"/>
                    <a:pt x="191" y="953"/>
                    <a:pt x="0" y="953"/>
                  </a:cubicBezTo>
                  <a:lnTo>
                    <a:pt x="524" y="953"/>
                  </a:lnTo>
                  <a:cubicBezTo>
                    <a:pt x="739" y="953"/>
                    <a:pt x="882" y="810"/>
                    <a:pt x="882" y="596"/>
                  </a:cubicBezTo>
                  <a:lnTo>
                    <a:pt x="882"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8" name="Google Shape;22938;p148"/>
          <p:cNvGrpSpPr/>
          <p:nvPr/>
        </p:nvGrpSpPr>
        <p:grpSpPr>
          <a:xfrm>
            <a:off x="6279366" y="4037098"/>
            <a:ext cx="358378" cy="272480"/>
            <a:chOff x="6279366" y="4189498"/>
            <a:chExt cx="358378" cy="272480"/>
          </a:xfrm>
        </p:grpSpPr>
        <p:sp>
          <p:nvSpPr>
            <p:cNvPr id="22939" name="Google Shape;22939;p148"/>
            <p:cNvSpPr/>
            <p:nvPr/>
          </p:nvSpPr>
          <p:spPr>
            <a:xfrm>
              <a:off x="6280146" y="4229766"/>
              <a:ext cx="357598" cy="232213"/>
            </a:xfrm>
            <a:custGeom>
              <a:rect b="b" l="l" r="r" t="t"/>
              <a:pathLst>
                <a:path extrusionOk="0" h="7145" w="11003">
                  <a:moveTo>
                    <a:pt x="5668" y="0"/>
                  </a:moveTo>
                  <a:lnTo>
                    <a:pt x="0" y="119"/>
                  </a:lnTo>
                  <a:lnTo>
                    <a:pt x="0" y="6978"/>
                  </a:lnTo>
                  <a:cubicBezTo>
                    <a:pt x="0" y="7073"/>
                    <a:pt x="71" y="7144"/>
                    <a:pt x="167" y="7144"/>
                  </a:cubicBezTo>
                  <a:lnTo>
                    <a:pt x="10836" y="7144"/>
                  </a:lnTo>
                  <a:cubicBezTo>
                    <a:pt x="10907" y="7144"/>
                    <a:pt x="11002" y="7073"/>
                    <a:pt x="11002" y="6978"/>
                  </a:cubicBezTo>
                  <a:lnTo>
                    <a:pt x="11002" y="119"/>
                  </a:lnTo>
                  <a:lnTo>
                    <a:pt x="566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148"/>
            <p:cNvSpPr/>
            <p:nvPr/>
          </p:nvSpPr>
          <p:spPr>
            <a:xfrm>
              <a:off x="6609826" y="4229766"/>
              <a:ext cx="27138" cy="232213"/>
            </a:xfrm>
            <a:custGeom>
              <a:rect b="b" l="l" r="r" t="t"/>
              <a:pathLst>
                <a:path extrusionOk="0" h="7145" w="835">
                  <a:moveTo>
                    <a:pt x="168" y="0"/>
                  </a:moveTo>
                  <a:lnTo>
                    <a:pt x="168" y="6978"/>
                  </a:lnTo>
                  <a:cubicBezTo>
                    <a:pt x="168" y="7073"/>
                    <a:pt x="96" y="7144"/>
                    <a:pt x="1" y="7144"/>
                  </a:cubicBezTo>
                  <a:lnTo>
                    <a:pt x="644" y="7144"/>
                  </a:lnTo>
                  <a:cubicBezTo>
                    <a:pt x="739" y="7144"/>
                    <a:pt x="834" y="7073"/>
                    <a:pt x="834" y="6978"/>
                  </a:cubicBezTo>
                  <a:lnTo>
                    <a:pt x="834" y="119"/>
                  </a:lnTo>
                  <a:lnTo>
                    <a:pt x="168"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148"/>
            <p:cNvSpPr/>
            <p:nvPr/>
          </p:nvSpPr>
          <p:spPr>
            <a:xfrm>
              <a:off x="6279366" y="4190278"/>
              <a:ext cx="202020" cy="271700"/>
            </a:xfrm>
            <a:custGeom>
              <a:rect b="b" l="l" r="r" t="t"/>
              <a:pathLst>
                <a:path extrusionOk="0" h="8360" w="6216">
                  <a:moveTo>
                    <a:pt x="191" y="1"/>
                  </a:moveTo>
                  <a:cubicBezTo>
                    <a:pt x="95" y="1"/>
                    <a:pt x="0" y="96"/>
                    <a:pt x="0" y="191"/>
                  </a:cubicBezTo>
                  <a:lnTo>
                    <a:pt x="0" y="8193"/>
                  </a:lnTo>
                  <a:cubicBezTo>
                    <a:pt x="0" y="8288"/>
                    <a:pt x="95" y="8359"/>
                    <a:pt x="191" y="8359"/>
                  </a:cubicBezTo>
                  <a:lnTo>
                    <a:pt x="6216" y="8359"/>
                  </a:lnTo>
                  <a:lnTo>
                    <a:pt x="6216" y="1"/>
                  </a:lnTo>
                  <a:close/>
                </a:path>
              </a:pathLst>
            </a:custGeom>
            <a:solidFill>
              <a:srgbClr val="F0F2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2" name="Google Shape;22942;p148"/>
            <p:cNvSpPr/>
            <p:nvPr/>
          </p:nvSpPr>
          <p:spPr>
            <a:xfrm>
              <a:off x="6280146" y="4189498"/>
              <a:ext cx="357598" cy="44168"/>
            </a:xfrm>
            <a:custGeom>
              <a:rect b="b" l="l" r="r" t="t"/>
              <a:pathLst>
                <a:path extrusionOk="0" h="1359" w="11003">
                  <a:moveTo>
                    <a:pt x="167" y="1"/>
                  </a:moveTo>
                  <a:cubicBezTo>
                    <a:pt x="71" y="1"/>
                    <a:pt x="0" y="96"/>
                    <a:pt x="0" y="167"/>
                  </a:cubicBezTo>
                  <a:lnTo>
                    <a:pt x="0" y="1358"/>
                  </a:lnTo>
                  <a:lnTo>
                    <a:pt x="11002" y="1358"/>
                  </a:lnTo>
                  <a:lnTo>
                    <a:pt x="11002" y="167"/>
                  </a:lnTo>
                  <a:cubicBezTo>
                    <a:pt x="11002" y="96"/>
                    <a:pt x="10907" y="1"/>
                    <a:pt x="1083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3" name="Google Shape;22943;p148"/>
            <p:cNvSpPr/>
            <p:nvPr/>
          </p:nvSpPr>
          <p:spPr>
            <a:xfrm>
              <a:off x="6610606" y="4190278"/>
              <a:ext cx="27138" cy="44915"/>
            </a:xfrm>
            <a:custGeom>
              <a:rect b="b" l="l" r="r" t="t"/>
              <a:pathLst>
                <a:path extrusionOk="0" h="1382" w="835">
                  <a:moveTo>
                    <a:pt x="1" y="1"/>
                  </a:moveTo>
                  <a:cubicBezTo>
                    <a:pt x="96" y="1"/>
                    <a:pt x="191" y="96"/>
                    <a:pt x="191" y="191"/>
                  </a:cubicBezTo>
                  <a:lnTo>
                    <a:pt x="191" y="1382"/>
                  </a:lnTo>
                  <a:lnTo>
                    <a:pt x="834" y="1382"/>
                  </a:lnTo>
                  <a:lnTo>
                    <a:pt x="834" y="191"/>
                  </a:lnTo>
                  <a:cubicBezTo>
                    <a:pt x="834" y="96"/>
                    <a:pt x="739"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148"/>
            <p:cNvSpPr/>
            <p:nvPr/>
          </p:nvSpPr>
          <p:spPr>
            <a:xfrm>
              <a:off x="6554121" y="4205748"/>
              <a:ext cx="12415" cy="11668"/>
            </a:xfrm>
            <a:custGeom>
              <a:rect b="b" l="l" r="r" t="t"/>
              <a:pathLst>
                <a:path extrusionOk="0" h="359" w="382">
                  <a:moveTo>
                    <a:pt x="191" y="1"/>
                  </a:moveTo>
                  <a:cubicBezTo>
                    <a:pt x="96" y="1"/>
                    <a:pt x="0" y="72"/>
                    <a:pt x="0" y="168"/>
                  </a:cubicBezTo>
                  <a:cubicBezTo>
                    <a:pt x="0" y="287"/>
                    <a:pt x="96" y="358"/>
                    <a:pt x="191" y="358"/>
                  </a:cubicBezTo>
                  <a:cubicBezTo>
                    <a:pt x="286" y="358"/>
                    <a:pt x="381" y="287"/>
                    <a:pt x="381" y="168"/>
                  </a:cubicBezTo>
                  <a:cubicBezTo>
                    <a:pt x="381"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148"/>
            <p:cNvSpPr/>
            <p:nvPr/>
          </p:nvSpPr>
          <p:spPr>
            <a:xfrm>
              <a:off x="6578106" y="4205748"/>
              <a:ext cx="11635" cy="11668"/>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148"/>
            <p:cNvSpPr/>
            <p:nvPr/>
          </p:nvSpPr>
          <p:spPr>
            <a:xfrm>
              <a:off x="6599783" y="4205748"/>
              <a:ext cx="11635" cy="11668"/>
            </a:xfrm>
            <a:custGeom>
              <a:rect b="b" l="l" r="r" t="t"/>
              <a:pathLst>
                <a:path extrusionOk="0" h="359" w="358">
                  <a:moveTo>
                    <a:pt x="191" y="1"/>
                  </a:moveTo>
                  <a:cubicBezTo>
                    <a:pt x="96" y="1"/>
                    <a:pt x="0" y="72"/>
                    <a:pt x="0" y="168"/>
                  </a:cubicBezTo>
                  <a:cubicBezTo>
                    <a:pt x="0" y="287"/>
                    <a:pt x="96" y="358"/>
                    <a:pt x="191" y="358"/>
                  </a:cubicBezTo>
                  <a:cubicBezTo>
                    <a:pt x="286" y="358"/>
                    <a:pt x="358" y="287"/>
                    <a:pt x="358" y="168"/>
                  </a:cubicBezTo>
                  <a:cubicBezTo>
                    <a:pt x="358" y="72"/>
                    <a:pt x="286" y="1"/>
                    <a:pt x="19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148"/>
            <p:cNvSpPr/>
            <p:nvPr/>
          </p:nvSpPr>
          <p:spPr>
            <a:xfrm>
              <a:off x="6321161" y="4311016"/>
              <a:ext cx="21678" cy="21710"/>
            </a:xfrm>
            <a:custGeom>
              <a:rect b="b" l="l" r="r" t="t"/>
              <a:pathLst>
                <a:path extrusionOk="0" h="668" w="667">
                  <a:moveTo>
                    <a:pt x="334" y="1"/>
                  </a:moveTo>
                  <a:cubicBezTo>
                    <a:pt x="143" y="1"/>
                    <a:pt x="0" y="143"/>
                    <a:pt x="0" y="334"/>
                  </a:cubicBezTo>
                  <a:cubicBezTo>
                    <a:pt x="0" y="525"/>
                    <a:pt x="143" y="667"/>
                    <a:pt x="334" y="667"/>
                  </a:cubicBezTo>
                  <a:cubicBezTo>
                    <a:pt x="524" y="667"/>
                    <a:pt x="667" y="525"/>
                    <a:pt x="667" y="334"/>
                  </a:cubicBezTo>
                  <a:cubicBezTo>
                    <a:pt x="667" y="143"/>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148"/>
            <p:cNvSpPr/>
            <p:nvPr/>
          </p:nvSpPr>
          <p:spPr>
            <a:xfrm>
              <a:off x="637069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148"/>
            <p:cNvSpPr/>
            <p:nvPr/>
          </p:nvSpPr>
          <p:spPr>
            <a:xfrm>
              <a:off x="6421001" y="4311016"/>
              <a:ext cx="21710" cy="21710"/>
            </a:xfrm>
            <a:custGeom>
              <a:rect b="b" l="l" r="r" t="t"/>
              <a:pathLst>
                <a:path extrusionOk="0" h="668" w="668">
                  <a:moveTo>
                    <a:pt x="334" y="1"/>
                  </a:moveTo>
                  <a:cubicBezTo>
                    <a:pt x="143" y="1"/>
                    <a:pt x="0" y="143"/>
                    <a:pt x="0" y="334"/>
                  </a:cubicBezTo>
                  <a:cubicBezTo>
                    <a:pt x="0" y="525"/>
                    <a:pt x="143" y="667"/>
                    <a:pt x="334" y="667"/>
                  </a:cubicBezTo>
                  <a:cubicBezTo>
                    <a:pt x="500" y="667"/>
                    <a:pt x="667" y="525"/>
                    <a:pt x="667" y="334"/>
                  </a:cubicBezTo>
                  <a:cubicBezTo>
                    <a:pt x="667" y="143"/>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148"/>
            <p:cNvSpPr/>
            <p:nvPr/>
          </p:nvSpPr>
          <p:spPr>
            <a:xfrm>
              <a:off x="6321161" y="4406208"/>
              <a:ext cx="21678" cy="20930"/>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148"/>
            <p:cNvSpPr/>
            <p:nvPr/>
          </p:nvSpPr>
          <p:spPr>
            <a:xfrm>
              <a:off x="637069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148"/>
            <p:cNvSpPr/>
            <p:nvPr/>
          </p:nvSpPr>
          <p:spPr>
            <a:xfrm>
              <a:off x="6421001" y="4406208"/>
              <a:ext cx="21710" cy="20930"/>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148"/>
            <p:cNvSpPr/>
            <p:nvPr/>
          </p:nvSpPr>
          <p:spPr>
            <a:xfrm>
              <a:off x="6516193" y="4261811"/>
              <a:ext cx="89050" cy="173713"/>
            </a:xfrm>
            <a:custGeom>
              <a:rect b="b" l="l" r="r" t="t"/>
              <a:pathLst>
                <a:path extrusionOk="0" h="5345" w="2740">
                  <a:moveTo>
                    <a:pt x="2309" y="0"/>
                  </a:moveTo>
                  <a:cubicBezTo>
                    <a:pt x="2178" y="0"/>
                    <a:pt x="2046" y="84"/>
                    <a:pt x="1977" y="205"/>
                  </a:cubicBezTo>
                  <a:lnTo>
                    <a:pt x="48" y="4682"/>
                  </a:lnTo>
                  <a:cubicBezTo>
                    <a:pt x="0" y="4801"/>
                    <a:pt x="0" y="4920"/>
                    <a:pt x="24" y="5039"/>
                  </a:cubicBezTo>
                  <a:lnTo>
                    <a:pt x="72" y="5277"/>
                  </a:lnTo>
                  <a:cubicBezTo>
                    <a:pt x="72" y="5311"/>
                    <a:pt x="119" y="5345"/>
                    <a:pt x="173" y="5345"/>
                  </a:cubicBezTo>
                  <a:cubicBezTo>
                    <a:pt x="195" y="5345"/>
                    <a:pt x="218" y="5339"/>
                    <a:pt x="239" y="5325"/>
                  </a:cubicBezTo>
                  <a:lnTo>
                    <a:pt x="477" y="5206"/>
                  </a:lnTo>
                  <a:cubicBezTo>
                    <a:pt x="596" y="5158"/>
                    <a:pt x="667" y="5063"/>
                    <a:pt x="715" y="4968"/>
                  </a:cubicBezTo>
                  <a:lnTo>
                    <a:pt x="2644" y="514"/>
                  </a:lnTo>
                  <a:cubicBezTo>
                    <a:pt x="2739" y="324"/>
                    <a:pt x="2644" y="110"/>
                    <a:pt x="2453" y="38"/>
                  </a:cubicBezTo>
                  <a:cubicBezTo>
                    <a:pt x="2408" y="12"/>
                    <a:pt x="2359" y="0"/>
                    <a:pt x="230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148"/>
            <p:cNvSpPr/>
            <p:nvPr/>
          </p:nvSpPr>
          <p:spPr>
            <a:xfrm>
              <a:off x="6315733" y="4263046"/>
              <a:ext cx="11635" cy="11635"/>
            </a:xfrm>
            <a:custGeom>
              <a:rect b="b" l="l" r="r" t="t"/>
              <a:pathLst>
                <a:path extrusionOk="0" h="358" w="358">
                  <a:moveTo>
                    <a:pt x="167" y="0"/>
                  </a:moveTo>
                  <a:cubicBezTo>
                    <a:pt x="72" y="0"/>
                    <a:pt x="0" y="72"/>
                    <a:pt x="0" y="167"/>
                  </a:cubicBezTo>
                  <a:cubicBezTo>
                    <a:pt x="0" y="262"/>
                    <a:pt x="72" y="357"/>
                    <a:pt x="167" y="357"/>
                  </a:cubicBezTo>
                  <a:cubicBezTo>
                    <a:pt x="262" y="357"/>
                    <a:pt x="358" y="262"/>
                    <a:pt x="358" y="167"/>
                  </a:cubicBezTo>
                  <a:cubicBezTo>
                    <a:pt x="358" y="72"/>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148"/>
            <p:cNvSpPr/>
            <p:nvPr/>
          </p:nvSpPr>
          <p:spPr>
            <a:xfrm>
              <a:off x="6314173" y="4286251"/>
              <a:ext cx="76668" cy="10855"/>
            </a:xfrm>
            <a:custGeom>
              <a:rect b="b" l="l" r="r" t="t"/>
              <a:pathLst>
                <a:path extrusionOk="0" h="334" w="2359">
                  <a:moveTo>
                    <a:pt x="191" y="1"/>
                  </a:moveTo>
                  <a:cubicBezTo>
                    <a:pt x="72" y="1"/>
                    <a:pt x="1" y="96"/>
                    <a:pt x="1" y="167"/>
                  </a:cubicBezTo>
                  <a:cubicBezTo>
                    <a:pt x="48" y="262"/>
                    <a:pt x="96" y="334"/>
                    <a:pt x="191" y="334"/>
                  </a:cubicBezTo>
                  <a:lnTo>
                    <a:pt x="2192" y="334"/>
                  </a:lnTo>
                  <a:cubicBezTo>
                    <a:pt x="2311" y="334"/>
                    <a:pt x="2358" y="239"/>
                    <a:pt x="2358" y="143"/>
                  </a:cubicBezTo>
                  <a:cubicBezTo>
                    <a:pt x="2335" y="48"/>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148"/>
            <p:cNvSpPr/>
            <p:nvPr/>
          </p:nvSpPr>
          <p:spPr>
            <a:xfrm>
              <a:off x="6335071" y="4263046"/>
              <a:ext cx="113035" cy="10855"/>
            </a:xfrm>
            <a:custGeom>
              <a:rect b="b" l="l" r="r" t="t"/>
              <a:pathLst>
                <a:path extrusionOk="0" h="334" w="3478">
                  <a:moveTo>
                    <a:pt x="168" y="0"/>
                  </a:moveTo>
                  <a:cubicBezTo>
                    <a:pt x="48" y="0"/>
                    <a:pt x="1" y="95"/>
                    <a:pt x="1" y="167"/>
                  </a:cubicBezTo>
                  <a:cubicBezTo>
                    <a:pt x="25" y="262"/>
                    <a:pt x="96" y="334"/>
                    <a:pt x="168" y="334"/>
                  </a:cubicBezTo>
                  <a:lnTo>
                    <a:pt x="3311" y="334"/>
                  </a:lnTo>
                  <a:cubicBezTo>
                    <a:pt x="3382" y="334"/>
                    <a:pt x="3478" y="262"/>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148"/>
            <p:cNvSpPr/>
            <p:nvPr/>
          </p:nvSpPr>
          <p:spPr>
            <a:xfrm>
              <a:off x="6315733" y="4357458"/>
              <a:ext cx="11635" cy="11635"/>
            </a:xfrm>
            <a:custGeom>
              <a:rect b="b" l="l" r="r" t="t"/>
              <a:pathLst>
                <a:path extrusionOk="0" h="358" w="358">
                  <a:moveTo>
                    <a:pt x="167" y="0"/>
                  </a:moveTo>
                  <a:cubicBezTo>
                    <a:pt x="72" y="0"/>
                    <a:pt x="0" y="96"/>
                    <a:pt x="0" y="191"/>
                  </a:cubicBezTo>
                  <a:cubicBezTo>
                    <a:pt x="0" y="286"/>
                    <a:pt x="72" y="358"/>
                    <a:pt x="167" y="358"/>
                  </a:cubicBezTo>
                  <a:cubicBezTo>
                    <a:pt x="262" y="358"/>
                    <a:pt x="358" y="286"/>
                    <a:pt x="358" y="191"/>
                  </a:cubicBezTo>
                  <a:cubicBezTo>
                    <a:pt x="358" y="96"/>
                    <a:pt x="262" y="0"/>
                    <a:pt x="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8" name="Google Shape;22958;p148"/>
            <p:cNvSpPr/>
            <p:nvPr/>
          </p:nvSpPr>
          <p:spPr>
            <a:xfrm>
              <a:off x="6314173" y="4380663"/>
              <a:ext cx="76668" cy="10888"/>
            </a:xfrm>
            <a:custGeom>
              <a:rect b="b" l="l" r="r" t="t"/>
              <a:pathLst>
                <a:path extrusionOk="0" h="335" w="2359">
                  <a:moveTo>
                    <a:pt x="191" y="1"/>
                  </a:moveTo>
                  <a:cubicBezTo>
                    <a:pt x="72" y="1"/>
                    <a:pt x="1" y="96"/>
                    <a:pt x="1" y="191"/>
                  </a:cubicBezTo>
                  <a:cubicBezTo>
                    <a:pt x="48" y="287"/>
                    <a:pt x="96" y="334"/>
                    <a:pt x="191" y="334"/>
                  </a:cubicBezTo>
                  <a:lnTo>
                    <a:pt x="2192" y="334"/>
                  </a:lnTo>
                  <a:cubicBezTo>
                    <a:pt x="2311" y="334"/>
                    <a:pt x="2358" y="287"/>
                    <a:pt x="2358" y="144"/>
                  </a:cubicBezTo>
                  <a:cubicBezTo>
                    <a:pt x="2335" y="72"/>
                    <a:pt x="2287" y="1"/>
                    <a:pt x="2192"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9" name="Google Shape;22959;p148"/>
            <p:cNvSpPr/>
            <p:nvPr/>
          </p:nvSpPr>
          <p:spPr>
            <a:xfrm>
              <a:off x="6335071" y="4359018"/>
              <a:ext cx="113035" cy="10075"/>
            </a:xfrm>
            <a:custGeom>
              <a:rect b="b" l="l" r="r" t="t"/>
              <a:pathLst>
                <a:path extrusionOk="0" h="310" w="3478">
                  <a:moveTo>
                    <a:pt x="168" y="0"/>
                  </a:moveTo>
                  <a:cubicBezTo>
                    <a:pt x="48" y="0"/>
                    <a:pt x="1" y="72"/>
                    <a:pt x="1" y="167"/>
                  </a:cubicBezTo>
                  <a:cubicBezTo>
                    <a:pt x="25" y="262"/>
                    <a:pt x="96" y="310"/>
                    <a:pt x="168" y="310"/>
                  </a:cubicBezTo>
                  <a:lnTo>
                    <a:pt x="3311" y="310"/>
                  </a:lnTo>
                  <a:cubicBezTo>
                    <a:pt x="3382" y="310"/>
                    <a:pt x="3478" y="238"/>
                    <a:pt x="3478" y="143"/>
                  </a:cubicBezTo>
                  <a:cubicBezTo>
                    <a:pt x="3454" y="48"/>
                    <a:pt x="3382" y="0"/>
                    <a:pt x="331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148"/>
            <p:cNvSpPr/>
            <p:nvPr/>
          </p:nvSpPr>
          <p:spPr>
            <a:xfrm>
              <a:off x="6566503" y="4293206"/>
              <a:ext cx="25577" cy="19403"/>
            </a:xfrm>
            <a:custGeom>
              <a:rect b="b" l="l" r="r" t="t"/>
              <a:pathLst>
                <a:path extrusionOk="0" h="597" w="787">
                  <a:moveTo>
                    <a:pt x="119" y="1"/>
                  </a:moveTo>
                  <a:lnTo>
                    <a:pt x="0" y="287"/>
                  </a:lnTo>
                  <a:lnTo>
                    <a:pt x="667" y="596"/>
                  </a:lnTo>
                  <a:lnTo>
                    <a:pt x="786" y="287"/>
                  </a:lnTo>
                  <a:lnTo>
                    <a:pt x="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148"/>
            <p:cNvSpPr/>
            <p:nvPr/>
          </p:nvSpPr>
          <p:spPr>
            <a:xfrm>
              <a:off x="6555648" y="4314103"/>
              <a:ext cx="26357" cy="19403"/>
            </a:xfrm>
            <a:custGeom>
              <a:rect b="b" l="l" r="r" t="t"/>
              <a:pathLst>
                <a:path extrusionOk="0" h="597" w="811">
                  <a:moveTo>
                    <a:pt x="120" y="1"/>
                  </a:moveTo>
                  <a:lnTo>
                    <a:pt x="1" y="310"/>
                  </a:lnTo>
                  <a:lnTo>
                    <a:pt x="692" y="596"/>
                  </a:lnTo>
                  <a:lnTo>
                    <a:pt x="811" y="310"/>
                  </a:lnTo>
                  <a:lnTo>
                    <a:pt x="120"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62" name="Google Shape;22962;p148"/>
          <p:cNvGrpSpPr/>
          <p:nvPr/>
        </p:nvGrpSpPr>
        <p:grpSpPr>
          <a:xfrm>
            <a:off x="7029336" y="4037098"/>
            <a:ext cx="358377" cy="274040"/>
            <a:chOff x="7029336" y="4189498"/>
            <a:chExt cx="358377" cy="274040"/>
          </a:xfrm>
        </p:grpSpPr>
        <p:sp>
          <p:nvSpPr>
            <p:cNvPr id="22963" name="Google Shape;22963;p148"/>
            <p:cNvSpPr/>
            <p:nvPr/>
          </p:nvSpPr>
          <p:spPr>
            <a:xfrm>
              <a:off x="7052541" y="4235941"/>
              <a:ext cx="312715" cy="209788"/>
            </a:xfrm>
            <a:custGeom>
              <a:rect b="b" l="l" r="r" t="t"/>
              <a:pathLst>
                <a:path extrusionOk="0" h="6455" w="9622">
                  <a:moveTo>
                    <a:pt x="549" y="1"/>
                  </a:moveTo>
                  <a:cubicBezTo>
                    <a:pt x="239" y="1"/>
                    <a:pt x="1" y="239"/>
                    <a:pt x="1" y="525"/>
                  </a:cubicBezTo>
                  <a:lnTo>
                    <a:pt x="1" y="6240"/>
                  </a:lnTo>
                  <a:lnTo>
                    <a:pt x="4811" y="6454"/>
                  </a:lnTo>
                  <a:lnTo>
                    <a:pt x="9598" y="6240"/>
                  </a:lnTo>
                  <a:lnTo>
                    <a:pt x="9598" y="525"/>
                  </a:lnTo>
                  <a:cubicBezTo>
                    <a:pt x="9622" y="239"/>
                    <a:pt x="9384" y="1"/>
                    <a:pt x="909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148"/>
            <p:cNvSpPr/>
            <p:nvPr/>
          </p:nvSpPr>
          <p:spPr>
            <a:xfrm>
              <a:off x="7330416" y="4235941"/>
              <a:ext cx="34840" cy="209788"/>
            </a:xfrm>
            <a:custGeom>
              <a:rect b="b" l="l" r="r" t="t"/>
              <a:pathLst>
                <a:path extrusionOk="0" h="6455" w="1072">
                  <a:moveTo>
                    <a:pt x="0" y="1"/>
                  </a:moveTo>
                  <a:cubicBezTo>
                    <a:pt x="238" y="1"/>
                    <a:pt x="429" y="167"/>
                    <a:pt x="429" y="405"/>
                  </a:cubicBezTo>
                  <a:lnTo>
                    <a:pt x="429" y="6240"/>
                  </a:lnTo>
                  <a:lnTo>
                    <a:pt x="786" y="6454"/>
                  </a:lnTo>
                  <a:lnTo>
                    <a:pt x="1072" y="6240"/>
                  </a:lnTo>
                  <a:lnTo>
                    <a:pt x="1072" y="525"/>
                  </a:lnTo>
                  <a:cubicBezTo>
                    <a:pt x="1072" y="239"/>
                    <a:pt x="834" y="1"/>
                    <a:pt x="54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148"/>
            <p:cNvSpPr/>
            <p:nvPr/>
          </p:nvSpPr>
          <p:spPr>
            <a:xfrm>
              <a:off x="7075778" y="4259178"/>
              <a:ext cx="265493" cy="186550"/>
            </a:xfrm>
            <a:custGeom>
              <a:rect b="b" l="l" r="r" t="t"/>
              <a:pathLst>
                <a:path extrusionOk="0" h="5740" w="8169">
                  <a:moveTo>
                    <a:pt x="191" y="0"/>
                  </a:moveTo>
                  <a:cubicBezTo>
                    <a:pt x="96" y="0"/>
                    <a:pt x="0" y="95"/>
                    <a:pt x="0" y="167"/>
                  </a:cubicBezTo>
                  <a:lnTo>
                    <a:pt x="0" y="5525"/>
                  </a:lnTo>
                  <a:lnTo>
                    <a:pt x="4096" y="5739"/>
                  </a:lnTo>
                  <a:lnTo>
                    <a:pt x="8169" y="5525"/>
                  </a:lnTo>
                  <a:lnTo>
                    <a:pt x="8169" y="167"/>
                  </a:lnTo>
                  <a:cubicBezTo>
                    <a:pt x="8169" y="95"/>
                    <a:pt x="8073" y="0"/>
                    <a:pt x="7978"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148"/>
            <p:cNvSpPr/>
            <p:nvPr/>
          </p:nvSpPr>
          <p:spPr>
            <a:xfrm>
              <a:off x="7140778" y="4382223"/>
              <a:ext cx="131625" cy="21710"/>
            </a:xfrm>
            <a:custGeom>
              <a:rect b="b" l="l" r="r" t="t"/>
              <a:pathLst>
                <a:path extrusionOk="0" h="668" w="4050">
                  <a:moveTo>
                    <a:pt x="334" y="1"/>
                  </a:moveTo>
                  <a:cubicBezTo>
                    <a:pt x="144" y="1"/>
                    <a:pt x="1" y="167"/>
                    <a:pt x="1" y="358"/>
                  </a:cubicBezTo>
                  <a:cubicBezTo>
                    <a:pt x="25" y="524"/>
                    <a:pt x="167" y="667"/>
                    <a:pt x="358" y="667"/>
                  </a:cubicBezTo>
                  <a:lnTo>
                    <a:pt x="3692" y="667"/>
                  </a:lnTo>
                  <a:cubicBezTo>
                    <a:pt x="3906" y="667"/>
                    <a:pt x="4049" y="501"/>
                    <a:pt x="4025" y="310"/>
                  </a:cubicBezTo>
                  <a:cubicBezTo>
                    <a:pt x="4002" y="143"/>
                    <a:pt x="3835" y="1"/>
                    <a:pt x="3668"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7" name="Google Shape;22967;p148"/>
            <p:cNvSpPr/>
            <p:nvPr/>
          </p:nvSpPr>
          <p:spPr>
            <a:xfrm>
              <a:off x="7123748" y="4189498"/>
              <a:ext cx="162565" cy="154050"/>
            </a:xfrm>
            <a:custGeom>
              <a:rect b="b" l="l" r="r" t="t"/>
              <a:pathLst>
                <a:path extrusionOk="0" h="4740" w="5002">
                  <a:moveTo>
                    <a:pt x="167" y="1"/>
                  </a:moveTo>
                  <a:cubicBezTo>
                    <a:pt x="72" y="1"/>
                    <a:pt x="1" y="96"/>
                    <a:pt x="1" y="167"/>
                  </a:cubicBezTo>
                  <a:lnTo>
                    <a:pt x="1" y="2311"/>
                  </a:lnTo>
                  <a:cubicBezTo>
                    <a:pt x="1" y="3120"/>
                    <a:pt x="644" y="3740"/>
                    <a:pt x="1406" y="3740"/>
                  </a:cubicBezTo>
                  <a:cubicBezTo>
                    <a:pt x="1477" y="3740"/>
                    <a:pt x="1501" y="3787"/>
                    <a:pt x="1573" y="3811"/>
                  </a:cubicBezTo>
                  <a:lnTo>
                    <a:pt x="2239" y="4668"/>
                  </a:lnTo>
                  <a:cubicBezTo>
                    <a:pt x="2275" y="4716"/>
                    <a:pt x="2329" y="4740"/>
                    <a:pt x="2382" y="4740"/>
                  </a:cubicBezTo>
                  <a:cubicBezTo>
                    <a:pt x="2436" y="4740"/>
                    <a:pt x="2489" y="4716"/>
                    <a:pt x="2525" y="4668"/>
                  </a:cubicBezTo>
                  <a:lnTo>
                    <a:pt x="3263" y="3740"/>
                  </a:lnTo>
                  <a:lnTo>
                    <a:pt x="4811" y="3740"/>
                  </a:lnTo>
                  <a:cubicBezTo>
                    <a:pt x="4907" y="3740"/>
                    <a:pt x="4978" y="3644"/>
                    <a:pt x="4978" y="3573"/>
                  </a:cubicBezTo>
                  <a:lnTo>
                    <a:pt x="4978" y="1525"/>
                  </a:lnTo>
                  <a:cubicBezTo>
                    <a:pt x="5002" y="691"/>
                    <a:pt x="4311" y="1"/>
                    <a:pt x="347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148"/>
            <p:cNvSpPr/>
            <p:nvPr/>
          </p:nvSpPr>
          <p:spPr>
            <a:xfrm>
              <a:off x="7232883" y="4189498"/>
              <a:ext cx="53430" cy="123110"/>
            </a:xfrm>
            <a:custGeom>
              <a:rect b="b" l="l" r="r" t="t"/>
              <a:pathLst>
                <a:path extrusionOk="0" h="3788" w="1644">
                  <a:moveTo>
                    <a:pt x="144" y="1"/>
                  </a:moveTo>
                  <a:lnTo>
                    <a:pt x="144" y="1"/>
                  </a:lnTo>
                  <a:cubicBezTo>
                    <a:pt x="620" y="263"/>
                    <a:pt x="977" y="810"/>
                    <a:pt x="977" y="1453"/>
                  </a:cubicBezTo>
                  <a:lnTo>
                    <a:pt x="977" y="2263"/>
                  </a:lnTo>
                  <a:cubicBezTo>
                    <a:pt x="977" y="2954"/>
                    <a:pt x="572" y="3549"/>
                    <a:pt x="1" y="3787"/>
                  </a:cubicBezTo>
                  <a:lnTo>
                    <a:pt x="120" y="3787"/>
                  </a:lnTo>
                  <a:cubicBezTo>
                    <a:pt x="953" y="3787"/>
                    <a:pt x="1644" y="3097"/>
                    <a:pt x="1644" y="2263"/>
                  </a:cubicBezTo>
                  <a:lnTo>
                    <a:pt x="1644" y="1525"/>
                  </a:lnTo>
                  <a:cubicBezTo>
                    <a:pt x="1644" y="691"/>
                    <a:pt x="977" y="25"/>
                    <a:pt x="14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148"/>
            <p:cNvSpPr/>
            <p:nvPr/>
          </p:nvSpPr>
          <p:spPr>
            <a:xfrm>
              <a:off x="7314913" y="4259178"/>
              <a:ext cx="27138" cy="186550"/>
            </a:xfrm>
            <a:custGeom>
              <a:rect b="b" l="l" r="r" t="t"/>
              <a:pathLst>
                <a:path extrusionOk="0" h="5740" w="835">
                  <a:moveTo>
                    <a:pt x="1" y="0"/>
                  </a:moveTo>
                  <a:cubicBezTo>
                    <a:pt x="96" y="0"/>
                    <a:pt x="191" y="95"/>
                    <a:pt x="191" y="167"/>
                  </a:cubicBezTo>
                  <a:lnTo>
                    <a:pt x="191" y="5525"/>
                  </a:lnTo>
                  <a:lnTo>
                    <a:pt x="477" y="5739"/>
                  </a:lnTo>
                  <a:lnTo>
                    <a:pt x="834" y="5525"/>
                  </a:lnTo>
                  <a:lnTo>
                    <a:pt x="834" y="167"/>
                  </a:lnTo>
                  <a:cubicBezTo>
                    <a:pt x="834" y="48"/>
                    <a:pt x="739" y="0"/>
                    <a:pt x="668"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0" name="Google Shape;22970;p148"/>
            <p:cNvSpPr/>
            <p:nvPr/>
          </p:nvSpPr>
          <p:spPr>
            <a:xfrm>
              <a:off x="7239838" y="4382223"/>
              <a:ext cx="32565" cy="20995"/>
            </a:xfrm>
            <a:custGeom>
              <a:rect b="b" l="l" r="r" t="t"/>
              <a:pathLst>
                <a:path extrusionOk="0" h="646" w="1002">
                  <a:moveTo>
                    <a:pt x="1" y="1"/>
                  </a:moveTo>
                  <a:cubicBezTo>
                    <a:pt x="168" y="1"/>
                    <a:pt x="311" y="143"/>
                    <a:pt x="311" y="310"/>
                  </a:cubicBezTo>
                  <a:cubicBezTo>
                    <a:pt x="311" y="501"/>
                    <a:pt x="168" y="644"/>
                    <a:pt x="1" y="644"/>
                  </a:cubicBezTo>
                  <a:lnTo>
                    <a:pt x="644" y="644"/>
                  </a:lnTo>
                  <a:cubicBezTo>
                    <a:pt x="658" y="645"/>
                    <a:pt x="671" y="646"/>
                    <a:pt x="684" y="646"/>
                  </a:cubicBezTo>
                  <a:cubicBezTo>
                    <a:pt x="876" y="646"/>
                    <a:pt x="1001" y="488"/>
                    <a:pt x="1001" y="310"/>
                  </a:cubicBezTo>
                  <a:cubicBezTo>
                    <a:pt x="1001" y="143"/>
                    <a:pt x="858" y="1"/>
                    <a:pt x="644"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1" name="Google Shape;22971;p148"/>
            <p:cNvSpPr/>
            <p:nvPr/>
          </p:nvSpPr>
          <p:spPr>
            <a:xfrm>
              <a:off x="7163236" y="4223558"/>
              <a:ext cx="82843" cy="10107"/>
            </a:xfrm>
            <a:custGeom>
              <a:rect b="b" l="l" r="r" t="t"/>
              <a:pathLst>
                <a:path extrusionOk="0" h="311" w="2549">
                  <a:moveTo>
                    <a:pt x="167" y="1"/>
                  </a:moveTo>
                  <a:cubicBezTo>
                    <a:pt x="48" y="1"/>
                    <a:pt x="0" y="72"/>
                    <a:pt x="0" y="167"/>
                  </a:cubicBezTo>
                  <a:cubicBezTo>
                    <a:pt x="24" y="263"/>
                    <a:pt x="96" y="310"/>
                    <a:pt x="167" y="310"/>
                  </a:cubicBezTo>
                  <a:lnTo>
                    <a:pt x="2382" y="310"/>
                  </a:lnTo>
                  <a:cubicBezTo>
                    <a:pt x="2501" y="310"/>
                    <a:pt x="2548" y="239"/>
                    <a:pt x="2548" y="143"/>
                  </a:cubicBezTo>
                  <a:cubicBezTo>
                    <a:pt x="2525" y="48"/>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148"/>
            <p:cNvSpPr/>
            <p:nvPr/>
          </p:nvSpPr>
          <p:spPr>
            <a:xfrm>
              <a:off x="7163236" y="4246796"/>
              <a:ext cx="82843" cy="10075"/>
            </a:xfrm>
            <a:custGeom>
              <a:rect b="b" l="l" r="r" t="t"/>
              <a:pathLst>
                <a:path extrusionOk="0" h="310" w="2549">
                  <a:moveTo>
                    <a:pt x="167" y="0"/>
                  </a:moveTo>
                  <a:cubicBezTo>
                    <a:pt x="48" y="0"/>
                    <a:pt x="0" y="71"/>
                    <a:pt x="0" y="167"/>
                  </a:cubicBezTo>
                  <a:cubicBezTo>
                    <a:pt x="24" y="262"/>
                    <a:pt x="96" y="310"/>
                    <a:pt x="167" y="310"/>
                  </a:cubicBezTo>
                  <a:lnTo>
                    <a:pt x="2382" y="310"/>
                  </a:lnTo>
                  <a:cubicBezTo>
                    <a:pt x="2501" y="310"/>
                    <a:pt x="2548" y="238"/>
                    <a:pt x="2548" y="143"/>
                  </a:cubicBezTo>
                  <a:cubicBezTo>
                    <a:pt x="2525" y="48"/>
                    <a:pt x="2453" y="0"/>
                    <a:pt x="23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148"/>
            <p:cNvSpPr/>
            <p:nvPr/>
          </p:nvSpPr>
          <p:spPr>
            <a:xfrm>
              <a:off x="7163236" y="4269221"/>
              <a:ext cx="82843" cy="10888"/>
            </a:xfrm>
            <a:custGeom>
              <a:rect b="b" l="l" r="r" t="t"/>
              <a:pathLst>
                <a:path extrusionOk="0" h="335" w="2549">
                  <a:moveTo>
                    <a:pt x="167" y="1"/>
                  </a:moveTo>
                  <a:cubicBezTo>
                    <a:pt x="48" y="1"/>
                    <a:pt x="0" y="96"/>
                    <a:pt x="0" y="191"/>
                  </a:cubicBezTo>
                  <a:cubicBezTo>
                    <a:pt x="24" y="286"/>
                    <a:pt x="96" y="334"/>
                    <a:pt x="167" y="334"/>
                  </a:cubicBezTo>
                  <a:lnTo>
                    <a:pt x="2382" y="334"/>
                  </a:lnTo>
                  <a:cubicBezTo>
                    <a:pt x="2501" y="334"/>
                    <a:pt x="2548" y="263"/>
                    <a:pt x="2548" y="167"/>
                  </a:cubicBezTo>
                  <a:cubicBezTo>
                    <a:pt x="2525" y="72"/>
                    <a:pt x="2453"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148"/>
            <p:cNvSpPr/>
            <p:nvPr/>
          </p:nvSpPr>
          <p:spPr>
            <a:xfrm>
              <a:off x="7237531" y="4437181"/>
              <a:ext cx="150182" cy="24797"/>
            </a:xfrm>
            <a:custGeom>
              <a:rect b="b" l="l" r="r" t="t"/>
              <a:pathLst>
                <a:path extrusionOk="0" h="763" w="4621">
                  <a:moveTo>
                    <a:pt x="4478" y="0"/>
                  </a:moveTo>
                  <a:lnTo>
                    <a:pt x="4478" y="24"/>
                  </a:lnTo>
                  <a:lnTo>
                    <a:pt x="72" y="24"/>
                  </a:lnTo>
                  <a:lnTo>
                    <a:pt x="1" y="405"/>
                  </a:lnTo>
                  <a:lnTo>
                    <a:pt x="72" y="762"/>
                  </a:lnTo>
                  <a:lnTo>
                    <a:pt x="4478" y="762"/>
                  </a:lnTo>
                  <a:cubicBezTo>
                    <a:pt x="4549" y="762"/>
                    <a:pt x="4621" y="715"/>
                    <a:pt x="4621" y="620"/>
                  </a:cubicBezTo>
                  <a:lnTo>
                    <a:pt x="4621" y="48"/>
                  </a:lnTo>
                  <a:cubicBezTo>
                    <a:pt x="4621" y="24"/>
                    <a:pt x="4597" y="0"/>
                    <a:pt x="454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148"/>
            <p:cNvSpPr/>
            <p:nvPr/>
          </p:nvSpPr>
          <p:spPr>
            <a:xfrm>
              <a:off x="7029336" y="4437961"/>
              <a:ext cx="150963" cy="25578"/>
            </a:xfrm>
            <a:custGeom>
              <a:rect b="b" l="l" r="r" t="t"/>
              <a:pathLst>
                <a:path extrusionOk="0" h="787" w="4645">
                  <a:moveTo>
                    <a:pt x="167" y="0"/>
                  </a:moveTo>
                  <a:cubicBezTo>
                    <a:pt x="72" y="0"/>
                    <a:pt x="0" y="72"/>
                    <a:pt x="0" y="143"/>
                  </a:cubicBezTo>
                  <a:lnTo>
                    <a:pt x="0" y="453"/>
                  </a:lnTo>
                  <a:cubicBezTo>
                    <a:pt x="0" y="619"/>
                    <a:pt x="167" y="786"/>
                    <a:pt x="334" y="786"/>
                  </a:cubicBezTo>
                  <a:lnTo>
                    <a:pt x="4525" y="786"/>
                  </a:lnTo>
                  <a:lnTo>
                    <a:pt x="4644" y="381"/>
                  </a:lnTo>
                  <a:lnTo>
                    <a:pt x="4573"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148"/>
            <p:cNvSpPr/>
            <p:nvPr/>
          </p:nvSpPr>
          <p:spPr>
            <a:xfrm>
              <a:off x="7355961" y="4437961"/>
              <a:ext cx="31752" cy="25578"/>
            </a:xfrm>
            <a:custGeom>
              <a:rect b="b" l="l" r="r" t="t"/>
              <a:pathLst>
                <a:path extrusionOk="0" h="787" w="977">
                  <a:moveTo>
                    <a:pt x="167" y="0"/>
                  </a:moveTo>
                  <a:cubicBezTo>
                    <a:pt x="262" y="0"/>
                    <a:pt x="310" y="72"/>
                    <a:pt x="310" y="143"/>
                  </a:cubicBezTo>
                  <a:lnTo>
                    <a:pt x="310" y="453"/>
                  </a:lnTo>
                  <a:cubicBezTo>
                    <a:pt x="310" y="619"/>
                    <a:pt x="167" y="786"/>
                    <a:pt x="0" y="786"/>
                  </a:cubicBezTo>
                  <a:lnTo>
                    <a:pt x="643" y="786"/>
                  </a:lnTo>
                  <a:cubicBezTo>
                    <a:pt x="834" y="786"/>
                    <a:pt x="977" y="619"/>
                    <a:pt x="977" y="453"/>
                  </a:cubicBezTo>
                  <a:lnTo>
                    <a:pt x="977" y="143"/>
                  </a:lnTo>
                  <a:cubicBezTo>
                    <a:pt x="977" y="72"/>
                    <a:pt x="905"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7" name="Google Shape;22977;p148"/>
            <p:cNvSpPr/>
            <p:nvPr/>
          </p:nvSpPr>
          <p:spPr>
            <a:xfrm>
              <a:off x="7177926" y="4437961"/>
              <a:ext cx="62725" cy="24018"/>
            </a:xfrm>
            <a:custGeom>
              <a:rect b="b" l="l" r="r" t="t"/>
              <a:pathLst>
                <a:path extrusionOk="0" h="739" w="1930">
                  <a:moveTo>
                    <a:pt x="1" y="0"/>
                  </a:moveTo>
                  <a:lnTo>
                    <a:pt x="1" y="738"/>
                  </a:lnTo>
                  <a:lnTo>
                    <a:pt x="1930" y="738"/>
                  </a:lnTo>
                  <a:lnTo>
                    <a:pt x="19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148"/>
            <p:cNvSpPr/>
            <p:nvPr/>
          </p:nvSpPr>
          <p:spPr>
            <a:xfrm>
              <a:off x="7218941" y="4437961"/>
              <a:ext cx="21710" cy="24018"/>
            </a:xfrm>
            <a:custGeom>
              <a:rect b="b" l="l" r="r" t="t"/>
              <a:pathLst>
                <a:path extrusionOk="0" h="739" w="668">
                  <a:moveTo>
                    <a:pt x="1" y="0"/>
                  </a:moveTo>
                  <a:lnTo>
                    <a:pt x="1" y="738"/>
                  </a:lnTo>
                  <a:lnTo>
                    <a:pt x="668" y="738"/>
                  </a:lnTo>
                  <a:lnTo>
                    <a:pt x="668"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79" name="Google Shape;22979;p148"/>
          <p:cNvGrpSpPr/>
          <p:nvPr/>
        </p:nvGrpSpPr>
        <p:grpSpPr>
          <a:xfrm>
            <a:off x="7818793" y="3995303"/>
            <a:ext cx="280215" cy="357597"/>
            <a:chOff x="7818793" y="4147703"/>
            <a:chExt cx="280215" cy="357597"/>
          </a:xfrm>
        </p:grpSpPr>
        <p:sp>
          <p:nvSpPr>
            <p:cNvPr id="22980" name="Google Shape;22980;p148"/>
            <p:cNvSpPr/>
            <p:nvPr/>
          </p:nvSpPr>
          <p:spPr>
            <a:xfrm>
              <a:off x="7864456" y="4421711"/>
              <a:ext cx="10855" cy="56225"/>
            </a:xfrm>
            <a:custGeom>
              <a:rect b="b" l="l" r="r" t="t"/>
              <a:pathLst>
                <a:path extrusionOk="0" h="1730" w="334">
                  <a:moveTo>
                    <a:pt x="143" y="0"/>
                  </a:moveTo>
                  <a:cubicBezTo>
                    <a:pt x="72" y="24"/>
                    <a:pt x="0" y="71"/>
                    <a:pt x="0" y="167"/>
                  </a:cubicBezTo>
                  <a:lnTo>
                    <a:pt x="0" y="1596"/>
                  </a:lnTo>
                  <a:cubicBezTo>
                    <a:pt x="0" y="1670"/>
                    <a:pt x="44" y="1730"/>
                    <a:pt x="97" y="1730"/>
                  </a:cubicBezTo>
                  <a:cubicBezTo>
                    <a:pt x="112" y="1730"/>
                    <a:pt x="127" y="1725"/>
                    <a:pt x="143" y="1715"/>
                  </a:cubicBezTo>
                  <a:cubicBezTo>
                    <a:pt x="161" y="1723"/>
                    <a:pt x="178" y="1727"/>
                    <a:pt x="195" y="1727"/>
                  </a:cubicBezTo>
                  <a:cubicBezTo>
                    <a:pt x="270" y="1727"/>
                    <a:pt x="334" y="1650"/>
                    <a:pt x="334" y="1572"/>
                  </a:cubicBezTo>
                  <a:lnTo>
                    <a:pt x="334" y="143"/>
                  </a:lnTo>
                  <a:cubicBezTo>
                    <a:pt x="334" y="48"/>
                    <a:pt x="238" y="0"/>
                    <a:pt x="143"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148"/>
            <p:cNvSpPr/>
            <p:nvPr/>
          </p:nvSpPr>
          <p:spPr>
            <a:xfrm>
              <a:off x="7818793" y="4147703"/>
              <a:ext cx="278655" cy="278655"/>
            </a:xfrm>
            <a:custGeom>
              <a:rect b="b" l="l" r="r" t="t"/>
              <a:pathLst>
                <a:path extrusionOk="0" h="8574" w="8574">
                  <a:moveTo>
                    <a:pt x="4287" y="1"/>
                  </a:moveTo>
                  <a:cubicBezTo>
                    <a:pt x="1929" y="1"/>
                    <a:pt x="0" y="1930"/>
                    <a:pt x="0" y="4287"/>
                  </a:cubicBezTo>
                  <a:cubicBezTo>
                    <a:pt x="0" y="6645"/>
                    <a:pt x="1929" y="8574"/>
                    <a:pt x="4287" y="8574"/>
                  </a:cubicBezTo>
                  <a:cubicBezTo>
                    <a:pt x="6668" y="8574"/>
                    <a:pt x="8573" y="6645"/>
                    <a:pt x="8573" y="4287"/>
                  </a:cubicBezTo>
                  <a:cubicBezTo>
                    <a:pt x="8573" y="1930"/>
                    <a:pt x="6668" y="1"/>
                    <a:pt x="4287"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148"/>
            <p:cNvSpPr/>
            <p:nvPr/>
          </p:nvSpPr>
          <p:spPr>
            <a:xfrm>
              <a:off x="7948046" y="4147703"/>
              <a:ext cx="150963" cy="278655"/>
            </a:xfrm>
            <a:custGeom>
              <a:rect b="b" l="l" r="r" t="t"/>
              <a:pathLst>
                <a:path extrusionOk="0" h="8574" w="4645">
                  <a:moveTo>
                    <a:pt x="0" y="1"/>
                  </a:moveTo>
                  <a:cubicBezTo>
                    <a:pt x="2215" y="191"/>
                    <a:pt x="3953" y="2025"/>
                    <a:pt x="3953" y="4287"/>
                  </a:cubicBezTo>
                  <a:cubicBezTo>
                    <a:pt x="3953" y="6550"/>
                    <a:pt x="2191" y="8407"/>
                    <a:pt x="0" y="8574"/>
                  </a:cubicBezTo>
                  <a:lnTo>
                    <a:pt x="310" y="8574"/>
                  </a:lnTo>
                  <a:cubicBezTo>
                    <a:pt x="2691" y="8574"/>
                    <a:pt x="4596" y="6645"/>
                    <a:pt x="4596" y="4287"/>
                  </a:cubicBezTo>
                  <a:cubicBezTo>
                    <a:pt x="4644" y="1906"/>
                    <a:pt x="269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3" name="Google Shape;22983;p148"/>
            <p:cNvSpPr/>
            <p:nvPr/>
          </p:nvSpPr>
          <p:spPr>
            <a:xfrm>
              <a:off x="7894648" y="4147703"/>
              <a:ext cx="127725" cy="278655"/>
            </a:xfrm>
            <a:custGeom>
              <a:rect b="b" l="l" r="r" t="t"/>
              <a:pathLst>
                <a:path extrusionOk="0" h="8574" w="3930">
                  <a:moveTo>
                    <a:pt x="1953" y="1"/>
                  </a:moveTo>
                  <a:cubicBezTo>
                    <a:pt x="881" y="1"/>
                    <a:pt x="0" y="1930"/>
                    <a:pt x="0" y="4287"/>
                  </a:cubicBezTo>
                  <a:cubicBezTo>
                    <a:pt x="0" y="6645"/>
                    <a:pt x="881" y="8574"/>
                    <a:pt x="1953" y="8574"/>
                  </a:cubicBezTo>
                  <a:cubicBezTo>
                    <a:pt x="3048" y="8574"/>
                    <a:pt x="3929" y="6645"/>
                    <a:pt x="3929" y="4287"/>
                  </a:cubicBezTo>
                  <a:cubicBezTo>
                    <a:pt x="3929" y="1930"/>
                    <a:pt x="3048" y="1"/>
                    <a:pt x="1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4" name="Google Shape;22984;p148"/>
            <p:cNvSpPr/>
            <p:nvPr/>
          </p:nvSpPr>
          <p:spPr>
            <a:xfrm>
              <a:off x="7948046" y="4147703"/>
              <a:ext cx="74327" cy="278655"/>
            </a:xfrm>
            <a:custGeom>
              <a:rect b="b" l="l" r="r" t="t"/>
              <a:pathLst>
                <a:path extrusionOk="0" h="8574" w="2287">
                  <a:moveTo>
                    <a:pt x="310" y="1"/>
                  </a:moveTo>
                  <a:cubicBezTo>
                    <a:pt x="191" y="1"/>
                    <a:pt x="72" y="25"/>
                    <a:pt x="0" y="72"/>
                  </a:cubicBezTo>
                  <a:cubicBezTo>
                    <a:pt x="905" y="429"/>
                    <a:pt x="1620" y="2168"/>
                    <a:pt x="1620" y="4287"/>
                  </a:cubicBezTo>
                  <a:cubicBezTo>
                    <a:pt x="1620" y="6407"/>
                    <a:pt x="905" y="8193"/>
                    <a:pt x="0" y="8502"/>
                  </a:cubicBezTo>
                  <a:cubicBezTo>
                    <a:pt x="119" y="8550"/>
                    <a:pt x="191" y="8574"/>
                    <a:pt x="310" y="8574"/>
                  </a:cubicBezTo>
                  <a:cubicBezTo>
                    <a:pt x="1381" y="8574"/>
                    <a:pt x="2286" y="6645"/>
                    <a:pt x="2286" y="4287"/>
                  </a:cubicBezTo>
                  <a:cubicBezTo>
                    <a:pt x="2286" y="1930"/>
                    <a:pt x="1429" y="1"/>
                    <a:pt x="310"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5" name="Google Shape;22985;p148"/>
            <p:cNvSpPr/>
            <p:nvPr/>
          </p:nvSpPr>
          <p:spPr>
            <a:xfrm>
              <a:off x="7857468" y="4469681"/>
              <a:ext cx="23270" cy="23238"/>
            </a:xfrm>
            <a:custGeom>
              <a:rect b="b" l="l" r="r" t="t"/>
              <a:pathLst>
                <a:path extrusionOk="0" h="715" w="716">
                  <a:moveTo>
                    <a:pt x="358" y="1"/>
                  </a:moveTo>
                  <a:cubicBezTo>
                    <a:pt x="144" y="1"/>
                    <a:pt x="1" y="191"/>
                    <a:pt x="1" y="358"/>
                  </a:cubicBezTo>
                  <a:cubicBezTo>
                    <a:pt x="1" y="572"/>
                    <a:pt x="191" y="715"/>
                    <a:pt x="358" y="715"/>
                  </a:cubicBezTo>
                  <a:cubicBezTo>
                    <a:pt x="572" y="715"/>
                    <a:pt x="715" y="572"/>
                    <a:pt x="715" y="358"/>
                  </a:cubicBezTo>
                  <a:cubicBezTo>
                    <a:pt x="715" y="167"/>
                    <a:pt x="549" y="1"/>
                    <a:pt x="35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6" name="Google Shape;22986;p148"/>
            <p:cNvSpPr/>
            <p:nvPr/>
          </p:nvSpPr>
          <p:spPr>
            <a:xfrm>
              <a:off x="7896176" y="4430973"/>
              <a:ext cx="125418" cy="73580"/>
            </a:xfrm>
            <a:custGeom>
              <a:rect b="b" l="l" r="r" t="t"/>
              <a:pathLst>
                <a:path extrusionOk="0" h="2264" w="3859">
                  <a:moveTo>
                    <a:pt x="1" y="1"/>
                  </a:moveTo>
                  <a:lnTo>
                    <a:pt x="1" y="1739"/>
                  </a:lnTo>
                  <a:cubicBezTo>
                    <a:pt x="1" y="1763"/>
                    <a:pt x="48" y="1787"/>
                    <a:pt x="72" y="1835"/>
                  </a:cubicBezTo>
                  <a:lnTo>
                    <a:pt x="405" y="1977"/>
                  </a:lnTo>
                  <a:cubicBezTo>
                    <a:pt x="894" y="2168"/>
                    <a:pt x="1412" y="2263"/>
                    <a:pt x="1930" y="2263"/>
                  </a:cubicBezTo>
                  <a:cubicBezTo>
                    <a:pt x="2448" y="2263"/>
                    <a:pt x="2966" y="2168"/>
                    <a:pt x="3454" y="1977"/>
                  </a:cubicBezTo>
                  <a:lnTo>
                    <a:pt x="3787" y="1835"/>
                  </a:lnTo>
                  <a:cubicBezTo>
                    <a:pt x="3811" y="1835"/>
                    <a:pt x="3859" y="1763"/>
                    <a:pt x="3859" y="1739"/>
                  </a:cubicBezTo>
                  <a:lnTo>
                    <a:pt x="385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148"/>
            <p:cNvSpPr/>
            <p:nvPr/>
          </p:nvSpPr>
          <p:spPr>
            <a:xfrm>
              <a:off x="7948046" y="4430973"/>
              <a:ext cx="73548" cy="74328"/>
            </a:xfrm>
            <a:custGeom>
              <a:rect b="b" l="l" r="r" t="t"/>
              <a:pathLst>
                <a:path extrusionOk="0" h="2287" w="2263">
                  <a:moveTo>
                    <a:pt x="1572" y="1"/>
                  </a:moveTo>
                  <a:lnTo>
                    <a:pt x="1572" y="1382"/>
                  </a:lnTo>
                  <a:cubicBezTo>
                    <a:pt x="1572" y="1644"/>
                    <a:pt x="1429" y="1858"/>
                    <a:pt x="1191" y="1977"/>
                  </a:cubicBezTo>
                  <a:cubicBezTo>
                    <a:pt x="786" y="2120"/>
                    <a:pt x="381" y="2216"/>
                    <a:pt x="0" y="2263"/>
                  </a:cubicBezTo>
                  <a:cubicBezTo>
                    <a:pt x="133" y="2278"/>
                    <a:pt x="267" y="2286"/>
                    <a:pt x="401" y="2286"/>
                  </a:cubicBezTo>
                  <a:cubicBezTo>
                    <a:pt x="893" y="2286"/>
                    <a:pt x="1390" y="2183"/>
                    <a:pt x="1858" y="1977"/>
                  </a:cubicBezTo>
                  <a:lnTo>
                    <a:pt x="2191" y="1835"/>
                  </a:lnTo>
                  <a:cubicBezTo>
                    <a:pt x="2215" y="1787"/>
                    <a:pt x="2263" y="1763"/>
                    <a:pt x="2263" y="1739"/>
                  </a:cubicBezTo>
                  <a:lnTo>
                    <a:pt x="2263"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148"/>
            <p:cNvSpPr/>
            <p:nvPr/>
          </p:nvSpPr>
          <p:spPr>
            <a:xfrm>
              <a:off x="7855161" y="4376796"/>
              <a:ext cx="206668" cy="96395"/>
            </a:xfrm>
            <a:custGeom>
              <a:rect b="b" l="l" r="r" t="t"/>
              <a:pathLst>
                <a:path extrusionOk="0" h="2966" w="6359">
                  <a:moveTo>
                    <a:pt x="3189" y="1"/>
                  </a:moveTo>
                  <a:cubicBezTo>
                    <a:pt x="3096" y="1"/>
                    <a:pt x="3001" y="25"/>
                    <a:pt x="2906" y="72"/>
                  </a:cubicBezTo>
                  <a:lnTo>
                    <a:pt x="120" y="1311"/>
                  </a:lnTo>
                  <a:cubicBezTo>
                    <a:pt x="0" y="1382"/>
                    <a:pt x="0" y="1549"/>
                    <a:pt x="120" y="1620"/>
                  </a:cubicBezTo>
                  <a:lnTo>
                    <a:pt x="2930" y="2930"/>
                  </a:lnTo>
                  <a:cubicBezTo>
                    <a:pt x="3013" y="2954"/>
                    <a:pt x="3096" y="2966"/>
                    <a:pt x="3177" y="2966"/>
                  </a:cubicBezTo>
                  <a:cubicBezTo>
                    <a:pt x="3257" y="2966"/>
                    <a:pt x="3335" y="2954"/>
                    <a:pt x="3406" y="2930"/>
                  </a:cubicBezTo>
                  <a:lnTo>
                    <a:pt x="6240" y="1620"/>
                  </a:lnTo>
                  <a:cubicBezTo>
                    <a:pt x="6359" y="1549"/>
                    <a:pt x="6359" y="1382"/>
                    <a:pt x="6240" y="1311"/>
                  </a:cubicBezTo>
                  <a:lnTo>
                    <a:pt x="3454" y="72"/>
                  </a:lnTo>
                  <a:cubicBezTo>
                    <a:pt x="3370" y="25"/>
                    <a:pt x="3281" y="1"/>
                    <a:pt x="3189"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148"/>
            <p:cNvSpPr/>
            <p:nvPr/>
          </p:nvSpPr>
          <p:spPr>
            <a:xfrm>
              <a:off x="7933323" y="4413196"/>
              <a:ext cx="129285" cy="60775"/>
            </a:xfrm>
            <a:custGeom>
              <a:rect b="b" l="l" r="r" t="t"/>
              <a:pathLst>
                <a:path extrusionOk="0" h="1870" w="3978">
                  <a:moveTo>
                    <a:pt x="1" y="1572"/>
                  </a:moveTo>
                  <a:cubicBezTo>
                    <a:pt x="5" y="1574"/>
                    <a:pt x="9" y="1576"/>
                    <a:pt x="13" y="1578"/>
                  </a:cubicBezTo>
                  <a:lnTo>
                    <a:pt x="13" y="1578"/>
                  </a:lnTo>
                  <a:lnTo>
                    <a:pt x="1" y="1572"/>
                  </a:lnTo>
                  <a:close/>
                  <a:moveTo>
                    <a:pt x="3359" y="0"/>
                  </a:moveTo>
                  <a:lnTo>
                    <a:pt x="3359" y="0"/>
                  </a:lnTo>
                  <a:cubicBezTo>
                    <a:pt x="3430" y="72"/>
                    <a:pt x="3430" y="191"/>
                    <a:pt x="3287" y="262"/>
                  </a:cubicBezTo>
                  <a:lnTo>
                    <a:pt x="477" y="1572"/>
                  </a:lnTo>
                  <a:cubicBezTo>
                    <a:pt x="386" y="1598"/>
                    <a:pt x="294" y="1617"/>
                    <a:pt x="207" y="1617"/>
                  </a:cubicBezTo>
                  <a:cubicBezTo>
                    <a:pt x="139" y="1617"/>
                    <a:pt x="74" y="1606"/>
                    <a:pt x="13" y="1578"/>
                  </a:cubicBezTo>
                  <a:lnTo>
                    <a:pt x="13" y="1578"/>
                  </a:lnTo>
                  <a:lnTo>
                    <a:pt x="548" y="1834"/>
                  </a:lnTo>
                  <a:cubicBezTo>
                    <a:pt x="632" y="1858"/>
                    <a:pt x="715" y="1870"/>
                    <a:pt x="796" y="1870"/>
                  </a:cubicBezTo>
                  <a:cubicBezTo>
                    <a:pt x="876" y="1870"/>
                    <a:pt x="953" y="1858"/>
                    <a:pt x="1025" y="1834"/>
                  </a:cubicBezTo>
                  <a:lnTo>
                    <a:pt x="3859" y="524"/>
                  </a:lnTo>
                  <a:cubicBezTo>
                    <a:pt x="3954" y="476"/>
                    <a:pt x="3978" y="286"/>
                    <a:pt x="3859" y="238"/>
                  </a:cubicBezTo>
                  <a:lnTo>
                    <a:pt x="3359"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90" name="Google Shape;22990;p148"/>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22991" name="Google Shape;22991;p148"/>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95" name="Shape 22995"/>
        <p:cNvGrpSpPr/>
        <p:nvPr/>
      </p:nvGrpSpPr>
      <p:grpSpPr>
        <a:xfrm>
          <a:off x="0" y="0"/>
          <a:ext cx="0" cy="0"/>
          <a:chOff x="0" y="0"/>
          <a:chExt cx="0" cy="0"/>
        </a:xfrm>
      </p:grpSpPr>
      <p:grpSp>
        <p:nvGrpSpPr>
          <p:cNvPr id="22996" name="Google Shape;22996;p149"/>
          <p:cNvGrpSpPr/>
          <p:nvPr/>
        </p:nvGrpSpPr>
        <p:grpSpPr>
          <a:xfrm>
            <a:off x="1030966" y="1769664"/>
            <a:ext cx="298300" cy="343810"/>
            <a:chOff x="1030966" y="1922064"/>
            <a:chExt cx="298300" cy="343810"/>
          </a:xfrm>
        </p:grpSpPr>
        <p:sp>
          <p:nvSpPr>
            <p:cNvPr id="22997" name="Google Shape;22997;p149"/>
            <p:cNvSpPr/>
            <p:nvPr/>
          </p:nvSpPr>
          <p:spPr>
            <a:xfrm>
              <a:off x="1219998" y="2015621"/>
              <a:ext cx="109268" cy="191374"/>
            </a:xfrm>
            <a:custGeom>
              <a:rect b="b" l="l" r="r" t="t"/>
              <a:pathLst>
                <a:path extrusionOk="0" h="5883" w="3359">
                  <a:moveTo>
                    <a:pt x="1596" y="0"/>
                  </a:moveTo>
                  <a:lnTo>
                    <a:pt x="286" y="1310"/>
                  </a:lnTo>
                  <a:cubicBezTo>
                    <a:pt x="1429" y="2262"/>
                    <a:pt x="1334" y="4049"/>
                    <a:pt x="24" y="4834"/>
                  </a:cubicBezTo>
                  <a:lnTo>
                    <a:pt x="0" y="4858"/>
                  </a:lnTo>
                  <a:cubicBezTo>
                    <a:pt x="477" y="5073"/>
                    <a:pt x="858" y="5430"/>
                    <a:pt x="1096" y="5882"/>
                  </a:cubicBezTo>
                  <a:lnTo>
                    <a:pt x="1715" y="5882"/>
                  </a:lnTo>
                  <a:cubicBezTo>
                    <a:pt x="3358" y="4263"/>
                    <a:pt x="3311" y="1596"/>
                    <a:pt x="159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8" name="Google Shape;22998;p149"/>
            <p:cNvSpPr/>
            <p:nvPr/>
          </p:nvSpPr>
          <p:spPr>
            <a:xfrm>
              <a:off x="1055006" y="2139560"/>
              <a:ext cx="92971" cy="68215"/>
            </a:xfrm>
            <a:custGeom>
              <a:rect b="b" l="l" r="r" t="t"/>
              <a:pathLst>
                <a:path extrusionOk="0" h="2097" w="2858">
                  <a:moveTo>
                    <a:pt x="0" y="0"/>
                  </a:moveTo>
                  <a:cubicBezTo>
                    <a:pt x="191" y="810"/>
                    <a:pt x="572" y="1525"/>
                    <a:pt x="1143" y="2096"/>
                  </a:cubicBezTo>
                  <a:lnTo>
                    <a:pt x="1762" y="2096"/>
                  </a:lnTo>
                  <a:cubicBezTo>
                    <a:pt x="2000" y="1644"/>
                    <a:pt x="2381" y="1286"/>
                    <a:pt x="2858" y="1072"/>
                  </a:cubicBezTo>
                  <a:cubicBezTo>
                    <a:pt x="2453" y="810"/>
                    <a:pt x="2143" y="453"/>
                    <a:pt x="1977"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149"/>
            <p:cNvSpPr/>
            <p:nvPr/>
          </p:nvSpPr>
          <p:spPr>
            <a:xfrm>
              <a:off x="1109233" y="2163860"/>
              <a:ext cx="149540" cy="43915"/>
            </a:xfrm>
            <a:custGeom>
              <a:rect b="b" l="l" r="r" t="t"/>
              <a:pathLst>
                <a:path extrusionOk="0" h="1350" w="4597">
                  <a:moveTo>
                    <a:pt x="2280" y="1"/>
                  </a:moveTo>
                  <a:cubicBezTo>
                    <a:pt x="1345" y="1"/>
                    <a:pt x="415" y="447"/>
                    <a:pt x="0" y="1349"/>
                  </a:cubicBezTo>
                  <a:lnTo>
                    <a:pt x="4596" y="1349"/>
                  </a:lnTo>
                  <a:cubicBezTo>
                    <a:pt x="4166" y="453"/>
                    <a:pt x="3221" y="1"/>
                    <a:pt x="228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149"/>
            <p:cNvSpPr/>
            <p:nvPr/>
          </p:nvSpPr>
          <p:spPr>
            <a:xfrm>
              <a:off x="1183597" y="2164348"/>
              <a:ext cx="75177" cy="43428"/>
            </a:xfrm>
            <a:custGeom>
              <a:rect b="b" l="l" r="r" t="t"/>
              <a:pathLst>
                <a:path extrusionOk="0" h="1335" w="2311">
                  <a:moveTo>
                    <a:pt x="0" y="0"/>
                  </a:moveTo>
                  <a:lnTo>
                    <a:pt x="0" y="1334"/>
                  </a:lnTo>
                  <a:lnTo>
                    <a:pt x="2310" y="1334"/>
                  </a:lnTo>
                  <a:cubicBezTo>
                    <a:pt x="1953" y="548"/>
                    <a:pt x="10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149"/>
            <p:cNvSpPr/>
            <p:nvPr/>
          </p:nvSpPr>
          <p:spPr>
            <a:xfrm>
              <a:off x="1030966" y="2123295"/>
              <a:ext cx="108488" cy="20169"/>
            </a:xfrm>
            <a:custGeom>
              <a:rect b="b" l="l" r="r" t="t"/>
              <a:pathLst>
                <a:path extrusionOk="0" h="620" w="3335">
                  <a:moveTo>
                    <a:pt x="334" y="0"/>
                  </a:moveTo>
                  <a:cubicBezTo>
                    <a:pt x="144" y="0"/>
                    <a:pt x="1" y="143"/>
                    <a:pt x="25" y="357"/>
                  </a:cubicBezTo>
                  <a:cubicBezTo>
                    <a:pt x="48" y="500"/>
                    <a:pt x="191" y="619"/>
                    <a:pt x="358" y="619"/>
                  </a:cubicBezTo>
                  <a:lnTo>
                    <a:pt x="3001" y="619"/>
                  </a:lnTo>
                  <a:cubicBezTo>
                    <a:pt x="3192" y="619"/>
                    <a:pt x="3335" y="453"/>
                    <a:pt x="3311" y="262"/>
                  </a:cubicBezTo>
                  <a:cubicBezTo>
                    <a:pt x="3263" y="119"/>
                    <a:pt x="3120" y="0"/>
                    <a:pt x="2978"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149"/>
            <p:cNvSpPr/>
            <p:nvPr/>
          </p:nvSpPr>
          <p:spPr>
            <a:xfrm>
              <a:off x="1229301" y="1922064"/>
              <a:ext cx="70525" cy="68801"/>
            </a:xfrm>
            <a:custGeom>
              <a:rect b="b" l="l" r="r" t="t"/>
              <a:pathLst>
                <a:path extrusionOk="0" h="2115" w="2168">
                  <a:moveTo>
                    <a:pt x="965" y="1"/>
                  </a:moveTo>
                  <a:cubicBezTo>
                    <a:pt x="881" y="1"/>
                    <a:pt x="798" y="30"/>
                    <a:pt x="739" y="90"/>
                  </a:cubicBezTo>
                  <a:lnTo>
                    <a:pt x="0" y="804"/>
                  </a:lnTo>
                  <a:lnTo>
                    <a:pt x="1310" y="2114"/>
                  </a:lnTo>
                  <a:lnTo>
                    <a:pt x="2048" y="1376"/>
                  </a:lnTo>
                  <a:cubicBezTo>
                    <a:pt x="2167" y="1281"/>
                    <a:pt x="2167" y="1066"/>
                    <a:pt x="2048" y="947"/>
                  </a:cubicBezTo>
                  <a:lnTo>
                    <a:pt x="1191" y="90"/>
                  </a:lnTo>
                  <a:cubicBezTo>
                    <a:pt x="1131" y="30"/>
                    <a:pt x="1048" y="1"/>
                    <a:pt x="96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149"/>
            <p:cNvSpPr/>
            <p:nvPr/>
          </p:nvSpPr>
          <p:spPr>
            <a:xfrm>
              <a:off x="1250999" y="1938134"/>
              <a:ext cx="48828" cy="53479"/>
            </a:xfrm>
            <a:custGeom>
              <a:rect b="b" l="l" r="r" t="t"/>
              <a:pathLst>
                <a:path extrusionOk="0" h="1644" w="1501">
                  <a:moveTo>
                    <a:pt x="953" y="1"/>
                  </a:moveTo>
                  <a:lnTo>
                    <a:pt x="0" y="953"/>
                  </a:lnTo>
                  <a:lnTo>
                    <a:pt x="667" y="1644"/>
                  </a:lnTo>
                  <a:lnTo>
                    <a:pt x="1429" y="906"/>
                  </a:lnTo>
                  <a:cubicBezTo>
                    <a:pt x="1500" y="787"/>
                    <a:pt x="1500" y="572"/>
                    <a:pt x="1381" y="453"/>
                  </a:cubicBezTo>
                  <a:lnTo>
                    <a:pt x="953"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4" name="Google Shape;23004;p149"/>
            <p:cNvSpPr/>
            <p:nvPr/>
          </p:nvSpPr>
          <p:spPr>
            <a:xfrm>
              <a:off x="1107672" y="2042718"/>
              <a:ext cx="70525" cy="70330"/>
            </a:xfrm>
            <a:custGeom>
              <a:rect b="b" l="l" r="r" t="t"/>
              <a:pathLst>
                <a:path extrusionOk="0" h="2162" w="2168">
                  <a:moveTo>
                    <a:pt x="858" y="1"/>
                  </a:moveTo>
                  <a:lnTo>
                    <a:pt x="119" y="763"/>
                  </a:lnTo>
                  <a:cubicBezTo>
                    <a:pt x="0" y="882"/>
                    <a:pt x="0" y="1072"/>
                    <a:pt x="119" y="1191"/>
                  </a:cubicBezTo>
                  <a:lnTo>
                    <a:pt x="977" y="2072"/>
                  </a:lnTo>
                  <a:cubicBezTo>
                    <a:pt x="1036" y="2132"/>
                    <a:pt x="1120" y="2162"/>
                    <a:pt x="1203" y="2162"/>
                  </a:cubicBezTo>
                  <a:cubicBezTo>
                    <a:pt x="1286" y="2162"/>
                    <a:pt x="1370" y="2132"/>
                    <a:pt x="1429" y="2072"/>
                  </a:cubicBezTo>
                  <a:lnTo>
                    <a:pt x="2168" y="1310"/>
                  </a:lnTo>
                  <a:lnTo>
                    <a:pt x="8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5" name="Google Shape;23005;p149"/>
            <p:cNvSpPr/>
            <p:nvPr/>
          </p:nvSpPr>
          <p:spPr>
            <a:xfrm>
              <a:off x="1124717" y="2064416"/>
              <a:ext cx="53479" cy="48632"/>
            </a:xfrm>
            <a:custGeom>
              <a:rect b="b" l="l" r="r" t="t"/>
              <a:pathLst>
                <a:path extrusionOk="0" h="1495" w="1644">
                  <a:moveTo>
                    <a:pt x="953" y="0"/>
                  </a:moveTo>
                  <a:lnTo>
                    <a:pt x="0" y="953"/>
                  </a:lnTo>
                  <a:lnTo>
                    <a:pt x="453" y="1405"/>
                  </a:lnTo>
                  <a:cubicBezTo>
                    <a:pt x="512" y="1465"/>
                    <a:pt x="596" y="1495"/>
                    <a:pt x="679" y="1495"/>
                  </a:cubicBezTo>
                  <a:cubicBezTo>
                    <a:pt x="762" y="1495"/>
                    <a:pt x="846" y="1465"/>
                    <a:pt x="905" y="1405"/>
                  </a:cubicBezTo>
                  <a:lnTo>
                    <a:pt x="1644" y="643"/>
                  </a:lnTo>
                  <a:lnTo>
                    <a:pt x="95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149"/>
            <p:cNvSpPr/>
            <p:nvPr/>
          </p:nvSpPr>
          <p:spPr>
            <a:xfrm>
              <a:off x="1053444" y="2204620"/>
              <a:ext cx="261086" cy="61254"/>
            </a:xfrm>
            <a:custGeom>
              <a:rect b="b" l="l" r="r" t="t"/>
              <a:pathLst>
                <a:path extrusionOk="0" h="1883" w="8026">
                  <a:moveTo>
                    <a:pt x="286" y="1"/>
                  </a:moveTo>
                  <a:cubicBezTo>
                    <a:pt x="143" y="1"/>
                    <a:pt x="0" y="120"/>
                    <a:pt x="0" y="310"/>
                  </a:cubicBezTo>
                  <a:lnTo>
                    <a:pt x="0" y="1573"/>
                  </a:lnTo>
                  <a:cubicBezTo>
                    <a:pt x="0" y="1739"/>
                    <a:pt x="119" y="1882"/>
                    <a:pt x="286" y="1882"/>
                  </a:cubicBezTo>
                  <a:lnTo>
                    <a:pt x="7740" y="1882"/>
                  </a:lnTo>
                  <a:cubicBezTo>
                    <a:pt x="7883" y="1882"/>
                    <a:pt x="8026" y="1739"/>
                    <a:pt x="8026" y="1573"/>
                  </a:cubicBezTo>
                  <a:lnTo>
                    <a:pt x="8026" y="310"/>
                  </a:lnTo>
                  <a:cubicBezTo>
                    <a:pt x="8026" y="144"/>
                    <a:pt x="7907" y="1"/>
                    <a:pt x="774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149"/>
            <p:cNvSpPr/>
            <p:nvPr/>
          </p:nvSpPr>
          <p:spPr>
            <a:xfrm>
              <a:off x="1183597" y="2203839"/>
              <a:ext cx="130933" cy="62035"/>
            </a:xfrm>
            <a:custGeom>
              <a:rect b="b" l="l" r="r" t="t"/>
              <a:pathLst>
                <a:path extrusionOk="0" h="1907" w="4025">
                  <a:moveTo>
                    <a:pt x="0" y="1"/>
                  </a:moveTo>
                  <a:lnTo>
                    <a:pt x="0" y="1906"/>
                  </a:lnTo>
                  <a:lnTo>
                    <a:pt x="3739" y="1906"/>
                  </a:lnTo>
                  <a:cubicBezTo>
                    <a:pt x="3906" y="1906"/>
                    <a:pt x="4025" y="1763"/>
                    <a:pt x="4025" y="1597"/>
                  </a:cubicBezTo>
                  <a:lnTo>
                    <a:pt x="4025" y="334"/>
                  </a:lnTo>
                  <a:cubicBezTo>
                    <a:pt x="4025" y="144"/>
                    <a:pt x="3882" y="1"/>
                    <a:pt x="373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149"/>
            <p:cNvSpPr/>
            <p:nvPr/>
          </p:nvSpPr>
          <p:spPr>
            <a:xfrm>
              <a:off x="1121627" y="1935239"/>
              <a:ext cx="165025" cy="163105"/>
            </a:xfrm>
            <a:custGeom>
              <a:rect b="b" l="l" r="r" t="t"/>
              <a:pathLst>
                <a:path extrusionOk="0" h="5014" w="5073">
                  <a:moveTo>
                    <a:pt x="2965" y="0"/>
                  </a:moveTo>
                  <a:cubicBezTo>
                    <a:pt x="2882" y="0"/>
                    <a:pt x="2798" y="30"/>
                    <a:pt x="2739" y="90"/>
                  </a:cubicBezTo>
                  <a:lnTo>
                    <a:pt x="119" y="2709"/>
                  </a:lnTo>
                  <a:cubicBezTo>
                    <a:pt x="0" y="2828"/>
                    <a:pt x="0" y="3043"/>
                    <a:pt x="119" y="3162"/>
                  </a:cubicBezTo>
                  <a:lnTo>
                    <a:pt x="1881" y="4924"/>
                  </a:lnTo>
                  <a:cubicBezTo>
                    <a:pt x="1941" y="4984"/>
                    <a:pt x="2012" y="5013"/>
                    <a:pt x="2090" y="5013"/>
                  </a:cubicBezTo>
                  <a:cubicBezTo>
                    <a:pt x="2167" y="5013"/>
                    <a:pt x="2251" y="4984"/>
                    <a:pt x="2334" y="4924"/>
                  </a:cubicBezTo>
                  <a:lnTo>
                    <a:pt x="4953" y="2304"/>
                  </a:lnTo>
                  <a:cubicBezTo>
                    <a:pt x="5073" y="2185"/>
                    <a:pt x="5073" y="1971"/>
                    <a:pt x="4953" y="1852"/>
                  </a:cubicBezTo>
                  <a:lnTo>
                    <a:pt x="3191" y="90"/>
                  </a:lnTo>
                  <a:cubicBezTo>
                    <a:pt x="3132" y="30"/>
                    <a:pt x="3048" y="0"/>
                    <a:pt x="2965"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149"/>
            <p:cNvSpPr/>
            <p:nvPr/>
          </p:nvSpPr>
          <p:spPr>
            <a:xfrm>
              <a:off x="1154157" y="1966793"/>
              <a:ext cx="132495" cy="131551"/>
            </a:xfrm>
            <a:custGeom>
              <a:rect b="b" l="l" r="r" t="t"/>
              <a:pathLst>
                <a:path extrusionOk="0" h="4044" w="4073">
                  <a:moveTo>
                    <a:pt x="3049" y="1"/>
                  </a:moveTo>
                  <a:lnTo>
                    <a:pt x="0" y="3049"/>
                  </a:lnTo>
                  <a:lnTo>
                    <a:pt x="881" y="3954"/>
                  </a:lnTo>
                  <a:cubicBezTo>
                    <a:pt x="941" y="4014"/>
                    <a:pt x="1024" y="4043"/>
                    <a:pt x="1108" y="4043"/>
                  </a:cubicBezTo>
                  <a:cubicBezTo>
                    <a:pt x="1191" y="4043"/>
                    <a:pt x="1274" y="4014"/>
                    <a:pt x="1334" y="3954"/>
                  </a:cubicBezTo>
                  <a:lnTo>
                    <a:pt x="3953" y="1334"/>
                  </a:lnTo>
                  <a:cubicBezTo>
                    <a:pt x="4073" y="1215"/>
                    <a:pt x="4073" y="1001"/>
                    <a:pt x="3953" y="882"/>
                  </a:cubicBezTo>
                  <a:lnTo>
                    <a:pt x="3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10" name="Google Shape;23010;p149"/>
          <p:cNvGrpSpPr/>
          <p:nvPr/>
        </p:nvGrpSpPr>
        <p:grpSpPr>
          <a:xfrm>
            <a:off x="1833546" y="1768688"/>
            <a:ext cx="193716" cy="345534"/>
            <a:chOff x="1833546" y="1921088"/>
            <a:chExt cx="193716" cy="345534"/>
          </a:xfrm>
        </p:grpSpPr>
        <p:sp>
          <p:nvSpPr>
            <p:cNvPr id="23011" name="Google Shape;23011;p149"/>
            <p:cNvSpPr/>
            <p:nvPr/>
          </p:nvSpPr>
          <p:spPr>
            <a:xfrm>
              <a:off x="1833546" y="1921088"/>
              <a:ext cx="162715" cy="344785"/>
            </a:xfrm>
            <a:custGeom>
              <a:rect b="b" l="l" r="r" t="t"/>
              <a:pathLst>
                <a:path extrusionOk="0" h="10599" w="5002">
                  <a:moveTo>
                    <a:pt x="2501" y="1"/>
                  </a:moveTo>
                  <a:cubicBezTo>
                    <a:pt x="1644" y="1"/>
                    <a:pt x="953" y="691"/>
                    <a:pt x="953" y="1549"/>
                  </a:cubicBezTo>
                  <a:lnTo>
                    <a:pt x="953" y="6169"/>
                  </a:lnTo>
                  <a:cubicBezTo>
                    <a:pt x="358" y="6669"/>
                    <a:pt x="1" y="7407"/>
                    <a:pt x="24" y="8193"/>
                  </a:cubicBezTo>
                  <a:cubicBezTo>
                    <a:pt x="72" y="9526"/>
                    <a:pt x="1167" y="10574"/>
                    <a:pt x="2477" y="10598"/>
                  </a:cubicBezTo>
                  <a:cubicBezTo>
                    <a:pt x="2492" y="10598"/>
                    <a:pt x="2507" y="10599"/>
                    <a:pt x="2522" y="10599"/>
                  </a:cubicBezTo>
                  <a:cubicBezTo>
                    <a:pt x="3906" y="10599"/>
                    <a:pt x="5001" y="9511"/>
                    <a:pt x="4978" y="8098"/>
                  </a:cubicBezTo>
                  <a:cubicBezTo>
                    <a:pt x="4978" y="7359"/>
                    <a:pt x="4644" y="6645"/>
                    <a:pt x="4049" y="6169"/>
                  </a:cubicBezTo>
                  <a:lnTo>
                    <a:pt x="4049" y="1549"/>
                  </a:lnTo>
                  <a:cubicBezTo>
                    <a:pt x="4049" y="691"/>
                    <a:pt x="3358"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149"/>
            <p:cNvSpPr/>
            <p:nvPr/>
          </p:nvSpPr>
          <p:spPr>
            <a:xfrm>
              <a:off x="1915652" y="1921869"/>
              <a:ext cx="80609" cy="344753"/>
            </a:xfrm>
            <a:custGeom>
              <a:rect b="b" l="l" r="r" t="t"/>
              <a:pathLst>
                <a:path extrusionOk="0" h="10598" w="2478">
                  <a:moveTo>
                    <a:pt x="1" y="1"/>
                  </a:moveTo>
                  <a:lnTo>
                    <a:pt x="1" y="10598"/>
                  </a:lnTo>
                  <a:cubicBezTo>
                    <a:pt x="1382" y="10598"/>
                    <a:pt x="2478" y="9502"/>
                    <a:pt x="2478" y="8121"/>
                  </a:cubicBezTo>
                  <a:cubicBezTo>
                    <a:pt x="2478" y="7359"/>
                    <a:pt x="2120" y="6645"/>
                    <a:pt x="1549" y="6168"/>
                  </a:cubicBezTo>
                  <a:lnTo>
                    <a:pt x="1549" y="1548"/>
                  </a:lnTo>
                  <a:cubicBezTo>
                    <a:pt x="1549" y="691"/>
                    <a:pt x="882"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149"/>
            <p:cNvSpPr/>
            <p:nvPr/>
          </p:nvSpPr>
          <p:spPr>
            <a:xfrm>
              <a:off x="1879251" y="1961393"/>
              <a:ext cx="73615" cy="261086"/>
            </a:xfrm>
            <a:custGeom>
              <a:rect b="b" l="l" r="r" t="t"/>
              <a:pathLst>
                <a:path extrusionOk="0" h="8026" w="2263">
                  <a:moveTo>
                    <a:pt x="1120" y="0"/>
                  </a:moveTo>
                  <a:cubicBezTo>
                    <a:pt x="977" y="0"/>
                    <a:pt x="834" y="167"/>
                    <a:pt x="834" y="310"/>
                  </a:cubicBezTo>
                  <a:lnTo>
                    <a:pt x="834" y="5787"/>
                  </a:lnTo>
                  <a:cubicBezTo>
                    <a:pt x="358" y="5930"/>
                    <a:pt x="1" y="6359"/>
                    <a:pt x="1" y="6882"/>
                  </a:cubicBezTo>
                  <a:cubicBezTo>
                    <a:pt x="1" y="7502"/>
                    <a:pt x="501" y="8026"/>
                    <a:pt x="1120" y="8026"/>
                  </a:cubicBezTo>
                  <a:cubicBezTo>
                    <a:pt x="1763" y="8026"/>
                    <a:pt x="2263" y="7502"/>
                    <a:pt x="2263" y="6882"/>
                  </a:cubicBezTo>
                  <a:cubicBezTo>
                    <a:pt x="2263" y="6382"/>
                    <a:pt x="1906" y="5930"/>
                    <a:pt x="1429" y="5787"/>
                  </a:cubicBezTo>
                  <a:lnTo>
                    <a:pt x="1429" y="310"/>
                  </a:lnTo>
                  <a:cubicBezTo>
                    <a:pt x="1429" y="119"/>
                    <a:pt x="1287" y="0"/>
                    <a:pt x="112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4" name="Google Shape;23014;p149"/>
            <p:cNvSpPr/>
            <p:nvPr/>
          </p:nvSpPr>
          <p:spPr>
            <a:xfrm>
              <a:off x="1915652" y="1961393"/>
              <a:ext cx="37214" cy="261086"/>
            </a:xfrm>
            <a:custGeom>
              <a:rect b="b" l="l" r="r" t="t"/>
              <a:pathLst>
                <a:path extrusionOk="0" h="8026" w="1144">
                  <a:moveTo>
                    <a:pt x="1" y="0"/>
                  </a:moveTo>
                  <a:lnTo>
                    <a:pt x="1" y="8026"/>
                  </a:lnTo>
                  <a:cubicBezTo>
                    <a:pt x="644" y="8026"/>
                    <a:pt x="1144" y="7502"/>
                    <a:pt x="1144" y="6882"/>
                  </a:cubicBezTo>
                  <a:cubicBezTo>
                    <a:pt x="1144" y="6382"/>
                    <a:pt x="787" y="5930"/>
                    <a:pt x="310" y="5787"/>
                  </a:cubicBezTo>
                  <a:lnTo>
                    <a:pt x="310" y="310"/>
                  </a:lnTo>
                  <a:cubicBezTo>
                    <a:pt x="310" y="167"/>
                    <a:pt x="19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5" name="Google Shape;23015;p149"/>
            <p:cNvSpPr/>
            <p:nvPr/>
          </p:nvSpPr>
          <p:spPr>
            <a:xfrm>
              <a:off x="1984615" y="1983839"/>
              <a:ext cx="42647" cy="20169"/>
            </a:xfrm>
            <a:custGeom>
              <a:rect b="b" l="l" r="r" t="t"/>
              <a:pathLst>
                <a:path extrusionOk="0" h="620" w="1311">
                  <a:moveTo>
                    <a:pt x="334" y="1"/>
                  </a:moveTo>
                  <a:cubicBezTo>
                    <a:pt x="143" y="1"/>
                    <a:pt x="0" y="191"/>
                    <a:pt x="24" y="358"/>
                  </a:cubicBezTo>
                  <a:cubicBezTo>
                    <a:pt x="72" y="501"/>
                    <a:pt x="215" y="620"/>
                    <a:pt x="358" y="620"/>
                  </a:cubicBezTo>
                  <a:lnTo>
                    <a:pt x="977" y="620"/>
                  </a:lnTo>
                  <a:cubicBezTo>
                    <a:pt x="1167" y="620"/>
                    <a:pt x="1310" y="453"/>
                    <a:pt x="1286" y="263"/>
                  </a:cubicBezTo>
                  <a:cubicBezTo>
                    <a:pt x="1263" y="120"/>
                    <a:pt x="1096" y="1"/>
                    <a:pt x="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6" name="Google Shape;23016;p149"/>
            <p:cNvSpPr/>
            <p:nvPr/>
          </p:nvSpPr>
          <p:spPr>
            <a:xfrm>
              <a:off x="1984615" y="2023363"/>
              <a:ext cx="42647" cy="20949"/>
            </a:xfrm>
            <a:custGeom>
              <a:rect b="b" l="l" r="r" t="t"/>
              <a:pathLst>
                <a:path extrusionOk="0" h="644" w="1311">
                  <a:moveTo>
                    <a:pt x="334" y="0"/>
                  </a:moveTo>
                  <a:cubicBezTo>
                    <a:pt x="143" y="0"/>
                    <a:pt x="0" y="191"/>
                    <a:pt x="24" y="357"/>
                  </a:cubicBezTo>
                  <a:cubicBezTo>
                    <a:pt x="72" y="524"/>
                    <a:pt x="215" y="643"/>
                    <a:pt x="358" y="643"/>
                  </a:cubicBezTo>
                  <a:lnTo>
                    <a:pt x="977" y="643"/>
                  </a:lnTo>
                  <a:cubicBezTo>
                    <a:pt x="1167" y="643"/>
                    <a:pt x="1310" y="477"/>
                    <a:pt x="1286" y="286"/>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7" name="Google Shape;23017;p149"/>
            <p:cNvSpPr/>
            <p:nvPr/>
          </p:nvSpPr>
          <p:spPr>
            <a:xfrm>
              <a:off x="1984615" y="2064416"/>
              <a:ext cx="42647" cy="20169"/>
            </a:xfrm>
            <a:custGeom>
              <a:rect b="b" l="l" r="r" t="t"/>
              <a:pathLst>
                <a:path extrusionOk="0" h="620" w="1311">
                  <a:moveTo>
                    <a:pt x="334" y="0"/>
                  </a:moveTo>
                  <a:cubicBezTo>
                    <a:pt x="143" y="0"/>
                    <a:pt x="0" y="167"/>
                    <a:pt x="24" y="358"/>
                  </a:cubicBezTo>
                  <a:cubicBezTo>
                    <a:pt x="72" y="500"/>
                    <a:pt x="215" y="620"/>
                    <a:pt x="358" y="620"/>
                  </a:cubicBezTo>
                  <a:lnTo>
                    <a:pt x="977" y="620"/>
                  </a:lnTo>
                  <a:cubicBezTo>
                    <a:pt x="1167" y="620"/>
                    <a:pt x="1310" y="477"/>
                    <a:pt x="1286" y="262"/>
                  </a:cubicBezTo>
                  <a:cubicBezTo>
                    <a:pt x="1263" y="119"/>
                    <a:pt x="1096" y="0"/>
                    <a:pt x="9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18" name="Google Shape;23018;p149"/>
          <p:cNvGrpSpPr/>
          <p:nvPr/>
        </p:nvGrpSpPr>
        <p:grpSpPr>
          <a:xfrm>
            <a:off x="2551678" y="1768688"/>
            <a:ext cx="264209" cy="344785"/>
            <a:chOff x="2551678" y="1921088"/>
            <a:chExt cx="264209" cy="344785"/>
          </a:xfrm>
        </p:grpSpPr>
        <p:sp>
          <p:nvSpPr>
            <p:cNvPr id="23019" name="Google Shape;23019;p149"/>
            <p:cNvSpPr/>
            <p:nvPr/>
          </p:nvSpPr>
          <p:spPr>
            <a:xfrm>
              <a:off x="2609777" y="2226317"/>
              <a:ext cx="146450" cy="20169"/>
            </a:xfrm>
            <a:custGeom>
              <a:rect b="b" l="l" r="r" t="t"/>
              <a:pathLst>
                <a:path extrusionOk="0" h="620" w="4502">
                  <a:moveTo>
                    <a:pt x="215" y="1"/>
                  </a:moveTo>
                  <a:cubicBezTo>
                    <a:pt x="96" y="191"/>
                    <a:pt x="48" y="405"/>
                    <a:pt x="1" y="620"/>
                  </a:cubicBezTo>
                  <a:lnTo>
                    <a:pt x="4502" y="620"/>
                  </a:lnTo>
                  <a:cubicBezTo>
                    <a:pt x="4478" y="405"/>
                    <a:pt x="4406" y="191"/>
                    <a:pt x="43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149"/>
            <p:cNvSpPr/>
            <p:nvPr/>
          </p:nvSpPr>
          <p:spPr>
            <a:xfrm>
              <a:off x="2684921" y="2226317"/>
              <a:ext cx="72867" cy="20169"/>
            </a:xfrm>
            <a:custGeom>
              <a:rect b="b" l="l" r="r" t="t"/>
              <a:pathLst>
                <a:path extrusionOk="0" h="620" w="2240">
                  <a:moveTo>
                    <a:pt x="1" y="1"/>
                  </a:moveTo>
                  <a:lnTo>
                    <a:pt x="1" y="620"/>
                  </a:lnTo>
                  <a:lnTo>
                    <a:pt x="2239" y="620"/>
                  </a:lnTo>
                  <a:lnTo>
                    <a:pt x="2049"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149"/>
            <p:cNvSpPr/>
            <p:nvPr/>
          </p:nvSpPr>
          <p:spPr>
            <a:xfrm>
              <a:off x="2634565" y="2174432"/>
              <a:ext cx="98436" cy="20949"/>
            </a:xfrm>
            <a:custGeom>
              <a:rect b="b" l="l" r="r" t="t"/>
              <a:pathLst>
                <a:path extrusionOk="0" h="644" w="3026">
                  <a:moveTo>
                    <a:pt x="453" y="0"/>
                  </a:moveTo>
                  <a:lnTo>
                    <a:pt x="1" y="643"/>
                  </a:lnTo>
                  <a:lnTo>
                    <a:pt x="3025" y="643"/>
                  </a:lnTo>
                  <a:cubicBezTo>
                    <a:pt x="2882" y="453"/>
                    <a:pt x="2739" y="238"/>
                    <a:pt x="254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149"/>
            <p:cNvSpPr/>
            <p:nvPr/>
          </p:nvSpPr>
          <p:spPr>
            <a:xfrm>
              <a:off x="2684140" y="2174432"/>
              <a:ext cx="48860" cy="20949"/>
            </a:xfrm>
            <a:custGeom>
              <a:rect b="b" l="l" r="r" t="t"/>
              <a:pathLst>
                <a:path extrusionOk="0" h="644" w="1502">
                  <a:moveTo>
                    <a:pt x="1" y="0"/>
                  </a:moveTo>
                  <a:lnTo>
                    <a:pt x="1" y="643"/>
                  </a:lnTo>
                  <a:lnTo>
                    <a:pt x="1501" y="643"/>
                  </a:lnTo>
                  <a:cubicBezTo>
                    <a:pt x="1382" y="453"/>
                    <a:pt x="1215" y="238"/>
                    <a:pt x="10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3" name="Google Shape;23023;p149"/>
            <p:cNvSpPr/>
            <p:nvPr/>
          </p:nvSpPr>
          <p:spPr>
            <a:xfrm>
              <a:off x="2610558" y="1942005"/>
              <a:ext cx="145669" cy="20949"/>
            </a:xfrm>
            <a:custGeom>
              <a:rect b="b" l="l" r="r" t="t"/>
              <a:pathLst>
                <a:path extrusionOk="0" h="644" w="4478">
                  <a:moveTo>
                    <a:pt x="0" y="1"/>
                  </a:moveTo>
                  <a:cubicBezTo>
                    <a:pt x="48" y="215"/>
                    <a:pt x="120" y="429"/>
                    <a:pt x="191" y="644"/>
                  </a:cubicBezTo>
                  <a:lnTo>
                    <a:pt x="4287" y="644"/>
                  </a:lnTo>
                  <a:cubicBezTo>
                    <a:pt x="4382" y="429"/>
                    <a:pt x="4454" y="215"/>
                    <a:pt x="4478"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4" name="Google Shape;23024;p149"/>
            <p:cNvSpPr/>
            <p:nvPr/>
          </p:nvSpPr>
          <p:spPr>
            <a:xfrm>
              <a:off x="2684140" y="1942005"/>
              <a:ext cx="73648" cy="20949"/>
            </a:xfrm>
            <a:custGeom>
              <a:rect b="b" l="l" r="r" t="t"/>
              <a:pathLst>
                <a:path extrusionOk="0" h="644" w="2264">
                  <a:moveTo>
                    <a:pt x="1" y="1"/>
                  </a:moveTo>
                  <a:lnTo>
                    <a:pt x="1" y="644"/>
                  </a:lnTo>
                  <a:lnTo>
                    <a:pt x="2049" y="644"/>
                  </a:lnTo>
                  <a:cubicBezTo>
                    <a:pt x="2168" y="429"/>
                    <a:pt x="2216" y="215"/>
                    <a:pt x="226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149"/>
            <p:cNvSpPr/>
            <p:nvPr/>
          </p:nvSpPr>
          <p:spPr>
            <a:xfrm>
              <a:off x="2635345" y="1992362"/>
              <a:ext cx="97655" cy="20949"/>
            </a:xfrm>
            <a:custGeom>
              <a:rect b="b" l="l" r="r" t="t"/>
              <a:pathLst>
                <a:path extrusionOk="0" h="644" w="3002">
                  <a:moveTo>
                    <a:pt x="1" y="1"/>
                  </a:moveTo>
                  <a:cubicBezTo>
                    <a:pt x="120" y="215"/>
                    <a:pt x="310" y="429"/>
                    <a:pt x="453" y="644"/>
                  </a:cubicBezTo>
                  <a:lnTo>
                    <a:pt x="2573" y="644"/>
                  </a:lnTo>
                  <a:lnTo>
                    <a:pt x="3001"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149"/>
            <p:cNvSpPr/>
            <p:nvPr/>
          </p:nvSpPr>
          <p:spPr>
            <a:xfrm>
              <a:off x="2684140" y="1992362"/>
              <a:ext cx="48860" cy="20949"/>
            </a:xfrm>
            <a:custGeom>
              <a:rect b="b" l="l" r="r" t="t"/>
              <a:pathLst>
                <a:path extrusionOk="0" h="644" w="1502">
                  <a:moveTo>
                    <a:pt x="1" y="1"/>
                  </a:moveTo>
                  <a:lnTo>
                    <a:pt x="1" y="644"/>
                  </a:lnTo>
                  <a:lnTo>
                    <a:pt x="1073" y="644"/>
                  </a:lnTo>
                  <a:lnTo>
                    <a:pt x="1501"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149"/>
            <p:cNvSpPr/>
            <p:nvPr/>
          </p:nvSpPr>
          <p:spPr>
            <a:xfrm>
              <a:off x="2551678" y="1921869"/>
              <a:ext cx="264209" cy="344005"/>
            </a:xfrm>
            <a:custGeom>
              <a:rect b="b" l="l" r="r" t="t"/>
              <a:pathLst>
                <a:path extrusionOk="0" h="10575" w="8122">
                  <a:moveTo>
                    <a:pt x="310" y="1"/>
                  </a:moveTo>
                  <a:cubicBezTo>
                    <a:pt x="167" y="1"/>
                    <a:pt x="1" y="120"/>
                    <a:pt x="1" y="310"/>
                  </a:cubicBezTo>
                  <a:cubicBezTo>
                    <a:pt x="1" y="2358"/>
                    <a:pt x="1930" y="4311"/>
                    <a:pt x="3811" y="6430"/>
                  </a:cubicBezTo>
                  <a:cubicBezTo>
                    <a:pt x="4978" y="7740"/>
                    <a:pt x="6240" y="9193"/>
                    <a:pt x="6240" y="10265"/>
                  </a:cubicBezTo>
                  <a:cubicBezTo>
                    <a:pt x="6240" y="10431"/>
                    <a:pt x="6359" y="10574"/>
                    <a:pt x="6526" y="10574"/>
                  </a:cubicBezTo>
                  <a:lnTo>
                    <a:pt x="7788" y="10574"/>
                  </a:lnTo>
                  <a:cubicBezTo>
                    <a:pt x="7955" y="10574"/>
                    <a:pt x="8121" y="10455"/>
                    <a:pt x="8050" y="10265"/>
                  </a:cubicBezTo>
                  <a:cubicBezTo>
                    <a:pt x="8050" y="9360"/>
                    <a:pt x="7693" y="8407"/>
                    <a:pt x="6907" y="7288"/>
                  </a:cubicBezTo>
                  <a:cubicBezTo>
                    <a:pt x="5216" y="4859"/>
                    <a:pt x="1858" y="2144"/>
                    <a:pt x="1858" y="310"/>
                  </a:cubicBezTo>
                  <a:cubicBezTo>
                    <a:pt x="1858" y="143"/>
                    <a:pt x="1739" y="1"/>
                    <a:pt x="154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149"/>
            <p:cNvSpPr/>
            <p:nvPr/>
          </p:nvSpPr>
          <p:spPr>
            <a:xfrm>
              <a:off x="2684140" y="2048931"/>
              <a:ext cx="131747" cy="216943"/>
            </a:xfrm>
            <a:custGeom>
              <a:rect b="b" l="l" r="r" t="t"/>
              <a:pathLst>
                <a:path extrusionOk="0" h="6669" w="4050">
                  <a:moveTo>
                    <a:pt x="1" y="0"/>
                  </a:moveTo>
                  <a:lnTo>
                    <a:pt x="1" y="2786"/>
                  </a:lnTo>
                  <a:cubicBezTo>
                    <a:pt x="1096" y="4025"/>
                    <a:pt x="2168" y="5382"/>
                    <a:pt x="2168" y="6359"/>
                  </a:cubicBezTo>
                  <a:cubicBezTo>
                    <a:pt x="2168" y="6549"/>
                    <a:pt x="2311" y="6668"/>
                    <a:pt x="2454" y="6668"/>
                  </a:cubicBezTo>
                  <a:lnTo>
                    <a:pt x="3716" y="6668"/>
                  </a:lnTo>
                  <a:cubicBezTo>
                    <a:pt x="3883" y="6668"/>
                    <a:pt x="4002" y="6525"/>
                    <a:pt x="4002" y="6359"/>
                  </a:cubicBezTo>
                  <a:cubicBezTo>
                    <a:pt x="4049" y="4191"/>
                    <a:pt x="1906" y="2143"/>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9" name="Google Shape;23029;p149"/>
            <p:cNvSpPr/>
            <p:nvPr/>
          </p:nvSpPr>
          <p:spPr>
            <a:xfrm>
              <a:off x="2553240" y="1921088"/>
              <a:ext cx="261086" cy="344785"/>
            </a:xfrm>
            <a:custGeom>
              <a:rect b="b" l="l" r="r" t="t"/>
              <a:pathLst>
                <a:path extrusionOk="0" h="10599" w="8026">
                  <a:moveTo>
                    <a:pt x="6478" y="1"/>
                  </a:moveTo>
                  <a:cubicBezTo>
                    <a:pt x="6335" y="1"/>
                    <a:pt x="6192" y="144"/>
                    <a:pt x="6192" y="334"/>
                  </a:cubicBezTo>
                  <a:cubicBezTo>
                    <a:pt x="6216" y="2144"/>
                    <a:pt x="2834" y="4883"/>
                    <a:pt x="1120" y="7312"/>
                  </a:cubicBezTo>
                  <a:cubicBezTo>
                    <a:pt x="357" y="8455"/>
                    <a:pt x="0" y="9407"/>
                    <a:pt x="0" y="10289"/>
                  </a:cubicBezTo>
                  <a:cubicBezTo>
                    <a:pt x="0" y="10455"/>
                    <a:pt x="119" y="10598"/>
                    <a:pt x="286" y="10598"/>
                  </a:cubicBezTo>
                  <a:lnTo>
                    <a:pt x="286" y="10574"/>
                  </a:lnTo>
                  <a:lnTo>
                    <a:pt x="1501" y="10574"/>
                  </a:lnTo>
                  <a:cubicBezTo>
                    <a:pt x="1691" y="10574"/>
                    <a:pt x="1834" y="10455"/>
                    <a:pt x="1834" y="10265"/>
                  </a:cubicBezTo>
                  <a:cubicBezTo>
                    <a:pt x="1834" y="8431"/>
                    <a:pt x="5216" y="5716"/>
                    <a:pt x="6906" y="3263"/>
                  </a:cubicBezTo>
                  <a:cubicBezTo>
                    <a:pt x="7668" y="2168"/>
                    <a:pt x="8026" y="1215"/>
                    <a:pt x="8026" y="287"/>
                  </a:cubicBezTo>
                  <a:cubicBezTo>
                    <a:pt x="8026" y="144"/>
                    <a:pt x="7907" y="1"/>
                    <a:pt x="774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0" name="Google Shape;23030;p149"/>
            <p:cNvSpPr/>
            <p:nvPr/>
          </p:nvSpPr>
          <p:spPr>
            <a:xfrm>
              <a:off x="2684140" y="1921088"/>
              <a:ext cx="131747" cy="218504"/>
            </a:xfrm>
            <a:custGeom>
              <a:rect b="b" l="l" r="r" t="t"/>
              <a:pathLst>
                <a:path extrusionOk="0" h="6717" w="4050">
                  <a:moveTo>
                    <a:pt x="2454" y="1"/>
                  </a:moveTo>
                  <a:cubicBezTo>
                    <a:pt x="2287" y="1"/>
                    <a:pt x="2120" y="144"/>
                    <a:pt x="2168" y="334"/>
                  </a:cubicBezTo>
                  <a:cubicBezTo>
                    <a:pt x="2168" y="453"/>
                    <a:pt x="2168" y="525"/>
                    <a:pt x="2120" y="644"/>
                  </a:cubicBezTo>
                  <a:cubicBezTo>
                    <a:pt x="1930" y="1715"/>
                    <a:pt x="739" y="3097"/>
                    <a:pt x="1" y="3930"/>
                  </a:cubicBezTo>
                  <a:lnTo>
                    <a:pt x="1" y="6716"/>
                  </a:lnTo>
                  <a:cubicBezTo>
                    <a:pt x="1930" y="4549"/>
                    <a:pt x="4049" y="2501"/>
                    <a:pt x="4049" y="334"/>
                  </a:cubicBezTo>
                  <a:cubicBezTo>
                    <a:pt x="4049" y="144"/>
                    <a:pt x="3883" y="1"/>
                    <a:pt x="3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31" name="Google Shape;23031;p149"/>
          <p:cNvGrpSpPr/>
          <p:nvPr/>
        </p:nvGrpSpPr>
        <p:grpSpPr>
          <a:xfrm>
            <a:off x="3293818" y="1768688"/>
            <a:ext cx="282035" cy="345534"/>
            <a:chOff x="3293818" y="1921088"/>
            <a:chExt cx="282035" cy="345534"/>
          </a:xfrm>
        </p:grpSpPr>
        <p:sp>
          <p:nvSpPr>
            <p:cNvPr id="23032" name="Google Shape;23032;p149"/>
            <p:cNvSpPr/>
            <p:nvPr/>
          </p:nvSpPr>
          <p:spPr>
            <a:xfrm>
              <a:off x="3293818" y="1938134"/>
              <a:ext cx="282035" cy="328488"/>
            </a:xfrm>
            <a:custGeom>
              <a:rect b="b" l="l" r="r" t="t"/>
              <a:pathLst>
                <a:path extrusionOk="0" h="10098" w="8670">
                  <a:moveTo>
                    <a:pt x="2763" y="1"/>
                  </a:moveTo>
                  <a:lnTo>
                    <a:pt x="2763" y="4121"/>
                  </a:lnTo>
                  <a:lnTo>
                    <a:pt x="430" y="8407"/>
                  </a:lnTo>
                  <a:cubicBezTo>
                    <a:pt x="1" y="9145"/>
                    <a:pt x="549" y="10098"/>
                    <a:pt x="1430" y="10098"/>
                  </a:cubicBezTo>
                  <a:lnTo>
                    <a:pt x="7264" y="10098"/>
                  </a:lnTo>
                  <a:cubicBezTo>
                    <a:pt x="8122" y="10074"/>
                    <a:pt x="8669" y="9145"/>
                    <a:pt x="8241" y="8407"/>
                  </a:cubicBezTo>
                  <a:lnTo>
                    <a:pt x="5859" y="4121"/>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149"/>
            <p:cNvSpPr/>
            <p:nvPr/>
          </p:nvSpPr>
          <p:spPr>
            <a:xfrm>
              <a:off x="3434055" y="1938134"/>
              <a:ext cx="141798" cy="328488"/>
            </a:xfrm>
            <a:custGeom>
              <a:rect b="b" l="l" r="r" t="t"/>
              <a:pathLst>
                <a:path extrusionOk="0" h="10098" w="4359">
                  <a:moveTo>
                    <a:pt x="0" y="1"/>
                  </a:moveTo>
                  <a:lnTo>
                    <a:pt x="0" y="10098"/>
                  </a:lnTo>
                  <a:lnTo>
                    <a:pt x="2929" y="10098"/>
                  </a:lnTo>
                  <a:cubicBezTo>
                    <a:pt x="3787" y="10074"/>
                    <a:pt x="4358" y="9145"/>
                    <a:pt x="3906" y="8407"/>
                  </a:cubicBezTo>
                  <a:lnTo>
                    <a:pt x="1524" y="4121"/>
                  </a:lnTo>
                  <a:lnTo>
                    <a:pt x="152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149"/>
            <p:cNvSpPr/>
            <p:nvPr/>
          </p:nvSpPr>
          <p:spPr>
            <a:xfrm>
              <a:off x="3442577" y="2044280"/>
              <a:ext cx="41866" cy="20169"/>
            </a:xfrm>
            <a:custGeom>
              <a:rect b="b" l="l" r="r" t="t"/>
              <a:pathLst>
                <a:path extrusionOk="0" h="620" w="1287">
                  <a:moveTo>
                    <a:pt x="334" y="0"/>
                  </a:moveTo>
                  <a:cubicBezTo>
                    <a:pt x="167" y="0"/>
                    <a:pt x="0" y="167"/>
                    <a:pt x="48" y="334"/>
                  </a:cubicBezTo>
                  <a:cubicBezTo>
                    <a:pt x="72" y="500"/>
                    <a:pt x="215" y="619"/>
                    <a:pt x="357" y="619"/>
                  </a:cubicBezTo>
                  <a:lnTo>
                    <a:pt x="1286" y="619"/>
                  </a:lnTo>
                  <a:lnTo>
                    <a:pt x="1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149"/>
            <p:cNvSpPr/>
            <p:nvPr/>
          </p:nvSpPr>
          <p:spPr>
            <a:xfrm>
              <a:off x="3422441" y="2003227"/>
              <a:ext cx="62002" cy="20169"/>
            </a:xfrm>
            <a:custGeom>
              <a:rect b="b" l="l" r="r" t="t"/>
              <a:pathLst>
                <a:path extrusionOk="0" h="620" w="1906">
                  <a:moveTo>
                    <a:pt x="333" y="0"/>
                  </a:moveTo>
                  <a:cubicBezTo>
                    <a:pt x="143" y="0"/>
                    <a:pt x="0" y="191"/>
                    <a:pt x="48" y="357"/>
                  </a:cubicBezTo>
                  <a:cubicBezTo>
                    <a:pt x="72" y="500"/>
                    <a:pt x="214" y="619"/>
                    <a:pt x="357" y="619"/>
                  </a:cubicBezTo>
                  <a:lnTo>
                    <a:pt x="1905" y="619"/>
                  </a:lnTo>
                  <a:lnTo>
                    <a:pt x="1905"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149"/>
            <p:cNvSpPr/>
            <p:nvPr/>
          </p:nvSpPr>
          <p:spPr>
            <a:xfrm>
              <a:off x="3434055" y="2003227"/>
              <a:ext cx="49608" cy="20169"/>
            </a:xfrm>
            <a:custGeom>
              <a:rect b="b" l="l" r="r" t="t"/>
              <a:pathLst>
                <a:path extrusionOk="0" h="620" w="1525">
                  <a:moveTo>
                    <a:pt x="0" y="0"/>
                  </a:moveTo>
                  <a:lnTo>
                    <a:pt x="0" y="619"/>
                  </a:lnTo>
                  <a:lnTo>
                    <a:pt x="1524" y="619"/>
                  </a:lnTo>
                  <a:lnTo>
                    <a:pt x="152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149"/>
            <p:cNvSpPr/>
            <p:nvPr/>
          </p:nvSpPr>
          <p:spPr>
            <a:xfrm>
              <a:off x="3442577" y="1963703"/>
              <a:ext cx="41866" cy="20169"/>
            </a:xfrm>
            <a:custGeom>
              <a:rect b="b" l="l" r="r" t="t"/>
              <a:pathLst>
                <a:path extrusionOk="0" h="620" w="1287">
                  <a:moveTo>
                    <a:pt x="334" y="1"/>
                  </a:moveTo>
                  <a:cubicBezTo>
                    <a:pt x="167" y="1"/>
                    <a:pt x="0" y="167"/>
                    <a:pt x="48" y="358"/>
                  </a:cubicBezTo>
                  <a:cubicBezTo>
                    <a:pt x="72" y="501"/>
                    <a:pt x="215" y="620"/>
                    <a:pt x="357" y="620"/>
                  </a:cubicBezTo>
                  <a:lnTo>
                    <a:pt x="1286" y="620"/>
                  </a:lnTo>
                  <a:lnTo>
                    <a:pt x="128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149"/>
            <p:cNvSpPr/>
            <p:nvPr/>
          </p:nvSpPr>
          <p:spPr>
            <a:xfrm>
              <a:off x="3361220" y="1921088"/>
              <a:ext cx="144140" cy="20169"/>
            </a:xfrm>
            <a:custGeom>
              <a:rect b="b" l="l" r="r" t="t"/>
              <a:pathLst>
                <a:path extrusionOk="0" h="620" w="4431">
                  <a:moveTo>
                    <a:pt x="334" y="1"/>
                  </a:moveTo>
                  <a:cubicBezTo>
                    <a:pt x="167" y="1"/>
                    <a:pt x="1" y="167"/>
                    <a:pt x="48" y="358"/>
                  </a:cubicBezTo>
                  <a:cubicBezTo>
                    <a:pt x="72" y="501"/>
                    <a:pt x="215" y="620"/>
                    <a:pt x="382" y="620"/>
                  </a:cubicBezTo>
                  <a:lnTo>
                    <a:pt x="4097" y="620"/>
                  </a:lnTo>
                  <a:cubicBezTo>
                    <a:pt x="4311" y="620"/>
                    <a:pt x="4430" y="477"/>
                    <a:pt x="4383" y="263"/>
                  </a:cubicBezTo>
                  <a:cubicBezTo>
                    <a:pt x="4359" y="120"/>
                    <a:pt x="4216" y="1"/>
                    <a:pt x="40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9" name="Google Shape;23039;p149"/>
            <p:cNvSpPr/>
            <p:nvPr/>
          </p:nvSpPr>
          <p:spPr>
            <a:xfrm>
              <a:off x="3434055" y="1921088"/>
              <a:ext cx="71306" cy="20169"/>
            </a:xfrm>
            <a:custGeom>
              <a:rect b="b" l="l" r="r" t="t"/>
              <a:pathLst>
                <a:path extrusionOk="0" h="620" w="2192">
                  <a:moveTo>
                    <a:pt x="0" y="1"/>
                  </a:moveTo>
                  <a:lnTo>
                    <a:pt x="0" y="620"/>
                  </a:lnTo>
                  <a:lnTo>
                    <a:pt x="1858" y="620"/>
                  </a:lnTo>
                  <a:cubicBezTo>
                    <a:pt x="2001" y="620"/>
                    <a:pt x="2144" y="501"/>
                    <a:pt x="2144" y="358"/>
                  </a:cubicBezTo>
                  <a:cubicBezTo>
                    <a:pt x="2191" y="144"/>
                    <a:pt x="2025" y="1"/>
                    <a:pt x="18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40" name="Google Shape;23040;p149"/>
          <p:cNvGrpSpPr/>
          <p:nvPr/>
        </p:nvGrpSpPr>
        <p:grpSpPr>
          <a:xfrm>
            <a:off x="4025125" y="1769664"/>
            <a:ext cx="316875" cy="344558"/>
            <a:chOff x="4025125" y="1922064"/>
            <a:chExt cx="316875" cy="344558"/>
          </a:xfrm>
        </p:grpSpPr>
        <p:sp>
          <p:nvSpPr>
            <p:cNvPr id="23041" name="Google Shape;23041;p149"/>
            <p:cNvSpPr/>
            <p:nvPr/>
          </p:nvSpPr>
          <p:spPr>
            <a:xfrm>
              <a:off x="4025125" y="2081461"/>
              <a:ext cx="199149" cy="184413"/>
            </a:xfrm>
            <a:custGeom>
              <a:rect b="b" l="l" r="r" t="t"/>
              <a:pathLst>
                <a:path extrusionOk="0" h="5669" w="6122">
                  <a:moveTo>
                    <a:pt x="1525" y="0"/>
                  </a:moveTo>
                  <a:lnTo>
                    <a:pt x="1525" y="1882"/>
                  </a:lnTo>
                  <a:lnTo>
                    <a:pt x="453" y="3858"/>
                  </a:lnTo>
                  <a:cubicBezTo>
                    <a:pt x="1" y="4692"/>
                    <a:pt x="596" y="5668"/>
                    <a:pt x="1549" y="5668"/>
                  </a:cubicBezTo>
                  <a:lnTo>
                    <a:pt x="4621" y="5668"/>
                  </a:lnTo>
                  <a:cubicBezTo>
                    <a:pt x="5526" y="5668"/>
                    <a:pt x="6121" y="4644"/>
                    <a:pt x="5692" y="3858"/>
                  </a:cubicBezTo>
                  <a:lnTo>
                    <a:pt x="4621" y="1882"/>
                  </a:lnTo>
                  <a:lnTo>
                    <a:pt x="462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149"/>
            <p:cNvSpPr/>
            <p:nvPr/>
          </p:nvSpPr>
          <p:spPr>
            <a:xfrm>
              <a:off x="4125057" y="2081461"/>
              <a:ext cx="99217" cy="185161"/>
            </a:xfrm>
            <a:custGeom>
              <a:rect b="b" l="l" r="r" t="t"/>
              <a:pathLst>
                <a:path extrusionOk="0" h="5692" w="3050">
                  <a:moveTo>
                    <a:pt x="1" y="0"/>
                  </a:moveTo>
                  <a:lnTo>
                    <a:pt x="1" y="5692"/>
                  </a:lnTo>
                  <a:lnTo>
                    <a:pt x="1549" y="5692"/>
                  </a:lnTo>
                  <a:cubicBezTo>
                    <a:pt x="2454" y="5668"/>
                    <a:pt x="3049" y="4644"/>
                    <a:pt x="2620" y="3858"/>
                  </a:cubicBezTo>
                  <a:cubicBezTo>
                    <a:pt x="1954" y="2668"/>
                    <a:pt x="2144" y="2953"/>
                    <a:pt x="1549" y="1882"/>
                  </a:cubicBezTo>
                  <a:lnTo>
                    <a:pt x="15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149"/>
            <p:cNvSpPr/>
            <p:nvPr/>
          </p:nvSpPr>
          <p:spPr>
            <a:xfrm>
              <a:off x="4059997" y="2064416"/>
              <a:ext cx="129404" cy="20169"/>
            </a:xfrm>
            <a:custGeom>
              <a:rect b="b" l="l" r="r" t="t"/>
              <a:pathLst>
                <a:path extrusionOk="0" h="620" w="3978">
                  <a:moveTo>
                    <a:pt x="334" y="0"/>
                  </a:moveTo>
                  <a:cubicBezTo>
                    <a:pt x="143" y="0"/>
                    <a:pt x="0" y="143"/>
                    <a:pt x="24" y="358"/>
                  </a:cubicBezTo>
                  <a:cubicBezTo>
                    <a:pt x="48" y="500"/>
                    <a:pt x="215" y="620"/>
                    <a:pt x="358" y="620"/>
                  </a:cubicBezTo>
                  <a:lnTo>
                    <a:pt x="3668" y="620"/>
                  </a:lnTo>
                  <a:cubicBezTo>
                    <a:pt x="3835" y="620"/>
                    <a:pt x="3977" y="453"/>
                    <a:pt x="3954" y="262"/>
                  </a:cubicBezTo>
                  <a:cubicBezTo>
                    <a:pt x="3930" y="119"/>
                    <a:pt x="3787" y="0"/>
                    <a:pt x="362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149"/>
            <p:cNvSpPr/>
            <p:nvPr/>
          </p:nvSpPr>
          <p:spPr>
            <a:xfrm>
              <a:off x="4125057" y="2064416"/>
              <a:ext cx="64344" cy="20169"/>
            </a:xfrm>
            <a:custGeom>
              <a:rect b="b" l="l" r="r" t="t"/>
              <a:pathLst>
                <a:path extrusionOk="0" h="620" w="1978">
                  <a:moveTo>
                    <a:pt x="1" y="0"/>
                  </a:moveTo>
                  <a:lnTo>
                    <a:pt x="1" y="620"/>
                  </a:lnTo>
                  <a:lnTo>
                    <a:pt x="1620" y="620"/>
                  </a:lnTo>
                  <a:cubicBezTo>
                    <a:pt x="1811" y="620"/>
                    <a:pt x="1930" y="524"/>
                    <a:pt x="1954" y="358"/>
                  </a:cubicBezTo>
                  <a:cubicBezTo>
                    <a:pt x="1977" y="167"/>
                    <a:pt x="1835" y="0"/>
                    <a:pt x="166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149"/>
            <p:cNvSpPr/>
            <p:nvPr/>
          </p:nvSpPr>
          <p:spPr>
            <a:xfrm>
              <a:off x="4156058" y="1936605"/>
              <a:ext cx="185941" cy="181095"/>
            </a:xfrm>
            <a:custGeom>
              <a:rect b="b" l="l" r="r" t="t"/>
              <a:pathLst>
                <a:path extrusionOk="0" h="5567" w="5716">
                  <a:moveTo>
                    <a:pt x="2191" y="0"/>
                  </a:moveTo>
                  <a:lnTo>
                    <a:pt x="0" y="2191"/>
                  </a:lnTo>
                  <a:lnTo>
                    <a:pt x="2906" y="5120"/>
                  </a:lnTo>
                  <a:cubicBezTo>
                    <a:pt x="3203" y="5418"/>
                    <a:pt x="3596" y="5567"/>
                    <a:pt x="3995" y="5567"/>
                  </a:cubicBezTo>
                  <a:cubicBezTo>
                    <a:pt x="4394" y="5567"/>
                    <a:pt x="4799" y="5418"/>
                    <a:pt x="5121" y="5120"/>
                  </a:cubicBezTo>
                  <a:cubicBezTo>
                    <a:pt x="5716" y="4501"/>
                    <a:pt x="5716" y="3501"/>
                    <a:pt x="5121" y="2905"/>
                  </a:cubicBezTo>
                  <a:lnTo>
                    <a:pt x="219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149"/>
            <p:cNvSpPr/>
            <p:nvPr/>
          </p:nvSpPr>
          <p:spPr>
            <a:xfrm>
              <a:off x="4191678" y="1936605"/>
              <a:ext cx="150321" cy="166586"/>
            </a:xfrm>
            <a:custGeom>
              <a:rect b="b" l="l" r="r" t="t"/>
              <a:pathLst>
                <a:path extrusionOk="0" h="5121" w="4621">
                  <a:moveTo>
                    <a:pt x="1096" y="0"/>
                  </a:moveTo>
                  <a:lnTo>
                    <a:pt x="1" y="1095"/>
                  </a:lnTo>
                  <a:lnTo>
                    <a:pt x="4026" y="5120"/>
                  </a:lnTo>
                  <a:cubicBezTo>
                    <a:pt x="4621" y="4501"/>
                    <a:pt x="4621" y="3501"/>
                    <a:pt x="4026" y="2905"/>
                  </a:cubicBezTo>
                  <a:lnTo>
                    <a:pt x="109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149"/>
            <p:cNvSpPr/>
            <p:nvPr/>
          </p:nvSpPr>
          <p:spPr>
            <a:xfrm>
              <a:off x="4140574" y="1922064"/>
              <a:ext cx="92971" cy="91051"/>
            </a:xfrm>
            <a:custGeom>
              <a:rect b="b" l="l" r="r" t="t"/>
              <a:pathLst>
                <a:path extrusionOk="0" h="2799" w="2858">
                  <a:moveTo>
                    <a:pt x="2513" y="1"/>
                  </a:moveTo>
                  <a:cubicBezTo>
                    <a:pt x="2429" y="1"/>
                    <a:pt x="2346" y="30"/>
                    <a:pt x="2286" y="90"/>
                  </a:cubicBezTo>
                  <a:lnTo>
                    <a:pt x="119" y="2257"/>
                  </a:lnTo>
                  <a:cubicBezTo>
                    <a:pt x="0" y="2376"/>
                    <a:pt x="0" y="2590"/>
                    <a:pt x="119" y="2709"/>
                  </a:cubicBezTo>
                  <a:cubicBezTo>
                    <a:pt x="179" y="2769"/>
                    <a:pt x="256" y="2799"/>
                    <a:pt x="334" y="2799"/>
                  </a:cubicBezTo>
                  <a:cubicBezTo>
                    <a:pt x="411" y="2799"/>
                    <a:pt x="488" y="2769"/>
                    <a:pt x="548" y="2709"/>
                  </a:cubicBezTo>
                  <a:lnTo>
                    <a:pt x="2739" y="518"/>
                  </a:lnTo>
                  <a:cubicBezTo>
                    <a:pt x="2858" y="399"/>
                    <a:pt x="2858" y="209"/>
                    <a:pt x="2739" y="90"/>
                  </a:cubicBezTo>
                  <a:cubicBezTo>
                    <a:pt x="2679" y="30"/>
                    <a:pt x="2596" y="1"/>
                    <a:pt x="251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149"/>
            <p:cNvSpPr/>
            <p:nvPr/>
          </p:nvSpPr>
          <p:spPr>
            <a:xfrm>
              <a:off x="4180065" y="1922064"/>
              <a:ext cx="53479" cy="52503"/>
            </a:xfrm>
            <a:custGeom>
              <a:rect b="b" l="l" r="r" t="t"/>
              <a:pathLst>
                <a:path extrusionOk="0" h="1614" w="1644">
                  <a:moveTo>
                    <a:pt x="1299" y="1"/>
                  </a:moveTo>
                  <a:cubicBezTo>
                    <a:pt x="1215" y="1"/>
                    <a:pt x="1132" y="30"/>
                    <a:pt x="1072" y="90"/>
                  </a:cubicBezTo>
                  <a:lnTo>
                    <a:pt x="1" y="1161"/>
                  </a:lnTo>
                  <a:lnTo>
                    <a:pt x="453" y="1614"/>
                  </a:lnTo>
                  <a:lnTo>
                    <a:pt x="1525" y="542"/>
                  </a:lnTo>
                  <a:cubicBezTo>
                    <a:pt x="1644" y="423"/>
                    <a:pt x="1644" y="209"/>
                    <a:pt x="1525" y="90"/>
                  </a:cubicBezTo>
                  <a:cubicBezTo>
                    <a:pt x="1465" y="30"/>
                    <a:pt x="1382" y="1"/>
                    <a:pt x="129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149"/>
            <p:cNvSpPr/>
            <p:nvPr/>
          </p:nvSpPr>
          <p:spPr>
            <a:xfrm>
              <a:off x="4025125" y="2174432"/>
              <a:ext cx="200678" cy="91442"/>
            </a:xfrm>
            <a:custGeom>
              <a:rect b="b" l="l" r="r" t="t"/>
              <a:pathLst>
                <a:path extrusionOk="0" h="2811" w="6169">
                  <a:moveTo>
                    <a:pt x="977" y="0"/>
                  </a:moveTo>
                  <a:lnTo>
                    <a:pt x="453" y="953"/>
                  </a:lnTo>
                  <a:cubicBezTo>
                    <a:pt x="1" y="1786"/>
                    <a:pt x="596" y="2810"/>
                    <a:pt x="1549" y="2810"/>
                  </a:cubicBezTo>
                  <a:lnTo>
                    <a:pt x="4621" y="2810"/>
                  </a:lnTo>
                  <a:cubicBezTo>
                    <a:pt x="5573" y="2810"/>
                    <a:pt x="6169" y="1786"/>
                    <a:pt x="5716" y="953"/>
                  </a:cubicBezTo>
                  <a:lnTo>
                    <a:pt x="5168"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0" name="Google Shape;23050;p149"/>
            <p:cNvSpPr/>
            <p:nvPr/>
          </p:nvSpPr>
          <p:spPr>
            <a:xfrm>
              <a:off x="4125057" y="2174432"/>
              <a:ext cx="99217" cy="91442"/>
            </a:xfrm>
            <a:custGeom>
              <a:rect b="b" l="l" r="r" t="t"/>
              <a:pathLst>
                <a:path extrusionOk="0" h="2811" w="3050">
                  <a:moveTo>
                    <a:pt x="1" y="0"/>
                  </a:moveTo>
                  <a:lnTo>
                    <a:pt x="1" y="2810"/>
                  </a:lnTo>
                  <a:lnTo>
                    <a:pt x="1549" y="2810"/>
                  </a:lnTo>
                  <a:cubicBezTo>
                    <a:pt x="2454" y="2810"/>
                    <a:pt x="3049" y="1786"/>
                    <a:pt x="2644" y="953"/>
                  </a:cubicBezTo>
                  <a:lnTo>
                    <a:pt x="20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1" name="Google Shape;23051;p149"/>
            <p:cNvSpPr/>
            <p:nvPr/>
          </p:nvSpPr>
          <p:spPr>
            <a:xfrm>
              <a:off x="4161490" y="2013278"/>
              <a:ext cx="180509" cy="103641"/>
            </a:xfrm>
            <a:custGeom>
              <a:rect b="b" l="l" r="r" t="t"/>
              <a:pathLst>
                <a:path extrusionOk="0" h="3186" w="5549">
                  <a:moveTo>
                    <a:pt x="0" y="1"/>
                  </a:moveTo>
                  <a:lnTo>
                    <a:pt x="2739" y="2739"/>
                  </a:lnTo>
                  <a:cubicBezTo>
                    <a:pt x="3036" y="3037"/>
                    <a:pt x="3429" y="3186"/>
                    <a:pt x="3828" y="3186"/>
                  </a:cubicBezTo>
                  <a:cubicBezTo>
                    <a:pt x="4227" y="3186"/>
                    <a:pt x="4632" y="3037"/>
                    <a:pt x="4954" y="2739"/>
                  </a:cubicBezTo>
                  <a:cubicBezTo>
                    <a:pt x="5549" y="2144"/>
                    <a:pt x="5549" y="1144"/>
                    <a:pt x="4954" y="548"/>
                  </a:cubicBezTo>
                  <a:lnTo>
                    <a:pt x="438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2" name="Google Shape;23052;p149"/>
            <p:cNvSpPr/>
            <p:nvPr/>
          </p:nvSpPr>
          <p:spPr>
            <a:xfrm>
              <a:off x="4233512" y="2014059"/>
              <a:ext cx="108488" cy="89132"/>
            </a:xfrm>
            <a:custGeom>
              <a:rect b="b" l="l" r="r" t="t"/>
              <a:pathLst>
                <a:path extrusionOk="0" h="2740" w="3335">
                  <a:moveTo>
                    <a:pt x="1" y="0"/>
                  </a:moveTo>
                  <a:lnTo>
                    <a:pt x="2740" y="2739"/>
                  </a:lnTo>
                  <a:cubicBezTo>
                    <a:pt x="3335" y="2120"/>
                    <a:pt x="3335" y="1120"/>
                    <a:pt x="2763" y="572"/>
                  </a:cubicBezTo>
                  <a:lnTo>
                    <a:pt x="219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3" name="Google Shape;23053;p149"/>
            <p:cNvSpPr/>
            <p:nvPr/>
          </p:nvSpPr>
          <p:spPr>
            <a:xfrm>
              <a:off x="4115786" y="2024631"/>
              <a:ext cx="19388" cy="19681"/>
            </a:xfrm>
            <a:custGeom>
              <a:rect b="b" l="l" r="r" t="t"/>
              <a:pathLst>
                <a:path extrusionOk="0" h="605" w="596">
                  <a:moveTo>
                    <a:pt x="360" y="1"/>
                  </a:moveTo>
                  <a:cubicBezTo>
                    <a:pt x="343" y="1"/>
                    <a:pt x="326" y="3"/>
                    <a:pt x="310" y="9"/>
                  </a:cubicBezTo>
                  <a:cubicBezTo>
                    <a:pt x="167" y="9"/>
                    <a:pt x="0" y="152"/>
                    <a:pt x="0" y="295"/>
                  </a:cubicBezTo>
                  <a:cubicBezTo>
                    <a:pt x="0" y="438"/>
                    <a:pt x="119" y="604"/>
                    <a:pt x="310" y="604"/>
                  </a:cubicBezTo>
                  <a:cubicBezTo>
                    <a:pt x="453" y="604"/>
                    <a:pt x="595" y="485"/>
                    <a:pt x="595" y="295"/>
                  </a:cubicBezTo>
                  <a:cubicBezTo>
                    <a:pt x="595" y="148"/>
                    <a:pt x="484" y="1"/>
                    <a:pt x="36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149"/>
            <p:cNvSpPr/>
            <p:nvPr/>
          </p:nvSpPr>
          <p:spPr>
            <a:xfrm>
              <a:off x="4125057" y="2023363"/>
              <a:ext cx="10117" cy="21014"/>
            </a:xfrm>
            <a:custGeom>
              <a:rect b="b" l="l" r="r" t="t"/>
              <a:pathLst>
                <a:path extrusionOk="0" h="646" w="311">
                  <a:moveTo>
                    <a:pt x="1" y="0"/>
                  </a:moveTo>
                  <a:lnTo>
                    <a:pt x="1" y="643"/>
                  </a:lnTo>
                  <a:cubicBezTo>
                    <a:pt x="13" y="645"/>
                    <a:pt x="25" y="646"/>
                    <a:pt x="37" y="646"/>
                  </a:cubicBezTo>
                  <a:cubicBezTo>
                    <a:pt x="188" y="646"/>
                    <a:pt x="310" y="510"/>
                    <a:pt x="310" y="334"/>
                  </a:cubicBezTo>
                  <a:cubicBezTo>
                    <a:pt x="310" y="167"/>
                    <a:pt x="144"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149"/>
            <p:cNvSpPr/>
            <p:nvPr/>
          </p:nvSpPr>
          <p:spPr>
            <a:xfrm>
              <a:off x="4095617" y="1983839"/>
              <a:ext cx="19420" cy="19420"/>
            </a:xfrm>
            <a:custGeom>
              <a:rect b="b" l="l" r="r" t="t"/>
              <a:pathLst>
                <a:path extrusionOk="0" h="597" w="597">
                  <a:moveTo>
                    <a:pt x="310" y="1"/>
                  </a:moveTo>
                  <a:cubicBezTo>
                    <a:pt x="144" y="1"/>
                    <a:pt x="1" y="120"/>
                    <a:pt x="1" y="310"/>
                  </a:cubicBezTo>
                  <a:cubicBezTo>
                    <a:pt x="1" y="453"/>
                    <a:pt x="120" y="596"/>
                    <a:pt x="310" y="596"/>
                  </a:cubicBezTo>
                  <a:cubicBezTo>
                    <a:pt x="453" y="596"/>
                    <a:pt x="596" y="477"/>
                    <a:pt x="596" y="310"/>
                  </a:cubicBezTo>
                  <a:cubicBezTo>
                    <a:pt x="596" y="120"/>
                    <a:pt x="453" y="1"/>
                    <a:pt x="31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149"/>
            <p:cNvSpPr/>
            <p:nvPr/>
          </p:nvSpPr>
          <p:spPr>
            <a:xfrm>
              <a:off x="4104140" y="1983774"/>
              <a:ext cx="10898" cy="19551"/>
            </a:xfrm>
            <a:custGeom>
              <a:rect b="b" l="l" r="r" t="t"/>
              <a:pathLst>
                <a:path extrusionOk="0" h="601" w="335">
                  <a:moveTo>
                    <a:pt x="42" y="0"/>
                  </a:moveTo>
                  <a:cubicBezTo>
                    <a:pt x="29" y="0"/>
                    <a:pt x="15" y="1"/>
                    <a:pt x="1" y="3"/>
                  </a:cubicBezTo>
                  <a:lnTo>
                    <a:pt x="1" y="598"/>
                  </a:lnTo>
                  <a:cubicBezTo>
                    <a:pt x="15" y="600"/>
                    <a:pt x="29" y="601"/>
                    <a:pt x="42" y="601"/>
                  </a:cubicBezTo>
                  <a:cubicBezTo>
                    <a:pt x="212" y="601"/>
                    <a:pt x="334" y="467"/>
                    <a:pt x="334" y="312"/>
                  </a:cubicBezTo>
                  <a:cubicBezTo>
                    <a:pt x="334" y="136"/>
                    <a:pt x="212" y="0"/>
                    <a:pt x="4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7" name="Google Shape;23057;p149"/>
          <p:cNvGrpSpPr/>
          <p:nvPr/>
        </p:nvGrpSpPr>
        <p:grpSpPr>
          <a:xfrm>
            <a:off x="4755249" y="1810522"/>
            <a:ext cx="356020" cy="263830"/>
            <a:chOff x="4755249" y="1962922"/>
            <a:chExt cx="356020" cy="263830"/>
          </a:xfrm>
        </p:grpSpPr>
        <p:sp>
          <p:nvSpPr>
            <p:cNvPr id="23058" name="Google Shape;23058;p149"/>
            <p:cNvSpPr/>
            <p:nvPr/>
          </p:nvSpPr>
          <p:spPr>
            <a:xfrm>
              <a:off x="4959419" y="1963703"/>
              <a:ext cx="120101" cy="19388"/>
            </a:xfrm>
            <a:custGeom>
              <a:rect b="b" l="l" r="r" t="t"/>
              <a:pathLst>
                <a:path extrusionOk="0" h="596" w="3692">
                  <a:moveTo>
                    <a:pt x="310" y="1"/>
                  </a:moveTo>
                  <a:cubicBezTo>
                    <a:pt x="143" y="1"/>
                    <a:pt x="0" y="143"/>
                    <a:pt x="0" y="286"/>
                  </a:cubicBezTo>
                  <a:cubicBezTo>
                    <a:pt x="0" y="453"/>
                    <a:pt x="119" y="596"/>
                    <a:pt x="310" y="596"/>
                  </a:cubicBezTo>
                  <a:lnTo>
                    <a:pt x="3405" y="596"/>
                  </a:lnTo>
                  <a:cubicBezTo>
                    <a:pt x="3572" y="596"/>
                    <a:pt x="3691" y="453"/>
                    <a:pt x="3691" y="286"/>
                  </a:cubicBezTo>
                  <a:cubicBezTo>
                    <a:pt x="3691" y="143"/>
                    <a:pt x="3572" y="1"/>
                    <a:pt x="340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149"/>
            <p:cNvSpPr/>
            <p:nvPr/>
          </p:nvSpPr>
          <p:spPr>
            <a:xfrm>
              <a:off x="5019827" y="1962922"/>
              <a:ext cx="60473" cy="20169"/>
            </a:xfrm>
            <a:custGeom>
              <a:rect b="b" l="l" r="r" t="t"/>
              <a:pathLst>
                <a:path extrusionOk="0" h="620" w="1859">
                  <a:moveTo>
                    <a:pt x="1" y="1"/>
                  </a:moveTo>
                  <a:lnTo>
                    <a:pt x="1" y="620"/>
                  </a:lnTo>
                  <a:lnTo>
                    <a:pt x="1548" y="620"/>
                  </a:lnTo>
                  <a:cubicBezTo>
                    <a:pt x="1691" y="620"/>
                    <a:pt x="1834" y="501"/>
                    <a:pt x="1834" y="358"/>
                  </a:cubicBezTo>
                  <a:cubicBezTo>
                    <a:pt x="1858" y="144"/>
                    <a:pt x="1715" y="1"/>
                    <a:pt x="154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0" name="Google Shape;23060;p149"/>
            <p:cNvSpPr/>
            <p:nvPr/>
          </p:nvSpPr>
          <p:spPr>
            <a:xfrm>
              <a:off x="4936160" y="1979187"/>
              <a:ext cx="175109" cy="245829"/>
            </a:xfrm>
            <a:custGeom>
              <a:rect b="b" l="l" r="r" t="t"/>
              <a:pathLst>
                <a:path extrusionOk="0" h="7557" w="5383">
                  <a:moveTo>
                    <a:pt x="1025" y="1"/>
                  </a:moveTo>
                  <a:lnTo>
                    <a:pt x="1025" y="2430"/>
                  </a:lnTo>
                  <a:cubicBezTo>
                    <a:pt x="572" y="2739"/>
                    <a:pt x="215" y="3144"/>
                    <a:pt x="1" y="3692"/>
                  </a:cubicBezTo>
                  <a:lnTo>
                    <a:pt x="1334" y="5883"/>
                  </a:lnTo>
                  <a:cubicBezTo>
                    <a:pt x="1620" y="6312"/>
                    <a:pt x="1525" y="6836"/>
                    <a:pt x="1167" y="7169"/>
                  </a:cubicBezTo>
                  <a:cubicBezTo>
                    <a:pt x="1631" y="7436"/>
                    <a:pt x="2119" y="7557"/>
                    <a:pt x="2592" y="7557"/>
                  </a:cubicBezTo>
                  <a:cubicBezTo>
                    <a:pt x="4060" y="7557"/>
                    <a:pt x="5383" y="6385"/>
                    <a:pt x="5383" y="4764"/>
                  </a:cubicBezTo>
                  <a:cubicBezTo>
                    <a:pt x="5359" y="3835"/>
                    <a:pt x="4883" y="2954"/>
                    <a:pt x="4120" y="2430"/>
                  </a:cubicBezTo>
                  <a:lnTo>
                    <a:pt x="4120"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1" name="Google Shape;23061;p149"/>
            <p:cNvSpPr/>
            <p:nvPr/>
          </p:nvSpPr>
          <p:spPr>
            <a:xfrm>
              <a:off x="5019827" y="1979187"/>
              <a:ext cx="90661" cy="245601"/>
            </a:xfrm>
            <a:custGeom>
              <a:rect b="b" l="l" r="r" t="t"/>
              <a:pathLst>
                <a:path extrusionOk="0" h="7550" w="2787">
                  <a:moveTo>
                    <a:pt x="1" y="1"/>
                  </a:moveTo>
                  <a:lnTo>
                    <a:pt x="1" y="7550"/>
                  </a:lnTo>
                  <a:cubicBezTo>
                    <a:pt x="1453" y="7550"/>
                    <a:pt x="2787" y="6359"/>
                    <a:pt x="2787" y="4764"/>
                  </a:cubicBezTo>
                  <a:cubicBezTo>
                    <a:pt x="2787" y="3835"/>
                    <a:pt x="2311" y="2954"/>
                    <a:pt x="1548" y="2430"/>
                  </a:cubicBezTo>
                  <a:lnTo>
                    <a:pt x="154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149"/>
            <p:cNvSpPr/>
            <p:nvPr/>
          </p:nvSpPr>
          <p:spPr>
            <a:xfrm>
              <a:off x="4969471" y="2154264"/>
              <a:ext cx="137927" cy="70850"/>
            </a:xfrm>
            <a:custGeom>
              <a:rect b="b" l="l" r="r" t="t"/>
              <a:pathLst>
                <a:path extrusionOk="0" h="2178" w="4240">
                  <a:moveTo>
                    <a:pt x="1" y="1"/>
                  </a:moveTo>
                  <a:lnTo>
                    <a:pt x="286" y="501"/>
                  </a:lnTo>
                  <a:cubicBezTo>
                    <a:pt x="548" y="953"/>
                    <a:pt x="429" y="1454"/>
                    <a:pt x="120" y="1787"/>
                  </a:cubicBezTo>
                  <a:cubicBezTo>
                    <a:pt x="576" y="2054"/>
                    <a:pt x="1062" y="2177"/>
                    <a:pt x="1534" y="2177"/>
                  </a:cubicBezTo>
                  <a:cubicBezTo>
                    <a:pt x="2785" y="2177"/>
                    <a:pt x="3946" y="1315"/>
                    <a:pt x="424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149"/>
            <p:cNvSpPr/>
            <p:nvPr/>
          </p:nvSpPr>
          <p:spPr>
            <a:xfrm>
              <a:off x="5018266" y="2154263"/>
              <a:ext cx="89132" cy="70525"/>
            </a:xfrm>
            <a:custGeom>
              <a:rect b="b" l="l" r="r" t="t"/>
              <a:pathLst>
                <a:path extrusionOk="0" h="2168" w="2740">
                  <a:moveTo>
                    <a:pt x="1" y="1"/>
                  </a:moveTo>
                  <a:lnTo>
                    <a:pt x="1" y="2168"/>
                  </a:lnTo>
                  <a:cubicBezTo>
                    <a:pt x="1287" y="2168"/>
                    <a:pt x="2454" y="1311"/>
                    <a:pt x="274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149"/>
            <p:cNvSpPr/>
            <p:nvPr/>
          </p:nvSpPr>
          <p:spPr>
            <a:xfrm>
              <a:off x="4756432" y="1979968"/>
              <a:ext cx="240202" cy="244821"/>
            </a:xfrm>
            <a:custGeom>
              <a:rect b="b" l="l" r="r" t="t"/>
              <a:pathLst>
                <a:path extrusionOk="0" h="7526" w="7384">
                  <a:moveTo>
                    <a:pt x="2144" y="1"/>
                  </a:moveTo>
                  <a:lnTo>
                    <a:pt x="2144" y="3001"/>
                  </a:lnTo>
                  <a:lnTo>
                    <a:pt x="429" y="5811"/>
                  </a:lnTo>
                  <a:cubicBezTo>
                    <a:pt x="1" y="6550"/>
                    <a:pt x="525" y="7526"/>
                    <a:pt x="1429" y="7526"/>
                  </a:cubicBezTo>
                  <a:lnTo>
                    <a:pt x="5954" y="7526"/>
                  </a:lnTo>
                  <a:cubicBezTo>
                    <a:pt x="6812" y="7526"/>
                    <a:pt x="7383" y="6573"/>
                    <a:pt x="6931" y="5811"/>
                  </a:cubicBezTo>
                  <a:lnTo>
                    <a:pt x="5216" y="3001"/>
                  </a:lnTo>
                  <a:lnTo>
                    <a:pt x="5216"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149"/>
            <p:cNvSpPr/>
            <p:nvPr/>
          </p:nvSpPr>
          <p:spPr>
            <a:xfrm>
              <a:off x="4876500" y="1979968"/>
              <a:ext cx="118572" cy="246382"/>
            </a:xfrm>
            <a:custGeom>
              <a:rect b="b" l="l" r="r" t="t"/>
              <a:pathLst>
                <a:path extrusionOk="0" h="7574" w="3645">
                  <a:moveTo>
                    <a:pt x="1" y="1"/>
                  </a:moveTo>
                  <a:lnTo>
                    <a:pt x="1" y="7574"/>
                  </a:lnTo>
                  <a:lnTo>
                    <a:pt x="2239" y="7574"/>
                  </a:lnTo>
                  <a:cubicBezTo>
                    <a:pt x="3121" y="7526"/>
                    <a:pt x="3644" y="6573"/>
                    <a:pt x="3216" y="5811"/>
                  </a:cubicBezTo>
                  <a:lnTo>
                    <a:pt x="1525" y="3001"/>
                  </a:lnTo>
                  <a:lnTo>
                    <a:pt x="152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149"/>
            <p:cNvSpPr/>
            <p:nvPr/>
          </p:nvSpPr>
          <p:spPr>
            <a:xfrm>
              <a:off x="4816092" y="1963703"/>
              <a:ext cx="120101" cy="19388"/>
            </a:xfrm>
            <a:custGeom>
              <a:rect b="b" l="l" r="r" t="t"/>
              <a:pathLst>
                <a:path extrusionOk="0" h="596" w="3692">
                  <a:moveTo>
                    <a:pt x="310" y="1"/>
                  </a:moveTo>
                  <a:cubicBezTo>
                    <a:pt x="143" y="1"/>
                    <a:pt x="0" y="143"/>
                    <a:pt x="0" y="286"/>
                  </a:cubicBezTo>
                  <a:cubicBezTo>
                    <a:pt x="0" y="453"/>
                    <a:pt x="119" y="596"/>
                    <a:pt x="310" y="596"/>
                  </a:cubicBezTo>
                  <a:lnTo>
                    <a:pt x="3382" y="596"/>
                  </a:lnTo>
                  <a:cubicBezTo>
                    <a:pt x="3573" y="596"/>
                    <a:pt x="3692" y="453"/>
                    <a:pt x="3692" y="286"/>
                  </a:cubicBezTo>
                  <a:cubicBezTo>
                    <a:pt x="3692" y="143"/>
                    <a:pt x="3573" y="1"/>
                    <a:pt x="338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149"/>
            <p:cNvSpPr/>
            <p:nvPr/>
          </p:nvSpPr>
          <p:spPr>
            <a:xfrm>
              <a:off x="4876500" y="1962922"/>
              <a:ext cx="60473" cy="20169"/>
            </a:xfrm>
            <a:custGeom>
              <a:rect b="b" l="l" r="r" t="t"/>
              <a:pathLst>
                <a:path extrusionOk="0" h="620" w="1859">
                  <a:moveTo>
                    <a:pt x="1" y="1"/>
                  </a:moveTo>
                  <a:lnTo>
                    <a:pt x="1" y="620"/>
                  </a:lnTo>
                  <a:lnTo>
                    <a:pt x="1525" y="620"/>
                  </a:lnTo>
                  <a:cubicBezTo>
                    <a:pt x="1692" y="620"/>
                    <a:pt x="1835" y="501"/>
                    <a:pt x="1835" y="358"/>
                  </a:cubicBezTo>
                  <a:cubicBezTo>
                    <a:pt x="1858" y="144"/>
                    <a:pt x="1716" y="1"/>
                    <a:pt x="15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149"/>
            <p:cNvSpPr/>
            <p:nvPr/>
          </p:nvSpPr>
          <p:spPr>
            <a:xfrm>
              <a:off x="4755249" y="2115955"/>
              <a:ext cx="239421" cy="110797"/>
            </a:xfrm>
            <a:custGeom>
              <a:rect b="b" l="l" r="r" t="t"/>
              <a:pathLst>
                <a:path extrusionOk="0" h="3406" w="7360">
                  <a:moveTo>
                    <a:pt x="1453" y="1"/>
                  </a:moveTo>
                  <a:lnTo>
                    <a:pt x="453" y="1691"/>
                  </a:lnTo>
                  <a:cubicBezTo>
                    <a:pt x="0" y="2430"/>
                    <a:pt x="524" y="3406"/>
                    <a:pt x="1429" y="3406"/>
                  </a:cubicBezTo>
                  <a:lnTo>
                    <a:pt x="5954" y="3406"/>
                  </a:lnTo>
                  <a:cubicBezTo>
                    <a:pt x="6811" y="3406"/>
                    <a:pt x="7359" y="2453"/>
                    <a:pt x="6907" y="1691"/>
                  </a:cubicBezTo>
                  <a:lnTo>
                    <a:pt x="5883"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149"/>
            <p:cNvSpPr/>
            <p:nvPr/>
          </p:nvSpPr>
          <p:spPr>
            <a:xfrm>
              <a:off x="4874537" y="2115955"/>
              <a:ext cx="120133" cy="110797"/>
            </a:xfrm>
            <a:custGeom>
              <a:rect b="b" l="l" r="r" t="t"/>
              <a:pathLst>
                <a:path extrusionOk="0" h="3406" w="3693">
                  <a:moveTo>
                    <a:pt x="1" y="1"/>
                  </a:moveTo>
                  <a:lnTo>
                    <a:pt x="1" y="3406"/>
                  </a:lnTo>
                  <a:lnTo>
                    <a:pt x="2263" y="3406"/>
                  </a:lnTo>
                  <a:cubicBezTo>
                    <a:pt x="3144" y="3406"/>
                    <a:pt x="3692" y="2453"/>
                    <a:pt x="3240" y="1691"/>
                  </a:cubicBezTo>
                  <a:lnTo>
                    <a:pt x="221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149"/>
            <p:cNvSpPr/>
            <p:nvPr/>
          </p:nvSpPr>
          <p:spPr>
            <a:xfrm>
              <a:off x="4847060" y="2145741"/>
              <a:ext cx="19420" cy="19420"/>
            </a:xfrm>
            <a:custGeom>
              <a:rect b="b" l="l" r="r" t="t"/>
              <a:pathLst>
                <a:path extrusionOk="0" h="597" w="597">
                  <a:moveTo>
                    <a:pt x="311" y="1"/>
                  </a:moveTo>
                  <a:cubicBezTo>
                    <a:pt x="144" y="1"/>
                    <a:pt x="1" y="144"/>
                    <a:pt x="1" y="287"/>
                  </a:cubicBezTo>
                  <a:cubicBezTo>
                    <a:pt x="1" y="453"/>
                    <a:pt x="144" y="596"/>
                    <a:pt x="311" y="596"/>
                  </a:cubicBezTo>
                  <a:cubicBezTo>
                    <a:pt x="453" y="596"/>
                    <a:pt x="596" y="477"/>
                    <a:pt x="596" y="287"/>
                  </a:cubicBezTo>
                  <a:cubicBezTo>
                    <a:pt x="596" y="120"/>
                    <a:pt x="453" y="1"/>
                    <a:pt x="311"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1" name="Google Shape;23071;p149"/>
            <p:cNvSpPr/>
            <p:nvPr/>
          </p:nvSpPr>
          <p:spPr>
            <a:xfrm>
              <a:off x="4886584" y="2165812"/>
              <a:ext cx="19388" cy="19485"/>
            </a:xfrm>
            <a:custGeom>
              <a:rect b="b" l="l" r="r" t="t"/>
              <a:pathLst>
                <a:path extrusionOk="0" h="599" w="596">
                  <a:moveTo>
                    <a:pt x="346" y="0"/>
                  </a:moveTo>
                  <a:cubicBezTo>
                    <a:pt x="334" y="0"/>
                    <a:pt x="322" y="1"/>
                    <a:pt x="310" y="3"/>
                  </a:cubicBezTo>
                  <a:cubicBezTo>
                    <a:pt x="167" y="3"/>
                    <a:pt x="0" y="146"/>
                    <a:pt x="0" y="313"/>
                  </a:cubicBezTo>
                  <a:cubicBezTo>
                    <a:pt x="0" y="456"/>
                    <a:pt x="120" y="598"/>
                    <a:pt x="310" y="598"/>
                  </a:cubicBezTo>
                  <a:cubicBezTo>
                    <a:pt x="453" y="598"/>
                    <a:pt x="596" y="479"/>
                    <a:pt x="596" y="313"/>
                  </a:cubicBezTo>
                  <a:cubicBezTo>
                    <a:pt x="596" y="136"/>
                    <a:pt x="494" y="0"/>
                    <a:pt x="346"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2" name="Google Shape;23072;p149"/>
            <p:cNvSpPr/>
            <p:nvPr/>
          </p:nvSpPr>
          <p:spPr>
            <a:xfrm>
              <a:off x="4989607" y="2103907"/>
              <a:ext cx="19420" cy="19420"/>
            </a:xfrm>
            <a:custGeom>
              <a:rect b="b" l="l" r="r" t="t"/>
              <a:pathLst>
                <a:path extrusionOk="0" h="597" w="597">
                  <a:moveTo>
                    <a:pt x="287" y="1"/>
                  </a:moveTo>
                  <a:cubicBezTo>
                    <a:pt x="144" y="1"/>
                    <a:pt x="1" y="120"/>
                    <a:pt x="1" y="311"/>
                  </a:cubicBezTo>
                  <a:cubicBezTo>
                    <a:pt x="1" y="453"/>
                    <a:pt x="120" y="596"/>
                    <a:pt x="287" y="596"/>
                  </a:cubicBezTo>
                  <a:cubicBezTo>
                    <a:pt x="429" y="596"/>
                    <a:pt x="596" y="477"/>
                    <a:pt x="596" y="311"/>
                  </a:cubicBezTo>
                  <a:cubicBezTo>
                    <a:pt x="596" y="144"/>
                    <a:pt x="477" y="1"/>
                    <a:pt x="2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3" name="Google Shape;23073;p149"/>
            <p:cNvSpPr/>
            <p:nvPr/>
          </p:nvSpPr>
          <p:spPr>
            <a:xfrm>
              <a:off x="5029911" y="2089204"/>
              <a:ext cx="19388" cy="19388"/>
            </a:xfrm>
            <a:custGeom>
              <a:rect b="b" l="l" r="r" t="t"/>
              <a:pathLst>
                <a:path extrusionOk="0" h="596" w="596">
                  <a:moveTo>
                    <a:pt x="310" y="0"/>
                  </a:moveTo>
                  <a:cubicBezTo>
                    <a:pt x="167" y="0"/>
                    <a:pt x="0" y="167"/>
                    <a:pt x="0" y="310"/>
                  </a:cubicBezTo>
                  <a:cubicBezTo>
                    <a:pt x="0" y="453"/>
                    <a:pt x="119" y="596"/>
                    <a:pt x="310" y="596"/>
                  </a:cubicBezTo>
                  <a:cubicBezTo>
                    <a:pt x="453" y="596"/>
                    <a:pt x="595" y="477"/>
                    <a:pt x="595" y="310"/>
                  </a:cubicBezTo>
                  <a:cubicBezTo>
                    <a:pt x="595" y="120"/>
                    <a:pt x="453" y="0"/>
                    <a:pt x="31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74" name="Google Shape;23074;p149"/>
          <p:cNvGrpSpPr/>
          <p:nvPr/>
        </p:nvGrpSpPr>
        <p:grpSpPr>
          <a:xfrm>
            <a:off x="5598503" y="1768688"/>
            <a:ext cx="181322" cy="345534"/>
            <a:chOff x="5598503" y="1921088"/>
            <a:chExt cx="181322" cy="345534"/>
          </a:xfrm>
        </p:grpSpPr>
        <p:sp>
          <p:nvSpPr>
            <p:cNvPr id="23075" name="Google Shape;23075;p149"/>
            <p:cNvSpPr/>
            <p:nvPr/>
          </p:nvSpPr>
          <p:spPr>
            <a:xfrm>
              <a:off x="5618672" y="1938134"/>
              <a:ext cx="141798" cy="328488"/>
            </a:xfrm>
            <a:custGeom>
              <a:rect b="b" l="l" r="r" t="t"/>
              <a:pathLst>
                <a:path extrusionOk="0" h="10098" w="4359">
                  <a:moveTo>
                    <a:pt x="0" y="1"/>
                  </a:moveTo>
                  <a:lnTo>
                    <a:pt x="0" y="7931"/>
                  </a:lnTo>
                  <a:cubicBezTo>
                    <a:pt x="0" y="9122"/>
                    <a:pt x="977" y="10098"/>
                    <a:pt x="2167" y="10098"/>
                  </a:cubicBezTo>
                  <a:cubicBezTo>
                    <a:pt x="3358" y="10098"/>
                    <a:pt x="4358" y="9122"/>
                    <a:pt x="4358" y="7931"/>
                  </a:cubicBezTo>
                  <a:lnTo>
                    <a:pt x="4358"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149"/>
            <p:cNvSpPr/>
            <p:nvPr/>
          </p:nvSpPr>
          <p:spPr>
            <a:xfrm>
              <a:off x="5689945" y="1938134"/>
              <a:ext cx="70525" cy="328488"/>
            </a:xfrm>
            <a:custGeom>
              <a:rect b="b" l="l" r="r" t="t"/>
              <a:pathLst>
                <a:path extrusionOk="0" h="10098" w="2168">
                  <a:moveTo>
                    <a:pt x="0" y="1"/>
                  </a:moveTo>
                  <a:lnTo>
                    <a:pt x="0" y="10098"/>
                  </a:lnTo>
                  <a:cubicBezTo>
                    <a:pt x="1191" y="10098"/>
                    <a:pt x="2167" y="9122"/>
                    <a:pt x="2167" y="7931"/>
                  </a:cubicBezTo>
                  <a:lnTo>
                    <a:pt x="2167"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149"/>
            <p:cNvSpPr/>
            <p:nvPr/>
          </p:nvSpPr>
          <p:spPr>
            <a:xfrm>
              <a:off x="5598503" y="1921869"/>
              <a:ext cx="181322" cy="19388"/>
            </a:xfrm>
            <a:custGeom>
              <a:rect b="b" l="l" r="r" t="t"/>
              <a:pathLst>
                <a:path extrusionOk="0" h="596" w="5574">
                  <a:moveTo>
                    <a:pt x="287" y="1"/>
                  </a:moveTo>
                  <a:cubicBezTo>
                    <a:pt x="144" y="1"/>
                    <a:pt x="1" y="120"/>
                    <a:pt x="1" y="310"/>
                  </a:cubicBezTo>
                  <a:cubicBezTo>
                    <a:pt x="1" y="453"/>
                    <a:pt x="120" y="596"/>
                    <a:pt x="287" y="596"/>
                  </a:cubicBezTo>
                  <a:lnTo>
                    <a:pt x="5264" y="596"/>
                  </a:lnTo>
                  <a:cubicBezTo>
                    <a:pt x="5454" y="596"/>
                    <a:pt x="5574" y="477"/>
                    <a:pt x="5574" y="310"/>
                  </a:cubicBezTo>
                  <a:cubicBezTo>
                    <a:pt x="5574" y="143"/>
                    <a:pt x="5454" y="1"/>
                    <a:pt x="526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149"/>
            <p:cNvSpPr/>
            <p:nvPr/>
          </p:nvSpPr>
          <p:spPr>
            <a:xfrm>
              <a:off x="5689945" y="1921088"/>
              <a:ext cx="89880" cy="20169"/>
            </a:xfrm>
            <a:custGeom>
              <a:rect b="b" l="l" r="r" t="t"/>
              <a:pathLst>
                <a:path extrusionOk="0" h="620" w="2763">
                  <a:moveTo>
                    <a:pt x="0" y="1"/>
                  </a:moveTo>
                  <a:lnTo>
                    <a:pt x="0" y="620"/>
                  </a:lnTo>
                  <a:lnTo>
                    <a:pt x="2453" y="620"/>
                  </a:lnTo>
                  <a:cubicBezTo>
                    <a:pt x="2620" y="620"/>
                    <a:pt x="2763" y="501"/>
                    <a:pt x="2763" y="334"/>
                  </a:cubicBezTo>
                  <a:cubicBezTo>
                    <a:pt x="2763" y="144"/>
                    <a:pt x="2643" y="1"/>
                    <a:pt x="24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149"/>
            <p:cNvSpPr/>
            <p:nvPr/>
          </p:nvSpPr>
          <p:spPr>
            <a:xfrm>
              <a:off x="5706958" y="1983058"/>
              <a:ext cx="53512" cy="19420"/>
            </a:xfrm>
            <a:custGeom>
              <a:rect b="b" l="l" r="r" t="t"/>
              <a:pathLst>
                <a:path extrusionOk="0" h="597" w="1645">
                  <a:moveTo>
                    <a:pt x="311" y="1"/>
                  </a:moveTo>
                  <a:cubicBezTo>
                    <a:pt x="144" y="1"/>
                    <a:pt x="1" y="120"/>
                    <a:pt x="1" y="287"/>
                  </a:cubicBezTo>
                  <a:cubicBezTo>
                    <a:pt x="1" y="453"/>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149"/>
            <p:cNvSpPr/>
            <p:nvPr/>
          </p:nvSpPr>
          <p:spPr>
            <a:xfrm>
              <a:off x="5720133" y="2023363"/>
              <a:ext cx="40337" cy="19388"/>
            </a:xfrm>
            <a:custGeom>
              <a:rect b="b" l="l" r="r" t="t"/>
              <a:pathLst>
                <a:path extrusionOk="0" h="596" w="1240">
                  <a:moveTo>
                    <a:pt x="310" y="0"/>
                  </a:moveTo>
                  <a:cubicBezTo>
                    <a:pt x="168" y="0"/>
                    <a:pt x="1" y="119"/>
                    <a:pt x="1" y="310"/>
                  </a:cubicBezTo>
                  <a:cubicBezTo>
                    <a:pt x="1" y="453"/>
                    <a:pt x="120" y="596"/>
                    <a:pt x="310" y="596"/>
                  </a:cubicBezTo>
                  <a:lnTo>
                    <a:pt x="1239" y="596"/>
                  </a:lnTo>
                  <a:lnTo>
                    <a:pt x="1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149"/>
            <p:cNvSpPr/>
            <p:nvPr/>
          </p:nvSpPr>
          <p:spPr>
            <a:xfrm>
              <a:off x="5706958" y="2063635"/>
              <a:ext cx="53512" cy="19388"/>
            </a:xfrm>
            <a:custGeom>
              <a:rect b="b" l="l" r="r" t="t"/>
              <a:pathLst>
                <a:path extrusionOk="0" h="596" w="1645">
                  <a:moveTo>
                    <a:pt x="311" y="1"/>
                  </a:moveTo>
                  <a:cubicBezTo>
                    <a:pt x="144" y="1"/>
                    <a:pt x="1" y="120"/>
                    <a:pt x="1" y="286"/>
                  </a:cubicBezTo>
                  <a:cubicBezTo>
                    <a:pt x="1" y="429"/>
                    <a:pt x="120" y="596"/>
                    <a:pt x="311" y="596"/>
                  </a:cubicBezTo>
                  <a:lnTo>
                    <a:pt x="1644" y="596"/>
                  </a:lnTo>
                  <a:lnTo>
                    <a:pt x="1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2" name="Google Shape;23082;p149"/>
            <p:cNvSpPr/>
            <p:nvPr/>
          </p:nvSpPr>
          <p:spPr>
            <a:xfrm>
              <a:off x="5720133" y="2103907"/>
              <a:ext cx="40337" cy="19420"/>
            </a:xfrm>
            <a:custGeom>
              <a:rect b="b" l="l" r="r" t="t"/>
              <a:pathLst>
                <a:path extrusionOk="0" h="597" w="1240">
                  <a:moveTo>
                    <a:pt x="310" y="1"/>
                  </a:moveTo>
                  <a:cubicBezTo>
                    <a:pt x="168" y="1"/>
                    <a:pt x="1" y="120"/>
                    <a:pt x="1" y="311"/>
                  </a:cubicBezTo>
                  <a:cubicBezTo>
                    <a:pt x="1" y="453"/>
                    <a:pt x="120" y="596"/>
                    <a:pt x="310" y="596"/>
                  </a:cubicBezTo>
                  <a:lnTo>
                    <a:pt x="1239" y="596"/>
                  </a:lnTo>
                  <a:lnTo>
                    <a:pt x="1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149"/>
            <p:cNvSpPr/>
            <p:nvPr/>
          </p:nvSpPr>
          <p:spPr>
            <a:xfrm>
              <a:off x="5706958" y="2144992"/>
              <a:ext cx="53512" cy="19388"/>
            </a:xfrm>
            <a:custGeom>
              <a:rect b="b" l="l" r="r" t="t"/>
              <a:pathLst>
                <a:path extrusionOk="0" h="596" w="1645">
                  <a:moveTo>
                    <a:pt x="311" y="0"/>
                  </a:moveTo>
                  <a:cubicBezTo>
                    <a:pt x="144" y="0"/>
                    <a:pt x="1" y="119"/>
                    <a:pt x="1" y="286"/>
                  </a:cubicBezTo>
                  <a:cubicBezTo>
                    <a:pt x="1" y="429"/>
                    <a:pt x="120" y="595"/>
                    <a:pt x="311" y="595"/>
                  </a:cubicBezTo>
                  <a:lnTo>
                    <a:pt x="1644" y="595"/>
                  </a:lnTo>
                  <a:lnTo>
                    <a:pt x="164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4" name="Google Shape;23084;p149"/>
          <p:cNvGrpSpPr/>
          <p:nvPr/>
        </p:nvGrpSpPr>
        <p:grpSpPr>
          <a:xfrm>
            <a:off x="6263163" y="1769469"/>
            <a:ext cx="364166" cy="344005"/>
            <a:chOff x="6263163" y="1921869"/>
            <a:chExt cx="364166" cy="344005"/>
          </a:xfrm>
        </p:grpSpPr>
        <p:sp>
          <p:nvSpPr>
            <p:cNvPr id="23085" name="Google Shape;23085;p149"/>
            <p:cNvSpPr/>
            <p:nvPr/>
          </p:nvSpPr>
          <p:spPr>
            <a:xfrm>
              <a:off x="6263969" y="1938134"/>
              <a:ext cx="282035" cy="327740"/>
            </a:xfrm>
            <a:custGeom>
              <a:rect b="b" l="l" r="r" t="t"/>
              <a:pathLst>
                <a:path extrusionOk="0" h="10075" w="8670">
                  <a:moveTo>
                    <a:pt x="2763" y="1"/>
                  </a:moveTo>
                  <a:lnTo>
                    <a:pt x="2763" y="4097"/>
                  </a:lnTo>
                  <a:lnTo>
                    <a:pt x="715" y="7383"/>
                  </a:lnTo>
                  <a:cubicBezTo>
                    <a:pt x="1" y="8550"/>
                    <a:pt x="834" y="10074"/>
                    <a:pt x="2192" y="10074"/>
                  </a:cubicBezTo>
                  <a:lnTo>
                    <a:pt x="6407" y="10074"/>
                  </a:lnTo>
                  <a:cubicBezTo>
                    <a:pt x="7788" y="10074"/>
                    <a:pt x="8669" y="8550"/>
                    <a:pt x="7907" y="7383"/>
                  </a:cubicBezTo>
                  <a:lnTo>
                    <a:pt x="5859" y="4097"/>
                  </a:lnTo>
                  <a:lnTo>
                    <a:pt x="58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6" name="Google Shape;23086;p149"/>
            <p:cNvSpPr/>
            <p:nvPr/>
          </p:nvSpPr>
          <p:spPr>
            <a:xfrm>
              <a:off x="6406516" y="1938134"/>
              <a:ext cx="137927" cy="327740"/>
            </a:xfrm>
            <a:custGeom>
              <a:rect b="b" l="l" r="r" t="t"/>
              <a:pathLst>
                <a:path extrusionOk="0" h="10075" w="4240">
                  <a:moveTo>
                    <a:pt x="0" y="1"/>
                  </a:moveTo>
                  <a:lnTo>
                    <a:pt x="0" y="10074"/>
                  </a:lnTo>
                  <a:lnTo>
                    <a:pt x="2072" y="10074"/>
                  </a:lnTo>
                  <a:cubicBezTo>
                    <a:pt x="3406" y="10074"/>
                    <a:pt x="4239" y="8550"/>
                    <a:pt x="3525" y="7383"/>
                  </a:cubicBezTo>
                  <a:lnTo>
                    <a:pt x="1501" y="4097"/>
                  </a:lnTo>
                  <a:lnTo>
                    <a:pt x="1501"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7" name="Google Shape;23087;p149"/>
            <p:cNvSpPr/>
            <p:nvPr/>
          </p:nvSpPr>
          <p:spPr>
            <a:xfrm>
              <a:off x="6341456" y="1921869"/>
              <a:ext cx="128624" cy="20169"/>
            </a:xfrm>
            <a:custGeom>
              <a:rect b="b" l="l" r="r" t="t"/>
              <a:pathLst>
                <a:path extrusionOk="0" h="620" w="3954">
                  <a:moveTo>
                    <a:pt x="333" y="1"/>
                  </a:moveTo>
                  <a:cubicBezTo>
                    <a:pt x="143" y="1"/>
                    <a:pt x="0" y="143"/>
                    <a:pt x="24" y="358"/>
                  </a:cubicBezTo>
                  <a:cubicBezTo>
                    <a:pt x="24" y="501"/>
                    <a:pt x="167" y="620"/>
                    <a:pt x="333" y="620"/>
                  </a:cubicBezTo>
                  <a:lnTo>
                    <a:pt x="3596" y="620"/>
                  </a:lnTo>
                  <a:cubicBezTo>
                    <a:pt x="3810" y="620"/>
                    <a:pt x="3953" y="453"/>
                    <a:pt x="3929" y="263"/>
                  </a:cubicBezTo>
                  <a:cubicBezTo>
                    <a:pt x="3906" y="120"/>
                    <a:pt x="3739" y="1"/>
                    <a:pt x="359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149"/>
            <p:cNvSpPr/>
            <p:nvPr/>
          </p:nvSpPr>
          <p:spPr>
            <a:xfrm>
              <a:off x="6404954" y="1921869"/>
              <a:ext cx="64344" cy="20169"/>
            </a:xfrm>
            <a:custGeom>
              <a:rect b="b" l="l" r="r" t="t"/>
              <a:pathLst>
                <a:path extrusionOk="0" h="620" w="1978">
                  <a:moveTo>
                    <a:pt x="1" y="1"/>
                  </a:moveTo>
                  <a:lnTo>
                    <a:pt x="1" y="620"/>
                  </a:lnTo>
                  <a:lnTo>
                    <a:pt x="1644" y="620"/>
                  </a:lnTo>
                  <a:cubicBezTo>
                    <a:pt x="1835" y="620"/>
                    <a:pt x="1977" y="477"/>
                    <a:pt x="1954" y="263"/>
                  </a:cubicBezTo>
                  <a:cubicBezTo>
                    <a:pt x="1954" y="120"/>
                    <a:pt x="1787" y="1"/>
                    <a:pt x="164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149"/>
            <p:cNvSpPr/>
            <p:nvPr/>
          </p:nvSpPr>
          <p:spPr>
            <a:xfrm>
              <a:off x="6263163" y="2134125"/>
              <a:ext cx="282032" cy="131747"/>
            </a:xfrm>
            <a:custGeom>
              <a:rect b="b" l="l" r="r" t="t"/>
              <a:pathLst>
                <a:path extrusionOk="0" h="4050" w="8575">
                  <a:moveTo>
                    <a:pt x="1549" y="1"/>
                  </a:moveTo>
                  <a:lnTo>
                    <a:pt x="715" y="1358"/>
                  </a:lnTo>
                  <a:cubicBezTo>
                    <a:pt x="1" y="2525"/>
                    <a:pt x="834" y="4049"/>
                    <a:pt x="2192" y="4049"/>
                  </a:cubicBezTo>
                  <a:lnTo>
                    <a:pt x="6383" y="4049"/>
                  </a:lnTo>
                  <a:cubicBezTo>
                    <a:pt x="7741" y="4049"/>
                    <a:pt x="8574" y="2525"/>
                    <a:pt x="7860" y="1358"/>
                  </a:cubicBezTo>
                  <a:lnTo>
                    <a:pt x="7026"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149"/>
            <p:cNvSpPr/>
            <p:nvPr/>
          </p:nvSpPr>
          <p:spPr>
            <a:xfrm>
              <a:off x="6402582" y="2134125"/>
              <a:ext cx="142611" cy="131747"/>
            </a:xfrm>
            <a:custGeom>
              <a:rect b="b" l="l" r="r" t="t"/>
              <a:pathLst>
                <a:path extrusionOk="0" h="4050" w="4336">
                  <a:moveTo>
                    <a:pt x="1" y="1"/>
                  </a:moveTo>
                  <a:lnTo>
                    <a:pt x="1" y="4049"/>
                  </a:lnTo>
                  <a:lnTo>
                    <a:pt x="2097" y="4049"/>
                  </a:lnTo>
                  <a:cubicBezTo>
                    <a:pt x="3502" y="4049"/>
                    <a:pt x="4335" y="2525"/>
                    <a:pt x="3573" y="1358"/>
                  </a:cubicBezTo>
                  <a:lnTo>
                    <a:pt x="2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149"/>
            <p:cNvSpPr/>
            <p:nvPr/>
          </p:nvSpPr>
          <p:spPr>
            <a:xfrm>
              <a:off x="6432084" y="2165031"/>
              <a:ext cx="19388" cy="19485"/>
            </a:xfrm>
            <a:custGeom>
              <a:rect b="b" l="l" r="r" t="t"/>
              <a:pathLst>
                <a:path extrusionOk="0" h="599" w="596">
                  <a:moveTo>
                    <a:pt x="341" y="1"/>
                  </a:moveTo>
                  <a:cubicBezTo>
                    <a:pt x="331" y="1"/>
                    <a:pt x="320" y="2"/>
                    <a:pt x="310" y="3"/>
                  </a:cubicBezTo>
                  <a:cubicBezTo>
                    <a:pt x="167" y="3"/>
                    <a:pt x="0" y="122"/>
                    <a:pt x="0" y="289"/>
                  </a:cubicBezTo>
                  <a:cubicBezTo>
                    <a:pt x="0" y="456"/>
                    <a:pt x="119" y="599"/>
                    <a:pt x="310" y="599"/>
                  </a:cubicBezTo>
                  <a:cubicBezTo>
                    <a:pt x="453" y="599"/>
                    <a:pt x="596" y="480"/>
                    <a:pt x="596" y="289"/>
                  </a:cubicBezTo>
                  <a:cubicBezTo>
                    <a:pt x="596" y="135"/>
                    <a:pt x="473" y="1"/>
                    <a:pt x="34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149"/>
            <p:cNvSpPr/>
            <p:nvPr/>
          </p:nvSpPr>
          <p:spPr>
            <a:xfrm>
              <a:off x="6350727" y="2165129"/>
              <a:ext cx="60473" cy="59660"/>
            </a:xfrm>
            <a:custGeom>
              <a:rect b="b" l="l" r="r" t="t"/>
              <a:pathLst>
                <a:path extrusionOk="0" h="1834" w="1859">
                  <a:moveTo>
                    <a:pt x="930" y="0"/>
                  </a:moveTo>
                  <a:cubicBezTo>
                    <a:pt x="429" y="0"/>
                    <a:pt x="1" y="405"/>
                    <a:pt x="1" y="929"/>
                  </a:cubicBezTo>
                  <a:cubicBezTo>
                    <a:pt x="1" y="1429"/>
                    <a:pt x="429" y="1834"/>
                    <a:pt x="930" y="1834"/>
                  </a:cubicBezTo>
                  <a:cubicBezTo>
                    <a:pt x="1430" y="1834"/>
                    <a:pt x="1858" y="1429"/>
                    <a:pt x="1858" y="929"/>
                  </a:cubicBezTo>
                  <a:cubicBezTo>
                    <a:pt x="1858" y="405"/>
                    <a:pt x="1430" y="0"/>
                    <a:pt x="930"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149"/>
            <p:cNvSpPr/>
            <p:nvPr/>
          </p:nvSpPr>
          <p:spPr>
            <a:xfrm>
              <a:off x="6404954" y="2176742"/>
              <a:ext cx="7775" cy="35653"/>
            </a:xfrm>
            <a:custGeom>
              <a:rect b="b" l="l" r="r" t="t"/>
              <a:pathLst>
                <a:path extrusionOk="0" h="1096" w="239">
                  <a:moveTo>
                    <a:pt x="1" y="0"/>
                  </a:moveTo>
                  <a:lnTo>
                    <a:pt x="1" y="1096"/>
                  </a:lnTo>
                  <a:cubicBezTo>
                    <a:pt x="239" y="763"/>
                    <a:pt x="239" y="334"/>
                    <a:pt x="1"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149"/>
            <p:cNvSpPr/>
            <p:nvPr/>
          </p:nvSpPr>
          <p:spPr>
            <a:xfrm>
              <a:off x="6499487" y="2060545"/>
              <a:ext cx="127843" cy="124948"/>
            </a:xfrm>
            <a:custGeom>
              <a:rect b="b" l="l" r="r" t="t"/>
              <a:pathLst>
                <a:path extrusionOk="0" h="3841" w="3930">
                  <a:moveTo>
                    <a:pt x="1310" y="0"/>
                  </a:moveTo>
                  <a:cubicBezTo>
                    <a:pt x="1096" y="619"/>
                    <a:pt x="596" y="1096"/>
                    <a:pt x="0" y="1310"/>
                  </a:cubicBezTo>
                  <a:lnTo>
                    <a:pt x="2263" y="3572"/>
                  </a:lnTo>
                  <a:cubicBezTo>
                    <a:pt x="2441" y="3751"/>
                    <a:pt x="2679" y="3840"/>
                    <a:pt x="2917" y="3840"/>
                  </a:cubicBezTo>
                  <a:cubicBezTo>
                    <a:pt x="3156" y="3840"/>
                    <a:pt x="3394" y="3751"/>
                    <a:pt x="3572" y="3572"/>
                  </a:cubicBezTo>
                  <a:cubicBezTo>
                    <a:pt x="3930" y="3215"/>
                    <a:pt x="3930" y="2620"/>
                    <a:pt x="3572" y="2263"/>
                  </a:cubicBezTo>
                  <a:lnTo>
                    <a:pt x="13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149"/>
            <p:cNvSpPr/>
            <p:nvPr/>
          </p:nvSpPr>
          <p:spPr>
            <a:xfrm>
              <a:off x="6525055" y="2060545"/>
              <a:ext cx="102274" cy="116230"/>
            </a:xfrm>
            <a:custGeom>
              <a:rect b="b" l="l" r="r" t="t"/>
              <a:pathLst>
                <a:path extrusionOk="0" h="3573" w="3144">
                  <a:moveTo>
                    <a:pt x="524" y="0"/>
                  </a:moveTo>
                  <a:cubicBezTo>
                    <a:pt x="405" y="286"/>
                    <a:pt x="238" y="572"/>
                    <a:pt x="0" y="810"/>
                  </a:cubicBezTo>
                  <a:lnTo>
                    <a:pt x="2786" y="3572"/>
                  </a:lnTo>
                  <a:cubicBezTo>
                    <a:pt x="3144" y="3215"/>
                    <a:pt x="3144" y="2620"/>
                    <a:pt x="2786" y="2263"/>
                  </a:cubicBezTo>
                  <a:lnTo>
                    <a:pt x="52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6" name="Google Shape;23096;p149"/>
            <p:cNvSpPr/>
            <p:nvPr/>
          </p:nvSpPr>
          <p:spPr>
            <a:xfrm>
              <a:off x="6419690" y="1982310"/>
              <a:ext cx="111578" cy="110016"/>
            </a:xfrm>
            <a:custGeom>
              <a:rect b="b" l="l" r="r" t="t"/>
              <a:pathLst>
                <a:path extrusionOk="0" h="3382" w="3430">
                  <a:moveTo>
                    <a:pt x="1691" y="0"/>
                  </a:moveTo>
                  <a:cubicBezTo>
                    <a:pt x="786" y="0"/>
                    <a:pt x="0" y="738"/>
                    <a:pt x="0" y="1691"/>
                  </a:cubicBezTo>
                  <a:cubicBezTo>
                    <a:pt x="0" y="2620"/>
                    <a:pt x="739" y="3382"/>
                    <a:pt x="1691" y="3382"/>
                  </a:cubicBezTo>
                  <a:cubicBezTo>
                    <a:pt x="2644" y="3382"/>
                    <a:pt x="3430" y="2620"/>
                    <a:pt x="3406" y="1691"/>
                  </a:cubicBezTo>
                  <a:cubicBezTo>
                    <a:pt x="3406" y="762"/>
                    <a:pt x="2644" y="0"/>
                    <a:pt x="169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149"/>
            <p:cNvSpPr/>
            <p:nvPr/>
          </p:nvSpPr>
          <p:spPr>
            <a:xfrm>
              <a:off x="6435955" y="1981497"/>
              <a:ext cx="95313" cy="94565"/>
            </a:xfrm>
            <a:custGeom>
              <a:rect b="b" l="l" r="r" t="t"/>
              <a:pathLst>
                <a:path extrusionOk="0" h="2907" w="2930">
                  <a:moveTo>
                    <a:pt x="1194" y="1"/>
                  </a:moveTo>
                  <a:cubicBezTo>
                    <a:pt x="774" y="1"/>
                    <a:pt x="346" y="156"/>
                    <a:pt x="0" y="501"/>
                  </a:cubicBezTo>
                  <a:lnTo>
                    <a:pt x="2429" y="2907"/>
                  </a:lnTo>
                  <a:cubicBezTo>
                    <a:pt x="2715" y="2597"/>
                    <a:pt x="2930" y="2168"/>
                    <a:pt x="2930" y="1716"/>
                  </a:cubicBezTo>
                  <a:cubicBezTo>
                    <a:pt x="2930" y="683"/>
                    <a:pt x="2077" y="1"/>
                    <a:pt x="11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149"/>
            <p:cNvSpPr/>
            <p:nvPr/>
          </p:nvSpPr>
          <p:spPr>
            <a:xfrm>
              <a:off x="6401083" y="1962922"/>
              <a:ext cx="148792" cy="147231"/>
            </a:xfrm>
            <a:custGeom>
              <a:rect b="b" l="l" r="r" t="t"/>
              <a:pathLst>
                <a:path extrusionOk="0" h="4526" w="4574">
                  <a:moveTo>
                    <a:pt x="2263" y="644"/>
                  </a:moveTo>
                  <a:cubicBezTo>
                    <a:pt x="3168" y="644"/>
                    <a:pt x="3906" y="1382"/>
                    <a:pt x="3906" y="2287"/>
                  </a:cubicBezTo>
                  <a:cubicBezTo>
                    <a:pt x="3906" y="3168"/>
                    <a:pt x="3192" y="3930"/>
                    <a:pt x="2263" y="3930"/>
                  </a:cubicBezTo>
                  <a:cubicBezTo>
                    <a:pt x="1358" y="3930"/>
                    <a:pt x="644" y="3168"/>
                    <a:pt x="644" y="2287"/>
                  </a:cubicBezTo>
                  <a:cubicBezTo>
                    <a:pt x="644" y="1382"/>
                    <a:pt x="1382" y="644"/>
                    <a:pt x="2263" y="644"/>
                  </a:cubicBezTo>
                  <a:close/>
                  <a:moveTo>
                    <a:pt x="2263" y="1"/>
                  </a:moveTo>
                  <a:cubicBezTo>
                    <a:pt x="1025" y="1"/>
                    <a:pt x="1" y="1001"/>
                    <a:pt x="1" y="2263"/>
                  </a:cubicBezTo>
                  <a:cubicBezTo>
                    <a:pt x="1" y="3501"/>
                    <a:pt x="1025" y="4525"/>
                    <a:pt x="2263" y="4525"/>
                  </a:cubicBezTo>
                  <a:cubicBezTo>
                    <a:pt x="3525" y="4525"/>
                    <a:pt x="4526" y="3501"/>
                    <a:pt x="4526" y="2263"/>
                  </a:cubicBezTo>
                  <a:cubicBezTo>
                    <a:pt x="4573" y="1001"/>
                    <a:pt x="3525" y="1"/>
                    <a:pt x="226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149"/>
            <p:cNvSpPr/>
            <p:nvPr/>
          </p:nvSpPr>
          <p:spPr>
            <a:xfrm>
              <a:off x="6422781" y="1962922"/>
              <a:ext cx="127095" cy="125533"/>
            </a:xfrm>
            <a:custGeom>
              <a:rect b="b" l="l" r="r" t="t"/>
              <a:pathLst>
                <a:path extrusionOk="0" h="3859" w="3907">
                  <a:moveTo>
                    <a:pt x="1596" y="1"/>
                  </a:moveTo>
                  <a:cubicBezTo>
                    <a:pt x="977" y="1"/>
                    <a:pt x="405" y="239"/>
                    <a:pt x="1" y="644"/>
                  </a:cubicBezTo>
                  <a:lnTo>
                    <a:pt x="453" y="1096"/>
                  </a:lnTo>
                  <a:cubicBezTo>
                    <a:pt x="785" y="764"/>
                    <a:pt x="1194" y="615"/>
                    <a:pt x="1596" y="615"/>
                  </a:cubicBezTo>
                  <a:cubicBezTo>
                    <a:pt x="2434" y="615"/>
                    <a:pt x="3239" y="1265"/>
                    <a:pt x="3239" y="2263"/>
                  </a:cubicBezTo>
                  <a:cubicBezTo>
                    <a:pt x="3239" y="2692"/>
                    <a:pt x="3073" y="3120"/>
                    <a:pt x="2763" y="3406"/>
                  </a:cubicBezTo>
                  <a:lnTo>
                    <a:pt x="3216" y="3859"/>
                  </a:lnTo>
                  <a:cubicBezTo>
                    <a:pt x="3620" y="3454"/>
                    <a:pt x="3859" y="2882"/>
                    <a:pt x="3859" y="2263"/>
                  </a:cubicBezTo>
                  <a:cubicBezTo>
                    <a:pt x="3906" y="1001"/>
                    <a:pt x="2858" y="1"/>
                    <a:pt x="15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00" name="Google Shape;23100;p149"/>
          <p:cNvGrpSpPr/>
          <p:nvPr/>
        </p:nvGrpSpPr>
        <p:grpSpPr>
          <a:xfrm>
            <a:off x="7061898" y="1770250"/>
            <a:ext cx="292087" cy="344753"/>
            <a:chOff x="7061898" y="1922650"/>
            <a:chExt cx="292087" cy="344753"/>
          </a:xfrm>
        </p:grpSpPr>
        <p:sp>
          <p:nvSpPr>
            <p:cNvPr id="23101" name="Google Shape;23101;p149"/>
            <p:cNvSpPr/>
            <p:nvPr/>
          </p:nvSpPr>
          <p:spPr>
            <a:xfrm>
              <a:off x="7093647" y="1955961"/>
              <a:ext cx="174361" cy="256434"/>
            </a:xfrm>
            <a:custGeom>
              <a:rect b="b" l="l" r="r" t="t"/>
              <a:pathLst>
                <a:path extrusionOk="0" h="7883" w="5360">
                  <a:moveTo>
                    <a:pt x="2692" y="0"/>
                  </a:moveTo>
                  <a:cubicBezTo>
                    <a:pt x="1215" y="0"/>
                    <a:pt x="1" y="1191"/>
                    <a:pt x="1" y="2668"/>
                  </a:cubicBezTo>
                  <a:lnTo>
                    <a:pt x="1" y="5216"/>
                  </a:lnTo>
                  <a:cubicBezTo>
                    <a:pt x="1" y="6668"/>
                    <a:pt x="1192" y="7883"/>
                    <a:pt x="2692" y="7883"/>
                  </a:cubicBezTo>
                  <a:cubicBezTo>
                    <a:pt x="4168" y="7883"/>
                    <a:pt x="5359" y="6668"/>
                    <a:pt x="5359" y="5216"/>
                  </a:cubicBezTo>
                  <a:lnTo>
                    <a:pt x="5359" y="2668"/>
                  </a:lnTo>
                  <a:cubicBezTo>
                    <a:pt x="5359" y="1215"/>
                    <a:pt x="4168" y="0"/>
                    <a:pt x="269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149"/>
            <p:cNvSpPr/>
            <p:nvPr/>
          </p:nvSpPr>
          <p:spPr>
            <a:xfrm>
              <a:off x="7181185" y="1955180"/>
              <a:ext cx="86823" cy="257215"/>
            </a:xfrm>
            <a:custGeom>
              <a:rect b="b" l="l" r="r" t="t"/>
              <a:pathLst>
                <a:path extrusionOk="0" h="7907" w="2669">
                  <a:moveTo>
                    <a:pt x="1" y="1"/>
                  </a:moveTo>
                  <a:lnTo>
                    <a:pt x="1" y="7907"/>
                  </a:lnTo>
                  <a:cubicBezTo>
                    <a:pt x="1454" y="7907"/>
                    <a:pt x="2668" y="6692"/>
                    <a:pt x="2668" y="5192"/>
                  </a:cubicBezTo>
                  <a:lnTo>
                    <a:pt x="2668" y="2668"/>
                  </a:lnTo>
                  <a:cubicBezTo>
                    <a:pt x="2668" y="1215"/>
                    <a:pt x="1477"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149"/>
            <p:cNvSpPr/>
            <p:nvPr/>
          </p:nvSpPr>
          <p:spPr>
            <a:xfrm>
              <a:off x="7212967" y="2064416"/>
              <a:ext cx="19388" cy="19388"/>
            </a:xfrm>
            <a:custGeom>
              <a:rect b="b" l="l" r="r" t="t"/>
              <a:pathLst>
                <a:path extrusionOk="0" h="596" w="596">
                  <a:moveTo>
                    <a:pt x="286" y="0"/>
                  </a:moveTo>
                  <a:cubicBezTo>
                    <a:pt x="143" y="0"/>
                    <a:pt x="0" y="143"/>
                    <a:pt x="0" y="286"/>
                  </a:cubicBezTo>
                  <a:cubicBezTo>
                    <a:pt x="0" y="453"/>
                    <a:pt x="119" y="596"/>
                    <a:pt x="286" y="596"/>
                  </a:cubicBezTo>
                  <a:cubicBezTo>
                    <a:pt x="453" y="596"/>
                    <a:pt x="596" y="477"/>
                    <a:pt x="596" y="286"/>
                  </a:cubicBezTo>
                  <a:cubicBezTo>
                    <a:pt x="596" y="143"/>
                    <a:pt x="453"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149"/>
            <p:cNvSpPr/>
            <p:nvPr/>
          </p:nvSpPr>
          <p:spPr>
            <a:xfrm>
              <a:off x="7131610" y="2084552"/>
              <a:ext cx="19420" cy="19388"/>
            </a:xfrm>
            <a:custGeom>
              <a:rect b="b" l="l" r="r" t="t"/>
              <a:pathLst>
                <a:path extrusionOk="0" h="596" w="597">
                  <a:moveTo>
                    <a:pt x="287" y="1"/>
                  </a:moveTo>
                  <a:cubicBezTo>
                    <a:pt x="144" y="1"/>
                    <a:pt x="1" y="143"/>
                    <a:pt x="1" y="310"/>
                  </a:cubicBezTo>
                  <a:cubicBezTo>
                    <a:pt x="1" y="453"/>
                    <a:pt x="120" y="596"/>
                    <a:pt x="287" y="596"/>
                  </a:cubicBezTo>
                  <a:cubicBezTo>
                    <a:pt x="453" y="596"/>
                    <a:pt x="596" y="477"/>
                    <a:pt x="596" y="310"/>
                  </a:cubicBezTo>
                  <a:cubicBezTo>
                    <a:pt x="596" y="120"/>
                    <a:pt x="477" y="1"/>
                    <a:pt x="2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149"/>
            <p:cNvSpPr/>
            <p:nvPr/>
          </p:nvSpPr>
          <p:spPr>
            <a:xfrm>
              <a:off x="7061898" y="1924179"/>
              <a:ext cx="292087" cy="342443"/>
            </a:xfrm>
            <a:custGeom>
              <a:rect b="b" l="l" r="r" t="t"/>
              <a:pathLst>
                <a:path extrusionOk="0" h="10527" w="8979">
                  <a:moveTo>
                    <a:pt x="3668" y="1454"/>
                  </a:moveTo>
                  <a:cubicBezTo>
                    <a:pt x="4859" y="1454"/>
                    <a:pt x="5835" y="2430"/>
                    <a:pt x="5835" y="3621"/>
                  </a:cubicBezTo>
                  <a:lnTo>
                    <a:pt x="5835" y="6145"/>
                  </a:lnTo>
                  <a:cubicBezTo>
                    <a:pt x="5835" y="7383"/>
                    <a:pt x="4859" y="8336"/>
                    <a:pt x="3668" y="8336"/>
                  </a:cubicBezTo>
                  <a:cubicBezTo>
                    <a:pt x="2477" y="8336"/>
                    <a:pt x="1477" y="7336"/>
                    <a:pt x="1477" y="6145"/>
                  </a:cubicBezTo>
                  <a:lnTo>
                    <a:pt x="1477" y="3621"/>
                  </a:lnTo>
                  <a:cubicBezTo>
                    <a:pt x="1477" y="2430"/>
                    <a:pt x="2477" y="1454"/>
                    <a:pt x="3668" y="1454"/>
                  </a:cubicBezTo>
                  <a:close/>
                  <a:moveTo>
                    <a:pt x="3692" y="1"/>
                  </a:moveTo>
                  <a:cubicBezTo>
                    <a:pt x="3501" y="1"/>
                    <a:pt x="3382" y="144"/>
                    <a:pt x="3382" y="287"/>
                  </a:cubicBezTo>
                  <a:lnTo>
                    <a:pt x="3382" y="906"/>
                  </a:lnTo>
                  <a:cubicBezTo>
                    <a:pt x="3073" y="930"/>
                    <a:pt x="2763" y="1025"/>
                    <a:pt x="2501" y="1192"/>
                  </a:cubicBezTo>
                  <a:lnTo>
                    <a:pt x="2168" y="644"/>
                  </a:lnTo>
                  <a:cubicBezTo>
                    <a:pt x="2102" y="546"/>
                    <a:pt x="2003" y="482"/>
                    <a:pt x="1901" y="482"/>
                  </a:cubicBezTo>
                  <a:cubicBezTo>
                    <a:pt x="1855" y="482"/>
                    <a:pt x="1808" y="495"/>
                    <a:pt x="1763" y="525"/>
                  </a:cubicBezTo>
                  <a:cubicBezTo>
                    <a:pt x="1596" y="620"/>
                    <a:pt x="1548" y="787"/>
                    <a:pt x="1644" y="930"/>
                  </a:cubicBezTo>
                  <a:lnTo>
                    <a:pt x="1953" y="1501"/>
                  </a:lnTo>
                  <a:cubicBezTo>
                    <a:pt x="1715" y="1716"/>
                    <a:pt x="1525" y="1954"/>
                    <a:pt x="1334" y="2216"/>
                  </a:cubicBezTo>
                  <a:lnTo>
                    <a:pt x="810" y="1930"/>
                  </a:lnTo>
                  <a:cubicBezTo>
                    <a:pt x="758" y="1900"/>
                    <a:pt x="706" y="1887"/>
                    <a:pt x="655" y="1887"/>
                  </a:cubicBezTo>
                  <a:cubicBezTo>
                    <a:pt x="546" y="1887"/>
                    <a:pt x="447" y="1951"/>
                    <a:pt x="382" y="2049"/>
                  </a:cubicBezTo>
                  <a:cubicBezTo>
                    <a:pt x="286" y="2192"/>
                    <a:pt x="358" y="2382"/>
                    <a:pt x="501" y="2454"/>
                  </a:cubicBezTo>
                  <a:lnTo>
                    <a:pt x="1072" y="2787"/>
                  </a:lnTo>
                  <a:cubicBezTo>
                    <a:pt x="977" y="3097"/>
                    <a:pt x="929" y="3383"/>
                    <a:pt x="929" y="3716"/>
                  </a:cubicBezTo>
                  <a:lnTo>
                    <a:pt x="286" y="3716"/>
                  </a:lnTo>
                  <a:cubicBezTo>
                    <a:pt x="120" y="3716"/>
                    <a:pt x="1" y="3859"/>
                    <a:pt x="1" y="4002"/>
                  </a:cubicBezTo>
                  <a:cubicBezTo>
                    <a:pt x="1" y="4192"/>
                    <a:pt x="143" y="4311"/>
                    <a:pt x="286" y="4311"/>
                  </a:cubicBezTo>
                  <a:lnTo>
                    <a:pt x="929" y="4311"/>
                  </a:lnTo>
                  <a:lnTo>
                    <a:pt x="929" y="5597"/>
                  </a:lnTo>
                  <a:lnTo>
                    <a:pt x="286" y="5597"/>
                  </a:lnTo>
                  <a:cubicBezTo>
                    <a:pt x="120" y="5597"/>
                    <a:pt x="1" y="5740"/>
                    <a:pt x="1" y="5883"/>
                  </a:cubicBezTo>
                  <a:cubicBezTo>
                    <a:pt x="1" y="6026"/>
                    <a:pt x="143" y="6193"/>
                    <a:pt x="286" y="6193"/>
                  </a:cubicBezTo>
                  <a:lnTo>
                    <a:pt x="929" y="6193"/>
                  </a:lnTo>
                  <a:cubicBezTo>
                    <a:pt x="929" y="6502"/>
                    <a:pt x="977" y="6812"/>
                    <a:pt x="1072" y="7098"/>
                  </a:cubicBezTo>
                  <a:lnTo>
                    <a:pt x="501" y="7431"/>
                  </a:lnTo>
                  <a:cubicBezTo>
                    <a:pt x="358" y="7526"/>
                    <a:pt x="286" y="7693"/>
                    <a:pt x="382" y="7860"/>
                  </a:cubicBezTo>
                  <a:cubicBezTo>
                    <a:pt x="447" y="7958"/>
                    <a:pt x="547" y="8012"/>
                    <a:pt x="658" y="8012"/>
                  </a:cubicBezTo>
                  <a:cubicBezTo>
                    <a:pt x="707" y="8012"/>
                    <a:pt x="759" y="8001"/>
                    <a:pt x="810" y="7979"/>
                  </a:cubicBezTo>
                  <a:lnTo>
                    <a:pt x="1334" y="7669"/>
                  </a:lnTo>
                  <a:cubicBezTo>
                    <a:pt x="1525" y="7931"/>
                    <a:pt x="1715" y="8169"/>
                    <a:pt x="1953" y="8384"/>
                  </a:cubicBezTo>
                  <a:lnTo>
                    <a:pt x="1691" y="8836"/>
                  </a:lnTo>
                  <a:cubicBezTo>
                    <a:pt x="1596" y="8979"/>
                    <a:pt x="1668" y="9170"/>
                    <a:pt x="1810" y="9241"/>
                  </a:cubicBezTo>
                  <a:cubicBezTo>
                    <a:pt x="1859" y="9274"/>
                    <a:pt x="1914" y="9290"/>
                    <a:pt x="1969" y="9290"/>
                  </a:cubicBezTo>
                  <a:cubicBezTo>
                    <a:pt x="2073" y="9290"/>
                    <a:pt x="2177" y="9231"/>
                    <a:pt x="2239" y="9122"/>
                  </a:cubicBezTo>
                  <a:lnTo>
                    <a:pt x="2501" y="8693"/>
                  </a:lnTo>
                  <a:cubicBezTo>
                    <a:pt x="2787" y="8836"/>
                    <a:pt x="3096" y="8931"/>
                    <a:pt x="3430" y="8955"/>
                  </a:cubicBezTo>
                  <a:cubicBezTo>
                    <a:pt x="3573" y="9836"/>
                    <a:pt x="4335" y="10527"/>
                    <a:pt x="5264" y="10527"/>
                  </a:cubicBezTo>
                  <a:lnTo>
                    <a:pt x="6407" y="10527"/>
                  </a:lnTo>
                  <a:cubicBezTo>
                    <a:pt x="7835" y="10527"/>
                    <a:pt x="8979" y="9360"/>
                    <a:pt x="8979" y="7931"/>
                  </a:cubicBezTo>
                  <a:lnTo>
                    <a:pt x="8979" y="5859"/>
                  </a:lnTo>
                  <a:cubicBezTo>
                    <a:pt x="8931" y="5669"/>
                    <a:pt x="8812" y="5550"/>
                    <a:pt x="8621" y="5550"/>
                  </a:cubicBezTo>
                  <a:cubicBezTo>
                    <a:pt x="8455" y="5550"/>
                    <a:pt x="8336" y="5716"/>
                    <a:pt x="8336" y="5859"/>
                  </a:cubicBezTo>
                  <a:lnTo>
                    <a:pt x="8336" y="7931"/>
                  </a:lnTo>
                  <a:cubicBezTo>
                    <a:pt x="8336" y="9003"/>
                    <a:pt x="7431" y="9908"/>
                    <a:pt x="6359" y="9908"/>
                  </a:cubicBezTo>
                  <a:lnTo>
                    <a:pt x="5240" y="9908"/>
                  </a:lnTo>
                  <a:cubicBezTo>
                    <a:pt x="4644" y="9908"/>
                    <a:pt x="4168" y="9479"/>
                    <a:pt x="4025" y="8955"/>
                  </a:cubicBezTo>
                  <a:cubicBezTo>
                    <a:pt x="4311" y="8931"/>
                    <a:pt x="4621" y="8836"/>
                    <a:pt x="4882" y="8693"/>
                  </a:cubicBezTo>
                  <a:lnTo>
                    <a:pt x="5144" y="9122"/>
                  </a:lnTo>
                  <a:cubicBezTo>
                    <a:pt x="5207" y="9231"/>
                    <a:pt x="5300" y="9290"/>
                    <a:pt x="5398" y="9290"/>
                  </a:cubicBezTo>
                  <a:cubicBezTo>
                    <a:pt x="5448" y="9290"/>
                    <a:pt x="5500" y="9274"/>
                    <a:pt x="5549" y="9241"/>
                  </a:cubicBezTo>
                  <a:cubicBezTo>
                    <a:pt x="5716" y="9170"/>
                    <a:pt x="5764" y="8979"/>
                    <a:pt x="5668" y="8836"/>
                  </a:cubicBezTo>
                  <a:lnTo>
                    <a:pt x="5406" y="8384"/>
                  </a:lnTo>
                  <a:cubicBezTo>
                    <a:pt x="5645" y="8169"/>
                    <a:pt x="5859" y="7931"/>
                    <a:pt x="6026" y="7669"/>
                  </a:cubicBezTo>
                  <a:cubicBezTo>
                    <a:pt x="6621" y="8003"/>
                    <a:pt x="6621" y="8026"/>
                    <a:pt x="6716" y="8026"/>
                  </a:cubicBezTo>
                  <a:cubicBezTo>
                    <a:pt x="7050" y="8026"/>
                    <a:pt x="7145" y="7598"/>
                    <a:pt x="6859" y="7431"/>
                  </a:cubicBezTo>
                  <a:lnTo>
                    <a:pt x="6311" y="7098"/>
                  </a:lnTo>
                  <a:cubicBezTo>
                    <a:pt x="6383" y="6812"/>
                    <a:pt x="6454" y="6502"/>
                    <a:pt x="6454" y="6193"/>
                  </a:cubicBezTo>
                  <a:lnTo>
                    <a:pt x="7073" y="6193"/>
                  </a:lnTo>
                  <a:cubicBezTo>
                    <a:pt x="7264" y="6193"/>
                    <a:pt x="7383" y="6026"/>
                    <a:pt x="7383" y="5883"/>
                  </a:cubicBezTo>
                  <a:cubicBezTo>
                    <a:pt x="7383" y="5716"/>
                    <a:pt x="7216" y="5597"/>
                    <a:pt x="7073" y="5597"/>
                  </a:cubicBezTo>
                  <a:lnTo>
                    <a:pt x="6454" y="5597"/>
                  </a:lnTo>
                  <a:lnTo>
                    <a:pt x="6454" y="4311"/>
                  </a:lnTo>
                  <a:lnTo>
                    <a:pt x="7073" y="4311"/>
                  </a:lnTo>
                  <a:cubicBezTo>
                    <a:pt x="7264" y="4311"/>
                    <a:pt x="7383" y="4169"/>
                    <a:pt x="7383" y="4002"/>
                  </a:cubicBezTo>
                  <a:cubicBezTo>
                    <a:pt x="7383" y="3835"/>
                    <a:pt x="7240" y="3716"/>
                    <a:pt x="7073" y="3716"/>
                  </a:cubicBezTo>
                  <a:lnTo>
                    <a:pt x="6454" y="3716"/>
                  </a:lnTo>
                  <a:cubicBezTo>
                    <a:pt x="6454" y="3383"/>
                    <a:pt x="6407" y="3097"/>
                    <a:pt x="6311" y="2787"/>
                  </a:cubicBezTo>
                  <a:lnTo>
                    <a:pt x="6883" y="2454"/>
                  </a:lnTo>
                  <a:cubicBezTo>
                    <a:pt x="7026" y="2382"/>
                    <a:pt x="7073" y="2192"/>
                    <a:pt x="7002" y="2049"/>
                  </a:cubicBezTo>
                  <a:cubicBezTo>
                    <a:pt x="6937" y="1951"/>
                    <a:pt x="6826" y="1887"/>
                    <a:pt x="6718" y="1887"/>
                  </a:cubicBezTo>
                  <a:cubicBezTo>
                    <a:pt x="6668" y="1887"/>
                    <a:pt x="6618" y="1900"/>
                    <a:pt x="6573" y="1930"/>
                  </a:cubicBezTo>
                  <a:lnTo>
                    <a:pt x="6049" y="2216"/>
                  </a:lnTo>
                  <a:cubicBezTo>
                    <a:pt x="5859" y="1954"/>
                    <a:pt x="5645" y="1716"/>
                    <a:pt x="5406" y="1501"/>
                  </a:cubicBezTo>
                  <a:lnTo>
                    <a:pt x="5740" y="930"/>
                  </a:lnTo>
                  <a:cubicBezTo>
                    <a:pt x="5835" y="787"/>
                    <a:pt x="5764" y="620"/>
                    <a:pt x="5621" y="525"/>
                  </a:cubicBezTo>
                  <a:cubicBezTo>
                    <a:pt x="5576" y="495"/>
                    <a:pt x="5526" y="482"/>
                    <a:pt x="5477" y="482"/>
                  </a:cubicBezTo>
                  <a:cubicBezTo>
                    <a:pt x="5370" y="482"/>
                    <a:pt x="5265" y="546"/>
                    <a:pt x="5216" y="644"/>
                  </a:cubicBezTo>
                  <a:lnTo>
                    <a:pt x="4882" y="1192"/>
                  </a:lnTo>
                  <a:cubicBezTo>
                    <a:pt x="4621" y="1025"/>
                    <a:pt x="4287" y="930"/>
                    <a:pt x="3978" y="906"/>
                  </a:cubicBezTo>
                  <a:lnTo>
                    <a:pt x="3978" y="287"/>
                  </a:lnTo>
                  <a:cubicBezTo>
                    <a:pt x="3978" y="120"/>
                    <a:pt x="3835" y="1"/>
                    <a:pt x="3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149"/>
            <p:cNvSpPr/>
            <p:nvPr/>
          </p:nvSpPr>
          <p:spPr>
            <a:xfrm>
              <a:off x="7181966" y="1922650"/>
              <a:ext cx="171238" cy="344753"/>
            </a:xfrm>
            <a:custGeom>
              <a:rect b="b" l="l" r="r" t="t"/>
              <a:pathLst>
                <a:path extrusionOk="0" h="10598" w="5264">
                  <a:moveTo>
                    <a:pt x="1" y="0"/>
                  </a:moveTo>
                  <a:lnTo>
                    <a:pt x="1" y="1548"/>
                  </a:lnTo>
                  <a:cubicBezTo>
                    <a:pt x="1191" y="1548"/>
                    <a:pt x="2168" y="2549"/>
                    <a:pt x="2168" y="3739"/>
                  </a:cubicBezTo>
                  <a:lnTo>
                    <a:pt x="2168" y="6264"/>
                  </a:lnTo>
                  <a:cubicBezTo>
                    <a:pt x="2168" y="7454"/>
                    <a:pt x="1191" y="8431"/>
                    <a:pt x="1" y="8431"/>
                  </a:cubicBezTo>
                  <a:lnTo>
                    <a:pt x="1" y="9764"/>
                  </a:lnTo>
                  <a:cubicBezTo>
                    <a:pt x="334" y="10288"/>
                    <a:pt x="882" y="10598"/>
                    <a:pt x="1549" y="10598"/>
                  </a:cubicBezTo>
                  <a:lnTo>
                    <a:pt x="4930" y="10598"/>
                  </a:lnTo>
                  <a:cubicBezTo>
                    <a:pt x="5121" y="10598"/>
                    <a:pt x="5264" y="10455"/>
                    <a:pt x="5264" y="10288"/>
                  </a:cubicBezTo>
                  <a:lnTo>
                    <a:pt x="5240" y="5763"/>
                  </a:lnTo>
                  <a:cubicBezTo>
                    <a:pt x="5144" y="5650"/>
                    <a:pt x="5035" y="5603"/>
                    <a:pt x="4935" y="5603"/>
                  </a:cubicBezTo>
                  <a:cubicBezTo>
                    <a:pt x="4764" y="5603"/>
                    <a:pt x="4621" y="5741"/>
                    <a:pt x="4621" y="5906"/>
                  </a:cubicBezTo>
                  <a:lnTo>
                    <a:pt x="4621" y="7978"/>
                  </a:lnTo>
                  <a:cubicBezTo>
                    <a:pt x="4621" y="9050"/>
                    <a:pt x="3716" y="9955"/>
                    <a:pt x="2644" y="9955"/>
                  </a:cubicBezTo>
                  <a:lnTo>
                    <a:pt x="1525" y="9955"/>
                  </a:lnTo>
                  <a:cubicBezTo>
                    <a:pt x="930" y="9955"/>
                    <a:pt x="453" y="9526"/>
                    <a:pt x="287" y="9002"/>
                  </a:cubicBezTo>
                  <a:cubicBezTo>
                    <a:pt x="596" y="8978"/>
                    <a:pt x="882" y="8883"/>
                    <a:pt x="1144" y="8740"/>
                  </a:cubicBezTo>
                  <a:lnTo>
                    <a:pt x="1430" y="9169"/>
                  </a:lnTo>
                  <a:cubicBezTo>
                    <a:pt x="1477" y="9278"/>
                    <a:pt x="1575" y="9337"/>
                    <a:pt x="1677" y="9337"/>
                  </a:cubicBezTo>
                  <a:cubicBezTo>
                    <a:pt x="1731" y="9337"/>
                    <a:pt x="1785" y="9321"/>
                    <a:pt x="1834" y="9288"/>
                  </a:cubicBezTo>
                  <a:cubicBezTo>
                    <a:pt x="1977" y="9217"/>
                    <a:pt x="2049" y="9026"/>
                    <a:pt x="1954" y="8883"/>
                  </a:cubicBezTo>
                  <a:lnTo>
                    <a:pt x="1692" y="8431"/>
                  </a:lnTo>
                  <a:cubicBezTo>
                    <a:pt x="1930" y="8216"/>
                    <a:pt x="2144" y="7978"/>
                    <a:pt x="2311" y="7716"/>
                  </a:cubicBezTo>
                  <a:cubicBezTo>
                    <a:pt x="2906" y="8050"/>
                    <a:pt x="2906" y="8073"/>
                    <a:pt x="3001" y="8073"/>
                  </a:cubicBezTo>
                  <a:cubicBezTo>
                    <a:pt x="3335" y="8073"/>
                    <a:pt x="3406" y="7645"/>
                    <a:pt x="3144" y="7478"/>
                  </a:cubicBezTo>
                  <a:lnTo>
                    <a:pt x="2573" y="7145"/>
                  </a:lnTo>
                  <a:cubicBezTo>
                    <a:pt x="2668" y="6859"/>
                    <a:pt x="2739" y="6549"/>
                    <a:pt x="2739" y="6240"/>
                  </a:cubicBezTo>
                  <a:lnTo>
                    <a:pt x="3359" y="6240"/>
                  </a:lnTo>
                  <a:cubicBezTo>
                    <a:pt x="3501" y="6240"/>
                    <a:pt x="3644" y="6121"/>
                    <a:pt x="3692" y="5954"/>
                  </a:cubicBezTo>
                  <a:cubicBezTo>
                    <a:pt x="3716" y="5787"/>
                    <a:pt x="3573" y="5597"/>
                    <a:pt x="3382" y="5597"/>
                  </a:cubicBezTo>
                  <a:lnTo>
                    <a:pt x="2763" y="5597"/>
                  </a:lnTo>
                  <a:lnTo>
                    <a:pt x="2763" y="4335"/>
                  </a:lnTo>
                  <a:lnTo>
                    <a:pt x="3382" y="4335"/>
                  </a:lnTo>
                  <a:cubicBezTo>
                    <a:pt x="3573" y="4335"/>
                    <a:pt x="3692" y="4168"/>
                    <a:pt x="3692" y="4025"/>
                  </a:cubicBezTo>
                  <a:cubicBezTo>
                    <a:pt x="3692" y="3858"/>
                    <a:pt x="3549" y="3739"/>
                    <a:pt x="3382" y="3739"/>
                  </a:cubicBezTo>
                  <a:lnTo>
                    <a:pt x="2763" y="3739"/>
                  </a:lnTo>
                  <a:cubicBezTo>
                    <a:pt x="2763" y="3406"/>
                    <a:pt x="2716" y="3096"/>
                    <a:pt x="2620" y="2810"/>
                  </a:cubicBezTo>
                  <a:lnTo>
                    <a:pt x="3192" y="2477"/>
                  </a:lnTo>
                  <a:cubicBezTo>
                    <a:pt x="3335" y="2382"/>
                    <a:pt x="3382" y="2215"/>
                    <a:pt x="3311" y="2072"/>
                  </a:cubicBezTo>
                  <a:cubicBezTo>
                    <a:pt x="3248" y="1963"/>
                    <a:pt x="3145" y="1905"/>
                    <a:pt x="3040" y="1905"/>
                  </a:cubicBezTo>
                  <a:cubicBezTo>
                    <a:pt x="2986" y="1905"/>
                    <a:pt x="2931" y="1920"/>
                    <a:pt x="2882" y="1953"/>
                  </a:cubicBezTo>
                  <a:lnTo>
                    <a:pt x="2358" y="2239"/>
                  </a:lnTo>
                  <a:cubicBezTo>
                    <a:pt x="2168" y="1977"/>
                    <a:pt x="1954" y="1739"/>
                    <a:pt x="1715" y="1524"/>
                  </a:cubicBezTo>
                  <a:lnTo>
                    <a:pt x="2049" y="953"/>
                  </a:lnTo>
                  <a:cubicBezTo>
                    <a:pt x="2144" y="810"/>
                    <a:pt x="2073" y="643"/>
                    <a:pt x="1930" y="548"/>
                  </a:cubicBezTo>
                  <a:cubicBezTo>
                    <a:pt x="1881" y="515"/>
                    <a:pt x="1826" y="500"/>
                    <a:pt x="1773" y="500"/>
                  </a:cubicBezTo>
                  <a:cubicBezTo>
                    <a:pt x="1670" y="500"/>
                    <a:pt x="1572" y="558"/>
                    <a:pt x="1525" y="667"/>
                  </a:cubicBezTo>
                  <a:lnTo>
                    <a:pt x="1191" y="1191"/>
                  </a:lnTo>
                  <a:cubicBezTo>
                    <a:pt x="930" y="1048"/>
                    <a:pt x="596" y="953"/>
                    <a:pt x="287" y="929"/>
                  </a:cubicBezTo>
                  <a:lnTo>
                    <a:pt x="287" y="310"/>
                  </a:lnTo>
                  <a:cubicBezTo>
                    <a:pt x="287" y="119"/>
                    <a:pt x="1"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149"/>
            <p:cNvSpPr/>
            <p:nvPr/>
          </p:nvSpPr>
          <p:spPr>
            <a:xfrm>
              <a:off x="7168043" y="2104688"/>
              <a:ext cx="60441" cy="60473"/>
            </a:xfrm>
            <a:custGeom>
              <a:rect b="b" l="l" r="r" t="t"/>
              <a:pathLst>
                <a:path extrusionOk="0" h="1859" w="1858">
                  <a:moveTo>
                    <a:pt x="929" y="1"/>
                  </a:moveTo>
                  <a:cubicBezTo>
                    <a:pt x="429" y="1"/>
                    <a:pt x="0" y="429"/>
                    <a:pt x="0" y="929"/>
                  </a:cubicBezTo>
                  <a:cubicBezTo>
                    <a:pt x="0" y="1430"/>
                    <a:pt x="429" y="1858"/>
                    <a:pt x="929" y="1858"/>
                  </a:cubicBezTo>
                  <a:cubicBezTo>
                    <a:pt x="1429" y="1858"/>
                    <a:pt x="1858" y="1430"/>
                    <a:pt x="1858" y="929"/>
                  </a:cubicBezTo>
                  <a:cubicBezTo>
                    <a:pt x="1858" y="429"/>
                    <a:pt x="1429"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149"/>
            <p:cNvSpPr/>
            <p:nvPr/>
          </p:nvSpPr>
          <p:spPr>
            <a:xfrm>
              <a:off x="7181966" y="2104720"/>
              <a:ext cx="47299" cy="60734"/>
            </a:xfrm>
            <a:custGeom>
              <a:rect b="b" l="l" r="r" t="t"/>
              <a:pathLst>
                <a:path extrusionOk="0" h="1867" w="1454">
                  <a:moveTo>
                    <a:pt x="513" y="0"/>
                  </a:moveTo>
                  <a:cubicBezTo>
                    <a:pt x="338" y="0"/>
                    <a:pt x="160" y="52"/>
                    <a:pt x="1" y="166"/>
                  </a:cubicBezTo>
                  <a:lnTo>
                    <a:pt x="1" y="1714"/>
                  </a:lnTo>
                  <a:cubicBezTo>
                    <a:pt x="161" y="1819"/>
                    <a:pt x="335" y="1866"/>
                    <a:pt x="506" y="1866"/>
                  </a:cubicBezTo>
                  <a:cubicBezTo>
                    <a:pt x="995" y="1866"/>
                    <a:pt x="1453" y="1476"/>
                    <a:pt x="1453" y="928"/>
                  </a:cubicBezTo>
                  <a:cubicBezTo>
                    <a:pt x="1453" y="388"/>
                    <a:pt x="993"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149"/>
            <p:cNvSpPr/>
            <p:nvPr/>
          </p:nvSpPr>
          <p:spPr>
            <a:xfrm>
              <a:off x="7136261" y="1998575"/>
              <a:ext cx="61254" cy="59660"/>
            </a:xfrm>
            <a:custGeom>
              <a:rect b="b" l="l" r="r" t="t"/>
              <a:pathLst>
                <a:path extrusionOk="0" h="1834" w="1883">
                  <a:moveTo>
                    <a:pt x="929" y="619"/>
                  </a:moveTo>
                  <a:cubicBezTo>
                    <a:pt x="1096" y="619"/>
                    <a:pt x="1215" y="762"/>
                    <a:pt x="1215" y="929"/>
                  </a:cubicBezTo>
                  <a:cubicBezTo>
                    <a:pt x="1263" y="1096"/>
                    <a:pt x="1096" y="1215"/>
                    <a:pt x="929" y="1215"/>
                  </a:cubicBezTo>
                  <a:cubicBezTo>
                    <a:pt x="739" y="1215"/>
                    <a:pt x="620" y="1072"/>
                    <a:pt x="620" y="929"/>
                  </a:cubicBezTo>
                  <a:cubicBezTo>
                    <a:pt x="620" y="738"/>
                    <a:pt x="787" y="619"/>
                    <a:pt x="929" y="619"/>
                  </a:cubicBezTo>
                  <a:close/>
                  <a:moveTo>
                    <a:pt x="929" y="0"/>
                  </a:moveTo>
                  <a:cubicBezTo>
                    <a:pt x="429" y="0"/>
                    <a:pt x="1" y="405"/>
                    <a:pt x="1" y="929"/>
                  </a:cubicBezTo>
                  <a:cubicBezTo>
                    <a:pt x="1" y="1429"/>
                    <a:pt x="429" y="1834"/>
                    <a:pt x="929" y="1834"/>
                  </a:cubicBezTo>
                  <a:cubicBezTo>
                    <a:pt x="1430" y="1834"/>
                    <a:pt x="1858" y="1429"/>
                    <a:pt x="1858" y="929"/>
                  </a:cubicBezTo>
                  <a:cubicBezTo>
                    <a:pt x="1882" y="405"/>
                    <a:pt x="1453" y="0"/>
                    <a:pt x="92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0" name="Google Shape;23110;p149"/>
            <p:cNvSpPr/>
            <p:nvPr/>
          </p:nvSpPr>
          <p:spPr>
            <a:xfrm>
              <a:off x="7181966" y="2002446"/>
              <a:ext cx="20949" cy="53479"/>
            </a:xfrm>
            <a:custGeom>
              <a:rect b="b" l="l" r="r" t="t"/>
              <a:pathLst>
                <a:path extrusionOk="0" h="1644" w="644">
                  <a:moveTo>
                    <a:pt x="1" y="0"/>
                  </a:moveTo>
                  <a:lnTo>
                    <a:pt x="1" y="1643"/>
                  </a:lnTo>
                  <a:cubicBezTo>
                    <a:pt x="644" y="1286"/>
                    <a:pt x="644" y="33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11" name="Google Shape;23111;p149"/>
          <p:cNvGrpSpPr/>
          <p:nvPr/>
        </p:nvGrpSpPr>
        <p:grpSpPr>
          <a:xfrm>
            <a:off x="7768417" y="1768688"/>
            <a:ext cx="382585" cy="344785"/>
            <a:chOff x="7768417" y="1921088"/>
            <a:chExt cx="382585" cy="344785"/>
          </a:xfrm>
        </p:grpSpPr>
        <p:sp>
          <p:nvSpPr>
            <p:cNvPr id="23112" name="Google Shape;23112;p149"/>
            <p:cNvSpPr/>
            <p:nvPr/>
          </p:nvSpPr>
          <p:spPr>
            <a:xfrm>
              <a:off x="7909402" y="2044280"/>
              <a:ext cx="100745" cy="100745"/>
            </a:xfrm>
            <a:custGeom>
              <a:rect b="b" l="l" r="r" t="t"/>
              <a:pathLst>
                <a:path extrusionOk="0" h="3097" w="3097">
                  <a:moveTo>
                    <a:pt x="1549" y="0"/>
                  </a:moveTo>
                  <a:cubicBezTo>
                    <a:pt x="667" y="0"/>
                    <a:pt x="1" y="667"/>
                    <a:pt x="1" y="1548"/>
                  </a:cubicBezTo>
                  <a:cubicBezTo>
                    <a:pt x="1" y="2405"/>
                    <a:pt x="667" y="3096"/>
                    <a:pt x="1549" y="3096"/>
                  </a:cubicBezTo>
                  <a:cubicBezTo>
                    <a:pt x="2382" y="3096"/>
                    <a:pt x="3096" y="2405"/>
                    <a:pt x="3096" y="1548"/>
                  </a:cubicBezTo>
                  <a:cubicBezTo>
                    <a:pt x="3096" y="667"/>
                    <a:pt x="2406" y="0"/>
                    <a:pt x="154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3" name="Google Shape;23113;p149"/>
            <p:cNvSpPr/>
            <p:nvPr/>
          </p:nvSpPr>
          <p:spPr>
            <a:xfrm>
              <a:off x="7959758" y="2042718"/>
              <a:ext cx="50389" cy="100745"/>
            </a:xfrm>
            <a:custGeom>
              <a:rect b="b" l="l" r="r" t="t"/>
              <a:pathLst>
                <a:path extrusionOk="0" h="3097" w="1549">
                  <a:moveTo>
                    <a:pt x="1" y="1"/>
                  </a:moveTo>
                  <a:lnTo>
                    <a:pt x="1" y="3096"/>
                  </a:lnTo>
                  <a:cubicBezTo>
                    <a:pt x="858" y="3096"/>
                    <a:pt x="1548" y="2430"/>
                    <a:pt x="1548" y="1549"/>
                  </a:cubicBezTo>
                  <a:cubicBezTo>
                    <a:pt x="1548" y="691"/>
                    <a:pt x="858"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4" name="Google Shape;23114;p149"/>
            <p:cNvSpPr/>
            <p:nvPr/>
          </p:nvSpPr>
          <p:spPr>
            <a:xfrm>
              <a:off x="7768417" y="1976162"/>
              <a:ext cx="367101" cy="234346"/>
            </a:xfrm>
            <a:custGeom>
              <a:rect b="b" l="l" r="r" t="t"/>
              <a:pathLst>
                <a:path extrusionOk="0" h="7204" w="11285">
                  <a:moveTo>
                    <a:pt x="3391" y="636"/>
                  </a:moveTo>
                  <a:cubicBezTo>
                    <a:pt x="4370" y="636"/>
                    <a:pt x="5650" y="995"/>
                    <a:pt x="6930" y="1737"/>
                  </a:cubicBezTo>
                  <a:cubicBezTo>
                    <a:pt x="10133" y="3580"/>
                    <a:pt x="11284" y="6582"/>
                    <a:pt x="8360" y="6582"/>
                  </a:cubicBezTo>
                  <a:cubicBezTo>
                    <a:pt x="8261" y="6582"/>
                    <a:pt x="8158" y="6578"/>
                    <a:pt x="8050" y="6571"/>
                  </a:cubicBezTo>
                  <a:cubicBezTo>
                    <a:pt x="5954" y="6452"/>
                    <a:pt x="3311" y="4904"/>
                    <a:pt x="2167" y="3190"/>
                  </a:cubicBezTo>
                  <a:cubicBezTo>
                    <a:pt x="1063" y="1518"/>
                    <a:pt x="1857" y="636"/>
                    <a:pt x="3391" y="636"/>
                  </a:cubicBezTo>
                  <a:close/>
                  <a:moveTo>
                    <a:pt x="3404" y="1"/>
                  </a:moveTo>
                  <a:cubicBezTo>
                    <a:pt x="2435" y="1"/>
                    <a:pt x="1659" y="304"/>
                    <a:pt x="1286" y="951"/>
                  </a:cubicBezTo>
                  <a:cubicBezTo>
                    <a:pt x="0" y="3166"/>
                    <a:pt x="4382" y="6952"/>
                    <a:pt x="8050" y="7190"/>
                  </a:cubicBezTo>
                  <a:cubicBezTo>
                    <a:pt x="8159" y="7199"/>
                    <a:pt x="8270" y="7203"/>
                    <a:pt x="8381" y="7203"/>
                  </a:cubicBezTo>
                  <a:cubicBezTo>
                    <a:pt x="9213" y="7203"/>
                    <a:pt x="10059" y="6955"/>
                    <a:pt x="10479" y="6262"/>
                  </a:cubicBezTo>
                  <a:cubicBezTo>
                    <a:pt x="11265" y="4857"/>
                    <a:pt x="9740" y="2618"/>
                    <a:pt x="7264" y="1189"/>
                  </a:cubicBezTo>
                  <a:cubicBezTo>
                    <a:pt x="5940" y="418"/>
                    <a:pt x="4540" y="1"/>
                    <a:pt x="340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149"/>
            <p:cNvSpPr/>
            <p:nvPr/>
          </p:nvSpPr>
          <p:spPr>
            <a:xfrm>
              <a:off x="7959758" y="1993923"/>
              <a:ext cx="187731" cy="216617"/>
            </a:xfrm>
            <a:custGeom>
              <a:rect b="b" l="l" r="r" t="t"/>
              <a:pathLst>
                <a:path extrusionOk="0" h="6659" w="5771">
                  <a:moveTo>
                    <a:pt x="1" y="0"/>
                  </a:moveTo>
                  <a:lnTo>
                    <a:pt x="1" y="643"/>
                  </a:lnTo>
                  <a:cubicBezTo>
                    <a:pt x="3884" y="2285"/>
                    <a:pt x="5771" y="6036"/>
                    <a:pt x="2501" y="6036"/>
                  </a:cubicBezTo>
                  <a:cubicBezTo>
                    <a:pt x="2402" y="6036"/>
                    <a:pt x="2299" y="6032"/>
                    <a:pt x="2191" y="6025"/>
                  </a:cubicBezTo>
                  <a:cubicBezTo>
                    <a:pt x="1501" y="6002"/>
                    <a:pt x="739" y="5787"/>
                    <a:pt x="1" y="5454"/>
                  </a:cubicBezTo>
                  <a:lnTo>
                    <a:pt x="1" y="6144"/>
                  </a:lnTo>
                  <a:cubicBezTo>
                    <a:pt x="821" y="6462"/>
                    <a:pt x="1701" y="6658"/>
                    <a:pt x="2483" y="6658"/>
                  </a:cubicBezTo>
                  <a:cubicBezTo>
                    <a:pt x="3403" y="6658"/>
                    <a:pt x="4187" y="6385"/>
                    <a:pt x="4573" y="5716"/>
                  </a:cubicBezTo>
                  <a:cubicBezTo>
                    <a:pt x="5549" y="4001"/>
                    <a:pt x="3096" y="1191"/>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149"/>
            <p:cNvSpPr/>
            <p:nvPr/>
          </p:nvSpPr>
          <p:spPr>
            <a:xfrm>
              <a:off x="7783120" y="1976162"/>
              <a:ext cx="367882" cy="234704"/>
            </a:xfrm>
            <a:custGeom>
              <a:rect b="b" l="l" r="r" t="t"/>
              <a:pathLst>
                <a:path extrusionOk="0" h="7215" w="11309">
                  <a:moveTo>
                    <a:pt x="7871" y="640"/>
                  </a:moveTo>
                  <a:cubicBezTo>
                    <a:pt x="8642" y="640"/>
                    <a:pt x="9229" y="858"/>
                    <a:pt x="9479" y="1285"/>
                  </a:cubicBezTo>
                  <a:cubicBezTo>
                    <a:pt x="10003" y="2237"/>
                    <a:pt x="8812" y="4166"/>
                    <a:pt x="6502" y="5500"/>
                  </a:cubicBezTo>
                  <a:cubicBezTo>
                    <a:pt x="5217" y="6255"/>
                    <a:pt x="3939" y="6612"/>
                    <a:pt x="2959" y="6612"/>
                  </a:cubicBezTo>
                  <a:cubicBezTo>
                    <a:pt x="2179" y="6612"/>
                    <a:pt x="1588" y="6385"/>
                    <a:pt x="1334" y="5952"/>
                  </a:cubicBezTo>
                  <a:cubicBezTo>
                    <a:pt x="787" y="5000"/>
                    <a:pt x="2001" y="3071"/>
                    <a:pt x="4311" y="1737"/>
                  </a:cubicBezTo>
                  <a:cubicBezTo>
                    <a:pt x="5584" y="1000"/>
                    <a:pt x="6880" y="640"/>
                    <a:pt x="7871" y="640"/>
                  </a:cubicBezTo>
                  <a:close/>
                  <a:moveTo>
                    <a:pt x="7893" y="1"/>
                  </a:moveTo>
                  <a:cubicBezTo>
                    <a:pt x="6761" y="1"/>
                    <a:pt x="5362" y="418"/>
                    <a:pt x="4025" y="1189"/>
                  </a:cubicBezTo>
                  <a:cubicBezTo>
                    <a:pt x="1549" y="2618"/>
                    <a:pt x="1" y="4857"/>
                    <a:pt x="834" y="6262"/>
                  </a:cubicBezTo>
                  <a:cubicBezTo>
                    <a:pt x="1192" y="6881"/>
                    <a:pt x="1930" y="7214"/>
                    <a:pt x="2954" y="7214"/>
                  </a:cubicBezTo>
                  <a:cubicBezTo>
                    <a:pt x="2965" y="7214"/>
                    <a:pt x="2975" y="7214"/>
                    <a:pt x="2986" y="7214"/>
                  </a:cubicBezTo>
                  <a:cubicBezTo>
                    <a:pt x="6602" y="7214"/>
                    <a:pt x="11309" y="3231"/>
                    <a:pt x="10003" y="951"/>
                  </a:cubicBezTo>
                  <a:cubicBezTo>
                    <a:pt x="9630" y="304"/>
                    <a:pt x="8859" y="1"/>
                    <a:pt x="789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149"/>
            <p:cNvSpPr/>
            <p:nvPr/>
          </p:nvSpPr>
          <p:spPr>
            <a:xfrm>
              <a:off x="7959758" y="1976292"/>
              <a:ext cx="182851" cy="217528"/>
            </a:xfrm>
            <a:custGeom>
              <a:rect b="b" l="l" r="r" t="t"/>
              <a:pathLst>
                <a:path extrusionOk="0" h="6687" w="5621">
                  <a:moveTo>
                    <a:pt x="2438" y="0"/>
                  </a:moveTo>
                  <a:cubicBezTo>
                    <a:pt x="1706" y="0"/>
                    <a:pt x="864" y="169"/>
                    <a:pt x="1" y="495"/>
                  </a:cubicBezTo>
                  <a:lnTo>
                    <a:pt x="1" y="1161"/>
                  </a:lnTo>
                  <a:cubicBezTo>
                    <a:pt x="888" y="786"/>
                    <a:pt x="1744" y="601"/>
                    <a:pt x="2446" y="601"/>
                  </a:cubicBezTo>
                  <a:cubicBezTo>
                    <a:pt x="3214" y="601"/>
                    <a:pt x="3800" y="822"/>
                    <a:pt x="4049" y="1257"/>
                  </a:cubicBezTo>
                  <a:cubicBezTo>
                    <a:pt x="4692" y="2400"/>
                    <a:pt x="2858" y="4829"/>
                    <a:pt x="1" y="6020"/>
                  </a:cubicBezTo>
                  <a:lnTo>
                    <a:pt x="1" y="6686"/>
                  </a:lnTo>
                  <a:cubicBezTo>
                    <a:pt x="2930" y="5567"/>
                    <a:pt x="5621" y="2757"/>
                    <a:pt x="4573" y="947"/>
                  </a:cubicBezTo>
                  <a:cubicBezTo>
                    <a:pt x="4204" y="305"/>
                    <a:pt x="3421"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149"/>
            <p:cNvSpPr/>
            <p:nvPr/>
          </p:nvSpPr>
          <p:spPr>
            <a:xfrm>
              <a:off x="7868349" y="1921088"/>
              <a:ext cx="182070" cy="344785"/>
            </a:xfrm>
            <a:custGeom>
              <a:rect b="b" l="l" r="r" t="t"/>
              <a:pathLst>
                <a:path extrusionOk="0" h="10599" w="5597">
                  <a:moveTo>
                    <a:pt x="2811" y="644"/>
                  </a:moveTo>
                  <a:cubicBezTo>
                    <a:pt x="3906" y="644"/>
                    <a:pt x="4978" y="2644"/>
                    <a:pt x="4978" y="5335"/>
                  </a:cubicBezTo>
                  <a:cubicBezTo>
                    <a:pt x="4978" y="7979"/>
                    <a:pt x="3906" y="10003"/>
                    <a:pt x="2811" y="10003"/>
                  </a:cubicBezTo>
                  <a:cubicBezTo>
                    <a:pt x="1691" y="10003"/>
                    <a:pt x="620" y="8002"/>
                    <a:pt x="620" y="5335"/>
                  </a:cubicBezTo>
                  <a:cubicBezTo>
                    <a:pt x="620" y="2668"/>
                    <a:pt x="1667" y="644"/>
                    <a:pt x="2811" y="644"/>
                  </a:cubicBezTo>
                  <a:close/>
                  <a:moveTo>
                    <a:pt x="2811" y="1"/>
                  </a:moveTo>
                  <a:cubicBezTo>
                    <a:pt x="1215" y="1"/>
                    <a:pt x="0" y="2311"/>
                    <a:pt x="0" y="5288"/>
                  </a:cubicBezTo>
                  <a:cubicBezTo>
                    <a:pt x="0" y="8264"/>
                    <a:pt x="1215" y="10598"/>
                    <a:pt x="2811" y="10598"/>
                  </a:cubicBezTo>
                  <a:cubicBezTo>
                    <a:pt x="4382" y="10598"/>
                    <a:pt x="5597" y="8264"/>
                    <a:pt x="5597" y="5288"/>
                  </a:cubicBezTo>
                  <a:cubicBezTo>
                    <a:pt x="5597" y="2311"/>
                    <a:pt x="4358" y="1"/>
                    <a:pt x="2811"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149"/>
            <p:cNvSpPr/>
            <p:nvPr/>
          </p:nvSpPr>
          <p:spPr>
            <a:xfrm>
              <a:off x="7959758" y="1921088"/>
              <a:ext cx="90661" cy="344785"/>
            </a:xfrm>
            <a:custGeom>
              <a:rect b="b" l="l" r="r" t="t"/>
              <a:pathLst>
                <a:path extrusionOk="0" h="10599" w="2787">
                  <a:moveTo>
                    <a:pt x="1" y="1"/>
                  </a:moveTo>
                  <a:lnTo>
                    <a:pt x="1" y="620"/>
                  </a:lnTo>
                  <a:cubicBezTo>
                    <a:pt x="1096" y="620"/>
                    <a:pt x="2168" y="2620"/>
                    <a:pt x="2168" y="5288"/>
                  </a:cubicBezTo>
                  <a:cubicBezTo>
                    <a:pt x="2168" y="7955"/>
                    <a:pt x="1120" y="9955"/>
                    <a:pt x="1" y="9955"/>
                  </a:cubicBezTo>
                  <a:lnTo>
                    <a:pt x="1" y="10598"/>
                  </a:lnTo>
                  <a:cubicBezTo>
                    <a:pt x="1572" y="10598"/>
                    <a:pt x="2787" y="8264"/>
                    <a:pt x="2787" y="5288"/>
                  </a:cubicBezTo>
                  <a:cubicBezTo>
                    <a:pt x="2787" y="2311"/>
                    <a:pt x="1572" y="1"/>
                    <a:pt x="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20" name="Google Shape;23120;p149"/>
          <p:cNvGrpSpPr/>
          <p:nvPr/>
        </p:nvGrpSpPr>
        <p:grpSpPr>
          <a:xfrm>
            <a:off x="7828825" y="2324138"/>
            <a:ext cx="262647" cy="344785"/>
            <a:chOff x="7828825" y="2476538"/>
            <a:chExt cx="262647" cy="344785"/>
          </a:xfrm>
        </p:grpSpPr>
        <p:sp>
          <p:nvSpPr>
            <p:cNvPr id="23121" name="Google Shape;23121;p149"/>
            <p:cNvSpPr/>
            <p:nvPr/>
          </p:nvSpPr>
          <p:spPr>
            <a:xfrm>
              <a:off x="7828825" y="2554025"/>
              <a:ext cx="262647" cy="266518"/>
            </a:xfrm>
            <a:custGeom>
              <a:rect b="b" l="l" r="r" t="t"/>
              <a:pathLst>
                <a:path extrusionOk="0" h="8193" w="8074">
                  <a:moveTo>
                    <a:pt x="1215" y="0"/>
                  </a:moveTo>
                  <a:lnTo>
                    <a:pt x="1215" y="714"/>
                  </a:lnTo>
                  <a:lnTo>
                    <a:pt x="1120" y="714"/>
                  </a:lnTo>
                  <a:cubicBezTo>
                    <a:pt x="501" y="714"/>
                    <a:pt x="1" y="1238"/>
                    <a:pt x="1" y="1858"/>
                  </a:cubicBezTo>
                  <a:lnTo>
                    <a:pt x="1" y="7073"/>
                  </a:lnTo>
                  <a:cubicBezTo>
                    <a:pt x="1" y="7692"/>
                    <a:pt x="501" y="8192"/>
                    <a:pt x="1120" y="8192"/>
                  </a:cubicBezTo>
                  <a:lnTo>
                    <a:pt x="6931" y="8192"/>
                  </a:lnTo>
                  <a:cubicBezTo>
                    <a:pt x="7550" y="8192"/>
                    <a:pt x="8074" y="7692"/>
                    <a:pt x="8074" y="7073"/>
                  </a:cubicBezTo>
                  <a:lnTo>
                    <a:pt x="8074" y="1858"/>
                  </a:lnTo>
                  <a:cubicBezTo>
                    <a:pt x="8026" y="1238"/>
                    <a:pt x="7526" y="714"/>
                    <a:pt x="6907" y="714"/>
                  </a:cubicBezTo>
                  <a:lnTo>
                    <a:pt x="6812" y="714"/>
                  </a:lnTo>
                  <a:lnTo>
                    <a:pt x="6812"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149"/>
            <p:cNvSpPr/>
            <p:nvPr/>
          </p:nvSpPr>
          <p:spPr>
            <a:xfrm>
              <a:off x="7958197" y="2554025"/>
              <a:ext cx="131746" cy="267299"/>
            </a:xfrm>
            <a:custGeom>
              <a:rect b="b" l="l" r="r" t="t"/>
              <a:pathLst>
                <a:path extrusionOk="0" h="8217" w="4050">
                  <a:moveTo>
                    <a:pt x="1" y="0"/>
                  </a:moveTo>
                  <a:lnTo>
                    <a:pt x="1" y="8216"/>
                  </a:lnTo>
                  <a:lnTo>
                    <a:pt x="2930" y="8216"/>
                  </a:lnTo>
                  <a:cubicBezTo>
                    <a:pt x="3549" y="8216"/>
                    <a:pt x="4049" y="7716"/>
                    <a:pt x="4049" y="7097"/>
                  </a:cubicBezTo>
                  <a:lnTo>
                    <a:pt x="4049" y="1881"/>
                  </a:lnTo>
                  <a:cubicBezTo>
                    <a:pt x="4049" y="1238"/>
                    <a:pt x="3549" y="714"/>
                    <a:pt x="2930" y="714"/>
                  </a:cubicBezTo>
                  <a:lnTo>
                    <a:pt x="2835" y="714"/>
                  </a:lnTo>
                  <a:lnTo>
                    <a:pt x="283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149"/>
            <p:cNvSpPr/>
            <p:nvPr/>
          </p:nvSpPr>
          <p:spPr>
            <a:xfrm>
              <a:off x="7848213" y="2476538"/>
              <a:ext cx="222343" cy="80609"/>
            </a:xfrm>
            <a:custGeom>
              <a:rect b="b" l="l" r="r" t="t"/>
              <a:pathLst>
                <a:path extrusionOk="0" h="2478" w="6835">
                  <a:moveTo>
                    <a:pt x="286" y="1"/>
                  </a:moveTo>
                  <a:cubicBezTo>
                    <a:pt x="143" y="1"/>
                    <a:pt x="0" y="120"/>
                    <a:pt x="0" y="310"/>
                  </a:cubicBezTo>
                  <a:lnTo>
                    <a:pt x="0" y="2192"/>
                  </a:lnTo>
                  <a:cubicBezTo>
                    <a:pt x="0" y="2334"/>
                    <a:pt x="119" y="2477"/>
                    <a:pt x="286" y="2477"/>
                  </a:cubicBezTo>
                  <a:lnTo>
                    <a:pt x="6525" y="2477"/>
                  </a:lnTo>
                  <a:cubicBezTo>
                    <a:pt x="6692" y="2477"/>
                    <a:pt x="6835" y="2358"/>
                    <a:pt x="6811" y="2192"/>
                  </a:cubicBezTo>
                  <a:lnTo>
                    <a:pt x="6811" y="310"/>
                  </a:lnTo>
                  <a:cubicBezTo>
                    <a:pt x="6811" y="144"/>
                    <a:pt x="6692" y="1"/>
                    <a:pt x="652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149"/>
            <p:cNvSpPr/>
            <p:nvPr/>
          </p:nvSpPr>
          <p:spPr>
            <a:xfrm>
              <a:off x="7958197" y="2476538"/>
              <a:ext cx="112359" cy="80609"/>
            </a:xfrm>
            <a:custGeom>
              <a:rect b="b" l="l" r="r" t="t"/>
              <a:pathLst>
                <a:path extrusionOk="0" h="2478" w="3454">
                  <a:moveTo>
                    <a:pt x="1" y="1"/>
                  </a:moveTo>
                  <a:lnTo>
                    <a:pt x="1" y="2477"/>
                  </a:lnTo>
                  <a:lnTo>
                    <a:pt x="3144" y="2477"/>
                  </a:lnTo>
                  <a:cubicBezTo>
                    <a:pt x="3311" y="2477"/>
                    <a:pt x="3430" y="2334"/>
                    <a:pt x="3430" y="2192"/>
                  </a:cubicBezTo>
                  <a:lnTo>
                    <a:pt x="3430" y="310"/>
                  </a:lnTo>
                  <a:cubicBezTo>
                    <a:pt x="3454" y="144"/>
                    <a:pt x="3311" y="1"/>
                    <a:pt x="31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149"/>
            <p:cNvSpPr/>
            <p:nvPr/>
          </p:nvSpPr>
          <p:spPr>
            <a:xfrm>
              <a:off x="7888485" y="2618304"/>
              <a:ext cx="141798" cy="161934"/>
            </a:xfrm>
            <a:custGeom>
              <a:rect b="b" l="l" r="r" t="t"/>
              <a:pathLst>
                <a:path extrusionOk="0" h="4978" w="4359">
                  <a:moveTo>
                    <a:pt x="1549" y="1882"/>
                  </a:moveTo>
                  <a:cubicBezTo>
                    <a:pt x="1739" y="1882"/>
                    <a:pt x="1858" y="2025"/>
                    <a:pt x="1858" y="2168"/>
                  </a:cubicBezTo>
                  <a:cubicBezTo>
                    <a:pt x="1858" y="2311"/>
                    <a:pt x="1739" y="2477"/>
                    <a:pt x="1549" y="2477"/>
                  </a:cubicBezTo>
                  <a:cubicBezTo>
                    <a:pt x="1382" y="2477"/>
                    <a:pt x="1263" y="2311"/>
                    <a:pt x="1263" y="2168"/>
                  </a:cubicBezTo>
                  <a:cubicBezTo>
                    <a:pt x="1263" y="2025"/>
                    <a:pt x="1406" y="1882"/>
                    <a:pt x="1549" y="1882"/>
                  </a:cubicBezTo>
                  <a:close/>
                  <a:moveTo>
                    <a:pt x="2811" y="1882"/>
                  </a:moveTo>
                  <a:cubicBezTo>
                    <a:pt x="2977" y="1882"/>
                    <a:pt x="3096" y="2025"/>
                    <a:pt x="3096" y="2168"/>
                  </a:cubicBezTo>
                  <a:cubicBezTo>
                    <a:pt x="3096" y="2311"/>
                    <a:pt x="2977" y="2477"/>
                    <a:pt x="2811" y="2477"/>
                  </a:cubicBezTo>
                  <a:cubicBezTo>
                    <a:pt x="2620" y="2477"/>
                    <a:pt x="2501" y="2311"/>
                    <a:pt x="2501" y="2168"/>
                  </a:cubicBezTo>
                  <a:cubicBezTo>
                    <a:pt x="2501" y="2025"/>
                    <a:pt x="2668" y="1882"/>
                    <a:pt x="2811" y="1882"/>
                  </a:cubicBezTo>
                  <a:close/>
                  <a:moveTo>
                    <a:pt x="2192" y="3120"/>
                  </a:moveTo>
                  <a:cubicBezTo>
                    <a:pt x="2358" y="3120"/>
                    <a:pt x="2477" y="3263"/>
                    <a:pt x="2477" y="3430"/>
                  </a:cubicBezTo>
                  <a:cubicBezTo>
                    <a:pt x="2477" y="3573"/>
                    <a:pt x="2358" y="3716"/>
                    <a:pt x="2192" y="3716"/>
                  </a:cubicBezTo>
                  <a:cubicBezTo>
                    <a:pt x="2001" y="3716"/>
                    <a:pt x="1882" y="3573"/>
                    <a:pt x="1882" y="3430"/>
                  </a:cubicBezTo>
                  <a:cubicBezTo>
                    <a:pt x="1882" y="3263"/>
                    <a:pt x="2025" y="3120"/>
                    <a:pt x="2192" y="3120"/>
                  </a:cubicBezTo>
                  <a:close/>
                  <a:moveTo>
                    <a:pt x="2144" y="1"/>
                  </a:moveTo>
                  <a:cubicBezTo>
                    <a:pt x="953" y="1"/>
                    <a:pt x="1" y="977"/>
                    <a:pt x="1" y="2192"/>
                  </a:cubicBezTo>
                  <a:lnTo>
                    <a:pt x="1" y="2787"/>
                  </a:lnTo>
                  <a:cubicBezTo>
                    <a:pt x="1" y="3216"/>
                    <a:pt x="263" y="3525"/>
                    <a:pt x="644" y="3692"/>
                  </a:cubicBezTo>
                  <a:lnTo>
                    <a:pt x="644" y="4049"/>
                  </a:lnTo>
                  <a:cubicBezTo>
                    <a:pt x="644" y="4549"/>
                    <a:pt x="1048" y="4978"/>
                    <a:pt x="1549" y="4978"/>
                  </a:cubicBezTo>
                  <a:lnTo>
                    <a:pt x="2811" y="4978"/>
                  </a:lnTo>
                  <a:cubicBezTo>
                    <a:pt x="3311" y="4978"/>
                    <a:pt x="3739" y="4549"/>
                    <a:pt x="3739" y="4049"/>
                  </a:cubicBezTo>
                  <a:lnTo>
                    <a:pt x="3739" y="3692"/>
                  </a:lnTo>
                  <a:cubicBezTo>
                    <a:pt x="4097" y="3573"/>
                    <a:pt x="4359" y="3216"/>
                    <a:pt x="4359" y="2787"/>
                  </a:cubicBezTo>
                  <a:lnTo>
                    <a:pt x="4359" y="2168"/>
                  </a:lnTo>
                  <a:cubicBezTo>
                    <a:pt x="4359" y="953"/>
                    <a:pt x="3382" y="1"/>
                    <a:pt x="2144"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149"/>
            <p:cNvSpPr/>
            <p:nvPr/>
          </p:nvSpPr>
          <p:spPr>
            <a:xfrm>
              <a:off x="7958197" y="2618304"/>
              <a:ext cx="72086" cy="160405"/>
            </a:xfrm>
            <a:custGeom>
              <a:rect b="b" l="l" r="r" t="t"/>
              <a:pathLst>
                <a:path extrusionOk="0" h="4931" w="2216">
                  <a:moveTo>
                    <a:pt x="668" y="1882"/>
                  </a:moveTo>
                  <a:cubicBezTo>
                    <a:pt x="811" y="1882"/>
                    <a:pt x="953" y="2025"/>
                    <a:pt x="953" y="2168"/>
                  </a:cubicBezTo>
                  <a:cubicBezTo>
                    <a:pt x="953" y="2334"/>
                    <a:pt x="811" y="2477"/>
                    <a:pt x="668" y="2477"/>
                  </a:cubicBezTo>
                  <a:cubicBezTo>
                    <a:pt x="477" y="2477"/>
                    <a:pt x="358" y="2311"/>
                    <a:pt x="358" y="2168"/>
                  </a:cubicBezTo>
                  <a:cubicBezTo>
                    <a:pt x="358" y="2001"/>
                    <a:pt x="525" y="1882"/>
                    <a:pt x="668" y="1882"/>
                  </a:cubicBezTo>
                  <a:close/>
                  <a:moveTo>
                    <a:pt x="1" y="1"/>
                  </a:moveTo>
                  <a:lnTo>
                    <a:pt x="1" y="3097"/>
                  </a:lnTo>
                  <a:cubicBezTo>
                    <a:pt x="191" y="3097"/>
                    <a:pt x="334" y="3239"/>
                    <a:pt x="334" y="3382"/>
                  </a:cubicBezTo>
                  <a:cubicBezTo>
                    <a:pt x="334" y="3559"/>
                    <a:pt x="212" y="3694"/>
                    <a:pt x="42" y="3694"/>
                  </a:cubicBezTo>
                  <a:cubicBezTo>
                    <a:pt x="29" y="3694"/>
                    <a:pt x="15" y="3694"/>
                    <a:pt x="1" y="3692"/>
                  </a:cubicBezTo>
                  <a:lnTo>
                    <a:pt x="1" y="4930"/>
                  </a:lnTo>
                  <a:lnTo>
                    <a:pt x="668" y="4930"/>
                  </a:lnTo>
                  <a:cubicBezTo>
                    <a:pt x="1168" y="4930"/>
                    <a:pt x="1596" y="4525"/>
                    <a:pt x="1596" y="4001"/>
                  </a:cubicBezTo>
                  <a:lnTo>
                    <a:pt x="1596" y="3644"/>
                  </a:lnTo>
                  <a:cubicBezTo>
                    <a:pt x="1954" y="3525"/>
                    <a:pt x="2216" y="3168"/>
                    <a:pt x="2216" y="2763"/>
                  </a:cubicBezTo>
                  <a:lnTo>
                    <a:pt x="2216" y="2144"/>
                  </a:lnTo>
                  <a:cubicBezTo>
                    <a:pt x="2216" y="953"/>
                    <a:pt x="123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27" name="Google Shape;23127;p149"/>
          <p:cNvGrpSpPr/>
          <p:nvPr/>
        </p:nvGrpSpPr>
        <p:grpSpPr>
          <a:xfrm>
            <a:off x="7074292" y="2324138"/>
            <a:ext cx="263428" cy="344785"/>
            <a:chOff x="7074292" y="2476538"/>
            <a:chExt cx="263428" cy="344785"/>
          </a:xfrm>
        </p:grpSpPr>
        <p:sp>
          <p:nvSpPr>
            <p:cNvPr id="23128" name="Google Shape;23128;p149"/>
            <p:cNvSpPr/>
            <p:nvPr/>
          </p:nvSpPr>
          <p:spPr>
            <a:xfrm>
              <a:off x="7074292" y="2476538"/>
              <a:ext cx="263428" cy="344785"/>
            </a:xfrm>
            <a:custGeom>
              <a:rect b="b" l="l" r="r" t="t"/>
              <a:pathLst>
                <a:path extrusionOk="0" h="10599" w="8098">
                  <a:moveTo>
                    <a:pt x="929" y="1"/>
                  </a:moveTo>
                  <a:cubicBezTo>
                    <a:pt x="429" y="1"/>
                    <a:pt x="1" y="429"/>
                    <a:pt x="1" y="929"/>
                  </a:cubicBezTo>
                  <a:lnTo>
                    <a:pt x="1" y="9669"/>
                  </a:lnTo>
                  <a:cubicBezTo>
                    <a:pt x="1" y="10193"/>
                    <a:pt x="429" y="10598"/>
                    <a:pt x="929" y="10598"/>
                  </a:cubicBezTo>
                  <a:lnTo>
                    <a:pt x="7145" y="10598"/>
                  </a:lnTo>
                  <a:cubicBezTo>
                    <a:pt x="7693" y="10598"/>
                    <a:pt x="8097" y="10193"/>
                    <a:pt x="8074" y="9645"/>
                  </a:cubicBezTo>
                  <a:lnTo>
                    <a:pt x="8074" y="929"/>
                  </a:lnTo>
                  <a:cubicBezTo>
                    <a:pt x="8074" y="429"/>
                    <a:pt x="7645" y="1"/>
                    <a:pt x="714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9" name="Google Shape;23129;p149"/>
            <p:cNvSpPr/>
            <p:nvPr/>
          </p:nvSpPr>
          <p:spPr>
            <a:xfrm>
              <a:off x="7206006" y="2476538"/>
              <a:ext cx="131714" cy="344785"/>
            </a:xfrm>
            <a:custGeom>
              <a:rect b="b" l="l" r="r" t="t"/>
              <a:pathLst>
                <a:path extrusionOk="0" h="10599" w="4049">
                  <a:moveTo>
                    <a:pt x="0" y="1"/>
                  </a:moveTo>
                  <a:lnTo>
                    <a:pt x="0" y="10598"/>
                  </a:lnTo>
                  <a:lnTo>
                    <a:pt x="3096" y="10598"/>
                  </a:lnTo>
                  <a:cubicBezTo>
                    <a:pt x="3596" y="10598"/>
                    <a:pt x="4025" y="10193"/>
                    <a:pt x="4025" y="9669"/>
                  </a:cubicBezTo>
                  <a:lnTo>
                    <a:pt x="4025" y="929"/>
                  </a:lnTo>
                  <a:cubicBezTo>
                    <a:pt x="4048" y="429"/>
                    <a:pt x="3644"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0" name="Google Shape;23130;p149"/>
            <p:cNvSpPr/>
            <p:nvPr/>
          </p:nvSpPr>
          <p:spPr>
            <a:xfrm>
              <a:off x="7155649" y="2639221"/>
              <a:ext cx="41085" cy="41085"/>
            </a:xfrm>
            <a:custGeom>
              <a:rect b="b" l="l" r="r" t="t"/>
              <a:pathLst>
                <a:path extrusionOk="0" h="1263" w="1263">
                  <a:moveTo>
                    <a:pt x="0" y="1"/>
                  </a:moveTo>
                  <a:lnTo>
                    <a:pt x="0" y="1263"/>
                  </a:lnTo>
                  <a:lnTo>
                    <a:pt x="1262" y="1263"/>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149"/>
            <p:cNvSpPr/>
            <p:nvPr/>
          </p:nvSpPr>
          <p:spPr>
            <a:xfrm>
              <a:off x="7094428" y="2639221"/>
              <a:ext cx="41085" cy="41085"/>
            </a:xfrm>
            <a:custGeom>
              <a:rect b="b" l="l" r="r" t="t"/>
              <a:pathLst>
                <a:path extrusionOk="0" h="1263" w="1263">
                  <a:moveTo>
                    <a:pt x="1" y="1"/>
                  </a:moveTo>
                  <a:lnTo>
                    <a:pt x="1" y="1263"/>
                  </a:lnTo>
                  <a:lnTo>
                    <a:pt x="1263" y="1263"/>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2" name="Google Shape;23132;p149"/>
            <p:cNvSpPr/>
            <p:nvPr/>
          </p:nvSpPr>
          <p:spPr>
            <a:xfrm>
              <a:off x="7094428" y="2699661"/>
              <a:ext cx="41085" cy="40305"/>
            </a:xfrm>
            <a:custGeom>
              <a:rect b="b" l="l" r="r" t="t"/>
              <a:pathLst>
                <a:path extrusionOk="0" h="1239" w="1263">
                  <a:moveTo>
                    <a:pt x="1" y="0"/>
                  </a:moveTo>
                  <a:lnTo>
                    <a:pt x="1" y="1239"/>
                  </a:lnTo>
                  <a:lnTo>
                    <a:pt x="1263" y="1239"/>
                  </a:lnTo>
                  <a:lnTo>
                    <a:pt x="1263"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149"/>
            <p:cNvSpPr/>
            <p:nvPr/>
          </p:nvSpPr>
          <p:spPr>
            <a:xfrm>
              <a:off x="7094428" y="2497455"/>
              <a:ext cx="223156" cy="120881"/>
            </a:xfrm>
            <a:custGeom>
              <a:rect b="b" l="l" r="r" t="t"/>
              <a:pathLst>
                <a:path extrusionOk="0" h="3716" w="6860">
                  <a:moveTo>
                    <a:pt x="334" y="1"/>
                  </a:moveTo>
                  <a:cubicBezTo>
                    <a:pt x="167" y="1"/>
                    <a:pt x="1" y="96"/>
                    <a:pt x="48" y="286"/>
                  </a:cubicBezTo>
                  <a:lnTo>
                    <a:pt x="48" y="3716"/>
                  </a:lnTo>
                  <a:lnTo>
                    <a:pt x="6859" y="3716"/>
                  </a:lnTo>
                  <a:lnTo>
                    <a:pt x="6859" y="286"/>
                  </a:lnTo>
                  <a:cubicBezTo>
                    <a:pt x="6859" y="144"/>
                    <a:pt x="6740" y="1"/>
                    <a:pt x="6550"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149"/>
            <p:cNvSpPr/>
            <p:nvPr/>
          </p:nvSpPr>
          <p:spPr>
            <a:xfrm>
              <a:off x="7206006" y="2497455"/>
              <a:ext cx="111578" cy="120881"/>
            </a:xfrm>
            <a:custGeom>
              <a:rect b="b" l="l" r="r" t="t"/>
              <a:pathLst>
                <a:path extrusionOk="0" h="3716" w="3430">
                  <a:moveTo>
                    <a:pt x="0" y="1"/>
                  </a:moveTo>
                  <a:lnTo>
                    <a:pt x="0" y="3716"/>
                  </a:lnTo>
                  <a:lnTo>
                    <a:pt x="3429" y="3716"/>
                  </a:lnTo>
                  <a:lnTo>
                    <a:pt x="3429" y="286"/>
                  </a:lnTo>
                  <a:cubicBezTo>
                    <a:pt x="3429" y="96"/>
                    <a:pt x="3286" y="1"/>
                    <a:pt x="309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5" name="Google Shape;23135;p149"/>
            <p:cNvSpPr/>
            <p:nvPr/>
          </p:nvSpPr>
          <p:spPr>
            <a:xfrm>
              <a:off x="7155649" y="2699661"/>
              <a:ext cx="41085" cy="40305"/>
            </a:xfrm>
            <a:custGeom>
              <a:rect b="b" l="l" r="r" t="t"/>
              <a:pathLst>
                <a:path extrusionOk="0" h="1239" w="1263">
                  <a:moveTo>
                    <a:pt x="0" y="0"/>
                  </a:moveTo>
                  <a:lnTo>
                    <a:pt x="0" y="1239"/>
                  </a:lnTo>
                  <a:lnTo>
                    <a:pt x="1262" y="1239"/>
                  </a:lnTo>
                  <a:lnTo>
                    <a:pt x="1262"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149"/>
            <p:cNvSpPr/>
            <p:nvPr/>
          </p:nvSpPr>
          <p:spPr>
            <a:xfrm>
              <a:off x="7155649" y="2760850"/>
              <a:ext cx="41085" cy="40305"/>
            </a:xfrm>
            <a:custGeom>
              <a:rect b="b" l="l" r="r" t="t"/>
              <a:pathLst>
                <a:path extrusionOk="0" h="1239" w="1263">
                  <a:moveTo>
                    <a:pt x="0" y="1"/>
                  </a:moveTo>
                  <a:lnTo>
                    <a:pt x="0" y="1239"/>
                  </a:lnTo>
                  <a:lnTo>
                    <a:pt x="1262" y="1239"/>
                  </a:lnTo>
                  <a:lnTo>
                    <a:pt x="1262"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149"/>
            <p:cNvSpPr/>
            <p:nvPr/>
          </p:nvSpPr>
          <p:spPr>
            <a:xfrm>
              <a:off x="7216838" y="2760850"/>
              <a:ext cx="40305" cy="40305"/>
            </a:xfrm>
            <a:custGeom>
              <a:rect b="b" l="l" r="r" t="t"/>
              <a:pathLst>
                <a:path extrusionOk="0" h="1239" w="1239">
                  <a:moveTo>
                    <a:pt x="0" y="1"/>
                  </a:moveTo>
                  <a:lnTo>
                    <a:pt x="0" y="1239"/>
                  </a:lnTo>
                  <a:lnTo>
                    <a:pt x="1239" y="1239"/>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149"/>
            <p:cNvSpPr/>
            <p:nvPr/>
          </p:nvSpPr>
          <p:spPr>
            <a:xfrm>
              <a:off x="7216838" y="2699661"/>
              <a:ext cx="40305" cy="40305"/>
            </a:xfrm>
            <a:custGeom>
              <a:rect b="b" l="l" r="r" t="t"/>
              <a:pathLst>
                <a:path extrusionOk="0" h="1239" w="1239">
                  <a:moveTo>
                    <a:pt x="0" y="0"/>
                  </a:moveTo>
                  <a:lnTo>
                    <a:pt x="0" y="1239"/>
                  </a:lnTo>
                  <a:lnTo>
                    <a:pt x="1239" y="1239"/>
                  </a:lnTo>
                  <a:lnTo>
                    <a:pt x="1239"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149"/>
            <p:cNvSpPr/>
            <p:nvPr/>
          </p:nvSpPr>
          <p:spPr>
            <a:xfrm>
              <a:off x="7216838" y="2639221"/>
              <a:ext cx="40305" cy="41085"/>
            </a:xfrm>
            <a:custGeom>
              <a:rect b="b" l="l" r="r" t="t"/>
              <a:pathLst>
                <a:path extrusionOk="0" h="1263" w="1239">
                  <a:moveTo>
                    <a:pt x="0" y="1"/>
                  </a:moveTo>
                  <a:lnTo>
                    <a:pt x="0" y="1263"/>
                  </a:lnTo>
                  <a:lnTo>
                    <a:pt x="1239" y="1263"/>
                  </a:lnTo>
                  <a:lnTo>
                    <a:pt x="123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149"/>
            <p:cNvSpPr/>
            <p:nvPr/>
          </p:nvSpPr>
          <p:spPr>
            <a:xfrm>
              <a:off x="7276498" y="2639221"/>
              <a:ext cx="41085" cy="41085"/>
            </a:xfrm>
            <a:custGeom>
              <a:rect b="b" l="l" r="r" t="t"/>
              <a:pathLst>
                <a:path extrusionOk="0" h="1263" w="1263">
                  <a:moveTo>
                    <a:pt x="0" y="1"/>
                  </a:moveTo>
                  <a:lnTo>
                    <a:pt x="0" y="1263"/>
                  </a:lnTo>
                  <a:lnTo>
                    <a:pt x="1262" y="1263"/>
                  </a:lnTo>
                  <a:lnTo>
                    <a:pt x="1262"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149"/>
            <p:cNvSpPr/>
            <p:nvPr/>
          </p:nvSpPr>
          <p:spPr>
            <a:xfrm>
              <a:off x="7094428" y="2760850"/>
              <a:ext cx="41085" cy="40305"/>
            </a:xfrm>
            <a:custGeom>
              <a:rect b="b" l="l" r="r" t="t"/>
              <a:pathLst>
                <a:path extrusionOk="0" h="1239" w="1263">
                  <a:moveTo>
                    <a:pt x="1" y="1"/>
                  </a:moveTo>
                  <a:lnTo>
                    <a:pt x="1" y="929"/>
                  </a:lnTo>
                  <a:cubicBezTo>
                    <a:pt x="1" y="1096"/>
                    <a:pt x="167" y="1239"/>
                    <a:pt x="334" y="1239"/>
                  </a:cubicBezTo>
                  <a:lnTo>
                    <a:pt x="1263" y="1239"/>
                  </a:lnTo>
                  <a:lnTo>
                    <a:pt x="126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149"/>
            <p:cNvSpPr/>
            <p:nvPr/>
          </p:nvSpPr>
          <p:spPr>
            <a:xfrm>
              <a:off x="7276498" y="2699661"/>
              <a:ext cx="41085" cy="101494"/>
            </a:xfrm>
            <a:custGeom>
              <a:rect b="b" l="l" r="r" t="t"/>
              <a:pathLst>
                <a:path extrusionOk="0" h="3120" w="1263">
                  <a:moveTo>
                    <a:pt x="0" y="0"/>
                  </a:moveTo>
                  <a:lnTo>
                    <a:pt x="0" y="3120"/>
                  </a:lnTo>
                  <a:lnTo>
                    <a:pt x="929" y="3120"/>
                  </a:lnTo>
                  <a:cubicBezTo>
                    <a:pt x="1119" y="3120"/>
                    <a:pt x="1262" y="2977"/>
                    <a:pt x="1262" y="2810"/>
                  </a:cubicBez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149"/>
            <p:cNvSpPr/>
            <p:nvPr/>
          </p:nvSpPr>
          <p:spPr>
            <a:xfrm>
              <a:off x="7236974" y="2517591"/>
              <a:ext cx="61221" cy="79829"/>
            </a:xfrm>
            <a:custGeom>
              <a:rect b="b" l="l" r="r" t="t"/>
              <a:pathLst>
                <a:path extrusionOk="0" h="2454" w="1882">
                  <a:moveTo>
                    <a:pt x="1048" y="596"/>
                  </a:moveTo>
                  <a:cubicBezTo>
                    <a:pt x="1168" y="596"/>
                    <a:pt x="1263" y="691"/>
                    <a:pt x="1263" y="810"/>
                  </a:cubicBezTo>
                  <a:lnTo>
                    <a:pt x="1263" y="1668"/>
                  </a:lnTo>
                  <a:cubicBezTo>
                    <a:pt x="1263" y="1787"/>
                    <a:pt x="1168" y="1858"/>
                    <a:pt x="1048" y="1858"/>
                  </a:cubicBezTo>
                  <a:lnTo>
                    <a:pt x="810" y="1858"/>
                  </a:lnTo>
                  <a:cubicBezTo>
                    <a:pt x="691" y="1858"/>
                    <a:pt x="596" y="1787"/>
                    <a:pt x="596" y="1668"/>
                  </a:cubicBezTo>
                  <a:lnTo>
                    <a:pt x="596" y="810"/>
                  </a:lnTo>
                  <a:cubicBezTo>
                    <a:pt x="596" y="691"/>
                    <a:pt x="691" y="596"/>
                    <a:pt x="810" y="596"/>
                  </a:cubicBezTo>
                  <a:close/>
                  <a:moveTo>
                    <a:pt x="810" y="1"/>
                  </a:moveTo>
                  <a:cubicBezTo>
                    <a:pt x="358" y="1"/>
                    <a:pt x="1" y="358"/>
                    <a:pt x="1" y="810"/>
                  </a:cubicBezTo>
                  <a:lnTo>
                    <a:pt x="1" y="1668"/>
                  </a:lnTo>
                  <a:cubicBezTo>
                    <a:pt x="1" y="2120"/>
                    <a:pt x="358" y="2454"/>
                    <a:pt x="810" y="2454"/>
                  </a:cubicBezTo>
                  <a:lnTo>
                    <a:pt x="1048" y="2454"/>
                  </a:lnTo>
                  <a:cubicBezTo>
                    <a:pt x="1501" y="2454"/>
                    <a:pt x="1858" y="2120"/>
                    <a:pt x="1858" y="1668"/>
                  </a:cubicBezTo>
                  <a:lnTo>
                    <a:pt x="1858" y="810"/>
                  </a:lnTo>
                  <a:cubicBezTo>
                    <a:pt x="1882" y="382"/>
                    <a:pt x="1501" y="1"/>
                    <a:pt x="104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4" name="Google Shape;23144;p149"/>
          <p:cNvGrpSpPr/>
          <p:nvPr/>
        </p:nvGrpSpPr>
        <p:grpSpPr>
          <a:xfrm>
            <a:off x="6277144" y="2324138"/>
            <a:ext cx="350185" cy="344948"/>
            <a:chOff x="6277144" y="2476538"/>
            <a:chExt cx="350185" cy="344948"/>
          </a:xfrm>
        </p:grpSpPr>
        <p:sp>
          <p:nvSpPr>
            <p:cNvPr id="23145" name="Google Shape;23145;p149"/>
            <p:cNvSpPr/>
            <p:nvPr/>
          </p:nvSpPr>
          <p:spPr>
            <a:xfrm>
              <a:off x="6277144" y="2476538"/>
              <a:ext cx="350185" cy="344590"/>
            </a:xfrm>
            <a:custGeom>
              <a:rect b="b" l="l" r="r" t="t"/>
              <a:pathLst>
                <a:path extrusionOk="0" h="10593" w="10765">
                  <a:moveTo>
                    <a:pt x="429" y="1"/>
                  </a:moveTo>
                  <a:cubicBezTo>
                    <a:pt x="167" y="1"/>
                    <a:pt x="0" y="310"/>
                    <a:pt x="191" y="525"/>
                  </a:cubicBezTo>
                  <a:lnTo>
                    <a:pt x="4144" y="5406"/>
                  </a:lnTo>
                  <a:lnTo>
                    <a:pt x="4144" y="10265"/>
                  </a:lnTo>
                  <a:cubicBezTo>
                    <a:pt x="4144" y="10463"/>
                    <a:pt x="4280" y="10593"/>
                    <a:pt x="4429" y="10593"/>
                  </a:cubicBezTo>
                  <a:cubicBezTo>
                    <a:pt x="4477" y="10593"/>
                    <a:pt x="4526" y="10579"/>
                    <a:pt x="4573" y="10550"/>
                  </a:cubicBezTo>
                  <a:lnTo>
                    <a:pt x="6430" y="9622"/>
                  </a:lnTo>
                  <a:cubicBezTo>
                    <a:pt x="6549" y="9598"/>
                    <a:pt x="6621" y="9479"/>
                    <a:pt x="6621" y="9360"/>
                  </a:cubicBezTo>
                  <a:lnTo>
                    <a:pt x="6621" y="5406"/>
                  </a:lnTo>
                  <a:lnTo>
                    <a:pt x="10574" y="525"/>
                  </a:lnTo>
                  <a:cubicBezTo>
                    <a:pt x="10765" y="310"/>
                    <a:pt x="10598" y="1"/>
                    <a:pt x="10336"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149"/>
            <p:cNvSpPr/>
            <p:nvPr/>
          </p:nvSpPr>
          <p:spPr>
            <a:xfrm>
              <a:off x="6411948" y="2652395"/>
              <a:ext cx="81358" cy="169091"/>
            </a:xfrm>
            <a:custGeom>
              <a:rect b="b" l="l" r="r" t="t"/>
              <a:pathLst>
                <a:path extrusionOk="0" h="5198" w="2501">
                  <a:moveTo>
                    <a:pt x="24" y="0"/>
                  </a:moveTo>
                  <a:lnTo>
                    <a:pt x="0" y="4859"/>
                  </a:lnTo>
                  <a:cubicBezTo>
                    <a:pt x="0" y="5065"/>
                    <a:pt x="148" y="5198"/>
                    <a:pt x="316" y="5198"/>
                  </a:cubicBezTo>
                  <a:cubicBezTo>
                    <a:pt x="361" y="5198"/>
                    <a:pt x="407" y="5188"/>
                    <a:pt x="453" y="5168"/>
                  </a:cubicBezTo>
                  <a:lnTo>
                    <a:pt x="2334" y="4216"/>
                  </a:lnTo>
                  <a:cubicBezTo>
                    <a:pt x="2453" y="4168"/>
                    <a:pt x="2501" y="4073"/>
                    <a:pt x="2501" y="3930"/>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147" name="Google Shape;23147;p149"/>
            <p:cNvGrpSpPr/>
            <p:nvPr/>
          </p:nvGrpSpPr>
          <p:grpSpPr>
            <a:xfrm>
              <a:off x="6451440" y="2476538"/>
              <a:ext cx="175890" cy="331611"/>
              <a:chOff x="6451440" y="2476538"/>
              <a:chExt cx="175890" cy="331611"/>
            </a:xfrm>
          </p:grpSpPr>
          <p:sp>
            <p:nvSpPr>
              <p:cNvPr id="23148" name="Google Shape;23148;p149"/>
              <p:cNvSpPr/>
              <p:nvPr/>
            </p:nvSpPr>
            <p:spPr>
              <a:xfrm>
                <a:off x="6451440" y="2476538"/>
                <a:ext cx="175890" cy="330830"/>
              </a:xfrm>
              <a:custGeom>
                <a:rect b="b" l="l" r="r" t="t"/>
                <a:pathLst>
                  <a:path extrusionOk="0" h="10170" w="5407">
                    <a:moveTo>
                      <a:pt x="1" y="1"/>
                    </a:moveTo>
                    <a:lnTo>
                      <a:pt x="1" y="10169"/>
                    </a:lnTo>
                    <a:lnTo>
                      <a:pt x="1072" y="9622"/>
                    </a:lnTo>
                    <a:cubicBezTo>
                      <a:pt x="1191" y="9574"/>
                      <a:pt x="1263" y="9479"/>
                      <a:pt x="1263" y="9360"/>
                    </a:cubicBezTo>
                    <a:lnTo>
                      <a:pt x="1263" y="5406"/>
                    </a:lnTo>
                    <a:lnTo>
                      <a:pt x="5216" y="525"/>
                    </a:lnTo>
                    <a:cubicBezTo>
                      <a:pt x="5407" y="310"/>
                      <a:pt x="5240" y="1"/>
                      <a:pt x="497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9" name="Google Shape;23149;p149"/>
              <p:cNvSpPr/>
              <p:nvPr/>
            </p:nvSpPr>
            <p:spPr>
              <a:xfrm>
                <a:off x="6451440" y="2652395"/>
                <a:ext cx="41085" cy="155754"/>
              </a:xfrm>
              <a:custGeom>
                <a:rect b="b" l="l" r="r" t="t"/>
                <a:pathLst>
                  <a:path extrusionOk="0" h="4788" w="1263">
                    <a:moveTo>
                      <a:pt x="1" y="0"/>
                    </a:moveTo>
                    <a:lnTo>
                      <a:pt x="1" y="4787"/>
                    </a:lnTo>
                    <a:lnTo>
                      <a:pt x="1072" y="4239"/>
                    </a:lnTo>
                    <a:cubicBezTo>
                      <a:pt x="1191" y="4192"/>
                      <a:pt x="1263" y="4073"/>
                      <a:pt x="1263" y="3954"/>
                    </a:cubicBezTo>
                    <a:lnTo>
                      <a:pt x="1263"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150" name="Google Shape;23150;p149"/>
          <p:cNvGrpSpPr/>
          <p:nvPr/>
        </p:nvGrpSpPr>
        <p:grpSpPr>
          <a:xfrm>
            <a:off x="5517178" y="2323357"/>
            <a:ext cx="344005" cy="345566"/>
            <a:chOff x="5517178" y="2475757"/>
            <a:chExt cx="344005" cy="345566"/>
          </a:xfrm>
        </p:grpSpPr>
        <p:sp>
          <p:nvSpPr>
            <p:cNvPr id="23151" name="Google Shape;23151;p149"/>
            <p:cNvSpPr/>
            <p:nvPr/>
          </p:nvSpPr>
          <p:spPr>
            <a:xfrm>
              <a:off x="5744921" y="2674093"/>
              <a:ext cx="49641" cy="63564"/>
            </a:xfrm>
            <a:custGeom>
              <a:rect b="b" l="l" r="r" t="t"/>
              <a:pathLst>
                <a:path extrusionOk="0" h="1954" w="1526">
                  <a:moveTo>
                    <a:pt x="477" y="0"/>
                  </a:moveTo>
                  <a:cubicBezTo>
                    <a:pt x="334" y="167"/>
                    <a:pt x="168" y="286"/>
                    <a:pt x="1" y="405"/>
                  </a:cubicBezTo>
                  <a:lnTo>
                    <a:pt x="1001" y="1953"/>
                  </a:lnTo>
                  <a:cubicBezTo>
                    <a:pt x="1120" y="1786"/>
                    <a:pt x="1311" y="1667"/>
                    <a:pt x="1525" y="1620"/>
                  </a:cubicBezTo>
                  <a:lnTo>
                    <a:pt x="47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149"/>
            <p:cNvSpPr/>
            <p:nvPr/>
          </p:nvSpPr>
          <p:spPr>
            <a:xfrm>
              <a:off x="5610149" y="2589645"/>
              <a:ext cx="39524" cy="27163"/>
            </a:xfrm>
            <a:custGeom>
              <a:rect b="b" l="l" r="r" t="t"/>
              <a:pathLst>
                <a:path extrusionOk="0" h="835" w="1215">
                  <a:moveTo>
                    <a:pt x="143" y="1"/>
                  </a:moveTo>
                  <a:cubicBezTo>
                    <a:pt x="143" y="215"/>
                    <a:pt x="95" y="429"/>
                    <a:pt x="0" y="596"/>
                  </a:cubicBezTo>
                  <a:lnTo>
                    <a:pt x="1000" y="834"/>
                  </a:lnTo>
                  <a:cubicBezTo>
                    <a:pt x="1048" y="644"/>
                    <a:pt x="1143" y="429"/>
                    <a:pt x="1215" y="239"/>
                  </a:cubicBezTo>
                  <a:lnTo>
                    <a:pt x="143"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149"/>
            <p:cNvSpPr/>
            <p:nvPr/>
          </p:nvSpPr>
          <p:spPr>
            <a:xfrm>
              <a:off x="5630285" y="2677964"/>
              <a:ext cx="49608" cy="58912"/>
            </a:xfrm>
            <a:custGeom>
              <a:rect b="b" l="l" r="r" t="t"/>
              <a:pathLst>
                <a:path extrusionOk="0" h="1811" w="1525">
                  <a:moveTo>
                    <a:pt x="1024" y="0"/>
                  </a:moveTo>
                  <a:lnTo>
                    <a:pt x="0" y="1453"/>
                  </a:lnTo>
                  <a:cubicBezTo>
                    <a:pt x="215" y="1524"/>
                    <a:pt x="405" y="1667"/>
                    <a:pt x="524" y="1810"/>
                  </a:cubicBezTo>
                  <a:lnTo>
                    <a:pt x="1524" y="358"/>
                  </a:lnTo>
                  <a:cubicBezTo>
                    <a:pt x="1358" y="286"/>
                    <a:pt x="1167" y="167"/>
                    <a:pt x="1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149"/>
            <p:cNvSpPr/>
            <p:nvPr/>
          </p:nvSpPr>
          <p:spPr>
            <a:xfrm>
              <a:off x="5746482" y="2537727"/>
              <a:ext cx="48079" cy="49641"/>
            </a:xfrm>
            <a:custGeom>
              <a:rect b="b" l="l" r="r" t="t"/>
              <a:pathLst>
                <a:path extrusionOk="0" h="1526" w="1478">
                  <a:moveTo>
                    <a:pt x="1025" y="1"/>
                  </a:moveTo>
                  <a:lnTo>
                    <a:pt x="1" y="1096"/>
                  </a:lnTo>
                  <a:cubicBezTo>
                    <a:pt x="167" y="1215"/>
                    <a:pt x="334" y="1382"/>
                    <a:pt x="453" y="1525"/>
                  </a:cubicBezTo>
                  <a:lnTo>
                    <a:pt x="1477" y="382"/>
                  </a:lnTo>
                  <a:cubicBezTo>
                    <a:pt x="1287" y="311"/>
                    <a:pt x="1120" y="144"/>
                    <a:pt x="1025"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149"/>
            <p:cNvSpPr/>
            <p:nvPr/>
          </p:nvSpPr>
          <p:spPr>
            <a:xfrm>
              <a:off x="5638027" y="2558644"/>
              <a:ext cx="141798" cy="141798"/>
            </a:xfrm>
            <a:custGeom>
              <a:rect b="b" l="l" r="r" t="t"/>
              <a:pathLst>
                <a:path extrusionOk="0" h="4359" w="4359">
                  <a:moveTo>
                    <a:pt x="2191" y="1"/>
                  </a:moveTo>
                  <a:cubicBezTo>
                    <a:pt x="1001" y="1"/>
                    <a:pt x="1" y="1001"/>
                    <a:pt x="1" y="2192"/>
                  </a:cubicBezTo>
                  <a:cubicBezTo>
                    <a:pt x="1" y="3383"/>
                    <a:pt x="1001" y="4359"/>
                    <a:pt x="2191" y="4359"/>
                  </a:cubicBezTo>
                  <a:cubicBezTo>
                    <a:pt x="3406" y="4359"/>
                    <a:pt x="4359" y="3383"/>
                    <a:pt x="4359" y="2192"/>
                  </a:cubicBezTo>
                  <a:cubicBezTo>
                    <a:pt x="4359" y="1001"/>
                    <a:pt x="3382" y="1"/>
                    <a:pt x="219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149"/>
            <p:cNvSpPr/>
            <p:nvPr/>
          </p:nvSpPr>
          <p:spPr>
            <a:xfrm>
              <a:off x="5709300" y="2558644"/>
              <a:ext cx="70525" cy="141798"/>
            </a:xfrm>
            <a:custGeom>
              <a:rect b="b" l="l" r="r" t="t"/>
              <a:pathLst>
                <a:path extrusionOk="0" h="4359" w="2168">
                  <a:moveTo>
                    <a:pt x="0" y="1"/>
                  </a:moveTo>
                  <a:lnTo>
                    <a:pt x="0" y="4359"/>
                  </a:lnTo>
                  <a:cubicBezTo>
                    <a:pt x="1191" y="4359"/>
                    <a:pt x="2168" y="3383"/>
                    <a:pt x="2168" y="2192"/>
                  </a:cubicBezTo>
                  <a:cubicBezTo>
                    <a:pt x="2168" y="1001"/>
                    <a:pt x="1215"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149"/>
            <p:cNvSpPr/>
            <p:nvPr/>
          </p:nvSpPr>
          <p:spPr>
            <a:xfrm>
              <a:off x="5769709" y="2475757"/>
              <a:ext cx="81390" cy="81390"/>
            </a:xfrm>
            <a:custGeom>
              <a:rect b="b" l="l" r="r" t="t"/>
              <a:pathLst>
                <a:path extrusionOk="0" h="2502" w="2502">
                  <a:moveTo>
                    <a:pt x="1263" y="1"/>
                  </a:moveTo>
                  <a:cubicBezTo>
                    <a:pt x="573" y="1"/>
                    <a:pt x="1" y="572"/>
                    <a:pt x="1" y="1263"/>
                  </a:cubicBezTo>
                  <a:cubicBezTo>
                    <a:pt x="1" y="1930"/>
                    <a:pt x="573" y="2501"/>
                    <a:pt x="1263" y="2501"/>
                  </a:cubicBezTo>
                  <a:cubicBezTo>
                    <a:pt x="1954" y="2501"/>
                    <a:pt x="2478" y="1954"/>
                    <a:pt x="2501" y="1263"/>
                  </a:cubicBezTo>
                  <a:cubicBezTo>
                    <a:pt x="2501" y="572"/>
                    <a:pt x="1954" y="1"/>
                    <a:pt x="1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149"/>
            <p:cNvSpPr/>
            <p:nvPr/>
          </p:nvSpPr>
          <p:spPr>
            <a:xfrm>
              <a:off x="5517178" y="2538508"/>
              <a:ext cx="100745" cy="100745"/>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149"/>
            <p:cNvSpPr/>
            <p:nvPr/>
          </p:nvSpPr>
          <p:spPr>
            <a:xfrm>
              <a:off x="5578367" y="2720578"/>
              <a:ext cx="81390" cy="81358"/>
            </a:xfrm>
            <a:custGeom>
              <a:rect b="b" l="l" r="r" t="t"/>
              <a:pathLst>
                <a:path extrusionOk="0" h="2501" w="2502">
                  <a:moveTo>
                    <a:pt x="1239" y="0"/>
                  </a:moveTo>
                  <a:cubicBezTo>
                    <a:pt x="549" y="0"/>
                    <a:pt x="1" y="572"/>
                    <a:pt x="1" y="1262"/>
                  </a:cubicBezTo>
                  <a:cubicBezTo>
                    <a:pt x="1" y="1953"/>
                    <a:pt x="572" y="2501"/>
                    <a:pt x="1239" y="2501"/>
                  </a:cubicBezTo>
                  <a:cubicBezTo>
                    <a:pt x="1930" y="2501"/>
                    <a:pt x="2501" y="1953"/>
                    <a:pt x="2501" y="1262"/>
                  </a:cubicBezTo>
                  <a:cubicBezTo>
                    <a:pt x="2501" y="572"/>
                    <a:pt x="1930" y="0"/>
                    <a:pt x="1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149"/>
            <p:cNvSpPr/>
            <p:nvPr/>
          </p:nvSpPr>
          <p:spPr>
            <a:xfrm>
              <a:off x="5760437" y="2720578"/>
              <a:ext cx="100745" cy="100745"/>
            </a:xfrm>
            <a:custGeom>
              <a:rect b="b" l="l" r="r" t="t"/>
              <a:pathLst>
                <a:path extrusionOk="0" h="3097" w="3097">
                  <a:moveTo>
                    <a:pt x="1548" y="0"/>
                  </a:moveTo>
                  <a:cubicBezTo>
                    <a:pt x="667" y="0"/>
                    <a:pt x="0" y="691"/>
                    <a:pt x="0" y="1548"/>
                  </a:cubicBezTo>
                  <a:cubicBezTo>
                    <a:pt x="0" y="2429"/>
                    <a:pt x="691" y="3096"/>
                    <a:pt x="1548" y="3096"/>
                  </a:cubicBezTo>
                  <a:cubicBezTo>
                    <a:pt x="2382" y="3096"/>
                    <a:pt x="3096" y="2429"/>
                    <a:pt x="3096" y="1548"/>
                  </a:cubicBezTo>
                  <a:cubicBezTo>
                    <a:pt x="3096" y="691"/>
                    <a:pt x="2405" y="0"/>
                    <a:pt x="154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61" name="Google Shape;23161;p149"/>
          <p:cNvGrpSpPr/>
          <p:nvPr/>
        </p:nvGrpSpPr>
        <p:grpSpPr>
          <a:xfrm>
            <a:off x="4765735" y="2324138"/>
            <a:ext cx="344753" cy="344785"/>
            <a:chOff x="4765735" y="2476538"/>
            <a:chExt cx="344753" cy="344785"/>
          </a:xfrm>
        </p:grpSpPr>
        <p:sp>
          <p:nvSpPr>
            <p:cNvPr id="23162" name="Google Shape;23162;p149"/>
            <p:cNvSpPr/>
            <p:nvPr/>
          </p:nvSpPr>
          <p:spPr>
            <a:xfrm>
              <a:off x="4765735" y="2476538"/>
              <a:ext cx="344753" cy="344785"/>
            </a:xfrm>
            <a:custGeom>
              <a:rect b="b" l="l" r="r" t="t"/>
              <a:pathLst>
                <a:path extrusionOk="0" h="10599" w="10598">
                  <a:moveTo>
                    <a:pt x="5311" y="1"/>
                  </a:moveTo>
                  <a:cubicBezTo>
                    <a:pt x="2382" y="1"/>
                    <a:pt x="0" y="2382"/>
                    <a:pt x="0" y="5311"/>
                  </a:cubicBezTo>
                  <a:cubicBezTo>
                    <a:pt x="0" y="8217"/>
                    <a:pt x="2382" y="10598"/>
                    <a:pt x="5311" y="10598"/>
                  </a:cubicBezTo>
                  <a:cubicBezTo>
                    <a:pt x="8216" y="10598"/>
                    <a:pt x="10598" y="8217"/>
                    <a:pt x="10598" y="5311"/>
                  </a:cubicBezTo>
                  <a:cubicBezTo>
                    <a:pt x="10598" y="2382"/>
                    <a:pt x="8216" y="1"/>
                    <a:pt x="5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3" name="Google Shape;23163;p149"/>
            <p:cNvSpPr/>
            <p:nvPr/>
          </p:nvSpPr>
          <p:spPr>
            <a:xfrm>
              <a:off x="4936941" y="2476538"/>
              <a:ext cx="172799" cy="344785"/>
            </a:xfrm>
            <a:custGeom>
              <a:rect b="b" l="l" r="r" t="t"/>
              <a:pathLst>
                <a:path extrusionOk="0" h="10599" w="5312">
                  <a:moveTo>
                    <a:pt x="0" y="1"/>
                  </a:moveTo>
                  <a:lnTo>
                    <a:pt x="0" y="10598"/>
                  </a:lnTo>
                  <a:cubicBezTo>
                    <a:pt x="2930" y="10598"/>
                    <a:pt x="5311" y="8217"/>
                    <a:pt x="5311" y="5311"/>
                  </a:cubicBezTo>
                  <a:cubicBezTo>
                    <a:pt x="5311" y="2382"/>
                    <a:pt x="2953"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149"/>
            <p:cNvSpPr/>
            <p:nvPr/>
          </p:nvSpPr>
          <p:spPr>
            <a:xfrm>
              <a:off x="4785871" y="2497455"/>
              <a:ext cx="304481" cy="303700"/>
            </a:xfrm>
            <a:custGeom>
              <a:rect b="b" l="l" r="r" t="t"/>
              <a:pathLst>
                <a:path extrusionOk="0" h="9336" w="9360">
                  <a:moveTo>
                    <a:pt x="4692" y="1"/>
                  </a:moveTo>
                  <a:cubicBezTo>
                    <a:pt x="2096" y="1"/>
                    <a:pt x="1" y="2072"/>
                    <a:pt x="1" y="4668"/>
                  </a:cubicBezTo>
                  <a:cubicBezTo>
                    <a:pt x="1" y="7240"/>
                    <a:pt x="2096" y="9336"/>
                    <a:pt x="4692" y="9336"/>
                  </a:cubicBezTo>
                  <a:cubicBezTo>
                    <a:pt x="7240" y="9336"/>
                    <a:pt x="9360" y="7240"/>
                    <a:pt x="9360" y="4668"/>
                  </a:cubicBezTo>
                  <a:cubicBezTo>
                    <a:pt x="9360" y="2072"/>
                    <a:pt x="7264" y="1"/>
                    <a:pt x="46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5" name="Google Shape;23165;p149"/>
            <p:cNvSpPr/>
            <p:nvPr/>
          </p:nvSpPr>
          <p:spPr>
            <a:xfrm>
              <a:off x="4936941" y="2497455"/>
              <a:ext cx="152631" cy="303700"/>
            </a:xfrm>
            <a:custGeom>
              <a:rect b="b" l="l" r="r" t="t"/>
              <a:pathLst>
                <a:path extrusionOk="0" h="9336" w="4692">
                  <a:moveTo>
                    <a:pt x="0" y="1"/>
                  </a:moveTo>
                  <a:lnTo>
                    <a:pt x="0" y="9336"/>
                  </a:lnTo>
                  <a:cubicBezTo>
                    <a:pt x="2596" y="9336"/>
                    <a:pt x="4692" y="7240"/>
                    <a:pt x="4692" y="4668"/>
                  </a:cubicBezTo>
                  <a:cubicBezTo>
                    <a:pt x="4692" y="2072"/>
                    <a:pt x="2596" y="1"/>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149"/>
            <p:cNvSpPr/>
            <p:nvPr/>
          </p:nvSpPr>
          <p:spPr>
            <a:xfrm>
              <a:off x="4915243" y="2626046"/>
              <a:ext cx="46518" cy="46518"/>
            </a:xfrm>
            <a:custGeom>
              <a:rect b="b" l="l" r="r" t="t"/>
              <a:pathLst>
                <a:path extrusionOk="0" h="1430" w="1430">
                  <a:moveTo>
                    <a:pt x="715" y="1"/>
                  </a:moveTo>
                  <a:cubicBezTo>
                    <a:pt x="310" y="1"/>
                    <a:pt x="1" y="334"/>
                    <a:pt x="1" y="715"/>
                  </a:cubicBezTo>
                  <a:cubicBezTo>
                    <a:pt x="1" y="1096"/>
                    <a:pt x="310" y="1430"/>
                    <a:pt x="715" y="1430"/>
                  </a:cubicBezTo>
                  <a:cubicBezTo>
                    <a:pt x="1096" y="1430"/>
                    <a:pt x="1429" y="1096"/>
                    <a:pt x="1429" y="715"/>
                  </a:cubicBezTo>
                  <a:cubicBezTo>
                    <a:pt x="1429" y="334"/>
                    <a:pt x="1096" y="1"/>
                    <a:pt x="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149"/>
            <p:cNvSpPr/>
            <p:nvPr/>
          </p:nvSpPr>
          <p:spPr>
            <a:xfrm>
              <a:off x="4936941" y="2626046"/>
              <a:ext cx="23259" cy="46518"/>
            </a:xfrm>
            <a:custGeom>
              <a:rect b="b" l="l" r="r" t="t"/>
              <a:pathLst>
                <a:path extrusionOk="0" h="1430" w="715">
                  <a:moveTo>
                    <a:pt x="0" y="1"/>
                  </a:moveTo>
                  <a:lnTo>
                    <a:pt x="0" y="1430"/>
                  </a:lnTo>
                  <a:cubicBezTo>
                    <a:pt x="381" y="1430"/>
                    <a:pt x="715" y="1096"/>
                    <a:pt x="715" y="715"/>
                  </a:cubicBezTo>
                  <a:cubicBezTo>
                    <a:pt x="715" y="310"/>
                    <a:pt x="40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149"/>
            <p:cNvSpPr/>
            <p:nvPr/>
          </p:nvSpPr>
          <p:spPr>
            <a:xfrm>
              <a:off x="4806788" y="2639221"/>
              <a:ext cx="119320" cy="124622"/>
            </a:xfrm>
            <a:custGeom>
              <a:rect b="b" l="l" r="r" t="t"/>
              <a:pathLst>
                <a:path extrusionOk="0" h="3831" w="3668">
                  <a:moveTo>
                    <a:pt x="286" y="1"/>
                  </a:moveTo>
                  <a:cubicBezTo>
                    <a:pt x="96" y="1"/>
                    <a:pt x="1" y="167"/>
                    <a:pt x="1" y="310"/>
                  </a:cubicBezTo>
                  <a:cubicBezTo>
                    <a:pt x="1" y="1787"/>
                    <a:pt x="786" y="3097"/>
                    <a:pt x="2025" y="3787"/>
                  </a:cubicBezTo>
                  <a:cubicBezTo>
                    <a:pt x="2070" y="3817"/>
                    <a:pt x="2117" y="3831"/>
                    <a:pt x="2163" y="3831"/>
                  </a:cubicBezTo>
                  <a:cubicBezTo>
                    <a:pt x="2265" y="3831"/>
                    <a:pt x="2364" y="3766"/>
                    <a:pt x="2430" y="3668"/>
                  </a:cubicBezTo>
                  <a:lnTo>
                    <a:pt x="3668" y="1501"/>
                  </a:lnTo>
                  <a:cubicBezTo>
                    <a:pt x="3049" y="1310"/>
                    <a:pt x="2644" y="667"/>
                    <a:pt x="28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149"/>
            <p:cNvSpPr/>
            <p:nvPr/>
          </p:nvSpPr>
          <p:spPr>
            <a:xfrm>
              <a:off x="4864887" y="2518762"/>
              <a:ext cx="144889" cy="101136"/>
            </a:xfrm>
            <a:custGeom>
              <a:rect b="b" l="l" r="r" t="t"/>
              <a:pathLst>
                <a:path extrusionOk="0" h="3109" w="4454">
                  <a:moveTo>
                    <a:pt x="2224" y="1"/>
                  </a:moveTo>
                  <a:cubicBezTo>
                    <a:pt x="1525" y="1"/>
                    <a:pt x="822" y="179"/>
                    <a:pt x="191" y="536"/>
                  </a:cubicBezTo>
                  <a:cubicBezTo>
                    <a:pt x="48" y="608"/>
                    <a:pt x="1" y="798"/>
                    <a:pt x="72" y="941"/>
                  </a:cubicBezTo>
                  <a:lnTo>
                    <a:pt x="1334" y="3108"/>
                  </a:lnTo>
                  <a:cubicBezTo>
                    <a:pt x="1572" y="2870"/>
                    <a:pt x="1882" y="2751"/>
                    <a:pt x="2192" y="2751"/>
                  </a:cubicBezTo>
                  <a:cubicBezTo>
                    <a:pt x="2501" y="2751"/>
                    <a:pt x="2811" y="2870"/>
                    <a:pt x="3049" y="3108"/>
                  </a:cubicBezTo>
                  <a:lnTo>
                    <a:pt x="4311" y="941"/>
                  </a:lnTo>
                  <a:cubicBezTo>
                    <a:pt x="4454" y="798"/>
                    <a:pt x="4406" y="584"/>
                    <a:pt x="4240" y="536"/>
                  </a:cubicBezTo>
                  <a:cubicBezTo>
                    <a:pt x="3620" y="179"/>
                    <a:pt x="2924" y="1"/>
                    <a:pt x="222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149"/>
            <p:cNvSpPr/>
            <p:nvPr/>
          </p:nvSpPr>
          <p:spPr>
            <a:xfrm>
              <a:off x="4936941" y="2518372"/>
              <a:ext cx="72835" cy="102307"/>
            </a:xfrm>
            <a:custGeom>
              <a:rect b="b" l="l" r="r" t="t"/>
              <a:pathLst>
                <a:path extrusionOk="0" h="3145" w="2239">
                  <a:moveTo>
                    <a:pt x="0" y="1"/>
                  </a:moveTo>
                  <a:lnTo>
                    <a:pt x="0" y="2787"/>
                  </a:lnTo>
                  <a:cubicBezTo>
                    <a:pt x="334" y="2787"/>
                    <a:pt x="643" y="2906"/>
                    <a:pt x="882" y="3144"/>
                  </a:cubicBezTo>
                  <a:lnTo>
                    <a:pt x="2120" y="977"/>
                  </a:lnTo>
                  <a:cubicBezTo>
                    <a:pt x="2239" y="810"/>
                    <a:pt x="2191" y="596"/>
                    <a:pt x="2025" y="548"/>
                  </a:cubicBezTo>
                  <a:cubicBezTo>
                    <a:pt x="1405" y="191"/>
                    <a:pt x="715"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149"/>
            <p:cNvSpPr/>
            <p:nvPr/>
          </p:nvSpPr>
          <p:spPr>
            <a:xfrm>
              <a:off x="4948554" y="2639221"/>
              <a:ext cx="120101" cy="125566"/>
            </a:xfrm>
            <a:custGeom>
              <a:rect b="b" l="l" r="r" t="t"/>
              <a:pathLst>
                <a:path extrusionOk="0" h="3860" w="3692">
                  <a:moveTo>
                    <a:pt x="882" y="1"/>
                  </a:moveTo>
                  <a:cubicBezTo>
                    <a:pt x="1048" y="667"/>
                    <a:pt x="644" y="1358"/>
                    <a:pt x="1" y="1525"/>
                  </a:cubicBezTo>
                  <a:lnTo>
                    <a:pt x="1263" y="3692"/>
                  </a:lnTo>
                  <a:cubicBezTo>
                    <a:pt x="1325" y="3801"/>
                    <a:pt x="1419" y="3859"/>
                    <a:pt x="1516" y="3859"/>
                  </a:cubicBezTo>
                  <a:cubicBezTo>
                    <a:pt x="1567" y="3859"/>
                    <a:pt x="1619" y="3844"/>
                    <a:pt x="1668" y="3811"/>
                  </a:cubicBezTo>
                  <a:cubicBezTo>
                    <a:pt x="2930" y="3097"/>
                    <a:pt x="3692" y="1763"/>
                    <a:pt x="3692" y="334"/>
                  </a:cubicBezTo>
                  <a:cubicBezTo>
                    <a:pt x="3692" y="120"/>
                    <a:pt x="3549" y="1"/>
                    <a:pt x="3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2" name="Google Shape;23172;p149"/>
          <p:cNvGrpSpPr/>
          <p:nvPr/>
        </p:nvGrpSpPr>
        <p:grpSpPr>
          <a:xfrm>
            <a:off x="4013511" y="2335003"/>
            <a:ext cx="348657" cy="323055"/>
            <a:chOff x="4013511" y="2487403"/>
            <a:chExt cx="348657" cy="323055"/>
          </a:xfrm>
        </p:grpSpPr>
        <p:sp>
          <p:nvSpPr>
            <p:cNvPr id="23173" name="Google Shape;23173;p149"/>
            <p:cNvSpPr/>
            <p:nvPr/>
          </p:nvSpPr>
          <p:spPr>
            <a:xfrm>
              <a:off x="4134360" y="2545502"/>
              <a:ext cx="100745" cy="27130"/>
            </a:xfrm>
            <a:custGeom>
              <a:rect b="b" l="l" r="r" t="t"/>
              <a:pathLst>
                <a:path extrusionOk="0" h="834" w="3097">
                  <a:moveTo>
                    <a:pt x="1" y="0"/>
                  </a:moveTo>
                  <a:lnTo>
                    <a:pt x="1" y="834"/>
                  </a:lnTo>
                  <a:lnTo>
                    <a:pt x="3096" y="834"/>
                  </a:lnTo>
                  <a:lnTo>
                    <a:pt x="3096"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149"/>
            <p:cNvSpPr/>
            <p:nvPr/>
          </p:nvSpPr>
          <p:spPr>
            <a:xfrm>
              <a:off x="4184717" y="2545502"/>
              <a:ext cx="50389" cy="27130"/>
            </a:xfrm>
            <a:custGeom>
              <a:rect b="b" l="l" r="r" t="t"/>
              <a:pathLst>
                <a:path extrusionOk="0" h="834" w="1549">
                  <a:moveTo>
                    <a:pt x="1" y="0"/>
                  </a:moveTo>
                  <a:lnTo>
                    <a:pt x="1" y="834"/>
                  </a:lnTo>
                  <a:lnTo>
                    <a:pt x="1548" y="834"/>
                  </a:lnTo>
                  <a:lnTo>
                    <a:pt x="1548" y="0"/>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149"/>
            <p:cNvSpPr/>
            <p:nvPr/>
          </p:nvSpPr>
          <p:spPr>
            <a:xfrm>
              <a:off x="4013511" y="2567948"/>
              <a:ext cx="348657" cy="241730"/>
            </a:xfrm>
            <a:custGeom>
              <a:rect b="b" l="l" r="r" t="t"/>
              <a:pathLst>
                <a:path extrusionOk="0" h="7431" w="10718">
                  <a:moveTo>
                    <a:pt x="2239" y="1"/>
                  </a:moveTo>
                  <a:cubicBezTo>
                    <a:pt x="2120" y="1"/>
                    <a:pt x="2025" y="48"/>
                    <a:pt x="1953" y="144"/>
                  </a:cubicBezTo>
                  <a:lnTo>
                    <a:pt x="96" y="2954"/>
                  </a:lnTo>
                  <a:cubicBezTo>
                    <a:pt x="1" y="3073"/>
                    <a:pt x="24" y="2763"/>
                    <a:pt x="24" y="7145"/>
                  </a:cubicBezTo>
                  <a:cubicBezTo>
                    <a:pt x="24" y="7288"/>
                    <a:pt x="143" y="7431"/>
                    <a:pt x="334" y="7431"/>
                  </a:cubicBezTo>
                  <a:lnTo>
                    <a:pt x="10265" y="7431"/>
                  </a:lnTo>
                  <a:cubicBezTo>
                    <a:pt x="10455" y="7431"/>
                    <a:pt x="10574" y="7312"/>
                    <a:pt x="10598" y="7121"/>
                  </a:cubicBezTo>
                  <a:lnTo>
                    <a:pt x="10598" y="3144"/>
                  </a:lnTo>
                  <a:cubicBezTo>
                    <a:pt x="10598" y="3025"/>
                    <a:pt x="10717" y="3239"/>
                    <a:pt x="8669" y="144"/>
                  </a:cubicBezTo>
                  <a:cubicBezTo>
                    <a:pt x="8598" y="48"/>
                    <a:pt x="8502" y="1"/>
                    <a:pt x="83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149"/>
            <p:cNvSpPr/>
            <p:nvPr/>
          </p:nvSpPr>
          <p:spPr>
            <a:xfrm>
              <a:off x="4184717" y="2568728"/>
              <a:ext cx="175109" cy="241730"/>
            </a:xfrm>
            <a:custGeom>
              <a:rect b="b" l="l" r="r" t="t"/>
              <a:pathLst>
                <a:path extrusionOk="0" h="7431" w="5383">
                  <a:moveTo>
                    <a:pt x="1" y="1"/>
                  </a:moveTo>
                  <a:lnTo>
                    <a:pt x="1" y="7431"/>
                  </a:lnTo>
                  <a:lnTo>
                    <a:pt x="4978" y="7431"/>
                  </a:lnTo>
                  <a:cubicBezTo>
                    <a:pt x="5144" y="7431"/>
                    <a:pt x="5264" y="7288"/>
                    <a:pt x="5264" y="7145"/>
                  </a:cubicBezTo>
                  <a:lnTo>
                    <a:pt x="5264" y="3168"/>
                  </a:lnTo>
                  <a:cubicBezTo>
                    <a:pt x="5311" y="3001"/>
                    <a:pt x="5383" y="3215"/>
                    <a:pt x="3358" y="143"/>
                  </a:cubicBezTo>
                  <a:cubicBezTo>
                    <a:pt x="3311" y="48"/>
                    <a:pt x="3215" y="1"/>
                    <a:pt x="30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149"/>
            <p:cNvSpPr/>
            <p:nvPr/>
          </p:nvSpPr>
          <p:spPr>
            <a:xfrm>
              <a:off x="4034428" y="2488151"/>
              <a:ext cx="302171" cy="60473"/>
            </a:xfrm>
            <a:custGeom>
              <a:rect b="b" l="l" r="r" t="t"/>
              <a:pathLst>
                <a:path extrusionOk="0" h="1859" w="9289">
                  <a:moveTo>
                    <a:pt x="310" y="1"/>
                  </a:moveTo>
                  <a:cubicBezTo>
                    <a:pt x="167" y="1"/>
                    <a:pt x="1" y="120"/>
                    <a:pt x="1" y="310"/>
                  </a:cubicBezTo>
                  <a:lnTo>
                    <a:pt x="1" y="1549"/>
                  </a:lnTo>
                  <a:cubicBezTo>
                    <a:pt x="1" y="1715"/>
                    <a:pt x="120" y="1858"/>
                    <a:pt x="310" y="1858"/>
                  </a:cubicBezTo>
                  <a:lnTo>
                    <a:pt x="8979" y="1858"/>
                  </a:lnTo>
                  <a:cubicBezTo>
                    <a:pt x="9145" y="1858"/>
                    <a:pt x="9288" y="1715"/>
                    <a:pt x="9264" y="1549"/>
                  </a:cubicBezTo>
                  <a:lnTo>
                    <a:pt x="9264" y="310"/>
                  </a:lnTo>
                  <a:cubicBezTo>
                    <a:pt x="9264" y="168"/>
                    <a:pt x="9145" y="1"/>
                    <a:pt x="897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149"/>
            <p:cNvSpPr/>
            <p:nvPr/>
          </p:nvSpPr>
          <p:spPr>
            <a:xfrm>
              <a:off x="4184717" y="2487403"/>
              <a:ext cx="151883" cy="61221"/>
            </a:xfrm>
            <a:custGeom>
              <a:rect b="b" l="l" r="r" t="t"/>
              <a:pathLst>
                <a:path extrusionOk="0" h="1882" w="4669">
                  <a:moveTo>
                    <a:pt x="1" y="0"/>
                  </a:moveTo>
                  <a:lnTo>
                    <a:pt x="1" y="1881"/>
                  </a:lnTo>
                  <a:lnTo>
                    <a:pt x="4359" y="1881"/>
                  </a:lnTo>
                  <a:cubicBezTo>
                    <a:pt x="4525" y="1881"/>
                    <a:pt x="4644" y="1738"/>
                    <a:pt x="4644" y="1572"/>
                  </a:cubicBezTo>
                  <a:lnTo>
                    <a:pt x="4644" y="333"/>
                  </a:lnTo>
                  <a:cubicBezTo>
                    <a:pt x="4668" y="143"/>
                    <a:pt x="4525" y="0"/>
                    <a:pt x="435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149"/>
            <p:cNvSpPr/>
            <p:nvPr/>
          </p:nvSpPr>
          <p:spPr>
            <a:xfrm>
              <a:off x="4105701" y="2609000"/>
              <a:ext cx="160405" cy="161186"/>
            </a:xfrm>
            <a:custGeom>
              <a:rect b="b" l="l" r="r" t="t"/>
              <a:pathLst>
                <a:path extrusionOk="0" h="4955" w="4931">
                  <a:moveTo>
                    <a:pt x="2453" y="1"/>
                  </a:moveTo>
                  <a:cubicBezTo>
                    <a:pt x="1096" y="1"/>
                    <a:pt x="0" y="1120"/>
                    <a:pt x="0" y="2478"/>
                  </a:cubicBezTo>
                  <a:cubicBezTo>
                    <a:pt x="0" y="3859"/>
                    <a:pt x="1096" y="4954"/>
                    <a:pt x="2453" y="4954"/>
                  </a:cubicBezTo>
                  <a:cubicBezTo>
                    <a:pt x="3811" y="4954"/>
                    <a:pt x="4930" y="3859"/>
                    <a:pt x="4930" y="2478"/>
                  </a:cubicBezTo>
                  <a:cubicBezTo>
                    <a:pt x="4930" y="1120"/>
                    <a:pt x="3835" y="1"/>
                    <a:pt x="245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149"/>
            <p:cNvSpPr/>
            <p:nvPr/>
          </p:nvSpPr>
          <p:spPr>
            <a:xfrm>
              <a:off x="4184717" y="2608252"/>
              <a:ext cx="80609" cy="161934"/>
            </a:xfrm>
            <a:custGeom>
              <a:rect b="b" l="l" r="r" t="t"/>
              <a:pathLst>
                <a:path extrusionOk="0" h="4978" w="2478">
                  <a:moveTo>
                    <a:pt x="1" y="0"/>
                  </a:moveTo>
                  <a:lnTo>
                    <a:pt x="1" y="4977"/>
                  </a:lnTo>
                  <a:cubicBezTo>
                    <a:pt x="1382" y="4977"/>
                    <a:pt x="2477" y="3882"/>
                    <a:pt x="2477" y="2501"/>
                  </a:cubicBezTo>
                  <a:cubicBezTo>
                    <a:pt x="2477" y="1143"/>
                    <a:pt x="13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149"/>
            <p:cNvSpPr/>
            <p:nvPr/>
          </p:nvSpPr>
          <p:spPr>
            <a:xfrm>
              <a:off x="4125838" y="2629917"/>
              <a:ext cx="120101" cy="120133"/>
            </a:xfrm>
            <a:custGeom>
              <a:rect b="b" l="l" r="r" t="t"/>
              <a:pathLst>
                <a:path extrusionOk="0" h="3693" w="3692">
                  <a:moveTo>
                    <a:pt x="1834" y="1"/>
                  </a:moveTo>
                  <a:cubicBezTo>
                    <a:pt x="834" y="1"/>
                    <a:pt x="1" y="834"/>
                    <a:pt x="1" y="1835"/>
                  </a:cubicBezTo>
                  <a:cubicBezTo>
                    <a:pt x="1" y="2859"/>
                    <a:pt x="834" y="3692"/>
                    <a:pt x="1834" y="3692"/>
                  </a:cubicBezTo>
                  <a:cubicBezTo>
                    <a:pt x="2858" y="3692"/>
                    <a:pt x="3692" y="2859"/>
                    <a:pt x="3692" y="1835"/>
                  </a:cubicBezTo>
                  <a:cubicBezTo>
                    <a:pt x="3692" y="834"/>
                    <a:pt x="2858" y="1"/>
                    <a:pt x="183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149"/>
            <p:cNvSpPr/>
            <p:nvPr/>
          </p:nvSpPr>
          <p:spPr>
            <a:xfrm>
              <a:off x="4185498" y="2628388"/>
              <a:ext cx="60441" cy="121662"/>
            </a:xfrm>
            <a:custGeom>
              <a:rect b="b" l="l" r="r" t="t"/>
              <a:pathLst>
                <a:path extrusionOk="0" h="3740" w="1858">
                  <a:moveTo>
                    <a:pt x="0" y="0"/>
                  </a:moveTo>
                  <a:lnTo>
                    <a:pt x="0" y="3739"/>
                  </a:lnTo>
                  <a:cubicBezTo>
                    <a:pt x="1024" y="3739"/>
                    <a:pt x="1858" y="2906"/>
                    <a:pt x="1858" y="1882"/>
                  </a:cubicBezTo>
                  <a:cubicBezTo>
                    <a:pt x="1858" y="834"/>
                    <a:pt x="1024" y="24"/>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3" name="Google Shape;23183;p149"/>
            <p:cNvSpPr/>
            <p:nvPr/>
          </p:nvSpPr>
          <p:spPr>
            <a:xfrm>
              <a:off x="4173884" y="2658023"/>
              <a:ext cx="44176" cy="41476"/>
            </a:xfrm>
            <a:custGeom>
              <a:rect b="b" l="l" r="r" t="t"/>
              <a:pathLst>
                <a:path extrusionOk="0" h="1275" w="1358">
                  <a:moveTo>
                    <a:pt x="1012" y="0"/>
                  </a:moveTo>
                  <a:cubicBezTo>
                    <a:pt x="929" y="0"/>
                    <a:pt x="846" y="30"/>
                    <a:pt x="786" y="89"/>
                  </a:cubicBezTo>
                  <a:lnTo>
                    <a:pt x="119" y="732"/>
                  </a:lnTo>
                  <a:cubicBezTo>
                    <a:pt x="0" y="852"/>
                    <a:pt x="0" y="1066"/>
                    <a:pt x="119" y="1185"/>
                  </a:cubicBezTo>
                  <a:cubicBezTo>
                    <a:pt x="179" y="1244"/>
                    <a:pt x="262" y="1274"/>
                    <a:pt x="345" y="1274"/>
                  </a:cubicBezTo>
                  <a:cubicBezTo>
                    <a:pt x="429" y="1274"/>
                    <a:pt x="512" y="1244"/>
                    <a:pt x="572" y="1185"/>
                  </a:cubicBezTo>
                  <a:lnTo>
                    <a:pt x="1238" y="542"/>
                  </a:lnTo>
                  <a:cubicBezTo>
                    <a:pt x="1358" y="423"/>
                    <a:pt x="1358" y="209"/>
                    <a:pt x="1238" y="89"/>
                  </a:cubicBezTo>
                  <a:cubicBezTo>
                    <a:pt x="1179" y="30"/>
                    <a:pt x="1096" y="0"/>
                    <a:pt x="101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4" name="Google Shape;23184;p149"/>
            <p:cNvSpPr/>
            <p:nvPr/>
          </p:nvSpPr>
          <p:spPr>
            <a:xfrm>
              <a:off x="4185498" y="2658023"/>
              <a:ext cx="32563" cy="41671"/>
            </a:xfrm>
            <a:custGeom>
              <a:rect b="b" l="l" r="r" t="t"/>
              <a:pathLst>
                <a:path extrusionOk="0" h="1281" w="1001">
                  <a:moveTo>
                    <a:pt x="679" y="0"/>
                  </a:moveTo>
                  <a:cubicBezTo>
                    <a:pt x="596" y="0"/>
                    <a:pt x="512" y="30"/>
                    <a:pt x="453" y="89"/>
                  </a:cubicBezTo>
                  <a:lnTo>
                    <a:pt x="0" y="518"/>
                  </a:lnTo>
                  <a:lnTo>
                    <a:pt x="0" y="1280"/>
                  </a:lnTo>
                  <a:cubicBezTo>
                    <a:pt x="72" y="1280"/>
                    <a:pt x="167" y="1233"/>
                    <a:pt x="215" y="1185"/>
                  </a:cubicBezTo>
                  <a:lnTo>
                    <a:pt x="881" y="518"/>
                  </a:lnTo>
                  <a:cubicBezTo>
                    <a:pt x="1001" y="423"/>
                    <a:pt x="1001" y="209"/>
                    <a:pt x="905" y="89"/>
                  </a:cubicBezTo>
                  <a:cubicBezTo>
                    <a:pt x="846" y="30"/>
                    <a:pt x="76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5" name="Google Shape;23185;p149"/>
          <p:cNvGrpSpPr/>
          <p:nvPr/>
        </p:nvGrpSpPr>
        <p:grpSpPr>
          <a:xfrm>
            <a:off x="3262849" y="2405496"/>
            <a:ext cx="344753" cy="181290"/>
            <a:chOff x="3262849" y="2557896"/>
            <a:chExt cx="344753" cy="181290"/>
          </a:xfrm>
        </p:grpSpPr>
        <p:sp>
          <p:nvSpPr>
            <p:cNvPr id="23186" name="Google Shape;23186;p149"/>
            <p:cNvSpPr/>
            <p:nvPr/>
          </p:nvSpPr>
          <p:spPr>
            <a:xfrm>
              <a:off x="3313206" y="2567948"/>
              <a:ext cx="243259" cy="161934"/>
            </a:xfrm>
            <a:custGeom>
              <a:rect b="b" l="l" r="r" t="t"/>
              <a:pathLst>
                <a:path extrusionOk="0" h="4978" w="7478">
                  <a:moveTo>
                    <a:pt x="1239" y="1"/>
                  </a:moveTo>
                  <a:cubicBezTo>
                    <a:pt x="572" y="1"/>
                    <a:pt x="0" y="572"/>
                    <a:pt x="0" y="1239"/>
                  </a:cubicBezTo>
                  <a:lnTo>
                    <a:pt x="0" y="3716"/>
                  </a:lnTo>
                  <a:cubicBezTo>
                    <a:pt x="0" y="4406"/>
                    <a:pt x="572" y="4978"/>
                    <a:pt x="1239" y="4978"/>
                  </a:cubicBezTo>
                  <a:lnTo>
                    <a:pt x="2310" y="4978"/>
                  </a:lnTo>
                  <a:cubicBezTo>
                    <a:pt x="2691" y="4978"/>
                    <a:pt x="2977" y="4740"/>
                    <a:pt x="3096" y="4406"/>
                  </a:cubicBezTo>
                  <a:lnTo>
                    <a:pt x="3334" y="3716"/>
                  </a:lnTo>
                  <a:cubicBezTo>
                    <a:pt x="3406" y="3525"/>
                    <a:pt x="3584" y="3430"/>
                    <a:pt x="3760" y="3430"/>
                  </a:cubicBezTo>
                  <a:cubicBezTo>
                    <a:pt x="3936" y="3430"/>
                    <a:pt x="4108" y="3525"/>
                    <a:pt x="4168" y="3716"/>
                  </a:cubicBezTo>
                  <a:lnTo>
                    <a:pt x="4406" y="4406"/>
                  </a:lnTo>
                  <a:cubicBezTo>
                    <a:pt x="4501" y="4740"/>
                    <a:pt x="4835" y="4978"/>
                    <a:pt x="5192" y="4978"/>
                  </a:cubicBezTo>
                  <a:lnTo>
                    <a:pt x="6216" y="4978"/>
                  </a:lnTo>
                  <a:cubicBezTo>
                    <a:pt x="6906" y="4978"/>
                    <a:pt x="7478" y="4406"/>
                    <a:pt x="7478" y="3716"/>
                  </a:cubicBezTo>
                  <a:lnTo>
                    <a:pt x="7478" y="1239"/>
                  </a:lnTo>
                  <a:cubicBezTo>
                    <a:pt x="7478" y="572"/>
                    <a:pt x="6906" y="1"/>
                    <a:pt x="621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149"/>
            <p:cNvSpPr/>
            <p:nvPr/>
          </p:nvSpPr>
          <p:spPr>
            <a:xfrm>
              <a:off x="3434055" y="2567948"/>
              <a:ext cx="122410" cy="161934"/>
            </a:xfrm>
            <a:custGeom>
              <a:rect b="b" l="l" r="r" t="t"/>
              <a:pathLst>
                <a:path extrusionOk="0" h="4978" w="3763">
                  <a:moveTo>
                    <a:pt x="0" y="1"/>
                  </a:moveTo>
                  <a:lnTo>
                    <a:pt x="0" y="3430"/>
                  </a:lnTo>
                  <a:cubicBezTo>
                    <a:pt x="191" y="3430"/>
                    <a:pt x="358" y="3501"/>
                    <a:pt x="429" y="3716"/>
                  </a:cubicBezTo>
                  <a:lnTo>
                    <a:pt x="667" y="4406"/>
                  </a:lnTo>
                  <a:cubicBezTo>
                    <a:pt x="762" y="4740"/>
                    <a:pt x="1072" y="4978"/>
                    <a:pt x="1429" y="4978"/>
                  </a:cubicBezTo>
                  <a:lnTo>
                    <a:pt x="2501" y="4978"/>
                  </a:lnTo>
                  <a:cubicBezTo>
                    <a:pt x="3191" y="4978"/>
                    <a:pt x="3763" y="4406"/>
                    <a:pt x="3763" y="3716"/>
                  </a:cubicBezTo>
                  <a:lnTo>
                    <a:pt x="3763" y="1239"/>
                  </a:lnTo>
                  <a:cubicBezTo>
                    <a:pt x="3763" y="572"/>
                    <a:pt x="3191" y="25"/>
                    <a:pt x="247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149"/>
            <p:cNvSpPr/>
            <p:nvPr/>
          </p:nvSpPr>
          <p:spPr>
            <a:xfrm>
              <a:off x="3561084" y="2598949"/>
              <a:ext cx="46518" cy="100745"/>
            </a:xfrm>
            <a:custGeom>
              <a:rect b="b" l="l" r="r" t="t"/>
              <a:pathLst>
                <a:path extrusionOk="0" h="3097" w="1430">
                  <a:moveTo>
                    <a:pt x="1" y="0"/>
                  </a:moveTo>
                  <a:cubicBezTo>
                    <a:pt x="72" y="215"/>
                    <a:pt x="25" y="48"/>
                    <a:pt x="25" y="2787"/>
                  </a:cubicBezTo>
                  <a:cubicBezTo>
                    <a:pt x="25" y="2906"/>
                    <a:pt x="25" y="3001"/>
                    <a:pt x="1" y="3096"/>
                  </a:cubicBezTo>
                  <a:lnTo>
                    <a:pt x="1096" y="3096"/>
                  </a:lnTo>
                  <a:cubicBezTo>
                    <a:pt x="1287" y="3096"/>
                    <a:pt x="1406" y="2929"/>
                    <a:pt x="1406" y="2787"/>
                  </a:cubicBezTo>
                  <a:lnTo>
                    <a:pt x="1406" y="310"/>
                  </a:lnTo>
                  <a:cubicBezTo>
                    <a:pt x="1430" y="119"/>
                    <a:pt x="1287" y="0"/>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9" name="Google Shape;23189;p149"/>
            <p:cNvSpPr/>
            <p:nvPr/>
          </p:nvSpPr>
          <p:spPr>
            <a:xfrm>
              <a:off x="3262849" y="2598949"/>
              <a:ext cx="45737" cy="99965"/>
            </a:xfrm>
            <a:custGeom>
              <a:rect b="b" l="l" r="r" t="t"/>
              <a:pathLst>
                <a:path extrusionOk="0" h="3073" w="1406">
                  <a:moveTo>
                    <a:pt x="310" y="0"/>
                  </a:moveTo>
                  <a:cubicBezTo>
                    <a:pt x="119" y="0"/>
                    <a:pt x="0" y="143"/>
                    <a:pt x="0" y="286"/>
                  </a:cubicBezTo>
                  <a:lnTo>
                    <a:pt x="0" y="2763"/>
                  </a:lnTo>
                  <a:cubicBezTo>
                    <a:pt x="0" y="2953"/>
                    <a:pt x="143" y="3072"/>
                    <a:pt x="310" y="3072"/>
                  </a:cubicBezTo>
                  <a:lnTo>
                    <a:pt x="1405" y="3072"/>
                  </a:lnTo>
                  <a:cubicBezTo>
                    <a:pt x="1334" y="2882"/>
                    <a:pt x="1382" y="3025"/>
                    <a:pt x="1382" y="286"/>
                  </a:cubicBezTo>
                  <a:cubicBezTo>
                    <a:pt x="1382" y="167"/>
                    <a:pt x="1382" y="96"/>
                    <a:pt x="140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0" name="Google Shape;23190;p149"/>
            <p:cNvSpPr/>
            <p:nvPr/>
          </p:nvSpPr>
          <p:spPr>
            <a:xfrm>
              <a:off x="3303902" y="2557896"/>
              <a:ext cx="263428" cy="181290"/>
            </a:xfrm>
            <a:custGeom>
              <a:rect b="b" l="l" r="r" t="t"/>
              <a:pathLst>
                <a:path extrusionOk="0" h="5573" w="8098">
                  <a:moveTo>
                    <a:pt x="6502" y="667"/>
                  </a:moveTo>
                  <a:cubicBezTo>
                    <a:pt x="7002" y="667"/>
                    <a:pt x="7431" y="1072"/>
                    <a:pt x="7431" y="1572"/>
                  </a:cubicBezTo>
                  <a:lnTo>
                    <a:pt x="7431" y="4049"/>
                  </a:lnTo>
                  <a:cubicBezTo>
                    <a:pt x="7431" y="4549"/>
                    <a:pt x="7026" y="4977"/>
                    <a:pt x="6502" y="4977"/>
                  </a:cubicBezTo>
                  <a:lnTo>
                    <a:pt x="5430" y="4977"/>
                  </a:lnTo>
                  <a:cubicBezTo>
                    <a:pt x="5216" y="4977"/>
                    <a:pt x="5025" y="4834"/>
                    <a:pt x="4954" y="4620"/>
                  </a:cubicBezTo>
                  <a:lnTo>
                    <a:pt x="4716" y="3930"/>
                  </a:lnTo>
                  <a:cubicBezTo>
                    <a:pt x="4597" y="3596"/>
                    <a:pt x="4299" y="3429"/>
                    <a:pt x="4004" y="3429"/>
                  </a:cubicBezTo>
                  <a:cubicBezTo>
                    <a:pt x="3710" y="3429"/>
                    <a:pt x="3418" y="3596"/>
                    <a:pt x="3311" y="3930"/>
                  </a:cubicBezTo>
                  <a:lnTo>
                    <a:pt x="3073" y="4620"/>
                  </a:lnTo>
                  <a:cubicBezTo>
                    <a:pt x="3025" y="4834"/>
                    <a:pt x="2811" y="4977"/>
                    <a:pt x="2596" y="4977"/>
                  </a:cubicBezTo>
                  <a:lnTo>
                    <a:pt x="1525" y="4977"/>
                  </a:lnTo>
                  <a:cubicBezTo>
                    <a:pt x="1024" y="4977"/>
                    <a:pt x="620" y="4572"/>
                    <a:pt x="620" y="4049"/>
                  </a:cubicBezTo>
                  <a:lnTo>
                    <a:pt x="620" y="1572"/>
                  </a:lnTo>
                  <a:cubicBezTo>
                    <a:pt x="620" y="1072"/>
                    <a:pt x="1024" y="667"/>
                    <a:pt x="1525" y="667"/>
                  </a:cubicBezTo>
                  <a:close/>
                  <a:moveTo>
                    <a:pt x="1548" y="0"/>
                  </a:moveTo>
                  <a:cubicBezTo>
                    <a:pt x="667" y="0"/>
                    <a:pt x="0" y="691"/>
                    <a:pt x="0" y="1548"/>
                  </a:cubicBezTo>
                  <a:lnTo>
                    <a:pt x="0" y="4025"/>
                  </a:lnTo>
                  <a:cubicBezTo>
                    <a:pt x="0" y="4882"/>
                    <a:pt x="667" y="5573"/>
                    <a:pt x="1548" y="5573"/>
                  </a:cubicBezTo>
                  <a:lnTo>
                    <a:pt x="2620" y="5573"/>
                  </a:lnTo>
                  <a:cubicBezTo>
                    <a:pt x="3096" y="5573"/>
                    <a:pt x="3525" y="5287"/>
                    <a:pt x="3692" y="4787"/>
                  </a:cubicBezTo>
                  <a:lnTo>
                    <a:pt x="3930" y="4120"/>
                  </a:lnTo>
                  <a:cubicBezTo>
                    <a:pt x="3942" y="4060"/>
                    <a:pt x="3989" y="4031"/>
                    <a:pt x="4040" y="4031"/>
                  </a:cubicBezTo>
                  <a:cubicBezTo>
                    <a:pt x="4091" y="4031"/>
                    <a:pt x="4144" y="4060"/>
                    <a:pt x="4168" y="4120"/>
                  </a:cubicBezTo>
                  <a:lnTo>
                    <a:pt x="4406" y="4787"/>
                  </a:lnTo>
                  <a:cubicBezTo>
                    <a:pt x="4549" y="5287"/>
                    <a:pt x="5001" y="5573"/>
                    <a:pt x="5478" y="5573"/>
                  </a:cubicBezTo>
                  <a:lnTo>
                    <a:pt x="6549" y="5573"/>
                  </a:lnTo>
                  <a:cubicBezTo>
                    <a:pt x="7407" y="5573"/>
                    <a:pt x="8097" y="4882"/>
                    <a:pt x="8097" y="4025"/>
                  </a:cubicBezTo>
                  <a:lnTo>
                    <a:pt x="8097" y="1548"/>
                  </a:lnTo>
                  <a:cubicBezTo>
                    <a:pt x="8050" y="691"/>
                    <a:pt x="7383" y="0"/>
                    <a:pt x="6502"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149"/>
            <p:cNvSpPr/>
            <p:nvPr/>
          </p:nvSpPr>
          <p:spPr>
            <a:xfrm>
              <a:off x="3434055" y="2557896"/>
              <a:ext cx="131714" cy="181290"/>
            </a:xfrm>
            <a:custGeom>
              <a:rect b="b" l="l" r="r" t="t"/>
              <a:pathLst>
                <a:path extrusionOk="0" h="5573" w="4049">
                  <a:moveTo>
                    <a:pt x="48" y="0"/>
                  </a:moveTo>
                  <a:lnTo>
                    <a:pt x="48" y="643"/>
                  </a:lnTo>
                  <a:lnTo>
                    <a:pt x="2501" y="643"/>
                  </a:lnTo>
                  <a:cubicBezTo>
                    <a:pt x="3025" y="643"/>
                    <a:pt x="3430" y="1048"/>
                    <a:pt x="3430" y="1548"/>
                  </a:cubicBezTo>
                  <a:lnTo>
                    <a:pt x="3430" y="4025"/>
                  </a:lnTo>
                  <a:cubicBezTo>
                    <a:pt x="3430" y="4525"/>
                    <a:pt x="3025" y="4954"/>
                    <a:pt x="2501" y="4954"/>
                  </a:cubicBezTo>
                  <a:lnTo>
                    <a:pt x="1429" y="4954"/>
                  </a:lnTo>
                  <a:cubicBezTo>
                    <a:pt x="1239" y="4954"/>
                    <a:pt x="1024" y="4811"/>
                    <a:pt x="953" y="4596"/>
                  </a:cubicBezTo>
                  <a:lnTo>
                    <a:pt x="715" y="3906"/>
                  </a:lnTo>
                  <a:cubicBezTo>
                    <a:pt x="596" y="3572"/>
                    <a:pt x="310" y="3406"/>
                    <a:pt x="0" y="3406"/>
                  </a:cubicBezTo>
                  <a:lnTo>
                    <a:pt x="0" y="4025"/>
                  </a:lnTo>
                  <a:cubicBezTo>
                    <a:pt x="72" y="4025"/>
                    <a:pt x="96" y="4049"/>
                    <a:pt x="119" y="4120"/>
                  </a:cubicBezTo>
                  <a:lnTo>
                    <a:pt x="358" y="4811"/>
                  </a:lnTo>
                  <a:cubicBezTo>
                    <a:pt x="524" y="5287"/>
                    <a:pt x="953" y="5573"/>
                    <a:pt x="1429" y="5573"/>
                  </a:cubicBezTo>
                  <a:lnTo>
                    <a:pt x="2501" y="5573"/>
                  </a:lnTo>
                  <a:cubicBezTo>
                    <a:pt x="3382" y="5573"/>
                    <a:pt x="4049" y="4882"/>
                    <a:pt x="4049" y="4025"/>
                  </a:cubicBezTo>
                  <a:lnTo>
                    <a:pt x="4049" y="1548"/>
                  </a:lnTo>
                  <a:cubicBezTo>
                    <a:pt x="4049" y="691"/>
                    <a:pt x="3382" y="0"/>
                    <a:pt x="2501"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92" name="Google Shape;23192;p149"/>
          <p:cNvGrpSpPr/>
          <p:nvPr/>
        </p:nvGrpSpPr>
        <p:grpSpPr>
          <a:xfrm>
            <a:off x="2508283" y="2325700"/>
            <a:ext cx="347876" cy="343029"/>
            <a:chOff x="2508283" y="2478100"/>
            <a:chExt cx="347876" cy="343029"/>
          </a:xfrm>
        </p:grpSpPr>
        <p:sp>
          <p:nvSpPr>
            <p:cNvPr id="23193" name="Google Shape;23193;p149"/>
            <p:cNvSpPr/>
            <p:nvPr/>
          </p:nvSpPr>
          <p:spPr>
            <a:xfrm>
              <a:off x="2508283" y="2666351"/>
              <a:ext cx="158096" cy="154778"/>
            </a:xfrm>
            <a:custGeom>
              <a:rect b="b" l="l" r="r" t="t"/>
              <a:pathLst>
                <a:path extrusionOk="0" h="4758" w="4860">
                  <a:moveTo>
                    <a:pt x="3097" y="0"/>
                  </a:moveTo>
                  <a:lnTo>
                    <a:pt x="477" y="2620"/>
                  </a:lnTo>
                  <a:cubicBezTo>
                    <a:pt x="1" y="3096"/>
                    <a:pt x="1" y="3906"/>
                    <a:pt x="477" y="4382"/>
                  </a:cubicBezTo>
                  <a:cubicBezTo>
                    <a:pt x="715" y="4632"/>
                    <a:pt x="1037" y="4757"/>
                    <a:pt x="1358" y="4757"/>
                  </a:cubicBezTo>
                  <a:cubicBezTo>
                    <a:pt x="1680" y="4757"/>
                    <a:pt x="2001" y="4632"/>
                    <a:pt x="2240" y="4382"/>
                  </a:cubicBezTo>
                  <a:lnTo>
                    <a:pt x="4859" y="1762"/>
                  </a:lnTo>
                  <a:cubicBezTo>
                    <a:pt x="4097" y="1381"/>
                    <a:pt x="3502" y="762"/>
                    <a:pt x="309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149"/>
            <p:cNvSpPr/>
            <p:nvPr/>
          </p:nvSpPr>
          <p:spPr>
            <a:xfrm>
              <a:off x="2523800" y="2699661"/>
              <a:ext cx="142579" cy="121467"/>
            </a:xfrm>
            <a:custGeom>
              <a:rect b="b" l="l" r="r" t="t"/>
              <a:pathLst>
                <a:path extrusionOk="0" h="3734" w="4383">
                  <a:moveTo>
                    <a:pt x="3382" y="0"/>
                  </a:moveTo>
                  <a:lnTo>
                    <a:pt x="0" y="3358"/>
                  </a:lnTo>
                  <a:cubicBezTo>
                    <a:pt x="238" y="3608"/>
                    <a:pt x="560" y="3733"/>
                    <a:pt x="881" y="3733"/>
                  </a:cubicBezTo>
                  <a:cubicBezTo>
                    <a:pt x="1203" y="3733"/>
                    <a:pt x="1524" y="3608"/>
                    <a:pt x="1763" y="3358"/>
                  </a:cubicBezTo>
                  <a:lnTo>
                    <a:pt x="4382" y="738"/>
                  </a:lnTo>
                  <a:cubicBezTo>
                    <a:pt x="4001" y="548"/>
                    <a:pt x="3668" y="286"/>
                    <a:pt x="3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149"/>
            <p:cNvSpPr/>
            <p:nvPr/>
          </p:nvSpPr>
          <p:spPr>
            <a:xfrm>
              <a:off x="2562511" y="2698881"/>
              <a:ext cx="72086" cy="71306"/>
            </a:xfrm>
            <a:custGeom>
              <a:rect b="b" l="l" r="r" t="t"/>
              <a:pathLst>
                <a:path extrusionOk="0" h="2192" w="2216">
                  <a:moveTo>
                    <a:pt x="453" y="0"/>
                  </a:moveTo>
                  <a:lnTo>
                    <a:pt x="1" y="429"/>
                  </a:lnTo>
                  <a:lnTo>
                    <a:pt x="1763" y="2191"/>
                  </a:lnTo>
                  <a:lnTo>
                    <a:pt x="2216" y="1739"/>
                  </a:lnTo>
                  <a:lnTo>
                    <a:pt x="45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149"/>
            <p:cNvSpPr/>
            <p:nvPr/>
          </p:nvSpPr>
          <p:spPr>
            <a:xfrm>
              <a:off x="2591202" y="2727540"/>
              <a:ext cx="43395" cy="43428"/>
            </a:xfrm>
            <a:custGeom>
              <a:rect b="b" l="l" r="r" t="t"/>
              <a:pathLst>
                <a:path extrusionOk="0" h="1335" w="1334">
                  <a:moveTo>
                    <a:pt x="429" y="0"/>
                  </a:moveTo>
                  <a:lnTo>
                    <a:pt x="0" y="453"/>
                  </a:lnTo>
                  <a:lnTo>
                    <a:pt x="881" y="1334"/>
                  </a:lnTo>
                  <a:lnTo>
                    <a:pt x="1334" y="905"/>
                  </a:lnTo>
                  <a:lnTo>
                    <a:pt x="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149"/>
            <p:cNvSpPr/>
            <p:nvPr/>
          </p:nvSpPr>
          <p:spPr>
            <a:xfrm>
              <a:off x="2591950" y="2478100"/>
              <a:ext cx="264209" cy="263428"/>
            </a:xfrm>
            <a:custGeom>
              <a:rect b="b" l="l" r="r" t="t"/>
              <a:pathLst>
                <a:path extrusionOk="0" h="8098" w="8122">
                  <a:moveTo>
                    <a:pt x="4049" y="0"/>
                  </a:moveTo>
                  <a:cubicBezTo>
                    <a:pt x="1811" y="0"/>
                    <a:pt x="1" y="1810"/>
                    <a:pt x="1" y="4049"/>
                  </a:cubicBezTo>
                  <a:cubicBezTo>
                    <a:pt x="1" y="6263"/>
                    <a:pt x="1835" y="8097"/>
                    <a:pt x="4073" y="8097"/>
                  </a:cubicBezTo>
                  <a:cubicBezTo>
                    <a:pt x="6312" y="8097"/>
                    <a:pt x="8122" y="6311"/>
                    <a:pt x="8122" y="4049"/>
                  </a:cubicBezTo>
                  <a:cubicBezTo>
                    <a:pt x="8122" y="1786"/>
                    <a:pt x="6288" y="0"/>
                    <a:pt x="404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149"/>
            <p:cNvSpPr/>
            <p:nvPr/>
          </p:nvSpPr>
          <p:spPr>
            <a:xfrm>
              <a:off x="2630694" y="2516810"/>
              <a:ext cx="225465" cy="225465"/>
            </a:xfrm>
            <a:custGeom>
              <a:rect b="b" l="l" r="r" t="t"/>
              <a:pathLst>
                <a:path extrusionOk="0" h="6931" w="6931">
                  <a:moveTo>
                    <a:pt x="5740" y="1"/>
                  </a:moveTo>
                  <a:lnTo>
                    <a:pt x="1" y="5740"/>
                  </a:lnTo>
                  <a:cubicBezTo>
                    <a:pt x="739" y="6478"/>
                    <a:pt x="1739" y="6931"/>
                    <a:pt x="2858" y="6931"/>
                  </a:cubicBezTo>
                  <a:cubicBezTo>
                    <a:pt x="5121" y="6907"/>
                    <a:pt x="6931" y="5073"/>
                    <a:pt x="6931" y="2859"/>
                  </a:cubicBezTo>
                  <a:cubicBezTo>
                    <a:pt x="6931" y="1716"/>
                    <a:pt x="6478" y="715"/>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149"/>
            <p:cNvSpPr/>
            <p:nvPr/>
          </p:nvSpPr>
          <p:spPr>
            <a:xfrm>
              <a:off x="2632255" y="2518372"/>
              <a:ext cx="182070" cy="182070"/>
            </a:xfrm>
            <a:custGeom>
              <a:rect b="b" l="l" r="r" t="t"/>
              <a:pathLst>
                <a:path extrusionOk="0" h="5597" w="5597">
                  <a:moveTo>
                    <a:pt x="2810" y="1"/>
                  </a:moveTo>
                  <a:cubicBezTo>
                    <a:pt x="1262" y="1"/>
                    <a:pt x="0" y="1263"/>
                    <a:pt x="0" y="2811"/>
                  </a:cubicBezTo>
                  <a:cubicBezTo>
                    <a:pt x="0" y="4359"/>
                    <a:pt x="1262" y="5597"/>
                    <a:pt x="2810" y="5597"/>
                  </a:cubicBezTo>
                  <a:cubicBezTo>
                    <a:pt x="4358" y="5597"/>
                    <a:pt x="5597" y="4359"/>
                    <a:pt x="5597" y="2811"/>
                  </a:cubicBezTo>
                  <a:cubicBezTo>
                    <a:pt x="5597" y="1263"/>
                    <a:pt x="4358" y="1"/>
                    <a:pt x="281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149"/>
            <p:cNvSpPr/>
            <p:nvPr/>
          </p:nvSpPr>
          <p:spPr>
            <a:xfrm>
              <a:off x="2659353" y="2544721"/>
              <a:ext cx="156534" cy="155721"/>
            </a:xfrm>
            <a:custGeom>
              <a:rect b="b" l="l" r="r" t="t"/>
              <a:pathLst>
                <a:path extrusionOk="0" h="4787" w="4812">
                  <a:moveTo>
                    <a:pt x="3978" y="0"/>
                  </a:moveTo>
                  <a:lnTo>
                    <a:pt x="1" y="3953"/>
                  </a:lnTo>
                  <a:cubicBezTo>
                    <a:pt x="501" y="4454"/>
                    <a:pt x="1239" y="4787"/>
                    <a:pt x="2001" y="4787"/>
                  </a:cubicBezTo>
                  <a:cubicBezTo>
                    <a:pt x="3549" y="4787"/>
                    <a:pt x="4811" y="3549"/>
                    <a:pt x="4811" y="2001"/>
                  </a:cubicBezTo>
                  <a:cubicBezTo>
                    <a:pt x="4811" y="1215"/>
                    <a:pt x="4478" y="500"/>
                    <a:pt x="397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01" name="Google Shape;23201;p149"/>
          <p:cNvGrpSpPr/>
          <p:nvPr/>
        </p:nvGrpSpPr>
        <p:grpSpPr>
          <a:xfrm>
            <a:off x="1787841" y="2324333"/>
            <a:ext cx="290525" cy="344590"/>
            <a:chOff x="1787841" y="2476733"/>
            <a:chExt cx="290525" cy="344590"/>
          </a:xfrm>
        </p:grpSpPr>
        <p:grpSp>
          <p:nvGrpSpPr>
            <p:cNvPr id="23202" name="Google Shape;23202;p149"/>
            <p:cNvGrpSpPr/>
            <p:nvPr/>
          </p:nvGrpSpPr>
          <p:grpSpPr>
            <a:xfrm>
              <a:off x="1811068" y="2476733"/>
              <a:ext cx="267299" cy="261671"/>
              <a:chOff x="1811068" y="2476733"/>
              <a:chExt cx="267299" cy="261671"/>
            </a:xfrm>
          </p:grpSpPr>
          <p:sp>
            <p:nvSpPr>
              <p:cNvPr id="23203" name="Google Shape;23203;p149"/>
              <p:cNvSpPr/>
              <p:nvPr/>
            </p:nvSpPr>
            <p:spPr>
              <a:xfrm>
                <a:off x="1811068" y="2568728"/>
                <a:ext cx="170490" cy="169481"/>
              </a:xfrm>
              <a:custGeom>
                <a:rect b="b" l="l" r="r" t="t"/>
                <a:pathLst>
                  <a:path extrusionOk="0" h="5210" w="5241">
                    <a:moveTo>
                      <a:pt x="3049" y="1"/>
                    </a:moveTo>
                    <a:cubicBezTo>
                      <a:pt x="644" y="2406"/>
                      <a:pt x="787" y="2263"/>
                      <a:pt x="763" y="2334"/>
                    </a:cubicBezTo>
                    <a:lnTo>
                      <a:pt x="72" y="3858"/>
                    </a:lnTo>
                    <a:cubicBezTo>
                      <a:pt x="1" y="3978"/>
                      <a:pt x="49" y="4120"/>
                      <a:pt x="120" y="4216"/>
                    </a:cubicBezTo>
                    <a:lnTo>
                      <a:pt x="1025" y="5121"/>
                    </a:lnTo>
                    <a:cubicBezTo>
                      <a:pt x="1083" y="5178"/>
                      <a:pt x="1158" y="5210"/>
                      <a:pt x="1235" y="5210"/>
                    </a:cubicBezTo>
                    <a:cubicBezTo>
                      <a:pt x="1285" y="5210"/>
                      <a:pt x="1335" y="5196"/>
                      <a:pt x="1382" y="5168"/>
                    </a:cubicBezTo>
                    <a:cubicBezTo>
                      <a:pt x="3073" y="4430"/>
                      <a:pt x="2954" y="4501"/>
                      <a:pt x="3025" y="4430"/>
                    </a:cubicBezTo>
                    <a:lnTo>
                      <a:pt x="5240" y="2191"/>
                    </a:lnTo>
                    <a:lnTo>
                      <a:pt x="304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4" name="Google Shape;23204;p149"/>
              <p:cNvSpPr/>
              <p:nvPr/>
            </p:nvSpPr>
            <p:spPr>
              <a:xfrm>
                <a:off x="1829675" y="2604381"/>
                <a:ext cx="151883" cy="134024"/>
              </a:xfrm>
              <a:custGeom>
                <a:rect b="b" l="l" r="r" t="t"/>
                <a:pathLst>
                  <a:path extrusionOk="0" h="4120" w="4669">
                    <a:moveTo>
                      <a:pt x="3573" y="0"/>
                    </a:moveTo>
                    <a:lnTo>
                      <a:pt x="0" y="3572"/>
                    </a:lnTo>
                    <a:lnTo>
                      <a:pt x="453" y="4025"/>
                    </a:lnTo>
                    <a:cubicBezTo>
                      <a:pt x="516" y="4088"/>
                      <a:pt x="601" y="4120"/>
                      <a:pt x="686" y="4120"/>
                    </a:cubicBezTo>
                    <a:cubicBezTo>
                      <a:pt x="728" y="4120"/>
                      <a:pt x="770" y="4112"/>
                      <a:pt x="810" y="4096"/>
                    </a:cubicBezTo>
                    <a:cubicBezTo>
                      <a:pt x="2501" y="3334"/>
                      <a:pt x="2382" y="3405"/>
                      <a:pt x="2453" y="3334"/>
                    </a:cubicBezTo>
                    <a:lnTo>
                      <a:pt x="4668" y="1119"/>
                    </a:lnTo>
                    <a:lnTo>
                      <a:pt x="3573"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149"/>
              <p:cNvSpPr/>
              <p:nvPr/>
            </p:nvSpPr>
            <p:spPr>
              <a:xfrm>
                <a:off x="1896296" y="2661894"/>
                <a:ext cx="40305" cy="38548"/>
              </a:xfrm>
              <a:custGeom>
                <a:rect b="b" l="l" r="r" t="t"/>
                <a:pathLst>
                  <a:path extrusionOk="0" h="1185" w="1239">
                    <a:moveTo>
                      <a:pt x="346" y="0"/>
                    </a:moveTo>
                    <a:cubicBezTo>
                      <a:pt x="262" y="0"/>
                      <a:pt x="179" y="30"/>
                      <a:pt x="120" y="90"/>
                    </a:cubicBezTo>
                    <a:cubicBezTo>
                      <a:pt x="1" y="209"/>
                      <a:pt x="1" y="375"/>
                      <a:pt x="120" y="542"/>
                    </a:cubicBezTo>
                    <a:lnTo>
                      <a:pt x="786" y="1185"/>
                    </a:lnTo>
                    <a:lnTo>
                      <a:pt x="1239" y="733"/>
                    </a:lnTo>
                    <a:lnTo>
                      <a:pt x="572" y="90"/>
                    </a:lnTo>
                    <a:cubicBezTo>
                      <a:pt x="513"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149"/>
              <p:cNvSpPr/>
              <p:nvPr/>
            </p:nvSpPr>
            <p:spPr>
              <a:xfrm>
                <a:off x="1925736" y="2632455"/>
                <a:ext cx="39556" cy="39329"/>
              </a:xfrm>
              <a:custGeom>
                <a:rect b="b" l="l" r="r" t="t"/>
                <a:pathLst>
                  <a:path extrusionOk="0" h="1209" w="1216">
                    <a:moveTo>
                      <a:pt x="346" y="0"/>
                    </a:moveTo>
                    <a:cubicBezTo>
                      <a:pt x="262" y="0"/>
                      <a:pt x="179" y="30"/>
                      <a:pt x="120" y="90"/>
                    </a:cubicBezTo>
                    <a:cubicBezTo>
                      <a:pt x="0" y="209"/>
                      <a:pt x="0" y="423"/>
                      <a:pt x="120" y="542"/>
                    </a:cubicBezTo>
                    <a:lnTo>
                      <a:pt x="763" y="1209"/>
                    </a:lnTo>
                    <a:lnTo>
                      <a:pt x="1215" y="756"/>
                    </a:lnTo>
                    <a:lnTo>
                      <a:pt x="572" y="90"/>
                    </a:lnTo>
                    <a:cubicBezTo>
                      <a:pt x="512" y="30"/>
                      <a:pt x="429" y="0"/>
                      <a:pt x="34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149"/>
              <p:cNvSpPr/>
              <p:nvPr/>
            </p:nvSpPr>
            <p:spPr>
              <a:xfrm>
                <a:off x="1948214" y="2476733"/>
                <a:ext cx="130153" cy="124557"/>
              </a:xfrm>
              <a:custGeom>
                <a:rect b="b" l="l" r="r" t="t"/>
                <a:pathLst>
                  <a:path extrusionOk="0" h="3829" w="4001">
                    <a:moveTo>
                      <a:pt x="2295" y="1"/>
                    </a:moveTo>
                    <a:cubicBezTo>
                      <a:pt x="1899" y="1"/>
                      <a:pt x="1500" y="149"/>
                      <a:pt x="1191" y="447"/>
                    </a:cubicBezTo>
                    <a:lnTo>
                      <a:pt x="0" y="1638"/>
                    </a:lnTo>
                    <a:lnTo>
                      <a:pt x="2191" y="3829"/>
                    </a:lnTo>
                    <a:lnTo>
                      <a:pt x="3382" y="2638"/>
                    </a:lnTo>
                    <a:cubicBezTo>
                      <a:pt x="4001" y="2066"/>
                      <a:pt x="4001" y="1066"/>
                      <a:pt x="3382" y="447"/>
                    </a:cubicBezTo>
                    <a:cubicBezTo>
                      <a:pt x="3084" y="149"/>
                      <a:pt x="2691" y="1"/>
                      <a:pt x="2295"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149"/>
              <p:cNvSpPr/>
              <p:nvPr/>
            </p:nvSpPr>
            <p:spPr>
              <a:xfrm>
                <a:off x="1983835" y="2491274"/>
                <a:ext cx="94532" cy="110016"/>
              </a:xfrm>
              <a:custGeom>
                <a:rect b="b" l="l" r="r" t="t"/>
                <a:pathLst>
                  <a:path extrusionOk="0" h="3382" w="2906">
                    <a:moveTo>
                      <a:pt x="2287" y="0"/>
                    </a:moveTo>
                    <a:lnTo>
                      <a:pt x="1" y="2286"/>
                    </a:lnTo>
                    <a:lnTo>
                      <a:pt x="1096" y="3382"/>
                    </a:lnTo>
                    <a:lnTo>
                      <a:pt x="2287" y="2191"/>
                    </a:lnTo>
                    <a:cubicBezTo>
                      <a:pt x="2906" y="1619"/>
                      <a:pt x="2906" y="619"/>
                      <a:pt x="228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149"/>
              <p:cNvSpPr/>
              <p:nvPr/>
            </p:nvSpPr>
            <p:spPr>
              <a:xfrm>
                <a:off x="1897077" y="2517786"/>
                <a:ext cx="136366" cy="135227"/>
              </a:xfrm>
              <a:custGeom>
                <a:rect b="b" l="l" r="r" t="t"/>
                <a:pathLst>
                  <a:path extrusionOk="0" h="4157" w="4192">
                    <a:moveTo>
                      <a:pt x="1218" y="1"/>
                    </a:moveTo>
                    <a:cubicBezTo>
                      <a:pt x="1137" y="1"/>
                      <a:pt x="1060" y="31"/>
                      <a:pt x="1001" y="90"/>
                    </a:cubicBezTo>
                    <a:lnTo>
                      <a:pt x="119" y="971"/>
                    </a:lnTo>
                    <a:cubicBezTo>
                      <a:pt x="0" y="1090"/>
                      <a:pt x="0" y="1305"/>
                      <a:pt x="119" y="1424"/>
                    </a:cubicBezTo>
                    <a:lnTo>
                      <a:pt x="2763" y="4067"/>
                    </a:lnTo>
                    <a:cubicBezTo>
                      <a:pt x="2822" y="4127"/>
                      <a:pt x="2894" y="4156"/>
                      <a:pt x="2968" y="4156"/>
                    </a:cubicBezTo>
                    <a:cubicBezTo>
                      <a:pt x="3043" y="4156"/>
                      <a:pt x="3120" y="4127"/>
                      <a:pt x="3191" y="4067"/>
                    </a:cubicBezTo>
                    <a:lnTo>
                      <a:pt x="4073" y="3186"/>
                    </a:lnTo>
                    <a:cubicBezTo>
                      <a:pt x="4192" y="3067"/>
                      <a:pt x="4192" y="2853"/>
                      <a:pt x="4073" y="2733"/>
                    </a:cubicBezTo>
                    <a:lnTo>
                      <a:pt x="1453" y="90"/>
                    </a:lnTo>
                    <a:cubicBezTo>
                      <a:pt x="1382" y="31"/>
                      <a:pt x="1298" y="1"/>
                      <a:pt x="121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149"/>
              <p:cNvSpPr/>
              <p:nvPr/>
            </p:nvSpPr>
            <p:spPr>
              <a:xfrm>
                <a:off x="1944343" y="2564076"/>
                <a:ext cx="89100" cy="88156"/>
              </a:xfrm>
              <a:custGeom>
                <a:rect b="b" l="l" r="r" t="t"/>
                <a:pathLst>
                  <a:path extrusionOk="0" h="2710" w="2739">
                    <a:moveTo>
                      <a:pt x="1310" y="1"/>
                    </a:moveTo>
                    <a:lnTo>
                      <a:pt x="0" y="1310"/>
                    </a:lnTo>
                    <a:lnTo>
                      <a:pt x="1310" y="2620"/>
                    </a:lnTo>
                    <a:cubicBezTo>
                      <a:pt x="1369" y="2680"/>
                      <a:pt x="1447" y="2710"/>
                      <a:pt x="1524" y="2710"/>
                    </a:cubicBezTo>
                    <a:cubicBezTo>
                      <a:pt x="1602" y="2710"/>
                      <a:pt x="1679" y="2680"/>
                      <a:pt x="1738" y="2620"/>
                    </a:cubicBezTo>
                    <a:lnTo>
                      <a:pt x="2643" y="1715"/>
                    </a:lnTo>
                    <a:cubicBezTo>
                      <a:pt x="2739" y="1620"/>
                      <a:pt x="2739" y="1430"/>
                      <a:pt x="2620" y="1310"/>
                    </a:cubicBezTo>
                    <a:lnTo>
                      <a:pt x="131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11" name="Google Shape;23211;p149"/>
            <p:cNvSpPr/>
            <p:nvPr/>
          </p:nvSpPr>
          <p:spPr>
            <a:xfrm>
              <a:off x="1787841" y="2742243"/>
              <a:ext cx="60473" cy="79080"/>
            </a:xfrm>
            <a:custGeom>
              <a:rect b="b" l="l" r="r" t="t"/>
              <a:pathLst>
                <a:path extrusionOk="0" h="2431" w="1859">
                  <a:moveTo>
                    <a:pt x="929" y="1"/>
                  </a:moveTo>
                  <a:cubicBezTo>
                    <a:pt x="852" y="1"/>
                    <a:pt x="774" y="25"/>
                    <a:pt x="715" y="72"/>
                  </a:cubicBezTo>
                  <a:cubicBezTo>
                    <a:pt x="667" y="144"/>
                    <a:pt x="1" y="763"/>
                    <a:pt x="1" y="1501"/>
                  </a:cubicBezTo>
                  <a:cubicBezTo>
                    <a:pt x="1" y="2025"/>
                    <a:pt x="429" y="2430"/>
                    <a:pt x="929" y="2430"/>
                  </a:cubicBezTo>
                  <a:cubicBezTo>
                    <a:pt x="1429" y="2430"/>
                    <a:pt x="1858" y="2025"/>
                    <a:pt x="1858" y="1501"/>
                  </a:cubicBezTo>
                  <a:cubicBezTo>
                    <a:pt x="1858" y="763"/>
                    <a:pt x="1191" y="144"/>
                    <a:pt x="1144" y="72"/>
                  </a:cubicBezTo>
                  <a:cubicBezTo>
                    <a:pt x="1084" y="25"/>
                    <a:pt x="1007" y="1"/>
                    <a:pt x="92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149"/>
            <p:cNvSpPr/>
            <p:nvPr/>
          </p:nvSpPr>
          <p:spPr>
            <a:xfrm>
              <a:off x="1818062" y="2742243"/>
              <a:ext cx="30253" cy="79080"/>
            </a:xfrm>
            <a:custGeom>
              <a:rect b="b" l="l" r="r" t="t"/>
              <a:pathLst>
                <a:path extrusionOk="0" h="2431" w="930">
                  <a:moveTo>
                    <a:pt x="0" y="1"/>
                  </a:moveTo>
                  <a:lnTo>
                    <a:pt x="0" y="2430"/>
                  </a:lnTo>
                  <a:cubicBezTo>
                    <a:pt x="500" y="2430"/>
                    <a:pt x="929" y="2025"/>
                    <a:pt x="929" y="1501"/>
                  </a:cubicBezTo>
                  <a:cubicBezTo>
                    <a:pt x="929" y="763"/>
                    <a:pt x="310" y="144"/>
                    <a:pt x="215" y="96"/>
                  </a:cubicBezTo>
                  <a:cubicBezTo>
                    <a:pt x="143" y="25"/>
                    <a:pt x="72"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13" name="Google Shape;23213;p149"/>
          <p:cNvGrpSpPr/>
          <p:nvPr/>
        </p:nvGrpSpPr>
        <p:grpSpPr>
          <a:xfrm>
            <a:off x="997655" y="2369062"/>
            <a:ext cx="354057" cy="255686"/>
            <a:chOff x="997655" y="2521462"/>
            <a:chExt cx="354057" cy="255686"/>
          </a:xfrm>
        </p:grpSpPr>
        <p:sp>
          <p:nvSpPr>
            <p:cNvPr id="23214" name="Google Shape;23214;p149"/>
            <p:cNvSpPr/>
            <p:nvPr/>
          </p:nvSpPr>
          <p:spPr>
            <a:xfrm>
              <a:off x="1214565" y="2537727"/>
              <a:ext cx="73648" cy="57383"/>
            </a:xfrm>
            <a:custGeom>
              <a:rect b="b" l="l" r="r" t="t"/>
              <a:pathLst>
                <a:path extrusionOk="0" h="1764" w="2264">
                  <a:moveTo>
                    <a:pt x="953" y="1"/>
                  </a:moveTo>
                  <a:cubicBezTo>
                    <a:pt x="477" y="1"/>
                    <a:pt x="1" y="382"/>
                    <a:pt x="48" y="1025"/>
                  </a:cubicBezTo>
                  <a:lnTo>
                    <a:pt x="1192" y="1763"/>
                  </a:lnTo>
                  <a:cubicBezTo>
                    <a:pt x="2263" y="1430"/>
                    <a:pt x="2001" y="1"/>
                    <a:pt x="953"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5" name="Google Shape;23215;p149"/>
            <p:cNvSpPr/>
            <p:nvPr/>
          </p:nvSpPr>
          <p:spPr>
            <a:xfrm>
              <a:off x="997655" y="2521462"/>
              <a:ext cx="354057" cy="255686"/>
            </a:xfrm>
            <a:custGeom>
              <a:rect b="b" l="l" r="r" t="t"/>
              <a:pathLst>
                <a:path extrusionOk="0" h="7860" w="10884">
                  <a:moveTo>
                    <a:pt x="7621" y="620"/>
                  </a:moveTo>
                  <a:cubicBezTo>
                    <a:pt x="8074" y="620"/>
                    <a:pt x="8455" y="977"/>
                    <a:pt x="8455" y="1430"/>
                  </a:cubicBezTo>
                  <a:cubicBezTo>
                    <a:pt x="8455" y="1787"/>
                    <a:pt x="8217" y="2073"/>
                    <a:pt x="7907" y="2168"/>
                  </a:cubicBezTo>
                  <a:lnTo>
                    <a:pt x="6835" y="1454"/>
                  </a:lnTo>
                  <a:cubicBezTo>
                    <a:pt x="6788" y="977"/>
                    <a:pt x="7169" y="620"/>
                    <a:pt x="7621" y="620"/>
                  </a:cubicBezTo>
                  <a:close/>
                  <a:moveTo>
                    <a:pt x="7621" y="1"/>
                  </a:moveTo>
                  <a:cubicBezTo>
                    <a:pt x="6978" y="1"/>
                    <a:pt x="6383" y="453"/>
                    <a:pt x="6240" y="1096"/>
                  </a:cubicBezTo>
                  <a:cubicBezTo>
                    <a:pt x="5168" y="501"/>
                    <a:pt x="4168" y="239"/>
                    <a:pt x="3311" y="239"/>
                  </a:cubicBezTo>
                  <a:cubicBezTo>
                    <a:pt x="1263" y="239"/>
                    <a:pt x="1" y="1573"/>
                    <a:pt x="120" y="3263"/>
                  </a:cubicBezTo>
                  <a:cubicBezTo>
                    <a:pt x="334" y="6597"/>
                    <a:pt x="4049" y="7860"/>
                    <a:pt x="7478" y="7860"/>
                  </a:cubicBezTo>
                  <a:cubicBezTo>
                    <a:pt x="7645" y="7860"/>
                    <a:pt x="7812" y="7693"/>
                    <a:pt x="7764" y="7502"/>
                  </a:cubicBezTo>
                  <a:cubicBezTo>
                    <a:pt x="7740" y="7360"/>
                    <a:pt x="7621" y="7240"/>
                    <a:pt x="7455" y="7240"/>
                  </a:cubicBezTo>
                  <a:cubicBezTo>
                    <a:pt x="5478" y="7240"/>
                    <a:pt x="2858" y="6764"/>
                    <a:pt x="1596" y="5288"/>
                  </a:cubicBezTo>
                  <a:lnTo>
                    <a:pt x="10193" y="5288"/>
                  </a:lnTo>
                  <a:cubicBezTo>
                    <a:pt x="10670" y="5288"/>
                    <a:pt x="10884" y="4788"/>
                    <a:pt x="10551" y="4454"/>
                  </a:cubicBezTo>
                  <a:cubicBezTo>
                    <a:pt x="10122" y="4049"/>
                    <a:pt x="9384" y="3335"/>
                    <a:pt x="8431" y="2597"/>
                  </a:cubicBezTo>
                  <a:cubicBezTo>
                    <a:pt x="8812" y="2311"/>
                    <a:pt x="9050" y="1906"/>
                    <a:pt x="9050" y="1430"/>
                  </a:cubicBezTo>
                  <a:cubicBezTo>
                    <a:pt x="9050" y="644"/>
                    <a:pt x="8407" y="1"/>
                    <a:pt x="7621"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6" name="Google Shape;23216;p149"/>
            <p:cNvSpPr/>
            <p:nvPr/>
          </p:nvSpPr>
          <p:spPr>
            <a:xfrm>
              <a:off x="1172732" y="2521462"/>
              <a:ext cx="178980" cy="254905"/>
            </a:xfrm>
            <a:custGeom>
              <a:rect b="b" l="l" r="r" t="t"/>
              <a:pathLst>
                <a:path extrusionOk="0" h="7836" w="5502">
                  <a:moveTo>
                    <a:pt x="2239" y="620"/>
                  </a:moveTo>
                  <a:cubicBezTo>
                    <a:pt x="2692" y="620"/>
                    <a:pt x="3073" y="977"/>
                    <a:pt x="3073" y="1430"/>
                  </a:cubicBezTo>
                  <a:cubicBezTo>
                    <a:pt x="3049" y="1739"/>
                    <a:pt x="2835" y="2049"/>
                    <a:pt x="2478" y="2168"/>
                  </a:cubicBezTo>
                  <a:lnTo>
                    <a:pt x="1406" y="1454"/>
                  </a:lnTo>
                  <a:cubicBezTo>
                    <a:pt x="1382" y="977"/>
                    <a:pt x="1763" y="620"/>
                    <a:pt x="2239" y="620"/>
                  </a:cubicBezTo>
                  <a:close/>
                  <a:moveTo>
                    <a:pt x="2263" y="1"/>
                  </a:moveTo>
                  <a:cubicBezTo>
                    <a:pt x="1620" y="1"/>
                    <a:pt x="1025" y="453"/>
                    <a:pt x="882" y="1096"/>
                  </a:cubicBezTo>
                  <a:cubicBezTo>
                    <a:pt x="596" y="953"/>
                    <a:pt x="334" y="834"/>
                    <a:pt x="72" y="715"/>
                  </a:cubicBezTo>
                  <a:lnTo>
                    <a:pt x="72" y="5311"/>
                  </a:lnTo>
                  <a:lnTo>
                    <a:pt x="4859" y="5311"/>
                  </a:lnTo>
                  <a:cubicBezTo>
                    <a:pt x="5288" y="5288"/>
                    <a:pt x="5502" y="4788"/>
                    <a:pt x="5192" y="4454"/>
                  </a:cubicBezTo>
                  <a:cubicBezTo>
                    <a:pt x="4764" y="4049"/>
                    <a:pt x="4025" y="3335"/>
                    <a:pt x="3073" y="2597"/>
                  </a:cubicBezTo>
                  <a:cubicBezTo>
                    <a:pt x="3478" y="2311"/>
                    <a:pt x="3716" y="1906"/>
                    <a:pt x="3716" y="1430"/>
                  </a:cubicBezTo>
                  <a:cubicBezTo>
                    <a:pt x="3716" y="644"/>
                    <a:pt x="3049" y="1"/>
                    <a:pt x="2263" y="1"/>
                  </a:cubicBezTo>
                  <a:close/>
                  <a:moveTo>
                    <a:pt x="1" y="7050"/>
                  </a:moveTo>
                  <a:lnTo>
                    <a:pt x="1" y="7669"/>
                  </a:lnTo>
                  <a:cubicBezTo>
                    <a:pt x="691" y="7788"/>
                    <a:pt x="1406" y="7836"/>
                    <a:pt x="2073" y="7836"/>
                  </a:cubicBezTo>
                  <a:cubicBezTo>
                    <a:pt x="2239" y="7836"/>
                    <a:pt x="2382" y="7669"/>
                    <a:pt x="2358" y="7479"/>
                  </a:cubicBezTo>
                  <a:cubicBezTo>
                    <a:pt x="2358" y="7360"/>
                    <a:pt x="2216" y="7240"/>
                    <a:pt x="2073" y="7240"/>
                  </a:cubicBezTo>
                  <a:cubicBezTo>
                    <a:pt x="1382" y="7240"/>
                    <a:pt x="668" y="7169"/>
                    <a:pt x="1" y="705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149"/>
            <p:cNvSpPr/>
            <p:nvPr/>
          </p:nvSpPr>
          <p:spPr>
            <a:xfrm>
              <a:off x="1224649" y="2631479"/>
              <a:ext cx="20949" cy="21730"/>
            </a:xfrm>
            <a:custGeom>
              <a:rect b="b" l="l" r="r" t="t"/>
              <a:pathLst>
                <a:path extrusionOk="0" h="668" w="644">
                  <a:moveTo>
                    <a:pt x="334" y="1"/>
                  </a:moveTo>
                  <a:cubicBezTo>
                    <a:pt x="143" y="1"/>
                    <a:pt x="0" y="143"/>
                    <a:pt x="0" y="334"/>
                  </a:cubicBezTo>
                  <a:cubicBezTo>
                    <a:pt x="0" y="524"/>
                    <a:pt x="143" y="667"/>
                    <a:pt x="334" y="667"/>
                  </a:cubicBezTo>
                  <a:cubicBezTo>
                    <a:pt x="500" y="643"/>
                    <a:pt x="643" y="524"/>
                    <a:pt x="643" y="334"/>
                  </a:cubicBezTo>
                  <a:cubicBezTo>
                    <a:pt x="643" y="143"/>
                    <a:pt x="500" y="1"/>
                    <a:pt x="33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149"/>
            <p:cNvSpPr/>
            <p:nvPr/>
          </p:nvSpPr>
          <p:spPr>
            <a:xfrm>
              <a:off x="1082884" y="2615409"/>
              <a:ext cx="68183" cy="78072"/>
            </a:xfrm>
            <a:custGeom>
              <a:rect b="b" l="l" r="r" t="t"/>
              <a:pathLst>
                <a:path extrusionOk="0" h="2400" w="2096">
                  <a:moveTo>
                    <a:pt x="343" y="1"/>
                  </a:moveTo>
                  <a:cubicBezTo>
                    <a:pt x="226" y="1"/>
                    <a:pt x="108" y="59"/>
                    <a:pt x="72" y="185"/>
                  </a:cubicBezTo>
                  <a:cubicBezTo>
                    <a:pt x="0" y="328"/>
                    <a:pt x="72" y="542"/>
                    <a:pt x="238" y="590"/>
                  </a:cubicBezTo>
                  <a:cubicBezTo>
                    <a:pt x="1024" y="899"/>
                    <a:pt x="1501" y="1661"/>
                    <a:pt x="1286" y="2400"/>
                  </a:cubicBezTo>
                  <a:lnTo>
                    <a:pt x="1905" y="2400"/>
                  </a:lnTo>
                  <a:cubicBezTo>
                    <a:pt x="2096" y="1399"/>
                    <a:pt x="1477" y="423"/>
                    <a:pt x="453" y="18"/>
                  </a:cubicBezTo>
                  <a:cubicBezTo>
                    <a:pt x="418" y="7"/>
                    <a:pt x="381" y="1"/>
                    <a:pt x="34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19" name="Google Shape;23219;p149"/>
          <p:cNvGrpSpPr/>
          <p:nvPr/>
        </p:nvGrpSpPr>
        <p:grpSpPr>
          <a:xfrm>
            <a:off x="999997" y="2889867"/>
            <a:ext cx="346314" cy="345143"/>
            <a:chOff x="999997" y="3042267"/>
            <a:chExt cx="346314" cy="345143"/>
          </a:xfrm>
        </p:grpSpPr>
        <p:sp>
          <p:nvSpPr>
            <p:cNvPr id="23220" name="Google Shape;23220;p149"/>
            <p:cNvSpPr/>
            <p:nvPr/>
          </p:nvSpPr>
          <p:spPr>
            <a:xfrm>
              <a:off x="1275006" y="3042267"/>
              <a:ext cx="71306" cy="71111"/>
            </a:xfrm>
            <a:custGeom>
              <a:rect b="b" l="l" r="r" t="t"/>
              <a:pathLst>
                <a:path extrusionOk="0" h="2186" w="2192">
                  <a:moveTo>
                    <a:pt x="1855" y="0"/>
                  </a:moveTo>
                  <a:cubicBezTo>
                    <a:pt x="1774" y="0"/>
                    <a:pt x="1691" y="30"/>
                    <a:pt x="1620" y="89"/>
                  </a:cubicBezTo>
                  <a:lnTo>
                    <a:pt x="0" y="1733"/>
                  </a:lnTo>
                  <a:lnTo>
                    <a:pt x="429" y="2185"/>
                  </a:lnTo>
                  <a:lnTo>
                    <a:pt x="2072" y="542"/>
                  </a:lnTo>
                  <a:cubicBezTo>
                    <a:pt x="2191" y="423"/>
                    <a:pt x="2191" y="208"/>
                    <a:pt x="2072" y="89"/>
                  </a:cubicBezTo>
                  <a:cubicBezTo>
                    <a:pt x="2013" y="30"/>
                    <a:pt x="1935" y="0"/>
                    <a:pt x="185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1" name="Google Shape;23221;p149"/>
            <p:cNvSpPr/>
            <p:nvPr/>
          </p:nvSpPr>
          <p:spPr>
            <a:xfrm>
              <a:off x="1282748" y="3045943"/>
              <a:ext cx="63564" cy="67435"/>
            </a:xfrm>
            <a:custGeom>
              <a:rect b="b" l="l" r="r" t="t"/>
              <a:pathLst>
                <a:path extrusionOk="0" h="2073" w="1954">
                  <a:moveTo>
                    <a:pt x="1834" y="0"/>
                  </a:moveTo>
                  <a:lnTo>
                    <a:pt x="0" y="1858"/>
                  </a:lnTo>
                  <a:lnTo>
                    <a:pt x="191" y="2072"/>
                  </a:lnTo>
                  <a:lnTo>
                    <a:pt x="1834" y="429"/>
                  </a:lnTo>
                  <a:cubicBezTo>
                    <a:pt x="1953" y="310"/>
                    <a:pt x="1953" y="95"/>
                    <a:pt x="18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2" name="Google Shape;23222;p149"/>
            <p:cNvSpPr/>
            <p:nvPr/>
          </p:nvSpPr>
          <p:spPr>
            <a:xfrm>
              <a:off x="1028656" y="3284551"/>
              <a:ext cx="75958" cy="75144"/>
            </a:xfrm>
            <a:custGeom>
              <a:rect b="b" l="l" r="r" t="t"/>
              <a:pathLst>
                <a:path extrusionOk="0" h="2310" w="2335">
                  <a:moveTo>
                    <a:pt x="1024" y="0"/>
                  </a:moveTo>
                  <a:lnTo>
                    <a:pt x="0" y="1000"/>
                  </a:lnTo>
                  <a:lnTo>
                    <a:pt x="1310" y="2310"/>
                  </a:lnTo>
                  <a:lnTo>
                    <a:pt x="2334" y="1310"/>
                  </a:lnTo>
                  <a:lnTo>
                    <a:pt x="102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149"/>
            <p:cNvSpPr/>
            <p:nvPr/>
          </p:nvSpPr>
          <p:spPr>
            <a:xfrm>
              <a:off x="1050354" y="3305435"/>
              <a:ext cx="54260" cy="54260"/>
            </a:xfrm>
            <a:custGeom>
              <a:rect b="b" l="l" r="r" t="t"/>
              <a:pathLst>
                <a:path extrusionOk="0" h="1668" w="1668">
                  <a:moveTo>
                    <a:pt x="1000" y="1"/>
                  </a:moveTo>
                  <a:lnTo>
                    <a:pt x="0" y="1025"/>
                  </a:lnTo>
                  <a:lnTo>
                    <a:pt x="643" y="1668"/>
                  </a:lnTo>
                  <a:lnTo>
                    <a:pt x="1667" y="668"/>
                  </a:lnTo>
                  <a:lnTo>
                    <a:pt x="100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149"/>
            <p:cNvSpPr/>
            <p:nvPr/>
          </p:nvSpPr>
          <p:spPr>
            <a:xfrm>
              <a:off x="1227740" y="3084849"/>
              <a:ext cx="75958" cy="74982"/>
            </a:xfrm>
            <a:custGeom>
              <a:rect b="b" l="l" r="r" t="t"/>
              <a:pathLst>
                <a:path extrusionOk="0" h="2305" w="2335">
                  <a:moveTo>
                    <a:pt x="1108" y="1"/>
                  </a:moveTo>
                  <a:cubicBezTo>
                    <a:pt x="1025" y="1"/>
                    <a:pt x="941" y="31"/>
                    <a:pt x="882" y="90"/>
                  </a:cubicBezTo>
                  <a:lnTo>
                    <a:pt x="1" y="995"/>
                  </a:lnTo>
                  <a:lnTo>
                    <a:pt x="1310" y="2305"/>
                  </a:lnTo>
                  <a:lnTo>
                    <a:pt x="2192" y="1400"/>
                  </a:lnTo>
                  <a:cubicBezTo>
                    <a:pt x="2334" y="1305"/>
                    <a:pt x="2334" y="1138"/>
                    <a:pt x="2215" y="995"/>
                  </a:cubicBezTo>
                  <a:lnTo>
                    <a:pt x="1334" y="90"/>
                  </a:lnTo>
                  <a:cubicBezTo>
                    <a:pt x="1275" y="31"/>
                    <a:pt x="1191" y="1"/>
                    <a:pt x="110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149"/>
            <p:cNvSpPr/>
            <p:nvPr/>
          </p:nvSpPr>
          <p:spPr>
            <a:xfrm>
              <a:off x="1249437" y="3102480"/>
              <a:ext cx="54260" cy="57350"/>
            </a:xfrm>
            <a:custGeom>
              <a:rect b="b" l="l" r="r" t="t"/>
              <a:pathLst>
                <a:path extrusionOk="0" h="1763" w="1668">
                  <a:moveTo>
                    <a:pt x="1120" y="1"/>
                  </a:moveTo>
                  <a:lnTo>
                    <a:pt x="0" y="1096"/>
                  </a:lnTo>
                  <a:cubicBezTo>
                    <a:pt x="667" y="1763"/>
                    <a:pt x="643" y="1691"/>
                    <a:pt x="667" y="1763"/>
                  </a:cubicBezTo>
                  <a:lnTo>
                    <a:pt x="1548" y="858"/>
                  </a:lnTo>
                  <a:cubicBezTo>
                    <a:pt x="1667" y="763"/>
                    <a:pt x="1667" y="596"/>
                    <a:pt x="1548" y="453"/>
                  </a:cubicBezTo>
                  <a:lnTo>
                    <a:pt x="1120"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149"/>
            <p:cNvSpPr/>
            <p:nvPr/>
          </p:nvSpPr>
          <p:spPr>
            <a:xfrm>
              <a:off x="999997" y="3300230"/>
              <a:ext cx="89100" cy="87180"/>
            </a:xfrm>
            <a:custGeom>
              <a:rect b="b" l="l" r="r" t="t"/>
              <a:pathLst>
                <a:path extrusionOk="0" h="2680" w="2739">
                  <a:moveTo>
                    <a:pt x="334" y="0"/>
                  </a:moveTo>
                  <a:cubicBezTo>
                    <a:pt x="256" y="0"/>
                    <a:pt x="179" y="30"/>
                    <a:pt x="119" y="90"/>
                  </a:cubicBezTo>
                  <a:cubicBezTo>
                    <a:pt x="0" y="209"/>
                    <a:pt x="0" y="399"/>
                    <a:pt x="119" y="518"/>
                  </a:cubicBezTo>
                  <a:lnTo>
                    <a:pt x="2167" y="2590"/>
                  </a:lnTo>
                  <a:cubicBezTo>
                    <a:pt x="2227" y="2650"/>
                    <a:pt x="2310" y="2679"/>
                    <a:pt x="2394" y="2679"/>
                  </a:cubicBezTo>
                  <a:cubicBezTo>
                    <a:pt x="2477" y="2679"/>
                    <a:pt x="2560" y="2650"/>
                    <a:pt x="2620" y="2590"/>
                  </a:cubicBezTo>
                  <a:cubicBezTo>
                    <a:pt x="2739" y="2471"/>
                    <a:pt x="2739" y="2257"/>
                    <a:pt x="2620" y="2138"/>
                  </a:cubicBezTo>
                  <a:lnTo>
                    <a:pt x="548" y="90"/>
                  </a:lnTo>
                  <a:cubicBezTo>
                    <a:pt x="488" y="30"/>
                    <a:pt x="411" y="0"/>
                    <a:pt x="33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149"/>
            <p:cNvSpPr/>
            <p:nvPr/>
          </p:nvSpPr>
          <p:spPr>
            <a:xfrm>
              <a:off x="1037179" y="3336436"/>
              <a:ext cx="51918" cy="50975"/>
            </a:xfrm>
            <a:custGeom>
              <a:rect b="b" l="l" r="r" t="t"/>
              <a:pathLst>
                <a:path extrusionOk="0" h="1567" w="1596">
                  <a:moveTo>
                    <a:pt x="453" y="1"/>
                  </a:moveTo>
                  <a:lnTo>
                    <a:pt x="0" y="453"/>
                  </a:lnTo>
                  <a:lnTo>
                    <a:pt x="1024" y="1477"/>
                  </a:lnTo>
                  <a:cubicBezTo>
                    <a:pt x="1084" y="1537"/>
                    <a:pt x="1167" y="1566"/>
                    <a:pt x="1251" y="1566"/>
                  </a:cubicBezTo>
                  <a:cubicBezTo>
                    <a:pt x="1334" y="1566"/>
                    <a:pt x="1417" y="1537"/>
                    <a:pt x="1477" y="1477"/>
                  </a:cubicBezTo>
                  <a:cubicBezTo>
                    <a:pt x="1596" y="1358"/>
                    <a:pt x="1596" y="1144"/>
                    <a:pt x="1477" y="1025"/>
                  </a:cubicBezTo>
                  <a:lnTo>
                    <a:pt x="45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149"/>
            <p:cNvSpPr/>
            <p:nvPr/>
          </p:nvSpPr>
          <p:spPr>
            <a:xfrm>
              <a:off x="1042579" y="3104627"/>
              <a:ext cx="245634" cy="241926"/>
            </a:xfrm>
            <a:custGeom>
              <a:rect b="b" l="l" r="r" t="t"/>
              <a:pathLst>
                <a:path extrusionOk="0" h="7437" w="7551">
                  <a:moveTo>
                    <a:pt x="4916" y="0"/>
                  </a:moveTo>
                  <a:cubicBezTo>
                    <a:pt x="4573" y="0"/>
                    <a:pt x="4228" y="137"/>
                    <a:pt x="3954" y="411"/>
                  </a:cubicBezTo>
                  <a:lnTo>
                    <a:pt x="1" y="4364"/>
                  </a:lnTo>
                  <a:lnTo>
                    <a:pt x="3073" y="7436"/>
                  </a:lnTo>
                  <a:lnTo>
                    <a:pt x="6669" y="3840"/>
                  </a:lnTo>
                  <a:lnTo>
                    <a:pt x="7122" y="3388"/>
                  </a:lnTo>
                  <a:cubicBezTo>
                    <a:pt x="7550" y="2888"/>
                    <a:pt x="7526" y="2078"/>
                    <a:pt x="7026" y="1578"/>
                  </a:cubicBezTo>
                  <a:lnTo>
                    <a:pt x="5859" y="411"/>
                  </a:lnTo>
                  <a:cubicBezTo>
                    <a:pt x="5597" y="137"/>
                    <a:pt x="5258" y="0"/>
                    <a:pt x="491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149"/>
            <p:cNvSpPr/>
            <p:nvPr/>
          </p:nvSpPr>
          <p:spPr>
            <a:xfrm>
              <a:off x="1092187" y="3136572"/>
              <a:ext cx="196026" cy="209981"/>
            </a:xfrm>
            <a:custGeom>
              <a:rect b="b" l="l" r="r" t="t"/>
              <a:pathLst>
                <a:path extrusionOk="0" h="6455" w="6026">
                  <a:moveTo>
                    <a:pt x="4906" y="0"/>
                  </a:moveTo>
                  <a:lnTo>
                    <a:pt x="0" y="4906"/>
                  </a:lnTo>
                  <a:lnTo>
                    <a:pt x="1548" y="6454"/>
                  </a:lnTo>
                  <a:lnTo>
                    <a:pt x="5144" y="2858"/>
                  </a:lnTo>
                  <a:lnTo>
                    <a:pt x="5597" y="2406"/>
                  </a:lnTo>
                  <a:cubicBezTo>
                    <a:pt x="6025" y="1906"/>
                    <a:pt x="6001" y="1096"/>
                    <a:pt x="5501" y="596"/>
                  </a:cubicBezTo>
                  <a:lnTo>
                    <a:pt x="4906"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149"/>
            <p:cNvSpPr/>
            <p:nvPr/>
          </p:nvSpPr>
          <p:spPr>
            <a:xfrm>
              <a:off x="1109233" y="3104627"/>
              <a:ext cx="178980" cy="175304"/>
            </a:xfrm>
            <a:custGeom>
              <a:rect b="b" l="l" r="r" t="t"/>
              <a:pathLst>
                <a:path extrusionOk="0" h="5389" w="5502">
                  <a:moveTo>
                    <a:pt x="2867" y="0"/>
                  </a:moveTo>
                  <a:cubicBezTo>
                    <a:pt x="2524" y="0"/>
                    <a:pt x="2179" y="137"/>
                    <a:pt x="1905" y="411"/>
                  </a:cubicBezTo>
                  <a:lnTo>
                    <a:pt x="0" y="2316"/>
                  </a:lnTo>
                  <a:lnTo>
                    <a:pt x="3072" y="5388"/>
                  </a:lnTo>
                  <a:lnTo>
                    <a:pt x="4977" y="3483"/>
                  </a:lnTo>
                  <a:cubicBezTo>
                    <a:pt x="5501" y="2935"/>
                    <a:pt x="5501" y="2078"/>
                    <a:pt x="4977" y="1578"/>
                  </a:cubicBezTo>
                  <a:lnTo>
                    <a:pt x="3810" y="411"/>
                  </a:lnTo>
                  <a:cubicBezTo>
                    <a:pt x="3548" y="137"/>
                    <a:pt x="3209" y="0"/>
                    <a:pt x="286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149"/>
            <p:cNvSpPr/>
            <p:nvPr/>
          </p:nvSpPr>
          <p:spPr>
            <a:xfrm>
              <a:off x="1160772" y="3137754"/>
              <a:ext cx="129404" cy="143360"/>
            </a:xfrm>
            <a:custGeom>
              <a:rect b="b" l="l" r="r" t="t"/>
              <a:pathLst>
                <a:path extrusionOk="0" h="4407" w="3978">
                  <a:moveTo>
                    <a:pt x="2858" y="1"/>
                  </a:moveTo>
                  <a:lnTo>
                    <a:pt x="0" y="2882"/>
                  </a:lnTo>
                  <a:lnTo>
                    <a:pt x="1548" y="4406"/>
                  </a:lnTo>
                  <a:lnTo>
                    <a:pt x="3453" y="2525"/>
                  </a:lnTo>
                  <a:cubicBezTo>
                    <a:pt x="3953" y="2001"/>
                    <a:pt x="3977" y="1215"/>
                    <a:pt x="3501" y="667"/>
                  </a:cubicBezTo>
                  <a:lnTo>
                    <a:pt x="2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149"/>
            <p:cNvSpPr/>
            <p:nvPr/>
          </p:nvSpPr>
          <p:spPr>
            <a:xfrm>
              <a:off x="1019353" y="3232828"/>
              <a:ext cx="136366" cy="135195"/>
            </a:xfrm>
            <a:custGeom>
              <a:rect b="b" l="l" r="r" t="t"/>
              <a:pathLst>
                <a:path extrusionOk="0" h="4156" w="4192">
                  <a:moveTo>
                    <a:pt x="346" y="0"/>
                  </a:moveTo>
                  <a:cubicBezTo>
                    <a:pt x="262" y="0"/>
                    <a:pt x="179" y="30"/>
                    <a:pt x="120" y="90"/>
                  </a:cubicBezTo>
                  <a:cubicBezTo>
                    <a:pt x="1" y="209"/>
                    <a:pt x="1" y="423"/>
                    <a:pt x="120" y="542"/>
                  </a:cubicBezTo>
                  <a:lnTo>
                    <a:pt x="3620" y="4067"/>
                  </a:lnTo>
                  <a:cubicBezTo>
                    <a:pt x="3680" y="4126"/>
                    <a:pt x="3763" y="4156"/>
                    <a:pt x="3847" y="4156"/>
                  </a:cubicBezTo>
                  <a:cubicBezTo>
                    <a:pt x="3930" y="4156"/>
                    <a:pt x="4013" y="4126"/>
                    <a:pt x="4073" y="4067"/>
                  </a:cubicBezTo>
                  <a:cubicBezTo>
                    <a:pt x="4192" y="3948"/>
                    <a:pt x="4192" y="3733"/>
                    <a:pt x="4073" y="3614"/>
                  </a:cubicBezTo>
                  <a:lnTo>
                    <a:pt x="572" y="90"/>
                  </a:lnTo>
                  <a:cubicBezTo>
                    <a:pt x="513" y="30"/>
                    <a:pt x="429" y="0"/>
                    <a:pt x="346"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149"/>
            <p:cNvSpPr/>
            <p:nvPr/>
          </p:nvSpPr>
          <p:spPr>
            <a:xfrm>
              <a:off x="1080542" y="3293041"/>
              <a:ext cx="79113" cy="75047"/>
            </a:xfrm>
            <a:custGeom>
              <a:rect b="b" l="l" r="r" t="t"/>
              <a:pathLst>
                <a:path extrusionOk="0" h="2307" w="2432">
                  <a:moveTo>
                    <a:pt x="430" y="1"/>
                  </a:moveTo>
                  <a:lnTo>
                    <a:pt x="1" y="453"/>
                  </a:lnTo>
                  <a:lnTo>
                    <a:pt x="1739" y="2216"/>
                  </a:lnTo>
                  <a:cubicBezTo>
                    <a:pt x="1809" y="2280"/>
                    <a:pt x="1885" y="2307"/>
                    <a:pt x="1959" y="2307"/>
                  </a:cubicBezTo>
                  <a:cubicBezTo>
                    <a:pt x="2214" y="2307"/>
                    <a:pt x="2432" y="1985"/>
                    <a:pt x="2192" y="1763"/>
                  </a:cubicBezTo>
                  <a:lnTo>
                    <a:pt x="43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149"/>
            <p:cNvSpPr/>
            <p:nvPr/>
          </p:nvSpPr>
          <p:spPr>
            <a:xfrm>
              <a:off x="1233172" y="3190214"/>
              <a:ext cx="39524" cy="39361"/>
            </a:xfrm>
            <a:custGeom>
              <a:rect b="b" l="l" r="r" t="t"/>
              <a:pathLst>
                <a:path extrusionOk="0" h="1210" w="1215">
                  <a:moveTo>
                    <a:pt x="346" y="1"/>
                  </a:moveTo>
                  <a:cubicBezTo>
                    <a:pt x="262" y="1"/>
                    <a:pt x="179" y="30"/>
                    <a:pt x="119" y="90"/>
                  </a:cubicBezTo>
                  <a:cubicBezTo>
                    <a:pt x="0" y="209"/>
                    <a:pt x="0" y="423"/>
                    <a:pt x="119" y="542"/>
                  </a:cubicBezTo>
                  <a:lnTo>
                    <a:pt x="786" y="1209"/>
                  </a:lnTo>
                  <a:lnTo>
                    <a:pt x="1215" y="757"/>
                  </a:lnTo>
                  <a:lnTo>
                    <a:pt x="572" y="90"/>
                  </a:lnTo>
                  <a:cubicBezTo>
                    <a:pt x="512" y="30"/>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149"/>
            <p:cNvSpPr/>
            <p:nvPr/>
          </p:nvSpPr>
          <p:spPr>
            <a:xfrm>
              <a:off x="1205294" y="3219654"/>
              <a:ext cx="39524" cy="38581"/>
            </a:xfrm>
            <a:custGeom>
              <a:rect b="b" l="l" r="r" t="t"/>
              <a:pathLst>
                <a:path extrusionOk="0" h="1186" w="1215">
                  <a:moveTo>
                    <a:pt x="345" y="1"/>
                  </a:moveTo>
                  <a:cubicBezTo>
                    <a:pt x="262" y="1"/>
                    <a:pt x="179" y="30"/>
                    <a:pt x="119" y="90"/>
                  </a:cubicBezTo>
                  <a:cubicBezTo>
                    <a:pt x="0" y="209"/>
                    <a:pt x="0" y="423"/>
                    <a:pt x="119" y="542"/>
                  </a:cubicBezTo>
                  <a:lnTo>
                    <a:pt x="762" y="1185"/>
                  </a:lnTo>
                  <a:lnTo>
                    <a:pt x="1215" y="733"/>
                  </a:lnTo>
                  <a:lnTo>
                    <a:pt x="572" y="90"/>
                  </a:lnTo>
                  <a:cubicBezTo>
                    <a:pt x="512" y="30"/>
                    <a:pt x="429" y="1"/>
                    <a:pt x="3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6" name="Google Shape;23236;p149"/>
            <p:cNvSpPr/>
            <p:nvPr/>
          </p:nvSpPr>
          <p:spPr>
            <a:xfrm>
              <a:off x="1177383" y="3247532"/>
              <a:ext cx="39556" cy="38581"/>
            </a:xfrm>
            <a:custGeom>
              <a:rect b="b" l="l" r="r" t="t"/>
              <a:pathLst>
                <a:path extrusionOk="0" h="1186" w="1216">
                  <a:moveTo>
                    <a:pt x="334" y="1"/>
                  </a:moveTo>
                  <a:cubicBezTo>
                    <a:pt x="257" y="1"/>
                    <a:pt x="179" y="31"/>
                    <a:pt x="120" y="90"/>
                  </a:cubicBezTo>
                  <a:cubicBezTo>
                    <a:pt x="1" y="209"/>
                    <a:pt x="1" y="424"/>
                    <a:pt x="120" y="543"/>
                  </a:cubicBezTo>
                  <a:lnTo>
                    <a:pt x="763" y="1186"/>
                  </a:lnTo>
                  <a:lnTo>
                    <a:pt x="1215" y="757"/>
                  </a:lnTo>
                  <a:lnTo>
                    <a:pt x="548" y="90"/>
                  </a:lnTo>
                  <a:cubicBezTo>
                    <a:pt x="489" y="31"/>
                    <a:pt x="411"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7" name="Google Shape;23237;p149"/>
            <p:cNvSpPr/>
            <p:nvPr/>
          </p:nvSpPr>
          <p:spPr>
            <a:xfrm>
              <a:off x="1147944" y="3276971"/>
              <a:ext cx="39556" cy="38581"/>
            </a:xfrm>
            <a:custGeom>
              <a:rect b="b" l="l" r="r" t="t"/>
              <a:pathLst>
                <a:path extrusionOk="0" h="1186" w="1216">
                  <a:moveTo>
                    <a:pt x="346" y="1"/>
                  </a:moveTo>
                  <a:cubicBezTo>
                    <a:pt x="263" y="1"/>
                    <a:pt x="179" y="31"/>
                    <a:pt x="120" y="90"/>
                  </a:cubicBezTo>
                  <a:cubicBezTo>
                    <a:pt x="1" y="209"/>
                    <a:pt x="1" y="400"/>
                    <a:pt x="120" y="519"/>
                  </a:cubicBezTo>
                  <a:lnTo>
                    <a:pt x="763" y="1186"/>
                  </a:lnTo>
                  <a:lnTo>
                    <a:pt x="1215" y="733"/>
                  </a:lnTo>
                  <a:lnTo>
                    <a:pt x="572" y="90"/>
                  </a:lnTo>
                  <a:cubicBezTo>
                    <a:pt x="513" y="31"/>
                    <a:pt x="429" y="1"/>
                    <a:pt x="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38" name="Google Shape;23238;p149"/>
          <p:cNvGrpSpPr/>
          <p:nvPr/>
        </p:nvGrpSpPr>
        <p:grpSpPr>
          <a:xfrm>
            <a:off x="1756840" y="2893511"/>
            <a:ext cx="347876" cy="337661"/>
            <a:chOff x="1756840" y="3045911"/>
            <a:chExt cx="347876" cy="337661"/>
          </a:xfrm>
        </p:grpSpPr>
        <p:sp>
          <p:nvSpPr>
            <p:cNvPr id="23239" name="Google Shape;23239;p149"/>
            <p:cNvSpPr/>
            <p:nvPr/>
          </p:nvSpPr>
          <p:spPr>
            <a:xfrm>
              <a:off x="1774667" y="3196980"/>
              <a:ext cx="88351" cy="86823"/>
            </a:xfrm>
            <a:custGeom>
              <a:rect b="b" l="l" r="r" t="t"/>
              <a:pathLst>
                <a:path extrusionOk="0" h="2669" w="2716">
                  <a:moveTo>
                    <a:pt x="1811" y="1"/>
                  </a:moveTo>
                  <a:lnTo>
                    <a:pt x="1" y="1025"/>
                  </a:lnTo>
                  <a:lnTo>
                    <a:pt x="882" y="2668"/>
                  </a:lnTo>
                  <a:lnTo>
                    <a:pt x="2716" y="1644"/>
                  </a:lnTo>
                  <a:lnTo>
                    <a:pt x="181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149"/>
            <p:cNvSpPr/>
            <p:nvPr/>
          </p:nvSpPr>
          <p:spPr>
            <a:xfrm>
              <a:off x="1789403" y="3224110"/>
              <a:ext cx="73615" cy="59693"/>
            </a:xfrm>
            <a:custGeom>
              <a:rect b="b" l="l" r="r" t="t"/>
              <a:pathLst>
                <a:path extrusionOk="0" h="1835" w="2263">
                  <a:moveTo>
                    <a:pt x="1810" y="0"/>
                  </a:moveTo>
                  <a:cubicBezTo>
                    <a:pt x="1596" y="120"/>
                    <a:pt x="167" y="905"/>
                    <a:pt x="0" y="1025"/>
                  </a:cubicBezTo>
                  <a:lnTo>
                    <a:pt x="429" y="1834"/>
                  </a:lnTo>
                  <a:cubicBezTo>
                    <a:pt x="643" y="1715"/>
                    <a:pt x="2024" y="953"/>
                    <a:pt x="2263" y="810"/>
                  </a:cubicBezTo>
                  <a:lnTo>
                    <a:pt x="181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149"/>
            <p:cNvSpPr/>
            <p:nvPr/>
          </p:nvSpPr>
          <p:spPr>
            <a:xfrm>
              <a:off x="1856024" y="3247337"/>
              <a:ext cx="92971" cy="136236"/>
            </a:xfrm>
            <a:custGeom>
              <a:rect b="b" l="l" r="r" t="t"/>
              <a:pathLst>
                <a:path extrusionOk="0" h="4188" w="2858">
                  <a:moveTo>
                    <a:pt x="2310" y="1"/>
                  </a:moveTo>
                  <a:lnTo>
                    <a:pt x="95" y="3740"/>
                  </a:lnTo>
                  <a:cubicBezTo>
                    <a:pt x="0" y="3883"/>
                    <a:pt x="48" y="4049"/>
                    <a:pt x="215" y="4145"/>
                  </a:cubicBezTo>
                  <a:cubicBezTo>
                    <a:pt x="259" y="4175"/>
                    <a:pt x="307" y="4188"/>
                    <a:pt x="353" y="4188"/>
                  </a:cubicBezTo>
                  <a:cubicBezTo>
                    <a:pt x="455" y="4188"/>
                    <a:pt x="554" y="4124"/>
                    <a:pt x="619" y="4026"/>
                  </a:cubicBezTo>
                  <a:lnTo>
                    <a:pt x="2858" y="311"/>
                  </a:lnTo>
                  <a:cubicBezTo>
                    <a:pt x="2644" y="239"/>
                    <a:pt x="2477" y="120"/>
                    <a:pt x="2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2" name="Google Shape;23242;p149"/>
            <p:cNvSpPr/>
            <p:nvPr/>
          </p:nvSpPr>
          <p:spPr>
            <a:xfrm>
              <a:off x="1968350" y="3246588"/>
              <a:ext cx="92223" cy="136984"/>
            </a:xfrm>
            <a:custGeom>
              <a:rect b="b" l="l" r="r" t="t"/>
              <a:pathLst>
                <a:path extrusionOk="0" h="4211" w="2835">
                  <a:moveTo>
                    <a:pt x="524" y="0"/>
                  </a:moveTo>
                  <a:cubicBezTo>
                    <a:pt x="381" y="143"/>
                    <a:pt x="191" y="262"/>
                    <a:pt x="0" y="334"/>
                  </a:cubicBezTo>
                  <a:lnTo>
                    <a:pt x="2191" y="4049"/>
                  </a:lnTo>
                  <a:cubicBezTo>
                    <a:pt x="2257" y="4147"/>
                    <a:pt x="2367" y="4211"/>
                    <a:pt x="2476" y="4211"/>
                  </a:cubicBezTo>
                  <a:cubicBezTo>
                    <a:pt x="2525" y="4211"/>
                    <a:pt x="2575" y="4198"/>
                    <a:pt x="2620" y="4168"/>
                  </a:cubicBezTo>
                  <a:cubicBezTo>
                    <a:pt x="2763" y="4072"/>
                    <a:pt x="2834" y="3882"/>
                    <a:pt x="2739" y="3715"/>
                  </a:cubicBezTo>
                  <a:lnTo>
                    <a:pt x="524"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3" name="Google Shape;23243;p149"/>
            <p:cNvSpPr/>
            <p:nvPr/>
          </p:nvSpPr>
          <p:spPr>
            <a:xfrm>
              <a:off x="1822713" y="3062208"/>
              <a:ext cx="262647" cy="203280"/>
            </a:xfrm>
            <a:custGeom>
              <a:rect b="b" l="l" r="r" t="t"/>
              <a:pathLst>
                <a:path extrusionOk="0" h="6249" w="8074">
                  <a:moveTo>
                    <a:pt x="6597" y="0"/>
                  </a:moveTo>
                  <a:lnTo>
                    <a:pt x="214" y="3501"/>
                  </a:lnTo>
                  <a:cubicBezTo>
                    <a:pt x="72" y="3596"/>
                    <a:pt x="0" y="3763"/>
                    <a:pt x="95" y="3906"/>
                  </a:cubicBezTo>
                  <a:lnTo>
                    <a:pt x="1286" y="6097"/>
                  </a:lnTo>
                  <a:cubicBezTo>
                    <a:pt x="1352" y="6195"/>
                    <a:pt x="1452" y="6249"/>
                    <a:pt x="1562" y="6249"/>
                  </a:cubicBezTo>
                  <a:cubicBezTo>
                    <a:pt x="1612" y="6249"/>
                    <a:pt x="1663" y="6238"/>
                    <a:pt x="1715" y="6216"/>
                  </a:cubicBezTo>
                  <a:lnTo>
                    <a:pt x="8073" y="2691"/>
                  </a:lnTo>
                  <a:lnTo>
                    <a:pt x="659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4" name="Google Shape;23244;p149"/>
            <p:cNvSpPr/>
            <p:nvPr/>
          </p:nvSpPr>
          <p:spPr>
            <a:xfrm>
              <a:off x="1845159" y="3107132"/>
              <a:ext cx="240202" cy="160243"/>
            </a:xfrm>
            <a:custGeom>
              <a:rect b="b" l="l" r="r" t="t"/>
              <a:pathLst>
                <a:path extrusionOk="0" h="4926" w="7384">
                  <a:moveTo>
                    <a:pt x="6645" y="1"/>
                  </a:moveTo>
                  <a:cubicBezTo>
                    <a:pt x="6502" y="96"/>
                    <a:pt x="120" y="3596"/>
                    <a:pt x="1" y="3668"/>
                  </a:cubicBezTo>
                  <a:cubicBezTo>
                    <a:pt x="549" y="4621"/>
                    <a:pt x="429" y="4406"/>
                    <a:pt x="596" y="4763"/>
                  </a:cubicBezTo>
                  <a:cubicBezTo>
                    <a:pt x="662" y="4861"/>
                    <a:pt x="760" y="4926"/>
                    <a:pt x="870" y="4926"/>
                  </a:cubicBezTo>
                  <a:cubicBezTo>
                    <a:pt x="920" y="4926"/>
                    <a:pt x="972" y="4912"/>
                    <a:pt x="1025" y="4882"/>
                  </a:cubicBezTo>
                  <a:cubicBezTo>
                    <a:pt x="1096" y="4835"/>
                    <a:pt x="7169" y="1501"/>
                    <a:pt x="7383" y="1382"/>
                  </a:cubicBezTo>
                  <a:lnTo>
                    <a:pt x="6645"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149"/>
            <p:cNvSpPr/>
            <p:nvPr/>
          </p:nvSpPr>
          <p:spPr>
            <a:xfrm>
              <a:off x="1756840" y="3223037"/>
              <a:ext cx="52731" cy="73453"/>
            </a:xfrm>
            <a:custGeom>
              <a:rect b="b" l="l" r="r" t="t"/>
              <a:pathLst>
                <a:path extrusionOk="0" h="2258" w="1621">
                  <a:moveTo>
                    <a:pt x="357" y="1"/>
                  </a:moveTo>
                  <a:cubicBezTo>
                    <a:pt x="308" y="1"/>
                    <a:pt x="259" y="11"/>
                    <a:pt x="215" y="33"/>
                  </a:cubicBezTo>
                  <a:cubicBezTo>
                    <a:pt x="72" y="129"/>
                    <a:pt x="1" y="319"/>
                    <a:pt x="96" y="462"/>
                  </a:cubicBezTo>
                  <a:lnTo>
                    <a:pt x="1001" y="2105"/>
                  </a:lnTo>
                  <a:cubicBezTo>
                    <a:pt x="1050" y="2204"/>
                    <a:pt x="1157" y="2257"/>
                    <a:pt x="1265" y="2257"/>
                  </a:cubicBezTo>
                  <a:cubicBezTo>
                    <a:pt x="1313" y="2257"/>
                    <a:pt x="1362" y="2247"/>
                    <a:pt x="1406" y="2224"/>
                  </a:cubicBezTo>
                  <a:cubicBezTo>
                    <a:pt x="1549" y="2129"/>
                    <a:pt x="1620" y="1939"/>
                    <a:pt x="1525" y="1796"/>
                  </a:cubicBezTo>
                  <a:lnTo>
                    <a:pt x="644" y="153"/>
                  </a:lnTo>
                  <a:cubicBezTo>
                    <a:pt x="578" y="54"/>
                    <a:pt x="467" y="1"/>
                    <a:pt x="357"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149"/>
            <p:cNvSpPr/>
            <p:nvPr/>
          </p:nvSpPr>
          <p:spPr>
            <a:xfrm>
              <a:off x="1774667" y="3255111"/>
              <a:ext cx="34905" cy="41378"/>
            </a:xfrm>
            <a:custGeom>
              <a:rect b="b" l="l" r="r" t="t"/>
              <a:pathLst>
                <a:path extrusionOk="0" h="1272" w="1073">
                  <a:moveTo>
                    <a:pt x="525" y="0"/>
                  </a:moveTo>
                  <a:cubicBezTo>
                    <a:pt x="406" y="72"/>
                    <a:pt x="525" y="0"/>
                    <a:pt x="1" y="310"/>
                  </a:cubicBezTo>
                  <a:lnTo>
                    <a:pt x="453" y="1119"/>
                  </a:lnTo>
                  <a:cubicBezTo>
                    <a:pt x="502" y="1218"/>
                    <a:pt x="609" y="1271"/>
                    <a:pt x="717" y="1271"/>
                  </a:cubicBezTo>
                  <a:cubicBezTo>
                    <a:pt x="765" y="1271"/>
                    <a:pt x="814" y="1261"/>
                    <a:pt x="858" y="1238"/>
                  </a:cubicBezTo>
                  <a:cubicBezTo>
                    <a:pt x="1001" y="1143"/>
                    <a:pt x="1072" y="953"/>
                    <a:pt x="977" y="810"/>
                  </a:cubicBezTo>
                  <a:lnTo>
                    <a:pt x="5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149"/>
            <p:cNvSpPr/>
            <p:nvPr/>
          </p:nvSpPr>
          <p:spPr>
            <a:xfrm>
              <a:off x="2029539" y="3045911"/>
              <a:ext cx="75177" cy="114994"/>
            </a:xfrm>
            <a:custGeom>
              <a:rect b="b" l="l" r="r" t="t"/>
              <a:pathLst>
                <a:path extrusionOk="0" h="3535" w="2311">
                  <a:moveTo>
                    <a:pt x="360" y="0"/>
                  </a:moveTo>
                  <a:cubicBezTo>
                    <a:pt x="306" y="0"/>
                    <a:pt x="248" y="16"/>
                    <a:pt x="191" y="49"/>
                  </a:cubicBezTo>
                  <a:cubicBezTo>
                    <a:pt x="48" y="120"/>
                    <a:pt x="1" y="311"/>
                    <a:pt x="72" y="454"/>
                  </a:cubicBezTo>
                  <a:lnTo>
                    <a:pt x="1691" y="3383"/>
                  </a:lnTo>
                  <a:cubicBezTo>
                    <a:pt x="1724" y="3481"/>
                    <a:pt x="1837" y="3535"/>
                    <a:pt x="1950" y="3535"/>
                  </a:cubicBezTo>
                  <a:cubicBezTo>
                    <a:pt x="2001" y="3535"/>
                    <a:pt x="2052" y="3524"/>
                    <a:pt x="2096" y="3502"/>
                  </a:cubicBezTo>
                  <a:cubicBezTo>
                    <a:pt x="2263" y="3407"/>
                    <a:pt x="2311" y="3216"/>
                    <a:pt x="2215" y="3073"/>
                  </a:cubicBezTo>
                  <a:lnTo>
                    <a:pt x="620" y="168"/>
                  </a:lnTo>
                  <a:cubicBezTo>
                    <a:pt x="557" y="58"/>
                    <a:pt x="464" y="0"/>
                    <a:pt x="36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149"/>
            <p:cNvSpPr/>
            <p:nvPr/>
          </p:nvSpPr>
          <p:spPr>
            <a:xfrm>
              <a:off x="2058198" y="3098609"/>
              <a:ext cx="46518" cy="62295"/>
            </a:xfrm>
            <a:custGeom>
              <a:rect b="b" l="l" r="r" t="t"/>
              <a:pathLst>
                <a:path extrusionOk="0" h="1915" w="1430">
                  <a:moveTo>
                    <a:pt x="548" y="1"/>
                  </a:moveTo>
                  <a:cubicBezTo>
                    <a:pt x="25" y="286"/>
                    <a:pt x="120" y="239"/>
                    <a:pt x="1" y="286"/>
                  </a:cubicBezTo>
                  <a:cubicBezTo>
                    <a:pt x="96" y="453"/>
                    <a:pt x="715" y="1596"/>
                    <a:pt x="810" y="1763"/>
                  </a:cubicBezTo>
                  <a:cubicBezTo>
                    <a:pt x="876" y="1861"/>
                    <a:pt x="976" y="1915"/>
                    <a:pt x="1079" y="1915"/>
                  </a:cubicBezTo>
                  <a:cubicBezTo>
                    <a:pt x="1125" y="1915"/>
                    <a:pt x="1171" y="1904"/>
                    <a:pt x="1215" y="1882"/>
                  </a:cubicBezTo>
                  <a:cubicBezTo>
                    <a:pt x="1382" y="1787"/>
                    <a:pt x="1430" y="1596"/>
                    <a:pt x="1334" y="1453"/>
                  </a:cubicBezTo>
                  <a:lnTo>
                    <a:pt x="54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149"/>
            <p:cNvSpPr/>
            <p:nvPr/>
          </p:nvSpPr>
          <p:spPr>
            <a:xfrm>
              <a:off x="1917994" y="3180715"/>
              <a:ext cx="81358" cy="81390"/>
            </a:xfrm>
            <a:custGeom>
              <a:rect b="b" l="l" r="r" t="t"/>
              <a:pathLst>
                <a:path extrusionOk="0" h="2502" w="2501">
                  <a:moveTo>
                    <a:pt x="1239" y="1"/>
                  </a:moveTo>
                  <a:cubicBezTo>
                    <a:pt x="572" y="1"/>
                    <a:pt x="0" y="572"/>
                    <a:pt x="0" y="1263"/>
                  </a:cubicBezTo>
                  <a:cubicBezTo>
                    <a:pt x="0" y="1930"/>
                    <a:pt x="572" y="2501"/>
                    <a:pt x="1239" y="2501"/>
                  </a:cubicBezTo>
                  <a:cubicBezTo>
                    <a:pt x="1929" y="2501"/>
                    <a:pt x="2501" y="1930"/>
                    <a:pt x="2501" y="1263"/>
                  </a:cubicBezTo>
                  <a:cubicBezTo>
                    <a:pt x="2501" y="572"/>
                    <a:pt x="1929" y="1"/>
                    <a:pt x="123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149"/>
            <p:cNvSpPr/>
            <p:nvPr/>
          </p:nvSpPr>
          <p:spPr>
            <a:xfrm>
              <a:off x="1957485" y="3180715"/>
              <a:ext cx="41118" cy="81390"/>
            </a:xfrm>
            <a:custGeom>
              <a:rect b="b" l="l" r="r" t="t"/>
              <a:pathLst>
                <a:path extrusionOk="0" h="2502" w="1264">
                  <a:moveTo>
                    <a:pt x="1" y="1"/>
                  </a:moveTo>
                  <a:lnTo>
                    <a:pt x="1" y="2501"/>
                  </a:lnTo>
                  <a:cubicBezTo>
                    <a:pt x="692" y="2501"/>
                    <a:pt x="1239" y="1930"/>
                    <a:pt x="1239" y="1263"/>
                  </a:cubicBezTo>
                  <a:cubicBezTo>
                    <a:pt x="1263" y="572"/>
                    <a:pt x="715"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1" name="Google Shape;23251;p149"/>
            <p:cNvSpPr/>
            <p:nvPr/>
          </p:nvSpPr>
          <p:spPr>
            <a:xfrm>
              <a:off x="1938130" y="3200884"/>
              <a:ext cx="41085" cy="41085"/>
            </a:xfrm>
            <a:custGeom>
              <a:rect b="b" l="l" r="r" t="t"/>
              <a:pathLst>
                <a:path extrusionOk="0" h="1263" w="1263">
                  <a:moveTo>
                    <a:pt x="620" y="0"/>
                  </a:moveTo>
                  <a:cubicBezTo>
                    <a:pt x="262" y="0"/>
                    <a:pt x="1" y="262"/>
                    <a:pt x="1" y="619"/>
                  </a:cubicBezTo>
                  <a:cubicBezTo>
                    <a:pt x="1" y="1000"/>
                    <a:pt x="262" y="1262"/>
                    <a:pt x="620" y="1262"/>
                  </a:cubicBezTo>
                  <a:cubicBezTo>
                    <a:pt x="953" y="1262"/>
                    <a:pt x="1263" y="953"/>
                    <a:pt x="1263" y="619"/>
                  </a:cubicBezTo>
                  <a:cubicBezTo>
                    <a:pt x="1263" y="262"/>
                    <a:pt x="977" y="0"/>
                    <a:pt x="620"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2" name="Google Shape;23252;p149"/>
            <p:cNvSpPr/>
            <p:nvPr/>
          </p:nvSpPr>
          <p:spPr>
            <a:xfrm>
              <a:off x="1957485" y="3200884"/>
              <a:ext cx="20201" cy="41085"/>
            </a:xfrm>
            <a:custGeom>
              <a:rect b="b" l="l" r="r" t="t"/>
              <a:pathLst>
                <a:path extrusionOk="0" h="1263" w="621">
                  <a:moveTo>
                    <a:pt x="1" y="0"/>
                  </a:moveTo>
                  <a:lnTo>
                    <a:pt x="1" y="1262"/>
                  </a:lnTo>
                  <a:cubicBezTo>
                    <a:pt x="358" y="1262"/>
                    <a:pt x="620" y="1000"/>
                    <a:pt x="620" y="643"/>
                  </a:cubicBezTo>
                  <a:cubicBezTo>
                    <a:pt x="620" y="286"/>
                    <a:pt x="358"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3" name="Google Shape;23253;p149"/>
          <p:cNvGrpSpPr/>
          <p:nvPr/>
        </p:nvGrpSpPr>
        <p:grpSpPr>
          <a:xfrm>
            <a:off x="2510625" y="2891006"/>
            <a:ext cx="351747" cy="342931"/>
            <a:chOff x="2510625" y="3043406"/>
            <a:chExt cx="351747" cy="342931"/>
          </a:xfrm>
        </p:grpSpPr>
        <p:sp>
          <p:nvSpPr>
            <p:cNvPr id="23254" name="Google Shape;23254;p149"/>
            <p:cNvSpPr/>
            <p:nvPr/>
          </p:nvSpPr>
          <p:spPr>
            <a:xfrm>
              <a:off x="2510625" y="3229543"/>
              <a:ext cx="169676" cy="156795"/>
            </a:xfrm>
            <a:custGeom>
              <a:rect b="b" l="l" r="r" t="t"/>
              <a:pathLst>
                <a:path extrusionOk="0" h="4820" w="5216">
                  <a:moveTo>
                    <a:pt x="3358" y="0"/>
                  </a:moveTo>
                  <a:lnTo>
                    <a:pt x="119" y="3691"/>
                  </a:lnTo>
                  <a:cubicBezTo>
                    <a:pt x="0" y="3810"/>
                    <a:pt x="24" y="4001"/>
                    <a:pt x="143" y="4120"/>
                  </a:cubicBezTo>
                  <a:cubicBezTo>
                    <a:pt x="668" y="4590"/>
                    <a:pt x="1313" y="4819"/>
                    <a:pt x="1956" y="4819"/>
                  </a:cubicBezTo>
                  <a:cubicBezTo>
                    <a:pt x="2715" y="4819"/>
                    <a:pt x="3471" y="4500"/>
                    <a:pt x="4025" y="3882"/>
                  </a:cubicBezTo>
                  <a:lnTo>
                    <a:pt x="4882" y="2906"/>
                  </a:lnTo>
                  <a:cubicBezTo>
                    <a:pt x="4930" y="2858"/>
                    <a:pt x="4978" y="2763"/>
                    <a:pt x="4978" y="2667"/>
                  </a:cubicBezTo>
                  <a:lnTo>
                    <a:pt x="4906" y="1929"/>
                  </a:lnTo>
                  <a:lnTo>
                    <a:pt x="5216" y="1596"/>
                  </a:lnTo>
                  <a:lnTo>
                    <a:pt x="3358"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149"/>
            <p:cNvSpPr/>
            <p:nvPr/>
          </p:nvSpPr>
          <p:spPr>
            <a:xfrm>
              <a:off x="2550898" y="3262073"/>
              <a:ext cx="129404" cy="124265"/>
            </a:xfrm>
            <a:custGeom>
              <a:rect b="b" l="l" r="r" t="t"/>
              <a:pathLst>
                <a:path extrusionOk="0" h="3820" w="3978">
                  <a:moveTo>
                    <a:pt x="3287" y="0"/>
                  </a:moveTo>
                  <a:cubicBezTo>
                    <a:pt x="3240" y="72"/>
                    <a:pt x="48" y="3668"/>
                    <a:pt x="1" y="3715"/>
                  </a:cubicBezTo>
                  <a:cubicBezTo>
                    <a:pt x="246" y="3785"/>
                    <a:pt x="493" y="3820"/>
                    <a:pt x="739" y="3820"/>
                  </a:cubicBezTo>
                  <a:cubicBezTo>
                    <a:pt x="1495" y="3820"/>
                    <a:pt x="2230" y="3493"/>
                    <a:pt x="2787" y="2882"/>
                  </a:cubicBezTo>
                  <a:lnTo>
                    <a:pt x="3644" y="1906"/>
                  </a:lnTo>
                  <a:cubicBezTo>
                    <a:pt x="3692" y="1858"/>
                    <a:pt x="3740" y="1763"/>
                    <a:pt x="3740" y="1667"/>
                  </a:cubicBezTo>
                  <a:lnTo>
                    <a:pt x="3668" y="929"/>
                  </a:lnTo>
                  <a:cubicBezTo>
                    <a:pt x="3978" y="596"/>
                    <a:pt x="3930" y="620"/>
                    <a:pt x="3978" y="596"/>
                  </a:cubicBezTo>
                  <a:lnTo>
                    <a:pt x="3287"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149"/>
            <p:cNvSpPr/>
            <p:nvPr/>
          </p:nvSpPr>
          <p:spPr>
            <a:xfrm>
              <a:off x="2619080" y="3043406"/>
              <a:ext cx="243292" cy="248367"/>
            </a:xfrm>
            <a:custGeom>
              <a:rect b="b" l="l" r="r" t="t"/>
              <a:pathLst>
                <a:path extrusionOk="0" h="7635" w="7479">
                  <a:moveTo>
                    <a:pt x="5743" y="1238"/>
                  </a:moveTo>
                  <a:cubicBezTo>
                    <a:pt x="5816" y="1238"/>
                    <a:pt x="5890" y="1263"/>
                    <a:pt x="5954" y="1317"/>
                  </a:cubicBezTo>
                  <a:cubicBezTo>
                    <a:pt x="6073" y="1436"/>
                    <a:pt x="6097" y="1626"/>
                    <a:pt x="5978" y="1745"/>
                  </a:cubicBezTo>
                  <a:lnTo>
                    <a:pt x="4763" y="3150"/>
                  </a:lnTo>
                  <a:cubicBezTo>
                    <a:pt x="4698" y="3216"/>
                    <a:pt x="4611" y="3252"/>
                    <a:pt x="4522" y="3252"/>
                  </a:cubicBezTo>
                  <a:cubicBezTo>
                    <a:pt x="4449" y="3252"/>
                    <a:pt x="4375" y="3228"/>
                    <a:pt x="4311" y="3174"/>
                  </a:cubicBezTo>
                  <a:cubicBezTo>
                    <a:pt x="4192" y="3055"/>
                    <a:pt x="4168" y="2888"/>
                    <a:pt x="4287" y="2745"/>
                  </a:cubicBezTo>
                  <a:lnTo>
                    <a:pt x="5502" y="1340"/>
                  </a:lnTo>
                  <a:cubicBezTo>
                    <a:pt x="5567" y="1275"/>
                    <a:pt x="5654" y="1238"/>
                    <a:pt x="5743" y="1238"/>
                  </a:cubicBezTo>
                  <a:close/>
                  <a:moveTo>
                    <a:pt x="5782" y="0"/>
                  </a:moveTo>
                  <a:cubicBezTo>
                    <a:pt x="5350" y="0"/>
                    <a:pt x="4918" y="181"/>
                    <a:pt x="4620" y="531"/>
                  </a:cubicBezTo>
                  <a:lnTo>
                    <a:pt x="0" y="5770"/>
                  </a:lnTo>
                  <a:lnTo>
                    <a:pt x="2048" y="7556"/>
                  </a:lnTo>
                  <a:cubicBezTo>
                    <a:pt x="2102" y="7610"/>
                    <a:pt x="2175" y="7634"/>
                    <a:pt x="2250" y="7634"/>
                  </a:cubicBezTo>
                  <a:cubicBezTo>
                    <a:pt x="2341" y="7634"/>
                    <a:pt x="2436" y="7598"/>
                    <a:pt x="2501" y="7532"/>
                  </a:cubicBezTo>
                  <a:lnTo>
                    <a:pt x="6907" y="2531"/>
                  </a:lnTo>
                  <a:cubicBezTo>
                    <a:pt x="7478" y="1912"/>
                    <a:pt x="7407" y="959"/>
                    <a:pt x="6788" y="388"/>
                  </a:cubicBezTo>
                  <a:cubicBezTo>
                    <a:pt x="6505" y="127"/>
                    <a:pt x="6144" y="0"/>
                    <a:pt x="578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149"/>
            <p:cNvSpPr/>
            <p:nvPr/>
          </p:nvSpPr>
          <p:spPr>
            <a:xfrm>
              <a:off x="2656262" y="3055995"/>
              <a:ext cx="206110" cy="236526"/>
            </a:xfrm>
            <a:custGeom>
              <a:rect b="b" l="l" r="r" t="t"/>
              <a:pathLst>
                <a:path extrusionOk="0" h="7271" w="6336">
                  <a:moveTo>
                    <a:pt x="5645" y="1"/>
                  </a:moveTo>
                  <a:lnTo>
                    <a:pt x="4811" y="953"/>
                  </a:lnTo>
                  <a:cubicBezTo>
                    <a:pt x="4930" y="1072"/>
                    <a:pt x="4954" y="1239"/>
                    <a:pt x="4835" y="1382"/>
                  </a:cubicBezTo>
                  <a:lnTo>
                    <a:pt x="3620" y="2787"/>
                  </a:lnTo>
                  <a:cubicBezTo>
                    <a:pt x="3549" y="2858"/>
                    <a:pt x="3453" y="2904"/>
                    <a:pt x="3356" y="2904"/>
                  </a:cubicBezTo>
                  <a:cubicBezTo>
                    <a:pt x="3291" y="2904"/>
                    <a:pt x="3226" y="2883"/>
                    <a:pt x="3168" y="2835"/>
                  </a:cubicBezTo>
                  <a:cubicBezTo>
                    <a:pt x="3144" y="2858"/>
                    <a:pt x="72" y="6335"/>
                    <a:pt x="1" y="6407"/>
                  </a:cubicBezTo>
                  <a:cubicBezTo>
                    <a:pt x="763" y="7050"/>
                    <a:pt x="596" y="6931"/>
                    <a:pt x="929" y="7193"/>
                  </a:cubicBezTo>
                  <a:cubicBezTo>
                    <a:pt x="983" y="7246"/>
                    <a:pt x="1056" y="7271"/>
                    <a:pt x="1131" y="7271"/>
                  </a:cubicBezTo>
                  <a:cubicBezTo>
                    <a:pt x="1222" y="7271"/>
                    <a:pt x="1316" y="7234"/>
                    <a:pt x="1382" y="7169"/>
                  </a:cubicBezTo>
                  <a:lnTo>
                    <a:pt x="5787" y="2168"/>
                  </a:lnTo>
                  <a:cubicBezTo>
                    <a:pt x="6335" y="1525"/>
                    <a:pt x="6264" y="572"/>
                    <a:pt x="564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8" name="Google Shape;23258;p149"/>
          <p:cNvGrpSpPr/>
          <p:nvPr/>
        </p:nvGrpSpPr>
        <p:grpSpPr>
          <a:xfrm>
            <a:off x="3284547" y="2890160"/>
            <a:ext cx="302919" cy="344265"/>
            <a:chOff x="3284547" y="3042560"/>
            <a:chExt cx="302919" cy="344265"/>
          </a:xfrm>
        </p:grpSpPr>
        <p:sp>
          <p:nvSpPr>
            <p:cNvPr id="23259" name="Google Shape;23259;p149"/>
            <p:cNvSpPr/>
            <p:nvPr/>
          </p:nvSpPr>
          <p:spPr>
            <a:xfrm>
              <a:off x="3393750" y="3042560"/>
              <a:ext cx="182884" cy="145962"/>
            </a:xfrm>
            <a:custGeom>
              <a:rect b="b" l="l" r="r" t="t"/>
              <a:pathLst>
                <a:path extrusionOk="0" h="4487" w="5622">
                  <a:moveTo>
                    <a:pt x="3758" y="1"/>
                  </a:moveTo>
                  <a:cubicBezTo>
                    <a:pt x="2912" y="1"/>
                    <a:pt x="2137" y="709"/>
                    <a:pt x="2192" y="1652"/>
                  </a:cubicBezTo>
                  <a:lnTo>
                    <a:pt x="1" y="4486"/>
                  </a:lnTo>
                  <a:lnTo>
                    <a:pt x="3668" y="4486"/>
                  </a:lnTo>
                  <a:lnTo>
                    <a:pt x="4383" y="2962"/>
                  </a:lnTo>
                  <a:cubicBezTo>
                    <a:pt x="5502" y="2462"/>
                    <a:pt x="5621" y="890"/>
                    <a:pt x="4550" y="223"/>
                  </a:cubicBezTo>
                  <a:cubicBezTo>
                    <a:pt x="4294" y="70"/>
                    <a:pt x="4022" y="1"/>
                    <a:pt x="37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0" name="Google Shape;23260;p149"/>
            <p:cNvSpPr/>
            <p:nvPr/>
          </p:nvSpPr>
          <p:spPr>
            <a:xfrm>
              <a:off x="3455752" y="3049814"/>
              <a:ext cx="120881" cy="138708"/>
            </a:xfrm>
            <a:custGeom>
              <a:rect b="b" l="l" r="r" t="t"/>
              <a:pathLst>
                <a:path extrusionOk="0" h="4264" w="3716">
                  <a:moveTo>
                    <a:pt x="2644" y="0"/>
                  </a:moveTo>
                  <a:lnTo>
                    <a:pt x="0" y="4263"/>
                  </a:lnTo>
                  <a:lnTo>
                    <a:pt x="1715" y="4263"/>
                  </a:lnTo>
                  <a:lnTo>
                    <a:pt x="2429" y="2739"/>
                  </a:lnTo>
                  <a:cubicBezTo>
                    <a:pt x="3596" y="2239"/>
                    <a:pt x="3715" y="667"/>
                    <a:pt x="2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149"/>
            <p:cNvSpPr/>
            <p:nvPr/>
          </p:nvSpPr>
          <p:spPr>
            <a:xfrm>
              <a:off x="3284547" y="3184586"/>
              <a:ext cx="302919" cy="144140"/>
            </a:xfrm>
            <a:custGeom>
              <a:rect b="b" l="l" r="r" t="t"/>
              <a:pathLst>
                <a:path extrusionOk="0" h="4431" w="9312">
                  <a:moveTo>
                    <a:pt x="286" y="1"/>
                  </a:moveTo>
                  <a:cubicBezTo>
                    <a:pt x="119" y="1"/>
                    <a:pt x="0" y="144"/>
                    <a:pt x="0" y="311"/>
                  </a:cubicBezTo>
                  <a:lnTo>
                    <a:pt x="0" y="1763"/>
                  </a:lnTo>
                  <a:cubicBezTo>
                    <a:pt x="0" y="2882"/>
                    <a:pt x="595" y="3883"/>
                    <a:pt x="1453" y="4430"/>
                  </a:cubicBezTo>
                  <a:lnTo>
                    <a:pt x="7859" y="4430"/>
                  </a:lnTo>
                  <a:cubicBezTo>
                    <a:pt x="8740" y="3883"/>
                    <a:pt x="9312" y="2859"/>
                    <a:pt x="9312" y="1763"/>
                  </a:cubicBezTo>
                  <a:lnTo>
                    <a:pt x="9312" y="311"/>
                  </a:lnTo>
                  <a:cubicBezTo>
                    <a:pt x="9288" y="144"/>
                    <a:pt x="9121" y="1"/>
                    <a:pt x="897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149"/>
            <p:cNvSpPr/>
            <p:nvPr/>
          </p:nvSpPr>
          <p:spPr>
            <a:xfrm>
              <a:off x="3434835" y="3184586"/>
              <a:ext cx="151850" cy="145702"/>
            </a:xfrm>
            <a:custGeom>
              <a:rect b="b" l="l" r="r" t="t"/>
              <a:pathLst>
                <a:path extrusionOk="0" h="4479" w="4668">
                  <a:moveTo>
                    <a:pt x="0" y="1"/>
                  </a:moveTo>
                  <a:lnTo>
                    <a:pt x="0" y="4478"/>
                  </a:lnTo>
                  <a:lnTo>
                    <a:pt x="3191" y="4478"/>
                  </a:lnTo>
                  <a:cubicBezTo>
                    <a:pt x="4096" y="3907"/>
                    <a:pt x="4644" y="2882"/>
                    <a:pt x="4644" y="1787"/>
                  </a:cubicBezTo>
                  <a:lnTo>
                    <a:pt x="4644" y="334"/>
                  </a:lnTo>
                  <a:cubicBezTo>
                    <a:pt x="4668" y="144"/>
                    <a:pt x="4501" y="1"/>
                    <a:pt x="4358"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3" name="Google Shape;23263;p149"/>
            <p:cNvSpPr/>
            <p:nvPr/>
          </p:nvSpPr>
          <p:spPr>
            <a:xfrm>
              <a:off x="3304683" y="3327133"/>
              <a:ext cx="261086" cy="59693"/>
            </a:xfrm>
            <a:custGeom>
              <a:rect b="b" l="l" r="r" t="t"/>
              <a:pathLst>
                <a:path extrusionOk="0" h="1835" w="8026">
                  <a:moveTo>
                    <a:pt x="286" y="1"/>
                  </a:moveTo>
                  <a:cubicBezTo>
                    <a:pt x="143" y="1"/>
                    <a:pt x="0" y="120"/>
                    <a:pt x="0" y="287"/>
                  </a:cubicBezTo>
                  <a:lnTo>
                    <a:pt x="0" y="1549"/>
                  </a:lnTo>
                  <a:cubicBezTo>
                    <a:pt x="0" y="1692"/>
                    <a:pt x="119" y="1835"/>
                    <a:pt x="286" y="1835"/>
                  </a:cubicBezTo>
                  <a:lnTo>
                    <a:pt x="7740" y="1835"/>
                  </a:lnTo>
                  <a:cubicBezTo>
                    <a:pt x="7907" y="1835"/>
                    <a:pt x="8026" y="1692"/>
                    <a:pt x="8026" y="1549"/>
                  </a:cubicBezTo>
                  <a:lnTo>
                    <a:pt x="8026" y="287"/>
                  </a:lnTo>
                  <a:cubicBezTo>
                    <a:pt x="8026" y="144"/>
                    <a:pt x="7907" y="1"/>
                    <a:pt x="7740" y="1"/>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4" name="Google Shape;23264;p149"/>
            <p:cNvSpPr/>
            <p:nvPr/>
          </p:nvSpPr>
          <p:spPr>
            <a:xfrm>
              <a:off x="3435583" y="3326352"/>
              <a:ext cx="130185" cy="60473"/>
            </a:xfrm>
            <a:custGeom>
              <a:rect b="b" l="l" r="r" t="t"/>
              <a:pathLst>
                <a:path extrusionOk="0" h="1859" w="4002">
                  <a:moveTo>
                    <a:pt x="1" y="1"/>
                  </a:moveTo>
                  <a:lnTo>
                    <a:pt x="1" y="1859"/>
                  </a:lnTo>
                  <a:lnTo>
                    <a:pt x="3716" y="1859"/>
                  </a:lnTo>
                  <a:cubicBezTo>
                    <a:pt x="3883" y="1859"/>
                    <a:pt x="4002" y="1716"/>
                    <a:pt x="4002" y="1573"/>
                  </a:cubicBezTo>
                  <a:lnTo>
                    <a:pt x="4002" y="311"/>
                  </a:lnTo>
                  <a:cubicBezTo>
                    <a:pt x="4002" y="144"/>
                    <a:pt x="3883" y="1"/>
                    <a:pt x="371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65" name="Google Shape;23265;p149"/>
          <p:cNvGrpSpPr/>
          <p:nvPr/>
        </p:nvGrpSpPr>
        <p:grpSpPr>
          <a:xfrm>
            <a:off x="4039861" y="2889770"/>
            <a:ext cx="302919" cy="346217"/>
            <a:chOff x="4039861" y="3042170"/>
            <a:chExt cx="302919" cy="346217"/>
          </a:xfrm>
        </p:grpSpPr>
        <p:sp>
          <p:nvSpPr>
            <p:cNvPr id="23266" name="Google Shape;23266;p149"/>
            <p:cNvSpPr/>
            <p:nvPr/>
          </p:nvSpPr>
          <p:spPr>
            <a:xfrm>
              <a:off x="4039861" y="3212497"/>
              <a:ext cx="302919" cy="174328"/>
            </a:xfrm>
            <a:custGeom>
              <a:rect b="b" l="l" r="r" t="t"/>
              <a:pathLst>
                <a:path extrusionOk="0" h="5359" w="9312">
                  <a:moveTo>
                    <a:pt x="191" y="0"/>
                  </a:moveTo>
                  <a:lnTo>
                    <a:pt x="0" y="96"/>
                  </a:lnTo>
                  <a:lnTo>
                    <a:pt x="0" y="715"/>
                  </a:lnTo>
                  <a:cubicBezTo>
                    <a:pt x="0" y="3287"/>
                    <a:pt x="2072" y="5359"/>
                    <a:pt x="4668" y="5359"/>
                  </a:cubicBezTo>
                  <a:cubicBezTo>
                    <a:pt x="7216" y="5359"/>
                    <a:pt x="9312" y="3287"/>
                    <a:pt x="9312" y="715"/>
                  </a:cubicBezTo>
                  <a:lnTo>
                    <a:pt x="9312" y="96"/>
                  </a:lnTo>
                  <a:lnTo>
                    <a:pt x="9240" y="0"/>
                  </a:lnTo>
                  <a:lnTo>
                    <a:pt x="6906" y="0"/>
                  </a:lnTo>
                  <a:lnTo>
                    <a:pt x="6811" y="96"/>
                  </a:lnTo>
                  <a:lnTo>
                    <a:pt x="6811" y="715"/>
                  </a:lnTo>
                  <a:cubicBezTo>
                    <a:pt x="6811" y="1905"/>
                    <a:pt x="5835" y="2906"/>
                    <a:pt x="4644" y="2906"/>
                  </a:cubicBezTo>
                  <a:cubicBezTo>
                    <a:pt x="3453" y="2906"/>
                    <a:pt x="2453" y="1905"/>
                    <a:pt x="2453" y="715"/>
                  </a:cubicBezTo>
                  <a:lnTo>
                    <a:pt x="2453" y="96"/>
                  </a:lnTo>
                  <a:lnTo>
                    <a:pt x="226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149"/>
            <p:cNvSpPr/>
            <p:nvPr/>
          </p:nvSpPr>
          <p:spPr>
            <a:xfrm>
              <a:off x="4127399" y="3042658"/>
              <a:ext cx="127062" cy="161674"/>
            </a:xfrm>
            <a:custGeom>
              <a:rect b="b" l="l" r="r" t="t"/>
              <a:pathLst>
                <a:path extrusionOk="0" h="4970" w="3906">
                  <a:moveTo>
                    <a:pt x="2894" y="0"/>
                  </a:moveTo>
                  <a:cubicBezTo>
                    <a:pt x="2824" y="0"/>
                    <a:pt x="2752" y="24"/>
                    <a:pt x="2691" y="77"/>
                  </a:cubicBezTo>
                  <a:lnTo>
                    <a:pt x="215" y="2268"/>
                  </a:lnTo>
                  <a:cubicBezTo>
                    <a:pt x="0" y="2459"/>
                    <a:pt x="119" y="2816"/>
                    <a:pt x="429" y="2816"/>
                  </a:cubicBezTo>
                  <a:lnTo>
                    <a:pt x="1000" y="2816"/>
                  </a:lnTo>
                  <a:lnTo>
                    <a:pt x="715" y="4626"/>
                  </a:lnTo>
                  <a:cubicBezTo>
                    <a:pt x="681" y="4827"/>
                    <a:pt x="848" y="4969"/>
                    <a:pt x="1025" y="4969"/>
                  </a:cubicBezTo>
                  <a:cubicBezTo>
                    <a:pt x="1099" y="4969"/>
                    <a:pt x="1175" y="4944"/>
                    <a:pt x="1239" y="4888"/>
                  </a:cubicBezTo>
                  <a:lnTo>
                    <a:pt x="3692" y="2721"/>
                  </a:lnTo>
                  <a:cubicBezTo>
                    <a:pt x="3906" y="2554"/>
                    <a:pt x="3787" y="2197"/>
                    <a:pt x="3501" y="2197"/>
                  </a:cubicBezTo>
                  <a:lnTo>
                    <a:pt x="2929" y="2197"/>
                  </a:lnTo>
                  <a:lnTo>
                    <a:pt x="3191" y="339"/>
                  </a:lnTo>
                  <a:cubicBezTo>
                    <a:pt x="3243" y="151"/>
                    <a:pt x="3073" y="0"/>
                    <a:pt x="28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8" name="Google Shape;23268;p149"/>
            <p:cNvSpPr/>
            <p:nvPr/>
          </p:nvSpPr>
          <p:spPr>
            <a:xfrm>
              <a:off x="4039861" y="3145095"/>
              <a:ext cx="79829" cy="70525"/>
            </a:xfrm>
            <a:custGeom>
              <a:rect b="b" l="l" r="r" t="t"/>
              <a:pathLst>
                <a:path extrusionOk="0" h="2168" w="2454">
                  <a:moveTo>
                    <a:pt x="286" y="0"/>
                  </a:moveTo>
                  <a:cubicBezTo>
                    <a:pt x="119" y="0"/>
                    <a:pt x="0" y="143"/>
                    <a:pt x="0" y="286"/>
                  </a:cubicBezTo>
                  <a:lnTo>
                    <a:pt x="0" y="2168"/>
                  </a:lnTo>
                  <a:lnTo>
                    <a:pt x="2453" y="2168"/>
                  </a:lnTo>
                  <a:lnTo>
                    <a:pt x="2453" y="286"/>
                  </a:lnTo>
                  <a:cubicBezTo>
                    <a:pt x="2453" y="119"/>
                    <a:pt x="2310" y="0"/>
                    <a:pt x="216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9" name="Google Shape;23269;p149"/>
            <p:cNvSpPr/>
            <p:nvPr/>
          </p:nvSpPr>
          <p:spPr>
            <a:xfrm>
              <a:off x="4190930" y="3213278"/>
              <a:ext cx="151069" cy="175109"/>
            </a:xfrm>
            <a:custGeom>
              <a:rect b="b" l="l" r="r" t="t"/>
              <a:pathLst>
                <a:path extrusionOk="0" h="5383" w="4644">
                  <a:moveTo>
                    <a:pt x="2215" y="0"/>
                  </a:moveTo>
                  <a:lnTo>
                    <a:pt x="2167" y="72"/>
                  </a:lnTo>
                  <a:lnTo>
                    <a:pt x="2167" y="691"/>
                  </a:lnTo>
                  <a:cubicBezTo>
                    <a:pt x="2167" y="1881"/>
                    <a:pt x="1191" y="2882"/>
                    <a:pt x="0" y="2882"/>
                  </a:cubicBezTo>
                  <a:lnTo>
                    <a:pt x="0" y="5382"/>
                  </a:lnTo>
                  <a:cubicBezTo>
                    <a:pt x="2548" y="5382"/>
                    <a:pt x="4644" y="3286"/>
                    <a:pt x="4644" y="738"/>
                  </a:cubicBezTo>
                  <a:lnTo>
                    <a:pt x="4644" y="95"/>
                  </a:lnTo>
                  <a:lnTo>
                    <a:pt x="45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149"/>
            <p:cNvSpPr/>
            <p:nvPr/>
          </p:nvSpPr>
          <p:spPr>
            <a:xfrm>
              <a:off x="4191678" y="3042170"/>
              <a:ext cx="62783" cy="139359"/>
            </a:xfrm>
            <a:custGeom>
              <a:rect b="b" l="l" r="r" t="t"/>
              <a:pathLst>
                <a:path extrusionOk="0" h="4284" w="1930">
                  <a:moveTo>
                    <a:pt x="922" y="0"/>
                  </a:moveTo>
                  <a:cubicBezTo>
                    <a:pt x="852" y="0"/>
                    <a:pt x="779" y="28"/>
                    <a:pt x="715" y="92"/>
                  </a:cubicBezTo>
                  <a:lnTo>
                    <a:pt x="1" y="759"/>
                  </a:lnTo>
                  <a:lnTo>
                    <a:pt x="1" y="4284"/>
                  </a:lnTo>
                  <a:lnTo>
                    <a:pt x="1763" y="2736"/>
                  </a:lnTo>
                  <a:cubicBezTo>
                    <a:pt x="1930" y="2569"/>
                    <a:pt x="1811" y="2212"/>
                    <a:pt x="1525" y="2212"/>
                  </a:cubicBezTo>
                  <a:lnTo>
                    <a:pt x="953" y="2212"/>
                  </a:lnTo>
                  <a:lnTo>
                    <a:pt x="1215" y="354"/>
                  </a:lnTo>
                  <a:cubicBezTo>
                    <a:pt x="1232" y="154"/>
                    <a:pt x="1085" y="0"/>
                    <a:pt x="92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149"/>
            <p:cNvSpPr/>
            <p:nvPr/>
          </p:nvSpPr>
          <p:spPr>
            <a:xfrm>
              <a:off x="4261423" y="3145095"/>
              <a:ext cx="80577" cy="70525"/>
            </a:xfrm>
            <a:custGeom>
              <a:rect b="b" l="l" r="r" t="t"/>
              <a:pathLst>
                <a:path extrusionOk="0" h="2168" w="2477">
                  <a:moveTo>
                    <a:pt x="286" y="0"/>
                  </a:moveTo>
                  <a:cubicBezTo>
                    <a:pt x="119" y="0"/>
                    <a:pt x="0" y="143"/>
                    <a:pt x="0" y="286"/>
                  </a:cubicBezTo>
                  <a:lnTo>
                    <a:pt x="0" y="2168"/>
                  </a:lnTo>
                  <a:lnTo>
                    <a:pt x="2477" y="2168"/>
                  </a:lnTo>
                  <a:lnTo>
                    <a:pt x="2477" y="286"/>
                  </a:lnTo>
                  <a:cubicBezTo>
                    <a:pt x="2477" y="119"/>
                    <a:pt x="2358" y="0"/>
                    <a:pt x="21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72" name="Google Shape;23272;p149"/>
          <p:cNvGrpSpPr/>
          <p:nvPr/>
        </p:nvGrpSpPr>
        <p:grpSpPr>
          <a:xfrm>
            <a:off x="4822272" y="2889672"/>
            <a:ext cx="232459" cy="344753"/>
            <a:chOff x="4822272" y="3042072"/>
            <a:chExt cx="232459" cy="344753"/>
          </a:xfrm>
        </p:grpSpPr>
        <p:sp>
          <p:nvSpPr>
            <p:cNvPr id="23273" name="Google Shape;23273;p149"/>
            <p:cNvSpPr/>
            <p:nvPr/>
          </p:nvSpPr>
          <p:spPr>
            <a:xfrm>
              <a:off x="4822272" y="3042072"/>
              <a:ext cx="232459" cy="232427"/>
            </a:xfrm>
            <a:custGeom>
              <a:rect b="b" l="l" r="r" t="t"/>
              <a:pathLst>
                <a:path extrusionOk="0" h="7145" w="7146">
                  <a:moveTo>
                    <a:pt x="3573" y="0"/>
                  </a:moveTo>
                  <a:cubicBezTo>
                    <a:pt x="1596" y="0"/>
                    <a:pt x="1" y="1619"/>
                    <a:pt x="1" y="3572"/>
                  </a:cubicBezTo>
                  <a:cubicBezTo>
                    <a:pt x="1" y="5430"/>
                    <a:pt x="1454" y="7144"/>
                    <a:pt x="3597" y="7144"/>
                  </a:cubicBezTo>
                  <a:cubicBezTo>
                    <a:pt x="5526" y="7144"/>
                    <a:pt x="7145" y="5549"/>
                    <a:pt x="7145" y="3572"/>
                  </a:cubicBezTo>
                  <a:cubicBezTo>
                    <a:pt x="7145" y="1619"/>
                    <a:pt x="5526" y="0"/>
                    <a:pt x="357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149"/>
            <p:cNvSpPr/>
            <p:nvPr/>
          </p:nvSpPr>
          <p:spPr>
            <a:xfrm>
              <a:off x="4936941" y="3042072"/>
              <a:ext cx="117791" cy="232459"/>
            </a:xfrm>
            <a:custGeom>
              <a:rect b="b" l="l" r="r" t="t"/>
              <a:pathLst>
                <a:path extrusionOk="0" h="7146" w="3621">
                  <a:moveTo>
                    <a:pt x="0" y="0"/>
                  </a:moveTo>
                  <a:lnTo>
                    <a:pt x="0" y="7144"/>
                  </a:lnTo>
                  <a:cubicBezTo>
                    <a:pt x="28" y="7145"/>
                    <a:pt x="55" y="7145"/>
                    <a:pt x="83" y="7145"/>
                  </a:cubicBezTo>
                  <a:cubicBezTo>
                    <a:pt x="1931" y="7145"/>
                    <a:pt x="3573" y="5567"/>
                    <a:pt x="3573" y="3572"/>
                  </a:cubicBezTo>
                  <a:cubicBezTo>
                    <a:pt x="3620" y="1619"/>
                    <a:pt x="2001"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149"/>
            <p:cNvSpPr/>
            <p:nvPr/>
          </p:nvSpPr>
          <p:spPr>
            <a:xfrm>
              <a:off x="4885023" y="3140671"/>
              <a:ext cx="105397" cy="108260"/>
            </a:xfrm>
            <a:custGeom>
              <a:rect b="b" l="l" r="r" t="t"/>
              <a:pathLst>
                <a:path extrusionOk="0" h="3328" w="3240">
                  <a:moveTo>
                    <a:pt x="374" y="0"/>
                  </a:moveTo>
                  <a:cubicBezTo>
                    <a:pt x="199" y="0"/>
                    <a:pt x="48" y="143"/>
                    <a:pt x="48" y="303"/>
                  </a:cubicBezTo>
                  <a:cubicBezTo>
                    <a:pt x="48" y="494"/>
                    <a:pt x="1" y="136"/>
                    <a:pt x="620" y="3328"/>
                  </a:cubicBezTo>
                  <a:lnTo>
                    <a:pt x="1239" y="3328"/>
                  </a:lnTo>
                  <a:lnTo>
                    <a:pt x="739" y="756"/>
                  </a:lnTo>
                  <a:lnTo>
                    <a:pt x="739" y="756"/>
                  </a:lnTo>
                  <a:cubicBezTo>
                    <a:pt x="867" y="805"/>
                    <a:pt x="922" y="834"/>
                    <a:pt x="989" y="834"/>
                  </a:cubicBezTo>
                  <a:cubicBezTo>
                    <a:pt x="1085" y="834"/>
                    <a:pt x="1206" y="776"/>
                    <a:pt x="1596" y="637"/>
                  </a:cubicBezTo>
                  <a:cubicBezTo>
                    <a:pt x="2025" y="765"/>
                    <a:pt x="2154" y="817"/>
                    <a:pt x="2250" y="817"/>
                  </a:cubicBezTo>
                  <a:cubicBezTo>
                    <a:pt x="2314" y="817"/>
                    <a:pt x="2363" y="794"/>
                    <a:pt x="2478" y="756"/>
                  </a:cubicBezTo>
                  <a:lnTo>
                    <a:pt x="2478" y="756"/>
                  </a:lnTo>
                  <a:lnTo>
                    <a:pt x="1954" y="3328"/>
                  </a:lnTo>
                  <a:lnTo>
                    <a:pt x="2597" y="3328"/>
                  </a:lnTo>
                  <a:cubicBezTo>
                    <a:pt x="3240" y="113"/>
                    <a:pt x="3192" y="494"/>
                    <a:pt x="3216" y="303"/>
                  </a:cubicBezTo>
                  <a:cubicBezTo>
                    <a:pt x="3216" y="143"/>
                    <a:pt x="3065" y="0"/>
                    <a:pt x="2890" y="0"/>
                  </a:cubicBezTo>
                  <a:cubicBezTo>
                    <a:pt x="2856" y="0"/>
                    <a:pt x="2822" y="6"/>
                    <a:pt x="2787" y="17"/>
                  </a:cubicBezTo>
                  <a:lnTo>
                    <a:pt x="2263" y="184"/>
                  </a:lnTo>
                  <a:lnTo>
                    <a:pt x="1715" y="17"/>
                  </a:lnTo>
                  <a:cubicBezTo>
                    <a:pt x="1691" y="12"/>
                    <a:pt x="1670" y="10"/>
                    <a:pt x="1648" y="10"/>
                  </a:cubicBezTo>
                  <a:cubicBezTo>
                    <a:pt x="1563" y="10"/>
                    <a:pt x="1454" y="52"/>
                    <a:pt x="1001" y="184"/>
                  </a:cubicBezTo>
                  <a:lnTo>
                    <a:pt x="477" y="17"/>
                  </a:lnTo>
                  <a:cubicBezTo>
                    <a:pt x="442" y="6"/>
                    <a:pt x="408" y="0"/>
                    <a:pt x="37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149"/>
            <p:cNvSpPr/>
            <p:nvPr/>
          </p:nvSpPr>
          <p:spPr>
            <a:xfrm>
              <a:off x="4936941" y="3140671"/>
              <a:ext cx="53479" cy="108260"/>
            </a:xfrm>
            <a:custGeom>
              <a:rect b="b" l="l" r="r" t="t"/>
              <a:pathLst>
                <a:path extrusionOk="0" h="3328" w="1644">
                  <a:moveTo>
                    <a:pt x="1270" y="0"/>
                  </a:moveTo>
                  <a:cubicBezTo>
                    <a:pt x="1237" y="0"/>
                    <a:pt x="1202" y="6"/>
                    <a:pt x="1167" y="17"/>
                  </a:cubicBezTo>
                  <a:lnTo>
                    <a:pt x="643" y="184"/>
                  </a:lnTo>
                  <a:cubicBezTo>
                    <a:pt x="72" y="17"/>
                    <a:pt x="72" y="17"/>
                    <a:pt x="0" y="17"/>
                  </a:cubicBezTo>
                  <a:lnTo>
                    <a:pt x="0" y="637"/>
                  </a:lnTo>
                  <a:cubicBezTo>
                    <a:pt x="429" y="765"/>
                    <a:pt x="558" y="817"/>
                    <a:pt x="654" y="817"/>
                  </a:cubicBezTo>
                  <a:cubicBezTo>
                    <a:pt x="718" y="817"/>
                    <a:pt x="767" y="794"/>
                    <a:pt x="882" y="756"/>
                  </a:cubicBezTo>
                  <a:lnTo>
                    <a:pt x="882" y="756"/>
                  </a:lnTo>
                  <a:lnTo>
                    <a:pt x="358" y="3328"/>
                  </a:lnTo>
                  <a:lnTo>
                    <a:pt x="1001" y="3328"/>
                  </a:lnTo>
                  <a:cubicBezTo>
                    <a:pt x="1644" y="113"/>
                    <a:pt x="1548" y="494"/>
                    <a:pt x="1596" y="303"/>
                  </a:cubicBezTo>
                  <a:cubicBezTo>
                    <a:pt x="1596" y="143"/>
                    <a:pt x="1445" y="0"/>
                    <a:pt x="1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149"/>
            <p:cNvSpPr/>
            <p:nvPr/>
          </p:nvSpPr>
          <p:spPr>
            <a:xfrm>
              <a:off x="4867229" y="3245808"/>
              <a:ext cx="141018" cy="141018"/>
            </a:xfrm>
            <a:custGeom>
              <a:rect b="b" l="l" r="r" t="t"/>
              <a:pathLst>
                <a:path extrusionOk="0" h="4335" w="4335">
                  <a:moveTo>
                    <a:pt x="310" y="0"/>
                  </a:moveTo>
                  <a:cubicBezTo>
                    <a:pt x="167" y="0"/>
                    <a:pt x="0" y="119"/>
                    <a:pt x="0" y="286"/>
                  </a:cubicBezTo>
                  <a:lnTo>
                    <a:pt x="0" y="3406"/>
                  </a:lnTo>
                  <a:cubicBezTo>
                    <a:pt x="0" y="3477"/>
                    <a:pt x="48" y="3572"/>
                    <a:pt x="95" y="3620"/>
                  </a:cubicBezTo>
                  <a:lnTo>
                    <a:pt x="715" y="4263"/>
                  </a:lnTo>
                  <a:cubicBezTo>
                    <a:pt x="786" y="4311"/>
                    <a:pt x="834" y="4335"/>
                    <a:pt x="929" y="4335"/>
                  </a:cubicBezTo>
                  <a:lnTo>
                    <a:pt x="3406" y="4335"/>
                  </a:lnTo>
                  <a:cubicBezTo>
                    <a:pt x="3501" y="4335"/>
                    <a:pt x="3548" y="4311"/>
                    <a:pt x="3620" y="4263"/>
                  </a:cubicBezTo>
                  <a:lnTo>
                    <a:pt x="4239" y="3620"/>
                  </a:lnTo>
                  <a:cubicBezTo>
                    <a:pt x="4287" y="3572"/>
                    <a:pt x="4334" y="3501"/>
                    <a:pt x="4334" y="3406"/>
                  </a:cubicBezTo>
                  <a:lnTo>
                    <a:pt x="4334" y="286"/>
                  </a:lnTo>
                  <a:cubicBezTo>
                    <a:pt x="4334" y="143"/>
                    <a:pt x="4215" y="0"/>
                    <a:pt x="402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8" name="Google Shape;23278;p149"/>
            <p:cNvSpPr/>
            <p:nvPr/>
          </p:nvSpPr>
          <p:spPr>
            <a:xfrm>
              <a:off x="4936941" y="3245027"/>
              <a:ext cx="71306" cy="141798"/>
            </a:xfrm>
            <a:custGeom>
              <a:rect b="b" l="l" r="r" t="t"/>
              <a:pathLst>
                <a:path extrusionOk="0" h="4359" w="2192">
                  <a:moveTo>
                    <a:pt x="0" y="0"/>
                  </a:moveTo>
                  <a:lnTo>
                    <a:pt x="0" y="4359"/>
                  </a:lnTo>
                  <a:lnTo>
                    <a:pt x="1263" y="4359"/>
                  </a:lnTo>
                  <a:cubicBezTo>
                    <a:pt x="1358" y="4359"/>
                    <a:pt x="1405" y="4335"/>
                    <a:pt x="1477" y="4287"/>
                  </a:cubicBezTo>
                  <a:lnTo>
                    <a:pt x="2096" y="3644"/>
                  </a:lnTo>
                  <a:cubicBezTo>
                    <a:pt x="2144" y="3596"/>
                    <a:pt x="2191" y="3501"/>
                    <a:pt x="2191" y="3430"/>
                  </a:cubicBezTo>
                  <a:lnTo>
                    <a:pt x="2191" y="310"/>
                  </a:lnTo>
                  <a:cubicBezTo>
                    <a:pt x="2191" y="143"/>
                    <a:pt x="2048" y="0"/>
                    <a:pt x="1882"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149"/>
            <p:cNvSpPr/>
            <p:nvPr/>
          </p:nvSpPr>
          <p:spPr>
            <a:xfrm>
              <a:off x="4855583" y="3285299"/>
              <a:ext cx="164276" cy="20169"/>
            </a:xfrm>
            <a:custGeom>
              <a:rect b="b" l="l" r="r" t="t"/>
              <a:pathLst>
                <a:path extrusionOk="0" h="620" w="5050">
                  <a:moveTo>
                    <a:pt x="334" y="1"/>
                  </a:moveTo>
                  <a:cubicBezTo>
                    <a:pt x="144" y="1"/>
                    <a:pt x="1" y="191"/>
                    <a:pt x="25" y="358"/>
                  </a:cubicBezTo>
                  <a:cubicBezTo>
                    <a:pt x="72" y="501"/>
                    <a:pt x="215" y="620"/>
                    <a:pt x="358" y="620"/>
                  </a:cubicBezTo>
                  <a:lnTo>
                    <a:pt x="4716" y="620"/>
                  </a:lnTo>
                  <a:cubicBezTo>
                    <a:pt x="4883" y="620"/>
                    <a:pt x="5050" y="453"/>
                    <a:pt x="5002" y="263"/>
                  </a:cubicBezTo>
                  <a:cubicBezTo>
                    <a:pt x="4978" y="120"/>
                    <a:pt x="4835" y="1"/>
                    <a:pt x="466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149"/>
            <p:cNvSpPr/>
            <p:nvPr/>
          </p:nvSpPr>
          <p:spPr>
            <a:xfrm>
              <a:off x="4938502" y="3285299"/>
              <a:ext cx="81358" cy="20169"/>
            </a:xfrm>
            <a:custGeom>
              <a:rect b="b" l="l" r="r" t="t"/>
              <a:pathLst>
                <a:path extrusionOk="0" h="620" w="2501">
                  <a:moveTo>
                    <a:pt x="0" y="1"/>
                  </a:moveTo>
                  <a:lnTo>
                    <a:pt x="0" y="620"/>
                  </a:lnTo>
                  <a:lnTo>
                    <a:pt x="2167" y="620"/>
                  </a:lnTo>
                  <a:cubicBezTo>
                    <a:pt x="2334" y="620"/>
                    <a:pt x="2501" y="453"/>
                    <a:pt x="2453" y="263"/>
                  </a:cubicBezTo>
                  <a:cubicBezTo>
                    <a:pt x="2429" y="120"/>
                    <a:pt x="2286" y="1"/>
                    <a:pt x="2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149"/>
            <p:cNvSpPr/>
            <p:nvPr/>
          </p:nvSpPr>
          <p:spPr>
            <a:xfrm>
              <a:off x="4855583" y="3324823"/>
              <a:ext cx="164276" cy="20949"/>
            </a:xfrm>
            <a:custGeom>
              <a:rect b="b" l="l" r="r" t="t"/>
              <a:pathLst>
                <a:path extrusionOk="0" h="644" w="5050">
                  <a:moveTo>
                    <a:pt x="334" y="0"/>
                  </a:moveTo>
                  <a:cubicBezTo>
                    <a:pt x="144" y="0"/>
                    <a:pt x="1" y="191"/>
                    <a:pt x="25" y="358"/>
                  </a:cubicBezTo>
                  <a:cubicBezTo>
                    <a:pt x="72" y="524"/>
                    <a:pt x="215" y="643"/>
                    <a:pt x="358" y="643"/>
                  </a:cubicBezTo>
                  <a:lnTo>
                    <a:pt x="4716" y="643"/>
                  </a:lnTo>
                  <a:cubicBezTo>
                    <a:pt x="4883" y="643"/>
                    <a:pt x="5050" y="477"/>
                    <a:pt x="5002" y="286"/>
                  </a:cubicBezTo>
                  <a:cubicBezTo>
                    <a:pt x="4978" y="119"/>
                    <a:pt x="4835" y="0"/>
                    <a:pt x="466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149"/>
            <p:cNvSpPr/>
            <p:nvPr/>
          </p:nvSpPr>
          <p:spPr>
            <a:xfrm>
              <a:off x="4936941" y="3324823"/>
              <a:ext cx="81358" cy="20949"/>
            </a:xfrm>
            <a:custGeom>
              <a:rect b="b" l="l" r="r" t="t"/>
              <a:pathLst>
                <a:path extrusionOk="0" h="644" w="2501">
                  <a:moveTo>
                    <a:pt x="0" y="0"/>
                  </a:moveTo>
                  <a:lnTo>
                    <a:pt x="0" y="643"/>
                  </a:lnTo>
                  <a:lnTo>
                    <a:pt x="2191" y="643"/>
                  </a:lnTo>
                  <a:cubicBezTo>
                    <a:pt x="2334" y="643"/>
                    <a:pt x="2477" y="548"/>
                    <a:pt x="2477" y="358"/>
                  </a:cubicBezTo>
                  <a:cubicBezTo>
                    <a:pt x="2501" y="167"/>
                    <a:pt x="2358" y="0"/>
                    <a:pt x="219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3" name="Google Shape;23283;p149"/>
          <p:cNvGrpSpPr/>
          <p:nvPr/>
        </p:nvGrpSpPr>
        <p:grpSpPr>
          <a:xfrm>
            <a:off x="5568315" y="2889672"/>
            <a:ext cx="241730" cy="344753"/>
            <a:chOff x="5568315" y="3042072"/>
            <a:chExt cx="241730" cy="344753"/>
          </a:xfrm>
        </p:grpSpPr>
        <p:sp>
          <p:nvSpPr>
            <p:cNvPr id="23284" name="Google Shape;23284;p149"/>
            <p:cNvSpPr/>
            <p:nvPr/>
          </p:nvSpPr>
          <p:spPr>
            <a:xfrm>
              <a:off x="5620981" y="3042983"/>
              <a:ext cx="123224" cy="143978"/>
            </a:xfrm>
            <a:custGeom>
              <a:rect b="b" l="l" r="r" t="t"/>
              <a:pathLst>
                <a:path extrusionOk="0" h="4426" w="3788">
                  <a:moveTo>
                    <a:pt x="1796" y="1"/>
                  </a:moveTo>
                  <a:cubicBezTo>
                    <a:pt x="1744" y="1"/>
                    <a:pt x="1691" y="14"/>
                    <a:pt x="1644" y="44"/>
                  </a:cubicBezTo>
                  <a:cubicBezTo>
                    <a:pt x="1572" y="67"/>
                    <a:pt x="1" y="1020"/>
                    <a:pt x="1" y="2639"/>
                  </a:cubicBezTo>
                  <a:cubicBezTo>
                    <a:pt x="1" y="3616"/>
                    <a:pt x="810" y="4425"/>
                    <a:pt x="1787" y="4425"/>
                  </a:cubicBezTo>
                  <a:cubicBezTo>
                    <a:pt x="2906" y="4378"/>
                    <a:pt x="3787" y="3354"/>
                    <a:pt x="3549" y="2211"/>
                  </a:cubicBezTo>
                  <a:cubicBezTo>
                    <a:pt x="3454" y="1711"/>
                    <a:pt x="3216" y="1210"/>
                    <a:pt x="2787" y="758"/>
                  </a:cubicBezTo>
                  <a:cubicBezTo>
                    <a:pt x="2743" y="685"/>
                    <a:pt x="2664" y="657"/>
                    <a:pt x="2576" y="657"/>
                  </a:cubicBezTo>
                  <a:cubicBezTo>
                    <a:pt x="2520" y="657"/>
                    <a:pt x="2461" y="668"/>
                    <a:pt x="2406" y="687"/>
                  </a:cubicBezTo>
                  <a:lnTo>
                    <a:pt x="2120" y="853"/>
                  </a:lnTo>
                  <a:lnTo>
                    <a:pt x="2120" y="306"/>
                  </a:lnTo>
                  <a:cubicBezTo>
                    <a:pt x="2120" y="126"/>
                    <a:pt x="1958" y="1"/>
                    <a:pt x="179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149"/>
            <p:cNvSpPr/>
            <p:nvPr/>
          </p:nvSpPr>
          <p:spPr>
            <a:xfrm>
              <a:off x="5679080" y="3042072"/>
              <a:ext cx="63564" cy="143327"/>
            </a:xfrm>
            <a:custGeom>
              <a:rect b="b" l="l" r="r" t="t"/>
              <a:pathLst>
                <a:path extrusionOk="0" h="4406" w="1954">
                  <a:moveTo>
                    <a:pt x="1" y="0"/>
                  </a:moveTo>
                  <a:lnTo>
                    <a:pt x="1" y="4406"/>
                  </a:lnTo>
                  <a:cubicBezTo>
                    <a:pt x="1120" y="4406"/>
                    <a:pt x="1953" y="3382"/>
                    <a:pt x="1691" y="2239"/>
                  </a:cubicBezTo>
                  <a:cubicBezTo>
                    <a:pt x="1596" y="1739"/>
                    <a:pt x="1358" y="1238"/>
                    <a:pt x="953" y="786"/>
                  </a:cubicBezTo>
                  <a:cubicBezTo>
                    <a:pt x="890" y="722"/>
                    <a:pt x="805" y="691"/>
                    <a:pt x="720" y="691"/>
                  </a:cubicBezTo>
                  <a:cubicBezTo>
                    <a:pt x="678" y="691"/>
                    <a:pt x="636" y="699"/>
                    <a:pt x="596" y="715"/>
                  </a:cubicBezTo>
                  <a:lnTo>
                    <a:pt x="286" y="881"/>
                  </a:lnTo>
                  <a:lnTo>
                    <a:pt x="286" y="334"/>
                  </a:lnTo>
                  <a:cubicBezTo>
                    <a:pt x="286" y="119"/>
                    <a:pt x="144"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149"/>
            <p:cNvSpPr/>
            <p:nvPr/>
          </p:nvSpPr>
          <p:spPr>
            <a:xfrm>
              <a:off x="5669028" y="3144314"/>
              <a:ext cx="20949" cy="63564"/>
            </a:xfrm>
            <a:custGeom>
              <a:rect b="b" l="l" r="r" t="t"/>
              <a:pathLst>
                <a:path extrusionOk="0" h="1954" w="644">
                  <a:moveTo>
                    <a:pt x="310" y="1"/>
                  </a:moveTo>
                  <a:cubicBezTo>
                    <a:pt x="167" y="1"/>
                    <a:pt x="0" y="120"/>
                    <a:pt x="0" y="286"/>
                  </a:cubicBezTo>
                  <a:lnTo>
                    <a:pt x="0" y="1953"/>
                  </a:lnTo>
                  <a:lnTo>
                    <a:pt x="643" y="1953"/>
                  </a:lnTo>
                  <a:lnTo>
                    <a:pt x="643" y="286"/>
                  </a:lnTo>
                  <a:cubicBezTo>
                    <a:pt x="643" y="143"/>
                    <a:pt x="453" y="1"/>
                    <a:pt x="310"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149"/>
            <p:cNvSpPr/>
            <p:nvPr/>
          </p:nvSpPr>
          <p:spPr>
            <a:xfrm>
              <a:off x="5679861" y="3142753"/>
              <a:ext cx="10117" cy="65125"/>
            </a:xfrm>
            <a:custGeom>
              <a:rect b="b" l="l" r="r" t="t"/>
              <a:pathLst>
                <a:path extrusionOk="0" h="2002" w="311">
                  <a:moveTo>
                    <a:pt x="0" y="1"/>
                  </a:moveTo>
                  <a:lnTo>
                    <a:pt x="0" y="2001"/>
                  </a:lnTo>
                  <a:lnTo>
                    <a:pt x="310" y="2001"/>
                  </a:lnTo>
                  <a:lnTo>
                    <a:pt x="310" y="334"/>
                  </a:lnTo>
                  <a:cubicBezTo>
                    <a:pt x="310" y="191"/>
                    <a:pt x="143" y="49"/>
                    <a:pt x="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149"/>
            <p:cNvSpPr/>
            <p:nvPr/>
          </p:nvSpPr>
          <p:spPr>
            <a:xfrm>
              <a:off x="5765837" y="3266106"/>
              <a:ext cx="44208" cy="60603"/>
            </a:xfrm>
            <a:custGeom>
              <a:rect b="b" l="l" r="r" t="t"/>
              <a:pathLst>
                <a:path extrusionOk="0" h="1863" w="1359">
                  <a:moveTo>
                    <a:pt x="1051" y="1"/>
                  </a:moveTo>
                  <a:cubicBezTo>
                    <a:pt x="1013" y="1"/>
                    <a:pt x="972" y="7"/>
                    <a:pt x="930" y="19"/>
                  </a:cubicBezTo>
                  <a:cubicBezTo>
                    <a:pt x="811" y="67"/>
                    <a:pt x="715" y="210"/>
                    <a:pt x="715" y="329"/>
                  </a:cubicBezTo>
                  <a:lnTo>
                    <a:pt x="715" y="615"/>
                  </a:lnTo>
                  <a:lnTo>
                    <a:pt x="1" y="615"/>
                  </a:lnTo>
                  <a:lnTo>
                    <a:pt x="1" y="1258"/>
                  </a:lnTo>
                  <a:lnTo>
                    <a:pt x="715" y="1258"/>
                  </a:lnTo>
                  <a:lnTo>
                    <a:pt x="715" y="1543"/>
                  </a:lnTo>
                  <a:cubicBezTo>
                    <a:pt x="715" y="1730"/>
                    <a:pt x="877" y="1862"/>
                    <a:pt x="1061" y="1862"/>
                  </a:cubicBezTo>
                  <a:cubicBezTo>
                    <a:pt x="1088" y="1862"/>
                    <a:pt x="1116" y="1859"/>
                    <a:pt x="1144" y="1853"/>
                  </a:cubicBezTo>
                  <a:cubicBezTo>
                    <a:pt x="1263" y="1805"/>
                    <a:pt x="1358" y="1662"/>
                    <a:pt x="1358" y="1543"/>
                  </a:cubicBezTo>
                  <a:lnTo>
                    <a:pt x="1358" y="305"/>
                  </a:lnTo>
                  <a:cubicBezTo>
                    <a:pt x="1358" y="129"/>
                    <a:pt x="1229" y="1"/>
                    <a:pt x="105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149"/>
            <p:cNvSpPr/>
            <p:nvPr/>
          </p:nvSpPr>
          <p:spPr>
            <a:xfrm>
              <a:off x="5649640" y="3204755"/>
              <a:ext cx="61254" cy="44176"/>
            </a:xfrm>
            <a:custGeom>
              <a:rect b="b" l="l" r="r" t="t"/>
              <a:pathLst>
                <a:path extrusionOk="0" h="1358" w="1883">
                  <a:moveTo>
                    <a:pt x="310" y="0"/>
                  </a:moveTo>
                  <a:cubicBezTo>
                    <a:pt x="120" y="0"/>
                    <a:pt x="1" y="167"/>
                    <a:pt x="1" y="310"/>
                  </a:cubicBezTo>
                  <a:lnTo>
                    <a:pt x="1" y="1358"/>
                  </a:lnTo>
                  <a:lnTo>
                    <a:pt x="1882" y="1358"/>
                  </a:lnTo>
                  <a:lnTo>
                    <a:pt x="1858" y="310"/>
                  </a:ln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149"/>
            <p:cNvSpPr/>
            <p:nvPr/>
          </p:nvSpPr>
          <p:spPr>
            <a:xfrm>
              <a:off x="5679080" y="3204755"/>
              <a:ext cx="31034" cy="44176"/>
            </a:xfrm>
            <a:custGeom>
              <a:rect b="b" l="l" r="r" t="t"/>
              <a:pathLst>
                <a:path extrusionOk="0" h="1358" w="954">
                  <a:moveTo>
                    <a:pt x="1" y="0"/>
                  </a:moveTo>
                  <a:lnTo>
                    <a:pt x="1" y="1358"/>
                  </a:lnTo>
                  <a:lnTo>
                    <a:pt x="929" y="1358"/>
                  </a:lnTo>
                  <a:lnTo>
                    <a:pt x="929" y="310"/>
                  </a:lnTo>
                  <a:cubicBezTo>
                    <a:pt x="953" y="167"/>
                    <a:pt x="810"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149"/>
            <p:cNvSpPr/>
            <p:nvPr/>
          </p:nvSpPr>
          <p:spPr>
            <a:xfrm>
              <a:off x="5588451" y="3245808"/>
              <a:ext cx="181290" cy="84480"/>
            </a:xfrm>
            <a:custGeom>
              <a:rect b="b" l="l" r="r" t="t"/>
              <a:pathLst>
                <a:path extrusionOk="0" h="2597" w="5573">
                  <a:moveTo>
                    <a:pt x="1358" y="0"/>
                  </a:moveTo>
                  <a:cubicBezTo>
                    <a:pt x="596" y="0"/>
                    <a:pt x="0" y="596"/>
                    <a:pt x="0" y="1334"/>
                  </a:cubicBezTo>
                  <a:lnTo>
                    <a:pt x="0" y="2596"/>
                  </a:lnTo>
                  <a:lnTo>
                    <a:pt x="5573" y="2596"/>
                  </a:lnTo>
                  <a:lnTo>
                    <a:pt x="5573" y="1334"/>
                  </a:lnTo>
                  <a:cubicBezTo>
                    <a:pt x="5573" y="596"/>
                    <a:pt x="4954" y="0"/>
                    <a:pt x="4239"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149"/>
            <p:cNvSpPr/>
            <p:nvPr/>
          </p:nvSpPr>
          <p:spPr>
            <a:xfrm>
              <a:off x="5679080" y="3245808"/>
              <a:ext cx="90661" cy="84480"/>
            </a:xfrm>
            <a:custGeom>
              <a:rect b="b" l="l" r="r" t="t"/>
              <a:pathLst>
                <a:path extrusionOk="0" h="2597" w="2787">
                  <a:moveTo>
                    <a:pt x="1" y="0"/>
                  </a:moveTo>
                  <a:lnTo>
                    <a:pt x="1" y="2596"/>
                  </a:lnTo>
                  <a:lnTo>
                    <a:pt x="2787" y="2596"/>
                  </a:lnTo>
                  <a:lnTo>
                    <a:pt x="2787" y="1334"/>
                  </a:lnTo>
                  <a:cubicBezTo>
                    <a:pt x="2787" y="596"/>
                    <a:pt x="2192" y="0"/>
                    <a:pt x="14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149"/>
            <p:cNvSpPr/>
            <p:nvPr/>
          </p:nvSpPr>
          <p:spPr>
            <a:xfrm>
              <a:off x="5568315" y="3327133"/>
              <a:ext cx="220814" cy="59693"/>
            </a:xfrm>
            <a:custGeom>
              <a:rect b="b" l="l" r="r" t="t"/>
              <a:pathLst>
                <a:path extrusionOk="0" h="1835" w="6788">
                  <a:moveTo>
                    <a:pt x="310" y="1"/>
                  </a:moveTo>
                  <a:cubicBezTo>
                    <a:pt x="167" y="1"/>
                    <a:pt x="0" y="120"/>
                    <a:pt x="0" y="287"/>
                  </a:cubicBezTo>
                  <a:lnTo>
                    <a:pt x="0" y="1549"/>
                  </a:lnTo>
                  <a:cubicBezTo>
                    <a:pt x="0" y="1692"/>
                    <a:pt x="119" y="1835"/>
                    <a:pt x="310" y="1835"/>
                  </a:cubicBezTo>
                  <a:lnTo>
                    <a:pt x="6502" y="1835"/>
                  </a:lnTo>
                  <a:cubicBezTo>
                    <a:pt x="6668" y="1835"/>
                    <a:pt x="6787" y="1692"/>
                    <a:pt x="6787" y="1549"/>
                  </a:cubicBezTo>
                  <a:lnTo>
                    <a:pt x="6787" y="287"/>
                  </a:lnTo>
                  <a:cubicBezTo>
                    <a:pt x="6787" y="144"/>
                    <a:pt x="6668" y="1"/>
                    <a:pt x="650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149"/>
            <p:cNvSpPr/>
            <p:nvPr/>
          </p:nvSpPr>
          <p:spPr>
            <a:xfrm>
              <a:off x="5679861" y="3326352"/>
              <a:ext cx="110797" cy="60473"/>
            </a:xfrm>
            <a:custGeom>
              <a:rect b="b" l="l" r="r" t="t"/>
              <a:pathLst>
                <a:path extrusionOk="0" h="1859" w="3406">
                  <a:moveTo>
                    <a:pt x="0" y="1"/>
                  </a:moveTo>
                  <a:lnTo>
                    <a:pt x="0" y="1859"/>
                  </a:lnTo>
                  <a:lnTo>
                    <a:pt x="3096" y="1859"/>
                  </a:lnTo>
                  <a:cubicBezTo>
                    <a:pt x="3287" y="1859"/>
                    <a:pt x="3406" y="1716"/>
                    <a:pt x="3406" y="1573"/>
                  </a:cubicBezTo>
                  <a:lnTo>
                    <a:pt x="3406" y="311"/>
                  </a:lnTo>
                  <a:cubicBezTo>
                    <a:pt x="3406" y="144"/>
                    <a:pt x="3287" y="1"/>
                    <a:pt x="309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5" name="Google Shape;23295;p149"/>
          <p:cNvGrpSpPr/>
          <p:nvPr/>
        </p:nvGrpSpPr>
        <p:grpSpPr>
          <a:xfrm>
            <a:off x="6298842" y="2889542"/>
            <a:ext cx="313004" cy="344883"/>
            <a:chOff x="6298842" y="3041942"/>
            <a:chExt cx="313004" cy="344883"/>
          </a:xfrm>
        </p:grpSpPr>
        <p:sp>
          <p:nvSpPr>
            <p:cNvPr id="23296" name="Google Shape;23296;p149"/>
            <p:cNvSpPr/>
            <p:nvPr/>
          </p:nvSpPr>
          <p:spPr>
            <a:xfrm>
              <a:off x="6300370" y="3073008"/>
              <a:ext cx="261899" cy="229532"/>
            </a:xfrm>
            <a:custGeom>
              <a:rect b="b" l="l" r="r" t="t"/>
              <a:pathLst>
                <a:path extrusionOk="0" h="7056" w="8051">
                  <a:moveTo>
                    <a:pt x="4024" y="0"/>
                  </a:moveTo>
                  <a:cubicBezTo>
                    <a:pt x="2674" y="0"/>
                    <a:pt x="1391" y="795"/>
                    <a:pt x="811" y="2097"/>
                  </a:cubicBezTo>
                  <a:cubicBezTo>
                    <a:pt x="1" y="3883"/>
                    <a:pt x="811" y="5931"/>
                    <a:pt x="2597" y="6741"/>
                  </a:cubicBezTo>
                  <a:cubicBezTo>
                    <a:pt x="3068" y="6955"/>
                    <a:pt x="3561" y="7056"/>
                    <a:pt x="4045" y="7056"/>
                  </a:cubicBezTo>
                  <a:cubicBezTo>
                    <a:pt x="5396" y="7056"/>
                    <a:pt x="6679" y="6270"/>
                    <a:pt x="7240" y="4955"/>
                  </a:cubicBezTo>
                  <a:cubicBezTo>
                    <a:pt x="8050" y="3169"/>
                    <a:pt x="7240" y="1121"/>
                    <a:pt x="5454" y="311"/>
                  </a:cubicBezTo>
                  <a:cubicBezTo>
                    <a:pt x="4988" y="100"/>
                    <a:pt x="4502" y="0"/>
                    <a:pt x="402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149"/>
            <p:cNvSpPr/>
            <p:nvPr/>
          </p:nvSpPr>
          <p:spPr>
            <a:xfrm>
              <a:off x="6384818" y="3083906"/>
              <a:ext cx="177451" cy="218959"/>
            </a:xfrm>
            <a:custGeom>
              <a:rect b="b" l="l" r="r" t="t"/>
              <a:pathLst>
                <a:path extrusionOk="0" h="6731" w="5455">
                  <a:moveTo>
                    <a:pt x="2858" y="0"/>
                  </a:moveTo>
                  <a:cubicBezTo>
                    <a:pt x="2716" y="333"/>
                    <a:pt x="120" y="6168"/>
                    <a:pt x="1" y="6430"/>
                  </a:cubicBezTo>
                  <a:cubicBezTo>
                    <a:pt x="465" y="6634"/>
                    <a:pt x="947" y="6731"/>
                    <a:pt x="1420" y="6731"/>
                  </a:cubicBezTo>
                  <a:cubicBezTo>
                    <a:pt x="2768" y="6731"/>
                    <a:pt x="4045" y="5948"/>
                    <a:pt x="4644" y="4644"/>
                  </a:cubicBezTo>
                  <a:cubicBezTo>
                    <a:pt x="5454" y="2858"/>
                    <a:pt x="4644" y="786"/>
                    <a:pt x="285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149"/>
            <p:cNvSpPr/>
            <p:nvPr/>
          </p:nvSpPr>
          <p:spPr>
            <a:xfrm>
              <a:off x="6298842" y="3070178"/>
              <a:ext cx="271951" cy="236070"/>
            </a:xfrm>
            <a:custGeom>
              <a:rect b="b" l="l" r="r" t="t"/>
              <a:pathLst>
                <a:path extrusionOk="0" h="7257" w="8360">
                  <a:moveTo>
                    <a:pt x="3988" y="616"/>
                  </a:moveTo>
                  <a:cubicBezTo>
                    <a:pt x="4095" y="616"/>
                    <a:pt x="4202" y="623"/>
                    <a:pt x="4311" y="636"/>
                  </a:cubicBezTo>
                  <a:cubicBezTo>
                    <a:pt x="4073" y="851"/>
                    <a:pt x="3834" y="1089"/>
                    <a:pt x="3596" y="1375"/>
                  </a:cubicBezTo>
                  <a:lnTo>
                    <a:pt x="2667" y="970"/>
                  </a:lnTo>
                  <a:cubicBezTo>
                    <a:pt x="3092" y="738"/>
                    <a:pt x="3532" y="616"/>
                    <a:pt x="3988" y="616"/>
                  </a:cubicBezTo>
                  <a:close/>
                  <a:moveTo>
                    <a:pt x="5168" y="851"/>
                  </a:moveTo>
                  <a:lnTo>
                    <a:pt x="5406" y="922"/>
                  </a:lnTo>
                  <a:cubicBezTo>
                    <a:pt x="5525" y="1232"/>
                    <a:pt x="5573" y="1684"/>
                    <a:pt x="5478" y="2208"/>
                  </a:cubicBezTo>
                  <a:lnTo>
                    <a:pt x="4192" y="1637"/>
                  </a:lnTo>
                  <a:cubicBezTo>
                    <a:pt x="4525" y="1232"/>
                    <a:pt x="4882" y="922"/>
                    <a:pt x="5168" y="851"/>
                  </a:cubicBezTo>
                  <a:close/>
                  <a:moveTo>
                    <a:pt x="2072" y="1375"/>
                  </a:moveTo>
                  <a:lnTo>
                    <a:pt x="3239" y="1875"/>
                  </a:lnTo>
                  <a:cubicBezTo>
                    <a:pt x="3072" y="2161"/>
                    <a:pt x="2906" y="2422"/>
                    <a:pt x="2787" y="2684"/>
                  </a:cubicBezTo>
                  <a:lnTo>
                    <a:pt x="1477" y="2089"/>
                  </a:lnTo>
                  <a:cubicBezTo>
                    <a:pt x="1643" y="1851"/>
                    <a:pt x="1834" y="1589"/>
                    <a:pt x="2072" y="1375"/>
                  </a:cubicBezTo>
                  <a:close/>
                  <a:moveTo>
                    <a:pt x="6168" y="1398"/>
                  </a:moveTo>
                  <a:cubicBezTo>
                    <a:pt x="6549" y="1827"/>
                    <a:pt x="6835" y="2327"/>
                    <a:pt x="7002" y="2875"/>
                  </a:cubicBezTo>
                  <a:lnTo>
                    <a:pt x="6073" y="2446"/>
                  </a:lnTo>
                  <a:cubicBezTo>
                    <a:pt x="6121" y="2089"/>
                    <a:pt x="6168" y="1732"/>
                    <a:pt x="6168" y="1398"/>
                  </a:cubicBezTo>
                  <a:close/>
                  <a:moveTo>
                    <a:pt x="3811" y="2161"/>
                  </a:moveTo>
                  <a:lnTo>
                    <a:pt x="5335" y="2827"/>
                  </a:lnTo>
                  <a:cubicBezTo>
                    <a:pt x="5239" y="3137"/>
                    <a:pt x="5144" y="3423"/>
                    <a:pt x="5025" y="3732"/>
                  </a:cubicBezTo>
                  <a:lnTo>
                    <a:pt x="3358" y="2946"/>
                  </a:lnTo>
                  <a:cubicBezTo>
                    <a:pt x="3501" y="2661"/>
                    <a:pt x="3668" y="2399"/>
                    <a:pt x="3811" y="2161"/>
                  </a:cubicBezTo>
                  <a:close/>
                  <a:moveTo>
                    <a:pt x="1215" y="2684"/>
                  </a:moveTo>
                  <a:lnTo>
                    <a:pt x="2525" y="3280"/>
                  </a:lnTo>
                  <a:cubicBezTo>
                    <a:pt x="2406" y="3542"/>
                    <a:pt x="2310" y="3875"/>
                    <a:pt x="2239" y="4185"/>
                  </a:cubicBezTo>
                  <a:lnTo>
                    <a:pt x="1072" y="3661"/>
                  </a:lnTo>
                  <a:cubicBezTo>
                    <a:pt x="1072" y="3304"/>
                    <a:pt x="1120" y="3018"/>
                    <a:pt x="1215" y="2684"/>
                  </a:cubicBezTo>
                  <a:close/>
                  <a:moveTo>
                    <a:pt x="5930" y="3065"/>
                  </a:moveTo>
                  <a:lnTo>
                    <a:pt x="7073" y="3589"/>
                  </a:lnTo>
                  <a:cubicBezTo>
                    <a:pt x="7073" y="3899"/>
                    <a:pt x="7026" y="4232"/>
                    <a:pt x="6930" y="4542"/>
                  </a:cubicBezTo>
                  <a:lnTo>
                    <a:pt x="5620" y="3970"/>
                  </a:lnTo>
                  <a:cubicBezTo>
                    <a:pt x="5740" y="3708"/>
                    <a:pt x="5835" y="3375"/>
                    <a:pt x="5930" y="3065"/>
                  </a:cubicBezTo>
                  <a:close/>
                  <a:moveTo>
                    <a:pt x="3120" y="3518"/>
                  </a:moveTo>
                  <a:lnTo>
                    <a:pt x="4787" y="4256"/>
                  </a:lnTo>
                  <a:cubicBezTo>
                    <a:pt x="4644" y="4566"/>
                    <a:pt x="4501" y="4828"/>
                    <a:pt x="4334" y="5066"/>
                  </a:cubicBezTo>
                  <a:lnTo>
                    <a:pt x="2834" y="4423"/>
                  </a:lnTo>
                  <a:cubicBezTo>
                    <a:pt x="2906" y="4113"/>
                    <a:pt x="3001" y="3828"/>
                    <a:pt x="3120" y="3518"/>
                  </a:cubicBezTo>
                  <a:close/>
                  <a:moveTo>
                    <a:pt x="1191" y="4351"/>
                  </a:moveTo>
                  <a:lnTo>
                    <a:pt x="2120" y="4780"/>
                  </a:lnTo>
                  <a:cubicBezTo>
                    <a:pt x="2048" y="5137"/>
                    <a:pt x="2024" y="5495"/>
                    <a:pt x="2024" y="5804"/>
                  </a:cubicBezTo>
                  <a:cubicBezTo>
                    <a:pt x="1596" y="5423"/>
                    <a:pt x="1334" y="4923"/>
                    <a:pt x="1191" y="4351"/>
                  </a:cubicBezTo>
                  <a:close/>
                  <a:moveTo>
                    <a:pt x="5359" y="4566"/>
                  </a:moveTo>
                  <a:lnTo>
                    <a:pt x="6668" y="5161"/>
                  </a:lnTo>
                  <a:cubicBezTo>
                    <a:pt x="6525" y="5399"/>
                    <a:pt x="6311" y="5661"/>
                    <a:pt x="6073" y="5876"/>
                  </a:cubicBezTo>
                  <a:lnTo>
                    <a:pt x="4906" y="5375"/>
                  </a:lnTo>
                  <a:cubicBezTo>
                    <a:pt x="5097" y="5090"/>
                    <a:pt x="5239" y="4828"/>
                    <a:pt x="5359" y="4566"/>
                  </a:cubicBezTo>
                  <a:close/>
                  <a:moveTo>
                    <a:pt x="2667" y="5042"/>
                  </a:moveTo>
                  <a:lnTo>
                    <a:pt x="3953" y="5590"/>
                  </a:lnTo>
                  <a:cubicBezTo>
                    <a:pt x="3620" y="6018"/>
                    <a:pt x="3310" y="6328"/>
                    <a:pt x="2977" y="6399"/>
                  </a:cubicBezTo>
                  <a:lnTo>
                    <a:pt x="2739" y="6328"/>
                  </a:lnTo>
                  <a:cubicBezTo>
                    <a:pt x="2620" y="6018"/>
                    <a:pt x="2596" y="5566"/>
                    <a:pt x="2667" y="5042"/>
                  </a:cubicBezTo>
                  <a:close/>
                  <a:moveTo>
                    <a:pt x="4549" y="5876"/>
                  </a:moveTo>
                  <a:lnTo>
                    <a:pt x="5478" y="6280"/>
                  </a:lnTo>
                  <a:cubicBezTo>
                    <a:pt x="5041" y="6499"/>
                    <a:pt x="4505" y="6617"/>
                    <a:pt x="3979" y="6617"/>
                  </a:cubicBezTo>
                  <a:cubicBezTo>
                    <a:pt x="3930" y="6617"/>
                    <a:pt x="3882" y="6616"/>
                    <a:pt x="3834" y="6614"/>
                  </a:cubicBezTo>
                  <a:cubicBezTo>
                    <a:pt x="4073" y="6399"/>
                    <a:pt x="4311" y="6161"/>
                    <a:pt x="4549" y="5876"/>
                  </a:cubicBezTo>
                  <a:close/>
                  <a:moveTo>
                    <a:pt x="4072" y="0"/>
                  </a:moveTo>
                  <a:cubicBezTo>
                    <a:pt x="2674" y="0"/>
                    <a:pt x="1356" y="821"/>
                    <a:pt x="762" y="2161"/>
                  </a:cubicBezTo>
                  <a:cubicBezTo>
                    <a:pt x="0" y="3899"/>
                    <a:pt x="739" y="5923"/>
                    <a:pt x="2382" y="6828"/>
                  </a:cubicBezTo>
                  <a:cubicBezTo>
                    <a:pt x="2922" y="7118"/>
                    <a:pt x="3500" y="7257"/>
                    <a:pt x="4073" y="7257"/>
                  </a:cubicBezTo>
                  <a:cubicBezTo>
                    <a:pt x="4865" y="7257"/>
                    <a:pt x="5648" y="6992"/>
                    <a:pt x="6311" y="6495"/>
                  </a:cubicBezTo>
                  <a:lnTo>
                    <a:pt x="6335" y="6471"/>
                  </a:lnTo>
                  <a:cubicBezTo>
                    <a:pt x="8359" y="4852"/>
                    <a:pt x="8121" y="1684"/>
                    <a:pt x="5763" y="422"/>
                  </a:cubicBezTo>
                  <a:cubicBezTo>
                    <a:pt x="5215" y="134"/>
                    <a:pt x="4637" y="0"/>
                    <a:pt x="4072"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9" name="Google Shape;23299;p149"/>
            <p:cNvSpPr/>
            <p:nvPr/>
          </p:nvSpPr>
          <p:spPr>
            <a:xfrm>
              <a:off x="6384818" y="3080035"/>
              <a:ext cx="189064" cy="224782"/>
            </a:xfrm>
            <a:custGeom>
              <a:rect b="b" l="l" r="r" t="t"/>
              <a:pathLst>
                <a:path extrusionOk="0" h="6910" w="5812">
                  <a:moveTo>
                    <a:pt x="3478" y="1143"/>
                  </a:moveTo>
                  <a:lnTo>
                    <a:pt x="3478" y="1143"/>
                  </a:lnTo>
                  <a:cubicBezTo>
                    <a:pt x="3906" y="1524"/>
                    <a:pt x="4192" y="2024"/>
                    <a:pt x="4359" y="2572"/>
                  </a:cubicBezTo>
                  <a:lnTo>
                    <a:pt x="3430" y="2143"/>
                  </a:lnTo>
                  <a:cubicBezTo>
                    <a:pt x="3478" y="1810"/>
                    <a:pt x="3525" y="1453"/>
                    <a:pt x="3478" y="1143"/>
                  </a:cubicBezTo>
                  <a:close/>
                  <a:moveTo>
                    <a:pt x="3287" y="2762"/>
                  </a:moveTo>
                  <a:lnTo>
                    <a:pt x="4430" y="3286"/>
                  </a:lnTo>
                  <a:cubicBezTo>
                    <a:pt x="4430" y="3596"/>
                    <a:pt x="4406" y="3929"/>
                    <a:pt x="4287" y="4263"/>
                  </a:cubicBezTo>
                  <a:lnTo>
                    <a:pt x="2977" y="3667"/>
                  </a:lnTo>
                  <a:cubicBezTo>
                    <a:pt x="3097" y="3358"/>
                    <a:pt x="3192" y="3072"/>
                    <a:pt x="3287" y="2762"/>
                  </a:cubicBezTo>
                  <a:close/>
                  <a:moveTo>
                    <a:pt x="2716" y="4239"/>
                  </a:moveTo>
                  <a:lnTo>
                    <a:pt x="4025" y="4834"/>
                  </a:lnTo>
                  <a:cubicBezTo>
                    <a:pt x="3835" y="5120"/>
                    <a:pt x="3668" y="5358"/>
                    <a:pt x="3430" y="5573"/>
                  </a:cubicBezTo>
                  <a:lnTo>
                    <a:pt x="2263" y="5072"/>
                  </a:lnTo>
                  <a:cubicBezTo>
                    <a:pt x="2454" y="4763"/>
                    <a:pt x="2596" y="4501"/>
                    <a:pt x="2716" y="4239"/>
                  </a:cubicBezTo>
                  <a:close/>
                  <a:moveTo>
                    <a:pt x="1906" y="5573"/>
                  </a:moveTo>
                  <a:lnTo>
                    <a:pt x="2835" y="5977"/>
                  </a:lnTo>
                  <a:cubicBezTo>
                    <a:pt x="2421" y="6194"/>
                    <a:pt x="1959" y="6329"/>
                    <a:pt x="1488" y="6329"/>
                  </a:cubicBezTo>
                  <a:cubicBezTo>
                    <a:pt x="1390" y="6329"/>
                    <a:pt x="1290" y="6323"/>
                    <a:pt x="1191" y="6311"/>
                  </a:cubicBezTo>
                  <a:cubicBezTo>
                    <a:pt x="1453" y="6096"/>
                    <a:pt x="1691" y="5835"/>
                    <a:pt x="1906" y="5573"/>
                  </a:cubicBezTo>
                  <a:close/>
                  <a:moveTo>
                    <a:pt x="2930" y="0"/>
                  </a:moveTo>
                  <a:cubicBezTo>
                    <a:pt x="2858" y="119"/>
                    <a:pt x="2930" y="24"/>
                    <a:pt x="2644" y="572"/>
                  </a:cubicBezTo>
                  <a:lnTo>
                    <a:pt x="2763" y="619"/>
                  </a:lnTo>
                  <a:cubicBezTo>
                    <a:pt x="2882" y="929"/>
                    <a:pt x="2930" y="1357"/>
                    <a:pt x="2835" y="1905"/>
                  </a:cubicBezTo>
                  <a:lnTo>
                    <a:pt x="2215" y="1643"/>
                  </a:lnTo>
                  <a:lnTo>
                    <a:pt x="1977" y="2215"/>
                  </a:lnTo>
                  <a:lnTo>
                    <a:pt x="2716" y="2524"/>
                  </a:lnTo>
                  <a:cubicBezTo>
                    <a:pt x="2620" y="2834"/>
                    <a:pt x="2525" y="3120"/>
                    <a:pt x="2406" y="3429"/>
                  </a:cubicBezTo>
                  <a:lnTo>
                    <a:pt x="1572" y="3072"/>
                  </a:lnTo>
                  <a:lnTo>
                    <a:pt x="1334" y="3644"/>
                  </a:lnTo>
                  <a:lnTo>
                    <a:pt x="2168" y="4001"/>
                  </a:lnTo>
                  <a:cubicBezTo>
                    <a:pt x="2025" y="4287"/>
                    <a:pt x="1882" y="4549"/>
                    <a:pt x="1739" y="4787"/>
                  </a:cubicBezTo>
                  <a:lnTo>
                    <a:pt x="977" y="4453"/>
                  </a:lnTo>
                  <a:lnTo>
                    <a:pt x="739" y="5025"/>
                  </a:lnTo>
                  <a:lnTo>
                    <a:pt x="1382" y="5287"/>
                  </a:lnTo>
                  <a:cubicBezTo>
                    <a:pt x="1049" y="5715"/>
                    <a:pt x="691" y="6001"/>
                    <a:pt x="382" y="6096"/>
                  </a:cubicBezTo>
                  <a:lnTo>
                    <a:pt x="263" y="6049"/>
                  </a:lnTo>
                  <a:cubicBezTo>
                    <a:pt x="24" y="6597"/>
                    <a:pt x="72" y="6478"/>
                    <a:pt x="1" y="6597"/>
                  </a:cubicBezTo>
                  <a:cubicBezTo>
                    <a:pt x="469" y="6808"/>
                    <a:pt x="969" y="6909"/>
                    <a:pt x="1466" y="6909"/>
                  </a:cubicBezTo>
                  <a:cubicBezTo>
                    <a:pt x="2260" y="6909"/>
                    <a:pt x="3048" y="6651"/>
                    <a:pt x="3692" y="6168"/>
                  </a:cubicBezTo>
                  <a:lnTo>
                    <a:pt x="3716" y="6120"/>
                  </a:lnTo>
                  <a:cubicBezTo>
                    <a:pt x="5811" y="4477"/>
                    <a:pt x="5430" y="1143"/>
                    <a:pt x="293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0" name="Google Shape;23300;p149"/>
            <p:cNvSpPr/>
            <p:nvPr/>
          </p:nvSpPr>
          <p:spPr>
            <a:xfrm>
              <a:off x="6360811" y="3042267"/>
              <a:ext cx="251034" cy="344558"/>
            </a:xfrm>
            <a:custGeom>
              <a:rect b="b" l="l" r="r" t="t"/>
              <a:pathLst>
                <a:path extrusionOk="0" h="10592" w="7717">
                  <a:moveTo>
                    <a:pt x="4058" y="0"/>
                  </a:moveTo>
                  <a:cubicBezTo>
                    <a:pt x="3938" y="0"/>
                    <a:pt x="3811" y="58"/>
                    <a:pt x="3739" y="185"/>
                  </a:cubicBezTo>
                  <a:cubicBezTo>
                    <a:pt x="3692" y="328"/>
                    <a:pt x="3739" y="518"/>
                    <a:pt x="3906" y="589"/>
                  </a:cubicBezTo>
                  <a:cubicBezTo>
                    <a:pt x="6049" y="1542"/>
                    <a:pt x="7002" y="4043"/>
                    <a:pt x="6049" y="6186"/>
                  </a:cubicBezTo>
                  <a:cubicBezTo>
                    <a:pt x="5347" y="7766"/>
                    <a:pt x="3804" y="8698"/>
                    <a:pt x="2183" y="8698"/>
                  </a:cubicBezTo>
                  <a:cubicBezTo>
                    <a:pt x="1605" y="8698"/>
                    <a:pt x="1017" y="8580"/>
                    <a:pt x="453" y="8329"/>
                  </a:cubicBezTo>
                  <a:cubicBezTo>
                    <a:pt x="411" y="8308"/>
                    <a:pt x="367" y="8299"/>
                    <a:pt x="325" y="8299"/>
                  </a:cubicBezTo>
                  <a:cubicBezTo>
                    <a:pt x="177" y="8299"/>
                    <a:pt x="43" y="8414"/>
                    <a:pt x="24" y="8543"/>
                  </a:cubicBezTo>
                  <a:cubicBezTo>
                    <a:pt x="0" y="8686"/>
                    <a:pt x="96" y="8829"/>
                    <a:pt x="215" y="8901"/>
                  </a:cubicBezTo>
                  <a:cubicBezTo>
                    <a:pt x="739" y="9139"/>
                    <a:pt x="1286" y="9258"/>
                    <a:pt x="1834" y="9306"/>
                  </a:cubicBezTo>
                  <a:lnTo>
                    <a:pt x="1834" y="9972"/>
                  </a:lnTo>
                  <a:lnTo>
                    <a:pt x="620" y="9972"/>
                  </a:lnTo>
                  <a:cubicBezTo>
                    <a:pt x="477" y="9972"/>
                    <a:pt x="334" y="10091"/>
                    <a:pt x="286" y="10234"/>
                  </a:cubicBezTo>
                  <a:cubicBezTo>
                    <a:pt x="262" y="10449"/>
                    <a:pt x="405" y="10592"/>
                    <a:pt x="596" y="10592"/>
                  </a:cubicBezTo>
                  <a:lnTo>
                    <a:pt x="3692" y="10592"/>
                  </a:lnTo>
                  <a:cubicBezTo>
                    <a:pt x="3835" y="10592"/>
                    <a:pt x="3977" y="10472"/>
                    <a:pt x="4025" y="10330"/>
                  </a:cubicBezTo>
                  <a:cubicBezTo>
                    <a:pt x="4049" y="10115"/>
                    <a:pt x="3906" y="9972"/>
                    <a:pt x="3715" y="9972"/>
                  </a:cubicBezTo>
                  <a:lnTo>
                    <a:pt x="2477" y="9972"/>
                  </a:lnTo>
                  <a:lnTo>
                    <a:pt x="2477" y="9306"/>
                  </a:lnTo>
                  <a:cubicBezTo>
                    <a:pt x="4192" y="9186"/>
                    <a:pt x="5835" y="8186"/>
                    <a:pt x="6597" y="6424"/>
                  </a:cubicBezTo>
                  <a:cubicBezTo>
                    <a:pt x="7716" y="3995"/>
                    <a:pt x="6597" y="1137"/>
                    <a:pt x="4168" y="18"/>
                  </a:cubicBezTo>
                  <a:cubicBezTo>
                    <a:pt x="4133" y="6"/>
                    <a:pt x="4096" y="0"/>
                    <a:pt x="40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149"/>
            <p:cNvSpPr/>
            <p:nvPr/>
          </p:nvSpPr>
          <p:spPr>
            <a:xfrm>
              <a:off x="6431304" y="3041942"/>
              <a:ext cx="180542" cy="344883"/>
            </a:xfrm>
            <a:custGeom>
              <a:rect b="b" l="l" r="r" t="t"/>
              <a:pathLst>
                <a:path extrusionOk="0" h="10602" w="5550">
                  <a:moveTo>
                    <a:pt x="1858" y="0"/>
                  </a:moveTo>
                  <a:cubicBezTo>
                    <a:pt x="1730" y="0"/>
                    <a:pt x="1625" y="72"/>
                    <a:pt x="1572" y="195"/>
                  </a:cubicBezTo>
                  <a:cubicBezTo>
                    <a:pt x="1501" y="361"/>
                    <a:pt x="1572" y="552"/>
                    <a:pt x="1739" y="599"/>
                  </a:cubicBezTo>
                  <a:cubicBezTo>
                    <a:pt x="3882" y="1552"/>
                    <a:pt x="4835" y="4053"/>
                    <a:pt x="3882" y="6196"/>
                  </a:cubicBezTo>
                  <a:cubicBezTo>
                    <a:pt x="3192" y="7791"/>
                    <a:pt x="1644" y="8744"/>
                    <a:pt x="1" y="8744"/>
                  </a:cubicBezTo>
                  <a:lnTo>
                    <a:pt x="1" y="10602"/>
                  </a:lnTo>
                  <a:lnTo>
                    <a:pt x="1548" y="10602"/>
                  </a:lnTo>
                  <a:cubicBezTo>
                    <a:pt x="1691" y="10602"/>
                    <a:pt x="1858" y="10459"/>
                    <a:pt x="1858" y="10316"/>
                  </a:cubicBezTo>
                  <a:cubicBezTo>
                    <a:pt x="1858" y="10173"/>
                    <a:pt x="1739" y="10006"/>
                    <a:pt x="1548" y="10006"/>
                  </a:cubicBezTo>
                  <a:lnTo>
                    <a:pt x="310" y="10006"/>
                  </a:lnTo>
                  <a:lnTo>
                    <a:pt x="310" y="9363"/>
                  </a:lnTo>
                  <a:cubicBezTo>
                    <a:pt x="2025" y="9244"/>
                    <a:pt x="3668" y="8196"/>
                    <a:pt x="4430" y="6482"/>
                  </a:cubicBezTo>
                  <a:cubicBezTo>
                    <a:pt x="5549" y="4005"/>
                    <a:pt x="4430" y="1147"/>
                    <a:pt x="2001" y="28"/>
                  </a:cubicBezTo>
                  <a:cubicBezTo>
                    <a:pt x="1951" y="9"/>
                    <a:pt x="190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02" name="Google Shape;23302;p149"/>
          <p:cNvGrpSpPr/>
          <p:nvPr/>
        </p:nvGrpSpPr>
        <p:grpSpPr>
          <a:xfrm>
            <a:off x="7095989" y="2888892"/>
            <a:ext cx="221594" cy="345534"/>
            <a:chOff x="7095989" y="3041292"/>
            <a:chExt cx="221594" cy="345534"/>
          </a:xfrm>
        </p:grpSpPr>
        <p:sp>
          <p:nvSpPr>
            <p:cNvPr id="23303" name="Google Shape;23303;p149"/>
            <p:cNvSpPr/>
            <p:nvPr/>
          </p:nvSpPr>
          <p:spPr>
            <a:xfrm>
              <a:off x="7095989" y="3084654"/>
              <a:ext cx="221594" cy="302171"/>
            </a:xfrm>
            <a:custGeom>
              <a:rect b="b" l="l" r="r" t="t"/>
              <a:pathLst>
                <a:path extrusionOk="0" h="9289" w="6812">
                  <a:moveTo>
                    <a:pt x="1120" y="1"/>
                  </a:moveTo>
                  <a:cubicBezTo>
                    <a:pt x="500" y="1"/>
                    <a:pt x="0" y="501"/>
                    <a:pt x="0" y="1144"/>
                  </a:cubicBezTo>
                  <a:lnTo>
                    <a:pt x="0" y="8169"/>
                  </a:lnTo>
                  <a:cubicBezTo>
                    <a:pt x="0" y="8788"/>
                    <a:pt x="500" y="9289"/>
                    <a:pt x="1120" y="9289"/>
                  </a:cubicBezTo>
                  <a:lnTo>
                    <a:pt x="5668" y="9289"/>
                  </a:lnTo>
                  <a:cubicBezTo>
                    <a:pt x="6311" y="9289"/>
                    <a:pt x="6811" y="8788"/>
                    <a:pt x="6811" y="8169"/>
                  </a:cubicBezTo>
                  <a:lnTo>
                    <a:pt x="6811" y="1144"/>
                  </a:lnTo>
                  <a:cubicBezTo>
                    <a:pt x="6811" y="501"/>
                    <a:pt x="6311" y="1"/>
                    <a:pt x="566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149"/>
            <p:cNvSpPr/>
            <p:nvPr/>
          </p:nvSpPr>
          <p:spPr>
            <a:xfrm>
              <a:off x="7206754" y="3083906"/>
              <a:ext cx="110830" cy="302919"/>
            </a:xfrm>
            <a:custGeom>
              <a:rect b="b" l="l" r="r" t="t"/>
              <a:pathLst>
                <a:path extrusionOk="0" h="9312" w="3407">
                  <a:moveTo>
                    <a:pt x="1" y="0"/>
                  </a:moveTo>
                  <a:lnTo>
                    <a:pt x="1" y="9312"/>
                  </a:lnTo>
                  <a:lnTo>
                    <a:pt x="2263" y="9312"/>
                  </a:lnTo>
                  <a:cubicBezTo>
                    <a:pt x="2906" y="9312"/>
                    <a:pt x="3406" y="8811"/>
                    <a:pt x="3406" y="8192"/>
                  </a:cubicBezTo>
                  <a:lnTo>
                    <a:pt x="3406" y="1167"/>
                  </a:lnTo>
                  <a:cubicBezTo>
                    <a:pt x="3406" y="500"/>
                    <a:pt x="2906" y="0"/>
                    <a:pt x="226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149"/>
            <p:cNvSpPr/>
            <p:nvPr/>
          </p:nvSpPr>
          <p:spPr>
            <a:xfrm>
              <a:off x="7171914" y="3244441"/>
              <a:ext cx="68964" cy="101916"/>
            </a:xfrm>
            <a:custGeom>
              <a:rect b="b" l="l" r="r" t="t"/>
              <a:pathLst>
                <a:path extrusionOk="0" h="3133" w="2120">
                  <a:moveTo>
                    <a:pt x="1679" y="1"/>
                  </a:moveTo>
                  <a:cubicBezTo>
                    <a:pt x="1596" y="1"/>
                    <a:pt x="1512" y="30"/>
                    <a:pt x="1453" y="90"/>
                  </a:cubicBezTo>
                  <a:lnTo>
                    <a:pt x="215" y="1352"/>
                  </a:lnTo>
                  <a:cubicBezTo>
                    <a:pt x="0" y="1566"/>
                    <a:pt x="167" y="1876"/>
                    <a:pt x="429" y="1876"/>
                  </a:cubicBezTo>
                  <a:lnTo>
                    <a:pt x="929" y="1876"/>
                  </a:lnTo>
                  <a:lnTo>
                    <a:pt x="215" y="2590"/>
                  </a:lnTo>
                  <a:cubicBezTo>
                    <a:pt x="95" y="2710"/>
                    <a:pt x="95" y="2924"/>
                    <a:pt x="215" y="3043"/>
                  </a:cubicBezTo>
                  <a:cubicBezTo>
                    <a:pt x="274" y="3102"/>
                    <a:pt x="357" y="3132"/>
                    <a:pt x="441" y="3132"/>
                  </a:cubicBezTo>
                  <a:cubicBezTo>
                    <a:pt x="524" y="3132"/>
                    <a:pt x="607" y="3102"/>
                    <a:pt x="667" y="3043"/>
                  </a:cubicBezTo>
                  <a:lnTo>
                    <a:pt x="1905" y="1805"/>
                  </a:lnTo>
                  <a:cubicBezTo>
                    <a:pt x="2120" y="1590"/>
                    <a:pt x="1977" y="1257"/>
                    <a:pt x="1715" y="1257"/>
                  </a:cubicBezTo>
                  <a:lnTo>
                    <a:pt x="1191" y="1257"/>
                  </a:lnTo>
                  <a:lnTo>
                    <a:pt x="1905" y="542"/>
                  </a:lnTo>
                  <a:cubicBezTo>
                    <a:pt x="2024" y="423"/>
                    <a:pt x="2024" y="209"/>
                    <a:pt x="1905" y="90"/>
                  </a:cubicBezTo>
                  <a:cubicBezTo>
                    <a:pt x="1846" y="30"/>
                    <a:pt x="1762" y="1"/>
                    <a:pt x="167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149"/>
            <p:cNvSpPr/>
            <p:nvPr/>
          </p:nvSpPr>
          <p:spPr>
            <a:xfrm>
              <a:off x="7206006" y="3246784"/>
              <a:ext cx="33636" cy="83505"/>
            </a:xfrm>
            <a:custGeom>
              <a:rect b="b" l="l" r="r" t="t"/>
              <a:pathLst>
                <a:path extrusionOk="0" h="2567" w="1034">
                  <a:moveTo>
                    <a:pt x="607" y="0"/>
                  </a:moveTo>
                  <a:cubicBezTo>
                    <a:pt x="524" y="0"/>
                    <a:pt x="441" y="30"/>
                    <a:pt x="381" y="89"/>
                  </a:cubicBezTo>
                  <a:lnTo>
                    <a:pt x="0" y="470"/>
                  </a:lnTo>
                  <a:lnTo>
                    <a:pt x="0" y="2566"/>
                  </a:lnTo>
                  <a:lnTo>
                    <a:pt x="834" y="1733"/>
                  </a:lnTo>
                  <a:cubicBezTo>
                    <a:pt x="1034" y="1555"/>
                    <a:pt x="922" y="1252"/>
                    <a:pt x="673" y="1252"/>
                  </a:cubicBezTo>
                  <a:cubicBezTo>
                    <a:pt x="656" y="1252"/>
                    <a:pt x="638" y="1253"/>
                    <a:pt x="619" y="1256"/>
                  </a:cubicBezTo>
                  <a:lnTo>
                    <a:pt x="119" y="1256"/>
                  </a:lnTo>
                  <a:lnTo>
                    <a:pt x="834" y="542"/>
                  </a:lnTo>
                  <a:cubicBezTo>
                    <a:pt x="953" y="423"/>
                    <a:pt x="953" y="208"/>
                    <a:pt x="834" y="89"/>
                  </a:cubicBezTo>
                  <a:cubicBezTo>
                    <a:pt x="774" y="30"/>
                    <a:pt x="691" y="0"/>
                    <a:pt x="60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149"/>
            <p:cNvSpPr/>
            <p:nvPr/>
          </p:nvSpPr>
          <p:spPr>
            <a:xfrm>
              <a:off x="7155649" y="3042072"/>
              <a:ext cx="100713" cy="44956"/>
            </a:xfrm>
            <a:custGeom>
              <a:rect b="b" l="l" r="r" t="t"/>
              <a:pathLst>
                <a:path extrusionOk="0" h="1382" w="3096">
                  <a:moveTo>
                    <a:pt x="500" y="0"/>
                  </a:moveTo>
                  <a:cubicBezTo>
                    <a:pt x="238" y="0"/>
                    <a:pt x="0" y="214"/>
                    <a:pt x="0" y="524"/>
                  </a:cubicBezTo>
                  <a:lnTo>
                    <a:pt x="0" y="1381"/>
                  </a:lnTo>
                  <a:lnTo>
                    <a:pt x="3096" y="1381"/>
                  </a:lnTo>
                  <a:lnTo>
                    <a:pt x="3096" y="524"/>
                  </a:lnTo>
                  <a:cubicBezTo>
                    <a:pt x="3096" y="238"/>
                    <a:pt x="2858" y="0"/>
                    <a:pt x="259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149"/>
            <p:cNvSpPr/>
            <p:nvPr/>
          </p:nvSpPr>
          <p:spPr>
            <a:xfrm>
              <a:off x="7206006" y="3041292"/>
              <a:ext cx="50356" cy="45737"/>
            </a:xfrm>
            <a:custGeom>
              <a:rect b="b" l="l" r="r" t="t"/>
              <a:pathLst>
                <a:path extrusionOk="0" h="1406" w="1548">
                  <a:moveTo>
                    <a:pt x="0" y="0"/>
                  </a:moveTo>
                  <a:lnTo>
                    <a:pt x="0" y="1405"/>
                  </a:lnTo>
                  <a:lnTo>
                    <a:pt x="1548" y="1405"/>
                  </a:lnTo>
                  <a:lnTo>
                    <a:pt x="1548" y="548"/>
                  </a:lnTo>
                  <a:cubicBezTo>
                    <a:pt x="1548" y="262"/>
                    <a:pt x="1310" y="24"/>
                    <a:pt x="10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149"/>
            <p:cNvSpPr/>
            <p:nvPr/>
          </p:nvSpPr>
          <p:spPr>
            <a:xfrm>
              <a:off x="7095989" y="3083906"/>
              <a:ext cx="221594" cy="130933"/>
            </a:xfrm>
            <a:custGeom>
              <a:rect b="b" l="l" r="r" t="t"/>
              <a:pathLst>
                <a:path extrusionOk="0" h="4025" w="6812">
                  <a:moveTo>
                    <a:pt x="1120" y="0"/>
                  </a:moveTo>
                  <a:cubicBezTo>
                    <a:pt x="500" y="0"/>
                    <a:pt x="0" y="500"/>
                    <a:pt x="0" y="1143"/>
                  </a:cubicBezTo>
                  <a:lnTo>
                    <a:pt x="0" y="4025"/>
                  </a:lnTo>
                  <a:lnTo>
                    <a:pt x="6811" y="4025"/>
                  </a:lnTo>
                  <a:lnTo>
                    <a:pt x="6811" y="1143"/>
                  </a:lnTo>
                  <a:cubicBezTo>
                    <a:pt x="6811" y="500"/>
                    <a:pt x="6311" y="0"/>
                    <a:pt x="566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149"/>
            <p:cNvSpPr/>
            <p:nvPr/>
          </p:nvSpPr>
          <p:spPr>
            <a:xfrm>
              <a:off x="7206006" y="3083125"/>
              <a:ext cx="111578" cy="131714"/>
            </a:xfrm>
            <a:custGeom>
              <a:rect b="b" l="l" r="r" t="t"/>
              <a:pathLst>
                <a:path extrusionOk="0" h="4049" w="3430">
                  <a:moveTo>
                    <a:pt x="0" y="0"/>
                  </a:moveTo>
                  <a:lnTo>
                    <a:pt x="0" y="4049"/>
                  </a:lnTo>
                  <a:lnTo>
                    <a:pt x="3429" y="4049"/>
                  </a:lnTo>
                  <a:lnTo>
                    <a:pt x="3429" y="1143"/>
                  </a:lnTo>
                  <a:cubicBezTo>
                    <a:pt x="3429" y="524"/>
                    <a:pt x="2929" y="24"/>
                    <a:pt x="22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1" name="Google Shape;23311;p149"/>
            <p:cNvSpPr/>
            <p:nvPr/>
          </p:nvSpPr>
          <p:spPr>
            <a:xfrm>
              <a:off x="7175005" y="3124080"/>
              <a:ext cx="61221" cy="60636"/>
            </a:xfrm>
            <a:custGeom>
              <a:rect b="b" l="l" r="r" t="t"/>
              <a:pathLst>
                <a:path extrusionOk="0" h="1864" w="1882">
                  <a:moveTo>
                    <a:pt x="983" y="1"/>
                  </a:moveTo>
                  <a:cubicBezTo>
                    <a:pt x="810" y="1"/>
                    <a:pt x="667" y="136"/>
                    <a:pt x="667" y="313"/>
                  </a:cubicBezTo>
                  <a:lnTo>
                    <a:pt x="667" y="599"/>
                  </a:lnTo>
                  <a:lnTo>
                    <a:pt x="358" y="599"/>
                  </a:lnTo>
                  <a:cubicBezTo>
                    <a:pt x="215" y="599"/>
                    <a:pt x="72" y="718"/>
                    <a:pt x="24" y="885"/>
                  </a:cubicBezTo>
                  <a:cubicBezTo>
                    <a:pt x="0" y="1051"/>
                    <a:pt x="143" y="1242"/>
                    <a:pt x="334" y="1242"/>
                  </a:cubicBezTo>
                  <a:lnTo>
                    <a:pt x="620" y="1242"/>
                  </a:lnTo>
                  <a:lnTo>
                    <a:pt x="620" y="1528"/>
                  </a:lnTo>
                  <a:cubicBezTo>
                    <a:pt x="620" y="1670"/>
                    <a:pt x="739" y="1837"/>
                    <a:pt x="882" y="1861"/>
                  </a:cubicBezTo>
                  <a:cubicBezTo>
                    <a:pt x="896" y="1863"/>
                    <a:pt x="910" y="1864"/>
                    <a:pt x="923" y="1864"/>
                  </a:cubicBezTo>
                  <a:cubicBezTo>
                    <a:pt x="1099" y="1864"/>
                    <a:pt x="1263" y="1728"/>
                    <a:pt x="1263" y="1551"/>
                  </a:cubicBezTo>
                  <a:lnTo>
                    <a:pt x="1263" y="1266"/>
                  </a:lnTo>
                  <a:lnTo>
                    <a:pt x="1548" y="1266"/>
                  </a:lnTo>
                  <a:cubicBezTo>
                    <a:pt x="1739" y="1266"/>
                    <a:pt x="1882" y="1123"/>
                    <a:pt x="1858" y="908"/>
                  </a:cubicBezTo>
                  <a:cubicBezTo>
                    <a:pt x="1882" y="765"/>
                    <a:pt x="1739" y="646"/>
                    <a:pt x="1572" y="646"/>
                  </a:cubicBezTo>
                  <a:lnTo>
                    <a:pt x="1286" y="646"/>
                  </a:lnTo>
                  <a:lnTo>
                    <a:pt x="1286" y="337"/>
                  </a:lnTo>
                  <a:cubicBezTo>
                    <a:pt x="1286" y="194"/>
                    <a:pt x="1167" y="51"/>
                    <a:pt x="1024" y="3"/>
                  </a:cubicBezTo>
                  <a:cubicBezTo>
                    <a:pt x="1010" y="2"/>
                    <a:pt x="997" y="1"/>
                    <a:pt x="98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2" name="Google Shape;23312;p149"/>
            <p:cNvSpPr/>
            <p:nvPr/>
          </p:nvSpPr>
          <p:spPr>
            <a:xfrm>
              <a:off x="7206754" y="3123397"/>
              <a:ext cx="30253" cy="61221"/>
            </a:xfrm>
            <a:custGeom>
              <a:rect b="b" l="l" r="r" t="t"/>
              <a:pathLst>
                <a:path extrusionOk="0" h="1882" w="930">
                  <a:moveTo>
                    <a:pt x="1" y="1"/>
                  </a:moveTo>
                  <a:lnTo>
                    <a:pt x="1" y="1882"/>
                  </a:lnTo>
                  <a:cubicBezTo>
                    <a:pt x="168" y="1882"/>
                    <a:pt x="310" y="1763"/>
                    <a:pt x="310" y="1596"/>
                  </a:cubicBezTo>
                  <a:lnTo>
                    <a:pt x="310" y="1287"/>
                  </a:lnTo>
                  <a:lnTo>
                    <a:pt x="596" y="1287"/>
                  </a:lnTo>
                  <a:cubicBezTo>
                    <a:pt x="763" y="1287"/>
                    <a:pt x="906" y="1168"/>
                    <a:pt x="906" y="953"/>
                  </a:cubicBezTo>
                  <a:cubicBezTo>
                    <a:pt x="930" y="763"/>
                    <a:pt x="787" y="596"/>
                    <a:pt x="596" y="596"/>
                  </a:cubicBezTo>
                  <a:lnTo>
                    <a:pt x="310" y="596"/>
                  </a:lnTo>
                  <a:lnTo>
                    <a:pt x="310" y="310"/>
                  </a:lnTo>
                  <a:cubicBezTo>
                    <a:pt x="310" y="167"/>
                    <a:pt x="191" y="1"/>
                    <a:pt x="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3" name="Google Shape;23313;p149"/>
          <p:cNvGrpSpPr/>
          <p:nvPr/>
        </p:nvGrpSpPr>
        <p:grpSpPr>
          <a:xfrm>
            <a:off x="7786991" y="2909808"/>
            <a:ext cx="344785" cy="303700"/>
            <a:chOff x="7786991" y="3062208"/>
            <a:chExt cx="344785" cy="303700"/>
          </a:xfrm>
        </p:grpSpPr>
        <p:sp>
          <p:nvSpPr>
            <p:cNvPr id="23314" name="Google Shape;23314;p149"/>
            <p:cNvSpPr/>
            <p:nvPr/>
          </p:nvSpPr>
          <p:spPr>
            <a:xfrm>
              <a:off x="7817993" y="3063737"/>
              <a:ext cx="81358" cy="261216"/>
            </a:xfrm>
            <a:custGeom>
              <a:rect b="b" l="l" r="r" t="t"/>
              <a:pathLst>
                <a:path extrusionOk="0" h="8030" w="2501">
                  <a:moveTo>
                    <a:pt x="310" y="1"/>
                  </a:moveTo>
                  <a:cubicBezTo>
                    <a:pt x="120" y="1"/>
                    <a:pt x="0" y="144"/>
                    <a:pt x="0" y="287"/>
                  </a:cubicBezTo>
                  <a:cubicBezTo>
                    <a:pt x="0" y="453"/>
                    <a:pt x="120" y="596"/>
                    <a:pt x="334" y="596"/>
                  </a:cubicBezTo>
                  <a:lnTo>
                    <a:pt x="334" y="7121"/>
                  </a:lnTo>
                  <a:cubicBezTo>
                    <a:pt x="334" y="7598"/>
                    <a:pt x="715" y="8026"/>
                    <a:pt x="1191" y="8026"/>
                  </a:cubicBezTo>
                  <a:cubicBezTo>
                    <a:pt x="1219" y="8029"/>
                    <a:pt x="1247" y="8030"/>
                    <a:pt x="1274" y="8030"/>
                  </a:cubicBezTo>
                  <a:cubicBezTo>
                    <a:pt x="1782" y="8030"/>
                    <a:pt x="2168" y="7619"/>
                    <a:pt x="2168" y="7121"/>
                  </a:cubicBezTo>
                  <a:lnTo>
                    <a:pt x="2168" y="596"/>
                  </a:lnTo>
                  <a:cubicBezTo>
                    <a:pt x="2358" y="596"/>
                    <a:pt x="2501" y="453"/>
                    <a:pt x="2477" y="263"/>
                  </a:cubicBezTo>
                  <a:cubicBezTo>
                    <a:pt x="2453" y="120"/>
                    <a:pt x="2334" y="1"/>
                    <a:pt x="2144"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149"/>
            <p:cNvSpPr/>
            <p:nvPr/>
          </p:nvSpPr>
          <p:spPr>
            <a:xfrm>
              <a:off x="7859045" y="3063737"/>
              <a:ext cx="40305" cy="262647"/>
            </a:xfrm>
            <a:custGeom>
              <a:rect b="b" l="l" r="r" t="t"/>
              <a:pathLst>
                <a:path extrusionOk="0" h="8074" w="1239">
                  <a:moveTo>
                    <a:pt x="1" y="1"/>
                  </a:moveTo>
                  <a:lnTo>
                    <a:pt x="1" y="8074"/>
                  </a:lnTo>
                  <a:cubicBezTo>
                    <a:pt x="525" y="8074"/>
                    <a:pt x="906" y="7645"/>
                    <a:pt x="906" y="7145"/>
                  </a:cubicBezTo>
                  <a:lnTo>
                    <a:pt x="906" y="620"/>
                  </a:lnTo>
                  <a:cubicBezTo>
                    <a:pt x="1096" y="620"/>
                    <a:pt x="1239" y="453"/>
                    <a:pt x="1215" y="263"/>
                  </a:cubicBezTo>
                  <a:cubicBezTo>
                    <a:pt x="1215" y="96"/>
                    <a:pt x="1072" y="1"/>
                    <a:pt x="90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149"/>
            <p:cNvSpPr/>
            <p:nvPr/>
          </p:nvSpPr>
          <p:spPr>
            <a:xfrm>
              <a:off x="7919486" y="3063737"/>
              <a:ext cx="80577" cy="261216"/>
            </a:xfrm>
            <a:custGeom>
              <a:rect b="b" l="l" r="r" t="t"/>
              <a:pathLst>
                <a:path extrusionOk="0" h="8030" w="2477">
                  <a:moveTo>
                    <a:pt x="310" y="1"/>
                  </a:moveTo>
                  <a:cubicBezTo>
                    <a:pt x="119" y="1"/>
                    <a:pt x="0" y="144"/>
                    <a:pt x="0" y="287"/>
                  </a:cubicBezTo>
                  <a:cubicBezTo>
                    <a:pt x="0" y="453"/>
                    <a:pt x="119" y="596"/>
                    <a:pt x="334" y="596"/>
                  </a:cubicBezTo>
                  <a:lnTo>
                    <a:pt x="334" y="7121"/>
                  </a:lnTo>
                  <a:cubicBezTo>
                    <a:pt x="334" y="7598"/>
                    <a:pt x="715" y="8026"/>
                    <a:pt x="1191" y="8026"/>
                  </a:cubicBezTo>
                  <a:cubicBezTo>
                    <a:pt x="1219" y="8029"/>
                    <a:pt x="1247" y="8030"/>
                    <a:pt x="1274" y="8030"/>
                  </a:cubicBezTo>
                  <a:cubicBezTo>
                    <a:pt x="1784" y="8030"/>
                    <a:pt x="2191" y="7619"/>
                    <a:pt x="2191" y="7121"/>
                  </a:cubicBezTo>
                  <a:lnTo>
                    <a:pt x="2191" y="596"/>
                  </a:lnTo>
                  <a:cubicBezTo>
                    <a:pt x="2334" y="596"/>
                    <a:pt x="2477"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149"/>
            <p:cNvSpPr/>
            <p:nvPr/>
          </p:nvSpPr>
          <p:spPr>
            <a:xfrm>
              <a:off x="7960539"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149"/>
            <p:cNvSpPr/>
            <p:nvPr/>
          </p:nvSpPr>
          <p:spPr>
            <a:xfrm>
              <a:off x="8020199" y="3063737"/>
              <a:ext cx="81358" cy="261216"/>
            </a:xfrm>
            <a:custGeom>
              <a:rect b="b" l="l" r="r" t="t"/>
              <a:pathLst>
                <a:path extrusionOk="0" h="8030" w="2501">
                  <a:moveTo>
                    <a:pt x="310" y="1"/>
                  </a:moveTo>
                  <a:cubicBezTo>
                    <a:pt x="119" y="1"/>
                    <a:pt x="0" y="144"/>
                    <a:pt x="0" y="287"/>
                  </a:cubicBezTo>
                  <a:cubicBezTo>
                    <a:pt x="0" y="453"/>
                    <a:pt x="119" y="596"/>
                    <a:pt x="333" y="596"/>
                  </a:cubicBezTo>
                  <a:lnTo>
                    <a:pt x="333" y="7121"/>
                  </a:lnTo>
                  <a:cubicBezTo>
                    <a:pt x="333" y="7598"/>
                    <a:pt x="714" y="8026"/>
                    <a:pt x="1191" y="8026"/>
                  </a:cubicBezTo>
                  <a:cubicBezTo>
                    <a:pt x="1219" y="8029"/>
                    <a:pt x="1246" y="8030"/>
                    <a:pt x="1274" y="8030"/>
                  </a:cubicBezTo>
                  <a:cubicBezTo>
                    <a:pt x="1781" y="8030"/>
                    <a:pt x="2167" y="7619"/>
                    <a:pt x="2167" y="7121"/>
                  </a:cubicBezTo>
                  <a:lnTo>
                    <a:pt x="2167" y="596"/>
                  </a:lnTo>
                  <a:cubicBezTo>
                    <a:pt x="2358" y="596"/>
                    <a:pt x="2501" y="453"/>
                    <a:pt x="2477" y="263"/>
                  </a:cubicBezTo>
                  <a:cubicBezTo>
                    <a:pt x="2453" y="120"/>
                    <a:pt x="2334" y="1"/>
                    <a:pt x="2143"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149"/>
            <p:cNvSpPr/>
            <p:nvPr/>
          </p:nvSpPr>
          <p:spPr>
            <a:xfrm>
              <a:off x="8061252" y="3062208"/>
              <a:ext cx="40305" cy="262647"/>
            </a:xfrm>
            <a:custGeom>
              <a:rect b="b" l="l" r="r" t="t"/>
              <a:pathLst>
                <a:path extrusionOk="0" h="8074" w="1239">
                  <a:moveTo>
                    <a:pt x="0" y="0"/>
                  </a:moveTo>
                  <a:lnTo>
                    <a:pt x="0" y="8073"/>
                  </a:lnTo>
                  <a:cubicBezTo>
                    <a:pt x="500" y="8073"/>
                    <a:pt x="929" y="7669"/>
                    <a:pt x="929" y="7168"/>
                  </a:cubicBezTo>
                  <a:lnTo>
                    <a:pt x="929" y="643"/>
                  </a:lnTo>
                  <a:cubicBezTo>
                    <a:pt x="1096" y="643"/>
                    <a:pt x="1239" y="500"/>
                    <a:pt x="1215" y="286"/>
                  </a:cubicBezTo>
                  <a:cubicBezTo>
                    <a:pt x="1191" y="143"/>
                    <a:pt x="1048" y="48"/>
                    <a:pt x="92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149"/>
            <p:cNvSpPr/>
            <p:nvPr/>
          </p:nvSpPr>
          <p:spPr>
            <a:xfrm>
              <a:off x="7828825" y="3255111"/>
              <a:ext cx="59693" cy="71306"/>
            </a:xfrm>
            <a:custGeom>
              <a:rect b="b" l="l" r="r" t="t"/>
              <a:pathLst>
                <a:path extrusionOk="0" h="2192" w="1835">
                  <a:moveTo>
                    <a:pt x="1" y="0"/>
                  </a:moveTo>
                  <a:lnTo>
                    <a:pt x="1" y="1262"/>
                  </a:lnTo>
                  <a:cubicBezTo>
                    <a:pt x="1" y="1772"/>
                    <a:pt x="430" y="2192"/>
                    <a:pt x="936" y="2192"/>
                  </a:cubicBezTo>
                  <a:cubicBezTo>
                    <a:pt x="949" y="2192"/>
                    <a:pt x="963" y="2192"/>
                    <a:pt x="977" y="2191"/>
                  </a:cubicBezTo>
                  <a:cubicBezTo>
                    <a:pt x="1454" y="2191"/>
                    <a:pt x="1835" y="1739"/>
                    <a:pt x="1835" y="1262"/>
                  </a:cubicBezTo>
                  <a:lnTo>
                    <a:pt x="1835"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149"/>
            <p:cNvSpPr/>
            <p:nvPr/>
          </p:nvSpPr>
          <p:spPr>
            <a:xfrm>
              <a:off x="7859045" y="3255111"/>
              <a:ext cx="29472" cy="71273"/>
            </a:xfrm>
            <a:custGeom>
              <a:rect b="b" l="l" r="r" t="t"/>
              <a:pathLst>
                <a:path extrusionOk="0" h="2191" w="906">
                  <a:moveTo>
                    <a:pt x="1" y="0"/>
                  </a:moveTo>
                  <a:lnTo>
                    <a:pt x="1" y="2191"/>
                  </a:lnTo>
                  <a:cubicBezTo>
                    <a:pt x="525" y="2191"/>
                    <a:pt x="906" y="1762"/>
                    <a:pt x="906" y="1262"/>
                  </a:cubicBezTo>
                  <a:lnTo>
                    <a:pt x="90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149"/>
            <p:cNvSpPr/>
            <p:nvPr/>
          </p:nvSpPr>
          <p:spPr>
            <a:xfrm>
              <a:off x="7929538" y="3255111"/>
              <a:ext cx="59693" cy="71306"/>
            </a:xfrm>
            <a:custGeom>
              <a:rect b="b" l="l" r="r" t="t"/>
              <a:pathLst>
                <a:path extrusionOk="0" h="2192" w="1835">
                  <a:moveTo>
                    <a:pt x="1" y="0"/>
                  </a:moveTo>
                  <a:lnTo>
                    <a:pt x="1" y="1262"/>
                  </a:lnTo>
                  <a:cubicBezTo>
                    <a:pt x="1" y="1772"/>
                    <a:pt x="429" y="2192"/>
                    <a:pt x="935" y="2192"/>
                  </a:cubicBezTo>
                  <a:cubicBezTo>
                    <a:pt x="949" y="2192"/>
                    <a:pt x="963" y="2192"/>
                    <a:pt x="977" y="2191"/>
                  </a:cubicBezTo>
                  <a:cubicBezTo>
                    <a:pt x="1453" y="2191"/>
                    <a:pt x="1834" y="1739"/>
                    <a:pt x="1834" y="1262"/>
                  </a:cubicBezTo>
                  <a:lnTo>
                    <a:pt x="183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149"/>
            <p:cNvSpPr/>
            <p:nvPr/>
          </p:nvSpPr>
          <p:spPr>
            <a:xfrm>
              <a:off x="7959758" y="3255111"/>
              <a:ext cx="29472" cy="71273"/>
            </a:xfrm>
            <a:custGeom>
              <a:rect b="b" l="l" r="r" t="t"/>
              <a:pathLst>
                <a:path extrusionOk="0" h="2191" w="906">
                  <a:moveTo>
                    <a:pt x="1" y="0"/>
                  </a:moveTo>
                  <a:lnTo>
                    <a:pt x="1" y="2191"/>
                  </a:lnTo>
                  <a:cubicBezTo>
                    <a:pt x="501" y="2191"/>
                    <a:pt x="905" y="1762"/>
                    <a:pt x="905" y="1262"/>
                  </a:cubicBezTo>
                  <a:lnTo>
                    <a:pt x="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4" name="Google Shape;23324;p149"/>
            <p:cNvSpPr/>
            <p:nvPr/>
          </p:nvSpPr>
          <p:spPr>
            <a:xfrm>
              <a:off x="8030251" y="3253550"/>
              <a:ext cx="59693" cy="72867"/>
            </a:xfrm>
            <a:custGeom>
              <a:rect b="b" l="l" r="r" t="t"/>
              <a:pathLst>
                <a:path extrusionOk="0" h="2240" w="1835">
                  <a:moveTo>
                    <a:pt x="1" y="0"/>
                  </a:moveTo>
                  <a:lnTo>
                    <a:pt x="1" y="1310"/>
                  </a:lnTo>
                  <a:cubicBezTo>
                    <a:pt x="1" y="1820"/>
                    <a:pt x="429" y="2240"/>
                    <a:pt x="935" y="2240"/>
                  </a:cubicBezTo>
                  <a:cubicBezTo>
                    <a:pt x="949" y="2240"/>
                    <a:pt x="963" y="2240"/>
                    <a:pt x="977" y="2239"/>
                  </a:cubicBezTo>
                  <a:cubicBezTo>
                    <a:pt x="1453" y="2239"/>
                    <a:pt x="1834" y="1787"/>
                    <a:pt x="1834" y="1310"/>
                  </a:cubicBezTo>
                  <a:lnTo>
                    <a:pt x="183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5" name="Google Shape;23325;p149"/>
            <p:cNvSpPr/>
            <p:nvPr/>
          </p:nvSpPr>
          <p:spPr>
            <a:xfrm>
              <a:off x="8060471" y="3253550"/>
              <a:ext cx="29472" cy="72835"/>
            </a:xfrm>
            <a:custGeom>
              <a:rect b="b" l="l" r="r" t="t"/>
              <a:pathLst>
                <a:path extrusionOk="0" h="2239" w="906">
                  <a:moveTo>
                    <a:pt x="0" y="0"/>
                  </a:moveTo>
                  <a:lnTo>
                    <a:pt x="0" y="2239"/>
                  </a:lnTo>
                  <a:cubicBezTo>
                    <a:pt x="500" y="2239"/>
                    <a:pt x="905" y="1810"/>
                    <a:pt x="905" y="1310"/>
                  </a:cubicBezTo>
                  <a:lnTo>
                    <a:pt x="90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149"/>
            <p:cNvSpPr/>
            <p:nvPr/>
          </p:nvSpPr>
          <p:spPr>
            <a:xfrm>
              <a:off x="7786991" y="3144314"/>
              <a:ext cx="344785" cy="221594"/>
            </a:xfrm>
            <a:custGeom>
              <a:rect b="b" l="l" r="r" t="t"/>
              <a:pathLst>
                <a:path extrusionOk="0" h="6812" w="10599">
                  <a:moveTo>
                    <a:pt x="10003" y="2501"/>
                  </a:moveTo>
                  <a:lnTo>
                    <a:pt x="10003" y="5907"/>
                  </a:lnTo>
                  <a:cubicBezTo>
                    <a:pt x="9979" y="6073"/>
                    <a:pt x="9836" y="6216"/>
                    <a:pt x="9670" y="6216"/>
                  </a:cubicBezTo>
                  <a:lnTo>
                    <a:pt x="953" y="6216"/>
                  </a:lnTo>
                  <a:cubicBezTo>
                    <a:pt x="787" y="6216"/>
                    <a:pt x="668" y="6073"/>
                    <a:pt x="668" y="5907"/>
                  </a:cubicBezTo>
                  <a:lnTo>
                    <a:pt x="668" y="2501"/>
                  </a:lnTo>
                  <a:close/>
                  <a:moveTo>
                    <a:pt x="310" y="1"/>
                  </a:moveTo>
                  <a:cubicBezTo>
                    <a:pt x="120" y="1"/>
                    <a:pt x="1" y="143"/>
                    <a:pt x="1" y="286"/>
                  </a:cubicBezTo>
                  <a:lnTo>
                    <a:pt x="1" y="5883"/>
                  </a:lnTo>
                  <a:cubicBezTo>
                    <a:pt x="1" y="6383"/>
                    <a:pt x="430" y="6812"/>
                    <a:pt x="930" y="6812"/>
                  </a:cubicBezTo>
                  <a:lnTo>
                    <a:pt x="9646" y="6812"/>
                  </a:lnTo>
                  <a:cubicBezTo>
                    <a:pt x="10146" y="6812"/>
                    <a:pt x="10575" y="6383"/>
                    <a:pt x="10575" y="5883"/>
                  </a:cubicBezTo>
                  <a:lnTo>
                    <a:pt x="10575" y="286"/>
                  </a:lnTo>
                  <a:cubicBezTo>
                    <a:pt x="10598" y="143"/>
                    <a:pt x="10455" y="1"/>
                    <a:pt x="10265"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149"/>
            <p:cNvSpPr/>
            <p:nvPr/>
          </p:nvSpPr>
          <p:spPr>
            <a:xfrm>
              <a:off x="7959758" y="3144314"/>
              <a:ext cx="172019" cy="221594"/>
            </a:xfrm>
            <a:custGeom>
              <a:rect b="b" l="l" r="r" t="t"/>
              <a:pathLst>
                <a:path extrusionOk="0" h="6812" w="5288">
                  <a:moveTo>
                    <a:pt x="1" y="1"/>
                  </a:moveTo>
                  <a:lnTo>
                    <a:pt x="1" y="2453"/>
                  </a:lnTo>
                  <a:lnTo>
                    <a:pt x="4668" y="2453"/>
                  </a:lnTo>
                  <a:lnTo>
                    <a:pt x="4668" y="5883"/>
                  </a:lnTo>
                  <a:cubicBezTo>
                    <a:pt x="4668" y="6073"/>
                    <a:pt x="4525" y="6192"/>
                    <a:pt x="4359" y="6192"/>
                  </a:cubicBezTo>
                  <a:lnTo>
                    <a:pt x="1" y="6192"/>
                  </a:lnTo>
                  <a:lnTo>
                    <a:pt x="1" y="6812"/>
                  </a:lnTo>
                  <a:lnTo>
                    <a:pt x="4359" y="6812"/>
                  </a:lnTo>
                  <a:cubicBezTo>
                    <a:pt x="4882" y="6812"/>
                    <a:pt x="5287" y="6383"/>
                    <a:pt x="5287" y="5883"/>
                  </a:cubicBezTo>
                  <a:lnTo>
                    <a:pt x="5287" y="286"/>
                  </a:lnTo>
                  <a:cubicBezTo>
                    <a:pt x="5287" y="143"/>
                    <a:pt x="5144" y="1"/>
                    <a:pt x="4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8" name="Google Shape;23328;p149"/>
          <p:cNvGrpSpPr/>
          <p:nvPr/>
        </p:nvGrpSpPr>
        <p:grpSpPr>
          <a:xfrm>
            <a:off x="7786991" y="3468804"/>
            <a:ext cx="344785" cy="303570"/>
            <a:chOff x="7786991" y="3621204"/>
            <a:chExt cx="344785" cy="303570"/>
          </a:xfrm>
        </p:grpSpPr>
        <p:sp>
          <p:nvSpPr>
            <p:cNvPr id="23329" name="Google Shape;23329;p149"/>
            <p:cNvSpPr/>
            <p:nvPr/>
          </p:nvSpPr>
          <p:spPr>
            <a:xfrm>
              <a:off x="7888485" y="3682718"/>
              <a:ext cx="242511" cy="241730"/>
            </a:xfrm>
            <a:custGeom>
              <a:rect b="b" l="l" r="r" t="t"/>
              <a:pathLst>
                <a:path extrusionOk="0" h="7431" w="7455">
                  <a:moveTo>
                    <a:pt x="3739" y="1"/>
                  </a:moveTo>
                  <a:cubicBezTo>
                    <a:pt x="1501" y="1"/>
                    <a:pt x="48" y="1810"/>
                    <a:pt x="48" y="3716"/>
                  </a:cubicBezTo>
                  <a:cubicBezTo>
                    <a:pt x="1" y="5835"/>
                    <a:pt x="1739" y="7431"/>
                    <a:pt x="3739" y="7431"/>
                  </a:cubicBezTo>
                  <a:cubicBezTo>
                    <a:pt x="5764" y="7431"/>
                    <a:pt x="7455" y="5787"/>
                    <a:pt x="7455" y="3716"/>
                  </a:cubicBezTo>
                  <a:cubicBezTo>
                    <a:pt x="7455" y="1668"/>
                    <a:pt x="5787" y="1"/>
                    <a:pt x="373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149"/>
            <p:cNvSpPr/>
            <p:nvPr/>
          </p:nvSpPr>
          <p:spPr>
            <a:xfrm>
              <a:off x="8010115" y="3682718"/>
              <a:ext cx="121662" cy="241730"/>
            </a:xfrm>
            <a:custGeom>
              <a:rect b="b" l="l" r="r" t="t"/>
              <a:pathLst>
                <a:path extrusionOk="0" h="7431" w="3740">
                  <a:moveTo>
                    <a:pt x="0" y="1"/>
                  </a:moveTo>
                  <a:lnTo>
                    <a:pt x="0" y="7431"/>
                  </a:lnTo>
                  <a:cubicBezTo>
                    <a:pt x="2048" y="7431"/>
                    <a:pt x="3739" y="5740"/>
                    <a:pt x="3716" y="3668"/>
                  </a:cubicBezTo>
                  <a:cubicBezTo>
                    <a:pt x="3692" y="1501"/>
                    <a:pt x="1929" y="1"/>
                    <a:pt x="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149"/>
            <p:cNvSpPr/>
            <p:nvPr/>
          </p:nvSpPr>
          <p:spPr>
            <a:xfrm>
              <a:off x="7888485" y="3792735"/>
              <a:ext cx="243292" cy="20169"/>
            </a:xfrm>
            <a:custGeom>
              <a:rect b="b" l="l" r="r" t="t"/>
              <a:pathLst>
                <a:path extrusionOk="0" h="620" w="7479">
                  <a:moveTo>
                    <a:pt x="48" y="0"/>
                  </a:moveTo>
                  <a:cubicBezTo>
                    <a:pt x="1" y="215"/>
                    <a:pt x="1" y="429"/>
                    <a:pt x="48" y="619"/>
                  </a:cubicBezTo>
                  <a:lnTo>
                    <a:pt x="7455" y="619"/>
                  </a:lnTo>
                  <a:cubicBezTo>
                    <a:pt x="7478" y="429"/>
                    <a:pt x="7478" y="215"/>
                    <a:pt x="743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149"/>
            <p:cNvSpPr/>
            <p:nvPr/>
          </p:nvSpPr>
          <p:spPr>
            <a:xfrm>
              <a:off x="8010115" y="3792735"/>
              <a:ext cx="121662" cy="20169"/>
            </a:xfrm>
            <a:custGeom>
              <a:rect b="b" l="l" r="r" t="t"/>
              <a:pathLst>
                <a:path extrusionOk="0" h="620" w="3740">
                  <a:moveTo>
                    <a:pt x="0" y="0"/>
                  </a:moveTo>
                  <a:lnTo>
                    <a:pt x="0" y="619"/>
                  </a:lnTo>
                  <a:lnTo>
                    <a:pt x="3716" y="619"/>
                  </a:lnTo>
                  <a:cubicBezTo>
                    <a:pt x="3739" y="381"/>
                    <a:pt x="3739" y="215"/>
                    <a:pt x="371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149"/>
            <p:cNvSpPr/>
            <p:nvPr/>
          </p:nvSpPr>
          <p:spPr>
            <a:xfrm>
              <a:off x="7786991" y="3621204"/>
              <a:ext cx="141798" cy="303570"/>
            </a:xfrm>
            <a:custGeom>
              <a:rect b="b" l="l" r="r" t="t"/>
              <a:pathLst>
                <a:path extrusionOk="0" h="9332" w="4359">
                  <a:moveTo>
                    <a:pt x="2189" y="1"/>
                  </a:moveTo>
                  <a:cubicBezTo>
                    <a:pt x="2119" y="1"/>
                    <a:pt x="2049" y="4"/>
                    <a:pt x="1977" y="10"/>
                  </a:cubicBezTo>
                  <a:cubicBezTo>
                    <a:pt x="834" y="106"/>
                    <a:pt x="1" y="1058"/>
                    <a:pt x="1" y="2177"/>
                  </a:cubicBezTo>
                  <a:lnTo>
                    <a:pt x="1" y="7131"/>
                  </a:lnTo>
                  <a:cubicBezTo>
                    <a:pt x="1" y="8250"/>
                    <a:pt x="834" y="9203"/>
                    <a:pt x="1977" y="9322"/>
                  </a:cubicBezTo>
                  <a:cubicBezTo>
                    <a:pt x="2046" y="9328"/>
                    <a:pt x="2114" y="9331"/>
                    <a:pt x="2182" y="9331"/>
                  </a:cubicBezTo>
                  <a:cubicBezTo>
                    <a:pt x="3358" y="9331"/>
                    <a:pt x="4359" y="8371"/>
                    <a:pt x="4359" y="7155"/>
                  </a:cubicBezTo>
                  <a:lnTo>
                    <a:pt x="4359" y="2177"/>
                  </a:lnTo>
                  <a:cubicBezTo>
                    <a:pt x="4359" y="961"/>
                    <a:pt x="3400" y="1"/>
                    <a:pt x="218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149"/>
            <p:cNvSpPr/>
            <p:nvPr/>
          </p:nvSpPr>
          <p:spPr>
            <a:xfrm>
              <a:off x="7857484" y="3621529"/>
              <a:ext cx="71306" cy="302919"/>
            </a:xfrm>
            <a:custGeom>
              <a:rect b="b" l="l" r="r" t="t"/>
              <a:pathLst>
                <a:path extrusionOk="0" h="9312" w="2192">
                  <a:moveTo>
                    <a:pt x="1" y="0"/>
                  </a:moveTo>
                  <a:lnTo>
                    <a:pt x="1" y="9312"/>
                  </a:lnTo>
                  <a:cubicBezTo>
                    <a:pt x="1192" y="9312"/>
                    <a:pt x="2192" y="8335"/>
                    <a:pt x="2192" y="7145"/>
                  </a:cubicBezTo>
                  <a:lnTo>
                    <a:pt x="2192" y="2167"/>
                  </a:lnTo>
                  <a:cubicBezTo>
                    <a:pt x="2192" y="977"/>
                    <a:pt x="1192" y="0"/>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149"/>
            <p:cNvSpPr/>
            <p:nvPr/>
          </p:nvSpPr>
          <p:spPr>
            <a:xfrm>
              <a:off x="7786991" y="3621985"/>
              <a:ext cx="141798" cy="151395"/>
            </a:xfrm>
            <a:custGeom>
              <a:rect b="b" l="l" r="r" t="t"/>
              <a:pathLst>
                <a:path extrusionOk="0" h="4654" w="4359">
                  <a:moveTo>
                    <a:pt x="2178" y="1"/>
                  </a:moveTo>
                  <a:cubicBezTo>
                    <a:pt x="2111" y="1"/>
                    <a:pt x="2045" y="4"/>
                    <a:pt x="1977" y="10"/>
                  </a:cubicBezTo>
                  <a:cubicBezTo>
                    <a:pt x="858" y="129"/>
                    <a:pt x="1" y="1082"/>
                    <a:pt x="1" y="2177"/>
                  </a:cubicBezTo>
                  <a:lnTo>
                    <a:pt x="1" y="4654"/>
                  </a:lnTo>
                  <a:lnTo>
                    <a:pt x="4359" y="4654"/>
                  </a:lnTo>
                  <a:lnTo>
                    <a:pt x="4359" y="2177"/>
                  </a:lnTo>
                  <a:cubicBezTo>
                    <a:pt x="4359" y="982"/>
                    <a:pt x="3356" y="1"/>
                    <a:pt x="21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149"/>
            <p:cNvSpPr/>
            <p:nvPr/>
          </p:nvSpPr>
          <p:spPr>
            <a:xfrm>
              <a:off x="7857484" y="3622310"/>
              <a:ext cx="71306" cy="151069"/>
            </a:xfrm>
            <a:custGeom>
              <a:rect b="b" l="l" r="r" t="t"/>
              <a:pathLst>
                <a:path extrusionOk="0" h="4644" w="2192">
                  <a:moveTo>
                    <a:pt x="1" y="0"/>
                  </a:moveTo>
                  <a:lnTo>
                    <a:pt x="1" y="4644"/>
                  </a:lnTo>
                  <a:lnTo>
                    <a:pt x="2192" y="4644"/>
                  </a:lnTo>
                  <a:lnTo>
                    <a:pt x="2192" y="2167"/>
                  </a:lnTo>
                  <a:cubicBezTo>
                    <a:pt x="2192" y="953"/>
                    <a:pt x="1192"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37" name="Google Shape;23337;p149"/>
          <p:cNvGrpSpPr/>
          <p:nvPr/>
        </p:nvGrpSpPr>
        <p:grpSpPr>
          <a:xfrm>
            <a:off x="7054936" y="3448993"/>
            <a:ext cx="305262" cy="344753"/>
            <a:chOff x="7054936" y="3601393"/>
            <a:chExt cx="305262" cy="344753"/>
          </a:xfrm>
        </p:grpSpPr>
        <p:sp>
          <p:nvSpPr>
            <p:cNvPr id="23338" name="Google Shape;23338;p149"/>
            <p:cNvSpPr/>
            <p:nvPr/>
          </p:nvSpPr>
          <p:spPr>
            <a:xfrm>
              <a:off x="7054936" y="3601393"/>
              <a:ext cx="305262" cy="344753"/>
            </a:xfrm>
            <a:custGeom>
              <a:rect b="b" l="l" r="r" t="t"/>
              <a:pathLst>
                <a:path extrusionOk="0" h="10598" w="9384">
                  <a:moveTo>
                    <a:pt x="286" y="0"/>
                  </a:moveTo>
                  <a:cubicBezTo>
                    <a:pt x="119" y="0"/>
                    <a:pt x="0" y="143"/>
                    <a:pt x="0" y="286"/>
                  </a:cubicBezTo>
                  <a:lnTo>
                    <a:pt x="0" y="8621"/>
                  </a:lnTo>
                  <a:cubicBezTo>
                    <a:pt x="0" y="9693"/>
                    <a:pt x="881" y="10597"/>
                    <a:pt x="1977" y="10597"/>
                  </a:cubicBezTo>
                  <a:lnTo>
                    <a:pt x="6097" y="10597"/>
                  </a:lnTo>
                  <a:cubicBezTo>
                    <a:pt x="7168" y="10597"/>
                    <a:pt x="8073" y="9693"/>
                    <a:pt x="8073" y="8621"/>
                  </a:cubicBezTo>
                  <a:lnTo>
                    <a:pt x="8073" y="2262"/>
                  </a:lnTo>
                  <a:lnTo>
                    <a:pt x="9264" y="476"/>
                  </a:lnTo>
                  <a:cubicBezTo>
                    <a:pt x="9383" y="262"/>
                    <a:pt x="9240" y="0"/>
                    <a:pt x="900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149"/>
            <p:cNvSpPr/>
            <p:nvPr/>
          </p:nvSpPr>
          <p:spPr>
            <a:xfrm>
              <a:off x="7185837" y="3601393"/>
              <a:ext cx="174361" cy="344753"/>
            </a:xfrm>
            <a:custGeom>
              <a:rect b="b" l="l" r="r" t="t"/>
              <a:pathLst>
                <a:path extrusionOk="0" h="10598" w="5360">
                  <a:moveTo>
                    <a:pt x="1" y="0"/>
                  </a:moveTo>
                  <a:lnTo>
                    <a:pt x="1" y="10597"/>
                  </a:lnTo>
                  <a:lnTo>
                    <a:pt x="2073" y="10597"/>
                  </a:lnTo>
                  <a:cubicBezTo>
                    <a:pt x="3144" y="10597"/>
                    <a:pt x="4049" y="9693"/>
                    <a:pt x="4049" y="8621"/>
                  </a:cubicBezTo>
                  <a:lnTo>
                    <a:pt x="4049" y="2262"/>
                  </a:lnTo>
                  <a:lnTo>
                    <a:pt x="5240" y="476"/>
                  </a:lnTo>
                  <a:cubicBezTo>
                    <a:pt x="5359" y="262"/>
                    <a:pt x="5216" y="0"/>
                    <a:pt x="497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149"/>
            <p:cNvSpPr/>
            <p:nvPr/>
          </p:nvSpPr>
          <p:spPr>
            <a:xfrm>
              <a:off x="7249368" y="3681157"/>
              <a:ext cx="68215" cy="20949"/>
            </a:xfrm>
            <a:custGeom>
              <a:rect b="b" l="l" r="r" t="t"/>
              <a:pathLst>
                <a:path extrusionOk="0" h="644" w="2097">
                  <a:moveTo>
                    <a:pt x="334" y="1"/>
                  </a:moveTo>
                  <a:cubicBezTo>
                    <a:pt x="167" y="1"/>
                    <a:pt x="1" y="144"/>
                    <a:pt x="48" y="358"/>
                  </a:cubicBezTo>
                  <a:cubicBezTo>
                    <a:pt x="48" y="525"/>
                    <a:pt x="191" y="644"/>
                    <a:pt x="334" y="644"/>
                  </a:cubicBezTo>
                  <a:lnTo>
                    <a:pt x="2096" y="644"/>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149"/>
            <p:cNvSpPr/>
            <p:nvPr/>
          </p:nvSpPr>
          <p:spPr>
            <a:xfrm>
              <a:off x="7270285" y="3722242"/>
              <a:ext cx="47299" cy="20169"/>
            </a:xfrm>
            <a:custGeom>
              <a:rect b="b" l="l" r="r" t="t"/>
              <a:pathLst>
                <a:path extrusionOk="0" h="620" w="1454">
                  <a:moveTo>
                    <a:pt x="310" y="0"/>
                  </a:moveTo>
                  <a:cubicBezTo>
                    <a:pt x="144" y="0"/>
                    <a:pt x="1" y="143"/>
                    <a:pt x="24" y="357"/>
                  </a:cubicBezTo>
                  <a:cubicBezTo>
                    <a:pt x="24" y="500"/>
                    <a:pt x="167" y="619"/>
                    <a:pt x="310" y="619"/>
                  </a:cubicBezTo>
                  <a:lnTo>
                    <a:pt x="1453" y="619"/>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149"/>
            <p:cNvSpPr/>
            <p:nvPr/>
          </p:nvSpPr>
          <p:spPr>
            <a:xfrm>
              <a:off x="7249368" y="3761733"/>
              <a:ext cx="68215" cy="20169"/>
            </a:xfrm>
            <a:custGeom>
              <a:rect b="b" l="l" r="r" t="t"/>
              <a:pathLst>
                <a:path extrusionOk="0" h="620" w="2097">
                  <a:moveTo>
                    <a:pt x="334" y="1"/>
                  </a:moveTo>
                  <a:cubicBezTo>
                    <a:pt x="167" y="1"/>
                    <a:pt x="1" y="144"/>
                    <a:pt x="48" y="358"/>
                  </a:cubicBezTo>
                  <a:cubicBezTo>
                    <a:pt x="48" y="501"/>
                    <a:pt x="191" y="620"/>
                    <a:pt x="334" y="620"/>
                  </a:cubicBezTo>
                  <a:lnTo>
                    <a:pt x="2096" y="620"/>
                  </a:lnTo>
                  <a:lnTo>
                    <a:pt x="2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149"/>
            <p:cNvSpPr/>
            <p:nvPr/>
          </p:nvSpPr>
          <p:spPr>
            <a:xfrm>
              <a:off x="7270285" y="3802038"/>
              <a:ext cx="47299" cy="20917"/>
            </a:xfrm>
            <a:custGeom>
              <a:rect b="b" l="l" r="r" t="t"/>
              <a:pathLst>
                <a:path extrusionOk="0" h="643" w="1454">
                  <a:moveTo>
                    <a:pt x="310" y="0"/>
                  </a:moveTo>
                  <a:cubicBezTo>
                    <a:pt x="144" y="0"/>
                    <a:pt x="1" y="167"/>
                    <a:pt x="24" y="357"/>
                  </a:cubicBezTo>
                  <a:cubicBezTo>
                    <a:pt x="24" y="524"/>
                    <a:pt x="167" y="643"/>
                    <a:pt x="310" y="643"/>
                  </a:cubicBezTo>
                  <a:lnTo>
                    <a:pt x="1453" y="643"/>
                  </a:lnTo>
                  <a:lnTo>
                    <a:pt x="145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4" name="Google Shape;23344;p149"/>
            <p:cNvSpPr/>
            <p:nvPr/>
          </p:nvSpPr>
          <p:spPr>
            <a:xfrm>
              <a:off x="7249368" y="3843091"/>
              <a:ext cx="68215" cy="20169"/>
            </a:xfrm>
            <a:custGeom>
              <a:rect b="b" l="l" r="r" t="t"/>
              <a:pathLst>
                <a:path extrusionOk="0" h="620" w="2097">
                  <a:moveTo>
                    <a:pt x="334" y="0"/>
                  </a:moveTo>
                  <a:cubicBezTo>
                    <a:pt x="167" y="0"/>
                    <a:pt x="1" y="143"/>
                    <a:pt x="48" y="357"/>
                  </a:cubicBezTo>
                  <a:cubicBezTo>
                    <a:pt x="48" y="500"/>
                    <a:pt x="191" y="619"/>
                    <a:pt x="334" y="619"/>
                  </a:cubicBezTo>
                  <a:lnTo>
                    <a:pt x="2096" y="619"/>
                  </a:lnTo>
                  <a:lnTo>
                    <a:pt x="20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45" name="Google Shape;23345;p149"/>
          <p:cNvGrpSpPr/>
          <p:nvPr/>
        </p:nvGrpSpPr>
        <p:grpSpPr>
          <a:xfrm>
            <a:off x="6280234" y="3454328"/>
            <a:ext cx="349437" cy="333205"/>
            <a:chOff x="6280234" y="3606728"/>
            <a:chExt cx="349437" cy="333205"/>
          </a:xfrm>
        </p:grpSpPr>
        <p:sp>
          <p:nvSpPr>
            <p:cNvPr id="23346" name="Google Shape;23346;p149"/>
            <p:cNvSpPr/>
            <p:nvPr/>
          </p:nvSpPr>
          <p:spPr>
            <a:xfrm>
              <a:off x="6393341" y="3651750"/>
              <a:ext cx="236330" cy="216715"/>
            </a:xfrm>
            <a:custGeom>
              <a:rect b="b" l="l" r="r" t="t"/>
              <a:pathLst>
                <a:path extrusionOk="0" h="6662" w="7265">
                  <a:moveTo>
                    <a:pt x="2072" y="0"/>
                  </a:moveTo>
                  <a:lnTo>
                    <a:pt x="1" y="2310"/>
                  </a:lnTo>
                  <a:lnTo>
                    <a:pt x="4502" y="6263"/>
                  </a:lnTo>
                  <a:cubicBezTo>
                    <a:pt x="4790" y="6529"/>
                    <a:pt x="5161" y="6661"/>
                    <a:pt x="5530" y="6661"/>
                  </a:cubicBezTo>
                  <a:cubicBezTo>
                    <a:pt x="5954" y="6661"/>
                    <a:pt x="6376" y="6488"/>
                    <a:pt x="6669" y="6144"/>
                  </a:cubicBezTo>
                  <a:cubicBezTo>
                    <a:pt x="7264" y="5501"/>
                    <a:pt x="7216" y="4525"/>
                    <a:pt x="6550" y="3953"/>
                  </a:cubicBezTo>
                  <a:lnTo>
                    <a:pt x="207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149"/>
            <p:cNvSpPr/>
            <p:nvPr/>
          </p:nvSpPr>
          <p:spPr>
            <a:xfrm>
              <a:off x="6426652" y="3651750"/>
              <a:ext cx="202239" cy="200645"/>
            </a:xfrm>
            <a:custGeom>
              <a:rect b="b" l="l" r="r" t="t"/>
              <a:pathLst>
                <a:path extrusionOk="0" h="6168" w="6217">
                  <a:moveTo>
                    <a:pt x="1048" y="0"/>
                  </a:moveTo>
                  <a:lnTo>
                    <a:pt x="1" y="1143"/>
                  </a:lnTo>
                  <a:cubicBezTo>
                    <a:pt x="239" y="1357"/>
                    <a:pt x="5383" y="5954"/>
                    <a:pt x="5621" y="6168"/>
                  </a:cubicBezTo>
                  <a:cubicBezTo>
                    <a:pt x="6216" y="5596"/>
                    <a:pt x="6216" y="4572"/>
                    <a:pt x="5526" y="3953"/>
                  </a:cubicBezTo>
                  <a:lnTo>
                    <a:pt x="10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149"/>
            <p:cNvSpPr/>
            <p:nvPr/>
          </p:nvSpPr>
          <p:spPr>
            <a:xfrm>
              <a:off x="6377857" y="3636330"/>
              <a:ext cx="90661" cy="96224"/>
            </a:xfrm>
            <a:custGeom>
              <a:rect b="b" l="l" r="r" t="t"/>
              <a:pathLst>
                <a:path extrusionOk="0" h="2958" w="2787">
                  <a:moveTo>
                    <a:pt x="2440" y="0"/>
                  </a:moveTo>
                  <a:cubicBezTo>
                    <a:pt x="2350" y="0"/>
                    <a:pt x="2262" y="46"/>
                    <a:pt x="2191" y="117"/>
                  </a:cubicBezTo>
                  <a:lnTo>
                    <a:pt x="119" y="2427"/>
                  </a:lnTo>
                  <a:cubicBezTo>
                    <a:pt x="0" y="2570"/>
                    <a:pt x="48" y="2760"/>
                    <a:pt x="167" y="2879"/>
                  </a:cubicBezTo>
                  <a:cubicBezTo>
                    <a:pt x="221" y="2933"/>
                    <a:pt x="284" y="2958"/>
                    <a:pt x="350" y="2958"/>
                  </a:cubicBezTo>
                  <a:cubicBezTo>
                    <a:pt x="431" y="2958"/>
                    <a:pt x="517" y="2921"/>
                    <a:pt x="596" y="2855"/>
                  </a:cubicBezTo>
                  <a:lnTo>
                    <a:pt x="2668" y="522"/>
                  </a:lnTo>
                  <a:cubicBezTo>
                    <a:pt x="2787" y="379"/>
                    <a:pt x="2787" y="188"/>
                    <a:pt x="2620" y="69"/>
                  </a:cubicBezTo>
                  <a:cubicBezTo>
                    <a:pt x="2562" y="21"/>
                    <a:pt x="2501" y="0"/>
                    <a:pt x="244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149"/>
            <p:cNvSpPr/>
            <p:nvPr/>
          </p:nvSpPr>
          <p:spPr>
            <a:xfrm>
              <a:off x="6414258" y="3636330"/>
              <a:ext cx="52699" cy="54943"/>
            </a:xfrm>
            <a:custGeom>
              <a:rect b="b" l="l" r="r" t="t"/>
              <a:pathLst>
                <a:path extrusionOk="0" h="1689" w="1620">
                  <a:moveTo>
                    <a:pt x="1265" y="0"/>
                  </a:moveTo>
                  <a:cubicBezTo>
                    <a:pt x="1168" y="0"/>
                    <a:pt x="1072" y="46"/>
                    <a:pt x="1001" y="117"/>
                  </a:cubicBezTo>
                  <a:lnTo>
                    <a:pt x="1" y="1260"/>
                  </a:lnTo>
                  <a:lnTo>
                    <a:pt x="477" y="1689"/>
                  </a:lnTo>
                  <a:lnTo>
                    <a:pt x="1501" y="522"/>
                  </a:lnTo>
                  <a:cubicBezTo>
                    <a:pt x="1620" y="403"/>
                    <a:pt x="1620" y="188"/>
                    <a:pt x="1453" y="69"/>
                  </a:cubicBezTo>
                  <a:cubicBezTo>
                    <a:pt x="1396" y="21"/>
                    <a:pt x="1330" y="0"/>
                    <a:pt x="1265"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149"/>
            <p:cNvSpPr/>
            <p:nvPr/>
          </p:nvSpPr>
          <p:spPr>
            <a:xfrm>
              <a:off x="6360811" y="3774127"/>
              <a:ext cx="61221" cy="80609"/>
            </a:xfrm>
            <a:custGeom>
              <a:rect b="b" l="l" r="r" t="t"/>
              <a:pathLst>
                <a:path extrusionOk="0" h="2478" w="1882">
                  <a:moveTo>
                    <a:pt x="926" y="1"/>
                  </a:moveTo>
                  <a:cubicBezTo>
                    <a:pt x="864" y="1"/>
                    <a:pt x="798" y="25"/>
                    <a:pt x="739" y="72"/>
                  </a:cubicBezTo>
                  <a:cubicBezTo>
                    <a:pt x="715" y="72"/>
                    <a:pt x="0" y="644"/>
                    <a:pt x="0" y="1477"/>
                  </a:cubicBezTo>
                  <a:cubicBezTo>
                    <a:pt x="0" y="2025"/>
                    <a:pt x="405" y="2477"/>
                    <a:pt x="929" y="2477"/>
                  </a:cubicBezTo>
                  <a:cubicBezTo>
                    <a:pt x="1429" y="2477"/>
                    <a:pt x="1882" y="2025"/>
                    <a:pt x="1834" y="1477"/>
                  </a:cubicBezTo>
                  <a:cubicBezTo>
                    <a:pt x="1834" y="644"/>
                    <a:pt x="1120" y="96"/>
                    <a:pt x="1096" y="72"/>
                  </a:cubicBezTo>
                  <a:cubicBezTo>
                    <a:pt x="1048" y="25"/>
                    <a:pt x="989" y="1"/>
                    <a:pt x="92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149"/>
            <p:cNvSpPr/>
            <p:nvPr/>
          </p:nvSpPr>
          <p:spPr>
            <a:xfrm>
              <a:off x="6391780" y="3774127"/>
              <a:ext cx="30253" cy="80609"/>
            </a:xfrm>
            <a:custGeom>
              <a:rect b="b" l="l" r="r" t="t"/>
              <a:pathLst>
                <a:path extrusionOk="0" h="2478" w="930">
                  <a:moveTo>
                    <a:pt x="1" y="1"/>
                  </a:moveTo>
                  <a:lnTo>
                    <a:pt x="1" y="2477"/>
                  </a:lnTo>
                  <a:cubicBezTo>
                    <a:pt x="525" y="2477"/>
                    <a:pt x="930" y="2025"/>
                    <a:pt x="930" y="1477"/>
                  </a:cubicBezTo>
                  <a:cubicBezTo>
                    <a:pt x="930" y="644"/>
                    <a:pt x="215" y="72"/>
                    <a:pt x="168" y="72"/>
                  </a:cubicBezTo>
                  <a:cubicBezTo>
                    <a:pt x="120" y="48"/>
                    <a:pt x="49" y="1"/>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149"/>
            <p:cNvSpPr/>
            <p:nvPr/>
          </p:nvSpPr>
          <p:spPr>
            <a:xfrm>
              <a:off x="6280234" y="3859356"/>
              <a:ext cx="220814" cy="80577"/>
            </a:xfrm>
            <a:custGeom>
              <a:rect b="b" l="l" r="r" t="t"/>
              <a:pathLst>
                <a:path extrusionOk="0" h="2477" w="6788">
                  <a:moveTo>
                    <a:pt x="310" y="0"/>
                  </a:moveTo>
                  <a:cubicBezTo>
                    <a:pt x="144" y="0"/>
                    <a:pt x="1" y="119"/>
                    <a:pt x="1" y="310"/>
                  </a:cubicBezTo>
                  <a:lnTo>
                    <a:pt x="1" y="2191"/>
                  </a:lnTo>
                  <a:cubicBezTo>
                    <a:pt x="1" y="2334"/>
                    <a:pt x="120" y="2477"/>
                    <a:pt x="310" y="2477"/>
                  </a:cubicBezTo>
                  <a:lnTo>
                    <a:pt x="6502" y="2477"/>
                  </a:lnTo>
                  <a:cubicBezTo>
                    <a:pt x="6669" y="2477"/>
                    <a:pt x="6788" y="2334"/>
                    <a:pt x="6740" y="2191"/>
                  </a:cubicBezTo>
                  <a:lnTo>
                    <a:pt x="6740" y="310"/>
                  </a:lnTo>
                  <a:cubicBezTo>
                    <a:pt x="6740" y="167"/>
                    <a:pt x="6621" y="0"/>
                    <a:pt x="6431" y="0"/>
                  </a:cubicBezTo>
                  <a:lnTo>
                    <a:pt x="4597" y="0"/>
                  </a:lnTo>
                  <a:cubicBezTo>
                    <a:pt x="4478" y="0"/>
                    <a:pt x="4383" y="72"/>
                    <a:pt x="4311" y="191"/>
                  </a:cubicBezTo>
                  <a:cubicBezTo>
                    <a:pt x="4311" y="191"/>
                    <a:pt x="4073" y="643"/>
                    <a:pt x="3359" y="643"/>
                  </a:cubicBezTo>
                  <a:cubicBezTo>
                    <a:pt x="2692" y="643"/>
                    <a:pt x="2454" y="215"/>
                    <a:pt x="2406" y="191"/>
                  </a:cubicBezTo>
                  <a:cubicBezTo>
                    <a:pt x="2382" y="72"/>
                    <a:pt x="2263" y="0"/>
                    <a:pt x="214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149"/>
            <p:cNvSpPr/>
            <p:nvPr/>
          </p:nvSpPr>
          <p:spPr>
            <a:xfrm>
              <a:off x="6391780" y="3859356"/>
              <a:ext cx="110049" cy="80577"/>
            </a:xfrm>
            <a:custGeom>
              <a:rect b="b" l="l" r="r" t="t"/>
              <a:pathLst>
                <a:path extrusionOk="0" h="2477" w="3383">
                  <a:moveTo>
                    <a:pt x="1216" y="0"/>
                  </a:moveTo>
                  <a:cubicBezTo>
                    <a:pt x="1096" y="0"/>
                    <a:pt x="977" y="72"/>
                    <a:pt x="954" y="191"/>
                  </a:cubicBezTo>
                  <a:cubicBezTo>
                    <a:pt x="882" y="310"/>
                    <a:pt x="596" y="643"/>
                    <a:pt x="1" y="643"/>
                  </a:cubicBezTo>
                  <a:lnTo>
                    <a:pt x="1" y="2477"/>
                  </a:lnTo>
                  <a:lnTo>
                    <a:pt x="3097" y="2477"/>
                  </a:lnTo>
                  <a:cubicBezTo>
                    <a:pt x="3264" y="2477"/>
                    <a:pt x="3383" y="2334"/>
                    <a:pt x="3383" y="2191"/>
                  </a:cubicBezTo>
                  <a:lnTo>
                    <a:pt x="3383" y="310"/>
                  </a:lnTo>
                  <a:cubicBezTo>
                    <a:pt x="3383" y="119"/>
                    <a:pt x="3240" y="0"/>
                    <a:pt x="30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149"/>
            <p:cNvSpPr/>
            <p:nvPr/>
          </p:nvSpPr>
          <p:spPr>
            <a:xfrm>
              <a:off x="6418129" y="3748559"/>
              <a:ext cx="211543" cy="119906"/>
            </a:xfrm>
            <a:custGeom>
              <a:rect b="b" l="l" r="r" t="t"/>
              <a:pathLst>
                <a:path extrusionOk="0" h="3686" w="6503">
                  <a:moveTo>
                    <a:pt x="1" y="1"/>
                  </a:moveTo>
                  <a:lnTo>
                    <a:pt x="3740" y="3287"/>
                  </a:lnTo>
                  <a:cubicBezTo>
                    <a:pt x="4050" y="3553"/>
                    <a:pt x="4423" y="3685"/>
                    <a:pt x="4787" y="3685"/>
                  </a:cubicBezTo>
                  <a:cubicBezTo>
                    <a:pt x="5206" y="3685"/>
                    <a:pt x="5614" y="3512"/>
                    <a:pt x="5907" y="3168"/>
                  </a:cubicBezTo>
                  <a:cubicBezTo>
                    <a:pt x="6502" y="2525"/>
                    <a:pt x="6454" y="1549"/>
                    <a:pt x="5788" y="977"/>
                  </a:cubicBezTo>
                  <a:lnTo>
                    <a:pt x="466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149"/>
            <p:cNvSpPr/>
            <p:nvPr/>
          </p:nvSpPr>
          <p:spPr>
            <a:xfrm>
              <a:off x="6494054" y="3749340"/>
              <a:ext cx="135618" cy="103836"/>
            </a:xfrm>
            <a:custGeom>
              <a:rect b="b" l="l" r="r" t="t"/>
              <a:pathLst>
                <a:path extrusionOk="0" h="3192" w="4169">
                  <a:moveTo>
                    <a:pt x="1" y="1"/>
                  </a:moveTo>
                  <a:cubicBezTo>
                    <a:pt x="358" y="334"/>
                    <a:pt x="1620" y="1429"/>
                    <a:pt x="3573" y="3192"/>
                  </a:cubicBezTo>
                  <a:cubicBezTo>
                    <a:pt x="4168" y="2549"/>
                    <a:pt x="4120" y="1549"/>
                    <a:pt x="3501" y="977"/>
                  </a:cubicBezTo>
                  <a:lnTo>
                    <a:pt x="235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149"/>
            <p:cNvSpPr/>
            <p:nvPr/>
          </p:nvSpPr>
          <p:spPr>
            <a:xfrm>
              <a:off x="6523494" y="3772598"/>
              <a:ext cx="19388" cy="19388"/>
            </a:xfrm>
            <a:custGeom>
              <a:rect b="b" l="l" r="r" t="t"/>
              <a:pathLst>
                <a:path extrusionOk="0" h="596" w="596">
                  <a:moveTo>
                    <a:pt x="286" y="0"/>
                  </a:moveTo>
                  <a:cubicBezTo>
                    <a:pt x="143" y="0"/>
                    <a:pt x="0" y="143"/>
                    <a:pt x="0" y="286"/>
                  </a:cubicBezTo>
                  <a:cubicBezTo>
                    <a:pt x="0" y="453"/>
                    <a:pt x="143" y="595"/>
                    <a:pt x="286" y="595"/>
                  </a:cubicBezTo>
                  <a:cubicBezTo>
                    <a:pt x="453" y="595"/>
                    <a:pt x="596" y="476"/>
                    <a:pt x="596" y="286"/>
                  </a:cubicBezTo>
                  <a:cubicBezTo>
                    <a:pt x="596" y="119"/>
                    <a:pt x="453" y="0"/>
                    <a:pt x="286"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149"/>
            <p:cNvSpPr/>
            <p:nvPr/>
          </p:nvSpPr>
          <p:spPr>
            <a:xfrm>
              <a:off x="6524274" y="3772111"/>
              <a:ext cx="18607" cy="16785"/>
            </a:xfrm>
            <a:custGeom>
              <a:rect b="b" l="l" r="r" t="t"/>
              <a:pathLst>
                <a:path extrusionOk="0" h="516" w="572">
                  <a:moveTo>
                    <a:pt x="258" y="1"/>
                  </a:moveTo>
                  <a:cubicBezTo>
                    <a:pt x="169" y="1"/>
                    <a:pt x="76" y="35"/>
                    <a:pt x="0" y="110"/>
                  </a:cubicBezTo>
                  <a:lnTo>
                    <a:pt x="477" y="515"/>
                  </a:lnTo>
                  <a:cubicBezTo>
                    <a:pt x="548" y="468"/>
                    <a:pt x="572" y="396"/>
                    <a:pt x="572" y="301"/>
                  </a:cubicBezTo>
                  <a:cubicBezTo>
                    <a:pt x="572" y="116"/>
                    <a:pt x="422" y="1"/>
                    <a:pt x="258"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149"/>
            <p:cNvSpPr/>
            <p:nvPr/>
          </p:nvSpPr>
          <p:spPr>
            <a:xfrm>
              <a:off x="6365463" y="3647846"/>
              <a:ext cx="19388" cy="19420"/>
            </a:xfrm>
            <a:custGeom>
              <a:rect b="b" l="l" r="r" t="t"/>
              <a:pathLst>
                <a:path extrusionOk="0" h="597" w="596">
                  <a:moveTo>
                    <a:pt x="310" y="1"/>
                  </a:moveTo>
                  <a:cubicBezTo>
                    <a:pt x="143" y="1"/>
                    <a:pt x="0" y="144"/>
                    <a:pt x="0" y="287"/>
                  </a:cubicBezTo>
                  <a:cubicBezTo>
                    <a:pt x="0" y="430"/>
                    <a:pt x="119" y="596"/>
                    <a:pt x="310" y="596"/>
                  </a:cubicBezTo>
                  <a:cubicBezTo>
                    <a:pt x="453" y="596"/>
                    <a:pt x="596" y="477"/>
                    <a:pt x="596" y="287"/>
                  </a:cubicBezTo>
                  <a:cubicBezTo>
                    <a:pt x="596" y="120"/>
                    <a:pt x="453" y="1"/>
                    <a:pt x="31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149"/>
            <p:cNvSpPr/>
            <p:nvPr/>
          </p:nvSpPr>
          <p:spPr>
            <a:xfrm>
              <a:off x="6375515" y="3606728"/>
              <a:ext cx="19420" cy="19485"/>
            </a:xfrm>
            <a:custGeom>
              <a:rect b="b" l="l" r="r" t="t"/>
              <a:pathLst>
                <a:path extrusionOk="0" h="599" w="597">
                  <a:moveTo>
                    <a:pt x="318" y="0"/>
                  </a:moveTo>
                  <a:cubicBezTo>
                    <a:pt x="308" y="0"/>
                    <a:pt x="297" y="1"/>
                    <a:pt x="287" y="3"/>
                  </a:cubicBezTo>
                  <a:cubicBezTo>
                    <a:pt x="144" y="3"/>
                    <a:pt x="1" y="146"/>
                    <a:pt x="1" y="312"/>
                  </a:cubicBezTo>
                  <a:cubicBezTo>
                    <a:pt x="1" y="455"/>
                    <a:pt x="120" y="598"/>
                    <a:pt x="287" y="598"/>
                  </a:cubicBezTo>
                  <a:cubicBezTo>
                    <a:pt x="430" y="598"/>
                    <a:pt x="596" y="479"/>
                    <a:pt x="596" y="312"/>
                  </a:cubicBezTo>
                  <a:cubicBezTo>
                    <a:pt x="596" y="136"/>
                    <a:pt x="453" y="0"/>
                    <a:pt x="31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149"/>
            <p:cNvSpPr/>
            <p:nvPr/>
          </p:nvSpPr>
          <p:spPr>
            <a:xfrm>
              <a:off x="6391032" y="3607574"/>
              <a:ext cx="4684" cy="15517"/>
            </a:xfrm>
            <a:custGeom>
              <a:rect b="b" l="l" r="r" t="t"/>
              <a:pathLst>
                <a:path extrusionOk="0" h="477" w="144">
                  <a:moveTo>
                    <a:pt x="0" y="1"/>
                  </a:moveTo>
                  <a:lnTo>
                    <a:pt x="0" y="477"/>
                  </a:lnTo>
                  <a:cubicBezTo>
                    <a:pt x="143" y="358"/>
                    <a:pt x="143" y="167"/>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1" name="Google Shape;23361;p149"/>
          <p:cNvGrpSpPr/>
          <p:nvPr/>
        </p:nvGrpSpPr>
        <p:grpSpPr>
          <a:xfrm>
            <a:off x="5517178" y="3448993"/>
            <a:ext cx="347095" cy="344753"/>
            <a:chOff x="5517178" y="3601393"/>
            <a:chExt cx="347095" cy="344753"/>
          </a:xfrm>
        </p:grpSpPr>
        <p:sp>
          <p:nvSpPr>
            <p:cNvPr id="23362" name="Google Shape;23362;p149"/>
            <p:cNvSpPr/>
            <p:nvPr/>
          </p:nvSpPr>
          <p:spPr>
            <a:xfrm>
              <a:off x="5517178" y="3601393"/>
              <a:ext cx="263428" cy="321527"/>
            </a:xfrm>
            <a:custGeom>
              <a:rect b="b" l="l" r="r" t="t"/>
              <a:pathLst>
                <a:path extrusionOk="0" h="9884" w="8098">
                  <a:moveTo>
                    <a:pt x="929" y="0"/>
                  </a:moveTo>
                  <a:cubicBezTo>
                    <a:pt x="405" y="0"/>
                    <a:pt x="0" y="405"/>
                    <a:pt x="0" y="905"/>
                  </a:cubicBezTo>
                  <a:lnTo>
                    <a:pt x="0" y="8954"/>
                  </a:lnTo>
                  <a:cubicBezTo>
                    <a:pt x="0" y="9454"/>
                    <a:pt x="405" y="9883"/>
                    <a:pt x="929" y="9883"/>
                  </a:cubicBezTo>
                  <a:lnTo>
                    <a:pt x="7169" y="9883"/>
                  </a:lnTo>
                  <a:cubicBezTo>
                    <a:pt x="7693" y="9883"/>
                    <a:pt x="8097" y="9454"/>
                    <a:pt x="8097" y="8954"/>
                  </a:cubicBezTo>
                  <a:lnTo>
                    <a:pt x="8097" y="2453"/>
                  </a:lnTo>
                  <a:lnTo>
                    <a:pt x="559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149"/>
            <p:cNvSpPr/>
            <p:nvPr/>
          </p:nvSpPr>
          <p:spPr>
            <a:xfrm>
              <a:off x="5648860" y="3601393"/>
              <a:ext cx="131746" cy="321527"/>
            </a:xfrm>
            <a:custGeom>
              <a:rect b="b" l="l" r="r" t="t"/>
              <a:pathLst>
                <a:path extrusionOk="0" h="9884" w="4050">
                  <a:moveTo>
                    <a:pt x="1" y="0"/>
                  </a:moveTo>
                  <a:lnTo>
                    <a:pt x="1" y="9883"/>
                  </a:lnTo>
                  <a:lnTo>
                    <a:pt x="3121" y="9883"/>
                  </a:lnTo>
                  <a:cubicBezTo>
                    <a:pt x="3645" y="9883"/>
                    <a:pt x="4049" y="9454"/>
                    <a:pt x="4049" y="8954"/>
                  </a:cubicBezTo>
                  <a:lnTo>
                    <a:pt x="4049" y="2453"/>
                  </a:lnTo>
                  <a:lnTo>
                    <a:pt x="1549"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149"/>
            <p:cNvSpPr/>
            <p:nvPr/>
          </p:nvSpPr>
          <p:spPr>
            <a:xfrm>
              <a:off x="5699216" y="3601393"/>
              <a:ext cx="81390" cy="79796"/>
            </a:xfrm>
            <a:custGeom>
              <a:rect b="b" l="l" r="r" t="t"/>
              <a:pathLst>
                <a:path extrusionOk="0" h="2453" w="2502">
                  <a:moveTo>
                    <a:pt x="1" y="0"/>
                  </a:moveTo>
                  <a:lnTo>
                    <a:pt x="1" y="2167"/>
                  </a:lnTo>
                  <a:cubicBezTo>
                    <a:pt x="1" y="2310"/>
                    <a:pt x="120" y="2453"/>
                    <a:pt x="310" y="2453"/>
                  </a:cubicBezTo>
                  <a:lnTo>
                    <a:pt x="2501" y="2453"/>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149"/>
            <p:cNvSpPr/>
            <p:nvPr/>
          </p:nvSpPr>
          <p:spPr>
            <a:xfrm>
              <a:off x="5577586" y="3754967"/>
              <a:ext cx="62783" cy="46518"/>
            </a:xfrm>
            <a:custGeom>
              <a:rect b="b" l="l" r="r" t="t"/>
              <a:pathLst>
                <a:path extrusionOk="0" h="1430" w="1930">
                  <a:moveTo>
                    <a:pt x="1585" y="0"/>
                  </a:moveTo>
                  <a:cubicBezTo>
                    <a:pt x="1501" y="0"/>
                    <a:pt x="1418" y="30"/>
                    <a:pt x="1358" y="90"/>
                  </a:cubicBezTo>
                  <a:lnTo>
                    <a:pt x="787" y="661"/>
                  </a:lnTo>
                  <a:lnTo>
                    <a:pt x="549" y="423"/>
                  </a:lnTo>
                  <a:cubicBezTo>
                    <a:pt x="489" y="363"/>
                    <a:pt x="406" y="334"/>
                    <a:pt x="325" y="334"/>
                  </a:cubicBezTo>
                  <a:cubicBezTo>
                    <a:pt x="245" y="334"/>
                    <a:pt x="168" y="363"/>
                    <a:pt x="120" y="423"/>
                  </a:cubicBezTo>
                  <a:cubicBezTo>
                    <a:pt x="1" y="542"/>
                    <a:pt x="1" y="756"/>
                    <a:pt x="120" y="875"/>
                  </a:cubicBezTo>
                  <a:lnTo>
                    <a:pt x="549" y="1304"/>
                  </a:lnTo>
                  <a:cubicBezTo>
                    <a:pt x="608" y="1387"/>
                    <a:pt x="692" y="1429"/>
                    <a:pt x="778" y="1429"/>
                  </a:cubicBezTo>
                  <a:cubicBezTo>
                    <a:pt x="864" y="1429"/>
                    <a:pt x="954" y="1387"/>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149"/>
            <p:cNvSpPr/>
            <p:nvPr/>
          </p:nvSpPr>
          <p:spPr>
            <a:xfrm>
              <a:off x="5577586" y="3816937"/>
              <a:ext cx="62783" cy="45575"/>
            </a:xfrm>
            <a:custGeom>
              <a:rect b="b" l="l" r="r" t="t"/>
              <a:pathLst>
                <a:path extrusionOk="0" h="1401"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57"/>
                    <a:pt x="120" y="876"/>
                  </a:cubicBezTo>
                  <a:lnTo>
                    <a:pt x="549" y="1304"/>
                  </a:lnTo>
                  <a:cubicBezTo>
                    <a:pt x="616" y="1371"/>
                    <a:pt x="713" y="1401"/>
                    <a:pt x="807" y="1401"/>
                  </a:cubicBezTo>
                  <a:cubicBezTo>
                    <a:pt x="879" y="1401"/>
                    <a:pt x="949" y="1383"/>
                    <a:pt x="1001" y="1352"/>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149"/>
            <p:cNvSpPr/>
            <p:nvPr/>
          </p:nvSpPr>
          <p:spPr>
            <a:xfrm>
              <a:off x="5657382" y="3700545"/>
              <a:ext cx="62035" cy="20949"/>
            </a:xfrm>
            <a:custGeom>
              <a:rect b="b" l="l" r="r" t="t"/>
              <a:pathLst>
                <a:path extrusionOk="0" h="644" w="1907">
                  <a:moveTo>
                    <a:pt x="334" y="0"/>
                  </a:moveTo>
                  <a:cubicBezTo>
                    <a:pt x="144" y="0"/>
                    <a:pt x="1" y="191"/>
                    <a:pt x="48" y="358"/>
                  </a:cubicBezTo>
                  <a:cubicBezTo>
                    <a:pt x="72" y="524"/>
                    <a:pt x="215" y="643"/>
                    <a:pt x="358" y="643"/>
                  </a:cubicBezTo>
                  <a:lnTo>
                    <a:pt x="1596" y="643"/>
                  </a:lnTo>
                  <a:cubicBezTo>
                    <a:pt x="1787" y="643"/>
                    <a:pt x="1906" y="477"/>
                    <a:pt x="1882" y="286"/>
                  </a:cubicBezTo>
                  <a:cubicBezTo>
                    <a:pt x="1858" y="119"/>
                    <a:pt x="1716" y="0"/>
                    <a:pt x="1549"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149"/>
            <p:cNvSpPr/>
            <p:nvPr/>
          </p:nvSpPr>
          <p:spPr>
            <a:xfrm>
              <a:off x="5657382" y="3761733"/>
              <a:ext cx="42647" cy="20169"/>
            </a:xfrm>
            <a:custGeom>
              <a:rect b="b" l="l" r="r" t="t"/>
              <a:pathLst>
                <a:path extrusionOk="0" h="620" w="1311">
                  <a:moveTo>
                    <a:pt x="334" y="1"/>
                  </a:moveTo>
                  <a:cubicBezTo>
                    <a:pt x="144" y="1"/>
                    <a:pt x="1" y="191"/>
                    <a:pt x="48" y="358"/>
                  </a:cubicBezTo>
                  <a:cubicBezTo>
                    <a:pt x="72" y="501"/>
                    <a:pt x="215" y="620"/>
                    <a:pt x="358" y="620"/>
                  </a:cubicBezTo>
                  <a:lnTo>
                    <a:pt x="1001" y="620"/>
                  </a:lnTo>
                  <a:cubicBezTo>
                    <a:pt x="1168" y="620"/>
                    <a:pt x="1311" y="453"/>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9" name="Google Shape;23369;p149"/>
            <p:cNvSpPr/>
            <p:nvPr/>
          </p:nvSpPr>
          <p:spPr>
            <a:xfrm>
              <a:off x="5657382" y="3822922"/>
              <a:ext cx="42647" cy="20201"/>
            </a:xfrm>
            <a:custGeom>
              <a:rect b="b" l="l" r="r" t="t"/>
              <a:pathLst>
                <a:path extrusionOk="0" h="621" w="1311">
                  <a:moveTo>
                    <a:pt x="334" y="1"/>
                  </a:moveTo>
                  <a:cubicBezTo>
                    <a:pt x="144" y="1"/>
                    <a:pt x="1" y="168"/>
                    <a:pt x="48" y="358"/>
                  </a:cubicBezTo>
                  <a:cubicBezTo>
                    <a:pt x="72" y="501"/>
                    <a:pt x="215" y="620"/>
                    <a:pt x="358" y="620"/>
                  </a:cubicBezTo>
                  <a:lnTo>
                    <a:pt x="1001" y="620"/>
                  </a:lnTo>
                  <a:cubicBezTo>
                    <a:pt x="1168" y="620"/>
                    <a:pt x="1311" y="477"/>
                    <a:pt x="1287" y="263"/>
                  </a:cubicBezTo>
                  <a:cubicBezTo>
                    <a:pt x="1263" y="120"/>
                    <a:pt x="1120" y="1"/>
                    <a:pt x="95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0" name="Google Shape;23370;p149"/>
            <p:cNvSpPr/>
            <p:nvPr/>
          </p:nvSpPr>
          <p:spPr>
            <a:xfrm>
              <a:off x="5577586" y="3696088"/>
              <a:ext cx="62783" cy="45347"/>
            </a:xfrm>
            <a:custGeom>
              <a:rect b="b" l="l" r="r" t="t"/>
              <a:pathLst>
                <a:path extrusionOk="0" h="1394" w="1930">
                  <a:moveTo>
                    <a:pt x="1585" y="0"/>
                  </a:moveTo>
                  <a:cubicBezTo>
                    <a:pt x="1501" y="0"/>
                    <a:pt x="1418" y="30"/>
                    <a:pt x="1358" y="90"/>
                  </a:cubicBezTo>
                  <a:lnTo>
                    <a:pt x="787" y="661"/>
                  </a:lnTo>
                  <a:lnTo>
                    <a:pt x="549" y="423"/>
                  </a:lnTo>
                  <a:cubicBezTo>
                    <a:pt x="489" y="364"/>
                    <a:pt x="406" y="334"/>
                    <a:pt x="325" y="334"/>
                  </a:cubicBezTo>
                  <a:cubicBezTo>
                    <a:pt x="245" y="334"/>
                    <a:pt x="168" y="364"/>
                    <a:pt x="120" y="423"/>
                  </a:cubicBezTo>
                  <a:cubicBezTo>
                    <a:pt x="1" y="542"/>
                    <a:pt x="1" y="733"/>
                    <a:pt x="120" y="852"/>
                  </a:cubicBezTo>
                  <a:lnTo>
                    <a:pt x="549" y="1304"/>
                  </a:lnTo>
                  <a:cubicBezTo>
                    <a:pt x="608" y="1364"/>
                    <a:pt x="692" y="1394"/>
                    <a:pt x="778" y="1394"/>
                  </a:cubicBezTo>
                  <a:cubicBezTo>
                    <a:pt x="864" y="1394"/>
                    <a:pt x="954" y="1364"/>
                    <a:pt x="1025" y="1304"/>
                  </a:cubicBezTo>
                  <a:lnTo>
                    <a:pt x="1811" y="542"/>
                  </a:lnTo>
                  <a:cubicBezTo>
                    <a:pt x="1930" y="423"/>
                    <a:pt x="1930" y="209"/>
                    <a:pt x="1811" y="90"/>
                  </a:cubicBezTo>
                  <a:cubicBezTo>
                    <a:pt x="1751" y="30"/>
                    <a:pt x="1668" y="0"/>
                    <a:pt x="1585"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1" name="Google Shape;23371;p149"/>
            <p:cNvSpPr/>
            <p:nvPr/>
          </p:nvSpPr>
          <p:spPr>
            <a:xfrm>
              <a:off x="5676770" y="3780341"/>
              <a:ext cx="187503" cy="165805"/>
            </a:xfrm>
            <a:custGeom>
              <a:rect b="b" l="l" r="r" t="t"/>
              <a:pathLst>
                <a:path extrusionOk="0" h="5097" w="5764">
                  <a:moveTo>
                    <a:pt x="1643" y="0"/>
                  </a:moveTo>
                  <a:lnTo>
                    <a:pt x="1643" y="2143"/>
                  </a:lnTo>
                  <a:lnTo>
                    <a:pt x="119" y="4620"/>
                  </a:lnTo>
                  <a:cubicBezTo>
                    <a:pt x="0" y="4811"/>
                    <a:pt x="167" y="5096"/>
                    <a:pt x="405" y="5096"/>
                  </a:cubicBezTo>
                  <a:lnTo>
                    <a:pt x="5406" y="5096"/>
                  </a:lnTo>
                  <a:cubicBezTo>
                    <a:pt x="5597" y="5096"/>
                    <a:pt x="5763" y="4811"/>
                    <a:pt x="5644" y="4620"/>
                  </a:cubicBezTo>
                  <a:lnTo>
                    <a:pt x="4120" y="2143"/>
                  </a:lnTo>
                  <a:lnTo>
                    <a:pt x="412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2" name="Google Shape;23372;p149"/>
            <p:cNvSpPr/>
            <p:nvPr/>
          </p:nvSpPr>
          <p:spPr>
            <a:xfrm>
              <a:off x="5771270" y="3780341"/>
              <a:ext cx="93003" cy="165805"/>
            </a:xfrm>
            <a:custGeom>
              <a:rect b="b" l="l" r="r" t="t"/>
              <a:pathLst>
                <a:path extrusionOk="0" h="5097" w="2859">
                  <a:moveTo>
                    <a:pt x="1" y="0"/>
                  </a:moveTo>
                  <a:lnTo>
                    <a:pt x="1" y="5096"/>
                  </a:lnTo>
                  <a:lnTo>
                    <a:pt x="2453" y="5096"/>
                  </a:lnTo>
                  <a:cubicBezTo>
                    <a:pt x="2692" y="5096"/>
                    <a:pt x="2858" y="4811"/>
                    <a:pt x="2739" y="4620"/>
                  </a:cubicBezTo>
                  <a:cubicBezTo>
                    <a:pt x="2644" y="4501"/>
                    <a:pt x="1310" y="2286"/>
                    <a:pt x="1215" y="2143"/>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149"/>
            <p:cNvSpPr/>
            <p:nvPr/>
          </p:nvSpPr>
          <p:spPr>
            <a:xfrm>
              <a:off x="5719385" y="3761733"/>
              <a:ext cx="102274" cy="20169"/>
            </a:xfrm>
            <a:custGeom>
              <a:rect b="b" l="l" r="r" t="t"/>
              <a:pathLst>
                <a:path extrusionOk="0" h="620" w="3144">
                  <a:moveTo>
                    <a:pt x="333" y="1"/>
                  </a:moveTo>
                  <a:cubicBezTo>
                    <a:pt x="143" y="1"/>
                    <a:pt x="0" y="191"/>
                    <a:pt x="24" y="358"/>
                  </a:cubicBezTo>
                  <a:cubicBezTo>
                    <a:pt x="71" y="501"/>
                    <a:pt x="214" y="620"/>
                    <a:pt x="357" y="620"/>
                  </a:cubicBezTo>
                  <a:lnTo>
                    <a:pt x="2810" y="620"/>
                  </a:lnTo>
                  <a:cubicBezTo>
                    <a:pt x="2977" y="620"/>
                    <a:pt x="3144" y="453"/>
                    <a:pt x="3096" y="263"/>
                  </a:cubicBezTo>
                  <a:cubicBezTo>
                    <a:pt x="3072" y="120"/>
                    <a:pt x="2929" y="1"/>
                    <a:pt x="2786"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149"/>
            <p:cNvSpPr/>
            <p:nvPr/>
          </p:nvSpPr>
          <p:spPr>
            <a:xfrm>
              <a:off x="5769709" y="3761733"/>
              <a:ext cx="50389" cy="20169"/>
            </a:xfrm>
            <a:custGeom>
              <a:rect b="b" l="l" r="r" t="t"/>
              <a:pathLst>
                <a:path extrusionOk="0" h="620" w="1549">
                  <a:moveTo>
                    <a:pt x="1" y="1"/>
                  </a:moveTo>
                  <a:lnTo>
                    <a:pt x="1" y="620"/>
                  </a:lnTo>
                  <a:lnTo>
                    <a:pt x="1239" y="620"/>
                  </a:lnTo>
                  <a:cubicBezTo>
                    <a:pt x="1382" y="620"/>
                    <a:pt x="1525" y="501"/>
                    <a:pt x="1525" y="358"/>
                  </a:cubicBezTo>
                  <a:cubicBezTo>
                    <a:pt x="1549" y="144"/>
                    <a:pt x="1406" y="1"/>
                    <a:pt x="1239"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149"/>
            <p:cNvSpPr/>
            <p:nvPr/>
          </p:nvSpPr>
          <p:spPr>
            <a:xfrm>
              <a:off x="5675990" y="3874060"/>
              <a:ext cx="188284" cy="72086"/>
            </a:xfrm>
            <a:custGeom>
              <a:rect b="b" l="l" r="r" t="t"/>
              <a:pathLst>
                <a:path extrusionOk="0" h="2216" w="5788">
                  <a:moveTo>
                    <a:pt x="1191" y="1"/>
                  </a:moveTo>
                  <a:lnTo>
                    <a:pt x="119" y="1739"/>
                  </a:lnTo>
                  <a:cubicBezTo>
                    <a:pt x="0" y="1930"/>
                    <a:pt x="143" y="2215"/>
                    <a:pt x="381" y="2215"/>
                  </a:cubicBezTo>
                  <a:lnTo>
                    <a:pt x="5382" y="2215"/>
                  </a:lnTo>
                  <a:cubicBezTo>
                    <a:pt x="5621" y="2215"/>
                    <a:pt x="5787" y="1930"/>
                    <a:pt x="5668" y="1739"/>
                  </a:cubicBezTo>
                  <a:lnTo>
                    <a:pt x="4597" y="1"/>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149"/>
            <p:cNvSpPr/>
            <p:nvPr/>
          </p:nvSpPr>
          <p:spPr>
            <a:xfrm>
              <a:off x="5769709" y="3874060"/>
              <a:ext cx="94565" cy="72086"/>
            </a:xfrm>
            <a:custGeom>
              <a:rect b="b" l="l" r="r" t="t"/>
              <a:pathLst>
                <a:path extrusionOk="0" h="2216" w="2907">
                  <a:moveTo>
                    <a:pt x="1" y="1"/>
                  </a:moveTo>
                  <a:lnTo>
                    <a:pt x="1" y="2215"/>
                  </a:lnTo>
                  <a:lnTo>
                    <a:pt x="2501" y="2215"/>
                  </a:lnTo>
                  <a:cubicBezTo>
                    <a:pt x="2740" y="2215"/>
                    <a:pt x="2906" y="1930"/>
                    <a:pt x="2787" y="1739"/>
                  </a:cubicBezTo>
                  <a:lnTo>
                    <a:pt x="17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77" name="Google Shape;23377;p149"/>
          <p:cNvGrpSpPr/>
          <p:nvPr/>
        </p:nvGrpSpPr>
        <p:grpSpPr>
          <a:xfrm>
            <a:off x="4789742" y="3449611"/>
            <a:ext cx="295177" cy="344135"/>
            <a:chOff x="4789742" y="3602011"/>
            <a:chExt cx="295177" cy="344135"/>
          </a:xfrm>
        </p:grpSpPr>
        <p:sp>
          <p:nvSpPr>
            <p:cNvPr id="23378" name="Google Shape;23378;p149"/>
            <p:cNvSpPr/>
            <p:nvPr/>
          </p:nvSpPr>
          <p:spPr>
            <a:xfrm>
              <a:off x="4821524" y="3661801"/>
              <a:ext cx="123972" cy="84480"/>
            </a:xfrm>
            <a:custGeom>
              <a:rect b="b" l="l" r="r" t="t"/>
              <a:pathLst>
                <a:path extrusionOk="0" h="2597" w="3811">
                  <a:moveTo>
                    <a:pt x="2810" y="1"/>
                  </a:moveTo>
                  <a:cubicBezTo>
                    <a:pt x="1310" y="1"/>
                    <a:pt x="119" y="1144"/>
                    <a:pt x="0" y="2596"/>
                  </a:cubicBezTo>
                  <a:lnTo>
                    <a:pt x="595" y="2596"/>
                  </a:lnTo>
                  <a:cubicBezTo>
                    <a:pt x="738" y="1501"/>
                    <a:pt x="1643" y="644"/>
                    <a:pt x="2786" y="644"/>
                  </a:cubicBezTo>
                  <a:lnTo>
                    <a:pt x="3810" y="644"/>
                  </a:lnTo>
                  <a:lnTo>
                    <a:pt x="381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149"/>
            <p:cNvSpPr/>
            <p:nvPr/>
          </p:nvSpPr>
          <p:spPr>
            <a:xfrm>
              <a:off x="4943121" y="3602011"/>
              <a:ext cx="141798" cy="104747"/>
            </a:xfrm>
            <a:custGeom>
              <a:rect b="b" l="l" r="r" t="t"/>
              <a:pathLst>
                <a:path extrusionOk="0" h="3220" w="4359">
                  <a:moveTo>
                    <a:pt x="4009" y="0"/>
                  </a:moveTo>
                  <a:cubicBezTo>
                    <a:pt x="3990" y="0"/>
                    <a:pt x="3972" y="2"/>
                    <a:pt x="3954" y="5"/>
                  </a:cubicBezTo>
                  <a:lnTo>
                    <a:pt x="239" y="767"/>
                  </a:lnTo>
                  <a:cubicBezTo>
                    <a:pt x="72" y="815"/>
                    <a:pt x="1" y="934"/>
                    <a:pt x="1" y="1077"/>
                  </a:cubicBezTo>
                  <a:lnTo>
                    <a:pt x="1" y="3220"/>
                  </a:lnTo>
                  <a:lnTo>
                    <a:pt x="1858" y="3220"/>
                  </a:lnTo>
                  <a:lnTo>
                    <a:pt x="1858" y="2505"/>
                  </a:lnTo>
                  <a:lnTo>
                    <a:pt x="4049" y="2505"/>
                  </a:lnTo>
                  <a:cubicBezTo>
                    <a:pt x="4192" y="2505"/>
                    <a:pt x="4335" y="2386"/>
                    <a:pt x="4359" y="2243"/>
                  </a:cubicBezTo>
                  <a:cubicBezTo>
                    <a:pt x="4335" y="2005"/>
                    <a:pt x="4192" y="1839"/>
                    <a:pt x="4026" y="1839"/>
                  </a:cubicBezTo>
                  <a:lnTo>
                    <a:pt x="1835" y="1839"/>
                  </a:lnTo>
                  <a:lnTo>
                    <a:pt x="1835" y="1053"/>
                  </a:lnTo>
                  <a:lnTo>
                    <a:pt x="4073" y="600"/>
                  </a:lnTo>
                  <a:cubicBezTo>
                    <a:pt x="4264" y="576"/>
                    <a:pt x="4335" y="386"/>
                    <a:pt x="4311" y="243"/>
                  </a:cubicBezTo>
                  <a:cubicBezTo>
                    <a:pt x="4290" y="76"/>
                    <a:pt x="4141" y="0"/>
                    <a:pt x="400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149"/>
            <p:cNvSpPr/>
            <p:nvPr/>
          </p:nvSpPr>
          <p:spPr>
            <a:xfrm>
              <a:off x="4972561" y="3602011"/>
              <a:ext cx="111610" cy="104747"/>
            </a:xfrm>
            <a:custGeom>
              <a:rect b="b" l="l" r="r" t="t"/>
              <a:pathLst>
                <a:path extrusionOk="0" h="3220" w="3431">
                  <a:moveTo>
                    <a:pt x="3104" y="0"/>
                  </a:moveTo>
                  <a:cubicBezTo>
                    <a:pt x="3085" y="0"/>
                    <a:pt x="3067" y="2"/>
                    <a:pt x="3049" y="5"/>
                  </a:cubicBezTo>
                  <a:lnTo>
                    <a:pt x="1" y="624"/>
                  </a:lnTo>
                  <a:lnTo>
                    <a:pt x="1" y="3220"/>
                  </a:lnTo>
                  <a:lnTo>
                    <a:pt x="930" y="3220"/>
                  </a:lnTo>
                  <a:lnTo>
                    <a:pt x="930" y="2505"/>
                  </a:lnTo>
                  <a:lnTo>
                    <a:pt x="3097" y="2505"/>
                  </a:lnTo>
                  <a:cubicBezTo>
                    <a:pt x="3263" y="2505"/>
                    <a:pt x="3406" y="2386"/>
                    <a:pt x="3430" y="2243"/>
                  </a:cubicBezTo>
                  <a:cubicBezTo>
                    <a:pt x="3430" y="2005"/>
                    <a:pt x="3287" y="1839"/>
                    <a:pt x="3121" y="1839"/>
                  </a:cubicBezTo>
                  <a:lnTo>
                    <a:pt x="930" y="1839"/>
                  </a:lnTo>
                  <a:lnTo>
                    <a:pt x="930" y="1053"/>
                  </a:lnTo>
                  <a:lnTo>
                    <a:pt x="3168" y="600"/>
                  </a:lnTo>
                  <a:cubicBezTo>
                    <a:pt x="3359" y="576"/>
                    <a:pt x="3430" y="386"/>
                    <a:pt x="3406" y="243"/>
                  </a:cubicBezTo>
                  <a:cubicBezTo>
                    <a:pt x="3385" y="76"/>
                    <a:pt x="3236" y="0"/>
                    <a:pt x="310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149"/>
            <p:cNvSpPr/>
            <p:nvPr/>
          </p:nvSpPr>
          <p:spPr>
            <a:xfrm>
              <a:off x="4902068" y="3702854"/>
              <a:ext cx="141798" cy="243292"/>
            </a:xfrm>
            <a:custGeom>
              <a:rect b="b" l="l" r="r" t="t"/>
              <a:pathLst>
                <a:path extrusionOk="0" h="7479" w="4359">
                  <a:moveTo>
                    <a:pt x="1144" y="1"/>
                  </a:moveTo>
                  <a:cubicBezTo>
                    <a:pt x="525" y="1"/>
                    <a:pt x="1" y="501"/>
                    <a:pt x="1" y="1120"/>
                  </a:cubicBezTo>
                  <a:lnTo>
                    <a:pt x="1" y="6335"/>
                  </a:lnTo>
                  <a:cubicBezTo>
                    <a:pt x="1" y="6955"/>
                    <a:pt x="525" y="7478"/>
                    <a:pt x="1144" y="7478"/>
                  </a:cubicBezTo>
                  <a:lnTo>
                    <a:pt x="3216" y="7478"/>
                  </a:lnTo>
                  <a:cubicBezTo>
                    <a:pt x="3859" y="7478"/>
                    <a:pt x="4359" y="6931"/>
                    <a:pt x="4359" y="6335"/>
                  </a:cubicBezTo>
                  <a:lnTo>
                    <a:pt x="4359" y="1120"/>
                  </a:lnTo>
                  <a:cubicBezTo>
                    <a:pt x="4359" y="501"/>
                    <a:pt x="3859" y="1"/>
                    <a:pt x="321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149"/>
            <p:cNvSpPr/>
            <p:nvPr/>
          </p:nvSpPr>
          <p:spPr>
            <a:xfrm>
              <a:off x="4973342" y="3702854"/>
              <a:ext cx="70525" cy="243292"/>
            </a:xfrm>
            <a:custGeom>
              <a:rect b="b" l="l" r="r" t="t"/>
              <a:pathLst>
                <a:path extrusionOk="0" h="7479" w="2168">
                  <a:moveTo>
                    <a:pt x="1" y="1"/>
                  </a:moveTo>
                  <a:lnTo>
                    <a:pt x="1" y="7478"/>
                  </a:lnTo>
                  <a:lnTo>
                    <a:pt x="1025" y="7478"/>
                  </a:lnTo>
                  <a:cubicBezTo>
                    <a:pt x="1668" y="7478"/>
                    <a:pt x="2168" y="6955"/>
                    <a:pt x="2168" y="6335"/>
                  </a:cubicBezTo>
                  <a:lnTo>
                    <a:pt x="2168" y="1120"/>
                  </a:lnTo>
                  <a:cubicBezTo>
                    <a:pt x="2168" y="501"/>
                    <a:pt x="1668" y="1"/>
                    <a:pt x="1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149"/>
            <p:cNvSpPr/>
            <p:nvPr/>
          </p:nvSpPr>
          <p:spPr>
            <a:xfrm>
              <a:off x="4902068" y="3773347"/>
              <a:ext cx="141798" cy="100745"/>
            </a:xfrm>
            <a:custGeom>
              <a:rect b="b" l="l" r="r" t="t"/>
              <a:pathLst>
                <a:path extrusionOk="0" h="3097" w="4359">
                  <a:moveTo>
                    <a:pt x="1" y="1"/>
                  </a:moveTo>
                  <a:lnTo>
                    <a:pt x="1" y="3097"/>
                  </a:lnTo>
                  <a:lnTo>
                    <a:pt x="4359" y="3097"/>
                  </a:lnTo>
                  <a:lnTo>
                    <a:pt x="435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149"/>
            <p:cNvSpPr/>
            <p:nvPr/>
          </p:nvSpPr>
          <p:spPr>
            <a:xfrm>
              <a:off x="4973342" y="3773347"/>
              <a:ext cx="70525" cy="100745"/>
            </a:xfrm>
            <a:custGeom>
              <a:rect b="b" l="l" r="r" t="t"/>
              <a:pathLst>
                <a:path extrusionOk="0" h="3097" w="2168">
                  <a:moveTo>
                    <a:pt x="1" y="1"/>
                  </a:moveTo>
                  <a:lnTo>
                    <a:pt x="1" y="3097"/>
                  </a:lnTo>
                  <a:lnTo>
                    <a:pt x="2168" y="3097"/>
                  </a:lnTo>
                  <a:lnTo>
                    <a:pt x="216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5" name="Google Shape;23385;p149"/>
            <p:cNvSpPr/>
            <p:nvPr/>
          </p:nvSpPr>
          <p:spPr>
            <a:xfrm>
              <a:off x="4789742" y="3742378"/>
              <a:ext cx="82919" cy="141798"/>
            </a:xfrm>
            <a:custGeom>
              <a:rect b="b" l="l" r="r" t="t"/>
              <a:pathLst>
                <a:path extrusionOk="0" h="4359" w="2549">
                  <a:moveTo>
                    <a:pt x="644" y="0"/>
                  </a:moveTo>
                  <a:cubicBezTo>
                    <a:pt x="477" y="0"/>
                    <a:pt x="334" y="143"/>
                    <a:pt x="334" y="310"/>
                  </a:cubicBezTo>
                  <a:lnTo>
                    <a:pt x="48" y="4025"/>
                  </a:lnTo>
                  <a:cubicBezTo>
                    <a:pt x="1" y="4192"/>
                    <a:pt x="167" y="4358"/>
                    <a:pt x="334" y="4358"/>
                  </a:cubicBezTo>
                  <a:lnTo>
                    <a:pt x="2215" y="4358"/>
                  </a:lnTo>
                  <a:cubicBezTo>
                    <a:pt x="2382" y="4358"/>
                    <a:pt x="2549" y="4192"/>
                    <a:pt x="2477" y="4025"/>
                  </a:cubicBezTo>
                  <a:lnTo>
                    <a:pt x="2192" y="310"/>
                  </a:lnTo>
                  <a:cubicBezTo>
                    <a:pt x="2192" y="119"/>
                    <a:pt x="2025" y="0"/>
                    <a:pt x="1882"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6" name="Google Shape;23386;p149"/>
          <p:cNvGrpSpPr/>
          <p:nvPr/>
        </p:nvGrpSpPr>
        <p:grpSpPr>
          <a:xfrm>
            <a:off x="4075079" y="3448993"/>
            <a:ext cx="228958" cy="344753"/>
            <a:chOff x="4075079" y="3601393"/>
            <a:chExt cx="228958" cy="344753"/>
          </a:xfrm>
        </p:grpSpPr>
        <p:sp>
          <p:nvSpPr>
            <p:cNvPr id="23387" name="Google Shape;23387;p149"/>
            <p:cNvSpPr/>
            <p:nvPr/>
          </p:nvSpPr>
          <p:spPr>
            <a:xfrm>
              <a:off x="4200982" y="3602141"/>
              <a:ext cx="100745" cy="99965"/>
            </a:xfrm>
            <a:custGeom>
              <a:rect b="b" l="l" r="r" t="t"/>
              <a:pathLst>
                <a:path extrusionOk="0" h="3073" w="3097">
                  <a:moveTo>
                    <a:pt x="1430" y="1"/>
                  </a:moveTo>
                  <a:cubicBezTo>
                    <a:pt x="667" y="1"/>
                    <a:pt x="1" y="620"/>
                    <a:pt x="1" y="1430"/>
                  </a:cubicBezTo>
                  <a:lnTo>
                    <a:pt x="1" y="2763"/>
                  </a:lnTo>
                  <a:cubicBezTo>
                    <a:pt x="1" y="2906"/>
                    <a:pt x="120" y="3073"/>
                    <a:pt x="310" y="3073"/>
                  </a:cubicBezTo>
                  <a:lnTo>
                    <a:pt x="1644" y="3073"/>
                  </a:lnTo>
                  <a:cubicBezTo>
                    <a:pt x="2454" y="3073"/>
                    <a:pt x="3097" y="2406"/>
                    <a:pt x="3073" y="1644"/>
                  </a:cubicBezTo>
                  <a:lnTo>
                    <a:pt x="3073" y="287"/>
                  </a:lnTo>
                  <a:cubicBezTo>
                    <a:pt x="3073" y="144"/>
                    <a:pt x="2954" y="1"/>
                    <a:pt x="278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149"/>
            <p:cNvSpPr/>
            <p:nvPr/>
          </p:nvSpPr>
          <p:spPr>
            <a:xfrm>
              <a:off x="4080133" y="3601393"/>
              <a:ext cx="100745" cy="100713"/>
            </a:xfrm>
            <a:custGeom>
              <a:rect b="b" l="l" r="r" t="t"/>
              <a:pathLst>
                <a:path extrusionOk="0" h="3096" w="3097">
                  <a:moveTo>
                    <a:pt x="310" y="0"/>
                  </a:moveTo>
                  <a:cubicBezTo>
                    <a:pt x="143" y="0"/>
                    <a:pt x="1" y="119"/>
                    <a:pt x="1" y="286"/>
                  </a:cubicBezTo>
                  <a:lnTo>
                    <a:pt x="1" y="1667"/>
                  </a:lnTo>
                  <a:cubicBezTo>
                    <a:pt x="1" y="2429"/>
                    <a:pt x="620" y="3096"/>
                    <a:pt x="1429" y="3096"/>
                  </a:cubicBezTo>
                  <a:lnTo>
                    <a:pt x="2763" y="3096"/>
                  </a:lnTo>
                  <a:cubicBezTo>
                    <a:pt x="2954" y="3096"/>
                    <a:pt x="3096" y="2929"/>
                    <a:pt x="3073" y="2763"/>
                  </a:cubicBezTo>
                  <a:lnTo>
                    <a:pt x="3073" y="1429"/>
                  </a:lnTo>
                  <a:cubicBezTo>
                    <a:pt x="3073" y="643"/>
                    <a:pt x="2453" y="0"/>
                    <a:pt x="164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149"/>
            <p:cNvSpPr/>
            <p:nvPr/>
          </p:nvSpPr>
          <p:spPr>
            <a:xfrm>
              <a:off x="4118876" y="3641080"/>
              <a:ext cx="143327" cy="105202"/>
            </a:xfrm>
            <a:custGeom>
              <a:rect b="b" l="l" r="r" t="t"/>
              <a:pathLst>
                <a:path extrusionOk="0" h="3234" w="4406">
                  <a:moveTo>
                    <a:pt x="346" y="1"/>
                  </a:moveTo>
                  <a:cubicBezTo>
                    <a:pt x="262" y="1"/>
                    <a:pt x="179" y="30"/>
                    <a:pt x="119" y="90"/>
                  </a:cubicBezTo>
                  <a:cubicBezTo>
                    <a:pt x="0" y="185"/>
                    <a:pt x="0" y="399"/>
                    <a:pt x="119" y="519"/>
                  </a:cubicBezTo>
                  <a:lnTo>
                    <a:pt x="1905" y="2305"/>
                  </a:lnTo>
                  <a:lnTo>
                    <a:pt x="1905" y="3138"/>
                  </a:lnTo>
                  <a:lnTo>
                    <a:pt x="1977" y="3233"/>
                  </a:lnTo>
                  <a:lnTo>
                    <a:pt x="2453" y="3233"/>
                  </a:lnTo>
                  <a:lnTo>
                    <a:pt x="2501" y="3138"/>
                  </a:lnTo>
                  <a:lnTo>
                    <a:pt x="2501" y="2305"/>
                  </a:lnTo>
                  <a:lnTo>
                    <a:pt x="4287" y="519"/>
                  </a:lnTo>
                  <a:cubicBezTo>
                    <a:pt x="4406" y="399"/>
                    <a:pt x="4406" y="209"/>
                    <a:pt x="4287" y="90"/>
                  </a:cubicBezTo>
                  <a:cubicBezTo>
                    <a:pt x="4227" y="30"/>
                    <a:pt x="4144" y="1"/>
                    <a:pt x="4061" y="1"/>
                  </a:cubicBezTo>
                  <a:cubicBezTo>
                    <a:pt x="3977" y="1"/>
                    <a:pt x="3894" y="30"/>
                    <a:pt x="3834" y="90"/>
                  </a:cubicBezTo>
                  <a:lnTo>
                    <a:pt x="2215" y="1709"/>
                  </a:lnTo>
                  <a:lnTo>
                    <a:pt x="572" y="90"/>
                  </a:lnTo>
                  <a:cubicBezTo>
                    <a:pt x="512" y="30"/>
                    <a:pt x="429" y="1"/>
                    <a:pt x="34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149"/>
            <p:cNvSpPr/>
            <p:nvPr/>
          </p:nvSpPr>
          <p:spPr>
            <a:xfrm>
              <a:off x="4190930" y="3641860"/>
              <a:ext cx="71273" cy="104421"/>
            </a:xfrm>
            <a:custGeom>
              <a:rect b="b" l="l" r="r" t="t"/>
              <a:pathLst>
                <a:path extrusionOk="0" h="3210" w="2191">
                  <a:moveTo>
                    <a:pt x="1846" y="0"/>
                  </a:moveTo>
                  <a:cubicBezTo>
                    <a:pt x="1762" y="0"/>
                    <a:pt x="1679" y="30"/>
                    <a:pt x="1619" y="90"/>
                  </a:cubicBezTo>
                  <a:lnTo>
                    <a:pt x="0" y="1733"/>
                  </a:lnTo>
                  <a:lnTo>
                    <a:pt x="0" y="3209"/>
                  </a:lnTo>
                  <a:lnTo>
                    <a:pt x="238" y="3209"/>
                  </a:lnTo>
                  <a:lnTo>
                    <a:pt x="286" y="3114"/>
                  </a:lnTo>
                  <a:lnTo>
                    <a:pt x="286" y="2281"/>
                  </a:lnTo>
                  <a:lnTo>
                    <a:pt x="2072" y="495"/>
                  </a:lnTo>
                  <a:cubicBezTo>
                    <a:pt x="2191" y="375"/>
                    <a:pt x="2191" y="185"/>
                    <a:pt x="2072" y="90"/>
                  </a:cubicBezTo>
                  <a:cubicBezTo>
                    <a:pt x="2012" y="30"/>
                    <a:pt x="1929"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149"/>
            <p:cNvSpPr/>
            <p:nvPr/>
          </p:nvSpPr>
          <p:spPr>
            <a:xfrm>
              <a:off x="4076262" y="3760205"/>
              <a:ext cx="227775" cy="185941"/>
            </a:xfrm>
            <a:custGeom>
              <a:rect b="b" l="l" r="r" t="t"/>
              <a:pathLst>
                <a:path extrusionOk="0" h="5716" w="7002">
                  <a:moveTo>
                    <a:pt x="1977" y="0"/>
                  </a:moveTo>
                  <a:lnTo>
                    <a:pt x="1977" y="1810"/>
                  </a:lnTo>
                  <a:lnTo>
                    <a:pt x="310" y="4596"/>
                  </a:lnTo>
                  <a:cubicBezTo>
                    <a:pt x="1" y="5072"/>
                    <a:pt x="358" y="5715"/>
                    <a:pt x="929" y="5715"/>
                  </a:cubicBezTo>
                  <a:lnTo>
                    <a:pt x="6097" y="5715"/>
                  </a:lnTo>
                  <a:cubicBezTo>
                    <a:pt x="6669" y="5715"/>
                    <a:pt x="7002" y="5072"/>
                    <a:pt x="6740" y="4596"/>
                  </a:cubicBezTo>
                  <a:lnTo>
                    <a:pt x="5073" y="1810"/>
                  </a:lnTo>
                  <a:lnTo>
                    <a:pt x="507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149"/>
            <p:cNvSpPr/>
            <p:nvPr/>
          </p:nvSpPr>
          <p:spPr>
            <a:xfrm>
              <a:off x="4190930" y="3760205"/>
              <a:ext cx="113107" cy="185941"/>
            </a:xfrm>
            <a:custGeom>
              <a:rect b="b" l="l" r="r" t="t"/>
              <a:pathLst>
                <a:path extrusionOk="0" h="5716" w="3477">
                  <a:moveTo>
                    <a:pt x="0" y="0"/>
                  </a:moveTo>
                  <a:lnTo>
                    <a:pt x="0" y="5715"/>
                  </a:lnTo>
                  <a:lnTo>
                    <a:pt x="2572" y="5715"/>
                  </a:lnTo>
                  <a:cubicBezTo>
                    <a:pt x="3144" y="5715"/>
                    <a:pt x="3477" y="5072"/>
                    <a:pt x="3215" y="4596"/>
                  </a:cubicBezTo>
                  <a:cubicBezTo>
                    <a:pt x="3144" y="4525"/>
                    <a:pt x="2429" y="3334"/>
                    <a:pt x="1548" y="1810"/>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149"/>
            <p:cNvSpPr/>
            <p:nvPr/>
          </p:nvSpPr>
          <p:spPr>
            <a:xfrm>
              <a:off x="4128928" y="3742378"/>
              <a:ext cx="122443" cy="20169"/>
            </a:xfrm>
            <a:custGeom>
              <a:rect b="b" l="l" r="r" t="t"/>
              <a:pathLst>
                <a:path extrusionOk="0" h="620" w="3764">
                  <a:moveTo>
                    <a:pt x="310" y="0"/>
                  </a:moveTo>
                  <a:cubicBezTo>
                    <a:pt x="144" y="0"/>
                    <a:pt x="1" y="191"/>
                    <a:pt x="25" y="358"/>
                  </a:cubicBezTo>
                  <a:cubicBezTo>
                    <a:pt x="49" y="500"/>
                    <a:pt x="191" y="619"/>
                    <a:pt x="358" y="619"/>
                  </a:cubicBezTo>
                  <a:lnTo>
                    <a:pt x="3454" y="619"/>
                  </a:lnTo>
                  <a:cubicBezTo>
                    <a:pt x="3645" y="619"/>
                    <a:pt x="3764" y="477"/>
                    <a:pt x="3764" y="262"/>
                  </a:cubicBezTo>
                  <a:cubicBezTo>
                    <a:pt x="3740" y="119"/>
                    <a:pt x="3597" y="0"/>
                    <a:pt x="345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149"/>
            <p:cNvSpPr/>
            <p:nvPr/>
          </p:nvSpPr>
          <p:spPr>
            <a:xfrm>
              <a:off x="4190930" y="3742378"/>
              <a:ext cx="60441" cy="20169"/>
            </a:xfrm>
            <a:custGeom>
              <a:rect b="b" l="l" r="r" t="t"/>
              <a:pathLst>
                <a:path extrusionOk="0" h="620" w="1858">
                  <a:moveTo>
                    <a:pt x="0" y="0"/>
                  </a:moveTo>
                  <a:lnTo>
                    <a:pt x="0" y="619"/>
                  </a:lnTo>
                  <a:lnTo>
                    <a:pt x="1548" y="619"/>
                  </a:lnTo>
                  <a:cubicBezTo>
                    <a:pt x="1691" y="619"/>
                    <a:pt x="1834" y="500"/>
                    <a:pt x="1834" y="358"/>
                  </a:cubicBezTo>
                  <a:cubicBezTo>
                    <a:pt x="1858" y="143"/>
                    <a:pt x="1715"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149"/>
            <p:cNvSpPr/>
            <p:nvPr/>
          </p:nvSpPr>
          <p:spPr>
            <a:xfrm>
              <a:off x="4180846" y="3742378"/>
              <a:ext cx="20169" cy="114668"/>
            </a:xfrm>
            <a:custGeom>
              <a:rect b="b" l="l" r="r" t="t"/>
              <a:pathLst>
                <a:path extrusionOk="0" h="3525" w="620">
                  <a:moveTo>
                    <a:pt x="0" y="0"/>
                  </a:moveTo>
                  <a:lnTo>
                    <a:pt x="0" y="3525"/>
                  </a:lnTo>
                  <a:lnTo>
                    <a:pt x="620" y="3525"/>
                  </a:lnTo>
                  <a:lnTo>
                    <a:pt x="620" y="0"/>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149"/>
            <p:cNvSpPr/>
            <p:nvPr/>
          </p:nvSpPr>
          <p:spPr>
            <a:xfrm>
              <a:off x="4190930" y="3742378"/>
              <a:ext cx="9304" cy="114668"/>
            </a:xfrm>
            <a:custGeom>
              <a:rect b="b" l="l" r="r" t="t"/>
              <a:pathLst>
                <a:path extrusionOk="0" h="3525" w="286">
                  <a:moveTo>
                    <a:pt x="0" y="0"/>
                  </a:moveTo>
                  <a:lnTo>
                    <a:pt x="0" y="3525"/>
                  </a:lnTo>
                  <a:lnTo>
                    <a:pt x="286" y="3525"/>
                  </a:lnTo>
                  <a:lnTo>
                    <a:pt x="28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149"/>
            <p:cNvSpPr/>
            <p:nvPr/>
          </p:nvSpPr>
          <p:spPr>
            <a:xfrm>
              <a:off x="4075079" y="3853923"/>
              <a:ext cx="228556" cy="92223"/>
            </a:xfrm>
            <a:custGeom>
              <a:rect b="b" l="l" r="r" t="t"/>
              <a:pathLst>
                <a:path extrusionOk="0" h="2835" w="7026">
                  <a:moveTo>
                    <a:pt x="1310" y="1"/>
                  </a:moveTo>
                  <a:lnTo>
                    <a:pt x="310" y="1715"/>
                  </a:lnTo>
                  <a:cubicBezTo>
                    <a:pt x="0" y="2191"/>
                    <a:pt x="358" y="2834"/>
                    <a:pt x="929" y="2834"/>
                  </a:cubicBezTo>
                  <a:lnTo>
                    <a:pt x="6121" y="2834"/>
                  </a:lnTo>
                  <a:cubicBezTo>
                    <a:pt x="6668" y="2834"/>
                    <a:pt x="7026" y="2239"/>
                    <a:pt x="6740" y="1715"/>
                  </a:cubicBezTo>
                  <a:lnTo>
                    <a:pt x="5692"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149"/>
            <p:cNvSpPr/>
            <p:nvPr/>
          </p:nvSpPr>
          <p:spPr>
            <a:xfrm>
              <a:off x="4190930" y="3853923"/>
              <a:ext cx="113107" cy="92223"/>
            </a:xfrm>
            <a:custGeom>
              <a:rect b="b" l="l" r="r" t="t"/>
              <a:pathLst>
                <a:path extrusionOk="0" h="2835" w="3477">
                  <a:moveTo>
                    <a:pt x="0" y="1"/>
                  </a:moveTo>
                  <a:lnTo>
                    <a:pt x="0" y="2834"/>
                  </a:lnTo>
                  <a:lnTo>
                    <a:pt x="2572" y="2834"/>
                  </a:lnTo>
                  <a:cubicBezTo>
                    <a:pt x="3144" y="2834"/>
                    <a:pt x="3477" y="2191"/>
                    <a:pt x="3215" y="1715"/>
                  </a:cubicBezTo>
                  <a:lnTo>
                    <a:pt x="21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9" name="Google Shape;23399;p149"/>
          <p:cNvGrpSpPr/>
          <p:nvPr/>
        </p:nvGrpSpPr>
        <p:grpSpPr>
          <a:xfrm>
            <a:off x="3276772" y="3448993"/>
            <a:ext cx="316127" cy="344753"/>
            <a:chOff x="3276772" y="3601393"/>
            <a:chExt cx="316127" cy="344753"/>
          </a:xfrm>
        </p:grpSpPr>
        <p:sp>
          <p:nvSpPr>
            <p:cNvPr id="23400" name="Google Shape;23400;p149"/>
            <p:cNvSpPr/>
            <p:nvPr/>
          </p:nvSpPr>
          <p:spPr>
            <a:xfrm>
              <a:off x="3518502" y="3657930"/>
              <a:ext cx="74396" cy="230117"/>
            </a:xfrm>
            <a:custGeom>
              <a:rect b="b" l="l" r="r" t="t"/>
              <a:pathLst>
                <a:path extrusionOk="0" h="7074" w="2287">
                  <a:moveTo>
                    <a:pt x="834" y="1"/>
                  </a:moveTo>
                  <a:lnTo>
                    <a:pt x="834" y="2668"/>
                  </a:lnTo>
                  <a:cubicBezTo>
                    <a:pt x="0" y="2954"/>
                    <a:pt x="0" y="4120"/>
                    <a:pt x="834" y="4406"/>
                  </a:cubicBezTo>
                  <a:lnTo>
                    <a:pt x="834" y="7073"/>
                  </a:lnTo>
                  <a:lnTo>
                    <a:pt x="1453" y="7073"/>
                  </a:lnTo>
                  <a:lnTo>
                    <a:pt x="1453" y="4406"/>
                  </a:lnTo>
                  <a:cubicBezTo>
                    <a:pt x="2286" y="4120"/>
                    <a:pt x="2286" y="2954"/>
                    <a:pt x="1453" y="2668"/>
                  </a:cubicBez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149"/>
            <p:cNvSpPr/>
            <p:nvPr/>
          </p:nvSpPr>
          <p:spPr>
            <a:xfrm>
              <a:off x="3546381" y="3762514"/>
              <a:ext cx="19388" cy="19388"/>
            </a:xfrm>
            <a:custGeom>
              <a:rect b="b" l="l" r="r" t="t"/>
              <a:pathLst>
                <a:path extrusionOk="0" h="596" w="596">
                  <a:moveTo>
                    <a:pt x="310" y="0"/>
                  </a:moveTo>
                  <a:cubicBezTo>
                    <a:pt x="119" y="0"/>
                    <a:pt x="0" y="167"/>
                    <a:pt x="0" y="310"/>
                  </a:cubicBezTo>
                  <a:cubicBezTo>
                    <a:pt x="0" y="477"/>
                    <a:pt x="167" y="596"/>
                    <a:pt x="310" y="596"/>
                  </a:cubicBezTo>
                  <a:cubicBezTo>
                    <a:pt x="453" y="596"/>
                    <a:pt x="596" y="453"/>
                    <a:pt x="596" y="310"/>
                  </a:cubicBezTo>
                  <a:cubicBezTo>
                    <a:pt x="596" y="167"/>
                    <a:pt x="477" y="0"/>
                    <a:pt x="310"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149"/>
            <p:cNvSpPr/>
            <p:nvPr/>
          </p:nvSpPr>
          <p:spPr>
            <a:xfrm>
              <a:off x="3276772" y="3657930"/>
              <a:ext cx="74429" cy="230117"/>
            </a:xfrm>
            <a:custGeom>
              <a:rect b="b" l="l" r="r" t="t"/>
              <a:pathLst>
                <a:path extrusionOk="0" h="7074" w="2288">
                  <a:moveTo>
                    <a:pt x="834" y="1"/>
                  </a:moveTo>
                  <a:lnTo>
                    <a:pt x="834" y="2668"/>
                  </a:lnTo>
                  <a:cubicBezTo>
                    <a:pt x="1" y="2954"/>
                    <a:pt x="1" y="4120"/>
                    <a:pt x="834" y="4406"/>
                  </a:cubicBezTo>
                  <a:lnTo>
                    <a:pt x="834" y="7073"/>
                  </a:lnTo>
                  <a:lnTo>
                    <a:pt x="1454" y="7073"/>
                  </a:lnTo>
                  <a:lnTo>
                    <a:pt x="1454" y="4406"/>
                  </a:lnTo>
                  <a:cubicBezTo>
                    <a:pt x="2287" y="4120"/>
                    <a:pt x="2287" y="2954"/>
                    <a:pt x="1454" y="2668"/>
                  </a:cubicBezTo>
                  <a:lnTo>
                    <a:pt x="1454"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149"/>
            <p:cNvSpPr/>
            <p:nvPr/>
          </p:nvSpPr>
          <p:spPr>
            <a:xfrm>
              <a:off x="3304683" y="3762514"/>
              <a:ext cx="19388" cy="19388"/>
            </a:xfrm>
            <a:custGeom>
              <a:rect b="b" l="l" r="r" t="t"/>
              <a:pathLst>
                <a:path extrusionOk="0" h="596" w="596">
                  <a:moveTo>
                    <a:pt x="286" y="0"/>
                  </a:moveTo>
                  <a:cubicBezTo>
                    <a:pt x="119" y="0"/>
                    <a:pt x="0" y="167"/>
                    <a:pt x="0" y="310"/>
                  </a:cubicBezTo>
                  <a:cubicBezTo>
                    <a:pt x="0" y="477"/>
                    <a:pt x="143" y="596"/>
                    <a:pt x="286" y="596"/>
                  </a:cubicBezTo>
                  <a:cubicBezTo>
                    <a:pt x="453" y="596"/>
                    <a:pt x="596" y="453"/>
                    <a:pt x="596" y="310"/>
                  </a:cubicBezTo>
                  <a:cubicBezTo>
                    <a:pt x="596" y="167"/>
                    <a:pt x="453"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149"/>
            <p:cNvSpPr/>
            <p:nvPr/>
          </p:nvSpPr>
          <p:spPr>
            <a:xfrm>
              <a:off x="3344174" y="3657930"/>
              <a:ext cx="182103" cy="228556"/>
            </a:xfrm>
            <a:custGeom>
              <a:rect b="b" l="l" r="r" t="t"/>
              <a:pathLst>
                <a:path extrusionOk="0" h="7026" w="5598">
                  <a:moveTo>
                    <a:pt x="1" y="1"/>
                  </a:moveTo>
                  <a:lnTo>
                    <a:pt x="1" y="1048"/>
                  </a:lnTo>
                  <a:cubicBezTo>
                    <a:pt x="1" y="2120"/>
                    <a:pt x="596" y="3073"/>
                    <a:pt x="1501" y="3525"/>
                  </a:cubicBezTo>
                  <a:cubicBezTo>
                    <a:pt x="596" y="4001"/>
                    <a:pt x="1" y="4954"/>
                    <a:pt x="1" y="6002"/>
                  </a:cubicBezTo>
                  <a:lnTo>
                    <a:pt x="1" y="7026"/>
                  </a:lnTo>
                  <a:lnTo>
                    <a:pt x="5597" y="7026"/>
                  </a:lnTo>
                  <a:lnTo>
                    <a:pt x="5597" y="6002"/>
                  </a:lnTo>
                  <a:cubicBezTo>
                    <a:pt x="5597" y="4930"/>
                    <a:pt x="5002" y="4001"/>
                    <a:pt x="4121" y="3525"/>
                  </a:cubicBezTo>
                  <a:cubicBezTo>
                    <a:pt x="4978" y="3073"/>
                    <a:pt x="5597" y="2120"/>
                    <a:pt x="5597" y="1048"/>
                  </a:cubicBezTo>
                  <a:lnTo>
                    <a:pt x="5597"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149"/>
            <p:cNvSpPr/>
            <p:nvPr/>
          </p:nvSpPr>
          <p:spPr>
            <a:xfrm>
              <a:off x="3435583" y="3657150"/>
              <a:ext cx="90694" cy="230898"/>
            </a:xfrm>
            <a:custGeom>
              <a:rect b="b" l="l" r="r" t="t"/>
              <a:pathLst>
                <a:path extrusionOk="0" h="7098" w="2788">
                  <a:moveTo>
                    <a:pt x="1" y="1"/>
                  </a:moveTo>
                  <a:lnTo>
                    <a:pt x="1" y="7097"/>
                  </a:lnTo>
                  <a:lnTo>
                    <a:pt x="2787" y="7097"/>
                  </a:lnTo>
                  <a:lnTo>
                    <a:pt x="2787" y="6050"/>
                  </a:lnTo>
                  <a:cubicBezTo>
                    <a:pt x="2787" y="5002"/>
                    <a:pt x="2192" y="4049"/>
                    <a:pt x="1311" y="3573"/>
                  </a:cubicBezTo>
                  <a:cubicBezTo>
                    <a:pt x="2168" y="3097"/>
                    <a:pt x="2787" y="2144"/>
                    <a:pt x="2787" y="1049"/>
                  </a:cubicBezTo>
                  <a:lnTo>
                    <a:pt x="2787"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149"/>
            <p:cNvSpPr/>
            <p:nvPr/>
          </p:nvSpPr>
          <p:spPr>
            <a:xfrm>
              <a:off x="3344174" y="3692022"/>
              <a:ext cx="182103" cy="196026"/>
            </a:xfrm>
            <a:custGeom>
              <a:rect b="b" l="l" r="r" t="t"/>
              <a:pathLst>
                <a:path extrusionOk="0" h="6026" w="5598">
                  <a:moveTo>
                    <a:pt x="1" y="0"/>
                  </a:moveTo>
                  <a:cubicBezTo>
                    <a:pt x="1" y="1453"/>
                    <a:pt x="1072" y="2644"/>
                    <a:pt x="2478" y="2810"/>
                  </a:cubicBezTo>
                  <a:lnTo>
                    <a:pt x="2478" y="4239"/>
                  </a:lnTo>
                  <a:lnTo>
                    <a:pt x="977" y="6025"/>
                  </a:lnTo>
                  <a:lnTo>
                    <a:pt x="4597" y="6025"/>
                  </a:lnTo>
                  <a:lnTo>
                    <a:pt x="3097" y="4239"/>
                  </a:lnTo>
                  <a:lnTo>
                    <a:pt x="3097" y="2810"/>
                  </a:lnTo>
                  <a:cubicBezTo>
                    <a:pt x="4502" y="2644"/>
                    <a:pt x="5597" y="1453"/>
                    <a:pt x="55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7" name="Google Shape;23407;p149"/>
            <p:cNvSpPr/>
            <p:nvPr/>
          </p:nvSpPr>
          <p:spPr>
            <a:xfrm>
              <a:off x="3434055" y="3692022"/>
              <a:ext cx="92223" cy="196026"/>
            </a:xfrm>
            <a:custGeom>
              <a:rect b="b" l="l" r="r" t="t"/>
              <a:pathLst>
                <a:path extrusionOk="0" h="6026" w="2835">
                  <a:moveTo>
                    <a:pt x="0" y="0"/>
                  </a:moveTo>
                  <a:lnTo>
                    <a:pt x="0" y="6025"/>
                  </a:lnTo>
                  <a:lnTo>
                    <a:pt x="1834" y="6025"/>
                  </a:lnTo>
                  <a:cubicBezTo>
                    <a:pt x="1667" y="5835"/>
                    <a:pt x="477" y="4430"/>
                    <a:pt x="334" y="4239"/>
                  </a:cubicBezTo>
                  <a:lnTo>
                    <a:pt x="334" y="2810"/>
                  </a:lnTo>
                  <a:cubicBezTo>
                    <a:pt x="1739" y="2644"/>
                    <a:pt x="2834" y="1453"/>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149"/>
            <p:cNvSpPr/>
            <p:nvPr/>
          </p:nvSpPr>
          <p:spPr>
            <a:xfrm>
              <a:off x="3284547" y="3885673"/>
              <a:ext cx="302139" cy="60473"/>
            </a:xfrm>
            <a:custGeom>
              <a:rect b="b" l="l" r="r" t="t"/>
              <a:pathLst>
                <a:path extrusionOk="0" h="1859" w="9288">
                  <a:moveTo>
                    <a:pt x="286" y="1"/>
                  </a:moveTo>
                  <a:cubicBezTo>
                    <a:pt x="143" y="1"/>
                    <a:pt x="0" y="120"/>
                    <a:pt x="0" y="311"/>
                  </a:cubicBezTo>
                  <a:lnTo>
                    <a:pt x="0" y="1549"/>
                  </a:lnTo>
                  <a:cubicBezTo>
                    <a:pt x="0" y="1692"/>
                    <a:pt x="119" y="1858"/>
                    <a:pt x="286" y="1858"/>
                  </a:cubicBezTo>
                  <a:lnTo>
                    <a:pt x="8978" y="1858"/>
                  </a:lnTo>
                  <a:cubicBezTo>
                    <a:pt x="9121" y="1858"/>
                    <a:pt x="9288" y="1692"/>
                    <a:pt x="9288" y="1549"/>
                  </a:cubicBezTo>
                  <a:lnTo>
                    <a:pt x="9288" y="311"/>
                  </a:lnTo>
                  <a:cubicBezTo>
                    <a:pt x="9288" y="144"/>
                    <a:pt x="9169" y="1"/>
                    <a:pt x="8978"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9" name="Google Shape;23409;p149"/>
            <p:cNvSpPr/>
            <p:nvPr/>
          </p:nvSpPr>
          <p:spPr>
            <a:xfrm>
              <a:off x="3434835" y="3884925"/>
              <a:ext cx="151850" cy="61221"/>
            </a:xfrm>
            <a:custGeom>
              <a:rect b="b" l="l" r="r" t="t"/>
              <a:pathLst>
                <a:path extrusionOk="0" h="1882" w="4668">
                  <a:moveTo>
                    <a:pt x="0" y="0"/>
                  </a:moveTo>
                  <a:lnTo>
                    <a:pt x="0" y="1881"/>
                  </a:lnTo>
                  <a:lnTo>
                    <a:pt x="4358" y="1881"/>
                  </a:lnTo>
                  <a:cubicBezTo>
                    <a:pt x="4549" y="1881"/>
                    <a:pt x="4668" y="1715"/>
                    <a:pt x="4668" y="1572"/>
                  </a:cubicBezTo>
                  <a:lnTo>
                    <a:pt x="4668" y="334"/>
                  </a:lnTo>
                  <a:cubicBezTo>
                    <a:pt x="4668" y="143"/>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0" name="Google Shape;23410;p149"/>
            <p:cNvSpPr/>
            <p:nvPr/>
          </p:nvSpPr>
          <p:spPr>
            <a:xfrm>
              <a:off x="3284547" y="3601393"/>
              <a:ext cx="302139" cy="59660"/>
            </a:xfrm>
            <a:custGeom>
              <a:rect b="b" l="l" r="r" t="t"/>
              <a:pathLst>
                <a:path extrusionOk="0" h="1834" w="9288">
                  <a:moveTo>
                    <a:pt x="286" y="0"/>
                  </a:moveTo>
                  <a:cubicBezTo>
                    <a:pt x="143" y="0"/>
                    <a:pt x="0" y="119"/>
                    <a:pt x="0" y="286"/>
                  </a:cubicBezTo>
                  <a:lnTo>
                    <a:pt x="0" y="1548"/>
                  </a:lnTo>
                  <a:cubicBezTo>
                    <a:pt x="0" y="1691"/>
                    <a:pt x="119" y="1834"/>
                    <a:pt x="286" y="1834"/>
                  </a:cubicBezTo>
                  <a:lnTo>
                    <a:pt x="8978" y="1834"/>
                  </a:lnTo>
                  <a:cubicBezTo>
                    <a:pt x="9121" y="1834"/>
                    <a:pt x="9288" y="1691"/>
                    <a:pt x="9288" y="1548"/>
                  </a:cubicBezTo>
                  <a:lnTo>
                    <a:pt x="9288" y="286"/>
                  </a:lnTo>
                  <a:cubicBezTo>
                    <a:pt x="9288" y="143"/>
                    <a:pt x="9169" y="0"/>
                    <a:pt x="8978"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149"/>
            <p:cNvSpPr/>
            <p:nvPr/>
          </p:nvSpPr>
          <p:spPr>
            <a:xfrm>
              <a:off x="3434835" y="3601393"/>
              <a:ext cx="151850" cy="60441"/>
            </a:xfrm>
            <a:custGeom>
              <a:rect b="b" l="l" r="r" t="t"/>
              <a:pathLst>
                <a:path extrusionOk="0" h="1858" w="4668">
                  <a:moveTo>
                    <a:pt x="0" y="0"/>
                  </a:moveTo>
                  <a:lnTo>
                    <a:pt x="0" y="1858"/>
                  </a:lnTo>
                  <a:lnTo>
                    <a:pt x="4358" y="1858"/>
                  </a:lnTo>
                  <a:cubicBezTo>
                    <a:pt x="4549" y="1858"/>
                    <a:pt x="4668" y="1715"/>
                    <a:pt x="4668" y="1572"/>
                  </a:cubicBezTo>
                  <a:lnTo>
                    <a:pt x="4668" y="286"/>
                  </a:lnTo>
                  <a:cubicBezTo>
                    <a:pt x="4668" y="119"/>
                    <a:pt x="4501" y="0"/>
                    <a:pt x="43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12" name="Google Shape;23412;p149"/>
          <p:cNvGrpSpPr/>
          <p:nvPr/>
        </p:nvGrpSpPr>
        <p:grpSpPr>
          <a:xfrm>
            <a:off x="2495141" y="3447822"/>
            <a:ext cx="412936" cy="344753"/>
            <a:chOff x="2495141" y="3600222"/>
            <a:chExt cx="412936" cy="344753"/>
          </a:xfrm>
        </p:grpSpPr>
        <p:sp>
          <p:nvSpPr>
            <p:cNvPr id="23413" name="Google Shape;23413;p149"/>
            <p:cNvSpPr/>
            <p:nvPr/>
          </p:nvSpPr>
          <p:spPr>
            <a:xfrm>
              <a:off x="2495141" y="3600255"/>
              <a:ext cx="380406" cy="344493"/>
            </a:xfrm>
            <a:custGeom>
              <a:rect b="b" l="l" r="r" t="t"/>
              <a:pathLst>
                <a:path extrusionOk="0" h="10590" w="11694">
                  <a:moveTo>
                    <a:pt x="5787" y="1"/>
                  </a:moveTo>
                  <a:cubicBezTo>
                    <a:pt x="4435" y="1"/>
                    <a:pt x="3083" y="513"/>
                    <a:pt x="2048" y="1535"/>
                  </a:cubicBezTo>
                  <a:cubicBezTo>
                    <a:pt x="48" y="3536"/>
                    <a:pt x="0" y="6727"/>
                    <a:pt x="1834" y="8799"/>
                  </a:cubicBezTo>
                  <a:cubicBezTo>
                    <a:pt x="2881" y="9994"/>
                    <a:pt x="4336" y="10590"/>
                    <a:pt x="5794" y="10590"/>
                  </a:cubicBezTo>
                  <a:cubicBezTo>
                    <a:pt x="7154" y="10590"/>
                    <a:pt x="8515" y="10071"/>
                    <a:pt x="9550" y="9037"/>
                  </a:cubicBezTo>
                  <a:cubicBezTo>
                    <a:pt x="11693" y="6894"/>
                    <a:pt x="11598" y="3393"/>
                    <a:pt x="9312" y="1345"/>
                  </a:cubicBezTo>
                  <a:cubicBezTo>
                    <a:pt x="8311" y="448"/>
                    <a:pt x="7049" y="1"/>
                    <a:pt x="57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149"/>
            <p:cNvSpPr/>
            <p:nvPr/>
          </p:nvSpPr>
          <p:spPr>
            <a:xfrm>
              <a:off x="2561763" y="3600255"/>
              <a:ext cx="313784" cy="293974"/>
            </a:xfrm>
            <a:custGeom>
              <a:rect b="b" l="l" r="r" t="t"/>
              <a:pathLst>
                <a:path extrusionOk="0" h="9037" w="9646">
                  <a:moveTo>
                    <a:pt x="3739" y="1"/>
                  </a:moveTo>
                  <a:cubicBezTo>
                    <a:pt x="2387" y="1"/>
                    <a:pt x="1035" y="513"/>
                    <a:pt x="0" y="1535"/>
                  </a:cubicBezTo>
                  <a:lnTo>
                    <a:pt x="7502" y="9037"/>
                  </a:lnTo>
                  <a:cubicBezTo>
                    <a:pt x="9645" y="6894"/>
                    <a:pt x="9550" y="3393"/>
                    <a:pt x="7264" y="1345"/>
                  </a:cubicBezTo>
                  <a:cubicBezTo>
                    <a:pt x="6263" y="448"/>
                    <a:pt x="5001" y="1"/>
                    <a:pt x="37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149"/>
            <p:cNvSpPr/>
            <p:nvPr/>
          </p:nvSpPr>
          <p:spPr>
            <a:xfrm>
              <a:off x="2543155" y="3605264"/>
              <a:ext cx="202239" cy="281222"/>
            </a:xfrm>
            <a:custGeom>
              <a:rect b="b" l="l" r="r" t="t"/>
              <a:pathLst>
                <a:path extrusionOk="0" h="8645" w="6217">
                  <a:moveTo>
                    <a:pt x="5549" y="0"/>
                  </a:moveTo>
                  <a:lnTo>
                    <a:pt x="3239" y="2286"/>
                  </a:lnTo>
                  <a:cubicBezTo>
                    <a:pt x="2049" y="3501"/>
                    <a:pt x="3335" y="4834"/>
                    <a:pt x="2382" y="5787"/>
                  </a:cubicBezTo>
                  <a:lnTo>
                    <a:pt x="1" y="8168"/>
                  </a:lnTo>
                  <a:cubicBezTo>
                    <a:pt x="120" y="8335"/>
                    <a:pt x="239" y="8502"/>
                    <a:pt x="405" y="8645"/>
                  </a:cubicBezTo>
                  <a:lnTo>
                    <a:pt x="2811" y="6240"/>
                  </a:lnTo>
                  <a:cubicBezTo>
                    <a:pt x="4001" y="5025"/>
                    <a:pt x="2715" y="3691"/>
                    <a:pt x="3668" y="2739"/>
                  </a:cubicBezTo>
                  <a:lnTo>
                    <a:pt x="6216" y="191"/>
                  </a:lnTo>
                  <a:cubicBezTo>
                    <a:pt x="5978" y="119"/>
                    <a:pt x="5788" y="48"/>
                    <a:pt x="5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149"/>
            <p:cNvSpPr/>
            <p:nvPr/>
          </p:nvSpPr>
          <p:spPr>
            <a:xfrm>
              <a:off x="2630694" y="3606012"/>
              <a:ext cx="114701" cy="133308"/>
            </a:xfrm>
            <a:custGeom>
              <a:rect b="b" l="l" r="r" t="t"/>
              <a:pathLst>
                <a:path extrusionOk="0" h="4098" w="3526">
                  <a:moveTo>
                    <a:pt x="2858" y="1"/>
                  </a:moveTo>
                  <a:lnTo>
                    <a:pt x="548" y="2287"/>
                  </a:lnTo>
                  <a:cubicBezTo>
                    <a:pt x="144" y="2668"/>
                    <a:pt x="24" y="3097"/>
                    <a:pt x="1" y="3478"/>
                  </a:cubicBezTo>
                  <a:lnTo>
                    <a:pt x="620" y="4097"/>
                  </a:lnTo>
                  <a:cubicBezTo>
                    <a:pt x="572" y="3597"/>
                    <a:pt x="572" y="3121"/>
                    <a:pt x="977" y="2716"/>
                  </a:cubicBezTo>
                  <a:lnTo>
                    <a:pt x="3525" y="215"/>
                  </a:lnTo>
                  <a:cubicBezTo>
                    <a:pt x="3287" y="120"/>
                    <a:pt x="3097" y="49"/>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7" name="Google Shape;23417;p149"/>
            <p:cNvSpPr/>
            <p:nvPr/>
          </p:nvSpPr>
          <p:spPr>
            <a:xfrm>
              <a:off x="2512187" y="3600222"/>
              <a:ext cx="185941" cy="211900"/>
            </a:xfrm>
            <a:custGeom>
              <a:rect b="b" l="l" r="r" t="t"/>
              <a:pathLst>
                <a:path extrusionOk="0" h="6514" w="5716">
                  <a:moveTo>
                    <a:pt x="5287" y="0"/>
                  </a:moveTo>
                  <a:cubicBezTo>
                    <a:pt x="5138" y="0"/>
                    <a:pt x="4989" y="12"/>
                    <a:pt x="4858" y="36"/>
                  </a:cubicBezTo>
                  <a:lnTo>
                    <a:pt x="2858" y="2013"/>
                  </a:lnTo>
                  <a:cubicBezTo>
                    <a:pt x="2215" y="2679"/>
                    <a:pt x="2096" y="3680"/>
                    <a:pt x="1548" y="4227"/>
                  </a:cubicBezTo>
                  <a:lnTo>
                    <a:pt x="0" y="5775"/>
                  </a:lnTo>
                  <a:cubicBezTo>
                    <a:pt x="24" y="6013"/>
                    <a:pt x="71" y="6275"/>
                    <a:pt x="119" y="6514"/>
                  </a:cubicBezTo>
                  <a:lnTo>
                    <a:pt x="2000" y="4632"/>
                  </a:lnTo>
                  <a:cubicBezTo>
                    <a:pt x="2643" y="3989"/>
                    <a:pt x="2763" y="2965"/>
                    <a:pt x="3310" y="2441"/>
                  </a:cubicBezTo>
                  <a:lnTo>
                    <a:pt x="5716" y="36"/>
                  </a:lnTo>
                  <a:cubicBezTo>
                    <a:pt x="5585" y="12"/>
                    <a:pt x="5436" y="0"/>
                    <a:pt x="5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8" name="Google Shape;23418;p149"/>
            <p:cNvSpPr/>
            <p:nvPr/>
          </p:nvSpPr>
          <p:spPr>
            <a:xfrm>
              <a:off x="2592731" y="3600222"/>
              <a:ext cx="105397" cy="96484"/>
            </a:xfrm>
            <a:custGeom>
              <a:rect b="b" l="l" r="r" t="t"/>
              <a:pathLst>
                <a:path extrusionOk="0" h="2966" w="3240">
                  <a:moveTo>
                    <a:pt x="2811" y="0"/>
                  </a:moveTo>
                  <a:cubicBezTo>
                    <a:pt x="2662" y="0"/>
                    <a:pt x="2513" y="12"/>
                    <a:pt x="2382" y="36"/>
                  </a:cubicBezTo>
                  <a:cubicBezTo>
                    <a:pt x="215" y="2203"/>
                    <a:pt x="239" y="2132"/>
                    <a:pt x="1" y="2537"/>
                  </a:cubicBezTo>
                  <a:lnTo>
                    <a:pt x="453" y="2965"/>
                  </a:lnTo>
                  <a:cubicBezTo>
                    <a:pt x="691" y="2537"/>
                    <a:pt x="572" y="2703"/>
                    <a:pt x="3240" y="36"/>
                  </a:cubicBezTo>
                  <a:cubicBezTo>
                    <a:pt x="3109" y="12"/>
                    <a:pt x="2960"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149"/>
            <p:cNvSpPr/>
            <p:nvPr/>
          </p:nvSpPr>
          <p:spPr>
            <a:xfrm>
              <a:off x="2645430" y="3758643"/>
              <a:ext cx="210729" cy="185941"/>
            </a:xfrm>
            <a:custGeom>
              <a:rect b="b" l="l" r="r" t="t"/>
              <a:pathLst>
                <a:path extrusionOk="0" h="5716" w="6478">
                  <a:moveTo>
                    <a:pt x="6478" y="0"/>
                  </a:moveTo>
                  <a:lnTo>
                    <a:pt x="4930" y="1548"/>
                  </a:lnTo>
                  <a:cubicBezTo>
                    <a:pt x="4358" y="2096"/>
                    <a:pt x="3382" y="2215"/>
                    <a:pt x="2715" y="2858"/>
                  </a:cubicBezTo>
                  <a:lnTo>
                    <a:pt x="0" y="5597"/>
                  </a:lnTo>
                  <a:cubicBezTo>
                    <a:pt x="238" y="5668"/>
                    <a:pt x="476" y="5692"/>
                    <a:pt x="738" y="5716"/>
                  </a:cubicBezTo>
                  <a:lnTo>
                    <a:pt x="3144" y="3311"/>
                  </a:lnTo>
                  <a:cubicBezTo>
                    <a:pt x="3715" y="2787"/>
                    <a:pt x="4692" y="2668"/>
                    <a:pt x="5358" y="2001"/>
                  </a:cubicBezTo>
                  <a:lnTo>
                    <a:pt x="6478" y="882"/>
                  </a:lnTo>
                  <a:lnTo>
                    <a:pt x="64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149"/>
            <p:cNvSpPr/>
            <p:nvPr/>
          </p:nvSpPr>
          <p:spPr>
            <a:xfrm>
              <a:off x="2750762" y="3760205"/>
              <a:ext cx="105397" cy="94532"/>
            </a:xfrm>
            <a:custGeom>
              <a:rect b="b" l="l" r="r" t="t"/>
              <a:pathLst>
                <a:path extrusionOk="0" h="2906" w="3240">
                  <a:moveTo>
                    <a:pt x="3240" y="0"/>
                  </a:moveTo>
                  <a:lnTo>
                    <a:pt x="1692" y="1548"/>
                  </a:lnTo>
                  <a:cubicBezTo>
                    <a:pt x="1263" y="1953"/>
                    <a:pt x="596" y="2096"/>
                    <a:pt x="1" y="2453"/>
                  </a:cubicBezTo>
                  <a:lnTo>
                    <a:pt x="430" y="2905"/>
                  </a:lnTo>
                  <a:cubicBezTo>
                    <a:pt x="977" y="2620"/>
                    <a:pt x="1620" y="2429"/>
                    <a:pt x="2120" y="1953"/>
                  </a:cubicBezTo>
                  <a:lnTo>
                    <a:pt x="3240" y="834"/>
                  </a:lnTo>
                  <a:lnTo>
                    <a:pt x="3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149"/>
            <p:cNvSpPr/>
            <p:nvPr/>
          </p:nvSpPr>
          <p:spPr>
            <a:xfrm>
              <a:off x="2716703" y="3632362"/>
              <a:ext cx="81358" cy="78072"/>
            </a:xfrm>
            <a:custGeom>
              <a:rect b="b" l="l" r="r" t="t"/>
              <a:pathLst>
                <a:path extrusionOk="0" h="2400" w="2501">
                  <a:moveTo>
                    <a:pt x="2000" y="1"/>
                  </a:moveTo>
                  <a:lnTo>
                    <a:pt x="119" y="1858"/>
                  </a:lnTo>
                  <a:cubicBezTo>
                    <a:pt x="0" y="1977"/>
                    <a:pt x="0" y="2192"/>
                    <a:pt x="119" y="2311"/>
                  </a:cubicBezTo>
                  <a:cubicBezTo>
                    <a:pt x="179" y="2370"/>
                    <a:pt x="262" y="2400"/>
                    <a:pt x="345" y="2400"/>
                  </a:cubicBezTo>
                  <a:cubicBezTo>
                    <a:pt x="429" y="2400"/>
                    <a:pt x="512" y="2370"/>
                    <a:pt x="572" y="2311"/>
                  </a:cubicBezTo>
                  <a:lnTo>
                    <a:pt x="2501" y="382"/>
                  </a:lnTo>
                  <a:cubicBezTo>
                    <a:pt x="2358" y="239"/>
                    <a:pt x="2215" y="72"/>
                    <a:pt x="2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2" name="Google Shape;23422;p149"/>
            <p:cNvSpPr/>
            <p:nvPr/>
          </p:nvSpPr>
          <p:spPr>
            <a:xfrm>
              <a:off x="2674089" y="3725332"/>
              <a:ext cx="58131" cy="58131"/>
            </a:xfrm>
            <a:custGeom>
              <a:rect b="b" l="l" r="r" t="t"/>
              <a:pathLst>
                <a:path extrusionOk="0" h="1787" w="1787">
                  <a:moveTo>
                    <a:pt x="905" y="620"/>
                  </a:moveTo>
                  <a:cubicBezTo>
                    <a:pt x="1048" y="620"/>
                    <a:pt x="1167" y="739"/>
                    <a:pt x="1167" y="882"/>
                  </a:cubicBezTo>
                  <a:cubicBezTo>
                    <a:pt x="1167" y="1024"/>
                    <a:pt x="1048" y="1143"/>
                    <a:pt x="905" y="1143"/>
                  </a:cubicBezTo>
                  <a:cubicBezTo>
                    <a:pt x="739" y="1143"/>
                    <a:pt x="619" y="1024"/>
                    <a:pt x="619" y="882"/>
                  </a:cubicBezTo>
                  <a:cubicBezTo>
                    <a:pt x="619" y="739"/>
                    <a:pt x="739" y="620"/>
                    <a:pt x="905" y="620"/>
                  </a:cubicBezTo>
                  <a:close/>
                  <a:moveTo>
                    <a:pt x="905" y="0"/>
                  </a:moveTo>
                  <a:cubicBezTo>
                    <a:pt x="405" y="0"/>
                    <a:pt x="0" y="381"/>
                    <a:pt x="0" y="882"/>
                  </a:cubicBezTo>
                  <a:cubicBezTo>
                    <a:pt x="0" y="1358"/>
                    <a:pt x="381" y="1786"/>
                    <a:pt x="905" y="1786"/>
                  </a:cubicBezTo>
                  <a:cubicBezTo>
                    <a:pt x="1382" y="1786"/>
                    <a:pt x="1786" y="1382"/>
                    <a:pt x="1786" y="882"/>
                  </a:cubicBezTo>
                  <a:cubicBezTo>
                    <a:pt x="1763" y="405"/>
                    <a:pt x="1382" y="0"/>
                    <a:pt x="9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149"/>
            <p:cNvSpPr/>
            <p:nvPr/>
          </p:nvSpPr>
          <p:spPr>
            <a:xfrm>
              <a:off x="2667875" y="3725332"/>
              <a:ext cx="63564" cy="57188"/>
            </a:xfrm>
            <a:custGeom>
              <a:rect b="b" l="l" r="r" t="t"/>
              <a:pathLst>
                <a:path extrusionOk="0" h="1758" w="1954">
                  <a:moveTo>
                    <a:pt x="1096" y="620"/>
                  </a:moveTo>
                  <a:cubicBezTo>
                    <a:pt x="1239" y="620"/>
                    <a:pt x="1358" y="739"/>
                    <a:pt x="1358" y="882"/>
                  </a:cubicBezTo>
                  <a:cubicBezTo>
                    <a:pt x="1358" y="1024"/>
                    <a:pt x="1239" y="1143"/>
                    <a:pt x="1096" y="1143"/>
                  </a:cubicBezTo>
                  <a:cubicBezTo>
                    <a:pt x="930" y="1143"/>
                    <a:pt x="810" y="1024"/>
                    <a:pt x="810" y="882"/>
                  </a:cubicBezTo>
                  <a:cubicBezTo>
                    <a:pt x="810" y="739"/>
                    <a:pt x="930" y="620"/>
                    <a:pt x="1096" y="620"/>
                  </a:cubicBezTo>
                  <a:close/>
                  <a:moveTo>
                    <a:pt x="1096" y="0"/>
                  </a:moveTo>
                  <a:cubicBezTo>
                    <a:pt x="453" y="0"/>
                    <a:pt x="1" y="643"/>
                    <a:pt x="239" y="1215"/>
                  </a:cubicBezTo>
                  <a:lnTo>
                    <a:pt x="739" y="1691"/>
                  </a:lnTo>
                  <a:cubicBezTo>
                    <a:pt x="853" y="1737"/>
                    <a:pt x="967" y="1758"/>
                    <a:pt x="1078" y="1758"/>
                  </a:cubicBezTo>
                  <a:cubicBezTo>
                    <a:pt x="1548" y="1758"/>
                    <a:pt x="1954" y="1378"/>
                    <a:pt x="1954" y="858"/>
                  </a:cubicBezTo>
                  <a:cubicBezTo>
                    <a:pt x="1954" y="405"/>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149"/>
            <p:cNvSpPr/>
            <p:nvPr/>
          </p:nvSpPr>
          <p:spPr>
            <a:xfrm>
              <a:off x="2500541" y="3601003"/>
              <a:ext cx="407536" cy="343972"/>
            </a:xfrm>
            <a:custGeom>
              <a:rect b="b" l="l" r="r" t="t"/>
              <a:pathLst>
                <a:path extrusionOk="0" h="10574" w="12528">
                  <a:moveTo>
                    <a:pt x="9889" y="1"/>
                  </a:moveTo>
                  <a:cubicBezTo>
                    <a:pt x="9289" y="1"/>
                    <a:pt x="8569" y="320"/>
                    <a:pt x="8074" y="607"/>
                  </a:cubicBezTo>
                  <a:cubicBezTo>
                    <a:pt x="8312" y="727"/>
                    <a:pt x="8550" y="869"/>
                    <a:pt x="8693" y="988"/>
                  </a:cubicBezTo>
                  <a:cubicBezTo>
                    <a:pt x="9232" y="742"/>
                    <a:pt x="9651" y="635"/>
                    <a:pt x="9919" y="635"/>
                  </a:cubicBezTo>
                  <a:cubicBezTo>
                    <a:pt x="10065" y="635"/>
                    <a:pt x="10167" y="667"/>
                    <a:pt x="10217" y="727"/>
                  </a:cubicBezTo>
                  <a:cubicBezTo>
                    <a:pt x="10646" y="1131"/>
                    <a:pt x="9646" y="3489"/>
                    <a:pt x="6740" y="6394"/>
                  </a:cubicBezTo>
                  <a:cubicBezTo>
                    <a:pt x="4264" y="8891"/>
                    <a:pt x="2157" y="9981"/>
                    <a:pt x="1341" y="9981"/>
                  </a:cubicBezTo>
                  <a:cubicBezTo>
                    <a:pt x="1208" y="9981"/>
                    <a:pt x="1109" y="9952"/>
                    <a:pt x="1049" y="9895"/>
                  </a:cubicBezTo>
                  <a:cubicBezTo>
                    <a:pt x="882" y="9705"/>
                    <a:pt x="930" y="9204"/>
                    <a:pt x="1311" y="8371"/>
                  </a:cubicBezTo>
                  <a:cubicBezTo>
                    <a:pt x="1192" y="8180"/>
                    <a:pt x="1049" y="7990"/>
                    <a:pt x="930" y="7752"/>
                  </a:cubicBezTo>
                  <a:cubicBezTo>
                    <a:pt x="549" y="8490"/>
                    <a:pt x="1" y="9705"/>
                    <a:pt x="596" y="10300"/>
                  </a:cubicBezTo>
                  <a:cubicBezTo>
                    <a:pt x="786" y="10488"/>
                    <a:pt x="1043" y="10574"/>
                    <a:pt x="1351" y="10574"/>
                  </a:cubicBezTo>
                  <a:cubicBezTo>
                    <a:pt x="4408" y="10574"/>
                    <a:pt x="12528" y="2113"/>
                    <a:pt x="10646" y="274"/>
                  </a:cubicBezTo>
                  <a:cubicBezTo>
                    <a:pt x="10450" y="78"/>
                    <a:pt x="10184" y="1"/>
                    <a:pt x="988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5" name="Google Shape;23425;p149"/>
            <p:cNvSpPr/>
            <p:nvPr/>
          </p:nvSpPr>
          <p:spPr>
            <a:xfrm>
              <a:off x="2720574" y="3600970"/>
              <a:ext cx="159592" cy="221985"/>
            </a:xfrm>
            <a:custGeom>
              <a:rect b="b" l="l" r="r" t="t"/>
              <a:pathLst>
                <a:path extrusionOk="0" h="6824" w="4906">
                  <a:moveTo>
                    <a:pt x="3143" y="1"/>
                  </a:moveTo>
                  <a:cubicBezTo>
                    <a:pt x="2544" y="1"/>
                    <a:pt x="1827" y="314"/>
                    <a:pt x="1334" y="585"/>
                  </a:cubicBezTo>
                  <a:cubicBezTo>
                    <a:pt x="1572" y="728"/>
                    <a:pt x="1810" y="870"/>
                    <a:pt x="1953" y="989"/>
                  </a:cubicBezTo>
                  <a:cubicBezTo>
                    <a:pt x="2491" y="743"/>
                    <a:pt x="2910" y="636"/>
                    <a:pt x="3178" y="636"/>
                  </a:cubicBezTo>
                  <a:cubicBezTo>
                    <a:pt x="3325" y="636"/>
                    <a:pt x="3426" y="668"/>
                    <a:pt x="3477" y="728"/>
                  </a:cubicBezTo>
                  <a:cubicBezTo>
                    <a:pt x="3906" y="1132"/>
                    <a:pt x="2929" y="3490"/>
                    <a:pt x="0" y="6395"/>
                  </a:cubicBezTo>
                  <a:lnTo>
                    <a:pt x="405" y="6824"/>
                  </a:lnTo>
                  <a:cubicBezTo>
                    <a:pt x="2929" y="4323"/>
                    <a:pt x="4906" y="1275"/>
                    <a:pt x="3906" y="275"/>
                  </a:cubicBezTo>
                  <a:cubicBezTo>
                    <a:pt x="3708" y="78"/>
                    <a:pt x="3440" y="1"/>
                    <a:pt x="314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6" name="Google Shape;23426;p149"/>
          <p:cNvGrpSpPr/>
          <p:nvPr/>
        </p:nvGrpSpPr>
        <p:grpSpPr>
          <a:xfrm>
            <a:off x="1799455" y="3448700"/>
            <a:ext cx="262647" cy="345143"/>
            <a:chOff x="1799455" y="3601100"/>
            <a:chExt cx="262647" cy="345143"/>
          </a:xfrm>
        </p:grpSpPr>
        <p:sp>
          <p:nvSpPr>
            <p:cNvPr id="23427" name="Google Shape;23427;p149"/>
            <p:cNvSpPr/>
            <p:nvPr/>
          </p:nvSpPr>
          <p:spPr>
            <a:xfrm>
              <a:off x="1799455" y="3905061"/>
              <a:ext cx="262647" cy="40142"/>
            </a:xfrm>
            <a:custGeom>
              <a:rect b="b" l="l" r="r" t="t"/>
              <a:pathLst>
                <a:path extrusionOk="0" h="1234" w="8074">
                  <a:moveTo>
                    <a:pt x="310" y="0"/>
                  </a:moveTo>
                  <a:cubicBezTo>
                    <a:pt x="167" y="0"/>
                    <a:pt x="1" y="119"/>
                    <a:pt x="1" y="310"/>
                  </a:cubicBezTo>
                  <a:lnTo>
                    <a:pt x="1" y="929"/>
                  </a:lnTo>
                  <a:cubicBezTo>
                    <a:pt x="1" y="1105"/>
                    <a:pt x="146" y="1233"/>
                    <a:pt x="317" y="1233"/>
                  </a:cubicBezTo>
                  <a:cubicBezTo>
                    <a:pt x="353" y="1233"/>
                    <a:pt x="391" y="1228"/>
                    <a:pt x="429" y="1215"/>
                  </a:cubicBezTo>
                  <a:cubicBezTo>
                    <a:pt x="548" y="1191"/>
                    <a:pt x="644" y="1048"/>
                    <a:pt x="644" y="929"/>
                  </a:cubicBezTo>
                  <a:lnTo>
                    <a:pt x="644" y="619"/>
                  </a:lnTo>
                  <a:lnTo>
                    <a:pt x="7455" y="619"/>
                  </a:lnTo>
                  <a:lnTo>
                    <a:pt x="7455" y="929"/>
                  </a:lnTo>
                  <a:cubicBezTo>
                    <a:pt x="7455" y="1076"/>
                    <a:pt x="7584" y="1223"/>
                    <a:pt x="7746" y="1223"/>
                  </a:cubicBezTo>
                  <a:cubicBezTo>
                    <a:pt x="7767" y="1223"/>
                    <a:pt x="7789" y="1220"/>
                    <a:pt x="7812" y="1215"/>
                  </a:cubicBezTo>
                  <a:cubicBezTo>
                    <a:pt x="7955" y="1215"/>
                    <a:pt x="8074" y="1072"/>
                    <a:pt x="8074" y="929"/>
                  </a:cubicBezTo>
                  <a:lnTo>
                    <a:pt x="8074" y="310"/>
                  </a:lnTo>
                  <a:cubicBezTo>
                    <a:pt x="8074" y="143"/>
                    <a:pt x="7955" y="0"/>
                    <a:pt x="778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8" name="Google Shape;23428;p149"/>
            <p:cNvSpPr/>
            <p:nvPr/>
          </p:nvSpPr>
          <p:spPr>
            <a:xfrm>
              <a:off x="1980744" y="3905744"/>
              <a:ext cx="81358" cy="40500"/>
            </a:xfrm>
            <a:custGeom>
              <a:rect b="b" l="l" r="r" t="t"/>
              <a:pathLst>
                <a:path extrusionOk="0" h="1245" w="2501">
                  <a:moveTo>
                    <a:pt x="2215" y="0"/>
                  </a:moveTo>
                  <a:cubicBezTo>
                    <a:pt x="2200" y="0"/>
                    <a:pt x="2184" y="1"/>
                    <a:pt x="2167" y="3"/>
                  </a:cubicBezTo>
                  <a:lnTo>
                    <a:pt x="0" y="3"/>
                  </a:lnTo>
                  <a:lnTo>
                    <a:pt x="0" y="646"/>
                  </a:lnTo>
                  <a:lnTo>
                    <a:pt x="1882" y="646"/>
                  </a:lnTo>
                  <a:lnTo>
                    <a:pt x="1882" y="932"/>
                  </a:lnTo>
                  <a:cubicBezTo>
                    <a:pt x="1882" y="1108"/>
                    <a:pt x="2025" y="1244"/>
                    <a:pt x="2197" y="1244"/>
                  </a:cubicBezTo>
                  <a:cubicBezTo>
                    <a:pt x="2211" y="1244"/>
                    <a:pt x="2225" y="1243"/>
                    <a:pt x="2239" y="1241"/>
                  </a:cubicBezTo>
                  <a:cubicBezTo>
                    <a:pt x="2382" y="1194"/>
                    <a:pt x="2501" y="1051"/>
                    <a:pt x="2501" y="908"/>
                  </a:cubicBezTo>
                  <a:lnTo>
                    <a:pt x="2501" y="289"/>
                  </a:lnTo>
                  <a:cubicBezTo>
                    <a:pt x="2501" y="115"/>
                    <a:pt x="2381" y="0"/>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9" name="Google Shape;23429;p149"/>
            <p:cNvSpPr/>
            <p:nvPr/>
          </p:nvSpPr>
          <p:spPr>
            <a:xfrm>
              <a:off x="1897858" y="3681157"/>
              <a:ext cx="27130" cy="20949"/>
            </a:xfrm>
            <a:custGeom>
              <a:rect b="b" l="l" r="r" t="t"/>
              <a:pathLst>
                <a:path extrusionOk="0" h="644" w="834">
                  <a:moveTo>
                    <a:pt x="0" y="1"/>
                  </a:moveTo>
                  <a:lnTo>
                    <a:pt x="0" y="644"/>
                  </a:lnTo>
                  <a:lnTo>
                    <a:pt x="834" y="644"/>
                  </a:lnTo>
                  <a:lnTo>
                    <a:pt x="83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149"/>
            <p:cNvSpPr/>
            <p:nvPr/>
          </p:nvSpPr>
          <p:spPr>
            <a:xfrm>
              <a:off x="1818062" y="3681157"/>
              <a:ext cx="25601" cy="20949"/>
            </a:xfrm>
            <a:custGeom>
              <a:rect b="b" l="l" r="r" t="t"/>
              <a:pathLst>
                <a:path extrusionOk="0" h="644" w="787">
                  <a:moveTo>
                    <a:pt x="334" y="1"/>
                  </a:moveTo>
                  <a:cubicBezTo>
                    <a:pt x="143" y="1"/>
                    <a:pt x="0" y="191"/>
                    <a:pt x="24" y="358"/>
                  </a:cubicBezTo>
                  <a:cubicBezTo>
                    <a:pt x="72" y="525"/>
                    <a:pt x="215" y="644"/>
                    <a:pt x="357" y="644"/>
                  </a:cubicBezTo>
                  <a:lnTo>
                    <a:pt x="786" y="644"/>
                  </a:lnTo>
                  <a:lnTo>
                    <a:pt x="786"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149"/>
            <p:cNvSpPr/>
            <p:nvPr/>
          </p:nvSpPr>
          <p:spPr>
            <a:xfrm>
              <a:off x="1859895" y="3601100"/>
              <a:ext cx="20169" cy="63076"/>
            </a:xfrm>
            <a:custGeom>
              <a:rect b="b" l="l" r="r" t="t"/>
              <a:pathLst>
                <a:path extrusionOk="0" h="1939" w="620">
                  <a:moveTo>
                    <a:pt x="285" y="1"/>
                  </a:moveTo>
                  <a:cubicBezTo>
                    <a:pt x="111" y="1"/>
                    <a:pt x="0" y="148"/>
                    <a:pt x="0" y="295"/>
                  </a:cubicBezTo>
                  <a:lnTo>
                    <a:pt x="0" y="1938"/>
                  </a:lnTo>
                  <a:lnTo>
                    <a:pt x="619" y="1938"/>
                  </a:lnTo>
                  <a:lnTo>
                    <a:pt x="619" y="295"/>
                  </a:lnTo>
                  <a:cubicBezTo>
                    <a:pt x="619" y="152"/>
                    <a:pt x="500" y="9"/>
                    <a:pt x="357" y="9"/>
                  </a:cubicBezTo>
                  <a:cubicBezTo>
                    <a:pt x="332" y="3"/>
                    <a:pt x="308" y="1"/>
                    <a:pt x="28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2" name="Google Shape;23432;p149"/>
            <p:cNvSpPr/>
            <p:nvPr/>
          </p:nvSpPr>
          <p:spPr>
            <a:xfrm>
              <a:off x="1859895" y="3718371"/>
              <a:ext cx="20169" cy="189813"/>
            </a:xfrm>
            <a:custGeom>
              <a:rect b="b" l="l" r="r" t="t"/>
              <a:pathLst>
                <a:path extrusionOk="0" h="5835" w="620">
                  <a:moveTo>
                    <a:pt x="0" y="0"/>
                  </a:moveTo>
                  <a:lnTo>
                    <a:pt x="0" y="5835"/>
                  </a:lnTo>
                  <a:lnTo>
                    <a:pt x="619" y="5835"/>
                  </a:lnTo>
                  <a:lnTo>
                    <a:pt x="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3" name="Google Shape;23433;p149"/>
            <p:cNvSpPr/>
            <p:nvPr/>
          </p:nvSpPr>
          <p:spPr>
            <a:xfrm>
              <a:off x="1941220" y="3717590"/>
              <a:ext cx="80609" cy="165220"/>
            </a:xfrm>
            <a:custGeom>
              <a:rect b="b" l="l" r="r" t="t"/>
              <a:pathLst>
                <a:path extrusionOk="0" h="5079" w="2478">
                  <a:moveTo>
                    <a:pt x="1" y="0"/>
                  </a:moveTo>
                  <a:lnTo>
                    <a:pt x="1" y="24"/>
                  </a:lnTo>
                  <a:lnTo>
                    <a:pt x="1" y="3834"/>
                  </a:lnTo>
                  <a:cubicBezTo>
                    <a:pt x="1" y="4488"/>
                    <a:pt x="513" y="5078"/>
                    <a:pt x="1195" y="5078"/>
                  </a:cubicBezTo>
                  <a:cubicBezTo>
                    <a:pt x="1233" y="5078"/>
                    <a:pt x="1271" y="5076"/>
                    <a:pt x="1311" y="5073"/>
                  </a:cubicBezTo>
                  <a:cubicBezTo>
                    <a:pt x="1954" y="5049"/>
                    <a:pt x="2477" y="4477"/>
                    <a:pt x="2477" y="3834"/>
                  </a:cubicBez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4" name="Google Shape;23434;p149"/>
            <p:cNvSpPr/>
            <p:nvPr/>
          </p:nvSpPr>
          <p:spPr>
            <a:xfrm>
              <a:off x="1980744" y="3717590"/>
              <a:ext cx="41085" cy="165025"/>
            </a:xfrm>
            <a:custGeom>
              <a:rect b="b" l="l" r="r" t="t"/>
              <a:pathLst>
                <a:path extrusionOk="0" h="5073" w="1263">
                  <a:moveTo>
                    <a:pt x="0" y="0"/>
                  </a:moveTo>
                  <a:lnTo>
                    <a:pt x="0" y="24"/>
                  </a:lnTo>
                  <a:lnTo>
                    <a:pt x="0" y="5073"/>
                  </a:lnTo>
                  <a:cubicBezTo>
                    <a:pt x="691" y="5073"/>
                    <a:pt x="1262" y="4525"/>
                    <a:pt x="1262" y="3834"/>
                  </a:cubicBez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149"/>
            <p:cNvSpPr/>
            <p:nvPr/>
          </p:nvSpPr>
          <p:spPr>
            <a:xfrm>
              <a:off x="1931169" y="3601393"/>
              <a:ext cx="99965" cy="19388"/>
            </a:xfrm>
            <a:custGeom>
              <a:rect b="b" l="l" r="r" t="t"/>
              <a:pathLst>
                <a:path extrusionOk="0" h="596" w="3073">
                  <a:moveTo>
                    <a:pt x="310" y="0"/>
                  </a:moveTo>
                  <a:cubicBezTo>
                    <a:pt x="167" y="0"/>
                    <a:pt x="0" y="143"/>
                    <a:pt x="0" y="286"/>
                  </a:cubicBezTo>
                  <a:cubicBezTo>
                    <a:pt x="0" y="429"/>
                    <a:pt x="119" y="595"/>
                    <a:pt x="310" y="595"/>
                  </a:cubicBezTo>
                  <a:lnTo>
                    <a:pt x="2786" y="595"/>
                  </a:lnTo>
                  <a:cubicBezTo>
                    <a:pt x="2953" y="595"/>
                    <a:pt x="3072" y="429"/>
                    <a:pt x="3072" y="286"/>
                  </a:cubicBezTo>
                  <a:cubicBezTo>
                    <a:pt x="3072" y="143"/>
                    <a:pt x="2953" y="0"/>
                    <a:pt x="27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149"/>
            <p:cNvSpPr/>
            <p:nvPr/>
          </p:nvSpPr>
          <p:spPr>
            <a:xfrm>
              <a:off x="1981525" y="3601393"/>
              <a:ext cx="51918" cy="19388"/>
            </a:xfrm>
            <a:custGeom>
              <a:rect b="b" l="l" r="r" t="t"/>
              <a:pathLst>
                <a:path extrusionOk="0" h="596" w="1596">
                  <a:moveTo>
                    <a:pt x="0" y="0"/>
                  </a:moveTo>
                  <a:lnTo>
                    <a:pt x="0" y="595"/>
                  </a:lnTo>
                  <a:lnTo>
                    <a:pt x="1238" y="595"/>
                  </a:lnTo>
                  <a:cubicBezTo>
                    <a:pt x="1381" y="595"/>
                    <a:pt x="1524" y="476"/>
                    <a:pt x="1548" y="357"/>
                  </a:cubicBezTo>
                  <a:cubicBezTo>
                    <a:pt x="1596" y="143"/>
                    <a:pt x="1429" y="0"/>
                    <a:pt x="126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149"/>
            <p:cNvSpPr/>
            <p:nvPr/>
          </p:nvSpPr>
          <p:spPr>
            <a:xfrm>
              <a:off x="1941220" y="3617658"/>
              <a:ext cx="80609" cy="47266"/>
            </a:xfrm>
            <a:custGeom>
              <a:rect b="b" l="l" r="r" t="t"/>
              <a:pathLst>
                <a:path extrusionOk="0" h="1453" w="2478">
                  <a:moveTo>
                    <a:pt x="1" y="0"/>
                  </a:moveTo>
                  <a:lnTo>
                    <a:pt x="1" y="1453"/>
                  </a:lnTo>
                  <a:lnTo>
                    <a:pt x="2477" y="1453"/>
                  </a:lnTo>
                  <a:lnTo>
                    <a:pt x="2477"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8" name="Google Shape;23438;p149"/>
            <p:cNvSpPr/>
            <p:nvPr/>
          </p:nvSpPr>
          <p:spPr>
            <a:xfrm>
              <a:off x="1980744" y="3617658"/>
              <a:ext cx="41085" cy="47266"/>
            </a:xfrm>
            <a:custGeom>
              <a:rect b="b" l="l" r="r" t="t"/>
              <a:pathLst>
                <a:path extrusionOk="0" h="1453" w="1263">
                  <a:moveTo>
                    <a:pt x="0" y="0"/>
                  </a:moveTo>
                  <a:lnTo>
                    <a:pt x="0" y="1453"/>
                  </a:lnTo>
                  <a:lnTo>
                    <a:pt x="1262" y="1453"/>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149"/>
            <p:cNvSpPr/>
            <p:nvPr/>
          </p:nvSpPr>
          <p:spPr>
            <a:xfrm>
              <a:off x="1941220" y="3792735"/>
              <a:ext cx="80609" cy="90076"/>
            </a:xfrm>
            <a:custGeom>
              <a:rect b="b" l="l" r="r" t="t"/>
              <a:pathLst>
                <a:path extrusionOk="0" h="2769" w="2478">
                  <a:moveTo>
                    <a:pt x="1" y="0"/>
                  </a:moveTo>
                  <a:lnTo>
                    <a:pt x="1" y="1524"/>
                  </a:lnTo>
                  <a:cubicBezTo>
                    <a:pt x="1" y="2200"/>
                    <a:pt x="533" y="2769"/>
                    <a:pt x="1194" y="2769"/>
                  </a:cubicBezTo>
                  <a:cubicBezTo>
                    <a:pt x="1233" y="2769"/>
                    <a:pt x="1271" y="2767"/>
                    <a:pt x="1311" y="2763"/>
                  </a:cubicBezTo>
                  <a:cubicBezTo>
                    <a:pt x="1954" y="2739"/>
                    <a:pt x="2477" y="2167"/>
                    <a:pt x="2477" y="1524"/>
                  </a:cubicBezTo>
                  <a:lnTo>
                    <a:pt x="2477" y="0"/>
                  </a:ln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149"/>
            <p:cNvSpPr/>
            <p:nvPr/>
          </p:nvSpPr>
          <p:spPr>
            <a:xfrm>
              <a:off x="1980744" y="3792735"/>
              <a:ext cx="41085" cy="89880"/>
            </a:xfrm>
            <a:custGeom>
              <a:rect b="b" l="l" r="r" t="t"/>
              <a:pathLst>
                <a:path extrusionOk="0" h="2763" w="1263">
                  <a:moveTo>
                    <a:pt x="0" y="0"/>
                  </a:moveTo>
                  <a:lnTo>
                    <a:pt x="0" y="2763"/>
                  </a:lnTo>
                  <a:cubicBezTo>
                    <a:pt x="691" y="2763"/>
                    <a:pt x="1262" y="2215"/>
                    <a:pt x="1262" y="1524"/>
                  </a:cubicBezTo>
                  <a:lnTo>
                    <a:pt x="126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149"/>
            <p:cNvSpPr/>
            <p:nvPr/>
          </p:nvSpPr>
          <p:spPr>
            <a:xfrm>
              <a:off x="1840507" y="3661801"/>
              <a:ext cx="59693" cy="60473"/>
            </a:xfrm>
            <a:custGeom>
              <a:rect b="b" l="l" r="r" t="t"/>
              <a:pathLst>
                <a:path extrusionOk="0" h="1859" w="1835">
                  <a:moveTo>
                    <a:pt x="287" y="1"/>
                  </a:moveTo>
                  <a:cubicBezTo>
                    <a:pt x="144" y="1"/>
                    <a:pt x="1" y="120"/>
                    <a:pt x="1" y="310"/>
                  </a:cubicBezTo>
                  <a:lnTo>
                    <a:pt x="1" y="1549"/>
                  </a:lnTo>
                  <a:cubicBezTo>
                    <a:pt x="1" y="1715"/>
                    <a:pt x="120" y="1858"/>
                    <a:pt x="287" y="1858"/>
                  </a:cubicBezTo>
                  <a:lnTo>
                    <a:pt x="1549" y="1858"/>
                  </a:lnTo>
                  <a:cubicBezTo>
                    <a:pt x="1692" y="1858"/>
                    <a:pt x="1835" y="1715"/>
                    <a:pt x="1835" y="1549"/>
                  </a:cubicBezTo>
                  <a:lnTo>
                    <a:pt x="1835" y="310"/>
                  </a:lnTo>
                  <a:cubicBezTo>
                    <a:pt x="1835" y="167"/>
                    <a:pt x="1716" y="1"/>
                    <a:pt x="1549"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149"/>
            <p:cNvSpPr/>
            <p:nvPr/>
          </p:nvSpPr>
          <p:spPr>
            <a:xfrm>
              <a:off x="1921865" y="3661801"/>
              <a:ext cx="120101" cy="60473"/>
            </a:xfrm>
            <a:custGeom>
              <a:rect b="b" l="l" r="r" t="t"/>
              <a:pathLst>
                <a:path extrusionOk="0" h="1859" w="3692">
                  <a:moveTo>
                    <a:pt x="286" y="1"/>
                  </a:moveTo>
                  <a:cubicBezTo>
                    <a:pt x="143" y="1"/>
                    <a:pt x="0" y="120"/>
                    <a:pt x="0" y="310"/>
                  </a:cubicBezTo>
                  <a:lnTo>
                    <a:pt x="0" y="1549"/>
                  </a:lnTo>
                  <a:cubicBezTo>
                    <a:pt x="0" y="1715"/>
                    <a:pt x="119" y="1858"/>
                    <a:pt x="286" y="1858"/>
                  </a:cubicBezTo>
                  <a:lnTo>
                    <a:pt x="3382" y="1858"/>
                  </a:lnTo>
                  <a:cubicBezTo>
                    <a:pt x="3549" y="1858"/>
                    <a:pt x="3692" y="1715"/>
                    <a:pt x="3692" y="1549"/>
                  </a:cubicBezTo>
                  <a:lnTo>
                    <a:pt x="3692" y="310"/>
                  </a:lnTo>
                  <a:cubicBezTo>
                    <a:pt x="3692" y="167"/>
                    <a:pt x="3573" y="1"/>
                    <a:pt x="338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149"/>
            <p:cNvSpPr/>
            <p:nvPr/>
          </p:nvSpPr>
          <p:spPr>
            <a:xfrm>
              <a:off x="1981525" y="3661021"/>
              <a:ext cx="60441" cy="61254"/>
            </a:xfrm>
            <a:custGeom>
              <a:rect b="b" l="l" r="r" t="t"/>
              <a:pathLst>
                <a:path extrusionOk="0" h="1883" w="1858">
                  <a:moveTo>
                    <a:pt x="0" y="1"/>
                  </a:moveTo>
                  <a:lnTo>
                    <a:pt x="0" y="1882"/>
                  </a:lnTo>
                  <a:lnTo>
                    <a:pt x="1548" y="1882"/>
                  </a:lnTo>
                  <a:cubicBezTo>
                    <a:pt x="1739" y="1882"/>
                    <a:pt x="1858" y="1739"/>
                    <a:pt x="1858" y="1573"/>
                  </a:cubicBezTo>
                  <a:lnTo>
                    <a:pt x="1858" y="334"/>
                  </a:lnTo>
                  <a:cubicBezTo>
                    <a:pt x="1858" y="144"/>
                    <a:pt x="1715" y="1"/>
                    <a:pt x="154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44" name="Google Shape;23444;p149"/>
          <p:cNvGrpSpPr/>
          <p:nvPr/>
        </p:nvGrpSpPr>
        <p:grpSpPr>
          <a:xfrm>
            <a:off x="1001526" y="3459012"/>
            <a:ext cx="354089" cy="323901"/>
            <a:chOff x="1001526" y="3611412"/>
            <a:chExt cx="354089" cy="323901"/>
          </a:xfrm>
        </p:grpSpPr>
        <p:sp>
          <p:nvSpPr>
            <p:cNvPr id="23445" name="Google Shape;23445;p149"/>
            <p:cNvSpPr/>
            <p:nvPr/>
          </p:nvSpPr>
          <p:spPr>
            <a:xfrm>
              <a:off x="1045702" y="3611412"/>
              <a:ext cx="218471" cy="104649"/>
            </a:xfrm>
            <a:custGeom>
              <a:rect b="b" l="l" r="r" t="t"/>
              <a:pathLst>
                <a:path extrusionOk="0" h="3217" w="6716">
                  <a:moveTo>
                    <a:pt x="5836" y="0"/>
                  </a:moveTo>
                  <a:cubicBezTo>
                    <a:pt x="5820" y="0"/>
                    <a:pt x="5803" y="1"/>
                    <a:pt x="5787" y="2"/>
                  </a:cubicBezTo>
                  <a:cubicBezTo>
                    <a:pt x="4858" y="2"/>
                    <a:pt x="4835" y="1264"/>
                    <a:pt x="4573" y="1264"/>
                  </a:cubicBezTo>
                  <a:cubicBezTo>
                    <a:pt x="4263" y="1264"/>
                    <a:pt x="4144" y="2"/>
                    <a:pt x="3358" y="2"/>
                  </a:cubicBezTo>
                  <a:cubicBezTo>
                    <a:pt x="2548" y="2"/>
                    <a:pt x="2429" y="1264"/>
                    <a:pt x="2120" y="1264"/>
                  </a:cubicBezTo>
                  <a:cubicBezTo>
                    <a:pt x="1905" y="1264"/>
                    <a:pt x="1858" y="2"/>
                    <a:pt x="905" y="2"/>
                  </a:cubicBezTo>
                  <a:cubicBezTo>
                    <a:pt x="477" y="2"/>
                    <a:pt x="0" y="311"/>
                    <a:pt x="0" y="930"/>
                  </a:cubicBezTo>
                  <a:lnTo>
                    <a:pt x="0" y="3217"/>
                  </a:lnTo>
                  <a:lnTo>
                    <a:pt x="619" y="3217"/>
                  </a:lnTo>
                  <a:lnTo>
                    <a:pt x="619" y="930"/>
                  </a:lnTo>
                  <a:cubicBezTo>
                    <a:pt x="619" y="692"/>
                    <a:pt x="762" y="645"/>
                    <a:pt x="905" y="645"/>
                  </a:cubicBezTo>
                  <a:cubicBezTo>
                    <a:pt x="1381" y="645"/>
                    <a:pt x="1262" y="1883"/>
                    <a:pt x="2144" y="1883"/>
                  </a:cubicBezTo>
                  <a:cubicBezTo>
                    <a:pt x="2929" y="1883"/>
                    <a:pt x="3048" y="645"/>
                    <a:pt x="3358" y="645"/>
                  </a:cubicBezTo>
                  <a:cubicBezTo>
                    <a:pt x="3644" y="645"/>
                    <a:pt x="3763" y="1883"/>
                    <a:pt x="4573" y="1883"/>
                  </a:cubicBezTo>
                  <a:cubicBezTo>
                    <a:pt x="5406" y="1883"/>
                    <a:pt x="5358" y="645"/>
                    <a:pt x="5787" y="645"/>
                  </a:cubicBezTo>
                  <a:cubicBezTo>
                    <a:pt x="5906" y="645"/>
                    <a:pt x="6097" y="668"/>
                    <a:pt x="6097" y="930"/>
                  </a:cubicBezTo>
                  <a:lnTo>
                    <a:pt x="6097" y="3193"/>
                  </a:lnTo>
                  <a:lnTo>
                    <a:pt x="6716" y="3193"/>
                  </a:lnTo>
                  <a:lnTo>
                    <a:pt x="6716" y="930"/>
                  </a:lnTo>
                  <a:cubicBezTo>
                    <a:pt x="6716" y="310"/>
                    <a:pt x="6273" y="0"/>
                    <a:pt x="5836"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6" name="Google Shape;23446;p149"/>
            <p:cNvSpPr/>
            <p:nvPr/>
          </p:nvSpPr>
          <p:spPr>
            <a:xfrm>
              <a:off x="1154938" y="3611445"/>
              <a:ext cx="109236" cy="103836"/>
            </a:xfrm>
            <a:custGeom>
              <a:rect b="b" l="l" r="r" t="t"/>
              <a:pathLst>
                <a:path extrusionOk="0" h="3192" w="3358">
                  <a:moveTo>
                    <a:pt x="0" y="1"/>
                  </a:moveTo>
                  <a:lnTo>
                    <a:pt x="0" y="644"/>
                  </a:lnTo>
                  <a:cubicBezTo>
                    <a:pt x="286" y="644"/>
                    <a:pt x="405" y="1882"/>
                    <a:pt x="1215" y="1882"/>
                  </a:cubicBezTo>
                  <a:cubicBezTo>
                    <a:pt x="2048" y="1882"/>
                    <a:pt x="2000" y="644"/>
                    <a:pt x="2429" y="644"/>
                  </a:cubicBezTo>
                  <a:cubicBezTo>
                    <a:pt x="2548" y="644"/>
                    <a:pt x="2739" y="667"/>
                    <a:pt x="2739" y="929"/>
                  </a:cubicBezTo>
                  <a:lnTo>
                    <a:pt x="2739" y="3192"/>
                  </a:lnTo>
                  <a:lnTo>
                    <a:pt x="3358" y="3192"/>
                  </a:lnTo>
                  <a:lnTo>
                    <a:pt x="3358" y="929"/>
                  </a:lnTo>
                  <a:cubicBezTo>
                    <a:pt x="3358" y="286"/>
                    <a:pt x="2882" y="1"/>
                    <a:pt x="2429" y="1"/>
                  </a:cubicBezTo>
                  <a:cubicBezTo>
                    <a:pt x="1524" y="1"/>
                    <a:pt x="1477" y="1263"/>
                    <a:pt x="1215" y="1263"/>
                  </a:cubicBezTo>
                  <a:cubicBezTo>
                    <a:pt x="929" y="1263"/>
                    <a:pt x="810"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7" name="Google Shape;23447;p149"/>
            <p:cNvSpPr/>
            <p:nvPr/>
          </p:nvSpPr>
          <p:spPr>
            <a:xfrm>
              <a:off x="1152596" y="3729203"/>
              <a:ext cx="203020" cy="205329"/>
            </a:xfrm>
            <a:custGeom>
              <a:rect b="b" l="l" r="r" t="t"/>
              <a:pathLst>
                <a:path extrusionOk="0" h="6312" w="6241">
                  <a:moveTo>
                    <a:pt x="1882" y="0"/>
                  </a:moveTo>
                  <a:lnTo>
                    <a:pt x="1882" y="2144"/>
                  </a:lnTo>
                  <a:lnTo>
                    <a:pt x="453" y="4597"/>
                  </a:lnTo>
                  <a:cubicBezTo>
                    <a:pt x="1" y="5359"/>
                    <a:pt x="572" y="6311"/>
                    <a:pt x="1429" y="6311"/>
                  </a:cubicBezTo>
                  <a:lnTo>
                    <a:pt x="4764" y="6311"/>
                  </a:lnTo>
                  <a:cubicBezTo>
                    <a:pt x="5668" y="6311"/>
                    <a:pt x="6240" y="5359"/>
                    <a:pt x="5788" y="4597"/>
                  </a:cubicBezTo>
                  <a:lnTo>
                    <a:pt x="4359" y="2144"/>
                  </a:lnTo>
                  <a:lnTo>
                    <a:pt x="4359"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149"/>
            <p:cNvSpPr/>
            <p:nvPr/>
          </p:nvSpPr>
          <p:spPr>
            <a:xfrm>
              <a:off x="1254870" y="3729203"/>
              <a:ext cx="99184" cy="205329"/>
            </a:xfrm>
            <a:custGeom>
              <a:rect b="b" l="l" r="r" t="t"/>
              <a:pathLst>
                <a:path extrusionOk="0" h="6312" w="3049">
                  <a:moveTo>
                    <a:pt x="0" y="0"/>
                  </a:moveTo>
                  <a:lnTo>
                    <a:pt x="0" y="6311"/>
                  </a:lnTo>
                  <a:lnTo>
                    <a:pt x="1643" y="6311"/>
                  </a:lnTo>
                  <a:cubicBezTo>
                    <a:pt x="2524" y="6311"/>
                    <a:pt x="3048" y="5359"/>
                    <a:pt x="2644" y="4597"/>
                  </a:cubicBezTo>
                  <a:cubicBezTo>
                    <a:pt x="1739" y="3049"/>
                    <a:pt x="1215" y="2168"/>
                    <a:pt x="1215" y="2144"/>
                  </a:cubicBezTo>
                  <a:lnTo>
                    <a:pt x="1215"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149"/>
            <p:cNvSpPr/>
            <p:nvPr/>
          </p:nvSpPr>
          <p:spPr>
            <a:xfrm>
              <a:off x="1199081" y="3712158"/>
              <a:ext cx="109268" cy="20949"/>
            </a:xfrm>
            <a:custGeom>
              <a:rect b="b" l="l" r="r" t="t"/>
              <a:pathLst>
                <a:path extrusionOk="0" h="644" w="3359">
                  <a:moveTo>
                    <a:pt x="334" y="1"/>
                  </a:moveTo>
                  <a:cubicBezTo>
                    <a:pt x="167" y="1"/>
                    <a:pt x="0" y="167"/>
                    <a:pt x="48" y="358"/>
                  </a:cubicBezTo>
                  <a:cubicBezTo>
                    <a:pt x="72" y="524"/>
                    <a:pt x="215" y="644"/>
                    <a:pt x="358" y="644"/>
                  </a:cubicBezTo>
                  <a:lnTo>
                    <a:pt x="3025" y="644"/>
                  </a:lnTo>
                  <a:cubicBezTo>
                    <a:pt x="3215" y="644"/>
                    <a:pt x="3358" y="453"/>
                    <a:pt x="3311" y="286"/>
                  </a:cubicBezTo>
                  <a:cubicBezTo>
                    <a:pt x="3287" y="120"/>
                    <a:pt x="3144" y="1"/>
                    <a:pt x="2977"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149"/>
            <p:cNvSpPr/>
            <p:nvPr/>
          </p:nvSpPr>
          <p:spPr>
            <a:xfrm>
              <a:off x="1254870" y="3712158"/>
              <a:ext cx="53479" cy="20949"/>
            </a:xfrm>
            <a:custGeom>
              <a:rect b="b" l="l" r="r" t="t"/>
              <a:pathLst>
                <a:path extrusionOk="0" h="644" w="1644">
                  <a:moveTo>
                    <a:pt x="0" y="1"/>
                  </a:moveTo>
                  <a:lnTo>
                    <a:pt x="0" y="644"/>
                  </a:lnTo>
                  <a:lnTo>
                    <a:pt x="1310" y="644"/>
                  </a:lnTo>
                  <a:cubicBezTo>
                    <a:pt x="1453" y="644"/>
                    <a:pt x="1596" y="524"/>
                    <a:pt x="1620" y="358"/>
                  </a:cubicBezTo>
                  <a:cubicBezTo>
                    <a:pt x="1643" y="191"/>
                    <a:pt x="1500" y="1"/>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149"/>
            <p:cNvSpPr/>
            <p:nvPr/>
          </p:nvSpPr>
          <p:spPr>
            <a:xfrm>
              <a:off x="1152596" y="3843091"/>
              <a:ext cx="201458" cy="91442"/>
            </a:xfrm>
            <a:custGeom>
              <a:rect b="b" l="l" r="r" t="t"/>
              <a:pathLst>
                <a:path extrusionOk="0" h="2811" w="6193">
                  <a:moveTo>
                    <a:pt x="1072" y="0"/>
                  </a:moveTo>
                  <a:lnTo>
                    <a:pt x="453" y="1096"/>
                  </a:lnTo>
                  <a:cubicBezTo>
                    <a:pt x="1" y="1858"/>
                    <a:pt x="572" y="2810"/>
                    <a:pt x="1429" y="2810"/>
                  </a:cubicBezTo>
                  <a:lnTo>
                    <a:pt x="4764" y="2810"/>
                  </a:lnTo>
                  <a:cubicBezTo>
                    <a:pt x="5645" y="2810"/>
                    <a:pt x="6192" y="1858"/>
                    <a:pt x="5764" y="1096"/>
                  </a:cubicBezTo>
                  <a:lnTo>
                    <a:pt x="5121"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149"/>
            <p:cNvSpPr/>
            <p:nvPr/>
          </p:nvSpPr>
          <p:spPr>
            <a:xfrm>
              <a:off x="1254870" y="3843091"/>
              <a:ext cx="100745" cy="91442"/>
            </a:xfrm>
            <a:custGeom>
              <a:rect b="b" l="l" r="r" t="t"/>
              <a:pathLst>
                <a:path extrusionOk="0" h="2811" w="3097">
                  <a:moveTo>
                    <a:pt x="0" y="0"/>
                  </a:moveTo>
                  <a:lnTo>
                    <a:pt x="0" y="2810"/>
                  </a:lnTo>
                  <a:lnTo>
                    <a:pt x="1643" y="2810"/>
                  </a:lnTo>
                  <a:cubicBezTo>
                    <a:pt x="2524" y="2810"/>
                    <a:pt x="3096" y="1858"/>
                    <a:pt x="2667" y="1096"/>
                  </a:cubicBezTo>
                  <a:lnTo>
                    <a:pt x="202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149"/>
            <p:cNvSpPr/>
            <p:nvPr/>
          </p:nvSpPr>
          <p:spPr>
            <a:xfrm>
              <a:off x="1014701" y="3729203"/>
              <a:ext cx="81390" cy="206110"/>
            </a:xfrm>
            <a:custGeom>
              <a:rect b="b" l="l" r="r" t="t"/>
              <a:pathLst>
                <a:path extrusionOk="0" h="6336" w="2502">
                  <a:moveTo>
                    <a:pt x="1" y="0"/>
                  </a:moveTo>
                  <a:lnTo>
                    <a:pt x="1" y="5073"/>
                  </a:lnTo>
                  <a:cubicBezTo>
                    <a:pt x="1" y="5764"/>
                    <a:pt x="548" y="6335"/>
                    <a:pt x="1239" y="6335"/>
                  </a:cubicBezTo>
                  <a:cubicBezTo>
                    <a:pt x="1930" y="6335"/>
                    <a:pt x="2501" y="5764"/>
                    <a:pt x="2501" y="5073"/>
                  </a:cubicBezTo>
                  <a:lnTo>
                    <a:pt x="2501"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149"/>
            <p:cNvSpPr/>
            <p:nvPr/>
          </p:nvSpPr>
          <p:spPr>
            <a:xfrm>
              <a:off x="1055006" y="3729203"/>
              <a:ext cx="41834" cy="205329"/>
            </a:xfrm>
            <a:custGeom>
              <a:rect b="b" l="l" r="r" t="t"/>
              <a:pathLst>
                <a:path extrusionOk="0" h="6312" w="1286">
                  <a:moveTo>
                    <a:pt x="0" y="0"/>
                  </a:moveTo>
                  <a:lnTo>
                    <a:pt x="0" y="6311"/>
                  </a:lnTo>
                  <a:cubicBezTo>
                    <a:pt x="691" y="6311"/>
                    <a:pt x="1262" y="5740"/>
                    <a:pt x="1262" y="5049"/>
                  </a:cubicBezTo>
                  <a:lnTo>
                    <a:pt x="1286" y="1620"/>
                  </a:lnTo>
                  <a:lnTo>
                    <a:pt x="1262" y="72"/>
                  </a:lnTo>
                  <a:lnTo>
                    <a:pt x="1262"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149"/>
            <p:cNvSpPr/>
            <p:nvPr/>
          </p:nvSpPr>
          <p:spPr>
            <a:xfrm>
              <a:off x="1001526" y="3713719"/>
              <a:ext cx="107739" cy="19388"/>
            </a:xfrm>
            <a:custGeom>
              <a:rect b="b" l="l" r="r" t="t"/>
              <a:pathLst>
                <a:path extrusionOk="0" h="596" w="3312">
                  <a:moveTo>
                    <a:pt x="310" y="0"/>
                  </a:moveTo>
                  <a:cubicBezTo>
                    <a:pt x="168" y="0"/>
                    <a:pt x="1" y="119"/>
                    <a:pt x="1" y="286"/>
                  </a:cubicBezTo>
                  <a:cubicBezTo>
                    <a:pt x="1" y="429"/>
                    <a:pt x="120" y="596"/>
                    <a:pt x="310" y="596"/>
                  </a:cubicBezTo>
                  <a:lnTo>
                    <a:pt x="2978" y="596"/>
                  </a:lnTo>
                  <a:cubicBezTo>
                    <a:pt x="3168" y="596"/>
                    <a:pt x="3311" y="429"/>
                    <a:pt x="3287" y="286"/>
                  </a:cubicBezTo>
                  <a:cubicBezTo>
                    <a:pt x="3287" y="143"/>
                    <a:pt x="3168" y="0"/>
                    <a:pt x="2978"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149"/>
            <p:cNvSpPr/>
            <p:nvPr/>
          </p:nvSpPr>
          <p:spPr>
            <a:xfrm>
              <a:off x="1055006" y="3711377"/>
              <a:ext cx="53479" cy="20169"/>
            </a:xfrm>
            <a:custGeom>
              <a:rect b="b" l="l" r="r" t="t"/>
              <a:pathLst>
                <a:path extrusionOk="0" h="620" w="1644">
                  <a:moveTo>
                    <a:pt x="0" y="1"/>
                  </a:moveTo>
                  <a:lnTo>
                    <a:pt x="0" y="620"/>
                  </a:lnTo>
                  <a:lnTo>
                    <a:pt x="1334" y="620"/>
                  </a:lnTo>
                  <a:cubicBezTo>
                    <a:pt x="1500" y="620"/>
                    <a:pt x="1643" y="501"/>
                    <a:pt x="1643" y="334"/>
                  </a:cubicBezTo>
                  <a:cubicBezTo>
                    <a:pt x="1643" y="144"/>
                    <a:pt x="1524" y="25"/>
                    <a:pt x="1334"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7" name="Google Shape;23457;p149"/>
            <p:cNvSpPr/>
            <p:nvPr/>
          </p:nvSpPr>
          <p:spPr>
            <a:xfrm>
              <a:off x="1014701" y="3783431"/>
              <a:ext cx="81390" cy="151883"/>
            </a:xfrm>
            <a:custGeom>
              <a:rect b="b" l="l" r="r" t="t"/>
              <a:pathLst>
                <a:path extrusionOk="0" h="4669" w="2502">
                  <a:moveTo>
                    <a:pt x="1" y="0"/>
                  </a:moveTo>
                  <a:lnTo>
                    <a:pt x="1" y="3406"/>
                  </a:lnTo>
                  <a:cubicBezTo>
                    <a:pt x="1" y="4097"/>
                    <a:pt x="548" y="4668"/>
                    <a:pt x="1239" y="4668"/>
                  </a:cubicBezTo>
                  <a:cubicBezTo>
                    <a:pt x="1930" y="4668"/>
                    <a:pt x="2501" y="4097"/>
                    <a:pt x="2501" y="3406"/>
                  </a:cubicBezTo>
                  <a:lnTo>
                    <a:pt x="25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8" name="Google Shape;23458;p149"/>
            <p:cNvSpPr/>
            <p:nvPr/>
          </p:nvSpPr>
          <p:spPr>
            <a:xfrm>
              <a:off x="1055006" y="3783431"/>
              <a:ext cx="41085" cy="151883"/>
            </a:xfrm>
            <a:custGeom>
              <a:rect b="b" l="l" r="r" t="t"/>
              <a:pathLst>
                <a:path extrusionOk="0" h="4669" w="1263">
                  <a:moveTo>
                    <a:pt x="0" y="0"/>
                  </a:moveTo>
                  <a:lnTo>
                    <a:pt x="0" y="4668"/>
                  </a:lnTo>
                  <a:cubicBezTo>
                    <a:pt x="691" y="4668"/>
                    <a:pt x="1262" y="4097"/>
                    <a:pt x="1262" y="3406"/>
                  </a:cubicBezTo>
                  <a:lnTo>
                    <a:pt x="126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9" name="Google Shape;23459;p149"/>
            <p:cNvSpPr/>
            <p:nvPr/>
          </p:nvSpPr>
          <p:spPr>
            <a:xfrm>
              <a:off x="1244786" y="3833527"/>
              <a:ext cx="19388" cy="19648"/>
            </a:xfrm>
            <a:custGeom>
              <a:rect b="b" l="l" r="r" t="t"/>
              <a:pathLst>
                <a:path extrusionOk="0" h="604" w="596">
                  <a:moveTo>
                    <a:pt x="361" y="0"/>
                  </a:moveTo>
                  <a:cubicBezTo>
                    <a:pt x="344" y="0"/>
                    <a:pt x="327" y="3"/>
                    <a:pt x="310" y="8"/>
                  </a:cubicBezTo>
                  <a:cubicBezTo>
                    <a:pt x="143" y="8"/>
                    <a:pt x="1" y="127"/>
                    <a:pt x="1" y="294"/>
                  </a:cubicBezTo>
                  <a:cubicBezTo>
                    <a:pt x="1" y="437"/>
                    <a:pt x="120" y="604"/>
                    <a:pt x="310" y="604"/>
                  </a:cubicBezTo>
                  <a:cubicBezTo>
                    <a:pt x="453" y="604"/>
                    <a:pt x="596" y="485"/>
                    <a:pt x="596" y="294"/>
                  </a:cubicBezTo>
                  <a:cubicBezTo>
                    <a:pt x="596" y="147"/>
                    <a:pt x="485" y="0"/>
                    <a:pt x="361"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149"/>
            <p:cNvSpPr/>
            <p:nvPr/>
          </p:nvSpPr>
          <p:spPr>
            <a:xfrm>
              <a:off x="1253308" y="3832226"/>
              <a:ext cx="10865" cy="21047"/>
            </a:xfrm>
            <a:custGeom>
              <a:rect b="b" l="l" r="r" t="t"/>
              <a:pathLst>
                <a:path extrusionOk="0" h="647" w="334">
                  <a:moveTo>
                    <a:pt x="1" y="1"/>
                  </a:moveTo>
                  <a:lnTo>
                    <a:pt x="1" y="644"/>
                  </a:lnTo>
                  <a:cubicBezTo>
                    <a:pt x="14" y="645"/>
                    <a:pt x="28" y="646"/>
                    <a:pt x="42" y="646"/>
                  </a:cubicBezTo>
                  <a:cubicBezTo>
                    <a:pt x="211" y="646"/>
                    <a:pt x="334" y="511"/>
                    <a:pt x="334" y="334"/>
                  </a:cubicBezTo>
                  <a:cubicBezTo>
                    <a:pt x="334" y="167"/>
                    <a:pt x="191" y="1"/>
                    <a:pt x="1" y="1"/>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149"/>
            <p:cNvSpPr/>
            <p:nvPr/>
          </p:nvSpPr>
          <p:spPr>
            <a:xfrm>
              <a:off x="1224649" y="3873279"/>
              <a:ext cx="19388" cy="19420"/>
            </a:xfrm>
            <a:custGeom>
              <a:rect b="b" l="l" r="r" t="t"/>
              <a:pathLst>
                <a:path extrusionOk="0" h="597" w="596">
                  <a:moveTo>
                    <a:pt x="286" y="1"/>
                  </a:moveTo>
                  <a:cubicBezTo>
                    <a:pt x="143" y="1"/>
                    <a:pt x="0" y="120"/>
                    <a:pt x="0" y="287"/>
                  </a:cubicBezTo>
                  <a:cubicBezTo>
                    <a:pt x="0" y="453"/>
                    <a:pt x="119" y="596"/>
                    <a:pt x="286" y="596"/>
                  </a:cubicBezTo>
                  <a:cubicBezTo>
                    <a:pt x="453" y="596"/>
                    <a:pt x="596" y="477"/>
                    <a:pt x="596" y="287"/>
                  </a:cubicBezTo>
                  <a:cubicBezTo>
                    <a:pt x="596" y="144"/>
                    <a:pt x="477" y="1"/>
                    <a:pt x="286"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62" name="Google Shape;23462;p149"/>
          <p:cNvGrpSpPr/>
          <p:nvPr/>
        </p:nvGrpSpPr>
        <p:grpSpPr>
          <a:xfrm>
            <a:off x="993003" y="4027637"/>
            <a:ext cx="361050" cy="304709"/>
            <a:chOff x="993003" y="4180037"/>
            <a:chExt cx="361050" cy="304709"/>
          </a:xfrm>
        </p:grpSpPr>
        <p:sp>
          <p:nvSpPr>
            <p:cNvPr id="23463" name="Google Shape;23463;p149"/>
            <p:cNvSpPr/>
            <p:nvPr/>
          </p:nvSpPr>
          <p:spPr>
            <a:xfrm>
              <a:off x="1088316" y="4181891"/>
              <a:ext cx="196026" cy="103576"/>
            </a:xfrm>
            <a:custGeom>
              <a:rect b="b" l="l" r="r" t="t"/>
              <a:pathLst>
                <a:path extrusionOk="0" h="3184" w="6026">
                  <a:moveTo>
                    <a:pt x="2557" y="0"/>
                  </a:moveTo>
                  <a:cubicBezTo>
                    <a:pt x="2308" y="0"/>
                    <a:pt x="1728" y="16"/>
                    <a:pt x="286" y="16"/>
                  </a:cubicBezTo>
                  <a:cubicBezTo>
                    <a:pt x="143" y="16"/>
                    <a:pt x="0" y="135"/>
                    <a:pt x="0" y="302"/>
                  </a:cubicBezTo>
                  <a:lnTo>
                    <a:pt x="0" y="2588"/>
                  </a:lnTo>
                  <a:lnTo>
                    <a:pt x="619" y="2588"/>
                  </a:lnTo>
                  <a:lnTo>
                    <a:pt x="619" y="611"/>
                  </a:lnTo>
                  <a:lnTo>
                    <a:pt x="2548" y="611"/>
                  </a:lnTo>
                  <a:lnTo>
                    <a:pt x="5406" y="2302"/>
                  </a:lnTo>
                  <a:lnTo>
                    <a:pt x="5406" y="3183"/>
                  </a:lnTo>
                  <a:lnTo>
                    <a:pt x="6025" y="3183"/>
                  </a:lnTo>
                  <a:lnTo>
                    <a:pt x="6025" y="2159"/>
                  </a:lnTo>
                  <a:cubicBezTo>
                    <a:pt x="6025" y="2064"/>
                    <a:pt x="5977" y="1945"/>
                    <a:pt x="5882" y="1921"/>
                  </a:cubicBezTo>
                  <a:lnTo>
                    <a:pt x="2786" y="40"/>
                  </a:lnTo>
                  <a:cubicBezTo>
                    <a:pt x="2745" y="9"/>
                    <a:pt x="2744" y="0"/>
                    <a:pt x="2557"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149"/>
            <p:cNvSpPr/>
            <p:nvPr/>
          </p:nvSpPr>
          <p:spPr>
            <a:xfrm>
              <a:off x="1172732" y="4180037"/>
              <a:ext cx="111610" cy="105430"/>
            </a:xfrm>
            <a:custGeom>
              <a:rect b="b" l="l" r="r" t="t"/>
              <a:pathLst>
                <a:path extrusionOk="0" h="3241" w="3431">
                  <a:moveTo>
                    <a:pt x="37" y="0"/>
                  </a:moveTo>
                  <a:cubicBezTo>
                    <a:pt x="26" y="0"/>
                    <a:pt x="16" y="1"/>
                    <a:pt x="1" y="1"/>
                  </a:cubicBezTo>
                  <a:lnTo>
                    <a:pt x="1" y="692"/>
                  </a:lnTo>
                  <a:lnTo>
                    <a:pt x="2811" y="2359"/>
                  </a:lnTo>
                  <a:lnTo>
                    <a:pt x="2811" y="3240"/>
                  </a:lnTo>
                  <a:lnTo>
                    <a:pt x="3430" y="3240"/>
                  </a:lnTo>
                  <a:lnTo>
                    <a:pt x="3430" y="2216"/>
                  </a:lnTo>
                  <a:cubicBezTo>
                    <a:pt x="3430" y="2121"/>
                    <a:pt x="3382" y="2002"/>
                    <a:pt x="3287" y="1907"/>
                  </a:cubicBezTo>
                  <a:cubicBezTo>
                    <a:pt x="240" y="95"/>
                    <a:pt x="129" y="0"/>
                    <a:pt x="3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149"/>
            <p:cNvSpPr/>
            <p:nvPr/>
          </p:nvSpPr>
          <p:spPr>
            <a:xfrm>
              <a:off x="1057315" y="4262175"/>
              <a:ext cx="82138" cy="20949"/>
            </a:xfrm>
            <a:custGeom>
              <a:rect b="b" l="l" r="r" t="t"/>
              <a:pathLst>
                <a:path extrusionOk="0" h="644" w="2525">
                  <a:moveTo>
                    <a:pt x="310" y="1"/>
                  </a:moveTo>
                  <a:cubicBezTo>
                    <a:pt x="143" y="1"/>
                    <a:pt x="0" y="191"/>
                    <a:pt x="24" y="358"/>
                  </a:cubicBezTo>
                  <a:cubicBezTo>
                    <a:pt x="48" y="525"/>
                    <a:pt x="191" y="644"/>
                    <a:pt x="358" y="644"/>
                  </a:cubicBezTo>
                  <a:lnTo>
                    <a:pt x="2191" y="644"/>
                  </a:lnTo>
                  <a:cubicBezTo>
                    <a:pt x="2382" y="644"/>
                    <a:pt x="2525" y="477"/>
                    <a:pt x="2501" y="287"/>
                  </a:cubicBezTo>
                  <a:cubicBezTo>
                    <a:pt x="2453" y="120"/>
                    <a:pt x="2310" y="1"/>
                    <a:pt x="2168"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149"/>
            <p:cNvSpPr/>
            <p:nvPr/>
          </p:nvSpPr>
          <p:spPr>
            <a:xfrm>
              <a:off x="993003" y="4279221"/>
              <a:ext cx="208420" cy="205329"/>
            </a:xfrm>
            <a:custGeom>
              <a:rect b="b" l="l" r="r" t="t"/>
              <a:pathLst>
                <a:path extrusionOk="0" h="6312" w="6407">
                  <a:moveTo>
                    <a:pt x="2263" y="1"/>
                  </a:moveTo>
                  <a:lnTo>
                    <a:pt x="2263" y="1572"/>
                  </a:lnTo>
                  <a:lnTo>
                    <a:pt x="358" y="4906"/>
                  </a:lnTo>
                  <a:cubicBezTo>
                    <a:pt x="1" y="5526"/>
                    <a:pt x="453" y="6311"/>
                    <a:pt x="1168" y="6311"/>
                  </a:cubicBezTo>
                  <a:lnTo>
                    <a:pt x="5240" y="6311"/>
                  </a:lnTo>
                  <a:cubicBezTo>
                    <a:pt x="5954" y="6311"/>
                    <a:pt x="6407" y="5526"/>
                    <a:pt x="6050" y="4906"/>
                  </a:cubicBezTo>
                  <a:lnTo>
                    <a:pt x="4145" y="1572"/>
                  </a:lnTo>
                  <a:lnTo>
                    <a:pt x="4145"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149"/>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149"/>
            <p:cNvSpPr/>
            <p:nvPr/>
          </p:nvSpPr>
          <p:spPr>
            <a:xfrm>
              <a:off x="993784" y="4398801"/>
              <a:ext cx="208420" cy="85749"/>
            </a:xfrm>
            <a:custGeom>
              <a:rect b="b" l="l" r="r" t="t"/>
              <a:pathLst>
                <a:path extrusionOk="0" h="2636" w="6407">
                  <a:moveTo>
                    <a:pt x="4919" y="0"/>
                  </a:moveTo>
                  <a:cubicBezTo>
                    <a:pt x="3656" y="0"/>
                    <a:pt x="3534" y="492"/>
                    <a:pt x="2192" y="492"/>
                  </a:cubicBezTo>
                  <a:cubicBezTo>
                    <a:pt x="1549" y="492"/>
                    <a:pt x="1239" y="397"/>
                    <a:pt x="906" y="278"/>
                  </a:cubicBezTo>
                  <a:lnTo>
                    <a:pt x="358" y="1230"/>
                  </a:lnTo>
                  <a:cubicBezTo>
                    <a:pt x="1" y="1850"/>
                    <a:pt x="453" y="2635"/>
                    <a:pt x="1168" y="2635"/>
                  </a:cubicBezTo>
                  <a:lnTo>
                    <a:pt x="5240" y="2635"/>
                  </a:lnTo>
                  <a:cubicBezTo>
                    <a:pt x="5954" y="2635"/>
                    <a:pt x="6407" y="1850"/>
                    <a:pt x="6050" y="1230"/>
                  </a:cubicBezTo>
                  <a:lnTo>
                    <a:pt x="5335" y="16"/>
                  </a:lnTo>
                  <a:cubicBezTo>
                    <a:pt x="5184" y="5"/>
                    <a:pt x="5046" y="0"/>
                    <a:pt x="491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9" name="Google Shape;23469;p149"/>
            <p:cNvSpPr/>
            <p:nvPr/>
          </p:nvSpPr>
          <p:spPr>
            <a:xfrm>
              <a:off x="1174293" y="4409373"/>
              <a:ext cx="26382" cy="72835"/>
            </a:xfrm>
            <a:custGeom>
              <a:rect b="b" l="l" r="r" t="t"/>
              <a:pathLst>
                <a:path extrusionOk="0" h="2239" w="811">
                  <a:moveTo>
                    <a:pt x="0" y="0"/>
                  </a:moveTo>
                  <a:lnTo>
                    <a:pt x="0" y="2239"/>
                  </a:lnTo>
                  <a:cubicBezTo>
                    <a:pt x="501" y="2072"/>
                    <a:pt x="810" y="1429"/>
                    <a:pt x="501" y="905"/>
                  </a:cubicBez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0" name="Google Shape;23470;p149"/>
            <p:cNvSpPr/>
            <p:nvPr/>
          </p:nvSpPr>
          <p:spPr>
            <a:xfrm>
              <a:off x="1204513" y="4300137"/>
              <a:ext cx="149540" cy="184608"/>
            </a:xfrm>
            <a:custGeom>
              <a:rect b="b" l="l" r="r" t="t"/>
              <a:pathLst>
                <a:path extrusionOk="0" h="5675" w="4597">
                  <a:moveTo>
                    <a:pt x="1215" y="1"/>
                  </a:moveTo>
                  <a:lnTo>
                    <a:pt x="1215" y="1549"/>
                  </a:lnTo>
                  <a:cubicBezTo>
                    <a:pt x="476" y="1906"/>
                    <a:pt x="0" y="2692"/>
                    <a:pt x="0" y="3525"/>
                  </a:cubicBezTo>
                  <a:cubicBezTo>
                    <a:pt x="0" y="4715"/>
                    <a:pt x="972" y="5675"/>
                    <a:pt x="2170" y="5675"/>
                  </a:cubicBezTo>
                  <a:cubicBezTo>
                    <a:pt x="2362" y="5675"/>
                    <a:pt x="2561" y="5650"/>
                    <a:pt x="2763" y="5597"/>
                  </a:cubicBezTo>
                  <a:cubicBezTo>
                    <a:pt x="3453" y="5430"/>
                    <a:pt x="3977" y="4906"/>
                    <a:pt x="4215" y="4263"/>
                  </a:cubicBezTo>
                  <a:cubicBezTo>
                    <a:pt x="4596" y="3097"/>
                    <a:pt x="4072" y="1977"/>
                    <a:pt x="3096" y="1525"/>
                  </a:cubicBezTo>
                  <a:lnTo>
                    <a:pt x="3096"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149"/>
            <p:cNvSpPr/>
            <p:nvPr/>
          </p:nvSpPr>
          <p:spPr>
            <a:xfrm>
              <a:off x="1233172" y="4283092"/>
              <a:ext cx="82138" cy="20169"/>
            </a:xfrm>
            <a:custGeom>
              <a:rect b="b" l="l" r="r" t="t"/>
              <a:pathLst>
                <a:path extrusionOk="0" h="620" w="2525">
                  <a:moveTo>
                    <a:pt x="334" y="1"/>
                  </a:moveTo>
                  <a:cubicBezTo>
                    <a:pt x="143" y="1"/>
                    <a:pt x="0" y="167"/>
                    <a:pt x="24" y="358"/>
                  </a:cubicBezTo>
                  <a:cubicBezTo>
                    <a:pt x="72" y="501"/>
                    <a:pt x="215" y="620"/>
                    <a:pt x="358" y="620"/>
                  </a:cubicBezTo>
                  <a:lnTo>
                    <a:pt x="2215" y="620"/>
                  </a:lnTo>
                  <a:cubicBezTo>
                    <a:pt x="2382" y="620"/>
                    <a:pt x="2525" y="477"/>
                    <a:pt x="2501" y="263"/>
                  </a:cubicBezTo>
                  <a:cubicBezTo>
                    <a:pt x="2477" y="120"/>
                    <a:pt x="2334" y="1"/>
                    <a:pt x="216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149"/>
            <p:cNvSpPr/>
            <p:nvPr/>
          </p:nvSpPr>
          <p:spPr>
            <a:xfrm>
              <a:off x="1208384" y="4434161"/>
              <a:ext cx="135585" cy="50389"/>
            </a:xfrm>
            <a:custGeom>
              <a:rect b="b" l="l" r="r" t="t"/>
              <a:pathLst>
                <a:path extrusionOk="0" h="1549" w="4168">
                  <a:moveTo>
                    <a:pt x="0" y="1"/>
                  </a:moveTo>
                  <a:cubicBezTo>
                    <a:pt x="262" y="882"/>
                    <a:pt x="1096" y="1548"/>
                    <a:pt x="2072" y="1548"/>
                  </a:cubicBezTo>
                  <a:cubicBezTo>
                    <a:pt x="3049" y="1548"/>
                    <a:pt x="3882" y="882"/>
                    <a:pt x="416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3" name="Google Shape;23473;p149"/>
          <p:cNvGrpSpPr/>
          <p:nvPr/>
        </p:nvGrpSpPr>
        <p:grpSpPr>
          <a:xfrm>
            <a:off x="1770796" y="4007533"/>
            <a:ext cx="321527" cy="345534"/>
            <a:chOff x="1770796" y="4159933"/>
            <a:chExt cx="321527" cy="345534"/>
          </a:xfrm>
        </p:grpSpPr>
        <p:sp>
          <p:nvSpPr>
            <p:cNvPr id="23474" name="Google Shape;23474;p149"/>
            <p:cNvSpPr/>
            <p:nvPr/>
          </p:nvSpPr>
          <p:spPr>
            <a:xfrm>
              <a:off x="1869199" y="4159933"/>
              <a:ext cx="123191" cy="20169"/>
            </a:xfrm>
            <a:custGeom>
              <a:rect b="b" l="l" r="r" t="t"/>
              <a:pathLst>
                <a:path extrusionOk="0" h="620" w="3787">
                  <a:moveTo>
                    <a:pt x="333" y="0"/>
                  </a:moveTo>
                  <a:cubicBezTo>
                    <a:pt x="167" y="0"/>
                    <a:pt x="0" y="167"/>
                    <a:pt x="48" y="357"/>
                  </a:cubicBezTo>
                  <a:cubicBezTo>
                    <a:pt x="71" y="500"/>
                    <a:pt x="214" y="619"/>
                    <a:pt x="357" y="619"/>
                  </a:cubicBezTo>
                  <a:lnTo>
                    <a:pt x="3453" y="619"/>
                  </a:lnTo>
                  <a:cubicBezTo>
                    <a:pt x="3644" y="619"/>
                    <a:pt x="3787" y="477"/>
                    <a:pt x="3763" y="262"/>
                  </a:cubicBezTo>
                  <a:cubicBezTo>
                    <a:pt x="3739" y="119"/>
                    <a:pt x="3572" y="0"/>
                    <a:pt x="342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149"/>
            <p:cNvSpPr/>
            <p:nvPr/>
          </p:nvSpPr>
          <p:spPr>
            <a:xfrm>
              <a:off x="1930388" y="4159933"/>
              <a:ext cx="61221" cy="20169"/>
            </a:xfrm>
            <a:custGeom>
              <a:rect b="b" l="l" r="r" t="t"/>
              <a:pathLst>
                <a:path extrusionOk="0" h="620" w="1882">
                  <a:moveTo>
                    <a:pt x="0" y="0"/>
                  </a:moveTo>
                  <a:lnTo>
                    <a:pt x="0" y="619"/>
                  </a:lnTo>
                  <a:lnTo>
                    <a:pt x="1548" y="619"/>
                  </a:lnTo>
                  <a:cubicBezTo>
                    <a:pt x="1691" y="619"/>
                    <a:pt x="1858" y="524"/>
                    <a:pt x="1858" y="357"/>
                  </a:cubicBezTo>
                  <a:cubicBezTo>
                    <a:pt x="1882" y="143"/>
                    <a:pt x="1739" y="0"/>
                    <a:pt x="1548"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149"/>
            <p:cNvSpPr/>
            <p:nvPr/>
          </p:nvSpPr>
          <p:spPr>
            <a:xfrm>
              <a:off x="1771576" y="4176979"/>
              <a:ext cx="319965" cy="328488"/>
            </a:xfrm>
            <a:custGeom>
              <a:rect b="b" l="l" r="r" t="t"/>
              <a:pathLst>
                <a:path extrusionOk="0" h="10098" w="9836">
                  <a:moveTo>
                    <a:pt x="3358" y="0"/>
                  </a:moveTo>
                  <a:lnTo>
                    <a:pt x="3358" y="3501"/>
                  </a:lnTo>
                  <a:lnTo>
                    <a:pt x="453" y="8383"/>
                  </a:lnTo>
                  <a:cubicBezTo>
                    <a:pt x="0" y="9145"/>
                    <a:pt x="548" y="10097"/>
                    <a:pt x="1429" y="10097"/>
                  </a:cubicBezTo>
                  <a:lnTo>
                    <a:pt x="8455" y="10097"/>
                  </a:lnTo>
                  <a:cubicBezTo>
                    <a:pt x="9288" y="10097"/>
                    <a:pt x="9836" y="9121"/>
                    <a:pt x="9383" y="8383"/>
                  </a:cubicBezTo>
                  <a:lnTo>
                    <a:pt x="6454" y="3501"/>
                  </a:lnTo>
                  <a:lnTo>
                    <a:pt x="645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149"/>
            <p:cNvSpPr/>
            <p:nvPr/>
          </p:nvSpPr>
          <p:spPr>
            <a:xfrm>
              <a:off x="1931169" y="4176979"/>
              <a:ext cx="160373" cy="328488"/>
            </a:xfrm>
            <a:custGeom>
              <a:rect b="b" l="l" r="r" t="t"/>
              <a:pathLst>
                <a:path extrusionOk="0" h="10098" w="4930">
                  <a:moveTo>
                    <a:pt x="0" y="0"/>
                  </a:moveTo>
                  <a:lnTo>
                    <a:pt x="0" y="10097"/>
                  </a:lnTo>
                  <a:lnTo>
                    <a:pt x="3525" y="10097"/>
                  </a:lnTo>
                  <a:cubicBezTo>
                    <a:pt x="4382" y="10097"/>
                    <a:pt x="4930" y="9121"/>
                    <a:pt x="4477" y="8383"/>
                  </a:cubicBezTo>
                  <a:cubicBezTo>
                    <a:pt x="2382" y="4882"/>
                    <a:pt x="3025" y="5954"/>
                    <a:pt x="1548" y="3501"/>
                  </a:cubicBezTo>
                  <a:lnTo>
                    <a:pt x="1548"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8" name="Google Shape;23478;p149"/>
            <p:cNvSpPr/>
            <p:nvPr/>
          </p:nvSpPr>
          <p:spPr>
            <a:xfrm>
              <a:off x="1770796" y="4353584"/>
              <a:ext cx="321527" cy="151883"/>
            </a:xfrm>
            <a:custGeom>
              <a:rect b="b" l="l" r="r" t="t"/>
              <a:pathLst>
                <a:path extrusionOk="0" h="4669" w="9884">
                  <a:moveTo>
                    <a:pt x="2192" y="1"/>
                  </a:moveTo>
                  <a:lnTo>
                    <a:pt x="429" y="2954"/>
                  </a:lnTo>
                  <a:cubicBezTo>
                    <a:pt x="1" y="3692"/>
                    <a:pt x="525" y="4668"/>
                    <a:pt x="1429" y="4668"/>
                  </a:cubicBezTo>
                  <a:lnTo>
                    <a:pt x="8455" y="4668"/>
                  </a:lnTo>
                  <a:cubicBezTo>
                    <a:pt x="9336" y="4668"/>
                    <a:pt x="9884" y="3716"/>
                    <a:pt x="9431" y="2954"/>
                  </a:cubicBezTo>
                  <a:lnTo>
                    <a:pt x="7645"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9" name="Google Shape;23479;p149"/>
            <p:cNvSpPr/>
            <p:nvPr/>
          </p:nvSpPr>
          <p:spPr>
            <a:xfrm>
              <a:off x="1930388" y="4354365"/>
              <a:ext cx="161154" cy="151102"/>
            </a:xfrm>
            <a:custGeom>
              <a:rect b="b" l="l" r="r" t="t"/>
              <a:pathLst>
                <a:path extrusionOk="0" h="4645" w="4954">
                  <a:moveTo>
                    <a:pt x="0" y="1"/>
                  </a:moveTo>
                  <a:lnTo>
                    <a:pt x="0" y="4644"/>
                  </a:lnTo>
                  <a:lnTo>
                    <a:pt x="3525" y="4644"/>
                  </a:lnTo>
                  <a:cubicBezTo>
                    <a:pt x="4406" y="4644"/>
                    <a:pt x="4954" y="3668"/>
                    <a:pt x="4454" y="2954"/>
                  </a:cubicBezTo>
                  <a:lnTo>
                    <a:pt x="2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149"/>
            <p:cNvSpPr/>
            <p:nvPr/>
          </p:nvSpPr>
          <p:spPr>
            <a:xfrm>
              <a:off x="1942001" y="4444245"/>
              <a:ext cx="19388" cy="19388"/>
            </a:xfrm>
            <a:custGeom>
              <a:rect b="b" l="l" r="r" t="t"/>
              <a:pathLst>
                <a:path extrusionOk="0" h="596" w="596">
                  <a:moveTo>
                    <a:pt x="310" y="0"/>
                  </a:moveTo>
                  <a:cubicBezTo>
                    <a:pt x="143" y="0"/>
                    <a:pt x="1" y="167"/>
                    <a:pt x="1" y="310"/>
                  </a:cubicBezTo>
                  <a:cubicBezTo>
                    <a:pt x="1" y="453"/>
                    <a:pt x="143" y="595"/>
                    <a:pt x="310" y="595"/>
                  </a:cubicBezTo>
                  <a:cubicBezTo>
                    <a:pt x="453" y="595"/>
                    <a:pt x="596" y="476"/>
                    <a:pt x="596" y="310"/>
                  </a:cubicBezTo>
                  <a:cubicBezTo>
                    <a:pt x="596" y="167"/>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1" name="Google Shape;23481;p149"/>
            <p:cNvSpPr/>
            <p:nvPr/>
          </p:nvSpPr>
          <p:spPr>
            <a:xfrm>
              <a:off x="1962137" y="4384585"/>
              <a:ext cx="19420" cy="19388"/>
            </a:xfrm>
            <a:custGeom>
              <a:rect b="b" l="l" r="r" t="t"/>
              <a:pathLst>
                <a:path extrusionOk="0" h="596" w="597">
                  <a:moveTo>
                    <a:pt x="310" y="0"/>
                  </a:moveTo>
                  <a:cubicBezTo>
                    <a:pt x="167" y="0"/>
                    <a:pt x="1" y="119"/>
                    <a:pt x="1" y="286"/>
                  </a:cubicBezTo>
                  <a:cubicBezTo>
                    <a:pt x="1" y="453"/>
                    <a:pt x="167" y="596"/>
                    <a:pt x="310" y="596"/>
                  </a:cubicBezTo>
                  <a:cubicBezTo>
                    <a:pt x="453" y="596"/>
                    <a:pt x="596" y="477"/>
                    <a:pt x="596" y="286"/>
                  </a:cubicBezTo>
                  <a:cubicBezTo>
                    <a:pt x="596" y="119"/>
                    <a:pt x="453" y="0"/>
                    <a:pt x="310" y="0"/>
                  </a:cubicBezTo>
                  <a:close/>
                </a:path>
              </a:pathLst>
            </a:custGeom>
            <a:solidFill>
              <a:srgbClr val="7E8F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2" name="Google Shape;23482;p149"/>
            <p:cNvSpPr/>
            <p:nvPr/>
          </p:nvSpPr>
          <p:spPr>
            <a:xfrm>
              <a:off x="1869199" y="4384585"/>
              <a:ext cx="60441" cy="59693"/>
            </a:xfrm>
            <a:custGeom>
              <a:rect b="b" l="l" r="r" t="t"/>
              <a:pathLst>
                <a:path extrusionOk="0" h="1835" w="1858">
                  <a:moveTo>
                    <a:pt x="929" y="0"/>
                  </a:moveTo>
                  <a:cubicBezTo>
                    <a:pt x="429" y="0"/>
                    <a:pt x="0" y="405"/>
                    <a:pt x="0" y="929"/>
                  </a:cubicBezTo>
                  <a:cubicBezTo>
                    <a:pt x="0" y="1429"/>
                    <a:pt x="429" y="1834"/>
                    <a:pt x="929" y="1834"/>
                  </a:cubicBezTo>
                  <a:cubicBezTo>
                    <a:pt x="1477" y="1834"/>
                    <a:pt x="1858" y="1429"/>
                    <a:pt x="1858" y="929"/>
                  </a:cubicBezTo>
                  <a:cubicBezTo>
                    <a:pt x="1858" y="405"/>
                    <a:pt x="1429" y="0"/>
                    <a:pt x="929"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3" name="Google Shape;23483;p149"/>
          <p:cNvGrpSpPr/>
          <p:nvPr/>
        </p:nvGrpSpPr>
        <p:grpSpPr>
          <a:xfrm>
            <a:off x="2529981" y="4007533"/>
            <a:ext cx="309913" cy="345534"/>
            <a:chOff x="2529981" y="4159933"/>
            <a:chExt cx="309913" cy="345534"/>
          </a:xfrm>
        </p:grpSpPr>
        <p:sp>
          <p:nvSpPr>
            <p:cNvPr id="23484" name="Google Shape;23484;p149"/>
            <p:cNvSpPr/>
            <p:nvPr/>
          </p:nvSpPr>
          <p:spPr>
            <a:xfrm>
              <a:off x="2529981" y="4159933"/>
              <a:ext cx="306042" cy="101494"/>
            </a:xfrm>
            <a:custGeom>
              <a:rect b="b" l="l" r="r" t="t"/>
              <a:pathLst>
                <a:path extrusionOk="0" h="3120" w="9408">
                  <a:moveTo>
                    <a:pt x="310" y="0"/>
                  </a:moveTo>
                  <a:cubicBezTo>
                    <a:pt x="144" y="0"/>
                    <a:pt x="1" y="167"/>
                    <a:pt x="25" y="357"/>
                  </a:cubicBezTo>
                  <a:cubicBezTo>
                    <a:pt x="48" y="500"/>
                    <a:pt x="215" y="619"/>
                    <a:pt x="358" y="619"/>
                  </a:cubicBezTo>
                  <a:lnTo>
                    <a:pt x="763" y="619"/>
                  </a:lnTo>
                  <a:lnTo>
                    <a:pt x="763" y="2501"/>
                  </a:lnTo>
                  <a:lnTo>
                    <a:pt x="358" y="2501"/>
                  </a:lnTo>
                  <a:cubicBezTo>
                    <a:pt x="167" y="2501"/>
                    <a:pt x="25" y="2667"/>
                    <a:pt x="48" y="2858"/>
                  </a:cubicBezTo>
                  <a:cubicBezTo>
                    <a:pt x="96" y="3001"/>
                    <a:pt x="239" y="3120"/>
                    <a:pt x="382" y="3120"/>
                  </a:cubicBezTo>
                  <a:lnTo>
                    <a:pt x="7836" y="3120"/>
                  </a:lnTo>
                  <a:cubicBezTo>
                    <a:pt x="8693" y="3120"/>
                    <a:pt x="9408" y="2382"/>
                    <a:pt x="9336" y="1477"/>
                  </a:cubicBezTo>
                  <a:cubicBezTo>
                    <a:pt x="9312" y="643"/>
                    <a:pt x="8598" y="0"/>
                    <a:pt x="7764" y="0"/>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149"/>
            <p:cNvSpPr/>
            <p:nvPr/>
          </p:nvSpPr>
          <p:spPr>
            <a:xfrm>
              <a:off x="2684140" y="4160714"/>
              <a:ext cx="151883" cy="100713"/>
            </a:xfrm>
            <a:custGeom>
              <a:rect b="b" l="l" r="r" t="t"/>
              <a:pathLst>
                <a:path extrusionOk="0" h="3096" w="4669">
                  <a:moveTo>
                    <a:pt x="1" y="0"/>
                  </a:moveTo>
                  <a:lnTo>
                    <a:pt x="1" y="3096"/>
                  </a:lnTo>
                  <a:lnTo>
                    <a:pt x="3073" y="3096"/>
                  </a:lnTo>
                  <a:cubicBezTo>
                    <a:pt x="3954" y="3096"/>
                    <a:pt x="4669" y="2381"/>
                    <a:pt x="4621" y="1500"/>
                  </a:cubicBezTo>
                  <a:cubicBezTo>
                    <a:pt x="4597" y="667"/>
                    <a:pt x="3883" y="0"/>
                    <a:pt x="304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149"/>
            <p:cNvSpPr/>
            <p:nvPr/>
          </p:nvSpPr>
          <p:spPr>
            <a:xfrm>
              <a:off x="2529981" y="4403941"/>
              <a:ext cx="309913" cy="101526"/>
            </a:xfrm>
            <a:custGeom>
              <a:rect b="b" l="l" r="r" t="t"/>
              <a:pathLst>
                <a:path extrusionOk="0" h="3121" w="9527">
                  <a:moveTo>
                    <a:pt x="310" y="1"/>
                  </a:moveTo>
                  <a:cubicBezTo>
                    <a:pt x="144" y="1"/>
                    <a:pt x="1" y="144"/>
                    <a:pt x="25" y="358"/>
                  </a:cubicBezTo>
                  <a:cubicBezTo>
                    <a:pt x="48" y="501"/>
                    <a:pt x="191" y="620"/>
                    <a:pt x="358" y="620"/>
                  </a:cubicBezTo>
                  <a:lnTo>
                    <a:pt x="763" y="620"/>
                  </a:lnTo>
                  <a:lnTo>
                    <a:pt x="763" y="2501"/>
                  </a:lnTo>
                  <a:lnTo>
                    <a:pt x="358" y="2501"/>
                  </a:lnTo>
                  <a:cubicBezTo>
                    <a:pt x="167" y="2501"/>
                    <a:pt x="25" y="2668"/>
                    <a:pt x="48" y="2858"/>
                  </a:cubicBezTo>
                  <a:cubicBezTo>
                    <a:pt x="72" y="3001"/>
                    <a:pt x="239" y="3120"/>
                    <a:pt x="382" y="3120"/>
                  </a:cubicBezTo>
                  <a:lnTo>
                    <a:pt x="7860" y="3120"/>
                  </a:lnTo>
                  <a:cubicBezTo>
                    <a:pt x="8788" y="3120"/>
                    <a:pt x="9527" y="2311"/>
                    <a:pt x="9336" y="1358"/>
                  </a:cubicBezTo>
                  <a:cubicBezTo>
                    <a:pt x="9241" y="596"/>
                    <a:pt x="8598" y="1"/>
                    <a:pt x="778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149"/>
            <p:cNvSpPr/>
            <p:nvPr/>
          </p:nvSpPr>
          <p:spPr>
            <a:xfrm>
              <a:off x="2684140" y="4403941"/>
              <a:ext cx="151883" cy="100745"/>
            </a:xfrm>
            <a:custGeom>
              <a:rect b="b" l="l" r="r" t="t"/>
              <a:pathLst>
                <a:path extrusionOk="0" h="3097" w="4669">
                  <a:moveTo>
                    <a:pt x="1" y="1"/>
                  </a:moveTo>
                  <a:lnTo>
                    <a:pt x="1" y="3097"/>
                  </a:lnTo>
                  <a:lnTo>
                    <a:pt x="3097" y="3097"/>
                  </a:lnTo>
                  <a:cubicBezTo>
                    <a:pt x="3954" y="3097"/>
                    <a:pt x="4669" y="2382"/>
                    <a:pt x="4645" y="1477"/>
                  </a:cubicBezTo>
                  <a:cubicBezTo>
                    <a:pt x="4597" y="644"/>
                    <a:pt x="3906"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149"/>
            <p:cNvSpPr/>
            <p:nvPr/>
          </p:nvSpPr>
          <p:spPr>
            <a:xfrm>
              <a:off x="2553240" y="4424077"/>
              <a:ext cx="263428" cy="61254"/>
            </a:xfrm>
            <a:custGeom>
              <a:rect b="b" l="l" r="r" t="t"/>
              <a:pathLst>
                <a:path extrusionOk="0" h="1883" w="8098">
                  <a:moveTo>
                    <a:pt x="0" y="1"/>
                  </a:moveTo>
                  <a:lnTo>
                    <a:pt x="0" y="1882"/>
                  </a:lnTo>
                  <a:lnTo>
                    <a:pt x="7097" y="1882"/>
                  </a:lnTo>
                  <a:cubicBezTo>
                    <a:pt x="7597" y="1882"/>
                    <a:pt x="8026" y="1501"/>
                    <a:pt x="8050" y="977"/>
                  </a:cubicBezTo>
                  <a:cubicBezTo>
                    <a:pt x="8097" y="453"/>
                    <a:pt x="7668" y="1"/>
                    <a:pt x="7145"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149"/>
            <p:cNvSpPr/>
            <p:nvPr/>
          </p:nvSpPr>
          <p:spPr>
            <a:xfrm>
              <a:off x="2684140" y="4424077"/>
              <a:ext cx="131747" cy="61254"/>
            </a:xfrm>
            <a:custGeom>
              <a:rect b="b" l="l" r="r" t="t"/>
              <a:pathLst>
                <a:path extrusionOk="0" h="1883" w="4050">
                  <a:moveTo>
                    <a:pt x="1" y="1"/>
                  </a:moveTo>
                  <a:lnTo>
                    <a:pt x="1" y="1882"/>
                  </a:lnTo>
                  <a:lnTo>
                    <a:pt x="3097" y="1882"/>
                  </a:lnTo>
                  <a:cubicBezTo>
                    <a:pt x="3573" y="1882"/>
                    <a:pt x="4002" y="1454"/>
                    <a:pt x="4002" y="977"/>
                  </a:cubicBezTo>
                  <a:cubicBezTo>
                    <a:pt x="4049" y="453"/>
                    <a:pt x="3621" y="1"/>
                    <a:pt x="3097"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149"/>
            <p:cNvSpPr/>
            <p:nvPr/>
          </p:nvSpPr>
          <p:spPr>
            <a:xfrm>
              <a:off x="2530761" y="4283092"/>
              <a:ext cx="305262" cy="100745"/>
            </a:xfrm>
            <a:custGeom>
              <a:rect b="b" l="l" r="r" t="t"/>
              <a:pathLst>
                <a:path extrusionOk="0" h="3097" w="9384">
                  <a:moveTo>
                    <a:pt x="1572" y="1"/>
                  </a:moveTo>
                  <a:cubicBezTo>
                    <a:pt x="715" y="1"/>
                    <a:pt x="1" y="715"/>
                    <a:pt x="24" y="1596"/>
                  </a:cubicBezTo>
                  <a:cubicBezTo>
                    <a:pt x="72" y="2430"/>
                    <a:pt x="786" y="3097"/>
                    <a:pt x="1620" y="3097"/>
                  </a:cubicBezTo>
                  <a:lnTo>
                    <a:pt x="9050" y="3097"/>
                  </a:lnTo>
                  <a:cubicBezTo>
                    <a:pt x="9217" y="3097"/>
                    <a:pt x="9384" y="2906"/>
                    <a:pt x="9384" y="2763"/>
                  </a:cubicBezTo>
                  <a:cubicBezTo>
                    <a:pt x="9360" y="2620"/>
                    <a:pt x="9193" y="2501"/>
                    <a:pt x="9050" y="2501"/>
                  </a:cubicBezTo>
                  <a:lnTo>
                    <a:pt x="8645" y="2501"/>
                  </a:lnTo>
                  <a:lnTo>
                    <a:pt x="8645" y="620"/>
                  </a:lnTo>
                  <a:lnTo>
                    <a:pt x="9050" y="620"/>
                  </a:lnTo>
                  <a:cubicBezTo>
                    <a:pt x="9241" y="620"/>
                    <a:pt x="9384" y="429"/>
                    <a:pt x="9360" y="263"/>
                  </a:cubicBezTo>
                  <a:cubicBezTo>
                    <a:pt x="9312" y="120"/>
                    <a:pt x="9169" y="1"/>
                    <a:pt x="9026" y="1"/>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1" name="Google Shape;23491;p149"/>
            <p:cNvSpPr/>
            <p:nvPr/>
          </p:nvSpPr>
          <p:spPr>
            <a:xfrm>
              <a:off x="2684921" y="4281563"/>
              <a:ext cx="151883" cy="100713"/>
            </a:xfrm>
            <a:custGeom>
              <a:rect b="b" l="l" r="r" t="t"/>
              <a:pathLst>
                <a:path extrusionOk="0" h="3096" w="4669">
                  <a:moveTo>
                    <a:pt x="1" y="0"/>
                  </a:moveTo>
                  <a:lnTo>
                    <a:pt x="1" y="3096"/>
                  </a:lnTo>
                  <a:lnTo>
                    <a:pt x="4335" y="3096"/>
                  </a:lnTo>
                  <a:cubicBezTo>
                    <a:pt x="4502" y="3096"/>
                    <a:pt x="4645" y="2977"/>
                    <a:pt x="4668" y="2834"/>
                  </a:cubicBezTo>
                  <a:cubicBezTo>
                    <a:pt x="4645" y="2667"/>
                    <a:pt x="4478" y="2501"/>
                    <a:pt x="4311" y="2501"/>
                  </a:cubicBezTo>
                  <a:lnTo>
                    <a:pt x="3906" y="2501"/>
                  </a:lnTo>
                  <a:lnTo>
                    <a:pt x="3906" y="643"/>
                  </a:lnTo>
                  <a:lnTo>
                    <a:pt x="4311" y="643"/>
                  </a:lnTo>
                  <a:cubicBezTo>
                    <a:pt x="4454" y="643"/>
                    <a:pt x="4621" y="524"/>
                    <a:pt x="4645" y="357"/>
                  </a:cubicBezTo>
                  <a:cubicBezTo>
                    <a:pt x="4668" y="191"/>
                    <a:pt x="4525" y="0"/>
                    <a:pt x="433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149"/>
            <p:cNvSpPr/>
            <p:nvPr/>
          </p:nvSpPr>
          <p:spPr>
            <a:xfrm>
              <a:off x="2552459" y="4302480"/>
              <a:ext cx="262647" cy="60441"/>
            </a:xfrm>
            <a:custGeom>
              <a:rect b="b" l="l" r="r" t="t"/>
              <a:pathLst>
                <a:path extrusionOk="0" h="1858" w="8074">
                  <a:moveTo>
                    <a:pt x="953" y="0"/>
                  </a:moveTo>
                  <a:cubicBezTo>
                    <a:pt x="405" y="0"/>
                    <a:pt x="0" y="429"/>
                    <a:pt x="24" y="976"/>
                  </a:cubicBezTo>
                  <a:cubicBezTo>
                    <a:pt x="48" y="1453"/>
                    <a:pt x="477" y="1858"/>
                    <a:pt x="977" y="1858"/>
                  </a:cubicBezTo>
                  <a:lnTo>
                    <a:pt x="8074" y="1858"/>
                  </a:lnTo>
                  <a:lnTo>
                    <a:pt x="8074"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149"/>
            <p:cNvSpPr/>
            <p:nvPr/>
          </p:nvSpPr>
          <p:spPr>
            <a:xfrm>
              <a:off x="2684140" y="4302480"/>
              <a:ext cx="131747" cy="60441"/>
            </a:xfrm>
            <a:custGeom>
              <a:rect b="b" l="l" r="r" t="t"/>
              <a:pathLst>
                <a:path extrusionOk="0" h="1858" w="4050">
                  <a:moveTo>
                    <a:pt x="1" y="0"/>
                  </a:moveTo>
                  <a:lnTo>
                    <a:pt x="1" y="1858"/>
                  </a:lnTo>
                  <a:lnTo>
                    <a:pt x="4049" y="1858"/>
                  </a:lnTo>
                  <a:lnTo>
                    <a:pt x="4049" y="0"/>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149"/>
            <p:cNvSpPr/>
            <p:nvPr/>
          </p:nvSpPr>
          <p:spPr>
            <a:xfrm>
              <a:off x="2592731" y="4342752"/>
              <a:ext cx="81260" cy="101266"/>
            </a:xfrm>
            <a:custGeom>
              <a:rect b="b" l="l" r="r" t="t"/>
              <a:pathLst>
                <a:path extrusionOk="0" h="3113" w="2498">
                  <a:moveTo>
                    <a:pt x="310" y="0"/>
                  </a:moveTo>
                  <a:cubicBezTo>
                    <a:pt x="144" y="0"/>
                    <a:pt x="1" y="119"/>
                    <a:pt x="1" y="310"/>
                  </a:cubicBezTo>
                  <a:lnTo>
                    <a:pt x="1" y="2763"/>
                  </a:lnTo>
                  <a:cubicBezTo>
                    <a:pt x="1" y="2949"/>
                    <a:pt x="163" y="3082"/>
                    <a:pt x="346" y="3082"/>
                  </a:cubicBezTo>
                  <a:cubicBezTo>
                    <a:pt x="374" y="3082"/>
                    <a:pt x="401" y="3079"/>
                    <a:pt x="429" y="3072"/>
                  </a:cubicBezTo>
                  <a:lnTo>
                    <a:pt x="1263" y="2811"/>
                  </a:lnTo>
                  <a:lnTo>
                    <a:pt x="2096" y="3096"/>
                  </a:lnTo>
                  <a:cubicBezTo>
                    <a:pt x="2127" y="3108"/>
                    <a:pt x="2158" y="3113"/>
                    <a:pt x="2188" y="3113"/>
                  </a:cubicBezTo>
                  <a:cubicBezTo>
                    <a:pt x="2349" y="3113"/>
                    <a:pt x="2497" y="2963"/>
                    <a:pt x="2477" y="2763"/>
                  </a:cubicBezTo>
                  <a:lnTo>
                    <a:pt x="2477" y="310"/>
                  </a:lnTo>
                  <a:cubicBezTo>
                    <a:pt x="2477" y="143"/>
                    <a:pt x="2358" y="0"/>
                    <a:pt x="21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149"/>
            <p:cNvSpPr/>
            <p:nvPr/>
          </p:nvSpPr>
          <p:spPr>
            <a:xfrm>
              <a:off x="2551678" y="4180069"/>
              <a:ext cx="264209" cy="61221"/>
            </a:xfrm>
            <a:custGeom>
              <a:rect b="b" l="l" r="r" t="t"/>
              <a:pathLst>
                <a:path extrusionOk="0" h="1882" w="8122">
                  <a:moveTo>
                    <a:pt x="1" y="0"/>
                  </a:moveTo>
                  <a:lnTo>
                    <a:pt x="1" y="1882"/>
                  </a:lnTo>
                  <a:lnTo>
                    <a:pt x="7121" y="1882"/>
                  </a:lnTo>
                  <a:cubicBezTo>
                    <a:pt x="7597" y="1882"/>
                    <a:pt x="8050" y="1501"/>
                    <a:pt x="8074" y="977"/>
                  </a:cubicBezTo>
                  <a:cubicBezTo>
                    <a:pt x="8121" y="453"/>
                    <a:pt x="7693" y="0"/>
                    <a:pt x="7145"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149"/>
            <p:cNvSpPr/>
            <p:nvPr/>
          </p:nvSpPr>
          <p:spPr>
            <a:xfrm>
              <a:off x="2684140" y="4180069"/>
              <a:ext cx="130966" cy="61221"/>
            </a:xfrm>
            <a:custGeom>
              <a:rect b="b" l="l" r="r" t="t"/>
              <a:pathLst>
                <a:path extrusionOk="0" h="1882" w="4026">
                  <a:moveTo>
                    <a:pt x="1" y="0"/>
                  </a:moveTo>
                  <a:lnTo>
                    <a:pt x="1" y="1882"/>
                  </a:lnTo>
                  <a:lnTo>
                    <a:pt x="3049" y="1882"/>
                  </a:lnTo>
                  <a:cubicBezTo>
                    <a:pt x="3525" y="1882"/>
                    <a:pt x="3978" y="1501"/>
                    <a:pt x="4002" y="977"/>
                  </a:cubicBezTo>
                  <a:cubicBezTo>
                    <a:pt x="4026" y="453"/>
                    <a:pt x="3621" y="0"/>
                    <a:pt x="3073"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149"/>
            <p:cNvSpPr/>
            <p:nvPr/>
          </p:nvSpPr>
          <p:spPr>
            <a:xfrm>
              <a:off x="2693444" y="4221903"/>
              <a:ext cx="81292" cy="100257"/>
            </a:xfrm>
            <a:custGeom>
              <a:rect b="b" l="l" r="r" t="t"/>
              <a:pathLst>
                <a:path extrusionOk="0" h="3082" w="2499">
                  <a:moveTo>
                    <a:pt x="310" y="0"/>
                  </a:moveTo>
                  <a:cubicBezTo>
                    <a:pt x="144" y="0"/>
                    <a:pt x="1" y="119"/>
                    <a:pt x="1" y="286"/>
                  </a:cubicBezTo>
                  <a:lnTo>
                    <a:pt x="1" y="2763"/>
                  </a:lnTo>
                  <a:cubicBezTo>
                    <a:pt x="1" y="2949"/>
                    <a:pt x="163" y="3082"/>
                    <a:pt x="330" y="3082"/>
                  </a:cubicBezTo>
                  <a:cubicBezTo>
                    <a:pt x="355" y="3082"/>
                    <a:pt x="381" y="3079"/>
                    <a:pt x="405" y="3072"/>
                  </a:cubicBezTo>
                  <a:lnTo>
                    <a:pt x="1239" y="2787"/>
                  </a:lnTo>
                  <a:lnTo>
                    <a:pt x="2096" y="3072"/>
                  </a:lnTo>
                  <a:cubicBezTo>
                    <a:pt x="2121" y="3079"/>
                    <a:pt x="2146" y="3082"/>
                    <a:pt x="2171" y="3082"/>
                  </a:cubicBezTo>
                  <a:cubicBezTo>
                    <a:pt x="2339" y="3082"/>
                    <a:pt x="2498" y="2949"/>
                    <a:pt x="2477" y="2763"/>
                  </a:cubicBezTo>
                  <a:lnTo>
                    <a:pt x="2477" y="286"/>
                  </a:lnTo>
                  <a:cubicBezTo>
                    <a:pt x="2477" y="143"/>
                    <a:pt x="2358"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98" name="Google Shape;23498;p149"/>
          <p:cNvGrpSpPr/>
          <p:nvPr/>
        </p:nvGrpSpPr>
        <p:grpSpPr>
          <a:xfrm>
            <a:off x="3262849" y="4008314"/>
            <a:ext cx="344753" cy="344753"/>
            <a:chOff x="3262849" y="4160714"/>
            <a:chExt cx="344753" cy="344753"/>
          </a:xfrm>
        </p:grpSpPr>
        <p:sp>
          <p:nvSpPr>
            <p:cNvPr id="23499" name="Google Shape;23499;p149"/>
            <p:cNvSpPr/>
            <p:nvPr/>
          </p:nvSpPr>
          <p:spPr>
            <a:xfrm>
              <a:off x="3262849" y="4160714"/>
              <a:ext cx="344753" cy="344753"/>
            </a:xfrm>
            <a:custGeom>
              <a:rect b="b" l="l" r="r" t="t"/>
              <a:pathLst>
                <a:path extrusionOk="0" h="10598" w="10598">
                  <a:moveTo>
                    <a:pt x="5311" y="0"/>
                  </a:moveTo>
                  <a:cubicBezTo>
                    <a:pt x="2382" y="0"/>
                    <a:pt x="0" y="2381"/>
                    <a:pt x="0" y="5311"/>
                  </a:cubicBezTo>
                  <a:cubicBezTo>
                    <a:pt x="0" y="8216"/>
                    <a:pt x="2382" y="10597"/>
                    <a:pt x="5311" y="10597"/>
                  </a:cubicBezTo>
                  <a:cubicBezTo>
                    <a:pt x="8216" y="10597"/>
                    <a:pt x="10598" y="8216"/>
                    <a:pt x="10598" y="5311"/>
                  </a:cubicBezTo>
                  <a:cubicBezTo>
                    <a:pt x="10598" y="2358"/>
                    <a:pt x="8216" y="0"/>
                    <a:pt x="5311"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149"/>
            <p:cNvSpPr/>
            <p:nvPr/>
          </p:nvSpPr>
          <p:spPr>
            <a:xfrm>
              <a:off x="3435583" y="4160714"/>
              <a:ext cx="172019" cy="344753"/>
            </a:xfrm>
            <a:custGeom>
              <a:rect b="b" l="l" r="r" t="t"/>
              <a:pathLst>
                <a:path extrusionOk="0" h="10598" w="5288">
                  <a:moveTo>
                    <a:pt x="1" y="0"/>
                  </a:moveTo>
                  <a:lnTo>
                    <a:pt x="1" y="10597"/>
                  </a:lnTo>
                  <a:cubicBezTo>
                    <a:pt x="2906" y="10597"/>
                    <a:pt x="5288" y="8216"/>
                    <a:pt x="5288" y="5311"/>
                  </a:cubicBezTo>
                  <a:cubicBezTo>
                    <a:pt x="5288" y="2358"/>
                    <a:pt x="290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149"/>
            <p:cNvSpPr/>
            <p:nvPr/>
          </p:nvSpPr>
          <p:spPr>
            <a:xfrm>
              <a:off x="3282985" y="4180850"/>
              <a:ext cx="304481" cy="304481"/>
            </a:xfrm>
            <a:custGeom>
              <a:rect b="b" l="l" r="r" t="t"/>
              <a:pathLst>
                <a:path extrusionOk="0" h="9360" w="9360">
                  <a:moveTo>
                    <a:pt x="4692" y="0"/>
                  </a:moveTo>
                  <a:cubicBezTo>
                    <a:pt x="2096" y="0"/>
                    <a:pt x="0" y="2096"/>
                    <a:pt x="0" y="4692"/>
                  </a:cubicBezTo>
                  <a:cubicBezTo>
                    <a:pt x="0" y="7264"/>
                    <a:pt x="2096" y="9359"/>
                    <a:pt x="4692" y="9359"/>
                  </a:cubicBezTo>
                  <a:cubicBezTo>
                    <a:pt x="7264" y="9359"/>
                    <a:pt x="9360" y="7264"/>
                    <a:pt x="9360" y="4692"/>
                  </a:cubicBezTo>
                  <a:cubicBezTo>
                    <a:pt x="9360" y="2096"/>
                    <a:pt x="7264" y="0"/>
                    <a:pt x="469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149"/>
            <p:cNvSpPr/>
            <p:nvPr/>
          </p:nvSpPr>
          <p:spPr>
            <a:xfrm>
              <a:off x="3435583" y="4180850"/>
              <a:ext cx="151883" cy="304481"/>
            </a:xfrm>
            <a:custGeom>
              <a:rect b="b" l="l" r="r" t="t"/>
              <a:pathLst>
                <a:path extrusionOk="0" h="9360" w="4669">
                  <a:moveTo>
                    <a:pt x="44" y="0"/>
                  </a:moveTo>
                  <a:cubicBezTo>
                    <a:pt x="30" y="0"/>
                    <a:pt x="15" y="0"/>
                    <a:pt x="1" y="0"/>
                  </a:cubicBezTo>
                  <a:lnTo>
                    <a:pt x="1" y="9359"/>
                  </a:lnTo>
                  <a:cubicBezTo>
                    <a:pt x="2573" y="9359"/>
                    <a:pt x="4669" y="7264"/>
                    <a:pt x="4669" y="4692"/>
                  </a:cubicBezTo>
                  <a:cubicBezTo>
                    <a:pt x="4669" y="2110"/>
                    <a:pt x="2596" y="0"/>
                    <a:pt x="4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149"/>
            <p:cNvSpPr/>
            <p:nvPr/>
          </p:nvSpPr>
          <p:spPr>
            <a:xfrm>
              <a:off x="3355039" y="4363669"/>
              <a:ext cx="59660" cy="60441"/>
            </a:xfrm>
            <a:custGeom>
              <a:rect b="b" l="l" r="r" t="t"/>
              <a:pathLst>
                <a:path extrusionOk="0" h="1858" w="1834">
                  <a:moveTo>
                    <a:pt x="929" y="0"/>
                  </a:moveTo>
                  <a:cubicBezTo>
                    <a:pt x="405" y="0"/>
                    <a:pt x="0" y="429"/>
                    <a:pt x="0" y="929"/>
                  </a:cubicBezTo>
                  <a:cubicBezTo>
                    <a:pt x="0" y="1453"/>
                    <a:pt x="405" y="1858"/>
                    <a:pt x="929" y="1858"/>
                  </a:cubicBezTo>
                  <a:cubicBezTo>
                    <a:pt x="1429" y="1858"/>
                    <a:pt x="1834" y="1453"/>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149"/>
            <p:cNvSpPr/>
            <p:nvPr/>
          </p:nvSpPr>
          <p:spPr>
            <a:xfrm>
              <a:off x="3375175" y="4384585"/>
              <a:ext cx="19388" cy="19388"/>
            </a:xfrm>
            <a:custGeom>
              <a:rect b="b" l="l" r="r" t="t"/>
              <a:pathLst>
                <a:path extrusionOk="0" h="596" w="596">
                  <a:moveTo>
                    <a:pt x="310" y="0"/>
                  </a:moveTo>
                  <a:cubicBezTo>
                    <a:pt x="119" y="0"/>
                    <a:pt x="0" y="143"/>
                    <a:pt x="0" y="286"/>
                  </a:cubicBezTo>
                  <a:cubicBezTo>
                    <a:pt x="0" y="477"/>
                    <a:pt x="143" y="596"/>
                    <a:pt x="310" y="596"/>
                  </a:cubicBezTo>
                  <a:cubicBezTo>
                    <a:pt x="477" y="596"/>
                    <a:pt x="596" y="453"/>
                    <a:pt x="596" y="286"/>
                  </a:cubicBezTo>
                  <a:cubicBezTo>
                    <a:pt x="596" y="119"/>
                    <a:pt x="453"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149"/>
            <p:cNvSpPr/>
            <p:nvPr/>
          </p:nvSpPr>
          <p:spPr>
            <a:xfrm>
              <a:off x="3472017" y="4355048"/>
              <a:ext cx="58131" cy="68378"/>
            </a:xfrm>
            <a:custGeom>
              <a:rect b="b" l="l" r="r" t="t"/>
              <a:pathLst>
                <a:path extrusionOk="0" h="2102" w="1787">
                  <a:moveTo>
                    <a:pt x="381" y="0"/>
                  </a:moveTo>
                  <a:cubicBezTo>
                    <a:pt x="215" y="0"/>
                    <a:pt x="93" y="113"/>
                    <a:pt x="72" y="265"/>
                  </a:cubicBezTo>
                  <a:cubicBezTo>
                    <a:pt x="24" y="456"/>
                    <a:pt x="0" y="718"/>
                    <a:pt x="215" y="1027"/>
                  </a:cubicBezTo>
                  <a:cubicBezTo>
                    <a:pt x="429" y="1289"/>
                    <a:pt x="667" y="1313"/>
                    <a:pt x="834" y="1337"/>
                  </a:cubicBezTo>
                  <a:cubicBezTo>
                    <a:pt x="953" y="1385"/>
                    <a:pt x="977" y="1385"/>
                    <a:pt x="1048" y="1432"/>
                  </a:cubicBezTo>
                  <a:cubicBezTo>
                    <a:pt x="1096" y="1528"/>
                    <a:pt x="1096" y="1575"/>
                    <a:pt x="1072" y="1766"/>
                  </a:cubicBezTo>
                  <a:cubicBezTo>
                    <a:pt x="1048" y="1909"/>
                    <a:pt x="1167" y="2051"/>
                    <a:pt x="1334" y="2099"/>
                  </a:cubicBezTo>
                  <a:cubicBezTo>
                    <a:pt x="1346" y="2101"/>
                    <a:pt x="1358" y="2102"/>
                    <a:pt x="1371" y="2102"/>
                  </a:cubicBezTo>
                  <a:cubicBezTo>
                    <a:pt x="1524" y="2102"/>
                    <a:pt x="1669" y="1968"/>
                    <a:pt x="1691" y="1813"/>
                  </a:cubicBezTo>
                  <a:cubicBezTo>
                    <a:pt x="1691" y="1670"/>
                    <a:pt x="1786" y="1385"/>
                    <a:pt x="1548" y="1075"/>
                  </a:cubicBezTo>
                  <a:cubicBezTo>
                    <a:pt x="1334" y="813"/>
                    <a:pt x="1096" y="789"/>
                    <a:pt x="929" y="742"/>
                  </a:cubicBezTo>
                  <a:cubicBezTo>
                    <a:pt x="810" y="718"/>
                    <a:pt x="786" y="718"/>
                    <a:pt x="715" y="670"/>
                  </a:cubicBezTo>
                  <a:cubicBezTo>
                    <a:pt x="643" y="575"/>
                    <a:pt x="643" y="551"/>
                    <a:pt x="691" y="361"/>
                  </a:cubicBezTo>
                  <a:cubicBezTo>
                    <a:pt x="715" y="194"/>
                    <a:pt x="596" y="27"/>
                    <a:pt x="429" y="3"/>
                  </a:cubicBezTo>
                  <a:cubicBezTo>
                    <a:pt x="413" y="1"/>
                    <a:pt x="397" y="0"/>
                    <a:pt x="38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149"/>
            <p:cNvSpPr/>
            <p:nvPr/>
          </p:nvSpPr>
          <p:spPr>
            <a:xfrm>
              <a:off x="3313206" y="4302089"/>
              <a:ext cx="62002" cy="35750"/>
            </a:xfrm>
            <a:custGeom>
              <a:rect b="b" l="l" r="r" t="t"/>
              <a:pathLst>
                <a:path extrusionOk="0" h="1099" w="1906">
                  <a:moveTo>
                    <a:pt x="1314" y="0"/>
                  </a:moveTo>
                  <a:cubicBezTo>
                    <a:pt x="1250" y="0"/>
                    <a:pt x="1178" y="11"/>
                    <a:pt x="1096" y="36"/>
                  </a:cubicBezTo>
                  <a:cubicBezTo>
                    <a:pt x="834" y="84"/>
                    <a:pt x="738" y="274"/>
                    <a:pt x="691" y="393"/>
                  </a:cubicBezTo>
                  <a:cubicBezTo>
                    <a:pt x="653" y="456"/>
                    <a:pt x="635" y="486"/>
                    <a:pt x="606" y="486"/>
                  </a:cubicBezTo>
                  <a:cubicBezTo>
                    <a:pt x="580" y="486"/>
                    <a:pt x="544" y="462"/>
                    <a:pt x="477" y="417"/>
                  </a:cubicBezTo>
                  <a:cubicBezTo>
                    <a:pt x="441" y="405"/>
                    <a:pt x="402" y="399"/>
                    <a:pt x="363" y="399"/>
                  </a:cubicBezTo>
                  <a:cubicBezTo>
                    <a:pt x="246" y="399"/>
                    <a:pt x="125" y="453"/>
                    <a:pt x="72" y="560"/>
                  </a:cubicBezTo>
                  <a:cubicBezTo>
                    <a:pt x="0" y="727"/>
                    <a:pt x="72" y="893"/>
                    <a:pt x="215" y="988"/>
                  </a:cubicBezTo>
                  <a:cubicBezTo>
                    <a:pt x="304" y="1048"/>
                    <a:pt x="412" y="1098"/>
                    <a:pt x="545" y="1098"/>
                  </a:cubicBezTo>
                  <a:cubicBezTo>
                    <a:pt x="624" y="1098"/>
                    <a:pt x="712" y="1081"/>
                    <a:pt x="810" y="1036"/>
                  </a:cubicBezTo>
                  <a:cubicBezTo>
                    <a:pt x="1072" y="988"/>
                    <a:pt x="1167" y="798"/>
                    <a:pt x="1215" y="679"/>
                  </a:cubicBezTo>
                  <a:cubicBezTo>
                    <a:pt x="1248" y="623"/>
                    <a:pt x="1266" y="604"/>
                    <a:pt x="1287" y="604"/>
                  </a:cubicBezTo>
                  <a:cubicBezTo>
                    <a:pt x="1312" y="604"/>
                    <a:pt x="1342" y="630"/>
                    <a:pt x="1405" y="655"/>
                  </a:cubicBezTo>
                  <a:cubicBezTo>
                    <a:pt x="1450" y="685"/>
                    <a:pt x="1497" y="698"/>
                    <a:pt x="1544" y="698"/>
                  </a:cubicBezTo>
                  <a:cubicBezTo>
                    <a:pt x="1646" y="698"/>
                    <a:pt x="1745" y="634"/>
                    <a:pt x="1810" y="536"/>
                  </a:cubicBezTo>
                  <a:cubicBezTo>
                    <a:pt x="1905" y="393"/>
                    <a:pt x="1834" y="203"/>
                    <a:pt x="1691" y="131"/>
                  </a:cubicBezTo>
                  <a:cubicBezTo>
                    <a:pt x="1604" y="79"/>
                    <a:pt x="1490" y="0"/>
                    <a:pt x="13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7" name="Google Shape;23507;p149"/>
            <p:cNvSpPr/>
            <p:nvPr/>
          </p:nvSpPr>
          <p:spPr>
            <a:xfrm>
              <a:off x="3355039" y="4252806"/>
              <a:ext cx="19388" cy="19485"/>
            </a:xfrm>
            <a:custGeom>
              <a:rect b="b" l="l" r="r" t="t"/>
              <a:pathLst>
                <a:path extrusionOk="0" h="599" w="596">
                  <a:moveTo>
                    <a:pt x="322" y="0"/>
                  </a:moveTo>
                  <a:cubicBezTo>
                    <a:pt x="310" y="0"/>
                    <a:pt x="298" y="1"/>
                    <a:pt x="286" y="3"/>
                  </a:cubicBezTo>
                  <a:cubicBezTo>
                    <a:pt x="143" y="3"/>
                    <a:pt x="0" y="146"/>
                    <a:pt x="0" y="289"/>
                  </a:cubicBezTo>
                  <a:cubicBezTo>
                    <a:pt x="0" y="455"/>
                    <a:pt x="119" y="598"/>
                    <a:pt x="286" y="598"/>
                  </a:cubicBezTo>
                  <a:cubicBezTo>
                    <a:pt x="453" y="598"/>
                    <a:pt x="596" y="479"/>
                    <a:pt x="596" y="289"/>
                  </a:cubicBezTo>
                  <a:cubicBezTo>
                    <a:pt x="596" y="134"/>
                    <a:pt x="473" y="0"/>
                    <a:pt x="32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8" name="Google Shape;23508;p149"/>
            <p:cNvSpPr/>
            <p:nvPr/>
          </p:nvSpPr>
          <p:spPr>
            <a:xfrm>
              <a:off x="3414667" y="4333448"/>
              <a:ext cx="19420" cy="19388"/>
            </a:xfrm>
            <a:custGeom>
              <a:rect b="b" l="l" r="r" t="t"/>
              <a:pathLst>
                <a:path extrusionOk="0" h="596" w="597">
                  <a:moveTo>
                    <a:pt x="311" y="1"/>
                  </a:moveTo>
                  <a:cubicBezTo>
                    <a:pt x="168" y="1"/>
                    <a:pt x="1" y="144"/>
                    <a:pt x="1" y="286"/>
                  </a:cubicBezTo>
                  <a:cubicBezTo>
                    <a:pt x="1" y="429"/>
                    <a:pt x="120" y="596"/>
                    <a:pt x="311" y="596"/>
                  </a:cubicBezTo>
                  <a:cubicBezTo>
                    <a:pt x="453" y="596"/>
                    <a:pt x="596" y="477"/>
                    <a:pt x="596" y="286"/>
                  </a:cubicBezTo>
                  <a:cubicBezTo>
                    <a:pt x="596" y="120"/>
                    <a:pt x="453" y="1"/>
                    <a:pt x="3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149"/>
            <p:cNvSpPr/>
            <p:nvPr/>
          </p:nvSpPr>
          <p:spPr>
            <a:xfrm>
              <a:off x="3526245" y="4312531"/>
              <a:ext cx="19388" cy="19420"/>
            </a:xfrm>
            <a:custGeom>
              <a:rect b="b" l="l" r="r" t="t"/>
              <a:pathLst>
                <a:path extrusionOk="0" h="597" w="596">
                  <a:moveTo>
                    <a:pt x="310" y="1"/>
                  </a:moveTo>
                  <a:cubicBezTo>
                    <a:pt x="143" y="1"/>
                    <a:pt x="0" y="167"/>
                    <a:pt x="0" y="310"/>
                  </a:cubicBezTo>
                  <a:cubicBezTo>
                    <a:pt x="0" y="453"/>
                    <a:pt x="143" y="596"/>
                    <a:pt x="310" y="596"/>
                  </a:cubicBezTo>
                  <a:cubicBezTo>
                    <a:pt x="453" y="596"/>
                    <a:pt x="596" y="477"/>
                    <a:pt x="596" y="310"/>
                  </a:cubicBezTo>
                  <a:cubicBezTo>
                    <a:pt x="596" y="120"/>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149"/>
            <p:cNvSpPr/>
            <p:nvPr/>
          </p:nvSpPr>
          <p:spPr>
            <a:xfrm>
              <a:off x="3437145" y="4434161"/>
              <a:ext cx="19388" cy="19388"/>
            </a:xfrm>
            <a:custGeom>
              <a:rect b="b" l="l" r="r" t="t"/>
              <a:pathLst>
                <a:path extrusionOk="0" h="596" w="596">
                  <a:moveTo>
                    <a:pt x="310" y="1"/>
                  </a:moveTo>
                  <a:cubicBezTo>
                    <a:pt x="143" y="1"/>
                    <a:pt x="1" y="143"/>
                    <a:pt x="1" y="286"/>
                  </a:cubicBezTo>
                  <a:cubicBezTo>
                    <a:pt x="1" y="429"/>
                    <a:pt x="143" y="596"/>
                    <a:pt x="310" y="596"/>
                  </a:cubicBezTo>
                  <a:cubicBezTo>
                    <a:pt x="453" y="596"/>
                    <a:pt x="596" y="477"/>
                    <a:pt x="596" y="286"/>
                  </a:cubicBezTo>
                  <a:cubicBezTo>
                    <a:pt x="596" y="143"/>
                    <a:pt x="45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149"/>
            <p:cNvSpPr/>
            <p:nvPr/>
          </p:nvSpPr>
          <p:spPr>
            <a:xfrm>
              <a:off x="3444887" y="4242039"/>
              <a:ext cx="41085" cy="41085"/>
            </a:xfrm>
            <a:custGeom>
              <a:rect b="b" l="l" r="r" t="t"/>
              <a:pathLst>
                <a:path extrusionOk="0" h="1263" w="1263">
                  <a:moveTo>
                    <a:pt x="620" y="1"/>
                  </a:moveTo>
                  <a:cubicBezTo>
                    <a:pt x="263" y="1"/>
                    <a:pt x="1" y="263"/>
                    <a:pt x="1" y="620"/>
                  </a:cubicBezTo>
                  <a:cubicBezTo>
                    <a:pt x="1" y="977"/>
                    <a:pt x="263" y="1263"/>
                    <a:pt x="620" y="1263"/>
                  </a:cubicBezTo>
                  <a:cubicBezTo>
                    <a:pt x="977" y="1263"/>
                    <a:pt x="1263" y="977"/>
                    <a:pt x="1263" y="620"/>
                  </a:cubicBezTo>
                  <a:cubicBezTo>
                    <a:pt x="1263" y="263"/>
                    <a:pt x="953" y="1"/>
                    <a:pt x="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149"/>
            <p:cNvSpPr/>
            <p:nvPr/>
          </p:nvSpPr>
          <p:spPr>
            <a:xfrm>
              <a:off x="3413918" y="4210290"/>
              <a:ext cx="103055" cy="102274"/>
            </a:xfrm>
            <a:custGeom>
              <a:rect b="b" l="l" r="r" t="t"/>
              <a:pathLst>
                <a:path extrusionOk="0" h="3144" w="3168">
                  <a:moveTo>
                    <a:pt x="1572" y="953"/>
                  </a:moveTo>
                  <a:cubicBezTo>
                    <a:pt x="1929" y="953"/>
                    <a:pt x="2215" y="1215"/>
                    <a:pt x="2215" y="1572"/>
                  </a:cubicBezTo>
                  <a:cubicBezTo>
                    <a:pt x="2215" y="1929"/>
                    <a:pt x="1905" y="2191"/>
                    <a:pt x="1572" y="2191"/>
                  </a:cubicBezTo>
                  <a:cubicBezTo>
                    <a:pt x="1215" y="2191"/>
                    <a:pt x="953" y="1929"/>
                    <a:pt x="953" y="1572"/>
                  </a:cubicBezTo>
                  <a:cubicBezTo>
                    <a:pt x="953" y="1215"/>
                    <a:pt x="1215" y="953"/>
                    <a:pt x="1572" y="953"/>
                  </a:cubicBezTo>
                  <a:close/>
                  <a:moveTo>
                    <a:pt x="1572" y="0"/>
                  </a:moveTo>
                  <a:cubicBezTo>
                    <a:pt x="1405" y="0"/>
                    <a:pt x="1286" y="143"/>
                    <a:pt x="1286" y="286"/>
                  </a:cubicBezTo>
                  <a:lnTo>
                    <a:pt x="1286" y="381"/>
                  </a:lnTo>
                  <a:cubicBezTo>
                    <a:pt x="1167" y="405"/>
                    <a:pt x="1072" y="476"/>
                    <a:pt x="953" y="500"/>
                  </a:cubicBezTo>
                  <a:lnTo>
                    <a:pt x="905" y="453"/>
                  </a:lnTo>
                  <a:cubicBezTo>
                    <a:pt x="846" y="393"/>
                    <a:pt x="762" y="363"/>
                    <a:pt x="679" y="363"/>
                  </a:cubicBezTo>
                  <a:cubicBezTo>
                    <a:pt x="595" y="363"/>
                    <a:pt x="512" y="393"/>
                    <a:pt x="453" y="453"/>
                  </a:cubicBezTo>
                  <a:cubicBezTo>
                    <a:pt x="334" y="548"/>
                    <a:pt x="334" y="762"/>
                    <a:pt x="453" y="881"/>
                  </a:cubicBezTo>
                  <a:lnTo>
                    <a:pt x="500" y="953"/>
                  </a:lnTo>
                  <a:cubicBezTo>
                    <a:pt x="453" y="1048"/>
                    <a:pt x="405" y="1143"/>
                    <a:pt x="381" y="1286"/>
                  </a:cubicBezTo>
                  <a:lnTo>
                    <a:pt x="310" y="1286"/>
                  </a:lnTo>
                  <a:cubicBezTo>
                    <a:pt x="119" y="1286"/>
                    <a:pt x="0" y="1429"/>
                    <a:pt x="0" y="1572"/>
                  </a:cubicBezTo>
                  <a:cubicBezTo>
                    <a:pt x="0" y="1715"/>
                    <a:pt x="143" y="1882"/>
                    <a:pt x="310" y="1882"/>
                  </a:cubicBezTo>
                  <a:lnTo>
                    <a:pt x="381" y="1882"/>
                  </a:lnTo>
                  <a:cubicBezTo>
                    <a:pt x="429" y="2001"/>
                    <a:pt x="476" y="2072"/>
                    <a:pt x="500" y="2191"/>
                  </a:cubicBezTo>
                  <a:lnTo>
                    <a:pt x="453" y="2263"/>
                  </a:lnTo>
                  <a:cubicBezTo>
                    <a:pt x="334" y="2382"/>
                    <a:pt x="334" y="2596"/>
                    <a:pt x="453" y="2715"/>
                  </a:cubicBezTo>
                  <a:cubicBezTo>
                    <a:pt x="512" y="2775"/>
                    <a:pt x="595" y="2804"/>
                    <a:pt x="679" y="2804"/>
                  </a:cubicBezTo>
                  <a:cubicBezTo>
                    <a:pt x="762" y="2804"/>
                    <a:pt x="846" y="2775"/>
                    <a:pt x="905" y="2715"/>
                  </a:cubicBezTo>
                  <a:lnTo>
                    <a:pt x="953" y="2644"/>
                  </a:lnTo>
                  <a:cubicBezTo>
                    <a:pt x="1048" y="2715"/>
                    <a:pt x="1167" y="2739"/>
                    <a:pt x="1286" y="2763"/>
                  </a:cubicBezTo>
                  <a:lnTo>
                    <a:pt x="1286" y="2858"/>
                  </a:lnTo>
                  <a:cubicBezTo>
                    <a:pt x="1286" y="3025"/>
                    <a:pt x="1429" y="3144"/>
                    <a:pt x="1572" y="3144"/>
                  </a:cubicBezTo>
                  <a:cubicBezTo>
                    <a:pt x="1762" y="3144"/>
                    <a:pt x="1881" y="3001"/>
                    <a:pt x="1881" y="2858"/>
                  </a:cubicBezTo>
                  <a:lnTo>
                    <a:pt x="1881" y="2763"/>
                  </a:lnTo>
                  <a:cubicBezTo>
                    <a:pt x="2001" y="2739"/>
                    <a:pt x="2096" y="2667"/>
                    <a:pt x="2215" y="2644"/>
                  </a:cubicBezTo>
                  <a:lnTo>
                    <a:pt x="2262" y="2715"/>
                  </a:lnTo>
                  <a:cubicBezTo>
                    <a:pt x="2322" y="2775"/>
                    <a:pt x="2405" y="2804"/>
                    <a:pt x="2489" y="2804"/>
                  </a:cubicBezTo>
                  <a:cubicBezTo>
                    <a:pt x="2572" y="2804"/>
                    <a:pt x="2655" y="2775"/>
                    <a:pt x="2715" y="2715"/>
                  </a:cubicBezTo>
                  <a:cubicBezTo>
                    <a:pt x="2834" y="2596"/>
                    <a:pt x="2834" y="2382"/>
                    <a:pt x="2715" y="2263"/>
                  </a:cubicBezTo>
                  <a:lnTo>
                    <a:pt x="2644" y="2191"/>
                  </a:lnTo>
                  <a:cubicBezTo>
                    <a:pt x="2715" y="2120"/>
                    <a:pt x="2739" y="2001"/>
                    <a:pt x="2763" y="1882"/>
                  </a:cubicBezTo>
                  <a:lnTo>
                    <a:pt x="2858" y="1882"/>
                  </a:lnTo>
                  <a:cubicBezTo>
                    <a:pt x="3048" y="1882"/>
                    <a:pt x="3167" y="1715"/>
                    <a:pt x="3167" y="1572"/>
                  </a:cubicBezTo>
                  <a:cubicBezTo>
                    <a:pt x="3167" y="1429"/>
                    <a:pt x="3048" y="1286"/>
                    <a:pt x="2858" y="1286"/>
                  </a:cubicBezTo>
                  <a:lnTo>
                    <a:pt x="2763" y="1286"/>
                  </a:lnTo>
                  <a:cubicBezTo>
                    <a:pt x="2739" y="1167"/>
                    <a:pt x="2691" y="1072"/>
                    <a:pt x="2644" y="953"/>
                  </a:cubicBezTo>
                  <a:lnTo>
                    <a:pt x="2715" y="881"/>
                  </a:lnTo>
                  <a:cubicBezTo>
                    <a:pt x="2834" y="762"/>
                    <a:pt x="2834" y="548"/>
                    <a:pt x="2715" y="453"/>
                  </a:cubicBezTo>
                  <a:cubicBezTo>
                    <a:pt x="2655" y="393"/>
                    <a:pt x="2572" y="363"/>
                    <a:pt x="2489" y="363"/>
                  </a:cubicBezTo>
                  <a:cubicBezTo>
                    <a:pt x="2405" y="363"/>
                    <a:pt x="2322" y="393"/>
                    <a:pt x="2262" y="453"/>
                  </a:cubicBezTo>
                  <a:lnTo>
                    <a:pt x="2215" y="500"/>
                  </a:lnTo>
                  <a:cubicBezTo>
                    <a:pt x="2120" y="453"/>
                    <a:pt x="2001" y="405"/>
                    <a:pt x="1881" y="381"/>
                  </a:cubicBezTo>
                  <a:lnTo>
                    <a:pt x="1881" y="286"/>
                  </a:lnTo>
                  <a:cubicBezTo>
                    <a:pt x="1881" y="119"/>
                    <a:pt x="1739" y="0"/>
                    <a:pt x="157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149"/>
            <p:cNvSpPr/>
            <p:nvPr/>
          </p:nvSpPr>
          <p:spPr>
            <a:xfrm>
              <a:off x="3433274" y="4209151"/>
              <a:ext cx="88351" cy="104551"/>
            </a:xfrm>
            <a:custGeom>
              <a:rect b="b" l="l" r="r" t="t"/>
              <a:pathLst>
                <a:path extrusionOk="0" h="3214" w="2716">
                  <a:moveTo>
                    <a:pt x="977" y="988"/>
                  </a:moveTo>
                  <a:cubicBezTo>
                    <a:pt x="1334" y="988"/>
                    <a:pt x="1620" y="1250"/>
                    <a:pt x="1620" y="1607"/>
                  </a:cubicBezTo>
                  <a:cubicBezTo>
                    <a:pt x="1620" y="1964"/>
                    <a:pt x="1310" y="2226"/>
                    <a:pt x="977" y="2226"/>
                  </a:cubicBezTo>
                  <a:cubicBezTo>
                    <a:pt x="643" y="2226"/>
                    <a:pt x="358" y="1964"/>
                    <a:pt x="358" y="1607"/>
                  </a:cubicBezTo>
                  <a:cubicBezTo>
                    <a:pt x="358" y="1250"/>
                    <a:pt x="620" y="988"/>
                    <a:pt x="977" y="988"/>
                  </a:cubicBezTo>
                  <a:close/>
                  <a:moveTo>
                    <a:pt x="958" y="1"/>
                  </a:moveTo>
                  <a:cubicBezTo>
                    <a:pt x="784" y="1"/>
                    <a:pt x="643" y="137"/>
                    <a:pt x="643" y="321"/>
                  </a:cubicBezTo>
                  <a:lnTo>
                    <a:pt x="643" y="416"/>
                  </a:lnTo>
                  <a:cubicBezTo>
                    <a:pt x="548" y="440"/>
                    <a:pt x="453" y="488"/>
                    <a:pt x="334" y="535"/>
                  </a:cubicBezTo>
                  <a:cubicBezTo>
                    <a:pt x="272" y="494"/>
                    <a:pt x="193" y="383"/>
                    <a:pt x="66" y="383"/>
                  </a:cubicBezTo>
                  <a:cubicBezTo>
                    <a:pt x="46" y="383"/>
                    <a:pt x="24" y="386"/>
                    <a:pt x="0" y="392"/>
                  </a:cubicBezTo>
                  <a:lnTo>
                    <a:pt x="0" y="2821"/>
                  </a:lnTo>
                  <a:cubicBezTo>
                    <a:pt x="24" y="2828"/>
                    <a:pt x="46" y="2831"/>
                    <a:pt x="66" y="2831"/>
                  </a:cubicBezTo>
                  <a:cubicBezTo>
                    <a:pt x="193" y="2831"/>
                    <a:pt x="272" y="2720"/>
                    <a:pt x="334" y="2679"/>
                  </a:cubicBezTo>
                  <a:cubicBezTo>
                    <a:pt x="405" y="2726"/>
                    <a:pt x="524" y="2774"/>
                    <a:pt x="643" y="2798"/>
                  </a:cubicBezTo>
                  <a:lnTo>
                    <a:pt x="643" y="2941"/>
                  </a:lnTo>
                  <a:cubicBezTo>
                    <a:pt x="643" y="3012"/>
                    <a:pt x="691" y="3060"/>
                    <a:pt x="739" y="3131"/>
                  </a:cubicBezTo>
                  <a:cubicBezTo>
                    <a:pt x="817" y="3188"/>
                    <a:pt x="898" y="3213"/>
                    <a:pt x="972" y="3213"/>
                  </a:cubicBezTo>
                  <a:cubicBezTo>
                    <a:pt x="1146" y="3213"/>
                    <a:pt x="1286" y="3076"/>
                    <a:pt x="1286" y="2893"/>
                  </a:cubicBezTo>
                  <a:lnTo>
                    <a:pt x="1286" y="2798"/>
                  </a:lnTo>
                  <a:cubicBezTo>
                    <a:pt x="1406" y="2774"/>
                    <a:pt x="1501" y="2702"/>
                    <a:pt x="1620" y="2679"/>
                  </a:cubicBezTo>
                  <a:lnTo>
                    <a:pt x="1667" y="2726"/>
                  </a:lnTo>
                  <a:cubicBezTo>
                    <a:pt x="1727" y="2786"/>
                    <a:pt x="1810" y="2815"/>
                    <a:pt x="1894" y="2815"/>
                  </a:cubicBezTo>
                  <a:cubicBezTo>
                    <a:pt x="1977" y="2815"/>
                    <a:pt x="2060" y="2786"/>
                    <a:pt x="2120" y="2726"/>
                  </a:cubicBezTo>
                  <a:cubicBezTo>
                    <a:pt x="2239" y="2631"/>
                    <a:pt x="2239" y="2417"/>
                    <a:pt x="2120" y="2298"/>
                  </a:cubicBezTo>
                  <a:lnTo>
                    <a:pt x="2049" y="2226"/>
                  </a:lnTo>
                  <a:cubicBezTo>
                    <a:pt x="2120" y="2131"/>
                    <a:pt x="2144" y="2036"/>
                    <a:pt x="2168" y="1893"/>
                  </a:cubicBezTo>
                  <a:lnTo>
                    <a:pt x="2334" y="1893"/>
                  </a:lnTo>
                  <a:cubicBezTo>
                    <a:pt x="2382" y="1893"/>
                    <a:pt x="2430" y="1869"/>
                    <a:pt x="2501" y="1821"/>
                  </a:cubicBezTo>
                  <a:cubicBezTo>
                    <a:pt x="2715" y="1607"/>
                    <a:pt x="2525" y="1321"/>
                    <a:pt x="2263" y="1321"/>
                  </a:cubicBezTo>
                  <a:lnTo>
                    <a:pt x="2168" y="1321"/>
                  </a:lnTo>
                  <a:cubicBezTo>
                    <a:pt x="2144" y="1202"/>
                    <a:pt x="2096" y="1107"/>
                    <a:pt x="2049" y="988"/>
                  </a:cubicBezTo>
                  <a:lnTo>
                    <a:pt x="2120" y="916"/>
                  </a:lnTo>
                  <a:cubicBezTo>
                    <a:pt x="2239" y="797"/>
                    <a:pt x="2239" y="583"/>
                    <a:pt x="2120" y="488"/>
                  </a:cubicBezTo>
                  <a:cubicBezTo>
                    <a:pt x="2060" y="428"/>
                    <a:pt x="1977" y="398"/>
                    <a:pt x="1894" y="398"/>
                  </a:cubicBezTo>
                  <a:cubicBezTo>
                    <a:pt x="1810" y="398"/>
                    <a:pt x="1727" y="428"/>
                    <a:pt x="1667" y="488"/>
                  </a:cubicBezTo>
                  <a:lnTo>
                    <a:pt x="1620" y="535"/>
                  </a:lnTo>
                  <a:cubicBezTo>
                    <a:pt x="1525" y="488"/>
                    <a:pt x="1406" y="440"/>
                    <a:pt x="1286" y="416"/>
                  </a:cubicBezTo>
                  <a:lnTo>
                    <a:pt x="1286" y="273"/>
                  </a:lnTo>
                  <a:cubicBezTo>
                    <a:pt x="1286" y="202"/>
                    <a:pt x="1239" y="154"/>
                    <a:pt x="1191" y="83"/>
                  </a:cubicBezTo>
                  <a:cubicBezTo>
                    <a:pt x="1113" y="26"/>
                    <a:pt x="1032" y="1"/>
                    <a:pt x="9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14" name="Google Shape;23514;p149"/>
          <p:cNvGrpSpPr/>
          <p:nvPr/>
        </p:nvGrpSpPr>
        <p:grpSpPr>
          <a:xfrm>
            <a:off x="4001898" y="4008314"/>
            <a:ext cx="356366" cy="344753"/>
            <a:chOff x="4001898" y="4160714"/>
            <a:chExt cx="356366" cy="344753"/>
          </a:xfrm>
        </p:grpSpPr>
        <p:sp>
          <p:nvSpPr>
            <p:cNvPr id="23515" name="Google Shape;23515;p149"/>
            <p:cNvSpPr/>
            <p:nvPr/>
          </p:nvSpPr>
          <p:spPr>
            <a:xfrm>
              <a:off x="4001898" y="4164292"/>
              <a:ext cx="354057" cy="336686"/>
            </a:xfrm>
            <a:custGeom>
              <a:rect b="b" l="l" r="r" t="t"/>
              <a:pathLst>
                <a:path extrusionOk="0" h="10350" w="10884">
                  <a:moveTo>
                    <a:pt x="5642" y="0"/>
                  </a:moveTo>
                  <a:cubicBezTo>
                    <a:pt x="5540" y="0"/>
                    <a:pt x="5438" y="3"/>
                    <a:pt x="5335" y="9"/>
                  </a:cubicBezTo>
                  <a:cubicBezTo>
                    <a:pt x="3977" y="104"/>
                    <a:pt x="2715" y="700"/>
                    <a:pt x="1786" y="1748"/>
                  </a:cubicBezTo>
                  <a:cubicBezTo>
                    <a:pt x="0" y="3772"/>
                    <a:pt x="48" y="6868"/>
                    <a:pt x="2001" y="8820"/>
                  </a:cubicBezTo>
                  <a:cubicBezTo>
                    <a:pt x="3011" y="9843"/>
                    <a:pt x="4327" y="10349"/>
                    <a:pt x="5642" y="10349"/>
                  </a:cubicBezTo>
                  <a:cubicBezTo>
                    <a:pt x="6870" y="10349"/>
                    <a:pt x="8097" y="9908"/>
                    <a:pt x="9074" y="9035"/>
                  </a:cubicBezTo>
                  <a:cubicBezTo>
                    <a:pt x="10264" y="7987"/>
                    <a:pt x="10884" y="6463"/>
                    <a:pt x="10812" y="4867"/>
                  </a:cubicBezTo>
                  <a:cubicBezTo>
                    <a:pt x="10628" y="2157"/>
                    <a:pt x="8406" y="0"/>
                    <a:pt x="564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149"/>
            <p:cNvSpPr/>
            <p:nvPr/>
          </p:nvSpPr>
          <p:spPr>
            <a:xfrm>
              <a:off x="4066958" y="4214161"/>
              <a:ext cx="287435" cy="287435"/>
            </a:xfrm>
            <a:custGeom>
              <a:rect b="b" l="l" r="r" t="t"/>
              <a:pathLst>
                <a:path extrusionOk="0" h="8836" w="8836">
                  <a:moveTo>
                    <a:pt x="7312" y="0"/>
                  </a:moveTo>
                  <a:lnTo>
                    <a:pt x="1" y="7311"/>
                  </a:lnTo>
                  <a:cubicBezTo>
                    <a:pt x="906" y="8240"/>
                    <a:pt x="2215" y="8835"/>
                    <a:pt x="3644" y="8835"/>
                  </a:cubicBezTo>
                  <a:cubicBezTo>
                    <a:pt x="6502" y="8835"/>
                    <a:pt x="8836" y="6525"/>
                    <a:pt x="8836" y="3668"/>
                  </a:cubicBezTo>
                  <a:cubicBezTo>
                    <a:pt x="8836" y="2239"/>
                    <a:pt x="8241" y="929"/>
                    <a:pt x="7312"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7" name="Google Shape;23517;p149"/>
            <p:cNvSpPr/>
            <p:nvPr/>
          </p:nvSpPr>
          <p:spPr>
            <a:xfrm>
              <a:off x="4176194" y="4164585"/>
              <a:ext cx="20169" cy="57415"/>
            </a:xfrm>
            <a:custGeom>
              <a:rect b="b" l="l" r="r" t="t"/>
              <a:pathLst>
                <a:path extrusionOk="0" h="1765" w="620">
                  <a:moveTo>
                    <a:pt x="620" y="0"/>
                  </a:moveTo>
                  <a:cubicBezTo>
                    <a:pt x="405" y="0"/>
                    <a:pt x="215" y="0"/>
                    <a:pt x="1" y="24"/>
                  </a:cubicBezTo>
                  <a:lnTo>
                    <a:pt x="1" y="1453"/>
                  </a:lnTo>
                  <a:cubicBezTo>
                    <a:pt x="1" y="1629"/>
                    <a:pt x="144" y="1765"/>
                    <a:pt x="316" y="1765"/>
                  </a:cubicBezTo>
                  <a:cubicBezTo>
                    <a:pt x="330" y="1765"/>
                    <a:pt x="344" y="1764"/>
                    <a:pt x="358" y="1762"/>
                  </a:cubicBezTo>
                  <a:cubicBezTo>
                    <a:pt x="501" y="1739"/>
                    <a:pt x="620" y="1572"/>
                    <a:pt x="620" y="1429"/>
                  </a:cubicBezTo>
                  <a:lnTo>
                    <a:pt x="62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8" name="Google Shape;23518;p149"/>
            <p:cNvSpPr/>
            <p:nvPr/>
          </p:nvSpPr>
          <p:spPr>
            <a:xfrm>
              <a:off x="4018163" y="4322616"/>
              <a:ext cx="57350" cy="20169"/>
            </a:xfrm>
            <a:custGeom>
              <a:rect b="b" l="l" r="r" t="t"/>
              <a:pathLst>
                <a:path extrusionOk="0" h="620" w="1763">
                  <a:moveTo>
                    <a:pt x="0" y="0"/>
                  </a:moveTo>
                  <a:lnTo>
                    <a:pt x="0" y="619"/>
                  </a:lnTo>
                  <a:lnTo>
                    <a:pt x="1429" y="619"/>
                  </a:lnTo>
                  <a:cubicBezTo>
                    <a:pt x="1572" y="619"/>
                    <a:pt x="1739" y="500"/>
                    <a:pt x="1739" y="357"/>
                  </a:cubicBezTo>
                  <a:cubicBezTo>
                    <a:pt x="1763" y="143"/>
                    <a:pt x="1620" y="0"/>
                    <a:pt x="1429"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149"/>
            <p:cNvSpPr/>
            <p:nvPr/>
          </p:nvSpPr>
          <p:spPr>
            <a:xfrm>
              <a:off x="4176194" y="4444148"/>
              <a:ext cx="20169" cy="56667"/>
            </a:xfrm>
            <a:custGeom>
              <a:rect b="b" l="l" r="r" t="t"/>
              <a:pathLst>
                <a:path extrusionOk="0" h="1742" w="620">
                  <a:moveTo>
                    <a:pt x="312" y="1"/>
                  </a:moveTo>
                  <a:cubicBezTo>
                    <a:pt x="123" y="1"/>
                    <a:pt x="1" y="136"/>
                    <a:pt x="1" y="313"/>
                  </a:cubicBezTo>
                  <a:lnTo>
                    <a:pt x="1" y="1742"/>
                  </a:lnTo>
                  <a:lnTo>
                    <a:pt x="620" y="1742"/>
                  </a:lnTo>
                  <a:lnTo>
                    <a:pt x="620" y="313"/>
                  </a:lnTo>
                  <a:cubicBezTo>
                    <a:pt x="620" y="170"/>
                    <a:pt x="501" y="3"/>
                    <a:pt x="358" y="3"/>
                  </a:cubicBezTo>
                  <a:cubicBezTo>
                    <a:pt x="342" y="1"/>
                    <a:pt x="327" y="1"/>
                    <a:pt x="31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149"/>
            <p:cNvSpPr/>
            <p:nvPr/>
          </p:nvSpPr>
          <p:spPr>
            <a:xfrm>
              <a:off x="4295481" y="4322616"/>
              <a:ext cx="58912" cy="20169"/>
            </a:xfrm>
            <a:custGeom>
              <a:rect b="b" l="l" r="r" t="t"/>
              <a:pathLst>
                <a:path extrusionOk="0" h="620" w="1811">
                  <a:moveTo>
                    <a:pt x="311" y="0"/>
                  </a:moveTo>
                  <a:cubicBezTo>
                    <a:pt x="144" y="0"/>
                    <a:pt x="1" y="167"/>
                    <a:pt x="25" y="357"/>
                  </a:cubicBezTo>
                  <a:cubicBezTo>
                    <a:pt x="49" y="500"/>
                    <a:pt x="192" y="619"/>
                    <a:pt x="358" y="619"/>
                  </a:cubicBezTo>
                  <a:lnTo>
                    <a:pt x="1787" y="619"/>
                  </a:lnTo>
                  <a:cubicBezTo>
                    <a:pt x="1811" y="405"/>
                    <a:pt x="1811" y="215"/>
                    <a:pt x="1739"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149"/>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149"/>
            <p:cNvSpPr/>
            <p:nvPr/>
          </p:nvSpPr>
          <p:spPr>
            <a:xfrm>
              <a:off x="4274597" y="4206419"/>
              <a:ext cx="37214" cy="35458"/>
            </a:xfrm>
            <a:custGeom>
              <a:rect b="b" l="l" r="r" t="t"/>
              <a:pathLst>
                <a:path extrusionOk="0" h="1090" w="1144">
                  <a:moveTo>
                    <a:pt x="691" y="0"/>
                  </a:moveTo>
                  <a:lnTo>
                    <a:pt x="119" y="572"/>
                  </a:lnTo>
                  <a:cubicBezTo>
                    <a:pt x="0" y="667"/>
                    <a:pt x="0" y="881"/>
                    <a:pt x="119" y="1000"/>
                  </a:cubicBezTo>
                  <a:cubicBezTo>
                    <a:pt x="179" y="1060"/>
                    <a:pt x="262" y="1090"/>
                    <a:pt x="345" y="1090"/>
                  </a:cubicBezTo>
                  <a:cubicBezTo>
                    <a:pt x="429" y="1090"/>
                    <a:pt x="512" y="1060"/>
                    <a:pt x="572" y="1000"/>
                  </a:cubicBezTo>
                  <a:lnTo>
                    <a:pt x="1143" y="453"/>
                  </a:lnTo>
                  <a:lnTo>
                    <a:pt x="691"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3" name="Google Shape;23523;p149"/>
            <p:cNvSpPr/>
            <p:nvPr/>
          </p:nvSpPr>
          <p:spPr>
            <a:xfrm>
              <a:off x="4278468" y="4213380"/>
              <a:ext cx="33343" cy="28496"/>
            </a:xfrm>
            <a:custGeom>
              <a:rect b="b" l="l" r="r" t="t"/>
              <a:pathLst>
                <a:path extrusionOk="0" h="876" w="1025">
                  <a:moveTo>
                    <a:pt x="810" y="0"/>
                  </a:moveTo>
                  <a:lnTo>
                    <a:pt x="0" y="786"/>
                  </a:lnTo>
                  <a:cubicBezTo>
                    <a:pt x="60" y="846"/>
                    <a:pt x="143" y="876"/>
                    <a:pt x="226" y="876"/>
                  </a:cubicBezTo>
                  <a:cubicBezTo>
                    <a:pt x="310" y="876"/>
                    <a:pt x="393" y="846"/>
                    <a:pt x="453" y="786"/>
                  </a:cubicBezTo>
                  <a:lnTo>
                    <a:pt x="1024" y="239"/>
                  </a:lnTo>
                  <a:cubicBezTo>
                    <a:pt x="953" y="167"/>
                    <a:pt x="881" y="72"/>
                    <a:pt x="81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4" name="Google Shape;23524;p149"/>
            <p:cNvSpPr/>
            <p:nvPr/>
          </p:nvSpPr>
          <p:spPr>
            <a:xfrm>
              <a:off x="4059997" y="4207167"/>
              <a:ext cx="39524" cy="35685"/>
            </a:xfrm>
            <a:custGeom>
              <a:rect b="b" l="l" r="r" t="t"/>
              <a:pathLst>
                <a:path extrusionOk="0" h="1097" w="1215">
                  <a:moveTo>
                    <a:pt x="453" y="1"/>
                  </a:moveTo>
                  <a:cubicBezTo>
                    <a:pt x="262" y="144"/>
                    <a:pt x="119" y="311"/>
                    <a:pt x="0" y="453"/>
                  </a:cubicBezTo>
                  <a:cubicBezTo>
                    <a:pt x="620" y="1049"/>
                    <a:pt x="620" y="1096"/>
                    <a:pt x="810" y="1096"/>
                  </a:cubicBezTo>
                  <a:cubicBezTo>
                    <a:pt x="1072" y="1096"/>
                    <a:pt x="1215" y="787"/>
                    <a:pt x="1001" y="572"/>
                  </a:cubicBezTo>
                  <a:lnTo>
                    <a:pt x="453" y="1"/>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149"/>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149"/>
            <p:cNvSpPr/>
            <p:nvPr/>
          </p:nvSpPr>
          <p:spPr>
            <a:xfrm>
              <a:off x="4059997" y="4421962"/>
              <a:ext cx="36434" cy="36238"/>
            </a:xfrm>
            <a:custGeom>
              <a:rect b="b" l="l" r="r" t="t"/>
              <a:pathLst>
                <a:path extrusionOk="0" h="1114" w="1120">
                  <a:moveTo>
                    <a:pt x="786" y="0"/>
                  </a:moveTo>
                  <a:cubicBezTo>
                    <a:pt x="709" y="0"/>
                    <a:pt x="631" y="30"/>
                    <a:pt x="572" y="90"/>
                  </a:cubicBezTo>
                  <a:lnTo>
                    <a:pt x="0" y="661"/>
                  </a:lnTo>
                  <a:lnTo>
                    <a:pt x="453" y="1114"/>
                  </a:lnTo>
                  <a:lnTo>
                    <a:pt x="1001" y="542"/>
                  </a:lnTo>
                  <a:cubicBezTo>
                    <a:pt x="1120" y="423"/>
                    <a:pt x="1120" y="256"/>
                    <a:pt x="1001" y="90"/>
                  </a:cubicBezTo>
                  <a:cubicBezTo>
                    <a:pt x="941" y="30"/>
                    <a:pt x="864" y="0"/>
                    <a:pt x="786"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149"/>
            <p:cNvSpPr/>
            <p:nvPr/>
          </p:nvSpPr>
          <p:spPr>
            <a:xfrm>
              <a:off x="4066958" y="4424858"/>
              <a:ext cx="29472" cy="33343"/>
            </a:xfrm>
            <a:custGeom>
              <a:rect b="b" l="l" r="r" t="t"/>
              <a:pathLst>
                <a:path extrusionOk="0" h="1025" w="906">
                  <a:moveTo>
                    <a:pt x="787" y="1"/>
                  </a:moveTo>
                  <a:lnTo>
                    <a:pt x="1" y="810"/>
                  </a:lnTo>
                  <a:cubicBezTo>
                    <a:pt x="72" y="882"/>
                    <a:pt x="144" y="953"/>
                    <a:pt x="239" y="1025"/>
                  </a:cubicBezTo>
                  <a:lnTo>
                    <a:pt x="787" y="453"/>
                  </a:lnTo>
                  <a:cubicBezTo>
                    <a:pt x="906" y="334"/>
                    <a:pt x="906" y="167"/>
                    <a:pt x="787"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8" name="Google Shape;23528;p149"/>
            <p:cNvSpPr/>
            <p:nvPr/>
          </p:nvSpPr>
          <p:spPr>
            <a:xfrm>
              <a:off x="4274597" y="4423524"/>
              <a:ext cx="37214" cy="35458"/>
            </a:xfrm>
            <a:custGeom>
              <a:rect b="b" l="l" r="r" t="t"/>
              <a:pathLst>
                <a:path extrusionOk="0" h="1090" w="1144">
                  <a:moveTo>
                    <a:pt x="345" y="0"/>
                  </a:moveTo>
                  <a:cubicBezTo>
                    <a:pt x="262" y="0"/>
                    <a:pt x="179" y="30"/>
                    <a:pt x="119" y="89"/>
                  </a:cubicBezTo>
                  <a:cubicBezTo>
                    <a:pt x="0" y="208"/>
                    <a:pt x="0" y="399"/>
                    <a:pt x="119" y="518"/>
                  </a:cubicBezTo>
                  <a:lnTo>
                    <a:pt x="691" y="1090"/>
                  </a:lnTo>
                  <a:lnTo>
                    <a:pt x="1143" y="637"/>
                  </a:lnTo>
                  <a:lnTo>
                    <a:pt x="572" y="89"/>
                  </a:lnTo>
                  <a:cubicBezTo>
                    <a:pt x="512" y="30"/>
                    <a:pt x="429" y="0"/>
                    <a:pt x="345"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9" name="Google Shape;23529;p149"/>
            <p:cNvSpPr/>
            <p:nvPr/>
          </p:nvSpPr>
          <p:spPr>
            <a:xfrm>
              <a:off x="4013511" y="4160714"/>
              <a:ext cx="344753" cy="344753"/>
            </a:xfrm>
            <a:custGeom>
              <a:rect b="b" l="l" r="r" t="t"/>
              <a:pathLst>
                <a:path extrusionOk="0" h="10598" w="10598">
                  <a:moveTo>
                    <a:pt x="5287" y="619"/>
                  </a:moveTo>
                  <a:cubicBezTo>
                    <a:pt x="7883" y="619"/>
                    <a:pt x="9979" y="2715"/>
                    <a:pt x="9979" y="5311"/>
                  </a:cubicBezTo>
                  <a:cubicBezTo>
                    <a:pt x="9979" y="7859"/>
                    <a:pt x="7883" y="9978"/>
                    <a:pt x="5287" y="9978"/>
                  </a:cubicBezTo>
                  <a:cubicBezTo>
                    <a:pt x="2715" y="9978"/>
                    <a:pt x="620" y="7859"/>
                    <a:pt x="620" y="5311"/>
                  </a:cubicBezTo>
                  <a:cubicBezTo>
                    <a:pt x="620" y="2715"/>
                    <a:pt x="2715" y="619"/>
                    <a:pt x="5287" y="619"/>
                  </a:cubicBezTo>
                  <a:close/>
                  <a:moveTo>
                    <a:pt x="5287" y="0"/>
                  </a:moveTo>
                  <a:cubicBezTo>
                    <a:pt x="2382" y="0"/>
                    <a:pt x="1" y="2358"/>
                    <a:pt x="1" y="5311"/>
                  </a:cubicBezTo>
                  <a:cubicBezTo>
                    <a:pt x="1" y="8216"/>
                    <a:pt x="2358" y="10597"/>
                    <a:pt x="5287" y="10597"/>
                  </a:cubicBezTo>
                  <a:cubicBezTo>
                    <a:pt x="8193" y="10597"/>
                    <a:pt x="10598" y="8240"/>
                    <a:pt x="10598" y="5311"/>
                  </a:cubicBezTo>
                  <a:cubicBezTo>
                    <a:pt x="10598" y="2381"/>
                    <a:pt x="8240" y="0"/>
                    <a:pt x="5287"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149"/>
            <p:cNvSpPr/>
            <p:nvPr/>
          </p:nvSpPr>
          <p:spPr>
            <a:xfrm>
              <a:off x="4103034" y="4252188"/>
              <a:ext cx="165675" cy="161739"/>
            </a:xfrm>
            <a:custGeom>
              <a:rect b="b" l="l" r="r" t="t"/>
              <a:pathLst>
                <a:path extrusionOk="0" h="4972" w="5093">
                  <a:moveTo>
                    <a:pt x="4717" y="1"/>
                  </a:moveTo>
                  <a:cubicBezTo>
                    <a:pt x="4681" y="1"/>
                    <a:pt x="4644" y="7"/>
                    <a:pt x="4607" y="22"/>
                  </a:cubicBezTo>
                  <a:lnTo>
                    <a:pt x="1511" y="1260"/>
                  </a:lnTo>
                  <a:cubicBezTo>
                    <a:pt x="1416" y="1308"/>
                    <a:pt x="1345" y="1356"/>
                    <a:pt x="1321" y="1451"/>
                  </a:cubicBezTo>
                  <a:lnTo>
                    <a:pt x="82" y="4547"/>
                  </a:lnTo>
                  <a:cubicBezTo>
                    <a:pt x="1" y="4750"/>
                    <a:pt x="163" y="4972"/>
                    <a:pt x="376" y="4972"/>
                  </a:cubicBezTo>
                  <a:cubicBezTo>
                    <a:pt x="412" y="4972"/>
                    <a:pt x="449" y="4965"/>
                    <a:pt x="487" y="4952"/>
                  </a:cubicBezTo>
                  <a:lnTo>
                    <a:pt x="3583" y="3713"/>
                  </a:lnTo>
                  <a:cubicBezTo>
                    <a:pt x="3678" y="3689"/>
                    <a:pt x="3726" y="3618"/>
                    <a:pt x="3774" y="3523"/>
                  </a:cubicBezTo>
                  <a:lnTo>
                    <a:pt x="5012" y="427"/>
                  </a:lnTo>
                  <a:cubicBezTo>
                    <a:pt x="5093" y="205"/>
                    <a:pt x="4917" y="1"/>
                    <a:pt x="471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149"/>
            <p:cNvSpPr/>
            <p:nvPr/>
          </p:nvSpPr>
          <p:spPr>
            <a:xfrm>
              <a:off x="4107263" y="4254433"/>
              <a:ext cx="159592" cy="159234"/>
            </a:xfrm>
            <a:custGeom>
              <a:rect b="b" l="l" r="r" t="t"/>
              <a:pathLst>
                <a:path extrusionOk="0" h="4895" w="4906">
                  <a:moveTo>
                    <a:pt x="1215" y="1310"/>
                  </a:moveTo>
                  <a:lnTo>
                    <a:pt x="1215" y="1310"/>
                  </a:lnTo>
                  <a:cubicBezTo>
                    <a:pt x="1191" y="1358"/>
                    <a:pt x="1191" y="1358"/>
                    <a:pt x="1143" y="1501"/>
                  </a:cubicBezTo>
                  <a:cubicBezTo>
                    <a:pt x="1191" y="1382"/>
                    <a:pt x="1191" y="1358"/>
                    <a:pt x="1215" y="1310"/>
                  </a:cubicBezTo>
                  <a:close/>
                  <a:moveTo>
                    <a:pt x="4787" y="1"/>
                  </a:moveTo>
                  <a:lnTo>
                    <a:pt x="0" y="4811"/>
                  </a:lnTo>
                  <a:cubicBezTo>
                    <a:pt x="62" y="4858"/>
                    <a:pt x="134" y="4894"/>
                    <a:pt x="210" y="4894"/>
                  </a:cubicBezTo>
                  <a:cubicBezTo>
                    <a:pt x="250" y="4894"/>
                    <a:pt x="292" y="4884"/>
                    <a:pt x="333" y="4859"/>
                  </a:cubicBezTo>
                  <a:cubicBezTo>
                    <a:pt x="3644" y="3549"/>
                    <a:pt x="3453" y="3620"/>
                    <a:pt x="3477" y="3573"/>
                  </a:cubicBezTo>
                  <a:cubicBezTo>
                    <a:pt x="3596" y="3501"/>
                    <a:pt x="3477" y="3692"/>
                    <a:pt x="4858" y="334"/>
                  </a:cubicBezTo>
                  <a:cubicBezTo>
                    <a:pt x="4906" y="215"/>
                    <a:pt x="4882" y="96"/>
                    <a:pt x="47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149"/>
            <p:cNvSpPr/>
            <p:nvPr/>
          </p:nvSpPr>
          <p:spPr>
            <a:xfrm>
              <a:off x="4103034" y="4290834"/>
              <a:ext cx="124330" cy="123094"/>
            </a:xfrm>
            <a:custGeom>
              <a:rect b="b" l="l" r="r" t="t"/>
              <a:pathLst>
                <a:path extrusionOk="0" h="3784" w="3822">
                  <a:moveTo>
                    <a:pt x="1416" y="168"/>
                  </a:moveTo>
                  <a:cubicBezTo>
                    <a:pt x="1321" y="191"/>
                    <a:pt x="1416" y="1"/>
                    <a:pt x="82" y="3359"/>
                  </a:cubicBezTo>
                  <a:cubicBezTo>
                    <a:pt x="1" y="3562"/>
                    <a:pt x="163" y="3784"/>
                    <a:pt x="376" y="3784"/>
                  </a:cubicBezTo>
                  <a:cubicBezTo>
                    <a:pt x="412" y="3784"/>
                    <a:pt x="449" y="3777"/>
                    <a:pt x="487" y="3764"/>
                  </a:cubicBezTo>
                  <a:cubicBezTo>
                    <a:pt x="3821" y="2430"/>
                    <a:pt x="3655" y="2525"/>
                    <a:pt x="3702" y="2454"/>
                  </a:cubicBezTo>
                  <a:lnTo>
                    <a:pt x="1416" y="168"/>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149"/>
            <p:cNvSpPr/>
            <p:nvPr/>
          </p:nvSpPr>
          <p:spPr>
            <a:xfrm>
              <a:off x="4146754" y="4295486"/>
              <a:ext cx="1594" cy="1594"/>
            </a:xfrm>
            <a:custGeom>
              <a:rect b="b" l="l" r="r" t="t"/>
              <a:pathLst>
                <a:path extrusionOk="0" h="49" w="49">
                  <a:moveTo>
                    <a:pt x="48" y="1"/>
                  </a:moveTo>
                  <a:lnTo>
                    <a:pt x="48" y="1"/>
                  </a:lnTo>
                  <a:cubicBezTo>
                    <a:pt x="48" y="1"/>
                    <a:pt x="1" y="25"/>
                    <a:pt x="1" y="48"/>
                  </a:cubicBezTo>
                  <a:lnTo>
                    <a:pt x="48" y="1"/>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149"/>
            <p:cNvSpPr/>
            <p:nvPr/>
          </p:nvSpPr>
          <p:spPr>
            <a:xfrm>
              <a:off x="4108011" y="4333448"/>
              <a:ext cx="120133" cy="79861"/>
            </a:xfrm>
            <a:custGeom>
              <a:rect b="b" l="l" r="r" t="t"/>
              <a:pathLst>
                <a:path extrusionOk="0" h="2455" w="3693">
                  <a:moveTo>
                    <a:pt x="2382" y="1"/>
                  </a:moveTo>
                  <a:lnTo>
                    <a:pt x="1" y="2382"/>
                  </a:lnTo>
                  <a:cubicBezTo>
                    <a:pt x="62" y="2428"/>
                    <a:pt x="134" y="2454"/>
                    <a:pt x="209" y="2454"/>
                  </a:cubicBezTo>
                  <a:cubicBezTo>
                    <a:pt x="250" y="2454"/>
                    <a:pt x="292" y="2447"/>
                    <a:pt x="334" y="2430"/>
                  </a:cubicBezTo>
                  <a:cubicBezTo>
                    <a:pt x="3692" y="1096"/>
                    <a:pt x="3502" y="1191"/>
                    <a:pt x="3549" y="1120"/>
                  </a:cubicBezTo>
                  <a:lnTo>
                    <a:pt x="23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149"/>
            <p:cNvSpPr/>
            <p:nvPr/>
          </p:nvSpPr>
          <p:spPr>
            <a:xfrm>
              <a:off x="4063868" y="4211038"/>
              <a:ext cx="294396" cy="294429"/>
            </a:xfrm>
            <a:custGeom>
              <a:rect b="b" l="l" r="r" t="t"/>
              <a:pathLst>
                <a:path extrusionOk="0" h="9051" w="9050">
                  <a:moveTo>
                    <a:pt x="7502" y="1"/>
                  </a:moveTo>
                  <a:lnTo>
                    <a:pt x="7050" y="453"/>
                  </a:lnTo>
                  <a:cubicBezTo>
                    <a:pt x="7883" y="1287"/>
                    <a:pt x="8431" y="2478"/>
                    <a:pt x="8431" y="3764"/>
                  </a:cubicBezTo>
                  <a:cubicBezTo>
                    <a:pt x="8431" y="6336"/>
                    <a:pt x="6335" y="8431"/>
                    <a:pt x="3739" y="8431"/>
                  </a:cubicBezTo>
                  <a:cubicBezTo>
                    <a:pt x="2477" y="8431"/>
                    <a:pt x="1286" y="7884"/>
                    <a:pt x="453" y="7050"/>
                  </a:cubicBezTo>
                  <a:lnTo>
                    <a:pt x="0" y="7503"/>
                  </a:lnTo>
                  <a:cubicBezTo>
                    <a:pt x="953" y="8455"/>
                    <a:pt x="2287" y="9050"/>
                    <a:pt x="3739" y="9050"/>
                  </a:cubicBezTo>
                  <a:cubicBezTo>
                    <a:pt x="6645" y="9050"/>
                    <a:pt x="9050" y="6693"/>
                    <a:pt x="9050" y="3764"/>
                  </a:cubicBezTo>
                  <a:cubicBezTo>
                    <a:pt x="9050" y="2287"/>
                    <a:pt x="8455" y="954"/>
                    <a:pt x="7502"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36" name="Google Shape;23536;p149"/>
          <p:cNvGrpSpPr/>
          <p:nvPr/>
        </p:nvGrpSpPr>
        <p:grpSpPr>
          <a:xfrm>
            <a:off x="4765735" y="4008314"/>
            <a:ext cx="344753" cy="344753"/>
            <a:chOff x="4765735" y="4160714"/>
            <a:chExt cx="344753" cy="344753"/>
          </a:xfrm>
        </p:grpSpPr>
        <p:sp>
          <p:nvSpPr>
            <p:cNvPr id="23537" name="Google Shape;23537;p149"/>
            <p:cNvSpPr/>
            <p:nvPr/>
          </p:nvSpPr>
          <p:spPr>
            <a:xfrm>
              <a:off x="4766516" y="4200661"/>
              <a:ext cx="87571" cy="137472"/>
            </a:xfrm>
            <a:custGeom>
              <a:rect b="b" l="l" r="r" t="t"/>
              <a:pathLst>
                <a:path extrusionOk="0" h="4226" w="2692">
                  <a:moveTo>
                    <a:pt x="2112" y="0"/>
                  </a:moveTo>
                  <a:cubicBezTo>
                    <a:pt x="992" y="0"/>
                    <a:pt x="0" y="905"/>
                    <a:pt x="0" y="2106"/>
                  </a:cubicBezTo>
                  <a:cubicBezTo>
                    <a:pt x="0" y="3273"/>
                    <a:pt x="929" y="4202"/>
                    <a:pt x="2072" y="4226"/>
                  </a:cubicBezTo>
                  <a:cubicBezTo>
                    <a:pt x="1905" y="3749"/>
                    <a:pt x="1953" y="3511"/>
                    <a:pt x="1953" y="2178"/>
                  </a:cubicBezTo>
                  <a:cubicBezTo>
                    <a:pt x="1953" y="1392"/>
                    <a:pt x="2215" y="653"/>
                    <a:pt x="2691" y="82"/>
                  </a:cubicBezTo>
                  <a:cubicBezTo>
                    <a:pt x="2497" y="26"/>
                    <a:pt x="2303" y="0"/>
                    <a:pt x="2112"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149"/>
            <p:cNvSpPr/>
            <p:nvPr/>
          </p:nvSpPr>
          <p:spPr>
            <a:xfrm>
              <a:off x="5018266" y="4195586"/>
              <a:ext cx="92223" cy="137895"/>
            </a:xfrm>
            <a:custGeom>
              <a:rect b="b" l="l" r="r" t="t"/>
              <a:pathLst>
                <a:path extrusionOk="0" h="4239" w="2835">
                  <a:moveTo>
                    <a:pt x="681" y="1"/>
                  </a:moveTo>
                  <a:cubicBezTo>
                    <a:pt x="456" y="1"/>
                    <a:pt x="226" y="38"/>
                    <a:pt x="1" y="119"/>
                  </a:cubicBezTo>
                  <a:cubicBezTo>
                    <a:pt x="549" y="714"/>
                    <a:pt x="858" y="1500"/>
                    <a:pt x="858" y="2357"/>
                  </a:cubicBezTo>
                  <a:cubicBezTo>
                    <a:pt x="858" y="3667"/>
                    <a:pt x="906" y="3810"/>
                    <a:pt x="811" y="4239"/>
                  </a:cubicBezTo>
                  <a:cubicBezTo>
                    <a:pt x="1906" y="4167"/>
                    <a:pt x="2835" y="3286"/>
                    <a:pt x="2835" y="2119"/>
                  </a:cubicBezTo>
                  <a:cubicBezTo>
                    <a:pt x="2815" y="912"/>
                    <a:pt x="1792" y="1"/>
                    <a:pt x="681"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149"/>
            <p:cNvSpPr/>
            <p:nvPr/>
          </p:nvSpPr>
          <p:spPr>
            <a:xfrm>
              <a:off x="4765735" y="4383805"/>
              <a:ext cx="344753" cy="121662"/>
            </a:xfrm>
            <a:custGeom>
              <a:rect b="b" l="l" r="r" t="t"/>
              <a:pathLst>
                <a:path extrusionOk="0" h="3740" w="10598">
                  <a:moveTo>
                    <a:pt x="2811" y="1"/>
                  </a:moveTo>
                  <a:cubicBezTo>
                    <a:pt x="1263" y="1"/>
                    <a:pt x="0" y="1239"/>
                    <a:pt x="0" y="2787"/>
                  </a:cubicBezTo>
                  <a:lnTo>
                    <a:pt x="0" y="3454"/>
                  </a:lnTo>
                  <a:cubicBezTo>
                    <a:pt x="0" y="3597"/>
                    <a:pt x="119" y="3739"/>
                    <a:pt x="310" y="3739"/>
                  </a:cubicBezTo>
                  <a:lnTo>
                    <a:pt x="10264" y="3739"/>
                  </a:lnTo>
                  <a:cubicBezTo>
                    <a:pt x="10455" y="3739"/>
                    <a:pt x="10598" y="3597"/>
                    <a:pt x="10598" y="3454"/>
                  </a:cubicBezTo>
                  <a:lnTo>
                    <a:pt x="10598" y="2787"/>
                  </a:lnTo>
                  <a:cubicBezTo>
                    <a:pt x="10598" y="1239"/>
                    <a:pt x="9359" y="1"/>
                    <a:pt x="7812"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149"/>
            <p:cNvSpPr/>
            <p:nvPr/>
          </p:nvSpPr>
          <p:spPr>
            <a:xfrm>
              <a:off x="4938502" y="4383805"/>
              <a:ext cx="171986" cy="121662"/>
            </a:xfrm>
            <a:custGeom>
              <a:rect b="b" l="l" r="r" t="t"/>
              <a:pathLst>
                <a:path extrusionOk="0" h="3740" w="5287">
                  <a:moveTo>
                    <a:pt x="0" y="1"/>
                  </a:moveTo>
                  <a:lnTo>
                    <a:pt x="0" y="3739"/>
                  </a:lnTo>
                  <a:lnTo>
                    <a:pt x="4977" y="3739"/>
                  </a:lnTo>
                  <a:cubicBezTo>
                    <a:pt x="5168" y="3739"/>
                    <a:pt x="5287" y="3597"/>
                    <a:pt x="5287" y="3454"/>
                  </a:cubicBezTo>
                  <a:lnTo>
                    <a:pt x="5287" y="2787"/>
                  </a:lnTo>
                  <a:cubicBezTo>
                    <a:pt x="5287" y="1263"/>
                    <a:pt x="4096" y="48"/>
                    <a:pt x="259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149"/>
            <p:cNvSpPr/>
            <p:nvPr/>
          </p:nvSpPr>
          <p:spPr>
            <a:xfrm>
              <a:off x="4857925" y="4383805"/>
              <a:ext cx="158844" cy="120881"/>
            </a:xfrm>
            <a:custGeom>
              <a:rect b="b" l="l" r="r" t="t"/>
              <a:pathLst>
                <a:path extrusionOk="0" h="3716" w="4883">
                  <a:moveTo>
                    <a:pt x="0" y="1"/>
                  </a:moveTo>
                  <a:lnTo>
                    <a:pt x="2191" y="3573"/>
                  </a:lnTo>
                  <a:cubicBezTo>
                    <a:pt x="2251" y="3668"/>
                    <a:pt x="2358" y="3716"/>
                    <a:pt x="2465" y="3716"/>
                  </a:cubicBezTo>
                  <a:cubicBezTo>
                    <a:pt x="2572" y="3716"/>
                    <a:pt x="2679" y="3668"/>
                    <a:pt x="2739" y="3573"/>
                  </a:cubicBezTo>
                  <a:lnTo>
                    <a:pt x="4882" y="1"/>
                  </a:ln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149"/>
            <p:cNvSpPr/>
            <p:nvPr/>
          </p:nvSpPr>
          <p:spPr>
            <a:xfrm>
              <a:off x="4938502" y="4383805"/>
              <a:ext cx="72054" cy="120881"/>
            </a:xfrm>
            <a:custGeom>
              <a:rect b="b" l="l" r="r" t="t"/>
              <a:pathLst>
                <a:path extrusionOk="0" h="3716" w="2215">
                  <a:moveTo>
                    <a:pt x="0" y="1"/>
                  </a:moveTo>
                  <a:lnTo>
                    <a:pt x="0" y="3716"/>
                  </a:lnTo>
                  <a:cubicBezTo>
                    <a:pt x="119" y="3716"/>
                    <a:pt x="191" y="3644"/>
                    <a:pt x="262" y="3573"/>
                  </a:cubicBezTo>
                  <a:cubicBezTo>
                    <a:pt x="310" y="3477"/>
                    <a:pt x="2048" y="525"/>
                    <a:pt x="2096" y="429"/>
                  </a:cubicBezTo>
                  <a:cubicBezTo>
                    <a:pt x="2215" y="263"/>
                    <a:pt x="2072" y="1"/>
                    <a:pt x="18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3" name="Google Shape;23543;p149"/>
            <p:cNvSpPr/>
            <p:nvPr/>
          </p:nvSpPr>
          <p:spPr>
            <a:xfrm>
              <a:off x="4826143" y="4160714"/>
              <a:ext cx="222375" cy="263395"/>
            </a:xfrm>
            <a:custGeom>
              <a:rect b="b" l="l" r="r" t="t"/>
              <a:pathLst>
                <a:path extrusionOk="0" h="8097" w="6836">
                  <a:moveTo>
                    <a:pt x="3454" y="0"/>
                  </a:moveTo>
                  <a:cubicBezTo>
                    <a:pt x="1477" y="0"/>
                    <a:pt x="1" y="1572"/>
                    <a:pt x="1" y="3429"/>
                  </a:cubicBezTo>
                  <a:lnTo>
                    <a:pt x="1" y="4668"/>
                  </a:lnTo>
                  <a:cubicBezTo>
                    <a:pt x="1" y="6573"/>
                    <a:pt x="1501" y="8097"/>
                    <a:pt x="3406" y="8097"/>
                  </a:cubicBezTo>
                  <a:cubicBezTo>
                    <a:pt x="5288" y="8097"/>
                    <a:pt x="6812" y="6549"/>
                    <a:pt x="6836" y="4668"/>
                  </a:cubicBezTo>
                  <a:lnTo>
                    <a:pt x="6836" y="3453"/>
                  </a:lnTo>
                  <a:cubicBezTo>
                    <a:pt x="6836" y="1572"/>
                    <a:pt x="5312" y="0"/>
                    <a:pt x="3454"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149"/>
            <p:cNvSpPr/>
            <p:nvPr/>
          </p:nvSpPr>
          <p:spPr>
            <a:xfrm>
              <a:off x="4938502" y="4160714"/>
              <a:ext cx="110797" cy="262647"/>
            </a:xfrm>
            <a:custGeom>
              <a:rect b="b" l="l" r="r" t="t"/>
              <a:pathLst>
                <a:path extrusionOk="0" h="8074" w="3406">
                  <a:moveTo>
                    <a:pt x="0" y="0"/>
                  </a:moveTo>
                  <a:lnTo>
                    <a:pt x="0" y="8073"/>
                  </a:lnTo>
                  <a:cubicBezTo>
                    <a:pt x="1858" y="8073"/>
                    <a:pt x="3382" y="6525"/>
                    <a:pt x="3405" y="4644"/>
                  </a:cubicBezTo>
                  <a:lnTo>
                    <a:pt x="3405" y="3406"/>
                  </a:lnTo>
                  <a:cubicBezTo>
                    <a:pt x="3405" y="1524"/>
                    <a:pt x="1858" y="0"/>
                    <a:pt x="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5" name="Google Shape;23545;p149"/>
            <p:cNvSpPr/>
            <p:nvPr/>
          </p:nvSpPr>
          <p:spPr>
            <a:xfrm>
              <a:off x="4812221" y="4283092"/>
              <a:ext cx="251034" cy="20169"/>
            </a:xfrm>
            <a:custGeom>
              <a:rect b="b" l="l" r="r" t="t"/>
              <a:pathLst>
                <a:path extrusionOk="0" h="620" w="7717">
                  <a:moveTo>
                    <a:pt x="286" y="1"/>
                  </a:moveTo>
                  <a:cubicBezTo>
                    <a:pt x="119" y="1"/>
                    <a:pt x="0" y="144"/>
                    <a:pt x="0" y="310"/>
                  </a:cubicBezTo>
                  <a:cubicBezTo>
                    <a:pt x="24" y="501"/>
                    <a:pt x="143" y="620"/>
                    <a:pt x="334" y="620"/>
                  </a:cubicBezTo>
                  <a:lnTo>
                    <a:pt x="7383" y="620"/>
                  </a:lnTo>
                  <a:cubicBezTo>
                    <a:pt x="7573" y="620"/>
                    <a:pt x="7669" y="501"/>
                    <a:pt x="7716" y="358"/>
                  </a:cubicBezTo>
                  <a:cubicBezTo>
                    <a:pt x="7716" y="144"/>
                    <a:pt x="7573" y="1"/>
                    <a:pt x="7359"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6" name="Google Shape;23546;p149"/>
            <p:cNvSpPr/>
            <p:nvPr/>
          </p:nvSpPr>
          <p:spPr>
            <a:xfrm>
              <a:off x="4938502" y="4283092"/>
              <a:ext cx="124753" cy="20169"/>
            </a:xfrm>
            <a:custGeom>
              <a:rect b="b" l="l" r="r" t="t"/>
              <a:pathLst>
                <a:path extrusionOk="0" h="620" w="3835">
                  <a:moveTo>
                    <a:pt x="0" y="1"/>
                  </a:moveTo>
                  <a:lnTo>
                    <a:pt x="0" y="620"/>
                  </a:lnTo>
                  <a:lnTo>
                    <a:pt x="3501" y="620"/>
                  </a:lnTo>
                  <a:cubicBezTo>
                    <a:pt x="3644" y="620"/>
                    <a:pt x="3787" y="501"/>
                    <a:pt x="3787" y="358"/>
                  </a:cubicBezTo>
                  <a:cubicBezTo>
                    <a:pt x="3834" y="144"/>
                    <a:pt x="3691" y="1"/>
                    <a:pt x="350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149"/>
            <p:cNvSpPr/>
            <p:nvPr/>
          </p:nvSpPr>
          <p:spPr>
            <a:xfrm>
              <a:off x="4905939" y="4342752"/>
              <a:ext cx="62002" cy="20169"/>
            </a:xfrm>
            <a:custGeom>
              <a:rect b="b" l="l" r="r" t="t"/>
              <a:pathLst>
                <a:path extrusionOk="0" h="620" w="1906">
                  <a:moveTo>
                    <a:pt x="334" y="0"/>
                  </a:moveTo>
                  <a:cubicBezTo>
                    <a:pt x="144" y="0"/>
                    <a:pt x="1" y="191"/>
                    <a:pt x="25" y="358"/>
                  </a:cubicBezTo>
                  <a:cubicBezTo>
                    <a:pt x="72" y="501"/>
                    <a:pt x="215" y="620"/>
                    <a:pt x="358" y="620"/>
                  </a:cubicBezTo>
                  <a:lnTo>
                    <a:pt x="1596" y="620"/>
                  </a:lnTo>
                  <a:cubicBezTo>
                    <a:pt x="1787" y="620"/>
                    <a:pt x="1906" y="477"/>
                    <a:pt x="1882" y="262"/>
                  </a:cubicBezTo>
                  <a:cubicBezTo>
                    <a:pt x="1858" y="119"/>
                    <a:pt x="1715" y="0"/>
                    <a:pt x="154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149"/>
            <p:cNvSpPr/>
            <p:nvPr/>
          </p:nvSpPr>
          <p:spPr>
            <a:xfrm>
              <a:off x="4938502" y="4342752"/>
              <a:ext cx="31001" cy="20169"/>
            </a:xfrm>
            <a:custGeom>
              <a:rect b="b" l="l" r="r" t="t"/>
              <a:pathLst>
                <a:path extrusionOk="0" h="620" w="953">
                  <a:moveTo>
                    <a:pt x="0" y="0"/>
                  </a:moveTo>
                  <a:lnTo>
                    <a:pt x="0" y="620"/>
                  </a:lnTo>
                  <a:lnTo>
                    <a:pt x="595" y="620"/>
                  </a:lnTo>
                  <a:cubicBezTo>
                    <a:pt x="738" y="620"/>
                    <a:pt x="881" y="501"/>
                    <a:pt x="905" y="358"/>
                  </a:cubicBezTo>
                  <a:cubicBezTo>
                    <a:pt x="953" y="143"/>
                    <a:pt x="786"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149"/>
            <p:cNvSpPr/>
            <p:nvPr/>
          </p:nvSpPr>
          <p:spPr>
            <a:xfrm>
              <a:off x="4866448" y="4261394"/>
              <a:ext cx="62002" cy="62035"/>
            </a:xfrm>
            <a:custGeom>
              <a:rect b="b" l="l" r="r" t="t"/>
              <a:pathLst>
                <a:path extrusionOk="0" h="1907" w="1906">
                  <a:moveTo>
                    <a:pt x="953" y="1"/>
                  </a:moveTo>
                  <a:cubicBezTo>
                    <a:pt x="405" y="1"/>
                    <a:pt x="0" y="430"/>
                    <a:pt x="0" y="953"/>
                  </a:cubicBezTo>
                  <a:cubicBezTo>
                    <a:pt x="0" y="1501"/>
                    <a:pt x="405" y="1906"/>
                    <a:pt x="953" y="1906"/>
                  </a:cubicBezTo>
                  <a:cubicBezTo>
                    <a:pt x="1501" y="1906"/>
                    <a:pt x="1905" y="1501"/>
                    <a:pt x="1905" y="953"/>
                  </a:cubicBezTo>
                  <a:cubicBezTo>
                    <a:pt x="1905" y="430"/>
                    <a:pt x="1477" y="1"/>
                    <a:pt x="953"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149"/>
            <p:cNvSpPr/>
            <p:nvPr/>
          </p:nvSpPr>
          <p:spPr>
            <a:xfrm>
              <a:off x="4946992" y="4261394"/>
              <a:ext cx="62035" cy="62035"/>
            </a:xfrm>
            <a:custGeom>
              <a:rect b="b" l="l" r="r" t="t"/>
              <a:pathLst>
                <a:path extrusionOk="0" h="1907" w="1907">
                  <a:moveTo>
                    <a:pt x="954" y="1"/>
                  </a:moveTo>
                  <a:cubicBezTo>
                    <a:pt x="406" y="1"/>
                    <a:pt x="1" y="430"/>
                    <a:pt x="1" y="953"/>
                  </a:cubicBezTo>
                  <a:cubicBezTo>
                    <a:pt x="1" y="1501"/>
                    <a:pt x="406" y="1906"/>
                    <a:pt x="954" y="1906"/>
                  </a:cubicBezTo>
                  <a:cubicBezTo>
                    <a:pt x="1477" y="1906"/>
                    <a:pt x="1906" y="1501"/>
                    <a:pt x="1906" y="953"/>
                  </a:cubicBezTo>
                  <a:cubicBezTo>
                    <a:pt x="1906" y="430"/>
                    <a:pt x="1477" y="1"/>
                    <a:pt x="9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149"/>
            <p:cNvSpPr/>
            <p:nvPr/>
          </p:nvSpPr>
          <p:spPr>
            <a:xfrm>
              <a:off x="4886584" y="4281563"/>
              <a:ext cx="22511" cy="21698"/>
            </a:xfrm>
            <a:custGeom>
              <a:rect b="b" l="l" r="r" t="t"/>
              <a:pathLst>
                <a:path extrusionOk="0" h="667" w="692">
                  <a:moveTo>
                    <a:pt x="334" y="0"/>
                  </a:moveTo>
                  <a:cubicBezTo>
                    <a:pt x="143" y="0"/>
                    <a:pt x="0" y="167"/>
                    <a:pt x="0" y="333"/>
                  </a:cubicBezTo>
                  <a:cubicBezTo>
                    <a:pt x="0" y="524"/>
                    <a:pt x="143" y="667"/>
                    <a:pt x="334" y="667"/>
                  </a:cubicBezTo>
                  <a:cubicBezTo>
                    <a:pt x="524" y="667"/>
                    <a:pt x="667" y="524"/>
                    <a:pt x="667" y="333"/>
                  </a:cubicBezTo>
                  <a:cubicBezTo>
                    <a:pt x="691" y="167"/>
                    <a:pt x="548"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149"/>
            <p:cNvSpPr/>
            <p:nvPr/>
          </p:nvSpPr>
          <p:spPr>
            <a:xfrm>
              <a:off x="4967161" y="4281563"/>
              <a:ext cx="21698" cy="21698"/>
            </a:xfrm>
            <a:custGeom>
              <a:rect b="b" l="l" r="r" t="t"/>
              <a:pathLst>
                <a:path extrusionOk="0" h="667" w="667">
                  <a:moveTo>
                    <a:pt x="334" y="0"/>
                  </a:moveTo>
                  <a:cubicBezTo>
                    <a:pt x="143" y="0"/>
                    <a:pt x="0" y="167"/>
                    <a:pt x="0" y="333"/>
                  </a:cubicBezTo>
                  <a:cubicBezTo>
                    <a:pt x="0" y="524"/>
                    <a:pt x="143" y="667"/>
                    <a:pt x="334" y="667"/>
                  </a:cubicBezTo>
                  <a:cubicBezTo>
                    <a:pt x="500" y="667"/>
                    <a:pt x="667" y="524"/>
                    <a:pt x="667" y="333"/>
                  </a:cubicBezTo>
                  <a:cubicBezTo>
                    <a:pt x="667" y="167"/>
                    <a:pt x="500" y="0"/>
                    <a:pt x="334" y="0"/>
                  </a:cubicBezTo>
                  <a:close/>
                </a:path>
              </a:pathLst>
            </a:custGeom>
            <a:solidFill>
              <a:srgbClr val="B3BC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3" name="Google Shape;23553;p149"/>
          <p:cNvGrpSpPr/>
          <p:nvPr/>
        </p:nvGrpSpPr>
        <p:grpSpPr>
          <a:xfrm>
            <a:off x="5517178" y="4007533"/>
            <a:ext cx="344005" cy="344753"/>
            <a:chOff x="5517178" y="4159933"/>
            <a:chExt cx="344005" cy="344753"/>
          </a:xfrm>
        </p:grpSpPr>
        <p:sp>
          <p:nvSpPr>
            <p:cNvPr id="23554" name="Google Shape;23554;p149"/>
            <p:cNvSpPr/>
            <p:nvPr/>
          </p:nvSpPr>
          <p:spPr>
            <a:xfrm>
              <a:off x="5679080" y="4419458"/>
              <a:ext cx="20169" cy="30220"/>
            </a:xfrm>
            <a:custGeom>
              <a:rect b="b" l="l" r="r" t="t"/>
              <a:pathLst>
                <a:path extrusionOk="0" h="929" w="620">
                  <a:moveTo>
                    <a:pt x="1" y="0"/>
                  </a:moveTo>
                  <a:lnTo>
                    <a:pt x="1" y="929"/>
                  </a:lnTo>
                  <a:cubicBezTo>
                    <a:pt x="108" y="881"/>
                    <a:pt x="209" y="857"/>
                    <a:pt x="310" y="857"/>
                  </a:cubicBezTo>
                  <a:cubicBezTo>
                    <a:pt x="411" y="857"/>
                    <a:pt x="513" y="881"/>
                    <a:pt x="620" y="929"/>
                  </a:cubicBezTo>
                  <a:lnTo>
                    <a:pt x="620" y="0"/>
                  </a:lnTo>
                  <a:cubicBezTo>
                    <a:pt x="513" y="12"/>
                    <a:pt x="411" y="18"/>
                    <a:pt x="310" y="18"/>
                  </a:cubicBezTo>
                  <a:cubicBezTo>
                    <a:pt x="209" y="18"/>
                    <a:pt x="108" y="12"/>
                    <a:pt x="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5" name="Google Shape;23555;p149"/>
            <p:cNvSpPr/>
            <p:nvPr/>
          </p:nvSpPr>
          <p:spPr>
            <a:xfrm>
              <a:off x="5689945" y="4419458"/>
              <a:ext cx="9304" cy="30220"/>
            </a:xfrm>
            <a:custGeom>
              <a:rect b="b" l="l" r="r" t="t"/>
              <a:pathLst>
                <a:path extrusionOk="0" h="929" w="286">
                  <a:moveTo>
                    <a:pt x="0" y="0"/>
                  </a:moveTo>
                  <a:lnTo>
                    <a:pt x="0" y="857"/>
                  </a:lnTo>
                  <a:cubicBezTo>
                    <a:pt x="72" y="857"/>
                    <a:pt x="191" y="881"/>
                    <a:pt x="286" y="929"/>
                  </a:cubicBezTo>
                  <a:lnTo>
                    <a:pt x="286" y="0"/>
                  </a:lnTo>
                  <a:cubicBezTo>
                    <a:pt x="238" y="12"/>
                    <a:pt x="185" y="18"/>
                    <a:pt x="134" y="18"/>
                  </a:cubicBezTo>
                  <a:cubicBezTo>
                    <a:pt x="83" y="18"/>
                    <a:pt x="36" y="12"/>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6" name="Google Shape;23556;p149"/>
            <p:cNvSpPr/>
            <p:nvPr/>
          </p:nvSpPr>
          <p:spPr>
            <a:xfrm>
              <a:off x="5742611" y="4386147"/>
              <a:ext cx="35653" cy="36434"/>
            </a:xfrm>
            <a:custGeom>
              <a:rect b="b" l="l" r="r" t="t"/>
              <a:pathLst>
                <a:path extrusionOk="0" h="1120" w="1096">
                  <a:moveTo>
                    <a:pt x="453" y="0"/>
                  </a:moveTo>
                  <a:cubicBezTo>
                    <a:pt x="310" y="191"/>
                    <a:pt x="143" y="333"/>
                    <a:pt x="0" y="453"/>
                  </a:cubicBezTo>
                  <a:lnTo>
                    <a:pt x="667" y="1119"/>
                  </a:lnTo>
                  <a:cubicBezTo>
                    <a:pt x="739" y="905"/>
                    <a:pt x="905" y="762"/>
                    <a:pt x="1096" y="667"/>
                  </a:cubicBezTo>
                  <a:lnTo>
                    <a:pt x="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7" name="Google Shape;23557;p149"/>
            <p:cNvSpPr/>
            <p:nvPr/>
          </p:nvSpPr>
          <p:spPr>
            <a:xfrm>
              <a:off x="5775922" y="4322616"/>
              <a:ext cx="30253" cy="20169"/>
            </a:xfrm>
            <a:custGeom>
              <a:rect b="b" l="l" r="r" t="t"/>
              <a:pathLst>
                <a:path extrusionOk="0" h="620" w="930">
                  <a:moveTo>
                    <a:pt x="0" y="0"/>
                  </a:moveTo>
                  <a:cubicBezTo>
                    <a:pt x="24" y="215"/>
                    <a:pt x="24" y="405"/>
                    <a:pt x="0" y="619"/>
                  </a:cubicBezTo>
                  <a:lnTo>
                    <a:pt x="929" y="619"/>
                  </a:lnTo>
                  <a:cubicBezTo>
                    <a:pt x="858" y="405"/>
                    <a:pt x="858" y="215"/>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8" name="Google Shape;23558;p149"/>
            <p:cNvSpPr/>
            <p:nvPr/>
          </p:nvSpPr>
          <p:spPr>
            <a:xfrm>
              <a:off x="5742611" y="4242820"/>
              <a:ext cx="35653" cy="36434"/>
            </a:xfrm>
            <a:custGeom>
              <a:rect b="b" l="l" r="r" t="t"/>
              <a:pathLst>
                <a:path extrusionOk="0" h="1120" w="1096">
                  <a:moveTo>
                    <a:pt x="667" y="0"/>
                  </a:moveTo>
                  <a:lnTo>
                    <a:pt x="0" y="667"/>
                  </a:lnTo>
                  <a:cubicBezTo>
                    <a:pt x="191" y="810"/>
                    <a:pt x="334" y="953"/>
                    <a:pt x="453" y="1120"/>
                  </a:cubicBezTo>
                  <a:lnTo>
                    <a:pt x="1096" y="453"/>
                  </a:lnTo>
                  <a:cubicBezTo>
                    <a:pt x="905" y="358"/>
                    <a:pt x="763" y="215"/>
                    <a:pt x="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149"/>
            <p:cNvSpPr/>
            <p:nvPr/>
          </p:nvSpPr>
          <p:spPr>
            <a:xfrm>
              <a:off x="5679080" y="4215690"/>
              <a:ext cx="20169" cy="30253"/>
            </a:xfrm>
            <a:custGeom>
              <a:rect b="b" l="l" r="r" t="t"/>
              <a:pathLst>
                <a:path extrusionOk="0" h="930" w="620">
                  <a:moveTo>
                    <a:pt x="1" y="1"/>
                  </a:moveTo>
                  <a:lnTo>
                    <a:pt x="1" y="930"/>
                  </a:lnTo>
                  <a:cubicBezTo>
                    <a:pt x="108" y="918"/>
                    <a:pt x="209" y="912"/>
                    <a:pt x="310" y="912"/>
                  </a:cubicBezTo>
                  <a:cubicBezTo>
                    <a:pt x="411" y="912"/>
                    <a:pt x="513" y="918"/>
                    <a:pt x="620" y="930"/>
                  </a:cubicBezTo>
                  <a:lnTo>
                    <a:pt x="620" y="1"/>
                  </a:lnTo>
                  <a:cubicBezTo>
                    <a:pt x="513" y="37"/>
                    <a:pt x="411" y="54"/>
                    <a:pt x="310" y="54"/>
                  </a:cubicBezTo>
                  <a:cubicBezTo>
                    <a:pt x="209" y="54"/>
                    <a:pt x="108" y="37"/>
                    <a:pt x="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149"/>
            <p:cNvSpPr/>
            <p:nvPr/>
          </p:nvSpPr>
          <p:spPr>
            <a:xfrm>
              <a:off x="5689945" y="4215690"/>
              <a:ext cx="9304" cy="30253"/>
            </a:xfrm>
            <a:custGeom>
              <a:rect b="b" l="l" r="r" t="t"/>
              <a:pathLst>
                <a:path extrusionOk="0" h="930" w="286">
                  <a:moveTo>
                    <a:pt x="286" y="1"/>
                  </a:moveTo>
                  <a:cubicBezTo>
                    <a:pt x="216" y="36"/>
                    <a:pt x="134" y="58"/>
                    <a:pt x="66" y="58"/>
                  </a:cubicBezTo>
                  <a:cubicBezTo>
                    <a:pt x="42" y="58"/>
                    <a:pt x="19" y="55"/>
                    <a:pt x="0" y="49"/>
                  </a:cubicBezTo>
                  <a:lnTo>
                    <a:pt x="0" y="906"/>
                  </a:lnTo>
                  <a:cubicBezTo>
                    <a:pt x="72" y="906"/>
                    <a:pt x="191" y="930"/>
                    <a:pt x="286" y="930"/>
                  </a:cubicBezTo>
                  <a:lnTo>
                    <a:pt x="28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149"/>
            <p:cNvSpPr/>
            <p:nvPr/>
          </p:nvSpPr>
          <p:spPr>
            <a:xfrm>
              <a:off x="5598503" y="4242820"/>
              <a:ext cx="35685" cy="36434"/>
            </a:xfrm>
            <a:custGeom>
              <a:rect b="b" l="l" r="r" t="t"/>
              <a:pathLst>
                <a:path extrusionOk="0" h="1120" w="1097">
                  <a:moveTo>
                    <a:pt x="453" y="0"/>
                  </a:moveTo>
                  <a:cubicBezTo>
                    <a:pt x="358" y="215"/>
                    <a:pt x="215" y="358"/>
                    <a:pt x="1" y="453"/>
                  </a:cubicBezTo>
                  <a:lnTo>
                    <a:pt x="668" y="1120"/>
                  </a:lnTo>
                  <a:cubicBezTo>
                    <a:pt x="811" y="929"/>
                    <a:pt x="954" y="786"/>
                    <a:pt x="1096" y="667"/>
                  </a:cubicBezTo>
                  <a:lnTo>
                    <a:pt x="453"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149"/>
            <p:cNvSpPr/>
            <p:nvPr/>
          </p:nvSpPr>
          <p:spPr>
            <a:xfrm>
              <a:off x="5572186" y="4322616"/>
              <a:ext cx="30253" cy="20169"/>
            </a:xfrm>
            <a:custGeom>
              <a:rect b="b" l="l" r="r" t="t"/>
              <a:pathLst>
                <a:path extrusionOk="0" h="620" w="930">
                  <a:moveTo>
                    <a:pt x="0" y="0"/>
                  </a:moveTo>
                  <a:cubicBezTo>
                    <a:pt x="96" y="215"/>
                    <a:pt x="96" y="405"/>
                    <a:pt x="0" y="619"/>
                  </a:cubicBezTo>
                  <a:lnTo>
                    <a:pt x="929" y="619"/>
                  </a:lnTo>
                  <a:cubicBezTo>
                    <a:pt x="905" y="405"/>
                    <a:pt x="905" y="215"/>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149"/>
            <p:cNvSpPr/>
            <p:nvPr/>
          </p:nvSpPr>
          <p:spPr>
            <a:xfrm>
              <a:off x="5598503" y="4386147"/>
              <a:ext cx="35685" cy="36434"/>
            </a:xfrm>
            <a:custGeom>
              <a:rect b="b" l="l" r="r" t="t"/>
              <a:pathLst>
                <a:path extrusionOk="0" h="1120" w="1097">
                  <a:moveTo>
                    <a:pt x="668" y="0"/>
                  </a:moveTo>
                  <a:lnTo>
                    <a:pt x="1" y="667"/>
                  </a:lnTo>
                  <a:cubicBezTo>
                    <a:pt x="215" y="762"/>
                    <a:pt x="358" y="929"/>
                    <a:pt x="453" y="1119"/>
                  </a:cubicBezTo>
                  <a:lnTo>
                    <a:pt x="1096" y="453"/>
                  </a:lnTo>
                  <a:cubicBezTo>
                    <a:pt x="954" y="333"/>
                    <a:pt x="811" y="191"/>
                    <a:pt x="668"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149"/>
            <p:cNvSpPr/>
            <p:nvPr/>
          </p:nvSpPr>
          <p:spPr>
            <a:xfrm>
              <a:off x="5598503" y="4241258"/>
              <a:ext cx="182103" cy="182103"/>
            </a:xfrm>
            <a:custGeom>
              <a:rect b="b" l="l" r="r" t="t"/>
              <a:pathLst>
                <a:path extrusionOk="0" h="5598" w="5598">
                  <a:moveTo>
                    <a:pt x="2811" y="1"/>
                  </a:moveTo>
                  <a:cubicBezTo>
                    <a:pt x="1263" y="1"/>
                    <a:pt x="1" y="1239"/>
                    <a:pt x="1" y="2787"/>
                  </a:cubicBezTo>
                  <a:cubicBezTo>
                    <a:pt x="1" y="4335"/>
                    <a:pt x="1263" y="5597"/>
                    <a:pt x="2811" y="5597"/>
                  </a:cubicBezTo>
                  <a:cubicBezTo>
                    <a:pt x="4311" y="5597"/>
                    <a:pt x="5574" y="4335"/>
                    <a:pt x="5597" y="2787"/>
                  </a:cubicBezTo>
                  <a:cubicBezTo>
                    <a:pt x="5597" y="1239"/>
                    <a:pt x="4335" y="1"/>
                    <a:pt x="2811"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149"/>
            <p:cNvSpPr/>
            <p:nvPr/>
          </p:nvSpPr>
          <p:spPr>
            <a:xfrm>
              <a:off x="5689945" y="4242039"/>
              <a:ext cx="89880" cy="182070"/>
            </a:xfrm>
            <a:custGeom>
              <a:rect b="b" l="l" r="r" t="t"/>
              <a:pathLst>
                <a:path extrusionOk="0" h="5597" w="2763">
                  <a:moveTo>
                    <a:pt x="0" y="1"/>
                  </a:moveTo>
                  <a:lnTo>
                    <a:pt x="0" y="5597"/>
                  </a:lnTo>
                  <a:cubicBezTo>
                    <a:pt x="72" y="5597"/>
                    <a:pt x="191" y="5573"/>
                    <a:pt x="286" y="5573"/>
                  </a:cubicBezTo>
                  <a:cubicBezTo>
                    <a:pt x="1643" y="5430"/>
                    <a:pt x="2763" y="4240"/>
                    <a:pt x="2763" y="2811"/>
                  </a:cubicBezTo>
                  <a:cubicBezTo>
                    <a:pt x="2763" y="1334"/>
                    <a:pt x="1691" y="191"/>
                    <a:pt x="286" y="24"/>
                  </a:cubicBezTo>
                  <a:cubicBezTo>
                    <a:pt x="191" y="1"/>
                    <a:pt x="119" y="1"/>
                    <a:pt x="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149"/>
            <p:cNvSpPr/>
            <p:nvPr/>
          </p:nvSpPr>
          <p:spPr>
            <a:xfrm>
              <a:off x="5618672" y="4262175"/>
              <a:ext cx="141798" cy="141798"/>
            </a:xfrm>
            <a:custGeom>
              <a:rect b="b" l="l" r="r" t="t"/>
              <a:pathLst>
                <a:path extrusionOk="0" h="4359" w="4359">
                  <a:moveTo>
                    <a:pt x="2191" y="1"/>
                  </a:moveTo>
                  <a:cubicBezTo>
                    <a:pt x="1000" y="1"/>
                    <a:pt x="0" y="1001"/>
                    <a:pt x="0" y="2192"/>
                  </a:cubicBezTo>
                  <a:cubicBezTo>
                    <a:pt x="0" y="3382"/>
                    <a:pt x="1000" y="4359"/>
                    <a:pt x="2191" y="4359"/>
                  </a:cubicBezTo>
                  <a:cubicBezTo>
                    <a:pt x="3382" y="4359"/>
                    <a:pt x="4358" y="3382"/>
                    <a:pt x="4358" y="2192"/>
                  </a:cubicBezTo>
                  <a:cubicBezTo>
                    <a:pt x="4358" y="953"/>
                    <a:pt x="3382" y="1"/>
                    <a:pt x="219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149"/>
            <p:cNvSpPr/>
            <p:nvPr/>
          </p:nvSpPr>
          <p:spPr>
            <a:xfrm>
              <a:off x="5689945" y="4262175"/>
              <a:ext cx="70525" cy="141798"/>
            </a:xfrm>
            <a:custGeom>
              <a:rect b="b" l="l" r="r" t="t"/>
              <a:pathLst>
                <a:path extrusionOk="0" h="4359" w="2168">
                  <a:moveTo>
                    <a:pt x="0" y="1"/>
                  </a:moveTo>
                  <a:lnTo>
                    <a:pt x="0" y="4359"/>
                  </a:lnTo>
                  <a:cubicBezTo>
                    <a:pt x="1191" y="4359"/>
                    <a:pt x="2167" y="3382"/>
                    <a:pt x="2167" y="2192"/>
                  </a:cubicBezTo>
                  <a:cubicBezTo>
                    <a:pt x="2167" y="953"/>
                    <a:pt x="1191"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149"/>
            <p:cNvSpPr/>
            <p:nvPr/>
          </p:nvSpPr>
          <p:spPr>
            <a:xfrm>
              <a:off x="5671338" y="4282116"/>
              <a:ext cx="36434" cy="101168"/>
            </a:xfrm>
            <a:custGeom>
              <a:rect b="b" l="l" r="r" t="t"/>
              <a:pathLst>
                <a:path extrusionOk="0" h="3110" w="1120">
                  <a:moveTo>
                    <a:pt x="766" y="0"/>
                  </a:moveTo>
                  <a:cubicBezTo>
                    <a:pt x="677" y="0"/>
                    <a:pt x="590" y="37"/>
                    <a:pt x="524" y="102"/>
                  </a:cubicBezTo>
                  <a:lnTo>
                    <a:pt x="120" y="626"/>
                  </a:lnTo>
                  <a:cubicBezTo>
                    <a:pt x="24" y="745"/>
                    <a:pt x="24" y="888"/>
                    <a:pt x="120" y="1007"/>
                  </a:cubicBezTo>
                  <a:lnTo>
                    <a:pt x="358" y="1293"/>
                  </a:lnTo>
                  <a:lnTo>
                    <a:pt x="120" y="1602"/>
                  </a:lnTo>
                  <a:cubicBezTo>
                    <a:pt x="24" y="1722"/>
                    <a:pt x="24" y="1864"/>
                    <a:pt x="120" y="1983"/>
                  </a:cubicBezTo>
                  <a:lnTo>
                    <a:pt x="358" y="2293"/>
                  </a:lnTo>
                  <a:lnTo>
                    <a:pt x="120" y="2579"/>
                  </a:lnTo>
                  <a:cubicBezTo>
                    <a:pt x="1" y="2722"/>
                    <a:pt x="24" y="2912"/>
                    <a:pt x="143" y="3031"/>
                  </a:cubicBezTo>
                  <a:cubicBezTo>
                    <a:pt x="197" y="3085"/>
                    <a:pt x="270" y="3110"/>
                    <a:pt x="345" y="3110"/>
                  </a:cubicBezTo>
                  <a:cubicBezTo>
                    <a:pt x="436" y="3110"/>
                    <a:pt x="530" y="3073"/>
                    <a:pt x="596" y="3008"/>
                  </a:cubicBezTo>
                  <a:lnTo>
                    <a:pt x="1001" y="2484"/>
                  </a:lnTo>
                  <a:cubicBezTo>
                    <a:pt x="1096" y="2365"/>
                    <a:pt x="1096" y="2222"/>
                    <a:pt x="1001" y="2103"/>
                  </a:cubicBezTo>
                  <a:lnTo>
                    <a:pt x="763" y="1817"/>
                  </a:lnTo>
                  <a:lnTo>
                    <a:pt x="1001" y="1507"/>
                  </a:lnTo>
                  <a:cubicBezTo>
                    <a:pt x="1096" y="1388"/>
                    <a:pt x="1096" y="1245"/>
                    <a:pt x="1001" y="1126"/>
                  </a:cubicBezTo>
                  <a:lnTo>
                    <a:pt x="763" y="817"/>
                  </a:lnTo>
                  <a:lnTo>
                    <a:pt x="1001" y="531"/>
                  </a:lnTo>
                  <a:cubicBezTo>
                    <a:pt x="1120" y="388"/>
                    <a:pt x="1096" y="197"/>
                    <a:pt x="977" y="78"/>
                  </a:cubicBezTo>
                  <a:cubicBezTo>
                    <a:pt x="913" y="25"/>
                    <a:pt x="839" y="0"/>
                    <a:pt x="766"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149"/>
            <p:cNvSpPr/>
            <p:nvPr/>
          </p:nvSpPr>
          <p:spPr>
            <a:xfrm>
              <a:off x="5688384" y="4282018"/>
              <a:ext cx="18607" cy="98729"/>
            </a:xfrm>
            <a:custGeom>
              <a:rect b="b" l="l" r="r" t="t"/>
              <a:pathLst>
                <a:path extrusionOk="0" h="3035" w="572">
                  <a:moveTo>
                    <a:pt x="228" y="1"/>
                  </a:moveTo>
                  <a:cubicBezTo>
                    <a:pt x="146" y="1"/>
                    <a:pt x="63" y="31"/>
                    <a:pt x="0" y="81"/>
                  </a:cubicBezTo>
                  <a:lnTo>
                    <a:pt x="0" y="3034"/>
                  </a:lnTo>
                  <a:lnTo>
                    <a:pt x="48" y="3011"/>
                  </a:lnTo>
                  <a:lnTo>
                    <a:pt x="453" y="2487"/>
                  </a:lnTo>
                  <a:cubicBezTo>
                    <a:pt x="548" y="2368"/>
                    <a:pt x="548" y="2225"/>
                    <a:pt x="453" y="2106"/>
                  </a:cubicBezTo>
                  <a:lnTo>
                    <a:pt x="215" y="1820"/>
                  </a:lnTo>
                  <a:lnTo>
                    <a:pt x="453" y="1510"/>
                  </a:lnTo>
                  <a:cubicBezTo>
                    <a:pt x="572" y="1391"/>
                    <a:pt x="572" y="1224"/>
                    <a:pt x="453" y="1129"/>
                  </a:cubicBezTo>
                  <a:lnTo>
                    <a:pt x="215" y="820"/>
                  </a:lnTo>
                  <a:lnTo>
                    <a:pt x="453" y="534"/>
                  </a:lnTo>
                  <a:cubicBezTo>
                    <a:pt x="572" y="391"/>
                    <a:pt x="548" y="200"/>
                    <a:pt x="429" y="81"/>
                  </a:cubicBezTo>
                  <a:cubicBezTo>
                    <a:pt x="373" y="25"/>
                    <a:pt x="301" y="1"/>
                    <a:pt x="2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0" name="Google Shape;23570;p149"/>
            <p:cNvSpPr/>
            <p:nvPr/>
          </p:nvSpPr>
          <p:spPr>
            <a:xfrm>
              <a:off x="5659725" y="4160714"/>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1" name="Google Shape;23571;p149"/>
            <p:cNvSpPr/>
            <p:nvPr/>
          </p:nvSpPr>
          <p:spPr>
            <a:xfrm>
              <a:off x="5689945" y="4159933"/>
              <a:ext cx="29472" cy="60441"/>
            </a:xfrm>
            <a:custGeom>
              <a:rect b="b" l="l" r="r" t="t"/>
              <a:pathLst>
                <a:path extrusionOk="0" h="1858" w="906">
                  <a:moveTo>
                    <a:pt x="0" y="0"/>
                  </a:moveTo>
                  <a:lnTo>
                    <a:pt x="0" y="1858"/>
                  </a:lnTo>
                  <a:cubicBezTo>
                    <a:pt x="72" y="1858"/>
                    <a:pt x="191" y="1834"/>
                    <a:pt x="286" y="1810"/>
                  </a:cubicBezTo>
                  <a:cubicBezTo>
                    <a:pt x="643" y="1691"/>
                    <a:pt x="905" y="1358"/>
                    <a:pt x="905" y="953"/>
                  </a:cubicBezTo>
                  <a:cubicBezTo>
                    <a:pt x="905" y="453"/>
                    <a:pt x="500" y="24"/>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149"/>
            <p:cNvSpPr/>
            <p:nvPr/>
          </p:nvSpPr>
          <p:spPr>
            <a:xfrm>
              <a:off x="5679861" y="4180850"/>
              <a:ext cx="19388" cy="19388"/>
            </a:xfrm>
            <a:custGeom>
              <a:rect b="b" l="l" r="r" t="t"/>
              <a:pathLst>
                <a:path extrusionOk="0" h="596" w="596">
                  <a:moveTo>
                    <a:pt x="310" y="0"/>
                  </a:moveTo>
                  <a:cubicBezTo>
                    <a:pt x="143" y="0"/>
                    <a:pt x="0" y="119"/>
                    <a:pt x="0" y="310"/>
                  </a:cubicBezTo>
                  <a:cubicBezTo>
                    <a:pt x="0" y="453"/>
                    <a:pt x="120" y="596"/>
                    <a:pt x="310" y="596"/>
                  </a:cubicBezTo>
                  <a:cubicBezTo>
                    <a:pt x="453" y="596"/>
                    <a:pt x="596" y="477"/>
                    <a:pt x="596" y="310"/>
                  </a:cubicBezTo>
                  <a:cubicBezTo>
                    <a:pt x="596" y="167"/>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149"/>
            <p:cNvSpPr/>
            <p:nvPr/>
          </p:nvSpPr>
          <p:spPr>
            <a:xfrm>
              <a:off x="5689945" y="4180069"/>
              <a:ext cx="9304" cy="20169"/>
            </a:xfrm>
            <a:custGeom>
              <a:rect b="b" l="l" r="r" t="t"/>
              <a:pathLst>
                <a:path extrusionOk="0" h="620" w="286">
                  <a:moveTo>
                    <a:pt x="0" y="0"/>
                  </a:moveTo>
                  <a:lnTo>
                    <a:pt x="0" y="620"/>
                  </a:lnTo>
                  <a:cubicBezTo>
                    <a:pt x="143" y="620"/>
                    <a:pt x="286" y="501"/>
                    <a:pt x="286" y="334"/>
                  </a:cubicBezTo>
                  <a:cubicBezTo>
                    <a:pt x="286" y="143"/>
                    <a:pt x="143" y="0"/>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149"/>
            <p:cNvSpPr/>
            <p:nvPr/>
          </p:nvSpPr>
          <p:spPr>
            <a:xfrm>
              <a:off x="5548179" y="4202352"/>
              <a:ext cx="80935" cy="59920"/>
            </a:xfrm>
            <a:custGeom>
              <a:rect b="b" l="l" r="r" t="t"/>
              <a:pathLst>
                <a:path extrusionOk="0" h="1842" w="2488">
                  <a:moveTo>
                    <a:pt x="1250" y="0"/>
                  </a:moveTo>
                  <a:cubicBezTo>
                    <a:pt x="1012" y="0"/>
                    <a:pt x="774" y="89"/>
                    <a:pt x="595" y="268"/>
                  </a:cubicBezTo>
                  <a:cubicBezTo>
                    <a:pt x="0" y="863"/>
                    <a:pt x="429" y="1840"/>
                    <a:pt x="1262" y="1840"/>
                  </a:cubicBezTo>
                  <a:cubicBezTo>
                    <a:pt x="1281" y="1841"/>
                    <a:pt x="1300" y="1841"/>
                    <a:pt x="1318" y="1841"/>
                  </a:cubicBezTo>
                  <a:cubicBezTo>
                    <a:pt x="2113" y="1841"/>
                    <a:pt x="2487" y="850"/>
                    <a:pt x="1905" y="268"/>
                  </a:cubicBezTo>
                  <a:cubicBezTo>
                    <a:pt x="1727" y="89"/>
                    <a:pt x="1488" y="0"/>
                    <a:pt x="1250"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149"/>
            <p:cNvSpPr/>
            <p:nvPr/>
          </p:nvSpPr>
          <p:spPr>
            <a:xfrm>
              <a:off x="5579148" y="4223367"/>
              <a:ext cx="23291" cy="19485"/>
            </a:xfrm>
            <a:custGeom>
              <a:rect b="b" l="l" r="r" t="t"/>
              <a:pathLst>
                <a:path extrusionOk="0" h="599" w="716">
                  <a:moveTo>
                    <a:pt x="321" y="0"/>
                  </a:moveTo>
                  <a:cubicBezTo>
                    <a:pt x="155" y="0"/>
                    <a:pt x="1" y="134"/>
                    <a:pt x="1" y="313"/>
                  </a:cubicBezTo>
                  <a:cubicBezTo>
                    <a:pt x="1" y="455"/>
                    <a:pt x="120" y="598"/>
                    <a:pt x="310" y="598"/>
                  </a:cubicBezTo>
                  <a:cubicBezTo>
                    <a:pt x="596" y="598"/>
                    <a:pt x="715" y="289"/>
                    <a:pt x="548" y="98"/>
                  </a:cubicBezTo>
                  <a:cubicBezTo>
                    <a:pt x="480" y="30"/>
                    <a:pt x="399" y="0"/>
                    <a:pt x="32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6" name="Google Shape;23576;p149"/>
            <p:cNvSpPr/>
            <p:nvPr/>
          </p:nvSpPr>
          <p:spPr>
            <a:xfrm>
              <a:off x="5517178" y="4303228"/>
              <a:ext cx="60441" cy="59693"/>
            </a:xfrm>
            <a:custGeom>
              <a:rect b="b" l="l" r="r" t="t"/>
              <a:pathLst>
                <a:path extrusionOk="0" h="1835" w="1858">
                  <a:moveTo>
                    <a:pt x="929" y="1"/>
                  </a:moveTo>
                  <a:cubicBezTo>
                    <a:pt x="405" y="1"/>
                    <a:pt x="0" y="406"/>
                    <a:pt x="0" y="930"/>
                  </a:cubicBezTo>
                  <a:cubicBezTo>
                    <a:pt x="0" y="1430"/>
                    <a:pt x="405" y="1835"/>
                    <a:pt x="929" y="1835"/>
                  </a:cubicBezTo>
                  <a:cubicBezTo>
                    <a:pt x="1429" y="1835"/>
                    <a:pt x="1858" y="1430"/>
                    <a:pt x="1858" y="930"/>
                  </a:cubicBezTo>
                  <a:cubicBezTo>
                    <a:pt x="1858" y="406"/>
                    <a:pt x="1429" y="1"/>
                    <a:pt x="929"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7" name="Google Shape;23577;p149"/>
            <p:cNvSpPr/>
            <p:nvPr/>
          </p:nvSpPr>
          <p:spPr>
            <a:xfrm>
              <a:off x="5537314" y="4323396"/>
              <a:ext cx="19388" cy="19388"/>
            </a:xfrm>
            <a:custGeom>
              <a:rect b="b" l="l" r="r" t="t"/>
              <a:pathLst>
                <a:path extrusionOk="0" h="596" w="596">
                  <a:moveTo>
                    <a:pt x="310" y="0"/>
                  </a:moveTo>
                  <a:cubicBezTo>
                    <a:pt x="167" y="0"/>
                    <a:pt x="1" y="119"/>
                    <a:pt x="1" y="310"/>
                  </a:cubicBezTo>
                  <a:cubicBezTo>
                    <a:pt x="1" y="453"/>
                    <a:pt x="120" y="595"/>
                    <a:pt x="310" y="595"/>
                  </a:cubicBezTo>
                  <a:cubicBezTo>
                    <a:pt x="477" y="595"/>
                    <a:pt x="596" y="453"/>
                    <a:pt x="596" y="310"/>
                  </a:cubicBezTo>
                  <a:cubicBezTo>
                    <a:pt x="596" y="143"/>
                    <a:pt x="477" y="0"/>
                    <a:pt x="3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8" name="Google Shape;23578;p149"/>
            <p:cNvSpPr/>
            <p:nvPr/>
          </p:nvSpPr>
          <p:spPr>
            <a:xfrm>
              <a:off x="5555921"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9" name="Google Shape;23579;p149"/>
            <p:cNvSpPr/>
            <p:nvPr/>
          </p:nvSpPr>
          <p:spPr>
            <a:xfrm>
              <a:off x="5578367" y="4421962"/>
              <a:ext cx="22511" cy="20559"/>
            </a:xfrm>
            <a:custGeom>
              <a:rect b="b" l="l" r="r" t="t"/>
              <a:pathLst>
                <a:path extrusionOk="0" h="632" w="692">
                  <a:moveTo>
                    <a:pt x="346" y="0"/>
                  </a:moveTo>
                  <a:cubicBezTo>
                    <a:pt x="263" y="0"/>
                    <a:pt x="179" y="30"/>
                    <a:pt x="120" y="90"/>
                  </a:cubicBezTo>
                  <a:cubicBezTo>
                    <a:pt x="1" y="209"/>
                    <a:pt x="1" y="423"/>
                    <a:pt x="120" y="542"/>
                  </a:cubicBezTo>
                  <a:cubicBezTo>
                    <a:pt x="179" y="602"/>
                    <a:pt x="263" y="632"/>
                    <a:pt x="346" y="632"/>
                  </a:cubicBezTo>
                  <a:cubicBezTo>
                    <a:pt x="429" y="632"/>
                    <a:pt x="513" y="602"/>
                    <a:pt x="572" y="542"/>
                  </a:cubicBezTo>
                  <a:cubicBezTo>
                    <a:pt x="691" y="423"/>
                    <a:pt x="691" y="256"/>
                    <a:pt x="572" y="90"/>
                  </a:cubicBezTo>
                  <a:cubicBezTo>
                    <a:pt x="513" y="30"/>
                    <a:pt x="429" y="0"/>
                    <a:pt x="3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0" name="Google Shape;23580;p149"/>
            <p:cNvSpPr/>
            <p:nvPr/>
          </p:nvSpPr>
          <p:spPr>
            <a:xfrm>
              <a:off x="5659725" y="4444245"/>
              <a:ext cx="59693" cy="60441"/>
            </a:xfrm>
            <a:custGeom>
              <a:rect b="b" l="l" r="r" t="t"/>
              <a:pathLst>
                <a:path extrusionOk="0" h="1858" w="1835">
                  <a:moveTo>
                    <a:pt x="929" y="0"/>
                  </a:moveTo>
                  <a:cubicBezTo>
                    <a:pt x="405" y="0"/>
                    <a:pt x="0" y="429"/>
                    <a:pt x="0" y="929"/>
                  </a:cubicBezTo>
                  <a:cubicBezTo>
                    <a:pt x="0" y="1429"/>
                    <a:pt x="405" y="1858"/>
                    <a:pt x="929" y="1858"/>
                  </a:cubicBezTo>
                  <a:cubicBezTo>
                    <a:pt x="1429" y="1858"/>
                    <a:pt x="1834" y="1429"/>
                    <a:pt x="1834" y="929"/>
                  </a:cubicBezTo>
                  <a:cubicBezTo>
                    <a:pt x="1834" y="429"/>
                    <a:pt x="1429" y="0"/>
                    <a:pt x="92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149"/>
            <p:cNvSpPr/>
            <p:nvPr/>
          </p:nvSpPr>
          <p:spPr>
            <a:xfrm>
              <a:off x="5689945" y="4443465"/>
              <a:ext cx="29472" cy="61221"/>
            </a:xfrm>
            <a:custGeom>
              <a:rect b="b" l="l" r="r" t="t"/>
              <a:pathLst>
                <a:path extrusionOk="0" h="1882" w="906">
                  <a:moveTo>
                    <a:pt x="0" y="0"/>
                  </a:moveTo>
                  <a:lnTo>
                    <a:pt x="0" y="1882"/>
                  </a:lnTo>
                  <a:cubicBezTo>
                    <a:pt x="500" y="1882"/>
                    <a:pt x="905" y="1453"/>
                    <a:pt x="905" y="953"/>
                  </a:cubicBezTo>
                  <a:cubicBezTo>
                    <a:pt x="905" y="572"/>
                    <a:pt x="643" y="215"/>
                    <a:pt x="286" y="72"/>
                  </a:cubicBezTo>
                  <a:cubicBezTo>
                    <a:pt x="191" y="24"/>
                    <a:pt x="119"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149"/>
            <p:cNvSpPr/>
            <p:nvPr/>
          </p:nvSpPr>
          <p:spPr>
            <a:xfrm>
              <a:off x="5679861" y="4465910"/>
              <a:ext cx="19388" cy="19420"/>
            </a:xfrm>
            <a:custGeom>
              <a:rect b="b" l="l" r="r" t="t"/>
              <a:pathLst>
                <a:path extrusionOk="0" h="597" w="596">
                  <a:moveTo>
                    <a:pt x="310" y="1"/>
                  </a:moveTo>
                  <a:cubicBezTo>
                    <a:pt x="143" y="1"/>
                    <a:pt x="0" y="120"/>
                    <a:pt x="0" y="287"/>
                  </a:cubicBezTo>
                  <a:cubicBezTo>
                    <a:pt x="0" y="453"/>
                    <a:pt x="120" y="596"/>
                    <a:pt x="310" y="596"/>
                  </a:cubicBezTo>
                  <a:cubicBezTo>
                    <a:pt x="453" y="596"/>
                    <a:pt x="596" y="453"/>
                    <a:pt x="596" y="287"/>
                  </a:cubicBezTo>
                  <a:cubicBezTo>
                    <a:pt x="596" y="144"/>
                    <a:pt x="477" y="1"/>
                    <a:pt x="31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149"/>
            <p:cNvSpPr/>
            <p:nvPr/>
          </p:nvSpPr>
          <p:spPr>
            <a:xfrm>
              <a:off x="5689945" y="4463601"/>
              <a:ext cx="9304" cy="20949"/>
            </a:xfrm>
            <a:custGeom>
              <a:rect b="b" l="l" r="r" t="t"/>
              <a:pathLst>
                <a:path extrusionOk="0" h="644" w="286">
                  <a:moveTo>
                    <a:pt x="0" y="0"/>
                  </a:moveTo>
                  <a:lnTo>
                    <a:pt x="0" y="643"/>
                  </a:lnTo>
                  <a:cubicBezTo>
                    <a:pt x="143" y="643"/>
                    <a:pt x="286" y="524"/>
                    <a:pt x="286" y="334"/>
                  </a:cubicBezTo>
                  <a:cubicBezTo>
                    <a:pt x="286" y="191"/>
                    <a:pt x="143" y="48"/>
                    <a:pt x="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149"/>
            <p:cNvSpPr/>
            <p:nvPr/>
          </p:nvSpPr>
          <p:spPr>
            <a:xfrm>
              <a:off x="5756566" y="4402965"/>
              <a:ext cx="65873" cy="60083"/>
            </a:xfrm>
            <a:custGeom>
              <a:rect b="b" l="l" r="r" t="t"/>
              <a:pathLst>
                <a:path extrusionOk="0" h="1847" w="2025">
                  <a:moveTo>
                    <a:pt x="1012" y="1"/>
                  </a:moveTo>
                  <a:cubicBezTo>
                    <a:pt x="774" y="1"/>
                    <a:pt x="536" y="90"/>
                    <a:pt x="357" y="269"/>
                  </a:cubicBezTo>
                  <a:cubicBezTo>
                    <a:pt x="0" y="626"/>
                    <a:pt x="0" y="1221"/>
                    <a:pt x="357" y="1579"/>
                  </a:cubicBezTo>
                  <a:cubicBezTo>
                    <a:pt x="536" y="1757"/>
                    <a:pt x="774" y="1847"/>
                    <a:pt x="1012" y="1847"/>
                  </a:cubicBezTo>
                  <a:cubicBezTo>
                    <a:pt x="1250" y="1847"/>
                    <a:pt x="1489" y="1757"/>
                    <a:pt x="1667" y="1579"/>
                  </a:cubicBezTo>
                  <a:cubicBezTo>
                    <a:pt x="2024" y="1221"/>
                    <a:pt x="2024" y="626"/>
                    <a:pt x="1667" y="269"/>
                  </a:cubicBezTo>
                  <a:cubicBezTo>
                    <a:pt x="1489" y="90"/>
                    <a:pt x="1250" y="1"/>
                    <a:pt x="10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149"/>
            <p:cNvSpPr/>
            <p:nvPr/>
          </p:nvSpPr>
          <p:spPr>
            <a:xfrm>
              <a:off x="5777483" y="4421962"/>
              <a:ext cx="22478" cy="20559"/>
            </a:xfrm>
            <a:custGeom>
              <a:rect b="b" l="l" r="r" t="t"/>
              <a:pathLst>
                <a:path extrusionOk="0" h="632" w="691">
                  <a:moveTo>
                    <a:pt x="345" y="0"/>
                  </a:moveTo>
                  <a:cubicBezTo>
                    <a:pt x="262" y="0"/>
                    <a:pt x="179" y="30"/>
                    <a:pt x="119" y="90"/>
                  </a:cubicBezTo>
                  <a:cubicBezTo>
                    <a:pt x="0" y="209"/>
                    <a:pt x="0" y="423"/>
                    <a:pt x="119" y="542"/>
                  </a:cubicBezTo>
                  <a:cubicBezTo>
                    <a:pt x="179" y="602"/>
                    <a:pt x="262" y="632"/>
                    <a:pt x="345" y="632"/>
                  </a:cubicBezTo>
                  <a:cubicBezTo>
                    <a:pt x="429" y="632"/>
                    <a:pt x="512" y="602"/>
                    <a:pt x="572" y="542"/>
                  </a:cubicBezTo>
                  <a:cubicBezTo>
                    <a:pt x="691" y="423"/>
                    <a:pt x="691" y="256"/>
                    <a:pt x="572" y="90"/>
                  </a:cubicBezTo>
                  <a:cubicBezTo>
                    <a:pt x="512" y="30"/>
                    <a:pt x="429" y="0"/>
                    <a:pt x="34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149"/>
            <p:cNvSpPr/>
            <p:nvPr/>
          </p:nvSpPr>
          <p:spPr>
            <a:xfrm>
              <a:off x="5800710" y="4302480"/>
              <a:ext cx="60473" cy="59660"/>
            </a:xfrm>
            <a:custGeom>
              <a:rect b="b" l="l" r="r" t="t"/>
              <a:pathLst>
                <a:path extrusionOk="0" h="1834" w="1859">
                  <a:moveTo>
                    <a:pt x="929" y="0"/>
                  </a:moveTo>
                  <a:cubicBezTo>
                    <a:pt x="429" y="0"/>
                    <a:pt x="1" y="405"/>
                    <a:pt x="1" y="905"/>
                  </a:cubicBezTo>
                  <a:cubicBezTo>
                    <a:pt x="1" y="1429"/>
                    <a:pt x="429" y="1834"/>
                    <a:pt x="929" y="1834"/>
                  </a:cubicBezTo>
                  <a:cubicBezTo>
                    <a:pt x="1429" y="1834"/>
                    <a:pt x="1858" y="1429"/>
                    <a:pt x="1858" y="905"/>
                  </a:cubicBezTo>
                  <a:cubicBezTo>
                    <a:pt x="1858" y="405"/>
                    <a:pt x="1429"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149"/>
            <p:cNvSpPr/>
            <p:nvPr/>
          </p:nvSpPr>
          <p:spPr>
            <a:xfrm>
              <a:off x="5821626" y="4323396"/>
              <a:ext cx="20169" cy="19388"/>
            </a:xfrm>
            <a:custGeom>
              <a:rect b="b" l="l" r="r" t="t"/>
              <a:pathLst>
                <a:path extrusionOk="0" h="596" w="620">
                  <a:moveTo>
                    <a:pt x="286" y="0"/>
                  </a:moveTo>
                  <a:cubicBezTo>
                    <a:pt x="143" y="0"/>
                    <a:pt x="1" y="119"/>
                    <a:pt x="1" y="310"/>
                  </a:cubicBezTo>
                  <a:cubicBezTo>
                    <a:pt x="1" y="453"/>
                    <a:pt x="120" y="595"/>
                    <a:pt x="286" y="595"/>
                  </a:cubicBezTo>
                  <a:cubicBezTo>
                    <a:pt x="453" y="595"/>
                    <a:pt x="620" y="453"/>
                    <a:pt x="596" y="310"/>
                  </a:cubicBezTo>
                  <a:cubicBezTo>
                    <a:pt x="596" y="143"/>
                    <a:pt x="429" y="0"/>
                    <a:pt x="28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149"/>
            <p:cNvSpPr/>
            <p:nvPr/>
          </p:nvSpPr>
          <p:spPr>
            <a:xfrm>
              <a:off x="5756566" y="4202352"/>
              <a:ext cx="65873" cy="60636"/>
            </a:xfrm>
            <a:custGeom>
              <a:rect b="b" l="l" r="r" t="t"/>
              <a:pathLst>
                <a:path extrusionOk="0" h="1864" w="2025">
                  <a:moveTo>
                    <a:pt x="1012" y="0"/>
                  </a:moveTo>
                  <a:cubicBezTo>
                    <a:pt x="774" y="0"/>
                    <a:pt x="536" y="89"/>
                    <a:pt x="357" y="268"/>
                  </a:cubicBezTo>
                  <a:cubicBezTo>
                    <a:pt x="0" y="625"/>
                    <a:pt x="0" y="1221"/>
                    <a:pt x="357" y="1578"/>
                  </a:cubicBezTo>
                  <a:cubicBezTo>
                    <a:pt x="536" y="1768"/>
                    <a:pt x="774" y="1864"/>
                    <a:pt x="1012" y="1864"/>
                  </a:cubicBezTo>
                  <a:cubicBezTo>
                    <a:pt x="1250" y="1864"/>
                    <a:pt x="1489" y="1768"/>
                    <a:pt x="1667" y="1578"/>
                  </a:cubicBezTo>
                  <a:cubicBezTo>
                    <a:pt x="2024" y="1221"/>
                    <a:pt x="2024" y="625"/>
                    <a:pt x="1667" y="268"/>
                  </a:cubicBezTo>
                  <a:cubicBezTo>
                    <a:pt x="1489" y="89"/>
                    <a:pt x="1250" y="0"/>
                    <a:pt x="10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149"/>
            <p:cNvSpPr/>
            <p:nvPr/>
          </p:nvSpPr>
          <p:spPr>
            <a:xfrm>
              <a:off x="5775922" y="4222684"/>
              <a:ext cx="23259" cy="19681"/>
            </a:xfrm>
            <a:custGeom>
              <a:rect b="b" l="l" r="r" t="t"/>
              <a:pathLst>
                <a:path extrusionOk="0" h="605" w="715">
                  <a:moveTo>
                    <a:pt x="405" y="0"/>
                  </a:moveTo>
                  <a:cubicBezTo>
                    <a:pt x="143" y="0"/>
                    <a:pt x="0" y="334"/>
                    <a:pt x="167" y="500"/>
                  </a:cubicBezTo>
                  <a:cubicBezTo>
                    <a:pt x="240" y="573"/>
                    <a:pt x="326" y="604"/>
                    <a:pt x="408" y="604"/>
                  </a:cubicBezTo>
                  <a:cubicBezTo>
                    <a:pt x="569" y="604"/>
                    <a:pt x="715" y="483"/>
                    <a:pt x="715" y="310"/>
                  </a:cubicBezTo>
                  <a:cubicBezTo>
                    <a:pt x="715" y="143"/>
                    <a:pt x="596" y="0"/>
                    <a:pt x="4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0" name="Google Shape;23590;p149"/>
          <p:cNvGrpSpPr/>
          <p:nvPr/>
        </p:nvGrpSpPr>
        <p:grpSpPr>
          <a:xfrm>
            <a:off x="6279454" y="4007533"/>
            <a:ext cx="345566" cy="345046"/>
            <a:chOff x="6279454" y="4159933"/>
            <a:chExt cx="345566" cy="345046"/>
          </a:xfrm>
        </p:grpSpPr>
        <p:sp>
          <p:nvSpPr>
            <p:cNvPr id="23591" name="Google Shape;23591;p149"/>
            <p:cNvSpPr/>
            <p:nvPr/>
          </p:nvSpPr>
          <p:spPr>
            <a:xfrm>
              <a:off x="6401083" y="4159933"/>
              <a:ext cx="100745" cy="20169"/>
            </a:xfrm>
            <a:custGeom>
              <a:rect b="b" l="l" r="r" t="t"/>
              <a:pathLst>
                <a:path extrusionOk="0" h="620" w="3097">
                  <a:moveTo>
                    <a:pt x="334" y="0"/>
                  </a:moveTo>
                  <a:cubicBezTo>
                    <a:pt x="144" y="0"/>
                    <a:pt x="1" y="167"/>
                    <a:pt x="48" y="357"/>
                  </a:cubicBezTo>
                  <a:cubicBezTo>
                    <a:pt x="72" y="500"/>
                    <a:pt x="215" y="619"/>
                    <a:pt x="358" y="619"/>
                  </a:cubicBezTo>
                  <a:lnTo>
                    <a:pt x="2787" y="619"/>
                  </a:lnTo>
                  <a:cubicBezTo>
                    <a:pt x="2954" y="619"/>
                    <a:pt x="3097" y="477"/>
                    <a:pt x="3073" y="262"/>
                  </a:cubicBezTo>
                  <a:cubicBezTo>
                    <a:pt x="3049" y="119"/>
                    <a:pt x="2906" y="0"/>
                    <a:pt x="2739"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2" name="Google Shape;23592;p149"/>
            <p:cNvSpPr/>
            <p:nvPr/>
          </p:nvSpPr>
          <p:spPr>
            <a:xfrm>
              <a:off x="6451440" y="4159933"/>
              <a:ext cx="49608" cy="20169"/>
            </a:xfrm>
            <a:custGeom>
              <a:rect b="b" l="l" r="r" t="t"/>
              <a:pathLst>
                <a:path extrusionOk="0" h="620" w="1525">
                  <a:moveTo>
                    <a:pt x="1" y="0"/>
                  </a:moveTo>
                  <a:lnTo>
                    <a:pt x="1" y="619"/>
                  </a:lnTo>
                  <a:lnTo>
                    <a:pt x="1239" y="619"/>
                  </a:lnTo>
                  <a:cubicBezTo>
                    <a:pt x="1382" y="619"/>
                    <a:pt x="1525" y="500"/>
                    <a:pt x="1525" y="334"/>
                  </a:cubicBezTo>
                  <a:cubicBezTo>
                    <a:pt x="1525" y="143"/>
                    <a:pt x="1406" y="24"/>
                    <a:pt x="1239"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3" name="Google Shape;23593;p149"/>
            <p:cNvSpPr/>
            <p:nvPr/>
          </p:nvSpPr>
          <p:spPr>
            <a:xfrm>
              <a:off x="6336804" y="4176979"/>
              <a:ext cx="229337" cy="210729"/>
            </a:xfrm>
            <a:custGeom>
              <a:rect b="b" l="l" r="r" t="t"/>
              <a:pathLst>
                <a:path extrusionOk="0" h="6478" w="7050">
                  <a:moveTo>
                    <a:pt x="2286" y="0"/>
                  </a:moveTo>
                  <a:lnTo>
                    <a:pt x="2286" y="1548"/>
                  </a:lnTo>
                  <a:lnTo>
                    <a:pt x="238" y="5215"/>
                  </a:lnTo>
                  <a:cubicBezTo>
                    <a:pt x="0" y="5644"/>
                    <a:pt x="48" y="6120"/>
                    <a:pt x="286" y="6478"/>
                  </a:cubicBezTo>
                  <a:lnTo>
                    <a:pt x="6716" y="6478"/>
                  </a:lnTo>
                  <a:cubicBezTo>
                    <a:pt x="6978" y="6120"/>
                    <a:pt x="7049" y="5644"/>
                    <a:pt x="6811" y="5215"/>
                  </a:cubicBezTo>
                  <a:lnTo>
                    <a:pt x="4763" y="1548"/>
                  </a:lnTo>
                  <a:lnTo>
                    <a:pt x="4763"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149"/>
            <p:cNvSpPr/>
            <p:nvPr/>
          </p:nvSpPr>
          <p:spPr>
            <a:xfrm>
              <a:off x="6451440" y="4178508"/>
              <a:ext cx="112359" cy="209981"/>
            </a:xfrm>
            <a:custGeom>
              <a:rect b="b" l="l" r="r" t="t"/>
              <a:pathLst>
                <a:path extrusionOk="0" h="6455" w="3454">
                  <a:moveTo>
                    <a:pt x="1" y="1"/>
                  </a:moveTo>
                  <a:lnTo>
                    <a:pt x="1" y="6454"/>
                  </a:lnTo>
                  <a:lnTo>
                    <a:pt x="3216" y="6454"/>
                  </a:lnTo>
                  <a:cubicBezTo>
                    <a:pt x="3406" y="6193"/>
                    <a:pt x="3454" y="5883"/>
                    <a:pt x="3430" y="5621"/>
                  </a:cubicBezTo>
                  <a:cubicBezTo>
                    <a:pt x="3430" y="5621"/>
                    <a:pt x="3406" y="5407"/>
                    <a:pt x="3287" y="5192"/>
                  </a:cubicBezTo>
                  <a:cubicBezTo>
                    <a:pt x="3216" y="5073"/>
                    <a:pt x="1311" y="1668"/>
                    <a:pt x="1239" y="1549"/>
                  </a:cubicBezTo>
                  <a:lnTo>
                    <a:pt x="1239"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149"/>
            <p:cNvSpPr/>
            <p:nvPr/>
          </p:nvSpPr>
          <p:spPr>
            <a:xfrm>
              <a:off x="6338333" y="4272259"/>
              <a:ext cx="227808" cy="115449"/>
            </a:xfrm>
            <a:custGeom>
              <a:rect b="b" l="l" r="r" t="t"/>
              <a:pathLst>
                <a:path extrusionOk="0" h="3549" w="7003">
                  <a:moveTo>
                    <a:pt x="1477" y="0"/>
                  </a:moveTo>
                  <a:lnTo>
                    <a:pt x="215" y="2286"/>
                  </a:lnTo>
                  <a:cubicBezTo>
                    <a:pt x="1" y="2715"/>
                    <a:pt x="25" y="3144"/>
                    <a:pt x="263" y="3549"/>
                  </a:cubicBezTo>
                  <a:lnTo>
                    <a:pt x="6693" y="3549"/>
                  </a:lnTo>
                  <a:cubicBezTo>
                    <a:pt x="6978" y="3191"/>
                    <a:pt x="7002" y="2715"/>
                    <a:pt x="6764" y="2286"/>
                  </a:cubicBezTo>
                  <a:lnTo>
                    <a:pt x="5478"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149"/>
            <p:cNvSpPr/>
            <p:nvPr/>
          </p:nvSpPr>
          <p:spPr>
            <a:xfrm>
              <a:off x="6451440" y="4272259"/>
              <a:ext cx="112359" cy="115449"/>
            </a:xfrm>
            <a:custGeom>
              <a:rect b="b" l="l" r="r" t="t"/>
              <a:pathLst>
                <a:path extrusionOk="0" h="3549" w="3454">
                  <a:moveTo>
                    <a:pt x="1" y="0"/>
                  </a:moveTo>
                  <a:lnTo>
                    <a:pt x="1" y="3549"/>
                  </a:lnTo>
                  <a:lnTo>
                    <a:pt x="3216" y="3549"/>
                  </a:lnTo>
                  <a:cubicBezTo>
                    <a:pt x="3406" y="3311"/>
                    <a:pt x="3454" y="3001"/>
                    <a:pt x="3430" y="2715"/>
                  </a:cubicBezTo>
                  <a:cubicBezTo>
                    <a:pt x="3430" y="2715"/>
                    <a:pt x="3406" y="2525"/>
                    <a:pt x="3287" y="2286"/>
                  </a:cubicBezTo>
                  <a:lnTo>
                    <a:pt x="200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149"/>
            <p:cNvSpPr/>
            <p:nvPr/>
          </p:nvSpPr>
          <p:spPr>
            <a:xfrm>
              <a:off x="6422781" y="4303943"/>
              <a:ext cx="19388" cy="19485"/>
            </a:xfrm>
            <a:custGeom>
              <a:rect b="b" l="l" r="r" t="t"/>
              <a:pathLst>
                <a:path extrusionOk="0" h="599" w="596">
                  <a:moveTo>
                    <a:pt x="323" y="0"/>
                  </a:moveTo>
                  <a:cubicBezTo>
                    <a:pt x="311" y="0"/>
                    <a:pt x="299" y="1"/>
                    <a:pt x="286" y="3"/>
                  </a:cubicBezTo>
                  <a:cubicBezTo>
                    <a:pt x="143" y="3"/>
                    <a:pt x="1" y="146"/>
                    <a:pt x="1" y="312"/>
                  </a:cubicBezTo>
                  <a:cubicBezTo>
                    <a:pt x="1" y="455"/>
                    <a:pt x="120" y="598"/>
                    <a:pt x="286" y="598"/>
                  </a:cubicBezTo>
                  <a:cubicBezTo>
                    <a:pt x="453" y="598"/>
                    <a:pt x="596" y="479"/>
                    <a:pt x="596" y="312"/>
                  </a:cubicBezTo>
                  <a:cubicBezTo>
                    <a:pt x="596" y="136"/>
                    <a:pt x="473" y="0"/>
                    <a:pt x="32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8" name="Google Shape;23598;p149"/>
            <p:cNvSpPr/>
            <p:nvPr/>
          </p:nvSpPr>
          <p:spPr>
            <a:xfrm>
              <a:off x="6279454" y="4384585"/>
              <a:ext cx="345566" cy="100745"/>
            </a:xfrm>
            <a:custGeom>
              <a:rect b="b" l="l" r="r" t="t"/>
              <a:pathLst>
                <a:path extrusionOk="0" h="3097" w="10623">
                  <a:moveTo>
                    <a:pt x="1573" y="0"/>
                  </a:moveTo>
                  <a:cubicBezTo>
                    <a:pt x="715" y="0"/>
                    <a:pt x="1" y="715"/>
                    <a:pt x="25" y="1596"/>
                  </a:cubicBezTo>
                  <a:cubicBezTo>
                    <a:pt x="49" y="2429"/>
                    <a:pt x="763" y="3096"/>
                    <a:pt x="1596" y="3096"/>
                  </a:cubicBezTo>
                  <a:lnTo>
                    <a:pt x="10265" y="3096"/>
                  </a:lnTo>
                  <a:cubicBezTo>
                    <a:pt x="10455" y="3096"/>
                    <a:pt x="10598" y="2906"/>
                    <a:pt x="10598" y="2763"/>
                  </a:cubicBezTo>
                  <a:cubicBezTo>
                    <a:pt x="10575" y="2620"/>
                    <a:pt x="10408" y="2501"/>
                    <a:pt x="10265" y="2501"/>
                  </a:cubicBezTo>
                  <a:lnTo>
                    <a:pt x="9908" y="2501"/>
                  </a:lnTo>
                  <a:lnTo>
                    <a:pt x="9908" y="620"/>
                  </a:lnTo>
                  <a:lnTo>
                    <a:pt x="10289" y="620"/>
                  </a:lnTo>
                  <a:cubicBezTo>
                    <a:pt x="10479" y="620"/>
                    <a:pt x="10622" y="453"/>
                    <a:pt x="10598" y="262"/>
                  </a:cubicBezTo>
                  <a:cubicBezTo>
                    <a:pt x="10575" y="119"/>
                    <a:pt x="10408" y="0"/>
                    <a:pt x="10265" y="0"/>
                  </a:cubicBez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9" name="Google Shape;23599;p149"/>
            <p:cNvSpPr/>
            <p:nvPr/>
          </p:nvSpPr>
          <p:spPr>
            <a:xfrm>
              <a:off x="6451440" y="4384585"/>
              <a:ext cx="173580" cy="100745"/>
            </a:xfrm>
            <a:custGeom>
              <a:rect b="b" l="l" r="r" t="t"/>
              <a:pathLst>
                <a:path extrusionOk="0" h="3097" w="5336">
                  <a:moveTo>
                    <a:pt x="1" y="0"/>
                  </a:moveTo>
                  <a:lnTo>
                    <a:pt x="1" y="3096"/>
                  </a:lnTo>
                  <a:lnTo>
                    <a:pt x="4978" y="3096"/>
                  </a:lnTo>
                  <a:cubicBezTo>
                    <a:pt x="5168" y="3096"/>
                    <a:pt x="5311" y="2906"/>
                    <a:pt x="5288" y="2739"/>
                  </a:cubicBezTo>
                  <a:cubicBezTo>
                    <a:pt x="5288" y="2609"/>
                    <a:pt x="5148" y="2498"/>
                    <a:pt x="5015" y="2498"/>
                  </a:cubicBezTo>
                  <a:cubicBezTo>
                    <a:pt x="5003" y="2498"/>
                    <a:pt x="4990" y="2499"/>
                    <a:pt x="4978" y="2501"/>
                  </a:cubicBezTo>
                  <a:lnTo>
                    <a:pt x="4621" y="2501"/>
                  </a:lnTo>
                  <a:lnTo>
                    <a:pt x="4621" y="620"/>
                  </a:lnTo>
                  <a:lnTo>
                    <a:pt x="5002" y="620"/>
                  </a:lnTo>
                  <a:cubicBezTo>
                    <a:pt x="5192" y="620"/>
                    <a:pt x="5335" y="453"/>
                    <a:pt x="5311" y="262"/>
                  </a:cubicBezTo>
                  <a:cubicBezTo>
                    <a:pt x="5288" y="119"/>
                    <a:pt x="5121" y="0"/>
                    <a:pt x="4978"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149"/>
            <p:cNvSpPr/>
            <p:nvPr/>
          </p:nvSpPr>
          <p:spPr>
            <a:xfrm>
              <a:off x="6299622" y="4403941"/>
              <a:ext cx="304481" cy="61254"/>
            </a:xfrm>
            <a:custGeom>
              <a:rect b="b" l="l" r="r" t="t"/>
              <a:pathLst>
                <a:path extrusionOk="0" h="1883" w="9360">
                  <a:moveTo>
                    <a:pt x="953" y="1"/>
                  </a:moveTo>
                  <a:cubicBezTo>
                    <a:pt x="429" y="1"/>
                    <a:pt x="0" y="453"/>
                    <a:pt x="24" y="977"/>
                  </a:cubicBezTo>
                  <a:cubicBezTo>
                    <a:pt x="72" y="1453"/>
                    <a:pt x="476" y="1882"/>
                    <a:pt x="976" y="1882"/>
                  </a:cubicBezTo>
                  <a:lnTo>
                    <a:pt x="9359" y="1882"/>
                  </a:lnTo>
                  <a:lnTo>
                    <a:pt x="9359" y="1"/>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149"/>
            <p:cNvSpPr/>
            <p:nvPr/>
          </p:nvSpPr>
          <p:spPr>
            <a:xfrm>
              <a:off x="6453001" y="4403941"/>
              <a:ext cx="151102" cy="61254"/>
            </a:xfrm>
            <a:custGeom>
              <a:rect b="b" l="l" r="r" t="t"/>
              <a:pathLst>
                <a:path extrusionOk="0" h="1883" w="4645">
                  <a:moveTo>
                    <a:pt x="0" y="1"/>
                  </a:moveTo>
                  <a:lnTo>
                    <a:pt x="0" y="1882"/>
                  </a:lnTo>
                  <a:lnTo>
                    <a:pt x="4644" y="1882"/>
                  </a:lnTo>
                  <a:lnTo>
                    <a:pt x="4644" y="1"/>
                  </a:ln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149"/>
            <p:cNvSpPr/>
            <p:nvPr/>
          </p:nvSpPr>
          <p:spPr>
            <a:xfrm>
              <a:off x="6463053" y="4323396"/>
              <a:ext cx="19420" cy="19388"/>
            </a:xfrm>
            <a:custGeom>
              <a:rect b="b" l="l" r="r" t="t"/>
              <a:pathLst>
                <a:path extrusionOk="0" h="596" w="597">
                  <a:moveTo>
                    <a:pt x="311" y="0"/>
                  </a:moveTo>
                  <a:cubicBezTo>
                    <a:pt x="168" y="0"/>
                    <a:pt x="1" y="143"/>
                    <a:pt x="1" y="310"/>
                  </a:cubicBezTo>
                  <a:cubicBezTo>
                    <a:pt x="1" y="453"/>
                    <a:pt x="120" y="595"/>
                    <a:pt x="311" y="595"/>
                  </a:cubicBezTo>
                  <a:cubicBezTo>
                    <a:pt x="453" y="595"/>
                    <a:pt x="596" y="476"/>
                    <a:pt x="596" y="310"/>
                  </a:cubicBezTo>
                  <a:cubicBezTo>
                    <a:pt x="596" y="143"/>
                    <a:pt x="453"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149"/>
            <p:cNvSpPr/>
            <p:nvPr/>
          </p:nvSpPr>
          <p:spPr>
            <a:xfrm>
              <a:off x="6340675" y="4424077"/>
              <a:ext cx="81162" cy="80902"/>
            </a:xfrm>
            <a:custGeom>
              <a:rect b="b" l="l" r="r" t="t"/>
              <a:pathLst>
                <a:path extrusionOk="0" h="2487" w="2495">
                  <a:moveTo>
                    <a:pt x="286" y="1"/>
                  </a:moveTo>
                  <a:cubicBezTo>
                    <a:pt x="143" y="1"/>
                    <a:pt x="0" y="120"/>
                    <a:pt x="0" y="311"/>
                  </a:cubicBezTo>
                  <a:lnTo>
                    <a:pt x="0" y="2168"/>
                  </a:lnTo>
                  <a:cubicBezTo>
                    <a:pt x="0" y="2354"/>
                    <a:pt x="144" y="2487"/>
                    <a:pt x="323" y="2487"/>
                  </a:cubicBezTo>
                  <a:cubicBezTo>
                    <a:pt x="350" y="2487"/>
                    <a:pt x="377" y="2484"/>
                    <a:pt x="405" y="2478"/>
                  </a:cubicBezTo>
                  <a:lnTo>
                    <a:pt x="1239" y="2216"/>
                  </a:lnTo>
                  <a:lnTo>
                    <a:pt x="2072" y="2478"/>
                  </a:lnTo>
                  <a:cubicBezTo>
                    <a:pt x="2100" y="2484"/>
                    <a:pt x="2128" y="2487"/>
                    <a:pt x="2155" y="2487"/>
                  </a:cubicBezTo>
                  <a:cubicBezTo>
                    <a:pt x="2338" y="2487"/>
                    <a:pt x="2495" y="2354"/>
                    <a:pt x="2453" y="2168"/>
                  </a:cubicBezTo>
                  <a:lnTo>
                    <a:pt x="2453" y="311"/>
                  </a:lnTo>
                  <a:cubicBezTo>
                    <a:pt x="2453" y="144"/>
                    <a:pt x="2334" y="1"/>
                    <a:pt x="2167"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04" name="Google Shape;23604;p149"/>
          <p:cNvGrpSpPr/>
          <p:nvPr/>
        </p:nvGrpSpPr>
        <p:grpSpPr>
          <a:xfrm>
            <a:off x="7076601" y="4008314"/>
            <a:ext cx="261899" cy="344753"/>
            <a:chOff x="7076601" y="4160714"/>
            <a:chExt cx="261899" cy="344753"/>
          </a:xfrm>
        </p:grpSpPr>
        <p:sp>
          <p:nvSpPr>
            <p:cNvPr id="23605" name="Google Shape;23605;p149"/>
            <p:cNvSpPr/>
            <p:nvPr/>
          </p:nvSpPr>
          <p:spPr>
            <a:xfrm>
              <a:off x="7076601" y="4238949"/>
              <a:ext cx="261899" cy="265738"/>
            </a:xfrm>
            <a:custGeom>
              <a:rect b="b" l="l" r="r" t="t"/>
              <a:pathLst>
                <a:path extrusionOk="0" h="8169" w="8051">
                  <a:moveTo>
                    <a:pt x="1216" y="0"/>
                  </a:moveTo>
                  <a:lnTo>
                    <a:pt x="1216" y="1310"/>
                  </a:lnTo>
                  <a:cubicBezTo>
                    <a:pt x="1216" y="1477"/>
                    <a:pt x="1144" y="1596"/>
                    <a:pt x="1073" y="1667"/>
                  </a:cubicBezTo>
                  <a:lnTo>
                    <a:pt x="311" y="2429"/>
                  </a:lnTo>
                  <a:cubicBezTo>
                    <a:pt x="120" y="2620"/>
                    <a:pt x="1" y="2929"/>
                    <a:pt x="1" y="3215"/>
                  </a:cubicBezTo>
                  <a:lnTo>
                    <a:pt x="1" y="7026"/>
                  </a:lnTo>
                  <a:cubicBezTo>
                    <a:pt x="1" y="7669"/>
                    <a:pt x="501" y="8169"/>
                    <a:pt x="1120" y="8169"/>
                  </a:cubicBezTo>
                  <a:lnTo>
                    <a:pt x="6931" y="8169"/>
                  </a:lnTo>
                  <a:cubicBezTo>
                    <a:pt x="7550" y="8169"/>
                    <a:pt x="8050" y="7669"/>
                    <a:pt x="8050" y="7026"/>
                  </a:cubicBezTo>
                  <a:lnTo>
                    <a:pt x="8050" y="3215"/>
                  </a:lnTo>
                  <a:cubicBezTo>
                    <a:pt x="8026" y="2929"/>
                    <a:pt x="7907" y="2620"/>
                    <a:pt x="7693" y="2429"/>
                  </a:cubicBezTo>
                  <a:lnTo>
                    <a:pt x="6955" y="1667"/>
                  </a:lnTo>
                  <a:cubicBezTo>
                    <a:pt x="6860" y="1596"/>
                    <a:pt x="6812" y="1429"/>
                    <a:pt x="6812" y="1310"/>
                  </a:cubicBezTo>
                  <a:lnTo>
                    <a:pt x="6812" y="0"/>
                  </a:ln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6" name="Google Shape;23606;p149"/>
            <p:cNvSpPr/>
            <p:nvPr/>
          </p:nvSpPr>
          <p:spPr>
            <a:xfrm>
              <a:off x="7206754" y="4238949"/>
              <a:ext cx="130966" cy="266518"/>
            </a:xfrm>
            <a:custGeom>
              <a:rect b="b" l="l" r="r" t="t"/>
              <a:pathLst>
                <a:path extrusionOk="0" h="8193" w="4026">
                  <a:moveTo>
                    <a:pt x="1" y="0"/>
                  </a:moveTo>
                  <a:lnTo>
                    <a:pt x="1" y="8192"/>
                  </a:lnTo>
                  <a:lnTo>
                    <a:pt x="2906" y="8192"/>
                  </a:lnTo>
                  <a:cubicBezTo>
                    <a:pt x="3525" y="8192"/>
                    <a:pt x="4025" y="7692"/>
                    <a:pt x="4025" y="7073"/>
                  </a:cubicBezTo>
                  <a:lnTo>
                    <a:pt x="4025" y="3263"/>
                  </a:lnTo>
                  <a:cubicBezTo>
                    <a:pt x="4025" y="2929"/>
                    <a:pt x="3906" y="2620"/>
                    <a:pt x="3692" y="2429"/>
                  </a:cubicBezTo>
                  <a:lnTo>
                    <a:pt x="2954" y="1667"/>
                  </a:lnTo>
                  <a:cubicBezTo>
                    <a:pt x="2859" y="1596"/>
                    <a:pt x="2811" y="1429"/>
                    <a:pt x="2811" y="1310"/>
                  </a:cubicBezTo>
                  <a:lnTo>
                    <a:pt x="281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7" name="Google Shape;23607;p149"/>
            <p:cNvSpPr/>
            <p:nvPr/>
          </p:nvSpPr>
          <p:spPr>
            <a:xfrm>
              <a:off x="7136261" y="4324145"/>
              <a:ext cx="139489" cy="139489"/>
            </a:xfrm>
            <a:custGeom>
              <a:rect b="b" l="l" r="r" t="t"/>
              <a:pathLst>
                <a:path extrusionOk="0" h="4288" w="4288">
                  <a:moveTo>
                    <a:pt x="1525" y="1"/>
                  </a:moveTo>
                  <a:cubicBezTo>
                    <a:pt x="1382" y="1"/>
                    <a:pt x="1215" y="120"/>
                    <a:pt x="1215" y="310"/>
                  </a:cubicBezTo>
                  <a:lnTo>
                    <a:pt x="1215" y="1239"/>
                  </a:lnTo>
                  <a:lnTo>
                    <a:pt x="310" y="1239"/>
                  </a:lnTo>
                  <a:cubicBezTo>
                    <a:pt x="144" y="1239"/>
                    <a:pt x="1" y="1358"/>
                    <a:pt x="1" y="1525"/>
                  </a:cubicBezTo>
                  <a:lnTo>
                    <a:pt x="1" y="2787"/>
                  </a:lnTo>
                  <a:cubicBezTo>
                    <a:pt x="1" y="2930"/>
                    <a:pt x="120" y="3073"/>
                    <a:pt x="310" y="3073"/>
                  </a:cubicBezTo>
                  <a:lnTo>
                    <a:pt x="1215" y="3073"/>
                  </a:lnTo>
                  <a:lnTo>
                    <a:pt x="1215" y="4002"/>
                  </a:lnTo>
                  <a:cubicBezTo>
                    <a:pt x="1215" y="4145"/>
                    <a:pt x="1334" y="4287"/>
                    <a:pt x="1525" y="4287"/>
                  </a:cubicBezTo>
                  <a:lnTo>
                    <a:pt x="2763" y="4287"/>
                  </a:lnTo>
                  <a:cubicBezTo>
                    <a:pt x="2954" y="4287"/>
                    <a:pt x="3073" y="4168"/>
                    <a:pt x="3073" y="4002"/>
                  </a:cubicBezTo>
                  <a:lnTo>
                    <a:pt x="3073" y="3073"/>
                  </a:lnTo>
                  <a:lnTo>
                    <a:pt x="4002" y="3073"/>
                  </a:lnTo>
                  <a:cubicBezTo>
                    <a:pt x="4144" y="3073"/>
                    <a:pt x="4287" y="2954"/>
                    <a:pt x="4287" y="2787"/>
                  </a:cubicBezTo>
                  <a:lnTo>
                    <a:pt x="4287" y="1525"/>
                  </a:lnTo>
                  <a:cubicBezTo>
                    <a:pt x="4287" y="1382"/>
                    <a:pt x="4168" y="1239"/>
                    <a:pt x="4002" y="1239"/>
                  </a:cubicBezTo>
                  <a:lnTo>
                    <a:pt x="3073" y="1239"/>
                  </a:lnTo>
                  <a:lnTo>
                    <a:pt x="3073" y="310"/>
                  </a:lnTo>
                  <a:cubicBezTo>
                    <a:pt x="3073" y="168"/>
                    <a:pt x="2954" y="1"/>
                    <a:pt x="2763" y="1"/>
                  </a:cubicBezTo>
                  <a:close/>
                </a:path>
              </a:pathLst>
            </a:custGeom>
            <a:solidFill>
              <a:srgbClr val="AE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8" name="Google Shape;23608;p149"/>
            <p:cNvSpPr/>
            <p:nvPr/>
          </p:nvSpPr>
          <p:spPr>
            <a:xfrm>
              <a:off x="7094428" y="4161462"/>
              <a:ext cx="223156" cy="80609"/>
            </a:xfrm>
            <a:custGeom>
              <a:rect b="b" l="l" r="r" t="t"/>
              <a:pathLst>
                <a:path extrusionOk="0" h="2478" w="6860">
                  <a:moveTo>
                    <a:pt x="715" y="1"/>
                  </a:moveTo>
                  <a:cubicBezTo>
                    <a:pt x="334" y="1"/>
                    <a:pt x="1" y="334"/>
                    <a:pt x="1" y="715"/>
                  </a:cubicBezTo>
                  <a:lnTo>
                    <a:pt x="1" y="2192"/>
                  </a:lnTo>
                  <a:cubicBezTo>
                    <a:pt x="1" y="2335"/>
                    <a:pt x="120" y="2478"/>
                    <a:pt x="310" y="2478"/>
                  </a:cubicBezTo>
                  <a:lnTo>
                    <a:pt x="6526" y="2478"/>
                  </a:lnTo>
                  <a:cubicBezTo>
                    <a:pt x="6716" y="2478"/>
                    <a:pt x="6859" y="2335"/>
                    <a:pt x="6835" y="2192"/>
                  </a:cubicBezTo>
                  <a:lnTo>
                    <a:pt x="6835" y="715"/>
                  </a:lnTo>
                  <a:cubicBezTo>
                    <a:pt x="6835" y="334"/>
                    <a:pt x="6502" y="1"/>
                    <a:pt x="612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149"/>
            <p:cNvSpPr/>
            <p:nvPr/>
          </p:nvSpPr>
          <p:spPr>
            <a:xfrm>
              <a:off x="7206754" y="4323396"/>
              <a:ext cx="69777" cy="141798"/>
            </a:xfrm>
            <a:custGeom>
              <a:rect b="b" l="l" r="r" t="t"/>
              <a:pathLst>
                <a:path extrusionOk="0" h="4359" w="2145">
                  <a:moveTo>
                    <a:pt x="1" y="0"/>
                  </a:moveTo>
                  <a:lnTo>
                    <a:pt x="1" y="4358"/>
                  </a:lnTo>
                  <a:lnTo>
                    <a:pt x="644" y="4358"/>
                  </a:lnTo>
                  <a:cubicBezTo>
                    <a:pt x="811" y="4358"/>
                    <a:pt x="930" y="4191"/>
                    <a:pt x="930" y="4049"/>
                  </a:cubicBezTo>
                  <a:lnTo>
                    <a:pt x="930" y="3120"/>
                  </a:lnTo>
                  <a:lnTo>
                    <a:pt x="1858" y="3120"/>
                  </a:lnTo>
                  <a:cubicBezTo>
                    <a:pt x="2025" y="3120"/>
                    <a:pt x="2144" y="2977"/>
                    <a:pt x="2144" y="2834"/>
                  </a:cubicBezTo>
                  <a:lnTo>
                    <a:pt x="2144" y="1572"/>
                  </a:lnTo>
                  <a:cubicBezTo>
                    <a:pt x="2144" y="1381"/>
                    <a:pt x="2001" y="1215"/>
                    <a:pt x="1858" y="1215"/>
                  </a:cubicBezTo>
                  <a:lnTo>
                    <a:pt x="930" y="1215"/>
                  </a:lnTo>
                  <a:lnTo>
                    <a:pt x="930" y="310"/>
                  </a:lnTo>
                  <a:cubicBezTo>
                    <a:pt x="930" y="119"/>
                    <a:pt x="787" y="0"/>
                    <a:pt x="64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149"/>
            <p:cNvSpPr/>
            <p:nvPr/>
          </p:nvSpPr>
          <p:spPr>
            <a:xfrm>
              <a:off x="7206754" y="4160714"/>
              <a:ext cx="110830" cy="81358"/>
            </a:xfrm>
            <a:custGeom>
              <a:rect b="b" l="l" r="r" t="t"/>
              <a:pathLst>
                <a:path extrusionOk="0" h="2501" w="3407">
                  <a:moveTo>
                    <a:pt x="1" y="0"/>
                  </a:moveTo>
                  <a:lnTo>
                    <a:pt x="1" y="2501"/>
                  </a:lnTo>
                  <a:lnTo>
                    <a:pt x="3097" y="2501"/>
                  </a:lnTo>
                  <a:cubicBezTo>
                    <a:pt x="3287" y="2501"/>
                    <a:pt x="3406" y="2358"/>
                    <a:pt x="3406" y="2215"/>
                  </a:cubicBezTo>
                  <a:lnTo>
                    <a:pt x="3406" y="738"/>
                  </a:lnTo>
                  <a:cubicBezTo>
                    <a:pt x="3406" y="333"/>
                    <a:pt x="3073" y="0"/>
                    <a:pt x="269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1" name="Google Shape;23611;p149"/>
          <p:cNvGrpSpPr/>
          <p:nvPr/>
        </p:nvGrpSpPr>
        <p:grpSpPr>
          <a:xfrm>
            <a:off x="7786991" y="4028450"/>
            <a:ext cx="344785" cy="303700"/>
            <a:chOff x="7786991" y="4180850"/>
            <a:chExt cx="344785" cy="303700"/>
          </a:xfrm>
        </p:grpSpPr>
        <p:sp>
          <p:nvSpPr>
            <p:cNvPr id="23612" name="Google Shape;23612;p149"/>
            <p:cNvSpPr/>
            <p:nvPr/>
          </p:nvSpPr>
          <p:spPr>
            <a:xfrm>
              <a:off x="7960539" y="4229645"/>
              <a:ext cx="57350" cy="85261"/>
            </a:xfrm>
            <a:custGeom>
              <a:rect b="b" l="l" r="r" t="t"/>
              <a:pathLst>
                <a:path extrusionOk="0" h="2621" w="1763">
                  <a:moveTo>
                    <a:pt x="1191" y="1"/>
                  </a:moveTo>
                  <a:lnTo>
                    <a:pt x="0" y="2358"/>
                  </a:lnTo>
                  <a:cubicBezTo>
                    <a:pt x="238" y="2358"/>
                    <a:pt x="405" y="2477"/>
                    <a:pt x="572" y="2620"/>
                  </a:cubicBezTo>
                  <a:lnTo>
                    <a:pt x="1763" y="262"/>
                  </a:lnTo>
                  <a:cubicBezTo>
                    <a:pt x="1548" y="239"/>
                    <a:pt x="1334" y="143"/>
                    <a:pt x="11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3" name="Google Shape;23613;p149"/>
            <p:cNvSpPr/>
            <p:nvPr/>
          </p:nvSpPr>
          <p:spPr>
            <a:xfrm>
              <a:off x="7821864" y="4226555"/>
              <a:ext cx="70525" cy="91442"/>
            </a:xfrm>
            <a:custGeom>
              <a:rect b="b" l="l" r="r" t="t"/>
              <a:pathLst>
                <a:path extrusionOk="0" h="2811" w="2168">
                  <a:moveTo>
                    <a:pt x="1644" y="0"/>
                  </a:moveTo>
                  <a:lnTo>
                    <a:pt x="1" y="2477"/>
                  </a:lnTo>
                  <a:cubicBezTo>
                    <a:pt x="239" y="2501"/>
                    <a:pt x="429" y="2620"/>
                    <a:pt x="548" y="2810"/>
                  </a:cubicBezTo>
                  <a:lnTo>
                    <a:pt x="2168" y="334"/>
                  </a:lnTo>
                  <a:cubicBezTo>
                    <a:pt x="1977" y="310"/>
                    <a:pt x="1787" y="191"/>
                    <a:pt x="1644"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4" name="Google Shape;23614;p149"/>
            <p:cNvSpPr/>
            <p:nvPr/>
          </p:nvSpPr>
          <p:spPr>
            <a:xfrm>
              <a:off x="7822644" y="4348932"/>
              <a:ext cx="69744" cy="90694"/>
            </a:xfrm>
            <a:custGeom>
              <a:rect b="b" l="l" r="r" t="t"/>
              <a:pathLst>
                <a:path extrusionOk="0" h="2788" w="2144">
                  <a:moveTo>
                    <a:pt x="524" y="1"/>
                  </a:moveTo>
                  <a:cubicBezTo>
                    <a:pt x="405" y="168"/>
                    <a:pt x="215" y="287"/>
                    <a:pt x="0" y="358"/>
                  </a:cubicBezTo>
                  <a:lnTo>
                    <a:pt x="1644" y="2787"/>
                  </a:lnTo>
                  <a:cubicBezTo>
                    <a:pt x="1763" y="2621"/>
                    <a:pt x="1953" y="2454"/>
                    <a:pt x="2144" y="2430"/>
                  </a:cubicBezTo>
                  <a:lnTo>
                    <a:pt x="524"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149"/>
            <p:cNvSpPr/>
            <p:nvPr/>
          </p:nvSpPr>
          <p:spPr>
            <a:xfrm>
              <a:off x="8025599" y="4346623"/>
              <a:ext cx="69777" cy="92223"/>
            </a:xfrm>
            <a:custGeom>
              <a:rect b="b" l="l" r="r" t="t"/>
              <a:pathLst>
                <a:path extrusionOk="0" h="2835" w="2145">
                  <a:moveTo>
                    <a:pt x="1620" y="0"/>
                  </a:moveTo>
                  <a:lnTo>
                    <a:pt x="1" y="2477"/>
                  </a:lnTo>
                  <a:cubicBezTo>
                    <a:pt x="191" y="2525"/>
                    <a:pt x="382" y="2644"/>
                    <a:pt x="501" y="2834"/>
                  </a:cubicBezTo>
                  <a:lnTo>
                    <a:pt x="2144" y="358"/>
                  </a:lnTo>
                  <a:cubicBezTo>
                    <a:pt x="1930" y="334"/>
                    <a:pt x="1739" y="191"/>
                    <a:pt x="16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149"/>
            <p:cNvSpPr/>
            <p:nvPr/>
          </p:nvSpPr>
          <p:spPr>
            <a:xfrm>
              <a:off x="8025599" y="4225774"/>
              <a:ext cx="69777" cy="92223"/>
            </a:xfrm>
            <a:custGeom>
              <a:rect b="b" l="l" r="r" t="t"/>
              <a:pathLst>
                <a:path extrusionOk="0" h="2835" w="2145">
                  <a:moveTo>
                    <a:pt x="501" y="0"/>
                  </a:moveTo>
                  <a:cubicBezTo>
                    <a:pt x="382" y="167"/>
                    <a:pt x="191" y="334"/>
                    <a:pt x="1" y="358"/>
                  </a:cubicBezTo>
                  <a:lnTo>
                    <a:pt x="1620" y="2834"/>
                  </a:lnTo>
                  <a:cubicBezTo>
                    <a:pt x="1739" y="2644"/>
                    <a:pt x="1930" y="2525"/>
                    <a:pt x="2144" y="2477"/>
                  </a:cubicBezTo>
                  <a:lnTo>
                    <a:pt x="50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7" name="Google Shape;23617;p149"/>
            <p:cNvSpPr/>
            <p:nvPr/>
          </p:nvSpPr>
          <p:spPr>
            <a:xfrm>
              <a:off x="7923357" y="4201767"/>
              <a:ext cx="72054" cy="20169"/>
            </a:xfrm>
            <a:custGeom>
              <a:rect b="b" l="l" r="r" t="t"/>
              <a:pathLst>
                <a:path extrusionOk="0" h="620" w="2215">
                  <a:moveTo>
                    <a:pt x="0" y="0"/>
                  </a:moveTo>
                  <a:cubicBezTo>
                    <a:pt x="95" y="191"/>
                    <a:pt x="95" y="405"/>
                    <a:pt x="0" y="619"/>
                  </a:cubicBezTo>
                  <a:lnTo>
                    <a:pt x="2215" y="619"/>
                  </a:lnTo>
                  <a:cubicBezTo>
                    <a:pt x="2120" y="405"/>
                    <a:pt x="2120" y="167"/>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8" name="Google Shape;23618;p149"/>
            <p:cNvSpPr/>
            <p:nvPr/>
          </p:nvSpPr>
          <p:spPr>
            <a:xfrm>
              <a:off x="7959758" y="4201767"/>
              <a:ext cx="35653" cy="20169"/>
            </a:xfrm>
            <a:custGeom>
              <a:rect b="b" l="l" r="r" t="t"/>
              <a:pathLst>
                <a:path extrusionOk="0" h="620" w="1096">
                  <a:moveTo>
                    <a:pt x="1" y="0"/>
                  </a:moveTo>
                  <a:lnTo>
                    <a:pt x="1" y="619"/>
                  </a:lnTo>
                  <a:lnTo>
                    <a:pt x="1096" y="619"/>
                  </a:lnTo>
                  <a:cubicBezTo>
                    <a:pt x="1001" y="405"/>
                    <a:pt x="1001" y="167"/>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9" name="Google Shape;23619;p149"/>
            <p:cNvSpPr/>
            <p:nvPr/>
          </p:nvSpPr>
          <p:spPr>
            <a:xfrm>
              <a:off x="7923357" y="4444245"/>
              <a:ext cx="72054" cy="20949"/>
            </a:xfrm>
            <a:custGeom>
              <a:rect b="b" l="l" r="r" t="t"/>
              <a:pathLst>
                <a:path extrusionOk="0" h="644" w="2215">
                  <a:moveTo>
                    <a:pt x="0" y="0"/>
                  </a:moveTo>
                  <a:cubicBezTo>
                    <a:pt x="95" y="214"/>
                    <a:pt x="95" y="429"/>
                    <a:pt x="0" y="643"/>
                  </a:cubicBezTo>
                  <a:lnTo>
                    <a:pt x="2215" y="643"/>
                  </a:lnTo>
                  <a:cubicBezTo>
                    <a:pt x="2120" y="429"/>
                    <a:pt x="2120" y="191"/>
                    <a:pt x="221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0" name="Google Shape;23620;p149"/>
            <p:cNvSpPr/>
            <p:nvPr/>
          </p:nvSpPr>
          <p:spPr>
            <a:xfrm>
              <a:off x="7959758" y="4444245"/>
              <a:ext cx="35653" cy="20949"/>
            </a:xfrm>
            <a:custGeom>
              <a:rect b="b" l="l" r="r" t="t"/>
              <a:pathLst>
                <a:path extrusionOk="0" h="644" w="1096">
                  <a:moveTo>
                    <a:pt x="1" y="0"/>
                  </a:moveTo>
                  <a:lnTo>
                    <a:pt x="1" y="643"/>
                  </a:lnTo>
                  <a:lnTo>
                    <a:pt x="1096" y="643"/>
                  </a:lnTo>
                  <a:cubicBezTo>
                    <a:pt x="1001" y="429"/>
                    <a:pt x="1001" y="191"/>
                    <a:pt x="10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1" name="Google Shape;23621;p149"/>
            <p:cNvSpPr/>
            <p:nvPr/>
          </p:nvSpPr>
          <p:spPr>
            <a:xfrm>
              <a:off x="7842000" y="4322616"/>
              <a:ext cx="92223" cy="20169"/>
            </a:xfrm>
            <a:custGeom>
              <a:rect b="b" l="l" r="r" t="t"/>
              <a:pathLst>
                <a:path extrusionOk="0" h="620" w="2835">
                  <a:moveTo>
                    <a:pt x="1" y="0"/>
                  </a:moveTo>
                  <a:cubicBezTo>
                    <a:pt x="96" y="215"/>
                    <a:pt x="96" y="405"/>
                    <a:pt x="1" y="619"/>
                  </a:cubicBezTo>
                  <a:lnTo>
                    <a:pt x="2811" y="619"/>
                  </a:lnTo>
                  <a:cubicBezTo>
                    <a:pt x="2739" y="405"/>
                    <a:pt x="2739" y="215"/>
                    <a:pt x="2835"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2" name="Google Shape;23622;p149"/>
            <p:cNvSpPr/>
            <p:nvPr/>
          </p:nvSpPr>
          <p:spPr>
            <a:xfrm>
              <a:off x="7983765" y="4322616"/>
              <a:ext cx="93003" cy="20169"/>
            </a:xfrm>
            <a:custGeom>
              <a:rect b="b" l="l" r="r" t="t"/>
              <a:pathLst>
                <a:path extrusionOk="0" h="620" w="2859">
                  <a:moveTo>
                    <a:pt x="1" y="0"/>
                  </a:moveTo>
                  <a:cubicBezTo>
                    <a:pt x="96" y="215"/>
                    <a:pt x="96" y="405"/>
                    <a:pt x="1" y="619"/>
                  </a:cubicBezTo>
                  <a:lnTo>
                    <a:pt x="2858" y="619"/>
                  </a:lnTo>
                  <a:cubicBezTo>
                    <a:pt x="2763" y="405"/>
                    <a:pt x="2763" y="167"/>
                    <a:pt x="285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149"/>
            <p:cNvSpPr/>
            <p:nvPr/>
          </p:nvSpPr>
          <p:spPr>
            <a:xfrm>
              <a:off x="7899318" y="4229645"/>
              <a:ext cx="57383" cy="85261"/>
            </a:xfrm>
            <a:custGeom>
              <a:rect b="b" l="l" r="r" t="t"/>
              <a:pathLst>
                <a:path extrusionOk="0" h="2621" w="1764">
                  <a:moveTo>
                    <a:pt x="573" y="1"/>
                  </a:moveTo>
                  <a:cubicBezTo>
                    <a:pt x="430" y="143"/>
                    <a:pt x="215" y="239"/>
                    <a:pt x="1" y="262"/>
                  </a:cubicBezTo>
                  <a:lnTo>
                    <a:pt x="1192" y="2620"/>
                  </a:lnTo>
                  <a:cubicBezTo>
                    <a:pt x="1335" y="2477"/>
                    <a:pt x="1549" y="2382"/>
                    <a:pt x="1763" y="2358"/>
                  </a:cubicBezTo>
                  <a:lnTo>
                    <a:pt x="573" y="1"/>
                  </a:ln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4" name="Google Shape;23624;p149"/>
            <p:cNvSpPr/>
            <p:nvPr/>
          </p:nvSpPr>
          <p:spPr>
            <a:xfrm>
              <a:off x="7899318" y="4350494"/>
              <a:ext cx="57383" cy="85261"/>
            </a:xfrm>
            <a:custGeom>
              <a:rect b="b" l="l" r="r" t="t"/>
              <a:pathLst>
                <a:path extrusionOk="0" h="2621" w="1764">
                  <a:moveTo>
                    <a:pt x="1192" y="1"/>
                  </a:moveTo>
                  <a:lnTo>
                    <a:pt x="1" y="2358"/>
                  </a:lnTo>
                  <a:cubicBezTo>
                    <a:pt x="239" y="2358"/>
                    <a:pt x="430" y="2477"/>
                    <a:pt x="573" y="2620"/>
                  </a:cubicBezTo>
                  <a:lnTo>
                    <a:pt x="1763" y="263"/>
                  </a:lnTo>
                  <a:cubicBezTo>
                    <a:pt x="1549" y="263"/>
                    <a:pt x="1335" y="143"/>
                    <a:pt x="1192"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5" name="Google Shape;23625;p149"/>
            <p:cNvSpPr/>
            <p:nvPr/>
          </p:nvSpPr>
          <p:spPr>
            <a:xfrm>
              <a:off x="7960539" y="4350494"/>
              <a:ext cx="57350" cy="85261"/>
            </a:xfrm>
            <a:custGeom>
              <a:rect b="b" l="l" r="r" t="t"/>
              <a:pathLst>
                <a:path extrusionOk="0" h="2621" w="1763">
                  <a:moveTo>
                    <a:pt x="572" y="1"/>
                  </a:moveTo>
                  <a:cubicBezTo>
                    <a:pt x="405" y="143"/>
                    <a:pt x="215" y="239"/>
                    <a:pt x="0" y="263"/>
                  </a:cubicBezTo>
                  <a:lnTo>
                    <a:pt x="1191" y="2620"/>
                  </a:lnTo>
                  <a:cubicBezTo>
                    <a:pt x="1334" y="2477"/>
                    <a:pt x="1548" y="2382"/>
                    <a:pt x="1763" y="2358"/>
                  </a:cubicBezTo>
                  <a:lnTo>
                    <a:pt x="572"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6" name="Google Shape;23626;p149"/>
            <p:cNvSpPr/>
            <p:nvPr/>
          </p:nvSpPr>
          <p:spPr>
            <a:xfrm>
              <a:off x="7786991" y="4303228"/>
              <a:ext cx="60473" cy="59693"/>
            </a:xfrm>
            <a:custGeom>
              <a:rect b="b" l="l" r="r" t="t"/>
              <a:pathLst>
                <a:path extrusionOk="0" h="1835" w="1859">
                  <a:moveTo>
                    <a:pt x="930" y="1"/>
                  </a:moveTo>
                  <a:cubicBezTo>
                    <a:pt x="406" y="1"/>
                    <a:pt x="1" y="406"/>
                    <a:pt x="1" y="930"/>
                  </a:cubicBezTo>
                  <a:cubicBezTo>
                    <a:pt x="1" y="1430"/>
                    <a:pt x="406" y="1835"/>
                    <a:pt x="930" y="1835"/>
                  </a:cubicBezTo>
                  <a:cubicBezTo>
                    <a:pt x="1430" y="1835"/>
                    <a:pt x="1858" y="1430"/>
                    <a:pt x="1858" y="930"/>
                  </a:cubicBezTo>
                  <a:cubicBezTo>
                    <a:pt x="1858" y="406"/>
                    <a:pt x="1430" y="1"/>
                    <a:pt x="930"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7" name="Google Shape;23627;p149"/>
            <p:cNvSpPr/>
            <p:nvPr/>
          </p:nvSpPr>
          <p:spPr>
            <a:xfrm>
              <a:off x="7868349" y="4180850"/>
              <a:ext cx="60441" cy="60441"/>
            </a:xfrm>
            <a:custGeom>
              <a:rect b="b" l="l" r="r" t="t"/>
              <a:pathLst>
                <a:path extrusionOk="0" h="1858" w="1858">
                  <a:moveTo>
                    <a:pt x="929" y="0"/>
                  </a:moveTo>
                  <a:cubicBezTo>
                    <a:pt x="429" y="0"/>
                    <a:pt x="0" y="429"/>
                    <a:pt x="0" y="929"/>
                  </a:cubicBezTo>
                  <a:cubicBezTo>
                    <a:pt x="0" y="1429"/>
                    <a:pt x="429" y="1858"/>
                    <a:pt x="929" y="1858"/>
                  </a:cubicBezTo>
                  <a:cubicBezTo>
                    <a:pt x="1429" y="1858"/>
                    <a:pt x="1858" y="1429"/>
                    <a:pt x="1858" y="929"/>
                  </a:cubicBezTo>
                  <a:cubicBezTo>
                    <a:pt x="1858" y="429"/>
                    <a:pt x="1429"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8" name="Google Shape;23628;p149"/>
            <p:cNvSpPr/>
            <p:nvPr/>
          </p:nvSpPr>
          <p:spPr>
            <a:xfrm>
              <a:off x="7868349"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29" y="1"/>
                    <a:pt x="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149"/>
            <p:cNvSpPr/>
            <p:nvPr/>
          </p:nvSpPr>
          <p:spPr>
            <a:xfrm>
              <a:off x="8072084" y="4302480"/>
              <a:ext cx="59693" cy="59660"/>
            </a:xfrm>
            <a:custGeom>
              <a:rect b="b" l="l" r="r" t="t"/>
              <a:pathLst>
                <a:path extrusionOk="0" h="1834" w="1835">
                  <a:moveTo>
                    <a:pt x="906" y="0"/>
                  </a:moveTo>
                  <a:cubicBezTo>
                    <a:pt x="405" y="0"/>
                    <a:pt x="1" y="405"/>
                    <a:pt x="1" y="905"/>
                  </a:cubicBezTo>
                  <a:cubicBezTo>
                    <a:pt x="1" y="1429"/>
                    <a:pt x="405" y="1834"/>
                    <a:pt x="906" y="1834"/>
                  </a:cubicBezTo>
                  <a:cubicBezTo>
                    <a:pt x="1429" y="1834"/>
                    <a:pt x="1834" y="1429"/>
                    <a:pt x="1834" y="905"/>
                  </a:cubicBezTo>
                  <a:cubicBezTo>
                    <a:pt x="1834" y="405"/>
                    <a:pt x="1429" y="0"/>
                    <a:pt x="9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149"/>
            <p:cNvSpPr/>
            <p:nvPr/>
          </p:nvSpPr>
          <p:spPr>
            <a:xfrm>
              <a:off x="7989198" y="4424077"/>
              <a:ext cx="60441" cy="60473"/>
            </a:xfrm>
            <a:custGeom>
              <a:rect b="b" l="l" r="r" t="t"/>
              <a:pathLst>
                <a:path extrusionOk="0" h="1859" w="1858">
                  <a:moveTo>
                    <a:pt x="929" y="1"/>
                  </a:moveTo>
                  <a:cubicBezTo>
                    <a:pt x="429" y="1"/>
                    <a:pt x="0" y="430"/>
                    <a:pt x="0" y="930"/>
                  </a:cubicBezTo>
                  <a:cubicBezTo>
                    <a:pt x="0" y="1430"/>
                    <a:pt x="429" y="1858"/>
                    <a:pt x="929" y="1858"/>
                  </a:cubicBezTo>
                  <a:cubicBezTo>
                    <a:pt x="1429" y="1858"/>
                    <a:pt x="1858" y="1430"/>
                    <a:pt x="1858" y="930"/>
                  </a:cubicBezTo>
                  <a:cubicBezTo>
                    <a:pt x="1858" y="430"/>
                    <a:pt x="1477"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1" name="Google Shape;23631;p149"/>
            <p:cNvSpPr/>
            <p:nvPr/>
          </p:nvSpPr>
          <p:spPr>
            <a:xfrm>
              <a:off x="7989198" y="4180850"/>
              <a:ext cx="61221" cy="60441"/>
            </a:xfrm>
            <a:custGeom>
              <a:rect b="b" l="l" r="r" t="t"/>
              <a:pathLst>
                <a:path extrusionOk="0" h="1858" w="1882">
                  <a:moveTo>
                    <a:pt x="929" y="0"/>
                  </a:moveTo>
                  <a:cubicBezTo>
                    <a:pt x="429" y="0"/>
                    <a:pt x="0" y="429"/>
                    <a:pt x="0" y="929"/>
                  </a:cubicBezTo>
                  <a:cubicBezTo>
                    <a:pt x="0" y="1429"/>
                    <a:pt x="429" y="1858"/>
                    <a:pt x="929" y="1858"/>
                  </a:cubicBezTo>
                  <a:cubicBezTo>
                    <a:pt x="1429" y="1858"/>
                    <a:pt x="1858" y="1429"/>
                    <a:pt x="1858" y="929"/>
                  </a:cubicBezTo>
                  <a:cubicBezTo>
                    <a:pt x="1882" y="429"/>
                    <a:pt x="1477"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2" name="Google Shape;23632;p149"/>
            <p:cNvSpPr/>
            <p:nvPr/>
          </p:nvSpPr>
          <p:spPr>
            <a:xfrm>
              <a:off x="7928757" y="4303228"/>
              <a:ext cx="59693" cy="59693"/>
            </a:xfrm>
            <a:custGeom>
              <a:rect b="b" l="l" r="r" t="t"/>
              <a:pathLst>
                <a:path extrusionOk="0" h="1835" w="1835">
                  <a:moveTo>
                    <a:pt x="906" y="1"/>
                  </a:moveTo>
                  <a:cubicBezTo>
                    <a:pt x="406" y="1"/>
                    <a:pt x="1" y="406"/>
                    <a:pt x="1" y="930"/>
                  </a:cubicBezTo>
                  <a:cubicBezTo>
                    <a:pt x="1" y="1430"/>
                    <a:pt x="406" y="1835"/>
                    <a:pt x="906" y="1835"/>
                  </a:cubicBezTo>
                  <a:cubicBezTo>
                    <a:pt x="1430" y="1835"/>
                    <a:pt x="1835" y="1430"/>
                    <a:pt x="1835" y="930"/>
                  </a:cubicBezTo>
                  <a:cubicBezTo>
                    <a:pt x="1835" y="406"/>
                    <a:pt x="1430" y="1"/>
                    <a:pt x="90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149"/>
            <p:cNvSpPr/>
            <p:nvPr/>
          </p:nvSpPr>
          <p:spPr>
            <a:xfrm>
              <a:off x="7958197" y="4302480"/>
              <a:ext cx="30253" cy="60441"/>
            </a:xfrm>
            <a:custGeom>
              <a:rect b="b" l="l" r="r" t="t"/>
              <a:pathLst>
                <a:path extrusionOk="0" h="1858" w="930">
                  <a:moveTo>
                    <a:pt x="1" y="0"/>
                  </a:moveTo>
                  <a:lnTo>
                    <a:pt x="1" y="1858"/>
                  </a:lnTo>
                  <a:cubicBezTo>
                    <a:pt x="525" y="1858"/>
                    <a:pt x="930" y="1453"/>
                    <a:pt x="930" y="953"/>
                  </a:cubicBezTo>
                  <a:cubicBezTo>
                    <a:pt x="930" y="405"/>
                    <a:pt x="525"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149"/>
            <p:cNvSpPr/>
            <p:nvPr/>
          </p:nvSpPr>
          <p:spPr>
            <a:xfrm>
              <a:off x="7948926" y="4323396"/>
              <a:ext cx="19388" cy="19388"/>
            </a:xfrm>
            <a:custGeom>
              <a:rect b="b" l="l" r="r" t="t"/>
              <a:pathLst>
                <a:path extrusionOk="0" h="596" w="596">
                  <a:moveTo>
                    <a:pt x="286" y="0"/>
                  </a:moveTo>
                  <a:cubicBezTo>
                    <a:pt x="143" y="0"/>
                    <a:pt x="0" y="119"/>
                    <a:pt x="0" y="310"/>
                  </a:cubicBezTo>
                  <a:cubicBezTo>
                    <a:pt x="0" y="453"/>
                    <a:pt x="119" y="595"/>
                    <a:pt x="286" y="595"/>
                  </a:cubicBezTo>
                  <a:cubicBezTo>
                    <a:pt x="453" y="595"/>
                    <a:pt x="595" y="476"/>
                    <a:pt x="595" y="310"/>
                  </a:cubicBezTo>
                  <a:cubicBezTo>
                    <a:pt x="595" y="143"/>
                    <a:pt x="476" y="0"/>
                    <a:pt x="286"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149"/>
            <p:cNvSpPr/>
            <p:nvPr/>
          </p:nvSpPr>
          <p:spPr>
            <a:xfrm>
              <a:off x="7959758" y="4322616"/>
              <a:ext cx="9336" cy="20169"/>
            </a:xfrm>
            <a:custGeom>
              <a:rect b="b" l="l" r="r" t="t"/>
              <a:pathLst>
                <a:path extrusionOk="0" h="620" w="287">
                  <a:moveTo>
                    <a:pt x="1" y="0"/>
                  </a:moveTo>
                  <a:lnTo>
                    <a:pt x="1" y="619"/>
                  </a:lnTo>
                  <a:cubicBezTo>
                    <a:pt x="143" y="619"/>
                    <a:pt x="286" y="500"/>
                    <a:pt x="286" y="334"/>
                  </a:cubicBezTo>
                  <a:cubicBezTo>
                    <a:pt x="286" y="143"/>
                    <a:pt x="143" y="0"/>
                    <a:pt x="1"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149"/>
            <p:cNvSpPr/>
            <p:nvPr/>
          </p:nvSpPr>
          <p:spPr>
            <a:xfrm>
              <a:off x="8010115" y="4201767"/>
              <a:ext cx="19388" cy="19388"/>
            </a:xfrm>
            <a:custGeom>
              <a:rect b="b" l="l" r="r" t="t"/>
              <a:pathLst>
                <a:path extrusionOk="0" h="596" w="596">
                  <a:moveTo>
                    <a:pt x="286" y="0"/>
                  </a:moveTo>
                  <a:cubicBezTo>
                    <a:pt x="143" y="0"/>
                    <a:pt x="0" y="119"/>
                    <a:pt x="0" y="286"/>
                  </a:cubicBezTo>
                  <a:cubicBezTo>
                    <a:pt x="0" y="429"/>
                    <a:pt x="120" y="596"/>
                    <a:pt x="286" y="596"/>
                  </a:cubicBezTo>
                  <a:cubicBezTo>
                    <a:pt x="429" y="596"/>
                    <a:pt x="596" y="477"/>
                    <a:pt x="596" y="286"/>
                  </a:cubicBezTo>
                  <a:cubicBezTo>
                    <a:pt x="596" y="143"/>
                    <a:pt x="477" y="0"/>
                    <a:pt x="286"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149"/>
            <p:cNvSpPr/>
            <p:nvPr/>
          </p:nvSpPr>
          <p:spPr>
            <a:xfrm>
              <a:off x="7887704" y="4201767"/>
              <a:ext cx="20169" cy="19388"/>
            </a:xfrm>
            <a:custGeom>
              <a:rect b="b" l="l" r="r" t="t"/>
              <a:pathLst>
                <a:path extrusionOk="0" h="596" w="620">
                  <a:moveTo>
                    <a:pt x="334" y="0"/>
                  </a:moveTo>
                  <a:cubicBezTo>
                    <a:pt x="144" y="0"/>
                    <a:pt x="1" y="119"/>
                    <a:pt x="25" y="286"/>
                  </a:cubicBezTo>
                  <a:cubicBezTo>
                    <a:pt x="25" y="429"/>
                    <a:pt x="191" y="596"/>
                    <a:pt x="334" y="596"/>
                  </a:cubicBezTo>
                  <a:cubicBezTo>
                    <a:pt x="477" y="596"/>
                    <a:pt x="620" y="477"/>
                    <a:pt x="620" y="286"/>
                  </a:cubicBezTo>
                  <a:cubicBezTo>
                    <a:pt x="620" y="143"/>
                    <a:pt x="501" y="0"/>
                    <a:pt x="334"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149"/>
            <p:cNvSpPr/>
            <p:nvPr/>
          </p:nvSpPr>
          <p:spPr>
            <a:xfrm>
              <a:off x="7807160" y="4323396"/>
              <a:ext cx="19388" cy="19388"/>
            </a:xfrm>
            <a:custGeom>
              <a:rect b="b" l="l" r="r" t="t"/>
              <a:pathLst>
                <a:path extrusionOk="0" h="596" w="596">
                  <a:moveTo>
                    <a:pt x="310" y="0"/>
                  </a:moveTo>
                  <a:cubicBezTo>
                    <a:pt x="167" y="0"/>
                    <a:pt x="0" y="119"/>
                    <a:pt x="0" y="310"/>
                  </a:cubicBezTo>
                  <a:cubicBezTo>
                    <a:pt x="0" y="476"/>
                    <a:pt x="167" y="595"/>
                    <a:pt x="310" y="595"/>
                  </a:cubicBezTo>
                  <a:cubicBezTo>
                    <a:pt x="453" y="595"/>
                    <a:pt x="595" y="476"/>
                    <a:pt x="595" y="310"/>
                  </a:cubicBezTo>
                  <a:cubicBezTo>
                    <a:pt x="595" y="143"/>
                    <a:pt x="453" y="0"/>
                    <a:pt x="310" y="0"/>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149"/>
            <p:cNvSpPr/>
            <p:nvPr/>
          </p:nvSpPr>
          <p:spPr>
            <a:xfrm>
              <a:off x="7888485" y="4445774"/>
              <a:ext cx="19388" cy="19420"/>
            </a:xfrm>
            <a:custGeom>
              <a:rect b="b" l="l" r="r" t="t"/>
              <a:pathLst>
                <a:path extrusionOk="0" h="597" w="596">
                  <a:moveTo>
                    <a:pt x="310" y="1"/>
                  </a:moveTo>
                  <a:cubicBezTo>
                    <a:pt x="167" y="1"/>
                    <a:pt x="1" y="120"/>
                    <a:pt x="1" y="287"/>
                  </a:cubicBezTo>
                  <a:cubicBezTo>
                    <a:pt x="1" y="429"/>
                    <a:pt x="120" y="596"/>
                    <a:pt x="310" y="596"/>
                  </a:cubicBezTo>
                  <a:cubicBezTo>
                    <a:pt x="453" y="596"/>
                    <a:pt x="596" y="429"/>
                    <a:pt x="596" y="287"/>
                  </a:cubicBezTo>
                  <a:cubicBezTo>
                    <a:pt x="596" y="144"/>
                    <a:pt x="453" y="1"/>
                    <a:pt x="310" y="1"/>
                  </a:cubicBezTo>
                  <a:close/>
                </a:path>
              </a:pathLst>
            </a:custGeom>
            <a:solidFill>
              <a:srgbClr val="F1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0" name="Google Shape;23640;p149"/>
            <p:cNvSpPr/>
            <p:nvPr/>
          </p:nvSpPr>
          <p:spPr>
            <a:xfrm>
              <a:off x="8010115" y="4445774"/>
              <a:ext cx="20169" cy="19420"/>
            </a:xfrm>
            <a:custGeom>
              <a:rect b="b" l="l" r="r" t="t"/>
              <a:pathLst>
                <a:path extrusionOk="0" h="597" w="620">
                  <a:moveTo>
                    <a:pt x="286" y="1"/>
                  </a:moveTo>
                  <a:cubicBezTo>
                    <a:pt x="143" y="1"/>
                    <a:pt x="0" y="120"/>
                    <a:pt x="0" y="287"/>
                  </a:cubicBezTo>
                  <a:cubicBezTo>
                    <a:pt x="0" y="429"/>
                    <a:pt x="120" y="596"/>
                    <a:pt x="286" y="596"/>
                  </a:cubicBezTo>
                  <a:cubicBezTo>
                    <a:pt x="477" y="596"/>
                    <a:pt x="620" y="429"/>
                    <a:pt x="596" y="287"/>
                  </a:cubicBezTo>
                  <a:cubicBezTo>
                    <a:pt x="596" y="144"/>
                    <a:pt x="477" y="1"/>
                    <a:pt x="286" y="1"/>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1" name="Google Shape;23641;p149"/>
            <p:cNvSpPr/>
            <p:nvPr/>
          </p:nvSpPr>
          <p:spPr>
            <a:xfrm>
              <a:off x="8092220" y="4323396"/>
              <a:ext cx="19420" cy="19388"/>
            </a:xfrm>
            <a:custGeom>
              <a:rect b="b" l="l" r="r" t="t"/>
              <a:pathLst>
                <a:path extrusionOk="0" h="596" w="597">
                  <a:moveTo>
                    <a:pt x="287" y="0"/>
                  </a:moveTo>
                  <a:cubicBezTo>
                    <a:pt x="144" y="0"/>
                    <a:pt x="1" y="119"/>
                    <a:pt x="1" y="310"/>
                  </a:cubicBezTo>
                  <a:cubicBezTo>
                    <a:pt x="1" y="453"/>
                    <a:pt x="120" y="595"/>
                    <a:pt x="287" y="595"/>
                  </a:cubicBezTo>
                  <a:cubicBezTo>
                    <a:pt x="453" y="595"/>
                    <a:pt x="596" y="453"/>
                    <a:pt x="596" y="310"/>
                  </a:cubicBezTo>
                  <a:cubicBezTo>
                    <a:pt x="596" y="143"/>
                    <a:pt x="453" y="0"/>
                    <a:pt x="287" y="0"/>
                  </a:cubicBezTo>
                  <a:close/>
                </a:path>
              </a:pathLst>
            </a:custGeom>
            <a:solidFill>
              <a:srgbClr val="E6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42" name="Google Shape;23642;p149"/>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sp>
        <p:nvSpPr>
          <p:cNvPr id="23643" name="Google Shape;23643;p149"/>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2" name="Shape 742"/>
        <p:cNvGrpSpPr/>
        <p:nvPr/>
      </p:nvGrpSpPr>
      <p:grpSpPr>
        <a:xfrm>
          <a:off x="0" y="0"/>
          <a:ext cx="0" cy="0"/>
          <a:chOff x="0" y="0"/>
          <a:chExt cx="0" cy="0"/>
        </a:xfrm>
      </p:grpSpPr>
      <p:sp>
        <p:nvSpPr>
          <p:cNvPr id="743" name="Google Shape;743;p69"/>
          <p:cNvSpPr txBox="1"/>
          <p:nvPr>
            <p:ph type="title"/>
          </p:nvPr>
        </p:nvSpPr>
        <p:spPr>
          <a:xfrm>
            <a:off x="1141875" y="2076575"/>
            <a:ext cx="6860100" cy="1656300"/>
          </a:xfrm>
          <a:prstGeom prst="rect">
            <a:avLst/>
          </a:prstGeom>
        </p:spPr>
        <p:txBody>
          <a:bodyPr anchorCtr="0" anchor="t" bIns="91425" lIns="228600" spcFirstLastPara="1" rIns="91425" wrap="square" tIns="91425">
            <a:noAutofit/>
          </a:bodyPr>
          <a:lstStyle/>
          <a:p>
            <a:pPr indent="0" lvl="0" marL="0" rtl="0" algn="ctr">
              <a:spcBef>
                <a:spcPts val="0"/>
              </a:spcBef>
              <a:spcAft>
                <a:spcPts val="0"/>
              </a:spcAft>
              <a:buNone/>
            </a:pPr>
            <a:r>
              <a:rPr lang="en"/>
              <a:t>Tips and recommendations</a:t>
            </a:r>
            <a:endParaRPr/>
          </a:p>
        </p:txBody>
      </p:sp>
      <p:sp>
        <p:nvSpPr>
          <p:cNvPr id="744" name="Google Shape;744;p69"/>
          <p:cNvSpPr txBox="1"/>
          <p:nvPr>
            <p:ph idx="1" type="subTitle"/>
          </p:nvPr>
        </p:nvSpPr>
        <p:spPr>
          <a:xfrm>
            <a:off x="1796350" y="3972908"/>
            <a:ext cx="5553300" cy="492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745" name="Google Shape;745;p69"/>
          <p:cNvGrpSpPr/>
          <p:nvPr/>
        </p:nvGrpSpPr>
        <p:grpSpPr>
          <a:xfrm>
            <a:off x="3214625" y="1067405"/>
            <a:ext cx="2716749" cy="1009178"/>
            <a:chOff x="3214625" y="1067405"/>
            <a:chExt cx="2716749" cy="1009178"/>
          </a:xfrm>
        </p:grpSpPr>
        <p:sp>
          <p:nvSpPr>
            <p:cNvPr id="746" name="Google Shape;746;p69"/>
            <p:cNvSpPr/>
            <p:nvPr/>
          </p:nvSpPr>
          <p:spPr>
            <a:xfrm rot="-3600098">
              <a:off x="3246257" y="1292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69"/>
            <p:cNvSpPr/>
            <p:nvPr/>
          </p:nvSpPr>
          <p:spPr>
            <a:xfrm rot="-3600098">
              <a:off x="4151833" y="1292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3"/>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69"/>
            <p:cNvSpPr/>
            <p:nvPr/>
          </p:nvSpPr>
          <p:spPr>
            <a:xfrm rot="-3600098">
              <a:off x="5057410" y="1292300"/>
              <a:ext cx="842332" cy="559389"/>
            </a:xfrm>
            <a:custGeom>
              <a:rect b="b" l="l" r="r" t="t"/>
              <a:pathLst>
                <a:path extrusionOk="0" h="5632" w="8481">
                  <a:moveTo>
                    <a:pt x="1496" y="1"/>
                  </a:moveTo>
                  <a:cubicBezTo>
                    <a:pt x="993" y="1"/>
                    <a:pt x="491" y="53"/>
                    <a:pt x="0" y="160"/>
                  </a:cubicBezTo>
                  <a:cubicBezTo>
                    <a:pt x="304" y="1315"/>
                    <a:pt x="1125" y="2379"/>
                    <a:pt x="2189" y="3048"/>
                  </a:cubicBezTo>
                  <a:cubicBezTo>
                    <a:pt x="3617" y="3899"/>
                    <a:pt x="5411" y="3960"/>
                    <a:pt x="6991" y="4476"/>
                  </a:cubicBezTo>
                  <a:cubicBezTo>
                    <a:pt x="7599" y="4659"/>
                    <a:pt x="8268" y="5024"/>
                    <a:pt x="8480" y="5631"/>
                  </a:cubicBezTo>
                  <a:cubicBezTo>
                    <a:pt x="8480" y="5084"/>
                    <a:pt x="8450" y="4659"/>
                    <a:pt x="8298" y="4264"/>
                  </a:cubicBezTo>
                  <a:cubicBezTo>
                    <a:pt x="8146" y="3808"/>
                    <a:pt x="7751" y="3291"/>
                    <a:pt x="7447" y="2926"/>
                  </a:cubicBezTo>
                  <a:cubicBezTo>
                    <a:pt x="6748" y="2075"/>
                    <a:pt x="5897" y="1376"/>
                    <a:pt x="4985" y="859"/>
                  </a:cubicBezTo>
                  <a:cubicBezTo>
                    <a:pt x="3912" y="301"/>
                    <a:pt x="2702" y="1"/>
                    <a:pt x="1496" y="1"/>
                  </a:cubicBezTo>
                  <a:close/>
                </a:path>
              </a:pathLst>
            </a:custGeom>
            <a:solidFill>
              <a:schemeClr val="accent1"/>
            </a:solidFill>
            <a:ln cap="flat" cmpd="sng" w="1143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9" name="Google Shape;749;p69"/>
          <p:cNvSpPr txBox="1"/>
          <p:nvPr>
            <p:ph idx="2" type="title"/>
          </p:nvPr>
        </p:nvSpPr>
        <p:spPr>
          <a:xfrm>
            <a:off x="6989883" y="451079"/>
            <a:ext cx="1474200" cy="145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2</a:t>
            </a:r>
            <a:endParaRPr/>
          </a:p>
        </p:txBody>
      </p:sp>
      <p:sp>
        <p:nvSpPr>
          <p:cNvPr id="750" name="Google Shape;750;p69">
            <a:hlinkClick action="ppaction://hlinksldjump" r:id="rId3"/>
          </p:cNvPr>
          <p:cNvSpPr/>
          <p:nvPr/>
        </p:nvSpPr>
        <p:spPr>
          <a:xfrm>
            <a:off x="540988" y="346588"/>
            <a:ext cx="732000" cy="732000"/>
          </a:xfrm>
          <a:prstGeom prst="ellipse">
            <a:avLst/>
          </a:prstGeom>
          <a:solidFill>
            <a:schemeClr val="lt1"/>
          </a:solidFill>
          <a:ln cap="flat" cmpd="sng" w="76200">
            <a:solidFill>
              <a:schemeClr val="lt2"/>
            </a:solidFill>
            <a:prstDash val="solid"/>
            <a:round/>
            <a:headEnd len="sm" w="sm" type="none"/>
            <a:tailEnd len="sm" w="sm" type="none"/>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1" name="Google Shape;751;p69"/>
          <p:cNvGrpSpPr/>
          <p:nvPr/>
        </p:nvGrpSpPr>
        <p:grpSpPr>
          <a:xfrm>
            <a:off x="720008" y="541021"/>
            <a:ext cx="373963" cy="343119"/>
            <a:chOff x="6319908" y="3696721"/>
            <a:chExt cx="373963" cy="343119"/>
          </a:xfrm>
        </p:grpSpPr>
        <p:sp>
          <p:nvSpPr>
            <p:cNvPr id="752" name="Google Shape;752;p69"/>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69"/>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69"/>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69"/>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69"/>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timing>
    <p:tnLst>
      <p:par>
        <p:cTn dur="indefinite" nodeType="tmRoot" restart="never">
          <p:childTnLst>
            <p:seq concurrent="1" nextAc="seek">
              <p:cTn dur="indefinite" id="2" nodeType="mainSeq">
                <p:childTnLst>
                  <p:par>
                    <p:cTn fill="hold">
                      <p:stCondLst>
                        <p:cond delay="indefinite"/>
                        <p:cond evt="onBegin" delay="0">
                          <p:tn val="2"/>
                        </p:cond>
                      </p:stCondLst>
                      <p:childTnLst>
                        <p:par>
                          <p:cTn fill="hold">
                            <p:stCondLst>
                              <p:cond delay="0"/>
                            </p:stCondLst>
                            <p:childTnLst>
                              <p:par>
                                <p:cTn fill="hold" nodeType="withEffect" presetClass="entr" presetID="2" presetSubtype="1">
                                  <p:stCondLst>
                                    <p:cond delay="0"/>
                                  </p:stCondLst>
                                  <p:childTnLst>
                                    <p:set>
                                      <p:cBhvr>
                                        <p:cTn dur="1" fill="hold">
                                          <p:stCondLst>
                                            <p:cond delay="0"/>
                                          </p:stCondLst>
                                        </p:cTn>
                                        <p:tgtEl>
                                          <p:spTgt spid="745"/>
                                        </p:tgtEl>
                                        <p:attrNameLst>
                                          <p:attrName>style.visibility</p:attrName>
                                        </p:attrNameLst>
                                      </p:cBhvr>
                                      <p:to>
                                        <p:strVal val="visible"/>
                                      </p:to>
                                    </p:set>
                                    <p:anim calcmode="lin" valueType="num">
                                      <p:cBhvr additive="base">
                                        <p:cTn dur="500"/>
                                        <p:tgtEl>
                                          <p:spTgt spid="745"/>
                                        </p:tgtEl>
                                        <p:attrNameLst>
                                          <p:attrName>ppt_y</p:attrName>
                                        </p:attrNameLst>
                                      </p:cBhvr>
                                      <p:tavLst>
                                        <p:tav fmla="" tm="0">
                                          <p:val>
                                            <p:strVal val="#ppt_y-1"/>
                                          </p:val>
                                        </p:tav>
                                        <p:tav fmla="" tm="100000">
                                          <p:val>
                                            <p:strVal val="#ppt_y"/>
                                          </p:val>
                                        </p:tav>
                                      </p:tavLst>
                                    </p:anim>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47" name="Shape 23647"/>
        <p:cNvGrpSpPr/>
        <p:nvPr/>
      </p:nvGrpSpPr>
      <p:grpSpPr>
        <a:xfrm>
          <a:off x="0" y="0"/>
          <a:ext cx="0" cy="0"/>
          <a:chOff x="0" y="0"/>
          <a:chExt cx="0" cy="0"/>
        </a:xfrm>
      </p:grpSpPr>
      <p:grpSp>
        <p:nvGrpSpPr>
          <p:cNvPr id="23648" name="Google Shape;23648;p150"/>
          <p:cNvGrpSpPr/>
          <p:nvPr/>
        </p:nvGrpSpPr>
        <p:grpSpPr>
          <a:xfrm>
            <a:off x="1031157" y="1768676"/>
            <a:ext cx="346749" cy="347520"/>
            <a:chOff x="1031157" y="1921076"/>
            <a:chExt cx="346749" cy="347520"/>
          </a:xfrm>
        </p:grpSpPr>
        <p:sp>
          <p:nvSpPr>
            <p:cNvPr id="23649" name="Google Shape;23649;p150"/>
            <p:cNvSpPr/>
            <p:nvPr/>
          </p:nvSpPr>
          <p:spPr>
            <a:xfrm>
              <a:off x="1072765" y="1970384"/>
              <a:ext cx="107904" cy="50118"/>
            </a:xfrm>
            <a:custGeom>
              <a:rect b="b" l="l" r="r" t="t"/>
              <a:pathLst>
                <a:path extrusionOk="0" h="1549" w="3335">
                  <a:moveTo>
                    <a:pt x="881" y="1"/>
                  </a:moveTo>
                  <a:cubicBezTo>
                    <a:pt x="738" y="48"/>
                    <a:pt x="596" y="167"/>
                    <a:pt x="477" y="286"/>
                  </a:cubicBezTo>
                  <a:cubicBezTo>
                    <a:pt x="143" y="644"/>
                    <a:pt x="0" y="1096"/>
                    <a:pt x="0" y="1549"/>
                  </a:cubicBezTo>
                  <a:lnTo>
                    <a:pt x="3287" y="1549"/>
                  </a:lnTo>
                  <a:cubicBezTo>
                    <a:pt x="3334" y="1096"/>
                    <a:pt x="3144" y="620"/>
                    <a:pt x="2810" y="286"/>
                  </a:cubicBezTo>
                  <a:cubicBezTo>
                    <a:pt x="2691" y="167"/>
                    <a:pt x="2548" y="72"/>
                    <a:pt x="2405"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150"/>
            <p:cNvSpPr/>
            <p:nvPr/>
          </p:nvSpPr>
          <p:spPr>
            <a:xfrm>
              <a:off x="1127476" y="1970384"/>
              <a:ext cx="53968" cy="50118"/>
            </a:xfrm>
            <a:custGeom>
              <a:rect b="b" l="l" r="r" t="t"/>
              <a:pathLst>
                <a:path extrusionOk="0" h="1549" w="1668">
                  <a:moveTo>
                    <a:pt x="0" y="1"/>
                  </a:moveTo>
                  <a:lnTo>
                    <a:pt x="0" y="1549"/>
                  </a:lnTo>
                  <a:lnTo>
                    <a:pt x="1667" y="1549"/>
                  </a:lnTo>
                  <a:cubicBezTo>
                    <a:pt x="1667" y="1096"/>
                    <a:pt x="1524" y="644"/>
                    <a:pt x="1191" y="286"/>
                  </a:cubicBezTo>
                  <a:cubicBezTo>
                    <a:pt x="1048" y="167"/>
                    <a:pt x="881" y="72"/>
                    <a:pt x="73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150"/>
            <p:cNvSpPr/>
            <p:nvPr/>
          </p:nvSpPr>
          <p:spPr>
            <a:xfrm>
              <a:off x="1226870" y="2169169"/>
              <a:ext cx="107127" cy="50118"/>
            </a:xfrm>
            <a:custGeom>
              <a:rect b="b" l="l" r="r" t="t"/>
              <a:pathLst>
                <a:path extrusionOk="0" h="1549" w="3311">
                  <a:moveTo>
                    <a:pt x="0" y="1"/>
                  </a:moveTo>
                  <a:cubicBezTo>
                    <a:pt x="0" y="453"/>
                    <a:pt x="143" y="906"/>
                    <a:pt x="476" y="1263"/>
                  </a:cubicBezTo>
                  <a:cubicBezTo>
                    <a:pt x="595" y="1382"/>
                    <a:pt x="738" y="1501"/>
                    <a:pt x="881" y="1549"/>
                  </a:cubicBezTo>
                  <a:lnTo>
                    <a:pt x="2405" y="1549"/>
                  </a:lnTo>
                  <a:cubicBezTo>
                    <a:pt x="2548" y="1453"/>
                    <a:pt x="2691" y="1382"/>
                    <a:pt x="2810" y="1263"/>
                  </a:cubicBezTo>
                  <a:cubicBezTo>
                    <a:pt x="3144" y="929"/>
                    <a:pt x="3310" y="453"/>
                    <a:pt x="328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150"/>
            <p:cNvSpPr/>
            <p:nvPr/>
          </p:nvSpPr>
          <p:spPr>
            <a:xfrm>
              <a:off x="1281549" y="2169169"/>
              <a:ext cx="53968" cy="50118"/>
            </a:xfrm>
            <a:custGeom>
              <a:rect b="b" l="l" r="r" t="t"/>
              <a:pathLst>
                <a:path extrusionOk="0" h="1549" w="1668">
                  <a:moveTo>
                    <a:pt x="1" y="1"/>
                  </a:moveTo>
                  <a:lnTo>
                    <a:pt x="1" y="1549"/>
                  </a:lnTo>
                  <a:lnTo>
                    <a:pt x="739" y="1549"/>
                  </a:lnTo>
                  <a:cubicBezTo>
                    <a:pt x="882" y="1477"/>
                    <a:pt x="1025" y="1382"/>
                    <a:pt x="1192" y="1263"/>
                  </a:cubicBezTo>
                  <a:cubicBezTo>
                    <a:pt x="1501" y="906"/>
                    <a:pt x="1668" y="453"/>
                    <a:pt x="16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3" name="Google Shape;23653;p150"/>
            <p:cNvSpPr/>
            <p:nvPr/>
          </p:nvSpPr>
          <p:spPr>
            <a:xfrm>
              <a:off x="1072765" y="2169169"/>
              <a:ext cx="107904" cy="50118"/>
            </a:xfrm>
            <a:custGeom>
              <a:rect b="b" l="l" r="r" t="t"/>
              <a:pathLst>
                <a:path extrusionOk="0" h="1549" w="3335">
                  <a:moveTo>
                    <a:pt x="0" y="1"/>
                  </a:moveTo>
                  <a:cubicBezTo>
                    <a:pt x="0" y="453"/>
                    <a:pt x="143" y="906"/>
                    <a:pt x="477" y="1263"/>
                  </a:cubicBezTo>
                  <a:cubicBezTo>
                    <a:pt x="596" y="1382"/>
                    <a:pt x="738" y="1501"/>
                    <a:pt x="881" y="1549"/>
                  </a:cubicBezTo>
                  <a:lnTo>
                    <a:pt x="2405" y="1549"/>
                  </a:lnTo>
                  <a:cubicBezTo>
                    <a:pt x="2548" y="1453"/>
                    <a:pt x="2691" y="1382"/>
                    <a:pt x="2810" y="1263"/>
                  </a:cubicBezTo>
                  <a:cubicBezTo>
                    <a:pt x="3144" y="929"/>
                    <a:pt x="3334" y="453"/>
                    <a:pt x="3287"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4" name="Google Shape;23654;p150"/>
            <p:cNvSpPr/>
            <p:nvPr/>
          </p:nvSpPr>
          <p:spPr>
            <a:xfrm>
              <a:off x="1127476" y="2169169"/>
              <a:ext cx="53968" cy="50118"/>
            </a:xfrm>
            <a:custGeom>
              <a:rect b="b" l="l" r="r" t="t"/>
              <a:pathLst>
                <a:path extrusionOk="0" h="1549" w="1668">
                  <a:moveTo>
                    <a:pt x="0" y="1"/>
                  </a:moveTo>
                  <a:lnTo>
                    <a:pt x="0" y="1549"/>
                  </a:lnTo>
                  <a:lnTo>
                    <a:pt x="738" y="1549"/>
                  </a:lnTo>
                  <a:cubicBezTo>
                    <a:pt x="881" y="1477"/>
                    <a:pt x="1048" y="1382"/>
                    <a:pt x="1191" y="1263"/>
                  </a:cubicBezTo>
                  <a:cubicBezTo>
                    <a:pt x="1524" y="906"/>
                    <a:pt x="1667" y="453"/>
                    <a:pt x="1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5" name="Google Shape;23655;p150"/>
            <p:cNvSpPr/>
            <p:nvPr/>
          </p:nvSpPr>
          <p:spPr>
            <a:xfrm>
              <a:off x="1226870" y="1970384"/>
              <a:ext cx="107127" cy="50118"/>
            </a:xfrm>
            <a:custGeom>
              <a:rect b="b" l="l" r="r" t="t"/>
              <a:pathLst>
                <a:path extrusionOk="0" h="1549" w="3311">
                  <a:moveTo>
                    <a:pt x="881" y="1"/>
                  </a:moveTo>
                  <a:cubicBezTo>
                    <a:pt x="738" y="48"/>
                    <a:pt x="595" y="167"/>
                    <a:pt x="476" y="286"/>
                  </a:cubicBezTo>
                  <a:cubicBezTo>
                    <a:pt x="143" y="644"/>
                    <a:pt x="0" y="1096"/>
                    <a:pt x="0" y="1549"/>
                  </a:cubicBezTo>
                  <a:lnTo>
                    <a:pt x="3287" y="1549"/>
                  </a:lnTo>
                  <a:cubicBezTo>
                    <a:pt x="3310" y="1096"/>
                    <a:pt x="3144" y="620"/>
                    <a:pt x="2810" y="286"/>
                  </a:cubicBezTo>
                  <a:cubicBezTo>
                    <a:pt x="2691" y="167"/>
                    <a:pt x="2548" y="72"/>
                    <a:pt x="24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6" name="Google Shape;23656;p150"/>
            <p:cNvSpPr/>
            <p:nvPr/>
          </p:nvSpPr>
          <p:spPr>
            <a:xfrm>
              <a:off x="1281549" y="1970384"/>
              <a:ext cx="53968" cy="50118"/>
            </a:xfrm>
            <a:custGeom>
              <a:rect b="b" l="l" r="r" t="t"/>
              <a:pathLst>
                <a:path extrusionOk="0" h="1549" w="1668">
                  <a:moveTo>
                    <a:pt x="1" y="1"/>
                  </a:moveTo>
                  <a:lnTo>
                    <a:pt x="1" y="1549"/>
                  </a:lnTo>
                  <a:lnTo>
                    <a:pt x="1668" y="1549"/>
                  </a:lnTo>
                  <a:cubicBezTo>
                    <a:pt x="1668" y="1096"/>
                    <a:pt x="1501" y="644"/>
                    <a:pt x="1192" y="286"/>
                  </a:cubicBezTo>
                  <a:cubicBezTo>
                    <a:pt x="1025" y="167"/>
                    <a:pt x="882" y="72"/>
                    <a:pt x="739"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7" name="Google Shape;23657;p150"/>
            <p:cNvSpPr/>
            <p:nvPr/>
          </p:nvSpPr>
          <p:spPr>
            <a:xfrm>
              <a:off x="1031157" y="2009695"/>
              <a:ext cx="346749" cy="169540"/>
            </a:xfrm>
            <a:custGeom>
              <a:rect b="b" l="l" r="r" t="t"/>
              <a:pathLst>
                <a:path extrusionOk="0" h="5240" w="10717">
                  <a:moveTo>
                    <a:pt x="334" y="0"/>
                  </a:moveTo>
                  <a:cubicBezTo>
                    <a:pt x="143" y="0"/>
                    <a:pt x="0" y="143"/>
                    <a:pt x="0" y="334"/>
                  </a:cubicBezTo>
                  <a:lnTo>
                    <a:pt x="0" y="4906"/>
                  </a:lnTo>
                  <a:cubicBezTo>
                    <a:pt x="0" y="5096"/>
                    <a:pt x="143" y="5239"/>
                    <a:pt x="334" y="5239"/>
                  </a:cubicBezTo>
                  <a:lnTo>
                    <a:pt x="10383" y="5239"/>
                  </a:lnTo>
                  <a:cubicBezTo>
                    <a:pt x="10550" y="5239"/>
                    <a:pt x="10693" y="5120"/>
                    <a:pt x="10717" y="4906"/>
                  </a:cubicBezTo>
                  <a:lnTo>
                    <a:pt x="10717" y="334"/>
                  </a:lnTo>
                  <a:cubicBezTo>
                    <a:pt x="10717" y="143"/>
                    <a:pt x="10550" y="0"/>
                    <a:pt x="10383"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150"/>
            <p:cNvSpPr/>
            <p:nvPr/>
          </p:nvSpPr>
          <p:spPr>
            <a:xfrm>
              <a:off x="1204513" y="2010439"/>
              <a:ext cx="173390" cy="169573"/>
            </a:xfrm>
            <a:custGeom>
              <a:rect b="b" l="l" r="r" t="t"/>
              <a:pathLst>
                <a:path extrusionOk="0" h="5241" w="5359">
                  <a:moveTo>
                    <a:pt x="1" y="1"/>
                  </a:moveTo>
                  <a:lnTo>
                    <a:pt x="1" y="5240"/>
                  </a:lnTo>
                  <a:lnTo>
                    <a:pt x="5025" y="5240"/>
                  </a:lnTo>
                  <a:cubicBezTo>
                    <a:pt x="5192" y="5240"/>
                    <a:pt x="5359" y="5097"/>
                    <a:pt x="5359" y="4907"/>
                  </a:cubicBezTo>
                  <a:lnTo>
                    <a:pt x="5359" y="334"/>
                  </a:lnTo>
                  <a:cubicBezTo>
                    <a:pt x="5335" y="120"/>
                    <a:pt x="5192" y="1"/>
                    <a:pt x="5025"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150"/>
            <p:cNvSpPr/>
            <p:nvPr/>
          </p:nvSpPr>
          <p:spPr>
            <a:xfrm>
              <a:off x="1092792" y="2053599"/>
              <a:ext cx="68593" cy="82473"/>
            </a:xfrm>
            <a:custGeom>
              <a:rect b="b" l="l" r="r" t="t"/>
              <a:pathLst>
                <a:path extrusionOk="0" h="2549" w="2120">
                  <a:moveTo>
                    <a:pt x="310" y="1"/>
                  </a:moveTo>
                  <a:cubicBezTo>
                    <a:pt x="143" y="1"/>
                    <a:pt x="0" y="167"/>
                    <a:pt x="0" y="334"/>
                  </a:cubicBezTo>
                  <a:lnTo>
                    <a:pt x="0" y="2215"/>
                  </a:lnTo>
                  <a:cubicBezTo>
                    <a:pt x="0" y="2382"/>
                    <a:pt x="143" y="2549"/>
                    <a:pt x="310" y="2549"/>
                  </a:cubicBezTo>
                  <a:lnTo>
                    <a:pt x="1786" y="2549"/>
                  </a:lnTo>
                  <a:cubicBezTo>
                    <a:pt x="1953" y="2549"/>
                    <a:pt x="2120" y="2382"/>
                    <a:pt x="2096" y="2215"/>
                  </a:cubicBezTo>
                  <a:lnTo>
                    <a:pt x="2096" y="334"/>
                  </a:lnTo>
                  <a:cubicBezTo>
                    <a:pt x="2096" y="167"/>
                    <a:pt x="1953" y="1"/>
                    <a:pt x="178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150"/>
            <p:cNvSpPr/>
            <p:nvPr/>
          </p:nvSpPr>
          <p:spPr>
            <a:xfrm>
              <a:off x="1246897" y="2053599"/>
              <a:ext cx="67816" cy="82473"/>
            </a:xfrm>
            <a:custGeom>
              <a:rect b="b" l="l" r="r" t="t"/>
              <a:pathLst>
                <a:path extrusionOk="0" h="2549" w="2096">
                  <a:moveTo>
                    <a:pt x="310" y="1"/>
                  </a:moveTo>
                  <a:cubicBezTo>
                    <a:pt x="143" y="1"/>
                    <a:pt x="0" y="167"/>
                    <a:pt x="0" y="334"/>
                  </a:cubicBezTo>
                  <a:lnTo>
                    <a:pt x="0" y="2215"/>
                  </a:lnTo>
                  <a:cubicBezTo>
                    <a:pt x="0" y="2382"/>
                    <a:pt x="143" y="2549"/>
                    <a:pt x="310" y="2549"/>
                  </a:cubicBezTo>
                  <a:lnTo>
                    <a:pt x="1786" y="2549"/>
                  </a:lnTo>
                  <a:cubicBezTo>
                    <a:pt x="1953" y="2549"/>
                    <a:pt x="2096" y="2382"/>
                    <a:pt x="2096" y="2215"/>
                  </a:cubicBezTo>
                  <a:lnTo>
                    <a:pt x="2096" y="334"/>
                  </a:lnTo>
                  <a:cubicBezTo>
                    <a:pt x="2096" y="167"/>
                    <a:pt x="1953" y="1"/>
                    <a:pt x="178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150"/>
            <p:cNvSpPr/>
            <p:nvPr/>
          </p:nvSpPr>
          <p:spPr>
            <a:xfrm>
              <a:off x="1136697" y="2159172"/>
              <a:ext cx="53968" cy="73996"/>
            </a:xfrm>
            <a:custGeom>
              <a:rect b="b" l="l" r="r" t="t"/>
              <a:pathLst>
                <a:path extrusionOk="0" h="2287" w="1668">
                  <a:moveTo>
                    <a:pt x="1358" y="0"/>
                  </a:moveTo>
                  <a:cubicBezTo>
                    <a:pt x="1168" y="0"/>
                    <a:pt x="1049" y="143"/>
                    <a:pt x="1049" y="310"/>
                  </a:cubicBezTo>
                  <a:cubicBezTo>
                    <a:pt x="1049" y="715"/>
                    <a:pt x="906" y="1096"/>
                    <a:pt x="596" y="1358"/>
                  </a:cubicBezTo>
                  <a:cubicBezTo>
                    <a:pt x="525" y="1453"/>
                    <a:pt x="406" y="1500"/>
                    <a:pt x="287" y="1572"/>
                  </a:cubicBezTo>
                  <a:lnTo>
                    <a:pt x="1" y="1715"/>
                  </a:lnTo>
                  <a:lnTo>
                    <a:pt x="310" y="2286"/>
                  </a:lnTo>
                  <a:lnTo>
                    <a:pt x="572" y="2143"/>
                  </a:lnTo>
                  <a:cubicBezTo>
                    <a:pt x="763" y="2048"/>
                    <a:pt x="930" y="1929"/>
                    <a:pt x="1072" y="1786"/>
                  </a:cubicBezTo>
                  <a:cubicBezTo>
                    <a:pt x="1477" y="1381"/>
                    <a:pt x="1668" y="857"/>
                    <a:pt x="1644" y="310"/>
                  </a:cubicBezTo>
                  <a:cubicBezTo>
                    <a:pt x="1668" y="143"/>
                    <a:pt x="1525" y="0"/>
                    <a:pt x="1358"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150"/>
            <p:cNvSpPr/>
            <p:nvPr/>
          </p:nvSpPr>
          <p:spPr>
            <a:xfrm>
              <a:off x="1061958" y="2159172"/>
              <a:ext cx="53968" cy="73219"/>
            </a:xfrm>
            <a:custGeom>
              <a:rect b="b" l="l" r="r" t="t"/>
              <a:pathLst>
                <a:path extrusionOk="0" h="2263" w="1668">
                  <a:moveTo>
                    <a:pt x="358" y="0"/>
                  </a:moveTo>
                  <a:cubicBezTo>
                    <a:pt x="168" y="0"/>
                    <a:pt x="25" y="119"/>
                    <a:pt x="25" y="286"/>
                  </a:cubicBezTo>
                  <a:cubicBezTo>
                    <a:pt x="1" y="834"/>
                    <a:pt x="239" y="1358"/>
                    <a:pt x="596" y="1739"/>
                  </a:cubicBezTo>
                  <a:cubicBezTo>
                    <a:pt x="739" y="1905"/>
                    <a:pt x="930" y="2024"/>
                    <a:pt x="1096" y="2096"/>
                  </a:cubicBezTo>
                  <a:lnTo>
                    <a:pt x="1358" y="2262"/>
                  </a:lnTo>
                  <a:lnTo>
                    <a:pt x="1668" y="1691"/>
                  </a:lnTo>
                  <a:lnTo>
                    <a:pt x="1406" y="1548"/>
                  </a:lnTo>
                  <a:cubicBezTo>
                    <a:pt x="1287" y="1477"/>
                    <a:pt x="1192" y="1405"/>
                    <a:pt x="1072" y="1334"/>
                  </a:cubicBezTo>
                  <a:cubicBezTo>
                    <a:pt x="763" y="1072"/>
                    <a:pt x="620" y="667"/>
                    <a:pt x="620" y="286"/>
                  </a:cubicBezTo>
                  <a:cubicBezTo>
                    <a:pt x="644" y="167"/>
                    <a:pt x="501" y="24"/>
                    <a:pt x="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3" name="Google Shape;23663;p150"/>
            <p:cNvSpPr/>
            <p:nvPr/>
          </p:nvSpPr>
          <p:spPr>
            <a:xfrm>
              <a:off x="1088942"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4" name="Google Shape;23664;p150"/>
            <p:cNvSpPr/>
            <p:nvPr/>
          </p:nvSpPr>
          <p:spPr>
            <a:xfrm>
              <a:off x="1126700"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5" name="Google Shape;23665;p150"/>
            <p:cNvSpPr/>
            <p:nvPr/>
          </p:nvSpPr>
          <p:spPr>
            <a:xfrm>
              <a:off x="1290802" y="2159172"/>
              <a:ext cx="53968" cy="73996"/>
            </a:xfrm>
            <a:custGeom>
              <a:rect b="b" l="l" r="r" t="t"/>
              <a:pathLst>
                <a:path extrusionOk="0" h="2287" w="1668">
                  <a:moveTo>
                    <a:pt x="1334" y="0"/>
                  </a:moveTo>
                  <a:cubicBezTo>
                    <a:pt x="1168" y="0"/>
                    <a:pt x="1049" y="143"/>
                    <a:pt x="1049" y="310"/>
                  </a:cubicBezTo>
                  <a:cubicBezTo>
                    <a:pt x="1049" y="715"/>
                    <a:pt x="906" y="1096"/>
                    <a:pt x="596" y="1358"/>
                  </a:cubicBezTo>
                  <a:cubicBezTo>
                    <a:pt x="501" y="1453"/>
                    <a:pt x="406" y="1500"/>
                    <a:pt x="287" y="1572"/>
                  </a:cubicBezTo>
                  <a:lnTo>
                    <a:pt x="1" y="1715"/>
                  </a:lnTo>
                  <a:lnTo>
                    <a:pt x="310" y="2286"/>
                  </a:lnTo>
                  <a:lnTo>
                    <a:pt x="572" y="2143"/>
                  </a:lnTo>
                  <a:cubicBezTo>
                    <a:pt x="739" y="2048"/>
                    <a:pt x="929" y="1929"/>
                    <a:pt x="1072" y="1786"/>
                  </a:cubicBezTo>
                  <a:cubicBezTo>
                    <a:pt x="1477" y="1381"/>
                    <a:pt x="1668" y="857"/>
                    <a:pt x="1644" y="310"/>
                  </a:cubicBezTo>
                  <a:cubicBezTo>
                    <a:pt x="1668" y="143"/>
                    <a:pt x="1525" y="0"/>
                    <a:pt x="133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150"/>
            <p:cNvSpPr/>
            <p:nvPr/>
          </p:nvSpPr>
          <p:spPr>
            <a:xfrm>
              <a:off x="1216063" y="2159172"/>
              <a:ext cx="53968" cy="73219"/>
            </a:xfrm>
            <a:custGeom>
              <a:rect b="b" l="l" r="r" t="t"/>
              <a:pathLst>
                <a:path extrusionOk="0" h="2263" w="1668">
                  <a:moveTo>
                    <a:pt x="358" y="0"/>
                  </a:moveTo>
                  <a:cubicBezTo>
                    <a:pt x="167" y="0"/>
                    <a:pt x="25" y="119"/>
                    <a:pt x="25" y="286"/>
                  </a:cubicBezTo>
                  <a:cubicBezTo>
                    <a:pt x="1" y="834"/>
                    <a:pt x="239" y="1358"/>
                    <a:pt x="596" y="1739"/>
                  </a:cubicBezTo>
                  <a:cubicBezTo>
                    <a:pt x="739" y="1905"/>
                    <a:pt x="929" y="2024"/>
                    <a:pt x="1096" y="2096"/>
                  </a:cubicBezTo>
                  <a:lnTo>
                    <a:pt x="1358" y="2262"/>
                  </a:lnTo>
                  <a:lnTo>
                    <a:pt x="1668" y="1691"/>
                  </a:lnTo>
                  <a:lnTo>
                    <a:pt x="1406" y="1548"/>
                  </a:lnTo>
                  <a:cubicBezTo>
                    <a:pt x="1263" y="1477"/>
                    <a:pt x="1191" y="1405"/>
                    <a:pt x="1072" y="1334"/>
                  </a:cubicBezTo>
                  <a:cubicBezTo>
                    <a:pt x="763" y="1072"/>
                    <a:pt x="620" y="667"/>
                    <a:pt x="620" y="286"/>
                  </a:cubicBezTo>
                  <a:cubicBezTo>
                    <a:pt x="644" y="167"/>
                    <a:pt x="501" y="24"/>
                    <a:pt x="358"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150"/>
            <p:cNvSpPr/>
            <p:nvPr/>
          </p:nvSpPr>
          <p:spPr>
            <a:xfrm>
              <a:off x="1243047" y="2193823"/>
              <a:ext cx="74772" cy="74772"/>
            </a:xfrm>
            <a:custGeom>
              <a:rect b="b" l="l" r="r" t="t"/>
              <a:pathLst>
                <a:path extrusionOk="0" h="2311" w="2311">
                  <a:moveTo>
                    <a:pt x="1167" y="1"/>
                  </a:moveTo>
                  <a:cubicBezTo>
                    <a:pt x="500" y="1"/>
                    <a:pt x="0" y="525"/>
                    <a:pt x="0" y="1144"/>
                  </a:cubicBezTo>
                  <a:cubicBezTo>
                    <a:pt x="0" y="1811"/>
                    <a:pt x="524" y="2311"/>
                    <a:pt x="1167" y="2311"/>
                  </a:cubicBezTo>
                  <a:cubicBezTo>
                    <a:pt x="1810" y="2311"/>
                    <a:pt x="2310" y="1787"/>
                    <a:pt x="2310" y="1144"/>
                  </a:cubicBezTo>
                  <a:cubicBezTo>
                    <a:pt x="2310" y="525"/>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150"/>
            <p:cNvSpPr/>
            <p:nvPr/>
          </p:nvSpPr>
          <p:spPr>
            <a:xfrm>
              <a:off x="1280805" y="2194568"/>
              <a:ext cx="37014" cy="74028"/>
            </a:xfrm>
            <a:custGeom>
              <a:rect b="b" l="l" r="r" t="t"/>
              <a:pathLst>
                <a:path extrusionOk="0" h="2288" w="1144">
                  <a:moveTo>
                    <a:pt x="42" y="1"/>
                  </a:moveTo>
                  <a:cubicBezTo>
                    <a:pt x="28" y="1"/>
                    <a:pt x="14" y="1"/>
                    <a:pt x="0" y="2"/>
                  </a:cubicBezTo>
                  <a:lnTo>
                    <a:pt x="0" y="2288"/>
                  </a:lnTo>
                  <a:cubicBezTo>
                    <a:pt x="643" y="2288"/>
                    <a:pt x="1143" y="1764"/>
                    <a:pt x="1143" y="1121"/>
                  </a:cubicBezTo>
                  <a:cubicBezTo>
                    <a:pt x="1143" y="515"/>
                    <a:pt x="665" y="1"/>
                    <a:pt x="42"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9" name="Google Shape;23669;p150"/>
            <p:cNvSpPr/>
            <p:nvPr/>
          </p:nvSpPr>
          <p:spPr>
            <a:xfrm>
              <a:off x="1290802" y="1956504"/>
              <a:ext cx="53968" cy="74028"/>
            </a:xfrm>
            <a:custGeom>
              <a:rect b="b" l="l" r="r" t="t"/>
              <a:pathLst>
                <a:path extrusionOk="0" h="2288" w="1668">
                  <a:moveTo>
                    <a:pt x="310" y="1"/>
                  </a:moveTo>
                  <a:lnTo>
                    <a:pt x="1" y="572"/>
                  </a:lnTo>
                  <a:lnTo>
                    <a:pt x="287" y="715"/>
                  </a:lnTo>
                  <a:cubicBezTo>
                    <a:pt x="406" y="787"/>
                    <a:pt x="501" y="834"/>
                    <a:pt x="596" y="930"/>
                  </a:cubicBezTo>
                  <a:cubicBezTo>
                    <a:pt x="906" y="1192"/>
                    <a:pt x="1049" y="1573"/>
                    <a:pt x="1049" y="1978"/>
                  </a:cubicBezTo>
                  <a:cubicBezTo>
                    <a:pt x="1049" y="2144"/>
                    <a:pt x="1168" y="2287"/>
                    <a:pt x="1334" y="2287"/>
                  </a:cubicBezTo>
                  <a:cubicBezTo>
                    <a:pt x="1525" y="2287"/>
                    <a:pt x="1668" y="2168"/>
                    <a:pt x="1644" y="1978"/>
                  </a:cubicBezTo>
                  <a:cubicBezTo>
                    <a:pt x="1668" y="1430"/>
                    <a:pt x="1477" y="906"/>
                    <a:pt x="1072" y="501"/>
                  </a:cubicBezTo>
                  <a:cubicBezTo>
                    <a:pt x="929" y="358"/>
                    <a:pt x="739" y="239"/>
                    <a:pt x="572" y="144"/>
                  </a:cubicBezTo>
                  <a:lnTo>
                    <a:pt x="310"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0" name="Google Shape;23670;p150"/>
            <p:cNvSpPr/>
            <p:nvPr/>
          </p:nvSpPr>
          <p:spPr>
            <a:xfrm>
              <a:off x="1216063" y="1957280"/>
              <a:ext cx="53968" cy="73252"/>
            </a:xfrm>
            <a:custGeom>
              <a:rect b="b" l="l" r="r" t="t"/>
              <a:pathLst>
                <a:path extrusionOk="0" h="2264" w="1668">
                  <a:moveTo>
                    <a:pt x="1358" y="1"/>
                  </a:moveTo>
                  <a:lnTo>
                    <a:pt x="1096" y="167"/>
                  </a:lnTo>
                  <a:cubicBezTo>
                    <a:pt x="929" y="239"/>
                    <a:pt x="739" y="358"/>
                    <a:pt x="596" y="525"/>
                  </a:cubicBezTo>
                  <a:cubicBezTo>
                    <a:pt x="239" y="906"/>
                    <a:pt x="1" y="1430"/>
                    <a:pt x="25" y="1977"/>
                  </a:cubicBezTo>
                  <a:cubicBezTo>
                    <a:pt x="25" y="2144"/>
                    <a:pt x="167" y="2263"/>
                    <a:pt x="358" y="2263"/>
                  </a:cubicBezTo>
                  <a:cubicBezTo>
                    <a:pt x="501" y="2263"/>
                    <a:pt x="644" y="2120"/>
                    <a:pt x="620" y="1977"/>
                  </a:cubicBezTo>
                  <a:cubicBezTo>
                    <a:pt x="620" y="1596"/>
                    <a:pt x="763" y="1191"/>
                    <a:pt x="1072" y="929"/>
                  </a:cubicBezTo>
                  <a:cubicBezTo>
                    <a:pt x="1191" y="834"/>
                    <a:pt x="1263" y="787"/>
                    <a:pt x="1406" y="715"/>
                  </a:cubicBezTo>
                  <a:lnTo>
                    <a:pt x="1668" y="572"/>
                  </a:lnTo>
                  <a:lnTo>
                    <a:pt x="1358"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1" name="Google Shape;23671;p150"/>
            <p:cNvSpPr/>
            <p:nvPr/>
          </p:nvSpPr>
          <p:spPr>
            <a:xfrm>
              <a:off x="1243047"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2" name="Google Shape;23672;p150"/>
            <p:cNvSpPr/>
            <p:nvPr/>
          </p:nvSpPr>
          <p:spPr>
            <a:xfrm>
              <a:off x="1280805"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3" name="Google Shape;23673;p150"/>
            <p:cNvSpPr/>
            <p:nvPr/>
          </p:nvSpPr>
          <p:spPr>
            <a:xfrm>
              <a:off x="1136697" y="1956504"/>
              <a:ext cx="53968" cy="74028"/>
            </a:xfrm>
            <a:custGeom>
              <a:rect b="b" l="l" r="r" t="t"/>
              <a:pathLst>
                <a:path extrusionOk="0" h="2288" w="1668">
                  <a:moveTo>
                    <a:pt x="310" y="1"/>
                  </a:moveTo>
                  <a:lnTo>
                    <a:pt x="1" y="572"/>
                  </a:lnTo>
                  <a:lnTo>
                    <a:pt x="287" y="715"/>
                  </a:lnTo>
                  <a:cubicBezTo>
                    <a:pt x="406" y="787"/>
                    <a:pt x="525" y="834"/>
                    <a:pt x="596" y="930"/>
                  </a:cubicBezTo>
                  <a:cubicBezTo>
                    <a:pt x="906" y="1192"/>
                    <a:pt x="1049" y="1573"/>
                    <a:pt x="1049" y="1978"/>
                  </a:cubicBezTo>
                  <a:cubicBezTo>
                    <a:pt x="1049" y="2144"/>
                    <a:pt x="1168" y="2287"/>
                    <a:pt x="1358" y="2287"/>
                  </a:cubicBezTo>
                  <a:cubicBezTo>
                    <a:pt x="1525" y="2287"/>
                    <a:pt x="1668" y="2168"/>
                    <a:pt x="1644" y="1978"/>
                  </a:cubicBezTo>
                  <a:cubicBezTo>
                    <a:pt x="1668" y="1430"/>
                    <a:pt x="1477" y="906"/>
                    <a:pt x="1072" y="501"/>
                  </a:cubicBezTo>
                  <a:cubicBezTo>
                    <a:pt x="930" y="358"/>
                    <a:pt x="763" y="239"/>
                    <a:pt x="572" y="144"/>
                  </a:cubicBezTo>
                  <a:lnTo>
                    <a:pt x="31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4" name="Google Shape;23674;p150"/>
            <p:cNvSpPr/>
            <p:nvPr/>
          </p:nvSpPr>
          <p:spPr>
            <a:xfrm>
              <a:off x="1061958" y="1957280"/>
              <a:ext cx="53968" cy="73252"/>
            </a:xfrm>
            <a:custGeom>
              <a:rect b="b" l="l" r="r" t="t"/>
              <a:pathLst>
                <a:path extrusionOk="0" h="2264" w="1668">
                  <a:moveTo>
                    <a:pt x="1358" y="1"/>
                  </a:moveTo>
                  <a:lnTo>
                    <a:pt x="1096" y="167"/>
                  </a:lnTo>
                  <a:cubicBezTo>
                    <a:pt x="930" y="239"/>
                    <a:pt x="739" y="358"/>
                    <a:pt x="596" y="525"/>
                  </a:cubicBezTo>
                  <a:cubicBezTo>
                    <a:pt x="239" y="906"/>
                    <a:pt x="1" y="1430"/>
                    <a:pt x="25" y="1977"/>
                  </a:cubicBezTo>
                  <a:cubicBezTo>
                    <a:pt x="25" y="2144"/>
                    <a:pt x="168" y="2263"/>
                    <a:pt x="358" y="2263"/>
                  </a:cubicBezTo>
                  <a:cubicBezTo>
                    <a:pt x="501" y="2263"/>
                    <a:pt x="644" y="2120"/>
                    <a:pt x="620" y="1977"/>
                  </a:cubicBezTo>
                  <a:cubicBezTo>
                    <a:pt x="620" y="1596"/>
                    <a:pt x="763" y="1191"/>
                    <a:pt x="1072" y="929"/>
                  </a:cubicBezTo>
                  <a:cubicBezTo>
                    <a:pt x="1192" y="834"/>
                    <a:pt x="1287" y="787"/>
                    <a:pt x="1406" y="715"/>
                  </a:cubicBezTo>
                  <a:lnTo>
                    <a:pt x="1668" y="572"/>
                  </a:lnTo>
                  <a:lnTo>
                    <a:pt x="135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150"/>
            <p:cNvSpPr/>
            <p:nvPr/>
          </p:nvSpPr>
          <p:spPr>
            <a:xfrm>
              <a:off x="1088942" y="1921076"/>
              <a:ext cx="74772" cy="74772"/>
            </a:xfrm>
            <a:custGeom>
              <a:rect b="b" l="l" r="r" t="t"/>
              <a:pathLst>
                <a:path extrusionOk="0" h="2311" w="2311">
                  <a:moveTo>
                    <a:pt x="1167" y="0"/>
                  </a:moveTo>
                  <a:cubicBezTo>
                    <a:pt x="500" y="0"/>
                    <a:pt x="0" y="501"/>
                    <a:pt x="0" y="1167"/>
                  </a:cubicBezTo>
                  <a:cubicBezTo>
                    <a:pt x="0" y="1810"/>
                    <a:pt x="524" y="2310"/>
                    <a:pt x="1167" y="2310"/>
                  </a:cubicBezTo>
                  <a:cubicBezTo>
                    <a:pt x="1810" y="2310"/>
                    <a:pt x="2310" y="1810"/>
                    <a:pt x="2310" y="1167"/>
                  </a:cubicBezTo>
                  <a:cubicBezTo>
                    <a:pt x="2310" y="501"/>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150"/>
            <p:cNvSpPr/>
            <p:nvPr/>
          </p:nvSpPr>
          <p:spPr>
            <a:xfrm>
              <a:off x="1126700" y="1921852"/>
              <a:ext cx="37014" cy="73996"/>
            </a:xfrm>
            <a:custGeom>
              <a:rect b="b" l="l" r="r" t="t"/>
              <a:pathLst>
                <a:path extrusionOk="0" h="2287" w="1144">
                  <a:moveTo>
                    <a:pt x="0" y="0"/>
                  </a:moveTo>
                  <a:lnTo>
                    <a:pt x="0" y="2286"/>
                  </a:lnTo>
                  <a:cubicBezTo>
                    <a:pt x="643" y="2286"/>
                    <a:pt x="1143" y="1786"/>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7" name="Google Shape;23677;p150"/>
          <p:cNvGrpSpPr/>
          <p:nvPr/>
        </p:nvGrpSpPr>
        <p:grpSpPr>
          <a:xfrm>
            <a:off x="1774698" y="1778706"/>
            <a:ext cx="346749" cy="346749"/>
            <a:chOff x="1774698" y="1931106"/>
            <a:chExt cx="346749" cy="346749"/>
          </a:xfrm>
        </p:grpSpPr>
        <p:sp>
          <p:nvSpPr>
            <p:cNvPr id="23678" name="Google Shape;23678;p150"/>
            <p:cNvSpPr/>
            <p:nvPr/>
          </p:nvSpPr>
          <p:spPr>
            <a:xfrm>
              <a:off x="1884089" y="2115235"/>
              <a:ext cx="129485" cy="71699"/>
            </a:xfrm>
            <a:custGeom>
              <a:rect b="b" l="l" r="r" t="t"/>
              <a:pathLst>
                <a:path extrusionOk="0" h="2216" w="4002">
                  <a:moveTo>
                    <a:pt x="2001" y="1"/>
                  </a:moveTo>
                  <a:cubicBezTo>
                    <a:pt x="906" y="1"/>
                    <a:pt x="1" y="906"/>
                    <a:pt x="1" y="2001"/>
                  </a:cubicBezTo>
                  <a:lnTo>
                    <a:pt x="1" y="2215"/>
                  </a:lnTo>
                  <a:lnTo>
                    <a:pt x="4002" y="2215"/>
                  </a:ln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150"/>
            <p:cNvSpPr/>
            <p:nvPr/>
          </p:nvSpPr>
          <p:spPr>
            <a:xfrm>
              <a:off x="1948054" y="2115235"/>
              <a:ext cx="64742" cy="71699"/>
            </a:xfrm>
            <a:custGeom>
              <a:rect b="b" l="l" r="r" t="t"/>
              <a:pathLst>
                <a:path extrusionOk="0" h="2216" w="2001">
                  <a:moveTo>
                    <a:pt x="0" y="1"/>
                  </a:moveTo>
                  <a:lnTo>
                    <a:pt x="0" y="2215"/>
                  </a:lnTo>
                  <a:lnTo>
                    <a:pt x="2001" y="2215"/>
                  </a:lnTo>
                  <a:lnTo>
                    <a:pt x="2001" y="2001"/>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0" name="Google Shape;23680;p150"/>
            <p:cNvSpPr/>
            <p:nvPr/>
          </p:nvSpPr>
          <p:spPr>
            <a:xfrm>
              <a:off x="1907222" y="2055152"/>
              <a:ext cx="80920" cy="80920"/>
            </a:xfrm>
            <a:custGeom>
              <a:rect b="b" l="l" r="r" t="t"/>
              <a:pathLst>
                <a:path extrusionOk="0" h="2501" w="2501">
                  <a:moveTo>
                    <a:pt x="1262" y="0"/>
                  </a:moveTo>
                  <a:cubicBezTo>
                    <a:pt x="572" y="0"/>
                    <a:pt x="0" y="548"/>
                    <a:pt x="0" y="1238"/>
                  </a:cubicBezTo>
                  <a:cubicBezTo>
                    <a:pt x="0" y="1929"/>
                    <a:pt x="572" y="2501"/>
                    <a:pt x="1262" y="2501"/>
                  </a:cubicBezTo>
                  <a:cubicBezTo>
                    <a:pt x="1977" y="2501"/>
                    <a:pt x="2501" y="1929"/>
                    <a:pt x="2501" y="1238"/>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1" name="Google Shape;23681;p150"/>
            <p:cNvSpPr/>
            <p:nvPr/>
          </p:nvSpPr>
          <p:spPr>
            <a:xfrm>
              <a:off x="1948830" y="2055152"/>
              <a:ext cx="40864" cy="80920"/>
            </a:xfrm>
            <a:custGeom>
              <a:rect b="b" l="l" r="r" t="t"/>
              <a:pathLst>
                <a:path extrusionOk="0" h="2501" w="1263">
                  <a:moveTo>
                    <a:pt x="0" y="0"/>
                  </a:moveTo>
                  <a:lnTo>
                    <a:pt x="0" y="2501"/>
                  </a:lnTo>
                  <a:cubicBezTo>
                    <a:pt x="691" y="2501"/>
                    <a:pt x="1262" y="1929"/>
                    <a:pt x="1262" y="1238"/>
                  </a:cubicBezTo>
                  <a:cubicBezTo>
                    <a:pt x="1262"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2" name="Google Shape;23682;p150"/>
            <p:cNvSpPr/>
            <p:nvPr/>
          </p:nvSpPr>
          <p:spPr>
            <a:xfrm>
              <a:off x="1774698" y="1931106"/>
              <a:ext cx="346749" cy="346749"/>
            </a:xfrm>
            <a:custGeom>
              <a:rect b="b" l="l" r="r" t="t"/>
              <a:pathLst>
                <a:path extrusionOk="0" h="10717" w="10717">
                  <a:moveTo>
                    <a:pt x="10098" y="5263"/>
                  </a:moveTo>
                  <a:lnTo>
                    <a:pt x="10098" y="10097"/>
                  </a:lnTo>
                  <a:lnTo>
                    <a:pt x="7549" y="10097"/>
                  </a:lnTo>
                  <a:lnTo>
                    <a:pt x="7549" y="9478"/>
                  </a:lnTo>
                  <a:lnTo>
                    <a:pt x="9145" y="9478"/>
                  </a:lnTo>
                  <a:cubicBezTo>
                    <a:pt x="9312" y="9478"/>
                    <a:pt x="9455" y="9335"/>
                    <a:pt x="9455" y="9145"/>
                  </a:cubicBezTo>
                  <a:lnTo>
                    <a:pt x="9455" y="5263"/>
                  </a:lnTo>
                  <a:close/>
                  <a:moveTo>
                    <a:pt x="334" y="0"/>
                  </a:moveTo>
                  <a:cubicBezTo>
                    <a:pt x="143" y="0"/>
                    <a:pt x="0" y="167"/>
                    <a:pt x="0" y="333"/>
                  </a:cubicBezTo>
                  <a:lnTo>
                    <a:pt x="0" y="10407"/>
                  </a:lnTo>
                  <a:cubicBezTo>
                    <a:pt x="0" y="10574"/>
                    <a:pt x="143" y="10716"/>
                    <a:pt x="334" y="10716"/>
                  </a:cubicBezTo>
                  <a:lnTo>
                    <a:pt x="10383" y="10716"/>
                  </a:lnTo>
                  <a:cubicBezTo>
                    <a:pt x="10574" y="10716"/>
                    <a:pt x="10717" y="10574"/>
                    <a:pt x="10717" y="10407"/>
                  </a:cubicBezTo>
                  <a:lnTo>
                    <a:pt x="10717" y="333"/>
                  </a:lnTo>
                  <a:cubicBezTo>
                    <a:pt x="10717" y="167"/>
                    <a:pt x="10574" y="24"/>
                    <a:pt x="10407" y="24"/>
                  </a:cubicBezTo>
                  <a:lnTo>
                    <a:pt x="6001" y="24"/>
                  </a:lnTo>
                  <a:cubicBezTo>
                    <a:pt x="5835" y="24"/>
                    <a:pt x="5692" y="167"/>
                    <a:pt x="5692" y="333"/>
                  </a:cubicBezTo>
                  <a:cubicBezTo>
                    <a:pt x="5692" y="524"/>
                    <a:pt x="5835" y="667"/>
                    <a:pt x="6001" y="667"/>
                  </a:cubicBezTo>
                  <a:lnTo>
                    <a:pt x="10121" y="667"/>
                  </a:lnTo>
                  <a:lnTo>
                    <a:pt x="10121" y="4668"/>
                  </a:lnTo>
                  <a:lnTo>
                    <a:pt x="9502" y="4668"/>
                  </a:lnTo>
                  <a:lnTo>
                    <a:pt x="9502" y="4120"/>
                  </a:lnTo>
                  <a:cubicBezTo>
                    <a:pt x="9502" y="3953"/>
                    <a:pt x="9336" y="3787"/>
                    <a:pt x="9169" y="3787"/>
                  </a:cubicBezTo>
                  <a:cubicBezTo>
                    <a:pt x="8978" y="3787"/>
                    <a:pt x="8835" y="3953"/>
                    <a:pt x="8835" y="4120"/>
                  </a:cubicBezTo>
                  <a:lnTo>
                    <a:pt x="8835" y="6525"/>
                  </a:lnTo>
                  <a:lnTo>
                    <a:pt x="8216" y="6525"/>
                  </a:lnTo>
                  <a:lnTo>
                    <a:pt x="8216" y="6001"/>
                  </a:lnTo>
                  <a:cubicBezTo>
                    <a:pt x="8216" y="5811"/>
                    <a:pt x="8073" y="5668"/>
                    <a:pt x="7883" y="5668"/>
                  </a:cubicBezTo>
                  <a:cubicBezTo>
                    <a:pt x="7716" y="5668"/>
                    <a:pt x="7549" y="5811"/>
                    <a:pt x="7549" y="6001"/>
                  </a:cubicBezTo>
                  <a:lnTo>
                    <a:pt x="7549" y="7573"/>
                  </a:lnTo>
                  <a:lnTo>
                    <a:pt x="3120" y="7573"/>
                  </a:lnTo>
                  <a:lnTo>
                    <a:pt x="3120" y="4953"/>
                  </a:lnTo>
                  <a:cubicBezTo>
                    <a:pt x="3120" y="4763"/>
                    <a:pt x="2977" y="4620"/>
                    <a:pt x="2787" y="4620"/>
                  </a:cubicBezTo>
                  <a:cubicBezTo>
                    <a:pt x="2620" y="4620"/>
                    <a:pt x="2477" y="4763"/>
                    <a:pt x="2477" y="4953"/>
                  </a:cubicBezTo>
                  <a:lnTo>
                    <a:pt x="2477" y="7906"/>
                  </a:lnTo>
                  <a:cubicBezTo>
                    <a:pt x="2477" y="8073"/>
                    <a:pt x="2620" y="8216"/>
                    <a:pt x="2787" y="8216"/>
                  </a:cubicBezTo>
                  <a:lnTo>
                    <a:pt x="7859" y="8216"/>
                  </a:lnTo>
                  <a:cubicBezTo>
                    <a:pt x="8026" y="8216"/>
                    <a:pt x="8192" y="8073"/>
                    <a:pt x="8192" y="7906"/>
                  </a:cubicBezTo>
                  <a:lnTo>
                    <a:pt x="8192" y="7168"/>
                  </a:lnTo>
                  <a:lnTo>
                    <a:pt x="8812" y="7168"/>
                  </a:lnTo>
                  <a:lnTo>
                    <a:pt x="8812" y="8859"/>
                  </a:lnTo>
                  <a:lnTo>
                    <a:pt x="4073" y="8859"/>
                  </a:lnTo>
                  <a:cubicBezTo>
                    <a:pt x="3906" y="8859"/>
                    <a:pt x="3739" y="9002"/>
                    <a:pt x="3739" y="9192"/>
                  </a:cubicBezTo>
                  <a:cubicBezTo>
                    <a:pt x="3739" y="9359"/>
                    <a:pt x="3906" y="9502"/>
                    <a:pt x="4073" y="9502"/>
                  </a:cubicBezTo>
                  <a:lnTo>
                    <a:pt x="6906" y="9502"/>
                  </a:lnTo>
                  <a:lnTo>
                    <a:pt x="6906" y="10121"/>
                  </a:lnTo>
                  <a:lnTo>
                    <a:pt x="619" y="10121"/>
                  </a:lnTo>
                  <a:lnTo>
                    <a:pt x="619" y="3239"/>
                  </a:lnTo>
                  <a:lnTo>
                    <a:pt x="1239" y="3239"/>
                  </a:lnTo>
                  <a:lnTo>
                    <a:pt x="1239" y="9216"/>
                  </a:lnTo>
                  <a:cubicBezTo>
                    <a:pt x="1239" y="9383"/>
                    <a:pt x="1405" y="9526"/>
                    <a:pt x="1572" y="9526"/>
                  </a:cubicBezTo>
                  <a:lnTo>
                    <a:pt x="2858" y="9526"/>
                  </a:lnTo>
                  <a:cubicBezTo>
                    <a:pt x="3025" y="9526"/>
                    <a:pt x="3191" y="9383"/>
                    <a:pt x="3191" y="9216"/>
                  </a:cubicBezTo>
                  <a:cubicBezTo>
                    <a:pt x="3191" y="9026"/>
                    <a:pt x="3025" y="8883"/>
                    <a:pt x="2858" y="8883"/>
                  </a:cubicBezTo>
                  <a:lnTo>
                    <a:pt x="1905" y="8883"/>
                  </a:lnTo>
                  <a:lnTo>
                    <a:pt x="1905" y="1953"/>
                  </a:lnTo>
                  <a:lnTo>
                    <a:pt x="5049" y="1953"/>
                  </a:lnTo>
                  <a:lnTo>
                    <a:pt x="5049" y="2572"/>
                  </a:lnTo>
                  <a:lnTo>
                    <a:pt x="2858" y="2572"/>
                  </a:lnTo>
                  <a:cubicBezTo>
                    <a:pt x="2667" y="2572"/>
                    <a:pt x="2525" y="2715"/>
                    <a:pt x="2525" y="2905"/>
                  </a:cubicBezTo>
                  <a:lnTo>
                    <a:pt x="2525" y="3763"/>
                  </a:lnTo>
                  <a:cubicBezTo>
                    <a:pt x="2525" y="3929"/>
                    <a:pt x="2667" y="4096"/>
                    <a:pt x="2858" y="4096"/>
                  </a:cubicBezTo>
                  <a:cubicBezTo>
                    <a:pt x="3025" y="4096"/>
                    <a:pt x="3191" y="3929"/>
                    <a:pt x="3191" y="3763"/>
                  </a:cubicBezTo>
                  <a:lnTo>
                    <a:pt x="3191" y="3215"/>
                  </a:lnTo>
                  <a:lnTo>
                    <a:pt x="7621" y="3215"/>
                  </a:lnTo>
                  <a:lnTo>
                    <a:pt x="7621" y="4811"/>
                  </a:lnTo>
                  <a:cubicBezTo>
                    <a:pt x="7621" y="4977"/>
                    <a:pt x="7764" y="5120"/>
                    <a:pt x="7954" y="5120"/>
                  </a:cubicBezTo>
                  <a:cubicBezTo>
                    <a:pt x="8121" y="5120"/>
                    <a:pt x="8264" y="4977"/>
                    <a:pt x="8264" y="4811"/>
                  </a:cubicBezTo>
                  <a:lnTo>
                    <a:pt x="8264" y="2905"/>
                  </a:lnTo>
                  <a:cubicBezTo>
                    <a:pt x="8264" y="2715"/>
                    <a:pt x="8121" y="2572"/>
                    <a:pt x="7954" y="2572"/>
                  </a:cubicBezTo>
                  <a:lnTo>
                    <a:pt x="5692" y="2572"/>
                  </a:lnTo>
                  <a:lnTo>
                    <a:pt x="5692" y="1953"/>
                  </a:lnTo>
                  <a:lnTo>
                    <a:pt x="8835" y="1953"/>
                  </a:lnTo>
                  <a:lnTo>
                    <a:pt x="8835" y="2905"/>
                  </a:lnTo>
                  <a:cubicBezTo>
                    <a:pt x="8835" y="3072"/>
                    <a:pt x="8978" y="3215"/>
                    <a:pt x="9169" y="3215"/>
                  </a:cubicBezTo>
                  <a:cubicBezTo>
                    <a:pt x="9336" y="3215"/>
                    <a:pt x="9502" y="3072"/>
                    <a:pt x="9502" y="2905"/>
                  </a:cubicBezTo>
                  <a:lnTo>
                    <a:pt x="9502" y="1619"/>
                  </a:lnTo>
                  <a:cubicBezTo>
                    <a:pt x="9502" y="1429"/>
                    <a:pt x="9336" y="1286"/>
                    <a:pt x="9169" y="1286"/>
                  </a:cubicBezTo>
                  <a:lnTo>
                    <a:pt x="1596" y="1286"/>
                  </a:lnTo>
                  <a:cubicBezTo>
                    <a:pt x="1429" y="1286"/>
                    <a:pt x="1286" y="1429"/>
                    <a:pt x="1286" y="1619"/>
                  </a:cubicBezTo>
                  <a:lnTo>
                    <a:pt x="1286" y="2572"/>
                  </a:lnTo>
                  <a:lnTo>
                    <a:pt x="643" y="2572"/>
                  </a:lnTo>
                  <a:lnTo>
                    <a:pt x="643" y="667"/>
                  </a:lnTo>
                  <a:lnTo>
                    <a:pt x="4763" y="667"/>
                  </a:lnTo>
                  <a:cubicBezTo>
                    <a:pt x="4930" y="667"/>
                    <a:pt x="5097" y="524"/>
                    <a:pt x="5097" y="333"/>
                  </a:cubicBezTo>
                  <a:cubicBezTo>
                    <a:pt x="5097" y="167"/>
                    <a:pt x="4930" y="0"/>
                    <a:pt x="4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3" name="Google Shape;23683;p150"/>
            <p:cNvSpPr/>
            <p:nvPr/>
          </p:nvSpPr>
          <p:spPr>
            <a:xfrm>
              <a:off x="1948830" y="1971160"/>
              <a:ext cx="133335" cy="122528"/>
            </a:xfrm>
            <a:custGeom>
              <a:rect b="b" l="l" r="r" t="t"/>
              <a:pathLst>
                <a:path extrusionOk="0" h="3787" w="4121">
                  <a:moveTo>
                    <a:pt x="0" y="0"/>
                  </a:moveTo>
                  <a:lnTo>
                    <a:pt x="0" y="1882"/>
                  </a:lnTo>
                  <a:lnTo>
                    <a:pt x="2215" y="1882"/>
                  </a:lnTo>
                  <a:lnTo>
                    <a:pt x="2215" y="3453"/>
                  </a:lnTo>
                  <a:cubicBezTo>
                    <a:pt x="2215" y="3620"/>
                    <a:pt x="2358" y="3787"/>
                    <a:pt x="2525" y="3787"/>
                  </a:cubicBezTo>
                  <a:cubicBezTo>
                    <a:pt x="2715" y="3787"/>
                    <a:pt x="2858" y="3620"/>
                    <a:pt x="2858" y="3453"/>
                  </a:cubicBezTo>
                  <a:lnTo>
                    <a:pt x="2858" y="1548"/>
                  </a:lnTo>
                  <a:cubicBezTo>
                    <a:pt x="2858" y="1358"/>
                    <a:pt x="2715" y="1215"/>
                    <a:pt x="2525" y="1215"/>
                  </a:cubicBezTo>
                  <a:lnTo>
                    <a:pt x="310" y="1215"/>
                  </a:lnTo>
                  <a:lnTo>
                    <a:pt x="310" y="596"/>
                  </a:lnTo>
                  <a:lnTo>
                    <a:pt x="3453" y="596"/>
                  </a:lnTo>
                  <a:lnTo>
                    <a:pt x="3453" y="1548"/>
                  </a:lnTo>
                  <a:cubicBezTo>
                    <a:pt x="3453" y="1810"/>
                    <a:pt x="3596" y="1929"/>
                    <a:pt x="3787" y="1929"/>
                  </a:cubicBezTo>
                  <a:cubicBezTo>
                    <a:pt x="3954" y="1929"/>
                    <a:pt x="4120" y="1786"/>
                    <a:pt x="4120" y="1596"/>
                  </a:cubicBezTo>
                  <a:lnTo>
                    <a:pt x="4120" y="334"/>
                  </a:lnTo>
                  <a:cubicBezTo>
                    <a:pt x="4120" y="143"/>
                    <a:pt x="3954" y="0"/>
                    <a:pt x="37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150"/>
            <p:cNvSpPr/>
            <p:nvPr/>
          </p:nvSpPr>
          <p:spPr>
            <a:xfrm>
              <a:off x="1948054" y="1931850"/>
              <a:ext cx="173390" cy="346004"/>
            </a:xfrm>
            <a:custGeom>
              <a:rect b="b" l="l" r="r" t="t"/>
              <a:pathLst>
                <a:path extrusionOk="0" h="10694" w="5359">
                  <a:moveTo>
                    <a:pt x="4740" y="5240"/>
                  </a:moveTo>
                  <a:lnTo>
                    <a:pt x="4740" y="10074"/>
                  </a:lnTo>
                  <a:lnTo>
                    <a:pt x="2191" y="10074"/>
                  </a:lnTo>
                  <a:lnTo>
                    <a:pt x="2191" y="9455"/>
                  </a:lnTo>
                  <a:lnTo>
                    <a:pt x="3787" y="9455"/>
                  </a:lnTo>
                  <a:cubicBezTo>
                    <a:pt x="3954" y="9455"/>
                    <a:pt x="4097" y="9312"/>
                    <a:pt x="4097" y="9122"/>
                  </a:cubicBezTo>
                  <a:lnTo>
                    <a:pt x="4097" y="5240"/>
                  </a:lnTo>
                  <a:close/>
                  <a:moveTo>
                    <a:pt x="643" y="1"/>
                  </a:moveTo>
                  <a:cubicBezTo>
                    <a:pt x="477" y="1"/>
                    <a:pt x="334" y="144"/>
                    <a:pt x="334" y="310"/>
                  </a:cubicBezTo>
                  <a:cubicBezTo>
                    <a:pt x="334" y="501"/>
                    <a:pt x="477" y="644"/>
                    <a:pt x="643" y="644"/>
                  </a:cubicBezTo>
                  <a:lnTo>
                    <a:pt x="4763" y="644"/>
                  </a:lnTo>
                  <a:lnTo>
                    <a:pt x="4763" y="4645"/>
                  </a:lnTo>
                  <a:lnTo>
                    <a:pt x="4144" y="4645"/>
                  </a:lnTo>
                  <a:lnTo>
                    <a:pt x="4144" y="4097"/>
                  </a:lnTo>
                  <a:cubicBezTo>
                    <a:pt x="4144" y="3930"/>
                    <a:pt x="3978" y="3764"/>
                    <a:pt x="3811" y="3764"/>
                  </a:cubicBezTo>
                  <a:cubicBezTo>
                    <a:pt x="3620" y="3764"/>
                    <a:pt x="3477" y="3930"/>
                    <a:pt x="3477" y="4097"/>
                  </a:cubicBezTo>
                  <a:lnTo>
                    <a:pt x="3477" y="6502"/>
                  </a:lnTo>
                  <a:lnTo>
                    <a:pt x="2858" y="6502"/>
                  </a:lnTo>
                  <a:lnTo>
                    <a:pt x="2858" y="5978"/>
                  </a:lnTo>
                  <a:cubicBezTo>
                    <a:pt x="2858" y="5788"/>
                    <a:pt x="2715" y="5645"/>
                    <a:pt x="2525" y="5645"/>
                  </a:cubicBezTo>
                  <a:cubicBezTo>
                    <a:pt x="2358" y="5645"/>
                    <a:pt x="2191" y="5788"/>
                    <a:pt x="2191" y="5978"/>
                  </a:cubicBezTo>
                  <a:lnTo>
                    <a:pt x="2191" y="7550"/>
                  </a:lnTo>
                  <a:lnTo>
                    <a:pt x="0" y="7550"/>
                  </a:lnTo>
                  <a:lnTo>
                    <a:pt x="0" y="8169"/>
                  </a:lnTo>
                  <a:lnTo>
                    <a:pt x="2525" y="8169"/>
                  </a:lnTo>
                  <a:cubicBezTo>
                    <a:pt x="2715" y="8169"/>
                    <a:pt x="2858" y="8026"/>
                    <a:pt x="2858" y="7836"/>
                  </a:cubicBezTo>
                  <a:lnTo>
                    <a:pt x="2858" y="7145"/>
                  </a:lnTo>
                  <a:lnTo>
                    <a:pt x="3477" y="7145"/>
                  </a:lnTo>
                  <a:lnTo>
                    <a:pt x="3477" y="8836"/>
                  </a:lnTo>
                  <a:lnTo>
                    <a:pt x="0" y="8836"/>
                  </a:lnTo>
                  <a:lnTo>
                    <a:pt x="0" y="9455"/>
                  </a:lnTo>
                  <a:lnTo>
                    <a:pt x="1572" y="9455"/>
                  </a:lnTo>
                  <a:lnTo>
                    <a:pt x="1572" y="10074"/>
                  </a:lnTo>
                  <a:lnTo>
                    <a:pt x="0" y="10074"/>
                  </a:lnTo>
                  <a:lnTo>
                    <a:pt x="0" y="10693"/>
                  </a:lnTo>
                  <a:lnTo>
                    <a:pt x="5025" y="10693"/>
                  </a:lnTo>
                  <a:cubicBezTo>
                    <a:pt x="5216" y="10693"/>
                    <a:pt x="5359" y="10551"/>
                    <a:pt x="5359" y="10384"/>
                  </a:cubicBezTo>
                  <a:lnTo>
                    <a:pt x="5359" y="310"/>
                  </a:lnTo>
                  <a:cubicBezTo>
                    <a:pt x="5359" y="144"/>
                    <a:pt x="5216" y="1"/>
                    <a:pt x="504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5" name="Google Shape;23685;p150"/>
          <p:cNvGrpSpPr/>
          <p:nvPr/>
        </p:nvGrpSpPr>
        <p:grpSpPr>
          <a:xfrm>
            <a:off x="2529790" y="1779450"/>
            <a:ext cx="346745" cy="346776"/>
            <a:chOff x="2529790" y="1931850"/>
            <a:chExt cx="346745" cy="346776"/>
          </a:xfrm>
        </p:grpSpPr>
        <p:sp>
          <p:nvSpPr>
            <p:cNvPr id="23686" name="Google Shape;23686;p150"/>
            <p:cNvSpPr/>
            <p:nvPr/>
          </p:nvSpPr>
          <p:spPr>
            <a:xfrm>
              <a:off x="2587575" y="2114652"/>
              <a:ext cx="107904" cy="106189"/>
            </a:xfrm>
            <a:custGeom>
              <a:rect b="b" l="l" r="r" t="t"/>
              <a:pathLst>
                <a:path extrusionOk="0" h="3282" w="3335">
                  <a:moveTo>
                    <a:pt x="2989" y="1"/>
                  </a:moveTo>
                  <a:cubicBezTo>
                    <a:pt x="2906" y="1"/>
                    <a:pt x="2823" y="31"/>
                    <a:pt x="2763" y="90"/>
                  </a:cubicBezTo>
                  <a:lnTo>
                    <a:pt x="120" y="2734"/>
                  </a:lnTo>
                  <a:cubicBezTo>
                    <a:pt x="1" y="2853"/>
                    <a:pt x="1" y="3067"/>
                    <a:pt x="120" y="3186"/>
                  </a:cubicBezTo>
                  <a:cubicBezTo>
                    <a:pt x="167" y="3234"/>
                    <a:pt x="239" y="3281"/>
                    <a:pt x="310" y="3281"/>
                  </a:cubicBezTo>
                  <a:cubicBezTo>
                    <a:pt x="382" y="3281"/>
                    <a:pt x="477" y="3234"/>
                    <a:pt x="572" y="3186"/>
                  </a:cubicBezTo>
                  <a:lnTo>
                    <a:pt x="3215" y="543"/>
                  </a:lnTo>
                  <a:cubicBezTo>
                    <a:pt x="3335" y="400"/>
                    <a:pt x="3335" y="209"/>
                    <a:pt x="3215"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150"/>
            <p:cNvSpPr/>
            <p:nvPr/>
          </p:nvSpPr>
          <p:spPr>
            <a:xfrm>
              <a:off x="2589872" y="2117564"/>
              <a:ext cx="104054" cy="103277"/>
            </a:xfrm>
            <a:custGeom>
              <a:rect b="b" l="l" r="r" t="t"/>
              <a:pathLst>
                <a:path extrusionOk="0" h="3192" w="3216">
                  <a:moveTo>
                    <a:pt x="3097" y="0"/>
                  </a:moveTo>
                  <a:lnTo>
                    <a:pt x="1" y="3096"/>
                  </a:lnTo>
                  <a:cubicBezTo>
                    <a:pt x="72" y="3144"/>
                    <a:pt x="168" y="3191"/>
                    <a:pt x="239" y="3191"/>
                  </a:cubicBezTo>
                  <a:cubicBezTo>
                    <a:pt x="334" y="3191"/>
                    <a:pt x="406" y="3144"/>
                    <a:pt x="453" y="3096"/>
                  </a:cubicBezTo>
                  <a:lnTo>
                    <a:pt x="3097" y="453"/>
                  </a:lnTo>
                  <a:cubicBezTo>
                    <a:pt x="3216" y="310"/>
                    <a:pt x="3216" y="119"/>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150"/>
            <p:cNvSpPr/>
            <p:nvPr/>
          </p:nvSpPr>
          <p:spPr>
            <a:xfrm>
              <a:off x="2772482" y="2160595"/>
              <a:ext cx="64775" cy="30964"/>
            </a:xfrm>
            <a:custGeom>
              <a:rect b="b" l="l" r="r" t="t"/>
              <a:pathLst>
                <a:path extrusionOk="0" h="957" w="2002">
                  <a:moveTo>
                    <a:pt x="354" y="0"/>
                  </a:moveTo>
                  <a:cubicBezTo>
                    <a:pt x="202" y="0"/>
                    <a:pt x="46" y="92"/>
                    <a:pt x="25" y="242"/>
                  </a:cubicBezTo>
                  <a:cubicBezTo>
                    <a:pt x="1" y="432"/>
                    <a:pt x="96" y="599"/>
                    <a:pt x="263" y="623"/>
                  </a:cubicBezTo>
                  <a:lnTo>
                    <a:pt x="1573" y="956"/>
                  </a:lnTo>
                  <a:lnTo>
                    <a:pt x="1668" y="956"/>
                  </a:lnTo>
                  <a:cubicBezTo>
                    <a:pt x="1787" y="956"/>
                    <a:pt x="1930" y="861"/>
                    <a:pt x="1954" y="718"/>
                  </a:cubicBezTo>
                  <a:cubicBezTo>
                    <a:pt x="2001" y="528"/>
                    <a:pt x="1906" y="361"/>
                    <a:pt x="1716" y="337"/>
                  </a:cubicBezTo>
                  <a:lnTo>
                    <a:pt x="406" y="4"/>
                  </a:lnTo>
                  <a:cubicBezTo>
                    <a:pt x="389" y="1"/>
                    <a:pt x="372" y="0"/>
                    <a:pt x="35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150"/>
            <p:cNvSpPr/>
            <p:nvPr/>
          </p:nvSpPr>
          <p:spPr>
            <a:xfrm>
              <a:off x="2758634" y="2175187"/>
              <a:ext cx="33164" cy="62607"/>
            </a:xfrm>
            <a:custGeom>
              <a:rect b="b" l="l" r="r" t="t"/>
              <a:pathLst>
                <a:path extrusionOk="0" h="1935" w="1025">
                  <a:moveTo>
                    <a:pt x="346" y="1"/>
                  </a:moveTo>
                  <a:cubicBezTo>
                    <a:pt x="327" y="1"/>
                    <a:pt x="307" y="2"/>
                    <a:pt x="286" y="5"/>
                  </a:cubicBezTo>
                  <a:cubicBezTo>
                    <a:pt x="96" y="53"/>
                    <a:pt x="0" y="220"/>
                    <a:pt x="48" y="386"/>
                  </a:cubicBezTo>
                  <a:lnTo>
                    <a:pt x="358" y="1696"/>
                  </a:lnTo>
                  <a:cubicBezTo>
                    <a:pt x="405" y="1839"/>
                    <a:pt x="524" y="1934"/>
                    <a:pt x="667" y="1934"/>
                  </a:cubicBezTo>
                  <a:lnTo>
                    <a:pt x="762" y="1934"/>
                  </a:lnTo>
                  <a:cubicBezTo>
                    <a:pt x="929" y="1887"/>
                    <a:pt x="1024" y="1720"/>
                    <a:pt x="1001" y="1553"/>
                  </a:cubicBezTo>
                  <a:lnTo>
                    <a:pt x="667" y="243"/>
                  </a:lnTo>
                  <a:cubicBezTo>
                    <a:pt x="604" y="76"/>
                    <a:pt x="487"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150"/>
            <p:cNvSpPr/>
            <p:nvPr/>
          </p:nvSpPr>
          <p:spPr>
            <a:xfrm>
              <a:off x="2615303" y="1970772"/>
              <a:ext cx="33164" cy="62833"/>
            </a:xfrm>
            <a:custGeom>
              <a:rect b="b" l="l" r="r" t="t"/>
              <a:pathLst>
                <a:path extrusionOk="0" h="1942" w="1025">
                  <a:moveTo>
                    <a:pt x="356" y="0"/>
                  </a:moveTo>
                  <a:cubicBezTo>
                    <a:pt x="327" y="0"/>
                    <a:pt x="295" y="4"/>
                    <a:pt x="263" y="12"/>
                  </a:cubicBezTo>
                  <a:cubicBezTo>
                    <a:pt x="96" y="60"/>
                    <a:pt x="1" y="227"/>
                    <a:pt x="25" y="393"/>
                  </a:cubicBezTo>
                  <a:lnTo>
                    <a:pt x="358" y="1703"/>
                  </a:lnTo>
                  <a:cubicBezTo>
                    <a:pt x="382" y="1846"/>
                    <a:pt x="501" y="1941"/>
                    <a:pt x="644" y="1941"/>
                  </a:cubicBezTo>
                  <a:lnTo>
                    <a:pt x="739" y="1941"/>
                  </a:lnTo>
                  <a:cubicBezTo>
                    <a:pt x="930" y="1870"/>
                    <a:pt x="1025" y="1727"/>
                    <a:pt x="977" y="1560"/>
                  </a:cubicBezTo>
                  <a:lnTo>
                    <a:pt x="644" y="251"/>
                  </a:lnTo>
                  <a:cubicBezTo>
                    <a:pt x="604" y="93"/>
                    <a:pt x="500"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150"/>
            <p:cNvSpPr/>
            <p:nvPr/>
          </p:nvSpPr>
          <p:spPr>
            <a:xfrm>
              <a:off x="2568324" y="2018042"/>
              <a:ext cx="63966" cy="30964"/>
            </a:xfrm>
            <a:custGeom>
              <a:rect b="b" l="l" r="r" t="t"/>
              <a:pathLst>
                <a:path extrusionOk="0" h="957" w="1977">
                  <a:moveTo>
                    <a:pt x="353" y="0"/>
                  </a:moveTo>
                  <a:cubicBezTo>
                    <a:pt x="201" y="0"/>
                    <a:pt x="45" y="93"/>
                    <a:pt x="24" y="242"/>
                  </a:cubicBezTo>
                  <a:cubicBezTo>
                    <a:pt x="0" y="433"/>
                    <a:pt x="72" y="599"/>
                    <a:pt x="262" y="623"/>
                  </a:cubicBezTo>
                  <a:lnTo>
                    <a:pt x="1572" y="957"/>
                  </a:lnTo>
                  <a:lnTo>
                    <a:pt x="1667" y="957"/>
                  </a:lnTo>
                  <a:cubicBezTo>
                    <a:pt x="1786" y="957"/>
                    <a:pt x="1929" y="838"/>
                    <a:pt x="1953" y="718"/>
                  </a:cubicBezTo>
                  <a:cubicBezTo>
                    <a:pt x="1977" y="528"/>
                    <a:pt x="1905" y="361"/>
                    <a:pt x="1715" y="337"/>
                  </a:cubicBezTo>
                  <a:lnTo>
                    <a:pt x="405" y="4"/>
                  </a:lnTo>
                  <a:cubicBezTo>
                    <a:pt x="388" y="2"/>
                    <a:pt x="371" y="0"/>
                    <a:pt x="3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150"/>
            <p:cNvSpPr/>
            <p:nvPr/>
          </p:nvSpPr>
          <p:spPr>
            <a:xfrm>
              <a:off x="2717802" y="2062918"/>
              <a:ext cx="114051" cy="44650"/>
            </a:xfrm>
            <a:custGeom>
              <a:rect b="b" l="l" r="r" t="t"/>
              <a:pathLst>
                <a:path extrusionOk="0" h="1380" w="3525">
                  <a:moveTo>
                    <a:pt x="3196" y="1"/>
                  </a:moveTo>
                  <a:cubicBezTo>
                    <a:pt x="3164" y="1"/>
                    <a:pt x="3130" y="7"/>
                    <a:pt x="3096" y="22"/>
                  </a:cubicBezTo>
                  <a:lnTo>
                    <a:pt x="262" y="760"/>
                  </a:lnTo>
                  <a:cubicBezTo>
                    <a:pt x="119" y="832"/>
                    <a:pt x="0" y="975"/>
                    <a:pt x="48" y="1141"/>
                  </a:cubicBezTo>
                  <a:cubicBezTo>
                    <a:pt x="72" y="1308"/>
                    <a:pt x="191" y="1380"/>
                    <a:pt x="357" y="1380"/>
                  </a:cubicBezTo>
                  <a:cubicBezTo>
                    <a:pt x="381" y="1380"/>
                    <a:pt x="405" y="1380"/>
                    <a:pt x="429" y="1356"/>
                  </a:cubicBezTo>
                  <a:lnTo>
                    <a:pt x="3263" y="617"/>
                  </a:lnTo>
                  <a:cubicBezTo>
                    <a:pt x="3406" y="546"/>
                    <a:pt x="3525" y="403"/>
                    <a:pt x="3477" y="213"/>
                  </a:cubicBezTo>
                  <a:cubicBezTo>
                    <a:pt x="3420" y="99"/>
                    <a:pt x="3319" y="1"/>
                    <a:pt x="319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150"/>
            <p:cNvSpPr/>
            <p:nvPr/>
          </p:nvSpPr>
          <p:spPr>
            <a:xfrm>
              <a:off x="2573695" y="2101452"/>
              <a:ext cx="114860" cy="44650"/>
            </a:xfrm>
            <a:custGeom>
              <a:rect b="b" l="l" r="r" t="t"/>
              <a:pathLst>
                <a:path extrusionOk="0" h="1380" w="3550">
                  <a:moveTo>
                    <a:pt x="3208" y="0"/>
                  </a:moveTo>
                  <a:cubicBezTo>
                    <a:pt x="3173" y="0"/>
                    <a:pt x="3136" y="7"/>
                    <a:pt x="3097" y="22"/>
                  </a:cubicBezTo>
                  <a:lnTo>
                    <a:pt x="287" y="760"/>
                  </a:lnTo>
                  <a:cubicBezTo>
                    <a:pt x="120" y="832"/>
                    <a:pt x="1" y="974"/>
                    <a:pt x="72" y="1141"/>
                  </a:cubicBezTo>
                  <a:cubicBezTo>
                    <a:pt x="96" y="1308"/>
                    <a:pt x="215" y="1379"/>
                    <a:pt x="358" y="1379"/>
                  </a:cubicBezTo>
                  <a:cubicBezTo>
                    <a:pt x="406" y="1379"/>
                    <a:pt x="430" y="1379"/>
                    <a:pt x="453" y="1355"/>
                  </a:cubicBezTo>
                  <a:lnTo>
                    <a:pt x="3287" y="617"/>
                  </a:lnTo>
                  <a:cubicBezTo>
                    <a:pt x="3430" y="546"/>
                    <a:pt x="3549" y="403"/>
                    <a:pt x="3502" y="212"/>
                  </a:cubicBezTo>
                  <a:cubicBezTo>
                    <a:pt x="3445" y="99"/>
                    <a:pt x="3343" y="0"/>
                    <a:pt x="3208"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150"/>
            <p:cNvSpPr/>
            <p:nvPr/>
          </p:nvSpPr>
          <p:spPr>
            <a:xfrm>
              <a:off x="2698519" y="1978084"/>
              <a:ext cx="47044" cy="111754"/>
            </a:xfrm>
            <a:custGeom>
              <a:rect b="b" l="l" r="r" t="t"/>
              <a:pathLst>
                <a:path extrusionOk="0" h="3454" w="1454">
                  <a:moveTo>
                    <a:pt x="1070" y="1"/>
                  </a:moveTo>
                  <a:cubicBezTo>
                    <a:pt x="940" y="1"/>
                    <a:pt x="842" y="91"/>
                    <a:pt x="787" y="239"/>
                  </a:cubicBezTo>
                  <a:lnTo>
                    <a:pt x="48" y="3049"/>
                  </a:lnTo>
                  <a:cubicBezTo>
                    <a:pt x="1" y="3239"/>
                    <a:pt x="72" y="3382"/>
                    <a:pt x="263" y="3454"/>
                  </a:cubicBezTo>
                  <a:lnTo>
                    <a:pt x="358" y="3454"/>
                  </a:lnTo>
                  <a:cubicBezTo>
                    <a:pt x="501" y="3454"/>
                    <a:pt x="620" y="3335"/>
                    <a:pt x="644" y="3239"/>
                  </a:cubicBezTo>
                  <a:lnTo>
                    <a:pt x="1382" y="406"/>
                  </a:lnTo>
                  <a:cubicBezTo>
                    <a:pt x="1453" y="239"/>
                    <a:pt x="1358" y="72"/>
                    <a:pt x="1192" y="25"/>
                  </a:cubicBezTo>
                  <a:cubicBezTo>
                    <a:pt x="1149" y="8"/>
                    <a:pt x="1108" y="1"/>
                    <a:pt x="10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150"/>
            <p:cNvSpPr/>
            <p:nvPr/>
          </p:nvSpPr>
          <p:spPr>
            <a:xfrm>
              <a:off x="2660017" y="2121705"/>
              <a:ext cx="47012" cy="111463"/>
            </a:xfrm>
            <a:custGeom>
              <a:rect b="b" l="l" r="r" t="t"/>
              <a:pathLst>
                <a:path extrusionOk="0" h="3445" w="1453">
                  <a:moveTo>
                    <a:pt x="1082" y="1"/>
                  </a:moveTo>
                  <a:cubicBezTo>
                    <a:pt x="946" y="1"/>
                    <a:pt x="843" y="77"/>
                    <a:pt x="786" y="229"/>
                  </a:cubicBezTo>
                  <a:lnTo>
                    <a:pt x="48" y="3063"/>
                  </a:lnTo>
                  <a:cubicBezTo>
                    <a:pt x="0" y="3230"/>
                    <a:pt x="72" y="3373"/>
                    <a:pt x="262" y="3444"/>
                  </a:cubicBezTo>
                  <a:lnTo>
                    <a:pt x="357" y="3444"/>
                  </a:lnTo>
                  <a:cubicBezTo>
                    <a:pt x="500" y="3444"/>
                    <a:pt x="619" y="3349"/>
                    <a:pt x="643" y="3230"/>
                  </a:cubicBezTo>
                  <a:lnTo>
                    <a:pt x="1381" y="396"/>
                  </a:lnTo>
                  <a:cubicBezTo>
                    <a:pt x="1453" y="229"/>
                    <a:pt x="1357" y="86"/>
                    <a:pt x="1191" y="15"/>
                  </a:cubicBezTo>
                  <a:cubicBezTo>
                    <a:pt x="1153" y="5"/>
                    <a:pt x="1116" y="1"/>
                    <a:pt x="108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150"/>
            <p:cNvSpPr/>
            <p:nvPr/>
          </p:nvSpPr>
          <p:spPr>
            <a:xfrm>
              <a:off x="2711623" y="2114652"/>
              <a:ext cx="50118" cy="48403"/>
            </a:xfrm>
            <a:custGeom>
              <a:rect b="b" l="l" r="r" t="t"/>
              <a:pathLst>
                <a:path extrusionOk="0" h="1496" w="1549">
                  <a:moveTo>
                    <a:pt x="346" y="1"/>
                  </a:moveTo>
                  <a:cubicBezTo>
                    <a:pt x="263" y="1"/>
                    <a:pt x="179" y="31"/>
                    <a:pt x="120" y="90"/>
                  </a:cubicBezTo>
                  <a:cubicBezTo>
                    <a:pt x="1" y="209"/>
                    <a:pt x="1" y="400"/>
                    <a:pt x="120" y="543"/>
                  </a:cubicBezTo>
                  <a:lnTo>
                    <a:pt x="977" y="1400"/>
                  </a:lnTo>
                  <a:cubicBezTo>
                    <a:pt x="1048" y="1448"/>
                    <a:pt x="1096" y="1495"/>
                    <a:pt x="1191" y="1495"/>
                  </a:cubicBezTo>
                  <a:cubicBezTo>
                    <a:pt x="1239" y="1495"/>
                    <a:pt x="1334" y="1448"/>
                    <a:pt x="1430" y="1400"/>
                  </a:cubicBezTo>
                  <a:cubicBezTo>
                    <a:pt x="1549" y="1281"/>
                    <a:pt x="1549" y="1066"/>
                    <a:pt x="1430" y="947"/>
                  </a:cubicBezTo>
                  <a:lnTo>
                    <a:pt x="572" y="90"/>
                  </a:lnTo>
                  <a:cubicBezTo>
                    <a:pt x="513" y="31"/>
                    <a:pt x="429" y="1"/>
                    <a:pt x="34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7" name="Google Shape;23697;p150"/>
            <p:cNvSpPr/>
            <p:nvPr/>
          </p:nvSpPr>
          <p:spPr>
            <a:xfrm>
              <a:off x="2645360" y="2047614"/>
              <a:ext cx="50118" cy="48403"/>
            </a:xfrm>
            <a:custGeom>
              <a:rect b="b" l="l" r="r" t="t"/>
              <a:pathLst>
                <a:path extrusionOk="0" h="1496" w="1549">
                  <a:moveTo>
                    <a:pt x="346" y="1"/>
                  </a:moveTo>
                  <a:cubicBezTo>
                    <a:pt x="263" y="1"/>
                    <a:pt x="179" y="31"/>
                    <a:pt x="120" y="90"/>
                  </a:cubicBezTo>
                  <a:cubicBezTo>
                    <a:pt x="1" y="233"/>
                    <a:pt x="1" y="424"/>
                    <a:pt x="120" y="543"/>
                  </a:cubicBezTo>
                  <a:lnTo>
                    <a:pt x="977" y="1424"/>
                  </a:lnTo>
                  <a:cubicBezTo>
                    <a:pt x="1048" y="1471"/>
                    <a:pt x="1096" y="1495"/>
                    <a:pt x="1191" y="1495"/>
                  </a:cubicBezTo>
                  <a:cubicBezTo>
                    <a:pt x="1287" y="1495"/>
                    <a:pt x="1334" y="1471"/>
                    <a:pt x="1429" y="1424"/>
                  </a:cubicBezTo>
                  <a:cubicBezTo>
                    <a:pt x="1549" y="1281"/>
                    <a:pt x="1549" y="1090"/>
                    <a:pt x="1429" y="971"/>
                  </a:cubicBezTo>
                  <a:lnTo>
                    <a:pt x="572" y="90"/>
                  </a:lnTo>
                  <a:cubicBezTo>
                    <a:pt x="513"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8" name="Google Shape;23698;p150"/>
            <p:cNvSpPr/>
            <p:nvPr/>
          </p:nvSpPr>
          <p:spPr>
            <a:xfrm>
              <a:off x="2711623" y="1989829"/>
              <a:ext cx="107904" cy="106189"/>
            </a:xfrm>
            <a:custGeom>
              <a:rect b="b" l="l" r="r" t="t"/>
              <a:pathLst>
                <a:path extrusionOk="0" h="3282" w="3335">
                  <a:moveTo>
                    <a:pt x="2989" y="1"/>
                  </a:moveTo>
                  <a:cubicBezTo>
                    <a:pt x="2906" y="1"/>
                    <a:pt x="2823" y="31"/>
                    <a:pt x="2763" y="90"/>
                  </a:cubicBezTo>
                  <a:lnTo>
                    <a:pt x="120" y="2757"/>
                  </a:lnTo>
                  <a:cubicBezTo>
                    <a:pt x="1" y="2876"/>
                    <a:pt x="1" y="3067"/>
                    <a:pt x="120" y="3210"/>
                  </a:cubicBezTo>
                  <a:cubicBezTo>
                    <a:pt x="191" y="3257"/>
                    <a:pt x="239" y="3281"/>
                    <a:pt x="334" y="3281"/>
                  </a:cubicBezTo>
                  <a:cubicBezTo>
                    <a:pt x="382" y="3281"/>
                    <a:pt x="477" y="3257"/>
                    <a:pt x="572" y="3210"/>
                  </a:cubicBezTo>
                  <a:lnTo>
                    <a:pt x="3216" y="543"/>
                  </a:lnTo>
                  <a:cubicBezTo>
                    <a:pt x="3335" y="424"/>
                    <a:pt x="3335" y="233"/>
                    <a:pt x="3216" y="90"/>
                  </a:cubicBezTo>
                  <a:cubicBezTo>
                    <a:pt x="3156" y="31"/>
                    <a:pt x="3073" y="1"/>
                    <a:pt x="298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9" name="Google Shape;23699;p150"/>
            <p:cNvSpPr/>
            <p:nvPr/>
          </p:nvSpPr>
          <p:spPr>
            <a:xfrm>
              <a:off x="2714696" y="1992741"/>
              <a:ext cx="104054" cy="103277"/>
            </a:xfrm>
            <a:custGeom>
              <a:rect b="b" l="l" r="r" t="t"/>
              <a:pathLst>
                <a:path extrusionOk="0" h="3192" w="3216">
                  <a:moveTo>
                    <a:pt x="3097" y="0"/>
                  </a:moveTo>
                  <a:lnTo>
                    <a:pt x="1" y="3120"/>
                  </a:lnTo>
                  <a:cubicBezTo>
                    <a:pt x="49" y="3167"/>
                    <a:pt x="144" y="3191"/>
                    <a:pt x="239" y="3191"/>
                  </a:cubicBezTo>
                  <a:cubicBezTo>
                    <a:pt x="334" y="3191"/>
                    <a:pt x="382" y="3167"/>
                    <a:pt x="453" y="3120"/>
                  </a:cubicBezTo>
                  <a:lnTo>
                    <a:pt x="3097" y="453"/>
                  </a:lnTo>
                  <a:cubicBezTo>
                    <a:pt x="3216" y="334"/>
                    <a:pt x="3216" y="143"/>
                    <a:pt x="3097"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150"/>
            <p:cNvSpPr/>
            <p:nvPr/>
          </p:nvSpPr>
          <p:spPr>
            <a:xfrm>
              <a:off x="2530566" y="2111643"/>
              <a:ext cx="65519" cy="60633"/>
            </a:xfrm>
            <a:custGeom>
              <a:rect b="b" l="l" r="r" t="t"/>
              <a:pathLst>
                <a:path extrusionOk="0" h="1874" w="2025">
                  <a:moveTo>
                    <a:pt x="1084" y="0"/>
                  </a:moveTo>
                  <a:cubicBezTo>
                    <a:pt x="992" y="0"/>
                    <a:pt x="899" y="13"/>
                    <a:pt x="810" y="40"/>
                  </a:cubicBezTo>
                  <a:cubicBezTo>
                    <a:pt x="334" y="183"/>
                    <a:pt x="0" y="683"/>
                    <a:pt x="143" y="1183"/>
                  </a:cubicBezTo>
                  <a:cubicBezTo>
                    <a:pt x="215" y="1421"/>
                    <a:pt x="381" y="1636"/>
                    <a:pt x="596" y="1755"/>
                  </a:cubicBezTo>
                  <a:cubicBezTo>
                    <a:pt x="738" y="1850"/>
                    <a:pt x="929" y="1874"/>
                    <a:pt x="1072" y="1874"/>
                  </a:cubicBezTo>
                  <a:cubicBezTo>
                    <a:pt x="1167" y="1874"/>
                    <a:pt x="1262" y="1874"/>
                    <a:pt x="1310" y="1850"/>
                  </a:cubicBezTo>
                  <a:cubicBezTo>
                    <a:pt x="1548" y="1779"/>
                    <a:pt x="1763" y="1612"/>
                    <a:pt x="1882" y="1398"/>
                  </a:cubicBezTo>
                  <a:cubicBezTo>
                    <a:pt x="2001" y="1183"/>
                    <a:pt x="2024" y="921"/>
                    <a:pt x="1953" y="683"/>
                  </a:cubicBezTo>
                  <a:cubicBezTo>
                    <a:pt x="1905" y="445"/>
                    <a:pt x="1715" y="231"/>
                    <a:pt x="1524" y="112"/>
                  </a:cubicBezTo>
                  <a:cubicBezTo>
                    <a:pt x="1390" y="37"/>
                    <a:pt x="1238" y="0"/>
                    <a:pt x="108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1" name="Google Shape;23701;p150"/>
            <p:cNvSpPr/>
            <p:nvPr/>
          </p:nvSpPr>
          <p:spPr>
            <a:xfrm>
              <a:off x="2665388" y="2067480"/>
              <a:ext cx="75549" cy="74772"/>
            </a:xfrm>
            <a:custGeom>
              <a:rect b="b" l="l" r="r" t="t"/>
              <a:pathLst>
                <a:path extrusionOk="0" h="2311" w="2335">
                  <a:moveTo>
                    <a:pt x="1168" y="0"/>
                  </a:moveTo>
                  <a:cubicBezTo>
                    <a:pt x="501" y="0"/>
                    <a:pt x="1" y="500"/>
                    <a:pt x="1" y="1167"/>
                  </a:cubicBezTo>
                  <a:cubicBezTo>
                    <a:pt x="1" y="1810"/>
                    <a:pt x="549" y="2310"/>
                    <a:pt x="1168" y="2310"/>
                  </a:cubicBezTo>
                  <a:cubicBezTo>
                    <a:pt x="1787" y="2310"/>
                    <a:pt x="2335" y="1810"/>
                    <a:pt x="2335" y="1167"/>
                  </a:cubicBezTo>
                  <a:cubicBezTo>
                    <a:pt x="2335" y="500"/>
                    <a:pt x="1787" y="0"/>
                    <a:pt x="116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2" name="Google Shape;23702;p150"/>
            <p:cNvSpPr/>
            <p:nvPr/>
          </p:nvSpPr>
          <p:spPr>
            <a:xfrm>
              <a:off x="2676938" y="2079030"/>
              <a:ext cx="63998" cy="63222"/>
            </a:xfrm>
            <a:custGeom>
              <a:rect b="b" l="l" r="r" t="t"/>
              <a:pathLst>
                <a:path extrusionOk="0" h="1954" w="1978">
                  <a:moveTo>
                    <a:pt x="1644" y="0"/>
                  </a:moveTo>
                  <a:lnTo>
                    <a:pt x="1" y="1644"/>
                  </a:lnTo>
                  <a:cubicBezTo>
                    <a:pt x="192" y="1810"/>
                    <a:pt x="477" y="1953"/>
                    <a:pt x="811" y="1953"/>
                  </a:cubicBezTo>
                  <a:cubicBezTo>
                    <a:pt x="1430" y="1953"/>
                    <a:pt x="1978" y="1453"/>
                    <a:pt x="1978" y="810"/>
                  </a:cubicBezTo>
                  <a:cubicBezTo>
                    <a:pt x="1978" y="477"/>
                    <a:pt x="1859" y="215"/>
                    <a:pt x="164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150"/>
            <p:cNvSpPr/>
            <p:nvPr/>
          </p:nvSpPr>
          <p:spPr>
            <a:xfrm>
              <a:off x="2733980" y="2136038"/>
              <a:ext cx="61669" cy="61669"/>
            </a:xfrm>
            <a:custGeom>
              <a:rect b="b" l="l" r="r" t="t"/>
              <a:pathLst>
                <a:path extrusionOk="0" h="1906" w="1906">
                  <a:moveTo>
                    <a:pt x="953" y="1"/>
                  </a:moveTo>
                  <a:cubicBezTo>
                    <a:pt x="405" y="1"/>
                    <a:pt x="0" y="405"/>
                    <a:pt x="0" y="953"/>
                  </a:cubicBezTo>
                  <a:cubicBezTo>
                    <a:pt x="0" y="1477"/>
                    <a:pt x="453" y="1906"/>
                    <a:pt x="953" y="1906"/>
                  </a:cubicBezTo>
                  <a:cubicBezTo>
                    <a:pt x="1453" y="1906"/>
                    <a:pt x="1905" y="1477"/>
                    <a:pt x="1905" y="953"/>
                  </a:cubicBezTo>
                  <a:cubicBezTo>
                    <a:pt x="1905" y="405"/>
                    <a:pt x="1453"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150"/>
            <p:cNvSpPr/>
            <p:nvPr/>
          </p:nvSpPr>
          <p:spPr>
            <a:xfrm>
              <a:off x="2553667" y="2195376"/>
              <a:ext cx="59371" cy="60116"/>
            </a:xfrm>
            <a:custGeom>
              <a:rect b="b" l="l" r="r" t="t"/>
              <a:pathLst>
                <a:path extrusionOk="0" h="1858" w="1835">
                  <a:moveTo>
                    <a:pt x="929" y="0"/>
                  </a:moveTo>
                  <a:cubicBezTo>
                    <a:pt x="691" y="0"/>
                    <a:pt x="453" y="96"/>
                    <a:pt x="263" y="262"/>
                  </a:cubicBezTo>
                  <a:cubicBezTo>
                    <a:pt x="96" y="453"/>
                    <a:pt x="1" y="691"/>
                    <a:pt x="1" y="929"/>
                  </a:cubicBezTo>
                  <a:cubicBezTo>
                    <a:pt x="1" y="1167"/>
                    <a:pt x="96" y="1405"/>
                    <a:pt x="263" y="1572"/>
                  </a:cubicBezTo>
                  <a:cubicBezTo>
                    <a:pt x="453" y="1763"/>
                    <a:pt x="691" y="1858"/>
                    <a:pt x="929" y="1858"/>
                  </a:cubicBezTo>
                  <a:cubicBezTo>
                    <a:pt x="1168" y="1858"/>
                    <a:pt x="1406" y="1763"/>
                    <a:pt x="1572" y="1572"/>
                  </a:cubicBezTo>
                  <a:cubicBezTo>
                    <a:pt x="1763" y="1405"/>
                    <a:pt x="1834" y="1167"/>
                    <a:pt x="1834" y="929"/>
                  </a:cubicBezTo>
                  <a:cubicBezTo>
                    <a:pt x="1834" y="691"/>
                    <a:pt x="1763" y="453"/>
                    <a:pt x="1572" y="262"/>
                  </a:cubicBezTo>
                  <a:cubicBezTo>
                    <a:pt x="1406" y="96"/>
                    <a:pt x="1168" y="0"/>
                    <a:pt x="929"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5" name="Google Shape;23705;p150"/>
            <p:cNvSpPr/>
            <p:nvPr/>
          </p:nvSpPr>
          <p:spPr>
            <a:xfrm>
              <a:off x="2561368" y="2203853"/>
              <a:ext cx="51671" cy="51639"/>
            </a:xfrm>
            <a:custGeom>
              <a:rect b="b" l="l" r="r" t="t"/>
              <a:pathLst>
                <a:path extrusionOk="0" h="1596" w="1597">
                  <a:moveTo>
                    <a:pt x="1334" y="0"/>
                  </a:moveTo>
                  <a:lnTo>
                    <a:pt x="1" y="1358"/>
                  </a:lnTo>
                  <a:cubicBezTo>
                    <a:pt x="191" y="1501"/>
                    <a:pt x="429" y="1596"/>
                    <a:pt x="691" y="1596"/>
                  </a:cubicBezTo>
                  <a:cubicBezTo>
                    <a:pt x="930" y="1596"/>
                    <a:pt x="1168" y="1501"/>
                    <a:pt x="1334" y="1310"/>
                  </a:cubicBezTo>
                  <a:cubicBezTo>
                    <a:pt x="1525" y="1143"/>
                    <a:pt x="1596" y="905"/>
                    <a:pt x="1596" y="667"/>
                  </a:cubicBezTo>
                  <a:cubicBezTo>
                    <a:pt x="1596" y="429"/>
                    <a:pt x="1525" y="191"/>
                    <a:pt x="133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6" name="Google Shape;23706;p150"/>
            <p:cNvSpPr/>
            <p:nvPr/>
          </p:nvSpPr>
          <p:spPr>
            <a:xfrm>
              <a:off x="2635363" y="2211780"/>
              <a:ext cx="62413" cy="60666"/>
            </a:xfrm>
            <a:custGeom>
              <a:rect b="b" l="l" r="r" t="t"/>
              <a:pathLst>
                <a:path extrusionOk="0" h="1875" w="1929">
                  <a:moveTo>
                    <a:pt x="952" y="1"/>
                  </a:moveTo>
                  <a:cubicBezTo>
                    <a:pt x="799" y="1"/>
                    <a:pt x="643" y="38"/>
                    <a:pt x="524" y="113"/>
                  </a:cubicBezTo>
                  <a:cubicBezTo>
                    <a:pt x="286" y="232"/>
                    <a:pt x="119" y="446"/>
                    <a:pt x="71" y="684"/>
                  </a:cubicBezTo>
                  <a:cubicBezTo>
                    <a:pt x="0" y="922"/>
                    <a:pt x="48" y="1184"/>
                    <a:pt x="167" y="1399"/>
                  </a:cubicBezTo>
                  <a:cubicBezTo>
                    <a:pt x="286" y="1637"/>
                    <a:pt x="476" y="1780"/>
                    <a:pt x="714" y="1851"/>
                  </a:cubicBezTo>
                  <a:cubicBezTo>
                    <a:pt x="810" y="1875"/>
                    <a:pt x="881" y="1875"/>
                    <a:pt x="953" y="1875"/>
                  </a:cubicBezTo>
                  <a:cubicBezTo>
                    <a:pt x="1381" y="1875"/>
                    <a:pt x="1738" y="1613"/>
                    <a:pt x="1881" y="1184"/>
                  </a:cubicBezTo>
                  <a:cubicBezTo>
                    <a:pt x="1929" y="946"/>
                    <a:pt x="1905" y="684"/>
                    <a:pt x="1786" y="470"/>
                  </a:cubicBezTo>
                  <a:cubicBezTo>
                    <a:pt x="1667" y="232"/>
                    <a:pt x="1477" y="89"/>
                    <a:pt x="1215" y="41"/>
                  </a:cubicBezTo>
                  <a:cubicBezTo>
                    <a:pt x="1134" y="14"/>
                    <a:pt x="1044" y="1"/>
                    <a:pt x="95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150"/>
            <p:cNvSpPr/>
            <p:nvPr/>
          </p:nvSpPr>
          <p:spPr>
            <a:xfrm>
              <a:off x="2754007" y="2216957"/>
              <a:ext cx="61669" cy="61669"/>
            </a:xfrm>
            <a:custGeom>
              <a:rect b="b" l="l" r="r" t="t"/>
              <a:pathLst>
                <a:path extrusionOk="0" h="1906" w="1906">
                  <a:moveTo>
                    <a:pt x="953" y="0"/>
                  </a:moveTo>
                  <a:cubicBezTo>
                    <a:pt x="429" y="0"/>
                    <a:pt x="0" y="405"/>
                    <a:pt x="0" y="953"/>
                  </a:cubicBezTo>
                  <a:cubicBezTo>
                    <a:pt x="0" y="1477"/>
                    <a:pt x="453" y="1905"/>
                    <a:pt x="953" y="1905"/>
                  </a:cubicBezTo>
                  <a:cubicBezTo>
                    <a:pt x="1453" y="1905"/>
                    <a:pt x="1906" y="1477"/>
                    <a:pt x="1906" y="953"/>
                  </a:cubicBezTo>
                  <a:cubicBezTo>
                    <a:pt x="1906" y="405"/>
                    <a:pt x="1453" y="0"/>
                    <a:pt x="95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150"/>
            <p:cNvSpPr/>
            <p:nvPr/>
          </p:nvSpPr>
          <p:spPr>
            <a:xfrm>
              <a:off x="2814866" y="2156066"/>
              <a:ext cx="61669" cy="61669"/>
            </a:xfrm>
            <a:custGeom>
              <a:rect b="b" l="l" r="r" t="t"/>
              <a:pathLst>
                <a:path extrusionOk="0" h="1906" w="1906">
                  <a:moveTo>
                    <a:pt x="953" y="1"/>
                  </a:moveTo>
                  <a:cubicBezTo>
                    <a:pt x="406" y="1"/>
                    <a:pt x="1" y="406"/>
                    <a:pt x="1" y="953"/>
                  </a:cubicBezTo>
                  <a:cubicBezTo>
                    <a:pt x="1" y="1477"/>
                    <a:pt x="453" y="1906"/>
                    <a:pt x="953" y="1906"/>
                  </a:cubicBezTo>
                  <a:cubicBezTo>
                    <a:pt x="1453" y="1906"/>
                    <a:pt x="1906" y="1477"/>
                    <a:pt x="1906" y="953"/>
                  </a:cubicBezTo>
                  <a:cubicBezTo>
                    <a:pt x="1906" y="406"/>
                    <a:pt x="1477" y="1"/>
                    <a:pt x="95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150"/>
            <p:cNvSpPr/>
            <p:nvPr/>
          </p:nvSpPr>
          <p:spPr>
            <a:xfrm>
              <a:off x="2807942" y="2038425"/>
              <a:ext cx="65519" cy="60666"/>
            </a:xfrm>
            <a:custGeom>
              <a:rect b="b" l="l" r="r" t="t"/>
              <a:pathLst>
                <a:path extrusionOk="0" h="1875" w="2025">
                  <a:moveTo>
                    <a:pt x="989" y="1"/>
                  </a:moveTo>
                  <a:cubicBezTo>
                    <a:pt x="897" y="1"/>
                    <a:pt x="804" y="14"/>
                    <a:pt x="715" y="41"/>
                  </a:cubicBezTo>
                  <a:cubicBezTo>
                    <a:pt x="477" y="88"/>
                    <a:pt x="262" y="279"/>
                    <a:pt x="143" y="470"/>
                  </a:cubicBezTo>
                  <a:cubicBezTo>
                    <a:pt x="24" y="684"/>
                    <a:pt x="0" y="946"/>
                    <a:pt x="48" y="1184"/>
                  </a:cubicBezTo>
                  <a:cubicBezTo>
                    <a:pt x="191" y="1613"/>
                    <a:pt x="572" y="1875"/>
                    <a:pt x="977" y="1875"/>
                  </a:cubicBezTo>
                  <a:cubicBezTo>
                    <a:pt x="1072" y="1875"/>
                    <a:pt x="1167" y="1851"/>
                    <a:pt x="1215" y="1851"/>
                  </a:cubicBezTo>
                  <a:cubicBezTo>
                    <a:pt x="1691" y="1708"/>
                    <a:pt x="2025" y="1184"/>
                    <a:pt x="1882" y="684"/>
                  </a:cubicBezTo>
                  <a:cubicBezTo>
                    <a:pt x="1810" y="446"/>
                    <a:pt x="1644" y="231"/>
                    <a:pt x="1429" y="112"/>
                  </a:cubicBezTo>
                  <a:cubicBezTo>
                    <a:pt x="1295" y="38"/>
                    <a:pt x="1143" y="1"/>
                    <a:pt x="98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150"/>
            <p:cNvSpPr/>
            <p:nvPr/>
          </p:nvSpPr>
          <p:spPr>
            <a:xfrm>
              <a:off x="2792541" y="1956310"/>
              <a:ext cx="60892" cy="60342"/>
            </a:xfrm>
            <a:custGeom>
              <a:rect b="b" l="l" r="r" t="t"/>
              <a:pathLst>
                <a:path extrusionOk="0" h="1865" w="1882">
                  <a:moveTo>
                    <a:pt x="923" y="1"/>
                  </a:moveTo>
                  <a:cubicBezTo>
                    <a:pt x="679" y="1"/>
                    <a:pt x="441" y="90"/>
                    <a:pt x="262" y="269"/>
                  </a:cubicBezTo>
                  <a:cubicBezTo>
                    <a:pt x="95" y="459"/>
                    <a:pt x="0" y="698"/>
                    <a:pt x="0" y="936"/>
                  </a:cubicBezTo>
                  <a:cubicBezTo>
                    <a:pt x="0" y="1174"/>
                    <a:pt x="95" y="1412"/>
                    <a:pt x="262" y="1579"/>
                  </a:cubicBezTo>
                  <a:cubicBezTo>
                    <a:pt x="453" y="1769"/>
                    <a:pt x="691" y="1864"/>
                    <a:pt x="929" y="1864"/>
                  </a:cubicBezTo>
                  <a:cubicBezTo>
                    <a:pt x="1167" y="1864"/>
                    <a:pt x="1405" y="1745"/>
                    <a:pt x="1620" y="1579"/>
                  </a:cubicBezTo>
                  <a:cubicBezTo>
                    <a:pt x="1786" y="1412"/>
                    <a:pt x="1882" y="1174"/>
                    <a:pt x="1882" y="936"/>
                  </a:cubicBezTo>
                  <a:cubicBezTo>
                    <a:pt x="1882" y="698"/>
                    <a:pt x="1786" y="459"/>
                    <a:pt x="1620" y="269"/>
                  </a:cubicBezTo>
                  <a:cubicBezTo>
                    <a:pt x="1417" y="90"/>
                    <a:pt x="1167" y="1"/>
                    <a:pt x="923"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1" name="Google Shape;23711;p150"/>
            <p:cNvSpPr/>
            <p:nvPr/>
          </p:nvSpPr>
          <p:spPr>
            <a:xfrm>
              <a:off x="2800242" y="1964981"/>
              <a:ext cx="51639" cy="51671"/>
            </a:xfrm>
            <a:custGeom>
              <a:rect b="b" l="l" r="r" t="t"/>
              <a:pathLst>
                <a:path extrusionOk="0" h="1597" w="1596">
                  <a:moveTo>
                    <a:pt x="1334" y="1"/>
                  </a:moveTo>
                  <a:lnTo>
                    <a:pt x="0" y="1358"/>
                  </a:lnTo>
                  <a:cubicBezTo>
                    <a:pt x="215" y="1477"/>
                    <a:pt x="453" y="1596"/>
                    <a:pt x="691" y="1596"/>
                  </a:cubicBezTo>
                  <a:cubicBezTo>
                    <a:pt x="929" y="1596"/>
                    <a:pt x="1167" y="1501"/>
                    <a:pt x="1334" y="1311"/>
                  </a:cubicBezTo>
                  <a:cubicBezTo>
                    <a:pt x="1524" y="1144"/>
                    <a:pt x="1596" y="906"/>
                    <a:pt x="1596" y="668"/>
                  </a:cubicBezTo>
                  <a:cubicBezTo>
                    <a:pt x="1596" y="430"/>
                    <a:pt x="1524" y="191"/>
                    <a:pt x="1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2" name="Google Shape;23712;p150"/>
            <p:cNvSpPr/>
            <p:nvPr/>
          </p:nvSpPr>
          <p:spPr>
            <a:xfrm>
              <a:off x="2708549" y="1937285"/>
              <a:ext cx="62445" cy="60860"/>
            </a:xfrm>
            <a:custGeom>
              <a:rect b="b" l="l" r="r" t="t"/>
              <a:pathLst>
                <a:path extrusionOk="0" h="1881" w="1930">
                  <a:moveTo>
                    <a:pt x="1003" y="0"/>
                  </a:moveTo>
                  <a:cubicBezTo>
                    <a:pt x="829" y="0"/>
                    <a:pt x="654" y="37"/>
                    <a:pt x="524" y="119"/>
                  </a:cubicBezTo>
                  <a:cubicBezTo>
                    <a:pt x="286" y="238"/>
                    <a:pt x="119" y="452"/>
                    <a:pt x="72" y="690"/>
                  </a:cubicBezTo>
                  <a:cubicBezTo>
                    <a:pt x="0" y="928"/>
                    <a:pt x="48" y="1190"/>
                    <a:pt x="167" y="1405"/>
                  </a:cubicBezTo>
                  <a:cubicBezTo>
                    <a:pt x="286" y="1643"/>
                    <a:pt x="477" y="1786"/>
                    <a:pt x="715" y="1857"/>
                  </a:cubicBezTo>
                  <a:cubicBezTo>
                    <a:pt x="786" y="1881"/>
                    <a:pt x="882" y="1881"/>
                    <a:pt x="953" y="1881"/>
                  </a:cubicBezTo>
                  <a:cubicBezTo>
                    <a:pt x="1120" y="1881"/>
                    <a:pt x="1286" y="1857"/>
                    <a:pt x="1429" y="1762"/>
                  </a:cubicBezTo>
                  <a:cubicBezTo>
                    <a:pt x="1667" y="1643"/>
                    <a:pt x="1834" y="1428"/>
                    <a:pt x="1882" y="1190"/>
                  </a:cubicBezTo>
                  <a:cubicBezTo>
                    <a:pt x="1929" y="952"/>
                    <a:pt x="1906" y="690"/>
                    <a:pt x="1786" y="476"/>
                  </a:cubicBezTo>
                  <a:cubicBezTo>
                    <a:pt x="1667" y="238"/>
                    <a:pt x="1477" y="95"/>
                    <a:pt x="1239" y="23"/>
                  </a:cubicBezTo>
                  <a:cubicBezTo>
                    <a:pt x="1163" y="8"/>
                    <a:pt x="1083" y="0"/>
                    <a:pt x="10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3" name="Google Shape;23713;p150"/>
            <p:cNvSpPr/>
            <p:nvPr/>
          </p:nvSpPr>
          <p:spPr>
            <a:xfrm>
              <a:off x="2590649" y="1931850"/>
              <a:ext cx="61669" cy="61669"/>
            </a:xfrm>
            <a:custGeom>
              <a:rect b="b" l="l" r="r" t="t"/>
              <a:pathLst>
                <a:path extrusionOk="0" h="1906" w="1906">
                  <a:moveTo>
                    <a:pt x="953" y="1"/>
                  </a:moveTo>
                  <a:cubicBezTo>
                    <a:pt x="406" y="1"/>
                    <a:pt x="1" y="406"/>
                    <a:pt x="1" y="953"/>
                  </a:cubicBezTo>
                  <a:cubicBezTo>
                    <a:pt x="1" y="1477"/>
                    <a:pt x="429" y="1906"/>
                    <a:pt x="953" y="1906"/>
                  </a:cubicBezTo>
                  <a:cubicBezTo>
                    <a:pt x="1453" y="1906"/>
                    <a:pt x="1906" y="1477"/>
                    <a:pt x="1906" y="953"/>
                  </a:cubicBezTo>
                  <a:cubicBezTo>
                    <a:pt x="1906" y="406"/>
                    <a:pt x="1477"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4" name="Google Shape;23714;p150"/>
            <p:cNvSpPr/>
            <p:nvPr/>
          </p:nvSpPr>
          <p:spPr>
            <a:xfrm>
              <a:off x="2610676" y="2012768"/>
              <a:ext cx="61701" cy="61669"/>
            </a:xfrm>
            <a:custGeom>
              <a:rect b="b" l="l" r="r" t="t"/>
              <a:pathLst>
                <a:path extrusionOk="0" h="1906" w="1907">
                  <a:moveTo>
                    <a:pt x="954" y="0"/>
                  </a:moveTo>
                  <a:cubicBezTo>
                    <a:pt x="406" y="0"/>
                    <a:pt x="1" y="429"/>
                    <a:pt x="1" y="953"/>
                  </a:cubicBezTo>
                  <a:cubicBezTo>
                    <a:pt x="1" y="1477"/>
                    <a:pt x="453" y="1906"/>
                    <a:pt x="954" y="1906"/>
                  </a:cubicBezTo>
                  <a:cubicBezTo>
                    <a:pt x="1454" y="1906"/>
                    <a:pt x="1882" y="1477"/>
                    <a:pt x="1906" y="953"/>
                  </a:cubicBezTo>
                  <a:cubicBezTo>
                    <a:pt x="1906" y="405"/>
                    <a:pt x="1477" y="0"/>
                    <a:pt x="954"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150"/>
            <p:cNvSpPr/>
            <p:nvPr/>
          </p:nvSpPr>
          <p:spPr>
            <a:xfrm>
              <a:off x="2529790" y="1991964"/>
              <a:ext cx="61669" cy="61669"/>
            </a:xfrm>
            <a:custGeom>
              <a:rect b="b" l="l" r="r" t="t"/>
              <a:pathLst>
                <a:path extrusionOk="0" h="1906" w="1906">
                  <a:moveTo>
                    <a:pt x="953" y="0"/>
                  </a:moveTo>
                  <a:cubicBezTo>
                    <a:pt x="405" y="0"/>
                    <a:pt x="0" y="453"/>
                    <a:pt x="0" y="953"/>
                  </a:cubicBezTo>
                  <a:cubicBezTo>
                    <a:pt x="0" y="1501"/>
                    <a:pt x="453" y="1906"/>
                    <a:pt x="953" y="1906"/>
                  </a:cubicBezTo>
                  <a:cubicBezTo>
                    <a:pt x="1453" y="1906"/>
                    <a:pt x="1882" y="1501"/>
                    <a:pt x="1906" y="953"/>
                  </a:cubicBezTo>
                  <a:cubicBezTo>
                    <a:pt x="1906" y="429"/>
                    <a:pt x="1453" y="0"/>
                    <a:pt x="953"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16" name="Google Shape;23716;p150"/>
          <p:cNvGrpSpPr/>
          <p:nvPr/>
        </p:nvGrpSpPr>
        <p:grpSpPr>
          <a:xfrm>
            <a:off x="3294911" y="1777929"/>
            <a:ext cx="293586" cy="349074"/>
            <a:chOff x="3294911" y="1930329"/>
            <a:chExt cx="293586" cy="349074"/>
          </a:xfrm>
        </p:grpSpPr>
        <p:sp>
          <p:nvSpPr>
            <p:cNvPr id="23717" name="Google Shape;23717;p150"/>
            <p:cNvSpPr/>
            <p:nvPr/>
          </p:nvSpPr>
          <p:spPr>
            <a:xfrm>
              <a:off x="3296432" y="2136815"/>
              <a:ext cx="290516" cy="142588"/>
            </a:xfrm>
            <a:custGeom>
              <a:rect b="b" l="l" r="r" t="t"/>
              <a:pathLst>
                <a:path extrusionOk="0" h="4407" w="8979">
                  <a:moveTo>
                    <a:pt x="4502" y="0"/>
                  </a:moveTo>
                  <a:lnTo>
                    <a:pt x="2906" y="643"/>
                  </a:lnTo>
                  <a:lnTo>
                    <a:pt x="1596" y="1048"/>
                  </a:lnTo>
                  <a:cubicBezTo>
                    <a:pt x="1120" y="1191"/>
                    <a:pt x="715" y="1453"/>
                    <a:pt x="406" y="1882"/>
                  </a:cubicBezTo>
                  <a:cubicBezTo>
                    <a:pt x="144" y="2263"/>
                    <a:pt x="1" y="2715"/>
                    <a:pt x="1" y="3192"/>
                  </a:cubicBezTo>
                  <a:lnTo>
                    <a:pt x="1" y="4073"/>
                  </a:lnTo>
                  <a:cubicBezTo>
                    <a:pt x="1" y="4263"/>
                    <a:pt x="144" y="4406"/>
                    <a:pt x="334" y="4406"/>
                  </a:cubicBezTo>
                  <a:lnTo>
                    <a:pt x="8669" y="4406"/>
                  </a:lnTo>
                  <a:cubicBezTo>
                    <a:pt x="8836" y="4406"/>
                    <a:pt x="8979" y="4263"/>
                    <a:pt x="8979" y="4073"/>
                  </a:cubicBezTo>
                  <a:lnTo>
                    <a:pt x="8979" y="3144"/>
                  </a:lnTo>
                  <a:cubicBezTo>
                    <a:pt x="8979" y="2644"/>
                    <a:pt x="8836" y="2191"/>
                    <a:pt x="8550" y="1810"/>
                  </a:cubicBezTo>
                  <a:cubicBezTo>
                    <a:pt x="8241" y="1429"/>
                    <a:pt x="7860" y="1167"/>
                    <a:pt x="7383" y="1048"/>
                  </a:cubicBezTo>
                  <a:lnTo>
                    <a:pt x="6074" y="643"/>
                  </a:lnTo>
                  <a:lnTo>
                    <a:pt x="450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150"/>
            <p:cNvSpPr/>
            <p:nvPr/>
          </p:nvSpPr>
          <p:spPr>
            <a:xfrm>
              <a:off x="3442060" y="2155322"/>
              <a:ext cx="144886" cy="123305"/>
            </a:xfrm>
            <a:custGeom>
              <a:rect b="b" l="l" r="r" t="t"/>
              <a:pathLst>
                <a:path extrusionOk="0" h="3811" w="4478">
                  <a:moveTo>
                    <a:pt x="1" y="0"/>
                  </a:moveTo>
                  <a:lnTo>
                    <a:pt x="1" y="3810"/>
                  </a:lnTo>
                  <a:lnTo>
                    <a:pt x="4168" y="3810"/>
                  </a:lnTo>
                  <a:cubicBezTo>
                    <a:pt x="4335" y="3810"/>
                    <a:pt x="4478" y="3644"/>
                    <a:pt x="4478" y="3477"/>
                  </a:cubicBezTo>
                  <a:lnTo>
                    <a:pt x="4478" y="2548"/>
                  </a:lnTo>
                  <a:cubicBezTo>
                    <a:pt x="4478" y="2072"/>
                    <a:pt x="4335" y="1619"/>
                    <a:pt x="4049" y="1238"/>
                  </a:cubicBezTo>
                  <a:cubicBezTo>
                    <a:pt x="3740" y="857"/>
                    <a:pt x="3359" y="595"/>
                    <a:pt x="2882" y="476"/>
                  </a:cubicBezTo>
                  <a:lnTo>
                    <a:pt x="1573" y="71"/>
                  </a:lnTo>
                  <a:lnTo>
                    <a:pt x="1"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150"/>
            <p:cNvSpPr/>
            <p:nvPr/>
          </p:nvSpPr>
          <p:spPr>
            <a:xfrm>
              <a:off x="3399676" y="2195376"/>
              <a:ext cx="85579" cy="83249"/>
            </a:xfrm>
            <a:custGeom>
              <a:rect b="b" l="l" r="r" t="t"/>
              <a:pathLst>
                <a:path extrusionOk="0" h="2573" w="2645">
                  <a:moveTo>
                    <a:pt x="549" y="0"/>
                  </a:moveTo>
                  <a:lnTo>
                    <a:pt x="1" y="2572"/>
                  </a:lnTo>
                  <a:lnTo>
                    <a:pt x="2644" y="2572"/>
                  </a:lnTo>
                  <a:lnTo>
                    <a:pt x="2097"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150"/>
            <p:cNvSpPr/>
            <p:nvPr/>
          </p:nvSpPr>
          <p:spPr>
            <a:xfrm>
              <a:off x="3442060" y="2195376"/>
              <a:ext cx="43194" cy="83249"/>
            </a:xfrm>
            <a:custGeom>
              <a:rect b="b" l="l" r="r" t="t"/>
              <a:pathLst>
                <a:path extrusionOk="0" h="2573" w="1335">
                  <a:moveTo>
                    <a:pt x="1" y="0"/>
                  </a:moveTo>
                  <a:lnTo>
                    <a:pt x="1" y="2572"/>
                  </a:lnTo>
                  <a:lnTo>
                    <a:pt x="1334" y="2572"/>
                  </a:lnTo>
                  <a:lnTo>
                    <a:pt x="76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150"/>
            <p:cNvSpPr/>
            <p:nvPr/>
          </p:nvSpPr>
          <p:spPr>
            <a:xfrm>
              <a:off x="3390455" y="2156842"/>
              <a:ext cx="103277" cy="49341"/>
            </a:xfrm>
            <a:custGeom>
              <a:rect b="b" l="l" r="r" t="t"/>
              <a:pathLst>
                <a:path extrusionOk="0" h="1525" w="3192">
                  <a:moveTo>
                    <a:pt x="0" y="1"/>
                  </a:moveTo>
                  <a:lnTo>
                    <a:pt x="762" y="1525"/>
                  </a:lnTo>
                  <a:lnTo>
                    <a:pt x="2453" y="1525"/>
                  </a:lnTo>
                  <a:lnTo>
                    <a:pt x="3191" y="1"/>
                  </a:ln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150"/>
            <p:cNvSpPr/>
            <p:nvPr/>
          </p:nvSpPr>
          <p:spPr>
            <a:xfrm>
              <a:off x="3442060" y="2155322"/>
              <a:ext cx="50894" cy="50862"/>
            </a:xfrm>
            <a:custGeom>
              <a:rect b="b" l="l" r="r" t="t"/>
              <a:pathLst>
                <a:path extrusionOk="0" h="1572" w="1573">
                  <a:moveTo>
                    <a:pt x="1" y="0"/>
                  </a:moveTo>
                  <a:lnTo>
                    <a:pt x="1" y="1572"/>
                  </a:lnTo>
                  <a:lnTo>
                    <a:pt x="834" y="1572"/>
                  </a:lnTo>
                  <a:lnTo>
                    <a:pt x="1573" y="71"/>
                  </a:lnTo>
                  <a:lnTo>
                    <a:pt x="1"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150"/>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4" name="Google Shape;23724;p150"/>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5" name="Google Shape;23725;p150"/>
            <p:cNvSpPr/>
            <p:nvPr/>
          </p:nvSpPr>
          <p:spPr>
            <a:xfrm>
              <a:off x="3354217" y="1992838"/>
              <a:ext cx="171093" cy="164816"/>
            </a:xfrm>
            <a:custGeom>
              <a:rect b="b" l="l" r="r" t="t"/>
              <a:pathLst>
                <a:path extrusionOk="0" h="5094" w="5288">
                  <a:moveTo>
                    <a:pt x="2703" y="0"/>
                  </a:moveTo>
                  <a:cubicBezTo>
                    <a:pt x="2597" y="0"/>
                    <a:pt x="2489" y="7"/>
                    <a:pt x="2382" y="21"/>
                  </a:cubicBezTo>
                  <a:cubicBezTo>
                    <a:pt x="1192" y="140"/>
                    <a:pt x="215" y="1116"/>
                    <a:pt x="96" y="2307"/>
                  </a:cubicBezTo>
                  <a:cubicBezTo>
                    <a:pt x="1" y="3045"/>
                    <a:pt x="239" y="3760"/>
                    <a:pt x="715" y="4331"/>
                  </a:cubicBezTo>
                  <a:cubicBezTo>
                    <a:pt x="930" y="4570"/>
                    <a:pt x="1049" y="4808"/>
                    <a:pt x="1096" y="5093"/>
                  </a:cubicBezTo>
                  <a:lnTo>
                    <a:pt x="4288" y="5070"/>
                  </a:lnTo>
                  <a:cubicBezTo>
                    <a:pt x="4311" y="4808"/>
                    <a:pt x="4454" y="4546"/>
                    <a:pt x="4645" y="4331"/>
                  </a:cubicBezTo>
                  <a:cubicBezTo>
                    <a:pt x="5050" y="3855"/>
                    <a:pt x="5288" y="3236"/>
                    <a:pt x="5288" y="2593"/>
                  </a:cubicBezTo>
                  <a:cubicBezTo>
                    <a:pt x="5288" y="1855"/>
                    <a:pt x="4978" y="1140"/>
                    <a:pt x="4430" y="664"/>
                  </a:cubicBezTo>
                  <a:cubicBezTo>
                    <a:pt x="3942" y="236"/>
                    <a:pt x="3331" y="0"/>
                    <a:pt x="270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6" name="Google Shape;23726;p150"/>
            <p:cNvSpPr/>
            <p:nvPr/>
          </p:nvSpPr>
          <p:spPr>
            <a:xfrm>
              <a:off x="3442060" y="1991964"/>
              <a:ext cx="84802" cy="164913"/>
            </a:xfrm>
            <a:custGeom>
              <a:rect b="b" l="l" r="r" t="t"/>
              <a:pathLst>
                <a:path extrusionOk="0" h="5097" w="2621">
                  <a:moveTo>
                    <a:pt x="1" y="0"/>
                  </a:moveTo>
                  <a:lnTo>
                    <a:pt x="1" y="5097"/>
                  </a:lnTo>
                  <a:lnTo>
                    <a:pt x="1573" y="5097"/>
                  </a:lnTo>
                  <a:cubicBezTo>
                    <a:pt x="1596" y="4835"/>
                    <a:pt x="1739" y="4573"/>
                    <a:pt x="1930" y="4358"/>
                  </a:cubicBezTo>
                  <a:cubicBezTo>
                    <a:pt x="2335" y="3882"/>
                    <a:pt x="2573" y="3263"/>
                    <a:pt x="2573" y="2620"/>
                  </a:cubicBezTo>
                  <a:cubicBezTo>
                    <a:pt x="2620" y="1882"/>
                    <a:pt x="2287" y="1167"/>
                    <a:pt x="1739" y="667"/>
                  </a:cubicBezTo>
                  <a:cubicBezTo>
                    <a:pt x="1263" y="239"/>
                    <a:pt x="644"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150"/>
            <p:cNvSpPr/>
            <p:nvPr/>
          </p:nvSpPr>
          <p:spPr>
            <a:xfrm>
              <a:off x="3409706" y="2066121"/>
              <a:ext cx="63222" cy="90756"/>
            </a:xfrm>
            <a:custGeom>
              <a:rect b="b" l="l" r="r" t="t"/>
              <a:pathLst>
                <a:path extrusionOk="0" h="2805" w="1954">
                  <a:moveTo>
                    <a:pt x="1620" y="1"/>
                  </a:moveTo>
                  <a:cubicBezTo>
                    <a:pt x="1543" y="1"/>
                    <a:pt x="1465" y="30"/>
                    <a:pt x="1406" y="90"/>
                  </a:cubicBezTo>
                  <a:lnTo>
                    <a:pt x="1001" y="518"/>
                  </a:lnTo>
                  <a:lnTo>
                    <a:pt x="572" y="90"/>
                  </a:lnTo>
                  <a:cubicBezTo>
                    <a:pt x="518" y="35"/>
                    <a:pt x="438" y="6"/>
                    <a:pt x="356" y="6"/>
                  </a:cubicBezTo>
                  <a:cubicBezTo>
                    <a:pt x="260" y="6"/>
                    <a:pt x="160" y="47"/>
                    <a:pt x="96" y="137"/>
                  </a:cubicBezTo>
                  <a:cubicBezTo>
                    <a:pt x="1" y="257"/>
                    <a:pt x="1" y="423"/>
                    <a:pt x="120" y="542"/>
                  </a:cubicBezTo>
                  <a:lnTo>
                    <a:pt x="667" y="1090"/>
                  </a:lnTo>
                  <a:lnTo>
                    <a:pt x="667" y="2805"/>
                  </a:lnTo>
                  <a:lnTo>
                    <a:pt x="1287" y="2805"/>
                  </a:lnTo>
                  <a:lnTo>
                    <a:pt x="1287" y="1090"/>
                  </a:lnTo>
                  <a:lnTo>
                    <a:pt x="1834" y="542"/>
                  </a:lnTo>
                  <a:cubicBezTo>
                    <a:pt x="1953" y="423"/>
                    <a:pt x="1953" y="209"/>
                    <a:pt x="1834" y="90"/>
                  </a:cubicBezTo>
                  <a:cubicBezTo>
                    <a:pt x="1775" y="30"/>
                    <a:pt x="1697" y="1"/>
                    <a:pt x="1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150"/>
            <p:cNvSpPr/>
            <p:nvPr/>
          </p:nvSpPr>
          <p:spPr>
            <a:xfrm>
              <a:off x="3442060" y="2066218"/>
              <a:ext cx="31643" cy="90659"/>
            </a:xfrm>
            <a:custGeom>
              <a:rect b="b" l="l" r="r" t="t"/>
              <a:pathLst>
                <a:path extrusionOk="0" h="2802" w="978">
                  <a:moveTo>
                    <a:pt x="641" y="0"/>
                  </a:moveTo>
                  <a:cubicBezTo>
                    <a:pt x="558" y="0"/>
                    <a:pt x="474" y="30"/>
                    <a:pt x="406" y="87"/>
                  </a:cubicBezTo>
                  <a:lnTo>
                    <a:pt x="1" y="515"/>
                  </a:lnTo>
                  <a:lnTo>
                    <a:pt x="1" y="2802"/>
                  </a:lnTo>
                  <a:lnTo>
                    <a:pt x="310" y="2802"/>
                  </a:lnTo>
                  <a:lnTo>
                    <a:pt x="310" y="1087"/>
                  </a:lnTo>
                  <a:lnTo>
                    <a:pt x="858" y="539"/>
                  </a:lnTo>
                  <a:cubicBezTo>
                    <a:pt x="977" y="420"/>
                    <a:pt x="977" y="254"/>
                    <a:pt x="882" y="111"/>
                  </a:cubicBezTo>
                  <a:cubicBezTo>
                    <a:pt x="820" y="36"/>
                    <a:pt x="731" y="0"/>
                    <a:pt x="64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9" name="Google Shape;23729;p150"/>
            <p:cNvSpPr/>
            <p:nvPr/>
          </p:nvSpPr>
          <p:spPr>
            <a:xfrm>
              <a:off x="3431286" y="1930329"/>
              <a:ext cx="20837" cy="41641"/>
            </a:xfrm>
            <a:custGeom>
              <a:rect b="b" l="l" r="r" t="t"/>
              <a:pathLst>
                <a:path extrusionOk="0" h="1287" w="644">
                  <a:moveTo>
                    <a:pt x="334" y="0"/>
                  </a:moveTo>
                  <a:cubicBezTo>
                    <a:pt x="143" y="0"/>
                    <a:pt x="0" y="167"/>
                    <a:pt x="0" y="334"/>
                  </a:cubicBezTo>
                  <a:lnTo>
                    <a:pt x="0" y="953"/>
                  </a:lnTo>
                  <a:cubicBezTo>
                    <a:pt x="0" y="1143"/>
                    <a:pt x="143" y="1286"/>
                    <a:pt x="334" y="1286"/>
                  </a:cubicBezTo>
                  <a:cubicBezTo>
                    <a:pt x="500" y="1286"/>
                    <a:pt x="643" y="1167"/>
                    <a:pt x="643" y="953"/>
                  </a:cubicBezTo>
                  <a:lnTo>
                    <a:pt x="643" y="334"/>
                  </a:lnTo>
                  <a:cubicBezTo>
                    <a:pt x="643" y="167"/>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0" name="Google Shape;23730;p150"/>
            <p:cNvSpPr/>
            <p:nvPr/>
          </p:nvSpPr>
          <p:spPr>
            <a:xfrm>
              <a:off x="3545304" y="2067480"/>
              <a:ext cx="43194" cy="20060"/>
            </a:xfrm>
            <a:custGeom>
              <a:rect b="b" l="l" r="r" t="t"/>
              <a:pathLst>
                <a:path extrusionOk="0" h="620" w="1335">
                  <a:moveTo>
                    <a:pt x="334" y="0"/>
                  </a:moveTo>
                  <a:cubicBezTo>
                    <a:pt x="168" y="0"/>
                    <a:pt x="1" y="167"/>
                    <a:pt x="49" y="357"/>
                  </a:cubicBezTo>
                  <a:cubicBezTo>
                    <a:pt x="72" y="500"/>
                    <a:pt x="215" y="619"/>
                    <a:pt x="382" y="619"/>
                  </a:cubicBezTo>
                  <a:lnTo>
                    <a:pt x="977" y="619"/>
                  </a:lnTo>
                  <a:cubicBezTo>
                    <a:pt x="1168" y="619"/>
                    <a:pt x="1335" y="476"/>
                    <a:pt x="1287" y="262"/>
                  </a:cubicBezTo>
                  <a:cubicBezTo>
                    <a:pt x="1263" y="119"/>
                    <a:pt x="1120" y="0"/>
                    <a:pt x="9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1" name="Google Shape;23731;p150"/>
            <p:cNvSpPr/>
            <p:nvPr/>
          </p:nvSpPr>
          <p:spPr>
            <a:xfrm>
              <a:off x="3294911" y="2067480"/>
              <a:ext cx="43162" cy="20060"/>
            </a:xfrm>
            <a:custGeom>
              <a:rect b="b" l="l" r="r" t="t"/>
              <a:pathLst>
                <a:path extrusionOk="0" h="620" w="1334">
                  <a:moveTo>
                    <a:pt x="334" y="0"/>
                  </a:moveTo>
                  <a:cubicBezTo>
                    <a:pt x="167" y="0"/>
                    <a:pt x="0" y="167"/>
                    <a:pt x="48" y="357"/>
                  </a:cubicBezTo>
                  <a:cubicBezTo>
                    <a:pt x="72" y="500"/>
                    <a:pt x="215" y="619"/>
                    <a:pt x="381" y="619"/>
                  </a:cubicBezTo>
                  <a:lnTo>
                    <a:pt x="1000" y="619"/>
                  </a:lnTo>
                  <a:cubicBezTo>
                    <a:pt x="1167" y="619"/>
                    <a:pt x="1334" y="476"/>
                    <a:pt x="1286" y="262"/>
                  </a:cubicBezTo>
                  <a:cubicBezTo>
                    <a:pt x="1262" y="119"/>
                    <a:pt x="1119" y="0"/>
                    <a:pt x="977"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150"/>
            <p:cNvSpPr/>
            <p:nvPr/>
          </p:nvSpPr>
          <p:spPr>
            <a:xfrm>
              <a:off x="3529126" y="1999632"/>
              <a:ext cx="40864" cy="30123"/>
            </a:xfrm>
            <a:custGeom>
              <a:rect b="b" l="l" r="r" t="t"/>
              <a:pathLst>
                <a:path extrusionOk="0" h="931" w="1263">
                  <a:moveTo>
                    <a:pt x="915" y="1"/>
                  </a:moveTo>
                  <a:cubicBezTo>
                    <a:pt x="864" y="1"/>
                    <a:pt x="812" y="16"/>
                    <a:pt x="763" y="49"/>
                  </a:cubicBezTo>
                  <a:lnTo>
                    <a:pt x="215" y="359"/>
                  </a:lnTo>
                  <a:cubicBezTo>
                    <a:pt x="72" y="454"/>
                    <a:pt x="1" y="645"/>
                    <a:pt x="96" y="787"/>
                  </a:cubicBezTo>
                  <a:cubicBezTo>
                    <a:pt x="168" y="883"/>
                    <a:pt x="239" y="930"/>
                    <a:pt x="358" y="930"/>
                  </a:cubicBezTo>
                  <a:cubicBezTo>
                    <a:pt x="429" y="930"/>
                    <a:pt x="477" y="930"/>
                    <a:pt x="525" y="906"/>
                  </a:cubicBezTo>
                  <a:lnTo>
                    <a:pt x="1049" y="573"/>
                  </a:lnTo>
                  <a:cubicBezTo>
                    <a:pt x="1192" y="478"/>
                    <a:pt x="1263" y="311"/>
                    <a:pt x="1168" y="168"/>
                  </a:cubicBezTo>
                  <a:cubicBezTo>
                    <a:pt x="1105" y="59"/>
                    <a:pt x="1012" y="1"/>
                    <a:pt x="915"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3" name="Google Shape;23733;p150"/>
            <p:cNvSpPr/>
            <p:nvPr/>
          </p:nvSpPr>
          <p:spPr>
            <a:xfrm>
              <a:off x="3488295" y="1950486"/>
              <a:ext cx="33164" cy="36885"/>
            </a:xfrm>
            <a:custGeom>
              <a:rect b="b" l="l" r="r" t="t"/>
              <a:pathLst>
                <a:path extrusionOk="0" h="1140" w="1025">
                  <a:moveTo>
                    <a:pt x="679" y="1"/>
                  </a:moveTo>
                  <a:cubicBezTo>
                    <a:pt x="570" y="1"/>
                    <a:pt x="471" y="65"/>
                    <a:pt x="405" y="163"/>
                  </a:cubicBezTo>
                  <a:lnTo>
                    <a:pt x="72" y="687"/>
                  </a:lnTo>
                  <a:cubicBezTo>
                    <a:pt x="1" y="854"/>
                    <a:pt x="48" y="1020"/>
                    <a:pt x="191" y="1116"/>
                  </a:cubicBezTo>
                  <a:cubicBezTo>
                    <a:pt x="239" y="1139"/>
                    <a:pt x="286" y="1139"/>
                    <a:pt x="358" y="1139"/>
                  </a:cubicBezTo>
                  <a:cubicBezTo>
                    <a:pt x="429" y="1139"/>
                    <a:pt x="548" y="1092"/>
                    <a:pt x="620" y="997"/>
                  </a:cubicBezTo>
                  <a:lnTo>
                    <a:pt x="953" y="449"/>
                  </a:lnTo>
                  <a:cubicBezTo>
                    <a:pt x="1025" y="306"/>
                    <a:pt x="977" y="139"/>
                    <a:pt x="834" y="44"/>
                  </a:cubicBezTo>
                  <a:cubicBezTo>
                    <a:pt x="782" y="14"/>
                    <a:pt x="730" y="1"/>
                    <a:pt x="679"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4" name="Google Shape;23734;p150"/>
            <p:cNvSpPr/>
            <p:nvPr/>
          </p:nvSpPr>
          <p:spPr>
            <a:xfrm>
              <a:off x="3361950" y="1950486"/>
              <a:ext cx="33908" cy="36885"/>
            </a:xfrm>
            <a:custGeom>
              <a:rect b="b" l="l" r="r" t="t"/>
              <a:pathLst>
                <a:path extrusionOk="0" h="1140" w="1048">
                  <a:moveTo>
                    <a:pt x="353" y="1"/>
                  </a:moveTo>
                  <a:cubicBezTo>
                    <a:pt x="306" y="1"/>
                    <a:pt x="259" y="14"/>
                    <a:pt x="214" y="44"/>
                  </a:cubicBezTo>
                  <a:cubicBezTo>
                    <a:pt x="48" y="139"/>
                    <a:pt x="0" y="306"/>
                    <a:pt x="95" y="449"/>
                  </a:cubicBezTo>
                  <a:lnTo>
                    <a:pt x="405" y="997"/>
                  </a:lnTo>
                  <a:cubicBezTo>
                    <a:pt x="476" y="1092"/>
                    <a:pt x="572" y="1139"/>
                    <a:pt x="691" y="1139"/>
                  </a:cubicBezTo>
                  <a:cubicBezTo>
                    <a:pt x="738" y="1139"/>
                    <a:pt x="810" y="1139"/>
                    <a:pt x="834" y="1116"/>
                  </a:cubicBezTo>
                  <a:cubicBezTo>
                    <a:pt x="976" y="1020"/>
                    <a:pt x="1048" y="854"/>
                    <a:pt x="953" y="687"/>
                  </a:cubicBezTo>
                  <a:lnTo>
                    <a:pt x="619" y="163"/>
                  </a:lnTo>
                  <a:cubicBezTo>
                    <a:pt x="554" y="65"/>
                    <a:pt x="455" y="1"/>
                    <a:pt x="353"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150"/>
            <p:cNvSpPr/>
            <p:nvPr/>
          </p:nvSpPr>
          <p:spPr>
            <a:xfrm>
              <a:off x="3313386" y="1999632"/>
              <a:ext cx="40864" cy="30123"/>
            </a:xfrm>
            <a:custGeom>
              <a:rect b="b" l="l" r="r" t="t"/>
              <a:pathLst>
                <a:path extrusionOk="0" h="931" w="1263">
                  <a:moveTo>
                    <a:pt x="356" y="1"/>
                  </a:moveTo>
                  <a:cubicBezTo>
                    <a:pt x="252" y="1"/>
                    <a:pt x="159" y="59"/>
                    <a:pt x="96" y="168"/>
                  </a:cubicBezTo>
                  <a:cubicBezTo>
                    <a:pt x="1" y="311"/>
                    <a:pt x="72" y="478"/>
                    <a:pt x="215" y="573"/>
                  </a:cubicBezTo>
                  <a:lnTo>
                    <a:pt x="763" y="906"/>
                  </a:lnTo>
                  <a:cubicBezTo>
                    <a:pt x="787" y="930"/>
                    <a:pt x="834" y="930"/>
                    <a:pt x="906" y="930"/>
                  </a:cubicBezTo>
                  <a:cubicBezTo>
                    <a:pt x="1001" y="930"/>
                    <a:pt x="1120" y="883"/>
                    <a:pt x="1168" y="787"/>
                  </a:cubicBezTo>
                  <a:cubicBezTo>
                    <a:pt x="1263" y="645"/>
                    <a:pt x="1191" y="454"/>
                    <a:pt x="1049" y="359"/>
                  </a:cubicBezTo>
                  <a:lnTo>
                    <a:pt x="525" y="49"/>
                  </a:lnTo>
                  <a:cubicBezTo>
                    <a:pt x="467" y="16"/>
                    <a:pt x="410" y="1"/>
                    <a:pt x="356"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150"/>
            <p:cNvSpPr/>
            <p:nvPr/>
          </p:nvSpPr>
          <p:spPr>
            <a:xfrm>
              <a:off x="3442060" y="1931850"/>
              <a:ext cx="10062" cy="40120"/>
            </a:xfrm>
            <a:custGeom>
              <a:rect b="b" l="l" r="r" t="t"/>
              <a:pathLst>
                <a:path extrusionOk="0" h="1240" w="311">
                  <a:moveTo>
                    <a:pt x="1" y="1"/>
                  </a:moveTo>
                  <a:lnTo>
                    <a:pt x="1" y="1239"/>
                  </a:lnTo>
                  <a:cubicBezTo>
                    <a:pt x="167" y="1239"/>
                    <a:pt x="310" y="1120"/>
                    <a:pt x="310" y="953"/>
                  </a:cubicBezTo>
                  <a:lnTo>
                    <a:pt x="310" y="310"/>
                  </a:lnTo>
                  <a:cubicBezTo>
                    <a:pt x="310" y="144"/>
                    <a:pt x="167"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37" name="Google Shape;23737;p150"/>
          <p:cNvGrpSpPr/>
          <p:nvPr/>
        </p:nvGrpSpPr>
        <p:grpSpPr>
          <a:xfrm>
            <a:off x="4019946" y="1778868"/>
            <a:ext cx="346781" cy="347361"/>
            <a:chOff x="4019946" y="1931268"/>
            <a:chExt cx="346781" cy="347361"/>
          </a:xfrm>
        </p:grpSpPr>
        <p:sp>
          <p:nvSpPr>
            <p:cNvPr id="23738" name="Google Shape;23738;p150"/>
            <p:cNvSpPr/>
            <p:nvPr/>
          </p:nvSpPr>
          <p:spPr>
            <a:xfrm>
              <a:off x="4202555" y="1931268"/>
              <a:ext cx="104830" cy="103115"/>
            </a:xfrm>
            <a:custGeom>
              <a:rect b="b" l="l" r="r" t="t"/>
              <a:pathLst>
                <a:path extrusionOk="0" h="3187" w="3240">
                  <a:moveTo>
                    <a:pt x="2906" y="1"/>
                  </a:moveTo>
                  <a:cubicBezTo>
                    <a:pt x="2829" y="1"/>
                    <a:pt x="2751" y="31"/>
                    <a:pt x="2692" y="90"/>
                  </a:cubicBezTo>
                  <a:lnTo>
                    <a:pt x="120" y="2662"/>
                  </a:lnTo>
                  <a:cubicBezTo>
                    <a:pt x="1" y="2781"/>
                    <a:pt x="1" y="2972"/>
                    <a:pt x="120" y="3091"/>
                  </a:cubicBezTo>
                  <a:cubicBezTo>
                    <a:pt x="191" y="3162"/>
                    <a:pt x="239" y="3186"/>
                    <a:pt x="334" y="3186"/>
                  </a:cubicBezTo>
                  <a:cubicBezTo>
                    <a:pt x="382" y="3186"/>
                    <a:pt x="477" y="3162"/>
                    <a:pt x="572" y="3091"/>
                  </a:cubicBezTo>
                  <a:lnTo>
                    <a:pt x="3120" y="543"/>
                  </a:lnTo>
                  <a:cubicBezTo>
                    <a:pt x="3239" y="424"/>
                    <a:pt x="3239" y="209"/>
                    <a:pt x="3120" y="90"/>
                  </a:cubicBezTo>
                  <a:cubicBezTo>
                    <a:pt x="3061" y="31"/>
                    <a:pt x="2983" y="1"/>
                    <a:pt x="2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150"/>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150"/>
            <p:cNvSpPr/>
            <p:nvPr/>
          </p:nvSpPr>
          <p:spPr>
            <a:xfrm>
              <a:off x="4079284" y="1931268"/>
              <a:ext cx="104830" cy="103115"/>
            </a:xfrm>
            <a:custGeom>
              <a:rect b="b" l="l" r="r" t="t"/>
              <a:pathLst>
                <a:path extrusionOk="0" h="3187" w="3240">
                  <a:moveTo>
                    <a:pt x="346" y="1"/>
                  </a:moveTo>
                  <a:cubicBezTo>
                    <a:pt x="262" y="1"/>
                    <a:pt x="179" y="31"/>
                    <a:pt x="119" y="90"/>
                  </a:cubicBezTo>
                  <a:cubicBezTo>
                    <a:pt x="0" y="209"/>
                    <a:pt x="0" y="424"/>
                    <a:pt x="119" y="543"/>
                  </a:cubicBezTo>
                  <a:lnTo>
                    <a:pt x="2691" y="3091"/>
                  </a:lnTo>
                  <a:cubicBezTo>
                    <a:pt x="2739" y="3162"/>
                    <a:pt x="2810" y="3186"/>
                    <a:pt x="2882" y="3186"/>
                  </a:cubicBezTo>
                  <a:cubicBezTo>
                    <a:pt x="2953" y="3186"/>
                    <a:pt x="3049" y="3162"/>
                    <a:pt x="3120" y="3091"/>
                  </a:cubicBezTo>
                  <a:cubicBezTo>
                    <a:pt x="3239" y="2972"/>
                    <a:pt x="3239" y="2781"/>
                    <a:pt x="3120" y="2662"/>
                  </a:cubicBezTo>
                  <a:lnTo>
                    <a:pt x="572" y="90"/>
                  </a:lnTo>
                  <a:cubicBezTo>
                    <a:pt x="512" y="31"/>
                    <a:pt x="429" y="1"/>
                    <a:pt x="34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150"/>
            <p:cNvSpPr/>
            <p:nvPr/>
          </p:nvSpPr>
          <p:spPr>
            <a:xfrm>
              <a:off x="4019946" y="2055152"/>
              <a:ext cx="346781" cy="223476"/>
            </a:xfrm>
            <a:custGeom>
              <a:rect b="b" l="l" r="r" t="t"/>
              <a:pathLst>
                <a:path extrusionOk="0" h="6907" w="10718">
                  <a:moveTo>
                    <a:pt x="1144" y="0"/>
                  </a:moveTo>
                  <a:cubicBezTo>
                    <a:pt x="501" y="0"/>
                    <a:pt x="1" y="524"/>
                    <a:pt x="1" y="1143"/>
                  </a:cubicBezTo>
                  <a:lnTo>
                    <a:pt x="1" y="5739"/>
                  </a:lnTo>
                  <a:cubicBezTo>
                    <a:pt x="1" y="6382"/>
                    <a:pt x="525" y="6906"/>
                    <a:pt x="1144" y="6906"/>
                  </a:cubicBezTo>
                  <a:lnTo>
                    <a:pt x="9550" y="6906"/>
                  </a:lnTo>
                  <a:cubicBezTo>
                    <a:pt x="10169" y="6906"/>
                    <a:pt x="10670" y="6382"/>
                    <a:pt x="10717" y="5739"/>
                  </a:cubicBezTo>
                  <a:lnTo>
                    <a:pt x="10717" y="1143"/>
                  </a:lnTo>
                  <a:cubicBezTo>
                    <a:pt x="10717" y="500"/>
                    <a:pt x="10169" y="0"/>
                    <a:pt x="955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150"/>
            <p:cNvSpPr/>
            <p:nvPr/>
          </p:nvSpPr>
          <p:spPr>
            <a:xfrm>
              <a:off x="4193302" y="2055152"/>
              <a:ext cx="173423" cy="223476"/>
            </a:xfrm>
            <a:custGeom>
              <a:rect b="b" l="l" r="r" t="t"/>
              <a:pathLst>
                <a:path extrusionOk="0" h="6907" w="5360">
                  <a:moveTo>
                    <a:pt x="1" y="0"/>
                  </a:moveTo>
                  <a:lnTo>
                    <a:pt x="1" y="6906"/>
                  </a:lnTo>
                  <a:lnTo>
                    <a:pt x="4192" y="6906"/>
                  </a:lnTo>
                  <a:cubicBezTo>
                    <a:pt x="4811" y="6906"/>
                    <a:pt x="5359" y="6382"/>
                    <a:pt x="5359" y="5739"/>
                  </a:cubicBezTo>
                  <a:lnTo>
                    <a:pt x="5359" y="1143"/>
                  </a:lnTo>
                  <a:cubicBezTo>
                    <a:pt x="5312" y="524"/>
                    <a:pt x="4811" y="0"/>
                    <a:pt x="419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150"/>
            <p:cNvSpPr/>
            <p:nvPr/>
          </p:nvSpPr>
          <p:spPr>
            <a:xfrm>
              <a:off x="4060777" y="2156842"/>
              <a:ext cx="128708" cy="80952"/>
            </a:xfrm>
            <a:custGeom>
              <a:rect b="b" l="l" r="r" t="t"/>
              <a:pathLst>
                <a:path extrusionOk="0" h="2502" w="3978">
                  <a:moveTo>
                    <a:pt x="1951" y="0"/>
                  </a:moveTo>
                  <a:cubicBezTo>
                    <a:pt x="1936" y="0"/>
                    <a:pt x="1921" y="0"/>
                    <a:pt x="1906" y="1"/>
                  </a:cubicBezTo>
                  <a:cubicBezTo>
                    <a:pt x="834" y="24"/>
                    <a:pt x="1" y="929"/>
                    <a:pt x="1" y="2001"/>
                  </a:cubicBezTo>
                  <a:lnTo>
                    <a:pt x="1" y="2168"/>
                  </a:lnTo>
                  <a:cubicBezTo>
                    <a:pt x="1" y="2358"/>
                    <a:pt x="168" y="2501"/>
                    <a:pt x="334" y="2501"/>
                  </a:cubicBezTo>
                  <a:lnTo>
                    <a:pt x="3668" y="2501"/>
                  </a:lnTo>
                  <a:cubicBezTo>
                    <a:pt x="3811" y="2501"/>
                    <a:pt x="3978" y="2358"/>
                    <a:pt x="3978" y="2215"/>
                  </a:cubicBezTo>
                  <a:lnTo>
                    <a:pt x="3978" y="2001"/>
                  </a:lnTo>
                  <a:cubicBezTo>
                    <a:pt x="3978" y="873"/>
                    <a:pt x="3073" y="0"/>
                    <a:pt x="195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150"/>
            <p:cNvSpPr/>
            <p:nvPr/>
          </p:nvSpPr>
          <p:spPr>
            <a:xfrm>
              <a:off x="4124742" y="2156842"/>
              <a:ext cx="64742" cy="80952"/>
            </a:xfrm>
            <a:custGeom>
              <a:rect b="b" l="l" r="r" t="t"/>
              <a:pathLst>
                <a:path extrusionOk="0" h="2502" w="2001">
                  <a:moveTo>
                    <a:pt x="0" y="1"/>
                  </a:moveTo>
                  <a:lnTo>
                    <a:pt x="0" y="2501"/>
                  </a:lnTo>
                  <a:lnTo>
                    <a:pt x="1667" y="2501"/>
                  </a:lnTo>
                  <a:cubicBezTo>
                    <a:pt x="1834" y="2501"/>
                    <a:pt x="2001" y="2358"/>
                    <a:pt x="2001" y="2168"/>
                  </a:cubicBezTo>
                  <a:lnTo>
                    <a:pt x="2001" y="1977"/>
                  </a:lnTo>
                  <a:cubicBezTo>
                    <a:pt x="2001" y="906"/>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150"/>
            <p:cNvSpPr/>
            <p:nvPr/>
          </p:nvSpPr>
          <p:spPr>
            <a:xfrm>
              <a:off x="4208735" y="2217701"/>
              <a:ext cx="116381" cy="20092"/>
            </a:xfrm>
            <a:custGeom>
              <a:rect b="b" l="l" r="r" t="t"/>
              <a:pathLst>
                <a:path extrusionOk="0" h="621" w="3597">
                  <a:moveTo>
                    <a:pt x="310" y="1"/>
                  </a:moveTo>
                  <a:cubicBezTo>
                    <a:pt x="143" y="1"/>
                    <a:pt x="0" y="168"/>
                    <a:pt x="24" y="358"/>
                  </a:cubicBezTo>
                  <a:cubicBezTo>
                    <a:pt x="48" y="501"/>
                    <a:pt x="191" y="620"/>
                    <a:pt x="357" y="620"/>
                  </a:cubicBezTo>
                  <a:lnTo>
                    <a:pt x="3263" y="620"/>
                  </a:lnTo>
                  <a:cubicBezTo>
                    <a:pt x="3453" y="620"/>
                    <a:pt x="3596" y="477"/>
                    <a:pt x="3572" y="263"/>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6" name="Google Shape;23746;p150"/>
            <p:cNvSpPr/>
            <p:nvPr/>
          </p:nvSpPr>
          <p:spPr>
            <a:xfrm>
              <a:off x="4208735" y="2176870"/>
              <a:ext cx="116381" cy="20837"/>
            </a:xfrm>
            <a:custGeom>
              <a:rect b="b" l="l" r="r" t="t"/>
              <a:pathLst>
                <a:path extrusionOk="0" h="644" w="3597">
                  <a:moveTo>
                    <a:pt x="310" y="1"/>
                  </a:moveTo>
                  <a:cubicBezTo>
                    <a:pt x="143" y="1"/>
                    <a:pt x="0" y="191"/>
                    <a:pt x="24" y="358"/>
                  </a:cubicBezTo>
                  <a:cubicBezTo>
                    <a:pt x="48" y="525"/>
                    <a:pt x="191" y="644"/>
                    <a:pt x="357" y="644"/>
                  </a:cubicBezTo>
                  <a:lnTo>
                    <a:pt x="3263" y="644"/>
                  </a:lnTo>
                  <a:cubicBezTo>
                    <a:pt x="3453" y="644"/>
                    <a:pt x="3596" y="453"/>
                    <a:pt x="3572" y="287"/>
                  </a:cubicBezTo>
                  <a:cubicBezTo>
                    <a:pt x="3525" y="120"/>
                    <a:pt x="3382" y="1"/>
                    <a:pt x="3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7" name="Google Shape;23747;p150"/>
            <p:cNvSpPr/>
            <p:nvPr/>
          </p:nvSpPr>
          <p:spPr>
            <a:xfrm>
              <a:off x="4208735" y="2136815"/>
              <a:ext cx="116381" cy="20060"/>
            </a:xfrm>
            <a:custGeom>
              <a:rect b="b" l="l" r="r" t="t"/>
              <a:pathLst>
                <a:path extrusionOk="0" h="620" w="3597">
                  <a:moveTo>
                    <a:pt x="310" y="0"/>
                  </a:moveTo>
                  <a:cubicBezTo>
                    <a:pt x="143" y="0"/>
                    <a:pt x="0" y="167"/>
                    <a:pt x="24" y="358"/>
                  </a:cubicBezTo>
                  <a:cubicBezTo>
                    <a:pt x="48" y="501"/>
                    <a:pt x="191" y="620"/>
                    <a:pt x="357" y="620"/>
                  </a:cubicBezTo>
                  <a:lnTo>
                    <a:pt x="3263" y="620"/>
                  </a:lnTo>
                  <a:cubicBezTo>
                    <a:pt x="3453" y="620"/>
                    <a:pt x="3596" y="453"/>
                    <a:pt x="3572" y="262"/>
                  </a:cubicBezTo>
                  <a:cubicBezTo>
                    <a:pt x="3525" y="120"/>
                    <a:pt x="3382" y="0"/>
                    <a:pt x="3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8" name="Google Shape;23748;p150"/>
            <p:cNvSpPr/>
            <p:nvPr/>
          </p:nvSpPr>
          <p:spPr>
            <a:xfrm>
              <a:off x="4162500" y="2013545"/>
              <a:ext cx="61669" cy="88620"/>
            </a:xfrm>
            <a:custGeom>
              <a:rect b="b" l="l" r="r" t="t"/>
              <a:pathLst>
                <a:path extrusionOk="0" h="2739" w="1906">
                  <a:moveTo>
                    <a:pt x="310" y="0"/>
                  </a:moveTo>
                  <a:cubicBezTo>
                    <a:pt x="143" y="0"/>
                    <a:pt x="0" y="143"/>
                    <a:pt x="0" y="334"/>
                  </a:cubicBezTo>
                  <a:lnTo>
                    <a:pt x="0" y="2405"/>
                  </a:lnTo>
                  <a:cubicBezTo>
                    <a:pt x="0" y="2596"/>
                    <a:pt x="143" y="2739"/>
                    <a:pt x="310" y="2739"/>
                  </a:cubicBezTo>
                  <a:lnTo>
                    <a:pt x="1572" y="2739"/>
                  </a:lnTo>
                  <a:cubicBezTo>
                    <a:pt x="1739" y="2739"/>
                    <a:pt x="1858" y="2620"/>
                    <a:pt x="1905" y="2405"/>
                  </a:cubicBezTo>
                  <a:lnTo>
                    <a:pt x="1905" y="334"/>
                  </a:lnTo>
                  <a:cubicBezTo>
                    <a:pt x="1905" y="143"/>
                    <a:pt x="1739" y="0"/>
                    <a:pt x="1572"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9" name="Google Shape;23749;p150"/>
            <p:cNvSpPr/>
            <p:nvPr/>
          </p:nvSpPr>
          <p:spPr>
            <a:xfrm>
              <a:off x="4193302" y="2014289"/>
              <a:ext cx="30867" cy="87876"/>
            </a:xfrm>
            <a:custGeom>
              <a:rect b="b" l="l" r="r" t="t"/>
              <a:pathLst>
                <a:path extrusionOk="0" h="2716" w="954">
                  <a:moveTo>
                    <a:pt x="1" y="1"/>
                  </a:moveTo>
                  <a:lnTo>
                    <a:pt x="1" y="2716"/>
                  </a:lnTo>
                  <a:lnTo>
                    <a:pt x="620" y="2716"/>
                  </a:lnTo>
                  <a:cubicBezTo>
                    <a:pt x="787" y="2716"/>
                    <a:pt x="953" y="2573"/>
                    <a:pt x="953" y="2382"/>
                  </a:cubicBezTo>
                  <a:lnTo>
                    <a:pt x="953" y="311"/>
                  </a:lnTo>
                  <a:cubicBezTo>
                    <a:pt x="906" y="144"/>
                    <a:pt x="787"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0" name="Google Shape;23750;p150"/>
            <p:cNvSpPr/>
            <p:nvPr/>
          </p:nvSpPr>
          <p:spPr>
            <a:xfrm>
              <a:off x="4083911" y="2095207"/>
              <a:ext cx="80920" cy="80920"/>
            </a:xfrm>
            <a:custGeom>
              <a:rect b="b" l="l" r="r" t="t"/>
              <a:pathLst>
                <a:path extrusionOk="0" h="2501" w="2501">
                  <a:moveTo>
                    <a:pt x="1262" y="0"/>
                  </a:moveTo>
                  <a:cubicBezTo>
                    <a:pt x="572" y="0"/>
                    <a:pt x="0" y="572"/>
                    <a:pt x="0" y="1263"/>
                  </a:cubicBezTo>
                  <a:cubicBezTo>
                    <a:pt x="0" y="1929"/>
                    <a:pt x="572" y="2501"/>
                    <a:pt x="1262" y="2501"/>
                  </a:cubicBezTo>
                  <a:cubicBezTo>
                    <a:pt x="1977" y="2501"/>
                    <a:pt x="2501" y="1929"/>
                    <a:pt x="2501" y="1263"/>
                  </a:cubicBezTo>
                  <a:cubicBezTo>
                    <a:pt x="2501" y="572"/>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150"/>
            <p:cNvSpPr/>
            <p:nvPr/>
          </p:nvSpPr>
          <p:spPr>
            <a:xfrm>
              <a:off x="4124742" y="2095207"/>
              <a:ext cx="40088" cy="80920"/>
            </a:xfrm>
            <a:custGeom>
              <a:rect b="b" l="l" r="r" t="t"/>
              <a:pathLst>
                <a:path extrusionOk="0" h="2501" w="1239">
                  <a:moveTo>
                    <a:pt x="0" y="0"/>
                  </a:moveTo>
                  <a:lnTo>
                    <a:pt x="0" y="2501"/>
                  </a:lnTo>
                  <a:cubicBezTo>
                    <a:pt x="691" y="2501"/>
                    <a:pt x="1239" y="1929"/>
                    <a:pt x="1239" y="1263"/>
                  </a:cubicBezTo>
                  <a:cubicBezTo>
                    <a:pt x="1239" y="572"/>
                    <a:pt x="715"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52" name="Google Shape;23752;p150"/>
          <p:cNvGrpSpPr/>
          <p:nvPr/>
        </p:nvGrpSpPr>
        <p:grpSpPr>
          <a:xfrm>
            <a:off x="4781217" y="1779450"/>
            <a:ext cx="319019" cy="346780"/>
            <a:chOff x="4781217" y="1931850"/>
            <a:chExt cx="319019" cy="346780"/>
          </a:xfrm>
        </p:grpSpPr>
        <p:sp>
          <p:nvSpPr>
            <p:cNvPr id="23753" name="Google Shape;23753;p150"/>
            <p:cNvSpPr/>
            <p:nvPr/>
          </p:nvSpPr>
          <p:spPr>
            <a:xfrm>
              <a:off x="4781217" y="2011992"/>
              <a:ext cx="61669" cy="75549"/>
            </a:xfrm>
            <a:custGeom>
              <a:rect b="b" l="l" r="r" t="t"/>
              <a:pathLst>
                <a:path extrusionOk="0" h="2335" w="1906">
                  <a:moveTo>
                    <a:pt x="1167" y="1"/>
                  </a:moveTo>
                  <a:cubicBezTo>
                    <a:pt x="524" y="1"/>
                    <a:pt x="0" y="524"/>
                    <a:pt x="0" y="1167"/>
                  </a:cubicBezTo>
                  <a:cubicBezTo>
                    <a:pt x="0" y="1834"/>
                    <a:pt x="548" y="2334"/>
                    <a:pt x="1167" y="2334"/>
                  </a:cubicBezTo>
                  <a:cubicBezTo>
                    <a:pt x="1358" y="2334"/>
                    <a:pt x="1477" y="2191"/>
                    <a:pt x="1501" y="2072"/>
                  </a:cubicBezTo>
                  <a:cubicBezTo>
                    <a:pt x="1501" y="1882"/>
                    <a:pt x="1358" y="1739"/>
                    <a:pt x="1167" y="1739"/>
                  </a:cubicBezTo>
                  <a:cubicBezTo>
                    <a:pt x="881" y="1739"/>
                    <a:pt x="643" y="1501"/>
                    <a:pt x="643" y="1191"/>
                  </a:cubicBezTo>
                  <a:cubicBezTo>
                    <a:pt x="643" y="905"/>
                    <a:pt x="881" y="667"/>
                    <a:pt x="1167" y="667"/>
                  </a:cubicBezTo>
                  <a:lnTo>
                    <a:pt x="1596" y="667"/>
                  </a:lnTo>
                  <a:cubicBezTo>
                    <a:pt x="1763" y="667"/>
                    <a:pt x="1906" y="524"/>
                    <a:pt x="1906" y="334"/>
                  </a:cubicBezTo>
                  <a:cubicBezTo>
                    <a:pt x="1906" y="167"/>
                    <a:pt x="1763" y="1"/>
                    <a:pt x="159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150"/>
            <p:cNvSpPr/>
            <p:nvPr/>
          </p:nvSpPr>
          <p:spPr>
            <a:xfrm>
              <a:off x="4820496" y="1931850"/>
              <a:ext cx="238133" cy="305949"/>
            </a:xfrm>
            <a:custGeom>
              <a:rect b="b" l="l" r="r" t="t"/>
              <a:pathLst>
                <a:path extrusionOk="0" h="9456" w="7360">
                  <a:moveTo>
                    <a:pt x="334" y="1"/>
                  </a:moveTo>
                  <a:cubicBezTo>
                    <a:pt x="168" y="1"/>
                    <a:pt x="1" y="144"/>
                    <a:pt x="1" y="310"/>
                  </a:cubicBezTo>
                  <a:lnTo>
                    <a:pt x="1" y="9122"/>
                  </a:lnTo>
                  <a:cubicBezTo>
                    <a:pt x="1" y="9312"/>
                    <a:pt x="168" y="9455"/>
                    <a:pt x="334" y="9455"/>
                  </a:cubicBezTo>
                  <a:lnTo>
                    <a:pt x="7026" y="9455"/>
                  </a:lnTo>
                  <a:cubicBezTo>
                    <a:pt x="7217" y="9455"/>
                    <a:pt x="7360" y="9312"/>
                    <a:pt x="7360" y="9122"/>
                  </a:cubicBezTo>
                  <a:lnTo>
                    <a:pt x="7360" y="310"/>
                  </a:lnTo>
                  <a:cubicBezTo>
                    <a:pt x="7360" y="144"/>
                    <a:pt x="7217" y="1"/>
                    <a:pt x="702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150"/>
            <p:cNvSpPr/>
            <p:nvPr/>
          </p:nvSpPr>
          <p:spPr>
            <a:xfrm>
              <a:off x="4939949" y="1931850"/>
              <a:ext cx="118678" cy="305172"/>
            </a:xfrm>
            <a:custGeom>
              <a:rect b="b" l="l" r="r" t="t"/>
              <a:pathLst>
                <a:path extrusionOk="0" h="9432" w="3668">
                  <a:moveTo>
                    <a:pt x="0" y="1"/>
                  </a:moveTo>
                  <a:lnTo>
                    <a:pt x="0" y="9431"/>
                  </a:lnTo>
                  <a:lnTo>
                    <a:pt x="3334" y="9431"/>
                  </a:lnTo>
                  <a:cubicBezTo>
                    <a:pt x="3525" y="9431"/>
                    <a:pt x="3668" y="9288"/>
                    <a:pt x="3668" y="9098"/>
                  </a:cubicBezTo>
                  <a:lnTo>
                    <a:pt x="3668" y="287"/>
                  </a:lnTo>
                  <a:cubicBezTo>
                    <a:pt x="3668" y="144"/>
                    <a:pt x="3525" y="1"/>
                    <a:pt x="3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150"/>
            <p:cNvSpPr/>
            <p:nvPr/>
          </p:nvSpPr>
          <p:spPr>
            <a:xfrm>
              <a:off x="4862104" y="1971937"/>
              <a:ext cx="238133" cy="306693"/>
            </a:xfrm>
            <a:custGeom>
              <a:rect b="b" l="l" r="r" t="t"/>
              <a:pathLst>
                <a:path extrusionOk="0" h="9479" w="7360">
                  <a:moveTo>
                    <a:pt x="334" y="0"/>
                  </a:moveTo>
                  <a:cubicBezTo>
                    <a:pt x="168" y="0"/>
                    <a:pt x="1" y="143"/>
                    <a:pt x="1" y="334"/>
                  </a:cubicBezTo>
                  <a:lnTo>
                    <a:pt x="1" y="9145"/>
                  </a:lnTo>
                  <a:cubicBezTo>
                    <a:pt x="1" y="9312"/>
                    <a:pt x="168" y="9478"/>
                    <a:pt x="334" y="9478"/>
                  </a:cubicBezTo>
                  <a:lnTo>
                    <a:pt x="7026" y="9478"/>
                  </a:lnTo>
                  <a:cubicBezTo>
                    <a:pt x="7193" y="9478"/>
                    <a:pt x="7336" y="9312"/>
                    <a:pt x="7360" y="9145"/>
                  </a:cubicBezTo>
                  <a:lnTo>
                    <a:pt x="7360" y="334"/>
                  </a:lnTo>
                  <a:cubicBezTo>
                    <a:pt x="7360" y="143"/>
                    <a:pt x="7217" y="0"/>
                    <a:pt x="702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150"/>
            <p:cNvSpPr/>
            <p:nvPr/>
          </p:nvSpPr>
          <p:spPr>
            <a:xfrm>
              <a:off x="4984631" y="1971937"/>
              <a:ext cx="115604" cy="306693"/>
            </a:xfrm>
            <a:custGeom>
              <a:rect b="b" l="l" r="r" t="t"/>
              <a:pathLst>
                <a:path extrusionOk="0" h="9479" w="3573">
                  <a:moveTo>
                    <a:pt x="0" y="0"/>
                  </a:moveTo>
                  <a:lnTo>
                    <a:pt x="0" y="9478"/>
                  </a:lnTo>
                  <a:lnTo>
                    <a:pt x="3239" y="9478"/>
                  </a:lnTo>
                  <a:cubicBezTo>
                    <a:pt x="3430" y="9478"/>
                    <a:pt x="3573" y="9312"/>
                    <a:pt x="3573" y="9145"/>
                  </a:cubicBezTo>
                  <a:lnTo>
                    <a:pt x="3573" y="334"/>
                  </a:lnTo>
                  <a:cubicBezTo>
                    <a:pt x="3549" y="143"/>
                    <a:pt x="3406" y="0"/>
                    <a:pt x="323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8" name="Google Shape;23758;p150"/>
            <p:cNvSpPr/>
            <p:nvPr/>
          </p:nvSpPr>
          <p:spPr>
            <a:xfrm>
              <a:off x="4919889" y="2072850"/>
              <a:ext cx="129485" cy="82505"/>
            </a:xfrm>
            <a:custGeom>
              <a:rect b="b" l="l" r="r" t="t"/>
              <a:pathLst>
                <a:path extrusionOk="0" h="2550" w="4002">
                  <a:moveTo>
                    <a:pt x="2001" y="1"/>
                  </a:moveTo>
                  <a:cubicBezTo>
                    <a:pt x="906" y="1"/>
                    <a:pt x="1" y="906"/>
                    <a:pt x="1" y="2001"/>
                  </a:cubicBezTo>
                  <a:lnTo>
                    <a:pt x="1" y="2216"/>
                  </a:lnTo>
                  <a:cubicBezTo>
                    <a:pt x="1" y="2382"/>
                    <a:pt x="144" y="2549"/>
                    <a:pt x="334" y="2549"/>
                  </a:cubicBezTo>
                  <a:lnTo>
                    <a:pt x="3668" y="2549"/>
                  </a:lnTo>
                  <a:cubicBezTo>
                    <a:pt x="3859" y="2549"/>
                    <a:pt x="3954" y="2382"/>
                    <a:pt x="4002" y="2216"/>
                  </a:cubicBezTo>
                  <a:lnTo>
                    <a:pt x="4002" y="2001"/>
                  </a:lnTo>
                  <a:cubicBezTo>
                    <a:pt x="4002" y="906"/>
                    <a:pt x="3097"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9" name="Google Shape;23759;p150"/>
            <p:cNvSpPr/>
            <p:nvPr/>
          </p:nvSpPr>
          <p:spPr>
            <a:xfrm>
              <a:off x="4960753" y="2174573"/>
              <a:ext cx="88620" cy="20837"/>
            </a:xfrm>
            <a:custGeom>
              <a:rect b="b" l="l" r="r" t="t"/>
              <a:pathLst>
                <a:path extrusionOk="0" h="644" w="2739">
                  <a:moveTo>
                    <a:pt x="310" y="0"/>
                  </a:moveTo>
                  <a:cubicBezTo>
                    <a:pt x="143" y="0"/>
                    <a:pt x="0" y="143"/>
                    <a:pt x="0" y="310"/>
                  </a:cubicBezTo>
                  <a:cubicBezTo>
                    <a:pt x="0" y="500"/>
                    <a:pt x="143" y="643"/>
                    <a:pt x="310" y="643"/>
                  </a:cubicBezTo>
                  <a:lnTo>
                    <a:pt x="2405" y="643"/>
                  </a:lnTo>
                  <a:cubicBezTo>
                    <a:pt x="2596" y="643"/>
                    <a:pt x="2691" y="500"/>
                    <a:pt x="2739" y="310"/>
                  </a:cubicBezTo>
                  <a:cubicBezTo>
                    <a:pt x="2739" y="143"/>
                    <a:pt x="2596" y="0"/>
                    <a:pt x="240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0" name="Google Shape;23760;p150"/>
            <p:cNvSpPr/>
            <p:nvPr/>
          </p:nvSpPr>
          <p:spPr>
            <a:xfrm>
              <a:off x="4984631" y="2175349"/>
              <a:ext cx="64742" cy="20060"/>
            </a:xfrm>
            <a:custGeom>
              <a:rect b="b" l="l" r="r" t="t"/>
              <a:pathLst>
                <a:path extrusionOk="0" h="620" w="2001">
                  <a:moveTo>
                    <a:pt x="0" y="0"/>
                  </a:moveTo>
                  <a:lnTo>
                    <a:pt x="0" y="619"/>
                  </a:lnTo>
                  <a:lnTo>
                    <a:pt x="1667" y="619"/>
                  </a:lnTo>
                  <a:cubicBezTo>
                    <a:pt x="1858" y="619"/>
                    <a:pt x="2001" y="476"/>
                    <a:pt x="2001" y="286"/>
                  </a:cubicBezTo>
                  <a:cubicBezTo>
                    <a:pt x="1953" y="143"/>
                    <a:pt x="1858" y="0"/>
                    <a:pt x="1667"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1" name="Google Shape;23761;p150"/>
            <p:cNvSpPr/>
            <p:nvPr/>
          </p:nvSpPr>
          <p:spPr>
            <a:xfrm>
              <a:off x="4892938" y="2214627"/>
              <a:ext cx="156436" cy="21613"/>
            </a:xfrm>
            <a:custGeom>
              <a:rect b="b" l="l" r="r" t="t"/>
              <a:pathLst>
                <a:path extrusionOk="0" h="668" w="4835">
                  <a:moveTo>
                    <a:pt x="334" y="1"/>
                  </a:moveTo>
                  <a:cubicBezTo>
                    <a:pt x="143" y="1"/>
                    <a:pt x="0" y="144"/>
                    <a:pt x="0" y="334"/>
                  </a:cubicBezTo>
                  <a:cubicBezTo>
                    <a:pt x="0" y="501"/>
                    <a:pt x="143" y="668"/>
                    <a:pt x="334" y="668"/>
                  </a:cubicBezTo>
                  <a:lnTo>
                    <a:pt x="4501" y="668"/>
                  </a:lnTo>
                  <a:cubicBezTo>
                    <a:pt x="4692" y="668"/>
                    <a:pt x="4835" y="501"/>
                    <a:pt x="4835" y="334"/>
                  </a:cubicBezTo>
                  <a:cubicBezTo>
                    <a:pt x="4835" y="144"/>
                    <a:pt x="4692" y="1"/>
                    <a:pt x="45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150"/>
            <p:cNvSpPr/>
            <p:nvPr/>
          </p:nvSpPr>
          <p:spPr>
            <a:xfrm>
              <a:off x="4984631" y="2215404"/>
              <a:ext cx="64742" cy="20837"/>
            </a:xfrm>
            <a:custGeom>
              <a:rect b="b" l="l" r="r" t="t"/>
              <a:pathLst>
                <a:path extrusionOk="0" h="644" w="2001">
                  <a:moveTo>
                    <a:pt x="0" y="1"/>
                  </a:moveTo>
                  <a:lnTo>
                    <a:pt x="0" y="644"/>
                  </a:lnTo>
                  <a:lnTo>
                    <a:pt x="1667" y="644"/>
                  </a:lnTo>
                  <a:cubicBezTo>
                    <a:pt x="1858" y="644"/>
                    <a:pt x="2001" y="477"/>
                    <a:pt x="2001" y="310"/>
                  </a:cubicBezTo>
                  <a:cubicBezTo>
                    <a:pt x="2001" y="120"/>
                    <a:pt x="1858" y="1"/>
                    <a:pt x="166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3" name="Google Shape;23763;p150"/>
            <p:cNvSpPr/>
            <p:nvPr/>
          </p:nvSpPr>
          <p:spPr>
            <a:xfrm>
              <a:off x="4984631" y="2074403"/>
              <a:ext cx="64742" cy="80952"/>
            </a:xfrm>
            <a:custGeom>
              <a:rect b="b" l="l" r="r" t="t"/>
              <a:pathLst>
                <a:path extrusionOk="0" h="2502" w="2001">
                  <a:moveTo>
                    <a:pt x="0" y="1"/>
                  </a:moveTo>
                  <a:lnTo>
                    <a:pt x="0" y="2501"/>
                  </a:lnTo>
                  <a:lnTo>
                    <a:pt x="1667" y="2501"/>
                  </a:lnTo>
                  <a:cubicBezTo>
                    <a:pt x="1858" y="2501"/>
                    <a:pt x="2001" y="2334"/>
                    <a:pt x="2001" y="2168"/>
                  </a:cubicBezTo>
                  <a:lnTo>
                    <a:pt x="2001" y="1953"/>
                  </a:lnTo>
                  <a:cubicBezTo>
                    <a:pt x="1953" y="882"/>
                    <a:pt x="109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4" name="Google Shape;23764;p150"/>
            <p:cNvSpPr/>
            <p:nvPr/>
          </p:nvSpPr>
          <p:spPr>
            <a:xfrm>
              <a:off x="4944576" y="2013545"/>
              <a:ext cx="80920" cy="80920"/>
            </a:xfrm>
            <a:custGeom>
              <a:rect b="b" l="l" r="r" t="t"/>
              <a:pathLst>
                <a:path extrusionOk="0" h="2501" w="2501">
                  <a:moveTo>
                    <a:pt x="1238" y="0"/>
                  </a:moveTo>
                  <a:cubicBezTo>
                    <a:pt x="548" y="0"/>
                    <a:pt x="0" y="572"/>
                    <a:pt x="0" y="1239"/>
                  </a:cubicBezTo>
                  <a:cubicBezTo>
                    <a:pt x="0" y="1929"/>
                    <a:pt x="548" y="2501"/>
                    <a:pt x="1238" y="2501"/>
                  </a:cubicBezTo>
                  <a:cubicBezTo>
                    <a:pt x="1929" y="2501"/>
                    <a:pt x="2501" y="1929"/>
                    <a:pt x="2501" y="1239"/>
                  </a:cubicBezTo>
                  <a:cubicBezTo>
                    <a:pt x="2501" y="572"/>
                    <a:pt x="1929" y="0"/>
                    <a:pt x="123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5" name="Google Shape;23765;p150"/>
            <p:cNvSpPr/>
            <p:nvPr/>
          </p:nvSpPr>
          <p:spPr>
            <a:xfrm>
              <a:off x="4984631" y="2013545"/>
              <a:ext cx="40864" cy="80920"/>
            </a:xfrm>
            <a:custGeom>
              <a:rect b="b" l="l" r="r" t="t"/>
              <a:pathLst>
                <a:path extrusionOk="0" h="2501" w="1263">
                  <a:moveTo>
                    <a:pt x="0" y="0"/>
                  </a:moveTo>
                  <a:lnTo>
                    <a:pt x="0" y="2501"/>
                  </a:lnTo>
                  <a:cubicBezTo>
                    <a:pt x="691" y="2501"/>
                    <a:pt x="1263" y="1929"/>
                    <a:pt x="1263" y="1239"/>
                  </a:cubicBezTo>
                  <a:cubicBezTo>
                    <a:pt x="1263" y="572"/>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6" name="Google Shape;23766;p150"/>
            <p:cNvSpPr/>
            <p:nvPr/>
          </p:nvSpPr>
          <p:spPr>
            <a:xfrm>
              <a:off x="4808169" y="2010439"/>
              <a:ext cx="115637" cy="77102"/>
            </a:xfrm>
            <a:custGeom>
              <a:rect b="b" l="l" r="r" t="t"/>
              <a:pathLst>
                <a:path extrusionOk="0" h="2383" w="3574">
                  <a:moveTo>
                    <a:pt x="2001" y="1"/>
                  </a:moveTo>
                  <a:cubicBezTo>
                    <a:pt x="1811" y="1"/>
                    <a:pt x="1668" y="144"/>
                    <a:pt x="1668" y="334"/>
                  </a:cubicBezTo>
                  <a:cubicBezTo>
                    <a:pt x="1668" y="501"/>
                    <a:pt x="1811" y="644"/>
                    <a:pt x="2001" y="644"/>
                  </a:cubicBezTo>
                  <a:lnTo>
                    <a:pt x="2406" y="644"/>
                  </a:lnTo>
                  <a:cubicBezTo>
                    <a:pt x="2716" y="644"/>
                    <a:pt x="2954" y="906"/>
                    <a:pt x="2954" y="1192"/>
                  </a:cubicBezTo>
                  <a:cubicBezTo>
                    <a:pt x="2954" y="1501"/>
                    <a:pt x="2716" y="1739"/>
                    <a:pt x="2430" y="1739"/>
                  </a:cubicBezTo>
                  <a:lnTo>
                    <a:pt x="334" y="1739"/>
                  </a:lnTo>
                  <a:cubicBezTo>
                    <a:pt x="168" y="1739"/>
                    <a:pt x="1" y="1882"/>
                    <a:pt x="1" y="2049"/>
                  </a:cubicBezTo>
                  <a:cubicBezTo>
                    <a:pt x="1" y="2239"/>
                    <a:pt x="168" y="2382"/>
                    <a:pt x="334" y="2382"/>
                  </a:cubicBezTo>
                  <a:lnTo>
                    <a:pt x="2430" y="2382"/>
                  </a:lnTo>
                  <a:cubicBezTo>
                    <a:pt x="3049" y="2382"/>
                    <a:pt x="3573" y="1811"/>
                    <a:pt x="3573" y="1168"/>
                  </a:cubicBezTo>
                  <a:cubicBezTo>
                    <a:pt x="3573" y="501"/>
                    <a:pt x="3049" y="1"/>
                    <a:pt x="2406"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67" name="Google Shape;23767;p150"/>
          <p:cNvGrpSpPr/>
          <p:nvPr/>
        </p:nvGrpSpPr>
        <p:grpSpPr>
          <a:xfrm>
            <a:off x="5520132" y="1777929"/>
            <a:ext cx="347524" cy="348302"/>
            <a:chOff x="5520132" y="1930329"/>
            <a:chExt cx="347524" cy="348302"/>
          </a:xfrm>
        </p:grpSpPr>
        <p:sp>
          <p:nvSpPr>
            <p:cNvPr id="23768" name="Google Shape;23768;p150"/>
            <p:cNvSpPr/>
            <p:nvPr/>
          </p:nvSpPr>
          <p:spPr>
            <a:xfrm>
              <a:off x="5616451" y="1931850"/>
              <a:ext cx="251204" cy="346781"/>
            </a:xfrm>
            <a:custGeom>
              <a:rect b="b" l="l" r="r" t="t"/>
              <a:pathLst>
                <a:path extrusionOk="0" h="10718" w="7764">
                  <a:moveTo>
                    <a:pt x="1167" y="1"/>
                  </a:moveTo>
                  <a:cubicBezTo>
                    <a:pt x="500" y="1"/>
                    <a:pt x="0" y="525"/>
                    <a:pt x="0" y="1144"/>
                  </a:cubicBezTo>
                  <a:lnTo>
                    <a:pt x="0" y="9550"/>
                  </a:lnTo>
                  <a:cubicBezTo>
                    <a:pt x="0" y="10193"/>
                    <a:pt x="548" y="10717"/>
                    <a:pt x="1167" y="10717"/>
                  </a:cubicBezTo>
                  <a:lnTo>
                    <a:pt x="6621" y="10717"/>
                  </a:lnTo>
                  <a:cubicBezTo>
                    <a:pt x="7240" y="10717"/>
                    <a:pt x="7740" y="10193"/>
                    <a:pt x="7764" y="9550"/>
                  </a:cubicBezTo>
                  <a:lnTo>
                    <a:pt x="7764" y="1144"/>
                  </a:lnTo>
                  <a:cubicBezTo>
                    <a:pt x="7764" y="501"/>
                    <a:pt x="7240" y="1"/>
                    <a:pt x="662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150"/>
            <p:cNvSpPr/>
            <p:nvPr/>
          </p:nvSpPr>
          <p:spPr>
            <a:xfrm>
              <a:off x="5742796" y="1931850"/>
              <a:ext cx="124858" cy="346781"/>
            </a:xfrm>
            <a:custGeom>
              <a:rect b="b" l="l" r="r" t="t"/>
              <a:pathLst>
                <a:path extrusionOk="0" h="10718" w="3859">
                  <a:moveTo>
                    <a:pt x="1" y="1"/>
                  </a:moveTo>
                  <a:lnTo>
                    <a:pt x="1" y="10717"/>
                  </a:lnTo>
                  <a:lnTo>
                    <a:pt x="2716" y="10717"/>
                  </a:lnTo>
                  <a:cubicBezTo>
                    <a:pt x="3335" y="10717"/>
                    <a:pt x="3859" y="10193"/>
                    <a:pt x="3859" y="9550"/>
                  </a:cubicBezTo>
                  <a:lnTo>
                    <a:pt x="3859" y="1144"/>
                  </a:lnTo>
                  <a:cubicBezTo>
                    <a:pt x="3835" y="525"/>
                    <a:pt x="3335" y="1"/>
                    <a:pt x="271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150"/>
            <p:cNvSpPr/>
            <p:nvPr/>
          </p:nvSpPr>
          <p:spPr>
            <a:xfrm>
              <a:off x="5650359" y="2102131"/>
              <a:ext cx="184165" cy="142588"/>
            </a:xfrm>
            <a:custGeom>
              <a:rect b="b" l="l" r="r" t="t"/>
              <a:pathLst>
                <a:path extrusionOk="0" h="4407" w="5692">
                  <a:moveTo>
                    <a:pt x="333" y="1"/>
                  </a:moveTo>
                  <a:cubicBezTo>
                    <a:pt x="143" y="1"/>
                    <a:pt x="0" y="144"/>
                    <a:pt x="0" y="334"/>
                  </a:cubicBezTo>
                  <a:lnTo>
                    <a:pt x="0" y="4073"/>
                  </a:lnTo>
                  <a:cubicBezTo>
                    <a:pt x="0" y="4240"/>
                    <a:pt x="143" y="4406"/>
                    <a:pt x="333" y="4406"/>
                  </a:cubicBezTo>
                  <a:lnTo>
                    <a:pt x="5358" y="4406"/>
                  </a:lnTo>
                  <a:cubicBezTo>
                    <a:pt x="5525" y="4406"/>
                    <a:pt x="5692" y="4240"/>
                    <a:pt x="5692" y="4073"/>
                  </a:cubicBezTo>
                  <a:lnTo>
                    <a:pt x="5692" y="334"/>
                  </a:lnTo>
                  <a:cubicBezTo>
                    <a:pt x="5644" y="144"/>
                    <a:pt x="5525" y="1"/>
                    <a:pt x="535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150"/>
            <p:cNvSpPr/>
            <p:nvPr/>
          </p:nvSpPr>
          <p:spPr>
            <a:xfrm>
              <a:off x="5650359" y="1964237"/>
              <a:ext cx="184165" cy="104021"/>
            </a:xfrm>
            <a:custGeom>
              <a:rect b="b" l="l" r="r" t="t"/>
              <a:pathLst>
                <a:path extrusionOk="0" h="3215" w="5692">
                  <a:moveTo>
                    <a:pt x="333" y="0"/>
                  </a:moveTo>
                  <a:cubicBezTo>
                    <a:pt x="143" y="0"/>
                    <a:pt x="0" y="143"/>
                    <a:pt x="0" y="333"/>
                  </a:cubicBezTo>
                  <a:lnTo>
                    <a:pt x="0" y="2882"/>
                  </a:lnTo>
                  <a:cubicBezTo>
                    <a:pt x="0" y="3072"/>
                    <a:pt x="143" y="3215"/>
                    <a:pt x="333" y="3215"/>
                  </a:cubicBezTo>
                  <a:lnTo>
                    <a:pt x="5358" y="3215"/>
                  </a:lnTo>
                  <a:cubicBezTo>
                    <a:pt x="5525" y="3215"/>
                    <a:pt x="5644" y="3072"/>
                    <a:pt x="5692" y="2882"/>
                  </a:cubicBezTo>
                  <a:lnTo>
                    <a:pt x="5692" y="333"/>
                  </a:lnTo>
                  <a:cubicBezTo>
                    <a:pt x="5692" y="143"/>
                    <a:pt x="5525" y="0"/>
                    <a:pt x="5358"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2" name="Google Shape;23772;p150"/>
            <p:cNvSpPr/>
            <p:nvPr/>
          </p:nvSpPr>
          <p:spPr>
            <a:xfrm>
              <a:off x="5742796" y="1964981"/>
              <a:ext cx="91726" cy="103277"/>
            </a:xfrm>
            <a:custGeom>
              <a:rect b="b" l="l" r="r" t="t"/>
              <a:pathLst>
                <a:path extrusionOk="0" h="3192" w="2835">
                  <a:moveTo>
                    <a:pt x="1" y="1"/>
                  </a:moveTo>
                  <a:lnTo>
                    <a:pt x="1" y="3192"/>
                  </a:lnTo>
                  <a:lnTo>
                    <a:pt x="2501" y="3192"/>
                  </a:lnTo>
                  <a:cubicBezTo>
                    <a:pt x="2668" y="3192"/>
                    <a:pt x="2835" y="3049"/>
                    <a:pt x="2835" y="2859"/>
                  </a:cubicBezTo>
                  <a:lnTo>
                    <a:pt x="2835" y="310"/>
                  </a:lnTo>
                  <a:cubicBezTo>
                    <a:pt x="2787" y="168"/>
                    <a:pt x="2668" y="1"/>
                    <a:pt x="25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3" name="Google Shape;23773;p150"/>
            <p:cNvSpPr/>
            <p:nvPr/>
          </p:nvSpPr>
          <p:spPr>
            <a:xfrm>
              <a:off x="5650359" y="2102131"/>
              <a:ext cx="46235" cy="47821"/>
            </a:xfrm>
            <a:custGeom>
              <a:rect b="b" l="l" r="r" t="t"/>
              <a:pathLst>
                <a:path extrusionOk="0" h="1478" w="1429">
                  <a:moveTo>
                    <a:pt x="333" y="1"/>
                  </a:moveTo>
                  <a:cubicBezTo>
                    <a:pt x="143" y="1"/>
                    <a:pt x="0" y="144"/>
                    <a:pt x="0" y="334"/>
                  </a:cubicBezTo>
                  <a:lnTo>
                    <a:pt x="0" y="1477"/>
                  </a:lnTo>
                  <a:lnTo>
                    <a:pt x="1429" y="1477"/>
                  </a:lnTo>
                  <a:lnTo>
                    <a:pt x="14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150"/>
            <p:cNvSpPr/>
            <p:nvPr/>
          </p:nvSpPr>
          <p:spPr>
            <a:xfrm>
              <a:off x="5741276" y="2149142"/>
              <a:ext cx="46268" cy="47044"/>
            </a:xfrm>
            <a:custGeom>
              <a:rect b="b" l="l" r="r" t="t"/>
              <a:pathLst>
                <a:path extrusionOk="0" h="1454" w="1430">
                  <a:moveTo>
                    <a:pt x="0" y="0"/>
                  </a:moveTo>
                  <a:lnTo>
                    <a:pt x="0" y="1453"/>
                  </a:lnTo>
                  <a:lnTo>
                    <a:pt x="1429" y="1453"/>
                  </a:lnTo>
                  <a:lnTo>
                    <a:pt x="142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5" name="Google Shape;23775;p150"/>
            <p:cNvSpPr/>
            <p:nvPr/>
          </p:nvSpPr>
          <p:spPr>
            <a:xfrm>
              <a:off x="5696561" y="2102131"/>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6" name="Google Shape;23776;p150"/>
            <p:cNvSpPr/>
            <p:nvPr/>
          </p:nvSpPr>
          <p:spPr>
            <a:xfrm>
              <a:off x="5788254" y="2149142"/>
              <a:ext cx="46268" cy="47044"/>
            </a:xfrm>
            <a:custGeom>
              <a:rect b="b" l="l" r="r" t="t"/>
              <a:pathLst>
                <a:path extrusionOk="0" h="1454" w="1430">
                  <a:moveTo>
                    <a:pt x="1" y="0"/>
                  </a:moveTo>
                  <a:lnTo>
                    <a:pt x="1" y="1453"/>
                  </a:lnTo>
                  <a:lnTo>
                    <a:pt x="1430" y="1453"/>
                  </a:lnTo>
                  <a:lnTo>
                    <a:pt x="1430"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7" name="Google Shape;23777;p150"/>
            <p:cNvSpPr/>
            <p:nvPr/>
          </p:nvSpPr>
          <p:spPr>
            <a:xfrm>
              <a:off x="5786734" y="2101387"/>
              <a:ext cx="46268" cy="47012"/>
            </a:xfrm>
            <a:custGeom>
              <a:rect b="b" l="l" r="r" t="t"/>
              <a:pathLst>
                <a:path extrusionOk="0" h="1453" w="1430">
                  <a:moveTo>
                    <a:pt x="0" y="0"/>
                  </a:moveTo>
                  <a:lnTo>
                    <a:pt x="0" y="1453"/>
                  </a:lnTo>
                  <a:lnTo>
                    <a:pt x="1429" y="1453"/>
                  </a:lnTo>
                  <a:lnTo>
                    <a:pt x="1429" y="310"/>
                  </a:lnTo>
                  <a:cubicBezTo>
                    <a:pt x="1429" y="143"/>
                    <a:pt x="1286" y="0"/>
                    <a:pt x="109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8" name="Google Shape;23778;p150"/>
            <p:cNvSpPr/>
            <p:nvPr/>
          </p:nvSpPr>
          <p:spPr>
            <a:xfrm>
              <a:off x="5696561" y="2149142"/>
              <a:ext cx="46268" cy="47044"/>
            </a:xfrm>
            <a:custGeom>
              <a:rect b="b" l="l" r="r" t="t"/>
              <a:pathLst>
                <a:path extrusionOk="0" h="1454" w="1430">
                  <a:moveTo>
                    <a:pt x="1" y="0"/>
                  </a:moveTo>
                  <a:lnTo>
                    <a:pt x="1" y="1453"/>
                  </a:lnTo>
                  <a:lnTo>
                    <a:pt x="1430" y="1453"/>
                  </a:lnTo>
                  <a:lnTo>
                    <a:pt x="143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9" name="Google Shape;23779;p150"/>
            <p:cNvSpPr/>
            <p:nvPr/>
          </p:nvSpPr>
          <p:spPr>
            <a:xfrm>
              <a:off x="5741276" y="2102131"/>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0" name="Google Shape;23780;p150"/>
            <p:cNvSpPr/>
            <p:nvPr/>
          </p:nvSpPr>
          <p:spPr>
            <a:xfrm>
              <a:off x="5788254" y="2196153"/>
              <a:ext cx="46268" cy="48565"/>
            </a:xfrm>
            <a:custGeom>
              <a:rect b="b" l="l" r="r" t="t"/>
              <a:pathLst>
                <a:path extrusionOk="0" h="1501" w="1430">
                  <a:moveTo>
                    <a:pt x="1" y="0"/>
                  </a:moveTo>
                  <a:lnTo>
                    <a:pt x="1" y="1500"/>
                  </a:lnTo>
                  <a:lnTo>
                    <a:pt x="1096" y="1500"/>
                  </a:lnTo>
                  <a:cubicBezTo>
                    <a:pt x="1263" y="1500"/>
                    <a:pt x="1430" y="1358"/>
                    <a:pt x="1430" y="1167"/>
                  </a:cubicBez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1" name="Google Shape;23781;p150"/>
            <p:cNvSpPr/>
            <p:nvPr/>
          </p:nvSpPr>
          <p:spPr>
            <a:xfrm>
              <a:off x="5651103" y="2149142"/>
              <a:ext cx="46268" cy="47044"/>
            </a:xfrm>
            <a:custGeom>
              <a:rect b="b" l="l" r="r" t="t"/>
              <a:pathLst>
                <a:path extrusionOk="0" h="1454" w="1430">
                  <a:moveTo>
                    <a:pt x="1" y="0"/>
                  </a:moveTo>
                  <a:lnTo>
                    <a:pt x="1" y="1453"/>
                  </a:lnTo>
                  <a:lnTo>
                    <a:pt x="1430" y="1453"/>
                  </a:lnTo>
                  <a:lnTo>
                    <a:pt x="1430"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2" name="Google Shape;23782;p150"/>
            <p:cNvSpPr/>
            <p:nvPr/>
          </p:nvSpPr>
          <p:spPr>
            <a:xfrm>
              <a:off x="5741276" y="2197674"/>
              <a:ext cx="46268" cy="47044"/>
            </a:xfrm>
            <a:custGeom>
              <a:rect b="b" l="l" r="r" t="t"/>
              <a:pathLst>
                <a:path extrusionOk="0" h="1454" w="1430">
                  <a:moveTo>
                    <a:pt x="0" y="1"/>
                  </a:moveTo>
                  <a:lnTo>
                    <a:pt x="0" y="1453"/>
                  </a:lnTo>
                  <a:lnTo>
                    <a:pt x="1429" y="1453"/>
                  </a:lnTo>
                  <a:lnTo>
                    <a:pt x="1429"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3" name="Google Shape;23783;p150"/>
            <p:cNvSpPr/>
            <p:nvPr/>
          </p:nvSpPr>
          <p:spPr>
            <a:xfrm>
              <a:off x="5651103" y="2198450"/>
              <a:ext cx="46268" cy="47044"/>
            </a:xfrm>
            <a:custGeom>
              <a:rect b="b" l="l" r="r" t="t"/>
              <a:pathLst>
                <a:path extrusionOk="0" h="1454" w="1430">
                  <a:moveTo>
                    <a:pt x="1" y="1"/>
                  </a:moveTo>
                  <a:lnTo>
                    <a:pt x="1" y="1120"/>
                  </a:lnTo>
                  <a:cubicBezTo>
                    <a:pt x="1" y="1310"/>
                    <a:pt x="144" y="1453"/>
                    <a:pt x="334" y="1453"/>
                  </a:cubicBezTo>
                  <a:lnTo>
                    <a:pt x="1430" y="1453"/>
                  </a:lnTo>
                  <a:lnTo>
                    <a:pt x="1430"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150"/>
            <p:cNvSpPr/>
            <p:nvPr/>
          </p:nvSpPr>
          <p:spPr>
            <a:xfrm>
              <a:off x="5696561" y="2197674"/>
              <a:ext cx="46268" cy="47044"/>
            </a:xfrm>
            <a:custGeom>
              <a:rect b="b" l="l" r="r" t="t"/>
              <a:pathLst>
                <a:path extrusionOk="0" h="1454" w="1430">
                  <a:moveTo>
                    <a:pt x="1" y="1"/>
                  </a:moveTo>
                  <a:lnTo>
                    <a:pt x="1" y="1453"/>
                  </a:lnTo>
                  <a:lnTo>
                    <a:pt x="1430" y="1453"/>
                  </a:lnTo>
                  <a:lnTo>
                    <a:pt x="143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150"/>
            <p:cNvSpPr/>
            <p:nvPr/>
          </p:nvSpPr>
          <p:spPr>
            <a:xfrm>
              <a:off x="5520132" y="1930329"/>
              <a:ext cx="65519" cy="104054"/>
            </a:xfrm>
            <a:custGeom>
              <a:rect b="b" l="l" r="r" t="t"/>
              <a:pathLst>
                <a:path extrusionOk="0" h="3216" w="2025">
                  <a:moveTo>
                    <a:pt x="1001" y="0"/>
                  </a:moveTo>
                  <a:cubicBezTo>
                    <a:pt x="858" y="0"/>
                    <a:pt x="739" y="95"/>
                    <a:pt x="715" y="238"/>
                  </a:cubicBezTo>
                  <a:lnTo>
                    <a:pt x="24" y="2810"/>
                  </a:lnTo>
                  <a:cubicBezTo>
                    <a:pt x="0" y="2953"/>
                    <a:pt x="72" y="3072"/>
                    <a:pt x="191" y="3168"/>
                  </a:cubicBezTo>
                  <a:cubicBezTo>
                    <a:pt x="239" y="3215"/>
                    <a:pt x="286" y="3215"/>
                    <a:pt x="358" y="3215"/>
                  </a:cubicBezTo>
                  <a:lnTo>
                    <a:pt x="1691" y="3215"/>
                  </a:lnTo>
                  <a:cubicBezTo>
                    <a:pt x="1763" y="3215"/>
                    <a:pt x="1810" y="3215"/>
                    <a:pt x="1834" y="3168"/>
                  </a:cubicBezTo>
                  <a:cubicBezTo>
                    <a:pt x="1953" y="3072"/>
                    <a:pt x="2025" y="2929"/>
                    <a:pt x="2001" y="2810"/>
                  </a:cubicBezTo>
                  <a:lnTo>
                    <a:pt x="1310" y="238"/>
                  </a:lnTo>
                  <a:cubicBezTo>
                    <a:pt x="1286" y="95"/>
                    <a:pt x="1167"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6" name="Google Shape;23786;p150"/>
            <p:cNvSpPr/>
            <p:nvPr/>
          </p:nvSpPr>
          <p:spPr>
            <a:xfrm>
              <a:off x="5554039" y="1930329"/>
              <a:ext cx="32387" cy="104054"/>
            </a:xfrm>
            <a:custGeom>
              <a:rect b="b" l="l" r="r" t="t"/>
              <a:pathLst>
                <a:path extrusionOk="0" h="3216" w="1001">
                  <a:moveTo>
                    <a:pt x="0" y="0"/>
                  </a:moveTo>
                  <a:lnTo>
                    <a:pt x="0" y="3191"/>
                  </a:lnTo>
                  <a:lnTo>
                    <a:pt x="643" y="3191"/>
                  </a:lnTo>
                  <a:lnTo>
                    <a:pt x="643" y="3215"/>
                  </a:lnTo>
                  <a:cubicBezTo>
                    <a:pt x="715" y="3215"/>
                    <a:pt x="762" y="3215"/>
                    <a:pt x="834" y="3168"/>
                  </a:cubicBezTo>
                  <a:cubicBezTo>
                    <a:pt x="953" y="3072"/>
                    <a:pt x="1000" y="2953"/>
                    <a:pt x="977" y="2810"/>
                  </a:cubicBezTo>
                  <a:lnTo>
                    <a:pt x="286" y="238"/>
                  </a:lnTo>
                  <a:cubicBezTo>
                    <a:pt x="262" y="95"/>
                    <a:pt x="1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7" name="Google Shape;23787;p150"/>
            <p:cNvSpPr/>
            <p:nvPr/>
          </p:nvSpPr>
          <p:spPr>
            <a:xfrm>
              <a:off x="5520908" y="2025095"/>
              <a:ext cx="64742" cy="200375"/>
            </a:xfrm>
            <a:custGeom>
              <a:rect b="b" l="l" r="r" t="t"/>
              <a:pathLst>
                <a:path extrusionOk="0" h="6193" w="2001">
                  <a:moveTo>
                    <a:pt x="0" y="0"/>
                  </a:moveTo>
                  <a:lnTo>
                    <a:pt x="0" y="5859"/>
                  </a:lnTo>
                  <a:cubicBezTo>
                    <a:pt x="0" y="6025"/>
                    <a:pt x="119"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8" name="Google Shape;23788;p150"/>
            <p:cNvSpPr/>
            <p:nvPr/>
          </p:nvSpPr>
          <p:spPr>
            <a:xfrm>
              <a:off x="5553263" y="2024319"/>
              <a:ext cx="32387" cy="200375"/>
            </a:xfrm>
            <a:custGeom>
              <a:rect b="b" l="l" r="r" t="t"/>
              <a:pathLst>
                <a:path extrusionOk="0" h="6193" w="1001">
                  <a:moveTo>
                    <a:pt x="0" y="1"/>
                  </a:moveTo>
                  <a:lnTo>
                    <a:pt x="0"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9" name="Google Shape;23789;p150"/>
            <p:cNvSpPr/>
            <p:nvPr/>
          </p:nvSpPr>
          <p:spPr>
            <a:xfrm>
              <a:off x="5520908" y="2213851"/>
              <a:ext cx="64742" cy="64775"/>
            </a:xfrm>
            <a:custGeom>
              <a:rect b="b" l="l" r="r" t="t"/>
              <a:pathLst>
                <a:path extrusionOk="0" h="2002" w="2001">
                  <a:moveTo>
                    <a:pt x="0" y="1"/>
                  </a:moveTo>
                  <a:lnTo>
                    <a:pt x="0" y="1358"/>
                  </a:lnTo>
                  <a:cubicBezTo>
                    <a:pt x="0" y="1716"/>
                    <a:pt x="262" y="2001"/>
                    <a:pt x="643" y="2001"/>
                  </a:cubicBezTo>
                  <a:lnTo>
                    <a:pt x="1381"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0" name="Google Shape;23790;p150"/>
            <p:cNvSpPr/>
            <p:nvPr/>
          </p:nvSpPr>
          <p:spPr>
            <a:xfrm>
              <a:off x="5553263" y="2213851"/>
              <a:ext cx="32387" cy="64775"/>
            </a:xfrm>
            <a:custGeom>
              <a:rect b="b" l="l" r="r" t="t"/>
              <a:pathLst>
                <a:path extrusionOk="0" h="2002" w="1001">
                  <a:moveTo>
                    <a:pt x="0" y="1"/>
                  </a:moveTo>
                  <a:lnTo>
                    <a:pt x="0" y="2001"/>
                  </a:lnTo>
                  <a:lnTo>
                    <a:pt x="381"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91" name="Google Shape;23791;p150"/>
          <p:cNvGrpSpPr/>
          <p:nvPr/>
        </p:nvGrpSpPr>
        <p:grpSpPr>
          <a:xfrm>
            <a:off x="6267523" y="1778706"/>
            <a:ext cx="349075" cy="347523"/>
            <a:chOff x="6267523" y="1931106"/>
            <a:chExt cx="349075" cy="347523"/>
          </a:xfrm>
        </p:grpSpPr>
        <p:sp>
          <p:nvSpPr>
            <p:cNvPr id="23792" name="Google Shape;23792;p150"/>
            <p:cNvSpPr/>
            <p:nvPr/>
          </p:nvSpPr>
          <p:spPr>
            <a:xfrm>
              <a:off x="6553376" y="2236984"/>
              <a:ext cx="21613" cy="41641"/>
            </a:xfrm>
            <a:custGeom>
              <a:rect b="b" l="l" r="r" t="t"/>
              <a:pathLst>
                <a:path extrusionOk="0" h="1287" w="668">
                  <a:moveTo>
                    <a:pt x="334" y="0"/>
                  </a:moveTo>
                  <a:cubicBezTo>
                    <a:pt x="167" y="0"/>
                    <a:pt x="1" y="143"/>
                    <a:pt x="1" y="334"/>
                  </a:cubicBezTo>
                  <a:lnTo>
                    <a:pt x="1" y="953"/>
                  </a:lnTo>
                  <a:cubicBezTo>
                    <a:pt x="1" y="1120"/>
                    <a:pt x="167" y="1286"/>
                    <a:pt x="334" y="1286"/>
                  </a:cubicBezTo>
                  <a:cubicBezTo>
                    <a:pt x="525" y="1286"/>
                    <a:pt x="667" y="1120"/>
                    <a:pt x="667" y="953"/>
                  </a:cubicBezTo>
                  <a:lnTo>
                    <a:pt x="667" y="334"/>
                  </a:lnTo>
                  <a:cubicBezTo>
                    <a:pt x="667" y="143"/>
                    <a:pt x="525" y="0"/>
                    <a:pt x="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3" name="Google Shape;23793;p150"/>
            <p:cNvSpPr/>
            <p:nvPr/>
          </p:nvSpPr>
          <p:spPr>
            <a:xfrm>
              <a:off x="6553376" y="2013545"/>
              <a:ext cx="21613" cy="41641"/>
            </a:xfrm>
            <a:custGeom>
              <a:rect b="b" l="l" r="r" t="t"/>
              <a:pathLst>
                <a:path extrusionOk="0" h="1287" w="668">
                  <a:moveTo>
                    <a:pt x="334" y="0"/>
                  </a:moveTo>
                  <a:cubicBezTo>
                    <a:pt x="167" y="0"/>
                    <a:pt x="1" y="143"/>
                    <a:pt x="1" y="334"/>
                  </a:cubicBezTo>
                  <a:lnTo>
                    <a:pt x="1" y="953"/>
                  </a:lnTo>
                  <a:cubicBezTo>
                    <a:pt x="1" y="1119"/>
                    <a:pt x="167" y="1286"/>
                    <a:pt x="334" y="1286"/>
                  </a:cubicBezTo>
                  <a:cubicBezTo>
                    <a:pt x="525" y="1286"/>
                    <a:pt x="667" y="1119"/>
                    <a:pt x="667" y="953"/>
                  </a:cubicBezTo>
                  <a:lnTo>
                    <a:pt x="667" y="334"/>
                  </a:lnTo>
                  <a:cubicBezTo>
                    <a:pt x="667" y="143"/>
                    <a:pt x="525"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4" name="Google Shape;23794;p150"/>
            <p:cNvSpPr/>
            <p:nvPr/>
          </p:nvSpPr>
          <p:spPr>
            <a:xfrm>
              <a:off x="6553376" y="2115235"/>
              <a:ext cx="21613" cy="61669"/>
            </a:xfrm>
            <a:custGeom>
              <a:rect b="b" l="l" r="r" t="t"/>
              <a:pathLst>
                <a:path extrusionOk="0" h="1906" w="668">
                  <a:moveTo>
                    <a:pt x="334" y="1"/>
                  </a:moveTo>
                  <a:cubicBezTo>
                    <a:pt x="167" y="1"/>
                    <a:pt x="1" y="167"/>
                    <a:pt x="1" y="334"/>
                  </a:cubicBezTo>
                  <a:lnTo>
                    <a:pt x="1" y="1596"/>
                  </a:lnTo>
                  <a:cubicBezTo>
                    <a:pt x="1" y="1763"/>
                    <a:pt x="167" y="1906"/>
                    <a:pt x="334" y="1906"/>
                  </a:cubicBezTo>
                  <a:cubicBezTo>
                    <a:pt x="525" y="1906"/>
                    <a:pt x="667" y="1763"/>
                    <a:pt x="667" y="1596"/>
                  </a:cubicBezTo>
                  <a:lnTo>
                    <a:pt x="667" y="334"/>
                  </a:lnTo>
                  <a:cubicBezTo>
                    <a:pt x="667" y="167"/>
                    <a:pt x="525" y="1"/>
                    <a:pt x="33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5" name="Google Shape;23795;p150"/>
            <p:cNvSpPr/>
            <p:nvPr/>
          </p:nvSpPr>
          <p:spPr>
            <a:xfrm>
              <a:off x="6554929" y="2146068"/>
              <a:ext cx="20060" cy="24687"/>
            </a:xfrm>
            <a:custGeom>
              <a:rect b="b" l="l" r="r" t="t"/>
              <a:pathLst>
                <a:path extrusionOk="0" h="763" w="620">
                  <a:moveTo>
                    <a:pt x="0" y="0"/>
                  </a:moveTo>
                  <a:lnTo>
                    <a:pt x="0" y="762"/>
                  </a:lnTo>
                  <a:lnTo>
                    <a:pt x="619" y="762"/>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6" name="Google Shape;23796;p150"/>
            <p:cNvSpPr/>
            <p:nvPr/>
          </p:nvSpPr>
          <p:spPr>
            <a:xfrm>
              <a:off x="6524095" y="2166872"/>
              <a:ext cx="80952" cy="80920"/>
            </a:xfrm>
            <a:custGeom>
              <a:rect b="b" l="l" r="r" t="t"/>
              <a:pathLst>
                <a:path extrusionOk="0" h="2501" w="2502">
                  <a:moveTo>
                    <a:pt x="1239" y="0"/>
                  </a:moveTo>
                  <a:cubicBezTo>
                    <a:pt x="548" y="0"/>
                    <a:pt x="1" y="548"/>
                    <a:pt x="1" y="1239"/>
                  </a:cubicBezTo>
                  <a:cubicBezTo>
                    <a:pt x="1" y="1929"/>
                    <a:pt x="548" y="2501"/>
                    <a:pt x="1239" y="2501"/>
                  </a:cubicBezTo>
                  <a:cubicBezTo>
                    <a:pt x="1930" y="2501"/>
                    <a:pt x="2501" y="1929"/>
                    <a:pt x="2501" y="1239"/>
                  </a:cubicBezTo>
                  <a:cubicBezTo>
                    <a:pt x="2501" y="548"/>
                    <a:pt x="1930" y="0"/>
                    <a:pt x="123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7" name="Google Shape;23797;p150"/>
            <p:cNvSpPr/>
            <p:nvPr/>
          </p:nvSpPr>
          <p:spPr>
            <a:xfrm>
              <a:off x="6524095" y="2045123"/>
              <a:ext cx="80952" cy="80952"/>
            </a:xfrm>
            <a:custGeom>
              <a:rect b="b" l="l" r="r" t="t"/>
              <a:pathLst>
                <a:path extrusionOk="0" h="2502" w="2502">
                  <a:moveTo>
                    <a:pt x="1239" y="1"/>
                  </a:moveTo>
                  <a:cubicBezTo>
                    <a:pt x="548" y="1"/>
                    <a:pt x="1" y="572"/>
                    <a:pt x="1" y="1263"/>
                  </a:cubicBezTo>
                  <a:cubicBezTo>
                    <a:pt x="1" y="1930"/>
                    <a:pt x="548" y="2501"/>
                    <a:pt x="1239" y="2501"/>
                  </a:cubicBezTo>
                  <a:cubicBezTo>
                    <a:pt x="1930" y="2501"/>
                    <a:pt x="2501" y="1930"/>
                    <a:pt x="2501" y="1263"/>
                  </a:cubicBezTo>
                  <a:cubicBezTo>
                    <a:pt x="2501" y="572"/>
                    <a:pt x="1930" y="1"/>
                    <a:pt x="123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8" name="Google Shape;23798;p150"/>
            <p:cNvSpPr/>
            <p:nvPr/>
          </p:nvSpPr>
          <p:spPr>
            <a:xfrm>
              <a:off x="6513321" y="2156066"/>
              <a:ext cx="101724" cy="101756"/>
            </a:xfrm>
            <a:custGeom>
              <a:rect b="b" l="l" r="r" t="t"/>
              <a:pathLst>
                <a:path extrusionOk="0" h="3145" w="3144">
                  <a:moveTo>
                    <a:pt x="1572" y="644"/>
                  </a:moveTo>
                  <a:cubicBezTo>
                    <a:pt x="2120" y="644"/>
                    <a:pt x="2525" y="1072"/>
                    <a:pt x="2525" y="1596"/>
                  </a:cubicBezTo>
                  <a:cubicBezTo>
                    <a:pt x="2525" y="2144"/>
                    <a:pt x="2120" y="2549"/>
                    <a:pt x="1572" y="2549"/>
                  </a:cubicBezTo>
                  <a:cubicBezTo>
                    <a:pt x="1048" y="2549"/>
                    <a:pt x="619" y="2144"/>
                    <a:pt x="619" y="1596"/>
                  </a:cubicBezTo>
                  <a:cubicBezTo>
                    <a:pt x="619" y="1072"/>
                    <a:pt x="1072" y="644"/>
                    <a:pt x="1572" y="644"/>
                  </a:cubicBezTo>
                  <a:close/>
                  <a:moveTo>
                    <a:pt x="1572" y="1"/>
                  </a:moveTo>
                  <a:cubicBezTo>
                    <a:pt x="715" y="1"/>
                    <a:pt x="0" y="715"/>
                    <a:pt x="0" y="1573"/>
                  </a:cubicBezTo>
                  <a:cubicBezTo>
                    <a:pt x="0" y="2430"/>
                    <a:pt x="715" y="3144"/>
                    <a:pt x="1572" y="3144"/>
                  </a:cubicBezTo>
                  <a:cubicBezTo>
                    <a:pt x="2429" y="3144"/>
                    <a:pt x="3144" y="2430"/>
                    <a:pt x="3144" y="1573"/>
                  </a:cubicBezTo>
                  <a:cubicBezTo>
                    <a:pt x="3144" y="715"/>
                    <a:pt x="2429" y="1"/>
                    <a:pt x="1572"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9" name="Google Shape;23799;p150"/>
            <p:cNvSpPr/>
            <p:nvPr/>
          </p:nvSpPr>
          <p:spPr>
            <a:xfrm>
              <a:off x="6513321" y="2033572"/>
              <a:ext cx="101724" cy="102501"/>
            </a:xfrm>
            <a:custGeom>
              <a:rect b="b" l="l" r="r" t="t"/>
              <a:pathLst>
                <a:path extrusionOk="0" h="3168" w="3144">
                  <a:moveTo>
                    <a:pt x="1572" y="667"/>
                  </a:moveTo>
                  <a:cubicBezTo>
                    <a:pt x="2120" y="667"/>
                    <a:pt x="2525" y="1072"/>
                    <a:pt x="2525" y="1620"/>
                  </a:cubicBezTo>
                  <a:cubicBezTo>
                    <a:pt x="2525" y="2144"/>
                    <a:pt x="2120" y="2572"/>
                    <a:pt x="1572" y="2572"/>
                  </a:cubicBezTo>
                  <a:cubicBezTo>
                    <a:pt x="1048" y="2572"/>
                    <a:pt x="619" y="2120"/>
                    <a:pt x="619" y="1620"/>
                  </a:cubicBezTo>
                  <a:cubicBezTo>
                    <a:pt x="619" y="1072"/>
                    <a:pt x="1072" y="667"/>
                    <a:pt x="1572" y="667"/>
                  </a:cubicBezTo>
                  <a:close/>
                  <a:moveTo>
                    <a:pt x="1572" y="0"/>
                  </a:moveTo>
                  <a:cubicBezTo>
                    <a:pt x="715" y="0"/>
                    <a:pt x="0" y="715"/>
                    <a:pt x="0" y="1572"/>
                  </a:cubicBezTo>
                  <a:cubicBezTo>
                    <a:pt x="0" y="2453"/>
                    <a:pt x="715" y="3168"/>
                    <a:pt x="1572" y="3168"/>
                  </a:cubicBezTo>
                  <a:cubicBezTo>
                    <a:pt x="2429" y="3168"/>
                    <a:pt x="3144" y="2477"/>
                    <a:pt x="3144" y="1572"/>
                  </a:cubicBezTo>
                  <a:cubicBezTo>
                    <a:pt x="3144" y="715"/>
                    <a:pt x="2429" y="0"/>
                    <a:pt x="157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0" name="Google Shape;23800;p150"/>
            <p:cNvSpPr/>
            <p:nvPr/>
          </p:nvSpPr>
          <p:spPr>
            <a:xfrm>
              <a:off x="6267523" y="2026648"/>
              <a:ext cx="211149" cy="251981"/>
            </a:xfrm>
            <a:custGeom>
              <a:rect b="b" l="l" r="r" t="t"/>
              <a:pathLst>
                <a:path extrusionOk="0" h="7788" w="6526">
                  <a:moveTo>
                    <a:pt x="334" y="0"/>
                  </a:moveTo>
                  <a:cubicBezTo>
                    <a:pt x="143" y="0"/>
                    <a:pt x="0" y="167"/>
                    <a:pt x="0" y="333"/>
                  </a:cubicBezTo>
                  <a:lnTo>
                    <a:pt x="0" y="7454"/>
                  </a:lnTo>
                  <a:cubicBezTo>
                    <a:pt x="0" y="7621"/>
                    <a:pt x="143" y="7787"/>
                    <a:pt x="334" y="7787"/>
                  </a:cubicBezTo>
                  <a:lnTo>
                    <a:pt x="6192" y="7787"/>
                  </a:lnTo>
                  <a:cubicBezTo>
                    <a:pt x="6383" y="7787"/>
                    <a:pt x="6526" y="7621"/>
                    <a:pt x="6526" y="7454"/>
                  </a:cubicBezTo>
                  <a:lnTo>
                    <a:pt x="6526" y="333"/>
                  </a:lnTo>
                  <a:cubicBezTo>
                    <a:pt x="6526" y="167"/>
                    <a:pt x="6383" y="0"/>
                    <a:pt x="619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1" name="Google Shape;23801;p150"/>
            <p:cNvSpPr/>
            <p:nvPr/>
          </p:nvSpPr>
          <p:spPr>
            <a:xfrm>
              <a:off x="6373840" y="2028169"/>
              <a:ext cx="104830" cy="250460"/>
            </a:xfrm>
            <a:custGeom>
              <a:rect b="b" l="l" r="r" t="t"/>
              <a:pathLst>
                <a:path extrusionOk="0" h="7741" w="3240">
                  <a:moveTo>
                    <a:pt x="1" y="1"/>
                  </a:moveTo>
                  <a:lnTo>
                    <a:pt x="1" y="7740"/>
                  </a:lnTo>
                  <a:lnTo>
                    <a:pt x="2906" y="7740"/>
                  </a:lnTo>
                  <a:cubicBezTo>
                    <a:pt x="3097" y="7740"/>
                    <a:pt x="3240" y="7574"/>
                    <a:pt x="3240" y="7407"/>
                  </a:cubicBezTo>
                  <a:lnTo>
                    <a:pt x="3240" y="286"/>
                  </a:lnTo>
                  <a:cubicBezTo>
                    <a:pt x="3240" y="144"/>
                    <a:pt x="3097" y="1"/>
                    <a:pt x="290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2" name="Google Shape;23802;p150"/>
            <p:cNvSpPr/>
            <p:nvPr/>
          </p:nvSpPr>
          <p:spPr>
            <a:xfrm>
              <a:off x="6390794" y="2084336"/>
              <a:ext cx="54745" cy="108098"/>
            </a:xfrm>
            <a:custGeom>
              <a:rect b="b" l="l" r="r" t="t"/>
              <a:pathLst>
                <a:path extrusionOk="0" h="3341" w="1692">
                  <a:moveTo>
                    <a:pt x="596" y="789"/>
                  </a:moveTo>
                  <a:lnTo>
                    <a:pt x="596" y="1241"/>
                  </a:lnTo>
                  <a:cubicBezTo>
                    <a:pt x="572" y="1194"/>
                    <a:pt x="572" y="1170"/>
                    <a:pt x="549" y="1170"/>
                  </a:cubicBezTo>
                  <a:cubicBezTo>
                    <a:pt x="477" y="1146"/>
                    <a:pt x="477" y="1051"/>
                    <a:pt x="477" y="956"/>
                  </a:cubicBezTo>
                  <a:cubicBezTo>
                    <a:pt x="477" y="908"/>
                    <a:pt x="549" y="813"/>
                    <a:pt x="596" y="789"/>
                  </a:cubicBezTo>
                  <a:close/>
                  <a:moveTo>
                    <a:pt x="1001" y="1837"/>
                  </a:moveTo>
                  <a:cubicBezTo>
                    <a:pt x="1263" y="1956"/>
                    <a:pt x="1263" y="2123"/>
                    <a:pt x="1215" y="2218"/>
                  </a:cubicBezTo>
                  <a:cubicBezTo>
                    <a:pt x="1192" y="2337"/>
                    <a:pt x="1144" y="2456"/>
                    <a:pt x="1001" y="2504"/>
                  </a:cubicBezTo>
                  <a:lnTo>
                    <a:pt x="1001" y="1837"/>
                  </a:lnTo>
                  <a:close/>
                  <a:moveTo>
                    <a:pt x="803" y="0"/>
                  </a:moveTo>
                  <a:cubicBezTo>
                    <a:pt x="695" y="0"/>
                    <a:pt x="596" y="109"/>
                    <a:pt x="596" y="217"/>
                  </a:cubicBezTo>
                  <a:lnTo>
                    <a:pt x="596" y="336"/>
                  </a:lnTo>
                  <a:lnTo>
                    <a:pt x="572" y="336"/>
                  </a:lnTo>
                  <a:cubicBezTo>
                    <a:pt x="334" y="432"/>
                    <a:pt x="120" y="622"/>
                    <a:pt x="96" y="908"/>
                  </a:cubicBezTo>
                  <a:cubicBezTo>
                    <a:pt x="25" y="1146"/>
                    <a:pt x="120" y="1384"/>
                    <a:pt x="310" y="1527"/>
                  </a:cubicBezTo>
                  <a:cubicBezTo>
                    <a:pt x="382" y="1575"/>
                    <a:pt x="477" y="1646"/>
                    <a:pt x="620" y="1694"/>
                  </a:cubicBezTo>
                  <a:lnTo>
                    <a:pt x="620" y="2599"/>
                  </a:lnTo>
                  <a:cubicBezTo>
                    <a:pt x="549" y="2599"/>
                    <a:pt x="477" y="2575"/>
                    <a:pt x="358" y="2480"/>
                  </a:cubicBezTo>
                  <a:cubicBezTo>
                    <a:pt x="314" y="2447"/>
                    <a:pt x="264" y="2429"/>
                    <a:pt x="220" y="2429"/>
                  </a:cubicBezTo>
                  <a:cubicBezTo>
                    <a:pt x="168" y="2429"/>
                    <a:pt x="122" y="2453"/>
                    <a:pt x="96" y="2504"/>
                  </a:cubicBezTo>
                  <a:cubicBezTo>
                    <a:pt x="1" y="2599"/>
                    <a:pt x="25" y="2742"/>
                    <a:pt x="120" y="2837"/>
                  </a:cubicBezTo>
                  <a:cubicBezTo>
                    <a:pt x="334" y="2956"/>
                    <a:pt x="453" y="3004"/>
                    <a:pt x="620" y="3004"/>
                  </a:cubicBezTo>
                  <a:lnTo>
                    <a:pt x="620" y="3123"/>
                  </a:lnTo>
                  <a:cubicBezTo>
                    <a:pt x="620" y="3242"/>
                    <a:pt x="691" y="3337"/>
                    <a:pt x="811" y="3337"/>
                  </a:cubicBezTo>
                  <a:cubicBezTo>
                    <a:pt x="821" y="3339"/>
                    <a:pt x="831" y="3340"/>
                    <a:pt x="842" y="3340"/>
                  </a:cubicBezTo>
                  <a:cubicBezTo>
                    <a:pt x="949" y="3340"/>
                    <a:pt x="1049" y="3231"/>
                    <a:pt x="1049" y="3123"/>
                  </a:cubicBezTo>
                  <a:lnTo>
                    <a:pt x="1049" y="2980"/>
                  </a:lnTo>
                  <a:cubicBezTo>
                    <a:pt x="1406" y="2885"/>
                    <a:pt x="1620" y="2599"/>
                    <a:pt x="1668" y="2289"/>
                  </a:cubicBezTo>
                  <a:cubicBezTo>
                    <a:pt x="1692" y="1908"/>
                    <a:pt x="1501" y="1551"/>
                    <a:pt x="1144" y="1432"/>
                  </a:cubicBezTo>
                  <a:cubicBezTo>
                    <a:pt x="1096" y="1432"/>
                    <a:pt x="1072" y="1408"/>
                    <a:pt x="1025" y="1408"/>
                  </a:cubicBezTo>
                  <a:lnTo>
                    <a:pt x="1025" y="718"/>
                  </a:lnTo>
                  <a:cubicBezTo>
                    <a:pt x="1072" y="741"/>
                    <a:pt x="1096" y="789"/>
                    <a:pt x="1096" y="789"/>
                  </a:cubicBezTo>
                  <a:cubicBezTo>
                    <a:pt x="1147" y="840"/>
                    <a:pt x="1205" y="864"/>
                    <a:pt x="1263" y="864"/>
                  </a:cubicBezTo>
                  <a:cubicBezTo>
                    <a:pt x="1312" y="864"/>
                    <a:pt x="1362" y="846"/>
                    <a:pt x="1406" y="813"/>
                  </a:cubicBezTo>
                  <a:cubicBezTo>
                    <a:pt x="1501" y="718"/>
                    <a:pt x="1501" y="598"/>
                    <a:pt x="1430" y="503"/>
                  </a:cubicBezTo>
                  <a:cubicBezTo>
                    <a:pt x="1382" y="432"/>
                    <a:pt x="1215" y="336"/>
                    <a:pt x="1025" y="313"/>
                  </a:cubicBezTo>
                  <a:lnTo>
                    <a:pt x="1025" y="217"/>
                  </a:lnTo>
                  <a:cubicBezTo>
                    <a:pt x="1025" y="98"/>
                    <a:pt x="953" y="3"/>
                    <a:pt x="834" y="3"/>
                  </a:cubicBezTo>
                  <a:cubicBezTo>
                    <a:pt x="824" y="1"/>
                    <a:pt x="814" y="0"/>
                    <a:pt x="8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3" name="Google Shape;23803;p150"/>
            <p:cNvSpPr/>
            <p:nvPr/>
          </p:nvSpPr>
          <p:spPr>
            <a:xfrm>
              <a:off x="6305281" y="2083657"/>
              <a:ext cx="69369" cy="20060"/>
            </a:xfrm>
            <a:custGeom>
              <a:rect b="b" l="l" r="r" t="t"/>
              <a:pathLst>
                <a:path extrusionOk="0" h="620" w="2144">
                  <a:moveTo>
                    <a:pt x="334" y="0"/>
                  </a:moveTo>
                  <a:cubicBezTo>
                    <a:pt x="143" y="0"/>
                    <a:pt x="0" y="191"/>
                    <a:pt x="24" y="357"/>
                  </a:cubicBezTo>
                  <a:cubicBezTo>
                    <a:pt x="48" y="500"/>
                    <a:pt x="215" y="619"/>
                    <a:pt x="358" y="619"/>
                  </a:cubicBezTo>
                  <a:lnTo>
                    <a:pt x="1810" y="619"/>
                  </a:lnTo>
                  <a:cubicBezTo>
                    <a:pt x="2001" y="619"/>
                    <a:pt x="2144" y="477"/>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4" name="Google Shape;23804;p150"/>
            <p:cNvSpPr/>
            <p:nvPr/>
          </p:nvSpPr>
          <p:spPr>
            <a:xfrm>
              <a:off x="6305281" y="2125264"/>
              <a:ext cx="69369" cy="20060"/>
            </a:xfrm>
            <a:custGeom>
              <a:rect b="b" l="l" r="r" t="t"/>
              <a:pathLst>
                <a:path extrusionOk="0" h="620" w="2144">
                  <a:moveTo>
                    <a:pt x="334" y="0"/>
                  </a:moveTo>
                  <a:cubicBezTo>
                    <a:pt x="143" y="0"/>
                    <a:pt x="0" y="167"/>
                    <a:pt x="24" y="357"/>
                  </a:cubicBezTo>
                  <a:cubicBezTo>
                    <a:pt x="48" y="500"/>
                    <a:pt x="215" y="619"/>
                    <a:pt x="358" y="619"/>
                  </a:cubicBezTo>
                  <a:lnTo>
                    <a:pt x="1810" y="619"/>
                  </a:lnTo>
                  <a:cubicBezTo>
                    <a:pt x="2001" y="619"/>
                    <a:pt x="2144" y="453"/>
                    <a:pt x="2120" y="262"/>
                  </a:cubicBezTo>
                  <a:cubicBezTo>
                    <a:pt x="2072" y="119"/>
                    <a:pt x="1929" y="0"/>
                    <a:pt x="1786"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5" name="Google Shape;23805;p150"/>
            <p:cNvSpPr/>
            <p:nvPr/>
          </p:nvSpPr>
          <p:spPr>
            <a:xfrm>
              <a:off x="6305281" y="2165319"/>
              <a:ext cx="69369" cy="20837"/>
            </a:xfrm>
            <a:custGeom>
              <a:rect b="b" l="l" r="r" t="t"/>
              <a:pathLst>
                <a:path extrusionOk="0" h="644" w="2144">
                  <a:moveTo>
                    <a:pt x="334" y="1"/>
                  </a:moveTo>
                  <a:cubicBezTo>
                    <a:pt x="143" y="1"/>
                    <a:pt x="0" y="191"/>
                    <a:pt x="24" y="358"/>
                  </a:cubicBezTo>
                  <a:cubicBezTo>
                    <a:pt x="48" y="525"/>
                    <a:pt x="215" y="644"/>
                    <a:pt x="358" y="644"/>
                  </a:cubicBezTo>
                  <a:lnTo>
                    <a:pt x="1810" y="644"/>
                  </a:lnTo>
                  <a:cubicBezTo>
                    <a:pt x="2001" y="644"/>
                    <a:pt x="2144" y="453"/>
                    <a:pt x="2120" y="286"/>
                  </a:cubicBezTo>
                  <a:cubicBezTo>
                    <a:pt x="2072" y="120"/>
                    <a:pt x="1929" y="1"/>
                    <a:pt x="178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6" name="Google Shape;23806;p150"/>
            <p:cNvSpPr/>
            <p:nvPr/>
          </p:nvSpPr>
          <p:spPr>
            <a:xfrm>
              <a:off x="6305281" y="2206150"/>
              <a:ext cx="130261" cy="20060"/>
            </a:xfrm>
            <a:custGeom>
              <a:rect b="b" l="l" r="r" t="t"/>
              <a:pathLst>
                <a:path extrusionOk="0" h="620" w="4026">
                  <a:moveTo>
                    <a:pt x="334" y="1"/>
                  </a:moveTo>
                  <a:cubicBezTo>
                    <a:pt x="143" y="1"/>
                    <a:pt x="0" y="167"/>
                    <a:pt x="24" y="358"/>
                  </a:cubicBezTo>
                  <a:cubicBezTo>
                    <a:pt x="48" y="501"/>
                    <a:pt x="215" y="620"/>
                    <a:pt x="358" y="620"/>
                  </a:cubicBezTo>
                  <a:lnTo>
                    <a:pt x="3692" y="620"/>
                  </a:lnTo>
                  <a:cubicBezTo>
                    <a:pt x="3858" y="620"/>
                    <a:pt x="4025" y="453"/>
                    <a:pt x="3977" y="263"/>
                  </a:cubicBezTo>
                  <a:cubicBezTo>
                    <a:pt x="3954" y="120"/>
                    <a:pt x="3811"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7" name="Google Shape;23807;p150"/>
            <p:cNvSpPr/>
            <p:nvPr/>
          </p:nvSpPr>
          <p:spPr>
            <a:xfrm>
              <a:off x="6374617" y="2206150"/>
              <a:ext cx="61669" cy="20060"/>
            </a:xfrm>
            <a:custGeom>
              <a:rect b="b" l="l" r="r" t="t"/>
              <a:pathLst>
                <a:path extrusionOk="0" h="620" w="1906">
                  <a:moveTo>
                    <a:pt x="1" y="1"/>
                  </a:moveTo>
                  <a:lnTo>
                    <a:pt x="1" y="620"/>
                  </a:lnTo>
                  <a:lnTo>
                    <a:pt x="1572" y="620"/>
                  </a:lnTo>
                  <a:cubicBezTo>
                    <a:pt x="1763" y="620"/>
                    <a:pt x="1906" y="477"/>
                    <a:pt x="1882" y="263"/>
                  </a:cubicBezTo>
                  <a:cubicBezTo>
                    <a:pt x="1834" y="120"/>
                    <a:pt x="1692" y="1"/>
                    <a:pt x="154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8" name="Google Shape;23808;p150"/>
            <p:cNvSpPr/>
            <p:nvPr/>
          </p:nvSpPr>
          <p:spPr>
            <a:xfrm>
              <a:off x="6512545" y="1931979"/>
              <a:ext cx="102501" cy="64516"/>
            </a:xfrm>
            <a:custGeom>
              <a:rect b="b" l="l" r="r" t="t"/>
              <a:pathLst>
                <a:path extrusionOk="0" h="1994" w="3168">
                  <a:moveTo>
                    <a:pt x="298" y="1"/>
                  </a:moveTo>
                  <a:cubicBezTo>
                    <a:pt x="233" y="1"/>
                    <a:pt x="170" y="35"/>
                    <a:pt x="120" y="68"/>
                  </a:cubicBezTo>
                  <a:cubicBezTo>
                    <a:pt x="48" y="140"/>
                    <a:pt x="0" y="235"/>
                    <a:pt x="0" y="306"/>
                  </a:cubicBezTo>
                  <a:lnTo>
                    <a:pt x="0" y="1688"/>
                  </a:lnTo>
                  <a:cubicBezTo>
                    <a:pt x="0" y="1783"/>
                    <a:pt x="48" y="1854"/>
                    <a:pt x="120" y="1926"/>
                  </a:cubicBezTo>
                  <a:cubicBezTo>
                    <a:pt x="153" y="1959"/>
                    <a:pt x="223" y="1993"/>
                    <a:pt x="294" y="1993"/>
                  </a:cubicBezTo>
                  <a:cubicBezTo>
                    <a:pt x="324" y="1993"/>
                    <a:pt x="354" y="1987"/>
                    <a:pt x="382" y="1973"/>
                  </a:cubicBezTo>
                  <a:lnTo>
                    <a:pt x="2930" y="1307"/>
                  </a:lnTo>
                  <a:cubicBezTo>
                    <a:pt x="3096" y="1259"/>
                    <a:pt x="3168" y="1140"/>
                    <a:pt x="3168" y="997"/>
                  </a:cubicBezTo>
                  <a:cubicBezTo>
                    <a:pt x="3168" y="854"/>
                    <a:pt x="3096" y="735"/>
                    <a:pt x="2930" y="711"/>
                  </a:cubicBezTo>
                  <a:lnTo>
                    <a:pt x="382" y="21"/>
                  </a:lnTo>
                  <a:cubicBezTo>
                    <a:pt x="354" y="7"/>
                    <a:pt x="326" y="1"/>
                    <a:pt x="29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9" name="Google Shape;23809;p150"/>
            <p:cNvSpPr/>
            <p:nvPr/>
          </p:nvSpPr>
          <p:spPr>
            <a:xfrm>
              <a:off x="6512545" y="1964981"/>
              <a:ext cx="104054" cy="32549"/>
            </a:xfrm>
            <a:custGeom>
              <a:rect b="b" l="l" r="r" t="t"/>
              <a:pathLst>
                <a:path extrusionOk="0" h="1006" w="3216">
                  <a:moveTo>
                    <a:pt x="24" y="1"/>
                  </a:moveTo>
                  <a:lnTo>
                    <a:pt x="24" y="668"/>
                  </a:lnTo>
                  <a:lnTo>
                    <a:pt x="0" y="668"/>
                  </a:lnTo>
                  <a:cubicBezTo>
                    <a:pt x="0" y="715"/>
                    <a:pt x="0" y="787"/>
                    <a:pt x="48" y="834"/>
                  </a:cubicBezTo>
                  <a:cubicBezTo>
                    <a:pt x="131" y="938"/>
                    <a:pt x="232" y="1006"/>
                    <a:pt x="351" y="1006"/>
                  </a:cubicBezTo>
                  <a:cubicBezTo>
                    <a:pt x="369" y="1006"/>
                    <a:pt x="387" y="1004"/>
                    <a:pt x="405" y="1001"/>
                  </a:cubicBezTo>
                  <a:lnTo>
                    <a:pt x="2977" y="310"/>
                  </a:lnTo>
                  <a:cubicBezTo>
                    <a:pt x="3120" y="263"/>
                    <a:pt x="3215" y="144"/>
                    <a:pt x="321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0" name="Google Shape;23810;p150"/>
            <p:cNvSpPr/>
            <p:nvPr/>
          </p:nvSpPr>
          <p:spPr>
            <a:xfrm>
              <a:off x="6322235" y="1931106"/>
              <a:ext cx="200375" cy="64742"/>
            </a:xfrm>
            <a:custGeom>
              <a:rect b="b" l="l" r="r" t="t"/>
              <a:pathLst>
                <a:path extrusionOk="0" h="2001" w="6193">
                  <a:moveTo>
                    <a:pt x="334" y="0"/>
                  </a:moveTo>
                  <a:cubicBezTo>
                    <a:pt x="143" y="0"/>
                    <a:pt x="0" y="119"/>
                    <a:pt x="0" y="286"/>
                  </a:cubicBezTo>
                  <a:lnTo>
                    <a:pt x="0" y="1738"/>
                  </a:lnTo>
                  <a:cubicBezTo>
                    <a:pt x="0" y="1881"/>
                    <a:pt x="143" y="2000"/>
                    <a:pt x="334"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1" name="Google Shape;23811;p150"/>
            <p:cNvSpPr/>
            <p:nvPr/>
          </p:nvSpPr>
          <p:spPr>
            <a:xfrm>
              <a:off x="6323756" y="1963460"/>
              <a:ext cx="200375" cy="32387"/>
            </a:xfrm>
            <a:custGeom>
              <a:rect b="b" l="l" r="r" t="t"/>
              <a:pathLst>
                <a:path extrusionOk="0" h="1001" w="6193">
                  <a:moveTo>
                    <a:pt x="1" y="0"/>
                  </a:moveTo>
                  <a:lnTo>
                    <a:pt x="1" y="738"/>
                  </a:lnTo>
                  <a:cubicBezTo>
                    <a:pt x="1" y="881"/>
                    <a:pt x="144" y="1000"/>
                    <a:pt x="311" y="1000"/>
                  </a:cubicBezTo>
                  <a:lnTo>
                    <a:pt x="6193" y="1000"/>
                  </a:lnTo>
                  <a:lnTo>
                    <a:pt x="6193"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2" name="Google Shape;23812;p150"/>
            <p:cNvSpPr/>
            <p:nvPr/>
          </p:nvSpPr>
          <p:spPr>
            <a:xfrm>
              <a:off x="6268300" y="1931850"/>
              <a:ext cx="64742" cy="63998"/>
            </a:xfrm>
            <a:custGeom>
              <a:rect b="b" l="l" r="r" t="t"/>
              <a:pathLst>
                <a:path extrusionOk="0" h="1978" w="2001">
                  <a:moveTo>
                    <a:pt x="643" y="1"/>
                  </a:moveTo>
                  <a:cubicBezTo>
                    <a:pt x="286" y="1"/>
                    <a:pt x="0" y="263"/>
                    <a:pt x="0" y="620"/>
                  </a:cubicBezTo>
                  <a:lnTo>
                    <a:pt x="0" y="1358"/>
                  </a:lnTo>
                  <a:cubicBezTo>
                    <a:pt x="0" y="1715"/>
                    <a:pt x="286" y="1977"/>
                    <a:pt x="643" y="1977"/>
                  </a:cubicBezTo>
                  <a:lnTo>
                    <a:pt x="2001" y="1977"/>
                  </a:ln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3" name="Google Shape;23813;p150"/>
            <p:cNvSpPr/>
            <p:nvPr/>
          </p:nvSpPr>
          <p:spPr>
            <a:xfrm>
              <a:off x="6268300" y="1963460"/>
              <a:ext cx="64742" cy="32387"/>
            </a:xfrm>
            <a:custGeom>
              <a:rect b="b" l="l" r="r" t="t"/>
              <a:pathLst>
                <a:path extrusionOk="0" h="1001" w="2001">
                  <a:moveTo>
                    <a:pt x="0" y="0"/>
                  </a:moveTo>
                  <a:lnTo>
                    <a:pt x="0" y="381"/>
                  </a:lnTo>
                  <a:cubicBezTo>
                    <a:pt x="0" y="738"/>
                    <a:pt x="286" y="1000"/>
                    <a:pt x="643" y="1000"/>
                  </a:cubicBezTo>
                  <a:lnTo>
                    <a:pt x="2001" y="1000"/>
                  </a:lnTo>
                  <a:lnTo>
                    <a:pt x="200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14" name="Google Shape;23814;p150"/>
          <p:cNvGrpSpPr/>
          <p:nvPr/>
        </p:nvGrpSpPr>
        <p:grpSpPr>
          <a:xfrm>
            <a:off x="7017988" y="1777929"/>
            <a:ext cx="348298" cy="348301"/>
            <a:chOff x="7017988" y="1930329"/>
            <a:chExt cx="348298" cy="348301"/>
          </a:xfrm>
        </p:grpSpPr>
        <p:sp>
          <p:nvSpPr>
            <p:cNvPr id="23815" name="Google Shape;23815;p150"/>
            <p:cNvSpPr/>
            <p:nvPr/>
          </p:nvSpPr>
          <p:spPr>
            <a:xfrm>
              <a:off x="7017988" y="1959610"/>
              <a:ext cx="251237" cy="319020"/>
            </a:xfrm>
            <a:custGeom>
              <a:rect b="b" l="l" r="r" t="t"/>
              <a:pathLst>
                <a:path extrusionOk="0" h="9860" w="7765">
                  <a:moveTo>
                    <a:pt x="1168" y="0"/>
                  </a:moveTo>
                  <a:cubicBezTo>
                    <a:pt x="501" y="0"/>
                    <a:pt x="1" y="524"/>
                    <a:pt x="1" y="1167"/>
                  </a:cubicBezTo>
                  <a:lnTo>
                    <a:pt x="1" y="8692"/>
                  </a:lnTo>
                  <a:cubicBezTo>
                    <a:pt x="1" y="9335"/>
                    <a:pt x="525" y="9859"/>
                    <a:pt x="1168" y="9859"/>
                  </a:cubicBezTo>
                  <a:lnTo>
                    <a:pt x="6597" y="9859"/>
                  </a:lnTo>
                  <a:cubicBezTo>
                    <a:pt x="7264" y="9859"/>
                    <a:pt x="7764" y="9335"/>
                    <a:pt x="7764" y="8692"/>
                  </a:cubicBezTo>
                  <a:lnTo>
                    <a:pt x="7764" y="1167"/>
                  </a:lnTo>
                  <a:cubicBezTo>
                    <a:pt x="7764" y="500"/>
                    <a:pt x="7240" y="0"/>
                    <a:pt x="659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6" name="Google Shape;23816;p150"/>
            <p:cNvSpPr/>
            <p:nvPr/>
          </p:nvSpPr>
          <p:spPr>
            <a:xfrm>
              <a:off x="7144365" y="1960354"/>
              <a:ext cx="124858" cy="318276"/>
            </a:xfrm>
            <a:custGeom>
              <a:rect b="b" l="l" r="r" t="t"/>
              <a:pathLst>
                <a:path extrusionOk="0" h="9837" w="3859">
                  <a:moveTo>
                    <a:pt x="0" y="1"/>
                  </a:moveTo>
                  <a:lnTo>
                    <a:pt x="0" y="9836"/>
                  </a:lnTo>
                  <a:lnTo>
                    <a:pt x="2691" y="9836"/>
                  </a:lnTo>
                  <a:cubicBezTo>
                    <a:pt x="3334" y="9836"/>
                    <a:pt x="3858" y="9312"/>
                    <a:pt x="3858" y="8669"/>
                  </a:cubicBezTo>
                  <a:lnTo>
                    <a:pt x="3858" y="1144"/>
                  </a:lnTo>
                  <a:cubicBezTo>
                    <a:pt x="3858" y="501"/>
                    <a:pt x="3358" y="1"/>
                    <a:pt x="269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7" name="Google Shape;23817;p150"/>
            <p:cNvSpPr/>
            <p:nvPr/>
          </p:nvSpPr>
          <p:spPr>
            <a:xfrm>
              <a:off x="7059596" y="1999665"/>
              <a:ext cx="169540" cy="238133"/>
            </a:xfrm>
            <a:custGeom>
              <a:rect b="b" l="l" r="r" t="t"/>
              <a:pathLst>
                <a:path extrusionOk="0" h="7360" w="5240">
                  <a:moveTo>
                    <a:pt x="310" y="1"/>
                  </a:moveTo>
                  <a:cubicBezTo>
                    <a:pt x="144" y="1"/>
                    <a:pt x="1" y="167"/>
                    <a:pt x="1" y="334"/>
                  </a:cubicBezTo>
                  <a:lnTo>
                    <a:pt x="1" y="7026"/>
                  </a:lnTo>
                  <a:cubicBezTo>
                    <a:pt x="1" y="7216"/>
                    <a:pt x="144" y="7359"/>
                    <a:pt x="310" y="7359"/>
                  </a:cubicBezTo>
                  <a:lnTo>
                    <a:pt x="4907" y="7359"/>
                  </a:lnTo>
                  <a:cubicBezTo>
                    <a:pt x="5073" y="7359"/>
                    <a:pt x="5240" y="7216"/>
                    <a:pt x="5240" y="7026"/>
                  </a:cubicBezTo>
                  <a:lnTo>
                    <a:pt x="5240" y="334"/>
                  </a:lnTo>
                  <a:cubicBezTo>
                    <a:pt x="5240" y="167"/>
                    <a:pt x="5073" y="1"/>
                    <a:pt x="4907"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8" name="Google Shape;23818;p150"/>
            <p:cNvSpPr/>
            <p:nvPr/>
          </p:nvSpPr>
          <p:spPr>
            <a:xfrm>
              <a:off x="7144365" y="2001218"/>
              <a:ext cx="84770" cy="236580"/>
            </a:xfrm>
            <a:custGeom>
              <a:rect b="b" l="l" r="r" t="t"/>
              <a:pathLst>
                <a:path extrusionOk="0" h="7312" w="2620">
                  <a:moveTo>
                    <a:pt x="0" y="0"/>
                  </a:moveTo>
                  <a:lnTo>
                    <a:pt x="0" y="7311"/>
                  </a:lnTo>
                  <a:lnTo>
                    <a:pt x="2287" y="7311"/>
                  </a:lnTo>
                  <a:cubicBezTo>
                    <a:pt x="2453" y="7311"/>
                    <a:pt x="2620" y="7168"/>
                    <a:pt x="2620" y="6978"/>
                  </a:cubicBezTo>
                  <a:lnTo>
                    <a:pt x="2620" y="286"/>
                  </a:lnTo>
                  <a:cubicBezTo>
                    <a:pt x="2620" y="143"/>
                    <a:pt x="2453" y="0"/>
                    <a:pt x="228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9" name="Google Shape;23819;p150"/>
            <p:cNvSpPr/>
            <p:nvPr/>
          </p:nvSpPr>
          <p:spPr>
            <a:xfrm>
              <a:off x="7086580" y="1932626"/>
              <a:ext cx="115604" cy="88653"/>
            </a:xfrm>
            <a:custGeom>
              <a:rect b="b" l="l" r="r" t="t"/>
              <a:pathLst>
                <a:path extrusionOk="0" h="2740" w="3573">
                  <a:moveTo>
                    <a:pt x="1143" y="1"/>
                  </a:moveTo>
                  <a:cubicBezTo>
                    <a:pt x="1000" y="1"/>
                    <a:pt x="881" y="96"/>
                    <a:pt x="858" y="239"/>
                  </a:cubicBezTo>
                  <a:lnTo>
                    <a:pt x="667" y="953"/>
                  </a:lnTo>
                  <a:cubicBezTo>
                    <a:pt x="262" y="1168"/>
                    <a:pt x="0" y="1572"/>
                    <a:pt x="0" y="2049"/>
                  </a:cubicBezTo>
                  <a:lnTo>
                    <a:pt x="0" y="2406"/>
                  </a:lnTo>
                  <a:cubicBezTo>
                    <a:pt x="0" y="2596"/>
                    <a:pt x="143" y="2739"/>
                    <a:pt x="310" y="2739"/>
                  </a:cubicBezTo>
                  <a:lnTo>
                    <a:pt x="3239" y="2739"/>
                  </a:lnTo>
                  <a:cubicBezTo>
                    <a:pt x="3406" y="2739"/>
                    <a:pt x="3572" y="2596"/>
                    <a:pt x="3572" y="2430"/>
                  </a:cubicBezTo>
                  <a:lnTo>
                    <a:pt x="3572" y="2049"/>
                  </a:lnTo>
                  <a:cubicBezTo>
                    <a:pt x="3572" y="1572"/>
                    <a:pt x="3287" y="1168"/>
                    <a:pt x="2882" y="953"/>
                  </a:cubicBezTo>
                  <a:lnTo>
                    <a:pt x="2691" y="239"/>
                  </a:lnTo>
                  <a:cubicBezTo>
                    <a:pt x="2668" y="96"/>
                    <a:pt x="2548" y="1"/>
                    <a:pt x="2406"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0" name="Google Shape;23820;p150"/>
            <p:cNvSpPr/>
            <p:nvPr/>
          </p:nvSpPr>
          <p:spPr>
            <a:xfrm>
              <a:off x="7144365" y="1932626"/>
              <a:ext cx="57818" cy="89429"/>
            </a:xfrm>
            <a:custGeom>
              <a:rect b="b" l="l" r="r" t="t"/>
              <a:pathLst>
                <a:path extrusionOk="0" h="2764" w="1787">
                  <a:moveTo>
                    <a:pt x="0" y="1"/>
                  </a:moveTo>
                  <a:lnTo>
                    <a:pt x="0" y="2763"/>
                  </a:lnTo>
                  <a:lnTo>
                    <a:pt x="1453" y="2763"/>
                  </a:lnTo>
                  <a:cubicBezTo>
                    <a:pt x="1620" y="2763"/>
                    <a:pt x="1786" y="2620"/>
                    <a:pt x="1786" y="2430"/>
                  </a:cubicBezTo>
                  <a:lnTo>
                    <a:pt x="1786" y="2049"/>
                  </a:lnTo>
                  <a:cubicBezTo>
                    <a:pt x="1786" y="1572"/>
                    <a:pt x="1501" y="1168"/>
                    <a:pt x="1096" y="953"/>
                  </a:cubicBezTo>
                  <a:lnTo>
                    <a:pt x="905" y="239"/>
                  </a:lnTo>
                  <a:cubicBezTo>
                    <a:pt x="882" y="96"/>
                    <a:pt x="762" y="1"/>
                    <a:pt x="62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1" name="Google Shape;23821;p150"/>
            <p:cNvSpPr/>
            <p:nvPr/>
          </p:nvSpPr>
          <p:spPr>
            <a:xfrm>
              <a:off x="7125859" y="2041272"/>
              <a:ext cx="69401" cy="20060"/>
            </a:xfrm>
            <a:custGeom>
              <a:rect b="b" l="l" r="r" t="t"/>
              <a:pathLst>
                <a:path extrusionOk="0" h="620" w="2145">
                  <a:moveTo>
                    <a:pt x="334" y="0"/>
                  </a:moveTo>
                  <a:cubicBezTo>
                    <a:pt x="144" y="0"/>
                    <a:pt x="1" y="191"/>
                    <a:pt x="25" y="358"/>
                  </a:cubicBezTo>
                  <a:cubicBezTo>
                    <a:pt x="48" y="501"/>
                    <a:pt x="215" y="620"/>
                    <a:pt x="358" y="620"/>
                  </a:cubicBezTo>
                  <a:lnTo>
                    <a:pt x="1811" y="620"/>
                  </a:lnTo>
                  <a:cubicBezTo>
                    <a:pt x="2001" y="620"/>
                    <a:pt x="2144" y="477"/>
                    <a:pt x="2120" y="262"/>
                  </a:cubicBezTo>
                  <a:cubicBezTo>
                    <a:pt x="2073" y="120"/>
                    <a:pt x="1930" y="0"/>
                    <a:pt x="178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2" name="Google Shape;23822;p150"/>
            <p:cNvSpPr/>
            <p:nvPr/>
          </p:nvSpPr>
          <p:spPr>
            <a:xfrm>
              <a:off x="7092727" y="2040496"/>
              <a:ext cx="21613" cy="20837"/>
            </a:xfrm>
            <a:custGeom>
              <a:rect b="b" l="l" r="r" t="t"/>
              <a:pathLst>
                <a:path extrusionOk="0" h="644" w="668">
                  <a:moveTo>
                    <a:pt x="334" y="1"/>
                  </a:moveTo>
                  <a:cubicBezTo>
                    <a:pt x="144" y="1"/>
                    <a:pt x="1" y="144"/>
                    <a:pt x="1" y="310"/>
                  </a:cubicBezTo>
                  <a:cubicBezTo>
                    <a:pt x="1" y="501"/>
                    <a:pt x="144" y="644"/>
                    <a:pt x="334" y="644"/>
                  </a:cubicBezTo>
                  <a:cubicBezTo>
                    <a:pt x="525" y="644"/>
                    <a:pt x="668" y="501"/>
                    <a:pt x="668" y="310"/>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3" name="Google Shape;23823;p150"/>
            <p:cNvSpPr/>
            <p:nvPr/>
          </p:nvSpPr>
          <p:spPr>
            <a:xfrm>
              <a:off x="7125859" y="2082104"/>
              <a:ext cx="69401" cy="20060"/>
            </a:xfrm>
            <a:custGeom>
              <a:rect b="b" l="l" r="r" t="t"/>
              <a:pathLst>
                <a:path extrusionOk="0" h="620" w="2145">
                  <a:moveTo>
                    <a:pt x="334" y="1"/>
                  </a:moveTo>
                  <a:cubicBezTo>
                    <a:pt x="144" y="1"/>
                    <a:pt x="1" y="167"/>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4" name="Google Shape;23824;p150"/>
            <p:cNvSpPr/>
            <p:nvPr/>
          </p:nvSpPr>
          <p:spPr>
            <a:xfrm>
              <a:off x="7092727" y="2081327"/>
              <a:ext cx="21613" cy="21613"/>
            </a:xfrm>
            <a:custGeom>
              <a:rect b="b" l="l" r="r" t="t"/>
              <a:pathLst>
                <a:path extrusionOk="0" h="668" w="668">
                  <a:moveTo>
                    <a:pt x="334" y="1"/>
                  </a:moveTo>
                  <a:cubicBezTo>
                    <a:pt x="144" y="1"/>
                    <a:pt x="1" y="168"/>
                    <a:pt x="1" y="334"/>
                  </a:cubicBezTo>
                  <a:cubicBezTo>
                    <a:pt x="1" y="525"/>
                    <a:pt x="144" y="668"/>
                    <a:pt x="334" y="668"/>
                  </a:cubicBezTo>
                  <a:cubicBezTo>
                    <a:pt x="525" y="668"/>
                    <a:pt x="668" y="525"/>
                    <a:pt x="668" y="334"/>
                  </a:cubicBezTo>
                  <a:cubicBezTo>
                    <a:pt x="668" y="168"/>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5" name="Google Shape;23825;p150"/>
            <p:cNvSpPr/>
            <p:nvPr/>
          </p:nvSpPr>
          <p:spPr>
            <a:xfrm>
              <a:off x="7125859" y="2122158"/>
              <a:ext cx="69401" cy="20092"/>
            </a:xfrm>
            <a:custGeom>
              <a:rect b="b" l="l" r="r" t="t"/>
              <a:pathLst>
                <a:path extrusionOk="0" h="621" w="2145">
                  <a:moveTo>
                    <a:pt x="334" y="1"/>
                  </a:moveTo>
                  <a:cubicBezTo>
                    <a:pt x="144" y="1"/>
                    <a:pt x="1" y="192"/>
                    <a:pt x="25" y="358"/>
                  </a:cubicBezTo>
                  <a:cubicBezTo>
                    <a:pt x="48" y="501"/>
                    <a:pt x="215" y="620"/>
                    <a:pt x="358" y="620"/>
                  </a:cubicBezTo>
                  <a:lnTo>
                    <a:pt x="1811" y="620"/>
                  </a:lnTo>
                  <a:cubicBezTo>
                    <a:pt x="2001" y="620"/>
                    <a:pt x="2144" y="477"/>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6" name="Google Shape;23826;p150"/>
            <p:cNvSpPr/>
            <p:nvPr/>
          </p:nvSpPr>
          <p:spPr>
            <a:xfrm>
              <a:off x="7092727" y="2122158"/>
              <a:ext cx="21613" cy="20837"/>
            </a:xfrm>
            <a:custGeom>
              <a:rect b="b" l="l" r="r" t="t"/>
              <a:pathLst>
                <a:path extrusionOk="0" h="644" w="668">
                  <a:moveTo>
                    <a:pt x="334" y="1"/>
                  </a:moveTo>
                  <a:cubicBezTo>
                    <a:pt x="144" y="1"/>
                    <a:pt x="1" y="144"/>
                    <a:pt x="1" y="334"/>
                  </a:cubicBezTo>
                  <a:cubicBezTo>
                    <a:pt x="1" y="501"/>
                    <a:pt x="144" y="644"/>
                    <a:pt x="334" y="644"/>
                  </a:cubicBezTo>
                  <a:cubicBezTo>
                    <a:pt x="525" y="644"/>
                    <a:pt x="668" y="501"/>
                    <a:pt x="668" y="334"/>
                  </a:cubicBezTo>
                  <a:cubicBezTo>
                    <a:pt x="668" y="144"/>
                    <a:pt x="525"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7" name="Google Shape;23827;p150"/>
            <p:cNvSpPr/>
            <p:nvPr/>
          </p:nvSpPr>
          <p:spPr>
            <a:xfrm>
              <a:off x="7125859" y="2163766"/>
              <a:ext cx="69401" cy="20092"/>
            </a:xfrm>
            <a:custGeom>
              <a:rect b="b" l="l" r="r" t="t"/>
              <a:pathLst>
                <a:path extrusionOk="0" h="621" w="2145">
                  <a:moveTo>
                    <a:pt x="334" y="1"/>
                  </a:moveTo>
                  <a:cubicBezTo>
                    <a:pt x="144" y="1"/>
                    <a:pt x="1" y="168"/>
                    <a:pt x="25" y="358"/>
                  </a:cubicBezTo>
                  <a:cubicBezTo>
                    <a:pt x="48" y="501"/>
                    <a:pt x="215" y="620"/>
                    <a:pt x="358" y="620"/>
                  </a:cubicBezTo>
                  <a:lnTo>
                    <a:pt x="1811" y="620"/>
                  </a:lnTo>
                  <a:cubicBezTo>
                    <a:pt x="2001" y="620"/>
                    <a:pt x="2144" y="453"/>
                    <a:pt x="2120" y="263"/>
                  </a:cubicBezTo>
                  <a:cubicBezTo>
                    <a:pt x="2073" y="120"/>
                    <a:pt x="1930" y="1"/>
                    <a:pt x="178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8" name="Google Shape;23828;p150"/>
            <p:cNvSpPr/>
            <p:nvPr/>
          </p:nvSpPr>
          <p:spPr>
            <a:xfrm>
              <a:off x="7144365" y="2041272"/>
              <a:ext cx="50894" cy="20060"/>
            </a:xfrm>
            <a:custGeom>
              <a:rect b="b" l="l" r="r" t="t"/>
              <a:pathLst>
                <a:path extrusionOk="0" h="620" w="1573">
                  <a:moveTo>
                    <a:pt x="0" y="0"/>
                  </a:moveTo>
                  <a:lnTo>
                    <a:pt x="0" y="620"/>
                  </a:lnTo>
                  <a:lnTo>
                    <a:pt x="1239" y="620"/>
                  </a:lnTo>
                  <a:cubicBezTo>
                    <a:pt x="1429" y="620"/>
                    <a:pt x="1572" y="477"/>
                    <a:pt x="1548" y="262"/>
                  </a:cubicBezTo>
                  <a:cubicBezTo>
                    <a:pt x="1548" y="120"/>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9" name="Google Shape;23829;p150"/>
            <p:cNvSpPr/>
            <p:nvPr/>
          </p:nvSpPr>
          <p:spPr>
            <a:xfrm>
              <a:off x="7144365" y="2082104"/>
              <a:ext cx="50894" cy="20060"/>
            </a:xfrm>
            <a:custGeom>
              <a:rect b="b" l="l" r="r" t="t"/>
              <a:pathLst>
                <a:path extrusionOk="0" h="620"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0" name="Google Shape;23830;p150"/>
            <p:cNvSpPr/>
            <p:nvPr/>
          </p:nvSpPr>
          <p:spPr>
            <a:xfrm>
              <a:off x="7144365" y="2122158"/>
              <a:ext cx="50894" cy="20092"/>
            </a:xfrm>
            <a:custGeom>
              <a:rect b="b" l="l" r="r" t="t"/>
              <a:pathLst>
                <a:path extrusionOk="0" h="621" w="1573">
                  <a:moveTo>
                    <a:pt x="0" y="1"/>
                  </a:moveTo>
                  <a:lnTo>
                    <a:pt x="0" y="620"/>
                  </a:lnTo>
                  <a:lnTo>
                    <a:pt x="1239" y="620"/>
                  </a:lnTo>
                  <a:cubicBezTo>
                    <a:pt x="1429" y="620"/>
                    <a:pt x="1572" y="477"/>
                    <a:pt x="1548" y="263"/>
                  </a:cubicBezTo>
                  <a:cubicBezTo>
                    <a:pt x="1548" y="120"/>
                    <a:pt x="1382" y="1"/>
                    <a:pt x="1239"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1" name="Google Shape;23831;p150"/>
            <p:cNvSpPr/>
            <p:nvPr/>
          </p:nvSpPr>
          <p:spPr>
            <a:xfrm>
              <a:off x="7144365" y="2163022"/>
              <a:ext cx="50894" cy="20060"/>
            </a:xfrm>
            <a:custGeom>
              <a:rect b="b" l="l" r="r" t="t"/>
              <a:pathLst>
                <a:path extrusionOk="0" h="620" w="1573">
                  <a:moveTo>
                    <a:pt x="0" y="0"/>
                  </a:moveTo>
                  <a:lnTo>
                    <a:pt x="0" y="619"/>
                  </a:lnTo>
                  <a:lnTo>
                    <a:pt x="1239" y="619"/>
                  </a:lnTo>
                  <a:cubicBezTo>
                    <a:pt x="1429" y="619"/>
                    <a:pt x="1572" y="476"/>
                    <a:pt x="1548" y="262"/>
                  </a:cubicBezTo>
                  <a:cubicBezTo>
                    <a:pt x="1548" y="119"/>
                    <a:pt x="1382" y="0"/>
                    <a:pt x="12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2" name="Google Shape;23832;p150"/>
            <p:cNvSpPr/>
            <p:nvPr/>
          </p:nvSpPr>
          <p:spPr>
            <a:xfrm>
              <a:off x="7092727" y="2163022"/>
              <a:ext cx="21613" cy="20837"/>
            </a:xfrm>
            <a:custGeom>
              <a:rect b="b" l="l" r="r" t="t"/>
              <a:pathLst>
                <a:path extrusionOk="0" h="644" w="668">
                  <a:moveTo>
                    <a:pt x="334" y="0"/>
                  </a:moveTo>
                  <a:cubicBezTo>
                    <a:pt x="144" y="0"/>
                    <a:pt x="1" y="143"/>
                    <a:pt x="1" y="310"/>
                  </a:cubicBezTo>
                  <a:cubicBezTo>
                    <a:pt x="1" y="500"/>
                    <a:pt x="144" y="643"/>
                    <a:pt x="334" y="643"/>
                  </a:cubicBezTo>
                  <a:cubicBezTo>
                    <a:pt x="525" y="643"/>
                    <a:pt x="668" y="500"/>
                    <a:pt x="668" y="310"/>
                  </a:cubicBezTo>
                  <a:cubicBezTo>
                    <a:pt x="668" y="143"/>
                    <a:pt x="525"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3" name="Google Shape;23833;p150"/>
            <p:cNvSpPr/>
            <p:nvPr/>
          </p:nvSpPr>
          <p:spPr>
            <a:xfrm>
              <a:off x="7299991" y="1930329"/>
              <a:ext cx="65551" cy="104054"/>
            </a:xfrm>
            <a:custGeom>
              <a:rect b="b" l="l" r="r" t="t"/>
              <a:pathLst>
                <a:path extrusionOk="0" h="3216" w="2026">
                  <a:moveTo>
                    <a:pt x="1001" y="0"/>
                  </a:moveTo>
                  <a:cubicBezTo>
                    <a:pt x="858" y="0"/>
                    <a:pt x="739" y="95"/>
                    <a:pt x="715" y="238"/>
                  </a:cubicBezTo>
                  <a:lnTo>
                    <a:pt x="25" y="2810"/>
                  </a:lnTo>
                  <a:cubicBezTo>
                    <a:pt x="1" y="2953"/>
                    <a:pt x="72" y="3072"/>
                    <a:pt x="191" y="3168"/>
                  </a:cubicBezTo>
                  <a:cubicBezTo>
                    <a:pt x="239" y="3215"/>
                    <a:pt x="287" y="3215"/>
                    <a:pt x="358" y="3215"/>
                  </a:cubicBezTo>
                  <a:lnTo>
                    <a:pt x="1692" y="3215"/>
                  </a:lnTo>
                  <a:cubicBezTo>
                    <a:pt x="1787" y="3215"/>
                    <a:pt x="1906" y="3191"/>
                    <a:pt x="1930" y="3072"/>
                  </a:cubicBezTo>
                  <a:cubicBezTo>
                    <a:pt x="2001" y="3025"/>
                    <a:pt x="2025" y="2906"/>
                    <a:pt x="2001" y="2810"/>
                  </a:cubicBezTo>
                  <a:lnTo>
                    <a:pt x="1311" y="238"/>
                  </a:lnTo>
                  <a:cubicBezTo>
                    <a:pt x="1287" y="95"/>
                    <a:pt x="1168" y="0"/>
                    <a:pt x="1001"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4" name="Google Shape;23834;p150"/>
            <p:cNvSpPr/>
            <p:nvPr/>
          </p:nvSpPr>
          <p:spPr>
            <a:xfrm>
              <a:off x="7333899" y="1930329"/>
              <a:ext cx="32387" cy="104054"/>
            </a:xfrm>
            <a:custGeom>
              <a:rect b="b" l="l" r="r" t="t"/>
              <a:pathLst>
                <a:path extrusionOk="0" h="3216" w="1001">
                  <a:moveTo>
                    <a:pt x="1" y="0"/>
                  </a:moveTo>
                  <a:lnTo>
                    <a:pt x="1" y="3191"/>
                  </a:lnTo>
                  <a:lnTo>
                    <a:pt x="644" y="3191"/>
                  </a:lnTo>
                  <a:lnTo>
                    <a:pt x="644" y="3215"/>
                  </a:lnTo>
                  <a:cubicBezTo>
                    <a:pt x="715" y="3215"/>
                    <a:pt x="763" y="3215"/>
                    <a:pt x="834" y="3168"/>
                  </a:cubicBezTo>
                  <a:cubicBezTo>
                    <a:pt x="953" y="3072"/>
                    <a:pt x="1001" y="2953"/>
                    <a:pt x="977" y="2810"/>
                  </a:cubicBezTo>
                  <a:lnTo>
                    <a:pt x="287" y="238"/>
                  </a:lnTo>
                  <a:cubicBezTo>
                    <a:pt x="263" y="95"/>
                    <a:pt x="1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5" name="Google Shape;23835;p150"/>
            <p:cNvSpPr/>
            <p:nvPr/>
          </p:nvSpPr>
          <p:spPr>
            <a:xfrm>
              <a:off x="7300768" y="2025095"/>
              <a:ext cx="64775" cy="200375"/>
            </a:xfrm>
            <a:custGeom>
              <a:rect b="b" l="l" r="r" t="t"/>
              <a:pathLst>
                <a:path extrusionOk="0" h="6193" w="2002">
                  <a:moveTo>
                    <a:pt x="1" y="0"/>
                  </a:moveTo>
                  <a:lnTo>
                    <a:pt x="1" y="5859"/>
                  </a:lnTo>
                  <a:cubicBezTo>
                    <a:pt x="1" y="6025"/>
                    <a:pt x="120" y="6192"/>
                    <a:pt x="286" y="6192"/>
                  </a:cubicBezTo>
                  <a:lnTo>
                    <a:pt x="1739" y="6192"/>
                  </a:lnTo>
                  <a:cubicBezTo>
                    <a:pt x="1882" y="6192"/>
                    <a:pt x="2001" y="6025"/>
                    <a:pt x="2001" y="5859"/>
                  </a:cubicBezTo>
                  <a:lnTo>
                    <a:pt x="2001"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6" name="Google Shape;23836;p150"/>
            <p:cNvSpPr/>
            <p:nvPr/>
          </p:nvSpPr>
          <p:spPr>
            <a:xfrm>
              <a:off x="7333122" y="2024319"/>
              <a:ext cx="32420" cy="200375"/>
            </a:xfrm>
            <a:custGeom>
              <a:rect b="b" l="l" r="r" t="t"/>
              <a:pathLst>
                <a:path extrusionOk="0" h="6193" w="1002">
                  <a:moveTo>
                    <a:pt x="1" y="1"/>
                  </a:moveTo>
                  <a:lnTo>
                    <a:pt x="1" y="6192"/>
                  </a:lnTo>
                  <a:lnTo>
                    <a:pt x="739" y="6192"/>
                  </a:lnTo>
                  <a:cubicBezTo>
                    <a:pt x="882" y="6192"/>
                    <a:pt x="1001" y="6026"/>
                    <a:pt x="1001" y="5859"/>
                  </a:cubicBezTo>
                  <a:lnTo>
                    <a:pt x="1001"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7" name="Google Shape;23837;p150"/>
            <p:cNvSpPr/>
            <p:nvPr/>
          </p:nvSpPr>
          <p:spPr>
            <a:xfrm>
              <a:off x="7300768" y="2213851"/>
              <a:ext cx="64775" cy="64775"/>
            </a:xfrm>
            <a:custGeom>
              <a:rect b="b" l="l" r="r" t="t"/>
              <a:pathLst>
                <a:path extrusionOk="0" h="2002" w="2002">
                  <a:moveTo>
                    <a:pt x="1" y="1"/>
                  </a:moveTo>
                  <a:lnTo>
                    <a:pt x="1" y="1358"/>
                  </a:lnTo>
                  <a:cubicBezTo>
                    <a:pt x="1" y="1716"/>
                    <a:pt x="263" y="2001"/>
                    <a:pt x="644" y="2001"/>
                  </a:cubicBezTo>
                  <a:lnTo>
                    <a:pt x="1382" y="2001"/>
                  </a:lnTo>
                  <a:cubicBezTo>
                    <a:pt x="1739" y="2001"/>
                    <a:pt x="2001" y="1716"/>
                    <a:pt x="2001" y="1358"/>
                  </a:cubicBezTo>
                  <a:lnTo>
                    <a:pt x="2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8" name="Google Shape;23838;p150"/>
            <p:cNvSpPr/>
            <p:nvPr/>
          </p:nvSpPr>
          <p:spPr>
            <a:xfrm>
              <a:off x="7333122" y="2213851"/>
              <a:ext cx="32420" cy="64775"/>
            </a:xfrm>
            <a:custGeom>
              <a:rect b="b" l="l" r="r" t="t"/>
              <a:pathLst>
                <a:path extrusionOk="0" h="2002" w="1002">
                  <a:moveTo>
                    <a:pt x="1" y="1"/>
                  </a:moveTo>
                  <a:lnTo>
                    <a:pt x="1" y="2001"/>
                  </a:lnTo>
                  <a:lnTo>
                    <a:pt x="382" y="2001"/>
                  </a:lnTo>
                  <a:cubicBezTo>
                    <a:pt x="739" y="2001"/>
                    <a:pt x="1001" y="1716"/>
                    <a:pt x="1001" y="1358"/>
                  </a:cubicBezTo>
                  <a:lnTo>
                    <a:pt x="100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9" name="Google Shape;23839;p150"/>
          <p:cNvGrpSpPr/>
          <p:nvPr/>
        </p:nvGrpSpPr>
        <p:grpSpPr>
          <a:xfrm>
            <a:off x="7775410" y="1779450"/>
            <a:ext cx="332897" cy="346781"/>
            <a:chOff x="7775410" y="1931850"/>
            <a:chExt cx="332897" cy="346781"/>
          </a:xfrm>
        </p:grpSpPr>
        <p:sp>
          <p:nvSpPr>
            <p:cNvPr id="23840" name="Google Shape;23840;p150"/>
            <p:cNvSpPr/>
            <p:nvPr/>
          </p:nvSpPr>
          <p:spPr>
            <a:xfrm>
              <a:off x="7775410" y="2072850"/>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1" name="Google Shape;23841;p150"/>
            <p:cNvSpPr/>
            <p:nvPr/>
          </p:nvSpPr>
          <p:spPr>
            <a:xfrm>
              <a:off x="7775410" y="1964981"/>
              <a:ext cx="62445" cy="61701"/>
            </a:xfrm>
            <a:custGeom>
              <a:rect b="b" l="l" r="r" t="t"/>
              <a:pathLst>
                <a:path extrusionOk="0" h="1907" w="1930">
                  <a:moveTo>
                    <a:pt x="977" y="1"/>
                  </a:moveTo>
                  <a:cubicBezTo>
                    <a:pt x="429" y="1"/>
                    <a:pt x="0" y="453"/>
                    <a:pt x="0" y="953"/>
                  </a:cubicBezTo>
                  <a:cubicBezTo>
                    <a:pt x="0" y="1501"/>
                    <a:pt x="453" y="1906"/>
                    <a:pt x="977" y="1906"/>
                  </a:cubicBezTo>
                  <a:lnTo>
                    <a:pt x="1596" y="1906"/>
                  </a:lnTo>
                  <a:cubicBezTo>
                    <a:pt x="1739" y="1906"/>
                    <a:pt x="1882" y="1763"/>
                    <a:pt x="1929" y="1644"/>
                  </a:cubicBezTo>
                  <a:cubicBezTo>
                    <a:pt x="1929" y="1477"/>
                    <a:pt x="1763" y="1311"/>
                    <a:pt x="1596" y="1311"/>
                  </a:cubicBezTo>
                  <a:lnTo>
                    <a:pt x="977" y="1311"/>
                  </a:lnTo>
                  <a:cubicBezTo>
                    <a:pt x="786" y="1311"/>
                    <a:pt x="643" y="1168"/>
                    <a:pt x="643" y="1001"/>
                  </a:cubicBezTo>
                  <a:cubicBezTo>
                    <a:pt x="643" y="811"/>
                    <a:pt x="786" y="668"/>
                    <a:pt x="977" y="668"/>
                  </a:cubicBezTo>
                  <a:lnTo>
                    <a:pt x="1596" y="668"/>
                  </a:lnTo>
                  <a:cubicBezTo>
                    <a:pt x="1763" y="668"/>
                    <a:pt x="1929" y="525"/>
                    <a:pt x="1929" y="334"/>
                  </a:cubicBezTo>
                  <a:cubicBezTo>
                    <a:pt x="1929" y="168"/>
                    <a:pt x="1763" y="1"/>
                    <a:pt x="1596"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2" name="Google Shape;23842;p150"/>
            <p:cNvSpPr/>
            <p:nvPr/>
          </p:nvSpPr>
          <p:spPr>
            <a:xfrm>
              <a:off x="7775410" y="2183049"/>
              <a:ext cx="62445" cy="61669"/>
            </a:xfrm>
            <a:custGeom>
              <a:rect b="b" l="l" r="r" t="t"/>
              <a:pathLst>
                <a:path extrusionOk="0" h="1906" w="1930">
                  <a:moveTo>
                    <a:pt x="977" y="0"/>
                  </a:moveTo>
                  <a:cubicBezTo>
                    <a:pt x="429" y="0"/>
                    <a:pt x="0" y="453"/>
                    <a:pt x="0" y="953"/>
                  </a:cubicBezTo>
                  <a:cubicBezTo>
                    <a:pt x="0" y="1477"/>
                    <a:pt x="453" y="1905"/>
                    <a:pt x="977" y="1905"/>
                  </a:cubicBezTo>
                  <a:lnTo>
                    <a:pt x="1596" y="1905"/>
                  </a:lnTo>
                  <a:cubicBezTo>
                    <a:pt x="1739" y="1905"/>
                    <a:pt x="1882" y="1763"/>
                    <a:pt x="1929" y="1644"/>
                  </a:cubicBezTo>
                  <a:cubicBezTo>
                    <a:pt x="1929" y="1453"/>
                    <a:pt x="1763" y="1310"/>
                    <a:pt x="1596" y="1310"/>
                  </a:cubicBezTo>
                  <a:lnTo>
                    <a:pt x="977" y="1310"/>
                  </a:lnTo>
                  <a:cubicBezTo>
                    <a:pt x="786" y="1310"/>
                    <a:pt x="643" y="1167"/>
                    <a:pt x="643" y="977"/>
                  </a:cubicBezTo>
                  <a:cubicBezTo>
                    <a:pt x="643" y="810"/>
                    <a:pt x="786" y="643"/>
                    <a:pt x="977" y="643"/>
                  </a:cubicBezTo>
                  <a:lnTo>
                    <a:pt x="1596" y="643"/>
                  </a:lnTo>
                  <a:cubicBezTo>
                    <a:pt x="1763" y="643"/>
                    <a:pt x="1929" y="500"/>
                    <a:pt x="1929" y="334"/>
                  </a:cubicBezTo>
                  <a:cubicBezTo>
                    <a:pt x="1929"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3" name="Google Shape;23843;p150"/>
            <p:cNvSpPr/>
            <p:nvPr/>
          </p:nvSpPr>
          <p:spPr>
            <a:xfrm>
              <a:off x="7816241" y="1931850"/>
              <a:ext cx="61669" cy="346781"/>
            </a:xfrm>
            <a:custGeom>
              <a:rect b="b" l="l" r="r" t="t"/>
              <a:pathLst>
                <a:path extrusionOk="0" h="10718" w="1906">
                  <a:moveTo>
                    <a:pt x="1168" y="1"/>
                  </a:moveTo>
                  <a:cubicBezTo>
                    <a:pt x="501" y="1"/>
                    <a:pt x="1" y="525"/>
                    <a:pt x="1" y="1144"/>
                  </a:cubicBezTo>
                  <a:lnTo>
                    <a:pt x="1" y="9550"/>
                  </a:lnTo>
                  <a:cubicBezTo>
                    <a:pt x="1" y="10193"/>
                    <a:pt x="548" y="10717"/>
                    <a:pt x="1168" y="10717"/>
                  </a:cubicBezTo>
                  <a:lnTo>
                    <a:pt x="1572" y="10717"/>
                  </a:lnTo>
                  <a:cubicBezTo>
                    <a:pt x="1763" y="10717"/>
                    <a:pt x="1882" y="10551"/>
                    <a:pt x="1906" y="10384"/>
                  </a:cubicBezTo>
                  <a:lnTo>
                    <a:pt x="1906" y="310"/>
                  </a:lnTo>
                  <a:cubicBezTo>
                    <a:pt x="1906" y="144"/>
                    <a:pt x="1763" y="1"/>
                    <a:pt x="157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4" name="Google Shape;23844;p150"/>
            <p:cNvSpPr/>
            <p:nvPr/>
          </p:nvSpPr>
          <p:spPr>
            <a:xfrm>
              <a:off x="8046638" y="1931850"/>
              <a:ext cx="61669" cy="150289"/>
            </a:xfrm>
            <a:custGeom>
              <a:rect b="b" l="l" r="r" t="t"/>
              <a:pathLst>
                <a:path extrusionOk="0" h="4645" w="1906">
                  <a:moveTo>
                    <a:pt x="334" y="1"/>
                  </a:moveTo>
                  <a:cubicBezTo>
                    <a:pt x="143" y="1"/>
                    <a:pt x="0" y="144"/>
                    <a:pt x="0" y="310"/>
                  </a:cubicBezTo>
                  <a:lnTo>
                    <a:pt x="0" y="4311"/>
                  </a:lnTo>
                  <a:cubicBezTo>
                    <a:pt x="0" y="4478"/>
                    <a:pt x="143" y="4645"/>
                    <a:pt x="334" y="4645"/>
                  </a:cubicBezTo>
                  <a:lnTo>
                    <a:pt x="1572" y="4645"/>
                  </a:lnTo>
                  <a:cubicBezTo>
                    <a:pt x="1715" y="4645"/>
                    <a:pt x="1881" y="4478"/>
                    <a:pt x="1905" y="4311"/>
                  </a:cubicBezTo>
                  <a:lnTo>
                    <a:pt x="1905" y="1573"/>
                  </a:lnTo>
                  <a:cubicBezTo>
                    <a:pt x="1905" y="715"/>
                    <a:pt x="119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5" name="Google Shape;23845;p150"/>
            <p:cNvSpPr/>
            <p:nvPr/>
          </p:nvSpPr>
          <p:spPr>
            <a:xfrm>
              <a:off x="8046638" y="2012768"/>
              <a:ext cx="61669" cy="150289"/>
            </a:xfrm>
            <a:custGeom>
              <a:rect b="b" l="l" r="r" t="t"/>
              <a:pathLst>
                <a:path extrusionOk="0" h="4645" w="1906">
                  <a:moveTo>
                    <a:pt x="334" y="0"/>
                  </a:moveTo>
                  <a:cubicBezTo>
                    <a:pt x="143" y="0"/>
                    <a:pt x="0" y="143"/>
                    <a:pt x="0" y="310"/>
                  </a:cubicBezTo>
                  <a:lnTo>
                    <a:pt x="0" y="4311"/>
                  </a:lnTo>
                  <a:cubicBezTo>
                    <a:pt x="0" y="4477"/>
                    <a:pt x="143" y="4644"/>
                    <a:pt x="334" y="4644"/>
                  </a:cubicBezTo>
                  <a:lnTo>
                    <a:pt x="1572" y="4644"/>
                  </a:lnTo>
                  <a:cubicBezTo>
                    <a:pt x="1715" y="4644"/>
                    <a:pt x="1881" y="4477"/>
                    <a:pt x="1905" y="4311"/>
                  </a:cubicBezTo>
                  <a:lnTo>
                    <a:pt x="1905" y="1572"/>
                  </a:lnTo>
                  <a:cubicBezTo>
                    <a:pt x="1905" y="715"/>
                    <a:pt x="1191"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6" name="Google Shape;23846;p150"/>
            <p:cNvSpPr/>
            <p:nvPr/>
          </p:nvSpPr>
          <p:spPr>
            <a:xfrm>
              <a:off x="8046638" y="2094431"/>
              <a:ext cx="61669" cy="184197"/>
            </a:xfrm>
            <a:custGeom>
              <a:rect b="b" l="l" r="r" t="t"/>
              <a:pathLst>
                <a:path extrusionOk="0" h="5693" w="1906">
                  <a:moveTo>
                    <a:pt x="334" y="1"/>
                  </a:moveTo>
                  <a:cubicBezTo>
                    <a:pt x="143" y="1"/>
                    <a:pt x="0" y="144"/>
                    <a:pt x="0" y="334"/>
                  </a:cubicBezTo>
                  <a:lnTo>
                    <a:pt x="0" y="5359"/>
                  </a:lnTo>
                  <a:cubicBezTo>
                    <a:pt x="0" y="5526"/>
                    <a:pt x="143" y="5692"/>
                    <a:pt x="334" y="5692"/>
                  </a:cubicBezTo>
                  <a:lnTo>
                    <a:pt x="1572" y="5692"/>
                  </a:lnTo>
                  <a:cubicBezTo>
                    <a:pt x="1715" y="5692"/>
                    <a:pt x="1881" y="5526"/>
                    <a:pt x="1905" y="5359"/>
                  </a:cubicBezTo>
                  <a:lnTo>
                    <a:pt x="1905" y="1572"/>
                  </a:lnTo>
                  <a:cubicBezTo>
                    <a:pt x="1905" y="715"/>
                    <a:pt x="119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7" name="Google Shape;23847;p150"/>
            <p:cNvSpPr/>
            <p:nvPr/>
          </p:nvSpPr>
          <p:spPr>
            <a:xfrm>
              <a:off x="8046638" y="2175349"/>
              <a:ext cx="61669" cy="103277"/>
            </a:xfrm>
            <a:custGeom>
              <a:rect b="b" l="l" r="r" t="t"/>
              <a:pathLst>
                <a:path extrusionOk="0" h="3192" w="1906">
                  <a:moveTo>
                    <a:pt x="334" y="0"/>
                  </a:moveTo>
                  <a:cubicBezTo>
                    <a:pt x="143" y="0"/>
                    <a:pt x="0" y="143"/>
                    <a:pt x="0" y="334"/>
                  </a:cubicBezTo>
                  <a:lnTo>
                    <a:pt x="0" y="2858"/>
                  </a:lnTo>
                  <a:cubicBezTo>
                    <a:pt x="0" y="3025"/>
                    <a:pt x="143" y="3191"/>
                    <a:pt x="334" y="3191"/>
                  </a:cubicBezTo>
                  <a:lnTo>
                    <a:pt x="1572" y="3191"/>
                  </a:lnTo>
                  <a:cubicBezTo>
                    <a:pt x="1715" y="3191"/>
                    <a:pt x="1881" y="3025"/>
                    <a:pt x="1905" y="2834"/>
                  </a:cubicBezTo>
                  <a:lnTo>
                    <a:pt x="1905" y="1572"/>
                  </a:lnTo>
                  <a:cubicBezTo>
                    <a:pt x="1905" y="715"/>
                    <a:pt x="1191" y="0"/>
                    <a:pt x="334"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8" name="Google Shape;23848;p150"/>
            <p:cNvSpPr/>
            <p:nvPr/>
          </p:nvSpPr>
          <p:spPr>
            <a:xfrm>
              <a:off x="7867103" y="1931850"/>
              <a:ext cx="190344" cy="346781"/>
            </a:xfrm>
            <a:custGeom>
              <a:rect b="b" l="l" r="r" t="t"/>
              <a:pathLst>
                <a:path extrusionOk="0" h="10718" w="5883">
                  <a:moveTo>
                    <a:pt x="0" y="1"/>
                  </a:moveTo>
                  <a:lnTo>
                    <a:pt x="0" y="10717"/>
                  </a:lnTo>
                  <a:lnTo>
                    <a:pt x="5883" y="10717"/>
                  </a:lnTo>
                  <a:lnTo>
                    <a:pt x="588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9" name="Google Shape;23849;p150"/>
            <p:cNvSpPr/>
            <p:nvPr/>
          </p:nvSpPr>
          <p:spPr>
            <a:xfrm>
              <a:off x="7961869" y="1931850"/>
              <a:ext cx="94024" cy="346781"/>
            </a:xfrm>
            <a:custGeom>
              <a:rect b="b" l="l" r="r" t="t"/>
              <a:pathLst>
                <a:path extrusionOk="0" h="10718" w="2906">
                  <a:moveTo>
                    <a:pt x="1" y="1"/>
                  </a:moveTo>
                  <a:lnTo>
                    <a:pt x="1" y="10717"/>
                  </a:lnTo>
                  <a:lnTo>
                    <a:pt x="2906" y="10717"/>
                  </a:lnTo>
                  <a:lnTo>
                    <a:pt x="290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0" name="Google Shape;23850;p150"/>
            <p:cNvSpPr/>
            <p:nvPr/>
          </p:nvSpPr>
          <p:spPr>
            <a:xfrm>
              <a:off x="7897160" y="2153769"/>
              <a:ext cx="129452" cy="21613"/>
            </a:xfrm>
            <a:custGeom>
              <a:rect b="b" l="l" r="r" t="t"/>
              <a:pathLst>
                <a:path extrusionOk="0" h="668" w="4001">
                  <a:moveTo>
                    <a:pt x="334" y="0"/>
                  </a:moveTo>
                  <a:cubicBezTo>
                    <a:pt x="143" y="0"/>
                    <a:pt x="0" y="167"/>
                    <a:pt x="0" y="334"/>
                  </a:cubicBezTo>
                  <a:cubicBezTo>
                    <a:pt x="0" y="524"/>
                    <a:pt x="143" y="667"/>
                    <a:pt x="334" y="667"/>
                  </a:cubicBezTo>
                  <a:lnTo>
                    <a:pt x="3668" y="667"/>
                  </a:lnTo>
                  <a:cubicBezTo>
                    <a:pt x="3834" y="667"/>
                    <a:pt x="4001" y="524"/>
                    <a:pt x="4001" y="334"/>
                  </a:cubicBezTo>
                  <a:cubicBezTo>
                    <a:pt x="4001" y="167"/>
                    <a:pt x="3834" y="0"/>
                    <a:pt x="36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1" name="Google Shape;23851;p150"/>
            <p:cNvSpPr/>
            <p:nvPr/>
          </p:nvSpPr>
          <p:spPr>
            <a:xfrm>
              <a:off x="7897160" y="2194600"/>
              <a:ext cx="129452" cy="20837"/>
            </a:xfrm>
            <a:custGeom>
              <a:rect b="b" l="l" r="r" t="t"/>
              <a:pathLst>
                <a:path extrusionOk="0" h="644" w="4001">
                  <a:moveTo>
                    <a:pt x="334" y="1"/>
                  </a:moveTo>
                  <a:cubicBezTo>
                    <a:pt x="143" y="1"/>
                    <a:pt x="0" y="143"/>
                    <a:pt x="0" y="334"/>
                  </a:cubicBezTo>
                  <a:cubicBezTo>
                    <a:pt x="0" y="501"/>
                    <a:pt x="143" y="644"/>
                    <a:pt x="334" y="644"/>
                  </a:cubicBezTo>
                  <a:lnTo>
                    <a:pt x="3668" y="644"/>
                  </a:lnTo>
                  <a:cubicBezTo>
                    <a:pt x="3834" y="644"/>
                    <a:pt x="4001" y="524"/>
                    <a:pt x="4001" y="334"/>
                  </a:cubicBezTo>
                  <a:cubicBezTo>
                    <a:pt x="4001" y="143"/>
                    <a:pt x="3834" y="1"/>
                    <a:pt x="3668"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2" name="Google Shape;23852;p150"/>
            <p:cNvSpPr/>
            <p:nvPr/>
          </p:nvSpPr>
          <p:spPr>
            <a:xfrm>
              <a:off x="7961869" y="2155322"/>
              <a:ext cx="64742" cy="20060"/>
            </a:xfrm>
            <a:custGeom>
              <a:rect b="b" l="l" r="r" t="t"/>
              <a:pathLst>
                <a:path extrusionOk="0" h="620" w="2001">
                  <a:moveTo>
                    <a:pt x="1" y="0"/>
                  </a:moveTo>
                  <a:lnTo>
                    <a:pt x="1" y="619"/>
                  </a:lnTo>
                  <a:lnTo>
                    <a:pt x="1668" y="619"/>
                  </a:lnTo>
                  <a:cubicBezTo>
                    <a:pt x="1834" y="619"/>
                    <a:pt x="2001" y="476"/>
                    <a:pt x="2001" y="286"/>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3" name="Google Shape;23853;p150"/>
            <p:cNvSpPr/>
            <p:nvPr/>
          </p:nvSpPr>
          <p:spPr>
            <a:xfrm>
              <a:off x="7961869" y="2195376"/>
              <a:ext cx="64742" cy="20060"/>
            </a:xfrm>
            <a:custGeom>
              <a:rect b="b" l="l" r="r" t="t"/>
              <a:pathLst>
                <a:path extrusionOk="0" h="620" w="2001">
                  <a:moveTo>
                    <a:pt x="1" y="0"/>
                  </a:moveTo>
                  <a:lnTo>
                    <a:pt x="1" y="620"/>
                  </a:lnTo>
                  <a:lnTo>
                    <a:pt x="1668" y="620"/>
                  </a:lnTo>
                  <a:cubicBezTo>
                    <a:pt x="1834" y="620"/>
                    <a:pt x="2001" y="477"/>
                    <a:pt x="2001" y="310"/>
                  </a:cubicBezTo>
                  <a:cubicBezTo>
                    <a:pt x="2001" y="143"/>
                    <a:pt x="1834" y="0"/>
                    <a:pt x="1668"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4" name="Google Shape;23854;p150"/>
            <p:cNvSpPr/>
            <p:nvPr/>
          </p:nvSpPr>
          <p:spPr>
            <a:xfrm>
              <a:off x="7897160" y="2052823"/>
              <a:ext cx="129452" cy="81729"/>
            </a:xfrm>
            <a:custGeom>
              <a:rect b="b" l="l" r="r" t="t"/>
              <a:pathLst>
                <a:path extrusionOk="0" h="2526" w="4001">
                  <a:moveTo>
                    <a:pt x="2001" y="1"/>
                  </a:moveTo>
                  <a:cubicBezTo>
                    <a:pt x="881" y="1"/>
                    <a:pt x="0" y="906"/>
                    <a:pt x="0" y="2001"/>
                  </a:cubicBezTo>
                  <a:lnTo>
                    <a:pt x="0" y="2215"/>
                  </a:lnTo>
                  <a:cubicBezTo>
                    <a:pt x="0" y="2382"/>
                    <a:pt x="143" y="2525"/>
                    <a:pt x="334" y="2525"/>
                  </a:cubicBezTo>
                  <a:lnTo>
                    <a:pt x="3668" y="2525"/>
                  </a:lnTo>
                  <a:cubicBezTo>
                    <a:pt x="3834" y="2525"/>
                    <a:pt x="4001" y="2382"/>
                    <a:pt x="4001" y="2215"/>
                  </a:cubicBezTo>
                  <a:lnTo>
                    <a:pt x="4001" y="2001"/>
                  </a:lnTo>
                  <a:cubicBezTo>
                    <a:pt x="4001" y="906"/>
                    <a:pt x="3096" y="1"/>
                    <a:pt x="200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5" name="Google Shape;23855;p150"/>
            <p:cNvSpPr/>
            <p:nvPr/>
          </p:nvSpPr>
          <p:spPr>
            <a:xfrm>
              <a:off x="7961869" y="2052823"/>
              <a:ext cx="64742" cy="81729"/>
            </a:xfrm>
            <a:custGeom>
              <a:rect b="b" l="l" r="r" t="t"/>
              <a:pathLst>
                <a:path extrusionOk="0" h="2526" w="2001">
                  <a:moveTo>
                    <a:pt x="1" y="1"/>
                  </a:moveTo>
                  <a:lnTo>
                    <a:pt x="1" y="2501"/>
                  </a:lnTo>
                  <a:lnTo>
                    <a:pt x="1668" y="2501"/>
                  </a:lnTo>
                  <a:lnTo>
                    <a:pt x="1668" y="2525"/>
                  </a:lnTo>
                  <a:cubicBezTo>
                    <a:pt x="1834" y="2525"/>
                    <a:pt x="2001" y="2382"/>
                    <a:pt x="2001" y="2215"/>
                  </a:cubicBezTo>
                  <a:lnTo>
                    <a:pt x="2001" y="2001"/>
                  </a:lnTo>
                  <a:cubicBezTo>
                    <a:pt x="2001" y="906"/>
                    <a:pt x="1096"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6" name="Google Shape;23856;p150"/>
            <p:cNvSpPr/>
            <p:nvPr/>
          </p:nvSpPr>
          <p:spPr>
            <a:xfrm>
              <a:off x="7921038" y="1993485"/>
              <a:ext cx="80920" cy="80952"/>
            </a:xfrm>
            <a:custGeom>
              <a:rect b="b" l="l" r="r" t="t"/>
              <a:pathLst>
                <a:path extrusionOk="0" h="2502" w="2501">
                  <a:moveTo>
                    <a:pt x="1263" y="1"/>
                  </a:moveTo>
                  <a:cubicBezTo>
                    <a:pt x="572" y="1"/>
                    <a:pt x="0" y="549"/>
                    <a:pt x="0" y="1239"/>
                  </a:cubicBezTo>
                  <a:cubicBezTo>
                    <a:pt x="0" y="1930"/>
                    <a:pt x="572" y="2502"/>
                    <a:pt x="1263" y="2502"/>
                  </a:cubicBezTo>
                  <a:cubicBezTo>
                    <a:pt x="1953" y="2502"/>
                    <a:pt x="2501" y="1930"/>
                    <a:pt x="2501" y="1239"/>
                  </a:cubicBezTo>
                  <a:cubicBezTo>
                    <a:pt x="2501" y="549"/>
                    <a:pt x="1953"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7" name="Google Shape;23857;p150"/>
            <p:cNvSpPr/>
            <p:nvPr/>
          </p:nvSpPr>
          <p:spPr>
            <a:xfrm>
              <a:off x="7961869" y="1993485"/>
              <a:ext cx="40088" cy="80952"/>
            </a:xfrm>
            <a:custGeom>
              <a:rect b="b" l="l" r="r" t="t"/>
              <a:pathLst>
                <a:path extrusionOk="0" h="2502" w="1239">
                  <a:moveTo>
                    <a:pt x="1" y="1"/>
                  </a:moveTo>
                  <a:lnTo>
                    <a:pt x="1" y="2502"/>
                  </a:lnTo>
                  <a:cubicBezTo>
                    <a:pt x="691" y="2502"/>
                    <a:pt x="1239" y="1930"/>
                    <a:pt x="1239" y="1239"/>
                  </a:cubicBezTo>
                  <a:cubicBezTo>
                    <a:pt x="1239" y="549"/>
                    <a:pt x="691"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58" name="Google Shape;23858;p150"/>
          <p:cNvGrpSpPr/>
          <p:nvPr/>
        </p:nvGrpSpPr>
        <p:grpSpPr>
          <a:xfrm>
            <a:off x="7768486" y="2338210"/>
            <a:ext cx="347525" cy="347393"/>
            <a:chOff x="7768486" y="2490610"/>
            <a:chExt cx="347525" cy="347393"/>
          </a:xfrm>
        </p:grpSpPr>
        <p:sp>
          <p:nvSpPr>
            <p:cNvPr id="23859" name="Google Shape;23859;p150"/>
            <p:cNvSpPr/>
            <p:nvPr/>
          </p:nvSpPr>
          <p:spPr>
            <a:xfrm>
              <a:off x="8011954" y="2490610"/>
              <a:ext cx="103277" cy="64484"/>
            </a:xfrm>
            <a:custGeom>
              <a:rect b="b" l="l" r="r" t="t"/>
              <a:pathLst>
                <a:path extrusionOk="0" h="1993" w="3192">
                  <a:moveTo>
                    <a:pt x="303" y="0"/>
                  </a:moveTo>
                  <a:cubicBezTo>
                    <a:pt x="242" y="0"/>
                    <a:pt x="187" y="34"/>
                    <a:pt x="120" y="68"/>
                  </a:cubicBezTo>
                  <a:cubicBezTo>
                    <a:pt x="48" y="139"/>
                    <a:pt x="0" y="211"/>
                    <a:pt x="0" y="306"/>
                  </a:cubicBezTo>
                  <a:lnTo>
                    <a:pt x="0" y="1687"/>
                  </a:lnTo>
                  <a:cubicBezTo>
                    <a:pt x="0" y="1806"/>
                    <a:pt x="48" y="1878"/>
                    <a:pt x="120" y="1925"/>
                  </a:cubicBezTo>
                  <a:cubicBezTo>
                    <a:pt x="153" y="1959"/>
                    <a:pt x="223" y="1993"/>
                    <a:pt x="294" y="1993"/>
                  </a:cubicBezTo>
                  <a:cubicBezTo>
                    <a:pt x="324" y="1993"/>
                    <a:pt x="354" y="1987"/>
                    <a:pt x="382" y="1973"/>
                  </a:cubicBezTo>
                  <a:lnTo>
                    <a:pt x="2953" y="1282"/>
                  </a:lnTo>
                  <a:cubicBezTo>
                    <a:pt x="3096" y="1258"/>
                    <a:pt x="3192" y="1139"/>
                    <a:pt x="3192" y="996"/>
                  </a:cubicBezTo>
                  <a:cubicBezTo>
                    <a:pt x="3192" y="854"/>
                    <a:pt x="3096" y="735"/>
                    <a:pt x="2953" y="687"/>
                  </a:cubicBezTo>
                  <a:lnTo>
                    <a:pt x="382" y="20"/>
                  </a:lnTo>
                  <a:cubicBezTo>
                    <a:pt x="354" y="6"/>
                    <a:pt x="328" y="0"/>
                    <a:pt x="30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0" name="Google Shape;23860;p150"/>
            <p:cNvSpPr/>
            <p:nvPr/>
          </p:nvSpPr>
          <p:spPr>
            <a:xfrm>
              <a:off x="8011954" y="2523612"/>
              <a:ext cx="104054" cy="32549"/>
            </a:xfrm>
            <a:custGeom>
              <a:rect b="b" l="l" r="r" t="t"/>
              <a:pathLst>
                <a:path extrusionOk="0" h="1006" w="3216">
                  <a:moveTo>
                    <a:pt x="24" y="0"/>
                  </a:moveTo>
                  <a:lnTo>
                    <a:pt x="24" y="667"/>
                  </a:lnTo>
                  <a:lnTo>
                    <a:pt x="0" y="667"/>
                  </a:lnTo>
                  <a:cubicBezTo>
                    <a:pt x="0" y="715"/>
                    <a:pt x="0" y="786"/>
                    <a:pt x="48" y="834"/>
                  </a:cubicBezTo>
                  <a:cubicBezTo>
                    <a:pt x="131" y="937"/>
                    <a:pt x="232" y="1005"/>
                    <a:pt x="351" y="1005"/>
                  </a:cubicBezTo>
                  <a:cubicBezTo>
                    <a:pt x="369" y="1005"/>
                    <a:pt x="387" y="1004"/>
                    <a:pt x="405" y="1000"/>
                  </a:cubicBezTo>
                  <a:lnTo>
                    <a:pt x="2977" y="310"/>
                  </a:lnTo>
                  <a:cubicBezTo>
                    <a:pt x="3120" y="262"/>
                    <a:pt x="3215" y="167"/>
                    <a:pt x="3215"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1" name="Google Shape;23861;p150"/>
            <p:cNvSpPr/>
            <p:nvPr/>
          </p:nvSpPr>
          <p:spPr>
            <a:xfrm>
              <a:off x="7822421" y="2491257"/>
              <a:ext cx="200342" cy="64742"/>
            </a:xfrm>
            <a:custGeom>
              <a:rect b="b" l="l" r="r" t="t"/>
              <a:pathLst>
                <a:path extrusionOk="0" h="2001" w="6192">
                  <a:moveTo>
                    <a:pt x="310" y="0"/>
                  </a:moveTo>
                  <a:cubicBezTo>
                    <a:pt x="143" y="0"/>
                    <a:pt x="0" y="119"/>
                    <a:pt x="0" y="262"/>
                  </a:cubicBezTo>
                  <a:lnTo>
                    <a:pt x="0" y="1715"/>
                  </a:lnTo>
                  <a:cubicBezTo>
                    <a:pt x="0" y="1881"/>
                    <a:pt x="143" y="2000"/>
                    <a:pt x="310" y="2000"/>
                  </a:cubicBezTo>
                  <a:lnTo>
                    <a:pt x="6192" y="2000"/>
                  </a:lnTo>
                  <a:lnTo>
                    <a:pt x="6192"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2" name="Google Shape;23862;p150"/>
            <p:cNvSpPr/>
            <p:nvPr/>
          </p:nvSpPr>
          <p:spPr>
            <a:xfrm>
              <a:off x="7822421" y="2522835"/>
              <a:ext cx="200342" cy="32387"/>
            </a:xfrm>
            <a:custGeom>
              <a:rect b="b" l="l" r="r" t="t"/>
              <a:pathLst>
                <a:path extrusionOk="0" h="1001" w="6192">
                  <a:moveTo>
                    <a:pt x="0" y="0"/>
                  </a:moveTo>
                  <a:lnTo>
                    <a:pt x="0" y="739"/>
                  </a:lnTo>
                  <a:cubicBezTo>
                    <a:pt x="0" y="882"/>
                    <a:pt x="143" y="1001"/>
                    <a:pt x="310" y="1001"/>
                  </a:cubicBezTo>
                  <a:lnTo>
                    <a:pt x="6192" y="1001"/>
                  </a:lnTo>
                  <a:lnTo>
                    <a:pt x="6192"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3" name="Google Shape;23863;p150"/>
            <p:cNvSpPr/>
            <p:nvPr/>
          </p:nvSpPr>
          <p:spPr>
            <a:xfrm>
              <a:off x="7768486" y="2491257"/>
              <a:ext cx="63966" cy="64742"/>
            </a:xfrm>
            <a:custGeom>
              <a:rect b="b" l="l" r="r" t="t"/>
              <a:pathLst>
                <a:path extrusionOk="0" h="2001" w="1977">
                  <a:moveTo>
                    <a:pt x="619" y="0"/>
                  </a:moveTo>
                  <a:cubicBezTo>
                    <a:pt x="262" y="0"/>
                    <a:pt x="0" y="262"/>
                    <a:pt x="0" y="619"/>
                  </a:cubicBezTo>
                  <a:lnTo>
                    <a:pt x="0" y="1357"/>
                  </a:lnTo>
                  <a:cubicBezTo>
                    <a:pt x="0" y="1715"/>
                    <a:pt x="262" y="2000"/>
                    <a:pt x="619" y="2000"/>
                  </a:cubicBezTo>
                  <a:lnTo>
                    <a:pt x="1977" y="2000"/>
                  </a:lnTo>
                  <a:lnTo>
                    <a:pt x="19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4" name="Google Shape;23864;p150"/>
            <p:cNvSpPr/>
            <p:nvPr/>
          </p:nvSpPr>
          <p:spPr>
            <a:xfrm>
              <a:off x="7768486" y="2522835"/>
              <a:ext cx="63966" cy="33164"/>
            </a:xfrm>
            <a:custGeom>
              <a:rect b="b" l="l" r="r" t="t"/>
              <a:pathLst>
                <a:path extrusionOk="0" h="1025" w="1977">
                  <a:moveTo>
                    <a:pt x="0" y="0"/>
                  </a:moveTo>
                  <a:lnTo>
                    <a:pt x="0" y="381"/>
                  </a:lnTo>
                  <a:cubicBezTo>
                    <a:pt x="0" y="739"/>
                    <a:pt x="262" y="1024"/>
                    <a:pt x="619" y="1024"/>
                  </a:cubicBezTo>
                  <a:lnTo>
                    <a:pt x="1977" y="1024"/>
                  </a:lnTo>
                  <a:lnTo>
                    <a:pt x="1977"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5" name="Google Shape;23865;p150"/>
            <p:cNvSpPr/>
            <p:nvPr/>
          </p:nvSpPr>
          <p:spPr>
            <a:xfrm>
              <a:off x="7768486" y="2614528"/>
              <a:ext cx="62445" cy="223476"/>
            </a:xfrm>
            <a:custGeom>
              <a:rect b="b" l="l" r="r" t="t"/>
              <a:pathLst>
                <a:path extrusionOk="0" h="6907" w="1930">
                  <a:moveTo>
                    <a:pt x="310" y="0"/>
                  </a:moveTo>
                  <a:cubicBezTo>
                    <a:pt x="143" y="0"/>
                    <a:pt x="0" y="143"/>
                    <a:pt x="0" y="334"/>
                  </a:cubicBezTo>
                  <a:lnTo>
                    <a:pt x="0" y="6573"/>
                  </a:lnTo>
                  <a:cubicBezTo>
                    <a:pt x="0" y="6764"/>
                    <a:pt x="143" y="6907"/>
                    <a:pt x="310" y="6907"/>
                  </a:cubicBezTo>
                  <a:lnTo>
                    <a:pt x="1929" y="6907"/>
                  </a:lnTo>
                  <a:lnTo>
                    <a:pt x="1929" y="0"/>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6" name="Google Shape;23866;p150"/>
            <p:cNvSpPr/>
            <p:nvPr/>
          </p:nvSpPr>
          <p:spPr>
            <a:xfrm>
              <a:off x="7810838" y="2614528"/>
              <a:ext cx="305172" cy="223476"/>
            </a:xfrm>
            <a:custGeom>
              <a:rect b="b" l="l" r="r" t="t"/>
              <a:pathLst>
                <a:path extrusionOk="0" h="6907" w="9432">
                  <a:moveTo>
                    <a:pt x="310" y="0"/>
                  </a:moveTo>
                  <a:cubicBezTo>
                    <a:pt x="144" y="0"/>
                    <a:pt x="1" y="143"/>
                    <a:pt x="1" y="334"/>
                  </a:cubicBezTo>
                  <a:lnTo>
                    <a:pt x="1" y="6287"/>
                  </a:lnTo>
                  <a:cubicBezTo>
                    <a:pt x="1" y="6645"/>
                    <a:pt x="263" y="6907"/>
                    <a:pt x="620" y="6907"/>
                  </a:cubicBezTo>
                  <a:lnTo>
                    <a:pt x="9074" y="6907"/>
                  </a:lnTo>
                  <a:cubicBezTo>
                    <a:pt x="9241" y="6907"/>
                    <a:pt x="9408" y="6764"/>
                    <a:pt x="9431" y="6573"/>
                  </a:cubicBezTo>
                  <a:lnTo>
                    <a:pt x="9431" y="334"/>
                  </a:lnTo>
                  <a:cubicBezTo>
                    <a:pt x="9431" y="143"/>
                    <a:pt x="9289" y="0"/>
                    <a:pt x="9098"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7" name="Google Shape;23867;p150"/>
            <p:cNvSpPr/>
            <p:nvPr/>
          </p:nvSpPr>
          <p:spPr>
            <a:xfrm>
              <a:off x="7941842" y="2614528"/>
              <a:ext cx="173390" cy="223476"/>
            </a:xfrm>
            <a:custGeom>
              <a:rect b="b" l="l" r="r" t="t"/>
              <a:pathLst>
                <a:path extrusionOk="0" h="6907" w="5359">
                  <a:moveTo>
                    <a:pt x="0" y="0"/>
                  </a:moveTo>
                  <a:lnTo>
                    <a:pt x="0" y="6907"/>
                  </a:lnTo>
                  <a:lnTo>
                    <a:pt x="5025" y="6907"/>
                  </a:lnTo>
                  <a:cubicBezTo>
                    <a:pt x="5192" y="6907"/>
                    <a:pt x="5359" y="6740"/>
                    <a:pt x="5359" y="6573"/>
                  </a:cubicBezTo>
                  <a:lnTo>
                    <a:pt x="5359" y="334"/>
                  </a:lnTo>
                  <a:cubicBezTo>
                    <a:pt x="5359" y="143"/>
                    <a:pt x="5192"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8" name="Google Shape;23868;p150"/>
            <p:cNvSpPr/>
            <p:nvPr/>
          </p:nvSpPr>
          <p:spPr>
            <a:xfrm>
              <a:off x="8027355" y="2655779"/>
              <a:ext cx="54745" cy="108357"/>
            </a:xfrm>
            <a:custGeom>
              <a:rect b="b" l="l" r="r" t="t"/>
              <a:pathLst>
                <a:path extrusionOk="0" h="3349" w="1692">
                  <a:moveTo>
                    <a:pt x="596" y="773"/>
                  </a:moveTo>
                  <a:lnTo>
                    <a:pt x="596" y="1226"/>
                  </a:lnTo>
                  <a:cubicBezTo>
                    <a:pt x="572" y="1202"/>
                    <a:pt x="572" y="1154"/>
                    <a:pt x="525" y="1154"/>
                  </a:cubicBezTo>
                  <a:cubicBezTo>
                    <a:pt x="477" y="1131"/>
                    <a:pt x="477" y="1035"/>
                    <a:pt x="477" y="964"/>
                  </a:cubicBezTo>
                  <a:cubicBezTo>
                    <a:pt x="477" y="892"/>
                    <a:pt x="525" y="797"/>
                    <a:pt x="596" y="773"/>
                  </a:cubicBezTo>
                  <a:close/>
                  <a:moveTo>
                    <a:pt x="1001" y="1821"/>
                  </a:moveTo>
                  <a:cubicBezTo>
                    <a:pt x="1215" y="1940"/>
                    <a:pt x="1215" y="2131"/>
                    <a:pt x="1215" y="2202"/>
                  </a:cubicBezTo>
                  <a:cubicBezTo>
                    <a:pt x="1191" y="2321"/>
                    <a:pt x="1120" y="2440"/>
                    <a:pt x="1001" y="2512"/>
                  </a:cubicBezTo>
                  <a:lnTo>
                    <a:pt x="1001" y="1821"/>
                  </a:lnTo>
                  <a:close/>
                  <a:moveTo>
                    <a:pt x="779" y="1"/>
                  </a:moveTo>
                  <a:cubicBezTo>
                    <a:pt x="681" y="1"/>
                    <a:pt x="596" y="101"/>
                    <a:pt x="596" y="202"/>
                  </a:cubicBezTo>
                  <a:lnTo>
                    <a:pt x="596" y="321"/>
                  </a:lnTo>
                  <a:lnTo>
                    <a:pt x="572" y="321"/>
                  </a:lnTo>
                  <a:cubicBezTo>
                    <a:pt x="334" y="416"/>
                    <a:pt x="120" y="631"/>
                    <a:pt x="96" y="892"/>
                  </a:cubicBezTo>
                  <a:cubicBezTo>
                    <a:pt x="25" y="1131"/>
                    <a:pt x="120" y="1369"/>
                    <a:pt x="287" y="1512"/>
                  </a:cubicBezTo>
                  <a:cubicBezTo>
                    <a:pt x="382" y="1583"/>
                    <a:pt x="477" y="1631"/>
                    <a:pt x="620" y="1702"/>
                  </a:cubicBezTo>
                  <a:lnTo>
                    <a:pt x="620" y="2583"/>
                  </a:lnTo>
                  <a:cubicBezTo>
                    <a:pt x="525" y="2583"/>
                    <a:pt x="477" y="2559"/>
                    <a:pt x="358" y="2464"/>
                  </a:cubicBezTo>
                  <a:cubicBezTo>
                    <a:pt x="319" y="2444"/>
                    <a:pt x="275" y="2433"/>
                    <a:pt x="234" y="2433"/>
                  </a:cubicBezTo>
                  <a:cubicBezTo>
                    <a:pt x="176" y="2433"/>
                    <a:pt x="124" y="2456"/>
                    <a:pt x="96" y="2512"/>
                  </a:cubicBezTo>
                  <a:cubicBezTo>
                    <a:pt x="1" y="2583"/>
                    <a:pt x="25" y="2750"/>
                    <a:pt x="120" y="2821"/>
                  </a:cubicBezTo>
                  <a:cubicBezTo>
                    <a:pt x="334" y="2941"/>
                    <a:pt x="453" y="3012"/>
                    <a:pt x="620" y="3012"/>
                  </a:cubicBezTo>
                  <a:lnTo>
                    <a:pt x="620" y="3131"/>
                  </a:lnTo>
                  <a:cubicBezTo>
                    <a:pt x="620" y="3250"/>
                    <a:pt x="691" y="3345"/>
                    <a:pt x="810" y="3345"/>
                  </a:cubicBezTo>
                  <a:cubicBezTo>
                    <a:pt x="821" y="3347"/>
                    <a:pt x="831" y="3348"/>
                    <a:pt x="842" y="3348"/>
                  </a:cubicBezTo>
                  <a:cubicBezTo>
                    <a:pt x="949" y="3348"/>
                    <a:pt x="1049" y="3240"/>
                    <a:pt x="1049" y="3131"/>
                  </a:cubicBezTo>
                  <a:lnTo>
                    <a:pt x="1049" y="2988"/>
                  </a:lnTo>
                  <a:cubicBezTo>
                    <a:pt x="1406" y="2893"/>
                    <a:pt x="1596" y="2583"/>
                    <a:pt x="1668" y="2298"/>
                  </a:cubicBezTo>
                  <a:cubicBezTo>
                    <a:pt x="1692" y="1916"/>
                    <a:pt x="1477" y="1583"/>
                    <a:pt x="1120" y="1440"/>
                  </a:cubicBezTo>
                  <a:cubicBezTo>
                    <a:pt x="1096" y="1440"/>
                    <a:pt x="1072" y="1393"/>
                    <a:pt x="1001" y="1393"/>
                  </a:cubicBezTo>
                  <a:lnTo>
                    <a:pt x="1001" y="702"/>
                  </a:lnTo>
                  <a:cubicBezTo>
                    <a:pt x="1072" y="750"/>
                    <a:pt x="1096" y="773"/>
                    <a:pt x="1096" y="773"/>
                  </a:cubicBezTo>
                  <a:cubicBezTo>
                    <a:pt x="1147" y="824"/>
                    <a:pt x="1205" y="848"/>
                    <a:pt x="1263" y="848"/>
                  </a:cubicBezTo>
                  <a:cubicBezTo>
                    <a:pt x="1312" y="848"/>
                    <a:pt x="1362" y="830"/>
                    <a:pt x="1406" y="797"/>
                  </a:cubicBezTo>
                  <a:cubicBezTo>
                    <a:pt x="1477" y="702"/>
                    <a:pt x="1477" y="607"/>
                    <a:pt x="1430" y="511"/>
                  </a:cubicBezTo>
                  <a:cubicBezTo>
                    <a:pt x="1358" y="416"/>
                    <a:pt x="1215" y="321"/>
                    <a:pt x="1001" y="297"/>
                  </a:cubicBezTo>
                  <a:lnTo>
                    <a:pt x="1001" y="202"/>
                  </a:lnTo>
                  <a:cubicBezTo>
                    <a:pt x="1001" y="83"/>
                    <a:pt x="953" y="11"/>
                    <a:pt x="834" y="11"/>
                  </a:cubicBezTo>
                  <a:cubicBezTo>
                    <a:pt x="816" y="4"/>
                    <a:pt x="797" y="1"/>
                    <a:pt x="7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9" name="Google Shape;23869;p150"/>
            <p:cNvSpPr/>
            <p:nvPr/>
          </p:nvSpPr>
          <p:spPr>
            <a:xfrm>
              <a:off x="7890204" y="2654582"/>
              <a:ext cx="123337" cy="20837"/>
            </a:xfrm>
            <a:custGeom>
              <a:rect b="b" l="l" r="r" t="t"/>
              <a:pathLst>
                <a:path extrusionOk="0" h="644" w="3812">
                  <a:moveTo>
                    <a:pt x="334" y="1"/>
                  </a:moveTo>
                  <a:cubicBezTo>
                    <a:pt x="167" y="1"/>
                    <a:pt x="1" y="191"/>
                    <a:pt x="48" y="358"/>
                  </a:cubicBezTo>
                  <a:cubicBezTo>
                    <a:pt x="72" y="525"/>
                    <a:pt x="215" y="644"/>
                    <a:pt x="358" y="644"/>
                  </a:cubicBezTo>
                  <a:lnTo>
                    <a:pt x="3502" y="644"/>
                  </a:lnTo>
                  <a:cubicBezTo>
                    <a:pt x="3668" y="644"/>
                    <a:pt x="3811" y="477"/>
                    <a:pt x="3787" y="286"/>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0" name="Google Shape;23870;p150"/>
            <p:cNvSpPr/>
            <p:nvPr/>
          </p:nvSpPr>
          <p:spPr>
            <a:xfrm>
              <a:off x="7890204" y="2695414"/>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77"/>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1" name="Google Shape;23871;p150"/>
            <p:cNvSpPr/>
            <p:nvPr/>
          </p:nvSpPr>
          <p:spPr>
            <a:xfrm>
              <a:off x="7890204" y="2737021"/>
              <a:ext cx="123337" cy="20092"/>
            </a:xfrm>
            <a:custGeom>
              <a:rect b="b" l="l" r="r" t="t"/>
              <a:pathLst>
                <a:path extrusionOk="0" h="621" w="3812">
                  <a:moveTo>
                    <a:pt x="334" y="1"/>
                  </a:moveTo>
                  <a:cubicBezTo>
                    <a:pt x="167" y="1"/>
                    <a:pt x="1" y="168"/>
                    <a:pt x="48" y="358"/>
                  </a:cubicBezTo>
                  <a:cubicBezTo>
                    <a:pt x="72" y="501"/>
                    <a:pt x="215" y="620"/>
                    <a:pt x="358" y="620"/>
                  </a:cubicBezTo>
                  <a:lnTo>
                    <a:pt x="3502" y="620"/>
                  </a:lnTo>
                  <a:cubicBezTo>
                    <a:pt x="3668" y="620"/>
                    <a:pt x="3811" y="430"/>
                    <a:pt x="3787" y="263"/>
                  </a:cubicBezTo>
                  <a:cubicBezTo>
                    <a:pt x="3763" y="120"/>
                    <a:pt x="3621" y="1"/>
                    <a:pt x="345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2" name="Google Shape;23872;p150"/>
            <p:cNvSpPr/>
            <p:nvPr/>
          </p:nvSpPr>
          <p:spPr>
            <a:xfrm>
              <a:off x="7890204" y="2777108"/>
              <a:ext cx="184197" cy="20060"/>
            </a:xfrm>
            <a:custGeom>
              <a:rect b="b" l="l" r="r" t="t"/>
              <a:pathLst>
                <a:path extrusionOk="0" h="620" w="5693">
                  <a:moveTo>
                    <a:pt x="334" y="0"/>
                  </a:moveTo>
                  <a:cubicBezTo>
                    <a:pt x="167" y="0"/>
                    <a:pt x="1" y="167"/>
                    <a:pt x="48" y="357"/>
                  </a:cubicBezTo>
                  <a:cubicBezTo>
                    <a:pt x="72" y="500"/>
                    <a:pt x="215" y="619"/>
                    <a:pt x="358" y="619"/>
                  </a:cubicBezTo>
                  <a:lnTo>
                    <a:pt x="5359" y="619"/>
                  </a:lnTo>
                  <a:cubicBezTo>
                    <a:pt x="5550" y="619"/>
                    <a:pt x="5692" y="453"/>
                    <a:pt x="5669" y="262"/>
                  </a:cubicBezTo>
                  <a:cubicBezTo>
                    <a:pt x="5645" y="119"/>
                    <a:pt x="5478" y="0"/>
                    <a:pt x="5335"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3" name="Google Shape;23873;p150"/>
            <p:cNvSpPr/>
            <p:nvPr/>
          </p:nvSpPr>
          <p:spPr>
            <a:xfrm>
              <a:off x="7941842" y="2654582"/>
              <a:ext cx="71699" cy="20837"/>
            </a:xfrm>
            <a:custGeom>
              <a:rect b="b" l="l" r="r" t="t"/>
              <a:pathLst>
                <a:path extrusionOk="0" h="644" w="2216">
                  <a:moveTo>
                    <a:pt x="0" y="1"/>
                  </a:moveTo>
                  <a:lnTo>
                    <a:pt x="0" y="644"/>
                  </a:lnTo>
                  <a:lnTo>
                    <a:pt x="1906" y="644"/>
                  </a:lnTo>
                  <a:cubicBezTo>
                    <a:pt x="2072" y="644"/>
                    <a:pt x="2215" y="477"/>
                    <a:pt x="2191" y="286"/>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4" name="Google Shape;23874;p150"/>
            <p:cNvSpPr/>
            <p:nvPr/>
          </p:nvSpPr>
          <p:spPr>
            <a:xfrm>
              <a:off x="7941842" y="2695414"/>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5" name="Google Shape;23875;p150"/>
            <p:cNvSpPr/>
            <p:nvPr/>
          </p:nvSpPr>
          <p:spPr>
            <a:xfrm>
              <a:off x="7941842" y="2737021"/>
              <a:ext cx="71699" cy="20092"/>
            </a:xfrm>
            <a:custGeom>
              <a:rect b="b" l="l" r="r" t="t"/>
              <a:pathLst>
                <a:path extrusionOk="0" h="621" w="2216">
                  <a:moveTo>
                    <a:pt x="0" y="1"/>
                  </a:moveTo>
                  <a:lnTo>
                    <a:pt x="0" y="620"/>
                  </a:lnTo>
                  <a:lnTo>
                    <a:pt x="1906" y="620"/>
                  </a:lnTo>
                  <a:cubicBezTo>
                    <a:pt x="2072" y="620"/>
                    <a:pt x="2215" y="477"/>
                    <a:pt x="2191" y="263"/>
                  </a:cubicBezTo>
                  <a:cubicBezTo>
                    <a:pt x="2191" y="120"/>
                    <a:pt x="2048" y="1"/>
                    <a:pt x="1906"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6" name="Google Shape;23876;p150"/>
            <p:cNvSpPr/>
            <p:nvPr/>
          </p:nvSpPr>
          <p:spPr>
            <a:xfrm>
              <a:off x="7941842" y="2777108"/>
              <a:ext cx="132558" cy="20060"/>
            </a:xfrm>
            <a:custGeom>
              <a:rect b="b" l="l" r="r" t="t"/>
              <a:pathLst>
                <a:path extrusionOk="0" h="620" w="4097">
                  <a:moveTo>
                    <a:pt x="0" y="0"/>
                  </a:moveTo>
                  <a:lnTo>
                    <a:pt x="0" y="619"/>
                  </a:lnTo>
                  <a:lnTo>
                    <a:pt x="3763" y="619"/>
                  </a:lnTo>
                  <a:cubicBezTo>
                    <a:pt x="3954" y="619"/>
                    <a:pt x="4096" y="476"/>
                    <a:pt x="4073" y="262"/>
                  </a:cubicBezTo>
                  <a:cubicBezTo>
                    <a:pt x="4073" y="119"/>
                    <a:pt x="3930" y="0"/>
                    <a:pt x="3763"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7" name="Google Shape;23877;p150"/>
            <p:cNvSpPr/>
            <p:nvPr/>
          </p:nvSpPr>
          <p:spPr>
            <a:xfrm>
              <a:off x="7809317" y="2587544"/>
              <a:ext cx="61669" cy="230432"/>
            </a:xfrm>
            <a:custGeom>
              <a:rect b="b" l="l" r="r" t="t"/>
              <a:pathLst>
                <a:path extrusionOk="0" h="7122" w="1906">
                  <a:moveTo>
                    <a:pt x="1167" y="1"/>
                  </a:moveTo>
                  <a:cubicBezTo>
                    <a:pt x="548" y="1"/>
                    <a:pt x="0" y="501"/>
                    <a:pt x="0" y="1168"/>
                  </a:cubicBezTo>
                  <a:lnTo>
                    <a:pt x="0" y="7121"/>
                  </a:lnTo>
                  <a:cubicBezTo>
                    <a:pt x="0" y="6764"/>
                    <a:pt x="286" y="6478"/>
                    <a:pt x="643" y="6478"/>
                  </a:cubicBezTo>
                  <a:lnTo>
                    <a:pt x="1882" y="6478"/>
                  </a:lnTo>
                  <a:lnTo>
                    <a:pt x="1882" y="334"/>
                  </a:lnTo>
                  <a:cubicBezTo>
                    <a:pt x="1905" y="144"/>
                    <a:pt x="1763" y="1"/>
                    <a:pt x="1596"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78" name="Google Shape;23878;p150"/>
          <p:cNvGrpSpPr/>
          <p:nvPr/>
        </p:nvGrpSpPr>
        <p:grpSpPr>
          <a:xfrm>
            <a:off x="7019541" y="2338857"/>
            <a:ext cx="346001" cy="346748"/>
            <a:chOff x="7019541" y="2491257"/>
            <a:chExt cx="346001" cy="346748"/>
          </a:xfrm>
        </p:grpSpPr>
        <p:sp>
          <p:nvSpPr>
            <p:cNvPr id="23879" name="Google Shape;23879;p150"/>
            <p:cNvSpPr/>
            <p:nvPr/>
          </p:nvSpPr>
          <p:spPr>
            <a:xfrm>
              <a:off x="7236835" y="2502031"/>
              <a:ext cx="20060" cy="41641"/>
            </a:xfrm>
            <a:custGeom>
              <a:rect b="b" l="l" r="r" t="t"/>
              <a:pathLst>
                <a:path extrusionOk="0" h="1287" w="620">
                  <a:moveTo>
                    <a:pt x="0" y="0"/>
                  </a:moveTo>
                  <a:lnTo>
                    <a:pt x="0" y="1286"/>
                  </a:lnTo>
                  <a:lnTo>
                    <a:pt x="619" y="1286"/>
                  </a:lnTo>
                  <a:lnTo>
                    <a:pt x="61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0" name="Google Shape;23880;p150"/>
            <p:cNvSpPr/>
            <p:nvPr/>
          </p:nvSpPr>
          <p:spPr>
            <a:xfrm>
              <a:off x="7127412" y="2502031"/>
              <a:ext cx="20837" cy="41641"/>
            </a:xfrm>
            <a:custGeom>
              <a:rect b="b" l="l" r="r" t="t"/>
              <a:pathLst>
                <a:path extrusionOk="0" h="1287" w="644">
                  <a:moveTo>
                    <a:pt x="0" y="0"/>
                  </a:moveTo>
                  <a:lnTo>
                    <a:pt x="0" y="1286"/>
                  </a:lnTo>
                  <a:lnTo>
                    <a:pt x="643" y="1286"/>
                  </a:lnTo>
                  <a:lnTo>
                    <a:pt x="64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1" name="Google Shape;23881;p150"/>
            <p:cNvSpPr/>
            <p:nvPr/>
          </p:nvSpPr>
          <p:spPr>
            <a:xfrm>
              <a:off x="7099684" y="2491257"/>
              <a:ext cx="184941" cy="20060"/>
            </a:xfrm>
            <a:custGeom>
              <a:rect b="b" l="l" r="r" t="t"/>
              <a:pathLst>
                <a:path extrusionOk="0" h="620" w="5716">
                  <a:moveTo>
                    <a:pt x="334" y="0"/>
                  </a:moveTo>
                  <a:cubicBezTo>
                    <a:pt x="143" y="0"/>
                    <a:pt x="0" y="167"/>
                    <a:pt x="24" y="357"/>
                  </a:cubicBezTo>
                  <a:cubicBezTo>
                    <a:pt x="72" y="500"/>
                    <a:pt x="214" y="619"/>
                    <a:pt x="357" y="619"/>
                  </a:cubicBezTo>
                  <a:lnTo>
                    <a:pt x="5358" y="619"/>
                  </a:lnTo>
                  <a:cubicBezTo>
                    <a:pt x="5573" y="619"/>
                    <a:pt x="5716" y="476"/>
                    <a:pt x="5668" y="262"/>
                  </a:cubicBezTo>
                  <a:cubicBezTo>
                    <a:pt x="5620" y="119"/>
                    <a:pt x="5477" y="0"/>
                    <a:pt x="533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2" name="Google Shape;23882;p150"/>
            <p:cNvSpPr/>
            <p:nvPr/>
          </p:nvSpPr>
          <p:spPr>
            <a:xfrm>
              <a:off x="7192121" y="2491257"/>
              <a:ext cx="91726" cy="20060"/>
            </a:xfrm>
            <a:custGeom>
              <a:rect b="b" l="l" r="r" t="t"/>
              <a:pathLst>
                <a:path extrusionOk="0" h="620" w="2835">
                  <a:moveTo>
                    <a:pt x="1" y="0"/>
                  </a:moveTo>
                  <a:lnTo>
                    <a:pt x="1" y="619"/>
                  </a:lnTo>
                  <a:lnTo>
                    <a:pt x="2501" y="619"/>
                  </a:lnTo>
                  <a:cubicBezTo>
                    <a:pt x="2692" y="619"/>
                    <a:pt x="2835" y="476"/>
                    <a:pt x="2811" y="262"/>
                  </a:cubicBezTo>
                  <a:cubicBezTo>
                    <a:pt x="2811" y="119"/>
                    <a:pt x="2692" y="0"/>
                    <a:pt x="250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3" name="Google Shape;23883;p150"/>
            <p:cNvSpPr/>
            <p:nvPr/>
          </p:nvSpPr>
          <p:spPr>
            <a:xfrm>
              <a:off x="7019541" y="2614528"/>
              <a:ext cx="102501" cy="223476"/>
            </a:xfrm>
            <a:custGeom>
              <a:rect b="b" l="l" r="r" t="t"/>
              <a:pathLst>
                <a:path extrusionOk="0" h="6907" w="3168">
                  <a:moveTo>
                    <a:pt x="334" y="0"/>
                  </a:moveTo>
                  <a:cubicBezTo>
                    <a:pt x="167" y="0"/>
                    <a:pt x="0" y="143"/>
                    <a:pt x="0" y="334"/>
                  </a:cubicBezTo>
                  <a:lnTo>
                    <a:pt x="0" y="6573"/>
                  </a:lnTo>
                  <a:cubicBezTo>
                    <a:pt x="0" y="6764"/>
                    <a:pt x="167" y="6907"/>
                    <a:pt x="334" y="6907"/>
                  </a:cubicBezTo>
                  <a:lnTo>
                    <a:pt x="2834" y="6907"/>
                  </a:lnTo>
                  <a:cubicBezTo>
                    <a:pt x="3025" y="6907"/>
                    <a:pt x="3144" y="6764"/>
                    <a:pt x="3168" y="6573"/>
                  </a:cubicBezTo>
                  <a:lnTo>
                    <a:pt x="3168" y="334"/>
                  </a:lnTo>
                  <a:cubicBezTo>
                    <a:pt x="3168" y="143"/>
                    <a:pt x="3025" y="0"/>
                    <a:pt x="283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4" name="Google Shape;23884;p150"/>
            <p:cNvSpPr/>
            <p:nvPr/>
          </p:nvSpPr>
          <p:spPr>
            <a:xfrm>
              <a:off x="7060373" y="2654570"/>
              <a:ext cx="20837" cy="21613"/>
            </a:xfrm>
            <a:custGeom>
              <a:rect b="b" l="l" r="r" t="t"/>
              <a:pathLst>
                <a:path extrusionOk="0" h="668" w="644">
                  <a:moveTo>
                    <a:pt x="310" y="1"/>
                  </a:moveTo>
                  <a:cubicBezTo>
                    <a:pt x="143" y="1"/>
                    <a:pt x="1" y="144"/>
                    <a:pt x="1" y="334"/>
                  </a:cubicBezTo>
                  <a:cubicBezTo>
                    <a:pt x="1" y="525"/>
                    <a:pt x="143"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5" name="Google Shape;23885;p150"/>
            <p:cNvSpPr/>
            <p:nvPr/>
          </p:nvSpPr>
          <p:spPr>
            <a:xfrm>
              <a:off x="7060373" y="2695401"/>
              <a:ext cx="20837" cy="20837"/>
            </a:xfrm>
            <a:custGeom>
              <a:rect b="b" l="l" r="r" t="t"/>
              <a:pathLst>
                <a:path extrusionOk="0" h="644" w="644">
                  <a:moveTo>
                    <a:pt x="310" y="1"/>
                  </a:moveTo>
                  <a:cubicBezTo>
                    <a:pt x="143" y="1"/>
                    <a:pt x="1" y="144"/>
                    <a:pt x="1" y="310"/>
                  </a:cubicBezTo>
                  <a:cubicBezTo>
                    <a:pt x="1" y="501"/>
                    <a:pt x="143"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6" name="Google Shape;23886;p150"/>
            <p:cNvSpPr/>
            <p:nvPr/>
          </p:nvSpPr>
          <p:spPr>
            <a:xfrm>
              <a:off x="7060373" y="2735488"/>
              <a:ext cx="20837" cy="21613"/>
            </a:xfrm>
            <a:custGeom>
              <a:rect b="b" l="l" r="r" t="t"/>
              <a:pathLst>
                <a:path extrusionOk="0" h="668" w="644">
                  <a:moveTo>
                    <a:pt x="310" y="0"/>
                  </a:moveTo>
                  <a:cubicBezTo>
                    <a:pt x="143" y="0"/>
                    <a:pt x="1" y="143"/>
                    <a:pt x="1" y="334"/>
                  </a:cubicBezTo>
                  <a:cubicBezTo>
                    <a:pt x="1" y="524"/>
                    <a:pt x="143"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7" name="Google Shape;23887;p150"/>
            <p:cNvSpPr/>
            <p:nvPr/>
          </p:nvSpPr>
          <p:spPr>
            <a:xfrm>
              <a:off x="7060373" y="2777011"/>
              <a:ext cx="20060" cy="60989"/>
            </a:xfrm>
            <a:custGeom>
              <a:rect b="b" l="l" r="r" t="t"/>
              <a:pathLst>
                <a:path extrusionOk="0" h="1885" w="620">
                  <a:moveTo>
                    <a:pt x="304" y="1"/>
                  </a:moveTo>
                  <a:cubicBezTo>
                    <a:pt x="290"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8" name="Google Shape;23888;p150"/>
            <p:cNvSpPr/>
            <p:nvPr/>
          </p:nvSpPr>
          <p:spPr>
            <a:xfrm>
              <a:off x="7263786" y="2614528"/>
              <a:ext cx="101756" cy="223476"/>
            </a:xfrm>
            <a:custGeom>
              <a:rect b="b" l="l" r="r" t="t"/>
              <a:pathLst>
                <a:path extrusionOk="0" h="6907" w="3145">
                  <a:moveTo>
                    <a:pt x="310" y="0"/>
                  </a:moveTo>
                  <a:cubicBezTo>
                    <a:pt x="144" y="0"/>
                    <a:pt x="1" y="143"/>
                    <a:pt x="1" y="334"/>
                  </a:cubicBezTo>
                  <a:lnTo>
                    <a:pt x="1" y="6573"/>
                  </a:lnTo>
                  <a:cubicBezTo>
                    <a:pt x="1" y="6764"/>
                    <a:pt x="144" y="6907"/>
                    <a:pt x="310" y="6907"/>
                  </a:cubicBezTo>
                  <a:lnTo>
                    <a:pt x="2811" y="6907"/>
                  </a:lnTo>
                  <a:cubicBezTo>
                    <a:pt x="3001" y="6907"/>
                    <a:pt x="3120" y="6764"/>
                    <a:pt x="3144" y="6573"/>
                  </a:cubicBezTo>
                  <a:lnTo>
                    <a:pt x="3144" y="334"/>
                  </a:lnTo>
                  <a:cubicBezTo>
                    <a:pt x="3144" y="143"/>
                    <a:pt x="3001" y="0"/>
                    <a:pt x="281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9" name="Google Shape;23889;p150"/>
            <p:cNvSpPr/>
            <p:nvPr/>
          </p:nvSpPr>
          <p:spPr>
            <a:xfrm>
              <a:off x="7303841" y="2654582"/>
              <a:ext cx="20837" cy="21613"/>
            </a:xfrm>
            <a:custGeom>
              <a:rect b="b" l="l" r="r" t="t"/>
              <a:pathLst>
                <a:path extrusionOk="0" h="668" w="644">
                  <a:moveTo>
                    <a:pt x="334" y="1"/>
                  </a:moveTo>
                  <a:cubicBezTo>
                    <a:pt x="144" y="1"/>
                    <a:pt x="1" y="144"/>
                    <a:pt x="1" y="334"/>
                  </a:cubicBezTo>
                  <a:cubicBezTo>
                    <a:pt x="1" y="525"/>
                    <a:pt x="144" y="668"/>
                    <a:pt x="334" y="668"/>
                  </a:cubicBezTo>
                  <a:cubicBezTo>
                    <a:pt x="501" y="668"/>
                    <a:pt x="644" y="525"/>
                    <a:pt x="644" y="334"/>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0" name="Google Shape;23890;p150"/>
            <p:cNvSpPr/>
            <p:nvPr/>
          </p:nvSpPr>
          <p:spPr>
            <a:xfrm>
              <a:off x="7303841" y="2695414"/>
              <a:ext cx="20837" cy="20837"/>
            </a:xfrm>
            <a:custGeom>
              <a:rect b="b" l="l" r="r" t="t"/>
              <a:pathLst>
                <a:path extrusionOk="0" h="644" w="644">
                  <a:moveTo>
                    <a:pt x="334" y="1"/>
                  </a:moveTo>
                  <a:cubicBezTo>
                    <a:pt x="144" y="1"/>
                    <a:pt x="1" y="144"/>
                    <a:pt x="1" y="310"/>
                  </a:cubicBezTo>
                  <a:cubicBezTo>
                    <a:pt x="1" y="501"/>
                    <a:pt x="144" y="644"/>
                    <a:pt x="334" y="644"/>
                  </a:cubicBezTo>
                  <a:cubicBezTo>
                    <a:pt x="501" y="644"/>
                    <a:pt x="644" y="501"/>
                    <a:pt x="644" y="310"/>
                  </a:cubicBezTo>
                  <a:cubicBezTo>
                    <a:pt x="644" y="144"/>
                    <a:pt x="501"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1" name="Google Shape;23891;p150"/>
            <p:cNvSpPr/>
            <p:nvPr/>
          </p:nvSpPr>
          <p:spPr>
            <a:xfrm>
              <a:off x="7303841" y="2735501"/>
              <a:ext cx="20837" cy="21613"/>
            </a:xfrm>
            <a:custGeom>
              <a:rect b="b" l="l" r="r" t="t"/>
              <a:pathLst>
                <a:path extrusionOk="0" h="668" w="644">
                  <a:moveTo>
                    <a:pt x="334" y="0"/>
                  </a:moveTo>
                  <a:cubicBezTo>
                    <a:pt x="144" y="0"/>
                    <a:pt x="1" y="143"/>
                    <a:pt x="1" y="334"/>
                  </a:cubicBezTo>
                  <a:cubicBezTo>
                    <a:pt x="1" y="524"/>
                    <a:pt x="144" y="667"/>
                    <a:pt x="334" y="667"/>
                  </a:cubicBezTo>
                  <a:cubicBezTo>
                    <a:pt x="501" y="667"/>
                    <a:pt x="644" y="524"/>
                    <a:pt x="644" y="334"/>
                  </a:cubicBezTo>
                  <a:cubicBezTo>
                    <a:pt x="644" y="143"/>
                    <a:pt x="501" y="0"/>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2" name="Google Shape;23892;p150"/>
            <p:cNvSpPr/>
            <p:nvPr/>
          </p:nvSpPr>
          <p:spPr>
            <a:xfrm>
              <a:off x="7303841" y="2777011"/>
              <a:ext cx="20092" cy="60989"/>
            </a:xfrm>
            <a:custGeom>
              <a:rect b="b" l="l" r="r" t="t"/>
              <a:pathLst>
                <a:path extrusionOk="0" h="1885" w="621">
                  <a:moveTo>
                    <a:pt x="304" y="1"/>
                  </a:moveTo>
                  <a:cubicBezTo>
                    <a:pt x="291" y="1"/>
                    <a:pt x="277" y="1"/>
                    <a:pt x="263" y="3"/>
                  </a:cubicBezTo>
                  <a:cubicBezTo>
                    <a:pt x="120" y="27"/>
                    <a:pt x="1" y="194"/>
                    <a:pt x="1" y="337"/>
                  </a:cubicBezTo>
                  <a:lnTo>
                    <a:pt x="1" y="1885"/>
                  </a:lnTo>
                  <a:lnTo>
                    <a:pt x="620" y="1885"/>
                  </a:lnTo>
                  <a:lnTo>
                    <a:pt x="620" y="313"/>
                  </a:lnTo>
                  <a:cubicBezTo>
                    <a:pt x="620" y="136"/>
                    <a:pt x="477" y="1"/>
                    <a:pt x="30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3" name="Google Shape;23893;p150"/>
            <p:cNvSpPr/>
            <p:nvPr/>
          </p:nvSpPr>
          <p:spPr>
            <a:xfrm>
              <a:off x="7100428" y="2533609"/>
              <a:ext cx="184197" cy="304396"/>
            </a:xfrm>
            <a:custGeom>
              <a:rect b="b" l="l" r="r" t="t"/>
              <a:pathLst>
                <a:path extrusionOk="0" h="9408" w="5693">
                  <a:moveTo>
                    <a:pt x="334" y="1"/>
                  </a:moveTo>
                  <a:cubicBezTo>
                    <a:pt x="168" y="1"/>
                    <a:pt x="1" y="144"/>
                    <a:pt x="1" y="334"/>
                  </a:cubicBezTo>
                  <a:lnTo>
                    <a:pt x="1" y="9408"/>
                  </a:lnTo>
                  <a:lnTo>
                    <a:pt x="5693" y="9408"/>
                  </a:lnTo>
                  <a:lnTo>
                    <a:pt x="5693" y="334"/>
                  </a:lnTo>
                  <a:cubicBezTo>
                    <a:pt x="5693" y="144"/>
                    <a:pt x="5550" y="1"/>
                    <a:pt x="5359"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4" name="Google Shape;23894;p150"/>
            <p:cNvSpPr/>
            <p:nvPr/>
          </p:nvSpPr>
          <p:spPr>
            <a:xfrm>
              <a:off x="7192121" y="2533609"/>
              <a:ext cx="91726" cy="304396"/>
            </a:xfrm>
            <a:custGeom>
              <a:rect b="b" l="l" r="r" t="t"/>
              <a:pathLst>
                <a:path extrusionOk="0" h="9408" w="2835">
                  <a:moveTo>
                    <a:pt x="1" y="1"/>
                  </a:moveTo>
                  <a:lnTo>
                    <a:pt x="1" y="9408"/>
                  </a:lnTo>
                  <a:lnTo>
                    <a:pt x="2835" y="9408"/>
                  </a:lnTo>
                  <a:lnTo>
                    <a:pt x="2835" y="334"/>
                  </a:lnTo>
                  <a:cubicBezTo>
                    <a:pt x="2835" y="144"/>
                    <a:pt x="2692"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5" name="Google Shape;23895;p150"/>
            <p:cNvSpPr/>
            <p:nvPr/>
          </p:nvSpPr>
          <p:spPr>
            <a:xfrm>
              <a:off x="7148992" y="2735501"/>
              <a:ext cx="88620" cy="102501"/>
            </a:xfrm>
            <a:custGeom>
              <a:rect b="b" l="l" r="r" t="t"/>
              <a:pathLst>
                <a:path extrusionOk="0" h="3168" w="2739">
                  <a:moveTo>
                    <a:pt x="334" y="0"/>
                  </a:moveTo>
                  <a:cubicBezTo>
                    <a:pt x="143" y="0"/>
                    <a:pt x="0" y="167"/>
                    <a:pt x="0" y="334"/>
                  </a:cubicBezTo>
                  <a:lnTo>
                    <a:pt x="0" y="3168"/>
                  </a:lnTo>
                  <a:lnTo>
                    <a:pt x="2739" y="3168"/>
                  </a:lnTo>
                  <a:lnTo>
                    <a:pt x="2739" y="334"/>
                  </a:lnTo>
                  <a:cubicBezTo>
                    <a:pt x="2739" y="167"/>
                    <a:pt x="2596" y="0"/>
                    <a:pt x="2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6" name="Google Shape;23896;p150"/>
            <p:cNvSpPr/>
            <p:nvPr/>
          </p:nvSpPr>
          <p:spPr>
            <a:xfrm>
              <a:off x="7192121" y="2735501"/>
              <a:ext cx="44747" cy="101724"/>
            </a:xfrm>
            <a:custGeom>
              <a:rect b="b" l="l" r="r" t="t"/>
              <a:pathLst>
                <a:path extrusionOk="0" h="3144" w="1383">
                  <a:moveTo>
                    <a:pt x="1" y="0"/>
                  </a:moveTo>
                  <a:lnTo>
                    <a:pt x="1" y="3144"/>
                  </a:lnTo>
                  <a:lnTo>
                    <a:pt x="1382" y="3144"/>
                  </a:lnTo>
                  <a:lnTo>
                    <a:pt x="1382" y="310"/>
                  </a:lnTo>
                  <a:cubicBezTo>
                    <a:pt x="1382" y="167"/>
                    <a:pt x="1215" y="0"/>
                    <a:pt x="1049"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7" name="Google Shape;23897;p150"/>
            <p:cNvSpPr/>
            <p:nvPr/>
          </p:nvSpPr>
          <p:spPr>
            <a:xfrm>
              <a:off x="7181347" y="2573696"/>
              <a:ext cx="21613" cy="21613"/>
            </a:xfrm>
            <a:custGeom>
              <a:rect b="b" l="l" r="r" t="t"/>
              <a:pathLst>
                <a:path extrusionOk="0" h="668" w="668">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8" name="Google Shape;23898;p150"/>
            <p:cNvSpPr/>
            <p:nvPr/>
          </p:nvSpPr>
          <p:spPr>
            <a:xfrm>
              <a:off x="7222178" y="2573696"/>
              <a:ext cx="20837" cy="21613"/>
            </a:xfrm>
            <a:custGeom>
              <a:rect b="b" l="l" r="r" t="t"/>
              <a:pathLst>
                <a:path extrusionOk="0" h="668" w="644">
                  <a:moveTo>
                    <a:pt x="310" y="0"/>
                  </a:moveTo>
                  <a:cubicBezTo>
                    <a:pt x="144" y="0"/>
                    <a:pt x="1" y="143"/>
                    <a:pt x="1" y="334"/>
                  </a:cubicBezTo>
                  <a:cubicBezTo>
                    <a:pt x="1" y="524"/>
                    <a:pt x="144" y="667"/>
                    <a:pt x="310" y="667"/>
                  </a:cubicBezTo>
                  <a:cubicBezTo>
                    <a:pt x="501" y="667"/>
                    <a:pt x="644" y="524"/>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9" name="Google Shape;23899;p150"/>
            <p:cNvSpPr/>
            <p:nvPr/>
          </p:nvSpPr>
          <p:spPr>
            <a:xfrm>
              <a:off x="7141292" y="2573696"/>
              <a:ext cx="20837" cy="21613"/>
            </a:xfrm>
            <a:custGeom>
              <a:rect b="b" l="l" r="r" t="t"/>
              <a:pathLst>
                <a:path extrusionOk="0" h="668" w="644">
                  <a:moveTo>
                    <a:pt x="334" y="0"/>
                  </a:moveTo>
                  <a:cubicBezTo>
                    <a:pt x="143" y="0"/>
                    <a:pt x="0" y="143"/>
                    <a:pt x="0" y="334"/>
                  </a:cubicBezTo>
                  <a:cubicBezTo>
                    <a:pt x="0" y="524"/>
                    <a:pt x="143" y="667"/>
                    <a:pt x="334" y="667"/>
                  </a:cubicBezTo>
                  <a:cubicBezTo>
                    <a:pt x="500" y="667"/>
                    <a:pt x="643" y="524"/>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0" name="Google Shape;23900;p150"/>
            <p:cNvSpPr/>
            <p:nvPr/>
          </p:nvSpPr>
          <p:spPr>
            <a:xfrm>
              <a:off x="7181347" y="2614528"/>
              <a:ext cx="21613" cy="20837"/>
            </a:xfrm>
            <a:custGeom>
              <a:rect b="b" l="l" r="r" t="t"/>
              <a:pathLst>
                <a:path extrusionOk="0" h="644" w="668">
                  <a:moveTo>
                    <a:pt x="334" y="0"/>
                  </a:moveTo>
                  <a:cubicBezTo>
                    <a:pt x="143" y="0"/>
                    <a:pt x="0" y="143"/>
                    <a:pt x="0" y="334"/>
                  </a:cubicBezTo>
                  <a:cubicBezTo>
                    <a:pt x="0" y="500"/>
                    <a:pt x="143" y="643"/>
                    <a:pt x="334" y="643"/>
                  </a:cubicBezTo>
                  <a:cubicBezTo>
                    <a:pt x="524" y="643"/>
                    <a:pt x="667" y="500"/>
                    <a:pt x="667" y="334"/>
                  </a:cubicBezTo>
                  <a:cubicBezTo>
                    <a:pt x="667" y="143"/>
                    <a:pt x="524"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1" name="Google Shape;23901;p150"/>
            <p:cNvSpPr/>
            <p:nvPr/>
          </p:nvSpPr>
          <p:spPr>
            <a:xfrm>
              <a:off x="7222178" y="2614528"/>
              <a:ext cx="20837" cy="20837"/>
            </a:xfrm>
            <a:custGeom>
              <a:rect b="b" l="l" r="r" t="t"/>
              <a:pathLst>
                <a:path extrusionOk="0" h="644" w="644">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2" name="Google Shape;23902;p150"/>
            <p:cNvSpPr/>
            <p:nvPr/>
          </p:nvSpPr>
          <p:spPr>
            <a:xfrm>
              <a:off x="7141292" y="2614528"/>
              <a:ext cx="20837" cy="20837"/>
            </a:xfrm>
            <a:custGeom>
              <a:rect b="b" l="l" r="r" t="t"/>
              <a:pathLst>
                <a:path extrusionOk="0" h="644" w="644">
                  <a:moveTo>
                    <a:pt x="334" y="0"/>
                  </a:moveTo>
                  <a:cubicBezTo>
                    <a:pt x="143" y="0"/>
                    <a:pt x="0" y="143"/>
                    <a:pt x="0" y="334"/>
                  </a:cubicBezTo>
                  <a:cubicBezTo>
                    <a:pt x="0" y="500"/>
                    <a:pt x="143" y="643"/>
                    <a:pt x="334" y="643"/>
                  </a:cubicBezTo>
                  <a:cubicBezTo>
                    <a:pt x="500" y="643"/>
                    <a:pt x="643" y="500"/>
                    <a:pt x="643" y="334"/>
                  </a:cubicBezTo>
                  <a:cubicBezTo>
                    <a:pt x="643" y="143"/>
                    <a:pt x="500" y="0"/>
                    <a:pt x="33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3" name="Google Shape;23903;p150"/>
            <p:cNvSpPr/>
            <p:nvPr/>
          </p:nvSpPr>
          <p:spPr>
            <a:xfrm>
              <a:off x="7181347" y="2654582"/>
              <a:ext cx="21613" cy="21613"/>
            </a:xfrm>
            <a:custGeom>
              <a:rect b="b" l="l" r="r" t="t"/>
              <a:pathLst>
                <a:path extrusionOk="0" h="668" w="668">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4" name="Google Shape;23904;p150"/>
            <p:cNvSpPr/>
            <p:nvPr/>
          </p:nvSpPr>
          <p:spPr>
            <a:xfrm>
              <a:off x="7222178" y="2654582"/>
              <a:ext cx="20837" cy="21613"/>
            </a:xfrm>
            <a:custGeom>
              <a:rect b="b" l="l" r="r" t="t"/>
              <a:pathLst>
                <a:path extrusionOk="0" h="668" w="644">
                  <a:moveTo>
                    <a:pt x="310" y="1"/>
                  </a:moveTo>
                  <a:cubicBezTo>
                    <a:pt x="144" y="1"/>
                    <a:pt x="1" y="144"/>
                    <a:pt x="1" y="334"/>
                  </a:cubicBezTo>
                  <a:cubicBezTo>
                    <a:pt x="1" y="525"/>
                    <a:pt x="144" y="668"/>
                    <a:pt x="310" y="668"/>
                  </a:cubicBezTo>
                  <a:cubicBezTo>
                    <a:pt x="501" y="668"/>
                    <a:pt x="644" y="525"/>
                    <a:pt x="644" y="334"/>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5" name="Google Shape;23905;p150"/>
            <p:cNvSpPr/>
            <p:nvPr/>
          </p:nvSpPr>
          <p:spPr>
            <a:xfrm>
              <a:off x="7141292" y="2654582"/>
              <a:ext cx="20837" cy="21613"/>
            </a:xfrm>
            <a:custGeom>
              <a:rect b="b" l="l" r="r" t="t"/>
              <a:pathLst>
                <a:path extrusionOk="0" h="668" w="644">
                  <a:moveTo>
                    <a:pt x="334" y="1"/>
                  </a:moveTo>
                  <a:cubicBezTo>
                    <a:pt x="143" y="1"/>
                    <a:pt x="0" y="144"/>
                    <a:pt x="0" y="334"/>
                  </a:cubicBezTo>
                  <a:cubicBezTo>
                    <a:pt x="0" y="525"/>
                    <a:pt x="143" y="668"/>
                    <a:pt x="334" y="668"/>
                  </a:cubicBezTo>
                  <a:cubicBezTo>
                    <a:pt x="500" y="668"/>
                    <a:pt x="643" y="525"/>
                    <a:pt x="643" y="334"/>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6" name="Google Shape;23906;p150"/>
            <p:cNvSpPr/>
            <p:nvPr/>
          </p:nvSpPr>
          <p:spPr>
            <a:xfrm>
              <a:off x="7181347" y="2695414"/>
              <a:ext cx="21613" cy="20837"/>
            </a:xfrm>
            <a:custGeom>
              <a:rect b="b" l="l" r="r" t="t"/>
              <a:pathLst>
                <a:path extrusionOk="0" h="644" w="668">
                  <a:moveTo>
                    <a:pt x="334" y="1"/>
                  </a:moveTo>
                  <a:cubicBezTo>
                    <a:pt x="143" y="1"/>
                    <a:pt x="0" y="144"/>
                    <a:pt x="0" y="310"/>
                  </a:cubicBezTo>
                  <a:cubicBezTo>
                    <a:pt x="0" y="501"/>
                    <a:pt x="143" y="644"/>
                    <a:pt x="334" y="644"/>
                  </a:cubicBezTo>
                  <a:cubicBezTo>
                    <a:pt x="524" y="644"/>
                    <a:pt x="667" y="501"/>
                    <a:pt x="667" y="310"/>
                  </a:cubicBezTo>
                  <a:cubicBezTo>
                    <a:pt x="667" y="144"/>
                    <a:pt x="524"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7" name="Google Shape;23907;p150"/>
            <p:cNvSpPr/>
            <p:nvPr/>
          </p:nvSpPr>
          <p:spPr>
            <a:xfrm>
              <a:off x="7222178" y="2695414"/>
              <a:ext cx="20837" cy="20837"/>
            </a:xfrm>
            <a:custGeom>
              <a:rect b="b" l="l" r="r" t="t"/>
              <a:pathLst>
                <a:path extrusionOk="0" h="644" w="644">
                  <a:moveTo>
                    <a:pt x="310" y="1"/>
                  </a:moveTo>
                  <a:cubicBezTo>
                    <a:pt x="144" y="1"/>
                    <a:pt x="1" y="144"/>
                    <a:pt x="1" y="310"/>
                  </a:cubicBezTo>
                  <a:cubicBezTo>
                    <a:pt x="1" y="501"/>
                    <a:pt x="144" y="644"/>
                    <a:pt x="310" y="644"/>
                  </a:cubicBezTo>
                  <a:cubicBezTo>
                    <a:pt x="501" y="644"/>
                    <a:pt x="644" y="501"/>
                    <a:pt x="644" y="310"/>
                  </a:cubicBezTo>
                  <a:cubicBezTo>
                    <a:pt x="644" y="144"/>
                    <a:pt x="501" y="1"/>
                    <a:pt x="31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8" name="Google Shape;23908;p150"/>
            <p:cNvSpPr/>
            <p:nvPr/>
          </p:nvSpPr>
          <p:spPr>
            <a:xfrm>
              <a:off x="7141292" y="2695414"/>
              <a:ext cx="20837" cy="20837"/>
            </a:xfrm>
            <a:custGeom>
              <a:rect b="b" l="l" r="r" t="t"/>
              <a:pathLst>
                <a:path extrusionOk="0" h="644" w="644">
                  <a:moveTo>
                    <a:pt x="334" y="1"/>
                  </a:moveTo>
                  <a:cubicBezTo>
                    <a:pt x="143" y="1"/>
                    <a:pt x="0" y="144"/>
                    <a:pt x="0" y="310"/>
                  </a:cubicBezTo>
                  <a:cubicBezTo>
                    <a:pt x="0" y="501"/>
                    <a:pt x="143" y="644"/>
                    <a:pt x="334" y="644"/>
                  </a:cubicBezTo>
                  <a:cubicBezTo>
                    <a:pt x="500" y="644"/>
                    <a:pt x="643" y="501"/>
                    <a:pt x="643" y="310"/>
                  </a:cubicBezTo>
                  <a:cubicBezTo>
                    <a:pt x="643" y="144"/>
                    <a:pt x="500" y="1"/>
                    <a:pt x="334"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9" name="Google Shape;23909;p150"/>
            <p:cNvSpPr/>
            <p:nvPr/>
          </p:nvSpPr>
          <p:spPr>
            <a:xfrm>
              <a:off x="7169020" y="2756305"/>
              <a:ext cx="47044" cy="80920"/>
            </a:xfrm>
            <a:custGeom>
              <a:rect b="b" l="l" r="r" t="t"/>
              <a:pathLst>
                <a:path extrusionOk="0" h="2501" w="1454">
                  <a:moveTo>
                    <a:pt x="0" y="0"/>
                  </a:moveTo>
                  <a:lnTo>
                    <a:pt x="0" y="2501"/>
                  </a:lnTo>
                  <a:lnTo>
                    <a:pt x="1453" y="2501"/>
                  </a:lnTo>
                  <a:lnTo>
                    <a:pt x="1453"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0" name="Google Shape;23910;p150"/>
            <p:cNvSpPr/>
            <p:nvPr/>
          </p:nvSpPr>
          <p:spPr>
            <a:xfrm>
              <a:off x="7192121" y="2573696"/>
              <a:ext cx="10839" cy="20837"/>
            </a:xfrm>
            <a:custGeom>
              <a:rect b="b" l="l" r="r" t="t"/>
              <a:pathLst>
                <a:path extrusionOk="0" h="644" w="335">
                  <a:moveTo>
                    <a:pt x="1" y="0"/>
                  </a:moveTo>
                  <a:lnTo>
                    <a:pt x="1" y="643"/>
                  </a:lnTo>
                  <a:cubicBezTo>
                    <a:pt x="191" y="643"/>
                    <a:pt x="334" y="500"/>
                    <a:pt x="334" y="334"/>
                  </a:cubicBezTo>
                  <a:cubicBezTo>
                    <a:pt x="334" y="167"/>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1" name="Google Shape;23911;p150"/>
            <p:cNvSpPr/>
            <p:nvPr/>
          </p:nvSpPr>
          <p:spPr>
            <a:xfrm>
              <a:off x="7192121" y="2614528"/>
              <a:ext cx="10839" cy="20060"/>
            </a:xfrm>
            <a:custGeom>
              <a:rect b="b" l="l" r="r" t="t"/>
              <a:pathLst>
                <a:path extrusionOk="0" h="620" w="335">
                  <a:moveTo>
                    <a:pt x="1" y="0"/>
                  </a:moveTo>
                  <a:lnTo>
                    <a:pt x="1" y="620"/>
                  </a:lnTo>
                  <a:cubicBezTo>
                    <a:pt x="191" y="620"/>
                    <a:pt x="334" y="500"/>
                    <a:pt x="334" y="334"/>
                  </a:cubicBezTo>
                  <a:cubicBezTo>
                    <a:pt x="334" y="143"/>
                    <a:pt x="19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2" name="Google Shape;23912;p150"/>
            <p:cNvSpPr/>
            <p:nvPr/>
          </p:nvSpPr>
          <p:spPr>
            <a:xfrm>
              <a:off x="7192121" y="2654582"/>
              <a:ext cx="10839" cy="20837"/>
            </a:xfrm>
            <a:custGeom>
              <a:rect b="b" l="l" r="r" t="t"/>
              <a:pathLst>
                <a:path extrusionOk="0" h="644" w="335">
                  <a:moveTo>
                    <a:pt x="1" y="1"/>
                  </a:moveTo>
                  <a:lnTo>
                    <a:pt x="1" y="644"/>
                  </a:lnTo>
                  <a:cubicBezTo>
                    <a:pt x="191" y="644"/>
                    <a:pt x="334" y="525"/>
                    <a:pt x="334" y="334"/>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3" name="Google Shape;23913;p150"/>
            <p:cNvSpPr/>
            <p:nvPr/>
          </p:nvSpPr>
          <p:spPr>
            <a:xfrm>
              <a:off x="7192121" y="2695414"/>
              <a:ext cx="10839" cy="20157"/>
            </a:xfrm>
            <a:custGeom>
              <a:rect b="b" l="l" r="r" t="t"/>
              <a:pathLst>
                <a:path extrusionOk="0" h="623" w="335">
                  <a:moveTo>
                    <a:pt x="1" y="1"/>
                  </a:moveTo>
                  <a:lnTo>
                    <a:pt x="1" y="620"/>
                  </a:lnTo>
                  <a:cubicBezTo>
                    <a:pt x="15" y="622"/>
                    <a:pt x="29" y="623"/>
                    <a:pt x="42" y="623"/>
                  </a:cubicBezTo>
                  <a:cubicBezTo>
                    <a:pt x="212" y="623"/>
                    <a:pt x="334" y="487"/>
                    <a:pt x="334" y="310"/>
                  </a:cubicBezTo>
                  <a:cubicBezTo>
                    <a:pt x="334" y="144"/>
                    <a:pt x="191" y="1"/>
                    <a:pt x="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4" name="Google Shape;23914;p150"/>
            <p:cNvSpPr/>
            <p:nvPr/>
          </p:nvSpPr>
          <p:spPr>
            <a:xfrm>
              <a:off x="7192121" y="2756305"/>
              <a:ext cx="23943" cy="80920"/>
            </a:xfrm>
            <a:custGeom>
              <a:rect b="b" l="l" r="r" t="t"/>
              <a:pathLst>
                <a:path extrusionOk="0" h="2501" w="740">
                  <a:moveTo>
                    <a:pt x="1" y="0"/>
                  </a:moveTo>
                  <a:lnTo>
                    <a:pt x="1" y="2501"/>
                  </a:lnTo>
                  <a:lnTo>
                    <a:pt x="739" y="2501"/>
                  </a:lnTo>
                  <a:lnTo>
                    <a:pt x="739"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5" name="Google Shape;23915;p150"/>
          <p:cNvGrpSpPr/>
          <p:nvPr/>
        </p:nvGrpSpPr>
        <p:grpSpPr>
          <a:xfrm>
            <a:off x="6268300" y="2351929"/>
            <a:ext cx="346749" cy="319793"/>
            <a:chOff x="6268300" y="2504329"/>
            <a:chExt cx="346749" cy="319793"/>
          </a:xfrm>
        </p:grpSpPr>
        <p:sp>
          <p:nvSpPr>
            <p:cNvPr id="23916" name="Google Shape;23916;p150"/>
            <p:cNvSpPr/>
            <p:nvPr/>
          </p:nvSpPr>
          <p:spPr>
            <a:xfrm>
              <a:off x="6493294" y="2602977"/>
              <a:ext cx="74772" cy="61669"/>
            </a:xfrm>
            <a:custGeom>
              <a:rect b="b" l="l" r="r" t="t"/>
              <a:pathLst>
                <a:path extrusionOk="0" h="1906" w="2311">
                  <a:moveTo>
                    <a:pt x="524" y="0"/>
                  </a:moveTo>
                  <a:cubicBezTo>
                    <a:pt x="381" y="0"/>
                    <a:pt x="262" y="119"/>
                    <a:pt x="238" y="262"/>
                  </a:cubicBezTo>
                  <a:lnTo>
                    <a:pt x="24" y="1524"/>
                  </a:lnTo>
                  <a:cubicBezTo>
                    <a:pt x="0" y="1643"/>
                    <a:pt x="24" y="1715"/>
                    <a:pt x="72" y="1786"/>
                  </a:cubicBezTo>
                  <a:cubicBezTo>
                    <a:pt x="143" y="1881"/>
                    <a:pt x="238" y="1905"/>
                    <a:pt x="310" y="1905"/>
                  </a:cubicBezTo>
                  <a:lnTo>
                    <a:pt x="1977" y="1905"/>
                  </a:lnTo>
                  <a:cubicBezTo>
                    <a:pt x="2072" y="1905"/>
                    <a:pt x="2167" y="1881"/>
                    <a:pt x="2215" y="1786"/>
                  </a:cubicBezTo>
                  <a:cubicBezTo>
                    <a:pt x="2286" y="1691"/>
                    <a:pt x="2310" y="1596"/>
                    <a:pt x="2286" y="1524"/>
                  </a:cubicBezTo>
                  <a:lnTo>
                    <a:pt x="2072" y="262"/>
                  </a:lnTo>
                  <a:cubicBezTo>
                    <a:pt x="2072" y="119"/>
                    <a:pt x="1929" y="0"/>
                    <a:pt x="1786"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7" name="Google Shape;23917;p150"/>
            <p:cNvSpPr/>
            <p:nvPr/>
          </p:nvSpPr>
          <p:spPr>
            <a:xfrm>
              <a:off x="6531796" y="2603721"/>
              <a:ext cx="37014" cy="60924"/>
            </a:xfrm>
            <a:custGeom>
              <a:rect b="b" l="l" r="r" t="t"/>
              <a:pathLst>
                <a:path extrusionOk="0" h="1883" w="1144">
                  <a:moveTo>
                    <a:pt x="1" y="1"/>
                  </a:moveTo>
                  <a:lnTo>
                    <a:pt x="1" y="1882"/>
                  </a:lnTo>
                  <a:lnTo>
                    <a:pt x="811" y="1882"/>
                  </a:lnTo>
                  <a:cubicBezTo>
                    <a:pt x="906" y="1882"/>
                    <a:pt x="1001" y="1858"/>
                    <a:pt x="1049" y="1763"/>
                  </a:cubicBezTo>
                  <a:cubicBezTo>
                    <a:pt x="1120" y="1692"/>
                    <a:pt x="1144" y="1620"/>
                    <a:pt x="1120" y="1501"/>
                  </a:cubicBezTo>
                  <a:lnTo>
                    <a:pt x="906" y="263"/>
                  </a:lnTo>
                  <a:cubicBezTo>
                    <a:pt x="882" y="120"/>
                    <a:pt x="763" y="1"/>
                    <a:pt x="620"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8" name="Google Shape;23918;p150"/>
            <p:cNvSpPr/>
            <p:nvPr/>
          </p:nvSpPr>
          <p:spPr>
            <a:xfrm>
              <a:off x="6445506" y="2504329"/>
              <a:ext cx="169540" cy="115637"/>
            </a:xfrm>
            <a:custGeom>
              <a:rect b="b" l="l" r="r" t="t"/>
              <a:pathLst>
                <a:path extrusionOk="0" h="3574" w="5240">
                  <a:moveTo>
                    <a:pt x="334" y="1"/>
                  </a:moveTo>
                  <a:cubicBezTo>
                    <a:pt x="167" y="1"/>
                    <a:pt x="1" y="144"/>
                    <a:pt x="1" y="334"/>
                  </a:cubicBezTo>
                  <a:lnTo>
                    <a:pt x="1" y="3240"/>
                  </a:lnTo>
                  <a:cubicBezTo>
                    <a:pt x="1" y="3430"/>
                    <a:pt x="167" y="3573"/>
                    <a:pt x="334" y="3573"/>
                  </a:cubicBezTo>
                  <a:lnTo>
                    <a:pt x="4930" y="3573"/>
                  </a:lnTo>
                  <a:cubicBezTo>
                    <a:pt x="5097" y="3573"/>
                    <a:pt x="5240" y="3454"/>
                    <a:pt x="5240" y="3240"/>
                  </a:cubicBezTo>
                  <a:lnTo>
                    <a:pt x="5240" y="334"/>
                  </a:lnTo>
                  <a:cubicBezTo>
                    <a:pt x="5240" y="144"/>
                    <a:pt x="5097" y="1"/>
                    <a:pt x="493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9" name="Google Shape;23919;p150"/>
            <p:cNvSpPr/>
            <p:nvPr/>
          </p:nvSpPr>
          <p:spPr>
            <a:xfrm>
              <a:off x="6530275" y="2505882"/>
              <a:ext cx="84770" cy="114084"/>
            </a:xfrm>
            <a:custGeom>
              <a:rect b="b" l="l" r="r" t="t"/>
              <a:pathLst>
                <a:path extrusionOk="0" h="3526" w="2620">
                  <a:moveTo>
                    <a:pt x="0" y="1"/>
                  </a:moveTo>
                  <a:lnTo>
                    <a:pt x="0" y="3525"/>
                  </a:lnTo>
                  <a:lnTo>
                    <a:pt x="2310" y="3525"/>
                  </a:lnTo>
                  <a:cubicBezTo>
                    <a:pt x="2477" y="3525"/>
                    <a:pt x="2620" y="3382"/>
                    <a:pt x="2620" y="3192"/>
                  </a:cubicBezTo>
                  <a:lnTo>
                    <a:pt x="2620" y="286"/>
                  </a:lnTo>
                  <a:cubicBezTo>
                    <a:pt x="2620" y="143"/>
                    <a:pt x="2477" y="1"/>
                    <a:pt x="23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0" name="Google Shape;23920;p150"/>
            <p:cNvSpPr/>
            <p:nvPr/>
          </p:nvSpPr>
          <p:spPr>
            <a:xfrm>
              <a:off x="6466310" y="2525909"/>
              <a:ext cx="127932" cy="73996"/>
            </a:xfrm>
            <a:custGeom>
              <a:rect b="b" l="l" r="r" t="t"/>
              <a:pathLst>
                <a:path extrusionOk="0" h="2287" w="3954">
                  <a:moveTo>
                    <a:pt x="1" y="1"/>
                  </a:moveTo>
                  <a:lnTo>
                    <a:pt x="1" y="2287"/>
                  </a:lnTo>
                  <a:lnTo>
                    <a:pt x="3954" y="2287"/>
                  </a:lnTo>
                  <a:lnTo>
                    <a:pt x="3954" y="1"/>
                  </a:ln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1" name="Google Shape;23921;p150"/>
            <p:cNvSpPr/>
            <p:nvPr/>
          </p:nvSpPr>
          <p:spPr>
            <a:xfrm>
              <a:off x="6530275" y="2525909"/>
              <a:ext cx="64742" cy="73996"/>
            </a:xfrm>
            <a:custGeom>
              <a:rect b="b" l="l" r="r" t="t"/>
              <a:pathLst>
                <a:path extrusionOk="0" h="2287" w="2001">
                  <a:moveTo>
                    <a:pt x="0" y="1"/>
                  </a:moveTo>
                  <a:lnTo>
                    <a:pt x="0" y="2287"/>
                  </a:lnTo>
                  <a:lnTo>
                    <a:pt x="2001" y="2287"/>
                  </a:lnTo>
                  <a:lnTo>
                    <a:pt x="2001"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2" name="Google Shape;23922;p150"/>
            <p:cNvSpPr/>
            <p:nvPr/>
          </p:nvSpPr>
          <p:spPr>
            <a:xfrm>
              <a:off x="6334562" y="2707741"/>
              <a:ext cx="91726" cy="116381"/>
            </a:xfrm>
            <a:custGeom>
              <a:rect b="b" l="l" r="r" t="t"/>
              <a:pathLst>
                <a:path extrusionOk="0" h="3597" w="2835">
                  <a:moveTo>
                    <a:pt x="1405" y="1"/>
                  </a:moveTo>
                  <a:cubicBezTo>
                    <a:pt x="1239" y="1"/>
                    <a:pt x="1072" y="144"/>
                    <a:pt x="1072" y="334"/>
                  </a:cubicBezTo>
                  <a:lnTo>
                    <a:pt x="1072" y="2097"/>
                  </a:lnTo>
                  <a:lnTo>
                    <a:pt x="119" y="3049"/>
                  </a:lnTo>
                  <a:cubicBezTo>
                    <a:pt x="0" y="3168"/>
                    <a:pt x="0" y="3359"/>
                    <a:pt x="119" y="3478"/>
                  </a:cubicBezTo>
                  <a:cubicBezTo>
                    <a:pt x="179" y="3537"/>
                    <a:pt x="262" y="3567"/>
                    <a:pt x="346" y="3567"/>
                  </a:cubicBezTo>
                  <a:cubicBezTo>
                    <a:pt x="429" y="3567"/>
                    <a:pt x="512" y="3537"/>
                    <a:pt x="572" y="3478"/>
                  </a:cubicBezTo>
                  <a:lnTo>
                    <a:pt x="1072" y="2978"/>
                  </a:lnTo>
                  <a:lnTo>
                    <a:pt x="1072" y="3287"/>
                  </a:lnTo>
                  <a:cubicBezTo>
                    <a:pt x="1072" y="3454"/>
                    <a:pt x="1239" y="3597"/>
                    <a:pt x="1405" y="3597"/>
                  </a:cubicBezTo>
                  <a:cubicBezTo>
                    <a:pt x="1596" y="3597"/>
                    <a:pt x="1739" y="3454"/>
                    <a:pt x="1739" y="3287"/>
                  </a:cubicBezTo>
                  <a:lnTo>
                    <a:pt x="1739" y="2978"/>
                  </a:lnTo>
                  <a:lnTo>
                    <a:pt x="2239" y="3478"/>
                  </a:lnTo>
                  <a:cubicBezTo>
                    <a:pt x="2310" y="3549"/>
                    <a:pt x="2406" y="3573"/>
                    <a:pt x="2453" y="3573"/>
                  </a:cubicBezTo>
                  <a:cubicBezTo>
                    <a:pt x="2525" y="3573"/>
                    <a:pt x="2596" y="3549"/>
                    <a:pt x="2668" y="3478"/>
                  </a:cubicBezTo>
                  <a:cubicBezTo>
                    <a:pt x="2834" y="3359"/>
                    <a:pt x="2834" y="3168"/>
                    <a:pt x="2691" y="3049"/>
                  </a:cubicBezTo>
                  <a:lnTo>
                    <a:pt x="1739" y="2097"/>
                  </a:lnTo>
                  <a:lnTo>
                    <a:pt x="1739" y="334"/>
                  </a:lnTo>
                  <a:cubicBezTo>
                    <a:pt x="1739" y="144"/>
                    <a:pt x="1596" y="1"/>
                    <a:pt x="1405"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3" name="Google Shape;23923;p150"/>
            <p:cNvSpPr/>
            <p:nvPr/>
          </p:nvSpPr>
          <p:spPr>
            <a:xfrm>
              <a:off x="6379244" y="2706997"/>
              <a:ext cx="45491" cy="115604"/>
            </a:xfrm>
            <a:custGeom>
              <a:rect b="b" l="l" r="r" t="t"/>
              <a:pathLst>
                <a:path extrusionOk="0" h="3573" w="1406">
                  <a:moveTo>
                    <a:pt x="1" y="0"/>
                  </a:moveTo>
                  <a:lnTo>
                    <a:pt x="1" y="3525"/>
                  </a:lnTo>
                  <a:cubicBezTo>
                    <a:pt x="43" y="3537"/>
                    <a:pt x="82" y="3543"/>
                    <a:pt x="117" y="3543"/>
                  </a:cubicBezTo>
                  <a:cubicBezTo>
                    <a:pt x="278" y="3543"/>
                    <a:pt x="358" y="3419"/>
                    <a:pt x="358" y="3263"/>
                  </a:cubicBezTo>
                  <a:lnTo>
                    <a:pt x="358" y="2977"/>
                  </a:lnTo>
                  <a:lnTo>
                    <a:pt x="858" y="3477"/>
                  </a:lnTo>
                  <a:cubicBezTo>
                    <a:pt x="929" y="3525"/>
                    <a:pt x="1025" y="3572"/>
                    <a:pt x="1072" y="3572"/>
                  </a:cubicBezTo>
                  <a:cubicBezTo>
                    <a:pt x="1144" y="3572"/>
                    <a:pt x="1215" y="3525"/>
                    <a:pt x="1287" y="3477"/>
                  </a:cubicBezTo>
                  <a:cubicBezTo>
                    <a:pt x="1406" y="3358"/>
                    <a:pt x="1406" y="3144"/>
                    <a:pt x="1287" y="3025"/>
                  </a:cubicBezTo>
                  <a:lnTo>
                    <a:pt x="334" y="2072"/>
                  </a:lnTo>
                  <a:lnTo>
                    <a:pt x="334" y="333"/>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4" name="Google Shape;23924;p150"/>
            <p:cNvSpPr/>
            <p:nvPr/>
          </p:nvSpPr>
          <p:spPr>
            <a:xfrm>
              <a:off x="6289880"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476" y="4406"/>
                    <a:pt x="619"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5" name="Google Shape;23925;p150"/>
            <p:cNvSpPr/>
            <p:nvPr/>
          </p:nvSpPr>
          <p:spPr>
            <a:xfrm>
              <a:off x="6462460" y="2681566"/>
              <a:ext cx="121008" cy="100948"/>
            </a:xfrm>
            <a:custGeom>
              <a:rect b="b" l="l" r="r" t="t"/>
              <a:pathLst>
                <a:path extrusionOk="0" h="3120" w="3740">
                  <a:moveTo>
                    <a:pt x="1" y="0"/>
                  </a:moveTo>
                  <a:lnTo>
                    <a:pt x="1" y="3120"/>
                  </a:lnTo>
                  <a:lnTo>
                    <a:pt x="3739" y="3120"/>
                  </a:lnTo>
                  <a:lnTo>
                    <a:pt x="3739" y="0"/>
                  </a:ln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6" name="Google Shape;23926;p150"/>
            <p:cNvSpPr/>
            <p:nvPr/>
          </p:nvSpPr>
          <p:spPr>
            <a:xfrm>
              <a:off x="6574180" y="2680789"/>
              <a:ext cx="20837" cy="142588"/>
            </a:xfrm>
            <a:custGeom>
              <a:rect b="b" l="l" r="r" t="t"/>
              <a:pathLst>
                <a:path extrusionOk="0" h="4407" w="644">
                  <a:moveTo>
                    <a:pt x="310" y="0"/>
                  </a:moveTo>
                  <a:cubicBezTo>
                    <a:pt x="144" y="0"/>
                    <a:pt x="1" y="143"/>
                    <a:pt x="1" y="334"/>
                  </a:cubicBezTo>
                  <a:lnTo>
                    <a:pt x="1" y="4073"/>
                  </a:lnTo>
                  <a:cubicBezTo>
                    <a:pt x="1" y="4263"/>
                    <a:pt x="144" y="4406"/>
                    <a:pt x="310" y="4406"/>
                  </a:cubicBezTo>
                  <a:cubicBezTo>
                    <a:pt x="477" y="4406"/>
                    <a:pt x="620" y="4263"/>
                    <a:pt x="644" y="4073"/>
                  </a:cubicBezTo>
                  <a:lnTo>
                    <a:pt x="644" y="334"/>
                  </a:lnTo>
                  <a:cubicBezTo>
                    <a:pt x="644" y="143"/>
                    <a:pt x="501" y="0"/>
                    <a:pt x="31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7" name="Google Shape;23927;p150"/>
            <p:cNvSpPr/>
            <p:nvPr/>
          </p:nvSpPr>
          <p:spPr>
            <a:xfrm>
              <a:off x="6451686" y="2680789"/>
              <a:ext cx="20837" cy="142588"/>
            </a:xfrm>
            <a:custGeom>
              <a:rect b="b" l="l" r="r" t="t"/>
              <a:pathLst>
                <a:path extrusionOk="0" h="4407" w="644">
                  <a:moveTo>
                    <a:pt x="334" y="0"/>
                  </a:moveTo>
                  <a:cubicBezTo>
                    <a:pt x="143" y="0"/>
                    <a:pt x="0" y="143"/>
                    <a:pt x="0" y="334"/>
                  </a:cubicBezTo>
                  <a:lnTo>
                    <a:pt x="0" y="4073"/>
                  </a:lnTo>
                  <a:cubicBezTo>
                    <a:pt x="0" y="4263"/>
                    <a:pt x="143" y="4406"/>
                    <a:pt x="334" y="4406"/>
                  </a:cubicBezTo>
                  <a:cubicBezTo>
                    <a:pt x="500" y="4406"/>
                    <a:pt x="643" y="4263"/>
                    <a:pt x="643" y="4073"/>
                  </a:cubicBezTo>
                  <a:lnTo>
                    <a:pt x="643" y="334"/>
                  </a:lnTo>
                  <a:cubicBezTo>
                    <a:pt x="643" y="143"/>
                    <a:pt x="500" y="0"/>
                    <a:pt x="334"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8" name="Google Shape;23928;p150"/>
            <p:cNvSpPr/>
            <p:nvPr/>
          </p:nvSpPr>
          <p:spPr>
            <a:xfrm>
              <a:off x="6498665" y="2720844"/>
              <a:ext cx="48597" cy="21613"/>
            </a:xfrm>
            <a:custGeom>
              <a:rect b="b" l="l" r="r" t="t"/>
              <a:pathLst>
                <a:path extrusionOk="0" h="668" w="1502">
                  <a:moveTo>
                    <a:pt x="334" y="1"/>
                  </a:moveTo>
                  <a:cubicBezTo>
                    <a:pt x="144" y="1"/>
                    <a:pt x="1" y="167"/>
                    <a:pt x="1" y="334"/>
                  </a:cubicBezTo>
                  <a:cubicBezTo>
                    <a:pt x="1" y="525"/>
                    <a:pt x="144" y="668"/>
                    <a:pt x="334" y="668"/>
                  </a:cubicBezTo>
                  <a:lnTo>
                    <a:pt x="1168" y="668"/>
                  </a:lnTo>
                  <a:cubicBezTo>
                    <a:pt x="1334" y="668"/>
                    <a:pt x="1501" y="525"/>
                    <a:pt x="1501" y="334"/>
                  </a:cubicBezTo>
                  <a:cubicBezTo>
                    <a:pt x="1501" y="167"/>
                    <a:pt x="1334" y="1"/>
                    <a:pt x="1168"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9" name="Google Shape;23929;p150"/>
            <p:cNvSpPr/>
            <p:nvPr/>
          </p:nvSpPr>
          <p:spPr>
            <a:xfrm>
              <a:off x="6268300" y="2649956"/>
              <a:ext cx="346749" cy="41641"/>
            </a:xfrm>
            <a:custGeom>
              <a:rect b="b" l="l" r="r" t="t"/>
              <a:pathLst>
                <a:path extrusionOk="0" h="1287" w="10717">
                  <a:moveTo>
                    <a:pt x="334" y="1"/>
                  </a:moveTo>
                  <a:cubicBezTo>
                    <a:pt x="167" y="1"/>
                    <a:pt x="0" y="144"/>
                    <a:pt x="0" y="334"/>
                  </a:cubicBezTo>
                  <a:lnTo>
                    <a:pt x="0" y="953"/>
                  </a:lnTo>
                  <a:cubicBezTo>
                    <a:pt x="0" y="1120"/>
                    <a:pt x="167" y="1287"/>
                    <a:pt x="334" y="1287"/>
                  </a:cubicBezTo>
                  <a:lnTo>
                    <a:pt x="10407" y="1287"/>
                  </a:lnTo>
                  <a:cubicBezTo>
                    <a:pt x="10574" y="1287"/>
                    <a:pt x="10717" y="1120"/>
                    <a:pt x="10717" y="953"/>
                  </a:cubicBezTo>
                  <a:lnTo>
                    <a:pt x="10717" y="334"/>
                  </a:lnTo>
                  <a:cubicBezTo>
                    <a:pt x="10717" y="144"/>
                    <a:pt x="10574" y="1"/>
                    <a:pt x="1040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0" name="Google Shape;23930;p150"/>
            <p:cNvSpPr/>
            <p:nvPr/>
          </p:nvSpPr>
          <p:spPr>
            <a:xfrm>
              <a:off x="6381573" y="2650732"/>
              <a:ext cx="233474" cy="40864"/>
            </a:xfrm>
            <a:custGeom>
              <a:rect b="b" l="l" r="r" t="t"/>
              <a:pathLst>
                <a:path extrusionOk="0" h="1263" w="7216">
                  <a:moveTo>
                    <a:pt x="0" y="1"/>
                  </a:moveTo>
                  <a:lnTo>
                    <a:pt x="0" y="1263"/>
                  </a:lnTo>
                  <a:lnTo>
                    <a:pt x="6906" y="1263"/>
                  </a:lnTo>
                  <a:cubicBezTo>
                    <a:pt x="7073" y="1263"/>
                    <a:pt x="7216" y="1096"/>
                    <a:pt x="7216" y="929"/>
                  </a:cubicBezTo>
                  <a:lnTo>
                    <a:pt x="7216" y="310"/>
                  </a:lnTo>
                  <a:cubicBezTo>
                    <a:pt x="7216" y="167"/>
                    <a:pt x="7073" y="1"/>
                    <a:pt x="690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1" name="Google Shape;23931;p150"/>
            <p:cNvSpPr/>
            <p:nvPr/>
          </p:nvSpPr>
          <p:spPr>
            <a:xfrm>
              <a:off x="6323756" y="2586023"/>
              <a:ext cx="115637" cy="143333"/>
            </a:xfrm>
            <a:custGeom>
              <a:rect b="b" l="l" r="r" t="t"/>
              <a:pathLst>
                <a:path extrusionOk="0" h="4430" w="3574">
                  <a:moveTo>
                    <a:pt x="1358" y="0"/>
                  </a:moveTo>
                  <a:cubicBezTo>
                    <a:pt x="596" y="0"/>
                    <a:pt x="1" y="643"/>
                    <a:pt x="1" y="1381"/>
                  </a:cubicBezTo>
                  <a:lnTo>
                    <a:pt x="1" y="4096"/>
                  </a:lnTo>
                  <a:cubicBezTo>
                    <a:pt x="1" y="4263"/>
                    <a:pt x="144" y="4430"/>
                    <a:pt x="311" y="4430"/>
                  </a:cubicBezTo>
                  <a:lnTo>
                    <a:pt x="3240" y="4430"/>
                  </a:lnTo>
                  <a:cubicBezTo>
                    <a:pt x="3406" y="4430"/>
                    <a:pt x="3573" y="4263"/>
                    <a:pt x="3573" y="4096"/>
                  </a:cubicBezTo>
                  <a:lnTo>
                    <a:pt x="3573" y="1381"/>
                  </a:lnTo>
                  <a:cubicBezTo>
                    <a:pt x="3573" y="596"/>
                    <a:pt x="2930" y="0"/>
                    <a:pt x="21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2" name="Google Shape;23932;p150"/>
            <p:cNvSpPr/>
            <p:nvPr/>
          </p:nvSpPr>
          <p:spPr>
            <a:xfrm>
              <a:off x="6381573" y="2586800"/>
              <a:ext cx="57818" cy="141035"/>
            </a:xfrm>
            <a:custGeom>
              <a:rect b="b" l="l" r="r" t="t"/>
              <a:pathLst>
                <a:path extrusionOk="0" h="4359" w="1787">
                  <a:moveTo>
                    <a:pt x="0" y="0"/>
                  </a:moveTo>
                  <a:lnTo>
                    <a:pt x="0" y="4358"/>
                  </a:lnTo>
                  <a:lnTo>
                    <a:pt x="1453" y="4358"/>
                  </a:lnTo>
                  <a:cubicBezTo>
                    <a:pt x="1619" y="4358"/>
                    <a:pt x="1786" y="4215"/>
                    <a:pt x="1786" y="4025"/>
                  </a:cubicBezTo>
                  <a:lnTo>
                    <a:pt x="1786" y="1334"/>
                  </a:lnTo>
                  <a:cubicBezTo>
                    <a:pt x="1786" y="619"/>
                    <a:pt x="1143" y="0"/>
                    <a:pt x="405"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33" name="Google Shape;23933;p150"/>
          <p:cNvGrpSpPr/>
          <p:nvPr/>
        </p:nvGrpSpPr>
        <p:grpSpPr>
          <a:xfrm>
            <a:off x="5520908" y="2338081"/>
            <a:ext cx="349077" cy="348297"/>
            <a:chOff x="5520908" y="2490481"/>
            <a:chExt cx="349077" cy="348297"/>
          </a:xfrm>
        </p:grpSpPr>
        <p:sp>
          <p:nvSpPr>
            <p:cNvPr id="23934" name="Google Shape;23934;p150"/>
            <p:cNvSpPr/>
            <p:nvPr/>
          </p:nvSpPr>
          <p:spPr>
            <a:xfrm>
              <a:off x="5732022" y="2544901"/>
              <a:ext cx="20060" cy="75322"/>
            </a:xfrm>
            <a:custGeom>
              <a:rect b="b" l="l" r="r" t="t"/>
              <a:pathLst>
                <a:path extrusionOk="0" h="2328" w="620">
                  <a:moveTo>
                    <a:pt x="329" y="1"/>
                  </a:moveTo>
                  <a:cubicBezTo>
                    <a:pt x="307" y="1"/>
                    <a:pt x="285" y="3"/>
                    <a:pt x="262" y="9"/>
                  </a:cubicBezTo>
                  <a:cubicBezTo>
                    <a:pt x="119" y="33"/>
                    <a:pt x="0" y="176"/>
                    <a:pt x="0" y="342"/>
                  </a:cubicBezTo>
                  <a:lnTo>
                    <a:pt x="0" y="2033"/>
                  </a:lnTo>
                  <a:cubicBezTo>
                    <a:pt x="0" y="2176"/>
                    <a:pt x="119" y="2319"/>
                    <a:pt x="262" y="2319"/>
                  </a:cubicBezTo>
                  <a:cubicBezTo>
                    <a:pt x="288" y="2325"/>
                    <a:pt x="312" y="2327"/>
                    <a:pt x="335" y="2327"/>
                  </a:cubicBezTo>
                  <a:cubicBezTo>
                    <a:pt x="508" y="2327"/>
                    <a:pt x="620" y="2180"/>
                    <a:pt x="620" y="2033"/>
                  </a:cubicBezTo>
                  <a:lnTo>
                    <a:pt x="620" y="295"/>
                  </a:lnTo>
                  <a:cubicBezTo>
                    <a:pt x="620" y="148"/>
                    <a:pt x="490" y="1"/>
                    <a:pt x="329"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5" name="Google Shape;23935;p150"/>
            <p:cNvSpPr/>
            <p:nvPr/>
          </p:nvSpPr>
          <p:spPr>
            <a:xfrm>
              <a:off x="5741276" y="2543639"/>
              <a:ext cx="10807" cy="76584"/>
            </a:xfrm>
            <a:custGeom>
              <a:rect b="b" l="l" r="r" t="t"/>
              <a:pathLst>
                <a:path extrusionOk="0" h="2367" w="334">
                  <a:moveTo>
                    <a:pt x="0" y="0"/>
                  </a:moveTo>
                  <a:lnTo>
                    <a:pt x="0" y="2358"/>
                  </a:lnTo>
                  <a:cubicBezTo>
                    <a:pt x="23" y="2364"/>
                    <a:pt x="45" y="2366"/>
                    <a:pt x="66" y="2366"/>
                  </a:cubicBezTo>
                  <a:cubicBezTo>
                    <a:pt x="222" y="2366"/>
                    <a:pt x="334" y="2219"/>
                    <a:pt x="334" y="2072"/>
                  </a:cubicBezTo>
                  <a:lnTo>
                    <a:pt x="334" y="334"/>
                  </a:lnTo>
                  <a:cubicBezTo>
                    <a:pt x="334" y="167"/>
                    <a:pt x="191" y="0"/>
                    <a:pt x="0"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6" name="Google Shape;23936;p150"/>
            <p:cNvSpPr/>
            <p:nvPr/>
          </p:nvSpPr>
          <p:spPr>
            <a:xfrm>
              <a:off x="5731246" y="2490481"/>
              <a:ext cx="101756" cy="74772"/>
            </a:xfrm>
            <a:custGeom>
              <a:rect b="b" l="l" r="r" t="t"/>
              <a:pathLst>
                <a:path extrusionOk="0" h="2311" w="3145">
                  <a:moveTo>
                    <a:pt x="334" y="0"/>
                  </a:moveTo>
                  <a:cubicBezTo>
                    <a:pt x="143" y="0"/>
                    <a:pt x="1" y="143"/>
                    <a:pt x="1" y="310"/>
                  </a:cubicBezTo>
                  <a:lnTo>
                    <a:pt x="1" y="2310"/>
                  </a:lnTo>
                  <a:lnTo>
                    <a:pt x="2835" y="2310"/>
                  </a:lnTo>
                  <a:cubicBezTo>
                    <a:pt x="2977" y="2310"/>
                    <a:pt x="3096" y="2215"/>
                    <a:pt x="3120" y="2072"/>
                  </a:cubicBezTo>
                  <a:cubicBezTo>
                    <a:pt x="3144" y="1977"/>
                    <a:pt x="3120" y="1882"/>
                    <a:pt x="3073" y="1810"/>
                  </a:cubicBezTo>
                  <a:lnTo>
                    <a:pt x="2596" y="1143"/>
                  </a:lnTo>
                  <a:lnTo>
                    <a:pt x="3073" y="500"/>
                  </a:lnTo>
                  <a:cubicBezTo>
                    <a:pt x="3144" y="381"/>
                    <a:pt x="3144" y="215"/>
                    <a:pt x="3073" y="96"/>
                  </a:cubicBezTo>
                  <a:cubicBezTo>
                    <a:pt x="3001" y="24"/>
                    <a:pt x="2906" y="0"/>
                    <a:pt x="2835"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7" name="Google Shape;23937;p150"/>
            <p:cNvSpPr/>
            <p:nvPr/>
          </p:nvSpPr>
          <p:spPr>
            <a:xfrm>
              <a:off x="5742052" y="2490481"/>
              <a:ext cx="90950" cy="74772"/>
            </a:xfrm>
            <a:custGeom>
              <a:rect b="b" l="l" r="r" t="t"/>
              <a:pathLst>
                <a:path extrusionOk="0" h="2311" w="2811">
                  <a:moveTo>
                    <a:pt x="0" y="0"/>
                  </a:moveTo>
                  <a:lnTo>
                    <a:pt x="0" y="2286"/>
                  </a:lnTo>
                  <a:lnTo>
                    <a:pt x="2501" y="2286"/>
                  </a:lnTo>
                  <a:lnTo>
                    <a:pt x="2501" y="2310"/>
                  </a:lnTo>
                  <a:cubicBezTo>
                    <a:pt x="2643" y="2310"/>
                    <a:pt x="2762" y="2215"/>
                    <a:pt x="2786" y="2072"/>
                  </a:cubicBezTo>
                  <a:cubicBezTo>
                    <a:pt x="2810" y="1977"/>
                    <a:pt x="2786" y="1858"/>
                    <a:pt x="2739" y="1810"/>
                  </a:cubicBezTo>
                  <a:lnTo>
                    <a:pt x="2262" y="1143"/>
                  </a:lnTo>
                  <a:lnTo>
                    <a:pt x="2739" y="500"/>
                  </a:lnTo>
                  <a:cubicBezTo>
                    <a:pt x="2810" y="381"/>
                    <a:pt x="2810" y="238"/>
                    <a:pt x="2739" y="119"/>
                  </a:cubicBezTo>
                  <a:cubicBezTo>
                    <a:pt x="2667" y="48"/>
                    <a:pt x="2572" y="0"/>
                    <a:pt x="250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8" name="Google Shape;23938;p150"/>
            <p:cNvSpPr/>
            <p:nvPr/>
          </p:nvSpPr>
          <p:spPr>
            <a:xfrm>
              <a:off x="5520908" y="2725471"/>
              <a:ext cx="156436" cy="113307"/>
            </a:xfrm>
            <a:custGeom>
              <a:rect b="b" l="l" r="r" t="t"/>
              <a:pathLst>
                <a:path extrusionOk="0" h="3502" w="4835">
                  <a:moveTo>
                    <a:pt x="4382" y="1"/>
                  </a:moveTo>
                  <a:lnTo>
                    <a:pt x="4120" y="48"/>
                  </a:lnTo>
                  <a:cubicBezTo>
                    <a:pt x="4001" y="72"/>
                    <a:pt x="3930" y="120"/>
                    <a:pt x="3811" y="191"/>
                  </a:cubicBezTo>
                  <a:cubicBezTo>
                    <a:pt x="3644" y="310"/>
                    <a:pt x="3430" y="477"/>
                    <a:pt x="3049" y="477"/>
                  </a:cubicBezTo>
                  <a:cubicBezTo>
                    <a:pt x="2644" y="477"/>
                    <a:pt x="2429" y="310"/>
                    <a:pt x="2263" y="191"/>
                  </a:cubicBezTo>
                  <a:cubicBezTo>
                    <a:pt x="2191" y="144"/>
                    <a:pt x="2096" y="72"/>
                    <a:pt x="1977" y="48"/>
                  </a:cubicBezTo>
                  <a:lnTo>
                    <a:pt x="1548" y="286"/>
                  </a:lnTo>
                  <a:lnTo>
                    <a:pt x="72" y="3025"/>
                  </a:lnTo>
                  <a:cubicBezTo>
                    <a:pt x="0" y="3144"/>
                    <a:pt x="48" y="3335"/>
                    <a:pt x="119" y="3406"/>
                  </a:cubicBezTo>
                  <a:cubicBezTo>
                    <a:pt x="191" y="3478"/>
                    <a:pt x="286" y="3501"/>
                    <a:pt x="334" y="3501"/>
                  </a:cubicBezTo>
                  <a:lnTo>
                    <a:pt x="4501" y="3501"/>
                  </a:lnTo>
                  <a:cubicBezTo>
                    <a:pt x="4692" y="3501"/>
                    <a:pt x="4835" y="3358"/>
                    <a:pt x="4835" y="3168"/>
                  </a:cubicBezTo>
                  <a:lnTo>
                    <a:pt x="4835" y="882"/>
                  </a:lnTo>
                  <a:cubicBezTo>
                    <a:pt x="4835" y="787"/>
                    <a:pt x="4811" y="763"/>
                    <a:pt x="4763" y="715"/>
                  </a:cubicBezTo>
                  <a:lnTo>
                    <a:pt x="4382"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9" name="Google Shape;23939;p150"/>
            <p:cNvSpPr/>
            <p:nvPr/>
          </p:nvSpPr>
          <p:spPr>
            <a:xfrm>
              <a:off x="5620302" y="2725471"/>
              <a:ext cx="57042" cy="113307"/>
            </a:xfrm>
            <a:custGeom>
              <a:rect b="b" l="l" r="r" t="t"/>
              <a:pathLst>
                <a:path extrusionOk="0" h="3502" w="1763">
                  <a:moveTo>
                    <a:pt x="1334" y="1"/>
                  </a:moveTo>
                  <a:lnTo>
                    <a:pt x="1072" y="48"/>
                  </a:lnTo>
                  <a:cubicBezTo>
                    <a:pt x="953" y="72"/>
                    <a:pt x="905" y="120"/>
                    <a:pt x="786" y="191"/>
                  </a:cubicBezTo>
                  <a:cubicBezTo>
                    <a:pt x="596" y="310"/>
                    <a:pt x="381" y="477"/>
                    <a:pt x="0" y="477"/>
                  </a:cubicBezTo>
                  <a:lnTo>
                    <a:pt x="0" y="3501"/>
                  </a:lnTo>
                  <a:lnTo>
                    <a:pt x="1429" y="3501"/>
                  </a:lnTo>
                  <a:lnTo>
                    <a:pt x="1429" y="3478"/>
                  </a:lnTo>
                  <a:cubicBezTo>
                    <a:pt x="1620" y="3478"/>
                    <a:pt x="1763" y="3335"/>
                    <a:pt x="1763" y="3144"/>
                  </a:cubicBezTo>
                  <a:lnTo>
                    <a:pt x="1763" y="858"/>
                  </a:lnTo>
                  <a:cubicBezTo>
                    <a:pt x="1763" y="787"/>
                    <a:pt x="1763" y="763"/>
                    <a:pt x="1739" y="715"/>
                  </a:cubicBezTo>
                  <a:lnTo>
                    <a:pt x="1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0" name="Google Shape;23940;p150"/>
            <p:cNvSpPr/>
            <p:nvPr/>
          </p:nvSpPr>
          <p:spPr>
            <a:xfrm>
              <a:off x="5570993" y="2653806"/>
              <a:ext cx="96321" cy="96353"/>
            </a:xfrm>
            <a:custGeom>
              <a:rect b="b" l="l" r="r" t="t"/>
              <a:pathLst>
                <a:path extrusionOk="0" h="2978" w="2977">
                  <a:moveTo>
                    <a:pt x="1501" y="1"/>
                  </a:moveTo>
                  <a:cubicBezTo>
                    <a:pt x="1381" y="1"/>
                    <a:pt x="1286" y="72"/>
                    <a:pt x="1239" y="191"/>
                  </a:cubicBezTo>
                  <a:lnTo>
                    <a:pt x="0" y="2478"/>
                  </a:lnTo>
                  <a:lnTo>
                    <a:pt x="429" y="2573"/>
                  </a:lnTo>
                  <a:cubicBezTo>
                    <a:pt x="548" y="2597"/>
                    <a:pt x="596" y="2620"/>
                    <a:pt x="715" y="2716"/>
                  </a:cubicBezTo>
                  <a:cubicBezTo>
                    <a:pt x="905" y="2835"/>
                    <a:pt x="1096" y="2978"/>
                    <a:pt x="1501" y="2978"/>
                  </a:cubicBezTo>
                  <a:cubicBezTo>
                    <a:pt x="1882" y="2978"/>
                    <a:pt x="2120" y="2835"/>
                    <a:pt x="2263" y="2716"/>
                  </a:cubicBezTo>
                  <a:cubicBezTo>
                    <a:pt x="2358" y="2644"/>
                    <a:pt x="2453" y="2597"/>
                    <a:pt x="2572" y="2573"/>
                  </a:cubicBezTo>
                  <a:lnTo>
                    <a:pt x="2977" y="2478"/>
                  </a:lnTo>
                  <a:lnTo>
                    <a:pt x="1762" y="191"/>
                  </a:lnTo>
                  <a:cubicBezTo>
                    <a:pt x="1691" y="96"/>
                    <a:pt x="1620" y="1"/>
                    <a:pt x="150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1" name="Google Shape;23941;p150"/>
            <p:cNvSpPr/>
            <p:nvPr/>
          </p:nvSpPr>
          <p:spPr>
            <a:xfrm>
              <a:off x="5619525" y="2653062"/>
              <a:ext cx="47788" cy="94574"/>
            </a:xfrm>
            <a:custGeom>
              <a:rect b="b" l="l" r="r" t="t"/>
              <a:pathLst>
                <a:path extrusionOk="0" h="2923" w="1477">
                  <a:moveTo>
                    <a:pt x="1" y="0"/>
                  </a:moveTo>
                  <a:lnTo>
                    <a:pt x="1" y="2905"/>
                  </a:lnTo>
                  <a:cubicBezTo>
                    <a:pt x="65" y="2917"/>
                    <a:pt x="125" y="2923"/>
                    <a:pt x="181" y="2923"/>
                  </a:cubicBezTo>
                  <a:cubicBezTo>
                    <a:pt x="459" y="2923"/>
                    <a:pt x="644" y="2794"/>
                    <a:pt x="763" y="2715"/>
                  </a:cubicBezTo>
                  <a:cubicBezTo>
                    <a:pt x="858" y="2643"/>
                    <a:pt x="953" y="2596"/>
                    <a:pt x="1072" y="2548"/>
                  </a:cubicBezTo>
                  <a:lnTo>
                    <a:pt x="1477" y="2477"/>
                  </a:lnTo>
                  <a:lnTo>
                    <a:pt x="262" y="167"/>
                  </a:lnTo>
                  <a:cubicBezTo>
                    <a:pt x="191" y="95"/>
                    <a:pt x="120"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2" name="Google Shape;23942;p150"/>
            <p:cNvSpPr/>
            <p:nvPr/>
          </p:nvSpPr>
          <p:spPr>
            <a:xfrm>
              <a:off x="5609495" y="2695414"/>
              <a:ext cx="260490" cy="142588"/>
            </a:xfrm>
            <a:custGeom>
              <a:rect b="b" l="l" r="r" t="t"/>
              <a:pathLst>
                <a:path extrusionOk="0" h="4407" w="8051">
                  <a:moveTo>
                    <a:pt x="2692" y="1"/>
                  </a:moveTo>
                  <a:lnTo>
                    <a:pt x="2168" y="287"/>
                  </a:lnTo>
                  <a:lnTo>
                    <a:pt x="1" y="4407"/>
                  </a:lnTo>
                  <a:lnTo>
                    <a:pt x="7622" y="4407"/>
                  </a:lnTo>
                  <a:cubicBezTo>
                    <a:pt x="7907" y="4407"/>
                    <a:pt x="8050" y="4145"/>
                    <a:pt x="7931" y="3930"/>
                  </a:cubicBezTo>
                  <a:lnTo>
                    <a:pt x="6002" y="287"/>
                  </a:lnTo>
                  <a:lnTo>
                    <a:pt x="5478" y="1"/>
                  </a:lnTo>
                  <a:cubicBezTo>
                    <a:pt x="5240" y="1"/>
                    <a:pt x="5121" y="96"/>
                    <a:pt x="4978" y="168"/>
                  </a:cubicBezTo>
                  <a:cubicBezTo>
                    <a:pt x="4764" y="287"/>
                    <a:pt x="4526" y="406"/>
                    <a:pt x="4073" y="406"/>
                  </a:cubicBezTo>
                  <a:cubicBezTo>
                    <a:pt x="3645" y="406"/>
                    <a:pt x="3406" y="263"/>
                    <a:pt x="3192" y="168"/>
                  </a:cubicBezTo>
                  <a:cubicBezTo>
                    <a:pt x="3049" y="96"/>
                    <a:pt x="2930" y="25"/>
                    <a:pt x="2692"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3" name="Google Shape;23943;p150"/>
            <p:cNvSpPr/>
            <p:nvPr/>
          </p:nvSpPr>
          <p:spPr>
            <a:xfrm>
              <a:off x="5740499" y="2696190"/>
              <a:ext cx="128708" cy="141812"/>
            </a:xfrm>
            <a:custGeom>
              <a:rect b="b" l="l" r="r" t="t"/>
              <a:pathLst>
                <a:path extrusionOk="0" h="4383" w="3978">
                  <a:moveTo>
                    <a:pt x="1405" y="1"/>
                  </a:moveTo>
                  <a:cubicBezTo>
                    <a:pt x="1167" y="1"/>
                    <a:pt x="1048" y="96"/>
                    <a:pt x="905" y="191"/>
                  </a:cubicBezTo>
                  <a:cubicBezTo>
                    <a:pt x="691" y="310"/>
                    <a:pt x="453" y="429"/>
                    <a:pt x="0" y="429"/>
                  </a:cubicBezTo>
                  <a:lnTo>
                    <a:pt x="0" y="4383"/>
                  </a:lnTo>
                  <a:lnTo>
                    <a:pt x="3573" y="4383"/>
                  </a:lnTo>
                  <a:cubicBezTo>
                    <a:pt x="3811" y="4383"/>
                    <a:pt x="3977" y="4144"/>
                    <a:pt x="3858" y="3930"/>
                  </a:cubicBezTo>
                  <a:lnTo>
                    <a:pt x="1906" y="310"/>
                  </a:lnTo>
                  <a:lnTo>
                    <a:pt x="1405"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4" name="Google Shape;23944;p150"/>
            <p:cNvSpPr/>
            <p:nvPr/>
          </p:nvSpPr>
          <p:spPr>
            <a:xfrm>
              <a:off x="5680384" y="2599321"/>
              <a:ext cx="124081" cy="119261"/>
            </a:xfrm>
            <a:custGeom>
              <a:rect b="b" l="l" r="r" t="t"/>
              <a:pathLst>
                <a:path extrusionOk="0" h="3686" w="3835">
                  <a:moveTo>
                    <a:pt x="1906" y="0"/>
                  </a:moveTo>
                  <a:cubicBezTo>
                    <a:pt x="1793" y="0"/>
                    <a:pt x="1680" y="54"/>
                    <a:pt x="1620" y="161"/>
                  </a:cubicBezTo>
                  <a:lnTo>
                    <a:pt x="1" y="3233"/>
                  </a:lnTo>
                  <a:lnTo>
                    <a:pt x="501" y="3257"/>
                  </a:lnTo>
                  <a:cubicBezTo>
                    <a:pt x="739" y="3280"/>
                    <a:pt x="858" y="3352"/>
                    <a:pt x="1025" y="3447"/>
                  </a:cubicBezTo>
                  <a:cubicBezTo>
                    <a:pt x="1239" y="3566"/>
                    <a:pt x="1477" y="3685"/>
                    <a:pt x="1930" y="3685"/>
                  </a:cubicBezTo>
                  <a:cubicBezTo>
                    <a:pt x="2382" y="3685"/>
                    <a:pt x="2597" y="3542"/>
                    <a:pt x="2811" y="3447"/>
                  </a:cubicBezTo>
                  <a:cubicBezTo>
                    <a:pt x="2978" y="3352"/>
                    <a:pt x="3073" y="3280"/>
                    <a:pt x="3335" y="3257"/>
                  </a:cubicBezTo>
                  <a:lnTo>
                    <a:pt x="3835" y="3233"/>
                  </a:lnTo>
                  <a:lnTo>
                    <a:pt x="2192" y="161"/>
                  </a:lnTo>
                  <a:cubicBezTo>
                    <a:pt x="2132" y="54"/>
                    <a:pt x="2019" y="0"/>
                    <a:pt x="190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5" name="Google Shape;23945;p150"/>
            <p:cNvSpPr/>
            <p:nvPr/>
          </p:nvSpPr>
          <p:spPr>
            <a:xfrm>
              <a:off x="5742052" y="2599127"/>
              <a:ext cx="61669" cy="118516"/>
            </a:xfrm>
            <a:custGeom>
              <a:rect b="b" l="l" r="r" t="t"/>
              <a:pathLst>
                <a:path extrusionOk="0" h="3663" w="1906">
                  <a:moveTo>
                    <a:pt x="0" y="0"/>
                  </a:moveTo>
                  <a:lnTo>
                    <a:pt x="0" y="3644"/>
                  </a:lnTo>
                  <a:cubicBezTo>
                    <a:pt x="80" y="3657"/>
                    <a:pt x="153" y="3663"/>
                    <a:pt x="220" y="3663"/>
                  </a:cubicBezTo>
                  <a:cubicBezTo>
                    <a:pt x="516" y="3663"/>
                    <a:pt x="707" y="3550"/>
                    <a:pt x="881" y="3453"/>
                  </a:cubicBezTo>
                  <a:cubicBezTo>
                    <a:pt x="1024" y="3358"/>
                    <a:pt x="1143" y="3286"/>
                    <a:pt x="1381" y="3263"/>
                  </a:cubicBezTo>
                  <a:lnTo>
                    <a:pt x="1905" y="3239"/>
                  </a:lnTo>
                  <a:lnTo>
                    <a:pt x="262" y="167"/>
                  </a:lnTo>
                  <a:cubicBezTo>
                    <a:pt x="191" y="48"/>
                    <a:pt x="71" y="0"/>
                    <a:pt x="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46" name="Google Shape;23946;p150"/>
          <p:cNvGrpSpPr/>
          <p:nvPr/>
        </p:nvGrpSpPr>
        <p:grpSpPr>
          <a:xfrm>
            <a:off x="4767337" y="2337304"/>
            <a:ext cx="346778" cy="348297"/>
            <a:chOff x="4767337" y="2489704"/>
            <a:chExt cx="346778" cy="348297"/>
          </a:xfrm>
        </p:grpSpPr>
        <p:sp>
          <p:nvSpPr>
            <p:cNvPr id="23947" name="Google Shape;23947;p150"/>
            <p:cNvSpPr/>
            <p:nvPr/>
          </p:nvSpPr>
          <p:spPr>
            <a:xfrm>
              <a:off x="5051669" y="2489704"/>
              <a:ext cx="62445" cy="21613"/>
            </a:xfrm>
            <a:custGeom>
              <a:rect b="b" l="l" r="r" t="t"/>
              <a:pathLst>
                <a:path extrusionOk="0" h="668" w="1930">
                  <a:moveTo>
                    <a:pt x="334" y="0"/>
                  </a:moveTo>
                  <a:cubicBezTo>
                    <a:pt x="167" y="0"/>
                    <a:pt x="0" y="167"/>
                    <a:pt x="0" y="334"/>
                  </a:cubicBezTo>
                  <a:cubicBezTo>
                    <a:pt x="0" y="524"/>
                    <a:pt x="167" y="667"/>
                    <a:pt x="334" y="667"/>
                  </a:cubicBezTo>
                  <a:lnTo>
                    <a:pt x="1596" y="667"/>
                  </a:lnTo>
                  <a:cubicBezTo>
                    <a:pt x="1763" y="667"/>
                    <a:pt x="1929" y="548"/>
                    <a:pt x="1929" y="334"/>
                  </a:cubicBezTo>
                  <a:cubicBezTo>
                    <a:pt x="1929" y="167"/>
                    <a:pt x="1763"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8" name="Google Shape;23948;p150"/>
            <p:cNvSpPr/>
            <p:nvPr/>
          </p:nvSpPr>
          <p:spPr>
            <a:xfrm>
              <a:off x="4767337" y="2776332"/>
              <a:ext cx="47821" cy="20837"/>
            </a:xfrm>
            <a:custGeom>
              <a:rect b="b" l="l" r="r" t="t"/>
              <a:pathLst>
                <a:path extrusionOk="0" h="644" w="1478">
                  <a:moveTo>
                    <a:pt x="310" y="0"/>
                  </a:moveTo>
                  <a:cubicBezTo>
                    <a:pt x="144" y="0"/>
                    <a:pt x="1" y="143"/>
                    <a:pt x="1" y="310"/>
                  </a:cubicBezTo>
                  <a:cubicBezTo>
                    <a:pt x="1" y="500"/>
                    <a:pt x="144" y="643"/>
                    <a:pt x="310" y="643"/>
                  </a:cubicBezTo>
                  <a:lnTo>
                    <a:pt x="1144" y="643"/>
                  </a:lnTo>
                  <a:cubicBezTo>
                    <a:pt x="1334" y="643"/>
                    <a:pt x="1477" y="500"/>
                    <a:pt x="1477" y="310"/>
                  </a:cubicBezTo>
                  <a:cubicBezTo>
                    <a:pt x="1477" y="143"/>
                    <a:pt x="1334" y="0"/>
                    <a:pt x="114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9" name="Google Shape;23949;p150"/>
            <p:cNvSpPr/>
            <p:nvPr/>
          </p:nvSpPr>
          <p:spPr>
            <a:xfrm>
              <a:off x="4768114" y="2491257"/>
              <a:ext cx="142588" cy="142556"/>
            </a:xfrm>
            <a:custGeom>
              <a:rect b="b" l="l" r="r" t="t"/>
              <a:pathLst>
                <a:path extrusionOk="0" h="4406" w="4407">
                  <a:moveTo>
                    <a:pt x="4073" y="0"/>
                  </a:moveTo>
                  <a:cubicBezTo>
                    <a:pt x="1810" y="0"/>
                    <a:pt x="1" y="1834"/>
                    <a:pt x="1" y="4072"/>
                  </a:cubicBezTo>
                  <a:cubicBezTo>
                    <a:pt x="1" y="4239"/>
                    <a:pt x="143" y="4406"/>
                    <a:pt x="310" y="4406"/>
                  </a:cubicBezTo>
                  <a:lnTo>
                    <a:pt x="4073" y="4406"/>
                  </a:lnTo>
                  <a:cubicBezTo>
                    <a:pt x="4263" y="4406"/>
                    <a:pt x="4406" y="4287"/>
                    <a:pt x="4406" y="4072"/>
                  </a:cubicBezTo>
                  <a:lnTo>
                    <a:pt x="4406" y="333"/>
                  </a:lnTo>
                  <a:cubicBezTo>
                    <a:pt x="4406" y="143"/>
                    <a:pt x="4263" y="0"/>
                    <a:pt x="407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0" name="Google Shape;23950;p150"/>
            <p:cNvSpPr/>
            <p:nvPr/>
          </p:nvSpPr>
          <p:spPr>
            <a:xfrm>
              <a:off x="4768114" y="2586800"/>
              <a:ext cx="142588" cy="47788"/>
            </a:xfrm>
            <a:custGeom>
              <a:rect b="b" l="l" r="r" t="t"/>
              <a:pathLst>
                <a:path extrusionOk="0" h="1477" w="4407">
                  <a:moveTo>
                    <a:pt x="167" y="0"/>
                  </a:moveTo>
                  <a:cubicBezTo>
                    <a:pt x="48" y="381"/>
                    <a:pt x="1" y="738"/>
                    <a:pt x="1" y="1143"/>
                  </a:cubicBezTo>
                  <a:cubicBezTo>
                    <a:pt x="1" y="1334"/>
                    <a:pt x="143" y="1477"/>
                    <a:pt x="334" y="1477"/>
                  </a:cubicBezTo>
                  <a:lnTo>
                    <a:pt x="4073" y="1477"/>
                  </a:lnTo>
                  <a:cubicBezTo>
                    <a:pt x="4263" y="1477"/>
                    <a:pt x="4406" y="1334"/>
                    <a:pt x="4406" y="1143"/>
                  </a:cubicBezTo>
                  <a:lnTo>
                    <a:pt x="4406"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1" name="Google Shape;23951;p150"/>
            <p:cNvSpPr/>
            <p:nvPr/>
          </p:nvSpPr>
          <p:spPr>
            <a:xfrm>
              <a:off x="4773517" y="2539012"/>
              <a:ext cx="137185" cy="47821"/>
            </a:xfrm>
            <a:custGeom>
              <a:rect b="b" l="l" r="r" t="t"/>
              <a:pathLst>
                <a:path extrusionOk="0" h="1478" w="4240">
                  <a:moveTo>
                    <a:pt x="786" y="1"/>
                  </a:moveTo>
                  <a:cubicBezTo>
                    <a:pt x="429" y="429"/>
                    <a:pt x="143" y="929"/>
                    <a:pt x="0" y="1477"/>
                  </a:cubicBezTo>
                  <a:lnTo>
                    <a:pt x="4239" y="1477"/>
                  </a:lnTo>
                  <a:lnTo>
                    <a:pt x="423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2" name="Google Shape;23952;p150"/>
            <p:cNvSpPr/>
            <p:nvPr/>
          </p:nvSpPr>
          <p:spPr>
            <a:xfrm>
              <a:off x="4808169" y="2531312"/>
              <a:ext cx="265117" cy="265085"/>
            </a:xfrm>
            <a:custGeom>
              <a:rect b="b" l="l" r="r" t="t"/>
              <a:pathLst>
                <a:path extrusionOk="0" h="8193" w="8194">
                  <a:moveTo>
                    <a:pt x="4121" y="0"/>
                  </a:moveTo>
                  <a:cubicBezTo>
                    <a:pt x="3930" y="0"/>
                    <a:pt x="3787" y="143"/>
                    <a:pt x="3787" y="334"/>
                  </a:cubicBezTo>
                  <a:lnTo>
                    <a:pt x="3787" y="3787"/>
                  </a:lnTo>
                  <a:lnTo>
                    <a:pt x="334" y="3787"/>
                  </a:lnTo>
                  <a:cubicBezTo>
                    <a:pt x="168" y="3787"/>
                    <a:pt x="1" y="3930"/>
                    <a:pt x="1" y="4120"/>
                  </a:cubicBezTo>
                  <a:cubicBezTo>
                    <a:pt x="1" y="6383"/>
                    <a:pt x="1858" y="8193"/>
                    <a:pt x="4097" y="8193"/>
                  </a:cubicBezTo>
                  <a:cubicBezTo>
                    <a:pt x="6359" y="8193"/>
                    <a:pt x="8169" y="6383"/>
                    <a:pt x="8193" y="4073"/>
                  </a:cubicBezTo>
                  <a:cubicBezTo>
                    <a:pt x="8193" y="1810"/>
                    <a:pt x="6359" y="0"/>
                    <a:pt x="4121"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3" name="Google Shape;23953;p150"/>
            <p:cNvSpPr/>
            <p:nvPr/>
          </p:nvSpPr>
          <p:spPr>
            <a:xfrm>
              <a:off x="4939949" y="2532865"/>
              <a:ext cx="132558" cy="263531"/>
            </a:xfrm>
            <a:custGeom>
              <a:rect b="b" l="l" r="r" t="t"/>
              <a:pathLst>
                <a:path extrusionOk="0" h="8145" w="4097">
                  <a:moveTo>
                    <a:pt x="0" y="0"/>
                  </a:moveTo>
                  <a:lnTo>
                    <a:pt x="0" y="8145"/>
                  </a:lnTo>
                  <a:cubicBezTo>
                    <a:pt x="2286" y="8145"/>
                    <a:pt x="4096" y="6335"/>
                    <a:pt x="4096" y="4072"/>
                  </a:cubicBezTo>
                  <a:cubicBezTo>
                    <a:pt x="4096" y="1834"/>
                    <a:pt x="2263"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4" name="Google Shape;23954;p150"/>
            <p:cNvSpPr/>
            <p:nvPr/>
          </p:nvSpPr>
          <p:spPr>
            <a:xfrm>
              <a:off x="5015432" y="2531312"/>
              <a:ext cx="98683" cy="57042"/>
            </a:xfrm>
            <a:custGeom>
              <a:rect b="b" l="l" r="r" t="t"/>
              <a:pathLst>
                <a:path extrusionOk="0" h="1763" w="3050">
                  <a:moveTo>
                    <a:pt x="1454" y="0"/>
                  </a:moveTo>
                  <a:cubicBezTo>
                    <a:pt x="1406" y="0"/>
                    <a:pt x="1311" y="24"/>
                    <a:pt x="1239" y="96"/>
                  </a:cubicBezTo>
                  <a:lnTo>
                    <a:pt x="120" y="1215"/>
                  </a:lnTo>
                  <a:cubicBezTo>
                    <a:pt x="1" y="1334"/>
                    <a:pt x="1" y="1548"/>
                    <a:pt x="120" y="1667"/>
                  </a:cubicBezTo>
                  <a:cubicBezTo>
                    <a:pt x="191" y="1739"/>
                    <a:pt x="239" y="1763"/>
                    <a:pt x="334" y="1763"/>
                  </a:cubicBezTo>
                  <a:cubicBezTo>
                    <a:pt x="406" y="1763"/>
                    <a:pt x="501" y="1739"/>
                    <a:pt x="549" y="1715"/>
                  </a:cubicBezTo>
                  <a:lnTo>
                    <a:pt x="1573" y="667"/>
                  </a:lnTo>
                  <a:lnTo>
                    <a:pt x="2716" y="667"/>
                  </a:lnTo>
                  <a:cubicBezTo>
                    <a:pt x="2883" y="667"/>
                    <a:pt x="3049" y="524"/>
                    <a:pt x="3049" y="334"/>
                  </a:cubicBezTo>
                  <a:cubicBezTo>
                    <a:pt x="3049" y="143"/>
                    <a:pt x="2883" y="0"/>
                    <a:pt x="271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5" name="Google Shape;23955;p150"/>
            <p:cNvSpPr/>
            <p:nvPr/>
          </p:nvSpPr>
          <p:spPr>
            <a:xfrm>
              <a:off x="4767337" y="2758019"/>
              <a:ext cx="121008" cy="79982"/>
            </a:xfrm>
            <a:custGeom>
              <a:rect b="b" l="l" r="r" t="t"/>
              <a:pathLst>
                <a:path extrusionOk="0" h="2472" w="3740">
                  <a:moveTo>
                    <a:pt x="3394" y="1"/>
                  </a:moveTo>
                  <a:cubicBezTo>
                    <a:pt x="3311" y="1"/>
                    <a:pt x="3228" y="31"/>
                    <a:pt x="3168" y="90"/>
                  </a:cubicBezTo>
                  <a:lnTo>
                    <a:pt x="1453" y="1805"/>
                  </a:lnTo>
                  <a:lnTo>
                    <a:pt x="310" y="1805"/>
                  </a:lnTo>
                  <a:cubicBezTo>
                    <a:pt x="144" y="1805"/>
                    <a:pt x="1" y="1948"/>
                    <a:pt x="1" y="2138"/>
                  </a:cubicBezTo>
                  <a:cubicBezTo>
                    <a:pt x="1" y="2329"/>
                    <a:pt x="144" y="2472"/>
                    <a:pt x="310" y="2472"/>
                  </a:cubicBezTo>
                  <a:lnTo>
                    <a:pt x="1572" y="2472"/>
                  </a:lnTo>
                  <a:cubicBezTo>
                    <a:pt x="1668" y="2472"/>
                    <a:pt x="1715" y="2448"/>
                    <a:pt x="1811" y="2352"/>
                  </a:cubicBezTo>
                  <a:lnTo>
                    <a:pt x="3620" y="519"/>
                  </a:lnTo>
                  <a:cubicBezTo>
                    <a:pt x="3740" y="424"/>
                    <a:pt x="3740" y="209"/>
                    <a:pt x="3620" y="90"/>
                  </a:cubicBezTo>
                  <a:cubicBezTo>
                    <a:pt x="3561" y="31"/>
                    <a:pt x="3478" y="1"/>
                    <a:pt x="339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6" name="Google Shape;23956;p150"/>
          <p:cNvGrpSpPr/>
          <p:nvPr/>
        </p:nvGrpSpPr>
        <p:grpSpPr>
          <a:xfrm>
            <a:off x="4018425" y="2337304"/>
            <a:ext cx="349043" cy="348297"/>
            <a:chOff x="4018425" y="2489704"/>
            <a:chExt cx="349043" cy="348297"/>
          </a:xfrm>
        </p:grpSpPr>
        <p:sp>
          <p:nvSpPr>
            <p:cNvPr id="23957" name="Google Shape;23957;p150"/>
            <p:cNvSpPr/>
            <p:nvPr/>
          </p:nvSpPr>
          <p:spPr>
            <a:xfrm>
              <a:off x="4019169" y="2560593"/>
              <a:ext cx="347557" cy="208852"/>
            </a:xfrm>
            <a:custGeom>
              <a:rect b="b" l="l" r="r" t="t"/>
              <a:pathLst>
                <a:path extrusionOk="0" h="6455" w="10742">
                  <a:moveTo>
                    <a:pt x="5383" y="0"/>
                  </a:moveTo>
                  <a:cubicBezTo>
                    <a:pt x="4692" y="0"/>
                    <a:pt x="4002" y="143"/>
                    <a:pt x="3287" y="477"/>
                  </a:cubicBezTo>
                  <a:cubicBezTo>
                    <a:pt x="2716" y="715"/>
                    <a:pt x="2168" y="1072"/>
                    <a:pt x="1620" y="1501"/>
                  </a:cubicBezTo>
                  <a:cubicBezTo>
                    <a:pt x="691" y="2263"/>
                    <a:pt x="144" y="3001"/>
                    <a:pt x="96" y="3025"/>
                  </a:cubicBezTo>
                  <a:cubicBezTo>
                    <a:pt x="1" y="3144"/>
                    <a:pt x="1" y="3287"/>
                    <a:pt x="96" y="3406"/>
                  </a:cubicBezTo>
                  <a:cubicBezTo>
                    <a:pt x="96" y="3453"/>
                    <a:pt x="691" y="4192"/>
                    <a:pt x="1620" y="4930"/>
                  </a:cubicBezTo>
                  <a:cubicBezTo>
                    <a:pt x="2168" y="5382"/>
                    <a:pt x="2716" y="5716"/>
                    <a:pt x="3287" y="5978"/>
                  </a:cubicBezTo>
                  <a:cubicBezTo>
                    <a:pt x="4002" y="6311"/>
                    <a:pt x="4692" y="6454"/>
                    <a:pt x="5383" y="6454"/>
                  </a:cubicBezTo>
                  <a:cubicBezTo>
                    <a:pt x="6050" y="6454"/>
                    <a:pt x="6740" y="6264"/>
                    <a:pt x="7455" y="5978"/>
                  </a:cubicBezTo>
                  <a:cubicBezTo>
                    <a:pt x="8026" y="5740"/>
                    <a:pt x="8598" y="5382"/>
                    <a:pt x="9122" y="4930"/>
                  </a:cubicBezTo>
                  <a:cubicBezTo>
                    <a:pt x="10051" y="4192"/>
                    <a:pt x="10622" y="3453"/>
                    <a:pt x="10646" y="3406"/>
                  </a:cubicBezTo>
                  <a:cubicBezTo>
                    <a:pt x="10741" y="3287"/>
                    <a:pt x="10741" y="3144"/>
                    <a:pt x="10646" y="3025"/>
                  </a:cubicBezTo>
                  <a:cubicBezTo>
                    <a:pt x="10646" y="3001"/>
                    <a:pt x="10051" y="2263"/>
                    <a:pt x="9122" y="1501"/>
                  </a:cubicBezTo>
                  <a:cubicBezTo>
                    <a:pt x="8598" y="1072"/>
                    <a:pt x="8026" y="739"/>
                    <a:pt x="7455" y="477"/>
                  </a:cubicBezTo>
                  <a:cubicBezTo>
                    <a:pt x="6740" y="143"/>
                    <a:pt x="6050" y="0"/>
                    <a:pt x="538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8" name="Google Shape;23958;p150"/>
            <p:cNvSpPr/>
            <p:nvPr/>
          </p:nvSpPr>
          <p:spPr>
            <a:xfrm>
              <a:off x="4193302" y="2560593"/>
              <a:ext cx="173423" cy="208852"/>
            </a:xfrm>
            <a:custGeom>
              <a:rect b="b" l="l" r="r" t="t"/>
              <a:pathLst>
                <a:path extrusionOk="0" h="6455" w="5360">
                  <a:moveTo>
                    <a:pt x="1" y="0"/>
                  </a:moveTo>
                  <a:lnTo>
                    <a:pt x="1" y="6454"/>
                  </a:lnTo>
                  <a:cubicBezTo>
                    <a:pt x="668" y="6454"/>
                    <a:pt x="1358" y="6264"/>
                    <a:pt x="2073" y="5978"/>
                  </a:cubicBezTo>
                  <a:cubicBezTo>
                    <a:pt x="2644" y="5716"/>
                    <a:pt x="3216" y="5382"/>
                    <a:pt x="3740" y="4930"/>
                  </a:cubicBezTo>
                  <a:cubicBezTo>
                    <a:pt x="4669" y="4192"/>
                    <a:pt x="5264" y="3453"/>
                    <a:pt x="5264" y="3406"/>
                  </a:cubicBezTo>
                  <a:cubicBezTo>
                    <a:pt x="5359" y="3287"/>
                    <a:pt x="5359" y="3144"/>
                    <a:pt x="5264" y="3025"/>
                  </a:cubicBezTo>
                  <a:cubicBezTo>
                    <a:pt x="5240" y="3001"/>
                    <a:pt x="4669" y="2263"/>
                    <a:pt x="3740" y="1501"/>
                  </a:cubicBezTo>
                  <a:cubicBezTo>
                    <a:pt x="3216" y="1072"/>
                    <a:pt x="2644" y="715"/>
                    <a:pt x="2073" y="477"/>
                  </a:cubicBezTo>
                  <a:cubicBezTo>
                    <a:pt x="1358" y="143"/>
                    <a:pt x="668"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9" name="Google Shape;23959;p150"/>
            <p:cNvSpPr/>
            <p:nvPr/>
          </p:nvSpPr>
          <p:spPr>
            <a:xfrm>
              <a:off x="4087761" y="2559816"/>
              <a:ext cx="210372" cy="209628"/>
            </a:xfrm>
            <a:custGeom>
              <a:rect b="b" l="l" r="r" t="t"/>
              <a:pathLst>
                <a:path extrusionOk="0" h="6479" w="6502">
                  <a:moveTo>
                    <a:pt x="3263" y="1"/>
                  </a:moveTo>
                  <a:cubicBezTo>
                    <a:pt x="1477" y="1"/>
                    <a:pt x="0" y="1453"/>
                    <a:pt x="0" y="3239"/>
                  </a:cubicBezTo>
                  <a:cubicBezTo>
                    <a:pt x="0" y="5025"/>
                    <a:pt x="1477" y="6478"/>
                    <a:pt x="3263" y="6478"/>
                  </a:cubicBezTo>
                  <a:cubicBezTo>
                    <a:pt x="5049" y="6478"/>
                    <a:pt x="6502" y="5025"/>
                    <a:pt x="6502" y="3239"/>
                  </a:cubicBezTo>
                  <a:cubicBezTo>
                    <a:pt x="6502" y="1453"/>
                    <a:pt x="5049" y="1"/>
                    <a:pt x="3263"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0" name="Google Shape;23960;p150"/>
            <p:cNvSpPr/>
            <p:nvPr/>
          </p:nvSpPr>
          <p:spPr>
            <a:xfrm>
              <a:off x="4193302" y="2559816"/>
              <a:ext cx="104830" cy="209628"/>
            </a:xfrm>
            <a:custGeom>
              <a:rect b="b" l="l" r="r" t="t"/>
              <a:pathLst>
                <a:path extrusionOk="0" h="6479" w="3240">
                  <a:moveTo>
                    <a:pt x="1" y="1"/>
                  </a:moveTo>
                  <a:lnTo>
                    <a:pt x="1" y="6478"/>
                  </a:lnTo>
                  <a:cubicBezTo>
                    <a:pt x="1787" y="6478"/>
                    <a:pt x="3240" y="5025"/>
                    <a:pt x="3240" y="3239"/>
                  </a:cubicBezTo>
                  <a:cubicBezTo>
                    <a:pt x="3240" y="1453"/>
                    <a:pt x="178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1" name="Google Shape;23961;p150"/>
            <p:cNvSpPr/>
            <p:nvPr/>
          </p:nvSpPr>
          <p:spPr>
            <a:xfrm>
              <a:off x="4159426" y="2630705"/>
              <a:ext cx="67040" cy="67848"/>
            </a:xfrm>
            <a:custGeom>
              <a:rect b="b" l="l" r="r" t="t"/>
              <a:pathLst>
                <a:path extrusionOk="0" h="2097" w="2072">
                  <a:moveTo>
                    <a:pt x="1048" y="0"/>
                  </a:moveTo>
                  <a:cubicBezTo>
                    <a:pt x="476" y="0"/>
                    <a:pt x="0" y="477"/>
                    <a:pt x="0" y="1048"/>
                  </a:cubicBezTo>
                  <a:cubicBezTo>
                    <a:pt x="0" y="1620"/>
                    <a:pt x="476" y="2096"/>
                    <a:pt x="1048" y="2096"/>
                  </a:cubicBezTo>
                  <a:cubicBezTo>
                    <a:pt x="1596" y="2096"/>
                    <a:pt x="2072" y="1620"/>
                    <a:pt x="2072" y="1048"/>
                  </a:cubicBezTo>
                  <a:cubicBezTo>
                    <a:pt x="2072" y="477"/>
                    <a:pt x="1596" y="0"/>
                    <a:pt x="104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2" name="Google Shape;23962;p150"/>
            <p:cNvSpPr/>
            <p:nvPr/>
          </p:nvSpPr>
          <p:spPr>
            <a:xfrm>
              <a:off x="4193302" y="2630705"/>
              <a:ext cx="33164" cy="67848"/>
            </a:xfrm>
            <a:custGeom>
              <a:rect b="b" l="l" r="r" t="t"/>
              <a:pathLst>
                <a:path extrusionOk="0" h="2097" w="1025">
                  <a:moveTo>
                    <a:pt x="1" y="0"/>
                  </a:moveTo>
                  <a:lnTo>
                    <a:pt x="1" y="2096"/>
                  </a:lnTo>
                  <a:cubicBezTo>
                    <a:pt x="549" y="2096"/>
                    <a:pt x="1025" y="1620"/>
                    <a:pt x="1025" y="1048"/>
                  </a:cubicBezTo>
                  <a:cubicBezTo>
                    <a:pt x="1025" y="477"/>
                    <a:pt x="54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3" name="Google Shape;23963;p150"/>
            <p:cNvSpPr/>
            <p:nvPr/>
          </p:nvSpPr>
          <p:spPr>
            <a:xfrm>
              <a:off x="4018425" y="2491257"/>
              <a:ext cx="88620" cy="88620"/>
            </a:xfrm>
            <a:custGeom>
              <a:rect b="b" l="l" r="r" t="t"/>
              <a:pathLst>
                <a:path extrusionOk="0" h="2739" w="2739">
                  <a:moveTo>
                    <a:pt x="333" y="0"/>
                  </a:moveTo>
                  <a:cubicBezTo>
                    <a:pt x="167" y="0"/>
                    <a:pt x="0" y="143"/>
                    <a:pt x="0" y="333"/>
                  </a:cubicBezTo>
                  <a:lnTo>
                    <a:pt x="0" y="2405"/>
                  </a:lnTo>
                  <a:cubicBezTo>
                    <a:pt x="0" y="2596"/>
                    <a:pt x="167" y="2739"/>
                    <a:pt x="333" y="2739"/>
                  </a:cubicBezTo>
                  <a:cubicBezTo>
                    <a:pt x="524" y="2739"/>
                    <a:pt x="667" y="2596"/>
                    <a:pt x="643" y="2429"/>
                  </a:cubicBezTo>
                  <a:lnTo>
                    <a:pt x="643" y="643"/>
                  </a:lnTo>
                  <a:lnTo>
                    <a:pt x="2429" y="643"/>
                  </a:lnTo>
                  <a:cubicBezTo>
                    <a:pt x="2596" y="643"/>
                    <a:pt x="2739" y="500"/>
                    <a:pt x="2739" y="333"/>
                  </a:cubicBezTo>
                  <a:cubicBezTo>
                    <a:pt x="2739" y="143"/>
                    <a:pt x="2596" y="0"/>
                    <a:pt x="242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4" name="Google Shape;23964;p150"/>
            <p:cNvSpPr/>
            <p:nvPr/>
          </p:nvSpPr>
          <p:spPr>
            <a:xfrm>
              <a:off x="4276518" y="2489704"/>
              <a:ext cx="88653" cy="90173"/>
            </a:xfrm>
            <a:custGeom>
              <a:rect b="b" l="l" r="r" t="t"/>
              <a:pathLst>
                <a:path extrusionOk="0" h="2787" w="2740">
                  <a:moveTo>
                    <a:pt x="334" y="0"/>
                  </a:moveTo>
                  <a:cubicBezTo>
                    <a:pt x="144" y="0"/>
                    <a:pt x="1" y="167"/>
                    <a:pt x="1" y="334"/>
                  </a:cubicBezTo>
                  <a:cubicBezTo>
                    <a:pt x="1" y="524"/>
                    <a:pt x="144" y="667"/>
                    <a:pt x="334" y="667"/>
                  </a:cubicBezTo>
                  <a:lnTo>
                    <a:pt x="2120" y="667"/>
                  </a:lnTo>
                  <a:lnTo>
                    <a:pt x="2120" y="2453"/>
                  </a:lnTo>
                  <a:cubicBezTo>
                    <a:pt x="2120" y="2644"/>
                    <a:pt x="2263" y="2787"/>
                    <a:pt x="2454" y="2787"/>
                  </a:cubicBezTo>
                  <a:cubicBezTo>
                    <a:pt x="2620" y="2787"/>
                    <a:pt x="2740" y="2644"/>
                    <a:pt x="2740" y="2430"/>
                  </a:cubicBezTo>
                  <a:lnTo>
                    <a:pt x="2740" y="334"/>
                  </a:lnTo>
                  <a:cubicBezTo>
                    <a:pt x="2740" y="167"/>
                    <a:pt x="2597" y="0"/>
                    <a:pt x="24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5" name="Google Shape;23965;p150"/>
            <p:cNvSpPr/>
            <p:nvPr/>
          </p:nvSpPr>
          <p:spPr>
            <a:xfrm>
              <a:off x="4019946" y="2749348"/>
              <a:ext cx="89429" cy="88653"/>
            </a:xfrm>
            <a:custGeom>
              <a:rect b="b" l="l" r="r" t="t"/>
              <a:pathLst>
                <a:path extrusionOk="0" h="2740" w="2764">
                  <a:moveTo>
                    <a:pt x="310" y="1"/>
                  </a:moveTo>
                  <a:cubicBezTo>
                    <a:pt x="144" y="1"/>
                    <a:pt x="1" y="144"/>
                    <a:pt x="1" y="334"/>
                  </a:cubicBezTo>
                  <a:lnTo>
                    <a:pt x="1" y="2406"/>
                  </a:lnTo>
                  <a:cubicBezTo>
                    <a:pt x="1" y="2597"/>
                    <a:pt x="144" y="2740"/>
                    <a:pt x="310" y="2740"/>
                  </a:cubicBezTo>
                  <a:lnTo>
                    <a:pt x="2406" y="2740"/>
                  </a:lnTo>
                  <a:cubicBezTo>
                    <a:pt x="2549" y="2740"/>
                    <a:pt x="2692" y="2597"/>
                    <a:pt x="2763" y="2430"/>
                  </a:cubicBezTo>
                  <a:cubicBezTo>
                    <a:pt x="2763" y="2263"/>
                    <a:pt x="2620" y="2120"/>
                    <a:pt x="2430" y="2120"/>
                  </a:cubicBezTo>
                  <a:lnTo>
                    <a:pt x="644" y="2120"/>
                  </a:lnTo>
                  <a:lnTo>
                    <a:pt x="644" y="334"/>
                  </a:lnTo>
                  <a:cubicBezTo>
                    <a:pt x="644" y="144"/>
                    <a:pt x="501" y="1"/>
                    <a:pt x="31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6" name="Google Shape;23966;p150"/>
            <p:cNvSpPr/>
            <p:nvPr/>
          </p:nvSpPr>
          <p:spPr>
            <a:xfrm>
              <a:off x="4277294" y="2747828"/>
              <a:ext cx="90173" cy="90173"/>
            </a:xfrm>
            <a:custGeom>
              <a:rect b="b" l="l" r="r" t="t"/>
              <a:pathLst>
                <a:path extrusionOk="0" h="2787" w="2787">
                  <a:moveTo>
                    <a:pt x="2454" y="0"/>
                  </a:moveTo>
                  <a:cubicBezTo>
                    <a:pt x="2287" y="0"/>
                    <a:pt x="2120" y="167"/>
                    <a:pt x="2120" y="334"/>
                  </a:cubicBezTo>
                  <a:lnTo>
                    <a:pt x="2120" y="2120"/>
                  </a:lnTo>
                  <a:lnTo>
                    <a:pt x="334" y="2120"/>
                  </a:lnTo>
                  <a:cubicBezTo>
                    <a:pt x="167" y="2120"/>
                    <a:pt x="1" y="2263"/>
                    <a:pt x="1" y="2453"/>
                  </a:cubicBezTo>
                  <a:cubicBezTo>
                    <a:pt x="1" y="2644"/>
                    <a:pt x="167" y="2787"/>
                    <a:pt x="334" y="2787"/>
                  </a:cubicBezTo>
                  <a:lnTo>
                    <a:pt x="2430" y="2787"/>
                  </a:lnTo>
                  <a:cubicBezTo>
                    <a:pt x="2596" y="2787"/>
                    <a:pt x="2716" y="2644"/>
                    <a:pt x="2787" y="2429"/>
                  </a:cubicBezTo>
                  <a:lnTo>
                    <a:pt x="2787" y="334"/>
                  </a:lnTo>
                  <a:cubicBezTo>
                    <a:pt x="2787" y="167"/>
                    <a:pt x="2644" y="0"/>
                    <a:pt x="245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67" name="Google Shape;23967;p150"/>
          <p:cNvGrpSpPr/>
          <p:nvPr/>
        </p:nvGrpSpPr>
        <p:grpSpPr>
          <a:xfrm>
            <a:off x="3296432" y="2338857"/>
            <a:ext cx="290516" cy="346748"/>
            <a:chOff x="3296432" y="2491257"/>
            <a:chExt cx="290516" cy="346748"/>
          </a:xfrm>
        </p:grpSpPr>
        <p:sp>
          <p:nvSpPr>
            <p:cNvPr id="23968" name="Google Shape;23968;p150"/>
            <p:cNvSpPr/>
            <p:nvPr/>
          </p:nvSpPr>
          <p:spPr>
            <a:xfrm>
              <a:off x="3296432" y="2531312"/>
              <a:ext cx="290516" cy="306693"/>
            </a:xfrm>
            <a:custGeom>
              <a:rect b="b" l="l" r="r" t="t"/>
              <a:pathLst>
                <a:path extrusionOk="0" h="9479" w="8979">
                  <a:moveTo>
                    <a:pt x="334" y="0"/>
                  </a:moveTo>
                  <a:cubicBezTo>
                    <a:pt x="144" y="0"/>
                    <a:pt x="1" y="143"/>
                    <a:pt x="1" y="334"/>
                  </a:cubicBezTo>
                  <a:lnTo>
                    <a:pt x="1" y="9145"/>
                  </a:lnTo>
                  <a:cubicBezTo>
                    <a:pt x="1" y="9336"/>
                    <a:pt x="144" y="9479"/>
                    <a:pt x="334" y="9479"/>
                  </a:cubicBezTo>
                  <a:lnTo>
                    <a:pt x="8669" y="9479"/>
                  </a:lnTo>
                  <a:cubicBezTo>
                    <a:pt x="8836" y="9479"/>
                    <a:pt x="8979" y="9336"/>
                    <a:pt x="8979" y="9145"/>
                  </a:cubicBezTo>
                  <a:lnTo>
                    <a:pt x="8979" y="334"/>
                  </a:lnTo>
                  <a:cubicBezTo>
                    <a:pt x="8979" y="143"/>
                    <a:pt x="8836" y="0"/>
                    <a:pt x="866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9" name="Google Shape;23969;p150"/>
            <p:cNvSpPr/>
            <p:nvPr/>
          </p:nvSpPr>
          <p:spPr>
            <a:xfrm>
              <a:off x="3442060" y="2531312"/>
              <a:ext cx="144886" cy="305917"/>
            </a:xfrm>
            <a:custGeom>
              <a:rect b="b" l="l" r="r" t="t"/>
              <a:pathLst>
                <a:path extrusionOk="0" h="9455" w="4478">
                  <a:moveTo>
                    <a:pt x="1" y="0"/>
                  </a:moveTo>
                  <a:lnTo>
                    <a:pt x="1" y="9455"/>
                  </a:lnTo>
                  <a:lnTo>
                    <a:pt x="4168" y="9455"/>
                  </a:lnTo>
                  <a:cubicBezTo>
                    <a:pt x="4335" y="9455"/>
                    <a:pt x="4478" y="9288"/>
                    <a:pt x="4478" y="9121"/>
                  </a:cubicBezTo>
                  <a:lnTo>
                    <a:pt x="4478" y="310"/>
                  </a:lnTo>
                  <a:cubicBezTo>
                    <a:pt x="4478" y="167"/>
                    <a:pt x="4335" y="0"/>
                    <a:pt x="4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0" name="Google Shape;23970;p150"/>
            <p:cNvSpPr/>
            <p:nvPr/>
          </p:nvSpPr>
          <p:spPr>
            <a:xfrm>
              <a:off x="3389678" y="2612975"/>
              <a:ext cx="102501" cy="224867"/>
            </a:xfrm>
            <a:custGeom>
              <a:rect b="b" l="l" r="r" t="t"/>
              <a:pathLst>
                <a:path extrusionOk="0" h="6950" w="3168">
                  <a:moveTo>
                    <a:pt x="1072" y="1"/>
                  </a:moveTo>
                  <a:cubicBezTo>
                    <a:pt x="929" y="1"/>
                    <a:pt x="810" y="120"/>
                    <a:pt x="786" y="287"/>
                  </a:cubicBezTo>
                  <a:lnTo>
                    <a:pt x="24" y="5073"/>
                  </a:lnTo>
                  <a:cubicBezTo>
                    <a:pt x="0" y="5168"/>
                    <a:pt x="24" y="5240"/>
                    <a:pt x="96" y="5311"/>
                  </a:cubicBezTo>
                  <a:lnTo>
                    <a:pt x="1334" y="6835"/>
                  </a:lnTo>
                  <a:cubicBezTo>
                    <a:pt x="1404" y="6905"/>
                    <a:pt x="1499" y="6949"/>
                    <a:pt x="1592" y="6949"/>
                  </a:cubicBezTo>
                  <a:cubicBezTo>
                    <a:pt x="1626" y="6949"/>
                    <a:pt x="1659" y="6943"/>
                    <a:pt x="1691" y="6931"/>
                  </a:cubicBezTo>
                  <a:cubicBezTo>
                    <a:pt x="1763" y="6931"/>
                    <a:pt x="1810" y="6859"/>
                    <a:pt x="1858" y="6835"/>
                  </a:cubicBezTo>
                  <a:lnTo>
                    <a:pt x="3096" y="5311"/>
                  </a:lnTo>
                  <a:cubicBezTo>
                    <a:pt x="3168" y="5240"/>
                    <a:pt x="3168" y="5168"/>
                    <a:pt x="3168" y="5073"/>
                  </a:cubicBezTo>
                  <a:lnTo>
                    <a:pt x="2406" y="287"/>
                  </a:lnTo>
                  <a:cubicBezTo>
                    <a:pt x="2406" y="120"/>
                    <a:pt x="2263" y="1"/>
                    <a:pt x="2120"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1" name="Google Shape;23971;p150"/>
            <p:cNvSpPr/>
            <p:nvPr/>
          </p:nvSpPr>
          <p:spPr>
            <a:xfrm>
              <a:off x="3442060" y="2613751"/>
              <a:ext cx="50894" cy="224253"/>
            </a:xfrm>
            <a:custGeom>
              <a:rect b="b" l="l" r="r" t="t"/>
              <a:pathLst>
                <a:path extrusionOk="0" h="6931" w="1573">
                  <a:moveTo>
                    <a:pt x="1" y="1"/>
                  </a:moveTo>
                  <a:lnTo>
                    <a:pt x="1" y="6931"/>
                  </a:lnTo>
                  <a:cubicBezTo>
                    <a:pt x="72" y="6931"/>
                    <a:pt x="167" y="6907"/>
                    <a:pt x="239" y="6811"/>
                  </a:cubicBezTo>
                  <a:lnTo>
                    <a:pt x="1477" y="5287"/>
                  </a:lnTo>
                  <a:cubicBezTo>
                    <a:pt x="1549" y="5240"/>
                    <a:pt x="1573" y="5144"/>
                    <a:pt x="1549" y="5049"/>
                  </a:cubicBezTo>
                  <a:lnTo>
                    <a:pt x="834" y="263"/>
                  </a:lnTo>
                  <a:cubicBezTo>
                    <a:pt x="787" y="120"/>
                    <a:pt x="668" y="1"/>
                    <a:pt x="525"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2" name="Google Shape;23972;p150"/>
            <p:cNvSpPr/>
            <p:nvPr/>
          </p:nvSpPr>
          <p:spPr>
            <a:xfrm>
              <a:off x="3443613" y="2700817"/>
              <a:ext cx="62445" cy="20837"/>
            </a:xfrm>
            <a:custGeom>
              <a:rect b="b" l="l" r="r" t="t"/>
              <a:pathLst>
                <a:path extrusionOk="0" h="644" w="1930">
                  <a:moveTo>
                    <a:pt x="334" y="1"/>
                  </a:moveTo>
                  <a:cubicBezTo>
                    <a:pt x="143" y="1"/>
                    <a:pt x="0" y="191"/>
                    <a:pt x="24" y="358"/>
                  </a:cubicBezTo>
                  <a:cubicBezTo>
                    <a:pt x="72" y="524"/>
                    <a:pt x="215" y="644"/>
                    <a:pt x="358" y="644"/>
                  </a:cubicBezTo>
                  <a:lnTo>
                    <a:pt x="1620" y="644"/>
                  </a:lnTo>
                  <a:cubicBezTo>
                    <a:pt x="1786" y="644"/>
                    <a:pt x="1929" y="477"/>
                    <a:pt x="1906" y="286"/>
                  </a:cubicBezTo>
                  <a:cubicBezTo>
                    <a:pt x="1882" y="120"/>
                    <a:pt x="1739" y="1"/>
                    <a:pt x="157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3" name="Google Shape;23973;p150"/>
            <p:cNvSpPr/>
            <p:nvPr/>
          </p:nvSpPr>
          <p:spPr>
            <a:xfrm>
              <a:off x="3403558" y="2572920"/>
              <a:ext cx="77846" cy="52415"/>
            </a:xfrm>
            <a:custGeom>
              <a:rect b="b" l="l" r="r" t="t"/>
              <a:pathLst>
                <a:path extrusionOk="0" h="1620" w="2406">
                  <a:moveTo>
                    <a:pt x="310" y="0"/>
                  </a:moveTo>
                  <a:cubicBezTo>
                    <a:pt x="143" y="0"/>
                    <a:pt x="0" y="143"/>
                    <a:pt x="0" y="334"/>
                  </a:cubicBezTo>
                  <a:lnTo>
                    <a:pt x="0" y="834"/>
                  </a:lnTo>
                  <a:cubicBezTo>
                    <a:pt x="0" y="905"/>
                    <a:pt x="0" y="929"/>
                    <a:pt x="24" y="953"/>
                  </a:cubicBezTo>
                  <a:lnTo>
                    <a:pt x="357" y="1620"/>
                  </a:lnTo>
                  <a:lnTo>
                    <a:pt x="2048" y="1620"/>
                  </a:lnTo>
                  <a:lnTo>
                    <a:pt x="2381" y="953"/>
                  </a:lnTo>
                  <a:cubicBezTo>
                    <a:pt x="2405" y="929"/>
                    <a:pt x="2405" y="858"/>
                    <a:pt x="2405" y="834"/>
                  </a:cubicBezTo>
                  <a:lnTo>
                    <a:pt x="2405" y="334"/>
                  </a:lnTo>
                  <a:cubicBezTo>
                    <a:pt x="2405" y="143"/>
                    <a:pt x="2262" y="0"/>
                    <a:pt x="2072"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4" name="Google Shape;23974;p150"/>
            <p:cNvSpPr/>
            <p:nvPr/>
          </p:nvSpPr>
          <p:spPr>
            <a:xfrm>
              <a:off x="3442060" y="2572920"/>
              <a:ext cx="38567" cy="52415"/>
            </a:xfrm>
            <a:custGeom>
              <a:rect b="b" l="l" r="r" t="t"/>
              <a:pathLst>
                <a:path extrusionOk="0" h="1620" w="1192">
                  <a:moveTo>
                    <a:pt x="1" y="0"/>
                  </a:moveTo>
                  <a:lnTo>
                    <a:pt x="1" y="1620"/>
                  </a:lnTo>
                  <a:lnTo>
                    <a:pt x="834" y="1620"/>
                  </a:lnTo>
                  <a:lnTo>
                    <a:pt x="1144" y="953"/>
                  </a:lnTo>
                  <a:cubicBezTo>
                    <a:pt x="1191" y="929"/>
                    <a:pt x="1191" y="858"/>
                    <a:pt x="1191" y="834"/>
                  </a:cubicBezTo>
                  <a:lnTo>
                    <a:pt x="1191" y="334"/>
                  </a:lnTo>
                  <a:cubicBezTo>
                    <a:pt x="1191" y="119"/>
                    <a:pt x="1025" y="0"/>
                    <a:pt x="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5" name="Google Shape;23975;p150"/>
            <p:cNvSpPr/>
            <p:nvPr/>
          </p:nvSpPr>
          <p:spPr>
            <a:xfrm>
              <a:off x="3363471" y="2492002"/>
              <a:ext cx="156469" cy="100980"/>
            </a:xfrm>
            <a:custGeom>
              <a:rect b="b" l="l" r="r" t="t"/>
              <a:pathLst>
                <a:path extrusionOk="0" h="3121" w="4836">
                  <a:moveTo>
                    <a:pt x="334" y="1"/>
                  </a:moveTo>
                  <a:cubicBezTo>
                    <a:pt x="239" y="1"/>
                    <a:pt x="167" y="72"/>
                    <a:pt x="96" y="120"/>
                  </a:cubicBezTo>
                  <a:cubicBezTo>
                    <a:pt x="1" y="239"/>
                    <a:pt x="1" y="382"/>
                    <a:pt x="96" y="501"/>
                  </a:cubicBezTo>
                  <a:lnTo>
                    <a:pt x="2192" y="3001"/>
                  </a:lnTo>
                  <a:cubicBezTo>
                    <a:pt x="2239" y="3097"/>
                    <a:pt x="2335" y="3121"/>
                    <a:pt x="2430" y="3121"/>
                  </a:cubicBezTo>
                  <a:cubicBezTo>
                    <a:pt x="2501" y="3121"/>
                    <a:pt x="2596" y="3073"/>
                    <a:pt x="2668" y="3001"/>
                  </a:cubicBezTo>
                  <a:lnTo>
                    <a:pt x="4740" y="501"/>
                  </a:lnTo>
                  <a:cubicBezTo>
                    <a:pt x="4835" y="430"/>
                    <a:pt x="4835" y="239"/>
                    <a:pt x="4740" y="120"/>
                  </a:cubicBezTo>
                  <a:cubicBezTo>
                    <a:pt x="4692" y="25"/>
                    <a:pt x="4597" y="1"/>
                    <a:pt x="4502" y="1"/>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6" name="Google Shape;23976;p150"/>
            <p:cNvSpPr/>
            <p:nvPr/>
          </p:nvSpPr>
          <p:spPr>
            <a:xfrm>
              <a:off x="3442060" y="2491257"/>
              <a:ext cx="77878" cy="100948"/>
            </a:xfrm>
            <a:custGeom>
              <a:rect b="b" l="l" r="r" t="t"/>
              <a:pathLst>
                <a:path extrusionOk="0" h="3120" w="2407">
                  <a:moveTo>
                    <a:pt x="1" y="0"/>
                  </a:moveTo>
                  <a:lnTo>
                    <a:pt x="1" y="3120"/>
                  </a:lnTo>
                  <a:cubicBezTo>
                    <a:pt x="72" y="3120"/>
                    <a:pt x="167" y="3096"/>
                    <a:pt x="239" y="3001"/>
                  </a:cubicBezTo>
                  <a:lnTo>
                    <a:pt x="2311" y="500"/>
                  </a:lnTo>
                  <a:cubicBezTo>
                    <a:pt x="2406" y="381"/>
                    <a:pt x="2406" y="238"/>
                    <a:pt x="2311" y="119"/>
                  </a:cubicBezTo>
                  <a:cubicBezTo>
                    <a:pt x="2263" y="48"/>
                    <a:pt x="2168" y="0"/>
                    <a:pt x="2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7" name="Google Shape;23977;p150"/>
            <p:cNvSpPr/>
            <p:nvPr/>
          </p:nvSpPr>
          <p:spPr>
            <a:xfrm>
              <a:off x="3341890" y="2496628"/>
              <a:ext cx="198077" cy="122852"/>
            </a:xfrm>
            <a:custGeom>
              <a:rect b="b" l="l" r="r" t="t"/>
              <a:pathLst>
                <a:path extrusionOk="0" h="3797" w="6122">
                  <a:moveTo>
                    <a:pt x="668" y="1"/>
                  </a:moveTo>
                  <a:lnTo>
                    <a:pt x="49" y="1263"/>
                  </a:lnTo>
                  <a:cubicBezTo>
                    <a:pt x="1" y="1358"/>
                    <a:pt x="25" y="1453"/>
                    <a:pt x="49" y="1549"/>
                  </a:cubicBezTo>
                  <a:lnTo>
                    <a:pt x="1287" y="3644"/>
                  </a:lnTo>
                  <a:cubicBezTo>
                    <a:pt x="1353" y="3743"/>
                    <a:pt x="1464" y="3796"/>
                    <a:pt x="1573" y="3796"/>
                  </a:cubicBezTo>
                  <a:cubicBezTo>
                    <a:pt x="1622" y="3796"/>
                    <a:pt x="1671" y="3786"/>
                    <a:pt x="1716" y="3763"/>
                  </a:cubicBezTo>
                  <a:lnTo>
                    <a:pt x="3025" y="3001"/>
                  </a:lnTo>
                  <a:lnTo>
                    <a:pt x="4335" y="3763"/>
                  </a:lnTo>
                  <a:cubicBezTo>
                    <a:pt x="4379" y="3786"/>
                    <a:pt x="4428" y="3796"/>
                    <a:pt x="4477" y="3796"/>
                  </a:cubicBezTo>
                  <a:cubicBezTo>
                    <a:pt x="4585" y="3796"/>
                    <a:pt x="4691" y="3743"/>
                    <a:pt x="4740" y="3644"/>
                  </a:cubicBezTo>
                  <a:lnTo>
                    <a:pt x="6002" y="1549"/>
                  </a:lnTo>
                  <a:cubicBezTo>
                    <a:pt x="6121" y="1477"/>
                    <a:pt x="6121" y="1358"/>
                    <a:pt x="6074" y="1263"/>
                  </a:cubicBezTo>
                  <a:lnTo>
                    <a:pt x="5431" y="1"/>
                  </a:lnTo>
                  <a:lnTo>
                    <a:pt x="3049" y="2739"/>
                  </a:lnTo>
                  <a:lnTo>
                    <a:pt x="668" y="1"/>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8" name="Google Shape;23978;p150"/>
            <p:cNvSpPr/>
            <p:nvPr/>
          </p:nvSpPr>
          <p:spPr>
            <a:xfrm>
              <a:off x="3440539" y="2496628"/>
              <a:ext cx="99427" cy="123175"/>
            </a:xfrm>
            <a:custGeom>
              <a:rect b="b" l="l" r="r" t="t"/>
              <a:pathLst>
                <a:path extrusionOk="0" h="3807" w="3073">
                  <a:moveTo>
                    <a:pt x="2382" y="1"/>
                  </a:moveTo>
                  <a:lnTo>
                    <a:pt x="0" y="2739"/>
                  </a:lnTo>
                  <a:lnTo>
                    <a:pt x="0" y="3025"/>
                  </a:lnTo>
                  <a:lnTo>
                    <a:pt x="1358" y="3763"/>
                  </a:lnTo>
                  <a:cubicBezTo>
                    <a:pt x="1402" y="3793"/>
                    <a:pt x="1450" y="3807"/>
                    <a:pt x="1496" y="3807"/>
                  </a:cubicBezTo>
                  <a:cubicBezTo>
                    <a:pt x="1598" y="3807"/>
                    <a:pt x="1697" y="3742"/>
                    <a:pt x="1762" y="3644"/>
                  </a:cubicBezTo>
                  <a:lnTo>
                    <a:pt x="3001" y="1549"/>
                  </a:lnTo>
                  <a:cubicBezTo>
                    <a:pt x="3072" y="1477"/>
                    <a:pt x="3072" y="1358"/>
                    <a:pt x="3001" y="1263"/>
                  </a:cubicBezTo>
                  <a:lnTo>
                    <a:pt x="2382"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9" name="Google Shape;23979;p150"/>
          <p:cNvGrpSpPr/>
          <p:nvPr/>
        </p:nvGrpSpPr>
        <p:grpSpPr>
          <a:xfrm>
            <a:off x="2530566" y="2341155"/>
            <a:ext cx="345226" cy="346004"/>
            <a:chOff x="2530566" y="2493555"/>
            <a:chExt cx="345226" cy="346004"/>
          </a:xfrm>
        </p:grpSpPr>
        <p:sp>
          <p:nvSpPr>
            <p:cNvPr id="23980" name="Google Shape;23980;p150"/>
            <p:cNvSpPr/>
            <p:nvPr/>
          </p:nvSpPr>
          <p:spPr>
            <a:xfrm>
              <a:off x="2530566" y="2493555"/>
              <a:ext cx="344451" cy="344451"/>
            </a:xfrm>
            <a:custGeom>
              <a:rect b="b" l="l" r="r" t="t"/>
              <a:pathLst>
                <a:path extrusionOk="0" h="10646" w="10646">
                  <a:moveTo>
                    <a:pt x="5335" y="1"/>
                  </a:moveTo>
                  <a:cubicBezTo>
                    <a:pt x="5239" y="1"/>
                    <a:pt x="5144" y="48"/>
                    <a:pt x="5097" y="120"/>
                  </a:cubicBezTo>
                  <a:lnTo>
                    <a:pt x="3834" y="1787"/>
                  </a:lnTo>
                  <a:cubicBezTo>
                    <a:pt x="3739" y="1929"/>
                    <a:pt x="3739" y="2072"/>
                    <a:pt x="3834" y="2191"/>
                  </a:cubicBezTo>
                  <a:cubicBezTo>
                    <a:pt x="3906" y="2263"/>
                    <a:pt x="3977" y="2311"/>
                    <a:pt x="4073" y="2311"/>
                  </a:cubicBezTo>
                  <a:lnTo>
                    <a:pt x="4382" y="2311"/>
                  </a:lnTo>
                  <a:lnTo>
                    <a:pt x="4382" y="3049"/>
                  </a:lnTo>
                  <a:cubicBezTo>
                    <a:pt x="3739" y="2596"/>
                    <a:pt x="3025" y="2358"/>
                    <a:pt x="2286" y="2311"/>
                  </a:cubicBezTo>
                  <a:lnTo>
                    <a:pt x="2286" y="1953"/>
                  </a:lnTo>
                  <a:cubicBezTo>
                    <a:pt x="2286" y="1929"/>
                    <a:pt x="2286" y="1858"/>
                    <a:pt x="2263" y="1834"/>
                  </a:cubicBezTo>
                  <a:cubicBezTo>
                    <a:pt x="2192" y="1721"/>
                    <a:pt x="2087" y="1666"/>
                    <a:pt x="1983" y="1666"/>
                  </a:cubicBezTo>
                  <a:cubicBezTo>
                    <a:pt x="1913" y="1666"/>
                    <a:pt x="1844" y="1691"/>
                    <a:pt x="1786" y="1739"/>
                  </a:cubicBezTo>
                  <a:lnTo>
                    <a:pt x="119" y="2977"/>
                  </a:lnTo>
                  <a:cubicBezTo>
                    <a:pt x="48" y="3049"/>
                    <a:pt x="0" y="3144"/>
                    <a:pt x="0" y="3239"/>
                  </a:cubicBezTo>
                  <a:cubicBezTo>
                    <a:pt x="0" y="3311"/>
                    <a:pt x="24" y="3406"/>
                    <a:pt x="119" y="3477"/>
                  </a:cubicBezTo>
                  <a:lnTo>
                    <a:pt x="1786" y="4716"/>
                  </a:lnTo>
                  <a:cubicBezTo>
                    <a:pt x="1840" y="4751"/>
                    <a:pt x="1903" y="4770"/>
                    <a:pt x="1967" y="4770"/>
                  </a:cubicBezTo>
                  <a:cubicBezTo>
                    <a:pt x="2076" y="4770"/>
                    <a:pt x="2188" y="4716"/>
                    <a:pt x="2263" y="4597"/>
                  </a:cubicBezTo>
                  <a:cubicBezTo>
                    <a:pt x="2286" y="4573"/>
                    <a:pt x="2286" y="4501"/>
                    <a:pt x="2286" y="4478"/>
                  </a:cubicBezTo>
                  <a:lnTo>
                    <a:pt x="2286" y="4144"/>
                  </a:lnTo>
                  <a:cubicBezTo>
                    <a:pt x="3453" y="4311"/>
                    <a:pt x="4382" y="5311"/>
                    <a:pt x="4382" y="6526"/>
                  </a:cubicBezTo>
                  <a:lnTo>
                    <a:pt x="4382" y="10407"/>
                  </a:lnTo>
                  <a:cubicBezTo>
                    <a:pt x="4382" y="10526"/>
                    <a:pt x="4501" y="10646"/>
                    <a:pt x="4620" y="10646"/>
                  </a:cubicBezTo>
                  <a:lnTo>
                    <a:pt x="5954" y="10646"/>
                  </a:lnTo>
                  <a:cubicBezTo>
                    <a:pt x="6144" y="10646"/>
                    <a:pt x="6240" y="10503"/>
                    <a:pt x="6287" y="10384"/>
                  </a:cubicBezTo>
                  <a:lnTo>
                    <a:pt x="6287" y="8645"/>
                  </a:lnTo>
                  <a:cubicBezTo>
                    <a:pt x="6287" y="7431"/>
                    <a:pt x="7168" y="6407"/>
                    <a:pt x="8359" y="6264"/>
                  </a:cubicBezTo>
                  <a:lnTo>
                    <a:pt x="8359" y="6549"/>
                  </a:lnTo>
                  <a:cubicBezTo>
                    <a:pt x="8359" y="6669"/>
                    <a:pt x="8431" y="6764"/>
                    <a:pt x="8550" y="6835"/>
                  </a:cubicBezTo>
                  <a:cubicBezTo>
                    <a:pt x="8592" y="6852"/>
                    <a:pt x="8634" y="6860"/>
                    <a:pt x="8674" y="6860"/>
                  </a:cubicBezTo>
                  <a:cubicBezTo>
                    <a:pt x="8747" y="6860"/>
                    <a:pt x="8813" y="6834"/>
                    <a:pt x="8859" y="6788"/>
                  </a:cubicBezTo>
                  <a:lnTo>
                    <a:pt x="10526" y="5549"/>
                  </a:lnTo>
                  <a:cubicBezTo>
                    <a:pt x="10598" y="5478"/>
                    <a:pt x="10645" y="5406"/>
                    <a:pt x="10645" y="5311"/>
                  </a:cubicBezTo>
                  <a:cubicBezTo>
                    <a:pt x="10645" y="5216"/>
                    <a:pt x="10621" y="5121"/>
                    <a:pt x="10526" y="5073"/>
                  </a:cubicBezTo>
                  <a:lnTo>
                    <a:pt x="8859" y="3811"/>
                  </a:lnTo>
                  <a:cubicBezTo>
                    <a:pt x="8800" y="3775"/>
                    <a:pt x="8734" y="3757"/>
                    <a:pt x="8669" y="3757"/>
                  </a:cubicBezTo>
                  <a:cubicBezTo>
                    <a:pt x="8603" y="3757"/>
                    <a:pt x="8538" y="3775"/>
                    <a:pt x="8478" y="3811"/>
                  </a:cubicBezTo>
                  <a:cubicBezTo>
                    <a:pt x="8383" y="3882"/>
                    <a:pt x="8359" y="3978"/>
                    <a:pt x="8359" y="4049"/>
                  </a:cubicBezTo>
                  <a:lnTo>
                    <a:pt x="8359" y="4382"/>
                  </a:lnTo>
                  <a:cubicBezTo>
                    <a:pt x="7621" y="4454"/>
                    <a:pt x="6906" y="4716"/>
                    <a:pt x="6287" y="5121"/>
                  </a:cubicBezTo>
                  <a:lnTo>
                    <a:pt x="6287" y="2311"/>
                  </a:lnTo>
                  <a:lnTo>
                    <a:pt x="6573" y="2311"/>
                  </a:lnTo>
                  <a:cubicBezTo>
                    <a:pt x="6668" y="2311"/>
                    <a:pt x="6764" y="2239"/>
                    <a:pt x="6811" y="2191"/>
                  </a:cubicBezTo>
                  <a:cubicBezTo>
                    <a:pt x="6906" y="2072"/>
                    <a:pt x="6906" y="1906"/>
                    <a:pt x="6811" y="1787"/>
                  </a:cubicBezTo>
                  <a:lnTo>
                    <a:pt x="5573" y="120"/>
                  </a:lnTo>
                  <a:cubicBezTo>
                    <a:pt x="5501" y="72"/>
                    <a:pt x="5406" y="1"/>
                    <a:pt x="533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1" name="Google Shape;23981;p150"/>
            <p:cNvSpPr/>
            <p:nvPr/>
          </p:nvSpPr>
          <p:spPr>
            <a:xfrm>
              <a:off x="2703146" y="2493555"/>
              <a:ext cx="172646" cy="346004"/>
            </a:xfrm>
            <a:custGeom>
              <a:rect b="b" l="l" r="r" t="t"/>
              <a:pathLst>
                <a:path extrusionOk="0" h="10694" w="5336">
                  <a:moveTo>
                    <a:pt x="1" y="1"/>
                  </a:moveTo>
                  <a:lnTo>
                    <a:pt x="1" y="10693"/>
                  </a:lnTo>
                  <a:lnTo>
                    <a:pt x="620" y="10693"/>
                  </a:lnTo>
                  <a:lnTo>
                    <a:pt x="620" y="10646"/>
                  </a:lnTo>
                  <a:cubicBezTo>
                    <a:pt x="810" y="10646"/>
                    <a:pt x="953" y="10503"/>
                    <a:pt x="953" y="10312"/>
                  </a:cubicBezTo>
                  <a:lnTo>
                    <a:pt x="953" y="8621"/>
                  </a:lnTo>
                  <a:cubicBezTo>
                    <a:pt x="953" y="7407"/>
                    <a:pt x="1882" y="6383"/>
                    <a:pt x="3025" y="6240"/>
                  </a:cubicBezTo>
                  <a:lnTo>
                    <a:pt x="3025" y="6573"/>
                  </a:lnTo>
                  <a:cubicBezTo>
                    <a:pt x="3025" y="6621"/>
                    <a:pt x="3025" y="6645"/>
                    <a:pt x="3073" y="6692"/>
                  </a:cubicBezTo>
                  <a:cubicBezTo>
                    <a:pt x="3142" y="6790"/>
                    <a:pt x="3236" y="6838"/>
                    <a:pt x="3335" y="6838"/>
                  </a:cubicBezTo>
                  <a:cubicBezTo>
                    <a:pt x="3406" y="6838"/>
                    <a:pt x="3480" y="6813"/>
                    <a:pt x="3549" y="6764"/>
                  </a:cubicBezTo>
                  <a:lnTo>
                    <a:pt x="5216" y="5525"/>
                  </a:lnTo>
                  <a:cubicBezTo>
                    <a:pt x="5287" y="5454"/>
                    <a:pt x="5335" y="5383"/>
                    <a:pt x="5335" y="5287"/>
                  </a:cubicBezTo>
                  <a:cubicBezTo>
                    <a:pt x="5335" y="5192"/>
                    <a:pt x="5264" y="5097"/>
                    <a:pt x="5216" y="5049"/>
                  </a:cubicBezTo>
                  <a:lnTo>
                    <a:pt x="3549" y="3787"/>
                  </a:lnTo>
                  <a:cubicBezTo>
                    <a:pt x="3488" y="3743"/>
                    <a:pt x="3424" y="3722"/>
                    <a:pt x="3361" y="3722"/>
                  </a:cubicBezTo>
                  <a:cubicBezTo>
                    <a:pt x="3252" y="3722"/>
                    <a:pt x="3148" y="3785"/>
                    <a:pt x="3073" y="3906"/>
                  </a:cubicBezTo>
                  <a:cubicBezTo>
                    <a:pt x="3025" y="3954"/>
                    <a:pt x="3025" y="4001"/>
                    <a:pt x="3025" y="4025"/>
                  </a:cubicBezTo>
                  <a:lnTo>
                    <a:pt x="3025" y="4382"/>
                  </a:lnTo>
                  <a:cubicBezTo>
                    <a:pt x="2287" y="4454"/>
                    <a:pt x="1572" y="4692"/>
                    <a:pt x="953" y="5121"/>
                  </a:cubicBezTo>
                  <a:lnTo>
                    <a:pt x="953" y="2311"/>
                  </a:lnTo>
                  <a:lnTo>
                    <a:pt x="1239" y="2311"/>
                  </a:lnTo>
                  <a:cubicBezTo>
                    <a:pt x="1334" y="2311"/>
                    <a:pt x="1430" y="2263"/>
                    <a:pt x="1477" y="2191"/>
                  </a:cubicBezTo>
                  <a:cubicBezTo>
                    <a:pt x="1572" y="2072"/>
                    <a:pt x="1572" y="1929"/>
                    <a:pt x="1477" y="1787"/>
                  </a:cubicBezTo>
                  <a:lnTo>
                    <a:pt x="239" y="120"/>
                  </a:lnTo>
                  <a:cubicBezTo>
                    <a:pt x="167" y="48"/>
                    <a:pt x="96"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2" name="Google Shape;23982;p150"/>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3" name="Google Shape;23983;p150"/>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4" name="Google Shape;23984;p150"/>
            <p:cNvSpPr/>
            <p:nvPr/>
          </p:nvSpPr>
          <p:spPr>
            <a:xfrm>
              <a:off x="2576024" y="2726247"/>
              <a:ext cx="76293" cy="20060"/>
            </a:xfrm>
            <a:custGeom>
              <a:rect b="b" l="l" r="r" t="t"/>
              <a:pathLst>
                <a:path extrusionOk="0" h="620" w="2358">
                  <a:moveTo>
                    <a:pt x="310" y="0"/>
                  </a:moveTo>
                  <a:cubicBezTo>
                    <a:pt x="143" y="0"/>
                    <a:pt x="0" y="167"/>
                    <a:pt x="24" y="358"/>
                  </a:cubicBezTo>
                  <a:cubicBezTo>
                    <a:pt x="48" y="501"/>
                    <a:pt x="191" y="620"/>
                    <a:pt x="358" y="620"/>
                  </a:cubicBezTo>
                  <a:lnTo>
                    <a:pt x="2025" y="620"/>
                  </a:lnTo>
                  <a:cubicBezTo>
                    <a:pt x="2191" y="620"/>
                    <a:pt x="2358" y="477"/>
                    <a:pt x="2310" y="262"/>
                  </a:cubicBezTo>
                  <a:cubicBezTo>
                    <a:pt x="2286" y="120"/>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5" name="Google Shape;23985;p150"/>
            <p:cNvSpPr/>
            <p:nvPr/>
          </p:nvSpPr>
          <p:spPr>
            <a:xfrm>
              <a:off x="2539043" y="2726247"/>
              <a:ext cx="21581" cy="20837"/>
            </a:xfrm>
            <a:custGeom>
              <a:rect b="b" l="l" r="r" t="t"/>
              <a:pathLst>
                <a:path extrusionOk="0" h="644" w="667">
                  <a:moveTo>
                    <a:pt x="334" y="0"/>
                  </a:moveTo>
                  <a:cubicBezTo>
                    <a:pt x="143" y="0"/>
                    <a:pt x="0" y="143"/>
                    <a:pt x="0" y="334"/>
                  </a:cubicBezTo>
                  <a:cubicBezTo>
                    <a:pt x="0" y="501"/>
                    <a:pt x="143" y="643"/>
                    <a:pt x="334" y="643"/>
                  </a:cubicBezTo>
                  <a:cubicBezTo>
                    <a:pt x="524" y="643"/>
                    <a:pt x="667" y="501"/>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6" name="Google Shape;23986;p150"/>
            <p:cNvSpPr/>
            <p:nvPr/>
          </p:nvSpPr>
          <p:spPr>
            <a:xfrm>
              <a:off x="2576024" y="2685416"/>
              <a:ext cx="76293" cy="20060"/>
            </a:xfrm>
            <a:custGeom>
              <a:rect b="b" l="l" r="r" t="t"/>
              <a:pathLst>
                <a:path extrusionOk="0" h="620" w="2358">
                  <a:moveTo>
                    <a:pt x="310" y="0"/>
                  </a:moveTo>
                  <a:cubicBezTo>
                    <a:pt x="143" y="0"/>
                    <a:pt x="0" y="191"/>
                    <a:pt x="24" y="358"/>
                  </a:cubicBezTo>
                  <a:cubicBezTo>
                    <a:pt x="48" y="524"/>
                    <a:pt x="191" y="619"/>
                    <a:pt x="358" y="619"/>
                  </a:cubicBezTo>
                  <a:lnTo>
                    <a:pt x="2025" y="619"/>
                  </a:lnTo>
                  <a:cubicBezTo>
                    <a:pt x="2191" y="619"/>
                    <a:pt x="2358" y="453"/>
                    <a:pt x="2310" y="286"/>
                  </a:cubicBezTo>
                  <a:cubicBezTo>
                    <a:pt x="2286" y="119"/>
                    <a:pt x="2144" y="0"/>
                    <a:pt x="1977"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7" name="Google Shape;23987;p150"/>
            <p:cNvSpPr/>
            <p:nvPr/>
          </p:nvSpPr>
          <p:spPr>
            <a:xfrm>
              <a:off x="2539043" y="2685416"/>
              <a:ext cx="21581" cy="21613"/>
            </a:xfrm>
            <a:custGeom>
              <a:rect b="b" l="l" r="r" t="t"/>
              <a:pathLst>
                <a:path extrusionOk="0" h="668" w="667">
                  <a:moveTo>
                    <a:pt x="334" y="0"/>
                  </a:moveTo>
                  <a:cubicBezTo>
                    <a:pt x="143" y="0"/>
                    <a:pt x="0" y="143"/>
                    <a:pt x="0" y="334"/>
                  </a:cubicBezTo>
                  <a:cubicBezTo>
                    <a:pt x="0" y="524"/>
                    <a:pt x="143" y="667"/>
                    <a:pt x="334" y="667"/>
                  </a:cubicBezTo>
                  <a:cubicBezTo>
                    <a:pt x="524" y="667"/>
                    <a:pt x="667" y="524"/>
                    <a:pt x="667" y="334"/>
                  </a:cubicBezTo>
                  <a:cubicBezTo>
                    <a:pt x="667" y="143"/>
                    <a:pt x="524" y="0"/>
                    <a:pt x="334"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8" name="Google Shape;23988;p150"/>
            <p:cNvSpPr/>
            <p:nvPr/>
          </p:nvSpPr>
          <p:spPr>
            <a:xfrm>
              <a:off x="2576024" y="2766302"/>
              <a:ext cx="76293" cy="20837"/>
            </a:xfrm>
            <a:custGeom>
              <a:rect b="b" l="l" r="r" t="t"/>
              <a:pathLst>
                <a:path extrusionOk="0" h="644" w="2358">
                  <a:moveTo>
                    <a:pt x="310" y="1"/>
                  </a:moveTo>
                  <a:cubicBezTo>
                    <a:pt x="143" y="1"/>
                    <a:pt x="0" y="191"/>
                    <a:pt x="24" y="358"/>
                  </a:cubicBezTo>
                  <a:cubicBezTo>
                    <a:pt x="48" y="525"/>
                    <a:pt x="191" y="644"/>
                    <a:pt x="358" y="644"/>
                  </a:cubicBezTo>
                  <a:lnTo>
                    <a:pt x="2025" y="644"/>
                  </a:lnTo>
                  <a:cubicBezTo>
                    <a:pt x="2191" y="644"/>
                    <a:pt x="2358" y="477"/>
                    <a:pt x="2310" y="287"/>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9" name="Google Shape;23989;p150"/>
            <p:cNvSpPr/>
            <p:nvPr/>
          </p:nvSpPr>
          <p:spPr>
            <a:xfrm>
              <a:off x="2539043" y="2766302"/>
              <a:ext cx="21581" cy="21613"/>
            </a:xfrm>
            <a:custGeom>
              <a:rect b="b" l="l" r="r" t="t"/>
              <a:pathLst>
                <a:path extrusionOk="0" h="668" w="667">
                  <a:moveTo>
                    <a:pt x="334" y="1"/>
                  </a:moveTo>
                  <a:cubicBezTo>
                    <a:pt x="143" y="1"/>
                    <a:pt x="0" y="144"/>
                    <a:pt x="0" y="334"/>
                  </a:cubicBezTo>
                  <a:cubicBezTo>
                    <a:pt x="0" y="525"/>
                    <a:pt x="143" y="668"/>
                    <a:pt x="334" y="668"/>
                  </a:cubicBezTo>
                  <a:cubicBezTo>
                    <a:pt x="524" y="668"/>
                    <a:pt x="667" y="525"/>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0" name="Google Shape;23990;p150"/>
            <p:cNvSpPr/>
            <p:nvPr/>
          </p:nvSpPr>
          <p:spPr>
            <a:xfrm>
              <a:off x="2576024" y="2807133"/>
              <a:ext cx="76293" cy="20092"/>
            </a:xfrm>
            <a:custGeom>
              <a:rect b="b" l="l" r="r" t="t"/>
              <a:pathLst>
                <a:path extrusionOk="0" h="621" w="2358">
                  <a:moveTo>
                    <a:pt x="310" y="1"/>
                  </a:moveTo>
                  <a:cubicBezTo>
                    <a:pt x="143" y="1"/>
                    <a:pt x="0" y="168"/>
                    <a:pt x="24" y="358"/>
                  </a:cubicBezTo>
                  <a:cubicBezTo>
                    <a:pt x="48" y="501"/>
                    <a:pt x="191" y="620"/>
                    <a:pt x="358" y="620"/>
                  </a:cubicBezTo>
                  <a:lnTo>
                    <a:pt x="2025" y="620"/>
                  </a:lnTo>
                  <a:cubicBezTo>
                    <a:pt x="2191" y="620"/>
                    <a:pt x="2358" y="477"/>
                    <a:pt x="2310" y="263"/>
                  </a:cubicBezTo>
                  <a:cubicBezTo>
                    <a:pt x="2286" y="120"/>
                    <a:pt x="2144" y="1"/>
                    <a:pt x="1977"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1" name="Google Shape;23991;p150"/>
            <p:cNvSpPr/>
            <p:nvPr/>
          </p:nvSpPr>
          <p:spPr>
            <a:xfrm>
              <a:off x="2539043" y="2807133"/>
              <a:ext cx="21581" cy="20837"/>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92" name="Google Shape;23992;p150"/>
          <p:cNvGrpSpPr/>
          <p:nvPr/>
        </p:nvGrpSpPr>
        <p:grpSpPr>
          <a:xfrm>
            <a:off x="1771592" y="2338857"/>
            <a:ext cx="349853" cy="346745"/>
            <a:chOff x="1771592" y="2491257"/>
            <a:chExt cx="349853" cy="346745"/>
          </a:xfrm>
        </p:grpSpPr>
        <p:sp>
          <p:nvSpPr>
            <p:cNvPr id="23993" name="Google Shape;23993;p150"/>
            <p:cNvSpPr/>
            <p:nvPr/>
          </p:nvSpPr>
          <p:spPr>
            <a:xfrm>
              <a:off x="1855584" y="2648435"/>
              <a:ext cx="109457" cy="109425"/>
            </a:xfrm>
            <a:custGeom>
              <a:rect b="b" l="l" r="r" t="t"/>
              <a:pathLst>
                <a:path extrusionOk="0" h="3382" w="3383">
                  <a:moveTo>
                    <a:pt x="2358" y="0"/>
                  </a:moveTo>
                  <a:lnTo>
                    <a:pt x="1" y="2334"/>
                  </a:lnTo>
                  <a:lnTo>
                    <a:pt x="1049" y="3382"/>
                  </a:lnTo>
                  <a:lnTo>
                    <a:pt x="3382" y="1024"/>
                  </a:lnTo>
                  <a:lnTo>
                    <a:pt x="23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4" name="Google Shape;23994;p150"/>
            <p:cNvSpPr/>
            <p:nvPr/>
          </p:nvSpPr>
          <p:spPr>
            <a:xfrm>
              <a:off x="1871762" y="2664612"/>
              <a:ext cx="93279" cy="92503"/>
            </a:xfrm>
            <a:custGeom>
              <a:rect b="b" l="l" r="r" t="t"/>
              <a:pathLst>
                <a:path extrusionOk="0" h="2859" w="2883">
                  <a:moveTo>
                    <a:pt x="2382" y="0"/>
                  </a:moveTo>
                  <a:lnTo>
                    <a:pt x="1" y="2358"/>
                  </a:lnTo>
                  <a:cubicBezTo>
                    <a:pt x="263" y="2620"/>
                    <a:pt x="549" y="2858"/>
                    <a:pt x="549" y="2858"/>
                  </a:cubicBezTo>
                  <a:lnTo>
                    <a:pt x="2882" y="500"/>
                  </a:lnTo>
                  <a:lnTo>
                    <a:pt x="2382"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5" name="Google Shape;23995;p150"/>
            <p:cNvSpPr/>
            <p:nvPr/>
          </p:nvSpPr>
          <p:spPr>
            <a:xfrm>
              <a:off x="1897969" y="2491257"/>
              <a:ext cx="223476" cy="223476"/>
            </a:xfrm>
            <a:custGeom>
              <a:rect b="b" l="l" r="r" t="t"/>
              <a:pathLst>
                <a:path extrusionOk="0" h="6907" w="6907">
                  <a:moveTo>
                    <a:pt x="3454" y="0"/>
                  </a:moveTo>
                  <a:cubicBezTo>
                    <a:pt x="1548" y="0"/>
                    <a:pt x="1" y="1548"/>
                    <a:pt x="1" y="3453"/>
                  </a:cubicBezTo>
                  <a:cubicBezTo>
                    <a:pt x="1" y="5358"/>
                    <a:pt x="1548" y="6906"/>
                    <a:pt x="3454" y="6906"/>
                  </a:cubicBezTo>
                  <a:cubicBezTo>
                    <a:pt x="5359" y="6906"/>
                    <a:pt x="6907" y="5358"/>
                    <a:pt x="6907" y="3453"/>
                  </a:cubicBezTo>
                  <a:cubicBezTo>
                    <a:pt x="6907" y="1548"/>
                    <a:pt x="5359" y="0"/>
                    <a:pt x="3454"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6" name="Google Shape;23996;p150"/>
            <p:cNvSpPr/>
            <p:nvPr/>
          </p:nvSpPr>
          <p:spPr>
            <a:xfrm>
              <a:off x="1930324" y="2523612"/>
              <a:ext cx="191121" cy="191121"/>
            </a:xfrm>
            <a:custGeom>
              <a:rect b="b" l="l" r="r" t="t"/>
              <a:pathLst>
                <a:path extrusionOk="0" h="5907" w="5907">
                  <a:moveTo>
                    <a:pt x="4883" y="0"/>
                  </a:moveTo>
                  <a:lnTo>
                    <a:pt x="1" y="4882"/>
                  </a:lnTo>
                  <a:cubicBezTo>
                    <a:pt x="644" y="5525"/>
                    <a:pt x="1501" y="5906"/>
                    <a:pt x="2454" y="5906"/>
                  </a:cubicBezTo>
                  <a:cubicBezTo>
                    <a:pt x="4359" y="5906"/>
                    <a:pt x="5907" y="4358"/>
                    <a:pt x="5907" y="2453"/>
                  </a:cubicBezTo>
                  <a:cubicBezTo>
                    <a:pt x="5907" y="1501"/>
                    <a:pt x="5526" y="619"/>
                    <a:pt x="4883"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7" name="Google Shape;23997;p150"/>
            <p:cNvSpPr/>
            <p:nvPr/>
          </p:nvSpPr>
          <p:spPr>
            <a:xfrm>
              <a:off x="1917996" y="2511285"/>
              <a:ext cx="183420" cy="183420"/>
            </a:xfrm>
            <a:custGeom>
              <a:rect b="b" l="l" r="r" t="t"/>
              <a:pathLst>
                <a:path extrusionOk="0" h="5669" w="5669">
                  <a:moveTo>
                    <a:pt x="2835" y="0"/>
                  </a:moveTo>
                  <a:cubicBezTo>
                    <a:pt x="1263" y="0"/>
                    <a:pt x="1" y="1262"/>
                    <a:pt x="1" y="2834"/>
                  </a:cubicBezTo>
                  <a:cubicBezTo>
                    <a:pt x="1" y="4382"/>
                    <a:pt x="1263" y="5668"/>
                    <a:pt x="2835" y="5668"/>
                  </a:cubicBezTo>
                  <a:cubicBezTo>
                    <a:pt x="4383" y="5668"/>
                    <a:pt x="5669" y="4382"/>
                    <a:pt x="5669" y="2834"/>
                  </a:cubicBezTo>
                  <a:cubicBezTo>
                    <a:pt x="5669" y="1262"/>
                    <a:pt x="4383" y="0"/>
                    <a:pt x="2835"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8" name="Google Shape;23998;p150"/>
            <p:cNvSpPr/>
            <p:nvPr/>
          </p:nvSpPr>
          <p:spPr>
            <a:xfrm>
              <a:off x="1944980" y="2538236"/>
              <a:ext cx="156436" cy="156469"/>
            </a:xfrm>
            <a:custGeom>
              <a:rect b="b" l="l" r="r" t="t"/>
              <a:pathLst>
                <a:path extrusionOk="0" h="4836" w="4835">
                  <a:moveTo>
                    <a:pt x="4001" y="1"/>
                  </a:moveTo>
                  <a:lnTo>
                    <a:pt x="0" y="3978"/>
                  </a:lnTo>
                  <a:cubicBezTo>
                    <a:pt x="548" y="4502"/>
                    <a:pt x="1215" y="4835"/>
                    <a:pt x="2001" y="4835"/>
                  </a:cubicBezTo>
                  <a:cubicBezTo>
                    <a:pt x="3549" y="4835"/>
                    <a:pt x="4835" y="3549"/>
                    <a:pt x="4835" y="2001"/>
                  </a:cubicBezTo>
                  <a:cubicBezTo>
                    <a:pt x="4835" y="1215"/>
                    <a:pt x="4501" y="501"/>
                    <a:pt x="40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9" name="Google Shape;23999;p150"/>
            <p:cNvSpPr/>
            <p:nvPr/>
          </p:nvSpPr>
          <p:spPr>
            <a:xfrm>
              <a:off x="1771592" y="2705638"/>
              <a:ext cx="137185" cy="132364"/>
            </a:xfrm>
            <a:custGeom>
              <a:rect b="b" l="l" r="r" t="t"/>
              <a:pathLst>
                <a:path extrusionOk="0" h="4091" w="4240">
                  <a:moveTo>
                    <a:pt x="2760" y="0"/>
                  </a:moveTo>
                  <a:cubicBezTo>
                    <a:pt x="2627" y="0"/>
                    <a:pt x="2490" y="54"/>
                    <a:pt x="2382" y="161"/>
                  </a:cubicBezTo>
                  <a:lnTo>
                    <a:pt x="453" y="2090"/>
                  </a:lnTo>
                  <a:cubicBezTo>
                    <a:pt x="1" y="2543"/>
                    <a:pt x="1" y="3281"/>
                    <a:pt x="453" y="3733"/>
                  </a:cubicBezTo>
                  <a:cubicBezTo>
                    <a:pt x="680" y="3971"/>
                    <a:pt x="977" y="4091"/>
                    <a:pt x="1275" y="4091"/>
                  </a:cubicBezTo>
                  <a:cubicBezTo>
                    <a:pt x="1573" y="4091"/>
                    <a:pt x="1870" y="3971"/>
                    <a:pt x="2097" y="3733"/>
                  </a:cubicBezTo>
                  <a:lnTo>
                    <a:pt x="4026" y="1781"/>
                  </a:lnTo>
                  <a:cubicBezTo>
                    <a:pt x="4240" y="1590"/>
                    <a:pt x="4240" y="1257"/>
                    <a:pt x="4026" y="1042"/>
                  </a:cubicBezTo>
                  <a:lnTo>
                    <a:pt x="3121" y="161"/>
                  </a:lnTo>
                  <a:cubicBezTo>
                    <a:pt x="3025" y="54"/>
                    <a:pt x="2894" y="0"/>
                    <a:pt x="276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0" name="Google Shape;24000;p150"/>
            <p:cNvSpPr/>
            <p:nvPr/>
          </p:nvSpPr>
          <p:spPr>
            <a:xfrm>
              <a:off x="1786248" y="2724694"/>
              <a:ext cx="122528" cy="112142"/>
            </a:xfrm>
            <a:custGeom>
              <a:rect b="b" l="l" r="r" t="t"/>
              <a:pathLst>
                <a:path extrusionOk="0" h="3466" w="3787">
                  <a:moveTo>
                    <a:pt x="3120" y="1"/>
                  </a:moveTo>
                  <a:lnTo>
                    <a:pt x="0" y="3144"/>
                  </a:lnTo>
                  <a:cubicBezTo>
                    <a:pt x="227" y="3359"/>
                    <a:pt x="524" y="3466"/>
                    <a:pt x="822" y="3466"/>
                  </a:cubicBezTo>
                  <a:cubicBezTo>
                    <a:pt x="1120" y="3466"/>
                    <a:pt x="1417" y="3359"/>
                    <a:pt x="1644" y="3144"/>
                  </a:cubicBezTo>
                  <a:lnTo>
                    <a:pt x="3573" y="1192"/>
                  </a:lnTo>
                  <a:cubicBezTo>
                    <a:pt x="3787" y="1001"/>
                    <a:pt x="3787" y="668"/>
                    <a:pt x="3573" y="453"/>
                  </a:cubicBezTo>
                  <a:lnTo>
                    <a:pt x="31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1" name="Google Shape;24001;p150"/>
            <p:cNvSpPr/>
            <p:nvPr/>
          </p:nvSpPr>
          <p:spPr>
            <a:xfrm>
              <a:off x="1971932" y="2566190"/>
              <a:ext cx="76325" cy="74578"/>
            </a:xfrm>
            <a:custGeom>
              <a:rect b="b" l="l" r="r" t="t"/>
              <a:pathLst>
                <a:path extrusionOk="0" h="2305" w="2359">
                  <a:moveTo>
                    <a:pt x="2013" y="0"/>
                  </a:moveTo>
                  <a:cubicBezTo>
                    <a:pt x="1930" y="0"/>
                    <a:pt x="1846" y="30"/>
                    <a:pt x="1787" y="89"/>
                  </a:cubicBezTo>
                  <a:lnTo>
                    <a:pt x="120" y="1756"/>
                  </a:lnTo>
                  <a:cubicBezTo>
                    <a:pt x="1" y="1875"/>
                    <a:pt x="1" y="2090"/>
                    <a:pt x="120" y="2209"/>
                  </a:cubicBezTo>
                  <a:cubicBezTo>
                    <a:pt x="191" y="2256"/>
                    <a:pt x="239" y="2304"/>
                    <a:pt x="334" y="2304"/>
                  </a:cubicBezTo>
                  <a:cubicBezTo>
                    <a:pt x="429" y="2304"/>
                    <a:pt x="501" y="2256"/>
                    <a:pt x="572" y="2209"/>
                  </a:cubicBezTo>
                  <a:lnTo>
                    <a:pt x="2239" y="542"/>
                  </a:lnTo>
                  <a:cubicBezTo>
                    <a:pt x="2358" y="423"/>
                    <a:pt x="2358" y="208"/>
                    <a:pt x="2239" y="89"/>
                  </a:cubicBezTo>
                  <a:cubicBezTo>
                    <a:pt x="2180" y="30"/>
                    <a:pt x="2096" y="0"/>
                    <a:pt x="201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2" name="Google Shape;24002;p150"/>
            <p:cNvSpPr/>
            <p:nvPr/>
          </p:nvSpPr>
          <p:spPr>
            <a:xfrm>
              <a:off x="2022793" y="2616081"/>
              <a:ext cx="21613" cy="21581"/>
            </a:xfrm>
            <a:custGeom>
              <a:rect b="b" l="l" r="r" t="t"/>
              <a:pathLst>
                <a:path extrusionOk="0" h="667" w="668">
                  <a:moveTo>
                    <a:pt x="334" y="0"/>
                  </a:moveTo>
                  <a:cubicBezTo>
                    <a:pt x="143" y="0"/>
                    <a:pt x="0" y="143"/>
                    <a:pt x="0" y="333"/>
                  </a:cubicBezTo>
                  <a:cubicBezTo>
                    <a:pt x="0" y="524"/>
                    <a:pt x="143" y="667"/>
                    <a:pt x="334" y="667"/>
                  </a:cubicBezTo>
                  <a:cubicBezTo>
                    <a:pt x="524" y="667"/>
                    <a:pt x="667" y="524"/>
                    <a:pt x="667" y="333"/>
                  </a:cubicBezTo>
                  <a:cubicBezTo>
                    <a:pt x="667" y="143"/>
                    <a:pt x="524" y="0"/>
                    <a:pt x="334"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3" name="Google Shape;24003;p150"/>
            <p:cNvSpPr/>
            <p:nvPr/>
          </p:nvSpPr>
          <p:spPr>
            <a:xfrm>
              <a:off x="1975782" y="2569070"/>
              <a:ext cx="20837" cy="20837"/>
            </a:xfrm>
            <a:custGeom>
              <a:rect b="b" l="l" r="r" t="t"/>
              <a:pathLst>
                <a:path extrusionOk="0" h="644" w="644">
                  <a:moveTo>
                    <a:pt x="334" y="0"/>
                  </a:moveTo>
                  <a:cubicBezTo>
                    <a:pt x="144" y="0"/>
                    <a:pt x="1" y="143"/>
                    <a:pt x="1" y="334"/>
                  </a:cubicBezTo>
                  <a:cubicBezTo>
                    <a:pt x="1" y="500"/>
                    <a:pt x="144" y="643"/>
                    <a:pt x="334" y="643"/>
                  </a:cubicBezTo>
                  <a:cubicBezTo>
                    <a:pt x="501" y="643"/>
                    <a:pt x="644" y="500"/>
                    <a:pt x="644" y="334"/>
                  </a:cubicBezTo>
                  <a:cubicBezTo>
                    <a:pt x="644" y="143"/>
                    <a:pt x="50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4" name="Google Shape;24004;p150"/>
            <p:cNvSpPr/>
            <p:nvPr/>
          </p:nvSpPr>
          <p:spPr>
            <a:xfrm>
              <a:off x="1975005" y="2569070"/>
              <a:ext cx="72475" cy="71699"/>
            </a:xfrm>
            <a:custGeom>
              <a:rect b="b" l="l" r="r" t="t"/>
              <a:pathLst>
                <a:path extrusionOk="0" h="2216" w="2240">
                  <a:moveTo>
                    <a:pt x="2120" y="0"/>
                  </a:moveTo>
                  <a:lnTo>
                    <a:pt x="1" y="2120"/>
                  </a:lnTo>
                  <a:cubicBezTo>
                    <a:pt x="96" y="2167"/>
                    <a:pt x="168" y="2215"/>
                    <a:pt x="239" y="2215"/>
                  </a:cubicBezTo>
                  <a:cubicBezTo>
                    <a:pt x="334" y="2215"/>
                    <a:pt x="382" y="2167"/>
                    <a:pt x="453" y="2120"/>
                  </a:cubicBezTo>
                  <a:lnTo>
                    <a:pt x="2120" y="453"/>
                  </a:lnTo>
                  <a:cubicBezTo>
                    <a:pt x="2240" y="334"/>
                    <a:pt x="2240" y="119"/>
                    <a:pt x="212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5" name="Google Shape;24005;p150"/>
          <p:cNvGrpSpPr/>
          <p:nvPr/>
        </p:nvGrpSpPr>
        <p:grpSpPr>
          <a:xfrm>
            <a:off x="1028827" y="2341931"/>
            <a:ext cx="349076" cy="346749"/>
            <a:chOff x="1028827" y="2494331"/>
            <a:chExt cx="349076" cy="346749"/>
          </a:xfrm>
        </p:grpSpPr>
        <p:sp>
          <p:nvSpPr>
            <p:cNvPr id="24006" name="Google Shape;24006;p150"/>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7" name="Google Shape;24007;p150"/>
            <p:cNvSpPr/>
            <p:nvPr/>
          </p:nvSpPr>
          <p:spPr>
            <a:xfrm>
              <a:off x="1193739" y="2527365"/>
              <a:ext cx="20060" cy="40282"/>
            </a:xfrm>
            <a:custGeom>
              <a:rect b="b" l="l" r="r" t="t"/>
              <a:pathLst>
                <a:path extrusionOk="0" h="1245" w="620">
                  <a:moveTo>
                    <a:pt x="304" y="1"/>
                  </a:moveTo>
                  <a:cubicBezTo>
                    <a:pt x="290" y="1"/>
                    <a:pt x="276" y="2"/>
                    <a:pt x="262" y="3"/>
                  </a:cubicBezTo>
                  <a:cubicBezTo>
                    <a:pt x="119" y="51"/>
                    <a:pt x="0" y="194"/>
                    <a:pt x="0" y="337"/>
                  </a:cubicBezTo>
                  <a:lnTo>
                    <a:pt x="0" y="932"/>
                  </a:lnTo>
                  <a:cubicBezTo>
                    <a:pt x="0" y="1123"/>
                    <a:pt x="119" y="1242"/>
                    <a:pt x="262" y="1242"/>
                  </a:cubicBezTo>
                  <a:cubicBezTo>
                    <a:pt x="278" y="1243"/>
                    <a:pt x="293" y="1244"/>
                    <a:pt x="308" y="1244"/>
                  </a:cubicBezTo>
                  <a:cubicBezTo>
                    <a:pt x="497" y="1244"/>
                    <a:pt x="619" y="1109"/>
                    <a:pt x="619" y="932"/>
                  </a:cubicBezTo>
                  <a:lnTo>
                    <a:pt x="619" y="313"/>
                  </a:lnTo>
                  <a:cubicBezTo>
                    <a:pt x="619" y="136"/>
                    <a:pt x="476" y="1"/>
                    <a:pt x="30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8" name="Google Shape;24008;p150"/>
            <p:cNvSpPr/>
            <p:nvPr/>
          </p:nvSpPr>
          <p:spPr>
            <a:xfrm>
              <a:off x="1127476" y="2545645"/>
              <a:ext cx="33908" cy="37338"/>
            </a:xfrm>
            <a:custGeom>
              <a:rect b="b" l="l" r="r" t="t"/>
              <a:pathLst>
                <a:path extrusionOk="0" h="1154" w="1048">
                  <a:moveTo>
                    <a:pt x="351" y="1"/>
                  </a:moveTo>
                  <a:cubicBezTo>
                    <a:pt x="305" y="1"/>
                    <a:pt x="259" y="12"/>
                    <a:pt x="214" y="34"/>
                  </a:cubicBezTo>
                  <a:cubicBezTo>
                    <a:pt x="48" y="129"/>
                    <a:pt x="0" y="319"/>
                    <a:pt x="95" y="462"/>
                  </a:cubicBezTo>
                  <a:lnTo>
                    <a:pt x="405" y="986"/>
                  </a:lnTo>
                  <a:cubicBezTo>
                    <a:pt x="467" y="1096"/>
                    <a:pt x="571" y="1154"/>
                    <a:pt x="675" y="1154"/>
                  </a:cubicBezTo>
                  <a:cubicBezTo>
                    <a:pt x="730" y="1154"/>
                    <a:pt x="785" y="1138"/>
                    <a:pt x="834" y="1105"/>
                  </a:cubicBezTo>
                  <a:cubicBezTo>
                    <a:pt x="976" y="1034"/>
                    <a:pt x="1048" y="820"/>
                    <a:pt x="953" y="701"/>
                  </a:cubicBezTo>
                  <a:lnTo>
                    <a:pt x="619" y="153"/>
                  </a:lnTo>
                  <a:cubicBezTo>
                    <a:pt x="553" y="54"/>
                    <a:pt x="454" y="1"/>
                    <a:pt x="35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9" name="Google Shape;24009;p150"/>
            <p:cNvSpPr/>
            <p:nvPr/>
          </p:nvSpPr>
          <p:spPr>
            <a:xfrm>
              <a:off x="1081242" y="2591556"/>
              <a:ext cx="40088" cy="30770"/>
            </a:xfrm>
            <a:custGeom>
              <a:rect b="b" l="l" r="r" t="t"/>
              <a:pathLst>
                <a:path extrusionOk="0" h="951" w="1239">
                  <a:moveTo>
                    <a:pt x="356" y="0"/>
                  </a:moveTo>
                  <a:cubicBezTo>
                    <a:pt x="247" y="0"/>
                    <a:pt x="137" y="65"/>
                    <a:pt x="72" y="163"/>
                  </a:cubicBezTo>
                  <a:cubicBezTo>
                    <a:pt x="0" y="306"/>
                    <a:pt x="48" y="496"/>
                    <a:pt x="215" y="591"/>
                  </a:cubicBezTo>
                  <a:lnTo>
                    <a:pt x="738" y="901"/>
                  </a:lnTo>
                  <a:cubicBezTo>
                    <a:pt x="789" y="935"/>
                    <a:pt x="846" y="950"/>
                    <a:pt x="902" y="950"/>
                  </a:cubicBezTo>
                  <a:cubicBezTo>
                    <a:pt x="1004" y="950"/>
                    <a:pt x="1106" y="898"/>
                    <a:pt x="1167" y="806"/>
                  </a:cubicBezTo>
                  <a:cubicBezTo>
                    <a:pt x="1239" y="639"/>
                    <a:pt x="1191" y="472"/>
                    <a:pt x="1048" y="377"/>
                  </a:cubicBezTo>
                  <a:lnTo>
                    <a:pt x="500" y="44"/>
                  </a:lnTo>
                  <a:cubicBezTo>
                    <a:pt x="455" y="14"/>
                    <a:pt x="406" y="0"/>
                    <a:pt x="35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0" name="Google Shape;24010;p150"/>
            <p:cNvSpPr/>
            <p:nvPr/>
          </p:nvSpPr>
          <p:spPr>
            <a:xfrm>
              <a:off x="1063511" y="2656912"/>
              <a:ext cx="41641" cy="20837"/>
            </a:xfrm>
            <a:custGeom>
              <a:rect b="b" l="l" r="r" t="t"/>
              <a:pathLst>
                <a:path extrusionOk="0" h="644" w="1287">
                  <a:moveTo>
                    <a:pt x="334" y="0"/>
                  </a:moveTo>
                  <a:cubicBezTo>
                    <a:pt x="167" y="0"/>
                    <a:pt x="0" y="143"/>
                    <a:pt x="0" y="310"/>
                  </a:cubicBezTo>
                  <a:cubicBezTo>
                    <a:pt x="0" y="500"/>
                    <a:pt x="167" y="643"/>
                    <a:pt x="334" y="643"/>
                  </a:cubicBezTo>
                  <a:lnTo>
                    <a:pt x="953" y="643"/>
                  </a:lnTo>
                  <a:cubicBezTo>
                    <a:pt x="1144" y="643"/>
                    <a:pt x="1286" y="500"/>
                    <a:pt x="1286" y="310"/>
                  </a:cubicBezTo>
                  <a:cubicBezTo>
                    <a:pt x="1286" y="143"/>
                    <a:pt x="1144"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1" name="Google Shape;24011;p150"/>
            <p:cNvSpPr/>
            <p:nvPr/>
          </p:nvSpPr>
          <p:spPr>
            <a:xfrm>
              <a:off x="1081242" y="2711300"/>
              <a:ext cx="40088" cy="30673"/>
            </a:xfrm>
            <a:custGeom>
              <a:rect b="b" l="l" r="r" t="t"/>
              <a:pathLst>
                <a:path extrusionOk="0" h="948" w="1239">
                  <a:moveTo>
                    <a:pt x="870" y="1"/>
                  </a:moveTo>
                  <a:cubicBezTo>
                    <a:pt x="821" y="1"/>
                    <a:pt x="775" y="12"/>
                    <a:pt x="738" y="34"/>
                  </a:cubicBezTo>
                  <a:lnTo>
                    <a:pt x="215" y="367"/>
                  </a:lnTo>
                  <a:cubicBezTo>
                    <a:pt x="48" y="462"/>
                    <a:pt x="0" y="629"/>
                    <a:pt x="72" y="796"/>
                  </a:cubicBezTo>
                  <a:cubicBezTo>
                    <a:pt x="137" y="895"/>
                    <a:pt x="249" y="948"/>
                    <a:pt x="358" y="948"/>
                  </a:cubicBezTo>
                  <a:cubicBezTo>
                    <a:pt x="407" y="948"/>
                    <a:pt x="456" y="937"/>
                    <a:pt x="500" y="915"/>
                  </a:cubicBezTo>
                  <a:lnTo>
                    <a:pt x="1048" y="582"/>
                  </a:lnTo>
                  <a:cubicBezTo>
                    <a:pt x="1191" y="486"/>
                    <a:pt x="1239" y="320"/>
                    <a:pt x="1167" y="153"/>
                  </a:cubicBezTo>
                  <a:cubicBezTo>
                    <a:pt x="1101" y="54"/>
                    <a:pt x="979" y="1"/>
                    <a:pt x="8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2" name="Google Shape;24012;p150"/>
            <p:cNvSpPr/>
            <p:nvPr/>
          </p:nvSpPr>
          <p:spPr>
            <a:xfrm>
              <a:off x="1127476" y="2750837"/>
              <a:ext cx="33908" cy="37111"/>
            </a:xfrm>
            <a:custGeom>
              <a:rect b="b" l="l" r="r" t="t"/>
              <a:pathLst>
                <a:path extrusionOk="0" h="1147" w="1048">
                  <a:moveTo>
                    <a:pt x="670" y="1"/>
                  </a:moveTo>
                  <a:cubicBezTo>
                    <a:pt x="568" y="1"/>
                    <a:pt x="466" y="53"/>
                    <a:pt x="405" y="145"/>
                  </a:cubicBezTo>
                  <a:lnTo>
                    <a:pt x="95" y="693"/>
                  </a:lnTo>
                  <a:cubicBezTo>
                    <a:pt x="0" y="836"/>
                    <a:pt x="48" y="1027"/>
                    <a:pt x="214" y="1098"/>
                  </a:cubicBezTo>
                  <a:cubicBezTo>
                    <a:pt x="263" y="1131"/>
                    <a:pt x="315" y="1147"/>
                    <a:pt x="366" y="1147"/>
                  </a:cubicBezTo>
                  <a:cubicBezTo>
                    <a:pt x="463" y="1147"/>
                    <a:pt x="557" y="1088"/>
                    <a:pt x="619" y="979"/>
                  </a:cubicBezTo>
                  <a:lnTo>
                    <a:pt x="953" y="455"/>
                  </a:lnTo>
                  <a:cubicBezTo>
                    <a:pt x="1048" y="312"/>
                    <a:pt x="976" y="122"/>
                    <a:pt x="834" y="50"/>
                  </a:cubicBezTo>
                  <a:cubicBezTo>
                    <a:pt x="783" y="16"/>
                    <a:pt x="726" y="1"/>
                    <a:pt x="67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3" name="Google Shape;24013;p150"/>
            <p:cNvSpPr/>
            <p:nvPr/>
          </p:nvSpPr>
          <p:spPr>
            <a:xfrm>
              <a:off x="1193739" y="2767499"/>
              <a:ext cx="20060" cy="39764"/>
            </a:xfrm>
            <a:custGeom>
              <a:rect b="b" l="l" r="r" t="t"/>
              <a:pathLst>
                <a:path extrusionOk="0" h="1229" w="620">
                  <a:moveTo>
                    <a:pt x="419" y="1"/>
                  </a:moveTo>
                  <a:cubicBezTo>
                    <a:pt x="399" y="1"/>
                    <a:pt x="379" y="4"/>
                    <a:pt x="357" y="11"/>
                  </a:cubicBezTo>
                  <a:cubicBezTo>
                    <a:pt x="332" y="6"/>
                    <a:pt x="308" y="3"/>
                    <a:pt x="285" y="3"/>
                  </a:cubicBezTo>
                  <a:cubicBezTo>
                    <a:pt x="111" y="3"/>
                    <a:pt x="0" y="150"/>
                    <a:pt x="0" y="297"/>
                  </a:cubicBezTo>
                  <a:lnTo>
                    <a:pt x="0" y="916"/>
                  </a:lnTo>
                  <a:cubicBezTo>
                    <a:pt x="0" y="1093"/>
                    <a:pt x="143" y="1229"/>
                    <a:pt x="316" y="1229"/>
                  </a:cubicBezTo>
                  <a:cubicBezTo>
                    <a:pt x="330" y="1229"/>
                    <a:pt x="343" y="1228"/>
                    <a:pt x="357" y="1226"/>
                  </a:cubicBezTo>
                  <a:cubicBezTo>
                    <a:pt x="500" y="1202"/>
                    <a:pt x="619" y="1035"/>
                    <a:pt x="619" y="893"/>
                  </a:cubicBezTo>
                  <a:lnTo>
                    <a:pt x="619" y="273"/>
                  </a:lnTo>
                  <a:cubicBezTo>
                    <a:pt x="619" y="111"/>
                    <a:pt x="533" y="1"/>
                    <a:pt x="41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4" name="Google Shape;24014;p150"/>
            <p:cNvSpPr/>
            <p:nvPr/>
          </p:nvSpPr>
          <p:spPr>
            <a:xfrm>
              <a:off x="1246897" y="2750837"/>
              <a:ext cx="33940" cy="37111"/>
            </a:xfrm>
            <a:custGeom>
              <a:rect b="b" l="l" r="r" t="t"/>
              <a:pathLst>
                <a:path extrusionOk="0" h="1147" w="1049">
                  <a:moveTo>
                    <a:pt x="371" y="1"/>
                  </a:moveTo>
                  <a:cubicBezTo>
                    <a:pt x="319" y="1"/>
                    <a:pt x="265" y="16"/>
                    <a:pt x="215" y="50"/>
                  </a:cubicBezTo>
                  <a:cubicBezTo>
                    <a:pt x="48" y="122"/>
                    <a:pt x="0" y="336"/>
                    <a:pt x="96" y="455"/>
                  </a:cubicBezTo>
                  <a:lnTo>
                    <a:pt x="405" y="979"/>
                  </a:lnTo>
                  <a:cubicBezTo>
                    <a:pt x="468" y="1088"/>
                    <a:pt x="571" y="1147"/>
                    <a:pt x="676" y="1147"/>
                  </a:cubicBezTo>
                  <a:cubicBezTo>
                    <a:pt x="730" y="1147"/>
                    <a:pt x="785" y="1131"/>
                    <a:pt x="834" y="1098"/>
                  </a:cubicBezTo>
                  <a:cubicBezTo>
                    <a:pt x="977" y="1027"/>
                    <a:pt x="1048" y="836"/>
                    <a:pt x="953" y="693"/>
                  </a:cubicBezTo>
                  <a:lnTo>
                    <a:pt x="619" y="145"/>
                  </a:lnTo>
                  <a:cubicBezTo>
                    <a:pt x="558" y="53"/>
                    <a:pt x="467" y="1"/>
                    <a:pt x="37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5" name="Google Shape;24015;p150"/>
            <p:cNvSpPr/>
            <p:nvPr/>
          </p:nvSpPr>
          <p:spPr>
            <a:xfrm>
              <a:off x="1286176" y="2711300"/>
              <a:ext cx="40897" cy="30673"/>
            </a:xfrm>
            <a:custGeom>
              <a:rect b="b" l="l" r="r" t="t"/>
              <a:pathLst>
                <a:path extrusionOk="0" h="948" w="1264">
                  <a:moveTo>
                    <a:pt x="364" y="1"/>
                  </a:moveTo>
                  <a:cubicBezTo>
                    <a:pt x="262" y="1"/>
                    <a:pt x="162" y="54"/>
                    <a:pt x="96" y="153"/>
                  </a:cubicBezTo>
                  <a:cubicBezTo>
                    <a:pt x="1" y="320"/>
                    <a:pt x="72" y="486"/>
                    <a:pt x="215" y="582"/>
                  </a:cubicBezTo>
                  <a:lnTo>
                    <a:pt x="739" y="915"/>
                  </a:lnTo>
                  <a:cubicBezTo>
                    <a:pt x="791" y="937"/>
                    <a:pt x="842" y="948"/>
                    <a:pt x="892" y="948"/>
                  </a:cubicBezTo>
                  <a:cubicBezTo>
                    <a:pt x="1002" y="948"/>
                    <a:pt x="1102" y="895"/>
                    <a:pt x="1168" y="796"/>
                  </a:cubicBezTo>
                  <a:cubicBezTo>
                    <a:pt x="1263" y="629"/>
                    <a:pt x="1192" y="462"/>
                    <a:pt x="1049" y="367"/>
                  </a:cubicBezTo>
                  <a:lnTo>
                    <a:pt x="501" y="34"/>
                  </a:lnTo>
                  <a:cubicBezTo>
                    <a:pt x="457" y="12"/>
                    <a:pt x="410" y="1"/>
                    <a:pt x="36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6" name="Google Shape;24016;p150"/>
            <p:cNvSpPr/>
            <p:nvPr/>
          </p:nvSpPr>
          <p:spPr>
            <a:xfrm>
              <a:off x="1302353" y="2656912"/>
              <a:ext cx="30867" cy="20837"/>
            </a:xfrm>
            <a:custGeom>
              <a:rect b="b" l="l" r="r" t="t"/>
              <a:pathLst>
                <a:path extrusionOk="0" h="644" w="954">
                  <a:moveTo>
                    <a:pt x="334" y="0"/>
                  </a:moveTo>
                  <a:cubicBezTo>
                    <a:pt x="168" y="0"/>
                    <a:pt x="1" y="143"/>
                    <a:pt x="1" y="334"/>
                  </a:cubicBezTo>
                  <a:cubicBezTo>
                    <a:pt x="1" y="500"/>
                    <a:pt x="168" y="643"/>
                    <a:pt x="334" y="643"/>
                  </a:cubicBezTo>
                  <a:lnTo>
                    <a:pt x="954" y="643"/>
                  </a:lnTo>
                  <a:lnTo>
                    <a:pt x="811" y="24"/>
                  </a:lnTo>
                  <a:lnTo>
                    <a:pt x="334" y="2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7" name="Google Shape;24017;p150"/>
            <p:cNvSpPr/>
            <p:nvPr/>
          </p:nvSpPr>
          <p:spPr>
            <a:xfrm>
              <a:off x="1203736" y="2526685"/>
              <a:ext cx="10062" cy="40411"/>
            </a:xfrm>
            <a:custGeom>
              <a:rect b="b" l="l" r="r" t="t"/>
              <a:pathLst>
                <a:path extrusionOk="0" h="1249" w="311">
                  <a:moveTo>
                    <a:pt x="1" y="1"/>
                  </a:moveTo>
                  <a:lnTo>
                    <a:pt x="1" y="1239"/>
                  </a:lnTo>
                  <a:cubicBezTo>
                    <a:pt x="26" y="1245"/>
                    <a:pt x="50" y="1248"/>
                    <a:pt x="72" y="1248"/>
                  </a:cubicBezTo>
                  <a:cubicBezTo>
                    <a:pt x="220" y="1248"/>
                    <a:pt x="310" y="1119"/>
                    <a:pt x="310" y="953"/>
                  </a:cubicBezTo>
                  <a:lnTo>
                    <a:pt x="310" y="334"/>
                  </a:lnTo>
                  <a:cubicBezTo>
                    <a:pt x="310" y="143"/>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8" name="Google Shape;24018;p150"/>
            <p:cNvSpPr/>
            <p:nvPr/>
          </p:nvSpPr>
          <p:spPr>
            <a:xfrm>
              <a:off x="1203736" y="2765526"/>
              <a:ext cx="10062" cy="40185"/>
            </a:xfrm>
            <a:custGeom>
              <a:rect b="b" l="l" r="r" t="t"/>
              <a:pathLst>
                <a:path extrusionOk="0" h="1242" w="311">
                  <a:moveTo>
                    <a:pt x="1" y="1"/>
                  </a:moveTo>
                  <a:lnTo>
                    <a:pt x="1" y="1239"/>
                  </a:lnTo>
                  <a:cubicBezTo>
                    <a:pt x="13" y="1241"/>
                    <a:pt x="25" y="1242"/>
                    <a:pt x="37" y="1242"/>
                  </a:cubicBezTo>
                  <a:cubicBezTo>
                    <a:pt x="206" y="1242"/>
                    <a:pt x="310" y="1087"/>
                    <a:pt x="310" y="954"/>
                  </a:cubicBezTo>
                  <a:lnTo>
                    <a:pt x="310" y="334"/>
                  </a:lnTo>
                  <a:cubicBezTo>
                    <a:pt x="310" y="144"/>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9" name="Google Shape;24019;p150"/>
            <p:cNvSpPr/>
            <p:nvPr/>
          </p:nvSpPr>
          <p:spPr>
            <a:xfrm>
              <a:off x="1209139" y="2666877"/>
              <a:ext cx="64742" cy="44003"/>
            </a:xfrm>
            <a:custGeom>
              <a:rect b="b" l="l" r="r" t="t"/>
              <a:pathLst>
                <a:path extrusionOk="0" h="1360" w="2001">
                  <a:moveTo>
                    <a:pt x="343" y="1"/>
                  </a:moveTo>
                  <a:cubicBezTo>
                    <a:pt x="241" y="1"/>
                    <a:pt x="143" y="59"/>
                    <a:pt x="96" y="168"/>
                  </a:cubicBezTo>
                  <a:cubicBezTo>
                    <a:pt x="0" y="311"/>
                    <a:pt x="48" y="478"/>
                    <a:pt x="215" y="573"/>
                  </a:cubicBezTo>
                  <a:lnTo>
                    <a:pt x="1477" y="1312"/>
                  </a:lnTo>
                  <a:cubicBezTo>
                    <a:pt x="1525" y="1359"/>
                    <a:pt x="1572" y="1359"/>
                    <a:pt x="1644" y="1359"/>
                  </a:cubicBezTo>
                  <a:cubicBezTo>
                    <a:pt x="1763" y="1359"/>
                    <a:pt x="1882" y="1288"/>
                    <a:pt x="1906" y="1192"/>
                  </a:cubicBezTo>
                  <a:cubicBezTo>
                    <a:pt x="2001" y="1050"/>
                    <a:pt x="1929" y="883"/>
                    <a:pt x="1786" y="788"/>
                  </a:cubicBezTo>
                  <a:lnTo>
                    <a:pt x="500" y="49"/>
                  </a:lnTo>
                  <a:cubicBezTo>
                    <a:pt x="451" y="17"/>
                    <a:pt x="397" y="1"/>
                    <a:pt x="343"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0" name="Google Shape;24020;p150"/>
            <p:cNvSpPr/>
            <p:nvPr/>
          </p:nvSpPr>
          <p:spPr>
            <a:xfrm>
              <a:off x="1155204" y="2592915"/>
              <a:ext cx="50118" cy="67104"/>
            </a:xfrm>
            <a:custGeom>
              <a:rect b="b" l="l" r="r" t="t"/>
              <a:pathLst>
                <a:path extrusionOk="0" h="2074" w="1549">
                  <a:moveTo>
                    <a:pt x="372" y="1"/>
                  </a:moveTo>
                  <a:cubicBezTo>
                    <a:pt x="318" y="1"/>
                    <a:pt x="264" y="17"/>
                    <a:pt x="215" y="49"/>
                  </a:cubicBezTo>
                  <a:cubicBezTo>
                    <a:pt x="72" y="121"/>
                    <a:pt x="0" y="311"/>
                    <a:pt x="96" y="454"/>
                  </a:cubicBezTo>
                  <a:lnTo>
                    <a:pt x="929" y="1907"/>
                  </a:lnTo>
                  <a:cubicBezTo>
                    <a:pt x="977" y="2002"/>
                    <a:pt x="1072" y="2073"/>
                    <a:pt x="1191" y="2073"/>
                  </a:cubicBezTo>
                  <a:cubicBezTo>
                    <a:pt x="1263" y="2073"/>
                    <a:pt x="1310" y="2026"/>
                    <a:pt x="1334" y="2026"/>
                  </a:cubicBezTo>
                  <a:cubicBezTo>
                    <a:pt x="1501" y="1954"/>
                    <a:pt x="1548" y="1764"/>
                    <a:pt x="1453" y="1621"/>
                  </a:cubicBezTo>
                  <a:lnTo>
                    <a:pt x="620" y="168"/>
                  </a:lnTo>
                  <a:cubicBezTo>
                    <a:pt x="573" y="59"/>
                    <a:pt x="474" y="1"/>
                    <a:pt x="37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1" name="Google Shape;24021;p150"/>
            <p:cNvSpPr/>
            <p:nvPr/>
          </p:nvSpPr>
          <p:spPr>
            <a:xfrm>
              <a:off x="1179082" y="2642255"/>
              <a:ext cx="50118" cy="50118"/>
            </a:xfrm>
            <a:custGeom>
              <a:rect b="b" l="l" r="r" t="t"/>
              <a:pathLst>
                <a:path extrusionOk="0" h="1549" w="1549">
                  <a:moveTo>
                    <a:pt x="787" y="1"/>
                  </a:moveTo>
                  <a:cubicBezTo>
                    <a:pt x="358" y="1"/>
                    <a:pt x="1" y="334"/>
                    <a:pt x="1" y="763"/>
                  </a:cubicBezTo>
                  <a:cubicBezTo>
                    <a:pt x="1" y="1191"/>
                    <a:pt x="334" y="1549"/>
                    <a:pt x="787" y="1549"/>
                  </a:cubicBezTo>
                  <a:cubicBezTo>
                    <a:pt x="1191" y="1549"/>
                    <a:pt x="1549" y="1191"/>
                    <a:pt x="1549" y="763"/>
                  </a:cubicBezTo>
                  <a:cubicBezTo>
                    <a:pt x="1549" y="358"/>
                    <a:pt x="1215"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2" name="Google Shape;24022;p150"/>
            <p:cNvSpPr/>
            <p:nvPr/>
          </p:nvSpPr>
          <p:spPr>
            <a:xfrm>
              <a:off x="1204513" y="2642255"/>
              <a:ext cx="24687" cy="50894"/>
            </a:xfrm>
            <a:custGeom>
              <a:rect b="b" l="l" r="r" t="t"/>
              <a:pathLst>
                <a:path extrusionOk="0" h="1573" w="763">
                  <a:moveTo>
                    <a:pt x="1" y="1"/>
                  </a:moveTo>
                  <a:lnTo>
                    <a:pt x="1" y="1572"/>
                  </a:lnTo>
                  <a:cubicBezTo>
                    <a:pt x="405" y="1549"/>
                    <a:pt x="763" y="1191"/>
                    <a:pt x="763" y="763"/>
                  </a:cubicBezTo>
                  <a:cubicBezTo>
                    <a:pt x="763" y="334"/>
                    <a:pt x="40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3" name="Google Shape;24023;p150"/>
            <p:cNvSpPr/>
            <p:nvPr/>
          </p:nvSpPr>
          <p:spPr>
            <a:xfrm>
              <a:off x="1028827" y="2494331"/>
              <a:ext cx="346781" cy="346749"/>
            </a:xfrm>
            <a:custGeom>
              <a:rect b="b" l="l" r="r" t="t"/>
              <a:pathLst>
                <a:path extrusionOk="0" h="10717" w="10718">
                  <a:moveTo>
                    <a:pt x="5359" y="0"/>
                  </a:moveTo>
                  <a:cubicBezTo>
                    <a:pt x="3930" y="0"/>
                    <a:pt x="2597" y="548"/>
                    <a:pt x="1596" y="1572"/>
                  </a:cubicBezTo>
                  <a:cubicBezTo>
                    <a:pt x="572" y="2572"/>
                    <a:pt x="1" y="3930"/>
                    <a:pt x="1" y="5359"/>
                  </a:cubicBezTo>
                  <a:cubicBezTo>
                    <a:pt x="1" y="6787"/>
                    <a:pt x="572" y="8121"/>
                    <a:pt x="1596" y="9121"/>
                  </a:cubicBezTo>
                  <a:cubicBezTo>
                    <a:pt x="2597" y="10145"/>
                    <a:pt x="3930" y="10717"/>
                    <a:pt x="5359" y="10717"/>
                  </a:cubicBezTo>
                  <a:cubicBezTo>
                    <a:pt x="6788" y="10717"/>
                    <a:pt x="8145" y="10145"/>
                    <a:pt x="9146" y="9121"/>
                  </a:cubicBezTo>
                  <a:cubicBezTo>
                    <a:pt x="10170" y="8121"/>
                    <a:pt x="10717" y="6787"/>
                    <a:pt x="10717" y="5359"/>
                  </a:cubicBezTo>
                  <a:cubicBezTo>
                    <a:pt x="10717" y="5168"/>
                    <a:pt x="10574" y="5049"/>
                    <a:pt x="10408" y="5049"/>
                  </a:cubicBezTo>
                  <a:lnTo>
                    <a:pt x="9217" y="5049"/>
                  </a:lnTo>
                  <a:lnTo>
                    <a:pt x="9217" y="5335"/>
                  </a:lnTo>
                  <a:lnTo>
                    <a:pt x="9241" y="5335"/>
                  </a:lnTo>
                  <a:cubicBezTo>
                    <a:pt x="9241" y="7454"/>
                    <a:pt x="7502" y="9193"/>
                    <a:pt x="5407" y="9193"/>
                  </a:cubicBezTo>
                  <a:cubicBezTo>
                    <a:pt x="3287" y="9193"/>
                    <a:pt x="1596" y="7454"/>
                    <a:pt x="1549" y="5335"/>
                  </a:cubicBezTo>
                  <a:cubicBezTo>
                    <a:pt x="1549" y="3239"/>
                    <a:pt x="3287" y="1501"/>
                    <a:pt x="5407" y="1501"/>
                  </a:cubicBezTo>
                  <a:cubicBezTo>
                    <a:pt x="6073" y="1501"/>
                    <a:pt x="6740" y="1691"/>
                    <a:pt x="7312" y="2025"/>
                  </a:cubicBezTo>
                  <a:lnTo>
                    <a:pt x="7121" y="2191"/>
                  </a:lnTo>
                  <a:cubicBezTo>
                    <a:pt x="7074" y="2263"/>
                    <a:pt x="7026" y="2334"/>
                    <a:pt x="7026" y="2429"/>
                  </a:cubicBezTo>
                  <a:cubicBezTo>
                    <a:pt x="7026" y="2572"/>
                    <a:pt x="7145" y="2691"/>
                    <a:pt x="7312" y="2739"/>
                  </a:cubicBezTo>
                  <a:lnTo>
                    <a:pt x="9026" y="2906"/>
                  </a:lnTo>
                  <a:cubicBezTo>
                    <a:pt x="9122" y="2906"/>
                    <a:pt x="9217" y="2882"/>
                    <a:pt x="9288" y="2810"/>
                  </a:cubicBezTo>
                  <a:cubicBezTo>
                    <a:pt x="9360" y="2763"/>
                    <a:pt x="9384" y="2668"/>
                    <a:pt x="9384" y="2548"/>
                  </a:cubicBezTo>
                  <a:lnTo>
                    <a:pt x="9217" y="834"/>
                  </a:lnTo>
                  <a:cubicBezTo>
                    <a:pt x="9217" y="715"/>
                    <a:pt x="9122" y="620"/>
                    <a:pt x="9003" y="548"/>
                  </a:cubicBezTo>
                  <a:cubicBezTo>
                    <a:pt x="8973" y="542"/>
                    <a:pt x="8943" y="539"/>
                    <a:pt x="8914" y="539"/>
                  </a:cubicBezTo>
                  <a:cubicBezTo>
                    <a:pt x="8826" y="539"/>
                    <a:pt x="8741" y="566"/>
                    <a:pt x="8669" y="620"/>
                  </a:cubicBezTo>
                  <a:lnTo>
                    <a:pt x="8384" y="905"/>
                  </a:lnTo>
                  <a:cubicBezTo>
                    <a:pt x="7479" y="310"/>
                    <a:pt x="6431" y="0"/>
                    <a:pt x="535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4" name="Google Shape;24024;p150"/>
            <p:cNvSpPr/>
            <p:nvPr/>
          </p:nvSpPr>
          <p:spPr>
            <a:xfrm>
              <a:off x="1203736" y="2494331"/>
              <a:ext cx="129485" cy="94024"/>
            </a:xfrm>
            <a:custGeom>
              <a:rect b="b" l="l" r="r" t="t"/>
              <a:pathLst>
                <a:path extrusionOk="0" h="2906" w="4002">
                  <a:moveTo>
                    <a:pt x="1" y="0"/>
                  </a:moveTo>
                  <a:lnTo>
                    <a:pt x="1" y="1501"/>
                  </a:lnTo>
                  <a:cubicBezTo>
                    <a:pt x="715" y="1501"/>
                    <a:pt x="1358" y="1691"/>
                    <a:pt x="1930" y="2025"/>
                  </a:cubicBezTo>
                  <a:lnTo>
                    <a:pt x="1739" y="2191"/>
                  </a:lnTo>
                  <a:cubicBezTo>
                    <a:pt x="1692" y="2263"/>
                    <a:pt x="1644" y="2334"/>
                    <a:pt x="1644" y="2429"/>
                  </a:cubicBezTo>
                  <a:cubicBezTo>
                    <a:pt x="1644" y="2572"/>
                    <a:pt x="1787" y="2691"/>
                    <a:pt x="1930" y="2739"/>
                  </a:cubicBezTo>
                  <a:lnTo>
                    <a:pt x="3644" y="2906"/>
                  </a:lnTo>
                  <a:cubicBezTo>
                    <a:pt x="3740" y="2906"/>
                    <a:pt x="3835" y="2882"/>
                    <a:pt x="3930" y="2810"/>
                  </a:cubicBezTo>
                  <a:cubicBezTo>
                    <a:pt x="3978" y="2763"/>
                    <a:pt x="4002" y="2668"/>
                    <a:pt x="4002" y="2548"/>
                  </a:cubicBezTo>
                  <a:lnTo>
                    <a:pt x="3835" y="834"/>
                  </a:lnTo>
                  <a:cubicBezTo>
                    <a:pt x="3835" y="715"/>
                    <a:pt x="3740" y="620"/>
                    <a:pt x="3620" y="548"/>
                  </a:cubicBezTo>
                  <a:cubicBezTo>
                    <a:pt x="3591" y="542"/>
                    <a:pt x="3561" y="539"/>
                    <a:pt x="3532" y="539"/>
                  </a:cubicBezTo>
                  <a:cubicBezTo>
                    <a:pt x="3443" y="539"/>
                    <a:pt x="3359" y="566"/>
                    <a:pt x="3287" y="620"/>
                  </a:cubicBezTo>
                  <a:lnTo>
                    <a:pt x="3001" y="905"/>
                  </a:lnTo>
                  <a:cubicBezTo>
                    <a:pt x="2096" y="310"/>
                    <a:pt x="1072"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5" name="Google Shape;24025;p150"/>
            <p:cNvSpPr/>
            <p:nvPr/>
          </p:nvSpPr>
          <p:spPr>
            <a:xfrm>
              <a:off x="1204513" y="2656912"/>
              <a:ext cx="173390" cy="184165"/>
            </a:xfrm>
            <a:custGeom>
              <a:rect b="b" l="l" r="r" t="t"/>
              <a:pathLst>
                <a:path extrusionOk="0" h="5692" w="5359">
                  <a:moveTo>
                    <a:pt x="3835" y="0"/>
                  </a:moveTo>
                  <a:lnTo>
                    <a:pt x="3835" y="334"/>
                  </a:lnTo>
                  <a:cubicBezTo>
                    <a:pt x="3835" y="2429"/>
                    <a:pt x="2096" y="4168"/>
                    <a:pt x="1" y="4168"/>
                  </a:cubicBezTo>
                  <a:lnTo>
                    <a:pt x="1" y="5692"/>
                  </a:lnTo>
                  <a:cubicBezTo>
                    <a:pt x="1429" y="5692"/>
                    <a:pt x="2763" y="5120"/>
                    <a:pt x="3763" y="4096"/>
                  </a:cubicBezTo>
                  <a:cubicBezTo>
                    <a:pt x="4787" y="3096"/>
                    <a:pt x="5359" y="1762"/>
                    <a:pt x="5359" y="334"/>
                  </a:cubicBezTo>
                  <a:cubicBezTo>
                    <a:pt x="5335" y="143"/>
                    <a:pt x="5192" y="0"/>
                    <a:pt x="502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26" name="Google Shape;24026;p150"/>
          <p:cNvGrpSpPr/>
          <p:nvPr/>
        </p:nvGrpSpPr>
        <p:grpSpPr>
          <a:xfrm>
            <a:off x="1030335" y="2908136"/>
            <a:ext cx="346731" cy="347507"/>
            <a:chOff x="1054614" y="3128406"/>
            <a:chExt cx="319420" cy="320136"/>
          </a:xfrm>
        </p:grpSpPr>
        <p:sp>
          <p:nvSpPr>
            <p:cNvPr id="24027" name="Google Shape;24027;p150"/>
            <p:cNvSpPr/>
            <p:nvPr/>
          </p:nvSpPr>
          <p:spPr>
            <a:xfrm>
              <a:off x="1169602" y="3176690"/>
              <a:ext cx="18479" cy="38359"/>
            </a:xfrm>
            <a:custGeom>
              <a:rect b="b" l="l" r="r" t="t"/>
              <a:pathLst>
                <a:path extrusionOk="0" h="1287" w="620">
                  <a:moveTo>
                    <a:pt x="0" y="0"/>
                  </a:moveTo>
                  <a:lnTo>
                    <a:pt x="0" y="1286"/>
                  </a:lnTo>
                  <a:lnTo>
                    <a:pt x="620" y="1286"/>
                  </a:lnTo>
                  <a:lnTo>
                    <a:pt x="62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8" name="Google Shape;24028;p150"/>
            <p:cNvSpPr/>
            <p:nvPr/>
          </p:nvSpPr>
          <p:spPr>
            <a:xfrm>
              <a:off x="1179527" y="3176690"/>
              <a:ext cx="9985" cy="38359"/>
            </a:xfrm>
            <a:custGeom>
              <a:rect b="b" l="l" r="r" t="t"/>
              <a:pathLst>
                <a:path extrusionOk="0" h="1287" w="335">
                  <a:moveTo>
                    <a:pt x="1" y="0"/>
                  </a:moveTo>
                  <a:lnTo>
                    <a:pt x="1" y="1286"/>
                  </a:lnTo>
                  <a:lnTo>
                    <a:pt x="334" y="1286"/>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9" name="Google Shape;24029;p150"/>
            <p:cNvSpPr/>
            <p:nvPr/>
          </p:nvSpPr>
          <p:spPr>
            <a:xfrm>
              <a:off x="1251923" y="3214304"/>
              <a:ext cx="40505" cy="40475"/>
            </a:xfrm>
            <a:custGeom>
              <a:rect b="b" l="l" r="r" t="t"/>
              <a:pathLst>
                <a:path extrusionOk="0" h="1358" w="1359">
                  <a:moveTo>
                    <a:pt x="906" y="0"/>
                  </a:moveTo>
                  <a:lnTo>
                    <a:pt x="1" y="905"/>
                  </a:lnTo>
                  <a:lnTo>
                    <a:pt x="453" y="1358"/>
                  </a:lnTo>
                  <a:lnTo>
                    <a:pt x="1358" y="453"/>
                  </a:lnTo>
                  <a:lnTo>
                    <a:pt x="90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0" name="Google Shape;24030;p150"/>
            <p:cNvSpPr/>
            <p:nvPr/>
          </p:nvSpPr>
          <p:spPr>
            <a:xfrm>
              <a:off x="1066685" y="3214304"/>
              <a:ext cx="39760" cy="40475"/>
            </a:xfrm>
            <a:custGeom>
              <a:rect b="b" l="l" r="r" t="t"/>
              <a:pathLst>
                <a:path extrusionOk="0" h="1358" w="1334">
                  <a:moveTo>
                    <a:pt x="453" y="0"/>
                  </a:moveTo>
                  <a:lnTo>
                    <a:pt x="0" y="453"/>
                  </a:lnTo>
                  <a:lnTo>
                    <a:pt x="905" y="1358"/>
                  </a:lnTo>
                  <a:lnTo>
                    <a:pt x="1334" y="905"/>
                  </a:lnTo>
                  <a:lnTo>
                    <a:pt x="45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1" name="Google Shape;24031;p150"/>
            <p:cNvSpPr/>
            <p:nvPr/>
          </p:nvSpPr>
          <p:spPr>
            <a:xfrm>
              <a:off x="1067400" y="3215019"/>
              <a:ext cx="223597" cy="223597"/>
            </a:xfrm>
            <a:custGeom>
              <a:rect b="b" l="l" r="r" t="t"/>
              <a:pathLst>
                <a:path extrusionOk="0" h="7502" w="7502">
                  <a:moveTo>
                    <a:pt x="3763" y="0"/>
                  </a:moveTo>
                  <a:cubicBezTo>
                    <a:pt x="1691" y="0"/>
                    <a:pt x="0" y="1691"/>
                    <a:pt x="0" y="3763"/>
                  </a:cubicBezTo>
                  <a:cubicBezTo>
                    <a:pt x="0" y="5835"/>
                    <a:pt x="1691" y="7502"/>
                    <a:pt x="3763" y="7502"/>
                  </a:cubicBezTo>
                  <a:cubicBezTo>
                    <a:pt x="5835" y="7502"/>
                    <a:pt x="7502" y="5835"/>
                    <a:pt x="7502" y="3763"/>
                  </a:cubicBezTo>
                  <a:cubicBezTo>
                    <a:pt x="7502" y="1691"/>
                    <a:pt x="5835" y="0"/>
                    <a:pt x="37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2" name="Google Shape;24032;p150"/>
            <p:cNvSpPr/>
            <p:nvPr/>
          </p:nvSpPr>
          <p:spPr>
            <a:xfrm>
              <a:off x="1179527" y="3214304"/>
              <a:ext cx="111471" cy="225028"/>
            </a:xfrm>
            <a:custGeom>
              <a:rect b="b" l="l" r="r" t="t"/>
              <a:pathLst>
                <a:path extrusionOk="0" h="7550" w="3740">
                  <a:moveTo>
                    <a:pt x="1" y="0"/>
                  </a:moveTo>
                  <a:lnTo>
                    <a:pt x="1" y="7549"/>
                  </a:lnTo>
                  <a:cubicBezTo>
                    <a:pt x="2073" y="7549"/>
                    <a:pt x="3740" y="5835"/>
                    <a:pt x="3740" y="3787"/>
                  </a:cubicBezTo>
                  <a:cubicBezTo>
                    <a:pt x="3740" y="1715"/>
                    <a:pt x="2049" y="48"/>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3" name="Google Shape;24033;p150"/>
            <p:cNvSpPr/>
            <p:nvPr/>
          </p:nvSpPr>
          <p:spPr>
            <a:xfrm>
              <a:off x="1066685" y="3317220"/>
              <a:ext cx="29119" cy="19194"/>
            </a:xfrm>
            <a:custGeom>
              <a:rect b="b" l="l" r="r" t="t"/>
              <a:pathLst>
                <a:path extrusionOk="0" h="644" w="977">
                  <a:moveTo>
                    <a:pt x="0" y="0"/>
                  </a:moveTo>
                  <a:lnTo>
                    <a:pt x="0" y="643"/>
                  </a:lnTo>
                  <a:lnTo>
                    <a:pt x="643" y="643"/>
                  </a:lnTo>
                  <a:cubicBezTo>
                    <a:pt x="834" y="643"/>
                    <a:pt x="977" y="453"/>
                    <a:pt x="953" y="286"/>
                  </a:cubicBezTo>
                  <a:cubicBezTo>
                    <a:pt x="929" y="119"/>
                    <a:pt x="786" y="0"/>
                    <a:pt x="619"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4" name="Google Shape;24034;p150"/>
            <p:cNvSpPr/>
            <p:nvPr/>
          </p:nvSpPr>
          <p:spPr>
            <a:xfrm>
              <a:off x="1250522" y="3263273"/>
              <a:ext cx="30550" cy="27003"/>
            </a:xfrm>
            <a:custGeom>
              <a:rect b="b" l="l" r="r" t="t"/>
              <a:pathLst>
                <a:path extrusionOk="0" h="906" w="1025">
                  <a:moveTo>
                    <a:pt x="738" y="0"/>
                  </a:moveTo>
                  <a:lnTo>
                    <a:pt x="191" y="334"/>
                  </a:lnTo>
                  <a:cubicBezTo>
                    <a:pt x="48" y="429"/>
                    <a:pt x="0" y="596"/>
                    <a:pt x="72" y="739"/>
                  </a:cubicBezTo>
                  <a:cubicBezTo>
                    <a:pt x="143" y="834"/>
                    <a:pt x="238" y="905"/>
                    <a:pt x="357" y="905"/>
                  </a:cubicBezTo>
                  <a:cubicBezTo>
                    <a:pt x="405" y="905"/>
                    <a:pt x="429" y="905"/>
                    <a:pt x="500" y="858"/>
                  </a:cubicBezTo>
                  <a:lnTo>
                    <a:pt x="1024" y="548"/>
                  </a:lnTo>
                  <a:lnTo>
                    <a:pt x="73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5" name="Google Shape;24035;p150"/>
            <p:cNvSpPr/>
            <p:nvPr/>
          </p:nvSpPr>
          <p:spPr>
            <a:xfrm>
              <a:off x="1077325" y="3364193"/>
              <a:ext cx="31265" cy="26854"/>
            </a:xfrm>
            <a:custGeom>
              <a:rect b="b" l="l" r="r" t="t"/>
              <a:pathLst>
                <a:path extrusionOk="0" h="901" w="1049">
                  <a:moveTo>
                    <a:pt x="687" y="0"/>
                  </a:moveTo>
                  <a:cubicBezTo>
                    <a:pt x="640" y="0"/>
                    <a:pt x="593" y="14"/>
                    <a:pt x="548" y="44"/>
                  </a:cubicBezTo>
                  <a:lnTo>
                    <a:pt x="0" y="377"/>
                  </a:lnTo>
                  <a:lnTo>
                    <a:pt x="310" y="901"/>
                  </a:lnTo>
                  <a:lnTo>
                    <a:pt x="834" y="568"/>
                  </a:lnTo>
                  <a:cubicBezTo>
                    <a:pt x="977" y="496"/>
                    <a:pt x="1048" y="306"/>
                    <a:pt x="953" y="163"/>
                  </a:cubicBezTo>
                  <a:cubicBezTo>
                    <a:pt x="888" y="65"/>
                    <a:pt x="789" y="0"/>
                    <a:pt x="6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6" name="Google Shape;24036;p150"/>
            <p:cNvSpPr/>
            <p:nvPr/>
          </p:nvSpPr>
          <p:spPr>
            <a:xfrm>
              <a:off x="1215024" y="3226375"/>
              <a:ext cx="28434" cy="29119"/>
            </a:xfrm>
            <a:custGeom>
              <a:rect b="b" l="l" r="r" t="t"/>
              <a:pathLst>
                <a:path extrusionOk="0" h="977" w="954">
                  <a:moveTo>
                    <a:pt x="405" y="0"/>
                  </a:moveTo>
                  <a:lnTo>
                    <a:pt x="96" y="524"/>
                  </a:lnTo>
                  <a:cubicBezTo>
                    <a:pt x="1" y="667"/>
                    <a:pt x="48" y="857"/>
                    <a:pt x="215" y="953"/>
                  </a:cubicBezTo>
                  <a:cubicBezTo>
                    <a:pt x="239" y="976"/>
                    <a:pt x="286" y="976"/>
                    <a:pt x="358" y="976"/>
                  </a:cubicBezTo>
                  <a:cubicBezTo>
                    <a:pt x="477" y="976"/>
                    <a:pt x="572" y="905"/>
                    <a:pt x="620" y="834"/>
                  </a:cubicBezTo>
                  <a:lnTo>
                    <a:pt x="953" y="286"/>
                  </a:lnTo>
                  <a:lnTo>
                    <a:pt x="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7" name="Google Shape;24037;p150"/>
            <p:cNvSpPr/>
            <p:nvPr/>
          </p:nvSpPr>
          <p:spPr>
            <a:xfrm>
              <a:off x="1115655" y="3398827"/>
              <a:ext cx="28434" cy="29865"/>
            </a:xfrm>
            <a:custGeom>
              <a:rect b="b" l="l" r="r" t="t"/>
              <a:pathLst>
                <a:path extrusionOk="0" h="1002" w="954">
                  <a:moveTo>
                    <a:pt x="582" y="0"/>
                  </a:moveTo>
                  <a:cubicBezTo>
                    <a:pt x="479" y="0"/>
                    <a:pt x="381" y="58"/>
                    <a:pt x="334" y="168"/>
                  </a:cubicBezTo>
                  <a:lnTo>
                    <a:pt x="0" y="692"/>
                  </a:lnTo>
                  <a:lnTo>
                    <a:pt x="524" y="1001"/>
                  </a:lnTo>
                  <a:lnTo>
                    <a:pt x="858" y="453"/>
                  </a:lnTo>
                  <a:cubicBezTo>
                    <a:pt x="953" y="311"/>
                    <a:pt x="882" y="120"/>
                    <a:pt x="739" y="49"/>
                  </a:cubicBezTo>
                  <a:cubicBezTo>
                    <a:pt x="690" y="16"/>
                    <a:pt x="635" y="0"/>
                    <a:pt x="58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8" name="Google Shape;24038;p150"/>
            <p:cNvSpPr/>
            <p:nvPr/>
          </p:nvSpPr>
          <p:spPr>
            <a:xfrm>
              <a:off x="1169602" y="3215705"/>
              <a:ext cx="18479" cy="27272"/>
            </a:xfrm>
            <a:custGeom>
              <a:rect b="b" l="l" r="r" t="t"/>
              <a:pathLst>
                <a:path extrusionOk="0" h="915" w="620">
                  <a:moveTo>
                    <a:pt x="0" y="1"/>
                  </a:moveTo>
                  <a:lnTo>
                    <a:pt x="0" y="620"/>
                  </a:lnTo>
                  <a:cubicBezTo>
                    <a:pt x="0" y="767"/>
                    <a:pt x="149" y="914"/>
                    <a:pt x="298" y="914"/>
                  </a:cubicBezTo>
                  <a:cubicBezTo>
                    <a:pt x="318" y="914"/>
                    <a:pt x="338" y="911"/>
                    <a:pt x="358" y="906"/>
                  </a:cubicBezTo>
                  <a:cubicBezTo>
                    <a:pt x="500" y="882"/>
                    <a:pt x="620" y="739"/>
                    <a:pt x="620" y="596"/>
                  </a:cubicBezTo>
                  <a:lnTo>
                    <a:pt x="62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9" name="Google Shape;24039;p150"/>
            <p:cNvSpPr/>
            <p:nvPr/>
          </p:nvSpPr>
          <p:spPr>
            <a:xfrm>
              <a:off x="1169602" y="3410123"/>
              <a:ext cx="18479" cy="27778"/>
            </a:xfrm>
            <a:custGeom>
              <a:rect b="b" l="l" r="r" t="t"/>
              <a:pathLst>
                <a:path extrusionOk="0" h="932" w="620">
                  <a:moveTo>
                    <a:pt x="304" y="0"/>
                  </a:moveTo>
                  <a:cubicBezTo>
                    <a:pt x="290" y="0"/>
                    <a:pt x="276" y="1"/>
                    <a:pt x="262" y="3"/>
                  </a:cubicBezTo>
                  <a:cubicBezTo>
                    <a:pt x="119" y="51"/>
                    <a:pt x="0" y="193"/>
                    <a:pt x="0" y="336"/>
                  </a:cubicBezTo>
                  <a:lnTo>
                    <a:pt x="0" y="932"/>
                  </a:lnTo>
                  <a:lnTo>
                    <a:pt x="620" y="932"/>
                  </a:lnTo>
                  <a:lnTo>
                    <a:pt x="620" y="313"/>
                  </a:lnTo>
                  <a:cubicBezTo>
                    <a:pt x="620" y="136"/>
                    <a:pt x="476" y="0"/>
                    <a:pt x="304"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0" name="Google Shape;24040;p150"/>
            <p:cNvSpPr/>
            <p:nvPr/>
          </p:nvSpPr>
          <p:spPr>
            <a:xfrm>
              <a:off x="1115655" y="3224944"/>
              <a:ext cx="28434" cy="29835"/>
            </a:xfrm>
            <a:custGeom>
              <a:rect b="b" l="l" r="r" t="t"/>
              <a:pathLst>
                <a:path extrusionOk="0" h="1001" w="954">
                  <a:moveTo>
                    <a:pt x="524" y="0"/>
                  </a:moveTo>
                  <a:lnTo>
                    <a:pt x="0" y="310"/>
                  </a:lnTo>
                  <a:lnTo>
                    <a:pt x="310" y="834"/>
                  </a:lnTo>
                  <a:cubicBezTo>
                    <a:pt x="382" y="929"/>
                    <a:pt x="477" y="1001"/>
                    <a:pt x="596" y="1001"/>
                  </a:cubicBezTo>
                  <a:cubicBezTo>
                    <a:pt x="643" y="1001"/>
                    <a:pt x="667" y="1001"/>
                    <a:pt x="739" y="953"/>
                  </a:cubicBezTo>
                  <a:cubicBezTo>
                    <a:pt x="882" y="882"/>
                    <a:pt x="953" y="691"/>
                    <a:pt x="858" y="548"/>
                  </a:cubicBezTo>
                  <a:lnTo>
                    <a:pt x="52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1" name="Google Shape;24041;p150"/>
            <p:cNvSpPr/>
            <p:nvPr/>
          </p:nvSpPr>
          <p:spPr>
            <a:xfrm>
              <a:off x="1215024" y="3398827"/>
              <a:ext cx="28434" cy="29865"/>
            </a:xfrm>
            <a:custGeom>
              <a:rect b="b" l="l" r="r" t="t"/>
              <a:pathLst>
                <a:path extrusionOk="0" h="1002" w="954">
                  <a:moveTo>
                    <a:pt x="366" y="0"/>
                  </a:moveTo>
                  <a:cubicBezTo>
                    <a:pt x="316" y="0"/>
                    <a:pt x="264" y="16"/>
                    <a:pt x="215" y="49"/>
                  </a:cubicBezTo>
                  <a:cubicBezTo>
                    <a:pt x="48" y="120"/>
                    <a:pt x="1" y="311"/>
                    <a:pt x="96" y="453"/>
                  </a:cubicBezTo>
                  <a:lnTo>
                    <a:pt x="405" y="1001"/>
                  </a:lnTo>
                  <a:lnTo>
                    <a:pt x="953" y="692"/>
                  </a:lnTo>
                  <a:lnTo>
                    <a:pt x="620" y="168"/>
                  </a:lnTo>
                  <a:cubicBezTo>
                    <a:pt x="557" y="58"/>
                    <a:pt x="464" y="0"/>
                    <a:pt x="36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2" name="Google Shape;24042;p150"/>
            <p:cNvSpPr/>
            <p:nvPr/>
          </p:nvSpPr>
          <p:spPr>
            <a:xfrm>
              <a:off x="1078041" y="3262558"/>
              <a:ext cx="31265" cy="26288"/>
            </a:xfrm>
            <a:custGeom>
              <a:rect b="b" l="l" r="r" t="t"/>
              <a:pathLst>
                <a:path extrusionOk="0" h="882" w="1049">
                  <a:moveTo>
                    <a:pt x="310" y="1"/>
                  </a:moveTo>
                  <a:lnTo>
                    <a:pt x="0" y="525"/>
                  </a:lnTo>
                  <a:lnTo>
                    <a:pt x="548" y="858"/>
                  </a:lnTo>
                  <a:cubicBezTo>
                    <a:pt x="572" y="882"/>
                    <a:pt x="643" y="882"/>
                    <a:pt x="691" y="882"/>
                  </a:cubicBezTo>
                  <a:cubicBezTo>
                    <a:pt x="810" y="882"/>
                    <a:pt x="905" y="834"/>
                    <a:pt x="953" y="739"/>
                  </a:cubicBezTo>
                  <a:cubicBezTo>
                    <a:pt x="1048" y="596"/>
                    <a:pt x="1001" y="405"/>
                    <a:pt x="834" y="334"/>
                  </a:cubicBezTo>
                  <a:lnTo>
                    <a:pt x="31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3" name="Google Shape;24043;p150"/>
            <p:cNvSpPr/>
            <p:nvPr/>
          </p:nvSpPr>
          <p:spPr>
            <a:xfrm>
              <a:off x="1140482" y="3333971"/>
              <a:ext cx="39790" cy="50698"/>
            </a:xfrm>
            <a:custGeom>
              <a:rect b="b" l="l" r="r" t="t"/>
              <a:pathLst>
                <a:path extrusionOk="0" h="1701" w="1335">
                  <a:moveTo>
                    <a:pt x="979" y="1"/>
                  </a:moveTo>
                  <a:cubicBezTo>
                    <a:pt x="871" y="1"/>
                    <a:pt x="765" y="54"/>
                    <a:pt x="715" y="153"/>
                  </a:cubicBezTo>
                  <a:lnTo>
                    <a:pt x="96" y="1272"/>
                  </a:lnTo>
                  <a:cubicBezTo>
                    <a:pt x="1" y="1415"/>
                    <a:pt x="49" y="1582"/>
                    <a:pt x="215" y="1677"/>
                  </a:cubicBezTo>
                  <a:cubicBezTo>
                    <a:pt x="239" y="1701"/>
                    <a:pt x="287" y="1701"/>
                    <a:pt x="358" y="1701"/>
                  </a:cubicBezTo>
                  <a:cubicBezTo>
                    <a:pt x="477" y="1701"/>
                    <a:pt x="596" y="1653"/>
                    <a:pt x="620" y="1558"/>
                  </a:cubicBezTo>
                  <a:lnTo>
                    <a:pt x="1239" y="462"/>
                  </a:lnTo>
                  <a:cubicBezTo>
                    <a:pt x="1335" y="319"/>
                    <a:pt x="1287" y="129"/>
                    <a:pt x="1120" y="34"/>
                  </a:cubicBezTo>
                  <a:cubicBezTo>
                    <a:pt x="1076" y="12"/>
                    <a:pt x="1027" y="1"/>
                    <a:pt x="97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4" name="Google Shape;24044;p150"/>
            <p:cNvSpPr/>
            <p:nvPr/>
          </p:nvSpPr>
          <p:spPr>
            <a:xfrm>
              <a:off x="1136935" y="3263959"/>
              <a:ext cx="43336" cy="56123"/>
            </a:xfrm>
            <a:custGeom>
              <a:rect b="b" l="l" r="r" t="t"/>
              <a:pathLst>
                <a:path extrusionOk="0" h="1883" w="1454">
                  <a:moveTo>
                    <a:pt x="367" y="0"/>
                  </a:moveTo>
                  <a:cubicBezTo>
                    <a:pt x="316" y="0"/>
                    <a:pt x="264" y="16"/>
                    <a:pt x="215" y="49"/>
                  </a:cubicBezTo>
                  <a:cubicBezTo>
                    <a:pt x="49" y="120"/>
                    <a:pt x="1" y="311"/>
                    <a:pt x="72" y="454"/>
                  </a:cubicBezTo>
                  <a:lnTo>
                    <a:pt x="834" y="1740"/>
                  </a:lnTo>
                  <a:cubicBezTo>
                    <a:pt x="882" y="1835"/>
                    <a:pt x="977" y="1883"/>
                    <a:pt x="1096" y="1883"/>
                  </a:cubicBezTo>
                  <a:cubicBezTo>
                    <a:pt x="1168" y="1883"/>
                    <a:pt x="1215" y="1883"/>
                    <a:pt x="1239" y="1859"/>
                  </a:cubicBezTo>
                  <a:cubicBezTo>
                    <a:pt x="1406" y="1763"/>
                    <a:pt x="1454" y="1597"/>
                    <a:pt x="1358" y="1430"/>
                  </a:cubicBezTo>
                  <a:lnTo>
                    <a:pt x="620" y="168"/>
                  </a:lnTo>
                  <a:cubicBezTo>
                    <a:pt x="558" y="58"/>
                    <a:pt x="464" y="0"/>
                    <a:pt x="36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5" name="Google Shape;24045;p150"/>
            <p:cNvSpPr/>
            <p:nvPr/>
          </p:nvSpPr>
          <p:spPr>
            <a:xfrm>
              <a:off x="1156100" y="3303719"/>
              <a:ext cx="46168" cy="46883"/>
            </a:xfrm>
            <a:custGeom>
              <a:rect b="b" l="l" r="r" t="t"/>
              <a:pathLst>
                <a:path extrusionOk="0" h="1573" w="1549">
                  <a:moveTo>
                    <a:pt x="787" y="1"/>
                  </a:moveTo>
                  <a:cubicBezTo>
                    <a:pt x="358" y="1"/>
                    <a:pt x="1" y="334"/>
                    <a:pt x="1" y="787"/>
                  </a:cubicBezTo>
                  <a:cubicBezTo>
                    <a:pt x="1" y="1215"/>
                    <a:pt x="334" y="1573"/>
                    <a:pt x="787" y="1573"/>
                  </a:cubicBezTo>
                  <a:cubicBezTo>
                    <a:pt x="1192" y="1573"/>
                    <a:pt x="1549" y="1215"/>
                    <a:pt x="1549" y="787"/>
                  </a:cubicBezTo>
                  <a:cubicBezTo>
                    <a:pt x="1549" y="358"/>
                    <a:pt x="1239" y="1"/>
                    <a:pt x="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6" name="Google Shape;24046;p150"/>
            <p:cNvSpPr/>
            <p:nvPr/>
          </p:nvSpPr>
          <p:spPr>
            <a:xfrm>
              <a:off x="1266140" y="3203127"/>
              <a:ext cx="39045" cy="37465"/>
            </a:xfrm>
            <a:custGeom>
              <a:rect b="b" l="l" r="r" t="t"/>
              <a:pathLst>
                <a:path extrusionOk="0" h="1257" w="1310">
                  <a:moveTo>
                    <a:pt x="345" y="0"/>
                  </a:moveTo>
                  <a:cubicBezTo>
                    <a:pt x="262" y="0"/>
                    <a:pt x="179" y="30"/>
                    <a:pt x="119" y="89"/>
                  </a:cubicBezTo>
                  <a:cubicBezTo>
                    <a:pt x="0" y="209"/>
                    <a:pt x="0" y="423"/>
                    <a:pt x="119" y="542"/>
                  </a:cubicBezTo>
                  <a:lnTo>
                    <a:pt x="762" y="1161"/>
                  </a:lnTo>
                  <a:cubicBezTo>
                    <a:pt x="810" y="1209"/>
                    <a:pt x="857" y="1256"/>
                    <a:pt x="953" y="1256"/>
                  </a:cubicBezTo>
                  <a:cubicBezTo>
                    <a:pt x="1024" y="1256"/>
                    <a:pt x="1096" y="1209"/>
                    <a:pt x="1191" y="1161"/>
                  </a:cubicBezTo>
                  <a:cubicBezTo>
                    <a:pt x="1310" y="1042"/>
                    <a:pt x="1310" y="828"/>
                    <a:pt x="1191" y="709"/>
                  </a:cubicBezTo>
                  <a:lnTo>
                    <a:pt x="572" y="89"/>
                  </a:lnTo>
                  <a:cubicBezTo>
                    <a:pt x="512" y="30"/>
                    <a:pt x="429" y="0"/>
                    <a:pt x="34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7" name="Google Shape;24047;p150"/>
            <p:cNvSpPr/>
            <p:nvPr/>
          </p:nvSpPr>
          <p:spPr>
            <a:xfrm>
              <a:off x="1054614" y="3203127"/>
              <a:ext cx="39074" cy="37465"/>
            </a:xfrm>
            <a:custGeom>
              <a:rect b="b" l="l" r="r" t="t"/>
              <a:pathLst>
                <a:path extrusionOk="0" h="1257" w="1311">
                  <a:moveTo>
                    <a:pt x="956" y="0"/>
                  </a:moveTo>
                  <a:cubicBezTo>
                    <a:pt x="876" y="0"/>
                    <a:pt x="798" y="30"/>
                    <a:pt x="739" y="89"/>
                  </a:cubicBezTo>
                  <a:lnTo>
                    <a:pt x="120" y="709"/>
                  </a:lnTo>
                  <a:cubicBezTo>
                    <a:pt x="0" y="828"/>
                    <a:pt x="0" y="1042"/>
                    <a:pt x="120" y="1161"/>
                  </a:cubicBezTo>
                  <a:cubicBezTo>
                    <a:pt x="167" y="1209"/>
                    <a:pt x="239" y="1256"/>
                    <a:pt x="310" y="1256"/>
                  </a:cubicBezTo>
                  <a:cubicBezTo>
                    <a:pt x="405" y="1256"/>
                    <a:pt x="501" y="1209"/>
                    <a:pt x="548" y="1161"/>
                  </a:cubicBezTo>
                  <a:lnTo>
                    <a:pt x="1191" y="542"/>
                  </a:lnTo>
                  <a:cubicBezTo>
                    <a:pt x="1310" y="423"/>
                    <a:pt x="1310" y="209"/>
                    <a:pt x="1191" y="89"/>
                  </a:cubicBezTo>
                  <a:cubicBezTo>
                    <a:pt x="1120" y="30"/>
                    <a:pt x="1036" y="0"/>
                    <a:pt x="95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8" name="Google Shape;24048;p150"/>
            <p:cNvSpPr/>
            <p:nvPr/>
          </p:nvSpPr>
          <p:spPr>
            <a:xfrm>
              <a:off x="1179527" y="3214304"/>
              <a:ext cx="9985" cy="28404"/>
            </a:xfrm>
            <a:custGeom>
              <a:rect b="b" l="l" r="r" t="t"/>
              <a:pathLst>
                <a:path extrusionOk="0" h="953" w="335">
                  <a:moveTo>
                    <a:pt x="1" y="0"/>
                  </a:moveTo>
                  <a:lnTo>
                    <a:pt x="1" y="953"/>
                  </a:lnTo>
                  <a:cubicBezTo>
                    <a:pt x="167" y="953"/>
                    <a:pt x="334" y="810"/>
                    <a:pt x="334" y="619"/>
                  </a:cubicBez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9" name="Google Shape;24049;p150"/>
            <p:cNvSpPr/>
            <p:nvPr/>
          </p:nvSpPr>
          <p:spPr>
            <a:xfrm>
              <a:off x="1179527" y="3411613"/>
              <a:ext cx="9985" cy="28434"/>
            </a:xfrm>
            <a:custGeom>
              <a:rect b="b" l="l" r="r" t="t"/>
              <a:pathLst>
                <a:path extrusionOk="0" h="954" w="335">
                  <a:moveTo>
                    <a:pt x="1" y="1"/>
                  </a:moveTo>
                  <a:lnTo>
                    <a:pt x="1" y="953"/>
                  </a:lnTo>
                  <a:lnTo>
                    <a:pt x="334" y="953"/>
                  </a:lnTo>
                  <a:lnTo>
                    <a:pt x="334" y="310"/>
                  </a:lnTo>
                  <a:cubicBezTo>
                    <a:pt x="287" y="120"/>
                    <a:pt x="167"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0" name="Google Shape;24050;p150"/>
            <p:cNvSpPr/>
            <p:nvPr/>
          </p:nvSpPr>
          <p:spPr>
            <a:xfrm>
              <a:off x="1179527" y="3303033"/>
              <a:ext cx="22741" cy="47569"/>
            </a:xfrm>
            <a:custGeom>
              <a:rect b="b" l="l" r="r" t="t"/>
              <a:pathLst>
                <a:path extrusionOk="0" h="1596" w="763">
                  <a:moveTo>
                    <a:pt x="1" y="0"/>
                  </a:moveTo>
                  <a:lnTo>
                    <a:pt x="1" y="1596"/>
                  </a:lnTo>
                  <a:cubicBezTo>
                    <a:pt x="453" y="1596"/>
                    <a:pt x="763" y="1238"/>
                    <a:pt x="763" y="810"/>
                  </a:cubicBezTo>
                  <a:cubicBezTo>
                    <a:pt x="763" y="357"/>
                    <a:pt x="406"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1" name="Google Shape;24051;p150"/>
            <p:cNvSpPr/>
            <p:nvPr/>
          </p:nvSpPr>
          <p:spPr>
            <a:xfrm>
              <a:off x="1058161" y="3205780"/>
              <a:ext cx="242792" cy="242762"/>
            </a:xfrm>
            <a:custGeom>
              <a:rect b="b" l="l" r="r" t="t"/>
              <a:pathLst>
                <a:path extrusionOk="0" h="8145" w="8146">
                  <a:moveTo>
                    <a:pt x="4073" y="620"/>
                  </a:moveTo>
                  <a:cubicBezTo>
                    <a:pt x="5978" y="620"/>
                    <a:pt x="7478" y="2168"/>
                    <a:pt x="7526" y="4073"/>
                  </a:cubicBezTo>
                  <a:cubicBezTo>
                    <a:pt x="7526" y="5978"/>
                    <a:pt x="5978" y="7526"/>
                    <a:pt x="4073" y="7526"/>
                  </a:cubicBezTo>
                  <a:cubicBezTo>
                    <a:pt x="2168" y="7526"/>
                    <a:pt x="620" y="5978"/>
                    <a:pt x="620" y="4073"/>
                  </a:cubicBezTo>
                  <a:cubicBezTo>
                    <a:pt x="620" y="2168"/>
                    <a:pt x="2168" y="620"/>
                    <a:pt x="4073" y="620"/>
                  </a:cubicBezTo>
                  <a:close/>
                  <a:moveTo>
                    <a:pt x="4073" y="0"/>
                  </a:moveTo>
                  <a:cubicBezTo>
                    <a:pt x="1810" y="0"/>
                    <a:pt x="1" y="1834"/>
                    <a:pt x="1" y="4073"/>
                  </a:cubicBezTo>
                  <a:cubicBezTo>
                    <a:pt x="1" y="6335"/>
                    <a:pt x="1834" y="8145"/>
                    <a:pt x="4073" y="8145"/>
                  </a:cubicBezTo>
                  <a:cubicBezTo>
                    <a:pt x="6288" y="8145"/>
                    <a:pt x="8145" y="6311"/>
                    <a:pt x="8145" y="4073"/>
                  </a:cubicBezTo>
                  <a:cubicBezTo>
                    <a:pt x="8145" y="1810"/>
                    <a:pt x="6288" y="0"/>
                    <a:pt x="4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2" name="Google Shape;24052;p150"/>
            <p:cNvSpPr/>
            <p:nvPr/>
          </p:nvSpPr>
          <p:spPr>
            <a:xfrm>
              <a:off x="1179527" y="3205780"/>
              <a:ext cx="121426" cy="242762"/>
            </a:xfrm>
            <a:custGeom>
              <a:rect b="b" l="l" r="r" t="t"/>
              <a:pathLst>
                <a:path extrusionOk="0" h="8145" w="4074">
                  <a:moveTo>
                    <a:pt x="1" y="0"/>
                  </a:moveTo>
                  <a:lnTo>
                    <a:pt x="1" y="620"/>
                  </a:lnTo>
                  <a:cubicBezTo>
                    <a:pt x="1906" y="620"/>
                    <a:pt x="3454" y="2168"/>
                    <a:pt x="3454" y="4073"/>
                  </a:cubicBezTo>
                  <a:cubicBezTo>
                    <a:pt x="3454" y="5978"/>
                    <a:pt x="1906" y="7526"/>
                    <a:pt x="1" y="7526"/>
                  </a:cubicBezTo>
                  <a:lnTo>
                    <a:pt x="1" y="8145"/>
                  </a:lnTo>
                  <a:cubicBezTo>
                    <a:pt x="2239" y="8145"/>
                    <a:pt x="4073" y="6311"/>
                    <a:pt x="4073" y="4073"/>
                  </a:cubicBezTo>
                  <a:cubicBezTo>
                    <a:pt x="4049" y="1810"/>
                    <a:pt x="2216"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3" name="Google Shape;24053;p150"/>
            <p:cNvSpPr/>
            <p:nvPr/>
          </p:nvSpPr>
          <p:spPr>
            <a:xfrm>
              <a:off x="1151152" y="3128406"/>
              <a:ext cx="56808" cy="56808"/>
            </a:xfrm>
            <a:custGeom>
              <a:rect b="b" l="l" r="r" t="t"/>
              <a:pathLst>
                <a:path extrusionOk="0" h="1906" w="1906">
                  <a:moveTo>
                    <a:pt x="953" y="667"/>
                  </a:moveTo>
                  <a:cubicBezTo>
                    <a:pt x="1119" y="667"/>
                    <a:pt x="1239" y="810"/>
                    <a:pt x="1286" y="977"/>
                  </a:cubicBezTo>
                  <a:cubicBezTo>
                    <a:pt x="1286" y="1168"/>
                    <a:pt x="1119" y="1310"/>
                    <a:pt x="953" y="1310"/>
                  </a:cubicBezTo>
                  <a:cubicBezTo>
                    <a:pt x="762" y="1310"/>
                    <a:pt x="619" y="1168"/>
                    <a:pt x="619" y="977"/>
                  </a:cubicBezTo>
                  <a:cubicBezTo>
                    <a:pt x="619" y="810"/>
                    <a:pt x="762" y="667"/>
                    <a:pt x="953" y="667"/>
                  </a:cubicBezTo>
                  <a:close/>
                  <a:moveTo>
                    <a:pt x="953" y="1"/>
                  </a:moveTo>
                  <a:cubicBezTo>
                    <a:pt x="405" y="1"/>
                    <a:pt x="0" y="453"/>
                    <a:pt x="0" y="953"/>
                  </a:cubicBezTo>
                  <a:cubicBezTo>
                    <a:pt x="0" y="1501"/>
                    <a:pt x="453" y="1906"/>
                    <a:pt x="953" y="1906"/>
                  </a:cubicBezTo>
                  <a:cubicBezTo>
                    <a:pt x="1453" y="1906"/>
                    <a:pt x="1905" y="1501"/>
                    <a:pt x="1905" y="953"/>
                  </a:cubicBezTo>
                  <a:cubicBezTo>
                    <a:pt x="1905" y="429"/>
                    <a:pt x="1453" y="1"/>
                    <a:pt x="953"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4" name="Google Shape;24054;p150"/>
            <p:cNvSpPr/>
            <p:nvPr/>
          </p:nvSpPr>
          <p:spPr>
            <a:xfrm>
              <a:off x="1179527" y="3129121"/>
              <a:ext cx="28434" cy="56808"/>
            </a:xfrm>
            <a:custGeom>
              <a:rect b="b" l="l" r="r" t="t"/>
              <a:pathLst>
                <a:path extrusionOk="0" h="1906" w="954">
                  <a:moveTo>
                    <a:pt x="1" y="0"/>
                  </a:moveTo>
                  <a:lnTo>
                    <a:pt x="1" y="643"/>
                  </a:lnTo>
                  <a:cubicBezTo>
                    <a:pt x="167" y="643"/>
                    <a:pt x="334" y="786"/>
                    <a:pt x="334" y="953"/>
                  </a:cubicBezTo>
                  <a:cubicBezTo>
                    <a:pt x="334" y="1144"/>
                    <a:pt x="167" y="1286"/>
                    <a:pt x="1" y="1286"/>
                  </a:cubicBezTo>
                  <a:lnTo>
                    <a:pt x="1" y="1906"/>
                  </a:lnTo>
                  <a:cubicBezTo>
                    <a:pt x="501" y="1906"/>
                    <a:pt x="953" y="1501"/>
                    <a:pt x="953" y="953"/>
                  </a:cubicBezTo>
                  <a:cubicBezTo>
                    <a:pt x="930" y="429"/>
                    <a:pt x="50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5" name="Google Shape;24055;p150"/>
            <p:cNvSpPr/>
            <p:nvPr/>
          </p:nvSpPr>
          <p:spPr>
            <a:xfrm>
              <a:off x="1229927" y="3305149"/>
              <a:ext cx="144107" cy="143392"/>
            </a:xfrm>
            <a:custGeom>
              <a:rect b="b" l="l" r="r" t="t"/>
              <a:pathLst>
                <a:path extrusionOk="0" h="4811" w="4835">
                  <a:moveTo>
                    <a:pt x="2406" y="0"/>
                  </a:moveTo>
                  <a:cubicBezTo>
                    <a:pt x="1072" y="0"/>
                    <a:pt x="1" y="1072"/>
                    <a:pt x="1" y="2406"/>
                  </a:cubicBezTo>
                  <a:cubicBezTo>
                    <a:pt x="1" y="3739"/>
                    <a:pt x="1072" y="4811"/>
                    <a:pt x="2406" y="4811"/>
                  </a:cubicBezTo>
                  <a:cubicBezTo>
                    <a:pt x="3739" y="4811"/>
                    <a:pt x="4835" y="3739"/>
                    <a:pt x="4835" y="2406"/>
                  </a:cubicBezTo>
                  <a:cubicBezTo>
                    <a:pt x="4835" y="1072"/>
                    <a:pt x="3739"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6" name="Google Shape;24056;p150"/>
            <p:cNvSpPr/>
            <p:nvPr/>
          </p:nvSpPr>
          <p:spPr>
            <a:xfrm>
              <a:off x="1301608" y="3305149"/>
              <a:ext cx="72426" cy="142706"/>
            </a:xfrm>
            <a:custGeom>
              <a:rect b="b" l="l" r="r" t="t"/>
              <a:pathLst>
                <a:path extrusionOk="0" h="4788" w="2430">
                  <a:moveTo>
                    <a:pt x="1" y="0"/>
                  </a:moveTo>
                  <a:lnTo>
                    <a:pt x="1" y="4787"/>
                  </a:lnTo>
                  <a:cubicBezTo>
                    <a:pt x="15" y="4787"/>
                    <a:pt x="30" y="4788"/>
                    <a:pt x="44" y="4788"/>
                  </a:cubicBezTo>
                  <a:cubicBezTo>
                    <a:pt x="1381" y="4788"/>
                    <a:pt x="2430" y="3701"/>
                    <a:pt x="2430" y="2406"/>
                  </a:cubicBezTo>
                  <a:cubicBezTo>
                    <a:pt x="2430" y="1072"/>
                    <a:pt x="1358"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7" name="Google Shape;24057;p150"/>
            <p:cNvSpPr/>
            <p:nvPr/>
          </p:nvSpPr>
          <p:spPr>
            <a:xfrm>
              <a:off x="1248376" y="3323599"/>
              <a:ext cx="106493" cy="106493"/>
            </a:xfrm>
            <a:custGeom>
              <a:rect b="b" l="l" r="r" t="t"/>
              <a:pathLst>
                <a:path extrusionOk="0" h="3573" w="3573">
                  <a:moveTo>
                    <a:pt x="1787" y="1"/>
                  </a:moveTo>
                  <a:cubicBezTo>
                    <a:pt x="810" y="1"/>
                    <a:pt x="1" y="810"/>
                    <a:pt x="1" y="1787"/>
                  </a:cubicBezTo>
                  <a:cubicBezTo>
                    <a:pt x="1" y="2763"/>
                    <a:pt x="810" y="3573"/>
                    <a:pt x="1787" y="3573"/>
                  </a:cubicBezTo>
                  <a:cubicBezTo>
                    <a:pt x="2787" y="3573"/>
                    <a:pt x="3573" y="2763"/>
                    <a:pt x="3573" y="1787"/>
                  </a:cubicBezTo>
                  <a:cubicBezTo>
                    <a:pt x="3573" y="810"/>
                    <a:pt x="2787" y="1"/>
                    <a:pt x="178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8" name="Google Shape;24058;p150"/>
            <p:cNvSpPr/>
            <p:nvPr/>
          </p:nvSpPr>
          <p:spPr>
            <a:xfrm>
              <a:off x="1301608" y="3323599"/>
              <a:ext cx="53262" cy="106493"/>
            </a:xfrm>
            <a:custGeom>
              <a:rect b="b" l="l" r="r" t="t"/>
              <a:pathLst>
                <a:path extrusionOk="0" h="3573" w="1787">
                  <a:moveTo>
                    <a:pt x="1" y="1"/>
                  </a:moveTo>
                  <a:lnTo>
                    <a:pt x="1" y="3573"/>
                  </a:lnTo>
                  <a:cubicBezTo>
                    <a:pt x="1025" y="3573"/>
                    <a:pt x="1787" y="2763"/>
                    <a:pt x="1787" y="1787"/>
                  </a:cubicBez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9" name="Google Shape;24059;p150"/>
            <p:cNvSpPr/>
            <p:nvPr/>
          </p:nvSpPr>
          <p:spPr>
            <a:xfrm>
              <a:off x="1284589" y="3335640"/>
              <a:ext cx="40475" cy="83096"/>
            </a:xfrm>
            <a:custGeom>
              <a:rect b="b" l="l" r="r" t="t"/>
              <a:pathLst>
                <a:path extrusionOk="0" h="2788" w="1358">
                  <a:moveTo>
                    <a:pt x="429" y="573"/>
                  </a:moveTo>
                  <a:lnTo>
                    <a:pt x="429" y="1025"/>
                  </a:lnTo>
                  <a:cubicBezTo>
                    <a:pt x="405" y="1025"/>
                    <a:pt x="381" y="1002"/>
                    <a:pt x="334" y="1002"/>
                  </a:cubicBezTo>
                  <a:cubicBezTo>
                    <a:pt x="286" y="978"/>
                    <a:pt x="286" y="883"/>
                    <a:pt x="286" y="787"/>
                  </a:cubicBezTo>
                  <a:cubicBezTo>
                    <a:pt x="286" y="740"/>
                    <a:pt x="334" y="644"/>
                    <a:pt x="429" y="573"/>
                  </a:cubicBezTo>
                  <a:close/>
                  <a:moveTo>
                    <a:pt x="762" y="1502"/>
                  </a:moveTo>
                  <a:cubicBezTo>
                    <a:pt x="1001" y="1597"/>
                    <a:pt x="977" y="1811"/>
                    <a:pt x="977" y="1859"/>
                  </a:cubicBezTo>
                  <a:cubicBezTo>
                    <a:pt x="929" y="1978"/>
                    <a:pt x="881" y="2097"/>
                    <a:pt x="762" y="2169"/>
                  </a:cubicBezTo>
                  <a:lnTo>
                    <a:pt x="762" y="1502"/>
                  </a:lnTo>
                  <a:close/>
                  <a:moveTo>
                    <a:pt x="607" y="1"/>
                  </a:moveTo>
                  <a:cubicBezTo>
                    <a:pt x="522" y="1"/>
                    <a:pt x="453" y="78"/>
                    <a:pt x="453" y="168"/>
                  </a:cubicBezTo>
                  <a:lnTo>
                    <a:pt x="453" y="311"/>
                  </a:lnTo>
                  <a:lnTo>
                    <a:pt x="429" y="311"/>
                  </a:lnTo>
                  <a:cubicBezTo>
                    <a:pt x="215" y="383"/>
                    <a:pt x="72" y="549"/>
                    <a:pt x="48" y="764"/>
                  </a:cubicBezTo>
                  <a:cubicBezTo>
                    <a:pt x="0" y="978"/>
                    <a:pt x="72" y="1145"/>
                    <a:pt x="215" y="1264"/>
                  </a:cubicBezTo>
                  <a:cubicBezTo>
                    <a:pt x="286" y="1311"/>
                    <a:pt x="524" y="1407"/>
                    <a:pt x="524" y="1407"/>
                  </a:cubicBezTo>
                  <a:lnTo>
                    <a:pt x="524" y="2216"/>
                  </a:lnTo>
                  <a:cubicBezTo>
                    <a:pt x="429" y="2216"/>
                    <a:pt x="358" y="2192"/>
                    <a:pt x="286" y="2121"/>
                  </a:cubicBezTo>
                  <a:cubicBezTo>
                    <a:pt x="260" y="2112"/>
                    <a:pt x="231" y="2107"/>
                    <a:pt x="202" y="2107"/>
                  </a:cubicBezTo>
                  <a:cubicBezTo>
                    <a:pt x="151" y="2107"/>
                    <a:pt x="102" y="2123"/>
                    <a:pt x="72" y="2169"/>
                  </a:cubicBezTo>
                  <a:cubicBezTo>
                    <a:pt x="0" y="2216"/>
                    <a:pt x="48" y="2311"/>
                    <a:pt x="96" y="2359"/>
                  </a:cubicBezTo>
                  <a:cubicBezTo>
                    <a:pt x="238" y="2478"/>
                    <a:pt x="358" y="2502"/>
                    <a:pt x="524" y="2502"/>
                  </a:cubicBezTo>
                  <a:lnTo>
                    <a:pt x="524" y="2621"/>
                  </a:lnTo>
                  <a:cubicBezTo>
                    <a:pt x="524" y="2716"/>
                    <a:pt x="572" y="2788"/>
                    <a:pt x="667" y="2788"/>
                  </a:cubicBezTo>
                  <a:cubicBezTo>
                    <a:pt x="762" y="2788"/>
                    <a:pt x="810" y="2716"/>
                    <a:pt x="810" y="2621"/>
                  </a:cubicBezTo>
                  <a:lnTo>
                    <a:pt x="810" y="2502"/>
                  </a:lnTo>
                  <a:cubicBezTo>
                    <a:pt x="810" y="2502"/>
                    <a:pt x="1310" y="2192"/>
                    <a:pt x="1358" y="1954"/>
                  </a:cubicBezTo>
                  <a:cubicBezTo>
                    <a:pt x="1334" y="1621"/>
                    <a:pt x="1143" y="1335"/>
                    <a:pt x="858" y="1240"/>
                  </a:cubicBezTo>
                  <a:cubicBezTo>
                    <a:pt x="810" y="1240"/>
                    <a:pt x="762" y="1216"/>
                    <a:pt x="762" y="1216"/>
                  </a:cubicBezTo>
                  <a:lnTo>
                    <a:pt x="762" y="621"/>
                  </a:lnTo>
                  <a:cubicBezTo>
                    <a:pt x="858" y="644"/>
                    <a:pt x="881" y="668"/>
                    <a:pt x="905" y="668"/>
                  </a:cubicBezTo>
                  <a:cubicBezTo>
                    <a:pt x="935" y="698"/>
                    <a:pt x="994" y="729"/>
                    <a:pt x="1051" y="729"/>
                  </a:cubicBezTo>
                  <a:cubicBezTo>
                    <a:pt x="1084" y="729"/>
                    <a:pt x="1117" y="718"/>
                    <a:pt x="1143" y="692"/>
                  </a:cubicBezTo>
                  <a:cubicBezTo>
                    <a:pt x="1215" y="644"/>
                    <a:pt x="1239" y="525"/>
                    <a:pt x="1167" y="454"/>
                  </a:cubicBezTo>
                  <a:cubicBezTo>
                    <a:pt x="1120" y="406"/>
                    <a:pt x="977" y="287"/>
                    <a:pt x="786" y="287"/>
                  </a:cubicBezTo>
                  <a:lnTo>
                    <a:pt x="786" y="168"/>
                  </a:lnTo>
                  <a:cubicBezTo>
                    <a:pt x="786" y="97"/>
                    <a:pt x="762" y="49"/>
                    <a:pt x="691" y="25"/>
                  </a:cubicBezTo>
                  <a:cubicBezTo>
                    <a:pt x="663" y="8"/>
                    <a:pt x="634" y="1"/>
                    <a:pt x="60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0" name="Google Shape;24060;p150"/>
            <p:cNvSpPr/>
            <p:nvPr/>
          </p:nvSpPr>
          <p:spPr>
            <a:xfrm>
              <a:off x="1303039" y="3334239"/>
              <a:ext cx="22026" cy="85212"/>
            </a:xfrm>
            <a:custGeom>
              <a:rect b="b" l="l" r="r" t="t"/>
              <a:pathLst>
                <a:path extrusionOk="0" h="2859" w="739">
                  <a:moveTo>
                    <a:pt x="143" y="1549"/>
                  </a:moveTo>
                  <a:cubicBezTo>
                    <a:pt x="382" y="1644"/>
                    <a:pt x="358" y="1858"/>
                    <a:pt x="358" y="1906"/>
                  </a:cubicBezTo>
                  <a:cubicBezTo>
                    <a:pt x="310" y="2025"/>
                    <a:pt x="262" y="2144"/>
                    <a:pt x="143" y="2216"/>
                  </a:cubicBezTo>
                  <a:lnTo>
                    <a:pt x="143" y="1549"/>
                  </a:lnTo>
                  <a:close/>
                  <a:moveTo>
                    <a:pt x="1" y="1"/>
                  </a:moveTo>
                  <a:lnTo>
                    <a:pt x="1" y="2859"/>
                  </a:lnTo>
                  <a:cubicBezTo>
                    <a:pt x="72" y="2859"/>
                    <a:pt x="143" y="2763"/>
                    <a:pt x="143" y="2716"/>
                  </a:cubicBezTo>
                  <a:lnTo>
                    <a:pt x="143" y="2549"/>
                  </a:lnTo>
                  <a:cubicBezTo>
                    <a:pt x="429" y="2501"/>
                    <a:pt x="643" y="2239"/>
                    <a:pt x="667" y="2001"/>
                  </a:cubicBezTo>
                  <a:cubicBezTo>
                    <a:pt x="739" y="1668"/>
                    <a:pt x="548" y="1382"/>
                    <a:pt x="239" y="1287"/>
                  </a:cubicBezTo>
                  <a:cubicBezTo>
                    <a:pt x="191" y="1287"/>
                    <a:pt x="167" y="1263"/>
                    <a:pt x="120" y="1263"/>
                  </a:cubicBezTo>
                  <a:lnTo>
                    <a:pt x="120" y="620"/>
                  </a:lnTo>
                  <a:cubicBezTo>
                    <a:pt x="191" y="668"/>
                    <a:pt x="239" y="691"/>
                    <a:pt x="239" y="691"/>
                  </a:cubicBezTo>
                  <a:cubicBezTo>
                    <a:pt x="262" y="715"/>
                    <a:pt x="298" y="727"/>
                    <a:pt x="340" y="727"/>
                  </a:cubicBezTo>
                  <a:cubicBezTo>
                    <a:pt x="382" y="727"/>
                    <a:pt x="429" y="715"/>
                    <a:pt x="477" y="691"/>
                  </a:cubicBezTo>
                  <a:cubicBezTo>
                    <a:pt x="524" y="620"/>
                    <a:pt x="524" y="525"/>
                    <a:pt x="501" y="453"/>
                  </a:cubicBezTo>
                  <a:cubicBezTo>
                    <a:pt x="429" y="382"/>
                    <a:pt x="310" y="287"/>
                    <a:pt x="143" y="263"/>
                  </a:cubicBezTo>
                  <a:lnTo>
                    <a:pt x="143" y="144"/>
                  </a:lnTo>
                  <a:cubicBezTo>
                    <a:pt x="143" y="48"/>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1" name="Google Shape;24061;p150"/>
          <p:cNvGrpSpPr/>
          <p:nvPr/>
        </p:nvGrpSpPr>
        <p:grpSpPr>
          <a:xfrm>
            <a:off x="1774698" y="2890435"/>
            <a:ext cx="346745" cy="347619"/>
            <a:chOff x="1774698" y="3042835"/>
            <a:chExt cx="346745" cy="347619"/>
          </a:xfrm>
        </p:grpSpPr>
        <p:sp>
          <p:nvSpPr>
            <p:cNvPr id="24062" name="Google Shape;24062;p150"/>
            <p:cNvSpPr/>
            <p:nvPr/>
          </p:nvSpPr>
          <p:spPr>
            <a:xfrm>
              <a:off x="1863285" y="3254821"/>
              <a:ext cx="61701" cy="47012"/>
            </a:xfrm>
            <a:custGeom>
              <a:rect b="b" l="l" r="r" t="t"/>
              <a:pathLst>
                <a:path extrusionOk="0" h="1453" w="1907">
                  <a:moveTo>
                    <a:pt x="1" y="0"/>
                  </a:moveTo>
                  <a:lnTo>
                    <a:pt x="1" y="1453"/>
                  </a:lnTo>
                  <a:lnTo>
                    <a:pt x="1358" y="1453"/>
                  </a:lnTo>
                  <a:cubicBezTo>
                    <a:pt x="1644" y="1453"/>
                    <a:pt x="1882" y="1215"/>
                    <a:pt x="1906" y="953"/>
                  </a:cubicBezTo>
                  <a:lnTo>
                    <a:pt x="1906" y="548"/>
                  </a:lnTo>
                  <a:cubicBezTo>
                    <a:pt x="1906" y="238"/>
                    <a:pt x="1668" y="0"/>
                    <a:pt x="1358"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3" name="Google Shape;24063;p150"/>
            <p:cNvSpPr/>
            <p:nvPr/>
          </p:nvSpPr>
          <p:spPr>
            <a:xfrm>
              <a:off x="1822453" y="3207810"/>
              <a:ext cx="60924" cy="182644"/>
            </a:xfrm>
            <a:custGeom>
              <a:rect b="b" l="l" r="r" t="t"/>
              <a:pathLst>
                <a:path extrusionOk="0" h="5645" w="1883">
                  <a:moveTo>
                    <a:pt x="1" y="0"/>
                  </a:moveTo>
                  <a:lnTo>
                    <a:pt x="1" y="4668"/>
                  </a:lnTo>
                  <a:cubicBezTo>
                    <a:pt x="1" y="5168"/>
                    <a:pt x="406" y="5597"/>
                    <a:pt x="906" y="5644"/>
                  </a:cubicBezTo>
                  <a:cubicBezTo>
                    <a:pt x="1430" y="5644"/>
                    <a:pt x="1882" y="5240"/>
                    <a:pt x="1882" y="4692"/>
                  </a:cubicBezTo>
                  <a:lnTo>
                    <a:pt x="1882"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4" name="Google Shape;24064;p150"/>
            <p:cNvSpPr/>
            <p:nvPr/>
          </p:nvSpPr>
          <p:spPr>
            <a:xfrm>
              <a:off x="1774698" y="3112268"/>
              <a:ext cx="130229" cy="114828"/>
            </a:xfrm>
            <a:custGeom>
              <a:rect b="b" l="l" r="r" t="t"/>
              <a:pathLst>
                <a:path extrusionOk="0" h="3549" w="4025">
                  <a:moveTo>
                    <a:pt x="1810" y="0"/>
                  </a:moveTo>
                  <a:cubicBezTo>
                    <a:pt x="810" y="0"/>
                    <a:pt x="0" y="834"/>
                    <a:pt x="24" y="1858"/>
                  </a:cubicBezTo>
                  <a:cubicBezTo>
                    <a:pt x="48" y="2811"/>
                    <a:pt x="858" y="3549"/>
                    <a:pt x="1810" y="3549"/>
                  </a:cubicBezTo>
                  <a:lnTo>
                    <a:pt x="3691" y="3549"/>
                  </a:lnTo>
                  <a:cubicBezTo>
                    <a:pt x="3834" y="3549"/>
                    <a:pt x="3977" y="3430"/>
                    <a:pt x="4025" y="3239"/>
                  </a:cubicBezTo>
                  <a:lnTo>
                    <a:pt x="4025" y="334"/>
                  </a:lnTo>
                  <a:cubicBezTo>
                    <a:pt x="4025" y="143"/>
                    <a:pt x="3858" y="0"/>
                    <a:pt x="369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5" name="Google Shape;24065;p150"/>
            <p:cNvSpPr/>
            <p:nvPr/>
          </p:nvSpPr>
          <p:spPr>
            <a:xfrm>
              <a:off x="1775474" y="3169276"/>
              <a:ext cx="127932" cy="57818"/>
            </a:xfrm>
            <a:custGeom>
              <a:rect b="b" l="l" r="r" t="t"/>
              <a:pathLst>
                <a:path extrusionOk="0" h="1787" w="3954">
                  <a:moveTo>
                    <a:pt x="0" y="1"/>
                  </a:moveTo>
                  <a:cubicBezTo>
                    <a:pt x="0" y="1001"/>
                    <a:pt x="786" y="1787"/>
                    <a:pt x="1762" y="1787"/>
                  </a:cubicBezTo>
                  <a:lnTo>
                    <a:pt x="3644" y="1787"/>
                  </a:lnTo>
                  <a:cubicBezTo>
                    <a:pt x="3810" y="1787"/>
                    <a:pt x="3953" y="1644"/>
                    <a:pt x="3953" y="1453"/>
                  </a:cubicBezTo>
                  <a:lnTo>
                    <a:pt x="3953"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6" name="Google Shape;24066;p150"/>
            <p:cNvSpPr/>
            <p:nvPr/>
          </p:nvSpPr>
          <p:spPr>
            <a:xfrm>
              <a:off x="1894119" y="3061407"/>
              <a:ext cx="169540" cy="218849"/>
            </a:xfrm>
            <a:custGeom>
              <a:rect b="b" l="l" r="r" t="t"/>
              <a:pathLst>
                <a:path extrusionOk="0" h="6764" w="5240">
                  <a:moveTo>
                    <a:pt x="5240" y="1"/>
                  </a:moveTo>
                  <a:cubicBezTo>
                    <a:pt x="3811" y="1049"/>
                    <a:pt x="2072" y="1596"/>
                    <a:pt x="286" y="1596"/>
                  </a:cubicBezTo>
                  <a:lnTo>
                    <a:pt x="0" y="1596"/>
                  </a:lnTo>
                  <a:lnTo>
                    <a:pt x="0" y="5145"/>
                  </a:lnTo>
                  <a:lnTo>
                    <a:pt x="286" y="5145"/>
                  </a:lnTo>
                  <a:cubicBezTo>
                    <a:pt x="2072" y="5145"/>
                    <a:pt x="3787" y="5716"/>
                    <a:pt x="5240" y="6764"/>
                  </a:cubicBezTo>
                  <a:lnTo>
                    <a:pt x="52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7" name="Google Shape;24067;p150"/>
            <p:cNvSpPr/>
            <p:nvPr/>
          </p:nvSpPr>
          <p:spPr>
            <a:xfrm>
              <a:off x="1894119" y="3170053"/>
              <a:ext cx="169540" cy="110201"/>
            </a:xfrm>
            <a:custGeom>
              <a:rect b="b" l="l" r="r" t="t"/>
              <a:pathLst>
                <a:path extrusionOk="0" h="3406" w="5240">
                  <a:moveTo>
                    <a:pt x="0" y="1"/>
                  </a:moveTo>
                  <a:lnTo>
                    <a:pt x="0" y="1787"/>
                  </a:lnTo>
                  <a:lnTo>
                    <a:pt x="286" y="1787"/>
                  </a:lnTo>
                  <a:cubicBezTo>
                    <a:pt x="2072" y="1787"/>
                    <a:pt x="3811" y="2358"/>
                    <a:pt x="5240" y="3406"/>
                  </a:cubicBezTo>
                  <a:lnTo>
                    <a:pt x="524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8" name="Google Shape;24068;p150"/>
            <p:cNvSpPr/>
            <p:nvPr/>
          </p:nvSpPr>
          <p:spPr>
            <a:xfrm>
              <a:off x="2074431" y="3113044"/>
              <a:ext cx="47012" cy="111754"/>
            </a:xfrm>
            <a:custGeom>
              <a:rect b="b" l="l" r="r" t="t"/>
              <a:pathLst>
                <a:path extrusionOk="0" h="3454" w="1453">
                  <a:moveTo>
                    <a:pt x="0" y="0"/>
                  </a:moveTo>
                  <a:lnTo>
                    <a:pt x="0" y="3453"/>
                  </a:lnTo>
                  <a:lnTo>
                    <a:pt x="1262" y="2834"/>
                  </a:lnTo>
                  <a:cubicBezTo>
                    <a:pt x="1381" y="2810"/>
                    <a:pt x="1453" y="2691"/>
                    <a:pt x="1453" y="2572"/>
                  </a:cubicBezTo>
                  <a:lnTo>
                    <a:pt x="1453" y="905"/>
                  </a:lnTo>
                  <a:cubicBezTo>
                    <a:pt x="1453" y="786"/>
                    <a:pt x="1381" y="691"/>
                    <a:pt x="1262" y="643"/>
                  </a:cubicBezTo>
                  <a:lnTo>
                    <a:pt x="0"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9" name="Google Shape;24069;p150"/>
            <p:cNvSpPr/>
            <p:nvPr/>
          </p:nvSpPr>
          <p:spPr>
            <a:xfrm>
              <a:off x="2074431" y="3170829"/>
              <a:ext cx="47012" cy="56265"/>
            </a:xfrm>
            <a:custGeom>
              <a:rect b="b" l="l" r="r" t="t"/>
              <a:pathLst>
                <a:path extrusionOk="0" h="1739" w="1453">
                  <a:moveTo>
                    <a:pt x="0" y="0"/>
                  </a:moveTo>
                  <a:lnTo>
                    <a:pt x="0" y="1739"/>
                  </a:lnTo>
                  <a:lnTo>
                    <a:pt x="1262" y="1120"/>
                  </a:lnTo>
                  <a:cubicBezTo>
                    <a:pt x="1381" y="1048"/>
                    <a:pt x="1453" y="953"/>
                    <a:pt x="1453" y="834"/>
                  </a:cubicBezTo>
                  <a:lnTo>
                    <a:pt x="1453" y="0"/>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0" name="Google Shape;24070;p150"/>
            <p:cNvSpPr/>
            <p:nvPr/>
          </p:nvSpPr>
          <p:spPr>
            <a:xfrm>
              <a:off x="2059774" y="3042835"/>
              <a:ext cx="20060" cy="252919"/>
            </a:xfrm>
            <a:custGeom>
              <a:rect b="b" l="l" r="r" t="t"/>
              <a:pathLst>
                <a:path extrusionOk="0" h="7817" w="620">
                  <a:moveTo>
                    <a:pt x="304" y="1"/>
                  </a:moveTo>
                  <a:cubicBezTo>
                    <a:pt x="291" y="1"/>
                    <a:pt x="277" y="1"/>
                    <a:pt x="263" y="3"/>
                  </a:cubicBezTo>
                  <a:cubicBezTo>
                    <a:pt x="120" y="27"/>
                    <a:pt x="1" y="194"/>
                    <a:pt x="1" y="337"/>
                  </a:cubicBezTo>
                  <a:lnTo>
                    <a:pt x="1" y="7505"/>
                  </a:lnTo>
                  <a:cubicBezTo>
                    <a:pt x="1" y="7695"/>
                    <a:pt x="120" y="7814"/>
                    <a:pt x="263" y="7814"/>
                  </a:cubicBezTo>
                  <a:cubicBezTo>
                    <a:pt x="278" y="7816"/>
                    <a:pt x="294" y="7817"/>
                    <a:pt x="309" y="7817"/>
                  </a:cubicBezTo>
                  <a:cubicBezTo>
                    <a:pt x="497" y="7817"/>
                    <a:pt x="620" y="7681"/>
                    <a:pt x="620" y="7505"/>
                  </a:cubicBezTo>
                  <a:lnTo>
                    <a:pt x="620" y="289"/>
                  </a:lnTo>
                  <a:cubicBezTo>
                    <a:pt x="620" y="135"/>
                    <a:pt x="477" y="1"/>
                    <a:pt x="30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1" name="Google Shape;24071;p150"/>
            <p:cNvSpPr/>
            <p:nvPr/>
          </p:nvSpPr>
          <p:spPr>
            <a:xfrm>
              <a:off x="2059774" y="3170053"/>
              <a:ext cx="20060" cy="126476"/>
            </a:xfrm>
            <a:custGeom>
              <a:rect b="b" l="l" r="r" t="t"/>
              <a:pathLst>
                <a:path extrusionOk="0" h="3909" w="620">
                  <a:moveTo>
                    <a:pt x="1" y="1"/>
                  </a:moveTo>
                  <a:lnTo>
                    <a:pt x="1" y="3573"/>
                  </a:lnTo>
                  <a:cubicBezTo>
                    <a:pt x="1" y="3716"/>
                    <a:pt x="120" y="3882"/>
                    <a:pt x="263" y="3906"/>
                  </a:cubicBezTo>
                  <a:cubicBezTo>
                    <a:pt x="277" y="3908"/>
                    <a:pt x="290" y="3909"/>
                    <a:pt x="304" y="3909"/>
                  </a:cubicBezTo>
                  <a:cubicBezTo>
                    <a:pt x="477" y="3909"/>
                    <a:pt x="620" y="3773"/>
                    <a:pt x="620" y="3596"/>
                  </a:cubicBezTo>
                  <a:lnTo>
                    <a:pt x="620" y="1"/>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72" name="Google Shape;24072;p150"/>
          <p:cNvGrpSpPr/>
          <p:nvPr/>
        </p:nvGrpSpPr>
        <p:grpSpPr>
          <a:xfrm>
            <a:off x="2542893" y="2891276"/>
            <a:ext cx="319018" cy="346001"/>
            <a:chOff x="2542893" y="3043676"/>
            <a:chExt cx="319018" cy="346001"/>
          </a:xfrm>
        </p:grpSpPr>
        <p:sp>
          <p:nvSpPr>
            <p:cNvPr id="24073" name="Google Shape;24073;p150"/>
            <p:cNvSpPr/>
            <p:nvPr/>
          </p:nvSpPr>
          <p:spPr>
            <a:xfrm>
              <a:off x="2564474" y="3045974"/>
              <a:ext cx="168764" cy="141909"/>
            </a:xfrm>
            <a:custGeom>
              <a:rect b="b" l="l" r="r" t="t"/>
              <a:pathLst>
                <a:path extrusionOk="0" h="4386" w="5216">
                  <a:moveTo>
                    <a:pt x="2613" y="0"/>
                  </a:moveTo>
                  <a:cubicBezTo>
                    <a:pt x="2584" y="0"/>
                    <a:pt x="2554" y="0"/>
                    <a:pt x="2524" y="1"/>
                  </a:cubicBezTo>
                  <a:cubicBezTo>
                    <a:pt x="1119" y="49"/>
                    <a:pt x="0" y="1216"/>
                    <a:pt x="0" y="2645"/>
                  </a:cubicBezTo>
                  <a:lnTo>
                    <a:pt x="0" y="4074"/>
                  </a:lnTo>
                  <a:cubicBezTo>
                    <a:pt x="0" y="4250"/>
                    <a:pt x="143" y="4386"/>
                    <a:pt x="316" y="4386"/>
                  </a:cubicBezTo>
                  <a:cubicBezTo>
                    <a:pt x="329" y="4386"/>
                    <a:pt x="343" y="4385"/>
                    <a:pt x="357" y="4383"/>
                  </a:cubicBezTo>
                  <a:cubicBezTo>
                    <a:pt x="500" y="4336"/>
                    <a:pt x="619" y="4193"/>
                    <a:pt x="619" y="4050"/>
                  </a:cubicBezTo>
                  <a:lnTo>
                    <a:pt x="619" y="2573"/>
                  </a:lnTo>
                  <a:cubicBezTo>
                    <a:pt x="619" y="1482"/>
                    <a:pt x="1502" y="595"/>
                    <a:pt x="2583" y="595"/>
                  </a:cubicBezTo>
                  <a:cubicBezTo>
                    <a:pt x="2611" y="595"/>
                    <a:pt x="2639" y="596"/>
                    <a:pt x="2667" y="597"/>
                  </a:cubicBezTo>
                  <a:cubicBezTo>
                    <a:pt x="3739" y="621"/>
                    <a:pt x="4572" y="1502"/>
                    <a:pt x="4572" y="2573"/>
                  </a:cubicBezTo>
                  <a:lnTo>
                    <a:pt x="4572" y="4026"/>
                  </a:lnTo>
                  <a:cubicBezTo>
                    <a:pt x="4572" y="4180"/>
                    <a:pt x="4736" y="4314"/>
                    <a:pt x="4892" y="4314"/>
                  </a:cubicBezTo>
                  <a:cubicBezTo>
                    <a:pt x="4905" y="4314"/>
                    <a:pt x="4917" y="4314"/>
                    <a:pt x="4930" y="4312"/>
                  </a:cubicBezTo>
                  <a:cubicBezTo>
                    <a:pt x="5096" y="4288"/>
                    <a:pt x="5192" y="4145"/>
                    <a:pt x="5215" y="4074"/>
                  </a:cubicBezTo>
                  <a:lnTo>
                    <a:pt x="5215" y="2621"/>
                  </a:lnTo>
                  <a:cubicBezTo>
                    <a:pt x="5215" y="1150"/>
                    <a:pt x="4071" y="0"/>
                    <a:pt x="261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4" name="Google Shape;24074;p150"/>
            <p:cNvSpPr/>
            <p:nvPr/>
          </p:nvSpPr>
          <p:spPr>
            <a:xfrm>
              <a:off x="2647690" y="3043676"/>
              <a:ext cx="84770" cy="141909"/>
            </a:xfrm>
            <a:custGeom>
              <a:rect b="b" l="l" r="r" t="t"/>
              <a:pathLst>
                <a:path extrusionOk="0" h="4386" w="2620">
                  <a:moveTo>
                    <a:pt x="0" y="1"/>
                  </a:moveTo>
                  <a:lnTo>
                    <a:pt x="0" y="644"/>
                  </a:lnTo>
                  <a:cubicBezTo>
                    <a:pt x="28" y="643"/>
                    <a:pt x="56" y="642"/>
                    <a:pt x="84" y="642"/>
                  </a:cubicBezTo>
                  <a:cubicBezTo>
                    <a:pt x="1163" y="642"/>
                    <a:pt x="2000" y="1529"/>
                    <a:pt x="2000" y="2597"/>
                  </a:cubicBezTo>
                  <a:lnTo>
                    <a:pt x="2000" y="4049"/>
                  </a:lnTo>
                  <a:cubicBezTo>
                    <a:pt x="2000" y="4216"/>
                    <a:pt x="2120" y="4359"/>
                    <a:pt x="2286" y="4383"/>
                  </a:cubicBezTo>
                  <a:cubicBezTo>
                    <a:pt x="2299" y="4385"/>
                    <a:pt x="2311" y="4385"/>
                    <a:pt x="2323" y="4385"/>
                  </a:cubicBezTo>
                  <a:cubicBezTo>
                    <a:pt x="2477" y="4385"/>
                    <a:pt x="2620" y="4251"/>
                    <a:pt x="2620" y="4097"/>
                  </a:cubicBezTo>
                  <a:lnTo>
                    <a:pt x="2620" y="2621"/>
                  </a:lnTo>
                  <a:cubicBezTo>
                    <a:pt x="2620" y="1192"/>
                    <a:pt x="1477"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5" name="Google Shape;24075;p150"/>
            <p:cNvSpPr/>
            <p:nvPr/>
          </p:nvSpPr>
          <p:spPr>
            <a:xfrm>
              <a:off x="2542893" y="3164649"/>
              <a:ext cx="211149" cy="183420"/>
            </a:xfrm>
            <a:custGeom>
              <a:rect b="b" l="l" r="r" t="t"/>
              <a:pathLst>
                <a:path extrusionOk="0" h="5669" w="6526">
                  <a:moveTo>
                    <a:pt x="334" y="1"/>
                  </a:moveTo>
                  <a:cubicBezTo>
                    <a:pt x="167" y="1"/>
                    <a:pt x="0" y="144"/>
                    <a:pt x="0" y="310"/>
                  </a:cubicBezTo>
                  <a:lnTo>
                    <a:pt x="0" y="5359"/>
                  </a:lnTo>
                  <a:cubicBezTo>
                    <a:pt x="0" y="5526"/>
                    <a:pt x="167" y="5669"/>
                    <a:pt x="334" y="5669"/>
                  </a:cubicBezTo>
                  <a:lnTo>
                    <a:pt x="6192" y="5669"/>
                  </a:lnTo>
                  <a:cubicBezTo>
                    <a:pt x="6383" y="5669"/>
                    <a:pt x="6502" y="5526"/>
                    <a:pt x="6525" y="5359"/>
                  </a:cubicBezTo>
                  <a:lnTo>
                    <a:pt x="6525" y="310"/>
                  </a:lnTo>
                  <a:cubicBezTo>
                    <a:pt x="6525" y="144"/>
                    <a:pt x="6383" y="1"/>
                    <a:pt x="619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6" name="Google Shape;24076;p150"/>
            <p:cNvSpPr/>
            <p:nvPr/>
          </p:nvSpPr>
          <p:spPr>
            <a:xfrm>
              <a:off x="2649211" y="3165426"/>
              <a:ext cx="104830" cy="182644"/>
            </a:xfrm>
            <a:custGeom>
              <a:rect b="b" l="l" r="r" t="t"/>
              <a:pathLst>
                <a:path extrusionOk="0" h="5645" w="3240">
                  <a:moveTo>
                    <a:pt x="1" y="1"/>
                  </a:moveTo>
                  <a:lnTo>
                    <a:pt x="1" y="5645"/>
                  </a:lnTo>
                  <a:lnTo>
                    <a:pt x="2906" y="5645"/>
                  </a:lnTo>
                  <a:cubicBezTo>
                    <a:pt x="3097" y="5645"/>
                    <a:pt x="3239" y="5502"/>
                    <a:pt x="3239" y="5335"/>
                  </a:cubicBezTo>
                  <a:lnTo>
                    <a:pt x="3239" y="286"/>
                  </a:lnTo>
                  <a:cubicBezTo>
                    <a:pt x="3216" y="144"/>
                    <a:pt x="3097" y="1"/>
                    <a:pt x="2906"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7" name="Google Shape;24077;p150"/>
            <p:cNvSpPr/>
            <p:nvPr/>
          </p:nvSpPr>
          <p:spPr>
            <a:xfrm>
              <a:off x="2616856" y="3211660"/>
              <a:ext cx="62445" cy="95674"/>
            </a:xfrm>
            <a:custGeom>
              <a:rect b="b" l="l" r="r" t="t"/>
              <a:pathLst>
                <a:path extrusionOk="0" h="2957" w="1930">
                  <a:moveTo>
                    <a:pt x="929" y="1"/>
                  </a:moveTo>
                  <a:cubicBezTo>
                    <a:pt x="453" y="24"/>
                    <a:pt x="72" y="405"/>
                    <a:pt x="48" y="882"/>
                  </a:cubicBezTo>
                  <a:cubicBezTo>
                    <a:pt x="0" y="1334"/>
                    <a:pt x="286" y="1691"/>
                    <a:pt x="667" y="1834"/>
                  </a:cubicBezTo>
                  <a:lnTo>
                    <a:pt x="667" y="2620"/>
                  </a:lnTo>
                  <a:cubicBezTo>
                    <a:pt x="667" y="2763"/>
                    <a:pt x="786" y="2906"/>
                    <a:pt x="929" y="2953"/>
                  </a:cubicBezTo>
                  <a:cubicBezTo>
                    <a:pt x="943" y="2955"/>
                    <a:pt x="957" y="2956"/>
                    <a:pt x="971" y="2956"/>
                  </a:cubicBezTo>
                  <a:cubicBezTo>
                    <a:pt x="1143" y="2956"/>
                    <a:pt x="1286" y="2820"/>
                    <a:pt x="1286" y="2644"/>
                  </a:cubicBezTo>
                  <a:lnTo>
                    <a:pt x="1286" y="1882"/>
                  </a:lnTo>
                  <a:cubicBezTo>
                    <a:pt x="1644" y="1715"/>
                    <a:pt x="1929" y="1358"/>
                    <a:pt x="1929" y="953"/>
                  </a:cubicBezTo>
                  <a:cubicBezTo>
                    <a:pt x="1929" y="405"/>
                    <a:pt x="1477" y="1"/>
                    <a:pt x="9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8" name="Google Shape;24078;p150"/>
            <p:cNvSpPr/>
            <p:nvPr/>
          </p:nvSpPr>
          <p:spPr>
            <a:xfrm>
              <a:off x="2649211" y="3211660"/>
              <a:ext cx="30867" cy="95577"/>
            </a:xfrm>
            <a:custGeom>
              <a:rect b="b" l="l" r="r" t="t"/>
              <a:pathLst>
                <a:path extrusionOk="0" h="2954" w="954">
                  <a:moveTo>
                    <a:pt x="1" y="1"/>
                  </a:moveTo>
                  <a:lnTo>
                    <a:pt x="1" y="2953"/>
                  </a:lnTo>
                  <a:cubicBezTo>
                    <a:pt x="167" y="2953"/>
                    <a:pt x="334" y="2787"/>
                    <a:pt x="334" y="2620"/>
                  </a:cubicBezTo>
                  <a:lnTo>
                    <a:pt x="334" y="1834"/>
                  </a:lnTo>
                  <a:cubicBezTo>
                    <a:pt x="691" y="1715"/>
                    <a:pt x="953" y="1358"/>
                    <a:pt x="953" y="953"/>
                  </a:cubicBezTo>
                  <a:cubicBezTo>
                    <a:pt x="953" y="453"/>
                    <a:pt x="52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9" name="Google Shape;24079;p150"/>
            <p:cNvSpPr/>
            <p:nvPr/>
          </p:nvSpPr>
          <p:spPr>
            <a:xfrm>
              <a:off x="2706219" y="3233241"/>
              <a:ext cx="155692" cy="156436"/>
            </a:xfrm>
            <a:custGeom>
              <a:rect b="b" l="l" r="r" t="t"/>
              <a:pathLst>
                <a:path extrusionOk="0" h="4835" w="4812">
                  <a:moveTo>
                    <a:pt x="2406" y="0"/>
                  </a:moveTo>
                  <a:cubicBezTo>
                    <a:pt x="1073" y="0"/>
                    <a:pt x="1" y="1096"/>
                    <a:pt x="1" y="2429"/>
                  </a:cubicBezTo>
                  <a:cubicBezTo>
                    <a:pt x="1" y="3763"/>
                    <a:pt x="1073" y="4835"/>
                    <a:pt x="2406" y="4835"/>
                  </a:cubicBezTo>
                  <a:cubicBezTo>
                    <a:pt x="3740" y="4835"/>
                    <a:pt x="4811" y="3763"/>
                    <a:pt x="4811" y="2429"/>
                  </a:cubicBezTo>
                  <a:cubicBezTo>
                    <a:pt x="4811" y="1096"/>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0" name="Google Shape;24080;p150"/>
            <p:cNvSpPr/>
            <p:nvPr/>
          </p:nvSpPr>
          <p:spPr>
            <a:xfrm>
              <a:off x="2784065" y="3234017"/>
              <a:ext cx="77846" cy="154916"/>
            </a:xfrm>
            <a:custGeom>
              <a:rect b="b" l="l" r="r" t="t"/>
              <a:pathLst>
                <a:path extrusionOk="0" h="4788" w="2406">
                  <a:moveTo>
                    <a:pt x="0" y="0"/>
                  </a:moveTo>
                  <a:lnTo>
                    <a:pt x="0" y="4787"/>
                  </a:lnTo>
                  <a:cubicBezTo>
                    <a:pt x="15" y="4787"/>
                    <a:pt x="29" y="4787"/>
                    <a:pt x="44" y="4787"/>
                  </a:cubicBezTo>
                  <a:cubicBezTo>
                    <a:pt x="1357" y="4787"/>
                    <a:pt x="2405" y="3724"/>
                    <a:pt x="2405" y="2405"/>
                  </a:cubicBezTo>
                  <a:cubicBezTo>
                    <a:pt x="2405"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1" name="Google Shape;24081;p150"/>
            <p:cNvSpPr/>
            <p:nvPr/>
          </p:nvSpPr>
          <p:spPr>
            <a:xfrm>
              <a:off x="2726279" y="3254045"/>
              <a:ext cx="115604" cy="115604"/>
            </a:xfrm>
            <a:custGeom>
              <a:rect b="b" l="l" r="r" t="t"/>
              <a:pathLst>
                <a:path extrusionOk="0" h="3573" w="3573">
                  <a:moveTo>
                    <a:pt x="1786" y="0"/>
                  </a:moveTo>
                  <a:cubicBezTo>
                    <a:pt x="786" y="0"/>
                    <a:pt x="0" y="786"/>
                    <a:pt x="0" y="1786"/>
                  </a:cubicBezTo>
                  <a:cubicBezTo>
                    <a:pt x="0" y="2763"/>
                    <a:pt x="786" y="3572"/>
                    <a:pt x="1786" y="3572"/>
                  </a:cubicBezTo>
                  <a:cubicBezTo>
                    <a:pt x="2763" y="3572"/>
                    <a:pt x="3572" y="2763"/>
                    <a:pt x="3572" y="1786"/>
                  </a:cubicBezTo>
                  <a:cubicBezTo>
                    <a:pt x="3572" y="786"/>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2" name="Google Shape;24082;p150"/>
            <p:cNvSpPr/>
            <p:nvPr/>
          </p:nvSpPr>
          <p:spPr>
            <a:xfrm>
              <a:off x="2784065" y="3254045"/>
              <a:ext cx="57818" cy="114860"/>
            </a:xfrm>
            <a:custGeom>
              <a:rect b="b" l="l" r="r" t="t"/>
              <a:pathLst>
                <a:path extrusionOk="0" h="3550" w="1787">
                  <a:moveTo>
                    <a:pt x="0" y="0"/>
                  </a:moveTo>
                  <a:lnTo>
                    <a:pt x="0" y="3549"/>
                  </a:lnTo>
                  <a:cubicBezTo>
                    <a:pt x="14" y="3549"/>
                    <a:pt x="28" y="3549"/>
                    <a:pt x="42" y="3549"/>
                  </a:cubicBezTo>
                  <a:cubicBezTo>
                    <a:pt x="1000" y="3549"/>
                    <a:pt x="1786" y="2749"/>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3" name="Google Shape;24083;p150"/>
            <p:cNvSpPr/>
            <p:nvPr/>
          </p:nvSpPr>
          <p:spPr>
            <a:xfrm>
              <a:off x="2760931" y="3266372"/>
              <a:ext cx="47044" cy="88620"/>
            </a:xfrm>
            <a:custGeom>
              <a:rect b="b" l="l" r="r" t="t"/>
              <a:pathLst>
                <a:path extrusionOk="0" h="2739" w="1454">
                  <a:moveTo>
                    <a:pt x="572" y="596"/>
                  </a:moveTo>
                  <a:lnTo>
                    <a:pt x="572" y="1048"/>
                  </a:lnTo>
                  <a:cubicBezTo>
                    <a:pt x="501" y="1048"/>
                    <a:pt x="477" y="1024"/>
                    <a:pt x="477" y="1024"/>
                  </a:cubicBezTo>
                  <a:cubicBezTo>
                    <a:pt x="406" y="977"/>
                    <a:pt x="406" y="905"/>
                    <a:pt x="406" y="810"/>
                  </a:cubicBezTo>
                  <a:cubicBezTo>
                    <a:pt x="406" y="739"/>
                    <a:pt x="477" y="667"/>
                    <a:pt x="572" y="596"/>
                  </a:cubicBezTo>
                  <a:close/>
                  <a:moveTo>
                    <a:pt x="858" y="1548"/>
                  </a:moveTo>
                  <a:cubicBezTo>
                    <a:pt x="1096" y="1644"/>
                    <a:pt x="1096" y="1858"/>
                    <a:pt x="1072" y="1905"/>
                  </a:cubicBezTo>
                  <a:cubicBezTo>
                    <a:pt x="1025" y="2025"/>
                    <a:pt x="977" y="2144"/>
                    <a:pt x="858" y="2215"/>
                  </a:cubicBezTo>
                  <a:lnTo>
                    <a:pt x="858" y="1548"/>
                  </a:lnTo>
                  <a:close/>
                  <a:moveTo>
                    <a:pt x="715" y="0"/>
                  </a:moveTo>
                  <a:cubicBezTo>
                    <a:pt x="620" y="0"/>
                    <a:pt x="525" y="48"/>
                    <a:pt x="525" y="143"/>
                  </a:cubicBezTo>
                  <a:lnTo>
                    <a:pt x="525" y="262"/>
                  </a:lnTo>
                  <a:lnTo>
                    <a:pt x="477" y="262"/>
                  </a:lnTo>
                  <a:cubicBezTo>
                    <a:pt x="263" y="334"/>
                    <a:pt x="120" y="500"/>
                    <a:pt x="96" y="715"/>
                  </a:cubicBezTo>
                  <a:cubicBezTo>
                    <a:pt x="48" y="929"/>
                    <a:pt x="120" y="1096"/>
                    <a:pt x="263" y="1215"/>
                  </a:cubicBezTo>
                  <a:cubicBezTo>
                    <a:pt x="334" y="1286"/>
                    <a:pt x="406" y="1334"/>
                    <a:pt x="525" y="1358"/>
                  </a:cubicBezTo>
                  <a:lnTo>
                    <a:pt x="525" y="2167"/>
                  </a:lnTo>
                  <a:cubicBezTo>
                    <a:pt x="453" y="2167"/>
                    <a:pt x="382" y="2144"/>
                    <a:pt x="263" y="2048"/>
                  </a:cubicBezTo>
                  <a:cubicBezTo>
                    <a:pt x="245" y="2040"/>
                    <a:pt x="221" y="2034"/>
                    <a:pt x="195" y="2034"/>
                  </a:cubicBezTo>
                  <a:cubicBezTo>
                    <a:pt x="149" y="2034"/>
                    <a:pt x="94" y="2051"/>
                    <a:pt x="48" y="2096"/>
                  </a:cubicBezTo>
                  <a:cubicBezTo>
                    <a:pt x="1" y="2144"/>
                    <a:pt x="1" y="2263"/>
                    <a:pt x="96" y="2334"/>
                  </a:cubicBezTo>
                  <a:cubicBezTo>
                    <a:pt x="263" y="2429"/>
                    <a:pt x="382" y="2477"/>
                    <a:pt x="525" y="2477"/>
                  </a:cubicBezTo>
                  <a:lnTo>
                    <a:pt x="525" y="2596"/>
                  </a:lnTo>
                  <a:cubicBezTo>
                    <a:pt x="525" y="2691"/>
                    <a:pt x="596" y="2739"/>
                    <a:pt x="691" y="2739"/>
                  </a:cubicBezTo>
                  <a:cubicBezTo>
                    <a:pt x="763" y="2739"/>
                    <a:pt x="858" y="2691"/>
                    <a:pt x="858" y="2596"/>
                  </a:cubicBezTo>
                  <a:lnTo>
                    <a:pt x="858" y="2501"/>
                  </a:lnTo>
                  <a:cubicBezTo>
                    <a:pt x="1168" y="2453"/>
                    <a:pt x="1334" y="2167"/>
                    <a:pt x="1406" y="1929"/>
                  </a:cubicBezTo>
                  <a:cubicBezTo>
                    <a:pt x="1453" y="1644"/>
                    <a:pt x="1287" y="1334"/>
                    <a:pt x="977" y="1262"/>
                  </a:cubicBezTo>
                  <a:cubicBezTo>
                    <a:pt x="953" y="1262"/>
                    <a:pt x="930" y="1215"/>
                    <a:pt x="858" y="1215"/>
                  </a:cubicBezTo>
                  <a:lnTo>
                    <a:pt x="858" y="596"/>
                  </a:lnTo>
                  <a:cubicBezTo>
                    <a:pt x="953" y="619"/>
                    <a:pt x="977" y="643"/>
                    <a:pt x="977" y="643"/>
                  </a:cubicBezTo>
                  <a:cubicBezTo>
                    <a:pt x="1013" y="679"/>
                    <a:pt x="1049" y="697"/>
                    <a:pt x="1084" y="697"/>
                  </a:cubicBezTo>
                  <a:cubicBezTo>
                    <a:pt x="1120" y="697"/>
                    <a:pt x="1156" y="679"/>
                    <a:pt x="1191" y="643"/>
                  </a:cubicBezTo>
                  <a:cubicBezTo>
                    <a:pt x="1239" y="596"/>
                    <a:pt x="1239" y="500"/>
                    <a:pt x="1215" y="453"/>
                  </a:cubicBezTo>
                  <a:cubicBezTo>
                    <a:pt x="1168" y="381"/>
                    <a:pt x="1049" y="310"/>
                    <a:pt x="858" y="262"/>
                  </a:cubicBezTo>
                  <a:lnTo>
                    <a:pt x="858" y="143"/>
                  </a:lnTo>
                  <a:cubicBezTo>
                    <a:pt x="858"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4" name="Google Shape;24084;p150"/>
            <p:cNvSpPr/>
            <p:nvPr/>
          </p:nvSpPr>
          <p:spPr>
            <a:xfrm>
              <a:off x="2784841" y="3265595"/>
              <a:ext cx="23134" cy="92503"/>
            </a:xfrm>
            <a:custGeom>
              <a:rect b="b" l="l" r="r" t="t"/>
              <a:pathLst>
                <a:path extrusionOk="0" h="2859" w="715">
                  <a:moveTo>
                    <a:pt x="119" y="1572"/>
                  </a:moveTo>
                  <a:cubicBezTo>
                    <a:pt x="357" y="1668"/>
                    <a:pt x="357" y="1882"/>
                    <a:pt x="333" y="1929"/>
                  </a:cubicBezTo>
                  <a:cubicBezTo>
                    <a:pt x="286" y="2049"/>
                    <a:pt x="238" y="2168"/>
                    <a:pt x="119" y="2239"/>
                  </a:cubicBezTo>
                  <a:lnTo>
                    <a:pt x="119" y="1572"/>
                  </a:lnTo>
                  <a:close/>
                  <a:moveTo>
                    <a:pt x="0" y="1"/>
                  </a:moveTo>
                  <a:lnTo>
                    <a:pt x="0" y="2858"/>
                  </a:lnTo>
                  <a:cubicBezTo>
                    <a:pt x="95" y="2858"/>
                    <a:pt x="143" y="2763"/>
                    <a:pt x="143" y="2715"/>
                  </a:cubicBezTo>
                  <a:lnTo>
                    <a:pt x="143" y="2549"/>
                  </a:lnTo>
                  <a:cubicBezTo>
                    <a:pt x="452" y="2501"/>
                    <a:pt x="667" y="2239"/>
                    <a:pt x="691" y="2001"/>
                  </a:cubicBezTo>
                  <a:cubicBezTo>
                    <a:pt x="714" y="1668"/>
                    <a:pt x="548" y="1358"/>
                    <a:pt x="238" y="1286"/>
                  </a:cubicBezTo>
                  <a:cubicBezTo>
                    <a:pt x="214" y="1286"/>
                    <a:pt x="191" y="1239"/>
                    <a:pt x="119" y="1239"/>
                  </a:cubicBezTo>
                  <a:lnTo>
                    <a:pt x="119" y="620"/>
                  </a:lnTo>
                  <a:cubicBezTo>
                    <a:pt x="214" y="643"/>
                    <a:pt x="238" y="667"/>
                    <a:pt x="238" y="667"/>
                  </a:cubicBezTo>
                  <a:cubicBezTo>
                    <a:pt x="274" y="703"/>
                    <a:pt x="310" y="721"/>
                    <a:pt x="348" y="721"/>
                  </a:cubicBezTo>
                  <a:cubicBezTo>
                    <a:pt x="387" y="721"/>
                    <a:pt x="429" y="703"/>
                    <a:pt x="476" y="667"/>
                  </a:cubicBezTo>
                  <a:cubicBezTo>
                    <a:pt x="548" y="620"/>
                    <a:pt x="548" y="524"/>
                    <a:pt x="500" y="429"/>
                  </a:cubicBezTo>
                  <a:cubicBezTo>
                    <a:pt x="452" y="382"/>
                    <a:pt x="333" y="286"/>
                    <a:pt x="143" y="262"/>
                  </a:cubicBezTo>
                  <a:lnTo>
                    <a:pt x="143" y="143"/>
                  </a:lnTo>
                  <a:cubicBezTo>
                    <a:pt x="143" y="48"/>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85" name="Google Shape;24085;p150"/>
          <p:cNvSpPr/>
          <p:nvPr/>
        </p:nvSpPr>
        <p:spPr>
          <a:xfrm>
            <a:off x="3307238" y="2897456"/>
            <a:ext cx="308990" cy="308246"/>
          </a:xfrm>
          <a:custGeom>
            <a:rect b="b" l="l" r="r" t="t"/>
            <a:pathLst>
              <a:path extrusionOk="0" h="9527" w="9550">
                <a:moveTo>
                  <a:pt x="6252" y="0"/>
                </a:moveTo>
                <a:cubicBezTo>
                  <a:pt x="6168" y="0"/>
                  <a:pt x="6085" y="24"/>
                  <a:pt x="6025" y="72"/>
                </a:cubicBezTo>
                <a:lnTo>
                  <a:pt x="5954" y="167"/>
                </a:lnTo>
                <a:cubicBezTo>
                  <a:pt x="5787" y="313"/>
                  <a:pt x="5602" y="386"/>
                  <a:pt x="5399" y="386"/>
                </a:cubicBezTo>
                <a:cubicBezTo>
                  <a:pt x="5370" y="386"/>
                  <a:pt x="5341" y="384"/>
                  <a:pt x="5311" y="382"/>
                </a:cubicBezTo>
                <a:cubicBezTo>
                  <a:pt x="5259" y="375"/>
                  <a:pt x="5207" y="372"/>
                  <a:pt x="5155" y="372"/>
                </a:cubicBezTo>
                <a:cubicBezTo>
                  <a:pt x="4794" y="372"/>
                  <a:pt x="4417" y="513"/>
                  <a:pt x="4168" y="763"/>
                </a:cubicBezTo>
                <a:lnTo>
                  <a:pt x="0" y="4930"/>
                </a:lnTo>
                <a:lnTo>
                  <a:pt x="4549" y="9526"/>
                </a:lnTo>
                <a:lnTo>
                  <a:pt x="8740" y="5359"/>
                </a:lnTo>
                <a:cubicBezTo>
                  <a:pt x="9050" y="5049"/>
                  <a:pt x="9193" y="4620"/>
                  <a:pt x="9121" y="4192"/>
                </a:cubicBezTo>
                <a:cubicBezTo>
                  <a:pt x="9097" y="3954"/>
                  <a:pt x="9193" y="3716"/>
                  <a:pt x="9336" y="3573"/>
                </a:cubicBezTo>
                <a:lnTo>
                  <a:pt x="9431" y="3477"/>
                </a:lnTo>
                <a:cubicBezTo>
                  <a:pt x="9550" y="3358"/>
                  <a:pt x="9550" y="3144"/>
                  <a:pt x="9431" y="3025"/>
                </a:cubicBezTo>
                <a:lnTo>
                  <a:pt x="6478" y="72"/>
                </a:lnTo>
                <a:cubicBezTo>
                  <a:pt x="6418" y="24"/>
                  <a:pt x="6335" y="0"/>
                  <a:pt x="6252"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6" name="Google Shape;24086;p150"/>
          <p:cNvSpPr/>
          <p:nvPr/>
        </p:nvSpPr>
        <p:spPr>
          <a:xfrm>
            <a:off x="3381406" y="2946559"/>
            <a:ext cx="235059" cy="258161"/>
          </a:xfrm>
          <a:custGeom>
            <a:rect b="b" l="l" r="r" t="t"/>
            <a:pathLst>
              <a:path extrusionOk="0" h="7979" w="7265">
                <a:moveTo>
                  <a:pt x="5645" y="0"/>
                </a:moveTo>
                <a:lnTo>
                  <a:pt x="1" y="5692"/>
                </a:lnTo>
                <a:lnTo>
                  <a:pt x="2287" y="7978"/>
                </a:lnTo>
                <a:lnTo>
                  <a:pt x="6454" y="3811"/>
                </a:lnTo>
                <a:cubicBezTo>
                  <a:pt x="6740" y="3501"/>
                  <a:pt x="6907" y="3072"/>
                  <a:pt x="6835" y="2644"/>
                </a:cubicBezTo>
                <a:cubicBezTo>
                  <a:pt x="6812" y="2406"/>
                  <a:pt x="6907" y="2191"/>
                  <a:pt x="7050" y="2025"/>
                </a:cubicBezTo>
                <a:lnTo>
                  <a:pt x="7145" y="1929"/>
                </a:lnTo>
                <a:cubicBezTo>
                  <a:pt x="7264" y="1810"/>
                  <a:pt x="7264" y="1596"/>
                  <a:pt x="7145" y="1477"/>
                </a:cubicBezTo>
                <a:lnTo>
                  <a:pt x="564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87" name="Google Shape;24087;p150"/>
          <p:cNvGrpSpPr/>
          <p:nvPr/>
        </p:nvGrpSpPr>
        <p:grpSpPr>
          <a:xfrm>
            <a:off x="3267151" y="2896097"/>
            <a:ext cx="338301" cy="335582"/>
            <a:chOff x="3267151" y="3048497"/>
            <a:chExt cx="338301" cy="335582"/>
          </a:xfrm>
        </p:grpSpPr>
        <p:sp>
          <p:nvSpPr>
            <p:cNvPr id="24088" name="Google Shape;24088;p150"/>
            <p:cNvSpPr/>
            <p:nvPr/>
          </p:nvSpPr>
          <p:spPr>
            <a:xfrm>
              <a:off x="3267151" y="3048497"/>
              <a:ext cx="292069" cy="290127"/>
            </a:xfrm>
            <a:custGeom>
              <a:rect b="b" l="l" r="r" t="t"/>
              <a:pathLst>
                <a:path extrusionOk="0" h="8967" w="9027">
                  <a:moveTo>
                    <a:pt x="3299" y="1"/>
                  </a:moveTo>
                  <a:cubicBezTo>
                    <a:pt x="3216" y="1"/>
                    <a:pt x="3132" y="31"/>
                    <a:pt x="3073" y="90"/>
                  </a:cubicBezTo>
                  <a:lnTo>
                    <a:pt x="120" y="3043"/>
                  </a:lnTo>
                  <a:cubicBezTo>
                    <a:pt x="1" y="3162"/>
                    <a:pt x="1" y="3376"/>
                    <a:pt x="120" y="3496"/>
                  </a:cubicBezTo>
                  <a:lnTo>
                    <a:pt x="215" y="3591"/>
                  </a:lnTo>
                  <a:cubicBezTo>
                    <a:pt x="358" y="3758"/>
                    <a:pt x="453" y="3972"/>
                    <a:pt x="430" y="4210"/>
                  </a:cubicBezTo>
                  <a:cubicBezTo>
                    <a:pt x="358" y="4615"/>
                    <a:pt x="525" y="5067"/>
                    <a:pt x="811" y="5377"/>
                  </a:cubicBezTo>
                  <a:lnTo>
                    <a:pt x="4335" y="8878"/>
                  </a:lnTo>
                  <a:cubicBezTo>
                    <a:pt x="4395" y="8937"/>
                    <a:pt x="4472" y="8967"/>
                    <a:pt x="4549" y="8967"/>
                  </a:cubicBezTo>
                  <a:cubicBezTo>
                    <a:pt x="4627" y="8967"/>
                    <a:pt x="4704" y="8937"/>
                    <a:pt x="4764" y="8878"/>
                  </a:cubicBezTo>
                  <a:lnTo>
                    <a:pt x="8908" y="4734"/>
                  </a:lnTo>
                  <a:cubicBezTo>
                    <a:pt x="9027" y="4615"/>
                    <a:pt x="9027" y="4424"/>
                    <a:pt x="8908" y="4305"/>
                  </a:cubicBezTo>
                  <a:lnTo>
                    <a:pt x="5407" y="781"/>
                  </a:lnTo>
                  <a:cubicBezTo>
                    <a:pt x="5146" y="540"/>
                    <a:pt x="4782" y="383"/>
                    <a:pt x="4432" y="383"/>
                  </a:cubicBezTo>
                  <a:cubicBezTo>
                    <a:pt x="4367" y="383"/>
                    <a:pt x="4303" y="389"/>
                    <a:pt x="4240" y="400"/>
                  </a:cubicBezTo>
                  <a:cubicBezTo>
                    <a:pt x="4215" y="402"/>
                    <a:pt x="4191" y="403"/>
                    <a:pt x="4166" y="403"/>
                  </a:cubicBezTo>
                  <a:cubicBezTo>
                    <a:pt x="3954" y="403"/>
                    <a:pt x="3749" y="314"/>
                    <a:pt x="3621" y="185"/>
                  </a:cubicBezTo>
                  <a:lnTo>
                    <a:pt x="3525" y="90"/>
                  </a:lnTo>
                  <a:cubicBezTo>
                    <a:pt x="3466" y="31"/>
                    <a:pt x="3383" y="1"/>
                    <a:pt x="3299"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9" name="Google Shape;24089;p150"/>
            <p:cNvSpPr/>
            <p:nvPr/>
          </p:nvSpPr>
          <p:spPr>
            <a:xfrm>
              <a:off x="3318789" y="3048497"/>
              <a:ext cx="239653" cy="220208"/>
            </a:xfrm>
            <a:custGeom>
              <a:rect b="b" l="l" r="r" t="t"/>
              <a:pathLst>
                <a:path extrusionOk="0" h="6806" w="7407">
                  <a:moveTo>
                    <a:pt x="1703" y="1"/>
                  </a:moveTo>
                  <a:cubicBezTo>
                    <a:pt x="1620" y="1"/>
                    <a:pt x="1536" y="31"/>
                    <a:pt x="1477" y="90"/>
                  </a:cubicBezTo>
                  <a:lnTo>
                    <a:pt x="0" y="1590"/>
                  </a:lnTo>
                  <a:lnTo>
                    <a:pt x="5192" y="6806"/>
                  </a:lnTo>
                  <a:lnTo>
                    <a:pt x="7288" y="4710"/>
                  </a:lnTo>
                  <a:cubicBezTo>
                    <a:pt x="7407" y="4591"/>
                    <a:pt x="7407" y="4377"/>
                    <a:pt x="7288" y="4258"/>
                  </a:cubicBezTo>
                  <a:lnTo>
                    <a:pt x="3811" y="781"/>
                  </a:lnTo>
                  <a:cubicBezTo>
                    <a:pt x="3550" y="540"/>
                    <a:pt x="3186" y="383"/>
                    <a:pt x="2836" y="383"/>
                  </a:cubicBezTo>
                  <a:cubicBezTo>
                    <a:pt x="2771" y="383"/>
                    <a:pt x="2707" y="389"/>
                    <a:pt x="2644" y="400"/>
                  </a:cubicBezTo>
                  <a:cubicBezTo>
                    <a:pt x="2619" y="402"/>
                    <a:pt x="2595" y="403"/>
                    <a:pt x="2571" y="403"/>
                  </a:cubicBezTo>
                  <a:cubicBezTo>
                    <a:pt x="2362" y="403"/>
                    <a:pt x="2174" y="314"/>
                    <a:pt x="2025" y="185"/>
                  </a:cubicBezTo>
                  <a:lnTo>
                    <a:pt x="1929" y="90"/>
                  </a:lnTo>
                  <a:cubicBezTo>
                    <a:pt x="1870" y="31"/>
                    <a:pt x="1787" y="1"/>
                    <a:pt x="170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0" name="Google Shape;24090;p150"/>
            <p:cNvSpPr/>
            <p:nvPr/>
          </p:nvSpPr>
          <p:spPr>
            <a:xfrm>
              <a:off x="3436689" y="3254045"/>
              <a:ext cx="94800" cy="92859"/>
            </a:xfrm>
            <a:custGeom>
              <a:rect b="b" l="l" r="r" t="t"/>
              <a:pathLst>
                <a:path extrusionOk="0" h="2870" w="2930">
                  <a:moveTo>
                    <a:pt x="1143" y="0"/>
                  </a:moveTo>
                  <a:lnTo>
                    <a:pt x="0" y="1120"/>
                  </a:lnTo>
                  <a:lnTo>
                    <a:pt x="1500" y="2620"/>
                  </a:lnTo>
                  <a:cubicBezTo>
                    <a:pt x="1643" y="2787"/>
                    <a:pt x="1846" y="2870"/>
                    <a:pt x="2051" y="2870"/>
                  </a:cubicBezTo>
                  <a:cubicBezTo>
                    <a:pt x="2256" y="2870"/>
                    <a:pt x="2465" y="2787"/>
                    <a:pt x="2620" y="2620"/>
                  </a:cubicBezTo>
                  <a:cubicBezTo>
                    <a:pt x="2929" y="2310"/>
                    <a:pt x="2929" y="1786"/>
                    <a:pt x="2620" y="1477"/>
                  </a:cubicBezTo>
                  <a:lnTo>
                    <a:pt x="1143"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1" name="Google Shape;24091;p150"/>
            <p:cNvSpPr/>
            <p:nvPr/>
          </p:nvSpPr>
          <p:spPr>
            <a:xfrm>
              <a:off x="3473671" y="3217064"/>
              <a:ext cx="95577" cy="92859"/>
            </a:xfrm>
            <a:custGeom>
              <a:rect b="b" l="l" r="r" t="t"/>
              <a:pathLst>
                <a:path extrusionOk="0" h="2870" w="2954">
                  <a:moveTo>
                    <a:pt x="1119" y="0"/>
                  </a:moveTo>
                  <a:lnTo>
                    <a:pt x="0" y="1143"/>
                  </a:lnTo>
                  <a:lnTo>
                    <a:pt x="1477" y="2620"/>
                  </a:lnTo>
                  <a:cubicBezTo>
                    <a:pt x="1631" y="2786"/>
                    <a:pt x="1834" y="2870"/>
                    <a:pt x="2039" y="2870"/>
                  </a:cubicBezTo>
                  <a:cubicBezTo>
                    <a:pt x="2245" y="2870"/>
                    <a:pt x="2453" y="2786"/>
                    <a:pt x="2620" y="2620"/>
                  </a:cubicBezTo>
                  <a:cubicBezTo>
                    <a:pt x="2953" y="2310"/>
                    <a:pt x="2953" y="1786"/>
                    <a:pt x="2620" y="1501"/>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2" name="Google Shape;24092;p150"/>
            <p:cNvSpPr/>
            <p:nvPr/>
          </p:nvSpPr>
          <p:spPr>
            <a:xfrm>
              <a:off x="3399676" y="3291802"/>
              <a:ext cx="94833" cy="92276"/>
            </a:xfrm>
            <a:custGeom>
              <a:rect b="b" l="l" r="r" t="t"/>
              <a:pathLst>
                <a:path extrusionOk="0" h="2852" w="2931">
                  <a:moveTo>
                    <a:pt x="1120" y="0"/>
                  </a:moveTo>
                  <a:lnTo>
                    <a:pt x="1" y="1119"/>
                  </a:lnTo>
                  <a:lnTo>
                    <a:pt x="1477" y="2620"/>
                  </a:lnTo>
                  <a:cubicBezTo>
                    <a:pt x="1632" y="2775"/>
                    <a:pt x="1835" y="2852"/>
                    <a:pt x="2040" y="2852"/>
                  </a:cubicBezTo>
                  <a:cubicBezTo>
                    <a:pt x="2245" y="2852"/>
                    <a:pt x="2454" y="2775"/>
                    <a:pt x="2621" y="2620"/>
                  </a:cubicBezTo>
                  <a:cubicBezTo>
                    <a:pt x="2930" y="2286"/>
                    <a:pt x="2930" y="1786"/>
                    <a:pt x="2621" y="1477"/>
                  </a:cubicBezTo>
                  <a:lnTo>
                    <a:pt x="1120" y="0"/>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3" name="Google Shape;24093;p150"/>
            <p:cNvSpPr/>
            <p:nvPr/>
          </p:nvSpPr>
          <p:spPr>
            <a:xfrm>
              <a:off x="3511428" y="3180082"/>
              <a:ext cx="94024" cy="92276"/>
            </a:xfrm>
            <a:custGeom>
              <a:rect b="b" l="l" r="r" t="t"/>
              <a:pathLst>
                <a:path extrusionOk="0" h="2852" w="2906">
                  <a:moveTo>
                    <a:pt x="1119" y="0"/>
                  </a:moveTo>
                  <a:lnTo>
                    <a:pt x="0" y="1119"/>
                  </a:lnTo>
                  <a:lnTo>
                    <a:pt x="1477" y="2620"/>
                  </a:lnTo>
                  <a:cubicBezTo>
                    <a:pt x="1631" y="2774"/>
                    <a:pt x="1834" y="2852"/>
                    <a:pt x="2039" y="2852"/>
                  </a:cubicBezTo>
                  <a:cubicBezTo>
                    <a:pt x="2245" y="2852"/>
                    <a:pt x="2453" y="2774"/>
                    <a:pt x="2620" y="2620"/>
                  </a:cubicBezTo>
                  <a:cubicBezTo>
                    <a:pt x="2905" y="2310"/>
                    <a:pt x="2905" y="1786"/>
                    <a:pt x="2620" y="1477"/>
                  </a:cubicBezTo>
                  <a:lnTo>
                    <a:pt x="1119"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4" name="Google Shape;24094;p150"/>
            <p:cNvSpPr/>
            <p:nvPr/>
          </p:nvSpPr>
          <p:spPr>
            <a:xfrm>
              <a:off x="3314162" y="3203572"/>
              <a:ext cx="112531" cy="106351"/>
            </a:xfrm>
            <a:custGeom>
              <a:rect b="b" l="l" r="r" t="t"/>
              <a:pathLst>
                <a:path extrusionOk="0" h="3287" w="3478">
                  <a:moveTo>
                    <a:pt x="2581" y="0"/>
                  </a:moveTo>
                  <a:cubicBezTo>
                    <a:pt x="2376" y="0"/>
                    <a:pt x="2168" y="84"/>
                    <a:pt x="2001" y="251"/>
                  </a:cubicBezTo>
                  <a:lnTo>
                    <a:pt x="334" y="1918"/>
                  </a:lnTo>
                  <a:cubicBezTo>
                    <a:pt x="1" y="2203"/>
                    <a:pt x="48" y="2727"/>
                    <a:pt x="334" y="3037"/>
                  </a:cubicBezTo>
                  <a:cubicBezTo>
                    <a:pt x="489" y="3203"/>
                    <a:pt x="691" y="3287"/>
                    <a:pt x="897" y="3287"/>
                  </a:cubicBezTo>
                  <a:cubicBezTo>
                    <a:pt x="1102" y="3287"/>
                    <a:pt x="1310" y="3203"/>
                    <a:pt x="1477" y="3037"/>
                  </a:cubicBezTo>
                  <a:lnTo>
                    <a:pt x="3144" y="1370"/>
                  </a:lnTo>
                  <a:cubicBezTo>
                    <a:pt x="3477" y="1060"/>
                    <a:pt x="3477" y="536"/>
                    <a:pt x="3144" y="251"/>
                  </a:cubicBezTo>
                  <a:cubicBezTo>
                    <a:pt x="2989" y="84"/>
                    <a:pt x="2787" y="0"/>
                    <a:pt x="258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5" name="Google Shape;24095;p150"/>
            <p:cNvSpPr/>
            <p:nvPr/>
          </p:nvSpPr>
          <p:spPr>
            <a:xfrm>
              <a:off x="3277958" y="3175844"/>
              <a:ext cx="102501" cy="96515"/>
            </a:xfrm>
            <a:custGeom>
              <a:rect b="b" l="l" r="r" t="t"/>
              <a:pathLst>
                <a:path extrusionOk="0" h="2983" w="3168">
                  <a:moveTo>
                    <a:pt x="2272" y="0"/>
                  </a:moveTo>
                  <a:cubicBezTo>
                    <a:pt x="2066" y="0"/>
                    <a:pt x="1858" y="83"/>
                    <a:pt x="1691" y="250"/>
                  </a:cubicBezTo>
                  <a:lnTo>
                    <a:pt x="334" y="1608"/>
                  </a:lnTo>
                  <a:cubicBezTo>
                    <a:pt x="0" y="1917"/>
                    <a:pt x="24" y="2417"/>
                    <a:pt x="334" y="2751"/>
                  </a:cubicBezTo>
                  <a:cubicBezTo>
                    <a:pt x="477" y="2905"/>
                    <a:pt x="673" y="2983"/>
                    <a:pt x="875" y="2983"/>
                  </a:cubicBezTo>
                  <a:cubicBezTo>
                    <a:pt x="1078" y="2983"/>
                    <a:pt x="1286" y="2905"/>
                    <a:pt x="1453" y="2751"/>
                  </a:cubicBezTo>
                  <a:lnTo>
                    <a:pt x="2834" y="1369"/>
                  </a:lnTo>
                  <a:cubicBezTo>
                    <a:pt x="3168" y="1084"/>
                    <a:pt x="3168" y="560"/>
                    <a:pt x="2834" y="250"/>
                  </a:cubicBezTo>
                  <a:cubicBezTo>
                    <a:pt x="2679" y="83"/>
                    <a:pt x="2477" y="0"/>
                    <a:pt x="22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6" name="Google Shape;24096;p150"/>
            <p:cNvSpPr/>
            <p:nvPr/>
          </p:nvSpPr>
          <p:spPr>
            <a:xfrm>
              <a:off x="3351920" y="3254433"/>
              <a:ext cx="97874" cy="92471"/>
            </a:xfrm>
            <a:custGeom>
              <a:rect b="b" l="l" r="r" t="t"/>
              <a:pathLst>
                <a:path extrusionOk="0" h="2858" w="3025">
                  <a:moveTo>
                    <a:pt x="2129" y="0"/>
                  </a:moveTo>
                  <a:cubicBezTo>
                    <a:pt x="1923" y="0"/>
                    <a:pt x="1715" y="84"/>
                    <a:pt x="1548" y="250"/>
                  </a:cubicBezTo>
                  <a:lnTo>
                    <a:pt x="334" y="1465"/>
                  </a:lnTo>
                  <a:cubicBezTo>
                    <a:pt x="0" y="1774"/>
                    <a:pt x="24" y="2274"/>
                    <a:pt x="334" y="2608"/>
                  </a:cubicBezTo>
                  <a:cubicBezTo>
                    <a:pt x="477" y="2775"/>
                    <a:pt x="679" y="2858"/>
                    <a:pt x="888" y="2858"/>
                  </a:cubicBezTo>
                  <a:cubicBezTo>
                    <a:pt x="1096" y="2858"/>
                    <a:pt x="1310" y="2775"/>
                    <a:pt x="1477" y="2608"/>
                  </a:cubicBezTo>
                  <a:lnTo>
                    <a:pt x="2692" y="1393"/>
                  </a:lnTo>
                  <a:cubicBezTo>
                    <a:pt x="3025" y="1084"/>
                    <a:pt x="2977" y="584"/>
                    <a:pt x="2692" y="250"/>
                  </a:cubicBezTo>
                  <a:cubicBezTo>
                    <a:pt x="2537" y="84"/>
                    <a:pt x="2334" y="0"/>
                    <a:pt x="21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7" name="Google Shape;24097;p150"/>
            <p:cNvSpPr/>
            <p:nvPr/>
          </p:nvSpPr>
          <p:spPr>
            <a:xfrm>
              <a:off x="3388902" y="3306815"/>
              <a:ext cx="82473" cy="77264"/>
            </a:xfrm>
            <a:custGeom>
              <a:rect b="b" l="l" r="r" t="t"/>
              <a:pathLst>
                <a:path extrusionOk="0" h="2388" w="2549">
                  <a:moveTo>
                    <a:pt x="1677" y="1"/>
                  </a:moveTo>
                  <a:cubicBezTo>
                    <a:pt x="1471" y="1"/>
                    <a:pt x="1263" y="84"/>
                    <a:pt x="1096" y="251"/>
                  </a:cubicBezTo>
                  <a:lnTo>
                    <a:pt x="334" y="1013"/>
                  </a:lnTo>
                  <a:cubicBezTo>
                    <a:pt x="1" y="1322"/>
                    <a:pt x="24" y="1822"/>
                    <a:pt x="334" y="2156"/>
                  </a:cubicBezTo>
                  <a:cubicBezTo>
                    <a:pt x="477" y="2311"/>
                    <a:pt x="673" y="2388"/>
                    <a:pt x="876" y="2388"/>
                  </a:cubicBezTo>
                  <a:cubicBezTo>
                    <a:pt x="1078" y="2388"/>
                    <a:pt x="1287" y="2311"/>
                    <a:pt x="1453" y="2156"/>
                  </a:cubicBezTo>
                  <a:lnTo>
                    <a:pt x="2239" y="1370"/>
                  </a:lnTo>
                  <a:cubicBezTo>
                    <a:pt x="2549" y="1037"/>
                    <a:pt x="2525" y="560"/>
                    <a:pt x="2239" y="251"/>
                  </a:cubicBezTo>
                  <a:cubicBezTo>
                    <a:pt x="2084" y="84"/>
                    <a:pt x="1882" y="1"/>
                    <a:pt x="167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8" name="Google Shape;24098;p150"/>
            <p:cNvSpPr/>
            <p:nvPr/>
          </p:nvSpPr>
          <p:spPr>
            <a:xfrm>
              <a:off x="3377351" y="3049856"/>
              <a:ext cx="186494" cy="122367"/>
            </a:xfrm>
            <a:custGeom>
              <a:rect b="b" l="l" r="r" t="t"/>
              <a:pathLst>
                <a:path extrusionOk="0" h="3782" w="5764">
                  <a:moveTo>
                    <a:pt x="4061" y="0"/>
                  </a:moveTo>
                  <a:cubicBezTo>
                    <a:pt x="3977" y="0"/>
                    <a:pt x="3894" y="24"/>
                    <a:pt x="3834" y="72"/>
                  </a:cubicBezTo>
                  <a:lnTo>
                    <a:pt x="3739" y="167"/>
                  </a:lnTo>
                  <a:cubicBezTo>
                    <a:pt x="3614" y="313"/>
                    <a:pt x="3416" y="386"/>
                    <a:pt x="3209" y="386"/>
                  </a:cubicBezTo>
                  <a:cubicBezTo>
                    <a:pt x="3180" y="386"/>
                    <a:pt x="3150" y="384"/>
                    <a:pt x="3120" y="382"/>
                  </a:cubicBezTo>
                  <a:cubicBezTo>
                    <a:pt x="3069" y="375"/>
                    <a:pt x="3016" y="372"/>
                    <a:pt x="2964" y="372"/>
                  </a:cubicBezTo>
                  <a:cubicBezTo>
                    <a:pt x="2603" y="372"/>
                    <a:pt x="2223" y="513"/>
                    <a:pt x="1953" y="763"/>
                  </a:cubicBezTo>
                  <a:lnTo>
                    <a:pt x="334" y="2406"/>
                  </a:lnTo>
                  <a:cubicBezTo>
                    <a:pt x="0" y="2739"/>
                    <a:pt x="0" y="3239"/>
                    <a:pt x="334" y="3549"/>
                  </a:cubicBezTo>
                  <a:cubicBezTo>
                    <a:pt x="489" y="3704"/>
                    <a:pt x="703" y="3781"/>
                    <a:pt x="914" y="3781"/>
                  </a:cubicBezTo>
                  <a:cubicBezTo>
                    <a:pt x="1126" y="3781"/>
                    <a:pt x="1334" y="3704"/>
                    <a:pt x="1477" y="3549"/>
                  </a:cubicBezTo>
                  <a:lnTo>
                    <a:pt x="2668" y="2358"/>
                  </a:lnTo>
                  <a:lnTo>
                    <a:pt x="2787" y="2453"/>
                  </a:lnTo>
                  <a:cubicBezTo>
                    <a:pt x="3096" y="2763"/>
                    <a:pt x="3358" y="2953"/>
                    <a:pt x="3668" y="3001"/>
                  </a:cubicBezTo>
                  <a:lnTo>
                    <a:pt x="3692" y="3001"/>
                  </a:lnTo>
                  <a:cubicBezTo>
                    <a:pt x="3761" y="3015"/>
                    <a:pt x="3830" y="3022"/>
                    <a:pt x="3897" y="3022"/>
                  </a:cubicBezTo>
                  <a:cubicBezTo>
                    <a:pt x="4176" y="3022"/>
                    <a:pt x="4433" y="2907"/>
                    <a:pt x="4644" y="2715"/>
                  </a:cubicBezTo>
                  <a:lnTo>
                    <a:pt x="5763" y="1572"/>
                  </a:lnTo>
                  <a:lnTo>
                    <a:pt x="4287" y="72"/>
                  </a:lnTo>
                  <a:cubicBezTo>
                    <a:pt x="4227" y="24"/>
                    <a:pt x="4144" y="0"/>
                    <a:pt x="40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99" name="Google Shape;24099;p150"/>
          <p:cNvGrpSpPr/>
          <p:nvPr/>
        </p:nvGrpSpPr>
        <p:grpSpPr>
          <a:xfrm>
            <a:off x="4019946" y="2890532"/>
            <a:ext cx="346002" cy="346746"/>
            <a:chOff x="4019946" y="3042932"/>
            <a:chExt cx="346002" cy="346746"/>
          </a:xfrm>
        </p:grpSpPr>
        <p:sp>
          <p:nvSpPr>
            <p:cNvPr id="24100" name="Google Shape;24100;p150"/>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1" name="Google Shape;24101;p150"/>
            <p:cNvSpPr/>
            <p:nvPr/>
          </p:nvSpPr>
          <p:spPr>
            <a:xfrm>
              <a:off x="4114712" y="3042932"/>
              <a:ext cx="156469" cy="156436"/>
            </a:xfrm>
            <a:custGeom>
              <a:rect b="b" l="l" r="r" t="t"/>
              <a:pathLst>
                <a:path extrusionOk="0" h="4835" w="4836">
                  <a:moveTo>
                    <a:pt x="2430" y="0"/>
                  </a:moveTo>
                  <a:cubicBezTo>
                    <a:pt x="1072" y="0"/>
                    <a:pt x="1" y="1072"/>
                    <a:pt x="1" y="2405"/>
                  </a:cubicBezTo>
                  <a:cubicBezTo>
                    <a:pt x="1" y="3763"/>
                    <a:pt x="1072" y="4834"/>
                    <a:pt x="2430" y="4834"/>
                  </a:cubicBezTo>
                  <a:cubicBezTo>
                    <a:pt x="3740" y="4834"/>
                    <a:pt x="4811" y="3763"/>
                    <a:pt x="4835" y="2405"/>
                  </a:cubicBezTo>
                  <a:cubicBezTo>
                    <a:pt x="4835" y="1072"/>
                    <a:pt x="3764" y="0"/>
                    <a:pt x="243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2" name="Google Shape;24102;p150"/>
            <p:cNvSpPr/>
            <p:nvPr/>
          </p:nvSpPr>
          <p:spPr>
            <a:xfrm>
              <a:off x="4193302" y="3042932"/>
              <a:ext cx="77878" cy="154883"/>
            </a:xfrm>
            <a:custGeom>
              <a:rect b="b" l="l" r="r" t="t"/>
              <a:pathLst>
                <a:path extrusionOk="0" h="4787" w="2407">
                  <a:moveTo>
                    <a:pt x="1" y="0"/>
                  </a:moveTo>
                  <a:lnTo>
                    <a:pt x="1" y="4787"/>
                  </a:lnTo>
                  <a:cubicBezTo>
                    <a:pt x="1335" y="4787"/>
                    <a:pt x="2406" y="3715"/>
                    <a:pt x="2406" y="2382"/>
                  </a:cubicBezTo>
                  <a:cubicBezTo>
                    <a:pt x="2382" y="1096"/>
                    <a:pt x="131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3" name="Google Shape;24103;p150"/>
            <p:cNvSpPr/>
            <p:nvPr/>
          </p:nvSpPr>
          <p:spPr>
            <a:xfrm>
              <a:off x="4135516" y="3062960"/>
              <a:ext cx="115604" cy="115604"/>
            </a:xfrm>
            <a:custGeom>
              <a:rect b="b" l="l" r="r" t="t"/>
              <a:pathLst>
                <a:path extrusionOk="0" h="3573" w="3573">
                  <a:moveTo>
                    <a:pt x="1787" y="0"/>
                  </a:moveTo>
                  <a:cubicBezTo>
                    <a:pt x="787" y="0"/>
                    <a:pt x="1" y="810"/>
                    <a:pt x="1" y="1786"/>
                  </a:cubicBezTo>
                  <a:cubicBezTo>
                    <a:pt x="1" y="2787"/>
                    <a:pt x="787" y="3572"/>
                    <a:pt x="1787" y="3572"/>
                  </a:cubicBezTo>
                  <a:cubicBezTo>
                    <a:pt x="2763" y="3572"/>
                    <a:pt x="3573" y="2787"/>
                    <a:pt x="3573" y="1786"/>
                  </a:cubicBezTo>
                  <a:cubicBezTo>
                    <a:pt x="3573" y="810"/>
                    <a:pt x="2763" y="0"/>
                    <a:pt x="17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4" name="Google Shape;24104;p150"/>
            <p:cNvSpPr/>
            <p:nvPr/>
          </p:nvSpPr>
          <p:spPr>
            <a:xfrm>
              <a:off x="4192763" y="3062960"/>
              <a:ext cx="57818" cy="114860"/>
            </a:xfrm>
            <a:custGeom>
              <a:rect b="b" l="l" r="r" t="t"/>
              <a:pathLst>
                <a:path extrusionOk="0" h="3550" w="1787">
                  <a:moveTo>
                    <a:pt x="0" y="0"/>
                  </a:moveTo>
                  <a:lnTo>
                    <a:pt x="0" y="3549"/>
                  </a:lnTo>
                  <a:cubicBezTo>
                    <a:pt x="15" y="3549"/>
                    <a:pt x="30" y="3549"/>
                    <a:pt x="46" y="3549"/>
                  </a:cubicBezTo>
                  <a:cubicBezTo>
                    <a:pt x="1047" y="3549"/>
                    <a:pt x="1786" y="2772"/>
                    <a:pt x="1786" y="1786"/>
                  </a:cubicBezTo>
                  <a:cubicBezTo>
                    <a:pt x="1786" y="810"/>
                    <a:pt x="1000"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5" name="Google Shape;24105;p150"/>
            <p:cNvSpPr/>
            <p:nvPr/>
          </p:nvSpPr>
          <p:spPr>
            <a:xfrm>
              <a:off x="4168648" y="3075287"/>
              <a:ext cx="47821" cy="88620"/>
            </a:xfrm>
            <a:custGeom>
              <a:rect b="b" l="l" r="r" t="t"/>
              <a:pathLst>
                <a:path extrusionOk="0" h="2739" w="1478">
                  <a:moveTo>
                    <a:pt x="572" y="620"/>
                  </a:moveTo>
                  <a:lnTo>
                    <a:pt x="572" y="1048"/>
                  </a:lnTo>
                  <a:cubicBezTo>
                    <a:pt x="549" y="1048"/>
                    <a:pt x="525" y="1024"/>
                    <a:pt x="477" y="1024"/>
                  </a:cubicBezTo>
                  <a:cubicBezTo>
                    <a:pt x="429" y="1001"/>
                    <a:pt x="429" y="905"/>
                    <a:pt x="429" y="810"/>
                  </a:cubicBezTo>
                  <a:cubicBezTo>
                    <a:pt x="429" y="762"/>
                    <a:pt x="477" y="667"/>
                    <a:pt x="572" y="620"/>
                  </a:cubicBezTo>
                  <a:close/>
                  <a:moveTo>
                    <a:pt x="906" y="1572"/>
                  </a:moveTo>
                  <a:cubicBezTo>
                    <a:pt x="1144" y="1644"/>
                    <a:pt x="1120" y="1858"/>
                    <a:pt x="1120" y="1929"/>
                  </a:cubicBezTo>
                  <a:cubicBezTo>
                    <a:pt x="1072" y="2048"/>
                    <a:pt x="1025" y="2167"/>
                    <a:pt x="906" y="2215"/>
                  </a:cubicBezTo>
                  <a:lnTo>
                    <a:pt x="906" y="1572"/>
                  </a:lnTo>
                  <a:close/>
                  <a:moveTo>
                    <a:pt x="715" y="0"/>
                  </a:moveTo>
                  <a:cubicBezTo>
                    <a:pt x="644" y="0"/>
                    <a:pt x="549" y="72"/>
                    <a:pt x="549" y="167"/>
                  </a:cubicBezTo>
                  <a:lnTo>
                    <a:pt x="549" y="286"/>
                  </a:lnTo>
                  <a:lnTo>
                    <a:pt x="477" y="286"/>
                  </a:lnTo>
                  <a:cubicBezTo>
                    <a:pt x="287" y="334"/>
                    <a:pt x="120" y="524"/>
                    <a:pt x="96" y="715"/>
                  </a:cubicBezTo>
                  <a:cubicBezTo>
                    <a:pt x="72" y="929"/>
                    <a:pt x="120" y="1120"/>
                    <a:pt x="287" y="1239"/>
                  </a:cubicBezTo>
                  <a:cubicBezTo>
                    <a:pt x="334" y="1286"/>
                    <a:pt x="429" y="1358"/>
                    <a:pt x="549" y="1382"/>
                  </a:cubicBezTo>
                  <a:lnTo>
                    <a:pt x="549" y="2191"/>
                  </a:lnTo>
                  <a:cubicBezTo>
                    <a:pt x="453" y="2191"/>
                    <a:pt x="406" y="2144"/>
                    <a:pt x="287" y="2072"/>
                  </a:cubicBezTo>
                  <a:cubicBezTo>
                    <a:pt x="254" y="2051"/>
                    <a:pt x="218" y="2039"/>
                    <a:pt x="182" y="2039"/>
                  </a:cubicBezTo>
                  <a:cubicBezTo>
                    <a:pt x="139" y="2039"/>
                    <a:pt x="98" y="2057"/>
                    <a:pt x="72" y="2096"/>
                  </a:cubicBezTo>
                  <a:cubicBezTo>
                    <a:pt x="1" y="2144"/>
                    <a:pt x="1" y="2287"/>
                    <a:pt x="96" y="2334"/>
                  </a:cubicBezTo>
                  <a:cubicBezTo>
                    <a:pt x="287" y="2453"/>
                    <a:pt x="406" y="2477"/>
                    <a:pt x="549" y="2477"/>
                  </a:cubicBezTo>
                  <a:lnTo>
                    <a:pt x="549" y="2596"/>
                  </a:lnTo>
                  <a:cubicBezTo>
                    <a:pt x="549" y="2691"/>
                    <a:pt x="596" y="2739"/>
                    <a:pt x="691" y="2739"/>
                  </a:cubicBezTo>
                  <a:cubicBezTo>
                    <a:pt x="787" y="2739"/>
                    <a:pt x="882" y="2691"/>
                    <a:pt x="882" y="2596"/>
                  </a:cubicBezTo>
                  <a:lnTo>
                    <a:pt x="882" y="2453"/>
                  </a:lnTo>
                  <a:cubicBezTo>
                    <a:pt x="1168" y="2382"/>
                    <a:pt x="1358" y="2120"/>
                    <a:pt x="1406" y="1882"/>
                  </a:cubicBezTo>
                  <a:cubicBezTo>
                    <a:pt x="1477" y="1644"/>
                    <a:pt x="1311" y="1358"/>
                    <a:pt x="1001" y="1263"/>
                  </a:cubicBezTo>
                  <a:cubicBezTo>
                    <a:pt x="953" y="1263"/>
                    <a:pt x="930" y="1239"/>
                    <a:pt x="882" y="1239"/>
                  </a:cubicBezTo>
                  <a:lnTo>
                    <a:pt x="882" y="596"/>
                  </a:lnTo>
                  <a:cubicBezTo>
                    <a:pt x="953" y="643"/>
                    <a:pt x="1001" y="667"/>
                    <a:pt x="1001" y="667"/>
                  </a:cubicBezTo>
                  <a:cubicBezTo>
                    <a:pt x="1025" y="691"/>
                    <a:pt x="1061" y="703"/>
                    <a:pt x="1096" y="703"/>
                  </a:cubicBezTo>
                  <a:cubicBezTo>
                    <a:pt x="1132" y="703"/>
                    <a:pt x="1168" y="691"/>
                    <a:pt x="1192" y="667"/>
                  </a:cubicBezTo>
                  <a:cubicBezTo>
                    <a:pt x="1263" y="596"/>
                    <a:pt x="1263" y="524"/>
                    <a:pt x="1239" y="453"/>
                  </a:cubicBezTo>
                  <a:cubicBezTo>
                    <a:pt x="1168" y="405"/>
                    <a:pt x="1049" y="310"/>
                    <a:pt x="882" y="286"/>
                  </a:cubicBezTo>
                  <a:lnTo>
                    <a:pt x="882" y="167"/>
                  </a:lnTo>
                  <a:cubicBezTo>
                    <a:pt x="882"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6" name="Google Shape;24106;p150"/>
            <p:cNvSpPr/>
            <p:nvPr/>
          </p:nvSpPr>
          <p:spPr>
            <a:xfrm>
              <a:off x="4193302" y="3074510"/>
              <a:ext cx="23166" cy="92503"/>
            </a:xfrm>
            <a:custGeom>
              <a:rect b="b" l="l" r="r" t="t"/>
              <a:pathLst>
                <a:path extrusionOk="0" h="2859" w="716">
                  <a:moveTo>
                    <a:pt x="144" y="1596"/>
                  </a:moveTo>
                  <a:cubicBezTo>
                    <a:pt x="382" y="1668"/>
                    <a:pt x="358" y="1882"/>
                    <a:pt x="358" y="1953"/>
                  </a:cubicBezTo>
                  <a:cubicBezTo>
                    <a:pt x="310" y="2072"/>
                    <a:pt x="263" y="2191"/>
                    <a:pt x="144" y="2239"/>
                  </a:cubicBezTo>
                  <a:lnTo>
                    <a:pt x="144" y="1596"/>
                  </a:lnTo>
                  <a:close/>
                  <a:moveTo>
                    <a:pt x="1" y="1"/>
                  </a:moveTo>
                  <a:lnTo>
                    <a:pt x="1" y="2858"/>
                  </a:lnTo>
                  <a:cubicBezTo>
                    <a:pt x="72" y="2858"/>
                    <a:pt x="144" y="2763"/>
                    <a:pt x="144" y="2715"/>
                  </a:cubicBezTo>
                  <a:lnTo>
                    <a:pt x="144" y="2572"/>
                  </a:lnTo>
                  <a:cubicBezTo>
                    <a:pt x="430" y="2501"/>
                    <a:pt x="644" y="2239"/>
                    <a:pt x="668" y="2001"/>
                  </a:cubicBezTo>
                  <a:cubicBezTo>
                    <a:pt x="715" y="1668"/>
                    <a:pt x="549" y="1382"/>
                    <a:pt x="239" y="1287"/>
                  </a:cubicBezTo>
                  <a:cubicBezTo>
                    <a:pt x="191" y="1287"/>
                    <a:pt x="168" y="1263"/>
                    <a:pt x="120" y="1263"/>
                  </a:cubicBezTo>
                  <a:lnTo>
                    <a:pt x="120" y="620"/>
                  </a:lnTo>
                  <a:cubicBezTo>
                    <a:pt x="191" y="667"/>
                    <a:pt x="239" y="691"/>
                    <a:pt x="239" y="691"/>
                  </a:cubicBezTo>
                  <a:cubicBezTo>
                    <a:pt x="263" y="715"/>
                    <a:pt x="299" y="727"/>
                    <a:pt x="340" y="727"/>
                  </a:cubicBezTo>
                  <a:cubicBezTo>
                    <a:pt x="382" y="727"/>
                    <a:pt x="430" y="715"/>
                    <a:pt x="477" y="691"/>
                  </a:cubicBezTo>
                  <a:cubicBezTo>
                    <a:pt x="525" y="620"/>
                    <a:pt x="525" y="548"/>
                    <a:pt x="501" y="453"/>
                  </a:cubicBezTo>
                  <a:cubicBezTo>
                    <a:pt x="430" y="382"/>
                    <a:pt x="310" y="310"/>
                    <a:pt x="144" y="263"/>
                  </a:cubicBezTo>
                  <a:lnTo>
                    <a:pt x="144" y="143"/>
                  </a:lnTo>
                  <a:cubicBezTo>
                    <a:pt x="144" y="72"/>
                    <a:pt x="7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7" name="Google Shape;24107;p150"/>
            <p:cNvSpPr/>
            <p:nvPr/>
          </p:nvSpPr>
          <p:spPr>
            <a:xfrm>
              <a:off x="4274221" y="3311830"/>
              <a:ext cx="90950" cy="77846"/>
            </a:xfrm>
            <a:custGeom>
              <a:rect b="b" l="l" r="r" t="t"/>
              <a:pathLst>
                <a:path extrusionOk="0" h="2406" w="2811">
                  <a:moveTo>
                    <a:pt x="0" y="0"/>
                  </a:moveTo>
                  <a:lnTo>
                    <a:pt x="0" y="2072"/>
                  </a:lnTo>
                  <a:cubicBezTo>
                    <a:pt x="0" y="2263"/>
                    <a:pt x="143" y="2406"/>
                    <a:pt x="310" y="2406"/>
                  </a:cubicBezTo>
                  <a:lnTo>
                    <a:pt x="2525" y="2406"/>
                  </a:lnTo>
                  <a:cubicBezTo>
                    <a:pt x="2691" y="2406"/>
                    <a:pt x="2811" y="2263"/>
                    <a:pt x="2811" y="2120"/>
                  </a:cubicBezTo>
                  <a:lnTo>
                    <a:pt x="2811" y="334"/>
                  </a:lnTo>
                  <a:cubicBezTo>
                    <a:pt x="2811" y="143"/>
                    <a:pt x="2668" y="0"/>
                    <a:pt x="2477"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8" name="Google Shape;24108;p150"/>
            <p:cNvSpPr/>
            <p:nvPr/>
          </p:nvSpPr>
          <p:spPr>
            <a:xfrm>
              <a:off x="4234166" y="3166202"/>
              <a:ext cx="131782" cy="223476"/>
            </a:xfrm>
            <a:custGeom>
              <a:rect b="b" l="l" r="r" t="t"/>
              <a:pathLst>
                <a:path extrusionOk="0" h="6907" w="4073">
                  <a:moveTo>
                    <a:pt x="2929" y="0"/>
                  </a:moveTo>
                  <a:cubicBezTo>
                    <a:pt x="2286" y="0"/>
                    <a:pt x="1786" y="524"/>
                    <a:pt x="1786" y="1167"/>
                  </a:cubicBezTo>
                  <a:lnTo>
                    <a:pt x="1786" y="3239"/>
                  </a:lnTo>
                  <a:lnTo>
                    <a:pt x="834" y="3239"/>
                  </a:lnTo>
                  <a:cubicBezTo>
                    <a:pt x="405" y="3239"/>
                    <a:pt x="0" y="3596"/>
                    <a:pt x="0" y="4073"/>
                  </a:cubicBezTo>
                  <a:lnTo>
                    <a:pt x="0" y="6287"/>
                  </a:lnTo>
                  <a:cubicBezTo>
                    <a:pt x="0" y="6645"/>
                    <a:pt x="286" y="6907"/>
                    <a:pt x="643" y="6907"/>
                  </a:cubicBezTo>
                  <a:cubicBezTo>
                    <a:pt x="953" y="6907"/>
                    <a:pt x="1262" y="6621"/>
                    <a:pt x="1262" y="6311"/>
                  </a:cubicBezTo>
                  <a:lnTo>
                    <a:pt x="1262" y="4525"/>
                  </a:lnTo>
                  <a:lnTo>
                    <a:pt x="2929" y="4525"/>
                  </a:lnTo>
                  <a:cubicBezTo>
                    <a:pt x="3572" y="4525"/>
                    <a:pt x="4072" y="4001"/>
                    <a:pt x="4072" y="3358"/>
                  </a:cubicBezTo>
                  <a:lnTo>
                    <a:pt x="4072" y="1167"/>
                  </a:lnTo>
                  <a:cubicBezTo>
                    <a:pt x="4072" y="501"/>
                    <a:pt x="3572" y="0"/>
                    <a:pt x="2929"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9" name="Google Shape;24109;p150"/>
            <p:cNvSpPr/>
            <p:nvPr/>
          </p:nvSpPr>
          <p:spPr>
            <a:xfrm>
              <a:off x="4295025" y="3112268"/>
              <a:ext cx="67848" cy="67848"/>
            </a:xfrm>
            <a:custGeom>
              <a:rect b="b" l="l" r="r" t="t"/>
              <a:pathLst>
                <a:path extrusionOk="0" h="2097" w="2097">
                  <a:moveTo>
                    <a:pt x="1048" y="0"/>
                  </a:moveTo>
                  <a:cubicBezTo>
                    <a:pt x="477" y="0"/>
                    <a:pt x="0" y="477"/>
                    <a:pt x="0" y="1048"/>
                  </a:cubicBezTo>
                  <a:cubicBezTo>
                    <a:pt x="0" y="1620"/>
                    <a:pt x="477" y="2096"/>
                    <a:pt x="1048" y="2096"/>
                  </a:cubicBezTo>
                  <a:cubicBezTo>
                    <a:pt x="1620" y="2096"/>
                    <a:pt x="2096" y="1620"/>
                    <a:pt x="2096" y="1048"/>
                  </a:cubicBezTo>
                  <a:cubicBezTo>
                    <a:pt x="2096" y="477"/>
                    <a:pt x="1620" y="0"/>
                    <a:pt x="1048"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0" name="Google Shape;24110;p150"/>
            <p:cNvSpPr/>
            <p:nvPr/>
          </p:nvSpPr>
          <p:spPr>
            <a:xfrm>
              <a:off x="4019946" y="3311053"/>
              <a:ext cx="90950" cy="77943"/>
            </a:xfrm>
            <a:custGeom>
              <a:rect b="b" l="l" r="r" t="t"/>
              <a:pathLst>
                <a:path extrusionOk="0" h="2409" w="2811">
                  <a:moveTo>
                    <a:pt x="310" y="1"/>
                  </a:moveTo>
                  <a:cubicBezTo>
                    <a:pt x="144" y="1"/>
                    <a:pt x="1" y="143"/>
                    <a:pt x="1" y="310"/>
                  </a:cubicBezTo>
                  <a:lnTo>
                    <a:pt x="1" y="2096"/>
                  </a:lnTo>
                  <a:cubicBezTo>
                    <a:pt x="1" y="2273"/>
                    <a:pt x="123" y="2408"/>
                    <a:pt x="255" y="2408"/>
                  </a:cubicBezTo>
                  <a:cubicBezTo>
                    <a:pt x="265" y="2408"/>
                    <a:pt x="276" y="2408"/>
                    <a:pt x="286" y="2406"/>
                  </a:cubicBezTo>
                  <a:lnTo>
                    <a:pt x="2501" y="2406"/>
                  </a:lnTo>
                  <a:cubicBezTo>
                    <a:pt x="2668" y="2406"/>
                    <a:pt x="2811" y="2263"/>
                    <a:pt x="2811" y="2072"/>
                  </a:cubicBezTo>
                  <a:lnTo>
                    <a:pt x="281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1" name="Google Shape;24111;p150"/>
            <p:cNvSpPr/>
            <p:nvPr/>
          </p:nvSpPr>
          <p:spPr>
            <a:xfrm>
              <a:off x="4019946" y="3165426"/>
              <a:ext cx="131782" cy="223476"/>
            </a:xfrm>
            <a:custGeom>
              <a:rect b="b" l="l" r="r" t="t"/>
              <a:pathLst>
                <a:path extrusionOk="0" h="6907" w="4073">
                  <a:moveTo>
                    <a:pt x="1144" y="1"/>
                  </a:moveTo>
                  <a:cubicBezTo>
                    <a:pt x="525" y="1"/>
                    <a:pt x="1" y="525"/>
                    <a:pt x="1" y="1168"/>
                  </a:cubicBezTo>
                  <a:lnTo>
                    <a:pt x="1" y="3358"/>
                  </a:lnTo>
                  <a:cubicBezTo>
                    <a:pt x="1" y="4025"/>
                    <a:pt x="525" y="4525"/>
                    <a:pt x="1144" y="4525"/>
                  </a:cubicBezTo>
                  <a:lnTo>
                    <a:pt x="2811" y="4525"/>
                  </a:lnTo>
                  <a:lnTo>
                    <a:pt x="2811" y="6311"/>
                  </a:lnTo>
                  <a:cubicBezTo>
                    <a:pt x="2811" y="6645"/>
                    <a:pt x="3073" y="6907"/>
                    <a:pt x="3454" y="6907"/>
                  </a:cubicBezTo>
                  <a:cubicBezTo>
                    <a:pt x="3811" y="6907"/>
                    <a:pt x="4073" y="6645"/>
                    <a:pt x="4073" y="6288"/>
                  </a:cubicBezTo>
                  <a:lnTo>
                    <a:pt x="4073" y="4073"/>
                  </a:lnTo>
                  <a:cubicBezTo>
                    <a:pt x="4073" y="3620"/>
                    <a:pt x="3716" y="3239"/>
                    <a:pt x="3239" y="3239"/>
                  </a:cubicBezTo>
                  <a:lnTo>
                    <a:pt x="2287" y="3239"/>
                  </a:lnTo>
                  <a:lnTo>
                    <a:pt x="2287" y="1168"/>
                  </a:lnTo>
                  <a:cubicBezTo>
                    <a:pt x="2287" y="525"/>
                    <a:pt x="1787" y="1"/>
                    <a:pt x="114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2" name="Google Shape;24112;p150"/>
            <p:cNvSpPr/>
            <p:nvPr/>
          </p:nvSpPr>
          <p:spPr>
            <a:xfrm>
              <a:off x="4022275" y="3112268"/>
              <a:ext cx="67816" cy="67848"/>
            </a:xfrm>
            <a:custGeom>
              <a:rect b="b" l="l" r="r" t="t"/>
              <a:pathLst>
                <a:path extrusionOk="0" h="2097" w="2096">
                  <a:moveTo>
                    <a:pt x="1048" y="0"/>
                  </a:moveTo>
                  <a:cubicBezTo>
                    <a:pt x="476" y="0"/>
                    <a:pt x="0" y="477"/>
                    <a:pt x="0" y="1048"/>
                  </a:cubicBezTo>
                  <a:cubicBezTo>
                    <a:pt x="0" y="1620"/>
                    <a:pt x="476" y="2096"/>
                    <a:pt x="1048" y="2096"/>
                  </a:cubicBezTo>
                  <a:cubicBezTo>
                    <a:pt x="1619" y="2096"/>
                    <a:pt x="2096" y="1620"/>
                    <a:pt x="2096" y="1048"/>
                  </a:cubicBezTo>
                  <a:cubicBezTo>
                    <a:pt x="2096" y="477"/>
                    <a:pt x="1619" y="0"/>
                    <a:pt x="104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3" name="Google Shape;24113;p150"/>
            <p:cNvSpPr/>
            <p:nvPr/>
          </p:nvSpPr>
          <p:spPr>
            <a:xfrm>
              <a:off x="4182528" y="3230911"/>
              <a:ext cx="20060" cy="147992"/>
            </a:xfrm>
            <a:custGeom>
              <a:rect b="b" l="l" r="r" t="t"/>
              <a:pathLst>
                <a:path extrusionOk="0" h="4574" w="620">
                  <a:moveTo>
                    <a:pt x="0" y="1"/>
                  </a:moveTo>
                  <a:lnTo>
                    <a:pt x="0" y="4573"/>
                  </a:lnTo>
                  <a:lnTo>
                    <a:pt x="620" y="4573"/>
                  </a:lnTo>
                  <a:lnTo>
                    <a:pt x="620"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4" name="Google Shape;24114;p150"/>
            <p:cNvSpPr/>
            <p:nvPr/>
          </p:nvSpPr>
          <p:spPr>
            <a:xfrm>
              <a:off x="4193302" y="3230911"/>
              <a:ext cx="10062" cy="147992"/>
            </a:xfrm>
            <a:custGeom>
              <a:rect b="b" l="l" r="r" t="t"/>
              <a:pathLst>
                <a:path extrusionOk="0" h="4574" w="311">
                  <a:moveTo>
                    <a:pt x="1" y="1"/>
                  </a:moveTo>
                  <a:lnTo>
                    <a:pt x="1" y="4573"/>
                  </a:lnTo>
                  <a:lnTo>
                    <a:pt x="310" y="4573"/>
                  </a:lnTo>
                  <a:lnTo>
                    <a:pt x="310" y="1"/>
                  </a:ln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5" name="Google Shape;24115;p150"/>
            <p:cNvSpPr/>
            <p:nvPr/>
          </p:nvSpPr>
          <p:spPr>
            <a:xfrm>
              <a:off x="4114712" y="3219361"/>
              <a:ext cx="156469" cy="20837"/>
            </a:xfrm>
            <a:custGeom>
              <a:rect b="b" l="l" r="r" t="t"/>
              <a:pathLst>
                <a:path extrusionOk="0" h="644" w="4836">
                  <a:moveTo>
                    <a:pt x="334" y="1"/>
                  </a:moveTo>
                  <a:cubicBezTo>
                    <a:pt x="168" y="1"/>
                    <a:pt x="1" y="144"/>
                    <a:pt x="1" y="310"/>
                  </a:cubicBezTo>
                  <a:cubicBezTo>
                    <a:pt x="1" y="501"/>
                    <a:pt x="168" y="644"/>
                    <a:pt x="334" y="644"/>
                  </a:cubicBezTo>
                  <a:lnTo>
                    <a:pt x="4502" y="644"/>
                  </a:lnTo>
                  <a:cubicBezTo>
                    <a:pt x="4692" y="644"/>
                    <a:pt x="4811" y="525"/>
                    <a:pt x="4835" y="310"/>
                  </a:cubicBezTo>
                  <a:cubicBezTo>
                    <a:pt x="4835" y="144"/>
                    <a:pt x="4692" y="1"/>
                    <a:pt x="4502"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6" name="Google Shape;24116;p150"/>
            <p:cNvSpPr/>
            <p:nvPr/>
          </p:nvSpPr>
          <p:spPr>
            <a:xfrm>
              <a:off x="4193302" y="3220137"/>
              <a:ext cx="77878" cy="20060"/>
            </a:xfrm>
            <a:custGeom>
              <a:rect b="b" l="l" r="r" t="t"/>
              <a:pathLst>
                <a:path extrusionOk="0" h="620" w="2407">
                  <a:moveTo>
                    <a:pt x="1" y="0"/>
                  </a:moveTo>
                  <a:lnTo>
                    <a:pt x="1" y="620"/>
                  </a:lnTo>
                  <a:lnTo>
                    <a:pt x="2073" y="620"/>
                  </a:lnTo>
                  <a:cubicBezTo>
                    <a:pt x="2263" y="620"/>
                    <a:pt x="2406" y="477"/>
                    <a:pt x="2406" y="310"/>
                  </a:cubicBezTo>
                  <a:cubicBezTo>
                    <a:pt x="2382" y="143"/>
                    <a:pt x="2216" y="0"/>
                    <a:pt x="207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7" name="Google Shape;24117;p150"/>
            <p:cNvSpPr/>
            <p:nvPr/>
          </p:nvSpPr>
          <p:spPr>
            <a:xfrm>
              <a:off x="4168648" y="3368062"/>
              <a:ext cx="48597" cy="21613"/>
            </a:xfrm>
            <a:custGeom>
              <a:rect b="b" l="l" r="r" t="t"/>
              <a:pathLst>
                <a:path extrusionOk="0" h="668" w="1502">
                  <a:moveTo>
                    <a:pt x="334" y="1"/>
                  </a:moveTo>
                  <a:cubicBezTo>
                    <a:pt x="144" y="1"/>
                    <a:pt x="1" y="168"/>
                    <a:pt x="1" y="334"/>
                  </a:cubicBezTo>
                  <a:cubicBezTo>
                    <a:pt x="1" y="525"/>
                    <a:pt x="144" y="668"/>
                    <a:pt x="334" y="668"/>
                  </a:cubicBezTo>
                  <a:lnTo>
                    <a:pt x="1168" y="668"/>
                  </a:lnTo>
                  <a:cubicBezTo>
                    <a:pt x="1358" y="668"/>
                    <a:pt x="1501" y="525"/>
                    <a:pt x="1501" y="334"/>
                  </a:cubicBezTo>
                  <a:cubicBezTo>
                    <a:pt x="1501" y="168"/>
                    <a:pt x="1358" y="1"/>
                    <a:pt x="1168"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8" name="Google Shape;24118;p150"/>
            <p:cNvSpPr/>
            <p:nvPr/>
          </p:nvSpPr>
          <p:spPr>
            <a:xfrm>
              <a:off x="4193302" y="3369615"/>
              <a:ext cx="23943" cy="20060"/>
            </a:xfrm>
            <a:custGeom>
              <a:rect b="b" l="l" r="r" t="t"/>
              <a:pathLst>
                <a:path extrusionOk="0" h="620" w="740">
                  <a:moveTo>
                    <a:pt x="1" y="0"/>
                  </a:moveTo>
                  <a:lnTo>
                    <a:pt x="1" y="620"/>
                  </a:lnTo>
                  <a:lnTo>
                    <a:pt x="406" y="620"/>
                  </a:lnTo>
                  <a:cubicBezTo>
                    <a:pt x="596" y="620"/>
                    <a:pt x="739" y="477"/>
                    <a:pt x="739" y="286"/>
                  </a:cubicBezTo>
                  <a:cubicBezTo>
                    <a:pt x="739" y="120"/>
                    <a:pt x="596" y="0"/>
                    <a:pt x="40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19" name="Google Shape;24119;p150"/>
          <p:cNvGrpSpPr/>
          <p:nvPr/>
        </p:nvGrpSpPr>
        <p:grpSpPr>
          <a:xfrm>
            <a:off x="4768114" y="2890532"/>
            <a:ext cx="346002" cy="347520"/>
            <a:chOff x="4768114" y="3042932"/>
            <a:chExt cx="346002" cy="347520"/>
          </a:xfrm>
        </p:grpSpPr>
        <p:sp>
          <p:nvSpPr>
            <p:cNvPr id="24120" name="Google Shape;24120;p150"/>
            <p:cNvSpPr/>
            <p:nvPr/>
          </p:nvSpPr>
          <p:spPr>
            <a:xfrm>
              <a:off x="4937619" y="3301800"/>
              <a:ext cx="176497" cy="88653"/>
            </a:xfrm>
            <a:custGeom>
              <a:rect b="b" l="l" r="r" t="t"/>
              <a:pathLst>
                <a:path extrusionOk="0" h="2740" w="5455">
                  <a:moveTo>
                    <a:pt x="1" y="1"/>
                  </a:moveTo>
                  <a:lnTo>
                    <a:pt x="1" y="1263"/>
                  </a:lnTo>
                  <a:lnTo>
                    <a:pt x="1239" y="1263"/>
                  </a:lnTo>
                  <a:cubicBezTo>
                    <a:pt x="1096" y="1549"/>
                    <a:pt x="1025" y="1858"/>
                    <a:pt x="1025" y="2216"/>
                  </a:cubicBezTo>
                  <a:lnTo>
                    <a:pt x="1025" y="2430"/>
                  </a:lnTo>
                  <a:cubicBezTo>
                    <a:pt x="1025" y="2597"/>
                    <a:pt x="1191" y="2739"/>
                    <a:pt x="1358" y="2739"/>
                  </a:cubicBezTo>
                  <a:lnTo>
                    <a:pt x="5121" y="2739"/>
                  </a:lnTo>
                  <a:cubicBezTo>
                    <a:pt x="5288" y="2739"/>
                    <a:pt x="5454" y="2597"/>
                    <a:pt x="5454" y="2430"/>
                  </a:cubicBezTo>
                  <a:lnTo>
                    <a:pt x="5454" y="2216"/>
                  </a:lnTo>
                  <a:cubicBezTo>
                    <a:pt x="5454" y="1001"/>
                    <a:pt x="4454" y="1"/>
                    <a:pt x="3239"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1" name="Google Shape;24121;p150"/>
            <p:cNvSpPr/>
            <p:nvPr/>
          </p:nvSpPr>
          <p:spPr>
            <a:xfrm>
              <a:off x="5042416" y="3301023"/>
              <a:ext cx="71699" cy="88653"/>
            </a:xfrm>
            <a:custGeom>
              <a:rect b="b" l="l" r="r" t="t"/>
              <a:pathLst>
                <a:path extrusionOk="0" h="2740" w="2216">
                  <a:moveTo>
                    <a:pt x="0" y="1"/>
                  </a:moveTo>
                  <a:lnTo>
                    <a:pt x="0" y="2716"/>
                  </a:lnTo>
                  <a:lnTo>
                    <a:pt x="1882" y="2716"/>
                  </a:lnTo>
                  <a:lnTo>
                    <a:pt x="1882" y="2740"/>
                  </a:lnTo>
                  <a:cubicBezTo>
                    <a:pt x="2049" y="2740"/>
                    <a:pt x="2215" y="2597"/>
                    <a:pt x="2215" y="2406"/>
                  </a:cubicBezTo>
                  <a:lnTo>
                    <a:pt x="2215" y="2216"/>
                  </a:lnTo>
                  <a:cubicBezTo>
                    <a:pt x="2215" y="977"/>
                    <a:pt x="1215"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2" name="Google Shape;24122;p150"/>
            <p:cNvSpPr/>
            <p:nvPr/>
          </p:nvSpPr>
          <p:spPr>
            <a:xfrm>
              <a:off x="4994628" y="3227061"/>
              <a:ext cx="94056" cy="94056"/>
            </a:xfrm>
            <a:custGeom>
              <a:rect b="b" l="l" r="r" t="t"/>
              <a:pathLst>
                <a:path extrusionOk="0" h="2907" w="2907">
                  <a:moveTo>
                    <a:pt x="1454" y="1"/>
                  </a:moveTo>
                  <a:cubicBezTo>
                    <a:pt x="644" y="1"/>
                    <a:pt x="1" y="644"/>
                    <a:pt x="1" y="1453"/>
                  </a:cubicBezTo>
                  <a:cubicBezTo>
                    <a:pt x="1" y="2287"/>
                    <a:pt x="644" y="2906"/>
                    <a:pt x="1454" y="2906"/>
                  </a:cubicBezTo>
                  <a:cubicBezTo>
                    <a:pt x="2240" y="2906"/>
                    <a:pt x="2906" y="2263"/>
                    <a:pt x="2906" y="1453"/>
                  </a:cubicBezTo>
                  <a:cubicBezTo>
                    <a:pt x="2906" y="644"/>
                    <a:pt x="2240" y="1"/>
                    <a:pt x="145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3" name="Google Shape;24123;p150"/>
            <p:cNvSpPr/>
            <p:nvPr/>
          </p:nvSpPr>
          <p:spPr>
            <a:xfrm>
              <a:off x="5042416" y="3227061"/>
              <a:ext cx="47044" cy="94121"/>
            </a:xfrm>
            <a:custGeom>
              <a:rect b="b" l="l" r="r" t="t"/>
              <a:pathLst>
                <a:path extrusionOk="0" h="2909" w="1454">
                  <a:moveTo>
                    <a:pt x="0" y="1"/>
                  </a:moveTo>
                  <a:lnTo>
                    <a:pt x="0" y="2906"/>
                  </a:lnTo>
                  <a:cubicBezTo>
                    <a:pt x="28" y="2908"/>
                    <a:pt x="55" y="2909"/>
                    <a:pt x="82" y="2909"/>
                  </a:cubicBezTo>
                  <a:cubicBezTo>
                    <a:pt x="853" y="2909"/>
                    <a:pt x="1453" y="2259"/>
                    <a:pt x="1453" y="1453"/>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4" name="Google Shape;24124;p150"/>
            <p:cNvSpPr/>
            <p:nvPr/>
          </p:nvSpPr>
          <p:spPr>
            <a:xfrm>
              <a:off x="4768114" y="3301800"/>
              <a:ext cx="177241" cy="88653"/>
            </a:xfrm>
            <a:custGeom>
              <a:rect b="b" l="l" r="r" t="t"/>
              <a:pathLst>
                <a:path extrusionOk="0" h="2740" w="5478">
                  <a:moveTo>
                    <a:pt x="2191" y="1"/>
                  </a:moveTo>
                  <a:cubicBezTo>
                    <a:pt x="977" y="1"/>
                    <a:pt x="1" y="1001"/>
                    <a:pt x="1" y="2216"/>
                  </a:cubicBezTo>
                  <a:lnTo>
                    <a:pt x="1" y="2430"/>
                  </a:lnTo>
                  <a:cubicBezTo>
                    <a:pt x="1" y="2597"/>
                    <a:pt x="143" y="2739"/>
                    <a:pt x="334" y="2739"/>
                  </a:cubicBezTo>
                  <a:lnTo>
                    <a:pt x="4073" y="2739"/>
                  </a:lnTo>
                  <a:cubicBezTo>
                    <a:pt x="4263" y="2739"/>
                    <a:pt x="4406" y="2597"/>
                    <a:pt x="4406" y="2430"/>
                  </a:cubicBezTo>
                  <a:lnTo>
                    <a:pt x="4406" y="2216"/>
                  </a:lnTo>
                  <a:cubicBezTo>
                    <a:pt x="4406" y="1882"/>
                    <a:pt x="4311" y="1549"/>
                    <a:pt x="4192" y="1263"/>
                  </a:cubicBezTo>
                  <a:lnTo>
                    <a:pt x="5144" y="1263"/>
                  </a:lnTo>
                  <a:cubicBezTo>
                    <a:pt x="5335" y="1263"/>
                    <a:pt x="5478" y="1120"/>
                    <a:pt x="5478" y="930"/>
                  </a:cubicBezTo>
                  <a:lnTo>
                    <a:pt x="5478" y="310"/>
                  </a:lnTo>
                  <a:cubicBezTo>
                    <a:pt x="5454" y="120"/>
                    <a:pt x="5287" y="1"/>
                    <a:pt x="51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5" name="Google Shape;24125;p150"/>
            <p:cNvSpPr/>
            <p:nvPr/>
          </p:nvSpPr>
          <p:spPr>
            <a:xfrm>
              <a:off x="4840556" y="3300279"/>
              <a:ext cx="104798" cy="89397"/>
            </a:xfrm>
            <a:custGeom>
              <a:rect b="b" l="l" r="r" t="t"/>
              <a:pathLst>
                <a:path extrusionOk="0" h="2763" w="3239">
                  <a:moveTo>
                    <a:pt x="0" y="0"/>
                  </a:moveTo>
                  <a:lnTo>
                    <a:pt x="0" y="2691"/>
                  </a:lnTo>
                  <a:lnTo>
                    <a:pt x="1834" y="2691"/>
                  </a:lnTo>
                  <a:lnTo>
                    <a:pt x="1834" y="2763"/>
                  </a:lnTo>
                  <a:cubicBezTo>
                    <a:pt x="2024" y="2763"/>
                    <a:pt x="2167" y="2620"/>
                    <a:pt x="2167" y="2429"/>
                  </a:cubicBezTo>
                  <a:lnTo>
                    <a:pt x="2167" y="2239"/>
                  </a:lnTo>
                  <a:cubicBezTo>
                    <a:pt x="2167" y="1905"/>
                    <a:pt x="2072" y="1572"/>
                    <a:pt x="1953" y="1286"/>
                  </a:cubicBezTo>
                  <a:lnTo>
                    <a:pt x="2905" y="1286"/>
                  </a:lnTo>
                  <a:cubicBezTo>
                    <a:pt x="3096" y="1286"/>
                    <a:pt x="3239" y="1119"/>
                    <a:pt x="3239" y="953"/>
                  </a:cubicBezTo>
                  <a:lnTo>
                    <a:pt x="3239" y="310"/>
                  </a:lnTo>
                  <a:cubicBezTo>
                    <a:pt x="3239" y="143"/>
                    <a:pt x="3096" y="0"/>
                    <a:pt x="2905"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6" name="Google Shape;24126;p150"/>
            <p:cNvSpPr/>
            <p:nvPr/>
          </p:nvSpPr>
          <p:spPr>
            <a:xfrm>
              <a:off x="4791991" y="3227838"/>
              <a:ext cx="94800" cy="94800"/>
            </a:xfrm>
            <a:custGeom>
              <a:rect b="b" l="l" r="r" t="t"/>
              <a:pathLst>
                <a:path extrusionOk="0" h="2930" w="2930">
                  <a:moveTo>
                    <a:pt x="1453" y="1"/>
                  </a:moveTo>
                  <a:cubicBezTo>
                    <a:pt x="668" y="1"/>
                    <a:pt x="1" y="667"/>
                    <a:pt x="1" y="1453"/>
                  </a:cubicBezTo>
                  <a:cubicBezTo>
                    <a:pt x="1" y="2263"/>
                    <a:pt x="668" y="2930"/>
                    <a:pt x="1453" y="2930"/>
                  </a:cubicBezTo>
                  <a:cubicBezTo>
                    <a:pt x="2263" y="2930"/>
                    <a:pt x="2930" y="2263"/>
                    <a:pt x="2930" y="1453"/>
                  </a:cubicBezTo>
                  <a:cubicBezTo>
                    <a:pt x="2930"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7" name="Google Shape;24127;p150"/>
            <p:cNvSpPr/>
            <p:nvPr/>
          </p:nvSpPr>
          <p:spPr>
            <a:xfrm>
              <a:off x="4839003" y="3227061"/>
              <a:ext cx="47788" cy="94121"/>
            </a:xfrm>
            <a:custGeom>
              <a:rect b="b" l="l" r="r" t="t"/>
              <a:pathLst>
                <a:path extrusionOk="0" h="2909" w="1477">
                  <a:moveTo>
                    <a:pt x="0" y="1"/>
                  </a:moveTo>
                  <a:lnTo>
                    <a:pt x="0" y="2906"/>
                  </a:lnTo>
                  <a:cubicBezTo>
                    <a:pt x="28" y="2908"/>
                    <a:pt x="55" y="2909"/>
                    <a:pt x="82" y="2909"/>
                  </a:cubicBezTo>
                  <a:cubicBezTo>
                    <a:pt x="854" y="2909"/>
                    <a:pt x="1477" y="2259"/>
                    <a:pt x="1477" y="1453"/>
                  </a:cubicBezTo>
                  <a:cubicBezTo>
                    <a:pt x="1477"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8" name="Google Shape;24128;p150"/>
            <p:cNvSpPr/>
            <p:nvPr/>
          </p:nvSpPr>
          <p:spPr>
            <a:xfrm>
              <a:off x="4795097" y="3042932"/>
              <a:ext cx="292036" cy="169831"/>
            </a:xfrm>
            <a:custGeom>
              <a:rect b="b" l="l" r="r" t="t"/>
              <a:pathLst>
                <a:path extrusionOk="0" h="5249" w="9026">
                  <a:moveTo>
                    <a:pt x="953" y="0"/>
                  </a:moveTo>
                  <a:cubicBezTo>
                    <a:pt x="405" y="0"/>
                    <a:pt x="0" y="453"/>
                    <a:pt x="0" y="953"/>
                  </a:cubicBezTo>
                  <a:lnTo>
                    <a:pt x="0" y="3453"/>
                  </a:lnTo>
                  <a:cubicBezTo>
                    <a:pt x="0" y="4001"/>
                    <a:pt x="452" y="4406"/>
                    <a:pt x="953" y="4406"/>
                  </a:cubicBezTo>
                  <a:lnTo>
                    <a:pt x="1072" y="4406"/>
                  </a:lnTo>
                  <a:lnTo>
                    <a:pt x="1072" y="4954"/>
                  </a:lnTo>
                  <a:cubicBezTo>
                    <a:pt x="1072" y="5073"/>
                    <a:pt x="1119" y="5144"/>
                    <a:pt x="1238" y="5216"/>
                  </a:cubicBezTo>
                  <a:cubicBezTo>
                    <a:pt x="1292" y="5237"/>
                    <a:pt x="1345" y="5249"/>
                    <a:pt x="1397" y="5249"/>
                  </a:cubicBezTo>
                  <a:cubicBezTo>
                    <a:pt x="1460" y="5249"/>
                    <a:pt x="1519" y="5231"/>
                    <a:pt x="1572" y="5192"/>
                  </a:cubicBezTo>
                  <a:lnTo>
                    <a:pt x="2524" y="4406"/>
                  </a:lnTo>
                  <a:lnTo>
                    <a:pt x="6454" y="4406"/>
                  </a:lnTo>
                  <a:lnTo>
                    <a:pt x="7406" y="5192"/>
                  </a:lnTo>
                  <a:cubicBezTo>
                    <a:pt x="7478" y="5216"/>
                    <a:pt x="7549" y="5239"/>
                    <a:pt x="7621" y="5239"/>
                  </a:cubicBezTo>
                  <a:cubicBezTo>
                    <a:pt x="7668" y="5239"/>
                    <a:pt x="7740" y="5239"/>
                    <a:pt x="7764" y="5216"/>
                  </a:cubicBezTo>
                  <a:cubicBezTo>
                    <a:pt x="7883" y="5192"/>
                    <a:pt x="7954" y="5073"/>
                    <a:pt x="7954" y="4954"/>
                  </a:cubicBezTo>
                  <a:lnTo>
                    <a:pt x="7954" y="4406"/>
                  </a:lnTo>
                  <a:lnTo>
                    <a:pt x="8073" y="4406"/>
                  </a:lnTo>
                  <a:cubicBezTo>
                    <a:pt x="8597" y="4406"/>
                    <a:pt x="9026" y="3953"/>
                    <a:pt x="9026" y="3453"/>
                  </a:cubicBezTo>
                  <a:lnTo>
                    <a:pt x="9026" y="953"/>
                  </a:lnTo>
                  <a:cubicBezTo>
                    <a:pt x="9026" y="429"/>
                    <a:pt x="8573" y="0"/>
                    <a:pt x="80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9" name="Google Shape;24129;p150"/>
            <p:cNvSpPr/>
            <p:nvPr/>
          </p:nvSpPr>
          <p:spPr>
            <a:xfrm>
              <a:off x="4940693" y="3042932"/>
              <a:ext cx="147215" cy="168764"/>
            </a:xfrm>
            <a:custGeom>
              <a:rect b="b" l="l" r="r" t="t"/>
              <a:pathLst>
                <a:path extrusionOk="0" h="5216" w="4550">
                  <a:moveTo>
                    <a:pt x="1" y="0"/>
                  </a:moveTo>
                  <a:lnTo>
                    <a:pt x="1" y="4382"/>
                  </a:lnTo>
                  <a:lnTo>
                    <a:pt x="1978" y="4382"/>
                  </a:lnTo>
                  <a:lnTo>
                    <a:pt x="2930" y="5144"/>
                  </a:lnTo>
                  <a:cubicBezTo>
                    <a:pt x="3002" y="5216"/>
                    <a:pt x="3049" y="5216"/>
                    <a:pt x="3144" y="5216"/>
                  </a:cubicBezTo>
                  <a:cubicBezTo>
                    <a:pt x="3216" y="5216"/>
                    <a:pt x="3240" y="5216"/>
                    <a:pt x="3287" y="5168"/>
                  </a:cubicBezTo>
                  <a:cubicBezTo>
                    <a:pt x="3406" y="5120"/>
                    <a:pt x="3478" y="5025"/>
                    <a:pt x="3478" y="4906"/>
                  </a:cubicBezTo>
                  <a:lnTo>
                    <a:pt x="3478" y="4382"/>
                  </a:lnTo>
                  <a:lnTo>
                    <a:pt x="3597" y="4382"/>
                  </a:lnTo>
                  <a:cubicBezTo>
                    <a:pt x="4097" y="4382"/>
                    <a:pt x="4550" y="3953"/>
                    <a:pt x="4550" y="3429"/>
                  </a:cubicBezTo>
                  <a:lnTo>
                    <a:pt x="4550" y="929"/>
                  </a:lnTo>
                  <a:cubicBezTo>
                    <a:pt x="4478" y="453"/>
                    <a:pt x="4073" y="0"/>
                    <a:pt x="35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0" name="Google Shape;24130;p150"/>
            <p:cNvSpPr/>
            <p:nvPr/>
          </p:nvSpPr>
          <p:spPr>
            <a:xfrm>
              <a:off x="4902191" y="3117088"/>
              <a:ext cx="77070" cy="32193"/>
            </a:xfrm>
            <a:custGeom>
              <a:rect b="b" l="l" r="r" t="t"/>
              <a:pathLst>
                <a:path extrusionOk="0" h="995" w="2382">
                  <a:moveTo>
                    <a:pt x="334" y="0"/>
                  </a:moveTo>
                  <a:cubicBezTo>
                    <a:pt x="256" y="0"/>
                    <a:pt x="179" y="30"/>
                    <a:pt x="119" y="90"/>
                  </a:cubicBezTo>
                  <a:cubicBezTo>
                    <a:pt x="0" y="209"/>
                    <a:pt x="0" y="423"/>
                    <a:pt x="119" y="542"/>
                  </a:cubicBezTo>
                  <a:cubicBezTo>
                    <a:pt x="405" y="828"/>
                    <a:pt x="786" y="995"/>
                    <a:pt x="1191" y="995"/>
                  </a:cubicBezTo>
                  <a:cubicBezTo>
                    <a:pt x="1596" y="995"/>
                    <a:pt x="1953" y="828"/>
                    <a:pt x="2263" y="542"/>
                  </a:cubicBezTo>
                  <a:cubicBezTo>
                    <a:pt x="2382" y="423"/>
                    <a:pt x="2382" y="209"/>
                    <a:pt x="2263" y="90"/>
                  </a:cubicBezTo>
                  <a:cubicBezTo>
                    <a:pt x="2203" y="30"/>
                    <a:pt x="2120" y="0"/>
                    <a:pt x="2036" y="0"/>
                  </a:cubicBezTo>
                  <a:cubicBezTo>
                    <a:pt x="1953" y="0"/>
                    <a:pt x="1870" y="30"/>
                    <a:pt x="1810" y="90"/>
                  </a:cubicBezTo>
                  <a:cubicBezTo>
                    <a:pt x="1620" y="256"/>
                    <a:pt x="1429" y="352"/>
                    <a:pt x="1191" y="352"/>
                  </a:cubicBezTo>
                  <a:cubicBezTo>
                    <a:pt x="929" y="352"/>
                    <a:pt x="738" y="280"/>
                    <a:pt x="548" y="90"/>
                  </a:cubicBezTo>
                  <a:cubicBezTo>
                    <a:pt x="488" y="30"/>
                    <a:pt x="411" y="0"/>
                    <a:pt x="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1" name="Google Shape;24131;p150"/>
            <p:cNvSpPr/>
            <p:nvPr/>
          </p:nvSpPr>
          <p:spPr>
            <a:xfrm>
              <a:off x="4940693" y="3117865"/>
              <a:ext cx="38567" cy="32193"/>
            </a:xfrm>
            <a:custGeom>
              <a:rect b="b" l="l" r="r" t="t"/>
              <a:pathLst>
                <a:path extrusionOk="0" h="995" w="1192">
                  <a:moveTo>
                    <a:pt x="846" y="0"/>
                  </a:moveTo>
                  <a:cubicBezTo>
                    <a:pt x="763" y="0"/>
                    <a:pt x="680" y="30"/>
                    <a:pt x="620" y="89"/>
                  </a:cubicBezTo>
                  <a:cubicBezTo>
                    <a:pt x="430" y="280"/>
                    <a:pt x="239" y="351"/>
                    <a:pt x="1" y="351"/>
                  </a:cubicBezTo>
                  <a:lnTo>
                    <a:pt x="1" y="994"/>
                  </a:lnTo>
                  <a:cubicBezTo>
                    <a:pt x="406" y="971"/>
                    <a:pt x="763" y="804"/>
                    <a:pt x="1073" y="542"/>
                  </a:cubicBezTo>
                  <a:cubicBezTo>
                    <a:pt x="1192" y="423"/>
                    <a:pt x="1192" y="208"/>
                    <a:pt x="1073" y="89"/>
                  </a:cubicBezTo>
                  <a:cubicBezTo>
                    <a:pt x="1013" y="30"/>
                    <a:pt x="930" y="0"/>
                    <a:pt x="84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2" name="Google Shape;24132;p150"/>
            <p:cNvSpPr/>
            <p:nvPr/>
          </p:nvSpPr>
          <p:spPr>
            <a:xfrm>
              <a:off x="4956903" y="3083763"/>
              <a:ext cx="20837" cy="20837"/>
            </a:xfrm>
            <a:custGeom>
              <a:rect b="b" l="l" r="r" t="t"/>
              <a:pathLst>
                <a:path extrusionOk="0" h="644" w="644">
                  <a:moveTo>
                    <a:pt x="333" y="0"/>
                  </a:moveTo>
                  <a:cubicBezTo>
                    <a:pt x="143" y="0"/>
                    <a:pt x="0" y="143"/>
                    <a:pt x="0" y="310"/>
                  </a:cubicBezTo>
                  <a:cubicBezTo>
                    <a:pt x="0" y="500"/>
                    <a:pt x="143" y="643"/>
                    <a:pt x="333" y="643"/>
                  </a:cubicBezTo>
                  <a:cubicBezTo>
                    <a:pt x="500" y="643"/>
                    <a:pt x="643" y="500"/>
                    <a:pt x="643" y="310"/>
                  </a:cubicBezTo>
                  <a:cubicBezTo>
                    <a:pt x="643" y="143"/>
                    <a:pt x="500" y="0"/>
                    <a:pt x="33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3" name="Google Shape;24133;p150"/>
            <p:cNvSpPr/>
            <p:nvPr/>
          </p:nvSpPr>
          <p:spPr>
            <a:xfrm>
              <a:off x="4902968" y="3083763"/>
              <a:ext cx="20837" cy="20837"/>
            </a:xfrm>
            <a:custGeom>
              <a:rect b="b" l="l" r="r" t="t"/>
              <a:pathLst>
                <a:path extrusionOk="0" h="644" w="644">
                  <a:moveTo>
                    <a:pt x="310" y="0"/>
                  </a:moveTo>
                  <a:cubicBezTo>
                    <a:pt x="143" y="0"/>
                    <a:pt x="0" y="143"/>
                    <a:pt x="0" y="310"/>
                  </a:cubicBezTo>
                  <a:cubicBezTo>
                    <a:pt x="0" y="500"/>
                    <a:pt x="143" y="643"/>
                    <a:pt x="310" y="643"/>
                  </a:cubicBezTo>
                  <a:cubicBezTo>
                    <a:pt x="500" y="643"/>
                    <a:pt x="643" y="500"/>
                    <a:pt x="643" y="310"/>
                  </a:cubicBezTo>
                  <a:cubicBezTo>
                    <a:pt x="643" y="143"/>
                    <a:pt x="500" y="0"/>
                    <a:pt x="31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4" name="Google Shape;24134;p150"/>
            <p:cNvSpPr/>
            <p:nvPr/>
          </p:nvSpPr>
          <p:spPr>
            <a:xfrm>
              <a:off x="4933769" y="3301800"/>
              <a:ext cx="30867" cy="40864"/>
            </a:xfrm>
            <a:custGeom>
              <a:rect b="b" l="l" r="r" t="t"/>
              <a:pathLst>
                <a:path extrusionOk="0" h="1263" w="954">
                  <a:moveTo>
                    <a:pt x="1" y="1"/>
                  </a:moveTo>
                  <a:lnTo>
                    <a:pt x="1" y="1263"/>
                  </a:lnTo>
                  <a:lnTo>
                    <a:pt x="334" y="1263"/>
                  </a:lnTo>
                  <a:cubicBezTo>
                    <a:pt x="691" y="1263"/>
                    <a:pt x="953" y="1001"/>
                    <a:pt x="953" y="644"/>
                  </a:cubicBezTo>
                  <a:cubicBezTo>
                    <a:pt x="953" y="263"/>
                    <a:pt x="691" y="1"/>
                    <a:pt x="334"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35" name="Google Shape;24135;p150"/>
          <p:cNvGrpSpPr/>
          <p:nvPr/>
        </p:nvGrpSpPr>
        <p:grpSpPr>
          <a:xfrm>
            <a:off x="5520908" y="2890306"/>
            <a:ext cx="345969" cy="346972"/>
            <a:chOff x="5520908" y="3042706"/>
            <a:chExt cx="345969" cy="346972"/>
          </a:xfrm>
        </p:grpSpPr>
        <p:grpSp>
          <p:nvGrpSpPr>
            <p:cNvPr id="24136" name="Google Shape;24136;p150"/>
            <p:cNvGrpSpPr/>
            <p:nvPr/>
          </p:nvGrpSpPr>
          <p:grpSpPr>
            <a:xfrm>
              <a:off x="5805985" y="3079913"/>
              <a:ext cx="60892" cy="82472"/>
              <a:chOff x="5805985" y="3079913"/>
              <a:chExt cx="60892" cy="82472"/>
            </a:xfrm>
          </p:grpSpPr>
          <p:sp>
            <p:nvSpPr>
              <p:cNvPr id="24137" name="Google Shape;24137;p150"/>
              <p:cNvSpPr/>
              <p:nvPr/>
            </p:nvSpPr>
            <p:spPr>
              <a:xfrm>
                <a:off x="5805985" y="3079913"/>
                <a:ext cx="60892" cy="81696"/>
              </a:xfrm>
              <a:custGeom>
                <a:rect b="b" l="l" r="r" t="t"/>
                <a:pathLst>
                  <a:path extrusionOk="0" h="2525" w="1882">
                    <a:moveTo>
                      <a:pt x="644" y="0"/>
                    </a:moveTo>
                    <a:cubicBezTo>
                      <a:pt x="477" y="0"/>
                      <a:pt x="358" y="24"/>
                      <a:pt x="215" y="72"/>
                    </a:cubicBezTo>
                    <a:cubicBezTo>
                      <a:pt x="96" y="143"/>
                      <a:pt x="1" y="262"/>
                      <a:pt x="1" y="381"/>
                    </a:cubicBezTo>
                    <a:lnTo>
                      <a:pt x="1" y="2144"/>
                    </a:lnTo>
                    <a:cubicBezTo>
                      <a:pt x="1" y="2286"/>
                      <a:pt x="96" y="2405"/>
                      <a:pt x="215" y="2429"/>
                    </a:cubicBezTo>
                    <a:cubicBezTo>
                      <a:pt x="358" y="2501"/>
                      <a:pt x="477" y="2525"/>
                      <a:pt x="644" y="2525"/>
                    </a:cubicBezTo>
                    <a:cubicBezTo>
                      <a:pt x="1310" y="2525"/>
                      <a:pt x="1882" y="1953"/>
                      <a:pt x="1882" y="1239"/>
                    </a:cubicBezTo>
                    <a:cubicBezTo>
                      <a:pt x="1882" y="548"/>
                      <a:pt x="1310" y="0"/>
                      <a:pt x="644"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8" name="Google Shape;24138;p150"/>
              <p:cNvSpPr/>
              <p:nvPr/>
            </p:nvSpPr>
            <p:spPr>
              <a:xfrm>
                <a:off x="5805985" y="3122298"/>
                <a:ext cx="60892" cy="40088"/>
              </a:xfrm>
              <a:custGeom>
                <a:rect b="b" l="l" r="r" t="t"/>
                <a:pathLst>
                  <a:path extrusionOk="0" h="1239" w="1882">
                    <a:moveTo>
                      <a:pt x="1" y="0"/>
                    </a:moveTo>
                    <a:lnTo>
                      <a:pt x="1" y="857"/>
                    </a:lnTo>
                    <a:cubicBezTo>
                      <a:pt x="1" y="976"/>
                      <a:pt x="96" y="1095"/>
                      <a:pt x="215" y="1143"/>
                    </a:cubicBezTo>
                    <a:cubicBezTo>
                      <a:pt x="358" y="1215"/>
                      <a:pt x="477" y="1238"/>
                      <a:pt x="644" y="1238"/>
                    </a:cubicBezTo>
                    <a:cubicBezTo>
                      <a:pt x="1310" y="1238"/>
                      <a:pt x="1882" y="667"/>
                      <a:pt x="18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39" name="Google Shape;24139;p150"/>
            <p:cNvGrpSpPr/>
            <p:nvPr/>
          </p:nvGrpSpPr>
          <p:grpSpPr>
            <a:xfrm>
              <a:off x="5520908" y="3042706"/>
              <a:ext cx="306691" cy="346972"/>
              <a:chOff x="5520908" y="3042706"/>
              <a:chExt cx="306691" cy="346972"/>
            </a:xfrm>
          </p:grpSpPr>
          <p:sp>
            <p:nvSpPr>
              <p:cNvPr id="24140" name="Google Shape;24140;p150"/>
              <p:cNvSpPr/>
              <p:nvPr/>
            </p:nvSpPr>
            <p:spPr>
              <a:xfrm>
                <a:off x="5712771" y="3042706"/>
                <a:ext cx="114828" cy="156663"/>
              </a:xfrm>
              <a:custGeom>
                <a:rect b="b" l="l" r="r" t="t"/>
                <a:pathLst>
                  <a:path extrusionOk="0" h="4842" w="3549">
                    <a:moveTo>
                      <a:pt x="3234" y="1"/>
                    </a:moveTo>
                    <a:cubicBezTo>
                      <a:pt x="3151" y="1"/>
                      <a:pt x="3059" y="44"/>
                      <a:pt x="3001" y="102"/>
                    </a:cubicBezTo>
                    <a:lnTo>
                      <a:pt x="2953" y="150"/>
                    </a:lnTo>
                    <a:cubicBezTo>
                      <a:pt x="2262" y="864"/>
                      <a:pt x="1310" y="1246"/>
                      <a:pt x="333" y="1246"/>
                    </a:cubicBezTo>
                    <a:cubicBezTo>
                      <a:pt x="143" y="1246"/>
                      <a:pt x="0" y="1412"/>
                      <a:pt x="0" y="1579"/>
                    </a:cubicBezTo>
                    <a:lnTo>
                      <a:pt x="0" y="3246"/>
                    </a:lnTo>
                    <a:cubicBezTo>
                      <a:pt x="0" y="3436"/>
                      <a:pt x="119" y="3579"/>
                      <a:pt x="310" y="3579"/>
                    </a:cubicBezTo>
                    <a:cubicBezTo>
                      <a:pt x="1286" y="3603"/>
                      <a:pt x="2239" y="3960"/>
                      <a:pt x="2929" y="4651"/>
                    </a:cubicBezTo>
                    <a:lnTo>
                      <a:pt x="3001" y="4746"/>
                    </a:lnTo>
                    <a:cubicBezTo>
                      <a:pt x="3072" y="4794"/>
                      <a:pt x="3120" y="4841"/>
                      <a:pt x="3215" y="4841"/>
                    </a:cubicBezTo>
                    <a:cubicBezTo>
                      <a:pt x="3239" y="4841"/>
                      <a:pt x="3263" y="4794"/>
                      <a:pt x="3334" y="4770"/>
                    </a:cubicBezTo>
                    <a:cubicBezTo>
                      <a:pt x="3453" y="4699"/>
                      <a:pt x="3548" y="4580"/>
                      <a:pt x="3548" y="4460"/>
                    </a:cubicBezTo>
                    <a:lnTo>
                      <a:pt x="3548" y="293"/>
                    </a:lnTo>
                    <a:cubicBezTo>
                      <a:pt x="3548" y="150"/>
                      <a:pt x="3429" y="31"/>
                      <a:pt x="3286" y="7"/>
                    </a:cubicBezTo>
                    <a:cubicBezTo>
                      <a:pt x="3270" y="3"/>
                      <a:pt x="3252" y="1"/>
                      <a:pt x="32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41" name="Google Shape;24141;p150"/>
              <p:cNvGrpSpPr/>
              <p:nvPr/>
            </p:nvGrpSpPr>
            <p:grpSpPr>
              <a:xfrm>
                <a:off x="5520908" y="3084540"/>
                <a:ext cx="305914" cy="305138"/>
                <a:chOff x="5520908" y="3084540"/>
                <a:chExt cx="305914" cy="305138"/>
              </a:xfrm>
            </p:grpSpPr>
            <p:sp>
              <p:nvSpPr>
                <p:cNvPr id="24142" name="Google Shape;24142;p150"/>
                <p:cNvSpPr/>
                <p:nvPr/>
              </p:nvSpPr>
              <p:spPr>
                <a:xfrm>
                  <a:off x="5520908" y="3199333"/>
                  <a:ext cx="207298" cy="190344"/>
                </a:xfrm>
                <a:custGeom>
                  <a:rect b="b" l="l" r="r" t="t"/>
                  <a:pathLst>
                    <a:path extrusionOk="0" h="5883" w="6407">
                      <a:moveTo>
                        <a:pt x="5120" y="0"/>
                      </a:moveTo>
                      <a:lnTo>
                        <a:pt x="5120" y="24"/>
                      </a:lnTo>
                      <a:lnTo>
                        <a:pt x="5120" y="1906"/>
                      </a:lnTo>
                      <a:lnTo>
                        <a:pt x="2429" y="1906"/>
                      </a:lnTo>
                      <a:cubicBezTo>
                        <a:pt x="1072" y="1906"/>
                        <a:pt x="0" y="2977"/>
                        <a:pt x="0" y="4311"/>
                      </a:cubicBezTo>
                      <a:lnTo>
                        <a:pt x="0" y="5549"/>
                      </a:lnTo>
                      <a:cubicBezTo>
                        <a:pt x="0" y="5740"/>
                        <a:pt x="167" y="5883"/>
                        <a:pt x="334" y="5883"/>
                      </a:cubicBezTo>
                      <a:lnTo>
                        <a:pt x="4501" y="5883"/>
                      </a:lnTo>
                      <a:cubicBezTo>
                        <a:pt x="4692" y="5883"/>
                        <a:pt x="4835" y="5740"/>
                        <a:pt x="4835" y="5549"/>
                      </a:cubicBezTo>
                      <a:lnTo>
                        <a:pt x="4835" y="4311"/>
                      </a:lnTo>
                      <a:cubicBezTo>
                        <a:pt x="4835" y="3882"/>
                        <a:pt x="4716" y="3501"/>
                        <a:pt x="4525" y="3144"/>
                      </a:cubicBezTo>
                      <a:lnTo>
                        <a:pt x="5454" y="3144"/>
                      </a:lnTo>
                      <a:cubicBezTo>
                        <a:pt x="5954" y="3144"/>
                        <a:pt x="6406" y="2739"/>
                        <a:pt x="6406" y="2191"/>
                      </a:cubicBezTo>
                      <a:lnTo>
                        <a:pt x="6406"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3" name="Google Shape;24143;p150"/>
                <p:cNvSpPr/>
                <p:nvPr/>
              </p:nvSpPr>
              <p:spPr>
                <a:xfrm>
                  <a:off x="5599498" y="3199333"/>
                  <a:ext cx="128708" cy="190344"/>
                </a:xfrm>
                <a:custGeom>
                  <a:rect b="b" l="l" r="r" t="t"/>
                  <a:pathLst>
                    <a:path extrusionOk="0" h="5883" w="3978">
                      <a:moveTo>
                        <a:pt x="2739" y="0"/>
                      </a:moveTo>
                      <a:lnTo>
                        <a:pt x="2739" y="1858"/>
                      </a:lnTo>
                      <a:lnTo>
                        <a:pt x="0" y="1858"/>
                      </a:lnTo>
                      <a:lnTo>
                        <a:pt x="0" y="5835"/>
                      </a:lnTo>
                      <a:lnTo>
                        <a:pt x="2072" y="5835"/>
                      </a:lnTo>
                      <a:lnTo>
                        <a:pt x="2072" y="5883"/>
                      </a:lnTo>
                      <a:cubicBezTo>
                        <a:pt x="2263" y="5883"/>
                        <a:pt x="2406" y="5740"/>
                        <a:pt x="2406" y="5549"/>
                      </a:cubicBezTo>
                      <a:lnTo>
                        <a:pt x="2406" y="4311"/>
                      </a:lnTo>
                      <a:cubicBezTo>
                        <a:pt x="2406" y="3882"/>
                        <a:pt x="2287" y="3501"/>
                        <a:pt x="2096" y="3144"/>
                      </a:cubicBezTo>
                      <a:lnTo>
                        <a:pt x="3025" y="3144"/>
                      </a:lnTo>
                      <a:cubicBezTo>
                        <a:pt x="3525" y="3144"/>
                        <a:pt x="3977" y="2739"/>
                        <a:pt x="3977" y="2191"/>
                      </a:cubicBezTo>
                      <a:lnTo>
                        <a:pt x="3977"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4" name="Google Shape;24144;p150"/>
                <p:cNvSpPr/>
                <p:nvPr/>
              </p:nvSpPr>
              <p:spPr>
                <a:xfrm>
                  <a:off x="5696561" y="3136145"/>
                  <a:ext cx="20837" cy="63998"/>
                </a:xfrm>
                <a:custGeom>
                  <a:rect b="b" l="l" r="r" t="t"/>
                  <a:pathLst>
                    <a:path extrusionOk="0" h="1978" w="644">
                      <a:moveTo>
                        <a:pt x="334" y="1"/>
                      </a:moveTo>
                      <a:cubicBezTo>
                        <a:pt x="144" y="1"/>
                        <a:pt x="1" y="167"/>
                        <a:pt x="1" y="334"/>
                      </a:cubicBezTo>
                      <a:lnTo>
                        <a:pt x="1" y="1644"/>
                      </a:lnTo>
                      <a:cubicBezTo>
                        <a:pt x="1" y="1834"/>
                        <a:pt x="144" y="1977"/>
                        <a:pt x="334" y="1977"/>
                      </a:cubicBezTo>
                      <a:cubicBezTo>
                        <a:pt x="501" y="1977"/>
                        <a:pt x="620" y="1834"/>
                        <a:pt x="644" y="1644"/>
                      </a:cubicBezTo>
                      <a:lnTo>
                        <a:pt x="644" y="334"/>
                      </a:lnTo>
                      <a:cubicBezTo>
                        <a:pt x="644" y="167"/>
                        <a:pt x="501" y="1"/>
                        <a:pt x="334"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5" name="Google Shape;24145;p150"/>
                <p:cNvSpPr/>
                <p:nvPr/>
              </p:nvSpPr>
              <p:spPr>
                <a:xfrm>
                  <a:off x="5711995" y="3120745"/>
                  <a:ext cx="114828" cy="78623"/>
                </a:xfrm>
                <a:custGeom>
                  <a:rect b="b" l="l" r="r" t="t"/>
                  <a:pathLst>
                    <a:path extrusionOk="0" h="2430" w="3549">
                      <a:moveTo>
                        <a:pt x="0" y="0"/>
                      </a:moveTo>
                      <a:lnTo>
                        <a:pt x="0" y="834"/>
                      </a:lnTo>
                      <a:cubicBezTo>
                        <a:pt x="0" y="1024"/>
                        <a:pt x="143" y="1167"/>
                        <a:pt x="334" y="1167"/>
                      </a:cubicBezTo>
                      <a:cubicBezTo>
                        <a:pt x="1310" y="1167"/>
                        <a:pt x="2263" y="1548"/>
                        <a:pt x="2953" y="2263"/>
                      </a:cubicBezTo>
                      <a:lnTo>
                        <a:pt x="3001" y="2334"/>
                      </a:lnTo>
                      <a:cubicBezTo>
                        <a:pt x="3072" y="2382"/>
                        <a:pt x="3144" y="2429"/>
                        <a:pt x="3215" y="2429"/>
                      </a:cubicBezTo>
                      <a:cubicBezTo>
                        <a:pt x="3263" y="2429"/>
                        <a:pt x="3358" y="2382"/>
                        <a:pt x="3430" y="2358"/>
                      </a:cubicBezTo>
                      <a:cubicBezTo>
                        <a:pt x="3501" y="2310"/>
                        <a:pt x="3549" y="2215"/>
                        <a:pt x="3549" y="2120"/>
                      </a:cubicBezTo>
                      <a:lnTo>
                        <a:pt x="3549" y="48"/>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6" name="Google Shape;24146;p150"/>
                <p:cNvSpPr/>
                <p:nvPr/>
              </p:nvSpPr>
              <p:spPr>
                <a:xfrm>
                  <a:off x="5654953" y="3084540"/>
                  <a:ext cx="66328" cy="73996"/>
                </a:xfrm>
                <a:custGeom>
                  <a:rect b="b" l="l" r="r" t="t"/>
                  <a:pathLst>
                    <a:path extrusionOk="0" h="2287" w="2050">
                      <a:moveTo>
                        <a:pt x="1192" y="0"/>
                      </a:moveTo>
                      <a:cubicBezTo>
                        <a:pt x="549" y="0"/>
                        <a:pt x="1" y="524"/>
                        <a:pt x="25" y="1191"/>
                      </a:cubicBezTo>
                      <a:cubicBezTo>
                        <a:pt x="72" y="1810"/>
                        <a:pt x="573" y="2286"/>
                        <a:pt x="1192" y="2286"/>
                      </a:cubicBezTo>
                      <a:lnTo>
                        <a:pt x="2049" y="2286"/>
                      </a:lnTo>
                      <a:lnTo>
                        <a:pt x="2049"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7" name="Google Shape;24147;p150"/>
                <p:cNvSpPr/>
                <p:nvPr/>
              </p:nvSpPr>
              <p:spPr>
                <a:xfrm>
                  <a:off x="5655730" y="3120745"/>
                  <a:ext cx="65551" cy="37791"/>
                </a:xfrm>
                <a:custGeom>
                  <a:rect b="b" l="l" r="r" t="t"/>
                  <a:pathLst>
                    <a:path extrusionOk="0" h="1168" w="2026">
                      <a:moveTo>
                        <a:pt x="1" y="0"/>
                      </a:moveTo>
                      <a:cubicBezTo>
                        <a:pt x="1" y="667"/>
                        <a:pt x="549" y="1167"/>
                        <a:pt x="1168" y="1167"/>
                      </a:cubicBezTo>
                      <a:lnTo>
                        <a:pt x="2025" y="1167"/>
                      </a:lnTo>
                      <a:lnTo>
                        <a:pt x="20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8" name="Google Shape;24148;p150"/>
                <p:cNvSpPr/>
                <p:nvPr/>
              </p:nvSpPr>
              <p:spPr>
                <a:xfrm>
                  <a:off x="5547860" y="3178529"/>
                  <a:ext cx="102533" cy="102501"/>
                </a:xfrm>
                <a:custGeom>
                  <a:rect b="b" l="l" r="r" t="t"/>
                  <a:pathLst>
                    <a:path extrusionOk="0" h="3168" w="3169">
                      <a:moveTo>
                        <a:pt x="1596" y="0"/>
                      </a:moveTo>
                      <a:cubicBezTo>
                        <a:pt x="715" y="0"/>
                        <a:pt x="1" y="715"/>
                        <a:pt x="1" y="1596"/>
                      </a:cubicBezTo>
                      <a:cubicBezTo>
                        <a:pt x="1" y="2453"/>
                        <a:pt x="715" y="3168"/>
                        <a:pt x="1596" y="3168"/>
                      </a:cubicBezTo>
                      <a:cubicBezTo>
                        <a:pt x="2454" y="3168"/>
                        <a:pt x="3144" y="2477"/>
                        <a:pt x="3168" y="1596"/>
                      </a:cubicBezTo>
                      <a:cubicBezTo>
                        <a:pt x="3168" y="715"/>
                        <a:pt x="2454" y="0"/>
                        <a:pt x="1596"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9" name="Google Shape;24149;p150"/>
                <p:cNvSpPr/>
                <p:nvPr/>
              </p:nvSpPr>
              <p:spPr>
                <a:xfrm>
                  <a:off x="5597945" y="3180082"/>
                  <a:ext cx="51671" cy="100948"/>
                </a:xfrm>
                <a:custGeom>
                  <a:rect b="b" l="l" r="r" t="t"/>
                  <a:pathLst>
                    <a:path extrusionOk="0" h="3120" w="1597">
                      <a:moveTo>
                        <a:pt x="1" y="0"/>
                      </a:moveTo>
                      <a:lnTo>
                        <a:pt x="1" y="3120"/>
                      </a:lnTo>
                      <a:cubicBezTo>
                        <a:pt x="906" y="3120"/>
                        <a:pt x="1596" y="2429"/>
                        <a:pt x="1596" y="1572"/>
                      </a:cubicBezTo>
                      <a:cubicBezTo>
                        <a:pt x="1596" y="715"/>
                        <a:pt x="882"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0" name="Google Shape;24150;p150"/>
                <p:cNvSpPr/>
                <p:nvPr/>
              </p:nvSpPr>
              <p:spPr>
                <a:xfrm>
                  <a:off x="5686564" y="3179921"/>
                  <a:ext cx="40864" cy="29475"/>
                </a:xfrm>
                <a:custGeom>
                  <a:rect b="b" l="l" r="r" t="t"/>
                  <a:pathLst>
                    <a:path extrusionOk="0" h="911" w="1263">
                      <a:moveTo>
                        <a:pt x="649" y="0"/>
                      </a:moveTo>
                      <a:cubicBezTo>
                        <a:pt x="624" y="0"/>
                        <a:pt x="598" y="2"/>
                        <a:pt x="572" y="5"/>
                      </a:cubicBezTo>
                      <a:cubicBezTo>
                        <a:pt x="239" y="29"/>
                        <a:pt x="0" y="291"/>
                        <a:pt x="0" y="624"/>
                      </a:cubicBezTo>
                      <a:lnTo>
                        <a:pt x="0" y="910"/>
                      </a:lnTo>
                      <a:lnTo>
                        <a:pt x="1263" y="910"/>
                      </a:lnTo>
                      <a:lnTo>
                        <a:pt x="1263" y="624"/>
                      </a:lnTo>
                      <a:cubicBezTo>
                        <a:pt x="1263" y="292"/>
                        <a:pt x="994" y="0"/>
                        <a:pt x="64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4151" name="Google Shape;24151;p150"/>
          <p:cNvGrpSpPr/>
          <p:nvPr/>
        </p:nvGrpSpPr>
        <p:grpSpPr>
          <a:xfrm>
            <a:off x="6269820" y="2890532"/>
            <a:ext cx="344449" cy="346744"/>
            <a:chOff x="6269820" y="3042932"/>
            <a:chExt cx="344449" cy="346744"/>
          </a:xfrm>
        </p:grpSpPr>
        <p:sp>
          <p:nvSpPr>
            <p:cNvPr id="24152" name="Google Shape;24152;p150"/>
            <p:cNvSpPr/>
            <p:nvPr/>
          </p:nvSpPr>
          <p:spPr>
            <a:xfrm>
              <a:off x="6498665" y="3104567"/>
              <a:ext cx="115604" cy="81696"/>
            </a:xfrm>
            <a:custGeom>
              <a:rect b="b" l="l" r="r" t="t"/>
              <a:pathLst>
                <a:path extrusionOk="0" h="2525" w="3573">
                  <a:moveTo>
                    <a:pt x="1787" y="0"/>
                  </a:moveTo>
                  <a:cubicBezTo>
                    <a:pt x="811" y="0"/>
                    <a:pt x="1" y="810"/>
                    <a:pt x="1" y="1786"/>
                  </a:cubicBezTo>
                  <a:lnTo>
                    <a:pt x="1" y="2525"/>
                  </a:lnTo>
                  <a:lnTo>
                    <a:pt x="3240" y="2525"/>
                  </a:lnTo>
                  <a:cubicBezTo>
                    <a:pt x="3430" y="2525"/>
                    <a:pt x="3573" y="2382"/>
                    <a:pt x="3573" y="2215"/>
                  </a:cubicBezTo>
                  <a:lnTo>
                    <a:pt x="3573" y="1786"/>
                  </a:lnTo>
                  <a:cubicBezTo>
                    <a:pt x="3573" y="762"/>
                    <a:pt x="2763" y="0"/>
                    <a:pt x="1787"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3" name="Google Shape;24153;p150"/>
            <p:cNvSpPr/>
            <p:nvPr/>
          </p:nvSpPr>
          <p:spPr>
            <a:xfrm>
              <a:off x="6556450" y="3104567"/>
              <a:ext cx="57818" cy="80920"/>
            </a:xfrm>
            <a:custGeom>
              <a:rect b="b" l="l" r="r" t="t"/>
              <a:pathLst>
                <a:path extrusionOk="0" h="2501" w="1787">
                  <a:moveTo>
                    <a:pt x="1" y="0"/>
                  </a:moveTo>
                  <a:lnTo>
                    <a:pt x="1" y="2501"/>
                  </a:lnTo>
                  <a:lnTo>
                    <a:pt x="1454" y="2501"/>
                  </a:lnTo>
                  <a:cubicBezTo>
                    <a:pt x="1644" y="2501"/>
                    <a:pt x="1787" y="2358"/>
                    <a:pt x="1787" y="2167"/>
                  </a:cubicBezTo>
                  <a:lnTo>
                    <a:pt x="1787" y="1763"/>
                  </a:lnTo>
                  <a:cubicBezTo>
                    <a:pt x="1787" y="762"/>
                    <a:pt x="977" y="0"/>
                    <a:pt x="1"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4" name="Google Shape;24154;p150"/>
            <p:cNvSpPr/>
            <p:nvPr/>
          </p:nvSpPr>
          <p:spPr>
            <a:xfrm>
              <a:off x="6269820" y="3103791"/>
              <a:ext cx="115637" cy="81696"/>
            </a:xfrm>
            <a:custGeom>
              <a:rect b="b" l="l" r="r" t="t"/>
              <a:pathLst>
                <a:path extrusionOk="0" h="2525" w="3574">
                  <a:moveTo>
                    <a:pt x="1787" y="0"/>
                  </a:moveTo>
                  <a:cubicBezTo>
                    <a:pt x="787" y="24"/>
                    <a:pt x="1" y="786"/>
                    <a:pt x="1" y="1787"/>
                  </a:cubicBezTo>
                  <a:lnTo>
                    <a:pt x="1" y="2191"/>
                  </a:lnTo>
                  <a:cubicBezTo>
                    <a:pt x="1" y="2382"/>
                    <a:pt x="144" y="2525"/>
                    <a:pt x="311" y="2525"/>
                  </a:cubicBezTo>
                  <a:lnTo>
                    <a:pt x="3573" y="2525"/>
                  </a:lnTo>
                  <a:lnTo>
                    <a:pt x="3573" y="1787"/>
                  </a:lnTo>
                  <a:cubicBezTo>
                    <a:pt x="3573" y="786"/>
                    <a:pt x="2763" y="0"/>
                    <a:pt x="1787"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5" name="Google Shape;24155;p150"/>
            <p:cNvSpPr/>
            <p:nvPr/>
          </p:nvSpPr>
          <p:spPr>
            <a:xfrm>
              <a:off x="6383870" y="3103791"/>
              <a:ext cx="114828" cy="81696"/>
            </a:xfrm>
            <a:custGeom>
              <a:rect b="b" l="l" r="r" t="t"/>
              <a:pathLst>
                <a:path extrusionOk="0" h="2525" w="3549">
                  <a:moveTo>
                    <a:pt x="1763" y="0"/>
                  </a:moveTo>
                  <a:cubicBezTo>
                    <a:pt x="786" y="0"/>
                    <a:pt x="0" y="786"/>
                    <a:pt x="0" y="1787"/>
                  </a:cubicBezTo>
                  <a:lnTo>
                    <a:pt x="0" y="2525"/>
                  </a:lnTo>
                  <a:lnTo>
                    <a:pt x="3549" y="2525"/>
                  </a:lnTo>
                  <a:lnTo>
                    <a:pt x="3549" y="1787"/>
                  </a:lnTo>
                  <a:cubicBezTo>
                    <a:pt x="3549" y="786"/>
                    <a:pt x="2739" y="0"/>
                    <a:pt x="176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6" name="Google Shape;24156;p150"/>
            <p:cNvSpPr/>
            <p:nvPr/>
          </p:nvSpPr>
          <p:spPr>
            <a:xfrm>
              <a:off x="6327638" y="3104567"/>
              <a:ext cx="57818" cy="80920"/>
            </a:xfrm>
            <a:custGeom>
              <a:rect b="b" l="l" r="r" t="t"/>
              <a:pathLst>
                <a:path extrusionOk="0" h="2501" w="1787">
                  <a:moveTo>
                    <a:pt x="0" y="0"/>
                  </a:moveTo>
                  <a:lnTo>
                    <a:pt x="0" y="2501"/>
                  </a:lnTo>
                  <a:lnTo>
                    <a:pt x="1786" y="2501"/>
                  </a:lnTo>
                  <a:lnTo>
                    <a:pt x="1786" y="1763"/>
                  </a:lnTo>
                  <a:cubicBezTo>
                    <a:pt x="1738" y="762"/>
                    <a:pt x="976" y="0"/>
                    <a:pt x="0"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7" name="Google Shape;24157;p150"/>
            <p:cNvSpPr/>
            <p:nvPr/>
          </p:nvSpPr>
          <p:spPr>
            <a:xfrm>
              <a:off x="6441656" y="3104567"/>
              <a:ext cx="57818" cy="80920"/>
            </a:xfrm>
            <a:custGeom>
              <a:rect b="b" l="l" r="r" t="t"/>
              <a:pathLst>
                <a:path extrusionOk="0" h="2501" w="1787">
                  <a:moveTo>
                    <a:pt x="1" y="0"/>
                  </a:moveTo>
                  <a:lnTo>
                    <a:pt x="1" y="2501"/>
                  </a:lnTo>
                  <a:lnTo>
                    <a:pt x="1787" y="2501"/>
                  </a:lnTo>
                  <a:lnTo>
                    <a:pt x="1787" y="1763"/>
                  </a:lnTo>
                  <a:cubicBezTo>
                    <a:pt x="1787" y="762"/>
                    <a:pt x="1001"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8" name="Google Shape;24158;p150"/>
            <p:cNvSpPr/>
            <p:nvPr/>
          </p:nvSpPr>
          <p:spPr>
            <a:xfrm>
              <a:off x="6518724" y="3042932"/>
              <a:ext cx="75517" cy="75517"/>
            </a:xfrm>
            <a:custGeom>
              <a:rect b="b" l="l" r="r" t="t"/>
              <a:pathLst>
                <a:path extrusionOk="0" h="2334" w="2334">
                  <a:moveTo>
                    <a:pt x="1167" y="0"/>
                  </a:moveTo>
                  <a:cubicBezTo>
                    <a:pt x="524" y="0"/>
                    <a:pt x="0" y="548"/>
                    <a:pt x="0" y="1167"/>
                  </a:cubicBezTo>
                  <a:cubicBezTo>
                    <a:pt x="0" y="1810"/>
                    <a:pt x="548" y="2334"/>
                    <a:pt x="1167" y="2334"/>
                  </a:cubicBezTo>
                  <a:cubicBezTo>
                    <a:pt x="1834" y="2334"/>
                    <a:pt x="2334" y="1786"/>
                    <a:pt x="2334" y="1167"/>
                  </a:cubicBezTo>
                  <a:cubicBezTo>
                    <a:pt x="2334"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9" name="Google Shape;24159;p150"/>
            <p:cNvSpPr/>
            <p:nvPr/>
          </p:nvSpPr>
          <p:spPr>
            <a:xfrm>
              <a:off x="6556450" y="3042932"/>
              <a:ext cx="37791" cy="74093"/>
            </a:xfrm>
            <a:custGeom>
              <a:rect b="b" l="l" r="r" t="t"/>
              <a:pathLst>
                <a:path extrusionOk="0" h="2290" w="1168">
                  <a:moveTo>
                    <a:pt x="1" y="0"/>
                  </a:moveTo>
                  <a:lnTo>
                    <a:pt x="1" y="2286"/>
                  </a:lnTo>
                  <a:cubicBezTo>
                    <a:pt x="28" y="2288"/>
                    <a:pt x="55" y="2289"/>
                    <a:pt x="82" y="2289"/>
                  </a:cubicBezTo>
                  <a:cubicBezTo>
                    <a:pt x="708" y="2289"/>
                    <a:pt x="1168" y="1761"/>
                    <a:pt x="1168" y="1167"/>
                  </a:cubicBezTo>
                  <a:cubicBezTo>
                    <a:pt x="1168"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0" name="Google Shape;24160;p150"/>
            <p:cNvSpPr/>
            <p:nvPr/>
          </p:nvSpPr>
          <p:spPr>
            <a:xfrm>
              <a:off x="6404674" y="3042932"/>
              <a:ext cx="74772" cy="75517"/>
            </a:xfrm>
            <a:custGeom>
              <a:rect b="b" l="l" r="r" t="t"/>
              <a:pathLst>
                <a:path extrusionOk="0" h="2334" w="2311">
                  <a:moveTo>
                    <a:pt x="1144" y="0"/>
                  </a:moveTo>
                  <a:cubicBezTo>
                    <a:pt x="501" y="0"/>
                    <a:pt x="0" y="548"/>
                    <a:pt x="0" y="1167"/>
                  </a:cubicBezTo>
                  <a:cubicBezTo>
                    <a:pt x="0" y="1810"/>
                    <a:pt x="524" y="2334"/>
                    <a:pt x="1144" y="2334"/>
                  </a:cubicBezTo>
                  <a:cubicBezTo>
                    <a:pt x="1787" y="2334"/>
                    <a:pt x="2310" y="1786"/>
                    <a:pt x="2310" y="1167"/>
                  </a:cubicBezTo>
                  <a:cubicBezTo>
                    <a:pt x="2310" y="500"/>
                    <a:pt x="1810" y="0"/>
                    <a:pt x="1144"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1" name="Google Shape;24161;p150"/>
            <p:cNvSpPr/>
            <p:nvPr/>
          </p:nvSpPr>
          <p:spPr>
            <a:xfrm>
              <a:off x="6441656" y="3042932"/>
              <a:ext cx="37791" cy="74093"/>
            </a:xfrm>
            <a:custGeom>
              <a:rect b="b" l="l" r="r" t="t"/>
              <a:pathLst>
                <a:path extrusionOk="0" h="2290" w="1168">
                  <a:moveTo>
                    <a:pt x="1" y="0"/>
                  </a:moveTo>
                  <a:lnTo>
                    <a:pt x="1" y="2286"/>
                  </a:lnTo>
                  <a:cubicBezTo>
                    <a:pt x="27" y="2288"/>
                    <a:pt x="53" y="2289"/>
                    <a:pt x="79" y="2289"/>
                  </a:cubicBezTo>
                  <a:cubicBezTo>
                    <a:pt x="685" y="2289"/>
                    <a:pt x="1167" y="1761"/>
                    <a:pt x="1167" y="1167"/>
                  </a:cubicBezTo>
                  <a:cubicBezTo>
                    <a:pt x="1167" y="548"/>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2" name="Google Shape;24162;p150"/>
            <p:cNvSpPr/>
            <p:nvPr/>
          </p:nvSpPr>
          <p:spPr>
            <a:xfrm>
              <a:off x="6289880"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3" name="Google Shape;24163;p150"/>
            <p:cNvSpPr/>
            <p:nvPr/>
          </p:nvSpPr>
          <p:spPr>
            <a:xfrm>
              <a:off x="6326085" y="3042932"/>
              <a:ext cx="37791" cy="74093"/>
            </a:xfrm>
            <a:custGeom>
              <a:rect b="b" l="l" r="r" t="t"/>
              <a:pathLst>
                <a:path extrusionOk="0" h="2290" w="1168">
                  <a:moveTo>
                    <a:pt x="0" y="0"/>
                  </a:moveTo>
                  <a:lnTo>
                    <a:pt x="0" y="2286"/>
                  </a:lnTo>
                  <a:cubicBezTo>
                    <a:pt x="28" y="2288"/>
                    <a:pt x="54" y="2289"/>
                    <a:pt x="81" y="2289"/>
                  </a:cubicBezTo>
                  <a:cubicBezTo>
                    <a:pt x="707" y="2289"/>
                    <a:pt x="1167" y="1761"/>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4" name="Google Shape;24164;p150"/>
            <p:cNvSpPr/>
            <p:nvPr/>
          </p:nvSpPr>
          <p:spPr>
            <a:xfrm>
              <a:off x="6363843" y="3287176"/>
              <a:ext cx="156436" cy="102501"/>
            </a:xfrm>
            <a:custGeom>
              <a:rect b="b" l="l" r="r" t="t"/>
              <a:pathLst>
                <a:path extrusionOk="0" h="3168" w="4835">
                  <a:moveTo>
                    <a:pt x="2406" y="0"/>
                  </a:moveTo>
                  <a:cubicBezTo>
                    <a:pt x="1072" y="0"/>
                    <a:pt x="0" y="1096"/>
                    <a:pt x="0" y="2429"/>
                  </a:cubicBezTo>
                  <a:lnTo>
                    <a:pt x="0" y="2834"/>
                  </a:lnTo>
                  <a:cubicBezTo>
                    <a:pt x="0" y="3025"/>
                    <a:pt x="143" y="3168"/>
                    <a:pt x="334" y="3168"/>
                  </a:cubicBezTo>
                  <a:lnTo>
                    <a:pt x="4501" y="3168"/>
                  </a:lnTo>
                  <a:cubicBezTo>
                    <a:pt x="4668" y="3168"/>
                    <a:pt x="4835" y="3025"/>
                    <a:pt x="4835" y="2834"/>
                  </a:cubicBezTo>
                  <a:lnTo>
                    <a:pt x="4835" y="2429"/>
                  </a:lnTo>
                  <a:cubicBezTo>
                    <a:pt x="4835" y="1096"/>
                    <a:pt x="3763" y="0"/>
                    <a:pt x="2406"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5" name="Google Shape;24165;p150"/>
            <p:cNvSpPr/>
            <p:nvPr/>
          </p:nvSpPr>
          <p:spPr>
            <a:xfrm>
              <a:off x="6441656" y="3287176"/>
              <a:ext cx="78623" cy="102501"/>
            </a:xfrm>
            <a:custGeom>
              <a:rect b="b" l="l" r="r" t="t"/>
              <a:pathLst>
                <a:path extrusionOk="0" h="3168" w="2430">
                  <a:moveTo>
                    <a:pt x="1" y="0"/>
                  </a:moveTo>
                  <a:lnTo>
                    <a:pt x="1" y="3144"/>
                  </a:lnTo>
                  <a:lnTo>
                    <a:pt x="2096" y="3144"/>
                  </a:lnTo>
                  <a:lnTo>
                    <a:pt x="2096" y="3168"/>
                  </a:lnTo>
                  <a:cubicBezTo>
                    <a:pt x="2263" y="3168"/>
                    <a:pt x="2430" y="3025"/>
                    <a:pt x="2430" y="2834"/>
                  </a:cubicBezTo>
                  <a:lnTo>
                    <a:pt x="2430" y="2429"/>
                  </a:lnTo>
                  <a:cubicBezTo>
                    <a:pt x="2430" y="1096"/>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6" name="Google Shape;24166;p150"/>
            <p:cNvSpPr/>
            <p:nvPr/>
          </p:nvSpPr>
          <p:spPr>
            <a:xfrm>
              <a:off x="6390794" y="3207034"/>
              <a:ext cx="102533" cy="101756"/>
            </a:xfrm>
            <a:custGeom>
              <a:rect b="b" l="l" r="r" t="t"/>
              <a:pathLst>
                <a:path extrusionOk="0" h="3145" w="3169">
                  <a:moveTo>
                    <a:pt x="1573" y="1"/>
                  </a:moveTo>
                  <a:cubicBezTo>
                    <a:pt x="715" y="1"/>
                    <a:pt x="1" y="691"/>
                    <a:pt x="1" y="1572"/>
                  </a:cubicBezTo>
                  <a:cubicBezTo>
                    <a:pt x="1" y="2430"/>
                    <a:pt x="715" y="3144"/>
                    <a:pt x="1573" y="3144"/>
                  </a:cubicBezTo>
                  <a:cubicBezTo>
                    <a:pt x="2454" y="3144"/>
                    <a:pt x="3168" y="2430"/>
                    <a:pt x="3168" y="1572"/>
                  </a:cubicBezTo>
                  <a:cubicBezTo>
                    <a:pt x="3168" y="691"/>
                    <a:pt x="2454" y="1"/>
                    <a:pt x="157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7" name="Google Shape;24167;p150"/>
            <p:cNvSpPr/>
            <p:nvPr/>
          </p:nvSpPr>
          <p:spPr>
            <a:xfrm>
              <a:off x="6441656" y="3207034"/>
              <a:ext cx="51671" cy="101756"/>
            </a:xfrm>
            <a:custGeom>
              <a:rect b="b" l="l" r="r" t="t"/>
              <a:pathLst>
                <a:path extrusionOk="0" h="3145" w="1597">
                  <a:moveTo>
                    <a:pt x="1" y="1"/>
                  </a:moveTo>
                  <a:lnTo>
                    <a:pt x="1" y="3144"/>
                  </a:lnTo>
                  <a:cubicBezTo>
                    <a:pt x="882" y="3144"/>
                    <a:pt x="1596" y="2430"/>
                    <a:pt x="1596" y="1572"/>
                  </a:cubicBezTo>
                  <a:cubicBezTo>
                    <a:pt x="1596"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68" name="Google Shape;24168;p150"/>
          <p:cNvGrpSpPr/>
          <p:nvPr/>
        </p:nvGrpSpPr>
        <p:grpSpPr>
          <a:xfrm>
            <a:off x="7019541" y="2890532"/>
            <a:ext cx="346004" cy="346746"/>
            <a:chOff x="7019541" y="3042932"/>
            <a:chExt cx="346004" cy="346746"/>
          </a:xfrm>
        </p:grpSpPr>
        <p:sp>
          <p:nvSpPr>
            <p:cNvPr id="24169" name="Google Shape;24169;p150"/>
            <p:cNvSpPr/>
            <p:nvPr/>
          </p:nvSpPr>
          <p:spPr>
            <a:xfrm>
              <a:off x="7235282" y="3103791"/>
              <a:ext cx="109457" cy="81696"/>
            </a:xfrm>
            <a:custGeom>
              <a:rect b="b" l="l" r="r" t="t"/>
              <a:pathLst>
                <a:path extrusionOk="0" h="2525" w="3383">
                  <a:moveTo>
                    <a:pt x="1667" y="0"/>
                  </a:moveTo>
                  <a:cubicBezTo>
                    <a:pt x="763" y="0"/>
                    <a:pt x="0" y="739"/>
                    <a:pt x="0" y="1667"/>
                  </a:cubicBezTo>
                  <a:lnTo>
                    <a:pt x="0" y="2191"/>
                  </a:lnTo>
                  <a:cubicBezTo>
                    <a:pt x="0" y="2382"/>
                    <a:pt x="167" y="2525"/>
                    <a:pt x="334" y="2525"/>
                  </a:cubicBezTo>
                  <a:lnTo>
                    <a:pt x="3073" y="2525"/>
                  </a:lnTo>
                  <a:cubicBezTo>
                    <a:pt x="3215" y="2525"/>
                    <a:pt x="3382" y="2382"/>
                    <a:pt x="3335" y="2191"/>
                  </a:cubicBezTo>
                  <a:lnTo>
                    <a:pt x="3335" y="1667"/>
                  </a:lnTo>
                  <a:cubicBezTo>
                    <a:pt x="3335" y="739"/>
                    <a:pt x="2596" y="0"/>
                    <a:pt x="166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0" name="Google Shape;24170;p150"/>
            <p:cNvSpPr/>
            <p:nvPr/>
          </p:nvSpPr>
          <p:spPr>
            <a:xfrm>
              <a:off x="7291514" y="3103791"/>
              <a:ext cx="53968" cy="81696"/>
            </a:xfrm>
            <a:custGeom>
              <a:rect b="b" l="l" r="r" t="t"/>
              <a:pathLst>
                <a:path extrusionOk="0" h="2525" w="1668">
                  <a:moveTo>
                    <a:pt x="1" y="0"/>
                  </a:moveTo>
                  <a:lnTo>
                    <a:pt x="1" y="2501"/>
                  </a:lnTo>
                  <a:lnTo>
                    <a:pt x="1335" y="2501"/>
                  </a:lnTo>
                  <a:lnTo>
                    <a:pt x="1335" y="2525"/>
                  </a:lnTo>
                  <a:cubicBezTo>
                    <a:pt x="1525" y="2525"/>
                    <a:pt x="1668" y="2382"/>
                    <a:pt x="1668" y="2191"/>
                  </a:cubicBezTo>
                  <a:lnTo>
                    <a:pt x="1668" y="1667"/>
                  </a:lnTo>
                  <a:cubicBezTo>
                    <a:pt x="1668" y="739"/>
                    <a:pt x="930"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1" name="Google Shape;24171;p150"/>
            <p:cNvSpPr/>
            <p:nvPr/>
          </p:nvSpPr>
          <p:spPr>
            <a:xfrm>
              <a:off x="7253012" y="3042932"/>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310" y="1786"/>
                    <a:pt x="2310" y="1167"/>
                  </a:cubicBezTo>
                  <a:cubicBezTo>
                    <a:pt x="2310" y="500"/>
                    <a:pt x="1786"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2" name="Google Shape;24172;p150"/>
            <p:cNvSpPr/>
            <p:nvPr/>
          </p:nvSpPr>
          <p:spPr>
            <a:xfrm>
              <a:off x="7290770" y="3042932"/>
              <a:ext cx="37014" cy="74093"/>
            </a:xfrm>
            <a:custGeom>
              <a:rect b="b" l="l" r="r" t="t"/>
              <a:pathLst>
                <a:path extrusionOk="0" h="2290" w="1144">
                  <a:moveTo>
                    <a:pt x="0" y="0"/>
                  </a:moveTo>
                  <a:lnTo>
                    <a:pt x="0" y="2286"/>
                  </a:lnTo>
                  <a:cubicBezTo>
                    <a:pt x="25" y="2288"/>
                    <a:pt x="50" y="2289"/>
                    <a:pt x="75" y="2289"/>
                  </a:cubicBezTo>
                  <a:cubicBezTo>
                    <a:pt x="661" y="2289"/>
                    <a:pt x="1143" y="1761"/>
                    <a:pt x="1143" y="1167"/>
                  </a:cubicBezTo>
                  <a:cubicBezTo>
                    <a:pt x="1143" y="548"/>
                    <a:pt x="643"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3" name="Google Shape;24173;p150"/>
            <p:cNvSpPr/>
            <p:nvPr/>
          </p:nvSpPr>
          <p:spPr>
            <a:xfrm>
              <a:off x="7019541" y="3211660"/>
              <a:ext cx="107904" cy="81696"/>
            </a:xfrm>
            <a:custGeom>
              <a:rect b="b" l="l" r="r" t="t"/>
              <a:pathLst>
                <a:path extrusionOk="0" h="2525" w="3335">
                  <a:moveTo>
                    <a:pt x="1667" y="1"/>
                  </a:moveTo>
                  <a:cubicBezTo>
                    <a:pt x="762" y="1"/>
                    <a:pt x="0" y="739"/>
                    <a:pt x="0" y="1668"/>
                  </a:cubicBezTo>
                  <a:lnTo>
                    <a:pt x="0" y="2191"/>
                  </a:lnTo>
                  <a:cubicBezTo>
                    <a:pt x="0" y="2382"/>
                    <a:pt x="167" y="2525"/>
                    <a:pt x="334" y="2525"/>
                  </a:cubicBezTo>
                  <a:lnTo>
                    <a:pt x="3049" y="2525"/>
                  </a:lnTo>
                  <a:cubicBezTo>
                    <a:pt x="3215" y="2525"/>
                    <a:pt x="3334" y="2382"/>
                    <a:pt x="3334" y="2191"/>
                  </a:cubicBezTo>
                  <a:lnTo>
                    <a:pt x="3334" y="1668"/>
                  </a:lnTo>
                  <a:cubicBezTo>
                    <a:pt x="3334" y="739"/>
                    <a:pt x="2596" y="1"/>
                    <a:pt x="166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4" name="Google Shape;24174;p150"/>
            <p:cNvSpPr/>
            <p:nvPr/>
          </p:nvSpPr>
          <p:spPr>
            <a:xfrm>
              <a:off x="7075029" y="3211660"/>
              <a:ext cx="53968" cy="81696"/>
            </a:xfrm>
            <a:custGeom>
              <a:rect b="b" l="l" r="r" t="t"/>
              <a:pathLst>
                <a:path extrusionOk="0" h="2525" w="1668">
                  <a:moveTo>
                    <a:pt x="0" y="1"/>
                  </a:moveTo>
                  <a:lnTo>
                    <a:pt x="0" y="2501"/>
                  </a:lnTo>
                  <a:lnTo>
                    <a:pt x="1334" y="2501"/>
                  </a:lnTo>
                  <a:lnTo>
                    <a:pt x="1334" y="2525"/>
                  </a:lnTo>
                  <a:cubicBezTo>
                    <a:pt x="1500" y="2525"/>
                    <a:pt x="1667" y="2382"/>
                    <a:pt x="1667" y="2191"/>
                  </a:cubicBezTo>
                  <a:lnTo>
                    <a:pt x="1667" y="1668"/>
                  </a:lnTo>
                  <a:cubicBezTo>
                    <a:pt x="1667" y="739"/>
                    <a:pt x="905" y="1"/>
                    <a:pt x="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5" name="Google Shape;24175;p150"/>
            <p:cNvSpPr/>
            <p:nvPr/>
          </p:nvSpPr>
          <p:spPr>
            <a:xfrm>
              <a:off x="7036495" y="3150802"/>
              <a:ext cx="74772" cy="75517"/>
            </a:xfrm>
            <a:custGeom>
              <a:rect b="b" l="l" r="r" t="t"/>
              <a:pathLst>
                <a:path extrusionOk="0" h="2334" w="2311">
                  <a:moveTo>
                    <a:pt x="1143" y="0"/>
                  </a:moveTo>
                  <a:cubicBezTo>
                    <a:pt x="500" y="0"/>
                    <a:pt x="0" y="500"/>
                    <a:pt x="0" y="1167"/>
                  </a:cubicBezTo>
                  <a:cubicBezTo>
                    <a:pt x="0" y="1810"/>
                    <a:pt x="524" y="2334"/>
                    <a:pt x="1143" y="2334"/>
                  </a:cubicBezTo>
                  <a:cubicBezTo>
                    <a:pt x="1810" y="2334"/>
                    <a:pt x="2310" y="1810"/>
                    <a:pt x="2310" y="1167"/>
                  </a:cubicBezTo>
                  <a:cubicBezTo>
                    <a:pt x="2310" y="500"/>
                    <a:pt x="1810"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6" name="Google Shape;24176;p150"/>
            <p:cNvSpPr/>
            <p:nvPr/>
          </p:nvSpPr>
          <p:spPr>
            <a:xfrm>
              <a:off x="7073476" y="3150802"/>
              <a:ext cx="37791" cy="74093"/>
            </a:xfrm>
            <a:custGeom>
              <a:rect b="b" l="l" r="r" t="t"/>
              <a:pathLst>
                <a:path extrusionOk="0" h="2290" w="1168">
                  <a:moveTo>
                    <a:pt x="0" y="0"/>
                  </a:moveTo>
                  <a:lnTo>
                    <a:pt x="0" y="2286"/>
                  </a:lnTo>
                  <a:cubicBezTo>
                    <a:pt x="29" y="2288"/>
                    <a:pt x="57" y="2289"/>
                    <a:pt x="84" y="2289"/>
                  </a:cubicBezTo>
                  <a:cubicBezTo>
                    <a:pt x="709" y="2289"/>
                    <a:pt x="1167" y="178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7" name="Google Shape;24177;p150"/>
            <p:cNvSpPr/>
            <p:nvPr/>
          </p:nvSpPr>
          <p:spPr>
            <a:xfrm>
              <a:off x="7127412" y="3158502"/>
              <a:ext cx="109457" cy="80920"/>
            </a:xfrm>
            <a:custGeom>
              <a:rect b="b" l="l" r="r" t="t"/>
              <a:pathLst>
                <a:path extrusionOk="0" h="2501" w="3383">
                  <a:moveTo>
                    <a:pt x="1667" y="0"/>
                  </a:moveTo>
                  <a:cubicBezTo>
                    <a:pt x="763" y="0"/>
                    <a:pt x="0" y="739"/>
                    <a:pt x="0" y="1667"/>
                  </a:cubicBezTo>
                  <a:lnTo>
                    <a:pt x="0" y="2167"/>
                  </a:lnTo>
                  <a:cubicBezTo>
                    <a:pt x="0" y="2358"/>
                    <a:pt x="167" y="2501"/>
                    <a:pt x="334" y="2501"/>
                  </a:cubicBezTo>
                  <a:lnTo>
                    <a:pt x="3049" y="2501"/>
                  </a:lnTo>
                  <a:cubicBezTo>
                    <a:pt x="3215" y="2501"/>
                    <a:pt x="3382" y="2358"/>
                    <a:pt x="3334" y="2215"/>
                  </a:cubicBezTo>
                  <a:lnTo>
                    <a:pt x="3334" y="1667"/>
                  </a:lnTo>
                  <a:cubicBezTo>
                    <a:pt x="3334" y="739"/>
                    <a:pt x="2596" y="0"/>
                    <a:pt x="166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8" name="Google Shape;24178;p150"/>
            <p:cNvSpPr/>
            <p:nvPr/>
          </p:nvSpPr>
          <p:spPr>
            <a:xfrm>
              <a:off x="7182900" y="3158502"/>
              <a:ext cx="53968" cy="80920"/>
            </a:xfrm>
            <a:custGeom>
              <a:rect b="b" l="l" r="r" t="t"/>
              <a:pathLst>
                <a:path extrusionOk="0" h="2501" w="1668">
                  <a:moveTo>
                    <a:pt x="0" y="0"/>
                  </a:moveTo>
                  <a:lnTo>
                    <a:pt x="0" y="2501"/>
                  </a:lnTo>
                  <a:lnTo>
                    <a:pt x="1334" y="2501"/>
                  </a:lnTo>
                  <a:cubicBezTo>
                    <a:pt x="1500" y="2501"/>
                    <a:pt x="1667" y="2358"/>
                    <a:pt x="1667" y="2167"/>
                  </a:cubicBezTo>
                  <a:lnTo>
                    <a:pt x="1667" y="1667"/>
                  </a:lnTo>
                  <a:cubicBezTo>
                    <a:pt x="1667" y="739"/>
                    <a:pt x="905"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9" name="Google Shape;24179;p150"/>
            <p:cNvSpPr/>
            <p:nvPr/>
          </p:nvSpPr>
          <p:spPr>
            <a:xfrm>
              <a:off x="7145142" y="3096867"/>
              <a:ext cx="74772" cy="75517"/>
            </a:xfrm>
            <a:custGeom>
              <a:rect b="b" l="l" r="r" t="t"/>
              <a:pathLst>
                <a:path extrusionOk="0" h="2334" w="2311">
                  <a:moveTo>
                    <a:pt x="1167" y="0"/>
                  </a:moveTo>
                  <a:cubicBezTo>
                    <a:pt x="500" y="0"/>
                    <a:pt x="0" y="548"/>
                    <a:pt x="0" y="1167"/>
                  </a:cubicBezTo>
                  <a:cubicBezTo>
                    <a:pt x="0" y="1810"/>
                    <a:pt x="524" y="2334"/>
                    <a:pt x="1167" y="2334"/>
                  </a:cubicBezTo>
                  <a:cubicBezTo>
                    <a:pt x="1786" y="2334"/>
                    <a:pt x="2286" y="1786"/>
                    <a:pt x="2310" y="1167"/>
                  </a:cubicBezTo>
                  <a:cubicBezTo>
                    <a:pt x="2310" y="500"/>
                    <a:pt x="1810" y="0"/>
                    <a:pt x="1167"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0" name="Google Shape;24180;p150"/>
            <p:cNvSpPr/>
            <p:nvPr/>
          </p:nvSpPr>
          <p:spPr>
            <a:xfrm>
              <a:off x="7181347" y="3096867"/>
              <a:ext cx="37791" cy="74093"/>
            </a:xfrm>
            <a:custGeom>
              <a:rect b="b" l="l" r="r" t="t"/>
              <a:pathLst>
                <a:path extrusionOk="0" h="2290" w="1168">
                  <a:moveTo>
                    <a:pt x="0" y="0"/>
                  </a:moveTo>
                  <a:lnTo>
                    <a:pt x="0" y="2286"/>
                  </a:lnTo>
                  <a:cubicBezTo>
                    <a:pt x="28" y="2288"/>
                    <a:pt x="55" y="2289"/>
                    <a:pt x="81" y="2289"/>
                  </a:cubicBezTo>
                  <a:cubicBezTo>
                    <a:pt x="707" y="2289"/>
                    <a:pt x="1167" y="1761"/>
                    <a:pt x="1167" y="1167"/>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1" name="Google Shape;24181;p150"/>
            <p:cNvSpPr/>
            <p:nvPr/>
          </p:nvSpPr>
          <p:spPr>
            <a:xfrm>
              <a:off x="7019541" y="3165426"/>
              <a:ext cx="346004" cy="224253"/>
            </a:xfrm>
            <a:custGeom>
              <a:rect b="b" l="l" r="r" t="t"/>
              <a:pathLst>
                <a:path extrusionOk="0" h="6931" w="10694">
                  <a:moveTo>
                    <a:pt x="6716" y="1"/>
                  </a:moveTo>
                  <a:lnTo>
                    <a:pt x="6716" y="1668"/>
                  </a:lnTo>
                  <a:lnTo>
                    <a:pt x="3334" y="1668"/>
                  </a:lnTo>
                  <a:lnTo>
                    <a:pt x="3334" y="3335"/>
                  </a:lnTo>
                  <a:lnTo>
                    <a:pt x="0" y="3335"/>
                  </a:lnTo>
                  <a:lnTo>
                    <a:pt x="0" y="6597"/>
                  </a:lnTo>
                  <a:cubicBezTo>
                    <a:pt x="0" y="6788"/>
                    <a:pt x="143" y="6931"/>
                    <a:pt x="334" y="6931"/>
                  </a:cubicBezTo>
                  <a:lnTo>
                    <a:pt x="10360" y="6931"/>
                  </a:lnTo>
                  <a:cubicBezTo>
                    <a:pt x="10550" y="6931"/>
                    <a:pt x="10669" y="6788"/>
                    <a:pt x="10693" y="6621"/>
                  </a:cubicBezTo>
                  <a:lnTo>
                    <a:pt x="10693" y="310"/>
                  </a:lnTo>
                  <a:cubicBezTo>
                    <a:pt x="10693" y="144"/>
                    <a:pt x="10550" y="1"/>
                    <a:pt x="10360"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2" name="Google Shape;24182;p150"/>
            <p:cNvSpPr/>
            <p:nvPr/>
          </p:nvSpPr>
          <p:spPr>
            <a:xfrm>
              <a:off x="7192121" y="3165426"/>
              <a:ext cx="173423" cy="224253"/>
            </a:xfrm>
            <a:custGeom>
              <a:rect b="b" l="l" r="r" t="t"/>
              <a:pathLst>
                <a:path extrusionOk="0" h="6931" w="5360">
                  <a:moveTo>
                    <a:pt x="1382" y="1"/>
                  </a:moveTo>
                  <a:lnTo>
                    <a:pt x="1382" y="1668"/>
                  </a:lnTo>
                  <a:lnTo>
                    <a:pt x="1" y="1668"/>
                  </a:lnTo>
                  <a:lnTo>
                    <a:pt x="1" y="6931"/>
                  </a:lnTo>
                  <a:lnTo>
                    <a:pt x="5026" y="6931"/>
                  </a:lnTo>
                  <a:cubicBezTo>
                    <a:pt x="5216" y="6931"/>
                    <a:pt x="5359" y="6788"/>
                    <a:pt x="5359" y="6597"/>
                  </a:cubicBezTo>
                  <a:lnTo>
                    <a:pt x="5359" y="286"/>
                  </a:lnTo>
                  <a:cubicBezTo>
                    <a:pt x="5335" y="120"/>
                    <a:pt x="5216" y="1"/>
                    <a:pt x="5026"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83" name="Google Shape;24183;p150"/>
          <p:cNvGrpSpPr/>
          <p:nvPr/>
        </p:nvGrpSpPr>
        <p:grpSpPr>
          <a:xfrm>
            <a:off x="7769230" y="2890532"/>
            <a:ext cx="346004" cy="346745"/>
            <a:chOff x="7769230" y="3042932"/>
            <a:chExt cx="346004" cy="346745"/>
          </a:xfrm>
        </p:grpSpPr>
        <p:sp>
          <p:nvSpPr>
            <p:cNvPr id="24184" name="Google Shape;24184;p150"/>
            <p:cNvSpPr/>
            <p:nvPr/>
          </p:nvSpPr>
          <p:spPr>
            <a:xfrm>
              <a:off x="7769230" y="3042932"/>
              <a:ext cx="155692" cy="156436"/>
            </a:xfrm>
            <a:custGeom>
              <a:rect b="b" l="l" r="r" t="t"/>
              <a:pathLst>
                <a:path extrusionOk="0" h="4835" w="4812">
                  <a:moveTo>
                    <a:pt x="2406" y="0"/>
                  </a:moveTo>
                  <a:cubicBezTo>
                    <a:pt x="1073" y="0"/>
                    <a:pt x="1" y="1072"/>
                    <a:pt x="1" y="2405"/>
                  </a:cubicBezTo>
                  <a:cubicBezTo>
                    <a:pt x="1" y="3739"/>
                    <a:pt x="1073" y="4834"/>
                    <a:pt x="2406" y="4834"/>
                  </a:cubicBezTo>
                  <a:cubicBezTo>
                    <a:pt x="3740" y="4834"/>
                    <a:pt x="4811" y="3739"/>
                    <a:pt x="4811" y="2405"/>
                  </a:cubicBezTo>
                  <a:cubicBezTo>
                    <a:pt x="4811" y="1072"/>
                    <a:pt x="3740" y="0"/>
                    <a:pt x="2406"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5" name="Google Shape;24185;p150"/>
            <p:cNvSpPr/>
            <p:nvPr/>
          </p:nvSpPr>
          <p:spPr>
            <a:xfrm>
              <a:off x="7846299" y="3042932"/>
              <a:ext cx="77846" cy="154948"/>
            </a:xfrm>
            <a:custGeom>
              <a:rect b="b" l="l" r="r" t="t"/>
              <a:pathLst>
                <a:path extrusionOk="0" h="4789" w="2406">
                  <a:moveTo>
                    <a:pt x="0" y="0"/>
                  </a:moveTo>
                  <a:lnTo>
                    <a:pt x="0" y="4787"/>
                  </a:lnTo>
                  <a:cubicBezTo>
                    <a:pt x="29" y="4788"/>
                    <a:pt x="57" y="4788"/>
                    <a:pt x="86" y="4788"/>
                  </a:cubicBezTo>
                  <a:cubicBezTo>
                    <a:pt x="1379" y="4788"/>
                    <a:pt x="2406" y="3734"/>
                    <a:pt x="2406" y="2405"/>
                  </a:cubicBezTo>
                  <a:cubicBezTo>
                    <a:pt x="2406" y="1072"/>
                    <a:pt x="1334"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6" name="Google Shape;24186;p150"/>
            <p:cNvSpPr/>
            <p:nvPr/>
          </p:nvSpPr>
          <p:spPr>
            <a:xfrm>
              <a:off x="7789290" y="3062960"/>
              <a:ext cx="115604" cy="115604"/>
            </a:xfrm>
            <a:custGeom>
              <a:rect b="b" l="l" r="r" t="t"/>
              <a:pathLst>
                <a:path extrusionOk="0" h="3573" w="3573">
                  <a:moveTo>
                    <a:pt x="1786" y="0"/>
                  </a:moveTo>
                  <a:cubicBezTo>
                    <a:pt x="810" y="0"/>
                    <a:pt x="0" y="810"/>
                    <a:pt x="0" y="1786"/>
                  </a:cubicBezTo>
                  <a:cubicBezTo>
                    <a:pt x="0" y="2787"/>
                    <a:pt x="810" y="3572"/>
                    <a:pt x="1786" y="3572"/>
                  </a:cubicBezTo>
                  <a:cubicBezTo>
                    <a:pt x="2763" y="3572"/>
                    <a:pt x="3572" y="2787"/>
                    <a:pt x="3572" y="1786"/>
                  </a:cubicBezTo>
                  <a:cubicBezTo>
                    <a:pt x="3572" y="810"/>
                    <a:pt x="2763" y="0"/>
                    <a:pt x="178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7" name="Google Shape;24187;p150"/>
            <p:cNvSpPr/>
            <p:nvPr/>
          </p:nvSpPr>
          <p:spPr>
            <a:xfrm>
              <a:off x="7846299" y="3062960"/>
              <a:ext cx="57818" cy="114860"/>
            </a:xfrm>
            <a:custGeom>
              <a:rect b="b" l="l" r="r" t="t"/>
              <a:pathLst>
                <a:path extrusionOk="0" h="3550" w="1787">
                  <a:moveTo>
                    <a:pt x="0" y="0"/>
                  </a:moveTo>
                  <a:lnTo>
                    <a:pt x="0" y="3549"/>
                  </a:lnTo>
                  <a:cubicBezTo>
                    <a:pt x="15" y="3549"/>
                    <a:pt x="30" y="3549"/>
                    <a:pt x="45" y="3549"/>
                  </a:cubicBezTo>
                  <a:cubicBezTo>
                    <a:pt x="1024" y="3549"/>
                    <a:pt x="1786" y="2772"/>
                    <a:pt x="1786" y="1786"/>
                  </a:cubicBezTo>
                  <a:cubicBezTo>
                    <a:pt x="1786" y="810"/>
                    <a:pt x="977"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8" name="Google Shape;24188;p150"/>
            <p:cNvSpPr/>
            <p:nvPr/>
          </p:nvSpPr>
          <p:spPr>
            <a:xfrm>
              <a:off x="7823165" y="3075287"/>
              <a:ext cx="47044" cy="88620"/>
            </a:xfrm>
            <a:custGeom>
              <a:rect b="b" l="l" r="r" t="t"/>
              <a:pathLst>
                <a:path extrusionOk="0" h="2739" w="1454">
                  <a:moveTo>
                    <a:pt x="572" y="620"/>
                  </a:moveTo>
                  <a:lnTo>
                    <a:pt x="572" y="1048"/>
                  </a:lnTo>
                  <a:cubicBezTo>
                    <a:pt x="525" y="1048"/>
                    <a:pt x="501" y="1024"/>
                    <a:pt x="477" y="1024"/>
                  </a:cubicBezTo>
                  <a:cubicBezTo>
                    <a:pt x="406" y="1001"/>
                    <a:pt x="406" y="905"/>
                    <a:pt x="406" y="810"/>
                  </a:cubicBezTo>
                  <a:cubicBezTo>
                    <a:pt x="406" y="762"/>
                    <a:pt x="477" y="667"/>
                    <a:pt x="572" y="620"/>
                  </a:cubicBezTo>
                  <a:close/>
                  <a:moveTo>
                    <a:pt x="882" y="1572"/>
                  </a:moveTo>
                  <a:cubicBezTo>
                    <a:pt x="1120" y="1644"/>
                    <a:pt x="1096" y="1858"/>
                    <a:pt x="1096" y="1929"/>
                  </a:cubicBezTo>
                  <a:cubicBezTo>
                    <a:pt x="1073" y="2048"/>
                    <a:pt x="1001" y="2167"/>
                    <a:pt x="882" y="2215"/>
                  </a:cubicBezTo>
                  <a:lnTo>
                    <a:pt x="882" y="1572"/>
                  </a:lnTo>
                  <a:close/>
                  <a:moveTo>
                    <a:pt x="715" y="0"/>
                  </a:moveTo>
                  <a:cubicBezTo>
                    <a:pt x="620" y="0"/>
                    <a:pt x="525" y="72"/>
                    <a:pt x="525" y="167"/>
                  </a:cubicBezTo>
                  <a:lnTo>
                    <a:pt x="525" y="286"/>
                  </a:lnTo>
                  <a:lnTo>
                    <a:pt x="477" y="286"/>
                  </a:lnTo>
                  <a:cubicBezTo>
                    <a:pt x="263" y="334"/>
                    <a:pt x="120" y="524"/>
                    <a:pt x="96" y="715"/>
                  </a:cubicBezTo>
                  <a:cubicBezTo>
                    <a:pt x="49" y="929"/>
                    <a:pt x="120" y="1120"/>
                    <a:pt x="263" y="1239"/>
                  </a:cubicBezTo>
                  <a:cubicBezTo>
                    <a:pt x="334" y="1286"/>
                    <a:pt x="406" y="1358"/>
                    <a:pt x="525" y="1382"/>
                  </a:cubicBezTo>
                  <a:lnTo>
                    <a:pt x="525" y="2191"/>
                  </a:lnTo>
                  <a:cubicBezTo>
                    <a:pt x="453" y="2191"/>
                    <a:pt x="382" y="2144"/>
                    <a:pt x="263" y="2072"/>
                  </a:cubicBezTo>
                  <a:cubicBezTo>
                    <a:pt x="241" y="2051"/>
                    <a:pt x="210" y="2039"/>
                    <a:pt x="176" y="2039"/>
                  </a:cubicBezTo>
                  <a:cubicBezTo>
                    <a:pt x="134" y="2039"/>
                    <a:pt x="88" y="2057"/>
                    <a:pt x="49" y="2096"/>
                  </a:cubicBezTo>
                  <a:cubicBezTo>
                    <a:pt x="1" y="2144"/>
                    <a:pt x="1" y="2287"/>
                    <a:pt x="96" y="2334"/>
                  </a:cubicBezTo>
                  <a:cubicBezTo>
                    <a:pt x="263" y="2453"/>
                    <a:pt x="382" y="2477"/>
                    <a:pt x="525" y="2477"/>
                  </a:cubicBezTo>
                  <a:lnTo>
                    <a:pt x="525" y="2596"/>
                  </a:lnTo>
                  <a:cubicBezTo>
                    <a:pt x="525" y="2691"/>
                    <a:pt x="596" y="2739"/>
                    <a:pt x="692" y="2739"/>
                  </a:cubicBezTo>
                  <a:cubicBezTo>
                    <a:pt x="763" y="2739"/>
                    <a:pt x="858" y="2691"/>
                    <a:pt x="858" y="2596"/>
                  </a:cubicBezTo>
                  <a:lnTo>
                    <a:pt x="858" y="2453"/>
                  </a:lnTo>
                  <a:cubicBezTo>
                    <a:pt x="1168" y="2382"/>
                    <a:pt x="1335" y="2120"/>
                    <a:pt x="1406" y="1882"/>
                  </a:cubicBezTo>
                  <a:cubicBezTo>
                    <a:pt x="1454" y="1644"/>
                    <a:pt x="1311" y="1358"/>
                    <a:pt x="977" y="1263"/>
                  </a:cubicBezTo>
                  <a:cubicBezTo>
                    <a:pt x="954" y="1263"/>
                    <a:pt x="930" y="1239"/>
                    <a:pt x="858" y="1239"/>
                  </a:cubicBezTo>
                  <a:lnTo>
                    <a:pt x="858" y="596"/>
                  </a:lnTo>
                  <a:cubicBezTo>
                    <a:pt x="954" y="643"/>
                    <a:pt x="977" y="667"/>
                    <a:pt x="977" y="667"/>
                  </a:cubicBezTo>
                  <a:cubicBezTo>
                    <a:pt x="1013" y="691"/>
                    <a:pt x="1049" y="703"/>
                    <a:pt x="1084" y="703"/>
                  </a:cubicBezTo>
                  <a:cubicBezTo>
                    <a:pt x="1120" y="703"/>
                    <a:pt x="1156" y="691"/>
                    <a:pt x="1192" y="667"/>
                  </a:cubicBezTo>
                  <a:cubicBezTo>
                    <a:pt x="1239" y="596"/>
                    <a:pt x="1239" y="524"/>
                    <a:pt x="1215" y="453"/>
                  </a:cubicBezTo>
                  <a:cubicBezTo>
                    <a:pt x="1168" y="405"/>
                    <a:pt x="1049" y="310"/>
                    <a:pt x="858" y="286"/>
                  </a:cubicBezTo>
                  <a:lnTo>
                    <a:pt x="858" y="167"/>
                  </a:lnTo>
                  <a:cubicBezTo>
                    <a:pt x="858" y="72"/>
                    <a:pt x="811"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9" name="Google Shape;24189;p150"/>
            <p:cNvSpPr/>
            <p:nvPr/>
          </p:nvSpPr>
          <p:spPr>
            <a:xfrm>
              <a:off x="7847075" y="3074510"/>
              <a:ext cx="23910" cy="92503"/>
            </a:xfrm>
            <a:custGeom>
              <a:rect b="b" l="l" r="r" t="t"/>
              <a:pathLst>
                <a:path extrusionOk="0" h="2859" w="739">
                  <a:moveTo>
                    <a:pt x="143" y="1596"/>
                  </a:moveTo>
                  <a:cubicBezTo>
                    <a:pt x="381" y="1668"/>
                    <a:pt x="357" y="1882"/>
                    <a:pt x="357" y="1953"/>
                  </a:cubicBezTo>
                  <a:cubicBezTo>
                    <a:pt x="334" y="2072"/>
                    <a:pt x="262" y="2191"/>
                    <a:pt x="143" y="2239"/>
                  </a:cubicBezTo>
                  <a:lnTo>
                    <a:pt x="143" y="1596"/>
                  </a:lnTo>
                  <a:close/>
                  <a:moveTo>
                    <a:pt x="0" y="1"/>
                  </a:moveTo>
                  <a:lnTo>
                    <a:pt x="0" y="2858"/>
                  </a:lnTo>
                  <a:cubicBezTo>
                    <a:pt x="95" y="2858"/>
                    <a:pt x="143" y="2763"/>
                    <a:pt x="143" y="2715"/>
                  </a:cubicBezTo>
                  <a:lnTo>
                    <a:pt x="143" y="2572"/>
                  </a:lnTo>
                  <a:cubicBezTo>
                    <a:pt x="453" y="2501"/>
                    <a:pt x="667" y="2239"/>
                    <a:pt x="691" y="2001"/>
                  </a:cubicBezTo>
                  <a:cubicBezTo>
                    <a:pt x="738" y="1668"/>
                    <a:pt x="572" y="1382"/>
                    <a:pt x="238" y="1287"/>
                  </a:cubicBezTo>
                  <a:cubicBezTo>
                    <a:pt x="215" y="1287"/>
                    <a:pt x="191" y="1263"/>
                    <a:pt x="119" y="1263"/>
                  </a:cubicBezTo>
                  <a:lnTo>
                    <a:pt x="119" y="620"/>
                  </a:lnTo>
                  <a:cubicBezTo>
                    <a:pt x="215" y="667"/>
                    <a:pt x="238" y="691"/>
                    <a:pt x="238" y="691"/>
                  </a:cubicBezTo>
                  <a:cubicBezTo>
                    <a:pt x="274" y="715"/>
                    <a:pt x="310" y="727"/>
                    <a:pt x="348" y="727"/>
                  </a:cubicBezTo>
                  <a:cubicBezTo>
                    <a:pt x="387" y="727"/>
                    <a:pt x="429" y="715"/>
                    <a:pt x="476" y="691"/>
                  </a:cubicBezTo>
                  <a:cubicBezTo>
                    <a:pt x="548" y="620"/>
                    <a:pt x="548" y="548"/>
                    <a:pt x="500" y="453"/>
                  </a:cubicBezTo>
                  <a:cubicBezTo>
                    <a:pt x="453" y="382"/>
                    <a:pt x="334" y="310"/>
                    <a:pt x="143" y="263"/>
                  </a:cubicBezTo>
                  <a:lnTo>
                    <a:pt x="143" y="143"/>
                  </a:lnTo>
                  <a:cubicBezTo>
                    <a:pt x="143" y="72"/>
                    <a:pt x="95"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0" name="Google Shape;24190;p150"/>
            <p:cNvSpPr/>
            <p:nvPr/>
          </p:nvSpPr>
          <p:spPr>
            <a:xfrm>
              <a:off x="7897160" y="3247088"/>
              <a:ext cx="88620" cy="142588"/>
            </a:xfrm>
            <a:custGeom>
              <a:rect b="b" l="l" r="r" t="t"/>
              <a:pathLst>
                <a:path extrusionOk="0" h="4407" w="2739">
                  <a:moveTo>
                    <a:pt x="334" y="1"/>
                  </a:moveTo>
                  <a:cubicBezTo>
                    <a:pt x="143" y="1"/>
                    <a:pt x="0" y="144"/>
                    <a:pt x="0" y="334"/>
                  </a:cubicBezTo>
                  <a:lnTo>
                    <a:pt x="0" y="4073"/>
                  </a:lnTo>
                  <a:cubicBezTo>
                    <a:pt x="0" y="4264"/>
                    <a:pt x="143" y="4407"/>
                    <a:pt x="334" y="4407"/>
                  </a:cubicBezTo>
                  <a:lnTo>
                    <a:pt x="2405" y="4407"/>
                  </a:lnTo>
                  <a:cubicBezTo>
                    <a:pt x="2596" y="4407"/>
                    <a:pt x="2739" y="4264"/>
                    <a:pt x="2739" y="4073"/>
                  </a:cubicBezTo>
                  <a:lnTo>
                    <a:pt x="2739" y="334"/>
                  </a:lnTo>
                  <a:cubicBezTo>
                    <a:pt x="2739" y="144"/>
                    <a:pt x="2596" y="1"/>
                    <a:pt x="2405"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1" name="Google Shape;24191;p150"/>
            <p:cNvSpPr/>
            <p:nvPr/>
          </p:nvSpPr>
          <p:spPr>
            <a:xfrm>
              <a:off x="8026578" y="3205481"/>
              <a:ext cx="88653" cy="184197"/>
            </a:xfrm>
            <a:custGeom>
              <a:rect b="b" l="l" r="r" t="t"/>
              <a:pathLst>
                <a:path extrusionOk="0" h="5693" w="2740">
                  <a:moveTo>
                    <a:pt x="311" y="1"/>
                  </a:moveTo>
                  <a:cubicBezTo>
                    <a:pt x="144" y="1"/>
                    <a:pt x="1" y="144"/>
                    <a:pt x="1" y="334"/>
                  </a:cubicBezTo>
                  <a:lnTo>
                    <a:pt x="1" y="5359"/>
                  </a:lnTo>
                  <a:cubicBezTo>
                    <a:pt x="1" y="5550"/>
                    <a:pt x="144" y="5693"/>
                    <a:pt x="311" y="5693"/>
                  </a:cubicBezTo>
                  <a:lnTo>
                    <a:pt x="2406" y="5693"/>
                  </a:lnTo>
                  <a:cubicBezTo>
                    <a:pt x="2549" y="5693"/>
                    <a:pt x="2692" y="5550"/>
                    <a:pt x="2740" y="5359"/>
                  </a:cubicBezTo>
                  <a:lnTo>
                    <a:pt x="2740" y="334"/>
                  </a:lnTo>
                  <a:cubicBezTo>
                    <a:pt x="2740" y="144"/>
                    <a:pt x="2573" y="1"/>
                    <a:pt x="2406"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2" name="Google Shape;24192;p150"/>
            <p:cNvSpPr/>
            <p:nvPr/>
          </p:nvSpPr>
          <p:spPr>
            <a:xfrm>
              <a:off x="7769230" y="3287176"/>
              <a:ext cx="88653" cy="102501"/>
            </a:xfrm>
            <a:custGeom>
              <a:rect b="b" l="l" r="r" t="t"/>
              <a:pathLst>
                <a:path extrusionOk="0" h="3168" w="2740">
                  <a:moveTo>
                    <a:pt x="334" y="0"/>
                  </a:moveTo>
                  <a:cubicBezTo>
                    <a:pt x="144" y="0"/>
                    <a:pt x="1" y="167"/>
                    <a:pt x="1" y="334"/>
                  </a:cubicBezTo>
                  <a:lnTo>
                    <a:pt x="1" y="2834"/>
                  </a:lnTo>
                  <a:cubicBezTo>
                    <a:pt x="1" y="3025"/>
                    <a:pt x="144" y="3168"/>
                    <a:pt x="334" y="3168"/>
                  </a:cubicBezTo>
                  <a:lnTo>
                    <a:pt x="2406" y="3168"/>
                  </a:lnTo>
                  <a:cubicBezTo>
                    <a:pt x="2597" y="3168"/>
                    <a:pt x="2716" y="3025"/>
                    <a:pt x="2740" y="2834"/>
                  </a:cubicBezTo>
                  <a:lnTo>
                    <a:pt x="2740" y="334"/>
                  </a:lnTo>
                  <a:cubicBezTo>
                    <a:pt x="2740" y="167"/>
                    <a:pt x="2597" y="0"/>
                    <a:pt x="240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3" name="Google Shape;24193;p150"/>
            <p:cNvSpPr/>
            <p:nvPr/>
          </p:nvSpPr>
          <p:spPr>
            <a:xfrm>
              <a:off x="7770006" y="3042932"/>
              <a:ext cx="345228" cy="208819"/>
            </a:xfrm>
            <a:custGeom>
              <a:rect b="b" l="l" r="r" t="t"/>
              <a:pathLst>
                <a:path extrusionOk="0" h="6454" w="10670">
                  <a:moveTo>
                    <a:pt x="8645" y="0"/>
                  </a:moveTo>
                  <a:cubicBezTo>
                    <a:pt x="8550" y="0"/>
                    <a:pt x="8455" y="48"/>
                    <a:pt x="8407" y="143"/>
                  </a:cubicBezTo>
                  <a:cubicBezTo>
                    <a:pt x="8241" y="381"/>
                    <a:pt x="8431" y="619"/>
                    <a:pt x="8669" y="619"/>
                  </a:cubicBezTo>
                  <a:lnTo>
                    <a:pt x="9527" y="619"/>
                  </a:lnTo>
                  <a:lnTo>
                    <a:pt x="9122" y="1048"/>
                  </a:lnTo>
                  <a:cubicBezTo>
                    <a:pt x="7240" y="2882"/>
                    <a:pt x="4383" y="5692"/>
                    <a:pt x="310" y="5835"/>
                  </a:cubicBezTo>
                  <a:cubicBezTo>
                    <a:pt x="120" y="5835"/>
                    <a:pt x="1" y="5978"/>
                    <a:pt x="1" y="6168"/>
                  </a:cubicBezTo>
                  <a:cubicBezTo>
                    <a:pt x="1" y="6335"/>
                    <a:pt x="144" y="6454"/>
                    <a:pt x="334" y="6454"/>
                  </a:cubicBezTo>
                  <a:cubicBezTo>
                    <a:pt x="4668" y="6287"/>
                    <a:pt x="7621" y="3406"/>
                    <a:pt x="9550" y="1500"/>
                  </a:cubicBezTo>
                  <a:cubicBezTo>
                    <a:pt x="9717" y="1334"/>
                    <a:pt x="9884" y="1167"/>
                    <a:pt x="10027" y="1048"/>
                  </a:cubicBezTo>
                  <a:lnTo>
                    <a:pt x="10027" y="2024"/>
                  </a:lnTo>
                  <a:cubicBezTo>
                    <a:pt x="10027" y="2120"/>
                    <a:pt x="10098" y="2215"/>
                    <a:pt x="10193" y="2263"/>
                  </a:cubicBezTo>
                  <a:cubicBezTo>
                    <a:pt x="10254" y="2299"/>
                    <a:pt x="10315" y="2315"/>
                    <a:pt x="10372" y="2315"/>
                  </a:cubicBezTo>
                  <a:cubicBezTo>
                    <a:pt x="10538" y="2315"/>
                    <a:pt x="10670" y="2178"/>
                    <a:pt x="10670" y="2001"/>
                  </a:cubicBezTo>
                  <a:lnTo>
                    <a:pt x="10670" y="334"/>
                  </a:lnTo>
                  <a:cubicBezTo>
                    <a:pt x="10622" y="143"/>
                    <a:pt x="10479" y="0"/>
                    <a:pt x="10336"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4" name="Google Shape;24194;p150"/>
            <p:cNvSpPr/>
            <p:nvPr/>
          </p:nvSpPr>
          <p:spPr>
            <a:xfrm>
              <a:off x="7941842" y="3042932"/>
              <a:ext cx="171837" cy="159510"/>
            </a:xfrm>
            <a:custGeom>
              <a:rect b="b" l="l" r="r" t="t"/>
              <a:pathLst>
                <a:path extrusionOk="0" h="4930" w="5311">
                  <a:moveTo>
                    <a:pt x="3358" y="0"/>
                  </a:moveTo>
                  <a:cubicBezTo>
                    <a:pt x="3215" y="0"/>
                    <a:pt x="3049" y="119"/>
                    <a:pt x="3025" y="262"/>
                  </a:cubicBezTo>
                  <a:cubicBezTo>
                    <a:pt x="3001" y="453"/>
                    <a:pt x="3144" y="619"/>
                    <a:pt x="3334" y="619"/>
                  </a:cubicBezTo>
                  <a:lnTo>
                    <a:pt x="4192" y="619"/>
                  </a:lnTo>
                  <a:lnTo>
                    <a:pt x="3763" y="1048"/>
                  </a:lnTo>
                  <a:cubicBezTo>
                    <a:pt x="2787" y="2001"/>
                    <a:pt x="1548" y="3239"/>
                    <a:pt x="0" y="4191"/>
                  </a:cubicBezTo>
                  <a:lnTo>
                    <a:pt x="0" y="4930"/>
                  </a:lnTo>
                  <a:cubicBezTo>
                    <a:pt x="1739" y="3906"/>
                    <a:pt x="3144" y="2548"/>
                    <a:pt x="4216" y="1477"/>
                  </a:cubicBezTo>
                  <a:cubicBezTo>
                    <a:pt x="4358" y="1334"/>
                    <a:pt x="4549" y="1167"/>
                    <a:pt x="4692" y="1048"/>
                  </a:cubicBezTo>
                  <a:lnTo>
                    <a:pt x="4692" y="2001"/>
                  </a:lnTo>
                  <a:cubicBezTo>
                    <a:pt x="4692" y="2143"/>
                    <a:pt x="4811" y="2286"/>
                    <a:pt x="4954" y="2310"/>
                  </a:cubicBezTo>
                  <a:cubicBezTo>
                    <a:pt x="4976" y="2316"/>
                    <a:pt x="4998" y="2318"/>
                    <a:pt x="5020" y="2318"/>
                  </a:cubicBezTo>
                  <a:cubicBezTo>
                    <a:pt x="5181" y="2318"/>
                    <a:pt x="5311" y="2171"/>
                    <a:pt x="5311" y="2024"/>
                  </a:cubicBezTo>
                  <a:lnTo>
                    <a:pt x="5311" y="357"/>
                  </a:lnTo>
                  <a:cubicBezTo>
                    <a:pt x="5311" y="143"/>
                    <a:pt x="5168" y="0"/>
                    <a:pt x="502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5" name="Google Shape;24195;p150"/>
            <p:cNvSpPr/>
            <p:nvPr/>
          </p:nvSpPr>
          <p:spPr>
            <a:xfrm>
              <a:off x="7941842" y="3247088"/>
              <a:ext cx="43938" cy="141812"/>
            </a:xfrm>
            <a:custGeom>
              <a:rect b="b" l="l" r="r" t="t"/>
              <a:pathLst>
                <a:path extrusionOk="0" h="4383" w="1358">
                  <a:moveTo>
                    <a:pt x="0" y="1"/>
                  </a:moveTo>
                  <a:lnTo>
                    <a:pt x="0" y="4383"/>
                  </a:lnTo>
                  <a:lnTo>
                    <a:pt x="1024" y="4383"/>
                  </a:lnTo>
                  <a:cubicBezTo>
                    <a:pt x="1215" y="4383"/>
                    <a:pt x="1358" y="4240"/>
                    <a:pt x="1358" y="4049"/>
                  </a:cubicBezTo>
                  <a:lnTo>
                    <a:pt x="1358" y="311"/>
                  </a:lnTo>
                  <a:cubicBezTo>
                    <a:pt x="1358" y="144"/>
                    <a:pt x="1215" y="1"/>
                    <a:pt x="102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96" name="Google Shape;24196;p150"/>
          <p:cNvGrpSpPr/>
          <p:nvPr/>
        </p:nvGrpSpPr>
        <p:grpSpPr>
          <a:xfrm>
            <a:off x="7768486" y="3443728"/>
            <a:ext cx="346747" cy="347553"/>
            <a:chOff x="7768486" y="3596128"/>
            <a:chExt cx="346747" cy="347553"/>
          </a:xfrm>
        </p:grpSpPr>
        <p:sp>
          <p:nvSpPr>
            <p:cNvPr id="24197" name="Google Shape;24197;p150"/>
            <p:cNvSpPr/>
            <p:nvPr/>
          </p:nvSpPr>
          <p:spPr>
            <a:xfrm>
              <a:off x="7890204" y="3596128"/>
              <a:ext cx="225029" cy="196524"/>
            </a:xfrm>
            <a:custGeom>
              <a:rect b="b" l="l" r="r" t="t"/>
              <a:pathLst>
                <a:path extrusionOk="0" h="6074" w="6955">
                  <a:moveTo>
                    <a:pt x="953" y="1"/>
                  </a:moveTo>
                  <a:cubicBezTo>
                    <a:pt x="429" y="1"/>
                    <a:pt x="1" y="430"/>
                    <a:pt x="1" y="953"/>
                  </a:cubicBezTo>
                  <a:lnTo>
                    <a:pt x="1" y="5121"/>
                  </a:lnTo>
                  <a:cubicBezTo>
                    <a:pt x="1" y="5645"/>
                    <a:pt x="453" y="6074"/>
                    <a:pt x="953" y="6074"/>
                  </a:cubicBezTo>
                  <a:lnTo>
                    <a:pt x="6002" y="6074"/>
                  </a:lnTo>
                  <a:cubicBezTo>
                    <a:pt x="6526" y="6074"/>
                    <a:pt x="6955" y="5645"/>
                    <a:pt x="6955" y="5121"/>
                  </a:cubicBezTo>
                  <a:lnTo>
                    <a:pt x="6955" y="953"/>
                  </a:lnTo>
                  <a:cubicBezTo>
                    <a:pt x="6955" y="406"/>
                    <a:pt x="6502" y="1"/>
                    <a:pt x="600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8" name="Google Shape;24198;p150"/>
            <p:cNvSpPr/>
            <p:nvPr/>
          </p:nvSpPr>
          <p:spPr>
            <a:xfrm>
              <a:off x="8003477" y="3596904"/>
              <a:ext cx="111754" cy="196524"/>
            </a:xfrm>
            <a:custGeom>
              <a:rect b="b" l="l" r="r" t="t"/>
              <a:pathLst>
                <a:path extrusionOk="0" h="6074" w="3454">
                  <a:moveTo>
                    <a:pt x="1" y="1"/>
                  </a:moveTo>
                  <a:lnTo>
                    <a:pt x="1" y="6073"/>
                  </a:lnTo>
                  <a:lnTo>
                    <a:pt x="2501" y="6073"/>
                  </a:lnTo>
                  <a:cubicBezTo>
                    <a:pt x="3001" y="6073"/>
                    <a:pt x="3454" y="5645"/>
                    <a:pt x="3454" y="5121"/>
                  </a:cubicBezTo>
                  <a:lnTo>
                    <a:pt x="3454" y="953"/>
                  </a:lnTo>
                  <a:cubicBezTo>
                    <a:pt x="3454" y="406"/>
                    <a:pt x="3025" y="1"/>
                    <a:pt x="250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9" name="Google Shape;24199;p150"/>
            <p:cNvSpPr/>
            <p:nvPr/>
          </p:nvSpPr>
          <p:spPr>
            <a:xfrm>
              <a:off x="8053562" y="3636215"/>
              <a:ext cx="20837" cy="115604"/>
            </a:xfrm>
            <a:custGeom>
              <a:rect b="b" l="l" r="r" t="t"/>
              <a:pathLst>
                <a:path extrusionOk="0" h="3573" w="644">
                  <a:moveTo>
                    <a:pt x="310" y="0"/>
                  </a:moveTo>
                  <a:cubicBezTo>
                    <a:pt x="143" y="0"/>
                    <a:pt x="0" y="143"/>
                    <a:pt x="0" y="334"/>
                  </a:cubicBezTo>
                  <a:lnTo>
                    <a:pt x="0" y="3239"/>
                  </a:lnTo>
                  <a:cubicBezTo>
                    <a:pt x="0" y="3429"/>
                    <a:pt x="143" y="3572"/>
                    <a:pt x="310" y="3572"/>
                  </a:cubicBezTo>
                  <a:cubicBezTo>
                    <a:pt x="501" y="3572"/>
                    <a:pt x="643" y="3429"/>
                    <a:pt x="643" y="3239"/>
                  </a:cubicBezTo>
                  <a:lnTo>
                    <a:pt x="643" y="334"/>
                  </a:lnTo>
                  <a:cubicBezTo>
                    <a:pt x="643" y="143"/>
                    <a:pt x="501" y="0"/>
                    <a:pt x="31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0" name="Google Shape;24200;p150"/>
            <p:cNvSpPr/>
            <p:nvPr/>
          </p:nvSpPr>
          <p:spPr>
            <a:xfrm>
              <a:off x="8012731" y="3656242"/>
              <a:ext cx="21613" cy="95577"/>
            </a:xfrm>
            <a:custGeom>
              <a:rect b="b" l="l" r="r" t="t"/>
              <a:pathLst>
                <a:path extrusionOk="0" h="2954" w="668">
                  <a:moveTo>
                    <a:pt x="334" y="0"/>
                  </a:moveTo>
                  <a:cubicBezTo>
                    <a:pt x="143" y="0"/>
                    <a:pt x="0" y="167"/>
                    <a:pt x="0" y="334"/>
                  </a:cubicBezTo>
                  <a:lnTo>
                    <a:pt x="0" y="2620"/>
                  </a:lnTo>
                  <a:cubicBezTo>
                    <a:pt x="0" y="2810"/>
                    <a:pt x="143" y="2953"/>
                    <a:pt x="334" y="2953"/>
                  </a:cubicBezTo>
                  <a:cubicBezTo>
                    <a:pt x="500" y="2953"/>
                    <a:pt x="667" y="2810"/>
                    <a:pt x="667" y="2620"/>
                  </a:cubicBezTo>
                  <a:lnTo>
                    <a:pt x="667" y="334"/>
                  </a:lnTo>
                  <a:cubicBezTo>
                    <a:pt x="667" y="167"/>
                    <a:pt x="500" y="0"/>
                    <a:pt x="334"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1" name="Google Shape;24201;p150"/>
            <p:cNvSpPr/>
            <p:nvPr/>
          </p:nvSpPr>
          <p:spPr>
            <a:xfrm>
              <a:off x="7972643" y="3676269"/>
              <a:ext cx="20837" cy="75549"/>
            </a:xfrm>
            <a:custGeom>
              <a:rect b="b" l="l" r="r" t="t"/>
              <a:pathLst>
                <a:path extrusionOk="0" h="2335" w="644">
                  <a:moveTo>
                    <a:pt x="311" y="1"/>
                  </a:moveTo>
                  <a:cubicBezTo>
                    <a:pt x="144" y="1"/>
                    <a:pt x="1" y="167"/>
                    <a:pt x="1" y="334"/>
                  </a:cubicBezTo>
                  <a:lnTo>
                    <a:pt x="1" y="2001"/>
                  </a:lnTo>
                  <a:cubicBezTo>
                    <a:pt x="1" y="2191"/>
                    <a:pt x="144" y="2334"/>
                    <a:pt x="311" y="2334"/>
                  </a:cubicBezTo>
                  <a:cubicBezTo>
                    <a:pt x="501" y="2334"/>
                    <a:pt x="620" y="2191"/>
                    <a:pt x="644" y="2001"/>
                  </a:cubicBezTo>
                  <a:lnTo>
                    <a:pt x="644" y="334"/>
                  </a:lnTo>
                  <a:cubicBezTo>
                    <a:pt x="644" y="167"/>
                    <a:pt x="501" y="1"/>
                    <a:pt x="311"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2" name="Google Shape;24202;p150"/>
            <p:cNvSpPr/>
            <p:nvPr/>
          </p:nvSpPr>
          <p:spPr>
            <a:xfrm>
              <a:off x="7931812" y="3697073"/>
              <a:ext cx="21613" cy="54745"/>
            </a:xfrm>
            <a:custGeom>
              <a:rect b="b" l="l" r="r" t="t"/>
              <a:pathLst>
                <a:path extrusionOk="0" h="1692" w="668">
                  <a:moveTo>
                    <a:pt x="334" y="1"/>
                  </a:moveTo>
                  <a:cubicBezTo>
                    <a:pt x="144" y="1"/>
                    <a:pt x="1" y="143"/>
                    <a:pt x="1" y="334"/>
                  </a:cubicBezTo>
                  <a:lnTo>
                    <a:pt x="1" y="1358"/>
                  </a:lnTo>
                  <a:cubicBezTo>
                    <a:pt x="1" y="1548"/>
                    <a:pt x="144" y="1691"/>
                    <a:pt x="334" y="1691"/>
                  </a:cubicBezTo>
                  <a:cubicBezTo>
                    <a:pt x="501" y="1691"/>
                    <a:pt x="620" y="1548"/>
                    <a:pt x="668" y="1358"/>
                  </a:cubicBezTo>
                  <a:lnTo>
                    <a:pt x="668" y="334"/>
                  </a:lnTo>
                  <a:cubicBezTo>
                    <a:pt x="668" y="143"/>
                    <a:pt x="501" y="1"/>
                    <a:pt x="334"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3" name="Google Shape;24203;p150"/>
            <p:cNvSpPr/>
            <p:nvPr/>
          </p:nvSpPr>
          <p:spPr>
            <a:xfrm>
              <a:off x="7931035" y="3636991"/>
              <a:ext cx="62445" cy="20837"/>
            </a:xfrm>
            <a:custGeom>
              <a:rect b="b" l="l" r="r" t="t"/>
              <a:pathLst>
                <a:path extrusionOk="0" h="644" w="1930">
                  <a:moveTo>
                    <a:pt x="334" y="0"/>
                  </a:moveTo>
                  <a:cubicBezTo>
                    <a:pt x="144" y="0"/>
                    <a:pt x="1" y="191"/>
                    <a:pt x="25" y="357"/>
                  </a:cubicBezTo>
                  <a:cubicBezTo>
                    <a:pt x="49" y="524"/>
                    <a:pt x="215" y="643"/>
                    <a:pt x="358" y="643"/>
                  </a:cubicBezTo>
                  <a:lnTo>
                    <a:pt x="1597" y="643"/>
                  </a:lnTo>
                  <a:cubicBezTo>
                    <a:pt x="1787" y="643"/>
                    <a:pt x="1930" y="453"/>
                    <a:pt x="1906" y="286"/>
                  </a:cubicBezTo>
                  <a:cubicBezTo>
                    <a:pt x="1882" y="119"/>
                    <a:pt x="1716" y="0"/>
                    <a:pt x="157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4" name="Google Shape;24204;p150"/>
            <p:cNvSpPr/>
            <p:nvPr/>
          </p:nvSpPr>
          <p:spPr>
            <a:xfrm>
              <a:off x="7937992" y="3759194"/>
              <a:ext cx="75549" cy="108195"/>
            </a:xfrm>
            <a:custGeom>
              <a:rect b="b" l="l" r="r" t="t"/>
              <a:pathLst>
                <a:path extrusionOk="0" h="3344" w="2335">
                  <a:moveTo>
                    <a:pt x="1991" y="1"/>
                  </a:moveTo>
                  <a:cubicBezTo>
                    <a:pt x="1881" y="1"/>
                    <a:pt x="1781" y="54"/>
                    <a:pt x="1715" y="152"/>
                  </a:cubicBezTo>
                  <a:lnTo>
                    <a:pt x="72" y="2867"/>
                  </a:lnTo>
                  <a:cubicBezTo>
                    <a:pt x="0" y="3010"/>
                    <a:pt x="48" y="3201"/>
                    <a:pt x="191" y="3296"/>
                  </a:cubicBezTo>
                  <a:cubicBezTo>
                    <a:pt x="238" y="3344"/>
                    <a:pt x="286" y="3344"/>
                    <a:pt x="358" y="3344"/>
                  </a:cubicBezTo>
                  <a:cubicBezTo>
                    <a:pt x="429" y="3344"/>
                    <a:pt x="548" y="3320"/>
                    <a:pt x="619" y="3177"/>
                  </a:cubicBezTo>
                  <a:lnTo>
                    <a:pt x="2263" y="462"/>
                  </a:lnTo>
                  <a:cubicBezTo>
                    <a:pt x="2334" y="319"/>
                    <a:pt x="2286" y="129"/>
                    <a:pt x="2144" y="33"/>
                  </a:cubicBezTo>
                  <a:cubicBezTo>
                    <a:pt x="2092" y="11"/>
                    <a:pt x="2040" y="1"/>
                    <a:pt x="1991"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5" name="Google Shape;24205;p150"/>
            <p:cNvSpPr/>
            <p:nvPr/>
          </p:nvSpPr>
          <p:spPr>
            <a:xfrm>
              <a:off x="8003477" y="3760261"/>
              <a:ext cx="10062" cy="27761"/>
            </a:xfrm>
            <a:custGeom>
              <a:rect b="b" l="l" r="r" t="t"/>
              <a:pathLst>
                <a:path extrusionOk="0" h="858" w="311">
                  <a:moveTo>
                    <a:pt x="1" y="0"/>
                  </a:moveTo>
                  <a:lnTo>
                    <a:pt x="1" y="858"/>
                  </a:lnTo>
                  <a:lnTo>
                    <a:pt x="239" y="477"/>
                  </a:lnTo>
                  <a:cubicBezTo>
                    <a:pt x="310" y="310"/>
                    <a:pt x="262" y="119"/>
                    <a:pt x="120" y="48"/>
                  </a:cubicBezTo>
                  <a:cubicBezTo>
                    <a:pt x="72" y="0"/>
                    <a:pt x="24" y="0"/>
                    <a:pt x="1"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6" name="Google Shape;24206;p150"/>
            <p:cNvSpPr/>
            <p:nvPr/>
          </p:nvSpPr>
          <p:spPr>
            <a:xfrm>
              <a:off x="7768486" y="3841147"/>
              <a:ext cx="177241" cy="102533"/>
            </a:xfrm>
            <a:custGeom>
              <a:rect b="b" l="l" r="r" t="t"/>
              <a:pathLst>
                <a:path extrusionOk="0" h="3169" w="5478">
                  <a:moveTo>
                    <a:pt x="2191" y="1"/>
                  </a:moveTo>
                  <a:cubicBezTo>
                    <a:pt x="977" y="1"/>
                    <a:pt x="0" y="1001"/>
                    <a:pt x="0" y="2216"/>
                  </a:cubicBezTo>
                  <a:lnTo>
                    <a:pt x="0" y="2835"/>
                  </a:lnTo>
                  <a:cubicBezTo>
                    <a:pt x="0" y="3025"/>
                    <a:pt x="143" y="3168"/>
                    <a:pt x="310" y="3168"/>
                  </a:cubicBezTo>
                  <a:lnTo>
                    <a:pt x="4072" y="3168"/>
                  </a:lnTo>
                  <a:cubicBezTo>
                    <a:pt x="4239" y="3168"/>
                    <a:pt x="4406" y="3025"/>
                    <a:pt x="4406" y="2835"/>
                  </a:cubicBezTo>
                  <a:lnTo>
                    <a:pt x="4406" y="2216"/>
                  </a:lnTo>
                  <a:cubicBezTo>
                    <a:pt x="4406" y="1882"/>
                    <a:pt x="4311" y="1549"/>
                    <a:pt x="4191" y="1263"/>
                  </a:cubicBezTo>
                  <a:lnTo>
                    <a:pt x="5144" y="1263"/>
                  </a:lnTo>
                  <a:cubicBezTo>
                    <a:pt x="5311" y="1263"/>
                    <a:pt x="5477" y="1120"/>
                    <a:pt x="5477" y="930"/>
                  </a:cubicBezTo>
                  <a:lnTo>
                    <a:pt x="5477" y="310"/>
                  </a:lnTo>
                  <a:cubicBezTo>
                    <a:pt x="5430" y="120"/>
                    <a:pt x="5287" y="1"/>
                    <a:pt x="5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7" name="Google Shape;24207;p150"/>
            <p:cNvSpPr/>
            <p:nvPr/>
          </p:nvSpPr>
          <p:spPr>
            <a:xfrm>
              <a:off x="7839375" y="3841147"/>
              <a:ext cx="106351" cy="101756"/>
            </a:xfrm>
            <a:custGeom>
              <a:rect b="b" l="l" r="r" t="t"/>
              <a:pathLst>
                <a:path extrusionOk="0" h="3145" w="3287">
                  <a:moveTo>
                    <a:pt x="0" y="1"/>
                  </a:moveTo>
                  <a:lnTo>
                    <a:pt x="0" y="3144"/>
                  </a:lnTo>
                  <a:lnTo>
                    <a:pt x="1881" y="3144"/>
                  </a:lnTo>
                  <a:cubicBezTo>
                    <a:pt x="2048" y="3144"/>
                    <a:pt x="2215" y="2978"/>
                    <a:pt x="2215" y="2811"/>
                  </a:cubicBezTo>
                  <a:lnTo>
                    <a:pt x="2215" y="2192"/>
                  </a:lnTo>
                  <a:cubicBezTo>
                    <a:pt x="2215" y="1858"/>
                    <a:pt x="2120" y="1525"/>
                    <a:pt x="2000" y="1239"/>
                  </a:cubicBezTo>
                  <a:lnTo>
                    <a:pt x="2953" y="1239"/>
                  </a:lnTo>
                  <a:cubicBezTo>
                    <a:pt x="3120" y="1239"/>
                    <a:pt x="3286" y="1072"/>
                    <a:pt x="3286" y="906"/>
                  </a:cubicBezTo>
                  <a:lnTo>
                    <a:pt x="3286" y="263"/>
                  </a:lnTo>
                  <a:cubicBezTo>
                    <a:pt x="3239" y="120"/>
                    <a:pt x="3096" y="1"/>
                    <a:pt x="29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8" name="Google Shape;24208;p150"/>
            <p:cNvSpPr/>
            <p:nvPr/>
          </p:nvSpPr>
          <p:spPr>
            <a:xfrm>
              <a:off x="7934141" y="3841147"/>
              <a:ext cx="31611" cy="40864"/>
            </a:xfrm>
            <a:custGeom>
              <a:rect b="b" l="l" r="r" t="t"/>
              <a:pathLst>
                <a:path extrusionOk="0" h="1263" w="977">
                  <a:moveTo>
                    <a:pt x="0" y="1"/>
                  </a:moveTo>
                  <a:lnTo>
                    <a:pt x="0" y="1263"/>
                  </a:lnTo>
                  <a:lnTo>
                    <a:pt x="310" y="1263"/>
                  </a:lnTo>
                  <a:cubicBezTo>
                    <a:pt x="667" y="1263"/>
                    <a:pt x="977" y="953"/>
                    <a:pt x="953" y="572"/>
                  </a:cubicBezTo>
                  <a:cubicBezTo>
                    <a:pt x="905" y="239"/>
                    <a:pt x="643"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9" name="Google Shape;24209;p150"/>
            <p:cNvSpPr/>
            <p:nvPr/>
          </p:nvSpPr>
          <p:spPr>
            <a:xfrm>
              <a:off x="7792363" y="3767185"/>
              <a:ext cx="94024" cy="94800"/>
            </a:xfrm>
            <a:custGeom>
              <a:rect b="b" l="l" r="r" t="t"/>
              <a:pathLst>
                <a:path extrusionOk="0" h="2930" w="2906">
                  <a:moveTo>
                    <a:pt x="1453" y="1"/>
                  </a:moveTo>
                  <a:cubicBezTo>
                    <a:pt x="643" y="1"/>
                    <a:pt x="0" y="667"/>
                    <a:pt x="0" y="1453"/>
                  </a:cubicBezTo>
                  <a:cubicBezTo>
                    <a:pt x="0" y="2263"/>
                    <a:pt x="643" y="2930"/>
                    <a:pt x="1453" y="2930"/>
                  </a:cubicBezTo>
                  <a:cubicBezTo>
                    <a:pt x="2263" y="2930"/>
                    <a:pt x="2906" y="2263"/>
                    <a:pt x="2906" y="1453"/>
                  </a:cubicBezTo>
                  <a:cubicBezTo>
                    <a:pt x="2906" y="667"/>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0" name="Google Shape;24210;p150"/>
            <p:cNvSpPr/>
            <p:nvPr/>
          </p:nvSpPr>
          <p:spPr>
            <a:xfrm>
              <a:off x="7839375" y="3766409"/>
              <a:ext cx="47012" cy="94121"/>
            </a:xfrm>
            <a:custGeom>
              <a:rect b="b" l="l" r="r" t="t"/>
              <a:pathLst>
                <a:path extrusionOk="0" h="2909" w="1453">
                  <a:moveTo>
                    <a:pt x="0" y="1"/>
                  </a:moveTo>
                  <a:lnTo>
                    <a:pt x="0" y="2906"/>
                  </a:lnTo>
                  <a:cubicBezTo>
                    <a:pt x="27" y="2908"/>
                    <a:pt x="55" y="2909"/>
                    <a:pt x="81" y="2909"/>
                  </a:cubicBezTo>
                  <a:cubicBezTo>
                    <a:pt x="852" y="2909"/>
                    <a:pt x="1453" y="2259"/>
                    <a:pt x="1453" y="1454"/>
                  </a:cubicBezTo>
                  <a:cubicBezTo>
                    <a:pt x="1453" y="644"/>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11" name="Google Shape;24211;p150"/>
          <p:cNvGrpSpPr/>
          <p:nvPr/>
        </p:nvGrpSpPr>
        <p:grpSpPr>
          <a:xfrm>
            <a:off x="7030315" y="3443728"/>
            <a:ext cx="324422" cy="347554"/>
            <a:chOff x="7030315" y="3596128"/>
            <a:chExt cx="324422" cy="347554"/>
          </a:xfrm>
        </p:grpSpPr>
        <p:sp>
          <p:nvSpPr>
            <p:cNvPr id="24212" name="Google Shape;24212;p150"/>
            <p:cNvSpPr/>
            <p:nvPr/>
          </p:nvSpPr>
          <p:spPr>
            <a:xfrm>
              <a:off x="7030315" y="3752561"/>
              <a:ext cx="214255" cy="191121"/>
            </a:xfrm>
            <a:custGeom>
              <a:rect b="b" l="l" r="r" t="t"/>
              <a:pathLst>
                <a:path extrusionOk="0" h="5907" w="6622">
                  <a:moveTo>
                    <a:pt x="5978" y="0"/>
                  </a:moveTo>
                  <a:lnTo>
                    <a:pt x="5335" y="334"/>
                  </a:lnTo>
                  <a:lnTo>
                    <a:pt x="5335" y="1905"/>
                  </a:lnTo>
                  <a:lnTo>
                    <a:pt x="2406" y="1905"/>
                  </a:lnTo>
                  <a:cubicBezTo>
                    <a:pt x="1072" y="1905"/>
                    <a:pt x="1" y="2977"/>
                    <a:pt x="1" y="4334"/>
                  </a:cubicBezTo>
                  <a:lnTo>
                    <a:pt x="1" y="5573"/>
                  </a:lnTo>
                  <a:cubicBezTo>
                    <a:pt x="1" y="5763"/>
                    <a:pt x="144" y="5906"/>
                    <a:pt x="334" y="5906"/>
                  </a:cubicBezTo>
                  <a:lnTo>
                    <a:pt x="4502" y="5906"/>
                  </a:lnTo>
                  <a:cubicBezTo>
                    <a:pt x="4668" y="5906"/>
                    <a:pt x="4835" y="5763"/>
                    <a:pt x="4835" y="5573"/>
                  </a:cubicBezTo>
                  <a:lnTo>
                    <a:pt x="4835" y="4334"/>
                  </a:lnTo>
                  <a:cubicBezTo>
                    <a:pt x="4835" y="3906"/>
                    <a:pt x="4716" y="3525"/>
                    <a:pt x="4526" y="3167"/>
                  </a:cubicBezTo>
                  <a:lnTo>
                    <a:pt x="5669" y="3167"/>
                  </a:lnTo>
                  <a:cubicBezTo>
                    <a:pt x="6169" y="3167"/>
                    <a:pt x="6621" y="2739"/>
                    <a:pt x="6621" y="2215"/>
                  </a:cubicBezTo>
                  <a:lnTo>
                    <a:pt x="6621" y="334"/>
                  </a:lnTo>
                  <a:lnTo>
                    <a:pt x="5978"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3" name="Google Shape;24213;p150"/>
            <p:cNvSpPr/>
            <p:nvPr/>
          </p:nvSpPr>
          <p:spPr>
            <a:xfrm>
              <a:off x="7109681" y="3751785"/>
              <a:ext cx="134888" cy="191121"/>
            </a:xfrm>
            <a:custGeom>
              <a:rect b="b" l="l" r="r" t="t"/>
              <a:pathLst>
                <a:path extrusionOk="0" h="5907" w="4169">
                  <a:moveTo>
                    <a:pt x="3525" y="0"/>
                  </a:moveTo>
                  <a:lnTo>
                    <a:pt x="2906" y="334"/>
                  </a:lnTo>
                  <a:lnTo>
                    <a:pt x="2906" y="1906"/>
                  </a:lnTo>
                  <a:lnTo>
                    <a:pt x="1" y="1906"/>
                  </a:lnTo>
                  <a:lnTo>
                    <a:pt x="1" y="5859"/>
                  </a:lnTo>
                  <a:lnTo>
                    <a:pt x="2049" y="5859"/>
                  </a:lnTo>
                  <a:lnTo>
                    <a:pt x="2049" y="5906"/>
                  </a:lnTo>
                  <a:cubicBezTo>
                    <a:pt x="2215" y="5906"/>
                    <a:pt x="2382" y="5740"/>
                    <a:pt x="2382" y="5573"/>
                  </a:cubicBezTo>
                  <a:lnTo>
                    <a:pt x="2382" y="4311"/>
                  </a:lnTo>
                  <a:cubicBezTo>
                    <a:pt x="2382" y="3906"/>
                    <a:pt x="2263" y="3525"/>
                    <a:pt x="2073" y="3168"/>
                  </a:cubicBezTo>
                  <a:lnTo>
                    <a:pt x="3216" y="3168"/>
                  </a:lnTo>
                  <a:cubicBezTo>
                    <a:pt x="3716" y="3168"/>
                    <a:pt x="4168" y="2739"/>
                    <a:pt x="4168" y="2215"/>
                  </a:cubicBezTo>
                  <a:lnTo>
                    <a:pt x="4168" y="334"/>
                  </a:lnTo>
                  <a:lnTo>
                    <a:pt x="352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4" name="Google Shape;24214;p150"/>
            <p:cNvSpPr/>
            <p:nvPr/>
          </p:nvSpPr>
          <p:spPr>
            <a:xfrm>
              <a:off x="7056523" y="3732534"/>
              <a:ext cx="101756" cy="102501"/>
            </a:xfrm>
            <a:custGeom>
              <a:rect b="b" l="l" r="r" t="t"/>
              <a:pathLst>
                <a:path extrusionOk="0" h="3168" w="3145">
                  <a:moveTo>
                    <a:pt x="1572" y="0"/>
                  </a:moveTo>
                  <a:cubicBezTo>
                    <a:pt x="715" y="0"/>
                    <a:pt x="1" y="714"/>
                    <a:pt x="1" y="1572"/>
                  </a:cubicBezTo>
                  <a:cubicBezTo>
                    <a:pt x="1" y="2453"/>
                    <a:pt x="715" y="3167"/>
                    <a:pt x="1572" y="3167"/>
                  </a:cubicBezTo>
                  <a:cubicBezTo>
                    <a:pt x="2430" y="3167"/>
                    <a:pt x="3144" y="2453"/>
                    <a:pt x="3144" y="1572"/>
                  </a:cubicBezTo>
                  <a:cubicBezTo>
                    <a:pt x="3144" y="714"/>
                    <a:pt x="2430"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5" name="Google Shape;24215;p150"/>
            <p:cNvSpPr/>
            <p:nvPr/>
          </p:nvSpPr>
          <p:spPr>
            <a:xfrm>
              <a:off x="7107384" y="3732534"/>
              <a:ext cx="50894" cy="101012"/>
            </a:xfrm>
            <a:custGeom>
              <a:rect b="b" l="l" r="r" t="t"/>
              <a:pathLst>
                <a:path extrusionOk="0" h="3122" w="1573">
                  <a:moveTo>
                    <a:pt x="0" y="0"/>
                  </a:moveTo>
                  <a:lnTo>
                    <a:pt x="0" y="3120"/>
                  </a:lnTo>
                  <a:cubicBezTo>
                    <a:pt x="27" y="3121"/>
                    <a:pt x="54" y="3122"/>
                    <a:pt x="81" y="3122"/>
                  </a:cubicBezTo>
                  <a:cubicBezTo>
                    <a:pt x="902" y="3122"/>
                    <a:pt x="1572" y="2425"/>
                    <a:pt x="1572" y="1572"/>
                  </a:cubicBezTo>
                  <a:cubicBezTo>
                    <a:pt x="1572" y="714"/>
                    <a:pt x="858"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6" name="Google Shape;24216;p150"/>
            <p:cNvSpPr/>
            <p:nvPr/>
          </p:nvSpPr>
          <p:spPr>
            <a:xfrm>
              <a:off x="7202927" y="3732534"/>
              <a:ext cx="40088" cy="30834"/>
            </a:xfrm>
            <a:custGeom>
              <a:rect b="b" l="l" r="r" t="t"/>
              <a:pathLst>
                <a:path extrusionOk="0" h="953" w="1239">
                  <a:moveTo>
                    <a:pt x="619" y="0"/>
                  </a:moveTo>
                  <a:cubicBezTo>
                    <a:pt x="262" y="0"/>
                    <a:pt x="0" y="262"/>
                    <a:pt x="0" y="619"/>
                  </a:cubicBezTo>
                  <a:lnTo>
                    <a:pt x="0" y="953"/>
                  </a:lnTo>
                  <a:lnTo>
                    <a:pt x="1239" y="953"/>
                  </a:lnTo>
                  <a:lnTo>
                    <a:pt x="1239" y="619"/>
                  </a:lnTo>
                  <a:cubicBezTo>
                    <a:pt x="1239" y="262"/>
                    <a:pt x="977" y="0"/>
                    <a:pt x="619"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7" name="Google Shape;24217;p150"/>
            <p:cNvSpPr/>
            <p:nvPr/>
          </p:nvSpPr>
          <p:spPr>
            <a:xfrm>
              <a:off x="7185197" y="3596128"/>
              <a:ext cx="169540" cy="169573"/>
            </a:xfrm>
            <a:custGeom>
              <a:rect b="b" l="l" r="r" t="t"/>
              <a:pathLst>
                <a:path extrusionOk="0" h="5241" w="5240">
                  <a:moveTo>
                    <a:pt x="2620" y="1"/>
                  </a:moveTo>
                  <a:cubicBezTo>
                    <a:pt x="1167" y="1"/>
                    <a:pt x="1" y="1168"/>
                    <a:pt x="1" y="2620"/>
                  </a:cubicBezTo>
                  <a:cubicBezTo>
                    <a:pt x="1" y="4049"/>
                    <a:pt x="1167" y="5240"/>
                    <a:pt x="2620" y="5240"/>
                  </a:cubicBezTo>
                  <a:cubicBezTo>
                    <a:pt x="4073" y="5240"/>
                    <a:pt x="5240" y="4049"/>
                    <a:pt x="5240" y="2620"/>
                  </a:cubicBezTo>
                  <a:cubicBezTo>
                    <a:pt x="5240" y="1168"/>
                    <a:pt x="4073" y="1"/>
                    <a:pt x="2620"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8" name="Google Shape;24218;p150"/>
            <p:cNvSpPr/>
            <p:nvPr/>
          </p:nvSpPr>
          <p:spPr>
            <a:xfrm>
              <a:off x="7269966" y="3596128"/>
              <a:ext cx="84770" cy="169573"/>
            </a:xfrm>
            <a:custGeom>
              <a:rect b="b" l="l" r="r" t="t"/>
              <a:pathLst>
                <a:path extrusionOk="0" h="5241" w="2620">
                  <a:moveTo>
                    <a:pt x="0" y="1"/>
                  </a:moveTo>
                  <a:lnTo>
                    <a:pt x="0" y="5240"/>
                  </a:lnTo>
                  <a:cubicBezTo>
                    <a:pt x="1429" y="5240"/>
                    <a:pt x="2620" y="4073"/>
                    <a:pt x="2620" y="2620"/>
                  </a:cubicBezTo>
                  <a:cubicBezTo>
                    <a:pt x="2620" y="1192"/>
                    <a:pt x="147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9" name="Google Shape;24219;p150"/>
            <p:cNvSpPr/>
            <p:nvPr/>
          </p:nvSpPr>
          <p:spPr>
            <a:xfrm>
              <a:off x="7206001" y="3616187"/>
              <a:ext cx="128708" cy="128708"/>
            </a:xfrm>
            <a:custGeom>
              <a:rect b="b" l="l" r="r" t="t"/>
              <a:pathLst>
                <a:path extrusionOk="0" h="3978" w="3978">
                  <a:moveTo>
                    <a:pt x="1977" y="0"/>
                  </a:moveTo>
                  <a:cubicBezTo>
                    <a:pt x="882" y="0"/>
                    <a:pt x="1" y="881"/>
                    <a:pt x="1" y="2000"/>
                  </a:cubicBezTo>
                  <a:cubicBezTo>
                    <a:pt x="1" y="3096"/>
                    <a:pt x="882" y="3977"/>
                    <a:pt x="1977" y="3977"/>
                  </a:cubicBezTo>
                  <a:cubicBezTo>
                    <a:pt x="3096" y="3977"/>
                    <a:pt x="3978" y="3096"/>
                    <a:pt x="3978" y="2000"/>
                  </a:cubicBezTo>
                  <a:cubicBezTo>
                    <a:pt x="3978" y="881"/>
                    <a:pt x="3096" y="0"/>
                    <a:pt x="197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0" name="Google Shape;24220;p150"/>
            <p:cNvSpPr/>
            <p:nvPr/>
          </p:nvSpPr>
          <p:spPr>
            <a:xfrm>
              <a:off x="7269966" y="3616187"/>
              <a:ext cx="64742" cy="127932"/>
            </a:xfrm>
            <a:custGeom>
              <a:rect b="b" l="l" r="r" t="t"/>
              <a:pathLst>
                <a:path extrusionOk="0" h="3954" w="2001">
                  <a:moveTo>
                    <a:pt x="0" y="0"/>
                  </a:moveTo>
                  <a:lnTo>
                    <a:pt x="0" y="3953"/>
                  </a:lnTo>
                  <a:cubicBezTo>
                    <a:pt x="15" y="3954"/>
                    <a:pt x="30" y="3954"/>
                    <a:pt x="44" y="3954"/>
                  </a:cubicBezTo>
                  <a:cubicBezTo>
                    <a:pt x="1143" y="3954"/>
                    <a:pt x="2001" y="3081"/>
                    <a:pt x="2001" y="2000"/>
                  </a:cubicBezTo>
                  <a:cubicBezTo>
                    <a:pt x="2001" y="881"/>
                    <a:pt x="1119" y="0"/>
                    <a:pt x="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1" name="Google Shape;24221;p150"/>
            <p:cNvSpPr/>
            <p:nvPr/>
          </p:nvSpPr>
          <p:spPr>
            <a:xfrm>
              <a:off x="7246832" y="3635438"/>
              <a:ext cx="46268" cy="88653"/>
            </a:xfrm>
            <a:custGeom>
              <a:rect b="b" l="l" r="r" t="t"/>
              <a:pathLst>
                <a:path extrusionOk="0" h="2740" w="1430">
                  <a:moveTo>
                    <a:pt x="548" y="596"/>
                  </a:moveTo>
                  <a:lnTo>
                    <a:pt x="548" y="1048"/>
                  </a:lnTo>
                  <a:cubicBezTo>
                    <a:pt x="525" y="1048"/>
                    <a:pt x="477" y="1048"/>
                    <a:pt x="453" y="1001"/>
                  </a:cubicBezTo>
                  <a:cubicBezTo>
                    <a:pt x="406" y="977"/>
                    <a:pt x="406" y="882"/>
                    <a:pt x="406" y="810"/>
                  </a:cubicBezTo>
                  <a:cubicBezTo>
                    <a:pt x="406" y="739"/>
                    <a:pt x="453" y="643"/>
                    <a:pt x="548" y="596"/>
                  </a:cubicBezTo>
                  <a:close/>
                  <a:moveTo>
                    <a:pt x="882" y="1548"/>
                  </a:moveTo>
                  <a:cubicBezTo>
                    <a:pt x="1120" y="1644"/>
                    <a:pt x="1120" y="1834"/>
                    <a:pt x="1072" y="1906"/>
                  </a:cubicBezTo>
                  <a:cubicBezTo>
                    <a:pt x="1049" y="2025"/>
                    <a:pt x="1001" y="2144"/>
                    <a:pt x="882" y="2191"/>
                  </a:cubicBezTo>
                  <a:lnTo>
                    <a:pt x="882" y="1548"/>
                  </a:lnTo>
                  <a:close/>
                  <a:moveTo>
                    <a:pt x="715" y="0"/>
                  </a:moveTo>
                  <a:cubicBezTo>
                    <a:pt x="644" y="0"/>
                    <a:pt x="548" y="48"/>
                    <a:pt x="548" y="143"/>
                  </a:cubicBezTo>
                  <a:lnTo>
                    <a:pt x="548" y="262"/>
                  </a:lnTo>
                  <a:lnTo>
                    <a:pt x="477" y="262"/>
                  </a:lnTo>
                  <a:cubicBezTo>
                    <a:pt x="263" y="310"/>
                    <a:pt x="120" y="501"/>
                    <a:pt x="96" y="715"/>
                  </a:cubicBezTo>
                  <a:cubicBezTo>
                    <a:pt x="72" y="905"/>
                    <a:pt x="120" y="1096"/>
                    <a:pt x="286" y="1215"/>
                  </a:cubicBezTo>
                  <a:cubicBezTo>
                    <a:pt x="334" y="1263"/>
                    <a:pt x="429" y="1334"/>
                    <a:pt x="548" y="1358"/>
                  </a:cubicBezTo>
                  <a:lnTo>
                    <a:pt x="548" y="2168"/>
                  </a:lnTo>
                  <a:cubicBezTo>
                    <a:pt x="453" y="2168"/>
                    <a:pt x="406" y="2144"/>
                    <a:pt x="286" y="2048"/>
                  </a:cubicBezTo>
                  <a:cubicBezTo>
                    <a:pt x="256" y="2033"/>
                    <a:pt x="224" y="2025"/>
                    <a:pt x="193" y="2025"/>
                  </a:cubicBezTo>
                  <a:cubicBezTo>
                    <a:pt x="125" y="2025"/>
                    <a:pt x="65" y="2062"/>
                    <a:pt x="48" y="2144"/>
                  </a:cubicBezTo>
                  <a:cubicBezTo>
                    <a:pt x="1" y="2191"/>
                    <a:pt x="48" y="2287"/>
                    <a:pt x="96" y="2310"/>
                  </a:cubicBezTo>
                  <a:cubicBezTo>
                    <a:pt x="286" y="2429"/>
                    <a:pt x="406" y="2477"/>
                    <a:pt x="548" y="2477"/>
                  </a:cubicBezTo>
                  <a:lnTo>
                    <a:pt x="548" y="2596"/>
                  </a:lnTo>
                  <a:cubicBezTo>
                    <a:pt x="548" y="2668"/>
                    <a:pt x="596" y="2739"/>
                    <a:pt x="691" y="2739"/>
                  </a:cubicBezTo>
                  <a:cubicBezTo>
                    <a:pt x="787" y="2739"/>
                    <a:pt x="882" y="2668"/>
                    <a:pt x="882" y="2596"/>
                  </a:cubicBezTo>
                  <a:lnTo>
                    <a:pt x="882" y="2429"/>
                  </a:lnTo>
                  <a:cubicBezTo>
                    <a:pt x="1168" y="2382"/>
                    <a:pt x="1358" y="2096"/>
                    <a:pt x="1406" y="1882"/>
                  </a:cubicBezTo>
                  <a:cubicBezTo>
                    <a:pt x="1430" y="1644"/>
                    <a:pt x="1287" y="1358"/>
                    <a:pt x="1001" y="1239"/>
                  </a:cubicBezTo>
                  <a:cubicBezTo>
                    <a:pt x="953" y="1239"/>
                    <a:pt x="929" y="1215"/>
                    <a:pt x="882" y="1215"/>
                  </a:cubicBezTo>
                  <a:lnTo>
                    <a:pt x="882" y="596"/>
                  </a:lnTo>
                  <a:cubicBezTo>
                    <a:pt x="953" y="620"/>
                    <a:pt x="1001" y="643"/>
                    <a:pt x="1001" y="643"/>
                  </a:cubicBezTo>
                  <a:cubicBezTo>
                    <a:pt x="1025" y="679"/>
                    <a:pt x="1060" y="697"/>
                    <a:pt x="1096" y="697"/>
                  </a:cubicBezTo>
                  <a:cubicBezTo>
                    <a:pt x="1132" y="697"/>
                    <a:pt x="1168" y="679"/>
                    <a:pt x="1191" y="643"/>
                  </a:cubicBezTo>
                  <a:cubicBezTo>
                    <a:pt x="1263" y="596"/>
                    <a:pt x="1263" y="501"/>
                    <a:pt x="1239" y="453"/>
                  </a:cubicBezTo>
                  <a:cubicBezTo>
                    <a:pt x="1168" y="381"/>
                    <a:pt x="1049" y="286"/>
                    <a:pt x="882" y="262"/>
                  </a:cubicBezTo>
                  <a:lnTo>
                    <a:pt x="882" y="143"/>
                  </a:lnTo>
                  <a:cubicBezTo>
                    <a:pt x="882" y="48"/>
                    <a:pt x="810" y="0"/>
                    <a:pt x="715"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2" name="Google Shape;24222;p150"/>
            <p:cNvSpPr/>
            <p:nvPr/>
          </p:nvSpPr>
          <p:spPr>
            <a:xfrm>
              <a:off x="7270710" y="3633885"/>
              <a:ext cx="23943" cy="93279"/>
            </a:xfrm>
            <a:custGeom>
              <a:rect b="b" l="l" r="r" t="t"/>
              <a:pathLst>
                <a:path extrusionOk="0" h="2883" w="740">
                  <a:moveTo>
                    <a:pt x="144" y="1596"/>
                  </a:moveTo>
                  <a:cubicBezTo>
                    <a:pt x="382" y="1692"/>
                    <a:pt x="382" y="1882"/>
                    <a:pt x="334" y="1954"/>
                  </a:cubicBezTo>
                  <a:cubicBezTo>
                    <a:pt x="311" y="2073"/>
                    <a:pt x="263" y="2192"/>
                    <a:pt x="144" y="2239"/>
                  </a:cubicBezTo>
                  <a:lnTo>
                    <a:pt x="144" y="1596"/>
                  </a:lnTo>
                  <a:close/>
                  <a:moveTo>
                    <a:pt x="1" y="1"/>
                  </a:moveTo>
                  <a:lnTo>
                    <a:pt x="1" y="2882"/>
                  </a:lnTo>
                  <a:cubicBezTo>
                    <a:pt x="96" y="2882"/>
                    <a:pt x="168" y="2787"/>
                    <a:pt x="168" y="2716"/>
                  </a:cubicBezTo>
                  <a:lnTo>
                    <a:pt x="168" y="2573"/>
                  </a:lnTo>
                  <a:cubicBezTo>
                    <a:pt x="453" y="2525"/>
                    <a:pt x="668" y="2239"/>
                    <a:pt x="692" y="2001"/>
                  </a:cubicBezTo>
                  <a:cubicBezTo>
                    <a:pt x="739" y="1692"/>
                    <a:pt x="549" y="1406"/>
                    <a:pt x="263" y="1287"/>
                  </a:cubicBezTo>
                  <a:cubicBezTo>
                    <a:pt x="215" y="1287"/>
                    <a:pt x="191" y="1263"/>
                    <a:pt x="144" y="1263"/>
                  </a:cubicBezTo>
                  <a:lnTo>
                    <a:pt x="144" y="644"/>
                  </a:lnTo>
                  <a:cubicBezTo>
                    <a:pt x="215" y="668"/>
                    <a:pt x="263" y="691"/>
                    <a:pt x="263" y="691"/>
                  </a:cubicBezTo>
                  <a:cubicBezTo>
                    <a:pt x="287" y="727"/>
                    <a:pt x="322" y="745"/>
                    <a:pt x="364" y="745"/>
                  </a:cubicBezTo>
                  <a:cubicBezTo>
                    <a:pt x="406" y="745"/>
                    <a:pt x="453" y="727"/>
                    <a:pt x="501" y="691"/>
                  </a:cubicBezTo>
                  <a:cubicBezTo>
                    <a:pt x="549" y="644"/>
                    <a:pt x="549" y="549"/>
                    <a:pt x="525" y="453"/>
                  </a:cubicBezTo>
                  <a:cubicBezTo>
                    <a:pt x="453" y="406"/>
                    <a:pt x="334" y="310"/>
                    <a:pt x="168" y="287"/>
                  </a:cubicBezTo>
                  <a:lnTo>
                    <a:pt x="168" y="167"/>
                  </a:lnTo>
                  <a:cubicBezTo>
                    <a:pt x="168" y="72"/>
                    <a:pt x="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23" name="Google Shape;24223;p150"/>
          <p:cNvGrpSpPr/>
          <p:nvPr/>
        </p:nvGrpSpPr>
        <p:grpSpPr>
          <a:xfrm>
            <a:off x="6290624" y="3444504"/>
            <a:ext cx="304394" cy="346777"/>
            <a:chOff x="6290624" y="3596904"/>
            <a:chExt cx="304394" cy="346777"/>
          </a:xfrm>
        </p:grpSpPr>
        <p:sp>
          <p:nvSpPr>
            <p:cNvPr id="24224" name="Google Shape;24224;p150"/>
            <p:cNvSpPr/>
            <p:nvPr/>
          </p:nvSpPr>
          <p:spPr>
            <a:xfrm>
              <a:off x="6455536" y="3607711"/>
              <a:ext cx="20060" cy="220467"/>
            </a:xfrm>
            <a:custGeom>
              <a:rect b="b" l="l" r="r" t="t"/>
              <a:pathLst>
                <a:path extrusionOk="0" h="6814" w="620">
                  <a:moveTo>
                    <a:pt x="0" y="0"/>
                  </a:moveTo>
                  <a:lnTo>
                    <a:pt x="0" y="6501"/>
                  </a:lnTo>
                  <a:cubicBezTo>
                    <a:pt x="0" y="6678"/>
                    <a:pt x="143" y="6814"/>
                    <a:pt x="316" y="6814"/>
                  </a:cubicBezTo>
                  <a:cubicBezTo>
                    <a:pt x="330" y="6814"/>
                    <a:pt x="343" y="6813"/>
                    <a:pt x="357" y="6811"/>
                  </a:cubicBezTo>
                  <a:cubicBezTo>
                    <a:pt x="500" y="6763"/>
                    <a:pt x="619" y="6620"/>
                    <a:pt x="619" y="6478"/>
                  </a:cubicBezTo>
                  <a:lnTo>
                    <a:pt x="619" y="0"/>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5" name="Google Shape;24225;p150"/>
            <p:cNvSpPr/>
            <p:nvPr/>
          </p:nvSpPr>
          <p:spPr>
            <a:xfrm>
              <a:off x="6455536" y="3596904"/>
              <a:ext cx="139482" cy="100203"/>
            </a:xfrm>
            <a:custGeom>
              <a:rect b="b" l="l" r="r" t="t"/>
              <a:pathLst>
                <a:path extrusionOk="0" h="3097" w="4311">
                  <a:moveTo>
                    <a:pt x="286" y="1"/>
                  </a:moveTo>
                  <a:cubicBezTo>
                    <a:pt x="143" y="1"/>
                    <a:pt x="0" y="120"/>
                    <a:pt x="0" y="263"/>
                  </a:cubicBezTo>
                  <a:lnTo>
                    <a:pt x="0" y="3097"/>
                  </a:lnTo>
                  <a:lnTo>
                    <a:pt x="3953" y="3097"/>
                  </a:lnTo>
                  <a:cubicBezTo>
                    <a:pt x="4073" y="3097"/>
                    <a:pt x="4215" y="3025"/>
                    <a:pt x="4263" y="2882"/>
                  </a:cubicBezTo>
                  <a:cubicBezTo>
                    <a:pt x="4287" y="2787"/>
                    <a:pt x="4287" y="2716"/>
                    <a:pt x="4215" y="2620"/>
                  </a:cubicBezTo>
                  <a:lnTo>
                    <a:pt x="3501" y="1549"/>
                  </a:lnTo>
                  <a:lnTo>
                    <a:pt x="4215" y="477"/>
                  </a:lnTo>
                  <a:cubicBezTo>
                    <a:pt x="4311" y="358"/>
                    <a:pt x="4287" y="215"/>
                    <a:pt x="4192" y="96"/>
                  </a:cubicBezTo>
                  <a:cubicBezTo>
                    <a:pt x="4144" y="24"/>
                    <a:pt x="4049" y="1"/>
                    <a:pt x="3953"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6" name="Google Shape;24226;p150"/>
            <p:cNvSpPr/>
            <p:nvPr/>
          </p:nvSpPr>
          <p:spPr>
            <a:xfrm>
              <a:off x="6455536" y="3646989"/>
              <a:ext cx="138706" cy="50894"/>
            </a:xfrm>
            <a:custGeom>
              <a:rect b="b" l="l" r="r" t="t"/>
              <a:pathLst>
                <a:path extrusionOk="0" h="1573" w="4287">
                  <a:moveTo>
                    <a:pt x="0" y="1"/>
                  </a:moveTo>
                  <a:lnTo>
                    <a:pt x="0" y="1572"/>
                  </a:lnTo>
                  <a:lnTo>
                    <a:pt x="3953" y="1572"/>
                  </a:lnTo>
                  <a:cubicBezTo>
                    <a:pt x="4096" y="1572"/>
                    <a:pt x="4215" y="1477"/>
                    <a:pt x="4263" y="1358"/>
                  </a:cubicBezTo>
                  <a:cubicBezTo>
                    <a:pt x="4287" y="1239"/>
                    <a:pt x="4287" y="1168"/>
                    <a:pt x="4215" y="1072"/>
                  </a:cubicBezTo>
                  <a:lnTo>
                    <a:pt x="3501"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7" name="Google Shape;24227;p150"/>
            <p:cNvSpPr/>
            <p:nvPr/>
          </p:nvSpPr>
          <p:spPr>
            <a:xfrm>
              <a:off x="6290624" y="3808017"/>
              <a:ext cx="177273" cy="135665"/>
            </a:xfrm>
            <a:custGeom>
              <a:rect b="b" l="l" r="r" t="t"/>
              <a:pathLst>
                <a:path extrusionOk="0" h="4193" w="5479">
                  <a:moveTo>
                    <a:pt x="2216" y="1"/>
                  </a:moveTo>
                  <a:cubicBezTo>
                    <a:pt x="977" y="1"/>
                    <a:pt x="1" y="977"/>
                    <a:pt x="1" y="2192"/>
                  </a:cubicBezTo>
                  <a:lnTo>
                    <a:pt x="1" y="3859"/>
                  </a:lnTo>
                  <a:cubicBezTo>
                    <a:pt x="1" y="4049"/>
                    <a:pt x="144" y="4192"/>
                    <a:pt x="334" y="4192"/>
                  </a:cubicBezTo>
                  <a:lnTo>
                    <a:pt x="4073" y="4192"/>
                  </a:lnTo>
                  <a:cubicBezTo>
                    <a:pt x="4264" y="4192"/>
                    <a:pt x="4407" y="4049"/>
                    <a:pt x="4407" y="3859"/>
                  </a:cubicBezTo>
                  <a:lnTo>
                    <a:pt x="4407" y="2192"/>
                  </a:lnTo>
                  <a:cubicBezTo>
                    <a:pt x="4407" y="1858"/>
                    <a:pt x="4311" y="1549"/>
                    <a:pt x="4192" y="1239"/>
                  </a:cubicBezTo>
                  <a:lnTo>
                    <a:pt x="5145" y="1239"/>
                  </a:lnTo>
                  <a:lnTo>
                    <a:pt x="5478" y="906"/>
                  </a:lnTo>
                  <a:lnTo>
                    <a:pt x="512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8" name="Google Shape;24228;p150"/>
            <p:cNvSpPr/>
            <p:nvPr/>
          </p:nvSpPr>
          <p:spPr>
            <a:xfrm>
              <a:off x="6362290" y="3805719"/>
              <a:ext cx="104830" cy="137185"/>
            </a:xfrm>
            <a:custGeom>
              <a:rect b="b" l="l" r="r" t="t"/>
              <a:pathLst>
                <a:path extrusionOk="0" h="4240" w="3240">
                  <a:moveTo>
                    <a:pt x="1" y="0"/>
                  </a:moveTo>
                  <a:lnTo>
                    <a:pt x="1" y="4168"/>
                  </a:lnTo>
                  <a:lnTo>
                    <a:pt x="1834" y="4168"/>
                  </a:lnTo>
                  <a:lnTo>
                    <a:pt x="1834" y="4239"/>
                  </a:lnTo>
                  <a:cubicBezTo>
                    <a:pt x="2025" y="4239"/>
                    <a:pt x="2168" y="4073"/>
                    <a:pt x="2168" y="3906"/>
                  </a:cubicBezTo>
                  <a:lnTo>
                    <a:pt x="2168" y="2239"/>
                  </a:lnTo>
                  <a:cubicBezTo>
                    <a:pt x="2168" y="1906"/>
                    <a:pt x="2073" y="1572"/>
                    <a:pt x="1953" y="1286"/>
                  </a:cubicBezTo>
                  <a:lnTo>
                    <a:pt x="2906" y="1286"/>
                  </a:lnTo>
                  <a:lnTo>
                    <a:pt x="3239" y="953"/>
                  </a:lnTo>
                  <a:lnTo>
                    <a:pt x="290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9" name="Google Shape;24229;p150"/>
            <p:cNvSpPr/>
            <p:nvPr/>
          </p:nvSpPr>
          <p:spPr>
            <a:xfrm>
              <a:off x="6455536" y="3808017"/>
              <a:ext cx="30834" cy="40120"/>
            </a:xfrm>
            <a:custGeom>
              <a:rect b="b" l="l" r="r" t="t"/>
              <a:pathLst>
                <a:path extrusionOk="0" h="1240" w="953">
                  <a:moveTo>
                    <a:pt x="0" y="1"/>
                  </a:moveTo>
                  <a:lnTo>
                    <a:pt x="0" y="1239"/>
                  </a:lnTo>
                  <a:lnTo>
                    <a:pt x="286" y="1239"/>
                  </a:lnTo>
                  <a:cubicBezTo>
                    <a:pt x="643" y="1239"/>
                    <a:pt x="953" y="953"/>
                    <a:pt x="929" y="549"/>
                  </a:cubicBezTo>
                  <a:cubicBezTo>
                    <a:pt x="881" y="239"/>
                    <a:pt x="619" y="1"/>
                    <a:pt x="286"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0" name="Google Shape;24230;p150"/>
            <p:cNvSpPr/>
            <p:nvPr/>
          </p:nvSpPr>
          <p:spPr>
            <a:xfrm>
              <a:off x="6313758" y="3733278"/>
              <a:ext cx="94800" cy="94800"/>
            </a:xfrm>
            <a:custGeom>
              <a:rect b="b" l="l" r="r" t="t"/>
              <a:pathLst>
                <a:path extrusionOk="0" h="2930" w="2930">
                  <a:moveTo>
                    <a:pt x="1453" y="1"/>
                  </a:moveTo>
                  <a:cubicBezTo>
                    <a:pt x="667" y="1"/>
                    <a:pt x="0" y="668"/>
                    <a:pt x="0" y="1477"/>
                  </a:cubicBezTo>
                  <a:cubicBezTo>
                    <a:pt x="0" y="2263"/>
                    <a:pt x="667" y="2930"/>
                    <a:pt x="1453" y="2930"/>
                  </a:cubicBezTo>
                  <a:cubicBezTo>
                    <a:pt x="2263" y="2930"/>
                    <a:pt x="2930" y="2263"/>
                    <a:pt x="2930" y="1477"/>
                  </a:cubicBezTo>
                  <a:cubicBezTo>
                    <a:pt x="2930" y="668"/>
                    <a:pt x="2263" y="1"/>
                    <a:pt x="145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1" name="Google Shape;24231;p150"/>
            <p:cNvSpPr/>
            <p:nvPr/>
          </p:nvSpPr>
          <p:spPr>
            <a:xfrm>
              <a:off x="6360769" y="3733278"/>
              <a:ext cx="47788" cy="94800"/>
            </a:xfrm>
            <a:custGeom>
              <a:rect b="b" l="l" r="r" t="t"/>
              <a:pathLst>
                <a:path extrusionOk="0" h="2930" w="1477">
                  <a:moveTo>
                    <a:pt x="0" y="1"/>
                  </a:moveTo>
                  <a:lnTo>
                    <a:pt x="0" y="2930"/>
                  </a:lnTo>
                  <a:cubicBezTo>
                    <a:pt x="810" y="2930"/>
                    <a:pt x="1477" y="2263"/>
                    <a:pt x="1477" y="1477"/>
                  </a:cubicBezTo>
                  <a:cubicBezTo>
                    <a:pt x="1477" y="668"/>
                    <a:pt x="810" y="1"/>
                    <a:pt x="0"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32" name="Google Shape;24232;p150"/>
          <p:cNvGrpSpPr/>
          <p:nvPr/>
        </p:nvGrpSpPr>
        <p:grpSpPr>
          <a:xfrm>
            <a:off x="5520908" y="3443728"/>
            <a:ext cx="346749" cy="346781"/>
            <a:chOff x="5520908" y="3596128"/>
            <a:chExt cx="346749" cy="346781"/>
          </a:xfrm>
        </p:grpSpPr>
        <p:sp>
          <p:nvSpPr>
            <p:cNvPr id="24233" name="Google Shape;24233;p150"/>
            <p:cNvSpPr/>
            <p:nvPr/>
          </p:nvSpPr>
          <p:spPr>
            <a:xfrm>
              <a:off x="5622599" y="3774012"/>
              <a:ext cx="142588" cy="87973"/>
            </a:xfrm>
            <a:custGeom>
              <a:rect b="b" l="l" r="r" t="t"/>
              <a:pathLst>
                <a:path extrusionOk="0" h="2719" w="4407">
                  <a:moveTo>
                    <a:pt x="2269" y="0"/>
                  </a:moveTo>
                  <a:cubicBezTo>
                    <a:pt x="2227" y="0"/>
                    <a:pt x="2186" y="2"/>
                    <a:pt x="2144" y="4"/>
                  </a:cubicBezTo>
                  <a:cubicBezTo>
                    <a:pt x="953" y="28"/>
                    <a:pt x="1" y="1004"/>
                    <a:pt x="1" y="2195"/>
                  </a:cubicBezTo>
                  <a:lnTo>
                    <a:pt x="1" y="2385"/>
                  </a:lnTo>
                  <a:cubicBezTo>
                    <a:pt x="1" y="2552"/>
                    <a:pt x="144" y="2719"/>
                    <a:pt x="310" y="2719"/>
                  </a:cubicBezTo>
                  <a:lnTo>
                    <a:pt x="4073" y="2719"/>
                  </a:lnTo>
                  <a:cubicBezTo>
                    <a:pt x="4240" y="2719"/>
                    <a:pt x="4406" y="2552"/>
                    <a:pt x="4406" y="2385"/>
                  </a:cubicBezTo>
                  <a:lnTo>
                    <a:pt x="4406" y="2171"/>
                  </a:lnTo>
                  <a:cubicBezTo>
                    <a:pt x="4406" y="975"/>
                    <a:pt x="3450" y="0"/>
                    <a:pt x="226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4" name="Google Shape;24234;p150"/>
            <p:cNvSpPr/>
            <p:nvPr/>
          </p:nvSpPr>
          <p:spPr>
            <a:xfrm>
              <a:off x="5694264" y="3773365"/>
              <a:ext cx="71699" cy="87100"/>
            </a:xfrm>
            <a:custGeom>
              <a:rect b="b" l="l" r="r" t="t"/>
              <a:pathLst>
                <a:path extrusionOk="0" h="2692" w="2216">
                  <a:moveTo>
                    <a:pt x="1" y="0"/>
                  </a:moveTo>
                  <a:lnTo>
                    <a:pt x="1" y="2691"/>
                  </a:lnTo>
                  <a:lnTo>
                    <a:pt x="1882" y="2691"/>
                  </a:lnTo>
                  <a:cubicBezTo>
                    <a:pt x="2049" y="2691"/>
                    <a:pt x="2215" y="2548"/>
                    <a:pt x="2215" y="2382"/>
                  </a:cubicBezTo>
                  <a:lnTo>
                    <a:pt x="2215" y="2167"/>
                  </a:lnTo>
                  <a:cubicBezTo>
                    <a:pt x="2191" y="977"/>
                    <a:pt x="1191"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5" name="Google Shape;24235;p150"/>
            <p:cNvSpPr/>
            <p:nvPr/>
          </p:nvSpPr>
          <p:spPr>
            <a:xfrm>
              <a:off x="5650359" y="3704774"/>
              <a:ext cx="88620" cy="88653"/>
            </a:xfrm>
            <a:custGeom>
              <a:rect b="b" l="l" r="r" t="t"/>
              <a:pathLst>
                <a:path extrusionOk="0" h="2740" w="2739">
                  <a:moveTo>
                    <a:pt x="1358" y="1"/>
                  </a:moveTo>
                  <a:cubicBezTo>
                    <a:pt x="595" y="1"/>
                    <a:pt x="0" y="596"/>
                    <a:pt x="0" y="1358"/>
                  </a:cubicBezTo>
                  <a:cubicBezTo>
                    <a:pt x="0" y="2144"/>
                    <a:pt x="619" y="2739"/>
                    <a:pt x="1358" y="2739"/>
                  </a:cubicBezTo>
                  <a:cubicBezTo>
                    <a:pt x="2120" y="2739"/>
                    <a:pt x="2739" y="2144"/>
                    <a:pt x="2739" y="1358"/>
                  </a:cubicBezTo>
                  <a:cubicBezTo>
                    <a:pt x="2739" y="596"/>
                    <a:pt x="2143" y="1"/>
                    <a:pt x="135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6" name="Google Shape;24236;p150"/>
            <p:cNvSpPr/>
            <p:nvPr/>
          </p:nvSpPr>
          <p:spPr>
            <a:xfrm>
              <a:off x="5693488" y="3704774"/>
              <a:ext cx="44715" cy="87909"/>
            </a:xfrm>
            <a:custGeom>
              <a:rect b="b" l="l" r="r" t="t"/>
              <a:pathLst>
                <a:path extrusionOk="0" h="2717" w="1382">
                  <a:moveTo>
                    <a:pt x="1" y="1"/>
                  </a:moveTo>
                  <a:lnTo>
                    <a:pt x="1" y="2716"/>
                  </a:lnTo>
                  <a:cubicBezTo>
                    <a:pt x="15" y="2716"/>
                    <a:pt x="30" y="2716"/>
                    <a:pt x="44" y="2716"/>
                  </a:cubicBezTo>
                  <a:cubicBezTo>
                    <a:pt x="809" y="2716"/>
                    <a:pt x="1382" y="2106"/>
                    <a:pt x="1382" y="1358"/>
                  </a:cubicBezTo>
                  <a:cubicBezTo>
                    <a:pt x="1382" y="620"/>
                    <a:pt x="787"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7" name="Google Shape;24237;p150"/>
            <p:cNvSpPr/>
            <p:nvPr/>
          </p:nvSpPr>
          <p:spPr>
            <a:xfrm>
              <a:off x="5520908" y="3596128"/>
              <a:ext cx="346749" cy="346781"/>
            </a:xfrm>
            <a:custGeom>
              <a:rect b="b" l="l" r="r" t="t"/>
              <a:pathLst>
                <a:path extrusionOk="0" h="10718" w="10717">
                  <a:moveTo>
                    <a:pt x="5359" y="2763"/>
                  </a:moveTo>
                  <a:cubicBezTo>
                    <a:pt x="6787" y="2763"/>
                    <a:pt x="7978" y="3930"/>
                    <a:pt x="7978" y="5383"/>
                  </a:cubicBezTo>
                  <a:cubicBezTo>
                    <a:pt x="7978" y="6836"/>
                    <a:pt x="6811" y="8002"/>
                    <a:pt x="5359" y="8002"/>
                  </a:cubicBezTo>
                  <a:cubicBezTo>
                    <a:pt x="3906" y="8002"/>
                    <a:pt x="2739" y="6836"/>
                    <a:pt x="2739" y="5383"/>
                  </a:cubicBezTo>
                  <a:cubicBezTo>
                    <a:pt x="2739" y="3930"/>
                    <a:pt x="3930" y="2763"/>
                    <a:pt x="5359" y="2763"/>
                  </a:cubicBezTo>
                  <a:close/>
                  <a:moveTo>
                    <a:pt x="5359" y="1"/>
                  </a:moveTo>
                  <a:cubicBezTo>
                    <a:pt x="3930" y="1"/>
                    <a:pt x="2596" y="549"/>
                    <a:pt x="1572" y="1573"/>
                  </a:cubicBezTo>
                  <a:cubicBezTo>
                    <a:pt x="572" y="2573"/>
                    <a:pt x="0" y="3930"/>
                    <a:pt x="0" y="5359"/>
                  </a:cubicBezTo>
                  <a:cubicBezTo>
                    <a:pt x="0" y="6788"/>
                    <a:pt x="572" y="8122"/>
                    <a:pt x="1572" y="9122"/>
                  </a:cubicBezTo>
                  <a:cubicBezTo>
                    <a:pt x="2596" y="10146"/>
                    <a:pt x="3930" y="10717"/>
                    <a:pt x="5359" y="10717"/>
                  </a:cubicBezTo>
                  <a:cubicBezTo>
                    <a:pt x="6787" y="10717"/>
                    <a:pt x="8145" y="10146"/>
                    <a:pt x="9145" y="9122"/>
                  </a:cubicBezTo>
                  <a:cubicBezTo>
                    <a:pt x="10169" y="8122"/>
                    <a:pt x="10717" y="6788"/>
                    <a:pt x="10717" y="5359"/>
                  </a:cubicBezTo>
                  <a:cubicBezTo>
                    <a:pt x="10717" y="3930"/>
                    <a:pt x="10169" y="2573"/>
                    <a:pt x="9145" y="1573"/>
                  </a:cubicBezTo>
                  <a:cubicBezTo>
                    <a:pt x="8121" y="549"/>
                    <a:pt x="6787" y="1"/>
                    <a:pt x="5359"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8" name="Google Shape;24238;p150"/>
            <p:cNvSpPr/>
            <p:nvPr/>
          </p:nvSpPr>
          <p:spPr>
            <a:xfrm>
              <a:off x="5694264" y="3596128"/>
              <a:ext cx="87100" cy="100203"/>
            </a:xfrm>
            <a:custGeom>
              <a:rect b="b" l="l" r="r" t="t"/>
              <a:pathLst>
                <a:path extrusionOk="0" h="3097" w="2692">
                  <a:moveTo>
                    <a:pt x="1" y="1"/>
                  </a:moveTo>
                  <a:lnTo>
                    <a:pt x="1" y="2740"/>
                  </a:lnTo>
                  <a:cubicBezTo>
                    <a:pt x="477" y="2763"/>
                    <a:pt x="929" y="2882"/>
                    <a:pt x="1310" y="3097"/>
                  </a:cubicBezTo>
                  <a:lnTo>
                    <a:pt x="2692" y="715"/>
                  </a:lnTo>
                  <a:cubicBezTo>
                    <a:pt x="1882" y="239"/>
                    <a:pt x="953" y="1"/>
                    <a:pt x="1"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9" name="Google Shape;24239;p150"/>
            <p:cNvSpPr/>
            <p:nvPr/>
          </p:nvSpPr>
          <p:spPr>
            <a:xfrm>
              <a:off x="5607975" y="3596904"/>
              <a:ext cx="86323" cy="100203"/>
            </a:xfrm>
            <a:custGeom>
              <a:rect b="b" l="l" r="r" t="t"/>
              <a:pathLst>
                <a:path extrusionOk="0" h="3097" w="2668">
                  <a:moveTo>
                    <a:pt x="2668" y="1"/>
                  </a:moveTo>
                  <a:cubicBezTo>
                    <a:pt x="1715" y="1"/>
                    <a:pt x="810" y="239"/>
                    <a:pt x="0" y="715"/>
                  </a:cubicBezTo>
                  <a:lnTo>
                    <a:pt x="1358" y="3097"/>
                  </a:lnTo>
                  <a:cubicBezTo>
                    <a:pt x="1739" y="2858"/>
                    <a:pt x="2191" y="2739"/>
                    <a:pt x="2668" y="2739"/>
                  </a:cubicBezTo>
                  <a:lnTo>
                    <a:pt x="266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0" name="Google Shape;24240;p150"/>
            <p:cNvSpPr/>
            <p:nvPr/>
          </p:nvSpPr>
          <p:spPr>
            <a:xfrm>
              <a:off x="5766706" y="3683193"/>
              <a:ext cx="100171" cy="87100"/>
            </a:xfrm>
            <a:custGeom>
              <a:rect b="b" l="l" r="r" t="t"/>
              <a:pathLst>
                <a:path extrusionOk="0" h="2692" w="3096">
                  <a:moveTo>
                    <a:pt x="2382" y="1"/>
                  </a:moveTo>
                  <a:lnTo>
                    <a:pt x="0" y="1382"/>
                  </a:lnTo>
                  <a:cubicBezTo>
                    <a:pt x="238" y="1763"/>
                    <a:pt x="357" y="2216"/>
                    <a:pt x="357" y="2692"/>
                  </a:cubicBezTo>
                  <a:lnTo>
                    <a:pt x="3096" y="2692"/>
                  </a:lnTo>
                  <a:cubicBezTo>
                    <a:pt x="3096" y="1739"/>
                    <a:pt x="2858" y="811"/>
                    <a:pt x="238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1" name="Google Shape;24241;p150"/>
            <p:cNvSpPr/>
            <p:nvPr/>
          </p:nvSpPr>
          <p:spPr>
            <a:xfrm>
              <a:off x="5736649" y="3619261"/>
              <a:ext cx="107904" cy="107904"/>
            </a:xfrm>
            <a:custGeom>
              <a:rect b="b" l="l" r="r" t="t"/>
              <a:pathLst>
                <a:path extrusionOk="0" h="3335" w="3335">
                  <a:moveTo>
                    <a:pt x="1382" y="0"/>
                  </a:moveTo>
                  <a:lnTo>
                    <a:pt x="0" y="2382"/>
                  </a:lnTo>
                  <a:cubicBezTo>
                    <a:pt x="405" y="2620"/>
                    <a:pt x="715" y="2929"/>
                    <a:pt x="953" y="3334"/>
                  </a:cubicBezTo>
                  <a:lnTo>
                    <a:pt x="3334" y="1953"/>
                  </a:lnTo>
                  <a:cubicBezTo>
                    <a:pt x="3096" y="1572"/>
                    <a:pt x="2834" y="1167"/>
                    <a:pt x="2477" y="858"/>
                  </a:cubicBezTo>
                  <a:cubicBezTo>
                    <a:pt x="2144" y="524"/>
                    <a:pt x="1763" y="215"/>
                    <a:pt x="1382"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2" name="Google Shape;24242;p150"/>
            <p:cNvSpPr/>
            <p:nvPr/>
          </p:nvSpPr>
          <p:spPr>
            <a:xfrm>
              <a:off x="5544010" y="3619261"/>
              <a:ext cx="107904" cy="107904"/>
            </a:xfrm>
            <a:custGeom>
              <a:rect b="b" l="l" r="r" t="t"/>
              <a:pathLst>
                <a:path extrusionOk="0" h="3335" w="3335">
                  <a:moveTo>
                    <a:pt x="1977" y="0"/>
                  </a:moveTo>
                  <a:cubicBezTo>
                    <a:pt x="1596" y="238"/>
                    <a:pt x="1191" y="500"/>
                    <a:pt x="858" y="858"/>
                  </a:cubicBezTo>
                  <a:cubicBezTo>
                    <a:pt x="548" y="1191"/>
                    <a:pt x="239" y="1572"/>
                    <a:pt x="1" y="1953"/>
                  </a:cubicBezTo>
                  <a:lnTo>
                    <a:pt x="2382" y="3334"/>
                  </a:lnTo>
                  <a:cubicBezTo>
                    <a:pt x="2596" y="2929"/>
                    <a:pt x="2930" y="2620"/>
                    <a:pt x="3335" y="2382"/>
                  </a:cubicBezTo>
                  <a:lnTo>
                    <a:pt x="1977"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3" name="Google Shape;24243;p150"/>
            <p:cNvSpPr/>
            <p:nvPr/>
          </p:nvSpPr>
          <p:spPr>
            <a:xfrm>
              <a:off x="5607975" y="3842700"/>
              <a:ext cx="86323" cy="99427"/>
            </a:xfrm>
            <a:custGeom>
              <a:rect b="b" l="l" r="r" t="t"/>
              <a:pathLst>
                <a:path extrusionOk="0" h="3073" w="2668">
                  <a:moveTo>
                    <a:pt x="1358" y="0"/>
                  </a:moveTo>
                  <a:lnTo>
                    <a:pt x="0" y="2382"/>
                  </a:lnTo>
                  <a:cubicBezTo>
                    <a:pt x="810" y="2858"/>
                    <a:pt x="1715" y="3073"/>
                    <a:pt x="2668" y="3073"/>
                  </a:cubicBezTo>
                  <a:lnTo>
                    <a:pt x="2668" y="358"/>
                  </a:lnTo>
                  <a:cubicBezTo>
                    <a:pt x="2191" y="358"/>
                    <a:pt x="1739" y="239"/>
                    <a:pt x="1358"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4" name="Google Shape;24244;p150"/>
            <p:cNvSpPr/>
            <p:nvPr/>
          </p:nvSpPr>
          <p:spPr>
            <a:xfrm>
              <a:off x="5735872" y="3811867"/>
              <a:ext cx="107904" cy="107904"/>
            </a:xfrm>
            <a:custGeom>
              <a:rect b="b" l="l" r="r" t="t"/>
              <a:pathLst>
                <a:path extrusionOk="0" h="3335" w="3335">
                  <a:moveTo>
                    <a:pt x="953" y="1"/>
                  </a:moveTo>
                  <a:cubicBezTo>
                    <a:pt x="739" y="382"/>
                    <a:pt x="429" y="739"/>
                    <a:pt x="0" y="953"/>
                  </a:cubicBezTo>
                  <a:lnTo>
                    <a:pt x="1382" y="3335"/>
                  </a:lnTo>
                  <a:cubicBezTo>
                    <a:pt x="1763" y="3097"/>
                    <a:pt x="2144" y="2811"/>
                    <a:pt x="2477" y="2454"/>
                  </a:cubicBezTo>
                  <a:cubicBezTo>
                    <a:pt x="2811" y="2144"/>
                    <a:pt x="3096" y="1739"/>
                    <a:pt x="3335" y="1358"/>
                  </a:cubicBezTo>
                  <a:lnTo>
                    <a:pt x="953" y="1"/>
                  </a:ln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5" name="Google Shape;24245;p150"/>
            <p:cNvSpPr/>
            <p:nvPr/>
          </p:nvSpPr>
          <p:spPr>
            <a:xfrm>
              <a:off x="5694264" y="3842701"/>
              <a:ext cx="87100" cy="100203"/>
            </a:xfrm>
            <a:custGeom>
              <a:rect b="b" l="l" r="r" t="t"/>
              <a:pathLst>
                <a:path extrusionOk="0" h="3097" w="2692">
                  <a:moveTo>
                    <a:pt x="1310" y="0"/>
                  </a:moveTo>
                  <a:cubicBezTo>
                    <a:pt x="929" y="239"/>
                    <a:pt x="477" y="358"/>
                    <a:pt x="1" y="358"/>
                  </a:cubicBezTo>
                  <a:lnTo>
                    <a:pt x="1" y="3096"/>
                  </a:lnTo>
                  <a:cubicBezTo>
                    <a:pt x="953" y="3096"/>
                    <a:pt x="1882" y="2858"/>
                    <a:pt x="2692" y="2382"/>
                  </a:cubicBezTo>
                  <a:lnTo>
                    <a:pt x="131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6" name="Google Shape;24246;p150"/>
            <p:cNvSpPr/>
            <p:nvPr/>
          </p:nvSpPr>
          <p:spPr>
            <a:xfrm>
              <a:off x="5766706" y="3770259"/>
              <a:ext cx="100171" cy="86355"/>
            </a:xfrm>
            <a:custGeom>
              <a:rect b="b" l="l" r="r" t="t"/>
              <a:pathLst>
                <a:path extrusionOk="0" h="2669" w="3096">
                  <a:moveTo>
                    <a:pt x="357" y="1"/>
                  </a:moveTo>
                  <a:cubicBezTo>
                    <a:pt x="357" y="477"/>
                    <a:pt x="238" y="930"/>
                    <a:pt x="0" y="1311"/>
                  </a:cubicBezTo>
                  <a:lnTo>
                    <a:pt x="2382" y="2668"/>
                  </a:lnTo>
                  <a:cubicBezTo>
                    <a:pt x="2858" y="1882"/>
                    <a:pt x="3096" y="953"/>
                    <a:pt x="3096"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7" name="Google Shape;24247;p150"/>
            <p:cNvSpPr/>
            <p:nvPr/>
          </p:nvSpPr>
          <p:spPr>
            <a:xfrm>
              <a:off x="5544010" y="3811867"/>
              <a:ext cx="107904" cy="107904"/>
            </a:xfrm>
            <a:custGeom>
              <a:rect b="b" l="l" r="r" t="t"/>
              <a:pathLst>
                <a:path extrusionOk="0" h="3335" w="3335">
                  <a:moveTo>
                    <a:pt x="2382" y="1"/>
                  </a:moveTo>
                  <a:lnTo>
                    <a:pt x="1" y="1358"/>
                  </a:lnTo>
                  <a:cubicBezTo>
                    <a:pt x="239" y="1739"/>
                    <a:pt x="525" y="2144"/>
                    <a:pt x="858" y="2454"/>
                  </a:cubicBezTo>
                  <a:cubicBezTo>
                    <a:pt x="1191" y="2787"/>
                    <a:pt x="1572" y="3097"/>
                    <a:pt x="1977" y="3335"/>
                  </a:cubicBezTo>
                  <a:lnTo>
                    <a:pt x="3335" y="953"/>
                  </a:lnTo>
                  <a:cubicBezTo>
                    <a:pt x="2930" y="739"/>
                    <a:pt x="2596" y="382"/>
                    <a:pt x="2382"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8" name="Google Shape;24248;p150"/>
            <p:cNvSpPr/>
            <p:nvPr/>
          </p:nvSpPr>
          <p:spPr>
            <a:xfrm>
              <a:off x="5520908" y="3683193"/>
              <a:ext cx="100203" cy="87100"/>
            </a:xfrm>
            <a:custGeom>
              <a:rect b="b" l="l" r="r" t="t"/>
              <a:pathLst>
                <a:path extrusionOk="0" h="2692" w="3097">
                  <a:moveTo>
                    <a:pt x="715" y="1"/>
                  </a:moveTo>
                  <a:cubicBezTo>
                    <a:pt x="238" y="811"/>
                    <a:pt x="0" y="1739"/>
                    <a:pt x="0" y="2692"/>
                  </a:cubicBezTo>
                  <a:lnTo>
                    <a:pt x="2739" y="2692"/>
                  </a:lnTo>
                  <a:cubicBezTo>
                    <a:pt x="2739" y="2216"/>
                    <a:pt x="2858" y="1763"/>
                    <a:pt x="3096" y="1382"/>
                  </a:cubicBezTo>
                  <a:lnTo>
                    <a:pt x="71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9" name="Google Shape;24249;p150"/>
            <p:cNvSpPr/>
            <p:nvPr/>
          </p:nvSpPr>
          <p:spPr>
            <a:xfrm>
              <a:off x="5520908" y="3770259"/>
              <a:ext cx="100203" cy="86355"/>
            </a:xfrm>
            <a:custGeom>
              <a:rect b="b" l="l" r="r" t="t"/>
              <a:pathLst>
                <a:path extrusionOk="0" h="2669" w="3097">
                  <a:moveTo>
                    <a:pt x="0" y="1"/>
                  </a:moveTo>
                  <a:cubicBezTo>
                    <a:pt x="0" y="953"/>
                    <a:pt x="238" y="1882"/>
                    <a:pt x="715" y="2668"/>
                  </a:cubicBezTo>
                  <a:lnTo>
                    <a:pt x="3096" y="1311"/>
                  </a:lnTo>
                  <a:cubicBezTo>
                    <a:pt x="2858" y="930"/>
                    <a:pt x="2739" y="477"/>
                    <a:pt x="2739"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50" name="Google Shape;24250;p150"/>
          <p:cNvGrpSpPr/>
          <p:nvPr/>
        </p:nvGrpSpPr>
        <p:grpSpPr>
          <a:xfrm>
            <a:off x="4814348" y="3442983"/>
            <a:ext cx="251981" cy="347519"/>
            <a:chOff x="4814348" y="3595383"/>
            <a:chExt cx="251981" cy="347519"/>
          </a:xfrm>
        </p:grpSpPr>
        <p:sp>
          <p:nvSpPr>
            <p:cNvPr id="24251" name="Google Shape;24251;p150"/>
            <p:cNvSpPr/>
            <p:nvPr/>
          </p:nvSpPr>
          <p:spPr>
            <a:xfrm>
              <a:off x="5003882" y="3656857"/>
              <a:ext cx="48597" cy="94962"/>
            </a:xfrm>
            <a:custGeom>
              <a:rect b="b" l="l" r="r" t="t"/>
              <a:pathLst>
                <a:path extrusionOk="0" h="2935" w="1502">
                  <a:moveTo>
                    <a:pt x="355" y="1"/>
                  </a:moveTo>
                  <a:cubicBezTo>
                    <a:pt x="241" y="1"/>
                    <a:pt x="124" y="67"/>
                    <a:pt x="72" y="172"/>
                  </a:cubicBezTo>
                  <a:cubicBezTo>
                    <a:pt x="1" y="315"/>
                    <a:pt x="72" y="481"/>
                    <a:pt x="215" y="577"/>
                  </a:cubicBezTo>
                  <a:lnTo>
                    <a:pt x="858" y="910"/>
                  </a:lnTo>
                  <a:lnTo>
                    <a:pt x="858" y="2601"/>
                  </a:lnTo>
                  <a:cubicBezTo>
                    <a:pt x="858" y="2791"/>
                    <a:pt x="1025" y="2934"/>
                    <a:pt x="1191" y="2934"/>
                  </a:cubicBezTo>
                  <a:cubicBezTo>
                    <a:pt x="1334" y="2934"/>
                    <a:pt x="1501" y="2791"/>
                    <a:pt x="1477" y="2577"/>
                  </a:cubicBezTo>
                  <a:lnTo>
                    <a:pt x="1477" y="696"/>
                  </a:lnTo>
                  <a:cubicBezTo>
                    <a:pt x="1477" y="577"/>
                    <a:pt x="1430" y="481"/>
                    <a:pt x="1311" y="434"/>
                  </a:cubicBezTo>
                  <a:lnTo>
                    <a:pt x="477" y="29"/>
                  </a:lnTo>
                  <a:cubicBezTo>
                    <a:pt x="439" y="10"/>
                    <a:pt x="397" y="1"/>
                    <a:pt x="355"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2" name="Google Shape;24252;p150"/>
            <p:cNvSpPr/>
            <p:nvPr/>
          </p:nvSpPr>
          <p:spPr>
            <a:xfrm>
              <a:off x="4828973" y="3657310"/>
              <a:ext cx="48597" cy="94509"/>
            </a:xfrm>
            <a:custGeom>
              <a:rect b="b" l="l" r="r" t="t"/>
              <a:pathLst>
                <a:path extrusionOk="0" h="2921" w="1502">
                  <a:moveTo>
                    <a:pt x="1133" y="0"/>
                  </a:moveTo>
                  <a:cubicBezTo>
                    <a:pt x="1086" y="0"/>
                    <a:pt x="1041" y="12"/>
                    <a:pt x="1001" y="39"/>
                  </a:cubicBezTo>
                  <a:lnTo>
                    <a:pt x="168" y="444"/>
                  </a:lnTo>
                  <a:cubicBezTo>
                    <a:pt x="48" y="467"/>
                    <a:pt x="1" y="610"/>
                    <a:pt x="1" y="729"/>
                  </a:cubicBezTo>
                  <a:lnTo>
                    <a:pt x="1" y="2587"/>
                  </a:lnTo>
                  <a:cubicBezTo>
                    <a:pt x="1" y="2777"/>
                    <a:pt x="144" y="2920"/>
                    <a:pt x="310" y="2920"/>
                  </a:cubicBezTo>
                  <a:cubicBezTo>
                    <a:pt x="501" y="2920"/>
                    <a:pt x="620" y="2777"/>
                    <a:pt x="620" y="2635"/>
                  </a:cubicBezTo>
                  <a:lnTo>
                    <a:pt x="620" y="920"/>
                  </a:lnTo>
                  <a:lnTo>
                    <a:pt x="1263" y="610"/>
                  </a:lnTo>
                  <a:cubicBezTo>
                    <a:pt x="1430" y="539"/>
                    <a:pt x="1501" y="325"/>
                    <a:pt x="1430" y="182"/>
                  </a:cubicBezTo>
                  <a:cubicBezTo>
                    <a:pt x="1378" y="79"/>
                    <a:pt x="1253" y="0"/>
                    <a:pt x="113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3" name="Google Shape;24253;p150"/>
            <p:cNvSpPr/>
            <p:nvPr/>
          </p:nvSpPr>
          <p:spPr>
            <a:xfrm>
              <a:off x="4869060" y="3663942"/>
              <a:ext cx="142556" cy="87876"/>
            </a:xfrm>
            <a:custGeom>
              <a:rect b="b" l="l" r="r" t="t"/>
              <a:pathLst>
                <a:path extrusionOk="0" h="2716" w="4406">
                  <a:moveTo>
                    <a:pt x="2189" y="0"/>
                  </a:moveTo>
                  <a:cubicBezTo>
                    <a:pt x="2174" y="0"/>
                    <a:pt x="2159" y="0"/>
                    <a:pt x="2144" y="1"/>
                  </a:cubicBezTo>
                  <a:cubicBezTo>
                    <a:pt x="953" y="24"/>
                    <a:pt x="0" y="1025"/>
                    <a:pt x="0" y="2215"/>
                  </a:cubicBezTo>
                  <a:lnTo>
                    <a:pt x="0" y="2382"/>
                  </a:lnTo>
                  <a:cubicBezTo>
                    <a:pt x="0" y="2572"/>
                    <a:pt x="143" y="2715"/>
                    <a:pt x="334" y="2715"/>
                  </a:cubicBezTo>
                  <a:lnTo>
                    <a:pt x="4072" y="2715"/>
                  </a:lnTo>
                  <a:cubicBezTo>
                    <a:pt x="4263" y="2715"/>
                    <a:pt x="4406" y="2572"/>
                    <a:pt x="4406" y="2406"/>
                  </a:cubicBezTo>
                  <a:lnTo>
                    <a:pt x="4406" y="2215"/>
                  </a:lnTo>
                  <a:cubicBezTo>
                    <a:pt x="4406" y="968"/>
                    <a:pt x="3429" y="0"/>
                    <a:pt x="2189"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4" name="Google Shape;24254;p150"/>
            <p:cNvSpPr/>
            <p:nvPr/>
          </p:nvSpPr>
          <p:spPr>
            <a:xfrm>
              <a:off x="4940693" y="3663166"/>
              <a:ext cx="70922" cy="88653"/>
            </a:xfrm>
            <a:custGeom>
              <a:rect b="b" l="l" r="r" t="t"/>
              <a:pathLst>
                <a:path extrusionOk="0" h="2740" w="2192">
                  <a:moveTo>
                    <a:pt x="1" y="1"/>
                  </a:moveTo>
                  <a:lnTo>
                    <a:pt x="1" y="2716"/>
                  </a:lnTo>
                  <a:lnTo>
                    <a:pt x="1858" y="2716"/>
                  </a:lnTo>
                  <a:lnTo>
                    <a:pt x="1858" y="2739"/>
                  </a:lnTo>
                  <a:cubicBezTo>
                    <a:pt x="2049" y="2739"/>
                    <a:pt x="2192" y="2596"/>
                    <a:pt x="2192" y="2406"/>
                  </a:cubicBezTo>
                  <a:lnTo>
                    <a:pt x="2192" y="2215"/>
                  </a:lnTo>
                  <a:cubicBezTo>
                    <a:pt x="2192" y="977"/>
                    <a:pt x="1215"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5" name="Google Shape;24255;p150"/>
            <p:cNvSpPr/>
            <p:nvPr/>
          </p:nvSpPr>
          <p:spPr>
            <a:xfrm>
              <a:off x="4847480" y="3771812"/>
              <a:ext cx="184197" cy="161840"/>
            </a:xfrm>
            <a:custGeom>
              <a:rect b="b" l="l" r="r" t="t"/>
              <a:pathLst>
                <a:path extrusionOk="0" h="5002" w="5693">
                  <a:moveTo>
                    <a:pt x="334" y="1"/>
                  </a:moveTo>
                  <a:cubicBezTo>
                    <a:pt x="310" y="1"/>
                    <a:pt x="262" y="1"/>
                    <a:pt x="215" y="24"/>
                  </a:cubicBezTo>
                  <a:cubicBezTo>
                    <a:pt x="96" y="96"/>
                    <a:pt x="0" y="239"/>
                    <a:pt x="48" y="358"/>
                  </a:cubicBezTo>
                  <a:lnTo>
                    <a:pt x="667" y="5002"/>
                  </a:lnTo>
                  <a:lnTo>
                    <a:pt x="5049" y="5002"/>
                  </a:lnTo>
                  <a:lnTo>
                    <a:pt x="5668" y="358"/>
                  </a:lnTo>
                  <a:cubicBezTo>
                    <a:pt x="5692" y="239"/>
                    <a:pt x="5597" y="96"/>
                    <a:pt x="5502" y="24"/>
                  </a:cubicBezTo>
                  <a:cubicBezTo>
                    <a:pt x="5454" y="1"/>
                    <a:pt x="5430" y="1"/>
                    <a:pt x="5382"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6" name="Google Shape;24256;p150"/>
            <p:cNvSpPr/>
            <p:nvPr/>
          </p:nvSpPr>
          <p:spPr>
            <a:xfrm>
              <a:off x="4941470" y="3771812"/>
              <a:ext cx="91726" cy="161840"/>
            </a:xfrm>
            <a:custGeom>
              <a:rect b="b" l="l" r="r" t="t"/>
              <a:pathLst>
                <a:path extrusionOk="0" h="5002" w="2835">
                  <a:moveTo>
                    <a:pt x="1" y="1"/>
                  </a:moveTo>
                  <a:lnTo>
                    <a:pt x="1" y="5002"/>
                  </a:lnTo>
                  <a:lnTo>
                    <a:pt x="2192" y="5002"/>
                  </a:lnTo>
                  <a:lnTo>
                    <a:pt x="2835" y="358"/>
                  </a:lnTo>
                  <a:cubicBezTo>
                    <a:pt x="2835" y="286"/>
                    <a:pt x="2787" y="191"/>
                    <a:pt x="2739" y="120"/>
                  </a:cubicBezTo>
                  <a:cubicBezTo>
                    <a:pt x="2644" y="48"/>
                    <a:pt x="2597"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7" name="Google Shape;24257;p150"/>
            <p:cNvSpPr/>
            <p:nvPr/>
          </p:nvSpPr>
          <p:spPr>
            <a:xfrm>
              <a:off x="4895235" y="3812643"/>
              <a:ext cx="90206" cy="89429"/>
            </a:xfrm>
            <a:custGeom>
              <a:rect b="b" l="l" r="r" t="t"/>
              <a:pathLst>
                <a:path extrusionOk="0" h="2764" w="2788">
                  <a:moveTo>
                    <a:pt x="334" y="1"/>
                  </a:moveTo>
                  <a:cubicBezTo>
                    <a:pt x="287" y="1"/>
                    <a:pt x="239" y="1"/>
                    <a:pt x="215" y="25"/>
                  </a:cubicBezTo>
                  <a:cubicBezTo>
                    <a:pt x="96" y="96"/>
                    <a:pt x="1" y="239"/>
                    <a:pt x="25" y="358"/>
                  </a:cubicBezTo>
                  <a:lnTo>
                    <a:pt x="334" y="2501"/>
                  </a:lnTo>
                  <a:cubicBezTo>
                    <a:pt x="334" y="2644"/>
                    <a:pt x="477" y="2763"/>
                    <a:pt x="620" y="2763"/>
                  </a:cubicBezTo>
                  <a:lnTo>
                    <a:pt x="2168" y="2763"/>
                  </a:lnTo>
                  <a:cubicBezTo>
                    <a:pt x="2335" y="2763"/>
                    <a:pt x="2478" y="2644"/>
                    <a:pt x="2478" y="2501"/>
                  </a:cubicBezTo>
                  <a:lnTo>
                    <a:pt x="2763" y="358"/>
                  </a:lnTo>
                  <a:cubicBezTo>
                    <a:pt x="2787" y="239"/>
                    <a:pt x="2716" y="96"/>
                    <a:pt x="2597" y="25"/>
                  </a:cubicBezTo>
                  <a:cubicBezTo>
                    <a:pt x="2549" y="1"/>
                    <a:pt x="2525" y="1"/>
                    <a:pt x="247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8" name="Google Shape;24258;p150"/>
            <p:cNvSpPr/>
            <p:nvPr/>
          </p:nvSpPr>
          <p:spPr>
            <a:xfrm>
              <a:off x="4940693" y="3812643"/>
              <a:ext cx="43970" cy="89429"/>
            </a:xfrm>
            <a:custGeom>
              <a:rect b="b" l="l" r="r" t="t"/>
              <a:pathLst>
                <a:path extrusionOk="0" h="2764" w="1359">
                  <a:moveTo>
                    <a:pt x="1" y="1"/>
                  </a:moveTo>
                  <a:lnTo>
                    <a:pt x="1" y="2763"/>
                  </a:lnTo>
                  <a:lnTo>
                    <a:pt x="763" y="2763"/>
                  </a:lnTo>
                  <a:cubicBezTo>
                    <a:pt x="906" y="2763"/>
                    <a:pt x="1073" y="2644"/>
                    <a:pt x="1073" y="2501"/>
                  </a:cubicBezTo>
                  <a:lnTo>
                    <a:pt x="1358" y="358"/>
                  </a:lnTo>
                  <a:cubicBezTo>
                    <a:pt x="1358" y="263"/>
                    <a:pt x="1335" y="167"/>
                    <a:pt x="1263" y="120"/>
                  </a:cubicBezTo>
                  <a:cubicBezTo>
                    <a:pt x="1239" y="48"/>
                    <a:pt x="1144" y="1"/>
                    <a:pt x="1073"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9" name="Google Shape;24259;p150"/>
            <p:cNvSpPr/>
            <p:nvPr/>
          </p:nvSpPr>
          <p:spPr>
            <a:xfrm>
              <a:off x="4820496" y="3922066"/>
              <a:ext cx="238133" cy="20837"/>
            </a:xfrm>
            <a:custGeom>
              <a:rect b="b" l="l" r="r" t="t"/>
              <a:pathLst>
                <a:path extrusionOk="0" h="644" w="7360">
                  <a:moveTo>
                    <a:pt x="334" y="0"/>
                  </a:moveTo>
                  <a:cubicBezTo>
                    <a:pt x="168" y="0"/>
                    <a:pt x="1" y="191"/>
                    <a:pt x="49" y="358"/>
                  </a:cubicBezTo>
                  <a:cubicBezTo>
                    <a:pt x="72" y="524"/>
                    <a:pt x="215" y="643"/>
                    <a:pt x="382" y="643"/>
                  </a:cubicBezTo>
                  <a:lnTo>
                    <a:pt x="7026" y="643"/>
                  </a:lnTo>
                  <a:cubicBezTo>
                    <a:pt x="7217" y="643"/>
                    <a:pt x="7360" y="477"/>
                    <a:pt x="7336" y="286"/>
                  </a:cubicBezTo>
                  <a:cubicBezTo>
                    <a:pt x="7312" y="119"/>
                    <a:pt x="7145" y="0"/>
                    <a:pt x="700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0" name="Google Shape;24260;p150"/>
            <p:cNvSpPr/>
            <p:nvPr/>
          </p:nvSpPr>
          <p:spPr>
            <a:xfrm>
              <a:off x="4939949" y="3922066"/>
              <a:ext cx="118678" cy="20837"/>
            </a:xfrm>
            <a:custGeom>
              <a:rect b="b" l="l" r="r" t="t"/>
              <a:pathLst>
                <a:path extrusionOk="0" h="644" w="3668">
                  <a:moveTo>
                    <a:pt x="0" y="0"/>
                  </a:moveTo>
                  <a:lnTo>
                    <a:pt x="0" y="643"/>
                  </a:lnTo>
                  <a:lnTo>
                    <a:pt x="3334" y="643"/>
                  </a:lnTo>
                  <a:cubicBezTo>
                    <a:pt x="3525" y="643"/>
                    <a:pt x="3668" y="477"/>
                    <a:pt x="3644" y="286"/>
                  </a:cubicBezTo>
                  <a:cubicBezTo>
                    <a:pt x="3644" y="119"/>
                    <a:pt x="3525" y="0"/>
                    <a:pt x="3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1" name="Google Shape;24261;p150"/>
            <p:cNvSpPr/>
            <p:nvPr/>
          </p:nvSpPr>
          <p:spPr>
            <a:xfrm>
              <a:off x="4814348" y="3732534"/>
              <a:ext cx="251981" cy="60116"/>
            </a:xfrm>
            <a:custGeom>
              <a:rect b="b" l="l" r="r" t="t"/>
              <a:pathLst>
                <a:path extrusionOk="0" h="1858" w="7788">
                  <a:moveTo>
                    <a:pt x="334" y="0"/>
                  </a:moveTo>
                  <a:cubicBezTo>
                    <a:pt x="215" y="0"/>
                    <a:pt x="119" y="24"/>
                    <a:pt x="48" y="119"/>
                  </a:cubicBezTo>
                  <a:cubicBezTo>
                    <a:pt x="0" y="191"/>
                    <a:pt x="0" y="310"/>
                    <a:pt x="24" y="381"/>
                  </a:cubicBezTo>
                  <a:lnTo>
                    <a:pt x="453" y="1643"/>
                  </a:lnTo>
                  <a:cubicBezTo>
                    <a:pt x="477" y="1762"/>
                    <a:pt x="596" y="1858"/>
                    <a:pt x="739" y="1858"/>
                  </a:cubicBezTo>
                  <a:lnTo>
                    <a:pt x="7026" y="1858"/>
                  </a:lnTo>
                  <a:cubicBezTo>
                    <a:pt x="7169" y="1858"/>
                    <a:pt x="7288" y="1762"/>
                    <a:pt x="7311" y="1667"/>
                  </a:cubicBezTo>
                  <a:lnTo>
                    <a:pt x="7740" y="429"/>
                  </a:lnTo>
                  <a:cubicBezTo>
                    <a:pt x="7788" y="310"/>
                    <a:pt x="7740" y="143"/>
                    <a:pt x="7621" y="71"/>
                  </a:cubicBezTo>
                  <a:cubicBezTo>
                    <a:pt x="7550" y="24"/>
                    <a:pt x="7502" y="0"/>
                    <a:pt x="7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2" name="Google Shape;24262;p150"/>
            <p:cNvSpPr/>
            <p:nvPr/>
          </p:nvSpPr>
          <p:spPr>
            <a:xfrm>
              <a:off x="4941470" y="3731757"/>
              <a:ext cx="124858" cy="60892"/>
            </a:xfrm>
            <a:custGeom>
              <a:rect b="b" l="l" r="r" t="t"/>
              <a:pathLst>
                <a:path extrusionOk="0" h="1882" w="3859">
                  <a:moveTo>
                    <a:pt x="1" y="0"/>
                  </a:moveTo>
                  <a:lnTo>
                    <a:pt x="1" y="1882"/>
                  </a:lnTo>
                  <a:lnTo>
                    <a:pt x="3120" y="1882"/>
                  </a:lnTo>
                  <a:cubicBezTo>
                    <a:pt x="3263" y="1882"/>
                    <a:pt x="3382" y="1786"/>
                    <a:pt x="3430" y="1667"/>
                  </a:cubicBezTo>
                  <a:lnTo>
                    <a:pt x="3835" y="405"/>
                  </a:lnTo>
                  <a:cubicBezTo>
                    <a:pt x="3859" y="334"/>
                    <a:pt x="3859" y="215"/>
                    <a:pt x="3811" y="143"/>
                  </a:cubicBezTo>
                  <a:cubicBezTo>
                    <a:pt x="3716" y="48"/>
                    <a:pt x="3621" y="0"/>
                    <a:pt x="3549"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3" name="Google Shape;24263;p150"/>
            <p:cNvSpPr/>
            <p:nvPr/>
          </p:nvSpPr>
          <p:spPr>
            <a:xfrm>
              <a:off x="4896011" y="3595383"/>
              <a:ext cx="88653" cy="89397"/>
            </a:xfrm>
            <a:custGeom>
              <a:rect b="b" l="l" r="r" t="t"/>
              <a:pathLst>
                <a:path extrusionOk="0" h="2763" w="2740">
                  <a:moveTo>
                    <a:pt x="1382" y="0"/>
                  </a:moveTo>
                  <a:cubicBezTo>
                    <a:pt x="596" y="0"/>
                    <a:pt x="1" y="595"/>
                    <a:pt x="1" y="1381"/>
                  </a:cubicBezTo>
                  <a:cubicBezTo>
                    <a:pt x="1" y="2167"/>
                    <a:pt x="620" y="2763"/>
                    <a:pt x="1382" y="2763"/>
                  </a:cubicBezTo>
                  <a:cubicBezTo>
                    <a:pt x="2120" y="2763"/>
                    <a:pt x="2739" y="2167"/>
                    <a:pt x="2739" y="1381"/>
                  </a:cubicBezTo>
                  <a:cubicBezTo>
                    <a:pt x="2739" y="595"/>
                    <a:pt x="2144" y="0"/>
                    <a:pt x="138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4" name="Google Shape;24264;p150"/>
            <p:cNvSpPr/>
            <p:nvPr/>
          </p:nvSpPr>
          <p:spPr>
            <a:xfrm>
              <a:off x="4940693" y="3595383"/>
              <a:ext cx="43970" cy="87941"/>
            </a:xfrm>
            <a:custGeom>
              <a:rect b="b" l="l" r="r" t="t"/>
              <a:pathLst>
                <a:path extrusionOk="0" h="2718" w="1359">
                  <a:moveTo>
                    <a:pt x="1" y="0"/>
                  </a:moveTo>
                  <a:lnTo>
                    <a:pt x="1" y="2715"/>
                  </a:lnTo>
                  <a:cubicBezTo>
                    <a:pt x="27" y="2717"/>
                    <a:pt x="52" y="2717"/>
                    <a:pt x="78" y="2717"/>
                  </a:cubicBezTo>
                  <a:cubicBezTo>
                    <a:pt x="782" y="2717"/>
                    <a:pt x="1358" y="2094"/>
                    <a:pt x="1358" y="1381"/>
                  </a:cubicBezTo>
                  <a:cubicBezTo>
                    <a:pt x="1358" y="643"/>
                    <a:pt x="763"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65" name="Google Shape;24265;p150"/>
          <p:cNvGrpSpPr/>
          <p:nvPr/>
        </p:nvGrpSpPr>
        <p:grpSpPr>
          <a:xfrm>
            <a:off x="4020722" y="3444504"/>
            <a:ext cx="344449" cy="346776"/>
            <a:chOff x="4020722" y="3596904"/>
            <a:chExt cx="344449" cy="346776"/>
          </a:xfrm>
        </p:grpSpPr>
        <p:sp>
          <p:nvSpPr>
            <p:cNvPr id="24266" name="Google Shape;24266;p150"/>
            <p:cNvSpPr/>
            <p:nvPr/>
          </p:nvSpPr>
          <p:spPr>
            <a:xfrm>
              <a:off x="4249566" y="3867355"/>
              <a:ext cx="115604" cy="75549"/>
            </a:xfrm>
            <a:custGeom>
              <a:rect b="b" l="l" r="r" t="t"/>
              <a:pathLst>
                <a:path extrusionOk="0" h="2335" w="3573">
                  <a:moveTo>
                    <a:pt x="1782" y="0"/>
                  </a:moveTo>
                  <a:cubicBezTo>
                    <a:pt x="1768" y="0"/>
                    <a:pt x="1753" y="0"/>
                    <a:pt x="1739" y="1"/>
                  </a:cubicBezTo>
                  <a:cubicBezTo>
                    <a:pt x="786" y="72"/>
                    <a:pt x="0" y="858"/>
                    <a:pt x="0" y="1810"/>
                  </a:cubicBezTo>
                  <a:lnTo>
                    <a:pt x="0" y="2334"/>
                  </a:lnTo>
                  <a:lnTo>
                    <a:pt x="3239" y="2334"/>
                  </a:lnTo>
                  <a:cubicBezTo>
                    <a:pt x="3430" y="2334"/>
                    <a:pt x="3573" y="2168"/>
                    <a:pt x="3573" y="2001"/>
                  </a:cubicBezTo>
                  <a:lnTo>
                    <a:pt x="3573" y="1787"/>
                  </a:lnTo>
                  <a:cubicBezTo>
                    <a:pt x="3573" y="801"/>
                    <a:pt x="2763" y="0"/>
                    <a:pt x="1782"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7" name="Google Shape;24267;p150"/>
            <p:cNvSpPr/>
            <p:nvPr/>
          </p:nvSpPr>
          <p:spPr>
            <a:xfrm>
              <a:off x="4307352" y="3868131"/>
              <a:ext cx="57818" cy="74772"/>
            </a:xfrm>
            <a:custGeom>
              <a:rect b="b" l="l" r="r" t="t"/>
              <a:pathLst>
                <a:path extrusionOk="0" h="2311" w="1787">
                  <a:moveTo>
                    <a:pt x="0" y="0"/>
                  </a:moveTo>
                  <a:lnTo>
                    <a:pt x="0" y="2310"/>
                  </a:lnTo>
                  <a:lnTo>
                    <a:pt x="1453" y="2310"/>
                  </a:lnTo>
                  <a:cubicBezTo>
                    <a:pt x="1644" y="2310"/>
                    <a:pt x="1787" y="2144"/>
                    <a:pt x="1787" y="1977"/>
                  </a:cubicBezTo>
                  <a:lnTo>
                    <a:pt x="1787" y="1763"/>
                  </a:lnTo>
                  <a:cubicBezTo>
                    <a:pt x="1787" y="810"/>
                    <a:pt x="1001" y="0"/>
                    <a:pt x="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8" name="Google Shape;24268;p150"/>
            <p:cNvSpPr/>
            <p:nvPr/>
          </p:nvSpPr>
          <p:spPr>
            <a:xfrm>
              <a:off x="4020722" y="3868066"/>
              <a:ext cx="114828" cy="75614"/>
            </a:xfrm>
            <a:custGeom>
              <a:rect b="b" l="l" r="r" t="t"/>
              <a:pathLst>
                <a:path extrusionOk="0" h="2337" w="3549">
                  <a:moveTo>
                    <a:pt x="1761" y="1"/>
                  </a:moveTo>
                  <a:cubicBezTo>
                    <a:pt x="782" y="1"/>
                    <a:pt x="0" y="801"/>
                    <a:pt x="0" y="1788"/>
                  </a:cubicBezTo>
                  <a:lnTo>
                    <a:pt x="0" y="2146"/>
                  </a:lnTo>
                  <a:cubicBezTo>
                    <a:pt x="0" y="2241"/>
                    <a:pt x="96" y="2336"/>
                    <a:pt x="167" y="2336"/>
                  </a:cubicBezTo>
                  <a:lnTo>
                    <a:pt x="3549" y="2336"/>
                  </a:lnTo>
                  <a:lnTo>
                    <a:pt x="3549" y="1360"/>
                  </a:lnTo>
                  <a:cubicBezTo>
                    <a:pt x="3549" y="1074"/>
                    <a:pt x="3430" y="812"/>
                    <a:pt x="3215" y="598"/>
                  </a:cubicBezTo>
                  <a:cubicBezTo>
                    <a:pt x="2727" y="178"/>
                    <a:pt x="2222" y="1"/>
                    <a:pt x="1761"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9" name="Google Shape;24269;p150"/>
            <p:cNvSpPr/>
            <p:nvPr/>
          </p:nvSpPr>
          <p:spPr>
            <a:xfrm>
              <a:off x="4135516" y="3867355"/>
              <a:ext cx="114084" cy="75549"/>
            </a:xfrm>
            <a:custGeom>
              <a:rect b="b" l="l" r="r" t="t"/>
              <a:pathLst>
                <a:path extrusionOk="0" h="2335" w="3526">
                  <a:moveTo>
                    <a:pt x="1735" y="0"/>
                  </a:moveTo>
                  <a:cubicBezTo>
                    <a:pt x="1720" y="0"/>
                    <a:pt x="1706" y="0"/>
                    <a:pt x="1692" y="1"/>
                  </a:cubicBezTo>
                  <a:cubicBezTo>
                    <a:pt x="739" y="72"/>
                    <a:pt x="1" y="858"/>
                    <a:pt x="1" y="1810"/>
                  </a:cubicBezTo>
                  <a:lnTo>
                    <a:pt x="1" y="2334"/>
                  </a:lnTo>
                  <a:lnTo>
                    <a:pt x="3525" y="2334"/>
                  </a:lnTo>
                  <a:lnTo>
                    <a:pt x="3525" y="1787"/>
                  </a:lnTo>
                  <a:cubicBezTo>
                    <a:pt x="3525" y="801"/>
                    <a:pt x="2716"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0" name="Google Shape;24270;p150"/>
            <p:cNvSpPr/>
            <p:nvPr/>
          </p:nvSpPr>
          <p:spPr>
            <a:xfrm>
              <a:off x="4077731" y="3868131"/>
              <a:ext cx="57818" cy="74772"/>
            </a:xfrm>
            <a:custGeom>
              <a:rect b="b" l="l" r="r" t="t"/>
              <a:pathLst>
                <a:path extrusionOk="0" h="2311" w="1787">
                  <a:moveTo>
                    <a:pt x="1" y="0"/>
                  </a:moveTo>
                  <a:lnTo>
                    <a:pt x="1" y="2310"/>
                  </a:lnTo>
                  <a:lnTo>
                    <a:pt x="1787" y="2310"/>
                  </a:lnTo>
                  <a:lnTo>
                    <a:pt x="1787" y="1763"/>
                  </a:lnTo>
                  <a:cubicBezTo>
                    <a:pt x="1787" y="810"/>
                    <a:pt x="977"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1" name="Google Shape;24271;p150"/>
            <p:cNvSpPr/>
            <p:nvPr/>
          </p:nvSpPr>
          <p:spPr>
            <a:xfrm>
              <a:off x="4193302" y="3868131"/>
              <a:ext cx="57818" cy="74772"/>
            </a:xfrm>
            <a:custGeom>
              <a:rect b="b" l="l" r="r" t="t"/>
              <a:pathLst>
                <a:path extrusionOk="0" h="2311" w="1787">
                  <a:moveTo>
                    <a:pt x="1" y="0"/>
                  </a:moveTo>
                  <a:lnTo>
                    <a:pt x="1" y="2310"/>
                  </a:lnTo>
                  <a:lnTo>
                    <a:pt x="1787" y="2310"/>
                  </a:lnTo>
                  <a:lnTo>
                    <a:pt x="1787" y="1763"/>
                  </a:lnTo>
                  <a:cubicBezTo>
                    <a:pt x="1739" y="810"/>
                    <a:pt x="977"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2" name="Google Shape;24272;p150"/>
            <p:cNvSpPr/>
            <p:nvPr/>
          </p:nvSpPr>
          <p:spPr>
            <a:xfrm>
              <a:off x="4113968" y="3721727"/>
              <a:ext cx="156436" cy="64775"/>
            </a:xfrm>
            <a:custGeom>
              <a:rect b="b" l="l" r="r" t="t"/>
              <a:pathLst>
                <a:path extrusionOk="0" h="2002" w="4835">
                  <a:moveTo>
                    <a:pt x="0" y="1"/>
                  </a:moveTo>
                  <a:lnTo>
                    <a:pt x="0" y="1668"/>
                  </a:lnTo>
                  <a:cubicBezTo>
                    <a:pt x="0" y="1858"/>
                    <a:pt x="143" y="2001"/>
                    <a:pt x="333" y="2001"/>
                  </a:cubicBezTo>
                  <a:lnTo>
                    <a:pt x="4501" y="2001"/>
                  </a:lnTo>
                  <a:cubicBezTo>
                    <a:pt x="4668" y="2001"/>
                    <a:pt x="4834" y="1858"/>
                    <a:pt x="4834" y="1668"/>
                  </a:cubicBezTo>
                  <a:lnTo>
                    <a:pt x="4834" y="1"/>
                  </a:ln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3" name="Google Shape;24273;p150"/>
            <p:cNvSpPr/>
            <p:nvPr/>
          </p:nvSpPr>
          <p:spPr>
            <a:xfrm>
              <a:off x="4193302" y="3720951"/>
              <a:ext cx="77878" cy="64775"/>
            </a:xfrm>
            <a:custGeom>
              <a:rect b="b" l="l" r="r" t="t"/>
              <a:pathLst>
                <a:path extrusionOk="0" h="2002" w="2407">
                  <a:moveTo>
                    <a:pt x="1" y="1"/>
                  </a:moveTo>
                  <a:lnTo>
                    <a:pt x="1" y="2001"/>
                  </a:lnTo>
                  <a:lnTo>
                    <a:pt x="2073" y="2001"/>
                  </a:lnTo>
                  <a:cubicBezTo>
                    <a:pt x="2263" y="2001"/>
                    <a:pt x="2406" y="1858"/>
                    <a:pt x="2406" y="1668"/>
                  </a:cubicBezTo>
                  <a:lnTo>
                    <a:pt x="240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4" name="Google Shape;24274;p150"/>
            <p:cNvSpPr/>
            <p:nvPr/>
          </p:nvSpPr>
          <p:spPr>
            <a:xfrm>
              <a:off x="4128593" y="3657795"/>
              <a:ext cx="128708" cy="63966"/>
            </a:xfrm>
            <a:custGeom>
              <a:rect b="b" l="l" r="r" t="t"/>
              <a:pathLst>
                <a:path extrusionOk="0" h="1977" w="3978">
                  <a:moveTo>
                    <a:pt x="2001" y="0"/>
                  </a:moveTo>
                  <a:cubicBezTo>
                    <a:pt x="882" y="0"/>
                    <a:pt x="0" y="881"/>
                    <a:pt x="0" y="1977"/>
                  </a:cubicBezTo>
                  <a:lnTo>
                    <a:pt x="3978" y="1977"/>
                  </a:lnTo>
                  <a:cubicBezTo>
                    <a:pt x="3978" y="881"/>
                    <a:pt x="3096" y="0"/>
                    <a:pt x="200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5" name="Google Shape;24275;p150"/>
            <p:cNvSpPr/>
            <p:nvPr/>
          </p:nvSpPr>
          <p:spPr>
            <a:xfrm>
              <a:off x="4191781" y="3657795"/>
              <a:ext cx="64742" cy="63966"/>
            </a:xfrm>
            <a:custGeom>
              <a:rect b="b" l="l" r="r" t="t"/>
              <a:pathLst>
                <a:path extrusionOk="0" h="1977" w="2001">
                  <a:moveTo>
                    <a:pt x="0" y="0"/>
                  </a:moveTo>
                  <a:lnTo>
                    <a:pt x="0" y="1977"/>
                  </a:lnTo>
                  <a:lnTo>
                    <a:pt x="2001" y="1977"/>
                  </a:lnTo>
                  <a:cubicBezTo>
                    <a:pt x="2001" y="881"/>
                    <a:pt x="1120"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6" name="Google Shape;24276;p150"/>
            <p:cNvSpPr/>
            <p:nvPr/>
          </p:nvSpPr>
          <p:spPr>
            <a:xfrm>
              <a:off x="4152470" y="3596904"/>
              <a:ext cx="80952" cy="80952"/>
            </a:xfrm>
            <a:custGeom>
              <a:rect b="b" l="l" r="r" t="t"/>
              <a:pathLst>
                <a:path extrusionOk="0" h="2502" w="2502">
                  <a:moveTo>
                    <a:pt x="1263" y="1"/>
                  </a:moveTo>
                  <a:cubicBezTo>
                    <a:pt x="572" y="1"/>
                    <a:pt x="1" y="572"/>
                    <a:pt x="1" y="1239"/>
                  </a:cubicBezTo>
                  <a:cubicBezTo>
                    <a:pt x="1" y="1930"/>
                    <a:pt x="572" y="2501"/>
                    <a:pt x="1263" y="2501"/>
                  </a:cubicBezTo>
                  <a:cubicBezTo>
                    <a:pt x="1930" y="2501"/>
                    <a:pt x="2501" y="1930"/>
                    <a:pt x="2501" y="1239"/>
                  </a:cubicBezTo>
                  <a:cubicBezTo>
                    <a:pt x="2501" y="572"/>
                    <a:pt x="1930" y="1"/>
                    <a:pt x="126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7" name="Google Shape;24277;p150"/>
            <p:cNvSpPr/>
            <p:nvPr/>
          </p:nvSpPr>
          <p:spPr>
            <a:xfrm>
              <a:off x="4193302" y="3596904"/>
              <a:ext cx="40120" cy="80952"/>
            </a:xfrm>
            <a:custGeom>
              <a:rect b="b" l="l" r="r" t="t"/>
              <a:pathLst>
                <a:path extrusionOk="0" h="2502" w="1240">
                  <a:moveTo>
                    <a:pt x="1" y="1"/>
                  </a:moveTo>
                  <a:lnTo>
                    <a:pt x="1" y="2501"/>
                  </a:lnTo>
                  <a:cubicBezTo>
                    <a:pt x="668" y="2501"/>
                    <a:pt x="1239" y="1930"/>
                    <a:pt x="1239" y="1239"/>
                  </a:cubicBezTo>
                  <a:cubicBezTo>
                    <a:pt x="1239" y="572"/>
                    <a:pt x="668"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8" name="Google Shape;24278;p150"/>
            <p:cNvSpPr/>
            <p:nvPr/>
          </p:nvSpPr>
          <p:spPr>
            <a:xfrm>
              <a:off x="4093908" y="3711730"/>
              <a:ext cx="197301" cy="20060"/>
            </a:xfrm>
            <a:custGeom>
              <a:rect b="b" l="l" r="r" t="t"/>
              <a:pathLst>
                <a:path extrusionOk="0" h="620" w="6098">
                  <a:moveTo>
                    <a:pt x="334" y="0"/>
                  </a:moveTo>
                  <a:cubicBezTo>
                    <a:pt x="144" y="0"/>
                    <a:pt x="1" y="167"/>
                    <a:pt x="25" y="357"/>
                  </a:cubicBezTo>
                  <a:cubicBezTo>
                    <a:pt x="48" y="500"/>
                    <a:pt x="215" y="619"/>
                    <a:pt x="358" y="619"/>
                  </a:cubicBezTo>
                  <a:lnTo>
                    <a:pt x="5764" y="619"/>
                  </a:lnTo>
                  <a:cubicBezTo>
                    <a:pt x="5954" y="619"/>
                    <a:pt x="6097" y="476"/>
                    <a:pt x="6074" y="262"/>
                  </a:cubicBezTo>
                  <a:cubicBezTo>
                    <a:pt x="6050" y="119"/>
                    <a:pt x="5883" y="0"/>
                    <a:pt x="5740"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9" name="Google Shape;24279;p150"/>
            <p:cNvSpPr/>
            <p:nvPr/>
          </p:nvSpPr>
          <p:spPr>
            <a:xfrm>
              <a:off x="4193302" y="3711730"/>
              <a:ext cx="97906" cy="20060"/>
            </a:xfrm>
            <a:custGeom>
              <a:rect b="b" l="l" r="r" t="t"/>
              <a:pathLst>
                <a:path extrusionOk="0" h="620" w="3026">
                  <a:moveTo>
                    <a:pt x="1" y="0"/>
                  </a:moveTo>
                  <a:lnTo>
                    <a:pt x="1" y="619"/>
                  </a:lnTo>
                  <a:lnTo>
                    <a:pt x="2692" y="619"/>
                  </a:lnTo>
                  <a:cubicBezTo>
                    <a:pt x="2882" y="619"/>
                    <a:pt x="3025" y="476"/>
                    <a:pt x="3002" y="262"/>
                  </a:cubicBezTo>
                  <a:cubicBezTo>
                    <a:pt x="3002" y="119"/>
                    <a:pt x="2859" y="0"/>
                    <a:pt x="2692" y="0"/>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0" name="Google Shape;24280;p150"/>
            <p:cNvSpPr/>
            <p:nvPr/>
          </p:nvSpPr>
          <p:spPr>
            <a:xfrm>
              <a:off x="4270370" y="3806496"/>
              <a:ext cx="74772" cy="75517"/>
            </a:xfrm>
            <a:custGeom>
              <a:rect b="b" l="l" r="r" t="t"/>
              <a:pathLst>
                <a:path extrusionOk="0" h="2334" w="2311">
                  <a:moveTo>
                    <a:pt x="1143" y="0"/>
                  </a:moveTo>
                  <a:cubicBezTo>
                    <a:pt x="500" y="0"/>
                    <a:pt x="0" y="548"/>
                    <a:pt x="0" y="1167"/>
                  </a:cubicBezTo>
                  <a:cubicBezTo>
                    <a:pt x="0" y="1834"/>
                    <a:pt x="524" y="2334"/>
                    <a:pt x="1143" y="2334"/>
                  </a:cubicBezTo>
                  <a:cubicBezTo>
                    <a:pt x="1786" y="2334"/>
                    <a:pt x="2310" y="1786"/>
                    <a:pt x="2310" y="1167"/>
                  </a:cubicBezTo>
                  <a:cubicBezTo>
                    <a:pt x="2310" y="524"/>
                    <a:pt x="1786" y="0"/>
                    <a:pt x="11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1" name="Google Shape;24281;p150"/>
            <p:cNvSpPr/>
            <p:nvPr/>
          </p:nvSpPr>
          <p:spPr>
            <a:xfrm>
              <a:off x="4307352" y="3806496"/>
              <a:ext cx="37791" cy="74772"/>
            </a:xfrm>
            <a:custGeom>
              <a:rect b="b" l="l" r="r" t="t"/>
              <a:pathLst>
                <a:path extrusionOk="0" h="2311" w="1168">
                  <a:moveTo>
                    <a:pt x="0" y="0"/>
                  </a:moveTo>
                  <a:lnTo>
                    <a:pt x="0" y="2310"/>
                  </a:lnTo>
                  <a:cubicBezTo>
                    <a:pt x="14" y="2311"/>
                    <a:pt x="27" y="2311"/>
                    <a:pt x="41" y="2311"/>
                  </a:cubicBezTo>
                  <a:cubicBezTo>
                    <a:pt x="665"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2" name="Google Shape;24282;p150"/>
            <p:cNvSpPr/>
            <p:nvPr/>
          </p:nvSpPr>
          <p:spPr>
            <a:xfrm>
              <a:off x="4155544"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787" y="2334"/>
                    <a:pt x="2287"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3" name="Google Shape;24283;p150"/>
            <p:cNvSpPr/>
            <p:nvPr/>
          </p:nvSpPr>
          <p:spPr>
            <a:xfrm>
              <a:off x="4191781" y="3806496"/>
              <a:ext cx="37791" cy="74772"/>
            </a:xfrm>
            <a:custGeom>
              <a:rect b="b" l="l" r="r" t="t"/>
              <a:pathLst>
                <a:path extrusionOk="0" h="2311" w="1168">
                  <a:moveTo>
                    <a:pt x="0" y="0"/>
                  </a:moveTo>
                  <a:lnTo>
                    <a:pt x="0" y="2310"/>
                  </a:lnTo>
                  <a:cubicBezTo>
                    <a:pt x="14" y="2311"/>
                    <a:pt x="28" y="2311"/>
                    <a:pt x="42" y="2311"/>
                  </a:cubicBezTo>
                  <a:cubicBezTo>
                    <a:pt x="688" y="2311"/>
                    <a:pt x="1167" y="1773"/>
                    <a:pt x="1167" y="1167"/>
                  </a:cubicBezTo>
                  <a:cubicBezTo>
                    <a:pt x="1167"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4" name="Google Shape;24284;p150"/>
            <p:cNvSpPr/>
            <p:nvPr/>
          </p:nvSpPr>
          <p:spPr>
            <a:xfrm>
              <a:off x="4039973" y="3806496"/>
              <a:ext cx="74772" cy="75517"/>
            </a:xfrm>
            <a:custGeom>
              <a:rect b="b" l="l" r="r" t="t"/>
              <a:pathLst>
                <a:path extrusionOk="0" h="2334" w="2311">
                  <a:moveTo>
                    <a:pt x="1168" y="0"/>
                  </a:moveTo>
                  <a:cubicBezTo>
                    <a:pt x="501" y="0"/>
                    <a:pt x="1" y="548"/>
                    <a:pt x="1" y="1167"/>
                  </a:cubicBezTo>
                  <a:cubicBezTo>
                    <a:pt x="1" y="1834"/>
                    <a:pt x="525" y="2334"/>
                    <a:pt x="1168" y="2334"/>
                  </a:cubicBezTo>
                  <a:cubicBezTo>
                    <a:pt x="1811" y="2334"/>
                    <a:pt x="2311" y="1786"/>
                    <a:pt x="2311" y="1167"/>
                  </a:cubicBezTo>
                  <a:cubicBezTo>
                    <a:pt x="2311" y="524"/>
                    <a:pt x="1787" y="0"/>
                    <a:pt x="1168"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5" name="Google Shape;24285;p150"/>
            <p:cNvSpPr/>
            <p:nvPr/>
          </p:nvSpPr>
          <p:spPr>
            <a:xfrm>
              <a:off x="4077731" y="3806496"/>
              <a:ext cx="37014" cy="74772"/>
            </a:xfrm>
            <a:custGeom>
              <a:rect b="b" l="l" r="r" t="t"/>
              <a:pathLst>
                <a:path extrusionOk="0" h="2311" w="1144">
                  <a:moveTo>
                    <a:pt x="1" y="0"/>
                  </a:moveTo>
                  <a:lnTo>
                    <a:pt x="1" y="2310"/>
                  </a:lnTo>
                  <a:cubicBezTo>
                    <a:pt x="14" y="2311"/>
                    <a:pt x="28" y="2311"/>
                    <a:pt x="41" y="2311"/>
                  </a:cubicBezTo>
                  <a:cubicBezTo>
                    <a:pt x="665" y="2311"/>
                    <a:pt x="1144" y="1773"/>
                    <a:pt x="1144" y="1167"/>
                  </a:cubicBezTo>
                  <a:cubicBezTo>
                    <a:pt x="1144" y="548"/>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86" name="Google Shape;24286;p150"/>
          <p:cNvGrpSpPr/>
          <p:nvPr/>
        </p:nvGrpSpPr>
        <p:grpSpPr>
          <a:xfrm>
            <a:off x="3266407" y="3442983"/>
            <a:ext cx="349076" cy="347327"/>
            <a:chOff x="3266407" y="3595383"/>
            <a:chExt cx="349076" cy="347327"/>
          </a:xfrm>
        </p:grpSpPr>
        <p:sp>
          <p:nvSpPr>
            <p:cNvPr id="24287" name="Google Shape;24287;p150"/>
            <p:cNvSpPr/>
            <p:nvPr/>
          </p:nvSpPr>
          <p:spPr>
            <a:xfrm>
              <a:off x="3459014" y="3676981"/>
              <a:ext cx="156469" cy="101789"/>
            </a:xfrm>
            <a:custGeom>
              <a:rect b="b" l="l" r="r" t="t"/>
              <a:pathLst>
                <a:path extrusionOk="0" h="3146" w="4836">
                  <a:moveTo>
                    <a:pt x="2421" y="1"/>
                  </a:moveTo>
                  <a:cubicBezTo>
                    <a:pt x="2393" y="1"/>
                    <a:pt x="2364" y="1"/>
                    <a:pt x="2335" y="2"/>
                  </a:cubicBezTo>
                  <a:cubicBezTo>
                    <a:pt x="1049" y="50"/>
                    <a:pt x="1" y="1122"/>
                    <a:pt x="1" y="2431"/>
                  </a:cubicBezTo>
                  <a:lnTo>
                    <a:pt x="1" y="2812"/>
                  </a:lnTo>
                  <a:cubicBezTo>
                    <a:pt x="1" y="3003"/>
                    <a:pt x="144" y="3146"/>
                    <a:pt x="334" y="3146"/>
                  </a:cubicBezTo>
                  <a:lnTo>
                    <a:pt x="4502" y="3146"/>
                  </a:lnTo>
                  <a:cubicBezTo>
                    <a:pt x="4668" y="3146"/>
                    <a:pt x="4835" y="3027"/>
                    <a:pt x="4787" y="2812"/>
                  </a:cubicBezTo>
                  <a:lnTo>
                    <a:pt x="4787" y="2408"/>
                  </a:lnTo>
                  <a:cubicBezTo>
                    <a:pt x="4787" y="1056"/>
                    <a:pt x="3738" y="1"/>
                    <a:pt x="2421"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8" name="Google Shape;24288;p150"/>
            <p:cNvSpPr/>
            <p:nvPr/>
          </p:nvSpPr>
          <p:spPr>
            <a:xfrm>
              <a:off x="3536827" y="3677046"/>
              <a:ext cx="78655" cy="101724"/>
            </a:xfrm>
            <a:custGeom>
              <a:rect b="b" l="l" r="r" t="t"/>
              <a:pathLst>
                <a:path extrusionOk="0" h="3144" w="2431">
                  <a:moveTo>
                    <a:pt x="1" y="0"/>
                  </a:moveTo>
                  <a:lnTo>
                    <a:pt x="1" y="3120"/>
                  </a:lnTo>
                  <a:lnTo>
                    <a:pt x="2097" y="3120"/>
                  </a:lnTo>
                  <a:lnTo>
                    <a:pt x="2097" y="3144"/>
                  </a:lnTo>
                  <a:cubicBezTo>
                    <a:pt x="2263" y="3144"/>
                    <a:pt x="2430" y="3001"/>
                    <a:pt x="2430" y="2810"/>
                  </a:cubicBezTo>
                  <a:lnTo>
                    <a:pt x="2430" y="2406"/>
                  </a:lnTo>
                  <a:cubicBezTo>
                    <a:pt x="2430" y="1072"/>
                    <a:pt x="1358" y="0"/>
                    <a:pt x="1"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9" name="Google Shape;24289;p150"/>
            <p:cNvSpPr/>
            <p:nvPr/>
          </p:nvSpPr>
          <p:spPr>
            <a:xfrm>
              <a:off x="3485998" y="3595383"/>
              <a:ext cx="102501" cy="102501"/>
            </a:xfrm>
            <a:custGeom>
              <a:rect b="b" l="l" r="r" t="t"/>
              <a:pathLst>
                <a:path extrusionOk="0" h="3168" w="3168">
                  <a:moveTo>
                    <a:pt x="1572" y="0"/>
                  </a:moveTo>
                  <a:cubicBezTo>
                    <a:pt x="715" y="0"/>
                    <a:pt x="0" y="714"/>
                    <a:pt x="0" y="1596"/>
                  </a:cubicBezTo>
                  <a:cubicBezTo>
                    <a:pt x="0" y="2453"/>
                    <a:pt x="715" y="3167"/>
                    <a:pt x="1572" y="3167"/>
                  </a:cubicBezTo>
                  <a:cubicBezTo>
                    <a:pt x="2453" y="3167"/>
                    <a:pt x="3168" y="2453"/>
                    <a:pt x="3168" y="1596"/>
                  </a:cubicBezTo>
                  <a:cubicBezTo>
                    <a:pt x="3168" y="714"/>
                    <a:pt x="2453" y="0"/>
                    <a:pt x="157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0" name="Google Shape;24290;p150"/>
            <p:cNvSpPr/>
            <p:nvPr/>
          </p:nvSpPr>
          <p:spPr>
            <a:xfrm>
              <a:off x="3536827" y="3596128"/>
              <a:ext cx="51671" cy="101012"/>
            </a:xfrm>
            <a:custGeom>
              <a:rect b="b" l="l" r="r" t="t"/>
              <a:pathLst>
                <a:path extrusionOk="0" h="3122" w="1597">
                  <a:moveTo>
                    <a:pt x="1" y="1"/>
                  </a:moveTo>
                  <a:lnTo>
                    <a:pt x="1" y="3121"/>
                  </a:lnTo>
                  <a:cubicBezTo>
                    <a:pt x="15" y="3121"/>
                    <a:pt x="30" y="3121"/>
                    <a:pt x="44" y="3121"/>
                  </a:cubicBezTo>
                  <a:cubicBezTo>
                    <a:pt x="905" y="3121"/>
                    <a:pt x="1597" y="2416"/>
                    <a:pt x="1597" y="1573"/>
                  </a:cubicBezTo>
                  <a:cubicBezTo>
                    <a:pt x="1597" y="715"/>
                    <a:pt x="882" y="1"/>
                    <a:pt x="1"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1" name="Google Shape;24291;p150"/>
            <p:cNvSpPr/>
            <p:nvPr/>
          </p:nvSpPr>
          <p:spPr>
            <a:xfrm>
              <a:off x="3266407" y="3801869"/>
              <a:ext cx="142556" cy="140841"/>
            </a:xfrm>
            <a:custGeom>
              <a:rect b="b" l="l" r="r" t="t"/>
              <a:pathLst>
                <a:path extrusionOk="0" h="4353" w="4406">
                  <a:moveTo>
                    <a:pt x="3310" y="0"/>
                  </a:moveTo>
                  <a:lnTo>
                    <a:pt x="310" y="3001"/>
                  </a:lnTo>
                  <a:cubicBezTo>
                    <a:pt x="0" y="3310"/>
                    <a:pt x="0" y="3811"/>
                    <a:pt x="310" y="4120"/>
                  </a:cubicBezTo>
                  <a:cubicBezTo>
                    <a:pt x="453" y="4275"/>
                    <a:pt x="649" y="4352"/>
                    <a:pt x="848" y="4352"/>
                  </a:cubicBezTo>
                  <a:cubicBezTo>
                    <a:pt x="1048" y="4352"/>
                    <a:pt x="1250" y="4275"/>
                    <a:pt x="1405" y="4120"/>
                  </a:cubicBezTo>
                  <a:lnTo>
                    <a:pt x="4406" y="1096"/>
                  </a:lnTo>
                  <a:lnTo>
                    <a:pt x="3310" y="0"/>
                  </a:ln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2" name="Google Shape;24292;p150"/>
            <p:cNvSpPr/>
            <p:nvPr/>
          </p:nvSpPr>
          <p:spPr>
            <a:xfrm>
              <a:off x="3276405" y="3819599"/>
              <a:ext cx="132558" cy="123111"/>
            </a:xfrm>
            <a:custGeom>
              <a:rect b="b" l="l" r="r" t="t"/>
              <a:pathLst>
                <a:path extrusionOk="0" h="3805" w="4097">
                  <a:moveTo>
                    <a:pt x="3525" y="0"/>
                  </a:moveTo>
                  <a:lnTo>
                    <a:pt x="1" y="3572"/>
                  </a:lnTo>
                  <a:cubicBezTo>
                    <a:pt x="144" y="3727"/>
                    <a:pt x="340" y="3804"/>
                    <a:pt x="539" y="3804"/>
                  </a:cubicBezTo>
                  <a:cubicBezTo>
                    <a:pt x="739" y="3804"/>
                    <a:pt x="941" y="3727"/>
                    <a:pt x="1096" y="3572"/>
                  </a:cubicBezTo>
                  <a:lnTo>
                    <a:pt x="4097" y="548"/>
                  </a:lnTo>
                  <a:lnTo>
                    <a:pt x="3525" y="0"/>
                  </a:ln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3" name="Google Shape;24293;p150"/>
            <p:cNvSpPr/>
            <p:nvPr/>
          </p:nvSpPr>
          <p:spPr>
            <a:xfrm>
              <a:off x="3351144" y="3690732"/>
              <a:ext cx="169540" cy="168958"/>
            </a:xfrm>
            <a:custGeom>
              <a:rect b="b" l="l" r="r" t="t"/>
              <a:pathLst>
                <a:path extrusionOk="0" h="5222" w="5240">
                  <a:moveTo>
                    <a:pt x="2623" y="0"/>
                  </a:moveTo>
                  <a:cubicBezTo>
                    <a:pt x="1953" y="0"/>
                    <a:pt x="1287" y="256"/>
                    <a:pt x="787" y="768"/>
                  </a:cubicBezTo>
                  <a:cubicBezTo>
                    <a:pt x="263" y="1268"/>
                    <a:pt x="1" y="1911"/>
                    <a:pt x="1" y="2602"/>
                  </a:cubicBezTo>
                  <a:cubicBezTo>
                    <a:pt x="1" y="3292"/>
                    <a:pt x="263" y="3935"/>
                    <a:pt x="787" y="4459"/>
                  </a:cubicBezTo>
                  <a:cubicBezTo>
                    <a:pt x="1287" y="4959"/>
                    <a:pt x="1930" y="5221"/>
                    <a:pt x="2620" y="5221"/>
                  </a:cubicBezTo>
                  <a:cubicBezTo>
                    <a:pt x="3311" y="5221"/>
                    <a:pt x="3954" y="4959"/>
                    <a:pt x="4478" y="4459"/>
                  </a:cubicBezTo>
                  <a:cubicBezTo>
                    <a:pt x="4978" y="3935"/>
                    <a:pt x="5240" y="3292"/>
                    <a:pt x="5240" y="2602"/>
                  </a:cubicBezTo>
                  <a:cubicBezTo>
                    <a:pt x="5240" y="1911"/>
                    <a:pt x="4978" y="1268"/>
                    <a:pt x="4478" y="768"/>
                  </a:cubicBezTo>
                  <a:cubicBezTo>
                    <a:pt x="3966" y="256"/>
                    <a:pt x="3293" y="0"/>
                    <a:pt x="262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4" name="Google Shape;24294;p150"/>
            <p:cNvSpPr/>
            <p:nvPr/>
          </p:nvSpPr>
          <p:spPr>
            <a:xfrm>
              <a:off x="3376574" y="3715580"/>
              <a:ext cx="144109" cy="144109"/>
            </a:xfrm>
            <a:custGeom>
              <a:rect b="b" l="l" r="r" t="t"/>
              <a:pathLst>
                <a:path extrusionOk="0" h="4454" w="4454">
                  <a:moveTo>
                    <a:pt x="3692" y="0"/>
                  </a:moveTo>
                  <a:lnTo>
                    <a:pt x="1" y="3691"/>
                  </a:lnTo>
                  <a:cubicBezTo>
                    <a:pt x="477" y="4191"/>
                    <a:pt x="1120" y="4453"/>
                    <a:pt x="1834" y="4453"/>
                  </a:cubicBezTo>
                  <a:cubicBezTo>
                    <a:pt x="2525" y="4453"/>
                    <a:pt x="3168" y="4191"/>
                    <a:pt x="3692" y="3691"/>
                  </a:cubicBezTo>
                  <a:cubicBezTo>
                    <a:pt x="4192" y="3167"/>
                    <a:pt x="4454" y="2524"/>
                    <a:pt x="4454" y="1834"/>
                  </a:cubicBezTo>
                  <a:cubicBezTo>
                    <a:pt x="4454" y="1143"/>
                    <a:pt x="4192" y="500"/>
                    <a:pt x="369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5" name="Google Shape;24295;p150"/>
            <p:cNvSpPr/>
            <p:nvPr/>
          </p:nvSpPr>
          <p:spPr>
            <a:xfrm>
              <a:off x="3371171" y="3710953"/>
              <a:ext cx="129485" cy="128708"/>
            </a:xfrm>
            <a:custGeom>
              <a:rect b="b" l="l" r="r" t="t"/>
              <a:pathLst>
                <a:path extrusionOk="0" h="3978" w="4002">
                  <a:moveTo>
                    <a:pt x="2001" y="0"/>
                  </a:moveTo>
                  <a:cubicBezTo>
                    <a:pt x="1495" y="0"/>
                    <a:pt x="989" y="191"/>
                    <a:pt x="596" y="572"/>
                  </a:cubicBezTo>
                  <a:cubicBezTo>
                    <a:pt x="215" y="977"/>
                    <a:pt x="1" y="1453"/>
                    <a:pt x="1" y="1977"/>
                  </a:cubicBezTo>
                  <a:cubicBezTo>
                    <a:pt x="1" y="2525"/>
                    <a:pt x="215" y="3025"/>
                    <a:pt x="596" y="3382"/>
                  </a:cubicBezTo>
                  <a:cubicBezTo>
                    <a:pt x="1001" y="3763"/>
                    <a:pt x="1477" y="3977"/>
                    <a:pt x="2001" y="3977"/>
                  </a:cubicBezTo>
                  <a:cubicBezTo>
                    <a:pt x="2549" y="3977"/>
                    <a:pt x="3049" y="3763"/>
                    <a:pt x="3406" y="3382"/>
                  </a:cubicBezTo>
                  <a:cubicBezTo>
                    <a:pt x="3787" y="2977"/>
                    <a:pt x="4002" y="2525"/>
                    <a:pt x="4002" y="1977"/>
                  </a:cubicBezTo>
                  <a:cubicBezTo>
                    <a:pt x="4002" y="1453"/>
                    <a:pt x="3787" y="929"/>
                    <a:pt x="3406" y="572"/>
                  </a:cubicBezTo>
                  <a:cubicBezTo>
                    <a:pt x="3013" y="191"/>
                    <a:pt x="2507" y="0"/>
                    <a:pt x="20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6" name="Google Shape;24296;p150"/>
            <p:cNvSpPr/>
            <p:nvPr/>
          </p:nvSpPr>
          <p:spPr>
            <a:xfrm>
              <a:off x="3390455" y="3729428"/>
              <a:ext cx="110201" cy="110233"/>
            </a:xfrm>
            <a:custGeom>
              <a:rect b="b" l="l" r="r" t="t"/>
              <a:pathLst>
                <a:path extrusionOk="0" h="3407" w="3406">
                  <a:moveTo>
                    <a:pt x="2810" y="1"/>
                  </a:moveTo>
                  <a:lnTo>
                    <a:pt x="0" y="2811"/>
                  </a:lnTo>
                  <a:cubicBezTo>
                    <a:pt x="357" y="3192"/>
                    <a:pt x="881" y="3406"/>
                    <a:pt x="1405" y="3406"/>
                  </a:cubicBezTo>
                  <a:cubicBezTo>
                    <a:pt x="1953" y="3406"/>
                    <a:pt x="2453" y="3192"/>
                    <a:pt x="2810" y="2811"/>
                  </a:cubicBezTo>
                  <a:cubicBezTo>
                    <a:pt x="3191" y="2430"/>
                    <a:pt x="3406" y="1954"/>
                    <a:pt x="3406" y="1406"/>
                  </a:cubicBezTo>
                  <a:cubicBezTo>
                    <a:pt x="3406" y="882"/>
                    <a:pt x="3191" y="358"/>
                    <a:pt x="2810"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97" name="Google Shape;24297;p150"/>
          <p:cNvGrpSpPr/>
          <p:nvPr/>
        </p:nvGrpSpPr>
        <p:grpSpPr>
          <a:xfrm>
            <a:off x="2529790" y="3444698"/>
            <a:ext cx="349852" cy="345806"/>
            <a:chOff x="2529790" y="3597098"/>
            <a:chExt cx="349852" cy="345806"/>
          </a:xfrm>
        </p:grpSpPr>
        <p:sp>
          <p:nvSpPr>
            <p:cNvPr id="24298" name="Google Shape;24298;p150"/>
            <p:cNvSpPr/>
            <p:nvPr/>
          </p:nvSpPr>
          <p:spPr>
            <a:xfrm>
              <a:off x="2529790" y="3798375"/>
              <a:ext cx="144109" cy="144530"/>
            </a:xfrm>
            <a:custGeom>
              <a:rect b="b" l="l" r="r" t="t"/>
              <a:pathLst>
                <a:path extrusionOk="0" h="4467" w="4454">
                  <a:moveTo>
                    <a:pt x="2256" y="0"/>
                  </a:moveTo>
                  <a:cubicBezTo>
                    <a:pt x="2190" y="0"/>
                    <a:pt x="2124" y="19"/>
                    <a:pt x="2072" y="61"/>
                  </a:cubicBezTo>
                  <a:cubicBezTo>
                    <a:pt x="1453" y="466"/>
                    <a:pt x="905" y="1037"/>
                    <a:pt x="572" y="1680"/>
                  </a:cubicBezTo>
                  <a:cubicBezTo>
                    <a:pt x="167" y="2347"/>
                    <a:pt x="0" y="3109"/>
                    <a:pt x="0" y="3871"/>
                  </a:cubicBezTo>
                  <a:lnTo>
                    <a:pt x="0" y="4133"/>
                  </a:lnTo>
                  <a:cubicBezTo>
                    <a:pt x="0" y="4300"/>
                    <a:pt x="143" y="4466"/>
                    <a:pt x="334" y="4466"/>
                  </a:cubicBezTo>
                  <a:lnTo>
                    <a:pt x="596" y="4466"/>
                  </a:lnTo>
                  <a:cubicBezTo>
                    <a:pt x="1358" y="4466"/>
                    <a:pt x="2096" y="4276"/>
                    <a:pt x="2739" y="3871"/>
                  </a:cubicBezTo>
                  <a:cubicBezTo>
                    <a:pt x="3430" y="3514"/>
                    <a:pt x="3954" y="2966"/>
                    <a:pt x="4382" y="2347"/>
                  </a:cubicBezTo>
                  <a:cubicBezTo>
                    <a:pt x="4454" y="2228"/>
                    <a:pt x="4454" y="2085"/>
                    <a:pt x="4335" y="1966"/>
                  </a:cubicBezTo>
                  <a:lnTo>
                    <a:pt x="2477" y="84"/>
                  </a:lnTo>
                  <a:cubicBezTo>
                    <a:pt x="2424" y="31"/>
                    <a:pt x="2340" y="0"/>
                    <a:pt x="2256"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9" name="Google Shape;24299;p150"/>
            <p:cNvSpPr/>
            <p:nvPr/>
          </p:nvSpPr>
          <p:spPr>
            <a:xfrm>
              <a:off x="2532087" y="3832671"/>
              <a:ext cx="141812" cy="110233"/>
            </a:xfrm>
            <a:custGeom>
              <a:rect b="b" l="l" r="r" t="t"/>
              <a:pathLst>
                <a:path extrusionOk="0" h="3407" w="4383">
                  <a:moveTo>
                    <a:pt x="3335" y="1"/>
                  </a:moveTo>
                  <a:lnTo>
                    <a:pt x="1" y="3335"/>
                  </a:lnTo>
                  <a:cubicBezTo>
                    <a:pt x="72" y="3359"/>
                    <a:pt x="144" y="3406"/>
                    <a:pt x="215" y="3406"/>
                  </a:cubicBezTo>
                  <a:lnTo>
                    <a:pt x="501" y="3406"/>
                  </a:lnTo>
                  <a:cubicBezTo>
                    <a:pt x="1239" y="3406"/>
                    <a:pt x="2001" y="3216"/>
                    <a:pt x="2668" y="2835"/>
                  </a:cubicBezTo>
                  <a:cubicBezTo>
                    <a:pt x="3311" y="2478"/>
                    <a:pt x="3883" y="1930"/>
                    <a:pt x="4311" y="1311"/>
                  </a:cubicBezTo>
                  <a:cubicBezTo>
                    <a:pt x="4383" y="1192"/>
                    <a:pt x="4359" y="1025"/>
                    <a:pt x="4264" y="930"/>
                  </a:cubicBezTo>
                  <a:lnTo>
                    <a:pt x="3335"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0" name="Google Shape;24300;p150"/>
            <p:cNvSpPr/>
            <p:nvPr/>
          </p:nvSpPr>
          <p:spPr>
            <a:xfrm>
              <a:off x="2705475" y="3780645"/>
              <a:ext cx="113275" cy="145306"/>
            </a:xfrm>
            <a:custGeom>
              <a:rect b="b" l="l" r="r" t="t"/>
              <a:pathLst>
                <a:path extrusionOk="0" h="4491" w="3501">
                  <a:moveTo>
                    <a:pt x="3086" y="1"/>
                  </a:moveTo>
                  <a:cubicBezTo>
                    <a:pt x="3015" y="1"/>
                    <a:pt x="2951" y="31"/>
                    <a:pt x="2905" y="61"/>
                  </a:cubicBezTo>
                  <a:lnTo>
                    <a:pt x="167" y="2085"/>
                  </a:lnTo>
                  <a:cubicBezTo>
                    <a:pt x="48" y="2180"/>
                    <a:pt x="0" y="2323"/>
                    <a:pt x="72" y="2466"/>
                  </a:cubicBezTo>
                  <a:lnTo>
                    <a:pt x="1000" y="4324"/>
                  </a:lnTo>
                  <a:cubicBezTo>
                    <a:pt x="1048" y="4419"/>
                    <a:pt x="1143" y="4467"/>
                    <a:pt x="1238" y="4490"/>
                  </a:cubicBezTo>
                  <a:lnTo>
                    <a:pt x="1286" y="4490"/>
                  </a:lnTo>
                  <a:cubicBezTo>
                    <a:pt x="1381" y="4490"/>
                    <a:pt x="1477" y="4467"/>
                    <a:pt x="1500" y="4395"/>
                  </a:cubicBezTo>
                  <a:lnTo>
                    <a:pt x="2096" y="3800"/>
                  </a:lnTo>
                  <a:cubicBezTo>
                    <a:pt x="3025" y="2895"/>
                    <a:pt x="3501" y="1609"/>
                    <a:pt x="3406" y="299"/>
                  </a:cubicBezTo>
                  <a:cubicBezTo>
                    <a:pt x="3406" y="180"/>
                    <a:pt x="3310" y="85"/>
                    <a:pt x="3215" y="37"/>
                  </a:cubicBezTo>
                  <a:cubicBezTo>
                    <a:pt x="3171" y="11"/>
                    <a:pt x="3128" y="1"/>
                    <a:pt x="3086"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1" name="Google Shape;24301;p150"/>
            <p:cNvSpPr/>
            <p:nvPr/>
          </p:nvSpPr>
          <p:spPr>
            <a:xfrm>
              <a:off x="2545190" y="3655077"/>
              <a:ext cx="147215" cy="109069"/>
            </a:xfrm>
            <a:custGeom>
              <a:rect b="b" l="l" r="r" t="t"/>
              <a:pathLst>
                <a:path extrusionOk="0" h="3371" w="4550">
                  <a:moveTo>
                    <a:pt x="3887" y="1"/>
                  </a:moveTo>
                  <a:cubicBezTo>
                    <a:pt x="2696" y="1"/>
                    <a:pt x="1566" y="472"/>
                    <a:pt x="715" y="1322"/>
                  </a:cubicBezTo>
                  <a:lnTo>
                    <a:pt x="120" y="1918"/>
                  </a:lnTo>
                  <a:cubicBezTo>
                    <a:pt x="48" y="1989"/>
                    <a:pt x="1" y="2084"/>
                    <a:pt x="25" y="2180"/>
                  </a:cubicBezTo>
                  <a:cubicBezTo>
                    <a:pt x="48" y="2299"/>
                    <a:pt x="120" y="2370"/>
                    <a:pt x="215" y="2418"/>
                  </a:cubicBezTo>
                  <a:lnTo>
                    <a:pt x="2049" y="3347"/>
                  </a:lnTo>
                  <a:cubicBezTo>
                    <a:pt x="2120" y="3370"/>
                    <a:pt x="2144" y="3370"/>
                    <a:pt x="2192" y="3370"/>
                  </a:cubicBezTo>
                  <a:cubicBezTo>
                    <a:pt x="2287" y="3370"/>
                    <a:pt x="2382" y="3347"/>
                    <a:pt x="2430" y="3251"/>
                  </a:cubicBezTo>
                  <a:lnTo>
                    <a:pt x="4454" y="513"/>
                  </a:lnTo>
                  <a:cubicBezTo>
                    <a:pt x="4525" y="441"/>
                    <a:pt x="4549" y="275"/>
                    <a:pt x="4502" y="203"/>
                  </a:cubicBezTo>
                  <a:cubicBezTo>
                    <a:pt x="4430" y="108"/>
                    <a:pt x="4335" y="13"/>
                    <a:pt x="4216" y="13"/>
                  </a:cubicBezTo>
                  <a:cubicBezTo>
                    <a:pt x="4106" y="5"/>
                    <a:pt x="3996" y="1"/>
                    <a:pt x="3887"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2" name="Google Shape;24302;p150"/>
            <p:cNvSpPr/>
            <p:nvPr/>
          </p:nvSpPr>
          <p:spPr>
            <a:xfrm>
              <a:off x="2583725" y="3604605"/>
              <a:ext cx="282039" cy="282039"/>
            </a:xfrm>
            <a:custGeom>
              <a:rect b="b" l="l" r="r" t="t"/>
              <a:pathLst>
                <a:path extrusionOk="0" h="8717" w="8717">
                  <a:moveTo>
                    <a:pt x="5549" y="1"/>
                  </a:moveTo>
                  <a:cubicBezTo>
                    <a:pt x="4525" y="287"/>
                    <a:pt x="3573" y="858"/>
                    <a:pt x="2787" y="1668"/>
                  </a:cubicBezTo>
                  <a:lnTo>
                    <a:pt x="2763" y="1692"/>
                  </a:lnTo>
                  <a:cubicBezTo>
                    <a:pt x="1548" y="2906"/>
                    <a:pt x="620" y="4335"/>
                    <a:pt x="24" y="5954"/>
                  </a:cubicBezTo>
                  <a:cubicBezTo>
                    <a:pt x="0" y="6073"/>
                    <a:pt x="0" y="6193"/>
                    <a:pt x="72" y="6288"/>
                  </a:cubicBezTo>
                  <a:lnTo>
                    <a:pt x="2430" y="8622"/>
                  </a:lnTo>
                  <a:cubicBezTo>
                    <a:pt x="2501" y="8693"/>
                    <a:pt x="2572" y="8717"/>
                    <a:pt x="2644" y="8717"/>
                  </a:cubicBezTo>
                  <a:cubicBezTo>
                    <a:pt x="2668" y="8717"/>
                    <a:pt x="2691" y="8717"/>
                    <a:pt x="2763" y="8693"/>
                  </a:cubicBezTo>
                  <a:cubicBezTo>
                    <a:pt x="4358" y="8098"/>
                    <a:pt x="5787" y="7169"/>
                    <a:pt x="7026" y="5954"/>
                  </a:cubicBezTo>
                  <a:lnTo>
                    <a:pt x="7050" y="5931"/>
                  </a:lnTo>
                  <a:cubicBezTo>
                    <a:pt x="7812" y="5145"/>
                    <a:pt x="8383" y="4168"/>
                    <a:pt x="8717" y="3144"/>
                  </a:cubicBezTo>
                  <a:lnTo>
                    <a:pt x="8717" y="3144"/>
                  </a:lnTo>
                  <a:lnTo>
                    <a:pt x="8621" y="3192"/>
                  </a:lnTo>
                  <a:cubicBezTo>
                    <a:pt x="7835" y="3144"/>
                    <a:pt x="7073" y="2787"/>
                    <a:pt x="6502" y="2239"/>
                  </a:cubicBezTo>
                  <a:cubicBezTo>
                    <a:pt x="5954" y="1668"/>
                    <a:pt x="5621" y="930"/>
                    <a:pt x="5549" y="120"/>
                  </a:cubicBezTo>
                  <a:lnTo>
                    <a:pt x="554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3" name="Google Shape;24303;p150"/>
            <p:cNvSpPr/>
            <p:nvPr/>
          </p:nvSpPr>
          <p:spPr>
            <a:xfrm>
              <a:off x="2625333" y="3677046"/>
              <a:ext cx="241207" cy="210372"/>
            </a:xfrm>
            <a:custGeom>
              <a:rect b="b" l="l" r="r" t="t"/>
              <a:pathLst>
                <a:path extrusionOk="0" h="6502" w="7455">
                  <a:moveTo>
                    <a:pt x="5240" y="0"/>
                  </a:moveTo>
                  <a:lnTo>
                    <a:pt x="0" y="5240"/>
                  </a:lnTo>
                  <a:lnTo>
                    <a:pt x="1191" y="6430"/>
                  </a:lnTo>
                  <a:cubicBezTo>
                    <a:pt x="1239" y="6478"/>
                    <a:pt x="1334" y="6502"/>
                    <a:pt x="1382" y="6502"/>
                  </a:cubicBezTo>
                  <a:cubicBezTo>
                    <a:pt x="1429" y="6502"/>
                    <a:pt x="1453" y="6502"/>
                    <a:pt x="1501" y="6478"/>
                  </a:cubicBezTo>
                  <a:cubicBezTo>
                    <a:pt x="3120" y="5883"/>
                    <a:pt x="4549" y="4954"/>
                    <a:pt x="5764" y="3739"/>
                  </a:cubicBezTo>
                  <a:lnTo>
                    <a:pt x="5787" y="3715"/>
                  </a:lnTo>
                  <a:cubicBezTo>
                    <a:pt x="6573" y="2930"/>
                    <a:pt x="7145" y="1953"/>
                    <a:pt x="7454" y="953"/>
                  </a:cubicBezTo>
                  <a:lnTo>
                    <a:pt x="7335" y="953"/>
                  </a:lnTo>
                  <a:cubicBezTo>
                    <a:pt x="6549" y="905"/>
                    <a:pt x="5787" y="548"/>
                    <a:pt x="5240"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4" name="Google Shape;24304;p150"/>
            <p:cNvSpPr/>
            <p:nvPr/>
          </p:nvSpPr>
          <p:spPr>
            <a:xfrm>
              <a:off x="2757857" y="3597098"/>
              <a:ext cx="121784" cy="118516"/>
            </a:xfrm>
            <a:custGeom>
              <a:rect b="b" l="l" r="r" t="t"/>
              <a:pathLst>
                <a:path extrusionOk="0" h="3663" w="3764">
                  <a:moveTo>
                    <a:pt x="2101" y="0"/>
                  </a:moveTo>
                  <a:cubicBezTo>
                    <a:pt x="1380" y="0"/>
                    <a:pt x="675" y="122"/>
                    <a:pt x="1" y="352"/>
                  </a:cubicBezTo>
                  <a:lnTo>
                    <a:pt x="1" y="590"/>
                  </a:lnTo>
                  <a:cubicBezTo>
                    <a:pt x="24" y="1400"/>
                    <a:pt x="382" y="2138"/>
                    <a:pt x="953" y="2710"/>
                  </a:cubicBezTo>
                  <a:cubicBezTo>
                    <a:pt x="1525" y="3257"/>
                    <a:pt x="2263" y="3591"/>
                    <a:pt x="3073" y="3662"/>
                  </a:cubicBezTo>
                  <a:lnTo>
                    <a:pt x="3311" y="3662"/>
                  </a:lnTo>
                  <a:cubicBezTo>
                    <a:pt x="3668" y="2590"/>
                    <a:pt x="3763" y="1447"/>
                    <a:pt x="3549" y="352"/>
                  </a:cubicBezTo>
                  <a:cubicBezTo>
                    <a:pt x="3501" y="233"/>
                    <a:pt x="3430" y="114"/>
                    <a:pt x="3311" y="114"/>
                  </a:cubicBezTo>
                  <a:cubicBezTo>
                    <a:pt x="2904" y="37"/>
                    <a:pt x="2500" y="0"/>
                    <a:pt x="2101"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5" name="Google Shape;24305;p150"/>
            <p:cNvSpPr/>
            <p:nvPr/>
          </p:nvSpPr>
          <p:spPr>
            <a:xfrm>
              <a:off x="2787915" y="3601531"/>
              <a:ext cx="90173" cy="112531"/>
            </a:xfrm>
            <a:custGeom>
              <a:rect b="b" l="l" r="r" t="t"/>
              <a:pathLst>
                <a:path extrusionOk="0" h="3478" w="2787">
                  <a:moveTo>
                    <a:pt x="2501" y="1"/>
                  </a:moveTo>
                  <a:lnTo>
                    <a:pt x="0" y="2525"/>
                  </a:lnTo>
                  <a:cubicBezTo>
                    <a:pt x="572" y="3096"/>
                    <a:pt x="1310" y="3430"/>
                    <a:pt x="2120" y="3477"/>
                  </a:cubicBezTo>
                  <a:lnTo>
                    <a:pt x="2358" y="3477"/>
                  </a:lnTo>
                  <a:cubicBezTo>
                    <a:pt x="2715" y="2453"/>
                    <a:pt x="2787" y="1310"/>
                    <a:pt x="2596" y="167"/>
                  </a:cubicBezTo>
                  <a:cubicBezTo>
                    <a:pt x="2596" y="120"/>
                    <a:pt x="2548" y="72"/>
                    <a:pt x="250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6" name="Google Shape;24306;p150"/>
            <p:cNvSpPr/>
            <p:nvPr/>
          </p:nvSpPr>
          <p:spPr>
            <a:xfrm>
              <a:off x="2699295" y="3686299"/>
              <a:ext cx="86323" cy="87100"/>
            </a:xfrm>
            <a:custGeom>
              <a:rect b="b" l="l" r="r" t="t"/>
              <a:pathLst>
                <a:path extrusionOk="0" h="2692" w="2668">
                  <a:moveTo>
                    <a:pt x="1334" y="0"/>
                  </a:moveTo>
                  <a:cubicBezTo>
                    <a:pt x="977" y="0"/>
                    <a:pt x="644" y="119"/>
                    <a:pt x="382" y="381"/>
                  </a:cubicBezTo>
                  <a:cubicBezTo>
                    <a:pt x="143" y="619"/>
                    <a:pt x="1" y="977"/>
                    <a:pt x="1" y="1334"/>
                  </a:cubicBezTo>
                  <a:cubicBezTo>
                    <a:pt x="1" y="1691"/>
                    <a:pt x="120" y="2024"/>
                    <a:pt x="382" y="2286"/>
                  </a:cubicBezTo>
                  <a:cubicBezTo>
                    <a:pt x="620" y="2524"/>
                    <a:pt x="977" y="2691"/>
                    <a:pt x="1334" y="2691"/>
                  </a:cubicBezTo>
                  <a:cubicBezTo>
                    <a:pt x="1691" y="2691"/>
                    <a:pt x="2049" y="2572"/>
                    <a:pt x="2287" y="2286"/>
                  </a:cubicBezTo>
                  <a:cubicBezTo>
                    <a:pt x="2525" y="2048"/>
                    <a:pt x="2668" y="1691"/>
                    <a:pt x="2668" y="1334"/>
                  </a:cubicBezTo>
                  <a:cubicBezTo>
                    <a:pt x="2668" y="977"/>
                    <a:pt x="2549" y="667"/>
                    <a:pt x="2287" y="381"/>
                  </a:cubicBezTo>
                  <a:cubicBezTo>
                    <a:pt x="2049" y="143"/>
                    <a:pt x="1691" y="0"/>
                    <a:pt x="1334"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7" name="Google Shape;24307;p150"/>
            <p:cNvSpPr/>
            <p:nvPr/>
          </p:nvSpPr>
          <p:spPr>
            <a:xfrm>
              <a:off x="2592978" y="3772006"/>
              <a:ext cx="107904" cy="106157"/>
            </a:xfrm>
            <a:custGeom>
              <a:rect b="b" l="l" r="r" t="t"/>
              <a:pathLst>
                <a:path extrusionOk="0" h="3281" w="3335">
                  <a:moveTo>
                    <a:pt x="2992" y="0"/>
                  </a:moveTo>
                  <a:cubicBezTo>
                    <a:pt x="2912" y="0"/>
                    <a:pt x="2834" y="30"/>
                    <a:pt x="2787" y="90"/>
                  </a:cubicBezTo>
                  <a:lnTo>
                    <a:pt x="119" y="2733"/>
                  </a:lnTo>
                  <a:cubicBezTo>
                    <a:pt x="0" y="2852"/>
                    <a:pt x="0" y="3067"/>
                    <a:pt x="119" y="3186"/>
                  </a:cubicBezTo>
                  <a:cubicBezTo>
                    <a:pt x="191" y="3257"/>
                    <a:pt x="238" y="3281"/>
                    <a:pt x="334" y="3281"/>
                  </a:cubicBezTo>
                  <a:cubicBezTo>
                    <a:pt x="429" y="3281"/>
                    <a:pt x="524" y="3257"/>
                    <a:pt x="572" y="3186"/>
                  </a:cubicBezTo>
                  <a:lnTo>
                    <a:pt x="3215" y="542"/>
                  </a:lnTo>
                  <a:cubicBezTo>
                    <a:pt x="3334" y="423"/>
                    <a:pt x="3334" y="209"/>
                    <a:pt x="3215" y="90"/>
                  </a:cubicBezTo>
                  <a:cubicBezTo>
                    <a:pt x="3156" y="30"/>
                    <a:pt x="3072" y="0"/>
                    <a:pt x="299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8" name="Google Shape;24308;p150"/>
            <p:cNvSpPr/>
            <p:nvPr/>
          </p:nvSpPr>
          <p:spPr>
            <a:xfrm>
              <a:off x="2711623" y="3698626"/>
              <a:ext cx="73996" cy="74772"/>
            </a:xfrm>
            <a:custGeom>
              <a:rect b="b" l="l" r="r" t="t"/>
              <a:pathLst>
                <a:path extrusionOk="0" h="2311" w="2287">
                  <a:moveTo>
                    <a:pt x="1906" y="0"/>
                  </a:moveTo>
                  <a:lnTo>
                    <a:pt x="1" y="1905"/>
                  </a:lnTo>
                  <a:cubicBezTo>
                    <a:pt x="263" y="2167"/>
                    <a:pt x="596" y="2310"/>
                    <a:pt x="953" y="2310"/>
                  </a:cubicBezTo>
                  <a:cubicBezTo>
                    <a:pt x="1310" y="2310"/>
                    <a:pt x="1668" y="2143"/>
                    <a:pt x="1906" y="1905"/>
                  </a:cubicBezTo>
                  <a:cubicBezTo>
                    <a:pt x="2168" y="1643"/>
                    <a:pt x="2287" y="1310"/>
                    <a:pt x="2287" y="953"/>
                  </a:cubicBezTo>
                  <a:cubicBezTo>
                    <a:pt x="2287" y="596"/>
                    <a:pt x="2144" y="238"/>
                    <a:pt x="190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9" name="Google Shape;24309;p150"/>
            <p:cNvSpPr/>
            <p:nvPr/>
          </p:nvSpPr>
          <p:spPr>
            <a:xfrm>
              <a:off x="2596828" y="3774886"/>
              <a:ext cx="103277" cy="103277"/>
            </a:xfrm>
            <a:custGeom>
              <a:rect b="b" l="l" r="r" t="t"/>
              <a:pathLst>
                <a:path extrusionOk="0" h="3192" w="3192">
                  <a:moveTo>
                    <a:pt x="3072" y="1"/>
                  </a:moveTo>
                  <a:lnTo>
                    <a:pt x="0" y="3097"/>
                  </a:lnTo>
                  <a:cubicBezTo>
                    <a:pt x="72" y="3168"/>
                    <a:pt x="167" y="3192"/>
                    <a:pt x="215" y="3192"/>
                  </a:cubicBezTo>
                  <a:cubicBezTo>
                    <a:pt x="286" y="3192"/>
                    <a:pt x="358" y="3168"/>
                    <a:pt x="429" y="3097"/>
                  </a:cubicBezTo>
                  <a:lnTo>
                    <a:pt x="3072" y="453"/>
                  </a:lnTo>
                  <a:cubicBezTo>
                    <a:pt x="3191" y="334"/>
                    <a:pt x="3191" y="120"/>
                    <a:pt x="3072"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0" name="Google Shape;24310;p150"/>
            <p:cNvSpPr/>
            <p:nvPr/>
          </p:nvSpPr>
          <p:spPr>
            <a:xfrm>
              <a:off x="2719323" y="3706327"/>
              <a:ext cx="46268" cy="46268"/>
            </a:xfrm>
            <a:custGeom>
              <a:rect b="b" l="l" r="r" t="t"/>
              <a:pathLst>
                <a:path extrusionOk="0" h="1430" w="1430">
                  <a:moveTo>
                    <a:pt x="715" y="0"/>
                  </a:moveTo>
                  <a:cubicBezTo>
                    <a:pt x="549" y="0"/>
                    <a:pt x="358" y="72"/>
                    <a:pt x="215" y="215"/>
                  </a:cubicBezTo>
                  <a:cubicBezTo>
                    <a:pt x="96" y="334"/>
                    <a:pt x="1" y="524"/>
                    <a:pt x="1" y="715"/>
                  </a:cubicBezTo>
                  <a:cubicBezTo>
                    <a:pt x="1" y="905"/>
                    <a:pt x="72" y="1072"/>
                    <a:pt x="215" y="1239"/>
                  </a:cubicBezTo>
                  <a:cubicBezTo>
                    <a:pt x="334" y="1358"/>
                    <a:pt x="501" y="1429"/>
                    <a:pt x="715" y="1429"/>
                  </a:cubicBezTo>
                  <a:cubicBezTo>
                    <a:pt x="930" y="1429"/>
                    <a:pt x="1096" y="1358"/>
                    <a:pt x="1215" y="1239"/>
                  </a:cubicBezTo>
                  <a:cubicBezTo>
                    <a:pt x="1334" y="1120"/>
                    <a:pt x="1430" y="929"/>
                    <a:pt x="1430" y="715"/>
                  </a:cubicBezTo>
                  <a:cubicBezTo>
                    <a:pt x="1430" y="548"/>
                    <a:pt x="1358" y="358"/>
                    <a:pt x="1215" y="215"/>
                  </a:cubicBezTo>
                  <a:cubicBezTo>
                    <a:pt x="1096" y="96"/>
                    <a:pt x="930" y="0"/>
                    <a:pt x="715"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1" name="Google Shape;24311;p150"/>
            <p:cNvSpPr/>
            <p:nvPr/>
          </p:nvSpPr>
          <p:spPr>
            <a:xfrm>
              <a:off x="2726279" y="3713251"/>
              <a:ext cx="39311" cy="39344"/>
            </a:xfrm>
            <a:custGeom>
              <a:rect b="b" l="l" r="r" t="t"/>
              <a:pathLst>
                <a:path extrusionOk="0" h="1216" w="1215">
                  <a:moveTo>
                    <a:pt x="1000" y="1"/>
                  </a:moveTo>
                  <a:lnTo>
                    <a:pt x="0" y="1025"/>
                  </a:lnTo>
                  <a:cubicBezTo>
                    <a:pt x="143" y="1168"/>
                    <a:pt x="334" y="1215"/>
                    <a:pt x="500" y="1215"/>
                  </a:cubicBezTo>
                  <a:cubicBezTo>
                    <a:pt x="715" y="1215"/>
                    <a:pt x="881" y="1120"/>
                    <a:pt x="1000" y="1025"/>
                  </a:cubicBezTo>
                  <a:cubicBezTo>
                    <a:pt x="1143" y="858"/>
                    <a:pt x="1215" y="691"/>
                    <a:pt x="1215" y="501"/>
                  </a:cubicBezTo>
                  <a:cubicBezTo>
                    <a:pt x="1215" y="310"/>
                    <a:pt x="1119" y="120"/>
                    <a:pt x="1000"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12" name="Google Shape;24312;p150"/>
          <p:cNvGrpSpPr/>
          <p:nvPr/>
        </p:nvGrpSpPr>
        <p:grpSpPr>
          <a:xfrm>
            <a:off x="1774698" y="3444504"/>
            <a:ext cx="346746" cy="346781"/>
            <a:chOff x="1774698" y="3596904"/>
            <a:chExt cx="346746" cy="346781"/>
          </a:xfrm>
        </p:grpSpPr>
        <p:sp>
          <p:nvSpPr>
            <p:cNvPr id="24313" name="Google Shape;24313;p150"/>
            <p:cNvSpPr/>
            <p:nvPr/>
          </p:nvSpPr>
          <p:spPr>
            <a:xfrm>
              <a:off x="1837110" y="3596904"/>
              <a:ext cx="223476" cy="346781"/>
            </a:xfrm>
            <a:custGeom>
              <a:rect b="b" l="l" r="r" t="t"/>
              <a:pathLst>
                <a:path extrusionOk="0" h="10718" w="6907">
                  <a:moveTo>
                    <a:pt x="1167" y="1"/>
                  </a:moveTo>
                  <a:cubicBezTo>
                    <a:pt x="548" y="1"/>
                    <a:pt x="0" y="501"/>
                    <a:pt x="0" y="1144"/>
                  </a:cubicBezTo>
                  <a:lnTo>
                    <a:pt x="0" y="9550"/>
                  </a:lnTo>
                  <a:cubicBezTo>
                    <a:pt x="0" y="10169"/>
                    <a:pt x="500" y="10717"/>
                    <a:pt x="1167" y="10717"/>
                  </a:cubicBezTo>
                  <a:lnTo>
                    <a:pt x="5739" y="10717"/>
                  </a:lnTo>
                  <a:cubicBezTo>
                    <a:pt x="6382" y="10717"/>
                    <a:pt x="6906" y="10193"/>
                    <a:pt x="6906" y="9550"/>
                  </a:cubicBezTo>
                  <a:lnTo>
                    <a:pt x="6906" y="1144"/>
                  </a:lnTo>
                  <a:cubicBezTo>
                    <a:pt x="6883" y="501"/>
                    <a:pt x="6382" y="1"/>
                    <a:pt x="573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4" name="Google Shape;24314;p150"/>
            <p:cNvSpPr/>
            <p:nvPr/>
          </p:nvSpPr>
          <p:spPr>
            <a:xfrm>
              <a:off x="1948830" y="3596904"/>
              <a:ext cx="111754" cy="345228"/>
            </a:xfrm>
            <a:custGeom>
              <a:rect b="b" l="l" r="r" t="t"/>
              <a:pathLst>
                <a:path extrusionOk="0" h="10670" w="3454">
                  <a:moveTo>
                    <a:pt x="0" y="1"/>
                  </a:moveTo>
                  <a:lnTo>
                    <a:pt x="0" y="10670"/>
                  </a:lnTo>
                  <a:lnTo>
                    <a:pt x="2286" y="10670"/>
                  </a:lnTo>
                  <a:cubicBezTo>
                    <a:pt x="2929" y="10670"/>
                    <a:pt x="3453" y="10169"/>
                    <a:pt x="3453" y="9526"/>
                  </a:cubicBezTo>
                  <a:lnTo>
                    <a:pt x="3453" y="1120"/>
                  </a:lnTo>
                  <a:cubicBezTo>
                    <a:pt x="3430" y="501"/>
                    <a:pt x="2929" y="1"/>
                    <a:pt x="2286"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5" name="Google Shape;24315;p150"/>
            <p:cNvSpPr/>
            <p:nvPr/>
          </p:nvSpPr>
          <p:spPr>
            <a:xfrm>
              <a:off x="1857137" y="3616187"/>
              <a:ext cx="183420" cy="238877"/>
            </a:xfrm>
            <a:custGeom>
              <a:rect b="b" l="l" r="r" t="t"/>
              <a:pathLst>
                <a:path extrusionOk="0" h="7383" w="5669">
                  <a:moveTo>
                    <a:pt x="548" y="0"/>
                  </a:moveTo>
                  <a:cubicBezTo>
                    <a:pt x="239" y="0"/>
                    <a:pt x="0" y="238"/>
                    <a:pt x="0" y="524"/>
                  </a:cubicBezTo>
                  <a:lnTo>
                    <a:pt x="0" y="7382"/>
                  </a:lnTo>
                  <a:lnTo>
                    <a:pt x="5668" y="7382"/>
                  </a:lnTo>
                  <a:lnTo>
                    <a:pt x="5668" y="524"/>
                  </a:lnTo>
                  <a:cubicBezTo>
                    <a:pt x="5668" y="238"/>
                    <a:pt x="5430" y="0"/>
                    <a:pt x="5120" y="0"/>
                  </a:cubicBezTo>
                  <a:close/>
                </a:path>
              </a:pathLst>
            </a:custGeom>
            <a:solidFill>
              <a:srgbClr val="E8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6" name="Google Shape;24316;p150"/>
            <p:cNvSpPr/>
            <p:nvPr/>
          </p:nvSpPr>
          <p:spPr>
            <a:xfrm>
              <a:off x="1948830" y="3616932"/>
              <a:ext cx="91726" cy="238133"/>
            </a:xfrm>
            <a:custGeom>
              <a:rect b="b" l="l" r="r" t="t"/>
              <a:pathLst>
                <a:path extrusionOk="0" h="7360" w="2835">
                  <a:moveTo>
                    <a:pt x="0" y="1"/>
                  </a:moveTo>
                  <a:lnTo>
                    <a:pt x="0" y="7359"/>
                  </a:lnTo>
                  <a:lnTo>
                    <a:pt x="2834" y="7359"/>
                  </a:lnTo>
                  <a:lnTo>
                    <a:pt x="2834" y="501"/>
                  </a:lnTo>
                  <a:cubicBezTo>
                    <a:pt x="2810" y="215"/>
                    <a:pt x="2572" y="1"/>
                    <a:pt x="2286"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7" name="Google Shape;24317;p150"/>
            <p:cNvSpPr/>
            <p:nvPr/>
          </p:nvSpPr>
          <p:spPr>
            <a:xfrm>
              <a:off x="1774698" y="3722504"/>
              <a:ext cx="155660" cy="110201"/>
            </a:xfrm>
            <a:custGeom>
              <a:rect b="b" l="l" r="r" t="t"/>
              <a:pathLst>
                <a:path extrusionOk="0" h="3406" w="4811">
                  <a:moveTo>
                    <a:pt x="334" y="0"/>
                  </a:moveTo>
                  <a:cubicBezTo>
                    <a:pt x="143" y="0"/>
                    <a:pt x="0" y="167"/>
                    <a:pt x="0" y="334"/>
                  </a:cubicBezTo>
                  <a:lnTo>
                    <a:pt x="0" y="2429"/>
                  </a:lnTo>
                  <a:cubicBezTo>
                    <a:pt x="0" y="2596"/>
                    <a:pt x="143" y="2763"/>
                    <a:pt x="334" y="2763"/>
                  </a:cubicBezTo>
                  <a:lnTo>
                    <a:pt x="3382" y="2763"/>
                  </a:lnTo>
                  <a:lnTo>
                    <a:pt x="4382" y="3358"/>
                  </a:lnTo>
                  <a:cubicBezTo>
                    <a:pt x="4406" y="3382"/>
                    <a:pt x="4454" y="3406"/>
                    <a:pt x="4525" y="3406"/>
                  </a:cubicBezTo>
                  <a:cubicBezTo>
                    <a:pt x="4620" y="3406"/>
                    <a:pt x="4668" y="3382"/>
                    <a:pt x="4739" y="3263"/>
                  </a:cubicBezTo>
                  <a:cubicBezTo>
                    <a:pt x="4787" y="3192"/>
                    <a:pt x="4811" y="3144"/>
                    <a:pt x="4811" y="3049"/>
                  </a:cubicBezTo>
                  <a:lnTo>
                    <a:pt x="4811" y="334"/>
                  </a:lnTo>
                  <a:cubicBezTo>
                    <a:pt x="4811" y="167"/>
                    <a:pt x="4668" y="0"/>
                    <a:pt x="450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8" name="Google Shape;24318;p150"/>
            <p:cNvSpPr/>
            <p:nvPr/>
          </p:nvSpPr>
          <p:spPr>
            <a:xfrm>
              <a:off x="1922623" y="3888935"/>
              <a:ext cx="49341" cy="20060"/>
            </a:xfrm>
            <a:custGeom>
              <a:rect b="b" l="l" r="r" t="t"/>
              <a:pathLst>
                <a:path extrusionOk="0" h="620" w="1525">
                  <a:moveTo>
                    <a:pt x="334" y="0"/>
                  </a:moveTo>
                  <a:cubicBezTo>
                    <a:pt x="167" y="0"/>
                    <a:pt x="1" y="167"/>
                    <a:pt x="48" y="358"/>
                  </a:cubicBezTo>
                  <a:cubicBezTo>
                    <a:pt x="72" y="500"/>
                    <a:pt x="215" y="619"/>
                    <a:pt x="358" y="619"/>
                  </a:cubicBezTo>
                  <a:lnTo>
                    <a:pt x="1191" y="619"/>
                  </a:lnTo>
                  <a:cubicBezTo>
                    <a:pt x="1382" y="619"/>
                    <a:pt x="1525" y="477"/>
                    <a:pt x="1501" y="262"/>
                  </a:cubicBezTo>
                  <a:cubicBezTo>
                    <a:pt x="1477" y="119"/>
                    <a:pt x="1310" y="0"/>
                    <a:pt x="1168"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9" name="Google Shape;24319;p150"/>
            <p:cNvSpPr/>
            <p:nvPr/>
          </p:nvSpPr>
          <p:spPr>
            <a:xfrm>
              <a:off x="1948054" y="3888935"/>
              <a:ext cx="23910" cy="20060"/>
            </a:xfrm>
            <a:custGeom>
              <a:rect b="b" l="l" r="r" t="t"/>
              <a:pathLst>
                <a:path extrusionOk="0" h="620" w="739">
                  <a:moveTo>
                    <a:pt x="0" y="0"/>
                  </a:moveTo>
                  <a:lnTo>
                    <a:pt x="0" y="619"/>
                  </a:lnTo>
                  <a:lnTo>
                    <a:pt x="405" y="619"/>
                  </a:lnTo>
                  <a:cubicBezTo>
                    <a:pt x="596" y="619"/>
                    <a:pt x="739" y="477"/>
                    <a:pt x="715" y="262"/>
                  </a:cubicBezTo>
                  <a:cubicBezTo>
                    <a:pt x="715" y="119"/>
                    <a:pt x="596" y="0"/>
                    <a:pt x="405"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0" name="Google Shape;24320;p150"/>
            <p:cNvSpPr/>
            <p:nvPr/>
          </p:nvSpPr>
          <p:spPr>
            <a:xfrm>
              <a:off x="1990438" y="3888935"/>
              <a:ext cx="35461" cy="20060"/>
            </a:xfrm>
            <a:custGeom>
              <a:rect b="b" l="l" r="r" t="t"/>
              <a:pathLst>
                <a:path extrusionOk="0" h="620" w="1096">
                  <a:moveTo>
                    <a:pt x="334" y="0"/>
                  </a:moveTo>
                  <a:cubicBezTo>
                    <a:pt x="143" y="0"/>
                    <a:pt x="0" y="167"/>
                    <a:pt x="24" y="358"/>
                  </a:cubicBezTo>
                  <a:cubicBezTo>
                    <a:pt x="48" y="500"/>
                    <a:pt x="215" y="619"/>
                    <a:pt x="358" y="619"/>
                  </a:cubicBezTo>
                  <a:lnTo>
                    <a:pt x="762" y="619"/>
                  </a:lnTo>
                  <a:cubicBezTo>
                    <a:pt x="977" y="619"/>
                    <a:pt x="1096" y="477"/>
                    <a:pt x="1072" y="262"/>
                  </a:cubicBezTo>
                  <a:cubicBezTo>
                    <a:pt x="1048" y="119"/>
                    <a:pt x="881" y="0"/>
                    <a:pt x="739"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1" name="Google Shape;24321;p150"/>
            <p:cNvSpPr/>
            <p:nvPr/>
          </p:nvSpPr>
          <p:spPr>
            <a:xfrm>
              <a:off x="1868688" y="3888935"/>
              <a:ext cx="36238" cy="20060"/>
            </a:xfrm>
            <a:custGeom>
              <a:rect b="b" l="l" r="r" t="t"/>
              <a:pathLst>
                <a:path extrusionOk="0" h="620" w="1120">
                  <a:moveTo>
                    <a:pt x="334" y="0"/>
                  </a:moveTo>
                  <a:cubicBezTo>
                    <a:pt x="167" y="0"/>
                    <a:pt x="1" y="167"/>
                    <a:pt x="48" y="358"/>
                  </a:cubicBezTo>
                  <a:cubicBezTo>
                    <a:pt x="72" y="500"/>
                    <a:pt x="215" y="619"/>
                    <a:pt x="358" y="619"/>
                  </a:cubicBezTo>
                  <a:lnTo>
                    <a:pt x="786" y="619"/>
                  </a:lnTo>
                  <a:cubicBezTo>
                    <a:pt x="953" y="619"/>
                    <a:pt x="1120" y="477"/>
                    <a:pt x="1072" y="262"/>
                  </a:cubicBezTo>
                  <a:cubicBezTo>
                    <a:pt x="1048" y="119"/>
                    <a:pt x="906" y="0"/>
                    <a:pt x="763"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2" name="Google Shape;24322;p150"/>
            <p:cNvSpPr/>
            <p:nvPr/>
          </p:nvSpPr>
          <p:spPr>
            <a:xfrm>
              <a:off x="1965008" y="3636991"/>
              <a:ext cx="156436" cy="107904"/>
            </a:xfrm>
            <a:custGeom>
              <a:rect b="b" l="l" r="r" t="t"/>
              <a:pathLst>
                <a:path extrusionOk="0" h="3335" w="4835">
                  <a:moveTo>
                    <a:pt x="334" y="0"/>
                  </a:moveTo>
                  <a:cubicBezTo>
                    <a:pt x="167" y="0"/>
                    <a:pt x="0" y="167"/>
                    <a:pt x="0" y="333"/>
                  </a:cubicBezTo>
                  <a:lnTo>
                    <a:pt x="0" y="3048"/>
                  </a:lnTo>
                  <a:cubicBezTo>
                    <a:pt x="0" y="3096"/>
                    <a:pt x="48" y="3191"/>
                    <a:pt x="96" y="3263"/>
                  </a:cubicBezTo>
                  <a:cubicBezTo>
                    <a:pt x="167" y="3310"/>
                    <a:pt x="239" y="3334"/>
                    <a:pt x="334" y="3334"/>
                  </a:cubicBezTo>
                  <a:lnTo>
                    <a:pt x="477" y="3334"/>
                  </a:lnTo>
                  <a:lnTo>
                    <a:pt x="1477" y="2739"/>
                  </a:lnTo>
                  <a:lnTo>
                    <a:pt x="4501" y="2739"/>
                  </a:lnTo>
                  <a:cubicBezTo>
                    <a:pt x="4668" y="2739"/>
                    <a:pt x="4835" y="2596"/>
                    <a:pt x="4835" y="2429"/>
                  </a:cubicBezTo>
                  <a:lnTo>
                    <a:pt x="4835" y="333"/>
                  </a:lnTo>
                  <a:cubicBezTo>
                    <a:pt x="4835" y="167"/>
                    <a:pt x="4668" y="0"/>
                    <a:pt x="450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3" name="Google Shape;24323;p150"/>
            <p:cNvSpPr/>
            <p:nvPr/>
          </p:nvSpPr>
          <p:spPr>
            <a:xfrm>
              <a:off x="2005063" y="3670866"/>
              <a:ext cx="75549" cy="20092"/>
            </a:xfrm>
            <a:custGeom>
              <a:rect b="b" l="l" r="r" t="t"/>
              <a:pathLst>
                <a:path extrusionOk="0" h="621" w="2335">
                  <a:moveTo>
                    <a:pt x="310" y="1"/>
                  </a:moveTo>
                  <a:cubicBezTo>
                    <a:pt x="144" y="1"/>
                    <a:pt x="1" y="191"/>
                    <a:pt x="25" y="358"/>
                  </a:cubicBezTo>
                  <a:cubicBezTo>
                    <a:pt x="48" y="501"/>
                    <a:pt x="191" y="620"/>
                    <a:pt x="358" y="620"/>
                  </a:cubicBezTo>
                  <a:lnTo>
                    <a:pt x="2025" y="620"/>
                  </a:lnTo>
                  <a:cubicBezTo>
                    <a:pt x="2192" y="620"/>
                    <a:pt x="2335" y="453"/>
                    <a:pt x="2311" y="263"/>
                  </a:cubicBezTo>
                  <a:cubicBezTo>
                    <a:pt x="2287" y="120"/>
                    <a:pt x="2144" y="1"/>
                    <a:pt x="1977" y="1"/>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4" name="Google Shape;24324;p150"/>
            <p:cNvSpPr/>
            <p:nvPr/>
          </p:nvSpPr>
          <p:spPr>
            <a:xfrm>
              <a:off x="1813976" y="3758708"/>
              <a:ext cx="76325" cy="20060"/>
            </a:xfrm>
            <a:custGeom>
              <a:rect b="b" l="l" r="r" t="t"/>
              <a:pathLst>
                <a:path extrusionOk="0" h="620" w="2359">
                  <a:moveTo>
                    <a:pt x="334" y="1"/>
                  </a:moveTo>
                  <a:cubicBezTo>
                    <a:pt x="144" y="1"/>
                    <a:pt x="1" y="167"/>
                    <a:pt x="25" y="358"/>
                  </a:cubicBezTo>
                  <a:cubicBezTo>
                    <a:pt x="72" y="501"/>
                    <a:pt x="215" y="620"/>
                    <a:pt x="358" y="620"/>
                  </a:cubicBezTo>
                  <a:lnTo>
                    <a:pt x="2025" y="620"/>
                  </a:lnTo>
                  <a:cubicBezTo>
                    <a:pt x="2216" y="620"/>
                    <a:pt x="2358" y="477"/>
                    <a:pt x="2335" y="263"/>
                  </a:cubicBezTo>
                  <a:cubicBezTo>
                    <a:pt x="2287" y="120"/>
                    <a:pt x="2144" y="1"/>
                    <a:pt x="2001"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25" name="Google Shape;24325;p150"/>
          <p:cNvGrpSpPr/>
          <p:nvPr/>
        </p:nvGrpSpPr>
        <p:grpSpPr>
          <a:xfrm>
            <a:off x="1028005" y="3449305"/>
            <a:ext cx="349837" cy="346731"/>
            <a:chOff x="1052468" y="3799167"/>
            <a:chExt cx="322281" cy="319420"/>
          </a:xfrm>
        </p:grpSpPr>
        <p:sp>
          <p:nvSpPr>
            <p:cNvPr id="24326" name="Google Shape;24326;p150"/>
            <p:cNvSpPr/>
            <p:nvPr/>
          </p:nvSpPr>
          <p:spPr>
            <a:xfrm>
              <a:off x="1290968" y="4020618"/>
              <a:ext cx="83782" cy="97969"/>
            </a:xfrm>
            <a:custGeom>
              <a:rect b="b" l="l" r="r" t="t"/>
              <a:pathLst>
                <a:path extrusionOk="0" h="3287" w="2811">
                  <a:moveTo>
                    <a:pt x="334" y="0"/>
                  </a:moveTo>
                  <a:cubicBezTo>
                    <a:pt x="167" y="0"/>
                    <a:pt x="1" y="167"/>
                    <a:pt x="1" y="334"/>
                  </a:cubicBezTo>
                  <a:lnTo>
                    <a:pt x="1" y="1310"/>
                  </a:lnTo>
                  <a:cubicBezTo>
                    <a:pt x="1" y="1382"/>
                    <a:pt x="48" y="1453"/>
                    <a:pt x="72" y="1501"/>
                  </a:cubicBezTo>
                  <a:lnTo>
                    <a:pt x="1168" y="3144"/>
                  </a:lnTo>
                  <a:cubicBezTo>
                    <a:pt x="1239" y="3239"/>
                    <a:pt x="1310" y="3287"/>
                    <a:pt x="1430" y="3287"/>
                  </a:cubicBezTo>
                  <a:lnTo>
                    <a:pt x="2477" y="3287"/>
                  </a:lnTo>
                  <a:cubicBezTo>
                    <a:pt x="2525" y="3287"/>
                    <a:pt x="2596" y="3263"/>
                    <a:pt x="2644" y="3239"/>
                  </a:cubicBezTo>
                  <a:cubicBezTo>
                    <a:pt x="2787" y="3168"/>
                    <a:pt x="2811" y="3025"/>
                    <a:pt x="2739" y="2834"/>
                  </a:cubicBezTo>
                  <a:lnTo>
                    <a:pt x="1882" y="215"/>
                  </a:lnTo>
                  <a:cubicBezTo>
                    <a:pt x="1858" y="96"/>
                    <a:pt x="1739" y="0"/>
                    <a:pt x="159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7" name="Google Shape;24327;p150"/>
            <p:cNvSpPr/>
            <p:nvPr/>
          </p:nvSpPr>
          <p:spPr>
            <a:xfrm>
              <a:off x="1129842" y="4022019"/>
              <a:ext cx="83096" cy="96568"/>
            </a:xfrm>
            <a:custGeom>
              <a:rect b="b" l="l" r="r" t="t"/>
              <a:pathLst>
                <a:path extrusionOk="0" h="3240" w="2788">
                  <a:moveTo>
                    <a:pt x="1215" y="1"/>
                  </a:moveTo>
                  <a:cubicBezTo>
                    <a:pt x="1072" y="1"/>
                    <a:pt x="953" y="96"/>
                    <a:pt x="930" y="215"/>
                  </a:cubicBezTo>
                  <a:lnTo>
                    <a:pt x="48" y="2835"/>
                  </a:lnTo>
                  <a:cubicBezTo>
                    <a:pt x="1" y="2954"/>
                    <a:pt x="48" y="3097"/>
                    <a:pt x="167" y="3192"/>
                  </a:cubicBezTo>
                  <a:cubicBezTo>
                    <a:pt x="239" y="3216"/>
                    <a:pt x="287" y="3240"/>
                    <a:pt x="358" y="3240"/>
                  </a:cubicBezTo>
                  <a:lnTo>
                    <a:pt x="1406" y="3240"/>
                  </a:lnTo>
                  <a:cubicBezTo>
                    <a:pt x="1525" y="3240"/>
                    <a:pt x="1596" y="3192"/>
                    <a:pt x="1644" y="3121"/>
                  </a:cubicBezTo>
                  <a:lnTo>
                    <a:pt x="2739" y="1477"/>
                  </a:lnTo>
                  <a:cubicBezTo>
                    <a:pt x="2763" y="1430"/>
                    <a:pt x="2787" y="1358"/>
                    <a:pt x="2787" y="1311"/>
                  </a:cubicBezTo>
                  <a:lnTo>
                    <a:pt x="2787" y="334"/>
                  </a:lnTo>
                  <a:cubicBezTo>
                    <a:pt x="2787" y="144"/>
                    <a:pt x="2644" y="1"/>
                    <a:pt x="247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8" name="Google Shape;24328;p150"/>
            <p:cNvSpPr/>
            <p:nvPr/>
          </p:nvSpPr>
          <p:spPr>
            <a:xfrm>
              <a:off x="1223549" y="3799167"/>
              <a:ext cx="56808" cy="75258"/>
            </a:xfrm>
            <a:custGeom>
              <a:rect b="b" l="l" r="r" t="t"/>
              <a:pathLst>
                <a:path extrusionOk="0" h="2525" w="1906">
                  <a:moveTo>
                    <a:pt x="334" y="0"/>
                  </a:moveTo>
                  <a:cubicBezTo>
                    <a:pt x="167" y="0"/>
                    <a:pt x="0" y="143"/>
                    <a:pt x="0" y="334"/>
                  </a:cubicBezTo>
                  <a:lnTo>
                    <a:pt x="0" y="2215"/>
                  </a:lnTo>
                  <a:cubicBezTo>
                    <a:pt x="0" y="2382"/>
                    <a:pt x="167" y="2525"/>
                    <a:pt x="334" y="2525"/>
                  </a:cubicBezTo>
                  <a:lnTo>
                    <a:pt x="1596" y="2525"/>
                  </a:lnTo>
                  <a:cubicBezTo>
                    <a:pt x="1763" y="2525"/>
                    <a:pt x="1905" y="2382"/>
                    <a:pt x="1905" y="2215"/>
                  </a:cubicBezTo>
                  <a:lnTo>
                    <a:pt x="1905" y="334"/>
                  </a:lnTo>
                  <a:cubicBezTo>
                    <a:pt x="1905" y="143"/>
                    <a:pt x="1763" y="0"/>
                    <a:pt x="159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9" name="Google Shape;24329;p150"/>
            <p:cNvSpPr/>
            <p:nvPr/>
          </p:nvSpPr>
          <p:spPr>
            <a:xfrm>
              <a:off x="1251923" y="3799883"/>
              <a:ext cx="28434" cy="74542"/>
            </a:xfrm>
            <a:custGeom>
              <a:rect b="b" l="l" r="r" t="t"/>
              <a:pathLst>
                <a:path extrusionOk="0" h="2501" w="954">
                  <a:moveTo>
                    <a:pt x="1" y="0"/>
                  </a:moveTo>
                  <a:lnTo>
                    <a:pt x="1" y="2501"/>
                  </a:lnTo>
                  <a:lnTo>
                    <a:pt x="644" y="2501"/>
                  </a:lnTo>
                  <a:cubicBezTo>
                    <a:pt x="811" y="2501"/>
                    <a:pt x="953" y="2358"/>
                    <a:pt x="953" y="2167"/>
                  </a:cubicBezTo>
                  <a:lnTo>
                    <a:pt x="953" y="310"/>
                  </a:lnTo>
                  <a:cubicBezTo>
                    <a:pt x="953" y="119"/>
                    <a:pt x="811" y="0"/>
                    <a:pt x="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0" name="Google Shape;24330;p150"/>
            <p:cNvSpPr/>
            <p:nvPr/>
          </p:nvSpPr>
          <p:spPr>
            <a:xfrm>
              <a:off x="1130557" y="3838212"/>
              <a:ext cx="243477" cy="243477"/>
            </a:xfrm>
            <a:custGeom>
              <a:rect b="b" l="l" r="r" t="t"/>
              <a:pathLst>
                <a:path extrusionOk="0" h="8169" w="8169">
                  <a:moveTo>
                    <a:pt x="4073" y="0"/>
                  </a:moveTo>
                  <a:cubicBezTo>
                    <a:pt x="1810" y="0"/>
                    <a:pt x="1" y="1810"/>
                    <a:pt x="1" y="4072"/>
                  </a:cubicBezTo>
                  <a:cubicBezTo>
                    <a:pt x="1" y="6335"/>
                    <a:pt x="1858" y="8168"/>
                    <a:pt x="4073" y="8168"/>
                  </a:cubicBezTo>
                  <a:cubicBezTo>
                    <a:pt x="6335" y="8168"/>
                    <a:pt x="8169" y="6335"/>
                    <a:pt x="8169" y="4072"/>
                  </a:cubicBezTo>
                  <a:cubicBezTo>
                    <a:pt x="8169" y="1810"/>
                    <a:pt x="6311" y="0"/>
                    <a:pt x="4073"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1" name="Google Shape;24331;p150"/>
            <p:cNvSpPr/>
            <p:nvPr/>
          </p:nvSpPr>
          <p:spPr>
            <a:xfrm>
              <a:off x="1251923" y="3838212"/>
              <a:ext cx="122111" cy="243477"/>
            </a:xfrm>
            <a:custGeom>
              <a:rect b="b" l="l" r="r" t="t"/>
              <a:pathLst>
                <a:path extrusionOk="0" h="8169" w="4097">
                  <a:moveTo>
                    <a:pt x="1" y="0"/>
                  </a:moveTo>
                  <a:lnTo>
                    <a:pt x="1" y="8168"/>
                  </a:lnTo>
                  <a:cubicBezTo>
                    <a:pt x="2263" y="8168"/>
                    <a:pt x="4097" y="6311"/>
                    <a:pt x="4097" y="4072"/>
                  </a:cubicBezTo>
                  <a:cubicBezTo>
                    <a:pt x="4097" y="1858"/>
                    <a:pt x="2263" y="0"/>
                    <a:pt x="1"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2" name="Google Shape;24332;p150"/>
            <p:cNvSpPr/>
            <p:nvPr/>
          </p:nvSpPr>
          <p:spPr>
            <a:xfrm>
              <a:off x="1168171" y="3875826"/>
              <a:ext cx="168249" cy="168249"/>
            </a:xfrm>
            <a:custGeom>
              <a:rect b="b" l="l" r="r" t="t"/>
              <a:pathLst>
                <a:path extrusionOk="0" h="5645" w="5645">
                  <a:moveTo>
                    <a:pt x="2811" y="0"/>
                  </a:moveTo>
                  <a:cubicBezTo>
                    <a:pt x="1263" y="0"/>
                    <a:pt x="1" y="1262"/>
                    <a:pt x="1" y="2810"/>
                  </a:cubicBezTo>
                  <a:cubicBezTo>
                    <a:pt x="1" y="4358"/>
                    <a:pt x="1263" y="5644"/>
                    <a:pt x="2811" y="5644"/>
                  </a:cubicBezTo>
                  <a:cubicBezTo>
                    <a:pt x="4383" y="5644"/>
                    <a:pt x="5645" y="4358"/>
                    <a:pt x="5645" y="2810"/>
                  </a:cubicBezTo>
                  <a:cubicBezTo>
                    <a:pt x="5645" y="1262"/>
                    <a:pt x="4359" y="0"/>
                    <a:pt x="2811"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3" name="Google Shape;24333;p150"/>
            <p:cNvSpPr/>
            <p:nvPr/>
          </p:nvSpPr>
          <p:spPr>
            <a:xfrm>
              <a:off x="1251923" y="3875826"/>
              <a:ext cx="84497" cy="168249"/>
            </a:xfrm>
            <a:custGeom>
              <a:rect b="b" l="l" r="r" t="t"/>
              <a:pathLst>
                <a:path extrusionOk="0" h="5645" w="2835">
                  <a:moveTo>
                    <a:pt x="1" y="0"/>
                  </a:moveTo>
                  <a:lnTo>
                    <a:pt x="1" y="5644"/>
                  </a:lnTo>
                  <a:cubicBezTo>
                    <a:pt x="1573" y="5644"/>
                    <a:pt x="2835" y="4358"/>
                    <a:pt x="2835" y="2810"/>
                  </a:cubicBezTo>
                  <a:cubicBezTo>
                    <a:pt x="2835" y="1262"/>
                    <a:pt x="1549" y="0"/>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4" name="Google Shape;24334;p150"/>
            <p:cNvSpPr/>
            <p:nvPr/>
          </p:nvSpPr>
          <p:spPr>
            <a:xfrm>
              <a:off x="1205099" y="3912724"/>
              <a:ext cx="94422" cy="94422"/>
            </a:xfrm>
            <a:custGeom>
              <a:rect b="b" l="l" r="r" t="t"/>
              <a:pathLst>
                <a:path extrusionOk="0" h="3168" w="3168">
                  <a:moveTo>
                    <a:pt x="1572" y="1"/>
                  </a:moveTo>
                  <a:cubicBezTo>
                    <a:pt x="715" y="1"/>
                    <a:pt x="0" y="715"/>
                    <a:pt x="0" y="1572"/>
                  </a:cubicBezTo>
                  <a:cubicBezTo>
                    <a:pt x="0" y="2453"/>
                    <a:pt x="715" y="3168"/>
                    <a:pt x="1572" y="3168"/>
                  </a:cubicBezTo>
                  <a:cubicBezTo>
                    <a:pt x="2453" y="3168"/>
                    <a:pt x="3167" y="2453"/>
                    <a:pt x="3167" y="1572"/>
                  </a:cubicBezTo>
                  <a:cubicBezTo>
                    <a:pt x="3167" y="715"/>
                    <a:pt x="2453" y="1"/>
                    <a:pt x="1572" y="1"/>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5" name="Google Shape;24335;p150"/>
            <p:cNvSpPr/>
            <p:nvPr/>
          </p:nvSpPr>
          <p:spPr>
            <a:xfrm>
              <a:off x="1251923" y="3912724"/>
              <a:ext cx="46883" cy="94422"/>
            </a:xfrm>
            <a:custGeom>
              <a:rect b="b" l="l" r="r" t="t"/>
              <a:pathLst>
                <a:path extrusionOk="0" h="3168" w="1573">
                  <a:moveTo>
                    <a:pt x="1" y="1"/>
                  </a:moveTo>
                  <a:lnTo>
                    <a:pt x="1" y="3168"/>
                  </a:lnTo>
                  <a:cubicBezTo>
                    <a:pt x="882" y="3168"/>
                    <a:pt x="1573" y="2453"/>
                    <a:pt x="1573" y="1572"/>
                  </a:cubicBezTo>
                  <a:cubicBezTo>
                    <a:pt x="1573" y="715"/>
                    <a:pt x="858"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6" name="Google Shape;24336;p150"/>
            <p:cNvSpPr/>
            <p:nvPr/>
          </p:nvSpPr>
          <p:spPr>
            <a:xfrm>
              <a:off x="1052468" y="3925600"/>
              <a:ext cx="208724" cy="68790"/>
            </a:xfrm>
            <a:custGeom>
              <a:rect b="b" l="l" r="r" t="t"/>
              <a:pathLst>
                <a:path extrusionOk="0" h="2308" w="7003">
                  <a:moveTo>
                    <a:pt x="363" y="1"/>
                  </a:moveTo>
                  <a:cubicBezTo>
                    <a:pt x="313" y="1"/>
                    <a:pt x="261" y="14"/>
                    <a:pt x="215" y="45"/>
                  </a:cubicBezTo>
                  <a:cubicBezTo>
                    <a:pt x="25" y="140"/>
                    <a:pt x="1" y="354"/>
                    <a:pt x="120" y="497"/>
                  </a:cubicBezTo>
                  <a:lnTo>
                    <a:pt x="358" y="831"/>
                  </a:lnTo>
                  <a:cubicBezTo>
                    <a:pt x="192" y="831"/>
                    <a:pt x="25" y="974"/>
                    <a:pt x="25" y="1140"/>
                  </a:cubicBezTo>
                  <a:cubicBezTo>
                    <a:pt x="25" y="1331"/>
                    <a:pt x="192" y="1474"/>
                    <a:pt x="358" y="1474"/>
                  </a:cubicBezTo>
                  <a:lnTo>
                    <a:pt x="120" y="1807"/>
                  </a:lnTo>
                  <a:cubicBezTo>
                    <a:pt x="25" y="1950"/>
                    <a:pt x="25" y="2140"/>
                    <a:pt x="192" y="2260"/>
                  </a:cubicBezTo>
                  <a:cubicBezTo>
                    <a:pt x="239" y="2283"/>
                    <a:pt x="311" y="2307"/>
                    <a:pt x="358" y="2307"/>
                  </a:cubicBezTo>
                  <a:cubicBezTo>
                    <a:pt x="453" y="2307"/>
                    <a:pt x="549" y="2283"/>
                    <a:pt x="596" y="2188"/>
                  </a:cubicBezTo>
                  <a:lnTo>
                    <a:pt x="1144" y="1474"/>
                  </a:lnTo>
                  <a:lnTo>
                    <a:pt x="1620" y="1474"/>
                  </a:lnTo>
                  <a:lnTo>
                    <a:pt x="1382" y="1807"/>
                  </a:lnTo>
                  <a:cubicBezTo>
                    <a:pt x="1287" y="1950"/>
                    <a:pt x="1287" y="2140"/>
                    <a:pt x="1430" y="2260"/>
                  </a:cubicBezTo>
                  <a:cubicBezTo>
                    <a:pt x="1501" y="2283"/>
                    <a:pt x="1549" y="2307"/>
                    <a:pt x="1620" y="2307"/>
                  </a:cubicBezTo>
                  <a:cubicBezTo>
                    <a:pt x="1692" y="2307"/>
                    <a:pt x="1787" y="2283"/>
                    <a:pt x="1859" y="2188"/>
                  </a:cubicBezTo>
                  <a:lnTo>
                    <a:pt x="2382" y="1474"/>
                  </a:lnTo>
                  <a:lnTo>
                    <a:pt x="6669" y="1474"/>
                  </a:lnTo>
                  <a:cubicBezTo>
                    <a:pt x="6836" y="1474"/>
                    <a:pt x="7002" y="1331"/>
                    <a:pt x="6955" y="1116"/>
                  </a:cubicBezTo>
                  <a:cubicBezTo>
                    <a:pt x="7002" y="974"/>
                    <a:pt x="6883" y="855"/>
                    <a:pt x="6693" y="855"/>
                  </a:cubicBezTo>
                  <a:lnTo>
                    <a:pt x="2454" y="855"/>
                  </a:lnTo>
                  <a:lnTo>
                    <a:pt x="1906" y="140"/>
                  </a:lnTo>
                  <a:cubicBezTo>
                    <a:pt x="1848" y="53"/>
                    <a:pt x="1754" y="1"/>
                    <a:pt x="1652" y="1"/>
                  </a:cubicBezTo>
                  <a:cubicBezTo>
                    <a:pt x="1587" y="1"/>
                    <a:pt x="1519" y="22"/>
                    <a:pt x="1454" y="69"/>
                  </a:cubicBezTo>
                  <a:cubicBezTo>
                    <a:pt x="1311" y="164"/>
                    <a:pt x="1287" y="378"/>
                    <a:pt x="1406" y="521"/>
                  </a:cubicBezTo>
                  <a:lnTo>
                    <a:pt x="1644" y="855"/>
                  </a:lnTo>
                  <a:lnTo>
                    <a:pt x="1168" y="855"/>
                  </a:lnTo>
                  <a:lnTo>
                    <a:pt x="620" y="140"/>
                  </a:lnTo>
                  <a:cubicBezTo>
                    <a:pt x="572" y="59"/>
                    <a:pt x="469" y="1"/>
                    <a:pt x="363"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7" name="Google Shape;24337;p150"/>
            <p:cNvSpPr/>
            <p:nvPr/>
          </p:nvSpPr>
          <p:spPr>
            <a:xfrm>
              <a:off x="1251923" y="3951054"/>
              <a:ext cx="11386" cy="18479"/>
            </a:xfrm>
            <a:custGeom>
              <a:rect b="b" l="l" r="r" t="t"/>
              <a:pathLst>
                <a:path extrusionOk="0" h="620" w="382">
                  <a:moveTo>
                    <a:pt x="1" y="1"/>
                  </a:moveTo>
                  <a:lnTo>
                    <a:pt x="1" y="620"/>
                  </a:lnTo>
                  <a:cubicBezTo>
                    <a:pt x="168" y="620"/>
                    <a:pt x="287" y="524"/>
                    <a:pt x="310" y="405"/>
                  </a:cubicBezTo>
                  <a:cubicBezTo>
                    <a:pt x="382" y="167"/>
                    <a:pt x="215"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8" name="Google Shape;24338;p150"/>
          <p:cNvGrpSpPr/>
          <p:nvPr/>
        </p:nvGrpSpPr>
        <p:grpSpPr>
          <a:xfrm>
            <a:off x="1063465" y="3989680"/>
            <a:ext cx="279727" cy="347507"/>
            <a:chOff x="1085134" y="4185291"/>
            <a:chExt cx="257694" cy="320136"/>
          </a:xfrm>
        </p:grpSpPr>
        <p:sp>
          <p:nvSpPr>
            <p:cNvPr id="24339" name="Google Shape;24339;p150"/>
            <p:cNvSpPr/>
            <p:nvPr/>
          </p:nvSpPr>
          <p:spPr>
            <a:xfrm>
              <a:off x="1190882" y="4186006"/>
              <a:ext cx="151946" cy="205148"/>
            </a:xfrm>
            <a:custGeom>
              <a:rect b="b" l="l" r="r" t="t"/>
              <a:pathLst>
                <a:path extrusionOk="0" h="6883" w="5098">
                  <a:moveTo>
                    <a:pt x="953" y="0"/>
                  </a:moveTo>
                  <a:cubicBezTo>
                    <a:pt x="739" y="0"/>
                    <a:pt x="501" y="24"/>
                    <a:pt x="263" y="72"/>
                  </a:cubicBezTo>
                  <a:cubicBezTo>
                    <a:pt x="120" y="72"/>
                    <a:pt x="1" y="214"/>
                    <a:pt x="1" y="357"/>
                  </a:cubicBezTo>
                  <a:lnTo>
                    <a:pt x="1" y="1643"/>
                  </a:lnTo>
                  <a:cubicBezTo>
                    <a:pt x="1" y="1691"/>
                    <a:pt x="25" y="1762"/>
                    <a:pt x="72" y="1810"/>
                  </a:cubicBezTo>
                  <a:lnTo>
                    <a:pt x="3240" y="6740"/>
                  </a:lnTo>
                  <a:cubicBezTo>
                    <a:pt x="3311" y="6811"/>
                    <a:pt x="3406" y="6882"/>
                    <a:pt x="3525" y="6882"/>
                  </a:cubicBezTo>
                  <a:cubicBezTo>
                    <a:pt x="4383" y="6882"/>
                    <a:pt x="5097" y="6192"/>
                    <a:pt x="5073" y="5311"/>
                  </a:cubicBezTo>
                  <a:lnTo>
                    <a:pt x="5073" y="4120"/>
                  </a:lnTo>
                  <a:cubicBezTo>
                    <a:pt x="5073" y="1858"/>
                    <a:pt x="3216"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0" name="Google Shape;24340;p150"/>
            <p:cNvSpPr/>
            <p:nvPr/>
          </p:nvSpPr>
          <p:spPr>
            <a:xfrm>
              <a:off x="1215024" y="4186006"/>
              <a:ext cx="127804" cy="205863"/>
            </a:xfrm>
            <a:custGeom>
              <a:rect b="b" l="l" r="r" t="t"/>
              <a:pathLst>
                <a:path extrusionOk="0" h="6907" w="4288">
                  <a:moveTo>
                    <a:pt x="1" y="0"/>
                  </a:moveTo>
                  <a:lnTo>
                    <a:pt x="1" y="2953"/>
                  </a:lnTo>
                  <a:lnTo>
                    <a:pt x="2430" y="6763"/>
                  </a:lnTo>
                  <a:cubicBezTo>
                    <a:pt x="2501" y="6859"/>
                    <a:pt x="2572" y="6906"/>
                    <a:pt x="2692" y="6906"/>
                  </a:cubicBezTo>
                  <a:cubicBezTo>
                    <a:pt x="3573" y="6906"/>
                    <a:pt x="4287" y="6192"/>
                    <a:pt x="4287" y="5334"/>
                  </a:cubicBezTo>
                  <a:lnTo>
                    <a:pt x="4287" y="4144"/>
                  </a:lnTo>
                  <a:cubicBezTo>
                    <a:pt x="4287" y="1858"/>
                    <a:pt x="2406" y="0"/>
                    <a:pt x="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1" name="Google Shape;24341;p150"/>
            <p:cNvSpPr/>
            <p:nvPr/>
          </p:nvSpPr>
          <p:spPr>
            <a:xfrm>
              <a:off x="1085134" y="4185291"/>
              <a:ext cx="220050" cy="281091"/>
            </a:xfrm>
            <a:custGeom>
              <a:rect b="b" l="l" r="r" t="t"/>
              <a:pathLst>
                <a:path extrusionOk="0" h="9431" w="7383">
                  <a:moveTo>
                    <a:pt x="3168" y="0"/>
                  </a:moveTo>
                  <a:cubicBezTo>
                    <a:pt x="3025" y="0"/>
                    <a:pt x="2858" y="143"/>
                    <a:pt x="2858" y="334"/>
                  </a:cubicBezTo>
                  <a:lnTo>
                    <a:pt x="2858" y="1786"/>
                  </a:lnTo>
                  <a:cubicBezTo>
                    <a:pt x="2668" y="1929"/>
                    <a:pt x="2453" y="2072"/>
                    <a:pt x="2310" y="2286"/>
                  </a:cubicBezTo>
                  <a:lnTo>
                    <a:pt x="310" y="4692"/>
                  </a:lnTo>
                  <a:cubicBezTo>
                    <a:pt x="0" y="5097"/>
                    <a:pt x="0" y="5620"/>
                    <a:pt x="358" y="5978"/>
                  </a:cubicBezTo>
                  <a:lnTo>
                    <a:pt x="667" y="6287"/>
                  </a:lnTo>
                  <a:cubicBezTo>
                    <a:pt x="840" y="6460"/>
                    <a:pt x="1083" y="6555"/>
                    <a:pt x="1327" y="6555"/>
                  </a:cubicBezTo>
                  <a:cubicBezTo>
                    <a:pt x="1486" y="6555"/>
                    <a:pt x="1646" y="6515"/>
                    <a:pt x="1787" y="6430"/>
                  </a:cubicBezTo>
                  <a:lnTo>
                    <a:pt x="2787" y="5859"/>
                  </a:lnTo>
                  <a:lnTo>
                    <a:pt x="3025" y="5859"/>
                  </a:lnTo>
                  <a:lnTo>
                    <a:pt x="3025" y="6049"/>
                  </a:lnTo>
                  <a:lnTo>
                    <a:pt x="2549" y="6454"/>
                  </a:lnTo>
                  <a:cubicBezTo>
                    <a:pt x="1763" y="7121"/>
                    <a:pt x="1310" y="8097"/>
                    <a:pt x="1310" y="9097"/>
                  </a:cubicBezTo>
                  <a:cubicBezTo>
                    <a:pt x="1310" y="9288"/>
                    <a:pt x="1477" y="9431"/>
                    <a:pt x="1644" y="9431"/>
                  </a:cubicBezTo>
                  <a:lnTo>
                    <a:pt x="7097" y="9431"/>
                  </a:lnTo>
                  <a:cubicBezTo>
                    <a:pt x="7240" y="9431"/>
                    <a:pt x="7383" y="9288"/>
                    <a:pt x="7383" y="9097"/>
                  </a:cubicBezTo>
                  <a:lnTo>
                    <a:pt x="7383" y="4120"/>
                  </a:lnTo>
                  <a:cubicBezTo>
                    <a:pt x="7383" y="2644"/>
                    <a:pt x="6240" y="1381"/>
                    <a:pt x="4740" y="1262"/>
                  </a:cubicBezTo>
                  <a:lnTo>
                    <a:pt x="4740" y="1143"/>
                  </a:lnTo>
                  <a:cubicBezTo>
                    <a:pt x="4740" y="500"/>
                    <a:pt x="4216" y="0"/>
                    <a:pt x="35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2" name="Google Shape;24342;p150"/>
            <p:cNvSpPr/>
            <p:nvPr/>
          </p:nvSpPr>
          <p:spPr>
            <a:xfrm>
              <a:off x="1215024" y="4193815"/>
              <a:ext cx="90160" cy="271851"/>
            </a:xfrm>
            <a:custGeom>
              <a:rect b="b" l="l" r="r" t="t"/>
              <a:pathLst>
                <a:path extrusionOk="0" h="9121" w="3025">
                  <a:moveTo>
                    <a:pt x="1" y="0"/>
                  </a:moveTo>
                  <a:lnTo>
                    <a:pt x="1" y="9121"/>
                  </a:lnTo>
                  <a:lnTo>
                    <a:pt x="2692" y="9121"/>
                  </a:lnTo>
                  <a:cubicBezTo>
                    <a:pt x="2882" y="9121"/>
                    <a:pt x="3025" y="8978"/>
                    <a:pt x="3025" y="8788"/>
                  </a:cubicBezTo>
                  <a:lnTo>
                    <a:pt x="3025" y="3810"/>
                  </a:lnTo>
                  <a:cubicBezTo>
                    <a:pt x="3025" y="2358"/>
                    <a:pt x="1882" y="1119"/>
                    <a:pt x="382" y="1000"/>
                  </a:cubicBezTo>
                  <a:lnTo>
                    <a:pt x="382" y="881"/>
                  </a:lnTo>
                  <a:cubicBezTo>
                    <a:pt x="382" y="548"/>
                    <a:pt x="239" y="214"/>
                    <a:pt x="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3" name="Google Shape;24343;p150"/>
            <p:cNvSpPr/>
            <p:nvPr/>
          </p:nvSpPr>
          <p:spPr>
            <a:xfrm>
              <a:off x="1248376" y="4372407"/>
              <a:ext cx="19194" cy="55020"/>
            </a:xfrm>
            <a:custGeom>
              <a:rect b="b" l="l" r="r" t="t"/>
              <a:pathLst>
                <a:path extrusionOk="0" h="1846" w="644">
                  <a:moveTo>
                    <a:pt x="346" y="1"/>
                  </a:moveTo>
                  <a:cubicBezTo>
                    <a:pt x="326" y="1"/>
                    <a:pt x="306" y="4"/>
                    <a:pt x="287" y="9"/>
                  </a:cubicBezTo>
                  <a:cubicBezTo>
                    <a:pt x="120" y="33"/>
                    <a:pt x="1" y="176"/>
                    <a:pt x="1" y="319"/>
                  </a:cubicBezTo>
                  <a:lnTo>
                    <a:pt x="1" y="1581"/>
                  </a:lnTo>
                  <a:cubicBezTo>
                    <a:pt x="1" y="1713"/>
                    <a:pt x="103" y="1846"/>
                    <a:pt x="250" y="1846"/>
                  </a:cubicBezTo>
                  <a:cubicBezTo>
                    <a:pt x="262" y="1846"/>
                    <a:pt x="274" y="1845"/>
                    <a:pt x="287" y="1843"/>
                  </a:cubicBezTo>
                  <a:cubicBezTo>
                    <a:pt x="301" y="1845"/>
                    <a:pt x="315" y="1846"/>
                    <a:pt x="328" y="1846"/>
                  </a:cubicBezTo>
                  <a:cubicBezTo>
                    <a:pt x="501" y="1846"/>
                    <a:pt x="644" y="1712"/>
                    <a:pt x="644" y="1557"/>
                  </a:cubicBezTo>
                  <a:lnTo>
                    <a:pt x="644" y="295"/>
                  </a:lnTo>
                  <a:cubicBezTo>
                    <a:pt x="644" y="148"/>
                    <a:pt x="496" y="1"/>
                    <a:pt x="346" y="1"/>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4" name="Google Shape;24344;p150"/>
            <p:cNvSpPr/>
            <p:nvPr/>
          </p:nvSpPr>
          <p:spPr>
            <a:xfrm>
              <a:off x="1176695" y="4275421"/>
              <a:ext cx="19910" cy="19910"/>
            </a:xfrm>
            <a:custGeom>
              <a:rect b="b" l="l" r="r" t="t"/>
              <a:pathLst>
                <a:path extrusionOk="0" h="668" w="668">
                  <a:moveTo>
                    <a:pt x="334" y="1"/>
                  </a:moveTo>
                  <a:cubicBezTo>
                    <a:pt x="143" y="1"/>
                    <a:pt x="1" y="144"/>
                    <a:pt x="1" y="334"/>
                  </a:cubicBezTo>
                  <a:cubicBezTo>
                    <a:pt x="1" y="525"/>
                    <a:pt x="143" y="667"/>
                    <a:pt x="334" y="667"/>
                  </a:cubicBezTo>
                  <a:cubicBezTo>
                    <a:pt x="501" y="667"/>
                    <a:pt x="667" y="525"/>
                    <a:pt x="667" y="334"/>
                  </a:cubicBezTo>
                  <a:cubicBezTo>
                    <a:pt x="667" y="144"/>
                    <a:pt x="501"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5" name="Google Shape;24345;p150"/>
            <p:cNvSpPr/>
            <p:nvPr/>
          </p:nvSpPr>
          <p:spPr>
            <a:xfrm>
              <a:off x="1086565" y="4447188"/>
              <a:ext cx="256263" cy="57524"/>
            </a:xfrm>
            <a:custGeom>
              <a:rect b="b" l="l" r="r" t="t"/>
              <a:pathLst>
                <a:path extrusionOk="0" h="1930" w="8598">
                  <a:moveTo>
                    <a:pt x="1143" y="1"/>
                  </a:moveTo>
                  <a:cubicBezTo>
                    <a:pt x="500" y="1"/>
                    <a:pt x="0" y="525"/>
                    <a:pt x="0" y="1144"/>
                  </a:cubicBezTo>
                  <a:lnTo>
                    <a:pt x="0" y="1596"/>
                  </a:lnTo>
                  <a:cubicBezTo>
                    <a:pt x="0" y="1787"/>
                    <a:pt x="143" y="1930"/>
                    <a:pt x="310" y="1930"/>
                  </a:cubicBezTo>
                  <a:lnTo>
                    <a:pt x="8264" y="1930"/>
                  </a:lnTo>
                  <a:cubicBezTo>
                    <a:pt x="8454" y="1930"/>
                    <a:pt x="8597" y="1811"/>
                    <a:pt x="8597" y="1596"/>
                  </a:cubicBezTo>
                  <a:lnTo>
                    <a:pt x="8597" y="1144"/>
                  </a:lnTo>
                  <a:cubicBezTo>
                    <a:pt x="8597" y="501"/>
                    <a:pt x="8049" y="1"/>
                    <a:pt x="743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6" name="Google Shape;24346;p150"/>
            <p:cNvSpPr/>
            <p:nvPr/>
          </p:nvSpPr>
          <p:spPr>
            <a:xfrm>
              <a:off x="1215024" y="4447903"/>
              <a:ext cx="127804" cy="57524"/>
            </a:xfrm>
            <a:custGeom>
              <a:rect b="b" l="l" r="r" t="t"/>
              <a:pathLst>
                <a:path extrusionOk="0" h="1930" w="4288">
                  <a:moveTo>
                    <a:pt x="1" y="1"/>
                  </a:moveTo>
                  <a:lnTo>
                    <a:pt x="1" y="1930"/>
                  </a:lnTo>
                  <a:lnTo>
                    <a:pt x="3954" y="1930"/>
                  </a:lnTo>
                  <a:cubicBezTo>
                    <a:pt x="4144" y="1930"/>
                    <a:pt x="4287" y="1787"/>
                    <a:pt x="4287" y="1596"/>
                  </a:cubicBezTo>
                  <a:lnTo>
                    <a:pt x="4287" y="1167"/>
                  </a:lnTo>
                  <a:cubicBezTo>
                    <a:pt x="4287" y="501"/>
                    <a:pt x="3739" y="1"/>
                    <a:pt x="312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47" name="Google Shape;24347;p150"/>
          <p:cNvGrpSpPr/>
          <p:nvPr/>
        </p:nvGrpSpPr>
        <p:grpSpPr>
          <a:xfrm>
            <a:off x="1773921" y="4004656"/>
            <a:ext cx="347525" cy="348296"/>
            <a:chOff x="1773921" y="4157056"/>
            <a:chExt cx="347525" cy="348296"/>
          </a:xfrm>
        </p:grpSpPr>
        <p:sp>
          <p:nvSpPr>
            <p:cNvPr id="24348" name="Google Shape;24348;p150"/>
            <p:cNvSpPr/>
            <p:nvPr/>
          </p:nvSpPr>
          <p:spPr>
            <a:xfrm>
              <a:off x="2045150" y="4453713"/>
              <a:ext cx="50118" cy="50118"/>
            </a:xfrm>
            <a:custGeom>
              <a:rect b="b" l="l" r="r" t="t"/>
              <a:pathLst>
                <a:path extrusionOk="0" h="1549" w="1549">
                  <a:moveTo>
                    <a:pt x="786" y="0"/>
                  </a:moveTo>
                  <a:cubicBezTo>
                    <a:pt x="357" y="0"/>
                    <a:pt x="0" y="334"/>
                    <a:pt x="0" y="786"/>
                  </a:cubicBezTo>
                  <a:cubicBezTo>
                    <a:pt x="0" y="1191"/>
                    <a:pt x="334" y="1548"/>
                    <a:pt x="786" y="1548"/>
                  </a:cubicBezTo>
                  <a:cubicBezTo>
                    <a:pt x="1215" y="1548"/>
                    <a:pt x="1548" y="1239"/>
                    <a:pt x="1548" y="786"/>
                  </a:cubicBezTo>
                  <a:cubicBezTo>
                    <a:pt x="1548" y="357"/>
                    <a:pt x="1215" y="0"/>
                    <a:pt x="786"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9" name="Google Shape;24349;p150"/>
            <p:cNvSpPr/>
            <p:nvPr/>
          </p:nvSpPr>
          <p:spPr>
            <a:xfrm>
              <a:off x="1828633" y="4453713"/>
              <a:ext cx="50862" cy="50118"/>
            </a:xfrm>
            <a:custGeom>
              <a:rect b="b" l="l" r="r" t="t"/>
              <a:pathLst>
                <a:path extrusionOk="0" h="1549" w="1572">
                  <a:moveTo>
                    <a:pt x="762" y="0"/>
                  </a:moveTo>
                  <a:cubicBezTo>
                    <a:pt x="357" y="0"/>
                    <a:pt x="0" y="334"/>
                    <a:pt x="0" y="786"/>
                  </a:cubicBezTo>
                  <a:cubicBezTo>
                    <a:pt x="0" y="1191"/>
                    <a:pt x="334" y="1548"/>
                    <a:pt x="762" y="1548"/>
                  </a:cubicBezTo>
                  <a:cubicBezTo>
                    <a:pt x="1215" y="1548"/>
                    <a:pt x="1572" y="1239"/>
                    <a:pt x="1548" y="786"/>
                  </a:cubicBezTo>
                  <a:cubicBezTo>
                    <a:pt x="1548" y="357"/>
                    <a:pt x="1215" y="0"/>
                    <a:pt x="76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0" name="Google Shape;24350;p150"/>
            <p:cNvSpPr/>
            <p:nvPr/>
          </p:nvSpPr>
          <p:spPr>
            <a:xfrm>
              <a:off x="1937280" y="4453713"/>
              <a:ext cx="50118" cy="50118"/>
            </a:xfrm>
            <a:custGeom>
              <a:rect b="b" l="l" r="r" t="t"/>
              <a:pathLst>
                <a:path extrusionOk="0" h="1549" w="1549">
                  <a:moveTo>
                    <a:pt x="786" y="0"/>
                  </a:moveTo>
                  <a:cubicBezTo>
                    <a:pt x="357" y="0"/>
                    <a:pt x="0" y="334"/>
                    <a:pt x="0" y="786"/>
                  </a:cubicBezTo>
                  <a:cubicBezTo>
                    <a:pt x="0" y="1191"/>
                    <a:pt x="333" y="1548"/>
                    <a:pt x="786" y="1548"/>
                  </a:cubicBezTo>
                  <a:cubicBezTo>
                    <a:pt x="1191" y="1548"/>
                    <a:pt x="1548" y="1239"/>
                    <a:pt x="1548" y="786"/>
                  </a:cubicBezTo>
                  <a:cubicBezTo>
                    <a:pt x="1548" y="357"/>
                    <a:pt x="1215" y="0"/>
                    <a:pt x="78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1" name="Google Shape;24351;p150"/>
            <p:cNvSpPr/>
            <p:nvPr/>
          </p:nvSpPr>
          <p:spPr>
            <a:xfrm>
              <a:off x="1962678" y="4453713"/>
              <a:ext cx="24719" cy="51639"/>
            </a:xfrm>
            <a:custGeom>
              <a:rect b="b" l="l" r="r" t="t"/>
              <a:pathLst>
                <a:path extrusionOk="0" h="1596" w="764">
                  <a:moveTo>
                    <a:pt x="1" y="0"/>
                  </a:moveTo>
                  <a:lnTo>
                    <a:pt x="1" y="1596"/>
                  </a:lnTo>
                  <a:cubicBezTo>
                    <a:pt x="430" y="1548"/>
                    <a:pt x="763" y="1239"/>
                    <a:pt x="763" y="786"/>
                  </a:cubicBezTo>
                  <a:cubicBezTo>
                    <a:pt x="763" y="334"/>
                    <a:pt x="406"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2" name="Google Shape;24352;p150"/>
            <p:cNvSpPr/>
            <p:nvPr/>
          </p:nvSpPr>
          <p:spPr>
            <a:xfrm>
              <a:off x="1773921" y="4157056"/>
              <a:ext cx="347525" cy="298216"/>
            </a:xfrm>
            <a:custGeom>
              <a:rect b="b" l="l" r="r" t="t"/>
              <a:pathLst>
                <a:path extrusionOk="0" h="9217" w="10741">
                  <a:moveTo>
                    <a:pt x="2144" y="1"/>
                  </a:moveTo>
                  <a:cubicBezTo>
                    <a:pt x="1953" y="1"/>
                    <a:pt x="1810" y="167"/>
                    <a:pt x="1810" y="334"/>
                  </a:cubicBezTo>
                  <a:lnTo>
                    <a:pt x="1810" y="1430"/>
                  </a:lnTo>
                  <a:lnTo>
                    <a:pt x="1620" y="1620"/>
                  </a:lnTo>
                  <a:lnTo>
                    <a:pt x="239" y="3287"/>
                  </a:lnTo>
                  <a:cubicBezTo>
                    <a:pt x="24" y="3525"/>
                    <a:pt x="0" y="3882"/>
                    <a:pt x="167" y="4144"/>
                  </a:cubicBezTo>
                  <a:lnTo>
                    <a:pt x="477" y="4597"/>
                  </a:lnTo>
                  <a:cubicBezTo>
                    <a:pt x="628" y="4809"/>
                    <a:pt x="857" y="4915"/>
                    <a:pt x="1089" y="4915"/>
                  </a:cubicBezTo>
                  <a:cubicBezTo>
                    <a:pt x="1222" y="4915"/>
                    <a:pt x="1356" y="4881"/>
                    <a:pt x="1477" y="4811"/>
                  </a:cubicBezTo>
                  <a:lnTo>
                    <a:pt x="1953" y="4502"/>
                  </a:lnTo>
                  <a:lnTo>
                    <a:pt x="1953" y="9217"/>
                  </a:lnTo>
                  <a:lnTo>
                    <a:pt x="3620" y="9217"/>
                  </a:lnTo>
                  <a:lnTo>
                    <a:pt x="4168" y="6859"/>
                  </a:lnTo>
                  <a:cubicBezTo>
                    <a:pt x="4668" y="7074"/>
                    <a:pt x="5192" y="7145"/>
                    <a:pt x="5764" y="7145"/>
                  </a:cubicBezTo>
                  <a:cubicBezTo>
                    <a:pt x="6311" y="7145"/>
                    <a:pt x="6859" y="7026"/>
                    <a:pt x="7502" y="6835"/>
                  </a:cubicBezTo>
                  <a:lnTo>
                    <a:pt x="8026" y="9217"/>
                  </a:lnTo>
                  <a:lnTo>
                    <a:pt x="9693" y="9217"/>
                  </a:lnTo>
                  <a:lnTo>
                    <a:pt x="9693" y="5430"/>
                  </a:lnTo>
                  <a:cubicBezTo>
                    <a:pt x="9693" y="5073"/>
                    <a:pt x="9598" y="4740"/>
                    <a:pt x="9431" y="4454"/>
                  </a:cubicBezTo>
                  <a:lnTo>
                    <a:pt x="9431" y="4454"/>
                  </a:lnTo>
                  <a:cubicBezTo>
                    <a:pt x="10122" y="4859"/>
                    <a:pt x="10122" y="5549"/>
                    <a:pt x="10122" y="5835"/>
                  </a:cubicBezTo>
                  <a:cubicBezTo>
                    <a:pt x="10122" y="6012"/>
                    <a:pt x="10244" y="6147"/>
                    <a:pt x="10433" y="6147"/>
                  </a:cubicBezTo>
                  <a:cubicBezTo>
                    <a:pt x="10448" y="6147"/>
                    <a:pt x="10463" y="6147"/>
                    <a:pt x="10479" y="6145"/>
                  </a:cubicBezTo>
                  <a:cubicBezTo>
                    <a:pt x="10622" y="6121"/>
                    <a:pt x="10741" y="6002"/>
                    <a:pt x="10741" y="5811"/>
                  </a:cubicBezTo>
                  <a:cubicBezTo>
                    <a:pt x="10741" y="5002"/>
                    <a:pt x="10431" y="4383"/>
                    <a:pt x="9883" y="3978"/>
                  </a:cubicBezTo>
                  <a:cubicBezTo>
                    <a:pt x="9360" y="3621"/>
                    <a:pt x="8621" y="3406"/>
                    <a:pt x="7692" y="3406"/>
                  </a:cubicBezTo>
                  <a:lnTo>
                    <a:pt x="5144" y="3406"/>
                  </a:lnTo>
                  <a:lnTo>
                    <a:pt x="5144" y="3144"/>
                  </a:lnTo>
                  <a:cubicBezTo>
                    <a:pt x="5144" y="2620"/>
                    <a:pt x="5001" y="2144"/>
                    <a:pt x="4668" y="1739"/>
                  </a:cubicBezTo>
                  <a:cubicBezTo>
                    <a:pt x="4406" y="1382"/>
                    <a:pt x="4049" y="1120"/>
                    <a:pt x="3644" y="953"/>
                  </a:cubicBezTo>
                  <a:cubicBezTo>
                    <a:pt x="3525" y="429"/>
                    <a:pt x="3049" y="1"/>
                    <a:pt x="2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3" name="Google Shape;24353;p150"/>
            <p:cNvSpPr/>
            <p:nvPr/>
          </p:nvSpPr>
          <p:spPr>
            <a:xfrm>
              <a:off x="1961934" y="4267999"/>
              <a:ext cx="159510" cy="188047"/>
            </a:xfrm>
            <a:custGeom>
              <a:rect b="b" l="l" r="r" t="t"/>
              <a:pathLst>
                <a:path extrusionOk="0" h="5812" w="4930">
                  <a:moveTo>
                    <a:pt x="0" y="1"/>
                  </a:moveTo>
                  <a:lnTo>
                    <a:pt x="0" y="3764"/>
                  </a:lnTo>
                  <a:cubicBezTo>
                    <a:pt x="524" y="3716"/>
                    <a:pt x="1072" y="3645"/>
                    <a:pt x="1667" y="3430"/>
                  </a:cubicBezTo>
                  <a:lnTo>
                    <a:pt x="2215" y="5812"/>
                  </a:lnTo>
                  <a:lnTo>
                    <a:pt x="3882" y="5812"/>
                  </a:lnTo>
                  <a:lnTo>
                    <a:pt x="3882" y="1978"/>
                  </a:lnTo>
                  <a:cubicBezTo>
                    <a:pt x="3882" y="1620"/>
                    <a:pt x="3787" y="1287"/>
                    <a:pt x="3620" y="977"/>
                  </a:cubicBezTo>
                  <a:lnTo>
                    <a:pt x="3620" y="977"/>
                  </a:lnTo>
                  <a:cubicBezTo>
                    <a:pt x="4311" y="1406"/>
                    <a:pt x="4311" y="2097"/>
                    <a:pt x="4311" y="2382"/>
                  </a:cubicBezTo>
                  <a:cubicBezTo>
                    <a:pt x="4311" y="2559"/>
                    <a:pt x="4433" y="2695"/>
                    <a:pt x="4603" y="2695"/>
                  </a:cubicBezTo>
                  <a:cubicBezTo>
                    <a:pt x="4616" y="2695"/>
                    <a:pt x="4630" y="2694"/>
                    <a:pt x="4644" y="2692"/>
                  </a:cubicBezTo>
                  <a:cubicBezTo>
                    <a:pt x="4811" y="2644"/>
                    <a:pt x="4930" y="2525"/>
                    <a:pt x="4930" y="2359"/>
                  </a:cubicBezTo>
                  <a:cubicBezTo>
                    <a:pt x="4930" y="1573"/>
                    <a:pt x="4620" y="954"/>
                    <a:pt x="4072" y="573"/>
                  </a:cubicBezTo>
                  <a:cubicBezTo>
                    <a:pt x="3549" y="215"/>
                    <a:pt x="2810" y="1"/>
                    <a:pt x="188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4" name="Google Shape;24354;p150"/>
            <p:cNvSpPr/>
            <p:nvPr/>
          </p:nvSpPr>
          <p:spPr>
            <a:xfrm>
              <a:off x="1847884" y="4230274"/>
              <a:ext cx="20837" cy="21581"/>
            </a:xfrm>
            <a:custGeom>
              <a:rect b="b" l="l" r="r" t="t"/>
              <a:pathLst>
                <a:path extrusionOk="0" h="667" w="644">
                  <a:moveTo>
                    <a:pt x="334" y="0"/>
                  </a:moveTo>
                  <a:cubicBezTo>
                    <a:pt x="143" y="0"/>
                    <a:pt x="1" y="143"/>
                    <a:pt x="1" y="333"/>
                  </a:cubicBezTo>
                  <a:cubicBezTo>
                    <a:pt x="1" y="524"/>
                    <a:pt x="143" y="667"/>
                    <a:pt x="334" y="667"/>
                  </a:cubicBezTo>
                  <a:cubicBezTo>
                    <a:pt x="501" y="667"/>
                    <a:pt x="644" y="524"/>
                    <a:pt x="644" y="333"/>
                  </a:cubicBezTo>
                  <a:cubicBezTo>
                    <a:pt x="644" y="143"/>
                    <a:pt x="501" y="0"/>
                    <a:pt x="33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5" name="Google Shape;24355;p150"/>
            <p:cNvSpPr/>
            <p:nvPr/>
          </p:nvSpPr>
          <p:spPr>
            <a:xfrm>
              <a:off x="1801649" y="4443683"/>
              <a:ext cx="319797" cy="20060"/>
            </a:xfrm>
            <a:custGeom>
              <a:rect b="b" l="l" r="r" t="t"/>
              <a:pathLst>
                <a:path extrusionOk="0" h="620" w="9884">
                  <a:moveTo>
                    <a:pt x="334" y="1"/>
                  </a:moveTo>
                  <a:cubicBezTo>
                    <a:pt x="144" y="1"/>
                    <a:pt x="1" y="167"/>
                    <a:pt x="25" y="358"/>
                  </a:cubicBezTo>
                  <a:cubicBezTo>
                    <a:pt x="48" y="501"/>
                    <a:pt x="215" y="620"/>
                    <a:pt x="358" y="620"/>
                  </a:cubicBezTo>
                  <a:lnTo>
                    <a:pt x="9550" y="620"/>
                  </a:lnTo>
                  <a:cubicBezTo>
                    <a:pt x="9741" y="620"/>
                    <a:pt x="9884" y="477"/>
                    <a:pt x="9860" y="263"/>
                  </a:cubicBezTo>
                  <a:cubicBezTo>
                    <a:pt x="9812" y="120"/>
                    <a:pt x="9669" y="1"/>
                    <a:pt x="9527" y="1"/>
                  </a:cubicBezTo>
                  <a:close/>
                </a:path>
              </a:pathLst>
            </a:custGeom>
            <a:solidFill>
              <a:srgbClr val="94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6" name="Google Shape;24356;p150"/>
            <p:cNvSpPr/>
            <p:nvPr/>
          </p:nvSpPr>
          <p:spPr>
            <a:xfrm>
              <a:off x="1962678" y="4443683"/>
              <a:ext cx="158766" cy="20060"/>
            </a:xfrm>
            <a:custGeom>
              <a:rect b="b" l="l" r="r" t="t"/>
              <a:pathLst>
                <a:path extrusionOk="0" h="620" w="4907">
                  <a:moveTo>
                    <a:pt x="1" y="1"/>
                  </a:moveTo>
                  <a:lnTo>
                    <a:pt x="1" y="620"/>
                  </a:lnTo>
                  <a:lnTo>
                    <a:pt x="4573" y="620"/>
                  </a:lnTo>
                  <a:cubicBezTo>
                    <a:pt x="4764" y="620"/>
                    <a:pt x="4907" y="477"/>
                    <a:pt x="4883" y="263"/>
                  </a:cubicBezTo>
                  <a:cubicBezTo>
                    <a:pt x="4883" y="120"/>
                    <a:pt x="4764" y="1"/>
                    <a:pt x="45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57" name="Google Shape;24357;p150"/>
          <p:cNvGrpSpPr/>
          <p:nvPr/>
        </p:nvGrpSpPr>
        <p:grpSpPr>
          <a:xfrm>
            <a:off x="2542893" y="4004656"/>
            <a:ext cx="319018" cy="348296"/>
            <a:chOff x="2542893" y="4157056"/>
            <a:chExt cx="319018" cy="348296"/>
          </a:xfrm>
        </p:grpSpPr>
        <p:sp>
          <p:nvSpPr>
            <p:cNvPr id="24358" name="Google Shape;24358;p150"/>
            <p:cNvSpPr/>
            <p:nvPr/>
          </p:nvSpPr>
          <p:spPr>
            <a:xfrm>
              <a:off x="2542893" y="4186337"/>
              <a:ext cx="92471" cy="155692"/>
            </a:xfrm>
            <a:custGeom>
              <a:rect b="b" l="l" r="r" t="t"/>
              <a:pathLst>
                <a:path extrusionOk="0" h="4812" w="2858">
                  <a:moveTo>
                    <a:pt x="1167" y="1"/>
                  </a:moveTo>
                  <a:cubicBezTo>
                    <a:pt x="500" y="1"/>
                    <a:pt x="0" y="525"/>
                    <a:pt x="0" y="1168"/>
                  </a:cubicBezTo>
                  <a:lnTo>
                    <a:pt x="0" y="2192"/>
                  </a:lnTo>
                  <a:cubicBezTo>
                    <a:pt x="0" y="3597"/>
                    <a:pt x="1096" y="4764"/>
                    <a:pt x="2501" y="4811"/>
                  </a:cubicBezTo>
                  <a:lnTo>
                    <a:pt x="2834" y="4811"/>
                  </a:lnTo>
                  <a:lnTo>
                    <a:pt x="2858" y="4192"/>
                  </a:lnTo>
                  <a:lnTo>
                    <a:pt x="2525" y="4192"/>
                  </a:lnTo>
                  <a:cubicBezTo>
                    <a:pt x="1453" y="4144"/>
                    <a:pt x="619" y="3263"/>
                    <a:pt x="619" y="2192"/>
                  </a:cubicBezTo>
                  <a:lnTo>
                    <a:pt x="619" y="1168"/>
                  </a:lnTo>
                  <a:cubicBezTo>
                    <a:pt x="619" y="858"/>
                    <a:pt x="858" y="620"/>
                    <a:pt x="1167" y="620"/>
                  </a:cubicBezTo>
                  <a:lnTo>
                    <a:pt x="2334" y="620"/>
                  </a:lnTo>
                  <a:lnTo>
                    <a:pt x="233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9" name="Google Shape;24359;p150"/>
            <p:cNvSpPr/>
            <p:nvPr/>
          </p:nvSpPr>
          <p:spPr>
            <a:xfrm>
              <a:off x="2769408" y="4186337"/>
              <a:ext cx="92503" cy="155692"/>
            </a:xfrm>
            <a:custGeom>
              <a:rect b="b" l="l" r="r" t="t"/>
              <a:pathLst>
                <a:path extrusionOk="0" h="4812" w="2859">
                  <a:moveTo>
                    <a:pt x="548" y="1"/>
                  </a:moveTo>
                  <a:lnTo>
                    <a:pt x="548" y="620"/>
                  </a:lnTo>
                  <a:lnTo>
                    <a:pt x="1692" y="620"/>
                  </a:lnTo>
                  <a:cubicBezTo>
                    <a:pt x="2001" y="620"/>
                    <a:pt x="2239" y="858"/>
                    <a:pt x="2239" y="1168"/>
                  </a:cubicBezTo>
                  <a:lnTo>
                    <a:pt x="2239" y="2192"/>
                  </a:lnTo>
                  <a:cubicBezTo>
                    <a:pt x="2239" y="3263"/>
                    <a:pt x="1406" y="4144"/>
                    <a:pt x="334" y="4192"/>
                  </a:cubicBezTo>
                  <a:lnTo>
                    <a:pt x="1" y="4192"/>
                  </a:lnTo>
                  <a:lnTo>
                    <a:pt x="25" y="4811"/>
                  </a:lnTo>
                  <a:lnTo>
                    <a:pt x="358" y="4811"/>
                  </a:lnTo>
                  <a:cubicBezTo>
                    <a:pt x="1763" y="4716"/>
                    <a:pt x="2858" y="3597"/>
                    <a:pt x="2858" y="2192"/>
                  </a:cubicBezTo>
                  <a:lnTo>
                    <a:pt x="2858" y="1144"/>
                  </a:lnTo>
                  <a:cubicBezTo>
                    <a:pt x="2858" y="501"/>
                    <a:pt x="2335" y="1"/>
                    <a:pt x="1692"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0" name="Google Shape;24360;p150"/>
            <p:cNvSpPr/>
            <p:nvPr/>
          </p:nvSpPr>
          <p:spPr>
            <a:xfrm>
              <a:off x="2676194" y="4356618"/>
              <a:ext cx="53968" cy="104830"/>
            </a:xfrm>
            <a:custGeom>
              <a:rect b="b" l="l" r="r" t="t"/>
              <a:pathLst>
                <a:path extrusionOk="0" h="3240" w="1668">
                  <a:moveTo>
                    <a:pt x="0" y="1"/>
                  </a:moveTo>
                  <a:lnTo>
                    <a:pt x="0" y="3239"/>
                  </a:lnTo>
                  <a:lnTo>
                    <a:pt x="1667" y="3239"/>
                  </a:lnTo>
                  <a:lnTo>
                    <a:pt x="1667"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1" name="Google Shape;24361;p150"/>
            <p:cNvSpPr/>
            <p:nvPr/>
          </p:nvSpPr>
          <p:spPr>
            <a:xfrm>
              <a:off x="2703146" y="4356618"/>
              <a:ext cx="27016" cy="104830"/>
            </a:xfrm>
            <a:custGeom>
              <a:rect b="b" l="l" r="r" t="t"/>
              <a:pathLst>
                <a:path extrusionOk="0" h="3240" w="835">
                  <a:moveTo>
                    <a:pt x="1" y="1"/>
                  </a:moveTo>
                  <a:lnTo>
                    <a:pt x="1" y="3239"/>
                  </a:lnTo>
                  <a:lnTo>
                    <a:pt x="834" y="3239"/>
                  </a:lnTo>
                  <a:lnTo>
                    <a:pt x="834"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2" name="Google Shape;24362;p150"/>
            <p:cNvSpPr/>
            <p:nvPr/>
          </p:nvSpPr>
          <p:spPr>
            <a:xfrm>
              <a:off x="2609156" y="4444460"/>
              <a:ext cx="185718" cy="60892"/>
            </a:xfrm>
            <a:custGeom>
              <a:rect b="b" l="l" r="r" t="t"/>
              <a:pathLst>
                <a:path extrusionOk="0" h="1882" w="5740">
                  <a:moveTo>
                    <a:pt x="1382" y="0"/>
                  </a:moveTo>
                  <a:cubicBezTo>
                    <a:pt x="881" y="0"/>
                    <a:pt x="453" y="334"/>
                    <a:pt x="286" y="763"/>
                  </a:cubicBezTo>
                  <a:lnTo>
                    <a:pt x="48" y="1453"/>
                  </a:lnTo>
                  <a:cubicBezTo>
                    <a:pt x="0" y="1572"/>
                    <a:pt x="48" y="1715"/>
                    <a:pt x="167" y="1810"/>
                  </a:cubicBezTo>
                  <a:cubicBezTo>
                    <a:pt x="215" y="1834"/>
                    <a:pt x="286" y="1882"/>
                    <a:pt x="334" y="1882"/>
                  </a:cubicBezTo>
                  <a:lnTo>
                    <a:pt x="5335" y="1882"/>
                  </a:lnTo>
                  <a:cubicBezTo>
                    <a:pt x="5406" y="1882"/>
                    <a:pt x="5454" y="1834"/>
                    <a:pt x="5525" y="1810"/>
                  </a:cubicBezTo>
                  <a:cubicBezTo>
                    <a:pt x="5692" y="1715"/>
                    <a:pt x="5740" y="1572"/>
                    <a:pt x="5692" y="1453"/>
                  </a:cubicBezTo>
                  <a:lnTo>
                    <a:pt x="5454" y="763"/>
                  </a:lnTo>
                  <a:cubicBezTo>
                    <a:pt x="5311" y="286"/>
                    <a:pt x="4858" y="0"/>
                    <a:pt x="435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3" name="Google Shape;24363;p150"/>
            <p:cNvSpPr/>
            <p:nvPr/>
          </p:nvSpPr>
          <p:spPr>
            <a:xfrm>
              <a:off x="2597605" y="4158609"/>
              <a:ext cx="210372" cy="225029"/>
            </a:xfrm>
            <a:custGeom>
              <a:rect b="b" l="l" r="r" t="t"/>
              <a:pathLst>
                <a:path extrusionOk="0" h="6955" w="6502">
                  <a:moveTo>
                    <a:pt x="310" y="0"/>
                  </a:moveTo>
                  <a:cubicBezTo>
                    <a:pt x="167" y="0"/>
                    <a:pt x="0" y="143"/>
                    <a:pt x="0" y="310"/>
                  </a:cubicBezTo>
                  <a:lnTo>
                    <a:pt x="0" y="3692"/>
                  </a:lnTo>
                  <a:cubicBezTo>
                    <a:pt x="0" y="5430"/>
                    <a:pt x="1405" y="6930"/>
                    <a:pt x="3191" y="6954"/>
                  </a:cubicBezTo>
                  <a:cubicBezTo>
                    <a:pt x="3206" y="6954"/>
                    <a:pt x="3221" y="6954"/>
                    <a:pt x="3236" y="6954"/>
                  </a:cubicBezTo>
                  <a:cubicBezTo>
                    <a:pt x="5049" y="6954"/>
                    <a:pt x="6501" y="5511"/>
                    <a:pt x="6501" y="3715"/>
                  </a:cubicBezTo>
                  <a:lnTo>
                    <a:pt x="6501" y="310"/>
                  </a:lnTo>
                  <a:cubicBezTo>
                    <a:pt x="6501" y="143"/>
                    <a:pt x="6359" y="0"/>
                    <a:pt x="61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4" name="Google Shape;24364;p150"/>
            <p:cNvSpPr/>
            <p:nvPr/>
          </p:nvSpPr>
          <p:spPr>
            <a:xfrm>
              <a:off x="2702369" y="4443683"/>
              <a:ext cx="93279" cy="60148"/>
            </a:xfrm>
            <a:custGeom>
              <a:rect b="b" l="l" r="r" t="t"/>
              <a:pathLst>
                <a:path extrusionOk="0" h="1859" w="2883">
                  <a:moveTo>
                    <a:pt x="1" y="1"/>
                  </a:moveTo>
                  <a:lnTo>
                    <a:pt x="1" y="1858"/>
                  </a:lnTo>
                  <a:lnTo>
                    <a:pt x="2525" y="1858"/>
                  </a:lnTo>
                  <a:cubicBezTo>
                    <a:pt x="2573" y="1858"/>
                    <a:pt x="2644" y="1834"/>
                    <a:pt x="2692" y="1811"/>
                  </a:cubicBezTo>
                  <a:cubicBezTo>
                    <a:pt x="2811" y="1715"/>
                    <a:pt x="2882" y="1572"/>
                    <a:pt x="2811" y="1453"/>
                  </a:cubicBezTo>
                  <a:lnTo>
                    <a:pt x="2573" y="763"/>
                  </a:lnTo>
                  <a:cubicBezTo>
                    <a:pt x="2430" y="286"/>
                    <a:pt x="1977" y="1"/>
                    <a:pt x="1477"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5" name="Google Shape;24365;p150"/>
            <p:cNvSpPr/>
            <p:nvPr/>
          </p:nvSpPr>
          <p:spPr>
            <a:xfrm>
              <a:off x="2703146" y="4157056"/>
              <a:ext cx="104830" cy="225806"/>
            </a:xfrm>
            <a:custGeom>
              <a:rect b="b" l="l" r="r" t="t"/>
              <a:pathLst>
                <a:path extrusionOk="0" h="6979" w="3240">
                  <a:moveTo>
                    <a:pt x="1" y="1"/>
                  </a:moveTo>
                  <a:lnTo>
                    <a:pt x="1" y="6978"/>
                  </a:lnTo>
                  <a:cubicBezTo>
                    <a:pt x="1787" y="6978"/>
                    <a:pt x="3239" y="5526"/>
                    <a:pt x="3239" y="3740"/>
                  </a:cubicBezTo>
                  <a:lnTo>
                    <a:pt x="3239" y="334"/>
                  </a:lnTo>
                  <a:cubicBezTo>
                    <a:pt x="3239" y="167"/>
                    <a:pt x="3097" y="1"/>
                    <a:pt x="29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6" name="Google Shape;24366;p150"/>
            <p:cNvSpPr/>
            <p:nvPr/>
          </p:nvSpPr>
          <p:spPr>
            <a:xfrm>
              <a:off x="2638436" y="4200993"/>
              <a:ext cx="129485" cy="123305"/>
            </a:xfrm>
            <a:custGeom>
              <a:rect b="b" l="l" r="r" t="t"/>
              <a:pathLst>
                <a:path extrusionOk="0" h="3811" w="4002">
                  <a:moveTo>
                    <a:pt x="2001" y="0"/>
                  </a:moveTo>
                  <a:cubicBezTo>
                    <a:pt x="1882" y="0"/>
                    <a:pt x="1786" y="48"/>
                    <a:pt x="1739" y="167"/>
                  </a:cubicBezTo>
                  <a:lnTo>
                    <a:pt x="1286" y="1072"/>
                  </a:lnTo>
                  <a:lnTo>
                    <a:pt x="310" y="1215"/>
                  </a:lnTo>
                  <a:cubicBezTo>
                    <a:pt x="191" y="1215"/>
                    <a:pt x="72" y="1310"/>
                    <a:pt x="24" y="1429"/>
                  </a:cubicBezTo>
                  <a:cubicBezTo>
                    <a:pt x="0" y="1548"/>
                    <a:pt x="24" y="1667"/>
                    <a:pt x="119" y="1739"/>
                  </a:cubicBezTo>
                  <a:lnTo>
                    <a:pt x="834" y="2453"/>
                  </a:lnTo>
                  <a:lnTo>
                    <a:pt x="667" y="3453"/>
                  </a:lnTo>
                  <a:cubicBezTo>
                    <a:pt x="619" y="3572"/>
                    <a:pt x="691" y="3691"/>
                    <a:pt x="786" y="3739"/>
                  </a:cubicBezTo>
                  <a:cubicBezTo>
                    <a:pt x="834" y="3763"/>
                    <a:pt x="905" y="3810"/>
                    <a:pt x="953" y="3810"/>
                  </a:cubicBezTo>
                  <a:cubicBezTo>
                    <a:pt x="977" y="3810"/>
                    <a:pt x="1048" y="3763"/>
                    <a:pt x="1096" y="3763"/>
                  </a:cubicBezTo>
                  <a:lnTo>
                    <a:pt x="2001" y="3287"/>
                  </a:lnTo>
                  <a:lnTo>
                    <a:pt x="2882" y="3763"/>
                  </a:lnTo>
                  <a:cubicBezTo>
                    <a:pt x="2922" y="3793"/>
                    <a:pt x="2970" y="3806"/>
                    <a:pt x="3020" y="3806"/>
                  </a:cubicBezTo>
                  <a:cubicBezTo>
                    <a:pt x="3088" y="3806"/>
                    <a:pt x="3160" y="3781"/>
                    <a:pt x="3215" y="3739"/>
                  </a:cubicBezTo>
                  <a:cubicBezTo>
                    <a:pt x="3310" y="3691"/>
                    <a:pt x="3358" y="3572"/>
                    <a:pt x="3334" y="3453"/>
                  </a:cubicBezTo>
                  <a:lnTo>
                    <a:pt x="3168" y="2453"/>
                  </a:lnTo>
                  <a:lnTo>
                    <a:pt x="3858" y="1739"/>
                  </a:lnTo>
                  <a:cubicBezTo>
                    <a:pt x="3953" y="1667"/>
                    <a:pt x="4001" y="1524"/>
                    <a:pt x="3953" y="1429"/>
                  </a:cubicBezTo>
                  <a:cubicBezTo>
                    <a:pt x="3906" y="1310"/>
                    <a:pt x="3811" y="1238"/>
                    <a:pt x="3692" y="1215"/>
                  </a:cubicBezTo>
                  <a:lnTo>
                    <a:pt x="2715" y="1072"/>
                  </a:lnTo>
                  <a:lnTo>
                    <a:pt x="2263" y="167"/>
                  </a:lnTo>
                  <a:cubicBezTo>
                    <a:pt x="2239" y="48"/>
                    <a:pt x="2120" y="0"/>
                    <a:pt x="20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7" name="Google Shape;24367;p150"/>
            <p:cNvSpPr/>
            <p:nvPr/>
          </p:nvSpPr>
          <p:spPr>
            <a:xfrm>
              <a:off x="2703146" y="4198664"/>
              <a:ext cx="63998" cy="124405"/>
            </a:xfrm>
            <a:custGeom>
              <a:rect b="b" l="l" r="r" t="t"/>
              <a:pathLst>
                <a:path extrusionOk="0" h="3845" w="1978">
                  <a:moveTo>
                    <a:pt x="1" y="1"/>
                  </a:moveTo>
                  <a:lnTo>
                    <a:pt x="1" y="3311"/>
                  </a:lnTo>
                  <a:lnTo>
                    <a:pt x="882" y="3811"/>
                  </a:lnTo>
                  <a:cubicBezTo>
                    <a:pt x="920" y="3834"/>
                    <a:pt x="965" y="3845"/>
                    <a:pt x="1013" y="3845"/>
                  </a:cubicBezTo>
                  <a:cubicBezTo>
                    <a:pt x="1113" y="3845"/>
                    <a:pt x="1222" y="3797"/>
                    <a:pt x="1287" y="3716"/>
                  </a:cubicBezTo>
                  <a:cubicBezTo>
                    <a:pt x="1334" y="3668"/>
                    <a:pt x="1358" y="3549"/>
                    <a:pt x="1334" y="3454"/>
                  </a:cubicBezTo>
                  <a:lnTo>
                    <a:pt x="1168" y="2477"/>
                  </a:lnTo>
                  <a:lnTo>
                    <a:pt x="1858" y="1763"/>
                  </a:lnTo>
                  <a:cubicBezTo>
                    <a:pt x="1953" y="1668"/>
                    <a:pt x="1977" y="1549"/>
                    <a:pt x="1953" y="1430"/>
                  </a:cubicBezTo>
                  <a:cubicBezTo>
                    <a:pt x="1930" y="1310"/>
                    <a:pt x="1811" y="1215"/>
                    <a:pt x="1692" y="1215"/>
                  </a:cubicBezTo>
                  <a:lnTo>
                    <a:pt x="715" y="1072"/>
                  </a:lnTo>
                  <a:lnTo>
                    <a:pt x="263" y="191"/>
                  </a:lnTo>
                  <a:cubicBezTo>
                    <a:pt x="215" y="72"/>
                    <a:pt x="120" y="1"/>
                    <a:pt x="1"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68" name="Google Shape;24368;p150"/>
          <p:cNvGrpSpPr/>
          <p:nvPr/>
        </p:nvGrpSpPr>
        <p:grpSpPr>
          <a:xfrm>
            <a:off x="3290285" y="4006209"/>
            <a:ext cx="303619" cy="346749"/>
            <a:chOff x="3290285" y="4158609"/>
            <a:chExt cx="303619" cy="346749"/>
          </a:xfrm>
        </p:grpSpPr>
        <p:sp>
          <p:nvSpPr>
            <p:cNvPr id="24369" name="Google Shape;24369;p150"/>
            <p:cNvSpPr/>
            <p:nvPr/>
          </p:nvSpPr>
          <p:spPr>
            <a:xfrm>
              <a:off x="3290285" y="4158803"/>
              <a:ext cx="303619" cy="346554"/>
            </a:xfrm>
            <a:custGeom>
              <a:rect b="b" l="l" r="r" t="t"/>
              <a:pathLst>
                <a:path extrusionOk="0" h="10711" w="9384">
                  <a:moveTo>
                    <a:pt x="4941" y="1"/>
                  </a:moveTo>
                  <a:cubicBezTo>
                    <a:pt x="4511" y="1"/>
                    <a:pt x="4089" y="81"/>
                    <a:pt x="3668" y="232"/>
                  </a:cubicBezTo>
                  <a:cubicBezTo>
                    <a:pt x="3096" y="399"/>
                    <a:pt x="2596" y="709"/>
                    <a:pt x="2144" y="1090"/>
                  </a:cubicBezTo>
                  <a:cubicBezTo>
                    <a:pt x="1262"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6" y="9187"/>
                    <a:pt x="2310" y="9187"/>
                  </a:cubicBezTo>
                  <a:lnTo>
                    <a:pt x="3215" y="9187"/>
                  </a:lnTo>
                  <a:lnTo>
                    <a:pt x="3215" y="10425"/>
                  </a:lnTo>
                  <a:cubicBezTo>
                    <a:pt x="3215" y="10592"/>
                    <a:pt x="3334" y="10711"/>
                    <a:pt x="3501" y="10711"/>
                  </a:cubicBezTo>
                  <a:lnTo>
                    <a:pt x="7740" y="10711"/>
                  </a:lnTo>
                  <a:cubicBezTo>
                    <a:pt x="7907" y="10711"/>
                    <a:pt x="8050" y="10544"/>
                    <a:pt x="8026" y="10401"/>
                  </a:cubicBezTo>
                  <a:lnTo>
                    <a:pt x="8026" y="7329"/>
                  </a:lnTo>
                  <a:cubicBezTo>
                    <a:pt x="8931" y="6448"/>
                    <a:pt x="9383" y="5234"/>
                    <a:pt x="9264" y="3948"/>
                  </a:cubicBezTo>
                  <a:cubicBezTo>
                    <a:pt x="9217" y="2971"/>
                    <a:pt x="8764" y="2042"/>
                    <a:pt x="8073"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0" name="Google Shape;24370;p150"/>
            <p:cNvSpPr/>
            <p:nvPr/>
          </p:nvSpPr>
          <p:spPr>
            <a:xfrm>
              <a:off x="3452090"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87" y="1977"/>
                    <a:pt x="3072"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1" name="Google Shape;24371;p150"/>
            <p:cNvSpPr/>
            <p:nvPr/>
          </p:nvSpPr>
          <p:spPr>
            <a:xfrm>
              <a:off x="3375021" y="4209373"/>
              <a:ext cx="157245" cy="174329"/>
            </a:xfrm>
            <a:custGeom>
              <a:rect b="b" l="l" r="r" t="t"/>
              <a:pathLst>
                <a:path extrusionOk="0" h="5388" w="4860">
                  <a:moveTo>
                    <a:pt x="2382" y="1456"/>
                  </a:moveTo>
                  <a:cubicBezTo>
                    <a:pt x="3073" y="1456"/>
                    <a:pt x="3645" y="2027"/>
                    <a:pt x="3645" y="2718"/>
                  </a:cubicBezTo>
                  <a:cubicBezTo>
                    <a:pt x="3668" y="3385"/>
                    <a:pt x="3097" y="3956"/>
                    <a:pt x="2382" y="3956"/>
                  </a:cubicBezTo>
                  <a:cubicBezTo>
                    <a:pt x="1716" y="3956"/>
                    <a:pt x="1144" y="3385"/>
                    <a:pt x="1144" y="2718"/>
                  </a:cubicBezTo>
                  <a:cubicBezTo>
                    <a:pt x="1144" y="2027"/>
                    <a:pt x="1716" y="1456"/>
                    <a:pt x="2382" y="1456"/>
                  </a:cubicBezTo>
                  <a:close/>
                  <a:moveTo>
                    <a:pt x="2436" y="0"/>
                  </a:moveTo>
                  <a:cubicBezTo>
                    <a:pt x="2263" y="0"/>
                    <a:pt x="2120" y="134"/>
                    <a:pt x="2120" y="289"/>
                  </a:cubicBezTo>
                  <a:lnTo>
                    <a:pt x="2120" y="837"/>
                  </a:lnTo>
                  <a:cubicBezTo>
                    <a:pt x="1668" y="932"/>
                    <a:pt x="1263" y="1170"/>
                    <a:pt x="1001" y="1480"/>
                  </a:cubicBezTo>
                  <a:lnTo>
                    <a:pt x="501" y="1218"/>
                  </a:lnTo>
                  <a:cubicBezTo>
                    <a:pt x="456" y="1188"/>
                    <a:pt x="409" y="1174"/>
                    <a:pt x="362" y="1174"/>
                  </a:cubicBezTo>
                  <a:cubicBezTo>
                    <a:pt x="261" y="1174"/>
                    <a:pt x="162" y="1239"/>
                    <a:pt x="96" y="1337"/>
                  </a:cubicBezTo>
                  <a:cubicBezTo>
                    <a:pt x="1" y="1480"/>
                    <a:pt x="72" y="1670"/>
                    <a:pt x="215" y="1765"/>
                  </a:cubicBezTo>
                  <a:lnTo>
                    <a:pt x="692" y="2027"/>
                  </a:lnTo>
                  <a:cubicBezTo>
                    <a:pt x="596" y="2218"/>
                    <a:pt x="572" y="2432"/>
                    <a:pt x="572" y="2670"/>
                  </a:cubicBezTo>
                  <a:cubicBezTo>
                    <a:pt x="572" y="2908"/>
                    <a:pt x="596" y="3123"/>
                    <a:pt x="692" y="3337"/>
                  </a:cubicBezTo>
                  <a:lnTo>
                    <a:pt x="215" y="3599"/>
                  </a:lnTo>
                  <a:cubicBezTo>
                    <a:pt x="72" y="3694"/>
                    <a:pt x="1" y="3861"/>
                    <a:pt x="96" y="4004"/>
                  </a:cubicBezTo>
                  <a:cubicBezTo>
                    <a:pt x="168" y="4099"/>
                    <a:pt x="239" y="4171"/>
                    <a:pt x="358" y="4171"/>
                  </a:cubicBezTo>
                  <a:cubicBezTo>
                    <a:pt x="430" y="4171"/>
                    <a:pt x="477" y="4171"/>
                    <a:pt x="501" y="4123"/>
                  </a:cubicBezTo>
                  <a:lnTo>
                    <a:pt x="1001" y="3861"/>
                  </a:lnTo>
                  <a:cubicBezTo>
                    <a:pt x="1263" y="4194"/>
                    <a:pt x="1668" y="4433"/>
                    <a:pt x="2120" y="4528"/>
                  </a:cubicBezTo>
                  <a:lnTo>
                    <a:pt x="2120" y="5052"/>
                  </a:lnTo>
                  <a:cubicBezTo>
                    <a:pt x="2120" y="5195"/>
                    <a:pt x="2239" y="5361"/>
                    <a:pt x="2382" y="5385"/>
                  </a:cubicBezTo>
                  <a:cubicBezTo>
                    <a:pt x="2396" y="5387"/>
                    <a:pt x="2410" y="5388"/>
                    <a:pt x="2424" y="5388"/>
                  </a:cubicBezTo>
                  <a:cubicBezTo>
                    <a:pt x="2596" y="5388"/>
                    <a:pt x="2740" y="5252"/>
                    <a:pt x="2740" y="5076"/>
                  </a:cubicBezTo>
                  <a:lnTo>
                    <a:pt x="2740" y="4552"/>
                  </a:lnTo>
                  <a:cubicBezTo>
                    <a:pt x="3192" y="4456"/>
                    <a:pt x="3597" y="4218"/>
                    <a:pt x="3883" y="3885"/>
                  </a:cubicBezTo>
                  <a:lnTo>
                    <a:pt x="4359" y="4171"/>
                  </a:lnTo>
                  <a:cubicBezTo>
                    <a:pt x="4407" y="4194"/>
                    <a:pt x="4454" y="4194"/>
                    <a:pt x="4502" y="4194"/>
                  </a:cubicBezTo>
                  <a:cubicBezTo>
                    <a:pt x="4621" y="4194"/>
                    <a:pt x="4716" y="4123"/>
                    <a:pt x="4764" y="4052"/>
                  </a:cubicBezTo>
                  <a:cubicBezTo>
                    <a:pt x="4835" y="3932"/>
                    <a:pt x="4811" y="3718"/>
                    <a:pt x="4645" y="3623"/>
                  </a:cubicBezTo>
                  <a:lnTo>
                    <a:pt x="4168" y="3361"/>
                  </a:lnTo>
                  <a:cubicBezTo>
                    <a:pt x="4264" y="3147"/>
                    <a:pt x="4288" y="2956"/>
                    <a:pt x="4288" y="2718"/>
                  </a:cubicBezTo>
                  <a:cubicBezTo>
                    <a:pt x="4288" y="2480"/>
                    <a:pt x="4264" y="2265"/>
                    <a:pt x="4168" y="2051"/>
                  </a:cubicBezTo>
                  <a:lnTo>
                    <a:pt x="4645" y="1789"/>
                  </a:lnTo>
                  <a:cubicBezTo>
                    <a:pt x="4811" y="1694"/>
                    <a:pt x="4859" y="1527"/>
                    <a:pt x="4811" y="1408"/>
                  </a:cubicBezTo>
                  <a:cubicBezTo>
                    <a:pt x="4744" y="1273"/>
                    <a:pt x="4617" y="1210"/>
                    <a:pt x="4497" y="1210"/>
                  </a:cubicBezTo>
                  <a:cubicBezTo>
                    <a:pt x="4448" y="1210"/>
                    <a:pt x="4401" y="1221"/>
                    <a:pt x="4359" y="1241"/>
                  </a:cubicBezTo>
                  <a:lnTo>
                    <a:pt x="3883" y="1527"/>
                  </a:lnTo>
                  <a:cubicBezTo>
                    <a:pt x="3621" y="1194"/>
                    <a:pt x="3192" y="956"/>
                    <a:pt x="2740" y="860"/>
                  </a:cubicBezTo>
                  <a:lnTo>
                    <a:pt x="2740" y="337"/>
                  </a:lnTo>
                  <a:cubicBezTo>
                    <a:pt x="2740" y="170"/>
                    <a:pt x="2621" y="27"/>
                    <a:pt x="2478" y="3"/>
                  </a:cubicBezTo>
                  <a:cubicBezTo>
                    <a:pt x="2464" y="1"/>
                    <a:pt x="2450" y="0"/>
                    <a:pt x="243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2" name="Google Shape;24372;p150"/>
            <p:cNvSpPr/>
            <p:nvPr/>
          </p:nvSpPr>
          <p:spPr>
            <a:xfrm>
              <a:off x="3452867" y="4209470"/>
              <a:ext cx="79399" cy="174911"/>
            </a:xfrm>
            <a:custGeom>
              <a:rect b="b" l="l" r="r" t="t"/>
              <a:pathLst>
                <a:path extrusionOk="0" h="5406" w="2454">
                  <a:moveTo>
                    <a:pt x="0" y="0"/>
                  </a:moveTo>
                  <a:lnTo>
                    <a:pt x="0" y="1453"/>
                  </a:lnTo>
                  <a:cubicBezTo>
                    <a:pt x="691" y="1453"/>
                    <a:pt x="1262" y="2024"/>
                    <a:pt x="1262" y="2715"/>
                  </a:cubicBezTo>
                  <a:cubicBezTo>
                    <a:pt x="1262" y="3382"/>
                    <a:pt x="691" y="3953"/>
                    <a:pt x="0" y="3953"/>
                  </a:cubicBezTo>
                  <a:lnTo>
                    <a:pt x="0" y="5406"/>
                  </a:lnTo>
                  <a:cubicBezTo>
                    <a:pt x="191" y="5406"/>
                    <a:pt x="334" y="5263"/>
                    <a:pt x="334" y="5073"/>
                  </a:cubicBezTo>
                  <a:lnTo>
                    <a:pt x="334" y="4549"/>
                  </a:lnTo>
                  <a:cubicBezTo>
                    <a:pt x="786" y="4453"/>
                    <a:pt x="1191" y="4215"/>
                    <a:pt x="1477" y="3882"/>
                  </a:cubicBezTo>
                  <a:lnTo>
                    <a:pt x="1953" y="4168"/>
                  </a:lnTo>
                  <a:cubicBezTo>
                    <a:pt x="2001" y="4191"/>
                    <a:pt x="2048" y="4191"/>
                    <a:pt x="2096" y="4191"/>
                  </a:cubicBezTo>
                  <a:cubicBezTo>
                    <a:pt x="2215" y="4191"/>
                    <a:pt x="2310" y="4120"/>
                    <a:pt x="2358" y="4049"/>
                  </a:cubicBezTo>
                  <a:cubicBezTo>
                    <a:pt x="2429" y="3929"/>
                    <a:pt x="2405" y="3715"/>
                    <a:pt x="2239" y="3620"/>
                  </a:cubicBezTo>
                  <a:lnTo>
                    <a:pt x="1762" y="3358"/>
                  </a:lnTo>
                  <a:cubicBezTo>
                    <a:pt x="1858" y="3144"/>
                    <a:pt x="1882" y="2953"/>
                    <a:pt x="1882" y="2715"/>
                  </a:cubicBezTo>
                  <a:cubicBezTo>
                    <a:pt x="1882" y="2477"/>
                    <a:pt x="1858" y="2262"/>
                    <a:pt x="1762" y="2048"/>
                  </a:cubicBezTo>
                  <a:lnTo>
                    <a:pt x="2239" y="1786"/>
                  </a:lnTo>
                  <a:cubicBezTo>
                    <a:pt x="2405" y="1691"/>
                    <a:pt x="2453" y="1524"/>
                    <a:pt x="2405" y="1405"/>
                  </a:cubicBezTo>
                  <a:cubicBezTo>
                    <a:pt x="2338" y="1270"/>
                    <a:pt x="2211" y="1207"/>
                    <a:pt x="2091" y="1207"/>
                  </a:cubicBezTo>
                  <a:cubicBezTo>
                    <a:pt x="2042" y="1207"/>
                    <a:pt x="1995" y="1218"/>
                    <a:pt x="1953" y="1238"/>
                  </a:cubicBezTo>
                  <a:lnTo>
                    <a:pt x="1477" y="1524"/>
                  </a:lnTo>
                  <a:cubicBezTo>
                    <a:pt x="1215" y="1191"/>
                    <a:pt x="786" y="953"/>
                    <a:pt x="334" y="857"/>
                  </a:cubicBezTo>
                  <a:lnTo>
                    <a:pt x="334" y="334"/>
                  </a:lnTo>
                  <a:cubicBezTo>
                    <a:pt x="334" y="143"/>
                    <a:pt x="191"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73" name="Google Shape;24373;p150"/>
          <p:cNvGrpSpPr/>
          <p:nvPr/>
        </p:nvGrpSpPr>
        <p:grpSpPr>
          <a:xfrm>
            <a:off x="4041526" y="4006209"/>
            <a:ext cx="303619" cy="346749"/>
            <a:chOff x="4041526" y="4158609"/>
            <a:chExt cx="303619" cy="346749"/>
          </a:xfrm>
        </p:grpSpPr>
        <p:sp>
          <p:nvSpPr>
            <p:cNvPr id="24374" name="Google Shape;24374;p150"/>
            <p:cNvSpPr/>
            <p:nvPr/>
          </p:nvSpPr>
          <p:spPr>
            <a:xfrm>
              <a:off x="4041526"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0" y="9187"/>
                  </a:cubicBezTo>
                  <a:lnTo>
                    <a:pt x="3215" y="9187"/>
                  </a:lnTo>
                  <a:lnTo>
                    <a:pt x="3215" y="10425"/>
                  </a:lnTo>
                  <a:cubicBezTo>
                    <a:pt x="3215" y="10592"/>
                    <a:pt x="3334" y="10711"/>
                    <a:pt x="3501" y="10711"/>
                  </a:cubicBezTo>
                  <a:lnTo>
                    <a:pt x="7716" y="10711"/>
                  </a:lnTo>
                  <a:cubicBezTo>
                    <a:pt x="7907"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8"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5" name="Google Shape;24375;p150"/>
            <p:cNvSpPr/>
            <p:nvPr/>
          </p:nvSpPr>
          <p:spPr>
            <a:xfrm>
              <a:off x="4203332" y="4158609"/>
              <a:ext cx="141812" cy="345228"/>
            </a:xfrm>
            <a:custGeom>
              <a:rect b="b" l="l" r="r" t="t"/>
              <a:pathLst>
                <a:path extrusionOk="0" h="10670" w="4383">
                  <a:moveTo>
                    <a:pt x="0" y="0"/>
                  </a:moveTo>
                  <a:lnTo>
                    <a:pt x="0" y="10669"/>
                  </a:lnTo>
                  <a:lnTo>
                    <a:pt x="2715" y="10669"/>
                  </a:lnTo>
                  <a:cubicBezTo>
                    <a:pt x="2906" y="10669"/>
                    <a:pt x="3049" y="10526"/>
                    <a:pt x="3049" y="10336"/>
                  </a:cubicBezTo>
                  <a:lnTo>
                    <a:pt x="3049" y="7288"/>
                  </a:lnTo>
                  <a:cubicBezTo>
                    <a:pt x="3930" y="6383"/>
                    <a:pt x="4382" y="5144"/>
                    <a:pt x="4287" y="3882"/>
                  </a:cubicBezTo>
                  <a:cubicBezTo>
                    <a:pt x="4216" y="2930"/>
                    <a:pt x="3763" y="1977"/>
                    <a:pt x="3073" y="1310"/>
                  </a:cubicBezTo>
                  <a:cubicBezTo>
                    <a:pt x="2382" y="596"/>
                    <a:pt x="1477" y="143"/>
                    <a:pt x="477" y="24"/>
                  </a:cubicBezTo>
                  <a:cubicBezTo>
                    <a:pt x="334" y="0"/>
                    <a:pt x="167" y="0"/>
                    <a:pt x="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6" name="Google Shape;24376;p150"/>
            <p:cNvSpPr/>
            <p:nvPr/>
          </p:nvSpPr>
          <p:spPr>
            <a:xfrm>
              <a:off x="4118563" y="4198761"/>
              <a:ext cx="171870" cy="183323"/>
            </a:xfrm>
            <a:custGeom>
              <a:rect b="b" l="l" r="r" t="t"/>
              <a:pathLst>
                <a:path extrusionOk="0" h="5666" w="5312">
                  <a:moveTo>
                    <a:pt x="2610" y="1"/>
                  </a:moveTo>
                  <a:cubicBezTo>
                    <a:pt x="1976" y="1"/>
                    <a:pt x="1351" y="240"/>
                    <a:pt x="882" y="688"/>
                  </a:cubicBezTo>
                  <a:cubicBezTo>
                    <a:pt x="334" y="1165"/>
                    <a:pt x="1" y="1879"/>
                    <a:pt x="1" y="2617"/>
                  </a:cubicBezTo>
                  <a:cubicBezTo>
                    <a:pt x="1" y="3236"/>
                    <a:pt x="239" y="3856"/>
                    <a:pt x="668" y="4332"/>
                  </a:cubicBezTo>
                  <a:cubicBezTo>
                    <a:pt x="906" y="4618"/>
                    <a:pt x="1049" y="4927"/>
                    <a:pt x="1049" y="5284"/>
                  </a:cubicBezTo>
                  <a:lnTo>
                    <a:pt x="1049" y="5332"/>
                  </a:lnTo>
                  <a:cubicBezTo>
                    <a:pt x="1049" y="5499"/>
                    <a:pt x="1192" y="5666"/>
                    <a:pt x="1382" y="5666"/>
                  </a:cubicBezTo>
                  <a:lnTo>
                    <a:pt x="3883" y="5666"/>
                  </a:lnTo>
                  <a:cubicBezTo>
                    <a:pt x="4049" y="5666"/>
                    <a:pt x="4216" y="5499"/>
                    <a:pt x="4192" y="5356"/>
                  </a:cubicBezTo>
                  <a:lnTo>
                    <a:pt x="4192" y="5332"/>
                  </a:lnTo>
                  <a:cubicBezTo>
                    <a:pt x="4192" y="4975"/>
                    <a:pt x="4359" y="4641"/>
                    <a:pt x="4597" y="4332"/>
                  </a:cubicBezTo>
                  <a:cubicBezTo>
                    <a:pt x="5073" y="3784"/>
                    <a:pt x="5312" y="3070"/>
                    <a:pt x="5216" y="2308"/>
                  </a:cubicBezTo>
                  <a:cubicBezTo>
                    <a:pt x="5097" y="1117"/>
                    <a:pt x="4121" y="141"/>
                    <a:pt x="2930" y="22"/>
                  </a:cubicBezTo>
                  <a:cubicBezTo>
                    <a:pt x="2824" y="8"/>
                    <a:pt x="2716" y="1"/>
                    <a:pt x="26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7" name="Google Shape;24377;p150"/>
            <p:cNvSpPr/>
            <p:nvPr/>
          </p:nvSpPr>
          <p:spPr>
            <a:xfrm>
              <a:off x="4203332" y="4198664"/>
              <a:ext cx="87100" cy="183420"/>
            </a:xfrm>
            <a:custGeom>
              <a:rect b="b" l="l" r="r" t="t"/>
              <a:pathLst>
                <a:path extrusionOk="0" h="5669" w="2692">
                  <a:moveTo>
                    <a:pt x="0" y="1"/>
                  </a:moveTo>
                  <a:lnTo>
                    <a:pt x="0" y="5669"/>
                  </a:lnTo>
                  <a:lnTo>
                    <a:pt x="1263" y="5669"/>
                  </a:lnTo>
                  <a:cubicBezTo>
                    <a:pt x="1429" y="5669"/>
                    <a:pt x="1596" y="5502"/>
                    <a:pt x="1596" y="5335"/>
                  </a:cubicBezTo>
                  <a:lnTo>
                    <a:pt x="1596" y="5287"/>
                  </a:lnTo>
                  <a:cubicBezTo>
                    <a:pt x="1596" y="4930"/>
                    <a:pt x="1739" y="4621"/>
                    <a:pt x="1977" y="4311"/>
                  </a:cubicBezTo>
                  <a:cubicBezTo>
                    <a:pt x="2477" y="3740"/>
                    <a:pt x="2692" y="3025"/>
                    <a:pt x="2596" y="2287"/>
                  </a:cubicBezTo>
                  <a:cubicBezTo>
                    <a:pt x="2477" y="1096"/>
                    <a:pt x="1501" y="144"/>
                    <a:pt x="310" y="25"/>
                  </a:cubicBezTo>
                  <a:cubicBezTo>
                    <a:pt x="215" y="25"/>
                    <a:pt x="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8" name="Google Shape;24378;p150"/>
            <p:cNvSpPr/>
            <p:nvPr/>
          </p:nvSpPr>
          <p:spPr>
            <a:xfrm>
              <a:off x="4172498" y="4272820"/>
              <a:ext cx="63222" cy="110104"/>
            </a:xfrm>
            <a:custGeom>
              <a:rect b="b" l="l" r="r" t="t"/>
              <a:pathLst>
                <a:path extrusionOk="0" h="3403" w="1954">
                  <a:moveTo>
                    <a:pt x="1608" y="1"/>
                  </a:moveTo>
                  <a:cubicBezTo>
                    <a:pt x="1525" y="1"/>
                    <a:pt x="1442" y="31"/>
                    <a:pt x="1382" y="90"/>
                  </a:cubicBezTo>
                  <a:lnTo>
                    <a:pt x="953" y="495"/>
                  </a:lnTo>
                  <a:lnTo>
                    <a:pt x="572" y="114"/>
                  </a:lnTo>
                  <a:cubicBezTo>
                    <a:pt x="510" y="51"/>
                    <a:pt x="433" y="21"/>
                    <a:pt x="358" y="21"/>
                  </a:cubicBezTo>
                  <a:cubicBezTo>
                    <a:pt x="291" y="21"/>
                    <a:pt x="224" y="45"/>
                    <a:pt x="168" y="90"/>
                  </a:cubicBezTo>
                  <a:cubicBezTo>
                    <a:pt x="1" y="209"/>
                    <a:pt x="1" y="424"/>
                    <a:pt x="120" y="566"/>
                  </a:cubicBezTo>
                  <a:lnTo>
                    <a:pt x="668" y="1090"/>
                  </a:lnTo>
                  <a:lnTo>
                    <a:pt x="668" y="3067"/>
                  </a:lnTo>
                  <a:cubicBezTo>
                    <a:pt x="668" y="3210"/>
                    <a:pt x="787" y="3377"/>
                    <a:pt x="930" y="3400"/>
                  </a:cubicBezTo>
                  <a:cubicBezTo>
                    <a:pt x="944" y="3402"/>
                    <a:pt x="957" y="3403"/>
                    <a:pt x="971" y="3403"/>
                  </a:cubicBezTo>
                  <a:cubicBezTo>
                    <a:pt x="1144" y="3403"/>
                    <a:pt x="1287" y="3267"/>
                    <a:pt x="1287" y="3091"/>
                  </a:cubicBezTo>
                  <a:lnTo>
                    <a:pt x="1287" y="1138"/>
                  </a:lnTo>
                  <a:lnTo>
                    <a:pt x="1835" y="590"/>
                  </a:lnTo>
                  <a:cubicBezTo>
                    <a:pt x="1954" y="424"/>
                    <a:pt x="1954" y="233"/>
                    <a:pt x="1835" y="90"/>
                  </a:cubicBezTo>
                  <a:cubicBezTo>
                    <a:pt x="1775" y="31"/>
                    <a:pt x="1692" y="1"/>
                    <a:pt x="1608"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9" name="Google Shape;24379;p150"/>
            <p:cNvSpPr/>
            <p:nvPr/>
          </p:nvSpPr>
          <p:spPr>
            <a:xfrm>
              <a:off x="4203332" y="4272820"/>
              <a:ext cx="32387" cy="109263"/>
            </a:xfrm>
            <a:custGeom>
              <a:rect b="b" l="l" r="r" t="t"/>
              <a:pathLst>
                <a:path extrusionOk="0" h="3377" w="1001">
                  <a:moveTo>
                    <a:pt x="638" y="1"/>
                  </a:moveTo>
                  <a:cubicBezTo>
                    <a:pt x="560" y="1"/>
                    <a:pt x="489" y="31"/>
                    <a:pt x="429" y="90"/>
                  </a:cubicBezTo>
                  <a:lnTo>
                    <a:pt x="0" y="495"/>
                  </a:lnTo>
                  <a:lnTo>
                    <a:pt x="0" y="3377"/>
                  </a:lnTo>
                  <a:cubicBezTo>
                    <a:pt x="191" y="3377"/>
                    <a:pt x="334" y="3210"/>
                    <a:pt x="334" y="3043"/>
                  </a:cubicBezTo>
                  <a:lnTo>
                    <a:pt x="334" y="1067"/>
                  </a:lnTo>
                  <a:lnTo>
                    <a:pt x="882" y="543"/>
                  </a:lnTo>
                  <a:cubicBezTo>
                    <a:pt x="1001" y="424"/>
                    <a:pt x="1001" y="209"/>
                    <a:pt x="882" y="90"/>
                  </a:cubicBezTo>
                  <a:cubicBezTo>
                    <a:pt x="798" y="31"/>
                    <a:pt x="715" y="1"/>
                    <a:pt x="6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0" name="Google Shape;24380;p150"/>
            <p:cNvSpPr/>
            <p:nvPr/>
          </p:nvSpPr>
          <p:spPr>
            <a:xfrm>
              <a:off x="4152470" y="4371274"/>
              <a:ext cx="102533" cy="50862"/>
            </a:xfrm>
            <a:custGeom>
              <a:rect b="b" l="l" r="r" t="t"/>
              <a:pathLst>
                <a:path extrusionOk="0" h="1572" w="3169">
                  <a:moveTo>
                    <a:pt x="1" y="0"/>
                  </a:moveTo>
                  <a:lnTo>
                    <a:pt x="1" y="834"/>
                  </a:lnTo>
                  <a:cubicBezTo>
                    <a:pt x="1" y="1238"/>
                    <a:pt x="334" y="1572"/>
                    <a:pt x="739" y="1572"/>
                  </a:cubicBezTo>
                  <a:lnTo>
                    <a:pt x="2406" y="1572"/>
                  </a:lnTo>
                  <a:cubicBezTo>
                    <a:pt x="2835" y="1572"/>
                    <a:pt x="3168" y="1238"/>
                    <a:pt x="3168" y="834"/>
                  </a:cubicBezTo>
                  <a:lnTo>
                    <a:pt x="316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1" name="Google Shape;24381;p150"/>
            <p:cNvSpPr/>
            <p:nvPr/>
          </p:nvSpPr>
          <p:spPr>
            <a:xfrm>
              <a:off x="4203332" y="4371274"/>
              <a:ext cx="51671" cy="50862"/>
            </a:xfrm>
            <a:custGeom>
              <a:rect b="b" l="l" r="r" t="t"/>
              <a:pathLst>
                <a:path extrusionOk="0" h="1572" w="1597">
                  <a:moveTo>
                    <a:pt x="0" y="0"/>
                  </a:moveTo>
                  <a:lnTo>
                    <a:pt x="0" y="1572"/>
                  </a:lnTo>
                  <a:lnTo>
                    <a:pt x="834" y="1572"/>
                  </a:lnTo>
                  <a:cubicBezTo>
                    <a:pt x="1263" y="1572"/>
                    <a:pt x="1596" y="1238"/>
                    <a:pt x="1596" y="834"/>
                  </a:cubicBez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82" name="Google Shape;24382;p150"/>
          <p:cNvGrpSpPr/>
          <p:nvPr/>
        </p:nvGrpSpPr>
        <p:grpSpPr>
          <a:xfrm>
            <a:off x="4788918" y="4006209"/>
            <a:ext cx="303619" cy="346749"/>
            <a:chOff x="4788918" y="4158609"/>
            <a:chExt cx="303619" cy="346749"/>
          </a:xfrm>
        </p:grpSpPr>
        <p:sp>
          <p:nvSpPr>
            <p:cNvPr id="24383" name="Google Shape;24383;p150"/>
            <p:cNvSpPr/>
            <p:nvPr/>
          </p:nvSpPr>
          <p:spPr>
            <a:xfrm>
              <a:off x="4788918" y="4158803"/>
              <a:ext cx="303619" cy="346554"/>
            </a:xfrm>
            <a:custGeom>
              <a:rect b="b" l="l" r="r" t="t"/>
              <a:pathLst>
                <a:path extrusionOk="0" h="10711" w="9384">
                  <a:moveTo>
                    <a:pt x="4941" y="1"/>
                  </a:moveTo>
                  <a:cubicBezTo>
                    <a:pt x="4511" y="1"/>
                    <a:pt x="4090" y="81"/>
                    <a:pt x="3668" y="232"/>
                  </a:cubicBezTo>
                  <a:cubicBezTo>
                    <a:pt x="3096" y="399"/>
                    <a:pt x="2596" y="709"/>
                    <a:pt x="2144" y="1090"/>
                  </a:cubicBezTo>
                  <a:cubicBezTo>
                    <a:pt x="1263" y="1852"/>
                    <a:pt x="715" y="3019"/>
                    <a:pt x="715" y="4209"/>
                  </a:cubicBezTo>
                  <a:lnTo>
                    <a:pt x="96" y="6115"/>
                  </a:lnTo>
                  <a:cubicBezTo>
                    <a:pt x="0" y="6329"/>
                    <a:pt x="48" y="6591"/>
                    <a:pt x="191" y="6781"/>
                  </a:cubicBezTo>
                  <a:cubicBezTo>
                    <a:pt x="334" y="6948"/>
                    <a:pt x="548" y="7067"/>
                    <a:pt x="786" y="7067"/>
                  </a:cubicBezTo>
                  <a:lnTo>
                    <a:pt x="1358" y="7067"/>
                  </a:lnTo>
                  <a:lnTo>
                    <a:pt x="1358" y="8234"/>
                  </a:lnTo>
                  <a:cubicBezTo>
                    <a:pt x="1358" y="8758"/>
                    <a:pt x="1787" y="9187"/>
                    <a:pt x="2311" y="9187"/>
                  </a:cubicBezTo>
                  <a:lnTo>
                    <a:pt x="3239" y="9187"/>
                  </a:lnTo>
                  <a:lnTo>
                    <a:pt x="3239" y="10425"/>
                  </a:lnTo>
                  <a:cubicBezTo>
                    <a:pt x="3239" y="10592"/>
                    <a:pt x="3358" y="10711"/>
                    <a:pt x="3525" y="10711"/>
                  </a:cubicBezTo>
                  <a:lnTo>
                    <a:pt x="7740" y="10711"/>
                  </a:lnTo>
                  <a:cubicBezTo>
                    <a:pt x="7931" y="10711"/>
                    <a:pt x="8050" y="10544"/>
                    <a:pt x="8026" y="10401"/>
                  </a:cubicBezTo>
                  <a:lnTo>
                    <a:pt x="8026" y="7329"/>
                  </a:lnTo>
                  <a:cubicBezTo>
                    <a:pt x="8931" y="6448"/>
                    <a:pt x="9383" y="5234"/>
                    <a:pt x="9264" y="3948"/>
                  </a:cubicBezTo>
                  <a:cubicBezTo>
                    <a:pt x="9217" y="2971"/>
                    <a:pt x="8764" y="2042"/>
                    <a:pt x="8074" y="1328"/>
                  </a:cubicBezTo>
                  <a:cubicBezTo>
                    <a:pt x="7359" y="614"/>
                    <a:pt x="6478" y="161"/>
                    <a:pt x="5478" y="42"/>
                  </a:cubicBezTo>
                  <a:cubicBezTo>
                    <a:pt x="5297" y="14"/>
                    <a:pt x="5119" y="1"/>
                    <a:pt x="494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4" name="Google Shape;24384;p150"/>
            <p:cNvSpPr/>
            <p:nvPr/>
          </p:nvSpPr>
          <p:spPr>
            <a:xfrm>
              <a:off x="4950723" y="4158609"/>
              <a:ext cx="141812" cy="345228"/>
            </a:xfrm>
            <a:custGeom>
              <a:rect b="b" l="l" r="r" t="t"/>
              <a:pathLst>
                <a:path extrusionOk="0" h="10670" w="4383">
                  <a:moveTo>
                    <a:pt x="1" y="0"/>
                  </a:moveTo>
                  <a:lnTo>
                    <a:pt x="1" y="10669"/>
                  </a:lnTo>
                  <a:lnTo>
                    <a:pt x="2715" y="10669"/>
                  </a:lnTo>
                  <a:cubicBezTo>
                    <a:pt x="2906" y="10669"/>
                    <a:pt x="3049" y="10526"/>
                    <a:pt x="3049" y="10336"/>
                  </a:cubicBezTo>
                  <a:lnTo>
                    <a:pt x="3049" y="7288"/>
                  </a:lnTo>
                  <a:cubicBezTo>
                    <a:pt x="3930" y="6383"/>
                    <a:pt x="4382" y="5144"/>
                    <a:pt x="4287" y="3882"/>
                  </a:cubicBezTo>
                  <a:cubicBezTo>
                    <a:pt x="4192" y="2930"/>
                    <a:pt x="3787" y="1977"/>
                    <a:pt x="3073" y="1310"/>
                  </a:cubicBezTo>
                  <a:cubicBezTo>
                    <a:pt x="2382" y="596"/>
                    <a:pt x="1477" y="143"/>
                    <a:pt x="477" y="24"/>
                  </a:cubicBezTo>
                  <a:cubicBezTo>
                    <a:pt x="334" y="0"/>
                    <a:pt x="143"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5" name="Google Shape;24385;p150"/>
            <p:cNvSpPr/>
            <p:nvPr/>
          </p:nvSpPr>
          <p:spPr>
            <a:xfrm>
              <a:off x="4852106" y="4198664"/>
              <a:ext cx="198045" cy="107904"/>
            </a:xfrm>
            <a:custGeom>
              <a:rect b="b" l="l" r="r" t="t"/>
              <a:pathLst>
                <a:path extrusionOk="0" h="3335" w="6121">
                  <a:moveTo>
                    <a:pt x="3049" y="1"/>
                  </a:moveTo>
                  <a:cubicBezTo>
                    <a:pt x="1358" y="1"/>
                    <a:pt x="0" y="1406"/>
                    <a:pt x="24" y="3097"/>
                  </a:cubicBezTo>
                  <a:cubicBezTo>
                    <a:pt x="24" y="3239"/>
                    <a:pt x="143" y="3335"/>
                    <a:pt x="286" y="3335"/>
                  </a:cubicBezTo>
                  <a:lnTo>
                    <a:pt x="1000" y="3335"/>
                  </a:lnTo>
                  <a:cubicBezTo>
                    <a:pt x="1096" y="3335"/>
                    <a:pt x="1191" y="3287"/>
                    <a:pt x="1239" y="3216"/>
                  </a:cubicBezTo>
                  <a:cubicBezTo>
                    <a:pt x="1382" y="2977"/>
                    <a:pt x="1215" y="2716"/>
                    <a:pt x="977" y="2716"/>
                  </a:cubicBezTo>
                  <a:lnTo>
                    <a:pt x="667" y="2716"/>
                  </a:lnTo>
                  <a:cubicBezTo>
                    <a:pt x="739" y="2287"/>
                    <a:pt x="905" y="1882"/>
                    <a:pt x="1143" y="1549"/>
                  </a:cubicBezTo>
                  <a:lnTo>
                    <a:pt x="1358" y="1763"/>
                  </a:lnTo>
                  <a:cubicBezTo>
                    <a:pt x="1429" y="1811"/>
                    <a:pt x="1501" y="1858"/>
                    <a:pt x="1572" y="1858"/>
                  </a:cubicBezTo>
                  <a:cubicBezTo>
                    <a:pt x="1715" y="1858"/>
                    <a:pt x="1834" y="1763"/>
                    <a:pt x="1905" y="1572"/>
                  </a:cubicBezTo>
                  <a:cubicBezTo>
                    <a:pt x="1929" y="1501"/>
                    <a:pt x="1905" y="1406"/>
                    <a:pt x="1834" y="1334"/>
                  </a:cubicBezTo>
                  <a:lnTo>
                    <a:pt x="1596" y="1096"/>
                  </a:lnTo>
                  <a:cubicBezTo>
                    <a:pt x="1929" y="858"/>
                    <a:pt x="2310" y="691"/>
                    <a:pt x="2763" y="620"/>
                  </a:cubicBezTo>
                  <a:lnTo>
                    <a:pt x="2763" y="953"/>
                  </a:lnTo>
                  <a:cubicBezTo>
                    <a:pt x="2763" y="1049"/>
                    <a:pt x="2810" y="1144"/>
                    <a:pt x="2882" y="1191"/>
                  </a:cubicBezTo>
                  <a:cubicBezTo>
                    <a:pt x="2943" y="1228"/>
                    <a:pt x="3005" y="1244"/>
                    <a:pt x="3065" y="1244"/>
                  </a:cubicBezTo>
                  <a:cubicBezTo>
                    <a:pt x="3237" y="1244"/>
                    <a:pt x="3382" y="1107"/>
                    <a:pt x="3382" y="929"/>
                  </a:cubicBezTo>
                  <a:lnTo>
                    <a:pt x="3382" y="620"/>
                  </a:lnTo>
                  <a:cubicBezTo>
                    <a:pt x="3811" y="691"/>
                    <a:pt x="4215" y="858"/>
                    <a:pt x="4549" y="1096"/>
                  </a:cubicBezTo>
                  <a:lnTo>
                    <a:pt x="4311" y="1334"/>
                  </a:lnTo>
                  <a:cubicBezTo>
                    <a:pt x="4239" y="1406"/>
                    <a:pt x="4215" y="1501"/>
                    <a:pt x="4239" y="1572"/>
                  </a:cubicBezTo>
                  <a:cubicBezTo>
                    <a:pt x="4287" y="1763"/>
                    <a:pt x="4430" y="1858"/>
                    <a:pt x="4573" y="1858"/>
                  </a:cubicBezTo>
                  <a:cubicBezTo>
                    <a:pt x="4668" y="1858"/>
                    <a:pt x="4716" y="1811"/>
                    <a:pt x="4787" y="1763"/>
                  </a:cubicBezTo>
                  <a:lnTo>
                    <a:pt x="5001" y="1549"/>
                  </a:lnTo>
                  <a:cubicBezTo>
                    <a:pt x="5239" y="1882"/>
                    <a:pt x="5406" y="2263"/>
                    <a:pt x="5478" y="2716"/>
                  </a:cubicBezTo>
                  <a:lnTo>
                    <a:pt x="5144" y="2716"/>
                  </a:lnTo>
                  <a:cubicBezTo>
                    <a:pt x="5049" y="2716"/>
                    <a:pt x="4954" y="2763"/>
                    <a:pt x="4906" y="2835"/>
                  </a:cubicBezTo>
                  <a:cubicBezTo>
                    <a:pt x="4763" y="3073"/>
                    <a:pt x="4930" y="3335"/>
                    <a:pt x="5168" y="3335"/>
                  </a:cubicBezTo>
                  <a:lnTo>
                    <a:pt x="5859" y="3335"/>
                  </a:lnTo>
                  <a:cubicBezTo>
                    <a:pt x="6002" y="3335"/>
                    <a:pt x="6121" y="3216"/>
                    <a:pt x="6121" y="3097"/>
                  </a:cubicBezTo>
                  <a:cubicBezTo>
                    <a:pt x="6121" y="1406"/>
                    <a:pt x="4763" y="1"/>
                    <a:pt x="304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6" name="Google Shape;24386;p150"/>
            <p:cNvSpPr/>
            <p:nvPr/>
          </p:nvSpPr>
          <p:spPr>
            <a:xfrm>
              <a:off x="4950723" y="4198664"/>
              <a:ext cx="99427" cy="107904"/>
            </a:xfrm>
            <a:custGeom>
              <a:rect b="b" l="l" r="r" t="t"/>
              <a:pathLst>
                <a:path extrusionOk="0" h="3335" w="3073">
                  <a:moveTo>
                    <a:pt x="1" y="1"/>
                  </a:moveTo>
                  <a:lnTo>
                    <a:pt x="1" y="1263"/>
                  </a:lnTo>
                  <a:cubicBezTo>
                    <a:pt x="191" y="1263"/>
                    <a:pt x="334" y="1096"/>
                    <a:pt x="334" y="929"/>
                  </a:cubicBezTo>
                  <a:lnTo>
                    <a:pt x="334" y="620"/>
                  </a:lnTo>
                  <a:cubicBezTo>
                    <a:pt x="763" y="691"/>
                    <a:pt x="1167" y="858"/>
                    <a:pt x="1501" y="1096"/>
                  </a:cubicBezTo>
                  <a:lnTo>
                    <a:pt x="1263" y="1334"/>
                  </a:lnTo>
                  <a:cubicBezTo>
                    <a:pt x="1191" y="1406"/>
                    <a:pt x="1167" y="1501"/>
                    <a:pt x="1191" y="1572"/>
                  </a:cubicBezTo>
                  <a:cubicBezTo>
                    <a:pt x="1239" y="1763"/>
                    <a:pt x="1382" y="1858"/>
                    <a:pt x="1525" y="1858"/>
                  </a:cubicBezTo>
                  <a:cubicBezTo>
                    <a:pt x="1620" y="1858"/>
                    <a:pt x="1668" y="1811"/>
                    <a:pt x="1739" y="1763"/>
                  </a:cubicBezTo>
                  <a:lnTo>
                    <a:pt x="1953" y="1549"/>
                  </a:lnTo>
                  <a:cubicBezTo>
                    <a:pt x="2191" y="1882"/>
                    <a:pt x="2358" y="2263"/>
                    <a:pt x="2430" y="2716"/>
                  </a:cubicBezTo>
                  <a:lnTo>
                    <a:pt x="2096" y="2716"/>
                  </a:lnTo>
                  <a:cubicBezTo>
                    <a:pt x="2001" y="2716"/>
                    <a:pt x="1906" y="2763"/>
                    <a:pt x="1858" y="2835"/>
                  </a:cubicBezTo>
                  <a:cubicBezTo>
                    <a:pt x="1715" y="3073"/>
                    <a:pt x="1882" y="3335"/>
                    <a:pt x="2120" y="3335"/>
                  </a:cubicBezTo>
                  <a:lnTo>
                    <a:pt x="2811" y="3335"/>
                  </a:lnTo>
                  <a:cubicBezTo>
                    <a:pt x="2954" y="3335"/>
                    <a:pt x="3073" y="3216"/>
                    <a:pt x="3073" y="3097"/>
                  </a:cubicBezTo>
                  <a:cubicBezTo>
                    <a:pt x="3073" y="1406"/>
                    <a:pt x="1715"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7" name="Google Shape;24387;p150"/>
            <p:cNvSpPr/>
            <p:nvPr/>
          </p:nvSpPr>
          <p:spPr>
            <a:xfrm>
              <a:off x="4941470" y="4259263"/>
              <a:ext cx="20060" cy="73575"/>
            </a:xfrm>
            <a:custGeom>
              <a:rect b="b" l="l" r="r" t="t"/>
              <a:pathLst>
                <a:path extrusionOk="0" h="2274" w="620">
                  <a:moveTo>
                    <a:pt x="329" y="1"/>
                  </a:moveTo>
                  <a:cubicBezTo>
                    <a:pt x="307" y="1"/>
                    <a:pt x="285" y="3"/>
                    <a:pt x="263" y="9"/>
                  </a:cubicBezTo>
                  <a:cubicBezTo>
                    <a:pt x="120" y="33"/>
                    <a:pt x="1" y="176"/>
                    <a:pt x="1" y="319"/>
                  </a:cubicBezTo>
                  <a:lnTo>
                    <a:pt x="1" y="2009"/>
                  </a:lnTo>
                  <a:cubicBezTo>
                    <a:pt x="1" y="2142"/>
                    <a:pt x="103" y="2274"/>
                    <a:pt x="231" y="2274"/>
                  </a:cubicBezTo>
                  <a:cubicBezTo>
                    <a:pt x="242" y="2274"/>
                    <a:pt x="252" y="2273"/>
                    <a:pt x="263" y="2271"/>
                  </a:cubicBezTo>
                  <a:cubicBezTo>
                    <a:pt x="278" y="2273"/>
                    <a:pt x="294" y="2274"/>
                    <a:pt x="309" y="2274"/>
                  </a:cubicBezTo>
                  <a:cubicBezTo>
                    <a:pt x="497" y="2274"/>
                    <a:pt x="620" y="2138"/>
                    <a:pt x="620" y="1962"/>
                  </a:cubicBezTo>
                  <a:lnTo>
                    <a:pt x="620" y="295"/>
                  </a:lnTo>
                  <a:cubicBezTo>
                    <a:pt x="620" y="148"/>
                    <a:pt x="490" y="1"/>
                    <a:pt x="32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8" name="Google Shape;24388;p150"/>
            <p:cNvSpPr/>
            <p:nvPr/>
          </p:nvSpPr>
          <p:spPr>
            <a:xfrm>
              <a:off x="4950723" y="4259555"/>
              <a:ext cx="10807" cy="73996"/>
            </a:xfrm>
            <a:custGeom>
              <a:rect b="b" l="l" r="r" t="t"/>
              <a:pathLst>
                <a:path extrusionOk="0" h="2287" w="334">
                  <a:moveTo>
                    <a:pt x="1" y="0"/>
                  </a:moveTo>
                  <a:lnTo>
                    <a:pt x="1" y="2286"/>
                  </a:lnTo>
                  <a:cubicBezTo>
                    <a:pt x="191" y="2286"/>
                    <a:pt x="334" y="2143"/>
                    <a:pt x="334" y="1953"/>
                  </a:cubicBezTo>
                  <a:lnTo>
                    <a:pt x="334" y="286"/>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9" name="Google Shape;24389;p150"/>
            <p:cNvSpPr/>
            <p:nvPr/>
          </p:nvSpPr>
          <p:spPr>
            <a:xfrm>
              <a:off x="4926845" y="4318860"/>
              <a:ext cx="50118" cy="50118"/>
            </a:xfrm>
            <a:custGeom>
              <a:rect b="b" l="l" r="r" t="t"/>
              <a:pathLst>
                <a:path extrusionOk="0" h="1549" w="1549">
                  <a:moveTo>
                    <a:pt x="762" y="1"/>
                  </a:moveTo>
                  <a:cubicBezTo>
                    <a:pt x="358" y="1"/>
                    <a:pt x="0" y="334"/>
                    <a:pt x="0" y="787"/>
                  </a:cubicBezTo>
                  <a:cubicBezTo>
                    <a:pt x="0" y="1191"/>
                    <a:pt x="334" y="1549"/>
                    <a:pt x="762" y="1549"/>
                  </a:cubicBezTo>
                  <a:cubicBezTo>
                    <a:pt x="1191" y="1549"/>
                    <a:pt x="1548" y="1239"/>
                    <a:pt x="1548" y="787"/>
                  </a:cubicBezTo>
                  <a:cubicBezTo>
                    <a:pt x="1548" y="358"/>
                    <a:pt x="1191" y="1"/>
                    <a:pt x="762"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0" name="Google Shape;24390;p150"/>
            <p:cNvSpPr/>
            <p:nvPr/>
          </p:nvSpPr>
          <p:spPr>
            <a:xfrm>
              <a:off x="4950723" y="4318860"/>
              <a:ext cx="26240" cy="51671"/>
            </a:xfrm>
            <a:custGeom>
              <a:rect b="b" l="l" r="r" t="t"/>
              <a:pathLst>
                <a:path extrusionOk="0" h="1597" w="811">
                  <a:moveTo>
                    <a:pt x="1" y="1"/>
                  </a:moveTo>
                  <a:lnTo>
                    <a:pt x="1" y="1596"/>
                  </a:lnTo>
                  <a:cubicBezTo>
                    <a:pt x="453" y="1596"/>
                    <a:pt x="786" y="1239"/>
                    <a:pt x="786" y="810"/>
                  </a:cubicBezTo>
                  <a:cubicBezTo>
                    <a:pt x="810" y="358"/>
                    <a:pt x="453" y="1"/>
                    <a:pt x="1"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91" name="Google Shape;24391;p150"/>
          <p:cNvGrpSpPr/>
          <p:nvPr/>
        </p:nvGrpSpPr>
        <p:grpSpPr>
          <a:xfrm>
            <a:off x="5520132" y="4004656"/>
            <a:ext cx="352928" cy="348297"/>
            <a:chOff x="5520132" y="4157056"/>
            <a:chExt cx="352928" cy="348297"/>
          </a:xfrm>
        </p:grpSpPr>
        <p:sp>
          <p:nvSpPr>
            <p:cNvPr id="24392" name="Google Shape;24392;p150"/>
            <p:cNvSpPr/>
            <p:nvPr/>
          </p:nvSpPr>
          <p:spPr>
            <a:xfrm>
              <a:off x="5520132" y="4158609"/>
              <a:ext cx="352928" cy="182644"/>
            </a:xfrm>
            <a:custGeom>
              <a:rect b="b" l="l" r="r" t="t"/>
              <a:pathLst>
                <a:path extrusionOk="0" h="5645" w="10908">
                  <a:moveTo>
                    <a:pt x="5430" y="0"/>
                  </a:moveTo>
                  <a:cubicBezTo>
                    <a:pt x="4716" y="0"/>
                    <a:pt x="4049" y="429"/>
                    <a:pt x="3787" y="1072"/>
                  </a:cubicBezTo>
                  <a:cubicBezTo>
                    <a:pt x="3692" y="1024"/>
                    <a:pt x="3596" y="1024"/>
                    <a:pt x="3525" y="1024"/>
                  </a:cubicBezTo>
                  <a:cubicBezTo>
                    <a:pt x="2834" y="1024"/>
                    <a:pt x="2215" y="1453"/>
                    <a:pt x="1906" y="2072"/>
                  </a:cubicBezTo>
                  <a:lnTo>
                    <a:pt x="1858" y="2072"/>
                  </a:lnTo>
                  <a:cubicBezTo>
                    <a:pt x="810" y="2072"/>
                    <a:pt x="0" y="2930"/>
                    <a:pt x="72" y="3977"/>
                  </a:cubicBezTo>
                  <a:cubicBezTo>
                    <a:pt x="120" y="4930"/>
                    <a:pt x="882" y="5644"/>
                    <a:pt x="1858" y="5644"/>
                  </a:cubicBezTo>
                  <a:lnTo>
                    <a:pt x="8907" y="5644"/>
                  </a:lnTo>
                  <a:cubicBezTo>
                    <a:pt x="9788" y="5644"/>
                    <a:pt x="10574" y="5001"/>
                    <a:pt x="10741" y="4168"/>
                  </a:cubicBezTo>
                  <a:cubicBezTo>
                    <a:pt x="10907" y="3263"/>
                    <a:pt x="10336" y="2429"/>
                    <a:pt x="9526" y="2191"/>
                  </a:cubicBezTo>
                  <a:cubicBezTo>
                    <a:pt x="9502" y="1215"/>
                    <a:pt x="8717" y="429"/>
                    <a:pt x="7740" y="429"/>
                  </a:cubicBezTo>
                  <a:cubicBezTo>
                    <a:pt x="7407" y="429"/>
                    <a:pt x="7097" y="500"/>
                    <a:pt x="6811" y="667"/>
                  </a:cubicBezTo>
                  <a:cubicBezTo>
                    <a:pt x="6454" y="238"/>
                    <a:pt x="5954" y="0"/>
                    <a:pt x="5430"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3" name="Google Shape;24393;p150"/>
            <p:cNvSpPr/>
            <p:nvPr/>
          </p:nvSpPr>
          <p:spPr>
            <a:xfrm>
              <a:off x="5692711" y="4157056"/>
              <a:ext cx="176497" cy="183453"/>
            </a:xfrm>
            <a:custGeom>
              <a:rect b="b" l="l" r="r" t="t"/>
              <a:pathLst>
                <a:path extrusionOk="0" h="5670" w="5455">
                  <a:moveTo>
                    <a:pt x="1" y="1"/>
                  </a:moveTo>
                  <a:lnTo>
                    <a:pt x="1" y="5669"/>
                  </a:lnTo>
                  <a:lnTo>
                    <a:pt x="3525" y="5669"/>
                  </a:lnTo>
                  <a:cubicBezTo>
                    <a:pt x="3541" y="5669"/>
                    <a:pt x="3557" y="5669"/>
                    <a:pt x="3573" y="5669"/>
                  </a:cubicBezTo>
                  <a:cubicBezTo>
                    <a:pt x="4504" y="5669"/>
                    <a:pt x="5265" y="4987"/>
                    <a:pt x="5359" y="4121"/>
                  </a:cubicBezTo>
                  <a:cubicBezTo>
                    <a:pt x="5454" y="3263"/>
                    <a:pt x="4907" y="2454"/>
                    <a:pt x="4097" y="2215"/>
                  </a:cubicBezTo>
                  <a:cubicBezTo>
                    <a:pt x="4097" y="1239"/>
                    <a:pt x="3287" y="453"/>
                    <a:pt x="2311" y="453"/>
                  </a:cubicBezTo>
                  <a:cubicBezTo>
                    <a:pt x="2001" y="453"/>
                    <a:pt x="1692" y="548"/>
                    <a:pt x="1406" y="691"/>
                  </a:cubicBezTo>
                  <a:cubicBezTo>
                    <a:pt x="1073" y="286"/>
                    <a:pt x="572"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4" name="Google Shape;24394;p150"/>
            <p:cNvSpPr/>
            <p:nvPr/>
          </p:nvSpPr>
          <p:spPr>
            <a:xfrm>
              <a:off x="5660357" y="4220115"/>
              <a:ext cx="63998" cy="101109"/>
            </a:xfrm>
            <a:custGeom>
              <a:rect b="b" l="l" r="r" t="t"/>
              <a:pathLst>
                <a:path extrusionOk="0" h="3125" w="1978">
                  <a:moveTo>
                    <a:pt x="987" y="0"/>
                  </a:moveTo>
                  <a:cubicBezTo>
                    <a:pt x="869" y="0"/>
                    <a:pt x="761" y="67"/>
                    <a:pt x="691" y="171"/>
                  </a:cubicBezTo>
                  <a:lnTo>
                    <a:pt x="72" y="1433"/>
                  </a:lnTo>
                  <a:cubicBezTo>
                    <a:pt x="1" y="1552"/>
                    <a:pt x="48" y="1719"/>
                    <a:pt x="167" y="1814"/>
                  </a:cubicBezTo>
                  <a:cubicBezTo>
                    <a:pt x="215" y="1838"/>
                    <a:pt x="286" y="1862"/>
                    <a:pt x="358" y="1862"/>
                  </a:cubicBezTo>
                  <a:lnTo>
                    <a:pt x="1120" y="1862"/>
                  </a:lnTo>
                  <a:lnTo>
                    <a:pt x="715" y="2672"/>
                  </a:lnTo>
                  <a:cubicBezTo>
                    <a:pt x="667" y="2815"/>
                    <a:pt x="715" y="3005"/>
                    <a:pt x="882" y="3100"/>
                  </a:cubicBezTo>
                  <a:cubicBezTo>
                    <a:pt x="929" y="3124"/>
                    <a:pt x="953" y="3124"/>
                    <a:pt x="1025" y="3124"/>
                  </a:cubicBezTo>
                  <a:cubicBezTo>
                    <a:pt x="1144" y="3124"/>
                    <a:pt x="1263" y="3029"/>
                    <a:pt x="1287" y="2934"/>
                  </a:cubicBezTo>
                  <a:lnTo>
                    <a:pt x="1906" y="1695"/>
                  </a:lnTo>
                  <a:cubicBezTo>
                    <a:pt x="1977" y="1576"/>
                    <a:pt x="1953" y="1386"/>
                    <a:pt x="1834" y="1314"/>
                  </a:cubicBezTo>
                  <a:cubicBezTo>
                    <a:pt x="1763" y="1267"/>
                    <a:pt x="1715" y="1243"/>
                    <a:pt x="1620" y="1243"/>
                  </a:cubicBezTo>
                  <a:lnTo>
                    <a:pt x="882" y="1243"/>
                  </a:lnTo>
                  <a:lnTo>
                    <a:pt x="1263" y="433"/>
                  </a:lnTo>
                  <a:cubicBezTo>
                    <a:pt x="1310" y="290"/>
                    <a:pt x="1263" y="124"/>
                    <a:pt x="1120" y="28"/>
                  </a:cubicBezTo>
                  <a:cubicBezTo>
                    <a:pt x="1075" y="9"/>
                    <a:pt x="1031" y="0"/>
                    <a:pt x="987"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5" name="Google Shape;24395;p150"/>
            <p:cNvSpPr/>
            <p:nvPr/>
          </p:nvSpPr>
          <p:spPr>
            <a:xfrm>
              <a:off x="5694264" y="4259555"/>
              <a:ext cx="30867" cy="60892"/>
            </a:xfrm>
            <a:custGeom>
              <a:rect b="b" l="l" r="r" t="t"/>
              <a:pathLst>
                <a:path extrusionOk="0" h="1882" w="954">
                  <a:moveTo>
                    <a:pt x="1" y="0"/>
                  </a:moveTo>
                  <a:lnTo>
                    <a:pt x="1" y="619"/>
                  </a:lnTo>
                  <a:lnTo>
                    <a:pt x="120" y="619"/>
                  </a:lnTo>
                  <a:lnTo>
                    <a:pt x="1" y="857"/>
                  </a:lnTo>
                  <a:lnTo>
                    <a:pt x="1" y="1881"/>
                  </a:lnTo>
                  <a:cubicBezTo>
                    <a:pt x="120" y="1881"/>
                    <a:pt x="239" y="1810"/>
                    <a:pt x="262" y="1691"/>
                  </a:cubicBezTo>
                  <a:lnTo>
                    <a:pt x="905" y="453"/>
                  </a:lnTo>
                  <a:cubicBezTo>
                    <a:pt x="953" y="357"/>
                    <a:pt x="929" y="238"/>
                    <a:pt x="905" y="143"/>
                  </a:cubicBezTo>
                  <a:cubicBezTo>
                    <a:pt x="834" y="48"/>
                    <a:pt x="715" y="0"/>
                    <a:pt x="64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6" name="Google Shape;24396;p150"/>
            <p:cNvSpPr/>
            <p:nvPr/>
          </p:nvSpPr>
          <p:spPr>
            <a:xfrm>
              <a:off x="5693488" y="4218691"/>
              <a:ext cx="12360" cy="33164"/>
            </a:xfrm>
            <a:custGeom>
              <a:rect b="b" l="l" r="r" t="t"/>
              <a:pathLst>
                <a:path extrusionOk="0" h="1025" w="382">
                  <a:moveTo>
                    <a:pt x="1" y="1"/>
                  </a:moveTo>
                  <a:lnTo>
                    <a:pt x="1" y="1025"/>
                  </a:lnTo>
                  <a:lnTo>
                    <a:pt x="263" y="453"/>
                  </a:lnTo>
                  <a:cubicBezTo>
                    <a:pt x="382" y="310"/>
                    <a:pt x="334" y="120"/>
                    <a:pt x="144" y="49"/>
                  </a:cubicBezTo>
                  <a:cubicBezTo>
                    <a:pt x="96" y="1"/>
                    <a:pt x="72"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7" name="Google Shape;24397;p150"/>
            <p:cNvSpPr/>
            <p:nvPr/>
          </p:nvSpPr>
          <p:spPr>
            <a:xfrm>
              <a:off x="5751273" y="4422880"/>
              <a:ext cx="115604" cy="82473"/>
            </a:xfrm>
            <a:custGeom>
              <a:rect b="b" l="l" r="r" t="t"/>
              <a:pathLst>
                <a:path extrusionOk="0" h="2549" w="3573">
                  <a:moveTo>
                    <a:pt x="1759" y="0"/>
                  </a:moveTo>
                  <a:cubicBezTo>
                    <a:pt x="1745" y="0"/>
                    <a:pt x="1730" y="0"/>
                    <a:pt x="1715" y="1"/>
                  </a:cubicBezTo>
                  <a:cubicBezTo>
                    <a:pt x="787" y="48"/>
                    <a:pt x="1" y="834"/>
                    <a:pt x="1" y="1834"/>
                  </a:cubicBezTo>
                  <a:lnTo>
                    <a:pt x="1" y="2549"/>
                  </a:lnTo>
                  <a:lnTo>
                    <a:pt x="3240" y="2549"/>
                  </a:lnTo>
                  <a:cubicBezTo>
                    <a:pt x="3430" y="2549"/>
                    <a:pt x="3573" y="2382"/>
                    <a:pt x="3573" y="2215"/>
                  </a:cubicBezTo>
                  <a:lnTo>
                    <a:pt x="3573" y="1787"/>
                  </a:lnTo>
                  <a:cubicBezTo>
                    <a:pt x="3573" y="801"/>
                    <a:pt x="2763" y="0"/>
                    <a:pt x="1759"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8" name="Google Shape;24398;p150"/>
            <p:cNvSpPr/>
            <p:nvPr/>
          </p:nvSpPr>
          <p:spPr>
            <a:xfrm>
              <a:off x="5809058"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9" name="Google Shape;24399;p150"/>
            <p:cNvSpPr/>
            <p:nvPr/>
          </p:nvSpPr>
          <p:spPr>
            <a:xfrm>
              <a:off x="5522429" y="4423527"/>
              <a:ext cx="115637" cy="81826"/>
            </a:xfrm>
            <a:custGeom>
              <a:rect b="b" l="l" r="r" t="t"/>
              <a:pathLst>
                <a:path extrusionOk="0" h="2529" w="3574">
                  <a:moveTo>
                    <a:pt x="1748" y="0"/>
                  </a:moveTo>
                  <a:cubicBezTo>
                    <a:pt x="771" y="0"/>
                    <a:pt x="1" y="782"/>
                    <a:pt x="1" y="1767"/>
                  </a:cubicBezTo>
                  <a:lnTo>
                    <a:pt x="1" y="2314"/>
                  </a:lnTo>
                  <a:cubicBezTo>
                    <a:pt x="1" y="2434"/>
                    <a:pt x="72" y="2529"/>
                    <a:pt x="191" y="2529"/>
                  </a:cubicBezTo>
                  <a:lnTo>
                    <a:pt x="3573" y="2529"/>
                  </a:lnTo>
                  <a:lnTo>
                    <a:pt x="3573" y="1386"/>
                  </a:lnTo>
                  <a:cubicBezTo>
                    <a:pt x="3573" y="1052"/>
                    <a:pt x="3406" y="743"/>
                    <a:pt x="3144" y="528"/>
                  </a:cubicBezTo>
                  <a:cubicBezTo>
                    <a:pt x="2671" y="159"/>
                    <a:pt x="2189" y="0"/>
                    <a:pt x="1748"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0" name="Google Shape;24400;p150"/>
            <p:cNvSpPr/>
            <p:nvPr/>
          </p:nvSpPr>
          <p:spPr>
            <a:xfrm>
              <a:off x="5636479" y="4422880"/>
              <a:ext cx="114828" cy="82473"/>
            </a:xfrm>
            <a:custGeom>
              <a:rect b="b" l="l" r="r" t="t"/>
              <a:pathLst>
                <a:path extrusionOk="0" h="2549" w="3549">
                  <a:moveTo>
                    <a:pt x="1735" y="0"/>
                  </a:moveTo>
                  <a:cubicBezTo>
                    <a:pt x="1721" y="0"/>
                    <a:pt x="1706" y="0"/>
                    <a:pt x="1691" y="1"/>
                  </a:cubicBezTo>
                  <a:cubicBezTo>
                    <a:pt x="762" y="48"/>
                    <a:pt x="0" y="834"/>
                    <a:pt x="0" y="1834"/>
                  </a:cubicBezTo>
                  <a:lnTo>
                    <a:pt x="0" y="2549"/>
                  </a:lnTo>
                  <a:lnTo>
                    <a:pt x="3549" y="2549"/>
                  </a:lnTo>
                  <a:lnTo>
                    <a:pt x="3549" y="1787"/>
                  </a:lnTo>
                  <a:cubicBezTo>
                    <a:pt x="3549" y="801"/>
                    <a:pt x="2739" y="0"/>
                    <a:pt x="1735"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1" name="Google Shape;24401;p150"/>
            <p:cNvSpPr/>
            <p:nvPr/>
          </p:nvSpPr>
          <p:spPr>
            <a:xfrm>
              <a:off x="5578694" y="4422880"/>
              <a:ext cx="57818" cy="80952"/>
            </a:xfrm>
            <a:custGeom>
              <a:rect b="b" l="l" r="r" t="t"/>
              <a:pathLst>
                <a:path extrusionOk="0" h="2502" w="1787">
                  <a:moveTo>
                    <a:pt x="0" y="1"/>
                  </a:moveTo>
                  <a:lnTo>
                    <a:pt x="0" y="2501"/>
                  </a:lnTo>
                  <a:lnTo>
                    <a:pt x="1786" y="2501"/>
                  </a:lnTo>
                  <a:lnTo>
                    <a:pt x="1786" y="1763"/>
                  </a:lnTo>
                  <a:cubicBezTo>
                    <a:pt x="1786" y="810"/>
                    <a:pt x="1001"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2" name="Google Shape;24402;p150"/>
            <p:cNvSpPr/>
            <p:nvPr/>
          </p:nvSpPr>
          <p:spPr>
            <a:xfrm>
              <a:off x="5694264" y="4422880"/>
              <a:ext cx="57818" cy="80952"/>
            </a:xfrm>
            <a:custGeom>
              <a:rect b="b" l="l" r="r" t="t"/>
              <a:pathLst>
                <a:path extrusionOk="0" h="2502" w="1787">
                  <a:moveTo>
                    <a:pt x="1" y="1"/>
                  </a:moveTo>
                  <a:lnTo>
                    <a:pt x="1" y="2501"/>
                  </a:lnTo>
                  <a:lnTo>
                    <a:pt x="1787" y="2501"/>
                  </a:lnTo>
                  <a:lnTo>
                    <a:pt x="1787" y="1763"/>
                  </a:lnTo>
                  <a:cubicBezTo>
                    <a:pt x="1763"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3" name="Google Shape;24403;p150"/>
            <p:cNvSpPr/>
            <p:nvPr/>
          </p:nvSpPr>
          <p:spPr>
            <a:xfrm>
              <a:off x="5771301"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787" y="2334"/>
                    <a:pt x="2311"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4" name="Google Shape;24404;p150"/>
            <p:cNvSpPr/>
            <p:nvPr/>
          </p:nvSpPr>
          <p:spPr>
            <a:xfrm>
              <a:off x="5809058" y="4362797"/>
              <a:ext cx="37791" cy="73996"/>
            </a:xfrm>
            <a:custGeom>
              <a:rect b="b" l="l" r="r" t="t"/>
              <a:pathLst>
                <a:path extrusionOk="0" h="2287" w="1168">
                  <a:moveTo>
                    <a:pt x="1" y="0"/>
                  </a:moveTo>
                  <a:lnTo>
                    <a:pt x="1" y="2286"/>
                  </a:lnTo>
                  <a:cubicBezTo>
                    <a:pt x="620"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5" name="Google Shape;24405;p150"/>
            <p:cNvSpPr/>
            <p:nvPr/>
          </p:nvSpPr>
          <p:spPr>
            <a:xfrm>
              <a:off x="5655730" y="4361244"/>
              <a:ext cx="75549" cy="75549"/>
            </a:xfrm>
            <a:custGeom>
              <a:rect b="b" l="l" r="r" t="t"/>
              <a:pathLst>
                <a:path extrusionOk="0" h="2335" w="2335">
                  <a:moveTo>
                    <a:pt x="1168" y="1"/>
                  </a:moveTo>
                  <a:cubicBezTo>
                    <a:pt x="525" y="1"/>
                    <a:pt x="1" y="548"/>
                    <a:pt x="1" y="1167"/>
                  </a:cubicBezTo>
                  <a:cubicBezTo>
                    <a:pt x="1" y="1834"/>
                    <a:pt x="549" y="2334"/>
                    <a:pt x="1168" y="2334"/>
                  </a:cubicBezTo>
                  <a:cubicBezTo>
                    <a:pt x="1835" y="2334"/>
                    <a:pt x="2335" y="1834"/>
                    <a:pt x="2335" y="1167"/>
                  </a:cubicBezTo>
                  <a:cubicBezTo>
                    <a:pt x="2335" y="524"/>
                    <a:pt x="1811" y="1"/>
                    <a:pt x="1168"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6" name="Google Shape;24406;p150"/>
            <p:cNvSpPr/>
            <p:nvPr/>
          </p:nvSpPr>
          <p:spPr>
            <a:xfrm>
              <a:off x="5693488" y="4362797"/>
              <a:ext cx="37791" cy="73996"/>
            </a:xfrm>
            <a:custGeom>
              <a:rect b="b" l="l" r="r" t="t"/>
              <a:pathLst>
                <a:path extrusionOk="0" h="2287" w="1168">
                  <a:moveTo>
                    <a:pt x="1" y="0"/>
                  </a:moveTo>
                  <a:lnTo>
                    <a:pt x="1" y="2286"/>
                  </a:lnTo>
                  <a:cubicBezTo>
                    <a:pt x="668" y="2286"/>
                    <a:pt x="1168" y="1786"/>
                    <a:pt x="1168" y="1143"/>
                  </a:cubicBezTo>
                  <a:cubicBezTo>
                    <a:pt x="1168" y="524"/>
                    <a:pt x="668"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7" name="Google Shape;24407;p150"/>
            <p:cNvSpPr/>
            <p:nvPr/>
          </p:nvSpPr>
          <p:spPr>
            <a:xfrm>
              <a:off x="5541712" y="4361244"/>
              <a:ext cx="74772" cy="75549"/>
            </a:xfrm>
            <a:custGeom>
              <a:rect b="b" l="l" r="r" t="t"/>
              <a:pathLst>
                <a:path extrusionOk="0" h="2335" w="2311">
                  <a:moveTo>
                    <a:pt x="1143" y="1"/>
                  </a:moveTo>
                  <a:cubicBezTo>
                    <a:pt x="500" y="1"/>
                    <a:pt x="0" y="548"/>
                    <a:pt x="0" y="1167"/>
                  </a:cubicBezTo>
                  <a:cubicBezTo>
                    <a:pt x="0" y="1834"/>
                    <a:pt x="524" y="2334"/>
                    <a:pt x="1143" y="2334"/>
                  </a:cubicBezTo>
                  <a:cubicBezTo>
                    <a:pt x="1786" y="2334"/>
                    <a:pt x="2310" y="1834"/>
                    <a:pt x="2310" y="1167"/>
                  </a:cubicBezTo>
                  <a:cubicBezTo>
                    <a:pt x="2310" y="524"/>
                    <a:pt x="1810" y="1"/>
                    <a:pt x="11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8" name="Google Shape;24408;p150"/>
            <p:cNvSpPr/>
            <p:nvPr/>
          </p:nvSpPr>
          <p:spPr>
            <a:xfrm>
              <a:off x="5578694"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09" name="Google Shape;24409;p150"/>
          <p:cNvGrpSpPr/>
          <p:nvPr/>
        </p:nvGrpSpPr>
        <p:grpSpPr>
          <a:xfrm>
            <a:off x="6269820" y="4004656"/>
            <a:ext cx="345225" cy="348297"/>
            <a:chOff x="6269820" y="4157056"/>
            <a:chExt cx="345225" cy="348297"/>
          </a:xfrm>
        </p:grpSpPr>
        <p:sp>
          <p:nvSpPr>
            <p:cNvPr id="24410" name="Google Shape;24410;p150"/>
            <p:cNvSpPr/>
            <p:nvPr/>
          </p:nvSpPr>
          <p:spPr>
            <a:xfrm>
              <a:off x="6295251" y="4157056"/>
              <a:ext cx="292069" cy="115604"/>
            </a:xfrm>
            <a:custGeom>
              <a:rect b="b" l="l" r="r" t="t"/>
              <a:pathLst>
                <a:path extrusionOk="0" h="3573" w="9027">
                  <a:moveTo>
                    <a:pt x="1168" y="1"/>
                  </a:moveTo>
                  <a:cubicBezTo>
                    <a:pt x="525" y="1"/>
                    <a:pt x="1" y="548"/>
                    <a:pt x="1" y="1168"/>
                  </a:cubicBezTo>
                  <a:lnTo>
                    <a:pt x="1" y="2430"/>
                  </a:lnTo>
                  <a:cubicBezTo>
                    <a:pt x="1" y="3073"/>
                    <a:pt x="549" y="3573"/>
                    <a:pt x="1168" y="3573"/>
                  </a:cubicBezTo>
                  <a:lnTo>
                    <a:pt x="7860" y="3573"/>
                  </a:lnTo>
                  <a:cubicBezTo>
                    <a:pt x="8526" y="3573"/>
                    <a:pt x="9027" y="3073"/>
                    <a:pt x="9027" y="2430"/>
                  </a:cubicBezTo>
                  <a:lnTo>
                    <a:pt x="9027" y="1168"/>
                  </a:lnTo>
                  <a:cubicBezTo>
                    <a:pt x="9027" y="525"/>
                    <a:pt x="8503" y="1"/>
                    <a:pt x="786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1" name="Google Shape;24411;p150"/>
            <p:cNvSpPr/>
            <p:nvPr/>
          </p:nvSpPr>
          <p:spPr>
            <a:xfrm>
              <a:off x="6441656" y="4158609"/>
              <a:ext cx="145662" cy="114051"/>
            </a:xfrm>
            <a:custGeom>
              <a:rect b="b" l="l" r="r" t="t"/>
              <a:pathLst>
                <a:path extrusionOk="0" h="3525" w="4502">
                  <a:moveTo>
                    <a:pt x="1" y="0"/>
                  </a:moveTo>
                  <a:lnTo>
                    <a:pt x="1" y="3525"/>
                  </a:lnTo>
                  <a:lnTo>
                    <a:pt x="3335" y="3525"/>
                  </a:lnTo>
                  <a:cubicBezTo>
                    <a:pt x="3978" y="3525"/>
                    <a:pt x="4502" y="3025"/>
                    <a:pt x="4502" y="2382"/>
                  </a:cubicBezTo>
                  <a:lnTo>
                    <a:pt x="4502" y="1120"/>
                  </a:lnTo>
                  <a:cubicBezTo>
                    <a:pt x="4502" y="500"/>
                    <a:pt x="4001" y="0"/>
                    <a:pt x="3335"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2" name="Google Shape;24412;p150"/>
            <p:cNvSpPr/>
            <p:nvPr/>
          </p:nvSpPr>
          <p:spPr>
            <a:xfrm>
              <a:off x="6336083" y="4205620"/>
              <a:ext cx="211925" cy="20060"/>
            </a:xfrm>
            <a:custGeom>
              <a:rect b="b" l="l" r="r" t="t"/>
              <a:pathLst>
                <a:path extrusionOk="0" h="620" w="6550">
                  <a:moveTo>
                    <a:pt x="311" y="0"/>
                  </a:moveTo>
                  <a:cubicBezTo>
                    <a:pt x="144" y="0"/>
                    <a:pt x="1" y="167"/>
                    <a:pt x="25" y="357"/>
                  </a:cubicBezTo>
                  <a:cubicBezTo>
                    <a:pt x="49" y="500"/>
                    <a:pt x="215" y="619"/>
                    <a:pt x="358" y="619"/>
                  </a:cubicBezTo>
                  <a:lnTo>
                    <a:pt x="6193" y="619"/>
                  </a:lnTo>
                  <a:cubicBezTo>
                    <a:pt x="6407" y="619"/>
                    <a:pt x="6550" y="476"/>
                    <a:pt x="6479" y="262"/>
                  </a:cubicBezTo>
                  <a:cubicBezTo>
                    <a:pt x="6455" y="119"/>
                    <a:pt x="6312" y="0"/>
                    <a:pt x="6169" y="0"/>
                  </a:cubicBezTo>
                  <a:close/>
                </a:path>
              </a:pathLst>
            </a:custGeom>
            <a:solidFill>
              <a:srgbClr val="CA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3" name="Google Shape;24413;p150"/>
            <p:cNvSpPr/>
            <p:nvPr/>
          </p:nvSpPr>
          <p:spPr>
            <a:xfrm>
              <a:off x="6441656" y="4205620"/>
              <a:ext cx="105607" cy="20060"/>
            </a:xfrm>
            <a:custGeom>
              <a:rect b="b" l="l" r="r" t="t"/>
              <a:pathLst>
                <a:path extrusionOk="0" h="620" w="3264">
                  <a:moveTo>
                    <a:pt x="1" y="0"/>
                  </a:moveTo>
                  <a:lnTo>
                    <a:pt x="1" y="619"/>
                  </a:lnTo>
                  <a:lnTo>
                    <a:pt x="2930" y="619"/>
                  </a:lnTo>
                  <a:cubicBezTo>
                    <a:pt x="3096" y="619"/>
                    <a:pt x="3263" y="476"/>
                    <a:pt x="3216" y="262"/>
                  </a:cubicBezTo>
                  <a:cubicBezTo>
                    <a:pt x="3216" y="119"/>
                    <a:pt x="3096" y="0"/>
                    <a:pt x="293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4" name="Google Shape;24414;p150"/>
            <p:cNvSpPr/>
            <p:nvPr/>
          </p:nvSpPr>
          <p:spPr>
            <a:xfrm>
              <a:off x="6523319" y="4294853"/>
              <a:ext cx="29314" cy="47174"/>
            </a:xfrm>
            <a:custGeom>
              <a:rect b="b" l="l" r="r" t="t"/>
              <a:pathLst>
                <a:path extrusionOk="0" h="1458" w="906">
                  <a:moveTo>
                    <a:pt x="337" y="1"/>
                  </a:moveTo>
                  <a:cubicBezTo>
                    <a:pt x="320" y="1"/>
                    <a:pt x="304" y="2"/>
                    <a:pt x="287" y="4"/>
                  </a:cubicBezTo>
                  <a:cubicBezTo>
                    <a:pt x="96" y="76"/>
                    <a:pt x="1" y="219"/>
                    <a:pt x="49" y="386"/>
                  </a:cubicBezTo>
                  <a:lnTo>
                    <a:pt x="263" y="1219"/>
                  </a:lnTo>
                  <a:cubicBezTo>
                    <a:pt x="287" y="1386"/>
                    <a:pt x="406" y="1457"/>
                    <a:pt x="549" y="1457"/>
                  </a:cubicBezTo>
                  <a:lnTo>
                    <a:pt x="644" y="1457"/>
                  </a:lnTo>
                  <a:cubicBezTo>
                    <a:pt x="811" y="1410"/>
                    <a:pt x="906" y="1267"/>
                    <a:pt x="882" y="1076"/>
                  </a:cubicBezTo>
                  <a:lnTo>
                    <a:pt x="668" y="243"/>
                  </a:lnTo>
                  <a:cubicBezTo>
                    <a:pt x="604" y="93"/>
                    <a:pt x="482" y="1"/>
                    <a:pt x="337"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5" name="Google Shape;24415;p150"/>
            <p:cNvSpPr/>
            <p:nvPr/>
          </p:nvSpPr>
          <p:spPr>
            <a:xfrm>
              <a:off x="6332232" y="4294853"/>
              <a:ext cx="28569" cy="47174"/>
            </a:xfrm>
            <a:custGeom>
              <a:rect b="b" l="l" r="r" t="t"/>
              <a:pathLst>
                <a:path extrusionOk="0" h="1458" w="883">
                  <a:moveTo>
                    <a:pt x="568" y="1"/>
                  </a:moveTo>
                  <a:cubicBezTo>
                    <a:pt x="416" y="1"/>
                    <a:pt x="260" y="93"/>
                    <a:pt x="239" y="243"/>
                  </a:cubicBezTo>
                  <a:lnTo>
                    <a:pt x="25" y="1076"/>
                  </a:lnTo>
                  <a:cubicBezTo>
                    <a:pt x="1" y="1267"/>
                    <a:pt x="96" y="1433"/>
                    <a:pt x="263" y="1457"/>
                  </a:cubicBezTo>
                  <a:lnTo>
                    <a:pt x="358" y="1457"/>
                  </a:lnTo>
                  <a:cubicBezTo>
                    <a:pt x="477" y="1457"/>
                    <a:pt x="620" y="1386"/>
                    <a:pt x="644" y="1219"/>
                  </a:cubicBezTo>
                  <a:lnTo>
                    <a:pt x="858" y="386"/>
                  </a:lnTo>
                  <a:cubicBezTo>
                    <a:pt x="882" y="219"/>
                    <a:pt x="811" y="28"/>
                    <a:pt x="620" y="4"/>
                  </a:cubicBezTo>
                  <a:cubicBezTo>
                    <a:pt x="603" y="2"/>
                    <a:pt x="586" y="1"/>
                    <a:pt x="56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6" name="Google Shape;24416;p150"/>
            <p:cNvSpPr/>
            <p:nvPr/>
          </p:nvSpPr>
          <p:spPr>
            <a:xfrm>
              <a:off x="6431626" y="4294206"/>
              <a:ext cx="20837" cy="47821"/>
            </a:xfrm>
            <a:custGeom>
              <a:rect b="b" l="l" r="r" t="t"/>
              <a:pathLst>
                <a:path extrusionOk="0" h="1478" w="644">
                  <a:moveTo>
                    <a:pt x="311" y="1"/>
                  </a:moveTo>
                  <a:cubicBezTo>
                    <a:pt x="144" y="1"/>
                    <a:pt x="1" y="144"/>
                    <a:pt x="1" y="334"/>
                  </a:cubicBezTo>
                  <a:lnTo>
                    <a:pt x="1" y="1168"/>
                  </a:lnTo>
                  <a:cubicBezTo>
                    <a:pt x="1" y="1334"/>
                    <a:pt x="144" y="1477"/>
                    <a:pt x="311" y="1477"/>
                  </a:cubicBezTo>
                  <a:cubicBezTo>
                    <a:pt x="501" y="1477"/>
                    <a:pt x="644" y="1334"/>
                    <a:pt x="644" y="1168"/>
                  </a:cubicBezTo>
                  <a:lnTo>
                    <a:pt x="644" y="334"/>
                  </a:lnTo>
                  <a:cubicBezTo>
                    <a:pt x="644" y="144"/>
                    <a:pt x="501" y="1"/>
                    <a:pt x="311"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7" name="Google Shape;24417;p150"/>
            <p:cNvSpPr/>
            <p:nvPr/>
          </p:nvSpPr>
          <p:spPr>
            <a:xfrm>
              <a:off x="6441656" y="4294206"/>
              <a:ext cx="10807" cy="47109"/>
            </a:xfrm>
            <a:custGeom>
              <a:rect b="b" l="l" r="r" t="t"/>
              <a:pathLst>
                <a:path extrusionOk="0" h="1456" w="334">
                  <a:moveTo>
                    <a:pt x="1" y="1"/>
                  </a:moveTo>
                  <a:lnTo>
                    <a:pt x="1" y="1453"/>
                  </a:lnTo>
                  <a:cubicBezTo>
                    <a:pt x="15" y="1455"/>
                    <a:pt x="28" y="1456"/>
                    <a:pt x="42" y="1456"/>
                  </a:cubicBezTo>
                  <a:cubicBezTo>
                    <a:pt x="211" y="1456"/>
                    <a:pt x="334" y="1322"/>
                    <a:pt x="334" y="1168"/>
                  </a:cubicBezTo>
                  <a:lnTo>
                    <a:pt x="334" y="334"/>
                  </a:lnTo>
                  <a:cubicBezTo>
                    <a:pt x="334" y="144"/>
                    <a:pt x="191" y="1"/>
                    <a:pt x="1" y="1"/>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8" name="Google Shape;24418;p150"/>
            <p:cNvSpPr/>
            <p:nvPr/>
          </p:nvSpPr>
          <p:spPr>
            <a:xfrm>
              <a:off x="6499441" y="4422880"/>
              <a:ext cx="115604" cy="82473"/>
            </a:xfrm>
            <a:custGeom>
              <a:rect b="b" l="l" r="r" t="t"/>
              <a:pathLst>
                <a:path extrusionOk="0" h="2549" w="3573">
                  <a:moveTo>
                    <a:pt x="1782" y="0"/>
                  </a:moveTo>
                  <a:cubicBezTo>
                    <a:pt x="1768" y="0"/>
                    <a:pt x="1753" y="0"/>
                    <a:pt x="1739" y="1"/>
                  </a:cubicBezTo>
                  <a:cubicBezTo>
                    <a:pt x="763" y="48"/>
                    <a:pt x="1" y="834"/>
                    <a:pt x="1" y="1834"/>
                  </a:cubicBezTo>
                  <a:lnTo>
                    <a:pt x="1" y="2549"/>
                  </a:lnTo>
                  <a:lnTo>
                    <a:pt x="3263" y="2549"/>
                  </a:lnTo>
                  <a:cubicBezTo>
                    <a:pt x="3430" y="2549"/>
                    <a:pt x="3573" y="2382"/>
                    <a:pt x="3573" y="2215"/>
                  </a:cubicBezTo>
                  <a:lnTo>
                    <a:pt x="3573" y="1787"/>
                  </a:lnTo>
                  <a:cubicBezTo>
                    <a:pt x="3573" y="801"/>
                    <a:pt x="2763" y="0"/>
                    <a:pt x="1782"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9" name="Google Shape;24419;p150"/>
            <p:cNvSpPr/>
            <p:nvPr/>
          </p:nvSpPr>
          <p:spPr>
            <a:xfrm>
              <a:off x="6556450" y="4422880"/>
              <a:ext cx="57818" cy="80952"/>
            </a:xfrm>
            <a:custGeom>
              <a:rect b="b" l="l" r="r" t="t"/>
              <a:pathLst>
                <a:path extrusionOk="0" h="2502" w="1787">
                  <a:moveTo>
                    <a:pt x="1" y="1"/>
                  </a:moveTo>
                  <a:lnTo>
                    <a:pt x="1" y="2501"/>
                  </a:lnTo>
                  <a:lnTo>
                    <a:pt x="1454" y="2501"/>
                  </a:lnTo>
                  <a:cubicBezTo>
                    <a:pt x="1644" y="2501"/>
                    <a:pt x="1787" y="2358"/>
                    <a:pt x="1787" y="2168"/>
                  </a:cubicBezTo>
                  <a:lnTo>
                    <a:pt x="1787" y="1763"/>
                  </a:lnTo>
                  <a:cubicBezTo>
                    <a:pt x="1787" y="810"/>
                    <a:pt x="977"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0" name="Google Shape;24420;p150"/>
            <p:cNvSpPr/>
            <p:nvPr/>
          </p:nvSpPr>
          <p:spPr>
            <a:xfrm>
              <a:off x="6269820" y="4423527"/>
              <a:ext cx="115637" cy="81826"/>
            </a:xfrm>
            <a:custGeom>
              <a:rect b="b" l="l" r="r" t="t"/>
              <a:pathLst>
                <a:path extrusionOk="0" h="2529" w="3574">
                  <a:moveTo>
                    <a:pt x="1770" y="0"/>
                  </a:moveTo>
                  <a:cubicBezTo>
                    <a:pt x="793" y="0"/>
                    <a:pt x="1" y="782"/>
                    <a:pt x="1" y="1767"/>
                  </a:cubicBezTo>
                  <a:lnTo>
                    <a:pt x="1" y="2314"/>
                  </a:lnTo>
                  <a:cubicBezTo>
                    <a:pt x="1" y="2434"/>
                    <a:pt x="72" y="2529"/>
                    <a:pt x="191" y="2529"/>
                  </a:cubicBezTo>
                  <a:lnTo>
                    <a:pt x="3573" y="2529"/>
                  </a:lnTo>
                  <a:lnTo>
                    <a:pt x="3573" y="1386"/>
                  </a:lnTo>
                  <a:cubicBezTo>
                    <a:pt x="3573" y="1052"/>
                    <a:pt x="3406" y="743"/>
                    <a:pt x="3144" y="528"/>
                  </a:cubicBezTo>
                  <a:cubicBezTo>
                    <a:pt x="2686" y="159"/>
                    <a:pt x="2209" y="0"/>
                    <a:pt x="177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1" name="Google Shape;24421;p150"/>
            <p:cNvSpPr/>
            <p:nvPr/>
          </p:nvSpPr>
          <p:spPr>
            <a:xfrm>
              <a:off x="6383870" y="4422880"/>
              <a:ext cx="114828" cy="82473"/>
            </a:xfrm>
            <a:custGeom>
              <a:rect b="b" l="l" r="r" t="t"/>
              <a:pathLst>
                <a:path extrusionOk="0" h="2549" w="3549">
                  <a:moveTo>
                    <a:pt x="1758" y="0"/>
                  </a:moveTo>
                  <a:cubicBezTo>
                    <a:pt x="1744" y="0"/>
                    <a:pt x="1729" y="0"/>
                    <a:pt x="1715" y="1"/>
                  </a:cubicBezTo>
                  <a:cubicBezTo>
                    <a:pt x="786" y="48"/>
                    <a:pt x="0" y="834"/>
                    <a:pt x="0" y="1834"/>
                  </a:cubicBezTo>
                  <a:lnTo>
                    <a:pt x="0" y="2549"/>
                  </a:lnTo>
                  <a:lnTo>
                    <a:pt x="3549" y="2549"/>
                  </a:lnTo>
                  <a:lnTo>
                    <a:pt x="3549" y="1787"/>
                  </a:lnTo>
                  <a:cubicBezTo>
                    <a:pt x="3549" y="801"/>
                    <a:pt x="2739" y="0"/>
                    <a:pt x="175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2" name="Google Shape;24422;p150"/>
            <p:cNvSpPr/>
            <p:nvPr/>
          </p:nvSpPr>
          <p:spPr>
            <a:xfrm>
              <a:off x="6327638" y="4422880"/>
              <a:ext cx="57818" cy="80952"/>
            </a:xfrm>
            <a:custGeom>
              <a:rect b="b" l="l" r="r" t="t"/>
              <a:pathLst>
                <a:path extrusionOk="0" h="2502" w="1787">
                  <a:moveTo>
                    <a:pt x="0" y="1"/>
                  </a:moveTo>
                  <a:lnTo>
                    <a:pt x="0" y="2501"/>
                  </a:lnTo>
                  <a:lnTo>
                    <a:pt x="1786" y="2501"/>
                  </a:lnTo>
                  <a:lnTo>
                    <a:pt x="1786" y="1763"/>
                  </a:lnTo>
                  <a:cubicBezTo>
                    <a:pt x="1738" y="810"/>
                    <a:pt x="976" y="1"/>
                    <a:pt x="0" y="1"/>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3" name="Google Shape;24423;p150"/>
            <p:cNvSpPr/>
            <p:nvPr/>
          </p:nvSpPr>
          <p:spPr>
            <a:xfrm>
              <a:off x="6441656" y="4422880"/>
              <a:ext cx="57818" cy="80952"/>
            </a:xfrm>
            <a:custGeom>
              <a:rect b="b" l="l" r="r" t="t"/>
              <a:pathLst>
                <a:path extrusionOk="0" h="2502" w="1787">
                  <a:moveTo>
                    <a:pt x="1" y="1"/>
                  </a:moveTo>
                  <a:lnTo>
                    <a:pt x="1" y="2501"/>
                  </a:lnTo>
                  <a:lnTo>
                    <a:pt x="1787" y="2501"/>
                  </a:lnTo>
                  <a:lnTo>
                    <a:pt x="1787" y="1763"/>
                  </a:lnTo>
                  <a:cubicBezTo>
                    <a:pt x="1787" y="810"/>
                    <a:pt x="1001" y="1"/>
                    <a:pt x="1"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4" name="Google Shape;24424;p150"/>
            <p:cNvSpPr/>
            <p:nvPr/>
          </p:nvSpPr>
          <p:spPr>
            <a:xfrm>
              <a:off x="6518724" y="4361244"/>
              <a:ext cx="75517" cy="75549"/>
            </a:xfrm>
            <a:custGeom>
              <a:rect b="b" l="l" r="r" t="t"/>
              <a:pathLst>
                <a:path extrusionOk="0" h="2335" w="2334">
                  <a:moveTo>
                    <a:pt x="1167" y="1"/>
                  </a:moveTo>
                  <a:cubicBezTo>
                    <a:pt x="524" y="1"/>
                    <a:pt x="0" y="548"/>
                    <a:pt x="0" y="1167"/>
                  </a:cubicBezTo>
                  <a:cubicBezTo>
                    <a:pt x="0" y="1834"/>
                    <a:pt x="548" y="2334"/>
                    <a:pt x="1167" y="2334"/>
                  </a:cubicBezTo>
                  <a:cubicBezTo>
                    <a:pt x="1834" y="2334"/>
                    <a:pt x="2334" y="1834"/>
                    <a:pt x="2334" y="1167"/>
                  </a:cubicBezTo>
                  <a:cubicBezTo>
                    <a:pt x="2334" y="524"/>
                    <a:pt x="1810"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5" name="Google Shape;24425;p150"/>
            <p:cNvSpPr/>
            <p:nvPr/>
          </p:nvSpPr>
          <p:spPr>
            <a:xfrm>
              <a:off x="6556450" y="4362797"/>
              <a:ext cx="37791" cy="73996"/>
            </a:xfrm>
            <a:custGeom>
              <a:rect b="b" l="l" r="r" t="t"/>
              <a:pathLst>
                <a:path extrusionOk="0" h="2287" w="1168">
                  <a:moveTo>
                    <a:pt x="1" y="0"/>
                  </a:moveTo>
                  <a:lnTo>
                    <a:pt x="1" y="2286"/>
                  </a:lnTo>
                  <a:cubicBezTo>
                    <a:pt x="668" y="2286"/>
                    <a:pt x="1168" y="1786"/>
                    <a:pt x="1168" y="1143"/>
                  </a:cubicBezTo>
                  <a:cubicBezTo>
                    <a:pt x="1168" y="524"/>
                    <a:pt x="644"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6" name="Google Shape;24426;p150"/>
            <p:cNvSpPr/>
            <p:nvPr/>
          </p:nvSpPr>
          <p:spPr>
            <a:xfrm>
              <a:off x="6404674" y="4361244"/>
              <a:ext cx="74772" cy="75549"/>
            </a:xfrm>
            <a:custGeom>
              <a:rect b="b" l="l" r="r" t="t"/>
              <a:pathLst>
                <a:path extrusionOk="0" h="2335" w="2311">
                  <a:moveTo>
                    <a:pt x="1144" y="1"/>
                  </a:moveTo>
                  <a:cubicBezTo>
                    <a:pt x="501" y="1"/>
                    <a:pt x="0" y="548"/>
                    <a:pt x="0" y="1167"/>
                  </a:cubicBezTo>
                  <a:cubicBezTo>
                    <a:pt x="0" y="1834"/>
                    <a:pt x="524" y="2334"/>
                    <a:pt x="1144" y="2334"/>
                  </a:cubicBezTo>
                  <a:cubicBezTo>
                    <a:pt x="1787" y="2334"/>
                    <a:pt x="2310" y="1834"/>
                    <a:pt x="2310" y="1167"/>
                  </a:cubicBezTo>
                  <a:cubicBezTo>
                    <a:pt x="2310" y="524"/>
                    <a:pt x="1810" y="1"/>
                    <a:pt x="1144"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7" name="Google Shape;24427;p150"/>
            <p:cNvSpPr/>
            <p:nvPr/>
          </p:nvSpPr>
          <p:spPr>
            <a:xfrm>
              <a:off x="6441656" y="4362797"/>
              <a:ext cx="37791" cy="73996"/>
            </a:xfrm>
            <a:custGeom>
              <a:rect b="b" l="l" r="r" t="t"/>
              <a:pathLst>
                <a:path extrusionOk="0" h="2287" w="1168">
                  <a:moveTo>
                    <a:pt x="1" y="0"/>
                  </a:moveTo>
                  <a:lnTo>
                    <a:pt x="1" y="2286"/>
                  </a:lnTo>
                  <a:cubicBezTo>
                    <a:pt x="644" y="2286"/>
                    <a:pt x="1167" y="1786"/>
                    <a:pt x="1167" y="1143"/>
                  </a:cubicBezTo>
                  <a:cubicBezTo>
                    <a:pt x="1167" y="524"/>
                    <a:pt x="667"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8" name="Google Shape;24428;p150"/>
            <p:cNvSpPr/>
            <p:nvPr/>
          </p:nvSpPr>
          <p:spPr>
            <a:xfrm>
              <a:off x="6289880" y="4361244"/>
              <a:ext cx="74772" cy="75549"/>
            </a:xfrm>
            <a:custGeom>
              <a:rect b="b" l="l" r="r" t="t"/>
              <a:pathLst>
                <a:path extrusionOk="0" h="2335" w="2311">
                  <a:moveTo>
                    <a:pt x="1167" y="1"/>
                  </a:moveTo>
                  <a:cubicBezTo>
                    <a:pt x="500" y="1"/>
                    <a:pt x="0" y="548"/>
                    <a:pt x="0" y="1167"/>
                  </a:cubicBezTo>
                  <a:cubicBezTo>
                    <a:pt x="0" y="1834"/>
                    <a:pt x="524" y="2334"/>
                    <a:pt x="1167" y="2334"/>
                  </a:cubicBezTo>
                  <a:cubicBezTo>
                    <a:pt x="1786" y="2334"/>
                    <a:pt x="2286" y="1834"/>
                    <a:pt x="2310" y="1167"/>
                  </a:cubicBezTo>
                  <a:cubicBezTo>
                    <a:pt x="2310" y="524"/>
                    <a:pt x="1786" y="1"/>
                    <a:pt x="1167"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9" name="Google Shape;24429;p150"/>
            <p:cNvSpPr/>
            <p:nvPr/>
          </p:nvSpPr>
          <p:spPr>
            <a:xfrm>
              <a:off x="6326085" y="4362797"/>
              <a:ext cx="37791" cy="73996"/>
            </a:xfrm>
            <a:custGeom>
              <a:rect b="b" l="l" r="r" t="t"/>
              <a:pathLst>
                <a:path extrusionOk="0" h="2287" w="1168">
                  <a:moveTo>
                    <a:pt x="0" y="0"/>
                  </a:moveTo>
                  <a:lnTo>
                    <a:pt x="0" y="2286"/>
                  </a:lnTo>
                  <a:cubicBezTo>
                    <a:pt x="667" y="2286"/>
                    <a:pt x="1167" y="1786"/>
                    <a:pt x="1167" y="1143"/>
                  </a:cubicBezTo>
                  <a:cubicBezTo>
                    <a:pt x="1167" y="524"/>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30" name="Google Shape;24430;p150"/>
          <p:cNvGrpSpPr/>
          <p:nvPr/>
        </p:nvGrpSpPr>
        <p:grpSpPr>
          <a:xfrm>
            <a:off x="7018765" y="4006209"/>
            <a:ext cx="346778" cy="345223"/>
            <a:chOff x="7018765" y="4158609"/>
            <a:chExt cx="346778" cy="345223"/>
          </a:xfrm>
        </p:grpSpPr>
        <p:sp>
          <p:nvSpPr>
            <p:cNvPr id="24431" name="Google Shape;24431;p150"/>
            <p:cNvSpPr/>
            <p:nvPr/>
          </p:nvSpPr>
          <p:spPr>
            <a:xfrm>
              <a:off x="7236058" y="4218691"/>
              <a:ext cx="129485" cy="80952"/>
            </a:xfrm>
            <a:custGeom>
              <a:rect b="b" l="l" r="r" t="t"/>
              <a:pathLst>
                <a:path extrusionOk="0" h="2502" w="4002">
                  <a:moveTo>
                    <a:pt x="1951" y="0"/>
                  </a:moveTo>
                  <a:cubicBezTo>
                    <a:pt x="1936" y="0"/>
                    <a:pt x="1921" y="1"/>
                    <a:pt x="1905" y="1"/>
                  </a:cubicBezTo>
                  <a:cubicBezTo>
                    <a:pt x="834" y="25"/>
                    <a:pt x="0" y="930"/>
                    <a:pt x="0" y="2001"/>
                  </a:cubicBezTo>
                  <a:lnTo>
                    <a:pt x="0" y="2168"/>
                  </a:lnTo>
                  <a:cubicBezTo>
                    <a:pt x="0" y="2358"/>
                    <a:pt x="167" y="2501"/>
                    <a:pt x="334" y="2501"/>
                  </a:cubicBezTo>
                  <a:lnTo>
                    <a:pt x="3668" y="2501"/>
                  </a:lnTo>
                  <a:cubicBezTo>
                    <a:pt x="3858" y="2501"/>
                    <a:pt x="4001" y="2382"/>
                    <a:pt x="3977" y="2216"/>
                  </a:cubicBezTo>
                  <a:lnTo>
                    <a:pt x="3977" y="2001"/>
                  </a:lnTo>
                  <a:cubicBezTo>
                    <a:pt x="3977" y="873"/>
                    <a:pt x="3073" y="0"/>
                    <a:pt x="195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2" name="Google Shape;24432;p150"/>
            <p:cNvSpPr/>
            <p:nvPr/>
          </p:nvSpPr>
          <p:spPr>
            <a:xfrm>
              <a:off x="7300768" y="4217947"/>
              <a:ext cx="64775" cy="81696"/>
            </a:xfrm>
            <a:custGeom>
              <a:rect b="b" l="l" r="r" t="t"/>
              <a:pathLst>
                <a:path extrusionOk="0" h="2525" w="2002">
                  <a:moveTo>
                    <a:pt x="1" y="0"/>
                  </a:moveTo>
                  <a:lnTo>
                    <a:pt x="1" y="2501"/>
                  </a:lnTo>
                  <a:lnTo>
                    <a:pt x="1668" y="2501"/>
                  </a:lnTo>
                  <a:lnTo>
                    <a:pt x="1668" y="2524"/>
                  </a:lnTo>
                  <a:cubicBezTo>
                    <a:pt x="1858" y="2524"/>
                    <a:pt x="2001" y="2381"/>
                    <a:pt x="2001" y="2191"/>
                  </a:cubicBezTo>
                  <a:lnTo>
                    <a:pt x="2001" y="2000"/>
                  </a:lnTo>
                  <a:cubicBezTo>
                    <a:pt x="2001" y="905"/>
                    <a:pt x="1120" y="0"/>
                    <a:pt x="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3" name="Google Shape;24433;p150"/>
            <p:cNvSpPr/>
            <p:nvPr/>
          </p:nvSpPr>
          <p:spPr>
            <a:xfrm>
              <a:off x="7018765" y="4218691"/>
              <a:ext cx="129485" cy="80952"/>
            </a:xfrm>
            <a:custGeom>
              <a:rect b="b" l="l" r="r" t="t"/>
              <a:pathLst>
                <a:path extrusionOk="0" h="2502" w="4002">
                  <a:moveTo>
                    <a:pt x="1950" y="0"/>
                  </a:moveTo>
                  <a:cubicBezTo>
                    <a:pt x="1935" y="0"/>
                    <a:pt x="1921" y="1"/>
                    <a:pt x="1906" y="1"/>
                  </a:cubicBezTo>
                  <a:cubicBezTo>
                    <a:pt x="834" y="25"/>
                    <a:pt x="1" y="930"/>
                    <a:pt x="1" y="2001"/>
                  </a:cubicBezTo>
                  <a:lnTo>
                    <a:pt x="1" y="2168"/>
                  </a:lnTo>
                  <a:cubicBezTo>
                    <a:pt x="1" y="2358"/>
                    <a:pt x="144" y="2501"/>
                    <a:pt x="334" y="2501"/>
                  </a:cubicBezTo>
                  <a:lnTo>
                    <a:pt x="3668" y="2501"/>
                  </a:lnTo>
                  <a:cubicBezTo>
                    <a:pt x="3835" y="2501"/>
                    <a:pt x="4001" y="2382"/>
                    <a:pt x="3954" y="2216"/>
                  </a:cubicBezTo>
                  <a:lnTo>
                    <a:pt x="3954" y="2001"/>
                  </a:lnTo>
                  <a:cubicBezTo>
                    <a:pt x="3954" y="873"/>
                    <a:pt x="3049"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4" name="Google Shape;24434;p150"/>
            <p:cNvSpPr/>
            <p:nvPr/>
          </p:nvSpPr>
          <p:spPr>
            <a:xfrm>
              <a:off x="7083506" y="4217947"/>
              <a:ext cx="64742" cy="81696"/>
            </a:xfrm>
            <a:custGeom>
              <a:rect b="b" l="l" r="r" t="t"/>
              <a:pathLst>
                <a:path extrusionOk="0" h="2525" w="2001">
                  <a:moveTo>
                    <a:pt x="0" y="0"/>
                  </a:moveTo>
                  <a:lnTo>
                    <a:pt x="0" y="2501"/>
                  </a:lnTo>
                  <a:lnTo>
                    <a:pt x="1667" y="2501"/>
                  </a:lnTo>
                  <a:lnTo>
                    <a:pt x="1667" y="2524"/>
                  </a:lnTo>
                  <a:cubicBezTo>
                    <a:pt x="1834" y="2524"/>
                    <a:pt x="2000" y="2381"/>
                    <a:pt x="2000" y="2191"/>
                  </a:cubicBezTo>
                  <a:lnTo>
                    <a:pt x="2000" y="2000"/>
                  </a:lnTo>
                  <a:cubicBezTo>
                    <a:pt x="2000" y="905"/>
                    <a:pt x="1095"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5" name="Google Shape;24435;p150"/>
            <p:cNvSpPr/>
            <p:nvPr/>
          </p:nvSpPr>
          <p:spPr>
            <a:xfrm>
              <a:off x="7127412" y="4422880"/>
              <a:ext cx="129485" cy="80952"/>
            </a:xfrm>
            <a:custGeom>
              <a:rect b="b" l="l" r="r" t="t"/>
              <a:pathLst>
                <a:path extrusionOk="0" h="2502" w="4002">
                  <a:moveTo>
                    <a:pt x="1950" y="0"/>
                  </a:moveTo>
                  <a:cubicBezTo>
                    <a:pt x="1935" y="0"/>
                    <a:pt x="1920" y="0"/>
                    <a:pt x="1906" y="1"/>
                  </a:cubicBezTo>
                  <a:cubicBezTo>
                    <a:pt x="834" y="24"/>
                    <a:pt x="0" y="929"/>
                    <a:pt x="0" y="2001"/>
                  </a:cubicBezTo>
                  <a:lnTo>
                    <a:pt x="0" y="2192"/>
                  </a:lnTo>
                  <a:cubicBezTo>
                    <a:pt x="0" y="2358"/>
                    <a:pt x="167" y="2501"/>
                    <a:pt x="334" y="2501"/>
                  </a:cubicBezTo>
                  <a:lnTo>
                    <a:pt x="3668" y="2501"/>
                  </a:lnTo>
                  <a:cubicBezTo>
                    <a:pt x="3858" y="2501"/>
                    <a:pt x="4001" y="2382"/>
                    <a:pt x="3954" y="2215"/>
                  </a:cubicBezTo>
                  <a:lnTo>
                    <a:pt x="3954" y="2001"/>
                  </a:lnTo>
                  <a:cubicBezTo>
                    <a:pt x="3954" y="896"/>
                    <a:pt x="3072" y="0"/>
                    <a:pt x="1950"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6" name="Google Shape;24436;p150"/>
            <p:cNvSpPr/>
            <p:nvPr/>
          </p:nvSpPr>
          <p:spPr>
            <a:xfrm>
              <a:off x="7192121" y="4422103"/>
              <a:ext cx="64775" cy="81729"/>
            </a:xfrm>
            <a:custGeom>
              <a:rect b="b" l="l" r="r" t="t"/>
              <a:pathLst>
                <a:path extrusionOk="0" h="2526" w="2002">
                  <a:moveTo>
                    <a:pt x="1" y="1"/>
                  </a:moveTo>
                  <a:lnTo>
                    <a:pt x="1" y="2501"/>
                  </a:lnTo>
                  <a:lnTo>
                    <a:pt x="1668" y="2501"/>
                  </a:lnTo>
                  <a:lnTo>
                    <a:pt x="1668" y="2525"/>
                  </a:lnTo>
                  <a:cubicBezTo>
                    <a:pt x="1858" y="2525"/>
                    <a:pt x="2001" y="2382"/>
                    <a:pt x="2001" y="2216"/>
                  </a:cubicBezTo>
                  <a:lnTo>
                    <a:pt x="2001" y="2001"/>
                  </a:lnTo>
                  <a:cubicBezTo>
                    <a:pt x="2001" y="906"/>
                    <a:pt x="1096"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7" name="Google Shape;24437;p150"/>
            <p:cNvSpPr/>
            <p:nvPr/>
          </p:nvSpPr>
          <p:spPr>
            <a:xfrm>
              <a:off x="7142812" y="4161780"/>
              <a:ext cx="97906" cy="74675"/>
            </a:xfrm>
            <a:custGeom>
              <a:rect b="b" l="l" r="r" t="t"/>
              <a:pathLst>
                <a:path extrusionOk="0" h="2308" w="3026">
                  <a:moveTo>
                    <a:pt x="1845" y="0"/>
                  </a:moveTo>
                  <a:cubicBezTo>
                    <a:pt x="1772" y="0"/>
                    <a:pt x="1700" y="24"/>
                    <a:pt x="1644" y="69"/>
                  </a:cubicBezTo>
                  <a:cubicBezTo>
                    <a:pt x="1501" y="188"/>
                    <a:pt x="1501" y="402"/>
                    <a:pt x="1620" y="545"/>
                  </a:cubicBezTo>
                  <a:lnTo>
                    <a:pt x="1906" y="855"/>
                  </a:lnTo>
                  <a:lnTo>
                    <a:pt x="358" y="855"/>
                  </a:lnTo>
                  <a:cubicBezTo>
                    <a:pt x="215" y="855"/>
                    <a:pt x="72" y="950"/>
                    <a:pt x="48" y="1117"/>
                  </a:cubicBezTo>
                  <a:cubicBezTo>
                    <a:pt x="1" y="1284"/>
                    <a:pt x="167" y="1474"/>
                    <a:pt x="334" y="1474"/>
                  </a:cubicBezTo>
                  <a:lnTo>
                    <a:pt x="1882" y="1474"/>
                  </a:lnTo>
                  <a:lnTo>
                    <a:pt x="1596" y="1760"/>
                  </a:lnTo>
                  <a:cubicBezTo>
                    <a:pt x="1477" y="1879"/>
                    <a:pt x="1477" y="2093"/>
                    <a:pt x="1596" y="2212"/>
                  </a:cubicBezTo>
                  <a:cubicBezTo>
                    <a:pt x="1644" y="2260"/>
                    <a:pt x="1739" y="2308"/>
                    <a:pt x="1787" y="2308"/>
                  </a:cubicBezTo>
                  <a:cubicBezTo>
                    <a:pt x="1882" y="2308"/>
                    <a:pt x="1954" y="2260"/>
                    <a:pt x="2001" y="2212"/>
                  </a:cubicBezTo>
                  <a:lnTo>
                    <a:pt x="2835" y="1379"/>
                  </a:lnTo>
                  <a:cubicBezTo>
                    <a:pt x="3025" y="1236"/>
                    <a:pt x="3025" y="1045"/>
                    <a:pt x="2906" y="926"/>
                  </a:cubicBezTo>
                  <a:lnTo>
                    <a:pt x="2073" y="93"/>
                  </a:lnTo>
                  <a:cubicBezTo>
                    <a:pt x="2010" y="30"/>
                    <a:pt x="1927" y="0"/>
                    <a:pt x="184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8" name="Google Shape;24438;p150"/>
            <p:cNvSpPr/>
            <p:nvPr/>
          </p:nvSpPr>
          <p:spPr>
            <a:xfrm>
              <a:off x="7192121" y="4161780"/>
              <a:ext cx="47044" cy="72378"/>
            </a:xfrm>
            <a:custGeom>
              <a:rect b="b" l="l" r="r" t="t"/>
              <a:pathLst>
                <a:path extrusionOk="0" h="2237" w="1454">
                  <a:moveTo>
                    <a:pt x="321" y="0"/>
                  </a:moveTo>
                  <a:cubicBezTo>
                    <a:pt x="248" y="0"/>
                    <a:pt x="176" y="24"/>
                    <a:pt x="120" y="69"/>
                  </a:cubicBezTo>
                  <a:cubicBezTo>
                    <a:pt x="25" y="117"/>
                    <a:pt x="1" y="212"/>
                    <a:pt x="1" y="307"/>
                  </a:cubicBezTo>
                  <a:cubicBezTo>
                    <a:pt x="1" y="402"/>
                    <a:pt x="25" y="450"/>
                    <a:pt x="96" y="522"/>
                  </a:cubicBezTo>
                  <a:lnTo>
                    <a:pt x="382" y="807"/>
                  </a:lnTo>
                  <a:lnTo>
                    <a:pt x="1" y="807"/>
                  </a:lnTo>
                  <a:lnTo>
                    <a:pt x="1" y="1450"/>
                  </a:lnTo>
                  <a:lnTo>
                    <a:pt x="382" y="1450"/>
                  </a:lnTo>
                  <a:lnTo>
                    <a:pt x="96" y="1736"/>
                  </a:lnTo>
                  <a:cubicBezTo>
                    <a:pt x="25" y="1808"/>
                    <a:pt x="1" y="1879"/>
                    <a:pt x="1" y="1950"/>
                  </a:cubicBezTo>
                  <a:cubicBezTo>
                    <a:pt x="1" y="2046"/>
                    <a:pt x="25" y="2093"/>
                    <a:pt x="96" y="2141"/>
                  </a:cubicBezTo>
                  <a:cubicBezTo>
                    <a:pt x="144" y="2212"/>
                    <a:pt x="239" y="2236"/>
                    <a:pt x="310" y="2236"/>
                  </a:cubicBezTo>
                  <a:cubicBezTo>
                    <a:pt x="358" y="2236"/>
                    <a:pt x="453" y="2212"/>
                    <a:pt x="501" y="2141"/>
                  </a:cubicBezTo>
                  <a:lnTo>
                    <a:pt x="1334" y="1307"/>
                  </a:lnTo>
                  <a:cubicBezTo>
                    <a:pt x="1454" y="1212"/>
                    <a:pt x="1454" y="998"/>
                    <a:pt x="1334" y="879"/>
                  </a:cubicBezTo>
                  <a:lnTo>
                    <a:pt x="549" y="93"/>
                  </a:lnTo>
                  <a:cubicBezTo>
                    <a:pt x="486" y="30"/>
                    <a:pt x="403" y="0"/>
                    <a:pt x="32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9" name="Google Shape;24439;p150"/>
            <p:cNvSpPr/>
            <p:nvPr/>
          </p:nvSpPr>
          <p:spPr>
            <a:xfrm>
              <a:off x="7052672" y="4325040"/>
              <a:ext cx="76325" cy="73219"/>
            </a:xfrm>
            <a:custGeom>
              <a:rect b="b" l="l" r="r" t="t"/>
              <a:pathLst>
                <a:path extrusionOk="0" h="2263" w="2359">
                  <a:moveTo>
                    <a:pt x="215" y="0"/>
                  </a:moveTo>
                  <a:cubicBezTo>
                    <a:pt x="96" y="0"/>
                    <a:pt x="0" y="96"/>
                    <a:pt x="0" y="215"/>
                  </a:cubicBezTo>
                  <a:lnTo>
                    <a:pt x="0" y="1572"/>
                  </a:lnTo>
                  <a:cubicBezTo>
                    <a:pt x="0" y="1643"/>
                    <a:pt x="24" y="1691"/>
                    <a:pt x="96" y="1715"/>
                  </a:cubicBezTo>
                  <a:cubicBezTo>
                    <a:pt x="178" y="1782"/>
                    <a:pt x="261" y="1812"/>
                    <a:pt x="335" y="1812"/>
                  </a:cubicBezTo>
                  <a:cubicBezTo>
                    <a:pt x="497" y="1812"/>
                    <a:pt x="620" y="1672"/>
                    <a:pt x="620" y="1477"/>
                  </a:cubicBezTo>
                  <a:lnTo>
                    <a:pt x="620" y="1072"/>
                  </a:lnTo>
                  <a:lnTo>
                    <a:pt x="1715" y="2167"/>
                  </a:lnTo>
                  <a:cubicBezTo>
                    <a:pt x="1787" y="2239"/>
                    <a:pt x="1882" y="2263"/>
                    <a:pt x="1929" y="2263"/>
                  </a:cubicBezTo>
                  <a:cubicBezTo>
                    <a:pt x="2025" y="2263"/>
                    <a:pt x="2072" y="2239"/>
                    <a:pt x="2144" y="2167"/>
                  </a:cubicBezTo>
                  <a:cubicBezTo>
                    <a:pt x="2358" y="2048"/>
                    <a:pt x="2358" y="1834"/>
                    <a:pt x="2239" y="1715"/>
                  </a:cubicBezTo>
                  <a:lnTo>
                    <a:pt x="1120" y="619"/>
                  </a:lnTo>
                  <a:lnTo>
                    <a:pt x="1596" y="619"/>
                  </a:lnTo>
                  <a:cubicBezTo>
                    <a:pt x="1667" y="619"/>
                    <a:pt x="1715" y="596"/>
                    <a:pt x="1763" y="524"/>
                  </a:cubicBezTo>
                  <a:cubicBezTo>
                    <a:pt x="1953" y="262"/>
                    <a:pt x="1787" y="0"/>
                    <a:pt x="15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0" name="Google Shape;24440;p150"/>
            <p:cNvSpPr/>
            <p:nvPr/>
          </p:nvSpPr>
          <p:spPr>
            <a:xfrm>
              <a:off x="7256862" y="4326010"/>
              <a:ext cx="73996" cy="74578"/>
            </a:xfrm>
            <a:custGeom>
              <a:rect b="b" l="l" r="r" t="t"/>
              <a:pathLst>
                <a:path extrusionOk="0" h="2305" w="2287">
                  <a:moveTo>
                    <a:pt x="1941" y="0"/>
                  </a:moveTo>
                  <a:cubicBezTo>
                    <a:pt x="1858" y="0"/>
                    <a:pt x="1774" y="30"/>
                    <a:pt x="1715" y="89"/>
                  </a:cubicBezTo>
                  <a:lnTo>
                    <a:pt x="619" y="1185"/>
                  </a:lnTo>
                  <a:lnTo>
                    <a:pt x="619" y="708"/>
                  </a:lnTo>
                  <a:cubicBezTo>
                    <a:pt x="619" y="637"/>
                    <a:pt x="596" y="589"/>
                    <a:pt x="524" y="566"/>
                  </a:cubicBezTo>
                  <a:cubicBezTo>
                    <a:pt x="442" y="498"/>
                    <a:pt x="359" y="468"/>
                    <a:pt x="285" y="468"/>
                  </a:cubicBezTo>
                  <a:cubicBezTo>
                    <a:pt x="123" y="468"/>
                    <a:pt x="0" y="608"/>
                    <a:pt x="0" y="804"/>
                  </a:cubicBezTo>
                  <a:lnTo>
                    <a:pt x="0" y="2114"/>
                  </a:lnTo>
                  <a:cubicBezTo>
                    <a:pt x="0" y="2233"/>
                    <a:pt x="96" y="2304"/>
                    <a:pt x="215" y="2304"/>
                  </a:cubicBezTo>
                  <a:lnTo>
                    <a:pt x="1572" y="2304"/>
                  </a:lnTo>
                  <a:cubicBezTo>
                    <a:pt x="1643" y="2304"/>
                    <a:pt x="1691" y="2280"/>
                    <a:pt x="1715" y="2233"/>
                  </a:cubicBezTo>
                  <a:cubicBezTo>
                    <a:pt x="1929" y="1947"/>
                    <a:pt x="1763" y="1685"/>
                    <a:pt x="1477" y="1685"/>
                  </a:cubicBezTo>
                  <a:lnTo>
                    <a:pt x="1072" y="1685"/>
                  </a:lnTo>
                  <a:lnTo>
                    <a:pt x="2167" y="589"/>
                  </a:lnTo>
                  <a:cubicBezTo>
                    <a:pt x="2286" y="375"/>
                    <a:pt x="2286" y="208"/>
                    <a:pt x="2167" y="89"/>
                  </a:cubicBezTo>
                  <a:cubicBezTo>
                    <a:pt x="2108" y="30"/>
                    <a:pt x="2025" y="0"/>
                    <a:pt x="194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1" name="Google Shape;24441;p150"/>
            <p:cNvSpPr/>
            <p:nvPr/>
          </p:nvSpPr>
          <p:spPr>
            <a:xfrm>
              <a:off x="7152066" y="4362797"/>
              <a:ext cx="80952" cy="80920"/>
            </a:xfrm>
            <a:custGeom>
              <a:rect b="b" l="l" r="r" t="t"/>
              <a:pathLst>
                <a:path extrusionOk="0" h="2501" w="2502">
                  <a:moveTo>
                    <a:pt x="1239" y="0"/>
                  </a:moveTo>
                  <a:cubicBezTo>
                    <a:pt x="548" y="0"/>
                    <a:pt x="1" y="548"/>
                    <a:pt x="1" y="1239"/>
                  </a:cubicBezTo>
                  <a:cubicBezTo>
                    <a:pt x="1" y="1929"/>
                    <a:pt x="548"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2" name="Google Shape;24442;p150"/>
            <p:cNvSpPr/>
            <p:nvPr/>
          </p:nvSpPr>
          <p:spPr>
            <a:xfrm>
              <a:off x="7192121" y="4362797"/>
              <a:ext cx="40897" cy="80920"/>
            </a:xfrm>
            <a:custGeom>
              <a:rect b="b" l="l" r="r" t="t"/>
              <a:pathLst>
                <a:path extrusionOk="0" h="2501" w="1264">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3" name="Google Shape;24443;p150"/>
            <p:cNvSpPr/>
            <p:nvPr/>
          </p:nvSpPr>
          <p:spPr>
            <a:xfrm>
              <a:off x="7042643" y="4158609"/>
              <a:ext cx="80952" cy="80920"/>
            </a:xfrm>
            <a:custGeom>
              <a:rect b="b" l="l" r="r" t="t"/>
              <a:pathLst>
                <a:path extrusionOk="0" h="2501" w="2502">
                  <a:moveTo>
                    <a:pt x="1263" y="0"/>
                  </a:moveTo>
                  <a:cubicBezTo>
                    <a:pt x="572" y="0"/>
                    <a:pt x="1" y="548"/>
                    <a:pt x="1" y="1239"/>
                  </a:cubicBezTo>
                  <a:cubicBezTo>
                    <a:pt x="1" y="1929"/>
                    <a:pt x="572" y="2501"/>
                    <a:pt x="1263" y="2501"/>
                  </a:cubicBezTo>
                  <a:cubicBezTo>
                    <a:pt x="1954" y="2501"/>
                    <a:pt x="2501" y="1929"/>
                    <a:pt x="2501" y="1239"/>
                  </a:cubicBezTo>
                  <a:cubicBezTo>
                    <a:pt x="2501" y="548"/>
                    <a:pt x="1954" y="0"/>
                    <a:pt x="126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4" name="Google Shape;24444;p150"/>
            <p:cNvSpPr/>
            <p:nvPr/>
          </p:nvSpPr>
          <p:spPr>
            <a:xfrm>
              <a:off x="7083506" y="4158609"/>
              <a:ext cx="40088" cy="80920"/>
            </a:xfrm>
            <a:custGeom>
              <a:rect b="b" l="l" r="r" t="t"/>
              <a:pathLst>
                <a:path extrusionOk="0" h="2501" w="1239">
                  <a:moveTo>
                    <a:pt x="0" y="0"/>
                  </a:moveTo>
                  <a:lnTo>
                    <a:pt x="0" y="2501"/>
                  </a:lnTo>
                  <a:cubicBezTo>
                    <a:pt x="691" y="2501"/>
                    <a:pt x="1238" y="1929"/>
                    <a:pt x="1238" y="1239"/>
                  </a:cubicBezTo>
                  <a:cubicBezTo>
                    <a:pt x="1238"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5" name="Google Shape;24445;p150"/>
            <p:cNvSpPr/>
            <p:nvPr/>
          </p:nvSpPr>
          <p:spPr>
            <a:xfrm>
              <a:off x="7260713" y="4158609"/>
              <a:ext cx="80920" cy="80920"/>
            </a:xfrm>
            <a:custGeom>
              <a:rect b="b" l="l" r="r" t="t"/>
              <a:pathLst>
                <a:path extrusionOk="0" h="2501" w="2501">
                  <a:moveTo>
                    <a:pt x="1239" y="0"/>
                  </a:moveTo>
                  <a:cubicBezTo>
                    <a:pt x="572"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6" name="Google Shape;24446;p150"/>
            <p:cNvSpPr/>
            <p:nvPr/>
          </p:nvSpPr>
          <p:spPr>
            <a:xfrm>
              <a:off x="7300768" y="4158609"/>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47" name="Google Shape;24447;p150"/>
          <p:cNvGrpSpPr/>
          <p:nvPr/>
        </p:nvGrpSpPr>
        <p:grpSpPr>
          <a:xfrm>
            <a:off x="7768486" y="4006209"/>
            <a:ext cx="346746" cy="346744"/>
            <a:chOff x="7768486" y="4158609"/>
            <a:chExt cx="346746" cy="346744"/>
          </a:xfrm>
        </p:grpSpPr>
        <p:sp>
          <p:nvSpPr>
            <p:cNvPr id="24448" name="Google Shape;24448;p150"/>
            <p:cNvSpPr/>
            <p:nvPr/>
          </p:nvSpPr>
          <p:spPr>
            <a:xfrm>
              <a:off x="7820868" y="4279485"/>
              <a:ext cx="240430" cy="103439"/>
            </a:xfrm>
            <a:custGeom>
              <a:rect b="b" l="l" r="r" t="t"/>
              <a:pathLst>
                <a:path extrusionOk="0" h="3197" w="7431">
                  <a:moveTo>
                    <a:pt x="3721" y="1"/>
                  </a:moveTo>
                  <a:cubicBezTo>
                    <a:pt x="3549" y="1"/>
                    <a:pt x="3406" y="135"/>
                    <a:pt x="3406" y="289"/>
                  </a:cubicBezTo>
                  <a:lnTo>
                    <a:pt x="3406" y="1289"/>
                  </a:lnTo>
                  <a:lnTo>
                    <a:pt x="334" y="1289"/>
                  </a:lnTo>
                  <a:cubicBezTo>
                    <a:pt x="167" y="1289"/>
                    <a:pt x="0" y="1432"/>
                    <a:pt x="0" y="1623"/>
                  </a:cubicBezTo>
                  <a:lnTo>
                    <a:pt x="0" y="2861"/>
                  </a:lnTo>
                  <a:cubicBezTo>
                    <a:pt x="0" y="3004"/>
                    <a:pt x="120" y="3171"/>
                    <a:pt x="286" y="3194"/>
                  </a:cubicBezTo>
                  <a:cubicBezTo>
                    <a:pt x="298" y="3196"/>
                    <a:pt x="311" y="3197"/>
                    <a:pt x="323" y="3197"/>
                  </a:cubicBezTo>
                  <a:cubicBezTo>
                    <a:pt x="480" y="3197"/>
                    <a:pt x="643" y="3061"/>
                    <a:pt x="643" y="2885"/>
                  </a:cubicBezTo>
                  <a:lnTo>
                    <a:pt x="643" y="1932"/>
                  </a:lnTo>
                  <a:lnTo>
                    <a:pt x="6740" y="1932"/>
                  </a:lnTo>
                  <a:lnTo>
                    <a:pt x="6740" y="2861"/>
                  </a:lnTo>
                  <a:cubicBezTo>
                    <a:pt x="6740" y="3004"/>
                    <a:pt x="6859" y="3171"/>
                    <a:pt x="7002" y="3194"/>
                  </a:cubicBezTo>
                  <a:cubicBezTo>
                    <a:pt x="7016" y="3196"/>
                    <a:pt x="7030" y="3197"/>
                    <a:pt x="7043" y="3197"/>
                  </a:cubicBezTo>
                  <a:cubicBezTo>
                    <a:pt x="7216" y="3197"/>
                    <a:pt x="7359" y="3061"/>
                    <a:pt x="7359" y="2885"/>
                  </a:cubicBezTo>
                  <a:lnTo>
                    <a:pt x="7359" y="1646"/>
                  </a:lnTo>
                  <a:cubicBezTo>
                    <a:pt x="7431" y="1456"/>
                    <a:pt x="7264" y="1313"/>
                    <a:pt x="7097" y="1313"/>
                  </a:cubicBezTo>
                  <a:lnTo>
                    <a:pt x="4025" y="1313"/>
                  </a:lnTo>
                  <a:lnTo>
                    <a:pt x="4025" y="337"/>
                  </a:lnTo>
                  <a:cubicBezTo>
                    <a:pt x="4025" y="194"/>
                    <a:pt x="3906" y="27"/>
                    <a:pt x="3763" y="3"/>
                  </a:cubicBezTo>
                  <a:cubicBezTo>
                    <a:pt x="3749" y="1"/>
                    <a:pt x="3735" y="1"/>
                    <a:pt x="372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9" name="Google Shape;24449;p150"/>
            <p:cNvSpPr/>
            <p:nvPr/>
          </p:nvSpPr>
          <p:spPr>
            <a:xfrm>
              <a:off x="7940289" y="4279582"/>
              <a:ext cx="121008" cy="103342"/>
            </a:xfrm>
            <a:custGeom>
              <a:rect b="b" l="l" r="r" t="t"/>
              <a:pathLst>
                <a:path extrusionOk="0" h="3194" w="3740">
                  <a:moveTo>
                    <a:pt x="1" y="0"/>
                  </a:moveTo>
                  <a:lnTo>
                    <a:pt x="1" y="1929"/>
                  </a:lnTo>
                  <a:lnTo>
                    <a:pt x="3097" y="1929"/>
                  </a:lnTo>
                  <a:lnTo>
                    <a:pt x="3097" y="2858"/>
                  </a:lnTo>
                  <a:cubicBezTo>
                    <a:pt x="3097" y="3001"/>
                    <a:pt x="3216" y="3168"/>
                    <a:pt x="3382" y="3191"/>
                  </a:cubicBezTo>
                  <a:cubicBezTo>
                    <a:pt x="3395" y="3193"/>
                    <a:pt x="3407" y="3194"/>
                    <a:pt x="3419" y="3194"/>
                  </a:cubicBezTo>
                  <a:cubicBezTo>
                    <a:pt x="3576" y="3194"/>
                    <a:pt x="3740" y="3058"/>
                    <a:pt x="3740" y="2882"/>
                  </a:cubicBezTo>
                  <a:lnTo>
                    <a:pt x="3740" y="1643"/>
                  </a:lnTo>
                  <a:cubicBezTo>
                    <a:pt x="3740" y="1453"/>
                    <a:pt x="3573" y="1310"/>
                    <a:pt x="3406" y="1310"/>
                  </a:cubicBezTo>
                  <a:lnTo>
                    <a:pt x="334" y="1310"/>
                  </a:lnTo>
                  <a:lnTo>
                    <a:pt x="334" y="334"/>
                  </a:lnTo>
                  <a:cubicBezTo>
                    <a:pt x="334" y="143"/>
                    <a:pt x="191"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0" name="Google Shape;24450;p150"/>
            <p:cNvSpPr/>
            <p:nvPr/>
          </p:nvSpPr>
          <p:spPr>
            <a:xfrm>
              <a:off x="7985747" y="4423656"/>
              <a:ext cx="129485" cy="81696"/>
            </a:xfrm>
            <a:custGeom>
              <a:rect b="b" l="l" r="r" t="t"/>
              <a:pathLst>
                <a:path extrusionOk="0" h="2525" w="4002">
                  <a:moveTo>
                    <a:pt x="1949" y="0"/>
                  </a:moveTo>
                  <a:cubicBezTo>
                    <a:pt x="1935" y="0"/>
                    <a:pt x="1920" y="0"/>
                    <a:pt x="1906" y="0"/>
                  </a:cubicBezTo>
                  <a:cubicBezTo>
                    <a:pt x="834" y="48"/>
                    <a:pt x="1" y="929"/>
                    <a:pt x="1" y="2001"/>
                  </a:cubicBezTo>
                  <a:lnTo>
                    <a:pt x="1" y="2191"/>
                  </a:lnTo>
                  <a:cubicBezTo>
                    <a:pt x="1" y="2358"/>
                    <a:pt x="144" y="2525"/>
                    <a:pt x="334" y="2525"/>
                  </a:cubicBezTo>
                  <a:lnTo>
                    <a:pt x="3668" y="2525"/>
                  </a:lnTo>
                  <a:cubicBezTo>
                    <a:pt x="3835" y="2525"/>
                    <a:pt x="4002" y="2358"/>
                    <a:pt x="3954" y="2215"/>
                  </a:cubicBezTo>
                  <a:lnTo>
                    <a:pt x="3954" y="2001"/>
                  </a:lnTo>
                  <a:cubicBezTo>
                    <a:pt x="3954" y="896"/>
                    <a:pt x="3049" y="0"/>
                    <a:pt x="1949"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1" name="Google Shape;24451;p150"/>
            <p:cNvSpPr/>
            <p:nvPr/>
          </p:nvSpPr>
          <p:spPr>
            <a:xfrm>
              <a:off x="8050489" y="4422880"/>
              <a:ext cx="64742" cy="82473"/>
            </a:xfrm>
            <a:custGeom>
              <a:rect b="b" l="l" r="r" t="t"/>
              <a:pathLst>
                <a:path extrusionOk="0" h="2549" w="2001">
                  <a:moveTo>
                    <a:pt x="0" y="1"/>
                  </a:moveTo>
                  <a:lnTo>
                    <a:pt x="0" y="2501"/>
                  </a:lnTo>
                  <a:lnTo>
                    <a:pt x="1667" y="2501"/>
                  </a:lnTo>
                  <a:lnTo>
                    <a:pt x="1667" y="2549"/>
                  </a:lnTo>
                  <a:cubicBezTo>
                    <a:pt x="1834" y="2549"/>
                    <a:pt x="2001" y="2382"/>
                    <a:pt x="2001" y="2215"/>
                  </a:cubicBezTo>
                  <a:lnTo>
                    <a:pt x="2001" y="2001"/>
                  </a:lnTo>
                  <a:cubicBezTo>
                    <a:pt x="2001" y="906"/>
                    <a:pt x="1096" y="1"/>
                    <a:pt x="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2" name="Google Shape;24452;p150"/>
            <p:cNvSpPr/>
            <p:nvPr/>
          </p:nvSpPr>
          <p:spPr>
            <a:xfrm>
              <a:off x="7768486" y="4423656"/>
              <a:ext cx="128708" cy="81696"/>
            </a:xfrm>
            <a:custGeom>
              <a:rect b="b" l="l" r="r" t="t"/>
              <a:pathLst>
                <a:path extrusionOk="0" h="2525" w="3978">
                  <a:moveTo>
                    <a:pt x="1926" y="0"/>
                  </a:moveTo>
                  <a:cubicBezTo>
                    <a:pt x="1911" y="0"/>
                    <a:pt x="1896" y="0"/>
                    <a:pt x="1881" y="0"/>
                  </a:cubicBezTo>
                  <a:cubicBezTo>
                    <a:pt x="810" y="48"/>
                    <a:pt x="0" y="929"/>
                    <a:pt x="0" y="2001"/>
                  </a:cubicBezTo>
                  <a:lnTo>
                    <a:pt x="0" y="2191"/>
                  </a:lnTo>
                  <a:cubicBezTo>
                    <a:pt x="0" y="2358"/>
                    <a:pt x="143" y="2525"/>
                    <a:pt x="310" y="2525"/>
                  </a:cubicBezTo>
                  <a:lnTo>
                    <a:pt x="3644" y="2525"/>
                  </a:lnTo>
                  <a:cubicBezTo>
                    <a:pt x="3834" y="2525"/>
                    <a:pt x="3977" y="2358"/>
                    <a:pt x="3953" y="2215"/>
                  </a:cubicBezTo>
                  <a:lnTo>
                    <a:pt x="3953" y="2001"/>
                  </a:lnTo>
                  <a:cubicBezTo>
                    <a:pt x="3953" y="896"/>
                    <a:pt x="3048" y="0"/>
                    <a:pt x="1926" y="0"/>
                  </a:cubicBezTo>
                  <a:close/>
                </a:path>
              </a:pathLst>
            </a:custGeom>
            <a:solidFill>
              <a:srgbClr val="BCC7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3" name="Google Shape;24453;p150"/>
            <p:cNvSpPr/>
            <p:nvPr/>
          </p:nvSpPr>
          <p:spPr>
            <a:xfrm>
              <a:off x="7832418" y="4422880"/>
              <a:ext cx="64775" cy="82473"/>
            </a:xfrm>
            <a:custGeom>
              <a:rect b="b" l="l" r="r" t="t"/>
              <a:pathLst>
                <a:path extrusionOk="0" h="2549" w="2002">
                  <a:moveTo>
                    <a:pt x="1" y="1"/>
                  </a:moveTo>
                  <a:lnTo>
                    <a:pt x="1" y="2501"/>
                  </a:lnTo>
                  <a:lnTo>
                    <a:pt x="1668" y="2501"/>
                  </a:lnTo>
                  <a:lnTo>
                    <a:pt x="1668" y="2549"/>
                  </a:lnTo>
                  <a:cubicBezTo>
                    <a:pt x="1858" y="2549"/>
                    <a:pt x="2001" y="2382"/>
                    <a:pt x="2001" y="2215"/>
                  </a:cubicBezTo>
                  <a:lnTo>
                    <a:pt x="2001" y="2001"/>
                  </a:lnTo>
                  <a:cubicBezTo>
                    <a:pt x="2001" y="906"/>
                    <a:pt x="1120" y="1"/>
                    <a:pt x="1"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4" name="Google Shape;24454;p150"/>
            <p:cNvSpPr/>
            <p:nvPr/>
          </p:nvSpPr>
          <p:spPr>
            <a:xfrm>
              <a:off x="7877100" y="4218691"/>
              <a:ext cx="128708" cy="80952"/>
            </a:xfrm>
            <a:custGeom>
              <a:rect b="b" l="l" r="r" t="t"/>
              <a:pathLst>
                <a:path extrusionOk="0" h="2502" w="3978">
                  <a:moveTo>
                    <a:pt x="1950" y="0"/>
                  </a:moveTo>
                  <a:cubicBezTo>
                    <a:pt x="1936" y="0"/>
                    <a:pt x="1921" y="1"/>
                    <a:pt x="1906" y="1"/>
                  </a:cubicBezTo>
                  <a:cubicBezTo>
                    <a:pt x="834" y="25"/>
                    <a:pt x="1" y="930"/>
                    <a:pt x="1" y="2001"/>
                  </a:cubicBezTo>
                  <a:lnTo>
                    <a:pt x="1" y="2168"/>
                  </a:lnTo>
                  <a:cubicBezTo>
                    <a:pt x="1" y="2358"/>
                    <a:pt x="144" y="2501"/>
                    <a:pt x="311" y="2501"/>
                  </a:cubicBezTo>
                  <a:lnTo>
                    <a:pt x="3668" y="2501"/>
                  </a:lnTo>
                  <a:cubicBezTo>
                    <a:pt x="3835" y="2501"/>
                    <a:pt x="3978" y="2382"/>
                    <a:pt x="3954" y="2216"/>
                  </a:cubicBezTo>
                  <a:lnTo>
                    <a:pt x="3954" y="2001"/>
                  </a:lnTo>
                  <a:cubicBezTo>
                    <a:pt x="3954" y="873"/>
                    <a:pt x="3050" y="0"/>
                    <a:pt x="1950"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5" name="Google Shape;24455;p150"/>
            <p:cNvSpPr/>
            <p:nvPr/>
          </p:nvSpPr>
          <p:spPr>
            <a:xfrm>
              <a:off x="7941842" y="4217947"/>
              <a:ext cx="63966" cy="81696"/>
            </a:xfrm>
            <a:custGeom>
              <a:rect b="b" l="l" r="r" t="t"/>
              <a:pathLst>
                <a:path extrusionOk="0" h="2525" w="1977">
                  <a:moveTo>
                    <a:pt x="0" y="0"/>
                  </a:moveTo>
                  <a:lnTo>
                    <a:pt x="0" y="2501"/>
                  </a:lnTo>
                  <a:lnTo>
                    <a:pt x="1667" y="2501"/>
                  </a:lnTo>
                  <a:lnTo>
                    <a:pt x="1667" y="2524"/>
                  </a:lnTo>
                  <a:cubicBezTo>
                    <a:pt x="1834" y="2524"/>
                    <a:pt x="1977" y="2381"/>
                    <a:pt x="1977" y="2191"/>
                  </a:cubicBezTo>
                  <a:lnTo>
                    <a:pt x="1977" y="2000"/>
                  </a:lnTo>
                  <a:cubicBezTo>
                    <a:pt x="1977" y="905"/>
                    <a:pt x="1096" y="0"/>
                    <a:pt x="0" y="0"/>
                  </a:cubicBezTo>
                  <a:close/>
                </a:path>
              </a:pathLst>
            </a:custGeom>
            <a:solidFill>
              <a:srgbClr val="CED4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6" name="Google Shape;24456;p150"/>
            <p:cNvSpPr/>
            <p:nvPr/>
          </p:nvSpPr>
          <p:spPr>
            <a:xfrm>
              <a:off x="7901010" y="4158609"/>
              <a:ext cx="80920" cy="80920"/>
            </a:xfrm>
            <a:custGeom>
              <a:rect b="b" l="l" r="r" t="t"/>
              <a:pathLst>
                <a:path extrusionOk="0" h="2501" w="2501">
                  <a:moveTo>
                    <a:pt x="1262" y="0"/>
                  </a:moveTo>
                  <a:cubicBezTo>
                    <a:pt x="572" y="0"/>
                    <a:pt x="0" y="548"/>
                    <a:pt x="0" y="1239"/>
                  </a:cubicBezTo>
                  <a:cubicBezTo>
                    <a:pt x="0" y="1929"/>
                    <a:pt x="572" y="2501"/>
                    <a:pt x="1262" y="2501"/>
                  </a:cubicBezTo>
                  <a:cubicBezTo>
                    <a:pt x="1929" y="2501"/>
                    <a:pt x="2501" y="1929"/>
                    <a:pt x="2501" y="1239"/>
                  </a:cubicBezTo>
                  <a:cubicBezTo>
                    <a:pt x="2501" y="548"/>
                    <a:pt x="1929"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7" name="Google Shape;24457;p150"/>
            <p:cNvSpPr/>
            <p:nvPr/>
          </p:nvSpPr>
          <p:spPr>
            <a:xfrm>
              <a:off x="7941842" y="4158609"/>
              <a:ext cx="40088" cy="80920"/>
            </a:xfrm>
            <a:custGeom>
              <a:rect b="b" l="l" r="r" t="t"/>
              <a:pathLst>
                <a:path extrusionOk="0" h="2501" w="1239">
                  <a:moveTo>
                    <a:pt x="0" y="0"/>
                  </a:moveTo>
                  <a:lnTo>
                    <a:pt x="0" y="2501"/>
                  </a:lnTo>
                  <a:cubicBezTo>
                    <a:pt x="667" y="2501"/>
                    <a:pt x="1239" y="1929"/>
                    <a:pt x="1239" y="1239"/>
                  </a:cubicBezTo>
                  <a:cubicBezTo>
                    <a:pt x="1239" y="548"/>
                    <a:pt x="667"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8" name="Google Shape;24458;p150"/>
            <p:cNvSpPr/>
            <p:nvPr/>
          </p:nvSpPr>
          <p:spPr>
            <a:xfrm>
              <a:off x="7792363" y="4362797"/>
              <a:ext cx="80920" cy="80920"/>
            </a:xfrm>
            <a:custGeom>
              <a:rect b="b" l="l" r="r" t="t"/>
              <a:pathLst>
                <a:path extrusionOk="0" h="2501" w="2501">
                  <a:moveTo>
                    <a:pt x="1239" y="0"/>
                  </a:moveTo>
                  <a:cubicBezTo>
                    <a:pt x="548" y="0"/>
                    <a:pt x="0" y="548"/>
                    <a:pt x="0" y="1239"/>
                  </a:cubicBezTo>
                  <a:cubicBezTo>
                    <a:pt x="0" y="1929"/>
                    <a:pt x="572" y="2501"/>
                    <a:pt x="1239" y="2501"/>
                  </a:cubicBezTo>
                  <a:cubicBezTo>
                    <a:pt x="1929" y="2501"/>
                    <a:pt x="2501" y="1929"/>
                    <a:pt x="2501" y="1239"/>
                  </a:cubicBezTo>
                  <a:cubicBezTo>
                    <a:pt x="2501" y="548"/>
                    <a:pt x="1929" y="0"/>
                    <a:pt x="1239"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9" name="Google Shape;24459;p150"/>
            <p:cNvSpPr/>
            <p:nvPr/>
          </p:nvSpPr>
          <p:spPr>
            <a:xfrm>
              <a:off x="7832418" y="4362797"/>
              <a:ext cx="40864" cy="80920"/>
            </a:xfrm>
            <a:custGeom>
              <a:rect b="b" l="l" r="r" t="t"/>
              <a:pathLst>
                <a:path extrusionOk="0" h="2501" w="1263">
                  <a:moveTo>
                    <a:pt x="1" y="0"/>
                  </a:moveTo>
                  <a:lnTo>
                    <a:pt x="1" y="2501"/>
                  </a:lnTo>
                  <a:cubicBezTo>
                    <a:pt x="691" y="2501"/>
                    <a:pt x="1263" y="1929"/>
                    <a:pt x="1263" y="1239"/>
                  </a:cubicBezTo>
                  <a:cubicBezTo>
                    <a:pt x="1263" y="548"/>
                    <a:pt x="691" y="0"/>
                    <a:pt x="1"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0" name="Google Shape;24460;p150"/>
            <p:cNvSpPr/>
            <p:nvPr/>
          </p:nvSpPr>
          <p:spPr>
            <a:xfrm>
              <a:off x="8009657" y="4362797"/>
              <a:ext cx="80920" cy="80920"/>
            </a:xfrm>
            <a:custGeom>
              <a:rect b="b" l="l" r="r" t="t"/>
              <a:pathLst>
                <a:path extrusionOk="0" h="2501" w="2501">
                  <a:moveTo>
                    <a:pt x="1262" y="0"/>
                  </a:moveTo>
                  <a:cubicBezTo>
                    <a:pt x="572" y="0"/>
                    <a:pt x="0" y="548"/>
                    <a:pt x="0" y="1239"/>
                  </a:cubicBezTo>
                  <a:cubicBezTo>
                    <a:pt x="0" y="1929"/>
                    <a:pt x="572" y="2501"/>
                    <a:pt x="1262" y="2501"/>
                  </a:cubicBezTo>
                  <a:cubicBezTo>
                    <a:pt x="1953" y="2501"/>
                    <a:pt x="2501" y="1929"/>
                    <a:pt x="2501" y="1239"/>
                  </a:cubicBezTo>
                  <a:cubicBezTo>
                    <a:pt x="2501" y="548"/>
                    <a:pt x="1953" y="0"/>
                    <a:pt x="126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1" name="Google Shape;24461;p150"/>
            <p:cNvSpPr/>
            <p:nvPr/>
          </p:nvSpPr>
          <p:spPr>
            <a:xfrm>
              <a:off x="8050488" y="4362797"/>
              <a:ext cx="40088" cy="80920"/>
            </a:xfrm>
            <a:custGeom>
              <a:rect b="b" l="l" r="r" t="t"/>
              <a:pathLst>
                <a:path extrusionOk="0" h="2501" w="1239">
                  <a:moveTo>
                    <a:pt x="0" y="0"/>
                  </a:moveTo>
                  <a:lnTo>
                    <a:pt x="0" y="2501"/>
                  </a:lnTo>
                  <a:cubicBezTo>
                    <a:pt x="691" y="2501"/>
                    <a:pt x="1239" y="1929"/>
                    <a:pt x="1239" y="1239"/>
                  </a:cubicBezTo>
                  <a:cubicBezTo>
                    <a:pt x="1239" y="548"/>
                    <a:pt x="691" y="0"/>
                    <a:pt x="0" y="0"/>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62" name="Google Shape;24462;p150"/>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24463" name="Google Shape;24463;p150"/>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67" name="Shape 24467"/>
        <p:cNvGrpSpPr/>
        <p:nvPr/>
      </p:nvGrpSpPr>
      <p:grpSpPr>
        <a:xfrm>
          <a:off x="0" y="0"/>
          <a:ext cx="0" cy="0"/>
          <a:chOff x="0" y="0"/>
          <a:chExt cx="0" cy="0"/>
        </a:xfrm>
      </p:grpSpPr>
      <p:grpSp>
        <p:nvGrpSpPr>
          <p:cNvPr id="24468" name="Google Shape;24468;p151"/>
          <p:cNvGrpSpPr/>
          <p:nvPr/>
        </p:nvGrpSpPr>
        <p:grpSpPr>
          <a:xfrm>
            <a:off x="1083801" y="1795083"/>
            <a:ext cx="343827" cy="342422"/>
            <a:chOff x="1393209" y="1923560"/>
            <a:chExt cx="343827" cy="342422"/>
          </a:xfrm>
        </p:grpSpPr>
        <p:sp>
          <p:nvSpPr>
            <p:cNvPr id="24469" name="Google Shape;24469;p151"/>
            <p:cNvSpPr/>
            <p:nvPr/>
          </p:nvSpPr>
          <p:spPr>
            <a:xfrm>
              <a:off x="1555513" y="2117876"/>
              <a:ext cx="20654" cy="55566"/>
            </a:xfrm>
            <a:custGeom>
              <a:rect b="b" l="l" r="r" t="t"/>
              <a:pathLst>
                <a:path extrusionOk="0" h="1859" w="691">
                  <a:moveTo>
                    <a:pt x="0" y="1"/>
                  </a:moveTo>
                  <a:lnTo>
                    <a:pt x="0"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0" name="Google Shape;24470;p151"/>
            <p:cNvSpPr/>
            <p:nvPr/>
          </p:nvSpPr>
          <p:spPr>
            <a:xfrm>
              <a:off x="1565466" y="2117876"/>
              <a:ext cx="9296" cy="55566"/>
            </a:xfrm>
            <a:custGeom>
              <a:rect b="b" l="l" r="r" t="t"/>
              <a:pathLst>
                <a:path extrusionOk="0" h="1859" w="311">
                  <a:moveTo>
                    <a:pt x="1" y="1"/>
                  </a:moveTo>
                  <a:lnTo>
                    <a:pt x="1" y="1858"/>
                  </a:lnTo>
                  <a:lnTo>
                    <a:pt x="310" y="1858"/>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1" name="Google Shape;24471;p151"/>
            <p:cNvSpPr/>
            <p:nvPr/>
          </p:nvSpPr>
          <p:spPr>
            <a:xfrm>
              <a:off x="1642344" y="2016100"/>
              <a:ext cx="20684" cy="56253"/>
            </a:xfrm>
            <a:custGeom>
              <a:rect b="b" l="l" r="r" t="t"/>
              <a:pathLst>
                <a:path extrusionOk="0" h="1882" w="692">
                  <a:moveTo>
                    <a:pt x="1" y="0"/>
                  </a:moveTo>
                  <a:lnTo>
                    <a:pt x="1" y="1882"/>
                  </a:lnTo>
                  <a:lnTo>
                    <a:pt x="691" y="1882"/>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2" name="Google Shape;24472;p151"/>
            <p:cNvSpPr/>
            <p:nvPr/>
          </p:nvSpPr>
          <p:spPr>
            <a:xfrm>
              <a:off x="1467964" y="2016100"/>
              <a:ext cx="20654" cy="56253"/>
            </a:xfrm>
            <a:custGeom>
              <a:rect b="b" l="l" r="r" t="t"/>
              <a:pathLst>
                <a:path extrusionOk="0" h="1882" w="691">
                  <a:moveTo>
                    <a:pt x="0" y="0"/>
                  </a:moveTo>
                  <a:lnTo>
                    <a:pt x="0" y="1882"/>
                  </a:lnTo>
                  <a:lnTo>
                    <a:pt x="691" y="1882"/>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3" name="Google Shape;24473;p151"/>
            <p:cNvSpPr/>
            <p:nvPr/>
          </p:nvSpPr>
          <p:spPr>
            <a:xfrm>
              <a:off x="1393209" y="2084429"/>
              <a:ext cx="62679" cy="20684"/>
            </a:xfrm>
            <a:custGeom>
              <a:rect b="b" l="l" r="r" t="t"/>
              <a:pathLst>
                <a:path extrusionOk="0" h="692" w="2097">
                  <a:moveTo>
                    <a:pt x="1" y="1"/>
                  </a:moveTo>
                  <a:lnTo>
                    <a:pt x="1" y="691"/>
                  </a:lnTo>
                  <a:lnTo>
                    <a:pt x="2096" y="691"/>
                  </a:lnTo>
                  <a:lnTo>
                    <a:pt x="2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4" name="Google Shape;24474;p151"/>
            <p:cNvSpPr/>
            <p:nvPr/>
          </p:nvSpPr>
          <p:spPr>
            <a:xfrm>
              <a:off x="1673669" y="2084429"/>
              <a:ext cx="63367" cy="20684"/>
            </a:xfrm>
            <a:custGeom>
              <a:rect b="b" l="l" r="r" t="t"/>
              <a:pathLst>
                <a:path extrusionOk="0" h="692" w="2120">
                  <a:moveTo>
                    <a:pt x="0" y="1"/>
                  </a:moveTo>
                  <a:lnTo>
                    <a:pt x="0" y="691"/>
                  </a:lnTo>
                  <a:lnTo>
                    <a:pt x="2120" y="691"/>
                  </a:lnTo>
                  <a:lnTo>
                    <a:pt x="212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5" name="Google Shape;24475;p151"/>
            <p:cNvSpPr/>
            <p:nvPr/>
          </p:nvSpPr>
          <p:spPr>
            <a:xfrm>
              <a:off x="1586838" y="2084429"/>
              <a:ext cx="43430" cy="20684"/>
            </a:xfrm>
            <a:custGeom>
              <a:rect b="b" l="l" r="r" t="t"/>
              <a:pathLst>
                <a:path extrusionOk="0" h="692" w="1453">
                  <a:moveTo>
                    <a:pt x="0" y="1"/>
                  </a:moveTo>
                  <a:lnTo>
                    <a:pt x="0" y="691"/>
                  </a:lnTo>
                  <a:lnTo>
                    <a:pt x="1453" y="691"/>
                  </a:lnTo>
                  <a:lnTo>
                    <a:pt x="14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6" name="Google Shape;24476;p151"/>
            <p:cNvSpPr/>
            <p:nvPr/>
          </p:nvSpPr>
          <p:spPr>
            <a:xfrm>
              <a:off x="1499977" y="2084429"/>
              <a:ext cx="44177" cy="20684"/>
            </a:xfrm>
            <a:custGeom>
              <a:rect b="b" l="l" r="r" t="t"/>
              <a:pathLst>
                <a:path extrusionOk="0" h="692" w="1478">
                  <a:moveTo>
                    <a:pt x="1" y="1"/>
                  </a:moveTo>
                  <a:lnTo>
                    <a:pt x="1" y="691"/>
                  </a:lnTo>
                  <a:lnTo>
                    <a:pt x="1477" y="691"/>
                  </a:lnTo>
                  <a:lnTo>
                    <a:pt x="1477"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7" name="Google Shape;24477;p151"/>
            <p:cNvSpPr/>
            <p:nvPr/>
          </p:nvSpPr>
          <p:spPr>
            <a:xfrm>
              <a:off x="1534859" y="2064492"/>
              <a:ext cx="60527" cy="60557"/>
            </a:xfrm>
            <a:custGeom>
              <a:rect b="b" l="l" r="r" t="t"/>
              <a:pathLst>
                <a:path extrusionOk="0" h="2026" w="2025">
                  <a:moveTo>
                    <a:pt x="1025" y="1"/>
                  </a:moveTo>
                  <a:cubicBezTo>
                    <a:pt x="453" y="1"/>
                    <a:pt x="1" y="453"/>
                    <a:pt x="1" y="1001"/>
                  </a:cubicBezTo>
                  <a:cubicBezTo>
                    <a:pt x="1" y="1549"/>
                    <a:pt x="453" y="2025"/>
                    <a:pt x="1025" y="2025"/>
                  </a:cubicBezTo>
                  <a:cubicBezTo>
                    <a:pt x="1572" y="2025"/>
                    <a:pt x="2025" y="1549"/>
                    <a:pt x="2025" y="1001"/>
                  </a:cubicBezTo>
                  <a:cubicBezTo>
                    <a:pt x="2025" y="453"/>
                    <a:pt x="1572" y="1"/>
                    <a:pt x="10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8" name="Google Shape;24478;p151"/>
            <p:cNvSpPr/>
            <p:nvPr/>
          </p:nvSpPr>
          <p:spPr>
            <a:xfrm>
              <a:off x="1447310" y="2064492"/>
              <a:ext cx="60527" cy="60557"/>
            </a:xfrm>
            <a:custGeom>
              <a:rect b="b" l="l" r="r" t="t"/>
              <a:pathLst>
                <a:path extrusionOk="0" h="2026" w="2025">
                  <a:moveTo>
                    <a:pt x="1024" y="1"/>
                  </a:moveTo>
                  <a:cubicBezTo>
                    <a:pt x="477" y="1"/>
                    <a:pt x="0" y="453"/>
                    <a:pt x="0" y="1001"/>
                  </a:cubicBezTo>
                  <a:cubicBezTo>
                    <a:pt x="0" y="1549"/>
                    <a:pt x="477" y="2025"/>
                    <a:pt x="1024" y="2025"/>
                  </a:cubicBezTo>
                  <a:cubicBezTo>
                    <a:pt x="1572" y="2025"/>
                    <a:pt x="2025" y="1549"/>
                    <a:pt x="2025" y="1001"/>
                  </a:cubicBezTo>
                  <a:cubicBezTo>
                    <a:pt x="2025" y="453"/>
                    <a:pt x="1572" y="1"/>
                    <a:pt x="102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9" name="Google Shape;24479;p151"/>
            <p:cNvSpPr/>
            <p:nvPr/>
          </p:nvSpPr>
          <p:spPr>
            <a:xfrm>
              <a:off x="1622407" y="2064492"/>
              <a:ext cx="60557" cy="60557"/>
            </a:xfrm>
            <a:custGeom>
              <a:rect b="b" l="l" r="r" t="t"/>
              <a:pathLst>
                <a:path extrusionOk="0" h="2026" w="2026">
                  <a:moveTo>
                    <a:pt x="1001" y="1"/>
                  </a:moveTo>
                  <a:cubicBezTo>
                    <a:pt x="453" y="1"/>
                    <a:pt x="1" y="453"/>
                    <a:pt x="1" y="1001"/>
                  </a:cubicBezTo>
                  <a:cubicBezTo>
                    <a:pt x="1" y="1549"/>
                    <a:pt x="453" y="2025"/>
                    <a:pt x="1001" y="2025"/>
                  </a:cubicBezTo>
                  <a:cubicBezTo>
                    <a:pt x="1549" y="2025"/>
                    <a:pt x="2025" y="1549"/>
                    <a:pt x="2025" y="1001"/>
                  </a:cubicBezTo>
                  <a:cubicBezTo>
                    <a:pt x="2025" y="453"/>
                    <a:pt x="1549" y="1"/>
                    <a:pt x="100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0" name="Google Shape;24480;p151"/>
            <p:cNvSpPr/>
            <p:nvPr/>
          </p:nvSpPr>
          <p:spPr>
            <a:xfrm>
              <a:off x="1428808" y="1923560"/>
              <a:ext cx="98248" cy="98248"/>
            </a:xfrm>
            <a:custGeom>
              <a:rect b="b" l="l" r="r" t="t"/>
              <a:pathLst>
                <a:path extrusionOk="0" h="3287" w="3287">
                  <a:moveTo>
                    <a:pt x="1643" y="1"/>
                  </a:moveTo>
                  <a:cubicBezTo>
                    <a:pt x="739" y="1"/>
                    <a:pt x="0" y="739"/>
                    <a:pt x="0" y="1644"/>
                  </a:cubicBezTo>
                  <a:cubicBezTo>
                    <a:pt x="0" y="2549"/>
                    <a:pt x="739" y="3287"/>
                    <a:pt x="1643" y="3287"/>
                  </a:cubicBezTo>
                  <a:cubicBezTo>
                    <a:pt x="2548" y="3287"/>
                    <a:pt x="3287" y="2549"/>
                    <a:pt x="3287" y="1644"/>
                  </a:cubicBezTo>
                  <a:cubicBezTo>
                    <a:pt x="3287" y="739"/>
                    <a:pt x="2548" y="1"/>
                    <a:pt x="1643"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1" name="Google Shape;24481;p151"/>
            <p:cNvSpPr/>
            <p:nvPr/>
          </p:nvSpPr>
          <p:spPr>
            <a:xfrm>
              <a:off x="1603188" y="1923560"/>
              <a:ext cx="98278" cy="9824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2" name="Google Shape;24482;p151"/>
            <p:cNvSpPr/>
            <p:nvPr/>
          </p:nvSpPr>
          <p:spPr>
            <a:xfrm>
              <a:off x="1516357" y="2168421"/>
              <a:ext cx="97561" cy="97561"/>
            </a:xfrm>
            <a:custGeom>
              <a:rect b="b" l="l" r="r" t="t"/>
              <a:pathLst>
                <a:path extrusionOk="0" h="3264" w="3264">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3" name="Google Shape;24483;p151"/>
            <p:cNvSpPr/>
            <p:nvPr/>
          </p:nvSpPr>
          <p:spPr>
            <a:xfrm>
              <a:off x="1565466" y="2063805"/>
              <a:ext cx="29920" cy="61245"/>
            </a:xfrm>
            <a:custGeom>
              <a:rect b="b" l="l" r="r" t="t"/>
              <a:pathLst>
                <a:path extrusionOk="0" h="2049" w="1001">
                  <a:moveTo>
                    <a:pt x="1" y="0"/>
                  </a:moveTo>
                  <a:lnTo>
                    <a:pt x="1" y="2048"/>
                  </a:lnTo>
                  <a:cubicBezTo>
                    <a:pt x="548" y="2048"/>
                    <a:pt x="1001" y="1596"/>
                    <a:pt x="1001" y="1024"/>
                  </a:cubicBezTo>
                  <a:cubicBezTo>
                    <a:pt x="1001" y="453"/>
                    <a:pt x="548" y="0"/>
                    <a:pt x="1"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4" name="Google Shape;24484;p151"/>
            <p:cNvSpPr/>
            <p:nvPr/>
          </p:nvSpPr>
          <p:spPr>
            <a:xfrm>
              <a:off x="1565466" y="2167703"/>
              <a:ext cx="48452" cy="98278"/>
            </a:xfrm>
            <a:custGeom>
              <a:rect b="b" l="l" r="r" t="t"/>
              <a:pathLst>
                <a:path extrusionOk="0" h="3288" w="1621">
                  <a:moveTo>
                    <a:pt x="1" y="1"/>
                  </a:moveTo>
                  <a:lnTo>
                    <a:pt x="1" y="3287"/>
                  </a:lnTo>
                  <a:cubicBezTo>
                    <a:pt x="882" y="3287"/>
                    <a:pt x="1620" y="2573"/>
                    <a:pt x="1620" y="1668"/>
                  </a:cubicBezTo>
                  <a:cubicBezTo>
                    <a:pt x="1620" y="739"/>
                    <a:pt x="906"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85" name="Google Shape;24485;p151"/>
          <p:cNvGrpSpPr/>
          <p:nvPr/>
        </p:nvGrpSpPr>
        <p:grpSpPr>
          <a:xfrm>
            <a:off x="1818367" y="1781320"/>
            <a:ext cx="343108" cy="312532"/>
            <a:chOff x="2065928" y="1938505"/>
            <a:chExt cx="343108" cy="312532"/>
          </a:xfrm>
        </p:grpSpPr>
        <p:sp>
          <p:nvSpPr>
            <p:cNvPr id="24486" name="Google Shape;24486;p151"/>
            <p:cNvSpPr/>
            <p:nvPr/>
          </p:nvSpPr>
          <p:spPr>
            <a:xfrm>
              <a:off x="2119312" y="219475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7" name="Google Shape;24487;p151"/>
            <p:cNvSpPr/>
            <p:nvPr/>
          </p:nvSpPr>
          <p:spPr>
            <a:xfrm>
              <a:off x="2119312" y="2204737"/>
              <a:ext cx="64084" cy="9983"/>
            </a:xfrm>
            <a:custGeom>
              <a:rect b="b" l="l" r="r" t="t"/>
              <a:pathLst>
                <a:path extrusionOk="0" h="334" w="2144">
                  <a:moveTo>
                    <a:pt x="0" y="0"/>
                  </a:moveTo>
                  <a:lnTo>
                    <a:pt x="0" y="334"/>
                  </a:lnTo>
                  <a:lnTo>
                    <a:pt x="2143" y="334"/>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8" name="Google Shape;24488;p151"/>
            <p:cNvSpPr/>
            <p:nvPr/>
          </p:nvSpPr>
          <p:spPr>
            <a:xfrm>
              <a:off x="2119312" y="1976944"/>
              <a:ext cx="64084" cy="20684"/>
            </a:xfrm>
            <a:custGeom>
              <a:rect b="b" l="l" r="r" t="t"/>
              <a:pathLst>
                <a:path extrusionOk="0" h="692" w="2144">
                  <a:moveTo>
                    <a:pt x="0" y="1"/>
                  </a:moveTo>
                  <a:lnTo>
                    <a:pt x="0" y="691"/>
                  </a:lnTo>
                  <a:lnTo>
                    <a:pt x="2143" y="691"/>
                  </a:lnTo>
                  <a:lnTo>
                    <a:pt x="214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9" name="Google Shape;24489;p151"/>
            <p:cNvSpPr/>
            <p:nvPr/>
          </p:nvSpPr>
          <p:spPr>
            <a:xfrm>
              <a:off x="2119312" y="1986927"/>
              <a:ext cx="64084" cy="9983"/>
            </a:xfrm>
            <a:custGeom>
              <a:rect b="b" l="l" r="r" t="t"/>
              <a:pathLst>
                <a:path extrusionOk="0" h="334" w="2144">
                  <a:moveTo>
                    <a:pt x="0" y="0"/>
                  </a:moveTo>
                  <a:lnTo>
                    <a:pt x="0" y="333"/>
                  </a:lnTo>
                  <a:lnTo>
                    <a:pt x="2143" y="333"/>
                  </a:lnTo>
                  <a:lnTo>
                    <a:pt x="21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0" name="Google Shape;24490;p151"/>
            <p:cNvSpPr/>
            <p:nvPr/>
          </p:nvSpPr>
          <p:spPr>
            <a:xfrm>
              <a:off x="2119312" y="2085864"/>
              <a:ext cx="64084" cy="19967"/>
            </a:xfrm>
            <a:custGeom>
              <a:rect b="b" l="l" r="r" t="t"/>
              <a:pathLst>
                <a:path extrusionOk="0" h="668" w="2144">
                  <a:moveTo>
                    <a:pt x="0" y="0"/>
                  </a:moveTo>
                  <a:lnTo>
                    <a:pt x="0" y="667"/>
                  </a:lnTo>
                  <a:lnTo>
                    <a:pt x="2143" y="667"/>
                  </a:lnTo>
                  <a:lnTo>
                    <a:pt x="21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1" name="Google Shape;24491;p151"/>
            <p:cNvSpPr/>
            <p:nvPr/>
          </p:nvSpPr>
          <p:spPr>
            <a:xfrm>
              <a:off x="2065928" y="1954885"/>
              <a:ext cx="64084" cy="64084"/>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2" name="Google Shape;24492;p151"/>
            <p:cNvSpPr/>
            <p:nvPr/>
          </p:nvSpPr>
          <p:spPr>
            <a:xfrm>
              <a:off x="2153477" y="1938505"/>
              <a:ext cx="150915" cy="96126"/>
            </a:xfrm>
            <a:custGeom>
              <a:rect b="b" l="l" r="r" t="t"/>
              <a:pathLst>
                <a:path extrusionOk="0" h="3216" w="5049">
                  <a:moveTo>
                    <a:pt x="2763" y="1"/>
                  </a:moveTo>
                  <a:lnTo>
                    <a:pt x="2763" y="810"/>
                  </a:lnTo>
                  <a:lnTo>
                    <a:pt x="0" y="810"/>
                  </a:lnTo>
                  <a:lnTo>
                    <a:pt x="0" y="2430"/>
                  </a:lnTo>
                  <a:lnTo>
                    <a:pt x="2763" y="2430"/>
                  </a:lnTo>
                  <a:lnTo>
                    <a:pt x="2763" y="3216"/>
                  </a:lnTo>
                  <a:lnTo>
                    <a:pt x="5049" y="1620"/>
                  </a:lnTo>
                  <a:lnTo>
                    <a:pt x="276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3" name="Google Shape;24493;p151"/>
            <p:cNvSpPr/>
            <p:nvPr/>
          </p:nvSpPr>
          <p:spPr>
            <a:xfrm>
              <a:off x="2065928" y="2064492"/>
              <a:ext cx="64084" cy="63397"/>
            </a:xfrm>
            <a:custGeom>
              <a:rect b="b" l="l" r="r" t="t"/>
              <a:pathLst>
                <a:path extrusionOk="0" h="2121" w="2144">
                  <a:moveTo>
                    <a:pt x="1072" y="1"/>
                  </a:moveTo>
                  <a:cubicBezTo>
                    <a:pt x="476" y="1"/>
                    <a:pt x="0" y="477"/>
                    <a:pt x="0" y="1072"/>
                  </a:cubicBezTo>
                  <a:cubicBezTo>
                    <a:pt x="0" y="1644"/>
                    <a:pt x="476" y="2120"/>
                    <a:pt x="1072" y="2120"/>
                  </a:cubicBezTo>
                  <a:cubicBezTo>
                    <a:pt x="1667" y="2120"/>
                    <a:pt x="2143" y="1644"/>
                    <a:pt x="2143" y="1072"/>
                  </a:cubicBezTo>
                  <a:cubicBezTo>
                    <a:pt x="2143"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4" name="Google Shape;24494;p151"/>
            <p:cNvSpPr/>
            <p:nvPr/>
          </p:nvSpPr>
          <p:spPr>
            <a:xfrm>
              <a:off x="2154882" y="2048830"/>
              <a:ext cx="202923" cy="94004"/>
            </a:xfrm>
            <a:custGeom>
              <a:rect b="b" l="l" r="r" t="t"/>
              <a:pathLst>
                <a:path extrusionOk="0" h="3145" w="6789">
                  <a:moveTo>
                    <a:pt x="4549" y="1"/>
                  </a:moveTo>
                  <a:lnTo>
                    <a:pt x="4549" y="787"/>
                  </a:lnTo>
                  <a:lnTo>
                    <a:pt x="1" y="787"/>
                  </a:lnTo>
                  <a:lnTo>
                    <a:pt x="1" y="2359"/>
                  </a:lnTo>
                  <a:lnTo>
                    <a:pt x="4549" y="2359"/>
                  </a:lnTo>
                  <a:lnTo>
                    <a:pt x="4549" y="3144"/>
                  </a:lnTo>
                  <a:lnTo>
                    <a:pt x="6788" y="1549"/>
                  </a:lnTo>
                  <a:lnTo>
                    <a:pt x="4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5" name="Google Shape;24495;p151"/>
            <p:cNvSpPr/>
            <p:nvPr/>
          </p:nvSpPr>
          <p:spPr>
            <a:xfrm>
              <a:off x="2065928" y="2172695"/>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6" name="Google Shape;24496;p151"/>
            <p:cNvSpPr/>
            <p:nvPr/>
          </p:nvSpPr>
          <p:spPr>
            <a:xfrm>
              <a:off x="2154882" y="2158467"/>
              <a:ext cx="254155" cy="92569"/>
            </a:xfrm>
            <a:custGeom>
              <a:rect b="b" l="l" r="r" t="t"/>
              <a:pathLst>
                <a:path extrusionOk="0" h="3097" w="8503">
                  <a:moveTo>
                    <a:pt x="6336" y="0"/>
                  </a:moveTo>
                  <a:lnTo>
                    <a:pt x="6336" y="786"/>
                  </a:lnTo>
                  <a:lnTo>
                    <a:pt x="1" y="786"/>
                  </a:lnTo>
                  <a:lnTo>
                    <a:pt x="1" y="2334"/>
                  </a:lnTo>
                  <a:lnTo>
                    <a:pt x="6336" y="2334"/>
                  </a:lnTo>
                  <a:lnTo>
                    <a:pt x="6336" y="3096"/>
                  </a:lnTo>
                  <a:lnTo>
                    <a:pt x="8503" y="1548"/>
                  </a:lnTo>
                  <a:lnTo>
                    <a:pt x="633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7" name="Google Shape;24497;p151"/>
            <p:cNvSpPr/>
            <p:nvPr/>
          </p:nvSpPr>
          <p:spPr>
            <a:xfrm>
              <a:off x="2065928" y="1986927"/>
              <a:ext cx="64084" cy="32042"/>
            </a:xfrm>
            <a:custGeom>
              <a:rect b="b" l="l" r="r" t="t"/>
              <a:pathLst>
                <a:path extrusionOk="0" h="1072" w="2144">
                  <a:moveTo>
                    <a:pt x="0" y="0"/>
                  </a:moveTo>
                  <a:cubicBezTo>
                    <a:pt x="0" y="595"/>
                    <a:pt x="476" y="1072"/>
                    <a:pt x="1072" y="1072"/>
                  </a:cubicBezTo>
                  <a:cubicBezTo>
                    <a:pt x="1667" y="1072"/>
                    <a:pt x="2143" y="595"/>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8" name="Google Shape;24498;p151"/>
            <p:cNvSpPr/>
            <p:nvPr/>
          </p:nvSpPr>
          <p:spPr>
            <a:xfrm>
              <a:off x="2153477" y="1986927"/>
              <a:ext cx="150915" cy="47704"/>
            </a:xfrm>
            <a:custGeom>
              <a:rect b="b" l="l" r="r" t="t"/>
              <a:pathLst>
                <a:path extrusionOk="0" h="1596" w="5049">
                  <a:moveTo>
                    <a:pt x="0" y="0"/>
                  </a:moveTo>
                  <a:lnTo>
                    <a:pt x="0" y="810"/>
                  </a:lnTo>
                  <a:lnTo>
                    <a:pt x="2763" y="810"/>
                  </a:lnTo>
                  <a:lnTo>
                    <a:pt x="2763" y="1596"/>
                  </a:lnTo>
                  <a:lnTo>
                    <a:pt x="5049"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9" name="Google Shape;24499;p151"/>
            <p:cNvSpPr/>
            <p:nvPr/>
          </p:nvSpPr>
          <p:spPr>
            <a:xfrm>
              <a:off x="2119312" y="2095100"/>
              <a:ext cx="64084" cy="10013"/>
            </a:xfrm>
            <a:custGeom>
              <a:rect b="b" l="l" r="r" t="t"/>
              <a:pathLst>
                <a:path extrusionOk="0" h="335" w="2144">
                  <a:moveTo>
                    <a:pt x="0" y="1"/>
                  </a:moveTo>
                  <a:lnTo>
                    <a:pt x="0" y="334"/>
                  </a:lnTo>
                  <a:lnTo>
                    <a:pt x="2143" y="334"/>
                  </a:lnTo>
                  <a:lnTo>
                    <a:pt x="2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0" name="Google Shape;24500;p151"/>
            <p:cNvSpPr/>
            <p:nvPr/>
          </p:nvSpPr>
          <p:spPr>
            <a:xfrm>
              <a:off x="2065928" y="2095100"/>
              <a:ext cx="64084" cy="32072"/>
            </a:xfrm>
            <a:custGeom>
              <a:rect b="b" l="l" r="r" t="t"/>
              <a:pathLst>
                <a:path extrusionOk="0" h="1073" w="2144">
                  <a:moveTo>
                    <a:pt x="0" y="1"/>
                  </a:moveTo>
                  <a:cubicBezTo>
                    <a:pt x="0" y="596"/>
                    <a:pt x="476" y="1073"/>
                    <a:pt x="1072" y="1073"/>
                  </a:cubicBezTo>
                  <a:cubicBezTo>
                    <a:pt x="1667" y="1073"/>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1" name="Google Shape;24501;p151"/>
            <p:cNvSpPr/>
            <p:nvPr/>
          </p:nvSpPr>
          <p:spPr>
            <a:xfrm>
              <a:off x="2154882" y="2094703"/>
              <a:ext cx="202923" cy="46300"/>
            </a:xfrm>
            <a:custGeom>
              <a:rect b="b" l="l" r="r" t="t"/>
              <a:pathLst>
                <a:path extrusionOk="0" h="1549" w="6789">
                  <a:moveTo>
                    <a:pt x="1" y="0"/>
                  </a:moveTo>
                  <a:lnTo>
                    <a:pt x="1" y="763"/>
                  </a:lnTo>
                  <a:lnTo>
                    <a:pt x="4549" y="763"/>
                  </a:lnTo>
                  <a:lnTo>
                    <a:pt x="4549" y="1548"/>
                  </a:lnTo>
                  <a:lnTo>
                    <a:pt x="6788"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2" name="Google Shape;24502;p151"/>
            <p:cNvSpPr/>
            <p:nvPr/>
          </p:nvSpPr>
          <p:spPr>
            <a:xfrm>
              <a:off x="2065928" y="2204737"/>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3" name="Google Shape;24503;p151"/>
            <p:cNvSpPr/>
            <p:nvPr/>
          </p:nvSpPr>
          <p:spPr>
            <a:xfrm>
              <a:off x="2154882" y="2204737"/>
              <a:ext cx="254155" cy="45582"/>
            </a:xfrm>
            <a:custGeom>
              <a:rect b="b" l="l" r="r" t="t"/>
              <a:pathLst>
                <a:path extrusionOk="0" h="1525" w="8503">
                  <a:moveTo>
                    <a:pt x="1" y="0"/>
                  </a:moveTo>
                  <a:lnTo>
                    <a:pt x="1" y="786"/>
                  </a:lnTo>
                  <a:lnTo>
                    <a:pt x="6336" y="786"/>
                  </a:lnTo>
                  <a:lnTo>
                    <a:pt x="6336" y="1524"/>
                  </a:lnTo>
                  <a:lnTo>
                    <a:pt x="8503"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04" name="Google Shape;24504;p151"/>
          <p:cNvGrpSpPr/>
          <p:nvPr/>
        </p:nvGrpSpPr>
        <p:grpSpPr>
          <a:xfrm>
            <a:off x="2588805" y="1784796"/>
            <a:ext cx="308973" cy="344544"/>
            <a:chOff x="2764952" y="1922842"/>
            <a:chExt cx="308973" cy="344544"/>
          </a:xfrm>
        </p:grpSpPr>
        <p:sp>
          <p:nvSpPr>
            <p:cNvPr id="24505" name="Google Shape;24505;p151"/>
            <p:cNvSpPr/>
            <p:nvPr/>
          </p:nvSpPr>
          <p:spPr>
            <a:xfrm>
              <a:off x="2883825" y="1922842"/>
              <a:ext cx="69793" cy="90447"/>
            </a:xfrm>
            <a:custGeom>
              <a:rect b="b" l="l" r="r" t="t"/>
              <a:pathLst>
                <a:path extrusionOk="0" h="3026" w="2335">
                  <a:moveTo>
                    <a:pt x="1168" y="1"/>
                  </a:moveTo>
                  <a:lnTo>
                    <a:pt x="1" y="2597"/>
                  </a:lnTo>
                  <a:lnTo>
                    <a:pt x="1168" y="3025"/>
                  </a:lnTo>
                  <a:lnTo>
                    <a:pt x="2335" y="2597"/>
                  </a:lnTo>
                  <a:lnTo>
                    <a:pt x="1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6" name="Google Shape;24506;p151"/>
            <p:cNvSpPr/>
            <p:nvPr/>
          </p:nvSpPr>
          <p:spPr>
            <a:xfrm>
              <a:off x="2918707" y="1922842"/>
              <a:ext cx="34912" cy="90447"/>
            </a:xfrm>
            <a:custGeom>
              <a:rect b="b" l="l" r="r" t="t"/>
              <a:pathLst>
                <a:path extrusionOk="0" h="3026" w="1168">
                  <a:moveTo>
                    <a:pt x="1" y="1"/>
                  </a:moveTo>
                  <a:lnTo>
                    <a:pt x="1" y="3025"/>
                  </a:lnTo>
                  <a:lnTo>
                    <a:pt x="1168" y="259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7" name="Google Shape;24507;p151"/>
            <p:cNvSpPr/>
            <p:nvPr/>
          </p:nvSpPr>
          <p:spPr>
            <a:xfrm>
              <a:off x="2852500" y="2000437"/>
              <a:ext cx="132443" cy="82616"/>
            </a:xfrm>
            <a:custGeom>
              <a:rect b="b" l="l" r="r" t="t"/>
              <a:pathLst>
                <a:path extrusionOk="0" h="2764" w="4431">
                  <a:moveTo>
                    <a:pt x="1049" y="1"/>
                  </a:moveTo>
                  <a:lnTo>
                    <a:pt x="1" y="2311"/>
                  </a:lnTo>
                  <a:lnTo>
                    <a:pt x="2216" y="2763"/>
                  </a:lnTo>
                  <a:lnTo>
                    <a:pt x="4430" y="2311"/>
                  </a:lnTo>
                  <a:lnTo>
                    <a:pt x="338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8" name="Google Shape;24508;p151"/>
            <p:cNvSpPr/>
            <p:nvPr/>
          </p:nvSpPr>
          <p:spPr>
            <a:xfrm>
              <a:off x="2918707" y="2000437"/>
              <a:ext cx="66236" cy="82616"/>
            </a:xfrm>
            <a:custGeom>
              <a:rect b="b" l="l" r="r" t="t"/>
              <a:pathLst>
                <a:path extrusionOk="0" h="2764" w="2216">
                  <a:moveTo>
                    <a:pt x="1" y="1"/>
                  </a:moveTo>
                  <a:lnTo>
                    <a:pt x="1" y="2763"/>
                  </a:lnTo>
                  <a:lnTo>
                    <a:pt x="2215" y="2311"/>
                  </a:lnTo>
                  <a:lnTo>
                    <a:pt x="1168"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9" name="Google Shape;24509;p151"/>
            <p:cNvSpPr/>
            <p:nvPr/>
          </p:nvSpPr>
          <p:spPr>
            <a:xfrm>
              <a:off x="2821892" y="2069484"/>
              <a:ext cx="193657" cy="82616"/>
            </a:xfrm>
            <a:custGeom>
              <a:rect b="b" l="l" r="r" t="t"/>
              <a:pathLst>
                <a:path extrusionOk="0" h="2764" w="6479">
                  <a:moveTo>
                    <a:pt x="1025" y="1"/>
                  </a:moveTo>
                  <a:lnTo>
                    <a:pt x="1" y="2334"/>
                  </a:lnTo>
                  <a:lnTo>
                    <a:pt x="3240" y="2763"/>
                  </a:lnTo>
                  <a:lnTo>
                    <a:pt x="6478" y="2334"/>
                  </a:lnTo>
                  <a:lnTo>
                    <a:pt x="543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0" name="Google Shape;24510;p151"/>
            <p:cNvSpPr/>
            <p:nvPr/>
          </p:nvSpPr>
          <p:spPr>
            <a:xfrm>
              <a:off x="2918707" y="2069484"/>
              <a:ext cx="96844" cy="82616"/>
            </a:xfrm>
            <a:custGeom>
              <a:rect b="b" l="l" r="r" t="t"/>
              <a:pathLst>
                <a:path extrusionOk="0" h="2764" w="3240">
                  <a:moveTo>
                    <a:pt x="1" y="1"/>
                  </a:moveTo>
                  <a:lnTo>
                    <a:pt x="1" y="2763"/>
                  </a:lnTo>
                  <a:lnTo>
                    <a:pt x="3239" y="2334"/>
                  </a:lnTo>
                  <a:lnTo>
                    <a:pt x="2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1" name="Google Shape;24511;p151"/>
            <p:cNvSpPr/>
            <p:nvPr/>
          </p:nvSpPr>
          <p:spPr>
            <a:xfrm>
              <a:off x="2790597" y="2139248"/>
              <a:ext cx="256277" cy="82586"/>
            </a:xfrm>
            <a:custGeom>
              <a:rect b="b" l="l" r="r" t="t"/>
              <a:pathLst>
                <a:path extrusionOk="0" h="2763" w="8574">
                  <a:moveTo>
                    <a:pt x="1048" y="0"/>
                  </a:moveTo>
                  <a:lnTo>
                    <a:pt x="0" y="2310"/>
                  </a:lnTo>
                  <a:lnTo>
                    <a:pt x="4287" y="2763"/>
                  </a:lnTo>
                  <a:lnTo>
                    <a:pt x="8573" y="2310"/>
                  </a:lnTo>
                  <a:lnTo>
                    <a:pt x="75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2" name="Google Shape;24512;p151"/>
            <p:cNvSpPr/>
            <p:nvPr/>
          </p:nvSpPr>
          <p:spPr>
            <a:xfrm>
              <a:off x="2918707" y="2139248"/>
              <a:ext cx="128168" cy="82586"/>
            </a:xfrm>
            <a:custGeom>
              <a:rect b="b" l="l" r="r" t="t"/>
              <a:pathLst>
                <a:path extrusionOk="0" h="2763" w="4288">
                  <a:moveTo>
                    <a:pt x="1" y="0"/>
                  </a:moveTo>
                  <a:lnTo>
                    <a:pt x="1" y="2763"/>
                  </a:lnTo>
                  <a:lnTo>
                    <a:pt x="4287" y="2310"/>
                  </a:lnTo>
                  <a:lnTo>
                    <a:pt x="32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3" name="Google Shape;24513;p151"/>
            <p:cNvSpPr/>
            <p:nvPr/>
          </p:nvSpPr>
          <p:spPr>
            <a:xfrm>
              <a:off x="2764952" y="2208294"/>
              <a:ext cx="308973" cy="59093"/>
            </a:xfrm>
            <a:custGeom>
              <a:rect b="b" l="l" r="r" t="t"/>
              <a:pathLst>
                <a:path extrusionOk="0" h="1977" w="10337">
                  <a:moveTo>
                    <a:pt x="882" y="0"/>
                  </a:moveTo>
                  <a:lnTo>
                    <a:pt x="1" y="1977"/>
                  </a:lnTo>
                  <a:lnTo>
                    <a:pt x="10336" y="1977"/>
                  </a:lnTo>
                  <a:lnTo>
                    <a:pt x="945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4" name="Google Shape;24514;p151"/>
            <p:cNvSpPr/>
            <p:nvPr/>
          </p:nvSpPr>
          <p:spPr>
            <a:xfrm>
              <a:off x="2918707" y="2208294"/>
              <a:ext cx="153784" cy="59093"/>
            </a:xfrm>
            <a:custGeom>
              <a:rect b="b" l="l" r="r" t="t"/>
              <a:pathLst>
                <a:path extrusionOk="0" h="1977" w="5145">
                  <a:moveTo>
                    <a:pt x="1" y="0"/>
                  </a:moveTo>
                  <a:lnTo>
                    <a:pt x="1" y="1977"/>
                  </a:lnTo>
                  <a:lnTo>
                    <a:pt x="5145" y="1977"/>
                  </a:lnTo>
                  <a:lnTo>
                    <a:pt x="428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15" name="Google Shape;24515;p151"/>
          <p:cNvGrpSpPr/>
          <p:nvPr/>
        </p:nvGrpSpPr>
        <p:grpSpPr>
          <a:xfrm>
            <a:off x="3274565" y="1784796"/>
            <a:ext cx="343826" cy="344544"/>
            <a:chOff x="3379296" y="1922842"/>
            <a:chExt cx="343826" cy="344544"/>
          </a:xfrm>
        </p:grpSpPr>
        <p:sp>
          <p:nvSpPr>
            <p:cNvPr id="24516" name="Google Shape;24516;p151"/>
            <p:cNvSpPr/>
            <p:nvPr/>
          </p:nvSpPr>
          <p:spPr>
            <a:xfrm>
              <a:off x="3540165" y="1984058"/>
              <a:ext cx="20684" cy="55566"/>
            </a:xfrm>
            <a:custGeom>
              <a:rect b="b" l="l" r="r" t="t"/>
              <a:pathLst>
                <a:path extrusionOk="0" h="1859" w="692">
                  <a:moveTo>
                    <a:pt x="1" y="1"/>
                  </a:moveTo>
                  <a:lnTo>
                    <a:pt x="1" y="1858"/>
                  </a:lnTo>
                  <a:lnTo>
                    <a:pt x="691" y="185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7" name="Google Shape;24517;p151"/>
            <p:cNvSpPr/>
            <p:nvPr/>
          </p:nvSpPr>
          <p:spPr>
            <a:xfrm>
              <a:off x="3478232" y="2023931"/>
              <a:ext cx="145236" cy="53413"/>
            </a:xfrm>
            <a:custGeom>
              <a:rect b="b" l="l" r="r" t="t"/>
              <a:pathLst>
                <a:path extrusionOk="0" h="1787" w="4859">
                  <a:moveTo>
                    <a:pt x="1" y="0"/>
                  </a:moveTo>
                  <a:lnTo>
                    <a:pt x="1" y="1787"/>
                  </a:lnTo>
                  <a:lnTo>
                    <a:pt x="4859" y="1787"/>
                  </a:lnTo>
                  <a:lnTo>
                    <a:pt x="4859"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8" name="Google Shape;24518;p151"/>
            <p:cNvSpPr/>
            <p:nvPr/>
          </p:nvSpPr>
          <p:spPr>
            <a:xfrm>
              <a:off x="3550836" y="1984058"/>
              <a:ext cx="10013" cy="55566"/>
            </a:xfrm>
            <a:custGeom>
              <a:rect b="b" l="l" r="r" t="t"/>
              <a:pathLst>
                <a:path extrusionOk="0" h="1859" w="335">
                  <a:moveTo>
                    <a:pt x="1" y="1"/>
                  </a:moveTo>
                  <a:lnTo>
                    <a:pt x="1" y="1858"/>
                  </a:lnTo>
                  <a:lnTo>
                    <a:pt x="334" y="1858"/>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9" name="Google Shape;24519;p151"/>
            <p:cNvSpPr/>
            <p:nvPr/>
          </p:nvSpPr>
          <p:spPr>
            <a:xfrm>
              <a:off x="3550836" y="2023931"/>
              <a:ext cx="73350" cy="53413"/>
            </a:xfrm>
            <a:custGeom>
              <a:rect b="b" l="l" r="r" t="t"/>
              <a:pathLst>
                <a:path extrusionOk="0" h="1787" w="2454">
                  <a:moveTo>
                    <a:pt x="1" y="0"/>
                  </a:moveTo>
                  <a:lnTo>
                    <a:pt x="1" y="1787"/>
                  </a:lnTo>
                  <a:lnTo>
                    <a:pt x="2454" y="1787"/>
                  </a:lnTo>
                  <a:lnTo>
                    <a:pt x="245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0" name="Google Shape;24520;p151"/>
            <p:cNvSpPr/>
            <p:nvPr/>
          </p:nvSpPr>
          <p:spPr>
            <a:xfrm>
              <a:off x="3540165" y="1922842"/>
              <a:ext cx="104675" cy="63397"/>
            </a:xfrm>
            <a:custGeom>
              <a:rect b="b" l="l" r="r" t="t"/>
              <a:pathLst>
                <a:path extrusionOk="0" h="2121" w="3502">
                  <a:moveTo>
                    <a:pt x="1" y="1"/>
                  </a:moveTo>
                  <a:lnTo>
                    <a:pt x="1" y="2120"/>
                  </a:lnTo>
                  <a:lnTo>
                    <a:pt x="3501" y="2120"/>
                  </a:lnTo>
                  <a:lnTo>
                    <a:pt x="350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1" name="Google Shape;24521;p151"/>
            <p:cNvSpPr/>
            <p:nvPr/>
          </p:nvSpPr>
          <p:spPr>
            <a:xfrm>
              <a:off x="3452616" y="2073041"/>
              <a:ext cx="196497" cy="52009"/>
            </a:xfrm>
            <a:custGeom>
              <a:rect b="b" l="l" r="r" t="t"/>
              <a:pathLst>
                <a:path extrusionOk="0" h="1740" w="6574">
                  <a:moveTo>
                    <a:pt x="0" y="1"/>
                  </a:moveTo>
                  <a:lnTo>
                    <a:pt x="0" y="1739"/>
                  </a:lnTo>
                  <a:lnTo>
                    <a:pt x="6573" y="1739"/>
                  </a:lnTo>
                  <a:lnTo>
                    <a:pt x="65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2" name="Google Shape;24522;p151"/>
            <p:cNvSpPr/>
            <p:nvPr/>
          </p:nvSpPr>
          <p:spPr>
            <a:xfrm>
              <a:off x="3550836" y="2073041"/>
              <a:ext cx="98966" cy="52009"/>
            </a:xfrm>
            <a:custGeom>
              <a:rect b="b" l="l" r="r" t="t"/>
              <a:pathLst>
                <a:path extrusionOk="0" h="1740" w="3311">
                  <a:moveTo>
                    <a:pt x="1" y="1"/>
                  </a:moveTo>
                  <a:lnTo>
                    <a:pt x="1" y="1739"/>
                  </a:lnTo>
                  <a:lnTo>
                    <a:pt x="3311" y="1739"/>
                  </a:lnTo>
                  <a:lnTo>
                    <a:pt x="3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3" name="Google Shape;24523;p151"/>
            <p:cNvSpPr/>
            <p:nvPr/>
          </p:nvSpPr>
          <p:spPr>
            <a:xfrm>
              <a:off x="3427000" y="2121433"/>
              <a:ext cx="247011" cy="52009"/>
            </a:xfrm>
            <a:custGeom>
              <a:rect b="b" l="l" r="r" t="t"/>
              <a:pathLst>
                <a:path extrusionOk="0" h="1740" w="8264">
                  <a:moveTo>
                    <a:pt x="0" y="1"/>
                  </a:moveTo>
                  <a:lnTo>
                    <a:pt x="0" y="1739"/>
                  </a:lnTo>
                  <a:lnTo>
                    <a:pt x="8264" y="1739"/>
                  </a:lnTo>
                  <a:lnTo>
                    <a:pt x="826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4" name="Google Shape;24524;p151"/>
            <p:cNvSpPr/>
            <p:nvPr/>
          </p:nvSpPr>
          <p:spPr>
            <a:xfrm>
              <a:off x="3550118" y="2121433"/>
              <a:ext cx="123894" cy="52009"/>
            </a:xfrm>
            <a:custGeom>
              <a:rect b="b" l="l" r="r" t="t"/>
              <a:pathLst>
                <a:path extrusionOk="0" h="1740" w="4145">
                  <a:moveTo>
                    <a:pt x="1" y="1"/>
                  </a:moveTo>
                  <a:lnTo>
                    <a:pt x="1" y="1739"/>
                  </a:lnTo>
                  <a:lnTo>
                    <a:pt x="4145" y="1739"/>
                  </a:lnTo>
                  <a:lnTo>
                    <a:pt x="41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5" name="Google Shape;24525;p151"/>
            <p:cNvSpPr/>
            <p:nvPr/>
          </p:nvSpPr>
          <p:spPr>
            <a:xfrm>
              <a:off x="3404224" y="2169855"/>
              <a:ext cx="292563" cy="52696"/>
            </a:xfrm>
            <a:custGeom>
              <a:rect b="b" l="l" r="r" t="t"/>
              <a:pathLst>
                <a:path extrusionOk="0" h="1763" w="9788">
                  <a:moveTo>
                    <a:pt x="0" y="0"/>
                  </a:moveTo>
                  <a:lnTo>
                    <a:pt x="0" y="1763"/>
                  </a:lnTo>
                  <a:lnTo>
                    <a:pt x="9788" y="1763"/>
                  </a:lnTo>
                  <a:lnTo>
                    <a:pt x="978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6" name="Google Shape;24526;p151"/>
            <p:cNvSpPr/>
            <p:nvPr/>
          </p:nvSpPr>
          <p:spPr>
            <a:xfrm>
              <a:off x="3550836" y="2169855"/>
              <a:ext cx="147388" cy="52696"/>
            </a:xfrm>
            <a:custGeom>
              <a:rect b="b" l="l" r="r" t="t"/>
              <a:pathLst>
                <a:path extrusionOk="0" h="1763" w="4931">
                  <a:moveTo>
                    <a:pt x="1" y="0"/>
                  </a:moveTo>
                  <a:lnTo>
                    <a:pt x="1" y="1763"/>
                  </a:lnTo>
                  <a:lnTo>
                    <a:pt x="4930" y="1763"/>
                  </a:lnTo>
                  <a:lnTo>
                    <a:pt x="4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7" name="Google Shape;24527;p151"/>
            <p:cNvSpPr/>
            <p:nvPr/>
          </p:nvSpPr>
          <p:spPr>
            <a:xfrm>
              <a:off x="3379296" y="2218965"/>
              <a:ext cx="343825" cy="48422"/>
            </a:xfrm>
            <a:custGeom>
              <a:rect b="b" l="l" r="r" t="t"/>
              <a:pathLst>
                <a:path extrusionOk="0" h="1620" w="11503">
                  <a:moveTo>
                    <a:pt x="1" y="1"/>
                  </a:moveTo>
                  <a:lnTo>
                    <a:pt x="1" y="1620"/>
                  </a:lnTo>
                  <a:lnTo>
                    <a:pt x="11503" y="1620"/>
                  </a:lnTo>
                  <a:lnTo>
                    <a:pt x="115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8" name="Google Shape;24528;p151"/>
            <p:cNvSpPr/>
            <p:nvPr/>
          </p:nvSpPr>
          <p:spPr>
            <a:xfrm>
              <a:off x="3550836" y="2218965"/>
              <a:ext cx="172286" cy="48422"/>
            </a:xfrm>
            <a:custGeom>
              <a:rect b="b" l="l" r="r" t="t"/>
              <a:pathLst>
                <a:path extrusionOk="0" h="1620" w="5764">
                  <a:moveTo>
                    <a:pt x="1" y="1"/>
                  </a:moveTo>
                  <a:lnTo>
                    <a:pt x="1" y="1620"/>
                  </a:lnTo>
                  <a:lnTo>
                    <a:pt x="5764" y="1620"/>
                  </a:lnTo>
                  <a:lnTo>
                    <a:pt x="576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29" name="Google Shape;24529;p151"/>
          <p:cNvGrpSpPr/>
          <p:nvPr/>
        </p:nvGrpSpPr>
        <p:grpSpPr>
          <a:xfrm>
            <a:off x="4038814" y="1784079"/>
            <a:ext cx="343826" cy="345261"/>
            <a:chOff x="4076914" y="1922125"/>
            <a:chExt cx="343826" cy="345261"/>
          </a:xfrm>
        </p:grpSpPr>
        <p:sp>
          <p:nvSpPr>
            <p:cNvPr id="24530" name="Google Shape;24530;p151"/>
            <p:cNvSpPr/>
            <p:nvPr/>
          </p:nvSpPr>
          <p:spPr>
            <a:xfrm>
              <a:off x="4076914" y="1922125"/>
              <a:ext cx="181552" cy="179430"/>
            </a:xfrm>
            <a:custGeom>
              <a:rect b="b" l="l" r="r" t="t"/>
              <a:pathLst>
                <a:path extrusionOk="0" h="6003" w="6074">
                  <a:moveTo>
                    <a:pt x="1" y="1"/>
                  </a:moveTo>
                  <a:lnTo>
                    <a:pt x="1" y="1858"/>
                  </a:lnTo>
                  <a:cubicBezTo>
                    <a:pt x="1" y="4049"/>
                    <a:pt x="1739" y="5764"/>
                    <a:pt x="3882" y="5764"/>
                  </a:cubicBezTo>
                  <a:lnTo>
                    <a:pt x="4335" y="5764"/>
                  </a:lnTo>
                  <a:lnTo>
                    <a:pt x="5121" y="6002"/>
                  </a:lnTo>
                  <a:lnTo>
                    <a:pt x="5764" y="5764"/>
                  </a:lnTo>
                  <a:lnTo>
                    <a:pt x="6073" y="5026"/>
                  </a:lnTo>
                  <a:lnTo>
                    <a:pt x="5764" y="4335"/>
                  </a:lnTo>
                  <a:lnTo>
                    <a:pt x="5764" y="3883"/>
                  </a:lnTo>
                  <a:cubicBezTo>
                    <a:pt x="5764" y="1716"/>
                    <a:pt x="4001" y="1"/>
                    <a:pt x="1858"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1" name="Google Shape;24531;p151"/>
            <p:cNvSpPr/>
            <p:nvPr/>
          </p:nvSpPr>
          <p:spPr>
            <a:xfrm>
              <a:off x="4235661" y="2085864"/>
              <a:ext cx="185079" cy="181522"/>
            </a:xfrm>
            <a:custGeom>
              <a:rect b="b" l="l" r="r" t="t"/>
              <a:pathLst>
                <a:path extrusionOk="0" h="6073" w="6192">
                  <a:moveTo>
                    <a:pt x="1167" y="0"/>
                  </a:moveTo>
                  <a:lnTo>
                    <a:pt x="429" y="286"/>
                  </a:lnTo>
                  <a:lnTo>
                    <a:pt x="0" y="1000"/>
                  </a:lnTo>
                  <a:lnTo>
                    <a:pt x="429" y="1691"/>
                  </a:lnTo>
                  <a:lnTo>
                    <a:pt x="429" y="2167"/>
                  </a:lnTo>
                  <a:cubicBezTo>
                    <a:pt x="429" y="4334"/>
                    <a:pt x="2191" y="6073"/>
                    <a:pt x="4334" y="6073"/>
                  </a:cubicBezTo>
                  <a:lnTo>
                    <a:pt x="6192" y="6073"/>
                  </a:lnTo>
                  <a:lnTo>
                    <a:pt x="6192" y="4192"/>
                  </a:lnTo>
                  <a:cubicBezTo>
                    <a:pt x="6192" y="2048"/>
                    <a:pt x="4454" y="286"/>
                    <a:pt x="2310" y="286"/>
                  </a:cubicBezTo>
                  <a:lnTo>
                    <a:pt x="1834" y="286"/>
                  </a:lnTo>
                  <a:lnTo>
                    <a:pt x="116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2" name="Google Shape;24532;p151"/>
            <p:cNvSpPr/>
            <p:nvPr/>
          </p:nvSpPr>
          <p:spPr>
            <a:xfrm>
              <a:off x="4249171" y="2086581"/>
              <a:ext cx="171569" cy="180805"/>
            </a:xfrm>
            <a:custGeom>
              <a:rect b="b" l="l" r="r" t="t"/>
              <a:pathLst>
                <a:path extrusionOk="0" h="6049" w="5740">
                  <a:moveTo>
                    <a:pt x="739" y="0"/>
                  </a:moveTo>
                  <a:lnTo>
                    <a:pt x="1" y="286"/>
                  </a:lnTo>
                  <a:lnTo>
                    <a:pt x="5740" y="6049"/>
                  </a:lnTo>
                  <a:lnTo>
                    <a:pt x="5740" y="4168"/>
                  </a:lnTo>
                  <a:cubicBezTo>
                    <a:pt x="5740" y="2039"/>
                    <a:pt x="4025" y="286"/>
                    <a:pt x="1924" y="286"/>
                  </a:cubicBezTo>
                  <a:cubicBezTo>
                    <a:pt x="1910" y="286"/>
                    <a:pt x="1896" y="286"/>
                    <a:pt x="1882" y="286"/>
                  </a:cubicBezTo>
                  <a:lnTo>
                    <a:pt x="1406" y="286"/>
                  </a:lnTo>
                  <a:lnTo>
                    <a:pt x="739"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3" name="Google Shape;24533;p151"/>
            <p:cNvSpPr/>
            <p:nvPr/>
          </p:nvSpPr>
          <p:spPr>
            <a:xfrm>
              <a:off x="4077631" y="1922842"/>
              <a:ext cx="180835" cy="171598"/>
            </a:xfrm>
            <a:custGeom>
              <a:rect b="b" l="l" r="r" t="t"/>
              <a:pathLst>
                <a:path extrusionOk="0" h="5741" w="6050">
                  <a:moveTo>
                    <a:pt x="0" y="1"/>
                  </a:moveTo>
                  <a:lnTo>
                    <a:pt x="5740" y="5740"/>
                  </a:lnTo>
                  <a:lnTo>
                    <a:pt x="6049" y="5002"/>
                  </a:lnTo>
                  <a:lnTo>
                    <a:pt x="5763" y="4335"/>
                  </a:lnTo>
                  <a:lnTo>
                    <a:pt x="5763" y="3906"/>
                  </a:lnTo>
                  <a:cubicBezTo>
                    <a:pt x="5763" y="1715"/>
                    <a:pt x="4025" y="1"/>
                    <a:pt x="188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4" name="Google Shape;24534;p151"/>
            <p:cNvSpPr/>
            <p:nvPr/>
          </p:nvSpPr>
          <p:spPr>
            <a:xfrm>
              <a:off x="4248454" y="1961281"/>
              <a:ext cx="134565" cy="133847"/>
            </a:xfrm>
            <a:custGeom>
              <a:rect b="b" l="l" r="r" t="t"/>
              <a:pathLst>
                <a:path extrusionOk="0" h="4478" w="4502">
                  <a:moveTo>
                    <a:pt x="3097" y="1"/>
                  </a:moveTo>
                  <a:cubicBezTo>
                    <a:pt x="1358" y="1"/>
                    <a:pt x="1" y="1382"/>
                    <a:pt x="1" y="3097"/>
                  </a:cubicBezTo>
                  <a:lnTo>
                    <a:pt x="1" y="4478"/>
                  </a:lnTo>
                  <a:lnTo>
                    <a:pt x="1406" y="4478"/>
                  </a:lnTo>
                  <a:cubicBezTo>
                    <a:pt x="3121" y="4478"/>
                    <a:pt x="4502" y="3097"/>
                    <a:pt x="4502" y="1382"/>
                  </a:cubicBezTo>
                  <a:lnTo>
                    <a:pt x="450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5" name="Google Shape;24535;p151"/>
            <p:cNvSpPr/>
            <p:nvPr/>
          </p:nvSpPr>
          <p:spPr>
            <a:xfrm>
              <a:off x="4114635" y="2094412"/>
              <a:ext cx="134565" cy="134535"/>
            </a:xfrm>
            <a:custGeom>
              <a:rect b="b" l="l" r="r" t="t"/>
              <a:pathLst>
                <a:path extrusionOk="0" h="4501" w="4502">
                  <a:moveTo>
                    <a:pt x="3097" y="0"/>
                  </a:moveTo>
                  <a:cubicBezTo>
                    <a:pt x="1382" y="0"/>
                    <a:pt x="1" y="1405"/>
                    <a:pt x="1" y="3096"/>
                  </a:cubicBezTo>
                  <a:lnTo>
                    <a:pt x="1" y="4501"/>
                  </a:lnTo>
                  <a:lnTo>
                    <a:pt x="1406" y="4501"/>
                  </a:lnTo>
                  <a:cubicBezTo>
                    <a:pt x="3144" y="4501"/>
                    <a:pt x="4502" y="3096"/>
                    <a:pt x="4502" y="1405"/>
                  </a:cubicBezTo>
                  <a:lnTo>
                    <a:pt x="450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6" name="Google Shape;24536;p151"/>
            <p:cNvSpPr/>
            <p:nvPr/>
          </p:nvSpPr>
          <p:spPr>
            <a:xfrm>
              <a:off x="4139564" y="1979096"/>
              <a:ext cx="52696" cy="19937"/>
            </a:xfrm>
            <a:custGeom>
              <a:rect b="b" l="l" r="r" t="t"/>
              <a:pathLst>
                <a:path extrusionOk="0" h="667" w="1763">
                  <a:moveTo>
                    <a:pt x="0" y="0"/>
                  </a:moveTo>
                  <a:lnTo>
                    <a:pt x="0" y="667"/>
                  </a:lnTo>
                  <a:lnTo>
                    <a:pt x="1763" y="667"/>
                  </a:lnTo>
                  <a:lnTo>
                    <a:pt x="1763"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7" name="Google Shape;24537;p151"/>
            <p:cNvSpPr/>
            <p:nvPr/>
          </p:nvSpPr>
          <p:spPr>
            <a:xfrm>
              <a:off x="4139564" y="2021779"/>
              <a:ext cx="52696" cy="19967"/>
            </a:xfrm>
            <a:custGeom>
              <a:rect b="b" l="l" r="r" t="t"/>
              <a:pathLst>
                <a:path extrusionOk="0" h="668" w="1763">
                  <a:moveTo>
                    <a:pt x="0" y="1"/>
                  </a:moveTo>
                  <a:lnTo>
                    <a:pt x="0" y="668"/>
                  </a:lnTo>
                  <a:lnTo>
                    <a:pt x="1763" y="668"/>
                  </a:lnTo>
                  <a:lnTo>
                    <a:pt x="176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8" name="Google Shape;24538;p151"/>
            <p:cNvSpPr/>
            <p:nvPr/>
          </p:nvSpPr>
          <p:spPr>
            <a:xfrm>
              <a:off x="4304707" y="2147079"/>
              <a:ext cx="51979" cy="20654"/>
            </a:xfrm>
            <a:custGeom>
              <a:rect b="b" l="l" r="r" t="t"/>
              <a:pathLst>
                <a:path extrusionOk="0" h="691" w="1739">
                  <a:moveTo>
                    <a:pt x="0" y="0"/>
                  </a:moveTo>
                  <a:lnTo>
                    <a:pt x="0" y="691"/>
                  </a:lnTo>
                  <a:lnTo>
                    <a:pt x="1739" y="691"/>
                  </a:lnTo>
                  <a:lnTo>
                    <a:pt x="17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9" name="Google Shape;24539;p151"/>
            <p:cNvSpPr/>
            <p:nvPr/>
          </p:nvSpPr>
          <p:spPr>
            <a:xfrm>
              <a:off x="4304707" y="2190480"/>
              <a:ext cx="51979" cy="20684"/>
            </a:xfrm>
            <a:custGeom>
              <a:rect b="b" l="l" r="r" t="t"/>
              <a:pathLst>
                <a:path extrusionOk="0" h="692" w="1739">
                  <a:moveTo>
                    <a:pt x="0" y="1"/>
                  </a:moveTo>
                  <a:lnTo>
                    <a:pt x="0" y="692"/>
                  </a:lnTo>
                  <a:lnTo>
                    <a:pt x="1739" y="692"/>
                  </a:lnTo>
                  <a:lnTo>
                    <a:pt x="173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0" name="Google Shape;24540;p151"/>
            <p:cNvSpPr/>
            <p:nvPr/>
          </p:nvSpPr>
          <p:spPr>
            <a:xfrm>
              <a:off x="4114635" y="2094412"/>
              <a:ext cx="134565" cy="134535"/>
            </a:xfrm>
            <a:custGeom>
              <a:rect b="b" l="l" r="r" t="t"/>
              <a:pathLst>
                <a:path extrusionOk="0" h="4501" w="4502">
                  <a:moveTo>
                    <a:pt x="4502" y="0"/>
                  </a:moveTo>
                  <a:lnTo>
                    <a:pt x="1" y="4501"/>
                  </a:lnTo>
                  <a:lnTo>
                    <a:pt x="1406" y="4501"/>
                  </a:lnTo>
                  <a:cubicBezTo>
                    <a:pt x="3144" y="4501"/>
                    <a:pt x="4502" y="3096"/>
                    <a:pt x="4502" y="1405"/>
                  </a:cubicBezTo>
                  <a:lnTo>
                    <a:pt x="450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1" name="Google Shape;24541;p151"/>
            <p:cNvSpPr/>
            <p:nvPr/>
          </p:nvSpPr>
          <p:spPr>
            <a:xfrm>
              <a:off x="4248454" y="1961281"/>
              <a:ext cx="134565" cy="133847"/>
            </a:xfrm>
            <a:custGeom>
              <a:rect b="b" l="l" r="r" t="t"/>
              <a:pathLst>
                <a:path extrusionOk="0" h="4478" w="4502">
                  <a:moveTo>
                    <a:pt x="4502" y="1"/>
                  </a:moveTo>
                  <a:lnTo>
                    <a:pt x="1" y="4478"/>
                  </a:lnTo>
                  <a:lnTo>
                    <a:pt x="1406" y="4478"/>
                  </a:lnTo>
                  <a:cubicBezTo>
                    <a:pt x="3121" y="4478"/>
                    <a:pt x="4502" y="3097"/>
                    <a:pt x="4502" y="1382"/>
                  </a:cubicBezTo>
                  <a:lnTo>
                    <a:pt x="4502"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2" name="Google Shape;24542;p151"/>
            <p:cNvSpPr/>
            <p:nvPr/>
          </p:nvSpPr>
          <p:spPr>
            <a:xfrm>
              <a:off x="4139564" y="1979096"/>
              <a:ext cx="52696" cy="19937"/>
            </a:xfrm>
            <a:custGeom>
              <a:rect b="b" l="l" r="r" t="t"/>
              <a:pathLst>
                <a:path extrusionOk="0" h="667" w="1763">
                  <a:moveTo>
                    <a:pt x="0" y="0"/>
                  </a:moveTo>
                  <a:lnTo>
                    <a:pt x="0" y="262"/>
                  </a:lnTo>
                  <a:lnTo>
                    <a:pt x="429" y="667"/>
                  </a:lnTo>
                  <a:lnTo>
                    <a:pt x="1763" y="667"/>
                  </a:lnTo>
                  <a:lnTo>
                    <a:pt x="176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3" name="Google Shape;24543;p151"/>
            <p:cNvSpPr/>
            <p:nvPr/>
          </p:nvSpPr>
          <p:spPr>
            <a:xfrm>
              <a:off x="4175133" y="2021779"/>
              <a:ext cx="17127" cy="16410"/>
            </a:xfrm>
            <a:custGeom>
              <a:rect b="b" l="l" r="r" t="t"/>
              <a:pathLst>
                <a:path extrusionOk="0" h="549" w="573">
                  <a:moveTo>
                    <a:pt x="1" y="1"/>
                  </a:moveTo>
                  <a:lnTo>
                    <a:pt x="573" y="549"/>
                  </a:lnTo>
                  <a:lnTo>
                    <a:pt x="5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4" name="Google Shape;24544;p151"/>
            <p:cNvSpPr/>
            <p:nvPr/>
          </p:nvSpPr>
          <p:spPr>
            <a:xfrm>
              <a:off x="4304707" y="2147079"/>
              <a:ext cx="51979" cy="20654"/>
            </a:xfrm>
            <a:custGeom>
              <a:rect b="b" l="l" r="r" t="t"/>
              <a:pathLst>
                <a:path extrusionOk="0" h="691" w="1739">
                  <a:moveTo>
                    <a:pt x="0" y="0"/>
                  </a:moveTo>
                  <a:lnTo>
                    <a:pt x="0" y="119"/>
                  </a:lnTo>
                  <a:lnTo>
                    <a:pt x="548" y="691"/>
                  </a:lnTo>
                  <a:lnTo>
                    <a:pt x="1739" y="691"/>
                  </a:lnTo>
                  <a:lnTo>
                    <a:pt x="173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5" name="Google Shape;24545;p151"/>
            <p:cNvSpPr/>
            <p:nvPr/>
          </p:nvSpPr>
          <p:spPr>
            <a:xfrm>
              <a:off x="4343834" y="2190480"/>
              <a:ext cx="12853" cy="13570"/>
            </a:xfrm>
            <a:custGeom>
              <a:rect b="b" l="l" r="r" t="t"/>
              <a:pathLst>
                <a:path extrusionOk="0" h="454" w="430">
                  <a:moveTo>
                    <a:pt x="1" y="1"/>
                  </a:moveTo>
                  <a:lnTo>
                    <a:pt x="430" y="453"/>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46" name="Google Shape;24546;p151"/>
          <p:cNvGrpSpPr/>
          <p:nvPr/>
        </p:nvGrpSpPr>
        <p:grpSpPr>
          <a:xfrm>
            <a:off x="4782742" y="1780012"/>
            <a:ext cx="343827" cy="344544"/>
            <a:chOff x="4744642" y="1922842"/>
            <a:chExt cx="343827" cy="344544"/>
          </a:xfrm>
        </p:grpSpPr>
        <p:sp>
          <p:nvSpPr>
            <p:cNvPr id="24547" name="Google Shape;24547;p151"/>
            <p:cNvSpPr/>
            <p:nvPr/>
          </p:nvSpPr>
          <p:spPr>
            <a:xfrm>
              <a:off x="4798743" y="1984775"/>
              <a:ext cx="237775" cy="220708"/>
            </a:xfrm>
            <a:custGeom>
              <a:rect b="b" l="l" r="r" t="t"/>
              <a:pathLst>
                <a:path extrusionOk="0" h="7384" w="7955">
                  <a:moveTo>
                    <a:pt x="6668" y="1"/>
                  </a:moveTo>
                  <a:cubicBezTo>
                    <a:pt x="5978" y="1"/>
                    <a:pt x="5359" y="405"/>
                    <a:pt x="5025" y="1001"/>
                  </a:cubicBezTo>
                  <a:lnTo>
                    <a:pt x="4001" y="2930"/>
                  </a:lnTo>
                  <a:lnTo>
                    <a:pt x="2286" y="6073"/>
                  </a:lnTo>
                  <a:cubicBezTo>
                    <a:pt x="2096" y="6478"/>
                    <a:pt x="1691" y="6716"/>
                    <a:pt x="1262" y="6716"/>
                  </a:cubicBezTo>
                  <a:lnTo>
                    <a:pt x="0" y="6716"/>
                  </a:lnTo>
                  <a:lnTo>
                    <a:pt x="0" y="7383"/>
                  </a:lnTo>
                  <a:lnTo>
                    <a:pt x="1262" y="7383"/>
                  </a:lnTo>
                  <a:cubicBezTo>
                    <a:pt x="1929" y="7383"/>
                    <a:pt x="2572" y="7002"/>
                    <a:pt x="2882" y="6407"/>
                  </a:cubicBezTo>
                  <a:lnTo>
                    <a:pt x="4001" y="4359"/>
                  </a:lnTo>
                  <a:lnTo>
                    <a:pt x="5621" y="1287"/>
                  </a:lnTo>
                  <a:cubicBezTo>
                    <a:pt x="5835" y="906"/>
                    <a:pt x="6216" y="667"/>
                    <a:pt x="6668" y="667"/>
                  </a:cubicBezTo>
                  <a:lnTo>
                    <a:pt x="7954" y="667"/>
                  </a:lnTo>
                  <a:lnTo>
                    <a:pt x="7954"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8" name="Google Shape;24548;p151"/>
            <p:cNvSpPr/>
            <p:nvPr/>
          </p:nvSpPr>
          <p:spPr>
            <a:xfrm>
              <a:off x="4918334" y="1984775"/>
              <a:ext cx="118185" cy="130291"/>
            </a:xfrm>
            <a:custGeom>
              <a:rect b="b" l="l" r="r" t="t"/>
              <a:pathLst>
                <a:path extrusionOk="0" h="4359" w="3954">
                  <a:moveTo>
                    <a:pt x="2667" y="1"/>
                  </a:moveTo>
                  <a:cubicBezTo>
                    <a:pt x="1977" y="1"/>
                    <a:pt x="1358" y="405"/>
                    <a:pt x="1024" y="1001"/>
                  </a:cubicBezTo>
                  <a:lnTo>
                    <a:pt x="0" y="2930"/>
                  </a:lnTo>
                  <a:lnTo>
                    <a:pt x="0" y="4359"/>
                  </a:lnTo>
                  <a:lnTo>
                    <a:pt x="1620" y="1287"/>
                  </a:lnTo>
                  <a:cubicBezTo>
                    <a:pt x="1834" y="906"/>
                    <a:pt x="2215" y="667"/>
                    <a:pt x="2667" y="667"/>
                  </a:cubicBezTo>
                  <a:lnTo>
                    <a:pt x="3953" y="667"/>
                  </a:lnTo>
                  <a:lnTo>
                    <a:pt x="3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9" name="Google Shape;24549;p151"/>
            <p:cNvSpPr/>
            <p:nvPr/>
          </p:nvSpPr>
          <p:spPr>
            <a:xfrm>
              <a:off x="4766701" y="2116471"/>
              <a:ext cx="20684" cy="56970"/>
            </a:xfrm>
            <a:custGeom>
              <a:rect b="b" l="l" r="r" t="t"/>
              <a:pathLst>
                <a:path extrusionOk="0" h="1906" w="692">
                  <a:moveTo>
                    <a:pt x="1" y="0"/>
                  </a:moveTo>
                  <a:lnTo>
                    <a:pt x="1" y="1905"/>
                  </a:lnTo>
                  <a:lnTo>
                    <a:pt x="691" y="1905"/>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0" name="Google Shape;24550;p151"/>
            <p:cNvSpPr/>
            <p:nvPr/>
          </p:nvSpPr>
          <p:spPr>
            <a:xfrm>
              <a:off x="4766701" y="1922842"/>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1" name="Google Shape;24551;p151"/>
            <p:cNvSpPr/>
            <p:nvPr/>
          </p:nvSpPr>
          <p:spPr>
            <a:xfrm>
              <a:off x="4766701" y="2016100"/>
              <a:ext cx="20684" cy="56970"/>
            </a:xfrm>
            <a:custGeom>
              <a:rect b="b" l="l" r="r" t="t"/>
              <a:pathLst>
                <a:path extrusionOk="0" h="1906" w="692">
                  <a:moveTo>
                    <a:pt x="1" y="0"/>
                  </a:moveTo>
                  <a:lnTo>
                    <a:pt x="1" y="1906"/>
                  </a:lnTo>
                  <a:lnTo>
                    <a:pt x="691" y="1906"/>
                  </a:lnTo>
                  <a:lnTo>
                    <a:pt x="69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2" name="Google Shape;24552;p151"/>
            <p:cNvSpPr/>
            <p:nvPr/>
          </p:nvSpPr>
          <p:spPr>
            <a:xfrm>
              <a:off x="4766701" y="2217530"/>
              <a:ext cx="20684" cy="49857"/>
            </a:xfrm>
            <a:custGeom>
              <a:rect b="b" l="l" r="r" t="t"/>
              <a:pathLst>
                <a:path extrusionOk="0" h="1668" w="692">
                  <a:moveTo>
                    <a:pt x="1" y="1"/>
                  </a:moveTo>
                  <a:lnTo>
                    <a:pt x="1" y="1668"/>
                  </a:lnTo>
                  <a:lnTo>
                    <a:pt x="691" y="1668"/>
                  </a:lnTo>
                  <a:lnTo>
                    <a:pt x="6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3" name="Google Shape;24553;p151"/>
            <p:cNvSpPr/>
            <p:nvPr/>
          </p:nvSpPr>
          <p:spPr>
            <a:xfrm>
              <a:off x="5046444" y="2116471"/>
              <a:ext cx="19967" cy="56970"/>
            </a:xfrm>
            <a:custGeom>
              <a:rect b="b" l="l" r="r" t="t"/>
              <a:pathLst>
                <a:path extrusionOk="0" h="1906" w="668">
                  <a:moveTo>
                    <a:pt x="1" y="0"/>
                  </a:moveTo>
                  <a:lnTo>
                    <a:pt x="1" y="1905"/>
                  </a:lnTo>
                  <a:lnTo>
                    <a:pt x="668" y="1905"/>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4" name="Google Shape;24554;p151"/>
            <p:cNvSpPr/>
            <p:nvPr/>
          </p:nvSpPr>
          <p:spPr>
            <a:xfrm>
              <a:off x="5046444" y="1922842"/>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5" name="Google Shape;24555;p151"/>
            <p:cNvSpPr/>
            <p:nvPr/>
          </p:nvSpPr>
          <p:spPr>
            <a:xfrm>
              <a:off x="5046444" y="2016100"/>
              <a:ext cx="19967" cy="56970"/>
            </a:xfrm>
            <a:custGeom>
              <a:rect b="b" l="l" r="r" t="t"/>
              <a:pathLst>
                <a:path extrusionOk="0" h="1906" w="668">
                  <a:moveTo>
                    <a:pt x="1" y="0"/>
                  </a:moveTo>
                  <a:lnTo>
                    <a:pt x="1" y="1906"/>
                  </a:lnTo>
                  <a:lnTo>
                    <a:pt x="668" y="1906"/>
                  </a:lnTo>
                  <a:lnTo>
                    <a:pt x="668"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6" name="Google Shape;24556;p151"/>
            <p:cNvSpPr/>
            <p:nvPr/>
          </p:nvSpPr>
          <p:spPr>
            <a:xfrm>
              <a:off x="5046444" y="2217530"/>
              <a:ext cx="19967" cy="49857"/>
            </a:xfrm>
            <a:custGeom>
              <a:rect b="b" l="l" r="r" t="t"/>
              <a:pathLst>
                <a:path extrusionOk="0" h="1668" w="668">
                  <a:moveTo>
                    <a:pt x="1" y="1"/>
                  </a:moveTo>
                  <a:lnTo>
                    <a:pt x="1" y="1668"/>
                  </a:lnTo>
                  <a:lnTo>
                    <a:pt x="668" y="1668"/>
                  </a:lnTo>
                  <a:lnTo>
                    <a:pt x="668"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7" name="Google Shape;24557;p151"/>
            <p:cNvSpPr/>
            <p:nvPr/>
          </p:nvSpPr>
          <p:spPr>
            <a:xfrm>
              <a:off x="4799460" y="1983370"/>
              <a:ext cx="236340" cy="121742"/>
            </a:xfrm>
            <a:custGeom>
              <a:rect b="b" l="l" r="r" t="t"/>
              <a:pathLst>
                <a:path extrusionOk="0" h="4073" w="7907">
                  <a:moveTo>
                    <a:pt x="0" y="0"/>
                  </a:moveTo>
                  <a:lnTo>
                    <a:pt x="0" y="667"/>
                  </a:lnTo>
                  <a:lnTo>
                    <a:pt x="1477" y="667"/>
                  </a:lnTo>
                  <a:cubicBezTo>
                    <a:pt x="1834" y="667"/>
                    <a:pt x="2143" y="834"/>
                    <a:pt x="2429" y="1072"/>
                  </a:cubicBezTo>
                  <a:lnTo>
                    <a:pt x="3977" y="2524"/>
                  </a:lnTo>
                  <a:lnTo>
                    <a:pt x="5001" y="3501"/>
                  </a:lnTo>
                  <a:cubicBezTo>
                    <a:pt x="5406" y="3858"/>
                    <a:pt x="5906" y="4072"/>
                    <a:pt x="6430" y="4072"/>
                  </a:cubicBezTo>
                  <a:lnTo>
                    <a:pt x="7907" y="4072"/>
                  </a:lnTo>
                  <a:lnTo>
                    <a:pt x="7907" y="3382"/>
                  </a:lnTo>
                  <a:lnTo>
                    <a:pt x="6430" y="3358"/>
                  </a:lnTo>
                  <a:cubicBezTo>
                    <a:pt x="6073" y="3358"/>
                    <a:pt x="5763" y="3215"/>
                    <a:pt x="5477" y="2977"/>
                  </a:cubicBezTo>
                  <a:lnTo>
                    <a:pt x="4001" y="1572"/>
                  </a:lnTo>
                  <a:lnTo>
                    <a:pt x="2905" y="548"/>
                  </a:lnTo>
                  <a:cubicBezTo>
                    <a:pt x="2501" y="191"/>
                    <a:pt x="2001" y="0"/>
                    <a:pt x="147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8" name="Google Shape;24558;p151"/>
            <p:cNvSpPr/>
            <p:nvPr/>
          </p:nvSpPr>
          <p:spPr>
            <a:xfrm>
              <a:off x="4802300" y="2083712"/>
              <a:ext cx="233501" cy="121772"/>
            </a:xfrm>
            <a:custGeom>
              <a:rect b="b" l="l" r="r" t="t"/>
              <a:pathLst>
                <a:path extrusionOk="0" h="4074" w="7812">
                  <a:moveTo>
                    <a:pt x="0" y="1"/>
                  </a:moveTo>
                  <a:lnTo>
                    <a:pt x="0" y="691"/>
                  </a:lnTo>
                  <a:lnTo>
                    <a:pt x="1334" y="691"/>
                  </a:lnTo>
                  <a:cubicBezTo>
                    <a:pt x="1739" y="691"/>
                    <a:pt x="2048" y="834"/>
                    <a:pt x="2334" y="1072"/>
                  </a:cubicBezTo>
                  <a:lnTo>
                    <a:pt x="3882" y="2525"/>
                  </a:lnTo>
                  <a:lnTo>
                    <a:pt x="4906" y="3525"/>
                  </a:lnTo>
                  <a:cubicBezTo>
                    <a:pt x="5311" y="3883"/>
                    <a:pt x="5811" y="4073"/>
                    <a:pt x="6335" y="4073"/>
                  </a:cubicBezTo>
                  <a:lnTo>
                    <a:pt x="7812" y="4073"/>
                  </a:lnTo>
                  <a:lnTo>
                    <a:pt x="7812" y="3406"/>
                  </a:lnTo>
                  <a:lnTo>
                    <a:pt x="7812" y="3359"/>
                  </a:lnTo>
                  <a:lnTo>
                    <a:pt x="6335" y="3359"/>
                  </a:lnTo>
                  <a:cubicBezTo>
                    <a:pt x="5954" y="3359"/>
                    <a:pt x="5621" y="3216"/>
                    <a:pt x="5359" y="2978"/>
                  </a:cubicBezTo>
                  <a:lnTo>
                    <a:pt x="3882" y="1573"/>
                  </a:lnTo>
                  <a:lnTo>
                    <a:pt x="2763" y="572"/>
                  </a:lnTo>
                  <a:cubicBezTo>
                    <a:pt x="2382" y="215"/>
                    <a:pt x="1882" y="1"/>
                    <a:pt x="1334" y="1"/>
                  </a:cubicBezTo>
                  <a:close/>
                </a:path>
              </a:pathLst>
            </a:custGeom>
            <a:solidFill>
              <a:srgbClr val="9BA7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9" name="Google Shape;24559;p151"/>
            <p:cNvSpPr/>
            <p:nvPr/>
          </p:nvSpPr>
          <p:spPr>
            <a:xfrm>
              <a:off x="4744642" y="1961999"/>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0" name="Google Shape;24560;p151"/>
            <p:cNvSpPr/>
            <p:nvPr/>
          </p:nvSpPr>
          <p:spPr>
            <a:xfrm>
              <a:off x="4744642" y="2062370"/>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1" name="Google Shape;24561;p151"/>
            <p:cNvSpPr/>
            <p:nvPr/>
          </p:nvSpPr>
          <p:spPr>
            <a:xfrm>
              <a:off x="4744642" y="2163459"/>
              <a:ext cx="64084" cy="64084"/>
            </a:xfrm>
            <a:custGeom>
              <a:rect b="b" l="l" r="r" t="t"/>
              <a:pathLst>
                <a:path extrusionOk="0" h="2144" w="2144">
                  <a:moveTo>
                    <a:pt x="1072" y="0"/>
                  </a:moveTo>
                  <a:cubicBezTo>
                    <a:pt x="477" y="0"/>
                    <a:pt x="0" y="500"/>
                    <a:pt x="0" y="1072"/>
                  </a:cubicBezTo>
                  <a:cubicBezTo>
                    <a:pt x="0" y="1667"/>
                    <a:pt x="477" y="2143"/>
                    <a:pt x="1072" y="2143"/>
                  </a:cubicBezTo>
                  <a:cubicBezTo>
                    <a:pt x="1667" y="2143"/>
                    <a:pt x="2144" y="1667"/>
                    <a:pt x="2144" y="1072"/>
                  </a:cubicBezTo>
                  <a:cubicBezTo>
                    <a:pt x="2144" y="500"/>
                    <a:pt x="1667" y="0"/>
                    <a:pt x="107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2" name="Google Shape;24562;p151"/>
            <p:cNvSpPr/>
            <p:nvPr/>
          </p:nvSpPr>
          <p:spPr>
            <a:xfrm>
              <a:off x="5024385" y="1961999"/>
              <a:ext cx="64084" cy="64084"/>
            </a:xfrm>
            <a:custGeom>
              <a:rect b="b" l="l" r="r" t="t"/>
              <a:pathLst>
                <a:path extrusionOk="0" h="2144" w="2144">
                  <a:moveTo>
                    <a:pt x="1072" y="1"/>
                  </a:moveTo>
                  <a:cubicBezTo>
                    <a:pt x="501" y="1"/>
                    <a:pt x="0" y="477"/>
                    <a:pt x="0" y="1072"/>
                  </a:cubicBezTo>
                  <a:cubicBezTo>
                    <a:pt x="0" y="1668"/>
                    <a:pt x="501" y="2144"/>
                    <a:pt x="1072" y="2144"/>
                  </a:cubicBezTo>
                  <a:cubicBezTo>
                    <a:pt x="1668" y="2144"/>
                    <a:pt x="2144" y="1668"/>
                    <a:pt x="2144" y="1072"/>
                  </a:cubicBezTo>
                  <a:cubicBezTo>
                    <a:pt x="2144" y="477"/>
                    <a:pt x="1668" y="1"/>
                    <a:pt x="107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3" name="Google Shape;24563;p151"/>
            <p:cNvSpPr/>
            <p:nvPr/>
          </p:nvSpPr>
          <p:spPr>
            <a:xfrm>
              <a:off x="4918334" y="2031045"/>
              <a:ext cx="117468" cy="74067"/>
            </a:xfrm>
            <a:custGeom>
              <a:rect b="b" l="l" r="r" t="t"/>
              <a:pathLst>
                <a:path extrusionOk="0" h="2478" w="3930">
                  <a:moveTo>
                    <a:pt x="0" y="1"/>
                  </a:moveTo>
                  <a:lnTo>
                    <a:pt x="0" y="929"/>
                  </a:lnTo>
                  <a:lnTo>
                    <a:pt x="1024" y="1906"/>
                  </a:lnTo>
                  <a:cubicBezTo>
                    <a:pt x="1429" y="2263"/>
                    <a:pt x="1929" y="2477"/>
                    <a:pt x="2453" y="2477"/>
                  </a:cubicBezTo>
                  <a:lnTo>
                    <a:pt x="3930" y="2477"/>
                  </a:lnTo>
                  <a:lnTo>
                    <a:pt x="3930" y="1787"/>
                  </a:lnTo>
                  <a:lnTo>
                    <a:pt x="2453" y="1787"/>
                  </a:lnTo>
                  <a:cubicBezTo>
                    <a:pt x="2072" y="1787"/>
                    <a:pt x="1739" y="1644"/>
                    <a:pt x="1477" y="1406"/>
                  </a:cubicBezTo>
                  <a:lnTo>
                    <a:pt x="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4" name="Google Shape;24564;p151"/>
            <p:cNvSpPr/>
            <p:nvPr/>
          </p:nvSpPr>
          <p:spPr>
            <a:xfrm>
              <a:off x="4916899" y="2132134"/>
              <a:ext cx="117468" cy="73350"/>
            </a:xfrm>
            <a:custGeom>
              <a:rect b="b" l="l" r="r" t="t"/>
              <a:pathLst>
                <a:path extrusionOk="0" h="2454" w="3930">
                  <a:moveTo>
                    <a:pt x="1" y="0"/>
                  </a:moveTo>
                  <a:lnTo>
                    <a:pt x="1" y="905"/>
                  </a:lnTo>
                  <a:lnTo>
                    <a:pt x="1048" y="1905"/>
                  </a:lnTo>
                  <a:cubicBezTo>
                    <a:pt x="1429" y="2263"/>
                    <a:pt x="1953" y="2453"/>
                    <a:pt x="2477" y="2453"/>
                  </a:cubicBezTo>
                  <a:lnTo>
                    <a:pt x="3930" y="2453"/>
                  </a:lnTo>
                  <a:lnTo>
                    <a:pt x="3930" y="1786"/>
                  </a:lnTo>
                  <a:lnTo>
                    <a:pt x="2477" y="1786"/>
                  </a:lnTo>
                  <a:cubicBezTo>
                    <a:pt x="2120" y="1786"/>
                    <a:pt x="1787" y="1667"/>
                    <a:pt x="1501" y="1381"/>
                  </a:cubicBezTo>
                  <a:lnTo>
                    <a:pt x="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5" name="Google Shape;24565;p151"/>
            <p:cNvSpPr/>
            <p:nvPr/>
          </p:nvSpPr>
          <p:spPr>
            <a:xfrm>
              <a:off x="5024385" y="2062370"/>
              <a:ext cx="64084" cy="64084"/>
            </a:xfrm>
            <a:custGeom>
              <a:rect b="b" l="l" r="r" t="t"/>
              <a:pathLst>
                <a:path extrusionOk="0" h="2144" w="2144">
                  <a:moveTo>
                    <a:pt x="1072" y="0"/>
                  </a:moveTo>
                  <a:cubicBezTo>
                    <a:pt x="501" y="0"/>
                    <a:pt x="0" y="477"/>
                    <a:pt x="0" y="1072"/>
                  </a:cubicBezTo>
                  <a:cubicBezTo>
                    <a:pt x="0" y="1667"/>
                    <a:pt x="501" y="2144"/>
                    <a:pt x="1072" y="2144"/>
                  </a:cubicBezTo>
                  <a:cubicBezTo>
                    <a:pt x="1668" y="2144"/>
                    <a:pt x="2144" y="1667"/>
                    <a:pt x="2144" y="1072"/>
                  </a:cubicBezTo>
                  <a:cubicBezTo>
                    <a:pt x="2144" y="477"/>
                    <a:pt x="1668" y="0"/>
                    <a:pt x="1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6" name="Google Shape;24566;p151"/>
            <p:cNvSpPr/>
            <p:nvPr/>
          </p:nvSpPr>
          <p:spPr>
            <a:xfrm>
              <a:off x="5024385" y="2163459"/>
              <a:ext cx="64084" cy="64084"/>
            </a:xfrm>
            <a:custGeom>
              <a:rect b="b" l="l" r="r" t="t"/>
              <a:pathLst>
                <a:path extrusionOk="0" h="2144" w="2144">
                  <a:moveTo>
                    <a:pt x="1072" y="0"/>
                  </a:moveTo>
                  <a:cubicBezTo>
                    <a:pt x="501" y="0"/>
                    <a:pt x="0" y="500"/>
                    <a:pt x="0" y="1072"/>
                  </a:cubicBezTo>
                  <a:cubicBezTo>
                    <a:pt x="0" y="1667"/>
                    <a:pt x="501" y="2143"/>
                    <a:pt x="1072" y="2143"/>
                  </a:cubicBezTo>
                  <a:cubicBezTo>
                    <a:pt x="1668" y="2143"/>
                    <a:pt x="2144" y="1667"/>
                    <a:pt x="2144" y="1072"/>
                  </a:cubicBezTo>
                  <a:cubicBezTo>
                    <a:pt x="2144" y="500"/>
                    <a:pt x="1668" y="0"/>
                    <a:pt x="1072"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67" name="Google Shape;24567;p151"/>
          <p:cNvGrpSpPr/>
          <p:nvPr/>
        </p:nvGrpSpPr>
        <p:grpSpPr>
          <a:xfrm>
            <a:off x="5523800" y="1770442"/>
            <a:ext cx="343856" cy="344545"/>
            <a:chOff x="5409500" y="1922842"/>
            <a:chExt cx="343856" cy="344545"/>
          </a:xfrm>
        </p:grpSpPr>
        <p:sp>
          <p:nvSpPr>
            <p:cNvPr id="24568" name="Google Shape;24568;p151"/>
            <p:cNvSpPr/>
            <p:nvPr/>
          </p:nvSpPr>
          <p:spPr>
            <a:xfrm>
              <a:off x="5441543" y="2066644"/>
              <a:ext cx="56253" cy="190071"/>
            </a:xfrm>
            <a:custGeom>
              <a:rect b="b" l="l" r="r" t="t"/>
              <a:pathLst>
                <a:path extrusionOk="0" h="6359" w="1882">
                  <a:moveTo>
                    <a:pt x="1" y="0"/>
                  </a:moveTo>
                  <a:lnTo>
                    <a:pt x="1" y="6359"/>
                  </a:lnTo>
                  <a:lnTo>
                    <a:pt x="1882" y="6359"/>
                  </a:lnTo>
                  <a:lnTo>
                    <a:pt x="1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9" name="Google Shape;24569;p151"/>
            <p:cNvSpPr/>
            <p:nvPr/>
          </p:nvSpPr>
          <p:spPr>
            <a:xfrm>
              <a:off x="5469311" y="2066644"/>
              <a:ext cx="28485" cy="190071"/>
            </a:xfrm>
            <a:custGeom>
              <a:rect b="b" l="l" r="r" t="t"/>
              <a:pathLst>
                <a:path extrusionOk="0" h="6359" w="953">
                  <a:moveTo>
                    <a:pt x="0" y="0"/>
                  </a:moveTo>
                  <a:lnTo>
                    <a:pt x="0" y="6359"/>
                  </a:lnTo>
                  <a:lnTo>
                    <a:pt x="953" y="6359"/>
                  </a:lnTo>
                  <a:lnTo>
                    <a:pt x="95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0" name="Google Shape;24570;p151"/>
            <p:cNvSpPr/>
            <p:nvPr/>
          </p:nvSpPr>
          <p:spPr>
            <a:xfrm>
              <a:off x="5553302" y="2022496"/>
              <a:ext cx="55566" cy="234218"/>
            </a:xfrm>
            <a:custGeom>
              <a:rect b="b" l="l" r="r" t="t"/>
              <a:pathLst>
                <a:path extrusionOk="0" h="7836" w="1859">
                  <a:moveTo>
                    <a:pt x="1" y="1"/>
                  </a:moveTo>
                  <a:lnTo>
                    <a:pt x="1" y="7836"/>
                  </a:lnTo>
                  <a:lnTo>
                    <a:pt x="1858" y="7836"/>
                  </a:lnTo>
                  <a:lnTo>
                    <a:pt x="185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1" name="Google Shape;24571;p151"/>
            <p:cNvSpPr/>
            <p:nvPr/>
          </p:nvSpPr>
          <p:spPr>
            <a:xfrm>
              <a:off x="5580353" y="2022496"/>
              <a:ext cx="28515" cy="234218"/>
            </a:xfrm>
            <a:custGeom>
              <a:rect b="b" l="l" r="r" t="t"/>
              <a:pathLst>
                <a:path extrusionOk="0" h="7836" w="954">
                  <a:moveTo>
                    <a:pt x="0" y="1"/>
                  </a:moveTo>
                  <a:lnTo>
                    <a:pt x="0" y="7836"/>
                  </a:lnTo>
                  <a:lnTo>
                    <a:pt x="953" y="7836"/>
                  </a:lnTo>
                  <a:lnTo>
                    <a:pt x="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2" name="Google Shape;24572;p151"/>
            <p:cNvSpPr/>
            <p:nvPr/>
          </p:nvSpPr>
          <p:spPr>
            <a:xfrm>
              <a:off x="5665062" y="1976944"/>
              <a:ext cx="56253" cy="279770"/>
            </a:xfrm>
            <a:custGeom>
              <a:rect b="b" l="l" r="r" t="t"/>
              <a:pathLst>
                <a:path extrusionOk="0" h="9360" w="1882">
                  <a:moveTo>
                    <a:pt x="0" y="1"/>
                  </a:moveTo>
                  <a:lnTo>
                    <a:pt x="0"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3" name="Google Shape;24573;p151"/>
            <p:cNvSpPr/>
            <p:nvPr/>
          </p:nvSpPr>
          <p:spPr>
            <a:xfrm>
              <a:off x="5692830" y="1976944"/>
              <a:ext cx="28485" cy="279770"/>
            </a:xfrm>
            <a:custGeom>
              <a:rect b="b" l="l" r="r" t="t"/>
              <a:pathLst>
                <a:path extrusionOk="0" h="9360" w="953">
                  <a:moveTo>
                    <a:pt x="0" y="1"/>
                  </a:moveTo>
                  <a:lnTo>
                    <a:pt x="0"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4" name="Google Shape;24574;p151"/>
            <p:cNvSpPr/>
            <p:nvPr/>
          </p:nvSpPr>
          <p:spPr>
            <a:xfrm>
              <a:off x="5497766" y="1976944"/>
              <a:ext cx="56283" cy="279770"/>
            </a:xfrm>
            <a:custGeom>
              <a:rect b="b" l="l" r="r" t="t"/>
              <a:pathLst>
                <a:path extrusionOk="0" h="9360" w="1883">
                  <a:moveTo>
                    <a:pt x="1" y="1"/>
                  </a:moveTo>
                  <a:lnTo>
                    <a:pt x="1" y="9360"/>
                  </a:lnTo>
                  <a:lnTo>
                    <a:pt x="1882" y="9360"/>
                  </a:lnTo>
                  <a:lnTo>
                    <a:pt x="1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5" name="Google Shape;24575;p151"/>
            <p:cNvSpPr/>
            <p:nvPr/>
          </p:nvSpPr>
          <p:spPr>
            <a:xfrm>
              <a:off x="5525534" y="1976944"/>
              <a:ext cx="28515" cy="279770"/>
            </a:xfrm>
            <a:custGeom>
              <a:rect b="b" l="l" r="r" t="t"/>
              <a:pathLst>
                <a:path extrusionOk="0" h="9360" w="954">
                  <a:moveTo>
                    <a:pt x="1" y="1"/>
                  </a:moveTo>
                  <a:lnTo>
                    <a:pt x="1" y="9360"/>
                  </a:lnTo>
                  <a:lnTo>
                    <a:pt x="953" y="9360"/>
                  </a:lnTo>
                  <a:lnTo>
                    <a:pt x="95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6" name="Google Shape;24576;p151"/>
            <p:cNvSpPr/>
            <p:nvPr/>
          </p:nvSpPr>
          <p:spPr>
            <a:xfrm>
              <a:off x="5608838" y="1922842"/>
              <a:ext cx="56253" cy="333871"/>
            </a:xfrm>
            <a:custGeom>
              <a:rect b="b" l="l" r="r" t="t"/>
              <a:pathLst>
                <a:path extrusionOk="0" h="11170" w="1882">
                  <a:moveTo>
                    <a:pt x="0" y="1"/>
                  </a:moveTo>
                  <a:lnTo>
                    <a:pt x="0" y="11170"/>
                  </a:lnTo>
                  <a:lnTo>
                    <a:pt x="1881" y="11170"/>
                  </a:lnTo>
                  <a:lnTo>
                    <a:pt x="188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7" name="Google Shape;24577;p151"/>
            <p:cNvSpPr/>
            <p:nvPr/>
          </p:nvSpPr>
          <p:spPr>
            <a:xfrm>
              <a:off x="5637294" y="1922842"/>
              <a:ext cx="28515" cy="333871"/>
            </a:xfrm>
            <a:custGeom>
              <a:rect b="b" l="l" r="r" t="t"/>
              <a:pathLst>
                <a:path extrusionOk="0" h="11170" w="954">
                  <a:moveTo>
                    <a:pt x="1" y="1"/>
                  </a:moveTo>
                  <a:lnTo>
                    <a:pt x="1" y="11170"/>
                  </a:lnTo>
                  <a:lnTo>
                    <a:pt x="953" y="11170"/>
                  </a:lnTo>
                  <a:lnTo>
                    <a:pt x="95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8" name="Google Shape;24578;p151"/>
            <p:cNvSpPr/>
            <p:nvPr/>
          </p:nvSpPr>
          <p:spPr>
            <a:xfrm>
              <a:off x="5409500" y="2246733"/>
              <a:ext cx="343855" cy="20654"/>
            </a:xfrm>
            <a:custGeom>
              <a:rect b="b" l="l" r="r" t="t"/>
              <a:pathLst>
                <a:path extrusionOk="0" h="691" w="11504">
                  <a:moveTo>
                    <a:pt x="1" y="0"/>
                  </a:moveTo>
                  <a:lnTo>
                    <a:pt x="1" y="691"/>
                  </a:lnTo>
                  <a:lnTo>
                    <a:pt x="11503" y="691"/>
                  </a:lnTo>
                  <a:lnTo>
                    <a:pt x="1150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9" name="Google Shape;24579;p151"/>
            <p:cNvSpPr/>
            <p:nvPr/>
          </p:nvSpPr>
          <p:spPr>
            <a:xfrm>
              <a:off x="5581788" y="2246733"/>
              <a:ext cx="171569" cy="20654"/>
            </a:xfrm>
            <a:custGeom>
              <a:rect b="b" l="l" r="r" t="t"/>
              <a:pathLst>
                <a:path extrusionOk="0" h="691" w="5740">
                  <a:moveTo>
                    <a:pt x="0" y="0"/>
                  </a:moveTo>
                  <a:lnTo>
                    <a:pt x="0" y="691"/>
                  </a:lnTo>
                  <a:lnTo>
                    <a:pt x="5739" y="691"/>
                  </a:lnTo>
                  <a:lnTo>
                    <a:pt x="57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80" name="Google Shape;24580;p151"/>
          <p:cNvGrpSpPr/>
          <p:nvPr/>
        </p:nvGrpSpPr>
        <p:grpSpPr>
          <a:xfrm>
            <a:off x="6253581" y="1796902"/>
            <a:ext cx="344544" cy="319646"/>
            <a:chOff x="6082220" y="1934948"/>
            <a:chExt cx="344544" cy="319646"/>
          </a:xfrm>
        </p:grpSpPr>
        <p:sp>
          <p:nvSpPr>
            <p:cNvPr id="24581" name="Google Shape;24581;p151"/>
            <p:cNvSpPr/>
            <p:nvPr/>
          </p:nvSpPr>
          <p:spPr>
            <a:xfrm>
              <a:off x="6211047" y="2190480"/>
              <a:ext cx="215716" cy="64114"/>
            </a:xfrm>
            <a:custGeom>
              <a:rect b="b" l="l" r="r" t="t"/>
              <a:pathLst>
                <a:path extrusionOk="0" h="2145" w="7217">
                  <a:moveTo>
                    <a:pt x="1" y="1"/>
                  </a:moveTo>
                  <a:lnTo>
                    <a:pt x="1" y="2144"/>
                  </a:lnTo>
                  <a:lnTo>
                    <a:pt x="7217" y="2144"/>
                  </a:lnTo>
                  <a:lnTo>
                    <a:pt x="72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2" name="Google Shape;24582;p151"/>
            <p:cNvSpPr/>
            <p:nvPr/>
          </p:nvSpPr>
          <p:spPr>
            <a:xfrm>
              <a:off x="6211047" y="2222522"/>
              <a:ext cx="215716" cy="32072"/>
            </a:xfrm>
            <a:custGeom>
              <a:rect b="b" l="l" r="r" t="t"/>
              <a:pathLst>
                <a:path extrusionOk="0" h="1073" w="7217">
                  <a:moveTo>
                    <a:pt x="1" y="1"/>
                  </a:moveTo>
                  <a:lnTo>
                    <a:pt x="1" y="1072"/>
                  </a:lnTo>
                  <a:lnTo>
                    <a:pt x="7217" y="1072"/>
                  </a:lnTo>
                  <a:lnTo>
                    <a:pt x="7217"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3" name="Google Shape;24583;p151"/>
            <p:cNvSpPr/>
            <p:nvPr/>
          </p:nvSpPr>
          <p:spPr>
            <a:xfrm>
              <a:off x="6267300" y="2102244"/>
              <a:ext cx="159463" cy="64084"/>
            </a:xfrm>
            <a:custGeom>
              <a:rect b="b" l="l" r="r" t="t"/>
              <a:pathLst>
                <a:path extrusionOk="0" h="2144" w="5335">
                  <a:moveTo>
                    <a:pt x="0" y="0"/>
                  </a:moveTo>
                  <a:lnTo>
                    <a:pt x="0" y="2143"/>
                  </a:lnTo>
                  <a:lnTo>
                    <a:pt x="5335" y="2143"/>
                  </a:lnTo>
                  <a:lnTo>
                    <a:pt x="533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4" name="Google Shape;24584;p151"/>
            <p:cNvSpPr/>
            <p:nvPr/>
          </p:nvSpPr>
          <p:spPr>
            <a:xfrm>
              <a:off x="6267300" y="2135691"/>
              <a:ext cx="159463" cy="32042"/>
            </a:xfrm>
            <a:custGeom>
              <a:rect b="b" l="l" r="r" t="t"/>
              <a:pathLst>
                <a:path extrusionOk="0" h="1072" w="5335">
                  <a:moveTo>
                    <a:pt x="0" y="0"/>
                  </a:moveTo>
                  <a:lnTo>
                    <a:pt x="0" y="1072"/>
                  </a:lnTo>
                  <a:lnTo>
                    <a:pt x="5335" y="1072"/>
                  </a:lnTo>
                  <a:lnTo>
                    <a:pt x="5335"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5" name="Google Shape;24585;p151"/>
            <p:cNvSpPr/>
            <p:nvPr/>
          </p:nvSpPr>
          <p:spPr>
            <a:xfrm>
              <a:off x="6320684" y="2015383"/>
              <a:ext cx="106080" cy="64084"/>
            </a:xfrm>
            <a:custGeom>
              <a:rect b="b" l="l" r="r" t="t"/>
              <a:pathLst>
                <a:path extrusionOk="0" h="2144" w="3549">
                  <a:moveTo>
                    <a:pt x="0" y="1"/>
                  </a:moveTo>
                  <a:lnTo>
                    <a:pt x="0" y="2144"/>
                  </a:lnTo>
                  <a:lnTo>
                    <a:pt x="3549" y="2144"/>
                  </a:lnTo>
                  <a:lnTo>
                    <a:pt x="354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6" name="Google Shape;24586;p151"/>
            <p:cNvSpPr/>
            <p:nvPr/>
          </p:nvSpPr>
          <p:spPr>
            <a:xfrm>
              <a:off x="6320684" y="2048142"/>
              <a:ext cx="106080" cy="32042"/>
            </a:xfrm>
            <a:custGeom>
              <a:rect b="b" l="l" r="r" t="t"/>
              <a:pathLst>
                <a:path extrusionOk="0" h="1072" w="3549">
                  <a:moveTo>
                    <a:pt x="0" y="0"/>
                  </a:moveTo>
                  <a:lnTo>
                    <a:pt x="0" y="1072"/>
                  </a:lnTo>
                  <a:lnTo>
                    <a:pt x="3549" y="1072"/>
                  </a:lnTo>
                  <a:lnTo>
                    <a:pt x="354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7" name="Google Shape;24587;p151"/>
            <p:cNvSpPr/>
            <p:nvPr/>
          </p:nvSpPr>
          <p:spPr>
            <a:xfrm>
              <a:off x="6082220" y="2015383"/>
              <a:ext cx="270504" cy="64084"/>
            </a:xfrm>
            <a:custGeom>
              <a:rect b="b" l="l" r="r" t="t"/>
              <a:pathLst>
                <a:path extrusionOk="0" h="2144" w="9050">
                  <a:moveTo>
                    <a:pt x="1" y="1"/>
                  </a:moveTo>
                  <a:lnTo>
                    <a:pt x="1" y="2144"/>
                  </a:lnTo>
                  <a:lnTo>
                    <a:pt x="7978" y="2144"/>
                  </a:lnTo>
                  <a:lnTo>
                    <a:pt x="9050" y="1072"/>
                  </a:lnTo>
                  <a:lnTo>
                    <a:pt x="797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8" name="Google Shape;24588;p151"/>
            <p:cNvSpPr/>
            <p:nvPr/>
          </p:nvSpPr>
          <p:spPr>
            <a:xfrm>
              <a:off x="6082937" y="2102244"/>
              <a:ext cx="219273" cy="64084"/>
            </a:xfrm>
            <a:custGeom>
              <a:rect b="b" l="l" r="r" t="t"/>
              <a:pathLst>
                <a:path extrusionOk="0" h="2144" w="7336">
                  <a:moveTo>
                    <a:pt x="0" y="0"/>
                  </a:moveTo>
                  <a:lnTo>
                    <a:pt x="0" y="2143"/>
                  </a:lnTo>
                  <a:lnTo>
                    <a:pt x="6264" y="2143"/>
                  </a:lnTo>
                  <a:lnTo>
                    <a:pt x="7335" y="1072"/>
                  </a:lnTo>
                  <a:lnTo>
                    <a:pt x="626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9" name="Google Shape;24589;p151"/>
            <p:cNvSpPr/>
            <p:nvPr/>
          </p:nvSpPr>
          <p:spPr>
            <a:xfrm>
              <a:off x="6082220" y="2189792"/>
              <a:ext cx="160898" cy="64084"/>
            </a:xfrm>
            <a:custGeom>
              <a:rect b="b" l="l" r="r" t="t"/>
              <a:pathLst>
                <a:path extrusionOk="0" h="2144" w="5383">
                  <a:moveTo>
                    <a:pt x="1" y="0"/>
                  </a:moveTo>
                  <a:lnTo>
                    <a:pt x="1" y="2143"/>
                  </a:lnTo>
                  <a:lnTo>
                    <a:pt x="4311" y="2143"/>
                  </a:lnTo>
                  <a:lnTo>
                    <a:pt x="5383" y="1072"/>
                  </a:lnTo>
                  <a:lnTo>
                    <a:pt x="4311"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0" name="Google Shape;24590;p151"/>
            <p:cNvSpPr/>
            <p:nvPr/>
          </p:nvSpPr>
          <p:spPr>
            <a:xfrm>
              <a:off x="6364802" y="1974104"/>
              <a:ext cx="61962" cy="20684"/>
            </a:xfrm>
            <a:custGeom>
              <a:rect b="b" l="l" r="r" t="t"/>
              <a:pathLst>
                <a:path extrusionOk="0" h="692" w="2073">
                  <a:moveTo>
                    <a:pt x="1" y="0"/>
                  </a:moveTo>
                  <a:lnTo>
                    <a:pt x="1" y="691"/>
                  </a:lnTo>
                  <a:lnTo>
                    <a:pt x="2073" y="691"/>
                  </a:lnTo>
                  <a:lnTo>
                    <a:pt x="207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1" name="Google Shape;24591;p151"/>
            <p:cNvSpPr/>
            <p:nvPr/>
          </p:nvSpPr>
          <p:spPr>
            <a:xfrm>
              <a:off x="6364802" y="1934948"/>
              <a:ext cx="61962" cy="20684"/>
            </a:xfrm>
            <a:custGeom>
              <a:rect b="b" l="l" r="r" t="t"/>
              <a:pathLst>
                <a:path extrusionOk="0" h="692" w="2073">
                  <a:moveTo>
                    <a:pt x="1" y="1"/>
                  </a:moveTo>
                  <a:lnTo>
                    <a:pt x="1" y="691"/>
                  </a:lnTo>
                  <a:lnTo>
                    <a:pt x="2073" y="691"/>
                  </a:lnTo>
                  <a:lnTo>
                    <a:pt x="207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2" name="Google Shape;24592;p151"/>
            <p:cNvSpPr/>
            <p:nvPr/>
          </p:nvSpPr>
          <p:spPr>
            <a:xfrm>
              <a:off x="6324241" y="1974104"/>
              <a:ext cx="20684" cy="20684"/>
            </a:xfrm>
            <a:custGeom>
              <a:rect b="b" l="l" r="r" t="t"/>
              <a:pathLst>
                <a:path extrusionOk="0" h="692" w="692">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3" name="Google Shape;24593;p151"/>
            <p:cNvSpPr/>
            <p:nvPr/>
          </p:nvSpPr>
          <p:spPr>
            <a:xfrm>
              <a:off x="6324241" y="1934948"/>
              <a:ext cx="20684" cy="20684"/>
            </a:xfrm>
            <a:custGeom>
              <a:rect b="b" l="l" r="r" t="t"/>
              <a:pathLst>
                <a:path extrusionOk="0" h="692" w="692">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4" name="Google Shape;24594;p151"/>
            <p:cNvSpPr/>
            <p:nvPr/>
          </p:nvSpPr>
          <p:spPr>
            <a:xfrm>
              <a:off x="6082220" y="2048142"/>
              <a:ext cx="270504" cy="32042"/>
            </a:xfrm>
            <a:custGeom>
              <a:rect b="b" l="l" r="r" t="t"/>
              <a:pathLst>
                <a:path extrusionOk="0" h="1072" w="9050">
                  <a:moveTo>
                    <a:pt x="1" y="0"/>
                  </a:moveTo>
                  <a:lnTo>
                    <a:pt x="1" y="1072"/>
                  </a:lnTo>
                  <a:lnTo>
                    <a:pt x="7978" y="1072"/>
                  </a:lnTo>
                  <a:lnTo>
                    <a:pt x="905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5" name="Google Shape;24595;p151"/>
            <p:cNvSpPr/>
            <p:nvPr/>
          </p:nvSpPr>
          <p:spPr>
            <a:xfrm>
              <a:off x="6082937" y="2135691"/>
              <a:ext cx="219273" cy="32042"/>
            </a:xfrm>
            <a:custGeom>
              <a:rect b="b" l="l" r="r" t="t"/>
              <a:pathLst>
                <a:path extrusionOk="0" h="1072" w="7336">
                  <a:moveTo>
                    <a:pt x="0" y="0"/>
                  </a:moveTo>
                  <a:lnTo>
                    <a:pt x="0" y="1072"/>
                  </a:lnTo>
                  <a:lnTo>
                    <a:pt x="6264" y="1072"/>
                  </a:lnTo>
                  <a:lnTo>
                    <a:pt x="733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6" name="Google Shape;24596;p151"/>
            <p:cNvSpPr/>
            <p:nvPr/>
          </p:nvSpPr>
          <p:spPr>
            <a:xfrm>
              <a:off x="6082937" y="2222522"/>
              <a:ext cx="162333" cy="32072"/>
            </a:xfrm>
            <a:custGeom>
              <a:rect b="b" l="l" r="r" t="t"/>
              <a:pathLst>
                <a:path extrusionOk="0" h="1073" w="5431">
                  <a:moveTo>
                    <a:pt x="0" y="1"/>
                  </a:moveTo>
                  <a:lnTo>
                    <a:pt x="0" y="1072"/>
                  </a:lnTo>
                  <a:lnTo>
                    <a:pt x="4358" y="1072"/>
                  </a:lnTo>
                  <a:lnTo>
                    <a:pt x="54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97" name="Google Shape;24597;p151"/>
          <p:cNvGrpSpPr/>
          <p:nvPr/>
        </p:nvGrpSpPr>
        <p:grpSpPr>
          <a:xfrm>
            <a:off x="6984893" y="1765658"/>
            <a:ext cx="343110" cy="344544"/>
            <a:chOff x="6742117" y="1922842"/>
            <a:chExt cx="343110" cy="344544"/>
          </a:xfrm>
        </p:grpSpPr>
        <p:sp>
          <p:nvSpPr>
            <p:cNvPr id="24598" name="Google Shape;24598;p151"/>
            <p:cNvSpPr/>
            <p:nvPr/>
          </p:nvSpPr>
          <p:spPr>
            <a:xfrm>
              <a:off x="6770572" y="2078750"/>
              <a:ext cx="20684" cy="125299"/>
            </a:xfrm>
            <a:custGeom>
              <a:rect b="b" l="l" r="r" t="t"/>
              <a:pathLst>
                <a:path extrusionOk="0" h="4192" w="692">
                  <a:moveTo>
                    <a:pt x="1" y="0"/>
                  </a:moveTo>
                  <a:lnTo>
                    <a:pt x="1" y="4191"/>
                  </a:lnTo>
                  <a:lnTo>
                    <a:pt x="692" y="4191"/>
                  </a:lnTo>
                  <a:lnTo>
                    <a:pt x="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9" name="Google Shape;24599;p151"/>
            <p:cNvSpPr/>
            <p:nvPr/>
          </p:nvSpPr>
          <p:spPr>
            <a:xfrm>
              <a:off x="6859556" y="1991171"/>
              <a:ext cx="20684" cy="217868"/>
            </a:xfrm>
            <a:custGeom>
              <a:rect b="b" l="l" r="r" t="t"/>
              <a:pathLst>
                <a:path extrusionOk="0" h="7289" w="692">
                  <a:moveTo>
                    <a:pt x="1" y="1"/>
                  </a:moveTo>
                  <a:lnTo>
                    <a:pt x="1" y="7288"/>
                  </a:lnTo>
                  <a:lnTo>
                    <a:pt x="691" y="728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0" name="Google Shape;24600;p151"/>
            <p:cNvSpPr/>
            <p:nvPr/>
          </p:nvSpPr>
          <p:spPr>
            <a:xfrm>
              <a:off x="6947821" y="2101526"/>
              <a:ext cx="19967" cy="102523"/>
            </a:xfrm>
            <a:custGeom>
              <a:rect b="b" l="l" r="r" t="t"/>
              <a:pathLst>
                <a:path extrusionOk="0" h="3430" w="668">
                  <a:moveTo>
                    <a:pt x="1" y="0"/>
                  </a:moveTo>
                  <a:lnTo>
                    <a:pt x="1" y="3429"/>
                  </a:lnTo>
                  <a:lnTo>
                    <a:pt x="668" y="3429"/>
                  </a:lnTo>
                  <a:lnTo>
                    <a:pt x="66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1" name="Google Shape;24601;p151"/>
            <p:cNvSpPr/>
            <p:nvPr/>
          </p:nvSpPr>
          <p:spPr>
            <a:xfrm>
              <a:off x="7036805" y="2019657"/>
              <a:ext cx="19967" cy="188666"/>
            </a:xfrm>
            <a:custGeom>
              <a:rect b="b" l="l" r="r" t="t"/>
              <a:pathLst>
                <a:path extrusionOk="0" h="6312" w="668">
                  <a:moveTo>
                    <a:pt x="1" y="1"/>
                  </a:moveTo>
                  <a:lnTo>
                    <a:pt x="1" y="6311"/>
                  </a:lnTo>
                  <a:lnTo>
                    <a:pt x="667" y="6311"/>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2" name="Google Shape;24602;p151"/>
            <p:cNvSpPr/>
            <p:nvPr/>
          </p:nvSpPr>
          <p:spPr>
            <a:xfrm>
              <a:off x="6742117" y="2009703"/>
              <a:ext cx="78312" cy="78312"/>
            </a:xfrm>
            <a:custGeom>
              <a:rect b="b" l="l" r="r" t="t"/>
              <a:pathLst>
                <a:path extrusionOk="0" h="2620" w="2620">
                  <a:moveTo>
                    <a:pt x="1310" y="0"/>
                  </a:moveTo>
                  <a:cubicBezTo>
                    <a:pt x="572" y="0"/>
                    <a:pt x="0" y="595"/>
                    <a:pt x="0" y="1310"/>
                  </a:cubicBezTo>
                  <a:cubicBezTo>
                    <a:pt x="0" y="2048"/>
                    <a:pt x="572" y="2620"/>
                    <a:pt x="1310" y="2620"/>
                  </a:cubicBezTo>
                  <a:cubicBezTo>
                    <a:pt x="2025" y="2620"/>
                    <a:pt x="2620" y="2048"/>
                    <a:pt x="2620" y="1310"/>
                  </a:cubicBezTo>
                  <a:cubicBezTo>
                    <a:pt x="2620" y="595"/>
                    <a:pt x="2025" y="0"/>
                    <a:pt x="131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3" name="Google Shape;24603;p151"/>
            <p:cNvSpPr/>
            <p:nvPr/>
          </p:nvSpPr>
          <p:spPr>
            <a:xfrm>
              <a:off x="6829665" y="1922842"/>
              <a:ext cx="78342" cy="78342"/>
            </a:xfrm>
            <a:custGeom>
              <a:rect b="b" l="l" r="r" t="t"/>
              <a:pathLst>
                <a:path extrusionOk="0" h="2621" w="2621">
                  <a:moveTo>
                    <a:pt x="1310" y="1"/>
                  </a:moveTo>
                  <a:cubicBezTo>
                    <a:pt x="596" y="1"/>
                    <a:pt x="1" y="572"/>
                    <a:pt x="1" y="1311"/>
                  </a:cubicBezTo>
                  <a:cubicBezTo>
                    <a:pt x="1" y="2025"/>
                    <a:pt x="596" y="2620"/>
                    <a:pt x="1310" y="2620"/>
                  </a:cubicBezTo>
                  <a:cubicBezTo>
                    <a:pt x="2049" y="2620"/>
                    <a:pt x="2620" y="2025"/>
                    <a:pt x="2620" y="1311"/>
                  </a:cubicBezTo>
                  <a:cubicBezTo>
                    <a:pt x="2620" y="572"/>
                    <a:pt x="2049" y="1"/>
                    <a:pt x="13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4" name="Google Shape;24604;p151"/>
            <p:cNvSpPr/>
            <p:nvPr/>
          </p:nvSpPr>
          <p:spPr>
            <a:xfrm>
              <a:off x="6918649" y="2033885"/>
              <a:ext cx="78312" cy="78342"/>
            </a:xfrm>
            <a:custGeom>
              <a:rect b="b" l="l" r="r" t="t"/>
              <a:pathLst>
                <a:path extrusionOk="0" h="2621" w="2620">
                  <a:moveTo>
                    <a:pt x="1310" y="1"/>
                  </a:moveTo>
                  <a:cubicBezTo>
                    <a:pt x="596" y="1"/>
                    <a:pt x="0" y="596"/>
                    <a:pt x="0" y="1311"/>
                  </a:cubicBezTo>
                  <a:cubicBezTo>
                    <a:pt x="0" y="2025"/>
                    <a:pt x="596" y="2620"/>
                    <a:pt x="1310" y="2620"/>
                  </a:cubicBezTo>
                  <a:cubicBezTo>
                    <a:pt x="2048" y="2620"/>
                    <a:pt x="2620" y="2025"/>
                    <a:pt x="2620" y="1311"/>
                  </a:cubicBezTo>
                  <a:cubicBezTo>
                    <a:pt x="2620" y="596"/>
                    <a:pt x="2048" y="1"/>
                    <a:pt x="131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5" name="Google Shape;24605;p151"/>
            <p:cNvSpPr/>
            <p:nvPr/>
          </p:nvSpPr>
          <p:spPr>
            <a:xfrm>
              <a:off x="7006914" y="1951328"/>
              <a:ext cx="78312" cy="78312"/>
            </a:xfrm>
            <a:custGeom>
              <a:rect b="b" l="l" r="r" t="t"/>
              <a:pathLst>
                <a:path extrusionOk="0" h="2620" w="2620">
                  <a:moveTo>
                    <a:pt x="1310" y="0"/>
                  </a:moveTo>
                  <a:cubicBezTo>
                    <a:pt x="596" y="0"/>
                    <a:pt x="0" y="572"/>
                    <a:pt x="0" y="1310"/>
                  </a:cubicBezTo>
                  <a:cubicBezTo>
                    <a:pt x="0" y="2025"/>
                    <a:pt x="596" y="2620"/>
                    <a:pt x="1310" y="2620"/>
                  </a:cubicBezTo>
                  <a:cubicBezTo>
                    <a:pt x="2048" y="2620"/>
                    <a:pt x="2620" y="2025"/>
                    <a:pt x="2620" y="1310"/>
                  </a:cubicBezTo>
                  <a:cubicBezTo>
                    <a:pt x="2620" y="572"/>
                    <a:pt x="2048" y="0"/>
                    <a:pt x="131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6" name="Google Shape;24606;p151"/>
            <p:cNvSpPr/>
            <p:nvPr/>
          </p:nvSpPr>
          <p:spPr>
            <a:xfrm>
              <a:off x="6742117"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7" name="Google Shape;24607;p151"/>
            <p:cNvSpPr/>
            <p:nvPr/>
          </p:nvSpPr>
          <p:spPr>
            <a:xfrm>
              <a:off x="6827543" y="2204020"/>
              <a:ext cx="99683" cy="63367"/>
            </a:xfrm>
            <a:custGeom>
              <a:rect b="b" l="l" r="r" t="t"/>
              <a:pathLst>
                <a:path extrusionOk="0" h="2120" w="3335">
                  <a:moveTo>
                    <a:pt x="0" y="0"/>
                  </a:moveTo>
                  <a:lnTo>
                    <a:pt x="0" y="2120"/>
                  </a:lnTo>
                  <a:lnTo>
                    <a:pt x="2882" y="2120"/>
                  </a:lnTo>
                  <a:lnTo>
                    <a:pt x="3334" y="1048"/>
                  </a:lnTo>
                  <a:lnTo>
                    <a:pt x="2882"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8" name="Google Shape;24608;p151"/>
            <p:cNvSpPr/>
            <p:nvPr/>
          </p:nvSpPr>
          <p:spPr>
            <a:xfrm>
              <a:off x="6913657" y="2204020"/>
              <a:ext cx="99683" cy="63367"/>
            </a:xfrm>
            <a:custGeom>
              <a:rect b="b" l="l" r="r" t="t"/>
              <a:pathLst>
                <a:path extrusionOk="0" h="2120" w="3335">
                  <a:moveTo>
                    <a:pt x="1" y="0"/>
                  </a:moveTo>
                  <a:lnTo>
                    <a:pt x="1" y="2120"/>
                  </a:lnTo>
                  <a:lnTo>
                    <a:pt x="2882" y="2120"/>
                  </a:lnTo>
                  <a:lnTo>
                    <a:pt x="3335" y="1048"/>
                  </a:lnTo>
                  <a:lnTo>
                    <a:pt x="2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9" name="Google Shape;24609;p151"/>
            <p:cNvSpPr/>
            <p:nvPr/>
          </p:nvSpPr>
          <p:spPr>
            <a:xfrm>
              <a:off x="6999083" y="2204020"/>
              <a:ext cx="86143" cy="63367"/>
            </a:xfrm>
            <a:custGeom>
              <a:rect b="b" l="l" r="r" t="t"/>
              <a:pathLst>
                <a:path extrusionOk="0" h="2120" w="2882">
                  <a:moveTo>
                    <a:pt x="0" y="0"/>
                  </a:moveTo>
                  <a:lnTo>
                    <a:pt x="0" y="2120"/>
                  </a:lnTo>
                  <a:lnTo>
                    <a:pt x="2882" y="2120"/>
                  </a:lnTo>
                  <a:lnTo>
                    <a:pt x="288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10" name="Google Shape;24610;p151"/>
          <p:cNvGrpSpPr/>
          <p:nvPr/>
        </p:nvGrpSpPr>
        <p:grpSpPr>
          <a:xfrm>
            <a:off x="7711598" y="1770442"/>
            <a:ext cx="344573" cy="344543"/>
            <a:chOff x="7406975" y="1922842"/>
            <a:chExt cx="344573" cy="344543"/>
          </a:xfrm>
        </p:grpSpPr>
        <p:sp>
          <p:nvSpPr>
            <p:cNvPr id="24611" name="Google Shape;24611;p151"/>
            <p:cNvSpPr/>
            <p:nvPr/>
          </p:nvSpPr>
          <p:spPr>
            <a:xfrm>
              <a:off x="7406975" y="1923739"/>
              <a:ext cx="344572" cy="177816"/>
            </a:xfrm>
            <a:custGeom>
              <a:rect b="b" l="l" r="r" t="t"/>
              <a:pathLst>
                <a:path extrusionOk="0" h="5949" w="11528">
                  <a:moveTo>
                    <a:pt x="5748" y="1"/>
                  </a:moveTo>
                  <a:cubicBezTo>
                    <a:pt x="4217" y="1"/>
                    <a:pt x="2783" y="599"/>
                    <a:pt x="1716" y="1685"/>
                  </a:cubicBezTo>
                  <a:cubicBezTo>
                    <a:pt x="644" y="2757"/>
                    <a:pt x="1" y="4234"/>
                    <a:pt x="1" y="5781"/>
                  </a:cubicBezTo>
                  <a:lnTo>
                    <a:pt x="1" y="5948"/>
                  </a:lnTo>
                  <a:lnTo>
                    <a:pt x="11527" y="5948"/>
                  </a:lnTo>
                  <a:lnTo>
                    <a:pt x="11527" y="5924"/>
                  </a:lnTo>
                  <a:lnTo>
                    <a:pt x="11527" y="5734"/>
                  </a:lnTo>
                  <a:cubicBezTo>
                    <a:pt x="11527" y="3829"/>
                    <a:pt x="10598" y="2043"/>
                    <a:pt x="8931" y="947"/>
                  </a:cubicBezTo>
                  <a:cubicBezTo>
                    <a:pt x="8336" y="542"/>
                    <a:pt x="7669" y="257"/>
                    <a:pt x="6907" y="114"/>
                  </a:cubicBezTo>
                  <a:cubicBezTo>
                    <a:pt x="6518" y="38"/>
                    <a:pt x="6130" y="1"/>
                    <a:pt x="5748"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2" name="Google Shape;24612;p151"/>
            <p:cNvSpPr/>
            <p:nvPr/>
          </p:nvSpPr>
          <p:spPr>
            <a:xfrm>
              <a:off x="7579263" y="1922842"/>
              <a:ext cx="172286" cy="177278"/>
            </a:xfrm>
            <a:custGeom>
              <a:rect b="b" l="l" r="r" t="t"/>
              <a:pathLst>
                <a:path extrusionOk="0" h="5931" w="5764">
                  <a:moveTo>
                    <a:pt x="0" y="1"/>
                  </a:moveTo>
                  <a:lnTo>
                    <a:pt x="0" y="5931"/>
                  </a:lnTo>
                  <a:lnTo>
                    <a:pt x="5763" y="5931"/>
                  </a:lnTo>
                  <a:lnTo>
                    <a:pt x="5763" y="5764"/>
                  </a:lnTo>
                  <a:cubicBezTo>
                    <a:pt x="5763" y="4216"/>
                    <a:pt x="5168" y="2787"/>
                    <a:pt x="4072" y="1692"/>
                  </a:cubicBezTo>
                  <a:cubicBezTo>
                    <a:pt x="2977" y="596"/>
                    <a:pt x="1548" y="1"/>
                    <a:pt x="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3" name="Google Shape;24613;p151"/>
            <p:cNvSpPr/>
            <p:nvPr/>
          </p:nvSpPr>
          <p:spPr>
            <a:xfrm>
              <a:off x="7406975" y="2093695"/>
              <a:ext cx="344572" cy="172435"/>
            </a:xfrm>
            <a:custGeom>
              <a:rect b="b" l="l" r="r" t="t"/>
              <a:pathLst>
                <a:path extrusionOk="0" h="5769" w="11528">
                  <a:moveTo>
                    <a:pt x="1" y="0"/>
                  </a:moveTo>
                  <a:cubicBezTo>
                    <a:pt x="1" y="1548"/>
                    <a:pt x="644" y="3001"/>
                    <a:pt x="1716" y="4072"/>
                  </a:cubicBezTo>
                  <a:cubicBezTo>
                    <a:pt x="2773" y="5168"/>
                    <a:pt x="4190" y="5769"/>
                    <a:pt x="5705" y="5769"/>
                  </a:cubicBezTo>
                  <a:cubicBezTo>
                    <a:pt x="6101" y="5769"/>
                    <a:pt x="6503" y="5728"/>
                    <a:pt x="6907" y="5644"/>
                  </a:cubicBezTo>
                  <a:cubicBezTo>
                    <a:pt x="7669" y="5501"/>
                    <a:pt x="8336" y="5239"/>
                    <a:pt x="8931" y="4811"/>
                  </a:cubicBezTo>
                  <a:cubicBezTo>
                    <a:pt x="10598" y="3715"/>
                    <a:pt x="11527" y="1929"/>
                    <a:pt x="11527" y="24"/>
                  </a:cubicBezTo>
                  <a:lnTo>
                    <a:pt x="1152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4" name="Google Shape;24614;p151"/>
            <p:cNvSpPr/>
            <p:nvPr/>
          </p:nvSpPr>
          <p:spPr>
            <a:xfrm>
              <a:off x="7579263" y="2094412"/>
              <a:ext cx="172286" cy="172973"/>
            </a:xfrm>
            <a:custGeom>
              <a:rect b="b" l="l" r="r" t="t"/>
              <a:pathLst>
                <a:path extrusionOk="0" h="5787" w="5764">
                  <a:moveTo>
                    <a:pt x="5763" y="0"/>
                  </a:moveTo>
                  <a:cubicBezTo>
                    <a:pt x="5763" y="8"/>
                    <a:pt x="5763" y="16"/>
                    <a:pt x="5763" y="24"/>
                  </a:cubicBezTo>
                  <a:lnTo>
                    <a:pt x="5763" y="24"/>
                  </a:lnTo>
                  <a:lnTo>
                    <a:pt x="5763" y="0"/>
                  </a:lnTo>
                  <a:close/>
                  <a:moveTo>
                    <a:pt x="0" y="24"/>
                  </a:moveTo>
                  <a:lnTo>
                    <a:pt x="0" y="5787"/>
                  </a:lnTo>
                  <a:cubicBezTo>
                    <a:pt x="1548" y="5787"/>
                    <a:pt x="2977" y="5192"/>
                    <a:pt x="4072" y="4072"/>
                  </a:cubicBezTo>
                  <a:cubicBezTo>
                    <a:pt x="5162" y="2982"/>
                    <a:pt x="5757" y="1563"/>
                    <a:pt x="5763" y="24"/>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5" name="Google Shape;24615;p151"/>
            <p:cNvSpPr/>
            <p:nvPr/>
          </p:nvSpPr>
          <p:spPr>
            <a:xfrm>
              <a:off x="7455397" y="1969830"/>
              <a:ext cx="131725" cy="249163"/>
            </a:xfrm>
            <a:custGeom>
              <a:rect b="b" l="l" r="r" t="t"/>
              <a:pathLst>
                <a:path extrusionOk="0" h="8336" w="4407">
                  <a:moveTo>
                    <a:pt x="4168" y="1"/>
                  </a:moveTo>
                  <a:cubicBezTo>
                    <a:pt x="1882" y="1"/>
                    <a:pt x="0" y="1882"/>
                    <a:pt x="0" y="4168"/>
                  </a:cubicBezTo>
                  <a:cubicBezTo>
                    <a:pt x="0" y="6454"/>
                    <a:pt x="1882" y="8336"/>
                    <a:pt x="4168" y="8336"/>
                  </a:cubicBezTo>
                  <a:cubicBezTo>
                    <a:pt x="4263" y="8336"/>
                    <a:pt x="4335" y="8097"/>
                    <a:pt x="4406" y="8097"/>
                  </a:cubicBezTo>
                  <a:lnTo>
                    <a:pt x="4406" y="239"/>
                  </a:lnTo>
                  <a:cubicBezTo>
                    <a:pt x="4311" y="239"/>
                    <a:pt x="4216" y="1"/>
                    <a:pt x="41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6" name="Google Shape;24616;p151"/>
            <p:cNvSpPr/>
            <p:nvPr/>
          </p:nvSpPr>
          <p:spPr>
            <a:xfrm>
              <a:off x="7579950" y="1969112"/>
              <a:ext cx="124611" cy="249880"/>
            </a:xfrm>
            <a:custGeom>
              <a:rect b="b" l="l" r="r" t="t"/>
              <a:pathLst>
                <a:path extrusionOk="0" h="8360" w="4169">
                  <a:moveTo>
                    <a:pt x="1" y="1"/>
                  </a:moveTo>
                  <a:lnTo>
                    <a:pt x="1" y="8360"/>
                  </a:lnTo>
                  <a:cubicBezTo>
                    <a:pt x="2287" y="8360"/>
                    <a:pt x="4168" y="6478"/>
                    <a:pt x="4168" y="4192"/>
                  </a:cubicBezTo>
                  <a:cubicBezTo>
                    <a:pt x="4168" y="1906"/>
                    <a:pt x="2287" y="25"/>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7" name="Google Shape;24617;p151"/>
            <p:cNvSpPr/>
            <p:nvPr/>
          </p:nvSpPr>
          <p:spPr>
            <a:xfrm>
              <a:off x="7500950" y="2015383"/>
              <a:ext cx="158058" cy="158058"/>
            </a:xfrm>
            <a:custGeom>
              <a:rect b="b" l="l" r="r" t="t"/>
              <a:pathLst>
                <a:path extrusionOk="0" h="5288" w="5288">
                  <a:moveTo>
                    <a:pt x="2644" y="1"/>
                  </a:moveTo>
                  <a:cubicBezTo>
                    <a:pt x="1167" y="1"/>
                    <a:pt x="0" y="1191"/>
                    <a:pt x="0" y="2644"/>
                  </a:cubicBezTo>
                  <a:cubicBezTo>
                    <a:pt x="0" y="4097"/>
                    <a:pt x="1167" y="5287"/>
                    <a:pt x="2644" y="5287"/>
                  </a:cubicBezTo>
                  <a:cubicBezTo>
                    <a:pt x="4097" y="5287"/>
                    <a:pt x="5287" y="4097"/>
                    <a:pt x="5287" y="2644"/>
                  </a:cubicBezTo>
                  <a:cubicBezTo>
                    <a:pt x="5287" y="1191"/>
                    <a:pt x="4097"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8" name="Google Shape;24618;p151"/>
            <p:cNvSpPr/>
            <p:nvPr/>
          </p:nvSpPr>
          <p:spPr>
            <a:xfrm>
              <a:off x="7579850" y="2015475"/>
              <a:ext cx="79750" cy="158802"/>
            </a:xfrm>
            <a:custGeom>
              <a:rect b="b" l="l" r="r" t="t"/>
              <a:pathLst>
                <a:path extrusionOk="0" h="5264" w="2644">
                  <a:moveTo>
                    <a:pt x="0" y="0"/>
                  </a:moveTo>
                  <a:lnTo>
                    <a:pt x="0" y="5263"/>
                  </a:lnTo>
                  <a:cubicBezTo>
                    <a:pt x="1453" y="5263"/>
                    <a:pt x="2643" y="4073"/>
                    <a:pt x="2643" y="2620"/>
                  </a:cubicBezTo>
                  <a:cubicBezTo>
                    <a:pt x="2643" y="1167"/>
                    <a:pt x="1477" y="0"/>
                    <a:pt x="0" y="0"/>
                  </a:cubicBez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9" name="Google Shape;24619;p151"/>
            <p:cNvSpPr/>
            <p:nvPr/>
          </p:nvSpPr>
          <p:spPr>
            <a:xfrm>
              <a:off x="7554334" y="2062370"/>
              <a:ext cx="50574" cy="20684"/>
            </a:xfrm>
            <a:custGeom>
              <a:rect b="b" l="l" r="r" t="t"/>
              <a:pathLst>
                <a:path extrusionOk="0" h="692"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0" name="Google Shape;24620;p151"/>
            <p:cNvSpPr/>
            <p:nvPr/>
          </p:nvSpPr>
          <p:spPr>
            <a:xfrm>
              <a:off x="7554334" y="2105801"/>
              <a:ext cx="50574" cy="20654"/>
            </a:xfrm>
            <a:custGeom>
              <a:rect b="b" l="l" r="r" t="t"/>
              <a:pathLst>
                <a:path extrusionOk="0" h="691" w="1692">
                  <a:moveTo>
                    <a:pt x="1" y="0"/>
                  </a:moveTo>
                  <a:lnTo>
                    <a:pt x="1" y="691"/>
                  </a:lnTo>
                  <a:lnTo>
                    <a:pt x="1691" y="691"/>
                  </a:lnTo>
                  <a:lnTo>
                    <a:pt x="1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1" name="Google Shape;24621;p151"/>
            <p:cNvSpPr/>
            <p:nvPr/>
          </p:nvSpPr>
          <p:spPr>
            <a:xfrm>
              <a:off x="7579950" y="2062370"/>
              <a:ext cx="25676" cy="20684"/>
            </a:xfrm>
            <a:custGeom>
              <a:rect b="b" l="l" r="r" t="t"/>
              <a:pathLst>
                <a:path extrusionOk="0" h="692"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2" name="Google Shape;24622;p151"/>
            <p:cNvSpPr/>
            <p:nvPr/>
          </p:nvSpPr>
          <p:spPr>
            <a:xfrm>
              <a:off x="7579950" y="2105801"/>
              <a:ext cx="25676" cy="20654"/>
            </a:xfrm>
            <a:custGeom>
              <a:rect b="b" l="l" r="r" t="t"/>
              <a:pathLst>
                <a:path extrusionOk="0" h="691" w="859">
                  <a:moveTo>
                    <a:pt x="1" y="0"/>
                  </a:moveTo>
                  <a:lnTo>
                    <a:pt x="1" y="691"/>
                  </a:lnTo>
                  <a:lnTo>
                    <a:pt x="858" y="691"/>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23" name="Google Shape;24623;p151"/>
          <p:cNvGrpSpPr/>
          <p:nvPr/>
        </p:nvGrpSpPr>
        <p:grpSpPr>
          <a:xfrm>
            <a:off x="7711598" y="2296688"/>
            <a:ext cx="344573" cy="344545"/>
            <a:chOff x="7406975" y="2453873"/>
            <a:chExt cx="344573" cy="344545"/>
          </a:xfrm>
        </p:grpSpPr>
        <p:sp>
          <p:nvSpPr>
            <p:cNvPr id="24624" name="Google Shape;24624;p151"/>
            <p:cNvSpPr/>
            <p:nvPr/>
          </p:nvSpPr>
          <p:spPr>
            <a:xfrm>
              <a:off x="7547938" y="2497273"/>
              <a:ext cx="64084" cy="133160"/>
            </a:xfrm>
            <a:custGeom>
              <a:rect b="b" l="l" r="r" t="t"/>
              <a:pathLst>
                <a:path extrusionOk="0" h="4455" w="2144">
                  <a:moveTo>
                    <a:pt x="0" y="1"/>
                  </a:moveTo>
                  <a:lnTo>
                    <a:pt x="0" y="4454"/>
                  </a:lnTo>
                  <a:lnTo>
                    <a:pt x="2144" y="4454"/>
                  </a:lnTo>
                  <a:lnTo>
                    <a:pt x="21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5" name="Google Shape;24625;p151"/>
            <p:cNvSpPr/>
            <p:nvPr/>
          </p:nvSpPr>
          <p:spPr>
            <a:xfrm>
              <a:off x="7579950" y="2497273"/>
              <a:ext cx="32072" cy="133160"/>
            </a:xfrm>
            <a:custGeom>
              <a:rect b="b" l="l" r="r" t="t"/>
              <a:pathLst>
                <a:path extrusionOk="0" h="4455" w="1073">
                  <a:moveTo>
                    <a:pt x="1" y="1"/>
                  </a:moveTo>
                  <a:lnTo>
                    <a:pt x="1" y="4454"/>
                  </a:lnTo>
                  <a:lnTo>
                    <a:pt x="1073" y="4454"/>
                  </a:lnTo>
                  <a:lnTo>
                    <a:pt x="1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6" name="Google Shape;24626;p151"/>
            <p:cNvSpPr/>
            <p:nvPr/>
          </p:nvSpPr>
          <p:spPr>
            <a:xfrm>
              <a:off x="7634769" y="2453873"/>
              <a:ext cx="64084" cy="134565"/>
            </a:xfrm>
            <a:custGeom>
              <a:rect b="b" l="l" r="r" t="t"/>
              <a:pathLst>
                <a:path extrusionOk="0" h="4502" w="2144">
                  <a:moveTo>
                    <a:pt x="1" y="0"/>
                  </a:moveTo>
                  <a:lnTo>
                    <a:pt x="1" y="4501"/>
                  </a:lnTo>
                  <a:lnTo>
                    <a:pt x="2144" y="4501"/>
                  </a:lnTo>
                  <a:lnTo>
                    <a:pt x="2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7" name="Google Shape;24627;p151"/>
            <p:cNvSpPr/>
            <p:nvPr/>
          </p:nvSpPr>
          <p:spPr>
            <a:xfrm>
              <a:off x="7665376" y="2453873"/>
              <a:ext cx="33477" cy="134565"/>
            </a:xfrm>
            <a:custGeom>
              <a:rect b="b" l="l" r="r" t="t"/>
              <a:pathLst>
                <a:path extrusionOk="0" h="4502" w="1120">
                  <a:moveTo>
                    <a:pt x="1" y="0"/>
                  </a:moveTo>
                  <a:lnTo>
                    <a:pt x="1" y="4501"/>
                  </a:lnTo>
                  <a:lnTo>
                    <a:pt x="1120" y="4501"/>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8" name="Google Shape;24628;p151"/>
            <p:cNvSpPr/>
            <p:nvPr/>
          </p:nvSpPr>
          <p:spPr>
            <a:xfrm>
              <a:off x="7459794" y="2541421"/>
              <a:ext cx="64084" cy="133847"/>
            </a:xfrm>
            <a:custGeom>
              <a:rect b="b" l="l" r="r" t="t"/>
              <a:pathLst>
                <a:path extrusionOk="0" h="4478" w="2144">
                  <a:moveTo>
                    <a:pt x="0" y="0"/>
                  </a:moveTo>
                  <a:lnTo>
                    <a:pt x="0" y="4478"/>
                  </a:lnTo>
                  <a:lnTo>
                    <a:pt x="2143" y="4478"/>
                  </a:lnTo>
                  <a:lnTo>
                    <a:pt x="21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9" name="Google Shape;24629;p151"/>
            <p:cNvSpPr/>
            <p:nvPr/>
          </p:nvSpPr>
          <p:spPr>
            <a:xfrm>
              <a:off x="7492280" y="2541421"/>
              <a:ext cx="32072" cy="133847"/>
            </a:xfrm>
            <a:custGeom>
              <a:rect b="b" l="l" r="r" t="t"/>
              <a:pathLst>
                <a:path extrusionOk="0" h="4478" w="1073">
                  <a:moveTo>
                    <a:pt x="1" y="0"/>
                  </a:moveTo>
                  <a:lnTo>
                    <a:pt x="1" y="4478"/>
                  </a:lnTo>
                  <a:lnTo>
                    <a:pt x="1073" y="4478"/>
                  </a:lnTo>
                  <a:lnTo>
                    <a:pt x="1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0" name="Google Shape;24630;p151"/>
            <p:cNvSpPr/>
            <p:nvPr/>
          </p:nvSpPr>
          <p:spPr>
            <a:xfrm>
              <a:off x="7547938" y="2628252"/>
              <a:ext cx="64084" cy="116780"/>
            </a:xfrm>
            <a:custGeom>
              <a:rect b="b" l="l" r="r" t="t"/>
              <a:pathLst>
                <a:path extrusionOk="0" h="3907" w="2144">
                  <a:moveTo>
                    <a:pt x="0" y="1"/>
                  </a:moveTo>
                  <a:lnTo>
                    <a:pt x="0" y="3906"/>
                  </a:lnTo>
                  <a:lnTo>
                    <a:pt x="2144" y="3906"/>
                  </a:lnTo>
                  <a:lnTo>
                    <a:pt x="2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1" name="Google Shape;24631;p151"/>
            <p:cNvSpPr/>
            <p:nvPr/>
          </p:nvSpPr>
          <p:spPr>
            <a:xfrm>
              <a:off x="7634769" y="2584852"/>
              <a:ext cx="64084" cy="160181"/>
            </a:xfrm>
            <a:custGeom>
              <a:rect b="b" l="l" r="r" t="t"/>
              <a:pathLst>
                <a:path extrusionOk="0" h="5359" w="2144">
                  <a:moveTo>
                    <a:pt x="1" y="0"/>
                  </a:moveTo>
                  <a:lnTo>
                    <a:pt x="1" y="5358"/>
                  </a:lnTo>
                  <a:lnTo>
                    <a:pt x="2144" y="5358"/>
                  </a:lnTo>
                  <a:lnTo>
                    <a:pt x="214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2" name="Google Shape;24632;p151"/>
            <p:cNvSpPr/>
            <p:nvPr/>
          </p:nvSpPr>
          <p:spPr>
            <a:xfrm>
              <a:off x="7579950" y="2628252"/>
              <a:ext cx="32072" cy="116780"/>
            </a:xfrm>
            <a:custGeom>
              <a:rect b="b" l="l" r="r" t="t"/>
              <a:pathLst>
                <a:path extrusionOk="0" h="3907" w="1073">
                  <a:moveTo>
                    <a:pt x="1" y="1"/>
                  </a:moveTo>
                  <a:lnTo>
                    <a:pt x="1" y="3906"/>
                  </a:lnTo>
                  <a:lnTo>
                    <a:pt x="1073" y="3906"/>
                  </a:lnTo>
                  <a:lnTo>
                    <a:pt x="107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3" name="Google Shape;24633;p151"/>
            <p:cNvSpPr/>
            <p:nvPr/>
          </p:nvSpPr>
          <p:spPr>
            <a:xfrm>
              <a:off x="7665376" y="2584852"/>
              <a:ext cx="33477" cy="160181"/>
            </a:xfrm>
            <a:custGeom>
              <a:rect b="b" l="l" r="r" t="t"/>
              <a:pathLst>
                <a:path extrusionOk="0" h="5359" w="1120">
                  <a:moveTo>
                    <a:pt x="1" y="0"/>
                  </a:moveTo>
                  <a:lnTo>
                    <a:pt x="1" y="5358"/>
                  </a:lnTo>
                  <a:lnTo>
                    <a:pt x="1120" y="5358"/>
                  </a:lnTo>
                  <a:lnTo>
                    <a:pt x="11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4" name="Google Shape;24634;p151"/>
            <p:cNvSpPr/>
            <p:nvPr/>
          </p:nvSpPr>
          <p:spPr>
            <a:xfrm>
              <a:off x="7459794" y="2671683"/>
              <a:ext cx="64084" cy="73350"/>
            </a:xfrm>
            <a:custGeom>
              <a:rect b="b" l="l" r="r" t="t"/>
              <a:pathLst>
                <a:path extrusionOk="0" h="2454" w="2144">
                  <a:moveTo>
                    <a:pt x="0" y="0"/>
                  </a:moveTo>
                  <a:lnTo>
                    <a:pt x="0" y="2453"/>
                  </a:lnTo>
                  <a:lnTo>
                    <a:pt x="2143" y="2453"/>
                  </a:lnTo>
                  <a:lnTo>
                    <a:pt x="2143"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5" name="Google Shape;24635;p151"/>
            <p:cNvSpPr/>
            <p:nvPr/>
          </p:nvSpPr>
          <p:spPr>
            <a:xfrm>
              <a:off x="7492280" y="2671683"/>
              <a:ext cx="32072" cy="73350"/>
            </a:xfrm>
            <a:custGeom>
              <a:rect b="b" l="l" r="r" t="t"/>
              <a:pathLst>
                <a:path extrusionOk="0" h="2454" w="1073">
                  <a:moveTo>
                    <a:pt x="1" y="0"/>
                  </a:moveTo>
                  <a:lnTo>
                    <a:pt x="1" y="2453"/>
                  </a:lnTo>
                  <a:lnTo>
                    <a:pt x="1073" y="2453"/>
                  </a:lnTo>
                  <a:lnTo>
                    <a:pt x="107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6" name="Google Shape;24636;p151"/>
            <p:cNvSpPr/>
            <p:nvPr/>
          </p:nvSpPr>
          <p:spPr>
            <a:xfrm>
              <a:off x="7470343" y="2777733"/>
              <a:ext cx="43460" cy="20684"/>
            </a:xfrm>
            <a:custGeom>
              <a:rect b="b" l="l" r="r" t="t"/>
              <a:pathLst>
                <a:path extrusionOk="0" h="692" w="1454">
                  <a:moveTo>
                    <a:pt x="0" y="1"/>
                  </a:moveTo>
                  <a:lnTo>
                    <a:pt x="0" y="691"/>
                  </a:lnTo>
                  <a:lnTo>
                    <a:pt x="1453" y="691"/>
                  </a:lnTo>
                  <a:lnTo>
                    <a:pt x="1453"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7" name="Google Shape;24637;p151"/>
            <p:cNvSpPr/>
            <p:nvPr/>
          </p:nvSpPr>
          <p:spPr>
            <a:xfrm>
              <a:off x="7557891" y="2777733"/>
              <a:ext cx="43460" cy="20684"/>
            </a:xfrm>
            <a:custGeom>
              <a:rect b="b" l="l" r="r" t="t"/>
              <a:pathLst>
                <a:path extrusionOk="0" h="692" w="1454">
                  <a:moveTo>
                    <a:pt x="1" y="1"/>
                  </a:moveTo>
                  <a:lnTo>
                    <a:pt x="1" y="691"/>
                  </a:lnTo>
                  <a:lnTo>
                    <a:pt x="1453" y="691"/>
                  </a:lnTo>
                  <a:lnTo>
                    <a:pt x="145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8" name="Google Shape;24638;p151"/>
            <p:cNvSpPr/>
            <p:nvPr/>
          </p:nvSpPr>
          <p:spPr>
            <a:xfrm>
              <a:off x="7645440" y="2777733"/>
              <a:ext cx="44177" cy="20684"/>
            </a:xfrm>
            <a:custGeom>
              <a:rect b="b" l="l" r="r" t="t"/>
              <a:pathLst>
                <a:path extrusionOk="0" h="692" w="1478">
                  <a:moveTo>
                    <a:pt x="1" y="1"/>
                  </a:moveTo>
                  <a:lnTo>
                    <a:pt x="1" y="691"/>
                  </a:lnTo>
                  <a:lnTo>
                    <a:pt x="1477" y="691"/>
                  </a:lnTo>
                  <a:lnTo>
                    <a:pt x="147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9" name="Google Shape;24639;p151"/>
            <p:cNvSpPr/>
            <p:nvPr/>
          </p:nvSpPr>
          <p:spPr>
            <a:xfrm>
              <a:off x="7491684" y="2777733"/>
              <a:ext cx="22119" cy="20684"/>
            </a:xfrm>
            <a:custGeom>
              <a:rect b="b" l="l" r="r" t="t"/>
              <a:pathLst>
                <a:path extrusionOk="0" h="692" w="740">
                  <a:moveTo>
                    <a:pt x="1" y="1"/>
                  </a:moveTo>
                  <a:lnTo>
                    <a:pt x="1" y="691"/>
                  </a:lnTo>
                  <a:lnTo>
                    <a:pt x="739" y="691"/>
                  </a:lnTo>
                  <a:lnTo>
                    <a:pt x="73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0" name="Google Shape;24640;p151"/>
            <p:cNvSpPr/>
            <p:nvPr/>
          </p:nvSpPr>
          <p:spPr>
            <a:xfrm>
              <a:off x="7579950" y="2777733"/>
              <a:ext cx="22119" cy="20684"/>
            </a:xfrm>
            <a:custGeom>
              <a:rect b="b" l="l" r="r" t="t"/>
              <a:pathLst>
                <a:path extrusionOk="0" h="692" w="740">
                  <a:moveTo>
                    <a:pt x="1" y="1"/>
                  </a:moveTo>
                  <a:lnTo>
                    <a:pt x="1" y="691"/>
                  </a:lnTo>
                  <a:lnTo>
                    <a:pt x="739" y="691"/>
                  </a:lnTo>
                  <a:lnTo>
                    <a:pt x="739"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1" name="Google Shape;24641;p151"/>
            <p:cNvSpPr/>
            <p:nvPr/>
          </p:nvSpPr>
          <p:spPr>
            <a:xfrm>
              <a:off x="7406975" y="2731463"/>
              <a:ext cx="343855" cy="20684"/>
            </a:xfrm>
            <a:custGeom>
              <a:rect b="b" l="l" r="r" t="t"/>
              <a:pathLst>
                <a:path extrusionOk="0" h="692" w="11504">
                  <a:moveTo>
                    <a:pt x="1" y="1"/>
                  </a:moveTo>
                  <a:lnTo>
                    <a:pt x="1" y="692"/>
                  </a:lnTo>
                  <a:lnTo>
                    <a:pt x="11503" y="692"/>
                  </a:lnTo>
                  <a:lnTo>
                    <a:pt x="1150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2" name="Google Shape;24642;p151"/>
            <p:cNvSpPr/>
            <p:nvPr/>
          </p:nvSpPr>
          <p:spPr>
            <a:xfrm>
              <a:off x="7579950" y="2731463"/>
              <a:ext cx="171598" cy="20684"/>
            </a:xfrm>
            <a:custGeom>
              <a:rect b="b" l="l" r="r" t="t"/>
              <a:pathLst>
                <a:path extrusionOk="0" h="692" w="5741">
                  <a:moveTo>
                    <a:pt x="1" y="1"/>
                  </a:moveTo>
                  <a:lnTo>
                    <a:pt x="1" y="692"/>
                  </a:lnTo>
                  <a:lnTo>
                    <a:pt x="5740" y="692"/>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3" name="Google Shape;24643;p151"/>
            <p:cNvSpPr/>
            <p:nvPr/>
          </p:nvSpPr>
          <p:spPr>
            <a:xfrm>
              <a:off x="7665376" y="2777733"/>
              <a:ext cx="22806" cy="20684"/>
            </a:xfrm>
            <a:custGeom>
              <a:rect b="b" l="l" r="r" t="t"/>
              <a:pathLst>
                <a:path extrusionOk="0" h="692" w="763">
                  <a:moveTo>
                    <a:pt x="1" y="1"/>
                  </a:moveTo>
                  <a:lnTo>
                    <a:pt x="1" y="691"/>
                  </a:lnTo>
                  <a:lnTo>
                    <a:pt x="763" y="691"/>
                  </a:lnTo>
                  <a:lnTo>
                    <a:pt x="76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44" name="Google Shape;24644;p151"/>
          <p:cNvGrpSpPr/>
          <p:nvPr/>
        </p:nvGrpSpPr>
        <p:grpSpPr>
          <a:xfrm>
            <a:off x="6984893" y="2281920"/>
            <a:ext cx="343109" cy="343856"/>
            <a:chOff x="6742117" y="2443889"/>
            <a:chExt cx="343109" cy="343856"/>
          </a:xfrm>
        </p:grpSpPr>
        <p:sp>
          <p:nvSpPr>
            <p:cNvPr id="24645" name="Google Shape;24645;p151"/>
            <p:cNvSpPr/>
            <p:nvPr/>
          </p:nvSpPr>
          <p:spPr>
            <a:xfrm>
              <a:off x="6764893" y="2467383"/>
              <a:ext cx="297555" cy="296867"/>
            </a:xfrm>
            <a:custGeom>
              <a:rect b="b" l="l" r="r" t="t"/>
              <a:pathLst>
                <a:path extrusionOk="0" h="9932" w="9955">
                  <a:moveTo>
                    <a:pt x="4978" y="1"/>
                  </a:moveTo>
                  <a:cubicBezTo>
                    <a:pt x="2239" y="1"/>
                    <a:pt x="0" y="2216"/>
                    <a:pt x="0" y="4954"/>
                  </a:cubicBezTo>
                  <a:cubicBezTo>
                    <a:pt x="0" y="7717"/>
                    <a:pt x="2239" y="9931"/>
                    <a:pt x="4978" y="9931"/>
                  </a:cubicBezTo>
                  <a:cubicBezTo>
                    <a:pt x="7716" y="9931"/>
                    <a:pt x="9955" y="7717"/>
                    <a:pt x="9955" y="4954"/>
                  </a:cubicBezTo>
                  <a:cubicBezTo>
                    <a:pt x="9955" y="2216"/>
                    <a:pt x="7716" y="1"/>
                    <a:pt x="497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6" name="Google Shape;24646;p151"/>
            <p:cNvSpPr/>
            <p:nvPr/>
          </p:nvSpPr>
          <p:spPr>
            <a:xfrm>
              <a:off x="6742117" y="2615459"/>
              <a:ext cx="171569" cy="172286"/>
            </a:xfrm>
            <a:custGeom>
              <a:rect b="b" l="l" r="r" t="t"/>
              <a:pathLst>
                <a:path extrusionOk="0" h="5764" w="5740">
                  <a:moveTo>
                    <a:pt x="0" y="0"/>
                  </a:moveTo>
                  <a:cubicBezTo>
                    <a:pt x="0" y="3191"/>
                    <a:pt x="2596" y="5763"/>
                    <a:pt x="5740" y="5763"/>
                  </a:cubicBezTo>
                  <a:lnTo>
                    <a:pt x="574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47" name="Google Shape;24647;p151"/>
            <p:cNvGrpSpPr/>
            <p:nvPr/>
          </p:nvGrpSpPr>
          <p:grpSpPr>
            <a:xfrm>
              <a:off x="6823986" y="2443889"/>
              <a:ext cx="261239" cy="320362"/>
              <a:chOff x="6823986" y="2443889"/>
              <a:chExt cx="261239" cy="320362"/>
            </a:xfrm>
          </p:grpSpPr>
          <p:sp>
            <p:nvSpPr>
              <p:cNvPr id="24648" name="Google Shape;24648;p151"/>
              <p:cNvSpPr/>
              <p:nvPr/>
            </p:nvSpPr>
            <p:spPr>
              <a:xfrm>
                <a:off x="6913657" y="2579352"/>
                <a:ext cx="148792" cy="184900"/>
              </a:xfrm>
              <a:custGeom>
                <a:rect b="b" l="l" r="r" t="t"/>
                <a:pathLst>
                  <a:path extrusionOk="0" h="6186" w="4978">
                    <a:moveTo>
                      <a:pt x="4294" y="1"/>
                    </a:moveTo>
                    <a:cubicBezTo>
                      <a:pt x="3433" y="1"/>
                      <a:pt x="1846" y="1184"/>
                      <a:pt x="37" y="1184"/>
                    </a:cubicBezTo>
                    <a:cubicBezTo>
                      <a:pt x="25" y="1184"/>
                      <a:pt x="13" y="1184"/>
                      <a:pt x="1" y="1184"/>
                    </a:cubicBezTo>
                    <a:lnTo>
                      <a:pt x="1" y="6185"/>
                    </a:lnTo>
                    <a:cubicBezTo>
                      <a:pt x="2739" y="6185"/>
                      <a:pt x="4978" y="3947"/>
                      <a:pt x="4978" y="1208"/>
                    </a:cubicBezTo>
                    <a:cubicBezTo>
                      <a:pt x="4978" y="302"/>
                      <a:pt x="4728" y="1"/>
                      <a:pt x="429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9" name="Google Shape;24649;p151"/>
              <p:cNvSpPr/>
              <p:nvPr/>
            </p:nvSpPr>
            <p:spPr>
              <a:xfrm>
                <a:off x="6913657" y="2443889"/>
                <a:ext cx="171569" cy="171598"/>
              </a:xfrm>
              <a:custGeom>
                <a:rect b="b" l="l" r="r" t="t"/>
                <a:pathLst>
                  <a:path extrusionOk="0" h="5741" w="5740">
                    <a:moveTo>
                      <a:pt x="1" y="1"/>
                    </a:moveTo>
                    <a:lnTo>
                      <a:pt x="1" y="5740"/>
                    </a:lnTo>
                    <a:lnTo>
                      <a:pt x="5740" y="5740"/>
                    </a:lnTo>
                    <a:cubicBezTo>
                      <a:pt x="5740" y="2597"/>
                      <a:pt x="3192"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0" name="Google Shape;24650;p151"/>
              <p:cNvSpPr/>
              <p:nvPr/>
            </p:nvSpPr>
            <p:spPr>
              <a:xfrm>
                <a:off x="6823986" y="2653181"/>
                <a:ext cx="51261" cy="20654"/>
              </a:xfrm>
              <a:custGeom>
                <a:rect b="b" l="l" r="r" t="t"/>
                <a:pathLst>
                  <a:path extrusionOk="0" h="691" w="1715">
                    <a:moveTo>
                      <a:pt x="0" y="0"/>
                    </a:moveTo>
                    <a:lnTo>
                      <a:pt x="0" y="691"/>
                    </a:lnTo>
                    <a:lnTo>
                      <a:pt x="1715" y="691"/>
                    </a:lnTo>
                    <a:lnTo>
                      <a:pt x="17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1" name="Google Shape;24651;p151"/>
              <p:cNvSpPr/>
              <p:nvPr/>
            </p:nvSpPr>
            <p:spPr>
              <a:xfrm>
                <a:off x="6823986" y="2698016"/>
                <a:ext cx="51261" cy="19967"/>
              </a:xfrm>
              <a:custGeom>
                <a:rect b="b" l="l" r="r" t="t"/>
                <a:pathLst>
                  <a:path extrusionOk="0" h="668" w="1715">
                    <a:moveTo>
                      <a:pt x="0" y="1"/>
                    </a:moveTo>
                    <a:lnTo>
                      <a:pt x="0" y="667"/>
                    </a:lnTo>
                    <a:lnTo>
                      <a:pt x="1715" y="667"/>
                    </a:lnTo>
                    <a:lnTo>
                      <a:pt x="17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2" name="Google Shape;24652;p151"/>
              <p:cNvSpPr/>
              <p:nvPr/>
            </p:nvSpPr>
            <p:spPr>
              <a:xfrm>
                <a:off x="6951378" y="2514370"/>
                <a:ext cx="51291" cy="20684"/>
              </a:xfrm>
              <a:custGeom>
                <a:rect b="b" l="l" r="r" t="t"/>
                <a:pathLst>
                  <a:path extrusionOk="0" h="692" w="1716">
                    <a:moveTo>
                      <a:pt x="1" y="1"/>
                    </a:moveTo>
                    <a:lnTo>
                      <a:pt x="1" y="691"/>
                    </a:lnTo>
                    <a:lnTo>
                      <a:pt x="1715" y="691"/>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3" name="Google Shape;24653;p151"/>
              <p:cNvSpPr/>
              <p:nvPr/>
            </p:nvSpPr>
            <p:spPr>
              <a:xfrm>
                <a:off x="6951378" y="2559206"/>
                <a:ext cx="51291" cy="19967"/>
              </a:xfrm>
              <a:custGeom>
                <a:rect b="b" l="l" r="r" t="t"/>
                <a:pathLst>
                  <a:path extrusionOk="0" h="668" w="1716">
                    <a:moveTo>
                      <a:pt x="1" y="1"/>
                    </a:moveTo>
                    <a:lnTo>
                      <a:pt x="1" y="668"/>
                    </a:lnTo>
                    <a:lnTo>
                      <a:pt x="1715" y="668"/>
                    </a:lnTo>
                    <a:lnTo>
                      <a:pt x="1715"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654" name="Google Shape;24654;p151"/>
          <p:cNvGrpSpPr/>
          <p:nvPr/>
        </p:nvGrpSpPr>
        <p:grpSpPr>
          <a:xfrm>
            <a:off x="6273437" y="2335763"/>
            <a:ext cx="343827" cy="288290"/>
            <a:chOff x="6082937" y="2473809"/>
            <a:chExt cx="343827" cy="288290"/>
          </a:xfrm>
        </p:grpSpPr>
        <p:sp>
          <p:nvSpPr>
            <p:cNvPr id="24655" name="Google Shape;24655;p151"/>
            <p:cNvSpPr/>
            <p:nvPr/>
          </p:nvSpPr>
          <p:spPr>
            <a:xfrm>
              <a:off x="6271575" y="2550687"/>
              <a:ext cx="155189" cy="211412"/>
            </a:xfrm>
            <a:custGeom>
              <a:rect b="b" l="l" r="r" t="t"/>
              <a:pathLst>
                <a:path extrusionOk="0" h="7073" w="5192">
                  <a:moveTo>
                    <a:pt x="2596" y="0"/>
                  </a:moveTo>
                  <a:lnTo>
                    <a:pt x="0" y="7073"/>
                  </a:lnTo>
                  <a:lnTo>
                    <a:pt x="5192" y="7073"/>
                  </a:lnTo>
                  <a:lnTo>
                    <a:pt x="2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6" name="Google Shape;24656;p151"/>
            <p:cNvSpPr/>
            <p:nvPr/>
          </p:nvSpPr>
          <p:spPr>
            <a:xfrm>
              <a:off x="6349140" y="2550687"/>
              <a:ext cx="77624" cy="211412"/>
            </a:xfrm>
            <a:custGeom>
              <a:rect b="b" l="l" r="r" t="t"/>
              <a:pathLst>
                <a:path extrusionOk="0" h="7073" w="2597">
                  <a:moveTo>
                    <a:pt x="1" y="0"/>
                  </a:moveTo>
                  <a:lnTo>
                    <a:pt x="1" y="7073"/>
                  </a:lnTo>
                  <a:lnTo>
                    <a:pt x="2597" y="7073"/>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7" name="Google Shape;24657;p151"/>
            <p:cNvSpPr/>
            <p:nvPr/>
          </p:nvSpPr>
          <p:spPr>
            <a:xfrm>
              <a:off x="6082937" y="2588409"/>
              <a:ext cx="157341" cy="173691"/>
            </a:xfrm>
            <a:custGeom>
              <a:rect b="b" l="l" r="r" t="t"/>
              <a:pathLst>
                <a:path extrusionOk="0" h="5811" w="5264">
                  <a:moveTo>
                    <a:pt x="2620" y="0"/>
                  </a:moveTo>
                  <a:lnTo>
                    <a:pt x="0" y="5811"/>
                  </a:lnTo>
                  <a:lnTo>
                    <a:pt x="5263" y="5811"/>
                  </a:lnTo>
                  <a:lnTo>
                    <a:pt x="2620"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8" name="Google Shape;24658;p151"/>
            <p:cNvSpPr/>
            <p:nvPr/>
          </p:nvSpPr>
          <p:spPr>
            <a:xfrm>
              <a:off x="6161220" y="2588409"/>
              <a:ext cx="78342" cy="173691"/>
            </a:xfrm>
            <a:custGeom>
              <a:rect b="b" l="l" r="r" t="t"/>
              <a:pathLst>
                <a:path extrusionOk="0" h="5811" w="2621">
                  <a:moveTo>
                    <a:pt x="1" y="0"/>
                  </a:moveTo>
                  <a:lnTo>
                    <a:pt x="1" y="5811"/>
                  </a:lnTo>
                  <a:lnTo>
                    <a:pt x="2621" y="5811"/>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9" name="Google Shape;24659;p151"/>
            <p:cNvSpPr/>
            <p:nvPr/>
          </p:nvSpPr>
          <p:spPr>
            <a:xfrm>
              <a:off x="6178317" y="2486602"/>
              <a:ext cx="153067" cy="275496"/>
            </a:xfrm>
            <a:custGeom>
              <a:rect b="b" l="l" r="r" t="t"/>
              <a:pathLst>
                <a:path extrusionOk="0" h="9217" w="5121">
                  <a:moveTo>
                    <a:pt x="2549" y="1"/>
                  </a:moveTo>
                  <a:lnTo>
                    <a:pt x="0" y="9217"/>
                  </a:lnTo>
                  <a:lnTo>
                    <a:pt x="5121" y="9217"/>
                  </a:lnTo>
                  <a:lnTo>
                    <a:pt x="2549"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0" name="Google Shape;24660;p151"/>
            <p:cNvSpPr/>
            <p:nvPr/>
          </p:nvSpPr>
          <p:spPr>
            <a:xfrm>
              <a:off x="6170486" y="2507256"/>
              <a:ext cx="69793" cy="74755"/>
            </a:xfrm>
            <a:custGeom>
              <a:rect b="b" l="l" r="r" t="t"/>
              <a:pathLst>
                <a:path extrusionOk="0" h="2501" w="2335">
                  <a:moveTo>
                    <a:pt x="1834" y="0"/>
                  </a:moveTo>
                  <a:lnTo>
                    <a:pt x="1" y="2048"/>
                  </a:lnTo>
                  <a:lnTo>
                    <a:pt x="501" y="2501"/>
                  </a:lnTo>
                  <a:lnTo>
                    <a:pt x="2334" y="453"/>
                  </a:lnTo>
                  <a:lnTo>
                    <a:pt x="1834"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1" name="Google Shape;24661;p151"/>
            <p:cNvSpPr/>
            <p:nvPr/>
          </p:nvSpPr>
          <p:spPr>
            <a:xfrm>
              <a:off x="6272262" y="2504417"/>
              <a:ext cx="58405" cy="49139"/>
            </a:xfrm>
            <a:custGeom>
              <a:rect b="b" l="l" r="r" t="t"/>
              <a:pathLst>
                <a:path extrusionOk="0" h="1644" w="1954">
                  <a:moveTo>
                    <a:pt x="406" y="0"/>
                  </a:moveTo>
                  <a:lnTo>
                    <a:pt x="1" y="572"/>
                  </a:lnTo>
                  <a:lnTo>
                    <a:pt x="1549" y="1643"/>
                  </a:lnTo>
                  <a:lnTo>
                    <a:pt x="1954" y="1072"/>
                  </a:lnTo>
                  <a:lnTo>
                    <a:pt x="4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2" name="Google Shape;24662;p151"/>
            <p:cNvSpPr/>
            <p:nvPr/>
          </p:nvSpPr>
          <p:spPr>
            <a:xfrm>
              <a:off x="6127055" y="2557084"/>
              <a:ext cx="67671" cy="67641"/>
            </a:xfrm>
            <a:custGeom>
              <a:rect b="b" l="l" r="r" t="t"/>
              <a:pathLst>
                <a:path extrusionOk="0" h="2263" w="2264">
                  <a:moveTo>
                    <a:pt x="1144" y="0"/>
                  </a:moveTo>
                  <a:cubicBezTo>
                    <a:pt x="525" y="0"/>
                    <a:pt x="1" y="500"/>
                    <a:pt x="1" y="1143"/>
                  </a:cubicBezTo>
                  <a:cubicBezTo>
                    <a:pt x="1" y="1763"/>
                    <a:pt x="525" y="2263"/>
                    <a:pt x="1144" y="2263"/>
                  </a:cubicBezTo>
                  <a:cubicBezTo>
                    <a:pt x="1763" y="2263"/>
                    <a:pt x="2263" y="1763"/>
                    <a:pt x="2263" y="1143"/>
                  </a:cubicBezTo>
                  <a:cubicBezTo>
                    <a:pt x="2263" y="500"/>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3" name="Google Shape;24663;p151"/>
            <p:cNvSpPr/>
            <p:nvPr/>
          </p:nvSpPr>
          <p:spPr>
            <a:xfrm>
              <a:off x="6314975" y="2522202"/>
              <a:ext cx="67671" cy="67641"/>
            </a:xfrm>
            <a:custGeom>
              <a:rect b="b" l="l" r="r" t="t"/>
              <a:pathLst>
                <a:path extrusionOk="0" h="2263" w="2264">
                  <a:moveTo>
                    <a:pt x="1144" y="0"/>
                  </a:moveTo>
                  <a:cubicBezTo>
                    <a:pt x="525" y="0"/>
                    <a:pt x="1" y="524"/>
                    <a:pt x="1" y="1144"/>
                  </a:cubicBezTo>
                  <a:cubicBezTo>
                    <a:pt x="1" y="1763"/>
                    <a:pt x="525" y="2263"/>
                    <a:pt x="1144" y="2263"/>
                  </a:cubicBezTo>
                  <a:cubicBezTo>
                    <a:pt x="1763" y="2263"/>
                    <a:pt x="2263" y="1763"/>
                    <a:pt x="2263" y="1144"/>
                  </a:cubicBezTo>
                  <a:cubicBezTo>
                    <a:pt x="2263" y="524"/>
                    <a:pt x="1763" y="0"/>
                    <a:pt x="11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4" name="Google Shape;24664;p151"/>
            <p:cNvSpPr/>
            <p:nvPr/>
          </p:nvSpPr>
          <p:spPr>
            <a:xfrm>
              <a:off x="6254477" y="2486602"/>
              <a:ext cx="76907" cy="275496"/>
            </a:xfrm>
            <a:custGeom>
              <a:rect b="b" l="l" r="r" t="t"/>
              <a:pathLst>
                <a:path extrusionOk="0" h="9217" w="2573">
                  <a:moveTo>
                    <a:pt x="1" y="1"/>
                  </a:moveTo>
                  <a:lnTo>
                    <a:pt x="1" y="9217"/>
                  </a:lnTo>
                  <a:lnTo>
                    <a:pt x="2573" y="9217"/>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5" name="Google Shape;24665;p151"/>
            <p:cNvSpPr/>
            <p:nvPr/>
          </p:nvSpPr>
          <p:spPr>
            <a:xfrm>
              <a:off x="6349857" y="2521484"/>
              <a:ext cx="34194" cy="68358"/>
            </a:xfrm>
            <a:custGeom>
              <a:rect b="b" l="l" r="r" t="t"/>
              <a:pathLst>
                <a:path extrusionOk="0" h="2287" w="1144">
                  <a:moveTo>
                    <a:pt x="1" y="1"/>
                  </a:moveTo>
                  <a:lnTo>
                    <a:pt x="1" y="2287"/>
                  </a:lnTo>
                  <a:cubicBezTo>
                    <a:pt x="620" y="2287"/>
                    <a:pt x="1144" y="1787"/>
                    <a:pt x="1144" y="1168"/>
                  </a:cubicBezTo>
                  <a:cubicBezTo>
                    <a:pt x="1144" y="548"/>
                    <a:pt x="596" y="2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6" name="Google Shape;24666;p151"/>
            <p:cNvSpPr/>
            <p:nvPr/>
          </p:nvSpPr>
          <p:spPr>
            <a:xfrm>
              <a:off x="6161220" y="2556366"/>
              <a:ext cx="34194" cy="68358"/>
            </a:xfrm>
            <a:custGeom>
              <a:rect b="b" l="l" r="r" t="t"/>
              <a:pathLst>
                <a:path extrusionOk="0" h="2287" w="1144">
                  <a:moveTo>
                    <a:pt x="1" y="1"/>
                  </a:moveTo>
                  <a:lnTo>
                    <a:pt x="1" y="2287"/>
                  </a:lnTo>
                  <a:cubicBezTo>
                    <a:pt x="620" y="2287"/>
                    <a:pt x="1144" y="1787"/>
                    <a:pt x="1144" y="1167"/>
                  </a:cubicBezTo>
                  <a:cubicBezTo>
                    <a:pt x="1144" y="524"/>
                    <a:pt x="620"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7" name="Google Shape;24667;p151"/>
            <p:cNvSpPr/>
            <p:nvPr/>
          </p:nvSpPr>
          <p:spPr>
            <a:xfrm>
              <a:off x="6221030" y="2474497"/>
              <a:ext cx="67641" cy="67671"/>
            </a:xfrm>
            <a:custGeom>
              <a:rect b="b" l="l" r="r" t="t"/>
              <a:pathLst>
                <a:path extrusionOk="0" h="2264" w="2263">
                  <a:moveTo>
                    <a:pt x="1120" y="1"/>
                  </a:moveTo>
                  <a:cubicBezTo>
                    <a:pt x="500" y="1"/>
                    <a:pt x="0" y="501"/>
                    <a:pt x="0" y="1120"/>
                  </a:cubicBezTo>
                  <a:cubicBezTo>
                    <a:pt x="0" y="1739"/>
                    <a:pt x="500" y="2263"/>
                    <a:pt x="1120" y="2263"/>
                  </a:cubicBezTo>
                  <a:cubicBezTo>
                    <a:pt x="1739" y="2263"/>
                    <a:pt x="2263" y="1739"/>
                    <a:pt x="2263" y="1120"/>
                  </a:cubicBezTo>
                  <a:cubicBezTo>
                    <a:pt x="2263" y="501"/>
                    <a:pt x="1739" y="1"/>
                    <a:pt x="11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8" name="Google Shape;24668;p151"/>
            <p:cNvSpPr/>
            <p:nvPr/>
          </p:nvSpPr>
          <p:spPr>
            <a:xfrm>
              <a:off x="6254477" y="2473809"/>
              <a:ext cx="34194" cy="68358"/>
            </a:xfrm>
            <a:custGeom>
              <a:rect b="b" l="l" r="r" t="t"/>
              <a:pathLst>
                <a:path extrusionOk="0" h="2287" w="1144">
                  <a:moveTo>
                    <a:pt x="1" y="0"/>
                  </a:moveTo>
                  <a:lnTo>
                    <a:pt x="1" y="2286"/>
                  </a:lnTo>
                  <a:cubicBezTo>
                    <a:pt x="644" y="2286"/>
                    <a:pt x="1144" y="1786"/>
                    <a:pt x="1144" y="1143"/>
                  </a:cubicBezTo>
                  <a:cubicBezTo>
                    <a:pt x="1144" y="524"/>
                    <a:pt x="644"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69" name="Google Shape;24669;p151"/>
          <p:cNvGrpSpPr/>
          <p:nvPr/>
        </p:nvGrpSpPr>
        <p:grpSpPr>
          <a:xfrm>
            <a:off x="5523800" y="2301473"/>
            <a:ext cx="343857" cy="343827"/>
            <a:chOff x="5409500" y="2453873"/>
            <a:chExt cx="343857" cy="343827"/>
          </a:xfrm>
        </p:grpSpPr>
        <p:sp>
          <p:nvSpPr>
            <p:cNvPr id="24670" name="Google Shape;24670;p151"/>
            <p:cNvSpPr/>
            <p:nvPr/>
          </p:nvSpPr>
          <p:spPr>
            <a:xfrm>
              <a:off x="5571804" y="2516493"/>
              <a:ext cx="20684" cy="41338"/>
            </a:xfrm>
            <a:custGeom>
              <a:rect b="b" l="l" r="r" t="t"/>
              <a:pathLst>
                <a:path extrusionOk="0" h="1383" w="692">
                  <a:moveTo>
                    <a:pt x="1" y="1"/>
                  </a:moveTo>
                  <a:lnTo>
                    <a:pt x="1" y="1382"/>
                  </a:lnTo>
                  <a:lnTo>
                    <a:pt x="691" y="138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1" name="Google Shape;24671;p151"/>
            <p:cNvSpPr/>
            <p:nvPr/>
          </p:nvSpPr>
          <p:spPr>
            <a:xfrm>
              <a:off x="5489965" y="2566320"/>
              <a:ext cx="56253" cy="19967"/>
            </a:xfrm>
            <a:custGeom>
              <a:rect b="b" l="l" r="r" t="t"/>
              <a:pathLst>
                <a:path extrusionOk="0" h="668" w="1882">
                  <a:moveTo>
                    <a:pt x="0" y="1"/>
                  </a:moveTo>
                  <a:lnTo>
                    <a:pt x="0" y="668"/>
                  </a:lnTo>
                  <a:lnTo>
                    <a:pt x="1881" y="668"/>
                  </a:lnTo>
                  <a:lnTo>
                    <a:pt x="18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2" name="Google Shape;24672;p151"/>
            <p:cNvSpPr/>
            <p:nvPr/>
          </p:nvSpPr>
          <p:spPr>
            <a:xfrm>
              <a:off x="5621631" y="2566320"/>
              <a:ext cx="56283" cy="19967"/>
            </a:xfrm>
            <a:custGeom>
              <a:rect b="b" l="l" r="r" t="t"/>
              <a:pathLst>
                <a:path extrusionOk="0" h="668" w="1883">
                  <a:moveTo>
                    <a:pt x="1" y="1"/>
                  </a:moveTo>
                  <a:lnTo>
                    <a:pt x="1" y="668"/>
                  </a:lnTo>
                  <a:lnTo>
                    <a:pt x="1882" y="668"/>
                  </a:lnTo>
                  <a:lnTo>
                    <a:pt x="1882"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3" name="Google Shape;24673;p151"/>
            <p:cNvSpPr/>
            <p:nvPr/>
          </p:nvSpPr>
          <p:spPr>
            <a:xfrm>
              <a:off x="5571804"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4" name="Google Shape;24674;p151"/>
            <p:cNvSpPr/>
            <p:nvPr/>
          </p:nvSpPr>
          <p:spPr>
            <a:xfrm>
              <a:off x="5697792" y="2604071"/>
              <a:ext cx="20684" cy="42713"/>
            </a:xfrm>
            <a:custGeom>
              <a:rect b="b" l="l" r="r" t="t"/>
              <a:pathLst>
                <a:path extrusionOk="0" h="1429"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5" name="Google Shape;24675;p151"/>
            <p:cNvSpPr/>
            <p:nvPr/>
          </p:nvSpPr>
          <p:spPr>
            <a:xfrm>
              <a:off x="5697792" y="2690902"/>
              <a:ext cx="20684" cy="42743"/>
            </a:xfrm>
            <a:custGeom>
              <a:rect b="b" l="l" r="r" t="t"/>
              <a:pathLst>
                <a:path extrusionOk="0" h="1430" w="692">
                  <a:moveTo>
                    <a:pt x="1" y="0"/>
                  </a:moveTo>
                  <a:lnTo>
                    <a:pt x="1" y="1429"/>
                  </a:lnTo>
                  <a:lnTo>
                    <a:pt x="691" y="1429"/>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6" name="Google Shape;24676;p151"/>
            <p:cNvSpPr/>
            <p:nvPr/>
          </p:nvSpPr>
          <p:spPr>
            <a:xfrm>
              <a:off x="5571804" y="2690902"/>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7" name="Google Shape;24677;p151"/>
            <p:cNvSpPr/>
            <p:nvPr/>
          </p:nvSpPr>
          <p:spPr>
            <a:xfrm>
              <a:off x="5445100" y="2604071"/>
              <a:ext cx="20684" cy="42713"/>
            </a:xfrm>
            <a:custGeom>
              <a:rect b="b" l="l" r="r" t="t"/>
              <a:pathLst>
                <a:path extrusionOk="0" h="1429"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8" name="Google Shape;24678;p151"/>
            <p:cNvSpPr/>
            <p:nvPr/>
          </p:nvSpPr>
          <p:spPr>
            <a:xfrm>
              <a:off x="5445100" y="2691620"/>
              <a:ext cx="20684" cy="42743"/>
            </a:xfrm>
            <a:custGeom>
              <a:rect b="b" l="l" r="r" t="t"/>
              <a:pathLst>
                <a:path extrusionOk="0" h="1430" w="692">
                  <a:moveTo>
                    <a:pt x="1" y="0"/>
                  </a:moveTo>
                  <a:lnTo>
                    <a:pt x="1" y="1429"/>
                  </a:lnTo>
                  <a:lnTo>
                    <a:pt x="691" y="1429"/>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9" name="Google Shape;24679;p151"/>
            <p:cNvSpPr/>
            <p:nvPr/>
          </p:nvSpPr>
          <p:spPr>
            <a:xfrm>
              <a:off x="5662222" y="2549970"/>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0" name="Google Shape;24680;p151"/>
            <p:cNvSpPr/>
            <p:nvPr/>
          </p:nvSpPr>
          <p:spPr>
            <a:xfrm>
              <a:off x="5662222" y="2637518"/>
              <a:ext cx="91135" cy="64084"/>
            </a:xfrm>
            <a:custGeom>
              <a:rect b="b" l="l" r="r" t="t"/>
              <a:pathLst>
                <a:path extrusionOk="0" h="2144" w="3049">
                  <a:moveTo>
                    <a:pt x="0" y="0"/>
                  </a:moveTo>
                  <a:lnTo>
                    <a:pt x="0" y="2144"/>
                  </a:lnTo>
                  <a:lnTo>
                    <a:pt x="3048" y="2144"/>
                  </a:lnTo>
                  <a:lnTo>
                    <a:pt x="3048"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1" name="Google Shape;24681;p151"/>
            <p:cNvSpPr/>
            <p:nvPr/>
          </p:nvSpPr>
          <p:spPr>
            <a:xfrm>
              <a:off x="5409500" y="2549970"/>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2" name="Google Shape;24682;p151"/>
            <p:cNvSpPr/>
            <p:nvPr/>
          </p:nvSpPr>
          <p:spPr>
            <a:xfrm>
              <a:off x="5409500" y="2637518"/>
              <a:ext cx="91164" cy="64084"/>
            </a:xfrm>
            <a:custGeom>
              <a:rect b="b" l="l" r="r" t="t"/>
              <a:pathLst>
                <a:path extrusionOk="0" h="2144" w="3050">
                  <a:moveTo>
                    <a:pt x="1" y="0"/>
                  </a:moveTo>
                  <a:lnTo>
                    <a:pt x="1" y="2144"/>
                  </a:lnTo>
                  <a:lnTo>
                    <a:pt x="3049" y="2144"/>
                  </a:lnTo>
                  <a:lnTo>
                    <a:pt x="3049"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3" name="Google Shape;24683;p151"/>
            <p:cNvSpPr/>
            <p:nvPr/>
          </p:nvSpPr>
          <p:spPr>
            <a:xfrm>
              <a:off x="5671458"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4" name="Google Shape;24684;p151"/>
            <p:cNvSpPr/>
            <p:nvPr/>
          </p:nvSpPr>
          <p:spPr>
            <a:xfrm>
              <a:off x="5418766" y="2724349"/>
              <a:ext cx="72633" cy="73350"/>
            </a:xfrm>
            <a:custGeom>
              <a:rect b="b" l="l" r="r" t="t"/>
              <a:pathLst>
                <a:path extrusionOk="0" h="2454" w="2430">
                  <a:moveTo>
                    <a:pt x="1215" y="1"/>
                  </a:moveTo>
                  <a:cubicBezTo>
                    <a:pt x="548" y="1"/>
                    <a:pt x="1" y="548"/>
                    <a:pt x="1" y="1215"/>
                  </a:cubicBezTo>
                  <a:cubicBezTo>
                    <a:pt x="1" y="1906"/>
                    <a:pt x="548" y="2454"/>
                    <a:pt x="1215" y="2454"/>
                  </a:cubicBezTo>
                  <a:cubicBezTo>
                    <a:pt x="1882" y="2454"/>
                    <a:pt x="2430" y="1906"/>
                    <a:pt x="2430" y="1215"/>
                  </a:cubicBezTo>
                  <a:cubicBezTo>
                    <a:pt x="2430" y="548"/>
                    <a:pt x="1882" y="1"/>
                    <a:pt x="121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5" name="Google Shape;24685;p151"/>
            <p:cNvSpPr/>
            <p:nvPr/>
          </p:nvSpPr>
          <p:spPr>
            <a:xfrm>
              <a:off x="5581788" y="2516493"/>
              <a:ext cx="9266" cy="41338"/>
            </a:xfrm>
            <a:custGeom>
              <a:rect b="b" l="l" r="r" t="t"/>
              <a:pathLst>
                <a:path extrusionOk="0" h="1383" w="310">
                  <a:moveTo>
                    <a:pt x="0" y="1"/>
                  </a:moveTo>
                  <a:lnTo>
                    <a:pt x="0" y="1382"/>
                  </a:lnTo>
                  <a:lnTo>
                    <a:pt x="310" y="138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6" name="Google Shape;24686;p151"/>
            <p:cNvSpPr/>
            <p:nvPr/>
          </p:nvSpPr>
          <p:spPr>
            <a:xfrm>
              <a:off x="5581788" y="2604071"/>
              <a:ext cx="9266" cy="42713"/>
            </a:xfrm>
            <a:custGeom>
              <a:rect b="b" l="l" r="r" t="t"/>
              <a:pathLst>
                <a:path extrusionOk="0" h="1429"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7" name="Google Shape;24687;p151"/>
            <p:cNvSpPr/>
            <p:nvPr/>
          </p:nvSpPr>
          <p:spPr>
            <a:xfrm>
              <a:off x="5581788" y="2690902"/>
              <a:ext cx="9266" cy="42743"/>
            </a:xfrm>
            <a:custGeom>
              <a:rect b="b" l="l" r="r" t="t"/>
              <a:pathLst>
                <a:path extrusionOk="0" h="1430" w="310">
                  <a:moveTo>
                    <a:pt x="0" y="0"/>
                  </a:moveTo>
                  <a:lnTo>
                    <a:pt x="0" y="1429"/>
                  </a:lnTo>
                  <a:lnTo>
                    <a:pt x="310" y="1429"/>
                  </a:lnTo>
                  <a:lnTo>
                    <a:pt x="31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8" name="Google Shape;24688;p151"/>
            <p:cNvSpPr/>
            <p:nvPr/>
          </p:nvSpPr>
          <p:spPr>
            <a:xfrm>
              <a:off x="5536205" y="2549970"/>
              <a:ext cx="90447" cy="64084"/>
            </a:xfrm>
            <a:custGeom>
              <a:rect b="b" l="l" r="r" t="t"/>
              <a:pathLst>
                <a:path extrusionOk="0" h="2144" w="3026">
                  <a:moveTo>
                    <a:pt x="1" y="0"/>
                  </a:moveTo>
                  <a:lnTo>
                    <a:pt x="1" y="2144"/>
                  </a:lnTo>
                  <a:lnTo>
                    <a:pt x="3025" y="2144"/>
                  </a:lnTo>
                  <a:lnTo>
                    <a:pt x="302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9" name="Google Shape;24689;p151"/>
            <p:cNvSpPr/>
            <p:nvPr/>
          </p:nvSpPr>
          <p:spPr>
            <a:xfrm>
              <a:off x="5536205" y="2637518"/>
              <a:ext cx="90447" cy="64084"/>
            </a:xfrm>
            <a:custGeom>
              <a:rect b="b" l="l" r="r" t="t"/>
              <a:pathLst>
                <a:path extrusionOk="0" h="2144" w="3026">
                  <a:moveTo>
                    <a:pt x="1" y="0"/>
                  </a:moveTo>
                  <a:lnTo>
                    <a:pt x="1" y="2144"/>
                  </a:lnTo>
                  <a:lnTo>
                    <a:pt x="3025" y="2144"/>
                  </a:lnTo>
                  <a:lnTo>
                    <a:pt x="302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0" name="Google Shape;24690;p151"/>
            <p:cNvSpPr/>
            <p:nvPr/>
          </p:nvSpPr>
          <p:spPr>
            <a:xfrm>
              <a:off x="5544754" y="2724349"/>
              <a:ext cx="73350" cy="73350"/>
            </a:xfrm>
            <a:custGeom>
              <a:rect b="b" l="l" r="r" t="t"/>
              <a:pathLst>
                <a:path extrusionOk="0" h="2454" w="2454">
                  <a:moveTo>
                    <a:pt x="1239" y="1"/>
                  </a:moveTo>
                  <a:cubicBezTo>
                    <a:pt x="548" y="1"/>
                    <a:pt x="1" y="548"/>
                    <a:pt x="1" y="1215"/>
                  </a:cubicBezTo>
                  <a:cubicBezTo>
                    <a:pt x="1" y="1906"/>
                    <a:pt x="548" y="2454"/>
                    <a:pt x="1239" y="2454"/>
                  </a:cubicBezTo>
                  <a:cubicBezTo>
                    <a:pt x="1906" y="2454"/>
                    <a:pt x="2454" y="1906"/>
                    <a:pt x="2454" y="1215"/>
                  </a:cubicBezTo>
                  <a:cubicBezTo>
                    <a:pt x="2454" y="548"/>
                    <a:pt x="1906" y="1"/>
                    <a:pt x="1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1" name="Google Shape;24691;p151"/>
            <p:cNvSpPr/>
            <p:nvPr/>
          </p:nvSpPr>
          <p:spPr>
            <a:xfrm>
              <a:off x="5528374" y="2453873"/>
              <a:ext cx="107514" cy="72633"/>
            </a:xfrm>
            <a:custGeom>
              <a:rect b="b" l="l" r="r" t="t"/>
              <a:pathLst>
                <a:path extrusionOk="0" h="2430" w="3597">
                  <a:moveTo>
                    <a:pt x="1" y="0"/>
                  </a:moveTo>
                  <a:lnTo>
                    <a:pt x="1" y="2429"/>
                  </a:lnTo>
                  <a:lnTo>
                    <a:pt x="3597" y="2429"/>
                  </a:lnTo>
                  <a:lnTo>
                    <a:pt x="3597"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2" name="Google Shape;24692;p151"/>
            <p:cNvSpPr/>
            <p:nvPr/>
          </p:nvSpPr>
          <p:spPr>
            <a:xfrm>
              <a:off x="5581788" y="2724349"/>
              <a:ext cx="36316" cy="73350"/>
            </a:xfrm>
            <a:custGeom>
              <a:rect b="b" l="l" r="r" t="t"/>
              <a:pathLst>
                <a:path extrusionOk="0" h="2454" w="1215">
                  <a:moveTo>
                    <a:pt x="0" y="1"/>
                  </a:moveTo>
                  <a:lnTo>
                    <a:pt x="0" y="2454"/>
                  </a:lnTo>
                  <a:cubicBezTo>
                    <a:pt x="667" y="2454"/>
                    <a:pt x="1215" y="1906"/>
                    <a:pt x="1215" y="1215"/>
                  </a:cubicBezTo>
                  <a:cubicBezTo>
                    <a:pt x="1215" y="572"/>
                    <a:pt x="667"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3" name="Google Shape;24693;p151"/>
            <p:cNvSpPr/>
            <p:nvPr/>
          </p:nvSpPr>
          <p:spPr>
            <a:xfrm>
              <a:off x="5581788" y="2549970"/>
              <a:ext cx="44865" cy="64084"/>
            </a:xfrm>
            <a:custGeom>
              <a:rect b="b" l="l" r="r" t="t"/>
              <a:pathLst>
                <a:path extrusionOk="0" h="2144" w="1501">
                  <a:moveTo>
                    <a:pt x="0" y="0"/>
                  </a:moveTo>
                  <a:lnTo>
                    <a:pt x="0" y="2144"/>
                  </a:lnTo>
                  <a:lnTo>
                    <a:pt x="1500" y="2144"/>
                  </a:lnTo>
                  <a:lnTo>
                    <a:pt x="1500" y="0"/>
                  </a:lnTo>
                  <a:close/>
                </a:path>
              </a:pathLst>
            </a:custGeom>
            <a:solidFill>
              <a:srgbClr val="9EAA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4" name="Google Shape;24694;p151"/>
            <p:cNvSpPr/>
            <p:nvPr/>
          </p:nvSpPr>
          <p:spPr>
            <a:xfrm>
              <a:off x="5581788" y="2637518"/>
              <a:ext cx="44865" cy="64084"/>
            </a:xfrm>
            <a:custGeom>
              <a:rect b="b" l="l" r="r" t="t"/>
              <a:pathLst>
                <a:path extrusionOk="0" h="2144" w="1501">
                  <a:moveTo>
                    <a:pt x="0" y="0"/>
                  </a:moveTo>
                  <a:lnTo>
                    <a:pt x="0" y="2144"/>
                  </a:lnTo>
                  <a:lnTo>
                    <a:pt x="1500" y="2144"/>
                  </a:ln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5" name="Google Shape;24695;p151"/>
            <p:cNvSpPr/>
            <p:nvPr/>
          </p:nvSpPr>
          <p:spPr>
            <a:xfrm>
              <a:off x="5581788" y="2453873"/>
              <a:ext cx="53413" cy="72633"/>
            </a:xfrm>
            <a:custGeom>
              <a:rect b="b" l="l" r="r" t="t"/>
              <a:pathLst>
                <a:path extrusionOk="0" h="2430" w="1787">
                  <a:moveTo>
                    <a:pt x="0" y="0"/>
                  </a:moveTo>
                  <a:lnTo>
                    <a:pt x="0" y="2429"/>
                  </a:lnTo>
                  <a:lnTo>
                    <a:pt x="1786" y="2429"/>
                  </a:lnTo>
                  <a:lnTo>
                    <a:pt x="178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96" name="Google Shape;24696;p151"/>
          <p:cNvGrpSpPr/>
          <p:nvPr/>
        </p:nvGrpSpPr>
        <p:grpSpPr>
          <a:xfrm>
            <a:off x="4782742" y="2305747"/>
            <a:ext cx="344544" cy="340270"/>
            <a:chOff x="4744642" y="2458147"/>
            <a:chExt cx="344544" cy="340270"/>
          </a:xfrm>
        </p:grpSpPr>
        <p:sp>
          <p:nvSpPr>
            <p:cNvPr id="24697" name="Google Shape;24697;p151"/>
            <p:cNvSpPr/>
            <p:nvPr/>
          </p:nvSpPr>
          <p:spPr>
            <a:xfrm>
              <a:off x="4877743" y="2458147"/>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8" name="Google Shape;24698;p151"/>
            <p:cNvSpPr/>
            <p:nvPr/>
          </p:nvSpPr>
          <p:spPr>
            <a:xfrm>
              <a:off x="4966009" y="2490159"/>
              <a:ext cx="76190" cy="76907"/>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9" name="Google Shape;24699;p151"/>
            <p:cNvSpPr/>
            <p:nvPr/>
          </p:nvSpPr>
          <p:spPr>
            <a:xfrm>
              <a:off x="5012279" y="2570594"/>
              <a:ext cx="76907" cy="76190"/>
            </a:xfrm>
            <a:custGeom>
              <a:rect b="b" l="l" r="r" t="t"/>
              <a:pathLst>
                <a:path extrusionOk="0" h="2549" w="2573">
                  <a:moveTo>
                    <a:pt x="1287" y="1"/>
                  </a:moveTo>
                  <a:cubicBezTo>
                    <a:pt x="572" y="1"/>
                    <a:pt x="1" y="572"/>
                    <a:pt x="1" y="1287"/>
                  </a:cubicBezTo>
                  <a:cubicBezTo>
                    <a:pt x="1" y="1977"/>
                    <a:pt x="572" y="2549"/>
                    <a:pt x="1287" y="2549"/>
                  </a:cubicBezTo>
                  <a:cubicBezTo>
                    <a:pt x="1977" y="2549"/>
                    <a:pt x="2573" y="1977"/>
                    <a:pt x="2573" y="1287"/>
                  </a:cubicBezTo>
                  <a:cubicBezTo>
                    <a:pt x="2573"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0" name="Google Shape;24700;p151"/>
            <p:cNvSpPr/>
            <p:nvPr/>
          </p:nvSpPr>
          <p:spPr>
            <a:xfrm>
              <a:off x="4995899" y="2661729"/>
              <a:ext cx="76907" cy="76907"/>
            </a:xfrm>
            <a:custGeom>
              <a:rect b="b" l="l" r="r" t="t"/>
              <a:pathLst>
                <a:path extrusionOk="0" h="2573" w="2573">
                  <a:moveTo>
                    <a:pt x="1287" y="0"/>
                  </a:moveTo>
                  <a:cubicBezTo>
                    <a:pt x="596" y="0"/>
                    <a:pt x="1" y="595"/>
                    <a:pt x="1" y="1286"/>
                  </a:cubicBezTo>
                  <a:cubicBezTo>
                    <a:pt x="1" y="2000"/>
                    <a:pt x="596" y="2572"/>
                    <a:pt x="1287" y="2572"/>
                  </a:cubicBezTo>
                  <a:cubicBezTo>
                    <a:pt x="2001" y="2572"/>
                    <a:pt x="2573" y="2000"/>
                    <a:pt x="2573" y="1286"/>
                  </a:cubicBezTo>
                  <a:cubicBezTo>
                    <a:pt x="2573" y="595"/>
                    <a:pt x="2001" y="0"/>
                    <a:pt x="128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1" name="Google Shape;24701;p151"/>
            <p:cNvSpPr/>
            <p:nvPr/>
          </p:nvSpPr>
          <p:spPr>
            <a:xfrm>
              <a:off x="4924731" y="2721510"/>
              <a:ext cx="76907" cy="76907"/>
            </a:xfrm>
            <a:custGeom>
              <a:rect b="b" l="l" r="r" t="t"/>
              <a:pathLst>
                <a:path extrusionOk="0" h="2573" w="2573">
                  <a:moveTo>
                    <a:pt x="1286" y="0"/>
                  </a:moveTo>
                  <a:cubicBezTo>
                    <a:pt x="596" y="0"/>
                    <a:pt x="0" y="572"/>
                    <a:pt x="0" y="1286"/>
                  </a:cubicBezTo>
                  <a:cubicBezTo>
                    <a:pt x="0" y="2001"/>
                    <a:pt x="596" y="2572"/>
                    <a:pt x="1286" y="2572"/>
                  </a:cubicBezTo>
                  <a:cubicBezTo>
                    <a:pt x="2001" y="2572"/>
                    <a:pt x="2572" y="2001"/>
                    <a:pt x="2572" y="1286"/>
                  </a:cubicBezTo>
                  <a:cubicBezTo>
                    <a:pt x="2572" y="572"/>
                    <a:pt x="2001" y="0"/>
                    <a:pt x="128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2" name="Google Shape;24702;p151"/>
            <p:cNvSpPr/>
            <p:nvPr/>
          </p:nvSpPr>
          <p:spPr>
            <a:xfrm>
              <a:off x="4831473" y="2721510"/>
              <a:ext cx="76907" cy="76907"/>
            </a:xfrm>
            <a:custGeom>
              <a:rect b="b" l="l" r="r" t="t"/>
              <a:pathLst>
                <a:path extrusionOk="0" h="2573" w="2573">
                  <a:moveTo>
                    <a:pt x="1287" y="0"/>
                  </a:moveTo>
                  <a:cubicBezTo>
                    <a:pt x="572" y="0"/>
                    <a:pt x="1" y="572"/>
                    <a:pt x="1" y="1286"/>
                  </a:cubicBezTo>
                  <a:cubicBezTo>
                    <a:pt x="1" y="2001"/>
                    <a:pt x="572" y="2572"/>
                    <a:pt x="1287" y="2572"/>
                  </a:cubicBezTo>
                  <a:cubicBezTo>
                    <a:pt x="2001" y="2572"/>
                    <a:pt x="2573" y="2001"/>
                    <a:pt x="2573" y="1286"/>
                  </a:cubicBezTo>
                  <a:cubicBezTo>
                    <a:pt x="2573" y="572"/>
                    <a:pt x="2001" y="0"/>
                    <a:pt x="1287"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3" name="Google Shape;24703;p151"/>
            <p:cNvSpPr/>
            <p:nvPr/>
          </p:nvSpPr>
          <p:spPr>
            <a:xfrm>
              <a:off x="4760304" y="2661729"/>
              <a:ext cx="76907" cy="76907"/>
            </a:xfrm>
            <a:custGeom>
              <a:rect b="b" l="l" r="r" t="t"/>
              <a:pathLst>
                <a:path extrusionOk="0" h="2573" w="2573">
                  <a:moveTo>
                    <a:pt x="1286" y="0"/>
                  </a:moveTo>
                  <a:cubicBezTo>
                    <a:pt x="572" y="0"/>
                    <a:pt x="0" y="595"/>
                    <a:pt x="0" y="1286"/>
                  </a:cubicBezTo>
                  <a:cubicBezTo>
                    <a:pt x="0" y="2000"/>
                    <a:pt x="572" y="2572"/>
                    <a:pt x="1286" y="2572"/>
                  </a:cubicBezTo>
                  <a:cubicBezTo>
                    <a:pt x="2001" y="2572"/>
                    <a:pt x="2572" y="2000"/>
                    <a:pt x="2572" y="1286"/>
                  </a:cubicBezTo>
                  <a:cubicBezTo>
                    <a:pt x="2572" y="595"/>
                    <a:pt x="2001" y="0"/>
                    <a:pt x="128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4" name="Google Shape;24704;p151"/>
            <p:cNvSpPr/>
            <p:nvPr/>
          </p:nvSpPr>
          <p:spPr>
            <a:xfrm>
              <a:off x="4744642" y="2570594"/>
              <a:ext cx="76190" cy="76190"/>
            </a:xfrm>
            <a:custGeom>
              <a:rect b="b" l="l" r="r" t="t"/>
              <a:pathLst>
                <a:path extrusionOk="0" h="2549" w="2549">
                  <a:moveTo>
                    <a:pt x="1286" y="1"/>
                  </a:moveTo>
                  <a:cubicBezTo>
                    <a:pt x="572" y="1"/>
                    <a:pt x="0" y="572"/>
                    <a:pt x="0" y="1287"/>
                  </a:cubicBezTo>
                  <a:cubicBezTo>
                    <a:pt x="0" y="1977"/>
                    <a:pt x="572" y="2549"/>
                    <a:pt x="1286" y="2549"/>
                  </a:cubicBezTo>
                  <a:cubicBezTo>
                    <a:pt x="1977" y="2549"/>
                    <a:pt x="2549" y="1977"/>
                    <a:pt x="2549" y="1287"/>
                  </a:cubicBezTo>
                  <a:cubicBezTo>
                    <a:pt x="2549" y="572"/>
                    <a:pt x="1977" y="1"/>
                    <a:pt x="12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5" name="Google Shape;24705;p151"/>
            <p:cNvSpPr/>
            <p:nvPr/>
          </p:nvSpPr>
          <p:spPr>
            <a:xfrm>
              <a:off x="4790912" y="2490159"/>
              <a:ext cx="76190" cy="76907"/>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6" name="Google Shape;24706;p151"/>
            <p:cNvSpPr/>
            <p:nvPr/>
          </p:nvSpPr>
          <p:spPr>
            <a:xfrm>
              <a:off x="4893406" y="2638236"/>
              <a:ext cx="89730" cy="20654"/>
            </a:xfrm>
            <a:custGeom>
              <a:rect b="b" l="l" r="r" t="t"/>
              <a:pathLst>
                <a:path extrusionOk="0" h="691" w="3002">
                  <a:moveTo>
                    <a:pt x="1" y="0"/>
                  </a:moveTo>
                  <a:lnTo>
                    <a:pt x="1" y="691"/>
                  </a:lnTo>
                  <a:lnTo>
                    <a:pt x="3001" y="691"/>
                  </a:lnTo>
                  <a:lnTo>
                    <a:pt x="300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7" name="Google Shape;24707;p151"/>
            <p:cNvSpPr/>
            <p:nvPr/>
          </p:nvSpPr>
          <p:spPr>
            <a:xfrm>
              <a:off x="4893406" y="2596927"/>
              <a:ext cx="89730" cy="20684"/>
            </a:xfrm>
            <a:custGeom>
              <a:rect b="b" l="l" r="r" t="t"/>
              <a:pathLst>
                <a:path extrusionOk="0" h="692" w="3002">
                  <a:moveTo>
                    <a:pt x="1" y="1"/>
                  </a:moveTo>
                  <a:lnTo>
                    <a:pt x="1" y="692"/>
                  </a:lnTo>
                  <a:lnTo>
                    <a:pt x="3001" y="692"/>
                  </a:lnTo>
                  <a:lnTo>
                    <a:pt x="300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8" name="Google Shape;24708;p151"/>
            <p:cNvSpPr/>
            <p:nvPr/>
          </p:nvSpPr>
          <p:spPr>
            <a:xfrm>
              <a:off x="4851410" y="2638236"/>
              <a:ext cx="20684" cy="20654"/>
            </a:xfrm>
            <a:custGeom>
              <a:rect b="b" l="l" r="r" t="t"/>
              <a:pathLst>
                <a:path extrusionOk="0" h="691" w="692">
                  <a:moveTo>
                    <a:pt x="1" y="0"/>
                  </a:moveTo>
                  <a:lnTo>
                    <a:pt x="1"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9" name="Google Shape;24709;p151"/>
            <p:cNvSpPr/>
            <p:nvPr/>
          </p:nvSpPr>
          <p:spPr>
            <a:xfrm>
              <a:off x="4851410" y="2596927"/>
              <a:ext cx="20684" cy="20684"/>
            </a:xfrm>
            <a:custGeom>
              <a:rect b="b" l="l" r="r" t="t"/>
              <a:pathLst>
                <a:path extrusionOk="0" h="692" w="692">
                  <a:moveTo>
                    <a:pt x="1" y="1"/>
                  </a:moveTo>
                  <a:lnTo>
                    <a:pt x="1" y="692"/>
                  </a:lnTo>
                  <a:lnTo>
                    <a:pt x="691" y="692"/>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0" name="Google Shape;24710;p151"/>
            <p:cNvSpPr/>
            <p:nvPr/>
          </p:nvSpPr>
          <p:spPr>
            <a:xfrm>
              <a:off x="4916899" y="2458147"/>
              <a:ext cx="38468" cy="76907"/>
            </a:xfrm>
            <a:custGeom>
              <a:rect b="b" l="l" r="r" t="t"/>
              <a:pathLst>
                <a:path extrusionOk="0" h="2573" w="1287">
                  <a:moveTo>
                    <a:pt x="1" y="0"/>
                  </a:moveTo>
                  <a:lnTo>
                    <a:pt x="1" y="2572"/>
                  </a:lnTo>
                  <a:cubicBezTo>
                    <a:pt x="691" y="2572"/>
                    <a:pt x="1286" y="2001"/>
                    <a:pt x="1286" y="1286"/>
                  </a:cubicBezTo>
                  <a:cubicBezTo>
                    <a:pt x="1286" y="572"/>
                    <a:pt x="715"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1" name="Google Shape;24711;p151"/>
            <p:cNvSpPr/>
            <p:nvPr/>
          </p:nvSpPr>
          <p:spPr>
            <a:xfrm>
              <a:off x="4916899" y="2596927"/>
              <a:ext cx="66236" cy="20684"/>
            </a:xfrm>
            <a:custGeom>
              <a:rect b="b" l="l" r="r" t="t"/>
              <a:pathLst>
                <a:path extrusionOk="0" h="692" w="2216">
                  <a:moveTo>
                    <a:pt x="1" y="1"/>
                  </a:moveTo>
                  <a:lnTo>
                    <a:pt x="1" y="692"/>
                  </a:lnTo>
                  <a:lnTo>
                    <a:pt x="2215" y="692"/>
                  </a:lnTo>
                  <a:lnTo>
                    <a:pt x="221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2" name="Google Shape;24712;p151"/>
            <p:cNvSpPr/>
            <p:nvPr/>
          </p:nvSpPr>
          <p:spPr>
            <a:xfrm>
              <a:off x="4916899" y="2638236"/>
              <a:ext cx="66236" cy="20654"/>
            </a:xfrm>
            <a:custGeom>
              <a:rect b="b" l="l" r="r" t="t"/>
              <a:pathLst>
                <a:path extrusionOk="0" h="691" w="2216">
                  <a:moveTo>
                    <a:pt x="1" y="0"/>
                  </a:moveTo>
                  <a:lnTo>
                    <a:pt x="1" y="691"/>
                  </a:lnTo>
                  <a:lnTo>
                    <a:pt x="2215" y="691"/>
                  </a:lnTo>
                  <a:lnTo>
                    <a:pt x="221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13" name="Google Shape;24713;p151"/>
          <p:cNvGrpSpPr/>
          <p:nvPr/>
        </p:nvGrpSpPr>
        <p:grpSpPr>
          <a:xfrm>
            <a:off x="4037379" y="2324552"/>
            <a:ext cx="346696" cy="323203"/>
            <a:chOff x="4075479" y="2467383"/>
            <a:chExt cx="346696" cy="323203"/>
          </a:xfrm>
        </p:grpSpPr>
        <p:sp>
          <p:nvSpPr>
            <p:cNvPr id="24714" name="Google Shape;24714;p151"/>
            <p:cNvSpPr/>
            <p:nvPr/>
          </p:nvSpPr>
          <p:spPr>
            <a:xfrm>
              <a:off x="4163057" y="2489472"/>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5" name="Google Shape;24715;p151"/>
            <p:cNvSpPr/>
            <p:nvPr/>
          </p:nvSpPr>
          <p:spPr>
            <a:xfrm>
              <a:off x="4163057" y="2516493"/>
              <a:ext cx="192910" cy="25676"/>
            </a:xfrm>
            <a:custGeom>
              <a:rect b="b" l="l" r="r" t="t"/>
              <a:pathLst>
                <a:path extrusionOk="0" h="859" w="6454">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6" name="Google Shape;24716;p151"/>
            <p:cNvSpPr/>
            <p:nvPr/>
          </p:nvSpPr>
          <p:spPr>
            <a:xfrm>
              <a:off x="4076914" y="2467383"/>
              <a:ext cx="97561" cy="97561"/>
            </a:xfrm>
            <a:custGeom>
              <a:rect b="b" l="l" r="r" t="t"/>
              <a:pathLst>
                <a:path extrusionOk="0" h="3264" w="3264">
                  <a:moveTo>
                    <a:pt x="1620" y="1"/>
                  </a:moveTo>
                  <a:cubicBezTo>
                    <a:pt x="715" y="1"/>
                    <a:pt x="1" y="739"/>
                    <a:pt x="1" y="1620"/>
                  </a:cubicBezTo>
                  <a:cubicBezTo>
                    <a:pt x="1" y="2525"/>
                    <a:pt x="715" y="3263"/>
                    <a:pt x="1620" y="3263"/>
                  </a:cubicBezTo>
                  <a:cubicBezTo>
                    <a:pt x="2525" y="3263"/>
                    <a:pt x="3263" y="2525"/>
                    <a:pt x="3263" y="1620"/>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7" name="Google Shape;24717;p151"/>
            <p:cNvSpPr/>
            <p:nvPr/>
          </p:nvSpPr>
          <p:spPr>
            <a:xfrm>
              <a:off x="4076914" y="2516493"/>
              <a:ext cx="97561" cy="48452"/>
            </a:xfrm>
            <a:custGeom>
              <a:rect b="b" l="l" r="r" t="t"/>
              <a:pathLst>
                <a:path extrusionOk="0" h="1621" w="3264">
                  <a:moveTo>
                    <a:pt x="1" y="1"/>
                  </a:moveTo>
                  <a:cubicBezTo>
                    <a:pt x="1" y="882"/>
                    <a:pt x="739" y="1620"/>
                    <a:pt x="1620" y="1620"/>
                  </a:cubicBezTo>
                  <a:cubicBezTo>
                    <a:pt x="2525" y="1620"/>
                    <a:pt x="3263" y="882"/>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8" name="Google Shape;24718;p151"/>
            <p:cNvSpPr/>
            <p:nvPr/>
          </p:nvSpPr>
          <p:spPr>
            <a:xfrm>
              <a:off x="4354534" y="2489472"/>
              <a:ext cx="67641" cy="53413"/>
            </a:xfrm>
            <a:custGeom>
              <a:rect b="b" l="l" r="r" t="t"/>
              <a:pathLst>
                <a:path extrusionOk="0" h="1787" w="2263">
                  <a:moveTo>
                    <a:pt x="0" y="0"/>
                  </a:moveTo>
                  <a:lnTo>
                    <a:pt x="0" y="1786"/>
                  </a:lnTo>
                  <a:lnTo>
                    <a:pt x="1358" y="1786"/>
                  </a:lnTo>
                  <a:cubicBezTo>
                    <a:pt x="1596" y="1786"/>
                    <a:pt x="1834" y="1667"/>
                    <a:pt x="1977" y="1524"/>
                  </a:cubicBezTo>
                  <a:cubicBezTo>
                    <a:pt x="2167" y="1334"/>
                    <a:pt x="2263" y="1072"/>
                    <a:pt x="2215" y="786"/>
                  </a:cubicBezTo>
                  <a:cubicBezTo>
                    <a:pt x="2167" y="333"/>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9" name="Google Shape;24719;p151"/>
            <p:cNvSpPr/>
            <p:nvPr/>
          </p:nvSpPr>
          <p:spPr>
            <a:xfrm>
              <a:off x="4354886" y="2516493"/>
              <a:ext cx="66954" cy="26393"/>
            </a:xfrm>
            <a:custGeom>
              <a:rect b="b" l="l" r="r" t="t"/>
              <a:pathLst>
                <a:path extrusionOk="0" h="883" w="2240">
                  <a:moveTo>
                    <a:pt x="2239" y="1"/>
                  </a:moveTo>
                  <a:cubicBezTo>
                    <a:pt x="2239" y="9"/>
                    <a:pt x="2239" y="17"/>
                    <a:pt x="2239" y="25"/>
                  </a:cubicBezTo>
                  <a:lnTo>
                    <a:pt x="2239" y="25"/>
                  </a:lnTo>
                  <a:lnTo>
                    <a:pt x="2239" y="1"/>
                  </a:lnTo>
                  <a:close/>
                  <a:moveTo>
                    <a:pt x="1" y="25"/>
                  </a:moveTo>
                  <a:lnTo>
                    <a:pt x="1" y="882"/>
                  </a:lnTo>
                  <a:lnTo>
                    <a:pt x="1358" y="882"/>
                  </a:lnTo>
                  <a:cubicBezTo>
                    <a:pt x="1596" y="882"/>
                    <a:pt x="1810" y="763"/>
                    <a:pt x="1977" y="620"/>
                  </a:cubicBezTo>
                  <a:cubicBezTo>
                    <a:pt x="2138" y="436"/>
                    <a:pt x="2233" y="252"/>
                    <a:pt x="2239" y="2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0" name="Google Shape;24720;p151"/>
            <p:cNvSpPr/>
            <p:nvPr/>
          </p:nvSpPr>
          <p:spPr>
            <a:xfrm>
              <a:off x="4163057" y="2714396"/>
              <a:ext cx="192910" cy="53413"/>
            </a:xfrm>
            <a:custGeom>
              <a:rect b="b" l="l" r="r" t="t"/>
              <a:pathLst>
                <a:path extrusionOk="0" h="1787" w="6454">
                  <a:moveTo>
                    <a:pt x="0" y="0"/>
                  </a:moveTo>
                  <a:lnTo>
                    <a:pt x="0" y="1786"/>
                  </a:lnTo>
                  <a:lnTo>
                    <a:pt x="6454" y="1786"/>
                  </a:lnTo>
                  <a:lnTo>
                    <a:pt x="6454"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1" name="Google Shape;24721;p151"/>
            <p:cNvSpPr/>
            <p:nvPr/>
          </p:nvSpPr>
          <p:spPr>
            <a:xfrm>
              <a:off x="4163057" y="2741447"/>
              <a:ext cx="192910" cy="25646"/>
            </a:xfrm>
            <a:custGeom>
              <a:rect b="b" l="l" r="r" t="t"/>
              <a:pathLst>
                <a:path extrusionOk="0" h="858" w="6454">
                  <a:moveTo>
                    <a:pt x="0" y="0"/>
                  </a:moveTo>
                  <a:lnTo>
                    <a:pt x="0" y="858"/>
                  </a:lnTo>
                  <a:lnTo>
                    <a:pt x="6454" y="858"/>
                  </a:lnTo>
                  <a:lnTo>
                    <a:pt x="645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2" name="Google Shape;24722;p151"/>
            <p:cNvSpPr/>
            <p:nvPr/>
          </p:nvSpPr>
          <p:spPr>
            <a:xfrm>
              <a:off x="4076914" y="2692337"/>
              <a:ext cx="97561" cy="98248"/>
            </a:xfrm>
            <a:custGeom>
              <a:rect b="b" l="l" r="r" t="t"/>
              <a:pathLst>
                <a:path extrusionOk="0" h="3287" w="3264">
                  <a:moveTo>
                    <a:pt x="1620" y="0"/>
                  </a:moveTo>
                  <a:cubicBezTo>
                    <a:pt x="715" y="0"/>
                    <a:pt x="1" y="738"/>
                    <a:pt x="1" y="1643"/>
                  </a:cubicBezTo>
                  <a:cubicBezTo>
                    <a:pt x="1" y="2548"/>
                    <a:pt x="715" y="3286"/>
                    <a:pt x="1620" y="3286"/>
                  </a:cubicBezTo>
                  <a:cubicBezTo>
                    <a:pt x="2525" y="3286"/>
                    <a:pt x="3263" y="2548"/>
                    <a:pt x="3263" y="1643"/>
                  </a:cubicBezTo>
                  <a:cubicBezTo>
                    <a:pt x="3263" y="738"/>
                    <a:pt x="2525" y="0"/>
                    <a:pt x="162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3" name="Google Shape;24723;p151"/>
            <p:cNvSpPr/>
            <p:nvPr/>
          </p:nvSpPr>
          <p:spPr>
            <a:xfrm>
              <a:off x="4076914" y="2741447"/>
              <a:ext cx="97561" cy="49139"/>
            </a:xfrm>
            <a:custGeom>
              <a:rect b="b" l="l" r="r" t="t"/>
              <a:pathLst>
                <a:path extrusionOk="0" h="1644" w="3264">
                  <a:moveTo>
                    <a:pt x="1" y="0"/>
                  </a:moveTo>
                  <a:cubicBezTo>
                    <a:pt x="1" y="929"/>
                    <a:pt x="739" y="1643"/>
                    <a:pt x="1620" y="1643"/>
                  </a:cubicBezTo>
                  <a:cubicBezTo>
                    <a:pt x="2525" y="1643"/>
                    <a:pt x="3263" y="881"/>
                    <a:pt x="326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4" name="Google Shape;24724;p151"/>
            <p:cNvSpPr/>
            <p:nvPr/>
          </p:nvSpPr>
          <p:spPr>
            <a:xfrm>
              <a:off x="4354534" y="2714396"/>
              <a:ext cx="67641" cy="53413"/>
            </a:xfrm>
            <a:custGeom>
              <a:rect b="b" l="l" r="r" t="t"/>
              <a:pathLst>
                <a:path extrusionOk="0" h="1787" w="2263">
                  <a:moveTo>
                    <a:pt x="0" y="0"/>
                  </a:moveTo>
                  <a:lnTo>
                    <a:pt x="0" y="1786"/>
                  </a:lnTo>
                  <a:lnTo>
                    <a:pt x="1358" y="1786"/>
                  </a:lnTo>
                  <a:cubicBezTo>
                    <a:pt x="1596" y="1786"/>
                    <a:pt x="1834" y="1667"/>
                    <a:pt x="1977" y="1524"/>
                  </a:cubicBezTo>
                  <a:cubicBezTo>
                    <a:pt x="2167" y="1358"/>
                    <a:pt x="2263" y="1072"/>
                    <a:pt x="2215" y="786"/>
                  </a:cubicBezTo>
                  <a:cubicBezTo>
                    <a:pt x="2167" y="334"/>
                    <a:pt x="1739" y="0"/>
                    <a:pt x="133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5" name="Google Shape;24725;p151"/>
            <p:cNvSpPr/>
            <p:nvPr/>
          </p:nvSpPr>
          <p:spPr>
            <a:xfrm>
              <a:off x="4354886" y="2741447"/>
              <a:ext cx="66954" cy="26363"/>
            </a:xfrm>
            <a:custGeom>
              <a:rect b="b" l="l" r="r" t="t"/>
              <a:pathLst>
                <a:path extrusionOk="0" h="882" w="2240">
                  <a:moveTo>
                    <a:pt x="2239" y="0"/>
                  </a:moveTo>
                  <a:cubicBezTo>
                    <a:pt x="2239" y="8"/>
                    <a:pt x="2239" y="16"/>
                    <a:pt x="2239" y="24"/>
                  </a:cubicBezTo>
                  <a:lnTo>
                    <a:pt x="2239" y="24"/>
                  </a:lnTo>
                  <a:lnTo>
                    <a:pt x="2239" y="0"/>
                  </a:lnTo>
                  <a:close/>
                  <a:moveTo>
                    <a:pt x="1" y="24"/>
                  </a:moveTo>
                  <a:lnTo>
                    <a:pt x="1" y="881"/>
                  </a:lnTo>
                  <a:lnTo>
                    <a:pt x="1358" y="881"/>
                  </a:lnTo>
                  <a:cubicBezTo>
                    <a:pt x="1596" y="881"/>
                    <a:pt x="1810" y="762"/>
                    <a:pt x="1977" y="619"/>
                  </a:cubicBezTo>
                  <a:cubicBezTo>
                    <a:pt x="2138" y="458"/>
                    <a:pt x="2233" y="253"/>
                    <a:pt x="2239" y="2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6" name="Google Shape;24726;p151"/>
            <p:cNvSpPr/>
            <p:nvPr/>
          </p:nvSpPr>
          <p:spPr>
            <a:xfrm>
              <a:off x="4142403" y="2601919"/>
              <a:ext cx="192940" cy="53413"/>
            </a:xfrm>
            <a:custGeom>
              <a:rect b="b" l="l" r="r" t="t"/>
              <a:pathLst>
                <a:path extrusionOk="0" h="1787" w="6455">
                  <a:moveTo>
                    <a:pt x="0" y="1"/>
                  </a:moveTo>
                  <a:lnTo>
                    <a:pt x="0" y="1787"/>
                  </a:lnTo>
                  <a:lnTo>
                    <a:pt x="6454" y="1787"/>
                  </a:lnTo>
                  <a:lnTo>
                    <a:pt x="645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7" name="Google Shape;24727;p151"/>
            <p:cNvSpPr/>
            <p:nvPr/>
          </p:nvSpPr>
          <p:spPr>
            <a:xfrm>
              <a:off x="4142403" y="2628252"/>
              <a:ext cx="192940" cy="25676"/>
            </a:xfrm>
            <a:custGeom>
              <a:rect b="b" l="l" r="r" t="t"/>
              <a:pathLst>
                <a:path extrusionOk="0" h="859" w="6455">
                  <a:moveTo>
                    <a:pt x="0" y="1"/>
                  </a:moveTo>
                  <a:lnTo>
                    <a:pt x="0" y="858"/>
                  </a:lnTo>
                  <a:lnTo>
                    <a:pt x="6454" y="858"/>
                  </a:lnTo>
                  <a:lnTo>
                    <a:pt x="645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8" name="Google Shape;24728;p151"/>
            <p:cNvSpPr/>
            <p:nvPr/>
          </p:nvSpPr>
          <p:spPr>
            <a:xfrm>
              <a:off x="4323209" y="2579143"/>
              <a:ext cx="97531" cy="98248"/>
            </a:xfrm>
            <a:custGeom>
              <a:rect b="b" l="l" r="r" t="t"/>
              <a:pathLst>
                <a:path extrusionOk="0" h="3287" w="3263">
                  <a:moveTo>
                    <a:pt x="1620" y="1"/>
                  </a:moveTo>
                  <a:cubicBezTo>
                    <a:pt x="739" y="1"/>
                    <a:pt x="0" y="739"/>
                    <a:pt x="0" y="1644"/>
                  </a:cubicBezTo>
                  <a:cubicBezTo>
                    <a:pt x="0" y="2549"/>
                    <a:pt x="739" y="3287"/>
                    <a:pt x="1620" y="3287"/>
                  </a:cubicBezTo>
                  <a:cubicBezTo>
                    <a:pt x="2525" y="3287"/>
                    <a:pt x="3263" y="2549"/>
                    <a:pt x="3263" y="1644"/>
                  </a:cubicBezTo>
                  <a:cubicBezTo>
                    <a:pt x="3263" y="739"/>
                    <a:pt x="2525" y="1"/>
                    <a:pt x="1620"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9" name="Google Shape;24729;p151"/>
            <p:cNvSpPr/>
            <p:nvPr/>
          </p:nvSpPr>
          <p:spPr>
            <a:xfrm>
              <a:off x="4323209" y="2628252"/>
              <a:ext cx="97531" cy="49139"/>
            </a:xfrm>
            <a:custGeom>
              <a:rect b="b" l="l" r="r" t="t"/>
              <a:pathLst>
                <a:path extrusionOk="0" h="1644" w="3263">
                  <a:moveTo>
                    <a:pt x="0" y="1"/>
                  </a:moveTo>
                  <a:cubicBezTo>
                    <a:pt x="0" y="906"/>
                    <a:pt x="739" y="1644"/>
                    <a:pt x="1644" y="1644"/>
                  </a:cubicBezTo>
                  <a:cubicBezTo>
                    <a:pt x="2525" y="1644"/>
                    <a:pt x="3263" y="930"/>
                    <a:pt x="326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0" name="Google Shape;24730;p151"/>
            <p:cNvSpPr/>
            <p:nvPr/>
          </p:nvSpPr>
          <p:spPr>
            <a:xfrm>
              <a:off x="4075479" y="2601919"/>
              <a:ext cx="67671" cy="53413"/>
            </a:xfrm>
            <a:custGeom>
              <a:rect b="b" l="l" r="r" t="t"/>
              <a:pathLst>
                <a:path extrusionOk="0" h="1787" w="2264">
                  <a:moveTo>
                    <a:pt x="930" y="1"/>
                  </a:moveTo>
                  <a:cubicBezTo>
                    <a:pt x="525" y="1"/>
                    <a:pt x="96" y="310"/>
                    <a:pt x="49" y="763"/>
                  </a:cubicBezTo>
                  <a:cubicBezTo>
                    <a:pt x="1" y="1072"/>
                    <a:pt x="96" y="1334"/>
                    <a:pt x="287" y="1501"/>
                  </a:cubicBezTo>
                  <a:cubicBezTo>
                    <a:pt x="430" y="1668"/>
                    <a:pt x="668" y="1787"/>
                    <a:pt x="906" y="1787"/>
                  </a:cubicBezTo>
                  <a:lnTo>
                    <a:pt x="2263" y="1787"/>
                  </a:lnTo>
                  <a:lnTo>
                    <a:pt x="226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1" name="Google Shape;24731;p151"/>
            <p:cNvSpPr/>
            <p:nvPr/>
          </p:nvSpPr>
          <p:spPr>
            <a:xfrm>
              <a:off x="4075845" y="2628252"/>
              <a:ext cx="66924" cy="27080"/>
            </a:xfrm>
            <a:custGeom>
              <a:rect b="b" l="l" r="r" t="t"/>
              <a:pathLst>
                <a:path extrusionOk="0" h="906" w="2239">
                  <a:moveTo>
                    <a:pt x="0" y="1"/>
                  </a:moveTo>
                  <a:lnTo>
                    <a:pt x="0" y="25"/>
                  </a:lnTo>
                  <a:lnTo>
                    <a:pt x="1" y="25"/>
                  </a:lnTo>
                  <a:cubicBezTo>
                    <a:pt x="0" y="17"/>
                    <a:pt x="0" y="9"/>
                    <a:pt x="0" y="1"/>
                  </a:cubicBezTo>
                  <a:close/>
                  <a:moveTo>
                    <a:pt x="1" y="25"/>
                  </a:moveTo>
                  <a:cubicBezTo>
                    <a:pt x="7" y="253"/>
                    <a:pt x="101" y="459"/>
                    <a:pt x="262" y="620"/>
                  </a:cubicBezTo>
                  <a:cubicBezTo>
                    <a:pt x="405" y="787"/>
                    <a:pt x="643" y="906"/>
                    <a:pt x="882" y="906"/>
                  </a:cubicBezTo>
                  <a:lnTo>
                    <a:pt x="2239" y="906"/>
                  </a:lnTo>
                  <a:lnTo>
                    <a:pt x="2239"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32" name="Google Shape;24732;p151"/>
          <p:cNvGrpSpPr/>
          <p:nvPr/>
        </p:nvGrpSpPr>
        <p:grpSpPr>
          <a:xfrm>
            <a:off x="3273847" y="2321713"/>
            <a:ext cx="344544" cy="298274"/>
            <a:chOff x="3378578" y="2464543"/>
            <a:chExt cx="344544" cy="298274"/>
          </a:xfrm>
        </p:grpSpPr>
        <p:sp>
          <p:nvSpPr>
            <p:cNvPr id="24733" name="Google Shape;24733;p151"/>
            <p:cNvSpPr/>
            <p:nvPr/>
          </p:nvSpPr>
          <p:spPr>
            <a:xfrm>
              <a:off x="3436954" y="2515088"/>
              <a:ext cx="227104" cy="195780"/>
            </a:xfrm>
            <a:custGeom>
              <a:rect b="b" l="l" r="r" t="t"/>
              <a:pathLst>
                <a:path extrusionOk="0" h="6550" w="7598">
                  <a:moveTo>
                    <a:pt x="1906" y="0"/>
                  </a:moveTo>
                  <a:lnTo>
                    <a:pt x="0" y="3287"/>
                  </a:lnTo>
                  <a:lnTo>
                    <a:pt x="1906" y="6549"/>
                  </a:lnTo>
                  <a:lnTo>
                    <a:pt x="5692" y="6549"/>
                  </a:lnTo>
                  <a:lnTo>
                    <a:pt x="7597" y="3287"/>
                  </a:lnTo>
                  <a:lnTo>
                    <a:pt x="569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4" name="Google Shape;24734;p151"/>
            <p:cNvSpPr/>
            <p:nvPr/>
          </p:nvSpPr>
          <p:spPr>
            <a:xfrm>
              <a:off x="3550118" y="2515088"/>
              <a:ext cx="113941" cy="195780"/>
            </a:xfrm>
            <a:custGeom>
              <a:rect b="b" l="l" r="r" t="t"/>
              <a:pathLst>
                <a:path extrusionOk="0" h="6550" w="3812">
                  <a:moveTo>
                    <a:pt x="1" y="0"/>
                  </a:moveTo>
                  <a:lnTo>
                    <a:pt x="1" y="6549"/>
                  </a:lnTo>
                  <a:lnTo>
                    <a:pt x="1906" y="6549"/>
                  </a:lnTo>
                  <a:lnTo>
                    <a:pt x="3811" y="3287"/>
                  </a:lnTo>
                  <a:lnTo>
                    <a:pt x="190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5" name="Google Shape;24735;p151"/>
            <p:cNvSpPr/>
            <p:nvPr/>
          </p:nvSpPr>
          <p:spPr>
            <a:xfrm>
              <a:off x="3464722" y="2706565"/>
              <a:ext cx="173003" cy="56253"/>
            </a:xfrm>
            <a:custGeom>
              <a:rect b="b" l="l" r="r" t="t"/>
              <a:pathLst>
                <a:path extrusionOk="0" h="1882" w="5788">
                  <a:moveTo>
                    <a:pt x="1096" y="0"/>
                  </a:moveTo>
                  <a:lnTo>
                    <a:pt x="334" y="715"/>
                  </a:lnTo>
                  <a:lnTo>
                    <a:pt x="0" y="1882"/>
                  </a:lnTo>
                  <a:lnTo>
                    <a:pt x="5787" y="1882"/>
                  </a:lnTo>
                  <a:lnTo>
                    <a:pt x="5501" y="715"/>
                  </a:lnTo>
                  <a:lnTo>
                    <a:pt x="473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6" name="Google Shape;24736;p151"/>
            <p:cNvSpPr/>
            <p:nvPr/>
          </p:nvSpPr>
          <p:spPr>
            <a:xfrm>
              <a:off x="3463287" y="2464543"/>
              <a:ext cx="174438" cy="56253"/>
            </a:xfrm>
            <a:custGeom>
              <a:rect b="b" l="l" r="r" t="t"/>
              <a:pathLst>
                <a:path extrusionOk="0" h="1882" w="5836">
                  <a:moveTo>
                    <a:pt x="1" y="1"/>
                  </a:moveTo>
                  <a:lnTo>
                    <a:pt x="310" y="1167"/>
                  </a:lnTo>
                  <a:lnTo>
                    <a:pt x="1096" y="1882"/>
                  </a:lnTo>
                  <a:lnTo>
                    <a:pt x="4716" y="1882"/>
                  </a:lnTo>
                  <a:lnTo>
                    <a:pt x="5502" y="1167"/>
                  </a:lnTo>
                  <a:lnTo>
                    <a:pt x="583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7" name="Google Shape;24737;p151"/>
            <p:cNvSpPr/>
            <p:nvPr/>
          </p:nvSpPr>
          <p:spPr>
            <a:xfrm>
              <a:off x="3379296" y="2606193"/>
              <a:ext cx="118185" cy="155906"/>
            </a:xfrm>
            <a:custGeom>
              <a:rect b="b" l="l" r="r" t="t"/>
              <a:pathLst>
                <a:path extrusionOk="0" h="5216" w="3954">
                  <a:moveTo>
                    <a:pt x="1144" y="1"/>
                  </a:moveTo>
                  <a:lnTo>
                    <a:pt x="1" y="239"/>
                  </a:lnTo>
                  <a:lnTo>
                    <a:pt x="2882" y="5216"/>
                  </a:lnTo>
                  <a:lnTo>
                    <a:pt x="3954" y="3358"/>
                  </a:lnTo>
                  <a:lnTo>
                    <a:pt x="2144" y="239"/>
                  </a:lnTo>
                  <a:lnTo>
                    <a:pt x="114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8" name="Google Shape;24738;p151"/>
            <p:cNvSpPr/>
            <p:nvPr/>
          </p:nvSpPr>
          <p:spPr>
            <a:xfrm>
              <a:off x="3535173" y="2626847"/>
              <a:ext cx="74785" cy="19937"/>
            </a:xfrm>
            <a:custGeom>
              <a:rect b="b" l="l" r="r" t="t"/>
              <a:pathLst>
                <a:path extrusionOk="0" h="667"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9" name="Google Shape;24739;p151"/>
            <p:cNvSpPr/>
            <p:nvPr/>
          </p:nvSpPr>
          <p:spPr>
            <a:xfrm>
              <a:off x="3535173" y="2580577"/>
              <a:ext cx="74785" cy="19967"/>
            </a:xfrm>
            <a:custGeom>
              <a:rect b="b" l="l" r="r" t="t"/>
              <a:pathLst>
                <a:path extrusionOk="0" h="668" w="2502">
                  <a:moveTo>
                    <a:pt x="1" y="0"/>
                  </a:moveTo>
                  <a:lnTo>
                    <a:pt x="1" y="667"/>
                  </a:lnTo>
                  <a:lnTo>
                    <a:pt x="2501" y="667"/>
                  </a:lnTo>
                  <a:lnTo>
                    <a:pt x="250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0" name="Google Shape;24740;p151"/>
            <p:cNvSpPr/>
            <p:nvPr/>
          </p:nvSpPr>
          <p:spPr>
            <a:xfrm>
              <a:off x="3492490" y="2626847"/>
              <a:ext cx="21371" cy="19937"/>
            </a:xfrm>
            <a:custGeom>
              <a:rect b="b" l="l" r="r" t="t"/>
              <a:pathLst>
                <a:path extrusionOk="0" h="667"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1" name="Google Shape;24741;p151"/>
            <p:cNvSpPr/>
            <p:nvPr/>
          </p:nvSpPr>
          <p:spPr>
            <a:xfrm>
              <a:off x="3492490" y="2580577"/>
              <a:ext cx="21371" cy="19967"/>
            </a:xfrm>
            <a:custGeom>
              <a:rect b="b" l="l" r="r" t="t"/>
              <a:pathLst>
                <a:path extrusionOk="0" h="668" w="715">
                  <a:moveTo>
                    <a:pt x="0" y="0"/>
                  </a:moveTo>
                  <a:lnTo>
                    <a:pt x="0" y="667"/>
                  </a:lnTo>
                  <a:lnTo>
                    <a:pt x="714" y="667"/>
                  </a:lnTo>
                  <a:lnTo>
                    <a:pt x="71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2" name="Google Shape;24742;p151"/>
            <p:cNvSpPr/>
            <p:nvPr/>
          </p:nvSpPr>
          <p:spPr>
            <a:xfrm>
              <a:off x="3378578" y="2465261"/>
              <a:ext cx="118185" cy="148792"/>
            </a:xfrm>
            <a:custGeom>
              <a:rect b="b" l="l" r="r" t="t"/>
              <a:pathLst>
                <a:path extrusionOk="0" h="4978" w="3954">
                  <a:moveTo>
                    <a:pt x="2882" y="0"/>
                  </a:moveTo>
                  <a:lnTo>
                    <a:pt x="1" y="4978"/>
                  </a:lnTo>
                  <a:lnTo>
                    <a:pt x="2144" y="4978"/>
                  </a:lnTo>
                  <a:lnTo>
                    <a:pt x="3954" y="1858"/>
                  </a:lnTo>
                  <a:lnTo>
                    <a:pt x="288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3" name="Google Shape;24743;p151"/>
            <p:cNvSpPr/>
            <p:nvPr/>
          </p:nvSpPr>
          <p:spPr>
            <a:xfrm>
              <a:off x="3550836" y="2580577"/>
              <a:ext cx="59122" cy="19967"/>
            </a:xfrm>
            <a:custGeom>
              <a:rect b="b" l="l" r="r" t="t"/>
              <a:pathLst>
                <a:path extrusionOk="0" h="668"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4" name="Google Shape;24744;p151"/>
            <p:cNvSpPr/>
            <p:nvPr/>
          </p:nvSpPr>
          <p:spPr>
            <a:xfrm>
              <a:off x="3550836" y="2626847"/>
              <a:ext cx="59122" cy="19937"/>
            </a:xfrm>
            <a:custGeom>
              <a:rect b="b" l="l" r="r" t="t"/>
              <a:pathLst>
                <a:path extrusionOk="0" h="667" w="1978">
                  <a:moveTo>
                    <a:pt x="1" y="0"/>
                  </a:moveTo>
                  <a:lnTo>
                    <a:pt x="1" y="667"/>
                  </a:lnTo>
                  <a:lnTo>
                    <a:pt x="1977" y="667"/>
                  </a:lnTo>
                  <a:lnTo>
                    <a:pt x="197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5" name="Google Shape;24745;p151"/>
            <p:cNvSpPr/>
            <p:nvPr/>
          </p:nvSpPr>
          <p:spPr>
            <a:xfrm>
              <a:off x="3550836" y="2706565"/>
              <a:ext cx="86173" cy="56253"/>
            </a:xfrm>
            <a:custGeom>
              <a:rect b="b" l="l" r="r" t="t"/>
              <a:pathLst>
                <a:path extrusionOk="0" h="1882" w="2883">
                  <a:moveTo>
                    <a:pt x="1" y="0"/>
                  </a:moveTo>
                  <a:lnTo>
                    <a:pt x="1" y="1882"/>
                  </a:lnTo>
                  <a:lnTo>
                    <a:pt x="2882" y="1882"/>
                  </a:lnTo>
                  <a:lnTo>
                    <a:pt x="2573" y="715"/>
                  </a:lnTo>
                  <a:lnTo>
                    <a:pt x="18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6" name="Google Shape;24746;p151"/>
            <p:cNvSpPr/>
            <p:nvPr/>
          </p:nvSpPr>
          <p:spPr>
            <a:xfrm>
              <a:off x="3550118" y="2464543"/>
              <a:ext cx="86173" cy="56253"/>
            </a:xfrm>
            <a:custGeom>
              <a:rect b="b" l="l" r="r" t="t"/>
              <a:pathLst>
                <a:path extrusionOk="0" h="1882" w="2883">
                  <a:moveTo>
                    <a:pt x="1" y="1"/>
                  </a:moveTo>
                  <a:lnTo>
                    <a:pt x="1" y="1882"/>
                  </a:lnTo>
                  <a:lnTo>
                    <a:pt x="1811" y="1882"/>
                  </a:lnTo>
                  <a:lnTo>
                    <a:pt x="2573" y="1167"/>
                  </a:lnTo>
                  <a:lnTo>
                    <a:pt x="2883"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7" name="Google Shape;24747;p151"/>
            <p:cNvSpPr/>
            <p:nvPr/>
          </p:nvSpPr>
          <p:spPr>
            <a:xfrm>
              <a:off x="3604220" y="2606193"/>
              <a:ext cx="118902" cy="155906"/>
            </a:xfrm>
            <a:custGeom>
              <a:rect b="b" l="l" r="r" t="t"/>
              <a:pathLst>
                <a:path extrusionOk="0" h="5216" w="3978">
                  <a:moveTo>
                    <a:pt x="2906" y="1"/>
                  </a:moveTo>
                  <a:lnTo>
                    <a:pt x="1835" y="239"/>
                  </a:lnTo>
                  <a:lnTo>
                    <a:pt x="1" y="3358"/>
                  </a:lnTo>
                  <a:lnTo>
                    <a:pt x="1073" y="5216"/>
                  </a:lnTo>
                  <a:lnTo>
                    <a:pt x="3978" y="239"/>
                  </a:lnTo>
                  <a:lnTo>
                    <a:pt x="290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8" name="Google Shape;24748;p151"/>
            <p:cNvSpPr/>
            <p:nvPr/>
          </p:nvSpPr>
          <p:spPr>
            <a:xfrm>
              <a:off x="3604220" y="2464543"/>
              <a:ext cx="118902" cy="148792"/>
            </a:xfrm>
            <a:custGeom>
              <a:rect b="b" l="l" r="r" t="t"/>
              <a:pathLst>
                <a:path extrusionOk="0" h="4978" w="3978">
                  <a:moveTo>
                    <a:pt x="1073" y="1"/>
                  </a:moveTo>
                  <a:lnTo>
                    <a:pt x="1" y="1858"/>
                  </a:lnTo>
                  <a:lnTo>
                    <a:pt x="1835" y="4978"/>
                  </a:lnTo>
                  <a:lnTo>
                    <a:pt x="3978" y="4978"/>
                  </a:lnTo>
                  <a:lnTo>
                    <a:pt x="1073"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49" name="Google Shape;24749;p151"/>
          <p:cNvGrpSpPr/>
          <p:nvPr/>
        </p:nvGrpSpPr>
        <p:grpSpPr>
          <a:xfrm>
            <a:off x="2571021" y="2377936"/>
            <a:ext cx="343109" cy="197305"/>
            <a:chOff x="2747167" y="2520767"/>
            <a:chExt cx="343109" cy="197305"/>
          </a:xfrm>
        </p:grpSpPr>
        <p:sp>
          <p:nvSpPr>
            <p:cNvPr id="24750" name="Google Shape;24750;p151"/>
            <p:cNvSpPr/>
            <p:nvPr/>
          </p:nvSpPr>
          <p:spPr>
            <a:xfrm>
              <a:off x="2908036" y="2619733"/>
              <a:ext cx="174408" cy="98338"/>
            </a:xfrm>
            <a:custGeom>
              <a:rect b="b" l="l" r="r" t="t"/>
              <a:pathLst>
                <a:path extrusionOk="0" h="3290" w="5835">
                  <a:moveTo>
                    <a:pt x="0" y="0"/>
                  </a:moveTo>
                  <a:lnTo>
                    <a:pt x="929" y="2024"/>
                  </a:lnTo>
                  <a:cubicBezTo>
                    <a:pt x="1239" y="2691"/>
                    <a:pt x="1882" y="3167"/>
                    <a:pt x="2596" y="3286"/>
                  </a:cubicBezTo>
                  <a:cubicBezTo>
                    <a:pt x="2602" y="3289"/>
                    <a:pt x="2608" y="3290"/>
                    <a:pt x="2614" y="3290"/>
                  </a:cubicBezTo>
                  <a:cubicBezTo>
                    <a:pt x="2723" y="3290"/>
                    <a:pt x="2793" y="2882"/>
                    <a:pt x="2906" y="2882"/>
                  </a:cubicBezTo>
                  <a:cubicBezTo>
                    <a:pt x="3019" y="2882"/>
                    <a:pt x="3132" y="3290"/>
                    <a:pt x="3225" y="3290"/>
                  </a:cubicBezTo>
                  <a:cubicBezTo>
                    <a:pt x="3230" y="3290"/>
                    <a:pt x="3234" y="3289"/>
                    <a:pt x="3239" y="3286"/>
                  </a:cubicBezTo>
                  <a:cubicBezTo>
                    <a:pt x="3978" y="3167"/>
                    <a:pt x="4620" y="2739"/>
                    <a:pt x="4906" y="2024"/>
                  </a:cubicBezTo>
                  <a:lnTo>
                    <a:pt x="583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1" name="Google Shape;24751;p151"/>
            <p:cNvSpPr/>
            <p:nvPr/>
          </p:nvSpPr>
          <p:spPr>
            <a:xfrm>
              <a:off x="2994867" y="2618299"/>
              <a:ext cx="87578" cy="98996"/>
            </a:xfrm>
            <a:custGeom>
              <a:rect b="b" l="l" r="r" t="t"/>
              <a:pathLst>
                <a:path extrusionOk="0" h="3312" w="2930">
                  <a:moveTo>
                    <a:pt x="1" y="0"/>
                  </a:moveTo>
                  <a:lnTo>
                    <a:pt x="1" y="48"/>
                  </a:lnTo>
                  <a:lnTo>
                    <a:pt x="1" y="2906"/>
                  </a:lnTo>
                  <a:cubicBezTo>
                    <a:pt x="140" y="2906"/>
                    <a:pt x="234" y="3312"/>
                    <a:pt x="327" y="3312"/>
                  </a:cubicBezTo>
                  <a:cubicBezTo>
                    <a:pt x="329" y="3312"/>
                    <a:pt x="332" y="3311"/>
                    <a:pt x="334" y="3311"/>
                  </a:cubicBezTo>
                  <a:cubicBezTo>
                    <a:pt x="1073" y="3192"/>
                    <a:pt x="1715" y="2739"/>
                    <a:pt x="2001" y="2025"/>
                  </a:cubicBezTo>
                  <a:lnTo>
                    <a:pt x="293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2" name="Google Shape;24752;p151"/>
            <p:cNvSpPr/>
            <p:nvPr/>
          </p:nvSpPr>
          <p:spPr>
            <a:xfrm>
              <a:off x="2757120" y="2521454"/>
              <a:ext cx="172286" cy="96873"/>
            </a:xfrm>
            <a:custGeom>
              <a:rect b="b" l="l" r="r" t="t"/>
              <a:pathLst>
                <a:path extrusionOk="0" h="3241" w="5764">
                  <a:moveTo>
                    <a:pt x="3206" y="1"/>
                  </a:moveTo>
                  <a:cubicBezTo>
                    <a:pt x="3091" y="1"/>
                    <a:pt x="2998" y="384"/>
                    <a:pt x="2882" y="430"/>
                  </a:cubicBezTo>
                  <a:cubicBezTo>
                    <a:pt x="2766" y="430"/>
                    <a:pt x="2650" y="1"/>
                    <a:pt x="2556" y="1"/>
                  </a:cubicBezTo>
                  <a:cubicBezTo>
                    <a:pt x="2554" y="1"/>
                    <a:pt x="2551" y="1"/>
                    <a:pt x="2549" y="2"/>
                  </a:cubicBezTo>
                  <a:cubicBezTo>
                    <a:pt x="1811" y="121"/>
                    <a:pt x="1192" y="573"/>
                    <a:pt x="882" y="1288"/>
                  </a:cubicBezTo>
                  <a:lnTo>
                    <a:pt x="1" y="3240"/>
                  </a:lnTo>
                  <a:lnTo>
                    <a:pt x="5764" y="3240"/>
                  </a:lnTo>
                  <a:lnTo>
                    <a:pt x="4883" y="1288"/>
                  </a:lnTo>
                  <a:cubicBezTo>
                    <a:pt x="4549" y="597"/>
                    <a:pt x="3954" y="121"/>
                    <a:pt x="3216" y="2"/>
                  </a:cubicBezTo>
                  <a:cubicBezTo>
                    <a:pt x="3212" y="1"/>
                    <a:pt x="3209" y="1"/>
                    <a:pt x="320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3" name="Google Shape;24753;p151"/>
            <p:cNvSpPr/>
            <p:nvPr/>
          </p:nvSpPr>
          <p:spPr>
            <a:xfrm>
              <a:off x="2843981" y="2521454"/>
              <a:ext cx="86143" cy="96873"/>
            </a:xfrm>
            <a:custGeom>
              <a:rect b="b" l="l" r="r" t="t"/>
              <a:pathLst>
                <a:path extrusionOk="0" h="3241" w="2882">
                  <a:moveTo>
                    <a:pt x="323" y="1"/>
                  </a:moveTo>
                  <a:cubicBezTo>
                    <a:pt x="209" y="1"/>
                    <a:pt x="116" y="384"/>
                    <a:pt x="0" y="430"/>
                  </a:cubicBezTo>
                  <a:lnTo>
                    <a:pt x="0" y="3240"/>
                  </a:lnTo>
                  <a:lnTo>
                    <a:pt x="2882" y="3240"/>
                  </a:lnTo>
                  <a:lnTo>
                    <a:pt x="2001" y="1288"/>
                  </a:lnTo>
                  <a:cubicBezTo>
                    <a:pt x="1667" y="597"/>
                    <a:pt x="1072" y="121"/>
                    <a:pt x="334" y="2"/>
                  </a:cubicBezTo>
                  <a:cubicBezTo>
                    <a:pt x="330" y="1"/>
                    <a:pt x="327" y="1"/>
                    <a:pt x="3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4" name="Google Shape;24754;p151"/>
            <p:cNvSpPr/>
            <p:nvPr/>
          </p:nvSpPr>
          <p:spPr>
            <a:xfrm>
              <a:off x="2833281" y="2520767"/>
              <a:ext cx="19249" cy="97561"/>
            </a:xfrm>
            <a:custGeom>
              <a:rect b="b" l="l" r="r" t="t"/>
              <a:pathLst>
                <a:path extrusionOk="0" h="3264" w="644">
                  <a:moveTo>
                    <a:pt x="334" y="1"/>
                  </a:moveTo>
                  <a:cubicBezTo>
                    <a:pt x="215" y="1"/>
                    <a:pt x="96" y="1"/>
                    <a:pt x="1" y="25"/>
                  </a:cubicBezTo>
                  <a:lnTo>
                    <a:pt x="1" y="3263"/>
                  </a:lnTo>
                  <a:lnTo>
                    <a:pt x="644" y="3263"/>
                  </a:lnTo>
                  <a:lnTo>
                    <a:pt x="644" y="25"/>
                  </a:lnTo>
                  <a:cubicBezTo>
                    <a:pt x="525" y="1"/>
                    <a:pt x="453" y="1"/>
                    <a:pt x="334"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5" name="Google Shape;24755;p151"/>
            <p:cNvSpPr/>
            <p:nvPr/>
          </p:nvSpPr>
          <p:spPr>
            <a:xfrm>
              <a:off x="2985631" y="2619733"/>
              <a:ext cx="19249" cy="98248"/>
            </a:xfrm>
            <a:custGeom>
              <a:rect b="b" l="l" r="r" t="t"/>
              <a:pathLst>
                <a:path extrusionOk="0" h="3287" w="644">
                  <a:moveTo>
                    <a:pt x="0" y="0"/>
                  </a:moveTo>
                  <a:lnTo>
                    <a:pt x="0" y="3263"/>
                  </a:lnTo>
                  <a:cubicBezTo>
                    <a:pt x="96" y="3286"/>
                    <a:pt x="215" y="3286"/>
                    <a:pt x="334" y="3286"/>
                  </a:cubicBezTo>
                  <a:cubicBezTo>
                    <a:pt x="453" y="3286"/>
                    <a:pt x="524" y="3286"/>
                    <a:pt x="643" y="3263"/>
                  </a:cubicBezTo>
                  <a:lnTo>
                    <a:pt x="643"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6" name="Google Shape;24756;p151"/>
            <p:cNvSpPr/>
            <p:nvPr/>
          </p:nvSpPr>
          <p:spPr>
            <a:xfrm>
              <a:off x="2833281" y="2643197"/>
              <a:ext cx="20684" cy="20684"/>
            </a:xfrm>
            <a:custGeom>
              <a:rect b="b" l="l" r="r" t="t"/>
              <a:pathLst>
                <a:path extrusionOk="0" h="692" w="692">
                  <a:moveTo>
                    <a:pt x="1" y="1"/>
                  </a:moveTo>
                  <a:lnTo>
                    <a:pt x="1" y="692"/>
                  </a:lnTo>
                  <a:lnTo>
                    <a:pt x="692" y="692"/>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7" name="Google Shape;24757;p151"/>
            <p:cNvSpPr/>
            <p:nvPr/>
          </p:nvSpPr>
          <p:spPr>
            <a:xfrm>
              <a:off x="2833281" y="2678079"/>
              <a:ext cx="20684" cy="20684"/>
            </a:xfrm>
            <a:custGeom>
              <a:rect b="b" l="l" r="r" t="t"/>
              <a:pathLst>
                <a:path extrusionOk="0" h="692" w="692">
                  <a:moveTo>
                    <a:pt x="1" y="1"/>
                  </a:moveTo>
                  <a:lnTo>
                    <a:pt x="1" y="691"/>
                  </a:lnTo>
                  <a:lnTo>
                    <a:pt x="692" y="691"/>
                  </a:lnTo>
                  <a:lnTo>
                    <a:pt x="692"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8" name="Google Shape;24758;p151"/>
            <p:cNvSpPr/>
            <p:nvPr/>
          </p:nvSpPr>
          <p:spPr>
            <a:xfrm>
              <a:off x="2985631" y="2542138"/>
              <a:ext cx="20654" cy="20654"/>
            </a:xfrm>
            <a:custGeom>
              <a:rect b="b" l="l" r="r" t="t"/>
              <a:pathLst>
                <a:path extrusionOk="0" h="691" w="691">
                  <a:moveTo>
                    <a:pt x="0" y="0"/>
                  </a:moveTo>
                  <a:lnTo>
                    <a:pt x="0" y="691"/>
                  </a:lnTo>
                  <a:lnTo>
                    <a:pt x="691" y="691"/>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9" name="Google Shape;24759;p151"/>
            <p:cNvSpPr/>
            <p:nvPr/>
          </p:nvSpPr>
          <p:spPr>
            <a:xfrm>
              <a:off x="2985631" y="2575586"/>
              <a:ext cx="20654" cy="20684"/>
            </a:xfrm>
            <a:custGeom>
              <a:rect b="b" l="l" r="r" t="t"/>
              <a:pathLst>
                <a:path extrusionOk="0" h="692" w="691">
                  <a:moveTo>
                    <a:pt x="0" y="1"/>
                  </a:moveTo>
                  <a:lnTo>
                    <a:pt x="0" y="691"/>
                  </a:lnTo>
                  <a:lnTo>
                    <a:pt x="691" y="691"/>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0" name="Google Shape;24760;p151"/>
            <p:cNvSpPr/>
            <p:nvPr/>
          </p:nvSpPr>
          <p:spPr>
            <a:xfrm>
              <a:off x="2843981" y="2520767"/>
              <a:ext cx="9983" cy="97561"/>
            </a:xfrm>
            <a:custGeom>
              <a:rect b="b" l="l" r="r" t="t"/>
              <a:pathLst>
                <a:path extrusionOk="0" h="3264" w="334">
                  <a:moveTo>
                    <a:pt x="0" y="1"/>
                  </a:moveTo>
                  <a:lnTo>
                    <a:pt x="0" y="3263"/>
                  </a:lnTo>
                  <a:lnTo>
                    <a:pt x="334" y="3263"/>
                  </a:lnTo>
                  <a:lnTo>
                    <a:pt x="334" y="25"/>
                  </a:lnTo>
                  <a:cubicBezTo>
                    <a:pt x="215" y="1"/>
                    <a:pt x="119"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1" name="Google Shape;24761;p151"/>
            <p:cNvSpPr/>
            <p:nvPr/>
          </p:nvSpPr>
          <p:spPr>
            <a:xfrm>
              <a:off x="2843264" y="2643197"/>
              <a:ext cx="9266" cy="20684"/>
            </a:xfrm>
            <a:custGeom>
              <a:rect b="b" l="l" r="r" t="t"/>
              <a:pathLst>
                <a:path extrusionOk="0" h="692" w="310">
                  <a:moveTo>
                    <a:pt x="0" y="1"/>
                  </a:moveTo>
                  <a:lnTo>
                    <a:pt x="0" y="692"/>
                  </a:lnTo>
                  <a:lnTo>
                    <a:pt x="310" y="692"/>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2" name="Google Shape;24762;p151"/>
            <p:cNvSpPr/>
            <p:nvPr/>
          </p:nvSpPr>
          <p:spPr>
            <a:xfrm>
              <a:off x="2843264" y="2678079"/>
              <a:ext cx="9266" cy="20684"/>
            </a:xfrm>
            <a:custGeom>
              <a:rect b="b" l="l" r="r" t="t"/>
              <a:pathLst>
                <a:path extrusionOk="0" h="692" w="310">
                  <a:moveTo>
                    <a:pt x="0" y="1"/>
                  </a:moveTo>
                  <a:lnTo>
                    <a:pt x="0" y="691"/>
                  </a:lnTo>
                  <a:lnTo>
                    <a:pt x="310" y="691"/>
                  </a:lnTo>
                  <a:lnTo>
                    <a:pt x="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3" name="Google Shape;24763;p151"/>
            <p:cNvSpPr/>
            <p:nvPr/>
          </p:nvSpPr>
          <p:spPr>
            <a:xfrm>
              <a:off x="2994867" y="2542138"/>
              <a:ext cx="10013" cy="20654"/>
            </a:xfrm>
            <a:custGeom>
              <a:rect b="b" l="l" r="r" t="t"/>
              <a:pathLst>
                <a:path extrusionOk="0" h="691" w="335">
                  <a:moveTo>
                    <a:pt x="1" y="0"/>
                  </a:moveTo>
                  <a:lnTo>
                    <a:pt x="1" y="691"/>
                  </a:lnTo>
                  <a:lnTo>
                    <a:pt x="334" y="691"/>
                  </a:ln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4" name="Google Shape;24764;p151"/>
            <p:cNvSpPr/>
            <p:nvPr/>
          </p:nvSpPr>
          <p:spPr>
            <a:xfrm>
              <a:off x="2994867" y="2575586"/>
              <a:ext cx="10013" cy="20684"/>
            </a:xfrm>
            <a:custGeom>
              <a:rect b="b" l="l" r="r" t="t"/>
              <a:pathLst>
                <a:path extrusionOk="0" h="692" w="335">
                  <a:moveTo>
                    <a:pt x="1" y="1"/>
                  </a:moveTo>
                  <a:lnTo>
                    <a:pt x="1" y="691"/>
                  </a:lnTo>
                  <a:lnTo>
                    <a:pt x="334" y="691"/>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5" name="Google Shape;24765;p151"/>
            <p:cNvSpPr/>
            <p:nvPr/>
          </p:nvSpPr>
          <p:spPr>
            <a:xfrm>
              <a:off x="2994867" y="2619733"/>
              <a:ext cx="10013" cy="98248"/>
            </a:xfrm>
            <a:custGeom>
              <a:rect b="b" l="l" r="r" t="t"/>
              <a:pathLst>
                <a:path extrusionOk="0" h="3287" w="335">
                  <a:moveTo>
                    <a:pt x="1" y="0"/>
                  </a:moveTo>
                  <a:lnTo>
                    <a:pt x="1" y="3286"/>
                  </a:lnTo>
                  <a:cubicBezTo>
                    <a:pt x="120" y="3286"/>
                    <a:pt x="215" y="3286"/>
                    <a:pt x="334" y="3263"/>
                  </a:cubicBezTo>
                  <a:lnTo>
                    <a:pt x="3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6" name="Google Shape;24766;p151"/>
            <p:cNvSpPr/>
            <p:nvPr/>
          </p:nvSpPr>
          <p:spPr>
            <a:xfrm>
              <a:off x="2747167" y="2609750"/>
              <a:ext cx="343107" cy="20684"/>
            </a:xfrm>
            <a:custGeom>
              <a:rect b="b" l="l" r="r" t="t"/>
              <a:pathLst>
                <a:path extrusionOk="0" h="692" w="11479">
                  <a:moveTo>
                    <a:pt x="0" y="1"/>
                  </a:moveTo>
                  <a:lnTo>
                    <a:pt x="0" y="691"/>
                  </a:lnTo>
                  <a:lnTo>
                    <a:pt x="11479" y="691"/>
                  </a:lnTo>
                  <a:lnTo>
                    <a:pt x="11479" y="1"/>
                  </a:lnTo>
                  <a:close/>
                </a:path>
              </a:pathLst>
            </a:custGeom>
            <a:solidFill>
              <a:srgbClr val="9A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7" name="Google Shape;24767;p151"/>
            <p:cNvSpPr/>
            <p:nvPr/>
          </p:nvSpPr>
          <p:spPr>
            <a:xfrm>
              <a:off x="2918707" y="2609750"/>
              <a:ext cx="171569" cy="20684"/>
            </a:xfrm>
            <a:custGeom>
              <a:rect b="b" l="l" r="r" t="t"/>
              <a:pathLst>
                <a:path extrusionOk="0" h="692" w="5740">
                  <a:moveTo>
                    <a:pt x="1" y="1"/>
                  </a:moveTo>
                  <a:lnTo>
                    <a:pt x="1" y="691"/>
                  </a:lnTo>
                  <a:lnTo>
                    <a:pt x="5740" y="691"/>
                  </a:lnTo>
                  <a:lnTo>
                    <a:pt x="5740"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68" name="Google Shape;24768;p151"/>
          <p:cNvGrpSpPr/>
          <p:nvPr/>
        </p:nvGrpSpPr>
        <p:grpSpPr>
          <a:xfrm>
            <a:off x="1818367" y="2287932"/>
            <a:ext cx="343110" cy="344542"/>
            <a:chOff x="2065928" y="2440332"/>
            <a:chExt cx="343110" cy="344542"/>
          </a:xfrm>
        </p:grpSpPr>
        <p:sp>
          <p:nvSpPr>
            <p:cNvPr id="24769" name="Google Shape;24769;p151"/>
            <p:cNvSpPr/>
            <p:nvPr/>
          </p:nvSpPr>
          <p:spPr>
            <a:xfrm>
              <a:off x="2166987" y="2480923"/>
              <a:ext cx="141679" cy="303951"/>
            </a:xfrm>
            <a:custGeom>
              <a:rect b="b" l="l" r="r" t="t"/>
              <a:pathLst>
                <a:path extrusionOk="0" h="10169" w="4740">
                  <a:moveTo>
                    <a:pt x="453" y="0"/>
                  </a:moveTo>
                  <a:lnTo>
                    <a:pt x="1" y="5073"/>
                  </a:lnTo>
                  <a:lnTo>
                    <a:pt x="453" y="10169"/>
                  </a:lnTo>
                  <a:lnTo>
                    <a:pt x="4287" y="10169"/>
                  </a:lnTo>
                  <a:lnTo>
                    <a:pt x="4740" y="5073"/>
                  </a:lnTo>
                  <a:lnTo>
                    <a:pt x="4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0" name="Google Shape;24770;p151"/>
            <p:cNvSpPr/>
            <p:nvPr/>
          </p:nvSpPr>
          <p:spPr>
            <a:xfrm>
              <a:off x="2065928" y="2481641"/>
              <a:ext cx="114628" cy="303234"/>
            </a:xfrm>
            <a:custGeom>
              <a:rect b="b" l="l" r="r" t="t"/>
              <a:pathLst>
                <a:path extrusionOk="0" h="10145" w="3835">
                  <a:moveTo>
                    <a:pt x="0" y="0"/>
                  </a:moveTo>
                  <a:lnTo>
                    <a:pt x="0" y="10145"/>
                  </a:lnTo>
                  <a:lnTo>
                    <a:pt x="3834" y="10145"/>
                  </a:lnTo>
                  <a:lnTo>
                    <a:pt x="3834"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1" name="Google Shape;24771;p151"/>
            <p:cNvSpPr/>
            <p:nvPr/>
          </p:nvSpPr>
          <p:spPr>
            <a:xfrm>
              <a:off x="2123587" y="2481641"/>
              <a:ext cx="56970" cy="303234"/>
            </a:xfrm>
            <a:custGeom>
              <a:rect b="b" l="l" r="r" t="t"/>
              <a:pathLst>
                <a:path extrusionOk="0" h="10145" w="1906">
                  <a:moveTo>
                    <a:pt x="0" y="0"/>
                  </a:moveTo>
                  <a:lnTo>
                    <a:pt x="0" y="10145"/>
                  </a:lnTo>
                  <a:lnTo>
                    <a:pt x="1905" y="10145"/>
                  </a:lnTo>
                  <a:lnTo>
                    <a:pt x="19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2" name="Google Shape;24772;p151"/>
            <p:cNvSpPr/>
            <p:nvPr/>
          </p:nvSpPr>
          <p:spPr>
            <a:xfrm>
              <a:off x="2238186" y="2481641"/>
              <a:ext cx="70481" cy="303234"/>
            </a:xfrm>
            <a:custGeom>
              <a:rect b="b" l="l" r="r" t="t"/>
              <a:pathLst>
                <a:path extrusionOk="0" h="10145" w="2358">
                  <a:moveTo>
                    <a:pt x="0" y="0"/>
                  </a:moveTo>
                  <a:lnTo>
                    <a:pt x="0" y="10145"/>
                  </a:lnTo>
                  <a:lnTo>
                    <a:pt x="1905" y="10145"/>
                  </a:lnTo>
                  <a:lnTo>
                    <a:pt x="2358" y="5049"/>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3" name="Google Shape;24773;p151"/>
            <p:cNvSpPr/>
            <p:nvPr/>
          </p:nvSpPr>
          <p:spPr>
            <a:xfrm>
              <a:off x="2294410" y="2481641"/>
              <a:ext cx="114628" cy="303234"/>
            </a:xfrm>
            <a:custGeom>
              <a:rect b="b" l="l" r="r" t="t"/>
              <a:pathLst>
                <a:path extrusionOk="0" h="10145" w="3835">
                  <a:moveTo>
                    <a:pt x="1" y="0"/>
                  </a:moveTo>
                  <a:lnTo>
                    <a:pt x="1" y="10145"/>
                  </a:lnTo>
                  <a:lnTo>
                    <a:pt x="3835" y="10145"/>
                  </a:lnTo>
                  <a:lnTo>
                    <a:pt x="383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4" name="Google Shape;24774;p151"/>
            <p:cNvSpPr/>
            <p:nvPr/>
          </p:nvSpPr>
          <p:spPr>
            <a:xfrm>
              <a:off x="2352068" y="2481641"/>
              <a:ext cx="56970" cy="303234"/>
            </a:xfrm>
            <a:custGeom>
              <a:rect b="b" l="l" r="r" t="t"/>
              <a:pathLst>
                <a:path extrusionOk="0" h="10145" w="1906">
                  <a:moveTo>
                    <a:pt x="1" y="0"/>
                  </a:moveTo>
                  <a:lnTo>
                    <a:pt x="1" y="10145"/>
                  </a:lnTo>
                  <a:lnTo>
                    <a:pt x="1906" y="10145"/>
                  </a:lnTo>
                  <a:lnTo>
                    <a:pt x="19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5" name="Google Shape;24775;p151"/>
            <p:cNvSpPr/>
            <p:nvPr/>
          </p:nvSpPr>
          <p:spPr>
            <a:xfrm>
              <a:off x="2087270" y="2441767"/>
              <a:ext cx="71198" cy="71198"/>
            </a:xfrm>
            <a:custGeom>
              <a:rect b="b" l="l" r="r" t="t"/>
              <a:pathLst>
                <a:path extrusionOk="0" h="2382" w="2382">
                  <a:moveTo>
                    <a:pt x="1191" y="0"/>
                  </a:moveTo>
                  <a:cubicBezTo>
                    <a:pt x="524" y="0"/>
                    <a:pt x="1" y="524"/>
                    <a:pt x="1" y="1191"/>
                  </a:cubicBezTo>
                  <a:cubicBezTo>
                    <a:pt x="1" y="1834"/>
                    <a:pt x="524" y="2382"/>
                    <a:pt x="1191" y="2382"/>
                  </a:cubicBezTo>
                  <a:cubicBezTo>
                    <a:pt x="1834" y="2382"/>
                    <a:pt x="2382" y="1834"/>
                    <a:pt x="2382" y="1191"/>
                  </a:cubicBezTo>
                  <a:cubicBezTo>
                    <a:pt x="2382" y="524"/>
                    <a:pt x="1834" y="0"/>
                    <a:pt x="119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6" name="Google Shape;24776;p151"/>
            <p:cNvSpPr/>
            <p:nvPr/>
          </p:nvSpPr>
          <p:spPr>
            <a:xfrm>
              <a:off x="2201869" y="2441677"/>
              <a:ext cx="71228" cy="71288"/>
            </a:xfrm>
            <a:custGeom>
              <a:rect b="b" l="l" r="r" t="t"/>
              <a:pathLst>
                <a:path extrusionOk="0" h="2385" w="2383">
                  <a:moveTo>
                    <a:pt x="1269" y="1"/>
                  </a:moveTo>
                  <a:cubicBezTo>
                    <a:pt x="1243" y="1"/>
                    <a:pt x="1217" y="2"/>
                    <a:pt x="1191" y="3"/>
                  </a:cubicBezTo>
                  <a:cubicBezTo>
                    <a:pt x="548" y="3"/>
                    <a:pt x="1" y="527"/>
                    <a:pt x="1" y="1194"/>
                  </a:cubicBezTo>
                  <a:cubicBezTo>
                    <a:pt x="1" y="1837"/>
                    <a:pt x="548" y="2385"/>
                    <a:pt x="1191" y="2385"/>
                  </a:cubicBezTo>
                  <a:cubicBezTo>
                    <a:pt x="1858" y="2385"/>
                    <a:pt x="2382" y="1837"/>
                    <a:pt x="2382" y="1194"/>
                  </a:cubicBezTo>
                  <a:cubicBezTo>
                    <a:pt x="2382" y="553"/>
                    <a:pt x="1898" y="1"/>
                    <a:pt x="1269"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7" name="Google Shape;24777;p151"/>
            <p:cNvSpPr/>
            <p:nvPr/>
          </p:nvSpPr>
          <p:spPr>
            <a:xfrm>
              <a:off x="2216097"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8" name="Google Shape;24778;p151"/>
            <p:cNvSpPr/>
            <p:nvPr/>
          </p:nvSpPr>
          <p:spPr>
            <a:xfrm>
              <a:off x="2216097"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9" name="Google Shape;24779;p151"/>
            <p:cNvSpPr/>
            <p:nvPr/>
          </p:nvSpPr>
          <p:spPr>
            <a:xfrm>
              <a:off x="2216097"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0" name="Google Shape;24780;p151"/>
            <p:cNvSpPr/>
            <p:nvPr/>
          </p:nvSpPr>
          <p:spPr>
            <a:xfrm>
              <a:off x="2216097"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1" name="Google Shape;24781;p151"/>
            <p:cNvSpPr/>
            <p:nvPr/>
          </p:nvSpPr>
          <p:spPr>
            <a:xfrm>
              <a:off x="2101498" y="2544978"/>
              <a:ext cx="43460" cy="19967"/>
            </a:xfrm>
            <a:custGeom>
              <a:rect b="b" l="l" r="r" t="t"/>
              <a:pathLst>
                <a:path extrusionOk="0" h="668" w="1454">
                  <a:moveTo>
                    <a:pt x="1" y="1"/>
                  </a:moveTo>
                  <a:lnTo>
                    <a:pt x="1" y="667"/>
                  </a:lnTo>
                  <a:lnTo>
                    <a:pt x="1454" y="667"/>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2" name="Google Shape;24782;p151"/>
            <p:cNvSpPr/>
            <p:nvPr/>
          </p:nvSpPr>
          <p:spPr>
            <a:xfrm>
              <a:off x="2101498" y="2588409"/>
              <a:ext cx="43460" cy="20654"/>
            </a:xfrm>
            <a:custGeom>
              <a:rect b="b" l="l" r="r" t="t"/>
              <a:pathLst>
                <a:path extrusionOk="0" h="691" w="1454">
                  <a:moveTo>
                    <a:pt x="1" y="0"/>
                  </a:moveTo>
                  <a:lnTo>
                    <a:pt x="1" y="691"/>
                  </a:lnTo>
                  <a:lnTo>
                    <a:pt x="1454" y="691"/>
                  </a:lnTo>
                  <a:lnTo>
                    <a:pt x="145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3" name="Google Shape;24783;p151"/>
            <p:cNvSpPr/>
            <p:nvPr/>
          </p:nvSpPr>
          <p:spPr>
            <a:xfrm>
              <a:off x="2101498" y="2631809"/>
              <a:ext cx="43460" cy="20684"/>
            </a:xfrm>
            <a:custGeom>
              <a:rect b="b" l="l" r="r" t="t"/>
              <a:pathLst>
                <a:path extrusionOk="0" h="692" w="1454">
                  <a:moveTo>
                    <a:pt x="1" y="1"/>
                  </a:moveTo>
                  <a:lnTo>
                    <a:pt x="1" y="692"/>
                  </a:lnTo>
                  <a:lnTo>
                    <a:pt x="1454" y="692"/>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4" name="Google Shape;24784;p151"/>
            <p:cNvSpPr/>
            <p:nvPr/>
          </p:nvSpPr>
          <p:spPr>
            <a:xfrm>
              <a:off x="2101498" y="2675240"/>
              <a:ext cx="43460" cy="20684"/>
            </a:xfrm>
            <a:custGeom>
              <a:rect b="b" l="l" r="r" t="t"/>
              <a:pathLst>
                <a:path extrusionOk="0" h="692" w="1454">
                  <a:moveTo>
                    <a:pt x="1" y="1"/>
                  </a:moveTo>
                  <a:lnTo>
                    <a:pt x="1" y="691"/>
                  </a:lnTo>
                  <a:lnTo>
                    <a:pt x="1454" y="691"/>
                  </a:lnTo>
                  <a:lnTo>
                    <a:pt x="14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5" name="Google Shape;24785;p151"/>
            <p:cNvSpPr/>
            <p:nvPr/>
          </p:nvSpPr>
          <p:spPr>
            <a:xfrm>
              <a:off x="2330009" y="2544978"/>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6" name="Google Shape;24786;p151"/>
            <p:cNvSpPr/>
            <p:nvPr/>
          </p:nvSpPr>
          <p:spPr>
            <a:xfrm>
              <a:off x="2330009" y="2588409"/>
              <a:ext cx="43430" cy="20654"/>
            </a:xfrm>
            <a:custGeom>
              <a:rect b="b" l="l" r="r" t="t"/>
              <a:pathLst>
                <a:path extrusionOk="0" h="691" w="1453">
                  <a:moveTo>
                    <a:pt x="0" y="0"/>
                  </a:moveTo>
                  <a:lnTo>
                    <a:pt x="0" y="691"/>
                  </a:lnTo>
                  <a:lnTo>
                    <a:pt x="1453" y="691"/>
                  </a:lnTo>
                  <a:lnTo>
                    <a:pt x="14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7" name="Google Shape;24787;p151"/>
            <p:cNvSpPr/>
            <p:nvPr/>
          </p:nvSpPr>
          <p:spPr>
            <a:xfrm>
              <a:off x="2330009" y="2631809"/>
              <a:ext cx="43430" cy="20684"/>
            </a:xfrm>
            <a:custGeom>
              <a:rect b="b" l="l" r="r" t="t"/>
              <a:pathLst>
                <a:path extrusionOk="0" h="692" w="1453">
                  <a:moveTo>
                    <a:pt x="0" y="1"/>
                  </a:moveTo>
                  <a:lnTo>
                    <a:pt x="0" y="692"/>
                  </a:lnTo>
                  <a:lnTo>
                    <a:pt x="1453" y="692"/>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8" name="Google Shape;24788;p151"/>
            <p:cNvSpPr/>
            <p:nvPr/>
          </p:nvSpPr>
          <p:spPr>
            <a:xfrm>
              <a:off x="2330009" y="2675240"/>
              <a:ext cx="43430" cy="20684"/>
            </a:xfrm>
            <a:custGeom>
              <a:rect b="b" l="l" r="r" t="t"/>
              <a:pathLst>
                <a:path extrusionOk="0" h="692" w="1453">
                  <a:moveTo>
                    <a:pt x="0" y="1"/>
                  </a:moveTo>
                  <a:lnTo>
                    <a:pt x="0" y="691"/>
                  </a:lnTo>
                  <a:lnTo>
                    <a:pt x="1453" y="691"/>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9" name="Google Shape;24789;p151"/>
            <p:cNvSpPr/>
            <p:nvPr/>
          </p:nvSpPr>
          <p:spPr>
            <a:xfrm>
              <a:off x="2316469" y="2441767"/>
              <a:ext cx="71228" cy="71198"/>
            </a:xfrm>
            <a:custGeom>
              <a:rect b="b" l="l" r="r" t="t"/>
              <a:pathLst>
                <a:path extrusionOk="0" h="2382" w="2383">
                  <a:moveTo>
                    <a:pt x="1192" y="0"/>
                  </a:moveTo>
                  <a:cubicBezTo>
                    <a:pt x="549" y="0"/>
                    <a:pt x="1" y="524"/>
                    <a:pt x="1" y="1191"/>
                  </a:cubicBezTo>
                  <a:cubicBezTo>
                    <a:pt x="1" y="1834"/>
                    <a:pt x="549" y="2382"/>
                    <a:pt x="1192" y="2382"/>
                  </a:cubicBezTo>
                  <a:cubicBezTo>
                    <a:pt x="1858" y="2382"/>
                    <a:pt x="2382" y="1834"/>
                    <a:pt x="2382" y="1191"/>
                  </a:cubicBezTo>
                  <a:cubicBezTo>
                    <a:pt x="2382" y="524"/>
                    <a:pt x="1858" y="0"/>
                    <a:pt x="1192"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0" name="Google Shape;24790;p151"/>
            <p:cNvSpPr/>
            <p:nvPr/>
          </p:nvSpPr>
          <p:spPr>
            <a:xfrm>
              <a:off x="22374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1" name="Google Shape;24791;p151"/>
            <p:cNvSpPr/>
            <p:nvPr/>
          </p:nvSpPr>
          <p:spPr>
            <a:xfrm>
              <a:off x="22374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2" name="Google Shape;24792;p151"/>
            <p:cNvSpPr/>
            <p:nvPr/>
          </p:nvSpPr>
          <p:spPr>
            <a:xfrm>
              <a:off x="22374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3" name="Google Shape;24793;p151"/>
            <p:cNvSpPr/>
            <p:nvPr/>
          </p:nvSpPr>
          <p:spPr>
            <a:xfrm>
              <a:off x="22374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4" name="Google Shape;24794;p151"/>
            <p:cNvSpPr/>
            <p:nvPr/>
          </p:nvSpPr>
          <p:spPr>
            <a:xfrm>
              <a:off x="2237469" y="2440332"/>
              <a:ext cx="35629" cy="72633"/>
            </a:xfrm>
            <a:custGeom>
              <a:rect b="b" l="l" r="r" t="t"/>
              <a:pathLst>
                <a:path extrusionOk="0" h="2430" w="1192">
                  <a:moveTo>
                    <a:pt x="0" y="1"/>
                  </a:moveTo>
                  <a:lnTo>
                    <a:pt x="0" y="2430"/>
                  </a:lnTo>
                  <a:cubicBezTo>
                    <a:pt x="667" y="2430"/>
                    <a:pt x="1191" y="1882"/>
                    <a:pt x="1191" y="1239"/>
                  </a:cubicBezTo>
                  <a:cubicBezTo>
                    <a:pt x="1191" y="572"/>
                    <a:pt x="667"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5" name="Google Shape;24795;p151"/>
            <p:cNvSpPr/>
            <p:nvPr/>
          </p:nvSpPr>
          <p:spPr>
            <a:xfrm>
              <a:off x="2351350" y="2544978"/>
              <a:ext cx="22089" cy="19967"/>
            </a:xfrm>
            <a:custGeom>
              <a:rect b="b" l="l" r="r" t="t"/>
              <a:pathLst>
                <a:path extrusionOk="0" h="668" w="739">
                  <a:moveTo>
                    <a:pt x="1" y="1"/>
                  </a:moveTo>
                  <a:lnTo>
                    <a:pt x="1"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6" name="Google Shape;24796;p151"/>
            <p:cNvSpPr/>
            <p:nvPr/>
          </p:nvSpPr>
          <p:spPr>
            <a:xfrm>
              <a:off x="2351350" y="2588409"/>
              <a:ext cx="22089" cy="20654"/>
            </a:xfrm>
            <a:custGeom>
              <a:rect b="b" l="l" r="r" t="t"/>
              <a:pathLst>
                <a:path extrusionOk="0" h="691" w="739">
                  <a:moveTo>
                    <a:pt x="1" y="0"/>
                  </a:moveTo>
                  <a:lnTo>
                    <a:pt x="1"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7" name="Google Shape;24797;p151"/>
            <p:cNvSpPr/>
            <p:nvPr/>
          </p:nvSpPr>
          <p:spPr>
            <a:xfrm>
              <a:off x="2351350" y="2631809"/>
              <a:ext cx="22089" cy="20684"/>
            </a:xfrm>
            <a:custGeom>
              <a:rect b="b" l="l" r="r" t="t"/>
              <a:pathLst>
                <a:path extrusionOk="0" h="692" w="739">
                  <a:moveTo>
                    <a:pt x="1" y="1"/>
                  </a:moveTo>
                  <a:lnTo>
                    <a:pt x="1"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8" name="Google Shape;24798;p151"/>
            <p:cNvSpPr/>
            <p:nvPr/>
          </p:nvSpPr>
          <p:spPr>
            <a:xfrm>
              <a:off x="2351350" y="2675240"/>
              <a:ext cx="22089" cy="20684"/>
            </a:xfrm>
            <a:custGeom>
              <a:rect b="b" l="l" r="r" t="t"/>
              <a:pathLst>
                <a:path extrusionOk="0" h="692" w="739">
                  <a:moveTo>
                    <a:pt x="1" y="1"/>
                  </a:moveTo>
                  <a:lnTo>
                    <a:pt x="1"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9" name="Google Shape;24799;p151"/>
            <p:cNvSpPr/>
            <p:nvPr/>
          </p:nvSpPr>
          <p:spPr>
            <a:xfrm>
              <a:off x="2353503" y="2440332"/>
              <a:ext cx="35599" cy="72633"/>
            </a:xfrm>
            <a:custGeom>
              <a:rect b="b" l="l" r="r" t="t"/>
              <a:pathLst>
                <a:path extrusionOk="0" h="2430" w="1191">
                  <a:moveTo>
                    <a:pt x="0" y="1"/>
                  </a:moveTo>
                  <a:lnTo>
                    <a:pt x="0" y="2430"/>
                  </a:lnTo>
                  <a:cubicBezTo>
                    <a:pt x="643" y="2430"/>
                    <a:pt x="1191" y="1882"/>
                    <a:pt x="1191" y="1239"/>
                  </a:cubicBezTo>
                  <a:cubicBezTo>
                    <a:pt x="1191" y="572"/>
                    <a:pt x="619"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0" name="Google Shape;24800;p151"/>
            <p:cNvSpPr/>
            <p:nvPr/>
          </p:nvSpPr>
          <p:spPr>
            <a:xfrm>
              <a:off x="2122869" y="2544978"/>
              <a:ext cx="22089" cy="19967"/>
            </a:xfrm>
            <a:custGeom>
              <a:rect b="b" l="l" r="r" t="t"/>
              <a:pathLst>
                <a:path extrusionOk="0" h="668" w="739">
                  <a:moveTo>
                    <a:pt x="0" y="1"/>
                  </a:moveTo>
                  <a:lnTo>
                    <a:pt x="0" y="667"/>
                  </a:lnTo>
                  <a:lnTo>
                    <a:pt x="739" y="667"/>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1" name="Google Shape;24801;p151"/>
            <p:cNvSpPr/>
            <p:nvPr/>
          </p:nvSpPr>
          <p:spPr>
            <a:xfrm>
              <a:off x="2122869" y="2588409"/>
              <a:ext cx="22089" cy="20654"/>
            </a:xfrm>
            <a:custGeom>
              <a:rect b="b" l="l" r="r" t="t"/>
              <a:pathLst>
                <a:path extrusionOk="0" h="691" w="739">
                  <a:moveTo>
                    <a:pt x="0" y="0"/>
                  </a:moveTo>
                  <a:lnTo>
                    <a:pt x="0" y="691"/>
                  </a:lnTo>
                  <a:lnTo>
                    <a:pt x="739" y="691"/>
                  </a:lnTo>
                  <a:lnTo>
                    <a:pt x="739"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2" name="Google Shape;24802;p151"/>
            <p:cNvSpPr/>
            <p:nvPr/>
          </p:nvSpPr>
          <p:spPr>
            <a:xfrm>
              <a:off x="2122869" y="2631809"/>
              <a:ext cx="22089" cy="20684"/>
            </a:xfrm>
            <a:custGeom>
              <a:rect b="b" l="l" r="r" t="t"/>
              <a:pathLst>
                <a:path extrusionOk="0" h="692" w="739">
                  <a:moveTo>
                    <a:pt x="0" y="1"/>
                  </a:moveTo>
                  <a:lnTo>
                    <a:pt x="0" y="692"/>
                  </a:lnTo>
                  <a:lnTo>
                    <a:pt x="739" y="692"/>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3" name="Google Shape;24803;p151"/>
            <p:cNvSpPr/>
            <p:nvPr/>
          </p:nvSpPr>
          <p:spPr>
            <a:xfrm>
              <a:off x="2122869" y="2675240"/>
              <a:ext cx="22089" cy="20684"/>
            </a:xfrm>
            <a:custGeom>
              <a:rect b="b" l="l" r="r" t="t"/>
              <a:pathLst>
                <a:path extrusionOk="0" h="692" w="739">
                  <a:moveTo>
                    <a:pt x="0" y="1"/>
                  </a:moveTo>
                  <a:lnTo>
                    <a:pt x="0" y="691"/>
                  </a:lnTo>
                  <a:lnTo>
                    <a:pt x="739" y="691"/>
                  </a:lnTo>
                  <a:lnTo>
                    <a:pt x="739"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4" name="Google Shape;24804;p151"/>
            <p:cNvSpPr/>
            <p:nvPr/>
          </p:nvSpPr>
          <p:spPr>
            <a:xfrm>
              <a:off x="2122869" y="2440332"/>
              <a:ext cx="35599" cy="72633"/>
            </a:xfrm>
            <a:custGeom>
              <a:rect b="b" l="l" r="r" t="t"/>
              <a:pathLst>
                <a:path extrusionOk="0" h="2430" w="1191">
                  <a:moveTo>
                    <a:pt x="0" y="1"/>
                  </a:moveTo>
                  <a:lnTo>
                    <a:pt x="0" y="2430"/>
                  </a:lnTo>
                  <a:cubicBezTo>
                    <a:pt x="643" y="2430"/>
                    <a:pt x="1191" y="1882"/>
                    <a:pt x="1191" y="1239"/>
                  </a:cubicBezTo>
                  <a:cubicBezTo>
                    <a:pt x="1191" y="572"/>
                    <a:pt x="643" y="48"/>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05" name="Google Shape;24805;p151"/>
          <p:cNvGrpSpPr/>
          <p:nvPr/>
        </p:nvGrpSpPr>
        <p:grpSpPr>
          <a:xfrm>
            <a:off x="1083084" y="2357615"/>
            <a:ext cx="345262" cy="239928"/>
            <a:chOff x="1392491" y="2490877"/>
            <a:chExt cx="345262" cy="239928"/>
          </a:xfrm>
        </p:grpSpPr>
        <p:sp>
          <p:nvSpPr>
            <p:cNvPr id="24806" name="Google Shape;24806;p151"/>
            <p:cNvSpPr/>
            <p:nvPr/>
          </p:nvSpPr>
          <p:spPr>
            <a:xfrm>
              <a:off x="1517074" y="2492311"/>
              <a:ext cx="95409" cy="168012"/>
            </a:xfrm>
            <a:custGeom>
              <a:rect b="b" l="l" r="r" t="t"/>
              <a:pathLst>
                <a:path extrusionOk="0" h="5621" w="3192">
                  <a:moveTo>
                    <a:pt x="0" y="0"/>
                  </a:moveTo>
                  <a:lnTo>
                    <a:pt x="0" y="5620"/>
                  </a:lnTo>
                  <a:lnTo>
                    <a:pt x="3191" y="5620"/>
                  </a:lnTo>
                  <a:lnTo>
                    <a:pt x="319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7" name="Google Shape;24807;p151"/>
            <p:cNvSpPr/>
            <p:nvPr/>
          </p:nvSpPr>
          <p:spPr>
            <a:xfrm>
              <a:off x="1641627" y="2562763"/>
              <a:ext cx="95409" cy="168042"/>
            </a:xfrm>
            <a:custGeom>
              <a:rect b="b" l="l" r="r" t="t"/>
              <a:pathLst>
                <a:path extrusionOk="0" h="5622" w="3192">
                  <a:moveTo>
                    <a:pt x="1" y="1"/>
                  </a:moveTo>
                  <a:lnTo>
                    <a:pt x="1" y="5621"/>
                  </a:lnTo>
                  <a:lnTo>
                    <a:pt x="3192" y="5621"/>
                  </a:lnTo>
                  <a:lnTo>
                    <a:pt x="31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8" name="Google Shape;24808;p151"/>
            <p:cNvSpPr/>
            <p:nvPr/>
          </p:nvSpPr>
          <p:spPr>
            <a:xfrm>
              <a:off x="1690049" y="2562763"/>
              <a:ext cx="47704" cy="168042"/>
            </a:xfrm>
            <a:custGeom>
              <a:rect b="b" l="l" r="r" t="t"/>
              <a:pathLst>
                <a:path extrusionOk="0" h="5622" w="1596">
                  <a:moveTo>
                    <a:pt x="0" y="1"/>
                  </a:moveTo>
                  <a:lnTo>
                    <a:pt x="0" y="5621"/>
                  </a:lnTo>
                  <a:lnTo>
                    <a:pt x="1596" y="5621"/>
                  </a:lnTo>
                  <a:lnTo>
                    <a:pt x="1596"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9" name="Google Shape;24809;p151"/>
            <p:cNvSpPr/>
            <p:nvPr/>
          </p:nvSpPr>
          <p:spPr>
            <a:xfrm>
              <a:off x="1640909" y="2490877"/>
              <a:ext cx="96126" cy="98278"/>
            </a:xfrm>
            <a:custGeom>
              <a:rect b="b" l="l" r="r" t="t"/>
              <a:pathLst>
                <a:path extrusionOk="0" h="3288" w="3216">
                  <a:moveTo>
                    <a:pt x="1" y="1"/>
                  </a:moveTo>
                  <a:lnTo>
                    <a:pt x="1" y="2358"/>
                  </a:lnTo>
                  <a:lnTo>
                    <a:pt x="1597"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0" name="Google Shape;24810;p151"/>
            <p:cNvSpPr/>
            <p:nvPr/>
          </p:nvSpPr>
          <p:spPr>
            <a:xfrm>
              <a:off x="1688614" y="2492311"/>
              <a:ext cx="48422" cy="96844"/>
            </a:xfrm>
            <a:custGeom>
              <a:rect b="b" l="l" r="r" t="t"/>
              <a:pathLst>
                <a:path extrusionOk="0" h="3240" w="1620">
                  <a:moveTo>
                    <a:pt x="1" y="0"/>
                  </a:moveTo>
                  <a:lnTo>
                    <a:pt x="1" y="3239"/>
                  </a:lnTo>
                  <a:lnTo>
                    <a:pt x="1620" y="2358"/>
                  </a:lnTo>
                  <a:lnTo>
                    <a:pt x="1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1" name="Google Shape;24811;p151"/>
            <p:cNvSpPr/>
            <p:nvPr/>
          </p:nvSpPr>
          <p:spPr>
            <a:xfrm>
              <a:off x="1393209" y="2562763"/>
              <a:ext cx="95409" cy="168042"/>
            </a:xfrm>
            <a:custGeom>
              <a:rect b="b" l="l" r="r" t="t"/>
              <a:pathLst>
                <a:path extrusionOk="0" h="5622" w="3192">
                  <a:moveTo>
                    <a:pt x="1" y="1"/>
                  </a:moveTo>
                  <a:lnTo>
                    <a:pt x="1" y="5621"/>
                  </a:lnTo>
                  <a:lnTo>
                    <a:pt x="3192" y="5621"/>
                  </a:lnTo>
                  <a:lnTo>
                    <a:pt x="319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2" name="Google Shape;24812;p151"/>
            <p:cNvSpPr/>
            <p:nvPr/>
          </p:nvSpPr>
          <p:spPr>
            <a:xfrm>
              <a:off x="1440914" y="2562763"/>
              <a:ext cx="47704" cy="168042"/>
            </a:xfrm>
            <a:custGeom>
              <a:rect b="b" l="l" r="r" t="t"/>
              <a:pathLst>
                <a:path extrusionOk="0" h="5622" w="1596">
                  <a:moveTo>
                    <a:pt x="0" y="1"/>
                  </a:moveTo>
                  <a:lnTo>
                    <a:pt x="0" y="5621"/>
                  </a:lnTo>
                  <a:lnTo>
                    <a:pt x="1596" y="5621"/>
                  </a:lnTo>
                  <a:lnTo>
                    <a:pt x="159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3" name="Google Shape;24813;p151"/>
            <p:cNvSpPr/>
            <p:nvPr/>
          </p:nvSpPr>
          <p:spPr>
            <a:xfrm>
              <a:off x="1392491" y="2490877"/>
              <a:ext cx="96126" cy="98278"/>
            </a:xfrm>
            <a:custGeom>
              <a:rect b="b" l="l" r="r" t="t"/>
              <a:pathLst>
                <a:path extrusionOk="0" h="3288" w="3216">
                  <a:moveTo>
                    <a:pt x="1" y="1"/>
                  </a:moveTo>
                  <a:lnTo>
                    <a:pt x="1" y="2358"/>
                  </a:lnTo>
                  <a:lnTo>
                    <a:pt x="1620" y="3287"/>
                  </a:lnTo>
                  <a:lnTo>
                    <a:pt x="3216" y="2406"/>
                  </a:lnTo>
                  <a:lnTo>
                    <a:pt x="3216" y="48"/>
                  </a:lnTo>
                  <a:lnTo>
                    <a:pt x="321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4" name="Google Shape;24814;p151"/>
            <p:cNvSpPr/>
            <p:nvPr/>
          </p:nvSpPr>
          <p:spPr>
            <a:xfrm>
              <a:off x="1440914" y="2492311"/>
              <a:ext cx="47704" cy="96844"/>
            </a:xfrm>
            <a:custGeom>
              <a:rect b="b" l="l" r="r" t="t"/>
              <a:pathLst>
                <a:path extrusionOk="0" h="3240" w="1596">
                  <a:moveTo>
                    <a:pt x="0" y="0"/>
                  </a:moveTo>
                  <a:lnTo>
                    <a:pt x="0" y="3239"/>
                  </a:lnTo>
                  <a:lnTo>
                    <a:pt x="1596" y="2358"/>
                  </a:lnTo>
                  <a:lnTo>
                    <a:pt x="1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5" name="Google Shape;24815;p151"/>
            <p:cNvSpPr/>
            <p:nvPr/>
          </p:nvSpPr>
          <p:spPr>
            <a:xfrm>
              <a:off x="1565466" y="2492311"/>
              <a:ext cx="47734" cy="168012"/>
            </a:xfrm>
            <a:custGeom>
              <a:rect b="b" l="l" r="r" t="t"/>
              <a:pathLst>
                <a:path extrusionOk="0" h="5621" w="1597">
                  <a:moveTo>
                    <a:pt x="1" y="0"/>
                  </a:moveTo>
                  <a:lnTo>
                    <a:pt x="1" y="5620"/>
                  </a:lnTo>
                  <a:lnTo>
                    <a:pt x="1596" y="5620"/>
                  </a:lnTo>
                  <a:lnTo>
                    <a:pt x="1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6" name="Google Shape;24816;p151"/>
            <p:cNvSpPr/>
            <p:nvPr/>
          </p:nvSpPr>
          <p:spPr>
            <a:xfrm>
              <a:off x="1517791" y="2632527"/>
              <a:ext cx="95409" cy="98278"/>
            </a:xfrm>
            <a:custGeom>
              <a:rect b="b" l="l" r="r" t="t"/>
              <a:pathLst>
                <a:path extrusionOk="0" h="3288" w="3192">
                  <a:moveTo>
                    <a:pt x="1619" y="1"/>
                  </a:moveTo>
                  <a:lnTo>
                    <a:pt x="0" y="929"/>
                  </a:lnTo>
                  <a:lnTo>
                    <a:pt x="0" y="3287"/>
                  </a:lnTo>
                  <a:lnTo>
                    <a:pt x="3191" y="3287"/>
                  </a:lnTo>
                  <a:lnTo>
                    <a:pt x="3191" y="929"/>
                  </a:lnTo>
                  <a:lnTo>
                    <a:pt x="161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7" name="Google Shape;24817;p151"/>
            <p:cNvSpPr/>
            <p:nvPr/>
          </p:nvSpPr>
          <p:spPr>
            <a:xfrm>
              <a:off x="1565466" y="2632527"/>
              <a:ext cx="47734" cy="98278"/>
            </a:xfrm>
            <a:custGeom>
              <a:rect b="b" l="l" r="r" t="t"/>
              <a:pathLst>
                <a:path extrusionOk="0" h="3288" w="1597">
                  <a:moveTo>
                    <a:pt x="1" y="1"/>
                  </a:moveTo>
                  <a:lnTo>
                    <a:pt x="1" y="3287"/>
                  </a:lnTo>
                  <a:lnTo>
                    <a:pt x="1596" y="3287"/>
                  </a:lnTo>
                  <a:lnTo>
                    <a:pt x="1596" y="929"/>
                  </a:lnTo>
                  <a:lnTo>
                    <a:pt x="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18" name="Google Shape;24818;p151"/>
          <p:cNvGrpSpPr/>
          <p:nvPr/>
        </p:nvGrpSpPr>
        <p:grpSpPr>
          <a:xfrm>
            <a:off x="1083084" y="2839920"/>
            <a:ext cx="344543" cy="345977"/>
            <a:chOff x="1392491" y="2982751"/>
            <a:chExt cx="344543" cy="345977"/>
          </a:xfrm>
        </p:grpSpPr>
        <p:sp>
          <p:nvSpPr>
            <p:cNvPr id="24819" name="Google Shape;24819;p151"/>
            <p:cNvSpPr/>
            <p:nvPr/>
          </p:nvSpPr>
          <p:spPr>
            <a:xfrm>
              <a:off x="1438044" y="3029021"/>
              <a:ext cx="253437" cy="252720"/>
            </a:xfrm>
            <a:custGeom>
              <a:rect b="b" l="l" r="r" t="t"/>
              <a:pathLst>
                <a:path extrusionOk="0" h="8455" w="8479">
                  <a:moveTo>
                    <a:pt x="4216" y="0"/>
                  </a:moveTo>
                  <a:cubicBezTo>
                    <a:pt x="1906" y="0"/>
                    <a:pt x="1" y="1858"/>
                    <a:pt x="1" y="4215"/>
                  </a:cubicBezTo>
                  <a:cubicBezTo>
                    <a:pt x="1" y="6549"/>
                    <a:pt x="1882" y="8454"/>
                    <a:pt x="4216" y="8454"/>
                  </a:cubicBezTo>
                  <a:cubicBezTo>
                    <a:pt x="5478" y="8454"/>
                    <a:pt x="6597" y="7907"/>
                    <a:pt x="7383" y="7049"/>
                  </a:cubicBezTo>
                  <a:cubicBezTo>
                    <a:pt x="8074" y="6311"/>
                    <a:pt x="8479" y="5311"/>
                    <a:pt x="8479" y="4215"/>
                  </a:cubicBezTo>
                  <a:cubicBezTo>
                    <a:pt x="8479" y="1905"/>
                    <a:pt x="6574" y="0"/>
                    <a:pt x="421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0" name="Google Shape;24820;p151"/>
            <p:cNvSpPr/>
            <p:nvPr/>
          </p:nvSpPr>
          <p:spPr>
            <a:xfrm>
              <a:off x="1564061" y="3029021"/>
              <a:ext cx="127421" cy="252720"/>
            </a:xfrm>
            <a:custGeom>
              <a:rect b="b" l="l" r="r" t="t"/>
              <a:pathLst>
                <a:path extrusionOk="0" h="8455" w="4263">
                  <a:moveTo>
                    <a:pt x="0" y="0"/>
                  </a:moveTo>
                  <a:lnTo>
                    <a:pt x="0" y="8454"/>
                  </a:lnTo>
                  <a:cubicBezTo>
                    <a:pt x="1262" y="8454"/>
                    <a:pt x="2381" y="7907"/>
                    <a:pt x="3167" y="7049"/>
                  </a:cubicBezTo>
                  <a:cubicBezTo>
                    <a:pt x="3858" y="6311"/>
                    <a:pt x="4263" y="5311"/>
                    <a:pt x="4263" y="4215"/>
                  </a:cubicBezTo>
                  <a:cubicBezTo>
                    <a:pt x="4263" y="1905"/>
                    <a:pt x="2358"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1" name="Google Shape;24821;p151"/>
            <p:cNvSpPr/>
            <p:nvPr/>
          </p:nvSpPr>
          <p:spPr>
            <a:xfrm>
              <a:off x="1392491" y="2983468"/>
              <a:ext cx="178712" cy="345259"/>
            </a:xfrm>
            <a:custGeom>
              <a:rect b="b" l="l" r="r" t="t"/>
              <a:pathLst>
                <a:path extrusionOk="0" h="11551" w="5979">
                  <a:moveTo>
                    <a:pt x="5740" y="0"/>
                  </a:moveTo>
                  <a:cubicBezTo>
                    <a:pt x="4240" y="0"/>
                    <a:pt x="2763" y="596"/>
                    <a:pt x="1692" y="1691"/>
                  </a:cubicBezTo>
                  <a:cubicBezTo>
                    <a:pt x="620" y="2763"/>
                    <a:pt x="1" y="4215"/>
                    <a:pt x="1" y="5763"/>
                  </a:cubicBezTo>
                  <a:cubicBezTo>
                    <a:pt x="1" y="7311"/>
                    <a:pt x="596" y="8740"/>
                    <a:pt x="1692" y="9836"/>
                  </a:cubicBezTo>
                  <a:cubicBezTo>
                    <a:pt x="2763" y="10907"/>
                    <a:pt x="4240" y="11503"/>
                    <a:pt x="5740" y="11550"/>
                  </a:cubicBezTo>
                  <a:lnTo>
                    <a:pt x="5978" y="10598"/>
                  </a:lnTo>
                  <a:lnTo>
                    <a:pt x="5740" y="9693"/>
                  </a:lnTo>
                  <a:cubicBezTo>
                    <a:pt x="3597" y="9645"/>
                    <a:pt x="1858" y="7907"/>
                    <a:pt x="1858" y="5739"/>
                  </a:cubicBezTo>
                  <a:cubicBezTo>
                    <a:pt x="1858" y="3572"/>
                    <a:pt x="3597" y="1834"/>
                    <a:pt x="5740" y="1834"/>
                  </a:cubicBezTo>
                  <a:lnTo>
                    <a:pt x="5978" y="905"/>
                  </a:ln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2" name="Google Shape;24822;p151"/>
            <p:cNvSpPr/>
            <p:nvPr/>
          </p:nvSpPr>
          <p:spPr>
            <a:xfrm>
              <a:off x="1564061" y="3233320"/>
              <a:ext cx="127421" cy="93257"/>
            </a:xfrm>
            <a:custGeom>
              <a:rect b="b" l="l" r="r" t="t"/>
              <a:pathLst>
                <a:path extrusionOk="0" h="3120" w="4263">
                  <a:moveTo>
                    <a:pt x="2929" y="0"/>
                  </a:moveTo>
                  <a:cubicBezTo>
                    <a:pt x="2215" y="810"/>
                    <a:pt x="1167" y="1286"/>
                    <a:pt x="0" y="1286"/>
                  </a:cubicBezTo>
                  <a:lnTo>
                    <a:pt x="0" y="3120"/>
                  </a:lnTo>
                  <a:cubicBezTo>
                    <a:pt x="1548" y="3120"/>
                    <a:pt x="2977" y="2524"/>
                    <a:pt x="4096" y="1429"/>
                  </a:cubicBezTo>
                  <a:lnTo>
                    <a:pt x="4263" y="1262"/>
                  </a:lnTo>
                  <a:lnTo>
                    <a:pt x="3810" y="310"/>
                  </a:lnTo>
                  <a:lnTo>
                    <a:pt x="2929"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3" name="Google Shape;24823;p151"/>
            <p:cNvSpPr/>
            <p:nvPr/>
          </p:nvSpPr>
          <p:spPr>
            <a:xfrm>
              <a:off x="1564061" y="2982751"/>
              <a:ext cx="172973" cy="288319"/>
            </a:xfrm>
            <a:custGeom>
              <a:rect b="b" l="l" r="r" t="t"/>
              <a:pathLst>
                <a:path extrusionOk="0" h="9646" w="5787">
                  <a:moveTo>
                    <a:pt x="0" y="0"/>
                  </a:moveTo>
                  <a:lnTo>
                    <a:pt x="0" y="1834"/>
                  </a:lnTo>
                  <a:cubicBezTo>
                    <a:pt x="2167" y="1834"/>
                    <a:pt x="3906" y="3596"/>
                    <a:pt x="3906" y="5740"/>
                  </a:cubicBezTo>
                  <a:cubicBezTo>
                    <a:pt x="3906" y="6740"/>
                    <a:pt x="3525" y="7669"/>
                    <a:pt x="2882" y="8359"/>
                  </a:cubicBezTo>
                  <a:lnTo>
                    <a:pt x="4239" y="9645"/>
                  </a:lnTo>
                  <a:cubicBezTo>
                    <a:pt x="5215" y="8574"/>
                    <a:pt x="5739" y="7192"/>
                    <a:pt x="5739" y="5763"/>
                  </a:cubicBezTo>
                  <a:cubicBezTo>
                    <a:pt x="5787" y="4216"/>
                    <a:pt x="5192" y="2787"/>
                    <a:pt x="4072" y="1691"/>
                  </a:cubicBezTo>
                  <a:cubicBezTo>
                    <a:pt x="2977" y="596"/>
                    <a:pt x="154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24" name="Google Shape;24824;p151"/>
          <p:cNvGrpSpPr/>
          <p:nvPr/>
        </p:nvGrpSpPr>
        <p:grpSpPr>
          <a:xfrm>
            <a:off x="1816932" y="2836237"/>
            <a:ext cx="344543" cy="344056"/>
            <a:chOff x="2064494" y="2993421"/>
            <a:chExt cx="344543" cy="344056"/>
          </a:xfrm>
        </p:grpSpPr>
        <p:sp>
          <p:nvSpPr>
            <p:cNvPr id="24825" name="Google Shape;24825;p151"/>
            <p:cNvSpPr/>
            <p:nvPr/>
          </p:nvSpPr>
          <p:spPr>
            <a:xfrm>
              <a:off x="2119312" y="3014793"/>
              <a:ext cx="85426" cy="100371"/>
            </a:xfrm>
            <a:custGeom>
              <a:rect b="b" l="l" r="r" t="t"/>
              <a:pathLst>
                <a:path extrusionOk="0" h="3358" w="2858">
                  <a:moveTo>
                    <a:pt x="1215" y="0"/>
                  </a:moveTo>
                  <a:lnTo>
                    <a:pt x="0" y="3120"/>
                  </a:lnTo>
                  <a:lnTo>
                    <a:pt x="619" y="3358"/>
                  </a:lnTo>
                  <a:lnTo>
                    <a:pt x="1691" y="667"/>
                  </a:lnTo>
                  <a:lnTo>
                    <a:pt x="2858" y="667"/>
                  </a:lnTo>
                  <a:lnTo>
                    <a:pt x="285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6" name="Google Shape;24826;p151"/>
            <p:cNvSpPr/>
            <p:nvPr/>
          </p:nvSpPr>
          <p:spPr>
            <a:xfrm>
              <a:off x="2118595" y="3213384"/>
              <a:ext cx="84021" cy="101088"/>
            </a:xfrm>
            <a:custGeom>
              <a:rect b="b" l="l" r="r" t="t"/>
              <a:pathLst>
                <a:path extrusionOk="0" h="3382" w="2811">
                  <a:moveTo>
                    <a:pt x="620" y="0"/>
                  </a:moveTo>
                  <a:lnTo>
                    <a:pt x="0" y="238"/>
                  </a:lnTo>
                  <a:lnTo>
                    <a:pt x="1215" y="3382"/>
                  </a:lnTo>
                  <a:lnTo>
                    <a:pt x="2810" y="3382"/>
                  </a:lnTo>
                  <a:lnTo>
                    <a:pt x="2810" y="2691"/>
                  </a:lnTo>
                  <a:lnTo>
                    <a:pt x="1667" y="2691"/>
                  </a:lnTo>
                  <a:lnTo>
                    <a:pt x="62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7" name="Google Shape;24827;p151"/>
            <p:cNvSpPr/>
            <p:nvPr/>
          </p:nvSpPr>
          <p:spPr>
            <a:xfrm>
              <a:off x="2166270" y="3108021"/>
              <a:ext cx="70511" cy="32789"/>
            </a:xfrm>
            <a:custGeom>
              <a:rect b="b" l="l" r="r" t="t"/>
              <a:pathLst>
                <a:path extrusionOk="0" h="1097" w="2359">
                  <a:moveTo>
                    <a:pt x="1168" y="1"/>
                  </a:moveTo>
                  <a:lnTo>
                    <a:pt x="1" y="477"/>
                  </a:lnTo>
                  <a:lnTo>
                    <a:pt x="263" y="1096"/>
                  </a:lnTo>
                  <a:lnTo>
                    <a:pt x="1311" y="667"/>
                  </a:lnTo>
                  <a:lnTo>
                    <a:pt x="2359" y="667"/>
                  </a:lnTo>
                  <a:lnTo>
                    <a:pt x="235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8" name="Google Shape;24828;p151"/>
            <p:cNvSpPr/>
            <p:nvPr/>
          </p:nvSpPr>
          <p:spPr>
            <a:xfrm>
              <a:off x="2166270" y="3187738"/>
              <a:ext cx="69793" cy="32789"/>
            </a:xfrm>
            <a:custGeom>
              <a:rect b="b" l="l" r="r" t="t"/>
              <a:pathLst>
                <a:path extrusionOk="0" h="1097" w="2335">
                  <a:moveTo>
                    <a:pt x="263" y="1"/>
                  </a:moveTo>
                  <a:lnTo>
                    <a:pt x="1" y="620"/>
                  </a:lnTo>
                  <a:lnTo>
                    <a:pt x="1168" y="1096"/>
                  </a:lnTo>
                  <a:lnTo>
                    <a:pt x="2335" y="1096"/>
                  </a:lnTo>
                  <a:lnTo>
                    <a:pt x="2335" y="453"/>
                  </a:lnTo>
                  <a:lnTo>
                    <a:pt x="1287" y="453"/>
                  </a:lnTo>
                  <a:lnTo>
                    <a:pt x="2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9" name="Google Shape;24829;p151"/>
            <p:cNvSpPr/>
            <p:nvPr/>
          </p:nvSpPr>
          <p:spPr>
            <a:xfrm>
              <a:off x="2064494" y="3102341"/>
              <a:ext cx="124582" cy="124582"/>
            </a:xfrm>
            <a:custGeom>
              <a:rect b="b" l="l" r="r" t="t"/>
              <a:pathLst>
                <a:path extrusionOk="0" h="4168" w="4168">
                  <a:moveTo>
                    <a:pt x="2096" y="0"/>
                  </a:moveTo>
                  <a:cubicBezTo>
                    <a:pt x="953" y="0"/>
                    <a:pt x="0" y="929"/>
                    <a:pt x="0" y="2096"/>
                  </a:cubicBezTo>
                  <a:cubicBezTo>
                    <a:pt x="0" y="3239"/>
                    <a:pt x="953" y="4168"/>
                    <a:pt x="2096" y="4168"/>
                  </a:cubicBezTo>
                  <a:cubicBezTo>
                    <a:pt x="3239" y="4168"/>
                    <a:pt x="4168" y="3239"/>
                    <a:pt x="4168" y="2096"/>
                  </a:cubicBezTo>
                  <a:cubicBezTo>
                    <a:pt x="4168" y="929"/>
                    <a:pt x="3239" y="0"/>
                    <a:pt x="2096"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0" name="Google Shape;24830;p151"/>
            <p:cNvSpPr/>
            <p:nvPr/>
          </p:nvSpPr>
          <p:spPr>
            <a:xfrm>
              <a:off x="2193321" y="2993421"/>
              <a:ext cx="183674" cy="64084"/>
            </a:xfrm>
            <a:custGeom>
              <a:rect b="b" l="l" r="r" t="t"/>
              <a:pathLst>
                <a:path extrusionOk="0" h="2144" w="6145">
                  <a:moveTo>
                    <a:pt x="1096" y="1"/>
                  </a:moveTo>
                  <a:cubicBezTo>
                    <a:pt x="477" y="1"/>
                    <a:pt x="1" y="501"/>
                    <a:pt x="25" y="1120"/>
                  </a:cubicBezTo>
                  <a:cubicBezTo>
                    <a:pt x="49" y="1691"/>
                    <a:pt x="525"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1" name="Google Shape;24831;p151"/>
            <p:cNvSpPr/>
            <p:nvPr/>
          </p:nvSpPr>
          <p:spPr>
            <a:xfrm>
              <a:off x="2225363" y="3086679"/>
              <a:ext cx="183674" cy="64084"/>
            </a:xfrm>
            <a:custGeom>
              <a:rect b="b" l="l" r="r" t="t"/>
              <a:pathLst>
                <a:path extrusionOk="0" h="2144" w="6145">
                  <a:moveTo>
                    <a:pt x="1096" y="0"/>
                  </a:moveTo>
                  <a:cubicBezTo>
                    <a:pt x="477" y="0"/>
                    <a:pt x="1" y="500"/>
                    <a:pt x="24" y="1120"/>
                  </a:cubicBezTo>
                  <a:cubicBezTo>
                    <a:pt x="48" y="1691"/>
                    <a:pt x="524" y="2144"/>
                    <a:pt x="1096" y="2144"/>
                  </a:cubicBezTo>
                  <a:lnTo>
                    <a:pt x="6145" y="2144"/>
                  </a:lnTo>
                  <a:lnTo>
                    <a:pt x="61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2" name="Google Shape;24832;p151"/>
            <p:cNvSpPr/>
            <p:nvPr/>
          </p:nvSpPr>
          <p:spPr>
            <a:xfrm>
              <a:off x="2225363" y="3179907"/>
              <a:ext cx="183674" cy="64114"/>
            </a:xfrm>
            <a:custGeom>
              <a:rect b="b" l="l" r="r" t="t"/>
              <a:pathLst>
                <a:path extrusionOk="0" h="2145" w="6145">
                  <a:moveTo>
                    <a:pt x="1096" y="1"/>
                  </a:moveTo>
                  <a:cubicBezTo>
                    <a:pt x="477" y="1"/>
                    <a:pt x="1" y="501"/>
                    <a:pt x="24" y="1144"/>
                  </a:cubicBezTo>
                  <a:cubicBezTo>
                    <a:pt x="48" y="1692"/>
                    <a:pt x="524" y="2144"/>
                    <a:pt x="1096" y="2144"/>
                  </a:cubicBezTo>
                  <a:lnTo>
                    <a:pt x="6145" y="2144"/>
                  </a:lnTo>
                  <a:lnTo>
                    <a:pt x="6145"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3" name="Google Shape;24833;p151"/>
            <p:cNvSpPr/>
            <p:nvPr/>
          </p:nvSpPr>
          <p:spPr>
            <a:xfrm>
              <a:off x="2193321" y="3273164"/>
              <a:ext cx="183674" cy="64084"/>
            </a:xfrm>
            <a:custGeom>
              <a:rect b="b" l="l" r="r" t="t"/>
              <a:pathLst>
                <a:path extrusionOk="0" h="2144" w="6145">
                  <a:moveTo>
                    <a:pt x="1096" y="1"/>
                  </a:moveTo>
                  <a:cubicBezTo>
                    <a:pt x="477" y="1"/>
                    <a:pt x="1" y="525"/>
                    <a:pt x="25" y="1144"/>
                  </a:cubicBezTo>
                  <a:cubicBezTo>
                    <a:pt x="49" y="1715"/>
                    <a:pt x="525" y="2144"/>
                    <a:pt x="1096" y="2144"/>
                  </a:cubicBezTo>
                  <a:lnTo>
                    <a:pt x="6145" y="2144"/>
                  </a:lnTo>
                  <a:lnTo>
                    <a:pt x="614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4" name="Google Shape;24834;p151"/>
            <p:cNvSpPr/>
            <p:nvPr/>
          </p:nvSpPr>
          <p:spPr>
            <a:xfrm>
              <a:off x="2191916" y="3024029"/>
              <a:ext cx="185079" cy="32072"/>
            </a:xfrm>
            <a:custGeom>
              <a:rect b="b" l="l" r="r" t="t"/>
              <a:pathLst>
                <a:path extrusionOk="0" h="1073" w="6192">
                  <a:moveTo>
                    <a:pt x="0" y="1"/>
                  </a:moveTo>
                  <a:cubicBezTo>
                    <a:pt x="0" y="596"/>
                    <a:pt x="477" y="1072"/>
                    <a:pt x="1072" y="1072"/>
                  </a:cubicBezTo>
                  <a:lnTo>
                    <a:pt x="6192" y="1072"/>
                  </a:lnTo>
                  <a:lnTo>
                    <a:pt x="6192"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5" name="Google Shape;24835;p151"/>
            <p:cNvSpPr/>
            <p:nvPr/>
          </p:nvSpPr>
          <p:spPr>
            <a:xfrm>
              <a:off x="2223928" y="3118920"/>
              <a:ext cx="185109" cy="32042"/>
            </a:xfrm>
            <a:custGeom>
              <a:rect b="b" l="l" r="r" t="t"/>
              <a:pathLst>
                <a:path extrusionOk="0" h="1072" w="6193">
                  <a:moveTo>
                    <a:pt x="1" y="0"/>
                  </a:moveTo>
                  <a:cubicBezTo>
                    <a:pt x="1" y="595"/>
                    <a:pt x="477" y="1072"/>
                    <a:pt x="1073" y="1072"/>
                  </a:cubicBezTo>
                  <a:lnTo>
                    <a:pt x="6193" y="1072"/>
                  </a:lnTo>
                  <a:lnTo>
                    <a:pt x="6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6" name="Google Shape;24836;p151"/>
            <p:cNvSpPr/>
            <p:nvPr/>
          </p:nvSpPr>
          <p:spPr>
            <a:xfrm>
              <a:off x="2223928" y="3211232"/>
              <a:ext cx="185109" cy="32072"/>
            </a:xfrm>
            <a:custGeom>
              <a:rect b="b" l="l" r="r" t="t"/>
              <a:pathLst>
                <a:path extrusionOk="0" h="1073" w="6193">
                  <a:moveTo>
                    <a:pt x="1" y="1"/>
                  </a:moveTo>
                  <a:cubicBezTo>
                    <a:pt x="1" y="596"/>
                    <a:pt x="477" y="1072"/>
                    <a:pt x="1073" y="1072"/>
                  </a:cubicBezTo>
                  <a:lnTo>
                    <a:pt x="6193" y="1072"/>
                  </a:lnTo>
                  <a:lnTo>
                    <a:pt x="619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7" name="Google Shape;24837;p151"/>
            <p:cNvSpPr/>
            <p:nvPr/>
          </p:nvSpPr>
          <p:spPr>
            <a:xfrm>
              <a:off x="2191916" y="3305405"/>
              <a:ext cx="185079" cy="32072"/>
            </a:xfrm>
            <a:custGeom>
              <a:rect b="b" l="l" r="r" t="t"/>
              <a:pathLst>
                <a:path extrusionOk="0" h="1073" w="6192">
                  <a:moveTo>
                    <a:pt x="0" y="0"/>
                  </a:moveTo>
                  <a:cubicBezTo>
                    <a:pt x="0" y="596"/>
                    <a:pt x="477" y="1072"/>
                    <a:pt x="1072" y="1072"/>
                  </a:cubicBezTo>
                  <a:lnTo>
                    <a:pt x="6192" y="1072"/>
                  </a:lnTo>
                  <a:lnTo>
                    <a:pt x="6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8" name="Google Shape;24838;p151"/>
            <p:cNvSpPr/>
            <p:nvPr/>
          </p:nvSpPr>
          <p:spPr>
            <a:xfrm>
              <a:off x="2064494" y="3164961"/>
              <a:ext cx="124582" cy="61962"/>
            </a:xfrm>
            <a:custGeom>
              <a:rect b="b" l="l" r="r" t="t"/>
              <a:pathLst>
                <a:path extrusionOk="0" h="2073" w="4168">
                  <a:moveTo>
                    <a:pt x="0" y="1"/>
                  </a:moveTo>
                  <a:cubicBezTo>
                    <a:pt x="0" y="1168"/>
                    <a:pt x="929" y="2073"/>
                    <a:pt x="2096" y="2073"/>
                  </a:cubicBezTo>
                  <a:cubicBezTo>
                    <a:pt x="3263" y="2073"/>
                    <a:pt x="4168" y="1168"/>
                    <a:pt x="416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39" name="Google Shape;24839;p151"/>
          <p:cNvGrpSpPr/>
          <p:nvPr/>
        </p:nvGrpSpPr>
        <p:grpSpPr>
          <a:xfrm>
            <a:off x="2556667" y="2838182"/>
            <a:ext cx="343109" cy="344545"/>
            <a:chOff x="2747167" y="2990582"/>
            <a:chExt cx="343109" cy="344545"/>
          </a:xfrm>
        </p:grpSpPr>
        <p:sp>
          <p:nvSpPr>
            <p:cNvPr id="24840" name="Google Shape;24840;p151"/>
            <p:cNvSpPr/>
            <p:nvPr/>
          </p:nvSpPr>
          <p:spPr>
            <a:xfrm>
              <a:off x="2773500" y="2991987"/>
              <a:ext cx="290441" cy="330314"/>
            </a:xfrm>
            <a:custGeom>
              <a:rect b="b" l="l" r="r" t="t"/>
              <a:pathLst>
                <a:path extrusionOk="0" h="11051" w="9717">
                  <a:moveTo>
                    <a:pt x="9717" y="1"/>
                  </a:moveTo>
                  <a:cubicBezTo>
                    <a:pt x="9169" y="477"/>
                    <a:pt x="8598" y="954"/>
                    <a:pt x="7978" y="1406"/>
                  </a:cubicBezTo>
                  <a:cubicBezTo>
                    <a:pt x="7669" y="1644"/>
                    <a:pt x="7454" y="2573"/>
                    <a:pt x="7097" y="2787"/>
                  </a:cubicBezTo>
                  <a:cubicBezTo>
                    <a:pt x="7048" y="2812"/>
                    <a:pt x="6996" y="2822"/>
                    <a:pt x="6941" y="2822"/>
                  </a:cubicBezTo>
                  <a:cubicBezTo>
                    <a:pt x="6675" y="2822"/>
                    <a:pt x="6349" y="2586"/>
                    <a:pt x="6072" y="2586"/>
                  </a:cubicBezTo>
                  <a:cubicBezTo>
                    <a:pt x="6014" y="2586"/>
                    <a:pt x="5959" y="2596"/>
                    <a:pt x="5907" y="2621"/>
                  </a:cubicBezTo>
                  <a:cubicBezTo>
                    <a:pt x="5240" y="2930"/>
                    <a:pt x="4525" y="3192"/>
                    <a:pt x="3811" y="3406"/>
                  </a:cubicBezTo>
                  <a:cubicBezTo>
                    <a:pt x="3501" y="3502"/>
                    <a:pt x="3215" y="4097"/>
                    <a:pt x="2906" y="4168"/>
                  </a:cubicBezTo>
                  <a:cubicBezTo>
                    <a:pt x="2875" y="4177"/>
                    <a:pt x="2844" y="4181"/>
                    <a:pt x="2811" y="4181"/>
                  </a:cubicBezTo>
                  <a:cubicBezTo>
                    <a:pt x="2511" y="4181"/>
                    <a:pt x="2128" y="3852"/>
                    <a:pt x="1816" y="3852"/>
                  </a:cubicBezTo>
                  <a:cubicBezTo>
                    <a:pt x="1790" y="3852"/>
                    <a:pt x="1764" y="3854"/>
                    <a:pt x="1739" y="3859"/>
                  </a:cubicBezTo>
                  <a:cubicBezTo>
                    <a:pt x="1167" y="3930"/>
                    <a:pt x="596" y="3978"/>
                    <a:pt x="1" y="4002"/>
                  </a:cubicBezTo>
                  <a:lnTo>
                    <a:pt x="1" y="11051"/>
                  </a:lnTo>
                  <a:lnTo>
                    <a:pt x="9717" y="11051"/>
                  </a:lnTo>
                  <a:lnTo>
                    <a:pt x="971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1" name="Google Shape;24841;p151"/>
            <p:cNvSpPr/>
            <p:nvPr/>
          </p:nvSpPr>
          <p:spPr>
            <a:xfrm>
              <a:off x="2825479" y="3093075"/>
              <a:ext cx="61932" cy="227822"/>
            </a:xfrm>
            <a:custGeom>
              <a:rect b="b" l="l" r="r" t="t"/>
              <a:pathLst>
                <a:path extrusionOk="0" h="7622" w="2072">
                  <a:moveTo>
                    <a:pt x="2072" y="1"/>
                  </a:moveTo>
                  <a:cubicBezTo>
                    <a:pt x="1405" y="191"/>
                    <a:pt x="714" y="358"/>
                    <a:pt x="0" y="429"/>
                  </a:cubicBezTo>
                  <a:lnTo>
                    <a:pt x="0" y="7621"/>
                  </a:lnTo>
                  <a:lnTo>
                    <a:pt x="2072" y="7621"/>
                  </a:lnTo>
                  <a:lnTo>
                    <a:pt x="207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2" name="Google Shape;24842;p151"/>
            <p:cNvSpPr/>
            <p:nvPr/>
          </p:nvSpPr>
          <p:spPr>
            <a:xfrm>
              <a:off x="2950032" y="3033295"/>
              <a:ext cx="61962" cy="287602"/>
            </a:xfrm>
            <a:custGeom>
              <a:rect b="b" l="l" r="r" t="t"/>
              <a:pathLst>
                <a:path extrusionOk="0" h="9622" w="2073">
                  <a:moveTo>
                    <a:pt x="2072" y="0"/>
                  </a:moveTo>
                  <a:cubicBezTo>
                    <a:pt x="1429" y="476"/>
                    <a:pt x="715" y="858"/>
                    <a:pt x="1" y="1215"/>
                  </a:cubicBezTo>
                  <a:lnTo>
                    <a:pt x="1" y="9621"/>
                  </a:lnTo>
                  <a:lnTo>
                    <a:pt x="2072" y="9621"/>
                  </a:lnTo>
                  <a:lnTo>
                    <a:pt x="2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3" name="Google Shape;24843;p151"/>
            <p:cNvSpPr/>
            <p:nvPr/>
          </p:nvSpPr>
          <p:spPr>
            <a:xfrm>
              <a:off x="3011965" y="2990582"/>
              <a:ext cx="51291" cy="331002"/>
            </a:xfrm>
            <a:custGeom>
              <a:rect b="b" l="l" r="r" t="t"/>
              <a:pathLst>
                <a:path extrusionOk="0" h="11074" w="1716">
                  <a:moveTo>
                    <a:pt x="1715" y="0"/>
                  </a:moveTo>
                  <a:cubicBezTo>
                    <a:pt x="1191" y="524"/>
                    <a:pt x="596" y="1001"/>
                    <a:pt x="0" y="1453"/>
                  </a:cubicBezTo>
                  <a:lnTo>
                    <a:pt x="0" y="11074"/>
                  </a:lnTo>
                  <a:lnTo>
                    <a:pt x="1715" y="11074"/>
                  </a:ln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4" name="Google Shape;24844;p151"/>
            <p:cNvSpPr/>
            <p:nvPr/>
          </p:nvSpPr>
          <p:spPr>
            <a:xfrm>
              <a:off x="2918707" y="3069582"/>
              <a:ext cx="31355" cy="251315"/>
            </a:xfrm>
            <a:custGeom>
              <a:rect b="b" l="l" r="r" t="t"/>
              <a:pathLst>
                <a:path extrusionOk="0" h="8408" w="1049">
                  <a:moveTo>
                    <a:pt x="1049" y="1"/>
                  </a:moveTo>
                  <a:cubicBezTo>
                    <a:pt x="691" y="144"/>
                    <a:pt x="358" y="286"/>
                    <a:pt x="1" y="406"/>
                  </a:cubicBezTo>
                  <a:lnTo>
                    <a:pt x="1" y="8407"/>
                  </a:lnTo>
                  <a:lnTo>
                    <a:pt x="1049" y="8407"/>
                  </a:lnTo>
                  <a:lnTo>
                    <a:pt x="1049"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5" name="Google Shape;24845;p151"/>
            <p:cNvSpPr/>
            <p:nvPr/>
          </p:nvSpPr>
          <p:spPr>
            <a:xfrm>
              <a:off x="2747167" y="3314443"/>
              <a:ext cx="343107" cy="20684"/>
            </a:xfrm>
            <a:custGeom>
              <a:rect b="b" l="l" r="r" t="t"/>
              <a:pathLst>
                <a:path extrusionOk="0" h="692" w="11479">
                  <a:moveTo>
                    <a:pt x="0" y="1"/>
                  </a:moveTo>
                  <a:lnTo>
                    <a:pt x="0"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6" name="Google Shape;24846;p151"/>
            <p:cNvSpPr/>
            <p:nvPr/>
          </p:nvSpPr>
          <p:spPr>
            <a:xfrm>
              <a:off x="2918707" y="3314443"/>
              <a:ext cx="171569" cy="20684"/>
            </a:xfrm>
            <a:custGeom>
              <a:rect b="b" l="l" r="r" t="t"/>
              <a:pathLst>
                <a:path extrusionOk="0" h="692" w="5740">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47" name="Google Shape;24847;p151"/>
          <p:cNvGrpSpPr/>
          <p:nvPr/>
        </p:nvGrpSpPr>
        <p:grpSpPr>
          <a:xfrm>
            <a:off x="3274565" y="2824641"/>
            <a:ext cx="343826" cy="344842"/>
            <a:chOff x="3379296" y="2977041"/>
            <a:chExt cx="343826" cy="344842"/>
          </a:xfrm>
        </p:grpSpPr>
        <p:sp>
          <p:nvSpPr>
            <p:cNvPr id="24848" name="Google Shape;24848;p151"/>
            <p:cNvSpPr/>
            <p:nvPr/>
          </p:nvSpPr>
          <p:spPr>
            <a:xfrm>
              <a:off x="3565781" y="3048957"/>
              <a:ext cx="157341" cy="156624"/>
            </a:xfrm>
            <a:custGeom>
              <a:rect b="b" l="l" r="r" t="t"/>
              <a:pathLst>
                <a:path extrusionOk="0" h="5240" w="5264">
                  <a:moveTo>
                    <a:pt x="2644" y="0"/>
                  </a:moveTo>
                  <a:cubicBezTo>
                    <a:pt x="1192" y="0"/>
                    <a:pt x="1" y="1167"/>
                    <a:pt x="1" y="2620"/>
                  </a:cubicBezTo>
                  <a:cubicBezTo>
                    <a:pt x="1" y="4072"/>
                    <a:pt x="1192" y="5239"/>
                    <a:pt x="2644" y="5239"/>
                  </a:cubicBezTo>
                  <a:cubicBezTo>
                    <a:pt x="4073" y="5239"/>
                    <a:pt x="5264" y="4072"/>
                    <a:pt x="5264" y="2620"/>
                  </a:cubicBezTo>
                  <a:cubicBezTo>
                    <a:pt x="5264" y="1167"/>
                    <a:pt x="4073" y="0"/>
                    <a:pt x="2644"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9" name="Google Shape;24849;p151"/>
            <p:cNvSpPr/>
            <p:nvPr/>
          </p:nvSpPr>
          <p:spPr>
            <a:xfrm>
              <a:off x="3533051" y="3164961"/>
              <a:ext cx="156624" cy="156624"/>
            </a:xfrm>
            <a:custGeom>
              <a:rect b="b" l="l" r="r" t="t"/>
              <a:pathLst>
                <a:path extrusionOk="0" h="5240" w="5240">
                  <a:moveTo>
                    <a:pt x="2620" y="1"/>
                  </a:moveTo>
                  <a:cubicBezTo>
                    <a:pt x="1167" y="1"/>
                    <a:pt x="0" y="1168"/>
                    <a:pt x="0" y="2620"/>
                  </a:cubicBezTo>
                  <a:cubicBezTo>
                    <a:pt x="0" y="4073"/>
                    <a:pt x="1167" y="5240"/>
                    <a:pt x="2620" y="5240"/>
                  </a:cubicBezTo>
                  <a:cubicBezTo>
                    <a:pt x="4073" y="5240"/>
                    <a:pt x="5240" y="4073"/>
                    <a:pt x="5240" y="2620"/>
                  </a:cubicBezTo>
                  <a:cubicBezTo>
                    <a:pt x="5240" y="1168"/>
                    <a:pt x="4073" y="1"/>
                    <a:pt x="262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0" name="Google Shape;24850;p151"/>
            <p:cNvSpPr/>
            <p:nvPr/>
          </p:nvSpPr>
          <p:spPr>
            <a:xfrm>
              <a:off x="3472553" y="2977759"/>
              <a:ext cx="152349" cy="156624"/>
            </a:xfrm>
            <a:custGeom>
              <a:rect b="b" l="l" r="r" t="t"/>
              <a:pathLst>
                <a:path extrusionOk="0" h="5240" w="5097">
                  <a:moveTo>
                    <a:pt x="2620" y="1"/>
                  </a:moveTo>
                  <a:cubicBezTo>
                    <a:pt x="1191" y="1"/>
                    <a:pt x="0" y="1168"/>
                    <a:pt x="0" y="2620"/>
                  </a:cubicBezTo>
                  <a:cubicBezTo>
                    <a:pt x="0" y="4049"/>
                    <a:pt x="1167" y="5240"/>
                    <a:pt x="2620" y="5240"/>
                  </a:cubicBezTo>
                  <a:cubicBezTo>
                    <a:pt x="4096" y="5240"/>
                    <a:pt x="5097" y="4073"/>
                    <a:pt x="5097" y="2620"/>
                  </a:cubicBezTo>
                  <a:cubicBezTo>
                    <a:pt x="5097" y="1168"/>
                    <a:pt x="4049" y="1"/>
                    <a:pt x="262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1" name="Google Shape;24851;p151"/>
            <p:cNvSpPr/>
            <p:nvPr/>
          </p:nvSpPr>
          <p:spPr>
            <a:xfrm>
              <a:off x="3401355" y="3164812"/>
              <a:ext cx="173721" cy="157072"/>
            </a:xfrm>
            <a:custGeom>
              <a:rect b="b" l="l" r="r" t="t"/>
              <a:pathLst>
                <a:path extrusionOk="0" h="5255" w="5812">
                  <a:moveTo>
                    <a:pt x="3002" y="1"/>
                  </a:moveTo>
                  <a:cubicBezTo>
                    <a:pt x="2195" y="1"/>
                    <a:pt x="1388" y="375"/>
                    <a:pt x="858" y="1077"/>
                  </a:cubicBezTo>
                  <a:cubicBezTo>
                    <a:pt x="1" y="2244"/>
                    <a:pt x="263" y="3864"/>
                    <a:pt x="1430" y="4745"/>
                  </a:cubicBezTo>
                  <a:cubicBezTo>
                    <a:pt x="1902" y="5089"/>
                    <a:pt x="2448" y="5255"/>
                    <a:pt x="2986" y="5255"/>
                  </a:cubicBezTo>
                  <a:cubicBezTo>
                    <a:pt x="3750" y="5255"/>
                    <a:pt x="4499" y="4921"/>
                    <a:pt x="5002" y="4292"/>
                  </a:cubicBezTo>
                  <a:cubicBezTo>
                    <a:pt x="5049" y="4269"/>
                    <a:pt x="5073" y="4197"/>
                    <a:pt x="5097" y="4173"/>
                  </a:cubicBezTo>
                  <a:cubicBezTo>
                    <a:pt x="5812" y="3197"/>
                    <a:pt x="5764" y="1840"/>
                    <a:pt x="5002" y="958"/>
                  </a:cubicBezTo>
                  <a:cubicBezTo>
                    <a:pt x="4883" y="816"/>
                    <a:pt x="4716" y="649"/>
                    <a:pt x="4526" y="506"/>
                  </a:cubicBezTo>
                  <a:cubicBezTo>
                    <a:pt x="4070" y="165"/>
                    <a:pt x="3536" y="1"/>
                    <a:pt x="300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2" name="Google Shape;24852;p151"/>
            <p:cNvSpPr/>
            <p:nvPr/>
          </p:nvSpPr>
          <p:spPr>
            <a:xfrm>
              <a:off x="3379296" y="3048957"/>
              <a:ext cx="156624" cy="156624"/>
            </a:xfrm>
            <a:custGeom>
              <a:rect b="b" l="l" r="r" t="t"/>
              <a:pathLst>
                <a:path extrusionOk="0" h="5240" w="5240">
                  <a:moveTo>
                    <a:pt x="2620" y="0"/>
                  </a:moveTo>
                  <a:cubicBezTo>
                    <a:pt x="1167" y="0"/>
                    <a:pt x="1" y="1167"/>
                    <a:pt x="1" y="2620"/>
                  </a:cubicBezTo>
                  <a:cubicBezTo>
                    <a:pt x="1" y="4072"/>
                    <a:pt x="1167" y="5239"/>
                    <a:pt x="2620" y="5239"/>
                  </a:cubicBezTo>
                  <a:cubicBezTo>
                    <a:pt x="4073" y="5239"/>
                    <a:pt x="5240" y="4072"/>
                    <a:pt x="5240" y="2620"/>
                  </a:cubicBezTo>
                  <a:cubicBezTo>
                    <a:pt x="5240" y="1167"/>
                    <a:pt x="4073" y="0"/>
                    <a:pt x="2620"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3" name="Google Shape;24853;p151"/>
            <p:cNvSpPr/>
            <p:nvPr/>
          </p:nvSpPr>
          <p:spPr>
            <a:xfrm>
              <a:off x="3550836" y="3193447"/>
              <a:ext cx="24241" cy="99683"/>
            </a:xfrm>
            <a:custGeom>
              <a:rect b="b" l="l" r="r" t="t"/>
              <a:pathLst>
                <a:path extrusionOk="0" h="3335" w="811">
                  <a:moveTo>
                    <a:pt x="1" y="0"/>
                  </a:moveTo>
                  <a:lnTo>
                    <a:pt x="1" y="3334"/>
                  </a:lnTo>
                  <a:cubicBezTo>
                    <a:pt x="48" y="3311"/>
                    <a:pt x="72" y="3239"/>
                    <a:pt x="96" y="3215"/>
                  </a:cubicBezTo>
                  <a:cubicBezTo>
                    <a:pt x="811" y="2239"/>
                    <a:pt x="763" y="882"/>
                    <a:pt x="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4" name="Google Shape;24854;p151"/>
            <p:cNvSpPr/>
            <p:nvPr/>
          </p:nvSpPr>
          <p:spPr>
            <a:xfrm>
              <a:off x="3550836" y="2977041"/>
              <a:ext cx="78342" cy="157341"/>
            </a:xfrm>
            <a:custGeom>
              <a:rect b="b" l="l" r="r" t="t"/>
              <a:pathLst>
                <a:path extrusionOk="0" h="5264" w="2621">
                  <a:moveTo>
                    <a:pt x="1" y="1"/>
                  </a:moveTo>
                  <a:lnTo>
                    <a:pt x="1" y="5264"/>
                  </a:lnTo>
                  <a:cubicBezTo>
                    <a:pt x="1430" y="5264"/>
                    <a:pt x="2620" y="4097"/>
                    <a:pt x="2620" y="2644"/>
                  </a:cubicBezTo>
                  <a:cubicBezTo>
                    <a:pt x="2620" y="1192"/>
                    <a:pt x="1477" y="25"/>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5" name="Google Shape;24855;p151"/>
            <p:cNvSpPr/>
            <p:nvPr/>
          </p:nvSpPr>
          <p:spPr>
            <a:xfrm>
              <a:off x="3493177" y="3101624"/>
              <a:ext cx="116063" cy="116063"/>
            </a:xfrm>
            <a:custGeom>
              <a:rect b="b" l="l" r="r" t="t"/>
              <a:pathLst>
                <a:path extrusionOk="0" h="3883" w="3883">
                  <a:moveTo>
                    <a:pt x="1930" y="0"/>
                  </a:moveTo>
                  <a:cubicBezTo>
                    <a:pt x="858" y="0"/>
                    <a:pt x="1" y="858"/>
                    <a:pt x="1" y="1929"/>
                  </a:cubicBezTo>
                  <a:cubicBezTo>
                    <a:pt x="1" y="3001"/>
                    <a:pt x="858" y="3882"/>
                    <a:pt x="1930" y="3882"/>
                  </a:cubicBezTo>
                  <a:cubicBezTo>
                    <a:pt x="3001" y="3882"/>
                    <a:pt x="3883" y="3001"/>
                    <a:pt x="3883" y="1929"/>
                  </a:cubicBezTo>
                  <a:cubicBezTo>
                    <a:pt x="3883" y="858"/>
                    <a:pt x="3001" y="0"/>
                    <a:pt x="19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6" name="Google Shape;24856;p151"/>
            <p:cNvSpPr/>
            <p:nvPr/>
          </p:nvSpPr>
          <p:spPr>
            <a:xfrm>
              <a:off x="3550118" y="3102341"/>
              <a:ext cx="57688" cy="115346"/>
            </a:xfrm>
            <a:custGeom>
              <a:rect b="b" l="l" r="r" t="t"/>
              <a:pathLst>
                <a:path extrusionOk="0" h="3859" w="1930">
                  <a:moveTo>
                    <a:pt x="1" y="0"/>
                  </a:moveTo>
                  <a:lnTo>
                    <a:pt x="1" y="3858"/>
                  </a:lnTo>
                  <a:cubicBezTo>
                    <a:pt x="1073" y="3858"/>
                    <a:pt x="1930" y="2977"/>
                    <a:pt x="1930" y="1905"/>
                  </a:cubicBezTo>
                  <a:cubicBezTo>
                    <a:pt x="1930" y="834"/>
                    <a:pt x="1096"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57" name="Google Shape;24857;p151"/>
          <p:cNvGrpSpPr/>
          <p:nvPr/>
        </p:nvGrpSpPr>
        <p:grpSpPr>
          <a:xfrm>
            <a:off x="4038814" y="2846730"/>
            <a:ext cx="343826" cy="319615"/>
            <a:chOff x="4076914" y="2999130"/>
            <a:chExt cx="343826" cy="319615"/>
          </a:xfrm>
        </p:grpSpPr>
        <p:sp>
          <p:nvSpPr>
            <p:cNvPr id="24858" name="Google Shape;24858;p151"/>
            <p:cNvSpPr/>
            <p:nvPr/>
          </p:nvSpPr>
          <p:spPr>
            <a:xfrm>
              <a:off x="4273382" y="2999130"/>
              <a:ext cx="147358" cy="319614"/>
            </a:xfrm>
            <a:custGeom>
              <a:rect b="b" l="l" r="r" t="t"/>
              <a:pathLst>
                <a:path extrusionOk="0" h="10693" w="4930">
                  <a:moveTo>
                    <a:pt x="0" y="0"/>
                  </a:moveTo>
                  <a:lnTo>
                    <a:pt x="0" y="10693"/>
                  </a:lnTo>
                  <a:lnTo>
                    <a:pt x="3501" y="10693"/>
                  </a:lnTo>
                  <a:lnTo>
                    <a:pt x="3501" y="7002"/>
                  </a:lnTo>
                  <a:lnTo>
                    <a:pt x="4930" y="5358"/>
                  </a:lnTo>
                  <a:lnTo>
                    <a:pt x="3501" y="3691"/>
                  </a:lnTo>
                  <a:lnTo>
                    <a:pt x="350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9" name="Google Shape;24859;p151"/>
            <p:cNvSpPr/>
            <p:nvPr/>
          </p:nvSpPr>
          <p:spPr>
            <a:xfrm>
              <a:off x="4273382" y="3158565"/>
              <a:ext cx="147358" cy="160181"/>
            </a:xfrm>
            <a:custGeom>
              <a:rect b="b" l="l" r="r" t="t"/>
              <a:pathLst>
                <a:path extrusionOk="0" h="5359" w="4930">
                  <a:moveTo>
                    <a:pt x="0" y="1"/>
                  </a:moveTo>
                  <a:lnTo>
                    <a:pt x="0" y="5359"/>
                  </a:lnTo>
                  <a:lnTo>
                    <a:pt x="3501" y="5359"/>
                  </a:lnTo>
                  <a:lnTo>
                    <a:pt x="3501" y="1668"/>
                  </a:lnTo>
                  <a:lnTo>
                    <a:pt x="4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0" name="Google Shape;24860;p151"/>
            <p:cNvSpPr/>
            <p:nvPr/>
          </p:nvSpPr>
          <p:spPr>
            <a:xfrm>
              <a:off x="4303273"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1" name="Google Shape;24861;p151"/>
            <p:cNvSpPr/>
            <p:nvPr/>
          </p:nvSpPr>
          <p:spPr>
            <a:xfrm>
              <a:off x="4303273"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2" name="Google Shape;24862;p151"/>
            <p:cNvSpPr/>
            <p:nvPr/>
          </p:nvSpPr>
          <p:spPr>
            <a:xfrm>
              <a:off x="4175133" y="2999130"/>
              <a:ext cx="148105" cy="319614"/>
            </a:xfrm>
            <a:custGeom>
              <a:rect b="b" l="l" r="r" t="t"/>
              <a:pathLst>
                <a:path extrusionOk="0" h="10693" w="4955">
                  <a:moveTo>
                    <a:pt x="1" y="0"/>
                  </a:moveTo>
                  <a:lnTo>
                    <a:pt x="1" y="10693"/>
                  </a:lnTo>
                  <a:lnTo>
                    <a:pt x="3526" y="10693"/>
                  </a:lnTo>
                  <a:lnTo>
                    <a:pt x="3526" y="7002"/>
                  </a:lnTo>
                  <a:lnTo>
                    <a:pt x="4954" y="5358"/>
                  </a:lnTo>
                  <a:lnTo>
                    <a:pt x="3526" y="3691"/>
                  </a:lnTo>
                  <a:lnTo>
                    <a:pt x="352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3" name="Google Shape;24863;p151"/>
            <p:cNvSpPr/>
            <p:nvPr/>
          </p:nvSpPr>
          <p:spPr>
            <a:xfrm>
              <a:off x="4175728" y="3158565"/>
              <a:ext cx="148105" cy="160181"/>
            </a:xfrm>
            <a:custGeom>
              <a:rect b="b" l="l" r="r" t="t"/>
              <a:pathLst>
                <a:path extrusionOk="0" h="5359" w="4955">
                  <a:moveTo>
                    <a:pt x="1" y="1"/>
                  </a:moveTo>
                  <a:lnTo>
                    <a:pt x="1" y="5359"/>
                  </a:lnTo>
                  <a:lnTo>
                    <a:pt x="3526" y="5359"/>
                  </a:lnTo>
                  <a:lnTo>
                    <a:pt x="3526" y="1668"/>
                  </a:lnTo>
                  <a:lnTo>
                    <a:pt x="4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4" name="Google Shape;24864;p151"/>
            <p:cNvSpPr/>
            <p:nvPr/>
          </p:nvSpPr>
          <p:spPr>
            <a:xfrm>
              <a:off x="4076914" y="2999130"/>
              <a:ext cx="147388" cy="319614"/>
            </a:xfrm>
            <a:custGeom>
              <a:rect b="b" l="l" r="r" t="t"/>
              <a:pathLst>
                <a:path extrusionOk="0" h="10693" w="4931">
                  <a:moveTo>
                    <a:pt x="1" y="0"/>
                  </a:moveTo>
                  <a:lnTo>
                    <a:pt x="1" y="10693"/>
                  </a:lnTo>
                  <a:lnTo>
                    <a:pt x="3501" y="10693"/>
                  </a:lnTo>
                  <a:lnTo>
                    <a:pt x="3501" y="7002"/>
                  </a:lnTo>
                  <a:lnTo>
                    <a:pt x="4930" y="5358"/>
                  </a:lnTo>
                  <a:lnTo>
                    <a:pt x="3501" y="3691"/>
                  </a:lnTo>
                  <a:lnTo>
                    <a:pt x="350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5" name="Google Shape;24865;p151"/>
            <p:cNvSpPr/>
            <p:nvPr/>
          </p:nvSpPr>
          <p:spPr>
            <a:xfrm>
              <a:off x="4107521" y="3029738"/>
              <a:ext cx="44177" cy="20654"/>
            </a:xfrm>
            <a:custGeom>
              <a:rect b="b" l="l" r="r" t="t"/>
              <a:pathLst>
                <a:path extrusionOk="0" h="691"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6" name="Google Shape;24866;p151"/>
            <p:cNvSpPr/>
            <p:nvPr/>
          </p:nvSpPr>
          <p:spPr>
            <a:xfrm>
              <a:off x="4107521" y="3078130"/>
              <a:ext cx="44177" cy="20684"/>
            </a:xfrm>
            <a:custGeom>
              <a:rect b="b" l="l" r="r" t="t"/>
              <a:pathLst>
                <a:path extrusionOk="0" h="692" w="1478">
                  <a:moveTo>
                    <a:pt x="1" y="0"/>
                  </a:moveTo>
                  <a:lnTo>
                    <a:pt x="1" y="691"/>
                  </a:lnTo>
                  <a:lnTo>
                    <a:pt x="1477" y="691"/>
                  </a:lnTo>
                  <a:lnTo>
                    <a:pt x="147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7" name="Google Shape;24867;p151"/>
            <p:cNvSpPr/>
            <p:nvPr/>
          </p:nvSpPr>
          <p:spPr>
            <a:xfrm>
              <a:off x="4205741" y="3218345"/>
              <a:ext cx="43460" cy="20684"/>
            </a:xfrm>
            <a:custGeom>
              <a:rect b="b" l="l" r="r" t="t"/>
              <a:pathLst>
                <a:path extrusionOk="0" h="692" w="1454">
                  <a:moveTo>
                    <a:pt x="1" y="1"/>
                  </a:moveTo>
                  <a:lnTo>
                    <a:pt x="1" y="692"/>
                  </a:lnTo>
                  <a:lnTo>
                    <a:pt x="1454" y="692"/>
                  </a:lnTo>
                  <a:lnTo>
                    <a:pt x="1454"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8" name="Google Shape;24868;p151"/>
            <p:cNvSpPr/>
            <p:nvPr/>
          </p:nvSpPr>
          <p:spPr>
            <a:xfrm>
              <a:off x="4205741" y="3267485"/>
              <a:ext cx="43460" cy="19937"/>
            </a:xfrm>
            <a:custGeom>
              <a:rect b="b" l="l" r="r" t="t"/>
              <a:pathLst>
                <a:path extrusionOk="0" h="667" w="1454">
                  <a:moveTo>
                    <a:pt x="1" y="0"/>
                  </a:moveTo>
                  <a:lnTo>
                    <a:pt x="1" y="667"/>
                  </a:lnTo>
                  <a:lnTo>
                    <a:pt x="1454" y="667"/>
                  </a:lnTo>
                  <a:lnTo>
                    <a:pt x="1454"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9" name="Google Shape;24869;p151"/>
            <p:cNvSpPr/>
            <p:nvPr/>
          </p:nvSpPr>
          <p:spPr>
            <a:xfrm>
              <a:off x="4076914" y="3158565"/>
              <a:ext cx="147388" cy="160181"/>
            </a:xfrm>
            <a:custGeom>
              <a:rect b="b" l="l" r="r" t="t"/>
              <a:pathLst>
                <a:path extrusionOk="0" h="5359" w="4931">
                  <a:moveTo>
                    <a:pt x="1" y="1"/>
                  </a:moveTo>
                  <a:lnTo>
                    <a:pt x="1" y="5359"/>
                  </a:lnTo>
                  <a:lnTo>
                    <a:pt x="3501" y="5359"/>
                  </a:lnTo>
                  <a:lnTo>
                    <a:pt x="3501" y="1668"/>
                  </a:lnTo>
                  <a:lnTo>
                    <a:pt x="493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70" name="Google Shape;24870;p151"/>
          <p:cNvGrpSpPr/>
          <p:nvPr/>
        </p:nvGrpSpPr>
        <p:grpSpPr>
          <a:xfrm>
            <a:off x="4804083" y="2846013"/>
            <a:ext cx="301859" cy="343826"/>
            <a:chOff x="4765983" y="2998413"/>
            <a:chExt cx="301859" cy="343826"/>
          </a:xfrm>
        </p:grpSpPr>
        <p:sp>
          <p:nvSpPr>
            <p:cNvPr id="24871" name="Google Shape;24871;p151"/>
            <p:cNvSpPr/>
            <p:nvPr/>
          </p:nvSpPr>
          <p:spPr>
            <a:xfrm>
              <a:off x="4807979" y="3040409"/>
              <a:ext cx="259864" cy="259834"/>
            </a:xfrm>
            <a:custGeom>
              <a:rect b="b" l="l" r="r" t="t"/>
              <a:pathLst>
                <a:path extrusionOk="0" h="8693" w="8694">
                  <a:moveTo>
                    <a:pt x="4335" y="0"/>
                  </a:moveTo>
                  <a:cubicBezTo>
                    <a:pt x="1930" y="0"/>
                    <a:pt x="1" y="1929"/>
                    <a:pt x="1" y="4335"/>
                  </a:cubicBezTo>
                  <a:cubicBezTo>
                    <a:pt x="1" y="6764"/>
                    <a:pt x="1930" y="8693"/>
                    <a:pt x="4335" y="8693"/>
                  </a:cubicBezTo>
                  <a:cubicBezTo>
                    <a:pt x="6740" y="8693"/>
                    <a:pt x="8693" y="6764"/>
                    <a:pt x="8693" y="4335"/>
                  </a:cubicBezTo>
                  <a:cubicBezTo>
                    <a:pt x="8693" y="1953"/>
                    <a:pt x="6740" y="24"/>
                    <a:pt x="433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2" name="Google Shape;24872;p151"/>
            <p:cNvSpPr/>
            <p:nvPr/>
          </p:nvSpPr>
          <p:spPr>
            <a:xfrm>
              <a:off x="4807979" y="3169953"/>
              <a:ext cx="259864" cy="130291"/>
            </a:xfrm>
            <a:custGeom>
              <a:rect b="b" l="l" r="r" t="t"/>
              <a:pathLst>
                <a:path extrusionOk="0" h="4359" w="8694">
                  <a:moveTo>
                    <a:pt x="1" y="1"/>
                  </a:moveTo>
                  <a:cubicBezTo>
                    <a:pt x="1" y="2430"/>
                    <a:pt x="1930" y="4359"/>
                    <a:pt x="4335" y="4359"/>
                  </a:cubicBezTo>
                  <a:cubicBezTo>
                    <a:pt x="6740" y="4359"/>
                    <a:pt x="8693" y="2430"/>
                    <a:pt x="8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3" name="Google Shape;24873;p151"/>
            <p:cNvSpPr/>
            <p:nvPr/>
          </p:nvSpPr>
          <p:spPr>
            <a:xfrm>
              <a:off x="4859958" y="3091641"/>
              <a:ext cx="156624" cy="156653"/>
            </a:xfrm>
            <a:custGeom>
              <a:rect b="b" l="l" r="r" t="t"/>
              <a:pathLst>
                <a:path extrusionOk="0" h="5241" w="5240">
                  <a:moveTo>
                    <a:pt x="2620" y="1"/>
                  </a:moveTo>
                  <a:cubicBezTo>
                    <a:pt x="1191" y="1"/>
                    <a:pt x="0" y="1168"/>
                    <a:pt x="0" y="2621"/>
                  </a:cubicBezTo>
                  <a:cubicBezTo>
                    <a:pt x="0" y="4049"/>
                    <a:pt x="1191" y="5240"/>
                    <a:pt x="2620" y="5240"/>
                  </a:cubicBezTo>
                  <a:cubicBezTo>
                    <a:pt x="4049" y="5240"/>
                    <a:pt x="5240" y="4073"/>
                    <a:pt x="5240" y="2621"/>
                  </a:cubicBezTo>
                  <a:cubicBezTo>
                    <a:pt x="5240" y="1192"/>
                    <a:pt x="4049" y="1"/>
                    <a:pt x="262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4" name="Google Shape;24874;p151"/>
            <p:cNvSpPr/>
            <p:nvPr/>
          </p:nvSpPr>
          <p:spPr>
            <a:xfrm>
              <a:off x="4859958" y="3169953"/>
              <a:ext cx="156624" cy="78342"/>
            </a:xfrm>
            <a:custGeom>
              <a:rect b="b" l="l" r="r" t="t"/>
              <a:pathLst>
                <a:path extrusionOk="0" h="2621" w="5240">
                  <a:moveTo>
                    <a:pt x="0" y="1"/>
                  </a:moveTo>
                  <a:cubicBezTo>
                    <a:pt x="0" y="1429"/>
                    <a:pt x="1191" y="2620"/>
                    <a:pt x="2620" y="2620"/>
                  </a:cubicBezTo>
                  <a:cubicBezTo>
                    <a:pt x="4049" y="2620"/>
                    <a:pt x="5240" y="1453"/>
                    <a:pt x="524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5" name="Google Shape;24875;p151"/>
            <p:cNvSpPr/>
            <p:nvPr/>
          </p:nvSpPr>
          <p:spPr>
            <a:xfrm>
              <a:off x="4765983" y="2998413"/>
              <a:ext cx="171598" cy="343825"/>
            </a:xfrm>
            <a:custGeom>
              <a:rect b="b" l="l" r="r" t="t"/>
              <a:pathLst>
                <a:path extrusionOk="0" h="11503" w="5741">
                  <a:moveTo>
                    <a:pt x="5740" y="0"/>
                  </a:moveTo>
                  <a:cubicBezTo>
                    <a:pt x="2597" y="0"/>
                    <a:pt x="1" y="2596"/>
                    <a:pt x="1" y="5740"/>
                  </a:cubicBezTo>
                  <a:cubicBezTo>
                    <a:pt x="1" y="8907"/>
                    <a:pt x="2549" y="11503"/>
                    <a:pt x="5740" y="11503"/>
                  </a:cubicBezTo>
                  <a:lnTo>
                    <a:pt x="574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6" name="Google Shape;24876;p151"/>
            <p:cNvSpPr/>
            <p:nvPr/>
          </p:nvSpPr>
          <p:spPr>
            <a:xfrm>
              <a:off x="4765983" y="3169953"/>
              <a:ext cx="171598" cy="172286"/>
            </a:xfrm>
            <a:custGeom>
              <a:rect b="b" l="l" r="r" t="t"/>
              <a:pathLst>
                <a:path extrusionOk="0" h="5764" w="5741">
                  <a:moveTo>
                    <a:pt x="1" y="1"/>
                  </a:moveTo>
                  <a:cubicBezTo>
                    <a:pt x="1" y="3168"/>
                    <a:pt x="2549" y="5764"/>
                    <a:pt x="5740" y="5764"/>
                  </a:cubicBezTo>
                  <a:lnTo>
                    <a:pt x="5740"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7" name="Google Shape;24877;p151"/>
            <p:cNvSpPr/>
            <p:nvPr/>
          </p:nvSpPr>
          <p:spPr>
            <a:xfrm>
              <a:off x="4833625" y="3139346"/>
              <a:ext cx="43430" cy="19967"/>
            </a:xfrm>
            <a:custGeom>
              <a:rect b="b" l="l" r="r" t="t"/>
              <a:pathLst>
                <a:path extrusionOk="0" h="668" w="1453">
                  <a:moveTo>
                    <a:pt x="0" y="1"/>
                  </a:moveTo>
                  <a:lnTo>
                    <a:pt x="0" y="667"/>
                  </a:lnTo>
                  <a:lnTo>
                    <a:pt x="1453" y="667"/>
                  </a:lnTo>
                  <a:lnTo>
                    <a:pt x="145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8" name="Google Shape;24878;p151"/>
            <p:cNvSpPr/>
            <p:nvPr/>
          </p:nvSpPr>
          <p:spPr>
            <a:xfrm>
              <a:off x="4833625" y="3182776"/>
              <a:ext cx="43430" cy="20654"/>
            </a:xfrm>
            <a:custGeom>
              <a:rect b="b" l="l" r="r" t="t"/>
              <a:pathLst>
                <a:path extrusionOk="0" h="691" w="1453">
                  <a:moveTo>
                    <a:pt x="0" y="0"/>
                  </a:moveTo>
                  <a:lnTo>
                    <a:pt x="0" y="691"/>
                  </a:lnTo>
                  <a:lnTo>
                    <a:pt x="1453" y="691"/>
                  </a:lnTo>
                  <a:lnTo>
                    <a:pt x="1453"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79" name="Google Shape;24879;p151"/>
          <p:cNvGrpSpPr/>
          <p:nvPr/>
        </p:nvGrpSpPr>
        <p:grpSpPr>
          <a:xfrm>
            <a:off x="5518328" y="2848853"/>
            <a:ext cx="345262" cy="345262"/>
            <a:chOff x="5408813" y="3001253"/>
            <a:chExt cx="345262" cy="345262"/>
          </a:xfrm>
        </p:grpSpPr>
        <p:sp>
          <p:nvSpPr>
            <p:cNvPr id="24880" name="Google Shape;24880;p151"/>
            <p:cNvSpPr/>
            <p:nvPr/>
          </p:nvSpPr>
          <p:spPr>
            <a:xfrm>
              <a:off x="5429437" y="3022594"/>
              <a:ext cx="152379" cy="150944"/>
            </a:xfrm>
            <a:custGeom>
              <a:rect b="b" l="l" r="r" t="t"/>
              <a:pathLst>
                <a:path extrusionOk="0" h="5050" w="5098">
                  <a:moveTo>
                    <a:pt x="1" y="1"/>
                  </a:moveTo>
                  <a:lnTo>
                    <a:pt x="1" y="4740"/>
                  </a:lnTo>
                  <a:lnTo>
                    <a:pt x="263" y="5050"/>
                  </a:lnTo>
                  <a:lnTo>
                    <a:pt x="2120" y="5050"/>
                  </a:lnTo>
                  <a:cubicBezTo>
                    <a:pt x="3740" y="5050"/>
                    <a:pt x="5097" y="3740"/>
                    <a:pt x="5049" y="2073"/>
                  </a:cubicBezTo>
                  <a:lnTo>
                    <a:pt x="5049" y="263"/>
                  </a:lnTo>
                  <a:lnTo>
                    <a:pt x="4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1" name="Google Shape;24881;p151"/>
            <p:cNvSpPr/>
            <p:nvPr/>
          </p:nvSpPr>
          <p:spPr>
            <a:xfrm>
              <a:off x="5430154" y="3174945"/>
              <a:ext cx="152349" cy="150915"/>
            </a:xfrm>
            <a:custGeom>
              <a:rect b="b" l="l" r="r" t="t"/>
              <a:pathLst>
                <a:path extrusionOk="0" h="5049" w="5097">
                  <a:moveTo>
                    <a:pt x="263" y="0"/>
                  </a:moveTo>
                  <a:lnTo>
                    <a:pt x="1" y="310"/>
                  </a:lnTo>
                  <a:lnTo>
                    <a:pt x="1" y="5049"/>
                  </a:lnTo>
                  <a:lnTo>
                    <a:pt x="4740" y="5049"/>
                  </a:lnTo>
                  <a:lnTo>
                    <a:pt x="5073" y="4882"/>
                  </a:lnTo>
                  <a:lnTo>
                    <a:pt x="5097" y="4882"/>
                  </a:lnTo>
                  <a:lnTo>
                    <a:pt x="5097" y="2977"/>
                  </a:lnTo>
                  <a:cubicBezTo>
                    <a:pt x="5097" y="1334"/>
                    <a:pt x="3763" y="0"/>
                    <a:pt x="2120"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2" name="Google Shape;24882;p151"/>
            <p:cNvSpPr/>
            <p:nvPr/>
          </p:nvSpPr>
          <p:spPr>
            <a:xfrm>
              <a:off x="5581788" y="3022594"/>
              <a:ext cx="150915" cy="150944"/>
            </a:xfrm>
            <a:custGeom>
              <a:rect b="b" l="l" r="r" t="t"/>
              <a:pathLst>
                <a:path extrusionOk="0" h="5050" w="5049">
                  <a:moveTo>
                    <a:pt x="310" y="1"/>
                  </a:moveTo>
                  <a:lnTo>
                    <a:pt x="0" y="263"/>
                  </a:lnTo>
                  <a:lnTo>
                    <a:pt x="0" y="2073"/>
                  </a:lnTo>
                  <a:cubicBezTo>
                    <a:pt x="0" y="3716"/>
                    <a:pt x="1334" y="5050"/>
                    <a:pt x="2977" y="5050"/>
                  </a:cubicBezTo>
                  <a:lnTo>
                    <a:pt x="4882" y="5050"/>
                  </a:lnTo>
                  <a:lnTo>
                    <a:pt x="5049" y="4740"/>
                  </a:lnTo>
                  <a:lnTo>
                    <a:pt x="50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3" name="Google Shape;24883;p151"/>
            <p:cNvSpPr/>
            <p:nvPr/>
          </p:nvSpPr>
          <p:spPr>
            <a:xfrm>
              <a:off x="5582475" y="3173510"/>
              <a:ext cx="150944" cy="152349"/>
            </a:xfrm>
            <a:custGeom>
              <a:rect b="b" l="l" r="r" t="t"/>
              <a:pathLst>
                <a:path extrusionOk="0" h="5097" w="5050">
                  <a:moveTo>
                    <a:pt x="2978" y="1"/>
                  </a:moveTo>
                  <a:cubicBezTo>
                    <a:pt x="1335" y="1"/>
                    <a:pt x="1" y="1334"/>
                    <a:pt x="1" y="2977"/>
                  </a:cubicBezTo>
                  <a:lnTo>
                    <a:pt x="1" y="4930"/>
                  </a:lnTo>
                  <a:lnTo>
                    <a:pt x="310" y="5097"/>
                  </a:lnTo>
                  <a:lnTo>
                    <a:pt x="5050" y="5097"/>
                  </a:lnTo>
                  <a:lnTo>
                    <a:pt x="5050" y="334"/>
                  </a:lnTo>
                  <a:lnTo>
                    <a:pt x="4883"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4" name="Google Shape;24884;p151"/>
            <p:cNvSpPr/>
            <p:nvPr/>
          </p:nvSpPr>
          <p:spPr>
            <a:xfrm>
              <a:off x="5409500" y="3001253"/>
              <a:ext cx="85456" cy="85456"/>
            </a:xfrm>
            <a:custGeom>
              <a:rect b="b" l="l" r="r" t="t"/>
              <a:pathLst>
                <a:path extrusionOk="0" h="2859" w="2859">
                  <a:moveTo>
                    <a:pt x="1358" y="1"/>
                  </a:moveTo>
                  <a:cubicBezTo>
                    <a:pt x="596" y="1"/>
                    <a:pt x="1" y="596"/>
                    <a:pt x="1" y="1334"/>
                  </a:cubicBezTo>
                  <a:lnTo>
                    <a:pt x="1" y="2858"/>
                  </a:lnTo>
                  <a:lnTo>
                    <a:pt x="2859" y="2858"/>
                  </a:lnTo>
                  <a:lnTo>
                    <a:pt x="2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5" name="Google Shape;24885;p151"/>
            <p:cNvSpPr/>
            <p:nvPr/>
          </p:nvSpPr>
          <p:spPr>
            <a:xfrm>
              <a:off x="5408813" y="3261776"/>
              <a:ext cx="84738" cy="84738"/>
            </a:xfrm>
            <a:custGeom>
              <a:rect b="b" l="l" r="r" t="t"/>
              <a:pathLst>
                <a:path extrusionOk="0" h="2835" w="2835">
                  <a:moveTo>
                    <a:pt x="0" y="1"/>
                  </a:moveTo>
                  <a:lnTo>
                    <a:pt x="0" y="1501"/>
                  </a:lnTo>
                  <a:cubicBezTo>
                    <a:pt x="0" y="2239"/>
                    <a:pt x="596" y="2835"/>
                    <a:pt x="1334" y="2835"/>
                  </a:cubicBezTo>
                  <a:lnTo>
                    <a:pt x="2834" y="2835"/>
                  </a:lnTo>
                  <a:lnTo>
                    <a:pt x="283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6" name="Google Shape;24886;p151"/>
            <p:cNvSpPr/>
            <p:nvPr/>
          </p:nvSpPr>
          <p:spPr>
            <a:xfrm>
              <a:off x="5669336" y="3261776"/>
              <a:ext cx="84738" cy="84738"/>
            </a:xfrm>
            <a:custGeom>
              <a:rect b="b" l="l" r="r" t="t"/>
              <a:pathLst>
                <a:path extrusionOk="0" h="2835" w="2835">
                  <a:moveTo>
                    <a:pt x="0" y="1"/>
                  </a:moveTo>
                  <a:lnTo>
                    <a:pt x="0" y="2835"/>
                  </a:lnTo>
                  <a:lnTo>
                    <a:pt x="1501" y="2835"/>
                  </a:lnTo>
                  <a:cubicBezTo>
                    <a:pt x="2215" y="2835"/>
                    <a:pt x="2810" y="2239"/>
                    <a:pt x="2834" y="1501"/>
                  </a:cubicBezTo>
                  <a:lnTo>
                    <a:pt x="2834"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7" name="Google Shape;24887;p151"/>
            <p:cNvSpPr/>
            <p:nvPr/>
          </p:nvSpPr>
          <p:spPr>
            <a:xfrm>
              <a:off x="5668619" y="3001970"/>
              <a:ext cx="85456" cy="84738"/>
            </a:xfrm>
            <a:custGeom>
              <a:rect b="b" l="l" r="r" t="t"/>
              <a:pathLst>
                <a:path extrusionOk="0" h="2835" w="2859">
                  <a:moveTo>
                    <a:pt x="0" y="0"/>
                  </a:moveTo>
                  <a:lnTo>
                    <a:pt x="0" y="2834"/>
                  </a:lnTo>
                  <a:lnTo>
                    <a:pt x="2834" y="2834"/>
                  </a:lnTo>
                  <a:lnTo>
                    <a:pt x="2858" y="1334"/>
                  </a:lnTo>
                  <a:cubicBezTo>
                    <a:pt x="2858" y="596"/>
                    <a:pt x="2263" y="0"/>
                    <a:pt x="1525"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8" name="Google Shape;24888;p151"/>
            <p:cNvSpPr/>
            <p:nvPr/>
          </p:nvSpPr>
          <p:spPr>
            <a:xfrm>
              <a:off x="5429437" y="3022594"/>
              <a:ext cx="303264" cy="303264"/>
            </a:xfrm>
            <a:custGeom>
              <a:rect b="b" l="l" r="r" t="t"/>
              <a:pathLst>
                <a:path extrusionOk="0" h="10146" w="10146">
                  <a:moveTo>
                    <a:pt x="4740" y="1"/>
                  </a:moveTo>
                  <a:lnTo>
                    <a:pt x="4740" y="2073"/>
                  </a:lnTo>
                  <a:cubicBezTo>
                    <a:pt x="4740" y="3502"/>
                    <a:pt x="3573" y="4692"/>
                    <a:pt x="2144" y="4740"/>
                  </a:cubicBezTo>
                  <a:lnTo>
                    <a:pt x="1" y="4740"/>
                  </a:lnTo>
                  <a:lnTo>
                    <a:pt x="1" y="5407"/>
                  </a:lnTo>
                  <a:lnTo>
                    <a:pt x="2073" y="5407"/>
                  </a:lnTo>
                  <a:cubicBezTo>
                    <a:pt x="3549" y="5407"/>
                    <a:pt x="4740" y="6598"/>
                    <a:pt x="4740" y="8074"/>
                  </a:cubicBezTo>
                  <a:lnTo>
                    <a:pt x="4740" y="10146"/>
                  </a:lnTo>
                  <a:lnTo>
                    <a:pt x="5407" y="10146"/>
                  </a:lnTo>
                  <a:lnTo>
                    <a:pt x="5407" y="8074"/>
                  </a:lnTo>
                  <a:cubicBezTo>
                    <a:pt x="5407" y="6598"/>
                    <a:pt x="6597" y="5407"/>
                    <a:pt x="8074" y="5407"/>
                  </a:cubicBezTo>
                  <a:lnTo>
                    <a:pt x="10146" y="5407"/>
                  </a:lnTo>
                  <a:lnTo>
                    <a:pt x="10146" y="4740"/>
                  </a:lnTo>
                  <a:lnTo>
                    <a:pt x="8002" y="4740"/>
                  </a:lnTo>
                  <a:cubicBezTo>
                    <a:pt x="6574" y="4692"/>
                    <a:pt x="5407" y="3549"/>
                    <a:pt x="5407" y="2073"/>
                  </a:cubicBezTo>
                  <a:lnTo>
                    <a:pt x="540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9" name="Google Shape;24889;p151"/>
            <p:cNvSpPr/>
            <p:nvPr/>
          </p:nvSpPr>
          <p:spPr>
            <a:xfrm>
              <a:off x="5582475" y="3022594"/>
              <a:ext cx="150944" cy="303264"/>
            </a:xfrm>
            <a:custGeom>
              <a:rect b="b" l="l" r="r" t="t"/>
              <a:pathLst>
                <a:path extrusionOk="0" h="10146" w="5050">
                  <a:moveTo>
                    <a:pt x="1" y="1"/>
                  </a:moveTo>
                  <a:lnTo>
                    <a:pt x="1" y="10146"/>
                  </a:lnTo>
                  <a:lnTo>
                    <a:pt x="310" y="10146"/>
                  </a:lnTo>
                  <a:lnTo>
                    <a:pt x="310" y="8074"/>
                  </a:lnTo>
                  <a:cubicBezTo>
                    <a:pt x="310" y="6598"/>
                    <a:pt x="1501" y="5407"/>
                    <a:pt x="2978" y="5407"/>
                  </a:cubicBezTo>
                  <a:lnTo>
                    <a:pt x="5050" y="5407"/>
                  </a:lnTo>
                  <a:lnTo>
                    <a:pt x="5050" y="4740"/>
                  </a:lnTo>
                  <a:lnTo>
                    <a:pt x="5050" y="4716"/>
                  </a:lnTo>
                  <a:lnTo>
                    <a:pt x="2906" y="4716"/>
                  </a:lnTo>
                  <a:cubicBezTo>
                    <a:pt x="1477" y="4692"/>
                    <a:pt x="310" y="3502"/>
                    <a:pt x="310" y="2073"/>
                  </a:cubicBezTo>
                  <a:lnTo>
                    <a:pt x="310" y="1"/>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0" name="Google Shape;24890;p151"/>
          <p:cNvGrpSpPr/>
          <p:nvPr/>
        </p:nvGrpSpPr>
        <p:grpSpPr>
          <a:xfrm>
            <a:off x="6254299" y="2917182"/>
            <a:ext cx="343827" cy="184865"/>
            <a:chOff x="6082937" y="3069582"/>
            <a:chExt cx="343827" cy="184865"/>
          </a:xfrm>
        </p:grpSpPr>
        <p:sp>
          <p:nvSpPr>
            <p:cNvPr id="24891" name="Google Shape;24891;p151"/>
            <p:cNvSpPr/>
            <p:nvPr/>
          </p:nvSpPr>
          <p:spPr>
            <a:xfrm>
              <a:off x="6161220" y="3069582"/>
              <a:ext cx="106827" cy="184391"/>
            </a:xfrm>
            <a:custGeom>
              <a:rect b="b" l="l" r="r" t="t"/>
              <a:pathLst>
                <a:path extrusionOk="0" h="6169" w="3574">
                  <a:moveTo>
                    <a:pt x="906" y="1"/>
                  </a:moveTo>
                  <a:lnTo>
                    <a:pt x="1" y="1549"/>
                  </a:lnTo>
                  <a:lnTo>
                    <a:pt x="1" y="4621"/>
                  </a:lnTo>
                  <a:lnTo>
                    <a:pt x="906" y="6169"/>
                  </a:lnTo>
                  <a:lnTo>
                    <a:pt x="2692" y="6169"/>
                  </a:lnTo>
                  <a:lnTo>
                    <a:pt x="3573" y="4621"/>
                  </a:lnTo>
                  <a:lnTo>
                    <a:pt x="3573" y="1549"/>
                  </a:lnTo>
                  <a:lnTo>
                    <a:pt x="269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2" name="Google Shape;24892;p151"/>
            <p:cNvSpPr/>
            <p:nvPr/>
          </p:nvSpPr>
          <p:spPr>
            <a:xfrm>
              <a:off x="6320684" y="3069582"/>
              <a:ext cx="106080" cy="184391"/>
            </a:xfrm>
            <a:custGeom>
              <a:rect b="b" l="l" r="r" t="t"/>
              <a:pathLst>
                <a:path extrusionOk="0" h="6169" w="3549">
                  <a:moveTo>
                    <a:pt x="882" y="1"/>
                  </a:moveTo>
                  <a:lnTo>
                    <a:pt x="0" y="1549"/>
                  </a:lnTo>
                  <a:lnTo>
                    <a:pt x="0" y="4621"/>
                  </a:lnTo>
                  <a:lnTo>
                    <a:pt x="882" y="6169"/>
                  </a:lnTo>
                  <a:lnTo>
                    <a:pt x="2644" y="6169"/>
                  </a:lnTo>
                  <a:lnTo>
                    <a:pt x="3549" y="4621"/>
                  </a:lnTo>
                  <a:lnTo>
                    <a:pt x="2644" y="3073"/>
                  </a:lnTo>
                  <a:lnTo>
                    <a:pt x="3549" y="1549"/>
                  </a:lnTo>
                  <a:lnTo>
                    <a:pt x="2644"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3" name="Google Shape;24893;p151"/>
            <p:cNvSpPr/>
            <p:nvPr/>
          </p:nvSpPr>
          <p:spPr>
            <a:xfrm>
              <a:off x="6161220" y="3163313"/>
              <a:ext cx="106827" cy="91135"/>
            </a:xfrm>
            <a:custGeom>
              <a:rect b="b" l="l" r="r" t="t"/>
              <a:pathLst>
                <a:path extrusionOk="0" h="3049" w="3574">
                  <a:moveTo>
                    <a:pt x="1" y="1"/>
                  </a:moveTo>
                  <a:lnTo>
                    <a:pt x="1" y="1525"/>
                  </a:lnTo>
                  <a:lnTo>
                    <a:pt x="906" y="3049"/>
                  </a:lnTo>
                  <a:lnTo>
                    <a:pt x="2692" y="3049"/>
                  </a:lnTo>
                  <a:lnTo>
                    <a:pt x="3573" y="1525"/>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4" name="Google Shape;24894;p151"/>
            <p:cNvSpPr/>
            <p:nvPr/>
          </p:nvSpPr>
          <p:spPr>
            <a:xfrm>
              <a:off x="6320684" y="3162122"/>
              <a:ext cx="106080" cy="91135"/>
            </a:xfrm>
            <a:custGeom>
              <a:rect b="b" l="l" r="r" t="t"/>
              <a:pathLst>
                <a:path extrusionOk="0" h="3049" w="3549">
                  <a:moveTo>
                    <a:pt x="0" y="1"/>
                  </a:moveTo>
                  <a:lnTo>
                    <a:pt x="0" y="1525"/>
                  </a:lnTo>
                  <a:lnTo>
                    <a:pt x="882" y="3049"/>
                  </a:lnTo>
                  <a:lnTo>
                    <a:pt x="2644" y="3049"/>
                  </a:lnTo>
                  <a:lnTo>
                    <a:pt x="3549" y="1525"/>
                  </a:lnTo>
                  <a:lnTo>
                    <a:pt x="264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5" name="Google Shape;24895;p151"/>
            <p:cNvSpPr/>
            <p:nvPr/>
          </p:nvSpPr>
          <p:spPr>
            <a:xfrm>
              <a:off x="6082937" y="3115852"/>
              <a:ext cx="106080" cy="91135"/>
            </a:xfrm>
            <a:custGeom>
              <a:rect b="b" l="l" r="r" t="t"/>
              <a:pathLst>
                <a:path extrusionOk="0" h="3049" w="3549">
                  <a:moveTo>
                    <a:pt x="905" y="1"/>
                  </a:moveTo>
                  <a:lnTo>
                    <a:pt x="0" y="1525"/>
                  </a:lnTo>
                  <a:lnTo>
                    <a:pt x="905" y="3049"/>
                  </a:lnTo>
                  <a:lnTo>
                    <a:pt x="2644" y="3049"/>
                  </a:lnTo>
                  <a:lnTo>
                    <a:pt x="3549"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6" name="Google Shape;24896;p151"/>
            <p:cNvSpPr/>
            <p:nvPr/>
          </p:nvSpPr>
          <p:spPr>
            <a:xfrm>
              <a:off x="6082937" y="3162122"/>
              <a:ext cx="106080" cy="45582"/>
            </a:xfrm>
            <a:custGeom>
              <a:rect b="b" l="l" r="r" t="t"/>
              <a:pathLst>
                <a:path extrusionOk="0" h="1525" w="3549">
                  <a:moveTo>
                    <a:pt x="0" y="1"/>
                  </a:moveTo>
                  <a:lnTo>
                    <a:pt x="905" y="1525"/>
                  </a:lnTo>
                  <a:lnTo>
                    <a:pt x="2644" y="1525"/>
                  </a:lnTo>
                  <a:lnTo>
                    <a:pt x="3549"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7" name="Google Shape;24897;p151"/>
            <p:cNvSpPr/>
            <p:nvPr/>
          </p:nvSpPr>
          <p:spPr>
            <a:xfrm>
              <a:off x="6241655" y="3115852"/>
              <a:ext cx="105392" cy="91135"/>
            </a:xfrm>
            <a:custGeom>
              <a:rect b="b" l="l" r="r" t="t"/>
              <a:pathLst>
                <a:path extrusionOk="0" h="3049" w="3526">
                  <a:moveTo>
                    <a:pt x="882" y="1"/>
                  </a:moveTo>
                  <a:lnTo>
                    <a:pt x="1" y="1525"/>
                  </a:lnTo>
                  <a:lnTo>
                    <a:pt x="882" y="3049"/>
                  </a:lnTo>
                  <a:lnTo>
                    <a:pt x="2644" y="3049"/>
                  </a:lnTo>
                  <a:lnTo>
                    <a:pt x="3526" y="1525"/>
                  </a:lnTo>
                  <a:lnTo>
                    <a:pt x="2644"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8" name="Google Shape;24898;p151"/>
            <p:cNvSpPr/>
            <p:nvPr/>
          </p:nvSpPr>
          <p:spPr>
            <a:xfrm>
              <a:off x="6241655" y="3162122"/>
              <a:ext cx="105392" cy="45582"/>
            </a:xfrm>
            <a:custGeom>
              <a:rect b="b" l="l" r="r" t="t"/>
              <a:pathLst>
                <a:path extrusionOk="0" h="1525" w="3526">
                  <a:moveTo>
                    <a:pt x="1" y="1"/>
                  </a:moveTo>
                  <a:lnTo>
                    <a:pt x="882" y="1525"/>
                  </a:lnTo>
                  <a:lnTo>
                    <a:pt x="2644" y="1525"/>
                  </a:lnTo>
                  <a:lnTo>
                    <a:pt x="3526"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9" name="Google Shape;24899;p151"/>
          <p:cNvGrpSpPr/>
          <p:nvPr/>
        </p:nvGrpSpPr>
        <p:grpSpPr>
          <a:xfrm>
            <a:off x="6984893" y="2826667"/>
            <a:ext cx="343109" cy="343140"/>
            <a:chOff x="6742117" y="2993421"/>
            <a:chExt cx="343109" cy="343140"/>
          </a:xfrm>
        </p:grpSpPr>
        <p:sp>
          <p:nvSpPr>
            <p:cNvPr id="24900" name="Google Shape;24900;p151"/>
            <p:cNvSpPr/>
            <p:nvPr/>
          </p:nvSpPr>
          <p:spPr>
            <a:xfrm>
              <a:off x="6750665" y="3055354"/>
              <a:ext cx="288319" cy="271222"/>
            </a:xfrm>
            <a:custGeom>
              <a:rect b="b" l="l" r="r" t="t"/>
              <a:pathLst>
                <a:path extrusionOk="0" h="9074" w="9646">
                  <a:moveTo>
                    <a:pt x="9645" y="0"/>
                  </a:moveTo>
                  <a:lnTo>
                    <a:pt x="8097" y="1024"/>
                  </a:lnTo>
                  <a:lnTo>
                    <a:pt x="6883" y="786"/>
                  </a:lnTo>
                  <a:lnTo>
                    <a:pt x="5454" y="2168"/>
                  </a:lnTo>
                  <a:lnTo>
                    <a:pt x="4858" y="2763"/>
                  </a:lnTo>
                  <a:lnTo>
                    <a:pt x="3906" y="2453"/>
                  </a:lnTo>
                  <a:lnTo>
                    <a:pt x="2143" y="4335"/>
                  </a:lnTo>
                  <a:lnTo>
                    <a:pt x="1310" y="3811"/>
                  </a:lnTo>
                  <a:lnTo>
                    <a:pt x="0" y="5263"/>
                  </a:lnTo>
                  <a:lnTo>
                    <a:pt x="0" y="9074"/>
                  </a:lnTo>
                  <a:lnTo>
                    <a:pt x="5454" y="6287"/>
                  </a:lnTo>
                  <a:lnTo>
                    <a:pt x="9645" y="2739"/>
                  </a:lnTo>
                  <a:lnTo>
                    <a:pt x="964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1" name="Google Shape;24901;p151"/>
            <p:cNvSpPr/>
            <p:nvPr/>
          </p:nvSpPr>
          <p:spPr>
            <a:xfrm>
              <a:off x="6913657" y="3055354"/>
              <a:ext cx="125329" cy="187948"/>
            </a:xfrm>
            <a:custGeom>
              <a:rect b="b" l="l" r="r" t="t"/>
              <a:pathLst>
                <a:path extrusionOk="0" h="6288" w="4193">
                  <a:moveTo>
                    <a:pt x="4192" y="0"/>
                  </a:moveTo>
                  <a:lnTo>
                    <a:pt x="2644" y="977"/>
                  </a:lnTo>
                  <a:lnTo>
                    <a:pt x="1430" y="739"/>
                  </a:lnTo>
                  <a:lnTo>
                    <a:pt x="1" y="2144"/>
                  </a:lnTo>
                  <a:lnTo>
                    <a:pt x="1" y="6287"/>
                  </a:lnTo>
                  <a:lnTo>
                    <a:pt x="4192" y="2739"/>
                  </a:lnTo>
                  <a:lnTo>
                    <a:pt x="4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2" name="Google Shape;24902;p151"/>
            <p:cNvSpPr/>
            <p:nvPr/>
          </p:nvSpPr>
          <p:spPr>
            <a:xfrm>
              <a:off x="6750665" y="3137223"/>
              <a:ext cx="288319" cy="192910"/>
            </a:xfrm>
            <a:custGeom>
              <a:rect b="b" l="l" r="r" t="t"/>
              <a:pathLst>
                <a:path extrusionOk="0" h="6454" w="9646">
                  <a:moveTo>
                    <a:pt x="9645" y="0"/>
                  </a:moveTo>
                  <a:lnTo>
                    <a:pt x="7549" y="1524"/>
                  </a:lnTo>
                  <a:lnTo>
                    <a:pt x="6549" y="1048"/>
                  </a:lnTo>
                  <a:lnTo>
                    <a:pt x="5454" y="2286"/>
                  </a:lnTo>
                  <a:lnTo>
                    <a:pt x="5192" y="2620"/>
                  </a:lnTo>
                  <a:lnTo>
                    <a:pt x="4120" y="2096"/>
                  </a:lnTo>
                  <a:lnTo>
                    <a:pt x="2596" y="3929"/>
                  </a:lnTo>
                  <a:lnTo>
                    <a:pt x="1620" y="3572"/>
                  </a:lnTo>
                  <a:lnTo>
                    <a:pt x="0" y="5263"/>
                  </a:lnTo>
                  <a:lnTo>
                    <a:pt x="0" y="6406"/>
                  </a:lnTo>
                  <a:lnTo>
                    <a:pt x="5454" y="6406"/>
                  </a:lnTo>
                  <a:lnTo>
                    <a:pt x="9645" y="6454"/>
                  </a:lnTo>
                  <a:lnTo>
                    <a:pt x="9645"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3" name="Google Shape;24903;p151"/>
            <p:cNvSpPr/>
            <p:nvPr/>
          </p:nvSpPr>
          <p:spPr>
            <a:xfrm>
              <a:off x="6913657" y="3137223"/>
              <a:ext cx="125329" cy="192910"/>
            </a:xfrm>
            <a:custGeom>
              <a:rect b="b" l="l" r="r" t="t"/>
              <a:pathLst>
                <a:path extrusionOk="0" h="6454" w="4193">
                  <a:moveTo>
                    <a:pt x="4192" y="0"/>
                  </a:moveTo>
                  <a:lnTo>
                    <a:pt x="2096" y="1548"/>
                  </a:lnTo>
                  <a:lnTo>
                    <a:pt x="1096" y="1072"/>
                  </a:lnTo>
                  <a:lnTo>
                    <a:pt x="1" y="2334"/>
                  </a:lnTo>
                  <a:lnTo>
                    <a:pt x="1" y="6406"/>
                  </a:lnTo>
                  <a:lnTo>
                    <a:pt x="4192" y="6454"/>
                  </a:lnTo>
                  <a:lnTo>
                    <a:pt x="419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4" name="Google Shape;24904;p151"/>
            <p:cNvSpPr/>
            <p:nvPr/>
          </p:nvSpPr>
          <p:spPr>
            <a:xfrm>
              <a:off x="6742117" y="2993421"/>
              <a:ext cx="343107" cy="343137"/>
            </a:xfrm>
            <a:custGeom>
              <a:rect b="b" l="l" r="r" t="t"/>
              <a:pathLst>
                <a:path extrusionOk="0" h="11480" w="11479">
                  <a:moveTo>
                    <a:pt x="0" y="1"/>
                  </a:moveTo>
                  <a:lnTo>
                    <a:pt x="0" y="11479"/>
                  </a:lnTo>
                  <a:lnTo>
                    <a:pt x="11479" y="11479"/>
                  </a:lnTo>
                  <a:lnTo>
                    <a:pt x="11479" y="10288"/>
                  </a:lnTo>
                  <a:lnTo>
                    <a:pt x="10836" y="10288"/>
                  </a:lnTo>
                  <a:lnTo>
                    <a:pt x="10836" y="10836"/>
                  </a:lnTo>
                  <a:lnTo>
                    <a:pt x="691" y="10836"/>
                  </a:lnTo>
                  <a:lnTo>
                    <a:pt x="691" y="667"/>
                  </a:lnTo>
                  <a:lnTo>
                    <a:pt x="1215" y="667"/>
                  </a:lnTo>
                  <a:lnTo>
                    <a:pt x="121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5" name="Google Shape;24905;p151"/>
            <p:cNvSpPr/>
            <p:nvPr/>
          </p:nvSpPr>
          <p:spPr>
            <a:xfrm>
              <a:off x="6913657" y="3300215"/>
              <a:ext cx="171569" cy="36346"/>
            </a:xfrm>
            <a:custGeom>
              <a:rect b="b" l="l" r="r" t="t"/>
              <a:pathLst>
                <a:path extrusionOk="0" h="1216" w="5740">
                  <a:moveTo>
                    <a:pt x="5097" y="1"/>
                  </a:moveTo>
                  <a:lnTo>
                    <a:pt x="5097" y="524"/>
                  </a:lnTo>
                  <a:lnTo>
                    <a:pt x="1" y="524"/>
                  </a:lnTo>
                  <a:lnTo>
                    <a:pt x="1" y="1215"/>
                  </a:lnTo>
                  <a:lnTo>
                    <a:pt x="5740" y="1215"/>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06" name="Google Shape;24906;p151"/>
          <p:cNvGrpSpPr/>
          <p:nvPr/>
        </p:nvGrpSpPr>
        <p:grpSpPr>
          <a:xfrm>
            <a:off x="7755746" y="2845503"/>
            <a:ext cx="257713" cy="343827"/>
            <a:chOff x="7451123" y="3002687"/>
            <a:chExt cx="257713" cy="343827"/>
          </a:xfrm>
        </p:grpSpPr>
        <p:sp>
          <p:nvSpPr>
            <p:cNvPr id="24907" name="Google Shape;24907;p151"/>
            <p:cNvSpPr/>
            <p:nvPr/>
          </p:nvSpPr>
          <p:spPr>
            <a:xfrm>
              <a:off x="7555769" y="3256784"/>
              <a:ext cx="46987" cy="89730"/>
            </a:xfrm>
            <a:custGeom>
              <a:rect b="b" l="l" r="r" t="t"/>
              <a:pathLst>
                <a:path extrusionOk="0" h="3002" w="1572">
                  <a:moveTo>
                    <a:pt x="786" y="1"/>
                  </a:moveTo>
                  <a:cubicBezTo>
                    <a:pt x="357" y="1"/>
                    <a:pt x="0" y="358"/>
                    <a:pt x="0" y="763"/>
                  </a:cubicBezTo>
                  <a:lnTo>
                    <a:pt x="0" y="3002"/>
                  </a:lnTo>
                  <a:lnTo>
                    <a:pt x="1572" y="3002"/>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8" name="Google Shape;24908;p151"/>
            <p:cNvSpPr/>
            <p:nvPr/>
          </p:nvSpPr>
          <p:spPr>
            <a:xfrm>
              <a:off x="7579950" y="3256784"/>
              <a:ext cx="22806" cy="89730"/>
            </a:xfrm>
            <a:custGeom>
              <a:rect b="b" l="l" r="r" t="t"/>
              <a:pathLst>
                <a:path extrusionOk="0" h="3002" w="763">
                  <a:moveTo>
                    <a:pt x="1" y="1"/>
                  </a:moveTo>
                  <a:lnTo>
                    <a:pt x="1" y="3002"/>
                  </a:lnTo>
                  <a:lnTo>
                    <a:pt x="763" y="3002"/>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9" name="Google Shape;24909;p151"/>
            <p:cNvSpPr/>
            <p:nvPr/>
          </p:nvSpPr>
          <p:spPr>
            <a:xfrm>
              <a:off x="7551495"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0" name="Google Shape;24910;p151"/>
            <p:cNvSpPr/>
            <p:nvPr/>
          </p:nvSpPr>
          <p:spPr>
            <a:xfrm>
              <a:off x="7579263" y="3201995"/>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1" name="Google Shape;24911;p151"/>
            <p:cNvSpPr/>
            <p:nvPr/>
          </p:nvSpPr>
          <p:spPr>
            <a:xfrm>
              <a:off x="7455397" y="3256784"/>
              <a:ext cx="47017" cy="89730"/>
            </a:xfrm>
            <a:custGeom>
              <a:rect b="b" l="l" r="r" t="t"/>
              <a:pathLst>
                <a:path extrusionOk="0" h="3002" w="1573">
                  <a:moveTo>
                    <a:pt x="762" y="1"/>
                  </a:moveTo>
                  <a:cubicBezTo>
                    <a:pt x="358" y="1"/>
                    <a:pt x="0" y="358"/>
                    <a:pt x="0" y="763"/>
                  </a:cubicBezTo>
                  <a:lnTo>
                    <a:pt x="0" y="3002"/>
                  </a:lnTo>
                  <a:lnTo>
                    <a:pt x="1572" y="3002"/>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2" name="Google Shape;24912;p151"/>
            <p:cNvSpPr/>
            <p:nvPr/>
          </p:nvSpPr>
          <p:spPr>
            <a:xfrm>
              <a:off x="7479609" y="3256784"/>
              <a:ext cx="22806" cy="89730"/>
            </a:xfrm>
            <a:custGeom>
              <a:rect b="b" l="l" r="r" t="t"/>
              <a:pathLst>
                <a:path extrusionOk="0" h="3002" w="763">
                  <a:moveTo>
                    <a:pt x="0" y="1"/>
                  </a:moveTo>
                  <a:lnTo>
                    <a:pt x="0" y="3002"/>
                  </a:lnTo>
                  <a:lnTo>
                    <a:pt x="762" y="3002"/>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3" name="Google Shape;24913;p151"/>
            <p:cNvSpPr/>
            <p:nvPr/>
          </p:nvSpPr>
          <p:spPr>
            <a:xfrm>
              <a:off x="7451123" y="3201995"/>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4" name="Google Shape;24914;p151"/>
            <p:cNvSpPr/>
            <p:nvPr/>
          </p:nvSpPr>
          <p:spPr>
            <a:xfrm>
              <a:off x="7478174" y="3201995"/>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5" name="Google Shape;24915;p151"/>
            <p:cNvSpPr/>
            <p:nvPr/>
          </p:nvSpPr>
          <p:spPr>
            <a:xfrm>
              <a:off x="7656140" y="3256784"/>
              <a:ext cx="47704" cy="89730"/>
            </a:xfrm>
            <a:custGeom>
              <a:rect b="b" l="l" r="r" t="t"/>
              <a:pathLst>
                <a:path extrusionOk="0" h="3002" w="1596">
                  <a:moveTo>
                    <a:pt x="786" y="1"/>
                  </a:moveTo>
                  <a:cubicBezTo>
                    <a:pt x="357" y="1"/>
                    <a:pt x="0" y="358"/>
                    <a:pt x="0" y="763"/>
                  </a:cubicBezTo>
                  <a:lnTo>
                    <a:pt x="0" y="3002"/>
                  </a:lnTo>
                  <a:lnTo>
                    <a:pt x="1596" y="3002"/>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6" name="Google Shape;24916;p151"/>
            <p:cNvSpPr/>
            <p:nvPr/>
          </p:nvSpPr>
          <p:spPr>
            <a:xfrm>
              <a:off x="7680322" y="3256784"/>
              <a:ext cx="23523" cy="89730"/>
            </a:xfrm>
            <a:custGeom>
              <a:rect b="b" l="l" r="r" t="t"/>
              <a:pathLst>
                <a:path extrusionOk="0" h="3002" w="787">
                  <a:moveTo>
                    <a:pt x="1" y="1"/>
                  </a:moveTo>
                  <a:lnTo>
                    <a:pt x="1" y="3002"/>
                  </a:lnTo>
                  <a:lnTo>
                    <a:pt x="787" y="3002"/>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7" name="Google Shape;24917;p151"/>
            <p:cNvSpPr/>
            <p:nvPr/>
          </p:nvSpPr>
          <p:spPr>
            <a:xfrm>
              <a:off x="7651866" y="3201995"/>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8" name="Google Shape;24918;p151"/>
            <p:cNvSpPr/>
            <p:nvPr/>
          </p:nvSpPr>
          <p:spPr>
            <a:xfrm>
              <a:off x="7680322" y="3201995"/>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9" name="Google Shape;24919;p151"/>
            <p:cNvSpPr/>
            <p:nvPr/>
          </p:nvSpPr>
          <p:spPr>
            <a:xfrm>
              <a:off x="7555769" y="3057476"/>
              <a:ext cx="46987" cy="89730"/>
            </a:xfrm>
            <a:custGeom>
              <a:rect b="b" l="l" r="r" t="t"/>
              <a:pathLst>
                <a:path extrusionOk="0" h="3002" w="1572">
                  <a:moveTo>
                    <a:pt x="786" y="1"/>
                  </a:moveTo>
                  <a:cubicBezTo>
                    <a:pt x="357" y="1"/>
                    <a:pt x="0" y="358"/>
                    <a:pt x="0" y="763"/>
                  </a:cubicBezTo>
                  <a:lnTo>
                    <a:pt x="0" y="3001"/>
                  </a:lnTo>
                  <a:lnTo>
                    <a:pt x="1572" y="3001"/>
                  </a:lnTo>
                  <a:lnTo>
                    <a:pt x="1572" y="763"/>
                  </a:lnTo>
                  <a:cubicBezTo>
                    <a:pt x="1572" y="310"/>
                    <a:pt x="1215" y="1"/>
                    <a:pt x="81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0" name="Google Shape;24920;p151"/>
            <p:cNvSpPr/>
            <p:nvPr/>
          </p:nvSpPr>
          <p:spPr>
            <a:xfrm>
              <a:off x="7579950" y="3057476"/>
              <a:ext cx="22806" cy="89730"/>
            </a:xfrm>
            <a:custGeom>
              <a:rect b="b" l="l" r="r" t="t"/>
              <a:pathLst>
                <a:path extrusionOk="0" h="3002" w="763">
                  <a:moveTo>
                    <a:pt x="1" y="1"/>
                  </a:moveTo>
                  <a:lnTo>
                    <a:pt x="1" y="3001"/>
                  </a:lnTo>
                  <a:lnTo>
                    <a:pt x="763" y="3001"/>
                  </a:lnTo>
                  <a:lnTo>
                    <a:pt x="763" y="763"/>
                  </a:lnTo>
                  <a:cubicBezTo>
                    <a:pt x="763" y="310"/>
                    <a:pt x="40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1" name="Google Shape;24921;p151"/>
            <p:cNvSpPr/>
            <p:nvPr/>
          </p:nvSpPr>
          <p:spPr>
            <a:xfrm>
              <a:off x="7551495"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2" name="Google Shape;24922;p151"/>
            <p:cNvSpPr/>
            <p:nvPr/>
          </p:nvSpPr>
          <p:spPr>
            <a:xfrm>
              <a:off x="7579263" y="3002687"/>
              <a:ext cx="28485" cy="56970"/>
            </a:xfrm>
            <a:custGeom>
              <a:rect b="b" l="l" r="r" t="t"/>
              <a:pathLst>
                <a:path extrusionOk="0" h="1906" w="953">
                  <a:moveTo>
                    <a:pt x="0" y="0"/>
                  </a:moveTo>
                  <a:lnTo>
                    <a:pt x="0" y="1905"/>
                  </a:lnTo>
                  <a:cubicBezTo>
                    <a:pt x="524" y="1905"/>
                    <a:pt x="953" y="1500"/>
                    <a:pt x="953" y="953"/>
                  </a:cubicBezTo>
                  <a:cubicBezTo>
                    <a:pt x="953" y="429"/>
                    <a:pt x="524"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3" name="Google Shape;24923;p151"/>
            <p:cNvSpPr/>
            <p:nvPr/>
          </p:nvSpPr>
          <p:spPr>
            <a:xfrm>
              <a:off x="7455397" y="3057476"/>
              <a:ext cx="47017" cy="89730"/>
            </a:xfrm>
            <a:custGeom>
              <a:rect b="b" l="l" r="r" t="t"/>
              <a:pathLst>
                <a:path extrusionOk="0" h="3002" w="1573">
                  <a:moveTo>
                    <a:pt x="762" y="1"/>
                  </a:moveTo>
                  <a:cubicBezTo>
                    <a:pt x="358" y="1"/>
                    <a:pt x="0" y="358"/>
                    <a:pt x="0" y="763"/>
                  </a:cubicBezTo>
                  <a:lnTo>
                    <a:pt x="0" y="3001"/>
                  </a:lnTo>
                  <a:lnTo>
                    <a:pt x="1572" y="3001"/>
                  </a:lnTo>
                  <a:lnTo>
                    <a:pt x="1572" y="763"/>
                  </a:lnTo>
                  <a:cubicBezTo>
                    <a:pt x="1572" y="310"/>
                    <a:pt x="1215" y="1"/>
                    <a:pt x="810"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4" name="Google Shape;24924;p151"/>
            <p:cNvSpPr/>
            <p:nvPr/>
          </p:nvSpPr>
          <p:spPr>
            <a:xfrm>
              <a:off x="7479609" y="3057476"/>
              <a:ext cx="22806" cy="89730"/>
            </a:xfrm>
            <a:custGeom>
              <a:rect b="b" l="l" r="r" t="t"/>
              <a:pathLst>
                <a:path extrusionOk="0" h="3002" w="763">
                  <a:moveTo>
                    <a:pt x="0" y="1"/>
                  </a:moveTo>
                  <a:lnTo>
                    <a:pt x="0" y="3001"/>
                  </a:lnTo>
                  <a:lnTo>
                    <a:pt x="762" y="3001"/>
                  </a:lnTo>
                  <a:lnTo>
                    <a:pt x="762" y="763"/>
                  </a:lnTo>
                  <a:cubicBezTo>
                    <a:pt x="762" y="310"/>
                    <a:pt x="42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5" name="Google Shape;24925;p151"/>
            <p:cNvSpPr/>
            <p:nvPr/>
          </p:nvSpPr>
          <p:spPr>
            <a:xfrm>
              <a:off x="7451123" y="3002687"/>
              <a:ext cx="56970" cy="56970"/>
            </a:xfrm>
            <a:custGeom>
              <a:rect b="b" l="l" r="r" t="t"/>
              <a:pathLst>
                <a:path extrusionOk="0" h="1906" w="1906">
                  <a:moveTo>
                    <a:pt x="953" y="0"/>
                  </a:moveTo>
                  <a:cubicBezTo>
                    <a:pt x="405" y="0"/>
                    <a:pt x="0" y="429"/>
                    <a:pt x="0" y="953"/>
                  </a:cubicBezTo>
                  <a:cubicBezTo>
                    <a:pt x="0" y="1500"/>
                    <a:pt x="405" y="1905"/>
                    <a:pt x="953" y="1905"/>
                  </a:cubicBezTo>
                  <a:cubicBezTo>
                    <a:pt x="1477" y="1905"/>
                    <a:pt x="1906" y="1500"/>
                    <a:pt x="1906" y="953"/>
                  </a:cubicBezTo>
                  <a:cubicBezTo>
                    <a:pt x="1906"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6" name="Google Shape;24926;p151"/>
            <p:cNvSpPr/>
            <p:nvPr/>
          </p:nvSpPr>
          <p:spPr>
            <a:xfrm>
              <a:off x="7478174" y="3002687"/>
              <a:ext cx="28485" cy="56970"/>
            </a:xfrm>
            <a:custGeom>
              <a:rect b="b" l="l" r="r" t="t"/>
              <a:pathLst>
                <a:path extrusionOk="0" h="1906" w="953">
                  <a:moveTo>
                    <a:pt x="0" y="0"/>
                  </a:moveTo>
                  <a:lnTo>
                    <a:pt x="0" y="1905"/>
                  </a:lnTo>
                  <a:cubicBezTo>
                    <a:pt x="548" y="1905"/>
                    <a:pt x="953" y="1500"/>
                    <a:pt x="953" y="953"/>
                  </a:cubicBezTo>
                  <a:cubicBezTo>
                    <a:pt x="953" y="429"/>
                    <a:pt x="548"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7" name="Google Shape;24927;p151"/>
            <p:cNvSpPr/>
            <p:nvPr/>
          </p:nvSpPr>
          <p:spPr>
            <a:xfrm>
              <a:off x="7656140" y="3057476"/>
              <a:ext cx="47704" cy="89730"/>
            </a:xfrm>
            <a:custGeom>
              <a:rect b="b" l="l" r="r" t="t"/>
              <a:pathLst>
                <a:path extrusionOk="0" h="3002" w="1596">
                  <a:moveTo>
                    <a:pt x="786" y="1"/>
                  </a:moveTo>
                  <a:cubicBezTo>
                    <a:pt x="357" y="1"/>
                    <a:pt x="0" y="358"/>
                    <a:pt x="0" y="763"/>
                  </a:cubicBezTo>
                  <a:lnTo>
                    <a:pt x="0" y="3001"/>
                  </a:lnTo>
                  <a:lnTo>
                    <a:pt x="1596" y="3001"/>
                  </a:lnTo>
                  <a:lnTo>
                    <a:pt x="1596" y="763"/>
                  </a:lnTo>
                  <a:cubicBezTo>
                    <a:pt x="1596" y="310"/>
                    <a:pt x="1238" y="1"/>
                    <a:pt x="810"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8" name="Google Shape;24928;p151"/>
            <p:cNvSpPr/>
            <p:nvPr/>
          </p:nvSpPr>
          <p:spPr>
            <a:xfrm>
              <a:off x="7680322" y="3057476"/>
              <a:ext cx="23523" cy="89730"/>
            </a:xfrm>
            <a:custGeom>
              <a:rect b="b" l="l" r="r" t="t"/>
              <a:pathLst>
                <a:path extrusionOk="0" h="3002" w="787">
                  <a:moveTo>
                    <a:pt x="1" y="1"/>
                  </a:moveTo>
                  <a:lnTo>
                    <a:pt x="1" y="3001"/>
                  </a:lnTo>
                  <a:lnTo>
                    <a:pt x="787" y="3001"/>
                  </a:lnTo>
                  <a:lnTo>
                    <a:pt x="787" y="763"/>
                  </a:lnTo>
                  <a:cubicBezTo>
                    <a:pt x="787" y="310"/>
                    <a:pt x="429"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9" name="Google Shape;24929;p151"/>
            <p:cNvSpPr/>
            <p:nvPr/>
          </p:nvSpPr>
          <p:spPr>
            <a:xfrm>
              <a:off x="7651866" y="3002687"/>
              <a:ext cx="56970" cy="56970"/>
            </a:xfrm>
            <a:custGeom>
              <a:rect b="b" l="l" r="r" t="t"/>
              <a:pathLst>
                <a:path extrusionOk="0" h="1906" w="1906">
                  <a:moveTo>
                    <a:pt x="953" y="0"/>
                  </a:moveTo>
                  <a:cubicBezTo>
                    <a:pt x="429" y="0"/>
                    <a:pt x="0" y="429"/>
                    <a:pt x="0" y="953"/>
                  </a:cubicBezTo>
                  <a:cubicBezTo>
                    <a:pt x="0" y="1500"/>
                    <a:pt x="429" y="1905"/>
                    <a:pt x="953" y="1905"/>
                  </a:cubicBezTo>
                  <a:cubicBezTo>
                    <a:pt x="1500" y="1905"/>
                    <a:pt x="1905" y="1500"/>
                    <a:pt x="1905" y="953"/>
                  </a:cubicBezTo>
                  <a:cubicBezTo>
                    <a:pt x="1905" y="429"/>
                    <a:pt x="1453" y="0"/>
                    <a:pt x="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0" name="Google Shape;24930;p151"/>
            <p:cNvSpPr/>
            <p:nvPr/>
          </p:nvSpPr>
          <p:spPr>
            <a:xfrm>
              <a:off x="7680322" y="3002687"/>
              <a:ext cx="28515" cy="56970"/>
            </a:xfrm>
            <a:custGeom>
              <a:rect b="b" l="l" r="r" t="t"/>
              <a:pathLst>
                <a:path extrusionOk="0" h="1906" w="954">
                  <a:moveTo>
                    <a:pt x="1" y="0"/>
                  </a:moveTo>
                  <a:lnTo>
                    <a:pt x="1" y="1905"/>
                  </a:lnTo>
                  <a:cubicBezTo>
                    <a:pt x="548" y="1905"/>
                    <a:pt x="953" y="1500"/>
                    <a:pt x="953" y="953"/>
                  </a:cubicBezTo>
                  <a:cubicBezTo>
                    <a:pt x="953" y="429"/>
                    <a:pt x="501"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31" name="Google Shape;24931;p151"/>
          <p:cNvGrpSpPr/>
          <p:nvPr/>
        </p:nvGrpSpPr>
        <p:grpSpPr>
          <a:xfrm>
            <a:off x="7710911" y="3410667"/>
            <a:ext cx="345949" cy="344544"/>
            <a:chOff x="7406288" y="3567852"/>
            <a:chExt cx="345949" cy="344544"/>
          </a:xfrm>
        </p:grpSpPr>
        <p:sp>
          <p:nvSpPr>
            <p:cNvPr id="24932" name="Google Shape;24932;p151"/>
            <p:cNvSpPr/>
            <p:nvPr/>
          </p:nvSpPr>
          <p:spPr>
            <a:xfrm>
              <a:off x="7502385" y="3816987"/>
              <a:ext cx="171569" cy="95409"/>
            </a:xfrm>
            <a:custGeom>
              <a:rect b="b" l="l" r="r" t="t"/>
              <a:pathLst>
                <a:path extrusionOk="0" h="3192" w="5740">
                  <a:moveTo>
                    <a:pt x="4501" y="1"/>
                  </a:moveTo>
                  <a:cubicBezTo>
                    <a:pt x="3953" y="382"/>
                    <a:pt x="3310" y="620"/>
                    <a:pt x="2596" y="620"/>
                  </a:cubicBezTo>
                  <a:cubicBezTo>
                    <a:pt x="2120" y="620"/>
                    <a:pt x="1691" y="549"/>
                    <a:pt x="1310" y="358"/>
                  </a:cubicBezTo>
                  <a:lnTo>
                    <a:pt x="24" y="1144"/>
                  </a:lnTo>
                  <a:lnTo>
                    <a:pt x="0" y="2597"/>
                  </a:lnTo>
                  <a:cubicBezTo>
                    <a:pt x="786" y="2978"/>
                    <a:pt x="1643" y="3192"/>
                    <a:pt x="2572" y="3192"/>
                  </a:cubicBezTo>
                  <a:cubicBezTo>
                    <a:pt x="3763" y="3192"/>
                    <a:pt x="4834" y="2835"/>
                    <a:pt x="5739" y="2239"/>
                  </a:cubicBezTo>
                  <a:lnTo>
                    <a:pt x="450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3" name="Google Shape;24933;p151"/>
            <p:cNvSpPr/>
            <p:nvPr/>
          </p:nvSpPr>
          <p:spPr>
            <a:xfrm>
              <a:off x="7579263" y="3816987"/>
              <a:ext cx="94692" cy="95409"/>
            </a:xfrm>
            <a:custGeom>
              <a:rect b="b" l="l" r="r" t="t"/>
              <a:pathLst>
                <a:path extrusionOk="0" h="3192" w="3168">
                  <a:moveTo>
                    <a:pt x="1905" y="1"/>
                  </a:moveTo>
                  <a:cubicBezTo>
                    <a:pt x="1358" y="382"/>
                    <a:pt x="715" y="620"/>
                    <a:pt x="0" y="620"/>
                  </a:cubicBezTo>
                  <a:lnTo>
                    <a:pt x="0" y="3192"/>
                  </a:lnTo>
                  <a:cubicBezTo>
                    <a:pt x="1191" y="3192"/>
                    <a:pt x="2262" y="2835"/>
                    <a:pt x="3167" y="2239"/>
                  </a:cubicBezTo>
                  <a:lnTo>
                    <a:pt x="1905"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4" name="Google Shape;24934;p151"/>
            <p:cNvSpPr/>
            <p:nvPr/>
          </p:nvSpPr>
          <p:spPr>
            <a:xfrm>
              <a:off x="7636921" y="3728721"/>
              <a:ext cx="115316" cy="154501"/>
            </a:xfrm>
            <a:custGeom>
              <a:rect b="b" l="l" r="r" t="t"/>
              <a:pathLst>
                <a:path extrusionOk="0" h="5169" w="3858">
                  <a:moveTo>
                    <a:pt x="1238" y="1"/>
                  </a:moveTo>
                  <a:cubicBezTo>
                    <a:pt x="1238" y="120"/>
                    <a:pt x="1286" y="239"/>
                    <a:pt x="1286" y="358"/>
                  </a:cubicBezTo>
                  <a:cubicBezTo>
                    <a:pt x="1286" y="1406"/>
                    <a:pt x="762" y="2358"/>
                    <a:pt x="0" y="2930"/>
                  </a:cubicBezTo>
                  <a:lnTo>
                    <a:pt x="24" y="4406"/>
                  </a:lnTo>
                  <a:lnTo>
                    <a:pt x="1286" y="5169"/>
                  </a:lnTo>
                  <a:cubicBezTo>
                    <a:pt x="2834" y="4121"/>
                    <a:pt x="3858" y="2358"/>
                    <a:pt x="3858" y="358"/>
                  </a:cubicBezTo>
                  <a:cubicBezTo>
                    <a:pt x="3834" y="287"/>
                    <a:pt x="3834" y="168"/>
                    <a:pt x="3810" y="48"/>
                  </a:cubicBez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5" name="Google Shape;24935;p151"/>
            <p:cNvSpPr/>
            <p:nvPr/>
          </p:nvSpPr>
          <p:spPr>
            <a:xfrm>
              <a:off x="7406975" y="3719485"/>
              <a:ext cx="134565" cy="175126"/>
            </a:xfrm>
            <a:custGeom>
              <a:rect b="b" l="l" r="r" t="t"/>
              <a:pathLst>
                <a:path extrusionOk="0" h="5859" w="4502">
                  <a:moveTo>
                    <a:pt x="1287" y="0"/>
                  </a:moveTo>
                  <a:lnTo>
                    <a:pt x="1" y="1072"/>
                  </a:lnTo>
                  <a:cubicBezTo>
                    <a:pt x="120" y="3168"/>
                    <a:pt x="1406" y="4954"/>
                    <a:pt x="3192" y="5859"/>
                  </a:cubicBezTo>
                  <a:lnTo>
                    <a:pt x="3216" y="4406"/>
                  </a:lnTo>
                  <a:lnTo>
                    <a:pt x="4502" y="3644"/>
                  </a:lnTo>
                  <a:cubicBezTo>
                    <a:pt x="3454" y="3215"/>
                    <a:pt x="2716" y="2263"/>
                    <a:pt x="2597" y="1096"/>
                  </a:cubicBezTo>
                  <a:lnTo>
                    <a:pt x="12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6" name="Google Shape;24936;p151"/>
            <p:cNvSpPr/>
            <p:nvPr/>
          </p:nvSpPr>
          <p:spPr>
            <a:xfrm>
              <a:off x="7616984" y="3586354"/>
              <a:ext cx="134565" cy="165172"/>
            </a:xfrm>
            <a:custGeom>
              <a:rect b="b" l="l" r="r" t="t"/>
              <a:pathLst>
                <a:path extrusionOk="0" h="5526" w="4502">
                  <a:moveTo>
                    <a:pt x="1310" y="1"/>
                  </a:moveTo>
                  <a:lnTo>
                    <a:pt x="0" y="2239"/>
                  </a:lnTo>
                  <a:cubicBezTo>
                    <a:pt x="1048" y="2692"/>
                    <a:pt x="1786" y="3645"/>
                    <a:pt x="1905" y="4811"/>
                  </a:cubicBezTo>
                  <a:lnTo>
                    <a:pt x="3215" y="5526"/>
                  </a:lnTo>
                  <a:lnTo>
                    <a:pt x="4501" y="4811"/>
                  </a:lnTo>
                  <a:cubicBezTo>
                    <a:pt x="4382" y="2692"/>
                    <a:pt x="3096" y="906"/>
                    <a:pt x="1310"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7" name="Google Shape;24937;p151"/>
            <p:cNvSpPr/>
            <p:nvPr/>
          </p:nvSpPr>
          <p:spPr>
            <a:xfrm>
              <a:off x="7483853" y="3568569"/>
              <a:ext cx="172316" cy="95409"/>
            </a:xfrm>
            <a:custGeom>
              <a:rect b="b" l="l" r="r" t="t"/>
              <a:pathLst>
                <a:path extrusionOk="0" h="3192" w="5765">
                  <a:moveTo>
                    <a:pt x="3192" y="1"/>
                  </a:moveTo>
                  <a:cubicBezTo>
                    <a:pt x="2001" y="1"/>
                    <a:pt x="930" y="358"/>
                    <a:pt x="1" y="953"/>
                  </a:cubicBezTo>
                  <a:lnTo>
                    <a:pt x="1287" y="3192"/>
                  </a:lnTo>
                  <a:cubicBezTo>
                    <a:pt x="1811" y="2811"/>
                    <a:pt x="2478" y="2573"/>
                    <a:pt x="3192" y="2573"/>
                  </a:cubicBezTo>
                  <a:cubicBezTo>
                    <a:pt x="3668" y="2573"/>
                    <a:pt x="4073" y="2668"/>
                    <a:pt x="4454" y="2834"/>
                  </a:cubicBezTo>
                  <a:lnTo>
                    <a:pt x="5740" y="2072"/>
                  </a:lnTo>
                  <a:lnTo>
                    <a:pt x="5764" y="596"/>
                  </a:lnTo>
                  <a:cubicBezTo>
                    <a:pt x="5002" y="215"/>
                    <a:pt x="4097" y="1"/>
                    <a:pt x="319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8" name="Google Shape;24938;p151"/>
            <p:cNvSpPr/>
            <p:nvPr/>
          </p:nvSpPr>
          <p:spPr>
            <a:xfrm>
              <a:off x="7579263" y="3567852"/>
              <a:ext cx="76907" cy="84738"/>
            </a:xfrm>
            <a:custGeom>
              <a:rect b="b" l="l" r="r" t="t"/>
              <a:pathLst>
                <a:path extrusionOk="0" h="2835" w="2573">
                  <a:moveTo>
                    <a:pt x="0" y="1"/>
                  </a:moveTo>
                  <a:lnTo>
                    <a:pt x="0" y="2573"/>
                  </a:lnTo>
                  <a:cubicBezTo>
                    <a:pt x="476" y="2573"/>
                    <a:pt x="881" y="2644"/>
                    <a:pt x="1262" y="2835"/>
                  </a:cubicBezTo>
                  <a:lnTo>
                    <a:pt x="2548" y="2096"/>
                  </a:lnTo>
                  <a:lnTo>
                    <a:pt x="2572" y="620"/>
                  </a:lnTo>
                  <a:cubicBezTo>
                    <a:pt x="1810" y="239"/>
                    <a:pt x="953" y="25"/>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9" name="Google Shape;24939;p151"/>
            <p:cNvSpPr/>
            <p:nvPr/>
          </p:nvSpPr>
          <p:spPr>
            <a:xfrm>
              <a:off x="7406288" y="3598460"/>
              <a:ext cx="116033" cy="153784"/>
            </a:xfrm>
            <a:custGeom>
              <a:rect b="b" l="l" r="r" t="t"/>
              <a:pathLst>
                <a:path extrusionOk="0" h="5145" w="3882">
                  <a:moveTo>
                    <a:pt x="2596" y="1"/>
                  </a:moveTo>
                  <a:cubicBezTo>
                    <a:pt x="1048" y="1025"/>
                    <a:pt x="0" y="2787"/>
                    <a:pt x="0" y="4787"/>
                  </a:cubicBezTo>
                  <a:lnTo>
                    <a:pt x="0" y="5145"/>
                  </a:lnTo>
                  <a:lnTo>
                    <a:pt x="1286" y="4430"/>
                  </a:lnTo>
                  <a:lnTo>
                    <a:pt x="2620" y="5145"/>
                  </a:lnTo>
                  <a:cubicBezTo>
                    <a:pt x="2620" y="5026"/>
                    <a:pt x="2596" y="4907"/>
                    <a:pt x="2596" y="4787"/>
                  </a:cubicBezTo>
                  <a:cubicBezTo>
                    <a:pt x="2596" y="3740"/>
                    <a:pt x="3096" y="2787"/>
                    <a:pt x="3882" y="2216"/>
                  </a:cubicBezTo>
                  <a:lnTo>
                    <a:pt x="3834" y="739"/>
                  </a:lnTo>
                  <a:lnTo>
                    <a:pt x="259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0" name="Google Shape;24940;p151"/>
            <p:cNvSpPr/>
            <p:nvPr/>
          </p:nvSpPr>
          <p:spPr>
            <a:xfrm>
              <a:off x="7478174" y="3639051"/>
              <a:ext cx="202893" cy="202893"/>
            </a:xfrm>
            <a:custGeom>
              <a:rect b="b" l="l" r="r" t="t"/>
              <a:pathLst>
                <a:path extrusionOk="0" h="6788" w="6788">
                  <a:moveTo>
                    <a:pt x="3406" y="0"/>
                  </a:moveTo>
                  <a:cubicBezTo>
                    <a:pt x="1525" y="0"/>
                    <a:pt x="0" y="1524"/>
                    <a:pt x="0" y="3382"/>
                  </a:cubicBezTo>
                  <a:cubicBezTo>
                    <a:pt x="0" y="5263"/>
                    <a:pt x="1525" y="6787"/>
                    <a:pt x="3406" y="6787"/>
                  </a:cubicBezTo>
                  <a:cubicBezTo>
                    <a:pt x="5263" y="6787"/>
                    <a:pt x="6788" y="5263"/>
                    <a:pt x="6788" y="3382"/>
                  </a:cubicBezTo>
                  <a:cubicBezTo>
                    <a:pt x="6788" y="1524"/>
                    <a:pt x="5263" y="0"/>
                    <a:pt x="340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1" name="Google Shape;24941;p151"/>
            <p:cNvSpPr/>
            <p:nvPr/>
          </p:nvSpPr>
          <p:spPr>
            <a:xfrm>
              <a:off x="7579950" y="3638333"/>
              <a:ext cx="101118" cy="203611"/>
            </a:xfrm>
            <a:custGeom>
              <a:rect b="b" l="l" r="r" t="t"/>
              <a:pathLst>
                <a:path extrusionOk="0" h="6812" w="3383">
                  <a:moveTo>
                    <a:pt x="1" y="0"/>
                  </a:moveTo>
                  <a:lnTo>
                    <a:pt x="1" y="6811"/>
                  </a:lnTo>
                  <a:cubicBezTo>
                    <a:pt x="1882" y="6811"/>
                    <a:pt x="3383" y="5287"/>
                    <a:pt x="3383" y="3430"/>
                  </a:cubicBezTo>
                  <a:cubicBezTo>
                    <a:pt x="3383" y="1548"/>
                    <a:pt x="1882" y="24"/>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42" name="Google Shape;24942;p151"/>
          <p:cNvGrpSpPr/>
          <p:nvPr/>
        </p:nvGrpSpPr>
        <p:grpSpPr>
          <a:xfrm>
            <a:off x="6984893" y="3404145"/>
            <a:ext cx="343109" cy="344544"/>
            <a:chOff x="6742117" y="3575683"/>
            <a:chExt cx="343109" cy="344544"/>
          </a:xfrm>
        </p:grpSpPr>
        <p:sp>
          <p:nvSpPr>
            <p:cNvPr id="24943" name="Google Shape;24943;p151"/>
            <p:cNvSpPr/>
            <p:nvPr/>
          </p:nvSpPr>
          <p:spPr>
            <a:xfrm>
              <a:off x="6967041" y="3708815"/>
              <a:ext cx="118185" cy="77594"/>
            </a:xfrm>
            <a:custGeom>
              <a:rect b="b" l="l" r="r" t="t"/>
              <a:pathLst>
                <a:path extrusionOk="0" h="2596" w="3954">
                  <a:moveTo>
                    <a:pt x="1096" y="0"/>
                  </a:moveTo>
                  <a:lnTo>
                    <a:pt x="1" y="1310"/>
                  </a:lnTo>
                  <a:lnTo>
                    <a:pt x="1096" y="2596"/>
                  </a:lnTo>
                  <a:lnTo>
                    <a:pt x="3954" y="2596"/>
                  </a:lnTo>
                  <a:lnTo>
                    <a:pt x="395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4" name="Google Shape;24944;p151"/>
            <p:cNvSpPr/>
            <p:nvPr/>
          </p:nvSpPr>
          <p:spPr>
            <a:xfrm>
              <a:off x="6967758" y="3748658"/>
              <a:ext cx="117468" cy="39186"/>
            </a:xfrm>
            <a:custGeom>
              <a:rect b="b" l="l" r="r" t="t"/>
              <a:pathLst>
                <a:path extrusionOk="0" h="1311" w="3930">
                  <a:moveTo>
                    <a:pt x="1" y="1"/>
                  </a:moveTo>
                  <a:lnTo>
                    <a:pt x="1120" y="1310"/>
                  </a:lnTo>
                  <a:lnTo>
                    <a:pt x="3930" y="1310"/>
                  </a:lnTo>
                  <a:lnTo>
                    <a:pt x="3930"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5" name="Google Shape;24945;p151"/>
            <p:cNvSpPr/>
            <p:nvPr/>
          </p:nvSpPr>
          <p:spPr>
            <a:xfrm>
              <a:off x="6742117" y="3607726"/>
              <a:ext cx="118185" cy="78312"/>
            </a:xfrm>
            <a:custGeom>
              <a:rect b="b" l="l" r="r" t="t"/>
              <a:pathLst>
                <a:path extrusionOk="0" h="2620" w="3954">
                  <a:moveTo>
                    <a:pt x="0" y="0"/>
                  </a:moveTo>
                  <a:lnTo>
                    <a:pt x="0" y="2620"/>
                  </a:lnTo>
                  <a:lnTo>
                    <a:pt x="2858" y="2620"/>
                  </a:lnTo>
                  <a:lnTo>
                    <a:pt x="3954" y="1310"/>
                  </a:lnTo>
                  <a:lnTo>
                    <a:pt x="2858"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6" name="Google Shape;24946;p151"/>
            <p:cNvSpPr/>
            <p:nvPr/>
          </p:nvSpPr>
          <p:spPr>
            <a:xfrm>
              <a:off x="6742117" y="3648287"/>
              <a:ext cx="117468" cy="38468"/>
            </a:xfrm>
            <a:custGeom>
              <a:rect b="b" l="l" r="r" t="t"/>
              <a:pathLst>
                <a:path extrusionOk="0" h="1287" w="3930">
                  <a:moveTo>
                    <a:pt x="0" y="1"/>
                  </a:moveTo>
                  <a:lnTo>
                    <a:pt x="0" y="1287"/>
                  </a:lnTo>
                  <a:lnTo>
                    <a:pt x="2834" y="1287"/>
                  </a:lnTo>
                  <a:lnTo>
                    <a:pt x="3930"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7" name="Google Shape;24947;p151"/>
            <p:cNvSpPr/>
            <p:nvPr/>
          </p:nvSpPr>
          <p:spPr>
            <a:xfrm>
              <a:off x="6742117" y="3809156"/>
              <a:ext cx="118185" cy="78342"/>
            </a:xfrm>
            <a:custGeom>
              <a:rect b="b" l="l" r="r" t="t"/>
              <a:pathLst>
                <a:path extrusionOk="0" h="2621" w="3954">
                  <a:moveTo>
                    <a:pt x="0" y="1"/>
                  </a:moveTo>
                  <a:lnTo>
                    <a:pt x="0" y="2620"/>
                  </a:lnTo>
                  <a:lnTo>
                    <a:pt x="2858" y="2620"/>
                  </a:lnTo>
                  <a:lnTo>
                    <a:pt x="3954" y="1311"/>
                  </a:lnTo>
                  <a:lnTo>
                    <a:pt x="2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8" name="Google Shape;24948;p151"/>
            <p:cNvSpPr/>
            <p:nvPr/>
          </p:nvSpPr>
          <p:spPr>
            <a:xfrm>
              <a:off x="6742117" y="3849030"/>
              <a:ext cx="117468" cy="39186"/>
            </a:xfrm>
            <a:custGeom>
              <a:rect b="b" l="l" r="r" t="t"/>
              <a:pathLst>
                <a:path extrusionOk="0" h="1311" w="3930">
                  <a:moveTo>
                    <a:pt x="0" y="0"/>
                  </a:moveTo>
                  <a:lnTo>
                    <a:pt x="0" y="1310"/>
                  </a:lnTo>
                  <a:lnTo>
                    <a:pt x="2834" y="1310"/>
                  </a:lnTo>
                  <a:lnTo>
                    <a:pt x="393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9" name="Google Shape;24949;p151"/>
            <p:cNvSpPr/>
            <p:nvPr/>
          </p:nvSpPr>
          <p:spPr>
            <a:xfrm>
              <a:off x="6903703" y="3770030"/>
              <a:ext cx="20654" cy="56970"/>
            </a:xfrm>
            <a:custGeom>
              <a:rect b="b" l="l" r="r" t="t"/>
              <a:pathLst>
                <a:path extrusionOk="0" h="1906" w="691">
                  <a:moveTo>
                    <a:pt x="0" y="0"/>
                  </a:moveTo>
                  <a:lnTo>
                    <a:pt x="0"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0" name="Google Shape;24950;p151"/>
            <p:cNvSpPr/>
            <p:nvPr/>
          </p:nvSpPr>
          <p:spPr>
            <a:xfrm>
              <a:off x="6903703" y="3575683"/>
              <a:ext cx="20654" cy="49857"/>
            </a:xfrm>
            <a:custGeom>
              <a:rect b="b" l="l" r="r" t="t"/>
              <a:pathLst>
                <a:path extrusionOk="0" h="1668" w="691">
                  <a:moveTo>
                    <a:pt x="0" y="1"/>
                  </a:moveTo>
                  <a:lnTo>
                    <a:pt x="0"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1" name="Google Shape;24951;p151"/>
            <p:cNvSpPr/>
            <p:nvPr/>
          </p:nvSpPr>
          <p:spPr>
            <a:xfrm>
              <a:off x="6903703" y="3669658"/>
              <a:ext cx="20654" cy="56970"/>
            </a:xfrm>
            <a:custGeom>
              <a:rect b="b" l="l" r="r" t="t"/>
              <a:pathLst>
                <a:path extrusionOk="0" h="1906" w="691">
                  <a:moveTo>
                    <a:pt x="0" y="0"/>
                  </a:moveTo>
                  <a:lnTo>
                    <a:pt x="0"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2" name="Google Shape;24952;p151"/>
            <p:cNvSpPr/>
            <p:nvPr/>
          </p:nvSpPr>
          <p:spPr>
            <a:xfrm>
              <a:off x="6903703" y="3870371"/>
              <a:ext cx="20654" cy="49857"/>
            </a:xfrm>
            <a:custGeom>
              <a:rect b="b" l="l" r="r" t="t"/>
              <a:pathLst>
                <a:path extrusionOk="0" h="1668" w="691">
                  <a:moveTo>
                    <a:pt x="0" y="1"/>
                  </a:moveTo>
                  <a:lnTo>
                    <a:pt x="0"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3" name="Google Shape;24953;p151"/>
            <p:cNvSpPr/>
            <p:nvPr/>
          </p:nvSpPr>
          <p:spPr>
            <a:xfrm>
              <a:off x="6881644" y="3614840"/>
              <a:ext cx="64084" cy="64084"/>
            </a:xfrm>
            <a:custGeom>
              <a:rect b="b" l="l" r="r" t="t"/>
              <a:pathLst>
                <a:path extrusionOk="0" h="2144" w="2144">
                  <a:moveTo>
                    <a:pt x="1072" y="1"/>
                  </a:moveTo>
                  <a:cubicBezTo>
                    <a:pt x="476" y="1"/>
                    <a:pt x="0" y="477"/>
                    <a:pt x="0" y="1072"/>
                  </a:cubicBezTo>
                  <a:cubicBezTo>
                    <a:pt x="0" y="1668"/>
                    <a:pt x="476" y="2144"/>
                    <a:pt x="1072" y="2144"/>
                  </a:cubicBezTo>
                  <a:cubicBezTo>
                    <a:pt x="1667" y="2144"/>
                    <a:pt x="2143" y="1668"/>
                    <a:pt x="2143" y="1072"/>
                  </a:cubicBezTo>
                  <a:cubicBezTo>
                    <a:pt x="2143"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4" name="Google Shape;24954;p151"/>
            <p:cNvSpPr/>
            <p:nvPr/>
          </p:nvSpPr>
          <p:spPr>
            <a:xfrm>
              <a:off x="6881644" y="3646882"/>
              <a:ext cx="64084" cy="32042"/>
            </a:xfrm>
            <a:custGeom>
              <a:rect b="b" l="l" r="r" t="t"/>
              <a:pathLst>
                <a:path extrusionOk="0" h="1072" w="2144">
                  <a:moveTo>
                    <a:pt x="0" y="0"/>
                  </a:moveTo>
                  <a:cubicBezTo>
                    <a:pt x="0" y="596"/>
                    <a:pt x="476" y="1072"/>
                    <a:pt x="1072" y="1072"/>
                  </a:cubicBezTo>
                  <a:cubicBezTo>
                    <a:pt x="1667" y="1072"/>
                    <a:pt x="2143" y="596"/>
                    <a:pt x="2143"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5" name="Google Shape;24955;p151"/>
            <p:cNvSpPr/>
            <p:nvPr/>
          </p:nvSpPr>
          <p:spPr>
            <a:xfrm>
              <a:off x="6881644" y="3715928"/>
              <a:ext cx="64084" cy="64084"/>
            </a:xfrm>
            <a:custGeom>
              <a:rect b="b" l="l" r="r" t="t"/>
              <a:pathLst>
                <a:path extrusionOk="0" h="2144" w="2144">
                  <a:moveTo>
                    <a:pt x="1072" y="0"/>
                  </a:moveTo>
                  <a:cubicBezTo>
                    <a:pt x="476" y="0"/>
                    <a:pt x="0" y="476"/>
                    <a:pt x="0" y="1072"/>
                  </a:cubicBezTo>
                  <a:cubicBezTo>
                    <a:pt x="0" y="1667"/>
                    <a:pt x="476" y="2143"/>
                    <a:pt x="1072" y="2143"/>
                  </a:cubicBezTo>
                  <a:cubicBezTo>
                    <a:pt x="1667" y="2143"/>
                    <a:pt x="2143" y="1667"/>
                    <a:pt x="2143" y="1072"/>
                  </a:cubicBezTo>
                  <a:cubicBezTo>
                    <a:pt x="2143"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6" name="Google Shape;24956;p151"/>
            <p:cNvSpPr/>
            <p:nvPr/>
          </p:nvSpPr>
          <p:spPr>
            <a:xfrm>
              <a:off x="6881644" y="3748658"/>
              <a:ext cx="64084" cy="32072"/>
            </a:xfrm>
            <a:custGeom>
              <a:rect b="b" l="l" r="r" t="t"/>
              <a:pathLst>
                <a:path extrusionOk="0" h="1073" w="2144">
                  <a:moveTo>
                    <a:pt x="0" y="1"/>
                  </a:moveTo>
                  <a:cubicBezTo>
                    <a:pt x="0" y="596"/>
                    <a:pt x="476" y="1072"/>
                    <a:pt x="1072" y="1072"/>
                  </a:cubicBezTo>
                  <a:cubicBezTo>
                    <a:pt x="1667" y="1072"/>
                    <a:pt x="2143" y="596"/>
                    <a:pt x="2143"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7" name="Google Shape;24957;p151"/>
            <p:cNvSpPr/>
            <p:nvPr/>
          </p:nvSpPr>
          <p:spPr>
            <a:xfrm>
              <a:off x="6881644" y="3816987"/>
              <a:ext cx="64084" cy="64114"/>
            </a:xfrm>
            <a:custGeom>
              <a:rect b="b" l="l" r="r" t="t"/>
              <a:pathLst>
                <a:path extrusionOk="0" h="2145" w="2144">
                  <a:moveTo>
                    <a:pt x="1072" y="1"/>
                  </a:moveTo>
                  <a:cubicBezTo>
                    <a:pt x="476" y="1"/>
                    <a:pt x="0" y="477"/>
                    <a:pt x="0" y="1072"/>
                  </a:cubicBezTo>
                  <a:cubicBezTo>
                    <a:pt x="0" y="1668"/>
                    <a:pt x="476" y="2144"/>
                    <a:pt x="1072" y="2144"/>
                  </a:cubicBezTo>
                  <a:cubicBezTo>
                    <a:pt x="1667" y="2120"/>
                    <a:pt x="2143" y="1644"/>
                    <a:pt x="2143" y="1072"/>
                  </a:cubicBezTo>
                  <a:cubicBezTo>
                    <a:pt x="2143"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8" name="Google Shape;24958;p151"/>
            <p:cNvSpPr/>
            <p:nvPr/>
          </p:nvSpPr>
          <p:spPr>
            <a:xfrm>
              <a:off x="6881644" y="3849030"/>
              <a:ext cx="64084" cy="32072"/>
            </a:xfrm>
            <a:custGeom>
              <a:rect b="b" l="l" r="r" t="t"/>
              <a:pathLst>
                <a:path extrusionOk="0" h="1073" w="2144">
                  <a:moveTo>
                    <a:pt x="0" y="0"/>
                  </a:moveTo>
                  <a:cubicBezTo>
                    <a:pt x="0" y="596"/>
                    <a:pt x="476" y="1072"/>
                    <a:pt x="1072" y="1072"/>
                  </a:cubicBezTo>
                  <a:cubicBezTo>
                    <a:pt x="1667" y="1072"/>
                    <a:pt x="2143" y="596"/>
                    <a:pt x="214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59" name="Google Shape;24959;p151"/>
          <p:cNvGrpSpPr/>
          <p:nvPr/>
        </p:nvGrpSpPr>
        <p:grpSpPr>
          <a:xfrm>
            <a:off x="6254299" y="3426840"/>
            <a:ext cx="343826" cy="344544"/>
            <a:chOff x="6082937" y="3579240"/>
            <a:chExt cx="343826" cy="344544"/>
          </a:xfrm>
        </p:grpSpPr>
        <p:sp>
          <p:nvSpPr>
            <p:cNvPr id="24960" name="Google Shape;24960;p151"/>
            <p:cNvSpPr/>
            <p:nvPr/>
          </p:nvSpPr>
          <p:spPr>
            <a:xfrm>
              <a:off x="6175478" y="3579240"/>
              <a:ext cx="64084" cy="128168"/>
            </a:xfrm>
            <a:custGeom>
              <a:rect b="b" l="l" r="r" t="t"/>
              <a:pathLst>
                <a:path extrusionOk="0" h="4288" w="2144">
                  <a:moveTo>
                    <a:pt x="334" y="1"/>
                  </a:moveTo>
                  <a:lnTo>
                    <a:pt x="0" y="1858"/>
                  </a:lnTo>
                  <a:lnTo>
                    <a:pt x="334" y="2454"/>
                  </a:lnTo>
                  <a:lnTo>
                    <a:pt x="1072" y="3740"/>
                  </a:lnTo>
                  <a:lnTo>
                    <a:pt x="1882" y="4287"/>
                  </a:lnTo>
                  <a:lnTo>
                    <a:pt x="2144" y="2454"/>
                  </a:lnTo>
                  <a:lnTo>
                    <a:pt x="1882" y="1858"/>
                  </a:lnTo>
                  <a:lnTo>
                    <a:pt x="334"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1" name="Google Shape;24961;p151"/>
            <p:cNvSpPr/>
            <p:nvPr/>
          </p:nvSpPr>
          <p:spPr>
            <a:xfrm>
              <a:off x="6230984" y="3633342"/>
              <a:ext cx="195779" cy="82616"/>
            </a:xfrm>
            <a:custGeom>
              <a:rect b="b" l="l" r="r" t="t"/>
              <a:pathLst>
                <a:path extrusionOk="0" h="2764" w="6550">
                  <a:moveTo>
                    <a:pt x="25" y="1"/>
                  </a:moveTo>
                  <a:lnTo>
                    <a:pt x="25" y="2454"/>
                  </a:lnTo>
                  <a:lnTo>
                    <a:pt x="1" y="2454"/>
                  </a:lnTo>
                  <a:lnTo>
                    <a:pt x="3263" y="2763"/>
                  </a:lnTo>
                  <a:lnTo>
                    <a:pt x="5597" y="2454"/>
                  </a:lnTo>
                  <a:lnTo>
                    <a:pt x="6550" y="1239"/>
                  </a:lnTo>
                  <a:lnTo>
                    <a:pt x="559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2" name="Google Shape;24962;p151"/>
            <p:cNvSpPr/>
            <p:nvPr/>
          </p:nvSpPr>
          <p:spPr>
            <a:xfrm>
              <a:off x="6082937" y="3579240"/>
              <a:ext cx="101805" cy="84738"/>
            </a:xfrm>
            <a:custGeom>
              <a:rect b="b" l="l" r="r" t="t"/>
              <a:pathLst>
                <a:path extrusionOk="0" h="2835" w="3406">
                  <a:moveTo>
                    <a:pt x="0" y="1"/>
                  </a:moveTo>
                  <a:lnTo>
                    <a:pt x="0" y="2430"/>
                  </a:lnTo>
                  <a:lnTo>
                    <a:pt x="1691" y="2835"/>
                  </a:lnTo>
                  <a:lnTo>
                    <a:pt x="3406" y="2430"/>
                  </a:lnTo>
                  <a:lnTo>
                    <a:pt x="34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3" name="Google Shape;24963;p151"/>
            <p:cNvSpPr/>
            <p:nvPr/>
          </p:nvSpPr>
          <p:spPr>
            <a:xfrm>
              <a:off x="6175478" y="3651844"/>
              <a:ext cx="64084" cy="128168"/>
            </a:xfrm>
            <a:custGeom>
              <a:rect b="b" l="l" r="r" t="t"/>
              <a:pathLst>
                <a:path extrusionOk="0" h="4288" w="2144">
                  <a:moveTo>
                    <a:pt x="334" y="1"/>
                  </a:moveTo>
                  <a:lnTo>
                    <a:pt x="0" y="1835"/>
                  </a:lnTo>
                  <a:lnTo>
                    <a:pt x="334" y="2430"/>
                  </a:lnTo>
                  <a:lnTo>
                    <a:pt x="1072" y="3716"/>
                  </a:lnTo>
                  <a:lnTo>
                    <a:pt x="1882" y="4287"/>
                  </a:lnTo>
                  <a:lnTo>
                    <a:pt x="2144" y="2430"/>
                  </a:lnTo>
                  <a:lnTo>
                    <a:pt x="1882" y="1835"/>
                  </a:lnTo>
                  <a:lnTo>
                    <a:pt x="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4" name="Google Shape;24964;p151"/>
            <p:cNvSpPr/>
            <p:nvPr/>
          </p:nvSpPr>
          <p:spPr>
            <a:xfrm>
              <a:off x="6230984" y="3705945"/>
              <a:ext cx="195779" cy="81899"/>
            </a:xfrm>
            <a:custGeom>
              <a:rect b="b" l="l" r="r" t="t"/>
              <a:pathLst>
                <a:path extrusionOk="0" h="2740" w="6550">
                  <a:moveTo>
                    <a:pt x="25" y="1"/>
                  </a:moveTo>
                  <a:lnTo>
                    <a:pt x="25" y="2430"/>
                  </a:lnTo>
                  <a:lnTo>
                    <a:pt x="1" y="2430"/>
                  </a:lnTo>
                  <a:lnTo>
                    <a:pt x="3263" y="2739"/>
                  </a:lnTo>
                  <a:lnTo>
                    <a:pt x="5597" y="2430"/>
                  </a:lnTo>
                  <a:lnTo>
                    <a:pt x="6550" y="1215"/>
                  </a:lnTo>
                  <a:lnTo>
                    <a:pt x="559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5" name="Google Shape;24965;p151"/>
            <p:cNvSpPr/>
            <p:nvPr/>
          </p:nvSpPr>
          <p:spPr>
            <a:xfrm>
              <a:off x="6082937" y="3651844"/>
              <a:ext cx="101805" cy="84021"/>
            </a:xfrm>
            <a:custGeom>
              <a:rect b="b" l="l" r="r" t="t"/>
              <a:pathLst>
                <a:path extrusionOk="0" h="2811" w="3406">
                  <a:moveTo>
                    <a:pt x="0" y="1"/>
                  </a:moveTo>
                  <a:lnTo>
                    <a:pt x="0" y="2406"/>
                  </a:lnTo>
                  <a:lnTo>
                    <a:pt x="1691" y="2811"/>
                  </a:lnTo>
                  <a:lnTo>
                    <a:pt x="3406" y="2406"/>
                  </a:lnTo>
                  <a:lnTo>
                    <a:pt x="340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6" name="Google Shape;24966;p151"/>
            <p:cNvSpPr/>
            <p:nvPr/>
          </p:nvSpPr>
          <p:spPr>
            <a:xfrm>
              <a:off x="6175478" y="3723760"/>
              <a:ext cx="64084" cy="128138"/>
            </a:xfrm>
            <a:custGeom>
              <a:rect b="b" l="l" r="r" t="t"/>
              <a:pathLst>
                <a:path extrusionOk="0" h="4287" w="2144">
                  <a:moveTo>
                    <a:pt x="334" y="0"/>
                  </a:moveTo>
                  <a:lnTo>
                    <a:pt x="0" y="1834"/>
                  </a:lnTo>
                  <a:lnTo>
                    <a:pt x="334" y="2429"/>
                  </a:lnTo>
                  <a:lnTo>
                    <a:pt x="1072" y="3715"/>
                  </a:lnTo>
                  <a:lnTo>
                    <a:pt x="1882" y="4287"/>
                  </a:lnTo>
                  <a:lnTo>
                    <a:pt x="2144" y="2429"/>
                  </a:lnTo>
                  <a:lnTo>
                    <a:pt x="1882" y="1834"/>
                  </a:lnTo>
                  <a:lnTo>
                    <a:pt x="334"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7" name="Google Shape;24967;p151"/>
            <p:cNvSpPr/>
            <p:nvPr/>
          </p:nvSpPr>
          <p:spPr>
            <a:xfrm>
              <a:off x="6230984" y="3777861"/>
              <a:ext cx="195779" cy="81869"/>
            </a:xfrm>
            <a:custGeom>
              <a:rect b="b" l="l" r="r" t="t"/>
              <a:pathLst>
                <a:path extrusionOk="0" h="2739" w="6550">
                  <a:moveTo>
                    <a:pt x="25" y="0"/>
                  </a:moveTo>
                  <a:lnTo>
                    <a:pt x="25" y="2453"/>
                  </a:lnTo>
                  <a:lnTo>
                    <a:pt x="1" y="2453"/>
                  </a:lnTo>
                  <a:lnTo>
                    <a:pt x="3263" y="2739"/>
                  </a:lnTo>
                  <a:lnTo>
                    <a:pt x="5597" y="2453"/>
                  </a:lnTo>
                  <a:lnTo>
                    <a:pt x="6550" y="1215"/>
                  </a:lnTo>
                  <a:lnTo>
                    <a:pt x="5597"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8" name="Google Shape;24968;p151"/>
            <p:cNvSpPr/>
            <p:nvPr/>
          </p:nvSpPr>
          <p:spPr>
            <a:xfrm>
              <a:off x="6082937" y="3723760"/>
              <a:ext cx="101805" cy="84738"/>
            </a:xfrm>
            <a:custGeom>
              <a:rect b="b" l="l" r="r" t="t"/>
              <a:pathLst>
                <a:path extrusionOk="0" h="2835" w="3406">
                  <a:moveTo>
                    <a:pt x="0" y="0"/>
                  </a:moveTo>
                  <a:lnTo>
                    <a:pt x="0" y="2405"/>
                  </a:lnTo>
                  <a:lnTo>
                    <a:pt x="1691" y="2834"/>
                  </a:lnTo>
                  <a:lnTo>
                    <a:pt x="3406" y="2405"/>
                  </a:lnTo>
                  <a:lnTo>
                    <a:pt x="340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9" name="Google Shape;24969;p151"/>
            <p:cNvSpPr/>
            <p:nvPr/>
          </p:nvSpPr>
          <p:spPr>
            <a:xfrm>
              <a:off x="6175478" y="3795646"/>
              <a:ext cx="64084" cy="128138"/>
            </a:xfrm>
            <a:custGeom>
              <a:rect b="b" l="l" r="r" t="t"/>
              <a:pathLst>
                <a:path extrusionOk="0" h="4287" w="2144">
                  <a:moveTo>
                    <a:pt x="334" y="0"/>
                  </a:moveTo>
                  <a:lnTo>
                    <a:pt x="0" y="1858"/>
                  </a:lnTo>
                  <a:lnTo>
                    <a:pt x="334" y="2453"/>
                  </a:lnTo>
                  <a:lnTo>
                    <a:pt x="1882" y="4287"/>
                  </a:lnTo>
                  <a:lnTo>
                    <a:pt x="2144" y="2453"/>
                  </a:lnTo>
                  <a:lnTo>
                    <a:pt x="1882" y="1858"/>
                  </a:lnTo>
                  <a:lnTo>
                    <a:pt x="3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0" name="Google Shape;24970;p151"/>
            <p:cNvSpPr/>
            <p:nvPr/>
          </p:nvSpPr>
          <p:spPr>
            <a:xfrm>
              <a:off x="6230984" y="3849747"/>
              <a:ext cx="195779" cy="73350"/>
            </a:xfrm>
            <a:custGeom>
              <a:rect b="b" l="l" r="r" t="t"/>
              <a:pathLst>
                <a:path extrusionOk="0" h="2454" w="6550">
                  <a:moveTo>
                    <a:pt x="1" y="0"/>
                  </a:moveTo>
                  <a:lnTo>
                    <a:pt x="1" y="2453"/>
                  </a:lnTo>
                  <a:lnTo>
                    <a:pt x="5597" y="2453"/>
                  </a:lnTo>
                  <a:lnTo>
                    <a:pt x="6550" y="1239"/>
                  </a:lnTo>
                  <a:lnTo>
                    <a:pt x="559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1" name="Google Shape;24971;p151"/>
            <p:cNvSpPr/>
            <p:nvPr/>
          </p:nvSpPr>
          <p:spPr>
            <a:xfrm>
              <a:off x="6082937" y="3795646"/>
              <a:ext cx="102523" cy="73350"/>
            </a:xfrm>
            <a:custGeom>
              <a:rect b="b" l="l" r="r" t="t"/>
              <a:pathLst>
                <a:path extrusionOk="0" h="2454" w="3430">
                  <a:moveTo>
                    <a:pt x="0" y="0"/>
                  </a:moveTo>
                  <a:lnTo>
                    <a:pt x="0" y="2453"/>
                  </a:lnTo>
                  <a:lnTo>
                    <a:pt x="3430" y="2453"/>
                  </a:lnTo>
                  <a:lnTo>
                    <a:pt x="343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2" name="Google Shape;24972;p151"/>
          <p:cNvGrpSpPr/>
          <p:nvPr/>
        </p:nvGrpSpPr>
        <p:grpSpPr>
          <a:xfrm>
            <a:off x="5552286" y="3415452"/>
            <a:ext cx="286885" cy="344545"/>
            <a:chOff x="5437986" y="3567852"/>
            <a:chExt cx="286885" cy="344545"/>
          </a:xfrm>
        </p:grpSpPr>
        <p:sp>
          <p:nvSpPr>
            <p:cNvPr id="24973" name="Google Shape;24973;p151"/>
            <p:cNvSpPr/>
            <p:nvPr/>
          </p:nvSpPr>
          <p:spPr>
            <a:xfrm>
              <a:off x="5473585" y="3717333"/>
              <a:ext cx="229944" cy="47017"/>
            </a:xfrm>
            <a:custGeom>
              <a:rect b="b" l="l" r="r" t="t"/>
              <a:pathLst>
                <a:path extrusionOk="0" h="1573" w="7693">
                  <a:moveTo>
                    <a:pt x="0" y="1"/>
                  </a:moveTo>
                  <a:lnTo>
                    <a:pt x="0" y="1573"/>
                  </a:lnTo>
                  <a:lnTo>
                    <a:pt x="7692" y="1573"/>
                  </a:lnTo>
                  <a:lnTo>
                    <a:pt x="769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4" name="Google Shape;24974;p151"/>
            <p:cNvSpPr/>
            <p:nvPr/>
          </p:nvSpPr>
          <p:spPr>
            <a:xfrm>
              <a:off x="5473585" y="3740827"/>
              <a:ext cx="229944" cy="22806"/>
            </a:xfrm>
            <a:custGeom>
              <a:rect b="b" l="l" r="r" t="t"/>
              <a:pathLst>
                <a:path extrusionOk="0" h="763" w="7693">
                  <a:moveTo>
                    <a:pt x="0" y="1"/>
                  </a:moveTo>
                  <a:lnTo>
                    <a:pt x="0" y="763"/>
                  </a:lnTo>
                  <a:lnTo>
                    <a:pt x="7692" y="763"/>
                  </a:lnTo>
                  <a:lnTo>
                    <a:pt x="7692"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5" name="Google Shape;24975;p151"/>
            <p:cNvSpPr/>
            <p:nvPr/>
          </p:nvSpPr>
          <p:spPr>
            <a:xfrm>
              <a:off x="5473585" y="3820544"/>
              <a:ext cx="251285" cy="47017"/>
            </a:xfrm>
            <a:custGeom>
              <a:rect b="b" l="l" r="r" t="t"/>
              <a:pathLst>
                <a:path extrusionOk="0" h="1573" w="8407">
                  <a:moveTo>
                    <a:pt x="0" y="1"/>
                  </a:moveTo>
                  <a:lnTo>
                    <a:pt x="0" y="1573"/>
                  </a:lnTo>
                  <a:lnTo>
                    <a:pt x="8407" y="1573"/>
                  </a:lnTo>
                  <a:lnTo>
                    <a:pt x="8407"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6" name="Google Shape;24976;p151"/>
            <p:cNvSpPr/>
            <p:nvPr/>
          </p:nvSpPr>
          <p:spPr>
            <a:xfrm>
              <a:off x="5473585" y="3844038"/>
              <a:ext cx="251285" cy="22806"/>
            </a:xfrm>
            <a:custGeom>
              <a:rect b="b" l="l" r="r" t="t"/>
              <a:pathLst>
                <a:path extrusionOk="0" h="763" w="8407">
                  <a:moveTo>
                    <a:pt x="0" y="1"/>
                  </a:moveTo>
                  <a:lnTo>
                    <a:pt x="0" y="763"/>
                  </a:lnTo>
                  <a:lnTo>
                    <a:pt x="8407" y="763"/>
                  </a:lnTo>
                  <a:lnTo>
                    <a:pt x="840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7" name="Google Shape;24977;p151"/>
            <p:cNvSpPr/>
            <p:nvPr/>
          </p:nvSpPr>
          <p:spPr>
            <a:xfrm>
              <a:off x="5474990" y="3613405"/>
              <a:ext cx="207885" cy="47017"/>
            </a:xfrm>
            <a:custGeom>
              <a:rect b="b" l="l" r="r" t="t"/>
              <a:pathLst>
                <a:path extrusionOk="0" h="1573" w="6955">
                  <a:moveTo>
                    <a:pt x="1" y="1"/>
                  </a:moveTo>
                  <a:lnTo>
                    <a:pt x="1" y="1573"/>
                  </a:lnTo>
                  <a:lnTo>
                    <a:pt x="6955" y="1573"/>
                  </a:lnTo>
                  <a:lnTo>
                    <a:pt x="695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8" name="Google Shape;24978;p151"/>
            <p:cNvSpPr/>
            <p:nvPr/>
          </p:nvSpPr>
          <p:spPr>
            <a:xfrm>
              <a:off x="5474990" y="3637616"/>
              <a:ext cx="207885" cy="22806"/>
            </a:xfrm>
            <a:custGeom>
              <a:rect b="b" l="l" r="r" t="t"/>
              <a:pathLst>
                <a:path extrusionOk="0" h="763" w="6955">
                  <a:moveTo>
                    <a:pt x="1" y="1"/>
                  </a:moveTo>
                  <a:lnTo>
                    <a:pt x="1" y="763"/>
                  </a:lnTo>
                  <a:lnTo>
                    <a:pt x="6955" y="763"/>
                  </a:lnTo>
                  <a:lnTo>
                    <a:pt x="695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9" name="Google Shape;24979;p151"/>
            <p:cNvSpPr/>
            <p:nvPr/>
          </p:nvSpPr>
          <p:spPr>
            <a:xfrm>
              <a:off x="5437986" y="3567852"/>
              <a:ext cx="35629" cy="20684"/>
            </a:xfrm>
            <a:custGeom>
              <a:rect b="b" l="l" r="r" t="t"/>
              <a:pathLst>
                <a:path extrusionOk="0" h="692" w="1192">
                  <a:moveTo>
                    <a:pt x="1" y="1"/>
                  </a:moveTo>
                  <a:lnTo>
                    <a:pt x="1" y="691"/>
                  </a:lnTo>
                  <a:lnTo>
                    <a:pt x="1191" y="691"/>
                  </a:lnTo>
                  <a:lnTo>
                    <a:pt x="83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0" name="Google Shape;24980;p151"/>
            <p:cNvSpPr/>
            <p:nvPr/>
          </p:nvSpPr>
          <p:spPr>
            <a:xfrm>
              <a:off x="5439420" y="3609160"/>
              <a:ext cx="35599" cy="19937"/>
            </a:xfrm>
            <a:custGeom>
              <a:rect b="b" l="l" r="r" t="t"/>
              <a:pathLst>
                <a:path extrusionOk="0" h="667" w="1191">
                  <a:moveTo>
                    <a:pt x="0" y="0"/>
                  </a:moveTo>
                  <a:lnTo>
                    <a:pt x="0" y="667"/>
                  </a:lnTo>
                  <a:lnTo>
                    <a:pt x="1191" y="667"/>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1" name="Google Shape;24981;p151"/>
            <p:cNvSpPr/>
            <p:nvPr/>
          </p:nvSpPr>
          <p:spPr>
            <a:xfrm>
              <a:off x="5439420" y="3649004"/>
              <a:ext cx="35599" cy="20684"/>
            </a:xfrm>
            <a:custGeom>
              <a:rect b="b" l="l" r="r" t="t"/>
              <a:pathLst>
                <a:path extrusionOk="0" h="692" w="1191">
                  <a:moveTo>
                    <a:pt x="0" y="1"/>
                  </a:moveTo>
                  <a:lnTo>
                    <a:pt x="0" y="691"/>
                  </a:lnTo>
                  <a:lnTo>
                    <a:pt x="1191" y="691"/>
                  </a:lnTo>
                  <a:lnTo>
                    <a:pt x="119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2" name="Google Shape;24982;p151"/>
            <p:cNvSpPr/>
            <p:nvPr/>
          </p:nvSpPr>
          <p:spPr>
            <a:xfrm>
              <a:off x="5439420" y="3689595"/>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3" name="Google Shape;24983;p151"/>
            <p:cNvSpPr/>
            <p:nvPr/>
          </p:nvSpPr>
          <p:spPr>
            <a:xfrm>
              <a:off x="5439420" y="3730874"/>
              <a:ext cx="35599" cy="20654"/>
            </a:xfrm>
            <a:custGeom>
              <a:rect b="b" l="l" r="r" t="t"/>
              <a:pathLst>
                <a:path extrusionOk="0" h="691" w="1191">
                  <a:moveTo>
                    <a:pt x="0" y="0"/>
                  </a:moveTo>
                  <a:lnTo>
                    <a:pt x="0" y="691"/>
                  </a:lnTo>
                  <a:lnTo>
                    <a:pt x="1191" y="691"/>
                  </a:lnTo>
                  <a:lnTo>
                    <a:pt x="1191"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4" name="Google Shape;24984;p151"/>
            <p:cNvSpPr/>
            <p:nvPr/>
          </p:nvSpPr>
          <p:spPr>
            <a:xfrm>
              <a:off x="5439420" y="3740827"/>
              <a:ext cx="35599" cy="9296"/>
            </a:xfrm>
            <a:custGeom>
              <a:rect b="b" l="l" r="r" t="t"/>
              <a:pathLst>
                <a:path extrusionOk="0" h="311" w="1191">
                  <a:moveTo>
                    <a:pt x="0" y="1"/>
                  </a:moveTo>
                  <a:lnTo>
                    <a:pt x="0" y="310"/>
                  </a:lnTo>
                  <a:lnTo>
                    <a:pt x="1191" y="310"/>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5" name="Google Shape;24985;p151"/>
            <p:cNvSpPr/>
            <p:nvPr/>
          </p:nvSpPr>
          <p:spPr>
            <a:xfrm>
              <a:off x="5439420" y="3770717"/>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6" name="Google Shape;24986;p151"/>
            <p:cNvSpPr/>
            <p:nvPr/>
          </p:nvSpPr>
          <p:spPr>
            <a:xfrm>
              <a:off x="5439420" y="3810591"/>
              <a:ext cx="35599" cy="20684"/>
            </a:xfrm>
            <a:custGeom>
              <a:rect b="b" l="l" r="r" t="t"/>
              <a:pathLst>
                <a:path extrusionOk="0" h="692" w="1191">
                  <a:moveTo>
                    <a:pt x="0" y="0"/>
                  </a:moveTo>
                  <a:lnTo>
                    <a:pt x="0" y="691"/>
                  </a:lnTo>
                  <a:lnTo>
                    <a:pt x="1191"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7" name="Google Shape;24987;p151"/>
            <p:cNvSpPr/>
            <p:nvPr/>
          </p:nvSpPr>
          <p:spPr>
            <a:xfrm>
              <a:off x="5439420" y="3851869"/>
              <a:ext cx="35599" cy="20684"/>
            </a:xfrm>
            <a:custGeom>
              <a:rect b="b" l="l" r="r" t="t"/>
              <a:pathLst>
                <a:path extrusionOk="0" h="692" w="1191">
                  <a:moveTo>
                    <a:pt x="0" y="1"/>
                  </a:moveTo>
                  <a:lnTo>
                    <a:pt x="0" y="691"/>
                  </a:lnTo>
                  <a:lnTo>
                    <a:pt x="1191" y="69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8" name="Google Shape;24988;p151"/>
            <p:cNvSpPr/>
            <p:nvPr/>
          </p:nvSpPr>
          <p:spPr>
            <a:xfrm>
              <a:off x="5439420" y="3891743"/>
              <a:ext cx="35599" cy="20654"/>
            </a:xfrm>
            <a:custGeom>
              <a:rect b="b" l="l" r="r" t="t"/>
              <a:pathLst>
                <a:path extrusionOk="0" h="691" w="1191">
                  <a:moveTo>
                    <a:pt x="0" y="0"/>
                  </a:moveTo>
                  <a:lnTo>
                    <a:pt x="0" y="691"/>
                  </a:lnTo>
                  <a:lnTo>
                    <a:pt x="834" y="691"/>
                  </a:lnTo>
                  <a:lnTo>
                    <a:pt x="1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9" name="Google Shape;24989;p151"/>
            <p:cNvSpPr/>
            <p:nvPr/>
          </p:nvSpPr>
          <p:spPr>
            <a:xfrm>
              <a:off x="5464319" y="3568569"/>
              <a:ext cx="19967" cy="343825"/>
            </a:xfrm>
            <a:custGeom>
              <a:rect b="b" l="l" r="r" t="t"/>
              <a:pathLst>
                <a:path extrusionOk="0" h="11503" w="668">
                  <a:moveTo>
                    <a:pt x="1" y="1"/>
                  </a:moveTo>
                  <a:lnTo>
                    <a:pt x="1" y="11503"/>
                  </a:lnTo>
                  <a:lnTo>
                    <a:pt x="668" y="11503"/>
                  </a:lnTo>
                  <a:lnTo>
                    <a:pt x="6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0" name="Google Shape;24990;p151"/>
            <p:cNvSpPr/>
            <p:nvPr/>
          </p:nvSpPr>
          <p:spPr>
            <a:xfrm>
              <a:off x="5464319" y="3740827"/>
              <a:ext cx="19967" cy="171569"/>
            </a:xfrm>
            <a:custGeom>
              <a:rect b="b" l="l" r="r" t="t"/>
              <a:pathLst>
                <a:path extrusionOk="0" h="5740" w="668">
                  <a:moveTo>
                    <a:pt x="1" y="1"/>
                  </a:moveTo>
                  <a:lnTo>
                    <a:pt x="1" y="5740"/>
                  </a:lnTo>
                  <a:lnTo>
                    <a:pt x="668" y="5740"/>
                  </a:lnTo>
                  <a:lnTo>
                    <a:pt x="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91" name="Google Shape;24991;p151"/>
          <p:cNvGrpSpPr/>
          <p:nvPr/>
        </p:nvGrpSpPr>
        <p:grpSpPr>
          <a:xfrm>
            <a:off x="4782742" y="3453174"/>
            <a:ext cx="344543" cy="284764"/>
            <a:chOff x="4744642" y="3605574"/>
            <a:chExt cx="344543" cy="284764"/>
          </a:xfrm>
        </p:grpSpPr>
        <p:sp>
          <p:nvSpPr>
            <p:cNvPr id="24992" name="Google Shape;24992;p151"/>
            <p:cNvSpPr/>
            <p:nvPr/>
          </p:nvSpPr>
          <p:spPr>
            <a:xfrm>
              <a:off x="4980237" y="3713059"/>
              <a:ext cx="64114" cy="168729"/>
            </a:xfrm>
            <a:custGeom>
              <a:rect b="b" l="l" r="r" t="t"/>
              <a:pathLst>
                <a:path extrusionOk="0" h="5645" w="2145">
                  <a:moveTo>
                    <a:pt x="1073" y="1"/>
                  </a:moveTo>
                  <a:lnTo>
                    <a:pt x="1" y="977"/>
                  </a:lnTo>
                  <a:lnTo>
                    <a:pt x="1" y="5645"/>
                  </a:lnTo>
                  <a:lnTo>
                    <a:pt x="2144" y="5645"/>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3" name="Google Shape;24993;p151"/>
            <p:cNvSpPr/>
            <p:nvPr/>
          </p:nvSpPr>
          <p:spPr>
            <a:xfrm>
              <a:off x="4884857" y="3732278"/>
              <a:ext cx="64114" cy="148822"/>
            </a:xfrm>
            <a:custGeom>
              <a:rect b="b" l="l" r="r" t="t"/>
              <a:pathLst>
                <a:path extrusionOk="0" h="4979" w="2145">
                  <a:moveTo>
                    <a:pt x="1073" y="1"/>
                  </a:moveTo>
                  <a:lnTo>
                    <a:pt x="1" y="1001"/>
                  </a:lnTo>
                  <a:lnTo>
                    <a:pt x="1" y="4978"/>
                  </a:lnTo>
                  <a:lnTo>
                    <a:pt x="2144" y="4978"/>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4" name="Google Shape;24994;p151"/>
            <p:cNvSpPr/>
            <p:nvPr/>
          </p:nvSpPr>
          <p:spPr>
            <a:xfrm>
              <a:off x="4790195" y="3752933"/>
              <a:ext cx="64084" cy="128168"/>
            </a:xfrm>
            <a:custGeom>
              <a:rect b="b" l="l" r="r" t="t"/>
              <a:pathLst>
                <a:path extrusionOk="0" h="4288" w="2144">
                  <a:moveTo>
                    <a:pt x="1072" y="1"/>
                  </a:moveTo>
                  <a:lnTo>
                    <a:pt x="1" y="977"/>
                  </a:lnTo>
                  <a:lnTo>
                    <a:pt x="1" y="4287"/>
                  </a:lnTo>
                  <a:lnTo>
                    <a:pt x="2144" y="4287"/>
                  </a:lnTo>
                  <a:lnTo>
                    <a:pt x="2144" y="977"/>
                  </a:lnTo>
                  <a:lnTo>
                    <a:pt x="1072"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5" name="Google Shape;24995;p151"/>
            <p:cNvSpPr/>
            <p:nvPr/>
          </p:nvSpPr>
          <p:spPr>
            <a:xfrm>
              <a:off x="4790195" y="3699549"/>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6" name="Google Shape;24996;p151"/>
            <p:cNvSpPr/>
            <p:nvPr/>
          </p:nvSpPr>
          <p:spPr>
            <a:xfrm>
              <a:off x="4790195" y="3646165"/>
              <a:ext cx="64084" cy="56970"/>
            </a:xfrm>
            <a:custGeom>
              <a:rect b="b" l="l" r="r" t="t"/>
              <a:pathLst>
                <a:path extrusionOk="0" h="1906" w="2144">
                  <a:moveTo>
                    <a:pt x="1072" y="0"/>
                  </a:moveTo>
                  <a:lnTo>
                    <a:pt x="1" y="977"/>
                  </a:lnTo>
                  <a:lnTo>
                    <a:pt x="1" y="1906"/>
                  </a:lnTo>
                  <a:lnTo>
                    <a:pt x="1072" y="929"/>
                  </a:lnTo>
                  <a:lnTo>
                    <a:pt x="2144" y="1906"/>
                  </a:lnTo>
                  <a:lnTo>
                    <a:pt x="2144" y="977"/>
                  </a:lnTo>
                  <a:lnTo>
                    <a:pt x="1072"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7" name="Google Shape;24997;p151"/>
            <p:cNvSpPr/>
            <p:nvPr/>
          </p:nvSpPr>
          <p:spPr>
            <a:xfrm>
              <a:off x="4822237" y="3646165"/>
              <a:ext cx="32042" cy="56970"/>
            </a:xfrm>
            <a:custGeom>
              <a:rect b="b" l="l" r="r" t="t"/>
              <a:pathLst>
                <a:path extrusionOk="0" h="1906" w="1072">
                  <a:moveTo>
                    <a:pt x="0" y="0"/>
                  </a:moveTo>
                  <a:lnTo>
                    <a:pt x="0" y="929"/>
                  </a:lnTo>
                  <a:lnTo>
                    <a:pt x="1072" y="1906"/>
                  </a:lnTo>
                  <a:lnTo>
                    <a:pt x="1072" y="977"/>
                  </a:lnTo>
                  <a:lnTo>
                    <a:pt x="0"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8" name="Google Shape;24998;p151"/>
            <p:cNvSpPr/>
            <p:nvPr/>
          </p:nvSpPr>
          <p:spPr>
            <a:xfrm>
              <a:off x="4820802" y="3699549"/>
              <a:ext cx="32072" cy="56970"/>
            </a:xfrm>
            <a:custGeom>
              <a:rect b="b" l="l" r="r" t="t"/>
              <a:pathLst>
                <a:path extrusionOk="0" h="1906" w="1073">
                  <a:moveTo>
                    <a:pt x="1" y="0"/>
                  </a:moveTo>
                  <a:lnTo>
                    <a:pt x="1" y="929"/>
                  </a:lnTo>
                  <a:lnTo>
                    <a:pt x="1072" y="1906"/>
                  </a:lnTo>
                  <a:lnTo>
                    <a:pt x="1072" y="977"/>
                  </a:lnTo>
                  <a:lnTo>
                    <a:pt x="1"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9" name="Google Shape;24999;p151"/>
            <p:cNvSpPr/>
            <p:nvPr/>
          </p:nvSpPr>
          <p:spPr>
            <a:xfrm>
              <a:off x="4820802" y="3752933"/>
              <a:ext cx="32072" cy="128168"/>
            </a:xfrm>
            <a:custGeom>
              <a:rect b="b" l="l" r="r" t="t"/>
              <a:pathLst>
                <a:path extrusionOk="0" h="4288" w="1073">
                  <a:moveTo>
                    <a:pt x="1" y="1"/>
                  </a:moveTo>
                  <a:lnTo>
                    <a:pt x="1" y="4287"/>
                  </a:lnTo>
                  <a:lnTo>
                    <a:pt x="1072" y="4287"/>
                  </a:lnTo>
                  <a:lnTo>
                    <a:pt x="1072" y="977"/>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0" name="Google Shape;25000;p151"/>
            <p:cNvSpPr/>
            <p:nvPr/>
          </p:nvSpPr>
          <p:spPr>
            <a:xfrm>
              <a:off x="4884857" y="3678894"/>
              <a:ext cx="64114" cy="56970"/>
            </a:xfrm>
            <a:custGeom>
              <a:rect b="b" l="l" r="r" t="t"/>
              <a:pathLst>
                <a:path extrusionOk="0" h="1906" w="2145">
                  <a:moveTo>
                    <a:pt x="1073" y="1"/>
                  </a:moveTo>
                  <a:lnTo>
                    <a:pt x="1" y="1001"/>
                  </a:lnTo>
                  <a:lnTo>
                    <a:pt x="1" y="1906"/>
                  </a:lnTo>
                  <a:lnTo>
                    <a:pt x="1073" y="930"/>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1" name="Google Shape;25001;p151"/>
            <p:cNvSpPr/>
            <p:nvPr/>
          </p:nvSpPr>
          <p:spPr>
            <a:xfrm>
              <a:off x="4884857" y="3625510"/>
              <a:ext cx="64114" cy="56970"/>
            </a:xfrm>
            <a:custGeom>
              <a:rect b="b" l="l" r="r" t="t"/>
              <a:pathLst>
                <a:path extrusionOk="0" h="1906" w="2145">
                  <a:moveTo>
                    <a:pt x="1073" y="1"/>
                  </a:moveTo>
                  <a:lnTo>
                    <a:pt x="1" y="1001"/>
                  </a:lnTo>
                  <a:lnTo>
                    <a:pt x="1" y="1906"/>
                  </a:lnTo>
                  <a:lnTo>
                    <a:pt x="1073" y="929"/>
                  </a:lnTo>
                  <a:lnTo>
                    <a:pt x="2144" y="1906"/>
                  </a:lnTo>
                  <a:lnTo>
                    <a:pt x="2144" y="1001"/>
                  </a:lnTo>
                  <a:lnTo>
                    <a:pt x="1073"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2" name="Google Shape;25002;p151"/>
            <p:cNvSpPr/>
            <p:nvPr/>
          </p:nvSpPr>
          <p:spPr>
            <a:xfrm>
              <a:off x="4916899" y="3625510"/>
              <a:ext cx="32072" cy="56970"/>
            </a:xfrm>
            <a:custGeom>
              <a:rect b="b" l="l" r="r" t="t"/>
              <a:pathLst>
                <a:path extrusionOk="0" h="1906" w="1073">
                  <a:moveTo>
                    <a:pt x="1" y="1"/>
                  </a:moveTo>
                  <a:lnTo>
                    <a:pt x="1" y="929"/>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3" name="Google Shape;25003;p151"/>
            <p:cNvSpPr/>
            <p:nvPr/>
          </p:nvSpPr>
          <p:spPr>
            <a:xfrm>
              <a:off x="4916899" y="3678894"/>
              <a:ext cx="32072" cy="56970"/>
            </a:xfrm>
            <a:custGeom>
              <a:rect b="b" l="l" r="r" t="t"/>
              <a:pathLst>
                <a:path extrusionOk="0" h="1906" w="1073">
                  <a:moveTo>
                    <a:pt x="1" y="1"/>
                  </a:moveTo>
                  <a:lnTo>
                    <a:pt x="1" y="930"/>
                  </a:lnTo>
                  <a:lnTo>
                    <a:pt x="1072" y="1906"/>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4" name="Google Shape;25004;p151"/>
            <p:cNvSpPr/>
            <p:nvPr/>
          </p:nvSpPr>
          <p:spPr>
            <a:xfrm>
              <a:off x="4916899" y="3732278"/>
              <a:ext cx="32072" cy="148822"/>
            </a:xfrm>
            <a:custGeom>
              <a:rect b="b" l="l" r="r" t="t"/>
              <a:pathLst>
                <a:path extrusionOk="0" h="4979" w="1073">
                  <a:moveTo>
                    <a:pt x="1" y="1"/>
                  </a:moveTo>
                  <a:lnTo>
                    <a:pt x="1" y="4978"/>
                  </a:lnTo>
                  <a:lnTo>
                    <a:pt x="1072" y="4978"/>
                  </a:lnTo>
                  <a:lnTo>
                    <a:pt x="1072" y="1001"/>
                  </a:lnTo>
                  <a:lnTo>
                    <a:pt x="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5" name="Google Shape;25005;p151"/>
            <p:cNvSpPr/>
            <p:nvPr/>
          </p:nvSpPr>
          <p:spPr>
            <a:xfrm>
              <a:off x="4980237" y="3659675"/>
              <a:ext cx="64114" cy="56970"/>
            </a:xfrm>
            <a:custGeom>
              <a:rect b="b" l="l" r="r" t="t"/>
              <a:pathLst>
                <a:path extrusionOk="0" h="1906" w="2145">
                  <a:moveTo>
                    <a:pt x="1073" y="1"/>
                  </a:moveTo>
                  <a:lnTo>
                    <a:pt x="1" y="977"/>
                  </a:lnTo>
                  <a:lnTo>
                    <a:pt x="1" y="1906"/>
                  </a:lnTo>
                  <a:lnTo>
                    <a:pt x="1073" y="930"/>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6" name="Google Shape;25006;p151"/>
            <p:cNvSpPr/>
            <p:nvPr/>
          </p:nvSpPr>
          <p:spPr>
            <a:xfrm>
              <a:off x="4980237" y="3605574"/>
              <a:ext cx="64114" cy="57000"/>
            </a:xfrm>
            <a:custGeom>
              <a:rect b="b" l="l" r="r" t="t"/>
              <a:pathLst>
                <a:path extrusionOk="0" h="1907" w="2145">
                  <a:moveTo>
                    <a:pt x="1073" y="1"/>
                  </a:moveTo>
                  <a:lnTo>
                    <a:pt x="1" y="977"/>
                  </a:lnTo>
                  <a:lnTo>
                    <a:pt x="1" y="1906"/>
                  </a:lnTo>
                  <a:lnTo>
                    <a:pt x="1073" y="906"/>
                  </a:lnTo>
                  <a:lnTo>
                    <a:pt x="2144" y="1906"/>
                  </a:lnTo>
                  <a:lnTo>
                    <a:pt x="2144" y="977"/>
                  </a:lnTo>
                  <a:lnTo>
                    <a:pt x="1073"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7" name="Google Shape;25007;p151"/>
            <p:cNvSpPr/>
            <p:nvPr/>
          </p:nvSpPr>
          <p:spPr>
            <a:xfrm>
              <a:off x="5012279" y="3713059"/>
              <a:ext cx="32072" cy="168729"/>
            </a:xfrm>
            <a:custGeom>
              <a:rect b="b" l="l" r="r" t="t"/>
              <a:pathLst>
                <a:path extrusionOk="0" h="5645" w="1073">
                  <a:moveTo>
                    <a:pt x="1" y="1"/>
                  </a:moveTo>
                  <a:lnTo>
                    <a:pt x="1" y="5645"/>
                  </a:lnTo>
                  <a:lnTo>
                    <a:pt x="1072" y="5645"/>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8" name="Google Shape;25008;p151"/>
            <p:cNvSpPr/>
            <p:nvPr/>
          </p:nvSpPr>
          <p:spPr>
            <a:xfrm>
              <a:off x="4744642" y="3869684"/>
              <a:ext cx="343107" cy="20654"/>
            </a:xfrm>
            <a:custGeom>
              <a:rect b="b" l="l" r="r" t="t"/>
              <a:pathLst>
                <a:path extrusionOk="0" h="691" w="11479">
                  <a:moveTo>
                    <a:pt x="0" y="0"/>
                  </a:moveTo>
                  <a:lnTo>
                    <a:pt x="0" y="691"/>
                  </a:lnTo>
                  <a:lnTo>
                    <a:pt x="11479" y="691"/>
                  </a:lnTo>
                  <a:lnTo>
                    <a:pt x="1147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9" name="Google Shape;25009;p151"/>
            <p:cNvSpPr/>
            <p:nvPr/>
          </p:nvSpPr>
          <p:spPr>
            <a:xfrm>
              <a:off x="4916899" y="3869684"/>
              <a:ext cx="172286" cy="20654"/>
            </a:xfrm>
            <a:custGeom>
              <a:rect b="b" l="l" r="r" t="t"/>
              <a:pathLst>
                <a:path extrusionOk="0" h="691" w="5764">
                  <a:moveTo>
                    <a:pt x="1" y="0"/>
                  </a:moveTo>
                  <a:lnTo>
                    <a:pt x="1" y="691"/>
                  </a:lnTo>
                  <a:lnTo>
                    <a:pt x="5764" y="691"/>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0" name="Google Shape;25010;p151"/>
            <p:cNvSpPr/>
            <p:nvPr/>
          </p:nvSpPr>
          <p:spPr>
            <a:xfrm>
              <a:off x="5012279" y="3605574"/>
              <a:ext cx="32072" cy="57000"/>
            </a:xfrm>
            <a:custGeom>
              <a:rect b="b" l="l" r="r" t="t"/>
              <a:pathLst>
                <a:path extrusionOk="0" h="1907" w="1073">
                  <a:moveTo>
                    <a:pt x="1" y="1"/>
                  </a:moveTo>
                  <a:lnTo>
                    <a:pt x="1" y="906"/>
                  </a:lnTo>
                  <a:lnTo>
                    <a:pt x="1072" y="1906"/>
                  </a:lnTo>
                  <a:lnTo>
                    <a:pt x="1072" y="977"/>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1" name="Google Shape;25011;p151"/>
            <p:cNvSpPr/>
            <p:nvPr/>
          </p:nvSpPr>
          <p:spPr>
            <a:xfrm>
              <a:off x="5012279" y="3658987"/>
              <a:ext cx="32072" cy="56970"/>
            </a:xfrm>
            <a:custGeom>
              <a:rect b="b" l="l" r="r" t="t"/>
              <a:pathLst>
                <a:path extrusionOk="0" h="1906" w="1073">
                  <a:moveTo>
                    <a:pt x="1" y="0"/>
                  </a:moveTo>
                  <a:lnTo>
                    <a:pt x="1" y="905"/>
                  </a:lnTo>
                  <a:lnTo>
                    <a:pt x="1072" y="1905"/>
                  </a:lnTo>
                  <a:lnTo>
                    <a:pt x="1072" y="976"/>
                  </a:lnTo>
                  <a:lnTo>
                    <a:pt x="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12" name="Google Shape;25012;p151"/>
          <p:cNvGrpSpPr/>
          <p:nvPr/>
        </p:nvGrpSpPr>
        <p:grpSpPr>
          <a:xfrm>
            <a:off x="4038814" y="3437541"/>
            <a:ext cx="343827" cy="294000"/>
            <a:chOff x="4076914" y="3589941"/>
            <a:chExt cx="343827" cy="294000"/>
          </a:xfrm>
        </p:grpSpPr>
        <p:sp>
          <p:nvSpPr>
            <p:cNvPr id="25013" name="Google Shape;25013;p151"/>
            <p:cNvSpPr/>
            <p:nvPr/>
          </p:nvSpPr>
          <p:spPr>
            <a:xfrm>
              <a:off x="4108956" y="3698114"/>
              <a:ext cx="73350" cy="99683"/>
            </a:xfrm>
            <a:custGeom>
              <a:rect b="b" l="l" r="r" t="t"/>
              <a:pathLst>
                <a:path extrusionOk="0" h="3335" w="2454">
                  <a:moveTo>
                    <a:pt x="1905" y="1"/>
                  </a:moveTo>
                  <a:lnTo>
                    <a:pt x="0" y="2978"/>
                  </a:lnTo>
                  <a:lnTo>
                    <a:pt x="548" y="3335"/>
                  </a:lnTo>
                  <a:lnTo>
                    <a:pt x="2453" y="358"/>
                  </a:lnTo>
                  <a:lnTo>
                    <a:pt x="1905"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4" name="Google Shape;25014;p151"/>
            <p:cNvSpPr/>
            <p:nvPr/>
          </p:nvSpPr>
          <p:spPr>
            <a:xfrm>
              <a:off x="4205053" y="3695992"/>
              <a:ext cx="67641" cy="74755"/>
            </a:xfrm>
            <a:custGeom>
              <a:rect b="b" l="l" r="r" t="t"/>
              <a:pathLst>
                <a:path extrusionOk="0" h="2501" w="2263">
                  <a:moveTo>
                    <a:pt x="500" y="0"/>
                  </a:moveTo>
                  <a:lnTo>
                    <a:pt x="0" y="453"/>
                  </a:lnTo>
                  <a:lnTo>
                    <a:pt x="1477" y="2167"/>
                  </a:lnTo>
                  <a:lnTo>
                    <a:pt x="1739" y="2501"/>
                  </a:lnTo>
                  <a:lnTo>
                    <a:pt x="2263" y="2048"/>
                  </a:lnTo>
                  <a:lnTo>
                    <a:pt x="1477" y="1143"/>
                  </a:lnTo>
                  <a:lnTo>
                    <a:pt x="50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5" name="Google Shape;25015;p151"/>
            <p:cNvSpPr/>
            <p:nvPr/>
          </p:nvSpPr>
          <p:spPr>
            <a:xfrm>
              <a:off x="4249171" y="3730156"/>
              <a:ext cx="23523" cy="40591"/>
            </a:xfrm>
            <a:custGeom>
              <a:rect b="b" l="l" r="r" t="t"/>
              <a:pathLst>
                <a:path extrusionOk="0" h="1358" w="787">
                  <a:moveTo>
                    <a:pt x="1" y="0"/>
                  </a:moveTo>
                  <a:lnTo>
                    <a:pt x="1" y="1024"/>
                  </a:lnTo>
                  <a:lnTo>
                    <a:pt x="263" y="1358"/>
                  </a:lnTo>
                  <a:lnTo>
                    <a:pt x="787" y="905"/>
                  </a:lnTo>
                  <a:lnTo>
                    <a:pt x="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6" name="Google Shape;25016;p151"/>
            <p:cNvSpPr/>
            <p:nvPr/>
          </p:nvSpPr>
          <p:spPr>
            <a:xfrm>
              <a:off x="4284053" y="3667506"/>
              <a:ext cx="75472" cy="98966"/>
            </a:xfrm>
            <a:custGeom>
              <a:rect b="b" l="l" r="r" t="t"/>
              <a:pathLst>
                <a:path extrusionOk="0" h="3311" w="2525">
                  <a:moveTo>
                    <a:pt x="1953" y="1"/>
                  </a:moveTo>
                  <a:lnTo>
                    <a:pt x="1" y="2954"/>
                  </a:lnTo>
                  <a:lnTo>
                    <a:pt x="572" y="3311"/>
                  </a:lnTo>
                  <a:lnTo>
                    <a:pt x="2525" y="358"/>
                  </a:lnTo>
                  <a:lnTo>
                    <a:pt x="1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7" name="Google Shape;25017;p151"/>
            <p:cNvSpPr/>
            <p:nvPr/>
          </p:nvSpPr>
          <p:spPr>
            <a:xfrm>
              <a:off x="4098255" y="3834085"/>
              <a:ext cx="19967" cy="36316"/>
            </a:xfrm>
            <a:custGeom>
              <a:rect b="b" l="l" r="r" t="t"/>
              <a:pathLst>
                <a:path extrusionOk="0" h="1215" w="668">
                  <a:moveTo>
                    <a:pt x="1" y="0"/>
                  </a:moveTo>
                  <a:lnTo>
                    <a:pt x="1" y="1215"/>
                  </a:lnTo>
                  <a:lnTo>
                    <a:pt x="668" y="1215"/>
                  </a:lnTo>
                  <a:lnTo>
                    <a:pt x="668"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8" name="Google Shape;25018;p151"/>
            <p:cNvSpPr/>
            <p:nvPr/>
          </p:nvSpPr>
          <p:spPr>
            <a:xfrm>
              <a:off x="4182277" y="3713776"/>
              <a:ext cx="20654" cy="155219"/>
            </a:xfrm>
            <a:custGeom>
              <a:rect b="b" l="l" r="r" t="t"/>
              <a:pathLst>
                <a:path extrusionOk="0" h="5193" w="691">
                  <a:moveTo>
                    <a:pt x="0" y="1"/>
                  </a:moveTo>
                  <a:lnTo>
                    <a:pt x="0" y="5192"/>
                  </a:lnTo>
                  <a:lnTo>
                    <a:pt x="691" y="5192"/>
                  </a:lnTo>
                  <a:lnTo>
                    <a:pt x="69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9" name="Google Shape;25019;p151"/>
            <p:cNvSpPr/>
            <p:nvPr/>
          </p:nvSpPr>
          <p:spPr>
            <a:xfrm>
              <a:off x="4270543" y="3801325"/>
              <a:ext cx="20654" cy="67671"/>
            </a:xfrm>
            <a:custGeom>
              <a:rect b="b" l="l" r="r" t="t"/>
              <a:pathLst>
                <a:path extrusionOk="0" h="2264" w="691">
                  <a:moveTo>
                    <a:pt x="0" y="1"/>
                  </a:moveTo>
                  <a:lnTo>
                    <a:pt x="0" y="2263"/>
                  </a:lnTo>
                  <a:lnTo>
                    <a:pt x="691" y="2263"/>
                  </a:lnTo>
                  <a:lnTo>
                    <a:pt x="69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0" name="Google Shape;25020;p151"/>
            <p:cNvSpPr/>
            <p:nvPr/>
          </p:nvSpPr>
          <p:spPr>
            <a:xfrm>
              <a:off x="4361648" y="3678894"/>
              <a:ext cx="19967" cy="190818"/>
            </a:xfrm>
            <a:custGeom>
              <a:rect b="b" l="l" r="r" t="t"/>
              <a:pathLst>
                <a:path extrusionOk="0" h="6384" w="668">
                  <a:moveTo>
                    <a:pt x="0" y="1"/>
                  </a:moveTo>
                  <a:lnTo>
                    <a:pt x="0" y="6383"/>
                  </a:lnTo>
                  <a:lnTo>
                    <a:pt x="667" y="6383"/>
                  </a:lnTo>
                  <a:lnTo>
                    <a:pt x="66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1" name="Google Shape;25021;p151"/>
            <p:cNvSpPr/>
            <p:nvPr/>
          </p:nvSpPr>
          <p:spPr>
            <a:xfrm>
              <a:off x="4076914" y="3863257"/>
              <a:ext cx="343137" cy="20684"/>
            </a:xfrm>
            <a:custGeom>
              <a:rect b="b" l="l" r="r" t="t"/>
              <a:pathLst>
                <a:path extrusionOk="0" h="692" w="11480">
                  <a:moveTo>
                    <a:pt x="1" y="1"/>
                  </a:moveTo>
                  <a:lnTo>
                    <a:pt x="1" y="691"/>
                  </a:lnTo>
                  <a:lnTo>
                    <a:pt x="11479" y="691"/>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2" name="Google Shape;25022;p151"/>
            <p:cNvSpPr/>
            <p:nvPr/>
          </p:nvSpPr>
          <p:spPr>
            <a:xfrm>
              <a:off x="4248454" y="3863257"/>
              <a:ext cx="171598" cy="20684"/>
            </a:xfrm>
            <a:custGeom>
              <a:rect b="b" l="l" r="r" t="t"/>
              <a:pathLst>
                <a:path extrusionOk="0" h="692" w="5741">
                  <a:moveTo>
                    <a:pt x="1" y="1"/>
                  </a:moveTo>
                  <a:lnTo>
                    <a:pt x="1" y="691"/>
                  </a:lnTo>
                  <a:lnTo>
                    <a:pt x="5740" y="691"/>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3" name="Google Shape;25023;p151"/>
            <p:cNvSpPr/>
            <p:nvPr/>
          </p:nvSpPr>
          <p:spPr>
            <a:xfrm>
              <a:off x="4076914" y="3780701"/>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20" y="1667"/>
                    <a:pt x="2120" y="1072"/>
                  </a:cubicBezTo>
                  <a:cubicBezTo>
                    <a:pt x="2144" y="477"/>
                    <a:pt x="1668" y="0"/>
                    <a:pt x="107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4" name="Google Shape;25024;p151"/>
            <p:cNvSpPr/>
            <p:nvPr/>
          </p:nvSpPr>
          <p:spPr>
            <a:xfrm>
              <a:off x="4108956" y="3780701"/>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5" name="Google Shape;25025;p151"/>
            <p:cNvSpPr/>
            <p:nvPr/>
          </p:nvSpPr>
          <p:spPr>
            <a:xfrm>
              <a:off x="4160905" y="3660392"/>
              <a:ext cx="64084" cy="64084"/>
            </a:xfrm>
            <a:custGeom>
              <a:rect b="b" l="l" r="r" t="t"/>
              <a:pathLst>
                <a:path extrusionOk="0" h="2144"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6" name="Google Shape;25026;p151"/>
            <p:cNvSpPr/>
            <p:nvPr/>
          </p:nvSpPr>
          <p:spPr>
            <a:xfrm>
              <a:off x="4192948" y="3660392"/>
              <a:ext cx="32042" cy="64084"/>
            </a:xfrm>
            <a:custGeom>
              <a:rect b="b" l="l" r="r" t="t"/>
              <a:pathLst>
                <a:path extrusionOk="0" h="2144" w="1072">
                  <a:moveTo>
                    <a:pt x="0" y="1"/>
                  </a:moveTo>
                  <a:lnTo>
                    <a:pt x="0" y="2144"/>
                  </a:lnTo>
                  <a:cubicBezTo>
                    <a:pt x="596" y="2144"/>
                    <a:pt x="1072" y="1668"/>
                    <a:pt x="1072" y="1072"/>
                  </a:cubicBezTo>
                  <a:cubicBezTo>
                    <a:pt x="1072" y="477"/>
                    <a:pt x="596"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7" name="Google Shape;25027;p151"/>
            <p:cNvSpPr/>
            <p:nvPr/>
          </p:nvSpPr>
          <p:spPr>
            <a:xfrm>
              <a:off x="4248454" y="3747941"/>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8" name="Google Shape;25028;p151"/>
            <p:cNvSpPr/>
            <p:nvPr/>
          </p:nvSpPr>
          <p:spPr>
            <a:xfrm>
              <a:off x="4280496" y="3747941"/>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9" name="Google Shape;25029;p151"/>
            <p:cNvSpPr/>
            <p:nvPr/>
          </p:nvSpPr>
          <p:spPr>
            <a:xfrm>
              <a:off x="4322492" y="3589941"/>
              <a:ext cx="98248" cy="98248"/>
            </a:xfrm>
            <a:custGeom>
              <a:rect b="b" l="l" r="r" t="t"/>
              <a:pathLst>
                <a:path extrusionOk="0" h="3287" w="3287">
                  <a:moveTo>
                    <a:pt x="1620" y="0"/>
                  </a:moveTo>
                  <a:cubicBezTo>
                    <a:pt x="715" y="0"/>
                    <a:pt x="1" y="762"/>
                    <a:pt x="1" y="1643"/>
                  </a:cubicBezTo>
                  <a:cubicBezTo>
                    <a:pt x="1" y="2572"/>
                    <a:pt x="739" y="3286"/>
                    <a:pt x="1620" y="3286"/>
                  </a:cubicBezTo>
                  <a:cubicBezTo>
                    <a:pt x="2549" y="3286"/>
                    <a:pt x="3263" y="2548"/>
                    <a:pt x="3263" y="1643"/>
                  </a:cubicBezTo>
                  <a:cubicBezTo>
                    <a:pt x="3287" y="762"/>
                    <a:pt x="2549" y="0"/>
                    <a:pt x="16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0" name="Google Shape;25030;p151"/>
            <p:cNvSpPr/>
            <p:nvPr/>
          </p:nvSpPr>
          <p:spPr>
            <a:xfrm>
              <a:off x="4372319" y="3589941"/>
              <a:ext cx="48422" cy="98966"/>
            </a:xfrm>
            <a:custGeom>
              <a:rect b="b" l="l" r="r" t="t"/>
              <a:pathLst>
                <a:path extrusionOk="0" h="3311" w="1620">
                  <a:moveTo>
                    <a:pt x="1" y="0"/>
                  </a:moveTo>
                  <a:lnTo>
                    <a:pt x="1" y="3310"/>
                  </a:lnTo>
                  <a:cubicBezTo>
                    <a:pt x="882" y="3310"/>
                    <a:pt x="1620" y="2596"/>
                    <a:pt x="1620" y="1667"/>
                  </a:cubicBezTo>
                  <a:cubicBezTo>
                    <a:pt x="1620" y="762"/>
                    <a:pt x="882"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31" name="Google Shape;25031;p151"/>
          <p:cNvGrpSpPr/>
          <p:nvPr/>
        </p:nvGrpSpPr>
        <p:grpSpPr>
          <a:xfrm>
            <a:off x="3325493" y="3405372"/>
            <a:ext cx="222831" cy="343827"/>
            <a:chOff x="3439793" y="3572126"/>
            <a:chExt cx="222831" cy="343827"/>
          </a:xfrm>
        </p:grpSpPr>
        <p:sp>
          <p:nvSpPr>
            <p:cNvPr id="25032" name="Google Shape;25032;p151"/>
            <p:cNvSpPr/>
            <p:nvPr/>
          </p:nvSpPr>
          <p:spPr>
            <a:xfrm>
              <a:off x="3439793" y="3794928"/>
              <a:ext cx="222830" cy="121025"/>
            </a:xfrm>
            <a:custGeom>
              <a:rect b="b" l="l" r="r" t="t"/>
              <a:pathLst>
                <a:path extrusionOk="0" h="4049" w="7455">
                  <a:moveTo>
                    <a:pt x="3716" y="1"/>
                  </a:moveTo>
                  <a:lnTo>
                    <a:pt x="1" y="2025"/>
                  </a:lnTo>
                  <a:lnTo>
                    <a:pt x="3716" y="4049"/>
                  </a:lnTo>
                  <a:lnTo>
                    <a:pt x="7455" y="2025"/>
                  </a:lnTo>
                  <a:lnTo>
                    <a:pt x="371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3" name="Google Shape;25033;p151"/>
            <p:cNvSpPr/>
            <p:nvPr/>
          </p:nvSpPr>
          <p:spPr>
            <a:xfrm>
              <a:off x="3550836" y="3794211"/>
              <a:ext cx="111789" cy="121742"/>
            </a:xfrm>
            <a:custGeom>
              <a:rect b="b" l="l" r="r" t="t"/>
              <a:pathLst>
                <a:path extrusionOk="0" h="4073" w="3740">
                  <a:moveTo>
                    <a:pt x="1" y="1"/>
                  </a:moveTo>
                  <a:lnTo>
                    <a:pt x="1" y="4073"/>
                  </a:lnTo>
                  <a:lnTo>
                    <a:pt x="3740" y="2049"/>
                  </a:lnTo>
                  <a:lnTo>
                    <a:pt x="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4" name="Google Shape;25034;p151"/>
            <p:cNvSpPr/>
            <p:nvPr/>
          </p:nvSpPr>
          <p:spPr>
            <a:xfrm>
              <a:off x="3439793" y="3720890"/>
              <a:ext cx="222830" cy="121054"/>
            </a:xfrm>
            <a:custGeom>
              <a:rect b="b" l="l" r="r" t="t"/>
              <a:pathLst>
                <a:path extrusionOk="0" h="4050" w="7455">
                  <a:moveTo>
                    <a:pt x="3716" y="1"/>
                  </a:moveTo>
                  <a:lnTo>
                    <a:pt x="1" y="2025"/>
                  </a:lnTo>
                  <a:lnTo>
                    <a:pt x="3716" y="4049"/>
                  </a:lnTo>
                  <a:lnTo>
                    <a:pt x="7455" y="2025"/>
                  </a:lnTo>
                  <a:lnTo>
                    <a:pt x="37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5" name="Google Shape;25035;p151"/>
            <p:cNvSpPr/>
            <p:nvPr/>
          </p:nvSpPr>
          <p:spPr>
            <a:xfrm>
              <a:off x="3550836" y="3720203"/>
              <a:ext cx="111789" cy="121742"/>
            </a:xfrm>
            <a:custGeom>
              <a:rect b="b" l="l" r="r" t="t"/>
              <a:pathLst>
                <a:path extrusionOk="0" h="4073" w="3740">
                  <a:moveTo>
                    <a:pt x="1" y="0"/>
                  </a:moveTo>
                  <a:lnTo>
                    <a:pt x="1" y="4072"/>
                  </a:lnTo>
                  <a:lnTo>
                    <a:pt x="3740" y="2048"/>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6" name="Google Shape;25036;p151"/>
            <p:cNvSpPr/>
            <p:nvPr/>
          </p:nvSpPr>
          <p:spPr>
            <a:xfrm>
              <a:off x="3439793" y="3646882"/>
              <a:ext cx="222830" cy="121025"/>
            </a:xfrm>
            <a:custGeom>
              <a:rect b="b" l="l" r="r" t="t"/>
              <a:pathLst>
                <a:path extrusionOk="0" h="4049" w="7455">
                  <a:moveTo>
                    <a:pt x="3716" y="0"/>
                  </a:moveTo>
                  <a:lnTo>
                    <a:pt x="1" y="2024"/>
                  </a:lnTo>
                  <a:lnTo>
                    <a:pt x="3716" y="4049"/>
                  </a:lnTo>
                  <a:lnTo>
                    <a:pt x="7455" y="2024"/>
                  </a:lnTo>
                  <a:lnTo>
                    <a:pt x="371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7" name="Google Shape;25037;p151"/>
            <p:cNvSpPr/>
            <p:nvPr/>
          </p:nvSpPr>
          <p:spPr>
            <a:xfrm>
              <a:off x="3550836" y="3646165"/>
              <a:ext cx="111789" cy="121742"/>
            </a:xfrm>
            <a:custGeom>
              <a:rect b="b" l="l" r="r" t="t"/>
              <a:pathLst>
                <a:path extrusionOk="0" h="4073" w="3740">
                  <a:moveTo>
                    <a:pt x="1" y="0"/>
                  </a:moveTo>
                  <a:lnTo>
                    <a:pt x="1" y="4073"/>
                  </a:lnTo>
                  <a:lnTo>
                    <a:pt x="3740" y="2048"/>
                  </a:lnTo>
                  <a:lnTo>
                    <a:pt x="1"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8" name="Google Shape;25038;p151"/>
            <p:cNvSpPr/>
            <p:nvPr/>
          </p:nvSpPr>
          <p:spPr>
            <a:xfrm>
              <a:off x="3439793" y="3573561"/>
              <a:ext cx="222830" cy="121025"/>
            </a:xfrm>
            <a:custGeom>
              <a:rect b="b" l="l" r="r" t="t"/>
              <a:pathLst>
                <a:path extrusionOk="0" h="4049" w="7455">
                  <a:moveTo>
                    <a:pt x="3716" y="0"/>
                  </a:moveTo>
                  <a:lnTo>
                    <a:pt x="1" y="2025"/>
                  </a:lnTo>
                  <a:lnTo>
                    <a:pt x="3716" y="4049"/>
                  </a:lnTo>
                  <a:lnTo>
                    <a:pt x="7455" y="2025"/>
                  </a:lnTo>
                  <a:lnTo>
                    <a:pt x="3716"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9" name="Google Shape;25039;p151"/>
            <p:cNvSpPr/>
            <p:nvPr/>
          </p:nvSpPr>
          <p:spPr>
            <a:xfrm>
              <a:off x="3550836" y="3572126"/>
              <a:ext cx="111789" cy="122459"/>
            </a:xfrm>
            <a:custGeom>
              <a:rect b="b" l="l" r="r" t="t"/>
              <a:pathLst>
                <a:path extrusionOk="0" h="4097" w="3740">
                  <a:moveTo>
                    <a:pt x="1" y="1"/>
                  </a:moveTo>
                  <a:lnTo>
                    <a:pt x="1" y="4097"/>
                  </a:lnTo>
                  <a:lnTo>
                    <a:pt x="3740" y="2073"/>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40" name="Google Shape;25040;p151"/>
          <p:cNvGrpSpPr/>
          <p:nvPr/>
        </p:nvGrpSpPr>
        <p:grpSpPr>
          <a:xfrm>
            <a:off x="2579155" y="3418322"/>
            <a:ext cx="344545" cy="344544"/>
            <a:chOff x="2745732" y="3570722"/>
            <a:chExt cx="344545" cy="344544"/>
          </a:xfrm>
        </p:grpSpPr>
        <p:sp>
          <p:nvSpPr>
            <p:cNvPr id="25041" name="Google Shape;25041;p151"/>
            <p:cNvSpPr/>
            <p:nvPr/>
          </p:nvSpPr>
          <p:spPr>
            <a:xfrm>
              <a:off x="2893808" y="3570722"/>
              <a:ext cx="49139" cy="65489"/>
            </a:xfrm>
            <a:custGeom>
              <a:rect b="b" l="l" r="r" t="t"/>
              <a:pathLst>
                <a:path extrusionOk="0" h="2191" w="1644">
                  <a:moveTo>
                    <a:pt x="0" y="0"/>
                  </a:moveTo>
                  <a:lnTo>
                    <a:pt x="0" y="2191"/>
                  </a:lnTo>
                  <a:lnTo>
                    <a:pt x="1643" y="2191"/>
                  </a:lnTo>
                  <a:lnTo>
                    <a:pt x="164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2" name="Google Shape;25042;p151"/>
            <p:cNvSpPr/>
            <p:nvPr/>
          </p:nvSpPr>
          <p:spPr>
            <a:xfrm>
              <a:off x="2918707" y="3570722"/>
              <a:ext cx="24958" cy="65489"/>
            </a:xfrm>
            <a:custGeom>
              <a:rect b="b" l="l" r="r" t="t"/>
              <a:pathLst>
                <a:path extrusionOk="0" h="2191" w="835">
                  <a:moveTo>
                    <a:pt x="1" y="0"/>
                  </a:moveTo>
                  <a:lnTo>
                    <a:pt x="1" y="2191"/>
                  </a:lnTo>
                  <a:lnTo>
                    <a:pt x="834" y="2191"/>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3" name="Google Shape;25043;p151"/>
            <p:cNvSpPr/>
            <p:nvPr/>
          </p:nvSpPr>
          <p:spPr>
            <a:xfrm>
              <a:off x="2893808" y="3610476"/>
              <a:ext cx="49139" cy="245696"/>
            </a:xfrm>
            <a:custGeom>
              <a:rect b="b" l="l" r="r" t="t"/>
              <a:pathLst>
                <a:path extrusionOk="0" h="8220" w="1644">
                  <a:moveTo>
                    <a:pt x="842" y="1"/>
                  </a:moveTo>
                  <a:cubicBezTo>
                    <a:pt x="823" y="1"/>
                    <a:pt x="805" y="2"/>
                    <a:pt x="786" y="4"/>
                  </a:cubicBezTo>
                  <a:cubicBezTo>
                    <a:pt x="334" y="27"/>
                    <a:pt x="0" y="385"/>
                    <a:pt x="0" y="837"/>
                  </a:cubicBezTo>
                  <a:lnTo>
                    <a:pt x="0" y="8220"/>
                  </a:lnTo>
                  <a:lnTo>
                    <a:pt x="1643" y="8220"/>
                  </a:lnTo>
                  <a:lnTo>
                    <a:pt x="1643" y="837"/>
                  </a:lnTo>
                  <a:cubicBezTo>
                    <a:pt x="1643" y="623"/>
                    <a:pt x="1548" y="432"/>
                    <a:pt x="1405" y="242"/>
                  </a:cubicBezTo>
                  <a:cubicBezTo>
                    <a:pt x="1253" y="111"/>
                    <a:pt x="1041" y="1"/>
                    <a:pt x="84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4" name="Google Shape;25044;p151"/>
            <p:cNvSpPr/>
            <p:nvPr/>
          </p:nvSpPr>
          <p:spPr>
            <a:xfrm>
              <a:off x="2918707" y="3610565"/>
              <a:ext cx="24958" cy="245606"/>
            </a:xfrm>
            <a:custGeom>
              <a:rect b="b" l="l" r="r" t="t"/>
              <a:pathLst>
                <a:path extrusionOk="0" h="8217" w="835">
                  <a:moveTo>
                    <a:pt x="1" y="1"/>
                  </a:moveTo>
                  <a:lnTo>
                    <a:pt x="1" y="8217"/>
                  </a:lnTo>
                  <a:lnTo>
                    <a:pt x="834" y="8217"/>
                  </a:lnTo>
                  <a:lnTo>
                    <a:pt x="834" y="834"/>
                  </a:lnTo>
                  <a:cubicBezTo>
                    <a:pt x="834" y="620"/>
                    <a:pt x="739" y="429"/>
                    <a:pt x="596" y="239"/>
                  </a:cubicBezTo>
                  <a:cubicBezTo>
                    <a:pt x="453" y="96"/>
                    <a:pt x="239"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5" name="Google Shape;25045;p151"/>
            <p:cNvSpPr/>
            <p:nvPr/>
          </p:nvSpPr>
          <p:spPr>
            <a:xfrm>
              <a:off x="2873154" y="3826253"/>
              <a:ext cx="89012" cy="89012"/>
            </a:xfrm>
            <a:custGeom>
              <a:rect b="b" l="l" r="r" t="t"/>
              <a:pathLst>
                <a:path extrusionOk="0" h="2978" w="2978">
                  <a:moveTo>
                    <a:pt x="1501" y="0"/>
                  </a:moveTo>
                  <a:cubicBezTo>
                    <a:pt x="667" y="0"/>
                    <a:pt x="1" y="667"/>
                    <a:pt x="1" y="1477"/>
                  </a:cubicBezTo>
                  <a:cubicBezTo>
                    <a:pt x="1" y="2310"/>
                    <a:pt x="667" y="2977"/>
                    <a:pt x="1501" y="2977"/>
                  </a:cubicBezTo>
                  <a:cubicBezTo>
                    <a:pt x="2334" y="2977"/>
                    <a:pt x="2977" y="2287"/>
                    <a:pt x="2977" y="1477"/>
                  </a:cubicBezTo>
                  <a:cubicBezTo>
                    <a:pt x="2977" y="643"/>
                    <a:pt x="2334"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6" name="Google Shape;25046;p151"/>
            <p:cNvSpPr/>
            <p:nvPr/>
          </p:nvSpPr>
          <p:spPr>
            <a:xfrm>
              <a:off x="2917990" y="3826941"/>
              <a:ext cx="44177" cy="88325"/>
            </a:xfrm>
            <a:custGeom>
              <a:rect b="b" l="l" r="r" t="t"/>
              <a:pathLst>
                <a:path extrusionOk="0" h="2955" w="1478">
                  <a:moveTo>
                    <a:pt x="46" y="1"/>
                  </a:moveTo>
                  <a:cubicBezTo>
                    <a:pt x="31" y="1"/>
                    <a:pt x="16" y="1"/>
                    <a:pt x="1" y="1"/>
                  </a:cubicBezTo>
                  <a:lnTo>
                    <a:pt x="1" y="2954"/>
                  </a:lnTo>
                  <a:cubicBezTo>
                    <a:pt x="834" y="2954"/>
                    <a:pt x="1477" y="2264"/>
                    <a:pt x="1477" y="1454"/>
                  </a:cubicBezTo>
                  <a:cubicBezTo>
                    <a:pt x="1477" y="635"/>
                    <a:pt x="857" y="1"/>
                    <a:pt x="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7" name="Google Shape;25047;p151"/>
            <p:cNvSpPr/>
            <p:nvPr/>
          </p:nvSpPr>
          <p:spPr>
            <a:xfrm>
              <a:off x="3021918" y="3570722"/>
              <a:ext cx="49139" cy="114628"/>
            </a:xfrm>
            <a:custGeom>
              <a:rect b="b" l="l" r="r" t="t"/>
              <a:pathLst>
                <a:path extrusionOk="0" h="3835" w="1644">
                  <a:moveTo>
                    <a:pt x="1" y="0"/>
                  </a:moveTo>
                  <a:lnTo>
                    <a:pt x="1" y="3834"/>
                  </a:lnTo>
                  <a:lnTo>
                    <a:pt x="1644" y="383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8" name="Google Shape;25048;p151"/>
            <p:cNvSpPr/>
            <p:nvPr/>
          </p:nvSpPr>
          <p:spPr>
            <a:xfrm>
              <a:off x="3046129" y="3570722"/>
              <a:ext cx="24928" cy="114628"/>
            </a:xfrm>
            <a:custGeom>
              <a:rect b="b" l="l" r="r" t="t"/>
              <a:pathLst>
                <a:path extrusionOk="0" h="3835" w="834">
                  <a:moveTo>
                    <a:pt x="0" y="0"/>
                  </a:moveTo>
                  <a:lnTo>
                    <a:pt x="0" y="3834"/>
                  </a:lnTo>
                  <a:lnTo>
                    <a:pt x="834" y="383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9" name="Google Shape;25049;p151"/>
            <p:cNvSpPr/>
            <p:nvPr/>
          </p:nvSpPr>
          <p:spPr>
            <a:xfrm>
              <a:off x="3021918" y="3659585"/>
              <a:ext cx="49139" cy="196587"/>
            </a:xfrm>
            <a:custGeom>
              <a:rect b="b" l="l" r="r" t="t"/>
              <a:pathLst>
                <a:path extrusionOk="0" h="6577" w="1644">
                  <a:moveTo>
                    <a:pt x="825" y="1"/>
                  </a:moveTo>
                  <a:cubicBezTo>
                    <a:pt x="804" y="1"/>
                    <a:pt x="783" y="2"/>
                    <a:pt x="763" y="4"/>
                  </a:cubicBezTo>
                  <a:cubicBezTo>
                    <a:pt x="334" y="28"/>
                    <a:pt x="1" y="385"/>
                    <a:pt x="1" y="837"/>
                  </a:cubicBezTo>
                  <a:lnTo>
                    <a:pt x="1" y="6577"/>
                  </a:lnTo>
                  <a:lnTo>
                    <a:pt x="1644" y="6577"/>
                  </a:lnTo>
                  <a:lnTo>
                    <a:pt x="1644" y="837"/>
                  </a:lnTo>
                  <a:cubicBezTo>
                    <a:pt x="1644" y="623"/>
                    <a:pt x="1549" y="409"/>
                    <a:pt x="1406" y="242"/>
                  </a:cubicBezTo>
                  <a:cubicBezTo>
                    <a:pt x="1254" y="111"/>
                    <a:pt x="1042" y="1"/>
                    <a:pt x="825"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0" name="Google Shape;25050;p151"/>
            <p:cNvSpPr/>
            <p:nvPr/>
          </p:nvSpPr>
          <p:spPr>
            <a:xfrm>
              <a:off x="3046129" y="3660392"/>
              <a:ext cx="24928" cy="195779"/>
            </a:xfrm>
            <a:custGeom>
              <a:rect b="b" l="l" r="r" t="t"/>
              <a:pathLst>
                <a:path extrusionOk="0" h="6550" w="834">
                  <a:moveTo>
                    <a:pt x="0" y="1"/>
                  </a:moveTo>
                  <a:lnTo>
                    <a:pt x="0" y="6550"/>
                  </a:lnTo>
                  <a:lnTo>
                    <a:pt x="834" y="6550"/>
                  </a:lnTo>
                  <a:lnTo>
                    <a:pt x="834" y="810"/>
                  </a:lnTo>
                  <a:cubicBezTo>
                    <a:pt x="834" y="596"/>
                    <a:pt x="739" y="382"/>
                    <a:pt x="596" y="239"/>
                  </a:cubicBezTo>
                  <a:cubicBezTo>
                    <a:pt x="453" y="96"/>
                    <a:pt x="239" y="1"/>
                    <a:pt x="0"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1" name="Google Shape;25051;p151"/>
            <p:cNvSpPr/>
            <p:nvPr/>
          </p:nvSpPr>
          <p:spPr>
            <a:xfrm>
              <a:off x="3001294" y="3826253"/>
              <a:ext cx="88983" cy="89012"/>
            </a:xfrm>
            <a:custGeom>
              <a:rect b="b" l="l" r="r" t="t"/>
              <a:pathLst>
                <a:path extrusionOk="0" h="2978" w="2977">
                  <a:moveTo>
                    <a:pt x="1500" y="0"/>
                  </a:moveTo>
                  <a:cubicBezTo>
                    <a:pt x="667" y="0"/>
                    <a:pt x="0" y="667"/>
                    <a:pt x="0" y="1477"/>
                  </a:cubicBezTo>
                  <a:cubicBezTo>
                    <a:pt x="0" y="2310"/>
                    <a:pt x="691" y="2977"/>
                    <a:pt x="1500" y="2977"/>
                  </a:cubicBezTo>
                  <a:cubicBezTo>
                    <a:pt x="2334" y="2977"/>
                    <a:pt x="2977" y="2287"/>
                    <a:pt x="2977" y="1477"/>
                  </a:cubicBezTo>
                  <a:cubicBezTo>
                    <a:pt x="2977" y="643"/>
                    <a:pt x="2334" y="0"/>
                    <a:pt x="1500"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2" name="Google Shape;25052;p151"/>
            <p:cNvSpPr/>
            <p:nvPr/>
          </p:nvSpPr>
          <p:spPr>
            <a:xfrm>
              <a:off x="3046129"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3" name="Google Shape;25053;p151"/>
            <p:cNvSpPr/>
            <p:nvPr/>
          </p:nvSpPr>
          <p:spPr>
            <a:xfrm>
              <a:off x="2766386" y="3570722"/>
              <a:ext cx="49139" cy="163020"/>
            </a:xfrm>
            <a:custGeom>
              <a:rect b="b" l="l" r="r" t="t"/>
              <a:pathLst>
                <a:path extrusionOk="0" h="5454" w="1644">
                  <a:moveTo>
                    <a:pt x="0" y="0"/>
                  </a:moveTo>
                  <a:lnTo>
                    <a:pt x="0" y="5454"/>
                  </a:lnTo>
                  <a:lnTo>
                    <a:pt x="1644" y="5454"/>
                  </a:lnTo>
                  <a:lnTo>
                    <a:pt x="16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4" name="Google Shape;25054;p151"/>
            <p:cNvSpPr/>
            <p:nvPr/>
          </p:nvSpPr>
          <p:spPr>
            <a:xfrm>
              <a:off x="2790597" y="3570722"/>
              <a:ext cx="24928" cy="163020"/>
            </a:xfrm>
            <a:custGeom>
              <a:rect b="b" l="l" r="r" t="t"/>
              <a:pathLst>
                <a:path extrusionOk="0" h="5454" w="834">
                  <a:moveTo>
                    <a:pt x="0" y="0"/>
                  </a:moveTo>
                  <a:lnTo>
                    <a:pt x="0" y="5454"/>
                  </a:lnTo>
                  <a:lnTo>
                    <a:pt x="834" y="5454"/>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5" name="Google Shape;25055;p151"/>
            <p:cNvSpPr/>
            <p:nvPr/>
          </p:nvSpPr>
          <p:spPr>
            <a:xfrm>
              <a:off x="2766386" y="3708486"/>
              <a:ext cx="49139" cy="147686"/>
            </a:xfrm>
            <a:custGeom>
              <a:rect b="b" l="l" r="r" t="t"/>
              <a:pathLst>
                <a:path extrusionOk="0" h="4941" w="1644">
                  <a:moveTo>
                    <a:pt x="894" y="0"/>
                  </a:moveTo>
                  <a:cubicBezTo>
                    <a:pt x="858" y="0"/>
                    <a:pt x="822" y="4"/>
                    <a:pt x="786" y="11"/>
                  </a:cubicBezTo>
                  <a:cubicBezTo>
                    <a:pt x="334" y="35"/>
                    <a:pt x="0" y="392"/>
                    <a:pt x="0" y="845"/>
                  </a:cubicBezTo>
                  <a:lnTo>
                    <a:pt x="0" y="4941"/>
                  </a:lnTo>
                  <a:lnTo>
                    <a:pt x="1644" y="4941"/>
                  </a:lnTo>
                  <a:lnTo>
                    <a:pt x="1644" y="845"/>
                  </a:lnTo>
                  <a:cubicBezTo>
                    <a:pt x="1644" y="606"/>
                    <a:pt x="1548" y="416"/>
                    <a:pt x="1405" y="249"/>
                  </a:cubicBezTo>
                  <a:cubicBezTo>
                    <a:pt x="1284" y="108"/>
                    <a:pt x="1094" y="0"/>
                    <a:pt x="894"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6" name="Google Shape;25056;p151"/>
            <p:cNvSpPr/>
            <p:nvPr/>
          </p:nvSpPr>
          <p:spPr>
            <a:xfrm>
              <a:off x="2790597" y="3708815"/>
              <a:ext cx="24928" cy="147358"/>
            </a:xfrm>
            <a:custGeom>
              <a:rect b="b" l="l" r="r" t="t"/>
              <a:pathLst>
                <a:path extrusionOk="0" h="4930" w="834">
                  <a:moveTo>
                    <a:pt x="0" y="0"/>
                  </a:moveTo>
                  <a:lnTo>
                    <a:pt x="0" y="4930"/>
                  </a:lnTo>
                  <a:lnTo>
                    <a:pt x="834" y="4930"/>
                  </a:lnTo>
                  <a:lnTo>
                    <a:pt x="834" y="834"/>
                  </a:lnTo>
                  <a:cubicBezTo>
                    <a:pt x="834" y="595"/>
                    <a:pt x="738" y="405"/>
                    <a:pt x="595" y="238"/>
                  </a:cubicBezTo>
                  <a:cubicBezTo>
                    <a:pt x="453" y="71"/>
                    <a:pt x="238"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7" name="Google Shape;25057;p151"/>
            <p:cNvSpPr/>
            <p:nvPr/>
          </p:nvSpPr>
          <p:spPr>
            <a:xfrm>
              <a:off x="2745732" y="3826253"/>
              <a:ext cx="89012" cy="89012"/>
            </a:xfrm>
            <a:custGeom>
              <a:rect b="b" l="l" r="r" t="t"/>
              <a:pathLst>
                <a:path extrusionOk="0" h="2978" w="2978">
                  <a:moveTo>
                    <a:pt x="1501" y="0"/>
                  </a:moveTo>
                  <a:cubicBezTo>
                    <a:pt x="668" y="0"/>
                    <a:pt x="1" y="667"/>
                    <a:pt x="1" y="1477"/>
                  </a:cubicBezTo>
                  <a:cubicBezTo>
                    <a:pt x="1" y="2310"/>
                    <a:pt x="668" y="2977"/>
                    <a:pt x="1501" y="2977"/>
                  </a:cubicBezTo>
                  <a:cubicBezTo>
                    <a:pt x="2335" y="2977"/>
                    <a:pt x="2978" y="2287"/>
                    <a:pt x="2978" y="1477"/>
                  </a:cubicBezTo>
                  <a:cubicBezTo>
                    <a:pt x="2978" y="643"/>
                    <a:pt x="2335" y="0"/>
                    <a:pt x="1501"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8" name="Google Shape;25058;p151"/>
            <p:cNvSpPr/>
            <p:nvPr/>
          </p:nvSpPr>
          <p:spPr>
            <a:xfrm>
              <a:off x="2790597" y="3826941"/>
              <a:ext cx="44148" cy="88325"/>
            </a:xfrm>
            <a:custGeom>
              <a:rect b="b" l="l" r="r" t="t"/>
              <a:pathLst>
                <a:path extrusionOk="0" h="2955" w="1477">
                  <a:moveTo>
                    <a:pt x="45" y="1"/>
                  </a:moveTo>
                  <a:cubicBezTo>
                    <a:pt x="30" y="1"/>
                    <a:pt x="15" y="1"/>
                    <a:pt x="0" y="1"/>
                  </a:cubicBezTo>
                  <a:lnTo>
                    <a:pt x="0" y="2954"/>
                  </a:lnTo>
                  <a:cubicBezTo>
                    <a:pt x="834" y="2954"/>
                    <a:pt x="1477" y="2264"/>
                    <a:pt x="1477" y="1454"/>
                  </a:cubicBezTo>
                  <a:cubicBezTo>
                    <a:pt x="1477" y="635"/>
                    <a:pt x="857" y="1"/>
                    <a:pt x="45"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59" name="Google Shape;25059;p151"/>
          <p:cNvGrpSpPr/>
          <p:nvPr/>
        </p:nvGrpSpPr>
        <p:grpSpPr>
          <a:xfrm>
            <a:off x="1818367" y="3414224"/>
            <a:ext cx="343110" cy="343856"/>
            <a:chOff x="2065928" y="3571409"/>
            <a:chExt cx="343110" cy="343856"/>
          </a:xfrm>
        </p:grpSpPr>
        <p:sp>
          <p:nvSpPr>
            <p:cNvPr id="25060" name="Google Shape;25060;p151"/>
            <p:cNvSpPr/>
            <p:nvPr/>
          </p:nvSpPr>
          <p:spPr>
            <a:xfrm>
              <a:off x="2065928" y="3646165"/>
              <a:ext cx="56970" cy="96844"/>
            </a:xfrm>
            <a:custGeom>
              <a:rect b="b" l="l" r="r" t="t"/>
              <a:pathLst>
                <a:path extrusionOk="0" h="3240" w="1906">
                  <a:moveTo>
                    <a:pt x="0" y="0"/>
                  </a:moveTo>
                  <a:lnTo>
                    <a:pt x="0" y="3239"/>
                  </a:lnTo>
                  <a:lnTo>
                    <a:pt x="1905" y="3239"/>
                  </a:lnTo>
                  <a:lnTo>
                    <a:pt x="161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1" name="Google Shape;25061;p151"/>
            <p:cNvSpPr/>
            <p:nvPr/>
          </p:nvSpPr>
          <p:spPr>
            <a:xfrm>
              <a:off x="2089392" y="3646165"/>
              <a:ext cx="33507" cy="96844"/>
            </a:xfrm>
            <a:custGeom>
              <a:rect b="b" l="l" r="r" t="t"/>
              <a:pathLst>
                <a:path extrusionOk="0" h="3240" w="1121">
                  <a:moveTo>
                    <a:pt x="1" y="0"/>
                  </a:moveTo>
                  <a:lnTo>
                    <a:pt x="1" y="3239"/>
                  </a:lnTo>
                  <a:lnTo>
                    <a:pt x="1120" y="3239"/>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2" name="Google Shape;25062;p151"/>
            <p:cNvSpPr/>
            <p:nvPr/>
          </p:nvSpPr>
          <p:spPr>
            <a:xfrm>
              <a:off x="2153477" y="3621953"/>
              <a:ext cx="69076" cy="121054"/>
            </a:xfrm>
            <a:custGeom>
              <a:rect b="b" l="l" r="r" t="t"/>
              <a:pathLst>
                <a:path extrusionOk="0" h="4050" w="2311">
                  <a:moveTo>
                    <a:pt x="334" y="1"/>
                  </a:moveTo>
                  <a:lnTo>
                    <a:pt x="0" y="4049"/>
                  </a:lnTo>
                  <a:lnTo>
                    <a:pt x="2310" y="4049"/>
                  </a:lnTo>
                  <a:lnTo>
                    <a:pt x="1977"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3" name="Google Shape;25063;p151"/>
            <p:cNvSpPr/>
            <p:nvPr/>
          </p:nvSpPr>
          <p:spPr>
            <a:xfrm>
              <a:off x="2188359" y="3621953"/>
              <a:ext cx="34194" cy="121054"/>
            </a:xfrm>
            <a:custGeom>
              <a:rect b="b" l="l" r="r" t="t"/>
              <a:pathLst>
                <a:path extrusionOk="0" h="4050" w="1144">
                  <a:moveTo>
                    <a:pt x="0" y="1"/>
                  </a:moveTo>
                  <a:lnTo>
                    <a:pt x="0" y="4049"/>
                  </a:lnTo>
                  <a:lnTo>
                    <a:pt x="1143" y="404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4" name="Google Shape;25064;p151"/>
            <p:cNvSpPr/>
            <p:nvPr/>
          </p:nvSpPr>
          <p:spPr>
            <a:xfrm>
              <a:off x="2115038" y="3599894"/>
              <a:ext cx="48422" cy="144518"/>
            </a:xfrm>
            <a:custGeom>
              <a:rect b="b" l="l" r="r" t="t"/>
              <a:pathLst>
                <a:path extrusionOk="0" h="4835" w="1620">
                  <a:moveTo>
                    <a:pt x="0" y="0"/>
                  </a:moveTo>
                  <a:lnTo>
                    <a:pt x="0" y="4835"/>
                  </a:lnTo>
                  <a:lnTo>
                    <a:pt x="1620" y="4835"/>
                  </a:lnTo>
                  <a:lnTo>
                    <a:pt x="162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5" name="Google Shape;25065;p151"/>
            <p:cNvSpPr/>
            <p:nvPr/>
          </p:nvSpPr>
          <p:spPr>
            <a:xfrm>
              <a:off x="2138532" y="3599894"/>
              <a:ext cx="24928" cy="144518"/>
            </a:xfrm>
            <a:custGeom>
              <a:rect b="b" l="l" r="r" t="t"/>
              <a:pathLst>
                <a:path extrusionOk="0" h="4835" w="834">
                  <a:moveTo>
                    <a:pt x="0" y="0"/>
                  </a:moveTo>
                  <a:lnTo>
                    <a:pt x="0" y="4835"/>
                  </a:lnTo>
                  <a:lnTo>
                    <a:pt x="834" y="4835"/>
                  </a:lnTo>
                  <a:lnTo>
                    <a:pt x="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6" name="Google Shape;25066;p151"/>
            <p:cNvSpPr/>
            <p:nvPr/>
          </p:nvSpPr>
          <p:spPr>
            <a:xfrm>
              <a:off x="2212540" y="3571409"/>
              <a:ext cx="49169" cy="171598"/>
            </a:xfrm>
            <a:custGeom>
              <a:rect b="b" l="l" r="r" t="t"/>
              <a:pathLst>
                <a:path extrusionOk="0" h="5741" w="1645">
                  <a:moveTo>
                    <a:pt x="1" y="1"/>
                  </a:moveTo>
                  <a:lnTo>
                    <a:pt x="1" y="5740"/>
                  </a:lnTo>
                  <a:lnTo>
                    <a:pt x="1644" y="5740"/>
                  </a:lnTo>
                  <a:lnTo>
                    <a:pt x="1644"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7" name="Google Shape;25067;p151"/>
            <p:cNvSpPr/>
            <p:nvPr/>
          </p:nvSpPr>
          <p:spPr>
            <a:xfrm>
              <a:off x="2237469" y="3571409"/>
              <a:ext cx="24928" cy="171598"/>
            </a:xfrm>
            <a:custGeom>
              <a:rect b="b" l="l" r="r" t="t"/>
              <a:pathLst>
                <a:path extrusionOk="0" h="5741" w="834">
                  <a:moveTo>
                    <a:pt x="0" y="1"/>
                  </a:moveTo>
                  <a:lnTo>
                    <a:pt x="0" y="5740"/>
                  </a:lnTo>
                  <a:lnTo>
                    <a:pt x="834" y="5740"/>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8" name="Google Shape;25068;p151"/>
            <p:cNvSpPr/>
            <p:nvPr/>
          </p:nvSpPr>
          <p:spPr>
            <a:xfrm>
              <a:off x="2212540" y="3742979"/>
              <a:ext cx="57000" cy="97531"/>
            </a:xfrm>
            <a:custGeom>
              <a:rect b="b" l="l" r="r" t="t"/>
              <a:pathLst>
                <a:path extrusionOk="0" h="3263" w="1907">
                  <a:moveTo>
                    <a:pt x="1" y="0"/>
                  </a:moveTo>
                  <a:lnTo>
                    <a:pt x="1" y="3263"/>
                  </a:lnTo>
                  <a:lnTo>
                    <a:pt x="1644" y="3263"/>
                  </a:lnTo>
                  <a:lnTo>
                    <a:pt x="1906"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9" name="Google Shape;25069;p151"/>
            <p:cNvSpPr/>
            <p:nvPr/>
          </p:nvSpPr>
          <p:spPr>
            <a:xfrm>
              <a:off x="2237469" y="3742979"/>
              <a:ext cx="32759" cy="97531"/>
            </a:xfrm>
            <a:custGeom>
              <a:rect b="b" l="l" r="r" t="t"/>
              <a:pathLst>
                <a:path extrusionOk="0" h="3263" w="1096">
                  <a:moveTo>
                    <a:pt x="0" y="0"/>
                  </a:moveTo>
                  <a:lnTo>
                    <a:pt x="0" y="3263"/>
                  </a:lnTo>
                  <a:lnTo>
                    <a:pt x="834" y="3263"/>
                  </a:lnTo>
                  <a:lnTo>
                    <a:pt x="1096"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0" name="Google Shape;25070;p151"/>
            <p:cNvSpPr/>
            <p:nvPr/>
          </p:nvSpPr>
          <p:spPr>
            <a:xfrm>
              <a:off x="2301523" y="3742979"/>
              <a:ext cx="68358" cy="121025"/>
            </a:xfrm>
            <a:custGeom>
              <a:rect b="b" l="l" r="r" t="t"/>
              <a:pathLst>
                <a:path extrusionOk="0" h="4049" w="2287">
                  <a:moveTo>
                    <a:pt x="1" y="0"/>
                  </a:moveTo>
                  <a:lnTo>
                    <a:pt x="334" y="4049"/>
                  </a:lnTo>
                  <a:lnTo>
                    <a:pt x="1977" y="4049"/>
                  </a:lnTo>
                  <a:lnTo>
                    <a:pt x="2287"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1" name="Google Shape;25071;p151"/>
            <p:cNvSpPr/>
            <p:nvPr/>
          </p:nvSpPr>
          <p:spPr>
            <a:xfrm>
              <a:off x="2335688" y="3742979"/>
              <a:ext cx="33507" cy="121025"/>
            </a:xfrm>
            <a:custGeom>
              <a:rect b="b" l="l" r="r" t="t"/>
              <a:pathLst>
                <a:path extrusionOk="0" h="4049" w="1121">
                  <a:moveTo>
                    <a:pt x="1" y="0"/>
                  </a:moveTo>
                  <a:lnTo>
                    <a:pt x="1" y="4049"/>
                  </a:lnTo>
                  <a:lnTo>
                    <a:pt x="834" y="4049"/>
                  </a:lnTo>
                  <a:lnTo>
                    <a:pt x="1120"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2" name="Google Shape;25072;p151"/>
            <p:cNvSpPr/>
            <p:nvPr/>
          </p:nvSpPr>
          <p:spPr>
            <a:xfrm>
              <a:off x="2262367" y="3742979"/>
              <a:ext cx="49169" cy="144518"/>
            </a:xfrm>
            <a:custGeom>
              <a:rect b="b" l="l" r="r" t="t"/>
              <a:pathLst>
                <a:path extrusionOk="0" h="4835" w="1645">
                  <a:moveTo>
                    <a:pt x="1" y="0"/>
                  </a:moveTo>
                  <a:lnTo>
                    <a:pt x="1" y="4834"/>
                  </a:lnTo>
                  <a:lnTo>
                    <a:pt x="1644" y="4834"/>
                  </a:lnTo>
                  <a:lnTo>
                    <a:pt x="1644"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3" name="Google Shape;25073;p151"/>
            <p:cNvSpPr/>
            <p:nvPr/>
          </p:nvSpPr>
          <p:spPr>
            <a:xfrm>
              <a:off x="2286578" y="3742979"/>
              <a:ext cx="24958" cy="144518"/>
            </a:xfrm>
            <a:custGeom>
              <a:rect b="b" l="l" r="r" t="t"/>
              <a:pathLst>
                <a:path extrusionOk="0" h="4835" w="835">
                  <a:moveTo>
                    <a:pt x="1" y="0"/>
                  </a:moveTo>
                  <a:lnTo>
                    <a:pt x="1" y="4834"/>
                  </a:lnTo>
                  <a:lnTo>
                    <a:pt x="834" y="4834"/>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4" name="Google Shape;25074;p151"/>
            <p:cNvSpPr/>
            <p:nvPr/>
          </p:nvSpPr>
          <p:spPr>
            <a:xfrm>
              <a:off x="2360616" y="3742979"/>
              <a:ext cx="48422" cy="172286"/>
            </a:xfrm>
            <a:custGeom>
              <a:rect b="b" l="l" r="r" t="t"/>
              <a:pathLst>
                <a:path extrusionOk="0" h="5764" w="1620">
                  <a:moveTo>
                    <a:pt x="0" y="0"/>
                  </a:moveTo>
                  <a:lnTo>
                    <a:pt x="0" y="5763"/>
                  </a:lnTo>
                  <a:lnTo>
                    <a:pt x="1620" y="5763"/>
                  </a:lnTo>
                  <a:lnTo>
                    <a:pt x="1620"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5" name="Google Shape;25075;p151"/>
            <p:cNvSpPr/>
            <p:nvPr/>
          </p:nvSpPr>
          <p:spPr>
            <a:xfrm>
              <a:off x="2384110" y="3742979"/>
              <a:ext cx="24928" cy="172286"/>
            </a:xfrm>
            <a:custGeom>
              <a:rect b="b" l="l" r="r" t="t"/>
              <a:pathLst>
                <a:path extrusionOk="0" h="5764" w="834">
                  <a:moveTo>
                    <a:pt x="0" y="0"/>
                  </a:moveTo>
                  <a:lnTo>
                    <a:pt x="0" y="5763"/>
                  </a:lnTo>
                  <a:lnTo>
                    <a:pt x="834" y="5763"/>
                  </a:lnTo>
                  <a:lnTo>
                    <a:pt x="83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6" name="Google Shape;25076;p151"/>
            <p:cNvSpPr/>
            <p:nvPr/>
          </p:nvSpPr>
          <p:spPr>
            <a:xfrm>
              <a:off x="2065928" y="3733713"/>
              <a:ext cx="343107" cy="19967"/>
            </a:xfrm>
            <a:custGeom>
              <a:rect b="b" l="l" r="r" t="t"/>
              <a:pathLst>
                <a:path extrusionOk="0" h="668" w="11479">
                  <a:moveTo>
                    <a:pt x="0" y="1"/>
                  </a:moveTo>
                  <a:lnTo>
                    <a:pt x="0" y="667"/>
                  </a:lnTo>
                  <a:lnTo>
                    <a:pt x="11479" y="667"/>
                  </a:lnTo>
                  <a:lnTo>
                    <a:pt x="1147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7" name="Google Shape;25077;p151"/>
            <p:cNvSpPr/>
            <p:nvPr/>
          </p:nvSpPr>
          <p:spPr>
            <a:xfrm>
              <a:off x="2237469" y="3733713"/>
              <a:ext cx="171569" cy="19967"/>
            </a:xfrm>
            <a:custGeom>
              <a:rect b="b" l="l" r="r" t="t"/>
              <a:pathLst>
                <a:path extrusionOk="0" h="668" w="5740">
                  <a:moveTo>
                    <a:pt x="0" y="1"/>
                  </a:moveTo>
                  <a:lnTo>
                    <a:pt x="0" y="667"/>
                  </a:lnTo>
                  <a:lnTo>
                    <a:pt x="5740" y="667"/>
                  </a:lnTo>
                  <a:lnTo>
                    <a:pt x="574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78" name="Google Shape;25078;p151"/>
          <p:cNvGrpSpPr/>
          <p:nvPr/>
        </p:nvGrpSpPr>
        <p:grpSpPr>
          <a:xfrm>
            <a:off x="1091936" y="3508629"/>
            <a:ext cx="345979" cy="178684"/>
            <a:chOff x="1391774" y="3641890"/>
            <a:chExt cx="345979" cy="178684"/>
          </a:xfrm>
        </p:grpSpPr>
        <p:sp>
          <p:nvSpPr>
            <p:cNvPr id="25079" name="Google Shape;25079;p151"/>
            <p:cNvSpPr/>
            <p:nvPr/>
          </p:nvSpPr>
          <p:spPr>
            <a:xfrm>
              <a:off x="1522036" y="3641890"/>
              <a:ext cx="84051" cy="86860"/>
            </a:xfrm>
            <a:custGeom>
              <a:rect b="b" l="l" r="r" t="t"/>
              <a:pathLst>
                <a:path extrusionOk="0" h="2906" w="2812">
                  <a:moveTo>
                    <a:pt x="1" y="0"/>
                  </a:moveTo>
                  <a:lnTo>
                    <a:pt x="1" y="2263"/>
                  </a:lnTo>
                  <a:lnTo>
                    <a:pt x="763" y="2263"/>
                  </a:lnTo>
                  <a:lnTo>
                    <a:pt x="1406" y="2906"/>
                  </a:lnTo>
                  <a:lnTo>
                    <a:pt x="2073" y="2263"/>
                  </a:lnTo>
                  <a:lnTo>
                    <a:pt x="2811" y="2263"/>
                  </a:lnTo>
                  <a:lnTo>
                    <a:pt x="2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0" name="Google Shape;25080;p151"/>
            <p:cNvSpPr/>
            <p:nvPr/>
          </p:nvSpPr>
          <p:spPr>
            <a:xfrm>
              <a:off x="1564061" y="3641890"/>
              <a:ext cx="42025" cy="86860"/>
            </a:xfrm>
            <a:custGeom>
              <a:rect b="b" l="l" r="r" t="t"/>
              <a:pathLst>
                <a:path extrusionOk="0" h="2906" w="1406">
                  <a:moveTo>
                    <a:pt x="0" y="0"/>
                  </a:moveTo>
                  <a:lnTo>
                    <a:pt x="0" y="2906"/>
                  </a:lnTo>
                  <a:lnTo>
                    <a:pt x="667" y="2263"/>
                  </a:lnTo>
                  <a:lnTo>
                    <a:pt x="1405" y="2263"/>
                  </a:lnTo>
                  <a:lnTo>
                    <a:pt x="1405"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1" name="Google Shape;25081;p151"/>
            <p:cNvSpPr/>
            <p:nvPr/>
          </p:nvSpPr>
          <p:spPr>
            <a:xfrm>
              <a:off x="1391774" y="3641890"/>
              <a:ext cx="83333" cy="86860"/>
            </a:xfrm>
            <a:custGeom>
              <a:rect b="b" l="l" r="r" t="t"/>
              <a:pathLst>
                <a:path extrusionOk="0" h="2906" w="2788">
                  <a:moveTo>
                    <a:pt x="1" y="0"/>
                  </a:moveTo>
                  <a:lnTo>
                    <a:pt x="1" y="2263"/>
                  </a:lnTo>
                  <a:lnTo>
                    <a:pt x="739" y="2263"/>
                  </a:lnTo>
                  <a:lnTo>
                    <a:pt x="1406" y="2906"/>
                  </a:lnTo>
                  <a:lnTo>
                    <a:pt x="2049" y="2263"/>
                  </a:lnTo>
                  <a:lnTo>
                    <a:pt x="2787" y="2263"/>
                  </a:lnTo>
                  <a:lnTo>
                    <a:pt x="278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2" name="Google Shape;25082;p151"/>
            <p:cNvSpPr/>
            <p:nvPr/>
          </p:nvSpPr>
          <p:spPr>
            <a:xfrm>
              <a:off x="1434487" y="3641890"/>
              <a:ext cx="42025" cy="86860"/>
            </a:xfrm>
            <a:custGeom>
              <a:rect b="b" l="l" r="r" t="t"/>
              <a:pathLst>
                <a:path extrusionOk="0" h="2906" w="1406">
                  <a:moveTo>
                    <a:pt x="1" y="0"/>
                  </a:moveTo>
                  <a:lnTo>
                    <a:pt x="1" y="2906"/>
                  </a:lnTo>
                  <a:lnTo>
                    <a:pt x="644" y="2263"/>
                  </a:lnTo>
                  <a:lnTo>
                    <a:pt x="1406" y="2263"/>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3" name="Google Shape;25083;p151"/>
            <p:cNvSpPr/>
            <p:nvPr/>
          </p:nvSpPr>
          <p:spPr>
            <a:xfrm>
              <a:off x="1497855" y="3774274"/>
              <a:ext cx="133847" cy="46300"/>
            </a:xfrm>
            <a:custGeom>
              <a:rect b="b" l="l" r="r" t="t"/>
              <a:pathLst>
                <a:path extrusionOk="0" h="1549" w="4478">
                  <a:moveTo>
                    <a:pt x="310" y="1"/>
                  </a:moveTo>
                  <a:lnTo>
                    <a:pt x="0" y="787"/>
                  </a:lnTo>
                  <a:lnTo>
                    <a:pt x="310" y="1549"/>
                  </a:lnTo>
                  <a:lnTo>
                    <a:pt x="4168" y="1549"/>
                  </a:lnTo>
                  <a:lnTo>
                    <a:pt x="4477" y="787"/>
                  </a:lnTo>
                  <a:lnTo>
                    <a:pt x="41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4" name="Google Shape;25084;p151"/>
            <p:cNvSpPr/>
            <p:nvPr/>
          </p:nvSpPr>
          <p:spPr>
            <a:xfrm>
              <a:off x="1564061" y="3774274"/>
              <a:ext cx="66924" cy="46300"/>
            </a:xfrm>
            <a:custGeom>
              <a:rect b="b" l="l" r="r" t="t"/>
              <a:pathLst>
                <a:path extrusionOk="0" h="1549" w="2239">
                  <a:moveTo>
                    <a:pt x="0" y="1"/>
                  </a:moveTo>
                  <a:lnTo>
                    <a:pt x="0" y="1549"/>
                  </a:lnTo>
                  <a:lnTo>
                    <a:pt x="1905" y="1549"/>
                  </a:lnTo>
                  <a:lnTo>
                    <a:pt x="2239" y="787"/>
                  </a:lnTo>
                  <a:lnTo>
                    <a:pt x="1905"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5" name="Google Shape;25085;p151"/>
            <p:cNvSpPr/>
            <p:nvPr/>
          </p:nvSpPr>
          <p:spPr>
            <a:xfrm>
              <a:off x="1392491" y="3774274"/>
              <a:ext cx="114628" cy="46300"/>
            </a:xfrm>
            <a:custGeom>
              <a:rect b="b" l="l" r="r" t="t"/>
              <a:pathLst>
                <a:path extrusionOk="0" h="1549" w="3835">
                  <a:moveTo>
                    <a:pt x="1" y="1"/>
                  </a:moveTo>
                  <a:lnTo>
                    <a:pt x="1" y="1549"/>
                  </a:lnTo>
                  <a:lnTo>
                    <a:pt x="3835" y="1549"/>
                  </a:lnTo>
                  <a:lnTo>
                    <a:pt x="3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6" name="Google Shape;25086;p151"/>
            <p:cNvSpPr/>
            <p:nvPr/>
          </p:nvSpPr>
          <p:spPr>
            <a:xfrm>
              <a:off x="1622407" y="3774274"/>
              <a:ext cx="114628" cy="46300"/>
            </a:xfrm>
            <a:custGeom>
              <a:rect b="b" l="l" r="r" t="t"/>
              <a:pathLst>
                <a:path extrusionOk="0" h="1549" w="3835">
                  <a:moveTo>
                    <a:pt x="1" y="1"/>
                  </a:moveTo>
                  <a:lnTo>
                    <a:pt x="1" y="1549"/>
                  </a:lnTo>
                  <a:lnTo>
                    <a:pt x="3835" y="1549"/>
                  </a:lnTo>
                  <a:lnTo>
                    <a:pt x="3835"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7" name="Google Shape;25087;p151"/>
            <p:cNvSpPr/>
            <p:nvPr/>
          </p:nvSpPr>
          <p:spPr>
            <a:xfrm>
              <a:off x="1653015" y="3641890"/>
              <a:ext cx="84021" cy="86860"/>
            </a:xfrm>
            <a:custGeom>
              <a:rect b="b" l="l" r="r" t="t"/>
              <a:pathLst>
                <a:path extrusionOk="0" h="2906" w="2811">
                  <a:moveTo>
                    <a:pt x="1" y="0"/>
                  </a:moveTo>
                  <a:lnTo>
                    <a:pt x="1" y="2263"/>
                  </a:lnTo>
                  <a:lnTo>
                    <a:pt x="739" y="2263"/>
                  </a:lnTo>
                  <a:lnTo>
                    <a:pt x="1406" y="2906"/>
                  </a:lnTo>
                  <a:lnTo>
                    <a:pt x="2073" y="2263"/>
                  </a:lnTo>
                  <a:lnTo>
                    <a:pt x="2811" y="2263"/>
                  </a:lnTo>
                  <a:lnTo>
                    <a:pt x="2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8" name="Google Shape;25088;p151"/>
            <p:cNvSpPr/>
            <p:nvPr/>
          </p:nvSpPr>
          <p:spPr>
            <a:xfrm>
              <a:off x="1695728" y="3641890"/>
              <a:ext cx="42025" cy="86860"/>
            </a:xfrm>
            <a:custGeom>
              <a:rect b="b" l="l" r="r" t="t"/>
              <a:pathLst>
                <a:path extrusionOk="0" h="2906" w="1406">
                  <a:moveTo>
                    <a:pt x="1" y="0"/>
                  </a:moveTo>
                  <a:lnTo>
                    <a:pt x="1" y="2906"/>
                  </a:lnTo>
                  <a:lnTo>
                    <a:pt x="668" y="2263"/>
                  </a:lnTo>
                  <a:lnTo>
                    <a:pt x="1406" y="2263"/>
                  </a:lnTo>
                  <a:lnTo>
                    <a:pt x="140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89" name="Google Shape;25089;p151"/>
          <p:cNvGrpSpPr/>
          <p:nvPr/>
        </p:nvGrpSpPr>
        <p:grpSpPr>
          <a:xfrm>
            <a:off x="1093371" y="4000887"/>
            <a:ext cx="343826" cy="345261"/>
            <a:chOff x="1393209" y="4143718"/>
            <a:chExt cx="343826" cy="345261"/>
          </a:xfrm>
        </p:grpSpPr>
        <p:sp>
          <p:nvSpPr>
            <p:cNvPr id="25090" name="Google Shape;25090;p151"/>
            <p:cNvSpPr/>
            <p:nvPr/>
          </p:nvSpPr>
          <p:spPr>
            <a:xfrm>
              <a:off x="1393209" y="4144435"/>
              <a:ext cx="199336" cy="181552"/>
            </a:xfrm>
            <a:custGeom>
              <a:rect b="b" l="l" r="r" t="t"/>
              <a:pathLst>
                <a:path extrusionOk="0" h="6074" w="6669">
                  <a:moveTo>
                    <a:pt x="5764" y="0"/>
                  </a:moveTo>
                  <a:cubicBezTo>
                    <a:pt x="2573" y="0"/>
                    <a:pt x="1" y="2572"/>
                    <a:pt x="1" y="5740"/>
                  </a:cubicBezTo>
                  <a:lnTo>
                    <a:pt x="2906" y="6073"/>
                  </a:lnTo>
                  <a:lnTo>
                    <a:pt x="5764" y="5740"/>
                  </a:lnTo>
                  <a:lnTo>
                    <a:pt x="6669" y="3072"/>
                  </a:lnTo>
                  <a:lnTo>
                    <a:pt x="576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1" name="Google Shape;25091;p151"/>
            <p:cNvSpPr/>
            <p:nvPr/>
          </p:nvSpPr>
          <p:spPr>
            <a:xfrm>
              <a:off x="1565466" y="4143718"/>
              <a:ext cx="171569" cy="199336"/>
            </a:xfrm>
            <a:custGeom>
              <a:rect b="b" l="l" r="r" t="t"/>
              <a:pathLst>
                <a:path extrusionOk="0" h="6669" w="5740">
                  <a:moveTo>
                    <a:pt x="1" y="1"/>
                  </a:moveTo>
                  <a:lnTo>
                    <a:pt x="1" y="2144"/>
                  </a:lnTo>
                  <a:lnTo>
                    <a:pt x="906" y="3096"/>
                  </a:lnTo>
                  <a:lnTo>
                    <a:pt x="1" y="4025"/>
                  </a:lnTo>
                  <a:lnTo>
                    <a:pt x="1" y="5740"/>
                  </a:lnTo>
                  <a:lnTo>
                    <a:pt x="2668" y="6669"/>
                  </a:lnTo>
                  <a:lnTo>
                    <a:pt x="5740" y="5740"/>
                  </a:lnTo>
                  <a:cubicBezTo>
                    <a:pt x="5740" y="2549"/>
                    <a:pt x="3144" y="1"/>
                    <a:pt x="1"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2" name="Google Shape;25092;p151"/>
            <p:cNvSpPr/>
            <p:nvPr/>
          </p:nvSpPr>
          <p:spPr>
            <a:xfrm>
              <a:off x="1537698" y="4315975"/>
              <a:ext cx="199336" cy="172286"/>
            </a:xfrm>
            <a:custGeom>
              <a:rect b="b" l="l" r="r" t="t"/>
              <a:pathLst>
                <a:path extrusionOk="0" h="5764" w="6669">
                  <a:moveTo>
                    <a:pt x="930" y="1"/>
                  </a:moveTo>
                  <a:lnTo>
                    <a:pt x="1" y="2858"/>
                  </a:lnTo>
                  <a:lnTo>
                    <a:pt x="930" y="5764"/>
                  </a:lnTo>
                  <a:cubicBezTo>
                    <a:pt x="4073" y="5764"/>
                    <a:pt x="6669" y="3192"/>
                    <a:pt x="6669" y="1"/>
                  </a:cubicBezTo>
                  <a:lnTo>
                    <a:pt x="4526" y="1"/>
                  </a:lnTo>
                  <a:lnTo>
                    <a:pt x="3597" y="929"/>
                  </a:lnTo>
                  <a:lnTo>
                    <a:pt x="2668"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3" name="Google Shape;25093;p151"/>
            <p:cNvSpPr/>
            <p:nvPr/>
          </p:nvSpPr>
          <p:spPr>
            <a:xfrm>
              <a:off x="1393209" y="4288924"/>
              <a:ext cx="172286" cy="199336"/>
            </a:xfrm>
            <a:custGeom>
              <a:rect b="b" l="l" r="r" t="t"/>
              <a:pathLst>
                <a:path extrusionOk="0" h="6669" w="5764">
                  <a:moveTo>
                    <a:pt x="2906" y="1"/>
                  </a:moveTo>
                  <a:lnTo>
                    <a:pt x="1977" y="906"/>
                  </a:lnTo>
                  <a:lnTo>
                    <a:pt x="1" y="906"/>
                  </a:lnTo>
                  <a:cubicBezTo>
                    <a:pt x="1" y="4097"/>
                    <a:pt x="2573" y="6669"/>
                    <a:pt x="5764" y="6669"/>
                  </a:cubicBezTo>
                  <a:lnTo>
                    <a:pt x="5549" y="4906"/>
                  </a:lnTo>
                  <a:lnTo>
                    <a:pt x="4692" y="3763"/>
                  </a:lnTo>
                  <a:lnTo>
                    <a:pt x="5430" y="2858"/>
                  </a:lnTo>
                  <a:lnTo>
                    <a:pt x="5764" y="906"/>
                  </a:lnTo>
                  <a:lnTo>
                    <a:pt x="3811" y="906"/>
                  </a:lnTo>
                  <a:lnTo>
                    <a:pt x="2906"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4" name="Google Shape;25094;p151"/>
            <p:cNvSpPr/>
            <p:nvPr/>
          </p:nvSpPr>
          <p:spPr>
            <a:xfrm>
              <a:off x="1564061" y="4194262"/>
              <a:ext cx="172973" cy="149510"/>
            </a:xfrm>
            <a:custGeom>
              <a:rect b="b" l="l" r="r" t="t"/>
              <a:pathLst>
                <a:path extrusionOk="0" h="5002" w="5787">
                  <a:moveTo>
                    <a:pt x="4072" y="0"/>
                  </a:moveTo>
                  <a:lnTo>
                    <a:pt x="0" y="4073"/>
                  </a:lnTo>
                  <a:lnTo>
                    <a:pt x="2715" y="5001"/>
                  </a:lnTo>
                  <a:lnTo>
                    <a:pt x="5787" y="4073"/>
                  </a:lnTo>
                  <a:cubicBezTo>
                    <a:pt x="5787" y="2501"/>
                    <a:pt x="5120" y="1048"/>
                    <a:pt x="407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5" name="Google Shape;25095;p151"/>
            <p:cNvSpPr/>
            <p:nvPr/>
          </p:nvSpPr>
          <p:spPr>
            <a:xfrm>
              <a:off x="1443036" y="4315975"/>
              <a:ext cx="122459" cy="173003"/>
            </a:xfrm>
            <a:custGeom>
              <a:rect b="b" l="l" r="r" t="t"/>
              <a:pathLst>
                <a:path extrusionOk="0" h="5788" w="4097">
                  <a:moveTo>
                    <a:pt x="4097" y="1"/>
                  </a:moveTo>
                  <a:lnTo>
                    <a:pt x="1" y="4097"/>
                  </a:lnTo>
                  <a:cubicBezTo>
                    <a:pt x="1048" y="5121"/>
                    <a:pt x="2477" y="5788"/>
                    <a:pt x="4097" y="5788"/>
                  </a:cubicBezTo>
                  <a:lnTo>
                    <a:pt x="4097" y="3811"/>
                  </a:lnTo>
                  <a:lnTo>
                    <a:pt x="3168" y="2882"/>
                  </a:lnTo>
                  <a:lnTo>
                    <a:pt x="4097" y="1977"/>
                  </a:lnTo>
                  <a:lnTo>
                    <a:pt x="4097"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96" name="Google Shape;25096;p151"/>
          <p:cNvGrpSpPr/>
          <p:nvPr/>
        </p:nvGrpSpPr>
        <p:grpSpPr>
          <a:xfrm>
            <a:off x="1858751" y="3977888"/>
            <a:ext cx="272628" cy="345949"/>
            <a:chOff x="2101528" y="4149427"/>
            <a:chExt cx="272628" cy="345949"/>
          </a:xfrm>
        </p:grpSpPr>
        <p:sp>
          <p:nvSpPr>
            <p:cNvPr id="25097" name="Google Shape;25097;p151"/>
            <p:cNvSpPr/>
            <p:nvPr/>
          </p:nvSpPr>
          <p:spPr>
            <a:xfrm>
              <a:off x="2188359" y="4149427"/>
              <a:ext cx="99683" cy="345947"/>
            </a:xfrm>
            <a:custGeom>
              <a:rect b="b" l="l" r="r" t="t"/>
              <a:pathLst>
                <a:path extrusionOk="0" h="11574" w="3335">
                  <a:moveTo>
                    <a:pt x="1381" y="0"/>
                  </a:moveTo>
                  <a:lnTo>
                    <a:pt x="1381" y="2596"/>
                  </a:lnTo>
                  <a:lnTo>
                    <a:pt x="72" y="2596"/>
                  </a:lnTo>
                  <a:lnTo>
                    <a:pt x="405" y="3286"/>
                  </a:lnTo>
                  <a:lnTo>
                    <a:pt x="1358" y="3286"/>
                  </a:lnTo>
                  <a:lnTo>
                    <a:pt x="1358" y="6740"/>
                  </a:lnTo>
                  <a:lnTo>
                    <a:pt x="48" y="6740"/>
                  </a:lnTo>
                  <a:lnTo>
                    <a:pt x="357" y="7430"/>
                  </a:lnTo>
                  <a:lnTo>
                    <a:pt x="1310" y="7430"/>
                  </a:lnTo>
                  <a:lnTo>
                    <a:pt x="1310" y="10883"/>
                  </a:lnTo>
                  <a:lnTo>
                    <a:pt x="0" y="10883"/>
                  </a:lnTo>
                  <a:lnTo>
                    <a:pt x="334" y="11574"/>
                  </a:lnTo>
                  <a:lnTo>
                    <a:pt x="1977" y="11574"/>
                  </a:lnTo>
                  <a:lnTo>
                    <a:pt x="1977" y="9359"/>
                  </a:lnTo>
                  <a:lnTo>
                    <a:pt x="2929" y="9359"/>
                  </a:lnTo>
                  <a:lnTo>
                    <a:pt x="3239" y="8669"/>
                  </a:lnTo>
                  <a:lnTo>
                    <a:pt x="2072" y="8669"/>
                  </a:lnTo>
                  <a:lnTo>
                    <a:pt x="2072" y="5215"/>
                  </a:lnTo>
                  <a:lnTo>
                    <a:pt x="3025" y="5215"/>
                  </a:lnTo>
                  <a:lnTo>
                    <a:pt x="3334" y="4525"/>
                  </a:lnTo>
                  <a:lnTo>
                    <a:pt x="2072" y="4525"/>
                  </a:lnTo>
                  <a:lnTo>
                    <a:pt x="2072"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8" name="Google Shape;25098;p151"/>
            <p:cNvSpPr/>
            <p:nvPr/>
          </p:nvSpPr>
          <p:spPr>
            <a:xfrm>
              <a:off x="2237469" y="4151549"/>
              <a:ext cx="47704" cy="343825"/>
            </a:xfrm>
            <a:custGeom>
              <a:rect b="b" l="l" r="r" t="t"/>
              <a:pathLst>
                <a:path extrusionOk="0" h="11503" w="1596">
                  <a:moveTo>
                    <a:pt x="0" y="1"/>
                  </a:moveTo>
                  <a:lnTo>
                    <a:pt x="0" y="11503"/>
                  </a:lnTo>
                  <a:lnTo>
                    <a:pt x="334" y="11503"/>
                  </a:lnTo>
                  <a:lnTo>
                    <a:pt x="334" y="9288"/>
                  </a:lnTo>
                  <a:lnTo>
                    <a:pt x="1286" y="9288"/>
                  </a:lnTo>
                  <a:lnTo>
                    <a:pt x="1596" y="8598"/>
                  </a:lnTo>
                  <a:lnTo>
                    <a:pt x="334" y="8598"/>
                  </a:lnTo>
                  <a:lnTo>
                    <a:pt x="334" y="5216"/>
                  </a:lnTo>
                  <a:lnTo>
                    <a:pt x="1286" y="5216"/>
                  </a:lnTo>
                  <a:lnTo>
                    <a:pt x="1596" y="4525"/>
                  </a:lnTo>
                  <a:lnTo>
                    <a:pt x="334" y="4525"/>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9" name="Google Shape;25099;p151"/>
            <p:cNvSpPr/>
            <p:nvPr/>
          </p:nvSpPr>
          <p:spPr>
            <a:xfrm>
              <a:off x="2101528" y="4150054"/>
              <a:ext cx="98966" cy="97621"/>
            </a:xfrm>
            <a:custGeom>
              <a:rect b="b" l="l" r="r" t="t"/>
              <a:pathLst>
                <a:path extrusionOk="0" h="3266" w="3311">
                  <a:moveTo>
                    <a:pt x="1632" y="1"/>
                  </a:moveTo>
                  <a:cubicBezTo>
                    <a:pt x="718" y="1"/>
                    <a:pt x="1" y="769"/>
                    <a:pt x="24" y="1694"/>
                  </a:cubicBezTo>
                  <a:cubicBezTo>
                    <a:pt x="47" y="2575"/>
                    <a:pt x="786" y="3265"/>
                    <a:pt x="1667" y="3265"/>
                  </a:cubicBezTo>
                  <a:lnTo>
                    <a:pt x="3310" y="3265"/>
                  </a:lnTo>
                  <a:lnTo>
                    <a:pt x="3310" y="1622"/>
                  </a:lnTo>
                  <a:cubicBezTo>
                    <a:pt x="3310" y="765"/>
                    <a:pt x="2596" y="27"/>
                    <a:pt x="1714" y="3"/>
                  </a:cubicBezTo>
                  <a:cubicBezTo>
                    <a:pt x="1687" y="2"/>
                    <a:pt x="1660" y="1"/>
                    <a:pt x="163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0" name="Google Shape;25100;p151"/>
            <p:cNvSpPr/>
            <p:nvPr/>
          </p:nvSpPr>
          <p:spPr>
            <a:xfrm>
              <a:off x="2101528" y="4273262"/>
              <a:ext cx="98966" cy="98278"/>
            </a:xfrm>
            <a:custGeom>
              <a:rect b="b" l="l" r="r" t="t"/>
              <a:pathLst>
                <a:path extrusionOk="0" h="3288" w="3311">
                  <a:moveTo>
                    <a:pt x="1672" y="0"/>
                  </a:moveTo>
                  <a:cubicBezTo>
                    <a:pt x="740" y="0"/>
                    <a:pt x="0" y="777"/>
                    <a:pt x="24" y="1715"/>
                  </a:cubicBezTo>
                  <a:cubicBezTo>
                    <a:pt x="47" y="2597"/>
                    <a:pt x="786" y="3287"/>
                    <a:pt x="1667" y="3287"/>
                  </a:cubicBezTo>
                  <a:lnTo>
                    <a:pt x="3310" y="3287"/>
                  </a:lnTo>
                  <a:lnTo>
                    <a:pt x="3310" y="1644"/>
                  </a:lnTo>
                  <a:cubicBezTo>
                    <a:pt x="3310" y="787"/>
                    <a:pt x="2596" y="48"/>
                    <a:pt x="1714" y="1"/>
                  </a:cubicBezTo>
                  <a:cubicBezTo>
                    <a:pt x="1700" y="0"/>
                    <a:pt x="1686" y="0"/>
                    <a:pt x="16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1" name="Google Shape;25101;p151"/>
            <p:cNvSpPr/>
            <p:nvPr/>
          </p:nvSpPr>
          <p:spPr>
            <a:xfrm>
              <a:off x="2101528" y="4397097"/>
              <a:ext cx="98966" cy="98278"/>
            </a:xfrm>
            <a:custGeom>
              <a:rect b="b" l="l" r="r" t="t"/>
              <a:pathLst>
                <a:path extrusionOk="0" h="3288" w="3311">
                  <a:moveTo>
                    <a:pt x="1671" y="1"/>
                  </a:moveTo>
                  <a:cubicBezTo>
                    <a:pt x="739" y="1"/>
                    <a:pt x="0" y="754"/>
                    <a:pt x="24" y="1692"/>
                  </a:cubicBezTo>
                  <a:cubicBezTo>
                    <a:pt x="47" y="2597"/>
                    <a:pt x="786" y="3288"/>
                    <a:pt x="1667" y="3288"/>
                  </a:cubicBezTo>
                  <a:lnTo>
                    <a:pt x="3310" y="3288"/>
                  </a:lnTo>
                  <a:lnTo>
                    <a:pt x="3310" y="1645"/>
                  </a:lnTo>
                  <a:cubicBezTo>
                    <a:pt x="3310" y="787"/>
                    <a:pt x="2596" y="25"/>
                    <a:pt x="1714" y="2"/>
                  </a:cubicBezTo>
                  <a:cubicBezTo>
                    <a:pt x="1700" y="1"/>
                    <a:pt x="1685" y="1"/>
                    <a:pt x="167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2" name="Google Shape;25102;p151"/>
            <p:cNvSpPr/>
            <p:nvPr/>
          </p:nvSpPr>
          <p:spPr>
            <a:xfrm>
              <a:off x="2275907" y="4209177"/>
              <a:ext cx="98248" cy="97591"/>
            </a:xfrm>
            <a:custGeom>
              <a:rect b="b" l="l" r="r" t="t"/>
              <a:pathLst>
                <a:path extrusionOk="0" h="3265" w="3287">
                  <a:moveTo>
                    <a:pt x="1614" y="1"/>
                  </a:moveTo>
                  <a:cubicBezTo>
                    <a:pt x="1600" y="1"/>
                    <a:pt x="1586" y="1"/>
                    <a:pt x="1572" y="2"/>
                  </a:cubicBezTo>
                  <a:cubicBezTo>
                    <a:pt x="667" y="49"/>
                    <a:pt x="0" y="787"/>
                    <a:pt x="0" y="1645"/>
                  </a:cubicBezTo>
                  <a:lnTo>
                    <a:pt x="0" y="3264"/>
                  </a:lnTo>
                  <a:lnTo>
                    <a:pt x="1596" y="3264"/>
                  </a:lnTo>
                  <a:cubicBezTo>
                    <a:pt x="2453" y="3264"/>
                    <a:pt x="3215" y="2573"/>
                    <a:pt x="3263" y="1716"/>
                  </a:cubicBezTo>
                  <a:cubicBezTo>
                    <a:pt x="3286" y="778"/>
                    <a:pt x="2547" y="1"/>
                    <a:pt x="161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3" name="Google Shape;25103;p151"/>
            <p:cNvSpPr/>
            <p:nvPr/>
          </p:nvSpPr>
          <p:spPr>
            <a:xfrm>
              <a:off x="2275907" y="4332325"/>
              <a:ext cx="98248" cy="96873"/>
            </a:xfrm>
            <a:custGeom>
              <a:rect b="b" l="l" r="r" t="t"/>
              <a:pathLst>
                <a:path extrusionOk="0" h="3241" w="3287">
                  <a:moveTo>
                    <a:pt x="1616" y="1"/>
                  </a:moveTo>
                  <a:cubicBezTo>
                    <a:pt x="1601" y="1"/>
                    <a:pt x="1587" y="1"/>
                    <a:pt x="1572" y="1"/>
                  </a:cubicBezTo>
                  <a:cubicBezTo>
                    <a:pt x="667" y="25"/>
                    <a:pt x="0" y="763"/>
                    <a:pt x="0" y="1645"/>
                  </a:cubicBezTo>
                  <a:lnTo>
                    <a:pt x="0" y="3240"/>
                  </a:lnTo>
                  <a:lnTo>
                    <a:pt x="1596" y="3240"/>
                  </a:lnTo>
                  <a:cubicBezTo>
                    <a:pt x="2453" y="3240"/>
                    <a:pt x="3215" y="2550"/>
                    <a:pt x="3263" y="1692"/>
                  </a:cubicBezTo>
                  <a:cubicBezTo>
                    <a:pt x="3286" y="754"/>
                    <a:pt x="2548" y="1"/>
                    <a:pt x="161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4" name="Google Shape;25104;p151"/>
          <p:cNvGrpSpPr/>
          <p:nvPr/>
        </p:nvGrpSpPr>
        <p:grpSpPr>
          <a:xfrm>
            <a:off x="2569586" y="3980647"/>
            <a:ext cx="344545" cy="344545"/>
            <a:chOff x="2745732" y="4133047"/>
            <a:chExt cx="344545" cy="344545"/>
          </a:xfrm>
        </p:grpSpPr>
        <p:sp>
          <p:nvSpPr>
            <p:cNvPr id="25105" name="Google Shape;25105;p151"/>
            <p:cNvSpPr/>
            <p:nvPr/>
          </p:nvSpPr>
          <p:spPr>
            <a:xfrm>
              <a:off x="2745732" y="4456908"/>
              <a:ext cx="343855" cy="20684"/>
            </a:xfrm>
            <a:custGeom>
              <a:rect b="b" l="l" r="r" t="t"/>
              <a:pathLst>
                <a:path extrusionOk="0" h="692" w="11504">
                  <a:moveTo>
                    <a:pt x="1" y="1"/>
                  </a:moveTo>
                  <a:lnTo>
                    <a:pt x="1" y="692"/>
                  </a:lnTo>
                  <a:lnTo>
                    <a:pt x="11503" y="692"/>
                  </a:lnTo>
                  <a:lnTo>
                    <a:pt x="11503"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6" name="Google Shape;25106;p151"/>
            <p:cNvSpPr/>
            <p:nvPr/>
          </p:nvSpPr>
          <p:spPr>
            <a:xfrm>
              <a:off x="2918707" y="4456908"/>
              <a:ext cx="171569" cy="20684"/>
            </a:xfrm>
            <a:custGeom>
              <a:rect b="b" l="l" r="r" t="t"/>
              <a:pathLst>
                <a:path extrusionOk="0" h="692" w="5740">
                  <a:moveTo>
                    <a:pt x="1" y="1"/>
                  </a:moveTo>
                  <a:lnTo>
                    <a:pt x="1" y="692"/>
                  </a:lnTo>
                  <a:lnTo>
                    <a:pt x="5740" y="692"/>
                  </a:lnTo>
                  <a:lnTo>
                    <a:pt x="574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7" name="Google Shape;25107;p151"/>
            <p:cNvSpPr/>
            <p:nvPr/>
          </p:nvSpPr>
          <p:spPr>
            <a:xfrm>
              <a:off x="3026192"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8" name="Google Shape;25108;p151"/>
            <p:cNvSpPr/>
            <p:nvPr/>
          </p:nvSpPr>
          <p:spPr>
            <a:xfrm>
              <a:off x="3026192"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9" name="Google Shape;25109;p151"/>
            <p:cNvSpPr/>
            <p:nvPr/>
          </p:nvSpPr>
          <p:spPr>
            <a:xfrm>
              <a:off x="3026192"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0" name="Google Shape;25110;p151"/>
            <p:cNvSpPr/>
            <p:nvPr/>
          </p:nvSpPr>
          <p:spPr>
            <a:xfrm>
              <a:off x="3026192" y="4133047"/>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1" name="Google Shape;25111;p151"/>
            <p:cNvSpPr/>
            <p:nvPr/>
          </p:nvSpPr>
          <p:spPr>
            <a:xfrm>
              <a:off x="3058235" y="4369359"/>
              <a:ext cx="32042" cy="64114"/>
            </a:xfrm>
            <a:custGeom>
              <a:rect b="b" l="l" r="r" t="t"/>
              <a:pathLst>
                <a:path extrusionOk="0" h="2145" w="1072">
                  <a:moveTo>
                    <a:pt x="0" y="1"/>
                  </a:moveTo>
                  <a:lnTo>
                    <a:pt x="0" y="2144"/>
                  </a:lnTo>
                  <a:cubicBezTo>
                    <a:pt x="596" y="2144"/>
                    <a:pt x="1072" y="1668"/>
                    <a:pt x="1072" y="1072"/>
                  </a:cubicBezTo>
                  <a:cubicBezTo>
                    <a:pt x="1072" y="477"/>
                    <a:pt x="596" y="1"/>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2" name="Google Shape;25112;p151"/>
            <p:cNvSpPr/>
            <p:nvPr/>
          </p:nvSpPr>
          <p:spPr>
            <a:xfrm>
              <a:off x="3058235" y="4290359"/>
              <a:ext cx="32042" cy="64084"/>
            </a:xfrm>
            <a:custGeom>
              <a:rect b="b" l="l" r="r" t="t"/>
              <a:pathLst>
                <a:path extrusionOk="0" h="2144" w="1072">
                  <a:moveTo>
                    <a:pt x="0" y="0"/>
                  </a:moveTo>
                  <a:lnTo>
                    <a:pt x="0" y="2144"/>
                  </a:lnTo>
                  <a:cubicBezTo>
                    <a:pt x="596" y="2144"/>
                    <a:pt x="1072" y="1667"/>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3" name="Google Shape;25113;p151"/>
            <p:cNvSpPr/>
            <p:nvPr/>
          </p:nvSpPr>
          <p:spPr>
            <a:xfrm>
              <a:off x="3058235" y="4211925"/>
              <a:ext cx="32042" cy="64114"/>
            </a:xfrm>
            <a:custGeom>
              <a:rect b="b" l="l" r="r" t="t"/>
              <a:pathLst>
                <a:path extrusionOk="0" h="2145" w="1072">
                  <a:moveTo>
                    <a:pt x="0" y="1"/>
                  </a:moveTo>
                  <a:lnTo>
                    <a:pt x="0" y="2144"/>
                  </a:lnTo>
                  <a:cubicBezTo>
                    <a:pt x="596" y="2144"/>
                    <a:pt x="1072" y="1668"/>
                    <a:pt x="1072" y="1073"/>
                  </a:cubicBezTo>
                  <a:cubicBezTo>
                    <a:pt x="1072" y="501"/>
                    <a:pt x="596" y="25"/>
                    <a:pt x="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4" name="Google Shape;25114;p151"/>
            <p:cNvSpPr/>
            <p:nvPr/>
          </p:nvSpPr>
          <p:spPr>
            <a:xfrm>
              <a:off x="3058235" y="4133047"/>
              <a:ext cx="32042" cy="64084"/>
            </a:xfrm>
            <a:custGeom>
              <a:rect b="b" l="l" r="r" t="t"/>
              <a:pathLst>
                <a:path extrusionOk="0" h="2144" w="1072">
                  <a:moveTo>
                    <a:pt x="0" y="0"/>
                  </a:moveTo>
                  <a:lnTo>
                    <a:pt x="0" y="2144"/>
                  </a:lnTo>
                  <a:cubicBezTo>
                    <a:pt x="596" y="2144"/>
                    <a:pt x="1072" y="1644"/>
                    <a:pt x="1072" y="1072"/>
                  </a:cubicBezTo>
                  <a:cubicBezTo>
                    <a:pt x="1072" y="477"/>
                    <a:pt x="596" y="0"/>
                    <a:pt x="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5" name="Google Shape;25115;p151"/>
            <p:cNvSpPr/>
            <p:nvPr/>
          </p:nvSpPr>
          <p:spPr>
            <a:xfrm>
              <a:off x="2932935" y="4369359"/>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6" name="Google Shape;25116;p151"/>
            <p:cNvSpPr/>
            <p:nvPr/>
          </p:nvSpPr>
          <p:spPr>
            <a:xfrm>
              <a:off x="2932935" y="4290359"/>
              <a:ext cx="64114" cy="64084"/>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7" name="Google Shape;25117;p151"/>
            <p:cNvSpPr/>
            <p:nvPr/>
          </p:nvSpPr>
          <p:spPr>
            <a:xfrm>
              <a:off x="2932935" y="4212047"/>
              <a:ext cx="64114" cy="64114"/>
            </a:xfrm>
            <a:custGeom>
              <a:rect b="b" l="l" r="r" t="t"/>
              <a:pathLst>
                <a:path extrusionOk="0" h="2145"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8" name="Google Shape;25118;p151"/>
            <p:cNvSpPr/>
            <p:nvPr/>
          </p:nvSpPr>
          <p:spPr>
            <a:xfrm>
              <a:off x="2964977" y="4369359"/>
              <a:ext cx="32072" cy="64114"/>
            </a:xfrm>
            <a:custGeom>
              <a:rect b="b" l="l" r="r" t="t"/>
              <a:pathLst>
                <a:path extrusionOk="0" h="2145" w="1073">
                  <a:moveTo>
                    <a:pt x="1" y="1"/>
                  </a:moveTo>
                  <a:lnTo>
                    <a:pt x="1" y="2144"/>
                  </a:lnTo>
                  <a:cubicBezTo>
                    <a:pt x="596" y="2144"/>
                    <a:pt x="1072" y="1668"/>
                    <a:pt x="1072" y="1072"/>
                  </a:cubicBezTo>
                  <a:cubicBezTo>
                    <a:pt x="1072" y="477"/>
                    <a:pt x="596" y="1"/>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9" name="Google Shape;25119;p151"/>
            <p:cNvSpPr/>
            <p:nvPr/>
          </p:nvSpPr>
          <p:spPr>
            <a:xfrm>
              <a:off x="2964977" y="4290359"/>
              <a:ext cx="32072" cy="64084"/>
            </a:xfrm>
            <a:custGeom>
              <a:rect b="b" l="l" r="r" t="t"/>
              <a:pathLst>
                <a:path extrusionOk="0" h="2144" w="1073">
                  <a:moveTo>
                    <a:pt x="1" y="0"/>
                  </a:moveTo>
                  <a:lnTo>
                    <a:pt x="1" y="2144"/>
                  </a:lnTo>
                  <a:cubicBezTo>
                    <a:pt x="596" y="2144"/>
                    <a:pt x="1072" y="1667"/>
                    <a:pt x="1072" y="1072"/>
                  </a:cubicBezTo>
                  <a:cubicBezTo>
                    <a:pt x="1072" y="477"/>
                    <a:pt x="596" y="0"/>
                    <a:pt x="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0" name="Google Shape;25120;p151"/>
            <p:cNvSpPr/>
            <p:nvPr/>
          </p:nvSpPr>
          <p:spPr>
            <a:xfrm>
              <a:off x="2964977" y="4211925"/>
              <a:ext cx="32072" cy="64114"/>
            </a:xfrm>
            <a:custGeom>
              <a:rect b="b" l="l" r="r" t="t"/>
              <a:pathLst>
                <a:path extrusionOk="0" h="2145" w="1073">
                  <a:moveTo>
                    <a:pt x="1" y="1"/>
                  </a:moveTo>
                  <a:lnTo>
                    <a:pt x="1" y="2144"/>
                  </a:lnTo>
                  <a:cubicBezTo>
                    <a:pt x="596" y="2144"/>
                    <a:pt x="1072" y="1668"/>
                    <a:pt x="1072" y="1073"/>
                  </a:cubicBezTo>
                  <a:cubicBezTo>
                    <a:pt x="1072" y="501"/>
                    <a:pt x="596" y="25"/>
                    <a:pt x="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1" name="Google Shape;25121;p151"/>
            <p:cNvSpPr/>
            <p:nvPr/>
          </p:nvSpPr>
          <p:spPr>
            <a:xfrm>
              <a:off x="2839707" y="4369359"/>
              <a:ext cx="64084" cy="64114"/>
            </a:xfrm>
            <a:custGeom>
              <a:rect b="b" l="l" r="r" t="t"/>
              <a:pathLst>
                <a:path extrusionOk="0" h="2145"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2" name="Google Shape;25122;p151"/>
            <p:cNvSpPr/>
            <p:nvPr/>
          </p:nvSpPr>
          <p:spPr>
            <a:xfrm>
              <a:off x="2839707" y="4290359"/>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3" name="Google Shape;25123;p151"/>
            <p:cNvSpPr/>
            <p:nvPr/>
          </p:nvSpPr>
          <p:spPr>
            <a:xfrm>
              <a:off x="2871719" y="4369359"/>
              <a:ext cx="32072" cy="64114"/>
            </a:xfrm>
            <a:custGeom>
              <a:rect b="b" l="l" r="r" t="t"/>
              <a:pathLst>
                <a:path extrusionOk="0" h="2145" w="1073">
                  <a:moveTo>
                    <a:pt x="1" y="1"/>
                  </a:moveTo>
                  <a:lnTo>
                    <a:pt x="1" y="2144"/>
                  </a:lnTo>
                  <a:cubicBezTo>
                    <a:pt x="596" y="2144"/>
                    <a:pt x="1073" y="1668"/>
                    <a:pt x="1073" y="1072"/>
                  </a:cubicBezTo>
                  <a:cubicBezTo>
                    <a:pt x="1073" y="477"/>
                    <a:pt x="596" y="1"/>
                    <a:pt x="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4" name="Google Shape;25124;p151"/>
            <p:cNvSpPr/>
            <p:nvPr/>
          </p:nvSpPr>
          <p:spPr>
            <a:xfrm>
              <a:off x="2871719" y="4290359"/>
              <a:ext cx="32072" cy="64084"/>
            </a:xfrm>
            <a:custGeom>
              <a:rect b="b" l="l" r="r" t="t"/>
              <a:pathLst>
                <a:path extrusionOk="0" h="2144" w="1073">
                  <a:moveTo>
                    <a:pt x="1" y="0"/>
                  </a:moveTo>
                  <a:lnTo>
                    <a:pt x="1" y="2144"/>
                  </a:lnTo>
                  <a:cubicBezTo>
                    <a:pt x="596" y="2144"/>
                    <a:pt x="1073" y="1667"/>
                    <a:pt x="1073" y="1072"/>
                  </a:cubicBezTo>
                  <a:cubicBezTo>
                    <a:pt x="1073" y="477"/>
                    <a:pt x="596" y="0"/>
                    <a:pt x="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5" name="Google Shape;25125;p151"/>
            <p:cNvSpPr/>
            <p:nvPr/>
          </p:nvSpPr>
          <p:spPr>
            <a:xfrm>
              <a:off x="2746449" y="4369359"/>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6" name="Google Shape;25126;p151"/>
            <p:cNvSpPr/>
            <p:nvPr/>
          </p:nvSpPr>
          <p:spPr>
            <a:xfrm>
              <a:off x="2746449" y="4290359"/>
              <a:ext cx="64084" cy="6408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7" name="Google Shape;25127;p151"/>
            <p:cNvSpPr/>
            <p:nvPr/>
          </p:nvSpPr>
          <p:spPr>
            <a:xfrm>
              <a:off x="2746449" y="4212047"/>
              <a:ext cx="64084" cy="64114"/>
            </a:xfrm>
            <a:custGeom>
              <a:rect b="b" l="l" r="r" t="t"/>
              <a:pathLst>
                <a:path extrusionOk="0" h="2145" w="2144">
                  <a:moveTo>
                    <a:pt x="1072" y="1"/>
                  </a:moveTo>
                  <a:cubicBezTo>
                    <a:pt x="477" y="1"/>
                    <a:pt x="1" y="477"/>
                    <a:pt x="1" y="1072"/>
                  </a:cubicBezTo>
                  <a:cubicBezTo>
                    <a:pt x="1" y="1668"/>
                    <a:pt x="477" y="2144"/>
                    <a:pt x="1072" y="2144"/>
                  </a:cubicBezTo>
                  <a:cubicBezTo>
                    <a:pt x="1668" y="2144"/>
                    <a:pt x="2144" y="1668"/>
                    <a:pt x="2144" y="1072"/>
                  </a:cubicBezTo>
                  <a:cubicBezTo>
                    <a:pt x="2144" y="477"/>
                    <a:pt x="1668" y="1"/>
                    <a:pt x="10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8" name="Google Shape;25128;p151"/>
            <p:cNvSpPr/>
            <p:nvPr/>
          </p:nvSpPr>
          <p:spPr>
            <a:xfrm>
              <a:off x="2779209" y="4369359"/>
              <a:ext cx="32042" cy="64114"/>
            </a:xfrm>
            <a:custGeom>
              <a:rect b="b" l="l" r="r" t="t"/>
              <a:pathLst>
                <a:path extrusionOk="0" h="2145" w="1072">
                  <a:moveTo>
                    <a:pt x="0" y="1"/>
                  </a:moveTo>
                  <a:lnTo>
                    <a:pt x="0" y="2144"/>
                  </a:lnTo>
                  <a:cubicBezTo>
                    <a:pt x="595" y="2144"/>
                    <a:pt x="1072" y="1668"/>
                    <a:pt x="1072" y="1072"/>
                  </a:cubicBezTo>
                  <a:cubicBezTo>
                    <a:pt x="1072" y="477"/>
                    <a:pt x="572" y="1"/>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9" name="Google Shape;25129;p151"/>
            <p:cNvSpPr/>
            <p:nvPr/>
          </p:nvSpPr>
          <p:spPr>
            <a:xfrm>
              <a:off x="2779209" y="4290359"/>
              <a:ext cx="32042" cy="64084"/>
            </a:xfrm>
            <a:custGeom>
              <a:rect b="b" l="l" r="r" t="t"/>
              <a:pathLst>
                <a:path extrusionOk="0" h="2144" w="1072">
                  <a:moveTo>
                    <a:pt x="0" y="0"/>
                  </a:moveTo>
                  <a:lnTo>
                    <a:pt x="0" y="2144"/>
                  </a:lnTo>
                  <a:cubicBezTo>
                    <a:pt x="595" y="2144"/>
                    <a:pt x="1072" y="1667"/>
                    <a:pt x="1072" y="1072"/>
                  </a:cubicBezTo>
                  <a:cubicBezTo>
                    <a:pt x="1072" y="477"/>
                    <a:pt x="572" y="0"/>
                    <a:pt x="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0" name="Google Shape;25130;p151"/>
            <p:cNvSpPr/>
            <p:nvPr/>
          </p:nvSpPr>
          <p:spPr>
            <a:xfrm>
              <a:off x="2779209" y="4211925"/>
              <a:ext cx="32042" cy="64114"/>
            </a:xfrm>
            <a:custGeom>
              <a:rect b="b" l="l" r="r" t="t"/>
              <a:pathLst>
                <a:path extrusionOk="0" h="2145" w="1072">
                  <a:moveTo>
                    <a:pt x="0" y="1"/>
                  </a:moveTo>
                  <a:lnTo>
                    <a:pt x="0" y="2144"/>
                  </a:lnTo>
                  <a:cubicBezTo>
                    <a:pt x="595" y="2144"/>
                    <a:pt x="1072" y="1668"/>
                    <a:pt x="1072" y="1073"/>
                  </a:cubicBezTo>
                  <a:cubicBezTo>
                    <a:pt x="1072" y="501"/>
                    <a:pt x="572" y="25"/>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31" name="Google Shape;25131;p151"/>
          <p:cNvGrpSpPr/>
          <p:nvPr/>
        </p:nvGrpSpPr>
        <p:grpSpPr>
          <a:xfrm>
            <a:off x="3274565" y="3982673"/>
            <a:ext cx="343826" cy="343827"/>
            <a:chOff x="3379296" y="4149427"/>
            <a:chExt cx="343826" cy="343827"/>
          </a:xfrm>
        </p:grpSpPr>
        <p:sp>
          <p:nvSpPr>
            <p:cNvPr id="25132" name="Google Shape;25132;p151"/>
            <p:cNvSpPr/>
            <p:nvPr/>
          </p:nvSpPr>
          <p:spPr>
            <a:xfrm>
              <a:off x="3389966" y="4395692"/>
              <a:ext cx="46300" cy="47017"/>
            </a:xfrm>
            <a:custGeom>
              <a:rect b="b" l="l" r="r" t="t"/>
              <a:pathLst>
                <a:path extrusionOk="0" h="1573" w="1549">
                  <a:moveTo>
                    <a:pt x="1168" y="1"/>
                  </a:moveTo>
                  <a:lnTo>
                    <a:pt x="1" y="763"/>
                  </a:lnTo>
                  <a:lnTo>
                    <a:pt x="1" y="1573"/>
                  </a:lnTo>
                  <a:lnTo>
                    <a:pt x="25" y="1573"/>
                  </a:lnTo>
                  <a:lnTo>
                    <a:pt x="1549" y="549"/>
                  </a:lnTo>
                  <a:lnTo>
                    <a:pt x="1168"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3" name="Google Shape;25133;p151"/>
            <p:cNvSpPr/>
            <p:nvPr/>
          </p:nvSpPr>
          <p:spPr>
            <a:xfrm>
              <a:off x="3457608" y="4333790"/>
              <a:ext cx="39156" cy="46270"/>
            </a:xfrm>
            <a:custGeom>
              <a:rect b="b" l="l" r="r" t="t"/>
              <a:pathLst>
                <a:path extrusionOk="0" h="1548" w="1310">
                  <a:moveTo>
                    <a:pt x="738" y="0"/>
                  </a:moveTo>
                  <a:lnTo>
                    <a:pt x="0" y="1191"/>
                  </a:lnTo>
                  <a:lnTo>
                    <a:pt x="572" y="1548"/>
                  </a:lnTo>
                  <a:lnTo>
                    <a:pt x="1310" y="357"/>
                  </a:lnTo>
                  <a:lnTo>
                    <a:pt x="738"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4" name="Google Shape;25134;p151"/>
            <p:cNvSpPr/>
            <p:nvPr/>
          </p:nvSpPr>
          <p:spPr>
            <a:xfrm>
              <a:off x="3513832" y="4322372"/>
              <a:ext cx="44148" cy="39903"/>
            </a:xfrm>
            <a:custGeom>
              <a:rect b="b" l="l" r="r" t="t"/>
              <a:pathLst>
                <a:path extrusionOk="0" h="1335" w="1477">
                  <a:moveTo>
                    <a:pt x="381" y="1"/>
                  </a:moveTo>
                  <a:lnTo>
                    <a:pt x="0" y="573"/>
                  </a:lnTo>
                  <a:lnTo>
                    <a:pt x="1096" y="1335"/>
                  </a:lnTo>
                  <a:lnTo>
                    <a:pt x="1477" y="787"/>
                  </a:lnTo>
                  <a:lnTo>
                    <a:pt x="38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5" name="Google Shape;25135;p151"/>
            <p:cNvSpPr/>
            <p:nvPr/>
          </p:nvSpPr>
          <p:spPr>
            <a:xfrm>
              <a:off x="3580756" y="4312418"/>
              <a:ext cx="43430" cy="44177"/>
            </a:xfrm>
            <a:custGeom>
              <a:rect b="b" l="l" r="r" t="t"/>
              <a:pathLst>
                <a:path extrusionOk="0" h="1478" w="1453">
                  <a:moveTo>
                    <a:pt x="953" y="1"/>
                  </a:moveTo>
                  <a:lnTo>
                    <a:pt x="0" y="1025"/>
                  </a:lnTo>
                  <a:lnTo>
                    <a:pt x="500" y="1477"/>
                  </a:lnTo>
                  <a:lnTo>
                    <a:pt x="1453" y="453"/>
                  </a:lnTo>
                  <a:lnTo>
                    <a:pt x="95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6" name="Google Shape;25136;p151"/>
            <p:cNvSpPr/>
            <p:nvPr/>
          </p:nvSpPr>
          <p:spPr>
            <a:xfrm>
              <a:off x="3632705" y="4246211"/>
              <a:ext cx="39186" cy="43460"/>
            </a:xfrm>
            <a:custGeom>
              <a:rect b="b" l="l" r="r" t="t"/>
              <a:pathLst>
                <a:path extrusionOk="0" h="1454" w="1311">
                  <a:moveTo>
                    <a:pt x="763" y="1"/>
                  </a:moveTo>
                  <a:lnTo>
                    <a:pt x="0" y="1073"/>
                  </a:lnTo>
                  <a:lnTo>
                    <a:pt x="572" y="1454"/>
                  </a:lnTo>
                  <a:lnTo>
                    <a:pt x="1310" y="382"/>
                  </a:lnTo>
                  <a:lnTo>
                    <a:pt x="76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7" name="Google Shape;25137;p151"/>
            <p:cNvSpPr/>
            <p:nvPr/>
          </p:nvSpPr>
          <p:spPr>
            <a:xfrm>
              <a:off x="3379296" y="4149427"/>
              <a:ext cx="343825" cy="343825"/>
            </a:xfrm>
            <a:custGeom>
              <a:rect b="b" l="l" r="r" t="t"/>
              <a:pathLst>
                <a:path extrusionOk="0" h="11503" w="11503">
                  <a:moveTo>
                    <a:pt x="1" y="0"/>
                  </a:moveTo>
                  <a:lnTo>
                    <a:pt x="1" y="11502"/>
                  </a:lnTo>
                  <a:lnTo>
                    <a:pt x="11503" y="11502"/>
                  </a:lnTo>
                  <a:lnTo>
                    <a:pt x="11503" y="10288"/>
                  </a:lnTo>
                  <a:lnTo>
                    <a:pt x="10836" y="10288"/>
                  </a:lnTo>
                  <a:lnTo>
                    <a:pt x="10836" y="10812"/>
                  </a:lnTo>
                  <a:lnTo>
                    <a:pt x="691" y="10812"/>
                  </a:lnTo>
                  <a:lnTo>
                    <a:pt x="691" y="691"/>
                  </a:lnTo>
                  <a:lnTo>
                    <a:pt x="1215" y="691"/>
                  </a:lnTo>
                  <a:lnTo>
                    <a:pt x="1215"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8" name="Google Shape;25138;p151"/>
            <p:cNvSpPr/>
            <p:nvPr/>
          </p:nvSpPr>
          <p:spPr>
            <a:xfrm>
              <a:off x="3550836" y="4456220"/>
              <a:ext cx="172286" cy="37034"/>
            </a:xfrm>
            <a:custGeom>
              <a:rect b="b" l="l" r="r" t="t"/>
              <a:pathLst>
                <a:path extrusionOk="0" h="1239" w="5764">
                  <a:moveTo>
                    <a:pt x="5097" y="0"/>
                  </a:moveTo>
                  <a:lnTo>
                    <a:pt x="5097" y="524"/>
                  </a:lnTo>
                  <a:lnTo>
                    <a:pt x="1" y="524"/>
                  </a:lnTo>
                  <a:lnTo>
                    <a:pt x="1" y="1238"/>
                  </a:lnTo>
                  <a:lnTo>
                    <a:pt x="5764" y="1238"/>
                  </a:lnTo>
                  <a:lnTo>
                    <a:pt x="576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9" name="Google Shape;25139;p151"/>
            <p:cNvSpPr/>
            <p:nvPr/>
          </p:nvSpPr>
          <p:spPr>
            <a:xfrm>
              <a:off x="3421291" y="4360810"/>
              <a:ext cx="64084" cy="64114"/>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44" y="477"/>
                    <a:pt x="1644"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0" name="Google Shape;25140;p151"/>
            <p:cNvSpPr/>
            <p:nvPr/>
          </p:nvSpPr>
          <p:spPr>
            <a:xfrm>
              <a:off x="3452616" y="4360123"/>
              <a:ext cx="32072" cy="64084"/>
            </a:xfrm>
            <a:custGeom>
              <a:rect b="b" l="l" r="r" t="t"/>
              <a:pathLst>
                <a:path extrusionOk="0" h="2144" w="1073">
                  <a:moveTo>
                    <a:pt x="0" y="0"/>
                  </a:moveTo>
                  <a:lnTo>
                    <a:pt x="0" y="2143"/>
                  </a:lnTo>
                  <a:cubicBezTo>
                    <a:pt x="596" y="2143"/>
                    <a:pt x="1072" y="1667"/>
                    <a:pt x="1072" y="1072"/>
                  </a:cubicBezTo>
                  <a:cubicBezTo>
                    <a:pt x="1072" y="500"/>
                    <a:pt x="596"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1" name="Google Shape;25141;p151"/>
            <p:cNvSpPr/>
            <p:nvPr/>
          </p:nvSpPr>
          <p:spPr>
            <a:xfrm>
              <a:off x="3468279" y="4288924"/>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2" name="Google Shape;25142;p151"/>
            <p:cNvSpPr/>
            <p:nvPr/>
          </p:nvSpPr>
          <p:spPr>
            <a:xfrm>
              <a:off x="3500291" y="4288924"/>
              <a:ext cx="32072" cy="64084"/>
            </a:xfrm>
            <a:custGeom>
              <a:rect b="b" l="l" r="r" t="t"/>
              <a:pathLst>
                <a:path extrusionOk="0" h="2144" w="1073">
                  <a:moveTo>
                    <a:pt x="1" y="1"/>
                  </a:moveTo>
                  <a:lnTo>
                    <a:pt x="1" y="2144"/>
                  </a:lnTo>
                  <a:cubicBezTo>
                    <a:pt x="596" y="2144"/>
                    <a:pt x="1073" y="1668"/>
                    <a:pt x="1073" y="1072"/>
                  </a:cubicBezTo>
                  <a:cubicBezTo>
                    <a:pt x="1073"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3" name="Google Shape;25143;p151"/>
            <p:cNvSpPr/>
            <p:nvPr/>
          </p:nvSpPr>
          <p:spPr>
            <a:xfrm>
              <a:off x="3539447" y="4332355"/>
              <a:ext cx="64114" cy="64084"/>
            </a:xfrm>
            <a:custGeom>
              <a:rect b="b" l="l" r="r" t="t"/>
              <a:pathLst>
                <a:path extrusionOk="0" h="2144" w="2145">
                  <a:moveTo>
                    <a:pt x="1072" y="0"/>
                  </a:moveTo>
                  <a:cubicBezTo>
                    <a:pt x="477" y="0"/>
                    <a:pt x="1" y="477"/>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4" name="Google Shape;25144;p151"/>
            <p:cNvSpPr/>
            <p:nvPr/>
          </p:nvSpPr>
          <p:spPr>
            <a:xfrm>
              <a:off x="3571490" y="4332355"/>
              <a:ext cx="32072" cy="64084"/>
            </a:xfrm>
            <a:custGeom>
              <a:rect b="b" l="l" r="r" t="t"/>
              <a:pathLst>
                <a:path extrusionOk="0" h="2144" w="1073">
                  <a:moveTo>
                    <a:pt x="0" y="0"/>
                  </a:moveTo>
                  <a:lnTo>
                    <a:pt x="0" y="2144"/>
                  </a:lnTo>
                  <a:cubicBezTo>
                    <a:pt x="596" y="2144"/>
                    <a:pt x="1072" y="1667"/>
                    <a:pt x="1072" y="1072"/>
                  </a:cubicBezTo>
                  <a:cubicBezTo>
                    <a:pt x="1072" y="500"/>
                    <a:pt x="596" y="0"/>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5" name="Google Shape;25145;p151"/>
            <p:cNvSpPr/>
            <p:nvPr/>
          </p:nvSpPr>
          <p:spPr>
            <a:xfrm>
              <a:off x="3598541" y="4271857"/>
              <a:ext cx="64084" cy="64084"/>
            </a:xfrm>
            <a:custGeom>
              <a:rect b="b" l="l" r="r" t="t"/>
              <a:pathLst>
                <a:path extrusionOk="0" h="2144" w="2144">
                  <a:moveTo>
                    <a:pt x="1072" y="0"/>
                  </a:moveTo>
                  <a:cubicBezTo>
                    <a:pt x="477" y="0"/>
                    <a:pt x="0" y="476"/>
                    <a:pt x="0" y="1072"/>
                  </a:cubicBezTo>
                  <a:cubicBezTo>
                    <a:pt x="0" y="1667"/>
                    <a:pt x="477" y="2143"/>
                    <a:pt x="1072" y="2143"/>
                  </a:cubicBezTo>
                  <a:cubicBezTo>
                    <a:pt x="1667" y="2143"/>
                    <a:pt x="2144" y="1667"/>
                    <a:pt x="2144" y="1072"/>
                  </a:cubicBezTo>
                  <a:cubicBezTo>
                    <a:pt x="2144" y="476"/>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6" name="Google Shape;25146;p151"/>
            <p:cNvSpPr/>
            <p:nvPr/>
          </p:nvSpPr>
          <p:spPr>
            <a:xfrm>
              <a:off x="3630583" y="4271140"/>
              <a:ext cx="32042" cy="64084"/>
            </a:xfrm>
            <a:custGeom>
              <a:rect b="b" l="l" r="r" t="t"/>
              <a:pathLst>
                <a:path extrusionOk="0" h="2144" w="1072">
                  <a:moveTo>
                    <a:pt x="0" y="0"/>
                  </a:moveTo>
                  <a:lnTo>
                    <a:pt x="0" y="2144"/>
                  </a:lnTo>
                  <a:cubicBezTo>
                    <a:pt x="595" y="2144"/>
                    <a:pt x="1072" y="1667"/>
                    <a:pt x="1072" y="1072"/>
                  </a:cubicBezTo>
                  <a:cubicBezTo>
                    <a:pt x="1072" y="500"/>
                    <a:pt x="595" y="24"/>
                    <a:pt x="0"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7" name="Google Shape;25147;p151"/>
            <p:cNvSpPr/>
            <p:nvPr/>
          </p:nvSpPr>
          <p:spPr>
            <a:xfrm>
              <a:off x="3642659" y="4201376"/>
              <a:ext cx="64114" cy="64084"/>
            </a:xfrm>
            <a:custGeom>
              <a:rect b="b" l="l" r="r" t="t"/>
              <a:pathLst>
                <a:path extrusionOk="0" h="2144" w="2145">
                  <a:moveTo>
                    <a:pt x="1073" y="1"/>
                  </a:moveTo>
                  <a:cubicBezTo>
                    <a:pt x="477" y="1"/>
                    <a:pt x="1" y="477"/>
                    <a:pt x="1" y="1072"/>
                  </a:cubicBezTo>
                  <a:cubicBezTo>
                    <a:pt x="1" y="1668"/>
                    <a:pt x="477" y="2144"/>
                    <a:pt x="1073" y="2144"/>
                  </a:cubicBezTo>
                  <a:cubicBezTo>
                    <a:pt x="1668" y="2144"/>
                    <a:pt x="2144" y="1668"/>
                    <a:pt x="2144" y="1072"/>
                  </a:cubicBezTo>
                  <a:cubicBezTo>
                    <a:pt x="2144" y="477"/>
                    <a:pt x="1668" y="1"/>
                    <a:pt x="1073"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8" name="Google Shape;25148;p151"/>
            <p:cNvSpPr/>
            <p:nvPr/>
          </p:nvSpPr>
          <p:spPr>
            <a:xfrm>
              <a:off x="3674701" y="4201376"/>
              <a:ext cx="32072" cy="64084"/>
            </a:xfrm>
            <a:custGeom>
              <a:rect b="b" l="l" r="r" t="t"/>
              <a:pathLst>
                <a:path extrusionOk="0" h="2144" w="1073">
                  <a:moveTo>
                    <a:pt x="1" y="1"/>
                  </a:moveTo>
                  <a:lnTo>
                    <a:pt x="1" y="2144"/>
                  </a:lnTo>
                  <a:cubicBezTo>
                    <a:pt x="596" y="2144"/>
                    <a:pt x="1072" y="1668"/>
                    <a:pt x="1072" y="1072"/>
                  </a:cubicBezTo>
                  <a:cubicBezTo>
                    <a:pt x="1072" y="477"/>
                    <a:pt x="596" y="1"/>
                    <a:pt x="1"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49" name="Google Shape;25149;p151"/>
          <p:cNvGrpSpPr/>
          <p:nvPr/>
        </p:nvGrpSpPr>
        <p:grpSpPr>
          <a:xfrm>
            <a:off x="4038814" y="3984588"/>
            <a:ext cx="343826" cy="343139"/>
            <a:chOff x="4076914" y="4146557"/>
            <a:chExt cx="343826" cy="343139"/>
          </a:xfrm>
        </p:grpSpPr>
        <p:sp>
          <p:nvSpPr>
            <p:cNvPr id="25150" name="Google Shape;25150;p151"/>
            <p:cNvSpPr/>
            <p:nvPr/>
          </p:nvSpPr>
          <p:spPr>
            <a:xfrm>
              <a:off x="4076914" y="4146557"/>
              <a:ext cx="189383" cy="339580"/>
            </a:xfrm>
            <a:custGeom>
              <a:rect b="b" l="l" r="r" t="t"/>
              <a:pathLst>
                <a:path extrusionOk="0" h="11361" w="6336">
                  <a:moveTo>
                    <a:pt x="5740" y="1"/>
                  </a:moveTo>
                  <a:cubicBezTo>
                    <a:pt x="2549" y="1"/>
                    <a:pt x="1" y="2573"/>
                    <a:pt x="1" y="5740"/>
                  </a:cubicBezTo>
                  <a:cubicBezTo>
                    <a:pt x="1" y="8526"/>
                    <a:pt x="1977" y="10860"/>
                    <a:pt x="4597" y="11360"/>
                  </a:cubicBezTo>
                  <a:lnTo>
                    <a:pt x="6335" y="5740"/>
                  </a:lnTo>
                  <a:lnTo>
                    <a:pt x="5740"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1" name="Google Shape;25151;p151"/>
            <p:cNvSpPr/>
            <p:nvPr/>
          </p:nvSpPr>
          <p:spPr>
            <a:xfrm>
              <a:off x="4215724" y="4318127"/>
              <a:ext cx="175126" cy="171569"/>
            </a:xfrm>
            <a:custGeom>
              <a:rect b="b" l="l" r="r" t="t"/>
              <a:pathLst>
                <a:path extrusionOk="0" h="5740" w="5859">
                  <a:moveTo>
                    <a:pt x="1120" y="0"/>
                  </a:moveTo>
                  <a:lnTo>
                    <a:pt x="0" y="5620"/>
                  </a:lnTo>
                  <a:cubicBezTo>
                    <a:pt x="358" y="5716"/>
                    <a:pt x="739" y="5739"/>
                    <a:pt x="1120" y="5739"/>
                  </a:cubicBezTo>
                  <a:cubicBezTo>
                    <a:pt x="3096" y="5739"/>
                    <a:pt x="4811" y="4763"/>
                    <a:pt x="5859" y="3239"/>
                  </a:cubicBezTo>
                  <a:lnTo>
                    <a:pt x="171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2" name="Google Shape;25152;p151"/>
            <p:cNvSpPr/>
            <p:nvPr/>
          </p:nvSpPr>
          <p:spPr>
            <a:xfrm>
              <a:off x="4249171" y="4318127"/>
              <a:ext cx="141679" cy="171569"/>
            </a:xfrm>
            <a:custGeom>
              <a:rect b="b" l="l" r="r" t="t"/>
              <a:pathLst>
                <a:path extrusionOk="0" h="5740" w="4740">
                  <a:moveTo>
                    <a:pt x="1" y="0"/>
                  </a:moveTo>
                  <a:lnTo>
                    <a:pt x="1" y="5739"/>
                  </a:lnTo>
                  <a:cubicBezTo>
                    <a:pt x="1977" y="5739"/>
                    <a:pt x="3692" y="4763"/>
                    <a:pt x="4740" y="3239"/>
                  </a:cubicBezTo>
                  <a:lnTo>
                    <a:pt x="596"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3" name="Google Shape;25153;p151"/>
            <p:cNvSpPr/>
            <p:nvPr/>
          </p:nvSpPr>
          <p:spPr>
            <a:xfrm>
              <a:off x="4249171" y="4146557"/>
              <a:ext cx="171569" cy="268382"/>
            </a:xfrm>
            <a:custGeom>
              <a:rect b="b" l="l" r="r" t="t"/>
              <a:pathLst>
                <a:path extrusionOk="0" h="8979" w="5740">
                  <a:moveTo>
                    <a:pt x="1" y="1"/>
                  </a:moveTo>
                  <a:lnTo>
                    <a:pt x="1" y="5740"/>
                  </a:lnTo>
                  <a:lnTo>
                    <a:pt x="4740" y="8979"/>
                  </a:lnTo>
                  <a:cubicBezTo>
                    <a:pt x="5359" y="8050"/>
                    <a:pt x="5740" y="6931"/>
                    <a:pt x="5740" y="5740"/>
                  </a:cubicBezTo>
                  <a:cubicBezTo>
                    <a:pt x="5740" y="2549"/>
                    <a:pt x="3168"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4" name="Google Shape;25154;p151"/>
            <p:cNvSpPr/>
            <p:nvPr/>
          </p:nvSpPr>
          <p:spPr>
            <a:xfrm>
              <a:off x="4121062" y="4190705"/>
              <a:ext cx="144518" cy="252003"/>
            </a:xfrm>
            <a:custGeom>
              <a:rect b="b" l="l" r="r" t="t"/>
              <a:pathLst>
                <a:path extrusionOk="0" h="8431" w="4835">
                  <a:moveTo>
                    <a:pt x="4263" y="0"/>
                  </a:moveTo>
                  <a:cubicBezTo>
                    <a:pt x="1905" y="0"/>
                    <a:pt x="0" y="1905"/>
                    <a:pt x="0" y="4263"/>
                  </a:cubicBezTo>
                  <a:cubicBezTo>
                    <a:pt x="0" y="6311"/>
                    <a:pt x="1453" y="8050"/>
                    <a:pt x="3406" y="8431"/>
                  </a:cubicBezTo>
                  <a:lnTo>
                    <a:pt x="4834" y="4263"/>
                  </a:lnTo>
                  <a:lnTo>
                    <a:pt x="4263"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5" name="Google Shape;25155;p151"/>
            <p:cNvSpPr/>
            <p:nvPr/>
          </p:nvSpPr>
          <p:spPr>
            <a:xfrm>
              <a:off x="4223555" y="4318127"/>
              <a:ext cx="129573" cy="127421"/>
            </a:xfrm>
            <a:custGeom>
              <a:rect b="b" l="l" r="r" t="t"/>
              <a:pathLst>
                <a:path extrusionOk="0" h="4263" w="4335">
                  <a:moveTo>
                    <a:pt x="834" y="0"/>
                  </a:moveTo>
                  <a:lnTo>
                    <a:pt x="0" y="4168"/>
                  </a:lnTo>
                  <a:cubicBezTo>
                    <a:pt x="262" y="4215"/>
                    <a:pt x="524" y="4263"/>
                    <a:pt x="834" y="4263"/>
                  </a:cubicBezTo>
                  <a:cubicBezTo>
                    <a:pt x="2287" y="4263"/>
                    <a:pt x="3573" y="3501"/>
                    <a:pt x="4335" y="2405"/>
                  </a:cubicBezTo>
                  <a:lnTo>
                    <a:pt x="142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6" name="Google Shape;25156;p151"/>
            <p:cNvSpPr/>
            <p:nvPr/>
          </p:nvSpPr>
          <p:spPr>
            <a:xfrm>
              <a:off x="4248454" y="4318127"/>
              <a:ext cx="104675" cy="127421"/>
            </a:xfrm>
            <a:custGeom>
              <a:rect b="b" l="l" r="r" t="t"/>
              <a:pathLst>
                <a:path extrusionOk="0" h="4263" w="3502">
                  <a:moveTo>
                    <a:pt x="1" y="0"/>
                  </a:moveTo>
                  <a:lnTo>
                    <a:pt x="1" y="4263"/>
                  </a:lnTo>
                  <a:cubicBezTo>
                    <a:pt x="1454" y="4263"/>
                    <a:pt x="2740" y="3501"/>
                    <a:pt x="3502" y="2405"/>
                  </a:cubicBezTo>
                  <a:lnTo>
                    <a:pt x="59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7" name="Google Shape;25157;p151"/>
            <p:cNvSpPr/>
            <p:nvPr/>
          </p:nvSpPr>
          <p:spPr>
            <a:xfrm>
              <a:off x="4248454" y="4190705"/>
              <a:ext cx="127451" cy="199336"/>
            </a:xfrm>
            <a:custGeom>
              <a:rect b="b" l="l" r="r" t="t"/>
              <a:pathLst>
                <a:path extrusionOk="0" h="6669" w="4264">
                  <a:moveTo>
                    <a:pt x="1" y="0"/>
                  </a:moveTo>
                  <a:lnTo>
                    <a:pt x="1" y="4263"/>
                  </a:lnTo>
                  <a:lnTo>
                    <a:pt x="3502" y="6668"/>
                  </a:lnTo>
                  <a:cubicBezTo>
                    <a:pt x="3978" y="5978"/>
                    <a:pt x="4264" y="5144"/>
                    <a:pt x="4264" y="4263"/>
                  </a:cubicBezTo>
                  <a:cubicBezTo>
                    <a:pt x="4264" y="1905"/>
                    <a:pt x="2335" y="0"/>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58" name="Google Shape;25158;p151"/>
          <p:cNvGrpSpPr/>
          <p:nvPr/>
        </p:nvGrpSpPr>
        <p:grpSpPr>
          <a:xfrm>
            <a:off x="4782742" y="3972179"/>
            <a:ext cx="344544" cy="344544"/>
            <a:chOff x="4744642" y="4143718"/>
            <a:chExt cx="344544" cy="344544"/>
          </a:xfrm>
        </p:grpSpPr>
        <p:sp>
          <p:nvSpPr>
            <p:cNvPr id="25159" name="Google Shape;25159;p151"/>
            <p:cNvSpPr/>
            <p:nvPr/>
          </p:nvSpPr>
          <p:spPr>
            <a:xfrm>
              <a:off x="4766701" y="4337347"/>
              <a:ext cx="20684" cy="56970"/>
            </a:xfrm>
            <a:custGeom>
              <a:rect b="b" l="l" r="r" t="t"/>
              <a:pathLst>
                <a:path extrusionOk="0" h="1906" w="692">
                  <a:moveTo>
                    <a:pt x="1" y="0"/>
                  </a:moveTo>
                  <a:lnTo>
                    <a:pt x="1" y="1905"/>
                  </a:lnTo>
                  <a:lnTo>
                    <a:pt x="691" y="1905"/>
                  </a:lnTo>
                  <a:lnTo>
                    <a:pt x="6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0" name="Google Shape;25160;p151"/>
            <p:cNvSpPr/>
            <p:nvPr/>
          </p:nvSpPr>
          <p:spPr>
            <a:xfrm>
              <a:off x="4766701" y="4143718"/>
              <a:ext cx="20684" cy="49857"/>
            </a:xfrm>
            <a:custGeom>
              <a:rect b="b" l="l" r="r" t="t"/>
              <a:pathLst>
                <a:path extrusionOk="0" h="1668" w="692">
                  <a:moveTo>
                    <a:pt x="1" y="1"/>
                  </a:moveTo>
                  <a:lnTo>
                    <a:pt x="1" y="1668"/>
                  </a:lnTo>
                  <a:lnTo>
                    <a:pt x="691" y="1668"/>
                  </a:lnTo>
                  <a:lnTo>
                    <a:pt x="691"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1" name="Google Shape;25161;p151"/>
            <p:cNvSpPr/>
            <p:nvPr/>
          </p:nvSpPr>
          <p:spPr>
            <a:xfrm>
              <a:off x="4766701" y="4236975"/>
              <a:ext cx="20684" cy="56970"/>
            </a:xfrm>
            <a:custGeom>
              <a:rect b="b" l="l" r="r" t="t"/>
              <a:pathLst>
                <a:path extrusionOk="0" h="1906" w="692">
                  <a:moveTo>
                    <a:pt x="1" y="0"/>
                  </a:moveTo>
                  <a:lnTo>
                    <a:pt x="1" y="1905"/>
                  </a:lnTo>
                  <a:lnTo>
                    <a:pt x="691" y="1905"/>
                  </a:lnTo>
                  <a:lnTo>
                    <a:pt x="691"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2" name="Google Shape;25162;p151"/>
            <p:cNvSpPr/>
            <p:nvPr/>
          </p:nvSpPr>
          <p:spPr>
            <a:xfrm>
              <a:off x="5022262" y="4184309"/>
              <a:ext cx="66924" cy="60527"/>
            </a:xfrm>
            <a:custGeom>
              <a:rect b="b" l="l" r="r" t="t"/>
              <a:pathLst>
                <a:path extrusionOk="0" h="2025" w="2239">
                  <a:moveTo>
                    <a:pt x="333" y="0"/>
                  </a:moveTo>
                  <a:lnTo>
                    <a:pt x="0" y="1024"/>
                  </a:lnTo>
                  <a:lnTo>
                    <a:pt x="333" y="2024"/>
                  </a:lnTo>
                  <a:lnTo>
                    <a:pt x="2239" y="2024"/>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3" name="Google Shape;25163;p151"/>
            <p:cNvSpPr/>
            <p:nvPr/>
          </p:nvSpPr>
          <p:spPr>
            <a:xfrm>
              <a:off x="5022262" y="4215604"/>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4" name="Google Shape;25164;p151"/>
            <p:cNvSpPr/>
            <p:nvPr/>
          </p:nvSpPr>
          <p:spPr>
            <a:xfrm>
              <a:off x="4766701" y="4438406"/>
              <a:ext cx="20684" cy="49857"/>
            </a:xfrm>
            <a:custGeom>
              <a:rect b="b" l="l" r="r" t="t"/>
              <a:pathLst>
                <a:path extrusionOk="0" h="1668" w="692">
                  <a:moveTo>
                    <a:pt x="1" y="1"/>
                  </a:moveTo>
                  <a:lnTo>
                    <a:pt x="1" y="1668"/>
                  </a:lnTo>
                  <a:lnTo>
                    <a:pt x="691" y="1668"/>
                  </a:lnTo>
                  <a:lnTo>
                    <a:pt x="69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5" name="Google Shape;25165;p151"/>
            <p:cNvSpPr/>
            <p:nvPr/>
          </p:nvSpPr>
          <p:spPr>
            <a:xfrm>
              <a:off x="4828633" y="4184309"/>
              <a:ext cx="203611" cy="60527"/>
            </a:xfrm>
            <a:custGeom>
              <a:rect b="b" l="l" r="r" t="t"/>
              <a:pathLst>
                <a:path extrusionOk="0" h="2025" w="6812">
                  <a:moveTo>
                    <a:pt x="882" y="0"/>
                  </a:moveTo>
                  <a:lnTo>
                    <a:pt x="1" y="1024"/>
                  </a:lnTo>
                  <a:lnTo>
                    <a:pt x="882" y="2024"/>
                  </a:lnTo>
                  <a:lnTo>
                    <a:pt x="6811" y="2024"/>
                  </a:lnTo>
                  <a:lnTo>
                    <a:pt x="6811"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6" name="Google Shape;25166;p151"/>
            <p:cNvSpPr/>
            <p:nvPr/>
          </p:nvSpPr>
          <p:spPr>
            <a:xfrm>
              <a:off x="4828633" y="4215604"/>
              <a:ext cx="203611" cy="30637"/>
            </a:xfrm>
            <a:custGeom>
              <a:rect b="b" l="l" r="r" t="t"/>
              <a:pathLst>
                <a:path extrusionOk="0" h="1025" w="6812">
                  <a:moveTo>
                    <a:pt x="1" y="1"/>
                  </a:moveTo>
                  <a:lnTo>
                    <a:pt x="882" y="1025"/>
                  </a:lnTo>
                  <a:lnTo>
                    <a:pt x="6811" y="1025"/>
                  </a:lnTo>
                  <a:lnTo>
                    <a:pt x="681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7" name="Google Shape;25167;p151"/>
            <p:cNvSpPr/>
            <p:nvPr/>
          </p:nvSpPr>
          <p:spPr>
            <a:xfrm>
              <a:off x="5022262" y="4285368"/>
              <a:ext cx="66924" cy="60527"/>
            </a:xfrm>
            <a:custGeom>
              <a:rect b="b" l="l" r="r" t="t"/>
              <a:pathLst>
                <a:path extrusionOk="0" h="2025" w="2239">
                  <a:moveTo>
                    <a:pt x="333" y="1"/>
                  </a:moveTo>
                  <a:lnTo>
                    <a:pt x="0" y="1001"/>
                  </a:lnTo>
                  <a:lnTo>
                    <a:pt x="333" y="2025"/>
                  </a:lnTo>
                  <a:lnTo>
                    <a:pt x="2239" y="2025"/>
                  </a:lnTo>
                  <a:lnTo>
                    <a:pt x="223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8" name="Google Shape;25168;p151"/>
            <p:cNvSpPr/>
            <p:nvPr/>
          </p:nvSpPr>
          <p:spPr>
            <a:xfrm>
              <a:off x="5022262" y="4315975"/>
              <a:ext cx="66924" cy="30637"/>
            </a:xfrm>
            <a:custGeom>
              <a:rect b="b" l="l" r="r" t="t"/>
              <a:pathLst>
                <a:path extrusionOk="0" h="1025" w="2239">
                  <a:moveTo>
                    <a:pt x="0" y="1"/>
                  </a:moveTo>
                  <a:lnTo>
                    <a:pt x="333" y="1025"/>
                  </a:lnTo>
                  <a:lnTo>
                    <a:pt x="2239" y="1025"/>
                  </a:lnTo>
                  <a:lnTo>
                    <a:pt x="223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9" name="Google Shape;25169;p151"/>
            <p:cNvSpPr/>
            <p:nvPr/>
          </p:nvSpPr>
          <p:spPr>
            <a:xfrm>
              <a:off x="4828633" y="4285368"/>
              <a:ext cx="203611" cy="60527"/>
            </a:xfrm>
            <a:custGeom>
              <a:rect b="b" l="l" r="r" t="t"/>
              <a:pathLst>
                <a:path extrusionOk="0" h="2025" w="6812">
                  <a:moveTo>
                    <a:pt x="882" y="1"/>
                  </a:moveTo>
                  <a:lnTo>
                    <a:pt x="1" y="1001"/>
                  </a:lnTo>
                  <a:lnTo>
                    <a:pt x="882" y="2025"/>
                  </a:lnTo>
                  <a:lnTo>
                    <a:pt x="6811" y="2025"/>
                  </a:lnTo>
                  <a:lnTo>
                    <a:pt x="6811"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0" name="Google Shape;25170;p151"/>
            <p:cNvSpPr/>
            <p:nvPr/>
          </p:nvSpPr>
          <p:spPr>
            <a:xfrm>
              <a:off x="4828633" y="4315975"/>
              <a:ext cx="203611" cy="30637"/>
            </a:xfrm>
            <a:custGeom>
              <a:rect b="b" l="l" r="r" t="t"/>
              <a:pathLst>
                <a:path extrusionOk="0" h="1025" w="6812">
                  <a:moveTo>
                    <a:pt x="1" y="1"/>
                  </a:moveTo>
                  <a:lnTo>
                    <a:pt x="882" y="1025"/>
                  </a:lnTo>
                  <a:lnTo>
                    <a:pt x="6811" y="1025"/>
                  </a:lnTo>
                  <a:lnTo>
                    <a:pt x="68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1" name="Google Shape;25171;p151"/>
            <p:cNvSpPr/>
            <p:nvPr/>
          </p:nvSpPr>
          <p:spPr>
            <a:xfrm>
              <a:off x="5022262" y="4386456"/>
              <a:ext cx="66924" cy="60527"/>
            </a:xfrm>
            <a:custGeom>
              <a:rect b="b" l="l" r="r" t="t"/>
              <a:pathLst>
                <a:path extrusionOk="0" h="2025" w="2239">
                  <a:moveTo>
                    <a:pt x="333" y="0"/>
                  </a:moveTo>
                  <a:lnTo>
                    <a:pt x="0" y="1024"/>
                  </a:lnTo>
                  <a:lnTo>
                    <a:pt x="333" y="2025"/>
                  </a:lnTo>
                  <a:lnTo>
                    <a:pt x="2239" y="2025"/>
                  </a:lnTo>
                  <a:lnTo>
                    <a:pt x="223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2" name="Google Shape;25172;p151"/>
            <p:cNvSpPr/>
            <p:nvPr/>
          </p:nvSpPr>
          <p:spPr>
            <a:xfrm>
              <a:off x="5022262" y="4417064"/>
              <a:ext cx="66924" cy="29920"/>
            </a:xfrm>
            <a:custGeom>
              <a:rect b="b" l="l" r="r" t="t"/>
              <a:pathLst>
                <a:path extrusionOk="0" h="1001" w="2239">
                  <a:moveTo>
                    <a:pt x="0" y="0"/>
                  </a:moveTo>
                  <a:lnTo>
                    <a:pt x="333" y="1001"/>
                  </a:lnTo>
                  <a:lnTo>
                    <a:pt x="2239" y="1001"/>
                  </a:lnTo>
                  <a:lnTo>
                    <a:pt x="2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3" name="Google Shape;25173;p151"/>
            <p:cNvSpPr/>
            <p:nvPr/>
          </p:nvSpPr>
          <p:spPr>
            <a:xfrm>
              <a:off x="4828633" y="4386456"/>
              <a:ext cx="203611" cy="60527"/>
            </a:xfrm>
            <a:custGeom>
              <a:rect b="b" l="l" r="r" t="t"/>
              <a:pathLst>
                <a:path extrusionOk="0" h="2025" w="6812">
                  <a:moveTo>
                    <a:pt x="882" y="0"/>
                  </a:moveTo>
                  <a:lnTo>
                    <a:pt x="1" y="1024"/>
                  </a:lnTo>
                  <a:lnTo>
                    <a:pt x="882" y="2025"/>
                  </a:lnTo>
                  <a:lnTo>
                    <a:pt x="6811" y="2025"/>
                  </a:lnTo>
                  <a:lnTo>
                    <a:pt x="681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4" name="Google Shape;25174;p151"/>
            <p:cNvSpPr/>
            <p:nvPr/>
          </p:nvSpPr>
          <p:spPr>
            <a:xfrm>
              <a:off x="4828633" y="4417064"/>
              <a:ext cx="203611" cy="29920"/>
            </a:xfrm>
            <a:custGeom>
              <a:rect b="b" l="l" r="r" t="t"/>
              <a:pathLst>
                <a:path extrusionOk="0" h="1001" w="6812">
                  <a:moveTo>
                    <a:pt x="1" y="0"/>
                  </a:moveTo>
                  <a:lnTo>
                    <a:pt x="882" y="1001"/>
                  </a:lnTo>
                  <a:lnTo>
                    <a:pt x="6811" y="1001"/>
                  </a:lnTo>
                  <a:lnTo>
                    <a:pt x="681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5" name="Google Shape;25175;p151"/>
            <p:cNvSpPr/>
            <p:nvPr/>
          </p:nvSpPr>
          <p:spPr>
            <a:xfrm>
              <a:off x="4744642" y="4182874"/>
              <a:ext cx="64084" cy="64084"/>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6" name="Google Shape;25176;p151"/>
            <p:cNvSpPr/>
            <p:nvPr/>
          </p:nvSpPr>
          <p:spPr>
            <a:xfrm>
              <a:off x="4744642" y="4215604"/>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7" name="Google Shape;25177;p151"/>
            <p:cNvSpPr/>
            <p:nvPr/>
          </p:nvSpPr>
          <p:spPr>
            <a:xfrm>
              <a:off x="4744642" y="4283963"/>
              <a:ext cx="64084" cy="64084"/>
            </a:xfrm>
            <a:custGeom>
              <a:rect b="b" l="l" r="r" t="t"/>
              <a:pathLst>
                <a:path extrusionOk="0" h="2144" w="2144">
                  <a:moveTo>
                    <a:pt x="1072" y="0"/>
                  </a:moveTo>
                  <a:cubicBezTo>
                    <a:pt x="477" y="0"/>
                    <a:pt x="0" y="476"/>
                    <a:pt x="0" y="1072"/>
                  </a:cubicBezTo>
                  <a:cubicBezTo>
                    <a:pt x="0" y="1667"/>
                    <a:pt x="477" y="2143"/>
                    <a:pt x="1072" y="2143"/>
                  </a:cubicBezTo>
                  <a:cubicBezTo>
                    <a:pt x="1667" y="2119"/>
                    <a:pt x="2144" y="1643"/>
                    <a:pt x="2144" y="1072"/>
                  </a:cubicBezTo>
                  <a:cubicBezTo>
                    <a:pt x="2144" y="476"/>
                    <a:pt x="1667" y="0"/>
                    <a:pt x="1072" y="0"/>
                  </a:cubicBez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8" name="Google Shape;25178;p151"/>
            <p:cNvSpPr/>
            <p:nvPr/>
          </p:nvSpPr>
          <p:spPr>
            <a:xfrm>
              <a:off x="4744642" y="4315975"/>
              <a:ext cx="64084" cy="32072"/>
            </a:xfrm>
            <a:custGeom>
              <a:rect b="b" l="l" r="r" t="t"/>
              <a:pathLst>
                <a:path extrusionOk="0" h="1073" w="2144">
                  <a:moveTo>
                    <a:pt x="0" y="1"/>
                  </a:moveTo>
                  <a:cubicBezTo>
                    <a:pt x="0" y="596"/>
                    <a:pt x="477" y="1072"/>
                    <a:pt x="1072" y="1072"/>
                  </a:cubicBezTo>
                  <a:cubicBezTo>
                    <a:pt x="1667" y="1072"/>
                    <a:pt x="2144" y="596"/>
                    <a:pt x="2144"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9" name="Google Shape;25179;p151"/>
            <p:cNvSpPr/>
            <p:nvPr/>
          </p:nvSpPr>
          <p:spPr>
            <a:xfrm>
              <a:off x="4744642" y="4385022"/>
              <a:ext cx="64084" cy="64084"/>
            </a:xfrm>
            <a:custGeom>
              <a:rect b="b" l="l" r="r" t="t"/>
              <a:pathLst>
                <a:path extrusionOk="0" h="2144" w="2144">
                  <a:moveTo>
                    <a:pt x="1072" y="1"/>
                  </a:moveTo>
                  <a:cubicBezTo>
                    <a:pt x="477" y="1"/>
                    <a:pt x="0" y="477"/>
                    <a:pt x="0" y="1072"/>
                  </a:cubicBezTo>
                  <a:cubicBezTo>
                    <a:pt x="0" y="1668"/>
                    <a:pt x="477" y="2144"/>
                    <a:pt x="1072" y="2144"/>
                  </a:cubicBezTo>
                  <a:cubicBezTo>
                    <a:pt x="1667" y="2144"/>
                    <a:pt x="2144" y="1668"/>
                    <a:pt x="2144" y="1072"/>
                  </a:cubicBezTo>
                  <a:cubicBezTo>
                    <a:pt x="2144" y="477"/>
                    <a:pt x="1667" y="1"/>
                    <a:pt x="1072"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0" name="Google Shape;25180;p151"/>
            <p:cNvSpPr/>
            <p:nvPr/>
          </p:nvSpPr>
          <p:spPr>
            <a:xfrm>
              <a:off x="4744642" y="4416347"/>
              <a:ext cx="64084" cy="32759"/>
            </a:xfrm>
            <a:custGeom>
              <a:rect b="b" l="l" r="r" t="t"/>
              <a:pathLst>
                <a:path extrusionOk="0" h="1096" w="2144">
                  <a:moveTo>
                    <a:pt x="0" y="0"/>
                  </a:moveTo>
                  <a:cubicBezTo>
                    <a:pt x="0" y="596"/>
                    <a:pt x="477" y="1096"/>
                    <a:pt x="1072" y="1096"/>
                  </a:cubicBezTo>
                  <a:cubicBezTo>
                    <a:pt x="1667" y="1096"/>
                    <a:pt x="2144" y="620"/>
                    <a:pt x="2144"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81" name="Google Shape;25181;p151"/>
          <p:cNvGrpSpPr/>
          <p:nvPr/>
        </p:nvGrpSpPr>
        <p:grpSpPr>
          <a:xfrm>
            <a:off x="5514231" y="3980728"/>
            <a:ext cx="343857" cy="344544"/>
            <a:chOff x="5409500" y="4152266"/>
            <a:chExt cx="343857" cy="344544"/>
          </a:xfrm>
        </p:grpSpPr>
        <p:sp>
          <p:nvSpPr>
            <p:cNvPr id="25182" name="Google Shape;25182;p151"/>
            <p:cNvSpPr/>
            <p:nvPr/>
          </p:nvSpPr>
          <p:spPr>
            <a:xfrm>
              <a:off x="5519855" y="4314570"/>
              <a:ext cx="162303" cy="20654"/>
            </a:xfrm>
            <a:custGeom>
              <a:rect b="b" l="l" r="r" t="t"/>
              <a:pathLst>
                <a:path extrusionOk="0" h="691" w="5430">
                  <a:moveTo>
                    <a:pt x="0" y="0"/>
                  </a:moveTo>
                  <a:lnTo>
                    <a:pt x="0" y="691"/>
                  </a:lnTo>
                  <a:lnTo>
                    <a:pt x="5430" y="691"/>
                  </a:lnTo>
                  <a:lnTo>
                    <a:pt x="5430"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3" name="Google Shape;25183;p151"/>
            <p:cNvSpPr/>
            <p:nvPr/>
          </p:nvSpPr>
          <p:spPr>
            <a:xfrm>
              <a:off x="5519855" y="4324524"/>
              <a:ext cx="162303" cy="9296"/>
            </a:xfrm>
            <a:custGeom>
              <a:rect b="b" l="l" r="r" t="t"/>
              <a:pathLst>
                <a:path extrusionOk="0" h="311" w="5430">
                  <a:moveTo>
                    <a:pt x="0" y="0"/>
                  </a:moveTo>
                  <a:lnTo>
                    <a:pt x="0" y="310"/>
                  </a:lnTo>
                  <a:lnTo>
                    <a:pt x="5430" y="310"/>
                  </a:lnTo>
                  <a:lnTo>
                    <a:pt x="543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4" name="Google Shape;25184;p151"/>
            <p:cNvSpPr/>
            <p:nvPr/>
          </p:nvSpPr>
          <p:spPr>
            <a:xfrm>
              <a:off x="5519855" y="4350140"/>
              <a:ext cx="92569" cy="103240"/>
            </a:xfrm>
            <a:custGeom>
              <a:rect b="b" l="l" r="r" t="t"/>
              <a:pathLst>
                <a:path extrusionOk="0" h="3454" w="3097">
                  <a:moveTo>
                    <a:pt x="0" y="1"/>
                  </a:moveTo>
                  <a:lnTo>
                    <a:pt x="524" y="644"/>
                  </a:lnTo>
                  <a:lnTo>
                    <a:pt x="1667" y="644"/>
                  </a:lnTo>
                  <a:cubicBezTo>
                    <a:pt x="2096" y="644"/>
                    <a:pt x="2429" y="977"/>
                    <a:pt x="2429" y="1406"/>
                  </a:cubicBezTo>
                  <a:lnTo>
                    <a:pt x="2429" y="3454"/>
                  </a:lnTo>
                  <a:lnTo>
                    <a:pt x="3096" y="3454"/>
                  </a:lnTo>
                  <a:lnTo>
                    <a:pt x="3096" y="1430"/>
                  </a:lnTo>
                  <a:cubicBezTo>
                    <a:pt x="3096" y="620"/>
                    <a:pt x="2453" y="1"/>
                    <a:pt x="166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5" name="Google Shape;25185;p151"/>
            <p:cNvSpPr/>
            <p:nvPr/>
          </p:nvSpPr>
          <p:spPr>
            <a:xfrm>
              <a:off x="5519855" y="4196384"/>
              <a:ext cx="92569" cy="103240"/>
            </a:xfrm>
            <a:custGeom>
              <a:rect b="b" l="l" r="r" t="t"/>
              <a:pathLst>
                <a:path extrusionOk="0" h="3454" w="3097">
                  <a:moveTo>
                    <a:pt x="2429" y="1"/>
                  </a:moveTo>
                  <a:lnTo>
                    <a:pt x="2429" y="2025"/>
                  </a:lnTo>
                  <a:cubicBezTo>
                    <a:pt x="2429" y="2430"/>
                    <a:pt x="2096" y="2763"/>
                    <a:pt x="1667" y="2763"/>
                  </a:cubicBezTo>
                  <a:lnTo>
                    <a:pt x="524" y="2763"/>
                  </a:lnTo>
                  <a:lnTo>
                    <a:pt x="0" y="3454"/>
                  </a:lnTo>
                  <a:lnTo>
                    <a:pt x="1667" y="3454"/>
                  </a:lnTo>
                  <a:cubicBezTo>
                    <a:pt x="2453" y="3454"/>
                    <a:pt x="3096" y="2811"/>
                    <a:pt x="3096" y="2025"/>
                  </a:cubicBezTo>
                  <a:lnTo>
                    <a:pt x="3096"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6" name="Google Shape;25186;p151"/>
            <p:cNvSpPr/>
            <p:nvPr/>
          </p:nvSpPr>
          <p:spPr>
            <a:xfrm>
              <a:off x="5559011" y="4434849"/>
              <a:ext cx="86860" cy="61962"/>
            </a:xfrm>
            <a:custGeom>
              <a:rect b="b" l="l" r="r" t="t"/>
              <a:pathLst>
                <a:path extrusionOk="0" h="2073" w="2906">
                  <a:moveTo>
                    <a:pt x="0" y="1"/>
                  </a:moveTo>
                  <a:lnTo>
                    <a:pt x="0" y="2073"/>
                  </a:lnTo>
                  <a:lnTo>
                    <a:pt x="2905" y="2073"/>
                  </a:lnTo>
                  <a:lnTo>
                    <a:pt x="29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7" name="Google Shape;25187;p151"/>
            <p:cNvSpPr/>
            <p:nvPr/>
          </p:nvSpPr>
          <p:spPr>
            <a:xfrm>
              <a:off x="5559011" y="4152266"/>
              <a:ext cx="86860" cy="62679"/>
            </a:xfrm>
            <a:custGeom>
              <a:rect b="b" l="l" r="r" t="t"/>
              <a:pathLst>
                <a:path extrusionOk="0" h="2097" w="2906">
                  <a:moveTo>
                    <a:pt x="0" y="0"/>
                  </a:moveTo>
                  <a:lnTo>
                    <a:pt x="0" y="2096"/>
                  </a:lnTo>
                  <a:lnTo>
                    <a:pt x="2905" y="2096"/>
                  </a:lnTo>
                  <a:lnTo>
                    <a:pt x="2905" y="0"/>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8" name="Google Shape;25188;p151"/>
            <p:cNvSpPr/>
            <p:nvPr/>
          </p:nvSpPr>
          <p:spPr>
            <a:xfrm>
              <a:off x="5667184" y="4293199"/>
              <a:ext cx="86173" cy="61962"/>
            </a:xfrm>
            <a:custGeom>
              <a:rect b="b" l="l" r="r" t="t"/>
              <a:pathLst>
                <a:path extrusionOk="0" h="2073" w="2883">
                  <a:moveTo>
                    <a:pt x="1" y="1"/>
                  </a:moveTo>
                  <a:lnTo>
                    <a:pt x="1" y="2072"/>
                  </a:lnTo>
                  <a:lnTo>
                    <a:pt x="2882" y="2072"/>
                  </a:lnTo>
                  <a:lnTo>
                    <a:pt x="2882" y="1"/>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9" name="Google Shape;25189;p151"/>
            <p:cNvSpPr/>
            <p:nvPr/>
          </p:nvSpPr>
          <p:spPr>
            <a:xfrm>
              <a:off x="5667184" y="4324524"/>
              <a:ext cx="86173" cy="30637"/>
            </a:xfrm>
            <a:custGeom>
              <a:rect b="b" l="l" r="r" t="t"/>
              <a:pathLst>
                <a:path extrusionOk="0" h="1025" w="2883">
                  <a:moveTo>
                    <a:pt x="1" y="0"/>
                  </a:moveTo>
                  <a:lnTo>
                    <a:pt x="1" y="1024"/>
                  </a:lnTo>
                  <a:lnTo>
                    <a:pt x="2882" y="1024"/>
                  </a:lnTo>
                  <a:lnTo>
                    <a:pt x="2882"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0" name="Google Shape;25190;p151"/>
            <p:cNvSpPr/>
            <p:nvPr/>
          </p:nvSpPr>
          <p:spPr>
            <a:xfrm>
              <a:off x="5409500" y="4278971"/>
              <a:ext cx="126046" cy="90417"/>
            </a:xfrm>
            <a:custGeom>
              <a:rect b="b" l="l" r="r" t="t"/>
              <a:pathLst>
                <a:path extrusionOk="0" h="3025" w="4217">
                  <a:moveTo>
                    <a:pt x="1" y="0"/>
                  </a:moveTo>
                  <a:lnTo>
                    <a:pt x="1" y="3025"/>
                  </a:lnTo>
                  <a:lnTo>
                    <a:pt x="4216" y="3025"/>
                  </a:lnTo>
                  <a:lnTo>
                    <a:pt x="421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1" name="Google Shape;25191;p151"/>
            <p:cNvSpPr/>
            <p:nvPr/>
          </p:nvSpPr>
          <p:spPr>
            <a:xfrm>
              <a:off x="5409500" y="4324524"/>
              <a:ext cx="126046" cy="44865"/>
            </a:xfrm>
            <a:custGeom>
              <a:rect b="b" l="l" r="r" t="t"/>
              <a:pathLst>
                <a:path extrusionOk="0" h="1501" w="4217">
                  <a:moveTo>
                    <a:pt x="1" y="0"/>
                  </a:moveTo>
                  <a:lnTo>
                    <a:pt x="1" y="1501"/>
                  </a:lnTo>
                  <a:lnTo>
                    <a:pt x="4216" y="1501"/>
                  </a:lnTo>
                  <a:lnTo>
                    <a:pt x="4216"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2" name="Google Shape;25192;p151"/>
            <p:cNvSpPr/>
            <p:nvPr/>
          </p:nvSpPr>
          <p:spPr>
            <a:xfrm>
              <a:off x="5442977" y="4314570"/>
              <a:ext cx="19967" cy="20654"/>
            </a:xfrm>
            <a:custGeom>
              <a:rect b="b" l="l" r="r" t="t"/>
              <a:pathLst>
                <a:path extrusionOk="0" h="691" w="668">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3" name="Google Shape;25193;p151"/>
            <p:cNvSpPr/>
            <p:nvPr/>
          </p:nvSpPr>
          <p:spPr>
            <a:xfrm>
              <a:off x="5482134" y="4314570"/>
              <a:ext cx="19937" cy="20654"/>
            </a:xfrm>
            <a:custGeom>
              <a:rect b="b" l="l" r="r" t="t"/>
              <a:pathLst>
                <a:path extrusionOk="0" h="691" w="667">
                  <a:moveTo>
                    <a:pt x="0" y="0"/>
                  </a:moveTo>
                  <a:lnTo>
                    <a:pt x="0" y="691"/>
                  </a:lnTo>
                  <a:lnTo>
                    <a:pt x="667" y="691"/>
                  </a:lnTo>
                  <a:lnTo>
                    <a:pt x="66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4" name="Google Shape;25194;p151"/>
            <p:cNvSpPr/>
            <p:nvPr/>
          </p:nvSpPr>
          <p:spPr>
            <a:xfrm>
              <a:off x="5442977" y="4324524"/>
              <a:ext cx="19967" cy="9296"/>
            </a:xfrm>
            <a:custGeom>
              <a:rect b="b" l="l" r="r" t="t"/>
              <a:pathLst>
                <a:path extrusionOk="0" h="311" w="668">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5" name="Google Shape;25195;p151"/>
            <p:cNvSpPr/>
            <p:nvPr/>
          </p:nvSpPr>
          <p:spPr>
            <a:xfrm>
              <a:off x="5482134" y="4324524"/>
              <a:ext cx="19937" cy="9296"/>
            </a:xfrm>
            <a:custGeom>
              <a:rect b="b" l="l" r="r" t="t"/>
              <a:pathLst>
                <a:path extrusionOk="0" h="311" w="667">
                  <a:moveTo>
                    <a:pt x="0" y="0"/>
                  </a:moveTo>
                  <a:lnTo>
                    <a:pt x="0" y="310"/>
                  </a:lnTo>
                  <a:lnTo>
                    <a:pt x="667" y="310"/>
                  </a:lnTo>
                  <a:lnTo>
                    <a:pt x="667" y="0"/>
                  </a:lnTo>
                  <a:close/>
                </a:path>
              </a:pathLst>
            </a:custGeom>
            <a:solidFill>
              <a:srgbClr val="E3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96" name="Google Shape;25196;p151"/>
          <p:cNvGrpSpPr/>
          <p:nvPr/>
        </p:nvGrpSpPr>
        <p:grpSpPr>
          <a:xfrm>
            <a:off x="6254299" y="4008415"/>
            <a:ext cx="344544" cy="343109"/>
            <a:chOff x="6082937" y="4160815"/>
            <a:chExt cx="344544" cy="343109"/>
          </a:xfrm>
        </p:grpSpPr>
        <p:sp>
          <p:nvSpPr>
            <p:cNvPr id="25197" name="Google Shape;25197;p151"/>
            <p:cNvSpPr/>
            <p:nvPr/>
          </p:nvSpPr>
          <p:spPr>
            <a:xfrm>
              <a:off x="6082937" y="4160815"/>
              <a:ext cx="222830" cy="185079"/>
            </a:xfrm>
            <a:custGeom>
              <a:rect b="b" l="l" r="r" t="t"/>
              <a:pathLst>
                <a:path extrusionOk="0" h="6192" w="7455">
                  <a:moveTo>
                    <a:pt x="0" y="0"/>
                  </a:moveTo>
                  <a:lnTo>
                    <a:pt x="0" y="5739"/>
                  </a:lnTo>
                  <a:cubicBezTo>
                    <a:pt x="0" y="5739"/>
                    <a:pt x="2215" y="6192"/>
                    <a:pt x="2882" y="6192"/>
                  </a:cubicBezTo>
                  <a:cubicBezTo>
                    <a:pt x="3573" y="6192"/>
                    <a:pt x="5740" y="5739"/>
                    <a:pt x="5740" y="5739"/>
                  </a:cubicBezTo>
                  <a:cubicBezTo>
                    <a:pt x="5740" y="5739"/>
                    <a:pt x="7454" y="4311"/>
                    <a:pt x="7454" y="2858"/>
                  </a:cubicBezTo>
                  <a:cubicBezTo>
                    <a:pt x="7454" y="1238"/>
                    <a:pt x="5740"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8" name="Google Shape;25198;p151"/>
            <p:cNvSpPr/>
            <p:nvPr/>
          </p:nvSpPr>
          <p:spPr>
            <a:xfrm>
              <a:off x="6168364" y="4160815"/>
              <a:ext cx="137404" cy="185079"/>
            </a:xfrm>
            <a:custGeom>
              <a:rect b="b" l="l" r="r" t="t"/>
              <a:pathLst>
                <a:path extrusionOk="0" h="6192" w="4597">
                  <a:moveTo>
                    <a:pt x="0" y="0"/>
                  </a:moveTo>
                  <a:lnTo>
                    <a:pt x="0" y="6192"/>
                  </a:lnTo>
                  <a:lnTo>
                    <a:pt x="24" y="6192"/>
                  </a:lnTo>
                  <a:cubicBezTo>
                    <a:pt x="715" y="6192"/>
                    <a:pt x="2882" y="5739"/>
                    <a:pt x="2882" y="5739"/>
                  </a:cubicBezTo>
                  <a:cubicBezTo>
                    <a:pt x="2882" y="5739"/>
                    <a:pt x="4572" y="4334"/>
                    <a:pt x="4572" y="2858"/>
                  </a:cubicBezTo>
                  <a:cubicBezTo>
                    <a:pt x="4596" y="1238"/>
                    <a:pt x="2882"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9" name="Google Shape;25199;p151"/>
            <p:cNvSpPr/>
            <p:nvPr/>
          </p:nvSpPr>
          <p:spPr>
            <a:xfrm>
              <a:off x="6254477" y="4160815"/>
              <a:ext cx="173003" cy="222830"/>
            </a:xfrm>
            <a:custGeom>
              <a:rect b="b" l="l" r="r" t="t"/>
              <a:pathLst>
                <a:path extrusionOk="0" h="7455" w="5788">
                  <a:moveTo>
                    <a:pt x="1" y="0"/>
                  </a:moveTo>
                  <a:lnTo>
                    <a:pt x="1" y="1739"/>
                  </a:lnTo>
                  <a:cubicBezTo>
                    <a:pt x="138" y="1687"/>
                    <a:pt x="263" y="1648"/>
                    <a:pt x="402" y="1648"/>
                  </a:cubicBezTo>
                  <a:cubicBezTo>
                    <a:pt x="456" y="1648"/>
                    <a:pt x="512" y="1654"/>
                    <a:pt x="572" y="1667"/>
                  </a:cubicBezTo>
                  <a:cubicBezTo>
                    <a:pt x="1191" y="1691"/>
                    <a:pt x="1668" y="2215"/>
                    <a:pt x="1715" y="2810"/>
                  </a:cubicBezTo>
                  <a:cubicBezTo>
                    <a:pt x="1739" y="3501"/>
                    <a:pt x="1168" y="4096"/>
                    <a:pt x="477" y="4096"/>
                  </a:cubicBezTo>
                  <a:cubicBezTo>
                    <a:pt x="310" y="4096"/>
                    <a:pt x="167" y="4072"/>
                    <a:pt x="1" y="4001"/>
                  </a:cubicBezTo>
                  <a:lnTo>
                    <a:pt x="1" y="5763"/>
                  </a:lnTo>
                  <a:cubicBezTo>
                    <a:pt x="1" y="5763"/>
                    <a:pt x="1239" y="7454"/>
                    <a:pt x="2906" y="7454"/>
                  </a:cubicBezTo>
                  <a:cubicBezTo>
                    <a:pt x="4454" y="7454"/>
                    <a:pt x="5788" y="5763"/>
                    <a:pt x="5788" y="5763"/>
                  </a:cubicBezTo>
                  <a:lnTo>
                    <a:pt x="5788" y="0"/>
                  </a:lnTo>
                  <a:close/>
                </a:path>
              </a:pathLst>
            </a:custGeom>
            <a:solidFill>
              <a:srgbClr val="E5E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0" name="Google Shape;25200;p151"/>
            <p:cNvSpPr/>
            <p:nvPr/>
          </p:nvSpPr>
          <p:spPr>
            <a:xfrm>
              <a:off x="6341309" y="4160815"/>
              <a:ext cx="86173" cy="222113"/>
            </a:xfrm>
            <a:custGeom>
              <a:rect b="b" l="l" r="r" t="t"/>
              <a:pathLst>
                <a:path extrusionOk="0" h="7431" w="2883">
                  <a:moveTo>
                    <a:pt x="1" y="0"/>
                  </a:moveTo>
                  <a:lnTo>
                    <a:pt x="1" y="7430"/>
                  </a:lnTo>
                  <a:cubicBezTo>
                    <a:pt x="1549" y="7430"/>
                    <a:pt x="2883" y="5739"/>
                    <a:pt x="2883" y="5739"/>
                  </a:cubicBezTo>
                  <a:lnTo>
                    <a:pt x="2883"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1" name="Google Shape;25201;p151"/>
            <p:cNvSpPr/>
            <p:nvPr/>
          </p:nvSpPr>
          <p:spPr>
            <a:xfrm>
              <a:off x="6203933" y="4331638"/>
              <a:ext cx="222830" cy="172286"/>
            </a:xfrm>
            <a:custGeom>
              <a:rect b="b" l="l" r="r" t="t"/>
              <a:pathLst>
                <a:path extrusionOk="0" h="5764" w="7455">
                  <a:moveTo>
                    <a:pt x="1692" y="1"/>
                  </a:moveTo>
                  <a:cubicBezTo>
                    <a:pt x="1692" y="1"/>
                    <a:pt x="1" y="1239"/>
                    <a:pt x="1" y="2882"/>
                  </a:cubicBezTo>
                  <a:cubicBezTo>
                    <a:pt x="1" y="4597"/>
                    <a:pt x="1692" y="5764"/>
                    <a:pt x="1692" y="5764"/>
                  </a:cubicBezTo>
                  <a:lnTo>
                    <a:pt x="7455" y="5764"/>
                  </a:lnTo>
                  <a:lnTo>
                    <a:pt x="7455" y="24"/>
                  </a:lnTo>
                  <a:lnTo>
                    <a:pt x="7455" y="1"/>
                  </a:lnTo>
                  <a:lnTo>
                    <a:pt x="5740" y="1"/>
                  </a:lnTo>
                  <a:cubicBezTo>
                    <a:pt x="5812" y="143"/>
                    <a:pt x="5835" y="286"/>
                    <a:pt x="5835" y="477"/>
                  </a:cubicBezTo>
                  <a:cubicBezTo>
                    <a:pt x="5835" y="1130"/>
                    <a:pt x="5264" y="1692"/>
                    <a:pt x="4591" y="1692"/>
                  </a:cubicBezTo>
                  <a:cubicBezTo>
                    <a:pt x="4577" y="1692"/>
                    <a:pt x="4563" y="1692"/>
                    <a:pt x="4549" y="1691"/>
                  </a:cubicBezTo>
                  <a:cubicBezTo>
                    <a:pt x="3906" y="1691"/>
                    <a:pt x="3406" y="1144"/>
                    <a:pt x="3359" y="524"/>
                  </a:cubicBezTo>
                  <a:cubicBezTo>
                    <a:pt x="3359" y="310"/>
                    <a:pt x="3406" y="143"/>
                    <a:pt x="3454" y="1"/>
                  </a:cubicBez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2" name="Google Shape;25202;p151"/>
            <p:cNvSpPr/>
            <p:nvPr/>
          </p:nvSpPr>
          <p:spPr>
            <a:xfrm>
              <a:off x="6341309" y="4332355"/>
              <a:ext cx="86173" cy="171569"/>
            </a:xfrm>
            <a:custGeom>
              <a:rect b="b" l="l" r="r" t="t"/>
              <a:pathLst>
                <a:path extrusionOk="0" h="5740" w="2883">
                  <a:moveTo>
                    <a:pt x="1120" y="0"/>
                  </a:moveTo>
                  <a:cubicBezTo>
                    <a:pt x="1192" y="143"/>
                    <a:pt x="1216" y="286"/>
                    <a:pt x="1216" y="477"/>
                  </a:cubicBezTo>
                  <a:cubicBezTo>
                    <a:pt x="1216" y="1167"/>
                    <a:pt x="668" y="1691"/>
                    <a:pt x="1" y="1691"/>
                  </a:cubicBezTo>
                  <a:lnTo>
                    <a:pt x="1" y="5740"/>
                  </a:lnTo>
                  <a:lnTo>
                    <a:pt x="2883" y="5740"/>
                  </a:lnTo>
                  <a:lnTo>
                    <a:pt x="2883" y="0"/>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3" name="Google Shape;25203;p151"/>
            <p:cNvSpPr/>
            <p:nvPr/>
          </p:nvSpPr>
          <p:spPr>
            <a:xfrm>
              <a:off x="6082937" y="4280376"/>
              <a:ext cx="171569" cy="222830"/>
            </a:xfrm>
            <a:custGeom>
              <a:rect b="b" l="l" r="r" t="t"/>
              <a:pathLst>
                <a:path extrusionOk="0" h="7455" w="5740">
                  <a:moveTo>
                    <a:pt x="2912" y="0"/>
                  </a:moveTo>
                  <a:cubicBezTo>
                    <a:pt x="2239" y="0"/>
                    <a:pt x="1667" y="563"/>
                    <a:pt x="1667" y="1239"/>
                  </a:cubicBezTo>
                  <a:cubicBezTo>
                    <a:pt x="1667" y="1406"/>
                    <a:pt x="1691" y="1549"/>
                    <a:pt x="1763" y="1716"/>
                  </a:cubicBezTo>
                  <a:lnTo>
                    <a:pt x="0" y="1716"/>
                  </a:lnTo>
                  <a:lnTo>
                    <a:pt x="0" y="7455"/>
                  </a:lnTo>
                  <a:lnTo>
                    <a:pt x="3025" y="7455"/>
                  </a:lnTo>
                  <a:lnTo>
                    <a:pt x="4620" y="6859"/>
                  </a:lnTo>
                  <a:lnTo>
                    <a:pt x="4620" y="6859"/>
                  </a:lnTo>
                  <a:cubicBezTo>
                    <a:pt x="4615" y="6861"/>
                    <a:pt x="4611" y="6862"/>
                    <a:pt x="4607" y="6862"/>
                  </a:cubicBezTo>
                  <a:cubicBezTo>
                    <a:pt x="4493" y="6862"/>
                    <a:pt x="5115" y="6145"/>
                    <a:pt x="4930" y="6145"/>
                  </a:cubicBezTo>
                  <a:cubicBezTo>
                    <a:pt x="4263" y="6145"/>
                    <a:pt x="3787" y="5240"/>
                    <a:pt x="3787" y="4597"/>
                  </a:cubicBezTo>
                  <a:cubicBezTo>
                    <a:pt x="3787" y="3930"/>
                    <a:pt x="4382" y="3168"/>
                    <a:pt x="5073" y="3168"/>
                  </a:cubicBezTo>
                  <a:cubicBezTo>
                    <a:pt x="5240" y="3168"/>
                    <a:pt x="5597" y="3430"/>
                    <a:pt x="5740" y="3502"/>
                  </a:cubicBezTo>
                  <a:lnTo>
                    <a:pt x="4882" y="2597"/>
                  </a:lnTo>
                  <a:lnTo>
                    <a:pt x="4025" y="1739"/>
                  </a:lnTo>
                  <a:cubicBezTo>
                    <a:pt x="4073" y="1597"/>
                    <a:pt x="4096" y="1406"/>
                    <a:pt x="4096" y="1192"/>
                  </a:cubicBezTo>
                  <a:cubicBezTo>
                    <a:pt x="4073" y="572"/>
                    <a:pt x="3573" y="49"/>
                    <a:pt x="2953" y="1"/>
                  </a:cubicBezTo>
                  <a:cubicBezTo>
                    <a:pt x="2939" y="0"/>
                    <a:pt x="2926" y="0"/>
                    <a:pt x="2912"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4" name="Google Shape;25204;p151"/>
            <p:cNvSpPr/>
            <p:nvPr/>
          </p:nvSpPr>
          <p:spPr>
            <a:xfrm>
              <a:off x="6168364" y="4280376"/>
              <a:ext cx="86143" cy="222830"/>
            </a:xfrm>
            <a:custGeom>
              <a:rect b="b" l="l" r="r" t="t"/>
              <a:pathLst>
                <a:path extrusionOk="0" h="7455" w="2882">
                  <a:moveTo>
                    <a:pt x="42" y="0"/>
                  </a:moveTo>
                  <a:cubicBezTo>
                    <a:pt x="28" y="0"/>
                    <a:pt x="14" y="0"/>
                    <a:pt x="0" y="1"/>
                  </a:cubicBezTo>
                  <a:lnTo>
                    <a:pt x="0" y="7455"/>
                  </a:lnTo>
                  <a:lnTo>
                    <a:pt x="2882" y="7455"/>
                  </a:lnTo>
                  <a:lnTo>
                    <a:pt x="2882" y="5693"/>
                  </a:lnTo>
                  <a:cubicBezTo>
                    <a:pt x="2739" y="5764"/>
                    <a:pt x="2596" y="5788"/>
                    <a:pt x="2405" y="5788"/>
                  </a:cubicBezTo>
                  <a:cubicBezTo>
                    <a:pt x="1739" y="5788"/>
                    <a:pt x="1167" y="5216"/>
                    <a:pt x="1191" y="4502"/>
                  </a:cubicBezTo>
                  <a:cubicBezTo>
                    <a:pt x="1215" y="3930"/>
                    <a:pt x="1739" y="3406"/>
                    <a:pt x="2358" y="3383"/>
                  </a:cubicBezTo>
                  <a:cubicBezTo>
                    <a:pt x="2524" y="3383"/>
                    <a:pt x="2715" y="3406"/>
                    <a:pt x="2882" y="3454"/>
                  </a:cubicBezTo>
                  <a:lnTo>
                    <a:pt x="2882" y="1716"/>
                  </a:lnTo>
                  <a:lnTo>
                    <a:pt x="1167" y="1716"/>
                  </a:lnTo>
                  <a:cubicBezTo>
                    <a:pt x="1215" y="1549"/>
                    <a:pt x="1262" y="1406"/>
                    <a:pt x="1262" y="1239"/>
                  </a:cubicBezTo>
                  <a:cubicBezTo>
                    <a:pt x="1262" y="563"/>
                    <a:pt x="714" y="0"/>
                    <a:pt x="4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05" name="Google Shape;25205;p151"/>
          <p:cNvGrpSpPr/>
          <p:nvPr/>
        </p:nvGrpSpPr>
        <p:grpSpPr>
          <a:xfrm>
            <a:off x="6984893" y="3997795"/>
            <a:ext cx="343109" cy="291878"/>
            <a:chOff x="6742117" y="4169334"/>
            <a:chExt cx="343109" cy="291878"/>
          </a:xfrm>
        </p:grpSpPr>
        <p:sp>
          <p:nvSpPr>
            <p:cNvPr id="25206" name="Google Shape;25206;p151"/>
            <p:cNvSpPr/>
            <p:nvPr/>
          </p:nvSpPr>
          <p:spPr>
            <a:xfrm>
              <a:off x="6772007" y="4229861"/>
              <a:ext cx="282610" cy="160181"/>
            </a:xfrm>
            <a:custGeom>
              <a:rect b="b" l="l" r="r" t="t"/>
              <a:pathLst>
                <a:path extrusionOk="0" h="5359" w="9455">
                  <a:moveTo>
                    <a:pt x="4359" y="0"/>
                  </a:moveTo>
                  <a:lnTo>
                    <a:pt x="4359" y="2405"/>
                  </a:lnTo>
                  <a:lnTo>
                    <a:pt x="1" y="2405"/>
                  </a:lnTo>
                  <a:lnTo>
                    <a:pt x="1" y="5358"/>
                  </a:lnTo>
                  <a:lnTo>
                    <a:pt x="691" y="5358"/>
                  </a:lnTo>
                  <a:lnTo>
                    <a:pt x="691" y="3096"/>
                  </a:lnTo>
                  <a:lnTo>
                    <a:pt x="4382" y="3096"/>
                  </a:lnTo>
                  <a:lnTo>
                    <a:pt x="4382" y="5358"/>
                  </a:lnTo>
                  <a:lnTo>
                    <a:pt x="5073" y="5358"/>
                  </a:lnTo>
                  <a:lnTo>
                    <a:pt x="5073" y="3096"/>
                  </a:lnTo>
                  <a:lnTo>
                    <a:pt x="8764" y="3096"/>
                  </a:lnTo>
                  <a:lnTo>
                    <a:pt x="8764" y="5358"/>
                  </a:lnTo>
                  <a:lnTo>
                    <a:pt x="9455" y="5358"/>
                  </a:lnTo>
                  <a:lnTo>
                    <a:pt x="9455" y="2405"/>
                  </a:lnTo>
                  <a:lnTo>
                    <a:pt x="5049" y="2405"/>
                  </a:lnTo>
                  <a:lnTo>
                    <a:pt x="5049"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7" name="Google Shape;25207;p151"/>
            <p:cNvSpPr/>
            <p:nvPr/>
          </p:nvSpPr>
          <p:spPr>
            <a:xfrm>
              <a:off x="6913657" y="4230549"/>
              <a:ext cx="140961" cy="160210"/>
            </a:xfrm>
            <a:custGeom>
              <a:rect b="b" l="l" r="r" t="t"/>
              <a:pathLst>
                <a:path extrusionOk="0" h="5360" w="4716">
                  <a:moveTo>
                    <a:pt x="1" y="1"/>
                  </a:moveTo>
                  <a:lnTo>
                    <a:pt x="1" y="5359"/>
                  </a:lnTo>
                  <a:lnTo>
                    <a:pt x="334" y="5359"/>
                  </a:lnTo>
                  <a:lnTo>
                    <a:pt x="334" y="3073"/>
                  </a:lnTo>
                  <a:lnTo>
                    <a:pt x="4025" y="3073"/>
                  </a:lnTo>
                  <a:lnTo>
                    <a:pt x="4025" y="5335"/>
                  </a:lnTo>
                  <a:lnTo>
                    <a:pt x="4716" y="5335"/>
                  </a:lnTo>
                  <a:lnTo>
                    <a:pt x="4716" y="2406"/>
                  </a:lnTo>
                  <a:lnTo>
                    <a:pt x="334" y="2406"/>
                  </a:lnTo>
                  <a:lnTo>
                    <a:pt x="3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8" name="Google Shape;25208;p151"/>
            <p:cNvSpPr/>
            <p:nvPr/>
          </p:nvSpPr>
          <p:spPr>
            <a:xfrm>
              <a:off x="6742117" y="4377908"/>
              <a:ext cx="83303" cy="83303"/>
            </a:xfrm>
            <a:custGeom>
              <a:rect b="b" l="l" r="r" t="t"/>
              <a:pathLst>
                <a:path extrusionOk="0" h="2787" w="2787">
                  <a:moveTo>
                    <a:pt x="1405" y="1"/>
                  </a:moveTo>
                  <a:cubicBezTo>
                    <a:pt x="620" y="1"/>
                    <a:pt x="0" y="620"/>
                    <a:pt x="0" y="1382"/>
                  </a:cubicBezTo>
                  <a:cubicBezTo>
                    <a:pt x="0" y="2168"/>
                    <a:pt x="620" y="2787"/>
                    <a:pt x="1405" y="2787"/>
                  </a:cubicBezTo>
                  <a:cubicBezTo>
                    <a:pt x="2168" y="2787"/>
                    <a:pt x="2787" y="2168"/>
                    <a:pt x="2787" y="1382"/>
                  </a:cubicBezTo>
                  <a:cubicBezTo>
                    <a:pt x="2787" y="620"/>
                    <a:pt x="2168" y="1"/>
                    <a:pt x="1405"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9" name="Google Shape;25209;p151"/>
            <p:cNvSpPr/>
            <p:nvPr/>
          </p:nvSpPr>
          <p:spPr>
            <a:xfrm>
              <a:off x="6871661" y="4377908"/>
              <a:ext cx="84021" cy="83303"/>
            </a:xfrm>
            <a:custGeom>
              <a:rect b="b" l="l" r="r" t="t"/>
              <a:pathLst>
                <a:path extrusionOk="0" h="2787" w="2811">
                  <a:moveTo>
                    <a:pt x="1406" y="1"/>
                  </a:moveTo>
                  <a:cubicBezTo>
                    <a:pt x="620" y="1"/>
                    <a:pt x="1" y="620"/>
                    <a:pt x="1" y="1382"/>
                  </a:cubicBezTo>
                  <a:cubicBezTo>
                    <a:pt x="1" y="2168"/>
                    <a:pt x="644" y="2787"/>
                    <a:pt x="1406" y="2787"/>
                  </a:cubicBezTo>
                  <a:cubicBezTo>
                    <a:pt x="2192" y="2787"/>
                    <a:pt x="2811" y="2168"/>
                    <a:pt x="2811" y="1382"/>
                  </a:cubicBezTo>
                  <a:cubicBezTo>
                    <a:pt x="2811" y="620"/>
                    <a:pt x="2192" y="1"/>
                    <a:pt x="140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0" name="Google Shape;25210;p151"/>
            <p:cNvSpPr/>
            <p:nvPr/>
          </p:nvSpPr>
          <p:spPr>
            <a:xfrm>
              <a:off x="6913657" y="4377908"/>
              <a:ext cx="42025" cy="83303"/>
            </a:xfrm>
            <a:custGeom>
              <a:rect b="b" l="l" r="r" t="t"/>
              <a:pathLst>
                <a:path extrusionOk="0" h="2787" w="1406">
                  <a:moveTo>
                    <a:pt x="1" y="1"/>
                  </a:moveTo>
                  <a:lnTo>
                    <a:pt x="1" y="2787"/>
                  </a:lnTo>
                  <a:cubicBezTo>
                    <a:pt x="787" y="2787"/>
                    <a:pt x="1406" y="2168"/>
                    <a:pt x="1406" y="1382"/>
                  </a:cubicBezTo>
                  <a:cubicBezTo>
                    <a:pt x="1406" y="620"/>
                    <a:pt x="787"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1" name="Google Shape;25211;p151"/>
            <p:cNvSpPr/>
            <p:nvPr/>
          </p:nvSpPr>
          <p:spPr>
            <a:xfrm>
              <a:off x="7001923" y="4377908"/>
              <a:ext cx="83303" cy="83303"/>
            </a:xfrm>
            <a:custGeom>
              <a:rect b="b" l="l" r="r" t="t"/>
              <a:pathLst>
                <a:path extrusionOk="0" h="2787" w="2787">
                  <a:moveTo>
                    <a:pt x="1382" y="1"/>
                  </a:moveTo>
                  <a:cubicBezTo>
                    <a:pt x="620" y="1"/>
                    <a:pt x="1" y="620"/>
                    <a:pt x="1" y="1382"/>
                  </a:cubicBezTo>
                  <a:cubicBezTo>
                    <a:pt x="1" y="2168"/>
                    <a:pt x="620" y="2787"/>
                    <a:pt x="1382" y="2787"/>
                  </a:cubicBezTo>
                  <a:cubicBezTo>
                    <a:pt x="2168" y="2787"/>
                    <a:pt x="2787" y="2168"/>
                    <a:pt x="2787" y="1382"/>
                  </a:cubicBezTo>
                  <a:cubicBezTo>
                    <a:pt x="2787" y="620"/>
                    <a:pt x="2168"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2" name="Google Shape;25212;p151"/>
            <p:cNvSpPr/>
            <p:nvPr/>
          </p:nvSpPr>
          <p:spPr>
            <a:xfrm>
              <a:off x="6863830" y="4169334"/>
              <a:ext cx="98966" cy="85456"/>
            </a:xfrm>
            <a:custGeom>
              <a:rect b="b" l="l" r="r" t="t"/>
              <a:pathLst>
                <a:path extrusionOk="0" h="2859" w="3311">
                  <a:moveTo>
                    <a:pt x="1668" y="1"/>
                  </a:moveTo>
                  <a:lnTo>
                    <a:pt x="1" y="2859"/>
                  </a:lnTo>
                  <a:lnTo>
                    <a:pt x="3311" y="2859"/>
                  </a:lnTo>
                  <a:lnTo>
                    <a:pt x="1668" y="1"/>
                  </a:lnTo>
                  <a:close/>
                </a:path>
              </a:pathLst>
            </a:custGeom>
            <a:solidFill>
              <a:srgbClr val="A8B2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3" name="Google Shape;25213;p151"/>
            <p:cNvSpPr/>
            <p:nvPr/>
          </p:nvSpPr>
          <p:spPr>
            <a:xfrm>
              <a:off x="6912939" y="4169334"/>
              <a:ext cx="49857" cy="85456"/>
            </a:xfrm>
            <a:custGeom>
              <a:rect b="b" l="l" r="r" t="t"/>
              <a:pathLst>
                <a:path extrusionOk="0" h="2859" w="1668">
                  <a:moveTo>
                    <a:pt x="1" y="1"/>
                  </a:moveTo>
                  <a:lnTo>
                    <a:pt x="1" y="2859"/>
                  </a:lnTo>
                  <a:lnTo>
                    <a:pt x="1668" y="2859"/>
                  </a:lnTo>
                  <a:lnTo>
                    <a:pt x="1" y="1"/>
                  </a:ln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14" name="Google Shape;25214;p151"/>
          <p:cNvGrpSpPr/>
          <p:nvPr/>
        </p:nvGrpSpPr>
        <p:grpSpPr>
          <a:xfrm>
            <a:off x="7711598" y="3982132"/>
            <a:ext cx="344574" cy="342421"/>
            <a:chOff x="7406975" y="4153671"/>
            <a:chExt cx="344574" cy="342421"/>
          </a:xfrm>
        </p:grpSpPr>
        <p:sp>
          <p:nvSpPr>
            <p:cNvPr id="25215" name="Google Shape;25215;p151"/>
            <p:cNvSpPr/>
            <p:nvPr/>
          </p:nvSpPr>
          <p:spPr>
            <a:xfrm>
              <a:off x="7518735" y="4264743"/>
              <a:ext cx="121054" cy="121025"/>
            </a:xfrm>
            <a:custGeom>
              <a:rect b="b" l="l" r="r" t="t"/>
              <a:pathLst>
                <a:path extrusionOk="0" h="4049" w="4050">
                  <a:moveTo>
                    <a:pt x="2025" y="0"/>
                  </a:moveTo>
                  <a:cubicBezTo>
                    <a:pt x="906" y="0"/>
                    <a:pt x="1" y="905"/>
                    <a:pt x="1" y="2024"/>
                  </a:cubicBezTo>
                  <a:cubicBezTo>
                    <a:pt x="1" y="3144"/>
                    <a:pt x="906" y="4048"/>
                    <a:pt x="2025" y="4048"/>
                  </a:cubicBezTo>
                  <a:cubicBezTo>
                    <a:pt x="3121" y="4048"/>
                    <a:pt x="4049" y="3144"/>
                    <a:pt x="4049" y="2024"/>
                  </a:cubicBezTo>
                  <a:cubicBezTo>
                    <a:pt x="4049" y="905"/>
                    <a:pt x="3121" y="0"/>
                    <a:pt x="2025"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6" name="Google Shape;25216;p151"/>
            <p:cNvSpPr/>
            <p:nvPr/>
          </p:nvSpPr>
          <p:spPr>
            <a:xfrm>
              <a:off x="7579950" y="4264026"/>
              <a:ext cx="60557" cy="121742"/>
            </a:xfrm>
            <a:custGeom>
              <a:rect b="b" l="l" r="r" t="t"/>
              <a:pathLst>
                <a:path extrusionOk="0" h="4073" w="2026">
                  <a:moveTo>
                    <a:pt x="1" y="0"/>
                  </a:moveTo>
                  <a:lnTo>
                    <a:pt x="1" y="4072"/>
                  </a:lnTo>
                  <a:cubicBezTo>
                    <a:pt x="1096" y="4072"/>
                    <a:pt x="2025" y="3168"/>
                    <a:pt x="2025" y="2048"/>
                  </a:cubicBezTo>
                  <a:cubicBezTo>
                    <a:pt x="2025" y="905"/>
                    <a:pt x="1096" y="0"/>
                    <a:pt x="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7" name="Google Shape;25217;p151"/>
            <p:cNvSpPr/>
            <p:nvPr/>
          </p:nvSpPr>
          <p:spPr>
            <a:xfrm>
              <a:off x="7406975" y="4347300"/>
              <a:ext cx="148822" cy="148792"/>
            </a:xfrm>
            <a:custGeom>
              <a:rect b="b" l="l" r="r" t="t"/>
              <a:pathLst>
                <a:path extrusionOk="0" h="4978" w="4979">
                  <a:moveTo>
                    <a:pt x="1" y="0"/>
                  </a:moveTo>
                  <a:cubicBezTo>
                    <a:pt x="358" y="2596"/>
                    <a:pt x="2382" y="4644"/>
                    <a:pt x="4978" y="4978"/>
                  </a:cubicBezTo>
                  <a:lnTo>
                    <a:pt x="4978" y="2620"/>
                  </a:lnTo>
                  <a:cubicBezTo>
                    <a:pt x="3692" y="2334"/>
                    <a:pt x="2668" y="1310"/>
                    <a:pt x="2359"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8" name="Google Shape;25218;p151"/>
            <p:cNvSpPr/>
            <p:nvPr/>
          </p:nvSpPr>
          <p:spPr>
            <a:xfrm>
              <a:off x="7602726" y="4153671"/>
              <a:ext cx="148822" cy="147388"/>
            </a:xfrm>
            <a:custGeom>
              <a:rect b="b" l="l" r="r" t="t"/>
              <a:pathLst>
                <a:path extrusionOk="0" h="4931" w="4979">
                  <a:moveTo>
                    <a:pt x="1" y="1"/>
                  </a:moveTo>
                  <a:lnTo>
                    <a:pt x="1" y="2335"/>
                  </a:lnTo>
                  <a:cubicBezTo>
                    <a:pt x="1287" y="2644"/>
                    <a:pt x="2311" y="3645"/>
                    <a:pt x="2621" y="4931"/>
                  </a:cubicBezTo>
                  <a:lnTo>
                    <a:pt x="4978" y="4931"/>
                  </a:lnTo>
                  <a:cubicBezTo>
                    <a:pt x="4621" y="2382"/>
                    <a:pt x="2597" y="311"/>
                    <a:pt x="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9" name="Google Shape;25219;p151"/>
            <p:cNvSpPr/>
            <p:nvPr/>
          </p:nvSpPr>
          <p:spPr>
            <a:xfrm>
              <a:off x="7406975" y="4153671"/>
              <a:ext cx="148822" cy="147388"/>
            </a:xfrm>
            <a:custGeom>
              <a:rect b="b" l="l" r="r" t="t"/>
              <a:pathLst>
                <a:path extrusionOk="0" h="4931" w="4979">
                  <a:moveTo>
                    <a:pt x="4978" y="1"/>
                  </a:moveTo>
                  <a:cubicBezTo>
                    <a:pt x="2430" y="358"/>
                    <a:pt x="358" y="2382"/>
                    <a:pt x="1" y="4931"/>
                  </a:cubicBezTo>
                  <a:lnTo>
                    <a:pt x="2359" y="4931"/>
                  </a:lnTo>
                  <a:cubicBezTo>
                    <a:pt x="2692" y="3645"/>
                    <a:pt x="3692" y="2644"/>
                    <a:pt x="4978" y="2335"/>
                  </a:cubicBezTo>
                  <a:lnTo>
                    <a:pt x="4978"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0" name="Google Shape;25220;p151"/>
            <p:cNvSpPr/>
            <p:nvPr/>
          </p:nvSpPr>
          <p:spPr>
            <a:xfrm>
              <a:off x="7602726" y="4347300"/>
              <a:ext cx="148822" cy="148792"/>
            </a:xfrm>
            <a:custGeom>
              <a:rect b="b" l="l" r="r" t="t"/>
              <a:pathLst>
                <a:path extrusionOk="0" h="4978" w="4979">
                  <a:moveTo>
                    <a:pt x="2621" y="0"/>
                  </a:moveTo>
                  <a:cubicBezTo>
                    <a:pt x="2335" y="1310"/>
                    <a:pt x="1311" y="2334"/>
                    <a:pt x="1" y="2620"/>
                  </a:cubicBezTo>
                  <a:lnTo>
                    <a:pt x="1" y="4978"/>
                  </a:lnTo>
                  <a:cubicBezTo>
                    <a:pt x="2597" y="4620"/>
                    <a:pt x="4621" y="2596"/>
                    <a:pt x="4978" y="0"/>
                  </a:cubicBezTo>
                  <a:close/>
                </a:path>
              </a:pathLst>
            </a:custGeom>
            <a:solidFill>
              <a:srgbClr val="76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21" name="Google Shape;25221;p151"/>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25222" name="Google Shape;25222;p151"/>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5226" name="Shape 25226"/>
        <p:cNvGrpSpPr/>
        <p:nvPr/>
      </p:nvGrpSpPr>
      <p:grpSpPr>
        <a:xfrm>
          <a:off x="0" y="0"/>
          <a:ext cx="0" cy="0"/>
          <a:chOff x="0" y="0"/>
          <a:chExt cx="0" cy="0"/>
        </a:xfrm>
      </p:grpSpPr>
      <p:pic>
        <p:nvPicPr>
          <p:cNvPr id="25227" name="Google Shape;25227;p15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Climate Change by Slidesgo">
  <a:themeElements>
    <a:clrScheme name="Simple Light">
      <a:dk1>
        <a:srgbClr val="057D3A"/>
      </a:dk1>
      <a:lt1>
        <a:srgbClr val="E0ECBF"/>
      </a:lt1>
      <a:dk2>
        <a:srgbClr val="005364"/>
      </a:dk2>
      <a:lt2>
        <a:srgbClr val="FFFFFF"/>
      </a:lt2>
      <a:accent1>
        <a:srgbClr val="9EC96E"/>
      </a:accent1>
      <a:accent2>
        <a:srgbClr val="057D3A"/>
      </a:accent2>
      <a:accent3>
        <a:srgbClr val="00C8CE"/>
      </a:accent3>
      <a:accent4>
        <a:srgbClr val="24749D"/>
      </a:accent4>
      <a:accent5>
        <a:srgbClr val="005364"/>
      </a:accent5>
      <a:accent6>
        <a:srgbClr val="FFCEBB"/>
      </a:accent6>
      <a:hlink>
        <a:srgbClr val="057D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